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7"/>
  </p:notesMasterIdLst>
  <p:handoutMasterIdLst>
    <p:handoutMasterId r:id="rId28"/>
  </p:handoutMasterIdLst>
  <p:sldIdLst>
    <p:sldId id="3203" r:id="rId2"/>
    <p:sldId id="3204" r:id="rId3"/>
    <p:sldId id="3205" r:id="rId4"/>
    <p:sldId id="3231" r:id="rId5"/>
    <p:sldId id="3207" r:id="rId6"/>
    <p:sldId id="3208" r:id="rId7"/>
    <p:sldId id="3209" r:id="rId8"/>
    <p:sldId id="3215" r:id="rId9"/>
    <p:sldId id="3210" r:id="rId10"/>
    <p:sldId id="3216" r:id="rId11"/>
    <p:sldId id="3217" r:id="rId12"/>
    <p:sldId id="3218" r:id="rId13"/>
    <p:sldId id="3221" r:id="rId14"/>
    <p:sldId id="3220" r:id="rId15"/>
    <p:sldId id="3222" r:id="rId16"/>
    <p:sldId id="3223" r:id="rId17"/>
    <p:sldId id="3224" r:id="rId18"/>
    <p:sldId id="3226" r:id="rId19"/>
    <p:sldId id="3225" r:id="rId20"/>
    <p:sldId id="3227" r:id="rId21"/>
    <p:sldId id="3228" r:id="rId22"/>
    <p:sldId id="3229" r:id="rId23"/>
    <p:sldId id="3230" r:id="rId24"/>
    <p:sldId id="317" r:id="rId25"/>
    <p:sldId id="3232" r:id="rId26"/>
  </p:sldIdLst>
  <p:sldSz cx="12858750" cy="7232650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1pPr>
    <a:lvl2pPr marL="640080" indent="-18288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2pPr>
    <a:lvl3pPr marL="1282700" indent="-3683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3pPr>
    <a:lvl4pPr marL="1925955" indent="-554355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4pPr>
    <a:lvl5pPr marL="2568575" indent="-739775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28">
          <p15:clr>
            <a:srgbClr val="A4A3A4"/>
          </p15:clr>
        </p15:guide>
        <p15:guide id="2" orient="horz" pos="4183">
          <p15:clr>
            <a:srgbClr val="A4A3A4"/>
          </p15:clr>
        </p15:guide>
        <p15:guide id="3" pos="4050">
          <p15:clr>
            <a:srgbClr val="A4A3A4"/>
          </p15:clr>
        </p15:guide>
        <p15:guide id="5" pos="7724" userDrawn="1">
          <p15:clr>
            <a:srgbClr val="A4A3A4"/>
          </p15:clr>
        </p15:guide>
        <p15:guide id="6" pos="376">
          <p15:clr>
            <a:srgbClr val="A4A3A4"/>
          </p15:clr>
        </p15:guide>
        <p15:guide id="7" orient="horz" pos="227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D714E"/>
    <a:srgbClr val="528964"/>
    <a:srgbClr val="F1F2F7"/>
    <a:srgbClr val="CED5E5"/>
    <a:srgbClr val="FEA600"/>
    <a:srgbClr val="CB10D7"/>
    <a:srgbClr val="259FE5"/>
    <a:srgbClr val="72B027"/>
    <a:srgbClr val="FEA702"/>
    <a:srgbClr val="A6A6A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695" autoAdjust="0"/>
    <p:restoredTop sz="95640" autoAdjust="0"/>
  </p:normalViewPr>
  <p:slideViewPr>
    <p:cSldViewPr>
      <p:cViewPr varScale="1">
        <p:scale>
          <a:sx n="80" d="100"/>
          <a:sy n="80" d="100"/>
        </p:scale>
        <p:origin x="60" y="282"/>
      </p:cViewPr>
      <p:guideLst>
        <p:guide orient="horz" pos="328"/>
        <p:guide orient="horz" pos="4183"/>
        <p:guide pos="4050"/>
        <p:guide pos="7724"/>
        <p:guide pos="376"/>
        <p:guide orient="horz" pos="2278"/>
      </p:guideLst>
    </p:cSldViewPr>
  </p:slideViewPr>
  <p:outlineViewPr>
    <p:cViewPr>
      <p:scale>
        <a:sx n="100" d="100"/>
        <a:sy n="100" d="100"/>
      </p:scale>
      <p:origin x="0" y="-14412"/>
    </p:cViewPr>
  </p:outlineViewPr>
  <p:notesTextViewPr>
    <p:cViewPr>
      <p:scale>
        <a:sx n="20" d="100"/>
        <a:sy n="20" d="100"/>
      </p:scale>
      <p:origin x="0" y="0"/>
    </p:cViewPr>
  </p:notesTextViewPr>
  <p:sorterViewPr>
    <p:cViewPr>
      <p:scale>
        <a:sx n="75" d="100"/>
        <a:sy n="75" d="100"/>
      </p:scale>
      <p:origin x="0" y="0"/>
    </p:cViewPr>
  </p:sorterViewPr>
  <p:notesViewPr>
    <p:cSldViewPr>
      <p:cViewPr varScale="1">
        <p:scale>
          <a:sx n="85" d="100"/>
          <a:sy n="85" d="100"/>
        </p:scale>
        <p:origin x="3804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handoutMaster" Target="handoutMasters/handout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17742FC-62BB-4B81-9CA5-3B750A4B4580}" type="datetimeFigureOut">
              <a:rPr lang="zh-CN" altLang="en-US" smtClean="0"/>
              <a:pPr/>
              <a:t>2023/3/30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67E82F1-5B17-4D95-A6D6-EB96F2D72B61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06024D97-E667-405D-B634-E583E2108D71}" type="datetimeFigureOut">
              <a:rPr lang="zh-CN" altLang="en-US"/>
              <a:pPr>
                <a:defRPr/>
              </a:pPr>
              <a:t>2023/3/30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zh-CN" altLang="en-US" noProof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noProof="0"/>
              <a:t>单击此处编辑母版文本样式</a:t>
            </a:r>
          </a:p>
          <a:p>
            <a:pPr lvl="1"/>
            <a:r>
              <a:rPr lang="zh-CN" altLang="en-US" noProof="0"/>
              <a:t>第二级</a:t>
            </a:r>
          </a:p>
          <a:p>
            <a:pPr lvl="2"/>
            <a:r>
              <a:rPr lang="zh-CN" altLang="en-US" noProof="0"/>
              <a:t>第三级</a:t>
            </a:r>
          </a:p>
          <a:p>
            <a:pPr lvl="3"/>
            <a:r>
              <a:rPr lang="zh-CN" altLang="en-US" noProof="0"/>
              <a:t>第四级</a:t>
            </a:r>
          </a:p>
          <a:p>
            <a:pPr lvl="4"/>
            <a:r>
              <a:rPr lang="zh-CN" altLang="en-US" noProof="0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>
              <a:defRPr sz="1200"/>
            </a:lvl1pPr>
          </a:lstStyle>
          <a:p>
            <a:fld id="{418F03C3-53C1-4F10-8DAF-D1F318E96C6E}" type="slidenum">
              <a:rPr lang="zh-CN" altLang="en-US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1pPr>
    <a:lvl2pPr marL="455930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2pPr>
    <a:lvl3pPr marL="913130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3pPr>
    <a:lvl4pPr marL="1370330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4pPr>
    <a:lvl5pPr marL="1827530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5pPr>
    <a:lvl6pPr marL="2285365" algn="l" defTabSz="913765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742565" algn="l" defTabSz="913765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199765" algn="l" defTabSz="913765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656965" algn="l" defTabSz="913765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6222133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2903574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51P PT</a:t>
            </a:r>
            <a:r>
              <a:rPr lang="zh-CN" altLang="en-US" dirty="0"/>
              <a:t>模板网，幻灯片 演示模板及素材免费下载！</a:t>
            </a:r>
          </a:p>
          <a:p>
            <a:r>
              <a:rPr lang="en-US" altLang="zh-CN" dirty="0"/>
              <a:t>51P PT</a:t>
            </a:r>
            <a:r>
              <a:rPr lang="zh-CN" altLang="en-US" dirty="0"/>
              <a:t>模板网 唯一访问网址：</a:t>
            </a:r>
            <a:r>
              <a:rPr lang="en-US" altLang="zh-CN" dirty="0"/>
              <a:t>www.51pptmoban.com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5862305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0256445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0458192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053020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0156028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6559450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4890552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9706638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535149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8592470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5854254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4126157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240424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模板网，幻灯片演示模板及素材免费下载！</a:t>
            </a:r>
          </a:p>
          <a:p>
            <a:r>
              <a:rPr lang="en-US" altLang="zh-CN" dirty="0"/>
              <a:t>51PPT</a:t>
            </a:r>
            <a:r>
              <a:rPr lang="zh-CN" altLang="en-US" dirty="0"/>
              <a:t>模板网 唯一访问网址：</a:t>
            </a:r>
            <a:r>
              <a:rPr lang="en-US" altLang="zh-CN" dirty="0"/>
              <a:t>www.51pptmoban.com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0214801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2672170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5409202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543206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4960523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9846715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5669128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7488165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空白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278" userDrawn="1">
          <p15:clr>
            <a:srgbClr val="FBAE40"/>
          </p15:clr>
        </p15:guide>
        <p15:guide id="2" pos="4050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17CF53B7-E501-4278-2852-1CF836B10B3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0" y="0"/>
            <a:ext cx="12858750" cy="7232650"/>
          </a:xfrm>
          <a:custGeom>
            <a:avLst/>
            <a:gdLst>
              <a:gd name="connsiteX0" fmla="*/ 0 w 12858750"/>
              <a:gd name="connsiteY0" fmla="*/ 0 h 7232650"/>
              <a:gd name="connsiteX1" fmla="*/ 12858750 w 12858750"/>
              <a:gd name="connsiteY1" fmla="*/ 0 h 7232650"/>
              <a:gd name="connsiteX2" fmla="*/ 12858750 w 12858750"/>
              <a:gd name="connsiteY2" fmla="*/ 7232650 h 7232650"/>
              <a:gd name="connsiteX3" fmla="*/ 0 w 12858750"/>
              <a:gd name="connsiteY3" fmla="*/ 7232650 h 723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58750" h="7232650">
                <a:moveTo>
                  <a:pt x="0" y="0"/>
                </a:moveTo>
                <a:lnTo>
                  <a:pt x="12858750" y="0"/>
                </a:lnTo>
                <a:lnTo>
                  <a:pt x="12858750" y="7232650"/>
                </a:lnTo>
                <a:lnTo>
                  <a:pt x="0" y="7232650"/>
                </a:lnTo>
                <a:close/>
              </a:path>
            </a:pathLst>
          </a:custGeom>
        </p:spPr>
      </p:pic>
      <p:grpSp>
        <p:nvGrpSpPr>
          <p:cNvPr id="86" name="组合 85">
            <a:extLst>
              <a:ext uri="{FF2B5EF4-FFF2-40B4-BE49-F238E27FC236}">
                <a16:creationId xmlns:a16="http://schemas.microsoft.com/office/drawing/2014/main" id="{7DE25F20-E89C-F161-3B86-400E1A682264}"/>
              </a:ext>
            </a:extLst>
          </p:cNvPr>
          <p:cNvGrpSpPr/>
          <p:nvPr userDrawn="1"/>
        </p:nvGrpSpPr>
        <p:grpSpPr>
          <a:xfrm>
            <a:off x="10196821" y="4624437"/>
            <a:ext cx="3176675" cy="1852611"/>
            <a:chOff x="9075825" y="3812039"/>
            <a:chExt cx="4562673" cy="2660914"/>
          </a:xfrm>
        </p:grpSpPr>
        <p:grpSp>
          <p:nvGrpSpPr>
            <p:cNvPr id="7" name="Group 4">
              <a:extLst>
                <a:ext uri="{FF2B5EF4-FFF2-40B4-BE49-F238E27FC236}">
                  <a16:creationId xmlns:a16="http://schemas.microsoft.com/office/drawing/2014/main" id="{47619747-B8CD-8064-DCA2-7F6613FE2311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 flipH="1">
              <a:off x="10476178" y="3812039"/>
              <a:ext cx="1139719" cy="2660914"/>
              <a:chOff x="840" y="993"/>
              <a:chExt cx="1452" cy="3390"/>
            </a:xfrm>
            <a:blipFill>
              <a:blip r:embed="rId3"/>
              <a:tile tx="0" ty="0" sx="100000" sy="100000" flip="none" algn="tl"/>
            </a:blipFill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C4BFB78E-5D0E-ACAD-0790-3B8CECC210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0" y="993"/>
                <a:ext cx="1452" cy="3390"/>
              </a:xfrm>
              <a:custGeom>
                <a:avLst/>
                <a:gdLst>
                  <a:gd name="T0" fmla="*/ 1050 w 5364"/>
                  <a:gd name="T1" fmla="*/ 4456 h 12534"/>
                  <a:gd name="T2" fmla="*/ 64 w 5364"/>
                  <a:gd name="T3" fmla="*/ 4020 h 12534"/>
                  <a:gd name="T4" fmla="*/ 220 w 5364"/>
                  <a:gd name="T5" fmla="*/ 2642 h 12534"/>
                  <a:gd name="T6" fmla="*/ 1287 w 5364"/>
                  <a:gd name="T7" fmla="*/ 503 h 12534"/>
                  <a:gd name="T8" fmla="*/ 4526 w 5364"/>
                  <a:gd name="T9" fmla="*/ 639 h 12534"/>
                  <a:gd name="T10" fmla="*/ 5321 w 5364"/>
                  <a:gd name="T11" fmla="*/ 2812 h 12534"/>
                  <a:gd name="T12" fmla="*/ 4343 w 5364"/>
                  <a:gd name="T13" fmla="*/ 4971 h 12534"/>
                  <a:gd name="T14" fmla="*/ 3920 w 5364"/>
                  <a:gd name="T15" fmla="*/ 6987 h 12534"/>
                  <a:gd name="T16" fmla="*/ 3414 w 5364"/>
                  <a:gd name="T17" fmla="*/ 7991 h 12534"/>
                  <a:gd name="T18" fmla="*/ 2919 w 5364"/>
                  <a:gd name="T19" fmla="*/ 12534 h 12534"/>
                  <a:gd name="T20" fmla="*/ 2375 w 5364"/>
                  <a:gd name="T21" fmla="*/ 8031 h 12534"/>
                  <a:gd name="T22" fmla="*/ 1926 w 5364"/>
                  <a:gd name="T23" fmla="*/ 7184 h 12534"/>
                  <a:gd name="T24" fmla="*/ 2188 w 5364"/>
                  <a:gd name="T25" fmla="*/ 7545 h 12534"/>
                  <a:gd name="T26" fmla="*/ 2311 w 5364"/>
                  <a:gd name="T27" fmla="*/ 7872 h 12534"/>
                  <a:gd name="T28" fmla="*/ 2894 w 5364"/>
                  <a:gd name="T29" fmla="*/ 8133 h 12534"/>
                  <a:gd name="T30" fmla="*/ 3553 w 5364"/>
                  <a:gd name="T31" fmla="*/ 7583 h 12534"/>
                  <a:gd name="T32" fmla="*/ 3123 w 5364"/>
                  <a:gd name="T33" fmla="*/ 7639 h 12534"/>
                  <a:gd name="T34" fmla="*/ 2733 w 5364"/>
                  <a:gd name="T35" fmla="*/ 7277 h 12534"/>
                  <a:gd name="T36" fmla="*/ 1802 w 5364"/>
                  <a:gd name="T37" fmla="*/ 7160 h 12534"/>
                  <a:gd name="T38" fmla="*/ 1695 w 5364"/>
                  <a:gd name="T39" fmla="*/ 6119 h 12534"/>
                  <a:gd name="T40" fmla="*/ 3839 w 5364"/>
                  <a:gd name="T41" fmla="*/ 6086 h 12534"/>
                  <a:gd name="T42" fmla="*/ 3813 w 5364"/>
                  <a:gd name="T43" fmla="*/ 7556 h 12534"/>
                  <a:gd name="T44" fmla="*/ 4922 w 5364"/>
                  <a:gd name="T45" fmla="*/ 1320 h 12534"/>
                  <a:gd name="T46" fmla="*/ 3173 w 5364"/>
                  <a:gd name="T47" fmla="*/ 144 h 12534"/>
                  <a:gd name="T48" fmla="*/ 573 w 5364"/>
                  <a:gd name="T49" fmla="*/ 1707 h 12534"/>
                  <a:gd name="T50" fmla="*/ 672 w 5364"/>
                  <a:gd name="T51" fmla="*/ 3376 h 12534"/>
                  <a:gd name="T52" fmla="*/ 871 w 5364"/>
                  <a:gd name="T53" fmla="*/ 3483 h 12534"/>
                  <a:gd name="T54" fmla="*/ 1031 w 5364"/>
                  <a:gd name="T55" fmla="*/ 3834 h 12534"/>
                  <a:gd name="T56" fmla="*/ 1222 w 5364"/>
                  <a:gd name="T57" fmla="*/ 4398 h 12534"/>
                  <a:gd name="T58" fmla="*/ 1869 w 5364"/>
                  <a:gd name="T59" fmla="*/ 6037 h 12534"/>
                  <a:gd name="T60" fmla="*/ 2244 w 5364"/>
                  <a:gd name="T61" fmla="*/ 6391 h 12534"/>
                  <a:gd name="T62" fmla="*/ 2131 w 5364"/>
                  <a:gd name="T63" fmla="*/ 6645 h 12534"/>
                  <a:gd name="T64" fmla="*/ 3149 w 5364"/>
                  <a:gd name="T65" fmla="*/ 6635 h 12534"/>
                  <a:gd name="T66" fmla="*/ 2712 w 5364"/>
                  <a:gd name="T67" fmla="*/ 6385 h 12534"/>
                  <a:gd name="T68" fmla="*/ 3224 w 5364"/>
                  <a:gd name="T69" fmla="*/ 4847 h 12534"/>
                  <a:gd name="T70" fmla="*/ 3629 w 5364"/>
                  <a:gd name="T71" fmla="*/ 3966 h 12534"/>
                  <a:gd name="T72" fmla="*/ 3590 w 5364"/>
                  <a:gd name="T73" fmla="*/ 6265 h 12534"/>
                  <a:gd name="T74" fmla="*/ 3831 w 5364"/>
                  <a:gd name="T75" fmla="*/ 5103 h 12534"/>
                  <a:gd name="T76" fmla="*/ 4497 w 5364"/>
                  <a:gd name="T77" fmla="*/ 4506 h 12534"/>
                  <a:gd name="T78" fmla="*/ 4659 w 5364"/>
                  <a:gd name="T79" fmla="*/ 4193 h 12534"/>
                  <a:gd name="T80" fmla="*/ 4975 w 5364"/>
                  <a:gd name="T81" fmla="*/ 1727 h 12534"/>
                  <a:gd name="T82" fmla="*/ 5191 w 5364"/>
                  <a:gd name="T83" fmla="*/ 2470 h 12534"/>
                  <a:gd name="T84" fmla="*/ 3158 w 5364"/>
                  <a:gd name="T85" fmla="*/ 6901 h 12534"/>
                  <a:gd name="T86" fmla="*/ 2005 w 5364"/>
                  <a:gd name="T87" fmla="*/ 6938 h 12534"/>
                  <a:gd name="T88" fmla="*/ 3151 w 5364"/>
                  <a:gd name="T89" fmla="*/ 7123 h 12534"/>
                  <a:gd name="T90" fmla="*/ 3607 w 5364"/>
                  <a:gd name="T91" fmla="*/ 6665 h 12534"/>
                  <a:gd name="T92" fmla="*/ 3328 w 5364"/>
                  <a:gd name="T93" fmla="*/ 6502 h 12534"/>
                  <a:gd name="T94" fmla="*/ 799 w 5364"/>
                  <a:gd name="T95" fmla="*/ 3551 h 12534"/>
                  <a:gd name="T96" fmla="*/ 773 w 5364"/>
                  <a:gd name="T97" fmla="*/ 3771 h 12534"/>
                  <a:gd name="T98" fmla="*/ 3873 w 5364"/>
                  <a:gd name="T99" fmla="*/ 5866 h 12534"/>
                  <a:gd name="T100" fmla="*/ 1944 w 5364"/>
                  <a:gd name="T101" fmla="*/ 6463 h 12534"/>
                  <a:gd name="T102" fmla="*/ 5273 w 5364"/>
                  <a:gd name="T103" fmla="*/ 2980 h 12534"/>
                  <a:gd name="T104" fmla="*/ 1736 w 5364"/>
                  <a:gd name="T105" fmla="*/ 5656 h 12534"/>
                  <a:gd name="T106" fmla="*/ 1938 w 5364"/>
                  <a:gd name="T107" fmla="*/ 6613 h 12534"/>
                  <a:gd name="T108" fmla="*/ 1887 w 5364"/>
                  <a:gd name="T109" fmla="*/ 7448 h 12534"/>
                  <a:gd name="T110" fmla="*/ 1915 w 5364"/>
                  <a:gd name="T111" fmla="*/ 6818 h 12534"/>
                  <a:gd name="T112" fmla="*/ 1825 w 5364"/>
                  <a:gd name="T113" fmla="*/ 7006 h 12534"/>
                  <a:gd name="T114" fmla="*/ 3792 w 5364"/>
                  <a:gd name="T115" fmla="*/ 6393 h 12534"/>
                  <a:gd name="T116" fmla="*/ 873 w 5364"/>
                  <a:gd name="T117" fmla="*/ 3795 h 12534"/>
                  <a:gd name="T118" fmla="*/ 2770 w 5364"/>
                  <a:gd name="T119" fmla="*/ 6457 h 12534"/>
                  <a:gd name="T120" fmla="*/ 826 w 5364"/>
                  <a:gd name="T121" fmla="*/ 3645 h 12534"/>
                  <a:gd name="T122" fmla="*/ 1426 w 5364"/>
                  <a:gd name="T123" fmla="*/ 4419 h 12534"/>
                  <a:gd name="T124" fmla="*/ 746 w 5364"/>
                  <a:gd name="T125" fmla="*/ 3674 h 12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64" h="12534">
                    <a:moveTo>
                      <a:pt x="1698" y="6098"/>
                    </a:moveTo>
                    <a:cubicBezTo>
                      <a:pt x="1679" y="6065"/>
                      <a:pt x="1679" y="6027"/>
                      <a:pt x="1677" y="5990"/>
                    </a:cubicBezTo>
                    <a:cubicBezTo>
                      <a:pt x="1675" y="5950"/>
                      <a:pt x="1673" y="5910"/>
                      <a:pt x="1668" y="5870"/>
                    </a:cubicBezTo>
                    <a:cubicBezTo>
                      <a:pt x="1665" y="5885"/>
                      <a:pt x="1662" y="5899"/>
                      <a:pt x="1658" y="5916"/>
                    </a:cubicBezTo>
                    <a:cubicBezTo>
                      <a:pt x="1651" y="5911"/>
                      <a:pt x="1647" y="5910"/>
                      <a:pt x="1647" y="5909"/>
                    </a:cubicBezTo>
                    <a:cubicBezTo>
                      <a:pt x="1634" y="5816"/>
                      <a:pt x="1619" y="5723"/>
                      <a:pt x="1628" y="5629"/>
                    </a:cubicBezTo>
                    <a:cubicBezTo>
                      <a:pt x="1629" y="5615"/>
                      <a:pt x="1629" y="5599"/>
                      <a:pt x="1626" y="5585"/>
                    </a:cubicBezTo>
                    <a:cubicBezTo>
                      <a:pt x="1617" y="5544"/>
                      <a:pt x="1607" y="5502"/>
                      <a:pt x="1598" y="5461"/>
                    </a:cubicBezTo>
                    <a:cubicBezTo>
                      <a:pt x="1593" y="5434"/>
                      <a:pt x="1580" y="5408"/>
                      <a:pt x="1592" y="5379"/>
                    </a:cubicBezTo>
                    <a:cubicBezTo>
                      <a:pt x="1595" y="5372"/>
                      <a:pt x="1590" y="5360"/>
                      <a:pt x="1586" y="5352"/>
                    </a:cubicBezTo>
                    <a:cubicBezTo>
                      <a:pt x="1559" y="5287"/>
                      <a:pt x="1532" y="5222"/>
                      <a:pt x="1504" y="5156"/>
                    </a:cubicBezTo>
                    <a:cubicBezTo>
                      <a:pt x="1499" y="5157"/>
                      <a:pt x="1496" y="5157"/>
                      <a:pt x="1493" y="5158"/>
                    </a:cubicBezTo>
                    <a:cubicBezTo>
                      <a:pt x="1459" y="5174"/>
                      <a:pt x="1450" y="5170"/>
                      <a:pt x="1445" y="5135"/>
                    </a:cubicBezTo>
                    <a:cubicBezTo>
                      <a:pt x="1435" y="5064"/>
                      <a:pt x="1401" y="5001"/>
                      <a:pt x="1380" y="4935"/>
                    </a:cubicBezTo>
                    <a:cubicBezTo>
                      <a:pt x="1356" y="4858"/>
                      <a:pt x="1310" y="4795"/>
                      <a:pt x="1266" y="4730"/>
                    </a:cubicBezTo>
                    <a:cubicBezTo>
                      <a:pt x="1223" y="4667"/>
                      <a:pt x="1183" y="4600"/>
                      <a:pt x="1128" y="4546"/>
                    </a:cubicBezTo>
                    <a:cubicBezTo>
                      <a:pt x="1100" y="4518"/>
                      <a:pt x="1070" y="4489"/>
                      <a:pt x="1050" y="4456"/>
                    </a:cubicBezTo>
                    <a:cubicBezTo>
                      <a:pt x="1021" y="4410"/>
                      <a:pt x="978" y="4379"/>
                      <a:pt x="942" y="4341"/>
                    </a:cubicBezTo>
                    <a:cubicBezTo>
                      <a:pt x="909" y="4306"/>
                      <a:pt x="884" y="4265"/>
                      <a:pt x="854" y="4227"/>
                    </a:cubicBezTo>
                    <a:cubicBezTo>
                      <a:pt x="819" y="4181"/>
                      <a:pt x="798" y="4128"/>
                      <a:pt x="774" y="4077"/>
                    </a:cubicBezTo>
                    <a:cubicBezTo>
                      <a:pt x="737" y="3995"/>
                      <a:pt x="694" y="3915"/>
                      <a:pt x="653" y="3835"/>
                    </a:cubicBezTo>
                    <a:cubicBezTo>
                      <a:pt x="640" y="3810"/>
                      <a:pt x="596" y="3799"/>
                      <a:pt x="566" y="3815"/>
                    </a:cubicBezTo>
                    <a:cubicBezTo>
                      <a:pt x="551" y="3824"/>
                      <a:pt x="537" y="3837"/>
                      <a:pt x="518" y="3851"/>
                    </a:cubicBezTo>
                    <a:cubicBezTo>
                      <a:pt x="489" y="3849"/>
                      <a:pt x="448" y="3829"/>
                      <a:pt x="425" y="3880"/>
                    </a:cubicBezTo>
                    <a:cubicBezTo>
                      <a:pt x="419" y="3877"/>
                      <a:pt x="414" y="3874"/>
                      <a:pt x="413" y="3873"/>
                    </a:cubicBezTo>
                    <a:cubicBezTo>
                      <a:pt x="399" y="3881"/>
                      <a:pt x="389" y="3888"/>
                      <a:pt x="377" y="3894"/>
                    </a:cubicBezTo>
                    <a:cubicBezTo>
                      <a:pt x="369" y="3898"/>
                      <a:pt x="360" y="3900"/>
                      <a:pt x="351" y="3902"/>
                    </a:cubicBezTo>
                    <a:cubicBezTo>
                      <a:pt x="335" y="3907"/>
                      <a:pt x="319" y="3911"/>
                      <a:pt x="314" y="3931"/>
                    </a:cubicBezTo>
                    <a:cubicBezTo>
                      <a:pt x="312" y="3936"/>
                      <a:pt x="301" y="3939"/>
                      <a:pt x="295" y="3943"/>
                    </a:cubicBezTo>
                    <a:cubicBezTo>
                      <a:pt x="292" y="3933"/>
                      <a:pt x="288" y="3923"/>
                      <a:pt x="270" y="3932"/>
                    </a:cubicBezTo>
                    <a:cubicBezTo>
                      <a:pt x="281" y="3936"/>
                      <a:pt x="288" y="3939"/>
                      <a:pt x="296" y="3942"/>
                    </a:cubicBezTo>
                    <a:cubicBezTo>
                      <a:pt x="258" y="3952"/>
                      <a:pt x="219" y="3961"/>
                      <a:pt x="181" y="3972"/>
                    </a:cubicBezTo>
                    <a:cubicBezTo>
                      <a:pt x="152" y="3981"/>
                      <a:pt x="123" y="3993"/>
                      <a:pt x="92" y="3995"/>
                    </a:cubicBezTo>
                    <a:cubicBezTo>
                      <a:pt x="84" y="3996"/>
                      <a:pt x="76" y="4009"/>
                      <a:pt x="64" y="4020"/>
                    </a:cubicBezTo>
                    <a:cubicBezTo>
                      <a:pt x="48" y="4016"/>
                      <a:pt x="27" y="4012"/>
                      <a:pt x="0" y="4005"/>
                    </a:cubicBezTo>
                    <a:cubicBezTo>
                      <a:pt x="31" y="3982"/>
                      <a:pt x="51" y="3961"/>
                      <a:pt x="86" y="3952"/>
                    </a:cubicBezTo>
                    <a:cubicBezTo>
                      <a:pt x="139" y="3938"/>
                      <a:pt x="188" y="3908"/>
                      <a:pt x="239" y="3887"/>
                    </a:cubicBezTo>
                    <a:cubicBezTo>
                      <a:pt x="259" y="3880"/>
                      <a:pt x="282" y="3881"/>
                      <a:pt x="300" y="3871"/>
                    </a:cubicBezTo>
                    <a:cubicBezTo>
                      <a:pt x="329" y="3854"/>
                      <a:pt x="367" y="3853"/>
                      <a:pt x="392" y="3826"/>
                    </a:cubicBezTo>
                    <a:cubicBezTo>
                      <a:pt x="396" y="3821"/>
                      <a:pt x="407" y="3824"/>
                      <a:pt x="414" y="3822"/>
                    </a:cubicBezTo>
                    <a:cubicBezTo>
                      <a:pt x="429" y="3818"/>
                      <a:pt x="444" y="3814"/>
                      <a:pt x="463" y="3808"/>
                    </a:cubicBezTo>
                    <a:cubicBezTo>
                      <a:pt x="456" y="3798"/>
                      <a:pt x="453" y="3793"/>
                      <a:pt x="449" y="3788"/>
                    </a:cubicBezTo>
                    <a:cubicBezTo>
                      <a:pt x="440" y="3775"/>
                      <a:pt x="444" y="3765"/>
                      <a:pt x="458" y="3760"/>
                    </a:cubicBezTo>
                    <a:cubicBezTo>
                      <a:pt x="486" y="3750"/>
                      <a:pt x="516" y="3743"/>
                      <a:pt x="545" y="3734"/>
                    </a:cubicBezTo>
                    <a:cubicBezTo>
                      <a:pt x="553" y="3732"/>
                      <a:pt x="561" y="3732"/>
                      <a:pt x="573" y="3730"/>
                    </a:cubicBezTo>
                    <a:cubicBezTo>
                      <a:pt x="565" y="3706"/>
                      <a:pt x="559" y="3683"/>
                      <a:pt x="551" y="3661"/>
                    </a:cubicBezTo>
                    <a:cubicBezTo>
                      <a:pt x="521" y="3580"/>
                      <a:pt x="492" y="3499"/>
                      <a:pt x="459" y="3419"/>
                    </a:cubicBezTo>
                    <a:cubicBezTo>
                      <a:pt x="443" y="3380"/>
                      <a:pt x="419" y="3345"/>
                      <a:pt x="397" y="3308"/>
                    </a:cubicBezTo>
                    <a:cubicBezTo>
                      <a:pt x="339" y="3207"/>
                      <a:pt x="288" y="3102"/>
                      <a:pt x="251" y="2990"/>
                    </a:cubicBezTo>
                    <a:cubicBezTo>
                      <a:pt x="229" y="2919"/>
                      <a:pt x="221" y="2848"/>
                      <a:pt x="223" y="2774"/>
                    </a:cubicBezTo>
                    <a:cubicBezTo>
                      <a:pt x="224" y="2730"/>
                      <a:pt x="223" y="2686"/>
                      <a:pt x="220" y="2642"/>
                    </a:cubicBezTo>
                    <a:cubicBezTo>
                      <a:pt x="215" y="2584"/>
                      <a:pt x="222" y="2528"/>
                      <a:pt x="234" y="2472"/>
                    </a:cubicBezTo>
                    <a:cubicBezTo>
                      <a:pt x="251" y="2397"/>
                      <a:pt x="262" y="2321"/>
                      <a:pt x="278" y="2246"/>
                    </a:cubicBezTo>
                    <a:cubicBezTo>
                      <a:pt x="291" y="2180"/>
                      <a:pt x="308" y="2116"/>
                      <a:pt x="322" y="2051"/>
                    </a:cubicBezTo>
                    <a:cubicBezTo>
                      <a:pt x="337" y="1980"/>
                      <a:pt x="369" y="1916"/>
                      <a:pt x="398" y="1850"/>
                    </a:cubicBezTo>
                    <a:cubicBezTo>
                      <a:pt x="428" y="1782"/>
                      <a:pt x="465" y="1718"/>
                      <a:pt x="503" y="1654"/>
                    </a:cubicBezTo>
                    <a:cubicBezTo>
                      <a:pt x="510" y="1641"/>
                      <a:pt x="514" y="1627"/>
                      <a:pt x="520" y="1614"/>
                    </a:cubicBezTo>
                    <a:cubicBezTo>
                      <a:pt x="539" y="1573"/>
                      <a:pt x="557" y="1532"/>
                      <a:pt x="577" y="1492"/>
                    </a:cubicBezTo>
                    <a:cubicBezTo>
                      <a:pt x="604" y="1440"/>
                      <a:pt x="637" y="1391"/>
                      <a:pt x="659" y="1337"/>
                    </a:cubicBezTo>
                    <a:cubicBezTo>
                      <a:pt x="685" y="1275"/>
                      <a:pt x="725" y="1222"/>
                      <a:pt x="760" y="1166"/>
                    </a:cubicBezTo>
                    <a:cubicBezTo>
                      <a:pt x="789" y="1121"/>
                      <a:pt x="812" y="1073"/>
                      <a:pt x="843" y="1029"/>
                    </a:cubicBezTo>
                    <a:cubicBezTo>
                      <a:pt x="875" y="984"/>
                      <a:pt x="913" y="943"/>
                      <a:pt x="948" y="900"/>
                    </a:cubicBezTo>
                    <a:cubicBezTo>
                      <a:pt x="968" y="876"/>
                      <a:pt x="993" y="855"/>
                      <a:pt x="996" y="820"/>
                    </a:cubicBezTo>
                    <a:cubicBezTo>
                      <a:pt x="996" y="812"/>
                      <a:pt x="1004" y="804"/>
                      <a:pt x="1011" y="798"/>
                    </a:cubicBezTo>
                    <a:cubicBezTo>
                      <a:pt x="1090" y="721"/>
                      <a:pt x="1170" y="645"/>
                      <a:pt x="1249" y="569"/>
                    </a:cubicBezTo>
                    <a:cubicBezTo>
                      <a:pt x="1257" y="562"/>
                      <a:pt x="1263" y="554"/>
                      <a:pt x="1271" y="545"/>
                    </a:cubicBezTo>
                    <a:cubicBezTo>
                      <a:pt x="1262" y="543"/>
                      <a:pt x="1256" y="540"/>
                      <a:pt x="1246" y="537"/>
                    </a:cubicBezTo>
                    <a:cubicBezTo>
                      <a:pt x="1261" y="525"/>
                      <a:pt x="1273" y="513"/>
                      <a:pt x="1287" y="503"/>
                    </a:cubicBezTo>
                    <a:cubicBezTo>
                      <a:pt x="1375" y="443"/>
                      <a:pt x="1461" y="380"/>
                      <a:pt x="1550" y="323"/>
                    </a:cubicBezTo>
                    <a:cubicBezTo>
                      <a:pt x="1643" y="263"/>
                      <a:pt x="1740" y="210"/>
                      <a:pt x="1844" y="173"/>
                    </a:cubicBezTo>
                    <a:cubicBezTo>
                      <a:pt x="1941" y="139"/>
                      <a:pt x="2036" y="103"/>
                      <a:pt x="2133" y="70"/>
                    </a:cubicBezTo>
                    <a:cubicBezTo>
                      <a:pt x="2211" y="44"/>
                      <a:pt x="2293" y="33"/>
                      <a:pt x="2376" y="29"/>
                    </a:cubicBezTo>
                    <a:cubicBezTo>
                      <a:pt x="2484" y="24"/>
                      <a:pt x="2593" y="21"/>
                      <a:pt x="2702" y="16"/>
                    </a:cubicBezTo>
                    <a:cubicBezTo>
                      <a:pt x="2812" y="11"/>
                      <a:pt x="2922" y="3"/>
                      <a:pt x="3032" y="1"/>
                    </a:cubicBezTo>
                    <a:cubicBezTo>
                      <a:pt x="3110" y="0"/>
                      <a:pt x="3190" y="2"/>
                      <a:pt x="3261" y="40"/>
                    </a:cubicBezTo>
                    <a:cubicBezTo>
                      <a:pt x="3326" y="75"/>
                      <a:pt x="3396" y="75"/>
                      <a:pt x="3465" y="84"/>
                    </a:cubicBezTo>
                    <a:cubicBezTo>
                      <a:pt x="3515" y="91"/>
                      <a:pt x="3564" y="99"/>
                      <a:pt x="3611" y="120"/>
                    </a:cubicBezTo>
                    <a:cubicBezTo>
                      <a:pt x="3682" y="152"/>
                      <a:pt x="3756" y="178"/>
                      <a:pt x="3827" y="210"/>
                    </a:cubicBezTo>
                    <a:cubicBezTo>
                      <a:pt x="3870" y="229"/>
                      <a:pt x="3912" y="253"/>
                      <a:pt x="3953" y="277"/>
                    </a:cubicBezTo>
                    <a:cubicBezTo>
                      <a:pt x="3987" y="296"/>
                      <a:pt x="4018" y="319"/>
                      <a:pt x="4059" y="320"/>
                    </a:cubicBezTo>
                    <a:cubicBezTo>
                      <a:pt x="4073" y="321"/>
                      <a:pt x="4087" y="329"/>
                      <a:pt x="4099" y="337"/>
                    </a:cubicBezTo>
                    <a:cubicBezTo>
                      <a:pt x="4172" y="383"/>
                      <a:pt x="4245" y="430"/>
                      <a:pt x="4318" y="476"/>
                    </a:cubicBezTo>
                    <a:cubicBezTo>
                      <a:pt x="4337" y="488"/>
                      <a:pt x="4356" y="500"/>
                      <a:pt x="4376" y="511"/>
                    </a:cubicBezTo>
                    <a:cubicBezTo>
                      <a:pt x="4426" y="539"/>
                      <a:pt x="4471" y="574"/>
                      <a:pt x="4510" y="616"/>
                    </a:cubicBezTo>
                    <a:cubicBezTo>
                      <a:pt x="4516" y="623"/>
                      <a:pt x="4520" y="632"/>
                      <a:pt x="4526" y="639"/>
                    </a:cubicBezTo>
                    <a:cubicBezTo>
                      <a:pt x="4540" y="655"/>
                      <a:pt x="4552" y="673"/>
                      <a:pt x="4568" y="686"/>
                    </a:cubicBezTo>
                    <a:cubicBezTo>
                      <a:pt x="4663" y="763"/>
                      <a:pt x="4748" y="851"/>
                      <a:pt x="4821" y="950"/>
                    </a:cubicBezTo>
                    <a:cubicBezTo>
                      <a:pt x="4832" y="965"/>
                      <a:pt x="4840" y="982"/>
                      <a:pt x="4849" y="998"/>
                    </a:cubicBezTo>
                    <a:cubicBezTo>
                      <a:pt x="4880" y="1051"/>
                      <a:pt x="4912" y="1100"/>
                      <a:pt x="4956" y="1145"/>
                    </a:cubicBezTo>
                    <a:cubicBezTo>
                      <a:pt x="4998" y="1189"/>
                      <a:pt x="5026" y="1248"/>
                      <a:pt x="5056" y="1302"/>
                    </a:cubicBezTo>
                    <a:cubicBezTo>
                      <a:pt x="5105" y="1390"/>
                      <a:pt x="5126" y="1489"/>
                      <a:pt x="5160" y="1582"/>
                    </a:cubicBezTo>
                    <a:cubicBezTo>
                      <a:pt x="5190" y="1661"/>
                      <a:pt x="5213" y="1743"/>
                      <a:pt x="5233" y="1826"/>
                    </a:cubicBezTo>
                    <a:cubicBezTo>
                      <a:pt x="5249" y="1891"/>
                      <a:pt x="5258" y="1959"/>
                      <a:pt x="5265" y="2027"/>
                    </a:cubicBezTo>
                    <a:cubicBezTo>
                      <a:pt x="5269" y="2072"/>
                      <a:pt x="5292" y="2110"/>
                      <a:pt x="5309" y="2150"/>
                    </a:cubicBezTo>
                    <a:cubicBezTo>
                      <a:pt x="5341" y="2219"/>
                      <a:pt x="5356" y="2291"/>
                      <a:pt x="5359" y="2366"/>
                    </a:cubicBezTo>
                    <a:cubicBezTo>
                      <a:pt x="5361" y="2429"/>
                      <a:pt x="5364" y="2494"/>
                      <a:pt x="5339" y="2555"/>
                    </a:cubicBezTo>
                    <a:cubicBezTo>
                      <a:pt x="5337" y="2559"/>
                      <a:pt x="5336" y="2565"/>
                      <a:pt x="5336" y="2570"/>
                    </a:cubicBezTo>
                    <a:cubicBezTo>
                      <a:pt x="5339" y="2632"/>
                      <a:pt x="5325" y="2692"/>
                      <a:pt x="5311" y="2751"/>
                    </a:cubicBezTo>
                    <a:cubicBezTo>
                      <a:pt x="5309" y="2759"/>
                      <a:pt x="5311" y="2767"/>
                      <a:pt x="5315" y="2776"/>
                    </a:cubicBezTo>
                    <a:cubicBezTo>
                      <a:pt x="5323" y="2752"/>
                      <a:pt x="5330" y="2727"/>
                      <a:pt x="5337" y="2703"/>
                    </a:cubicBezTo>
                    <a:cubicBezTo>
                      <a:pt x="5339" y="2703"/>
                      <a:pt x="5341" y="2704"/>
                      <a:pt x="5344" y="2704"/>
                    </a:cubicBezTo>
                    <a:cubicBezTo>
                      <a:pt x="5336" y="2740"/>
                      <a:pt x="5329" y="2776"/>
                      <a:pt x="5321" y="2812"/>
                    </a:cubicBezTo>
                    <a:cubicBezTo>
                      <a:pt x="5313" y="2847"/>
                      <a:pt x="5303" y="2882"/>
                      <a:pt x="5297" y="2917"/>
                    </a:cubicBezTo>
                    <a:cubicBezTo>
                      <a:pt x="5293" y="2940"/>
                      <a:pt x="5289" y="2963"/>
                      <a:pt x="5292" y="2988"/>
                    </a:cubicBezTo>
                    <a:cubicBezTo>
                      <a:pt x="5296" y="3012"/>
                      <a:pt x="5288" y="3038"/>
                      <a:pt x="5280" y="3062"/>
                    </a:cubicBezTo>
                    <a:cubicBezTo>
                      <a:pt x="5235" y="3190"/>
                      <a:pt x="5190" y="3317"/>
                      <a:pt x="5144" y="3445"/>
                    </a:cubicBezTo>
                    <a:cubicBezTo>
                      <a:pt x="5130" y="3482"/>
                      <a:pt x="5113" y="3519"/>
                      <a:pt x="5100" y="3556"/>
                    </a:cubicBezTo>
                    <a:cubicBezTo>
                      <a:pt x="5090" y="3583"/>
                      <a:pt x="5088" y="3614"/>
                      <a:pt x="5075" y="3639"/>
                    </a:cubicBezTo>
                    <a:cubicBezTo>
                      <a:pt x="5027" y="3729"/>
                      <a:pt x="4976" y="3818"/>
                      <a:pt x="4927" y="3907"/>
                    </a:cubicBezTo>
                    <a:cubicBezTo>
                      <a:pt x="4922" y="3916"/>
                      <a:pt x="4917" y="3925"/>
                      <a:pt x="4915" y="3937"/>
                    </a:cubicBezTo>
                    <a:cubicBezTo>
                      <a:pt x="4924" y="3928"/>
                      <a:pt x="4933" y="3919"/>
                      <a:pt x="4942" y="3910"/>
                    </a:cubicBezTo>
                    <a:cubicBezTo>
                      <a:pt x="4944" y="3912"/>
                      <a:pt x="4947" y="3913"/>
                      <a:pt x="4949" y="3915"/>
                    </a:cubicBezTo>
                    <a:cubicBezTo>
                      <a:pt x="4946" y="3922"/>
                      <a:pt x="4945" y="3931"/>
                      <a:pt x="4940" y="3937"/>
                    </a:cubicBezTo>
                    <a:cubicBezTo>
                      <a:pt x="4872" y="4037"/>
                      <a:pt x="4802" y="4136"/>
                      <a:pt x="4734" y="4236"/>
                    </a:cubicBezTo>
                    <a:cubicBezTo>
                      <a:pt x="4718" y="4260"/>
                      <a:pt x="4705" y="4287"/>
                      <a:pt x="4693" y="4314"/>
                    </a:cubicBezTo>
                    <a:cubicBezTo>
                      <a:pt x="4666" y="4374"/>
                      <a:pt x="4641" y="4436"/>
                      <a:pt x="4615" y="4497"/>
                    </a:cubicBezTo>
                    <a:cubicBezTo>
                      <a:pt x="4596" y="4540"/>
                      <a:pt x="4575" y="4581"/>
                      <a:pt x="4557" y="4624"/>
                    </a:cubicBezTo>
                    <a:cubicBezTo>
                      <a:pt x="4527" y="4699"/>
                      <a:pt x="4482" y="4767"/>
                      <a:pt x="4445" y="4839"/>
                    </a:cubicBezTo>
                    <a:cubicBezTo>
                      <a:pt x="4419" y="4890"/>
                      <a:pt x="4379" y="4929"/>
                      <a:pt x="4343" y="4971"/>
                    </a:cubicBezTo>
                    <a:cubicBezTo>
                      <a:pt x="4296" y="5025"/>
                      <a:pt x="4243" y="5074"/>
                      <a:pt x="4190" y="5127"/>
                    </a:cubicBezTo>
                    <a:cubicBezTo>
                      <a:pt x="4211" y="5146"/>
                      <a:pt x="4202" y="5167"/>
                      <a:pt x="4195" y="5191"/>
                    </a:cubicBezTo>
                    <a:cubicBezTo>
                      <a:pt x="4155" y="5328"/>
                      <a:pt x="4117" y="5466"/>
                      <a:pt x="4075" y="5604"/>
                    </a:cubicBezTo>
                    <a:cubicBezTo>
                      <a:pt x="4054" y="5675"/>
                      <a:pt x="4044" y="5749"/>
                      <a:pt x="4031" y="5822"/>
                    </a:cubicBezTo>
                    <a:cubicBezTo>
                      <a:pt x="4014" y="5918"/>
                      <a:pt x="3995" y="6013"/>
                      <a:pt x="3976" y="6108"/>
                    </a:cubicBezTo>
                    <a:cubicBezTo>
                      <a:pt x="3958" y="6203"/>
                      <a:pt x="3938" y="6296"/>
                      <a:pt x="3918" y="6390"/>
                    </a:cubicBezTo>
                    <a:cubicBezTo>
                      <a:pt x="3907" y="6444"/>
                      <a:pt x="3894" y="6498"/>
                      <a:pt x="3882" y="6553"/>
                    </a:cubicBezTo>
                    <a:cubicBezTo>
                      <a:pt x="3898" y="6552"/>
                      <a:pt x="3912" y="6550"/>
                      <a:pt x="3928" y="6549"/>
                    </a:cubicBezTo>
                    <a:cubicBezTo>
                      <a:pt x="3920" y="6581"/>
                      <a:pt x="3884" y="6573"/>
                      <a:pt x="3875" y="6596"/>
                    </a:cubicBezTo>
                    <a:cubicBezTo>
                      <a:pt x="3877" y="6598"/>
                      <a:pt x="3878" y="6601"/>
                      <a:pt x="3880" y="6601"/>
                    </a:cubicBezTo>
                    <a:cubicBezTo>
                      <a:pt x="3927" y="6597"/>
                      <a:pt x="3926" y="6598"/>
                      <a:pt x="3947" y="6640"/>
                    </a:cubicBezTo>
                    <a:cubicBezTo>
                      <a:pt x="3967" y="6682"/>
                      <a:pt x="3991" y="6723"/>
                      <a:pt x="4015" y="6763"/>
                    </a:cubicBezTo>
                    <a:cubicBezTo>
                      <a:pt x="4024" y="6779"/>
                      <a:pt x="4026" y="6791"/>
                      <a:pt x="4014" y="6806"/>
                    </a:cubicBezTo>
                    <a:cubicBezTo>
                      <a:pt x="3981" y="6845"/>
                      <a:pt x="3960" y="6894"/>
                      <a:pt x="3918" y="6927"/>
                    </a:cubicBezTo>
                    <a:cubicBezTo>
                      <a:pt x="3913" y="6931"/>
                      <a:pt x="3912" y="6941"/>
                      <a:pt x="3915" y="6952"/>
                    </a:cubicBezTo>
                    <a:cubicBezTo>
                      <a:pt x="3929" y="6941"/>
                      <a:pt x="3943" y="6929"/>
                      <a:pt x="3957" y="6917"/>
                    </a:cubicBezTo>
                    <a:cubicBezTo>
                      <a:pt x="3955" y="6948"/>
                      <a:pt x="3939" y="6969"/>
                      <a:pt x="3920" y="6987"/>
                    </a:cubicBezTo>
                    <a:cubicBezTo>
                      <a:pt x="3909" y="6999"/>
                      <a:pt x="3904" y="7010"/>
                      <a:pt x="3906" y="7026"/>
                    </a:cubicBezTo>
                    <a:cubicBezTo>
                      <a:pt x="3909" y="7053"/>
                      <a:pt x="3910" y="7079"/>
                      <a:pt x="3914" y="7105"/>
                    </a:cubicBezTo>
                    <a:cubicBezTo>
                      <a:pt x="3919" y="7134"/>
                      <a:pt x="3914" y="7157"/>
                      <a:pt x="3886" y="7173"/>
                    </a:cubicBezTo>
                    <a:cubicBezTo>
                      <a:pt x="3861" y="7188"/>
                      <a:pt x="3854" y="7218"/>
                      <a:pt x="3861" y="7245"/>
                    </a:cubicBezTo>
                    <a:cubicBezTo>
                      <a:pt x="3868" y="7274"/>
                      <a:pt x="3874" y="7304"/>
                      <a:pt x="3877" y="7334"/>
                    </a:cubicBezTo>
                    <a:cubicBezTo>
                      <a:pt x="3879" y="7359"/>
                      <a:pt x="3882" y="7380"/>
                      <a:pt x="3900" y="7400"/>
                    </a:cubicBezTo>
                    <a:cubicBezTo>
                      <a:pt x="3920" y="7423"/>
                      <a:pt x="3937" y="7449"/>
                      <a:pt x="3953" y="7474"/>
                    </a:cubicBezTo>
                    <a:cubicBezTo>
                      <a:pt x="3971" y="7502"/>
                      <a:pt x="3968" y="7514"/>
                      <a:pt x="3943" y="7535"/>
                    </a:cubicBezTo>
                    <a:cubicBezTo>
                      <a:pt x="3923" y="7553"/>
                      <a:pt x="3902" y="7569"/>
                      <a:pt x="3895" y="7597"/>
                    </a:cubicBezTo>
                    <a:cubicBezTo>
                      <a:pt x="3892" y="7606"/>
                      <a:pt x="3881" y="7613"/>
                      <a:pt x="3872" y="7622"/>
                    </a:cubicBezTo>
                    <a:cubicBezTo>
                      <a:pt x="3881" y="7643"/>
                      <a:pt x="3908" y="7659"/>
                      <a:pt x="3896" y="7688"/>
                    </a:cubicBezTo>
                    <a:cubicBezTo>
                      <a:pt x="3891" y="7699"/>
                      <a:pt x="3883" y="7708"/>
                      <a:pt x="3874" y="7724"/>
                    </a:cubicBezTo>
                    <a:cubicBezTo>
                      <a:pt x="3863" y="7701"/>
                      <a:pt x="3856" y="7686"/>
                      <a:pt x="3847" y="7666"/>
                    </a:cubicBezTo>
                    <a:cubicBezTo>
                      <a:pt x="3830" y="7681"/>
                      <a:pt x="3816" y="7695"/>
                      <a:pt x="3801" y="7707"/>
                    </a:cubicBezTo>
                    <a:cubicBezTo>
                      <a:pt x="3745" y="7754"/>
                      <a:pt x="3689" y="7800"/>
                      <a:pt x="3631" y="7846"/>
                    </a:cubicBezTo>
                    <a:cubicBezTo>
                      <a:pt x="3586" y="7881"/>
                      <a:pt x="3540" y="7915"/>
                      <a:pt x="3493" y="7947"/>
                    </a:cubicBezTo>
                    <a:cubicBezTo>
                      <a:pt x="3469" y="7964"/>
                      <a:pt x="3441" y="7978"/>
                      <a:pt x="3414" y="7991"/>
                    </a:cubicBezTo>
                    <a:cubicBezTo>
                      <a:pt x="3384" y="8006"/>
                      <a:pt x="3370" y="8033"/>
                      <a:pt x="3356" y="8060"/>
                    </a:cubicBezTo>
                    <a:cubicBezTo>
                      <a:pt x="3343" y="8087"/>
                      <a:pt x="3337" y="8118"/>
                      <a:pt x="3322" y="8143"/>
                    </a:cubicBezTo>
                    <a:cubicBezTo>
                      <a:pt x="3309" y="8164"/>
                      <a:pt x="3287" y="8179"/>
                      <a:pt x="3267" y="8194"/>
                    </a:cubicBezTo>
                    <a:cubicBezTo>
                      <a:pt x="3216" y="8231"/>
                      <a:pt x="3157" y="8247"/>
                      <a:pt x="3096" y="8253"/>
                    </a:cubicBezTo>
                    <a:cubicBezTo>
                      <a:pt x="3035" y="8259"/>
                      <a:pt x="2974" y="8257"/>
                      <a:pt x="2913" y="8259"/>
                    </a:cubicBezTo>
                    <a:cubicBezTo>
                      <a:pt x="2894" y="8259"/>
                      <a:pt x="2876" y="8259"/>
                      <a:pt x="2852" y="8259"/>
                    </a:cubicBezTo>
                    <a:cubicBezTo>
                      <a:pt x="2858" y="8332"/>
                      <a:pt x="2864" y="8403"/>
                      <a:pt x="2870" y="8474"/>
                    </a:cubicBezTo>
                    <a:cubicBezTo>
                      <a:pt x="2869" y="8474"/>
                      <a:pt x="2867" y="8474"/>
                      <a:pt x="2865" y="8474"/>
                    </a:cubicBezTo>
                    <a:cubicBezTo>
                      <a:pt x="2856" y="8405"/>
                      <a:pt x="2847" y="8336"/>
                      <a:pt x="2838" y="8267"/>
                    </a:cubicBezTo>
                    <a:cubicBezTo>
                      <a:pt x="2835" y="8268"/>
                      <a:pt x="2832" y="8268"/>
                      <a:pt x="2830" y="8268"/>
                    </a:cubicBezTo>
                    <a:cubicBezTo>
                      <a:pt x="2832" y="8312"/>
                      <a:pt x="2830" y="8356"/>
                      <a:pt x="2836" y="8399"/>
                    </a:cubicBezTo>
                    <a:cubicBezTo>
                      <a:pt x="2856" y="8559"/>
                      <a:pt x="2878" y="8719"/>
                      <a:pt x="2900" y="8878"/>
                    </a:cubicBezTo>
                    <a:cubicBezTo>
                      <a:pt x="2932" y="9107"/>
                      <a:pt x="2960" y="9335"/>
                      <a:pt x="2977" y="9565"/>
                    </a:cubicBezTo>
                    <a:cubicBezTo>
                      <a:pt x="3003" y="9919"/>
                      <a:pt x="3016" y="10273"/>
                      <a:pt x="3017" y="10628"/>
                    </a:cubicBezTo>
                    <a:cubicBezTo>
                      <a:pt x="3018" y="10913"/>
                      <a:pt x="3018" y="11199"/>
                      <a:pt x="3013" y="11484"/>
                    </a:cubicBezTo>
                    <a:cubicBezTo>
                      <a:pt x="3008" y="11781"/>
                      <a:pt x="2982" y="12077"/>
                      <a:pt x="2938" y="12372"/>
                    </a:cubicBezTo>
                    <a:cubicBezTo>
                      <a:pt x="2930" y="12425"/>
                      <a:pt x="2925" y="12480"/>
                      <a:pt x="2919" y="12534"/>
                    </a:cubicBezTo>
                    <a:cubicBezTo>
                      <a:pt x="2900" y="12534"/>
                      <a:pt x="2882" y="12534"/>
                      <a:pt x="2863" y="12534"/>
                    </a:cubicBezTo>
                    <a:cubicBezTo>
                      <a:pt x="2884" y="12295"/>
                      <a:pt x="2911" y="12057"/>
                      <a:pt x="2926" y="11817"/>
                    </a:cubicBezTo>
                    <a:cubicBezTo>
                      <a:pt x="2939" y="11599"/>
                      <a:pt x="2940" y="11380"/>
                      <a:pt x="2943" y="11162"/>
                    </a:cubicBezTo>
                    <a:cubicBezTo>
                      <a:pt x="2946" y="10947"/>
                      <a:pt x="2946" y="10733"/>
                      <a:pt x="2943" y="10518"/>
                    </a:cubicBezTo>
                    <a:cubicBezTo>
                      <a:pt x="2939" y="10315"/>
                      <a:pt x="2930" y="10113"/>
                      <a:pt x="2920" y="9911"/>
                    </a:cubicBezTo>
                    <a:cubicBezTo>
                      <a:pt x="2914" y="9783"/>
                      <a:pt x="2906" y="9655"/>
                      <a:pt x="2894" y="9528"/>
                    </a:cubicBezTo>
                    <a:cubicBezTo>
                      <a:pt x="2881" y="9384"/>
                      <a:pt x="2866" y="9241"/>
                      <a:pt x="2848" y="9099"/>
                    </a:cubicBezTo>
                    <a:cubicBezTo>
                      <a:pt x="2823" y="8907"/>
                      <a:pt x="2794" y="8716"/>
                      <a:pt x="2770" y="8524"/>
                    </a:cubicBezTo>
                    <a:cubicBezTo>
                      <a:pt x="2759" y="8440"/>
                      <a:pt x="2756" y="8355"/>
                      <a:pt x="2750" y="8270"/>
                    </a:cubicBezTo>
                    <a:cubicBezTo>
                      <a:pt x="2750" y="8263"/>
                      <a:pt x="2749" y="8256"/>
                      <a:pt x="2748" y="8247"/>
                    </a:cubicBezTo>
                    <a:cubicBezTo>
                      <a:pt x="2713" y="8239"/>
                      <a:pt x="2679" y="8232"/>
                      <a:pt x="2644" y="8224"/>
                    </a:cubicBezTo>
                    <a:cubicBezTo>
                      <a:pt x="2630" y="8221"/>
                      <a:pt x="2616" y="8217"/>
                      <a:pt x="2602" y="8213"/>
                    </a:cubicBezTo>
                    <a:cubicBezTo>
                      <a:pt x="2600" y="8213"/>
                      <a:pt x="2596" y="8209"/>
                      <a:pt x="2595" y="8210"/>
                    </a:cubicBezTo>
                    <a:cubicBezTo>
                      <a:pt x="2561" y="8234"/>
                      <a:pt x="2544" y="8199"/>
                      <a:pt x="2515" y="8184"/>
                    </a:cubicBezTo>
                    <a:cubicBezTo>
                      <a:pt x="2512" y="8192"/>
                      <a:pt x="2509" y="8201"/>
                      <a:pt x="2505" y="8210"/>
                    </a:cubicBezTo>
                    <a:cubicBezTo>
                      <a:pt x="2479" y="8170"/>
                      <a:pt x="2443" y="8148"/>
                      <a:pt x="2435" y="8104"/>
                    </a:cubicBezTo>
                    <a:cubicBezTo>
                      <a:pt x="2429" y="8071"/>
                      <a:pt x="2399" y="8052"/>
                      <a:pt x="2375" y="8031"/>
                    </a:cubicBezTo>
                    <a:cubicBezTo>
                      <a:pt x="2356" y="8013"/>
                      <a:pt x="2336" y="7996"/>
                      <a:pt x="2316" y="7978"/>
                    </a:cubicBezTo>
                    <a:cubicBezTo>
                      <a:pt x="2297" y="7961"/>
                      <a:pt x="2278" y="7944"/>
                      <a:pt x="2256" y="7924"/>
                    </a:cubicBezTo>
                    <a:cubicBezTo>
                      <a:pt x="2289" y="7922"/>
                      <a:pt x="2314" y="7945"/>
                      <a:pt x="2347" y="7944"/>
                    </a:cubicBezTo>
                    <a:cubicBezTo>
                      <a:pt x="2336" y="7937"/>
                      <a:pt x="2326" y="7930"/>
                      <a:pt x="2316" y="7923"/>
                    </a:cubicBezTo>
                    <a:cubicBezTo>
                      <a:pt x="2291" y="7905"/>
                      <a:pt x="2266" y="7887"/>
                      <a:pt x="2241" y="7870"/>
                    </a:cubicBezTo>
                    <a:cubicBezTo>
                      <a:pt x="2232" y="7864"/>
                      <a:pt x="2224" y="7857"/>
                      <a:pt x="2214" y="7854"/>
                    </a:cubicBezTo>
                    <a:cubicBezTo>
                      <a:pt x="2103" y="7812"/>
                      <a:pt x="2006" y="7748"/>
                      <a:pt x="1915" y="7674"/>
                    </a:cubicBezTo>
                    <a:cubicBezTo>
                      <a:pt x="1904" y="7664"/>
                      <a:pt x="1896" y="7651"/>
                      <a:pt x="1884" y="7643"/>
                    </a:cubicBezTo>
                    <a:cubicBezTo>
                      <a:pt x="1828" y="7603"/>
                      <a:pt x="1826" y="7549"/>
                      <a:pt x="1841" y="7490"/>
                    </a:cubicBezTo>
                    <a:cubicBezTo>
                      <a:pt x="1847" y="7467"/>
                      <a:pt x="1848" y="7443"/>
                      <a:pt x="1852" y="7416"/>
                    </a:cubicBezTo>
                    <a:cubicBezTo>
                      <a:pt x="1840" y="7416"/>
                      <a:pt x="1832" y="7416"/>
                      <a:pt x="1822" y="7416"/>
                    </a:cubicBezTo>
                    <a:cubicBezTo>
                      <a:pt x="1820" y="7413"/>
                      <a:pt x="1817" y="7411"/>
                      <a:pt x="1816" y="7407"/>
                    </a:cubicBezTo>
                    <a:cubicBezTo>
                      <a:pt x="1808" y="7390"/>
                      <a:pt x="1790" y="7369"/>
                      <a:pt x="1794" y="7355"/>
                    </a:cubicBezTo>
                    <a:cubicBezTo>
                      <a:pt x="1803" y="7320"/>
                      <a:pt x="1822" y="7287"/>
                      <a:pt x="1839" y="7254"/>
                    </a:cubicBezTo>
                    <a:cubicBezTo>
                      <a:pt x="1843" y="7247"/>
                      <a:pt x="1856" y="7238"/>
                      <a:pt x="1861" y="7240"/>
                    </a:cubicBezTo>
                    <a:cubicBezTo>
                      <a:pt x="1893" y="7250"/>
                      <a:pt x="1900" y="7226"/>
                      <a:pt x="1911" y="7207"/>
                    </a:cubicBezTo>
                    <a:cubicBezTo>
                      <a:pt x="1916" y="7200"/>
                      <a:pt x="1920" y="7191"/>
                      <a:pt x="1926" y="7184"/>
                    </a:cubicBezTo>
                    <a:cubicBezTo>
                      <a:pt x="1929" y="7181"/>
                      <a:pt x="1937" y="7182"/>
                      <a:pt x="1947" y="7181"/>
                    </a:cubicBezTo>
                    <a:cubicBezTo>
                      <a:pt x="1938" y="7211"/>
                      <a:pt x="1916" y="7230"/>
                      <a:pt x="1918" y="7261"/>
                    </a:cubicBezTo>
                    <a:cubicBezTo>
                      <a:pt x="1920" y="7288"/>
                      <a:pt x="1912" y="7315"/>
                      <a:pt x="1908" y="7347"/>
                    </a:cubicBezTo>
                    <a:cubicBezTo>
                      <a:pt x="1926" y="7349"/>
                      <a:pt x="1946" y="7346"/>
                      <a:pt x="1964" y="7351"/>
                    </a:cubicBezTo>
                    <a:cubicBezTo>
                      <a:pt x="2000" y="7362"/>
                      <a:pt x="2034" y="7375"/>
                      <a:pt x="2068" y="7390"/>
                    </a:cubicBezTo>
                    <a:cubicBezTo>
                      <a:pt x="2120" y="7411"/>
                      <a:pt x="2169" y="7437"/>
                      <a:pt x="2221" y="7458"/>
                    </a:cubicBezTo>
                    <a:cubicBezTo>
                      <a:pt x="2274" y="7479"/>
                      <a:pt x="2328" y="7497"/>
                      <a:pt x="2381" y="7518"/>
                    </a:cubicBezTo>
                    <a:cubicBezTo>
                      <a:pt x="2495" y="7562"/>
                      <a:pt x="2611" y="7598"/>
                      <a:pt x="2729" y="7631"/>
                    </a:cubicBezTo>
                    <a:cubicBezTo>
                      <a:pt x="2753" y="7638"/>
                      <a:pt x="2778" y="7640"/>
                      <a:pt x="2802" y="7647"/>
                    </a:cubicBezTo>
                    <a:cubicBezTo>
                      <a:pt x="2810" y="7649"/>
                      <a:pt x="2821" y="7660"/>
                      <a:pt x="2821" y="7667"/>
                    </a:cubicBezTo>
                    <a:cubicBezTo>
                      <a:pt x="2820" y="7683"/>
                      <a:pt x="2807" y="7681"/>
                      <a:pt x="2794" y="7679"/>
                    </a:cubicBezTo>
                    <a:cubicBezTo>
                      <a:pt x="2747" y="7670"/>
                      <a:pt x="2700" y="7660"/>
                      <a:pt x="2653" y="7654"/>
                    </a:cubicBezTo>
                    <a:cubicBezTo>
                      <a:pt x="2559" y="7641"/>
                      <a:pt x="2469" y="7614"/>
                      <a:pt x="2380" y="7583"/>
                    </a:cubicBezTo>
                    <a:cubicBezTo>
                      <a:pt x="2335" y="7568"/>
                      <a:pt x="2291" y="7549"/>
                      <a:pt x="2247" y="7532"/>
                    </a:cubicBezTo>
                    <a:cubicBezTo>
                      <a:pt x="2237" y="7528"/>
                      <a:pt x="2226" y="7526"/>
                      <a:pt x="2215" y="7522"/>
                    </a:cubicBezTo>
                    <a:cubicBezTo>
                      <a:pt x="2218" y="7528"/>
                      <a:pt x="2221" y="7532"/>
                      <a:pt x="2225" y="7536"/>
                    </a:cubicBezTo>
                    <a:cubicBezTo>
                      <a:pt x="2216" y="7551"/>
                      <a:pt x="2203" y="7551"/>
                      <a:pt x="2188" y="7545"/>
                    </a:cubicBezTo>
                    <a:cubicBezTo>
                      <a:pt x="2132" y="7522"/>
                      <a:pt x="2075" y="7499"/>
                      <a:pt x="2018" y="7476"/>
                    </a:cubicBezTo>
                    <a:cubicBezTo>
                      <a:pt x="1999" y="7468"/>
                      <a:pt x="1979" y="7459"/>
                      <a:pt x="1959" y="7452"/>
                    </a:cubicBezTo>
                    <a:cubicBezTo>
                      <a:pt x="1953" y="7450"/>
                      <a:pt x="1945" y="7453"/>
                      <a:pt x="1937" y="7454"/>
                    </a:cubicBezTo>
                    <a:cubicBezTo>
                      <a:pt x="1937" y="7457"/>
                      <a:pt x="1937" y="7459"/>
                      <a:pt x="1936" y="7462"/>
                    </a:cubicBezTo>
                    <a:cubicBezTo>
                      <a:pt x="1940" y="7464"/>
                      <a:pt x="1944" y="7468"/>
                      <a:pt x="1948" y="7468"/>
                    </a:cubicBezTo>
                    <a:cubicBezTo>
                      <a:pt x="1969" y="7469"/>
                      <a:pt x="1979" y="7483"/>
                      <a:pt x="1974" y="7500"/>
                    </a:cubicBezTo>
                    <a:cubicBezTo>
                      <a:pt x="1957" y="7553"/>
                      <a:pt x="1985" y="7579"/>
                      <a:pt x="2025" y="7604"/>
                    </a:cubicBezTo>
                    <a:cubicBezTo>
                      <a:pt x="2051" y="7620"/>
                      <a:pt x="2071" y="7645"/>
                      <a:pt x="2093" y="7666"/>
                    </a:cubicBezTo>
                    <a:cubicBezTo>
                      <a:pt x="2101" y="7674"/>
                      <a:pt x="2105" y="7686"/>
                      <a:pt x="2116" y="7702"/>
                    </a:cubicBezTo>
                    <a:cubicBezTo>
                      <a:pt x="2101" y="7700"/>
                      <a:pt x="2091" y="7702"/>
                      <a:pt x="2085" y="7698"/>
                    </a:cubicBezTo>
                    <a:cubicBezTo>
                      <a:pt x="2037" y="7669"/>
                      <a:pt x="1990" y="7639"/>
                      <a:pt x="1943" y="7610"/>
                    </a:cubicBezTo>
                    <a:cubicBezTo>
                      <a:pt x="1937" y="7606"/>
                      <a:pt x="1930" y="7603"/>
                      <a:pt x="1919" y="7604"/>
                    </a:cubicBezTo>
                    <a:cubicBezTo>
                      <a:pt x="1922" y="7610"/>
                      <a:pt x="1924" y="7618"/>
                      <a:pt x="1928" y="7622"/>
                    </a:cubicBezTo>
                    <a:cubicBezTo>
                      <a:pt x="1993" y="7679"/>
                      <a:pt x="2064" y="7727"/>
                      <a:pt x="2140" y="7769"/>
                    </a:cubicBezTo>
                    <a:cubicBezTo>
                      <a:pt x="2169" y="7785"/>
                      <a:pt x="2194" y="7808"/>
                      <a:pt x="2220" y="7827"/>
                    </a:cubicBezTo>
                    <a:cubicBezTo>
                      <a:pt x="2226" y="7831"/>
                      <a:pt x="2231" y="7839"/>
                      <a:pt x="2236" y="7838"/>
                    </a:cubicBezTo>
                    <a:cubicBezTo>
                      <a:pt x="2268" y="7834"/>
                      <a:pt x="2287" y="7858"/>
                      <a:pt x="2311" y="7872"/>
                    </a:cubicBezTo>
                    <a:cubicBezTo>
                      <a:pt x="2353" y="7897"/>
                      <a:pt x="2393" y="7925"/>
                      <a:pt x="2435" y="7951"/>
                    </a:cubicBezTo>
                    <a:cubicBezTo>
                      <a:pt x="2452" y="7962"/>
                      <a:pt x="2474" y="7966"/>
                      <a:pt x="2492" y="7977"/>
                    </a:cubicBezTo>
                    <a:cubicBezTo>
                      <a:pt x="2536" y="8003"/>
                      <a:pt x="2569" y="8041"/>
                      <a:pt x="2600" y="8089"/>
                    </a:cubicBezTo>
                    <a:cubicBezTo>
                      <a:pt x="2598" y="8037"/>
                      <a:pt x="2543" y="8010"/>
                      <a:pt x="2554" y="7959"/>
                    </a:cubicBezTo>
                    <a:cubicBezTo>
                      <a:pt x="2598" y="7975"/>
                      <a:pt x="2634" y="8048"/>
                      <a:pt x="2631" y="8118"/>
                    </a:cubicBezTo>
                    <a:cubicBezTo>
                      <a:pt x="2615" y="8118"/>
                      <a:pt x="2598" y="8121"/>
                      <a:pt x="2582" y="8118"/>
                    </a:cubicBezTo>
                    <a:cubicBezTo>
                      <a:pt x="2573" y="8116"/>
                      <a:pt x="2567" y="8104"/>
                      <a:pt x="2560" y="8096"/>
                    </a:cubicBezTo>
                    <a:cubicBezTo>
                      <a:pt x="2540" y="8075"/>
                      <a:pt x="2521" y="8053"/>
                      <a:pt x="2501" y="8031"/>
                    </a:cubicBezTo>
                    <a:cubicBezTo>
                      <a:pt x="2497" y="8027"/>
                      <a:pt x="2491" y="8024"/>
                      <a:pt x="2481" y="8018"/>
                    </a:cubicBezTo>
                    <a:cubicBezTo>
                      <a:pt x="2482" y="8045"/>
                      <a:pt x="2486" y="8066"/>
                      <a:pt x="2502" y="8083"/>
                    </a:cubicBezTo>
                    <a:cubicBezTo>
                      <a:pt x="2522" y="8104"/>
                      <a:pt x="2542" y="8126"/>
                      <a:pt x="2560" y="8145"/>
                    </a:cubicBezTo>
                    <a:cubicBezTo>
                      <a:pt x="2595" y="8145"/>
                      <a:pt x="2627" y="8145"/>
                      <a:pt x="2664" y="8145"/>
                    </a:cubicBezTo>
                    <a:cubicBezTo>
                      <a:pt x="2678" y="8120"/>
                      <a:pt x="2704" y="8119"/>
                      <a:pt x="2733" y="8124"/>
                    </a:cubicBezTo>
                    <a:cubicBezTo>
                      <a:pt x="2764" y="8129"/>
                      <a:pt x="2797" y="8128"/>
                      <a:pt x="2832" y="8131"/>
                    </a:cubicBezTo>
                    <a:cubicBezTo>
                      <a:pt x="2835" y="8114"/>
                      <a:pt x="2837" y="8099"/>
                      <a:pt x="2840" y="8083"/>
                    </a:cubicBezTo>
                    <a:cubicBezTo>
                      <a:pt x="2843" y="8085"/>
                      <a:pt x="2846" y="8086"/>
                      <a:pt x="2846" y="8087"/>
                    </a:cubicBezTo>
                    <a:cubicBezTo>
                      <a:pt x="2846" y="8124"/>
                      <a:pt x="2841" y="8134"/>
                      <a:pt x="2894" y="8133"/>
                    </a:cubicBezTo>
                    <a:cubicBezTo>
                      <a:pt x="2964" y="8132"/>
                      <a:pt x="3032" y="8135"/>
                      <a:pt x="3101" y="8148"/>
                    </a:cubicBezTo>
                    <a:cubicBezTo>
                      <a:pt x="3123" y="8152"/>
                      <a:pt x="3146" y="8148"/>
                      <a:pt x="3166" y="8148"/>
                    </a:cubicBezTo>
                    <a:cubicBezTo>
                      <a:pt x="3195" y="8102"/>
                      <a:pt x="3223" y="8057"/>
                      <a:pt x="3254" y="8008"/>
                    </a:cubicBezTo>
                    <a:cubicBezTo>
                      <a:pt x="3194" y="8039"/>
                      <a:pt x="3140" y="8075"/>
                      <a:pt x="3070" y="8070"/>
                    </a:cubicBezTo>
                    <a:cubicBezTo>
                      <a:pt x="3083" y="8062"/>
                      <a:pt x="3095" y="8052"/>
                      <a:pt x="3108" y="8046"/>
                    </a:cubicBezTo>
                    <a:cubicBezTo>
                      <a:pt x="3171" y="8017"/>
                      <a:pt x="3236" y="7992"/>
                      <a:pt x="3290" y="7948"/>
                    </a:cubicBezTo>
                    <a:cubicBezTo>
                      <a:pt x="3309" y="7933"/>
                      <a:pt x="3330" y="7919"/>
                      <a:pt x="3351" y="7904"/>
                    </a:cubicBezTo>
                    <a:cubicBezTo>
                      <a:pt x="3355" y="7901"/>
                      <a:pt x="3360" y="7897"/>
                      <a:pt x="3365" y="7897"/>
                    </a:cubicBezTo>
                    <a:cubicBezTo>
                      <a:pt x="3416" y="7896"/>
                      <a:pt x="3451" y="7858"/>
                      <a:pt x="3494" y="7838"/>
                    </a:cubicBezTo>
                    <a:cubicBezTo>
                      <a:pt x="3510" y="7831"/>
                      <a:pt x="3525" y="7820"/>
                      <a:pt x="3541" y="7810"/>
                    </a:cubicBezTo>
                    <a:cubicBezTo>
                      <a:pt x="3526" y="7794"/>
                      <a:pt x="3516" y="7808"/>
                      <a:pt x="3508" y="7812"/>
                    </a:cubicBezTo>
                    <a:cubicBezTo>
                      <a:pt x="3468" y="7831"/>
                      <a:pt x="3431" y="7854"/>
                      <a:pt x="3391" y="7872"/>
                    </a:cubicBezTo>
                    <a:cubicBezTo>
                      <a:pt x="3337" y="7895"/>
                      <a:pt x="3282" y="7915"/>
                      <a:pt x="3228" y="7936"/>
                    </a:cubicBezTo>
                    <a:cubicBezTo>
                      <a:pt x="3217" y="7940"/>
                      <a:pt x="3205" y="7940"/>
                      <a:pt x="3192" y="7938"/>
                    </a:cubicBezTo>
                    <a:cubicBezTo>
                      <a:pt x="3361" y="7871"/>
                      <a:pt x="3517" y="7783"/>
                      <a:pt x="3658" y="7661"/>
                    </a:cubicBezTo>
                    <a:cubicBezTo>
                      <a:pt x="3617" y="7649"/>
                      <a:pt x="3617" y="7649"/>
                      <a:pt x="3610" y="7607"/>
                    </a:cubicBezTo>
                    <a:cubicBezTo>
                      <a:pt x="3586" y="7612"/>
                      <a:pt x="3559" y="7623"/>
                      <a:pt x="3553" y="7583"/>
                    </a:cubicBezTo>
                    <a:cubicBezTo>
                      <a:pt x="3468" y="7617"/>
                      <a:pt x="3394" y="7667"/>
                      <a:pt x="3307" y="7688"/>
                    </a:cubicBezTo>
                    <a:cubicBezTo>
                      <a:pt x="3306" y="7685"/>
                      <a:pt x="3304" y="7682"/>
                      <a:pt x="3303" y="7680"/>
                    </a:cubicBezTo>
                    <a:cubicBezTo>
                      <a:pt x="3353" y="7654"/>
                      <a:pt x="3403" y="7628"/>
                      <a:pt x="3454" y="7603"/>
                    </a:cubicBezTo>
                    <a:cubicBezTo>
                      <a:pt x="3495" y="7583"/>
                      <a:pt x="3537" y="7567"/>
                      <a:pt x="3576" y="7544"/>
                    </a:cubicBezTo>
                    <a:cubicBezTo>
                      <a:pt x="3608" y="7526"/>
                      <a:pt x="3635" y="7500"/>
                      <a:pt x="3665" y="7478"/>
                    </a:cubicBezTo>
                    <a:cubicBezTo>
                      <a:pt x="3684" y="7463"/>
                      <a:pt x="3703" y="7449"/>
                      <a:pt x="3724" y="7437"/>
                    </a:cubicBezTo>
                    <a:cubicBezTo>
                      <a:pt x="3742" y="7426"/>
                      <a:pt x="3751" y="7414"/>
                      <a:pt x="3750" y="7392"/>
                    </a:cubicBezTo>
                    <a:cubicBezTo>
                      <a:pt x="3749" y="7376"/>
                      <a:pt x="3751" y="7359"/>
                      <a:pt x="3745" y="7340"/>
                    </a:cubicBezTo>
                    <a:cubicBezTo>
                      <a:pt x="3725" y="7361"/>
                      <a:pt x="3704" y="7383"/>
                      <a:pt x="3684" y="7405"/>
                    </a:cubicBezTo>
                    <a:cubicBezTo>
                      <a:pt x="3682" y="7407"/>
                      <a:pt x="3679" y="7412"/>
                      <a:pt x="3680" y="7415"/>
                    </a:cubicBezTo>
                    <a:cubicBezTo>
                      <a:pt x="3688" y="7445"/>
                      <a:pt x="3666" y="7456"/>
                      <a:pt x="3647" y="7467"/>
                    </a:cubicBezTo>
                    <a:cubicBezTo>
                      <a:pt x="3574" y="7507"/>
                      <a:pt x="3500" y="7548"/>
                      <a:pt x="3427" y="7588"/>
                    </a:cubicBezTo>
                    <a:cubicBezTo>
                      <a:pt x="3372" y="7617"/>
                      <a:pt x="3312" y="7636"/>
                      <a:pt x="3252" y="7652"/>
                    </a:cubicBezTo>
                    <a:cubicBezTo>
                      <a:pt x="3236" y="7656"/>
                      <a:pt x="3218" y="7655"/>
                      <a:pt x="3201" y="7654"/>
                    </a:cubicBezTo>
                    <a:cubicBezTo>
                      <a:pt x="3196" y="7654"/>
                      <a:pt x="3191" y="7645"/>
                      <a:pt x="3184" y="7638"/>
                    </a:cubicBezTo>
                    <a:cubicBezTo>
                      <a:pt x="3168" y="7640"/>
                      <a:pt x="3147" y="7643"/>
                      <a:pt x="3127" y="7645"/>
                    </a:cubicBezTo>
                    <a:cubicBezTo>
                      <a:pt x="3125" y="7643"/>
                      <a:pt x="3124" y="7641"/>
                      <a:pt x="3123" y="7639"/>
                    </a:cubicBezTo>
                    <a:cubicBezTo>
                      <a:pt x="3133" y="7633"/>
                      <a:pt x="3143" y="7626"/>
                      <a:pt x="3153" y="7621"/>
                    </a:cubicBezTo>
                    <a:cubicBezTo>
                      <a:pt x="3210" y="7594"/>
                      <a:pt x="3266" y="7567"/>
                      <a:pt x="3323" y="7540"/>
                    </a:cubicBezTo>
                    <a:cubicBezTo>
                      <a:pt x="3396" y="7506"/>
                      <a:pt x="3470" y="7473"/>
                      <a:pt x="3534" y="7422"/>
                    </a:cubicBezTo>
                    <a:cubicBezTo>
                      <a:pt x="3583" y="7383"/>
                      <a:pt x="3631" y="7343"/>
                      <a:pt x="3678" y="7302"/>
                    </a:cubicBezTo>
                    <a:cubicBezTo>
                      <a:pt x="3687" y="7294"/>
                      <a:pt x="3691" y="7281"/>
                      <a:pt x="3691" y="7266"/>
                    </a:cubicBezTo>
                    <a:cubicBezTo>
                      <a:pt x="3682" y="7273"/>
                      <a:pt x="3673" y="7282"/>
                      <a:pt x="3662" y="7286"/>
                    </a:cubicBezTo>
                    <a:cubicBezTo>
                      <a:pt x="3652" y="7289"/>
                      <a:pt x="3636" y="7291"/>
                      <a:pt x="3630" y="7285"/>
                    </a:cubicBezTo>
                    <a:cubicBezTo>
                      <a:pt x="3617" y="7273"/>
                      <a:pt x="3605" y="7277"/>
                      <a:pt x="3590" y="7278"/>
                    </a:cubicBezTo>
                    <a:cubicBezTo>
                      <a:pt x="3517" y="7287"/>
                      <a:pt x="3443" y="7294"/>
                      <a:pt x="3369" y="7303"/>
                    </a:cubicBezTo>
                    <a:cubicBezTo>
                      <a:pt x="3347" y="7306"/>
                      <a:pt x="3325" y="7312"/>
                      <a:pt x="3304" y="7319"/>
                    </a:cubicBezTo>
                    <a:cubicBezTo>
                      <a:pt x="3249" y="7340"/>
                      <a:pt x="3192" y="7352"/>
                      <a:pt x="3133" y="7353"/>
                    </a:cubicBezTo>
                    <a:cubicBezTo>
                      <a:pt x="3126" y="7353"/>
                      <a:pt x="3119" y="7350"/>
                      <a:pt x="3103" y="7346"/>
                    </a:cubicBezTo>
                    <a:cubicBezTo>
                      <a:pt x="3133" y="7328"/>
                      <a:pt x="3157" y="7315"/>
                      <a:pt x="3189" y="7296"/>
                    </a:cubicBezTo>
                    <a:cubicBezTo>
                      <a:pt x="3160" y="7296"/>
                      <a:pt x="3141" y="7296"/>
                      <a:pt x="3122" y="7297"/>
                    </a:cubicBezTo>
                    <a:cubicBezTo>
                      <a:pt x="3057" y="7298"/>
                      <a:pt x="2992" y="7300"/>
                      <a:pt x="2927" y="7303"/>
                    </a:cubicBezTo>
                    <a:cubicBezTo>
                      <a:pt x="2903" y="7304"/>
                      <a:pt x="2890" y="7293"/>
                      <a:pt x="2884" y="7269"/>
                    </a:cubicBezTo>
                    <a:cubicBezTo>
                      <a:pt x="2836" y="7271"/>
                      <a:pt x="2788" y="7274"/>
                      <a:pt x="2733" y="7277"/>
                    </a:cubicBezTo>
                    <a:cubicBezTo>
                      <a:pt x="2772" y="7299"/>
                      <a:pt x="2811" y="7286"/>
                      <a:pt x="2839" y="7316"/>
                    </a:cubicBezTo>
                    <a:cubicBezTo>
                      <a:pt x="2812" y="7311"/>
                      <a:pt x="2785" y="7306"/>
                      <a:pt x="2757" y="7302"/>
                    </a:cubicBezTo>
                    <a:cubicBezTo>
                      <a:pt x="2732" y="7299"/>
                      <a:pt x="2707" y="7297"/>
                      <a:pt x="2682" y="7297"/>
                    </a:cubicBezTo>
                    <a:cubicBezTo>
                      <a:pt x="2559" y="7294"/>
                      <a:pt x="2440" y="7266"/>
                      <a:pt x="2322" y="7235"/>
                    </a:cubicBezTo>
                    <a:cubicBezTo>
                      <a:pt x="2226" y="7209"/>
                      <a:pt x="2130" y="7181"/>
                      <a:pt x="2034" y="7156"/>
                    </a:cubicBezTo>
                    <a:cubicBezTo>
                      <a:pt x="2015" y="7150"/>
                      <a:pt x="1995" y="7148"/>
                      <a:pt x="1975" y="7146"/>
                    </a:cubicBezTo>
                    <a:cubicBezTo>
                      <a:pt x="1932" y="7140"/>
                      <a:pt x="1929" y="7136"/>
                      <a:pt x="1940" y="7089"/>
                    </a:cubicBezTo>
                    <a:cubicBezTo>
                      <a:pt x="1918" y="7083"/>
                      <a:pt x="1895" y="7076"/>
                      <a:pt x="1873" y="7070"/>
                    </a:cubicBezTo>
                    <a:cubicBezTo>
                      <a:pt x="1873" y="7066"/>
                      <a:pt x="1872" y="7063"/>
                      <a:pt x="1872" y="7060"/>
                    </a:cubicBezTo>
                    <a:cubicBezTo>
                      <a:pt x="1884" y="7054"/>
                      <a:pt x="1895" y="7048"/>
                      <a:pt x="1909" y="7041"/>
                    </a:cubicBezTo>
                    <a:cubicBezTo>
                      <a:pt x="1900" y="7032"/>
                      <a:pt x="1892" y="7024"/>
                      <a:pt x="1884" y="7017"/>
                    </a:cubicBezTo>
                    <a:cubicBezTo>
                      <a:pt x="1867" y="7045"/>
                      <a:pt x="1851" y="7071"/>
                      <a:pt x="1831" y="7103"/>
                    </a:cubicBezTo>
                    <a:cubicBezTo>
                      <a:pt x="1840" y="7113"/>
                      <a:pt x="1853" y="7127"/>
                      <a:pt x="1869" y="7145"/>
                    </a:cubicBezTo>
                    <a:cubicBezTo>
                      <a:pt x="1875" y="7132"/>
                      <a:pt x="1879" y="7123"/>
                      <a:pt x="1882" y="7114"/>
                    </a:cubicBezTo>
                    <a:cubicBezTo>
                      <a:pt x="1893" y="7088"/>
                      <a:pt x="1898" y="7087"/>
                      <a:pt x="1930" y="7108"/>
                    </a:cubicBezTo>
                    <a:cubicBezTo>
                      <a:pt x="1899" y="7138"/>
                      <a:pt x="1883" y="7174"/>
                      <a:pt x="1888" y="7217"/>
                    </a:cubicBezTo>
                    <a:cubicBezTo>
                      <a:pt x="1849" y="7210"/>
                      <a:pt x="1849" y="7210"/>
                      <a:pt x="1802" y="7160"/>
                    </a:cubicBezTo>
                    <a:cubicBezTo>
                      <a:pt x="1798" y="7160"/>
                      <a:pt x="1794" y="7162"/>
                      <a:pt x="1789" y="7163"/>
                    </a:cubicBezTo>
                    <a:cubicBezTo>
                      <a:pt x="1764" y="7169"/>
                      <a:pt x="1753" y="7162"/>
                      <a:pt x="1760" y="7139"/>
                    </a:cubicBezTo>
                    <a:cubicBezTo>
                      <a:pt x="1766" y="7120"/>
                      <a:pt x="1759" y="7110"/>
                      <a:pt x="1749" y="7096"/>
                    </a:cubicBezTo>
                    <a:cubicBezTo>
                      <a:pt x="1724" y="7062"/>
                      <a:pt x="1725" y="7016"/>
                      <a:pt x="1753" y="6983"/>
                    </a:cubicBezTo>
                    <a:cubicBezTo>
                      <a:pt x="1770" y="6963"/>
                      <a:pt x="1790" y="6946"/>
                      <a:pt x="1792" y="6916"/>
                    </a:cubicBezTo>
                    <a:cubicBezTo>
                      <a:pt x="1793" y="6906"/>
                      <a:pt x="1808" y="6898"/>
                      <a:pt x="1817" y="6888"/>
                    </a:cubicBezTo>
                    <a:cubicBezTo>
                      <a:pt x="1778" y="6843"/>
                      <a:pt x="1778" y="6843"/>
                      <a:pt x="1744" y="6834"/>
                    </a:cubicBezTo>
                    <a:cubicBezTo>
                      <a:pt x="1739" y="6809"/>
                      <a:pt x="1730" y="6783"/>
                      <a:pt x="1728" y="6756"/>
                    </a:cubicBezTo>
                    <a:cubicBezTo>
                      <a:pt x="1724" y="6720"/>
                      <a:pt x="1739" y="6689"/>
                      <a:pt x="1765" y="6663"/>
                    </a:cubicBezTo>
                    <a:cubicBezTo>
                      <a:pt x="1794" y="6634"/>
                      <a:pt x="1791" y="6624"/>
                      <a:pt x="1757" y="6597"/>
                    </a:cubicBezTo>
                    <a:cubicBezTo>
                      <a:pt x="1744" y="6586"/>
                      <a:pt x="1726" y="6581"/>
                      <a:pt x="1712" y="6572"/>
                    </a:cubicBezTo>
                    <a:cubicBezTo>
                      <a:pt x="1698" y="6564"/>
                      <a:pt x="1682" y="6557"/>
                      <a:pt x="1684" y="6537"/>
                    </a:cubicBezTo>
                    <a:cubicBezTo>
                      <a:pt x="1686" y="6518"/>
                      <a:pt x="1703" y="6517"/>
                      <a:pt x="1717" y="6513"/>
                    </a:cubicBezTo>
                    <a:cubicBezTo>
                      <a:pt x="1723" y="6512"/>
                      <a:pt x="1729" y="6509"/>
                      <a:pt x="1737" y="6505"/>
                    </a:cubicBezTo>
                    <a:cubicBezTo>
                      <a:pt x="1733" y="6455"/>
                      <a:pt x="1729" y="6406"/>
                      <a:pt x="1725" y="6357"/>
                    </a:cubicBezTo>
                    <a:cubicBezTo>
                      <a:pt x="1720" y="6294"/>
                      <a:pt x="1716" y="6230"/>
                      <a:pt x="1711" y="6166"/>
                    </a:cubicBezTo>
                    <a:cubicBezTo>
                      <a:pt x="1710" y="6150"/>
                      <a:pt x="1715" y="6131"/>
                      <a:pt x="1695" y="6119"/>
                    </a:cubicBezTo>
                    <a:cubicBezTo>
                      <a:pt x="1693" y="6118"/>
                      <a:pt x="1697" y="6105"/>
                      <a:pt x="1698" y="6097"/>
                    </a:cubicBezTo>
                    <a:cubicBezTo>
                      <a:pt x="1699" y="6080"/>
                      <a:pt x="1700" y="6062"/>
                      <a:pt x="1701" y="6045"/>
                    </a:cubicBezTo>
                    <a:cubicBezTo>
                      <a:pt x="1699" y="6045"/>
                      <a:pt x="1698" y="6045"/>
                      <a:pt x="1696" y="6045"/>
                    </a:cubicBezTo>
                    <a:cubicBezTo>
                      <a:pt x="1696" y="6062"/>
                      <a:pt x="1697" y="6080"/>
                      <a:pt x="1698" y="6098"/>
                    </a:cubicBezTo>
                    <a:close/>
                    <a:moveTo>
                      <a:pt x="987" y="4234"/>
                    </a:moveTo>
                    <a:cubicBezTo>
                      <a:pt x="994" y="4240"/>
                      <a:pt x="1001" y="4246"/>
                      <a:pt x="1009" y="4252"/>
                    </a:cubicBezTo>
                    <a:cubicBezTo>
                      <a:pt x="1008" y="4236"/>
                      <a:pt x="1003" y="4225"/>
                      <a:pt x="986" y="4235"/>
                    </a:cubicBezTo>
                    <a:cubicBezTo>
                      <a:pt x="991" y="4222"/>
                      <a:pt x="993" y="4210"/>
                      <a:pt x="971" y="4199"/>
                    </a:cubicBezTo>
                    <a:cubicBezTo>
                      <a:pt x="978" y="4215"/>
                      <a:pt x="982" y="4224"/>
                      <a:pt x="987" y="4234"/>
                    </a:cubicBezTo>
                    <a:close/>
                    <a:moveTo>
                      <a:pt x="1989" y="7416"/>
                    </a:moveTo>
                    <a:cubicBezTo>
                      <a:pt x="1976" y="7414"/>
                      <a:pt x="1963" y="7412"/>
                      <a:pt x="1950" y="7409"/>
                    </a:cubicBezTo>
                    <a:cubicBezTo>
                      <a:pt x="1962" y="7421"/>
                      <a:pt x="1975" y="7426"/>
                      <a:pt x="1989" y="7415"/>
                    </a:cubicBezTo>
                    <a:cubicBezTo>
                      <a:pt x="1993" y="7441"/>
                      <a:pt x="2014" y="7438"/>
                      <a:pt x="2033" y="7441"/>
                    </a:cubicBezTo>
                    <a:cubicBezTo>
                      <a:pt x="2018" y="7432"/>
                      <a:pt x="2004" y="7424"/>
                      <a:pt x="1989" y="7416"/>
                    </a:cubicBezTo>
                    <a:close/>
                    <a:moveTo>
                      <a:pt x="3838" y="6085"/>
                    </a:moveTo>
                    <a:cubicBezTo>
                      <a:pt x="3856" y="6072"/>
                      <a:pt x="3858" y="6053"/>
                      <a:pt x="3854" y="6031"/>
                    </a:cubicBezTo>
                    <a:cubicBezTo>
                      <a:pt x="3849" y="6049"/>
                      <a:pt x="3844" y="6068"/>
                      <a:pt x="3839" y="6086"/>
                    </a:cubicBezTo>
                    <a:cubicBezTo>
                      <a:pt x="3826" y="6093"/>
                      <a:pt x="3823" y="6104"/>
                      <a:pt x="3832" y="6118"/>
                    </a:cubicBezTo>
                    <a:cubicBezTo>
                      <a:pt x="3834" y="6107"/>
                      <a:pt x="3836" y="6096"/>
                      <a:pt x="3838" y="6085"/>
                    </a:cubicBezTo>
                    <a:close/>
                    <a:moveTo>
                      <a:pt x="3965" y="5756"/>
                    </a:moveTo>
                    <a:cubicBezTo>
                      <a:pt x="3985" y="5732"/>
                      <a:pt x="3986" y="5729"/>
                      <a:pt x="3985" y="5692"/>
                    </a:cubicBezTo>
                    <a:cubicBezTo>
                      <a:pt x="3977" y="5717"/>
                      <a:pt x="3972" y="5737"/>
                      <a:pt x="3966" y="5757"/>
                    </a:cubicBezTo>
                    <a:cubicBezTo>
                      <a:pt x="3954" y="5771"/>
                      <a:pt x="3950" y="5787"/>
                      <a:pt x="3958" y="5806"/>
                    </a:cubicBezTo>
                    <a:cubicBezTo>
                      <a:pt x="3961" y="5790"/>
                      <a:pt x="3963" y="5773"/>
                      <a:pt x="3965" y="5756"/>
                    </a:cubicBezTo>
                    <a:close/>
                    <a:moveTo>
                      <a:pt x="355" y="2377"/>
                    </a:moveTo>
                    <a:cubicBezTo>
                      <a:pt x="374" y="2357"/>
                      <a:pt x="360" y="2333"/>
                      <a:pt x="360" y="2311"/>
                    </a:cubicBezTo>
                    <a:cubicBezTo>
                      <a:pt x="359" y="2333"/>
                      <a:pt x="357" y="2355"/>
                      <a:pt x="355" y="2377"/>
                    </a:cubicBezTo>
                    <a:cubicBezTo>
                      <a:pt x="358" y="2395"/>
                      <a:pt x="346" y="2415"/>
                      <a:pt x="368" y="2429"/>
                    </a:cubicBezTo>
                    <a:cubicBezTo>
                      <a:pt x="364" y="2411"/>
                      <a:pt x="359" y="2394"/>
                      <a:pt x="355" y="2377"/>
                    </a:cubicBezTo>
                    <a:close/>
                    <a:moveTo>
                      <a:pt x="3812" y="7555"/>
                    </a:moveTo>
                    <a:cubicBezTo>
                      <a:pt x="3821" y="7541"/>
                      <a:pt x="3832" y="7528"/>
                      <a:pt x="3839" y="7513"/>
                    </a:cubicBezTo>
                    <a:cubicBezTo>
                      <a:pt x="3851" y="7485"/>
                      <a:pt x="3845" y="7472"/>
                      <a:pt x="3812" y="7455"/>
                    </a:cubicBezTo>
                    <a:cubicBezTo>
                      <a:pt x="3812" y="7476"/>
                      <a:pt x="3812" y="7495"/>
                      <a:pt x="3812" y="7514"/>
                    </a:cubicBezTo>
                    <a:cubicBezTo>
                      <a:pt x="3812" y="7528"/>
                      <a:pt x="3813" y="7542"/>
                      <a:pt x="3813" y="7556"/>
                    </a:cubicBezTo>
                    <a:cubicBezTo>
                      <a:pt x="3809" y="7575"/>
                      <a:pt x="3804" y="7595"/>
                      <a:pt x="3800" y="7614"/>
                    </a:cubicBezTo>
                    <a:cubicBezTo>
                      <a:pt x="3821" y="7597"/>
                      <a:pt x="3814" y="7575"/>
                      <a:pt x="3812" y="7555"/>
                    </a:cubicBezTo>
                    <a:close/>
                    <a:moveTo>
                      <a:pt x="3173" y="8185"/>
                    </a:moveTo>
                    <a:cubicBezTo>
                      <a:pt x="3205" y="8174"/>
                      <a:pt x="3236" y="8162"/>
                      <a:pt x="3269" y="8150"/>
                    </a:cubicBezTo>
                    <a:cubicBezTo>
                      <a:pt x="3276" y="8132"/>
                      <a:pt x="3283" y="8114"/>
                      <a:pt x="3294" y="8087"/>
                    </a:cubicBezTo>
                    <a:cubicBezTo>
                      <a:pt x="3270" y="8106"/>
                      <a:pt x="3254" y="8120"/>
                      <a:pt x="3236" y="8132"/>
                    </a:cubicBezTo>
                    <a:cubicBezTo>
                      <a:pt x="3219" y="8144"/>
                      <a:pt x="3200" y="8154"/>
                      <a:pt x="3183" y="8166"/>
                    </a:cubicBezTo>
                    <a:cubicBezTo>
                      <a:pt x="3178" y="8170"/>
                      <a:pt x="3176" y="8179"/>
                      <a:pt x="3173" y="8185"/>
                    </a:cubicBezTo>
                    <a:cubicBezTo>
                      <a:pt x="3158" y="8179"/>
                      <a:pt x="3135" y="8194"/>
                      <a:pt x="3127" y="8169"/>
                    </a:cubicBezTo>
                    <a:cubicBezTo>
                      <a:pt x="3126" y="8167"/>
                      <a:pt x="3119" y="8166"/>
                      <a:pt x="3116" y="8166"/>
                    </a:cubicBezTo>
                    <a:cubicBezTo>
                      <a:pt x="3091" y="8171"/>
                      <a:pt x="3065" y="8177"/>
                      <a:pt x="3034" y="8183"/>
                    </a:cubicBezTo>
                    <a:cubicBezTo>
                      <a:pt x="3085" y="8199"/>
                      <a:pt x="3129" y="8198"/>
                      <a:pt x="3173" y="8185"/>
                    </a:cubicBezTo>
                    <a:close/>
                    <a:moveTo>
                      <a:pt x="4911" y="1391"/>
                    </a:moveTo>
                    <a:cubicBezTo>
                      <a:pt x="4903" y="1370"/>
                      <a:pt x="4895" y="1350"/>
                      <a:pt x="4887" y="1329"/>
                    </a:cubicBezTo>
                    <a:cubicBezTo>
                      <a:pt x="4887" y="1330"/>
                      <a:pt x="4887" y="1330"/>
                      <a:pt x="4887" y="1330"/>
                    </a:cubicBezTo>
                    <a:cubicBezTo>
                      <a:pt x="4880" y="1316"/>
                      <a:pt x="4871" y="1302"/>
                      <a:pt x="4885" y="1283"/>
                    </a:cubicBezTo>
                    <a:cubicBezTo>
                      <a:pt x="4899" y="1296"/>
                      <a:pt x="4910" y="1308"/>
                      <a:pt x="4922" y="1320"/>
                    </a:cubicBezTo>
                    <a:cubicBezTo>
                      <a:pt x="4916" y="1282"/>
                      <a:pt x="4906" y="1248"/>
                      <a:pt x="4894" y="1215"/>
                    </a:cubicBezTo>
                    <a:cubicBezTo>
                      <a:pt x="4867" y="1143"/>
                      <a:pt x="4821" y="1082"/>
                      <a:pt x="4784" y="1016"/>
                    </a:cubicBezTo>
                    <a:cubicBezTo>
                      <a:pt x="4768" y="987"/>
                      <a:pt x="4749" y="959"/>
                      <a:pt x="4727" y="935"/>
                    </a:cubicBezTo>
                    <a:cubicBezTo>
                      <a:pt x="4696" y="901"/>
                      <a:pt x="4661" y="869"/>
                      <a:pt x="4628" y="838"/>
                    </a:cubicBezTo>
                    <a:cubicBezTo>
                      <a:pt x="4595" y="806"/>
                      <a:pt x="4561" y="777"/>
                      <a:pt x="4528" y="745"/>
                    </a:cubicBezTo>
                    <a:cubicBezTo>
                      <a:pt x="4509" y="727"/>
                      <a:pt x="4491" y="708"/>
                      <a:pt x="4472" y="689"/>
                    </a:cubicBezTo>
                    <a:cubicBezTo>
                      <a:pt x="4448" y="665"/>
                      <a:pt x="4428" y="636"/>
                      <a:pt x="4400" y="616"/>
                    </a:cubicBezTo>
                    <a:cubicBezTo>
                      <a:pt x="4348" y="578"/>
                      <a:pt x="4292" y="545"/>
                      <a:pt x="4236" y="511"/>
                    </a:cubicBezTo>
                    <a:cubicBezTo>
                      <a:pt x="4188" y="481"/>
                      <a:pt x="4138" y="452"/>
                      <a:pt x="4090" y="422"/>
                    </a:cubicBezTo>
                    <a:cubicBezTo>
                      <a:pt x="4067" y="408"/>
                      <a:pt x="4044" y="397"/>
                      <a:pt x="4016" y="396"/>
                    </a:cubicBezTo>
                    <a:cubicBezTo>
                      <a:pt x="4001" y="396"/>
                      <a:pt x="3985" y="389"/>
                      <a:pt x="3971" y="382"/>
                    </a:cubicBezTo>
                    <a:cubicBezTo>
                      <a:pt x="3933" y="364"/>
                      <a:pt x="3896" y="343"/>
                      <a:pt x="3857" y="326"/>
                    </a:cubicBezTo>
                    <a:cubicBezTo>
                      <a:pt x="3810" y="304"/>
                      <a:pt x="3761" y="286"/>
                      <a:pt x="3714" y="264"/>
                    </a:cubicBezTo>
                    <a:cubicBezTo>
                      <a:pt x="3658" y="238"/>
                      <a:pt x="3600" y="224"/>
                      <a:pt x="3538" y="221"/>
                    </a:cubicBezTo>
                    <a:cubicBezTo>
                      <a:pt x="3497" y="218"/>
                      <a:pt x="3456" y="210"/>
                      <a:pt x="3418" y="197"/>
                    </a:cubicBezTo>
                    <a:cubicBezTo>
                      <a:pt x="3377" y="183"/>
                      <a:pt x="3337" y="173"/>
                      <a:pt x="3294" y="166"/>
                    </a:cubicBezTo>
                    <a:cubicBezTo>
                      <a:pt x="3254" y="160"/>
                      <a:pt x="3214" y="151"/>
                      <a:pt x="3173" y="144"/>
                    </a:cubicBezTo>
                    <a:cubicBezTo>
                      <a:pt x="3131" y="138"/>
                      <a:pt x="3089" y="130"/>
                      <a:pt x="3047" y="128"/>
                    </a:cubicBezTo>
                    <a:cubicBezTo>
                      <a:pt x="2962" y="125"/>
                      <a:pt x="2877" y="123"/>
                      <a:pt x="2792" y="125"/>
                    </a:cubicBezTo>
                    <a:cubicBezTo>
                      <a:pt x="2693" y="127"/>
                      <a:pt x="2595" y="132"/>
                      <a:pt x="2497" y="137"/>
                    </a:cubicBezTo>
                    <a:cubicBezTo>
                      <a:pt x="2429" y="139"/>
                      <a:pt x="2364" y="154"/>
                      <a:pt x="2300" y="179"/>
                    </a:cubicBezTo>
                    <a:cubicBezTo>
                      <a:pt x="2228" y="208"/>
                      <a:pt x="2153" y="232"/>
                      <a:pt x="2080" y="259"/>
                    </a:cubicBezTo>
                    <a:cubicBezTo>
                      <a:pt x="2073" y="261"/>
                      <a:pt x="2068" y="266"/>
                      <a:pt x="2063" y="269"/>
                    </a:cubicBezTo>
                    <a:cubicBezTo>
                      <a:pt x="2043" y="280"/>
                      <a:pt x="2023" y="292"/>
                      <a:pt x="2003" y="301"/>
                    </a:cubicBezTo>
                    <a:cubicBezTo>
                      <a:pt x="1932" y="332"/>
                      <a:pt x="1860" y="360"/>
                      <a:pt x="1791" y="393"/>
                    </a:cubicBezTo>
                    <a:cubicBezTo>
                      <a:pt x="1668" y="453"/>
                      <a:pt x="1543" y="507"/>
                      <a:pt x="1422" y="571"/>
                    </a:cubicBezTo>
                    <a:cubicBezTo>
                      <a:pt x="1357" y="606"/>
                      <a:pt x="1297" y="647"/>
                      <a:pt x="1243" y="696"/>
                    </a:cubicBezTo>
                    <a:cubicBezTo>
                      <a:pt x="1153" y="777"/>
                      <a:pt x="1071" y="866"/>
                      <a:pt x="1002" y="966"/>
                    </a:cubicBezTo>
                    <a:cubicBezTo>
                      <a:pt x="974" y="1006"/>
                      <a:pt x="946" y="1047"/>
                      <a:pt x="915" y="1085"/>
                    </a:cubicBezTo>
                    <a:cubicBezTo>
                      <a:pt x="880" y="1128"/>
                      <a:pt x="857" y="1176"/>
                      <a:pt x="834" y="1226"/>
                    </a:cubicBezTo>
                    <a:cubicBezTo>
                      <a:pt x="814" y="1268"/>
                      <a:pt x="795" y="1311"/>
                      <a:pt x="768" y="1348"/>
                    </a:cubicBezTo>
                    <a:cubicBezTo>
                      <a:pt x="729" y="1402"/>
                      <a:pt x="697" y="1460"/>
                      <a:pt x="662" y="1516"/>
                    </a:cubicBezTo>
                    <a:cubicBezTo>
                      <a:pt x="659" y="1522"/>
                      <a:pt x="657" y="1528"/>
                      <a:pt x="654" y="1534"/>
                    </a:cubicBezTo>
                    <a:cubicBezTo>
                      <a:pt x="627" y="1592"/>
                      <a:pt x="601" y="1650"/>
                      <a:pt x="573" y="1707"/>
                    </a:cubicBezTo>
                    <a:cubicBezTo>
                      <a:pt x="548" y="1758"/>
                      <a:pt x="518" y="1805"/>
                      <a:pt x="497" y="1857"/>
                    </a:cubicBezTo>
                    <a:cubicBezTo>
                      <a:pt x="469" y="1930"/>
                      <a:pt x="447" y="2005"/>
                      <a:pt x="423" y="2080"/>
                    </a:cubicBezTo>
                    <a:cubicBezTo>
                      <a:pt x="422" y="2083"/>
                      <a:pt x="422" y="2087"/>
                      <a:pt x="421" y="2095"/>
                    </a:cubicBezTo>
                    <a:cubicBezTo>
                      <a:pt x="429" y="2101"/>
                      <a:pt x="439" y="2107"/>
                      <a:pt x="444" y="2110"/>
                    </a:cubicBezTo>
                    <a:cubicBezTo>
                      <a:pt x="434" y="2168"/>
                      <a:pt x="425" y="2219"/>
                      <a:pt x="416" y="2270"/>
                    </a:cubicBezTo>
                    <a:cubicBezTo>
                      <a:pt x="413" y="2291"/>
                      <a:pt x="409" y="2312"/>
                      <a:pt x="408" y="2333"/>
                    </a:cubicBezTo>
                    <a:cubicBezTo>
                      <a:pt x="403" y="2406"/>
                      <a:pt x="397" y="2480"/>
                      <a:pt x="396" y="2553"/>
                    </a:cubicBezTo>
                    <a:cubicBezTo>
                      <a:pt x="394" y="2615"/>
                      <a:pt x="397" y="2678"/>
                      <a:pt x="397" y="2740"/>
                    </a:cubicBezTo>
                    <a:cubicBezTo>
                      <a:pt x="398" y="2809"/>
                      <a:pt x="400" y="2878"/>
                      <a:pt x="396" y="2947"/>
                    </a:cubicBezTo>
                    <a:cubicBezTo>
                      <a:pt x="395" y="2973"/>
                      <a:pt x="396" y="2997"/>
                      <a:pt x="403" y="3022"/>
                    </a:cubicBezTo>
                    <a:cubicBezTo>
                      <a:pt x="408" y="3038"/>
                      <a:pt x="415" y="3054"/>
                      <a:pt x="421" y="3070"/>
                    </a:cubicBezTo>
                    <a:cubicBezTo>
                      <a:pt x="457" y="3159"/>
                      <a:pt x="492" y="3248"/>
                      <a:pt x="529" y="3335"/>
                    </a:cubicBezTo>
                    <a:cubicBezTo>
                      <a:pt x="548" y="3379"/>
                      <a:pt x="571" y="3421"/>
                      <a:pt x="593" y="3464"/>
                    </a:cubicBezTo>
                    <a:cubicBezTo>
                      <a:pt x="615" y="3506"/>
                      <a:pt x="638" y="3548"/>
                      <a:pt x="660" y="3590"/>
                    </a:cubicBezTo>
                    <a:cubicBezTo>
                      <a:pt x="673" y="3615"/>
                      <a:pt x="699" y="3623"/>
                      <a:pt x="722" y="3608"/>
                    </a:cubicBezTo>
                    <a:cubicBezTo>
                      <a:pt x="732" y="3601"/>
                      <a:pt x="740" y="3593"/>
                      <a:pt x="750" y="3585"/>
                    </a:cubicBezTo>
                    <a:cubicBezTo>
                      <a:pt x="723" y="3512"/>
                      <a:pt x="697" y="3444"/>
                      <a:pt x="672" y="3376"/>
                    </a:cubicBezTo>
                    <a:cubicBezTo>
                      <a:pt x="647" y="3309"/>
                      <a:pt x="622" y="3241"/>
                      <a:pt x="598" y="3174"/>
                    </a:cubicBezTo>
                    <a:cubicBezTo>
                      <a:pt x="594" y="3175"/>
                      <a:pt x="591" y="3176"/>
                      <a:pt x="588" y="3177"/>
                    </a:cubicBezTo>
                    <a:cubicBezTo>
                      <a:pt x="593" y="3199"/>
                      <a:pt x="598" y="3220"/>
                      <a:pt x="603" y="3242"/>
                    </a:cubicBezTo>
                    <a:cubicBezTo>
                      <a:pt x="603" y="3241"/>
                      <a:pt x="603" y="3241"/>
                      <a:pt x="603" y="3241"/>
                    </a:cubicBezTo>
                    <a:cubicBezTo>
                      <a:pt x="597" y="3226"/>
                      <a:pt x="587" y="3211"/>
                      <a:pt x="583" y="3195"/>
                    </a:cubicBezTo>
                    <a:cubicBezTo>
                      <a:pt x="562" y="3099"/>
                      <a:pt x="541" y="3003"/>
                      <a:pt x="522" y="2906"/>
                    </a:cubicBezTo>
                    <a:cubicBezTo>
                      <a:pt x="497" y="2777"/>
                      <a:pt x="486" y="2645"/>
                      <a:pt x="488" y="2513"/>
                    </a:cubicBezTo>
                    <a:cubicBezTo>
                      <a:pt x="488" y="2501"/>
                      <a:pt x="490" y="2489"/>
                      <a:pt x="492" y="2478"/>
                    </a:cubicBezTo>
                    <a:cubicBezTo>
                      <a:pt x="495" y="2449"/>
                      <a:pt x="515" y="2433"/>
                      <a:pt x="539" y="2423"/>
                    </a:cubicBezTo>
                    <a:cubicBezTo>
                      <a:pt x="548" y="2418"/>
                      <a:pt x="559" y="2417"/>
                      <a:pt x="568" y="2415"/>
                    </a:cubicBezTo>
                    <a:cubicBezTo>
                      <a:pt x="609" y="2338"/>
                      <a:pt x="649" y="2302"/>
                      <a:pt x="695" y="2301"/>
                    </a:cubicBezTo>
                    <a:cubicBezTo>
                      <a:pt x="692" y="2304"/>
                      <a:pt x="690" y="2308"/>
                      <a:pt x="688" y="2310"/>
                    </a:cubicBezTo>
                    <a:cubicBezTo>
                      <a:pt x="620" y="2349"/>
                      <a:pt x="578" y="2408"/>
                      <a:pt x="570" y="2485"/>
                    </a:cubicBezTo>
                    <a:cubicBezTo>
                      <a:pt x="560" y="2594"/>
                      <a:pt x="568" y="2703"/>
                      <a:pt x="596" y="2809"/>
                    </a:cubicBezTo>
                    <a:cubicBezTo>
                      <a:pt x="628" y="2928"/>
                      <a:pt x="667" y="3045"/>
                      <a:pt x="703" y="3163"/>
                    </a:cubicBezTo>
                    <a:cubicBezTo>
                      <a:pt x="717" y="3212"/>
                      <a:pt x="733" y="3259"/>
                      <a:pt x="762" y="3302"/>
                    </a:cubicBezTo>
                    <a:cubicBezTo>
                      <a:pt x="800" y="3361"/>
                      <a:pt x="835" y="3423"/>
                      <a:pt x="871" y="3483"/>
                    </a:cubicBezTo>
                    <a:cubicBezTo>
                      <a:pt x="896" y="3525"/>
                      <a:pt x="920" y="3568"/>
                      <a:pt x="946" y="3610"/>
                    </a:cubicBezTo>
                    <a:cubicBezTo>
                      <a:pt x="957" y="3628"/>
                      <a:pt x="973" y="3644"/>
                      <a:pt x="988" y="3661"/>
                    </a:cubicBezTo>
                    <a:cubicBezTo>
                      <a:pt x="990" y="3671"/>
                      <a:pt x="990" y="3684"/>
                      <a:pt x="995" y="3695"/>
                    </a:cubicBezTo>
                    <a:cubicBezTo>
                      <a:pt x="1024" y="3750"/>
                      <a:pt x="1052" y="3807"/>
                      <a:pt x="1085" y="3860"/>
                    </a:cubicBezTo>
                    <a:cubicBezTo>
                      <a:pt x="1150" y="3963"/>
                      <a:pt x="1218" y="4064"/>
                      <a:pt x="1286" y="4166"/>
                    </a:cubicBezTo>
                    <a:cubicBezTo>
                      <a:pt x="1356" y="4269"/>
                      <a:pt x="1427" y="4372"/>
                      <a:pt x="1497" y="4475"/>
                    </a:cubicBezTo>
                    <a:cubicBezTo>
                      <a:pt x="1509" y="4492"/>
                      <a:pt x="1519" y="4511"/>
                      <a:pt x="1529" y="4529"/>
                    </a:cubicBezTo>
                    <a:cubicBezTo>
                      <a:pt x="1527" y="4530"/>
                      <a:pt x="1526" y="4531"/>
                      <a:pt x="1524" y="4532"/>
                    </a:cubicBezTo>
                    <a:cubicBezTo>
                      <a:pt x="1509" y="4515"/>
                      <a:pt x="1494" y="4498"/>
                      <a:pt x="1480" y="4481"/>
                    </a:cubicBezTo>
                    <a:cubicBezTo>
                      <a:pt x="1478" y="4482"/>
                      <a:pt x="1476" y="4484"/>
                      <a:pt x="1474" y="4486"/>
                    </a:cubicBezTo>
                    <a:cubicBezTo>
                      <a:pt x="1538" y="4577"/>
                      <a:pt x="1618" y="4654"/>
                      <a:pt x="1698" y="4743"/>
                    </a:cubicBezTo>
                    <a:cubicBezTo>
                      <a:pt x="1684" y="4740"/>
                      <a:pt x="1680" y="4740"/>
                      <a:pt x="1677" y="4738"/>
                    </a:cubicBezTo>
                    <a:cubicBezTo>
                      <a:pt x="1611" y="4704"/>
                      <a:pt x="1556" y="4656"/>
                      <a:pt x="1509" y="4600"/>
                    </a:cubicBezTo>
                    <a:cubicBezTo>
                      <a:pt x="1440" y="4520"/>
                      <a:pt x="1382" y="4433"/>
                      <a:pt x="1326" y="4344"/>
                    </a:cubicBezTo>
                    <a:cubicBezTo>
                      <a:pt x="1311" y="4320"/>
                      <a:pt x="1299" y="4295"/>
                      <a:pt x="1285" y="4271"/>
                    </a:cubicBezTo>
                    <a:cubicBezTo>
                      <a:pt x="1241" y="4196"/>
                      <a:pt x="1196" y="4123"/>
                      <a:pt x="1153" y="4048"/>
                    </a:cubicBezTo>
                    <a:cubicBezTo>
                      <a:pt x="1112" y="3977"/>
                      <a:pt x="1072" y="3905"/>
                      <a:pt x="1031" y="3834"/>
                    </a:cubicBezTo>
                    <a:cubicBezTo>
                      <a:pt x="1008" y="3794"/>
                      <a:pt x="983" y="3757"/>
                      <a:pt x="959" y="3718"/>
                    </a:cubicBezTo>
                    <a:cubicBezTo>
                      <a:pt x="974" y="3766"/>
                      <a:pt x="994" y="3810"/>
                      <a:pt x="1016" y="3854"/>
                    </a:cubicBezTo>
                    <a:cubicBezTo>
                      <a:pt x="1053" y="3927"/>
                      <a:pt x="1092" y="3999"/>
                      <a:pt x="1130" y="4072"/>
                    </a:cubicBezTo>
                    <a:cubicBezTo>
                      <a:pt x="1173" y="4151"/>
                      <a:pt x="1217" y="4230"/>
                      <a:pt x="1260" y="4310"/>
                    </a:cubicBezTo>
                    <a:cubicBezTo>
                      <a:pt x="1270" y="4328"/>
                      <a:pt x="1278" y="4347"/>
                      <a:pt x="1287" y="4366"/>
                    </a:cubicBezTo>
                    <a:cubicBezTo>
                      <a:pt x="1288" y="4366"/>
                      <a:pt x="1288" y="4366"/>
                      <a:pt x="1288" y="4366"/>
                    </a:cubicBezTo>
                    <a:cubicBezTo>
                      <a:pt x="1280" y="4360"/>
                      <a:pt x="1270" y="4355"/>
                      <a:pt x="1265" y="4348"/>
                    </a:cubicBezTo>
                    <a:cubicBezTo>
                      <a:pt x="1221" y="4273"/>
                      <a:pt x="1176" y="4200"/>
                      <a:pt x="1136" y="4124"/>
                    </a:cubicBezTo>
                    <a:cubicBezTo>
                      <a:pt x="1088" y="4035"/>
                      <a:pt x="1043" y="3944"/>
                      <a:pt x="997" y="3854"/>
                    </a:cubicBezTo>
                    <a:cubicBezTo>
                      <a:pt x="973" y="3805"/>
                      <a:pt x="949" y="3756"/>
                      <a:pt x="924" y="3708"/>
                    </a:cubicBezTo>
                    <a:cubicBezTo>
                      <a:pt x="909" y="3714"/>
                      <a:pt x="895" y="3718"/>
                      <a:pt x="881" y="3723"/>
                    </a:cubicBezTo>
                    <a:cubicBezTo>
                      <a:pt x="880" y="3724"/>
                      <a:pt x="879" y="3725"/>
                      <a:pt x="879" y="3726"/>
                    </a:cubicBezTo>
                    <a:cubicBezTo>
                      <a:pt x="885" y="3747"/>
                      <a:pt x="891" y="3767"/>
                      <a:pt x="896" y="3788"/>
                    </a:cubicBezTo>
                    <a:cubicBezTo>
                      <a:pt x="924" y="3908"/>
                      <a:pt x="974" y="4019"/>
                      <a:pt x="1037" y="4123"/>
                    </a:cubicBezTo>
                    <a:cubicBezTo>
                      <a:pt x="1086" y="4203"/>
                      <a:pt x="1141" y="4278"/>
                      <a:pt x="1208" y="4343"/>
                    </a:cubicBezTo>
                    <a:cubicBezTo>
                      <a:pt x="1218" y="4354"/>
                      <a:pt x="1224" y="4370"/>
                      <a:pt x="1230" y="4385"/>
                    </a:cubicBezTo>
                    <a:cubicBezTo>
                      <a:pt x="1231" y="4388"/>
                      <a:pt x="1224" y="4395"/>
                      <a:pt x="1222" y="4398"/>
                    </a:cubicBezTo>
                    <a:cubicBezTo>
                      <a:pt x="1206" y="4377"/>
                      <a:pt x="1193" y="4356"/>
                      <a:pt x="1176" y="4338"/>
                    </a:cubicBezTo>
                    <a:cubicBezTo>
                      <a:pt x="1127" y="4286"/>
                      <a:pt x="1077" y="4234"/>
                      <a:pt x="1038" y="4174"/>
                    </a:cubicBezTo>
                    <a:cubicBezTo>
                      <a:pt x="1025" y="4155"/>
                      <a:pt x="1013" y="4136"/>
                      <a:pt x="1000" y="4118"/>
                    </a:cubicBezTo>
                    <a:cubicBezTo>
                      <a:pt x="1003" y="4148"/>
                      <a:pt x="1011" y="4175"/>
                      <a:pt x="1016" y="4203"/>
                    </a:cubicBezTo>
                    <a:cubicBezTo>
                      <a:pt x="1030" y="4285"/>
                      <a:pt x="1076" y="4350"/>
                      <a:pt x="1129" y="4410"/>
                    </a:cubicBezTo>
                    <a:cubicBezTo>
                      <a:pt x="1177" y="4463"/>
                      <a:pt x="1230" y="4511"/>
                      <a:pt x="1270" y="4571"/>
                    </a:cubicBezTo>
                    <a:cubicBezTo>
                      <a:pt x="1281" y="4588"/>
                      <a:pt x="1293" y="4606"/>
                      <a:pt x="1307" y="4622"/>
                    </a:cubicBezTo>
                    <a:cubicBezTo>
                      <a:pt x="1371" y="4694"/>
                      <a:pt x="1417" y="4775"/>
                      <a:pt x="1447" y="4855"/>
                    </a:cubicBezTo>
                    <a:cubicBezTo>
                      <a:pt x="1468" y="4867"/>
                      <a:pt x="1486" y="4872"/>
                      <a:pt x="1495" y="4884"/>
                    </a:cubicBezTo>
                    <a:cubicBezTo>
                      <a:pt x="1533" y="4938"/>
                      <a:pt x="1569" y="4994"/>
                      <a:pt x="1606" y="5050"/>
                    </a:cubicBezTo>
                    <a:cubicBezTo>
                      <a:pt x="1624" y="5078"/>
                      <a:pt x="1639" y="5111"/>
                      <a:pt x="1663" y="5135"/>
                    </a:cubicBezTo>
                    <a:cubicBezTo>
                      <a:pt x="1749" y="5218"/>
                      <a:pt x="1825" y="5305"/>
                      <a:pt x="1859" y="5423"/>
                    </a:cubicBezTo>
                    <a:cubicBezTo>
                      <a:pt x="1846" y="5414"/>
                      <a:pt x="1834" y="5404"/>
                      <a:pt x="1818" y="5391"/>
                    </a:cubicBezTo>
                    <a:cubicBezTo>
                      <a:pt x="1817" y="5406"/>
                      <a:pt x="1815" y="5414"/>
                      <a:pt x="1816" y="5422"/>
                    </a:cubicBezTo>
                    <a:cubicBezTo>
                      <a:pt x="1821" y="5485"/>
                      <a:pt x="1827" y="5549"/>
                      <a:pt x="1834" y="5613"/>
                    </a:cubicBezTo>
                    <a:cubicBezTo>
                      <a:pt x="1840" y="5681"/>
                      <a:pt x="1849" y="5750"/>
                      <a:pt x="1853" y="5819"/>
                    </a:cubicBezTo>
                    <a:cubicBezTo>
                      <a:pt x="1857" y="5892"/>
                      <a:pt x="1857" y="5965"/>
                      <a:pt x="1869" y="6037"/>
                    </a:cubicBezTo>
                    <a:cubicBezTo>
                      <a:pt x="1876" y="6078"/>
                      <a:pt x="1874" y="6120"/>
                      <a:pt x="1877" y="6161"/>
                    </a:cubicBezTo>
                    <a:cubicBezTo>
                      <a:pt x="1879" y="6190"/>
                      <a:pt x="1876" y="6222"/>
                      <a:pt x="1888" y="6247"/>
                    </a:cubicBezTo>
                    <a:cubicBezTo>
                      <a:pt x="1916" y="6303"/>
                      <a:pt x="1961" y="6347"/>
                      <a:pt x="2010" y="6389"/>
                    </a:cubicBezTo>
                    <a:cubicBezTo>
                      <a:pt x="2105" y="6343"/>
                      <a:pt x="2203" y="6315"/>
                      <a:pt x="2307" y="6306"/>
                    </a:cubicBezTo>
                    <a:cubicBezTo>
                      <a:pt x="2294" y="6303"/>
                      <a:pt x="2282" y="6302"/>
                      <a:pt x="2270" y="6302"/>
                    </a:cubicBezTo>
                    <a:cubicBezTo>
                      <a:pt x="2198" y="6303"/>
                      <a:pt x="2127" y="6303"/>
                      <a:pt x="2055" y="6305"/>
                    </a:cubicBezTo>
                    <a:cubicBezTo>
                      <a:pt x="2036" y="6306"/>
                      <a:pt x="2021" y="6305"/>
                      <a:pt x="2011" y="6280"/>
                    </a:cubicBezTo>
                    <a:cubicBezTo>
                      <a:pt x="2029" y="6275"/>
                      <a:pt x="2045" y="6267"/>
                      <a:pt x="2061" y="6267"/>
                    </a:cubicBezTo>
                    <a:cubicBezTo>
                      <a:pt x="2124" y="6266"/>
                      <a:pt x="2188" y="6269"/>
                      <a:pt x="2252" y="6268"/>
                    </a:cubicBezTo>
                    <a:cubicBezTo>
                      <a:pt x="2343" y="6266"/>
                      <a:pt x="2435" y="6262"/>
                      <a:pt x="2527" y="6260"/>
                    </a:cubicBezTo>
                    <a:cubicBezTo>
                      <a:pt x="2539" y="6259"/>
                      <a:pt x="2551" y="6259"/>
                      <a:pt x="2562" y="6262"/>
                    </a:cubicBezTo>
                    <a:cubicBezTo>
                      <a:pt x="2567" y="6263"/>
                      <a:pt x="2574" y="6270"/>
                      <a:pt x="2574" y="6275"/>
                    </a:cubicBezTo>
                    <a:cubicBezTo>
                      <a:pt x="2575" y="6280"/>
                      <a:pt x="2570" y="6288"/>
                      <a:pt x="2566" y="6290"/>
                    </a:cubicBezTo>
                    <a:cubicBezTo>
                      <a:pt x="2556" y="6295"/>
                      <a:pt x="2545" y="6296"/>
                      <a:pt x="2532" y="6300"/>
                    </a:cubicBezTo>
                    <a:cubicBezTo>
                      <a:pt x="2543" y="6307"/>
                      <a:pt x="2551" y="6311"/>
                      <a:pt x="2562" y="6318"/>
                    </a:cubicBezTo>
                    <a:cubicBezTo>
                      <a:pt x="2504" y="6330"/>
                      <a:pt x="2449" y="6312"/>
                      <a:pt x="2397" y="6335"/>
                    </a:cubicBezTo>
                    <a:cubicBezTo>
                      <a:pt x="2347" y="6357"/>
                      <a:pt x="2295" y="6373"/>
                      <a:pt x="2244" y="6391"/>
                    </a:cubicBezTo>
                    <a:cubicBezTo>
                      <a:pt x="2318" y="6385"/>
                      <a:pt x="2389" y="6359"/>
                      <a:pt x="2464" y="6359"/>
                    </a:cubicBezTo>
                    <a:cubicBezTo>
                      <a:pt x="2442" y="6372"/>
                      <a:pt x="2420" y="6381"/>
                      <a:pt x="2398" y="6391"/>
                    </a:cubicBezTo>
                    <a:cubicBezTo>
                      <a:pt x="2375" y="6402"/>
                      <a:pt x="2344" y="6407"/>
                      <a:pt x="2331" y="6425"/>
                    </a:cubicBezTo>
                    <a:cubicBezTo>
                      <a:pt x="2317" y="6445"/>
                      <a:pt x="2298" y="6449"/>
                      <a:pt x="2282" y="6460"/>
                    </a:cubicBezTo>
                    <a:cubicBezTo>
                      <a:pt x="2261" y="6474"/>
                      <a:pt x="2238" y="6486"/>
                      <a:pt x="2216" y="6498"/>
                    </a:cubicBezTo>
                    <a:cubicBezTo>
                      <a:pt x="2195" y="6510"/>
                      <a:pt x="2173" y="6522"/>
                      <a:pt x="2152" y="6533"/>
                    </a:cubicBezTo>
                    <a:cubicBezTo>
                      <a:pt x="2152" y="6536"/>
                      <a:pt x="2153" y="6539"/>
                      <a:pt x="2153" y="6542"/>
                    </a:cubicBezTo>
                    <a:cubicBezTo>
                      <a:pt x="2218" y="6561"/>
                      <a:pt x="2282" y="6582"/>
                      <a:pt x="2347" y="6598"/>
                    </a:cubicBezTo>
                    <a:cubicBezTo>
                      <a:pt x="2414" y="6614"/>
                      <a:pt x="2482" y="6624"/>
                      <a:pt x="2549" y="6639"/>
                    </a:cubicBezTo>
                    <a:cubicBezTo>
                      <a:pt x="2566" y="6642"/>
                      <a:pt x="2582" y="6650"/>
                      <a:pt x="2597" y="6658"/>
                    </a:cubicBezTo>
                    <a:cubicBezTo>
                      <a:pt x="2600" y="6660"/>
                      <a:pt x="2600" y="6670"/>
                      <a:pt x="2602" y="6680"/>
                    </a:cubicBezTo>
                    <a:cubicBezTo>
                      <a:pt x="2529" y="6659"/>
                      <a:pt x="2459" y="6650"/>
                      <a:pt x="2388" y="6649"/>
                    </a:cubicBezTo>
                    <a:cubicBezTo>
                      <a:pt x="2387" y="6652"/>
                      <a:pt x="2386" y="6655"/>
                      <a:pt x="2385" y="6657"/>
                    </a:cubicBezTo>
                    <a:cubicBezTo>
                      <a:pt x="2423" y="6675"/>
                      <a:pt x="2460" y="6692"/>
                      <a:pt x="2497" y="6710"/>
                    </a:cubicBezTo>
                    <a:cubicBezTo>
                      <a:pt x="2453" y="6706"/>
                      <a:pt x="2411" y="6696"/>
                      <a:pt x="2369" y="6686"/>
                    </a:cubicBezTo>
                    <a:cubicBezTo>
                      <a:pt x="2339" y="6678"/>
                      <a:pt x="2310" y="6663"/>
                      <a:pt x="2281" y="6664"/>
                    </a:cubicBezTo>
                    <a:cubicBezTo>
                      <a:pt x="2229" y="6666"/>
                      <a:pt x="2180" y="6654"/>
                      <a:pt x="2131" y="6645"/>
                    </a:cubicBezTo>
                    <a:cubicBezTo>
                      <a:pt x="2119" y="6642"/>
                      <a:pt x="2102" y="6647"/>
                      <a:pt x="2094" y="6641"/>
                    </a:cubicBezTo>
                    <a:cubicBezTo>
                      <a:pt x="2062" y="6611"/>
                      <a:pt x="2032" y="6625"/>
                      <a:pt x="1994" y="6643"/>
                    </a:cubicBezTo>
                    <a:cubicBezTo>
                      <a:pt x="2063" y="6670"/>
                      <a:pt x="2126" y="6694"/>
                      <a:pt x="2189" y="6720"/>
                    </a:cubicBezTo>
                    <a:cubicBezTo>
                      <a:pt x="2282" y="6760"/>
                      <a:pt x="2380" y="6786"/>
                      <a:pt x="2479" y="6804"/>
                    </a:cubicBezTo>
                    <a:cubicBezTo>
                      <a:pt x="2594" y="6825"/>
                      <a:pt x="2712" y="6831"/>
                      <a:pt x="2829" y="6826"/>
                    </a:cubicBezTo>
                    <a:cubicBezTo>
                      <a:pt x="2924" y="6821"/>
                      <a:pt x="3020" y="6826"/>
                      <a:pt x="3115" y="6806"/>
                    </a:cubicBezTo>
                    <a:cubicBezTo>
                      <a:pt x="3137" y="6801"/>
                      <a:pt x="3147" y="6795"/>
                      <a:pt x="3152" y="6773"/>
                    </a:cubicBezTo>
                    <a:cubicBezTo>
                      <a:pt x="3160" y="6730"/>
                      <a:pt x="3172" y="6688"/>
                      <a:pt x="3183" y="6645"/>
                    </a:cubicBezTo>
                    <a:cubicBezTo>
                      <a:pt x="3186" y="6631"/>
                      <a:pt x="3193" y="6618"/>
                      <a:pt x="3199" y="6604"/>
                    </a:cubicBezTo>
                    <a:cubicBezTo>
                      <a:pt x="3201" y="6605"/>
                      <a:pt x="3204" y="6606"/>
                      <a:pt x="3207" y="6607"/>
                    </a:cubicBezTo>
                    <a:cubicBezTo>
                      <a:pt x="3191" y="6668"/>
                      <a:pt x="3176" y="6729"/>
                      <a:pt x="3160" y="6791"/>
                    </a:cubicBezTo>
                    <a:cubicBezTo>
                      <a:pt x="3220" y="6791"/>
                      <a:pt x="3220" y="6791"/>
                      <a:pt x="3234" y="6739"/>
                    </a:cubicBezTo>
                    <a:cubicBezTo>
                      <a:pt x="3244" y="6699"/>
                      <a:pt x="3255" y="6660"/>
                      <a:pt x="3265" y="6620"/>
                    </a:cubicBezTo>
                    <a:cubicBezTo>
                      <a:pt x="3271" y="6597"/>
                      <a:pt x="3276" y="6574"/>
                      <a:pt x="3282" y="6547"/>
                    </a:cubicBezTo>
                    <a:cubicBezTo>
                      <a:pt x="3265" y="6545"/>
                      <a:pt x="3246" y="6538"/>
                      <a:pt x="3238" y="6544"/>
                    </a:cubicBezTo>
                    <a:cubicBezTo>
                      <a:pt x="3214" y="6562"/>
                      <a:pt x="3194" y="6546"/>
                      <a:pt x="3172" y="6541"/>
                    </a:cubicBezTo>
                    <a:cubicBezTo>
                      <a:pt x="3164" y="6574"/>
                      <a:pt x="3159" y="6605"/>
                      <a:pt x="3149" y="6635"/>
                    </a:cubicBezTo>
                    <a:cubicBezTo>
                      <a:pt x="3138" y="6666"/>
                      <a:pt x="3138" y="6700"/>
                      <a:pt x="3112" y="6725"/>
                    </a:cubicBezTo>
                    <a:cubicBezTo>
                      <a:pt x="3122" y="6657"/>
                      <a:pt x="3133" y="6589"/>
                      <a:pt x="3143" y="6525"/>
                    </a:cubicBezTo>
                    <a:cubicBezTo>
                      <a:pt x="3115" y="6501"/>
                      <a:pt x="3093" y="6517"/>
                      <a:pt x="3073" y="6523"/>
                    </a:cubicBezTo>
                    <a:cubicBezTo>
                      <a:pt x="3053" y="6527"/>
                      <a:pt x="3036" y="6543"/>
                      <a:pt x="3017" y="6554"/>
                    </a:cubicBezTo>
                    <a:cubicBezTo>
                      <a:pt x="3028" y="6557"/>
                      <a:pt x="3036" y="6560"/>
                      <a:pt x="3049" y="6564"/>
                    </a:cubicBezTo>
                    <a:cubicBezTo>
                      <a:pt x="3019" y="6584"/>
                      <a:pt x="2990" y="6589"/>
                      <a:pt x="2961" y="6591"/>
                    </a:cubicBezTo>
                    <a:cubicBezTo>
                      <a:pt x="2888" y="6595"/>
                      <a:pt x="2815" y="6597"/>
                      <a:pt x="2742" y="6600"/>
                    </a:cubicBezTo>
                    <a:cubicBezTo>
                      <a:pt x="2722" y="6601"/>
                      <a:pt x="2702" y="6605"/>
                      <a:pt x="2680" y="6608"/>
                    </a:cubicBezTo>
                    <a:cubicBezTo>
                      <a:pt x="2681" y="6592"/>
                      <a:pt x="2668" y="6586"/>
                      <a:pt x="2648" y="6584"/>
                    </a:cubicBezTo>
                    <a:cubicBezTo>
                      <a:pt x="2636" y="6582"/>
                      <a:pt x="2623" y="6576"/>
                      <a:pt x="2612" y="6570"/>
                    </a:cubicBezTo>
                    <a:cubicBezTo>
                      <a:pt x="2590" y="6560"/>
                      <a:pt x="2569" y="6550"/>
                      <a:pt x="2543" y="6555"/>
                    </a:cubicBezTo>
                    <a:cubicBezTo>
                      <a:pt x="2528" y="6558"/>
                      <a:pt x="2512" y="6556"/>
                      <a:pt x="2502" y="6541"/>
                    </a:cubicBezTo>
                    <a:cubicBezTo>
                      <a:pt x="2504" y="6518"/>
                      <a:pt x="2522" y="6513"/>
                      <a:pt x="2538" y="6506"/>
                    </a:cubicBezTo>
                    <a:cubicBezTo>
                      <a:pt x="2545" y="6503"/>
                      <a:pt x="2556" y="6497"/>
                      <a:pt x="2557" y="6491"/>
                    </a:cubicBezTo>
                    <a:cubicBezTo>
                      <a:pt x="2562" y="6465"/>
                      <a:pt x="2582" y="6466"/>
                      <a:pt x="2600" y="6465"/>
                    </a:cubicBezTo>
                    <a:cubicBezTo>
                      <a:pt x="2622" y="6464"/>
                      <a:pt x="2644" y="6465"/>
                      <a:pt x="2668" y="6465"/>
                    </a:cubicBezTo>
                    <a:cubicBezTo>
                      <a:pt x="2674" y="6434"/>
                      <a:pt x="2648" y="6385"/>
                      <a:pt x="2712" y="6385"/>
                    </a:cubicBezTo>
                    <a:cubicBezTo>
                      <a:pt x="2714" y="6325"/>
                      <a:pt x="2714" y="6268"/>
                      <a:pt x="2735" y="6212"/>
                    </a:cubicBezTo>
                    <a:cubicBezTo>
                      <a:pt x="2757" y="6275"/>
                      <a:pt x="2748" y="6342"/>
                      <a:pt x="2763" y="6401"/>
                    </a:cubicBezTo>
                    <a:cubicBezTo>
                      <a:pt x="2809" y="6414"/>
                      <a:pt x="2850" y="6426"/>
                      <a:pt x="2892" y="6438"/>
                    </a:cubicBezTo>
                    <a:cubicBezTo>
                      <a:pt x="2892" y="6441"/>
                      <a:pt x="2892" y="6443"/>
                      <a:pt x="2892" y="6445"/>
                    </a:cubicBezTo>
                    <a:cubicBezTo>
                      <a:pt x="2879" y="6450"/>
                      <a:pt x="2865" y="6455"/>
                      <a:pt x="2852" y="6460"/>
                    </a:cubicBezTo>
                    <a:cubicBezTo>
                      <a:pt x="2879" y="6460"/>
                      <a:pt x="2905" y="6460"/>
                      <a:pt x="2926" y="6460"/>
                    </a:cubicBezTo>
                    <a:cubicBezTo>
                      <a:pt x="2926" y="6406"/>
                      <a:pt x="2926" y="6355"/>
                      <a:pt x="2926" y="6305"/>
                    </a:cubicBezTo>
                    <a:cubicBezTo>
                      <a:pt x="2923" y="6304"/>
                      <a:pt x="2920" y="6304"/>
                      <a:pt x="2918" y="6304"/>
                    </a:cubicBezTo>
                    <a:cubicBezTo>
                      <a:pt x="2910" y="6328"/>
                      <a:pt x="2903" y="6352"/>
                      <a:pt x="2894" y="6375"/>
                    </a:cubicBezTo>
                    <a:cubicBezTo>
                      <a:pt x="2892" y="6381"/>
                      <a:pt x="2884" y="6386"/>
                      <a:pt x="2879" y="6391"/>
                    </a:cubicBezTo>
                    <a:cubicBezTo>
                      <a:pt x="2874" y="6385"/>
                      <a:pt x="2864" y="6380"/>
                      <a:pt x="2863" y="6373"/>
                    </a:cubicBezTo>
                    <a:cubicBezTo>
                      <a:pt x="2860" y="6360"/>
                      <a:pt x="2860" y="6346"/>
                      <a:pt x="2862" y="6333"/>
                    </a:cubicBezTo>
                    <a:cubicBezTo>
                      <a:pt x="2879" y="6250"/>
                      <a:pt x="2896" y="6166"/>
                      <a:pt x="2913" y="6083"/>
                    </a:cubicBezTo>
                    <a:cubicBezTo>
                      <a:pt x="2933" y="5988"/>
                      <a:pt x="2953" y="5893"/>
                      <a:pt x="2974" y="5798"/>
                    </a:cubicBezTo>
                    <a:cubicBezTo>
                      <a:pt x="2999" y="5686"/>
                      <a:pt x="3024" y="5573"/>
                      <a:pt x="3053" y="5462"/>
                    </a:cubicBezTo>
                    <a:cubicBezTo>
                      <a:pt x="3097" y="5300"/>
                      <a:pt x="3144" y="5139"/>
                      <a:pt x="3189" y="4978"/>
                    </a:cubicBezTo>
                    <a:cubicBezTo>
                      <a:pt x="3201" y="4934"/>
                      <a:pt x="3211" y="4890"/>
                      <a:pt x="3224" y="4847"/>
                    </a:cubicBezTo>
                    <a:cubicBezTo>
                      <a:pt x="3247" y="4771"/>
                      <a:pt x="3272" y="4695"/>
                      <a:pt x="3296" y="4619"/>
                    </a:cubicBezTo>
                    <a:cubicBezTo>
                      <a:pt x="3304" y="4592"/>
                      <a:pt x="3314" y="4565"/>
                      <a:pt x="3323" y="4538"/>
                    </a:cubicBezTo>
                    <a:cubicBezTo>
                      <a:pt x="3325" y="4539"/>
                      <a:pt x="3327" y="4539"/>
                      <a:pt x="3329" y="4539"/>
                    </a:cubicBezTo>
                    <a:cubicBezTo>
                      <a:pt x="3331" y="4554"/>
                      <a:pt x="3334" y="4570"/>
                      <a:pt x="3337" y="4588"/>
                    </a:cubicBezTo>
                    <a:cubicBezTo>
                      <a:pt x="3367" y="4537"/>
                      <a:pt x="3394" y="4491"/>
                      <a:pt x="3421" y="4443"/>
                    </a:cubicBezTo>
                    <a:cubicBezTo>
                      <a:pt x="3428" y="4429"/>
                      <a:pt x="3433" y="4414"/>
                      <a:pt x="3437" y="4398"/>
                    </a:cubicBezTo>
                    <a:cubicBezTo>
                      <a:pt x="3450" y="4343"/>
                      <a:pt x="3460" y="4286"/>
                      <a:pt x="3476" y="4232"/>
                    </a:cubicBezTo>
                    <a:cubicBezTo>
                      <a:pt x="3500" y="4146"/>
                      <a:pt x="3530" y="4062"/>
                      <a:pt x="3557" y="3977"/>
                    </a:cubicBezTo>
                    <a:cubicBezTo>
                      <a:pt x="3563" y="3956"/>
                      <a:pt x="3587" y="3938"/>
                      <a:pt x="3566" y="3912"/>
                    </a:cubicBezTo>
                    <a:cubicBezTo>
                      <a:pt x="3565" y="3911"/>
                      <a:pt x="3567" y="3907"/>
                      <a:pt x="3567" y="3905"/>
                    </a:cubicBezTo>
                    <a:cubicBezTo>
                      <a:pt x="3569" y="3880"/>
                      <a:pt x="3572" y="3855"/>
                      <a:pt x="3573" y="3830"/>
                    </a:cubicBezTo>
                    <a:cubicBezTo>
                      <a:pt x="3575" y="3797"/>
                      <a:pt x="3579" y="3794"/>
                      <a:pt x="3611" y="3798"/>
                    </a:cubicBezTo>
                    <a:cubicBezTo>
                      <a:pt x="3619" y="3800"/>
                      <a:pt x="3628" y="3800"/>
                      <a:pt x="3642" y="3801"/>
                    </a:cubicBezTo>
                    <a:cubicBezTo>
                      <a:pt x="3644" y="3825"/>
                      <a:pt x="3646" y="3849"/>
                      <a:pt x="3646" y="3872"/>
                    </a:cubicBezTo>
                    <a:cubicBezTo>
                      <a:pt x="3647" y="3886"/>
                      <a:pt x="3646" y="3897"/>
                      <a:pt x="3659" y="3908"/>
                    </a:cubicBezTo>
                    <a:cubicBezTo>
                      <a:pt x="3675" y="3922"/>
                      <a:pt x="3672" y="3936"/>
                      <a:pt x="3651" y="3942"/>
                    </a:cubicBezTo>
                    <a:cubicBezTo>
                      <a:pt x="3636" y="3947"/>
                      <a:pt x="3633" y="3955"/>
                      <a:pt x="3629" y="3966"/>
                    </a:cubicBezTo>
                    <a:cubicBezTo>
                      <a:pt x="3610" y="4020"/>
                      <a:pt x="3592" y="4074"/>
                      <a:pt x="3571" y="4127"/>
                    </a:cubicBezTo>
                    <a:cubicBezTo>
                      <a:pt x="3531" y="4233"/>
                      <a:pt x="3491" y="4338"/>
                      <a:pt x="3448" y="4443"/>
                    </a:cubicBezTo>
                    <a:cubicBezTo>
                      <a:pt x="3424" y="4503"/>
                      <a:pt x="3396" y="4562"/>
                      <a:pt x="3370" y="4622"/>
                    </a:cubicBezTo>
                    <a:cubicBezTo>
                      <a:pt x="3345" y="4679"/>
                      <a:pt x="3313" y="4733"/>
                      <a:pt x="3301" y="4795"/>
                    </a:cubicBezTo>
                    <a:cubicBezTo>
                      <a:pt x="3293" y="4830"/>
                      <a:pt x="3286" y="4865"/>
                      <a:pt x="3276" y="4900"/>
                    </a:cubicBezTo>
                    <a:cubicBezTo>
                      <a:pt x="3247" y="5005"/>
                      <a:pt x="3216" y="5109"/>
                      <a:pt x="3187" y="5214"/>
                    </a:cubicBezTo>
                    <a:cubicBezTo>
                      <a:pt x="3165" y="5295"/>
                      <a:pt x="3149" y="5378"/>
                      <a:pt x="3125" y="5458"/>
                    </a:cubicBezTo>
                    <a:cubicBezTo>
                      <a:pt x="3092" y="5569"/>
                      <a:pt x="3083" y="5685"/>
                      <a:pt x="3058" y="5798"/>
                    </a:cubicBezTo>
                    <a:cubicBezTo>
                      <a:pt x="3039" y="5886"/>
                      <a:pt x="3026" y="5976"/>
                      <a:pt x="3010" y="6065"/>
                    </a:cubicBezTo>
                    <a:cubicBezTo>
                      <a:pt x="2999" y="6129"/>
                      <a:pt x="2989" y="6193"/>
                      <a:pt x="2977" y="6261"/>
                    </a:cubicBezTo>
                    <a:cubicBezTo>
                      <a:pt x="3054" y="6238"/>
                      <a:pt x="3125" y="6242"/>
                      <a:pt x="3196" y="6249"/>
                    </a:cubicBezTo>
                    <a:cubicBezTo>
                      <a:pt x="3239" y="6253"/>
                      <a:pt x="3281" y="6260"/>
                      <a:pt x="3323" y="6264"/>
                    </a:cubicBezTo>
                    <a:cubicBezTo>
                      <a:pt x="3372" y="6268"/>
                      <a:pt x="3420" y="6273"/>
                      <a:pt x="3469" y="6261"/>
                    </a:cubicBezTo>
                    <a:cubicBezTo>
                      <a:pt x="3501" y="6253"/>
                      <a:pt x="3537" y="6259"/>
                      <a:pt x="3575" y="6259"/>
                    </a:cubicBezTo>
                    <a:cubicBezTo>
                      <a:pt x="3599" y="6170"/>
                      <a:pt x="3612" y="6076"/>
                      <a:pt x="3649" y="5990"/>
                    </a:cubicBezTo>
                    <a:cubicBezTo>
                      <a:pt x="3652" y="5990"/>
                      <a:pt x="3655" y="5991"/>
                      <a:pt x="3658" y="5992"/>
                    </a:cubicBezTo>
                    <a:cubicBezTo>
                      <a:pt x="3635" y="6083"/>
                      <a:pt x="3613" y="6173"/>
                      <a:pt x="3590" y="6265"/>
                    </a:cubicBezTo>
                    <a:cubicBezTo>
                      <a:pt x="3619" y="6278"/>
                      <a:pt x="3643" y="6288"/>
                      <a:pt x="3670" y="6301"/>
                    </a:cubicBezTo>
                    <a:cubicBezTo>
                      <a:pt x="3684" y="6217"/>
                      <a:pt x="3699" y="6136"/>
                      <a:pt x="3709" y="6054"/>
                    </a:cubicBezTo>
                    <a:cubicBezTo>
                      <a:pt x="3725" y="5933"/>
                      <a:pt x="3737" y="5811"/>
                      <a:pt x="3752" y="5689"/>
                    </a:cubicBezTo>
                    <a:cubicBezTo>
                      <a:pt x="3758" y="5639"/>
                      <a:pt x="3766" y="5589"/>
                      <a:pt x="3775" y="5539"/>
                    </a:cubicBezTo>
                    <a:cubicBezTo>
                      <a:pt x="3777" y="5525"/>
                      <a:pt x="3776" y="5506"/>
                      <a:pt x="3802" y="5500"/>
                    </a:cubicBezTo>
                    <a:cubicBezTo>
                      <a:pt x="3803" y="5515"/>
                      <a:pt x="3806" y="5529"/>
                      <a:pt x="3805" y="5543"/>
                    </a:cubicBezTo>
                    <a:cubicBezTo>
                      <a:pt x="3793" y="5635"/>
                      <a:pt x="3781" y="5727"/>
                      <a:pt x="3767" y="5819"/>
                    </a:cubicBezTo>
                    <a:cubicBezTo>
                      <a:pt x="3748" y="5949"/>
                      <a:pt x="3728" y="6079"/>
                      <a:pt x="3707" y="6209"/>
                    </a:cubicBezTo>
                    <a:cubicBezTo>
                      <a:pt x="3700" y="6252"/>
                      <a:pt x="3692" y="6295"/>
                      <a:pt x="3685" y="6336"/>
                    </a:cubicBezTo>
                    <a:cubicBezTo>
                      <a:pt x="3703" y="6346"/>
                      <a:pt x="3714" y="6346"/>
                      <a:pt x="3717" y="6329"/>
                    </a:cubicBezTo>
                    <a:cubicBezTo>
                      <a:pt x="3721" y="6313"/>
                      <a:pt x="3722" y="6295"/>
                      <a:pt x="3726" y="6278"/>
                    </a:cubicBezTo>
                    <a:cubicBezTo>
                      <a:pt x="3750" y="6172"/>
                      <a:pt x="3779" y="6067"/>
                      <a:pt x="3797" y="5960"/>
                    </a:cubicBezTo>
                    <a:cubicBezTo>
                      <a:pt x="3817" y="5843"/>
                      <a:pt x="3827" y="5725"/>
                      <a:pt x="3822" y="5606"/>
                    </a:cubicBezTo>
                    <a:cubicBezTo>
                      <a:pt x="3821" y="5586"/>
                      <a:pt x="3814" y="5563"/>
                      <a:pt x="3842" y="5551"/>
                    </a:cubicBezTo>
                    <a:cubicBezTo>
                      <a:pt x="3846" y="5550"/>
                      <a:pt x="3846" y="5537"/>
                      <a:pt x="3846" y="5529"/>
                    </a:cubicBezTo>
                    <a:cubicBezTo>
                      <a:pt x="3847" y="5490"/>
                      <a:pt x="3846" y="5450"/>
                      <a:pt x="3846" y="5410"/>
                    </a:cubicBezTo>
                    <a:cubicBezTo>
                      <a:pt x="3846" y="5307"/>
                      <a:pt x="3846" y="5205"/>
                      <a:pt x="3831" y="5103"/>
                    </a:cubicBezTo>
                    <a:cubicBezTo>
                      <a:pt x="3830" y="5097"/>
                      <a:pt x="3830" y="5089"/>
                      <a:pt x="3833" y="5084"/>
                    </a:cubicBezTo>
                    <a:cubicBezTo>
                      <a:pt x="3837" y="5078"/>
                      <a:pt x="3844" y="5072"/>
                      <a:pt x="3851" y="5070"/>
                    </a:cubicBezTo>
                    <a:cubicBezTo>
                      <a:pt x="3855" y="5070"/>
                      <a:pt x="3862" y="5076"/>
                      <a:pt x="3865" y="5081"/>
                    </a:cubicBezTo>
                    <a:cubicBezTo>
                      <a:pt x="3869" y="5089"/>
                      <a:pt x="3873" y="5098"/>
                      <a:pt x="3874" y="5108"/>
                    </a:cubicBezTo>
                    <a:cubicBezTo>
                      <a:pt x="3878" y="5143"/>
                      <a:pt x="3882" y="5179"/>
                      <a:pt x="3884" y="5215"/>
                    </a:cubicBezTo>
                    <a:cubicBezTo>
                      <a:pt x="3887" y="5276"/>
                      <a:pt x="3888" y="5337"/>
                      <a:pt x="3890" y="5395"/>
                    </a:cubicBezTo>
                    <a:cubicBezTo>
                      <a:pt x="3894" y="5390"/>
                      <a:pt x="3898" y="5381"/>
                      <a:pt x="3905" y="5378"/>
                    </a:cubicBezTo>
                    <a:cubicBezTo>
                      <a:pt x="3913" y="5373"/>
                      <a:pt x="3924" y="5373"/>
                      <a:pt x="3934" y="5371"/>
                    </a:cubicBezTo>
                    <a:cubicBezTo>
                      <a:pt x="3932" y="5345"/>
                      <a:pt x="3929" y="5319"/>
                      <a:pt x="3962" y="5308"/>
                    </a:cubicBezTo>
                    <a:cubicBezTo>
                      <a:pt x="3957" y="5298"/>
                      <a:pt x="3955" y="5290"/>
                      <a:pt x="3951" y="5285"/>
                    </a:cubicBezTo>
                    <a:cubicBezTo>
                      <a:pt x="3942" y="5274"/>
                      <a:pt x="3945" y="5262"/>
                      <a:pt x="3953" y="5256"/>
                    </a:cubicBezTo>
                    <a:cubicBezTo>
                      <a:pt x="3981" y="5234"/>
                      <a:pt x="3980" y="5188"/>
                      <a:pt x="4019" y="5176"/>
                    </a:cubicBezTo>
                    <a:cubicBezTo>
                      <a:pt x="4066" y="5118"/>
                      <a:pt x="4116" y="5064"/>
                      <a:pt x="4157" y="5001"/>
                    </a:cubicBezTo>
                    <a:cubicBezTo>
                      <a:pt x="4184" y="4958"/>
                      <a:pt x="4220" y="4919"/>
                      <a:pt x="4254" y="4879"/>
                    </a:cubicBezTo>
                    <a:cubicBezTo>
                      <a:pt x="4278" y="4850"/>
                      <a:pt x="4309" y="4826"/>
                      <a:pt x="4331" y="4795"/>
                    </a:cubicBezTo>
                    <a:cubicBezTo>
                      <a:pt x="4393" y="4704"/>
                      <a:pt x="4453" y="4612"/>
                      <a:pt x="4513" y="4520"/>
                    </a:cubicBezTo>
                    <a:cubicBezTo>
                      <a:pt x="4506" y="4513"/>
                      <a:pt x="4502" y="4510"/>
                      <a:pt x="4497" y="4506"/>
                    </a:cubicBezTo>
                    <a:cubicBezTo>
                      <a:pt x="4534" y="4482"/>
                      <a:pt x="4546" y="4444"/>
                      <a:pt x="4558" y="4395"/>
                    </a:cubicBezTo>
                    <a:cubicBezTo>
                      <a:pt x="4518" y="4451"/>
                      <a:pt x="4485" y="4501"/>
                      <a:pt x="4450" y="4549"/>
                    </a:cubicBezTo>
                    <a:cubicBezTo>
                      <a:pt x="4387" y="4635"/>
                      <a:pt x="4326" y="4722"/>
                      <a:pt x="4259" y="4804"/>
                    </a:cubicBezTo>
                    <a:cubicBezTo>
                      <a:pt x="4176" y="4906"/>
                      <a:pt x="4091" y="5007"/>
                      <a:pt x="4015" y="5114"/>
                    </a:cubicBezTo>
                    <a:cubicBezTo>
                      <a:pt x="3995" y="5142"/>
                      <a:pt x="3972" y="5168"/>
                      <a:pt x="3945" y="5202"/>
                    </a:cubicBezTo>
                    <a:cubicBezTo>
                      <a:pt x="3947" y="5188"/>
                      <a:pt x="3946" y="5182"/>
                      <a:pt x="3948" y="5178"/>
                    </a:cubicBezTo>
                    <a:cubicBezTo>
                      <a:pt x="3961" y="5152"/>
                      <a:pt x="3974" y="5126"/>
                      <a:pt x="3988" y="5100"/>
                    </a:cubicBezTo>
                    <a:cubicBezTo>
                      <a:pt x="3998" y="5083"/>
                      <a:pt x="4020" y="5067"/>
                      <a:pt x="4019" y="5050"/>
                    </a:cubicBezTo>
                    <a:cubicBezTo>
                      <a:pt x="4017" y="5012"/>
                      <a:pt x="4043" y="4994"/>
                      <a:pt x="4063" y="4970"/>
                    </a:cubicBezTo>
                    <a:cubicBezTo>
                      <a:pt x="4090" y="4939"/>
                      <a:pt x="4119" y="4909"/>
                      <a:pt x="4143" y="4876"/>
                    </a:cubicBezTo>
                    <a:cubicBezTo>
                      <a:pt x="4194" y="4809"/>
                      <a:pt x="4242" y="4741"/>
                      <a:pt x="4291" y="4673"/>
                    </a:cubicBezTo>
                    <a:cubicBezTo>
                      <a:pt x="4327" y="4625"/>
                      <a:pt x="4362" y="4576"/>
                      <a:pt x="4398" y="4529"/>
                    </a:cubicBezTo>
                    <a:cubicBezTo>
                      <a:pt x="4430" y="4486"/>
                      <a:pt x="4464" y="4445"/>
                      <a:pt x="4498" y="4404"/>
                    </a:cubicBezTo>
                    <a:cubicBezTo>
                      <a:pt x="4499" y="4402"/>
                      <a:pt x="4504" y="4401"/>
                      <a:pt x="4510" y="4399"/>
                    </a:cubicBezTo>
                    <a:cubicBezTo>
                      <a:pt x="4505" y="4411"/>
                      <a:pt x="4502" y="4420"/>
                      <a:pt x="4498" y="4428"/>
                    </a:cubicBezTo>
                    <a:cubicBezTo>
                      <a:pt x="4519" y="4410"/>
                      <a:pt x="4534" y="4388"/>
                      <a:pt x="4551" y="4368"/>
                    </a:cubicBezTo>
                    <a:cubicBezTo>
                      <a:pt x="4595" y="4314"/>
                      <a:pt x="4635" y="4259"/>
                      <a:pt x="4659" y="4193"/>
                    </a:cubicBezTo>
                    <a:cubicBezTo>
                      <a:pt x="4667" y="4170"/>
                      <a:pt x="4683" y="4149"/>
                      <a:pt x="4697" y="4128"/>
                    </a:cubicBezTo>
                    <a:cubicBezTo>
                      <a:pt x="4733" y="4074"/>
                      <a:pt x="4767" y="4018"/>
                      <a:pt x="4786" y="3955"/>
                    </a:cubicBezTo>
                    <a:cubicBezTo>
                      <a:pt x="4800" y="3910"/>
                      <a:pt x="4815" y="3864"/>
                      <a:pt x="4848" y="3831"/>
                    </a:cubicBezTo>
                    <a:cubicBezTo>
                      <a:pt x="4882" y="3796"/>
                      <a:pt x="4897" y="3754"/>
                      <a:pt x="4915" y="3711"/>
                    </a:cubicBezTo>
                    <a:cubicBezTo>
                      <a:pt x="4934" y="3667"/>
                      <a:pt x="4951" y="3623"/>
                      <a:pt x="4971" y="3579"/>
                    </a:cubicBezTo>
                    <a:cubicBezTo>
                      <a:pt x="5020" y="3472"/>
                      <a:pt x="5072" y="3365"/>
                      <a:pt x="5100" y="3250"/>
                    </a:cubicBezTo>
                    <a:cubicBezTo>
                      <a:pt x="5104" y="3233"/>
                      <a:pt x="5109" y="3216"/>
                      <a:pt x="5116" y="3200"/>
                    </a:cubicBezTo>
                    <a:cubicBezTo>
                      <a:pt x="5156" y="3116"/>
                      <a:pt x="5165" y="3028"/>
                      <a:pt x="5157" y="2935"/>
                    </a:cubicBezTo>
                    <a:cubicBezTo>
                      <a:pt x="5151" y="2867"/>
                      <a:pt x="5151" y="2798"/>
                      <a:pt x="5147" y="2729"/>
                    </a:cubicBezTo>
                    <a:cubicBezTo>
                      <a:pt x="5145" y="2679"/>
                      <a:pt x="5144" y="2630"/>
                      <a:pt x="5139" y="2581"/>
                    </a:cubicBezTo>
                    <a:cubicBezTo>
                      <a:pt x="5129" y="2484"/>
                      <a:pt x="5116" y="2386"/>
                      <a:pt x="5103" y="2289"/>
                    </a:cubicBezTo>
                    <a:cubicBezTo>
                      <a:pt x="5100" y="2263"/>
                      <a:pt x="5096" y="2235"/>
                      <a:pt x="5084" y="2213"/>
                    </a:cubicBezTo>
                    <a:cubicBezTo>
                      <a:pt x="5076" y="2199"/>
                      <a:pt x="5068" y="2186"/>
                      <a:pt x="5065" y="2171"/>
                    </a:cubicBezTo>
                    <a:cubicBezTo>
                      <a:pt x="5055" y="2126"/>
                      <a:pt x="5048" y="2080"/>
                      <a:pt x="5037" y="2035"/>
                    </a:cubicBezTo>
                    <a:cubicBezTo>
                      <a:pt x="5009" y="1922"/>
                      <a:pt x="4982" y="1808"/>
                      <a:pt x="4922" y="1699"/>
                    </a:cubicBezTo>
                    <a:cubicBezTo>
                      <a:pt x="4934" y="1698"/>
                      <a:pt x="4945" y="1694"/>
                      <a:pt x="4950" y="1698"/>
                    </a:cubicBezTo>
                    <a:cubicBezTo>
                      <a:pt x="4960" y="1706"/>
                      <a:pt x="4970" y="1716"/>
                      <a:pt x="4975" y="1727"/>
                    </a:cubicBezTo>
                    <a:cubicBezTo>
                      <a:pt x="4986" y="1749"/>
                      <a:pt x="4992" y="1772"/>
                      <a:pt x="5019" y="1780"/>
                    </a:cubicBezTo>
                    <a:cubicBezTo>
                      <a:pt x="5024" y="1782"/>
                      <a:pt x="5029" y="1789"/>
                      <a:pt x="5031" y="1795"/>
                    </a:cubicBezTo>
                    <a:cubicBezTo>
                      <a:pt x="5040" y="1819"/>
                      <a:pt x="5051" y="1842"/>
                      <a:pt x="5056" y="1866"/>
                    </a:cubicBezTo>
                    <a:cubicBezTo>
                      <a:pt x="5081" y="1985"/>
                      <a:pt x="5106" y="2103"/>
                      <a:pt x="5127" y="2223"/>
                    </a:cubicBezTo>
                    <a:cubicBezTo>
                      <a:pt x="5146" y="2337"/>
                      <a:pt x="5159" y="2452"/>
                      <a:pt x="5165" y="2567"/>
                    </a:cubicBezTo>
                    <a:cubicBezTo>
                      <a:pt x="5172" y="2681"/>
                      <a:pt x="5182" y="2795"/>
                      <a:pt x="5177" y="2909"/>
                    </a:cubicBezTo>
                    <a:cubicBezTo>
                      <a:pt x="5176" y="2935"/>
                      <a:pt x="5177" y="2961"/>
                      <a:pt x="5177" y="2987"/>
                    </a:cubicBezTo>
                    <a:cubicBezTo>
                      <a:pt x="5180" y="2988"/>
                      <a:pt x="5184" y="2989"/>
                      <a:pt x="5187" y="2989"/>
                    </a:cubicBezTo>
                    <a:cubicBezTo>
                      <a:pt x="5193" y="2974"/>
                      <a:pt x="5201" y="2959"/>
                      <a:pt x="5204" y="2943"/>
                    </a:cubicBezTo>
                    <a:cubicBezTo>
                      <a:pt x="5215" y="2894"/>
                      <a:pt x="5226" y="2845"/>
                      <a:pt x="5233" y="2795"/>
                    </a:cubicBezTo>
                    <a:cubicBezTo>
                      <a:pt x="5242" y="2740"/>
                      <a:pt x="5250" y="2685"/>
                      <a:pt x="5245" y="2628"/>
                    </a:cubicBezTo>
                    <a:cubicBezTo>
                      <a:pt x="5242" y="2599"/>
                      <a:pt x="5239" y="2570"/>
                      <a:pt x="5242" y="2541"/>
                    </a:cubicBezTo>
                    <a:cubicBezTo>
                      <a:pt x="5247" y="2497"/>
                      <a:pt x="5243" y="2455"/>
                      <a:pt x="5229" y="2415"/>
                    </a:cubicBezTo>
                    <a:cubicBezTo>
                      <a:pt x="5213" y="2372"/>
                      <a:pt x="5204" y="2329"/>
                      <a:pt x="5198" y="2284"/>
                    </a:cubicBezTo>
                    <a:cubicBezTo>
                      <a:pt x="5198" y="2282"/>
                      <a:pt x="5195" y="2280"/>
                      <a:pt x="5194" y="2280"/>
                    </a:cubicBezTo>
                    <a:cubicBezTo>
                      <a:pt x="5194" y="2310"/>
                      <a:pt x="5194" y="2341"/>
                      <a:pt x="5194" y="2373"/>
                    </a:cubicBezTo>
                    <a:cubicBezTo>
                      <a:pt x="5195" y="2403"/>
                      <a:pt x="5206" y="2433"/>
                      <a:pt x="5191" y="2470"/>
                    </a:cubicBezTo>
                    <a:cubicBezTo>
                      <a:pt x="5187" y="2457"/>
                      <a:pt x="5184" y="2452"/>
                      <a:pt x="5183" y="2446"/>
                    </a:cubicBezTo>
                    <a:cubicBezTo>
                      <a:pt x="5181" y="2360"/>
                      <a:pt x="5174" y="2275"/>
                      <a:pt x="5158" y="2192"/>
                    </a:cubicBezTo>
                    <a:cubicBezTo>
                      <a:pt x="5146" y="2130"/>
                      <a:pt x="5138" y="2068"/>
                      <a:pt x="5124" y="2007"/>
                    </a:cubicBezTo>
                    <a:cubicBezTo>
                      <a:pt x="5100" y="1906"/>
                      <a:pt x="5073" y="1806"/>
                      <a:pt x="5044" y="1706"/>
                    </a:cubicBezTo>
                    <a:cubicBezTo>
                      <a:pt x="5014" y="1601"/>
                      <a:pt x="4968" y="1502"/>
                      <a:pt x="4924" y="1402"/>
                    </a:cubicBezTo>
                    <a:cubicBezTo>
                      <a:pt x="4922" y="1397"/>
                      <a:pt x="4915" y="1394"/>
                      <a:pt x="4910" y="1389"/>
                    </a:cubicBezTo>
                    <a:lnTo>
                      <a:pt x="4911" y="1391"/>
                    </a:lnTo>
                    <a:close/>
                    <a:moveTo>
                      <a:pt x="3355" y="6975"/>
                    </a:moveTo>
                    <a:cubicBezTo>
                      <a:pt x="3373" y="6965"/>
                      <a:pt x="3386" y="6956"/>
                      <a:pt x="3399" y="6951"/>
                    </a:cubicBezTo>
                    <a:cubicBezTo>
                      <a:pt x="3458" y="6929"/>
                      <a:pt x="3516" y="6907"/>
                      <a:pt x="3575" y="6887"/>
                    </a:cubicBezTo>
                    <a:cubicBezTo>
                      <a:pt x="3602" y="6878"/>
                      <a:pt x="3620" y="6865"/>
                      <a:pt x="3616" y="6831"/>
                    </a:cubicBezTo>
                    <a:cubicBezTo>
                      <a:pt x="3580" y="6831"/>
                      <a:pt x="3545" y="6839"/>
                      <a:pt x="3511" y="6849"/>
                    </a:cubicBezTo>
                    <a:cubicBezTo>
                      <a:pt x="3432" y="6874"/>
                      <a:pt x="3353" y="6904"/>
                      <a:pt x="3269" y="6912"/>
                    </a:cubicBezTo>
                    <a:cubicBezTo>
                      <a:pt x="3221" y="6917"/>
                      <a:pt x="3173" y="6925"/>
                      <a:pt x="3124" y="6932"/>
                    </a:cubicBezTo>
                    <a:cubicBezTo>
                      <a:pt x="3122" y="6932"/>
                      <a:pt x="3120" y="6929"/>
                      <a:pt x="3115" y="6926"/>
                    </a:cubicBezTo>
                    <a:cubicBezTo>
                      <a:pt x="3118" y="6921"/>
                      <a:pt x="3119" y="6914"/>
                      <a:pt x="3124" y="6912"/>
                    </a:cubicBezTo>
                    <a:cubicBezTo>
                      <a:pt x="3134" y="6907"/>
                      <a:pt x="3146" y="6905"/>
                      <a:pt x="3158" y="6901"/>
                    </a:cubicBezTo>
                    <a:cubicBezTo>
                      <a:pt x="3206" y="6887"/>
                      <a:pt x="3255" y="6874"/>
                      <a:pt x="3302" y="6858"/>
                    </a:cubicBezTo>
                    <a:cubicBezTo>
                      <a:pt x="3322" y="6852"/>
                      <a:pt x="3339" y="6838"/>
                      <a:pt x="3365" y="6823"/>
                    </a:cubicBezTo>
                    <a:cubicBezTo>
                      <a:pt x="3288" y="6840"/>
                      <a:pt x="3219" y="6855"/>
                      <a:pt x="3151" y="6872"/>
                    </a:cubicBezTo>
                    <a:cubicBezTo>
                      <a:pt x="3142" y="6874"/>
                      <a:pt x="3136" y="6885"/>
                      <a:pt x="3132" y="6888"/>
                    </a:cubicBezTo>
                    <a:cubicBezTo>
                      <a:pt x="3121" y="6885"/>
                      <a:pt x="3111" y="6880"/>
                      <a:pt x="3103" y="6880"/>
                    </a:cubicBezTo>
                    <a:cubicBezTo>
                      <a:pt x="3062" y="6883"/>
                      <a:pt x="3021" y="6888"/>
                      <a:pt x="2980" y="6891"/>
                    </a:cubicBezTo>
                    <a:cubicBezTo>
                      <a:pt x="2860" y="6898"/>
                      <a:pt x="2740" y="6901"/>
                      <a:pt x="2621" y="6890"/>
                    </a:cubicBezTo>
                    <a:cubicBezTo>
                      <a:pt x="2565" y="6885"/>
                      <a:pt x="2510" y="6877"/>
                      <a:pt x="2452" y="6870"/>
                    </a:cubicBezTo>
                    <a:cubicBezTo>
                      <a:pt x="2456" y="6874"/>
                      <a:pt x="2459" y="6876"/>
                      <a:pt x="2460" y="6878"/>
                    </a:cubicBezTo>
                    <a:cubicBezTo>
                      <a:pt x="2463" y="6882"/>
                      <a:pt x="2465" y="6887"/>
                      <a:pt x="2468" y="6894"/>
                    </a:cubicBezTo>
                    <a:cubicBezTo>
                      <a:pt x="2357" y="6885"/>
                      <a:pt x="2256" y="6856"/>
                      <a:pt x="2156" y="6811"/>
                    </a:cubicBezTo>
                    <a:cubicBezTo>
                      <a:pt x="2158" y="6817"/>
                      <a:pt x="2163" y="6819"/>
                      <a:pt x="2167" y="6821"/>
                    </a:cubicBezTo>
                    <a:cubicBezTo>
                      <a:pt x="2261" y="6873"/>
                      <a:pt x="2361" y="6910"/>
                      <a:pt x="2467" y="6924"/>
                    </a:cubicBezTo>
                    <a:cubicBezTo>
                      <a:pt x="2604" y="6943"/>
                      <a:pt x="2742" y="6956"/>
                      <a:pt x="2880" y="6956"/>
                    </a:cubicBezTo>
                    <a:cubicBezTo>
                      <a:pt x="2887" y="6956"/>
                      <a:pt x="2893" y="6960"/>
                      <a:pt x="2900" y="6962"/>
                    </a:cubicBezTo>
                    <a:cubicBezTo>
                      <a:pt x="2581" y="7009"/>
                      <a:pt x="2275" y="6964"/>
                      <a:pt x="1983" y="6835"/>
                    </a:cubicBezTo>
                    <a:cubicBezTo>
                      <a:pt x="1959" y="6885"/>
                      <a:pt x="1965" y="6914"/>
                      <a:pt x="2005" y="6938"/>
                    </a:cubicBezTo>
                    <a:cubicBezTo>
                      <a:pt x="2098" y="6994"/>
                      <a:pt x="2185" y="7060"/>
                      <a:pt x="2282" y="7110"/>
                    </a:cubicBezTo>
                    <a:cubicBezTo>
                      <a:pt x="2291" y="7115"/>
                      <a:pt x="2301" y="7120"/>
                      <a:pt x="2296" y="7133"/>
                    </a:cubicBezTo>
                    <a:cubicBezTo>
                      <a:pt x="2246" y="7114"/>
                      <a:pt x="2198" y="7097"/>
                      <a:pt x="2151" y="7078"/>
                    </a:cubicBezTo>
                    <a:cubicBezTo>
                      <a:pt x="2125" y="7068"/>
                      <a:pt x="2099" y="7056"/>
                      <a:pt x="2076" y="7042"/>
                    </a:cubicBezTo>
                    <a:cubicBezTo>
                      <a:pt x="2029" y="7014"/>
                      <a:pt x="1984" y="6984"/>
                      <a:pt x="1938" y="6955"/>
                    </a:cubicBezTo>
                    <a:cubicBezTo>
                      <a:pt x="1928" y="6949"/>
                      <a:pt x="1915" y="6946"/>
                      <a:pt x="1900" y="6941"/>
                    </a:cubicBezTo>
                    <a:cubicBezTo>
                      <a:pt x="1897" y="6922"/>
                      <a:pt x="1894" y="6900"/>
                      <a:pt x="1890" y="6876"/>
                    </a:cubicBezTo>
                    <a:cubicBezTo>
                      <a:pt x="1880" y="6903"/>
                      <a:pt x="1870" y="6929"/>
                      <a:pt x="1895" y="6953"/>
                    </a:cubicBezTo>
                    <a:cubicBezTo>
                      <a:pt x="1958" y="7014"/>
                      <a:pt x="2024" y="7073"/>
                      <a:pt x="2107" y="7105"/>
                    </a:cubicBezTo>
                    <a:cubicBezTo>
                      <a:pt x="2172" y="7130"/>
                      <a:pt x="2241" y="7149"/>
                      <a:pt x="2308" y="7167"/>
                    </a:cubicBezTo>
                    <a:cubicBezTo>
                      <a:pt x="2389" y="7190"/>
                      <a:pt x="2470" y="7210"/>
                      <a:pt x="2551" y="7231"/>
                    </a:cubicBezTo>
                    <a:cubicBezTo>
                      <a:pt x="2598" y="7243"/>
                      <a:pt x="2645" y="7256"/>
                      <a:pt x="2694" y="7268"/>
                    </a:cubicBezTo>
                    <a:cubicBezTo>
                      <a:pt x="2688" y="7223"/>
                      <a:pt x="2698" y="7210"/>
                      <a:pt x="2737" y="7208"/>
                    </a:cubicBezTo>
                    <a:cubicBezTo>
                      <a:pt x="2771" y="7207"/>
                      <a:pt x="2804" y="7207"/>
                      <a:pt x="2837" y="7205"/>
                    </a:cubicBezTo>
                    <a:cubicBezTo>
                      <a:pt x="2900" y="7200"/>
                      <a:pt x="2964" y="7195"/>
                      <a:pt x="3030" y="7190"/>
                    </a:cubicBezTo>
                    <a:cubicBezTo>
                      <a:pt x="3028" y="7158"/>
                      <a:pt x="3044" y="7142"/>
                      <a:pt x="3074" y="7138"/>
                    </a:cubicBezTo>
                    <a:cubicBezTo>
                      <a:pt x="3100" y="7134"/>
                      <a:pt x="3125" y="7127"/>
                      <a:pt x="3151" y="7123"/>
                    </a:cubicBezTo>
                    <a:cubicBezTo>
                      <a:pt x="3200" y="7116"/>
                      <a:pt x="3248" y="7106"/>
                      <a:pt x="3297" y="7104"/>
                    </a:cubicBezTo>
                    <a:cubicBezTo>
                      <a:pt x="3376" y="7100"/>
                      <a:pt x="3454" y="7102"/>
                      <a:pt x="3533" y="7102"/>
                    </a:cubicBezTo>
                    <a:cubicBezTo>
                      <a:pt x="3585" y="7102"/>
                      <a:pt x="3635" y="7091"/>
                      <a:pt x="3677" y="7075"/>
                    </a:cubicBezTo>
                    <a:cubicBezTo>
                      <a:pt x="3697" y="7017"/>
                      <a:pt x="3714" y="6965"/>
                      <a:pt x="3733" y="6910"/>
                    </a:cubicBezTo>
                    <a:cubicBezTo>
                      <a:pt x="3712" y="6929"/>
                      <a:pt x="3694" y="6945"/>
                      <a:pt x="3675" y="6962"/>
                    </a:cubicBezTo>
                    <a:cubicBezTo>
                      <a:pt x="3665" y="6972"/>
                      <a:pt x="3654" y="6971"/>
                      <a:pt x="3643" y="6962"/>
                    </a:cubicBezTo>
                    <a:cubicBezTo>
                      <a:pt x="3634" y="6953"/>
                      <a:pt x="3628" y="6943"/>
                      <a:pt x="3635" y="6930"/>
                    </a:cubicBezTo>
                    <a:cubicBezTo>
                      <a:pt x="3639" y="6923"/>
                      <a:pt x="3642" y="6915"/>
                      <a:pt x="3647" y="6903"/>
                    </a:cubicBezTo>
                    <a:cubicBezTo>
                      <a:pt x="3637" y="6905"/>
                      <a:pt x="3632" y="6905"/>
                      <a:pt x="3628" y="6907"/>
                    </a:cubicBezTo>
                    <a:cubicBezTo>
                      <a:pt x="3557" y="6929"/>
                      <a:pt x="3486" y="6952"/>
                      <a:pt x="3415" y="6974"/>
                    </a:cubicBezTo>
                    <a:cubicBezTo>
                      <a:pt x="3398" y="6979"/>
                      <a:pt x="3381" y="6989"/>
                      <a:pt x="3355" y="6975"/>
                    </a:cubicBezTo>
                    <a:close/>
                    <a:moveTo>
                      <a:pt x="3408" y="6538"/>
                    </a:moveTo>
                    <a:cubicBezTo>
                      <a:pt x="3378" y="6563"/>
                      <a:pt x="3344" y="6544"/>
                      <a:pt x="3313" y="6555"/>
                    </a:cubicBezTo>
                    <a:cubicBezTo>
                      <a:pt x="3302" y="6591"/>
                      <a:pt x="3291" y="6626"/>
                      <a:pt x="3281" y="6662"/>
                    </a:cubicBezTo>
                    <a:cubicBezTo>
                      <a:pt x="3271" y="6698"/>
                      <a:pt x="3262" y="6734"/>
                      <a:pt x="3251" y="6775"/>
                    </a:cubicBezTo>
                    <a:cubicBezTo>
                      <a:pt x="3278" y="6769"/>
                      <a:pt x="3299" y="6766"/>
                      <a:pt x="3319" y="6759"/>
                    </a:cubicBezTo>
                    <a:cubicBezTo>
                      <a:pt x="3415" y="6728"/>
                      <a:pt x="3511" y="6695"/>
                      <a:pt x="3607" y="6665"/>
                    </a:cubicBezTo>
                    <a:cubicBezTo>
                      <a:pt x="3627" y="6658"/>
                      <a:pt x="3636" y="6647"/>
                      <a:pt x="3640" y="6626"/>
                    </a:cubicBezTo>
                    <a:cubicBezTo>
                      <a:pt x="3652" y="6573"/>
                      <a:pt x="3666" y="6520"/>
                      <a:pt x="3679" y="6467"/>
                    </a:cubicBezTo>
                    <a:cubicBezTo>
                      <a:pt x="3685" y="6443"/>
                      <a:pt x="3692" y="6419"/>
                      <a:pt x="3700" y="6392"/>
                    </a:cubicBezTo>
                    <a:cubicBezTo>
                      <a:pt x="3689" y="6392"/>
                      <a:pt x="3682" y="6391"/>
                      <a:pt x="3673" y="6391"/>
                    </a:cubicBezTo>
                    <a:cubicBezTo>
                      <a:pt x="3653" y="6462"/>
                      <a:pt x="3651" y="6538"/>
                      <a:pt x="3620" y="6605"/>
                    </a:cubicBezTo>
                    <a:cubicBezTo>
                      <a:pt x="3617" y="6604"/>
                      <a:pt x="3614" y="6604"/>
                      <a:pt x="3611" y="6603"/>
                    </a:cubicBezTo>
                    <a:cubicBezTo>
                      <a:pt x="3625" y="6531"/>
                      <a:pt x="3638" y="6459"/>
                      <a:pt x="3652" y="6385"/>
                    </a:cubicBezTo>
                    <a:cubicBezTo>
                      <a:pt x="3621" y="6378"/>
                      <a:pt x="3596" y="6373"/>
                      <a:pt x="3567" y="6366"/>
                    </a:cubicBezTo>
                    <a:cubicBezTo>
                      <a:pt x="3561" y="6389"/>
                      <a:pt x="3555" y="6410"/>
                      <a:pt x="3550" y="6430"/>
                    </a:cubicBezTo>
                    <a:cubicBezTo>
                      <a:pt x="3544" y="6451"/>
                      <a:pt x="3538" y="6473"/>
                      <a:pt x="3533" y="6494"/>
                    </a:cubicBezTo>
                    <a:cubicBezTo>
                      <a:pt x="3519" y="6448"/>
                      <a:pt x="3553" y="6408"/>
                      <a:pt x="3548" y="6361"/>
                    </a:cubicBezTo>
                    <a:cubicBezTo>
                      <a:pt x="3524" y="6356"/>
                      <a:pt x="3501" y="6351"/>
                      <a:pt x="3474" y="6346"/>
                    </a:cubicBezTo>
                    <a:cubicBezTo>
                      <a:pt x="3453" y="6401"/>
                      <a:pt x="3446" y="6458"/>
                      <a:pt x="3418" y="6508"/>
                    </a:cubicBezTo>
                    <a:cubicBezTo>
                      <a:pt x="3420" y="6480"/>
                      <a:pt x="3425" y="6452"/>
                      <a:pt x="3432" y="6425"/>
                    </a:cubicBezTo>
                    <a:cubicBezTo>
                      <a:pt x="3438" y="6397"/>
                      <a:pt x="3446" y="6370"/>
                      <a:pt x="3454" y="6339"/>
                    </a:cubicBezTo>
                    <a:cubicBezTo>
                      <a:pt x="3427" y="6335"/>
                      <a:pt x="3403" y="6331"/>
                      <a:pt x="3380" y="6328"/>
                    </a:cubicBezTo>
                    <a:cubicBezTo>
                      <a:pt x="3355" y="6387"/>
                      <a:pt x="3334" y="6442"/>
                      <a:pt x="3328" y="6502"/>
                    </a:cubicBezTo>
                    <a:cubicBezTo>
                      <a:pt x="3390" y="6518"/>
                      <a:pt x="3390" y="6518"/>
                      <a:pt x="3408" y="6538"/>
                    </a:cubicBezTo>
                    <a:close/>
                    <a:moveTo>
                      <a:pt x="3293" y="6496"/>
                    </a:moveTo>
                    <a:cubicBezTo>
                      <a:pt x="3311" y="6438"/>
                      <a:pt x="3328" y="6384"/>
                      <a:pt x="3345" y="6330"/>
                    </a:cubicBezTo>
                    <a:cubicBezTo>
                      <a:pt x="3272" y="6315"/>
                      <a:pt x="3002" y="6294"/>
                      <a:pt x="2971" y="6302"/>
                    </a:cubicBezTo>
                    <a:cubicBezTo>
                      <a:pt x="2971" y="6343"/>
                      <a:pt x="2971" y="6385"/>
                      <a:pt x="2971" y="6430"/>
                    </a:cubicBezTo>
                    <a:cubicBezTo>
                      <a:pt x="3059" y="6431"/>
                      <a:pt x="3144" y="6452"/>
                      <a:pt x="3225" y="6494"/>
                    </a:cubicBezTo>
                    <a:cubicBezTo>
                      <a:pt x="3232" y="6477"/>
                      <a:pt x="3237" y="6462"/>
                      <a:pt x="3244" y="6448"/>
                    </a:cubicBezTo>
                    <a:cubicBezTo>
                      <a:pt x="3251" y="6435"/>
                      <a:pt x="3251" y="6413"/>
                      <a:pt x="3279" y="6419"/>
                    </a:cubicBezTo>
                    <a:cubicBezTo>
                      <a:pt x="3268" y="6444"/>
                      <a:pt x="3258" y="6466"/>
                      <a:pt x="3246" y="6491"/>
                    </a:cubicBezTo>
                    <a:cubicBezTo>
                      <a:pt x="3264" y="6493"/>
                      <a:pt x="3277" y="6494"/>
                      <a:pt x="3293" y="6496"/>
                    </a:cubicBezTo>
                    <a:close/>
                    <a:moveTo>
                      <a:pt x="543" y="2724"/>
                    </a:moveTo>
                    <a:cubicBezTo>
                      <a:pt x="539" y="2802"/>
                      <a:pt x="544" y="2880"/>
                      <a:pt x="563" y="2955"/>
                    </a:cubicBezTo>
                    <a:cubicBezTo>
                      <a:pt x="575" y="3006"/>
                      <a:pt x="592" y="3055"/>
                      <a:pt x="606" y="3104"/>
                    </a:cubicBezTo>
                    <a:cubicBezTo>
                      <a:pt x="653" y="3261"/>
                      <a:pt x="710" y="3414"/>
                      <a:pt x="775" y="3564"/>
                    </a:cubicBezTo>
                    <a:cubicBezTo>
                      <a:pt x="780" y="3576"/>
                      <a:pt x="790" y="3585"/>
                      <a:pt x="798" y="3596"/>
                    </a:cubicBezTo>
                    <a:cubicBezTo>
                      <a:pt x="802" y="3594"/>
                      <a:pt x="805" y="3593"/>
                      <a:pt x="808" y="3591"/>
                    </a:cubicBezTo>
                    <a:cubicBezTo>
                      <a:pt x="805" y="3578"/>
                      <a:pt x="803" y="3564"/>
                      <a:pt x="799" y="3551"/>
                    </a:cubicBezTo>
                    <a:cubicBezTo>
                      <a:pt x="776" y="3480"/>
                      <a:pt x="755" y="3409"/>
                      <a:pt x="731" y="3339"/>
                    </a:cubicBezTo>
                    <a:cubicBezTo>
                      <a:pt x="719" y="3302"/>
                      <a:pt x="706" y="3266"/>
                      <a:pt x="690" y="3231"/>
                    </a:cubicBezTo>
                    <a:cubicBezTo>
                      <a:pt x="671" y="3191"/>
                      <a:pt x="642" y="3154"/>
                      <a:pt x="647" y="3106"/>
                    </a:cubicBezTo>
                    <a:cubicBezTo>
                      <a:pt x="647" y="3098"/>
                      <a:pt x="643" y="3090"/>
                      <a:pt x="641" y="3083"/>
                    </a:cubicBezTo>
                    <a:cubicBezTo>
                      <a:pt x="620" y="3007"/>
                      <a:pt x="599" y="2932"/>
                      <a:pt x="578" y="2857"/>
                    </a:cubicBezTo>
                    <a:cubicBezTo>
                      <a:pt x="566" y="2813"/>
                      <a:pt x="554" y="2768"/>
                      <a:pt x="543" y="2724"/>
                    </a:cubicBezTo>
                    <a:close/>
                    <a:moveTo>
                      <a:pt x="3697" y="6629"/>
                    </a:moveTo>
                    <a:cubicBezTo>
                      <a:pt x="3717" y="6624"/>
                      <a:pt x="3730" y="6619"/>
                      <a:pt x="3744" y="6617"/>
                    </a:cubicBezTo>
                    <a:cubicBezTo>
                      <a:pt x="3764" y="6613"/>
                      <a:pt x="3774" y="6602"/>
                      <a:pt x="3778" y="6583"/>
                    </a:cubicBezTo>
                    <a:cubicBezTo>
                      <a:pt x="3785" y="6543"/>
                      <a:pt x="3799" y="6504"/>
                      <a:pt x="3791" y="6461"/>
                    </a:cubicBezTo>
                    <a:cubicBezTo>
                      <a:pt x="3786" y="6434"/>
                      <a:pt x="3789" y="6434"/>
                      <a:pt x="3751" y="6427"/>
                    </a:cubicBezTo>
                    <a:cubicBezTo>
                      <a:pt x="3734" y="6492"/>
                      <a:pt x="3716" y="6557"/>
                      <a:pt x="3697" y="6629"/>
                    </a:cubicBezTo>
                    <a:close/>
                    <a:moveTo>
                      <a:pt x="773" y="3771"/>
                    </a:moveTo>
                    <a:cubicBezTo>
                      <a:pt x="830" y="3857"/>
                      <a:pt x="885" y="3939"/>
                      <a:pt x="942" y="4025"/>
                    </a:cubicBezTo>
                    <a:cubicBezTo>
                      <a:pt x="935" y="3972"/>
                      <a:pt x="903" y="3933"/>
                      <a:pt x="884" y="3888"/>
                    </a:cubicBezTo>
                    <a:cubicBezTo>
                      <a:pt x="863" y="3843"/>
                      <a:pt x="843" y="3797"/>
                      <a:pt x="823" y="3751"/>
                    </a:cubicBezTo>
                    <a:cubicBezTo>
                      <a:pt x="805" y="3758"/>
                      <a:pt x="791" y="3764"/>
                      <a:pt x="773" y="3771"/>
                    </a:cubicBezTo>
                    <a:close/>
                    <a:moveTo>
                      <a:pt x="1921" y="6787"/>
                    </a:moveTo>
                    <a:cubicBezTo>
                      <a:pt x="1924" y="6787"/>
                      <a:pt x="1927" y="6787"/>
                      <a:pt x="1931" y="6787"/>
                    </a:cubicBezTo>
                    <a:cubicBezTo>
                      <a:pt x="1931" y="6780"/>
                      <a:pt x="1933" y="6774"/>
                      <a:pt x="1933" y="6768"/>
                    </a:cubicBezTo>
                    <a:cubicBezTo>
                      <a:pt x="1934" y="6761"/>
                      <a:pt x="1931" y="6753"/>
                      <a:pt x="1934" y="6748"/>
                    </a:cubicBezTo>
                    <a:cubicBezTo>
                      <a:pt x="1938" y="6739"/>
                      <a:pt x="1945" y="6732"/>
                      <a:pt x="1951" y="6724"/>
                    </a:cubicBezTo>
                    <a:cubicBezTo>
                      <a:pt x="1958" y="6731"/>
                      <a:pt x="1967" y="6737"/>
                      <a:pt x="1972" y="6744"/>
                    </a:cubicBezTo>
                    <a:cubicBezTo>
                      <a:pt x="1975" y="6749"/>
                      <a:pt x="1974" y="6757"/>
                      <a:pt x="1975" y="6764"/>
                    </a:cubicBezTo>
                    <a:cubicBezTo>
                      <a:pt x="1978" y="6793"/>
                      <a:pt x="1980" y="6794"/>
                      <a:pt x="2008" y="6799"/>
                    </a:cubicBezTo>
                    <a:cubicBezTo>
                      <a:pt x="2025" y="6803"/>
                      <a:pt x="2043" y="6810"/>
                      <a:pt x="2060" y="6815"/>
                    </a:cubicBezTo>
                    <a:cubicBezTo>
                      <a:pt x="2074" y="6820"/>
                      <a:pt x="2088" y="6825"/>
                      <a:pt x="2102" y="6830"/>
                    </a:cubicBezTo>
                    <a:cubicBezTo>
                      <a:pt x="2104" y="6827"/>
                      <a:pt x="2105" y="6825"/>
                      <a:pt x="2107" y="6822"/>
                    </a:cubicBezTo>
                    <a:cubicBezTo>
                      <a:pt x="2082" y="6802"/>
                      <a:pt x="2057" y="6782"/>
                      <a:pt x="2032" y="6762"/>
                    </a:cubicBezTo>
                    <a:cubicBezTo>
                      <a:pt x="2014" y="6747"/>
                      <a:pt x="1997" y="6731"/>
                      <a:pt x="1977" y="6718"/>
                    </a:cubicBezTo>
                    <a:cubicBezTo>
                      <a:pt x="1956" y="6704"/>
                      <a:pt x="1943" y="6677"/>
                      <a:pt x="1910" y="6677"/>
                    </a:cubicBezTo>
                    <a:cubicBezTo>
                      <a:pt x="1914" y="6715"/>
                      <a:pt x="1918" y="6751"/>
                      <a:pt x="1921" y="6787"/>
                    </a:cubicBezTo>
                    <a:close/>
                    <a:moveTo>
                      <a:pt x="3934" y="5418"/>
                    </a:moveTo>
                    <a:cubicBezTo>
                      <a:pt x="3913" y="5568"/>
                      <a:pt x="3893" y="5717"/>
                      <a:pt x="3873" y="5866"/>
                    </a:cubicBezTo>
                    <a:cubicBezTo>
                      <a:pt x="3907" y="5799"/>
                      <a:pt x="3917" y="5726"/>
                      <a:pt x="3926" y="5653"/>
                    </a:cubicBezTo>
                    <a:cubicBezTo>
                      <a:pt x="3933" y="5600"/>
                      <a:pt x="3932" y="5545"/>
                      <a:pt x="3933" y="5491"/>
                    </a:cubicBezTo>
                    <a:cubicBezTo>
                      <a:pt x="3934" y="5467"/>
                      <a:pt x="3934" y="5443"/>
                      <a:pt x="3934" y="5418"/>
                    </a:cubicBezTo>
                    <a:close/>
                    <a:moveTo>
                      <a:pt x="1883" y="6590"/>
                    </a:moveTo>
                    <a:cubicBezTo>
                      <a:pt x="1885" y="6588"/>
                      <a:pt x="1887" y="6586"/>
                      <a:pt x="1889" y="6584"/>
                    </a:cubicBezTo>
                    <a:cubicBezTo>
                      <a:pt x="1871" y="6560"/>
                      <a:pt x="1883" y="6520"/>
                      <a:pt x="1843" y="6508"/>
                    </a:cubicBezTo>
                    <a:cubicBezTo>
                      <a:pt x="1838" y="6514"/>
                      <a:pt x="1832" y="6519"/>
                      <a:pt x="1825" y="6527"/>
                    </a:cubicBezTo>
                    <a:cubicBezTo>
                      <a:pt x="1823" y="6501"/>
                      <a:pt x="1820" y="6479"/>
                      <a:pt x="1794" y="6478"/>
                    </a:cubicBezTo>
                    <a:cubicBezTo>
                      <a:pt x="1786" y="6427"/>
                      <a:pt x="1779" y="6378"/>
                      <a:pt x="1773" y="6329"/>
                    </a:cubicBezTo>
                    <a:cubicBezTo>
                      <a:pt x="1777" y="6392"/>
                      <a:pt x="1760" y="6457"/>
                      <a:pt x="1794" y="6516"/>
                    </a:cubicBezTo>
                    <a:cubicBezTo>
                      <a:pt x="1789" y="6549"/>
                      <a:pt x="1813" y="6559"/>
                      <a:pt x="1836" y="6570"/>
                    </a:cubicBezTo>
                    <a:cubicBezTo>
                      <a:pt x="1852" y="6577"/>
                      <a:pt x="1868" y="6583"/>
                      <a:pt x="1883" y="6590"/>
                    </a:cubicBezTo>
                    <a:close/>
                    <a:moveTo>
                      <a:pt x="1962" y="6414"/>
                    </a:moveTo>
                    <a:cubicBezTo>
                      <a:pt x="1937" y="6388"/>
                      <a:pt x="1913" y="6363"/>
                      <a:pt x="1887" y="6336"/>
                    </a:cubicBezTo>
                    <a:cubicBezTo>
                      <a:pt x="1891" y="6391"/>
                      <a:pt x="1894" y="6446"/>
                      <a:pt x="1898" y="6504"/>
                    </a:cubicBezTo>
                    <a:cubicBezTo>
                      <a:pt x="1923" y="6486"/>
                      <a:pt x="1956" y="6483"/>
                      <a:pt x="1962" y="6443"/>
                    </a:cubicBezTo>
                    <a:cubicBezTo>
                      <a:pt x="1954" y="6452"/>
                      <a:pt x="1950" y="6458"/>
                      <a:pt x="1944" y="6463"/>
                    </a:cubicBezTo>
                    <a:cubicBezTo>
                      <a:pt x="1939" y="6466"/>
                      <a:pt x="1932" y="6468"/>
                      <a:pt x="1926" y="6470"/>
                    </a:cubicBezTo>
                    <a:cubicBezTo>
                      <a:pt x="1925" y="6463"/>
                      <a:pt x="1922" y="6454"/>
                      <a:pt x="1925" y="6449"/>
                    </a:cubicBezTo>
                    <a:cubicBezTo>
                      <a:pt x="1929" y="6441"/>
                      <a:pt x="1937" y="6435"/>
                      <a:pt x="1944" y="6429"/>
                    </a:cubicBezTo>
                    <a:cubicBezTo>
                      <a:pt x="1951" y="6423"/>
                      <a:pt x="1958" y="6418"/>
                      <a:pt x="1962" y="6414"/>
                    </a:cubicBezTo>
                    <a:close/>
                    <a:moveTo>
                      <a:pt x="556" y="2442"/>
                    </a:moveTo>
                    <a:cubicBezTo>
                      <a:pt x="528" y="2450"/>
                      <a:pt x="514" y="2465"/>
                      <a:pt x="514" y="2488"/>
                    </a:cubicBezTo>
                    <a:cubicBezTo>
                      <a:pt x="513" y="2561"/>
                      <a:pt x="510" y="2634"/>
                      <a:pt x="522" y="2714"/>
                    </a:cubicBezTo>
                    <a:cubicBezTo>
                      <a:pt x="529" y="2691"/>
                      <a:pt x="539" y="2675"/>
                      <a:pt x="538" y="2659"/>
                    </a:cubicBezTo>
                    <a:cubicBezTo>
                      <a:pt x="533" y="2587"/>
                      <a:pt x="539" y="2516"/>
                      <a:pt x="556" y="2442"/>
                    </a:cubicBezTo>
                    <a:close/>
                    <a:moveTo>
                      <a:pt x="5032" y="3652"/>
                    </a:moveTo>
                    <a:cubicBezTo>
                      <a:pt x="5090" y="3575"/>
                      <a:pt x="5149" y="3413"/>
                      <a:pt x="5138" y="3360"/>
                    </a:cubicBezTo>
                    <a:cubicBezTo>
                      <a:pt x="5091" y="3455"/>
                      <a:pt x="5071" y="3557"/>
                      <a:pt x="5032" y="3652"/>
                    </a:cubicBezTo>
                    <a:close/>
                    <a:moveTo>
                      <a:pt x="3986" y="5434"/>
                    </a:moveTo>
                    <a:cubicBezTo>
                      <a:pt x="4006" y="5368"/>
                      <a:pt x="4027" y="5301"/>
                      <a:pt x="4048" y="5233"/>
                    </a:cubicBezTo>
                    <a:cubicBezTo>
                      <a:pt x="4019" y="5245"/>
                      <a:pt x="3999" y="5259"/>
                      <a:pt x="3996" y="5275"/>
                    </a:cubicBezTo>
                    <a:cubicBezTo>
                      <a:pt x="3987" y="5327"/>
                      <a:pt x="3966" y="5377"/>
                      <a:pt x="3986" y="5434"/>
                    </a:cubicBezTo>
                    <a:close/>
                    <a:moveTo>
                      <a:pt x="5273" y="2980"/>
                    </a:moveTo>
                    <a:cubicBezTo>
                      <a:pt x="5270" y="2979"/>
                      <a:pt x="5266" y="2977"/>
                      <a:pt x="5263" y="2976"/>
                    </a:cubicBezTo>
                    <a:cubicBezTo>
                      <a:pt x="5226" y="3098"/>
                      <a:pt x="5189" y="3221"/>
                      <a:pt x="5151" y="3344"/>
                    </a:cubicBezTo>
                    <a:cubicBezTo>
                      <a:pt x="5198" y="3224"/>
                      <a:pt x="5253" y="3108"/>
                      <a:pt x="5273" y="2980"/>
                    </a:cubicBezTo>
                    <a:close/>
                    <a:moveTo>
                      <a:pt x="3865" y="7106"/>
                    </a:moveTo>
                    <a:cubicBezTo>
                      <a:pt x="3869" y="7083"/>
                      <a:pt x="3861" y="7053"/>
                      <a:pt x="3847" y="7049"/>
                    </a:cubicBezTo>
                    <a:cubicBezTo>
                      <a:pt x="3841" y="7052"/>
                      <a:pt x="3834" y="7055"/>
                      <a:pt x="3827" y="7058"/>
                    </a:cubicBezTo>
                    <a:cubicBezTo>
                      <a:pt x="3823" y="7052"/>
                      <a:pt x="3820" y="7046"/>
                      <a:pt x="3815" y="7036"/>
                    </a:cubicBezTo>
                    <a:cubicBezTo>
                      <a:pt x="3802" y="7061"/>
                      <a:pt x="3786" y="7081"/>
                      <a:pt x="3793" y="7106"/>
                    </a:cubicBezTo>
                    <a:cubicBezTo>
                      <a:pt x="3818" y="7106"/>
                      <a:pt x="3841" y="7106"/>
                      <a:pt x="3865" y="7106"/>
                    </a:cubicBezTo>
                    <a:close/>
                    <a:moveTo>
                      <a:pt x="1588" y="5275"/>
                    </a:moveTo>
                    <a:cubicBezTo>
                      <a:pt x="1591" y="5275"/>
                      <a:pt x="1595" y="5275"/>
                      <a:pt x="1598" y="5274"/>
                    </a:cubicBezTo>
                    <a:cubicBezTo>
                      <a:pt x="1596" y="5265"/>
                      <a:pt x="1595" y="5256"/>
                      <a:pt x="1593" y="5247"/>
                    </a:cubicBezTo>
                    <a:cubicBezTo>
                      <a:pt x="1586" y="5202"/>
                      <a:pt x="1576" y="5158"/>
                      <a:pt x="1573" y="5113"/>
                    </a:cubicBezTo>
                    <a:cubicBezTo>
                      <a:pt x="1571" y="5084"/>
                      <a:pt x="1560" y="5064"/>
                      <a:pt x="1535" y="5039"/>
                    </a:cubicBezTo>
                    <a:cubicBezTo>
                      <a:pt x="1554" y="5124"/>
                      <a:pt x="1571" y="5200"/>
                      <a:pt x="1588" y="5275"/>
                    </a:cubicBezTo>
                    <a:close/>
                    <a:moveTo>
                      <a:pt x="1764" y="5993"/>
                    </a:moveTo>
                    <a:cubicBezTo>
                      <a:pt x="1774" y="5888"/>
                      <a:pt x="1756" y="5771"/>
                      <a:pt x="1736" y="5656"/>
                    </a:cubicBezTo>
                    <a:cubicBezTo>
                      <a:pt x="1745" y="5772"/>
                      <a:pt x="1755" y="5889"/>
                      <a:pt x="1764" y="5993"/>
                    </a:cubicBezTo>
                    <a:close/>
                    <a:moveTo>
                      <a:pt x="874" y="3625"/>
                    </a:moveTo>
                    <a:cubicBezTo>
                      <a:pt x="860" y="3561"/>
                      <a:pt x="826" y="3515"/>
                      <a:pt x="801" y="3465"/>
                    </a:cubicBezTo>
                    <a:cubicBezTo>
                      <a:pt x="815" y="3516"/>
                      <a:pt x="832" y="3565"/>
                      <a:pt x="851" y="3613"/>
                    </a:cubicBezTo>
                    <a:cubicBezTo>
                      <a:pt x="852" y="3617"/>
                      <a:pt x="861" y="3619"/>
                      <a:pt x="874" y="3625"/>
                    </a:cubicBezTo>
                    <a:close/>
                    <a:moveTo>
                      <a:pt x="1685" y="5273"/>
                    </a:moveTo>
                    <a:cubicBezTo>
                      <a:pt x="1682" y="5274"/>
                      <a:pt x="1678" y="5275"/>
                      <a:pt x="1675" y="5276"/>
                    </a:cubicBezTo>
                    <a:cubicBezTo>
                      <a:pt x="1681" y="5307"/>
                      <a:pt x="1689" y="5337"/>
                      <a:pt x="1695" y="5368"/>
                    </a:cubicBezTo>
                    <a:cubicBezTo>
                      <a:pt x="1708" y="5443"/>
                      <a:pt x="1708" y="5443"/>
                      <a:pt x="1722" y="5452"/>
                    </a:cubicBezTo>
                    <a:cubicBezTo>
                      <a:pt x="1712" y="5391"/>
                      <a:pt x="1717" y="5328"/>
                      <a:pt x="1685" y="5273"/>
                    </a:cubicBezTo>
                    <a:close/>
                    <a:moveTo>
                      <a:pt x="2219" y="6357"/>
                    </a:moveTo>
                    <a:cubicBezTo>
                      <a:pt x="2218" y="6354"/>
                      <a:pt x="2217" y="6351"/>
                      <a:pt x="2216" y="6349"/>
                    </a:cubicBezTo>
                    <a:cubicBezTo>
                      <a:pt x="2154" y="6365"/>
                      <a:pt x="2092" y="6380"/>
                      <a:pt x="2037" y="6413"/>
                    </a:cubicBezTo>
                    <a:cubicBezTo>
                      <a:pt x="2038" y="6416"/>
                      <a:pt x="2039" y="6420"/>
                      <a:pt x="2040" y="6423"/>
                    </a:cubicBezTo>
                    <a:cubicBezTo>
                      <a:pt x="2100" y="6401"/>
                      <a:pt x="2159" y="6379"/>
                      <a:pt x="2219" y="6357"/>
                    </a:cubicBezTo>
                    <a:close/>
                    <a:moveTo>
                      <a:pt x="1903" y="6545"/>
                    </a:moveTo>
                    <a:cubicBezTo>
                      <a:pt x="1900" y="6597"/>
                      <a:pt x="1900" y="6597"/>
                      <a:pt x="1938" y="6613"/>
                    </a:cubicBezTo>
                    <a:cubicBezTo>
                      <a:pt x="1949" y="6604"/>
                      <a:pt x="1960" y="6596"/>
                      <a:pt x="1973" y="6585"/>
                    </a:cubicBezTo>
                    <a:cubicBezTo>
                      <a:pt x="1950" y="6572"/>
                      <a:pt x="1929" y="6560"/>
                      <a:pt x="1903" y="6545"/>
                    </a:cubicBezTo>
                    <a:close/>
                    <a:moveTo>
                      <a:pt x="3920" y="6719"/>
                    </a:moveTo>
                    <a:cubicBezTo>
                      <a:pt x="3920" y="6755"/>
                      <a:pt x="3920" y="6780"/>
                      <a:pt x="3920" y="6809"/>
                    </a:cubicBezTo>
                    <a:cubicBezTo>
                      <a:pt x="3938" y="6800"/>
                      <a:pt x="3951" y="6792"/>
                      <a:pt x="3966" y="6784"/>
                    </a:cubicBezTo>
                    <a:cubicBezTo>
                      <a:pt x="3951" y="6764"/>
                      <a:pt x="3939" y="6745"/>
                      <a:pt x="3920" y="6719"/>
                    </a:cubicBezTo>
                    <a:close/>
                    <a:moveTo>
                      <a:pt x="3538" y="7861"/>
                    </a:moveTo>
                    <a:cubicBezTo>
                      <a:pt x="3536" y="7858"/>
                      <a:pt x="3533" y="7855"/>
                      <a:pt x="3531" y="7852"/>
                    </a:cubicBezTo>
                    <a:cubicBezTo>
                      <a:pt x="3504" y="7864"/>
                      <a:pt x="3478" y="7876"/>
                      <a:pt x="3453" y="7887"/>
                    </a:cubicBezTo>
                    <a:cubicBezTo>
                      <a:pt x="3455" y="7900"/>
                      <a:pt x="3456" y="7908"/>
                      <a:pt x="3458" y="7922"/>
                    </a:cubicBezTo>
                    <a:cubicBezTo>
                      <a:pt x="3487" y="7899"/>
                      <a:pt x="3513" y="7880"/>
                      <a:pt x="3538" y="7861"/>
                    </a:cubicBezTo>
                    <a:close/>
                    <a:moveTo>
                      <a:pt x="2343" y="72"/>
                    </a:moveTo>
                    <a:cubicBezTo>
                      <a:pt x="2292" y="69"/>
                      <a:pt x="2241" y="74"/>
                      <a:pt x="2187" y="90"/>
                    </a:cubicBezTo>
                    <a:cubicBezTo>
                      <a:pt x="2245" y="105"/>
                      <a:pt x="2293" y="80"/>
                      <a:pt x="2343" y="72"/>
                    </a:cubicBezTo>
                    <a:close/>
                    <a:moveTo>
                      <a:pt x="1895" y="7447"/>
                    </a:moveTo>
                    <a:cubicBezTo>
                      <a:pt x="1892" y="7446"/>
                      <a:pt x="1890" y="7445"/>
                      <a:pt x="1889" y="7445"/>
                    </a:cubicBezTo>
                    <a:cubicBezTo>
                      <a:pt x="1888" y="7445"/>
                      <a:pt x="1888" y="7447"/>
                      <a:pt x="1887" y="7448"/>
                    </a:cubicBezTo>
                    <a:cubicBezTo>
                      <a:pt x="1882" y="7478"/>
                      <a:pt x="1877" y="7508"/>
                      <a:pt x="1873" y="7538"/>
                    </a:cubicBezTo>
                    <a:cubicBezTo>
                      <a:pt x="1871" y="7550"/>
                      <a:pt x="1867" y="7565"/>
                      <a:pt x="1885" y="7575"/>
                    </a:cubicBezTo>
                    <a:cubicBezTo>
                      <a:pt x="1889" y="7530"/>
                      <a:pt x="1892" y="7488"/>
                      <a:pt x="1895" y="7447"/>
                    </a:cubicBezTo>
                    <a:close/>
                    <a:moveTo>
                      <a:pt x="1851" y="6646"/>
                    </a:moveTo>
                    <a:cubicBezTo>
                      <a:pt x="1855" y="6691"/>
                      <a:pt x="1859" y="6733"/>
                      <a:pt x="1863" y="6774"/>
                    </a:cubicBezTo>
                    <a:cubicBezTo>
                      <a:pt x="1865" y="6774"/>
                      <a:pt x="1868" y="6774"/>
                      <a:pt x="1870" y="6774"/>
                    </a:cubicBezTo>
                    <a:cubicBezTo>
                      <a:pt x="1868" y="6756"/>
                      <a:pt x="1866" y="6739"/>
                      <a:pt x="1864" y="6721"/>
                    </a:cubicBezTo>
                    <a:cubicBezTo>
                      <a:pt x="1862" y="6708"/>
                      <a:pt x="1862" y="6697"/>
                      <a:pt x="1872" y="6685"/>
                    </a:cubicBezTo>
                    <a:cubicBezTo>
                      <a:pt x="1888" y="6666"/>
                      <a:pt x="1885" y="6662"/>
                      <a:pt x="1851" y="6646"/>
                    </a:cubicBezTo>
                    <a:close/>
                    <a:moveTo>
                      <a:pt x="1590" y="349"/>
                    </a:moveTo>
                    <a:cubicBezTo>
                      <a:pt x="1670" y="330"/>
                      <a:pt x="1670" y="330"/>
                      <a:pt x="1687" y="296"/>
                    </a:cubicBezTo>
                    <a:cubicBezTo>
                      <a:pt x="1654" y="314"/>
                      <a:pt x="1622" y="331"/>
                      <a:pt x="1590" y="349"/>
                    </a:cubicBezTo>
                    <a:close/>
                    <a:moveTo>
                      <a:pt x="3646" y="7770"/>
                    </a:moveTo>
                    <a:cubicBezTo>
                      <a:pt x="3670" y="7744"/>
                      <a:pt x="3690" y="7722"/>
                      <a:pt x="3713" y="7698"/>
                    </a:cubicBezTo>
                    <a:cubicBezTo>
                      <a:pt x="3683" y="7708"/>
                      <a:pt x="3648" y="7744"/>
                      <a:pt x="3646" y="7770"/>
                    </a:cubicBezTo>
                    <a:close/>
                    <a:moveTo>
                      <a:pt x="1940" y="6886"/>
                    </a:moveTo>
                    <a:cubicBezTo>
                      <a:pt x="1947" y="6838"/>
                      <a:pt x="1945" y="6833"/>
                      <a:pt x="1915" y="6818"/>
                    </a:cubicBezTo>
                    <a:cubicBezTo>
                      <a:pt x="1928" y="6842"/>
                      <a:pt x="1904" y="6870"/>
                      <a:pt x="1940" y="6886"/>
                    </a:cubicBezTo>
                    <a:close/>
                    <a:moveTo>
                      <a:pt x="2693" y="6476"/>
                    </a:moveTo>
                    <a:cubicBezTo>
                      <a:pt x="2714" y="6475"/>
                      <a:pt x="2727" y="6493"/>
                      <a:pt x="2743" y="6474"/>
                    </a:cubicBezTo>
                    <a:cubicBezTo>
                      <a:pt x="2732" y="6461"/>
                      <a:pt x="2722" y="6448"/>
                      <a:pt x="2708" y="6430"/>
                    </a:cubicBezTo>
                    <a:cubicBezTo>
                      <a:pt x="2702" y="6448"/>
                      <a:pt x="2698" y="6459"/>
                      <a:pt x="2693" y="6476"/>
                    </a:cubicBezTo>
                    <a:close/>
                    <a:moveTo>
                      <a:pt x="1862" y="6483"/>
                    </a:moveTo>
                    <a:cubicBezTo>
                      <a:pt x="1859" y="6462"/>
                      <a:pt x="1857" y="6445"/>
                      <a:pt x="1854" y="6423"/>
                    </a:cubicBezTo>
                    <a:cubicBezTo>
                      <a:pt x="1844" y="6431"/>
                      <a:pt x="1834" y="6437"/>
                      <a:pt x="1835" y="6439"/>
                    </a:cubicBezTo>
                    <a:cubicBezTo>
                      <a:pt x="1840" y="6454"/>
                      <a:pt x="1828" y="6478"/>
                      <a:pt x="1862" y="6483"/>
                    </a:cubicBezTo>
                    <a:close/>
                    <a:moveTo>
                      <a:pt x="3662" y="7160"/>
                    </a:moveTo>
                    <a:cubicBezTo>
                      <a:pt x="3620" y="7161"/>
                      <a:pt x="3620" y="7161"/>
                      <a:pt x="3607" y="7188"/>
                    </a:cubicBezTo>
                    <a:cubicBezTo>
                      <a:pt x="3631" y="7196"/>
                      <a:pt x="3642" y="7177"/>
                      <a:pt x="3662" y="7160"/>
                    </a:cubicBezTo>
                    <a:close/>
                    <a:moveTo>
                      <a:pt x="1825" y="7006"/>
                    </a:moveTo>
                    <a:cubicBezTo>
                      <a:pt x="1822" y="7003"/>
                      <a:pt x="1818" y="7000"/>
                      <a:pt x="1815" y="6997"/>
                    </a:cubicBezTo>
                    <a:cubicBezTo>
                      <a:pt x="1805" y="7011"/>
                      <a:pt x="1794" y="7023"/>
                      <a:pt x="1786" y="7038"/>
                    </a:cubicBezTo>
                    <a:cubicBezTo>
                      <a:pt x="1784" y="7042"/>
                      <a:pt x="1788" y="7051"/>
                      <a:pt x="1791" y="7065"/>
                    </a:cubicBezTo>
                    <a:cubicBezTo>
                      <a:pt x="1805" y="7041"/>
                      <a:pt x="1815" y="7023"/>
                      <a:pt x="1825" y="7006"/>
                    </a:cubicBezTo>
                    <a:close/>
                    <a:moveTo>
                      <a:pt x="3883" y="7539"/>
                    </a:moveTo>
                    <a:cubicBezTo>
                      <a:pt x="3895" y="7525"/>
                      <a:pt x="3905" y="7512"/>
                      <a:pt x="3917" y="7498"/>
                    </a:cubicBezTo>
                    <a:cubicBezTo>
                      <a:pt x="3908" y="7490"/>
                      <a:pt x="3900" y="7483"/>
                      <a:pt x="3891" y="7475"/>
                    </a:cubicBezTo>
                    <a:cubicBezTo>
                      <a:pt x="3888" y="7498"/>
                      <a:pt x="3886" y="7517"/>
                      <a:pt x="3883" y="7539"/>
                    </a:cubicBezTo>
                    <a:close/>
                    <a:moveTo>
                      <a:pt x="3718" y="7676"/>
                    </a:moveTo>
                    <a:cubicBezTo>
                      <a:pt x="3757" y="7674"/>
                      <a:pt x="3768" y="7660"/>
                      <a:pt x="3760" y="7627"/>
                    </a:cubicBezTo>
                    <a:cubicBezTo>
                      <a:pt x="3747" y="7643"/>
                      <a:pt x="3734" y="7657"/>
                      <a:pt x="3718" y="7676"/>
                    </a:cubicBezTo>
                    <a:close/>
                    <a:moveTo>
                      <a:pt x="4103" y="5389"/>
                    </a:moveTo>
                    <a:cubicBezTo>
                      <a:pt x="4105" y="5390"/>
                      <a:pt x="4108" y="5391"/>
                      <a:pt x="4110" y="5392"/>
                    </a:cubicBezTo>
                    <a:cubicBezTo>
                      <a:pt x="4116" y="5361"/>
                      <a:pt x="4121" y="5331"/>
                      <a:pt x="4126" y="5301"/>
                    </a:cubicBezTo>
                    <a:cubicBezTo>
                      <a:pt x="4124" y="5300"/>
                      <a:pt x="4121" y="5300"/>
                      <a:pt x="4119" y="5299"/>
                    </a:cubicBezTo>
                    <a:cubicBezTo>
                      <a:pt x="4114" y="5329"/>
                      <a:pt x="4108" y="5359"/>
                      <a:pt x="4103" y="5389"/>
                    </a:cubicBezTo>
                    <a:close/>
                    <a:moveTo>
                      <a:pt x="3698" y="7580"/>
                    </a:moveTo>
                    <a:cubicBezTo>
                      <a:pt x="3742" y="7556"/>
                      <a:pt x="3743" y="7555"/>
                      <a:pt x="3740" y="7527"/>
                    </a:cubicBezTo>
                    <a:cubicBezTo>
                      <a:pt x="3724" y="7547"/>
                      <a:pt x="3711" y="7564"/>
                      <a:pt x="3698" y="7580"/>
                    </a:cubicBezTo>
                    <a:close/>
                    <a:moveTo>
                      <a:pt x="3781" y="6391"/>
                    </a:moveTo>
                    <a:cubicBezTo>
                      <a:pt x="3784" y="6392"/>
                      <a:pt x="3788" y="6392"/>
                      <a:pt x="3792" y="6393"/>
                    </a:cubicBezTo>
                    <a:cubicBezTo>
                      <a:pt x="3794" y="6375"/>
                      <a:pt x="3797" y="6357"/>
                      <a:pt x="3800" y="6340"/>
                    </a:cubicBezTo>
                    <a:cubicBezTo>
                      <a:pt x="3789" y="6356"/>
                      <a:pt x="3766" y="6369"/>
                      <a:pt x="3781" y="6391"/>
                    </a:cubicBezTo>
                    <a:close/>
                    <a:moveTo>
                      <a:pt x="3288" y="8059"/>
                    </a:moveTo>
                    <a:cubicBezTo>
                      <a:pt x="3291" y="8060"/>
                      <a:pt x="3293" y="8062"/>
                      <a:pt x="3295" y="8063"/>
                    </a:cubicBezTo>
                    <a:cubicBezTo>
                      <a:pt x="3308" y="8047"/>
                      <a:pt x="3329" y="8036"/>
                      <a:pt x="3334" y="8003"/>
                    </a:cubicBezTo>
                    <a:cubicBezTo>
                      <a:pt x="3315" y="8026"/>
                      <a:pt x="3302" y="8043"/>
                      <a:pt x="3288" y="8059"/>
                    </a:cubicBezTo>
                    <a:close/>
                    <a:moveTo>
                      <a:pt x="3837" y="6578"/>
                    </a:moveTo>
                    <a:cubicBezTo>
                      <a:pt x="3851" y="6552"/>
                      <a:pt x="3851" y="6552"/>
                      <a:pt x="3841" y="6519"/>
                    </a:cubicBezTo>
                    <a:cubicBezTo>
                      <a:pt x="3843" y="6538"/>
                      <a:pt x="3822" y="6556"/>
                      <a:pt x="3837" y="6578"/>
                    </a:cubicBezTo>
                    <a:close/>
                    <a:moveTo>
                      <a:pt x="1494" y="4981"/>
                    </a:moveTo>
                    <a:cubicBezTo>
                      <a:pt x="1495" y="4964"/>
                      <a:pt x="1489" y="4955"/>
                      <a:pt x="1474" y="4945"/>
                    </a:cubicBezTo>
                    <a:cubicBezTo>
                      <a:pt x="1475" y="4962"/>
                      <a:pt x="1468" y="4978"/>
                      <a:pt x="1494" y="4981"/>
                    </a:cubicBezTo>
                    <a:close/>
                    <a:moveTo>
                      <a:pt x="873" y="3795"/>
                    </a:moveTo>
                    <a:cubicBezTo>
                      <a:pt x="875" y="3794"/>
                      <a:pt x="877" y="3793"/>
                      <a:pt x="879" y="3792"/>
                    </a:cubicBezTo>
                    <a:cubicBezTo>
                      <a:pt x="873" y="3776"/>
                      <a:pt x="867" y="3760"/>
                      <a:pt x="861" y="3744"/>
                    </a:cubicBezTo>
                    <a:cubicBezTo>
                      <a:pt x="858" y="3745"/>
                      <a:pt x="855" y="3747"/>
                      <a:pt x="853" y="3748"/>
                    </a:cubicBezTo>
                    <a:cubicBezTo>
                      <a:pt x="859" y="3764"/>
                      <a:pt x="866" y="3779"/>
                      <a:pt x="873" y="3795"/>
                    </a:cubicBezTo>
                    <a:close/>
                    <a:moveTo>
                      <a:pt x="3511" y="6779"/>
                    </a:moveTo>
                    <a:cubicBezTo>
                      <a:pt x="3509" y="6776"/>
                      <a:pt x="3508" y="6773"/>
                      <a:pt x="3506" y="6769"/>
                    </a:cubicBezTo>
                    <a:cubicBezTo>
                      <a:pt x="3492" y="6775"/>
                      <a:pt x="3478" y="6781"/>
                      <a:pt x="3464" y="6787"/>
                    </a:cubicBezTo>
                    <a:cubicBezTo>
                      <a:pt x="3465" y="6789"/>
                      <a:pt x="3466" y="6791"/>
                      <a:pt x="3466" y="6793"/>
                    </a:cubicBezTo>
                    <a:cubicBezTo>
                      <a:pt x="3481" y="6789"/>
                      <a:pt x="3496" y="6784"/>
                      <a:pt x="3511" y="6779"/>
                    </a:cubicBezTo>
                    <a:close/>
                    <a:moveTo>
                      <a:pt x="3616" y="3862"/>
                    </a:moveTo>
                    <a:cubicBezTo>
                      <a:pt x="3609" y="3873"/>
                      <a:pt x="3589" y="3886"/>
                      <a:pt x="3614" y="3905"/>
                    </a:cubicBezTo>
                    <a:cubicBezTo>
                      <a:pt x="3615" y="3887"/>
                      <a:pt x="3616" y="3874"/>
                      <a:pt x="3616" y="3862"/>
                    </a:cubicBezTo>
                    <a:close/>
                    <a:moveTo>
                      <a:pt x="2090" y="6504"/>
                    </a:moveTo>
                    <a:cubicBezTo>
                      <a:pt x="2104" y="6526"/>
                      <a:pt x="2116" y="6516"/>
                      <a:pt x="2131" y="6504"/>
                    </a:cubicBezTo>
                    <a:cubicBezTo>
                      <a:pt x="2115" y="6504"/>
                      <a:pt x="2104" y="6504"/>
                      <a:pt x="2090" y="6504"/>
                    </a:cubicBezTo>
                    <a:close/>
                    <a:moveTo>
                      <a:pt x="4847" y="4036"/>
                    </a:moveTo>
                    <a:cubicBezTo>
                      <a:pt x="4844" y="4034"/>
                      <a:pt x="4841" y="4032"/>
                      <a:pt x="4838" y="4030"/>
                    </a:cubicBezTo>
                    <a:cubicBezTo>
                      <a:pt x="4833" y="4040"/>
                      <a:pt x="4828" y="4051"/>
                      <a:pt x="4823" y="4061"/>
                    </a:cubicBezTo>
                    <a:cubicBezTo>
                      <a:pt x="4824" y="4062"/>
                      <a:pt x="4826" y="4063"/>
                      <a:pt x="4828" y="4064"/>
                    </a:cubicBezTo>
                    <a:cubicBezTo>
                      <a:pt x="4834" y="4055"/>
                      <a:pt x="4840" y="4045"/>
                      <a:pt x="4847" y="4036"/>
                    </a:cubicBezTo>
                    <a:close/>
                    <a:moveTo>
                      <a:pt x="2770" y="6457"/>
                    </a:moveTo>
                    <a:cubicBezTo>
                      <a:pt x="2770" y="6461"/>
                      <a:pt x="2770" y="6465"/>
                      <a:pt x="2770" y="6469"/>
                    </a:cubicBezTo>
                    <a:cubicBezTo>
                      <a:pt x="2780" y="6468"/>
                      <a:pt x="2789" y="6467"/>
                      <a:pt x="2799" y="6467"/>
                    </a:cubicBezTo>
                    <a:cubicBezTo>
                      <a:pt x="2799" y="6464"/>
                      <a:pt x="2799" y="6462"/>
                      <a:pt x="2799" y="6459"/>
                    </a:cubicBezTo>
                    <a:cubicBezTo>
                      <a:pt x="2789" y="6458"/>
                      <a:pt x="2780" y="6458"/>
                      <a:pt x="2770" y="6457"/>
                    </a:cubicBezTo>
                    <a:close/>
                    <a:moveTo>
                      <a:pt x="1996" y="6535"/>
                    </a:moveTo>
                    <a:cubicBezTo>
                      <a:pt x="1994" y="6537"/>
                      <a:pt x="1993" y="6539"/>
                      <a:pt x="1991" y="6541"/>
                    </a:cubicBezTo>
                    <a:cubicBezTo>
                      <a:pt x="2004" y="6546"/>
                      <a:pt x="2016" y="6551"/>
                      <a:pt x="2028" y="6557"/>
                    </a:cubicBezTo>
                    <a:cubicBezTo>
                      <a:pt x="2029" y="6555"/>
                      <a:pt x="2029" y="6553"/>
                      <a:pt x="2030" y="6552"/>
                    </a:cubicBezTo>
                    <a:cubicBezTo>
                      <a:pt x="2018" y="6546"/>
                      <a:pt x="2007" y="6540"/>
                      <a:pt x="1996" y="6535"/>
                    </a:cubicBezTo>
                    <a:close/>
                    <a:moveTo>
                      <a:pt x="3818" y="7153"/>
                    </a:moveTo>
                    <a:cubicBezTo>
                      <a:pt x="3808" y="7153"/>
                      <a:pt x="3800" y="7153"/>
                      <a:pt x="3788" y="7153"/>
                    </a:cubicBezTo>
                    <a:cubicBezTo>
                      <a:pt x="3801" y="7168"/>
                      <a:pt x="3809" y="7170"/>
                      <a:pt x="3818" y="7153"/>
                    </a:cubicBezTo>
                    <a:close/>
                    <a:moveTo>
                      <a:pt x="826" y="3645"/>
                    </a:moveTo>
                    <a:cubicBezTo>
                      <a:pt x="823" y="3642"/>
                      <a:pt x="821" y="3639"/>
                      <a:pt x="818" y="3637"/>
                    </a:cubicBezTo>
                    <a:cubicBezTo>
                      <a:pt x="818" y="3636"/>
                      <a:pt x="813" y="3640"/>
                      <a:pt x="813" y="3641"/>
                    </a:cubicBezTo>
                    <a:cubicBezTo>
                      <a:pt x="814" y="3644"/>
                      <a:pt x="817" y="3647"/>
                      <a:pt x="819" y="3649"/>
                    </a:cubicBezTo>
                    <a:cubicBezTo>
                      <a:pt x="819" y="3650"/>
                      <a:pt x="823" y="3647"/>
                      <a:pt x="826" y="3645"/>
                    </a:cubicBezTo>
                    <a:close/>
                    <a:moveTo>
                      <a:pt x="5189" y="2220"/>
                    </a:moveTo>
                    <a:cubicBezTo>
                      <a:pt x="5187" y="2221"/>
                      <a:pt x="5185" y="2221"/>
                      <a:pt x="5183" y="2221"/>
                    </a:cubicBezTo>
                    <a:cubicBezTo>
                      <a:pt x="5184" y="2232"/>
                      <a:pt x="5185" y="2242"/>
                      <a:pt x="5186" y="2253"/>
                    </a:cubicBezTo>
                    <a:cubicBezTo>
                      <a:pt x="5187" y="2253"/>
                      <a:pt x="5189" y="2253"/>
                      <a:pt x="5191" y="2252"/>
                    </a:cubicBezTo>
                    <a:cubicBezTo>
                      <a:pt x="5190" y="2242"/>
                      <a:pt x="5189" y="2231"/>
                      <a:pt x="5189" y="2220"/>
                    </a:cubicBezTo>
                    <a:close/>
                    <a:moveTo>
                      <a:pt x="4894" y="3909"/>
                    </a:moveTo>
                    <a:cubicBezTo>
                      <a:pt x="4892" y="3908"/>
                      <a:pt x="4890" y="3906"/>
                      <a:pt x="4888" y="3904"/>
                    </a:cubicBezTo>
                    <a:cubicBezTo>
                      <a:pt x="4883" y="3914"/>
                      <a:pt x="4877" y="3924"/>
                      <a:pt x="4872" y="3933"/>
                    </a:cubicBezTo>
                    <a:cubicBezTo>
                      <a:pt x="4874" y="3934"/>
                      <a:pt x="4875" y="3935"/>
                      <a:pt x="4877" y="3936"/>
                    </a:cubicBezTo>
                    <a:cubicBezTo>
                      <a:pt x="4883" y="3927"/>
                      <a:pt x="4888" y="3918"/>
                      <a:pt x="4894" y="3909"/>
                    </a:cubicBezTo>
                    <a:close/>
                    <a:moveTo>
                      <a:pt x="2188" y="6478"/>
                    </a:moveTo>
                    <a:cubicBezTo>
                      <a:pt x="2187" y="6476"/>
                      <a:pt x="2186" y="6474"/>
                      <a:pt x="2185" y="6472"/>
                    </a:cubicBezTo>
                    <a:cubicBezTo>
                      <a:pt x="2177" y="6475"/>
                      <a:pt x="2169" y="6479"/>
                      <a:pt x="2162" y="6482"/>
                    </a:cubicBezTo>
                    <a:cubicBezTo>
                      <a:pt x="2163" y="6484"/>
                      <a:pt x="2163" y="6486"/>
                      <a:pt x="2164" y="6488"/>
                    </a:cubicBezTo>
                    <a:cubicBezTo>
                      <a:pt x="2172" y="6485"/>
                      <a:pt x="2180" y="6481"/>
                      <a:pt x="2188" y="6478"/>
                    </a:cubicBezTo>
                    <a:close/>
                    <a:moveTo>
                      <a:pt x="1433" y="4415"/>
                    </a:moveTo>
                    <a:cubicBezTo>
                      <a:pt x="1431" y="4416"/>
                      <a:pt x="1429" y="4418"/>
                      <a:pt x="1426" y="4419"/>
                    </a:cubicBezTo>
                    <a:cubicBezTo>
                      <a:pt x="1431" y="4426"/>
                      <a:pt x="1436" y="4432"/>
                      <a:pt x="1441" y="4439"/>
                    </a:cubicBezTo>
                    <a:cubicBezTo>
                      <a:pt x="1443" y="4438"/>
                      <a:pt x="1444" y="4437"/>
                      <a:pt x="1446" y="4436"/>
                    </a:cubicBezTo>
                    <a:cubicBezTo>
                      <a:pt x="1442" y="4429"/>
                      <a:pt x="1437" y="4422"/>
                      <a:pt x="1433" y="4415"/>
                    </a:cubicBezTo>
                    <a:close/>
                    <a:moveTo>
                      <a:pt x="1316" y="513"/>
                    </a:moveTo>
                    <a:cubicBezTo>
                      <a:pt x="1315" y="511"/>
                      <a:pt x="1314" y="510"/>
                      <a:pt x="1312" y="508"/>
                    </a:cubicBezTo>
                    <a:cubicBezTo>
                      <a:pt x="1307" y="513"/>
                      <a:pt x="1302" y="517"/>
                      <a:pt x="1296" y="522"/>
                    </a:cubicBezTo>
                    <a:cubicBezTo>
                      <a:pt x="1298" y="524"/>
                      <a:pt x="1299" y="525"/>
                      <a:pt x="1300" y="526"/>
                    </a:cubicBezTo>
                    <a:cubicBezTo>
                      <a:pt x="1306" y="522"/>
                      <a:pt x="1311" y="518"/>
                      <a:pt x="1316" y="513"/>
                    </a:cubicBezTo>
                    <a:close/>
                    <a:moveTo>
                      <a:pt x="1813" y="6786"/>
                    </a:moveTo>
                    <a:cubicBezTo>
                      <a:pt x="1812" y="6786"/>
                      <a:pt x="1810" y="6786"/>
                      <a:pt x="1809" y="6786"/>
                    </a:cubicBezTo>
                    <a:cubicBezTo>
                      <a:pt x="1809" y="6791"/>
                      <a:pt x="1809" y="6797"/>
                      <a:pt x="1809" y="6802"/>
                    </a:cubicBezTo>
                    <a:cubicBezTo>
                      <a:pt x="1810" y="6802"/>
                      <a:pt x="1811" y="6802"/>
                      <a:pt x="1812" y="6802"/>
                    </a:cubicBezTo>
                    <a:cubicBezTo>
                      <a:pt x="1812" y="6797"/>
                      <a:pt x="1812" y="6792"/>
                      <a:pt x="1813" y="6786"/>
                    </a:cubicBezTo>
                    <a:close/>
                    <a:moveTo>
                      <a:pt x="751" y="3670"/>
                    </a:moveTo>
                    <a:cubicBezTo>
                      <a:pt x="749" y="3668"/>
                      <a:pt x="748" y="3667"/>
                      <a:pt x="746" y="3666"/>
                    </a:cubicBezTo>
                    <a:cubicBezTo>
                      <a:pt x="745" y="3666"/>
                      <a:pt x="743" y="3668"/>
                      <a:pt x="743" y="3668"/>
                    </a:cubicBezTo>
                    <a:cubicBezTo>
                      <a:pt x="744" y="3670"/>
                      <a:pt x="745" y="3672"/>
                      <a:pt x="746" y="3674"/>
                    </a:cubicBezTo>
                    <a:cubicBezTo>
                      <a:pt x="748" y="3672"/>
                      <a:pt x="749" y="3671"/>
                      <a:pt x="751" y="36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FC771AA9-C038-C85A-63D1-D2469CF0B520}"/>
                  </a:ext>
                </a:extLst>
              </p:cNvPr>
              <p:cNvSpPr/>
              <p:nvPr/>
            </p:nvSpPr>
            <p:spPr bwMode="auto">
              <a:xfrm>
                <a:off x="2120" y="1290"/>
                <a:ext cx="73" cy="143"/>
              </a:xfrm>
              <a:custGeom>
                <a:avLst/>
                <a:gdLst>
                  <a:gd name="T0" fmla="*/ 180 w 269"/>
                  <a:gd name="T1" fmla="*/ 291 h 529"/>
                  <a:gd name="T2" fmla="*/ 269 w 269"/>
                  <a:gd name="T3" fmla="*/ 524 h 529"/>
                  <a:gd name="T4" fmla="*/ 260 w 269"/>
                  <a:gd name="T5" fmla="*/ 529 h 529"/>
                  <a:gd name="T6" fmla="*/ 241 w 269"/>
                  <a:gd name="T7" fmla="*/ 493 h 529"/>
                  <a:gd name="T8" fmla="*/ 79 w 269"/>
                  <a:gd name="T9" fmla="*/ 182 h 529"/>
                  <a:gd name="T10" fmla="*/ 20 w 269"/>
                  <a:gd name="T11" fmla="*/ 74 h 529"/>
                  <a:gd name="T12" fmla="*/ 20 w 269"/>
                  <a:gd name="T13" fmla="*/ 0 h 529"/>
                  <a:gd name="T14" fmla="*/ 27 w 269"/>
                  <a:gd name="T15" fmla="*/ 18 h 529"/>
                  <a:gd name="T16" fmla="*/ 134 w 269"/>
                  <a:gd name="T17" fmla="*/ 205 h 529"/>
                  <a:gd name="T18" fmla="*/ 157 w 269"/>
                  <a:gd name="T19" fmla="*/ 232 h 529"/>
                  <a:gd name="T20" fmla="*/ 157 w 269"/>
                  <a:gd name="T21" fmla="*/ 231 h 529"/>
                  <a:gd name="T22" fmla="*/ 181 w 269"/>
                  <a:gd name="T23" fmla="*/ 293 h 529"/>
                  <a:gd name="T24" fmla="*/ 180 w 269"/>
                  <a:gd name="T25" fmla="*/ 291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9" h="529">
                    <a:moveTo>
                      <a:pt x="180" y="291"/>
                    </a:moveTo>
                    <a:cubicBezTo>
                      <a:pt x="210" y="369"/>
                      <a:pt x="239" y="447"/>
                      <a:pt x="269" y="524"/>
                    </a:cubicBezTo>
                    <a:cubicBezTo>
                      <a:pt x="266" y="526"/>
                      <a:pt x="263" y="527"/>
                      <a:pt x="260" y="529"/>
                    </a:cubicBezTo>
                    <a:cubicBezTo>
                      <a:pt x="254" y="517"/>
                      <a:pt x="247" y="505"/>
                      <a:pt x="241" y="493"/>
                    </a:cubicBezTo>
                    <a:cubicBezTo>
                      <a:pt x="187" y="389"/>
                      <a:pt x="133" y="285"/>
                      <a:pt x="79" y="182"/>
                    </a:cubicBezTo>
                    <a:cubicBezTo>
                      <a:pt x="60" y="145"/>
                      <a:pt x="38" y="111"/>
                      <a:pt x="20" y="74"/>
                    </a:cubicBezTo>
                    <a:cubicBezTo>
                      <a:pt x="10" y="54"/>
                      <a:pt x="0" y="31"/>
                      <a:pt x="20" y="0"/>
                    </a:cubicBezTo>
                    <a:cubicBezTo>
                      <a:pt x="23" y="6"/>
                      <a:pt x="24" y="13"/>
                      <a:pt x="27" y="18"/>
                    </a:cubicBezTo>
                    <a:cubicBezTo>
                      <a:pt x="63" y="81"/>
                      <a:pt x="98" y="143"/>
                      <a:pt x="134" y="205"/>
                    </a:cubicBezTo>
                    <a:cubicBezTo>
                      <a:pt x="140" y="215"/>
                      <a:pt x="149" y="223"/>
                      <a:pt x="157" y="232"/>
                    </a:cubicBezTo>
                    <a:cubicBezTo>
                      <a:pt x="157" y="232"/>
                      <a:pt x="157" y="231"/>
                      <a:pt x="157" y="231"/>
                    </a:cubicBezTo>
                    <a:cubicBezTo>
                      <a:pt x="155" y="256"/>
                      <a:pt x="164" y="276"/>
                      <a:pt x="181" y="293"/>
                    </a:cubicBezTo>
                    <a:lnTo>
                      <a:pt x="180" y="2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68F8123B-7E21-0F76-6AFC-E2B6ECADBD3A}"/>
                  </a:ext>
                </a:extLst>
              </p:cNvPr>
              <p:cNvSpPr/>
              <p:nvPr/>
            </p:nvSpPr>
            <p:spPr bwMode="auto">
              <a:xfrm>
                <a:off x="1888" y="2459"/>
                <a:ext cx="17" cy="121"/>
              </a:xfrm>
              <a:custGeom>
                <a:avLst/>
                <a:gdLst>
                  <a:gd name="T0" fmla="*/ 61 w 61"/>
                  <a:gd name="T1" fmla="*/ 0 h 448"/>
                  <a:gd name="T2" fmla="*/ 60 w 61"/>
                  <a:gd name="T3" fmla="*/ 73 h 448"/>
                  <a:gd name="T4" fmla="*/ 53 w 61"/>
                  <a:gd name="T5" fmla="*/ 235 h 448"/>
                  <a:gd name="T6" fmla="*/ 0 w 61"/>
                  <a:gd name="T7" fmla="*/ 448 h 448"/>
                  <a:gd name="T8" fmla="*/ 61 w 61"/>
                  <a:gd name="T9" fmla="*/ 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48">
                    <a:moveTo>
                      <a:pt x="61" y="0"/>
                    </a:moveTo>
                    <a:cubicBezTo>
                      <a:pt x="61" y="25"/>
                      <a:pt x="61" y="49"/>
                      <a:pt x="60" y="73"/>
                    </a:cubicBezTo>
                    <a:cubicBezTo>
                      <a:pt x="59" y="127"/>
                      <a:pt x="60" y="182"/>
                      <a:pt x="53" y="235"/>
                    </a:cubicBezTo>
                    <a:cubicBezTo>
                      <a:pt x="44" y="308"/>
                      <a:pt x="34" y="381"/>
                      <a:pt x="0" y="448"/>
                    </a:cubicBezTo>
                    <a:cubicBezTo>
                      <a:pt x="20" y="299"/>
                      <a:pt x="40" y="150"/>
                      <a:pt x="6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FA408C78-8CCE-4F18-E833-B45C5CC39EA5}"/>
                  </a:ext>
                </a:extLst>
              </p:cNvPr>
              <p:cNvSpPr/>
              <p:nvPr/>
            </p:nvSpPr>
            <p:spPr bwMode="auto">
              <a:xfrm>
                <a:off x="2202" y="1902"/>
                <a:ext cx="32" cy="79"/>
              </a:xfrm>
              <a:custGeom>
                <a:avLst/>
                <a:gdLst>
                  <a:gd name="T0" fmla="*/ 0 w 117"/>
                  <a:gd name="T1" fmla="*/ 292 h 292"/>
                  <a:gd name="T2" fmla="*/ 106 w 117"/>
                  <a:gd name="T3" fmla="*/ 0 h 292"/>
                  <a:gd name="T4" fmla="*/ 0 w 117"/>
                  <a:gd name="T5" fmla="*/ 29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7" h="292">
                    <a:moveTo>
                      <a:pt x="0" y="292"/>
                    </a:moveTo>
                    <a:cubicBezTo>
                      <a:pt x="39" y="197"/>
                      <a:pt x="59" y="95"/>
                      <a:pt x="106" y="0"/>
                    </a:cubicBezTo>
                    <a:cubicBezTo>
                      <a:pt x="117" y="53"/>
                      <a:pt x="58" y="215"/>
                      <a:pt x="0" y="2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52828BD1-3785-63D9-1C8E-B6E4AF096029}"/>
                  </a:ext>
                </a:extLst>
              </p:cNvPr>
              <p:cNvSpPr/>
              <p:nvPr/>
            </p:nvSpPr>
            <p:spPr bwMode="auto">
              <a:xfrm>
                <a:off x="1913" y="2409"/>
                <a:ext cx="23" cy="54"/>
              </a:xfrm>
              <a:custGeom>
                <a:avLst/>
                <a:gdLst>
                  <a:gd name="T0" fmla="*/ 20 w 82"/>
                  <a:gd name="T1" fmla="*/ 201 h 201"/>
                  <a:gd name="T2" fmla="*/ 30 w 82"/>
                  <a:gd name="T3" fmla="*/ 42 h 201"/>
                  <a:gd name="T4" fmla="*/ 82 w 82"/>
                  <a:gd name="T5" fmla="*/ 0 h 201"/>
                  <a:gd name="T6" fmla="*/ 20 w 82"/>
                  <a:gd name="T7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2" h="201">
                    <a:moveTo>
                      <a:pt x="20" y="201"/>
                    </a:moveTo>
                    <a:cubicBezTo>
                      <a:pt x="0" y="144"/>
                      <a:pt x="21" y="94"/>
                      <a:pt x="30" y="42"/>
                    </a:cubicBezTo>
                    <a:cubicBezTo>
                      <a:pt x="33" y="26"/>
                      <a:pt x="53" y="12"/>
                      <a:pt x="82" y="0"/>
                    </a:cubicBezTo>
                    <a:cubicBezTo>
                      <a:pt x="61" y="68"/>
                      <a:pt x="40" y="135"/>
                      <a:pt x="20" y="2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EEFB5FF6-0D73-A94D-ECB8-94AD24422E68}"/>
                  </a:ext>
                </a:extLst>
              </p:cNvPr>
              <p:cNvSpPr/>
              <p:nvPr/>
            </p:nvSpPr>
            <p:spPr bwMode="auto">
              <a:xfrm>
                <a:off x="2234" y="1798"/>
                <a:ext cx="33" cy="100"/>
              </a:xfrm>
              <a:custGeom>
                <a:avLst/>
                <a:gdLst>
                  <a:gd name="T0" fmla="*/ 122 w 122"/>
                  <a:gd name="T1" fmla="*/ 4 h 368"/>
                  <a:gd name="T2" fmla="*/ 0 w 122"/>
                  <a:gd name="T3" fmla="*/ 368 h 368"/>
                  <a:gd name="T4" fmla="*/ 112 w 122"/>
                  <a:gd name="T5" fmla="*/ 0 h 368"/>
                  <a:gd name="T6" fmla="*/ 122 w 122"/>
                  <a:gd name="T7" fmla="*/ 4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2" h="368">
                    <a:moveTo>
                      <a:pt x="122" y="4"/>
                    </a:moveTo>
                    <a:cubicBezTo>
                      <a:pt x="102" y="132"/>
                      <a:pt x="47" y="248"/>
                      <a:pt x="0" y="368"/>
                    </a:cubicBezTo>
                    <a:cubicBezTo>
                      <a:pt x="38" y="245"/>
                      <a:pt x="75" y="122"/>
                      <a:pt x="112" y="0"/>
                    </a:cubicBezTo>
                    <a:cubicBezTo>
                      <a:pt x="115" y="1"/>
                      <a:pt x="119" y="3"/>
                      <a:pt x="12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053BABB7-FDD3-4CEC-429F-77D6FD11CC0A}"/>
                  </a:ext>
                </a:extLst>
              </p:cNvPr>
              <p:cNvSpPr/>
              <p:nvPr/>
            </p:nvSpPr>
            <p:spPr bwMode="auto">
              <a:xfrm>
                <a:off x="1255" y="2356"/>
                <a:ext cx="18" cy="64"/>
              </a:xfrm>
              <a:custGeom>
                <a:avLst/>
                <a:gdLst>
                  <a:gd name="T0" fmla="*/ 53 w 63"/>
                  <a:gd name="T1" fmla="*/ 236 h 236"/>
                  <a:gd name="T2" fmla="*/ 0 w 63"/>
                  <a:gd name="T3" fmla="*/ 0 h 236"/>
                  <a:gd name="T4" fmla="*/ 38 w 63"/>
                  <a:gd name="T5" fmla="*/ 74 h 236"/>
                  <a:gd name="T6" fmla="*/ 58 w 63"/>
                  <a:gd name="T7" fmla="*/ 208 h 236"/>
                  <a:gd name="T8" fmla="*/ 63 w 63"/>
                  <a:gd name="T9" fmla="*/ 235 h 236"/>
                  <a:gd name="T10" fmla="*/ 53 w 63"/>
                  <a:gd name="T11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236">
                    <a:moveTo>
                      <a:pt x="53" y="236"/>
                    </a:moveTo>
                    <a:cubicBezTo>
                      <a:pt x="36" y="161"/>
                      <a:pt x="19" y="85"/>
                      <a:pt x="0" y="0"/>
                    </a:cubicBezTo>
                    <a:cubicBezTo>
                      <a:pt x="25" y="25"/>
                      <a:pt x="36" y="45"/>
                      <a:pt x="38" y="74"/>
                    </a:cubicBezTo>
                    <a:cubicBezTo>
                      <a:pt x="41" y="119"/>
                      <a:pt x="51" y="163"/>
                      <a:pt x="58" y="208"/>
                    </a:cubicBezTo>
                    <a:cubicBezTo>
                      <a:pt x="60" y="217"/>
                      <a:pt x="61" y="226"/>
                      <a:pt x="63" y="235"/>
                    </a:cubicBezTo>
                    <a:cubicBezTo>
                      <a:pt x="60" y="236"/>
                      <a:pt x="56" y="236"/>
                      <a:pt x="53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50FF5347-6B5A-6A93-478D-0BD52E5F604E}"/>
                  </a:ext>
                </a:extLst>
              </p:cNvPr>
              <p:cNvSpPr/>
              <p:nvPr/>
            </p:nvSpPr>
            <p:spPr bwMode="auto">
              <a:xfrm>
                <a:off x="1310" y="2523"/>
                <a:ext cx="10" cy="91"/>
              </a:xfrm>
              <a:custGeom>
                <a:avLst/>
                <a:gdLst>
                  <a:gd name="T0" fmla="*/ 28 w 38"/>
                  <a:gd name="T1" fmla="*/ 337 h 337"/>
                  <a:gd name="T2" fmla="*/ 0 w 38"/>
                  <a:gd name="T3" fmla="*/ 0 h 337"/>
                  <a:gd name="T4" fmla="*/ 28 w 38"/>
                  <a:gd name="T5" fmla="*/ 337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37">
                    <a:moveTo>
                      <a:pt x="28" y="337"/>
                    </a:moveTo>
                    <a:cubicBezTo>
                      <a:pt x="19" y="233"/>
                      <a:pt x="9" y="116"/>
                      <a:pt x="0" y="0"/>
                    </a:cubicBezTo>
                    <a:cubicBezTo>
                      <a:pt x="20" y="115"/>
                      <a:pt x="38" y="232"/>
                      <a:pt x="28" y="3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D8BC3B24-679C-9663-EFBB-12A2D07B76E8}"/>
                  </a:ext>
                </a:extLst>
              </p:cNvPr>
              <p:cNvSpPr/>
              <p:nvPr/>
            </p:nvSpPr>
            <p:spPr bwMode="auto">
              <a:xfrm>
                <a:off x="1293" y="2420"/>
                <a:ext cx="13" cy="48"/>
              </a:xfrm>
              <a:custGeom>
                <a:avLst/>
                <a:gdLst>
                  <a:gd name="T0" fmla="*/ 10 w 47"/>
                  <a:gd name="T1" fmla="*/ 0 h 179"/>
                  <a:gd name="T2" fmla="*/ 47 w 47"/>
                  <a:gd name="T3" fmla="*/ 179 h 179"/>
                  <a:gd name="T4" fmla="*/ 20 w 47"/>
                  <a:gd name="T5" fmla="*/ 95 h 179"/>
                  <a:gd name="T6" fmla="*/ 0 w 47"/>
                  <a:gd name="T7" fmla="*/ 3 h 179"/>
                  <a:gd name="T8" fmla="*/ 10 w 47"/>
                  <a:gd name="T9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79">
                    <a:moveTo>
                      <a:pt x="10" y="0"/>
                    </a:moveTo>
                    <a:cubicBezTo>
                      <a:pt x="42" y="55"/>
                      <a:pt x="37" y="118"/>
                      <a:pt x="47" y="179"/>
                    </a:cubicBezTo>
                    <a:cubicBezTo>
                      <a:pt x="33" y="170"/>
                      <a:pt x="33" y="170"/>
                      <a:pt x="20" y="95"/>
                    </a:cubicBezTo>
                    <a:cubicBezTo>
                      <a:pt x="14" y="64"/>
                      <a:pt x="6" y="34"/>
                      <a:pt x="0" y="3"/>
                    </a:cubicBezTo>
                    <a:cubicBezTo>
                      <a:pt x="3" y="2"/>
                      <a:pt x="7" y="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6A5119B6-61DE-CF37-F5E2-B28807967DC1}"/>
                  </a:ext>
                </a:extLst>
              </p:cNvPr>
              <p:cNvSpPr/>
              <p:nvPr/>
            </p:nvSpPr>
            <p:spPr bwMode="auto">
              <a:xfrm>
                <a:off x="1391" y="2711"/>
                <a:ext cx="50" cy="20"/>
              </a:xfrm>
              <a:custGeom>
                <a:avLst/>
                <a:gdLst>
                  <a:gd name="T0" fmla="*/ 182 w 182"/>
                  <a:gd name="T1" fmla="*/ 8 h 74"/>
                  <a:gd name="T2" fmla="*/ 3 w 182"/>
                  <a:gd name="T3" fmla="*/ 74 h 74"/>
                  <a:gd name="T4" fmla="*/ 0 w 182"/>
                  <a:gd name="T5" fmla="*/ 64 h 74"/>
                  <a:gd name="T6" fmla="*/ 179 w 182"/>
                  <a:gd name="T7" fmla="*/ 0 h 74"/>
                  <a:gd name="T8" fmla="*/ 182 w 182"/>
                  <a:gd name="T9" fmla="*/ 8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2" h="74">
                    <a:moveTo>
                      <a:pt x="182" y="8"/>
                    </a:moveTo>
                    <a:cubicBezTo>
                      <a:pt x="122" y="30"/>
                      <a:pt x="63" y="52"/>
                      <a:pt x="3" y="74"/>
                    </a:cubicBezTo>
                    <a:cubicBezTo>
                      <a:pt x="2" y="71"/>
                      <a:pt x="1" y="67"/>
                      <a:pt x="0" y="64"/>
                    </a:cubicBezTo>
                    <a:cubicBezTo>
                      <a:pt x="55" y="31"/>
                      <a:pt x="117" y="16"/>
                      <a:pt x="179" y="0"/>
                    </a:cubicBezTo>
                    <a:cubicBezTo>
                      <a:pt x="180" y="2"/>
                      <a:pt x="181" y="5"/>
                      <a:pt x="18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11D177E3-1E86-7BD1-F9BB-5D3F4F7AE57C}"/>
                  </a:ext>
                </a:extLst>
              </p:cNvPr>
              <p:cNvSpPr/>
              <p:nvPr/>
            </p:nvSpPr>
            <p:spPr bwMode="auto">
              <a:xfrm>
                <a:off x="1872" y="3010"/>
                <a:ext cx="10" cy="27"/>
              </a:xfrm>
              <a:custGeom>
                <a:avLst/>
                <a:gdLst>
                  <a:gd name="T0" fmla="*/ 1 w 39"/>
                  <a:gd name="T1" fmla="*/ 101 h 101"/>
                  <a:gd name="T2" fmla="*/ 0 w 39"/>
                  <a:gd name="T3" fmla="*/ 59 h 101"/>
                  <a:gd name="T4" fmla="*/ 0 w 39"/>
                  <a:gd name="T5" fmla="*/ 0 h 101"/>
                  <a:gd name="T6" fmla="*/ 27 w 39"/>
                  <a:gd name="T7" fmla="*/ 58 h 101"/>
                  <a:gd name="T8" fmla="*/ 0 w 39"/>
                  <a:gd name="T9" fmla="*/ 100 h 101"/>
                  <a:gd name="T10" fmla="*/ 1 w 39"/>
                  <a:gd name="T11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01">
                    <a:moveTo>
                      <a:pt x="1" y="101"/>
                    </a:moveTo>
                    <a:cubicBezTo>
                      <a:pt x="1" y="87"/>
                      <a:pt x="0" y="73"/>
                      <a:pt x="0" y="59"/>
                    </a:cubicBezTo>
                    <a:cubicBezTo>
                      <a:pt x="0" y="40"/>
                      <a:pt x="0" y="21"/>
                      <a:pt x="0" y="0"/>
                    </a:cubicBezTo>
                    <a:cubicBezTo>
                      <a:pt x="33" y="17"/>
                      <a:pt x="39" y="30"/>
                      <a:pt x="27" y="58"/>
                    </a:cubicBezTo>
                    <a:cubicBezTo>
                      <a:pt x="20" y="73"/>
                      <a:pt x="9" y="86"/>
                      <a:pt x="0" y="100"/>
                    </a:cubicBezTo>
                    <a:lnTo>
                      <a:pt x="1" y="1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F3B6BC63-15D3-8E95-0F2F-5CE54AC42987}"/>
                  </a:ext>
                </a:extLst>
              </p:cNvPr>
              <p:cNvSpPr/>
              <p:nvPr/>
            </p:nvSpPr>
            <p:spPr bwMode="auto">
              <a:xfrm>
                <a:off x="1775" y="3117"/>
                <a:ext cx="23" cy="19"/>
              </a:xfrm>
              <a:custGeom>
                <a:avLst/>
                <a:gdLst>
                  <a:gd name="T0" fmla="*/ 85 w 85"/>
                  <a:gd name="T1" fmla="*/ 9 h 70"/>
                  <a:gd name="T2" fmla="*/ 5 w 85"/>
                  <a:gd name="T3" fmla="*/ 70 h 70"/>
                  <a:gd name="T4" fmla="*/ 0 w 85"/>
                  <a:gd name="T5" fmla="*/ 35 h 70"/>
                  <a:gd name="T6" fmla="*/ 78 w 85"/>
                  <a:gd name="T7" fmla="*/ 0 h 70"/>
                  <a:gd name="T8" fmla="*/ 85 w 85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70">
                    <a:moveTo>
                      <a:pt x="85" y="9"/>
                    </a:moveTo>
                    <a:cubicBezTo>
                      <a:pt x="60" y="28"/>
                      <a:pt x="34" y="47"/>
                      <a:pt x="5" y="70"/>
                    </a:cubicBezTo>
                    <a:cubicBezTo>
                      <a:pt x="3" y="56"/>
                      <a:pt x="2" y="48"/>
                      <a:pt x="0" y="35"/>
                    </a:cubicBezTo>
                    <a:cubicBezTo>
                      <a:pt x="25" y="24"/>
                      <a:pt x="51" y="12"/>
                      <a:pt x="78" y="0"/>
                    </a:cubicBezTo>
                    <a:cubicBezTo>
                      <a:pt x="80" y="3"/>
                      <a:pt x="83" y="6"/>
                      <a:pt x="8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1885FB23-FBD7-6FF9-D551-98D75A2A30FA}"/>
                  </a:ext>
                </a:extLst>
              </p:cNvPr>
              <p:cNvSpPr/>
              <p:nvPr/>
            </p:nvSpPr>
            <p:spPr bwMode="auto">
              <a:xfrm>
                <a:off x="1432" y="1012"/>
                <a:ext cx="42" cy="10"/>
              </a:xfrm>
              <a:custGeom>
                <a:avLst/>
                <a:gdLst>
                  <a:gd name="T0" fmla="*/ 156 w 156"/>
                  <a:gd name="T1" fmla="*/ 3 h 36"/>
                  <a:gd name="T2" fmla="*/ 0 w 156"/>
                  <a:gd name="T3" fmla="*/ 21 h 36"/>
                  <a:gd name="T4" fmla="*/ 156 w 156"/>
                  <a:gd name="T5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6" h="36">
                    <a:moveTo>
                      <a:pt x="156" y="3"/>
                    </a:moveTo>
                    <a:cubicBezTo>
                      <a:pt x="106" y="11"/>
                      <a:pt x="58" y="36"/>
                      <a:pt x="0" y="21"/>
                    </a:cubicBezTo>
                    <a:cubicBezTo>
                      <a:pt x="54" y="5"/>
                      <a:pt x="105" y="0"/>
                      <a:pt x="15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15A6C653-52AB-F597-8AB5-A0CFAE594B60}"/>
                  </a:ext>
                </a:extLst>
              </p:cNvPr>
              <p:cNvSpPr/>
              <p:nvPr/>
            </p:nvSpPr>
            <p:spPr bwMode="auto">
              <a:xfrm>
                <a:off x="1345" y="3007"/>
                <a:ext cx="8" cy="35"/>
              </a:xfrm>
              <a:custGeom>
                <a:avLst/>
                <a:gdLst>
                  <a:gd name="T0" fmla="*/ 28 w 28"/>
                  <a:gd name="T1" fmla="*/ 2 h 130"/>
                  <a:gd name="T2" fmla="*/ 18 w 28"/>
                  <a:gd name="T3" fmla="*/ 130 h 130"/>
                  <a:gd name="T4" fmla="*/ 6 w 28"/>
                  <a:gd name="T5" fmla="*/ 93 h 130"/>
                  <a:gd name="T6" fmla="*/ 20 w 28"/>
                  <a:gd name="T7" fmla="*/ 3 h 130"/>
                  <a:gd name="T8" fmla="*/ 22 w 28"/>
                  <a:gd name="T9" fmla="*/ 0 h 130"/>
                  <a:gd name="T10" fmla="*/ 28 w 28"/>
                  <a:gd name="T11" fmla="*/ 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30">
                    <a:moveTo>
                      <a:pt x="28" y="2"/>
                    </a:moveTo>
                    <a:cubicBezTo>
                      <a:pt x="25" y="43"/>
                      <a:pt x="22" y="85"/>
                      <a:pt x="18" y="130"/>
                    </a:cubicBezTo>
                    <a:cubicBezTo>
                      <a:pt x="0" y="120"/>
                      <a:pt x="4" y="105"/>
                      <a:pt x="6" y="93"/>
                    </a:cubicBezTo>
                    <a:cubicBezTo>
                      <a:pt x="10" y="63"/>
                      <a:pt x="15" y="33"/>
                      <a:pt x="20" y="3"/>
                    </a:cubicBezTo>
                    <a:cubicBezTo>
                      <a:pt x="21" y="2"/>
                      <a:pt x="21" y="0"/>
                      <a:pt x="22" y="0"/>
                    </a:cubicBezTo>
                    <a:cubicBezTo>
                      <a:pt x="23" y="0"/>
                      <a:pt x="25" y="1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1FD9EAEE-472E-27F0-FBEC-3263A6618805}"/>
                  </a:ext>
                </a:extLst>
              </p:cNvPr>
              <p:cNvSpPr/>
              <p:nvPr/>
            </p:nvSpPr>
            <p:spPr bwMode="auto">
              <a:xfrm>
                <a:off x="1341" y="2791"/>
                <a:ext cx="10" cy="34"/>
              </a:xfrm>
              <a:custGeom>
                <a:avLst/>
                <a:gdLst>
                  <a:gd name="T0" fmla="*/ 0 w 37"/>
                  <a:gd name="T1" fmla="*/ 0 h 128"/>
                  <a:gd name="T2" fmla="*/ 21 w 37"/>
                  <a:gd name="T3" fmla="*/ 39 h 128"/>
                  <a:gd name="T4" fmla="*/ 13 w 37"/>
                  <a:gd name="T5" fmla="*/ 75 h 128"/>
                  <a:gd name="T6" fmla="*/ 19 w 37"/>
                  <a:gd name="T7" fmla="*/ 128 h 128"/>
                  <a:gd name="T8" fmla="*/ 12 w 37"/>
                  <a:gd name="T9" fmla="*/ 128 h 128"/>
                  <a:gd name="T10" fmla="*/ 0 w 37"/>
                  <a:gd name="T11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8">
                    <a:moveTo>
                      <a:pt x="0" y="0"/>
                    </a:moveTo>
                    <a:cubicBezTo>
                      <a:pt x="34" y="16"/>
                      <a:pt x="37" y="20"/>
                      <a:pt x="21" y="39"/>
                    </a:cubicBezTo>
                    <a:cubicBezTo>
                      <a:pt x="11" y="51"/>
                      <a:pt x="11" y="62"/>
                      <a:pt x="13" y="75"/>
                    </a:cubicBezTo>
                    <a:cubicBezTo>
                      <a:pt x="15" y="93"/>
                      <a:pt x="17" y="110"/>
                      <a:pt x="19" y="128"/>
                    </a:cubicBezTo>
                    <a:cubicBezTo>
                      <a:pt x="17" y="128"/>
                      <a:pt x="14" y="128"/>
                      <a:pt x="12" y="128"/>
                    </a:cubicBezTo>
                    <a:cubicBezTo>
                      <a:pt x="8" y="87"/>
                      <a:pt x="4" y="45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A6FB4A75-D65F-E76B-5589-4B221159E955}"/>
                  </a:ext>
                </a:extLst>
              </p:cNvPr>
              <p:cNvSpPr/>
              <p:nvPr/>
            </p:nvSpPr>
            <p:spPr bwMode="auto">
              <a:xfrm>
                <a:off x="1270" y="1074"/>
                <a:ext cx="27" cy="14"/>
              </a:xfrm>
              <a:custGeom>
                <a:avLst/>
                <a:gdLst>
                  <a:gd name="T0" fmla="*/ 0 w 97"/>
                  <a:gd name="T1" fmla="*/ 53 h 53"/>
                  <a:gd name="T2" fmla="*/ 97 w 97"/>
                  <a:gd name="T3" fmla="*/ 0 h 53"/>
                  <a:gd name="T4" fmla="*/ 0 w 97"/>
                  <a:gd name="T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7" h="53">
                    <a:moveTo>
                      <a:pt x="0" y="53"/>
                    </a:moveTo>
                    <a:cubicBezTo>
                      <a:pt x="32" y="35"/>
                      <a:pt x="64" y="18"/>
                      <a:pt x="97" y="0"/>
                    </a:cubicBezTo>
                    <a:cubicBezTo>
                      <a:pt x="80" y="34"/>
                      <a:pt x="80" y="34"/>
                      <a:pt x="0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360EC03A-AA9E-1E81-D51B-EAFC41FBE5AC}"/>
                  </a:ext>
                </a:extLst>
              </p:cNvPr>
              <p:cNvSpPr/>
              <p:nvPr/>
            </p:nvSpPr>
            <p:spPr bwMode="auto">
              <a:xfrm>
                <a:off x="1827" y="3075"/>
                <a:ext cx="18" cy="20"/>
              </a:xfrm>
              <a:custGeom>
                <a:avLst/>
                <a:gdLst>
                  <a:gd name="T0" fmla="*/ 0 w 67"/>
                  <a:gd name="T1" fmla="*/ 72 h 72"/>
                  <a:gd name="T2" fmla="*/ 67 w 67"/>
                  <a:gd name="T3" fmla="*/ 0 h 72"/>
                  <a:gd name="T4" fmla="*/ 0 w 67"/>
                  <a:gd name="T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7" h="72">
                    <a:moveTo>
                      <a:pt x="0" y="72"/>
                    </a:moveTo>
                    <a:cubicBezTo>
                      <a:pt x="2" y="46"/>
                      <a:pt x="37" y="10"/>
                      <a:pt x="67" y="0"/>
                    </a:cubicBezTo>
                    <a:cubicBezTo>
                      <a:pt x="44" y="24"/>
                      <a:pt x="24" y="46"/>
                      <a:pt x="0" y="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F72007B0-E0C3-BA01-56EF-81F824DA47DD}"/>
                  </a:ext>
                </a:extLst>
              </p:cNvPr>
              <p:cNvSpPr/>
              <p:nvPr/>
            </p:nvSpPr>
            <p:spPr bwMode="auto">
              <a:xfrm>
                <a:off x="1355" y="2837"/>
                <a:ext cx="12" cy="19"/>
              </a:xfrm>
              <a:custGeom>
                <a:avLst/>
                <a:gdLst>
                  <a:gd name="T0" fmla="*/ 36 w 43"/>
                  <a:gd name="T1" fmla="*/ 68 h 68"/>
                  <a:gd name="T2" fmla="*/ 11 w 43"/>
                  <a:gd name="T3" fmla="*/ 0 h 68"/>
                  <a:gd name="T4" fmla="*/ 36 w 43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68">
                    <a:moveTo>
                      <a:pt x="36" y="68"/>
                    </a:moveTo>
                    <a:cubicBezTo>
                      <a:pt x="0" y="52"/>
                      <a:pt x="24" y="24"/>
                      <a:pt x="11" y="0"/>
                    </a:cubicBezTo>
                    <a:cubicBezTo>
                      <a:pt x="41" y="15"/>
                      <a:pt x="43" y="20"/>
                      <a:pt x="36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23">
                <a:extLst>
                  <a:ext uri="{FF2B5EF4-FFF2-40B4-BE49-F238E27FC236}">
                    <a16:creationId xmlns:a16="http://schemas.microsoft.com/office/drawing/2014/main" id="{1A2A4523-5B26-F596-7BD8-F26FF9176A64}"/>
                  </a:ext>
                </a:extLst>
              </p:cNvPr>
              <p:cNvSpPr/>
              <p:nvPr/>
            </p:nvSpPr>
            <p:spPr bwMode="auto">
              <a:xfrm>
                <a:off x="1335" y="2731"/>
                <a:ext cx="9" cy="16"/>
              </a:xfrm>
              <a:custGeom>
                <a:avLst/>
                <a:gdLst>
                  <a:gd name="T0" fmla="*/ 34 w 34"/>
                  <a:gd name="T1" fmla="*/ 60 h 60"/>
                  <a:gd name="T2" fmla="*/ 7 w 34"/>
                  <a:gd name="T3" fmla="*/ 16 h 60"/>
                  <a:gd name="T4" fmla="*/ 26 w 34"/>
                  <a:gd name="T5" fmla="*/ 0 h 60"/>
                  <a:gd name="T6" fmla="*/ 34 w 34"/>
                  <a:gd name="T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60">
                    <a:moveTo>
                      <a:pt x="34" y="60"/>
                    </a:moveTo>
                    <a:cubicBezTo>
                      <a:pt x="0" y="55"/>
                      <a:pt x="12" y="31"/>
                      <a:pt x="7" y="16"/>
                    </a:cubicBezTo>
                    <a:cubicBezTo>
                      <a:pt x="6" y="14"/>
                      <a:pt x="16" y="8"/>
                      <a:pt x="26" y="0"/>
                    </a:cubicBezTo>
                    <a:cubicBezTo>
                      <a:pt x="29" y="22"/>
                      <a:pt x="31" y="39"/>
                      <a:pt x="34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24">
                <a:extLst>
                  <a:ext uri="{FF2B5EF4-FFF2-40B4-BE49-F238E27FC236}">
                    <a16:creationId xmlns:a16="http://schemas.microsoft.com/office/drawing/2014/main" id="{2951D5B1-7DDD-AFB9-38C9-6DF727902D39}"/>
                  </a:ext>
                </a:extLst>
              </p:cNvPr>
              <p:cNvSpPr/>
              <p:nvPr/>
            </p:nvSpPr>
            <p:spPr bwMode="auto">
              <a:xfrm>
                <a:off x="1816" y="2930"/>
                <a:ext cx="15" cy="10"/>
              </a:xfrm>
              <a:custGeom>
                <a:avLst/>
                <a:gdLst>
                  <a:gd name="T0" fmla="*/ 55 w 55"/>
                  <a:gd name="T1" fmla="*/ 0 h 36"/>
                  <a:gd name="T2" fmla="*/ 0 w 55"/>
                  <a:gd name="T3" fmla="*/ 28 h 36"/>
                  <a:gd name="T4" fmla="*/ 55 w 55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36">
                    <a:moveTo>
                      <a:pt x="55" y="0"/>
                    </a:moveTo>
                    <a:cubicBezTo>
                      <a:pt x="35" y="17"/>
                      <a:pt x="24" y="36"/>
                      <a:pt x="0" y="28"/>
                    </a:cubicBezTo>
                    <a:cubicBezTo>
                      <a:pt x="13" y="1"/>
                      <a:pt x="13" y="1"/>
                      <a:pt x="5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25">
                <a:extLst>
                  <a:ext uri="{FF2B5EF4-FFF2-40B4-BE49-F238E27FC236}">
                    <a16:creationId xmlns:a16="http://schemas.microsoft.com/office/drawing/2014/main" id="{47529C2A-7FDB-816C-2391-1E9DF6FE7D0A}"/>
                  </a:ext>
                </a:extLst>
              </p:cNvPr>
              <p:cNvSpPr/>
              <p:nvPr/>
            </p:nvSpPr>
            <p:spPr bwMode="auto">
              <a:xfrm>
                <a:off x="1323" y="2886"/>
                <a:ext cx="11" cy="18"/>
              </a:xfrm>
              <a:custGeom>
                <a:avLst/>
                <a:gdLst>
                  <a:gd name="T0" fmla="*/ 41 w 41"/>
                  <a:gd name="T1" fmla="*/ 9 h 68"/>
                  <a:gd name="T2" fmla="*/ 7 w 41"/>
                  <a:gd name="T3" fmla="*/ 68 h 68"/>
                  <a:gd name="T4" fmla="*/ 2 w 41"/>
                  <a:gd name="T5" fmla="*/ 41 h 68"/>
                  <a:gd name="T6" fmla="*/ 31 w 41"/>
                  <a:gd name="T7" fmla="*/ 0 h 68"/>
                  <a:gd name="T8" fmla="*/ 41 w 41"/>
                  <a:gd name="T9" fmla="*/ 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8">
                    <a:moveTo>
                      <a:pt x="41" y="9"/>
                    </a:moveTo>
                    <a:cubicBezTo>
                      <a:pt x="31" y="26"/>
                      <a:pt x="21" y="44"/>
                      <a:pt x="7" y="68"/>
                    </a:cubicBezTo>
                    <a:cubicBezTo>
                      <a:pt x="4" y="54"/>
                      <a:pt x="0" y="45"/>
                      <a:pt x="2" y="41"/>
                    </a:cubicBezTo>
                    <a:cubicBezTo>
                      <a:pt x="10" y="26"/>
                      <a:pt x="21" y="14"/>
                      <a:pt x="31" y="0"/>
                    </a:cubicBezTo>
                    <a:cubicBezTo>
                      <a:pt x="34" y="3"/>
                      <a:pt x="38" y="6"/>
                      <a:pt x="4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26">
                <a:extLst>
                  <a:ext uri="{FF2B5EF4-FFF2-40B4-BE49-F238E27FC236}">
                    <a16:creationId xmlns:a16="http://schemas.microsoft.com/office/drawing/2014/main" id="{60E56E04-9D06-886D-F696-9D68C0D5FE40}"/>
                  </a:ext>
                </a:extLst>
              </p:cNvPr>
              <p:cNvSpPr/>
              <p:nvPr/>
            </p:nvSpPr>
            <p:spPr bwMode="auto">
              <a:xfrm>
                <a:off x="1891" y="3015"/>
                <a:ext cx="9" cy="17"/>
              </a:xfrm>
              <a:custGeom>
                <a:avLst/>
                <a:gdLst>
                  <a:gd name="T0" fmla="*/ 0 w 34"/>
                  <a:gd name="T1" fmla="*/ 64 h 64"/>
                  <a:gd name="T2" fmla="*/ 8 w 34"/>
                  <a:gd name="T3" fmla="*/ 0 h 64"/>
                  <a:gd name="T4" fmla="*/ 34 w 34"/>
                  <a:gd name="T5" fmla="*/ 23 h 64"/>
                  <a:gd name="T6" fmla="*/ 0 w 34"/>
                  <a:gd name="T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64">
                    <a:moveTo>
                      <a:pt x="0" y="64"/>
                    </a:moveTo>
                    <a:cubicBezTo>
                      <a:pt x="3" y="42"/>
                      <a:pt x="5" y="23"/>
                      <a:pt x="8" y="0"/>
                    </a:cubicBezTo>
                    <a:cubicBezTo>
                      <a:pt x="17" y="8"/>
                      <a:pt x="25" y="15"/>
                      <a:pt x="34" y="23"/>
                    </a:cubicBezTo>
                    <a:cubicBezTo>
                      <a:pt x="22" y="37"/>
                      <a:pt x="12" y="50"/>
                      <a:pt x="0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27">
                <a:extLst>
                  <a:ext uri="{FF2B5EF4-FFF2-40B4-BE49-F238E27FC236}">
                    <a16:creationId xmlns:a16="http://schemas.microsoft.com/office/drawing/2014/main" id="{8EFC706B-940F-AAF3-0BD6-BD1E8CF1E39A}"/>
                  </a:ext>
                </a:extLst>
              </p:cNvPr>
              <p:cNvSpPr/>
              <p:nvPr/>
            </p:nvSpPr>
            <p:spPr bwMode="auto">
              <a:xfrm>
                <a:off x="1846" y="3056"/>
                <a:ext cx="14" cy="13"/>
              </a:xfrm>
              <a:custGeom>
                <a:avLst/>
                <a:gdLst>
                  <a:gd name="T0" fmla="*/ 0 w 50"/>
                  <a:gd name="T1" fmla="*/ 49 h 49"/>
                  <a:gd name="T2" fmla="*/ 42 w 50"/>
                  <a:gd name="T3" fmla="*/ 0 h 49"/>
                  <a:gd name="T4" fmla="*/ 0 w 50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49">
                    <a:moveTo>
                      <a:pt x="0" y="49"/>
                    </a:moveTo>
                    <a:cubicBezTo>
                      <a:pt x="16" y="30"/>
                      <a:pt x="29" y="16"/>
                      <a:pt x="42" y="0"/>
                    </a:cubicBezTo>
                    <a:cubicBezTo>
                      <a:pt x="50" y="33"/>
                      <a:pt x="39" y="47"/>
                      <a:pt x="0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102E0243-0759-1B8B-5566-EF7434775F4C}"/>
                  </a:ext>
                </a:extLst>
              </p:cNvPr>
              <p:cNvSpPr/>
              <p:nvPr/>
            </p:nvSpPr>
            <p:spPr bwMode="auto">
              <a:xfrm>
                <a:off x="1951" y="2427"/>
                <a:ext cx="6" cy="25"/>
              </a:xfrm>
              <a:custGeom>
                <a:avLst/>
                <a:gdLst>
                  <a:gd name="T0" fmla="*/ 0 w 23"/>
                  <a:gd name="T1" fmla="*/ 90 h 93"/>
                  <a:gd name="T2" fmla="*/ 16 w 23"/>
                  <a:gd name="T3" fmla="*/ 0 h 93"/>
                  <a:gd name="T4" fmla="*/ 23 w 23"/>
                  <a:gd name="T5" fmla="*/ 2 h 93"/>
                  <a:gd name="T6" fmla="*/ 7 w 23"/>
                  <a:gd name="T7" fmla="*/ 93 h 93"/>
                  <a:gd name="T8" fmla="*/ 0 w 23"/>
                  <a:gd name="T9" fmla="*/ 9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93">
                    <a:moveTo>
                      <a:pt x="0" y="90"/>
                    </a:moveTo>
                    <a:cubicBezTo>
                      <a:pt x="5" y="60"/>
                      <a:pt x="11" y="30"/>
                      <a:pt x="16" y="0"/>
                    </a:cubicBezTo>
                    <a:cubicBezTo>
                      <a:pt x="18" y="1"/>
                      <a:pt x="21" y="1"/>
                      <a:pt x="23" y="2"/>
                    </a:cubicBezTo>
                    <a:cubicBezTo>
                      <a:pt x="18" y="32"/>
                      <a:pt x="13" y="62"/>
                      <a:pt x="7" y="93"/>
                    </a:cubicBezTo>
                    <a:cubicBezTo>
                      <a:pt x="5" y="92"/>
                      <a:pt x="2" y="91"/>
                      <a:pt x="0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AFB3AE40-1608-EB31-AC25-98D32BE54931}"/>
                  </a:ext>
                </a:extLst>
              </p:cNvPr>
              <p:cNvSpPr/>
              <p:nvPr/>
            </p:nvSpPr>
            <p:spPr bwMode="auto">
              <a:xfrm>
                <a:off x="1841" y="3029"/>
                <a:ext cx="12" cy="14"/>
              </a:xfrm>
              <a:custGeom>
                <a:avLst/>
                <a:gdLst>
                  <a:gd name="T0" fmla="*/ 0 w 45"/>
                  <a:gd name="T1" fmla="*/ 53 h 53"/>
                  <a:gd name="T2" fmla="*/ 42 w 45"/>
                  <a:gd name="T3" fmla="*/ 0 h 53"/>
                  <a:gd name="T4" fmla="*/ 0 w 45"/>
                  <a:gd name="T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53">
                    <a:moveTo>
                      <a:pt x="0" y="53"/>
                    </a:moveTo>
                    <a:cubicBezTo>
                      <a:pt x="13" y="37"/>
                      <a:pt x="26" y="20"/>
                      <a:pt x="42" y="0"/>
                    </a:cubicBezTo>
                    <a:cubicBezTo>
                      <a:pt x="45" y="28"/>
                      <a:pt x="44" y="29"/>
                      <a:pt x="0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5BA6258-49EC-5BF5-1CF3-F674076E5686}"/>
                  </a:ext>
                </a:extLst>
              </p:cNvPr>
              <p:cNvSpPr/>
              <p:nvPr/>
            </p:nvSpPr>
            <p:spPr bwMode="auto">
              <a:xfrm>
                <a:off x="1859" y="2708"/>
                <a:ext cx="10" cy="14"/>
              </a:xfrm>
              <a:custGeom>
                <a:avLst/>
                <a:gdLst>
                  <a:gd name="T0" fmla="*/ 15 w 34"/>
                  <a:gd name="T1" fmla="*/ 51 h 53"/>
                  <a:gd name="T2" fmla="*/ 34 w 34"/>
                  <a:gd name="T3" fmla="*/ 0 h 53"/>
                  <a:gd name="T4" fmla="*/ 26 w 34"/>
                  <a:gd name="T5" fmla="*/ 53 h 53"/>
                  <a:gd name="T6" fmla="*/ 15 w 34"/>
                  <a:gd name="T7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3">
                    <a:moveTo>
                      <a:pt x="15" y="51"/>
                    </a:moveTo>
                    <a:cubicBezTo>
                      <a:pt x="0" y="29"/>
                      <a:pt x="23" y="16"/>
                      <a:pt x="34" y="0"/>
                    </a:cubicBezTo>
                    <a:cubicBezTo>
                      <a:pt x="31" y="17"/>
                      <a:pt x="28" y="35"/>
                      <a:pt x="26" y="53"/>
                    </a:cubicBezTo>
                    <a:cubicBezTo>
                      <a:pt x="22" y="52"/>
                      <a:pt x="18" y="52"/>
                      <a:pt x="1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864C878B-4796-05B4-B672-DA77936B59C9}"/>
                  </a:ext>
                </a:extLst>
              </p:cNvPr>
              <p:cNvSpPr/>
              <p:nvPr/>
            </p:nvSpPr>
            <p:spPr bwMode="auto">
              <a:xfrm>
                <a:off x="1730" y="3158"/>
                <a:ext cx="12" cy="16"/>
              </a:xfrm>
              <a:custGeom>
                <a:avLst/>
                <a:gdLst>
                  <a:gd name="T0" fmla="*/ 0 w 46"/>
                  <a:gd name="T1" fmla="*/ 56 h 60"/>
                  <a:gd name="T2" fmla="*/ 46 w 46"/>
                  <a:gd name="T3" fmla="*/ 0 h 60"/>
                  <a:gd name="T4" fmla="*/ 7 w 46"/>
                  <a:gd name="T5" fmla="*/ 60 h 60"/>
                  <a:gd name="T6" fmla="*/ 0 w 46"/>
                  <a:gd name="T7" fmla="*/ 5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60">
                    <a:moveTo>
                      <a:pt x="0" y="56"/>
                    </a:moveTo>
                    <a:cubicBezTo>
                      <a:pt x="14" y="40"/>
                      <a:pt x="27" y="23"/>
                      <a:pt x="46" y="0"/>
                    </a:cubicBezTo>
                    <a:cubicBezTo>
                      <a:pt x="41" y="33"/>
                      <a:pt x="20" y="44"/>
                      <a:pt x="7" y="60"/>
                    </a:cubicBezTo>
                    <a:cubicBezTo>
                      <a:pt x="5" y="59"/>
                      <a:pt x="3" y="57"/>
                      <a:pt x="0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3E0647CD-CB96-1C32-E605-EB3B1C2E1F10}"/>
                  </a:ext>
                </a:extLst>
              </p:cNvPr>
              <p:cNvSpPr/>
              <p:nvPr/>
            </p:nvSpPr>
            <p:spPr bwMode="auto">
              <a:xfrm>
                <a:off x="1874" y="2757"/>
                <a:ext cx="8" cy="15"/>
              </a:xfrm>
              <a:custGeom>
                <a:avLst/>
                <a:gdLst>
                  <a:gd name="T0" fmla="*/ 15 w 29"/>
                  <a:gd name="T1" fmla="*/ 59 h 59"/>
                  <a:gd name="T2" fmla="*/ 19 w 29"/>
                  <a:gd name="T3" fmla="*/ 0 h 59"/>
                  <a:gd name="T4" fmla="*/ 15 w 29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9">
                    <a:moveTo>
                      <a:pt x="15" y="59"/>
                    </a:moveTo>
                    <a:cubicBezTo>
                      <a:pt x="0" y="37"/>
                      <a:pt x="21" y="19"/>
                      <a:pt x="19" y="0"/>
                    </a:cubicBezTo>
                    <a:cubicBezTo>
                      <a:pt x="29" y="33"/>
                      <a:pt x="29" y="33"/>
                      <a:pt x="15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9A9F8BC2-BF56-7FCD-51B0-3EE61B19E7DD}"/>
                  </a:ext>
                </a:extLst>
              </p:cNvPr>
              <p:cNvSpPr/>
              <p:nvPr/>
            </p:nvSpPr>
            <p:spPr bwMode="auto">
              <a:xfrm>
                <a:off x="1237" y="2331"/>
                <a:ext cx="8" cy="10"/>
              </a:xfrm>
              <a:custGeom>
                <a:avLst/>
                <a:gdLst>
                  <a:gd name="T0" fmla="*/ 26 w 27"/>
                  <a:gd name="T1" fmla="*/ 36 h 36"/>
                  <a:gd name="T2" fmla="*/ 6 w 27"/>
                  <a:gd name="T3" fmla="*/ 0 h 36"/>
                  <a:gd name="T4" fmla="*/ 26 w 27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26" y="36"/>
                    </a:moveTo>
                    <a:cubicBezTo>
                      <a:pt x="0" y="33"/>
                      <a:pt x="7" y="17"/>
                      <a:pt x="6" y="0"/>
                    </a:cubicBezTo>
                    <a:cubicBezTo>
                      <a:pt x="21" y="10"/>
                      <a:pt x="27" y="19"/>
                      <a:pt x="2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34">
                <a:extLst>
                  <a:ext uri="{FF2B5EF4-FFF2-40B4-BE49-F238E27FC236}">
                    <a16:creationId xmlns:a16="http://schemas.microsoft.com/office/drawing/2014/main" id="{64E751A4-927D-DF55-3D5F-B71E4D819A4D}"/>
                  </a:ext>
                </a:extLst>
              </p:cNvPr>
              <p:cNvSpPr/>
              <p:nvPr/>
            </p:nvSpPr>
            <p:spPr bwMode="auto">
              <a:xfrm>
                <a:off x="1778" y="2824"/>
                <a:ext cx="12" cy="7"/>
              </a:xfrm>
              <a:custGeom>
                <a:avLst/>
                <a:gdLst>
                  <a:gd name="T0" fmla="*/ 47 w 47"/>
                  <a:gd name="T1" fmla="*/ 10 h 24"/>
                  <a:gd name="T2" fmla="*/ 2 w 47"/>
                  <a:gd name="T3" fmla="*/ 24 h 24"/>
                  <a:gd name="T4" fmla="*/ 0 w 47"/>
                  <a:gd name="T5" fmla="*/ 18 h 24"/>
                  <a:gd name="T6" fmla="*/ 42 w 47"/>
                  <a:gd name="T7" fmla="*/ 0 h 24"/>
                  <a:gd name="T8" fmla="*/ 47 w 47"/>
                  <a:gd name="T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4">
                    <a:moveTo>
                      <a:pt x="47" y="10"/>
                    </a:moveTo>
                    <a:cubicBezTo>
                      <a:pt x="32" y="15"/>
                      <a:pt x="17" y="20"/>
                      <a:pt x="2" y="24"/>
                    </a:cubicBezTo>
                    <a:cubicBezTo>
                      <a:pt x="2" y="22"/>
                      <a:pt x="1" y="20"/>
                      <a:pt x="0" y="18"/>
                    </a:cubicBezTo>
                    <a:cubicBezTo>
                      <a:pt x="14" y="12"/>
                      <a:pt x="28" y="6"/>
                      <a:pt x="42" y="0"/>
                    </a:cubicBezTo>
                    <a:cubicBezTo>
                      <a:pt x="44" y="4"/>
                      <a:pt x="45" y="7"/>
                      <a:pt x="4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35">
                <a:extLst>
                  <a:ext uri="{FF2B5EF4-FFF2-40B4-BE49-F238E27FC236}">
                    <a16:creationId xmlns:a16="http://schemas.microsoft.com/office/drawing/2014/main" id="{043E18B4-BC90-B72D-9A10-4C4DBE5F1A22}"/>
                  </a:ext>
                </a:extLst>
              </p:cNvPr>
              <p:cNvSpPr/>
              <p:nvPr/>
            </p:nvSpPr>
            <p:spPr bwMode="auto">
              <a:xfrm>
                <a:off x="1913" y="2533"/>
                <a:ext cx="6" cy="17"/>
              </a:xfrm>
              <a:custGeom>
                <a:avLst/>
                <a:gdLst>
                  <a:gd name="T0" fmla="*/ 1 w 21"/>
                  <a:gd name="T1" fmla="*/ 65 h 65"/>
                  <a:gd name="T2" fmla="*/ 20 w 21"/>
                  <a:gd name="T3" fmla="*/ 0 h 65"/>
                  <a:gd name="T4" fmla="*/ 0 w 21"/>
                  <a:gd name="T5" fmla="*/ 64 h 65"/>
                  <a:gd name="T6" fmla="*/ 1 w 21"/>
                  <a:gd name="T7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65">
                    <a:moveTo>
                      <a:pt x="1" y="65"/>
                    </a:moveTo>
                    <a:cubicBezTo>
                      <a:pt x="7" y="45"/>
                      <a:pt x="12" y="25"/>
                      <a:pt x="20" y="0"/>
                    </a:cubicBezTo>
                    <a:cubicBezTo>
                      <a:pt x="21" y="37"/>
                      <a:pt x="20" y="40"/>
                      <a:pt x="0" y="64"/>
                    </a:cubicBezTo>
                    <a:lnTo>
                      <a:pt x="1" y="6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36">
                <a:extLst>
                  <a:ext uri="{FF2B5EF4-FFF2-40B4-BE49-F238E27FC236}">
                    <a16:creationId xmlns:a16="http://schemas.microsoft.com/office/drawing/2014/main" id="{9901E2D5-CBF9-67F9-5700-70CBFA7C2411}"/>
                  </a:ext>
                </a:extLst>
              </p:cNvPr>
              <p:cNvSpPr/>
              <p:nvPr/>
            </p:nvSpPr>
            <p:spPr bwMode="auto">
              <a:xfrm>
                <a:off x="1879" y="2625"/>
                <a:ext cx="5" cy="14"/>
              </a:xfrm>
              <a:custGeom>
                <a:avLst/>
                <a:gdLst>
                  <a:gd name="T0" fmla="*/ 1 w 20"/>
                  <a:gd name="T1" fmla="*/ 55 h 55"/>
                  <a:gd name="T2" fmla="*/ 16 w 20"/>
                  <a:gd name="T3" fmla="*/ 0 h 55"/>
                  <a:gd name="T4" fmla="*/ 0 w 20"/>
                  <a:gd name="T5" fmla="*/ 54 h 55"/>
                  <a:gd name="T6" fmla="*/ 1 w 20"/>
                  <a:gd name="T7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5">
                    <a:moveTo>
                      <a:pt x="1" y="55"/>
                    </a:moveTo>
                    <a:cubicBezTo>
                      <a:pt x="6" y="37"/>
                      <a:pt x="11" y="18"/>
                      <a:pt x="16" y="0"/>
                    </a:cubicBezTo>
                    <a:cubicBezTo>
                      <a:pt x="20" y="22"/>
                      <a:pt x="18" y="41"/>
                      <a:pt x="0" y="54"/>
                    </a:cubicBezTo>
                    <a:lnTo>
                      <a:pt x="1" y="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37">
                <a:extLst>
                  <a:ext uri="{FF2B5EF4-FFF2-40B4-BE49-F238E27FC236}">
                    <a16:creationId xmlns:a16="http://schemas.microsoft.com/office/drawing/2014/main" id="{8CA0B4F3-E3E5-0FF0-709F-1C7FE607DA71}"/>
                  </a:ext>
                </a:extLst>
              </p:cNvPr>
              <p:cNvSpPr/>
              <p:nvPr/>
            </p:nvSpPr>
            <p:spPr bwMode="auto">
              <a:xfrm>
                <a:off x="1299" y="2628"/>
                <a:ext cx="1" cy="15"/>
              </a:xfrm>
              <a:custGeom>
                <a:avLst/>
                <a:gdLst>
                  <a:gd name="T0" fmla="*/ 2 w 5"/>
                  <a:gd name="T1" fmla="*/ 53 h 53"/>
                  <a:gd name="T2" fmla="*/ 0 w 5"/>
                  <a:gd name="T3" fmla="*/ 0 h 53"/>
                  <a:gd name="T4" fmla="*/ 5 w 5"/>
                  <a:gd name="T5" fmla="*/ 0 h 53"/>
                  <a:gd name="T6" fmla="*/ 2 w 5"/>
                  <a:gd name="T7" fmla="*/ 52 h 53"/>
                  <a:gd name="T8" fmla="*/ 2 w 5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3">
                    <a:moveTo>
                      <a:pt x="2" y="53"/>
                    </a:moveTo>
                    <a:cubicBezTo>
                      <a:pt x="1" y="35"/>
                      <a:pt x="0" y="17"/>
                      <a:pt x="0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4" y="17"/>
                      <a:pt x="3" y="35"/>
                      <a:pt x="2" y="52"/>
                    </a:cubicBezTo>
                    <a:cubicBezTo>
                      <a:pt x="2" y="52"/>
                      <a:pt x="2" y="53"/>
                      <a:pt x="2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38">
                <a:extLst>
                  <a:ext uri="{FF2B5EF4-FFF2-40B4-BE49-F238E27FC236}">
                    <a16:creationId xmlns:a16="http://schemas.microsoft.com/office/drawing/2014/main" id="{B742219E-02EF-C57D-A9B4-EBC85461EFBF}"/>
                  </a:ext>
                </a:extLst>
              </p:cNvPr>
              <p:cNvSpPr/>
              <p:nvPr/>
            </p:nvSpPr>
            <p:spPr bwMode="auto">
              <a:xfrm>
                <a:off x="1811" y="2038"/>
                <a:ext cx="8" cy="12"/>
              </a:xfrm>
              <a:custGeom>
                <a:avLst/>
                <a:gdLst>
                  <a:gd name="T0" fmla="*/ 27 w 27"/>
                  <a:gd name="T1" fmla="*/ 0 h 43"/>
                  <a:gd name="T2" fmla="*/ 25 w 27"/>
                  <a:gd name="T3" fmla="*/ 43 h 43"/>
                  <a:gd name="T4" fmla="*/ 27 w 27"/>
                  <a:gd name="T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43">
                    <a:moveTo>
                      <a:pt x="27" y="0"/>
                    </a:moveTo>
                    <a:cubicBezTo>
                      <a:pt x="27" y="12"/>
                      <a:pt x="26" y="25"/>
                      <a:pt x="25" y="43"/>
                    </a:cubicBezTo>
                    <a:cubicBezTo>
                      <a:pt x="0" y="24"/>
                      <a:pt x="20" y="11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39">
                <a:extLst>
                  <a:ext uri="{FF2B5EF4-FFF2-40B4-BE49-F238E27FC236}">
                    <a16:creationId xmlns:a16="http://schemas.microsoft.com/office/drawing/2014/main" id="{82EB06EC-5B7F-6160-B197-950C4E67CD43}"/>
                  </a:ext>
                </a:extLst>
              </p:cNvPr>
              <p:cNvSpPr/>
              <p:nvPr/>
            </p:nvSpPr>
            <p:spPr bwMode="auto">
              <a:xfrm>
                <a:off x="2162" y="1353"/>
                <a:ext cx="7" cy="17"/>
              </a:xfrm>
              <a:custGeom>
                <a:avLst/>
                <a:gdLst>
                  <a:gd name="T0" fmla="*/ 26 w 26"/>
                  <a:gd name="T1" fmla="*/ 62 h 62"/>
                  <a:gd name="T2" fmla="*/ 2 w 26"/>
                  <a:gd name="T3" fmla="*/ 0 h 62"/>
                  <a:gd name="T4" fmla="*/ 26 w 26"/>
                  <a:gd name="T5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62">
                    <a:moveTo>
                      <a:pt x="26" y="62"/>
                    </a:moveTo>
                    <a:cubicBezTo>
                      <a:pt x="9" y="45"/>
                      <a:pt x="0" y="25"/>
                      <a:pt x="2" y="0"/>
                    </a:cubicBezTo>
                    <a:cubicBezTo>
                      <a:pt x="10" y="21"/>
                      <a:pt x="18" y="41"/>
                      <a:pt x="2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40">
                <a:extLst>
                  <a:ext uri="{FF2B5EF4-FFF2-40B4-BE49-F238E27FC236}">
                    <a16:creationId xmlns:a16="http://schemas.microsoft.com/office/drawing/2014/main" id="{6E44D5FC-A9B0-B05E-10A7-95183AB83171}"/>
                  </a:ext>
                </a:extLst>
              </p:cNvPr>
              <p:cNvSpPr/>
              <p:nvPr/>
            </p:nvSpPr>
            <p:spPr bwMode="auto">
              <a:xfrm>
                <a:off x="1869" y="3037"/>
                <a:ext cx="5" cy="16"/>
              </a:xfrm>
              <a:custGeom>
                <a:avLst/>
                <a:gdLst>
                  <a:gd name="T0" fmla="*/ 12 w 21"/>
                  <a:gd name="T1" fmla="*/ 0 h 59"/>
                  <a:gd name="T2" fmla="*/ 0 w 21"/>
                  <a:gd name="T3" fmla="*/ 59 h 59"/>
                  <a:gd name="T4" fmla="*/ 13 w 21"/>
                  <a:gd name="T5" fmla="*/ 1 h 59"/>
                  <a:gd name="T6" fmla="*/ 12 w 21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9">
                    <a:moveTo>
                      <a:pt x="12" y="0"/>
                    </a:moveTo>
                    <a:cubicBezTo>
                      <a:pt x="14" y="20"/>
                      <a:pt x="21" y="42"/>
                      <a:pt x="0" y="59"/>
                    </a:cubicBezTo>
                    <a:cubicBezTo>
                      <a:pt x="4" y="40"/>
                      <a:pt x="9" y="20"/>
                      <a:pt x="13" y="1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41">
                <a:extLst>
                  <a:ext uri="{FF2B5EF4-FFF2-40B4-BE49-F238E27FC236}">
                    <a16:creationId xmlns:a16="http://schemas.microsoft.com/office/drawing/2014/main" id="{CBD528B6-5668-209D-0255-D180F33032D2}"/>
                  </a:ext>
                </a:extLst>
              </p:cNvPr>
              <p:cNvSpPr/>
              <p:nvPr/>
            </p:nvSpPr>
            <p:spPr bwMode="auto">
              <a:xfrm>
                <a:off x="1909" y="2550"/>
                <a:ext cx="4" cy="14"/>
              </a:xfrm>
              <a:custGeom>
                <a:avLst/>
                <a:gdLst>
                  <a:gd name="T0" fmla="*/ 15 w 16"/>
                  <a:gd name="T1" fmla="*/ 0 h 50"/>
                  <a:gd name="T2" fmla="*/ 8 w 16"/>
                  <a:gd name="T3" fmla="*/ 50 h 50"/>
                  <a:gd name="T4" fmla="*/ 16 w 16"/>
                  <a:gd name="T5" fmla="*/ 1 h 50"/>
                  <a:gd name="T6" fmla="*/ 15 w 16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0">
                    <a:moveTo>
                      <a:pt x="15" y="0"/>
                    </a:moveTo>
                    <a:cubicBezTo>
                      <a:pt x="13" y="17"/>
                      <a:pt x="11" y="34"/>
                      <a:pt x="8" y="50"/>
                    </a:cubicBezTo>
                    <a:cubicBezTo>
                      <a:pt x="0" y="31"/>
                      <a:pt x="4" y="15"/>
                      <a:pt x="16" y="1"/>
                    </a:cubicBezTo>
                    <a:cubicBezTo>
                      <a:pt x="16" y="1"/>
                      <a:pt x="15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42">
                <a:extLst>
                  <a:ext uri="{FF2B5EF4-FFF2-40B4-BE49-F238E27FC236}">
                    <a16:creationId xmlns:a16="http://schemas.microsoft.com/office/drawing/2014/main" id="{599BFB02-9E5B-92FD-23D4-EC91A066C0CD}"/>
                  </a:ext>
                </a:extLst>
              </p:cNvPr>
              <p:cNvSpPr/>
              <p:nvPr/>
            </p:nvSpPr>
            <p:spPr bwMode="auto">
              <a:xfrm>
                <a:off x="1406" y="2752"/>
                <a:ext cx="11" cy="6"/>
              </a:xfrm>
              <a:custGeom>
                <a:avLst/>
                <a:gdLst>
                  <a:gd name="T0" fmla="*/ 0 w 41"/>
                  <a:gd name="T1" fmla="*/ 0 h 22"/>
                  <a:gd name="T2" fmla="*/ 41 w 41"/>
                  <a:gd name="T3" fmla="*/ 0 h 22"/>
                  <a:gd name="T4" fmla="*/ 0 w 41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2">
                    <a:moveTo>
                      <a:pt x="0" y="0"/>
                    </a:moveTo>
                    <a:cubicBezTo>
                      <a:pt x="14" y="0"/>
                      <a:pt x="25" y="0"/>
                      <a:pt x="41" y="0"/>
                    </a:cubicBezTo>
                    <a:cubicBezTo>
                      <a:pt x="26" y="12"/>
                      <a:pt x="14" y="2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43">
                <a:extLst>
                  <a:ext uri="{FF2B5EF4-FFF2-40B4-BE49-F238E27FC236}">
                    <a16:creationId xmlns:a16="http://schemas.microsoft.com/office/drawing/2014/main" id="{70AE642D-03AA-CD93-7A7E-4008A62F273A}"/>
                  </a:ext>
                </a:extLst>
              </p:cNvPr>
              <p:cNvSpPr/>
              <p:nvPr/>
            </p:nvSpPr>
            <p:spPr bwMode="auto">
              <a:xfrm>
                <a:off x="2145" y="2083"/>
                <a:ext cx="7" cy="10"/>
              </a:xfrm>
              <a:custGeom>
                <a:avLst/>
                <a:gdLst>
                  <a:gd name="T0" fmla="*/ 24 w 24"/>
                  <a:gd name="T1" fmla="*/ 6 h 34"/>
                  <a:gd name="T2" fmla="*/ 5 w 24"/>
                  <a:gd name="T3" fmla="*/ 34 h 34"/>
                  <a:gd name="T4" fmla="*/ 0 w 24"/>
                  <a:gd name="T5" fmla="*/ 31 h 34"/>
                  <a:gd name="T6" fmla="*/ 15 w 24"/>
                  <a:gd name="T7" fmla="*/ 0 h 34"/>
                  <a:gd name="T8" fmla="*/ 24 w 24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4">
                    <a:moveTo>
                      <a:pt x="24" y="6"/>
                    </a:moveTo>
                    <a:cubicBezTo>
                      <a:pt x="17" y="15"/>
                      <a:pt x="11" y="25"/>
                      <a:pt x="5" y="34"/>
                    </a:cubicBezTo>
                    <a:cubicBezTo>
                      <a:pt x="3" y="33"/>
                      <a:pt x="1" y="32"/>
                      <a:pt x="0" y="31"/>
                    </a:cubicBezTo>
                    <a:cubicBezTo>
                      <a:pt x="5" y="21"/>
                      <a:pt x="10" y="10"/>
                      <a:pt x="15" y="0"/>
                    </a:cubicBezTo>
                    <a:cubicBezTo>
                      <a:pt x="18" y="2"/>
                      <a:pt x="21" y="4"/>
                      <a:pt x="2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44">
                <a:extLst>
                  <a:ext uri="{FF2B5EF4-FFF2-40B4-BE49-F238E27FC236}">
                    <a16:creationId xmlns:a16="http://schemas.microsoft.com/office/drawing/2014/main" id="{E06E66B8-2DF2-0C4C-6166-BD763CF56912}"/>
                  </a:ext>
                </a:extLst>
              </p:cNvPr>
              <p:cNvSpPr/>
              <p:nvPr/>
            </p:nvSpPr>
            <p:spPr bwMode="auto">
              <a:xfrm>
                <a:off x="1590" y="2740"/>
                <a:ext cx="8" cy="3"/>
              </a:xfrm>
              <a:custGeom>
                <a:avLst/>
                <a:gdLst>
                  <a:gd name="T0" fmla="*/ 0 w 29"/>
                  <a:gd name="T1" fmla="*/ 0 h 12"/>
                  <a:gd name="T2" fmla="*/ 29 w 29"/>
                  <a:gd name="T3" fmla="*/ 2 h 12"/>
                  <a:gd name="T4" fmla="*/ 29 w 29"/>
                  <a:gd name="T5" fmla="*/ 10 h 12"/>
                  <a:gd name="T6" fmla="*/ 0 w 29"/>
                  <a:gd name="T7" fmla="*/ 12 h 12"/>
                  <a:gd name="T8" fmla="*/ 0 w 2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2">
                    <a:moveTo>
                      <a:pt x="0" y="0"/>
                    </a:moveTo>
                    <a:cubicBezTo>
                      <a:pt x="10" y="1"/>
                      <a:pt x="19" y="1"/>
                      <a:pt x="29" y="2"/>
                    </a:cubicBezTo>
                    <a:cubicBezTo>
                      <a:pt x="29" y="5"/>
                      <a:pt x="29" y="7"/>
                      <a:pt x="29" y="10"/>
                    </a:cubicBezTo>
                    <a:cubicBezTo>
                      <a:pt x="19" y="10"/>
                      <a:pt x="10" y="11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45">
                <a:extLst>
                  <a:ext uri="{FF2B5EF4-FFF2-40B4-BE49-F238E27FC236}">
                    <a16:creationId xmlns:a16="http://schemas.microsoft.com/office/drawing/2014/main" id="{8DF6FEA8-47A8-EA66-B74D-EDDCF39635B0}"/>
                  </a:ext>
                </a:extLst>
              </p:cNvPr>
              <p:cNvSpPr/>
              <p:nvPr/>
            </p:nvSpPr>
            <p:spPr bwMode="auto">
              <a:xfrm>
                <a:off x="1378" y="2999"/>
                <a:ext cx="12" cy="7"/>
              </a:xfrm>
              <a:custGeom>
                <a:avLst/>
                <a:gdLst>
                  <a:gd name="T0" fmla="*/ 0 w 44"/>
                  <a:gd name="T1" fmla="*/ 1 h 26"/>
                  <a:gd name="T2" fmla="*/ 44 w 44"/>
                  <a:gd name="T3" fmla="*/ 26 h 26"/>
                  <a:gd name="T4" fmla="*/ 0 w 44"/>
                  <a:gd name="T5" fmla="*/ 0 h 26"/>
                  <a:gd name="T6" fmla="*/ 0 w 44"/>
                  <a:gd name="T7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26">
                    <a:moveTo>
                      <a:pt x="0" y="1"/>
                    </a:moveTo>
                    <a:cubicBezTo>
                      <a:pt x="15" y="9"/>
                      <a:pt x="29" y="17"/>
                      <a:pt x="44" y="26"/>
                    </a:cubicBezTo>
                    <a:cubicBezTo>
                      <a:pt x="25" y="23"/>
                      <a:pt x="4" y="26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46">
                <a:extLst>
                  <a:ext uri="{FF2B5EF4-FFF2-40B4-BE49-F238E27FC236}">
                    <a16:creationId xmlns:a16="http://schemas.microsoft.com/office/drawing/2014/main" id="{CA316485-C31F-E5C9-F059-5705015DB34C}"/>
                  </a:ext>
                </a:extLst>
              </p:cNvPr>
              <p:cNvSpPr/>
              <p:nvPr/>
            </p:nvSpPr>
            <p:spPr bwMode="auto">
              <a:xfrm>
                <a:off x="1379" y="2761"/>
                <a:ext cx="10" cy="6"/>
              </a:xfrm>
              <a:custGeom>
                <a:avLst/>
                <a:gdLst>
                  <a:gd name="T0" fmla="*/ 5 w 39"/>
                  <a:gd name="T1" fmla="*/ 0 h 22"/>
                  <a:gd name="T2" fmla="*/ 39 w 39"/>
                  <a:gd name="T3" fmla="*/ 17 h 22"/>
                  <a:gd name="T4" fmla="*/ 37 w 39"/>
                  <a:gd name="T5" fmla="*/ 22 h 22"/>
                  <a:gd name="T6" fmla="*/ 0 w 39"/>
                  <a:gd name="T7" fmla="*/ 6 h 22"/>
                  <a:gd name="T8" fmla="*/ 5 w 39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2">
                    <a:moveTo>
                      <a:pt x="5" y="0"/>
                    </a:moveTo>
                    <a:cubicBezTo>
                      <a:pt x="16" y="5"/>
                      <a:pt x="27" y="11"/>
                      <a:pt x="39" y="17"/>
                    </a:cubicBezTo>
                    <a:cubicBezTo>
                      <a:pt x="38" y="18"/>
                      <a:pt x="38" y="20"/>
                      <a:pt x="37" y="22"/>
                    </a:cubicBezTo>
                    <a:cubicBezTo>
                      <a:pt x="25" y="16"/>
                      <a:pt x="13" y="11"/>
                      <a:pt x="0" y="6"/>
                    </a:cubicBezTo>
                    <a:cubicBezTo>
                      <a:pt x="2" y="4"/>
                      <a:pt x="3" y="2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47">
                <a:extLst>
                  <a:ext uri="{FF2B5EF4-FFF2-40B4-BE49-F238E27FC236}">
                    <a16:creationId xmlns:a16="http://schemas.microsoft.com/office/drawing/2014/main" id="{3FB3117F-9CFB-CE12-B8BE-4886A3A317B0}"/>
                  </a:ext>
                </a:extLst>
              </p:cNvPr>
              <p:cNvSpPr/>
              <p:nvPr/>
            </p:nvSpPr>
            <p:spPr bwMode="auto">
              <a:xfrm>
                <a:off x="1865" y="2928"/>
                <a:ext cx="8" cy="5"/>
              </a:xfrm>
              <a:custGeom>
                <a:avLst/>
                <a:gdLst>
                  <a:gd name="T0" fmla="*/ 30 w 30"/>
                  <a:gd name="T1" fmla="*/ 0 h 17"/>
                  <a:gd name="T2" fmla="*/ 0 w 30"/>
                  <a:gd name="T3" fmla="*/ 0 h 17"/>
                  <a:gd name="T4" fmla="*/ 30 w 30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">
                    <a:moveTo>
                      <a:pt x="30" y="0"/>
                    </a:moveTo>
                    <a:cubicBezTo>
                      <a:pt x="21" y="17"/>
                      <a:pt x="13" y="15"/>
                      <a:pt x="0" y="0"/>
                    </a:cubicBezTo>
                    <a:cubicBezTo>
                      <a:pt x="12" y="0"/>
                      <a:pt x="20" y="0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48">
                <a:extLst>
                  <a:ext uri="{FF2B5EF4-FFF2-40B4-BE49-F238E27FC236}">
                    <a16:creationId xmlns:a16="http://schemas.microsoft.com/office/drawing/2014/main" id="{7EFBFFB8-6CE6-76ED-52D1-2BB440F52957}"/>
                  </a:ext>
                </a:extLst>
              </p:cNvPr>
              <p:cNvSpPr/>
              <p:nvPr/>
            </p:nvSpPr>
            <p:spPr bwMode="auto">
              <a:xfrm>
                <a:off x="2243" y="1594"/>
                <a:ext cx="2" cy="9"/>
              </a:xfrm>
              <a:custGeom>
                <a:avLst/>
                <a:gdLst>
                  <a:gd name="T0" fmla="*/ 6 w 8"/>
                  <a:gd name="T1" fmla="*/ 0 h 33"/>
                  <a:gd name="T2" fmla="*/ 8 w 8"/>
                  <a:gd name="T3" fmla="*/ 32 h 33"/>
                  <a:gd name="T4" fmla="*/ 3 w 8"/>
                  <a:gd name="T5" fmla="*/ 33 h 33"/>
                  <a:gd name="T6" fmla="*/ 0 w 8"/>
                  <a:gd name="T7" fmla="*/ 1 h 33"/>
                  <a:gd name="T8" fmla="*/ 6 w 8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3">
                    <a:moveTo>
                      <a:pt x="6" y="0"/>
                    </a:moveTo>
                    <a:cubicBezTo>
                      <a:pt x="6" y="11"/>
                      <a:pt x="7" y="22"/>
                      <a:pt x="8" y="32"/>
                    </a:cubicBezTo>
                    <a:cubicBezTo>
                      <a:pt x="6" y="33"/>
                      <a:pt x="4" y="33"/>
                      <a:pt x="3" y="33"/>
                    </a:cubicBezTo>
                    <a:cubicBezTo>
                      <a:pt x="2" y="22"/>
                      <a:pt x="1" y="12"/>
                      <a:pt x="0" y="1"/>
                    </a:cubicBezTo>
                    <a:cubicBezTo>
                      <a:pt x="2" y="1"/>
                      <a:pt x="4" y="1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49">
                <a:extLst>
                  <a:ext uri="{FF2B5EF4-FFF2-40B4-BE49-F238E27FC236}">
                    <a16:creationId xmlns:a16="http://schemas.microsoft.com/office/drawing/2014/main" id="{8493F658-6452-297B-AB4A-D15A1B38FE6F}"/>
                  </a:ext>
                </a:extLst>
              </p:cNvPr>
              <p:cNvSpPr/>
              <p:nvPr/>
            </p:nvSpPr>
            <p:spPr bwMode="auto">
              <a:xfrm>
                <a:off x="2159" y="2049"/>
                <a:ext cx="6" cy="9"/>
              </a:xfrm>
              <a:custGeom>
                <a:avLst/>
                <a:gdLst>
                  <a:gd name="T0" fmla="*/ 22 w 22"/>
                  <a:gd name="T1" fmla="*/ 5 h 32"/>
                  <a:gd name="T2" fmla="*/ 5 w 22"/>
                  <a:gd name="T3" fmla="*/ 32 h 32"/>
                  <a:gd name="T4" fmla="*/ 0 w 22"/>
                  <a:gd name="T5" fmla="*/ 29 h 32"/>
                  <a:gd name="T6" fmla="*/ 16 w 22"/>
                  <a:gd name="T7" fmla="*/ 0 h 32"/>
                  <a:gd name="T8" fmla="*/ 22 w 22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2">
                    <a:moveTo>
                      <a:pt x="22" y="5"/>
                    </a:moveTo>
                    <a:cubicBezTo>
                      <a:pt x="16" y="14"/>
                      <a:pt x="11" y="23"/>
                      <a:pt x="5" y="32"/>
                    </a:cubicBezTo>
                    <a:cubicBezTo>
                      <a:pt x="3" y="31"/>
                      <a:pt x="2" y="30"/>
                      <a:pt x="0" y="29"/>
                    </a:cubicBezTo>
                    <a:cubicBezTo>
                      <a:pt x="5" y="20"/>
                      <a:pt x="11" y="10"/>
                      <a:pt x="16" y="0"/>
                    </a:cubicBezTo>
                    <a:cubicBezTo>
                      <a:pt x="18" y="2"/>
                      <a:pt x="20" y="4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50">
                <a:extLst>
                  <a:ext uri="{FF2B5EF4-FFF2-40B4-BE49-F238E27FC236}">
                    <a16:creationId xmlns:a16="http://schemas.microsoft.com/office/drawing/2014/main" id="{DE5C0626-9A88-9F52-976B-AA9DF055689B}"/>
                  </a:ext>
                </a:extLst>
              </p:cNvPr>
              <p:cNvSpPr/>
              <p:nvPr/>
            </p:nvSpPr>
            <p:spPr bwMode="auto">
              <a:xfrm>
                <a:off x="1103" y="2129"/>
                <a:ext cx="6" cy="10"/>
              </a:xfrm>
              <a:custGeom>
                <a:avLst/>
                <a:gdLst>
                  <a:gd name="T0" fmla="*/ 16 w 22"/>
                  <a:gd name="T1" fmla="*/ 35 h 36"/>
                  <a:gd name="T2" fmla="*/ 0 w 22"/>
                  <a:gd name="T3" fmla="*/ 0 h 36"/>
                  <a:gd name="T4" fmla="*/ 15 w 22"/>
                  <a:gd name="T5" fmla="*/ 36 h 36"/>
                  <a:gd name="T6" fmla="*/ 16 w 22"/>
                  <a:gd name="T7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6">
                    <a:moveTo>
                      <a:pt x="16" y="35"/>
                    </a:moveTo>
                    <a:cubicBezTo>
                      <a:pt x="11" y="25"/>
                      <a:pt x="7" y="16"/>
                      <a:pt x="0" y="0"/>
                    </a:cubicBezTo>
                    <a:cubicBezTo>
                      <a:pt x="22" y="11"/>
                      <a:pt x="20" y="23"/>
                      <a:pt x="15" y="36"/>
                    </a:cubicBezTo>
                    <a:lnTo>
                      <a:pt x="1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51">
                <a:extLst>
                  <a:ext uri="{FF2B5EF4-FFF2-40B4-BE49-F238E27FC236}">
                    <a16:creationId xmlns:a16="http://schemas.microsoft.com/office/drawing/2014/main" id="{C8373919-CA1B-0867-28E1-7DADE7087D01}"/>
                  </a:ext>
                </a:extLst>
              </p:cNvPr>
              <p:cNvSpPr/>
              <p:nvPr/>
            </p:nvSpPr>
            <p:spPr bwMode="auto">
              <a:xfrm>
                <a:off x="1875" y="2639"/>
                <a:ext cx="4" cy="9"/>
              </a:xfrm>
              <a:custGeom>
                <a:avLst/>
                <a:gdLst>
                  <a:gd name="T0" fmla="*/ 15 w 16"/>
                  <a:gd name="T1" fmla="*/ 0 h 33"/>
                  <a:gd name="T2" fmla="*/ 9 w 16"/>
                  <a:gd name="T3" fmla="*/ 33 h 33"/>
                  <a:gd name="T4" fmla="*/ 16 w 16"/>
                  <a:gd name="T5" fmla="*/ 1 h 33"/>
                  <a:gd name="T6" fmla="*/ 15 w 16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3">
                    <a:moveTo>
                      <a:pt x="15" y="0"/>
                    </a:moveTo>
                    <a:cubicBezTo>
                      <a:pt x="13" y="11"/>
                      <a:pt x="11" y="22"/>
                      <a:pt x="9" y="33"/>
                    </a:cubicBezTo>
                    <a:cubicBezTo>
                      <a:pt x="0" y="19"/>
                      <a:pt x="3" y="8"/>
                      <a:pt x="16" y="1"/>
                    </a:cubicBezTo>
                    <a:cubicBezTo>
                      <a:pt x="16" y="1"/>
                      <a:pt x="15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52">
                <a:extLst>
                  <a:ext uri="{FF2B5EF4-FFF2-40B4-BE49-F238E27FC236}">
                    <a16:creationId xmlns:a16="http://schemas.microsoft.com/office/drawing/2014/main" id="{481F97D7-66C0-8368-116D-988BFA37E6E2}"/>
                  </a:ext>
                </a:extLst>
              </p:cNvPr>
              <p:cNvSpPr/>
              <p:nvPr/>
            </p:nvSpPr>
            <p:spPr bwMode="auto">
              <a:xfrm>
                <a:off x="1425" y="2744"/>
                <a:ext cx="7" cy="4"/>
              </a:xfrm>
              <a:custGeom>
                <a:avLst/>
                <a:gdLst>
                  <a:gd name="T0" fmla="*/ 26 w 26"/>
                  <a:gd name="T1" fmla="*/ 6 h 16"/>
                  <a:gd name="T2" fmla="*/ 2 w 26"/>
                  <a:gd name="T3" fmla="*/ 16 h 16"/>
                  <a:gd name="T4" fmla="*/ 0 w 26"/>
                  <a:gd name="T5" fmla="*/ 10 h 16"/>
                  <a:gd name="T6" fmla="*/ 23 w 26"/>
                  <a:gd name="T7" fmla="*/ 0 h 16"/>
                  <a:gd name="T8" fmla="*/ 26 w 26"/>
                  <a:gd name="T9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6">
                    <a:moveTo>
                      <a:pt x="26" y="6"/>
                    </a:moveTo>
                    <a:cubicBezTo>
                      <a:pt x="18" y="9"/>
                      <a:pt x="10" y="13"/>
                      <a:pt x="2" y="16"/>
                    </a:cubicBezTo>
                    <a:cubicBezTo>
                      <a:pt x="1" y="14"/>
                      <a:pt x="1" y="12"/>
                      <a:pt x="0" y="10"/>
                    </a:cubicBezTo>
                    <a:cubicBezTo>
                      <a:pt x="7" y="7"/>
                      <a:pt x="15" y="3"/>
                      <a:pt x="23" y="0"/>
                    </a:cubicBezTo>
                    <a:cubicBezTo>
                      <a:pt x="24" y="2"/>
                      <a:pt x="25" y="4"/>
                      <a:pt x="2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53">
                <a:extLst>
                  <a:ext uri="{FF2B5EF4-FFF2-40B4-BE49-F238E27FC236}">
                    <a16:creationId xmlns:a16="http://schemas.microsoft.com/office/drawing/2014/main" id="{1B6C6E2C-D800-0CC1-572A-2DC8345B93B6}"/>
                  </a:ext>
                </a:extLst>
              </p:cNvPr>
              <p:cNvSpPr/>
              <p:nvPr/>
            </p:nvSpPr>
            <p:spPr bwMode="auto">
              <a:xfrm>
                <a:off x="1226" y="2187"/>
                <a:ext cx="5" cy="7"/>
              </a:xfrm>
              <a:custGeom>
                <a:avLst/>
                <a:gdLst>
                  <a:gd name="T0" fmla="*/ 7 w 20"/>
                  <a:gd name="T1" fmla="*/ 0 h 24"/>
                  <a:gd name="T2" fmla="*/ 20 w 20"/>
                  <a:gd name="T3" fmla="*/ 21 h 24"/>
                  <a:gd name="T4" fmla="*/ 15 w 20"/>
                  <a:gd name="T5" fmla="*/ 24 h 24"/>
                  <a:gd name="T6" fmla="*/ 0 w 20"/>
                  <a:gd name="T7" fmla="*/ 4 h 24"/>
                  <a:gd name="T8" fmla="*/ 7 w 2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4">
                    <a:moveTo>
                      <a:pt x="7" y="0"/>
                    </a:moveTo>
                    <a:cubicBezTo>
                      <a:pt x="11" y="7"/>
                      <a:pt x="16" y="14"/>
                      <a:pt x="20" y="21"/>
                    </a:cubicBezTo>
                    <a:cubicBezTo>
                      <a:pt x="18" y="22"/>
                      <a:pt x="17" y="23"/>
                      <a:pt x="15" y="24"/>
                    </a:cubicBezTo>
                    <a:cubicBezTo>
                      <a:pt x="10" y="17"/>
                      <a:pt x="5" y="11"/>
                      <a:pt x="0" y="4"/>
                    </a:cubicBezTo>
                    <a:cubicBezTo>
                      <a:pt x="3" y="3"/>
                      <a:pt x="5" y="1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54">
                <a:extLst>
                  <a:ext uri="{FF2B5EF4-FFF2-40B4-BE49-F238E27FC236}">
                    <a16:creationId xmlns:a16="http://schemas.microsoft.com/office/drawing/2014/main" id="{79DBE1FB-D30D-71D8-A8E3-5125F61C2FC0}"/>
                  </a:ext>
                </a:extLst>
              </p:cNvPr>
              <p:cNvSpPr/>
              <p:nvPr/>
            </p:nvSpPr>
            <p:spPr bwMode="auto">
              <a:xfrm>
                <a:off x="1191" y="1131"/>
                <a:ext cx="5" cy="5"/>
              </a:xfrm>
              <a:custGeom>
                <a:avLst/>
                <a:gdLst>
                  <a:gd name="T0" fmla="*/ 20 w 20"/>
                  <a:gd name="T1" fmla="*/ 5 h 18"/>
                  <a:gd name="T2" fmla="*/ 4 w 20"/>
                  <a:gd name="T3" fmla="*/ 18 h 18"/>
                  <a:gd name="T4" fmla="*/ 0 w 20"/>
                  <a:gd name="T5" fmla="*/ 14 h 18"/>
                  <a:gd name="T6" fmla="*/ 16 w 20"/>
                  <a:gd name="T7" fmla="*/ 0 h 18"/>
                  <a:gd name="T8" fmla="*/ 20 w 20"/>
                  <a:gd name="T9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8">
                    <a:moveTo>
                      <a:pt x="20" y="5"/>
                    </a:moveTo>
                    <a:cubicBezTo>
                      <a:pt x="15" y="10"/>
                      <a:pt x="10" y="14"/>
                      <a:pt x="4" y="18"/>
                    </a:cubicBezTo>
                    <a:cubicBezTo>
                      <a:pt x="3" y="17"/>
                      <a:pt x="2" y="16"/>
                      <a:pt x="0" y="14"/>
                    </a:cubicBezTo>
                    <a:cubicBezTo>
                      <a:pt x="6" y="9"/>
                      <a:pt x="11" y="5"/>
                      <a:pt x="16" y="0"/>
                    </a:cubicBezTo>
                    <a:cubicBezTo>
                      <a:pt x="18" y="2"/>
                      <a:pt x="19" y="3"/>
                      <a:pt x="2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55">
                <a:extLst>
                  <a:ext uri="{FF2B5EF4-FFF2-40B4-BE49-F238E27FC236}">
                    <a16:creationId xmlns:a16="http://schemas.microsoft.com/office/drawing/2014/main" id="{2B6B678E-3585-9D81-10F0-B72C68F79C90}"/>
                  </a:ext>
                </a:extLst>
              </p:cNvPr>
              <p:cNvSpPr/>
              <p:nvPr/>
            </p:nvSpPr>
            <p:spPr bwMode="auto">
              <a:xfrm>
                <a:off x="1368" y="2997"/>
                <a:ext cx="10" cy="5"/>
              </a:xfrm>
              <a:custGeom>
                <a:avLst/>
                <a:gdLst>
                  <a:gd name="T0" fmla="*/ 39 w 39"/>
                  <a:gd name="T1" fmla="*/ 6 h 17"/>
                  <a:gd name="T2" fmla="*/ 0 w 39"/>
                  <a:gd name="T3" fmla="*/ 0 h 17"/>
                  <a:gd name="T4" fmla="*/ 39 w 39"/>
                  <a:gd name="T5" fmla="*/ 7 h 17"/>
                  <a:gd name="T6" fmla="*/ 39 w 39"/>
                  <a:gd name="T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7">
                    <a:moveTo>
                      <a:pt x="39" y="6"/>
                    </a:moveTo>
                    <a:cubicBezTo>
                      <a:pt x="25" y="17"/>
                      <a:pt x="12" y="12"/>
                      <a:pt x="0" y="0"/>
                    </a:cubicBezTo>
                    <a:cubicBezTo>
                      <a:pt x="13" y="3"/>
                      <a:pt x="26" y="5"/>
                      <a:pt x="39" y="7"/>
                    </a:cubicBezTo>
                    <a:cubicBezTo>
                      <a:pt x="39" y="7"/>
                      <a:pt x="39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56">
                <a:extLst>
                  <a:ext uri="{FF2B5EF4-FFF2-40B4-BE49-F238E27FC236}">
                    <a16:creationId xmlns:a16="http://schemas.microsoft.com/office/drawing/2014/main" id="{518A36BF-3F36-131E-1C64-75043B8BDCA7}"/>
                  </a:ext>
                </a:extLst>
              </p:cNvPr>
              <p:cNvSpPr/>
              <p:nvPr/>
            </p:nvSpPr>
            <p:spPr bwMode="auto">
              <a:xfrm>
                <a:off x="913" y="2054"/>
                <a:ext cx="7" cy="6"/>
              </a:xfrm>
              <a:custGeom>
                <a:avLst/>
                <a:gdLst>
                  <a:gd name="T0" fmla="*/ 26 w 26"/>
                  <a:gd name="T1" fmla="*/ 19 h 20"/>
                  <a:gd name="T2" fmla="*/ 0 w 26"/>
                  <a:gd name="T3" fmla="*/ 9 h 20"/>
                  <a:gd name="T4" fmla="*/ 25 w 26"/>
                  <a:gd name="T5" fmla="*/ 20 h 20"/>
                  <a:gd name="T6" fmla="*/ 26 w 26"/>
                  <a:gd name="T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0">
                    <a:moveTo>
                      <a:pt x="26" y="19"/>
                    </a:moveTo>
                    <a:cubicBezTo>
                      <a:pt x="18" y="16"/>
                      <a:pt x="11" y="13"/>
                      <a:pt x="0" y="9"/>
                    </a:cubicBezTo>
                    <a:cubicBezTo>
                      <a:pt x="18" y="0"/>
                      <a:pt x="22" y="10"/>
                      <a:pt x="25" y="20"/>
                    </a:cubicBezTo>
                    <a:cubicBezTo>
                      <a:pt x="25" y="20"/>
                      <a:pt x="26" y="19"/>
                      <a:pt x="2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57">
                <a:extLst>
                  <a:ext uri="{FF2B5EF4-FFF2-40B4-BE49-F238E27FC236}">
                    <a16:creationId xmlns:a16="http://schemas.microsoft.com/office/drawing/2014/main" id="{954D4256-C320-C6F2-89B0-83825340093F}"/>
                  </a:ext>
                </a:extLst>
              </p:cNvPr>
              <p:cNvSpPr/>
              <p:nvPr/>
            </p:nvSpPr>
            <p:spPr bwMode="auto">
              <a:xfrm>
                <a:off x="1107" y="2136"/>
                <a:ext cx="6" cy="7"/>
              </a:xfrm>
              <a:custGeom>
                <a:avLst/>
                <a:gdLst>
                  <a:gd name="T0" fmla="*/ 0 w 23"/>
                  <a:gd name="T1" fmla="*/ 10 h 27"/>
                  <a:gd name="T2" fmla="*/ 23 w 23"/>
                  <a:gd name="T3" fmla="*/ 27 h 27"/>
                  <a:gd name="T4" fmla="*/ 1 w 23"/>
                  <a:gd name="T5" fmla="*/ 9 h 27"/>
                  <a:gd name="T6" fmla="*/ 0 w 23"/>
                  <a:gd name="T7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7">
                    <a:moveTo>
                      <a:pt x="0" y="10"/>
                    </a:moveTo>
                    <a:cubicBezTo>
                      <a:pt x="17" y="0"/>
                      <a:pt x="22" y="11"/>
                      <a:pt x="23" y="27"/>
                    </a:cubicBezTo>
                    <a:cubicBezTo>
                      <a:pt x="15" y="21"/>
                      <a:pt x="8" y="15"/>
                      <a:pt x="1" y="9"/>
                    </a:cubicBezTo>
                    <a:cubicBezTo>
                      <a:pt x="1" y="9"/>
                      <a:pt x="0" y="10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58">
                <a:extLst>
                  <a:ext uri="{FF2B5EF4-FFF2-40B4-BE49-F238E27FC236}">
                    <a16:creationId xmlns:a16="http://schemas.microsoft.com/office/drawing/2014/main" id="{8825E43F-3FFC-586D-FACF-5C28C8FFE41D}"/>
                  </a:ext>
                </a:extLst>
              </p:cNvPr>
              <p:cNvSpPr/>
              <p:nvPr/>
            </p:nvSpPr>
            <p:spPr bwMode="auto">
              <a:xfrm>
                <a:off x="1330" y="2829"/>
                <a:ext cx="1" cy="4"/>
              </a:xfrm>
              <a:custGeom>
                <a:avLst/>
                <a:gdLst>
                  <a:gd name="T0" fmla="*/ 4 w 4"/>
                  <a:gd name="T1" fmla="*/ 0 h 16"/>
                  <a:gd name="T2" fmla="*/ 3 w 4"/>
                  <a:gd name="T3" fmla="*/ 16 h 16"/>
                  <a:gd name="T4" fmla="*/ 0 w 4"/>
                  <a:gd name="T5" fmla="*/ 16 h 16"/>
                  <a:gd name="T6" fmla="*/ 0 w 4"/>
                  <a:gd name="T7" fmla="*/ 0 h 16"/>
                  <a:gd name="T8" fmla="*/ 4 w 4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6">
                    <a:moveTo>
                      <a:pt x="4" y="0"/>
                    </a:moveTo>
                    <a:cubicBezTo>
                      <a:pt x="3" y="6"/>
                      <a:pt x="3" y="11"/>
                      <a:pt x="3" y="16"/>
                    </a:cubicBezTo>
                    <a:cubicBezTo>
                      <a:pt x="2" y="16"/>
                      <a:pt x="1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59">
                <a:extLst>
                  <a:ext uri="{FF2B5EF4-FFF2-40B4-BE49-F238E27FC236}">
                    <a16:creationId xmlns:a16="http://schemas.microsoft.com/office/drawing/2014/main" id="{AA175491-3B03-DD0B-9B8C-1D3BBDDDEC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4" y="1114"/>
                <a:ext cx="366" cy="446"/>
              </a:xfrm>
              <a:custGeom>
                <a:avLst/>
                <a:gdLst>
                  <a:gd name="T0" fmla="*/ 454 w 1353"/>
                  <a:gd name="T1" fmla="*/ 946 h 1648"/>
                  <a:gd name="T2" fmla="*/ 855 w 1353"/>
                  <a:gd name="T3" fmla="*/ 549 h 1648"/>
                  <a:gd name="T4" fmla="*/ 1145 w 1353"/>
                  <a:gd name="T5" fmla="*/ 367 h 1648"/>
                  <a:gd name="T6" fmla="*/ 796 w 1353"/>
                  <a:gd name="T7" fmla="*/ 650 h 1648"/>
                  <a:gd name="T8" fmla="*/ 1068 w 1353"/>
                  <a:gd name="T9" fmla="*/ 499 h 1648"/>
                  <a:gd name="T10" fmla="*/ 1353 w 1353"/>
                  <a:gd name="T11" fmla="*/ 132 h 1648"/>
                  <a:gd name="T12" fmla="*/ 1156 w 1353"/>
                  <a:gd name="T13" fmla="*/ 450 h 1648"/>
                  <a:gd name="T14" fmla="*/ 910 w 1353"/>
                  <a:gd name="T15" fmla="*/ 1034 h 1648"/>
                  <a:gd name="T16" fmla="*/ 914 w 1353"/>
                  <a:gd name="T17" fmla="*/ 1070 h 1648"/>
                  <a:gd name="T18" fmla="*/ 656 w 1353"/>
                  <a:gd name="T19" fmla="*/ 1282 h 1648"/>
                  <a:gd name="T20" fmla="*/ 985 w 1353"/>
                  <a:gd name="T21" fmla="*/ 1282 h 1648"/>
                  <a:gd name="T22" fmla="*/ 316 w 1353"/>
                  <a:gd name="T23" fmla="*/ 1475 h 1648"/>
                  <a:gd name="T24" fmla="*/ 128 w 1353"/>
                  <a:gd name="T25" fmla="*/ 1647 h 1648"/>
                  <a:gd name="T26" fmla="*/ 171 w 1353"/>
                  <a:gd name="T27" fmla="*/ 1550 h 1648"/>
                  <a:gd name="T28" fmla="*/ 34 w 1353"/>
                  <a:gd name="T29" fmla="*/ 1585 h 1648"/>
                  <a:gd name="T30" fmla="*/ 4 w 1353"/>
                  <a:gd name="T31" fmla="*/ 1471 h 1648"/>
                  <a:gd name="T32" fmla="*/ 176 w 1353"/>
                  <a:gd name="T33" fmla="*/ 1223 h 1648"/>
                  <a:gd name="T34" fmla="*/ 711 w 1353"/>
                  <a:gd name="T35" fmla="*/ 517 h 1648"/>
                  <a:gd name="T36" fmla="*/ 1347 w 1353"/>
                  <a:gd name="T37" fmla="*/ 0 h 1648"/>
                  <a:gd name="T38" fmla="*/ 1160 w 1353"/>
                  <a:gd name="T39" fmla="*/ 214 h 1648"/>
                  <a:gd name="T40" fmla="*/ 1242 w 1353"/>
                  <a:gd name="T41" fmla="*/ 215 h 1648"/>
                  <a:gd name="T42" fmla="*/ 723 w 1353"/>
                  <a:gd name="T43" fmla="*/ 625 h 1648"/>
                  <a:gd name="T44" fmla="*/ 530 w 1353"/>
                  <a:gd name="T45" fmla="*/ 791 h 1648"/>
                  <a:gd name="T46" fmla="*/ 311 w 1353"/>
                  <a:gd name="T47" fmla="*/ 1083 h 1648"/>
                  <a:gd name="T48" fmla="*/ 368 w 1353"/>
                  <a:gd name="T49" fmla="*/ 1029 h 1648"/>
                  <a:gd name="T50" fmla="*/ 950 w 1353"/>
                  <a:gd name="T51" fmla="*/ 642 h 1648"/>
                  <a:gd name="T52" fmla="*/ 860 w 1353"/>
                  <a:gd name="T53" fmla="*/ 689 h 1648"/>
                  <a:gd name="T54" fmla="*/ 860 w 1353"/>
                  <a:gd name="T55" fmla="*/ 688 h 1648"/>
                  <a:gd name="T56" fmla="*/ 706 w 1353"/>
                  <a:gd name="T57" fmla="*/ 1080 h 1648"/>
                  <a:gd name="T58" fmla="*/ 521 w 1353"/>
                  <a:gd name="T59" fmla="*/ 1198 h 1648"/>
                  <a:gd name="T60" fmla="*/ 978 w 1353"/>
                  <a:gd name="T61" fmla="*/ 658 h 1648"/>
                  <a:gd name="T62" fmla="*/ 910 w 1353"/>
                  <a:gd name="T63" fmla="*/ 744 h 1648"/>
                  <a:gd name="T64" fmla="*/ 845 w 1353"/>
                  <a:gd name="T65" fmla="*/ 828 h 1648"/>
                  <a:gd name="T66" fmla="*/ 863 w 1353"/>
                  <a:gd name="T67" fmla="*/ 849 h 1648"/>
                  <a:gd name="T68" fmla="*/ 817 w 1353"/>
                  <a:gd name="T69" fmla="*/ 975 h 1648"/>
                  <a:gd name="T70" fmla="*/ 799 w 1353"/>
                  <a:gd name="T71" fmla="*/ 1202 h 1648"/>
                  <a:gd name="T72" fmla="*/ 550 w 1353"/>
                  <a:gd name="T73" fmla="*/ 1243 h 1648"/>
                  <a:gd name="T74" fmla="*/ 537 w 1353"/>
                  <a:gd name="T75" fmla="*/ 971 h 1648"/>
                  <a:gd name="T76" fmla="*/ 228 w 1353"/>
                  <a:gd name="T77" fmla="*/ 1221 h 1648"/>
                  <a:gd name="T78" fmla="*/ 275 w 1353"/>
                  <a:gd name="T79" fmla="*/ 1228 h 1648"/>
                  <a:gd name="T80" fmla="*/ 151 w 1353"/>
                  <a:gd name="T81" fmla="*/ 1438 h 1648"/>
                  <a:gd name="T82" fmla="*/ 284 w 1353"/>
                  <a:gd name="T83" fmla="*/ 1417 h 1648"/>
                  <a:gd name="T84" fmla="*/ 303 w 1353"/>
                  <a:gd name="T85" fmla="*/ 1385 h 1648"/>
                  <a:gd name="T86" fmla="*/ 289 w 1353"/>
                  <a:gd name="T87" fmla="*/ 1204 h 1648"/>
                  <a:gd name="T88" fmla="*/ 177 w 1353"/>
                  <a:gd name="T89" fmla="*/ 1475 h 1648"/>
                  <a:gd name="T90" fmla="*/ 347 w 1353"/>
                  <a:gd name="T91" fmla="*/ 1285 h 1648"/>
                  <a:gd name="T92" fmla="*/ 339 w 1353"/>
                  <a:gd name="T93" fmla="*/ 1278 h 1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53" h="1648">
                    <a:moveTo>
                      <a:pt x="371" y="1007"/>
                    </a:moveTo>
                    <a:cubicBezTo>
                      <a:pt x="380" y="1016"/>
                      <a:pt x="387" y="1012"/>
                      <a:pt x="395" y="1005"/>
                    </a:cubicBezTo>
                    <a:cubicBezTo>
                      <a:pt x="415" y="985"/>
                      <a:pt x="435" y="966"/>
                      <a:pt x="454" y="946"/>
                    </a:cubicBezTo>
                    <a:cubicBezTo>
                      <a:pt x="461" y="940"/>
                      <a:pt x="468" y="933"/>
                      <a:pt x="471" y="924"/>
                    </a:cubicBezTo>
                    <a:cubicBezTo>
                      <a:pt x="498" y="858"/>
                      <a:pt x="548" y="810"/>
                      <a:pt x="599" y="764"/>
                    </a:cubicBezTo>
                    <a:cubicBezTo>
                      <a:pt x="683" y="690"/>
                      <a:pt x="768" y="617"/>
                      <a:pt x="855" y="549"/>
                    </a:cubicBezTo>
                    <a:cubicBezTo>
                      <a:pt x="929" y="492"/>
                      <a:pt x="1006" y="440"/>
                      <a:pt x="1083" y="387"/>
                    </a:cubicBezTo>
                    <a:cubicBezTo>
                      <a:pt x="1100" y="376"/>
                      <a:pt x="1120" y="369"/>
                      <a:pt x="1138" y="360"/>
                    </a:cubicBezTo>
                    <a:cubicBezTo>
                      <a:pt x="1141" y="362"/>
                      <a:pt x="1143" y="365"/>
                      <a:pt x="1145" y="367"/>
                    </a:cubicBezTo>
                    <a:cubicBezTo>
                      <a:pt x="1134" y="380"/>
                      <a:pt x="1124" y="396"/>
                      <a:pt x="1111" y="406"/>
                    </a:cubicBezTo>
                    <a:cubicBezTo>
                      <a:pt x="1062" y="445"/>
                      <a:pt x="1011" y="481"/>
                      <a:pt x="962" y="519"/>
                    </a:cubicBezTo>
                    <a:cubicBezTo>
                      <a:pt x="906" y="562"/>
                      <a:pt x="851" y="606"/>
                      <a:pt x="796" y="650"/>
                    </a:cubicBezTo>
                    <a:cubicBezTo>
                      <a:pt x="757" y="681"/>
                      <a:pt x="717" y="712"/>
                      <a:pt x="681" y="749"/>
                    </a:cubicBezTo>
                    <a:cubicBezTo>
                      <a:pt x="689" y="746"/>
                      <a:pt x="698" y="743"/>
                      <a:pt x="706" y="738"/>
                    </a:cubicBezTo>
                    <a:cubicBezTo>
                      <a:pt x="827" y="659"/>
                      <a:pt x="947" y="579"/>
                      <a:pt x="1068" y="499"/>
                    </a:cubicBezTo>
                    <a:cubicBezTo>
                      <a:pt x="1076" y="493"/>
                      <a:pt x="1086" y="487"/>
                      <a:pt x="1091" y="478"/>
                    </a:cubicBezTo>
                    <a:cubicBezTo>
                      <a:pt x="1156" y="371"/>
                      <a:pt x="1231" y="272"/>
                      <a:pt x="1308" y="173"/>
                    </a:cubicBezTo>
                    <a:cubicBezTo>
                      <a:pt x="1320" y="158"/>
                      <a:pt x="1335" y="144"/>
                      <a:pt x="1353" y="132"/>
                    </a:cubicBezTo>
                    <a:cubicBezTo>
                      <a:pt x="1351" y="139"/>
                      <a:pt x="1351" y="146"/>
                      <a:pt x="1348" y="152"/>
                    </a:cubicBezTo>
                    <a:cubicBezTo>
                      <a:pt x="1311" y="205"/>
                      <a:pt x="1273" y="258"/>
                      <a:pt x="1238" y="313"/>
                    </a:cubicBezTo>
                    <a:cubicBezTo>
                      <a:pt x="1209" y="357"/>
                      <a:pt x="1183" y="404"/>
                      <a:pt x="1156" y="450"/>
                    </a:cubicBezTo>
                    <a:cubicBezTo>
                      <a:pt x="1125" y="504"/>
                      <a:pt x="1094" y="558"/>
                      <a:pt x="1065" y="613"/>
                    </a:cubicBezTo>
                    <a:cubicBezTo>
                      <a:pt x="1012" y="713"/>
                      <a:pt x="964" y="816"/>
                      <a:pt x="932" y="924"/>
                    </a:cubicBezTo>
                    <a:cubicBezTo>
                      <a:pt x="922" y="958"/>
                      <a:pt x="918" y="993"/>
                      <a:pt x="910" y="1034"/>
                    </a:cubicBezTo>
                    <a:cubicBezTo>
                      <a:pt x="943" y="1028"/>
                      <a:pt x="970" y="1022"/>
                      <a:pt x="996" y="1017"/>
                    </a:cubicBezTo>
                    <a:cubicBezTo>
                      <a:pt x="996" y="1018"/>
                      <a:pt x="997" y="1019"/>
                      <a:pt x="997" y="1020"/>
                    </a:cubicBezTo>
                    <a:cubicBezTo>
                      <a:pt x="969" y="1037"/>
                      <a:pt x="941" y="1054"/>
                      <a:pt x="914" y="1070"/>
                    </a:cubicBezTo>
                    <a:cubicBezTo>
                      <a:pt x="900" y="1153"/>
                      <a:pt x="916" y="1194"/>
                      <a:pt x="970" y="1213"/>
                    </a:cubicBezTo>
                    <a:cubicBezTo>
                      <a:pt x="941" y="1231"/>
                      <a:pt x="909" y="1235"/>
                      <a:pt x="878" y="1241"/>
                    </a:cubicBezTo>
                    <a:cubicBezTo>
                      <a:pt x="804" y="1255"/>
                      <a:pt x="729" y="1267"/>
                      <a:pt x="656" y="1282"/>
                    </a:cubicBezTo>
                    <a:cubicBezTo>
                      <a:pt x="626" y="1288"/>
                      <a:pt x="598" y="1301"/>
                      <a:pt x="571" y="1314"/>
                    </a:cubicBezTo>
                    <a:cubicBezTo>
                      <a:pt x="708" y="1299"/>
                      <a:pt x="844" y="1272"/>
                      <a:pt x="983" y="1272"/>
                    </a:cubicBezTo>
                    <a:cubicBezTo>
                      <a:pt x="984" y="1275"/>
                      <a:pt x="984" y="1279"/>
                      <a:pt x="985" y="1282"/>
                    </a:cubicBezTo>
                    <a:cubicBezTo>
                      <a:pt x="960" y="1291"/>
                      <a:pt x="935" y="1301"/>
                      <a:pt x="910" y="1308"/>
                    </a:cubicBezTo>
                    <a:cubicBezTo>
                      <a:pt x="788" y="1339"/>
                      <a:pt x="665" y="1367"/>
                      <a:pt x="543" y="1400"/>
                    </a:cubicBezTo>
                    <a:cubicBezTo>
                      <a:pt x="466" y="1421"/>
                      <a:pt x="391" y="1449"/>
                      <a:pt x="316" y="1475"/>
                    </a:cubicBezTo>
                    <a:cubicBezTo>
                      <a:pt x="290" y="1484"/>
                      <a:pt x="263" y="1495"/>
                      <a:pt x="240" y="1510"/>
                    </a:cubicBezTo>
                    <a:cubicBezTo>
                      <a:pt x="224" y="1521"/>
                      <a:pt x="213" y="1541"/>
                      <a:pt x="200" y="1558"/>
                    </a:cubicBezTo>
                    <a:cubicBezTo>
                      <a:pt x="176" y="1587"/>
                      <a:pt x="152" y="1617"/>
                      <a:pt x="128" y="1647"/>
                    </a:cubicBezTo>
                    <a:cubicBezTo>
                      <a:pt x="127" y="1648"/>
                      <a:pt x="123" y="1646"/>
                      <a:pt x="116" y="1645"/>
                    </a:cubicBezTo>
                    <a:cubicBezTo>
                      <a:pt x="120" y="1626"/>
                      <a:pt x="139" y="1617"/>
                      <a:pt x="147" y="1602"/>
                    </a:cubicBezTo>
                    <a:cubicBezTo>
                      <a:pt x="155" y="1586"/>
                      <a:pt x="162" y="1569"/>
                      <a:pt x="171" y="1550"/>
                    </a:cubicBezTo>
                    <a:cubicBezTo>
                      <a:pt x="131" y="1552"/>
                      <a:pt x="107" y="1582"/>
                      <a:pt x="74" y="1594"/>
                    </a:cubicBezTo>
                    <a:cubicBezTo>
                      <a:pt x="61" y="1599"/>
                      <a:pt x="48" y="1608"/>
                      <a:pt x="34" y="1596"/>
                    </a:cubicBezTo>
                    <a:cubicBezTo>
                      <a:pt x="34" y="1592"/>
                      <a:pt x="32" y="1587"/>
                      <a:pt x="34" y="1585"/>
                    </a:cubicBezTo>
                    <a:cubicBezTo>
                      <a:pt x="57" y="1559"/>
                      <a:pt x="55" y="1528"/>
                      <a:pt x="56" y="1496"/>
                    </a:cubicBezTo>
                    <a:cubicBezTo>
                      <a:pt x="56" y="1469"/>
                      <a:pt x="66" y="1442"/>
                      <a:pt x="72" y="1411"/>
                    </a:cubicBezTo>
                    <a:cubicBezTo>
                      <a:pt x="48" y="1432"/>
                      <a:pt x="26" y="1452"/>
                      <a:pt x="4" y="1471"/>
                    </a:cubicBezTo>
                    <a:cubicBezTo>
                      <a:pt x="0" y="1450"/>
                      <a:pt x="12" y="1440"/>
                      <a:pt x="22" y="1429"/>
                    </a:cubicBezTo>
                    <a:cubicBezTo>
                      <a:pt x="44" y="1406"/>
                      <a:pt x="69" y="1385"/>
                      <a:pt x="87" y="1359"/>
                    </a:cubicBezTo>
                    <a:cubicBezTo>
                      <a:pt x="119" y="1315"/>
                      <a:pt x="149" y="1270"/>
                      <a:pt x="176" y="1223"/>
                    </a:cubicBezTo>
                    <a:cubicBezTo>
                      <a:pt x="233" y="1126"/>
                      <a:pt x="290" y="1030"/>
                      <a:pt x="357" y="941"/>
                    </a:cubicBezTo>
                    <a:cubicBezTo>
                      <a:pt x="420" y="857"/>
                      <a:pt x="481" y="772"/>
                      <a:pt x="549" y="693"/>
                    </a:cubicBezTo>
                    <a:cubicBezTo>
                      <a:pt x="600" y="632"/>
                      <a:pt x="648" y="568"/>
                      <a:pt x="711" y="517"/>
                    </a:cubicBezTo>
                    <a:cubicBezTo>
                      <a:pt x="758" y="479"/>
                      <a:pt x="795" y="429"/>
                      <a:pt x="841" y="389"/>
                    </a:cubicBezTo>
                    <a:cubicBezTo>
                      <a:pt x="974" y="272"/>
                      <a:pt x="1114" y="162"/>
                      <a:pt x="1260" y="60"/>
                    </a:cubicBezTo>
                    <a:cubicBezTo>
                      <a:pt x="1289" y="40"/>
                      <a:pt x="1318" y="20"/>
                      <a:pt x="1347" y="0"/>
                    </a:cubicBezTo>
                    <a:cubicBezTo>
                      <a:pt x="1349" y="2"/>
                      <a:pt x="1350" y="4"/>
                      <a:pt x="1352" y="6"/>
                    </a:cubicBezTo>
                    <a:cubicBezTo>
                      <a:pt x="1234" y="108"/>
                      <a:pt x="1116" y="210"/>
                      <a:pt x="998" y="312"/>
                    </a:cubicBezTo>
                    <a:cubicBezTo>
                      <a:pt x="1059" y="291"/>
                      <a:pt x="1106" y="247"/>
                      <a:pt x="1160" y="214"/>
                    </a:cubicBezTo>
                    <a:cubicBezTo>
                      <a:pt x="1213" y="182"/>
                      <a:pt x="1260" y="139"/>
                      <a:pt x="1322" y="120"/>
                    </a:cubicBezTo>
                    <a:cubicBezTo>
                      <a:pt x="1314" y="149"/>
                      <a:pt x="1294" y="168"/>
                      <a:pt x="1271" y="182"/>
                    </a:cubicBezTo>
                    <a:cubicBezTo>
                      <a:pt x="1257" y="190"/>
                      <a:pt x="1246" y="196"/>
                      <a:pt x="1242" y="215"/>
                    </a:cubicBezTo>
                    <a:cubicBezTo>
                      <a:pt x="1239" y="231"/>
                      <a:pt x="1223" y="247"/>
                      <a:pt x="1209" y="258"/>
                    </a:cubicBezTo>
                    <a:cubicBezTo>
                      <a:pt x="1149" y="303"/>
                      <a:pt x="1088" y="345"/>
                      <a:pt x="1029" y="390"/>
                    </a:cubicBezTo>
                    <a:cubicBezTo>
                      <a:pt x="926" y="468"/>
                      <a:pt x="824" y="546"/>
                      <a:pt x="723" y="625"/>
                    </a:cubicBezTo>
                    <a:cubicBezTo>
                      <a:pt x="686" y="653"/>
                      <a:pt x="653" y="686"/>
                      <a:pt x="620" y="717"/>
                    </a:cubicBezTo>
                    <a:cubicBezTo>
                      <a:pt x="608" y="729"/>
                      <a:pt x="599" y="744"/>
                      <a:pt x="587" y="760"/>
                    </a:cubicBezTo>
                    <a:cubicBezTo>
                      <a:pt x="561" y="752"/>
                      <a:pt x="547" y="770"/>
                      <a:pt x="530" y="791"/>
                    </a:cubicBezTo>
                    <a:cubicBezTo>
                      <a:pt x="489" y="844"/>
                      <a:pt x="455" y="903"/>
                      <a:pt x="406" y="950"/>
                    </a:cubicBezTo>
                    <a:cubicBezTo>
                      <a:pt x="390" y="965"/>
                      <a:pt x="383" y="988"/>
                      <a:pt x="371" y="1008"/>
                    </a:cubicBezTo>
                    <a:cubicBezTo>
                      <a:pt x="351" y="1033"/>
                      <a:pt x="331" y="1058"/>
                      <a:pt x="311" y="1083"/>
                    </a:cubicBezTo>
                    <a:cubicBezTo>
                      <a:pt x="313" y="1085"/>
                      <a:pt x="316" y="1087"/>
                      <a:pt x="318" y="1088"/>
                    </a:cubicBezTo>
                    <a:cubicBezTo>
                      <a:pt x="332" y="1071"/>
                      <a:pt x="346" y="1055"/>
                      <a:pt x="361" y="1038"/>
                    </a:cubicBezTo>
                    <a:cubicBezTo>
                      <a:pt x="363" y="1035"/>
                      <a:pt x="367" y="1033"/>
                      <a:pt x="368" y="1029"/>
                    </a:cubicBezTo>
                    <a:cubicBezTo>
                      <a:pt x="370" y="1022"/>
                      <a:pt x="370" y="1014"/>
                      <a:pt x="371" y="1007"/>
                    </a:cubicBezTo>
                    <a:close/>
                    <a:moveTo>
                      <a:pt x="860" y="688"/>
                    </a:moveTo>
                    <a:cubicBezTo>
                      <a:pt x="890" y="673"/>
                      <a:pt x="921" y="659"/>
                      <a:pt x="950" y="642"/>
                    </a:cubicBezTo>
                    <a:cubicBezTo>
                      <a:pt x="1016" y="605"/>
                      <a:pt x="1016" y="605"/>
                      <a:pt x="1023" y="576"/>
                    </a:cubicBezTo>
                    <a:cubicBezTo>
                      <a:pt x="1003" y="588"/>
                      <a:pt x="985" y="598"/>
                      <a:pt x="968" y="610"/>
                    </a:cubicBezTo>
                    <a:cubicBezTo>
                      <a:pt x="932" y="636"/>
                      <a:pt x="896" y="662"/>
                      <a:pt x="860" y="689"/>
                    </a:cubicBezTo>
                    <a:cubicBezTo>
                      <a:pt x="845" y="688"/>
                      <a:pt x="833" y="694"/>
                      <a:pt x="825" y="706"/>
                    </a:cubicBezTo>
                    <a:cubicBezTo>
                      <a:pt x="826" y="708"/>
                      <a:pt x="828" y="711"/>
                      <a:pt x="830" y="713"/>
                    </a:cubicBezTo>
                    <a:cubicBezTo>
                      <a:pt x="840" y="705"/>
                      <a:pt x="850" y="696"/>
                      <a:pt x="860" y="688"/>
                    </a:cubicBezTo>
                    <a:close/>
                    <a:moveTo>
                      <a:pt x="817" y="975"/>
                    </a:moveTo>
                    <a:cubicBezTo>
                      <a:pt x="819" y="978"/>
                      <a:pt x="821" y="982"/>
                      <a:pt x="823" y="986"/>
                    </a:cubicBezTo>
                    <a:cubicBezTo>
                      <a:pt x="784" y="1017"/>
                      <a:pt x="745" y="1049"/>
                      <a:pt x="706" y="1080"/>
                    </a:cubicBezTo>
                    <a:cubicBezTo>
                      <a:pt x="689" y="1093"/>
                      <a:pt x="672" y="1107"/>
                      <a:pt x="653" y="1115"/>
                    </a:cubicBezTo>
                    <a:cubicBezTo>
                      <a:pt x="639" y="1121"/>
                      <a:pt x="654" y="1136"/>
                      <a:pt x="637" y="1142"/>
                    </a:cubicBezTo>
                    <a:cubicBezTo>
                      <a:pt x="597" y="1157"/>
                      <a:pt x="560" y="1179"/>
                      <a:pt x="521" y="1198"/>
                    </a:cubicBezTo>
                    <a:cubicBezTo>
                      <a:pt x="522" y="1201"/>
                      <a:pt x="524" y="1203"/>
                      <a:pt x="525" y="1206"/>
                    </a:cubicBezTo>
                    <a:cubicBezTo>
                      <a:pt x="640" y="1153"/>
                      <a:pt x="755" y="1100"/>
                      <a:pt x="872" y="1046"/>
                    </a:cubicBezTo>
                    <a:cubicBezTo>
                      <a:pt x="864" y="906"/>
                      <a:pt x="936" y="788"/>
                      <a:pt x="978" y="658"/>
                    </a:cubicBezTo>
                    <a:cubicBezTo>
                      <a:pt x="921" y="697"/>
                      <a:pt x="864" y="736"/>
                      <a:pt x="807" y="775"/>
                    </a:cubicBezTo>
                    <a:cubicBezTo>
                      <a:pt x="808" y="776"/>
                      <a:pt x="809" y="778"/>
                      <a:pt x="810" y="779"/>
                    </a:cubicBezTo>
                    <a:cubicBezTo>
                      <a:pt x="843" y="767"/>
                      <a:pt x="877" y="756"/>
                      <a:pt x="910" y="744"/>
                    </a:cubicBezTo>
                    <a:cubicBezTo>
                      <a:pt x="910" y="746"/>
                      <a:pt x="911" y="747"/>
                      <a:pt x="912" y="749"/>
                    </a:cubicBezTo>
                    <a:cubicBezTo>
                      <a:pt x="886" y="772"/>
                      <a:pt x="859" y="796"/>
                      <a:pt x="833" y="820"/>
                    </a:cubicBezTo>
                    <a:cubicBezTo>
                      <a:pt x="837" y="822"/>
                      <a:pt x="841" y="825"/>
                      <a:pt x="845" y="828"/>
                    </a:cubicBezTo>
                    <a:cubicBezTo>
                      <a:pt x="839" y="835"/>
                      <a:pt x="833" y="842"/>
                      <a:pt x="825" y="852"/>
                    </a:cubicBezTo>
                    <a:cubicBezTo>
                      <a:pt x="840" y="847"/>
                      <a:pt x="850" y="845"/>
                      <a:pt x="860" y="842"/>
                    </a:cubicBezTo>
                    <a:cubicBezTo>
                      <a:pt x="861" y="844"/>
                      <a:pt x="862" y="847"/>
                      <a:pt x="863" y="849"/>
                    </a:cubicBezTo>
                    <a:cubicBezTo>
                      <a:pt x="771" y="914"/>
                      <a:pt x="679" y="978"/>
                      <a:pt x="587" y="1042"/>
                    </a:cubicBezTo>
                    <a:cubicBezTo>
                      <a:pt x="588" y="1044"/>
                      <a:pt x="589" y="1045"/>
                      <a:pt x="589" y="1047"/>
                    </a:cubicBezTo>
                    <a:cubicBezTo>
                      <a:pt x="665" y="1023"/>
                      <a:pt x="741" y="999"/>
                      <a:pt x="817" y="975"/>
                    </a:cubicBezTo>
                    <a:close/>
                    <a:moveTo>
                      <a:pt x="550" y="1243"/>
                    </a:moveTo>
                    <a:cubicBezTo>
                      <a:pt x="651" y="1237"/>
                      <a:pt x="744" y="1197"/>
                      <a:pt x="842" y="1175"/>
                    </a:cubicBezTo>
                    <a:cubicBezTo>
                      <a:pt x="828" y="1184"/>
                      <a:pt x="814" y="1193"/>
                      <a:pt x="799" y="1202"/>
                    </a:cubicBezTo>
                    <a:cubicBezTo>
                      <a:pt x="838" y="1202"/>
                      <a:pt x="875" y="1212"/>
                      <a:pt x="908" y="1201"/>
                    </a:cubicBezTo>
                    <a:cubicBezTo>
                      <a:pt x="891" y="1166"/>
                      <a:pt x="876" y="1133"/>
                      <a:pt x="860" y="1096"/>
                    </a:cubicBezTo>
                    <a:cubicBezTo>
                      <a:pt x="758" y="1145"/>
                      <a:pt x="654" y="1194"/>
                      <a:pt x="550" y="1243"/>
                    </a:cubicBezTo>
                    <a:close/>
                    <a:moveTo>
                      <a:pt x="438" y="1083"/>
                    </a:moveTo>
                    <a:cubicBezTo>
                      <a:pt x="474" y="1057"/>
                      <a:pt x="502" y="1037"/>
                      <a:pt x="531" y="1016"/>
                    </a:cubicBezTo>
                    <a:cubicBezTo>
                      <a:pt x="546" y="1005"/>
                      <a:pt x="558" y="993"/>
                      <a:pt x="537" y="971"/>
                    </a:cubicBezTo>
                    <a:cubicBezTo>
                      <a:pt x="504" y="1006"/>
                      <a:pt x="455" y="1024"/>
                      <a:pt x="438" y="1083"/>
                    </a:cubicBezTo>
                    <a:close/>
                    <a:moveTo>
                      <a:pt x="275" y="1228"/>
                    </a:moveTo>
                    <a:cubicBezTo>
                      <a:pt x="255" y="1225"/>
                      <a:pt x="242" y="1223"/>
                      <a:pt x="228" y="1221"/>
                    </a:cubicBezTo>
                    <a:cubicBezTo>
                      <a:pt x="208" y="1253"/>
                      <a:pt x="190" y="1283"/>
                      <a:pt x="172" y="1313"/>
                    </a:cubicBezTo>
                    <a:cubicBezTo>
                      <a:pt x="175" y="1315"/>
                      <a:pt x="178" y="1317"/>
                      <a:pt x="180" y="1319"/>
                    </a:cubicBezTo>
                    <a:cubicBezTo>
                      <a:pt x="217" y="1297"/>
                      <a:pt x="243" y="1263"/>
                      <a:pt x="275" y="1228"/>
                    </a:cubicBezTo>
                    <a:close/>
                    <a:moveTo>
                      <a:pt x="92" y="1526"/>
                    </a:moveTo>
                    <a:cubicBezTo>
                      <a:pt x="116" y="1511"/>
                      <a:pt x="136" y="1499"/>
                      <a:pt x="157" y="1486"/>
                    </a:cubicBezTo>
                    <a:cubicBezTo>
                      <a:pt x="155" y="1470"/>
                      <a:pt x="153" y="1455"/>
                      <a:pt x="151" y="1438"/>
                    </a:cubicBezTo>
                    <a:cubicBezTo>
                      <a:pt x="110" y="1453"/>
                      <a:pt x="87" y="1477"/>
                      <a:pt x="92" y="1526"/>
                    </a:cubicBezTo>
                    <a:close/>
                    <a:moveTo>
                      <a:pt x="278" y="1408"/>
                    </a:moveTo>
                    <a:cubicBezTo>
                      <a:pt x="280" y="1411"/>
                      <a:pt x="282" y="1414"/>
                      <a:pt x="284" y="1417"/>
                    </a:cubicBezTo>
                    <a:cubicBezTo>
                      <a:pt x="338" y="1395"/>
                      <a:pt x="391" y="1374"/>
                      <a:pt x="445" y="1352"/>
                    </a:cubicBezTo>
                    <a:cubicBezTo>
                      <a:pt x="444" y="1348"/>
                      <a:pt x="443" y="1345"/>
                      <a:pt x="442" y="1341"/>
                    </a:cubicBezTo>
                    <a:cubicBezTo>
                      <a:pt x="395" y="1356"/>
                      <a:pt x="349" y="1369"/>
                      <a:pt x="303" y="1385"/>
                    </a:cubicBezTo>
                    <a:cubicBezTo>
                      <a:pt x="293" y="1389"/>
                      <a:pt x="286" y="1400"/>
                      <a:pt x="278" y="1408"/>
                    </a:cubicBezTo>
                    <a:close/>
                    <a:moveTo>
                      <a:pt x="376" y="1114"/>
                    </a:moveTo>
                    <a:cubicBezTo>
                      <a:pt x="343" y="1140"/>
                      <a:pt x="311" y="1167"/>
                      <a:pt x="289" y="1204"/>
                    </a:cubicBezTo>
                    <a:cubicBezTo>
                      <a:pt x="322" y="1178"/>
                      <a:pt x="367" y="1164"/>
                      <a:pt x="376" y="1114"/>
                    </a:cubicBezTo>
                    <a:close/>
                    <a:moveTo>
                      <a:pt x="249" y="1406"/>
                    </a:moveTo>
                    <a:cubicBezTo>
                      <a:pt x="206" y="1422"/>
                      <a:pt x="180" y="1448"/>
                      <a:pt x="177" y="1475"/>
                    </a:cubicBezTo>
                    <a:cubicBezTo>
                      <a:pt x="209" y="1461"/>
                      <a:pt x="243" y="1448"/>
                      <a:pt x="249" y="1406"/>
                    </a:cubicBezTo>
                    <a:close/>
                    <a:moveTo>
                      <a:pt x="339" y="1278"/>
                    </a:moveTo>
                    <a:cubicBezTo>
                      <a:pt x="341" y="1281"/>
                      <a:pt x="344" y="1283"/>
                      <a:pt x="347" y="1285"/>
                    </a:cubicBezTo>
                    <a:cubicBezTo>
                      <a:pt x="401" y="1269"/>
                      <a:pt x="401" y="1269"/>
                      <a:pt x="398" y="1245"/>
                    </a:cubicBezTo>
                    <a:cubicBezTo>
                      <a:pt x="384" y="1253"/>
                      <a:pt x="370" y="1261"/>
                      <a:pt x="356" y="1268"/>
                    </a:cubicBezTo>
                    <a:cubicBezTo>
                      <a:pt x="350" y="1271"/>
                      <a:pt x="345" y="1275"/>
                      <a:pt x="339" y="12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60">
                <a:extLst>
                  <a:ext uri="{FF2B5EF4-FFF2-40B4-BE49-F238E27FC236}">
                    <a16:creationId xmlns:a16="http://schemas.microsoft.com/office/drawing/2014/main" id="{63C4757F-EFCC-BBDC-C2D9-F5644C1270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38" y="1927"/>
                <a:ext cx="364" cy="744"/>
              </a:xfrm>
              <a:custGeom>
                <a:avLst/>
                <a:gdLst>
                  <a:gd name="T0" fmla="*/ 636 w 1346"/>
                  <a:gd name="T1" fmla="*/ 172 h 2752"/>
                  <a:gd name="T2" fmla="*/ 450 w 1346"/>
                  <a:gd name="T3" fmla="*/ 102 h 2752"/>
                  <a:gd name="T4" fmla="*/ 417 w 1346"/>
                  <a:gd name="T5" fmla="*/ 238 h 2752"/>
                  <a:gd name="T6" fmla="*/ 446 w 1346"/>
                  <a:gd name="T7" fmla="*/ 544 h 2752"/>
                  <a:gd name="T8" fmla="*/ 394 w 1346"/>
                  <a:gd name="T9" fmla="*/ 757 h 2752"/>
                  <a:gd name="T10" fmla="*/ 334 w 1346"/>
                  <a:gd name="T11" fmla="*/ 615 h 2752"/>
                  <a:gd name="T12" fmla="*/ 346 w 1346"/>
                  <a:gd name="T13" fmla="*/ 227 h 2752"/>
                  <a:gd name="T14" fmla="*/ 266 w 1346"/>
                  <a:gd name="T15" fmla="*/ 148 h 2752"/>
                  <a:gd name="T16" fmla="*/ 64 w 1346"/>
                  <a:gd name="T17" fmla="*/ 318 h 2752"/>
                  <a:gd name="T18" fmla="*/ 62 w 1346"/>
                  <a:gd name="T19" fmla="*/ 454 h 2752"/>
                  <a:gd name="T20" fmla="*/ 74 w 1346"/>
                  <a:gd name="T21" fmla="*/ 575 h 2752"/>
                  <a:gd name="T22" fmla="*/ 169 w 1346"/>
                  <a:gd name="T23" fmla="*/ 986 h 2752"/>
                  <a:gd name="T24" fmla="*/ 210 w 1346"/>
                  <a:gd name="T25" fmla="*/ 1137 h 2752"/>
                  <a:gd name="T26" fmla="*/ 275 w 1346"/>
                  <a:gd name="T27" fmla="*/ 1386 h 2752"/>
                  <a:gd name="T28" fmla="*/ 361 w 1346"/>
                  <a:gd name="T29" fmla="*/ 1897 h 2752"/>
                  <a:gd name="T30" fmla="*/ 415 w 1346"/>
                  <a:gd name="T31" fmla="*/ 2501 h 2752"/>
                  <a:gd name="T32" fmla="*/ 450 w 1346"/>
                  <a:gd name="T33" fmla="*/ 2751 h 2752"/>
                  <a:gd name="T34" fmla="*/ 415 w 1346"/>
                  <a:gd name="T35" fmla="*/ 2649 h 2752"/>
                  <a:gd name="T36" fmla="*/ 399 w 1346"/>
                  <a:gd name="T37" fmla="*/ 2689 h 2752"/>
                  <a:gd name="T38" fmla="*/ 389 w 1346"/>
                  <a:gd name="T39" fmla="*/ 2673 h 2752"/>
                  <a:gd name="T40" fmla="*/ 301 w 1346"/>
                  <a:gd name="T41" fmla="*/ 2028 h 2752"/>
                  <a:gd name="T42" fmla="*/ 212 w 1346"/>
                  <a:gd name="T43" fmla="*/ 1494 h 2752"/>
                  <a:gd name="T44" fmla="*/ 172 w 1346"/>
                  <a:gd name="T45" fmla="*/ 1341 h 2752"/>
                  <a:gd name="T46" fmla="*/ 169 w 1346"/>
                  <a:gd name="T47" fmla="*/ 1263 h 2752"/>
                  <a:gd name="T48" fmla="*/ 76 w 1346"/>
                  <a:gd name="T49" fmla="*/ 780 h 2752"/>
                  <a:gd name="T50" fmla="*/ 60 w 1346"/>
                  <a:gd name="T51" fmla="*/ 942 h 2752"/>
                  <a:gd name="T52" fmla="*/ 31 w 1346"/>
                  <a:gd name="T53" fmla="*/ 601 h 2752"/>
                  <a:gd name="T54" fmla="*/ 3 w 1346"/>
                  <a:gd name="T55" fmla="*/ 500 h 2752"/>
                  <a:gd name="T56" fmla="*/ 136 w 1346"/>
                  <a:gd name="T57" fmla="*/ 144 h 2752"/>
                  <a:gd name="T58" fmla="*/ 368 w 1346"/>
                  <a:gd name="T59" fmla="*/ 154 h 2752"/>
                  <a:gd name="T60" fmla="*/ 440 w 1346"/>
                  <a:gd name="T61" fmla="*/ 33 h 2752"/>
                  <a:gd name="T62" fmla="*/ 682 w 1346"/>
                  <a:gd name="T63" fmla="*/ 154 h 2752"/>
                  <a:gd name="T64" fmla="*/ 835 w 1346"/>
                  <a:gd name="T65" fmla="*/ 167 h 2752"/>
                  <a:gd name="T66" fmla="*/ 1011 w 1346"/>
                  <a:gd name="T67" fmla="*/ 312 h 2752"/>
                  <a:gd name="T68" fmla="*/ 1345 w 1346"/>
                  <a:gd name="T69" fmla="*/ 360 h 2752"/>
                  <a:gd name="T70" fmla="*/ 1265 w 1346"/>
                  <a:gd name="T71" fmla="*/ 328 h 2752"/>
                  <a:gd name="T72" fmla="*/ 1048 w 1346"/>
                  <a:gd name="T73" fmla="*/ 356 h 2752"/>
                  <a:gd name="T74" fmla="*/ 1035 w 1346"/>
                  <a:gd name="T75" fmla="*/ 488 h 2752"/>
                  <a:gd name="T76" fmla="*/ 1016 w 1346"/>
                  <a:gd name="T77" fmla="*/ 461 h 2752"/>
                  <a:gd name="T78" fmla="*/ 975 w 1346"/>
                  <a:gd name="T79" fmla="*/ 518 h 2752"/>
                  <a:gd name="T80" fmla="*/ 969 w 1346"/>
                  <a:gd name="T81" fmla="*/ 773 h 2752"/>
                  <a:gd name="T82" fmla="*/ 1052 w 1346"/>
                  <a:gd name="T83" fmla="*/ 583 h 2752"/>
                  <a:gd name="T84" fmla="*/ 1079 w 1346"/>
                  <a:gd name="T85" fmla="*/ 439 h 2752"/>
                  <a:gd name="T86" fmla="*/ 1101 w 1346"/>
                  <a:gd name="T87" fmla="*/ 627 h 2752"/>
                  <a:gd name="T88" fmla="*/ 883 w 1346"/>
                  <a:gd name="T89" fmla="*/ 841 h 2752"/>
                  <a:gd name="T90" fmla="*/ 949 w 1346"/>
                  <a:gd name="T91" fmla="*/ 781 h 2752"/>
                  <a:gd name="T92" fmla="*/ 942 w 1346"/>
                  <a:gd name="T93" fmla="*/ 475 h 2752"/>
                  <a:gd name="T94" fmla="*/ 973 w 1346"/>
                  <a:gd name="T95" fmla="*/ 347 h 2752"/>
                  <a:gd name="T96" fmla="*/ 738 w 1346"/>
                  <a:gd name="T97" fmla="*/ 239 h 2752"/>
                  <a:gd name="T98" fmla="*/ 774 w 1346"/>
                  <a:gd name="T99" fmla="*/ 391 h 2752"/>
                  <a:gd name="T100" fmla="*/ 732 w 1346"/>
                  <a:gd name="T101" fmla="*/ 729 h 2752"/>
                  <a:gd name="T102" fmla="*/ 652 w 1346"/>
                  <a:gd name="T103" fmla="*/ 732 h 2752"/>
                  <a:gd name="T104" fmla="*/ 605 w 1346"/>
                  <a:gd name="T105" fmla="*/ 412 h 2752"/>
                  <a:gd name="T106" fmla="*/ 696 w 1346"/>
                  <a:gd name="T107" fmla="*/ 278 h 2752"/>
                  <a:gd name="T108" fmla="*/ 642 w 1346"/>
                  <a:gd name="T109" fmla="*/ 574 h 2752"/>
                  <a:gd name="T110" fmla="*/ 685 w 1346"/>
                  <a:gd name="T111" fmla="*/ 725 h 2752"/>
                  <a:gd name="T112" fmla="*/ 386 w 1346"/>
                  <a:gd name="T113" fmla="*/ 290 h 2752"/>
                  <a:gd name="T114" fmla="*/ 386 w 1346"/>
                  <a:gd name="T115" fmla="*/ 290 h 2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46" h="2752">
                    <a:moveTo>
                      <a:pt x="675" y="227"/>
                    </a:moveTo>
                    <a:cubicBezTo>
                      <a:pt x="663" y="210"/>
                      <a:pt x="651" y="189"/>
                      <a:pt x="636" y="172"/>
                    </a:cubicBezTo>
                    <a:cubicBezTo>
                      <a:pt x="608" y="141"/>
                      <a:pt x="579" y="112"/>
                      <a:pt x="548" y="85"/>
                    </a:cubicBezTo>
                    <a:cubicBezTo>
                      <a:pt x="512" y="53"/>
                      <a:pt x="474" y="56"/>
                      <a:pt x="450" y="102"/>
                    </a:cubicBezTo>
                    <a:cubicBezTo>
                      <a:pt x="438" y="124"/>
                      <a:pt x="426" y="146"/>
                      <a:pt x="416" y="169"/>
                    </a:cubicBezTo>
                    <a:cubicBezTo>
                      <a:pt x="407" y="191"/>
                      <a:pt x="405" y="213"/>
                      <a:pt x="417" y="238"/>
                    </a:cubicBezTo>
                    <a:cubicBezTo>
                      <a:pt x="440" y="283"/>
                      <a:pt x="449" y="333"/>
                      <a:pt x="448" y="385"/>
                    </a:cubicBezTo>
                    <a:cubicBezTo>
                      <a:pt x="447" y="438"/>
                      <a:pt x="451" y="491"/>
                      <a:pt x="446" y="544"/>
                    </a:cubicBezTo>
                    <a:cubicBezTo>
                      <a:pt x="441" y="605"/>
                      <a:pt x="429" y="665"/>
                      <a:pt x="420" y="726"/>
                    </a:cubicBezTo>
                    <a:cubicBezTo>
                      <a:pt x="417" y="740"/>
                      <a:pt x="413" y="756"/>
                      <a:pt x="394" y="757"/>
                    </a:cubicBezTo>
                    <a:cubicBezTo>
                      <a:pt x="378" y="758"/>
                      <a:pt x="367" y="746"/>
                      <a:pt x="363" y="731"/>
                    </a:cubicBezTo>
                    <a:cubicBezTo>
                      <a:pt x="352" y="693"/>
                      <a:pt x="339" y="654"/>
                      <a:pt x="334" y="615"/>
                    </a:cubicBezTo>
                    <a:cubicBezTo>
                      <a:pt x="323" y="512"/>
                      <a:pt x="315" y="408"/>
                      <a:pt x="331" y="305"/>
                    </a:cubicBezTo>
                    <a:cubicBezTo>
                      <a:pt x="335" y="279"/>
                      <a:pt x="342" y="253"/>
                      <a:pt x="346" y="227"/>
                    </a:cubicBezTo>
                    <a:cubicBezTo>
                      <a:pt x="348" y="218"/>
                      <a:pt x="351" y="206"/>
                      <a:pt x="347" y="200"/>
                    </a:cubicBezTo>
                    <a:cubicBezTo>
                      <a:pt x="326" y="175"/>
                      <a:pt x="302" y="150"/>
                      <a:pt x="266" y="148"/>
                    </a:cubicBezTo>
                    <a:cubicBezTo>
                      <a:pt x="223" y="146"/>
                      <a:pt x="184" y="157"/>
                      <a:pt x="152" y="187"/>
                    </a:cubicBezTo>
                    <a:cubicBezTo>
                      <a:pt x="113" y="224"/>
                      <a:pt x="82" y="267"/>
                      <a:pt x="64" y="318"/>
                    </a:cubicBezTo>
                    <a:cubicBezTo>
                      <a:pt x="50" y="358"/>
                      <a:pt x="31" y="397"/>
                      <a:pt x="32" y="441"/>
                    </a:cubicBezTo>
                    <a:cubicBezTo>
                      <a:pt x="43" y="445"/>
                      <a:pt x="56" y="447"/>
                      <a:pt x="62" y="454"/>
                    </a:cubicBezTo>
                    <a:cubicBezTo>
                      <a:pt x="68" y="461"/>
                      <a:pt x="68" y="474"/>
                      <a:pt x="69" y="484"/>
                    </a:cubicBezTo>
                    <a:cubicBezTo>
                      <a:pt x="71" y="513"/>
                      <a:pt x="72" y="543"/>
                      <a:pt x="74" y="575"/>
                    </a:cubicBezTo>
                    <a:cubicBezTo>
                      <a:pt x="106" y="574"/>
                      <a:pt x="110" y="596"/>
                      <a:pt x="113" y="620"/>
                    </a:cubicBezTo>
                    <a:cubicBezTo>
                      <a:pt x="131" y="742"/>
                      <a:pt x="149" y="864"/>
                      <a:pt x="169" y="986"/>
                    </a:cubicBezTo>
                    <a:cubicBezTo>
                      <a:pt x="176" y="1028"/>
                      <a:pt x="185" y="1070"/>
                      <a:pt x="195" y="1111"/>
                    </a:cubicBezTo>
                    <a:cubicBezTo>
                      <a:pt x="197" y="1121"/>
                      <a:pt x="203" y="1133"/>
                      <a:pt x="210" y="1137"/>
                    </a:cubicBezTo>
                    <a:cubicBezTo>
                      <a:pt x="233" y="1147"/>
                      <a:pt x="233" y="1168"/>
                      <a:pt x="237" y="1187"/>
                    </a:cubicBezTo>
                    <a:cubicBezTo>
                      <a:pt x="250" y="1253"/>
                      <a:pt x="263" y="1320"/>
                      <a:pt x="275" y="1386"/>
                    </a:cubicBezTo>
                    <a:cubicBezTo>
                      <a:pt x="295" y="1499"/>
                      <a:pt x="314" y="1611"/>
                      <a:pt x="334" y="1724"/>
                    </a:cubicBezTo>
                    <a:cubicBezTo>
                      <a:pt x="343" y="1782"/>
                      <a:pt x="354" y="1839"/>
                      <a:pt x="361" y="1897"/>
                    </a:cubicBezTo>
                    <a:cubicBezTo>
                      <a:pt x="373" y="1996"/>
                      <a:pt x="383" y="2095"/>
                      <a:pt x="392" y="2195"/>
                    </a:cubicBezTo>
                    <a:cubicBezTo>
                      <a:pt x="401" y="2297"/>
                      <a:pt x="405" y="2399"/>
                      <a:pt x="415" y="2501"/>
                    </a:cubicBezTo>
                    <a:cubicBezTo>
                      <a:pt x="422" y="2571"/>
                      <a:pt x="435" y="2640"/>
                      <a:pt x="446" y="2709"/>
                    </a:cubicBezTo>
                    <a:cubicBezTo>
                      <a:pt x="448" y="2723"/>
                      <a:pt x="449" y="2737"/>
                      <a:pt x="450" y="2751"/>
                    </a:cubicBezTo>
                    <a:cubicBezTo>
                      <a:pt x="448" y="2751"/>
                      <a:pt x="445" y="2752"/>
                      <a:pt x="442" y="2752"/>
                    </a:cubicBezTo>
                    <a:cubicBezTo>
                      <a:pt x="433" y="2718"/>
                      <a:pt x="424" y="2683"/>
                      <a:pt x="415" y="2649"/>
                    </a:cubicBezTo>
                    <a:cubicBezTo>
                      <a:pt x="413" y="2650"/>
                      <a:pt x="411" y="2650"/>
                      <a:pt x="410" y="2650"/>
                    </a:cubicBezTo>
                    <a:cubicBezTo>
                      <a:pt x="406" y="2663"/>
                      <a:pt x="403" y="2676"/>
                      <a:pt x="399" y="2689"/>
                    </a:cubicBezTo>
                    <a:cubicBezTo>
                      <a:pt x="397" y="2689"/>
                      <a:pt x="395" y="2689"/>
                      <a:pt x="392" y="2689"/>
                    </a:cubicBezTo>
                    <a:cubicBezTo>
                      <a:pt x="391" y="2683"/>
                      <a:pt x="389" y="2678"/>
                      <a:pt x="389" y="2673"/>
                    </a:cubicBezTo>
                    <a:cubicBezTo>
                      <a:pt x="376" y="2566"/>
                      <a:pt x="366" y="2459"/>
                      <a:pt x="351" y="2352"/>
                    </a:cubicBezTo>
                    <a:cubicBezTo>
                      <a:pt x="337" y="2244"/>
                      <a:pt x="319" y="2136"/>
                      <a:pt x="301" y="2028"/>
                    </a:cubicBezTo>
                    <a:cubicBezTo>
                      <a:pt x="284" y="1920"/>
                      <a:pt x="265" y="1811"/>
                      <a:pt x="246" y="1702"/>
                    </a:cubicBezTo>
                    <a:cubicBezTo>
                      <a:pt x="235" y="1633"/>
                      <a:pt x="224" y="1563"/>
                      <a:pt x="212" y="1494"/>
                    </a:cubicBezTo>
                    <a:cubicBezTo>
                      <a:pt x="204" y="1451"/>
                      <a:pt x="194" y="1409"/>
                      <a:pt x="184" y="1366"/>
                    </a:cubicBezTo>
                    <a:cubicBezTo>
                      <a:pt x="182" y="1357"/>
                      <a:pt x="175" y="1350"/>
                      <a:pt x="172" y="1341"/>
                    </a:cubicBezTo>
                    <a:cubicBezTo>
                      <a:pt x="169" y="1332"/>
                      <a:pt x="163" y="1318"/>
                      <a:pt x="167" y="1312"/>
                    </a:cubicBezTo>
                    <a:cubicBezTo>
                      <a:pt x="180" y="1295"/>
                      <a:pt x="172" y="1280"/>
                      <a:pt x="169" y="1263"/>
                    </a:cubicBezTo>
                    <a:cubicBezTo>
                      <a:pt x="148" y="1154"/>
                      <a:pt x="129" y="1044"/>
                      <a:pt x="108" y="934"/>
                    </a:cubicBezTo>
                    <a:cubicBezTo>
                      <a:pt x="99" y="884"/>
                      <a:pt x="88" y="836"/>
                      <a:pt x="76" y="780"/>
                    </a:cubicBezTo>
                    <a:cubicBezTo>
                      <a:pt x="58" y="837"/>
                      <a:pt x="80" y="891"/>
                      <a:pt x="69" y="942"/>
                    </a:cubicBezTo>
                    <a:cubicBezTo>
                      <a:pt x="66" y="942"/>
                      <a:pt x="63" y="942"/>
                      <a:pt x="60" y="942"/>
                    </a:cubicBezTo>
                    <a:cubicBezTo>
                      <a:pt x="58" y="933"/>
                      <a:pt x="55" y="924"/>
                      <a:pt x="54" y="915"/>
                    </a:cubicBezTo>
                    <a:cubicBezTo>
                      <a:pt x="47" y="810"/>
                      <a:pt x="39" y="705"/>
                      <a:pt x="31" y="601"/>
                    </a:cubicBezTo>
                    <a:cubicBezTo>
                      <a:pt x="31" y="593"/>
                      <a:pt x="30" y="583"/>
                      <a:pt x="25" y="578"/>
                    </a:cubicBezTo>
                    <a:cubicBezTo>
                      <a:pt x="3" y="556"/>
                      <a:pt x="4" y="527"/>
                      <a:pt x="3" y="500"/>
                    </a:cubicBezTo>
                    <a:cubicBezTo>
                      <a:pt x="0" y="437"/>
                      <a:pt x="0" y="375"/>
                      <a:pt x="22" y="315"/>
                    </a:cubicBezTo>
                    <a:cubicBezTo>
                      <a:pt x="47" y="249"/>
                      <a:pt x="81" y="189"/>
                      <a:pt x="136" y="144"/>
                    </a:cubicBezTo>
                    <a:cubicBezTo>
                      <a:pt x="188" y="102"/>
                      <a:pt x="279" y="85"/>
                      <a:pt x="335" y="132"/>
                    </a:cubicBezTo>
                    <a:cubicBezTo>
                      <a:pt x="344" y="140"/>
                      <a:pt x="355" y="146"/>
                      <a:pt x="368" y="154"/>
                    </a:cubicBezTo>
                    <a:cubicBezTo>
                      <a:pt x="373" y="143"/>
                      <a:pt x="377" y="132"/>
                      <a:pt x="381" y="122"/>
                    </a:cubicBezTo>
                    <a:cubicBezTo>
                      <a:pt x="395" y="88"/>
                      <a:pt x="413" y="57"/>
                      <a:pt x="440" y="33"/>
                    </a:cubicBezTo>
                    <a:cubicBezTo>
                      <a:pt x="473" y="4"/>
                      <a:pt x="515" y="0"/>
                      <a:pt x="551" y="24"/>
                    </a:cubicBezTo>
                    <a:cubicBezTo>
                      <a:pt x="604" y="58"/>
                      <a:pt x="649" y="100"/>
                      <a:pt x="682" y="154"/>
                    </a:cubicBezTo>
                    <a:cubicBezTo>
                      <a:pt x="691" y="169"/>
                      <a:pt x="704" y="181"/>
                      <a:pt x="715" y="195"/>
                    </a:cubicBezTo>
                    <a:cubicBezTo>
                      <a:pt x="754" y="175"/>
                      <a:pt x="793" y="166"/>
                      <a:pt x="835" y="167"/>
                    </a:cubicBezTo>
                    <a:cubicBezTo>
                      <a:pt x="879" y="168"/>
                      <a:pt x="912" y="189"/>
                      <a:pt x="939" y="219"/>
                    </a:cubicBezTo>
                    <a:cubicBezTo>
                      <a:pt x="965" y="247"/>
                      <a:pt x="986" y="279"/>
                      <a:pt x="1011" y="312"/>
                    </a:cubicBezTo>
                    <a:cubicBezTo>
                      <a:pt x="1069" y="248"/>
                      <a:pt x="1147" y="248"/>
                      <a:pt x="1223" y="261"/>
                    </a:cubicBezTo>
                    <a:cubicBezTo>
                      <a:pt x="1279" y="269"/>
                      <a:pt x="1329" y="297"/>
                      <a:pt x="1345" y="360"/>
                    </a:cubicBezTo>
                    <a:cubicBezTo>
                      <a:pt x="1346" y="366"/>
                      <a:pt x="1345" y="373"/>
                      <a:pt x="1345" y="377"/>
                    </a:cubicBezTo>
                    <a:cubicBezTo>
                      <a:pt x="1318" y="360"/>
                      <a:pt x="1294" y="338"/>
                      <a:pt x="1265" y="328"/>
                    </a:cubicBezTo>
                    <a:cubicBezTo>
                      <a:pt x="1205" y="305"/>
                      <a:pt x="1143" y="306"/>
                      <a:pt x="1083" y="331"/>
                    </a:cubicBezTo>
                    <a:cubicBezTo>
                      <a:pt x="1070" y="336"/>
                      <a:pt x="1059" y="347"/>
                      <a:pt x="1048" y="356"/>
                    </a:cubicBezTo>
                    <a:cubicBezTo>
                      <a:pt x="1034" y="367"/>
                      <a:pt x="1029" y="380"/>
                      <a:pt x="1035" y="398"/>
                    </a:cubicBezTo>
                    <a:cubicBezTo>
                      <a:pt x="1044" y="428"/>
                      <a:pt x="1041" y="458"/>
                      <a:pt x="1035" y="488"/>
                    </a:cubicBezTo>
                    <a:cubicBezTo>
                      <a:pt x="1033" y="489"/>
                      <a:pt x="1030" y="489"/>
                      <a:pt x="1027" y="490"/>
                    </a:cubicBezTo>
                    <a:cubicBezTo>
                      <a:pt x="1023" y="481"/>
                      <a:pt x="1019" y="471"/>
                      <a:pt x="1016" y="461"/>
                    </a:cubicBezTo>
                    <a:cubicBezTo>
                      <a:pt x="1013" y="450"/>
                      <a:pt x="1011" y="438"/>
                      <a:pt x="1007" y="421"/>
                    </a:cubicBezTo>
                    <a:cubicBezTo>
                      <a:pt x="985" y="454"/>
                      <a:pt x="977" y="486"/>
                      <a:pt x="975" y="518"/>
                    </a:cubicBezTo>
                    <a:cubicBezTo>
                      <a:pt x="972" y="579"/>
                      <a:pt x="970" y="640"/>
                      <a:pt x="969" y="701"/>
                    </a:cubicBezTo>
                    <a:cubicBezTo>
                      <a:pt x="968" y="722"/>
                      <a:pt x="969" y="743"/>
                      <a:pt x="969" y="773"/>
                    </a:cubicBezTo>
                    <a:cubicBezTo>
                      <a:pt x="988" y="750"/>
                      <a:pt x="1005" y="735"/>
                      <a:pt x="1016" y="716"/>
                    </a:cubicBezTo>
                    <a:cubicBezTo>
                      <a:pt x="1041" y="676"/>
                      <a:pt x="1054" y="631"/>
                      <a:pt x="1052" y="583"/>
                    </a:cubicBezTo>
                    <a:cubicBezTo>
                      <a:pt x="1052" y="550"/>
                      <a:pt x="1053" y="517"/>
                      <a:pt x="1054" y="483"/>
                    </a:cubicBezTo>
                    <a:cubicBezTo>
                      <a:pt x="1054" y="456"/>
                      <a:pt x="1065" y="439"/>
                      <a:pt x="1079" y="439"/>
                    </a:cubicBezTo>
                    <a:cubicBezTo>
                      <a:pt x="1094" y="440"/>
                      <a:pt x="1101" y="452"/>
                      <a:pt x="1101" y="484"/>
                    </a:cubicBezTo>
                    <a:cubicBezTo>
                      <a:pt x="1102" y="532"/>
                      <a:pt x="1106" y="580"/>
                      <a:pt x="1101" y="627"/>
                    </a:cubicBezTo>
                    <a:cubicBezTo>
                      <a:pt x="1089" y="721"/>
                      <a:pt x="1050" y="798"/>
                      <a:pt x="952" y="829"/>
                    </a:cubicBezTo>
                    <a:cubicBezTo>
                      <a:pt x="930" y="836"/>
                      <a:pt x="906" y="837"/>
                      <a:pt x="883" y="841"/>
                    </a:cubicBezTo>
                    <a:cubicBezTo>
                      <a:pt x="882" y="837"/>
                      <a:pt x="881" y="834"/>
                      <a:pt x="879" y="831"/>
                    </a:cubicBezTo>
                    <a:cubicBezTo>
                      <a:pt x="902" y="815"/>
                      <a:pt x="925" y="799"/>
                      <a:pt x="949" y="781"/>
                    </a:cubicBezTo>
                    <a:cubicBezTo>
                      <a:pt x="946" y="735"/>
                      <a:pt x="940" y="689"/>
                      <a:pt x="939" y="642"/>
                    </a:cubicBezTo>
                    <a:cubicBezTo>
                      <a:pt x="938" y="587"/>
                      <a:pt x="937" y="531"/>
                      <a:pt x="942" y="475"/>
                    </a:cubicBezTo>
                    <a:cubicBezTo>
                      <a:pt x="945" y="443"/>
                      <a:pt x="960" y="412"/>
                      <a:pt x="969" y="380"/>
                    </a:cubicBezTo>
                    <a:cubicBezTo>
                      <a:pt x="972" y="369"/>
                      <a:pt x="976" y="356"/>
                      <a:pt x="973" y="347"/>
                    </a:cubicBezTo>
                    <a:cubicBezTo>
                      <a:pt x="954" y="305"/>
                      <a:pt x="929" y="267"/>
                      <a:pt x="895" y="236"/>
                    </a:cubicBezTo>
                    <a:cubicBezTo>
                      <a:pt x="858" y="203"/>
                      <a:pt x="785" y="201"/>
                      <a:pt x="738" y="239"/>
                    </a:cubicBezTo>
                    <a:cubicBezTo>
                      <a:pt x="739" y="245"/>
                      <a:pt x="739" y="254"/>
                      <a:pt x="743" y="260"/>
                    </a:cubicBezTo>
                    <a:cubicBezTo>
                      <a:pt x="766" y="301"/>
                      <a:pt x="771" y="345"/>
                      <a:pt x="774" y="391"/>
                    </a:cubicBezTo>
                    <a:cubicBezTo>
                      <a:pt x="781" y="490"/>
                      <a:pt x="776" y="588"/>
                      <a:pt x="747" y="683"/>
                    </a:cubicBezTo>
                    <a:cubicBezTo>
                      <a:pt x="743" y="699"/>
                      <a:pt x="737" y="713"/>
                      <a:pt x="732" y="729"/>
                    </a:cubicBezTo>
                    <a:cubicBezTo>
                      <a:pt x="726" y="748"/>
                      <a:pt x="712" y="757"/>
                      <a:pt x="694" y="758"/>
                    </a:cubicBezTo>
                    <a:cubicBezTo>
                      <a:pt x="675" y="759"/>
                      <a:pt x="662" y="749"/>
                      <a:pt x="652" y="732"/>
                    </a:cubicBezTo>
                    <a:cubicBezTo>
                      <a:pt x="626" y="686"/>
                      <a:pt x="614" y="635"/>
                      <a:pt x="610" y="584"/>
                    </a:cubicBezTo>
                    <a:cubicBezTo>
                      <a:pt x="605" y="527"/>
                      <a:pt x="604" y="470"/>
                      <a:pt x="605" y="412"/>
                    </a:cubicBezTo>
                    <a:cubicBezTo>
                      <a:pt x="607" y="345"/>
                      <a:pt x="635" y="287"/>
                      <a:pt x="675" y="227"/>
                    </a:cubicBezTo>
                    <a:close/>
                    <a:moveTo>
                      <a:pt x="696" y="278"/>
                    </a:moveTo>
                    <a:cubicBezTo>
                      <a:pt x="668" y="311"/>
                      <a:pt x="655" y="339"/>
                      <a:pt x="646" y="383"/>
                    </a:cubicBezTo>
                    <a:cubicBezTo>
                      <a:pt x="632" y="446"/>
                      <a:pt x="635" y="510"/>
                      <a:pt x="642" y="574"/>
                    </a:cubicBezTo>
                    <a:cubicBezTo>
                      <a:pt x="646" y="615"/>
                      <a:pt x="660" y="657"/>
                      <a:pt x="670" y="698"/>
                    </a:cubicBezTo>
                    <a:cubicBezTo>
                      <a:pt x="672" y="707"/>
                      <a:pt x="679" y="715"/>
                      <a:pt x="685" y="725"/>
                    </a:cubicBezTo>
                    <a:cubicBezTo>
                      <a:pt x="747" y="622"/>
                      <a:pt x="762" y="373"/>
                      <a:pt x="696" y="278"/>
                    </a:cubicBezTo>
                    <a:close/>
                    <a:moveTo>
                      <a:pt x="386" y="290"/>
                    </a:moveTo>
                    <a:cubicBezTo>
                      <a:pt x="368" y="403"/>
                      <a:pt x="370" y="516"/>
                      <a:pt x="386" y="630"/>
                    </a:cubicBezTo>
                    <a:cubicBezTo>
                      <a:pt x="406" y="516"/>
                      <a:pt x="412" y="403"/>
                      <a:pt x="386" y="2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61">
                <a:extLst>
                  <a:ext uri="{FF2B5EF4-FFF2-40B4-BE49-F238E27FC236}">
                    <a16:creationId xmlns:a16="http://schemas.microsoft.com/office/drawing/2014/main" id="{5A5FE05C-F3B2-1E80-B347-8AFD1C35FC71}"/>
                  </a:ext>
                </a:extLst>
              </p:cNvPr>
              <p:cNvSpPr/>
              <p:nvPr/>
            </p:nvSpPr>
            <p:spPr bwMode="auto">
              <a:xfrm>
                <a:off x="1048" y="1777"/>
                <a:ext cx="280" cy="412"/>
              </a:xfrm>
              <a:custGeom>
                <a:avLst/>
                <a:gdLst>
                  <a:gd name="T0" fmla="*/ 69 w 1034"/>
                  <a:gd name="T1" fmla="*/ 9 h 1522"/>
                  <a:gd name="T2" fmla="*/ 29 w 1034"/>
                  <a:gd name="T3" fmla="*/ 15 h 1522"/>
                  <a:gd name="T4" fmla="*/ 33 w 1034"/>
                  <a:gd name="T5" fmla="*/ 108 h 1522"/>
                  <a:gd name="T6" fmla="*/ 155 w 1034"/>
                  <a:gd name="T7" fmla="*/ 366 h 1522"/>
                  <a:gd name="T8" fmla="*/ 225 w 1034"/>
                  <a:gd name="T9" fmla="*/ 487 h 1522"/>
                  <a:gd name="T10" fmla="*/ 346 w 1034"/>
                  <a:gd name="T11" fmla="*/ 674 h 1522"/>
                  <a:gd name="T12" fmla="*/ 531 w 1034"/>
                  <a:gd name="T13" fmla="*/ 944 h 1522"/>
                  <a:gd name="T14" fmla="*/ 598 w 1034"/>
                  <a:gd name="T15" fmla="*/ 1032 h 1522"/>
                  <a:gd name="T16" fmla="*/ 768 w 1034"/>
                  <a:gd name="T17" fmla="*/ 1243 h 1522"/>
                  <a:gd name="T18" fmla="*/ 938 w 1034"/>
                  <a:gd name="T19" fmla="*/ 1422 h 1522"/>
                  <a:gd name="T20" fmla="*/ 1034 w 1034"/>
                  <a:gd name="T21" fmla="*/ 1522 h 1522"/>
                  <a:gd name="T22" fmla="*/ 1017 w 1034"/>
                  <a:gd name="T23" fmla="*/ 1513 h 1522"/>
                  <a:gd name="T24" fmla="*/ 668 w 1034"/>
                  <a:gd name="T25" fmla="*/ 1189 h 1522"/>
                  <a:gd name="T26" fmla="*/ 424 w 1034"/>
                  <a:gd name="T27" fmla="*/ 864 h 1522"/>
                  <a:gd name="T28" fmla="*/ 339 w 1034"/>
                  <a:gd name="T29" fmla="*/ 743 h 1522"/>
                  <a:gd name="T30" fmla="*/ 126 w 1034"/>
                  <a:gd name="T31" fmla="*/ 392 h 1522"/>
                  <a:gd name="T32" fmla="*/ 25 w 1034"/>
                  <a:gd name="T33" fmla="*/ 177 h 1522"/>
                  <a:gd name="T34" fmla="*/ 3 w 1034"/>
                  <a:gd name="T35" fmla="*/ 64 h 1522"/>
                  <a:gd name="T36" fmla="*/ 4 w 1034"/>
                  <a:gd name="T37" fmla="*/ 40 h 1522"/>
                  <a:gd name="T38" fmla="*/ 51 w 1034"/>
                  <a:gd name="T39" fmla="*/ 3 h 1522"/>
                  <a:gd name="T40" fmla="*/ 69 w 1034"/>
                  <a:gd name="T41" fmla="*/ 5 h 1522"/>
                  <a:gd name="T42" fmla="*/ 69 w 1034"/>
                  <a:gd name="T43" fmla="*/ 9 h 1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34" h="1522">
                    <a:moveTo>
                      <a:pt x="69" y="9"/>
                    </a:moveTo>
                    <a:cubicBezTo>
                      <a:pt x="56" y="11"/>
                      <a:pt x="43" y="12"/>
                      <a:pt x="29" y="15"/>
                    </a:cubicBezTo>
                    <a:cubicBezTo>
                      <a:pt x="15" y="47"/>
                      <a:pt x="25" y="78"/>
                      <a:pt x="33" y="108"/>
                    </a:cubicBezTo>
                    <a:cubicBezTo>
                      <a:pt x="57" y="202"/>
                      <a:pt x="108" y="283"/>
                      <a:pt x="155" y="366"/>
                    </a:cubicBezTo>
                    <a:cubicBezTo>
                      <a:pt x="178" y="407"/>
                      <a:pt x="200" y="448"/>
                      <a:pt x="225" y="487"/>
                    </a:cubicBezTo>
                    <a:cubicBezTo>
                      <a:pt x="264" y="550"/>
                      <a:pt x="305" y="612"/>
                      <a:pt x="346" y="674"/>
                    </a:cubicBezTo>
                    <a:cubicBezTo>
                      <a:pt x="407" y="765"/>
                      <a:pt x="469" y="854"/>
                      <a:pt x="531" y="944"/>
                    </a:cubicBezTo>
                    <a:cubicBezTo>
                      <a:pt x="552" y="974"/>
                      <a:pt x="575" y="1003"/>
                      <a:pt x="598" y="1032"/>
                    </a:cubicBezTo>
                    <a:cubicBezTo>
                      <a:pt x="655" y="1103"/>
                      <a:pt x="709" y="1175"/>
                      <a:pt x="768" y="1243"/>
                    </a:cubicBezTo>
                    <a:cubicBezTo>
                      <a:pt x="822" y="1305"/>
                      <a:pt x="881" y="1363"/>
                      <a:pt x="938" y="1422"/>
                    </a:cubicBezTo>
                    <a:cubicBezTo>
                      <a:pt x="970" y="1455"/>
                      <a:pt x="1004" y="1486"/>
                      <a:pt x="1034" y="1522"/>
                    </a:cubicBezTo>
                    <a:cubicBezTo>
                      <a:pt x="1029" y="1519"/>
                      <a:pt x="1022" y="1516"/>
                      <a:pt x="1017" y="1513"/>
                    </a:cubicBezTo>
                    <a:cubicBezTo>
                      <a:pt x="884" y="1423"/>
                      <a:pt x="770" y="1311"/>
                      <a:pt x="668" y="1189"/>
                    </a:cubicBezTo>
                    <a:cubicBezTo>
                      <a:pt x="582" y="1085"/>
                      <a:pt x="496" y="979"/>
                      <a:pt x="424" y="864"/>
                    </a:cubicBezTo>
                    <a:cubicBezTo>
                      <a:pt x="399" y="822"/>
                      <a:pt x="365" y="785"/>
                      <a:pt x="339" y="743"/>
                    </a:cubicBezTo>
                    <a:cubicBezTo>
                      <a:pt x="267" y="627"/>
                      <a:pt x="196" y="510"/>
                      <a:pt x="126" y="392"/>
                    </a:cubicBezTo>
                    <a:cubicBezTo>
                      <a:pt x="86" y="324"/>
                      <a:pt x="47" y="254"/>
                      <a:pt x="25" y="177"/>
                    </a:cubicBezTo>
                    <a:cubicBezTo>
                      <a:pt x="14" y="140"/>
                      <a:pt x="0" y="104"/>
                      <a:pt x="3" y="64"/>
                    </a:cubicBezTo>
                    <a:cubicBezTo>
                      <a:pt x="4" y="56"/>
                      <a:pt x="3" y="48"/>
                      <a:pt x="4" y="40"/>
                    </a:cubicBezTo>
                    <a:cubicBezTo>
                      <a:pt x="9" y="7"/>
                      <a:pt x="18" y="0"/>
                      <a:pt x="51" y="3"/>
                    </a:cubicBezTo>
                    <a:cubicBezTo>
                      <a:pt x="57" y="3"/>
                      <a:pt x="63" y="4"/>
                      <a:pt x="69" y="5"/>
                    </a:cubicBezTo>
                    <a:cubicBezTo>
                      <a:pt x="69" y="6"/>
                      <a:pt x="69" y="8"/>
                      <a:pt x="6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62">
                <a:extLst>
                  <a:ext uri="{FF2B5EF4-FFF2-40B4-BE49-F238E27FC236}">
                    <a16:creationId xmlns:a16="http://schemas.microsoft.com/office/drawing/2014/main" id="{97FE0C28-B52F-57DD-3E6B-23ACE1372691}"/>
                  </a:ext>
                </a:extLst>
              </p:cNvPr>
              <p:cNvSpPr/>
              <p:nvPr/>
            </p:nvSpPr>
            <p:spPr bwMode="auto">
              <a:xfrm>
                <a:off x="1913" y="2061"/>
                <a:ext cx="215" cy="289"/>
              </a:xfrm>
              <a:custGeom>
                <a:avLst/>
                <a:gdLst>
                  <a:gd name="T0" fmla="*/ 795 w 795"/>
                  <a:gd name="T1" fmla="*/ 8 h 1069"/>
                  <a:gd name="T2" fmla="*/ 723 w 795"/>
                  <a:gd name="T3" fmla="*/ 120 h 1069"/>
                  <a:gd name="T4" fmla="*/ 573 w 795"/>
                  <a:gd name="T5" fmla="*/ 325 h 1069"/>
                  <a:gd name="T6" fmla="*/ 457 w 795"/>
                  <a:gd name="T7" fmla="*/ 477 h 1069"/>
                  <a:gd name="T8" fmla="*/ 252 w 795"/>
                  <a:gd name="T9" fmla="*/ 735 h 1069"/>
                  <a:gd name="T10" fmla="*/ 24 w 795"/>
                  <a:gd name="T11" fmla="*/ 1055 h 1069"/>
                  <a:gd name="T12" fmla="*/ 9 w 795"/>
                  <a:gd name="T13" fmla="*/ 1069 h 1069"/>
                  <a:gd name="T14" fmla="*/ 2 w 795"/>
                  <a:gd name="T15" fmla="*/ 1041 h 1069"/>
                  <a:gd name="T16" fmla="*/ 31 w 795"/>
                  <a:gd name="T17" fmla="*/ 956 h 1069"/>
                  <a:gd name="T18" fmla="*/ 156 w 795"/>
                  <a:gd name="T19" fmla="*/ 768 h 1069"/>
                  <a:gd name="T20" fmla="*/ 368 w 795"/>
                  <a:gd name="T21" fmla="*/ 499 h 1069"/>
                  <a:gd name="T22" fmla="*/ 554 w 795"/>
                  <a:gd name="T23" fmla="*/ 272 h 1069"/>
                  <a:gd name="T24" fmla="*/ 786 w 795"/>
                  <a:gd name="T25" fmla="*/ 0 h 1069"/>
                  <a:gd name="T26" fmla="*/ 795 w 795"/>
                  <a:gd name="T27" fmla="*/ 8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95" h="1069">
                    <a:moveTo>
                      <a:pt x="795" y="8"/>
                    </a:moveTo>
                    <a:cubicBezTo>
                      <a:pt x="771" y="45"/>
                      <a:pt x="749" y="84"/>
                      <a:pt x="723" y="120"/>
                    </a:cubicBezTo>
                    <a:cubicBezTo>
                      <a:pt x="674" y="189"/>
                      <a:pt x="624" y="257"/>
                      <a:pt x="573" y="325"/>
                    </a:cubicBezTo>
                    <a:cubicBezTo>
                      <a:pt x="535" y="376"/>
                      <a:pt x="496" y="427"/>
                      <a:pt x="457" y="477"/>
                    </a:cubicBezTo>
                    <a:cubicBezTo>
                      <a:pt x="389" y="563"/>
                      <a:pt x="319" y="648"/>
                      <a:pt x="252" y="735"/>
                    </a:cubicBezTo>
                    <a:cubicBezTo>
                      <a:pt x="171" y="838"/>
                      <a:pt x="92" y="943"/>
                      <a:pt x="24" y="1055"/>
                    </a:cubicBezTo>
                    <a:cubicBezTo>
                      <a:pt x="21" y="1059"/>
                      <a:pt x="16" y="1062"/>
                      <a:pt x="9" y="1069"/>
                    </a:cubicBezTo>
                    <a:cubicBezTo>
                      <a:pt x="5" y="1057"/>
                      <a:pt x="0" y="1048"/>
                      <a:pt x="2" y="1041"/>
                    </a:cubicBezTo>
                    <a:cubicBezTo>
                      <a:pt x="10" y="1012"/>
                      <a:pt x="16" y="981"/>
                      <a:pt x="31" y="956"/>
                    </a:cubicBezTo>
                    <a:cubicBezTo>
                      <a:pt x="70" y="892"/>
                      <a:pt x="111" y="828"/>
                      <a:pt x="156" y="768"/>
                    </a:cubicBezTo>
                    <a:cubicBezTo>
                      <a:pt x="224" y="677"/>
                      <a:pt x="297" y="588"/>
                      <a:pt x="368" y="499"/>
                    </a:cubicBezTo>
                    <a:cubicBezTo>
                      <a:pt x="429" y="423"/>
                      <a:pt x="491" y="347"/>
                      <a:pt x="554" y="272"/>
                    </a:cubicBezTo>
                    <a:cubicBezTo>
                      <a:pt x="631" y="180"/>
                      <a:pt x="708" y="90"/>
                      <a:pt x="786" y="0"/>
                    </a:cubicBezTo>
                    <a:cubicBezTo>
                      <a:pt x="789" y="2"/>
                      <a:pt x="792" y="5"/>
                      <a:pt x="79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63">
                <a:extLst>
                  <a:ext uri="{FF2B5EF4-FFF2-40B4-BE49-F238E27FC236}">
                    <a16:creationId xmlns:a16="http://schemas.microsoft.com/office/drawing/2014/main" id="{1A675450-1F92-A668-4D67-CE418158845A}"/>
                  </a:ext>
                </a:extLst>
              </p:cNvPr>
              <p:cNvSpPr/>
              <p:nvPr/>
            </p:nvSpPr>
            <p:spPr bwMode="auto">
              <a:xfrm>
                <a:off x="1864" y="2041"/>
                <a:ext cx="214" cy="257"/>
              </a:xfrm>
              <a:custGeom>
                <a:avLst/>
                <a:gdLst>
                  <a:gd name="T0" fmla="*/ 104 w 791"/>
                  <a:gd name="T1" fmla="*/ 950 h 950"/>
                  <a:gd name="T2" fmla="*/ 139 w 791"/>
                  <a:gd name="T3" fmla="*/ 904 h 950"/>
                  <a:gd name="T4" fmla="*/ 316 w 791"/>
                  <a:gd name="T5" fmla="*/ 715 h 950"/>
                  <a:gd name="T6" fmla="*/ 322 w 791"/>
                  <a:gd name="T7" fmla="*/ 699 h 950"/>
                  <a:gd name="T8" fmla="*/ 252 w 791"/>
                  <a:gd name="T9" fmla="*/ 753 h 950"/>
                  <a:gd name="T10" fmla="*/ 85 w 791"/>
                  <a:gd name="T11" fmla="*/ 881 h 950"/>
                  <a:gd name="T12" fmla="*/ 29 w 791"/>
                  <a:gd name="T13" fmla="*/ 918 h 950"/>
                  <a:gd name="T14" fmla="*/ 2 w 791"/>
                  <a:gd name="T15" fmla="*/ 919 h 950"/>
                  <a:gd name="T16" fmla="*/ 14 w 791"/>
                  <a:gd name="T17" fmla="*/ 898 h 950"/>
                  <a:gd name="T18" fmla="*/ 161 w 791"/>
                  <a:gd name="T19" fmla="*/ 782 h 950"/>
                  <a:gd name="T20" fmla="*/ 471 w 791"/>
                  <a:gd name="T21" fmla="*/ 495 h 950"/>
                  <a:gd name="T22" fmla="*/ 581 w 791"/>
                  <a:gd name="T23" fmla="*/ 309 h 950"/>
                  <a:gd name="T24" fmla="*/ 679 w 791"/>
                  <a:gd name="T25" fmla="*/ 43 h 950"/>
                  <a:gd name="T26" fmla="*/ 728 w 791"/>
                  <a:gd name="T27" fmla="*/ 0 h 950"/>
                  <a:gd name="T28" fmla="*/ 697 w 791"/>
                  <a:gd name="T29" fmla="*/ 78 h 950"/>
                  <a:gd name="T30" fmla="*/ 667 w 791"/>
                  <a:gd name="T31" fmla="*/ 155 h 950"/>
                  <a:gd name="T32" fmla="*/ 636 w 791"/>
                  <a:gd name="T33" fmla="*/ 233 h 950"/>
                  <a:gd name="T34" fmla="*/ 602 w 791"/>
                  <a:gd name="T35" fmla="*/ 309 h 950"/>
                  <a:gd name="T36" fmla="*/ 571 w 791"/>
                  <a:gd name="T37" fmla="*/ 386 h 950"/>
                  <a:gd name="T38" fmla="*/ 786 w 791"/>
                  <a:gd name="T39" fmla="*/ 138 h 950"/>
                  <a:gd name="T40" fmla="*/ 791 w 791"/>
                  <a:gd name="T41" fmla="*/ 141 h 950"/>
                  <a:gd name="T42" fmla="*/ 736 w 791"/>
                  <a:gd name="T43" fmla="*/ 229 h 950"/>
                  <a:gd name="T44" fmla="*/ 611 w 791"/>
                  <a:gd name="T45" fmla="*/ 394 h 950"/>
                  <a:gd name="T46" fmla="*/ 486 w 791"/>
                  <a:gd name="T47" fmla="*/ 534 h 950"/>
                  <a:gd name="T48" fmla="*/ 409 w 791"/>
                  <a:gd name="T49" fmla="*/ 629 h 950"/>
                  <a:gd name="T50" fmla="*/ 139 w 791"/>
                  <a:gd name="T51" fmla="*/ 928 h 950"/>
                  <a:gd name="T52" fmla="*/ 103 w 791"/>
                  <a:gd name="T53" fmla="*/ 949 h 950"/>
                  <a:gd name="T54" fmla="*/ 104 w 791"/>
                  <a:gd name="T55" fmla="*/ 950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91" h="950">
                    <a:moveTo>
                      <a:pt x="104" y="950"/>
                    </a:moveTo>
                    <a:cubicBezTo>
                      <a:pt x="116" y="935"/>
                      <a:pt x="126" y="918"/>
                      <a:pt x="139" y="904"/>
                    </a:cubicBezTo>
                    <a:cubicBezTo>
                      <a:pt x="198" y="841"/>
                      <a:pt x="257" y="778"/>
                      <a:pt x="316" y="715"/>
                    </a:cubicBezTo>
                    <a:cubicBezTo>
                      <a:pt x="320" y="712"/>
                      <a:pt x="322" y="707"/>
                      <a:pt x="322" y="699"/>
                    </a:cubicBezTo>
                    <a:cubicBezTo>
                      <a:pt x="299" y="717"/>
                      <a:pt x="276" y="735"/>
                      <a:pt x="252" y="753"/>
                    </a:cubicBezTo>
                    <a:cubicBezTo>
                      <a:pt x="197" y="796"/>
                      <a:pt x="141" y="839"/>
                      <a:pt x="85" y="881"/>
                    </a:cubicBezTo>
                    <a:cubicBezTo>
                      <a:pt x="67" y="894"/>
                      <a:pt x="47" y="906"/>
                      <a:pt x="29" y="918"/>
                    </a:cubicBezTo>
                    <a:cubicBezTo>
                      <a:pt x="20" y="924"/>
                      <a:pt x="10" y="933"/>
                      <a:pt x="2" y="919"/>
                    </a:cubicBezTo>
                    <a:cubicBezTo>
                      <a:pt x="0" y="915"/>
                      <a:pt x="8" y="903"/>
                      <a:pt x="14" y="898"/>
                    </a:cubicBezTo>
                    <a:cubicBezTo>
                      <a:pt x="63" y="859"/>
                      <a:pt x="112" y="821"/>
                      <a:pt x="161" y="782"/>
                    </a:cubicBezTo>
                    <a:cubicBezTo>
                      <a:pt x="271" y="693"/>
                      <a:pt x="372" y="595"/>
                      <a:pt x="471" y="495"/>
                    </a:cubicBezTo>
                    <a:cubicBezTo>
                      <a:pt x="524" y="440"/>
                      <a:pt x="554" y="376"/>
                      <a:pt x="581" y="309"/>
                    </a:cubicBezTo>
                    <a:cubicBezTo>
                      <a:pt x="617" y="222"/>
                      <a:pt x="647" y="132"/>
                      <a:pt x="679" y="43"/>
                    </a:cubicBezTo>
                    <a:cubicBezTo>
                      <a:pt x="687" y="22"/>
                      <a:pt x="698" y="5"/>
                      <a:pt x="728" y="0"/>
                    </a:cubicBezTo>
                    <a:cubicBezTo>
                      <a:pt x="723" y="31"/>
                      <a:pt x="706" y="53"/>
                      <a:pt x="697" y="78"/>
                    </a:cubicBezTo>
                    <a:cubicBezTo>
                      <a:pt x="688" y="104"/>
                      <a:pt x="677" y="130"/>
                      <a:pt x="667" y="155"/>
                    </a:cubicBezTo>
                    <a:cubicBezTo>
                      <a:pt x="656" y="181"/>
                      <a:pt x="646" y="207"/>
                      <a:pt x="636" y="233"/>
                    </a:cubicBezTo>
                    <a:cubicBezTo>
                      <a:pt x="625" y="258"/>
                      <a:pt x="614" y="284"/>
                      <a:pt x="602" y="309"/>
                    </a:cubicBezTo>
                    <a:cubicBezTo>
                      <a:pt x="590" y="334"/>
                      <a:pt x="577" y="358"/>
                      <a:pt x="571" y="386"/>
                    </a:cubicBezTo>
                    <a:cubicBezTo>
                      <a:pt x="643" y="303"/>
                      <a:pt x="714" y="221"/>
                      <a:pt x="786" y="138"/>
                    </a:cubicBezTo>
                    <a:cubicBezTo>
                      <a:pt x="787" y="139"/>
                      <a:pt x="789" y="140"/>
                      <a:pt x="791" y="141"/>
                    </a:cubicBezTo>
                    <a:cubicBezTo>
                      <a:pt x="773" y="171"/>
                      <a:pt x="756" y="201"/>
                      <a:pt x="736" y="229"/>
                    </a:cubicBezTo>
                    <a:cubicBezTo>
                      <a:pt x="695" y="285"/>
                      <a:pt x="654" y="341"/>
                      <a:pt x="611" y="394"/>
                    </a:cubicBezTo>
                    <a:cubicBezTo>
                      <a:pt x="571" y="442"/>
                      <a:pt x="527" y="487"/>
                      <a:pt x="486" y="534"/>
                    </a:cubicBezTo>
                    <a:cubicBezTo>
                      <a:pt x="459" y="565"/>
                      <a:pt x="434" y="597"/>
                      <a:pt x="409" y="629"/>
                    </a:cubicBezTo>
                    <a:cubicBezTo>
                      <a:pt x="327" y="736"/>
                      <a:pt x="234" y="833"/>
                      <a:pt x="139" y="928"/>
                    </a:cubicBezTo>
                    <a:cubicBezTo>
                      <a:pt x="129" y="937"/>
                      <a:pt x="115" y="942"/>
                      <a:pt x="103" y="949"/>
                    </a:cubicBezTo>
                    <a:lnTo>
                      <a:pt x="104" y="9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64">
                <a:extLst>
                  <a:ext uri="{FF2B5EF4-FFF2-40B4-BE49-F238E27FC236}">
                    <a16:creationId xmlns:a16="http://schemas.microsoft.com/office/drawing/2014/main" id="{2D2A2702-C861-C3D9-D297-2BA27E84071C}"/>
                  </a:ext>
                </a:extLst>
              </p:cNvPr>
              <p:cNvSpPr/>
              <p:nvPr/>
            </p:nvSpPr>
            <p:spPr bwMode="auto">
              <a:xfrm>
                <a:off x="952" y="1675"/>
                <a:ext cx="44" cy="219"/>
              </a:xfrm>
              <a:custGeom>
                <a:avLst/>
                <a:gdLst>
                  <a:gd name="T0" fmla="*/ 152 w 161"/>
                  <a:gd name="T1" fmla="*/ 812 h 812"/>
                  <a:gd name="T2" fmla="*/ 140 w 161"/>
                  <a:gd name="T3" fmla="*/ 776 h 812"/>
                  <a:gd name="T4" fmla="*/ 92 w 161"/>
                  <a:gd name="T5" fmla="*/ 595 h 812"/>
                  <a:gd name="T6" fmla="*/ 35 w 161"/>
                  <a:gd name="T7" fmla="*/ 364 h 812"/>
                  <a:gd name="T8" fmla="*/ 10 w 161"/>
                  <a:gd name="T9" fmla="*/ 15 h 812"/>
                  <a:gd name="T10" fmla="*/ 17 w 161"/>
                  <a:gd name="T11" fmla="*/ 0 h 812"/>
                  <a:gd name="T12" fmla="*/ 24 w 161"/>
                  <a:gd name="T13" fmla="*/ 126 h 812"/>
                  <a:gd name="T14" fmla="*/ 75 w 161"/>
                  <a:gd name="T15" fmla="*/ 468 h 812"/>
                  <a:gd name="T16" fmla="*/ 129 w 161"/>
                  <a:gd name="T17" fmla="*/ 685 h 812"/>
                  <a:gd name="T18" fmla="*/ 147 w 161"/>
                  <a:gd name="T19" fmla="*/ 750 h 812"/>
                  <a:gd name="T20" fmla="*/ 161 w 161"/>
                  <a:gd name="T21" fmla="*/ 810 h 812"/>
                  <a:gd name="T22" fmla="*/ 152 w 161"/>
                  <a:gd name="T23" fmla="*/ 812 h 8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1" h="812">
                    <a:moveTo>
                      <a:pt x="152" y="812"/>
                    </a:moveTo>
                    <a:cubicBezTo>
                      <a:pt x="148" y="800"/>
                      <a:pt x="143" y="788"/>
                      <a:pt x="140" y="776"/>
                    </a:cubicBezTo>
                    <a:cubicBezTo>
                      <a:pt x="124" y="716"/>
                      <a:pt x="107" y="656"/>
                      <a:pt x="92" y="595"/>
                    </a:cubicBezTo>
                    <a:cubicBezTo>
                      <a:pt x="72" y="518"/>
                      <a:pt x="49" y="442"/>
                      <a:pt x="35" y="364"/>
                    </a:cubicBezTo>
                    <a:cubicBezTo>
                      <a:pt x="14" y="249"/>
                      <a:pt x="0" y="133"/>
                      <a:pt x="10" y="15"/>
                    </a:cubicBezTo>
                    <a:cubicBezTo>
                      <a:pt x="10" y="10"/>
                      <a:pt x="11" y="5"/>
                      <a:pt x="17" y="0"/>
                    </a:cubicBezTo>
                    <a:cubicBezTo>
                      <a:pt x="20" y="42"/>
                      <a:pt x="22" y="84"/>
                      <a:pt x="24" y="126"/>
                    </a:cubicBezTo>
                    <a:cubicBezTo>
                      <a:pt x="28" y="242"/>
                      <a:pt x="46" y="356"/>
                      <a:pt x="75" y="468"/>
                    </a:cubicBezTo>
                    <a:cubicBezTo>
                      <a:pt x="94" y="540"/>
                      <a:pt x="111" y="613"/>
                      <a:pt x="129" y="685"/>
                    </a:cubicBezTo>
                    <a:cubicBezTo>
                      <a:pt x="134" y="707"/>
                      <a:pt x="142" y="728"/>
                      <a:pt x="147" y="750"/>
                    </a:cubicBezTo>
                    <a:cubicBezTo>
                      <a:pt x="153" y="770"/>
                      <a:pt x="157" y="790"/>
                      <a:pt x="161" y="810"/>
                    </a:cubicBezTo>
                    <a:cubicBezTo>
                      <a:pt x="158" y="811"/>
                      <a:pt x="155" y="811"/>
                      <a:pt x="152" y="8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65">
                <a:extLst>
                  <a:ext uri="{FF2B5EF4-FFF2-40B4-BE49-F238E27FC236}">
                    <a16:creationId xmlns:a16="http://schemas.microsoft.com/office/drawing/2014/main" id="{69CD7630-E523-DBC6-57A7-A1644B540FDB}"/>
                  </a:ext>
                </a:extLst>
              </p:cNvPr>
              <p:cNvSpPr/>
              <p:nvPr/>
            </p:nvSpPr>
            <p:spPr bwMode="auto">
              <a:xfrm>
                <a:off x="2152" y="1375"/>
                <a:ext cx="43" cy="94"/>
              </a:xfrm>
              <a:custGeom>
                <a:avLst/>
                <a:gdLst>
                  <a:gd name="T0" fmla="*/ 0 w 162"/>
                  <a:gd name="T1" fmla="*/ 0 h 347"/>
                  <a:gd name="T2" fmla="*/ 162 w 162"/>
                  <a:gd name="T3" fmla="*/ 347 h 347"/>
                  <a:gd name="T4" fmla="*/ 0 w 162"/>
                  <a:gd name="T5" fmla="*/ 0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2" h="347">
                    <a:moveTo>
                      <a:pt x="0" y="0"/>
                    </a:moveTo>
                    <a:cubicBezTo>
                      <a:pt x="70" y="107"/>
                      <a:pt x="141" y="215"/>
                      <a:pt x="162" y="347"/>
                    </a:cubicBezTo>
                    <a:cubicBezTo>
                      <a:pt x="125" y="223"/>
                      <a:pt x="49" y="119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66">
                <a:extLst>
                  <a:ext uri="{FF2B5EF4-FFF2-40B4-BE49-F238E27FC236}">
                    <a16:creationId xmlns:a16="http://schemas.microsoft.com/office/drawing/2014/main" id="{D1FF7DEE-5392-8BAD-CF7F-0375967EEAAD}"/>
                  </a:ext>
                </a:extLst>
              </p:cNvPr>
              <p:cNvSpPr/>
              <p:nvPr/>
            </p:nvSpPr>
            <p:spPr bwMode="auto">
              <a:xfrm>
                <a:off x="2195" y="1445"/>
                <a:ext cx="9" cy="20"/>
              </a:xfrm>
              <a:custGeom>
                <a:avLst/>
                <a:gdLst>
                  <a:gd name="T0" fmla="*/ 8 w 35"/>
                  <a:gd name="T1" fmla="*/ 0 h 77"/>
                  <a:gd name="T2" fmla="*/ 35 w 35"/>
                  <a:gd name="T3" fmla="*/ 74 h 77"/>
                  <a:gd name="T4" fmla="*/ 26 w 35"/>
                  <a:gd name="T5" fmla="*/ 77 h 77"/>
                  <a:gd name="T6" fmla="*/ 0 w 35"/>
                  <a:gd name="T7" fmla="*/ 3 h 77"/>
                  <a:gd name="T8" fmla="*/ 8 w 3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77">
                    <a:moveTo>
                      <a:pt x="8" y="0"/>
                    </a:moveTo>
                    <a:cubicBezTo>
                      <a:pt x="17" y="24"/>
                      <a:pt x="26" y="49"/>
                      <a:pt x="35" y="74"/>
                    </a:cubicBezTo>
                    <a:cubicBezTo>
                      <a:pt x="32" y="75"/>
                      <a:pt x="29" y="76"/>
                      <a:pt x="26" y="77"/>
                    </a:cubicBezTo>
                    <a:cubicBezTo>
                      <a:pt x="13" y="54"/>
                      <a:pt x="9" y="27"/>
                      <a:pt x="0" y="3"/>
                    </a:cubicBezTo>
                    <a:cubicBezTo>
                      <a:pt x="2" y="2"/>
                      <a:pt x="5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67">
                <a:extLst>
                  <a:ext uri="{FF2B5EF4-FFF2-40B4-BE49-F238E27FC236}">
                    <a16:creationId xmlns:a16="http://schemas.microsoft.com/office/drawing/2014/main" id="{8E14B212-D017-D58F-E934-DBB9609437CF}"/>
                  </a:ext>
                </a:extLst>
              </p:cNvPr>
              <p:cNvSpPr/>
              <p:nvPr/>
            </p:nvSpPr>
            <p:spPr bwMode="auto">
              <a:xfrm>
                <a:off x="1346" y="2202"/>
                <a:ext cx="14" cy="14"/>
              </a:xfrm>
              <a:custGeom>
                <a:avLst/>
                <a:gdLst>
                  <a:gd name="T0" fmla="*/ 0 w 49"/>
                  <a:gd name="T1" fmla="*/ 1 h 51"/>
                  <a:gd name="T2" fmla="*/ 49 w 49"/>
                  <a:gd name="T3" fmla="*/ 45 h 51"/>
                  <a:gd name="T4" fmla="*/ 43 w 49"/>
                  <a:gd name="T5" fmla="*/ 51 h 51"/>
                  <a:gd name="T6" fmla="*/ 1 w 49"/>
                  <a:gd name="T7" fmla="*/ 0 h 51"/>
                  <a:gd name="T8" fmla="*/ 0 w 49"/>
                  <a:gd name="T9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1">
                    <a:moveTo>
                      <a:pt x="0" y="1"/>
                    </a:moveTo>
                    <a:cubicBezTo>
                      <a:pt x="25" y="7"/>
                      <a:pt x="39" y="24"/>
                      <a:pt x="49" y="45"/>
                    </a:cubicBezTo>
                    <a:cubicBezTo>
                      <a:pt x="47" y="47"/>
                      <a:pt x="45" y="49"/>
                      <a:pt x="43" y="51"/>
                    </a:cubicBezTo>
                    <a:cubicBezTo>
                      <a:pt x="29" y="34"/>
                      <a:pt x="15" y="17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68">
                <a:extLst>
                  <a:ext uri="{FF2B5EF4-FFF2-40B4-BE49-F238E27FC236}">
                    <a16:creationId xmlns:a16="http://schemas.microsoft.com/office/drawing/2014/main" id="{E3ED8925-9DCC-58E7-55AF-8EF503D0F962}"/>
                  </a:ext>
                </a:extLst>
              </p:cNvPr>
              <p:cNvSpPr/>
              <p:nvPr/>
            </p:nvSpPr>
            <p:spPr bwMode="auto">
              <a:xfrm>
                <a:off x="1333" y="2192"/>
                <a:ext cx="14" cy="10"/>
              </a:xfrm>
              <a:custGeom>
                <a:avLst/>
                <a:gdLst>
                  <a:gd name="T0" fmla="*/ 52 w 52"/>
                  <a:gd name="T1" fmla="*/ 36 h 37"/>
                  <a:gd name="T2" fmla="*/ 0 w 52"/>
                  <a:gd name="T3" fmla="*/ 9 h 37"/>
                  <a:gd name="T4" fmla="*/ 5 w 52"/>
                  <a:gd name="T5" fmla="*/ 0 h 37"/>
                  <a:gd name="T6" fmla="*/ 51 w 52"/>
                  <a:gd name="T7" fmla="*/ 37 h 37"/>
                  <a:gd name="T8" fmla="*/ 52 w 52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37">
                    <a:moveTo>
                      <a:pt x="52" y="36"/>
                    </a:moveTo>
                    <a:cubicBezTo>
                      <a:pt x="34" y="27"/>
                      <a:pt x="17" y="18"/>
                      <a:pt x="0" y="9"/>
                    </a:cubicBezTo>
                    <a:cubicBezTo>
                      <a:pt x="1" y="6"/>
                      <a:pt x="3" y="3"/>
                      <a:pt x="5" y="0"/>
                    </a:cubicBezTo>
                    <a:cubicBezTo>
                      <a:pt x="21" y="11"/>
                      <a:pt x="43" y="13"/>
                      <a:pt x="51" y="37"/>
                    </a:cubicBezTo>
                    <a:cubicBezTo>
                      <a:pt x="51" y="37"/>
                      <a:pt x="52" y="36"/>
                      <a:pt x="5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69">
                <a:extLst>
                  <a:ext uri="{FF2B5EF4-FFF2-40B4-BE49-F238E27FC236}">
                    <a16:creationId xmlns:a16="http://schemas.microsoft.com/office/drawing/2014/main" id="{71D96311-B0FA-713B-BD68-A75DA370665C}"/>
                  </a:ext>
                </a:extLst>
              </p:cNvPr>
              <p:cNvSpPr/>
              <p:nvPr/>
            </p:nvSpPr>
            <p:spPr bwMode="auto">
              <a:xfrm>
                <a:off x="1363" y="1092"/>
                <a:ext cx="14" cy="11"/>
              </a:xfrm>
              <a:custGeom>
                <a:avLst/>
                <a:gdLst>
                  <a:gd name="T0" fmla="*/ 1 w 51"/>
                  <a:gd name="T1" fmla="*/ 42 h 42"/>
                  <a:gd name="T2" fmla="*/ 51 w 51"/>
                  <a:gd name="T3" fmla="*/ 0 h 42"/>
                  <a:gd name="T4" fmla="*/ 0 w 51"/>
                  <a:gd name="T5" fmla="*/ 41 h 42"/>
                  <a:gd name="T6" fmla="*/ 1 w 51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42">
                    <a:moveTo>
                      <a:pt x="1" y="42"/>
                    </a:moveTo>
                    <a:cubicBezTo>
                      <a:pt x="18" y="28"/>
                      <a:pt x="34" y="14"/>
                      <a:pt x="51" y="0"/>
                    </a:cubicBezTo>
                    <a:cubicBezTo>
                      <a:pt x="39" y="27"/>
                      <a:pt x="25" y="36"/>
                      <a:pt x="0" y="41"/>
                    </a:cubicBezTo>
                    <a:lnTo>
                      <a:pt x="1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70">
                <a:extLst>
                  <a:ext uri="{FF2B5EF4-FFF2-40B4-BE49-F238E27FC236}">
                    <a16:creationId xmlns:a16="http://schemas.microsoft.com/office/drawing/2014/main" id="{ACB696A9-0EED-00C4-F182-35B247B5859C}"/>
                  </a:ext>
                </a:extLst>
              </p:cNvPr>
              <p:cNvSpPr/>
              <p:nvPr/>
            </p:nvSpPr>
            <p:spPr bwMode="auto">
              <a:xfrm>
                <a:off x="1883" y="2297"/>
                <a:ext cx="9" cy="9"/>
              </a:xfrm>
              <a:custGeom>
                <a:avLst/>
                <a:gdLst>
                  <a:gd name="T0" fmla="*/ 31 w 32"/>
                  <a:gd name="T1" fmla="*/ 0 h 33"/>
                  <a:gd name="T2" fmla="*/ 0 w 32"/>
                  <a:gd name="T3" fmla="*/ 33 h 33"/>
                  <a:gd name="T4" fmla="*/ 0 w 32"/>
                  <a:gd name="T5" fmla="*/ 33 h 33"/>
                  <a:gd name="T6" fmla="*/ 32 w 32"/>
                  <a:gd name="T7" fmla="*/ 1 h 33"/>
                  <a:gd name="T8" fmla="*/ 31 w 32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3">
                    <a:moveTo>
                      <a:pt x="31" y="0"/>
                    </a:moveTo>
                    <a:cubicBezTo>
                      <a:pt x="28" y="18"/>
                      <a:pt x="20" y="31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2" y="14"/>
                      <a:pt x="14" y="5"/>
                      <a:pt x="32" y="1"/>
                    </a:cubicBezTo>
                    <a:cubicBezTo>
                      <a:pt x="32" y="1"/>
                      <a:pt x="31" y="0"/>
                      <a:pt x="3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71">
                <a:extLst>
                  <a:ext uri="{FF2B5EF4-FFF2-40B4-BE49-F238E27FC236}">
                    <a16:creationId xmlns:a16="http://schemas.microsoft.com/office/drawing/2014/main" id="{BF4C8EC7-E7C6-9378-A159-866EBC407123}"/>
                  </a:ext>
                </a:extLst>
              </p:cNvPr>
              <p:cNvSpPr/>
              <p:nvPr/>
            </p:nvSpPr>
            <p:spPr bwMode="auto">
              <a:xfrm>
                <a:off x="1874" y="2306"/>
                <a:ext cx="9" cy="9"/>
              </a:xfrm>
              <a:custGeom>
                <a:avLst/>
                <a:gdLst>
                  <a:gd name="T0" fmla="*/ 36 w 36"/>
                  <a:gd name="T1" fmla="*/ 0 h 34"/>
                  <a:gd name="T2" fmla="*/ 0 w 36"/>
                  <a:gd name="T3" fmla="*/ 34 h 34"/>
                  <a:gd name="T4" fmla="*/ 36 w 36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34">
                    <a:moveTo>
                      <a:pt x="36" y="0"/>
                    </a:moveTo>
                    <a:cubicBezTo>
                      <a:pt x="31" y="18"/>
                      <a:pt x="17" y="28"/>
                      <a:pt x="0" y="34"/>
                    </a:cubicBezTo>
                    <a:cubicBezTo>
                      <a:pt x="7" y="18"/>
                      <a:pt x="16" y="3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72">
                <a:extLst>
                  <a:ext uri="{FF2B5EF4-FFF2-40B4-BE49-F238E27FC236}">
                    <a16:creationId xmlns:a16="http://schemas.microsoft.com/office/drawing/2014/main" id="{1DE9521E-B05E-6776-A51E-C6BB6AC7FCAD}"/>
                  </a:ext>
                </a:extLst>
              </p:cNvPr>
              <p:cNvSpPr/>
              <p:nvPr/>
            </p:nvSpPr>
            <p:spPr bwMode="auto">
              <a:xfrm>
                <a:off x="1204" y="2198"/>
                <a:ext cx="7" cy="13"/>
              </a:xfrm>
              <a:custGeom>
                <a:avLst/>
                <a:gdLst>
                  <a:gd name="T0" fmla="*/ 10 w 28"/>
                  <a:gd name="T1" fmla="*/ 0 h 46"/>
                  <a:gd name="T2" fmla="*/ 28 w 28"/>
                  <a:gd name="T3" fmla="*/ 43 h 46"/>
                  <a:gd name="T4" fmla="*/ 22 w 28"/>
                  <a:gd name="T5" fmla="*/ 46 h 46"/>
                  <a:gd name="T6" fmla="*/ 0 w 28"/>
                  <a:gd name="T7" fmla="*/ 5 h 46"/>
                  <a:gd name="T8" fmla="*/ 10 w 28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0" y="0"/>
                    </a:moveTo>
                    <a:cubicBezTo>
                      <a:pt x="16" y="14"/>
                      <a:pt x="22" y="29"/>
                      <a:pt x="28" y="43"/>
                    </a:cubicBezTo>
                    <a:cubicBezTo>
                      <a:pt x="26" y="44"/>
                      <a:pt x="24" y="45"/>
                      <a:pt x="22" y="46"/>
                    </a:cubicBezTo>
                    <a:cubicBezTo>
                      <a:pt x="15" y="33"/>
                      <a:pt x="8" y="19"/>
                      <a:pt x="0" y="5"/>
                    </a:cubicBezTo>
                    <a:cubicBezTo>
                      <a:pt x="3" y="4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73">
                <a:extLst>
                  <a:ext uri="{FF2B5EF4-FFF2-40B4-BE49-F238E27FC236}">
                    <a16:creationId xmlns:a16="http://schemas.microsoft.com/office/drawing/2014/main" id="{326D3AFB-92FA-29ED-B19D-4FADCA27E2CE}"/>
                  </a:ext>
                </a:extLst>
              </p:cNvPr>
              <p:cNvSpPr/>
              <p:nvPr/>
            </p:nvSpPr>
            <p:spPr bwMode="auto">
              <a:xfrm>
                <a:off x="1353" y="1103"/>
                <a:ext cx="10" cy="9"/>
              </a:xfrm>
              <a:custGeom>
                <a:avLst/>
                <a:gdLst>
                  <a:gd name="T0" fmla="*/ 36 w 37"/>
                  <a:gd name="T1" fmla="*/ 0 h 35"/>
                  <a:gd name="T2" fmla="*/ 8 w 37"/>
                  <a:gd name="T3" fmla="*/ 35 h 35"/>
                  <a:gd name="T4" fmla="*/ 0 w 37"/>
                  <a:gd name="T5" fmla="*/ 27 h 35"/>
                  <a:gd name="T6" fmla="*/ 37 w 37"/>
                  <a:gd name="T7" fmla="*/ 1 h 35"/>
                  <a:gd name="T8" fmla="*/ 36 w 37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5">
                    <a:moveTo>
                      <a:pt x="36" y="0"/>
                    </a:moveTo>
                    <a:cubicBezTo>
                      <a:pt x="27" y="11"/>
                      <a:pt x="17" y="23"/>
                      <a:pt x="8" y="35"/>
                    </a:cubicBezTo>
                    <a:cubicBezTo>
                      <a:pt x="5" y="32"/>
                      <a:pt x="2" y="30"/>
                      <a:pt x="0" y="27"/>
                    </a:cubicBezTo>
                    <a:cubicBezTo>
                      <a:pt x="12" y="18"/>
                      <a:pt x="25" y="10"/>
                      <a:pt x="37" y="1"/>
                    </a:cubicBezTo>
                    <a:cubicBezTo>
                      <a:pt x="37" y="1"/>
                      <a:pt x="36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74">
                <a:extLst>
                  <a:ext uri="{FF2B5EF4-FFF2-40B4-BE49-F238E27FC236}">
                    <a16:creationId xmlns:a16="http://schemas.microsoft.com/office/drawing/2014/main" id="{771226CD-9C9E-F9D2-1126-AAB9A5945271}"/>
                  </a:ext>
                </a:extLst>
              </p:cNvPr>
              <p:cNvSpPr/>
              <p:nvPr/>
            </p:nvSpPr>
            <p:spPr bwMode="auto">
              <a:xfrm>
                <a:off x="1188" y="2174"/>
                <a:ext cx="7" cy="11"/>
              </a:xfrm>
              <a:custGeom>
                <a:avLst/>
                <a:gdLst>
                  <a:gd name="T0" fmla="*/ 3 w 26"/>
                  <a:gd name="T1" fmla="*/ 0 h 41"/>
                  <a:gd name="T2" fmla="*/ 26 w 26"/>
                  <a:gd name="T3" fmla="*/ 41 h 41"/>
                  <a:gd name="T4" fmla="*/ 4 w 26"/>
                  <a:gd name="T5" fmla="*/ 0 h 41"/>
                  <a:gd name="T6" fmla="*/ 3 w 26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1">
                    <a:moveTo>
                      <a:pt x="3" y="0"/>
                    </a:moveTo>
                    <a:cubicBezTo>
                      <a:pt x="18" y="7"/>
                      <a:pt x="24" y="19"/>
                      <a:pt x="26" y="41"/>
                    </a:cubicBezTo>
                    <a:cubicBezTo>
                      <a:pt x="9" y="28"/>
                      <a:pt x="0" y="17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75">
                <a:extLst>
                  <a:ext uri="{FF2B5EF4-FFF2-40B4-BE49-F238E27FC236}">
                    <a16:creationId xmlns:a16="http://schemas.microsoft.com/office/drawing/2014/main" id="{40537EFB-09A7-B0CF-F2A5-66BF836A39C7}"/>
                  </a:ext>
                </a:extLst>
              </p:cNvPr>
              <p:cNvSpPr/>
              <p:nvPr/>
            </p:nvSpPr>
            <p:spPr bwMode="auto">
              <a:xfrm>
                <a:off x="1002" y="1870"/>
                <a:ext cx="2" cy="11"/>
              </a:xfrm>
              <a:custGeom>
                <a:avLst/>
                <a:gdLst>
                  <a:gd name="T0" fmla="*/ 5 w 9"/>
                  <a:gd name="T1" fmla="*/ 1 h 40"/>
                  <a:gd name="T2" fmla="*/ 9 w 9"/>
                  <a:gd name="T3" fmla="*/ 40 h 40"/>
                  <a:gd name="T4" fmla="*/ 0 w 9"/>
                  <a:gd name="T5" fmla="*/ 40 h 40"/>
                  <a:gd name="T6" fmla="*/ 5 w 9"/>
                  <a:gd name="T7" fmla="*/ 0 h 40"/>
                  <a:gd name="T8" fmla="*/ 5 w 9"/>
                  <a:gd name="T9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0">
                    <a:moveTo>
                      <a:pt x="5" y="1"/>
                    </a:moveTo>
                    <a:cubicBezTo>
                      <a:pt x="6" y="14"/>
                      <a:pt x="8" y="27"/>
                      <a:pt x="9" y="40"/>
                    </a:cubicBezTo>
                    <a:cubicBezTo>
                      <a:pt x="6" y="40"/>
                      <a:pt x="3" y="40"/>
                      <a:pt x="0" y="40"/>
                    </a:cubicBezTo>
                    <a:cubicBezTo>
                      <a:pt x="2" y="27"/>
                      <a:pt x="3" y="13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76">
                <a:extLst>
                  <a:ext uri="{FF2B5EF4-FFF2-40B4-BE49-F238E27FC236}">
                    <a16:creationId xmlns:a16="http://schemas.microsoft.com/office/drawing/2014/main" id="{F68C2DF9-BD2E-D4F3-90AC-6A203E879A21}"/>
                  </a:ext>
                </a:extLst>
              </p:cNvPr>
              <p:cNvSpPr/>
              <p:nvPr/>
            </p:nvSpPr>
            <p:spPr bwMode="auto">
              <a:xfrm>
                <a:off x="1661" y="2700"/>
                <a:ext cx="57" cy="11"/>
              </a:xfrm>
              <a:custGeom>
                <a:avLst/>
                <a:gdLst>
                  <a:gd name="T0" fmla="*/ 0 w 208"/>
                  <a:gd name="T1" fmla="*/ 15 h 41"/>
                  <a:gd name="T2" fmla="*/ 208 w 208"/>
                  <a:gd name="T3" fmla="*/ 25 h 41"/>
                  <a:gd name="T4" fmla="*/ 160 w 208"/>
                  <a:gd name="T5" fmla="*/ 30 h 41"/>
                  <a:gd name="T6" fmla="*/ 100 w 208"/>
                  <a:gd name="T7" fmla="*/ 32 h 41"/>
                  <a:gd name="T8" fmla="*/ 45 w 208"/>
                  <a:gd name="T9" fmla="*/ 32 h 41"/>
                  <a:gd name="T10" fmla="*/ 0 w 208"/>
                  <a:gd name="T11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41">
                    <a:moveTo>
                      <a:pt x="0" y="15"/>
                    </a:moveTo>
                    <a:cubicBezTo>
                      <a:pt x="43" y="0"/>
                      <a:pt x="102" y="2"/>
                      <a:pt x="208" y="25"/>
                    </a:cubicBezTo>
                    <a:cubicBezTo>
                      <a:pt x="192" y="27"/>
                      <a:pt x="176" y="29"/>
                      <a:pt x="160" y="30"/>
                    </a:cubicBezTo>
                    <a:cubicBezTo>
                      <a:pt x="140" y="32"/>
                      <a:pt x="120" y="32"/>
                      <a:pt x="100" y="32"/>
                    </a:cubicBezTo>
                    <a:cubicBezTo>
                      <a:pt x="82" y="33"/>
                      <a:pt x="63" y="33"/>
                      <a:pt x="45" y="32"/>
                    </a:cubicBezTo>
                    <a:cubicBezTo>
                      <a:pt x="29" y="32"/>
                      <a:pt x="8" y="41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77">
                <a:extLst>
                  <a:ext uri="{FF2B5EF4-FFF2-40B4-BE49-F238E27FC236}">
                    <a16:creationId xmlns:a16="http://schemas.microsoft.com/office/drawing/2014/main" id="{C79C00B6-5445-8B08-1B2A-E3E7E4AED5F0}"/>
                  </a:ext>
                </a:extLst>
              </p:cNvPr>
              <p:cNvSpPr/>
              <p:nvPr/>
            </p:nvSpPr>
            <p:spPr bwMode="auto">
              <a:xfrm>
                <a:off x="1217" y="1270"/>
                <a:ext cx="44" cy="30"/>
              </a:xfrm>
              <a:custGeom>
                <a:avLst/>
                <a:gdLst>
                  <a:gd name="T0" fmla="*/ 0 w 163"/>
                  <a:gd name="T1" fmla="*/ 113 h 113"/>
                  <a:gd name="T2" fmla="*/ 108 w 163"/>
                  <a:gd name="T3" fmla="*/ 34 h 113"/>
                  <a:gd name="T4" fmla="*/ 163 w 163"/>
                  <a:gd name="T5" fmla="*/ 0 h 113"/>
                  <a:gd name="T6" fmla="*/ 90 w 163"/>
                  <a:gd name="T7" fmla="*/ 66 h 113"/>
                  <a:gd name="T8" fmla="*/ 0 w 163"/>
                  <a:gd name="T9" fmla="*/ 112 h 113"/>
                  <a:gd name="T10" fmla="*/ 0 w 163"/>
                  <a:gd name="T11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3" h="113">
                    <a:moveTo>
                      <a:pt x="0" y="113"/>
                    </a:moveTo>
                    <a:cubicBezTo>
                      <a:pt x="36" y="86"/>
                      <a:pt x="72" y="60"/>
                      <a:pt x="108" y="34"/>
                    </a:cubicBezTo>
                    <a:cubicBezTo>
                      <a:pt x="125" y="22"/>
                      <a:pt x="143" y="12"/>
                      <a:pt x="163" y="0"/>
                    </a:cubicBezTo>
                    <a:cubicBezTo>
                      <a:pt x="156" y="29"/>
                      <a:pt x="156" y="29"/>
                      <a:pt x="90" y="66"/>
                    </a:cubicBezTo>
                    <a:cubicBezTo>
                      <a:pt x="61" y="83"/>
                      <a:pt x="30" y="97"/>
                      <a:pt x="0" y="112"/>
                    </a:cubicBezTo>
                    <a:lnTo>
                      <a:pt x="0" y="1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78">
                <a:extLst>
                  <a:ext uri="{FF2B5EF4-FFF2-40B4-BE49-F238E27FC236}">
                    <a16:creationId xmlns:a16="http://schemas.microsoft.com/office/drawing/2014/main" id="{BD1FB1AF-F40B-1027-2BD1-11A798913384}"/>
                  </a:ext>
                </a:extLst>
              </p:cNvPr>
              <p:cNvSpPr/>
              <p:nvPr/>
            </p:nvSpPr>
            <p:spPr bwMode="auto">
              <a:xfrm>
                <a:off x="1207" y="1300"/>
                <a:ext cx="10" cy="7"/>
              </a:xfrm>
              <a:custGeom>
                <a:avLst/>
                <a:gdLst>
                  <a:gd name="T0" fmla="*/ 35 w 35"/>
                  <a:gd name="T1" fmla="*/ 0 h 25"/>
                  <a:gd name="T2" fmla="*/ 5 w 35"/>
                  <a:gd name="T3" fmla="*/ 25 h 25"/>
                  <a:gd name="T4" fmla="*/ 0 w 35"/>
                  <a:gd name="T5" fmla="*/ 18 h 25"/>
                  <a:gd name="T6" fmla="*/ 35 w 35"/>
                  <a:gd name="T7" fmla="*/ 1 h 25"/>
                  <a:gd name="T8" fmla="*/ 35 w 35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35" y="0"/>
                    </a:moveTo>
                    <a:cubicBezTo>
                      <a:pt x="25" y="8"/>
                      <a:pt x="15" y="17"/>
                      <a:pt x="5" y="25"/>
                    </a:cubicBezTo>
                    <a:cubicBezTo>
                      <a:pt x="3" y="23"/>
                      <a:pt x="1" y="20"/>
                      <a:pt x="0" y="18"/>
                    </a:cubicBezTo>
                    <a:cubicBezTo>
                      <a:pt x="8" y="6"/>
                      <a:pt x="20" y="0"/>
                      <a:pt x="35" y="1"/>
                    </a:cubicBezTo>
                    <a:cubicBezTo>
                      <a:pt x="35" y="1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82" name="任意多边形 36">
              <a:extLst>
                <a:ext uri="{FF2B5EF4-FFF2-40B4-BE49-F238E27FC236}">
                  <a16:creationId xmlns:a16="http://schemas.microsoft.com/office/drawing/2014/main" id="{463A356F-DA24-6915-3111-594FAB5461B3}"/>
                </a:ext>
              </a:extLst>
            </p:cNvPr>
            <p:cNvSpPr/>
            <p:nvPr userDrawn="1"/>
          </p:nvSpPr>
          <p:spPr>
            <a:xfrm>
              <a:off x="11801140" y="5032949"/>
              <a:ext cx="1837358" cy="594713"/>
            </a:xfrm>
            <a:custGeom>
              <a:avLst/>
              <a:gdLst>
                <a:gd name="connsiteX0" fmla="*/ 3108161 w 5108590"/>
                <a:gd name="connsiteY0" fmla="*/ 0 h 2871537"/>
                <a:gd name="connsiteX1" fmla="*/ 3989444 w 5108590"/>
                <a:gd name="connsiteY1" fmla="*/ 400035 h 2871537"/>
                <a:gd name="connsiteX2" fmla="*/ 4086693 w 5108590"/>
                <a:gd name="connsiteY2" fmla="*/ 563266 h 2871537"/>
                <a:gd name="connsiteX3" fmla="*/ 4131348 w 5108590"/>
                <a:gd name="connsiteY3" fmla="*/ 534900 h 2871537"/>
                <a:gd name="connsiteX4" fmla="*/ 4405156 w 5108590"/>
                <a:gd name="connsiteY4" fmla="*/ 465220 h 2871537"/>
                <a:gd name="connsiteX5" fmla="*/ 5108590 w 5108590"/>
                <a:gd name="connsiteY5" fmla="*/ 1102292 h 2871537"/>
                <a:gd name="connsiteX6" fmla="*/ 4798453 w 5108590"/>
                <a:gd name="connsiteY6" fmla="*/ 1640226 h 2871537"/>
                <a:gd name="connsiteX7" fmla="*/ 4794480 w 5108590"/>
                <a:gd name="connsiteY7" fmla="*/ 1642029 h 2871537"/>
                <a:gd name="connsiteX8" fmla="*/ 4815013 w 5108590"/>
                <a:gd name="connsiteY8" fmla="*/ 1704408 h 2871537"/>
                <a:gd name="connsiteX9" fmla="*/ 4832286 w 5108590"/>
                <a:gd name="connsiteY9" fmla="*/ 1872313 h 2871537"/>
                <a:gd name="connsiteX10" fmla="*/ 3982054 w 5108590"/>
                <a:gd name="connsiteY10" fmla="*/ 2642334 h 2871537"/>
                <a:gd name="connsiteX11" fmla="*/ 3380849 w 5108590"/>
                <a:gd name="connsiteY11" fmla="*/ 2353576 h 2871537"/>
                <a:gd name="connsiteX12" fmla="*/ 3379137 w 5108590"/>
                <a:gd name="connsiteY12" fmla="*/ 2351518 h 2871537"/>
                <a:gd name="connsiteX13" fmla="*/ 3307654 w 5108590"/>
                <a:gd name="connsiteY13" fmla="*/ 2471502 h 2871537"/>
                <a:gd name="connsiteX14" fmla="*/ 2426371 w 5108590"/>
                <a:gd name="connsiteY14" fmla="*/ 2871537 h 2871537"/>
                <a:gd name="connsiteX15" fmla="*/ 1447099 w 5108590"/>
                <a:gd name="connsiteY15" fmla="*/ 2194760 h 2871537"/>
                <a:gd name="connsiteX16" fmla="*/ 1418508 w 5108590"/>
                <a:gd name="connsiteY16" fmla="*/ 2124456 h 2871537"/>
                <a:gd name="connsiteX17" fmla="*/ 1325605 w 5108590"/>
                <a:gd name="connsiteY17" fmla="*/ 2190236 h 2871537"/>
                <a:gd name="connsiteX18" fmla="*/ 850232 w 5108590"/>
                <a:gd name="connsiteY18" fmla="*/ 2310063 h 2871537"/>
                <a:gd name="connsiteX19" fmla="*/ 0 w 5108590"/>
                <a:gd name="connsiteY19" fmla="*/ 1540042 h 2871537"/>
                <a:gd name="connsiteX20" fmla="*/ 850232 w 5108590"/>
                <a:gd name="connsiteY20" fmla="*/ 770021 h 2871537"/>
                <a:gd name="connsiteX21" fmla="*/ 1021583 w 5108590"/>
                <a:gd name="connsiteY21" fmla="*/ 783848 h 2871537"/>
                <a:gd name="connsiteX22" fmla="*/ 1029246 w 5108590"/>
                <a:gd name="connsiteY22" fmla="*/ 785791 h 2871537"/>
                <a:gd name="connsiteX23" fmla="*/ 1026695 w 5108590"/>
                <a:gd name="connsiteY23" fmla="*/ 770021 h 2871537"/>
                <a:gd name="connsiteX24" fmla="*/ 1876927 w 5108590"/>
                <a:gd name="connsiteY24" fmla="*/ 0 h 2871537"/>
                <a:gd name="connsiteX25" fmla="*/ 2478132 w 5108590"/>
                <a:gd name="connsiteY25" fmla="*/ 208922 h 2871537"/>
                <a:gd name="connsiteX26" fmla="*/ 2500065 w 5108590"/>
                <a:gd name="connsiteY26" fmla="*/ 232394 h 2871537"/>
                <a:gd name="connsiteX27" fmla="*/ 2513944 w 5108590"/>
                <a:gd name="connsiteY27" fmla="*/ 219952 h 2871537"/>
                <a:gd name="connsiteX28" fmla="*/ 3108161 w 5108590"/>
                <a:gd name="connsiteY28" fmla="*/ 0 h 2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08590" h="2871537">
                  <a:moveTo>
                    <a:pt x="3108161" y="0"/>
                  </a:moveTo>
                  <a:cubicBezTo>
                    <a:pt x="3475013" y="0"/>
                    <a:pt x="3798453" y="146705"/>
                    <a:pt x="3989444" y="400035"/>
                  </a:cubicBezTo>
                  <a:lnTo>
                    <a:pt x="4086693" y="563266"/>
                  </a:lnTo>
                  <a:lnTo>
                    <a:pt x="4131348" y="534900"/>
                  </a:lnTo>
                  <a:cubicBezTo>
                    <a:pt x="4215506" y="491765"/>
                    <a:pt x="4308032" y="465220"/>
                    <a:pt x="4405156" y="465220"/>
                  </a:cubicBezTo>
                  <a:cubicBezTo>
                    <a:pt x="4793652" y="465220"/>
                    <a:pt x="5108590" y="713796"/>
                    <a:pt x="5108590" y="1102292"/>
                  </a:cubicBezTo>
                  <a:cubicBezTo>
                    <a:pt x="5108590" y="1345102"/>
                    <a:pt x="4985568" y="1533256"/>
                    <a:pt x="4798453" y="1640226"/>
                  </a:cubicBezTo>
                  <a:lnTo>
                    <a:pt x="4794480" y="1642029"/>
                  </a:lnTo>
                  <a:lnTo>
                    <a:pt x="4815013" y="1704408"/>
                  </a:lnTo>
                  <a:cubicBezTo>
                    <a:pt x="4826338" y="1757563"/>
                    <a:pt x="4832286" y="1813617"/>
                    <a:pt x="4832286" y="1872313"/>
                  </a:cubicBezTo>
                  <a:cubicBezTo>
                    <a:pt x="4832286" y="2341883"/>
                    <a:pt x="4451624" y="2642334"/>
                    <a:pt x="3982054" y="2642334"/>
                  </a:cubicBezTo>
                  <a:cubicBezTo>
                    <a:pt x="3747269" y="2642334"/>
                    <a:pt x="3534711" y="2513997"/>
                    <a:pt x="3380849" y="2353576"/>
                  </a:cubicBezTo>
                  <a:lnTo>
                    <a:pt x="3379137" y="2351518"/>
                  </a:lnTo>
                  <a:lnTo>
                    <a:pt x="3307654" y="2471502"/>
                  </a:lnTo>
                  <a:cubicBezTo>
                    <a:pt x="3116662" y="2724832"/>
                    <a:pt x="2793223" y="2871537"/>
                    <a:pt x="2426371" y="2871537"/>
                  </a:cubicBezTo>
                  <a:cubicBezTo>
                    <a:pt x="1986149" y="2871537"/>
                    <a:pt x="1608440" y="2510590"/>
                    <a:pt x="1447099" y="2194760"/>
                  </a:cubicBezTo>
                  <a:lnTo>
                    <a:pt x="1418508" y="2124456"/>
                  </a:lnTo>
                  <a:lnTo>
                    <a:pt x="1325605" y="2190236"/>
                  </a:lnTo>
                  <a:cubicBezTo>
                    <a:pt x="1189907" y="2267812"/>
                    <a:pt x="1026321" y="2310063"/>
                    <a:pt x="850232" y="2310063"/>
                  </a:cubicBezTo>
                  <a:cubicBezTo>
                    <a:pt x="380662" y="2310063"/>
                    <a:pt x="0" y="1796716"/>
                    <a:pt x="0" y="1540042"/>
                  </a:cubicBezTo>
                  <a:cubicBezTo>
                    <a:pt x="0" y="1283368"/>
                    <a:pt x="380662" y="770021"/>
                    <a:pt x="850232" y="770021"/>
                  </a:cubicBezTo>
                  <a:cubicBezTo>
                    <a:pt x="908928" y="770021"/>
                    <a:pt x="966235" y="774716"/>
                    <a:pt x="1021583" y="783848"/>
                  </a:cubicBezTo>
                  <a:lnTo>
                    <a:pt x="1029246" y="785791"/>
                  </a:lnTo>
                  <a:lnTo>
                    <a:pt x="1026695" y="770021"/>
                  </a:lnTo>
                  <a:cubicBezTo>
                    <a:pt x="1026695" y="513347"/>
                    <a:pt x="1407357" y="0"/>
                    <a:pt x="1876927" y="0"/>
                  </a:cubicBezTo>
                  <a:cubicBezTo>
                    <a:pt x="2111712" y="0"/>
                    <a:pt x="2324270" y="75113"/>
                    <a:pt x="2478132" y="208922"/>
                  </a:cubicBezTo>
                  <a:lnTo>
                    <a:pt x="2500065" y="232394"/>
                  </a:lnTo>
                  <a:lnTo>
                    <a:pt x="2513944" y="219952"/>
                  </a:lnTo>
                  <a:cubicBezTo>
                    <a:pt x="2683567" y="90237"/>
                    <a:pt x="2888050" y="0"/>
                    <a:pt x="3108161" y="0"/>
                  </a:cubicBez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83" name="组合 82">
              <a:extLst>
                <a:ext uri="{FF2B5EF4-FFF2-40B4-BE49-F238E27FC236}">
                  <a16:creationId xmlns:a16="http://schemas.microsoft.com/office/drawing/2014/main" id="{724C94CD-A2AD-55E8-A240-0BEAED5E433E}"/>
                </a:ext>
              </a:extLst>
            </p:cNvPr>
            <p:cNvGrpSpPr/>
            <p:nvPr userDrawn="1"/>
          </p:nvGrpSpPr>
          <p:grpSpPr>
            <a:xfrm>
              <a:off x="9075825" y="5656988"/>
              <a:ext cx="1241289" cy="395961"/>
              <a:chOff x="1499734" y="1836011"/>
              <a:chExt cx="1723530" cy="785645"/>
            </a:xfrm>
            <a:blipFill>
              <a:blip r:embed="rId3"/>
              <a:tile tx="0" ty="0" sx="100000" sy="100000" flip="none" algn="tl"/>
            </a:blipFill>
          </p:grpSpPr>
          <p:sp>
            <p:nvSpPr>
              <p:cNvPr id="84" name="任意多边形 38">
                <a:extLst>
                  <a:ext uri="{FF2B5EF4-FFF2-40B4-BE49-F238E27FC236}">
                    <a16:creationId xmlns:a16="http://schemas.microsoft.com/office/drawing/2014/main" id="{5B6D3D01-867F-D64D-673E-3D5C60A38FDD}"/>
                  </a:ext>
                </a:extLst>
              </p:cNvPr>
              <p:cNvSpPr/>
              <p:nvPr/>
            </p:nvSpPr>
            <p:spPr>
              <a:xfrm>
                <a:off x="1499734" y="2157271"/>
                <a:ext cx="770022" cy="464385"/>
              </a:xfrm>
              <a:custGeom>
                <a:avLst/>
                <a:gdLst>
                  <a:gd name="connsiteX0" fmla="*/ 3108161 w 5108590"/>
                  <a:gd name="connsiteY0" fmla="*/ 0 h 2871537"/>
                  <a:gd name="connsiteX1" fmla="*/ 3989444 w 5108590"/>
                  <a:gd name="connsiteY1" fmla="*/ 400035 h 2871537"/>
                  <a:gd name="connsiteX2" fmla="*/ 4086693 w 5108590"/>
                  <a:gd name="connsiteY2" fmla="*/ 563266 h 2871537"/>
                  <a:gd name="connsiteX3" fmla="*/ 4131348 w 5108590"/>
                  <a:gd name="connsiteY3" fmla="*/ 534900 h 2871537"/>
                  <a:gd name="connsiteX4" fmla="*/ 4405156 w 5108590"/>
                  <a:gd name="connsiteY4" fmla="*/ 465220 h 2871537"/>
                  <a:gd name="connsiteX5" fmla="*/ 5108590 w 5108590"/>
                  <a:gd name="connsiteY5" fmla="*/ 1102292 h 2871537"/>
                  <a:gd name="connsiteX6" fmla="*/ 4798453 w 5108590"/>
                  <a:gd name="connsiteY6" fmla="*/ 1640226 h 2871537"/>
                  <a:gd name="connsiteX7" fmla="*/ 4794480 w 5108590"/>
                  <a:gd name="connsiteY7" fmla="*/ 1642029 h 2871537"/>
                  <a:gd name="connsiteX8" fmla="*/ 4815013 w 5108590"/>
                  <a:gd name="connsiteY8" fmla="*/ 1704408 h 2871537"/>
                  <a:gd name="connsiteX9" fmla="*/ 4832286 w 5108590"/>
                  <a:gd name="connsiteY9" fmla="*/ 1872313 h 2871537"/>
                  <a:gd name="connsiteX10" fmla="*/ 3982054 w 5108590"/>
                  <a:gd name="connsiteY10" fmla="*/ 2642334 h 2871537"/>
                  <a:gd name="connsiteX11" fmla="*/ 3380849 w 5108590"/>
                  <a:gd name="connsiteY11" fmla="*/ 2353576 h 2871537"/>
                  <a:gd name="connsiteX12" fmla="*/ 3379137 w 5108590"/>
                  <a:gd name="connsiteY12" fmla="*/ 2351518 h 2871537"/>
                  <a:gd name="connsiteX13" fmla="*/ 3307654 w 5108590"/>
                  <a:gd name="connsiteY13" fmla="*/ 2471502 h 2871537"/>
                  <a:gd name="connsiteX14" fmla="*/ 2426371 w 5108590"/>
                  <a:gd name="connsiteY14" fmla="*/ 2871537 h 2871537"/>
                  <a:gd name="connsiteX15" fmla="*/ 1447099 w 5108590"/>
                  <a:gd name="connsiteY15" fmla="*/ 2194760 h 2871537"/>
                  <a:gd name="connsiteX16" fmla="*/ 1418508 w 5108590"/>
                  <a:gd name="connsiteY16" fmla="*/ 2124456 h 2871537"/>
                  <a:gd name="connsiteX17" fmla="*/ 1325605 w 5108590"/>
                  <a:gd name="connsiteY17" fmla="*/ 2190236 h 2871537"/>
                  <a:gd name="connsiteX18" fmla="*/ 850232 w 5108590"/>
                  <a:gd name="connsiteY18" fmla="*/ 2310063 h 2871537"/>
                  <a:gd name="connsiteX19" fmla="*/ 0 w 5108590"/>
                  <a:gd name="connsiteY19" fmla="*/ 1540042 h 2871537"/>
                  <a:gd name="connsiteX20" fmla="*/ 850232 w 5108590"/>
                  <a:gd name="connsiteY20" fmla="*/ 770021 h 2871537"/>
                  <a:gd name="connsiteX21" fmla="*/ 1021583 w 5108590"/>
                  <a:gd name="connsiteY21" fmla="*/ 783848 h 2871537"/>
                  <a:gd name="connsiteX22" fmla="*/ 1029246 w 5108590"/>
                  <a:gd name="connsiteY22" fmla="*/ 785791 h 2871537"/>
                  <a:gd name="connsiteX23" fmla="*/ 1026695 w 5108590"/>
                  <a:gd name="connsiteY23" fmla="*/ 770021 h 2871537"/>
                  <a:gd name="connsiteX24" fmla="*/ 1876927 w 5108590"/>
                  <a:gd name="connsiteY24" fmla="*/ 0 h 2871537"/>
                  <a:gd name="connsiteX25" fmla="*/ 2478132 w 5108590"/>
                  <a:gd name="connsiteY25" fmla="*/ 208922 h 2871537"/>
                  <a:gd name="connsiteX26" fmla="*/ 2500065 w 5108590"/>
                  <a:gd name="connsiteY26" fmla="*/ 232394 h 2871537"/>
                  <a:gd name="connsiteX27" fmla="*/ 2513944 w 5108590"/>
                  <a:gd name="connsiteY27" fmla="*/ 219952 h 2871537"/>
                  <a:gd name="connsiteX28" fmla="*/ 3108161 w 5108590"/>
                  <a:gd name="connsiteY28" fmla="*/ 0 h 287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08590" h="2871537">
                    <a:moveTo>
                      <a:pt x="3108161" y="0"/>
                    </a:moveTo>
                    <a:cubicBezTo>
                      <a:pt x="3475013" y="0"/>
                      <a:pt x="3798453" y="146705"/>
                      <a:pt x="3989444" y="400035"/>
                    </a:cubicBezTo>
                    <a:lnTo>
                      <a:pt x="4086693" y="563266"/>
                    </a:lnTo>
                    <a:lnTo>
                      <a:pt x="4131348" y="534900"/>
                    </a:lnTo>
                    <a:cubicBezTo>
                      <a:pt x="4215506" y="491765"/>
                      <a:pt x="4308032" y="465220"/>
                      <a:pt x="4405156" y="465220"/>
                    </a:cubicBezTo>
                    <a:cubicBezTo>
                      <a:pt x="4793652" y="465220"/>
                      <a:pt x="5108590" y="713796"/>
                      <a:pt x="5108590" y="1102292"/>
                    </a:cubicBezTo>
                    <a:cubicBezTo>
                      <a:pt x="5108590" y="1345102"/>
                      <a:pt x="4985568" y="1533256"/>
                      <a:pt x="4798453" y="1640226"/>
                    </a:cubicBezTo>
                    <a:lnTo>
                      <a:pt x="4794480" y="1642029"/>
                    </a:lnTo>
                    <a:lnTo>
                      <a:pt x="4815013" y="1704408"/>
                    </a:lnTo>
                    <a:cubicBezTo>
                      <a:pt x="4826338" y="1757563"/>
                      <a:pt x="4832286" y="1813617"/>
                      <a:pt x="4832286" y="1872313"/>
                    </a:cubicBezTo>
                    <a:cubicBezTo>
                      <a:pt x="4832286" y="2341883"/>
                      <a:pt x="4451624" y="2642334"/>
                      <a:pt x="3982054" y="2642334"/>
                    </a:cubicBezTo>
                    <a:cubicBezTo>
                      <a:pt x="3747269" y="2642334"/>
                      <a:pt x="3534711" y="2513997"/>
                      <a:pt x="3380849" y="2353576"/>
                    </a:cubicBezTo>
                    <a:lnTo>
                      <a:pt x="3379137" y="2351518"/>
                    </a:lnTo>
                    <a:lnTo>
                      <a:pt x="3307654" y="2471502"/>
                    </a:lnTo>
                    <a:cubicBezTo>
                      <a:pt x="3116662" y="2724832"/>
                      <a:pt x="2793223" y="2871537"/>
                      <a:pt x="2426371" y="2871537"/>
                    </a:cubicBezTo>
                    <a:cubicBezTo>
                      <a:pt x="1986149" y="2871537"/>
                      <a:pt x="1608440" y="2510590"/>
                      <a:pt x="1447099" y="2194760"/>
                    </a:cubicBezTo>
                    <a:lnTo>
                      <a:pt x="1418508" y="2124456"/>
                    </a:lnTo>
                    <a:lnTo>
                      <a:pt x="1325605" y="2190236"/>
                    </a:lnTo>
                    <a:cubicBezTo>
                      <a:pt x="1189907" y="2267812"/>
                      <a:pt x="1026321" y="2310063"/>
                      <a:pt x="850232" y="2310063"/>
                    </a:cubicBezTo>
                    <a:cubicBezTo>
                      <a:pt x="380662" y="2310063"/>
                      <a:pt x="0" y="1796716"/>
                      <a:pt x="0" y="1540042"/>
                    </a:cubicBezTo>
                    <a:cubicBezTo>
                      <a:pt x="0" y="1283368"/>
                      <a:pt x="380662" y="770021"/>
                      <a:pt x="850232" y="770021"/>
                    </a:cubicBezTo>
                    <a:cubicBezTo>
                      <a:pt x="908928" y="770021"/>
                      <a:pt x="966235" y="774716"/>
                      <a:pt x="1021583" y="783848"/>
                    </a:cubicBezTo>
                    <a:lnTo>
                      <a:pt x="1029246" y="785791"/>
                    </a:lnTo>
                    <a:lnTo>
                      <a:pt x="1026695" y="770021"/>
                    </a:lnTo>
                    <a:cubicBezTo>
                      <a:pt x="1026695" y="513347"/>
                      <a:pt x="1407357" y="0"/>
                      <a:pt x="1876927" y="0"/>
                    </a:cubicBezTo>
                    <a:cubicBezTo>
                      <a:pt x="2111712" y="0"/>
                      <a:pt x="2324270" y="75113"/>
                      <a:pt x="2478132" y="208922"/>
                    </a:cubicBezTo>
                    <a:lnTo>
                      <a:pt x="2500065" y="232394"/>
                    </a:lnTo>
                    <a:lnTo>
                      <a:pt x="2513944" y="219952"/>
                    </a:lnTo>
                    <a:cubicBezTo>
                      <a:pt x="2683567" y="90237"/>
                      <a:pt x="2888050" y="0"/>
                      <a:pt x="3108161" y="0"/>
                    </a:cubicBezTo>
                    <a:close/>
                  </a:path>
                </a:pathLst>
              </a:cu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 useBgFill="1">
            <p:nvSpPr>
              <p:cNvPr id="85" name="任意多边形 39">
                <a:extLst>
                  <a:ext uri="{FF2B5EF4-FFF2-40B4-BE49-F238E27FC236}">
                    <a16:creationId xmlns:a16="http://schemas.microsoft.com/office/drawing/2014/main" id="{23951EE3-8668-8140-832C-E4E4661B7061}"/>
                  </a:ext>
                </a:extLst>
              </p:cNvPr>
              <p:cNvSpPr/>
              <p:nvPr/>
            </p:nvSpPr>
            <p:spPr>
              <a:xfrm>
                <a:off x="1862723" y="1836011"/>
                <a:ext cx="1360541" cy="764760"/>
              </a:xfrm>
              <a:custGeom>
                <a:avLst/>
                <a:gdLst>
                  <a:gd name="connsiteX0" fmla="*/ 3108161 w 5108590"/>
                  <a:gd name="connsiteY0" fmla="*/ 0 h 2871537"/>
                  <a:gd name="connsiteX1" fmla="*/ 3989444 w 5108590"/>
                  <a:gd name="connsiteY1" fmla="*/ 400035 h 2871537"/>
                  <a:gd name="connsiteX2" fmla="*/ 4086693 w 5108590"/>
                  <a:gd name="connsiteY2" fmla="*/ 563266 h 2871537"/>
                  <a:gd name="connsiteX3" fmla="*/ 4131348 w 5108590"/>
                  <a:gd name="connsiteY3" fmla="*/ 534900 h 2871537"/>
                  <a:gd name="connsiteX4" fmla="*/ 4405156 w 5108590"/>
                  <a:gd name="connsiteY4" fmla="*/ 465220 h 2871537"/>
                  <a:gd name="connsiteX5" fmla="*/ 5108590 w 5108590"/>
                  <a:gd name="connsiteY5" fmla="*/ 1102292 h 2871537"/>
                  <a:gd name="connsiteX6" fmla="*/ 4798453 w 5108590"/>
                  <a:gd name="connsiteY6" fmla="*/ 1640226 h 2871537"/>
                  <a:gd name="connsiteX7" fmla="*/ 4794480 w 5108590"/>
                  <a:gd name="connsiteY7" fmla="*/ 1642029 h 2871537"/>
                  <a:gd name="connsiteX8" fmla="*/ 4815013 w 5108590"/>
                  <a:gd name="connsiteY8" fmla="*/ 1704408 h 2871537"/>
                  <a:gd name="connsiteX9" fmla="*/ 4832286 w 5108590"/>
                  <a:gd name="connsiteY9" fmla="*/ 1872313 h 2871537"/>
                  <a:gd name="connsiteX10" fmla="*/ 3982054 w 5108590"/>
                  <a:gd name="connsiteY10" fmla="*/ 2642334 h 2871537"/>
                  <a:gd name="connsiteX11" fmla="*/ 3380849 w 5108590"/>
                  <a:gd name="connsiteY11" fmla="*/ 2353576 h 2871537"/>
                  <a:gd name="connsiteX12" fmla="*/ 3379137 w 5108590"/>
                  <a:gd name="connsiteY12" fmla="*/ 2351518 h 2871537"/>
                  <a:gd name="connsiteX13" fmla="*/ 3307654 w 5108590"/>
                  <a:gd name="connsiteY13" fmla="*/ 2471502 h 2871537"/>
                  <a:gd name="connsiteX14" fmla="*/ 2426371 w 5108590"/>
                  <a:gd name="connsiteY14" fmla="*/ 2871537 h 2871537"/>
                  <a:gd name="connsiteX15" fmla="*/ 1447099 w 5108590"/>
                  <a:gd name="connsiteY15" fmla="*/ 2194760 h 2871537"/>
                  <a:gd name="connsiteX16" fmla="*/ 1418508 w 5108590"/>
                  <a:gd name="connsiteY16" fmla="*/ 2124456 h 2871537"/>
                  <a:gd name="connsiteX17" fmla="*/ 1325605 w 5108590"/>
                  <a:gd name="connsiteY17" fmla="*/ 2190236 h 2871537"/>
                  <a:gd name="connsiteX18" fmla="*/ 850232 w 5108590"/>
                  <a:gd name="connsiteY18" fmla="*/ 2310063 h 2871537"/>
                  <a:gd name="connsiteX19" fmla="*/ 0 w 5108590"/>
                  <a:gd name="connsiteY19" fmla="*/ 1540042 h 2871537"/>
                  <a:gd name="connsiteX20" fmla="*/ 850232 w 5108590"/>
                  <a:gd name="connsiteY20" fmla="*/ 770021 h 2871537"/>
                  <a:gd name="connsiteX21" fmla="*/ 1021583 w 5108590"/>
                  <a:gd name="connsiteY21" fmla="*/ 783848 h 2871537"/>
                  <a:gd name="connsiteX22" fmla="*/ 1029246 w 5108590"/>
                  <a:gd name="connsiteY22" fmla="*/ 785791 h 2871537"/>
                  <a:gd name="connsiteX23" fmla="*/ 1026695 w 5108590"/>
                  <a:gd name="connsiteY23" fmla="*/ 770021 h 2871537"/>
                  <a:gd name="connsiteX24" fmla="*/ 1876927 w 5108590"/>
                  <a:gd name="connsiteY24" fmla="*/ 0 h 2871537"/>
                  <a:gd name="connsiteX25" fmla="*/ 2478132 w 5108590"/>
                  <a:gd name="connsiteY25" fmla="*/ 208922 h 2871537"/>
                  <a:gd name="connsiteX26" fmla="*/ 2500065 w 5108590"/>
                  <a:gd name="connsiteY26" fmla="*/ 232394 h 2871537"/>
                  <a:gd name="connsiteX27" fmla="*/ 2513944 w 5108590"/>
                  <a:gd name="connsiteY27" fmla="*/ 219952 h 2871537"/>
                  <a:gd name="connsiteX28" fmla="*/ 3108161 w 5108590"/>
                  <a:gd name="connsiteY28" fmla="*/ 0 h 287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08590" h="2871537">
                    <a:moveTo>
                      <a:pt x="3108161" y="0"/>
                    </a:moveTo>
                    <a:cubicBezTo>
                      <a:pt x="3475013" y="0"/>
                      <a:pt x="3798453" y="146705"/>
                      <a:pt x="3989444" y="400035"/>
                    </a:cubicBezTo>
                    <a:lnTo>
                      <a:pt x="4086693" y="563266"/>
                    </a:lnTo>
                    <a:lnTo>
                      <a:pt x="4131348" y="534900"/>
                    </a:lnTo>
                    <a:cubicBezTo>
                      <a:pt x="4215506" y="491765"/>
                      <a:pt x="4308032" y="465220"/>
                      <a:pt x="4405156" y="465220"/>
                    </a:cubicBezTo>
                    <a:cubicBezTo>
                      <a:pt x="4793652" y="465220"/>
                      <a:pt x="5108590" y="713796"/>
                      <a:pt x="5108590" y="1102292"/>
                    </a:cubicBezTo>
                    <a:cubicBezTo>
                      <a:pt x="5108590" y="1345102"/>
                      <a:pt x="4985568" y="1533256"/>
                      <a:pt x="4798453" y="1640226"/>
                    </a:cubicBezTo>
                    <a:lnTo>
                      <a:pt x="4794480" y="1642029"/>
                    </a:lnTo>
                    <a:lnTo>
                      <a:pt x="4815013" y="1704408"/>
                    </a:lnTo>
                    <a:cubicBezTo>
                      <a:pt x="4826338" y="1757563"/>
                      <a:pt x="4832286" y="1813617"/>
                      <a:pt x="4832286" y="1872313"/>
                    </a:cubicBezTo>
                    <a:cubicBezTo>
                      <a:pt x="4832286" y="2341883"/>
                      <a:pt x="4451624" y="2642334"/>
                      <a:pt x="3982054" y="2642334"/>
                    </a:cubicBezTo>
                    <a:cubicBezTo>
                      <a:pt x="3747269" y="2642334"/>
                      <a:pt x="3534711" y="2513997"/>
                      <a:pt x="3380849" y="2353576"/>
                    </a:cubicBezTo>
                    <a:lnTo>
                      <a:pt x="3379137" y="2351518"/>
                    </a:lnTo>
                    <a:lnTo>
                      <a:pt x="3307654" y="2471502"/>
                    </a:lnTo>
                    <a:cubicBezTo>
                      <a:pt x="3116662" y="2724832"/>
                      <a:pt x="2793223" y="2871537"/>
                      <a:pt x="2426371" y="2871537"/>
                    </a:cubicBezTo>
                    <a:cubicBezTo>
                      <a:pt x="1986149" y="2871537"/>
                      <a:pt x="1608440" y="2510590"/>
                      <a:pt x="1447099" y="2194760"/>
                    </a:cubicBezTo>
                    <a:lnTo>
                      <a:pt x="1418508" y="2124456"/>
                    </a:lnTo>
                    <a:lnTo>
                      <a:pt x="1325605" y="2190236"/>
                    </a:lnTo>
                    <a:cubicBezTo>
                      <a:pt x="1189907" y="2267812"/>
                      <a:pt x="1026321" y="2310063"/>
                      <a:pt x="850232" y="2310063"/>
                    </a:cubicBezTo>
                    <a:cubicBezTo>
                      <a:pt x="380662" y="2310063"/>
                      <a:pt x="0" y="1796716"/>
                      <a:pt x="0" y="1540042"/>
                    </a:cubicBezTo>
                    <a:cubicBezTo>
                      <a:pt x="0" y="1283368"/>
                      <a:pt x="380662" y="770021"/>
                      <a:pt x="850232" y="770021"/>
                    </a:cubicBezTo>
                    <a:cubicBezTo>
                      <a:pt x="908928" y="770021"/>
                      <a:pt x="966235" y="774716"/>
                      <a:pt x="1021583" y="783848"/>
                    </a:cubicBezTo>
                    <a:lnTo>
                      <a:pt x="1029246" y="785791"/>
                    </a:lnTo>
                    <a:lnTo>
                      <a:pt x="1026695" y="770021"/>
                    </a:lnTo>
                    <a:cubicBezTo>
                      <a:pt x="1026695" y="513347"/>
                      <a:pt x="1407357" y="0"/>
                      <a:pt x="1876927" y="0"/>
                    </a:cubicBezTo>
                    <a:cubicBezTo>
                      <a:pt x="2111712" y="0"/>
                      <a:pt x="2324270" y="75113"/>
                      <a:pt x="2478132" y="208922"/>
                    </a:cubicBezTo>
                    <a:lnTo>
                      <a:pt x="2500065" y="232394"/>
                    </a:lnTo>
                    <a:lnTo>
                      <a:pt x="2513944" y="219952"/>
                    </a:lnTo>
                    <a:cubicBezTo>
                      <a:pt x="2683567" y="90237"/>
                      <a:pt x="2888050" y="0"/>
                      <a:pt x="3108161" y="0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329E4D6F-ABA9-448A-4091-9C5F1269557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A93E93-166D-47F5-9EF1-ACEABE24AEEA}" type="datetimeFigureOut">
              <a:rPr lang="zh-CN" altLang="en-US" smtClean="0"/>
              <a:pPr/>
              <a:t>2023/3/30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EBC660CD-38D4-13B6-A1CD-0E776849CA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B43769A8-8A56-5EE7-C646-61506D3652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8D5ACA-62CA-46DB-AD6B-12EDD6D51A2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913998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278" userDrawn="1">
          <p15:clr>
            <a:srgbClr val="FBAE40"/>
          </p15:clr>
        </p15:guide>
        <p15:guide id="2" pos="405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>
            <a:extLst>
              <a:ext uri="{FF2B5EF4-FFF2-40B4-BE49-F238E27FC236}">
                <a16:creationId xmlns:a16="http://schemas.microsoft.com/office/drawing/2014/main" id="{D84C677B-A940-C34E-5C1F-70B3AEAD43E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A93E93-166D-47F5-9EF1-ACEABE24AEEA}" type="datetimeFigureOut">
              <a:rPr lang="zh-CN" altLang="en-US" smtClean="0"/>
              <a:pPr/>
              <a:t>2023/3/30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0E56DD2A-014D-4F58-795E-20F5E95244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D36F0B78-C208-BE6C-6B54-16DD7F2D74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8D5ACA-62CA-46DB-AD6B-12EDD6D51A23}" type="slidenum">
              <a:rPr lang="zh-CN" altLang="en-US" smtClean="0"/>
              <a:pPr/>
              <a:t>‹#›</a:t>
            </a:fld>
            <a:endParaRPr lang="zh-CN" altLang="en-US"/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F53F996B-D1C4-8AAB-E328-98BF07B92E4F}"/>
              </a:ext>
            </a:extLst>
          </p:cNvPr>
          <p:cNvGrpSpPr/>
          <p:nvPr userDrawn="1"/>
        </p:nvGrpSpPr>
        <p:grpSpPr>
          <a:xfrm>
            <a:off x="0" y="3544871"/>
            <a:ext cx="12858750" cy="3687779"/>
            <a:chOff x="0" y="2521079"/>
            <a:chExt cx="9144000" cy="2622421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B8021761-F1B2-20A2-D2F4-C3FBA20EE31F}"/>
                </a:ext>
              </a:extLst>
            </p:cNvPr>
            <p:cNvSpPr/>
            <p:nvPr userDrawn="1"/>
          </p:nvSpPr>
          <p:spPr>
            <a:xfrm>
              <a:off x="0" y="2875525"/>
              <a:ext cx="9144000" cy="2267975"/>
            </a:xfrm>
            <a:custGeom>
              <a:avLst/>
              <a:gdLst>
                <a:gd name="connsiteX0" fmla="*/ 7975600 w 12192000"/>
                <a:gd name="connsiteY0" fmla="*/ 1366 h 3023966"/>
                <a:gd name="connsiteX1" fmla="*/ 11319470 w 12192000"/>
                <a:gd name="connsiteY1" fmla="*/ 330723 h 3023966"/>
                <a:gd name="connsiteX2" fmla="*/ 12192000 w 12192000"/>
                <a:gd name="connsiteY2" fmla="*/ 498201 h 3023966"/>
                <a:gd name="connsiteX3" fmla="*/ 12192000 w 12192000"/>
                <a:gd name="connsiteY3" fmla="*/ 3023966 h 3023966"/>
                <a:gd name="connsiteX4" fmla="*/ 0 w 12192000"/>
                <a:gd name="connsiteY4" fmla="*/ 3023966 h 3023966"/>
                <a:gd name="connsiteX5" fmla="*/ 0 w 12192000"/>
                <a:gd name="connsiteY5" fmla="*/ 376472 h 3023966"/>
                <a:gd name="connsiteX6" fmla="*/ 345926 w 12192000"/>
                <a:gd name="connsiteY6" fmla="*/ 450479 h 3023966"/>
                <a:gd name="connsiteX7" fmla="*/ 2908300 w 12192000"/>
                <a:gd name="connsiteY7" fmla="*/ 674466 h 3023966"/>
                <a:gd name="connsiteX8" fmla="*/ 7975600 w 12192000"/>
                <a:gd name="connsiteY8" fmla="*/ 1366 h 302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00" h="3023966">
                  <a:moveTo>
                    <a:pt x="7975600" y="1366"/>
                  </a:moveTo>
                  <a:cubicBezTo>
                    <a:pt x="9159875" y="-16096"/>
                    <a:pt x="10251281" y="136105"/>
                    <a:pt x="11319470" y="330723"/>
                  </a:cubicBezTo>
                  <a:lnTo>
                    <a:pt x="12192000" y="498201"/>
                  </a:lnTo>
                  <a:lnTo>
                    <a:pt x="12192000" y="3023966"/>
                  </a:lnTo>
                  <a:lnTo>
                    <a:pt x="0" y="3023966"/>
                  </a:lnTo>
                  <a:lnTo>
                    <a:pt x="0" y="376472"/>
                  </a:lnTo>
                  <a:lnTo>
                    <a:pt x="345926" y="450479"/>
                  </a:lnTo>
                  <a:cubicBezTo>
                    <a:pt x="1074142" y="599258"/>
                    <a:pt x="1865313" y="710978"/>
                    <a:pt x="2908300" y="674466"/>
                  </a:cubicBezTo>
                  <a:cubicBezTo>
                    <a:pt x="4298950" y="625783"/>
                    <a:pt x="6396567" y="24649"/>
                    <a:pt x="7975600" y="1366"/>
                  </a:cubicBez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pic>
          <p:nvPicPr>
            <p:cNvPr id="8" name="图片 7">
              <a:extLst>
                <a:ext uri="{FF2B5EF4-FFF2-40B4-BE49-F238E27FC236}">
                  <a16:creationId xmlns:a16="http://schemas.microsoft.com/office/drawing/2014/main" id="{422552FC-D2F3-C8B1-EE33-E469421FE5B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7201" y="2521079"/>
              <a:ext cx="2762879" cy="6192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484974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278" userDrawn="1">
          <p15:clr>
            <a:srgbClr val="FBAE40"/>
          </p15:clr>
        </p15:guide>
        <p15:guide id="2" pos="405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84238" y="385763"/>
            <a:ext cx="11090275" cy="1397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84238" y="1925638"/>
            <a:ext cx="11090275" cy="45894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84238" y="6704013"/>
            <a:ext cx="2892425" cy="384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3A93E93-166D-47F5-9EF1-ACEABE24AEEA}" type="datetimeFigureOut">
              <a:rPr lang="zh-CN" altLang="en-US" smtClean="0"/>
              <a:pPr/>
              <a:t>2023/3/30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259263" y="6704013"/>
            <a:ext cx="4340225" cy="384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082088" y="6704013"/>
            <a:ext cx="2892425" cy="384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18D5ACA-62CA-46DB-AD6B-12EDD6D51A2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278" userDrawn="1">
          <p15:clr>
            <a:srgbClr val="F26B43"/>
          </p15:clr>
        </p15:guide>
        <p15:guide id="2" pos="405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emf"/><Relationship Id="rId5" Type="http://schemas.openxmlformats.org/officeDocument/2006/relationships/image" Target="../media/image2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.png"/><Relationship Id="rId4" Type="http://schemas.openxmlformats.org/officeDocument/2006/relationships/image" Target="../media/image7.sv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7.sv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emf"/><Relationship Id="rId4" Type="http://schemas.openxmlformats.org/officeDocument/2006/relationships/image" Target="../media/image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7.sv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emf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7.sv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emf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7.sv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emf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10" Type="http://schemas.openxmlformats.org/officeDocument/2006/relationships/image" Target="../media/image7.svg"/><Relationship Id="rId4" Type="http://schemas.openxmlformats.org/officeDocument/2006/relationships/image" Target="../media/image9.png"/><Relationship Id="rId9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.png"/><Relationship Id="rId4" Type="http://schemas.openxmlformats.org/officeDocument/2006/relationships/image" Target="../media/image7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7.sv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emf"/><Relationship Id="rId4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3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11" Type="http://schemas.openxmlformats.org/officeDocument/2006/relationships/image" Target="../media/image2.png"/><Relationship Id="rId5" Type="http://schemas.openxmlformats.org/officeDocument/2006/relationships/image" Target="../media/image15.png"/><Relationship Id="rId10" Type="http://schemas.openxmlformats.org/officeDocument/2006/relationships/image" Target="../media/image7.svg"/><Relationship Id="rId4" Type="http://schemas.openxmlformats.org/officeDocument/2006/relationships/image" Target="../media/image14.png"/><Relationship Id="rId9" Type="http://schemas.openxmlformats.org/officeDocument/2006/relationships/image" Target="../media/image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4CC3DE31-8521-9CCD-7CB1-6AF4C53934F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0" y="0"/>
            <a:ext cx="12858750" cy="7232650"/>
          </a:xfrm>
          <a:custGeom>
            <a:avLst/>
            <a:gdLst>
              <a:gd name="connsiteX0" fmla="*/ 0 w 12858750"/>
              <a:gd name="connsiteY0" fmla="*/ 0 h 7232650"/>
              <a:gd name="connsiteX1" fmla="*/ 12858750 w 12858750"/>
              <a:gd name="connsiteY1" fmla="*/ 0 h 7232650"/>
              <a:gd name="connsiteX2" fmla="*/ 12858750 w 12858750"/>
              <a:gd name="connsiteY2" fmla="*/ 7232650 h 7232650"/>
              <a:gd name="connsiteX3" fmla="*/ 0 w 12858750"/>
              <a:gd name="connsiteY3" fmla="*/ 7232650 h 723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58750" h="7232650">
                <a:moveTo>
                  <a:pt x="0" y="0"/>
                </a:moveTo>
                <a:lnTo>
                  <a:pt x="12858750" y="0"/>
                </a:lnTo>
                <a:lnTo>
                  <a:pt x="12858750" y="7232650"/>
                </a:lnTo>
                <a:lnTo>
                  <a:pt x="0" y="7232650"/>
                </a:lnTo>
                <a:close/>
              </a:path>
            </a:pathLst>
          </a:custGeom>
        </p:spPr>
      </p:pic>
      <p:sp>
        <p:nvSpPr>
          <p:cNvPr id="60" name="矩形 259">
            <a:extLst>
              <a:ext uri="{FF2B5EF4-FFF2-40B4-BE49-F238E27FC236}">
                <a16:creationId xmlns:a16="http://schemas.microsoft.com/office/drawing/2014/main" id="{9497A166-DC0B-E25D-8642-86A97DFC8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3363" y="4734026"/>
            <a:ext cx="4434564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>
              <a:buNone/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ea typeface="+mn-ea"/>
                <a:cs typeface="+mn-ea"/>
                <a:sym typeface="+mn-lt"/>
              </a:rPr>
              <a:t>汇报人：</a:t>
            </a:r>
            <a:r>
              <a:rPr lang="en-US" altLang="zh-CN" sz="1600" dirty="0">
                <a:solidFill>
                  <a:schemeClr val="bg1"/>
                </a:solidFill>
                <a:latin typeface="+mn-ea"/>
                <a:ea typeface="+mn-ea"/>
                <a:cs typeface="+mn-ea"/>
                <a:sym typeface="+mn-lt"/>
              </a:rPr>
              <a:t>51PPT</a:t>
            </a:r>
            <a:r>
              <a:rPr lang="zh-CN" altLang="en-US" sz="1600" dirty="0">
                <a:solidFill>
                  <a:schemeClr val="bg1"/>
                </a:solidFill>
                <a:latin typeface="+mn-ea"/>
                <a:ea typeface="+mn-ea"/>
                <a:cs typeface="+mn-ea"/>
                <a:sym typeface="+mn-lt"/>
              </a:rPr>
              <a:t>模板网       时间：</a:t>
            </a:r>
            <a:r>
              <a:rPr lang="en-US" altLang="zh-CN" sz="1600" dirty="0">
                <a:solidFill>
                  <a:schemeClr val="bg1"/>
                </a:solidFill>
                <a:latin typeface="+mn-ea"/>
                <a:ea typeface="+mn-ea"/>
                <a:cs typeface="+mn-ea"/>
                <a:sym typeface="+mn-lt"/>
              </a:rPr>
              <a:t>2023</a:t>
            </a:r>
            <a:r>
              <a:rPr lang="zh-CN" altLang="en-US" sz="1600" dirty="0">
                <a:solidFill>
                  <a:schemeClr val="bg1"/>
                </a:solidFill>
                <a:latin typeface="+mn-ea"/>
                <a:ea typeface="+mn-ea"/>
                <a:cs typeface="+mn-ea"/>
                <a:sym typeface="+mn-lt"/>
              </a:rPr>
              <a:t>年</a:t>
            </a:r>
            <a:r>
              <a:rPr lang="en-US" altLang="zh-CN" sz="1600" dirty="0">
                <a:solidFill>
                  <a:schemeClr val="bg1"/>
                </a:solidFill>
                <a:latin typeface="+mn-ea"/>
                <a:ea typeface="+mn-ea"/>
                <a:cs typeface="+mn-ea"/>
                <a:sym typeface="+mn-lt"/>
              </a:rPr>
              <a:t>3</a:t>
            </a:r>
            <a:r>
              <a:rPr lang="zh-CN" altLang="en-US" sz="1600" dirty="0">
                <a:solidFill>
                  <a:schemeClr val="bg1"/>
                </a:solidFill>
                <a:latin typeface="+mn-ea"/>
                <a:ea typeface="+mn-ea"/>
                <a:cs typeface="+mn-ea"/>
                <a:sym typeface="+mn-lt"/>
              </a:rPr>
              <a:t>月</a:t>
            </a:r>
            <a:r>
              <a:rPr lang="en-US" altLang="zh-CN" sz="1600" dirty="0">
                <a:solidFill>
                  <a:schemeClr val="bg1"/>
                </a:solidFill>
                <a:latin typeface="+mn-ea"/>
                <a:ea typeface="+mn-ea"/>
                <a:cs typeface="+mn-ea"/>
                <a:sym typeface="+mn-lt"/>
              </a:rPr>
              <a:t>31</a:t>
            </a:r>
            <a:r>
              <a:rPr lang="zh-CN" altLang="en-US" sz="1600" dirty="0">
                <a:solidFill>
                  <a:schemeClr val="bg1"/>
                </a:solidFill>
                <a:latin typeface="+mn-ea"/>
                <a:ea typeface="+mn-ea"/>
                <a:cs typeface="+mn-ea"/>
                <a:sym typeface="+mn-lt"/>
              </a:rPr>
              <a:t>日</a:t>
            </a:r>
          </a:p>
        </p:txBody>
      </p:sp>
      <p:sp>
        <p:nvSpPr>
          <p:cNvPr id="61" name="矩形 259">
            <a:extLst>
              <a:ext uri="{FF2B5EF4-FFF2-40B4-BE49-F238E27FC236}">
                <a16:creationId xmlns:a16="http://schemas.microsoft.com/office/drawing/2014/main" id="{DC08DD8F-CC6A-DE78-1225-3E5B46B89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19" y="1162880"/>
            <a:ext cx="8491280" cy="212365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r>
              <a:rPr lang="zh-CN" altLang="en-US" sz="13800" cap="all" dirty="0">
                <a:blipFill dpi="0" rotWithShape="1">
                  <a:blip r:embed="rId4">
                    <a:alphaModFix amt="47000"/>
                  </a:blip>
                  <a:srcRect/>
                  <a:tile tx="0" ty="0" sx="100000" sy="100000" flip="none" algn="tl"/>
                </a:blipFill>
                <a:latin typeface="艾迪鹅演示引擎标题体 Normal" panose="02000600000000000000" pitchFamily="2" charset="-122"/>
                <a:ea typeface="艾迪鹅演示引擎标题体 Normal" panose="02000600000000000000" pitchFamily="2" charset="-122"/>
                <a:cs typeface="艾迪鹅演示引擎标题体 Normal" panose="02000600000000000000" pitchFamily="2" charset="-122"/>
                <a:sym typeface="+mn-lt"/>
              </a:rPr>
              <a:t>教师说课</a:t>
            </a:r>
          </a:p>
        </p:txBody>
      </p:sp>
      <p:sp>
        <p:nvSpPr>
          <p:cNvPr id="62" name="矩形 259">
            <a:extLst>
              <a:ext uri="{FF2B5EF4-FFF2-40B4-BE49-F238E27FC236}">
                <a16:creationId xmlns:a16="http://schemas.microsoft.com/office/drawing/2014/main" id="{9D258C65-7CC4-6FF7-2816-96A8270AC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901" y="1139101"/>
            <a:ext cx="3263230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dist">
              <a:buNone/>
            </a:pPr>
            <a:r>
              <a:rPr lang="en-US" altLang="zh-CN" sz="1600" dirty="0">
                <a:blipFill>
                  <a:blip r:embed="rId5"/>
                  <a:tile tx="0" ty="0" sx="100000" sy="100000" flip="none" algn="tl"/>
                </a:blipFill>
                <a:latin typeface="+mn-lt"/>
                <a:ea typeface="+mn-ea"/>
                <a:cs typeface="+mn-ea"/>
                <a:sym typeface="+mn-lt"/>
              </a:rPr>
              <a:t>TEACHER SPEAKING</a:t>
            </a:r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A333392E-2280-9185-1459-780404CD612B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8862649" y="1314396"/>
            <a:ext cx="2450275" cy="5720682"/>
            <a:chOff x="840" y="993"/>
            <a:chExt cx="1452" cy="3390"/>
          </a:xfrm>
          <a:blipFill>
            <a:blip r:embed="rId5"/>
            <a:tile tx="0" ty="0" sx="100000" sy="100000" flip="none" algn="tl"/>
          </a:blip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4D5ADEF3-62FE-0B17-6B01-63DF3BBF35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0" y="993"/>
              <a:ext cx="1452" cy="3390"/>
            </a:xfrm>
            <a:custGeom>
              <a:avLst/>
              <a:gdLst>
                <a:gd name="T0" fmla="*/ 1050 w 5364"/>
                <a:gd name="T1" fmla="*/ 4456 h 12534"/>
                <a:gd name="T2" fmla="*/ 64 w 5364"/>
                <a:gd name="T3" fmla="*/ 4020 h 12534"/>
                <a:gd name="T4" fmla="*/ 220 w 5364"/>
                <a:gd name="T5" fmla="*/ 2642 h 12534"/>
                <a:gd name="T6" fmla="*/ 1287 w 5364"/>
                <a:gd name="T7" fmla="*/ 503 h 12534"/>
                <a:gd name="T8" fmla="*/ 4526 w 5364"/>
                <a:gd name="T9" fmla="*/ 639 h 12534"/>
                <a:gd name="T10" fmla="*/ 5321 w 5364"/>
                <a:gd name="T11" fmla="*/ 2812 h 12534"/>
                <a:gd name="T12" fmla="*/ 4343 w 5364"/>
                <a:gd name="T13" fmla="*/ 4971 h 12534"/>
                <a:gd name="T14" fmla="*/ 3920 w 5364"/>
                <a:gd name="T15" fmla="*/ 6987 h 12534"/>
                <a:gd name="T16" fmla="*/ 3414 w 5364"/>
                <a:gd name="T17" fmla="*/ 7991 h 12534"/>
                <a:gd name="T18" fmla="*/ 2919 w 5364"/>
                <a:gd name="T19" fmla="*/ 12534 h 12534"/>
                <a:gd name="T20" fmla="*/ 2375 w 5364"/>
                <a:gd name="T21" fmla="*/ 8031 h 12534"/>
                <a:gd name="T22" fmla="*/ 1926 w 5364"/>
                <a:gd name="T23" fmla="*/ 7184 h 12534"/>
                <a:gd name="T24" fmla="*/ 2188 w 5364"/>
                <a:gd name="T25" fmla="*/ 7545 h 12534"/>
                <a:gd name="T26" fmla="*/ 2311 w 5364"/>
                <a:gd name="T27" fmla="*/ 7872 h 12534"/>
                <a:gd name="T28" fmla="*/ 2894 w 5364"/>
                <a:gd name="T29" fmla="*/ 8133 h 12534"/>
                <a:gd name="T30" fmla="*/ 3553 w 5364"/>
                <a:gd name="T31" fmla="*/ 7583 h 12534"/>
                <a:gd name="T32" fmla="*/ 3123 w 5364"/>
                <a:gd name="T33" fmla="*/ 7639 h 12534"/>
                <a:gd name="T34" fmla="*/ 2733 w 5364"/>
                <a:gd name="T35" fmla="*/ 7277 h 12534"/>
                <a:gd name="T36" fmla="*/ 1802 w 5364"/>
                <a:gd name="T37" fmla="*/ 7160 h 12534"/>
                <a:gd name="T38" fmla="*/ 1695 w 5364"/>
                <a:gd name="T39" fmla="*/ 6119 h 12534"/>
                <a:gd name="T40" fmla="*/ 3839 w 5364"/>
                <a:gd name="T41" fmla="*/ 6086 h 12534"/>
                <a:gd name="T42" fmla="*/ 3813 w 5364"/>
                <a:gd name="T43" fmla="*/ 7556 h 12534"/>
                <a:gd name="T44" fmla="*/ 4922 w 5364"/>
                <a:gd name="T45" fmla="*/ 1320 h 12534"/>
                <a:gd name="T46" fmla="*/ 3173 w 5364"/>
                <a:gd name="T47" fmla="*/ 144 h 12534"/>
                <a:gd name="T48" fmla="*/ 573 w 5364"/>
                <a:gd name="T49" fmla="*/ 1707 h 12534"/>
                <a:gd name="T50" fmla="*/ 672 w 5364"/>
                <a:gd name="T51" fmla="*/ 3376 h 12534"/>
                <a:gd name="T52" fmla="*/ 871 w 5364"/>
                <a:gd name="T53" fmla="*/ 3483 h 12534"/>
                <a:gd name="T54" fmla="*/ 1031 w 5364"/>
                <a:gd name="T55" fmla="*/ 3834 h 12534"/>
                <a:gd name="T56" fmla="*/ 1222 w 5364"/>
                <a:gd name="T57" fmla="*/ 4398 h 12534"/>
                <a:gd name="T58" fmla="*/ 1869 w 5364"/>
                <a:gd name="T59" fmla="*/ 6037 h 12534"/>
                <a:gd name="T60" fmla="*/ 2244 w 5364"/>
                <a:gd name="T61" fmla="*/ 6391 h 12534"/>
                <a:gd name="T62" fmla="*/ 2131 w 5364"/>
                <a:gd name="T63" fmla="*/ 6645 h 12534"/>
                <a:gd name="T64" fmla="*/ 3149 w 5364"/>
                <a:gd name="T65" fmla="*/ 6635 h 12534"/>
                <a:gd name="T66" fmla="*/ 2712 w 5364"/>
                <a:gd name="T67" fmla="*/ 6385 h 12534"/>
                <a:gd name="T68" fmla="*/ 3224 w 5364"/>
                <a:gd name="T69" fmla="*/ 4847 h 12534"/>
                <a:gd name="T70" fmla="*/ 3629 w 5364"/>
                <a:gd name="T71" fmla="*/ 3966 h 12534"/>
                <a:gd name="T72" fmla="*/ 3590 w 5364"/>
                <a:gd name="T73" fmla="*/ 6265 h 12534"/>
                <a:gd name="T74" fmla="*/ 3831 w 5364"/>
                <a:gd name="T75" fmla="*/ 5103 h 12534"/>
                <a:gd name="T76" fmla="*/ 4497 w 5364"/>
                <a:gd name="T77" fmla="*/ 4506 h 12534"/>
                <a:gd name="T78" fmla="*/ 4659 w 5364"/>
                <a:gd name="T79" fmla="*/ 4193 h 12534"/>
                <a:gd name="T80" fmla="*/ 4975 w 5364"/>
                <a:gd name="T81" fmla="*/ 1727 h 12534"/>
                <a:gd name="T82" fmla="*/ 5191 w 5364"/>
                <a:gd name="T83" fmla="*/ 2470 h 12534"/>
                <a:gd name="T84" fmla="*/ 3158 w 5364"/>
                <a:gd name="T85" fmla="*/ 6901 h 12534"/>
                <a:gd name="T86" fmla="*/ 2005 w 5364"/>
                <a:gd name="T87" fmla="*/ 6938 h 12534"/>
                <a:gd name="T88" fmla="*/ 3151 w 5364"/>
                <a:gd name="T89" fmla="*/ 7123 h 12534"/>
                <a:gd name="T90" fmla="*/ 3607 w 5364"/>
                <a:gd name="T91" fmla="*/ 6665 h 12534"/>
                <a:gd name="T92" fmla="*/ 3328 w 5364"/>
                <a:gd name="T93" fmla="*/ 6502 h 12534"/>
                <a:gd name="T94" fmla="*/ 799 w 5364"/>
                <a:gd name="T95" fmla="*/ 3551 h 12534"/>
                <a:gd name="T96" fmla="*/ 773 w 5364"/>
                <a:gd name="T97" fmla="*/ 3771 h 12534"/>
                <a:gd name="T98" fmla="*/ 3873 w 5364"/>
                <a:gd name="T99" fmla="*/ 5866 h 12534"/>
                <a:gd name="T100" fmla="*/ 1944 w 5364"/>
                <a:gd name="T101" fmla="*/ 6463 h 12534"/>
                <a:gd name="T102" fmla="*/ 5273 w 5364"/>
                <a:gd name="T103" fmla="*/ 2980 h 12534"/>
                <a:gd name="T104" fmla="*/ 1736 w 5364"/>
                <a:gd name="T105" fmla="*/ 5656 h 12534"/>
                <a:gd name="T106" fmla="*/ 1938 w 5364"/>
                <a:gd name="T107" fmla="*/ 6613 h 12534"/>
                <a:gd name="T108" fmla="*/ 1887 w 5364"/>
                <a:gd name="T109" fmla="*/ 7448 h 12534"/>
                <a:gd name="T110" fmla="*/ 1915 w 5364"/>
                <a:gd name="T111" fmla="*/ 6818 h 12534"/>
                <a:gd name="T112" fmla="*/ 1825 w 5364"/>
                <a:gd name="T113" fmla="*/ 7006 h 12534"/>
                <a:gd name="T114" fmla="*/ 3792 w 5364"/>
                <a:gd name="T115" fmla="*/ 6393 h 12534"/>
                <a:gd name="T116" fmla="*/ 873 w 5364"/>
                <a:gd name="T117" fmla="*/ 3795 h 12534"/>
                <a:gd name="T118" fmla="*/ 2770 w 5364"/>
                <a:gd name="T119" fmla="*/ 6457 h 12534"/>
                <a:gd name="T120" fmla="*/ 826 w 5364"/>
                <a:gd name="T121" fmla="*/ 3645 h 12534"/>
                <a:gd name="T122" fmla="*/ 1426 w 5364"/>
                <a:gd name="T123" fmla="*/ 4419 h 12534"/>
                <a:gd name="T124" fmla="*/ 746 w 5364"/>
                <a:gd name="T125" fmla="*/ 3674 h 12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64" h="12534">
                  <a:moveTo>
                    <a:pt x="1698" y="6098"/>
                  </a:moveTo>
                  <a:cubicBezTo>
                    <a:pt x="1679" y="6065"/>
                    <a:pt x="1679" y="6027"/>
                    <a:pt x="1677" y="5990"/>
                  </a:cubicBezTo>
                  <a:cubicBezTo>
                    <a:pt x="1675" y="5950"/>
                    <a:pt x="1673" y="5910"/>
                    <a:pt x="1668" y="5870"/>
                  </a:cubicBezTo>
                  <a:cubicBezTo>
                    <a:pt x="1665" y="5885"/>
                    <a:pt x="1662" y="5899"/>
                    <a:pt x="1658" y="5916"/>
                  </a:cubicBezTo>
                  <a:cubicBezTo>
                    <a:pt x="1651" y="5911"/>
                    <a:pt x="1647" y="5910"/>
                    <a:pt x="1647" y="5909"/>
                  </a:cubicBezTo>
                  <a:cubicBezTo>
                    <a:pt x="1634" y="5816"/>
                    <a:pt x="1619" y="5723"/>
                    <a:pt x="1628" y="5629"/>
                  </a:cubicBezTo>
                  <a:cubicBezTo>
                    <a:pt x="1629" y="5615"/>
                    <a:pt x="1629" y="5599"/>
                    <a:pt x="1626" y="5585"/>
                  </a:cubicBezTo>
                  <a:cubicBezTo>
                    <a:pt x="1617" y="5544"/>
                    <a:pt x="1607" y="5502"/>
                    <a:pt x="1598" y="5461"/>
                  </a:cubicBezTo>
                  <a:cubicBezTo>
                    <a:pt x="1593" y="5434"/>
                    <a:pt x="1580" y="5408"/>
                    <a:pt x="1592" y="5379"/>
                  </a:cubicBezTo>
                  <a:cubicBezTo>
                    <a:pt x="1595" y="5372"/>
                    <a:pt x="1590" y="5360"/>
                    <a:pt x="1586" y="5352"/>
                  </a:cubicBezTo>
                  <a:cubicBezTo>
                    <a:pt x="1559" y="5287"/>
                    <a:pt x="1532" y="5222"/>
                    <a:pt x="1504" y="5156"/>
                  </a:cubicBezTo>
                  <a:cubicBezTo>
                    <a:pt x="1499" y="5157"/>
                    <a:pt x="1496" y="5157"/>
                    <a:pt x="1493" y="5158"/>
                  </a:cubicBezTo>
                  <a:cubicBezTo>
                    <a:pt x="1459" y="5174"/>
                    <a:pt x="1450" y="5170"/>
                    <a:pt x="1445" y="5135"/>
                  </a:cubicBezTo>
                  <a:cubicBezTo>
                    <a:pt x="1435" y="5064"/>
                    <a:pt x="1401" y="5001"/>
                    <a:pt x="1380" y="4935"/>
                  </a:cubicBezTo>
                  <a:cubicBezTo>
                    <a:pt x="1356" y="4858"/>
                    <a:pt x="1310" y="4795"/>
                    <a:pt x="1266" y="4730"/>
                  </a:cubicBezTo>
                  <a:cubicBezTo>
                    <a:pt x="1223" y="4667"/>
                    <a:pt x="1183" y="4600"/>
                    <a:pt x="1128" y="4546"/>
                  </a:cubicBezTo>
                  <a:cubicBezTo>
                    <a:pt x="1100" y="4518"/>
                    <a:pt x="1070" y="4489"/>
                    <a:pt x="1050" y="4456"/>
                  </a:cubicBezTo>
                  <a:cubicBezTo>
                    <a:pt x="1021" y="4410"/>
                    <a:pt x="978" y="4379"/>
                    <a:pt x="942" y="4341"/>
                  </a:cubicBezTo>
                  <a:cubicBezTo>
                    <a:pt x="909" y="4306"/>
                    <a:pt x="884" y="4265"/>
                    <a:pt x="854" y="4227"/>
                  </a:cubicBezTo>
                  <a:cubicBezTo>
                    <a:pt x="819" y="4181"/>
                    <a:pt x="798" y="4128"/>
                    <a:pt x="774" y="4077"/>
                  </a:cubicBezTo>
                  <a:cubicBezTo>
                    <a:pt x="737" y="3995"/>
                    <a:pt x="694" y="3915"/>
                    <a:pt x="653" y="3835"/>
                  </a:cubicBezTo>
                  <a:cubicBezTo>
                    <a:pt x="640" y="3810"/>
                    <a:pt x="596" y="3799"/>
                    <a:pt x="566" y="3815"/>
                  </a:cubicBezTo>
                  <a:cubicBezTo>
                    <a:pt x="551" y="3824"/>
                    <a:pt x="537" y="3837"/>
                    <a:pt x="518" y="3851"/>
                  </a:cubicBezTo>
                  <a:cubicBezTo>
                    <a:pt x="489" y="3849"/>
                    <a:pt x="448" y="3829"/>
                    <a:pt x="425" y="3880"/>
                  </a:cubicBezTo>
                  <a:cubicBezTo>
                    <a:pt x="419" y="3877"/>
                    <a:pt x="414" y="3874"/>
                    <a:pt x="413" y="3873"/>
                  </a:cubicBezTo>
                  <a:cubicBezTo>
                    <a:pt x="399" y="3881"/>
                    <a:pt x="389" y="3888"/>
                    <a:pt x="377" y="3894"/>
                  </a:cubicBezTo>
                  <a:cubicBezTo>
                    <a:pt x="369" y="3898"/>
                    <a:pt x="360" y="3900"/>
                    <a:pt x="351" y="3902"/>
                  </a:cubicBezTo>
                  <a:cubicBezTo>
                    <a:pt x="335" y="3907"/>
                    <a:pt x="319" y="3911"/>
                    <a:pt x="314" y="3931"/>
                  </a:cubicBezTo>
                  <a:cubicBezTo>
                    <a:pt x="312" y="3936"/>
                    <a:pt x="301" y="3939"/>
                    <a:pt x="295" y="3943"/>
                  </a:cubicBezTo>
                  <a:cubicBezTo>
                    <a:pt x="292" y="3933"/>
                    <a:pt x="288" y="3923"/>
                    <a:pt x="270" y="3932"/>
                  </a:cubicBezTo>
                  <a:cubicBezTo>
                    <a:pt x="281" y="3936"/>
                    <a:pt x="288" y="3939"/>
                    <a:pt x="296" y="3942"/>
                  </a:cubicBezTo>
                  <a:cubicBezTo>
                    <a:pt x="258" y="3952"/>
                    <a:pt x="219" y="3961"/>
                    <a:pt x="181" y="3972"/>
                  </a:cubicBezTo>
                  <a:cubicBezTo>
                    <a:pt x="152" y="3981"/>
                    <a:pt x="123" y="3993"/>
                    <a:pt x="92" y="3995"/>
                  </a:cubicBezTo>
                  <a:cubicBezTo>
                    <a:pt x="84" y="3996"/>
                    <a:pt x="76" y="4009"/>
                    <a:pt x="64" y="4020"/>
                  </a:cubicBezTo>
                  <a:cubicBezTo>
                    <a:pt x="48" y="4016"/>
                    <a:pt x="27" y="4012"/>
                    <a:pt x="0" y="4005"/>
                  </a:cubicBezTo>
                  <a:cubicBezTo>
                    <a:pt x="31" y="3982"/>
                    <a:pt x="51" y="3961"/>
                    <a:pt x="86" y="3952"/>
                  </a:cubicBezTo>
                  <a:cubicBezTo>
                    <a:pt x="139" y="3938"/>
                    <a:pt x="188" y="3908"/>
                    <a:pt x="239" y="3887"/>
                  </a:cubicBezTo>
                  <a:cubicBezTo>
                    <a:pt x="259" y="3880"/>
                    <a:pt x="282" y="3881"/>
                    <a:pt x="300" y="3871"/>
                  </a:cubicBezTo>
                  <a:cubicBezTo>
                    <a:pt x="329" y="3854"/>
                    <a:pt x="367" y="3853"/>
                    <a:pt x="392" y="3826"/>
                  </a:cubicBezTo>
                  <a:cubicBezTo>
                    <a:pt x="396" y="3821"/>
                    <a:pt x="407" y="3824"/>
                    <a:pt x="414" y="3822"/>
                  </a:cubicBezTo>
                  <a:cubicBezTo>
                    <a:pt x="429" y="3818"/>
                    <a:pt x="444" y="3814"/>
                    <a:pt x="463" y="3808"/>
                  </a:cubicBezTo>
                  <a:cubicBezTo>
                    <a:pt x="456" y="3798"/>
                    <a:pt x="453" y="3793"/>
                    <a:pt x="449" y="3788"/>
                  </a:cubicBezTo>
                  <a:cubicBezTo>
                    <a:pt x="440" y="3775"/>
                    <a:pt x="444" y="3765"/>
                    <a:pt x="458" y="3760"/>
                  </a:cubicBezTo>
                  <a:cubicBezTo>
                    <a:pt x="486" y="3750"/>
                    <a:pt x="516" y="3743"/>
                    <a:pt x="545" y="3734"/>
                  </a:cubicBezTo>
                  <a:cubicBezTo>
                    <a:pt x="553" y="3732"/>
                    <a:pt x="561" y="3732"/>
                    <a:pt x="573" y="3730"/>
                  </a:cubicBezTo>
                  <a:cubicBezTo>
                    <a:pt x="565" y="3706"/>
                    <a:pt x="559" y="3683"/>
                    <a:pt x="551" y="3661"/>
                  </a:cubicBezTo>
                  <a:cubicBezTo>
                    <a:pt x="521" y="3580"/>
                    <a:pt x="492" y="3499"/>
                    <a:pt x="459" y="3419"/>
                  </a:cubicBezTo>
                  <a:cubicBezTo>
                    <a:pt x="443" y="3380"/>
                    <a:pt x="419" y="3345"/>
                    <a:pt x="397" y="3308"/>
                  </a:cubicBezTo>
                  <a:cubicBezTo>
                    <a:pt x="339" y="3207"/>
                    <a:pt x="288" y="3102"/>
                    <a:pt x="251" y="2990"/>
                  </a:cubicBezTo>
                  <a:cubicBezTo>
                    <a:pt x="229" y="2919"/>
                    <a:pt x="221" y="2848"/>
                    <a:pt x="223" y="2774"/>
                  </a:cubicBezTo>
                  <a:cubicBezTo>
                    <a:pt x="224" y="2730"/>
                    <a:pt x="223" y="2686"/>
                    <a:pt x="220" y="2642"/>
                  </a:cubicBezTo>
                  <a:cubicBezTo>
                    <a:pt x="215" y="2584"/>
                    <a:pt x="222" y="2528"/>
                    <a:pt x="234" y="2472"/>
                  </a:cubicBezTo>
                  <a:cubicBezTo>
                    <a:pt x="251" y="2397"/>
                    <a:pt x="262" y="2321"/>
                    <a:pt x="278" y="2246"/>
                  </a:cubicBezTo>
                  <a:cubicBezTo>
                    <a:pt x="291" y="2180"/>
                    <a:pt x="308" y="2116"/>
                    <a:pt x="322" y="2051"/>
                  </a:cubicBezTo>
                  <a:cubicBezTo>
                    <a:pt x="337" y="1980"/>
                    <a:pt x="369" y="1916"/>
                    <a:pt x="398" y="1850"/>
                  </a:cubicBezTo>
                  <a:cubicBezTo>
                    <a:pt x="428" y="1782"/>
                    <a:pt x="465" y="1718"/>
                    <a:pt x="503" y="1654"/>
                  </a:cubicBezTo>
                  <a:cubicBezTo>
                    <a:pt x="510" y="1641"/>
                    <a:pt x="514" y="1627"/>
                    <a:pt x="520" y="1614"/>
                  </a:cubicBezTo>
                  <a:cubicBezTo>
                    <a:pt x="539" y="1573"/>
                    <a:pt x="557" y="1532"/>
                    <a:pt x="577" y="1492"/>
                  </a:cubicBezTo>
                  <a:cubicBezTo>
                    <a:pt x="604" y="1440"/>
                    <a:pt x="637" y="1391"/>
                    <a:pt x="659" y="1337"/>
                  </a:cubicBezTo>
                  <a:cubicBezTo>
                    <a:pt x="685" y="1275"/>
                    <a:pt x="725" y="1222"/>
                    <a:pt x="760" y="1166"/>
                  </a:cubicBezTo>
                  <a:cubicBezTo>
                    <a:pt x="789" y="1121"/>
                    <a:pt x="812" y="1073"/>
                    <a:pt x="843" y="1029"/>
                  </a:cubicBezTo>
                  <a:cubicBezTo>
                    <a:pt x="875" y="984"/>
                    <a:pt x="913" y="943"/>
                    <a:pt x="948" y="900"/>
                  </a:cubicBezTo>
                  <a:cubicBezTo>
                    <a:pt x="968" y="876"/>
                    <a:pt x="993" y="855"/>
                    <a:pt x="996" y="820"/>
                  </a:cubicBezTo>
                  <a:cubicBezTo>
                    <a:pt x="996" y="812"/>
                    <a:pt x="1004" y="804"/>
                    <a:pt x="1011" y="798"/>
                  </a:cubicBezTo>
                  <a:cubicBezTo>
                    <a:pt x="1090" y="721"/>
                    <a:pt x="1170" y="645"/>
                    <a:pt x="1249" y="569"/>
                  </a:cubicBezTo>
                  <a:cubicBezTo>
                    <a:pt x="1257" y="562"/>
                    <a:pt x="1263" y="554"/>
                    <a:pt x="1271" y="545"/>
                  </a:cubicBezTo>
                  <a:cubicBezTo>
                    <a:pt x="1262" y="543"/>
                    <a:pt x="1256" y="540"/>
                    <a:pt x="1246" y="537"/>
                  </a:cubicBezTo>
                  <a:cubicBezTo>
                    <a:pt x="1261" y="525"/>
                    <a:pt x="1273" y="513"/>
                    <a:pt x="1287" y="503"/>
                  </a:cubicBezTo>
                  <a:cubicBezTo>
                    <a:pt x="1375" y="443"/>
                    <a:pt x="1461" y="380"/>
                    <a:pt x="1550" y="323"/>
                  </a:cubicBezTo>
                  <a:cubicBezTo>
                    <a:pt x="1643" y="263"/>
                    <a:pt x="1740" y="210"/>
                    <a:pt x="1844" y="173"/>
                  </a:cubicBezTo>
                  <a:cubicBezTo>
                    <a:pt x="1941" y="139"/>
                    <a:pt x="2036" y="103"/>
                    <a:pt x="2133" y="70"/>
                  </a:cubicBezTo>
                  <a:cubicBezTo>
                    <a:pt x="2211" y="44"/>
                    <a:pt x="2293" y="33"/>
                    <a:pt x="2376" y="29"/>
                  </a:cubicBezTo>
                  <a:cubicBezTo>
                    <a:pt x="2484" y="24"/>
                    <a:pt x="2593" y="21"/>
                    <a:pt x="2702" y="16"/>
                  </a:cubicBezTo>
                  <a:cubicBezTo>
                    <a:pt x="2812" y="11"/>
                    <a:pt x="2922" y="3"/>
                    <a:pt x="3032" y="1"/>
                  </a:cubicBezTo>
                  <a:cubicBezTo>
                    <a:pt x="3110" y="0"/>
                    <a:pt x="3190" y="2"/>
                    <a:pt x="3261" y="40"/>
                  </a:cubicBezTo>
                  <a:cubicBezTo>
                    <a:pt x="3326" y="75"/>
                    <a:pt x="3396" y="75"/>
                    <a:pt x="3465" y="84"/>
                  </a:cubicBezTo>
                  <a:cubicBezTo>
                    <a:pt x="3515" y="91"/>
                    <a:pt x="3564" y="99"/>
                    <a:pt x="3611" y="120"/>
                  </a:cubicBezTo>
                  <a:cubicBezTo>
                    <a:pt x="3682" y="152"/>
                    <a:pt x="3756" y="178"/>
                    <a:pt x="3827" y="210"/>
                  </a:cubicBezTo>
                  <a:cubicBezTo>
                    <a:pt x="3870" y="229"/>
                    <a:pt x="3912" y="253"/>
                    <a:pt x="3953" y="277"/>
                  </a:cubicBezTo>
                  <a:cubicBezTo>
                    <a:pt x="3987" y="296"/>
                    <a:pt x="4018" y="319"/>
                    <a:pt x="4059" y="320"/>
                  </a:cubicBezTo>
                  <a:cubicBezTo>
                    <a:pt x="4073" y="321"/>
                    <a:pt x="4087" y="329"/>
                    <a:pt x="4099" y="337"/>
                  </a:cubicBezTo>
                  <a:cubicBezTo>
                    <a:pt x="4172" y="383"/>
                    <a:pt x="4245" y="430"/>
                    <a:pt x="4318" y="476"/>
                  </a:cubicBezTo>
                  <a:cubicBezTo>
                    <a:pt x="4337" y="488"/>
                    <a:pt x="4356" y="500"/>
                    <a:pt x="4376" y="511"/>
                  </a:cubicBezTo>
                  <a:cubicBezTo>
                    <a:pt x="4426" y="539"/>
                    <a:pt x="4471" y="574"/>
                    <a:pt x="4510" y="616"/>
                  </a:cubicBezTo>
                  <a:cubicBezTo>
                    <a:pt x="4516" y="623"/>
                    <a:pt x="4520" y="632"/>
                    <a:pt x="4526" y="639"/>
                  </a:cubicBezTo>
                  <a:cubicBezTo>
                    <a:pt x="4540" y="655"/>
                    <a:pt x="4552" y="673"/>
                    <a:pt x="4568" y="686"/>
                  </a:cubicBezTo>
                  <a:cubicBezTo>
                    <a:pt x="4663" y="763"/>
                    <a:pt x="4748" y="851"/>
                    <a:pt x="4821" y="950"/>
                  </a:cubicBezTo>
                  <a:cubicBezTo>
                    <a:pt x="4832" y="965"/>
                    <a:pt x="4840" y="982"/>
                    <a:pt x="4849" y="998"/>
                  </a:cubicBezTo>
                  <a:cubicBezTo>
                    <a:pt x="4880" y="1051"/>
                    <a:pt x="4912" y="1100"/>
                    <a:pt x="4956" y="1145"/>
                  </a:cubicBezTo>
                  <a:cubicBezTo>
                    <a:pt x="4998" y="1189"/>
                    <a:pt x="5026" y="1248"/>
                    <a:pt x="5056" y="1302"/>
                  </a:cubicBezTo>
                  <a:cubicBezTo>
                    <a:pt x="5105" y="1390"/>
                    <a:pt x="5126" y="1489"/>
                    <a:pt x="5160" y="1582"/>
                  </a:cubicBezTo>
                  <a:cubicBezTo>
                    <a:pt x="5190" y="1661"/>
                    <a:pt x="5213" y="1743"/>
                    <a:pt x="5233" y="1826"/>
                  </a:cubicBezTo>
                  <a:cubicBezTo>
                    <a:pt x="5249" y="1891"/>
                    <a:pt x="5258" y="1959"/>
                    <a:pt x="5265" y="2027"/>
                  </a:cubicBezTo>
                  <a:cubicBezTo>
                    <a:pt x="5269" y="2072"/>
                    <a:pt x="5292" y="2110"/>
                    <a:pt x="5309" y="2150"/>
                  </a:cubicBezTo>
                  <a:cubicBezTo>
                    <a:pt x="5341" y="2219"/>
                    <a:pt x="5356" y="2291"/>
                    <a:pt x="5359" y="2366"/>
                  </a:cubicBezTo>
                  <a:cubicBezTo>
                    <a:pt x="5361" y="2429"/>
                    <a:pt x="5364" y="2494"/>
                    <a:pt x="5339" y="2555"/>
                  </a:cubicBezTo>
                  <a:cubicBezTo>
                    <a:pt x="5337" y="2559"/>
                    <a:pt x="5336" y="2565"/>
                    <a:pt x="5336" y="2570"/>
                  </a:cubicBezTo>
                  <a:cubicBezTo>
                    <a:pt x="5339" y="2632"/>
                    <a:pt x="5325" y="2692"/>
                    <a:pt x="5311" y="2751"/>
                  </a:cubicBezTo>
                  <a:cubicBezTo>
                    <a:pt x="5309" y="2759"/>
                    <a:pt x="5311" y="2767"/>
                    <a:pt x="5315" y="2776"/>
                  </a:cubicBezTo>
                  <a:cubicBezTo>
                    <a:pt x="5323" y="2752"/>
                    <a:pt x="5330" y="2727"/>
                    <a:pt x="5337" y="2703"/>
                  </a:cubicBezTo>
                  <a:cubicBezTo>
                    <a:pt x="5339" y="2703"/>
                    <a:pt x="5341" y="2704"/>
                    <a:pt x="5344" y="2704"/>
                  </a:cubicBezTo>
                  <a:cubicBezTo>
                    <a:pt x="5336" y="2740"/>
                    <a:pt x="5329" y="2776"/>
                    <a:pt x="5321" y="2812"/>
                  </a:cubicBezTo>
                  <a:cubicBezTo>
                    <a:pt x="5313" y="2847"/>
                    <a:pt x="5303" y="2882"/>
                    <a:pt x="5297" y="2917"/>
                  </a:cubicBezTo>
                  <a:cubicBezTo>
                    <a:pt x="5293" y="2940"/>
                    <a:pt x="5289" y="2963"/>
                    <a:pt x="5292" y="2988"/>
                  </a:cubicBezTo>
                  <a:cubicBezTo>
                    <a:pt x="5296" y="3012"/>
                    <a:pt x="5288" y="3038"/>
                    <a:pt x="5280" y="3062"/>
                  </a:cubicBezTo>
                  <a:cubicBezTo>
                    <a:pt x="5235" y="3190"/>
                    <a:pt x="5190" y="3317"/>
                    <a:pt x="5144" y="3445"/>
                  </a:cubicBezTo>
                  <a:cubicBezTo>
                    <a:pt x="5130" y="3482"/>
                    <a:pt x="5113" y="3519"/>
                    <a:pt x="5100" y="3556"/>
                  </a:cubicBezTo>
                  <a:cubicBezTo>
                    <a:pt x="5090" y="3583"/>
                    <a:pt x="5088" y="3614"/>
                    <a:pt x="5075" y="3639"/>
                  </a:cubicBezTo>
                  <a:cubicBezTo>
                    <a:pt x="5027" y="3729"/>
                    <a:pt x="4976" y="3818"/>
                    <a:pt x="4927" y="3907"/>
                  </a:cubicBezTo>
                  <a:cubicBezTo>
                    <a:pt x="4922" y="3916"/>
                    <a:pt x="4917" y="3925"/>
                    <a:pt x="4915" y="3937"/>
                  </a:cubicBezTo>
                  <a:cubicBezTo>
                    <a:pt x="4924" y="3928"/>
                    <a:pt x="4933" y="3919"/>
                    <a:pt x="4942" y="3910"/>
                  </a:cubicBezTo>
                  <a:cubicBezTo>
                    <a:pt x="4944" y="3912"/>
                    <a:pt x="4947" y="3913"/>
                    <a:pt x="4949" y="3915"/>
                  </a:cubicBezTo>
                  <a:cubicBezTo>
                    <a:pt x="4946" y="3922"/>
                    <a:pt x="4945" y="3931"/>
                    <a:pt x="4940" y="3937"/>
                  </a:cubicBezTo>
                  <a:cubicBezTo>
                    <a:pt x="4872" y="4037"/>
                    <a:pt x="4802" y="4136"/>
                    <a:pt x="4734" y="4236"/>
                  </a:cubicBezTo>
                  <a:cubicBezTo>
                    <a:pt x="4718" y="4260"/>
                    <a:pt x="4705" y="4287"/>
                    <a:pt x="4693" y="4314"/>
                  </a:cubicBezTo>
                  <a:cubicBezTo>
                    <a:pt x="4666" y="4374"/>
                    <a:pt x="4641" y="4436"/>
                    <a:pt x="4615" y="4497"/>
                  </a:cubicBezTo>
                  <a:cubicBezTo>
                    <a:pt x="4596" y="4540"/>
                    <a:pt x="4575" y="4581"/>
                    <a:pt x="4557" y="4624"/>
                  </a:cubicBezTo>
                  <a:cubicBezTo>
                    <a:pt x="4527" y="4699"/>
                    <a:pt x="4482" y="4767"/>
                    <a:pt x="4445" y="4839"/>
                  </a:cubicBezTo>
                  <a:cubicBezTo>
                    <a:pt x="4419" y="4890"/>
                    <a:pt x="4379" y="4929"/>
                    <a:pt x="4343" y="4971"/>
                  </a:cubicBezTo>
                  <a:cubicBezTo>
                    <a:pt x="4296" y="5025"/>
                    <a:pt x="4243" y="5074"/>
                    <a:pt x="4190" y="5127"/>
                  </a:cubicBezTo>
                  <a:cubicBezTo>
                    <a:pt x="4211" y="5146"/>
                    <a:pt x="4202" y="5167"/>
                    <a:pt x="4195" y="5191"/>
                  </a:cubicBezTo>
                  <a:cubicBezTo>
                    <a:pt x="4155" y="5328"/>
                    <a:pt x="4117" y="5466"/>
                    <a:pt x="4075" y="5604"/>
                  </a:cubicBezTo>
                  <a:cubicBezTo>
                    <a:pt x="4054" y="5675"/>
                    <a:pt x="4044" y="5749"/>
                    <a:pt x="4031" y="5822"/>
                  </a:cubicBezTo>
                  <a:cubicBezTo>
                    <a:pt x="4014" y="5918"/>
                    <a:pt x="3995" y="6013"/>
                    <a:pt x="3976" y="6108"/>
                  </a:cubicBezTo>
                  <a:cubicBezTo>
                    <a:pt x="3958" y="6203"/>
                    <a:pt x="3938" y="6296"/>
                    <a:pt x="3918" y="6390"/>
                  </a:cubicBezTo>
                  <a:cubicBezTo>
                    <a:pt x="3907" y="6444"/>
                    <a:pt x="3894" y="6498"/>
                    <a:pt x="3882" y="6553"/>
                  </a:cubicBezTo>
                  <a:cubicBezTo>
                    <a:pt x="3898" y="6552"/>
                    <a:pt x="3912" y="6550"/>
                    <a:pt x="3928" y="6549"/>
                  </a:cubicBezTo>
                  <a:cubicBezTo>
                    <a:pt x="3920" y="6581"/>
                    <a:pt x="3884" y="6573"/>
                    <a:pt x="3875" y="6596"/>
                  </a:cubicBezTo>
                  <a:cubicBezTo>
                    <a:pt x="3877" y="6598"/>
                    <a:pt x="3878" y="6601"/>
                    <a:pt x="3880" y="6601"/>
                  </a:cubicBezTo>
                  <a:cubicBezTo>
                    <a:pt x="3927" y="6597"/>
                    <a:pt x="3926" y="6598"/>
                    <a:pt x="3947" y="6640"/>
                  </a:cubicBezTo>
                  <a:cubicBezTo>
                    <a:pt x="3967" y="6682"/>
                    <a:pt x="3991" y="6723"/>
                    <a:pt x="4015" y="6763"/>
                  </a:cubicBezTo>
                  <a:cubicBezTo>
                    <a:pt x="4024" y="6779"/>
                    <a:pt x="4026" y="6791"/>
                    <a:pt x="4014" y="6806"/>
                  </a:cubicBezTo>
                  <a:cubicBezTo>
                    <a:pt x="3981" y="6845"/>
                    <a:pt x="3960" y="6894"/>
                    <a:pt x="3918" y="6927"/>
                  </a:cubicBezTo>
                  <a:cubicBezTo>
                    <a:pt x="3913" y="6931"/>
                    <a:pt x="3912" y="6941"/>
                    <a:pt x="3915" y="6952"/>
                  </a:cubicBezTo>
                  <a:cubicBezTo>
                    <a:pt x="3929" y="6941"/>
                    <a:pt x="3943" y="6929"/>
                    <a:pt x="3957" y="6917"/>
                  </a:cubicBezTo>
                  <a:cubicBezTo>
                    <a:pt x="3955" y="6948"/>
                    <a:pt x="3939" y="6969"/>
                    <a:pt x="3920" y="6987"/>
                  </a:cubicBezTo>
                  <a:cubicBezTo>
                    <a:pt x="3909" y="6999"/>
                    <a:pt x="3904" y="7010"/>
                    <a:pt x="3906" y="7026"/>
                  </a:cubicBezTo>
                  <a:cubicBezTo>
                    <a:pt x="3909" y="7053"/>
                    <a:pt x="3910" y="7079"/>
                    <a:pt x="3914" y="7105"/>
                  </a:cubicBezTo>
                  <a:cubicBezTo>
                    <a:pt x="3919" y="7134"/>
                    <a:pt x="3914" y="7157"/>
                    <a:pt x="3886" y="7173"/>
                  </a:cubicBezTo>
                  <a:cubicBezTo>
                    <a:pt x="3861" y="7188"/>
                    <a:pt x="3854" y="7218"/>
                    <a:pt x="3861" y="7245"/>
                  </a:cubicBezTo>
                  <a:cubicBezTo>
                    <a:pt x="3868" y="7274"/>
                    <a:pt x="3874" y="7304"/>
                    <a:pt x="3877" y="7334"/>
                  </a:cubicBezTo>
                  <a:cubicBezTo>
                    <a:pt x="3879" y="7359"/>
                    <a:pt x="3882" y="7380"/>
                    <a:pt x="3900" y="7400"/>
                  </a:cubicBezTo>
                  <a:cubicBezTo>
                    <a:pt x="3920" y="7423"/>
                    <a:pt x="3937" y="7449"/>
                    <a:pt x="3953" y="7474"/>
                  </a:cubicBezTo>
                  <a:cubicBezTo>
                    <a:pt x="3971" y="7502"/>
                    <a:pt x="3968" y="7514"/>
                    <a:pt x="3943" y="7535"/>
                  </a:cubicBezTo>
                  <a:cubicBezTo>
                    <a:pt x="3923" y="7553"/>
                    <a:pt x="3902" y="7569"/>
                    <a:pt x="3895" y="7597"/>
                  </a:cubicBezTo>
                  <a:cubicBezTo>
                    <a:pt x="3892" y="7606"/>
                    <a:pt x="3881" y="7613"/>
                    <a:pt x="3872" y="7622"/>
                  </a:cubicBezTo>
                  <a:cubicBezTo>
                    <a:pt x="3881" y="7643"/>
                    <a:pt x="3908" y="7659"/>
                    <a:pt x="3896" y="7688"/>
                  </a:cubicBezTo>
                  <a:cubicBezTo>
                    <a:pt x="3891" y="7699"/>
                    <a:pt x="3883" y="7708"/>
                    <a:pt x="3874" y="7724"/>
                  </a:cubicBezTo>
                  <a:cubicBezTo>
                    <a:pt x="3863" y="7701"/>
                    <a:pt x="3856" y="7686"/>
                    <a:pt x="3847" y="7666"/>
                  </a:cubicBezTo>
                  <a:cubicBezTo>
                    <a:pt x="3830" y="7681"/>
                    <a:pt x="3816" y="7695"/>
                    <a:pt x="3801" y="7707"/>
                  </a:cubicBezTo>
                  <a:cubicBezTo>
                    <a:pt x="3745" y="7754"/>
                    <a:pt x="3689" y="7800"/>
                    <a:pt x="3631" y="7846"/>
                  </a:cubicBezTo>
                  <a:cubicBezTo>
                    <a:pt x="3586" y="7881"/>
                    <a:pt x="3540" y="7915"/>
                    <a:pt x="3493" y="7947"/>
                  </a:cubicBezTo>
                  <a:cubicBezTo>
                    <a:pt x="3469" y="7964"/>
                    <a:pt x="3441" y="7978"/>
                    <a:pt x="3414" y="7991"/>
                  </a:cubicBezTo>
                  <a:cubicBezTo>
                    <a:pt x="3384" y="8006"/>
                    <a:pt x="3370" y="8033"/>
                    <a:pt x="3356" y="8060"/>
                  </a:cubicBezTo>
                  <a:cubicBezTo>
                    <a:pt x="3343" y="8087"/>
                    <a:pt x="3337" y="8118"/>
                    <a:pt x="3322" y="8143"/>
                  </a:cubicBezTo>
                  <a:cubicBezTo>
                    <a:pt x="3309" y="8164"/>
                    <a:pt x="3287" y="8179"/>
                    <a:pt x="3267" y="8194"/>
                  </a:cubicBezTo>
                  <a:cubicBezTo>
                    <a:pt x="3216" y="8231"/>
                    <a:pt x="3157" y="8247"/>
                    <a:pt x="3096" y="8253"/>
                  </a:cubicBezTo>
                  <a:cubicBezTo>
                    <a:pt x="3035" y="8259"/>
                    <a:pt x="2974" y="8257"/>
                    <a:pt x="2913" y="8259"/>
                  </a:cubicBezTo>
                  <a:cubicBezTo>
                    <a:pt x="2894" y="8259"/>
                    <a:pt x="2876" y="8259"/>
                    <a:pt x="2852" y="8259"/>
                  </a:cubicBezTo>
                  <a:cubicBezTo>
                    <a:pt x="2858" y="8332"/>
                    <a:pt x="2864" y="8403"/>
                    <a:pt x="2870" y="8474"/>
                  </a:cubicBezTo>
                  <a:cubicBezTo>
                    <a:pt x="2869" y="8474"/>
                    <a:pt x="2867" y="8474"/>
                    <a:pt x="2865" y="8474"/>
                  </a:cubicBezTo>
                  <a:cubicBezTo>
                    <a:pt x="2856" y="8405"/>
                    <a:pt x="2847" y="8336"/>
                    <a:pt x="2838" y="8267"/>
                  </a:cubicBezTo>
                  <a:cubicBezTo>
                    <a:pt x="2835" y="8268"/>
                    <a:pt x="2832" y="8268"/>
                    <a:pt x="2830" y="8268"/>
                  </a:cubicBezTo>
                  <a:cubicBezTo>
                    <a:pt x="2832" y="8312"/>
                    <a:pt x="2830" y="8356"/>
                    <a:pt x="2836" y="8399"/>
                  </a:cubicBezTo>
                  <a:cubicBezTo>
                    <a:pt x="2856" y="8559"/>
                    <a:pt x="2878" y="8719"/>
                    <a:pt x="2900" y="8878"/>
                  </a:cubicBezTo>
                  <a:cubicBezTo>
                    <a:pt x="2932" y="9107"/>
                    <a:pt x="2960" y="9335"/>
                    <a:pt x="2977" y="9565"/>
                  </a:cubicBezTo>
                  <a:cubicBezTo>
                    <a:pt x="3003" y="9919"/>
                    <a:pt x="3016" y="10273"/>
                    <a:pt x="3017" y="10628"/>
                  </a:cubicBezTo>
                  <a:cubicBezTo>
                    <a:pt x="3018" y="10913"/>
                    <a:pt x="3018" y="11199"/>
                    <a:pt x="3013" y="11484"/>
                  </a:cubicBezTo>
                  <a:cubicBezTo>
                    <a:pt x="3008" y="11781"/>
                    <a:pt x="2982" y="12077"/>
                    <a:pt x="2938" y="12372"/>
                  </a:cubicBezTo>
                  <a:cubicBezTo>
                    <a:pt x="2930" y="12425"/>
                    <a:pt x="2925" y="12480"/>
                    <a:pt x="2919" y="12534"/>
                  </a:cubicBezTo>
                  <a:cubicBezTo>
                    <a:pt x="2900" y="12534"/>
                    <a:pt x="2882" y="12534"/>
                    <a:pt x="2863" y="12534"/>
                  </a:cubicBezTo>
                  <a:cubicBezTo>
                    <a:pt x="2884" y="12295"/>
                    <a:pt x="2911" y="12057"/>
                    <a:pt x="2926" y="11817"/>
                  </a:cubicBezTo>
                  <a:cubicBezTo>
                    <a:pt x="2939" y="11599"/>
                    <a:pt x="2940" y="11380"/>
                    <a:pt x="2943" y="11162"/>
                  </a:cubicBezTo>
                  <a:cubicBezTo>
                    <a:pt x="2946" y="10947"/>
                    <a:pt x="2946" y="10733"/>
                    <a:pt x="2943" y="10518"/>
                  </a:cubicBezTo>
                  <a:cubicBezTo>
                    <a:pt x="2939" y="10315"/>
                    <a:pt x="2930" y="10113"/>
                    <a:pt x="2920" y="9911"/>
                  </a:cubicBezTo>
                  <a:cubicBezTo>
                    <a:pt x="2914" y="9783"/>
                    <a:pt x="2906" y="9655"/>
                    <a:pt x="2894" y="9528"/>
                  </a:cubicBezTo>
                  <a:cubicBezTo>
                    <a:pt x="2881" y="9384"/>
                    <a:pt x="2866" y="9241"/>
                    <a:pt x="2848" y="9099"/>
                  </a:cubicBezTo>
                  <a:cubicBezTo>
                    <a:pt x="2823" y="8907"/>
                    <a:pt x="2794" y="8716"/>
                    <a:pt x="2770" y="8524"/>
                  </a:cubicBezTo>
                  <a:cubicBezTo>
                    <a:pt x="2759" y="8440"/>
                    <a:pt x="2756" y="8355"/>
                    <a:pt x="2750" y="8270"/>
                  </a:cubicBezTo>
                  <a:cubicBezTo>
                    <a:pt x="2750" y="8263"/>
                    <a:pt x="2749" y="8256"/>
                    <a:pt x="2748" y="8247"/>
                  </a:cubicBezTo>
                  <a:cubicBezTo>
                    <a:pt x="2713" y="8239"/>
                    <a:pt x="2679" y="8232"/>
                    <a:pt x="2644" y="8224"/>
                  </a:cubicBezTo>
                  <a:cubicBezTo>
                    <a:pt x="2630" y="8221"/>
                    <a:pt x="2616" y="8217"/>
                    <a:pt x="2602" y="8213"/>
                  </a:cubicBezTo>
                  <a:cubicBezTo>
                    <a:pt x="2600" y="8213"/>
                    <a:pt x="2596" y="8209"/>
                    <a:pt x="2595" y="8210"/>
                  </a:cubicBezTo>
                  <a:cubicBezTo>
                    <a:pt x="2561" y="8234"/>
                    <a:pt x="2544" y="8199"/>
                    <a:pt x="2515" y="8184"/>
                  </a:cubicBezTo>
                  <a:cubicBezTo>
                    <a:pt x="2512" y="8192"/>
                    <a:pt x="2509" y="8201"/>
                    <a:pt x="2505" y="8210"/>
                  </a:cubicBezTo>
                  <a:cubicBezTo>
                    <a:pt x="2479" y="8170"/>
                    <a:pt x="2443" y="8148"/>
                    <a:pt x="2435" y="8104"/>
                  </a:cubicBezTo>
                  <a:cubicBezTo>
                    <a:pt x="2429" y="8071"/>
                    <a:pt x="2399" y="8052"/>
                    <a:pt x="2375" y="8031"/>
                  </a:cubicBezTo>
                  <a:cubicBezTo>
                    <a:pt x="2356" y="8013"/>
                    <a:pt x="2336" y="7996"/>
                    <a:pt x="2316" y="7978"/>
                  </a:cubicBezTo>
                  <a:cubicBezTo>
                    <a:pt x="2297" y="7961"/>
                    <a:pt x="2278" y="7944"/>
                    <a:pt x="2256" y="7924"/>
                  </a:cubicBezTo>
                  <a:cubicBezTo>
                    <a:pt x="2289" y="7922"/>
                    <a:pt x="2314" y="7945"/>
                    <a:pt x="2347" y="7944"/>
                  </a:cubicBezTo>
                  <a:cubicBezTo>
                    <a:pt x="2336" y="7937"/>
                    <a:pt x="2326" y="7930"/>
                    <a:pt x="2316" y="7923"/>
                  </a:cubicBezTo>
                  <a:cubicBezTo>
                    <a:pt x="2291" y="7905"/>
                    <a:pt x="2266" y="7887"/>
                    <a:pt x="2241" y="7870"/>
                  </a:cubicBezTo>
                  <a:cubicBezTo>
                    <a:pt x="2232" y="7864"/>
                    <a:pt x="2224" y="7857"/>
                    <a:pt x="2214" y="7854"/>
                  </a:cubicBezTo>
                  <a:cubicBezTo>
                    <a:pt x="2103" y="7812"/>
                    <a:pt x="2006" y="7748"/>
                    <a:pt x="1915" y="7674"/>
                  </a:cubicBezTo>
                  <a:cubicBezTo>
                    <a:pt x="1904" y="7664"/>
                    <a:pt x="1896" y="7651"/>
                    <a:pt x="1884" y="7643"/>
                  </a:cubicBezTo>
                  <a:cubicBezTo>
                    <a:pt x="1828" y="7603"/>
                    <a:pt x="1826" y="7549"/>
                    <a:pt x="1841" y="7490"/>
                  </a:cubicBezTo>
                  <a:cubicBezTo>
                    <a:pt x="1847" y="7467"/>
                    <a:pt x="1848" y="7443"/>
                    <a:pt x="1852" y="7416"/>
                  </a:cubicBezTo>
                  <a:cubicBezTo>
                    <a:pt x="1840" y="7416"/>
                    <a:pt x="1832" y="7416"/>
                    <a:pt x="1822" y="7416"/>
                  </a:cubicBezTo>
                  <a:cubicBezTo>
                    <a:pt x="1820" y="7413"/>
                    <a:pt x="1817" y="7411"/>
                    <a:pt x="1816" y="7407"/>
                  </a:cubicBezTo>
                  <a:cubicBezTo>
                    <a:pt x="1808" y="7390"/>
                    <a:pt x="1790" y="7369"/>
                    <a:pt x="1794" y="7355"/>
                  </a:cubicBezTo>
                  <a:cubicBezTo>
                    <a:pt x="1803" y="7320"/>
                    <a:pt x="1822" y="7287"/>
                    <a:pt x="1839" y="7254"/>
                  </a:cubicBezTo>
                  <a:cubicBezTo>
                    <a:pt x="1843" y="7247"/>
                    <a:pt x="1856" y="7238"/>
                    <a:pt x="1861" y="7240"/>
                  </a:cubicBezTo>
                  <a:cubicBezTo>
                    <a:pt x="1893" y="7250"/>
                    <a:pt x="1900" y="7226"/>
                    <a:pt x="1911" y="7207"/>
                  </a:cubicBezTo>
                  <a:cubicBezTo>
                    <a:pt x="1916" y="7200"/>
                    <a:pt x="1920" y="7191"/>
                    <a:pt x="1926" y="7184"/>
                  </a:cubicBezTo>
                  <a:cubicBezTo>
                    <a:pt x="1929" y="7181"/>
                    <a:pt x="1937" y="7182"/>
                    <a:pt x="1947" y="7181"/>
                  </a:cubicBezTo>
                  <a:cubicBezTo>
                    <a:pt x="1938" y="7211"/>
                    <a:pt x="1916" y="7230"/>
                    <a:pt x="1918" y="7261"/>
                  </a:cubicBezTo>
                  <a:cubicBezTo>
                    <a:pt x="1920" y="7288"/>
                    <a:pt x="1912" y="7315"/>
                    <a:pt x="1908" y="7347"/>
                  </a:cubicBezTo>
                  <a:cubicBezTo>
                    <a:pt x="1926" y="7349"/>
                    <a:pt x="1946" y="7346"/>
                    <a:pt x="1964" y="7351"/>
                  </a:cubicBezTo>
                  <a:cubicBezTo>
                    <a:pt x="2000" y="7362"/>
                    <a:pt x="2034" y="7375"/>
                    <a:pt x="2068" y="7390"/>
                  </a:cubicBezTo>
                  <a:cubicBezTo>
                    <a:pt x="2120" y="7411"/>
                    <a:pt x="2169" y="7437"/>
                    <a:pt x="2221" y="7458"/>
                  </a:cubicBezTo>
                  <a:cubicBezTo>
                    <a:pt x="2274" y="7479"/>
                    <a:pt x="2328" y="7497"/>
                    <a:pt x="2381" y="7518"/>
                  </a:cubicBezTo>
                  <a:cubicBezTo>
                    <a:pt x="2495" y="7562"/>
                    <a:pt x="2611" y="7598"/>
                    <a:pt x="2729" y="7631"/>
                  </a:cubicBezTo>
                  <a:cubicBezTo>
                    <a:pt x="2753" y="7638"/>
                    <a:pt x="2778" y="7640"/>
                    <a:pt x="2802" y="7647"/>
                  </a:cubicBezTo>
                  <a:cubicBezTo>
                    <a:pt x="2810" y="7649"/>
                    <a:pt x="2821" y="7660"/>
                    <a:pt x="2821" y="7667"/>
                  </a:cubicBezTo>
                  <a:cubicBezTo>
                    <a:pt x="2820" y="7683"/>
                    <a:pt x="2807" y="7681"/>
                    <a:pt x="2794" y="7679"/>
                  </a:cubicBezTo>
                  <a:cubicBezTo>
                    <a:pt x="2747" y="7670"/>
                    <a:pt x="2700" y="7660"/>
                    <a:pt x="2653" y="7654"/>
                  </a:cubicBezTo>
                  <a:cubicBezTo>
                    <a:pt x="2559" y="7641"/>
                    <a:pt x="2469" y="7614"/>
                    <a:pt x="2380" y="7583"/>
                  </a:cubicBezTo>
                  <a:cubicBezTo>
                    <a:pt x="2335" y="7568"/>
                    <a:pt x="2291" y="7549"/>
                    <a:pt x="2247" y="7532"/>
                  </a:cubicBezTo>
                  <a:cubicBezTo>
                    <a:pt x="2237" y="7528"/>
                    <a:pt x="2226" y="7526"/>
                    <a:pt x="2215" y="7522"/>
                  </a:cubicBezTo>
                  <a:cubicBezTo>
                    <a:pt x="2218" y="7528"/>
                    <a:pt x="2221" y="7532"/>
                    <a:pt x="2225" y="7536"/>
                  </a:cubicBezTo>
                  <a:cubicBezTo>
                    <a:pt x="2216" y="7551"/>
                    <a:pt x="2203" y="7551"/>
                    <a:pt x="2188" y="7545"/>
                  </a:cubicBezTo>
                  <a:cubicBezTo>
                    <a:pt x="2132" y="7522"/>
                    <a:pt x="2075" y="7499"/>
                    <a:pt x="2018" y="7476"/>
                  </a:cubicBezTo>
                  <a:cubicBezTo>
                    <a:pt x="1999" y="7468"/>
                    <a:pt x="1979" y="7459"/>
                    <a:pt x="1959" y="7452"/>
                  </a:cubicBezTo>
                  <a:cubicBezTo>
                    <a:pt x="1953" y="7450"/>
                    <a:pt x="1945" y="7453"/>
                    <a:pt x="1937" y="7454"/>
                  </a:cubicBezTo>
                  <a:cubicBezTo>
                    <a:pt x="1937" y="7457"/>
                    <a:pt x="1937" y="7459"/>
                    <a:pt x="1936" y="7462"/>
                  </a:cubicBezTo>
                  <a:cubicBezTo>
                    <a:pt x="1940" y="7464"/>
                    <a:pt x="1944" y="7468"/>
                    <a:pt x="1948" y="7468"/>
                  </a:cubicBezTo>
                  <a:cubicBezTo>
                    <a:pt x="1969" y="7469"/>
                    <a:pt x="1979" y="7483"/>
                    <a:pt x="1974" y="7500"/>
                  </a:cubicBezTo>
                  <a:cubicBezTo>
                    <a:pt x="1957" y="7553"/>
                    <a:pt x="1985" y="7579"/>
                    <a:pt x="2025" y="7604"/>
                  </a:cubicBezTo>
                  <a:cubicBezTo>
                    <a:pt x="2051" y="7620"/>
                    <a:pt x="2071" y="7645"/>
                    <a:pt x="2093" y="7666"/>
                  </a:cubicBezTo>
                  <a:cubicBezTo>
                    <a:pt x="2101" y="7674"/>
                    <a:pt x="2105" y="7686"/>
                    <a:pt x="2116" y="7702"/>
                  </a:cubicBezTo>
                  <a:cubicBezTo>
                    <a:pt x="2101" y="7700"/>
                    <a:pt x="2091" y="7702"/>
                    <a:pt x="2085" y="7698"/>
                  </a:cubicBezTo>
                  <a:cubicBezTo>
                    <a:pt x="2037" y="7669"/>
                    <a:pt x="1990" y="7639"/>
                    <a:pt x="1943" y="7610"/>
                  </a:cubicBezTo>
                  <a:cubicBezTo>
                    <a:pt x="1937" y="7606"/>
                    <a:pt x="1930" y="7603"/>
                    <a:pt x="1919" y="7604"/>
                  </a:cubicBezTo>
                  <a:cubicBezTo>
                    <a:pt x="1922" y="7610"/>
                    <a:pt x="1924" y="7618"/>
                    <a:pt x="1928" y="7622"/>
                  </a:cubicBezTo>
                  <a:cubicBezTo>
                    <a:pt x="1993" y="7679"/>
                    <a:pt x="2064" y="7727"/>
                    <a:pt x="2140" y="7769"/>
                  </a:cubicBezTo>
                  <a:cubicBezTo>
                    <a:pt x="2169" y="7785"/>
                    <a:pt x="2194" y="7808"/>
                    <a:pt x="2220" y="7827"/>
                  </a:cubicBezTo>
                  <a:cubicBezTo>
                    <a:pt x="2226" y="7831"/>
                    <a:pt x="2231" y="7839"/>
                    <a:pt x="2236" y="7838"/>
                  </a:cubicBezTo>
                  <a:cubicBezTo>
                    <a:pt x="2268" y="7834"/>
                    <a:pt x="2287" y="7858"/>
                    <a:pt x="2311" y="7872"/>
                  </a:cubicBezTo>
                  <a:cubicBezTo>
                    <a:pt x="2353" y="7897"/>
                    <a:pt x="2393" y="7925"/>
                    <a:pt x="2435" y="7951"/>
                  </a:cubicBezTo>
                  <a:cubicBezTo>
                    <a:pt x="2452" y="7962"/>
                    <a:pt x="2474" y="7966"/>
                    <a:pt x="2492" y="7977"/>
                  </a:cubicBezTo>
                  <a:cubicBezTo>
                    <a:pt x="2536" y="8003"/>
                    <a:pt x="2569" y="8041"/>
                    <a:pt x="2600" y="8089"/>
                  </a:cubicBezTo>
                  <a:cubicBezTo>
                    <a:pt x="2598" y="8037"/>
                    <a:pt x="2543" y="8010"/>
                    <a:pt x="2554" y="7959"/>
                  </a:cubicBezTo>
                  <a:cubicBezTo>
                    <a:pt x="2598" y="7975"/>
                    <a:pt x="2634" y="8048"/>
                    <a:pt x="2631" y="8118"/>
                  </a:cubicBezTo>
                  <a:cubicBezTo>
                    <a:pt x="2615" y="8118"/>
                    <a:pt x="2598" y="8121"/>
                    <a:pt x="2582" y="8118"/>
                  </a:cubicBezTo>
                  <a:cubicBezTo>
                    <a:pt x="2573" y="8116"/>
                    <a:pt x="2567" y="8104"/>
                    <a:pt x="2560" y="8096"/>
                  </a:cubicBezTo>
                  <a:cubicBezTo>
                    <a:pt x="2540" y="8075"/>
                    <a:pt x="2521" y="8053"/>
                    <a:pt x="2501" y="8031"/>
                  </a:cubicBezTo>
                  <a:cubicBezTo>
                    <a:pt x="2497" y="8027"/>
                    <a:pt x="2491" y="8024"/>
                    <a:pt x="2481" y="8018"/>
                  </a:cubicBezTo>
                  <a:cubicBezTo>
                    <a:pt x="2482" y="8045"/>
                    <a:pt x="2486" y="8066"/>
                    <a:pt x="2502" y="8083"/>
                  </a:cubicBezTo>
                  <a:cubicBezTo>
                    <a:pt x="2522" y="8104"/>
                    <a:pt x="2542" y="8126"/>
                    <a:pt x="2560" y="8145"/>
                  </a:cubicBezTo>
                  <a:cubicBezTo>
                    <a:pt x="2595" y="8145"/>
                    <a:pt x="2627" y="8145"/>
                    <a:pt x="2664" y="8145"/>
                  </a:cubicBezTo>
                  <a:cubicBezTo>
                    <a:pt x="2678" y="8120"/>
                    <a:pt x="2704" y="8119"/>
                    <a:pt x="2733" y="8124"/>
                  </a:cubicBezTo>
                  <a:cubicBezTo>
                    <a:pt x="2764" y="8129"/>
                    <a:pt x="2797" y="8128"/>
                    <a:pt x="2832" y="8131"/>
                  </a:cubicBezTo>
                  <a:cubicBezTo>
                    <a:pt x="2835" y="8114"/>
                    <a:pt x="2837" y="8099"/>
                    <a:pt x="2840" y="8083"/>
                  </a:cubicBezTo>
                  <a:cubicBezTo>
                    <a:pt x="2843" y="8085"/>
                    <a:pt x="2846" y="8086"/>
                    <a:pt x="2846" y="8087"/>
                  </a:cubicBezTo>
                  <a:cubicBezTo>
                    <a:pt x="2846" y="8124"/>
                    <a:pt x="2841" y="8134"/>
                    <a:pt x="2894" y="8133"/>
                  </a:cubicBezTo>
                  <a:cubicBezTo>
                    <a:pt x="2964" y="8132"/>
                    <a:pt x="3032" y="8135"/>
                    <a:pt x="3101" y="8148"/>
                  </a:cubicBezTo>
                  <a:cubicBezTo>
                    <a:pt x="3123" y="8152"/>
                    <a:pt x="3146" y="8148"/>
                    <a:pt x="3166" y="8148"/>
                  </a:cubicBezTo>
                  <a:cubicBezTo>
                    <a:pt x="3195" y="8102"/>
                    <a:pt x="3223" y="8057"/>
                    <a:pt x="3254" y="8008"/>
                  </a:cubicBezTo>
                  <a:cubicBezTo>
                    <a:pt x="3194" y="8039"/>
                    <a:pt x="3140" y="8075"/>
                    <a:pt x="3070" y="8070"/>
                  </a:cubicBezTo>
                  <a:cubicBezTo>
                    <a:pt x="3083" y="8062"/>
                    <a:pt x="3095" y="8052"/>
                    <a:pt x="3108" y="8046"/>
                  </a:cubicBezTo>
                  <a:cubicBezTo>
                    <a:pt x="3171" y="8017"/>
                    <a:pt x="3236" y="7992"/>
                    <a:pt x="3290" y="7948"/>
                  </a:cubicBezTo>
                  <a:cubicBezTo>
                    <a:pt x="3309" y="7933"/>
                    <a:pt x="3330" y="7919"/>
                    <a:pt x="3351" y="7904"/>
                  </a:cubicBezTo>
                  <a:cubicBezTo>
                    <a:pt x="3355" y="7901"/>
                    <a:pt x="3360" y="7897"/>
                    <a:pt x="3365" y="7897"/>
                  </a:cubicBezTo>
                  <a:cubicBezTo>
                    <a:pt x="3416" y="7896"/>
                    <a:pt x="3451" y="7858"/>
                    <a:pt x="3494" y="7838"/>
                  </a:cubicBezTo>
                  <a:cubicBezTo>
                    <a:pt x="3510" y="7831"/>
                    <a:pt x="3525" y="7820"/>
                    <a:pt x="3541" y="7810"/>
                  </a:cubicBezTo>
                  <a:cubicBezTo>
                    <a:pt x="3526" y="7794"/>
                    <a:pt x="3516" y="7808"/>
                    <a:pt x="3508" y="7812"/>
                  </a:cubicBezTo>
                  <a:cubicBezTo>
                    <a:pt x="3468" y="7831"/>
                    <a:pt x="3431" y="7854"/>
                    <a:pt x="3391" y="7872"/>
                  </a:cubicBezTo>
                  <a:cubicBezTo>
                    <a:pt x="3337" y="7895"/>
                    <a:pt x="3282" y="7915"/>
                    <a:pt x="3228" y="7936"/>
                  </a:cubicBezTo>
                  <a:cubicBezTo>
                    <a:pt x="3217" y="7940"/>
                    <a:pt x="3205" y="7940"/>
                    <a:pt x="3192" y="7938"/>
                  </a:cubicBezTo>
                  <a:cubicBezTo>
                    <a:pt x="3361" y="7871"/>
                    <a:pt x="3517" y="7783"/>
                    <a:pt x="3658" y="7661"/>
                  </a:cubicBezTo>
                  <a:cubicBezTo>
                    <a:pt x="3617" y="7649"/>
                    <a:pt x="3617" y="7649"/>
                    <a:pt x="3610" y="7607"/>
                  </a:cubicBezTo>
                  <a:cubicBezTo>
                    <a:pt x="3586" y="7612"/>
                    <a:pt x="3559" y="7623"/>
                    <a:pt x="3553" y="7583"/>
                  </a:cubicBezTo>
                  <a:cubicBezTo>
                    <a:pt x="3468" y="7617"/>
                    <a:pt x="3394" y="7667"/>
                    <a:pt x="3307" y="7688"/>
                  </a:cubicBezTo>
                  <a:cubicBezTo>
                    <a:pt x="3306" y="7685"/>
                    <a:pt x="3304" y="7682"/>
                    <a:pt x="3303" y="7680"/>
                  </a:cubicBezTo>
                  <a:cubicBezTo>
                    <a:pt x="3353" y="7654"/>
                    <a:pt x="3403" y="7628"/>
                    <a:pt x="3454" y="7603"/>
                  </a:cubicBezTo>
                  <a:cubicBezTo>
                    <a:pt x="3495" y="7583"/>
                    <a:pt x="3537" y="7567"/>
                    <a:pt x="3576" y="7544"/>
                  </a:cubicBezTo>
                  <a:cubicBezTo>
                    <a:pt x="3608" y="7526"/>
                    <a:pt x="3635" y="7500"/>
                    <a:pt x="3665" y="7478"/>
                  </a:cubicBezTo>
                  <a:cubicBezTo>
                    <a:pt x="3684" y="7463"/>
                    <a:pt x="3703" y="7449"/>
                    <a:pt x="3724" y="7437"/>
                  </a:cubicBezTo>
                  <a:cubicBezTo>
                    <a:pt x="3742" y="7426"/>
                    <a:pt x="3751" y="7414"/>
                    <a:pt x="3750" y="7392"/>
                  </a:cubicBezTo>
                  <a:cubicBezTo>
                    <a:pt x="3749" y="7376"/>
                    <a:pt x="3751" y="7359"/>
                    <a:pt x="3745" y="7340"/>
                  </a:cubicBezTo>
                  <a:cubicBezTo>
                    <a:pt x="3725" y="7361"/>
                    <a:pt x="3704" y="7383"/>
                    <a:pt x="3684" y="7405"/>
                  </a:cubicBezTo>
                  <a:cubicBezTo>
                    <a:pt x="3682" y="7407"/>
                    <a:pt x="3679" y="7412"/>
                    <a:pt x="3680" y="7415"/>
                  </a:cubicBezTo>
                  <a:cubicBezTo>
                    <a:pt x="3688" y="7445"/>
                    <a:pt x="3666" y="7456"/>
                    <a:pt x="3647" y="7467"/>
                  </a:cubicBezTo>
                  <a:cubicBezTo>
                    <a:pt x="3574" y="7507"/>
                    <a:pt x="3500" y="7548"/>
                    <a:pt x="3427" y="7588"/>
                  </a:cubicBezTo>
                  <a:cubicBezTo>
                    <a:pt x="3372" y="7617"/>
                    <a:pt x="3312" y="7636"/>
                    <a:pt x="3252" y="7652"/>
                  </a:cubicBezTo>
                  <a:cubicBezTo>
                    <a:pt x="3236" y="7656"/>
                    <a:pt x="3218" y="7655"/>
                    <a:pt x="3201" y="7654"/>
                  </a:cubicBezTo>
                  <a:cubicBezTo>
                    <a:pt x="3196" y="7654"/>
                    <a:pt x="3191" y="7645"/>
                    <a:pt x="3184" y="7638"/>
                  </a:cubicBezTo>
                  <a:cubicBezTo>
                    <a:pt x="3168" y="7640"/>
                    <a:pt x="3147" y="7643"/>
                    <a:pt x="3127" y="7645"/>
                  </a:cubicBezTo>
                  <a:cubicBezTo>
                    <a:pt x="3125" y="7643"/>
                    <a:pt x="3124" y="7641"/>
                    <a:pt x="3123" y="7639"/>
                  </a:cubicBezTo>
                  <a:cubicBezTo>
                    <a:pt x="3133" y="7633"/>
                    <a:pt x="3143" y="7626"/>
                    <a:pt x="3153" y="7621"/>
                  </a:cubicBezTo>
                  <a:cubicBezTo>
                    <a:pt x="3210" y="7594"/>
                    <a:pt x="3266" y="7567"/>
                    <a:pt x="3323" y="7540"/>
                  </a:cubicBezTo>
                  <a:cubicBezTo>
                    <a:pt x="3396" y="7506"/>
                    <a:pt x="3470" y="7473"/>
                    <a:pt x="3534" y="7422"/>
                  </a:cubicBezTo>
                  <a:cubicBezTo>
                    <a:pt x="3583" y="7383"/>
                    <a:pt x="3631" y="7343"/>
                    <a:pt x="3678" y="7302"/>
                  </a:cubicBezTo>
                  <a:cubicBezTo>
                    <a:pt x="3687" y="7294"/>
                    <a:pt x="3691" y="7281"/>
                    <a:pt x="3691" y="7266"/>
                  </a:cubicBezTo>
                  <a:cubicBezTo>
                    <a:pt x="3682" y="7273"/>
                    <a:pt x="3673" y="7282"/>
                    <a:pt x="3662" y="7286"/>
                  </a:cubicBezTo>
                  <a:cubicBezTo>
                    <a:pt x="3652" y="7289"/>
                    <a:pt x="3636" y="7291"/>
                    <a:pt x="3630" y="7285"/>
                  </a:cubicBezTo>
                  <a:cubicBezTo>
                    <a:pt x="3617" y="7273"/>
                    <a:pt x="3605" y="7277"/>
                    <a:pt x="3590" y="7278"/>
                  </a:cubicBezTo>
                  <a:cubicBezTo>
                    <a:pt x="3517" y="7287"/>
                    <a:pt x="3443" y="7294"/>
                    <a:pt x="3369" y="7303"/>
                  </a:cubicBezTo>
                  <a:cubicBezTo>
                    <a:pt x="3347" y="7306"/>
                    <a:pt x="3325" y="7312"/>
                    <a:pt x="3304" y="7319"/>
                  </a:cubicBezTo>
                  <a:cubicBezTo>
                    <a:pt x="3249" y="7340"/>
                    <a:pt x="3192" y="7352"/>
                    <a:pt x="3133" y="7353"/>
                  </a:cubicBezTo>
                  <a:cubicBezTo>
                    <a:pt x="3126" y="7353"/>
                    <a:pt x="3119" y="7350"/>
                    <a:pt x="3103" y="7346"/>
                  </a:cubicBezTo>
                  <a:cubicBezTo>
                    <a:pt x="3133" y="7328"/>
                    <a:pt x="3157" y="7315"/>
                    <a:pt x="3189" y="7296"/>
                  </a:cubicBezTo>
                  <a:cubicBezTo>
                    <a:pt x="3160" y="7296"/>
                    <a:pt x="3141" y="7296"/>
                    <a:pt x="3122" y="7297"/>
                  </a:cubicBezTo>
                  <a:cubicBezTo>
                    <a:pt x="3057" y="7298"/>
                    <a:pt x="2992" y="7300"/>
                    <a:pt x="2927" y="7303"/>
                  </a:cubicBezTo>
                  <a:cubicBezTo>
                    <a:pt x="2903" y="7304"/>
                    <a:pt x="2890" y="7293"/>
                    <a:pt x="2884" y="7269"/>
                  </a:cubicBezTo>
                  <a:cubicBezTo>
                    <a:pt x="2836" y="7271"/>
                    <a:pt x="2788" y="7274"/>
                    <a:pt x="2733" y="7277"/>
                  </a:cubicBezTo>
                  <a:cubicBezTo>
                    <a:pt x="2772" y="7299"/>
                    <a:pt x="2811" y="7286"/>
                    <a:pt x="2839" y="7316"/>
                  </a:cubicBezTo>
                  <a:cubicBezTo>
                    <a:pt x="2812" y="7311"/>
                    <a:pt x="2785" y="7306"/>
                    <a:pt x="2757" y="7302"/>
                  </a:cubicBezTo>
                  <a:cubicBezTo>
                    <a:pt x="2732" y="7299"/>
                    <a:pt x="2707" y="7297"/>
                    <a:pt x="2682" y="7297"/>
                  </a:cubicBezTo>
                  <a:cubicBezTo>
                    <a:pt x="2559" y="7294"/>
                    <a:pt x="2440" y="7266"/>
                    <a:pt x="2322" y="7235"/>
                  </a:cubicBezTo>
                  <a:cubicBezTo>
                    <a:pt x="2226" y="7209"/>
                    <a:pt x="2130" y="7181"/>
                    <a:pt x="2034" y="7156"/>
                  </a:cubicBezTo>
                  <a:cubicBezTo>
                    <a:pt x="2015" y="7150"/>
                    <a:pt x="1995" y="7148"/>
                    <a:pt x="1975" y="7146"/>
                  </a:cubicBezTo>
                  <a:cubicBezTo>
                    <a:pt x="1932" y="7140"/>
                    <a:pt x="1929" y="7136"/>
                    <a:pt x="1940" y="7089"/>
                  </a:cubicBezTo>
                  <a:cubicBezTo>
                    <a:pt x="1918" y="7083"/>
                    <a:pt x="1895" y="7076"/>
                    <a:pt x="1873" y="7070"/>
                  </a:cubicBezTo>
                  <a:cubicBezTo>
                    <a:pt x="1873" y="7066"/>
                    <a:pt x="1872" y="7063"/>
                    <a:pt x="1872" y="7060"/>
                  </a:cubicBezTo>
                  <a:cubicBezTo>
                    <a:pt x="1884" y="7054"/>
                    <a:pt x="1895" y="7048"/>
                    <a:pt x="1909" y="7041"/>
                  </a:cubicBezTo>
                  <a:cubicBezTo>
                    <a:pt x="1900" y="7032"/>
                    <a:pt x="1892" y="7024"/>
                    <a:pt x="1884" y="7017"/>
                  </a:cubicBezTo>
                  <a:cubicBezTo>
                    <a:pt x="1867" y="7045"/>
                    <a:pt x="1851" y="7071"/>
                    <a:pt x="1831" y="7103"/>
                  </a:cubicBezTo>
                  <a:cubicBezTo>
                    <a:pt x="1840" y="7113"/>
                    <a:pt x="1853" y="7127"/>
                    <a:pt x="1869" y="7145"/>
                  </a:cubicBezTo>
                  <a:cubicBezTo>
                    <a:pt x="1875" y="7132"/>
                    <a:pt x="1879" y="7123"/>
                    <a:pt x="1882" y="7114"/>
                  </a:cubicBezTo>
                  <a:cubicBezTo>
                    <a:pt x="1893" y="7088"/>
                    <a:pt x="1898" y="7087"/>
                    <a:pt x="1930" y="7108"/>
                  </a:cubicBezTo>
                  <a:cubicBezTo>
                    <a:pt x="1899" y="7138"/>
                    <a:pt x="1883" y="7174"/>
                    <a:pt x="1888" y="7217"/>
                  </a:cubicBezTo>
                  <a:cubicBezTo>
                    <a:pt x="1849" y="7210"/>
                    <a:pt x="1849" y="7210"/>
                    <a:pt x="1802" y="7160"/>
                  </a:cubicBezTo>
                  <a:cubicBezTo>
                    <a:pt x="1798" y="7160"/>
                    <a:pt x="1794" y="7162"/>
                    <a:pt x="1789" y="7163"/>
                  </a:cubicBezTo>
                  <a:cubicBezTo>
                    <a:pt x="1764" y="7169"/>
                    <a:pt x="1753" y="7162"/>
                    <a:pt x="1760" y="7139"/>
                  </a:cubicBezTo>
                  <a:cubicBezTo>
                    <a:pt x="1766" y="7120"/>
                    <a:pt x="1759" y="7110"/>
                    <a:pt x="1749" y="7096"/>
                  </a:cubicBezTo>
                  <a:cubicBezTo>
                    <a:pt x="1724" y="7062"/>
                    <a:pt x="1725" y="7016"/>
                    <a:pt x="1753" y="6983"/>
                  </a:cubicBezTo>
                  <a:cubicBezTo>
                    <a:pt x="1770" y="6963"/>
                    <a:pt x="1790" y="6946"/>
                    <a:pt x="1792" y="6916"/>
                  </a:cubicBezTo>
                  <a:cubicBezTo>
                    <a:pt x="1793" y="6906"/>
                    <a:pt x="1808" y="6898"/>
                    <a:pt x="1817" y="6888"/>
                  </a:cubicBezTo>
                  <a:cubicBezTo>
                    <a:pt x="1778" y="6843"/>
                    <a:pt x="1778" y="6843"/>
                    <a:pt x="1744" y="6834"/>
                  </a:cubicBezTo>
                  <a:cubicBezTo>
                    <a:pt x="1739" y="6809"/>
                    <a:pt x="1730" y="6783"/>
                    <a:pt x="1728" y="6756"/>
                  </a:cubicBezTo>
                  <a:cubicBezTo>
                    <a:pt x="1724" y="6720"/>
                    <a:pt x="1739" y="6689"/>
                    <a:pt x="1765" y="6663"/>
                  </a:cubicBezTo>
                  <a:cubicBezTo>
                    <a:pt x="1794" y="6634"/>
                    <a:pt x="1791" y="6624"/>
                    <a:pt x="1757" y="6597"/>
                  </a:cubicBezTo>
                  <a:cubicBezTo>
                    <a:pt x="1744" y="6586"/>
                    <a:pt x="1726" y="6581"/>
                    <a:pt x="1712" y="6572"/>
                  </a:cubicBezTo>
                  <a:cubicBezTo>
                    <a:pt x="1698" y="6564"/>
                    <a:pt x="1682" y="6557"/>
                    <a:pt x="1684" y="6537"/>
                  </a:cubicBezTo>
                  <a:cubicBezTo>
                    <a:pt x="1686" y="6518"/>
                    <a:pt x="1703" y="6517"/>
                    <a:pt x="1717" y="6513"/>
                  </a:cubicBezTo>
                  <a:cubicBezTo>
                    <a:pt x="1723" y="6512"/>
                    <a:pt x="1729" y="6509"/>
                    <a:pt x="1737" y="6505"/>
                  </a:cubicBezTo>
                  <a:cubicBezTo>
                    <a:pt x="1733" y="6455"/>
                    <a:pt x="1729" y="6406"/>
                    <a:pt x="1725" y="6357"/>
                  </a:cubicBezTo>
                  <a:cubicBezTo>
                    <a:pt x="1720" y="6294"/>
                    <a:pt x="1716" y="6230"/>
                    <a:pt x="1711" y="6166"/>
                  </a:cubicBezTo>
                  <a:cubicBezTo>
                    <a:pt x="1710" y="6150"/>
                    <a:pt x="1715" y="6131"/>
                    <a:pt x="1695" y="6119"/>
                  </a:cubicBezTo>
                  <a:cubicBezTo>
                    <a:pt x="1693" y="6118"/>
                    <a:pt x="1697" y="6105"/>
                    <a:pt x="1698" y="6097"/>
                  </a:cubicBezTo>
                  <a:cubicBezTo>
                    <a:pt x="1699" y="6080"/>
                    <a:pt x="1700" y="6062"/>
                    <a:pt x="1701" y="6045"/>
                  </a:cubicBezTo>
                  <a:cubicBezTo>
                    <a:pt x="1699" y="6045"/>
                    <a:pt x="1698" y="6045"/>
                    <a:pt x="1696" y="6045"/>
                  </a:cubicBezTo>
                  <a:cubicBezTo>
                    <a:pt x="1696" y="6062"/>
                    <a:pt x="1697" y="6080"/>
                    <a:pt x="1698" y="6098"/>
                  </a:cubicBezTo>
                  <a:close/>
                  <a:moveTo>
                    <a:pt x="987" y="4234"/>
                  </a:moveTo>
                  <a:cubicBezTo>
                    <a:pt x="994" y="4240"/>
                    <a:pt x="1001" y="4246"/>
                    <a:pt x="1009" y="4252"/>
                  </a:cubicBezTo>
                  <a:cubicBezTo>
                    <a:pt x="1008" y="4236"/>
                    <a:pt x="1003" y="4225"/>
                    <a:pt x="986" y="4235"/>
                  </a:cubicBezTo>
                  <a:cubicBezTo>
                    <a:pt x="991" y="4222"/>
                    <a:pt x="993" y="4210"/>
                    <a:pt x="971" y="4199"/>
                  </a:cubicBezTo>
                  <a:cubicBezTo>
                    <a:pt x="978" y="4215"/>
                    <a:pt x="982" y="4224"/>
                    <a:pt x="987" y="4234"/>
                  </a:cubicBezTo>
                  <a:close/>
                  <a:moveTo>
                    <a:pt x="1989" y="7416"/>
                  </a:moveTo>
                  <a:cubicBezTo>
                    <a:pt x="1976" y="7414"/>
                    <a:pt x="1963" y="7412"/>
                    <a:pt x="1950" y="7409"/>
                  </a:cubicBezTo>
                  <a:cubicBezTo>
                    <a:pt x="1962" y="7421"/>
                    <a:pt x="1975" y="7426"/>
                    <a:pt x="1989" y="7415"/>
                  </a:cubicBezTo>
                  <a:cubicBezTo>
                    <a:pt x="1993" y="7441"/>
                    <a:pt x="2014" y="7438"/>
                    <a:pt x="2033" y="7441"/>
                  </a:cubicBezTo>
                  <a:cubicBezTo>
                    <a:pt x="2018" y="7432"/>
                    <a:pt x="2004" y="7424"/>
                    <a:pt x="1989" y="7416"/>
                  </a:cubicBezTo>
                  <a:close/>
                  <a:moveTo>
                    <a:pt x="3838" y="6085"/>
                  </a:moveTo>
                  <a:cubicBezTo>
                    <a:pt x="3856" y="6072"/>
                    <a:pt x="3858" y="6053"/>
                    <a:pt x="3854" y="6031"/>
                  </a:cubicBezTo>
                  <a:cubicBezTo>
                    <a:pt x="3849" y="6049"/>
                    <a:pt x="3844" y="6068"/>
                    <a:pt x="3839" y="6086"/>
                  </a:cubicBezTo>
                  <a:cubicBezTo>
                    <a:pt x="3826" y="6093"/>
                    <a:pt x="3823" y="6104"/>
                    <a:pt x="3832" y="6118"/>
                  </a:cubicBezTo>
                  <a:cubicBezTo>
                    <a:pt x="3834" y="6107"/>
                    <a:pt x="3836" y="6096"/>
                    <a:pt x="3838" y="6085"/>
                  </a:cubicBezTo>
                  <a:close/>
                  <a:moveTo>
                    <a:pt x="3965" y="5756"/>
                  </a:moveTo>
                  <a:cubicBezTo>
                    <a:pt x="3985" y="5732"/>
                    <a:pt x="3986" y="5729"/>
                    <a:pt x="3985" y="5692"/>
                  </a:cubicBezTo>
                  <a:cubicBezTo>
                    <a:pt x="3977" y="5717"/>
                    <a:pt x="3972" y="5737"/>
                    <a:pt x="3966" y="5757"/>
                  </a:cubicBezTo>
                  <a:cubicBezTo>
                    <a:pt x="3954" y="5771"/>
                    <a:pt x="3950" y="5787"/>
                    <a:pt x="3958" y="5806"/>
                  </a:cubicBezTo>
                  <a:cubicBezTo>
                    <a:pt x="3961" y="5790"/>
                    <a:pt x="3963" y="5773"/>
                    <a:pt x="3965" y="5756"/>
                  </a:cubicBezTo>
                  <a:close/>
                  <a:moveTo>
                    <a:pt x="355" y="2377"/>
                  </a:moveTo>
                  <a:cubicBezTo>
                    <a:pt x="374" y="2357"/>
                    <a:pt x="360" y="2333"/>
                    <a:pt x="360" y="2311"/>
                  </a:cubicBezTo>
                  <a:cubicBezTo>
                    <a:pt x="359" y="2333"/>
                    <a:pt x="357" y="2355"/>
                    <a:pt x="355" y="2377"/>
                  </a:cubicBezTo>
                  <a:cubicBezTo>
                    <a:pt x="358" y="2395"/>
                    <a:pt x="346" y="2415"/>
                    <a:pt x="368" y="2429"/>
                  </a:cubicBezTo>
                  <a:cubicBezTo>
                    <a:pt x="364" y="2411"/>
                    <a:pt x="359" y="2394"/>
                    <a:pt x="355" y="2377"/>
                  </a:cubicBezTo>
                  <a:close/>
                  <a:moveTo>
                    <a:pt x="3812" y="7555"/>
                  </a:moveTo>
                  <a:cubicBezTo>
                    <a:pt x="3821" y="7541"/>
                    <a:pt x="3832" y="7528"/>
                    <a:pt x="3839" y="7513"/>
                  </a:cubicBezTo>
                  <a:cubicBezTo>
                    <a:pt x="3851" y="7485"/>
                    <a:pt x="3845" y="7472"/>
                    <a:pt x="3812" y="7455"/>
                  </a:cubicBezTo>
                  <a:cubicBezTo>
                    <a:pt x="3812" y="7476"/>
                    <a:pt x="3812" y="7495"/>
                    <a:pt x="3812" y="7514"/>
                  </a:cubicBezTo>
                  <a:cubicBezTo>
                    <a:pt x="3812" y="7528"/>
                    <a:pt x="3813" y="7542"/>
                    <a:pt x="3813" y="7556"/>
                  </a:cubicBezTo>
                  <a:cubicBezTo>
                    <a:pt x="3809" y="7575"/>
                    <a:pt x="3804" y="7595"/>
                    <a:pt x="3800" y="7614"/>
                  </a:cubicBezTo>
                  <a:cubicBezTo>
                    <a:pt x="3821" y="7597"/>
                    <a:pt x="3814" y="7575"/>
                    <a:pt x="3812" y="7555"/>
                  </a:cubicBezTo>
                  <a:close/>
                  <a:moveTo>
                    <a:pt x="3173" y="8185"/>
                  </a:moveTo>
                  <a:cubicBezTo>
                    <a:pt x="3205" y="8174"/>
                    <a:pt x="3236" y="8162"/>
                    <a:pt x="3269" y="8150"/>
                  </a:cubicBezTo>
                  <a:cubicBezTo>
                    <a:pt x="3276" y="8132"/>
                    <a:pt x="3283" y="8114"/>
                    <a:pt x="3294" y="8087"/>
                  </a:cubicBezTo>
                  <a:cubicBezTo>
                    <a:pt x="3270" y="8106"/>
                    <a:pt x="3254" y="8120"/>
                    <a:pt x="3236" y="8132"/>
                  </a:cubicBezTo>
                  <a:cubicBezTo>
                    <a:pt x="3219" y="8144"/>
                    <a:pt x="3200" y="8154"/>
                    <a:pt x="3183" y="8166"/>
                  </a:cubicBezTo>
                  <a:cubicBezTo>
                    <a:pt x="3178" y="8170"/>
                    <a:pt x="3176" y="8179"/>
                    <a:pt x="3173" y="8185"/>
                  </a:cubicBezTo>
                  <a:cubicBezTo>
                    <a:pt x="3158" y="8179"/>
                    <a:pt x="3135" y="8194"/>
                    <a:pt x="3127" y="8169"/>
                  </a:cubicBezTo>
                  <a:cubicBezTo>
                    <a:pt x="3126" y="8167"/>
                    <a:pt x="3119" y="8166"/>
                    <a:pt x="3116" y="8166"/>
                  </a:cubicBezTo>
                  <a:cubicBezTo>
                    <a:pt x="3091" y="8171"/>
                    <a:pt x="3065" y="8177"/>
                    <a:pt x="3034" y="8183"/>
                  </a:cubicBezTo>
                  <a:cubicBezTo>
                    <a:pt x="3085" y="8199"/>
                    <a:pt x="3129" y="8198"/>
                    <a:pt x="3173" y="8185"/>
                  </a:cubicBezTo>
                  <a:close/>
                  <a:moveTo>
                    <a:pt x="4911" y="1391"/>
                  </a:moveTo>
                  <a:cubicBezTo>
                    <a:pt x="4903" y="1370"/>
                    <a:pt x="4895" y="1350"/>
                    <a:pt x="4887" y="1329"/>
                  </a:cubicBezTo>
                  <a:cubicBezTo>
                    <a:pt x="4887" y="1330"/>
                    <a:pt x="4887" y="1330"/>
                    <a:pt x="4887" y="1330"/>
                  </a:cubicBezTo>
                  <a:cubicBezTo>
                    <a:pt x="4880" y="1316"/>
                    <a:pt x="4871" y="1302"/>
                    <a:pt x="4885" y="1283"/>
                  </a:cubicBezTo>
                  <a:cubicBezTo>
                    <a:pt x="4899" y="1296"/>
                    <a:pt x="4910" y="1308"/>
                    <a:pt x="4922" y="1320"/>
                  </a:cubicBezTo>
                  <a:cubicBezTo>
                    <a:pt x="4916" y="1282"/>
                    <a:pt x="4906" y="1248"/>
                    <a:pt x="4894" y="1215"/>
                  </a:cubicBezTo>
                  <a:cubicBezTo>
                    <a:pt x="4867" y="1143"/>
                    <a:pt x="4821" y="1082"/>
                    <a:pt x="4784" y="1016"/>
                  </a:cubicBezTo>
                  <a:cubicBezTo>
                    <a:pt x="4768" y="987"/>
                    <a:pt x="4749" y="959"/>
                    <a:pt x="4727" y="935"/>
                  </a:cubicBezTo>
                  <a:cubicBezTo>
                    <a:pt x="4696" y="901"/>
                    <a:pt x="4661" y="869"/>
                    <a:pt x="4628" y="838"/>
                  </a:cubicBezTo>
                  <a:cubicBezTo>
                    <a:pt x="4595" y="806"/>
                    <a:pt x="4561" y="777"/>
                    <a:pt x="4528" y="745"/>
                  </a:cubicBezTo>
                  <a:cubicBezTo>
                    <a:pt x="4509" y="727"/>
                    <a:pt x="4491" y="708"/>
                    <a:pt x="4472" y="689"/>
                  </a:cubicBezTo>
                  <a:cubicBezTo>
                    <a:pt x="4448" y="665"/>
                    <a:pt x="4428" y="636"/>
                    <a:pt x="4400" y="616"/>
                  </a:cubicBezTo>
                  <a:cubicBezTo>
                    <a:pt x="4348" y="578"/>
                    <a:pt x="4292" y="545"/>
                    <a:pt x="4236" y="511"/>
                  </a:cubicBezTo>
                  <a:cubicBezTo>
                    <a:pt x="4188" y="481"/>
                    <a:pt x="4138" y="452"/>
                    <a:pt x="4090" y="422"/>
                  </a:cubicBezTo>
                  <a:cubicBezTo>
                    <a:pt x="4067" y="408"/>
                    <a:pt x="4044" y="397"/>
                    <a:pt x="4016" y="396"/>
                  </a:cubicBezTo>
                  <a:cubicBezTo>
                    <a:pt x="4001" y="396"/>
                    <a:pt x="3985" y="389"/>
                    <a:pt x="3971" y="382"/>
                  </a:cubicBezTo>
                  <a:cubicBezTo>
                    <a:pt x="3933" y="364"/>
                    <a:pt x="3896" y="343"/>
                    <a:pt x="3857" y="326"/>
                  </a:cubicBezTo>
                  <a:cubicBezTo>
                    <a:pt x="3810" y="304"/>
                    <a:pt x="3761" y="286"/>
                    <a:pt x="3714" y="264"/>
                  </a:cubicBezTo>
                  <a:cubicBezTo>
                    <a:pt x="3658" y="238"/>
                    <a:pt x="3600" y="224"/>
                    <a:pt x="3538" y="221"/>
                  </a:cubicBezTo>
                  <a:cubicBezTo>
                    <a:pt x="3497" y="218"/>
                    <a:pt x="3456" y="210"/>
                    <a:pt x="3418" y="197"/>
                  </a:cubicBezTo>
                  <a:cubicBezTo>
                    <a:pt x="3377" y="183"/>
                    <a:pt x="3337" y="173"/>
                    <a:pt x="3294" y="166"/>
                  </a:cubicBezTo>
                  <a:cubicBezTo>
                    <a:pt x="3254" y="160"/>
                    <a:pt x="3214" y="151"/>
                    <a:pt x="3173" y="144"/>
                  </a:cubicBezTo>
                  <a:cubicBezTo>
                    <a:pt x="3131" y="138"/>
                    <a:pt x="3089" y="130"/>
                    <a:pt x="3047" y="128"/>
                  </a:cubicBezTo>
                  <a:cubicBezTo>
                    <a:pt x="2962" y="125"/>
                    <a:pt x="2877" y="123"/>
                    <a:pt x="2792" y="125"/>
                  </a:cubicBezTo>
                  <a:cubicBezTo>
                    <a:pt x="2693" y="127"/>
                    <a:pt x="2595" y="132"/>
                    <a:pt x="2497" y="137"/>
                  </a:cubicBezTo>
                  <a:cubicBezTo>
                    <a:pt x="2429" y="139"/>
                    <a:pt x="2364" y="154"/>
                    <a:pt x="2300" y="179"/>
                  </a:cubicBezTo>
                  <a:cubicBezTo>
                    <a:pt x="2228" y="208"/>
                    <a:pt x="2153" y="232"/>
                    <a:pt x="2080" y="259"/>
                  </a:cubicBezTo>
                  <a:cubicBezTo>
                    <a:pt x="2073" y="261"/>
                    <a:pt x="2068" y="266"/>
                    <a:pt x="2063" y="269"/>
                  </a:cubicBezTo>
                  <a:cubicBezTo>
                    <a:pt x="2043" y="280"/>
                    <a:pt x="2023" y="292"/>
                    <a:pt x="2003" y="301"/>
                  </a:cubicBezTo>
                  <a:cubicBezTo>
                    <a:pt x="1932" y="332"/>
                    <a:pt x="1860" y="360"/>
                    <a:pt x="1791" y="393"/>
                  </a:cubicBezTo>
                  <a:cubicBezTo>
                    <a:pt x="1668" y="453"/>
                    <a:pt x="1543" y="507"/>
                    <a:pt x="1422" y="571"/>
                  </a:cubicBezTo>
                  <a:cubicBezTo>
                    <a:pt x="1357" y="606"/>
                    <a:pt x="1297" y="647"/>
                    <a:pt x="1243" y="696"/>
                  </a:cubicBezTo>
                  <a:cubicBezTo>
                    <a:pt x="1153" y="777"/>
                    <a:pt x="1071" y="866"/>
                    <a:pt x="1002" y="966"/>
                  </a:cubicBezTo>
                  <a:cubicBezTo>
                    <a:pt x="974" y="1006"/>
                    <a:pt x="946" y="1047"/>
                    <a:pt x="915" y="1085"/>
                  </a:cubicBezTo>
                  <a:cubicBezTo>
                    <a:pt x="880" y="1128"/>
                    <a:pt x="857" y="1176"/>
                    <a:pt x="834" y="1226"/>
                  </a:cubicBezTo>
                  <a:cubicBezTo>
                    <a:pt x="814" y="1268"/>
                    <a:pt x="795" y="1311"/>
                    <a:pt x="768" y="1348"/>
                  </a:cubicBezTo>
                  <a:cubicBezTo>
                    <a:pt x="729" y="1402"/>
                    <a:pt x="697" y="1460"/>
                    <a:pt x="662" y="1516"/>
                  </a:cubicBezTo>
                  <a:cubicBezTo>
                    <a:pt x="659" y="1522"/>
                    <a:pt x="657" y="1528"/>
                    <a:pt x="654" y="1534"/>
                  </a:cubicBezTo>
                  <a:cubicBezTo>
                    <a:pt x="627" y="1592"/>
                    <a:pt x="601" y="1650"/>
                    <a:pt x="573" y="1707"/>
                  </a:cubicBezTo>
                  <a:cubicBezTo>
                    <a:pt x="548" y="1758"/>
                    <a:pt x="518" y="1805"/>
                    <a:pt x="497" y="1857"/>
                  </a:cubicBezTo>
                  <a:cubicBezTo>
                    <a:pt x="469" y="1930"/>
                    <a:pt x="447" y="2005"/>
                    <a:pt x="423" y="2080"/>
                  </a:cubicBezTo>
                  <a:cubicBezTo>
                    <a:pt x="422" y="2083"/>
                    <a:pt x="422" y="2087"/>
                    <a:pt x="421" y="2095"/>
                  </a:cubicBezTo>
                  <a:cubicBezTo>
                    <a:pt x="429" y="2101"/>
                    <a:pt x="439" y="2107"/>
                    <a:pt x="444" y="2110"/>
                  </a:cubicBezTo>
                  <a:cubicBezTo>
                    <a:pt x="434" y="2168"/>
                    <a:pt x="425" y="2219"/>
                    <a:pt x="416" y="2270"/>
                  </a:cubicBezTo>
                  <a:cubicBezTo>
                    <a:pt x="413" y="2291"/>
                    <a:pt x="409" y="2312"/>
                    <a:pt x="408" y="2333"/>
                  </a:cubicBezTo>
                  <a:cubicBezTo>
                    <a:pt x="403" y="2406"/>
                    <a:pt x="397" y="2480"/>
                    <a:pt x="396" y="2553"/>
                  </a:cubicBezTo>
                  <a:cubicBezTo>
                    <a:pt x="394" y="2615"/>
                    <a:pt x="397" y="2678"/>
                    <a:pt x="397" y="2740"/>
                  </a:cubicBezTo>
                  <a:cubicBezTo>
                    <a:pt x="398" y="2809"/>
                    <a:pt x="400" y="2878"/>
                    <a:pt x="396" y="2947"/>
                  </a:cubicBezTo>
                  <a:cubicBezTo>
                    <a:pt x="395" y="2973"/>
                    <a:pt x="396" y="2997"/>
                    <a:pt x="403" y="3022"/>
                  </a:cubicBezTo>
                  <a:cubicBezTo>
                    <a:pt x="408" y="3038"/>
                    <a:pt x="415" y="3054"/>
                    <a:pt x="421" y="3070"/>
                  </a:cubicBezTo>
                  <a:cubicBezTo>
                    <a:pt x="457" y="3159"/>
                    <a:pt x="492" y="3248"/>
                    <a:pt x="529" y="3335"/>
                  </a:cubicBezTo>
                  <a:cubicBezTo>
                    <a:pt x="548" y="3379"/>
                    <a:pt x="571" y="3421"/>
                    <a:pt x="593" y="3464"/>
                  </a:cubicBezTo>
                  <a:cubicBezTo>
                    <a:pt x="615" y="3506"/>
                    <a:pt x="638" y="3548"/>
                    <a:pt x="660" y="3590"/>
                  </a:cubicBezTo>
                  <a:cubicBezTo>
                    <a:pt x="673" y="3615"/>
                    <a:pt x="699" y="3623"/>
                    <a:pt x="722" y="3608"/>
                  </a:cubicBezTo>
                  <a:cubicBezTo>
                    <a:pt x="732" y="3601"/>
                    <a:pt x="740" y="3593"/>
                    <a:pt x="750" y="3585"/>
                  </a:cubicBezTo>
                  <a:cubicBezTo>
                    <a:pt x="723" y="3512"/>
                    <a:pt x="697" y="3444"/>
                    <a:pt x="672" y="3376"/>
                  </a:cubicBezTo>
                  <a:cubicBezTo>
                    <a:pt x="647" y="3309"/>
                    <a:pt x="622" y="3241"/>
                    <a:pt x="598" y="3174"/>
                  </a:cubicBezTo>
                  <a:cubicBezTo>
                    <a:pt x="594" y="3175"/>
                    <a:pt x="591" y="3176"/>
                    <a:pt x="588" y="3177"/>
                  </a:cubicBezTo>
                  <a:cubicBezTo>
                    <a:pt x="593" y="3199"/>
                    <a:pt x="598" y="3220"/>
                    <a:pt x="603" y="3242"/>
                  </a:cubicBezTo>
                  <a:cubicBezTo>
                    <a:pt x="603" y="3241"/>
                    <a:pt x="603" y="3241"/>
                    <a:pt x="603" y="3241"/>
                  </a:cubicBezTo>
                  <a:cubicBezTo>
                    <a:pt x="597" y="3226"/>
                    <a:pt x="587" y="3211"/>
                    <a:pt x="583" y="3195"/>
                  </a:cubicBezTo>
                  <a:cubicBezTo>
                    <a:pt x="562" y="3099"/>
                    <a:pt x="541" y="3003"/>
                    <a:pt x="522" y="2906"/>
                  </a:cubicBezTo>
                  <a:cubicBezTo>
                    <a:pt x="497" y="2777"/>
                    <a:pt x="486" y="2645"/>
                    <a:pt x="488" y="2513"/>
                  </a:cubicBezTo>
                  <a:cubicBezTo>
                    <a:pt x="488" y="2501"/>
                    <a:pt x="490" y="2489"/>
                    <a:pt x="492" y="2478"/>
                  </a:cubicBezTo>
                  <a:cubicBezTo>
                    <a:pt x="495" y="2449"/>
                    <a:pt x="515" y="2433"/>
                    <a:pt x="539" y="2423"/>
                  </a:cubicBezTo>
                  <a:cubicBezTo>
                    <a:pt x="548" y="2418"/>
                    <a:pt x="559" y="2417"/>
                    <a:pt x="568" y="2415"/>
                  </a:cubicBezTo>
                  <a:cubicBezTo>
                    <a:pt x="609" y="2338"/>
                    <a:pt x="649" y="2302"/>
                    <a:pt x="695" y="2301"/>
                  </a:cubicBezTo>
                  <a:cubicBezTo>
                    <a:pt x="692" y="2304"/>
                    <a:pt x="690" y="2308"/>
                    <a:pt x="688" y="2310"/>
                  </a:cubicBezTo>
                  <a:cubicBezTo>
                    <a:pt x="620" y="2349"/>
                    <a:pt x="578" y="2408"/>
                    <a:pt x="570" y="2485"/>
                  </a:cubicBezTo>
                  <a:cubicBezTo>
                    <a:pt x="560" y="2594"/>
                    <a:pt x="568" y="2703"/>
                    <a:pt x="596" y="2809"/>
                  </a:cubicBezTo>
                  <a:cubicBezTo>
                    <a:pt x="628" y="2928"/>
                    <a:pt x="667" y="3045"/>
                    <a:pt x="703" y="3163"/>
                  </a:cubicBezTo>
                  <a:cubicBezTo>
                    <a:pt x="717" y="3212"/>
                    <a:pt x="733" y="3259"/>
                    <a:pt x="762" y="3302"/>
                  </a:cubicBezTo>
                  <a:cubicBezTo>
                    <a:pt x="800" y="3361"/>
                    <a:pt x="835" y="3423"/>
                    <a:pt x="871" y="3483"/>
                  </a:cubicBezTo>
                  <a:cubicBezTo>
                    <a:pt x="896" y="3525"/>
                    <a:pt x="920" y="3568"/>
                    <a:pt x="946" y="3610"/>
                  </a:cubicBezTo>
                  <a:cubicBezTo>
                    <a:pt x="957" y="3628"/>
                    <a:pt x="973" y="3644"/>
                    <a:pt x="988" y="3661"/>
                  </a:cubicBezTo>
                  <a:cubicBezTo>
                    <a:pt x="990" y="3671"/>
                    <a:pt x="990" y="3684"/>
                    <a:pt x="995" y="3695"/>
                  </a:cubicBezTo>
                  <a:cubicBezTo>
                    <a:pt x="1024" y="3750"/>
                    <a:pt x="1052" y="3807"/>
                    <a:pt x="1085" y="3860"/>
                  </a:cubicBezTo>
                  <a:cubicBezTo>
                    <a:pt x="1150" y="3963"/>
                    <a:pt x="1218" y="4064"/>
                    <a:pt x="1286" y="4166"/>
                  </a:cubicBezTo>
                  <a:cubicBezTo>
                    <a:pt x="1356" y="4269"/>
                    <a:pt x="1427" y="4372"/>
                    <a:pt x="1497" y="4475"/>
                  </a:cubicBezTo>
                  <a:cubicBezTo>
                    <a:pt x="1509" y="4492"/>
                    <a:pt x="1519" y="4511"/>
                    <a:pt x="1529" y="4529"/>
                  </a:cubicBezTo>
                  <a:cubicBezTo>
                    <a:pt x="1527" y="4530"/>
                    <a:pt x="1526" y="4531"/>
                    <a:pt x="1524" y="4532"/>
                  </a:cubicBezTo>
                  <a:cubicBezTo>
                    <a:pt x="1509" y="4515"/>
                    <a:pt x="1494" y="4498"/>
                    <a:pt x="1480" y="4481"/>
                  </a:cubicBezTo>
                  <a:cubicBezTo>
                    <a:pt x="1478" y="4482"/>
                    <a:pt x="1476" y="4484"/>
                    <a:pt x="1474" y="4486"/>
                  </a:cubicBezTo>
                  <a:cubicBezTo>
                    <a:pt x="1538" y="4577"/>
                    <a:pt x="1618" y="4654"/>
                    <a:pt x="1698" y="4743"/>
                  </a:cubicBezTo>
                  <a:cubicBezTo>
                    <a:pt x="1684" y="4740"/>
                    <a:pt x="1680" y="4740"/>
                    <a:pt x="1677" y="4738"/>
                  </a:cubicBezTo>
                  <a:cubicBezTo>
                    <a:pt x="1611" y="4704"/>
                    <a:pt x="1556" y="4656"/>
                    <a:pt x="1509" y="4600"/>
                  </a:cubicBezTo>
                  <a:cubicBezTo>
                    <a:pt x="1440" y="4520"/>
                    <a:pt x="1382" y="4433"/>
                    <a:pt x="1326" y="4344"/>
                  </a:cubicBezTo>
                  <a:cubicBezTo>
                    <a:pt x="1311" y="4320"/>
                    <a:pt x="1299" y="4295"/>
                    <a:pt x="1285" y="4271"/>
                  </a:cubicBezTo>
                  <a:cubicBezTo>
                    <a:pt x="1241" y="4196"/>
                    <a:pt x="1196" y="4123"/>
                    <a:pt x="1153" y="4048"/>
                  </a:cubicBezTo>
                  <a:cubicBezTo>
                    <a:pt x="1112" y="3977"/>
                    <a:pt x="1072" y="3905"/>
                    <a:pt x="1031" y="3834"/>
                  </a:cubicBezTo>
                  <a:cubicBezTo>
                    <a:pt x="1008" y="3794"/>
                    <a:pt x="983" y="3757"/>
                    <a:pt x="959" y="3718"/>
                  </a:cubicBezTo>
                  <a:cubicBezTo>
                    <a:pt x="974" y="3766"/>
                    <a:pt x="994" y="3810"/>
                    <a:pt x="1016" y="3854"/>
                  </a:cubicBezTo>
                  <a:cubicBezTo>
                    <a:pt x="1053" y="3927"/>
                    <a:pt x="1092" y="3999"/>
                    <a:pt x="1130" y="4072"/>
                  </a:cubicBezTo>
                  <a:cubicBezTo>
                    <a:pt x="1173" y="4151"/>
                    <a:pt x="1217" y="4230"/>
                    <a:pt x="1260" y="4310"/>
                  </a:cubicBezTo>
                  <a:cubicBezTo>
                    <a:pt x="1270" y="4328"/>
                    <a:pt x="1278" y="4347"/>
                    <a:pt x="1287" y="4366"/>
                  </a:cubicBezTo>
                  <a:cubicBezTo>
                    <a:pt x="1288" y="4366"/>
                    <a:pt x="1288" y="4366"/>
                    <a:pt x="1288" y="4366"/>
                  </a:cubicBezTo>
                  <a:cubicBezTo>
                    <a:pt x="1280" y="4360"/>
                    <a:pt x="1270" y="4355"/>
                    <a:pt x="1265" y="4348"/>
                  </a:cubicBezTo>
                  <a:cubicBezTo>
                    <a:pt x="1221" y="4273"/>
                    <a:pt x="1176" y="4200"/>
                    <a:pt x="1136" y="4124"/>
                  </a:cubicBezTo>
                  <a:cubicBezTo>
                    <a:pt x="1088" y="4035"/>
                    <a:pt x="1043" y="3944"/>
                    <a:pt x="997" y="3854"/>
                  </a:cubicBezTo>
                  <a:cubicBezTo>
                    <a:pt x="973" y="3805"/>
                    <a:pt x="949" y="3756"/>
                    <a:pt x="924" y="3708"/>
                  </a:cubicBezTo>
                  <a:cubicBezTo>
                    <a:pt x="909" y="3714"/>
                    <a:pt x="895" y="3718"/>
                    <a:pt x="881" y="3723"/>
                  </a:cubicBezTo>
                  <a:cubicBezTo>
                    <a:pt x="880" y="3724"/>
                    <a:pt x="879" y="3725"/>
                    <a:pt x="879" y="3726"/>
                  </a:cubicBezTo>
                  <a:cubicBezTo>
                    <a:pt x="885" y="3747"/>
                    <a:pt x="891" y="3767"/>
                    <a:pt x="896" y="3788"/>
                  </a:cubicBezTo>
                  <a:cubicBezTo>
                    <a:pt x="924" y="3908"/>
                    <a:pt x="974" y="4019"/>
                    <a:pt x="1037" y="4123"/>
                  </a:cubicBezTo>
                  <a:cubicBezTo>
                    <a:pt x="1086" y="4203"/>
                    <a:pt x="1141" y="4278"/>
                    <a:pt x="1208" y="4343"/>
                  </a:cubicBezTo>
                  <a:cubicBezTo>
                    <a:pt x="1218" y="4354"/>
                    <a:pt x="1224" y="4370"/>
                    <a:pt x="1230" y="4385"/>
                  </a:cubicBezTo>
                  <a:cubicBezTo>
                    <a:pt x="1231" y="4388"/>
                    <a:pt x="1224" y="4395"/>
                    <a:pt x="1222" y="4398"/>
                  </a:cubicBezTo>
                  <a:cubicBezTo>
                    <a:pt x="1206" y="4377"/>
                    <a:pt x="1193" y="4356"/>
                    <a:pt x="1176" y="4338"/>
                  </a:cubicBezTo>
                  <a:cubicBezTo>
                    <a:pt x="1127" y="4286"/>
                    <a:pt x="1077" y="4234"/>
                    <a:pt x="1038" y="4174"/>
                  </a:cubicBezTo>
                  <a:cubicBezTo>
                    <a:pt x="1025" y="4155"/>
                    <a:pt x="1013" y="4136"/>
                    <a:pt x="1000" y="4118"/>
                  </a:cubicBezTo>
                  <a:cubicBezTo>
                    <a:pt x="1003" y="4148"/>
                    <a:pt x="1011" y="4175"/>
                    <a:pt x="1016" y="4203"/>
                  </a:cubicBezTo>
                  <a:cubicBezTo>
                    <a:pt x="1030" y="4285"/>
                    <a:pt x="1076" y="4350"/>
                    <a:pt x="1129" y="4410"/>
                  </a:cubicBezTo>
                  <a:cubicBezTo>
                    <a:pt x="1177" y="4463"/>
                    <a:pt x="1230" y="4511"/>
                    <a:pt x="1270" y="4571"/>
                  </a:cubicBezTo>
                  <a:cubicBezTo>
                    <a:pt x="1281" y="4588"/>
                    <a:pt x="1293" y="4606"/>
                    <a:pt x="1307" y="4622"/>
                  </a:cubicBezTo>
                  <a:cubicBezTo>
                    <a:pt x="1371" y="4694"/>
                    <a:pt x="1417" y="4775"/>
                    <a:pt x="1447" y="4855"/>
                  </a:cubicBezTo>
                  <a:cubicBezTo>
                    <a:pt x="1468" y="4867"/>
                    <a:pt x="1486" y="4872"/>
                    <a:pt x="1495" y="4884"/>
                  </a:cubicBezTo>
                  <a:cubicBezTo>
                    <a:pt x="1533" y="4938"/>
                    <a:pt x="1569" y="4994"/>
                    <a:pt x="1606" y="5050"/>
                  </a:cubicBezTo>
                  <a:cubicBezTo>
                    <a:pt x="1624" y="5078"/>
                    <a:pt x="1639" y="5111"/>
                    <a:pt x="1663" y="5135"/>
                  </a:cubicBezTo>
                  <a:cubicBezTo>
                    <a:pt x="1749" y="5218"/>
                    <a:pt x="1825" y="5305"/>
                    <a:pt x="1859" y="5423"/>
                  </a:cubicBezTo>
                  <a:cubicBezTo>
                    <a:pt x="1846" y="5414"/>
                    <a:pt x="1834" y="5404"/>
                    <a:pt x="1818" y="5391"/>
                  </a:cubicBezTo>
                  <a:cubicBezTo>
                    <a:pt x="1817" y="5406"/>
                    <a:pt x="1815" y="5414"/>
                    <a:pt x="1816" y="5422"/>
                  </a:cubicBezTo>
                  <a:cubicBezTo>
                    <a:pt x="1821" y="5485"/>
                    <a:pt x="1827" y="5549"/>
                    <a:pt x="1834" y="5613"/>
                  </a:cubicBezTo>
                  <a:cubicBezTo>
                    <a:pt x="1840" y="5681"/>
                    <a:pt x="1849" y="5750"/>
                    <a:pt x="1853" y="5819"/>
                  </a:cubicBezTo>
                  <a:cubicBezTo>
                    <a:pt x="1857" y="5892"/>
                    <a:pt x="1857" y="5965"/>
                    <a:pt x="1869" y="6037"/>
                  </a:cubicBezTo>
                  <a:cubicBezTo>
                    <a:pt x="1876" y="6078"/>
                    <a:pt x="1874" y="6120"/>
                    <a:pt x="1877" y="6161"/>
                  </a:cubicBezTo>
                  <a:cubicBezTo>
                    <a:pt x="1879" y="6190"/>
                    <a:pt x="1876" y="6222"/>
                    <a:pt x="1888" y="6247"/>
                  </a:cubicBezTo>
                  <a:cubicBezTo>
                    <a:pt x="1916" y="6303"/>
                    <a:pt x="1961" y="6347"/>
                    <a:pt x="2010" y="6389"/>
                  </a:cubicBezTo>
                  <a:cubicBezTo>
                    <a:pt x="2105" y="6343"/>
                    <a:pt x="2203" y="6315"/>
                    <a:pt x="2307" y="6306"/>
                  </a:cubicBezTo>
                  <a:cubicBezTo>
                    <a:pt x="2294" y="6303"/>
                    <a:pt x="2282" y="6302"/>
                    <a:pt x="2270" y="6302"/>
                  </a:cubicBezTo>
                  <a:cubicBezTo>
                    <a:pt x="2198" y="6303"/>
                    <a:pt x="2127" y="6303"/>
                    <a:pt x="2055" y="6305"/>
                  </a:cubicBezTo>
                  <a:cubicBezTo>
                    <a:pt x="2036" y="6306"/>
                    <a:pt x="2021" y="6305"/>
                    <a:pt x="2011" y="6280"/>
                  </a:cubicBezTo>
                  <a:cubicBezTo>
                    <a:pt x="2029" y="6275"/>
                    <a:pt x="2045" y="6267"/>
                    <a:pt x="2061" y="6267"/>
                  </a:cubicBezTo>
                  <a:cubicBezTo>
                    <a:pt x="2124" y="6266"/>
                    <a:pt x="2188" y="6269"/>
                    <a:pt x="2252" y="6268"/>
                  </a:cubicBezTo>
                  <a:cubicBezTo>
                    <a:pt x="2343" y="6266"/>
                    <a:pt x="2435" y="6262"/>
                    <a:pt x="2527" y="6260"/>
                  </a:cubicBezTo>
                  <a:cubicBezTo>
                    <a:pt x="2539" y="6259"/>
                    <a:pt x="2551" y="6259"/>
                    <a:pt x="2562" y="6262"/>
                  </a:cubicBezTo>
                  <a:cubicBezTo>
                    <a:pt x="2567" y="6263"/>
                    <a:pt x="2574" y="6270"/>
                    <a:pt x="2574" y="6275"/>
                  </a:cubicBezTo>
                  <a:cubicBezTo>
                    <a:pt x="2575" y="6280"/>
                    <a:pt x="2570" y="6288"/>
                    <a:pt x="2566" y="6290"/>
                  </a:cubicBezTo>
                  <a:cubicBezTo>
                    <a:pt x="2556" y="6295"/>
                    <a:pt x="2545" y="6296"/>
                    <a:pt x="2532" y="6300"/>
                  </a:cubicBezTo>
                  <a:cubicBezTo>
                    <a:pt x="2543" y="6307"/>
                    <a:pt x="2551" y="6311"/>
                    <a:pt x="2562" y="6318"/>
                  </a:cubicBezTo>
                  <a:cubicBezTo>
                    <a:pt x="2504" y="6330"/>
                    <a:pt x="2449" y="6312"/>
                    <a:pt x="2397" y="6335"/>
                  </a:cubicBezTo>
                  <a:cubicBezTo>
                    <a:pt x="2347" y="6357"/>
                    <a:pt x="2295" y="6373"/>
                    <a:pt x="2244" y="6391"/>
                  </a:cubicBezTo>
                  <a:cubicBezTo>
                    <a:pt x="2318" y="6385"/>
                    <a:pt x="2389" y="6359"/>
                    <a:pt x="2464" y="6359"/>
                  </a:cubicBezTo>
                  <a:cubicBezTo>
                    <a:pt x="2442" y="6372"/>
                    <a:pt x="2420" y="6381"/>
                    <a:pt x="2398" y="6391"/>
                  </a:cubicBezTo>
                  <a:cubicBezTo>
                    <a:pt x="2375" y="6402"/>
                    <a:pt x="2344" y="6407"/>
                    <a:pt x="2331" y="6425"/>
                  </a:cubicBezTo>
                  <a:cubicBezTo>
                    <a:pt x="2317" y="6445"/>
                    <a:pt x="2298" y="6449"/>
                    <a:pt x="2282" y="6460"/>
                  </a:cubicBezTo>
                  <a:cubicBezTo>
                    <a:pt x="2261" y="6474"/>
                    <a:pt x="2238" y="6486"/>
                    <a:pt x="2216" y="6498"/>
                  </a:cubicBezTo>
                  <a:cubicBezTo>
                    <a:pt x="2195" y="6510"/>
                    <a:pt x="2173" y="6522"/>
                    <a:pt x="2152" y="6533"/>
                  </a:cubicBezTo>
                  <a:cubicBezTo>
                    <a:pt x="2152" y="6536"/>
                    <a:pt x="2153" y="6539"/>
                    <a:pt x="2153" y="6542"/>
                  </a:cubicBezTo>
                  <a:cubicBezTo>
                    <a:pt x="2218" y="6561"/>
                    <a:pt x="2282" y="6582"/>
                    <a:pt x="2347" y="6598"/>
                  </a:cubicBezTo>
                  <a:cubicBezTo>
                    <a:pt x="2414" y="6614"/>
                    <a:pt x="2482" y="6624"/>
                    <a:pt x="2549" y="6639"/>
                  </a:cubicBezTo>
                  <a:cubicBezTo>
                    <a:pt x="2566" y="6642"/>
                    <a:pt x="2582" y="6650"/>
                    <a:pt x="2597" y="6658"/>
                  </a:cubicBezTo>
                  <a:cubicBezTo>
                    <a:pt x="2600" y="6660"/>
                    <a:pt x="2600" y="6670"/>
                    <a:pt x="2602" y="6680"/>
                  </a:cubicBezTo>
                  <a:cubicBezTo>
                    <a:pt x="2529" y="6659"/>
                    <a:pt x="2459" y="6650"/>
                    <a:pt x="2388" y="6649"/>
                  </a:cubicBezTo>
                  <a:cubicBezTo>
                    <a:pt x="2387" y="6652"/>
                    <a:pt x="2386" y="6655"/>
                    <a:pt x="2385" y="6657"/>
                  </a:cubicBezTo>
                  <a:cubicBezTo>
                    <a:pt x="2423" y="6675"/>
                    <a:pt x="2460" y="6692"/>
                    <a:pt x="2497" y="6710"/>
                  </a:cubicBezTo>
                  <a:cubicBezTo>
                    <a:pt x="2453" y="6706"/>
                    <a:pt x="2411" y="6696"/>
                    <a:pt x="2369" y="6686"/>
                  </a:cubicBezTo>
                  <a:cubicBezTo>
                    <a:pt x="2339" y="6678"/>
                    <a:pt x="2310" y="6663"/>
                    <a:pt x="2281" y="6664"/>
                  </a:cubicBezTo>
                  <a:cubicBezTo>
                    <a:pt x="2229" y="6666"/>
                    <a:pt x="2180" y="6654"/>
                    <a:pt x="2131" y="6645"/>
                  </a:cubicBezTo>
                  <a:cubicBezTo>
                    <a:pt x="2119" y="6642"/>
                    <a:pt x="2102" y="6647"/>
                    <a:pt x="2094" y="6641"/>
                  </a:cubicBezTo>
                  <a:cubicBezTo>
                    <a:pt x="2062" y="6611"/>
                    <a:pt x="2032" y="6625"/>
                    <a:pt x="1994" y="6643"/>
                  </a:cubicBezTo>
                  <a:cubicBezTo>
                    <a:pt x="2063" y="6670"/>
                    <a:pt x="2126" y="6694"/>
                    <a:pt x="2189" y="6720"/>
                  </a:cubicBezTo>
                  <a:cubicBezTo>
                    <a:pt x="2282" y="6760"/>
                    <a:pt x="2380" y="6786"/>
                    <a:pt x="2479" y="6804"/>
                  </a:cubicBezTo>
                  <a:cubicBezTo>
                    <a:pt x="2594" y="6825"/>
                    <a:pt x="2712" y="6831"/>
                    <a:pt x="2829" y="6826"/>
                  </a:cubicBezTo>
                  <a:cubicBezTo>
                    <a:pt x="2924" y="6821"/>
                    <a:pt x="3020" y="6826"/>
                    <a:pt x="3115" y="6806"/>
                  </a:cubicBezTo>
                  <a:cubicBezTo>
                    <a:pt x="3137" y="6801"/>
                    <a:pt x="3147" y="6795"/>
                    <a:pt x="3152" y="6773"/>
                  </a:cubicBezTo>
                  <a:cubicBezTo>
                    <a:pt x="3160" y="6730"/>
                    <a:pt x="3172" y="6688"/>
                    <a:pt x="3183" y="6645"/>
                  </a:cubicBezTo>
                  <a:cubicBezTo>
                    <a:pt x="3186" y="6631"/>
                    <a:pt x="3193" y="6618"/>
                    <a:pt x="3199" y="6604"/>
                  </a:cubicBezTo>
                  <a:cubicBezTo>
                    <a:pt x="3201" y="6605"/>
                    <a:pt x="3204" y="6606"/>
                    <a:pt x="3207" y="6607"/>
                  </a:cubicBezTo>
                  <a:cubicBezTo>
                    <a:pt x="3191" y="6668"/>
                    <a:pt x="3176" y="6729"/>
                    <a:pt x="3160" y="6791"/>
                  </a:cubicBezTo>
                  <a:cubicBezTo>
                    <a:pt x="3220" y="6791"/>
                    <a:pt x="3220" y="6791"/>
                    <a:pt x="3234" y="6739"/>
                  </a:cubicBezTo>
                  <a:cubicBezTo>
                    <a:pt x="3244" y="6699"/>
                    <a:pt x="3255" y="6660"/>
                    <a:pt x="3265" y="6620"/>
                  </a:cubicBezTo>
                  <a:cubicBezTo>
                    <a:pt x="3271" y="6597"/>
                    <a:pt x="3276" y="6574"/>
                    <a:pt x="3282" y="6547"/>
                  </a:cubicBezTo>
                  <a:cubicBezTo>
                    <a:pt x="3265" y="6545"/>
                    <a:pt x="3246" y="6538"/>
                    <a:pt x="3238" y="6544"/>
                  </a:cubicBezTo>
                  <a:cubicBezTo>
                    <a:pt x="3214" y="6562"/>
                    <a:pt x="3194" y="6546"/>
                    <a:pt x="3172" y="6541"/>
                  </a:cubicBezTo>
                  <a:cubicBezTo>
                    <a:pt x="3164" y="6574"/>
                    <a:pt x="3159" y="6605"/>
                    <a:pt x="3149" y="6635"/>
                  </a:cubicBezTo>
                  <a:cubicBezTo>
                    <a:pt x="3138" y="6666"/>
                    <a:pt x="3138" y="6700"/>
                    <a:pt x="3112" y="6725"/>
                  </a:cubicBezTo>
                  <a:cubicBezTo>
                    <a:pt x="3122" y="6657"/>
                    <a:pt x="3133" y="6589"/>
                    <a:pt x="3143" y="6525"/>
                  </a:cubicBezTo>
                  <a:cubicBezTo>
                    <a:pt x="3115" y="6501"/>
                    <a:pt x="3093" y="6517"/>
                    <a:pt x="3073" y="6523"/>
                  </a:cubicBezTo>
                  <a:cubicBezTo>
                    <a:pt x="3053" y="6527"/>
                    <a:pt x="3036" y="6543"/>
                    <a:pt x="3017" y="6554"/>
                  </a:cubicBezTo>
                  <a:cubicBezTo>
                    <a:pt x="3028" y="6557"/>
                    <a:pt x="3036" y="6560"/>
                    <a:pt x="3049" y="6564"/>
                  </a:cubicBezTo>
                  <a:cubicBezTo>
                    <a:pt x="3019" y="6584"/>
                    <a:pt x="2990" y="6589"/>
                    <a:pt x="2961" y="6591"/>
                  </a:cubicBezTo>
                  <a:cubicBezTo>
                    <a:pt x="2888" y="6595"/>
                    <a:pt x="2815" y="6597"/>
                    <a:pt x="2742" y="6600"/>
                  </a:cubicBezTo>
                  <a:cubicBezTo>
                    <a:pt x="2722" y="6601"/>
                    <a:pt x="2702" y="6605"/>
                    <a:pt x="2680" y="6608"/>
                  </a:cubicBezTo>
                  <a:cubicBezTo>
                    <a:pt x="2681" y="6592"/>
                    <a:pt x="2668" y="6586"/>
                    <a:pt x="2648" y="6584"/>
                  </a:cubicBezTo>
                  <a:cubicBezTo>
                    <a:pt x="2636" y="6582"/>
                    <a:pt x="2623" y="6576"/>
                    <a:pt x="2612" y="6570"/>
                  </a:cubicBezTo>
                  <a:cubicBezTo>
                    <a:pt x="2590" y="6560"/>
                    <a:pt x="2569" y="6550"/>
                    <a:pt x="2543" y="6555"/>
                  </a:cubicBezTo>
                  <a:cubicBezTo>
                    <a:pt x="2528" y="6558"/>
                    <a:pt x="2512" y="6556"/>
                    <a:pt x="2502" y="6541"/>
                  </a:cubicBezTo>
                  <a:cubicBezTo>
                    <a:pt x="2504" y="6518"/>
                    <a:pt x="2522" y="6513"/>
                    <a:pt x="2538" y="6506"/>
                  </a:cubicBezTo>
                  <a:cubicBezTo>
                    <a:pt x="2545" y="6503"/>
                    <a:pt x="2556" y="6497"/>
                    <a:pt x="2557" y="6491"/>
                  </a:cubicBezTo>
                  <a:cubicBezTo>
                    <a:pt x="2562" y="6465"/>
                    <a:pt x="2582" y="6466"/>
                    <a:pt x="2600" y="6465"/>
                  </a:cubicBezTo>
                  <a:cubicBezTo>
                    <a:pt x="2622" y="6464"/>
                    <a:pt x="2644" y="6465"/>
                    <a:pt x="2668" y="6465"/>
                  </a:cubicBezTo>
                  <a:cubicBezTo>
                    <a:pt x="2674" y="6434"/>
                    <a:pt x="2648" y="6385"/>
                    <a:pt x="2712" y="6385"/>
                  </a:cubicBezTo>
                  <a:cubicBezTo>
                    <a:pt x="2714" y="6325"/>
                    <a:pt x="2714" y="6268"/>
                    <a:pt x="2735" y="6212"/>
                  </a:cubicBezTo>
                  <a:cubicBezTo>
                    <a:pt x="2757" y="6275"/>
                    <a:pt x="2748" y="6342"/>
                    <a:pt x="2763" y="6401"/>
                  </a:cubicBezTo>
                  <a:cubicBezTo>
                    <a:pt x="2809" y="6414"/>
                    <a:pt x="2850" y="6426"/>
                    <a:pt x="2892" y="6438"/>
                  </a:cubicBezTo>
                  <a:cubicBezTo>
                    <a:pt x="2892" y="6441"/>
                    <a:pt x="2892" y="6443"/>
                    <a:pt x="2892" y="6445"/>
                  </a:cubicBezTo>
                  <a:cubicBezTo>
                    <a:pt x="2879" y="6450"/>
                    <a:pt x="2865" y="6455"/>
                    <a:pt x="2852" y="6460"/>
                  </a:cubicBezTo>
                  <a:cubicBezTo>
                    <a:pt x="2879" y="6460"/>
                    <a:pt x="2905" y="6460"/>
                    <a:pt x="2926" y="6460"/>
                  </a:cubicBezTo>
                  <a:cubicBezTo>
                    <a:pt x="2926" y="6406"/>
                    <a:pt x="2926" y="6355"/>
                    <a:pt x="2926" y="6305"/>
                  </a:cubicBezTo>
                  <a:cubicBezTo>
                    <a:pt x="2923" y="6304"/>
                    <a:pt x="2920" y="6304"/>
                    <a:pt x="2918" y="6304"/>
                  </a:cubicBezTo>
                  <a:cubicBezTo>
                    <a:pt x="2910" y="6328"/>
                    <a:pt x="2903" y="6352"/>
                    <a:pt x="2894" y="6375"/>
                  </a:cubicBezTo>
                  <a:cubicBezTo>
                    <a:pt x="2892" y="6381"/>
                    <a:pt x="2884" y="6386"/>
                    <a:pt x="2879" y="6391"/>
                  </a:cubicBezTo>
                  <a:cubicBezTo>
                    <a:pt x="2874" y="6385"/>
                    <a:pt x="2864" y="6380"/>
                    <a:pt x="2863" y="6373"/>
                  </a:cubicBezTo>
                  <a:cubicBezTo>
                    <a:pt x="2860" y="6360"/>
                    <a:pt x="2860" y="6346"/>
                    <a:pt x="2862" y="6333"/>
                  </a:cubicBezTo>
                  <a:cubicBezTo>
                    <a:pt x="2879" y="6250"/>
                    <a:pt x="2896" y="6166"/>
                    <a:pt x="2913" y="6083"/>
                  </a:cubicBezTo>
                  <a:cubicBezTo>
                    <a:pt x="2933" y="5988"/>
                    <a:pt x="2953" y="5893"/>
                    <a:pt x="2974" y="5798"/>
                  </a:cubicBezTo>
                  <a:cubicBezTo>
                    <a:pt x="2999" y="5686"/>
                    <a:pt x="3024" y="5573"/>
                    <a:pt x="3053" y="5462"/>
                  </a:cubicBezTo>
                  <a:cubicBezTo>
                    <a:pt x="3097" y="5300"/>
                    <a:pt x="3144" y="5139"/>
                    <a:pt x="3189" y="4978"/>
                  </a:cubicBezTo>
                  <a:cubicBezTo>
                    <a:pt x="3201" y="4934"/>
                    <a:pt x="3211" y="4890"/>
                    <a:pt x="3224" y="4847"/>
                  </a:cubicBezTo>
                  <a:cubicBezTo>
                    <a:pt x="3247" y="4771"/>
                    <a:pt x="3272" y="4695"/>
                    <a:pt x="3296" y="4619"/>
                  </a:cubicBezTo>
                  <a:cubicBezTo>
                    <a:pt x="3304" y="4592"/>
                    <a:pt x="3314" y="4565"/>
                    <a:pt x="3323" y="4538"/>
                  </a:cubicBezTo>
                  <a:cubicBezTo>
                    <a:pt x="3325" y="4539"/>
                    <a:pt x="3327" y="4539"/>
                    <a:pt x="3329" y="4539"/>
                  </a:cubicBezTo>
                  <a:cubicBezTo>
                    <a:pt x="3331" y="4554"/>
                    <a:pt x="3334" y="4570"/>
                    <a:pt x="3337" y="4588"/>
                  </a:cubicBezTo>
                  <a:cubicBezTo>
                    <a:pt x="3367" y="4537"/>
                    <a:pt x="3394" y="4491"/>
                    <a:pt x="3421" y="4443"/>
                  </a:cubicBezTo>
                  <a:cubicBezTo>
                    <a:pt x="3428" y="4429"/>
                    <a:pt x="3433" y="4414"/>
                    <a:pt x="3437" y="4398"/>
                  </a:cubicBezTo>
                  <a:cubicBezTo>
                    <a:pt x="3450" y="4343"/>
                    <a:pt x="3460" y="4286"/>
                    <a:pt x="3476" y="4232"/>
                  </a:cubicBezTo>
                  <a:cubicBezTo>
                    <a:pt x="3500" y="4146"/>
                    <a:pt x="3530" y="4062"/>
                    <a:pt x="3557" y="3977"/>
                  </a:cubicBezTo>
                  <a:cubicBezTo>
                    <a:pt x="3563" y="3956"/>
                    <a:pt x="3587" y="3938"/>
                    <a:pt x="3566" y="3912"/>
                  </a:cubicBezTo>
                  <a:cubicBezTo>
                    <a:pt x="3565" y="3911"/>
                    <a:pt x="3567" y="3907"/>
                    <a:pt x="3567" y="3905"/>
                  </a:cubicBezTo>
                  <a:cubicBezTo>
                    <a:pt x="3569" y="3880"/>
                    <a:pt x="3572" y="3855"/>
                    <a:pt x="3573" y="3830"/>
                  </a:cubicBezTo>
                  <a:cubicBezTo>
                    <a:pt x="3575" y="3797"/>
                    <a:pt x="3579" y="3794"/>
                    <a:pt x="3611" y="3798"/>
                  </a:cubicBezTo>
                  <a:cubicBezTo>
                    <a:pt x="3619" y="3800"/>
                    <a:pt x="3628" y="3800"/>
                    <a:pt x="3642" y="3801"/>
                  </a:cubicBezTo>
                  <a:cubicBezTo>
                    <a:pt x="3644" y="3825"/>
                    <a:pt x="3646" y="3849"/>
                    <a:pt x="3646" y="3872"/>
                  </a:cubicBezTo>
                  <a:cubicBezTo>
                    <a:pt x="3647" y="3886"/>
                    <a:pt x="3646" y="3897"/>
                    <a:pt x="3659" y="3908"/>
                  </a:cubicBezTo>
                  <a:cubicBezTo>
                    <a:pt x="3675" y="3922"/>
                    <a:pt x="3672" y="3936"/>
                    <a:pt x="3651" y="3942"/>
                  </a:cubicBezTo>
                  <a:cubicBezTo>
                    <a:pt x="3636" y="3947"/>
                    <a:pt x="3633" y="3955"/>
                    <a:pt x="3629" y="3966"/>
                  </a:cubicBezTo>
                  <a:cubicBezTo>
                    <a:pt x="3610" y="4020"/>
                    <a:pt x="3592" y="4074"/>
                    <a:pt x="3571" y="4127"/>
                  </a:cubicBezTo>
                  <a:cubicBezTo>
                    <a:pt x="3531" y="4233"/>
                    <a:pt x="3491" y="4338"/>
                    <a:pt x="3448" y="4443"/>
                  </a:cubicBezTo>
                  <a:cubicBezTo>
                    <a:pt x="3424" y="4503"/>
                    <a:pt x="3396" y="4562"/>
                    <a:pt x="3370" y="4622"/>
                  </a:cubicBezTo>
                  <a:cubicBezTo>
                    <a:pt x="3345" y="4679"/>
                    <a:pt x="3313" y="4733"/>
                    <a:pt x="3301" y="4795"/>
                  </a:cubicBezTo>
                  <a:cubicBezTo>
                    <a:pt x="3293" y="4830"/>
                    <a:pt x="3286" y="4865"/>
                    <a:pt x="3276" y="4900"/>
                  </a:cubicBezTo>
                  <a:cubicBezTo>
                    <a:pt x="3247" y="5005"/>
                    <a:pt x="3216" y="5109"/>
                    <a:pt x="3187" y="5214"/>
                  </a:cubicBezTo>
                  <a:cubicBezTo>
                    <a:pt x="3165" y="5295"/>
                    <a:pt x="3149" y="5378"/>
                    <a:pt x="3125" y="5458"/>
                  </a:cubicBezTo>
                  <a:cubicBezTo>
                    <a:pt x="3092" y="5569"/>
                    <a:pt x="3083" y="5685"/>
                    <a:pt x="3058" y="5798"/>
                  </a:cubicBezTo>
                  <a:cubicBezTo>
                    <a:pt x="3039" y="5886"/>
                    <a:pt x="3026" y="5976"/>
                    <a:pt x="3010" y="6065"/>
                  </a:cubicBezTo>
                  <a:cubicBezTo>
                    <a:pt x="2999" y="6129"/>
                    <a:pt x="2989" y="6193"/>
                    <a:pt x="2977" y="6261"/>
                  </a:cubicBezTo>
                  <a:cubicBezTo>
                    <a:pt x="3054" y="6238"/>
                    <a:pt x="3125" y="6242"/>
                    <a:pt x="3196" y="6249"/>
                  </a:cubicBezTo>
                  <a:cubicBezTo>
                    <a:pt x="3239" y="6253"/>
                    <a:pt x="3281" y="6260"/>
                    <a:pt x="3323" y="6264"/>
                  </a:cubicBezTo>
                  <a:cubicBezTo>
                    <a:pt x="3372" y="6268"/>
                    <a:pt x="3420" y="6273"/>
                    <a:pt x="3469" y="6261"/>
                  </a:cubicBezTo>
                  <a:cubicBezTo>
                    <a:pt x="3501" y="6253"/>
                    <a:pt x="3537" y="6259"/>
                    <a:pt x="3575" y="6259"/>
                  </a:cubicBezTo>
                  <a:cubicBezTo>
                    <a:pt x="3599" y="6170"/>
                    <a:pt x="3612" y="6076"/>
                    <a:pt x="3649" y="5990"/>
                  </a:cubicBezTo>
                  <a:cubicBezTo>
                    <a:pt x="3652" y="5990"/>
                    <a:pt x="3655" y="5991"/>
                    <a:pt x="3658" y="5992"/>
                  </a:cubicBezTo>
                  <a:cubicBezTo>
                    <a:pt x="3635" y="6083"/>
                    <a:pt x="3613" y="6173"/>
                    <a:pt x="3590" y="6265"/>
                  </a:cubicBezTo>
                  <a:cubicBezTo>
                    <a:pt x="3619" y="6278"/>
                    <a:pt x="3643" y="6288"/>
                    <a:pt x="3670" y="6301"/>
                  </a:cubicBezTo>
                  <a:cubicBezTo>
                    <a:pt x="3684" y="6217"/>
                    <a:pt x="3699" y="6136"/>
                    <a:pt x="3709" y="6054"/>
                  </a:cubicBezTo>
                  <a:cubicBezTo>
                    <a:pt x="3725" y="5933"/>
                    <a:pt x="3737" y="5811"/>
                    <a:pt x="3752" y="5689"/>
                  </a:cubicBezTo>
                  <a:cubicBezTo>
                    <a:pt x="3758" y="5639"/>
                    <a:pt x="3766" y="5589"/>
                    <a:pt x="3775" y="5539"/>
                  </a:cubicBezTo>
                  <a:cubicBezTo>
                    <a:pt x="3777" y="5525"/>
                    <a:pt x="3776" y="5506"/>
                    <a:pt x="3802" y="5500"/>
                  </a:cubicBezTo>
                  <a:cubicBezTo>
                    <a:pt x="3803" y="5515"/>
                    <a:pt x="3806" y="5529"/>
                    <a:pt x="3805" y="5543"/>
                  </a:cubicBezTo>
                  <a:cubicBezTo>
                    <a:pt x="3793" y="5635"/>
                    <a:pt x="3781" y="5727"/>
                    <a:pt x="3767" y="5819"/>
                  </a:cubicBezTo>
                  <a:cubicBezTo>
                    <a:pt x="3748" y="5949"/>
                    <a:pt x="3728" y="6079"/>
                    <a:pt x="3707" y="6209"/>
                  </a:cubicBezTo>
                  <a:cubicBezTo>
                    <a:pt x="3700" y="6252"/>
                    <a:pt x="3692" y="6295"/>
                    <a:pt x="3685" y="6336"/>
                  </a:cubicBezTo>
                  <a:cubicBezTo>
                    <a:pt x="3703" y="6346"/>
                    <a:pt x="3714" y="6346"/>
                    <a:pt x="3717" y="6329"/>
                  </a:cubicBezTo>
                  <a:cubicBezTo>
                    <a:pt x="3721" y="6313"/>
                    <a:pt x="3722" y="6295"/>
                    <a:pt x="3726" y="6278"/>
                  </a:cubicBezTo>
                  <a:cubicBezTo>
                    <a:pt x="3750" y="6172"/>
                    <a:pt x="3779" y="6067"/>
                    <a:pt x="3797" y="5960"/>
                  </a:cubicBezTo>
                  <a:cubicBezTo>
                    <a:pt x="3817" y="5843"/>
                    <a:pt x="3827" y="5725"/>
                    <a:pt x="3822" y="5606"/>
                  </a:cubicBezTo>
                  <a:cubicBezTo>
                    <a:pt x="3821" y="5586"/>
                    <a:pt x="3814" y="5563"/>
                    <a:pt x="3842" y="5551"/>
                  </a:cubicBezTo>
                  <a:cubicBezTo>
                    <a:pt x="3846" y="5550"/>
                    <a:pt x="3846" y="5537"/>
                    <a:pt x="3846" y="5529"/>
                  </a:cubicBezTo>
                  <a:cubicBezTo>
                    <a:pt x="3847" y="5490"/>
                    <a:pt x="3846" y="5450"/>
                    <a:pt x="3846" y="5410"/>
                  </a:cubicBezTo>
                  <a:cubicBezTo>
                    <a:pt x="3846" y="5307"/>
                    <a:pt x="3846" y="5205"/>
                    <a:pt x="3831" y="5103"/>
                  </a:cubicBezTo>
                  <a:cubicBezTo>
                    <a:pt x="3830" y="5097"/>
                    <a:pt x="3830" y="5089"/>
                    <a:pt x="3833" y="5084"/>
                  </a:cubicBezTo>
                  <a:cubicBezTo>
                    <a:pt x="3837" y="5078"/>
                    <a:pt x="3844" y="5072"/>
                    <a:pt x="3851" y="5070"/>
                  </a:cubicBezTo>
                  <a:cubicBezTo>
                    <a:pt x="3855" y="5070"/>
                    <a:pt x="3862" y="5076"/>
                    <a:pt x="3865" y="5081"/>
                  </a:cubicBezTo>
                  <a:cubicBezTo>
                    <a:pt x="3869" y="5089"/>
                    <a:pt x="3873" y="5098"/>
                    <a:pt x="3874" y="5108"/>
                  </a:cubicBezTo>
                  <a:cubicBezTo>
                    <a:pt x="3878" y="5143"/>
                    <a:pt x="3882" y="5179"/>
                    <a:pt x="3884" y="5215"/>
                  </a:cubicBezTo>
                  <a:cubicBezTo>
                    <a:pt x="3887" y="5276"/>
                    <a:pt x="3888" y="5337"/>
                    <a:pt x="3890" y="5395"/>
                  </a:cubicBezTo>
                  <a:cubicBezTo>
                    <a:pt x="3894" y="5390"/>
                    <a:pt x="3898" y="5381"/>
                    <a:pt x="3905" y="5378"/>
                  </a:cubicBezTo>
                  <a:cubicBezTo>
                    <a:pt x="3913" y="5373"/>
                    <a:pt x="3924" y="5373"/>
                    <a:pt x="3934" y="5371"/>
                  </a:cubicBezTo>
                  <a:cubicBezTo>
                    <a:pt x="3932" y="5345"/>
                    <a:pt x="3929" y="5319"/>
                    <a:pt x="3962" y="5308"/>
                  </a:cubicBezTo>
                  <a:cubicBezTo>
                    <a:pt x="3957" y="5298"/>
                    <a:pt x="3955" y="5290"/>
                    <a:pt x="3951" y="5285"/>
                  </a:cubicBezTo>
                  <a:cubicBezTo>
                    <a:pt x="3942" y="5274"/>
                    <a:pt x="3945" y="5262"/>
                    <a:pt x="3953" y="5256"/>
                  </a:cubicBezTo>
                  <a:cubicBezTo>
                    <a:pt x="3981" y="5234"/>
                    <a:pt x="3980" y="5188"/>
                    <a:pt x="4019" y="5176"/>
                  </a:cubicBezTo>
                  <a:cubicBezTo>
                    <a:pt x="4066" y="5118"/>
                    <a:pt x="4116" y="5064"/>
                    <a:pt x="4157" y="5001"/>
                  </a:cubicBezTo>
                  <a:cubicBezTo>
                    <a:pt x="4184" y="4958"/>
                    <a:pt x="4220" y="4919"/>
                    <a:pt x="4254" y="4879"/>
                  </a:cubicBezTo>
                  <a:cubicBezTo>
                    <a:pt x="4278" y="4850"/>
                    <a:pt x="4309" y="4826"/>
                    <a:pt x="4331" y="4795"/>
                  </a:cubicBezTo>
                  <a:cubicBezTo>
                    <a:pt x="4393" y="4704"/>
                    <a:pt x="4453" y="4612"/>
                    <a:pt x="4513" y="4520"/>
                  </a:cubicBezTo>
                  <a:cubicBezTo>
                    <a:pt x="4506" y="4513"/>
                    <a:pt x="4502" y="4510"/>
                    <a:pt x="4497" y="4506"/>
                  </a:cubicBezTo>
                  <a:cubicBezTo>
                    <a:pt x="4534" y="4482"/>
                    <a:pt x="4546" y="4444"/>
                    <a:pt x="4558" y="4395"/>
                  </a:cubicBezTo>
                  <a:cubicBezTo>
                    <a:pt x="4518" y="4451"/>
                    <a:pt x="4485" y="4501"/>
                    <a:pt x="4450" y="4549"/>
                  </a:cubicBezTo>
                  <a:cubicBezTo>
                    <a:pt x="4387" y="4635"/>
                    <a:pt x="4326" y="4722"/>
                    <a:pt x="4259" y="4804"/>
                  </a:cubicBezTo>
                  <a:cubicBezTo>
                    <a:pt x="4176" y="4906"/>
                    <a:pt x="4091" y="5007"/>
                    <a:pt x="4015" y="5114"/>
                  </a:cubicBezTo>
                  <a:cubicBezTo>
                    <a:pt x="3995" y="5142"/>
                    <a:pt x="3972" y="5168"/>
                    <a:pt x="3945" y="5202"/>
                  </a:cubicBezTo>
                  <a:cubicBezTo>
                    <a:pt x="3947" y="5188"/>
                    <a:pt x="3946" y="5182"/>
                    <a:pt x="3948" y="5178"/>
                  </a:cubicBezTo>
                  <a:cubicBezTo>
                    <a:pt x="3961" y="5152"/>
                    <a:pt x="3974" y="5126"/>
                    <a:pt x="3988" y="5100"/>
                  </a:cubicBezTo>
                  <a:cubicBezTo>
                    <a:pt x="3998" y="5083"/>
                    <a:pt x="4020" y="5067"/>
                    <a:pt x="4019" y="5050"/>
                  </a:cubicBezTo>
                  <a:cubicBezTo>
                    <a:pt x="4017" y="5012"/>
                    <a:pt x="4043" y="4994"/>
                    <a:pt x="4063" y="4970"/>
                  </a:cubicBezTo>
                  <a:cubicBezTo>
                    <a:pt x="4090" y="4939"/>
                    <a:pt x="4119" y="4909"/>
                    <a:pt x="4143" y="4876"/>
                  </a:cubicBezTo>
                  <a:cubicBezTo>
                    <a:pt x="4194" y="4809"/>
                    <a:pt x="4242" y="4741"/>
                    <a:pt x="4291" y="4673"/>
                  </a:cubicBezTo>
                  <a:cubicBezTo>
                    <a:pt x="4327" y="4625"/>
                    <a:pt x="4362" y="4576"/>
                    <a:pt x="4398" y="4529"/>
                  </a:cubicBezTo>
                  <a:cubicBezTo>
                    <a:pt x="4430" y="4486"/>
                    <a:pt x="4464" y="4445"/>
                    <a:pt x="4498" y="4404"/>
                  </a:cubicBezTo>
                  <a:cubicBezTo>
                    <a:pt x="4499" y="4402"/>
                    <a:pt x="4504" y="4401"/>
                    <a:pt x="4510" y="4399"/>
                  </a:cubicBezTo>
                  <a:cubicBezTo>
                    <a:pt x="4505" y="4411"/>
                    <a:pt x="4502" y="4420"/>
                    <a:pt x="4498" y="4428"/>
                  </a:cubicBezTo>
                  <a:cubicBezTo>
                    <a:pt x="4519" y="4410"/>
                    <a:pt x="4534" y="4388"/>
                    <a:pt x="4551" y="4368"/>
                  </a:cubicBezTo>
                  <a:cubicBezTo>
                    <a:pt x="4595" y="4314"/>
                    <a:pt x="4635" y="4259"/>
                    <a:pt x="4659" y="4193"/>
                  </a:cubicBezTo>
                  <a:cubicBezTo>
                    <a:pt x="4667" y="4170"/>
                    <a:pt x="4683" y="4149"/>
                    <a:pt x="4697" y="4128"/>
                  </a:cubicBezTo>
                  <a:cubicBezTo>
                    <a:pt x="4733" y="4074"/>
                    <a:pt x="4767" y="4018"/>
                    <a:pt x="4786" y="3955"/>
                  </a:cubicBezTo>
                  <a:cubicBezTo>
                    <a:pt x="4800" y="3910"/>
                    <a:pt x="4815" y="3864"/>
                    <a:pt x="4848" y="3831"/>
                  </a:cubicBezTo>
                  <a:cubicBezTo>
                    <a:pt x="4882" y="3796"/>
                    <a:pt x="4897" y="3754"/>
                    <a:pt x="4915" y="3711"/>
                  </a:cubicBezTo>
                  <a:cubicBezTo>
                    <a:pt x="4934" y="3667"/>
                    <a:pt x="4951" y="3623"/>
                    <a:pt x="4971" y="3579"/>
                  </a:cubicBezTo>
                  <a:cubicBezTo>
                    <a:pt x="5020" y="3472"/>
                    <a:pt x="5072" y="3365"/>
                    <a:pt x="5100" y="3250"/>
                  </a:cubicBezTo>
                  <a:cubicBezTo>
                    <a:pt x="5104" y="3233"/>
                    <a:pt x="5109" y="3216"/>
                    <a:pt x="5116" y="3200"/>
                  </a:cubicBezTo>
                  <a:cubicBezTo>
                    <a:pt x="5156" y="3116"/>
                    <a:pt x="5165" y="3028"/>
                    <a:pt x="5157" y="2935"/>
                  </a:cubicBezTo>
                  <a:cubicBezTo>
                    <a:pt x="5151" y="2867"/>
                    <a:pt x="5151" y="2798"/>
                    <a:pt x="5147" y="2729"/>
                  </a:cubicBezTo>
                  <a:cubicBezTo>
                    <a:pt x="5145" y="2679"/>
                    <a:pt x="5144" y="2630"/>
                    <a:pt x="5139" y="2581"/>
                  </a:cubicBezTo>
                  <a:cubicBezTo>
                    <a:pt x="5129" y="2484"/>
                    <a:pt x="5116" y="2386"/>
                    <a:pt x="5103" y="2289"/>
                  </a:cubicBezTo>
                  <a:cubicBezTo>
                    <a:pt x="5100" y="2263"/>
                    <a:pt x="5096" y="2235"/>
                    <a:pt x="5084" y="2213"/>
                  </a:cubicBezTo>
                  <a:cubicBezTo>
                    <a:pt x="5076" y="2199"/>
                    <a:pt x="5068" y="2186"/>
                    <a:pt x="5065" y="2171"/>
                  </a:cubicBezTo>
                  <a:cubicBezTo>
                    <a:pt x="5055" y="2126"/>
                    <a:pt x="5048" y="2080"/>
                    <a:pt x="5037" y="2035"/>
                  </a:cubicBezTo>
                  <a:cubicBezTo>
                    <a:pt x="5009" y="1922"/>
                    <a:pt x="4982" y="1808"/>
                    <a:pt x="4922" y="1699"/>
                  </a:cubicBezTo>
                  <a:cubicBezTo>
                    <a:pt x="4934" y="1698"/>
                    <a:pt x="4945" y="1694"/>
                    <a:pt x="4950" y="1698"/>
                  </a:cubicBezTo>
                  <a:cubicBezTo>
                    <a:pt x="4960" y="1706"/>
                    <a:pt x="4970" y="1716"/>
                    <a:pt x="4975" y="1727"/>
                  </a:cubicBezTo>
                  <a:cubicBezTo>
                    <a:pt x="4986" y="1749"/>
                    <a:pt x="4992" y="1772"/>
                    <a:pt x="5019" y="1780"/>
                  </a:cubicBezTo>
                  <a:cubicBezTo>
                    <a:pt x="5024" y="1782"/>
                    <a:pt x="5029" y="1789"/>
                    <a:pt x="5031" y="1795"/>
                  </a:cubicBezTo>
                  <a:cubicBezTo>
                    <a:pt x="5040" y="1819"/>
                    <a:pt x="5051" y="1842"/>
                    <a:pt x="5056" y="1866"/>
                  </a:cubicBezTo>
                  <a:cubicBezTo>
                    <a:pt x="5081" y="1985"/>
                    <a:pt x="5106" y="2103"/>
                    <a:pt x="5127" y="2223"/>
                  </a:cubicBezTo>
                  <a:cubicBezTo>
                    <a:pt x="5146" y="2337"/>
                    <a:pt x="5159" y="2452"/>
                    <a:pt x="5165" y="2567"/>
                  </a:cubicBezTo>
                  <a:cubicBezTo>
                    <a:pt x="5172" y="2681"/>
                    <a:pt x="5182" y="2795"/>
                    <a:pt x="5177" y="2909"/>
                  </a:cubicBezTo>
                  <a:cubicBezTo>
                    <a:pt x="5176" y="2935"/>
                    <a:pt x="5177" y="2961"/>
                    <a:pt x="5177" y="2987"/>
                  </a:cubicBezTo>
                  <a:cubicBezTo>
                    <a:pt x="5180" y="2988"/>
                    <a:pt x="5184" y="2989"/>
                    <a:pt x="5187" y="2989"/>
                  </a:cubicBezTo>
                  <a:cubicBezTo>
                    <a:pt x="5193" y="2974"/>
                    <a:pt x="5201" y="2959"/>
                    <a:pt x="5204" y="2943"/>
                  </a:cubicBezTo>
                  <a:cubicBezTo>
                    <a:pt x="5215" y="2894"/>
                    <a:pt x="5226" y="2845"/>
                    <a:pt x="5233" y="2795"/>
                  </a:cubicBezTo>
                  <a:cubicBezTo>
                    <a:pt x="5242" y="2740"/>
                    <a:pt x="5250" y="2685"/>
                    <a:pt x="5245" y="2628"/>
                  </a:cubicBezTo>
                  <a:cubicBezTo>
                    <a:pt x="5242" y="2599"/>
                    <a:pt x="5239" y="2570"/>
                    <a:pt x="5242" y="2541"/>
                  </a:cubicBezTo>
                  <a:cubicBezTo>
                    <a:pt x="5247" y="2497"/>
                    <a:pt x="5243" y="2455"/>
                    <a:pt x="5229" y="2415"/>
                  </a:cubicBezTo>
                  <a:cubicBezTo>
                    <a:pt x="5213" y="2372"/>
                    <a:pt x="5204" y="2329"/>
                    <a:pt x="5198" y="2284"/>
                  </a:cubicBezTo>
                  <a:cubicBezTo>
                    <a:pt x="5198" y="2282"/>
                    <a:pt x="5195" y="2280"/>
                    <a:pt x="5194" y="2280"/>
                  </a:cubicBezTo>
                  <a:cubicBezTo>
                    <a:pt x="5194" y="2310"/>
                    <a:pt x="5194" y="2341"/>
                    <a:pt x="5194" y="2373"/>
                  </a:cubicBezTo>
                  <a:cubicBezTo>
                    <a:pt x="5195" y="2403"/>
                    <a:pt x="5206" y="2433"/>
                    <a:pt x="5191" y="2470"/>
                  </a:cubicBezTo>
                  <a:cubicBezTo>
                    <a:pt x="5187" y="2457"/>
                    <a:pt x="5184" y="2452"/>
                    <a:pt x="5183" y="2446"/>
                  </a:cubicBezTo>
                  <a:cubicBezTo>
                    <a:pt x="5181" y="2360"/>
                    <a:pt x="5174" y="2275"/>
                    <a:pt x="5158" y="2192"/>
                  </a:cubicBezTo>
                  <a:cubicBezTo>
                    <a:pt x="5146" y="2130"/>
                    <a:pt x="5138" y="2068"/>
                    <a:pt x="5124" y="2007"/>
                  </a:cubicBezTo>
                  <a:cubicBezTo>
                    <a:pt x="5100" y="1906"/>
                    <a:pt x="5073" y="1806"/>
                    <a:pt x="5044" y="1706"/>
                  </a:cubicBezTo>
                  <a:cubicBezTo>
                    <a:pt x="5014" y="1601"/>
                    <a:pt x="4968" y="1502"/>
                    <a:pt x="4924" y="1402"/>
                  </a:cubicBezTo>
                  <a:cubicBezTo>
                    <a:pt x="4922" y="1397"/>
                    <a:pt x="4915" y="1394"/>
                    <a:pt x="4910" y="1389"/>
                  </a:cubicBezTo>
                  <a:lnTo>
                    <a:pt x="4911" y="1391"/>
                  </a:lnTo>
                  <a:close/>
                  <a:moveTo>
                    <a:pt x="3355" y="6975"/>
                  </a:moveTo>
                  <a:cubicBezTo>
                    <a:pt x="3373" y="6965"/>
                    <a:pt x="3386" y="6956"/>
                    <a:pt x="3399" y="6951"/>
                  </a:cubicBezTo>
                  <a:cubicBezTo>
                    <a:pt x="3458" y="6929"/>
                    <a:pt x="3516" y="6907"/>
                    <a:pt x="3575" y="6887"/>
                  </a:cubicBezTo>
                  <a:cubicBezTo>
                    <a:pt x="3602" y="6878"/>
                    <a:pt x="3620" y="6865"/>
                    <a:pt x="3616" y="6831"/>
                  </a:cubicBezTo>
                  <a:cubicBezTo>
                    <a:pt x="3580" y="6831"/>
                    <a:pt x="3545" y="6839"/>
                    <a:pt x="3511" y="6849"/>
                  </a:cubicBezTo>
                  <a:cubicBezTo>
                    <a:pt x="3432" y="6874"/>
                    <a:pt x="3353" y="6904"/>
                    <a:pt x="3269" y="6912"/>
                  </a:cubicBezTo>
                  <a:cubicBezTo>
                    <a:pt x="3221" y="6917"/>
                    <a:pt x="3173" y="6925"/>
                    <a:pt x="3124" y="6932"/>
                  </a:cubicBezTo>
                  <a:cubicBezTo>
                    <a:pt x="3122" y="6932"/>
                    <a:pt x="3120" y="6929"/>
                    <a:pt x="3115" y="6926"/>
                  </a:cubicBezTo>
                  <a:cubicBezTo>
                    <a:pt x="3118" y="6921"/>
                    <a:pt x="3119" y="6914"/>
                    <a:pt x="3124" y="6912"/>
                  </a:cubicBezTo>
                  <a:cubicBezTo>
                    <a:pt x="3134" y="6907"/>
                    <a:pt x="3146" y="6905"/>
                    <a:pt x="3158" y="6901"/>
                  </a:cubicBezTo>
                  <a:cubicBezTo>
                    <a:pt x="3206" y="6887"/>
                    <a:pt x="3255" y="6874"/>
                    <a:pt x="3302" y="6858"/>
                  </a:cubicBezTo>
                  <a:cubicBezTo>
                    <a:pt x="3322" y="6852"/>
                    <a:pt x="3339" y="6838"/>
                    <a:pt x="3365" y="6823"/>
                  </a:cubicBezTo>
                  <a:cubicBezTo>
                    <a:pt x="3288" y="6840"/>
                    <a:pt x="3219" y="6855"/>
                    <a:pt x="3151" y="6872"/>
                  </a:cubicBezTo>
                  <a:cubicBezTo>
                    <a:pt x="3142" y="6874"/>
                    <a:pt x="3136" y="6885"/>
                    <a:pt x="3132" y="6888"/>
                  </a:cubicBezTo>
                  <a:cubicBezTo>
                    <a:pt x="3121" y="6885"/>
                    <a:pt x="3111" y="6880"/>
                    <a:pt x="3103" y="6880"/>
                  </a:cubicBezTo>
                  <a:cubicBezTo>
                    <a:pt x="3062" y="6883"/>
                    <a:pt x="3021" y="6888"/>
                    <a:pt x="2980" y="6891"/>
                  </a:cubicBezTo>
                  <a:cubicBezTo>
                    <a:pt x="2860" y="6898"/>
                    <a:pt x="2740" y="6901"/>
                    <a:pt x="2621" y="6890"/>
                  </a:cubicBezTo>
                  <a:cubicBezTo>
                    <a:pt x="2565" y="6885"/>
                    <a:pt x="2510" y="6877"/>
                    <a:pt x="2452" y="6870"/>
                  </a:cubicBezTo>
                  <a:cubicBezTo>
                    <a:pt x="2456" y="6874"/>
                    <a:pt x="2459" y="6876"/>
                    <a:pt x="2460" y="6878"/>
                  </a:cubicBezTo>
                  <a:cubicBezTo>
                    <a:pt x="2463" y="6882"/>
                    <a:pt x="2465" y="6887"/>
                    <a:pt x="2468" y="6894"/>
                  </a:cubicBezTo>
                  <a:cubicBezTo>
                    <a:pt x="2357" y="6885"/>
                    <a:pt x="2256" y="6856"/>
                    <a:pt x="2156" y="6811"/>
                  </a:cubicBezTo>
                  <a:cubicBezTo>
                    <a:pt x="2158" y="6817"/>
                    <a:pt x="2163" y="6819"/>
                    <a:pt x="2167" y="6821"/>
                  </a:cubicBezTo>
                  <a:cubicBezTo>
                    <a:pt x="2261" y="6873"/>
                    <a:pt x="2361" y="6910"/>
                    <a:pt x="2467" y="6924"/>
                  </a:cubicBezTo>
                  <a:cubicBezTo>
                    <a:pt x="2604" y="6943"/>
                    <a:pt x="2742" y="6956"/>
                    <a:pt x="2880" y="6956"/>
                  </a:cubicBezTo>
                  <a:cubicBezTo>
                    <a:pt x="2887" y="6956"/>
                    <a:pt x="2893" y="6960"/>
                    <a:pt x="2900" y="6962"/>
                  </a:cubicBezTo>
                  <a:cubicBezTo>
                    <a:pt x="2581" y="7009"/>
                    <a:pt x="2275" y="6964"/>
                    <a:pt x="1983" y="6835"/>
                  </a:cubicBezTo>
                  <a:cubicBezTo>
                    <a:pt x="1959" y="6885"/>
                    <a:pt x="1965" y="6914"/>
                    <a:pt x="2005" y="6938"/>
                  </a:cubicBezTo>
                  <a:cubicBezTo>
                    <a:pt x="2098" y="6994"/>
                    <a:pt x="2185" y="7060"/>
                    <a:pt x="2282" y="7110"/>
                  </a:cubicBezTo>
                  <a:cubicBezTo>
                    <a:pt x="2291" y="7115"/>
                    <a:pt x="2301" y="7120"/>
                    <a:pt x="2296" y="7133"/>
                  </a:cubicBezTo>
                  <a:cubicBezTo>
                    <a:pt x="2246" y="7114"/>
                    <a:pt x="2198" y="7097"/>
                    <a:pt x="2151" y="7078"/>
                  </a:cubicBezTo>
                  <a:cubicBezTo>
                    <a:pt x="2125" y="7068"/>
                    <a:pt x="2099" y="7056"/>
                    <a:pt x="2076" y="7042"/>
                  </a:cubicBezTo>
                  <a:cubicBezTo>
                    <a:pt x="2029" y="7014"/>
                    <a:pt x="1984" y="6984"/>
                    <a:pt x="1938" y="6955"/>
                  </a:cubicBezTo>
                  <a:cubicBezTo>
                    <a:pt x="1928" y="6949"/>
                    <a:pt x="1915" y="6946"/>
                    <a:pt x="1900" y="6941"/>
                  </a:cubicBezTo>
                  <a:cubicBezTo>
                    <a:pt x="1897" y="6922"/>
                    <a:pt x="1894" y="6900"/>
                    <a:pt x="1890" y="6876"/>
                  </a:cubicBezTo>
                  <a:cubicBezTo>
                    <a:pt x="1880" y="6903"/>
                    <a:pt x="1870" y="6929"/>
                    <a:pt x="1895" y="6953"/>
                  </a:cubicBezTo>
                  <a:cubicBezTo>
                    <a:pt x="1958" y="7014"/>
                    <a:pt x="2024" y="7073"/>
                    <a:pt x="2107" y="7105"/>
                  </a:cubicBezTo>
                  <a:cubicBezTo>
                    <a:pt x="2172" y="7130"/>
                    <a:pt x="2241" y="7149"/>
                    <a:pt x="2308" y="7167"/>
                  </a:cubicBezTo>
                  <a:cubicBezTo>
                    <a:pt x="2389" y="7190"/>
                    <a:pt x="2470" y="7210"/>
                    <a:pt x="2551" y="7231"/>
                  </a:cubicBezTo>
                  <a:cubicBezTo>
                    <a:pt x="2598" y="7243"/>
                    <a:pt x="2645" y="7256"/>
                    <a:pt x="2694" y="7268"/>
                  </a:cubicBezTo>
                  <a:cubicBezTo>
                    <a:pt x="2688" y="7223"/>
                    <a:pt x="2698" y="7210"/>
                    <a:pt x="2737" y="7208"/>
                  </a:cubicBezTo>
                  <a:cubicBezTo>
                    <a:pt x="2771" y="7207"/>
                    <a:pt x="2804" y="7207"/>
                    <a:pt x="2837" y="7205"/>
                  </a:cubicBezTo>
                  <a:cubicBezTo>
                    <a:pt x="2900" y="7200"/>
                    <a:pt x="2964" y="7195"/>
                    <a:pt x="3030" y="7190"/>
                  </a:cubicBezTo>
                  <a:cubicBezTo>
                    <a:pt x="3028" y="7158"/>
                    <a:pt x="3044" y="7142"/>
                    <a:pt x="3074" y="7138"/>
                  </a:cubicBezTo>
                  <a:cubicBezTo>
                    <a:pt x="3100" y="7134"/>
                    <a:pt x="3125" y="7127"/>
                    <a:pt x="3151" y="7123"/>
                  </a:cubicBezTo>
                  <a:cubicBezTo>
                    <a:pt x="3200" y="7116"/>
                    <a:pt x="3248" y="7106"/>
                    <a:pt x="3297" y="7104"/>
                  </a:cubicBezTo>
                  <a:cubicBezTo>
                    <a:pt x="3376" y="7100"/>
                    <a:pt x="3454" y="7102"/>
                    <a:pt x="3533" y="7102"/>
                  </a:cubicBezTo>
                  <a:cubicBezTo>
                    <a:pt x="3585" y="7102"/>
                    <a:pt x="3635" y="7091"/>
                    <a:pt x="3677" y="7075"/>
                  </a:cubicBezTo>
                  <a:cubicBezTo>
                    <a:pt x="3697" y="7017"/>
                    <a:pt x="3714" y="6965"/>
                    <a:pt x="3733" y="6910"/>
                  </a:cubicBezTo>
                  <a:cubicBezTo>
                    <a:pt x="3712" y="6929"/>
                    <a:pt x="3694" y="6945"/>
                    <a:pt x="3675" y="6962"/>
                  </a:cubicBezTo>
                  <a:cubicBezTo>
                    <a:pt x="3665" y="6972"/>
                    <a:pt x="3654" y="6971"/>
                    <a:pt x="3643" y="6962"/>
                  </a:cubicBezTo>
                  <a:cubicBezTo>
                    <a:pt x="3634" y="6953"/>
                    <a:pt x="3628" y="6943"/>
                    <a:pt x="3635" y="6930"/>
                  </a:cubicBezTo>
                  <a:cubicBezTo>
                    <a:pt x="3639" y="6923"/>
                    <a:pt x="3642" y="6915"/>
                    <a:pt x="3647" y="6903"/>
                  </a:cubicBezTo>
                  <a:cubicBezTo>
                    <a:pt x="3637" y="6905"/>
                    <a:pt x="3632" y="6905"/>
                    <a:pt x="3628" y="6907"/>
                  </a:cubicBezTo>
                  <a:cubicBezTo>
                    <a:pt x="3557" y="6929"/>
                    <a:pt x="3486" y="6952"/>
                    <a:pt x="3415" y="6974"/>
                  </a:cubicBezTo>
                  <a:cubicBezTo>
                    <a:pt x="3398" y="6979"/>
                    <a:pt x="3381" y="6989"/>
                    <a:pt x="3355" y="6975"/>
                  </a:cubicBezTo>
                  <a:close/>
                  <a:moveTo>
                    <a:pt x="3408" y="6538"/>
                  </a:moveTo>
                  <a:cubicBezTo>
                    <a:pt x="3378" y="6563"/>
                    <a:pt x="3344" y="6544"/>
                    <a:pt x="3313" y="6555"/>
                  </a:cubicBezTo>
                  <a:cubicBezTo>
                    <a:pt x="3302" y="6591"/>
                    <a:pt x="3291" y="6626"/>
                    <a:pt x="3281" y="6662"/>
                  </a:cubicBezTo>
                  <a:cubicBezTo>
                    <a:pt x="3271" y="6698"/>
                    <a:pt x="3262" y="6734"/>
                    <a:pt x="3251" y="6775"/>
                  </a:cubicBezTo>
                  <a:cubicBezTo>
                    <a:pt x="3278" y="6769"/>
                    <a:pt x="3299" y="6766"/>
                    <a:pt x="3319" y="6759"/>
                  </a:cubicBezTo>
                  <a:cubicBezTo>
                    <a:pt x="3415" y="6728"/>
                    <a:pt x="3511" y="6695"/>
                    <a:pt x="3607" y="6665"/>
                  </a:cubicBezTo>
                  <a:cubicBezTo>
                    <a:pt x="3627" y="6658"/>
                    <a:pt x="3636" y="6647"/>
                    <a:pt x="3640" y="6626"/>
                  </a:cubicBezTo>
                  <a:cubicBezTo>
                    <a:pt x="3652" y="6573"/>
                    <a:pt x="3666" y="6520"/>
                    <a:pt x="3679" y="6467"/>
                  </a:cubicBezTo>
                  <a:cubicBezTo>
                    <a:pt x="3685" y="6443"/>
                    <a:pt x="3692" y="6419"/>
                    <a:pt x="3700" y="6392"/>
                  </a:cubicBezTo>
                  <a:cubicBezTo>
                    <a:pt x="3689" y="6392"/>
                    <a:pt x="3682" y="6391"/>
                    <a:pt x="3673" y="6391"/>
                  </a:cubicBezTo>
                  <a:cubicBezTo>
                    <a:pt x="3653" y="6462"/>
                    <a:pt x="3651" y="6538"/>
                    <a:pt x="3620" y="6605"/>
                  </a:cubicBezTo>
                  <a:cubicBezTo>
                    <a:pt x="3617" y="6604"/>
                    <a:pt x="3614" y="6604"/>
                    <a:pt x="3611" y="6603"/>
                  </a:cubicBezTo>
                  <a:cubicBezTo>
                    <a:pt x="3625" y="6531"/>
                    <a:pt x="3638" y="6459"/>
                    <a:pt x="3652" y="6385"/>
                  </a:cubicBezTo>
                  <a:cubicBezTo>
                    <a:pt x="3621" y="6378"/>
                    <a:pt x="3596" y="6373"/>
                    <a:pt x="3567" y="6366"/>
                  </a:cubicBezTo>
                  <a:cubicBezTo>
                    <a:pt x="3561" y="6389"/>
                    <a:pt x="3555" y="6410"/>
                    <a:pt x="3550" y="6430"/>
                  </a:cubicBezTo>
                  <a:cubicBezTo>
                    <a:pt x="3544" y="6451"/>
                    <a:pt x="3538" y="6473"/>
                    <a:pt x="3533" y="6494"/>
                  </a:cubicBezTo>
                  <a:cubicBezTo>
                    <a:pt x="3519" y="6448"/>
                    <a:pt x="3553" y="6408"/>
                    <a:pt x="3548" y="6361"/>
                  </a:cubicBezTo>
                  <a:cubicBezTo>
                    <a:pt x="3524" y="6356"/>
                    <a:pt x="3501" y="6351"/>
                    <a:pt x="3474" y="6346"/>
                  </a:cubicBezTo>
                  <a:cubicBezTo>
                    <a:pt x="3453" y="6401"/>
                    <a:pt x="3446" y="6458"/>
                    <a:pt x="3418" y="6508"/>
                  </a:cubicBezTo>
                  <a:cubicBezTo>
                    <a:pt x="3420" y="6480"/>
                    <a:pt x="3425" y="6452"/>
                    <a:pt x="3432" y="6425"/>
                  </a:cubicBezTo>
                  <a:cubicBezTo>
                    <a:pt x="3438" y="6397"/>
                    <a:pt x="3446" y="6370"/>
                    <a:pt x="3454" y="6339"/>
                  </a:cubicBezTo>
                  <a:cubicBezTo>
                    <a:pt x="3427" y="6335"/>
                    <a:pt x="3403" y="6331"/>
                    <a:pt x="3380" y="6328"/>
                  </a:cubicBezTo>
                  <a:cubicBezTo>
                    <a:pt x="3355" y="6387"/>
                    <a:pt x="3334" y="6442"/>
                    <a:pt x="3328" y="6502"/>
                  </a:cubicBezTo>
                  <a:cubicBezTo>
                    <a:pt x="3390" y="6518"/>
                    <a:pt x="3390" y="6518"/>
                    <a:pt x="3408" y="6538"/>
                  </a:cubicBezTo>
                  <a:close/>
                  <a:moveTo>
                    <a:pt x="3293" y="6496"/>
                  </a:moveTo>
                  <a:cubicBezTo>
                    <a:pt x="3311" y="6438"/>
                    <a:pt x="3328" y="6384"/>
                    <a:pt x="3345" y="6330"/>
                  </a:cubicBezTo>
                  <a:cubicBezTo>
                    <a:pt x="3272" y="6315"/>
                    <a:pt x="3002" y="6294"/>
                    <a:pt x="2971" y="6302"/>
                  </a:cubicBezTo>
                  <a:cubicBezTo>
                    <a:pt x="2971" y="6343"/>
                    <a:pt x="2971" y="6385"/>
                    <a:pt x="2971" y="6430"/>
                  </a:cubicBezTo>
                  <a:cubicBezTo>
                    <a:pt x="3059" y="6431"/>
                    <a:pt x="3144" y="6452"/>
                    <a:pt x="3225" y="6494"/>
                  </a:cubicBezTo>
                  <a:cubicBezTo>
                    <a:pt x="3232" y="6477"/>
                    <a:pt x="3237" y="6462"/>
                    <a:pt x="3244" y="6448"/>
                  </a:cubicBezTo>
                  <a:cubicBezTo>
                    <a:pt x="3251" y="6435"/>
                    <a:pt x="3251" y="6413"/>
                    <a:pt x="3279" y="6419"/>
                  </a:cubicBezTo>
                  <a:cubicBezTo>
                    <a:pt x="3268" y="6444"/>
                    <a:pt x="3258" y="6466"/>
                    <a:pt x="3246" y="6491"/>
                  </a:cubicBezTo>
                  <a:cubicBezTo>
                    <a:pt x="3264" y="6493"/>
                    <a:pt x="3277" y="6494"/>
                    <a:pt x="3293" y="6496"/>
                  </a:cubicBezTo>
                  <a:close/>
                  <a:moveTo>
                    <a:pt x="543" y="2724"/>
                  </a:moveTo>
                  <a:cubicBezTo>
                    <a:pt x="539" y="2802"/>
                    <a:pt x="544" y="2880"/>
                    <a:pt x="563" y="2955"/>
                  </a:cubicBezTo>
                  <a:cubicBezTo>
                    <a:pt x="575" y="3006"/>
                    <a:pt x="592" y="3055"/>
                    <a:pt x="606" y="3104"/>
                  </a:cubicBezTo>
                  <a:cubicBezTo>
                    <a:pt x="653" y="3261"/>
                    <a:pt x="710" y="3414"/>
                    <a:pt x="775" y="3564"/>
                  </a:cubicBezTo>
                  <a:cubicBezTo>
                    <a:pt x="780" y="3576"/>
                    <a:pt x="790" y="3585"/>
                    <a:pt x="798" y="3596"/>
                  </a:cubicBezTo>
                  <a:cubicBezTo>
                    <a:pt x="802" y="3594"/>
                    <a:pt x="805" y="3593"/>
                    <a:pt x="808" y="3591"/>
                  </a:cubicBezTo>
                  <a:cubicBezTo>
                    <a:pt x="805" y="3578"/>
                    <a:pt x="803" y="3564"/>
                    <a:pt x="799" y="3551"/>
                  </a:cubicBezTo>
                  <a:cubicBezTo>
                    <a:pt x="776" y="3480"/>
                    <a:pt x="755" y="3409"/>
                    <a:pt x="731" y="3339"/>
                  </a:cubicBezTo>
                  <a:cubicBezTo>
                    <a:pt x="719" y="3302"/>
                    <a:pt x="706" y="3266"/>
                    <a:pt x="690" y="3231"/>
                  </a:cubicBezTo>
                  <a:cubicBezTo>
                    <a:pt x="671" y="3191"/>
                    <a:pt x="642" y="3154"/>
                    <a:pt x="647" y="3106"/>
                  </a:cubicBezTo>
                  <a:cubicBezTo>
                    <a:pt x="647" y="3098"/>
                    <a:pt x="643" y="3090"/>
                    <a:pt x="641" y="3083"/>
                  </a:cubicBezTo>
                  <a:cubicBezTo>
                    <a:pt x="620" y="3007"/>
                    <a:pt x="599" y="2932"/>
                    <a:pt x="578" y="2857"/>
                  </a:cubicBezTo>
                  <a:cubicBezTo>
                    <a:pt x="566" y="2813"/>
                    <a:pt x="554" y="2768"/>
                    <a:pt x="543" y="2724"/>
                  </a:cubicBezTo>
                  <a:close/>
                  <a:moveTo>
                    <a:pt x="3697" y="6629"/>
                  </a:moveTo>
                  <a:cubicBezTo>
                    <a:pt x="3717" y="6624"/>
                    <a:pt x="3730" y="6619"/>
                    <a:pt x="3744" y="6617"/>
                  </a:cubicBezTo>
                  <a:cubicBezTo>
                    <a:pt x="3764" y="6613"/>
                    <a:pt x="3774" y="6602"/>
                    <a:pt x="3778" y="6583"/>
                  </a:cubicBezTo>
                  <a:cubicBezTo>
                    <a:pt x="3785" y="6543"/>
                    <a:pt x="3799" y="6504"/>
                    <a:pt x="3791" y="6461"/>
                  </a:cubicBezTo>
                  <a:cubicBezTo>
                    <a:pt x="3786" y="6434"/>
                    <a:pt x="3789" y="6434"/>
                    <a:pt x="3751" y="6427"/>
                  </a:cubicBezTo>
                  <a:cubicBezTo>
                    <a:pt x="3734" y="6492"/>
                    <a:pt x="3716" y="6557"/>
                    <a:pt x="3697" y="6629"/>
                  </a:cubicBezTo>
                  <a:close/>
                  <a:moveTo>
                    <a:pt x="773" y="3771"/>
                  </a:moveTo>
                  <a:cubicBezTo>
                    <a:pt x="830" y="3857"/>
                    <a:pt x="885" y="3939"/>
                    <a:pt x="942" y="4025"/>
                  </a:cubicBezTo>
                  <a:cubicBezTo>
                    <a:pt x="935" y="3972"/>
                    <a:pt x="903" y="3933"/>
                    <a:pt x="884" y="3888"/>
                  </a:cubicBezTo>
                  <a:cubicBezTo>
                    <a:pt x="863" y="3843"/>
                    <a:pt x="843" y="3797"/>
                    <a:pt x="823" y="3751"/>
                  </a:cubicBezTo>
                  <a:cubicBezTo>
                    <a:pt x="805" y="3758"/>
                    <a:pt x="791" y="3764"/>
                    <a:pt x="773" y="3771"/>
                  </a:cubicBezTo>
                  <a:close/>
                  <a:moveTo>
                    <a:pt x="1921" y="6787"/>
                  </a:moveTo>
                  <a:cubicBezTo>
                    <a:pt x="1924" y="6787"/>
                    <a:pt x="1927" y="6787"/>
                    <a:pt x="1931" y="6787"/>
                  </a:cubicBezTo>
                  <a:cubicBezTo>
                    <a:pt x="1931" y="6780"/>
                    <a:pt x="1933" y="6774"/>
                    <a:pt x="1933" y="6768"/>
                  </a:cubicBezTo>
                  <a:cubicBezTo>
                    <a:pt x="1934" y="6761"/>
                    <a:pt x="1931" y="6753"/>
                    <a:pt x="1934" y="6748"/>
                  </a:cubicBezTo>
                  <a:cubicBezTo>
                    <a:pt x="1938" y="6739"/>
                    <a:pt x="1945" y="6732"/>
                    <a:pt x="1951" y="6724"/>
                  </a:cubicBezTo>
                  <a:cubicBezTo>
                    <a:pt x="1958" y="6731"/>
                    <a:pt x="1967" y="6737"/>
                    <a:pt x="1972" y="6744"/>
                  </a:cubicBezTo>
                  <a:cubicBezTo>
                    <a:pt x="1975" y="6749"/>
                    <a:pt x="1974" y="6757"/>
                    <a:pt x="1975" y="6764"/>
                  </a:cubicBezTo>
                  <a:cubicBezTo>
                    <a:pt x="1978" y="6793"/>
                    <a:pt x="1980" y="6794"/>
                    <a:pt x="2008" y="6799"/>
                  </a:cubicBezTo>
                  <a:cubicBezTo>
                    <a:pt x="2025" y="6803"/>
                    <a:pt x="2043" y="6810"/>
                    <a:pt x="2060" y="6815"/>
                  </a:cubicBezTo>
                  <a:cubicBezTo>
                    <a:pt x="2074" y="6820"/>
                    <a:pt x="2088" y="6825"/>
                    <a:pt x="2102" y="6830"/>
                  </a:cubicBezTo>
                  <a:cubicBezTo>
                    <a:pt x="2104" y="6827"/>
                    <a:pt x="2105" y="6825"/>
                    <a:pt x="2107" y="6822"/>
                  </a:cubicBezTo>
                  <a:cubicBezTo>
                    <a:pt x="2082" y="6802"/>
                    <a:pt x="2057" y="6782"/>
                    <a:pt x="2032" y="6762"/>
                  </a:cubicBezTo>
                  <a:cubicBezTo>
                    <a:pt x="2014" y="6747"/>
                    <a:pt x="1997" y="6731"/>
                    <a:pt x="1977" y="6718"/>
                  </a:cubicBezTo>
                  <a:cubicBezTo>
                    <a:pt x="1956" y="6704"/>
                    <a:pt x="1943" y="6677"/>
                    <a:pt x="1910" y="6677"/>
                  </a:cubicBezTo>
                  <a:cubicBezTo>
                    <a:pt x="1914" y="6715"/>
                    <a:pt x="1918" y="6751"/>
                    <a:pt x="1921" y="6787"/>
                  </a:cubicBezTo>
                  <a:close/>
                  <a:moveTo>
                    <a:pt x="3934" y="5418"/>
                  </a:moveTo>
                  <a:cubicBezTo>
                    <a:pt x="3913" y="5568"/>
                    <a:pt x="3893" y="5717"/>
                    <a:pt x="3873" y="5866"/>
                  </a:cubicBezTo>
                  <a:cubicBezTo>
                    <a:pt x="3907" y="5799"/>
                    <a:pt x="3917" y="5726"/>
                    <a:pt x="3926" y="5653"/>
                  </a:cubicBezTo>
                  <a:cubicBezTo>
                    <a:pt x="3933" y="5600"/>
                    <a:pt x="3932" y="5545"/>
                    <a:pt x="3933" y="5491"/>
                  </a:cubicBezTo>
                  <a:cubicBezTo>
                    <a:pt x="3934" y="5467"/>
                    <a:pt x="3934" y="5443"/>
                    <a:pt x="3934" y="5418"/>
                  </a:cubicBezTo>
                  <a:close/>
                  <a:moveTo>
                    <a:pt x="1883" y="6590"/>
                  </a:moveTo>
                  <a:cubicBezTo>
                    <a:pt x="1885" y="6588"/>
                    <a:pt x="1887" y="6586"/>
                    <a:pt x="1889" y="6584"/>
                  </a:cubicBezTo>
                  <a:cubicBezTo>
                    <a:pt x="1871" y="6560"/>
                    <a:pt x="1883" y="6520"/>
                    <a:pt x="1843" y="6508"/>
                  </a:cubicBezTo>
                  <a:cubicBezTo>
                    <a:pt x="1838" y="6514"/>
                    <a:pt x="1832" y="6519"/>
                    <a:pt x="1825" y="6527"/>
                  </a:cubicBezTo>
                  <a:cubicBezTo>
                    <a:pt x="1823" y="6501"/>
                    <a:pt x="1820" y="6479"/>
                    <a:pt x="1794" y="6478"/>
                  </a:cubicBezTo>
                  <a:cubicBezTo>
                    <a:pt x="1786" y="6427"/>
                    <a:pt x="1779" y="6378"/>
                    <a:pt x="1773" y="6329"/>
                  </a:cubicBezTo>
                  <a:cubicBezTo>
                    <a:pt x="1777" y="6392"/>
                    <a:pt x="1760" y="6457"/>
                    <a:pt x="1794" y="6516"/>
                  </a:cubicBezTo>
                  <a:cubicBezTo>
                    <a:pt x="1789" y="6549"/>
                    <a:pt x="1813" y="6559"/>
                    <a:pt x="1836" y="6570"/>
                  </a:cubicBezTo>
                  <a:cubicBezTo>
                    <a:pt x="1852" y="6577"/>
                    <a:pt x="1868" y="6583"/>
                    <a:pt x="1883" y="6590"/>
                  </a:cubicBezTo>
                  <a:close/>
                  <a:moveTo>
                    <a:pt x="1962" y="6414"/>
                  </a:moveTo>
                  <a:cubicBezTo>
                    <a:pt x="1937" y="6388"/>
                    <a:pt x="1913" y="6363"/>
                    <a:pt x="1887" y="6336"/>
                  </a:cubicBezTo>
                  <a:cubicBezTo>
                    <a:pt x="1891" y="6391"/>
                    <a:pt x="1894" y="6446"/>
                    <a:pt x="1898" y="6504"/>
                  </a:cubicBezTo>
                  <a:cubicBezTo>
                    <a:pt x="1923" y="6486"/>
                    <a:pt x="1956" y="6483"/>
                    <a:pt x="1962" y="6443"/>
                  </a:cubicBezTo>
                  <a:cubicBezTo>
                    <a:pt x="1954" y="6452"/>
                    <a:pt x="1950" y="6458"/>
                    <a:pt x="1944" y="6463"/>
                  </a:cubicBezTo>
                  <a:cubicBezTo>
                    <a:pt x="1939" y="6466"/>
                    <a:pt x="1932" y="6468"/>
                    <a:pt x="1926" y="6470"/>
                  </a:cubicBezTo>
                  <a:cubicBezTo>
                    <a:pt x="1925" y="6463"/>
                    <a:pt x="1922" y="6454"/>
                    <a:pt x="1925" y="6449"/>
                  </a:cubicBezTo>
                  <a:cubicBezTo>
                    <a:pt x="1929" y="6441"/>
                    <a:pt x="1937" y="6435"/>
                    <a:pt x="1944" y="6429"/>
                  </a:cubicBezTo>
                  <a:cubicBezTo>
                    <a:pt x="1951" y="6423"/>
                    <a:pt x="1958" y="6418"/>
                    <a:pt x="1962" y="6414"/>
                  </a:cubicBezTo>
                  <a:close/>
                  <a:moveTo>
                    <a:pt x="556" y="2442"/>
                  </a:moveTo>
                  <a:cubicBezTo>
                    <a:pt x="528" y="2450"/>
                    <a:pt x="514" y="2465"/>
                    <a:pt x="514" y="2488"/>
                  </a:cubicBezTo>
                  <a:cubicBezTo>
                    <a:pt x="513" y="2561"/>
                    <a:pt x="510" y="2634"/>
                    <a:pt x="522" y="2714"/>
                  </a:cubicBezTo>
                  <a:cubicBezTo>
                    <a:pt x="529" y="2691"/>
                    <a:pt x="539" y="2675"/>
                    <a:pt x="538" y="2659"/>
                  </a:cubicBezTo>
                  <a:cubicBezTo>
                    <a:pt x="533" y="2587"/>
                    <a:pt x="539" y="2516"/>
                    <a:pt x="556" y="2442"/>
                  </a:cubicBezTo>
                  <a:close/>
                  <a:moveTo>
                    <a:pt x="5032" y="3652"/>
                  </a:moveTo>
                  <a:cubicBezTo>
                    <a:pt x="5090" y="3575"/>
                    <a:pt x="5149" y="3413"/>
                    <a:pt x="5138" y="3360"/>
                  </a:cubicBezTo>
                  <a:cubicBezTo>
                    <a:pt x="5091" y="3455"/>
                    <a:pt x="5071" y="3557"/>
                    <a:pt x="5032" y="3652"/>
                  </a:cubicBezTo>
                  <a:close/>
                  <a:moveTo>
                    <a:pt x="3986" y="5434"/>
                  </a:moveTo>
                  <a:cubicBezTo>
                    <a:pt x="4006" y="5368"/>
                    <a:pt x="4027" y="5301"/>
                    <a:pt x="4048" y="5233"/>
                  </a:cubicBezTo>
                  <a:cubicBezTo>
                    <a:pt x="4019" y="5245"/>
                    <a:pt x="3999" y="5259"/>
                    <a:pt x="3996" y="5275"/>
                  </a:cubicBezTo>
                  <a:cubicBezTo>
                    <a:pt x="3987" y="5327"/>
                    <a:pt x="3966" y="5377"/>
                    <a:pt x="3986" y="5434"/>
                  </a:cubicBezTo>
                  <a:close/>
                  <a:moveTo>
                    <a:pt x="5273" y="2980"/>
                  </a:moveTo>
                  <a:cubicBezTo>
                    <a:pt x="5270" y="2979"/>
                    <a:pt x="5266" y="2977"/>
                    <a:pt x="5263" y="2976"/>
                  </a:cubicBezTo>
                  <a:cubicBezTo>
                    <a:pt x="5226" y="3098"/>
                    <a:pt x="5189" y="3221"/>
                    <a:pt x="5151" y="3344"/>
                  </a:cubicBezTo>
                  <a:cubicBezTo>
                    <a:pt x="5198" y="3224"/>
                    <a:pt x="5253" y="3108"/>
                    <a:pt x="5273" y="2980"/>
                  </a:cubicBezTo>
                  <a:close/>
                  <a:moveTo>
                    <a:pt x="3865" y="7106"/>
                  </a:moveTo>
                  <a:cubicBezTo>
                    <a:pt x="3869" y="7083"/>
                    <a:pt x="3861" y="7053"/>
                    <a:pt x="3847" y="7049"/>
                  </a:cubicBezTo>
                  <a:cubicBezTo>
                    <a:pt x="3841" y="7052"/>
                    <a:pt x="3834" y="7055"/>
                    <a:pt x="3827" y="7058"/>
                  </a:cubicBezTo>
                  <a:cubicBezTo>
                    <a:pt x="3823" y="7052"/>
                    <a:pt x="3820" y="7046"/>
                    <a:pt x="3815" y="7036"/>
                  </a:cubicBezTo>
                  <a:cubicBezTo>
                    <a:pt x="3802" y="7061"/>
                    <a:pt x="3786" y="7081"/>
                    <a:pt x="3793" y="7106"/>
                  </a:cubicBezTo>
                  <a:cubicBezTo>
                    <a:pt x="3818" y="7106"/>
                    <a:pt x="3841" y="7106"/>
                    <a:pt x="3865" y="7106"/>
                  </a:cubicBezTo>
                  <a:close/>
                  <a:moveTo>
                    <a:pt x="1588" y="5275"/>
                  </a:moveTo>
                  <a:cubicBezTo>
                    <a:pt x="1591" y="5275"/>
                    <a:pt x="1595" y="5275"/>
                    <a:pt x="1598" y="5274"/>
                  </a:cubicBezTo>
                  <a:cubicBezTo>
                    <a:pt x="1596" y="5265"/>
                    <a:pt x="1595" y="5256"/>
                    <a:pt x="1593" y="5247"/>
                  </a:cubicBezTo>
                  <a:cubicBezTo>
                    <a:pt x="1586" y="5202"/>
                    <a:pt x="1576" y="5158"/>
                    <a:pt x="1573" y="5113"/>
                  </a:cubicBezTo>
                  <a:cubicBezTo>
                    <a:pt x="1571" y="5084"/>
                    <a:pt x="1560" y="5064"/>
                    <a:pt x="1535" y="5039"/>
                  </a:cubicBezTo>
                  <a:cubicBezTo>
                    <a:pt x="1554" y="5124"/>
                    <a:pt x="1571" y="5200"/>
                    <a:pt x="1588" y="5275"/>
                  </a:cubicBezTo>
                  <a:close/>
                  <a:moveTo>
                    <a:pt x="1764" y="5993"/>
                  </a:moveTo>
                  <a:cubicBezTo>
                    <a:pt x="1774" y="5888"/>
                    <a:pt x="1756" y="5771"/>
                    <a:pt x="1736" y="5656"/>
                  </a:cubicBezTo>
                  <a:cubicBezTo>
                    <a:pt x="1745" y="5772"/>
                    <a:pt x="1755" y="5889"/>
                    <a:pt x="1764" y="5993"/>
                  </a:cubicBezTo>
                  <a:close/>
                  <a:moveTo>
                    <a:pt x="874" y="3625"/>
                  </a:moveTo>
                  <a:cubicBezTo>
                    <a:pt x="860" y="3561"/>
                    <a:pt x="826" y="3515"/>
                    <a:pt x="801" y="3465"/>
                  </a:cubicBezTo>
                  <a:cubicBezTo>
                    <a:pt x="815" y="3516"/>
                    <a:pt x="832" y="3565"/>
                    <a:pt x="851" y="3613"/>
                  </a:cubicBezTo>
                  <a:cubicBezTo>
                    <a:pt x="852" y="3617"/>
                    <a:pt x="861" y="3619"/>
                    <a:pt x="874" y="3625"/>
                  </a:cubicBezTo>
                  <a:close/>
                  <a:moveTo>
                    <a:pt x="1685" y="5273"/>
                  </a:moveTo>
                  <a:cubicBezTo>
                    <a:pt x="1682" y="5274"/>
                    <a:pt x="1678" y="5275"/>
                    <a:pt x="1675" y="5276"/>
                  </a:cubicBezTo>
                  <a:cubicBezTo>
                    <a:pt x="1681" y="5307"/>
                    <a:pt x="1689" y="5337"/>
                    <a:pt x="1695" y="5368"/>
                  </a:cubicBezTo>
                  <a:cubicBezTo>
                    <a:pt x="1708" y="5443"/>
                    <a:pt x="1708" y="5443"/>
                    <a:pt x="1722" y="5452"/>
                  </a:cubicBezTo>
                  <a:cubicBezTo>
                    <a:pt x="1712" y="5391"/>
                    <a:pt x="1717" y="5328"/>
                    <a:pt x="1685" y="5273"/>
                  </a:cubicBezTo>
                  <a:close/>
                  <a:moveTo>
                    <a:pt x="2219" y="6357"/>
                  </a:moveTo>
                  <a:cubicBezTo>
                    <a:pt x="2218" y="6354"/>
                    <a:pt x="2217" y="6351"/>
                    <a:pt x="2216" y="6349"/>
                  </a:cubicBezTo>
                  <a:cubicBezTo>
                    <a:pt x="2154" y="6365"/>
                    <a:pt x="2092" y="6380"/>
                    <a:pt x="2037" y="6413"/>
                  </a:cubicBezTo>
                  <a:cubicBezTo>
                    <a:pt x="2038" y="6416"/>
                    <a:pt x="2039" y="6420"/>
                    <a:pt x="2040" y="6423"/>
                  </a:cubicBezTo>
                  <a:cubicBezTo>
                    <a:pt x="2100" y="6401"/>
                    <a:pt x="2159" y="6379"/>
                    <a:pt x="2219" y="6357"/>
                  </a:cubicBezTo>
                  <a:close/>
                  <a:moveTo>
                    <a:pt x="1903" y="6545"/>
                  </a:moveTo>
                  <a:cubicBezTo>
                    <a:pt x="1900" y="6597"/>
                    <a:pt x="1900" y="6597"/>
                    <a:pt x="1938" y="6613"/>
                  </a:cubicBezTo>
                  <a:cubicBezTo>
                    <a:pt x="1949" y="6604"/>
                    <a:pt x="1960" y="6596"/>
                    <a:pt x="1973" y="6585"/>
                  </a:cubicBezTo>
                  <a:cubicBezTo>
                    <a:pt x="1950" y="6572"/>
                    <a:pt x="1929" y="6560"/>
                    <a:pt x="1903" y="6545"/>
                  </a:cubicBezTo>
                  <a:close/>
                  <a:moveTo>
                    <a:pt x="3920" y="6719"/>
                  </a:moveTo>
                  <a:cubicBezTo>
                    <a:pt x="3920" y="6755"/>
                    <a:pt x="3920" y="6780"/>
                    <a:pt x="3920" y="6809"/>
                  </a:cubicBezTo>
                  <a:cubicBezTo>
                    <a:pt x="3938" y="6800"/>
                    <a:pt x="3951" y="6792"/>
                    <a:pt x="3966" y="6784"/>
                  </a:cubicBezTo>
                  <a:cubicBezTo>
                    <a:pt x="3951" y="6764"/>
                    <a:pt x="3939" y="6745"/>
                    <a:pt x="3920" y="6719"/>
                  </a:cubicBezTo>
                  <a:close/>
                  <a:moveTo>
                    <a:pt x="3538" y="7861"/>
                  </a:moveTo>
                  <a:cubicBezTo>
                    <a:pt x="3536" y="7858"/>
                    <a:pt x="3533" y="7855"/>
                    <a:pt x="3531" y="7852"/>
                  </a:cubicBezTo>
                  <a:cubicBezTo>
                    <a:pt x="3504" y="7864"/>
                    <a:pt x="3478" y="7876"/>
                    <a:pt x="3453" y="7887"/>
                  </a:cubicBezTo>
                  <a:cubicBezTo>
                    <a:pt x="3455" y="7900"/>
                    <a:pt x="3456" y="7908"/>
                    <a:pt x="3458" y="7922"/>
                  </a:cubicBezTo>
                  <a:cubicBezTo>
                    <a:pt x="3487" y="7899"/>
                    <a:pt x="3513" y="7880"/>
                    <a:pt x="3538" y="7861"/>
                  </a:cubicBezTo>
                  <a:close/>
                  <a:moveTo>
                    <a:pt x="2343" y="72"/>
                  </a:moveTo>
                  <a:cubicBezTo>
                    <a:pt x="2292" y="69"/>
                    <a:pt x="2241" y="74"/>
                    <a:pt x="2187" y="90"/>
                  </a:cubicBezTo>
                  <a:cubicBezTo>
                    <a:pt x="2245" y="105"/>
                    <a:pt x="2293" y="80"/>
                    <a:pt x="2343" y="72"/>
                  </a:cubicBezTo>
                  <a:close/>
                  <a:moveTo>
                    <a:pt x="1895" y="7447"/>
                  </a:moveTo>
                  <a:cubicBezTo>
                    <a:pt x="1892" y="7446"/>
                    <a:pt x="1890" y="7445"/>
                    <a:pt x="1889" y="7445"/>
                  </a:cubicBezTo>
                  <a:cubicBezTo>
                    <a:pt x="1888" y="7445"/>
                    <a:pt x="1888" y="7447"/>
                    <a:pt x="1887" y="7448"/>
                  </a:cubicBezTo>
                  <a:cubicBezTo>
                    <a:pt x="1882" y="7478"/>
                    <a:pt x="1877" y="7508"/>
                    <a:pt x="1873" y="7538"/>
                  </a:cubicBezTo>
                  <a:cubicBezTo>
                    <a:pt x="1871" y="7550"/>
                    <a:pt x="1867" y="7565"/>
                    <a:pt x="1885" y="7575"/>
                  </a:cubicBezTo>
                  <a:cubicBezTo>
                    <a:pt x="1889" y="7530"/>
                    <a:pt x="1892" y="7488"/>
                    <a:pt x="1895" y="7447"/>
                  </a:cubicBezTo>
                  <a:close/>
                  <a:moveTo>
                    <a:pt x="1851" y="6646"/>
                  </a:moveTo>
                  <a:cubicBezTo>
                    <a:pt x="1855" y="6691"/>
                    <a:pt x="1859" y="6733"/>
                    <a:pt x="1863" y="6774"/>
                  </a:cubicBezTo>
                  <a:cubicBezTo>
                    <a:pt x="1865" y="6774"/>
                    <a:pt x="1868" y="6774"/>
                    <a:pt x="1870" y="6774"/>
                  </a:cubicBezTo>
                  <a:cubicBezTo>
                    <a:pt x="1868" y="6756"/>
                    <a:pt x="1866" y="6739"/>
                    <a:pt x="1864" y="6721"/>
                  </a:cubicBezTo>
                  <a:cubicBezTo>
                    <a:pt x="1862" y="6708"/>
                    <a:pt x="1862" y="6697"/>
                    <a:pt x="1872" y="6685"/>
                  </a:cubicBezTo>
                  <a:cubicBezTo>
                    <a:pt x="1888" y="6666"/>
                    <a:pt x="1885" y="6662"/>
                    <a:pt x="1851" y="6646"/>
                  </a:cubicBezTo>
                  <a:close/>
                  <a:moveTo>
                    <a:pt x="1590" y="349"/>
                  </a:moveTo>
                  <a:cubicBezTo>
                    <a:pt x="1670" y="330"/>
                    <a:pt x="1670" y="330"/>
                    <a:pt x="1687" y="296"/>
                  </a:cubicBezTo>
                  <a:cubicBezTo>
                    <a:pt x="1654" y="314"/>
                    <a:pt x="1622" y="331"/>
                    <a:pt x="1590" y="349"/>
                  </a:cubicBezTo>
                  <a:close/>
                  <a:moveTo>
                    <a:pt x="3646" y="7770"/>
                  </a:moveTo>
                  <a:cubicBezTo>
                    <a:pt x="3670" y="7744"/>
                    <a:pt x="3690" y="7722"/>
                    <a:pt x="3713" y="7698"/>
                  </a:cubicBezTo>
                  <a:cubicBezTo>
                    <a:pt x="3683" y="7708"/>
                    <a:pt x="3648" y="7744"/>
                    <a:pt x="3646" y="7770"/>
                  </a:cubicBezTo>
                  <a:close/>
                  <a:moveTo>
                    <a:pt x="1940" y="6886"/>
                  </a:moveTo>
                  <a:cubicBezTo>
                    <a:pt x="1947" y="6838"/>
                    <a:pt x="1945" y="6833"/>
                    <a:pt x="1915" y="6818"/>
                  </a:cubicBezTo>
                  <a:cubicBezTo>
                    <a:pt x="1928" y="6842"/>
                    <a:pt x="1904" y="6870"/>
                    <a:pt x="1940" y="6886"/>
                  </a:cubicBezTo>
                  <a:close/>
                  <a:moveTo>
                    <a:pt x="2693" y="6476"/>
                  </a:moveTo>
                  <a:cubicBezTo>
                    <a:pt x="2714" y="6475"/>
                    <a:pt x="2727" y="6493"/>
                    <a:pt x="2743" y="6474"/>
                  </a:cubicBezTo>
                  <a:cubicBezTo>
                    <a:pt x="2732" y="6461"/>
                    <a:pt x="2722" y="6448"/>
                    <a:pt x="2708" y="6430"/>
                  </a:cubicBezTo>
                  <a:cubicBezTo>
                    <a:pt x="2702" y="6448"/>
                    <a:pt x="2698" y="6459"/>
                    <a:pt x="2693" y="6476"/>
                  </a:cubicBezTo>
                  <a:close/>
                  <a:moveTo>
                    <a:pt x="1862" y="6483"/>
                  </a:moveTo>
                  <a:cubicBezTo>
                    <a:pt x="1859" y="6462"/>
                    <a:pt x="1857" y="6445"/>
                    <a:pt x="1854" y="6423"/>
                  </a:cubicBezTo>
                  <a:cubicBezTo>
                    <a:pt x="1844" y="6431"/>
                    <a:pt x="1834" y="6437"/>
                    <a:pt x="1835" y="6439"/>
                  </a:cubicBezTo>
                  <a:cubicBezTo>
                    <a:pt x="1840" y="6454"/>
                    <a:pt x="1828" y="6478"/>
                    <a:pt x="1862" y="6483"/>
                  </a:cubicBezTo>
                  <a:close/>
                  <a:moveTo>
                    <a:pt x="3662" y="7160"/>
                  </a:moveTo>
                  <a:cubicBezTo>
                    <a:pt x="3620" y="7161"/>
                    <a:pt x="3620" y="7161"/>
                    <a:pt x="3607" y="7188"/>
                  </a:cubicBezTo>
                  <a:cubicBezTo>
                    <a:pt x="3631" y="7196"/>
                    <a:pt x="3642" y="7177"/>
                    <a:pt x="3662" y="7160"/>
                  </a:cubicBezTo>
                  <a:close/>
                  <a:moveTo>
                    <a:pt x="1825" y="7006"/>
                  </a:moveTo>
                  <a:cubicBezTo>
                    <a:pt x="1822" y="7003"/>
                    <a:pt x="1818" y="7000"/>
                    <a:pt x="1815" y="6997"/>
                  </a:cubicBezTo>
                  <a:cubicBezTo>
                    <a:pt x="1805" y="7011"/>
                    <a:pt x="1794" y="7023"/>
                    <a:pt x="1786" y="7038"/>
                  </a:cubicBezTo>
                  <a:cubicBezTo>
                    <a:pt x="1784" y="7042"/>
                    <a:pt x="1788" y="7051"/>
                    <a:pt x="1791" y="7065"/>
                  </a:cubicBezTo>
                  <a:cubicBezTo>
                    <a:pt x="1805" y="7041"/>
                    <a:pt x="1815" y="7023"/>
                    <a:pt x="1825" y="7006"/>
                  </a:cubicBezTo>
                  <a:close/>
                  <a:moveTo>
                    <a:pt x="3883" y="7539"/>
                  </a:moveTo>
                  <a:cubicBezTo>
                    <a:pt x="3895" y="7525"/>
                    <a:pt x="3905" y="7512"/>
                    <a:pt x="3917" y="7498"/>
                  </a:cubicBezTo>
                  <a:cubicBezTo>
                    <a:pt x="3908" y="7490"/>
                    <a:pt x="3900" y="7483"/>
                    <a:pt x="3891" y="7475"/>
                  </a:cubicBezTo>
                  <a:cubicBezTo>
                    <a:pt x="3888" y="7498"/>
                    <a:pt x="3886" y="7517"/>
                    <a:pt x="3883" y="7539"/>
                  </a:cubicBezTo>
                  <a:close/>
                  <a:moveTo>
                    <a:pt x="3718" y="7676"/>
                  </a:moveTo>
                  <a:cubicBezTo>
                    <a:pt x="3757" y="7674"/>
                    <a:pt x="3768" y="7660"/>
                    <a:pt x="3760" y="7627"/>
                  </a:cubicBezTo>
                  <a:cubicBezTo>
                    <a:pt x="3747" y="7643"/>
                    <a:pt x="3734" y="7657"/>
                    <a:pt x="3718" y="7676"/>
                  </a:cubicBezTo>
                  <a:close/>
                  <a:moveTo>
                    <a:pt x="4103" y="5389"/>
                  </a:moveTo>
                  <a:cubicBezTo>
                    <a:pt x="4105" y="5390"/>
                    <a:pt x="4108" y="5391"/>
                    <a:pt x="4110" y="5392"/>
                  </a:cubicBezTo>
                  <a:cubicBezTo>
                    <a:pt x="4116" y="5361"/>
                    <a:pt x="4121" y="5331"/>
                    <a:pt x="4126" y="5301"/>
                  </a:cubicBezTo>
                  <a:cubicBezTo>
                    <a:pt x="4124" y="5300"/>
                    <a:pt x="4121" y="5300"/>
                    <a:pt x="4119" y="5299"/>
                  </a:cubicBezTo>
                  <a:cubicBezTo>
                    <a:pt x="4114" y="5329"/>
                    <a:pt x="4108" y="5359"/>
                    <a:pt x="4103" y="5389"/>
                  </a:cubicBezTo>
                  <a:close/>
                  <a:moveTo>
                    <a:pt x="3698" y="7580"/>
                  </a:moveTo>
                  <a:cubicBezTo>
                    <a:pt x="3742" y="7556"/>
                    <a:pt x="3743" y="7555"/>
                    <a:pt x="3740" y="7527"/>
                  </a:cubicBezTo>
                  <a:cubicBezTo>
                    <a:pt x="3724" y="7547"/>
                    <a:pt x="3711" y="7564"/>
                    <a:pt x="3698" y="7580"/>
                  </a:cubicBezTo>
                  <a:close/>
                  <a:moveTo>
                    <a:pt x="3781" y="6391"/>
                  </a:moveTo>
                  <a:cubicBezTo>
                    <a:pt x="3784" y="6392"/>
                    <a:pt x="3788" y="6392"/>
                    <a:pt x="3792" y="6393"/>
                  </a:cubicBezTo>
                  <a:cubicBezTo>
                    <a:pt x="3794" y="6375"/>
                    <a:pt x="3797" y="6357"/>
                    <a:pt x="3800" y="6340"/>
                  </a:cubicBezTo>
                  <a:cubicBezTo>
                    <a:pt x="3789" y="6356"/>
                    <a:pt x="3766" y="6369"/>
                    <a:pt x="3781" y="6391"/>
                  </a:cubicBezTo>
                  <a:close/>
                  <a:moveTo>
                    <a:pt x="3288" y="8059"/>
                  </a:moveTo>
                  <a:cubicBezTo>
                    <a:pt x="3291" y="8060"/>
                    <a:pt x="3293" y="8062"/>
                    <a:pt x="3295" y="8063"/>
                  </a:cubicBezTo>
                  <a:cubicBezTo>
                    <a:pt x="3308" y="8047"/>
                    <a:pt x="3329" y="8036"/>
                    <a:pt x="3334" y="8003"/>
                  </a:cubicBezTo>
                  <a:cubicBezTo>
                    <a:pt x="3315" y="8026"/>
                    <a:pt x="3302" y="8043"/>
                    <a:pt x="3288" y="8059"/>
                  </a:cubicBezTo>
                  <a:close/>
                  <a:moveTo>
                    <a:pt x="3837" y="6578"/>
                  </a:moveTo>
                  <a:cubicBezTo>
                    <a:pt x="3851" y="6552"/>
                    <a:pt x="3851" y="6552"/>
                    <a:pt x="3841" y="6519"/>
                  </a:cubicBezTo>
                  <a:cubicBezTo>
                    <a:pt x="3843" y="6538"/>
                    <a:pt x="3822" y="6556"/>
                    <a:pt x="3837" y="6578"/>
                  </a:cubicBezTo>
                  <a:close/>
                  <a:moveTo>
                    <a:pt x="1494" y="4981"/>
                  </a:moveTo>
                  <a:cubicBezTo>
                    <a:pt x="1495" y="4964"/>
                    <a:pt x="1489" y="4955"/>
                    <a:pt x="1474" y="4945"/>
                  </a:cubicBezTo>
                  <a:cubicBezTo>
                    <a:pt x="1475" y="4962"/>
                    <a:pt x="1468" y="4978"/>
                    <a:pt x="1494" y="4981"/>
                  </a:cubicBezTo>
                  <a:close/>
                  <a:moveTo>
                    <a:pt x="873" y="3795"/>
                  </a:moveTo>
                  <a:cubicBezTo>
                    <a:pt x="875" y="3794"/>
                    <a:pt x="877" y="3793"/>
                    <a:pt x="879" y="3792"/>
                  </a:cubicBezTo>
                  <a:cubicBezTo>
                    <a:pt x="873" y="3776"/>
                    <a:pt x="867" y="3760"/>
                    <a:pt x="861" y="3744"/>
                  </a:cubicBezTo>
                  <a:cubicBezTo>
                    <a:pt x="858" y="3745"/>
                    <a:pt x="855" y="3747"/>
                    <a:pt x="853" y="3748"/>
                  </a:cubicBezTo>
                  <a:cubicBezTo>
                    <a:pt x="859" y="3764"/>
                    <a:pt x="866" y="3779"/>
                    <a:pt x="873" y="3795"/>
                  </a:cubicBezTo>
                  <a:close/>
                  <a:moveTo>
                    <a:pt x="3511" y="6779"/>
                  </a:moveTo>
                  <a:cubicBezTo>
                    <a:pt x="3509" y="6776"/>
                    <a:pt x="3508" y="6773"/>
                    <a:pt x="3506" y="6769"/>
                  </a:cubicBezTo>
                  <a:cubicBezTo>
                    <a:pt x="3492" y="6775"/>
                    <a:pt x="3478" y="6781"/>
                    <a:pt x="3464" y="6787"/>
                  </a:cubicBezTo>
                  <a:cubicBezTo>
                    <a:pt x="3465" y="6789"/>
                    <a:pt x="3466" y="6791"/>
                    <a:pt x="3466" y="6793"/>
                  </a:cubicBezTo>
                  <a:cubicBezTo>
                    <a:pt x="3481" y="6789"/>
                    <a:pt x="3496" y="6784"/>
                    <a:pt x="3511" y="6779"/>
                  </a:cubicBezTo>
                  <a:close/>
                  <a:moveTo>
                    <a:pt x="3616" y="3862"/>
                  </a:moveTo>
                  <a:cubicBezTo>
                    <a:pt x="3609" y="3873"/>
                    <a:pt x="3589" y="3886"/>
                    <a:pt x="3614" y="3905"/>
                  </a:cubicBezTo>
                  <a:cubicBezTo>
                    <a:pt x="3615" y="3887"/>
                    <a:pt x="3616" y="3874"/>
                    <a:pt x="3616" y="3862"/>
                  </a:cubicBezTo>
                  <a:close/>
                  <a:moveTo>
                    <a:pt x="2090" y="6504"/>
                  </a:moveTo>
                  <a:cubicBezTo>
                    <a:pt x="2104" y="6526"/>
                    <a:pt x="2116" y="6516"/>
                    <a:pt x="2131" y="6504"/>
                  </a:cubicBezTo>
                  <a:cubicBezTo>
                    <a:pt x="2115" y="6504"/>
                    <a:pt x="2104" y="6504"/>
                    <a:pt x="2090" y="6504"/>
                  </a:cubicBezTo>
                  <a:close/>
                  <a:moveTo>
                    <a:pt x="4847" y="4036"/>
                  </a:moveTo>
                  <a:cubicBezTo>
                    <a:pt x="4844" y="4034"/>
                    <a:pt x="4841" y="4032"/>
                    <a:pt x="4838" y="4030"/>
                  </a:cubicBezTo>
                  <a:cubicBezTo>
                    <a:pt x="4833" y="4040"/>
                    <a:pt x="4828" y="4051"/>
                    <a:pt x="4823" y="4061"/>
                  </a:cubicBezTo>
                  <a:cubicBezTo>
                    <a:pt x="4824" y="4062"/>
                    <a:pt x="4826" y="4063"/>
                    <a:pt x="4828" y="4064"/>
                  </a:cubicBezTo>
                  <a:cubicBezTo>
                    <a:pt x="4834" y="4055"/>
                    <a:pt x="4840" y="4045"/>
                    <a:pt x="4847" y="4036"/>
                  </a:cubicBezTo>
                  <a:close/>
                  <a:moveTo>
                    <a:pt x="2770" y="6457"/>
                  </a:moveTo>
                  <a:cubicBezTo>
                    <a:pt x="2770" y="6461"/>
                    <a:pt x="2770" y="6465"/>
                    <a:pt x="2770" y="6469"/>
                  </a:cubicBezTo>
                  <a:cubicBezTo>
                    <a:pt x="2780" y="6468"/>
                    <a:pt x="2789" y="6467"/>
                    <a:pt x="2799" y="6467"/>
                  </a:cubicBezTo>
                  <a:cubicBezTo>
                    <a:pt x="2799" y="6464"/>
                    <a:pt x="2799" y="6462"/>
                    <a:pt x="2799" y="6459"/>
                  </a:cubicBezTo>
                  <a:cubicBezTo>
                    <a:pt x="2789" y="6458"/>
                    <a:pt x="2780" y="6458"/>
                    <a:pt x="2770" y="6457"/>
                  </a:cubicBezTo>
                  <a:close/>
                  <a:moveTo>
                    <a:pt x="1996" y="6535"/>
                  </a:moveTo>
                  <a:cubicBezTo>
                    <a:pt x="1994" y="6537"/>
                    <a:pt x="1993" y="6539"/>
                    <a:pt x="1991" y="6541"/>
                  </a:cubicBezTo>
                  <a:cubicBezTo>
                    <a:pt x="2004" y="6546"/>
                    <a:pt x="2016" y="6551"/>
                    <a:pt x="2028" y="6557"/>
                  </a:cubicBezTo>
                  <a:cubicBezTo>
                    <a:pt x="2029" y="6555"/>
                    <a:pt x="2029" y="6553"/>
                    <a:pt x="2030" y="6552"/>
                  </a:cubicBezTo>
                  <a:cubicBezTo>
                    <a:pt x="2018" y="6546"/>
                    <a:pt x="2007" y="6540"/>
                    <a:pt x="1996" y="6535"/>
                  </a:cubicBezTo>
                  <a:close/>
                  <a:moveTo>
                    <a:pt x="3818" y="7153"/>
                  </a:moveTo>
                  <a:cubicBezTo>
                    <a:pt x="3808" y="7153"/>
                    <a:pt x="3800" y="7153"/>
                    <a:pt x="3788" y="7153"/>
                  </a:cubicBezTo>
                  <a:cubicBezTo>
                    <a:pt x="3801" y="7168"/>
                    <a:pt x="3809" y="7170"/>
                    <a:pt x="3818" y="7153"/>
                  </a:cubicBezTo>
                  <a:close/>
                  <a:moveTo>
                    <a:pt x="826" y="3645"/>
                  </a:moveTo>
                  <a:cubicBezTo>
                    <a:pt x="823" y="3642"/>
                    <a:pt x="821" y="3639"/>
                    <a:pt x="818" y="3637"/>
                  </a:cubicBezTo>
                  <a:cubicBezTo>
                    <a:pt x="818" y="3636"/>
                    <a:pt x="813" y="3640"/>
                    <a:pt x="813" y="3641"/>
                  </a:cubicBezTo>
                  <a:cubicBezTo>
                    <a:pt x="814" y="3644"/>
                    <a:pt x="817" y="3647"/>
                    <a:pt x="819" y="3649"/>
                  </a:cubicBezTo>
                  <a:cubicBezTo>
                    <a:pt x="819" y="3650"/>
                    <a:pt x="823" y="3647"/>
                    <a:pt x="826" y="3645"/>
                  </a:cubicBezTo>
                  <a:close/>
                  <a:moveTo>
                    <a:pt x="5189" y="2220"/>
                  </a:moveTo>
                  <a:cubicBezTo>
                    <a:pt x="5187" y="2221"/>
                    <a:pt x="5185" y="2221"/>
                    <a:pt x="5183" y="2221"/>
                  </a:cubicBezTo>
                  <a:cubicBezTo>
                    <a:pt x="5184" y="2232"/>
                    <a:pt x="5185" y="2242"/>
                    <a:pt x="5186" y="2253"/>
                  </a:cubicBezTo>
                  <a:cubicBezTo>
                    <a:pt x="5187" y="2253"/>
                    <a:pt x="5189" y="2253"/>
                    <a:pt x="5191" y="2252"/>
                  </a:cubicBezTo>
                  <a:cubicBezTo>
                    <a:pt x="5190" y="2242"/>
                    <a:pt x="5189" y="2231"/>
                    <a:pt x="5189" y="2220"/>
                  </a:cubicBezTo>
                  <a:close/>
                  <a:moveTo>
                    <a:pt x="4894" y="3909"/>
                  </a:moveTo>
                  <a:cubicBezTo>
                    <a:pt x="4892" y="3908"/>
                    <a:pt x="4890" y="3906"/>
                    <a:pt x="4888" y="3904"/>
                  </a:cubicBezTo>
                  <a:cubicBezTo>
                    <a:pt x="4883" y="3914"/>
                    <a:pt x="4877" y="3924"/>
                    <a:pt x="4872" y="3933"/>
                  </a:cubicBezTo>
                  <a:cubicBezTo>
                    <a:pt x="4874" y="3934"/>
                    <a:pt x="4875" y="3935"/>
                    <a:pt x="4877" y="3936"/>
                  </a:cubicBezTo>
                  <a:cubicBezTo>
                    <a:pt x="4883" y="3927"/>
                    <a:pt x="4888" y="3918"/>
                    <a:pt x="4894" y="3909"/>
                  </a:cubicBezTo>
                  <a:close/>
                  <a:moveTo>
                    <a:pt x="2188" y="6478"/>
                  </a:moveTo>
                  <a:cubicBezTo>
                    <a:pt x="2187" y="6476"/>
                    <a:pt x="2186" y="6474"/>
                    <a:pt x="2185" y="6472"/>
                  </a:cubicBezTo>
                  <a:cubicBezTo>
                    <a:pt x="2177" y="6475"/>
                    <a:pt x="2169" y="6479"/>
                    <a:pt x="2162" y="6482"/>
                  </a:cubicBezTo>
                  <a:cubicBezTo>
                    <a:pt x="2163" y="6484"/>
                    <a:pt x="2163" y="6486"/>
                    <a:pt x="2164" y="6488"/>
                  </a:cubicBezTo>
                  <a:cubicBezTo>
                    <a:pt x="2172" y="6485"/>
                    <a:pt x="2180" y="6481"/>
                    <a:pt x="2188" y="6478"/>
                  </a:cubicBezTo>
                  <a:close/>
                  <a:moveTo>
                    <a:pt x="1433" y="4415"/>
                  </a:moveTo>
                  <a:cubicBezTo>
                    <a:pt x="1431" y="4416"/>
                    <a:pt x="1429" y="4418"/>
                    <a:pt x="1426" y="4419"/>
                  </a:cubicBezTo>
                  <a:cubicBezTo>
                    <a:pt x="1431" y="4426"/>
                    <a:pt x="1436" y="4432"/>
                    <a:pt x="1441" y="4439"/>
                  </a:cubicBezTo>
                  <a:cubicBezTo>
                    <a:pt x="1443" y="4438"/>
                    <a:pt x="1444" y="4437"/>
                    <a:pt x="1446" y="4436"/>
                  </a:cubicBezTo>
                  <a:cubicBezTo>
                    <a:pt x="1442" y="4429"/>
                    <a:pt x="1437" y="4422"/>
                    <a:pt x="1433" y="4415"/>
                  </a:cubicBezTo>
                  <a:close/>
                  <a:moveTo>
                    <a:pt x="1316" y="513"/>
                  </a:moveTo>
                  <a:cubicBezTo>
                    <a:pt x="1315" y="511"/>
                    <a:pt x="1314" y="510"/>
                    <a:pt x="1312" y="508"/>
                  </a:cubicBezTo>
                  <a:cubicBezTo>
                    <a:pt x="1307" y="513"/>
                    <a:pt x="1302" y="517"/>
                    <a:pt x="1296" y="522"/>
                  </a:cubicBezTo>
                  <a:cubicBezTo>
                    <a:pt x="1298" y="524"/>
                    <a:pt x="1299" y="525"/>
                    <a:pt x="1300" y="526"/>
                  </a:cubicBezTo>
                  <a:cubicBezTo>
                    <a:pt x="1306" y="522"/>
                    <a:pt x="1311" y="518"/>
                    <a:pt x="1316" y="513"/>
                  </a:cubicBezTo>
                  <a:close/>
                  <a:moveTo>
                    <a:pt x="1813" y="6786"/>
                  </a:moveTo>
                  <a:cubicBezTo>
                    <a:pt x="1812" y="6786"/>
                    <a:pt x="1810" y="6786"/>
                    <a:pt x="1809" y="6786"/>
                  </a:cubicBezTo>
                  <a:cubicBezTo>
                    <a:pt x="1809" y="6791"/>
                    <a:pt x="1809" y="6797"/>
                    <a:pt x="1809" y="6802"/>
                  </a:cubicBezTo>
                  <a:cubicBezTo>
                    <a:pt x="1810" y="6802"/>
                    <a:pt x="1811" y="6802"/>
                    <a:pt x="1812" y="6802"/>
                  </a:cubicBezTo>
                  <a:cubicBezTo>
                    <a:pt x="1812" y="6797"/>
                    <a:pt x="1812" y="6792"/>
                    <a:pt x="1813" y="6786"/>
                  </a:cubicBezTo>
                  <a:close/>
                  <a:moveTo>
                    <a:pt x="751" y="3670"/>
                  </a:moveTo>
                  <a:cubicBezTo>
                    <a:pt x="749" y="3668"/>
                    <a:pt x="748" y="3667"/>
                    <a:pt x="746" y="3666"/>
                  </a:cubicBezTo>
                  <a:cubicBezTo>
                    <a:pt x="745" y="3666"/>
                    <a:pt x="743" y="3668"/>
                    <a:pt x="743" y="3668"/>
                  </a:cubicBezTo>
                  <a:cubicBezTo>
                    <a:pt x="744" y="3670"/>
                    <a:pt x="745" y="3672"/>
                    <a:pt x="746" y="3674"/>
                  </a:cubicBezTo>
                  <a:cubicBezTo>
                    <a:pt x="748" y="3672"/>
                    <a:pt x="749" y="3671"/>
                    <a:pt x="751" y="36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2E2300EB-3981-139D-9B59-C2FA8C95E74D}"/>
                </a:ext>
              </a:extLst>
            </p:cNvPr>
            <p:cNvSpPr/>
            <p:nvPr/>
          </p:nvSpPr>
          <p:spPr bwMode="auto">
            <a:xfrm>
              <a:off x="2120" y="1290"/>
              <a:ext cx="73" cy="143"/>
            </a:xfrm>
            <a:custGeom>
              <a:avLst/>
              <a:gdLst>
                <a:gd name="T0" fmla="*/ 180 w 269"/>
                <a:gd name="T1" fmla="*/ 291 h 529"/>
                <a:gd name="T2" fmla="*/ 269 w 269"/>
                <a:gd name="T3" fmla="*/ 524 h 529"/>
                <a:gd name="T4" fmla="*/ 260 w 269"/>
                <a:gd name="T5" fmla="*/ 529 h 529"/>
                <a:gd name="T6" fmla="*/ 241 w 269"/>
                <a:gd name="T7" fmla="*/ 493 h 529"/>
                <a:gd name="T8" fmla="*/ 79 w 269"/>
                <a:gd name="T9" fmla="*/ 182 h 529"/>
                <a:gd name="T10" fmla="*/ 20 w 269"/>
                <a:gd name="T11" fmla="*/ 74 h 529"/>
                <a:gd name="T12" fmla="*/ 20 w 269"/>
                <a:gd name="T13" fmla="*/ 0 h 529"/>
                <a:gd name="T14" fmla="*/ 27 w 269"/>
                <a:gd name="T15" fmla="*/ 18 h 529"/>
                <a:gd name="T16" fmla="*/ 134 w 269"/>
                <a:gd name="T17" fmla="*/ 205 h 529"/>
                <a:gd name="T18" fmla="*/ 157 w 269"/>
                <a:gd name="T19" fmla="*/ 232 h 529"/>
                <a:gd name="T20" fmla="*/ 157 w 269"/>
                <a:gd name="T21" fmla="*/ 231 h 529"/>
                <a:gd name="T22" fmla="*/ 181 w 269"/>
                <a:gd name="T23" fmla="*/ 293 h 529"/>
                <a:gd name="T24" fmla="*/ 180 w 269"/>
                <a:gd name="T25" fmla="*/ 291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9" h="529">
                  <a:moveTo>
                    <a:pt x="180" y="291"/>
                  </a:moveTo>
                  <a:cubicBezTo>
                    <a:pt x="210" y="369"/>
                    <a:pt x="239" y="447"/>
                    <a:pt x="269" y="524"/>
                  </a:cubicBezTo>
                  <a:cubicBezTo>
                    <a:pt x="266" y="526"/>
                    <a:pt x="263" y="527"/>
                    <a:pt x="260" y="529"/>
                  </a:cubicBezTo>
                  <a:cubicBezTo>
                    <a:pt x="254" y="517"/>
                    <a:pt x="247" y="505"/>
                    <a:pt x="241" y="493"/>
                  </a:cubicBezTo>
                  <a:cubicBezTo>
                    <a:pt x="187" y="389"/>
                    <a:pt x="133" y="285"/>
                    <a:pt x="79" y="182"/>
                  </a:cubicBezTo>
                  <a:cubicBezTo>
                    <a:pt x="60" y="145"/>
                    <a:pt x="38" y="111"/>
                    <a:pt x="20" y="74"/>
                  </a:cubicBezTo>
                  <a:cubicBezTo>
                    <a:pt x="10" y="54"/>
                    <a:pt x="0" y="31"/>
                    <a:pt x="20" y="0"/>
                  </a:cubicBezTo>
                  <a:cubicBezTo>
                    <a:pt x="23" y="6"/>
                    <a:pt x="24" y="13"/>
                    <a:pt x="27" y="18"/>
                  </a:cubicBezTo>
                  <a:cubicBezTo>
                    <a:pt x="63" y="81"/>
                    <a:pt x="98" y="143"/>
                    <a:pt x="134" y="205"/>
                  </a:cubicBezTo>
                  <a:cubicBezTo>
                    <a:pt x="140" y="215"/>
                    <a:pt x="149" y="223"/>
                    <a:pt x="157" y="232"/>
                  </a:cubicBezTo>
                  <a:cubicBezTo>
                    <a:pt x="157" y="232"/>
                    <a:pt x="157" y="231"/>
                    <a:pt x="157" y="231"/>
                  </a:cubicBezTo>
                  <a:cubicBezTo>
                    <a:pt x="155" y="256"/>
                    <a:pt x="164" y="276"/>
                    <a:pt x="181" y="293"/>
                  </a:cubicBezTo>
                  <a:lnTo>
                    <a:pt x="18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A3E1FD20-B909-A4BD-B0C4-7120295F9AC8}"/>
                </a:ext>
              </a:extLst>
            </p:cNvPr>
            <p:cNvSpPr/>
            <p:nvPr/>
          </p:nvSpPr>
          <p:spPr bwMode="auto">
            <a:xfrm>
              <a:off x="1888" y="2459"/>
              <a:ext cx="17" cy="121"/>
            </a:xfrm>
            <a:custGeom>
              <a:avLst/>
              <a:gdLst>
                <a:gd name="T0" fmla="*/ 61 w 61"/>
                <a:gd name="T1" fmla="*/ 0 h 448"/>
                <a:gd name="T2" fmla="*/ 60 w 61"/>
                <a:gd name="T3" fmla="*/ 73 h 448"/>
                <a:gd name="T4" fmla="*/ 53 w 61"/>
                <a:gd name="T5" fmla="*/ 235 h 448"/>
                <a:gd name="T6" fmla="*/ 0 w 61"/>
                <a:gd name="T7" fmla="*/ 448 h 448"/>
                <a:gd name="T8" fmla="*/ 61 w 61"/>
                <a:gd name="T9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48">
                  <a:moveTo>
                    <a:pt x="61" y="0"/>
                  </a:moveTo>
                  <a:cubicBezTo>
                    <a:pt x="61" y="25"/>
                    <a:pt x="61" y="49"/>
                    <a:pt x="60" y="73"/>
                  </a:cubicBezTo>
                  <a:cubicBezTo>
                    <a:pt x="59" y="127"/>
                    <a:pt x="60" y="182"/>
                    <a:pt x="53" y="235"/>
                  </a:cubicBezTo>
                  <a:cubicBezTo>
                    <a:pt x="44" y="308"/>
                    <a:pt x="34" y="381"/>
                    <a:pt x="0" y="448"/>
                  </a:cubicBezTo>
                  <a:cubicBezTo>
                    <a:pt x="20" y="299"/>
                    <a:pt x="40" y="150"/>
                    <a:pt x="6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C99D50C8-AD9A-EB81-1210-43E621AC2C24}"/>
                </a:ext>
              </a:extLst>
            </p:cNvPr>
            <p:cNvSpPr/>
            <p:nvPr/>
          </p:nvSpPr>
          <p:spPr bwMode="auto">
            <a:xfrm>
              <a:off x="2202" y="1902"/>
              <a:ext cx="32" cy="79"/>
            </a:xfrm>
            <a:custGeom>
              <a:avLst/>
              <a:gdLst>
                <a:gd name="T0" fmla="*/ 0 w 117"/>
                <a:gd name="T1" fmla="*/ 292 h 292"/>
                <a:gd name="T2" fmla="*/ 106 w 117"/>
                <a:gd name="T3" fmla="*/ 0 h 292"/>
                <a:gd name="T4" fmla="*/ 0 w 117"/>
                <a:gd name="T5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292">
                  <a:moveTo>
                    <a:pt x="0" y="292"/>
                  </a:moveTo>
                  <a:cubicBezTo>
                    <a:pt x="39" y="197"/>
                    <a:pt x="59" y="95"/>
                    <a:pt x="106" y="0"/>
                  </a:cubicBezTo>
                  <a:cubicBezTo>
                    <a:pt x="117" y="53"/>
                    <a:pt x="58" y="215"/>
                    <a:pt x="0" y="2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9">
              <a:extLst>
                <a:ext uri="{FF2B5EF4-FFF2-40B4-BE49-F238E27FC236}">
                  <a16:creationId xmlns:a16="http://schemas.microsoft.com/office/drawing/2014/main" id="{EB526D4B-202C-1490-54B7-9BB5C7BEADD8}"/>
                </a:ext>
              </a:extLst>
            </p:cNvPr>
            <p:cNvSpPr/>
            <p:nvPr/>
          </p:nvSpPr>
          <p:spPr bwMode="auto">
            <a:xfrm>
              <a:off x="1913" y="2409"/>
              <a:ext cx="23" cy="54"/>
            </a:xfrm>
            <a:custGeom>
              <a:avLst/>
              <a:gdLst>
                <a:gd name="T0" fmla="*/ 20 w 82"/>
                <a:gd name="T1" fmla="*/ 201 h 201"/>
                <a:gd name="T2" fmla="*/ 30 w 82"/>
                <a:gd name="T3" fmla="*/ 42 h 201"/>
                <a:gd name="T4" fmla="*/ 82 w 82"/>
                <a:gd name="T5" fmla="*/ 0 h 201"/>
                <a:gd name="T6" fmla="*/ 20 w 82"/>
                <a:gd name="T7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201">
                  <a:moveTo>
                    <a:pt x="20" y="201"/>
                  </a:moveTo>
                  <a:cubicBezTo>
                    <a:pt x="0" y="144"/>
                    <a:pt x="21" y="94"/>
                    <a:pt x="30" y="42"/>
                  </a:cubicBezTo>
                  <a:cubicBezTo>
                    <a:pt x="33" y="26"/>
                    <a:pt x="53" y="12"/>
                    <a:pt x="82" y="0"/>
                  </a:cubicBezTo>
                  <a:cubicBezTo>
                    <a:pt x="61" y="68"/>
                    <a:pt x="40" y="135"/>
                    <a:pt x="20" y="2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0">
              <a:extLst>
                <a:ext uri="{FF2B5EF4-FFF2-40B4-BE49-F238E27FC236}">
                  <a16:creationId xmlns:a16="http://schemas.microsoft.com/office/drawing/2014/main" id="{0A37883F-44E6-9D07-1503-E950D083E5A3}"/>
                </a:ext>
              </a:extLst>
            </p:cNvPr>
            <p:cNvSpPr/>
            <p:nvPr/>
          </p:nvSpPr>
          <p:spPr bwMode="auto">
            <a:xfrm>
              <a:off x="2234" y="1798"/>
              <a:ext cx="33" cy="100"/>
            </a:xfrm>
            <a:custGeom>
              <a:avLst/>
              <a:gdLst>
                <a:gd name="T0" fmla="*/ 122 w 122"/>
                <a:gd name="T1" fmla="*/ 4 h 368"/>
                <a:gd name="T2" fmla="*/ 0 w 122"/>
                <a:gd name="T3" fmla="*/ 368 h 368"/>
                <a:gd name="T4" fmla="*/ 112 w 122"/>
                <a:gd name="T5" fmla="*/ 0 h 368"/>
                <a:gd name="T6" fmla="*/ 122 w 122"/>
                <a:gd name="T7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" h="368">
                  <a:moveTo>
                    <a:pt x="122" y="4"/>
                  </a:moveTo>
                  <a:cubicBezTo>
                    <a:pt x="102" y="132"/>
                    <a:pt x="47" y="248"/>
                    <a:pt x="0" y="368"/>
                  </a:cubicBezTo>
                  <a:cubicBezTo>
                    <a:pt x="38" y="245"/>
                    <a:pt x="75" y="122"/>
                    <a:pt x="112" y="0"/>
                  </a:cubicBezTo>
                  <a:cubicBezTo>
                    <a:pt x="115" y="1"/>
                    <a:pt x="119" y="3"/>
                    <a:pt x="1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1">
              <a:extLst>
                <a:ext uri="{FF2B5EF4-FFF2-40B4-BE49-F238E27FC236}">
                  <a16:creationId xmlns:a16="http://schemas.microsoft.com/office/drawing/2014/main" id="{CD1D2B28-9EAA-CAFB-BF2E-51723CAC166E}"/>
                </a:ext>
              </a:extLst>
            </p:cNvPr>
            <p:cNvSpPr/>
            <p:nvPr/>
          </p:nvSpPr>
          <p:spPr bwMode="auto">
            <a:xfrm>
              <a:off x="1255" y="2356"/>
              <a:ext cx="18" cy="64"/>
            </a:xfrm>
            <a:custGeom>
              <a:avLst/>
              <a:gdLst>
                <a:gd name="T0" fmla="*/ 53 w 63"/>
                <a:gd name="T1" fmla="*/ 236 h 236"/>
                <a:gd name="T2" fmla="*/ 0 w 63"/>
                <a:gd name="T3" fmla="*/ 0 h 236"/>
                <a:gd name="T4" fmla="*/ 38 w 63"/>
                <a:gd name="T5" fmla="*/ 74 h 236"/>
                <a:gd name="T6" fmla="*/ 58 w 63"/>
                <a:gd name="T7" fmla="*/ 208 h 236"/>
                <a:gd name="T8" fmla="*/ 63 w 63"/>
                <a:gd name="T9" fmla="*/ 235 h 236"/>
                <a:gd name="T10" fmla="*/ 53 w 63"/>
                <a:gd name="T11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236">
                  <a:moveTo>
                    <a:pt x="53" y="236"/>
                  </a:moveTo>
                  <a:cubicBezTo>
                    <a:pt x="36" y="161"/>
                    <a:pt x="19" y="85"/>
                    <a:pt x="0" y="0"/>
                  </a:cubicBezTo>
                  <a:cubicBezTo>
                    <a:pt x="25" y="25"/>
                    <a:pt x="36" y="45"/>
                    <a:pt x="38" y="74"/>
                  </a:cubicBezTo>
                  <a:cubicBezTo>
                    <a:pt x="41" y="119"/>
                    <a:pt x="51" y="163"/>
                    <a:pt x="58" y="208"/>
                  </a:cubicBezTo>
                  <a:cubicBezTo>
                    <a:pt x="60" y="217"/>
                    <a:pt x="61" y="226"/>
                    <a:pt x="63" y="235"/>
                  </a:cubicBezTo>
                  <a:cubicBezTo>
                    <a:pt x="60" y="236"/>
                    <a:pt x="56" y="236"/>
                    <a:pt x="53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2">
              <a:extLst>
                <a:ext uri="{FF2B5EF4-FFF2-40B4-BE49-F238E27FC236}">
                  <a16:creationId xmlns:a16="http://schemas.microsoft.com/office/drawing/2014/main" id="{CC7ABA1F-8AB2-C1EF-7E1F-2711B3F2684F}"/>
                </a:ext>
              </a:extLst>
            </p:cNvPr>
            <p:cNvSpPr/>
            <p:nvPr/>
          </p:nvSpPr>
          <p:spPr bwMode="auto">
            <a:xfrm>
              <a:off x="1310" y="2523"/>
              <a:ext cx="10" cy="91"/>
            </a:xfrm>
            <a:custGeom>
              <a:avLst/>
              <a:gdLst>
                <a:gd name="T0" fmla="*/ 28 w 38"/>
                <a:gd name="T1" fmla="*/ 337 h 337"/>
                <a:gd name="T2" fmla="*/ 0 w 38"/>
                <a:gd name="T3" fmla="*/ 0 h 337"/>
                <a:gd name="T4" fmla="*/ 28 w 38"/>
                <a:gd name="T5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37">
                  <a:moveTo>
                    <a:pt x="28" y="337"/>
                  </a:moveTo>
                  <a:cubicBezTo>
                    <a:pt x="19" y="233"/>
                    <a:pt x="9" y="116"/>
                    <a:pt x="0" y="0"/>
                  </a:cubicBezTo>
                  <a:cubicBezTo>
                    <a:pt x="20" y="115"/>
                    <a:pt x="38" y="232"/>
                    <a:pt x="28" y="3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3">
              <a:extLst>
                <a:ext uri="{FF2B5EF4-FFF2-40B4-BE49-F238E27FC236}">
                  <a16:creationId xmlns:a16="http://schemas.microsoft.com/office/drawing/2014/main" id="{60C8DF25-1F3D-42B7-A91A-2745A421EDFD}"/>
                </a:ext>
              </a:extLst>
            </p:cNvPr>
            <p:cNvSpPr/>
            <p:nvPr/>
          </p:nvSpPr>
          <p:spPr bwMode="auto">
            <a:xfrm>
              <a:off x="1293" y="2420"/>
              <a:ext cx="13" cy="48"/>
            </a:xfrm>
            <a:custGeom>
              <a:avLst/>
              <a:gdLst>
                <a:gd name="T0" fmla="*/ 10 w 47"/>
                <a:gd name="T1" fmla="*/ 0 h 179"/>
                <a:gd name="T2" fmla="*/ 47 w 47"/>
                <a:gd name="T3" fmla="*/ 179 h 179"/>
                <a:gd name="T4" fmla="*/ 20 w 47"/>
                <a:gd name="T5" fmla="*/ 95 h 179"/>
                <a:gd name="T6" fmla="*/ 0 w 47"/>
                <a:gd name="T7" fmla="*/ 3 h 179"/>
                <a:gd name="T8" fmla="*/ 10 w 47"/>
                <a:gd name="T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79">
                  <a:moveTo>
                    <a:pt x="10" y="0"/>
                  </a:moveTo>
                  <a:cubicBezTo>
                    <a:pt x="42" y="55"/>
                    <a:pt x="37" y="118"/>
                    <a:pt x="47" y="179"/>
                  </a:cubicBezTo>
                  <a:cubicBezTo>
                    <a:pt x="33" y="170"/>
                    <a:pt x="33" y="170"/>
                    <a:pt x="20" y="95"/>
                  </a:cubicBezTo>
                  <a:cubicBezTo>
                    <a:pt x="14" y="64"/>
                    <a:pt x="6" y="34"/>
                    <a:pt x="0" y="3"/>
                  </a:cubicBezTo>
                  <a:cubicBezTo>
                    <a:pt x="3" y="2"/>
                    <a:pt x="7" y="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4">
              <a:extLst>
                <a:ext uri="{FF2B5EF4-FFF2-40B4-BE49-F238E27FC236}">
                  <a16:creationId xmlns:a16="http://schemas.microsoft.com/office/drawing/2014/main" id="{B2B93B0B-B1F0-2D71-2C8D-EBDE13CA9421}"/>
                </a:ext>
              </a:extLst>
            </p:cNvPr>
            <p:cNvSpPr/>
            <p:nvPr/>
          </p:nvSpPr>
          <p:spPr bwMode="auto">
            <a:xfrm>
              <a:off x="1391" y="2711"/>
              <a:ext cx="50" cy="20"/>
            </a:xfrm>
            <a:custGeom>
              <a:avLst/>
              <a:gdLst>
                <a:gd name="T0" fmla="*/ 182 w 182"/>
                <a:gd name="T1" fmla="*/ 8 h 74"/>
                <a:gd name="T2" fmla="*/ 3 w 182"/>
                <a:gd name="T3" fmla="*/ 74 h 74"/>
                <a:gd name="T4" fmla="*/ 0 w 182"/>
                <a:gd name="T5" fmla="*/ 64 h 74"/>
                <a:gd name="T6" fmla="*/ 179 w 182"/>
                <a:gd name="T7" fmla="*/ 0 h 74"/>
                <a:gd name="T8" fmla="*/ 182 w 182"/>
                <a:gd name="T9" fmla="*/ 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74">
                  <a:moveTo>
                    <a:pt x="182" y="8"/>
                  </a:moveTo>
                  <a:cubicBezTo>
                    <a:pt x="122" y="30"/>
                    <a:pt x="63" y="52"/>
                    <a:pt x="3" y="74"/>
                  </a:cubicBezTo>
                  <a:cubicBezTo>
                    <a:pt x="2" y="71"/>
                    <a:pt x="1" y="67"/>
                    <a:pt x="0" y="64"/>
                  </a:cubicBezTo>
                  <a:cubicBezTo>
                    <a:pt x="55" y="31"/>
                    <a:pt x="117" y="16"/>
                    <a:pt x="179" y="0"/>
                  </a:cubicBezTo>
                  <a:cubicBezTo>
                    <a:pt x="180" y="2"/>
                    <a:pt x="181" y="5"/>
                    <a:pt x="18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5">
              <a:extLst>
                <a:ext uri="{FF2B5EF4-FFF2-40B4-BE49-F238E27FC236}">
                  <a16:creationId xmlns:a16="http://schemas.microsoft.com/office/drawing/2014/main" id="{B5DF79E7-725B-2BD3-AE5E-BBA3FC275B21}"/>
                </a:ext>
              </a:extLst>
            </p:cNvPr>
            <p:cNvSpPr/>
            <p:nvPr/>
          </p:nvSpPr>
          <p:spPr bwMode="auto">
            <a:xfrm>
              <a:off x="1872" y="3010"/>
              <a:ext cx="10" cy="27"/>
            </a:xfrm>
            <a:custGeom>
              <a:avLst/>
              <a:gdLst>
                <a:gd name="T0" fmla="*/ 1 w 39"/>
                <a:gd name="T1" fmla="*/ 101 h 101"/>
                <a:gd name="T2" fmla="*/ 0 w 39"/>
                <a:gd name="T3" fmla="*/ 59 h 101"/>
                <a:gd name="T4" fmla="*/ 0 w 39"/>
                <a:gd name="T5" fmla="*/ 0 h 101"/>
                <a:gd name="T6" fmla="*/ 27 w 39"/>
                <a:gd name="T7" fmla="*/ 58 h 101"/>
                <a:gd name="T8" fmla="*/ 0 w 39"/>
                <a:gd name="T9" fmla="*/ 100 h 101"/>
                <a:gd name="T10" fmla="*/ 1 w 39"/>
                <a:gd name="T11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01">
                  <a:moveTo>
                    <a:pt x="1" y="101"/>
                  </a:moveTo>
                  <a:cubicBezTo>
                    <a:pt x="1" y="87"/>
                    <a:pt x="0" y="73"/>
                    <a:pt x="0" y="59"/>
                  </a:cubicBezTo>
                  <a:cubicBezTo>
                    <a:pt x="0" y="40"/>
                    <a:pt x="0" y="21"/>
                    <a:pt x="0" y="0"/>
                  </a:cubicBezTo>
                  <a:cubicBezTo>
                    <a:pt x="33" y="17"/>
                    <a:pt x="39" y="30"/>
                    <a:pt x="27" y="58"/>
                  </a:cubicBezTo>
                  <a:cubicBezTo>
                    <a:pt x="20" y="73"/>
                    <a:pt x="9" y="86"/>
                    <a:pt x="0" y="100"/>
                  </a:cubicBezTo>
                  <a:lnTo>
                    <a:pt x="1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6">
              <a:extLst>
                <a:ext uri="{FF2B5EF4-FFF2-40B4-BE49-F238E27FC236}">
                  <a16:creationId xmlns:a16="http://schemas.microsoft.com/office/drawing/2014/main" id="{14A7D8D9-0CE3-51A1-6D49-344016EFB814}"/>
                </a:ext>
              </a:extLst>
            </p:cNvPr>
            <p:cNvSpPr/>
            <p:nvPr/>
          </p:nvSpPr>
          <p:spPr bwMode="auto">
            <a:xfrm>
              <a:off x="1775" y="3117"/>
              <a:ext cx="23" cy="19"/>
            </a:xfrm>
            <a:custGeom>
              <a:avLst/>
              <a:gdLst>
                <a:gd name="T0" fmla="*/ 85 w 85"/>
                <a:gd name="T1" fmla="*/ 9 h 70"/>
                <a:gd name="T2" fmla="*/ 5 w 85"/>
                <a:gd name="T3" fmla="*/ 70 h 70"/>
                <a:gd name="T4" fmla="*/ 0 w 85"/>
                <a:gd name="T5" fmla="*/ 35 h 70"/>
                <a:gd name="T6" fmla="*/ 78 w 85"/>
                <a:gd name="T7" fmla="*/ 0 h 70"/>
                <a:gd name="T8" fmla="*/ 85 w 85"/>
                <a:gd name="T9" fmla="*/ 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70">
                  <a:moveTo>
                    <a:pt x="85" y="9"/>
                  </a:moveTo>
                  <a:cubicBezTo>
                    <a:pt x="60" y="28"/>
                    <a:pt x="34" y="47"/>
                    <a:pt x="5" y="70"/>
                  </a:cubicBezTo>
                  <a:cubicBezTo>
                    <a:pt x="3" y="56"/>
                    <a:pt x="2" y="48"/>
                    <a:pt x="0" y="35"/>
                  </a:cubicBezTo>
                  <a:cubicBezTo>
                    <a:pt x="25" y="24"/>
                    <a:pt x="51" y="12"/>
                    <a:pt x="78" y="0"/>
                  </a:cubicBezTo>
                  <a:cubicBezTo>
                    <a:pt x="80" y="3"/>
                    <a:pt x="83" y="6"/>
                    <a:pt x="8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7">
              <a:extLst>
                <a:ext uri="{FF2B5EF4-FFF2-40B4-BE49-F238E27FC236}">
                  <a16:creationId xmlns:a16="http://schemas.microsoft.com/office/drawing/2014/main" id="{4ADA3279-6450-919A-649F-487171FD7CA8}"/>
                </a:ext>
              </a:extLst>
            </p:cNvPr>
            <p:cNvSpPr/>
            <p:nvPr/>
          </p:nvSpPr>
          <p:spPr bwMode="auto">
            <a:xfrm>
              <a:off x="1432" y="1012"/>
              <a:ext cx="42" cy="10"/>
            </a:xfrm>
            <a:custGeom>
              <a:avLst/>
              <a:gdLst>
                <a:gd name="T0" fmla="*/ 156 w 156"/>
                <a:gd name="T1" fmla="*/ 3 h 36"/>
                <a:gd name="T2" fmla="*/ 0 w 156"/>
                <a:gd name="T3" fmla="*/ 21 h 36"/>
                <a:gd name="T4" fmla="*/ 156 w 156"/>
                <a:gd name="T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36">
                  <a:moveTo>
                    <a:pt x="156" y="3"/>
                  </a:moveTo>
                  <a:cubicBezTo>
                    <a:pt x="106" y="11"/>
                    <a:pt x="58" y="36"/>
                    <a:pt x="0" y="21"/>
                  </a:cubicBezTo>
                  <a:cubicBezTo>
                    <a:pt x="54" y="5"/>
                    <a:pt x="105" y="0"/>
                    <a:pt x="15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8">
              <a:extLst>
                <a:ext uri="{FF2B5EF4-FFF2-40B4-BE49-F238E27FC236}">
                  <a16:creationId xmlns:a16="http://schemas.microsoft.com/office/drawing/2014/main" id="{9DD64F47-DC37-E8C3-FAEC-C3DB98D1000E}"/>
                </a:ext>
              </a:extLst>
            </p:cNvPr>
            <p:cNvSpPr/>
            <p:nvPr/>
          </p:nvSpPr>
          <p:spPr bwMode="auto">
            <a:xfrm>
              <a:off x="1345" y="3007"/>
              <a:ext cx="8" cy="35"/>
            </a:xfrm>
            <a:custGeom>
              <a:avLst/>
              <a:gdLst>
                <a:gd name="T0" fmla="*/ 28 w 28"/>
                <a:gd name="T1" fmla="*/ 2 h 130"/>
                <a:gd name="T2" fmla="*/ 18 w 28"/>
                <a:gd name="T3" fmla="*/ 130 h 130"/>
                <a:gd name="T4" fmla="*/ 6 w 28"/>
                <a:gd name="T5" fmla="*/ 93 h 130"/>
                <a:gd name="T6" fmla="*/ 20 w 28"/>
                <a:gd name="T7" fmla="*/ 3 h 130"/>
                <a:gd name="T8" fmla="*/ 22 w 28"/>
                <a:gd name="T9" fmla="*/ 0 h 130"/>
                <a:gd name="T10" fmla="*/ 28 w 28"/>
                <a:gd name="T11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30">
                  <a:moveTo>
                    <a:pt x="28" y="2"/>
                  </a:moveTo>
                  <a:cubicBezTo>
                    <a:pt x="25" y="43"/>
                    <a:pt x="22" y="85"/>
                    <a:pt x="18" y="130"/>
                  </a:cubicBezTo>
                  <a:cubicBezTo>
                    <a:pt x="0" y="120"/>
                    <a:pt x="4" y="105"/>
                    <a:pt x="6" y="93"/>
                  </a:cubicBezTo>
                  <a:cubicBezTo>
                    <a:pt x="10" y="63"/>
                    <a:pt x="15" y="33"/>
                    <a:pt x="20" y="3"/>
                  </a:cubicBezTo>
                  <a:cubicBezTo>
                    <a:pt x="21" y="2"/>
                    <a:pt x="21" y="0"/>
                    <a:pt x="22" y="0"/>
                  </a:cubicBezTo>
                  <a:cubicBezTo>
                    <a:pt x="23" y="0"/>
                    <a:pt x="25" y="1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9">
              <a:extLst>
                <a:ext uri="{FF2B5EF4-FFF2-40B4-BE49-F238E27FC236}">
                  <a16:creationId xmlns:a16="http://schemas.microsoft.com/office/drawing/2014/main" id="{6CC578CF-28CA-45E4-7DF9-5F14E8CD7A25}"/>
                </a:ext>
              </a:extLst>
            </p:cNvPr>
            <p:cNvSpPr/>
            <p:nvPr/>
          </p:nvSpPr>
          <p:spPr bwMode="auto">
            <a:xfrm>
              <a:off x="1341" y="2791"/>
              <a:ext cx="10" cy="34"/>
            </a:xfrm>
            <a:custGeom>
              <a:avLst/>
              <a:gdLst>
                <a:gd name="T0" fmla="*/ 0 w 37"/>
                <a:gd name="T1" fmla="*/ 0 h 128"/>
                <a:gd name="T2" fmla="*/ 21 w 37"/>
                <a:gd name="T3" fmla="*/ 39 h 128"/>
                <a:gd name="T4" fmla="*/ 13 w 37"/>
                <a:gd name="T5" fmla="*/ 75 h 128"/>
                <a:gd name="T6" fmla="*/ 19 w 37"/>
                <a:gd name="T7" fmla="*/ 128 h 128"/>
                <a:gd name="T8" fmla="*/ 12 w 37"/>
                <a:gd name="T9" fmla="*/ 128 h 128"/>
                <a:gd name="T10" fmla="*/ 0 w 37"/>
                <a:gd name="T1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8">
                  <a:moveTo>
                    <a:pt x="0" y="0"/>
                  </a:moveTo>
                  <a:cubicBezTo>
                    <a:pt x="34" y="16"/>
                    <a:pt x="37" y="20"/>
                    <a:pt x="21" y="39"/>
                  </a:cubicBezTo>
                  <a:cubicBezTo>
                    <a:pt x="11" y="51"/>
                    <a:pt x="11" y="62"/>
                    <a:pt x="13" y="75"/>
                  </a:cubicBezTo>
                  <a:cubicBezTo>
                    <a:pt x="15" y="93"/>
                    <a:pt x="17" y="110"/>
                    <a:pt x="19" y="128"/>
                  </a:cubicBezTo>
                  <a:cubicBezTo>
                    <a:pt x="17" y="128"/>
                    <a:pt x="14" y="128"/>
                    <a:pt x="12" y="128"/>
                  </a:cubicBezTo>
                  <a:cubicBezTo>
                    <a:pt x="8" y="87"/>
                    <a:pt x="4" y="4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0">
              <a:extLst>
                <a:ext uri="{FF2B5EF4-FFF2-40B4-BE49-F238E27FC236}">
                  <a16:creationId xmlns:a16="http://schemas.microsoft.com/office/drawing/2014/main" id="{495D8DF2-1F19-5DA3-A916-63509ABCA9B1}"/>
                </a:ext>
              </a:extLst>
            </p:cNvPr>
            <p:cNvSpPr/>
            <p:nvPr/>
          </p:nvSpPr>
          <p:spPr bwMode="auto">
            <a:xfrm>
              <a:off x="1270" y="1074"/>
              <a:ext cx="27" cy="14"/>
            </a:xfrm>
            <a:custGeom>
              <a:avLst/>
              <a:gdLst>
                <a:gd name="T0" fmla="*/ 0 w 97"/>
                <a:gd name="T1" fmla="*/ 53 h 53"/>
                <a:gd name="T2" fmla="*/ 97 w 97"/>
                <a:gd name="T3" fmla="*/ 0 h 53"/>
                <a:gd name="T4" fmla="*/ 0 w 97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53">
                  <a:moveTo>
                    <a:pt x="0" y="53"/>
                  </a:moveTo>
                  <a:cubicBezTo>
                    <a:pt x="32" y="35"/>
                    <a:pt x="64" y="18"/>
                    <a:pt x="97" y="0"/>
                  </a:cubicBezTo>
                  <a:cubicBezTo>
                    <a:pt x="80" y="34"/>
                    <a:pt x="80" y="34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1">
              <a:extLst>
                <a:ext uri="{FF2B5EF4-FFF2-40B4-BE49-F238E27FC236}">
                  <a16:creationId xmlns:a16="http://schemas.microsoft.com/office/drawing/2014/main" id="{971CA20D-B390-52C4-8228-F92AB06DF6D9}"/>
                </a:ext>
              </a:extLst>
            </p:cNvPr>
            <p:cNvSpPr/>
            <p:nvPr/>
          </p:nvSpPr>
          <p:spPr bwMode="auto">
            <a:xfrm>
              <a:off x="1827" y="3075"/>
              <a:ext cx="18" cy="20"/>
            </a:xfrm>
            <a:custGeom>
              <a:avLst/>
              <a:gdLst>
                <a:gd name="T0" fmla="*/ 0 w 67"/>
                <a:gd name="T1" fmla="*/ 72 h 72"/>
                <a:gd name="T2" fmla="*/ 67 w 67"/>
                <a:gd name="T3" fmla="*/ 0 h 72"/>
                <a:gd name="T4" fmla="*/ 0 w 67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72">
                  <a:moveTo>
                    <a:pt x="0" y="72"/>
                  </a:moveTo>
                  <a:cubicBezTo>
                    <a:pt x="2" y="46"/>
                    <a:pt x="37" y="10"/>
                    <a:pt x="67" y="0"/>
                  </a:cubicBezTo>
                  <a:cubicBezTo>
                    <a:pt x="44" y="24"/>
                    <a:pt x="24" y="46"/>
                    <a:pt x="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2">
              <a:extLst>
                <a:ext uri="{FF2B5EF4-FFF2-40B4-BE49-F238E27FC236}">
                  <a16:creationId xmlns:a16="http://schemas.microsoft.com/office/drawing/2014/main" id="{BB515991-724F-FC73-A733-69BE8739CE3E}"/>
                </a:ext>
              </a:extLst>
            </p:cNvPr>
            <p:cNvSpPr/>
            <p:nvPr/>
          </p:nvSpPr>
          <p:spPr bwMode="auto">
            <a:xfrm>
              <a:off x="1355" y="2837"/>
              <a:ext cx="12" cy="19"/>
            </a:xfrm>
            <a:custGeom>
              <a:avLst/>
              <a:gdLst>
                <a:gd name="T0" fmla="*/ 36 w 43"/>
                <a:gd name="T1" fmla="*/ 68 h 68"/>
                <a:gd name="T2" fmla="*/ 11 w 43"/>
                <a:gd name="T3" fmla="*/ 0 h 68"/>
                <a:gd name="T4" fmla="*/ 36 w 43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68">
                  <a:moveTo>
                    <a:pt x="36" y="68"/>
                  </a:moveTo>
                  <a:cubicBezTo>
                    <a:pt x="0" y="52"/>
                    <a:pt x="24" y="24"/>
                    <a:pt x="11" y="0"/>
                  </a:cubicBezTo>
                  <a:cubicBezTo>
                    <a:pt x="41" y="15"/>
                    <a:pt x="43" y="20"/>
                    <a:pt x="36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3">
              <a:extLst>
                <a:ext uri="{FF2B5EF4-FFF2-40B4-BE49-F238E27FC236}">
                  <a16:creationId xmlns:a16="http://schemas.microsoft.com/office/drawing/2014/main" id="{B3E4BB1B-F067-A258-EC13-45648B35E624}"/>
                </a:ext>
              </a:extLst>
            </p:cNvPr>
            <p:cNvSpPr/>
            <p:nvPr/>
          </p:nvSpPr>
          <p:spPr bwMode="auto">
            <a:xfrm>
              <a:off x="1335" y="2731"/>
              <a:ext cx="9" cy="16"/>
            </a:xfrm>
            <a:custGeom>
              <a:avLst/>
              <a:gdLst>
                <a:gd name="T0" fmla="*/ 34 w 34"/>
                <a:gd name="T1" fmla="*/ 60 h 60"/>
                <a:gd name="T2" fmla="*/ 7 w 34"/>
                <a:gd name="T3" fmla="*/ 16 h 60"/>
                <a:gd name="T4" fmla="*/ 26 w 34"/>
                <a:gd name="T5" fmla="*/ 0 h 60"/>
                <a:gd name="T6" fmla="*/ 34 w 34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0">
                  <a:moveTo>
                    <a:pt x="34" y="60"/>
                  </a:moveTo>
                  <a:cubicBezTo>
                    <a:pt x="0" y="55"/>
                    <a:pt x="12" y="31"/>
                    <a:pt x="7" y="16"/>
                  </a:cubicBezTo>
                  <a:cubicBezTo>
                    <a:pt x="6" y="14"/>
                    <a:pt x="16" y="8"/>
                    <a:pt x="26" y="0"/>
                  </a:cubicBezTo>
                  <a:cubicBezTo>
                    <a:pt x="29" y="22"/>
                    <a:pt x="31" y="39"/>
                    <a:pt x="34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4">
              <a:extLst>
                <a:ext uri="{FF2B5EF4-FFF2-40B4-BE49-F238E27FC236}">
                  <a16:creationId xmlns:a16="http://schemas.microsoft.com/office/drawing/2014/main" id="{FC969E68-CD5E-5C5F-0761-0936BD4ABC4E}"/>
                </a:ext>
              </a:extLst>
            </p:cNvPr>
            <p:cNvSpPr/>
            <p:nvPr/>
          </p:nvSpPr>
          <p:spPr bwMode="auto">
            <a:xfrm>
              <a:off x="1816" y="2930"/>
              <a:ext cx="15" cy="10"/>
            </a:xfrm>
            <a:custGeom>
              <a:avLst/>
              <a:gdLst>
                <a:gd name="T0" fmla="*/ 55 w 55"/>
                <a:gd name="T1" fmla="*/ 0 h 36"/>
                <a:gd name="T2" fmla="*/ 0 w 55"/>
                <a:gd name="T3" fmla="*/ 28 h 36"/>
                <a:gd name="T4" fmla="*/ 55 w 5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36">
                  <a:moveTo>
                    <a:pt x="55" y="0"/>
                  </a:moveTo>
                  <a:cubicBezTo>
                    <a:pt x="35" y="17"/>
                    <a:pt x="24" y="36"/>
                    <a:pt x="0" y="28"/>
                  </a:cubicBezTo>
                  <a:cubicBezTo>
                    <a:pt x="13" y="1"/>
                    <a:pt x="13" y="1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5">
              <a:extLst>
                <a:ext uri="{FF2B5EF4-FFF2-40B4-BE49-F238E27FC236}">
                  <a16:creationId xmlns:a16="http://schemas.microsoft.com/office/drawing/2014/main" id="{CEB8C3AE-5200-25D7-E91C-EDD89B3A74B0}"/>
                </a:ext>
              </a:extLst>
            </p:cNvPr>
            <p:cNvSpPr/>
            <p:nvPr/>
          </p:nvSpPr>
          <p:spPr bwMode="auto">
            <a:xfrm>
              <a:off x="1323" y="2886"/>
              <a:ext cx="11" cy="18"/>
            </a:xfrm>
            <a:custGeom>
              <a:avLst/>
              <a:gdLst>
                <a:gd name="T0" fmla="*/ 41 w 41"/>
                <a:gd name="T1" fmla="*/ 9 h 68"/>
                <a:gd name="T2" fmla="*/ 7 w 41"/>
                <a:gd name="T3" fmla="*/ 68 h 68"/>
                <a:gd name="T4" fmla="*/ 2 w 41"/>
                <a:gd name="T5" fmla="*/ 41 h 68"/>
                <a:gd name="T6" fmla="*/ 31 w 41"/>
                <a:gd name="T7" fmla="*/ 0 h 68"/>
                <a:gd name="T8" fmla="*/ 41 w 41"/>
                <a:gd name="T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68">
                  <a:moveTo>
                    <a:pt x="41" y="9"/>
                  </a:moveTo>
                  <a:cubicBezTo>
                    <a:pt x="31" y="26"/>
                    <a:pt x="21" y="44"/>
                    <a:pt x="7" y="68"/>
                  </a:cubicBezTo>
                  <a:cubicBezTo>
                    <a:pt x="4" y="54"/>
                    <a:pt x="0" y="45"/>
                    <a:pt x="2" y="41"/>
                  </a:cubicBezTo>
                  <a:cubicBezTo>
                    <a:pt x="10" y="26"/>
                    <a:pt x="21" y="14"/>
                    <a:pt x="31" y="0"/>
                  </a:cubicBezTo>
                  <a:cubicBezTo>
                    <a:pt x="34" y="3"/>
                    <a:pt x="38" y="6"/>
                    <a:pt x="4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6">
              <a:extLst>
                <a:ext uri="{FF2B5EF4-FFF2-40B4-BE49-F238E27FC236}">
                  <a16:creationId xmlns:a16="http://schemas.microsoft.com/office/drawing/2014/main" id="{6BA3187E-F04F-E9FB-8183-E0F39ED7C9D6}"/>
                </a:ext>
              </a:extLst>
            </p:cNvPr>
            <p:cNvSpPr/>
            <p:nvPr/>
          </p:nvSpPr>
          <p:spPr bwMode="auto">
            <a:xfrm>
              <a:off x="1891" y="3015"/>
              <a:ext cx="9" cy="17"/>
            </a:xfrm>
            <a:custGeom>
              <a:avLst/>
              <a:gdLst>
                <a:gd name="T0" fmla="*/ 0 w 34"/>
                <a:gd name="T1" fmla="*/ 64 h 64"/>
                <a:gd name="T2" fmla="*/ 8 w 34"/>
                <a:gd name="T3" fmla="*/ 0 h 64"/>
                <a:gd name="T4" fmla="*/ 34 w 34"/>
                <a:gd name="T5" fmla="*/ 23 h 64"/>
                <a:gd name="T6" fmla="*/ 0 w 34"/>
                <a:gd name="T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4">
                  <a:moveTo>
                    <a:pt x="0" y="64"/>
                  </a:moveTo>
                  <a:cubicBezTo>
                    <a:pt x="3" y="42"/>
                    <a:pt x="5" y="23"/>
                    <a:pt x="8" y="0"/>
                  </a:cubicBezTo>
                  <a:cubicBezTo>
                    <a:pt x="17" y="8"/>
                    <a:pt x="25" y="15"/>
                    <a:pt x="34" y="23"/>
                  </a:cubicBezTo>
                  <a:cubicBezTo>
                    <a:pt x="22" y="37"/>
                    <a:pt x="12" y="50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7">
              <a:extLst>
                <a:ext uri="{FF2B5EF4-FFF2-40B4-BE49-F238E27FC236}">
                  <a16:creationId xmlns:a16="http://schemas.microsoft.com/office/drawing/2014/main" id="{7C8CF3CD-68A1-C55E-744D-AAEA85BCFCBC}"/>
                </a:ext>
              </a:extLst>
            </p:cNvPr>
            <p:cNvSpPr/>
            <p:nvPr/>
          </p:nvSpPr>
          <p:spPr bwMode="auto">
            <a:xfrm>
              <a:off x="1846" y="3056"/>
              <a:ext cx="14" cy="13"/>
            </a:xfrm>
            <a:custGeom>
              <a:avLst/>
              <a:gdLst>
                <a:gd name="T0" fmla="*/ 0 w 50"/>
                <a:gd name="T1" fmla="*/ 49 h 49"/>
                <a:gd name="T2" fmla="*/ 42 w 50"/>
                <a:gd name="T3" fmla="*/ 0 h 49"/>
                <a:gd name="T4" fmla="*/ 0 w 50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9">
                  <a:moveTo>
                    <a:pt x="0" y="49"/>
                  </a:moveTo>
                  <a:cubicBezTo>
                    <a:pt x="16" y="30"/>
                    <a:pt x="29" y="16"/>
                    <a:pt x="42" y="0"/>
                  </a:cubicBezTo>
                  <a:cubicBezTo>
                    <a:pt x="50" y="33"/>
                    <a:pt x="39" y="47"/>
                    <a:pt x="0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8">
              <a:extLst>
                <a:ext uri="{FF2B5EF4-FFF2-40B4-BE49-F238E27FC236}">
                  <a16:creationId xmlns:a16="http://schemas.microsoft.com/office/drawing/2014/main" id="{FC63D87C-2593-088A-923E-EF9729A0B74C}"/>
                </a:ext>
              </a:extLst>
            </p:cNvPr>
            <p:cNvSpPr/>
            <p:nvPr/>
          </p:nvSpPr>
          <p:spPr bwMode="auto">
            <a:xfrm>
              <a:off x="1951" y="2427"/>
              <a:ext cx="6" cy="25"/>
            </a:xfrm>
            <a:custGeom>
              <a:avLst/>
              <a:gdLst>
                <a:gd name="T0" fmla="*/ 0 w 23"/>
                <a:gd name="T1" fmla="*/ 90 h 93"/>
                <a:gd name="T2" fmla="*/ 16 w 23"/>
                <a:gd name="T3" fmla="*/ 0 h 93"/>
                <a:gd name="T4" fmla="*/ 23 w 23"/>
                <a:gd name="T5" fmla="*/ 2 h 93"/>
                <a:gd name="T6" fmla="*/ 7 w 23"/>
                <a:gd name="T7" fmla="*/ 93 h 93"/>
                <a:gd name="T8" fmla="*/ 0 w 23"/>
                <a:gd name="T9" fmla="*/ 9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3">
                  <a:moveTo>
                    <a:pt x="0" y="90"/>
                  </a:moveTo>
                  <a:cubicBezTo>
                    <a:pt x="5" y="60"/>
                    <a:pt x="11" y="30"/>
                    <a:pt x="16" y="0"/>
                  </a:cubicBezTo>
                  <a:cubicBezTo>
                    <a:pt x="18" y="1"/>
                    <a:pt x="21" y="1"/>
                    <a:pt x="23" y="2"/>
                  </a:cubicBezTo>
                  <a:cubicBezTo>
                    <a:pt x="18" y="32"/>
                    <a:pt x="13" y="62"/>
                    <a:pt x="7" y="93"/>
                  </a:cubicBezTo>
                  <a:cubicBezTo>
                    <a:pt x="5" y="92"/>
                    <a:pt x="2" y="91"/>
                    <a:pt x="0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9">
              <a:extLst>
                <a:ext uri="{FF2B5EF4-FFF2-40B4-BE49-F238E27FC236}">
                  <a16:creationId xmlns:a16="http://schemas.microsoft.com/office/drawing/2014/main" id="{70857062-6892-286A-2B4D-91B00DDF1C44}"/>
                </a:ext>
              </a:extLst>
            </p:cNvPr>
            <p:cNvSpPr/>
            <p:nvPr/>
          </p:nvSpPr>
          <p:spPr bwMode="auto">
            <a:xfrm>
              <a:off x="1841" y="3029"/>
              <a:ext cx="12" cy="14"/>
            </a:xfrm>
            <a:custGeom>
              <a:avLst/>
              <a:gdLst>
                <a:gd name="T0" fmla="*/ 0 w 45"/>
                <a:gd name="T1" fmla="*/ 53 h 53"/>
                <a:gd name="T2" fmla="*/ 42 w 45"/>
                <a:gd name="T3" fmla="*/ 0 h 53"/>
                <a:gd name="T4" fmla="*/ 0 w 45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3">
                  <a:moveTo>
                    <a:pt x="0" y="53"/>
                  </a:moveTo>
                  <a:cubicBezTo>
                    <a:pt x="13" y="37"/>
                    <a:pt x="26" y="20"/>
                    <a:pt x="42" y="0"/>
                  </a:cubicBezTo>
                  <a:cubicBezTo>
                    <a:pt x="45" y="28"/>
                    <a:pt x="44" y="29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0">
              <a:extLst>
                <a:ext uri="{FF2B5EF4-FFF2-40B4-BE49-F238E27FC236}">
                  <a16:creationId xmlns:a16="http://schemas.microsoft.com/office/drawing/2014/main" id="{BEADFCB0-271B-92C7-111B-D42BF0E9585D}"/>
                </a:ext>
              </a:extLst>
            </p:cNvPr>
            <p:cNvSpPr/>
            <p:nvPr/>
          </p:nvSpPr>
          <p:spPr bwMode="auto">
            <a:xfrm>
              <a:off x="1859" y="2708"/>
              <a:ext cx="10" cy="14"/>
            </a:xfrm>
            <a:custGeom>
              <a:avLst/>
              <a:gdLst>
                <a:gd name="T0" fmla="*/ 15 w 34"/>
                <a:gd name="T1" fmla="*/ 51 h 53"/>
                <a:gd name="T2" fmla="*/ 34 w 34"/>
                <a:gd name="T3" fmla="*/ 0 h 53"/>
                <a:gd name="T4" fmla="*/ 26 w 34"/>
                <a:gd name="T5" fmla="*/ 53 h 53"/>
                <a:gd name="T6" fmla="*/ 15 w 34"/>
                <a:gd name="T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53">
                  <a:moveTo>
                    <a:pt x="15" y="51"/>
                  </a:moveTo>
                  <a:cubicBezTo>
                    <a:pt x="0" y="29"/>
                    <a:pt x="23" y="16"/>
                    <a:pt x="34" y="0"/>
                  </a:cubicBezTo>
                  <a:cubicBezTo>
                    <a:pt x="31" y="17"/>
                    <a:pt x="28" y="35"/>
                    <a:pt x="26" y="53"/>
                  </a:cubicBezTo>
                  <a:cubicBezTo>
                    <a:pt x="22" y="52"/>
                    <a:pt x="18" y="52"/>
                    <a:pt x="15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1">
              <a:extLst>
                <a:ext uri="{FF2B5EF4-FFF2-40B4-BE49-F238E27FC236}">
                  <a16:creationId xmlns:a16="http://schemas.microsoft.com/office/drawing/2014/main" id="{613C42CF-2EE2-FD04-6C1E-2A3541C25799}"/>
                </a:ext>
              </a:extLst>
            </p:cNvPr>
            <p:cNvSpPr/>
            <p:nvPr/>
          </p:nvSpPr>
          <p:spPr bwMode="auto">
            <a:xfrm>
              <a:off x="1730" y="3158"/>
              <a:ext cx="12" cy="16"/>
            </a:xfrm>
            <a:custGeom>
              <a:avLst/>
              <a:gdLst>
                <a:gd name="T0" fmla="*/ 0 w 46"/>
                <a:gd name="T1" fmla="*/ 56 h 60"/>
                <a:gd name="T2" fmla="*/ 46 w 46"/>
                <a:gd name="T3" fmla="*/ 0 h 60"/>
                <a:gd name="T4" fmla="*/ 7 w 46"/>
                <a:gd name="T5" fmla="*/ 60 h 60"/>
                <a:gd name="T6" fmla="*/ 0 w 46"/>
                <a:gd name="T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0">
                  <a:moveTo>
                    <a:pt x="0" y="56"/>
                  </a:moveTo>
                  <a:cubicBezTo>
                    <a:pt x="14" y="40"/>
                    <a:pt x="27" y="23"/>
                    <a:pt x="46" y="0"/>
                  </a:cubicBezTo>
                  <a:cubicBezTo>
                    <a:pt x="41" y="33"/>
                    <a:pt x="20" y="44"/>
                    <a:pt x="7" y="60"/>
                  </a:cubicBezTo>
                  <a:cubicBezTo>
                    <a:pt x="5" y="59"/>
                    <a:pt x="3" y="57"/>
                    <a:pt x="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2">
              <a:extLst>
                <a:ext uri="{FF2B5EF4-FFF2-40B4-BE49-F238E27FC236}">
                  <a16:creationId xmlns:a16="http://schemas.microsoft.com/office/drawing/2014/main" id="{D5D34D8F-42C0-E45E-A4AD-22D7FFAF7B2A}"/>
                </a:ext>
              </a:extLst>
            </p:cNvPr>
            <p:cNvSpPr/>
            <p:nvPr/>
          </p:nvSpPr>
          <p:spPr bwMode="auto">
            <a:xfrm>
              <a:off x="1874" y="2757"/>
              <a:ext cx="8" cy="15"/>
            </a:xfrm>
            <a:custGeom>
              <a:avLst/>
              <a:gdLst>
                <a:gd name="T0" fmla="*/ 15 w 29"/>
                <a:gd name="T1" fmla="*/ 59 h 59"/>
                <a:gd name="T2" fmla="*/ 19 w 29"/>
                <a:gd name="T3" fmla="*/ 0 h 59"/>
                <a:gd name="T4" fmla="*/ 15 w 29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9">
                  <a:moveTo>
                    <a:pt x="15" y="59"/>
                  </a:moveTo>
                  <a:cubicBezTo>
                    <a:pt x="0" y="37"/>
                    <a:pt x="21" y="19"/>
                    <a:pt x="19" y="0"/>
                  </a:cubicBezTo>
                  <a:cubicBezTo>
                    <a:pt x="29" y="33"/>
                    <a:pt x="29" y="33"/>
                    <a:pt x="15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3">
              <a:extLst>
                <a:ext uri="{FF2B5EF4-FFF2-40B4-BE49-F238E27FC236}">
                  <a16:creationId xmlns:a16="http://schemas.microsoft.com/office/drawing/2014/main" id="{639C3898-1D0F-CC32-804D-85C427676702}"/>
                </a:ext>
              </a:extLst>
            </p:cNvPr>
            <p:cNvSpPr/>
            <p:nvPr/>
          </p:nvSpPr>
          <p:spPr bwMode="auto">
            <a:xfrm>
              <a:off x="1237" y="2331"/>
              <a:ext cx="8" cy="10"/>
            </a:xfrm>
            <a:custGeom>
              <a:avLst/>
              <a:gdLst>
                <a:gd name="T0" fmla="*/ 26 w 27"/>
                <a:gd name="T1" fmla="*/ 36 h 36"/>
                <a:gd name="T2" fmla="*/ 6 w 27"/>
                <a:gd name="T3" fmla="*/ 0 h 36"/>
                <a:gd name="T4" fmla="*/ 26 w 27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6">
                  <a:moveTo>
                    <a:pt x="26" y="36"/>
                  </a:moveTo>
                  <a:cubicBezTo>
                    <a:pt x="0" y="33"/>
                    <a:pt x="7" y="17"/>
                    <a:pt x="6" y="0"/>
                  </a:cubicBezTo>
                  <a:cubicBezTo>
                    <a:pt x="21" y="10"/>
                    <a:pt x="27" y="19"/>
                    <a:pt x="2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4">
              <a:extLst>
                <a:ext uri="{FF2B5EF4-FFF2-40B4-BE49-F238E27FC236}">
                  <a16:creationId xmlns:a16="http://schemas.microsoft.com/office/drawing/2014/main" id="{2F855765-50C8-C569-64FF-8C21925EA39C}"/>
                </a:ext>
              </a:extLst>
            </p:cNvPr>
            <p:cNvSpPr/>
            <p:nvPr/>
          </p:nvSpPr>
          <p:spPr bwMode="auto">
            <a:xfrm>
              <a:off x="1778" y="2824"/>
              <a:ext cx="12" cy="7"/>
            </a:xfrm>
            <a:custGeom>
              <a:avLst/>
              <a:gdLst>
                <a:gd name="T0" fmla="*/ 47 w 47"/>
                <a:gd name="T1" fmla="*/ 10 h 24"/>
                <a:gd name="T2" fmla="*/ 2 w 47"/>
                <a:gd name="T3" fmla="*/ 24 h 24"/>
                <a:gd name="T4" fmla="*/ 0 w 47"/>
                <a:gd name="T5" fmla="*/ 18 h 24"/>
                <a:gd name="T6" fmla="*/ 42 w 47"/>
                <a:gd name="T7" fmla="*/ 0 h 24"/>
                <a:gd name="T8" fmla="*/ 47 w 47"/>
                <a:gd name="T9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32" y="15"/>
                    <a:pt x="17" y="20"/>
                    <a:pt x="2" y="24"/>
                  </a:cubicBezTo>
                  <a:cubicBezTo>
                    <a:pt x="2" y="22"/>
                    <a:pt x="1" y="20"/>
                    <a:pt x="0" y="18"/>
                  </a:cubicBezTo>
                  <a:cubicBezTo>
                    <a:pt x="14" y="12"/>
                    <a:pt x="28" y="6"/>
                    <a:pt x="42" y="0"/>
                  </a:cubicBezTo>
                  <a:cubicBezTo>
                    <a:pt x="44" y="4"/>
                    <a:pt x="45" y="7"/>
                    <a:pt x="4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35">
              <a:extLst>
                <a:ext uri="{FF2B5EF4-FFF2-40B4-BE49-F238E27FC236}">
                  <a16:creationId xmlns:a16="http://schemas.microsoft.com/office/drawing/2014/main" id="{EDFACE0C-FCAF-A7E3-6430-F5A67B4604E1}"/>
                </a:ext>
              </a:extLst>
            </p:cNvPr>
            <p:cNvSpPr/>
            <p:nvPr/>
          </p:nvSpPr>
          <p:spPr bwMode="auto">
            <a:xfrm>
              <a:off x="1913" y="2533"/>
              <a:ext cx="6" cy="17"/>
            </a:xfrm>
            <a:custGeom>
              <a:avLst/>
              <a:gdLst>
                <a:gd name="T0" fmla="*/ 1 w 21"/>
                <a:gd name="T1" fmla="*/ 65 h 65"/>
                <a:gd name="T2" fmla="*/ 20 w 21"/>
                <a:gd name="T3" fmla="*/ 0 h 65"/>
                <a:gd name="T4" fmla="*/ 0 w 21"/>
                <a:gd name="T5" fmla="*/ 64 h 65"/>
                <a:gd name="T6" fmla="*/ 1 w 21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65">
                  <a:moveTo>
                    <a:pt x="1" y="65"/>
                  </a:moveTo>
                  <a:cubicBezTo>
                    <a:pt x="7" y="45"/>
                    <a:pt x="12" y="25"/>
                    <a:pt x="20" y="0"/>
                  </a:cubicBezTo>
                  <a:cubicBezTo>
                    <a:pt x="21" y="37"/>
                    <a:pt x="20" y="40"/>
                    <a:pt x="0" y="64"/>
                  </a:cubicBezTo>
                  <a:lnTo>
                    <a:pt x="1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6">
              <a:extLst>
                <a:ext uri="{FF2B5EF4-FFF2-40B4-BE49-F238E27FC236}">
                  <a16:creationId xmlns:a16="http://schemas.microsoft.com/office/drawing/2014/main" id="{5DD0F401-478E-43BB-F285-E7CAEF5A3076}"/>
                </a:ext>
              </a:extLst>
            </p:cNvPr>
            <p:cNvSpPr/>
            <p:nvPr/>
          </p:nvSpPr>
          <p:spPr bwMode="auto">
            <a:xfrm>
              <a:off x="1879" y="2625"/>
              <a:ext cx="5" cy="14"/>
            </a:xfrm>
            <a:custGeom>
              <a:avLst/>
              <a:gdLst>
                <a:gd name="T0" fmla="*/ 1 w 20"/>
                <a:gd name="T1" fmla="*/ 55 h 55"/>
                <a:gd name="T2" fmla="*/ 16 w 20"/>
                <a:gd name="T3" fmla="*/ 0 h 55"/>
                <a:gd name="T4" fmla="*/ 0 w 20"/>
                <a:gd name="T5" fmla="*/ 54 h 55"/>
                <a:gd name="T6" fmla="*/ 1 w 20"/>
                <a:gd name="T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5">
                  <a:moveTo>
                    <a:pt x="1" y="55"/>
                  </a:moveTo>
                  <a:cubicBezTo>
                    <a:pt x="6" y="37"/>
                    <a:pt x="11" y="18"/>
                    <a:pt x="16" y="0"/>
                  </a:cubicBezTo>
                  <a:cubicBezTo>
                    <a:pt x="20" y="22"/>
                    <a:pt x="18" y="41"/>
                    <a:pt x="0" y="54"/>
                  </a:cubicBezTo>
                  <a:lnTo>
                    <a:pt x="1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7">
              <a:extLst>
                <a:ext uri="{FF2B5EF4-FFF2-40B4-BE49-F238E27FC236}">
                  <a16:creationId xmlns:a16="http://schemas.microsoft.com/office/drawing/2014/main" id="{14E589DF-0557-6DAB-0095-E5A64B9F4039}"/>
                </a:ext>
              </a:extLst>
            </p:cNvPr>
            <p:cNvSpPr/>
            <p:nvPr/>
          </p:nvSpPr>
          <p:spPr bwMode="auto">
            <a:xfrm>
              <a:off x="1299" y="2628"/>
              <a:ext cx="1" cy="15"/>
            </a:xfrm>
            <a:custGeom>
              <a:avLst/>
              <a:gdLst>
                <a:gd name="T0" fmla="*/ 2 w 5"/>
                <a:gd name="T1" fmla="*/ 53 h 53"/>
                <a:gd name="T2" fmla="*/ 0 w 5"/>
                <a:gd name="T3" fmla="*/ 0 h 53"/>
                <a:gd name="T4" fmla="*/ 5 w 5"/>
                <a:gd name="T5" fmla="*/ 0 h 53"/>
                <a:gd name="T6" fmla="*/ 2 w 5"/>
                <a:gd name="T7" fmla="*/ 52 h 53"/>
                <a:gd name="T8" fmla="*/ 2 w 5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3">
                  <a:moveTo>
                    <a:pt x="2" y="53"/>
                  </a:moveTo>
                  <a:cubicBezTo>
                    <a:pt x="1" y="35"/>
                    <a:pt x="0" y="17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4" y="17"/>
                    <a:pt x="3" y="35"/>
                    <a:pt x="2" y="52"/>
                  </a:cubicBezTo>
                  <a:cubicBezTo>
                    <a:pt x="2" y="52"/>
                    <a:pt x="2" y="53"/>
                    <a:pt x="2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8">
              <a:extLst>
                <a:ext uri="{FF2B5EF4-FFF2-40B4-BE49-F238E27FC236}">
                  <a16:creationId xmlns:a16="http://schemas.microsoft.com/office/drawing/2014/main" id="{D93355E1-C86D-0D43-8788-074882E5E8E1}"/>
                </a:ext>
              </a:extLst>
            </p:cNvPr>
            <p:cNvSpPr/>
            <p:nvPr/>
          </p:nvSpPr>
          <p:spPr bwMode="auto">
            <a:xfrm>
              <a:off x="1811" y="2038"/>
              <a:ext cx="8" cy="12"/>
            </a:xfrm>
            <a:custGeom>
              <a:avLst/>
              <a:gdLst>
                <a:gd name="T0" fmla="*/ 27 w 27"/>
                <a:gd name="T1" fmla="*/ 0 h 43"/>
                <a:gd name="T2" fmla="*/ 25 w 27"/>
                <a:gd name="T3" fmla="*/ 43 h 43"/>
                <a:gd name="T4" fmla="*/ 27 w 27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43">
                  <a:moveTo>
                    <a:pt x="27" y="0"/>
                  </a:moveTo>
                  <a:cubicBezTo>
                    <a:pt x="27" y="12"/>
                    <a:pt x="26" y="25"/>
                    <a:pt x="25" y="43"/>
                  </a:cubicBezTo>
                  <a:cubicBezTo>
                    <a:pt x="0" y="24"/>
                    <a:pt x="20" y="11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9">
              <a:extLst>
                <a:ext uri="{FF2B5EF4-FFF2-40B4-BE49-F238E27FC236}">
                  <a16:creationId xmlns:a16="http://schemas.microsoft.com/office/drawing/2014/main" id="{ED19AFC6-9C41-A515-CB5F-82EC400933F7}"/>
                </a:ext>
              </a:extLst>
            </p:cNvPr>
            <p:cNvSpPr/>
            <p:nvPr/>
          </p:nvSpPr>
          <p:spPr bwMode="auto">
            <a:xfrm>
              <a:off x="2162" y="1353"/>
              <a:ext cx="7" cy="17"/>
            </a:xfrm>
            <a:custGeom>
              <a:avLst/>
              <a:gdLst>
                <a:gd name="T0" fmla="*/ 26 w 26"/>
                <a:gd name="T1" fmla="*/ 62 h 62"/>
                <a:gd name="T2" fmla="*/ 2 w 26"/>
                <a:gd name="T3" fmla="*/ 0 h 62"/>
                <a:gd name="T4" fmla="*/ 26 w 26"/>
                <a:gd name="T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62">
                  <a:moveTo>
                    <a:pt x="26" y="62"/>
                  </a:moveTo>
                  <a:cubicBezTo>
                    <a:pt x="9" y="45"/>
                    <a:pt x="0" y="25"/>
                    <a:pt x="2" y="0"/>
                  </a:cubicBezTo>
                  <a:cubicBezTo>
                    <a:pt x="10" y="21"/>
                    <a:pt x="18" y="41"/>
                    <a:pt x="26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0">
              <a:extLst>
                <a:ext uri="{FF2B5EF4-FFF2-40B4-BE49-F238E27FC236}">
                  <a16:creationId xmlns:a16="http://schemas.microsoft.com/office/drawing/2014/main" id="{E83EEC60-4070-5140-9B5F-E464DF7627EE}"/>
                </a:ext>
              </a:extLst>
            </p:cNvPr>
            <p:cNvSpPr/>
            <p:nvPr/>
          </p:nvSpPr>
          <p:spPr bwMode="auto">
            <a:xfrm>
              <a:off x="1869" y="3037"/>
              <a:ext cx="5" cy="16"/>
            </a:xfrm>
            <a:custGeom>
              <a:avLst/>
              <a:gdLst>
                <a:gd name="T0" fmla="*/ 12 w 21"/>
                <a:gd name="T1" fmla="*/ 0 h 59"/>
                <a:gd name="T2" fmla="*/ 0 w 21"/>
                <a:gd name="T3" fmla="*/ 59 h 59"/>
                <a:gd name="T4" fmla="*/ 13 w 21"/>
                <a:gd name="T5" fmla="*/ 1 h 59"/>
                <a:gd name="T6" fmla="*/ 12 w 21"/>
                <a:gd name="T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9">
                  <a:moveTo>
                    <a:pt x="12" y="0"/>
                  </a:moveTo>
                  <a:cubicBezTo>
                    <a:pt x="14" y="20"/>
                    <a:pt x="21" y="42"/>
                    <a:pt x="0" y="59"/>
                  </a:cubicBezTo>
                  <a:cubicBezTo>
                    <a:pt x="4" y="40"/>
                    <a:pt x="9" y="20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1">
              <a:extLst>
                <a:ext uri="{FF2B5EF4-FFF2-40B4-BE49-F238E27FC236}">
                  <a16:creationId xmlns:a16="http://schemas.microsoft.com/office/drawing/2014/main" id="{F49A67F8-8C81-3480-6E91-725DF2FE00A4}"/>
                </a:ext>
              </a:extLst>
            </p:cNvPr>
            <p:cNvSpPr/>
            <p:nvPr/>
          </p:nvSpPr>
          <p:spPr bwMode="auto">
            <a:xfrm>
              <a:off x="1909" y="2550"/>
              <a:ext cx="4" cy="14"/>
            </a:xfrm>
            <a:custGeom>
              <a:avLst/>
              <a:gdLst>
                <a:gd name="T0" fmla="*/ 15 w 16"/>
                <a:gd name="T1" fmla="*/ 0 h 50"/>
                <a:gd name="T2" fmla="*/ 8 w 16"/>
                <a:gd name="T3" fmla="*/ 50 h 50"/>
                <a:gd name="T4" fmla="*/ 16 w 16"/>
                <a:gd name="T5" fmla="*/ 1 h 50"/>
                <a:gd name="T6" fmla="*/ 15 w 16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50">
                  <a:moveTo>
                    <a:pt x="15" y="0"/>
                  </a:moveTo>
                  <a:cubicBezTo>
                    <a:pt x="13" y="17"/>
                    <a:pt x="11" y="34"/>
                    <a:pt x="8" y="50"/>
                  </a:cubicBezTo>
                  <a:cubicBezTo>
                    <a:pt x="0" y="31"/>
                    <a:pt x="4" y="15"/>
                    <a:pt x="16" y="1"/>
                  </a:cubicBezTo>
                  <a:cubicBezTo>
                    <a:pt x="16" y="1"/>
                    <a:pt x="15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">
              <a:extLst>
                <a:ext uri="{FF2B5EF4-FFF2-40B4-BE49-F238E27FC236}">
                  <a16:creationId xmlns:a16="http://schemas.microsoft.com/office/drawing/2014/main" id="{A686F64B-B02C-D160-86E2-CE3C286F1A6F}"/>
                </a:ext>
              </a:extLst>
            </p:cNvPr>
            <p:cNvSpPr/>
            <p:nvPr/>
          </p:nvSpPr>
          <p:spPr bwMode="auto">
            <a:xfrm>
              <a:off x="1406" y="2752"/>
              <a:ext cx="11" cy="6"/>
            </a:xfrm>
            <a:custGeom>
              <a:avLst/>
              <a:gdLst>
                <a:gd name="T0" fmla="*/ 0 w 41"/>
                <a:gd name="T1" fmla="*/ 0 h 22"/>
                <a:gd name="T2" fmla="*/ 41 w 41"/>
                <a:gd name="T3" fmla="*/ 0 h 22"/>
                <a:gd name="T4" fmla="*/ 0 w 41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2">
                  <a:moveTo>
                    <a:pt x="0" y="0"/>
                  </a:moveTo>
                  <a:cubicBezTo>
                    <a:pt x="14" y="0"/>
                    <a:pt x="25" y="0"/>
                    <a:pt x="41" y="0"/>
                  </a:cubicBezTo>
                  <a:cubicBezTo>
                    <a:pt x="26" y="12"/>
                    <a:pt x="14" y="2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3">
              <a:extLst>
                <a:ext uri="{FF2B5EF4-FFF2-40B4-BE49-F238E27FC236}">
                  <a16:creationId xmlns:a16="http://schemas.microsoft.com/office/drawing/2014/main" id="{89A50BC9-B271-EF5A-CC70-59519C61AC9A}"/>
                </a:ext>
              </a:extLst>
            </p:cNvPr>
            <p:cNvSpPr/>
            <p:nvPr/>
          </p:nvSpPr>
          <p:spPr bwMode="auto">
            <a:xfrm>
              <a:off x="2145" y="2083"/>
              <a:ext cx="7" cy="10"/>
            </a:xfrm>
            <a:custGeom>
              <a:avLst/>
              <a:gdLst>
                <a:gd name="T0" fmla="*/ 24 w 24"/>
                <a:gd name="T1" fmla="*/ 6 h 34"/>
                <a:gd name="T2" fmla="*/ 5 w 24"/>
                <a:gd name="T3" fmla="*/ 34 h 34"/>
                <a:gd name="T4" fmla="*/ 0 w 24"/>
                <a:gd name="T5" fmla="*/ 31 h 34"/>
                <a:gd name="T6" fmla="*/ 15 w 24"/>
                <a:gd name="T7" fmla="*/ 0 h 34"/>
                <a:gd name="T8" fmla="*/ 24 w 24"/>
                <a:gd name="T9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4">
                  <a:moveTo>
                    <a:pt x="24" y="6"/>
                  </a:moveTo>
                  <a:cubicBezTo>
                    <a:pt x="17" y="15"/>
                    <a:pt x="11" y="25"/>
                    <a:pt x="5" y="34"/>
                  </a:cubicBezTo>
                  <a:cubicBezTo>
                    <a:pt x="3" y="33"/>
                    <a:pt x="1" y="32"/>
                    <a:pt x="0" y="31"/>
                  </a:cubicBezTo>
                  <a:cubicBezTo>
                    <a:pt x="5" y="21"/>
                    <a:pt x="10" y="10"/>
                    <a:pt x="15" y="0"/>
                  </a:cubicBezTo>
                  <a:cubicBezTo>
                    <a:pt x="18" y="2"/>
                    <a:pt x="21" y="4"/>
                    <a:pt x="2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4">
              <a:extLst>
                <a:ext uri="{FF2B5EF4-FFF2-40B4-BE49-F238E27FC236}">
                  <a16:creationId xmlns:a16="http://schemas.microsoft.com/office/drawing/2014/main" id="{0E8D3BE0-C919-5B4C-8F42-A0FAF3075632}"/>
                </a:ext>
              </a:extLst>
            </p:cNvPr>
            <p:cNvSpPr/>
            <p:nvPr/>
          </p:nvSpPr>
          <p:spPr bwMode="auto">
            <a:xfrm>
              <a:off x="1590" y="2740"/>
              <a:ext cx="8" cy="3"/>
            </a:xfrm>
            <a:custGeom>
              <a:avLst/>
              <a:gdLst>
                <a:gd name="T0" fmla="*/ 0 w 29"/>
                <a:gd name="T1" fmla="*/ 0 h 12"/>
                <a:gd name="T2" fmla="*/ 29 w 29"/>
                <a:gd name="T3" fmla="*/ 2 h 12"/>
                <a:gd name="T4" fmla="*/ 29 w 29"/>
                <a:gd name="T5" fmla="*/ 10 h 12"/>
                <a:gd name="T6" fmla="*/ 0 w 29"/>
                <a:gd name="T7" fmla="*/ 12 h 12"/>
                <a:gd name="T8" fmla="*/ 0 w 2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2">
                  <a:moveTo>
                    <a:pt x="0" y="0"/>
                  </a:moveTo>
                  <a:cubicBezTo>
                    <a:pt x="10" y="1"/>
                    <a:pt x="19" y="1"/>
                    <a:pt x="29" y="2"/>
                  </a:cubicBezTo>
                  <a:cubicBezTo>
                    <a:pt x="29" y="5"/>
                    <a:pt x="29" y="7"/>
                    <a:pt x="29" y="10"/>
                  </a:cubicBezTo>
                  <a:cubicBezTo>
                    <a:pt x="19" y="10"/>
                    <a:pt x="10" y="11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5">
              <a:extLst>
                <a:ext uri="{FF2B5EF4-FFF2-40B4-BE49-F238E27FC236}">
                  <a16:creationId xmlns:a16="http://schemas.microsoft.com/office/drawing/2014/main" id="{AC4B5B40-2BE9-9E62-CBB3-4E6AB96F679E}"/>
                </a:ext>
              </a:extLst>
            </p:cNvPr>
            <p:cNvSpPr/>
            <p:nvPr/>
          </p:nvSpPr>
          <p:spPr bwMode="auto">
            <a:xfrm>
              <a:off x="1378" y="2999"/>
              <a:ext cx="12" cy="7"/>
            </a:xfrm>
            <a:custGeom>
              <a:avLst/>
              <a:gdLst>
                <a:gd name="T0" fmla="*/ 0 w 44"/>
                <a:gd name="T1" fmla="*/ 1 h 26"/>
                <a:gd name="T2" fmla="*/ 44 w 44"/>
                <a:gd name="T3" fmla="*/ 26 h 26"/>
                <a:gd name="T4" fmla="*/ 0 w 44"/>
                <a:gd name="T5" fmla="*/ 0 h 26"/>
                <a:gd name="T6" fmla="*/ 0 w 4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0" y="1"/>
                  </a:moveTo>
                  <a:cubicBezTo>
                    <a:pt x="15" y="9"/>
                    <a:pt x="29" y="17"/>
                    <a:pt x="44" y="26"/>
                  </a:cubicBezTo>
                  <a:cubicBezTo>
                    <a:pt x="25" y="23"/>
                    <a:pt x="4" y="26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6">
              <a:extLst>
                <a:ext uri="{FF2B5EF4-FFF2-40B4-BE49-F238E27FC236}">
                  <a16:creationId xmlns:a16="http://schemas.microsoft.com/office/drawing/2014/main" id="{B967C88F-9873-579C-B6B3-DF4E31A46775}"/>
                </a:ext>
              </a:extLst>
            </p:cNvPr>
            <p:cNvSpPr/>
            <p:nvPr/>
          </p:nvSpPr>
          <p:spPr bwMode="auto">
            <a:xfrm>
              <a:off x="1379" y="2761"/>
              <a:ext cx="10" cy="6"/>
            </a:xfrm>
            <a:custGeom>
              <a:avLst/>
              <a:gdLst>
                <a:gd name="T0" fmla="*/ 5 w 39"/>
                <a:gd name="T1" fmla="*/ 0 h 22"/>
                <a:gd name="T2" fmla="*/ 39 w 39"/>
                <a:gd name="T3" fmla="*/ 17 h 22"/>
                <a:gd name="T4" fmla="*/ 37 w 39"/>
                <a:gd name="T5" fmla="*/ 22 h 22"/>
                <a:gd name="T6" fmla="*/ 0 w 39"/>
                <a:gd name="T7" fmla="*/ 6 h 22"/>
                <a:gd name="T8" fmla="*/ 5 w 3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2">
                  <a:moveTo>
                    <a:pt x="5" y="0"/>
                  </a:moveTo>
                  <a:cubicBezTo>
                    <a:pt x="16" y="5"/>
                    <a:pt x="27" y="11"/>
                    <a:pt x="39" y="17"/>
                  </a:cubicBezTo>
                  <a:cubicBezTo>
                    <a:pt x="38" y="18"/>
                    <a:pt x="38" y="20"/>
                    <a:pt x="37" y="22"/>
                  </a:cubicBezTo>
                  <a:cubicBezTo>
                    <a:pt x="25" y="16"/>
                    <a:pt x="13" y="11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7">
              <a:extLst>
                <a:ext uri="{FF2B5EF4-FFF2-40B4-BE49-F238E27FC236}">
                  <a16:creationId xmlns:a16="http://schemas.microsoft.com/office/drawing/2014/main" id="{BDB87D9D-3AA3-3B37-5C9F-823ABABA6B51}"/>
                </a:ext>
              </a:extLst>
            </p:cNvPr>
            <p:cNvSpPr/>
            <p:nvPr/>
          </p:nvSpPr>
          <p:spPr bwMode="auto">
            <a:xfrm>
              <a:off x="1865" y="2928"/>
              <a:ext cx="8" cy="5"/>
            </a:xfrm>
            <a:custGeom>
              <a:avLst/>
              <a:gdLst>
                <a:gd name="T0" fmla="*/ 30 w 30"/>
                <a:gd name="T1" fmla="*/ 0 h 17"/>
                <a:gd name="T2" fmla="*/ 0 w 30"/>
                <a:gd name="T3" fmla="*/ 0 h 17"/>
                <a:gd name="T4" fmla="*/ 30 w 30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">
                  <a:moveTo>
                    <a:pt x="30" y="0"/>
                  </a:moveTo>
                  <a:cubicBezTo>
                    <a:pt x="21" y="17"/>
                    <a:pt x="13" y="15"/>
                    <a:pt x="0" y="0"/>
                  </a:cubicBezTo>
                  <a:cubicBezTo>
                    <a:pt x="12" y="0"/>
                    <a:pt x="20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8">
              <a:extLst>
                <a:ext uri="{FF2B5EF4-FFF2-40B4-BE49-F238E27FC236}">
                  <a16:creationId xmlns:a16="http://schemas.microsoft.com/office/drawing/2014/main" id="{B1D14228-6127-0CC6-8752-04655412148D}"/>
                </a:ext>
              </a:extLst>
            </p:cNvPr>
            <p:cNvSpPr/>
            <p:nvPr/>
          </p:nvSpPr>
          <p:spPr bwMode="auto">
            <a:xfrm>
              <a:off x="2243" y="1594"/>
              <a:ext cx="2" cy="9"/>
            </a:xfrm>
            <a:custGeom>
              <a:avLst/>
              <a:gdLst>
                <a:gd name="T0" fmla="*/ 6 w 8"/>
                <a:gd name="T1" fmla="*/ 0 h 33"/>
                <a:gd name="T2" fmla="*/ 8 w 8"/>
                <a:gd name="T3" fmla="*/ 32 h 33"/>
                <a:gd name="T4" fmla="*/ 3 w 8"/>
                <a:gd name="T5" fmla="*/ 33 h 33"/>
                <a:gd name="T6" fmla="*/ 0 w 8"/>
                <a:gd name="T7" fmla="*/ 1 h 33"/>
                <a:gd name="T8" fmla="*/ 6 w 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3">
                  <a:moveTo>
                    <a:pt x="6" y="0"/>
                  </a:moveTo>
                  <a:cubicBezTo>
                    <a:pt x="6" y="11"/>
                    <a:pt x="7" y="22"/>
                    <a:pt x="8" y="32"/>
                  </a:cubicBezTo>
                  <a:cubicBezTo>
                    <a:pt x="6" y="33"/>
                    <a:pt x="4" y="33"/>
                    <a:pt x="3" y="33"/>
                  </a:cubicBezTo>
                  <a:cubicBezTo>
                    <a:pt x="2" y="22"/>
                    <a:pt x="1" y="12"/>
                    <a:pt x="0" y="1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9">
              <a:extLst>
                <a:ext uri="{FF2B5EF4-FFF2-40B4-BE49-F238E27FC236}">
                  <a16:creationId xmlns:a16="http://schemas.microsoft.com/office/drawing/2014/main" id="{BC91E16D-2B62-FB88-707A-4F229E7A9AC8}"/>
                </a:ext>
              </a:extLst>
            </p:cNvPr>
            <p:cNvSpPr/>
            <p:nvPr/>
          </p:nvSpPr>
          <p:spPr bwMode="auto">
            <a:xfrm>
              <a:off x="2159" y="2049"/>
              <a:ext cx="6" cy="9"/>
            </a:xfrm>
            <a:custGeom>
              <a:avLst/>
              <a:gdLst>
                <a:gd name="T0" fmla="*/ 22 w 22"/>
                <a:gd name="T1" fmla="*/ 5 h 32"/>
                <a:gd name="T2" fmla="*/ 5 w 22"/>
                <a:gd name="T3" fmla="*/ 32 h 32"/>
                <a:gd name="T4" fmla="*/ 0 w 22"/>
                <a:gd name="T5" fmla="*/ 29 h 32"/>
                <a:gd name="T6" fmla="*/ 16 w 22"/>
                <a:gd name="T7" fmla="*/ 0 h 32"/>
                <a:gd name="T8" fmla="*/ 22 w 22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2">
                  <a:moveTo>
                    <a:pt x="22" y="5"/>
                  </a:moveTo>
                  <a:cubicBezTo>
                    <a:pt x="16" y="14"/>
                    <a:pt x="11" y="23"/>
                    <a:pt x="5" y="32"/>
                  </a:cubicBezTo>
                  <a:cubicBezTo>
                    <a:pt x="3" y="31"/>
                    <a:pt x="2" y="30"/>
                    <a:pt x="0" y="29"/>
                  </a:cubicBezTo>
                  <a:cubicBezTo>
                    <a:pt x="5" y="20"/>
                    <a:pt x="11" y="10"/>
                    <a:pt x="16" y="0"/>
                  </a:cubicBezTo>
                  <a:cubicBezTo>
                    <a:pt x="18" y="2"/>
                    <a:pt x="20" y="4"/>
                    <a:pt x="2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50">
              <a:extLst>
                <a:ext uri="{FF2B5EF4-FFF2-40B4-BE49-F238E27FC236}">
                  <a16:creationId xmlns:a16="http://schemas.microsoft.com/office/drawing/2014/main" id="{1CF898D1-87D3-57C6-98F3-8EC567E85F96}"/>
                </a:ext>
              </a:extLst>
            </p:cNvPr>
            <p:cNvSpPr/>
            <p:nvPr/>
          </p:nvSpPr>
          <p:spPr bwMode="auto">
            <a:xfrm>
              <a:off x="1103" y="2129"/>
              <a:ext cx="6" cy="10"/>
            </a:xfrm>
            <a:custGeom>
              <a:avLst/>
              <a:gdLst>
                <a:gd name="T0" fmla="*/ 16 w 22"/>
                <a:gd name="T1" fmla="*/ 35 h 36"/>
                <a:gd name="T2" fmla="*/ 0 w 22"/>
                <a:gd name="T3" fmla="*/ 0 h 36"/>
                <a:gd name="T4" fmla="*/ 15 w 22"/>
                <a:gd name="T5" fmla="*/ 36 h 36"/>
                <a:gd name="T6" fmla="*/ 16 w 22"/>
                <a:gd name="T7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6">
                  <a:moveTo>
                    <a:pt x="16" y="35"/>
                  </a:moveTo>
                  <a:cubicBezTo>
                    <a:pt x="11" y="25"/>
                    <a:pt x="7" y="16"/>
                    <a:pt x="0" y="0"/>
                  </a:cubicBezTo>
                  <a:cubicBezTo>
                    <a:pt x="22" y="11"/>
                    <a:pt x="20" y="23"/>
                    <a:pt x="15" y="36"/>
                  </a:cubicBezTo>
                  <a:lnTo>
                    <a:pt x="16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51">
              <a:extLst>
                <a:ext uri="{FF2B5EF4-FFF2-40B4-BE49-F238E27FC236}">
                  <a16:creationId xmlns:a16="http://schemas.microsoft.com/office/drawing/2014/main" id="{3B19BC71-0224-137B-604D-E32D0FCDBDA1}"/>
                </a:ext>
              </a:extLst>
            </p:cNvPr>
            <p:cNvSpPr/>
            <p:nvPr/>
          </p:nvSpPr>
          <p:spPr bwMode="auto">
            <a:xfrm>
              <a:off x="1875" y="2639"/>
              <a:ext cx="4" cy="9"/>
            </a:xfrm>
            <a:custGeom>
              <a:avLst/>
              <a:gdLst>
                <a:gd name="T0" fmla="*/ 15 w 16"/>
                <a:gd name="T1" fmla="*/ 0 h 33"/>
                <a:gd name="T2" fmla="*/ 9 w 16"/>
                <a:gd name="T3" fmla="*/ 33 h 33"/>
                <a:gd name="T4" fmla="*/ 16 w 16"/>
                <a:gd name="T5" fmla="*/ 1 h 33"/>
                <a:gd name="T6" fmla="*/ 15 w 1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3">
                  <a:moveTo>
                    <a:pt x="15" y="0"/>
                  </a:moveTo>
                  <a:cubicBezTo>
                    <a:pt x="13" y="11"/>
                    <a:pt x="11" y="22"/>
                    <a:pt x="9" y="33"/>
                  </a:cubicBezTo>
                  <a:cubicBezTo>
                    <a:pt x="0" y="19"/>
                    <a:pt x="3" y="8"/>
                    <a:pt x="16" y="1"/>
                  </a:cubicBezTo>
                  <a:cubicBezTo>
                    <a:pt x="16" y="1"/>
                    <a:pt x="15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52">
              <a:extLst>
                <a:ext uri="{FF2B5EF4-FFF2-40B4-BE49-F238E27FC236}">
                  <a16:creationId xmlns:a16="http://schemas.microsoft.com/office/drawing/2014/main" id="{1E42E587-A8B7-9749-F178-05FE58F50B71}"/>
                </a:ext>
              </a:extLst>
            </p:cNvPr>
            <p:cNvSpPr/>
            <p:nvPr/>
          </p:nvSpPr>
          <p:spPr bwMode="auto">
            <a:xfrm>
              <a:off x="1425" y="2744"/>
              <a:ext cx="7" cy="4"/>
            </a:xfrm>
            <a:custGeom>
              <a:avLst/>
              <a:gdLst>
                <a:gd name="T0" fmla="*/ 26 w 26"/>
                <a:gd name="T1" fmla="*/ 6 h 16"/>
                <a:gd name="T2" fmla="*/ 2 w 26"/>
                <a:gd name="T3" fmla="*/ 16 h 16"/>
                <a:gd name="T4" fmla="*/ 0 w 26"/>
                <a:gd name="T5" fmla="*/ 10 h 16"/>
                <a:gd name="T6" fmla="*/ 23 w 26"/>
                <a:gd name="T7" fmla="*/ 0 h 16"/>
                <a:gd name="T8" fmla="*/ 26 w 2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26" y="6"/>
                  </a:moveTo>
                  <a:cubicBezTo>
                    <a:pt x="18" y="9"/>
                    <a:pt x="10" y="13"/>
                    <a:pt x="2" y="16"/>
                  </a:cubicBezTo>
                  <a:cubicBezTo>
                    <a:pt x="1" y="14"/>
                    <a:pt x="1" y="12"/>
                    <a:pt x="0" y="10"/>
                  </a:cubicBezTo>
                  <a:cubicBezTo>
                    <a:pt x="7" y="7"/>
                    <a:pt x="15" y="3"/>
                    <a:pt x="23" y="0"/>
                  </a:cubicBezTo>
                  <a:cubicBezTo>
                    <a:pt x="24" y="2"/>
                    <a:pt x="25" y="4"/>
                    <a:pt x="2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53">
              <a:extLst>
                <a:ext uri="{FF2B5EF4-FFF2-40B4-BE49-F238E27FC236}">
                  <a16:creationId xmlns:a16="http://schemas.microsoft.com/office/drawing/2014/main" id="{BF96499B-4D9A-AC99-30F4-ABCDA6F1C92E}"/>
                </a:ext>
              </a:extLst>
            </p:cNvPr>
            <p:cNvSpPr/>
            <p:nvPr/>
          </p:nvSpPr>
          <p:spPr bwMode="auto">
            <a:xfrm>
              <a:off x="1226" y="2187"/>
              <a:ext cx="5" cy="7"/>
            </a:xfrm>
            <a:custGeom>
              <a:avLst/>
              <a:gdLst>
                <a:gd name="T0" fmla="*/ 7 w 20"/>
                <a:gd name="T1" fmla="*/ 0 h 24"/>
                <a:gd name="T2" fmla="*/ 20 w 20"/>
                <a:gd name="T3" fmla="*/ 21 h 24"/>
                <a:gd name="T4" fmla="*/ 15 w 20"/>
                <a:gd name="T5" fmla="*/ 24 h 24"/>
                <a:gd name="T6" fmla="*/ 0 w 20"/>
                <a:gd name="T7" fmla="*/ 4 h 24"/>
                <a:gd name="T8" fmla="*/ 7 w 20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4">
                  <a:moveTo>
                    <a:pt x="7" y="0"/>
                  </a:moveTo>
                  <a:cubicBezTo>
                    <a:pt x="11" y="7"/>
                    <a:pt x="16" y="14"/>
                    <a:pt x="20" y="21"/>
                  </a:cubicBezTo>
                  <a:cubicBezTo>
                    <a:pt x="18" y="22"/>
                    <a:pt x="17" y="23"/>
                    <a:pt x="15" y="24"/>
                  </a:cubicBezTo>
                  <a:cubicBezTo>
                    <a:pt x="10" y="17"/>
                    <a:pt x="5" y="11"/>
                    <a:pt x="0" y="4"/>
                  </a:cubicBezTo>
                  <a:cubicBezTo>
                    <a:pt x="3" y="3"/>
                    <a:pt x="5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54">
              <a:extLst>
                <a:ext uri="{FF2B5EF4-FFF2-40B4-BE49-F238E27FC236}">
                  <a16:creationId xmlns:a16="http://schemas.microsoft.com/office/drawing/2014/main" id="{1919149C-33D2-AB7E-C6FA-7573D331A7FC}"/>
                </a:ext>
              </a:extLst>
            </p:cNvPr>
            <p:cNvSpPr/>
            <p:nvPr/>
          </p:nvSpPr>
          <p:spPr bwMode="auto">
            <a:xfrm>
              <a:off x="1191" y="1131"/>
              <a:ext cx="5" cy="5"/>
            </a:xfrm>
            <a:custGeom>
              <a:avLst/>
              <a:gdLst>
                <a:gd name="T0" fmla="*/ 20 w 20"/>
                <a:gd name="T1" fmla="*/ 5 h 18"/>
                <a:gd name="T2" fmla="*/ 4 w 20"/>
                <a:gd name="T3" fmla="*/ 18 h 18"/>
                <a:gd name="T4" fmla="*/ 0 w 20"/>
                <a:gd name="T5" fmla="*/ 14 h 18"/>
                <a:gd name="T6" fmla="*/ 16 w 20"/>
                <a:gd name="T7" fmla="*/ 0 h 18"/>
                <a:gd name="T8" fmla="*/ 20 w 20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20" y="5"/>
                  </a:moveTo>
                  <a:cubicBezTo>
                    <a:pt x="15" y="10"/>
                    <a:pt x="10" y="14"/>
                    <a:pt x="4" y="18"/>
                  </a:cubicBezTo>
                  <a:cubicBezTo>
                    <a:pt x="3" y="17"/>
                    <a:pt x="2" y="16"/>
                    <a:pt x="0" y="14"/>
                  </a:cubicBezTo>
                  <a:cubicBezTo>
                    <a:pt x="6" y="9"/>
                    <a:pt x="11" y="5"/>
                    <a:pt x="16" y="0"/>
                  </a:cubicBezTo>
                  <a:cubicBezTo>
                    <a:pt x="18" y="2"/>
                    <a:pt x="19" y="3"/>
                    <a:pt x="2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55">
              <a:extLst>
                <a:ext uri="{FF2B5EF4-FFF2-40B4-BE49-F238E27FC236}">
                  <a16:creationId xmlns:a16="http://schemas.microsoft.com/office/drawing/2014/main" id="{C17F96F3-46B4-569A-A50B-3B2EF65AFDC4}"/>
                </a:ext>
              </a:extLst>
            </p:cNvPr>
            <p:cNvSpPr/>
            <p:nvPr/>
          </p:nvSpPr>
          <p:spPr bwMode="auto">
            <a:xfrm>
              <a:off x="1368" y="2997"/>
              <a:ext cx="10" cy="5"/>
            </a:xfrm>
            <a:custGeom>
              <a:avLst/>
              <a:gdLst>
                <a:gd name="T0" fmla="*/ 39 w 39"/>
                <a:gd name="T1" fmla="*/ 6 h 17"/>
                <a:gd name="T2" fmla="*/ 0 w 39"/>
                <a:gd name="T3" fmla="*/ 0 h 17"/>
                <a:gd name="T4" fmla="*/ 39 w 39"/>
                <a:gd name="T5" fmla="*/ 7 h 17"/>
                <a:gd name="T6" fmla="*/ 39 w 39"/>
                <a:gd name="T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7">
                  <a:moveTo>
                    <a:pt x="39" y="6"/>
                  </a:moveTo>
                  <a:cubicBezTo>
                    <a:pt x="25" y="17"/>
                    <a:pt x="12" y="12"/>
                    <a:pt x="0" y="0"/>
                  </a:cubicBezTo>
                  <a:cubicBezTo>
                    <a:pt x="13" y="3"/>
                    <a:pt x="26" y="5"/>
                    <a:pt x="39" y="7"/>
                  </a:cubicBezTo>
                  <a:cubicBezTo>
                    <a:pt x="39" y="7"/>
                    <a:pt x="39" y="6"/>
                    <a:pt x="3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56">
              <a:extLst>
                <a:ext uri="{FF2B5EF4-FFF2-40B4-BE49-F238E27FC236}">
                  <a16:creationId xmlns:a16="http://schemas.microsoft.com/office/drawing/2014/main" id="{4E277BF5-DA17-A40A-7742-EB8EEDAA27A7}"/>
                </a:ext>
              </a:extLst>
            </p:cNvPr>
            <p:cNvSpPr/>
            <p:nvPr/>
          </p:nvSpPr>
          <p:spPr bwMode="auto">
            <a:xfrm>
              <a:off x="913" y="2054"/>
              <a:ext cx="7" cy="6"/>
            </a:xfrm>
            <a:custGeom>
              <a:avLst/>
              <a:gdLst>
                <a:gd name="T0" fmla="*/ 26 w 26"/>
                <a:gd name="T1" fmla="*/ 19 h 20"/>
                <a:gd name="T2" fmla="*/ 0 w 26"/>
                <a:gd name="T3" fmla="*/ 9 h 20"/>
                <a:gd name="T4" fmla="*/ 25 w 26"/>
                <a:gd name="T5" fmla="*/ 20 h 20"/>
                <a:gd name="T6" fmla="*/ 26 w 26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0">
                  <a:moveTo>
                    <a:pt x="26" y="19"/>
                  </a:moveTo>
                  <a:cubicBezTo>
                    <a:pt x="18" y="16"/>
                    <a:pt x="11" y="13"/>
                    <a:pt x="0" y="9"/>
                  </a:cubicBezTo>
                  <a:cubicBezTo>
                    <a:pt x="18" y="0"/>
                    <a:pt x="22" y="10"/>
                    <a:pt x="25" y="20"/>
                  </a:cubicBezTo>
                  <a:cubicBezTo>
                    <a:pt x="25" y="20"/>
                    <a:pt x="26" y="19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57">
              <a:extLst>
                <a:ext uri="{FF2B5EF4-FFF2-40B4-BE49-F238E27FC236}">
                  <a16:creationId xmlns:a16="http://schemas.microsoft.com/office/drawing/2014/main" id="{8F99A6BF-B7B5-CE10-1256-12BA0EDCF2F7}"/>
                </a:ext>
              </a:extLst>
            </p:cNvPr>
            <p:cNvSpPr/>
            <p:nvPr/>
          </p:nvSpPr>
          <p:spPr bwMode="auto">
            <a:xfrm>
              <a:off x="1107" y="2136"/>
              <a:ext cx="6" cy="7"/>
            </a:xfrm>
            <a:custGeom>
              <a:avLst/>
              <a:gdLst>
                <a:gd name="T0" fmla="*/ 0 w 23"/>
                <a:gd name="T1" fmla="*/ 10 h 27"/>
                <a:gd name="T2" fmla="*/ 23 w 23"/>
                <a:gd name="T3" fmla="*/ 27 h 27"/>
                <a:gd name="T4" fmla="*/ 1 w 23"/>
                <a:gd name="T5" fmla="*/ 9 h 27"/>
                <a:gd name="T6" fmla="*/ 0 w 23"/>
                <a:gd name="T7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7">
                  <a:moveTo>
                    <a:pt x="0" y="10"/>
                  </a:moveTo>
                  <a:cubicBezTo>
                    <a:pt x="17" y="0"/>
                    <a:pt x="22" y="11"/>
                    <a:pt x="23" y="27"/>
                  </a:cubicBezTo>
                  <a:cubicBezTo>
                    <a:pt x="15" y="21"/>
                    <a:pt x="8" y="15"/>
                    <a:pt x="1" y="9"/>
                  </a:cubicBezTo>
                  <a:cubicBezTo>
                    <a:pt x="1" y="9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58">
              <a:extLst>
                <a:ext uri="{FF2B5EF4-FFF2-40B4-BE49-F238E27FC236}">
                  <a16:creationId xmlns:a16="http://schemas.microsoft.com/office/drawing/2014/main" id="{96D69E67-6459-4FC1-CCB1-9EA0EC62F5CD}"/>
                </a:ext>
              </a:extLst>
            </p:cNvPr>
            <p:cNvSpPr/>
            <p:nvPr/>
          </p:nvSpPr>
          <p:spPr bwMode="auto">
            <a:xfrm>
              <a:off x="1330" y="2829"/>
              <a:ext cx="1" cy="4"/>
            </a:xfrm>
            <a:custGeom>
              <a:avLst/>
              <a:gdLst>
                <a:gd name="T0" fmla="*/ 4 w 4"/>
                <a:gd name="T1" fmla="*/ 0 h 16"/>
                <a:gd name="T2" fmla="*/ 3 w 4"/>
                <a:gd name="T3" fmla="*/ 16 h 16"/>
                <a:gd name="T4" fmla="*/ 0 w 4"/>
                <a:gd name="T5" fmla="*/ 16 h 16"/>
                <a:gd name="T6" fmla="*/ 0 w 4"/>
                <a:gd name="T7" fmla="*/ 0 h 16"/>
                <a:gd name="T8" fmla="*/ 4 w 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3" y="6"/>
                    <a:pt x="3" y="11"/>
                    <a:pt x="3" y="16"/>
                  </a:cubicBezTo>
                  <a:cubicBezTo>
                    <a:pt x="2" y="16"/>
                    <a:pt x="1" y="16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59">
              <a:extLst>
                <a:ext uri="{FF2B5EF4-FFF2-40B4-BE49-F238E27FC236}">
                  <a16:creationId xmlns:a16="http://schemas.microsoft.com/office/drawing/2014/main" id="{2601013C-328C-EC73-1D60-47B881F15E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4" y="1114"/>
              <a:ext cx="366" cy="446"/>
            </a:xfrm>
            <a:custGeom>
              <a:avLst/>
              <a:gdLst>
                <a:gd name="T0" fmla="*/ 454 w 1353"/>
                <a:gd name="T1" fmla="*/ 946 h 1648"/>
                <a:gd name="T2" fmla="*/ 855 w 1353"/>
                <a:gd name="T3" fmla="*/ 549 h 1648"/>
                <a:gd name="T4" fmla="*/ 1145 w 1353"/>
                <a:gd name="T5" fmla="*/ 367 h 1648"/>
                <a:gd name="T6" fmla="*/ 796 w 1353"/>
                <a:gd name="T7" fmla="*/ 650 h 1648"/>
                <a:gd name="T8" fmla="*/ 1068 w 1353"/>
                <a:gd name="T9" fmla="*/ 499 h 1648"/>
                <a:gd name="T10" fmla="*/ 1353 w 1353"/>
                <a:gd name="T11" fmla="*/ 132 h 1648"/>
                <a:gd name="T12" fmla="*/ 1156 w 1353"/>
                <a:gd name="T13" fmla="*/ 450 h 1648"/>
                <a:gd name="T14" fmla="*/ 910 w 1353"/>
                <a:gd name="T15" fmla="*/ 1034 h 1648"/>
                <a:gd name="T16" fmla="*/ 914 w 1353"/>
                <a:gd name="T17" fmla="*/ 1070 h 1648"/>
                <a:gd name="T18" fmla="*/ 656 w 1353"/>
                <a:gd name="T19" fmla="*/ 1282 h 1648"/>
                <a:gd name="T20" fmla="*/ 985 w 1353"/>
                <a:gd name="T21" fmla="*/ 1282 h 1648"/>
                <a:gd name="T22" fmla="*/ 316 w 1353"/>
                <a:gd name="T23" fmla="*/ 1475 h 1648"/>
                <a:gd name="T24" fmla="*/ 128 w 1353"/>
                <a:gd name="T25" fmla="*/ 1647 h 1648"/>
                <a:gd name="T26" fmla="*/ 171 w 1353"/>
                <a:gd name="T27" fmla="*/ 1550 h 1648"/>
                <a:gd name="T28" fmla="*/ 34 w 1353"/>
                <a:gd name="T29" fmla="*/ 1585 h 1648"/>
                <a:gd name="T30" fmla="*/ 4 w 1353"/>
                <a:gd name="T31" fmla="*/ 1471 h 1648"/>
                <a:gd name="T32" fmla="*/ 176 w 1353"/>
                <a:gd name="T33" fmla="*/ 1223 h 1648"/>
                <a:gd name="T34" fmla="*/ 711 w 1353"/>
                <a:gd name="T35" fmla="*/ 517 h 1648"/>
                <a:gd name="T36" fmla="*/ 1347 w 1353"/>
                <a:gd name="T37" fmla="*/ 0 h 1648"/>
                <a:gd name="T38" fmla="*/ 1160 w 1353"/>
                <a:gd name="T39" fmla="*/ 214 h 1648"/>
                <a:gd name="T40" fmla="*/ 1242 w 1353"/>
                <a:gd name="T41" fmla="*/ 215 h 1648"/>
                <a:gd name="T42" fmla="*/ 723 w 1353"/>
                <a:gd name="T43" fmla="*/ 625 h 1648"/>
                <a:gd name="T44" fmla="*/ 530 w 1353"/>
                <a:gd name="T45" fmla="*/ 791 h 1648"/>
                <a:gd name="T46" fmla="*/ 311 w 1353"/>
                <a:gd name="T47" fmla="*/ 1083 h 1648"/>
                <a:gd name="T48" fmla="*/ 368 w 1353"/>
                <a:gd name="T49" fmla="*/ 1029 h 1648"/>
                <a:gd name="T50" fmla="*/ 950 w 1353"/>
                <a:gd name="T51" fmla="*/ 642 h 1648"/>
                <a:gd name="T52" fmla="*/ 860 w 1353"/>
                <a:gd name="T53" fmla="*/ 689 h 1648"/>
                <a:gd name="T54" fmla="*/ 860 w 1353"/>
                <a:gd name="T55" fmla="*/ 688 h 1648"/>
                <a:gd name="T56" fmla="*/ 706 w 1353"/>
                <a:gd name="T57" fmla="*/ 1080 h 1648"/>
                <a:gd name="T58" fmla="*/ 521 w 1353"/>
                <a:gd name="T59" fmla="*/ 1198 h 1648"/>
                <a:gd name="T60" fmla="*/ 978 w 1353"/>
                <a:gd name="T61" fmla="*/ 658 h 1648"/>
                <a:gd name="T62" fmla="*/ 910 w 1353"/>
                <a:gd name="T63" fmla="*/ 744 h 1648"/>
                <a:gd name="T64" fmla="*/ 845 w 1353"/>
                <a:gd name="T65" fmla="*/ 828 h 1648"/>
                <a:gd name="T66" fmla="*/ 863 w 1353"/>
                <a:gd name="T67" fmla="*/ 849 h 1648"/>
                <a:gd name="T68" fmla="*/ 817 w 1353"/>
                <a:gd name="T69" fmla="*/ 975 h 1648"/>
                <a:gd name="T70" fmla="*/ 799 w 1353"/>
                <a:gd name="T71" fmla="*/ 1202 h 1648"/>
                <a:gd name="T72" fmla="*/ 550 w 1353"/>
                <a:gd name="T73" fmla="*/ 1243 h 1648"/>
                <a:gd name="T74" fmla="*/ 537 w 1353"/>
                <a:gd name="T75" fmla="*/ 971 h 1648"/>
                <a:gd name="T76" fmla="*/ 228 w 1353"/>
                <a:gd name="T77" fmla="*/ 1221 h 1648"/>
                <a:gd name="T78" fmla="*/ 275 w 1353"/>
                <a:gd name="T79" fmla="*/ 1228 h 1648"/>
                <a:gd name="T80" fmla="*/ 151 w 1353"/>
                <a:gd name="T81" fmla="*/ 1438 h 1648"/>
                <a:gd name="T82" fmla="*/ 284 w 1353"/>
                <a:gd name="T83" fmla="*/ 1417 h 1648"/>
                <a:gd name="T84" fmla="*/ 303 w 1353"/>
                <a:gd name="T85" fmla="*/ 1385 h 1648"/>
                <a:gd name="T86" fmla="*/ 289 w 1353"/>
                <a:gd name="T87" fmla="*/ 1204 h 1648"/>
                <a:gd name="T88" fmla="*/ 177 w 1353"/>
                <a:gd name="T89" fmla="*/ 1475 h 1648"/>
                <a:gd name="T90" fmla="*/ 347 w 1353"/>
                <a:gd name="T91" fmla="*/ 1285 h 1648"/>
                <a:gd name="T92" fmla="*/ 339 w 1353"/>
                <a:gd name="T93" fmla="*/ 1278 h 1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53" h="1648">
                  <a:moveTo>
                    <a:pt x="371" y="1007"/>
                  </a:moveTo>
                  <a:cubicBezTo>
                    <a:pt x="380" y="1016"/>
                    <a:pt x="387" y="1012"/>
                    <a:pt x="395" y="1005"/>
                  </a:cubicBezTo>
                  <a:cubicBezTo>
                    <a:pt x="415" y="985"/>
                    <a:pt x="435" y="966"/>
                    <a:pt x="454" y="946"/>
                  </a:cubicBezTo>
                  <a:cubicBezTo>
                    <a:pt x="461" y="940"/>
                    <a:pt x="468" y="933"/>
                    <a:pt x="471" y="924"/>
                  </a:cubicBezTo>
                  <a:cubicBezTo>
                    <a:pt x="498" y="858"/>
                    <a:pt x="548" y="810"/>
                    <a:pt x="599" y="764"/>
                  </a:cubicBezTo>
                  <a:cubicBezTo>
                    <a:pt x="683" y="690"/>
                    <a:pt x="768" y="617"/>
                    <a:pt x="855" y="549"/>
                  </a:cubicBezTo>
                  <a:cubicBezTo>
                    <a:pt x="929" y="492"/>
                    <a:pt x="1006" y="440"/>
                    <a:pt x="1083" y="387"/>
                  </a:cubicBezTo>
                  <a:cubicBezTo>
                    <a:pt x="1100" y="376"/>
                    <a:pt x="1120" y="369"/>
                    <a:pt x="1138" y="360"/>
                  </a:cubicBezTo>
                  <a:cubicBezTo>
                    <a:pt x="1141" y="362"/>
                    <a:pt x="1143" y="365"/>
                    <a:pt x="1145" y="367"/>
                  </a:cubicBezTo>
                  <a:cubicBezTo>
                    <a:pt x="1134" y="380"/>
                    <a:pt x="1124" y="396"/>
                    <a:pt x="1111" y="406"/>
                  </a:cubicBezTo>
                  <a:cubicBezTo>
                    <a:pt x="1062" y="445"/>
                    <a:pt x="1011" y="481"/>
                    <a:pt x="962" y="519"/>
                  </a:cubicBezTo>
                  <a:cubicBezTo>
                    <a:pt x="906" y="562"/>
                    <a:pt x="851" y="606"/>
                    <a:pt x="796" y="650"/>
                  </a:cubicBezTo>
                  <a:cubicBezTo>
                    <a:pt x="757" y="681"/>
                    <a:pt x="717" y="712"/>
                    <a:pt x="681" y="749"/>
                  </a:cubicBezTo>
                  <a:cubicBezTo>
                    <a:pt x="689" y="746"/>
                    <a:pt x="698" y="743"/>
                    <a:pt x="706" y="738"/>
                  </a:cubicBezTo>
                  <a:cubicBezTo>
                    <a:pt x="827" y="659"/>
                    <a:pt x="947" y="579"/>
                    <a:pt x="1068" y="499"/>
                  </a:cubicBezTo>
                  <a:cubicBezTo>
                    <a:pt x="1076" y="493"/>
                    <a:pt x="1086" y="487"/>
                    <a:pt x="1091" y="478"/>
                  </a:cubicBezTo>
                  <a:cubicBezTo>
                    <a:pt x="1156" y="371"/>
                    <a:pt x="1231" y="272"/>
                    <a:pt x="1308" y="173"/>
                  </a:cubicBezTo>
                  <a:cubicBezTo>
                    <a:pt x="1320" y="158"/>
                    <a:pt x="1335" y="144"/>
                    <a:pt x="1353" y="132"/>
                  </a:cubicBezTo>
                  <a:cubicBezTo>
                    <a:pt x="1351" y="139"/>
                    <a:pt x="1351" y="146"/>
                    <a:pt x="1348" y="152"/>
                  </a:cubicBezTo>
                  <a:cubicBezTo>
                    <a:pt x="1311" y="205"/>
                    <a:pt x="1273" y="258"/>
                    <a:pt x="1238" y="313"/>
                  </a:cubicBezTo>
                  <a:cubicBezTo>
                    <a:pt x="1209" y="357"/>
                    <a:pt x="1183" y="404"/>
                    <a:pt x="1156" y="450"/>
                  </a:cubicBezTo>
                  <a:cubicBezTo>
                    <a:pt x="1125" y="504"/>
                    <a:pt x="1094" y="558"/>
                    <a:pt x="1065" y="613"/>
                  </a:cubicBezTo>
                  <a:cubicBezTo>
                    <a:pt x="1012" y="713"/>
                    <a:pt x="964" y="816"/>
                    <a:pt x="932" y="924"/>
                  </a:cubicBezTo>
                  <a:cubicBezTo>
                    <a:pt x="922" y="958"/>
                    <a:pt x="918" y="993"/>
                    <a:pt x="910" y="1034"/>
                  </a:cubicBezTo>
                  <a:cubicBezTo>
                    <a:pt x="943" y="1028"/>
                    <a:pt x="970" y="1022"/>
                    <a:pt x="996" y="1017"/>
                  </a:cubicBezTo>
                  <a:cubicBezTo>
                    <a:pt x="996" y="1018"/>
                    <a:pt x="997" y="1019"/>
                    <a:pt x="997" y="1020"/>
                  </a:cubicBezTo>
                  <a:cubicBezTo>
                    <a:pt x="969" y="1037"/>
                    <a:pt x="941" y="1054"/>
                    <a:pt x="914" y="1070"/>
                  </a:cubicBezTo>
                  <a:cubicBezTo>
                    <a:pt x="900" y="1153"/>
                    <a:pt x="916" y="1194"/>
                    <a:pt x="970" y="1213"/>
                  </a:cubicBezTo>
                  <a:cubicBezTo>
                    <a:pt x="941" y="1231"/>
                    <a:pt x="909" y="1235"/>
                    <a:pt x="878" y="1241"/>
                  </a:cubicBezTo>
                  <a:cubicBezTo>
                    <a:pt x="804" y="1255"/>
                    <a:pt x="729" y="1267"/>
                    <a:pt x="656" y="1282"/>
                  </a:cubicBezTo>
                  <a:cubicBezTo>
                    <a:pt x="626" y="1288"/>
                    <a:pt x="598" y="1301"/>
                    <a:pt x="571" y="1314"/>
                  </a:cubicBezTo>
                  <a:cubicBezTo>
                    <a:pt x="708" y="1299"/>
                    <a:pt x="844" y="1272"/>
                    <a:pt x="983" y="1272"/>
                  </a:cubicBezTo>
                  <a:cubicBezTo>
                    <a:pt x="984" y="1275"/>
                    <a:pt x="984" y="1279"/>
                    <a:pt x="985" y="1282"/>
                  </a:cubicBezTo>
                  <a:cubicBezTo>
                    <a:pt x="960" y="1291"/>
                    <a:pt x="935" y="1301"/>
                    <a:pt x="910" y="1308"/>
                  </a:cubicBezTo>
                  <a:cubicBezTo>
                    <a:pt x="788" y="1339"/>
                    <a:pt x="665" y="1367"/>
                    <a:pt x="543" y="1400"/>
                  </a:cubicBezTo>
                  <a:cubicBezTo>
                    <a:pt x="466" y="1421"/>
                    <a:pt x="391" y="1449"/>
                    <a:pt x="316" y="1475"/>
                  </a:cubicBezTo>
                  <a:cubicBezTo>
                    <a:pt x="290" y="1484"/>
                    <a:pt x="263" y="1495"/>
                    <a:pt x="240" y="1510"/>
                  </a:cubicBezTo>
                  <a:cubicBezTo>
                    <a:pt x="224" y="1521"/>
                    <a:pt x="213" y="1541"/>
                    <a:pt x="200" y="1558"/>
                  </a:cubicBezTo>
                  <a:cubicBezTo>
                    <a:pt x="176" y="1587"/>
                    <a:pt x="152" y="1617"/>
                    <a:pt x="128" y="1647"/>
                  </a:cubicBezTo>
                  <a:cubicBezTo>
                    <a:pt x="127" y="1648"/>
                    <a:pt x="123" y="1646"/>
                    <a:pt x="116" y="1645"/>
                  </a:cubicBezTo>
                  <a:cubicBezTo>
                    <a:pt x="120" y="1626"/>
                    <a:pt x="139" y="1617"/>
                    <a:pt x="147" y="1602"/>
                  </a:cubicBezTo>
                  <a:cubicBezTo>
                    <a:pt x="155" y="1586"/>
                    <a:pt x="162" y="1569"/>
                    <a:pt x="171" y="1550"/>
                  </a:cubicBezTo>
                  <a:cubicBezTo>
                    <a:pt x="131" y="1552"/>
                    <a:pt x="107" y="1582"/>
                    <a:pt x="74" y="1594"/>
                  </a:cubicBezTo>
                  <a:cubicBezTo>
                    <a:pt x="61" y="1599"/>
                    <a:pt x="48" y="1608"/>
                    <a:pt x="34" y="1596"/>
                  </a:cubicBezTo>
                  <a:cubicBezTo>
                    <a:pt x="34" y="1592"/>
                    <a:pt x="32" y="1587"/>
                    <a:pt x="34" y="1585"/>
                  </a:cubicBezTo>
                  <a:cubicBezTo>
                    <a:pt x="57" y="1559"/>
                    <a:pt x="55" y="1528"/>
                    <a:pt x="56" y="1496"/>
                  </a:cubicBezTo>
                  <a:cubicBezTo>
                    <a:pt x="56" y="1469"/>
                    <a:pt x="66" y="1442"/>
                    <a:pt x="72" y="1411"/>
                  </a:cubicBezTo>
                  <a:cubicBezTo>
                    <a:pt x="48" y="1432"/>
                    <a:pt x="26" y="1452"/>
                    <a:pt x="4" y="1471"/>
                  </a:cubicBezTo>
                  <a:cubicBezTo>
                    <a:pt x="0" y="1450"/>
                    <a:pt x="12" y="1440"/>
                    <a:pt x="22" y="1429"/>
                  </a:cubicBezTo>
                  <a:cubicBezTo>
                    <a:pt x="44" y="1406"/>
                    <a:pt x="69" y="1385"/>
                    <a:pt x="87" y="1359"/>
                  </a:cubicBezTo>
                  <a:cubicBezTo>
                    <a:pt x="119" y="1315"/>
                    <a:pt x="149" y="1270"/>
                    <a:pt x="176" y="1223"/>
                  </a:cubicBezTo>
                  <a:cubicBezTo>
                    <a:pt x="233" y="1126"/>
                    <a:pt x="290" y="1030"/>
                    <a:pt x="357" y="941"/>
                  </a:cubicBezTo>
                  <a:cubicBezTo>
                    <a:pt x="420" y="857"/>
                    <a:pt x="481" y="772"/>
                    <a:pt x="549" y="693"/>
                  </a:cubicBezTo>
                  <a:cubicBezTo>
                    <a:pt x="600" y="632"/>
                    <a:pt x="648" y="568"/>
                    <a:pt x="711" y="517"/>
                  </a:cubicBezTo>
                  <a:cubicBezTo>
                    <a:pt x="758" y="479"/>
                    <a:pt x="795" y="429"/>
                    <a:pt x="841" y="389"/>
                  </a:cubicBezTo>
                  <a:cubicBezTo>
                    <a:pt x="974" y="272"/>
                    <a:pt x="1114" y="162"/>
                    <a:pt x="1260" y="60"/>
                  </a:cubicBezTo>
                  <a:cubicBezTo>
                    <a:pt x="1289" y="40"/>
                    <a:pt x="1318" y="20"/>
                    <a:pt x="1347" y="0"/>
                  </a:cubicBezTo>
                  <a:cubicBezTo>
                    <a:pt x="1349" y="2"/>
                    <a:pt x="1350" y="4"/>
                    <a:pt x="1352" y="6"/>
                  </a:cubicBezTo>
                  <a:cubicBezTo>
                    <a:pt x="1234" y="108"/>
                    <a:pt x="1116" y="210"/>
                    <a:pt x="998" y="312"/>
                  </a:cubicBezTo>
                  <a:cubicBezTo>
                    <a:pt x="1059" y="291"/>
                    <a:pt x="1106" y="247"/>
                    <a:pt x="1160" y="214"/>
                  </a:cubicBezTo>
                  <a:cubicBezTo>
                    <a:pt x="1213" y="182"/>
                    <a:pt x="1260" y="139"/>
                    <a:pt x="1322" y="120"/>
                  </a:cubicBezTo>
                  <a:cubicBezTo>
                    <a:pt x="1314" y="149"/>
                    <a:pt x="1294" y="168"/>
                    <a:pt x="1271" y="182"/>
                  </a:cubicBezTo>
                  <a:cubicBezTo>
                    <a:pt x="1257" y="190"/>
                    <a:pt x="1246" y="196"/>
                    <a:pt x="1242" y="215"/>
                  </a:cubicBezTo>
                  <a:cubicBezTo>
                    <a:pt x="1239" y="231"/>
                    <a:pt x="1223" y="247"/>
                    <a:pt x="1209" y="258"/>
                  </a:cubicBezTo>
                  <a:cubicBezTo>
                    <a:pt x="1149" y="303"/>
                    <a:pt x="1088" y="345"/>
                    <a:pt x="1029" y="390"/>
                  </a:cubicBezTo>
                  <a:cubicBezTo>
                    <a:pt x="926" y="468"/>
                    <a:pt x="824" y="546"/>
                    <a:pt x="723" y="625"/>
                  </a:cubicBezTo>
                  <a:cubicBezTo>
                    <a:pt x="686" y="653"/>
                    <a:pt x="653" y="686"/>
                    <a:pt x="620" y="717"/>
                  </a:cubicBezTo>
                  <a:cubicBezTo>
                    <a:pt x="608" y="729"/>
                    <a:pt x="599" y="744"/>
                    <a:pt x="587" y="760"/>
                  </a:cubicBezTo>
                  <a:cubicBezTo>
                    <a:pt x="561" y="752"/>
                    <a:pt x="547" y="770"/>
                    <a:pt x="530" y="791"/>
                  </a:cubicBezTo>
                  <a:cubicBezTo>
                    <a:pt x="489" y="844"/>
                    <a:pt x="455" y="903"/>
                    <a:pt x="406" y="950"/>
                  </a:cubicBezTo>
                  <a:cubicBezTo>
                    <a:pt x="390" y="965"/>
                    <a:pt x="383" y="988"/>
                    <a:pt x="371" y="1008"/>
                  </a:cubicBezTo>
                  <a:cubicBezTo>
                    <a:pt x="351" y="1033"/>
                    <a:pt x="331" y="1058"/>
                    <a:pt x="311" y="1083"/>
                  </a:cubicBezTo>
                  <a:cubicBezTo>
                    <a:pt x="313" y="1085"/>
                    <a:pt x="316" y="1087"/>
                    <a:pt x="318" y="1088"/>
                  </a:cubicBezTo>
                  <a:cubicBezTo>
                    <a:pt x="332" y="1071"/>
                    <a:pt x="346" y="1055"/>
                    <a:pt x="361" y="1038"/>
                  </a:cubicBezTo>
                  <a:cubicBezTo>
                    <a:pt x="363" y="1035"/>
                    <a:pt x="367" y="1033"/>
                    <a:pt x="368" y="1029"/>
                  </a:cubicBezTo>
                  <a:cubicBezTo>
                    <a:pt x="370" y="1022"/>
                    <a:pt x="370" y="1014"/>
                    <a:pt x="371" y="1007"/>
                  </a:cubicBezTo>
                  <a:close/>
                  <a:moveTo>
                    <a:pt x="860" y="688"/>
                  </a:moveTo>
                  <a:cubicBezTo>
                    <a:pt x="890" y="673"/>
                    <a:pt x="921" y="659"/>
                    <a:pt x="950" y="642"/>
                  </a:cubicBezTo>
                  <a:cubicBezTo>
                    <a:pt x="1016" y="605"/>
                    <a:pt x="1016" y="605"/>
                    <a:pt x="1023" y="576"/>
                  </a:cubicBezTo>
                  <a:cubicBezTo>
                    <a:pt x="1003" y="588"/>
                    <a:pt x="985" y="598"/>
                    <a:pt x="968" y="610"/>
                  </a:cubicBezTo>
                  <a:cubicBezTo>
                    <a:pt x="932" y="636"/>
                    <a:pt x="896" y="662"/>
                    <a:pt x="860" y="689"/>
                  </a:cubicBezTo>
                  <a:cubicBezTo>
                    <a:pt x="845" y="688"/>
                    <a:pt x="833" y="694"/>
                    <a:pt x="825" y="706"/>
                  </a:cubicBezTo>
                  <a:cubicBezTo>
                    <a:pt x="826" y="708"/>
                    <a:pt x="828" y="711"/>
                    <a:pt x="830" y="713"/>
                  </a:cubicBezTo>
                  <a:cubicBezTo>
                    <a:pt x="840" y="705"/>
                    <a:pt x="850" y="696"/>
                    <a:pt x="860" y="688"/>
                  </a:cubicBezTo>
                  <a:close/>
                  <a:moveTo>
                    <a:pt x="817" y="975"/>
                  </a:moveTo>
                  <a:cubicBezTo>
                    <a:pt x="819" y="978"/>
                    <a:pt x="821" y="982"/>
                    <a:pt x="823" y="986"/>
                  </a:cubicBezTo>
                  <a:cubicBezTo>
                    <a:pt x="784" y="1017"/>
                    <a:pt x="745" y="1049"/>
                    <a:pt x="706" y="1080"/>
                  </a:cubicBezTo>
                  <a:cubicBezTo>
                    <a:pt x="689" y="1093"/>
                    <a:pt x="672" y="1107"/>
                    <a:pt x="653" y="1115"/>
                  </a:cubicBezTo>
                  <a:cubicBezTo>
                    <a:pt x="639" y="1121"/>
                    <a:pt x="654" y="1136"/>
                    <a:pt x="637" y="1142"/>
                  </a:cubicBezTo>
                  <a:cubicBezTo>
                    <a:pt x="597" y="1157"/>
                    <a:pt x="560" y="1179"/>
                    <a:pt x="521" y="1198"/>
                  </a:cubicBezTo>
                  <a:cubicBezTo>
                    <a:pt x="522" y="1201"/>
                    <a:pt x="524" y="1203"/>
                    <a:pt x="525" y="1206"/>
                  </a:cubicBezTo>
                  <a:cubicBezTo>
                    <a:pt x="640" y="1153"/>
                    <a:pt x="755" y="1100"/>
                    <a:pt x="872" y="1046"/>
                  </a:cubicBezTo>
                  <a:cubicBezTo>
                    <a:pt x="864" y="906"/>
                    <a:pt x="936" y="788"/>
                    <a:pt x="978" y="658"/>
                  </a:cubicBezTo>
                  <a:cubicBezTo>
                    <a:pt x="921" y="697"/>
                    <a:pt x="864" y="736"/>
                    <a:pt x="807" y="775"/>
                  </a:cubicBezTo>
                  <a:cubicBezTo>
                    <a:pt x="808" y="776"/>
                    <a:pt x="809" y="778"/>
                    <a:pt x="810" y="779"/>
                  </a:cubicBezTo>
                  <a:cubicBezTo>
                    <a:pt x="843" y="767"/>
                    <a:pt x="877" y="756"/>
                    <a:pt x="910" y="744"/>
                  </a:cubicBezTo>
                  <a:cubicBezTo>
                    <a:pt x="910" y="746"/>
                    <a:pt x="911" y="747"/>
                    <a:pt x="912" y="749"/>
                  </a:cubicBezTo>
                  <a:cubicBezTo>
                    <a:pt x="886" y="772"/>
                    <a:pt x="859" y="796"/>
                    <a:pt x="833" y="820"/>
                  </a:cubicBezTo>
                  <a:cubicBezTo>
                    <a:pt x="837" y="822"/>
                    <a:pt x="841" y="825"/>
                    <a:pt x="845" y="828"/>
                  </a:cubicBezTo>
                  <a:cubicBezTo>
                    <a:pt x="839" y="835"/>
                    <a:pt x="833" y="842"/>
                    <a:pt x="825" y="852"/>
                  </a:cubicBezTo>
                  <a:cubicBezTo>
                    <a:pt x="840" y="847"/>
                    <a:pt x="850" y="845"/>
                    <a:pt x="860" y="842"/>
                  </a:cubicBezTo>
                  <a:cubicBezTo>
                    <a:pt x="861" y="844"/>
                    <a:pt x="862" y="847"/>
                    <a:pt x="863" y="849"/>
                  </a:cubicBezTo>
                  <a:cubicBezTo>
                    <a:pt x="771" y="914"/>
                    <a:pt x="679" y="978"/>
                    <a:pt x="587" y="1042"/>
                  </a:cubicBezTo>
                  <a:cubicBezTo>
                    <a:pt x="588" y="1044"/>
                    <a:pt x="589" y="1045"/>
                    <a:pt x="589" y="1047"/>
                  </a:cubicBezTo>
                  <a:cubicBezTo>
                    <a:pt x="665" y="1023"/>
                    <a:pt x="741" y="999"/>
                    <a:pt x="817" y="975"/>
                  </a:cubicBezTo>
                  <a:close/>
                  <a:moveTo>
                    <a:pt x="550" y="1243"/>
                  </a:moveTo>
                  <a:cubicBezTo>
                    <a:pt x="651" y="1237"/>
                    <a:pt x="744" y="1197"/>
                    <a:pt x="842" y="1175"/>
                  </a:cubicBezTo>
                  <a:cubicBezTo>
                    <a:pt x="828" y="1184"/>
                    <a:pt x="814" y="1193"/>
                    <a:pt x="799" y="1202"/>
                  </a:cubicBezTo>
                  <a:cubicBezTo>
                    <a:pt x="838" y="1202"/>
                    <a:pt x="875" y="1212"/>
                    <a:pt x="908" y="1201"/>
                  </a:cubicBezTo>
                  <a:cubicBezTo>
                    <a:pt x="891" y="1166"/>
                    <a:pt x="876" y="1133"/>
                    <a:pt x="860" y="1096"/>
                  </a:cubicBezTo>
                  <a:cubicBezTo>
                    <a:pt x="758" y="1145"/>
                    <a:pt x="654" y="1194"/>
                    <a:pt x="550" y="1243"/>
                  </a:cubicBezTo>
                  <a:close/>
                  <a:moveTo>
                    <a:pt x="438" y="1083"/>
                  </a:moveTo>
                  <a:cubicBezTo>
                    <a:pt x="474" y="1057"/>
                    <a:pt x="502" y="1037"/>
                    <a:pt x="531" y="1016"/>
                  </a:cubicBezTo>
                  <a:cubicBezTo>
                    <a:pt x="546" y="1005"/>
                    <a:pt x="558" y="993"/>
                    <a:pt x="537" y="971"/>
                  </a:cubicBezTo>
                  <a:cubicBezTo>
                    <a:pt x="504" y="1006"/>
                    <a:pt x="455" y="1024"/>
                    <a:pt x="438" y="1083"/>
                  </a:cubicBezTo>
                  <a:close/>
                  <a:moveTo>
                    <a:pt x="275" y="1228"/>
                  </a:moveTo>
                  <a:cubicBezTo>
                    <a:pt x="255" y="1225"/>
                    <a:pt x="242" y="1223"/>
                    <a:pt x="228" y="1221"/>
                  </a:cubicBezTo>
                  <a:cubicBezTo>
                    <a:pt x="208" y="1253"/>
                    <a:pt x="190" y="1283"/>
                    <a:pt x="172" y="1313"/>
                  </a:cubicBezTo>
                  <a:cubicBezTo>
                    <a:pt x="175" y="1315"/>
                    <a:pt x="178" y="1317"/>
                    <a:pt x="180" y="1319"/>
                  </a:cubicBezTo>
                  <a:cubicBezTo>
                    <a:pt x="217" y="1297"/>
                    <a:pt x="243" y="1263"/>
                    <a:pt x="275" y="1228"/>
                  </a:cubicBezTo>
                  <a:close/>
                  <a:moveTo>
                    <a:pt x="92" y="1526"/>
                  </a:moveTo>
                  <a:cubicBezTo>
                    <a:pt x="116" y="1511"/>
                    <a:pt x="136" y="1499"/>
                    <a:pt x="157" y="1486"/>
                  </a:cubicBezTo>
                  <a:cubicBezTo>
                    <a:pt x="155" y="1470"/>
                    <a:pt x="153" y="1455"/>
                    <a:pt x="151" y="1438"/>
                  </a:cubicBezTo>
                  <a:cubicBezTo>
                    <a:pt x="110" y="1453"/>
                    <a:pt x="87" y="1477"/>
                    <a:pt x="92" y="1526"/>
                  </a:cubicBezTo>
                  <a:close/>
                  <a:moveTo>
                    <a:pt x="278" y="1408"/>
                  </a:moveTo>
                  <a:cubicBezTo>
                    <a:pt x="280" y="1411"/>
                    <a:pt x="282" y="1414"/>
                    <a:pt x="284" y="1417"/>
                  </a:cubicBezTo>
                  <a:cubicBezTo>
                    <a:pt x="338" y="1395"/>
                    <a:pt x="391" y="1374"/>
                    <a:pt x="445" y="1352"/>
                  </a:cubicBezTo>
                  <a:cubicBezTo>
                    <a:pt x="444" y="1348"/>
                    <a:pt x="443" y="1345"/>
                    <a:pt x="442" y="1341"/>
                  </a:cubicBezTo>
                  <a:cubicBezTo>
                    <a:pt x="395" y="1356"/>
                    <a:pt x="349" y="1369"/>
                    <a:pt x="303" y="1385"/>
                  </a:cubicBezTo>
                  <a:cubicBezTo>
                    <a:pt x="293" y="1389"/>
                    <a:pt x="286" y="1400"/>
                    <a:pt x="278" y="1408"/>
                  </a:cubicBezTo>
                  <a:close/>
                  <a:moveTo>
                    <a:pt x="376" y="1114"/>
                  </a:moveTo>
                  <a:cubicBezTo>
                    <a:pt x="343" y="1140"/>
                    <a:pt x="311" y="1167"/>
                    <a:pt x="289" y="1204"/>
                  </a:cubicBezTo>
                  <a:cubicBezTo>
                    <a:pt x="322" y="1178"/>
                    <a:pt x="367" y="1164"/>
                    <a:pt x="376" y="1114"/>
                  </a:cubicBezTo>
                  <a:close/>
                  <a:moveTo>
                    <a:pt x="249" y="1406"/>
                  </a:moveTo>
                  <a:cubicBezTo>
                    <a:pt x="206" y="1422"/>
                    <a:pt x="180" y="1448"/>
                    <a:pt x="177" y="1475"/>
                  </a:cubicBezTo>
                  <a:cubicBezTo>
                    <a:pt x="209" y="1461"/>
                    <a:pt x="243" y="1448"/>
                    <a:pt x="249" y="1406"/>
                  </a:cubicBezTo>
                  <a:close/>
                  <a:moveTo>
                    <a:pt x="339" y="1278"/>
                  </a:moveTo>
                  <a:cubicBezTo>
                    <a:pt x="341" y="1281"/>
                    <a:pt x="344" y="1283"/>
                    <a:pt x="347" y="1285"/>
                  </a:cubicBezTo>
                  <a:cubicBezTo>
                    <a:pt x="401" y="1269"/>
                    <a:pt x="401" y="1269"/>
                    <a:pt x="398" y="1245"/>
                  </a:cubicBezTo>
                  <a:cubicBezTo>
                    <a:pt x="384" y="1253"/>
                    <a:pt x="370" y="1261"/>
                    <a:pt x="356" y="1268"/>
                  </a:cubicBezTo>
                  <a:cubicBezTo>
                    <a:pt x="350" y="1271"/>
                    <a:pt x="345" y="1275"/>
                    <a:pt x="339" y="1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60">
              <a:extLst>
                <a:ext uri="{FF2B5EF4-FFF2-40B4-BE49-F238E27FC236}">
                  <a16:creationId xmlns:a16="http://schemas.microsoft.com/office/drawing/2014/main" id="{4C5E253A-795A-5DC0-3B78-9A0FA38589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8" y="1927"/>
              <a:ext cx="364" cy="744"/>
            </a:xfrm>
            <a:custGeom>
              <a:avLst/>
              <a:gdLst>
                <a:gd name="T0" fmla="*/ 636 w 1346"/>
                <a:gd name="T1" fmla="*/ 172 h 2752"/>
                <a:gd name="T2" fmla="*/ 450 w 1346"/>
                <a:gd name="T3" fmla="*/ 102 h 2752"/>
                <a:gd name="T4" fmla="*/ 417 w 1346"/>
                <a:gd name="T5" fmla="*/ 238 h 2752"/>
                <a:gd name="T6" fmla="*/ 446 w 1346"/>
                <a:gd name="T7" fmla="*/ 544 h 2752"/>
                <a:gd name="T8" fmla="*/ 394 w 1346"/>
                <a:gd name="T9" fmla="*/ 757 h 2752"/>
                <a:gd name="T10" fmla="*/ 334 w 1346"/>
                <a:gd name="T11" fmla="*/ 615 h 2752"/>
                <a:gd name="T12" fmla="*/ 346 w 1346"/>
                <a:gd name="T13" fmla="*/ 227 h 2752"/>
                <a:gd name="T14" fmla="*/ 266 w 1346"/>
                <a:gd name="T15" fmla="*/ 148 h 2752"/>
                <a:gd name="T16" fmla="*/ 64 w 1346"/>
                <a:gd name="T17" fmla="*/ 318 h 2752"/>
                <a:gd name="T18" fmla="*/ 62 w 1346"/>
                <a:gd name="T19" fmla="*/ 454 h 2752"/>
                <a:gd name="T20" fmla="*/ 74 w 1346"/>
                <a:gd name="T21" fmla="*/ 575 h 2752"/>
                <a:gd name="T22" fmla="*/ 169 w 1346"/>
                <a:gd name="T23" fmla="*/ 986 h 2752"/>
                <a:gd name="T24" fmla="*/ 210 w 1346"/>
                <a:gd name="T25" fmla="*/ 1137 h 2752"/>
                <a:gd name="T26" fmla="*/ 275 w 1346"/>
                <a:gd name="T27" fmla="*/ 1386 h 2752"/>
                <a:gd name="T28" fmla="*/ 361 w 1346"/>
                <a:gd name="T29" fmla="*/ 1897 h 2752"/>
                <a:gd name="T30" fmla="*/ 415 w 1346"/>
                <a:gd name="T31" fmla="*/ 2501 h 2752"/>
                <a:gd name="T32" fmla="*/ 450 w 1346"/>
                <a:gd name="T33" fmla="*/ 2751 h 2752"/>
                <a:gd name="T34" fmla="*/ 415 w 1346"/>
                <a:gd name="T35" fmla="*/ 2649 h 2752"/>
                <a:gd name="T36" fmla="*/ 399 w 1346"/>
                <a:gd name="T37" fmla="*/ 2689 h 2752"/>
                <a:gd name="T38" fmla="*/ 389 w 1346"/>
                <a:gd name="T39" fmla="*/ 2673 h 2752"/>
                <a:gd name="T40" fmla="*/ 301 w 1346"/>
                <a:gd name="T41" fmla="*/ 2028 h 2752"/>
                <a:gd name="T42" fmla="*/ 212 w 1346"/>
                <a:gd name="T43" fmla="*/ 1494 h 2752"/>
                <a:gd name="T44" fmla="*/ 172 w 1346"/>
                <a:gd name="T45" fmla="*/ 1341 h 2752"/>
                <a:gd name="T46" fmla="*/ 169 w 1346"/>
                <a:gd name="T47" fmla="*/ 1263 h 2752"/>
                <a:gd name="T48" fmla="*/ 76 w 1346"/>
                <a:gd name="T49" fmla="*/ 780 h 2752"/>
                <a:gd name="T50" fmla="*/ 60 w 1346"/>
                <a:gd name="T51" fmla="*/ 942 h 2752"/>
                <a:gd name="T52" fmla="*/ 31 w 1346"/>
                <a:gd name="T53" fmla="*/ 601 h 2752"/>
                <a:gd name="T54" fmla="*/ 3 w 1346"/>
                <a:gd name="T55" fmla="*/ 500 h 2752"/>
                <a:gd name="T56" fmla="*/ 136 w 1346"/>
                <a:gd name="T57" fmla="*/ 144 h 2752"/>
                <a:gd name="T58" fmla="*/ 368 w 1346"/>
                <a:gd name="T59" fmla="*/ 154 h 2752"/>
                <a:gd name="T60" fmla="*/ 440 w 1346"/>
                <a:gd name="T61" fmla="*/ 33 h 2752"/>
                <a:gd name="T62" fmla="*/ 682 w 1346"/>
                <a:gd name="T63" fmla="*/ 154 h 2752"/>
                <a:gd name="T64" fmla="*/ 835 w 1346"/>
                <a:gd name="T65" fmla="*/ 167 h 2752"/>
                <a:gd name="T66" fmla="*/ 1011 w 1346"/>
                <a:gd name="T67" fmla="*/ 312 h 2752"/>
                <a:gd name="T68" fmla="*/ 1345 w 1346"/>
                <a:gd name="T69" fmla="*/ 360 h 2752"/>
                <a:gd name="T70" fmla="*/ 1265 w 1346"/>
                <a:gd name="T71" fmla="*/ 328 h 2752"/>
                <a:gd name="T72" fmla="*/ 1048 w 1346"/>
                <a:gd name="T73" fmla="*/ 356 h 2752"/>
                <a:gd name="T74" fmla="*/ 1035 w 1346"/>
                <a:gd name="T75" fmla="*/ 488 h 2752"/>
                <a:gd name="T76" fmla="*/ 1016 w 1346"/>
                <a:gd name="T77" fmla="*/ 461 h 2752"/>
                <a:gd name="T78" fmla="*/ 975 w 1346"/>
                <a:gd name="T79" fmla="*/ 518 h 2752"/>
                <a:gd name="T80" fmla="*/ 969 w 1346"/>
                <a:gd name="T81" fmla="*/ 773 h 2752"/>
                <a:gd name="T82" fmla="*/ 1052 w 1346"/>
                <a:gd name="T83" fmla="*/ 583 h 2752"/>
                <a:gd name="T84" fmla="*/ 1079 w 1346"/>
                <a:gd name="T85" fmla="*/ 439 h 2752"/>
                <a:gd name="T86" fmla="*/ 1101 w 1346"/>
                <a:gd name="T87" fmla="*/ 627 h 2752"/>
                <a:gd name="T88" fmla="*/ 883 w 1346"/>
                <a:gd name="T89" fmla="*/ 841 h 2752"/>
                <a:gd name="T90" fmla="*/ 949 w 1346"/>
                <a:gd name="T91" fmla="*/ 781 h 2752"/>
                <a:gd name="T92" fmla="*/ 942 w 1346"/>
                <a:gd name="T93" fmla="*/ 475 h 2752"/>
                <a:gd name="T94" fmla="*/ 973 w 1346"/>
                <a:gd name="T95" fmla="*/ 347 h 2752"/>
                <a:gd name="T96" fmla="*/ 738 w 1346"/>
                <a:gd name="T97" fmla="*/ 239 h 2752"/>
                <a:gd name="T98" fmla="*/ 774 w 1346"/>
                <a:gd name="T99" fmla="*/ 391 h 2752"/>
                <a:gd name="T100" fmla="*/ 732 w 1346"/>
                <a:gd name="T101" fmla="*/ 729 h 2752"/>
                <a:gd name="T102" fmla="*/ 652 w 1346"/>
                <a:gd name="T103" fmla="*/ 732 h 2752"/>
                <a:gd name="T104" fmla="*/ 605 w 1346"/>
                <a:gd name="T105" fmla="*/ 412 h 2752"/>
                <a:gd name="T106" fmla="*/ 696 w 1346"/>
                <a:gd name="T107" fmla="*/ 278 h 2752"/>
                <a:gd name="T108" fmla="*/ 642 w 1346"/>
                <a:gd name="T109" fmla="*/ 574 h 2752"/>
                <a:gd name="T110" fmla="*/ 685 w 1346"/>
                <a:gd name="T111" fmla="*/ 725 h 2752"/>
                <a:gd name="T112" fmla="*/ 386 w 1346"/>
                <a:gd name="T113" fmla="*/ 290 h 2752"/>
                <a:gd name="T114" fmla="*/ 386 w 1346"/>
                <a:gd name="T115" fmla="*/ 290 h 2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6" h="2752">
                  <a:moveTo>
                    <a:pt x="675" y="227"/>
                  </a:moveTo>
                  <a:cubicBezTo>
                    <a:pt x="663" y="210"/>
                    <a:pt x="651" y="189"/>
                    <a:pt x="636" y="172"/>
                  </a:cubicBezTo>
                  <a:cubicBezTo>
                    <a:pt x="608" y="141"/>
                    <a:pt x="579" y="112"/>
                    <a:pt x="548" y="85"/>
                  </a:cubicBezTo>
                  <a:cubicBezTo>
                    <a:pt x="512" y="53"/>
                    <a:pt x="474" y="56"/>
                    <a:pt x="450" y="102"/>
                  </a:cubicBezTo>
                  <a:cubicBezTo>
                    <a:pt x="438" y="124"/>
                    <a:pt x="426" y="146"/>
                    <a:pt x="416" y="169"/>
                  </a:cubicBezTo>
                  <a:cubicBezTo>
                    <a:pt x="407" y="191"/>
                    <a:pt x="405" y="213"/>
                    <a:pt x="417" y="238"/>
                  </a:cubicBezTo>
                  <a:cubicBezTo>
                    <a:pt x="440" y="283"/>
                    <a:pt x="449" y="333"/>
                    <a:pt x="448" y="385"/>
                  </a:cubicBezTo>
                  <a:cubicBezTo>
                    <a:pt x="447" y="438"/>
                    <a:pt x="451" y="491"/>
                    <a:pt x="446" y="544"/>
                  </a:cubicBezTo>
                  <a:cubicBezTo>
                    <a:pt x="441" y="605"/>
                    <a:pt x="429" y="665"/>
                    <a:pt x="420" y="726"/>
                  </a:cubicBezTo>
                  <a:cubicBezTo>
                    <a:pt x="417" y="740"/>
                    <a:pt x="413" y="756"/>
                    <a:pt x="394" y="757"/>
                  </a:cubicBezTo>
                  <a:cubicBezTo>
                    <a:pt x="378" y="758"/>
                    <a:pt x="367" y="746"/>
                    <a:pt x="363" y="731"/>
                  </a:cubicBezTo>
                  <a:cubicBezTo>
                    <a:pt x="352" y="693"/>
                    <a:pt x="339" y="654"/>
                    <a:pt x="334" y="615"/>
                  </a:cubicBezTo>
                  <a:cubicBezTo>
                    <a:pt x="323" y="512"/>
                    <a:pt x="315" y="408"/>
                    <a:pt x="331" y="305"/>
                  </a:cubicBezTo>
                  <a:cubicBezTo>
                    <a:pt x="335" y="279"/>
                    <a:pt x="342" y="253"/>
                    <a:pt x="346" y="227"/>
                  </a:cubicBezTo>
                  <a:cubicBezTo>
                    <a:pt x="348" y="218"/>
                    <a:pt x="351" y="206"/>
                    <a:pt x="347" y="200"/>
                  </a:cubicBezTo>
                  <a:cubicBezTo>
                    <a:pt x="326" y="175"/>
                    <a:pt x="302" y="150"/>
                    <a:pt x="266" y="148"/>
                  </a:cubicBezTo>
                  <a:cubicBezTo>
                    <a:pt x="223" y="146"/>
                    <a:pt x="184" y="157"/>
                    <a:pt x="152" y="187"/>
                  </a:cubicBezTo>
                  <a:cubicBezTo>
                    <a:pt x="113" y="224"/>
                    <a:pt x="82" y="267"/>
                    <a:pt x="64" y="318"/>
                  </a:cubicBezTo>
                  <a:cubicBezTo>
                    <a:pt x="50" y="358"/>
                    <a:pt x="31" y="397"/>
                    <a:pt x="32" y="441"/>
                  </a:cubicBezTo>
                  <a:cubicBezTo>
                    <a:pt x="43" y="445"/>
                    <a:pt x="56" y="447"/>
                    <a:pt x="62" y="454"/>
                  </a:cubicBezTo>
                  <a:cubicBezTo>
                    <a:pt x="68" y="461"/>
                    <a:pt x="68" y="474"/>
                    <a:pt x="69" y="484"/>
                  </a:cubicBezTo>
                  <a:cubicBezTo>
                    <a:pt x="71" y="513"/>
                    <a:pt x="72" y="543"/>
                    <a:pt x="74" y="575"/>
                  </a:cubicBezTo>
                  <a:cubicBezTo>
                    <a:pt x="106" y="574"/>
                    <a:pt x="110" y="596"/>
                    <a:pt x="113" y="620"/>
                  </a:cubicBezTo>
                  <a:cubicBezTo>
                    <a:pt x="131" y="742"/>
                    <a:pt x="149" y="864"/>
                    <a:pt x="169" y="986"/>
                  </a:cubicBezTo>
                  <a:cubicBezTo>
                    <a:pt x="176" y="1028"/>
                    <a:pt x="185" y="1070"/>
                    <a:pt x="195" y="1111"/>
                  </a:cubicBezTo>
                  <a:cubicBezTo>
                    <a:pt x="197" y="1121"/>
                    <a:pt x="203" y="1133"/>
                    <a:pt x="210" y="1137"/>
                  </a:cubicBezTo>
                  <a:cubicBezTo>
                    <a:pt x="233" y="1147"/>
                    <a:pt x="233" y="1168"/>
                    <a:pt x="237" y="1187"/>
                  </a:cubicBezTo>
                  <a:cubicBezTo>
                    <a:pt x="250" y="1253"/>
                    <a:pt x="263" y="1320"/>
                    <a:pt x="275" y="1386"/>
                  </a:cubicBezTo>
                  <a:cubicBezTo>
                    <a:pt x="295" y="1499"/>
                    <a:pt x="314" y="1611"/>
                    <a:pt x="334" y="1724"/>
                  </a:cubicBezTo>
                  <a:cubicBezTo>
                    <a:pt x="343" y="1782"/>
                    <a:pt x="354" y="1839"/>
                    <a:pt x="361" y="1897"/>
                  </a:cubicBezTo>
                  <a:cubicBezTo>
                    <a:pt x="373" y="1996"/>
                    <a:pt x="383" y="2095"/>
                    <a:pt x="392" y="2195"/>
                  </a:cubicBezTo>
                  <a:cubicBezTo>
                    <a:pt x="401" y="2297"/>
                    <a:pt x="405" y="2399"/>
                    <a:pt x="415" y="2501"/>
                  </a:cubicBezTo>
                  <a:cubicBezTo>
                    <a:pt x="422" y="2571"/>
                    <a:pt x="435" y="2640"/>
                    <a:pt x="446" y="2709"/>
                  </a:cubicBezTo>
                  <a:cubicBezTo>
                    <a:pt x="448" y="2723"/>
                    <a:pt x="449" y="2737"/>
                    <a:pt x="450" y="2751"/>
                  </a:cubicBezTo>
                  <a:cubicBezTo>
                    <a:pt x="448" y="2751"/>
                    <a:pt x="445" y="2752"/>
                    <a:pt x="442" y="2752"/>
                  </a:cubicBezTo>
                  <a:cubicBezTo>
                    <a:pt x="433" y="2718"/>
                    <a:pt x="424" y="2683"/>
                    <a:pt x="415" y="2649"/>
                  </a:cubicBezTo>
                  <a:cubicBezTo>
                    <a:pt x="413" y="2650"/>
                    <a:pt x="411" y="2650"/>
                    <a:pt x="410" y="2650"/>
                  </a:cubicBezTo>
                  <a:cubicBezTo>
                    <a:pt x="406" y="2663"/>
                    <a:pt x="403" y="2676"/>
                    <a:pt x="399" y="2689"/>
                  </a:cubicBezTo>
                  <a:cubicBezTo>
                    <a:pt x="397" y="2689"/>
                    <a:pt x="395" y="2689"/>
                    <a:pt x="392" y="2689"/>
                  </a:cubicBezTo>
                  <a:cubicBezTo>
                    <a:pt x="391" y="2683"/>
                    <a:pt x="389" y="2678"/>
                    <a:pt x="389" y="2673"/>
                  </a:cubicBezTo>
                  <a:cubicBezTo>
                    <a:pt x="376" y="2566"/>
                    <a:pt x="366" y="2459"/>
                    <a:pt x="351" y="2352"/>
                  </a:cubicBezTo>
                  <a:cubicBezTo>
                    <a:pt x="337" y="2244"/>
                    <a:pt x="319" y="2136"/>
                    <a:pt x="301" y="2028"/>
                  </a:cubicBezTo>
                  <a:cubicBezTo>
                    <a:pt x="284" y="1920"/>
                    <a:pt x="265" y="1811"/>
                    <a:pt x="246" y="1702"/>
                  </a:cubicBezTo>
                  <a:cubicBezTo>
                    <a:pt x="235" y="1633"/>
                    <a:pt x="224" y="1563"/>
                    <a:pt x="212" y="1494"/>
                  </a:cubicBezTo>
                  <a:cubicBezTo>
                    <a:pt x="204" y="1451"/>
                    <a:pt x="194" y="1409"/>
                    <a:pt x="184" y="1366"/>
                  </a:cubicBezTo>
                  <a:cubicBezTo>
                    <a:pt x="182" y="1357"/>
                    <a:pt x="175" y="1350"/>
                    <a:pt x="172" y="1341"/>
                  </a:cubicBezTo>
                  <a:cubicBezTo>
                    <a:pt x="169" y="1332"/>
                    <a:pt x="163" y="1318"/>
                    <a:pt x="167" y="1312"/>
                  </a:cubicBezTo>
                  <a:cubicBezTo>
                    <a:pt x="180" y="1295"/>
                    <a:pt x="172" y="1280"/>
                    <a:pt x="169" y="1263"/>
                  </a:cubicBezTo>
                  <a:cubicBezTo>
                    <a:pt x="148" y="1154"/>
                    <a:pt x="129" y="1044"/>
                    <a:pt x="108" y="934"/>
                  </a:cubicBezTo>
                  <a:cubicBezTo>
                    <a:pt x="99" y="884"/>
                    <a:pt x="88" y="836"/>
                    <a:pt x="76" y="780"/>
                  </a:cubicBezTo>
                  <a:cubicBezTo>
                    <a:pt x="58" y="837"/>
                    <a:pt x="80" y="891"/>
                    <a:pt x="69" y="942"/>
                  </a:cubicBezTo>
                  <a:cubicBezTo>
                    <a:pt x="66" y="942"/>
                    <a:pt x="63" y="942"/>
                    <a:pt x="60" y="942"/>
                  </a:cubicBezTo>
                  <a:cubicBezTo>
                    <a:pt x="58" y="933"/>
                    <a:pt x="55" y="924"/>
                    <a:pt x="54" y="915"/>
                  </a:cubicBezTo>
                  <a:cubicBezTo>
                    <a:pt x="47" y="810"/>
                    <a:pt x="39" y="705"/>
                    <a:pt x="31" y="601"/>
                  </a:cubicBezTo>
                  <a:cubicBezTo>
                    <a:pt x="31" y="593"/>
                    <a:pt x="30" y="583"/>
                    <a:pt x="25" y="578"/>
                  </a:cubicBezTo>
                  <a:cubicBezTo>
                    <a:pt x="3" y="556"/>
                    <a:pt x="4" y="527"/>
                    <a:pt x="3" y="500"/>
                  </a:cubicBezTo>
                  <a:cubicBezTo>
                    <a:pt x="0" y="437"/>
                    <a:pt x="0" y="375"/>
                    <a:pt x="22" y="315"/>
                  </a:cubicBezTo>
                  <a:cubicBezTo>
                    <a:pt x="47" y="249"/>
                    <a:pt x="81" y="189"/>
                    <a:pt x="136" y="144"/>
                  </a:cubicBezTo>
                  <a:cubicBezTo>
                    <a:pt x="188" y="102"/>
                    <a:pt x="279" y="85"/>
                    <a:pt x="335" y="132"/>
                  </a:cubicBezTo>
                  <a:cubicBezTo>
                    <a:pt x="344" y="140"/>
                    <a:pt x="355" y="146"/>
                    <a:pt x="368" y="154"/>
                  </a:cubicBezTo>
                  <a:cubicBezTo>
                    <a:pt x="373" y="143"/>
                    <a:pt x="377" y="132"/>
                    <a:pt x="381" y="122"/>
                  </a:cubicBezTo>
                  <a:cubicBezTo>
                    <a:pt x="395" y="88"/>
                    <a:pt x="413" y="57"/>
                    <a:pt x="440" y="33"/>
                  </a:cubicBezTo>
                  <a:cubicBezTo>
                    <a:pt x="473" y="4"/>
                    <a:pt x="515" y="0"/>
                    <a:pt x="551" y="24"/>
                  </a:cubicBezTo>
                  <a:cubicBezTo>
                    <a:pt x="604" y="58"/>
                    <a:pt x="649" y="100"/>
                    <a:pt x="682" y="154"/>
                  </a:cubicBezTo>
                  <a:cubicBezTo>
                    <a:pt x="691" y="169"/>
                    <a:pt x="704" y="181"/>
                    <a:pt x="715" y="195"/>
                  </a:cubicBezTo>
                  <a:cubicBezTo>
                    <a:pt x="754" y="175"/>
                    <a:pt x="793" y="166"/>
                    <a:pt x="835" y="167"/>
                  </a:cubicBezTo>
                  <a:cubicBezTo>
                    <a:pt x="879" y="168"/>
                    <a:pt x="912" y="189"/>
                    <a:pt x="939" y="219"/>
                  </a:cubicBezTo>
                  <a:cubicBezTo>
                    <a:pt x="965" y="247"/>
                    <a:pt x="986" y="279"/>
                    <a:pt x="1011" y="312"/>
                  </a:cubicBezTo>
                  <a:cubicBezTo>
                    <a:pt x="1069" y="248"/>
                    <a:pt x="1147" y="248"/>
                    <a:pt x="1223" y="261"/>
                  </a:cubicBezTo>
                  <a:cubicBezTo>
                    <a:pt x="1279" y="269"/>
                    <a:pt x="1329" y="297"/>
                    <a:pt x="1345" y="360"/>
                  </a:cubicBezTo>
                  <a:cubicBezTo>
                    <a:pt x="1346" y="366"/>
                    <a:pt x="1345" y="373"/>
                    <a:pt x="1345" y="377"/>
                  </a:cubicBezTo>
                  <a:cubicBezTo>
                    <a:pt x="1318" y="360"/>
                    <a:pt x="1294" y="338"/>
                    <a:pt x="1265" y="328"/>
                  </a:cubicBezTo>
                  <a:cubicBezTo>
                    <a:pt x="1205" y="305"/>
                    <a:pt x="1143" y="306"/>
                    <a:pt x="1083" y="331"/>
                  </a:cubicBezTo>
                  <a:cubicBezTo>
                    <a:pt x="1070" y="336"/>
                    <a:pt x="1059" y="347"/>
                    <a:pt x="1048" y="356"/>
                  </a:cubicBezTo>
                  <a:cubicBezTo>
                    <a:pt x="1034" y="367"/>
                    <a:pt x="1029" y="380"/>
                    <a:pt x="1035" y="398"/>
                  </a:cubicBezTo>
                  <a:cubicBezTo>
                    <a:pt x="1044" y="428"/>
                    <a:pt x="1041" y="458"/>
                    <a:pt x="1035" y="488"/>
                  </a:cubicBezTo>
                  <a:cubicBezTo>
                    <a:pt x="1033" y="489"/>
                    <a:pt x="1030" y="489"/>
                    <a:pt x="1027" y="490"/>
                  </a:cubicBezTo>
                  <a:cubicBezTo>
                    <a:pt x="1023" y="481"/>
                    <a:pt x="1019" y="471"/>
                    <a:pt x="1016" y="461"/>
                  </a:cubicBezTo>
                  <a:cubicBezTo>
                    <a:pt x="1013" y="450"/>
                    <a:pt x="1011" y="438"/>
                    <a:pt x="1007" y="421"/>
                  </a:cubicBezTo>
                  <a:cubicBezTo>
                    <a:pt x="985" y="454"/>
                    <a:pt x="977" y="486"/>
                    <a:pt x="975" y="518"/>
                  </a:cubicBezTo>
                  <a:cubicBezTo>
                    <a:pt x="972" y="579"/>
                    <a:pt x="970" y="640"/>
                    <a:pt x="969" y="701"/>
                  </a:cubicBezTo>
                  <a:cubicBezTo>
                    <a:pt x="968" y="722"/>
                    <a:pt x="969" y="743"/>
                    <a:pt x="969" y="773"/>
                  </a:cubicBezTo>
                  <a:cubicBezTo>
                    <a:pt x="988" y="750"/>
                    <a:pt x="1005" y="735"/>
                    <a:pt x="1016" y="716"/>
                  </a:cubicBezTo>
                  <a:cubicBezTo>
                    <a:pt x="1041" y="676"/>
                    <a:pt x="1054" y="631"/>
                    <a:pt x="1052" y="583"/>
                  </a:cubicBezTo>
                  <a:cubicBezTo>
                    <a:pt x="1052" y="550"/>
                    <a:pt x="1053" y="517"/>
                    <a:pt x="1054" y="483"/>
                  </a:cubicBezTo>
                  <a:cubicBezTo>
                    <a:pt x="1054" y="456"/>
                    <a:pt x="1065" y="439"/>
                    <a:pt x="1079" y="439"/>
                  </a:cubicBezTo>
                  <a:cubicBezTo>
                    <a:pt x="1094" y="440"/>
                    <a:pt x="1101" y="452"/>
                    <a:pt x="1101" y="484"/>
                  </a:cubicBezTo>
                  <a:cubicBezTo>
                    <a:pt x="1102" y="532"/>
                    <a:pt x="1106" y="580"/>
                    <a:pt x="1101" y="627"/>
                  </a:cubicBezTo>
                  <a:cubicBezTo>
                    <a:pt x="1089" y="721"/>
                    <a:pt x="1050" y="798"/>
                    <a:pt x="952" y="829"/>
                  </a:cubicBezTo>
                  <a:cubicBezTo>
                    <a:pt x="930" y="836"/>
                    <a:pt x="906" y="837"/>
                    <a:pt x="883" y="841"/>
                  </a:cubicBezTo>
                  <a:cubicBezTo>
                    <a:pt x="882" y="837"/>
                    <a:pt x="881" y="834"/>
                    <a:pt x="879" y="831"/>
                  </a:cubicBezTo>
                  <a:cubicBezTo>
                    <a:pt x="902" y="815"/>
                    <a:pt x="925" y="799"/>
                    <a:pt x="949" y="781"/>
                  </a:cubicBezTo>
                  <a:cubicBezTo>
                    <a:pt x="946" y="735"/>
                    <a:pt x="940" y="689"/>
                    <a:pt x="939" y="642"/>
                  </a:cubicBezTo>
                  <a:cubicBezTo>
                    <a:pt x="938" y="587"/>
                    <a:pt x="937" y="531"/>
                    <a:pt x="942" y="475"/>
                  </a:cubicBezTo>
                  <a:cubicBezTo>
                    <a:pt x="945" y="443"/>
                    <a:pt x="960" y="412"/>
                    <a:pt x="969" y="380"/>
                  </a:cubicBezTo>
                  <a:cubicBezTo>
                    <a:pt x="972" y="369"/>
                    <a:pt x="976" y="356"/>
                    <a:pt x="973" y="347"/>
                  </a:cubicBezTo>
                  <a:cubicBezTo>
                    <a:pt x="954" y="305"/>
                    <a:pt x="929" y="267"/>
                    <a:pt x="895" y="236"/>
                  </a:cubicBezTo>
                  <a:cubicBezTo>
                    <a:pt x="858" y="203"/>
                    <a:pt x="785" y="201"/>
                    <a:pt x="738" y="239"/>
                  </a:cubicBezTo>
                  <a:cubicBezTo>
                    <a:pt x="739" y="245"/>
                    <a:pt x="739" y="254"/>
                    <a:pt x="743" y="260"/>
                  </a:cubicBezTo>
                  <a:cubicBezTo>
                    <a:pt x="766" y="301"/>
                    <a:pt x="771" y="345"/>
                    <a:pt x="774" y="391"/>
                  </a:cubicBezTo>
                  <a:cubicBezTo>
                    <a:pt x="781" y="490"/>
                    <a:pt x="776" y="588"/>
                    <a:pt x="747" y="683"/>
                  </a:cubicBezTo>
                  <a:cubicBezTo>
                    <a:pt x="743" y="699"/>
                    <a:pt x="737" y="713"/>
                    <a:pt x="732" y="729"/>
                  </a:cubicBezTo>
                  <a:cubicBezTo>
                    <a:pt x="726" y="748"/>
                    <a:pt x="712" y="757"/>
                    <a:pt x="694" y="758"/>
                  </a:cubicBezTo>
                  <a:cubicBezTo>
                    <a:pt x="675" y="759"/>
                    <a:pt x="662" y="749"/>
                    <a:pt x="652" y="732"/>
                  </a:cubicBezTo>
                  <a:cubicBezTo>
                    <a:pt x="626" y="686"/>
                    <a:pt x="614" y="635"/>
                    <a:pt x="610" y="584"/>
                  </a:cubicBezTo>
                  <a:cubicBezTo>
                    <a:pt x="605" y="527"/>
                    <a:pt x="604" y="470"/>
                    <a:pt x="605" y="412"/>
                  </a:cubicBezTo>
                  <a:cubicBezTo>
                    <a:pt x="607" y="345"/>
                    <a:pt x="635" y="287"/>
                    <a:pt x="675" y="227"/>
                  </a:cubicBezTo>
                  <a:close/>
                  <a:moveTo>
                    <a:pt x="696" y="278"/>
                  </a:moveTo>
                  <a:cubicBezTo>
                    <a:pt x="668" y="311"/>
                    <a:pt x="655" y="339"/>
                    <a:pt x="646" y="383"/>
                  </a:cubicBezTo>
                  <a:cubicBezTo>
                    <a:pt x="632" y="446"/>
                    <a:pt x="635" y="510"/>
                    <a:pt x="642" y="574"/>
                  </a:cubicBezTo>
                  <a:cubicBezTo>
                    <a:pt x="646" y="615"/>
                    <a:pt x="660" y="657"/>
                    <a:pt x="670" y="698"/>
                  </a:cubicBezTo>
                  <a:cubicBezTo>
                    <a:pt x="672" y="707"/>
                    <a:pt x="679" y="715"/>
                    <a:pt x="685" y="725"/>
                  </a:cubicBezTo>
                  <a:cubicBezTo>
                    <a:pt x="747" y="622"/>
                    <a:pt x="762" y="373"/>
                    <a:pt x="696" y="278"/>
                  </a:cubicBezTo>
                  <a:close/>
                  <a:moveTo>
                    <a:pt x="386" y="290"/>
                  </a:moveTo>
                  <a:cubicBezTo>
                    <a:pt x="368" y="403"/>
                    <a:pt x="370" y="516"/>
                    <a:pt x="386" y="630"/>
                  </a:cubicBezTo>
                  <a:cubicBezTo>
                    <a:pt x="406" y="516"/>
                    <a:pt x="412" y="403"/>
                    <a:pt x="386" y="2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61">
              <a:extLst>
                <a:ext uri="{FF2B5EF4-FFF2-40B4-BE49-F238E27FC236}">
                  <a16:creationId xmlns:a16="http://schemas.microsoft.com/office/drawing/2014/main" id="{7C7BCBFF-F088-120F-6B79-65CB1418E646}"/>
                </a:ext>
              </a:extLst>
            </p:cNvPr>
            <p:cNvSpPr/>
            <p:nvPr/>
          </p:nvSpPr>
          <p:spPr bwMode="auto">
            <a:xfrm>
              <a:off x="1048" y="1777"/>
              <a:ext cx="280" cy="412"/>
            </a:xfrm>
            <a:custGeom>
              <a:avLst/>
              <a:gdLst>
                <a:gd name="T0" fmla="*/ 69 w 1034"/>
                <a:gd name="T1" fmla="*/ 9 h 1522"/>
                <a:gd name="T2" fmla="*/ 29 w 1034"/>
                <a:gd name="T3" fmla="*/ 15 h 1522"/>
                <a:gd name="T4" fmla="*/ 33 w 1034"/>
                <a:gd name="T5" fmla="*/ 108 h 1522"/>
                <a:gd name="T6" fmla="*/ 155 w 1034"/>
                <a:gd name="T7" fmla="*/ 366 h 1522"/>
                <a:gd name="T8" fmla="*/ 225 w 1034"/>
                <a:gd name="T9" fmla="*/ 487 h 1522"/>
                <a:gd name="T10" fmla="*/ 346 w 1034"/>
                <a:gd name="T11" fmla="*/ 674 h 1522"/>
                <a:gd name="T12" fmla="*/ 531 w 1034"/>
                <a:gd name="T13" fmla="*/ 944 h 1522"/>
                <a:gd name="T14" fmla="*/ 598 w 1034"/>
                <a:gd name="T15" fmla="*/ 1032 h 1522"/>
                <a:gd name="T16" fmla="*/ 768 w 1034"/>
                <a:gd name="T17" fmla="*/ 1243 h 1522"/>
                <a:gd name="T18" fmla="*/ 938 w 1034"/>
                <a:gd name="T19" fmla="*/ 1422 h 1522"/>
                <a:gd name="T20" fmla="*/ 1034 w 1034"/>
                <a:gd name="T21" fmla="*/ 1522 h 1522"/>
                <a:gd name="T22" fmla="*/ 1017 w 1034"/>
                <a:gd name="T23" fmla="*/ 1513 h 1522"/>
                <a:gd name="T24" fmla="*/ 668 w 1034"/>
                <a:gd name="T25" fmla="*/ 1189 h 1522"/>
                <a:gd name="T26" fmla="*/ 424 w 1034"/>
                <a:gd name="T27" fmla="*/ 864 h 1522"/>
                <a:gd name="T28" fmla="*/ 339 w 1034"/>
                <a:gd name="T29" fmla="*/ 743 h 1522"/>
                <a:gd name="T30" fmla="*/ 126 w 1034"/>
                <a:gd name="T31" fmla="*/ 392 h 1522"/>
                <a:gd name="T32" fmla="*/ 25 w 1034"/>
                <a:gd name="T33" fmla="*/ 177 h 1522"/>
                <a:gd name="T34" fmla="*/ 3 w 1034"/>
                <a:gd name="T35" fmla="*/ 64 h 1522"/>
                <a:gd name="T36" fmla="*/ 4 w 1034"/>
                <a:gd name="T37" fmla="*/ 40 h 1522"/>
                <a:gd name="T38" fmla="*/ 51 w 1034"/>
                <a:gd name="T39" fmla="*/ 3 h 1522"/>
                <a:gd name="T40" fmla="*/ 69 w 1034"/>
                <a:gd name="T41" fmla="*/ 5 h 1522"/>
                <a:gd name="T42" fmla="*/ 69 w 1034"/>
                <a:gd name="T43" fmla="*/ 9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4" h="1522">
                  <a:moveTo>
                    <a:pt x="69" y="9"/>
                  </a:moveTo>
                  <a:cubicBezTo>
                    <a:pt x="56" y="11"/>
                    <a:pt x="43" y="12"/>
                    <a:pt x="29" y="15"/>
                  </a:cubicBezTo>
                  <a:cubicBezTo>
                    <a:pt x="15" y="47"/>
                    <a:pt x="25" y="78"/>
                    <a:pt x="33" y="108"/>
                  </a:cubicBezTo>
                  <a:cubicBezTo>
                    <a:pt x="57" y="202"/>
                    <a:pt x="108" y="283"/>
                    <a:pt x="155" y="366"/>
                  </a:cubicBezTo>
                  <a:cubicBezTo>
                    <a:pt x="178" y="407"/>
                    <a:pt x="200" y="448"/>
                    <a:pt x="225" y="487"/>
                  </a:cubicBezTo>
                  <a:cubicBezTo>
                    <a:pt x="264" y="550"/>
                    <a:pt x="305" y="612"/>
                    <a:pt x="346" y="674"/>
                  </a:cubicBezTo>
                  <a:cubicBezTo>
                    <a:pt x="407" y="765"/>
                    <a:pt x="469" y="854"/>
                    <a:pt x="531" y="944"/>
                  </a:cubicBezTo>
                  <a:cubicBezTo>
                    <a:pt x="552" y="974"/>
                    <a:pt x="575" y="1003"/>
                    <a:pt x="598" y="1032"/>
                  </a:cubicBezTo>
                  <a:cubicBezTo>
                    <a:pt x="655" y="1103"/>
                    <a:pt x="709" y="1175"/>
                    <a:pt x="768" y="1243"/>
                  </a:cubicBezTo>
                  <a:cubicBezTo>
                    <a:pt x="822" y="1305"/>
                    <a:pt x="881" y="1363"/>
                    <a:pt x="938" y="1422"/>
                  </a:cubicBezTo>
                  <a:cubicBezTo>
                    <a:pt x="970" y="1455"/>
                    <a:pt x="1004" y="1486"/>
                    <a:pt x="1034" y="1522"/>
                  </a:cubicBezTo>
                  <a:cubicBezTo>
                    <a:pt x="1029" y="1519"/>
                    <a:pt x="1022" y="1516"/>
                    <a:pt x="1017" y="1513"/>
                  </a:cubicBezTo>
                  <a:cubicBezTo>
                    <a:pt x="884" y="1423"/>
                    <a:pt x="770" y="1311"/>
                    <a:pt x="668" y="1189"/>
                  </a:cubicBezTo>
                  <a:cubicBezTo>
                    <a:pt x="582" y="1085"/>
                    <a:pt x="496" y="979"/>
                    <a:pt x="424" y="864"/>
                  </a:cubicBezTo>
                  <a:cubicBezTo>
                    <a:pt x="399" y="822"/>
                    <a:pt x="365" y="785"/>
                    <a:pt x="339" y="743"/>
                  </a:cubicBezTo>
                  <a:cubicBezTo>
                    <a:pt x="267" y="627"/>
                    <a:pt x="196" y="510"/>
                    <a:pt x="126" y="392"/>
                  </a:cubicBezTo>
                  <a:cubicBezTo>
                    <a:pt x="86" y="324"/>
                    <a:pt x="47" y="254"/>
                    <a:pt x="25" y="177"/>
                  </a:cubicBezTo>
                  <a:cubicBezTo>
                    <a:pt x="14" y="140"/>
                    <a:pt x="0" y="104"/>
                    <a:pt x="3" y="64"/>
                  </a:cubicBezTo>
                  <a:cubicBezTo>
                    <a:pt x="4" y="56"/>
                    <a:pt x="3" y="48"/>
                    <a:pt x="4" y="40"/>
                  </a:cubicBezTo>
                  <a:cubicBezTo>
                    <a:pt x="9" y="7"/>
                    <a:pt x="18" y="0"/>
                    <a:pt x="51" y="3"/>
                  </a:cubicBezTo>
                  <a:cubicBezTo>
                    <a:pt x="57" y="3"/>
                    <a:pt x="63" y="4"/>
                    <a:pt x="69" y="5"/>
                  </a:cubicBezTo>
                  <a:cubicBezTo>
                    <a:pt x="69" y="6"/>
                    <a:pt x="69" y="8"/>
                    <a:pt x="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62">
              <a:extLst>
                <a:ext uri="{FF2B5EF4-FFF2-40B4-BE49-F238E27FC236}">
                  <a16:creationId xmlns:a16="http://schemas.microsoft.com/office/drawing/2014/main" id="{61766E65-6F8F-E93C-A213-DD1C839C0D65}"/>
                </a:ext>
              </a:extLst>
            </p:cNvPr>
            <p:cNvSpPr/>
            <p:nvPr/>
          </p:nvSpPr>
          <p:spPr bwMode="auto">
            <a:xfrm>
              <a:off x="1913" y="2061"/>
              <a:ext cx="215" cy="289"/>
            </a:xfrm>
            <a:custGeom>
              <a:avLst/>
              <a:gdLst>
                <a:gd name="T0" fmla="*/ 795 w 795"/>
                <a:gd name="T1" fmla="*/ 8 h 1069"/>
                <a:gd name="T2" fmla="*/ 723 w 795"/>
                <a:gd name="T3" fmla="*/ 120 h 1069"/>
                <a:gd name="T4" fmla="*/ 573 w 795"/>
                <a:gd name="T5" fmla="*/ 325 h 1069"/>
                <a:gd name="T6" fmla="*/ 457 w 795"/>
                <a:gd name="T7" fmla="*/ 477 h 1069"/>
                <a:gd name="T8" fmla="*/ 252 w 795"/>
                <a:gd name="T9" fmla="*/ 735 h 1069"/>
                <a:gd name="T10" fmla="*/ 24 w 795"/>
                <a:gd name="T11" fmla="*/ 1055 h 1069"/>
                <a:gd name="T12" fmla="*/ 9 w 795"/>
                <a:gd name="T13" fmla="*/ 1069 h 1069"/>
                <a:gd name="T14" fmla="*/ 2 w 795"/>
                <a:gd name="T15" fmla="*/ 1041 h 1069"/>
                <a:gd name="T16" fmla="*/ 31 w 795"/>
                <a:gd name="T17" fmla="*/ 956 h 1069"/>
                <a:gd name="T18" fmla="*/ 156 w 795"/>
                <a:gd name="T19" fmla="*/ 768 h 1069"/>
                <a:gd name="T20" fmla="*/ 368 w 795"/>
                <a:gd name="T21" fmla="*/ 499 h 1069"/>
                <a:gd name="T22" fmla="*/ 554 w 795"/>
                <a:gd name="T23" fmla="*/ 272 h 1069"/>
                <a:gd name="T24" fmla="*/ 786 w 795"/>
                <a:gd name="T25" fmla="*/ 0 h 1069"/>
                <a:gd name="T26" fmla="*/ 795 w 795"/>
                <a:gd name="T27" fmla="*/ 8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5" h="1069">
                  <a:moveTo>
                    <a:pt x="795" y="8"/>
                  </a:moveTo>
                  <a:cubicBezTo>
                    <a:pt x="771" y="45"/>
                    <a:pt x="749" y="84"/>
                    <a:pt x="723" y="120"/>
                  </a:cubicBezTo>
                  <a:cubicBezTo>
                    <a:pt x="674" y="189"/>
                    <a:pt x="624" y="257"/>
                    <a:pt x="573" y="325"/>
                  </a:cubicBezTo>
                  <a:cubicBezTo>
                    <a:pt x="535" y="376"/>
                    <a:pt x="496" y="427"/>
                    <a:pt x="457" y="477"/>
                  </a:cubicBezTo>
                  <a:cubicBezTo>
                    <a:pt x="389" y="563"/>
                    <a:pt x="319" y="648"/>
                    <a:pt x="252" y="735"/>
                  </a:cubicBezTo>
                  <a:cubicBezTo>
                    <a:pt x="171" y="838"/>
                    <a:pt x="92" y="943"/>
                    <a:pt x="24" y="1055"/>
                  </a:cubicBezTo>
                  <a:cubicBezTo>
                    <a:pt x="21" y="1059"/>
                    <a:pt x="16" y="1062"/>
                    <a:pt x="9" y="1069"/>
                  </a:cubicBezTo>
                  <a:cubicBezTo>
                    <a:pt x="5" y="1057"/>
                    <a:pt x="0" y="1048"/>
                    <a:pt x="2" y="1041"/>
                  </a:cubicBezTo>
                  <a:cubicBezTo>
                    <a:pt x="10" y="1012"/>
                    <a:pt x="16" y="981"/>
                    <a:pt x="31" y="956"/>
                  </a:cubicBezTo>
                  <a:cubicBezTo>
                    <a:pt x="70" y="892"/>
                    <a:pt x="111" y="828"/>
                    <a:pt x="156" y="768"/>
                  </a:cubicBezTo>
                  <a:cubicBezTo>
                    <a:pt x="224" y="677"/>
                    <a:pt x="297" y="588"/>
                    <a:pt x="368" y="499"/>
                  </a:cubicBezTo>
                  <a:cubicBezTo>
                    <a:pt x="429" y="423"/>
                    <a:pt x="491" y="347"/>
                    <a:pt x="554" y="272"/>
                  </a:cubicBezTo>
                  <a:cubicBezTo>
                    <a:pt x="631" y="180"/>
                    <a:pt x="708" y="90"/>
                    <a:pt x="786" y="0"/>
                  </a:cubicBezTo>
                  <a:cubicBezTo>
                    <a:pt x="789" y="2"/>
                    <a:pt x="792" y="5"/>
                    <a:pt x="79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63">
              <a:extLst>
                <a:ext uri="{FF2B5EF4-FFF2-40B4-BE49-F238E27FC236}">
                  <a16:creationId xmlns:a16="http://schemas.microsoft.com/office/drawing/2014/main" id="{24DA0DE7-71B0-D24F-97B9-6976134C028E}"/>
                </a:ext>
              </a:extLst>
            </p:cNvPr>
            <p:cNvSpPr/>
            <p:nvPr/>
          </p:nvSpPr>
          <p:spPr bwMode="auto">
            <a:xfrm>
              <a:off x="1864" y="2041"/>
              <a:ext cx="214" cy="257"/>
            </a:xfrm>
            <a:custGeom>
              <a:avLst/>
              <a:gdLst>
                <a:gd name="T0" fmla="*/ 104 w 791"/>
                <a:gd name="T1" fmla="*/ 950 h 950"/>
                <a:gd name="T2" fmla="*/ 139 w 791"/>
                <a:gd name="T3" fmla="*/ 904 h 950"/>
                <a:gd name="T4" fmla="*/ 316 w 791"/>
                <a:gd name="T5" fmla="*/ 715 h 950"/>
                <a:gd name="T6" fmla="*/ 322 w 791"/>
                <a:gd name="T7" fmla="*/ 699 h 950"/>
                <a:gd name="T8" fmla="*/ 252 w 791"/>
                <a:gd name="T9" fmla="*/ 753 h 950"/>
                <a:gd name="T10" fmla="*/ 85 w 791"/>
                <a:gd name="T11" fmla="*/ 881 h 950"/>
                <a:gd name="T12" fmla="*/ 29 w 791"/>
                <a:gd name="T13" fmla="*/ 918 h 950"/>
                <a:gd name="T14" fmla="*/ 2 w 791"/>
                <a:gd name="T15" fmla="*/ 919 h 950"/>
                <a:gd name="T16" fmla="*/ 14 w 791"/>
                <a:gd name="T17" fmla="*/ 898 h 950"/>
                <a:gd name="T18" fmla="*/ 161 w 791"/>
                <a:gd name="T19" fmla="*/ 782 h 950"/>
                <a:gd name="T20" fmla="*/ 471 w 791"/>
                <a:gd name="T21" fmla="*/ 495 h 950"/>
                <a:gd name="T22" fmla="*/ 581 w 791"/>
                <a:gd name="T23" fmla="*/ 309 h 950"/>
                <a:gd name="T24" fmla="*/ 679 w 791"/>
                <a:gd name="T25" fmla="*/ 43 h 950"/>
                <a:gd name="T26" fmla="*/ 728 w 791"/>
                <a:gd name="T27" fmla="*/ 0 h 950"/>
                <a:gd name="T28" fmla="*/ 697 w 791"/>
                <a:gd name="T29" fmla="*/ 78 h 950"/>
                <a:gd name="T30" fmla="*/ 667 w 791"/>
                <a:gd name="T31" fmla="*/ 155 h 950"/>
                <a:gd name="T32" fmla="*/ 636 w 791"/>
                <a:gd name="T33" fmla="*/ 233 h 950"/>
                <a:gd name="T34" fmla="*/ 602 w 791"/>
                <a:gd name="T35" fmla="*/ 309 h 950"/>
                <a:gd name="T36" fmla="*/ 571 w 791"/>
                <a:gd name="T37" fmla="*/ 386 h 950"/>
                <a:gd name="T38" fmla="*/ 786 w 791"/>
                <a:gd name="T39" fmla="*/ 138 h 950"/>
                <a:gd name="T40" fmla="*/ 791 w 791"/>
                <a:gd name="T41" fmla="*/ 141 h 950"/>
                <a:gd name="T42" fmla="*/ 736 w 791"/>
                <a:gd name="T43" fmla="*/ 229 h 950"/>
                <a:gd name="T44" fmla="*/ 611 w 791"/>
                <a:gd name="T45" fmla="*/ 394 h 950"/>
                <a:gd name="T46" fmla="*/ 486 w 791"/>
                <a:gd name="T47" fmla="*/ 534 h 950"/>
                <a:gd name="T48" fmla="*/ 409 w 791"/>
                <a:gd name="T49" fmla="*/ 629 h 950"/>
                <a:gd name="T50" fmla="*/ 139 w 791"/>
                <a:gd name="T51" fmla="*/ 928 h 950"/>
                <a:gd name="T52" fmla="*/ 103 w 791"/>
                <a:gd name="T53" fmla="*/ 949 h 950"/>
                <a:gd name="T54" fmla="*/ 104 w 791"/>
                <a:gd name="T55" fmla="*/ 950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91" h="950">
                  <a:moveTo>
                    <a:pt x="104" y="950"/>
                  </a:moveTo>
                  <a:cubicBezTo>
                    <a:pt x="116" y="935"/>
                    <a:pt x="126" y="918"/>
                    <a:pt x="139" y="904"/>
                  </a:cubicBezTo>
                  <a:cubicBezTo>
                    <a:pt x="198" y="841"/>
                    <a:pt x="257" y="778"/>
                    <a:pt x="316" y="715"/>
                  </a:cubicBezTo>
                  <a:cubicBezTo>
                    <a:pt x="320" y="712"/>
                    <a:pt x="322" y="707"/>
                    <a:pt x="322" y="699"/>
                  </a:cubicBezTo>
                  <a:cubicBezTo>
                    <a:pt x="299" y="717"/>
                    <a:pt x="276" y="735"/>
                    <a:pt x="252" y="753"/>
                  </a:cubicBezTo>
                  <a:cubicBezTo>
                    <a:pt x="197" y="796"/>
                    <a:pt x="141" y="839"/>
                    <a:pt x="85" y="881"/>
                  </a:cubicBezTo>
                  <a:cubicBezTo>
                    <a:pt x="67" y="894"/>
                    <a:pt x="47" y="906"/>
                    <a:pt x="29" y="918"/>
                  </a:cubicBezTo>
                  <a:cubicBezTo>
                    <a:pt x="20" y="924"/>
                    <a:pt x="10" y="933"/>
                    <a:pt x="2" y="919"/>
                  </a:cubicBezTo>
                  <a:cubicBezTo>
                    <a:pt x="0" y="915"/>
                    <a:pt x="8" y="903"/>
                    <a:pt x="14" y="898"/>
                  </a:cubicBezTo>
                  <a:cubicBezTo>
                    <a:pt x="63" y="859"/>
                    <a:pt x="112" y="821"/>
                    <a:pt x="161" y="782"/>
                  </a:cubicBezTo>
                  <a:cubicBezTo>
                    <a:pt x="271" y="693"/>
                    <a:pt x="372" y="595"/>
                    <a:pt x="471" y="495"/>
                  </a:cubicBezTo>
                  <a:cubicBezTo>
                    <a:pt x="524" y="440"/>
                    <a:pt x="554" y="376"/>
                    <a:pt x="581" y="309"/>
                  </a:cubicBezTo>
                  <a:cubicBezTo>
                    <a:pt x="617" y="222"/>
                    <a:pt x="647" y="132"/>
                    <a:pt x="679" y="43"/>
                  </a:cubicBezTo>
                  <a:cubicBezTo>
                    <a:pt x="687" y="22"/>
                    <a:pt x="698" y="5"/>
                    <a:pt x="728" y="0"/>
                  </a:cubicBezTo>
                  <a:cubicBezTo>
                    <a:pt x="723" y="31"/>
                    <a:pt x="706" y="53"/>
                    <a:pt x="697" y="78"/>
                  </a:cubicBezTo>
                  <a:cubicBezTo>
                    <a:pt x="688" y="104"/>
                    <a:pt x="677" y="130"/>
                    <a:pt x="667" y="155"/>
                  </a:cubicBezTo>
                  <a:cubicBezTo>
                    <a:pt x="656" y="181"/>
                    <a:pt x="646" y="207"/>
                    <a:pt x="636" y="233"/>
                  </a:cubicBezTo>
                  <a:cubicBezTo>
                    <a:pt x="625" y="258"/>
                    <a:pt x="614" y="284"/>
                    <a:pt x="602" y="309"/>
                  </a:cubicBezTo>
                  <a:cubicBezTo>
                    <a:pt x="590" y="334"/>
                    <a:pt x="577" y="358"/>
                    <a:pt x="571" y="386"/>
                  </a:cubicBezTo>
                  <a:cubicBezTo>
                    <a:pt x="643" y="303"/>
                    <a:pt x="714" y="221"/>
                    <a:pt x="786" y="138"/>
                  </a:cubicBezTo>
                  <a:cubicBezTo>
                    <a:pt x="787" y="139"/>
                    <a:pt x="789" y="140"/>
                    <a:pt x="791" y="141"/>
                  </a:cubicBezTo>
                  <a:cubicBezTo>
                    <a:pt x="773" y="171"/>
                    <a:pt x="756" y="201"/>
                    <a:pt x="736" y="229"/>
                  </a:cubicBezTo>
                  <a:cubicBezTo>
                    <a:pt x="695" y="285"/>
                    <a:pt x="654" y="341"/>
                    <a:pt x="611" y="394"/>
                  </a:cubicBezTo>
                  <a:cubicBezTo>
                    <a:pt x="571" y="442"/>
                    <a:pt x="527" y="487"/>
                    <a:pt x="486" y="534"/>
                  </a:cubicBezTo>
                  <a:cubicBezTo>
                    <a:pt x="459" y="565"/>
                    <a:pt x="434" y="597"/>
                    <a:pt x="409" y="629"/>
                  </a:cubicBezTo>
                  <a:cubicBezTo>
                    <a:pt x="327" y="736"/>
                    <a:pt x="234" y="833"/>
                    <a:pt x="139" y="928"/>
                  </a:cubicBezTo>
                  <a:cubicBezTo>
                    <a:pt x="129" y="937"/>
                    <a:pt x="115" y="942"/>
                    <a:pt x="103" y="949"/>
                  </a:cubicBezTo>
                  <a:lnTo>
                    <a:pt x="104" y="9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64">
              <a:extLst>
                <a:ext uri="{FF2B5EF4-FFF2-40B4-BE49-F238E27FC236}">
                  <a16:creationId xmlns:a16="http://schemas.microsoft.com/office/drawing/2014/main" id="{0A491267-4154-F985-885C-FDEB5D9CFEA2}"/>
                </a:ext>
              </a:extLst>
            </p:cNvPr>
            <p:cNvSpPr/>
            <p:nvPr/>
          </p:nvSpPr>
          <p:spPr bwMode="auto">
            <a:xfrm>
              <a:off x="952" y="1675"/>
              <a:ext cx="44" cy="219"/>
            </a:xfrm>
            <a:custGeom>
              <a:avLst/>
              <a:gdLst>
                <a:gd name="T0" fmla="*/ 152 w 161"/>
                <a:gd name="T1" fmla="*/ 812 h 812"/>
                <a:gd name="T2" fmla="*/ 140 w 161"/>
                <a:gd name="T3" fmla="*/ 776 h 812"/>
                <a:gd name="T4" fmla="*/ 92 w 161"/>
                <a:gd name="T5" fmla="*/ 595 h 812"/>
                <a:gd name="T6" fmla="*/ 35 w 161"/>
                <a:gd name="T7" fmla="*/ 364 h 812"/>
                <a:gd name="T8" fmla="*/ 10 w 161"/>
                <a:gd name="T9" fmla="*/ 15 h 812"/>
                <a:gd name="T10" fmla="*/ 17 w 161"/>
                <a:gd name="T11" fmla="*/ 0 h 812"/>
                <a:gd name="T12" fmla="*/ 24 w 161"/>
                <a:gd name="T13" fmla="*/ 126 h 812"/>
                <a:gd name="T14" fmla="*/ 75 w 161"/>
                <a:gd name="T15" fmla="*/ 468 h 812"/>
                <a:gd name="T16" fmla="*/ 129 w 161"/>
                <a:gd name="T17" fmla="*/ 685 h 812"/>
                <a:gd name="T18" fmla="*/ 147 w 161"/>
                <a:gd name="T19" fmla="*/ 750 h 812"/>
                <a:gd name="T20" fmla="*/ 161 w 161"/>
                <a:gd name="T21" fmla="*/ 810 h 812"/>
                <a:gd name="T22" fmla="*/ 152 w 161"/>
                <a:gd name="T23" fmla="*/ 812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1" h="812">
                  <a:moveTo>
                    <a:pt x="152" y="812"/>
                  </a:moveTo>
                  <a:cubicBezTo>
                    <a:pt x="148" y="800"/>
                    <a:pt x="143" y="788"/>
                    <a:pt x="140" y="776"/>
                  </a:cubicBezTo>
                  <a:cubicBezTo>
                    <a:pt x="124" y="716"/>
                    <a:pt x="107" y="656"/>
                    <a:pt x="92" y="595"/>
                  </a:cubicBezTo>
                  <a:cubicBezTo>
                    <a:pt x="72" y="518"/>
                    <a:pt x="49" y="442"/>
                    <a:pt x="35" y="364"/>
                  </a:cubicBezTo>
                  <a:cubicBezTo>
                    <a:pt x="14" y="249"/>
                    <a:pt x="0" y="133"/>
                    <a:pt x="10" y="15"/>
                  </a:cubicBezTo>
                  <a:cubicBezTo>
                    <a:pt x="10" y="10"/>
                    <a:pt x="11" y="5"/>
                    <a:pt x="17" y="0"/>
                  </a:cubicBezTo>
                  <a:cubicBezTo>
                    <a:pt x="20" y="42"/>
                    <a:pt x="22" y="84"/>
                    <a:pt x="24" y="126"/>
                  </a:cubicBezTo>
                  <a:cubicBezTo>
                    <a:pt x="28" y="242"/>
                    <a:pt x="46" y="356"/>
                    <a:pt x="75" y="468"/>
                  </a:cubicBezTo>
                  <a:cubicBezTo>
                    <a:pt x="94" y="540"/>
                    <a:pt x="111" y="613"/>
                    <a:pt x="129" y="685"/>
                  </a:cubicBezTo>
                  <a:cubicBezTo>
                    <a:pt x="134" y="707"/>
                    <a:pt x="142" y="728"/>
                    <a:pt x="147" y="750"/>
                  </a:cubicBezTo>
                  <a:cubicBezTo>
                    <a:pt x="153" y="770"/>
                    <a:pt x="157" y="790"/>
                    <a:pt x="161" y="810"/>
                  </a:cubicBezTo>
                  <a:cubicBezTo>
                    <a:pt x="158" y="811"/>
                    <a:pt x="155" y="811"/>
                    <a:pt x="152" y="8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65">
              <a:extLst>
                <a:ext uri="{FF2B5EF4-FFF2-40B4-BE49-F238E27FC236}">
                  <a16:creationId xmlns:a16="http://schemas.microsoft.com/office/drawing/2014/main" id="{8BC12534-73E6-FF34-A12A-03EDCA951E88}"/>
                </a:ext>
              </a:extLst>
            </p:cNvPr>
            <p:cNvSpPr/>
            <p:nvPr/>
          </p:nvSpPr>
          <p:spPr bwMode="auto">
            <a:xfrm>
              <a:off x="2152" y="1375"/>
              <a:ext cx="43" cy="94"/>
            </a:xfrm>
            <a:custGeom>
              <a:avLst/>
              <a:gdLst>
                <a:gd name="T0" fmla="*/ 0 w 162"/>
                <a:gd name="T1" fmla="*/ 0 h 347"/>
                <a:gd name="T2" fmla="*/ 162 w 162"/>
                <a:gd name="T3" fmla="*/ 347 h 347"/>
                <a:gd name="T4" fmla="*/ 0 w 162"/>
                <a:gd name="T5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347">
                  <a:moveTo>
                    <a:pt x="0" y="0"/>
                  </a:moveTo>
                  <a:cubicBezTo>
                    <a:pt x="70" y="107"/>
                    <a:pt x="141" y="215"/>
                    <a:pt x="162" y="347"/>
                  </a:cubicBezTo>
                  <a:cubicBezTo>
                    <a:pt x="125" y="223"/>
                    <a:pt x="49" y="11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66">
              <a:extLst>
                <a:ext uri="{FF2B5EF4-FFF2-40B4-BE49-F238E27FC236}">
                  <a16:creationId xmlns:a16="http://schemas.microsoft.com/office/drawing/2014/main" id="{0F70EF01-5ED3-33CF-40C8-9FEBB6B92672}"/>
                </a:ext>
              </a:extLst>
            </p:cNvPr>
            <p:cNvSpPr/>
            <p:nvPr/>
          </p:nvSpPr>
          <p:spPr bwMode="auto">
            <a:xfrm>
              <a:off x="2195" y="1445"/>
              <a:ext cx="9" cy="20"/>
            </a:xfrm>
            <a:custGeom>
              <a:avLst/>
              <a:gdLst>
                <a:gd name="T0" fmla="*/ 8 w 35"/>
                <a:gd name="T1" fmla="*/ 0 h 77"/>
                <a:gd name="T2" fmla="*/ 35 w 35"/>
                <a:gd name="T3" fmla="*/ 74 h 77"/>
                <a:gd name="T4" fmla="*/ 26 w 35"/>
                <a:gd name="T5" fmla="*/ 77 h 77"/>
                <a:gd name="T6" fmla="*/ 0 w 35"/>
                <a:gd name="T7" fmla="*/ 3 h 77"/>
                <a:gd name="T8" fmla="*/ 8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8" y="0"/>
                  </a:moveTo>
                  <a:cubicBezTo>
                    <a:pt x="17" y="24"/>
                    <a:pt x="26" y="49"/>
                    <a:pt x="35" y="74"/>
                  </a:cubicBezTo>
                  <a:cubicBezTo>
                    <a:pt x="32" y="75"/>
                    <a:pt x="29" y="76"/>
                    <a:pt x="26" y="77"/>
                  </a:cubicBezTo>
                  <a:cubicBezTo>
                    <a:pt x="13" y="54"/>
                    <a:pt x="9" y="27"/>
                    <a:pt x="0" y="3"/>
                  </a:cubicBezTo>
                  <a:cubicBezTo>
                    <a:pt x="2" y="2"/>
                    <a:pt x="5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67">
              <a:extLst>
                <a:ext uri="{FF2B5EF4-FFF2-40B4-BE49-F238E27FC236}">
                  <a16:creationId xmlns:a16="http://schemas.microsoft.com/office/drawing/2014/main" id="{86F8C196-FDC7-CF26-E763-523DCF4BEE49}"/>
                </a:ext>
              </a:extLst>
            </p:cNvPr>
            <p:cNvSpPr/>
            <p:nvPr/>
          </p:nvSpPr>
          <p:spPr bwMode="auto">
            <a:xfrm>
              <a:off x="1346" y="2202"/>
              <a:ext cx="14" cy="14"/>
            </a:xfrm>
            <a:custGeom>
              <a:avLst/>
              <a:gdLst>
                <a:gd name="T0" fmla="*/ 0 w 49"/>
                <a:gd name="T1" fmla="*/ 1 h 51"/>
                <a:gd name="T2" fmla="*/ 49 w 49"/>
                <a:gd name="T3" fmla="*/ 45 h 51"/>
                <a:gd name="T4" fmla="*/ 43 w 49"/>
                <a:gd name="T5" fmla="*/ 51 h 51"/>
                <a:gd name="T6" fmla="*/ 1 w 49"/>
                <a:gd name="T7" fmla="*/ 0 h 51"/>
                <a:gd name="T8" fmla="*/ 0 w 49"/>
                <a:gd name="T9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1">
                  <a:moveTo>
                    <a:pt x="0" y="1"/>
                  </a:moveTo>
                  <a:cubicBezTo>
                    <a:pt x="25" y="7"/>
                    <a:pt x="39" y="24"/>
                    <a:pt x="49" y="45"/>
                  </a:cubicBezTo>
                  <a:cubicBezTo>
                    <a:pt x="47" y="47"/>
                    <a:pt x="45" y="49"/>
                    <a:pt x="43" y="51"/>
                  </a:cubicBezTo>
                  <a:cubicBezTo>
                    <a:pt x="29" y="34"/>
                    <a:pt x="15" y="17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68">
              <a:extLst>
                <a:ext uri="{FF2B5EF4-FFF2-40B4-BE49-F238E27FC236}">
                  <a16:creationId xmlns:a16="http://schemas.microsoft.com/office/drawing/2014/main" id="{C84EBFAD-0E3D-D895-67E7-228ED5630A91}"/>
                </a:ext>
              </a:extLst>
            </p:cNvPr>
            <p:cNvSpPr/>
            <p:nvPr/>
          </p:nvSpPr>
          <p:spPr bwMode="auto">
            <a:xfrm>
              <a:off x="1333" y="2192"/>
              <a:ext cx="14" cy="10"/>
            </a:xfrm>
            <a:custGeom>
              <a:avLst/>
              <a:gdLst>
                <a:gd name="T0" fmla="*/ 52 w 52"/>
                <a:gd name="T1" fmla="*/ 36 h 37"/>
                <a:gd name="T2" fmla="*/ 0 w 52"/>
                <a:gd name="T3" fmla="*/ 9 h 37"/>
                <a:gd name="T4" fmla="*/ 5 w 52"/>
                <a:gd name="T5" fmla="*/ 0 h 37"/>
                <a:gd name="T6" fmla="*/ 51 w 52"/>
                <a:gd name="T7" fmla="*/ 37 h 37"/>
                <a:gd name="T8" fmla="*/ 52 w 52"/>
                <a:gd name="T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7">
                  <a:moveTo>
                    <a:pt x="52" y="36"/>
                  </a:moveTo>
                  <a:cubicBezTo>
                    <a:pt x="34" y="27"/>
                    <a:pt x="17" y="18"/>
                    <a:pt x="0" y="9"/>
                  </a:cubicBezTo>
                  <a:cubicBezTo>
                    <a:pt x="1" y="6"/>
                    <a:pt x="3" y="3"/>
                    <a:pt x="5" y="0"/>
                  </a:cubicBezTo>
                  <a:cubicBezTo>
                    <a:pt x="21" y="11"/>
                    <a:pt x="43" y="13"/>
                    <a:pt x="51" y="37"/>
                  </a:cubicBezTo>
                  <a:cubicBezTo>
                    <a:pt x="51" y="37"/>
                    <a:pt x="52" y="36"/>
                    <a:pt x="5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69">
              <a:extLst>
                <a:ext uri="{FF2B5EF4-FFF2-40B4-BE49-F238E27FC236}">
                  <a16:creationId xmlns:a16="http://schemas.microsoft.com/office/drawing/2014/main" id="{FE729977-8121-E711-203F-22D5D6434B1F}"/>
                </a:ext>
              </a:extLst>
            </p:cNvPr>
            <p:cNvSpPr/>
            <p:nvPr/>
          </p:nvSpPr>
          <p:spPr bwMode="auto">
            <a:xfrm>
              <a:off x="1363" y="1092"/>
              <a:ext cx="14" cy="11"/>
            </a:xfrm>
            <a:custGeom>
              <a:avLst/>
              <a:gdLst>
                <a:gd name="T0" fmla="*/ 1 w 51"/>
                <a:gd name="T1" fmla="*/ 42 h 42"/>
                <a:gd name="T2" fmla="*/ 51 w 51"/>
                <a:gd name="T3" fmla="*/ 0 h 42"/>
                <a:gd name="T4" fmla="*/ 0 w 51"/>
                <a:gd name="T5" fmla="*/ 41 h 42"/>
                <a:gd name="T6" fmla="*/ 1 w 51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42">
                  <a:moveTo>
                    <a:pt x="1" y="42"/>
                  </a:moveTo>
                  <a:cubicBezTo>
                    <a:pt x="18" y="28"/>
                    <a:pt x="34" y="14"/>
                    <a:pt x="51" y="0"/>
                  </a:cubicBezTo>
                  <a:cubicBezTo>
                    <a:pt x="39" y="27"/>
                    <a:pt x="25" y="36"/>
                    <a:pt x="0" y="41"/>
                  </a:cubicBezTo>
                  <a:lnTo>
                    <a:pt x="1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0">
              <a:extLst>
                <a:ext uri="{FF2B5EF4-FFF2-40B4-BE49-F238E27FC236}">
                  <a16:creationId xmlns:a16="http://schemas.microsoft.com/office/drawing/2014/main" id="{1CE22069-DEF5-B984-9272-8CD81689FC6C}"/>
                </a:ext>
              </a:extLst>
            </p:cNvPr>
            <p:cNvSpPr/>
            <p:nvPr/>
          </p:nvSpPr>
          <p:spPr bwMode="auto">
            <a:xfrm>
              <a:off x="1883" y="2297"/>
              <a:ext cx="9" cy="9"/>
            </a:xfrm>
            <a:custGeom>
              <a:avLst/>
              <a:gdLst>
                <a:gd name="T0" fmla="*/ 31 w 32"/>
                <a:gd name="T1" fmla="*/ 0 h 33"/>
                <a:gd name="T2" fmla="*/ 0 w 32"/>
                <a:gd name="T3" fmla="*/ 33 h 33"/>
                <a:gd name="T4" fmla="*/ 0 w 32"/>
                <a:gd name="T5" fmla="*/ 33 h 33"/>
                <a:gd name="T6" fmla="*/ 32 w 32"/>
                <a:gd name="T7" fmla="*/ 1 h 33"/>
                <a:gd name="T8" fmla="*/ 31 w 32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31" y="0"/>
                  </a:moveTo>
                  <a:cubicBezTo>
                    <a:pt x="28" y="18"/>
                    <a:pt x="20" y="31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14"/>
                    <a:pt x="14" y="5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71">
              <a:extLst>
                <a:ext uri="{FF2B5EF4-FFF2-40B4-BE49-F238E27FC236}">
                  <a16:creationId xmlns:a16="http://schemas.microsoft.com/office/drawing/2014/main" id="{D02E355B-B7DE-9D6E-A3C6-A2BF11CE349D}"/>
                </a:ext>
              </a:extLst>
            </p:cNvPr>
            <p:cNvSpPr/>
            <p:nvPr/>
          </p:nvSpPr>
          <p:spPr bwMode="auto">
            <a:xfrm>
              <a:off x="1874" y="2306"/>
              <a:ext cx="9" cy="9"/>
            </a:xfrm>
            <a:custGeom>
              <a:avLst/>
              <a:gdLst>
                <a:gd name="T0" fmla="*/ 36 w 36"/>
                <a:gd name="T1" fmla="*/ 0 h 34"/>
                <a:gd name="T2" fmla="*/ 0 w 36"/>
                <a:gd name="T3" fmla="*/ 34 h 34"/>
                <a:gd name="T4" fmla="*/ 36 w 36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4">
                  <a:moveTo>
                    <a:pt x="36" y="0"/>
                  </a:moveTo>
                  <a:cubicBezTo>
                    <a:pt x="31" y="18"/>
                    <a:pt x="17" y="28"/>
                    <a:pt x="0" y="34"/>
                  </a:cubicBezTo>
                  <a:cubicBezTo>
                    <a:pt x="7" y="18"/>
                    <a:pt x="16" y="3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72">
              <a:extLst>
                <a:ext uri="{FF2B5EF4-FFF2-40B4-BE49-F238E27FC236}">
                  <a16:creationId xmlns:a16="http://schemas.microsoft.com/office/drawing/2014/main" id="{8E3901D3-22BA-8A4E-0735-A710DA7E5A2E}"/>
                </a:ext>
              </a:extLst>
            </p:cNvPr>
            <p:cNvSpPr/>
            <p:nvPr/>
          </p:nvSpPr>
          <p:spPr bwMode="auto">
            <a:xfrm>
              <a:off x="1204" y="2198"/>
              <a:ext cx="7" cy="13"/>
            </a:xfrm>
            <a:custGeom>
              <a:avLst/>
              <a:gdLst>
                <a:gd name="T0" fmla="*/ 10 w 28"/>
                <a:gd name="T1" fmla="*/ 0 h 46"/>
                <a:gd name="T2" fmla="*/ 28 w 28"/>
                <a:gd name="T3" fmla="*/ 43 h 46"/>
                <a:gd name="T4" fmla="*/ 22 w 28"/>
                <a:gd name="T5" fmla="*/ 46 h 46"/>
                <a:gd name="T6" fmla="*/ 0 w 28"/>
                <a:gd name="T7" fmla="*/ 5 h 46"/>
                <a:gd name="T8" fmla="*/ 10 w 2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6">
                  <a:moveTo>
                    <a:pt x="10" y="0"/>
                  </a:moveTo>
                  <a:cubicBezTo>
                    <a:pt x="16" y="14"/>
                    <a:pt x="22" y="29"/>
                    <a:pt x="28" y="43"/>
                  </a:cubicBezTo>
                  <a:cubicBezTo>
                    <a:pt x="26" y="44"/>
                    <a:pt x="24" y="45"/>
                    <a:pt x="22" y="46"/>
                  </a:cubicBezTo>
                  <a:cubicBezTo>
                    <a:pt x="15" y="33"/>
                    <a:pt x="8" y="19"/>
                    <a:pt x="0" y="5"/>
                  </a:cubicBezTo>
                  <a:cubicBezTo>
                    <a:pt x="3" y="4"/>
                    <a:pt x="7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73">
              <a:extLst>
                <a:ext uri="{FF2B5EF4-FFF2-40B4-BE49-F238E27FC236}">
                  <a16:creationId xmlns:a16="http://schemas.microsoft.com/office/drawing/2014/main" id="{FEBCF75C-DC3A-826C-7DEC-FD577711B9DE}"/>
                </a:ext>
              </a:extLst>
            </p:cNvPr>
            <p:cNvSpPr/>
            <p:nvPr/>
          </p:nvSpPr>
          <p:spPr bwMode="auto">
            <a:xfrm>
              <a:off x="1353" y="1103"/>
              <a:ext cx="10" cy="9"/>
            </a:xfrm>
            <a:custGeom>
              <a:avLst/>
              <a:gdLst>
                <a:gd name="T0" fmla="*/ 36 w 37"/>
                <a:gd name="T1" fmla="*/ 0 h 35"/>
                <a:gd name="T2" fmla="*/ 8 w 37"/>
                <a:gd name="T3" fmla="*/ 35 h 35"/>
                <a:gd name="T4" fmla="*/ 0 w 37"/>
                <a:gd name="T5" fmla="*/ 27 h 35"/>
                <a:gd name="T6" fmla="*/ 37 w 37"/>
                <a:gd name="T7" fmla="*/ 1 h 35"/>
                <a:gd name="T8" fmla="*/ 36 w 37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5">
                  <a:moveTo>
                    <a:pt x="36" y="0"/>
                  </a:moveTo>
                  <a:cubicBezTo>
                    <a:pt x="27" y="11"/>
                    <a:pt x="17" y="23"/>
                    <a:pt x="8" y="35"/>
                  </a:cubicBezTo>
                  <a:cubicBezTo>
                    <a:pt x="5" y="32"/>
                    <a:pt x="2" y="30"/>
                    <a:pt x="0" y="27"/>
                  </a:cubicBezTo>
                  <a:cubicBezTo>
                    <a:pt x="12" y="18"/>
                    <a:pt x="25" y="10"/>
                    <a:pt x="37" y="1"/>
                  </a:cubicBezTo>
                  <a:cubicBezTo>
                    <a:pt x="37" y="1"/>
                    <a:pt x="36" y="0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74">
              <a:extLst>
                <a:ext uri="{FF2B5EF4-FFF2-40B4-BE49-F238E27FC236}">
                  <a16:creationId xmlns:a16="http://schemas.microsoft.com/office/drawing/2014/main" id="{16B4204B-2E0A-FD10-B751-7761A39CD245}"/>
                </a:ext>
              </a:extLst>
            </p:cNvPr>
            <p:cNvSpPr/>
            <p:nvPr/>
          </p:nvSpPr>
          <p:spPr bwMode="auto">
            <a:xfrm>
              <a:off x="1188" y="2174"/>
              <a:ext cx="7" cy="11"/>
            </a:xfrm>
            <a:custGeom>
              <a:avLst/>
              <a:gdLst>
                <a:gd name="T0" fmla="*/ 3 w 26"/>
                <a:gd name="T1" fmla="*/ 0 h 41"/>
                <a:gd name="T2" fmla="*/ 26 w 26"/>
                <a:gd name="T3" fmla="*/ 41 h 41"/>
                <a:gd name="T4" fmla="*/ 4 w 26"/>
                <a:gd name="T5" fmla="*/ 0 h 41"/>
                <a:gd name="T6" fmla="*/ 3 w 26"/>
                <a:gd name="T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41">
                  <a:moveTo>
                    <a:pt x="3" y="0"/>
                  </a:moveTo>
                  <a:cubicBezTo>
                    <a:pt x="18" y="7"/>
                    <a:pt x="24" y="19"/>
                    <a:pt x="26" y="41"/>
                  </a:cubicBezTo>
                  <a:cubicBezTo>
                    <a:pt x="9" y="28"/>
                    <a:pt x="0" y="17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75">
              <a:extLst>
                <a:ext uri="{FF2B5EF4-FFF2-40B4-BE49-F238E27FC236}">
                  <a16:creationId xmlns:a16="http://schemas.microsoft.com/office/drawing/2014/main" id="{5D6F94DC-F934-5D01-F6CF-1C259367CBE3}"/>
                </a:ext>
              </a:extLst>
            </p:cNvPr>
            <p:cNvSpPr/>
            <p:nvPr/>
          </p:nvSpPr>
          <p:spPr bwMode="auto">
            <a:xfrm>
              <a:off x="1002" y="1870"/>
              <a:ext cx="2" cy="11"/>
            </a:xfrm>
            <a:custGeom>
              <a:avLst/>
              <a:gdLst>
                <a:gd name="T0" fmla="*/ 5 w 9"/>
                <a:gd name="T1" fmla="*/ 1 h 40"/>
                <a:gd name="T2" fmla="*/ 9 w 9"/>
                <a:gd name="T3" fmla="*/ 40 h 40"/>
                <a:gd name="T4" fmla="*/ 0 w 9"/>
                <a:gd name="T5" fmla="*/ 40 h 40"/>
                <a:gd name="T6" fmla="*/ 5 w 9"/>
                <a:gd name="T7" fmla="*/ 0 h 40"/>
                <a:gd name="T8" fmla="*/ 5 w 9"/>
                <a:gd name="T9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5" y="1"/>
                  </a:moveTo>
                  <a:cubicBezTo>
                    <a:pt x="6" y="14"/>
                    <a:pt x="8" y="27"/>
                    <a:pt x="9" y="40"/>
                  </a:cubicBezTo>
                  <a:cubicBezTo>
                    <a:pt x="6" y="40"/>
                    <a:pt x="3" y="40"/>
                    <a:pt x="0" y="40"/>
                  </a:cubicBezTo>
                  <a:cubicBezTo>
                    <a:pt x="2" y="27"/>
                    <a:pt x="3" y="13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76">
              <a:extLst>
                <a:ext uri="{FF2B5EF4-FFF2-40B4-BE49-F238E27FC236}">
                  <a16:creationId xmlns:a16="http://schemas.microsoft.com/office/drawing/2014/main" id="{94E345AD-C172-E968-425E-04D248DBBFB1}"/>
                </a:ext>
              </a:extLst>
            </p:cNvPr>
            <p:cNvSpPr/>
            <p:nvPr/>
          </p:nvSpPr>
          <p:spPr bwMode="auto">
            <a:xfrm>
              <a:off x="1661" y="2700"/>
              <a:ext cx="57" cy="11"/>
            </a:xfrm>
            <a:custGeom>
              <a:avLst/>
              <a:gdLst>
                <a:gd name="T0" fmla="*/ 0 w 208"/>
                <a:gd name="T1" fmla="*/ 15 h 41"/>
                <a:gd name="T2" fmla="*/ 208 w 208"/>
                <a:gd name="T3" fmla="*/ 25 h 41"/>
                <a:gd name="T4" fmla="*/ 160 w 208"/>
                <a:gd name="T5" fmla="*/ 30 h 41"/>
                <a:gd name="T6" fmla="*/ 100 w 208"/>
                <a:gd name="T7" fmla="*/ 32 h 41"/>
                <a:gd name="T8" fmla="*/ 45 w 208"/>
                <a:gd name="T9" fmla="*/ 32 h 41"/>
                <a:gd name="T10" fmla="*/ 0 w 208"/>
                <a:gd name="T11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8" h="41">
                  <a:moveTo>
                    <a:pt x="0" y="15"/>
                  </a:moveTo>
                  <a:cubicBezTo>
                    <a:pt x="43" y="0"/>
                    <a:pt x="102" y="2"/>
                    <a:pt x="208" y="25"/>
                  </a:cubicBezTo>
                  <a:cubicBezTo>
                    <a:pt x="192" y="27"/>
                    <a:pt x="176" y="29"/>
                    <a:pt x="160" y="30"/>
                  </a:cubicBezTo>
                  <a:cubicBezTo>
                    <a:pt x="140" y="32"/>
                    <a:pt x="120" y="32"/>
                    <a:pt x="100" y="32"/>
                  </a:cubicBezTo>
                  <a:cubicBezTo>
                    <a:pt x="82" y="33"/>
                    <a:pt x="63" y="33"/>
                    <a:pt x="45" y="32"/>
                  </a:cubicBezTo>
                  <a:cubicBezTo>
                    <a:pt x="29" y="32"/>
                    <a:pt x="8" y="41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77">
              <a:extLst>
                <a:ext uri="{FF2B5EF4-FFF2-40B4-BE49-F238E27FC236}">
                  <a16:creationId xmlns:a16="http://schemas.microsoft.com/office/drawing/2014/main" id="{1997C230-7216-DBA1-90AB-D671A626CAC7}"/>
                </a:ext>
              </a:extLst>
            </p:cNvPr>
            <p:cNvSpPr/>
            <p:nvPr/>
          </p:nvSpPr>
          <p:spPr bwMode="auto">
            <a:xfrm>
              <a:off x="1217" y="1270"/>
              <a:ext cx="44" cy="30"/>
            </a:xfrm>
            <a:custGeom>
              <a:avLst/>
              <a:gdLst>
                <a:gd name="T0" fmla="*/ 0 w 163"/>
                <a:gd name="T1" fmla="*/ 113 h 113"/>
                <a:gd name="T2" fmla="*/ 108 w 163"/>
                <a:gd name="T3" fmla="*/ 34 h 113"/>
                <a:gd name="T4" fmla="*/ 163 w 163"/>
                <a:gd name="T5" fmla="*/ 0 h 113"/>
                <a:gd name="T6" fmla="*/ 90 w 163"/>
                <a:gd name="T7" fmla="*/ 66 h 113"/>
                <a:gd name="T8" fmla="*/ 0 w 163"/>
                <a:gd name="T9" fmla="*/ 112 h 113"/>
                <a:gd name="T10" fmla="*/ 0 w 163"/>
                <a:gd name="T11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113">
                  <a:moveTo>
                    <a:pt x="0" y="113"/>
                  </a:moveTo>
                  <a:cubicBezTo>
                    <a:pt x="36" y="86"/>
                    <a:pt x="72" y="60"/>
                    <a:pt x="108" y="34"/>
                  </a:cubicBezTo>
                  <a:cubicBezTo>
                    <a:pt x="125" y="22"/>
                    <a:pt x="143" y="12"/>
                    <a:pt x="163" y="0"/>
                  </a:cubicBezTo>
                  <a:cubicBezTo>
                    <a:pt x="156" y="29"/>
                    <a:pt x="156" y="29"/>
                    <a:pt x="90" y="66"/>
                  </a:cubicBezTo>
                  <a:cubicBezTo>
                    <a:pt x="61" y="83"/>
                    <a:pt x="30" y="97"/>
                    <a:pt x="0" y="112"/>
                  </a:cubicBezTo>
                  <a:lnTo>
                    <a:pt x="0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78">
              <a:extLst>
                <a:ext uri="{FF2B5EF4-FFF2-40B4-BE49-F238E27FC236}">
                  <a16:creationId xmlns:a16="http://schemas.microsoft.com/office/drawing/2014/main" id="{E983824C-26D2-1DC6-3C0D-F62EAE674DD6}"/>
                </a:ext>
              </a:extLst>
            </p:cNvPr>
            <p:cNvSpPr/>
            <p:nvPr/>
          </p:nvSpPr>
          <p:spPr bwMode="auto">
            <a:xfrm>
              <a:off x="1207" y="1300"/>
              <a:ext cx="10" cy="7"/>
            </a:xfrm>
            <a:custGeom>
              <a:avLst/>
              <a:gdLst>
                <a:gd name="T0" fmla="*/ 35 w 35"/>
                <a:gd name="T1" fmla="*/ 0 h 25"/>
                <a:gd name="T2" fmla="*/ 5 w 35"/>
                <a:gd name="T3" fmla="*/ 25 h 25"/>
                <a:gd name="T4" fmla="*/ 0 w 35"/>
                <a:gd name="T5" fmla="*/ 18 h 25"/>
                <a:gd name="T6" fmla="*/ 35 w 35"/>
                <a:gd name="T7" fmla="*/ 1 h 25"/>
                <a:gd name="T8" fmla="*/ 35 w 3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35" y="0"/>
                  </a:moveTo>
                  <a:cubicBezTo>
                    <a:pt x="25" y="8"/>
                    <a:pt x="15" y="17"/>
                    <a:pt x="5" y="25"/>
                  </a:cubicBezTo>
                  <a:cubicBezTo>
                    <a:pt x="3" y="23"/>
                    <a:pt x="1" y="20"/>
                    <a:pt x="0" y="18"/>
                  </a:cubicBezTo>
                  <a:cubicBezTo>
                    <a:pt x="8" y="6"/>
                    <a:pt x="20" y="0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124" name="图片 123">
            <a:extLst>
              <a:ext uri="{FF2B5EF4-FFF2-40B4-BE49-F238E27FC236}">
                <a16:creationId xmlns:a16="http://schemas.microsoft.com/office/drawing/2014/main" id="{9F497D18-18B4-93B9-AE0D-8D119A892D7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025923" y="325910"/>
            <a:ext cx="1335591" cy="1221363"/>
          </a:xfrm>
          <a:prstGeom prst="rect">
            <a:avLst/>
          </a:prstGeom>
        </p:spPr>
      </p:pic>
      <p:sp>
        <p:nvSpPr>
          <p:cNvPr id="125" name="任意多边形 36">
            <a:extLst>
              <a:ext uri="{FF2B5EF4-FFF2-40B4-BE49-F238E27FC236}">
                <a16:creationId xmlns:a16="http://schemas.microsoft.com/office/drawing/2014/main" id="{5A31DE4D-C7DA-58B8-A281-5191B8C79CA0}"/>
              </a:ext>
            </a:extLst>
          </p:cNvPr>
          <p:cNvSpPr/>
          <p:nvPr/>
        </p:nvSpPr>
        <p:spPr>
          <a:xfrm>
            <a:off x="11169361" y="3153789"/>
            <a:ext cx="1837358" cy="594713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5"/>
            <a:tile tx="0" ty="0" sx="100000" sy="100000" flip="none" algn="tl"/>
          </a:blip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26" name="组合 125">
            <a:extLst>
              <a:ext uri="{FF2B5EF4-FFF2-40B4-BE49-F238E27FC236}">
                <a16:creationId xmlns:a16="http://schemas.microsoft.com/office/drawing/2014/main" id="{DB649A0E-DFDD-52FC-32FD-AF91786D13F9}"/>
              </a:ext>
            </a:extLst>
          </p:cNvPr>
          <p:cNvGrpSpPr/>
          <p:nvPr/>
        </p:nvGrpSpPr>
        <p:grpSpPr>
          <a:xfrm>
            <a:off x="8440259" y="5262876"/>
            <a:ext cx="1241289" cy="395961"/>
            <a:chOff x="1499734" y="1836011"/>
            <a:chExt cx="1723530" cy="785645"/>
          </a:xfrm>
          <a:blipFill>
            <a:blip r:embed="rId5"/>
            <a:tile tx="0" ty="0" sx="100000" sy="100000" flip="none" algn="tl"/>
          </a:blipFill>
        </p:grpSpPr>
        <p:sp>
          <p:nvSpPr>
            <p:cNvPr id="127" name="任意多边形 38">
              <a:extLst>
                <a:ext uri="{FF2B5EF4-FFF2-40B4-BE49-F238E27FC236}">
                  <a16:creationId xmlns:a16="http://schemas.microsoft.com/office/drawing/2014/main" id="{FD4F595A-D5A8-A503-42CA-24200CBE16D5}"/>
                </a:ext>
              </a:extLst>
            </p:cNvPr>
            <p:cNvSpPr/>
            <p:nvPr/>
          </p:nvSpPr>
          <p:spPr>
            <a:xfrm>
              <a:off x="1499734" y="2157271"/>
              <a:ext cx="770022" cy="464385"/>
            </a:xfrm>
            <a:custGeom>
              <a:avLst/>
              <a:gdLst>
                <a:gd name="connsiteX0" fmla="*/ 3108161 w 5108590"/>
                <a:gd name="connsiteY0" fmla="*/ 0 h 2871537"/>
                <a:gd name="connsiteX1" fmla="*/ 3989444 w 5108590"/>
                <a:gd name="connsiteY1" fmla="*/ 400035 h 2871537"/>
                <a:gd name="connsiteX2" fmla="*/ 4086693 w 5108590"/>
                <a:gd name="connsiteY2" fmla="*/ 563266 h 2871537"/>
                <a:gd name="connsiteX3" fmla="*/ 4131348 w 5108590"/>
                <a:gd name="connsiteY3" fmla="*/ 534900 h 2871537"/>
                <a:gd name="connsiteX4" fmla="*/ 4405156 w 5108590"/>
                <a:gd name="connsiteY4" fmla="*/ 465220 h 2871537"/>
                <a:gd name="connsiteX5" fmla="*/ 5108590 w 5108590"/>
                <a:gd name="connsiteY5" fmla="*/ 1102292 h 2871537"/>
                <a:gd name="connsiteX6" fmla="*/ 4798453 w 5108590"/>
                <a:gd name="connsiteY6" fmla="*/ 1640226 h 2871537"/>
                <a:gd name="connsiteX7" fmla="*/ 4794480 w 5108590"/>
                <a:gd name="connsiteY7" fmla="*/ 1642029 h 2871537"/>
                <a:gd name="connsiteX8" fmla="*/ 4815013 w 5108590"/>
                <a:gd name="connsiteY8" fmla="*/ 1704408 h 2871537"/>
                <a:gd name="connsiteX9" fmla="*/ 4832286 w 5108590"/>
                <a:gd name="connsiteY9" fmla="*/ 1872313 h 2871537"/>
                <a:gd name="connsiteX10" fmla="*/ 3982054 w 5108590"/>
                <a:gd name="connsiteY10" fmla="*/ 2642334 h 2871537"/>
                <a:gd name="connsiteX11" fmla="*/ 3380849 w 5108590"/>
                <a:gd name="connsiteY11" fmla="*/ 2353576 h 2871537"/>
                <a:gd name="connsiteX12" fmla="*/ 3379137 w 5108590"/>
                <a:gd name="connsiteY12" fmla="*/ 2351518 h 2871537"/>
                <a:gd name="connsiteX13" fmla="*/ 3307654 w 5108590"/>
                <a:gd name="connsiteY13" fmla="*/ 2471502 h 2871537"/>
                <a:gd name="connsiteX14" fmla="*/ 2426371 w 5108590"/>
                <a:gd name="connsiteY14" fmla="*/ 2871537 h 2871537"/>
                <a:gd name="connsiteX15" fmla="*/ 1447099 w 5108590"/>
                <a:gd name="connsiteY15" fmla="*/ 2194760 h 2871537"/>
                <a:gd name="connsiteX16" fmla="*/ 1418508 w 5108590"/>
                <a:gd name="connsiteY16" fmla="*/ 2124456 h 2871537"/>
                <a:gd name="connsiteX17" fmla="*/ 1325605 w 5108590"/>
                <a:gd name="connsiteY17" fmla="*/ 2190236 h 2871537"/>
                <a:gd name="connsiteX18" fmla="*/ 850232 w 5108590"/>
                <a:gd name="connsiteY18" fmla="*/ 2310063 h 2871537"/>
                <a:gd name="connsiteX19" fmla="*/ 0 w 5108590"/>
                <a:gd name="connsiteY19" fmla="*/ 1540042 h 2871537"/>
                <a:gd name="connsiteX20" fmla="*/ 850232 w 5108590"/>
                <a:gd name="connsiteY20" fmla="*/ 770021 h 2871537"/>
                <a:gd name="connsiteX21" fmla="*/ 1021583 w 5108590"/>
                <a:gd name="connsiteY21" fmla="*/ 783848 h 2871537"/>
                <a:gd name="connsiteX22" fmla="*/ 1029246 w 5108590"/>
                <a:gd name="connsiteY22" fmla="*/ 785791 h 2871537"/>
                <a:gd name="connsiteX23" fmla="*/ 1026695 w 5108590"/>
                <a:gd name="connsiteY23" fmla="*/ 770021 h 2871537"/>
                <a:gd name="connsiteX24" fmla="*/ 1876927 w 5108590"/>
                <a:gd name="connsiteY24" fmla="*/ 0 h 2871537"/>
                <a:gd name="connsiteX25" fmla="*/ 2478132 w 5108590"/>
                <a:gd name="connsiteY25" fmla="*/ 208922 h 2871537"/>
                <a:gd name="connsiteX26" fmla="*/ 2500065 w 5108590"/>
                <a:gd name="connsiteY26" fmla="*/ 232394 h 2871537"/>
                <a:gd name="connsiteX27" fmla="*/ 2513944 w 5108590"/>
                <a:gd name="connsiteY27" fmla="*/ 219952 h 2871537"/>
                <a:gd name="connsiteX28" fmla="*/ 3108161 w 5108590"/>
                <a:gd name="connsiteY28" fmla="*/ 0 h 2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08590" h="2871537">
                  <a:moveTo>
                    <a:pt x="3108161" y="0"/>
                  </a:moveTo>
                  <a:cubicBezTo>
                    <a:pt x="3475013" y="0"/>
                    <a:pt x="3798453" y="146705"/>
                    <a:pt x="3989444" y="400035"/>
                  </a:cubicBezTo>
                  <a:lnTo>
                    <a:pt x="4086693" y="563266"/>
                  </a:lnTo>
                  <a:lnTo>
                    <a:pt x="4131348" y="534900"/>
                  </a:lnTo>
                  <a:cubicBezTo>
                    <a:pt x="4215506" y="491765"/>
                    <a:pt x="4308032" y="465220"/>
                    <a:pt x="4405156" y="465220"/>
                  </a:cubicBezTo>
                  <a:cubicBezTo>
                    <a:pt x="4793652" y="465220"/>
                    <a:pt x="5108590" y="713796"/>
                    <a:pt x="5108590" y="1102292"/>
                  </a:cubicBezTo>
                  <a:cubicBezTo>
                    <a:pt x="5108590" y="1345102"/>
                    <a:pt x="4985568" y="1533256"/>
                    <a:pt x="4798453" y="1640226"/>
                  </a:cubicBezTo>
                  <a:lnTo>
                    <a:pt x="4794480" y="1642029"/>
                  </a:lnTo>
                  <a:lnTo>
                    <a:pt x="4815013" y="1704408"/>
                  </a:lnTo>
                  <a:cubicBezTo>
                    <a:pt x="4826338" y="1757563"/>
                    <a:pt x="4832286" y="1813617"/>
                    <a:pt x="4832286" y="1872313"/>
                  </a:cubicBezTo>
                  <a:cubicBezTo>
                    <a:pt x="4832286" y="2341883"/>
                    <a:pt x="4451624" y="2642334"/>
                    <a:pt x="3982054" y="2642334"/>
                  </a:cubicBezTo>
                  <a:cubicBezTo>
                    <a:pt x="3747269" y="2642334"/>
                    <a:pt x="3534711" y="2513997"/>
                    <a:pt x="3380849" y="2353576"/>
                  </a:cubicBezTo>
                  <a:lnTo>
                    <a:pt x="3379137" y="2351518"/>
                  </a:lnTo>
                  <a:lnTo>
                    <a:pt x="3307654" y="2471502"/>
                  </a:lnTo>
                  <a:cubicBezTo>
                    <a:pt x="3116662" y="2724832"/>
                    <a:pt x="2793223" y="2871537"/>
                    <a:pt x="2426371" y="2871537"/>
                  </a:cubicBezTo>
                  <a:cubicBezTo>
                    <a:pt x="1986149" y="2871537"/>
                    <a:pt x="1608440" y="2510590"/>
                    <a:pt x="1447099" y="2194760"/>
                  </a:cubicBezTo>
                  <a:lnTo>
                    <a:pt x="1418508" y="2124456"/>
                  </a:lnTo>
                  <a:lnTo>
                    <a:pt x="1325605" y="2190236"/>
                  </a:lnTo>
                  <a:cubicBezTo>
                    <a:pt x="1189907" y="2267812"/>
                    <a:pt x="1026321" y="2310063"/>
                    <a:pt x="850232" y="2310063"/>
                  </a:cubicBezTo>
                  <a:cubicBezTo>
                    <a:pt x="380662" y="2310063"/>
                    <a:pt x="0" y="1796716"/>
                    <a:pt x="0" y="1540042"/>
                  </a:cubicBezTo>
                  <a:cubicBezTo>
                    <a:pt x="0" y="1283368"/>
                    <a:pt x="380662" y="770021"/>
                    <a:pt x="850232" y="770021"/>
                  </a:cubicBezTo>
                  <a:cubicBezTo>
                    <a:pt x="908928" y="770021"/>
                    <a:pt x="966235" y="774716"/>
                    <a:pt x="1021583" y="783848"/>
                  </a:cubicBezTo>
                  <a:lnTo>
                    <a:pt x="1029246" y="785791"/>
                  </a:lnTo>
                  <a:lnTo>
                    <a:pt x="1026695" y="770021"/>
                  </a:lnTo>
                  <a:cubicBezTo>
                    <a:pt x="1026695" y="513347"/>
                    <a:pt x="1407357" y="0"/>
                    <a:pt x="1876927" y="0"/>
                  </a:cubicBezTo>
                  <a:cubicBezTo>
                    <a:pt x="2111712" y="0"/>
                    <a:pt x="2324270" y="75113"/>
                    <a:pt x="2478132" y="208922"/>
                  </a:cubicBezTo>
                  <a:lnTo>
                    <a:pt x="2500065" y="232394"/>
                  </a:lnTo>
                  <a:lnTo>
                    <a:pt x="2513944" y="219952"/>
                  </a:lnTo>
                  <a:cubicBezTo>
                    <a:pt x="2683567" y="90237"/>
                    <a:pt x="2888050" y="0"/>
                    <a:pt x="3108161" y="0"/>
                  </a:cubicBezTo>
                  <a:close/>
                </a:path>
              </a:pathLst>
            </a:cu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 useBgFill="1">
          <p:nvSpPr>
            <p:cNvPr id="128" name="任意多边形 39">
              <a:extLst>
                <a:ext uri="{FF2B5EF4-FFF2-40B4-BE49-F238E27FC236}">
                  <a16:creationId xmlns:a16="http://schemas.microsoft.com/office/drawing/2014/main" id="{3CC6CAB3-F0EF-B078-F77B-C34DD9E89908}"/>
                </a:ext>
              </a:extLst>
            </p:cNvPr>
            <p:cNvSpPr/>
            <p:nvPr/>
          </p:nvSpPr>
          <p:spPr>
            <a:xfrm>
              <a:off x="1862723" y="1836011"/>
              <a:ext cx="1360541" cy="764760"/>
            </a:xfrm>
            <a:custGeom>
              <a:avLst/>
              <a:gdLst>
                <a:gd name="connsiteX0" fmla="*/ 3108161 w 5108590"/>
                <a:gd name="connsiteY0" fmla="*/ 0 h 2871537"/>
                <a:gd name="connsiteX1" fmla="*/ 3989444 w 5108590"/>
                <a:gd name="connsiteY1" fmla="*/ 400035 h 2871537"/>
                <a:gd name="connsiteX2" fmla="*/ 4086693 w 5108590"/>
                <a:gd name="connsiteY2" fmla="*/ 563266 h 2871537"/>
                <a:gd name="connsiteX3" fmla="*/ 4131348 w 5108590"/>
                <a:gd name="connsiteY3" fmla="*/ 534900 h 2871537"/>
                <a:gd name="connsiteX4" fmla="*/ 4405156 w 5108590"/>
                <a:gd name="connsiteY4" fmla="*/ 465220 h 2871537"/>
                <a:gd name="connsiteX5" fmla="*/ 5108590 w 5108590"/>
                <a:gd name="connsiteY5" fmla="*/ 1102292 h 2871537"/>
                <a:gd name="connsiteX6" fmla="*/ 4798453 w 5108590"/>
                <a:gd name="connsiteY6" fmla="*/ 1640226 h 2871537"/>
                <a:gd name="connsiteX7" fmla="*/ 4794480 w 5108590"/>
                <a:gd name="connsiteY7" fmla="*/ 1642029 h 2871537"/>
                <a:gd name="connsiteX8" fmla="*/ 4815013 w 5108590"/>
                <a:gd name="connsiteY8" fmla="*/ 1704408 h 2871537"/>
                <a:gd name="connsiteX9" fmla="*/ 4832286 w 5108590"/>
                <a:gd name="connsiteY9" fmla="*/ 1872313 h 2871537"/>
                <a:gd name="connsiteX10" fmla="*/ 3982054 w 5108590"/>
                <a:gd name="connsiteY10" fmla="*/ 2642334 h 2871537"/>
                <a:gd name="connsiteX11" fmla="*/ 3380849 w 5108590"/>
                <a:gd name="connsiteY11" fmla="*/ 2353576 h 2871537"/>
                <a:gd name="connsiteX12" fmla="*/ 3379137 w 5108590"/>
                <a:gd name="connsiteY12" fmla="*/ 2351518 h 2871537"/>
                <a:gd name="connsiteX13" fmla="*/ 3307654 w 5108590"/>
                <a:gd name="connsiteY13" fmla="*/ 2471502 h 2871537"/>
                <a:gd name="connsiteX14" fmla="*/ 2426371 w 5108590"/>
                <a:gd name="connsiteY14" fmla="*/ 2871537 h 2871537"/>
                <a:gd name="connsiteX15" fmla="*/ 1447099 w 5108590"/>
                <a:gd name="connsiteY15" fmla="*/ 2194760 h 2871537"/>
                <a:gd name="connsiteX16" fmla="*/ 1418508 w 5108590"/>
                <a:gd name="connsiteY16" fmla="*/ 2124456 h 2871537"/>
                <a:gd name="connsiteX17" fmla="*/ 1325605 w 5108590"/>
                <a:gd name="connsiteY17" fmla="*/ 2190236 h 2871537"/>
                <a:gd name="connsiteX18" fmla="*/ 850232 w 5108590"/>
                <a:gd name="connsiteY18" fmla="*/ 2310063 h 2871537"/>
                <a:gd name="connsiteX19" fmla="*/ 0 w 5108590"/>
                <a:gd name="connsiteY19" fmla="*/ 1540042 h 2871537"/>
                <a:gd name="connsiteX20" fmla="*/ 850232 w 5108590"/>
                <a:gd name="connsiteY20" fmla="*/ 770021 h 2871537"/>
                <a:gd name="connsiteX21" fmla="*/ 1021583 w 5108590"/>
                <a:gd name="connsiteY21" fmla="*/ 783848 h 2871537"/>
                <a:gd name="connsiteX22" fmla="*/ 1029246 w 5108590"/>
                <a:gd name="connsiteY22" fmla="*/ 785791 h 2871537"/>
                <a:gd name="connsiteX23" fmla="*/ 1026695 w 5108590"/>
                <a:gd name="connsiteY23" fmla="*/ 770021 h 2871537"/>
                <a:gd name="connsiteX24" fmla="*/ 1876927 w 5108590"/>
                <a:gd name="connsiteY24" fmla="*/ 0 h 2871537"/>
                <a:gd name="connsiteX25" fmla="*/ 2478132 w 5108590"/>
                <a:gd name="connsiteY25" fmla="*/ 208922 h 2871537"/>
                <a:gd name="connsiteX26" fmla="*/ 2500065 w 5108590"/>
                <a:gd name="connsiteY26" fmla="*/ 232394 h 2871537"/>
                <a:gd name="connsiteX27" fmla="*/ 2513944 w 5108590"/>
                <a:gd name="connsiteY27" fmla="*/ 219952 h 2871537"/>
                <a:gd name="connsiteX28" fmla="*/ 3108161 w 5108590"/>
                <a:gd name="connsiteY28" fmla="*/ 0 h 2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08590" h="2871537">
                  <a:moveTo>
                    <a:pt x="3108161" y="0"/>
                  </a:moveTo>
                  <a:cubicBezTo>
                    <a:pt x="3475013" y="0"/>
                    <a:pt x="3798453" y="146705"/>
                    <a:pt x="3989444" y="400035"/>
                  </a:cubicBezTo>
                  <a:lnTo>
                    <a:pt x="4086693" y="563266"/>
                  </a:lnTo>
                  <a:lnTo>
                    <a:pt x="4131348" y="534900"/>
                  </a:lnTo>
                  <a:cubicBezTo>
                    <a:pt x="4215506" y="491765"/>
                    <a:pt x="4308032" y="465220"/>
                    <a:pt x="4405156" y="465220"/>
                  </a:cubicBezTo>
                  <a:cubicBezTo>
                    <a:pt x="4793652" y="465220"/>
                    <a:pt x="5108590" y="713796"/>
                    <a:pt x="5108590" y="1102292"/>
                  </a:cubicBezTo>
                  <a:cubicBezTo>
                    <a:pt x="5108590" y="1345102"/>
                    <a:pt x="4985568" y="1533256"/>
                    <a:pt x="4798453" y="1640226"/>
                  </a:cubicBezTo>
                  <a:lnTo>
                    <a:pt x="4794480" y="1642029"/>
                  </a:lnTo>
                  <a:lnTo>
                    <a:pt x="4815013" y="1704408"/>
                  </a:lnTo>
                  <a:cubicBezTo>
                    <a:pt x="4826338" y="1757563"/>
                    <a:pt x="4832286" y="1813617"/>
                    <a:pt x="4832286" y="1872313"/>
                  </a:cubicBezTo>
                  <a:cubicBezTo>
                    <a:pt x="4832286" y="2341883"/>
                    <a:pt x="4451624" y="2642334"/>
                    <a:pt x="3982054" y="2642334"/>
                  </a:cubicBezTo>
                  <a:cubicBezTo>
                    <a:pt x="3747269" y="2642334"/>
                    <a:pt x="3534711" y="2513997"/>
                    <a:pt x="3380849" y="2353576"/>
                  </a:cubicBezTo>
                  <a:lnTo>
                    <a:pt x="3379137" y="2351518"/>
                  </a:lnTo>
                  <a:lnTo>
                    <a:pt x="3307654" y="2471502"/>
                  </a:lnTo>
                  <a:cubicBezTo>
                    <a:pt x="3116662" y="2724832"/>
                    <a:pt x="2793223" y="2871537"/>
                    <a:pt x="2426371" y="2871537"/>
                  </a:cubicBezTo>
                  <a:cubicBezTo>
                    <a:pt x="1986149" y="2871537"/>
                    <a:pt x="1608440" y="2510590"/>
                    <a:pt x="1447099" y="2194760"/>
                  </a:cubicBezTo>
                  <a:lnTo>
                    <a:pt x="1418508" y="2124456"/>
                  </a:lnTo>
                  <a:lnTo>
                    <a:pt x="1325605" y="2190236"/>
                  </a:lnTo>
                  <a:cubicBezTo>
                    <a:pt x="1189907" y="2267812"/>
                    <a:pt x="1026321" y="2310063"/>
                    <a:pt x="850232" y="2310063"/>
                  </a:cubicBezTo>
                  <a:cubicBezTo>
                    <a:pt x="380662" y="2310063"/>
                    <a:pt x="0" y="1796716"/>
                    <a:pt x="0" y="1540042"/>
                  </a:cubicBezTo>
                  <a:cubicBezTo>
                    <a:pt x="0" y="1283368"/>
                    <a:pt x="380662" y="770021"/>
                    <a:pt x="850232" y="770021"/>
                  </a:cubicBezTo>
                  <a:cubicBezTo>
                    <a:pt x="908928" y="770021"/>
                    <a:pt x="966235" y="774716"/>
                    <a:pt x="1021583" y="783848"/>
                  </a:cubicBezTo>
                  <a:lnTo>
                    <a:pt x="1029246" y="785791"/>
                  </a:lnTo>
                  <a:lnTo>
                    <a:pt x="1026695" y="770021"/>
                  </a:lnTo>
                  <a:cubicBezTo>
                    <a:pt x="1026695" y="513347"/>
                    <a:pt x="1407357" y="0"/>
                    <a:pt x="1876927" y="0"/>
                  </a:cubicBezTo>
                  <a:cubicBezTo>
                    <a:pt x="2111712" y="0"/>
                    <a:pt x="2324270" y="75113"/>
                    <a:pt x="2478132" y="208922"/>
                  </a:cubicBezTo>
                  <a:lnTo>
                    <a:pt x="2500065" y="232394"/>
                  </a:lnTo>
                  <a:lnTo>
                    <a:pt x="2513944" y="219952"/>
                  </a:lnTo>
                  <a:cubicBezTo>
                    <a:pt x="2683567" y="90237"/>
                    <a:pt x="2888050" y="0"/>
                    <a:pt x="3108161" y="0"/>
                  </a:cubicBezTo>
                  <a:close/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129" name="Google Shape;19;p2">
            <a:extLst>
              <a:ext uri="{FF2B5EF4-FFF2-40B4-BE49-F238E27FC236}">
                <a16:creationId xmlns:a16="http://schemas.microsoft.com/office/drawing/2014/main" id="{E941E2C7-A448-0442-88A0-1CB3635A9DD8}"/>
              </a:ext>
            </a:extLst>
          </p:cNvPr>
          <p:cNvGrpSpPr/>
          <p:nvPr/>
        </p:nvGrpSpPr>
        <p:grpSpPr>
          <a:xfrm rot="19931186">
            <a:off x="799570" y="4821987"/>
            <a:ext cx="1143001" cy="675552"/>
            <a:chOff x="7555888" y="1846863"/>
            <a:chExt cx="1221250" cy="721800"/>
          </a:xfrm>
          <a:blipFill dpi="0" rotWithShape="1">
            <a:blip r:embed="rId5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30" name="Google Shape;20;p2">
              <a:extLst>
                <a:ext uri="{FF2B5EF4-FFF2-40B4-BE49-F238E27FC236}">
                  <a16:creationId xmlns:a16="http://schemas.microsoft.com/office/drawing/2014/main" id="{7120C87D-E4A5-6F1E-382C-46BC829489BE}"/>
                </a:ext>
              </a:extLst>
            </p:cNvPr>
            <p:cNvSpPr/>
            <p:nvPr/>
          </p:nvSpPr>
          <p:spPr>
            <a:xfrm>
              <a:off x="7555888" y="1846863"/>
              <a:ext cx="1221250" cy="721800"/>
            </a:xfrm>
            <a:custGeom>
              <a:avLst/>
              <a:gdLst/>
              <a:ahLst/>
              <a:cxnLst/>
              <a:rect l="l" t="t" r="r" b="b"/>
              <a:pathLst>
                <a:path w="48850" h="28872" extrusionOk="0">
                  <a:moveTo>
                    <a:pt x="2044" y="881"/>
                  </a:moveTo>
                  <a:cubicBezTo>
                    <a:pt x="10371" y="5149"/>
                    <a:pt x="18385" y="9983"/>
                    <a:pt x="26378" y="14837"/>
                  </a:cubicBezTo>
                  <a:cubicBezTo>
                    <a:pt x="30500" y="17327"/>
                    <a:pt x="34664" y="19796"/>
                    <a:pt x="38765" y="22307"/>
                  </a:cubicBezTo>
                  <a:cubicBezTo>
                    <a:pt x="40648" y="23479"/>
                    <a:pt x="42447" y="24671"/>
                    <a:pt x="44163" y="26073"/>
                  </a:cubicBezTo>
                  <a:cubicBezTo>
                    <a:pt x="45063" y="26805"/>
                    <a:pt x="45942" y="27517"/>
                    <a:pt x="46946" y="28019"/>
                  </a:cubicBezTo>
                  <a:cubicBezTo>
                    <a:pt x="46172" y="27998"/>
                    <a:pt x="45397" y="27998"/>
                    <a:pt x="44623" y="27956"/>
                  </a:cubicBezTo>
                  <a:cubicBezTo>
                    <a:pt x="44665" y="27517"/>
                    <a:pt x="44644" y="27056"/>
                    <a:pt x="44602" y="26596"/>
                  </a:cubicBezTo>
                  <a:cubicBezTo>
                    <a:pt x="44591" y="26526"/>
                    <a:pt x="44527" y="26482"/>
                    <a:pt x="44470" y="26482"/>
                  </a:cubicBezTo>
                  <a:cubicBezTo>
                    <a:pt x="44424" y="26482"/>
                    <a:pt x="44382" y="26510"/>
                    <a:pt x="44372" y="26575"/>
                  </a:cubicBezTo>
                  <a:cubicBezTo>
                    <a:pt x="44289" y="26931"/>
                    <a:pt x="44268" y="27308"/>
                    <a:pt x="44247" y="27684"/>
                  </a:cubicBezTo>
                  <a:cubicBezTo>
                    <a:pt x="44247" y="27768"/>
                    <a:pt x="44226" y="27852"/>
                    <a:pt x="44205" y="27956"/>
                  </a:cubicBezTo>
                  <a:cubicBezTo>
                    <a:pt x="44017" y="27935"/>
                    <a:pt x="43807" y="27935"/>
                    <a:pt x="43619" y="27935"/>
                  </a:cubicBezTo>
                  <a:cubicBezTo>
                    <a:pt x="43619" y="27893"/>
                    <a:pt x="43619" y="27873"/>
                    <a:pt x="43619" y="27852"/>
                  </a:cubicBezTo>
                  <a:cubicBezTo>
                    <a:pt x="43598" y="27496"/>
                    <a:pt x="43556" y="27140"/>
                    <a:pt x="43514" y="26784"/>
                  </a:cubicBezTo>
                  <a:cubicBezTo>
                    <a:pt x="43504" y="26743"/>
                    <a:pt x="43462" y="26722"/>
                    <a:pt x="43420" y="26722"/>
                  </a:cubicBezTo>
                  <a:cubicBezTo>
                    <a:pt x="43378" y="26722"/>
                    <a:pt x="43337" y="26743"/>
                    <a:pt x="43326" y="26784"/>
                  </a:cubicBezTo>
                  <a:cubicBezTo>
                    <a:pt x="43284" y="27140"/>
                    <a:pt x="43242" y="27496"/>
                    <a:pt x="43221" y="27852"/>
                  </a:cubicBezTo>
                  <a:cubicBezTo>
                    <a:pt x="43221" y="27873"/>
                    <a:pt x="43221" y="27893"/>
                    <a:pt x="43221" y="27914"/>
                  </a:cubicBezTo>
                  <a:cubicBezTo>
                    <a:pt x="43054" y="27914"/>
                    <a:pt x="42887" y="27914"/>
                    <a:pt x="42740" y="27893"/>
                  </a:cubicBezTo>
                  <a:cubicBezTo>
                    <a:pt x="42740" y="27684"/>
                    <a:pt x="42698" y="27475"/>
                    <a:pt x="42657" y="27328"/>
                  </a:cubicBezTo>
                  <a:cubicBezTo>
                    <a:pt x="42647" y="27274"/>
                    <a:pt x="42611" y="27251"/>
                    <a:pt x="42572" y="27251"/>
                  </a:cubicBezTo>
                  <a:cubicBezTo>
                    <a:pt x="42522" y="27251"/>
                    <a:pt x="42468" y="27290"/>
                    <a:pt x="42468" y="27349"/>
                  </a:cubicBezTo>
                  <a:cubicBezTo>
                    <a:pt x="42468" y="27538"/>
                    <a:pt x="42447" y="27705"/>
                    <a:pt x="42426" y="27893"/>
                  </a:cubicBezTo>
                  <a:cubicBezTo>
                    <a:pt x="42259" y="27893"/>
                    <a:pt x="42092" y="27893"/>
                    <a:pt x="41924" y="27873"/>
                  </a:cubicBezTo>
                  <a:cubicBezTo>
                    <a:pt x="41924" y="27768"/>
                    <a:pt x="41924" y="27663"/>
                    <a:pt x="41924" y="27559"/>
                  </a:cubicBezTo>
                  <a:cubicBezTo>
                    <a:pt x="41924" y="27501"/>
                    <a:pt x="41874" y="27469"/>
                    <a:pt x="41825" y="27469"/>
                  </a:cubicBezTo>
                  <a:cubicBezTo>
                    <a:pt x="41784" y="27469"/>
                    <a:pt x="41745" y="27491"/>
                    <a:pt x="41736" y="27538"/>
                  </a:cubicBezTo>
                  <a:cubicBezTo>
                    <a:pt x="41694" y="27642"/>
                    <a:pt x="41652" y="27747"/>
                    <a:pt x="41631" y="27873"/>
                  </a:cubicBezTo>
                  <a:cubicBezTo>
                    <a:pt x="41401" y="27873"/>
                    <a:pt x="41171" y="27852"/>
                    <a:pt x="40962" y="27852"/>
                  </a:cubicBezTo>
                  <a:cubicBezTo>
                    <a:pt x="40962" y="27768"/>
                    <a:pt x="40962" y="27663"/>
                    <a:pt x="40983" y="27600"/>
                  </a:cubicBezTo>
                  <a:cubicBezTo>
                    <a:pt x="40983" y="27519"/>
                    <a:pt x="40920" y="27455"/>
                    <a:pt x="40860" y="27455"/>
                  </a:cubicBezTo>
                  <a:cubicBezTo>
                    <a:pt x="40827" y="27455"/>
                    <a:pt x="40795" y="27473"/>
                    <a:pt x="40773" y="27517"/>
                  </a:cubicBezTo>
                  <a:cubicBezTo>
                    <a:pt x="40732" y="27600"/>
                    <a:pt x="40669" y="27726"/>
                    <a:pt x="40627" y="27831"/>
                  </a:cubicBezTo>
                  <a:cubicBezTo>
                    <a:pt x="39246" y="27789"/>
                    <a:pt x="37844" y="27747"/>
                    <a:pt x="36463" y="27684"/>
                  </a:cubicBezTo>
                  <a:cubicBezTo>
                    <a:pt x="36484" y="27559"/>
                    <a:pt x="36484" y="27412"/>
                    <a:pt x="36484" y="27287"/>
                  </a:cubicBezTo>
                  <a:cubicBezTo>
                    <a:pt x="36505" y="26910"/>
                    <a:pt x="36484" y="26554"/>
                    <a:pt x="36526" y="26178"/>
                  </a:cubicBezTo>
                  <a:cubicBezTo>
                    <a:pt x="36526" y="26112"/>
                    <a:pt x="36474" y="26081"/>
                    <a:pt x="36422" y="26081"/>
                  </a:cubicBezTo>
                  <a:cubicBezTo>
                    <a:pt x="36375" y="26081"/>
                    <a:pt x="36327" y="26107"/>
                    <a:pt x="36317" y="26157"/>
                  </a:cubicBezTo>
                  <a:cubicBezTo>
                    <a:pt x="36233" y="26471"/>
                    <a:pt x="36212" y="26784"/>
                    <a:pt x="36191" y="27119"/>
                  </a:cubicBezTo>
                  <a:cubicBezTo>
                    <a:pt x="36170" y="27287"/>
                    <a:pt x="36128" y="27475"/>
                    <a:pt x="36107" y="27663"/>
                  </a:cubicBezTo>
                  <a:cubicBezTo>
                    <a:pt x="35940" y="27663"/>
                    <a:pt x="35773" y="27663"/>
                    <a:pt x="35626" y="27642"/>
                  </a:cubicBezTo>
                  <a:cubicBezTo>
                    <a:pt x="35626" y="27621"/>
                    <a:pt x="35626" y="27600"/>
                    <a:pt x="35626" y="27580"/>
                  </a:cubicBezTo>
                  <a:cubicBezTo>
                    <a:pt x="35647" y="27328"/>
                    <a:pt x="35605" y="27119"/>
                    <a:pt x="35542" y="26910"/>
                  </a:cubicBezTo>
                  <a:cubicBezTo>
                    <a:pt x="35524" y="26863"/>
                    <a:pt x="35488" y="26841"/>
                    <a:pt x="35454" y="26841"/>
                  </a:cubicBezTo>
                  <a:cubicBezTo>
                    <a:pt x="35413" y="26841"/>
                    <a:pt x="35375" y="26873"/>
                    <a:pt x="35375" y="26931"/>
                  </a:cubicBezTo>
                  <a:cubicBezTo>
                    <a:pt x="35354" y="27140"/>
                    <a:pt x="35312" y="27349"/>
                    <a:pt x="35270" y="27559"/>
                  </a:cubicBezTo>
                  <a:cubicBezTo>
                    <a:pt x="35270" y="27580"/>
                    <a:pt x="35250" y="27621"/>
                    <a:pt x="35250" y="27642"/>
                  </a:cubicBezTo>
                  <a:cubicBezTo>
                    <a:pt x="35145" y="27621"/>
                    <a:pt x="35019" y="27621"/>
                    <a:pt x="34915" y="27621"/>
                  </a:cubicBezTo>
                  <a:cubicBezTo>
                    <a:pt x="34957" y="27433"/>
                    <a:pt x="34915" y="27161"/>
                    <a:pt x="34894" y="27015"/>
                  </a:cubicBezTo>
                  <a:cubicBezTo>
                    <a:pt x="34885" y="26978"/>
                    <a:pt x="34859" y="26961"/>
                    <a:pt x="34832" y="26961"/>
                  </a:cubicBezTo>
                  <a:cubicBezTo>
                    <a:pt x="34797" y="26961"/>
                    <a:pt x="34759" y="26989"/>
                    <a:pt x="34747" y="27036"/>
                  </a:cubicBezTo>
                  <a:cubicBezTo>
                    <a:pt x="34747" y="27182"/>
                    <a:pt x="34726" y="27308"/>
                    <a:pt x="34685" y="27454"/>
                  </a:cubicBezTo>
                  <a:cubicBezTo>
                    <a:pt x="34685" y="27517"/>
                    <a:pt x="34664" y="27559"/>
                    <a:pt x="34643" y="27621"/>
                  </a:cubicBezTo>
                  <a:cubicBezTo>
                    <a:pt x="34350" y="27600"/>
                    <a:pt x="34078" y="27600"/>
                    <a:pt x="33806" y="27580"/>
                  </a:cubicBezTo>
                  <a:cubicBezTo>
                    <a:pt x="33869" y="27475"/>
                    <a:pt x="33931" y="27370"/>
                    <a:pt x="33973" y="27266"/>
                  </a:cubicBezTo>
                  <a:cubicBezTo>
                    <a:pt x="33987" y="27195"/>
                    <a:pt x="33915" y="27143"/>
                    <a:pt x="33854" y="27143"/>
                  </a:cubicBezTo>
                  <a:cubicBezTo>
                    <a:pt x="33825" y="27143"/>
                    <a:pt x="33798" y="27155"/>
                    <a:pt x="33785" y="27182"/>
                  </a:cubicBezTo>
                  <a:cubicBezTo>
                    <a:pt x="33743" y="27287"/>
                    <a:pt x="33680" y="27349"/>
                    <a:pt x="33597" y="27433"/>
                  </a:cubicBezTo>
                  <a:cubicBezTo>
                    <a:pt x="33534" y="27475"/>
                    <a:pt x="33471" y="27517"/>
                    <a:pt x="33408" y="27559"/>
                  </a:cubicBezTo>
                  <a:cubicBezTo>
                    <a:pt x="33178" y="27559"/>
                    <a:pt x="32927" y="27538"/>
                    <a:pt x="32697" y="27538"/>
                  </a:cubicBezTo>
                  <a:cubicBezTo>
                    <a:pt x="32697" y="27517"/>
                    <a:pt x="32697" y="27475"/>
                    <a:pt x="32697" y="27454"/>
                  </a:cubicBezTo>
                  <a:cubicBezTo>
                    <a:pt x="32697" y="27387"/>
                    <a:pt x="32637" y="27337"/>
                    <a:pt x="32583" y="27337"/>
                  </a:cubicBezTo>
                  <a:cubicBezTo>
                    <a:pt x="32552" y="27337"/>
                    <a:pt x="32524" y="27353"/>
                    <a:pt x="32509" y="27391"/>
                  </a:cubicBezTo>
                  <a:cubicBezTo>
                    <a:pt x="32488" y="27454"/>
                    <a:pt x="32446" y="27475"/>
                    <a:pt x="32425" y="27517"/>
                  </a:cubicBezTo>
                  <a:cubicBezTo>
                    <a:pt x="30584" y="27454"/>
                    <a:pt x="28763" y="27370"/>
                    <a:pt x="26922" y="27308"/>
                  </a:cubicBezTo>
                  <a:cubicBezTo>
                    <a:pt x="27152" y="26868"/>
                    <a:pt x="26985" y="26240"/>
                    <a:pt x="27152" y="25780"/>
                  </a:cubicBezTo>
                  <a:cubicBezTo>
                    <a:pt x="27182" y="25720"/>
                    <a:pt x="27126" y="25671"/>
                    <a:pt x="27069" y="25671"/>
                  </a:cubicBezTo>
                  <a:cubicBezTo>
                    <a:pt x="27046" y="25671"/>
                    <a:pt x="27023" y="25679"/>
                    <a:pt x="27006" y="25696"/>
                  </a:cubicBezTo>
                  <a:cubicBezTo>
                    <a:pt x="26817" y="25927"/>
                    <a:pt x="26734" y="26157"/>
                    <a:pt x="26692" y="26450"/>
                  </a:cubicBezTo>
                  <a:cubicBezTo>
                    <a:pt x="26650" y="26722"/>
                    <a:pt x="26587" y="27015"/>
                    <a:pt x="26608" y="27287"/>
                  </a:cubicBezTo>
                  <a:lnTo>
                    <a:pt x="26211" y="27287"/>
                  </a:lnTo>
                  <a:cubicBezTo>
                    <a:pt x="26273" y="27161"/>
                    <a:pt x="26294" y="27015"/>
                    <a:pt x="26294" y="26889"/>
                  </a:cubicBezTo>
                  <a:cubicBezTo>
                    <a:pt x="26315" y="26659"/>
                    <a:pt x="26294" y="26429"/>
                    <a:pt x="26294" y="26178"/>
                  </a:cubicBezTo>
                  <a:cubicBezTo>
                    <a:pt x="26294" y="26140"/>
                    <a:pt x="26249" y="26110"/>
                    <a:pt x="26208" y="26110"/>
                  </a:cubicBezTo>
                  <a:cubicBezTo>
                    <a:pt x="26181" y="26110"/>
                    <a:pt x="26156" y="26123"/>
                    <a:pt x="26148" y="26157"/>
                  </a:cubicBezTo>
                  <a:cubicBezTo>
                    <a:pt x="26127" y="26366"/>
                    <a:pt x="26064" y="26575"/>
                    <a:pt x="26022" y="26784"/>
                  </a:cubicBezTo>
                  <a:cubicBezTo>
                    <a:pt x="25980" y="26931"/>
                    <a:pt x="25876" y="27098"/>
                    <a:pt x="25876" y="27266"/>
                  </a:cubicBezTo>
                  <a:cubicBezTo>
                    <a:pt x="25708" y="27266"/>
                    <a:pt x="25541" y="27266"/>
                    <a:pt x="25395" y="27245"/>
                  </a:cubicBezTo>
                  <a:cubicBezTo>
                    <a:pt x="25395" y="27182"/>
                    <a:pt x="25415" y="27119"/>
                    <a:pt x="25436" y="27056"/>
                  </a:cubicBezTo>
                  <a:cubicBezTo>
                    <a:pt x="25457" y="26826"/>
                    <a:pt x="25478" y="26617"/>
                    <a:pt x="25478" y="26387"/>
                  </a:cubicBezTo>
                  <a:cubicBezTo>
                    <a:pt x="25468" y="26327"/>
                    <a:pt x="25425" y="26300"/>
                    <a:pt x="25380" y="26300"/>
                  </a:cubicBezTo>
                  <a:cubicBezTo>
                    <a:pt x="25331" y="26300"/>
                    <a:pt x="25280" y="26332"/>
                    <a:pt x="25269" y="26387"/>
                  </a:cubicBezTo>
                  <a:cubicBezTo>
                    <a:pt x="25248" y="26617"/>
                    <a:pt x="25206" y="26805"/>
                    <a:pt x="25143" y="27015"/>
                  </a:cubicBezTo>
                  <a:cubicBezTo>
                    <a:pt x="25123" y="27077"/>
                    <a:pt x="25102" y="27161"/>
                    <a:pt x="25081" y="27245"/>
                  </a:cubicBezTo>
                  <a:cubicBezTo>
                    <a:pt x="24830" y="27224"/>
                    <a:pt x="24578" y="27224"/>
                    <a:pt x="24327" y="27203"/>
                  </a:cubicBezTo>
                  <a:cubicBezTo>
                    <a:pt x="24390" y="27056"/>
                    <a:pt x="24411" y="26889"/>
                    <a:pt x="24390" y="26722"/>
                  </a:cubicBezTo>
                  <a:cubicBezTo>
                    <a:pt x="24390" y="26661"/>
                    <a:pt x="24340" y="26628"/>
                    <a:pt x="24295" y="26628"/>
                  </a:cubicBezTo>
                  <a:cubicBezTo>
                    <a:pt x="24262" y="26628"/>
                    <a:pt x="24232" y="26645"/>
                    <a:pt x="24223" y="26680"/>
                  </a:cubicBezTo>
                  <a:cubicBezTo>
                    <a:pt x="24181" y="26889"/>
                    <a:pt x="24097" y="27036"/>
                    <a:pt x="23993" y="27203"/>
                  </a:cubicBezTo>
                  <a:lnTo>
                    <a:pt x="23323" y="27182"/>
                  </a:lnTo>
                  <a:cubicBezTo>
                    <a:pt x="23323" y="27119"/>
                    <a:pt x="23323" y="27077"/>
                    <a:pt x="23323" y="27036"/>
                  </a:cubicBezTo>
                  <a:cubicBezTo>
                    <a:pt x="23323" y="26989"/>
                    <a:pt x="23277" y="26961"/>
                    <a:pt x="23236" y="26961"/>
                  </a:cubicBezTo>
                  <a:cubicBezTo>
                    <a:pt x="23205" y="26961"/>
                    <a:pt x="23177" y="26978"/>
                    <a:pt x="23177" y="27015"/>
                  </a:cubicBezTo>
                  <a:cubicBezTo>
                    <a:pt x="23156" y="27077"/>
                    <a:pt x="23156" y="27119"/>
                    <a:pt x="23135" y="27161"/>
                  </a:cubicBezTo>
                  <a:cubicBezTo>
                    <a:pt x="21314" y="27098"/>
                    <a:pt x="19494" y="27056"/>
                    <a:pt x="17695" y="26994"/>
                  </a:cubicBezTo>
                  <a:cubicBezTo>
                    <a:pt x="17988" y="26471"/>
                    <a:pt x="17820" y="25571"/>
                    <a:pt x="17757" y="25006"/>
                  </a:cubicBezTo>
                  <a:cubicBezTo>
                    <a:pt x="17747" y="24922"/>
                    <a:pt x="17684" y="24880"/>
                    <a:pt x="17621" y="24880"/>
                  </a:cubicBezTo>
                  <a:cubicBezTo>
                    <a:pt x="17559" y="24880"/>
                    <a:pt x="17496" y="24922"/>
                    <a:pt x="17485" y="25006"/>
                  </a:cubicBezTo>
                  <a:cubicBezTo>
                    <a:pt x="17464" y="25383"/>
                    <a:pt x="17464" y="25738"/>
                    <a:pt x="17444" y="26115"/>
                  </a:cubicBezTo>
                  <a:cubicBezTo>
                    <a:pt x="17444" y="26408"/>
                    <a:pt x="17360" y="26701"/>
                    <a:pt x="17381" y="26994"/>
                  </a:cubicBezTo>
                  <a:cubicBezTo>
                    <a:pt x="17213" y="26994"/>
                    <a:pt x="17025" y="26973"/>
                    <a:pt x="16858" y="26973"/>
                  </a:cubicBezTo>
                  <a:cubicBezTo>
                    <a:pt x="16983" y="26680"/>
                    <a:pt x="16962" y="26115"/>
                    <a:pt x="16962" y="25968"/>
                  </a:cubicBezTo>
                  <a:cubicBezTo>
                    <a:pt x="16962" y="25913"/>
                    <a:pt x="16927" y="25887"/>
                    <a:pt x="16888" y="25887"/>
                  </a:cubicBezTo>
                  <a:cubicBezTo>
                    <a:pt x="16853" y="25887"/>
                    <a:pt x="16815" y="25908"/>
                    <a:pt x="16795" y="25948"/>
                  </a:cubicBezTo>
                  <a:cubicBezTo>
                    <a:pt x="16690" y="26199"/>
                    <a:pt x="16648" y="26471"/>
                    <a:pt x="16544" y="26722"/>
                  </a:cubicBezTo>
                  <a:cubicBezTo>
                    <a:pt x="16523" y="26784"/>
                    <a:pt x="16460" y="26889"/>
                    <a:pt x="16460" y="26973"/>
                  </a:cubicBezTo>
                  <a:cubicBezTo>
                    <a:pt x="16314" y="26973"/>
                    <a:pt x="16167" y="26952"/>
                    <a:pt x="16021" y="26952"/>
                  </a:cubicBezTo>
                  <a:cubicBezTo>
                    <a:pt x="16104" y="26784"/>
                    <a:pt x="16167" y="26596"/>
                    <a:pt x="16209" y="26429"/>
                  </a:cubicBezTo>
                  <a:cubicBezTo>
                    <a:pt x="16223" y="26373"/>
                    <a:pt x="16172" y="26326"/>
                    <a:pt x="16124" y="26326"/>
                  </a:cubicBezTo>
                  <a:cubicBezTo>
                    <a:pt x="16100" y="26326"/>
                    <a:pt x="16077" y="26338"/>
                    <a:pt x="16063" y="26366"/>
                  </a:cubicBezTo>
                  <a:cubicBezTo>
                    <a:pt x="15979" y="26554"/>
                    <a:pt x="15853" y="26743"/>
                    <a:pt x="15791" y="26952"/>
                  </a:cubicBezTo>
                  <a:cubicBezTo>
                    <a:pt x="15539" y="26952"/>
                    <a:pt x="15288" y="26931"/>
                    <a:pt x="15037" y="26931"/>
                  </a:cubicBezTo>
                  <a:lnTo>
                    <a:pt x="15016" y="26931"/>
                  </a:lnTo>
                  <a:cubicBezTo>
                    <a:pt x="15037" y="26910"/>
                    <a:pt x="15037" y="26889"/>
                    <a:pt x="15037" y="26868"/>
                  </a:cubicBezTo>
                  <a:cubicBezTo>
                    <a:pt x="15079" y="26722"/>
                    <a:pt x="15121" y="26575"/>
                    <a:pt x="15142" y="26429"/>
                  </a:cubicBezTo>
                  <a:cubicBezTo>
                    <a:pt x="15154" y="26366"/>
                    <a:pt x="15107" y="26326"/>
                    <a:pt x="15063" y="26326"/>
                  </a:cubicBezTo>
                  <a:cubicBezTo>
                    <a:pt x="15033" y="26326"/>
                    <a:pt x="15004" y="26345"/>
                    <a:pt x="14995" y="26387"/>
                  </a:cubicBezTo>
                  <a:cubicBezTo>
                    <a:pt x="14954" y="26512"/>
                    <a:pt x="14912" y="26638"/>
                    <a:pt x="14849" y="26784"/>
                  </a:cubicBezTo>
                  <a:cubicBezTo>
                    <a:pt x="14828" y="26826"/>
                    <a:pt x="14807" y="26868"/>
                    <a:pt x="14786" y="26931"/>
                  </a:cubicBezTo>
                  <a:cubicBezTo>
                    <a:pt x="14577" y="26910"/>
                    <a:pt x="14368" y="26910"/>
                    <a:pt x="14159" y="26910"/>
                  </a:cubicBezTo>
                  <a:cubicBezTo>
                    <a:pt x="14200" y="26784"/>
                    <a:pt x="14221" y="26638"/>
                    <a:pt x="14200" y="26512"/>
                  </a:cubicBezTo>
                  <a:cubicBezTo>
                    <a:pt x="14200" y="26453"/>
                    <a:pt x="14147" y="26414"/>
                    <a:pt x="14096" y="26414"/>
                  </a:cubicBezTo>
                  <a:cubicBezTo>
                    <a:pt x="14058" y="26414"/>
                    <a:pt x="14021" y="26437"/>
                    <a:pt x="14012" y="26492"/>
                  </a:cubicBezTo>
                  <a:cubicBezTo>
                    <a:pt x="13991" y="26617"/>
                    <a:pt x="13949" y="26743"/>
                    <a:pt x="13866" y="26868"/>
                  </a:cubicBezTo>
                  <a:cubicBezTo>
                    <a:pt x="13845" y="26868"/>
                    <a:pt x="13824" y="26889"/>
                    <a:pt x="13824" y="26910"/>
                  </a:cubicBezTo>
                  <a:cubicBezTo>
                    <a:pt x="13573" y="26889"/>
                    <a:pt x="13322" y="26889"/>
                    <a:pt x="13091" y="26889"/>
                  </a:cubicBezTo>
                  <a:cubicBezTo>
                    <a:pt x="13133" y="26805"/>
                    <a:pt x="13154" y="26743"/>
                    <a:pt x="13217" y="26680"/>
                  </a:cubicBezTo>
                  <a:cubicBezTo>
                    <a:pt x="13270" y="26609"/>
                    <a:pt x="13219" y="26524"/>
                    <a:pt x="13151" y="26524"/>
                  </a:cubicBezTo>
                  <a:cubicBezTo>
                    <a:pt x="13139" y="26524"/>
                    <a:pt x="13125" y="26527"/>
                    <a:pt x="13112" y="26533"/>
                  </a:cubicBezTo>
                  <a:cubicBezTo>
                    <a:pt x="12987" y="26617"/>
                    <a:pt x="12861" y="26743"/>
                    <a:pt x="12861" y="26889"/>
                  </a:cubicBezTo>
                  <a:cubicBezTo>
                    <a:pt x="11878" y="26868"/>
                    <a:pt x="10915" y="26847"/>
                    <a:pt x="9953" y="26847"/>
                  </a:cubicBezTo>
                  <a:cubicBezTo>
                    <a:pt x="9953" y="26722"/>
                    <a:pt x="9932" y="26596"/>
                    <a:pt x="9932" y="26492"/>
                  </a:cubicBezTo>
                  <a:cubicBezTo>
                    <a:pt x="9911" y="26220"/>
                    <a:pt x="9932" y="25948"/>
                    <a:pt x="9974" y="25696"/>
                  </a:cubicBezTo>
                  <a:cubicBezTo>
                    <a:pt x="9988" y="25611"/>
                    <a:pt x="9915" y="25535"/>
                    <a:pt x="9847" y="25535"/>
                  </a:cubicBezTo>
                  <a:cubicBezTo>
                    <a:pt x="9815" y="25535"/>
                    <a:pt x="9785" y="25552"/>
                    <a:pt x="9765" y="25592"/>
                  </a:cubicBezTo>
                  <a:cubicBezTo>
                    <a:pt x="9639" y="25843"/>
                    <a:pt x="9597" y="26073"/>
                    <a:pt x="9576" y="26324"/>
                  </a:cubicBezTo>
                  <a:cubicBezTo>
                    <a:pt x="9555" y="26492"/>
                    <a:pt x="9555" y="26659"/>
                    <a:pt x="9555" y="26826"/>
                  </a:cubicBezTo>
                  <a:lnTo>
                    <a:pt x="8949" y="26826"/>
                  </a:lnTo>
                  <a:cubicBezTo>
                    <a:pt x="8969" y="26554"/>
                    <a:pt x="8928" y="26282"/>
                    <a:pt x="8990" y="26010"/>
                  </a:cubicBezTo>
                  <a:cubicBezTo>
                    <a:pt x="9016" y="25934"/>
                    <a:pt x="8964" y="25888"/>
                    <a:pt x="8909" y="25888"/>
                  </a:cubicBezTo>
                  <a:cubicBezTo>
                    <a:pt x="8875" y="25888"/>
                    <a:pt x="8839" y="25907"/>
                    <a:pt x="8823" y="25948"/>
                  </a:cubicBezTo>
                  <a:cubicBezTo>
                    <a:pt x="8739" y="26178"/>
                    <a:pt x="8718" y="26408"/>
                    <a:pt x="8677" y="26638"/>
                  </a:cubicBezTo>
                  <a:cubicBezTo>
                    <a:pt x="8677" y="26701"/>
                    <a:pt x="8656" y="26764"/>
                    <a:pt x="8635" y="26826"/>
                  </a:cubicBezTo>
                  <a:lnTo>
                    <a:pt x="7965" y="26826"/>
                  </a:lnTo>
                  <a:cubicBezTo>
                    <a:pt x="8049" y="26701"/>
                    <a:pt x="8112" y="26554"/>
                    <a:pt x="8153" y="26429"/>
                  </a:cubicBezTo>
                  <a:cubicBezTo>
                    <a:pt x="8182" y="26358"/>
                    <a:pt x="8114" y="26316"/>
                    <a:pt x="8054" y="26316"/>
                  </a:cubicBezTo>
                  <a:cubicBezTo>
                    <a:pt x="8026" y="26316"/>
                    <a:pt x="7999" y="26325"/>
                    <a:pt x="7986" y="26345"/>
                  </a:cubicBezTo>
                  <a:cubicBezTo>
                    <a:pt x="7881" y="26471"/>
                    <a:pt x="7777" y="26596"/>
                    <a:pt x="7693" y="26722"/>
                  </a:cubicBezTo>
                  <a:cubicBezTo>
                    <a:pt x="7672" y="26743"/>
                    <a:pt x="7630" y="26784"/>
                    <a:pt x="7609" y="26826"/>
                  </a:cubicBezTo>
                  <a:lnTo>
                    <a:pt x="6982" y="26826"/>
                  </a:lnTo>
                  <a:cubicBezTo>
                    <a:pt x="7045" y="26701"/>
                    <a:pt x="7065" y="26554"/>
                    <a:pt x="7086" y="26408"/>
                  </a:cubicBezTo>
                  <a:cubicBezTo>
                    <a:pt x="7086" y="26356"/>
                    <a:pt x="7038" y="26320"/>
                    <a:pt x="6992" y="26320"/>
                  </a:cubicBezTo>
                  <a:cubicBezTo>
                    <a:pt x="6963" y="26320"/>
                    <a:pt x="6935" y="26334"/>
                    <a:pt x="6919" y="26366"/>
                  </a:cubicBezTo>
                  <a:cubicBezTo>
                    <a:pt x="6856" y="26512"/>
                    <a:pt x="6752" y="26680"/>
                    <a:pt x="6626" y="26784"/>
                  </a:cubicBezTo>
                  <a:cubicBezTo>
                    <a:pt x="6626" y="26805"/>
                    <a:pt x="6605" y="26805"/>
                    <a:pt x="6584" y="26826"/>
                  </a:cubicBezTo>
                  <a:lnTo>
                    <a:pt x="6061" y="26826"/>
                  </a:lnTo>
                  <a:cubicBezTo>
                    <a:pt x="6082" y="26805"/>
                    <a:pt x="6103" y="26784"/>
                    <a:pt x="6103" y="26764"/>
                  </a:cubicBezTo>
                  <a:cubicBezTo>
                    <a:pt x="6137" y="26713"/>
                    <a:pt x="6088" y="26648"/>
                    <a:pt x="6035" y="26648"/>
                  </a:cubicBezTo>
                  <a:cubicBezTo>
                    <a:pt x="6023" y="26648"/>
                    <a:pt x="6010" y="26651"/>
                    <a:pt x="5998" y="26659"/>
                  </a:cubicBezTo>
                  <a:cubicBezTo>
                    <a:pt x="5936" y="26701"/>
                    <a:pt x="5852" y="26743"/>
                    <a:pt x="5768" y="26743"/>
                  </a:cubicBezTo>
                  <a:cubicBezTo>
                    <a:pt x="5684" y="26764"/>
                    <a:pt x="5622" y="26764"/>
                    <a:pt x="5559" y="26784"/>
                  </a:cubicBezTo>
                  <a:cubicBezTo>
                    <a:pt x="5517" y="26805"/>
                    <a:pt x="5496" y="26826"/>
                    <a:pt x="5475" y="26826"/>
                  </a:cubicBezTo>
                  <a:cubicBezTo>
                    <a:pt x="5350" y="26826"/>
                    <a:pt x="5224" y="26826"/>
                    <a:pt x="5099" y="26847"/>
                  </a:cubicBezTo>
                  <a:cubicBezTo>
                    <a:pt x="5120" y="26805"/>
                    <a:pt x="5161" y="26784"/>
                    <a:pt x="5203" y="26764"/>
                  </a:cubicBezTo>
                  <a:cubicBezTo>
                    <a:pt x="5266" y="26764"/>
                    <a:pt x="5266" y="26680"/>
                    <a:pt x="5203" y="26659"/>
                  </a:cubicBezTo>
                  <a:cubicBezTo>
                    <a:pt x="5152" y="26650"/>
                    <a:pt x="5104" y="26642"/>
                    <a:pt x="5059" y="26642"/>
                  </a:cubicBezTo>
                  <a:cubicBezTo>
                    <a:pt x="4992" y="26642"/>
                    <a:pt x="4930" y="26660"/>
                    <a:pt x="4868" y="26722"/>
                  </a:cubicBezTo>
                  <a:cubicBezTo>
                    <a:pt x="4827" y="26764"/>
                    <a:pt x="4785" y="26805"/>
                    <a:pt x="4764" y="26847"/>
                  </a:cubicBezTo>
                  <a:cubicBezTo>
                    <a:pt x="3739" y="26847"/>
                    <a:pt x="2692" y="26868"/>
                    <a:pt x="1646" y="26994"/>
                  </a:cubicBezTo>
                  <a:cubicBezTo>
                    <a:pt x="1458" y="27015"/>
                    <a:pt x="1186" y="27036"/>
                    <a:pt x="914" y="27098"/>
                  </a:cubicBezTo>
                  <a:cubicBezTo>
                    <a:pt x="1521" y="22872"/>
                    <a:pt x="1019" y="18499"/>
                    <a:pt x="1332" y="14251"/>
                  </a:cubicBezTo>
                  <a:cubicBezTo>
                    <a:pt x="1500" y="11740"/>
                    <a:pt x="1604" y="9209"/>
                    <a:pt x="1667" y="6698"/>
                  </a:cubicBezTo>
                  <a:cubicBezTo>
                    <a:pt x="1730" y="4752"/>
                    <a:pt x="1563" y="2785"/>
                    <a:pt x="2044" y="881"/>
                  </a:cubicBezTo>
                  <a:close/>
                  <a:moveTo>
                    <a:pt x="1824" y="0"/>
                  </a:moveTo>
                  <a:cubicBezTo>
                    <a:pt x="1674" y="0"/>
                    <a:pt x="1539" y="94"/>
                    <a:pt x="1479" y="274"/>
                  </a:cubicBezTo>
                  <a:cubicBezTo>
                    <a:pt x="914" y="2116"/>
                    <a:pt x="1019" y="4061"/>
                    <a:pt x="998" y="5986"/>
                  </a:cubicBezTo>
                  <a:cubicBezTo>
                    <a:pt x="977" y="8330"/>
                    <a:pt x="830" y="10673"/>
                    <a:pt x="705" y="13017"/>
                  </a:cubicBezTo>
                  <a:cubicBezTo>
                    <a:pt x="558" y="15486"/>
                    <a:pt x="328" y="17892"/>
                    <a:pt x="370" y="20361"/>
                  </a:cubicBezTo>
                  <a:cubicBezTo>
                    <a:pt x="412" y="22809"/>
                    <a:pt x="495" y="25236"/>
                    <a:pt x="56" y="27642"/>
                  </a:cubicBezTo>
                  <a:cubicBezTo>
                    <a:pt x="0" y="27906"/>
                    <a:pt x="250" y="28134"/>
                    <a:pt x="472" y="28134"/>
                  </a:cubicBezTo>
                  <a:cubicBezTo>
                    <a:pt x="585" y="28134"/>
                    <a:pt x="690" y="28076"/>
                    <a:pt x="747" y="27935"/>
                  </a:cubicBezTo>
                  <a:cubicBezTo>
                    <a:pt x="851" y="27705"/>
                    <a:pt x="2839" y="27705"/>
                    <a:pt x="3215" y="27684"/>
                  </a:cubicBezTo>
                  <a:cubicBezTo>
                    <a:pt x="4680" y="27621"/>
                    <a:pt x="6145" y="27621"/>
                    <a:pt x="7609" y="27621"/>
                  </a:cubicBezTo>
                  <a:cubicBezTo>
                    <a:pt x="10350" y="27642"/>
                    <a:pt x="13071" y="27726"/>
                    <a:pt x="15812" y="27789"/>
                  </a:cubicBezTo>
                  <a:cubicBezTo>
                    <a:pt x="24955" y="27977"/>
                    <a:pt x="34099" y="28605"/>
                    <a:pt x="43242" y="28689"/>
                  </a:cubicBezTo>
                  <a:cubicBezTo>
                    <a:pt x="43263" y="28730"/>
                    <a:pt x="43284" y="28772"/>
                    <a:pt x="43305" y="28793"/>
                  </a:cubicBezTo>
                  <a:cubicBezTo>
                    <a:pt x="43326" y="28845"/>
                    <a:pt x="43373" y="28872"/>
                    <a:pt x="43420" y="28872"/>
                  </a:cubicBezTo>
                  <a:cubicBezTo>
                    <a:pt x="43467" y="28872"/>
                    <a:pt x="43514" y="28845"/>
                    <a:pt x="43535" y="28793"/>
                  </a:cubicBezTo>
                  <a:cubicBezTo>
                    <a:pt x="43556" y="28772"/>
                    <a:pt x="43577" y="28730"/>
                    <a:pt x="43598" y="28689"/>
                  </a:cubicBezTo>
                  <a:cubicBezTo>
                    <a:pt x="43765" y="28709"/>
                    <a:pt x="43954" y="28709"/>
                    <a:pt x="44142" y="28709"/>
                  </a:cubicBezTo>
                  <a:cubicBezTo>
                    <a:pt x="44142" y="28730"/>
                    <a:pt x="44142" y="28751"/>
                    <a:pt x="44163" y="28772"/>
                  </a:cubicBezTo>
                  <a:cubicBezTo>
                    <a:pt x="44178" y="28817"/>
                    <a:pt x="44226" y="28852"/>
                    <a:pt x="44275" y="28852"/>
                  </a:cubicBezTo>
                  <a:cubicBezTo>
                    <a:pt x="44294" y="28852"/>
                    <a:pt x="44313" y="28847"/>
                    <a:pt x="44330" y="28835"/>
                  </a:cubicBezTo>
                  <a:cubicBezTo>
                    <a:pt x="44393" y="28793"/>
                    <a:pt x="44435" y="28751"/>
                    <a:pt x="44477" y="28709"/>
                  </a:cubicBezTo>
                  <a:cubicBezTo>
                    <a:pt x="45795" y="28709"/>
                    <a:pt x="47113" y="28709"/>
                    <a:pt x="48452" y="28689"/>
                  </a:cubicBezTo>
                  <a:cubicBezTo>
                    <a:pt x="48850" y="28689"/>
                    <a:pt x="48850" y="28082"/>
                    <a:pt x="48452" y="28061"/>
                  </a:cubicBezTo>
                  <a:lnTo>
                    <a:pt x="47950" y="28061"/>
                  </a:lnTo>
                  <a:cubicBezTo>
                    <a:pt x="46088" y="27224"/>
                    <a:pt x="44686" y="25655"/>
                    <a:pt x="43138" y="24378"/>
                  </a:cubicBezTo>
                  <a:cubicBezTo>
                    <a:pt x="41652" y="23186"/>
                    <a:pt x="39957" y="22223"/>
                    <a:pt x="38346" y="21219"/>
                  </a:cubicBezTo>
                  <a:cubicBezTo>
                    <a:pt x="34329" y="18729"/>
                    <a:pt x="30270" y="16344"/>
                    <a:pt x="26231" y="13875"/>
                  </a:cubicBezTo>
                  <a:cubicBezTo>
                    <a:pt x="18301" y="9041"/>
                    <a:pt x="10350" y="4145"/>
                    <a:pt x="2002" y="44"/>
                  </a:cubicBezTo>
                  <a:cubicBezTo>
                    <a:pt x="1943" y="15"/>
                    <a:pt x="1882" y="0"/>
                    <a:pt x="18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1;p2">
              <a:extLst>
                <a:ext uri="{FF2B5EF4-FFF2-40B4-BE49-F238E27FC236}">
                  <a16:creationId xmlns:a16="http://schemas.microsoft.com/office/drawing/2014/main" id="{5A905CCD-A525-4250-CABC-5C16FBE60308}"/>
                </a:ext>
              </a:extLst>
            </p:cNvPr>
            <p:cNvSpPr/>
            <p:nvPr/>
          </p:nvSpPr>
          <p:spPr>
            <a:xfrm>
              <a:off x="7719963" y="2093813"/>
              <a:ext cx="522575" cy="328925"/>
            </a:xfrm>
            <a:custGeom>
              <a:avLst/>
              <a:gdLst/>
              <a:ahLst/>
              <a:cxnLst/>
              <a:rect l="l" t="t" r="r" b="b"/>
              <a:pathLst>
                <a:path w="20903" h="13157" extrusionOk="0">
                  <a:moveTo>
                    <a:pt x="461" y="481"/>
                  </a:moveTo>
                  <a:lnTo>
                    <a:pt x="461" y="481"/>
                  </a:lnTo>
                  <a:cubicBezTo>
                    <a:pt x="607" y="565"/>
                    <a:pt x="754" y="649"/>
                    <a:pt x="879" y="733"/>
                  </a:cubicBezTo>
                  <a:cubicBezTo>
                    <a:pt x="712" y="1046"/>
                    <a:pt x="628" y="1486"/>
                    <a:pt x="628" y="1967"/>
                  </a:cubicBezTo>
                  <a:cubicBezTo>
                    <a:pt x="565" y="1486"/>
                    <a:pt x="523" y="984"/>
                    <a:pt x="461" y="481"/>
                  </a:cubicBezTo>
                  <a:close/>
                  <a:moveTo>
                    <a:pt x="2155" y="1590"/>
                  </a:moveTo>
                  <a:lnTo>
                    <a:pt x="2155" y="1590"/>
                  </a:lnTo>
                  <a:cubicBezTo>
                    <a:pt x="2239" y="1653"/>
                    <a:pt x="2323" y="1716"/>
                    <a:pt x="2406" y="1779"/>
                  </a:cubicBezTo>
                  <a:cubicBezTo>
                    <a:pt x="2386" y="1883"/>
                    <a:pt x="2365" y="2009"/>
                    <a:pt x="2344" y="2113"/>
                  </a:cubicBezTo>
                  <a:cubicBezTo>
                    <a:pt x="2281" y="1946"/>
                    <a:pt x="2218" y="1779"/>
                    <a:pt x="2155" y="1590"/>
                  </a:cubicBezTo>
                  <a:close/>
                  <a:moveTo>
                    <a:pt x="1590" y="1193"/>
                  </a:moveTo>
                  <a:cubicBezTo>
                    <a:pt x="1695" y="1256"/>
                    <a:pt x="1779" y="1318"/>
                    <a:pt x="1862" y="1381"/>
                  </a:cubicBezTo>
                  <a:cubicBezTo>
                    <a:pt x="1904" y="1800"/>
                    <a:pt x="2030" y="2197"/>
                    <a:pt x="2176" y="2616"/>
                  </a:cubicBezTo>
                  <a:cubicBezTo>
                    <a:pt x="2197" y="2699"/>
                    <a:pt x="2218" y="2825"/>
                    <a:pt x="2260" y="2950"/>
                  </a:cubicBezTo>
                  <a:cubicBezTo>
                    <a:pt x="2239" y="3139"/>
                    <a:pt x="2239" y="3348"/>
                    <a:pt x="2218" y="3536"/>
                  </a:cubicBezTo>
                  <a:cubicBezTo>
                    <a:pt x="2155" y="3453"/>
                    <a:pt x="2093" y="3348"/>
                    <a:pt x="2051" y="3285"/>
                  </a:cubicBezTo>
                  <a:cubicBezTo>
                    <a:pt x="1883" y="2971"/>
                    <a:pt x="1716" y="2657"/>
                    <a:pt x="1570" y="2344"/>
                  </a:cubicBezTo>
                  <a:cubicBezTo>
                    <a:pt x="1590" y="1946"/>
                    <a:pt x="1590" y="1569"/>
                    <a:pt x="1590" y="1193"/>
                  </a:cubicBezTo>
                  <a:close/>
                  <a:moveTo>
                    <a:pt x="1528" y="3055"/>
                  </a:moveTo>
                  <a:cubicBezTo>
                    <a:pt x="1570" y="3118"/>
                    <a:pt x="1590" y="3181"/>
                    <a:pt x="1611" y="3243"/>
                  </a:cubicBezTo>
                  <a:cubicBezTo>
                    <a:pt x="1737" y="3494"/>
                    <a:pt x="1925" y="4059"/>
                    <a:pt x="2197" y="4373"/>
                  </a:cubicBezTo>
                  <a:lnTo>
                    <a:pt x="2176" y="5085"/>
                  </a:lnTo>
                  <a:cubicBezTo>
                    <a:pt x="2114" y="4896"/>
                    <a:pt x="2009" y="4729"/>
                    <a:pt x="1946" y="4582"/>
                  </a:cubicBezTo>
                  <a:cubicBezTo>
                    <a:pt x="1800" y="4290"/>
                    <a:pt x="1653" y="4018"/>
                    <a:pt x="1486" y="3746"/>
                  </a:cubicBezTo>
                  <a:cubicBezTo>
                    <a:pt x="1507" y="3515"/>
                    <a:pt x="1528" y="3285"/>
                    <a:pt x="1528" y="3055"/>
                  </a:cubicBezTo>
                  <a:close/>
                  <a:moveTo>
                    <a:pt x="1444" y="4436"/>
                  </a:moveTo>
                  <a:cubicBezTo>
                    <a:pt x="1611" y="4792"/>
                    <a:pt x="1716" y="5398"/>
                    <a:pt x="1988" y="5691"/>
                  </a:cubicBezTo>
                  <a:cubicBezTo>
                    <a:pt x="2009" y="5712"/>
                    <a:pt x="2040" y="5723"/>
                    <a:pt x="2072" y="5723"/>
                  </a:cubicBezTo>
                  <a:cubicBezTo>
                    <a:pt x="2103" y="5723"/>
                    <a:pt x="2134" y="5712"/>
                    <a:pt x="2155" y="5691"/>
                  </a:cubicBezTo>
                  <a:cubicBezTo>
                    <a:pt x="2155" y="5712"/>
                    <a:pt x="2155" y="5754"/>
                    <a:pt x="2155" y="5796"/>
                  </a:cubicBezTo>
                  <a:cubicBezTo>
                    <a:pt x="2155" y="5984"/>
                    <a:pt x="2134" y="6194"/>
                    <a:pt x="2134" y="6403"/>
                  </a:cubicBezTo>
                  <a:cubicBezTo>
                    <a:pt x="1988" y="5901"/>
                    <a:pt x="1716" y="5440"/>
                    <a:pt x="1423" y="5001"/>
                  </a:cubicBezTo>
                  <a:lnTo>
                    <a:pt x="1444" y="4436"/>
                  </a:lnTo>
                  <a:close/>
                  <a:moveTo>
                    <a:pt x="1381" y="5524"/>
                  </a:moveTo>
                  <a:cubicBezTo>
                    <a:pt x="1632" y="6005"/>
                    <a:pt x="1821" y="6507"/>
                    <a:pt x="1925" y="7072"/>
                  </a:cubicBezTo>
                  <a:cubicBezTo>
                    <a:pt x="1943" y="7142"/>
                    <a:pt x="2003" y="7182"/>
                    <a:pt x="2059" y="7182"/>
                  </a:cubicBezTo>
                  <a:cubicBezTo>
                    <a:pt x="2070" y="7182"/>
                    <a:pt x="2082" y="7181"/>
                    <a:pt x="2093" y="7177"/>
                  </a:cubicBezTo>
                  <a:cubicBezTo>
                    <a:pt x="2093" y="7261"/>
                    <a:pt x="2093" y="7344"/>
                    <a:pt x="2093" y="7428"/>
                  </a:cubicBezTo>
                  <a:cubicBezTo>
                    <a:pt x="2072" y="7407"/>
                    <a:pt x="2051" y="7386"/>
                    <a:pt x="2051" y="7365"/>
                  </a:cubicBezTo>
                  <a:cubicBezTo>
                    <a:pt x="1821" y="6989"/>
                    <a:pt x="1590" y="6612"/>
                    <a:pt x="1360" y="6235"/>
                  </a:cubicBezTo>
                  <a:cubicBezTo>
                    <a:pt x="1360" y="6005"/>
                    <a:pt x="1381" y="5754"/>
                    <a:pt x="1381" y="5524"/>
                  </a:cubicBezTo>
                  <a:close/>
                  <a:moveTo>
                    <a:pt x="1339" y="6717"/>
                  </a:moveTo>
                  <a:cubicBezTo>
                    <a:pt x="1486" y="7010"/>
                    <a:pt x="1632" y="7282"/>
                    <a:pt x="1779" y="7575"/>
                  </a:cubicBezTo>
                  <a:cubicBezTo>
                    <a:pt x="1862" y="7742"/>
                    <a:pt x="1946" y="7930"/>
                    <a:pt x="2051" y="8098"/>
                  </a:cubicBezTo>
                  <a:cubicBezTo>
                    <a:pt x="2051" y="8328"/>
                    <a:pt x="2051" y="8579"/>
                    <a:pt x="2030" y="8809"/>
                  </a:cubicBezTo>
                  <a:cubicBezTo>
                    <a:pt x="2009" y="8767"/>
                    <a:pt x="1988" y="8725"/>
                    <a:pt x="1967" y="8683"/>
                  </a:cubicBezTo>
                  <a:cubicBezTo>
                    <a:pt x="1779" y="8307"/>
                    <a:pt x="1590" y="7951"/>
                    <a:pt x="1423" y="7575"/>
                  </a:cubicBezTo>
                  <a:cubicBezTo>
                    <a:pt x="1402" y="7282"/>
                    <a:pt x="1360" y="7010"/>
                    <a:pt x="1339" y="6717"/>
                  </a:cubicBezTo>
                  <a:close/>
                  <a:moveTo>
                    <a:pt x="1486" y="8516"/>
                  </a:moveTo>
                  <a:lnTo>
                    <a:pt x="1486" y="8516"/>
                  </a:lnTo>
                  <a:cubicBezTo>
                    <a:pt x="1528" y="8600"/>
                    <a:pt x="1570" y="8683"/>
                    <a:pt x="1590" y="8767"/>
                  </a:cubicBezTo>
                  <a:cubicBezTo>
                    <a:pt x="1716" y="9018"/>
                    <a:pt x="1821" y="9332"/>
                    <a:pt x="2009" y="9562"/>
                  </a:cubicBezTo>
                  <a:cubicBezTo>
                    <a:pt x="2009" y="9583"/>
                    <a:pt x="2009" y="9604"/>
                    <a:pt x="2009" y="9625"/>
                  </a:cubicBezTo>
                  <a:cubicBezTo>
                    <a:pt x="1988" y="9583"/>
                    <a:pt x="1946" y="9562"/>
                    <a:pt x="1925" y="9520"/>
                  </a:cubicBezTo>
                  <a:cubicBezTo>
                    <a:pt x="1842" y="9395"/>
                    <a:pt x="1758" y="9228"/>
                    <a:pt x="1716" y="9081"/>
                  </a:cubicBezTo>
                  <a:cubicBezTo>
                    <a:pt x="1703" y="9017"/>
                    <a:pt x="1659" y="8992"/>
                    <a:pt x="1612" y="8992"/>
                  </a:cubicBezTo>
                  <a:cubicBezTo>
                    <a:pt x="1583" y="8992"/>
                    <a:pt x="1552" y="9002"/>
                    <a:pt x="1528" y="9018"/>
                  </a:cubicBezTo>
                  <a:cubicBezTo>
                    <a:pt x="1528" y="8851"/>
                    <a:pt x="1507" y="8683"/>
                    <a:pt x="1486" y="8516"/>
                  </a:cubicBezTo>
                  <a:close/>
                  <a:moveTo>
                    <a:pt x="1298" y="8809"/>
                  </a:moveTo>
                  <a:lnTo>
                    <a:pt x="1298" y="8809"/>
                  </a:lnTo>
                  <a:cubicBezTo>
                    <a:pt x="1318" y="8914"/>
                    <a:pt x="1339" y="9018"/>
                    <a:pt x="1339" y="9123"/>
                  </a:cubicBezTo>
                  <a:cubicBezTo>
                    <a:pt x="1352" y="9172"/>
                    <a:pt x="1385" y="9192"/>
                    <a:pt x="1420" y="9192"/>
                  </a:cubicBezTo>
                  <a:cubicBezTo>
                    <a:pt x="1444" y="9192"/>
                    <a:pt x="1469" y="9182"/>
                    <a:pt x="1486" y="9165"/>
                  </a:cubicBezTo>
                  <a:cubicBezTo>
                    <a:pt x="1528" y="9353"/>
                    <a:pt x="1590" y="9520"/>
                    <a:pt x="1674" y="9667"/>
                  </a:cubicBezTo>
                  <a:cubicBezTo>
                    <a:pt x="1758" y="9792"/>
                    <a:pt x="1862" y="9960"/>
                    <a:pt x="2009" y="10023"/>
                  </a:cubicBezTo>
                  <a:cubicBezTo>
                    <a:pt x="2009" y="10169"/>
                    <a:pt x="2009" y="10295"/>
                    <a:pt x="2009" y="10441"/>
                  </a:cubicBezTo>
                  <a:cubicBezTo>
                    <a:pt x="1967" y="10441"/>
                    <a:pt x="1946" y="10441"/>
                    <a:pt x="1925" y="10420"/>
                  </a:cubicBezTo>
                  <a:cubicBezTo>
                    <a:pt x="1130" y="10106"/>
                    <a:pt x="1277" y="9583"/>
                    <a:pt x="1298" y="8809"/>
                  </a:cubicBezTo>
                  <a:close/>
                  <a:moveTo>
                    <a:pt x="2699" y="2009"/>
                  </a:moveTo>
                  <a:cubicBezTo>
                    <a:pt x="3432" y="2574"/>
                    <a:pt x="4164" y="3139"/>
                    <a:pt x="4938" y="3641"/>
                  </a:cubicBezTo>
                  <a:cubicBezTo>
                    <a:pt x="6738" y="4771"/>
                    <a:pt x="8621" y="5712"/>
                    <a:pt x="10441" y="6738"/>
                  </a:cubicBezTo>
                  <a:cubicBezTo>
                    <a:pt x="12262" y="7784"/>
                    <a:pt x="13998" y="8956"/>
                    <a:pt x="15756" y="10106"/>
                  </a:cubicBezTo>
                  <a:cubicBezTo>
                    <a:pt x="16886" y="10839"/>
                    <a:pt x="18288" y="11445"/>
                    <a:pt x="19376" y="12345"/>
                  </a:cubicBezTo>
                  <a:cubicBezTo>
                    <a:pt x="17179" y="12220"/>
                    <a:pt x="15086" y="11445"/>
                    <a:pt x="12889" y="11278"/>
                  </a:cubicBezTo>
                  <a:cubicBezTo>
                    <a:pt x="10441" y="11090"/>
                    <a:pt x="7972" y="10985"/>
                    <a:pt x="5524" y="10901"/>
                  </a:cubicBezTo>
                  <a:cubicBezTo>
                    <a:pt x="4562" y="10860"/>
                    <a:pt x="3453" y="10860"/>
                    <a:pt x="2490" y="10608"/>
                  </a:cubicBezTo>
                  <a:cubicBezTo>
                    <a:pt x="2490" y="8997"/>
                    <a:pt x="2532" y="7407"/>
                    <a:pt x="2595" y="5796"/>
                  </a:cubicBezTo>
                  <a:cubicBezTo>
                    <a:pt x="2637" y="5147"/>
                    <a:pt x="2678" y="4478"/>
                    <a:pt x="2720" y="3808"/>
                  </a:cubicBezTo>
                  <a:cubicBezTo>
                    <a:pt x="2741" y="3808"/>
                    <a:pt x="2783" y="3787"/>
                    <a:pt x="2804" y="3766"/>
                  </a:cubicBezTo>
                  <a:cubicBezTo>
                    <a:pt x="2992" y="3599"/>
                    <a:pt x="2867" y="3285"/>
                    <a:pt x="2741" y="3034"/>
                  </a:cubicBezTo>
                  <a:cubicBezTo>
                    <a:pt x="2741" y="2699"/>
                    <a:pt x="2741" y="2344"/>
                    <a:pt x="2699" y="2009"/>
                  </a:cubicBezTo>
                  <a:close/>
                  <a:moveTo>
                    <a:pt x="338" y="0"/>
                  </a:moveTo>
                  <a:cubicBezTo>
                    <a:pt x="304" y="0"/>
                    <a:pt x="272" y="21"/>
                    <a:pt x="272" y="63"/>
                  </a:cubicBezTo>
                  <a:cubicBezTo>
                    <a:pt x="0" y="2637"/>
                    <a:pt x="586" y="5210"/>
                    <a:pt x="419" y="7784"/>
                  </a:cubicBezTo>
                  <a:cubicBezTo>
                    <a:pt x="377" y="8391"/>
                    <a:pt x="210" y="9625"/>
                    <a:pt x="649" y="10253"/>
                  </a:cubicBezTo>
                  <a:cubicBezTo>
                    <a:pt x="670" y="10504"/>
                    <a:pt x="774" y="10713"/>
                    <a:pt x="1026" y="10901"/>
                  </a:cubicBezTo>
                  <a:cubicBezTo>
                    <a:pt x="1779" y="11445"/>
                    <a:pt x="3285" y="11466"/>
                    <a:pt x="4206" y="11550"/>
                  </a:cubicBezTo>
                  <a:cubicBezTo>
                    <a:pt x="5922" y="11717"/>
                    <a:pt x="7658" y="11717"/>
                    <a:pt x="9395" y="11843"/>
                  </a:cubicBezTo>
                  <a:cubicBezTo>
                    <a:pt x="11362" y="11969"/>
                    <a:pt x="13329" y="12031"/>
                    <a:pt x="15275" y="12450"/>
                  </a:cubicBezTo>
                  <a:cubicBezTo>
                    <a:pt x="16790" y="12786"/>
                    <a:pt x="18271" y="13157"/>
                    <a:pt x="19824" y="13157"/>
                  </a:cubicBezTo>
                  <a:cubicBezTo>
                    <a:pt x="20008" y="13157"/>
                    <a:pt x="20193" y="13151"/>
                    <a:pt x="20380" y="13140"/>
                  </a:cubicBezTo>
                  <a:cubicBezTo>
                    <a:pt x="20736" y="13119"/>
                    <a:pt x="20903" y="12722"/>
                    <a:pt x="20673" y="12450"/>
                  </a:cubicBezTo>
                  <a:cubicBezTo>
                    <a:pt x="19606" y="11215"/>
                    <a:pt x="17995" y="10588"/>
                    <a:pt x="16635" y="9730"/>
                  </a:cubicBezTo>
                  <a:cubicBezTo>
                    <a:pt x="14793" y="8537"/>
                    <a:pt x="12994" y="7303"/>
                    <a:pt x="11069" y="6215"/>
                  </a:cubicBezTo>
                  <a:cubicBezTo>
                    <a:pt x="9165" y="5147"/>
                    <a:pt x="7177" y="4164"/>
                    <a:pt x="5294" y="3055"/>
                  </a:cubicBezTo>
                  <a:cubicBezTo>
                    <a:pt x="4185" y="2406"/>
                    <a:pt x="3139" y="1465"/>
                    <a:pt x="2009" y="837"/>
                  </a:cubicBezTo>
                  <a:lnTo>
                    <a:pt x="2009" y="816"/>
                  </a:lnTo>
                  <a:cubicBezTo>
                    <a:pt x="1993" y="769"/>
                    <a:pt x="1954" y="746"/>
                    <a:pt x="1918" y="746"/>
                  </a:cubicBezTo>
                  <a:cubicBezTo>
                    <a:pt x="1906" y="746"/>
                    <a:pt x="1894" y="748"/>
                    <a:pt x="1883" y="753"/>
                  </a:cubicBezTo>
                  <a:cubicBezTo>
                    <a:pt x="1779" y="712"/>
                    <a:pt x="1674" y="649"/>
                    <a:pt x="1590" y="607"/>
                  </a:cubicBezTo>
                  <a:cubicBezTo>
                    <a:pt x="1541" y="490"/>
                    <a:pt x="1424" y="427"/>
                    <a:pt x="1295" y="427"/>
                  </a:cubicBezTo>
                  <a:cubicBezTo>
                    <a:pt x="1261" y="427"/>
                    <a:pt x="1227" y="431"/>
                    <a:pt x="1193" y="440"/>
                  </a:cubicBezTo>
                  <a:cubicBezTo>
                    <a:pt x="984" y="356"/>
                    <a:pt x="754" y="272"/>
                    <a:pt x="523" y="209"/>
                  </a:cubicBezTo>
                  <a:cubicBezTo>
                    <a:pt x="482" y="209"/>
                    <a:pt x="461" y="209"/>
                    <a:pt x="440" y="230"/>
                  </a:cubicBezTo>
                  <a:cubicBezTo>
                    <a:pt x="419" y="168"/>
                    <a:pt x="419" y="126"/>
                    <a:pt x="419" y="63"/>
                  </a:cubicBezTo>
                  <a:cubicBezTo>
                    <a:pt x="408" y="21"/>
                    <a:pt x="372" y="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" name="Google Shape;43;p2">
            <a:extLst>
              <a:ext uri="{FF2B5EF4-FFF2-40B4-BE49-F238E27FC236}">
                <a16:creationId xmlns:a16="http://schemas.microsoft.com/office/drawing/2014/main" id="{ECF50367-74AD-9DAA-8D92-8B1590D1947F}"/>
              </a:ext>
            </a:extLst>
          </p:cNvPr>
          <p:cNvGrpSpPr/>
          <p:nvPr/>
        </p:nvGrpSpPr>
        <p:grpSpPr>
          <a:xfrm>
            <a:off x="504060" y="458068"/>
            <a:ext cx="1097171" cy="1057085"/>
            <a:chOff x="10531563" y="1832413"/>
            <a:chExt cx="812900" cy="783200"/>
          </a:xfrm>
          <a:blipFill dpi="0" rotWithShape="1">
            <a:blip r:embed="rId5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33" name="Google Shape;44;p2">
              <a:extLst>
                <a:ext uri="{FF2B5EF4-FFF2-40B4-BE49-F238E27FC236}">
                  <a16:creationId xmlns:a16="http://schemas.microsoft.com/office/drawing/2014/main" id="{5364FB43-8ACB-EB52-F03D-0D15112CD55E}"/>
                </a:ext>
              </a:extLst>
            </p:cNvPr>
            <p:cNvSpPr/>
            <p:nvPr/>
          </p:nvSpPr>
          <p:spPr>
            <a:xfrm>
              <a:off x="10531563" y="1832413"/>
              <a:ext cx="750675" cy="522100"/>
            </a:xfrm>
            <a:custGeom>
              <a:avLst/>
              <a:gdLst/>
              <a:ahLst/>
              <a:cxnLst/>
              <a:rect l="l" t="t" r="r" b="b"/>
              <a:pathLst>
                <a:path w="30027" h="20884" extrusionOk="0">
                  <a:moveTo>
                    <a:pt x="16472" y="564"/>
                  </a:moveTo>
                  <a:cubicBezTo>
                    <a:pt x="17839" y="564"/>
                    <a:pt x="19163" y="957"/>
                    <a:pt x="20234" y="1982"/>
                  </a:cubicBezTo>
                  <a:cubicBezTo>
                    <a:pt x="21113" y="2840"/>
                    <a:pt x="21678" y="4054"/>
                    <a:pt x="21468" y="5288"/>
                  </a:cubicBezTo>
                  <a:cubicBezTo>
                    <a:pt x="21429" y="5484"/>
                    <a:pt x="21555" y="5625"/>
                    <a:pt x="21743" y="5625"/>
                  </a:cubicBezTo>
                  <a:cubicBezTo>
                    <a:pt x="21756" y="5625"/>
                    <a:pt x="21769" y="5624"/>
                    <a:pt x="21782" y="5623"/>
                  </a:cubicBezTo>
                  <a:cubicBezTo>
                    <a:pt x="22169" y="5547"/>
                    <a:pt x="22562" y="5510"/>
                    <a:pt x="22955" y="5510"/>
                  </a:cubicBezTo>
                  <a:cubicBezTo>
                    <a:pt x="24414" y="5510"/>
                    <a:pt x="25876" y="6018"/>
                    <a:pt x="27013" y="6941"/>
                  </a:cubicBezTo>
                  <a:cubicBezTo>
                    <a:pt x="27704" y="7485"/>
                    <a:pt x="28289" y="8196"/>
                    <a:pt x="28582" y="9033"/>
                  </a:cubicBezTo>
                  <a:cubicBezTo>
                    <a:pt x="28854" y="9808"/>
                    <a:pt x="28896" y="10749"/>
                    <a:pt x="28289" y="11356"/>
                  </a:cubicBezTo>
                  <a:cubicBezTo>
                    <a:pt x="27996" y="11670"/>
                    <a:pt x="27578" y="11879"/>
                    <a:pt x="27432" y="12297"/>
                  </a:cubicBezTo>
                  <a:cubicBezTo>
                    <a:pt x="27285" y="12758"/>
                    <a:pt x="27515" y="13218"/>
                    <a:pt x="27578" y="13658"/>
                  </a:cubicBezTo>
                  <a:cubicBezTo>
                    <a:pt x="27683" y="14494"/>
                    <a:pt x="27515" y="15373"/>
                    <a:pt x="27139" y="16126"/>
                  </a:cubicBezTo>
                  <a:cubicBezTo>
                    <a:pt x="26344" y="17759"/>
                    <a:pt x="24795" y="18867"/>
                    <a:pt x="23017" y="19139"/>
                  </a:cubicBezTo>
                  <a:cubicBezTo>
                    <a:pt x="22657" y="19200"/>
                    <a:pt x="22296" y="19229"/>
                    <a:pt x="21937" y="19229"/>
                  </a:cubicBezTo>
                  <a:cubicBezTo>
                    <a:pt x="20058" y="19229"/>
                    <a:pt x="18211" y="18447"/>
                    <a:pt x="16719" y="17340"/>
                  </a:cubicBezTo>
                  <a:cubicBezTo>
                    <a:pt x="16685" y="17318"/>
                    <a:pt x="16644" y="17307"/>
                    <a:pt x="16601" y="17307"/>
                  </a:cubicBezTo>
                  <a:cubicBezTo>
                    <a:pt x="16483" y="17307"/>
                    <a:pt x="16352" y="17385"/>
                    <a:pt x="16321" y="17507"/>
                  </a:cubicBezTo>
                  <a:cubicBezTo>
                    <a:pt x="15944" y="19621"/>
                    <a:pt x="13664" y="20332"/>
                    <a:pt x="11802" y="20353"/>
                  </a:cubicBezTo>
                  <a:cubicBezTo>
                    <a:pt x="10755" y="20353"/>
                    <a:pt x="9605" y="20311"/>
                    <a:pt x="8642" y="19893"/>
                  </a:cubicBezTo>
                  <a:cubicBezTo>
                    <a:pt x="7784" y="19516"/>
                    <a:pt x="7031" y="18763"/>
                    <a:pt x="6989" y="17779"/>
                  </a:cubicBezTo>
                  <a:cubicBezTo>
                    <a:pt x="6971" y="17650"/>
                    <a:pt x="6855" y="17521"/>
                    <a:pt x="6713" y="17521"/>
                  </a:cubicBezTo>
                  <a:cubicBezTo>
                    <a:pt x="6694" y="17521"/>
                    <a:pt x="6674" y="17523"/>
                    <a:pt x="6654" y="17528"/>
                  </a:cubicBezTo>
                  <a:cubicBezTo>
                    <a:pt x="5767" y="17800"/>
                    <a:pt x="4863" y="18072"/>
                    <a:pt x="3930" y="18072"/>
                  </a:cubicBezTo>
                  <a:cubicBezTo>
                    <a:pt x="3786" y="18072"/>
                    <a:pt x="3641" y="18065"/>
                    <a:pt x="3495" y="18051"/>
                  </a:cubicBezTo>
                  <a:cubicBezTo>
                    <a:pt x="2658" y="17989"/>
                    <a:pt x="1737" y="17591"/>
                    <a:pt x="1277" y="16838"/>
                  </a:cubicBezTo>
                  <a:cubicBezTo>
                    <a:pt x="796" y="16022"/>
                    <a:pt x="900" y="14976"/>
                    <a:pt x="1382" y="14181"/>
                  </a:cubicBezTo>
                  <a:cubicBezTo>
                    <a:pt x="1842" y="13427"/>
                    <a:pt x="2637" y="12904"/>
                    <a:pt x="3474" y="12632"/>
                  </a:cubicBezTo>
                  <a:cubicBezTo>
                    <a:pt x="3620" y="12569"/>
                    <a:pt x="3683" y="12444"/>
                    <a:pt x="3662" y="12297"/>
                  </a:cubicBezTo>
                  <a:cubicBezTo>
                    <a:pt x="3652" y="12287"/>
                    <a:pt x="3646" y="12271"/>
                    <a:pt x="3644" y="12254"/>
                  </a:cubicBezTo>
                  <a:lnTo>
                    <a:pt x="3644" y="12254"/>
                  </a:lnTo>
                  <a:cubicBezTo>
                    <a:pt x="3645" y="12198"/>
                    <a:pt x="3629" y="12143"/>
                    <a:pt x="3593" y="12100"/>
                  </a:cubicBezTo>
                  <a:lnTo>
                    <a:pt x="3593" y="12100"/>
                  </a:lnTo>
                  <a:cubicBezTo>
                    <a:pt x="3548" y="12043"/>
                    <a:pt x="3481" y="12017"/>
                    <a:pt x="3412" y="12017"/>
                  </a:cubicBezTo>
                  <a:cubicBezTo>
                    <a:pt x="3412" y="12017"/>
                    <a:pt x="3411" y="12017"/>
                    <a:pt x="3411" y="12017"/>
                  </a:cubicBezTo>
                  <a:lnTo>
                    <a:pt x="3411" y="12017"/>
                  </a:lnTo>
                  <a:cubicBezTo>
                    <a:pt x="1845" y="11683"/>
                    <a:pt x="838" y="10087"/>
                    <a:pt x="859" y="8531"/>
                  </a:cubicBezTo>
                  <a:cubicBezTo>
                    <a:pt x="879" y="6815"/>
                    <a:pt x="2302" y="5581"/>
                    <a:pt x="3934" y="5267"/>
                  </a:cubicBezTo>
                  <a:cubicBezTo>
                    <a:pt x="4178" y="5223"/>
                    <a:pt x="4424" y="5201"/>
                    <a:pt x="4670" y="5201"/>
                  </a:cubicBezTo>
                  <a:cubicBezTo>
                    <a:pt x="5354" y="5201"/>
                    <a:pt x="6033" y="5373"/>
                    <a:pt x="6633" y="5727"/>
                  </a:cubicBezTo>
                  <a:cubicBezTo>
                    <a:pt x="6672" y="5747"/>
                    <a:pt x="6713" y="5756"/>
                    <a:pt x="6754" y="5756"/>
                  </a:cubicBezTo>
                  <a:cubicBezTo>
                    <a:pt x="6844" y="5756"/>
                    <a:pt x="6931" y="5710"/>
                    <a:pt x="6989" y="5623"/>
                  </a:cubicBezTo>
                  <a:cubicBezTo>
                    <a:pt x="7638" y="4556"/>
                    <a:pt x="8579" y="3719"/>
                    <a:pt x="9605" y="3049"/>
                  </a:cubicBezTo>
                  <a:cubicBezTo>
                    <a:pt x="10693" y="2338"/>
                    <a:pt x="11864" y="1731"/>
                    <a:pt x="13078" y="1250"/>
                  </a:cubicBezTo>
                  <a:cubicBezTo>
                    <a:pt x="14155" y="840"/>
                    <a:pt x="15329" y="564"/>
                    <a:pt x="16472" y="564"/>
                  </a:cubicBezTo>
                  <a:close/>
                  <a:moveTo>
                    <a:pt x="16451" y="1"/>
                  </a:moveTo>
                  <a:cubicBezTo>
                    <a:pt x="14104" y="1"/>
                    <a:pt x="11723" y="1128"/>
                    <a:pt x="9793" y="2296"/>
                  </a:cubicBezTo>
                  <a:cubicBezTo>
                    <a:pt x="8564" y="3049"/>
                    <a:pt x="7449" y="3952"/>
                    <a:pt x="6658" y="5147"/>
                  </a:cubicBezTo>
                  <a:lnTo>
                    <a:pt x="6658" y="5147"/>
                  </a:lnTo>
                  <a:cubicBezTo>
                    <a:pt x="6034" y="4840"/>
                    <a:pt x="5344" y="4690"/>
                    <a:pt x="4653" y="4690"/>
                  </a:cubicBezTo>
                  <a:cubicBezTo>
                    <a:pt x="3548" y="4690"/>
                    <a:pt x="2439" y="5073"/>
                    <a:pt x="1591" y="5811"/>
                  </a:cubicBezTo>
                  <a:cubicBezTo>
                    <a:pt x="168" y="7067"/>
                    <a:pt x="1" y="9159"/>
                    <a:pt x="942" y="10749"/>
                  </a:cubicBezTo>
                  <a:cubicBezTo>
                    <a:pt x="1362" y="11454"/>
                    <a:pt x="1983" y="12038"/>
                    <a:pt x="2742" y="12349"/>
                  </a:cubicBezTo>
                  <a:lnTo>
                    <a:pt x="2742" y="12349"/>
                  </a:lnTo>
                  <a:cubicBezTo>
                    <a:pt x="2009" y="12699"/>
                    <a:pt x="1353" y="13216"/>
                    <a:pt x="921" y="13930"/>
                  </a:cubicBezTo>
                  <a:cubicBezTo>
                    <a:pt x="377" y="14808"/>
                    <a:pt x="252" y="15980"/>
                    <a:pt x="733" y="16922"/>
                  </a:cubicBezTo>
                  <a:cubicBezTo>
                    <a:pt x="1193" y="17821"/>
                    <a:pt x="2156" y="18365"/>
                    <a:pt x="3139" y="18533"/>
                  </a:cubicBezTo>
                  <a:cubicBezTo>
                    <a:pt x="3394" y="18576"/>
                    <a:pt x="3649" y="18595"/>
                    <a:pt x="3903" y="18595"/>
                  </a:cubicBezTo>
                  <a:cubicBezTo>
                    <a:pt x="4784" y="18595"/>
                    <a:pt x="5657" y="18366"/>
                    <a:pt x="6501" y="18115"/>
                  </a:cubicBezTo>
                  <a:lnTo>
                    <a:pt x="6501" y="18115"/>
                  </a:lnTo>
                  <a:cubicBezTo>
                    <a:pt x="6772" y="19751"/>
                    <a:pt x="8450" y="20556"/>
                    <a:pt x="9981" y="20772"/>
                  </a:cubicBezTo>
                  <a:cubicBezTo>
                    <a:pt x="10510" y="20839"/>
                    <a:pt x="11067" y="20883"/>
                    <a:pt x="11629" y="20883"/>
                  </a:cubicBezTo>
                  <a:cubicBezTo>
                    <a:pt x="12980" y="20883"/>
                    <a:pt x="14357" y="20628"/>
                    <a:pt x="15421" y="19830"/>
                  </a:cubicBezTo>
                  <a:cubicBezTo>
                    <a:pt x="16033" y="19362"/>
                    <a:pt x="16521" y="18740"/>
                    <a:pt x="16739" y="18004"/>
                  </a:cubicBezTo>
                  <a:lnTo>
                    <a:pt x="16739" y="18004"/>
                  </a:lnTo>
                  <a:cubicBezTo>
                    <a:pt x="18269" y="19035"/>
                    <a:pt x="20111" y="19742"/>
                    <a:pt x="21964" y="19742"/>
                  </a:cubicBezTo>
                  <a:cubicBezTo>
                    <a:pt x="22126" y="19742"/>
                    <a:pt x="22289" y="19737"/>
                    <a:pt x="22452" y="19725"/>
                  </a:cubicBezTo>
                  <a:cubicBezTo>
                    <a:pt x="24419" y="19600"/>
                    <a:pt x="26197" y="18616"/>
                    <a:pt x="27264" y="16963"/>
                  </a:cubicBezTo>
                  <a:cubicBezTo>
                    <a:pt x="27766" y="16210"/>
                    <a:pt x="28080" y="15331"/>
                    <a:pt x="28122" y="14432"/>
                  </a:cubicBezTo>
                  <a:cubicBezTo>
                    <a:pt x="28143" y="13950"/>
                    <a:pt x="28080" y="13490"/>
                    <a:pt x="27976" y="13030"/>
                  </a:cubicBezTo>
                  <a:cubicBezTo>
                    <a:pt x="27892" y="12716"/>
                    <a:pt x="27871" y="12444"/>
                    <a:pt x="28101" y="12193"/>
                  </a:cubicBezTo>
                  <a:cubicBezTo>
                    <a:pt x="28289" y="12025"/>
                    <a:pt x="28499" y="11879"/>
                    <a:pt x="28687" y="11691"/>
                  </a:cubicBezTo>
                  <a:cubicBezTo>
                    <a:pt x="30026" y="10268"/>
                    <a:pt x="28959" y="8050"/>
                    <a:pt x="27787" y="6920"/>
                  </a:cubicBezTo>
                  <a:cubicBezTo>
                    <a:pt x="26487" y="5670"/>
                    <a:pt x="24710" y="4980"/>
                    <a:pt x="22928" y="4980"/>
                  </a:cubicBezTo>
                  <a:cubicBezTo>
                    <a:pt x="22624" y="4980"/>
                    <a:pt x="22320" y="5000"/>
                    <a:pt x="22019" y="5040"/>
                  </a:cubicBezTo>
                  <a:lnTo>
                    <a:pt x="22019" y="5040"/>
                  </a:lnTo>
                  <a:cubicBezTo>
                    <a:pt x="22202" y="2747"/>
                    <a:pt x="20264" y="760"/>
                    <a:pt x="18100" y="204"/>
                  </a:cubicBezTo>
                  <a:cubicBezTo>
                    <a:pt x="17556" y="64"/>
                    <a:pt x="17004" y="1"/>
                    <a:pt x="164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45;p2">
              <a:extLst>
                <a:ext uri="{FF2B5EF4-FFF2-40B4-BE49-F238E27FC236}">
                  <a16:creationId xmlns:a16="http://schemas.microsoft.com/office/drawing/2014/main" id="{C74140C8-634D-4B28-3CF9-71CCDFD214F5}"/>
                </a:ext>
              </a:extLst>
            </p:cNvPr>
            <p:cNvSpPr/>
            <p:nvPr/>
          </p:nvSpPr>
          <p:spPr>
            <a:xfrm>
              <a:off x="11147763" y="2330438"/>
              <a:ext cx="76400" cy="58050"/>
            </a:xfrm>
            <a:custGeom>
              <a:avLst/>
              <a:gdLst/>
              <a:ahLst/>
              <a:cxnLst/>
              <a:rect l="l" t="t" r="r" b="b"/>
              <a:pathLst>
                <a:path w="3056" h="2322" extrusionOk="0">
                  <a:moveTo>
                    <a:pt x="1259" y="523"/>
                  </a:moveTo>
                  <a:cubicBezTo>
                    <a:pt x="1628" y="584"/>
                    <a:pt x="2081" y="654"/>
                    <a:pt x="2302" y="976"/>
                  </a:cubicBezTo>
                  <a:cubicBezTo>
                    <a:pt x="2407" y="1123"/>
                    <a:pt x="2428" y="1248"/>
                    <a:pt x="2386" y="1395"/>
                  </a:cubicBezTo>
                  <a:cubicBezTo>
                    <a:pt x="2344" y="1499"/>
                    <a:pt x="2240" y="1604"/>
                    <a:pt x="2114" y="1687"/>
                  </a:cubicBezTo>
                  <a:cubicBezTo>
                    <a:pt x="1967" y="1767"/>
                    <a:pt x="1801" y="1803"/>
                    <a:pt x="1630" y="1803"/>
                  </a:cubicBezTo>
                  <a:cubicBezTo>
                    <a:pt x="1485" y="1803"/>
                    <a:pt x="1337" y="1777"/>
                    <a:pt x="1193" y="1729"/>
                  </a:cubicBezTo>
                  <a:cubicBezTo>
                    <a:pt x="1047" y="1687"/>
                    <a:pt x="900" y="1604"/>
                    <a:pt x="796" y="1499"/>
                  </a:cubicBezTo>
                  <a:cubicBezTo>
                    <a:pt x="733" y="1436"/>
                    <a:pt x="712" y="1395"/>
                    <a:pt x="670" y="1311"/>
                  </a:cubicBezTo>
                  <a:cubicBezTo>
                    <a:pt x="649" y="1290"/>
                    <a:pt x="649" y="1269"/>
                    <a:pt x="628" y="1227"/>
                  </a:cubicBezTo>
                  <a:cubicBezTo>
                    <a:pt x="628" y="1206"/>
                    <a:pt x="607" y="1185"/>
                    <a:pt x="607" y="1164"/>
                  </a:cubicBezTo>
                  <a:cubicBezTo>
                    <a:pt x="607" y="1164"/>
                    <a:pt x="607" y="1143"/>
                    <a:pt x="607" y="1143"/>
                  </a:cubicBezTo>
                  <a:cubicBezTo>
                    <a:pt x="607" y="976"/>
                    <a:pt x="649" y="830"/>
                    <a:pt x="733" y="725"/>
                  </a:cubicBezTo>
                  <a:cubicBezTo>
                    <a:pt x="796" y="641"/>
                    <a:pt x="838" y="620"/>
                    <a:pt x="921" y="579"/>
                  </a:cubicBezTo>
                  <a:lnTo>
                    <a:pt x="921" y="579"/>
                  </a:lnTo>
                  <a:cubicBezTo>
                    <a:pt x="900" y="589"/>
                    <a:pt x="895" y="594"/>
                    <a:pt x="898" y="594"/>
                  </a:cubicBezTo>
                  <a:cubicBezTo>
                    <a:pt x="900" y="594"/>
                    <a:pt x="911" y="589"/>
                    <a:pt x="921" y="579"/>
                  </a:cubicBezTo>
                  <a:lnTo>
                    <a:pt x="921" y="579"/>
                  </a:lnTo>
                  <a:cubicBezTo>
                    <a:pt x="921" y="579"/>
                    <a:pt x="921" y="579"/>
                    <a:pt x="921" y="579"/>
                  </a:cubicBezTo>
                  <a:cubicBezTo>
                    <a:pt x="942" y="579"/>
                    <a:pt x="963" y="558"/>
                    <a:pt x="984" y="558"/>
                  </a:cubicBezTo>
                  <a:lnTo>
                    <a:pt x="1047" y="558"/>
                  </a:lnTo>
                  <a:cubicBezTo>
                    <a:pt x="1065" y="560"/>
                    <a:pt x="1084" y="562"/>
                    <a:pt x="1102" y="562"/>
                  </a:cubicBezTo>
                  <a:cubicBezTo>
                    <a:pt x="1158" y="562"/>
                    <a:pt x="1213" y="549"/>
                    <a:pt x="1259" y="523"/>
                  </a:cubicBezTo>
                  <a:close/>
                  <a:moveTo>
                    <a:pt x="1261" y="1"/>
                  </a:moveTo>
                  <a:cubicBezTo>
                    <a:pt x="1210" y="1"/>
                    <a:pt x="1160" y="17"/>
                    <a:pt x="1119" y="47"/>
                  </a:cubicBezTo>
                  <a:lnTo>
                    <a:pt x="1119" y="47"/>
                  </a:lnTo>
                  <a:cubicBezTo>
                    <a:pt x="1090" y="44"/>
                    <a:pt x="1061" y="43"/>
                    <a:pt x="1033" y="43"/>
                  </a:cubicBezTo>
                  <a:cubicBezTo>
                    <a:pt x="823" y="43"/>
                    <a:pt x="628" y="110"/>
                    <a:pt x="461" y="244"/>
                  </a:cubicBezTo>
                  <a:cubicBezTo>
                    <a:pt x="294" y="390"/>
                    <a:pt x="168" y="620"/>
                    <a:pt x="105" y="851"/>
                  </a:cubicBezTo>
                  <a:cubicBezTo>
                    <a:pt x="1" y="1374"/>
                    <a:pt x="294" y="1855"/>
                    <a:pt x="754" y="2106"/>
                  </a:cubicBezTo>
                  <a:cubicBezTo>
                    <a:pt x="1017" y="2244"/>
                    <a:pt x="1317" y="2321"/>
                    <a:pt x="1614" y="2321"/>
                  </a:cubicBezTo>
                  <a:cubicBezTo>
                    <a:pt x="1814" y="2321"/>
                    <a:pt x="2013" y="2286"/>
                    <a:pt x="2198" y="2211"/>
                  </a:cubicBezTo>
                  <a:cubicBezTo>
                    <a:pt x="2679" y="2022"/>
                    <a:pt x="3056" y="1562"/>
                    <a:pt x="2888" y="1018"/>
                  </a:cubicBezTo>
                  <a:cubicBezTo>
                    <a:pt x="2700" y="327"/>
                    <a:pt x="1968" y="118"/>
                    <a:pt x="1340" y="14"/>
                  </a:cubicBezTo>
                  <a:cubicBezTo>
                    <a:pt x="1314" y="5"/>
                    <a:pt x="1288" y="1"/>
                    <a:pt x="12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46;p2">
              <a:extLst>
                <a:ext uri="{FF2B5EF4-FFF2-40B4-BE49-F238E27FC236}">
                  <a16:creationId xmlns:a16="http://schemas.microsoft.com/office/drawing/2014/main" id="{FF0A7ADE-8ED1-2B56-6108-F8AEA59A527D}"/>
                </a:ext>
              </a:extLst>
            </p:cNvPr>
            <p:cNvSpPr/>
            <p:nvPr/>
          </p:nvSpPr>
          <p:spPr>
            <a:xfrm>
              <a:off x="11221013" y="2442663"/>
              <a:ext cx="75350" cy="61000"/>
            </a:xfrm>
            <a:custGeom>
              <a:avLst/>
              <a:gdLst/>
              <a:ahLst/>
              <a:cxnLst/>
              <a:rect l="l" t="t" r="r" b="b"/>
              <a:pathLst>
                <a:path w="3014" h="2440" extrusionOk="0">
                  <a:moveTo>
                    <a:pt x="1444" y="631"/>
                  </a:moveTo>
                  <a:cubicBezTo>
                    <a:pt x="1663" y="708"/>
                    <a:pt x="1871" y="819"/>
                    <a:pt x="2071" y="944"/>
                  </a:cubicBezTo>
                  <a:cubicBezTo>
                    <a:pt x="2134" y="986"/>
                    <a:pt x="2197" y="1048"/>
                    <a:pt x="2260" y="1090"/>
                  </a:cubicBezTo>
                  <a:cubicBezTo>
                    <a:pt x="2323" y="1132"/>
                    <a:pt x="2406" y="1216"/>
                    <a:pt x="2406" y="1279"/>
                  </a:cubicBezTo>
                  <a:cubicBezTo>
                    <a:pt x="2406" y="1425"/>
                    <a:pt x="2218" y="1572"/>
                    <a:pt x="2134" y="1634"/>
                  </a:cubicBezTo>
                  <a:cubicBezTo>
                    <a:pt x="1927" y="1807"/>
                    <a:pt x="1649" y="1923"/>
                    <a:pt x="1382" y="1923"/>
                  </a:cubicBezTo>
                  <a:cubicBezTo>
                    <a:pt x="1325" y="1923"/>
                    <a:pt x="1269" y="1917"/>
                    <a:pt x="1214" y="1906"/>
                  </a:cubicBezTo>
                  <a:cubicBezTo>
                    <a:pt x="921" y="1823"/>
                    <a:pt x="670" y="1592"/>
                    <a:pt x="628" y="1320"/>
                  </a:cubicBezTo>
                  <a:cubicBezTo>
                    <a:pt x="607" y="1153"/>
                    <a:pt x="670" y="1007"/>
                    <a:pt x="774" y="881"/>
                  </a:cubicBezTo>
                  <a:cubicBezTo>
                    <a:pt x="865" y="790"/>
                    <a:pt x="988" y="731"/>
                    <a:pt x="1115" y="731"/>
                  </a:cubicBezTo>
                  <a:cubicBezTo>
                    <a:pt x="1134" y="731"/>
                    <a:pt x="1153" y="732"/>
                    <a:pt x="1172" y="735"/>
                  </a:cubicBezTo>
                  <a:cubicBezTo>
                    <a:pt x="1187" y="737"/>
                    <a:pt x="1203" y="738"/>
                    <a:pt x="1220" y="738"/>
                  </a:cubicBezTo>
                  <a:cubicBezTo>
                    <a:pt x="1304" y="738"/>
                    <a:pt x="1390" y="703"/>
                    <a:pt x="1444" y="631"/>
                  </a:cubicBezTo>
                  <a:close/>
                  <a:moveTo>
                    <a:pt x="959" y="0"/>
                  </a:moveTo>
                  <a:cubicBezTo>
                    <a:pt x="842" y="0"/>
                    <a:pt x="732" y="136"/>
                    <a:pt x="732" y="253"/>
                  </a:cubicBezTo>
                  <a:cubicBezTo>
                    <a:pt x="732" y="269"/>
                    <a:pt x="733" y="284"/>
                    <a:pt x="735" y="298"/>
                  </a:cubicBezTo>
                  <a:lnTo>
                    <a:pt x="735" y="298"/>
                  </a:lnTo>
                  <a:cubicBezTo>
                    <a:pt x="441" y="427"/>
                    <a:pt x="205" y="698"/>
                    <a:pt x="126" y="1028"/>
                  </a:cubicBezTo>
                  <a:cubicBezTo>
                    <a:pt x="0" y="1530"/>
                    <a:pt x="314" y="2053"/>
                    <a:pt x="753" y="2283"/>
                  </a:cubicBezTo>
                  <a:cubicBezTo>
                    <a:pt x="957" y="2389"/>
                    <a:pt x="1180" y="2439"/>
                    <a:pt x="1404" y="2439"/>
                  </a:cubicBezTo>
                  <a:cubicBezTo>
                    <a:pt x="1709" y="2439"/>
                    <a:pt x="2016" y="2347"/>
                    <a:pt x="2281" y="2178"/>
                  </a:cubicBezTo>
                  <a:cubicBezTo>
                    <a:pt x="2511" y="2032"/>
                    <a:pt x="2720" y="1844"/>
                    <a:pt x="2846" y="1613"/>
                  </a:cubicBezTo>
                  <a:cubicBezTo>
                    <a:pt x="3013" y="1300"/>
                    <a:pt x="2908" y="1007"/>
                    <a:pt x="2678" y="776"/>
                  </a:cubicBezTo>
                  <a:cubicBezTo>
                    <a:pt x="2218" y="337"/>
                    <a:pt x="1611" y="86"/>
                    <a:pt x="983" y="2"/>
                  </a:cubicBezTo>
                  <a:cubicBezTo>
                    <a:pt x="975" y="1"/>
                    <a:pt x="967" y="0"/>
                    <a:pt x="9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47;p2">
              <a:extLst>
                <a:ext uri="{FF2B5EF4-FFF2-40B4-BE49-F238E27FC236}">
                  <a16:creationId xmlns:a16="http://schemas.microsoft.com/office/drawing/2014/main" id="{C263C777-CE48-124F-5BF9-8F25E985F785}"/>
                </a:ext>
              </a:extLst>
            </p:cNvPr>
            <p:cNvSpPr/>
            <p:nvPr/>
          </p:nvSpPr>
          <p:spPr>
            <a:xfrm>
              <a:off x="11288488" y="2558213"/>
              <a:ext cx="55975" cy="57400"/>
            </a:xfrm>
            <a:custGeom>
              <a:avLst/>
              <a:gdLst/>
              <a:ahLst/>
              <a:cxnLst/>
              <a:rect l="l" t="t" r="r" b="b"/>
              <a:pathLst>
                <a:path w="2239" h="2296" extrusionOk="0">
                  <a:moveTo>
                    <a:pt x="1109" y="653"/>
                  </a:moveTo>
                  <a:cubicBezTo>
                    <a:pt x="1151" y="674"/>
                    <a:pt x="1214" y="695"/>
                    <a:pt x="1256" y="695"/>
                  </a:cubicBezTo>
                  <a:cubicBezTo>
                    <a:pt x="1277" y="716"/>
                    <a:pt x="1277" y="716"/>
                    <a:pt x="1297" y="716"/>
                  </a:cubicBezTo>
                  <a:cubicBezTo>
                    <a:pt x="1339" y="737"/>
                    <a:pt x="1360" y="758"/>
                    <a:pt x="1402" y="779"/>
                  </a:cubicBezTo>
                  <a:cubicBezTo>
                    <a:pt x="1423" y="799"/>
                    <a:pt x="1423" y="820"/>
                    <a:pt x="1444" y="820"/>
                  </a:cubicBezTo>
                  <a:cubicBezTo>
                    <a:pt x="1486" y="862"/>
                    <a:pt x="1507" y="883"/>
                    <a:pt x="1528" y="904"/>
                  </a:cubicBezTo>
                  <a:cubicBezTo>
                    <a:pt x="1523" y="902"/>
                    <a:pt x="1520" y="901"/>
                    <a:pt x="1517" y="901"/>
                  </a:cubicBezTo>
                  <a:cubicBezTo>
                    <a:pt x="1499" y="901"/>
                    <a:pt x="1551" y="967"/>
                    <a:pt x="1569" y="967"/>
                  </a:cubicBezTo>
                  <a:cubicBezTo>
                    <a:pt x="1569" y="983"/>
                    <a:pt x="1581" y="998"/>
                    <a:pt x="1587" y="1014"/>
                  </a:cubicBezTo>
                  <a:lnTo>
                    <a:pt x="1587" y="1014"/>
                  </a:lnTo>
                  <a:cubicBezTo>
                    <a:pt x="1586" y="1011"/>
                    <a:pt x="1585" y="1009"/>
                    <a:pt x="1584" y="1009"/>
                  </a:cubicBezTo>
                  <a:cubicBezTo>
                    <a:pt x="1584" y="1009"/>
                    <a:pt x="1585" y="1014"/>
                    <a:pt x="1590" y="1030"/>
                  </a:cubicBezTo>
                  <a:cubicBezTo>
                    <a:pt x="1590" y="1071"/>
                    <a:pt x="1611" y="1113"/>
                    <a:pt x="1611" y="1134"/>
                  </a:cubicBezTo>
                  <a:cubicBezTo>
                    <a:pt x="1611" y="1135"/>
                    <a:pt x="1612" y="1135"/>
                    <a:pt x="1612" y="1135"/>
                  </a:cubicBezTo>
                  <a:lnTo>
                    <a:pt x="1612" y="1135"/>
                  </a:lnTo>
                  <a:cubicBezTo>
                    <a:pt x="1611" y="1140"/>
                    <a:pt x="1611" y="1147"/>
                    <a:pt x="1611" y="1155"/>
                  </a:cubicBezTo>
                  <a:cubicBezTo>
                    <a:pt x="1611" y="1176"/>
                    <a:pt x="1611" y="1197"/>
                    <a:pt x="1611" y="1239"/>
                  </a:cubicBezTo>
                  <a:cubicBezTo>
                    <a:pt x="1611" y="1239"/>
                    <a:pt x="1611" y="1260"/>
                    <a:pt x="1611" y="1281"/>
                  </a:cubicBezTo>
                  <a:cubicBezTo>
                    <a:pt x="1617" y="1264"/>
                    <a:pt x="1620" y="1257"/>
                    <a:pt x="1620" y="1257"/>
                  </a:cubicBezTo>
                  <a:cubicBezTo>
                    <a:pt x="1622" y="1257"/>
                    <a:pt x="1611" y="1302"/>
                    <a:pt x="1611" y="1302"/>
                  </a:cubicBezTo>
                  <a:cubicBezTo>
                    <a:pt x="1590" y="1323"/>
                    <a:pt x="1590" y="1364"/>
                    <a:pt x="1569" y="1385"/>
                  </a:cubicBezTo>
                  <a:cubicBezTo>
                    <a:pt x="1563" y="1412"/>
                    <a:pt x="1565" y="1419"/>
                    <a:pt x="1569" y="1419"/>
                  </a:cubicBezTo>
                  <a:cubicBezTo>
                    <a:pt x="1573" y="1419"/>
                    <a:pt x="1579" y="1413"/>
                    <a:pt x="1582" y="1409"/>
                  </a:cubicBezTo>
                  <a:lnTo>
                    <a:pt x="1582" y="1409"/>
                  </a:lnTo>
                  <a:cubicBezTo>
                    <a:pt x="1580" y="1412"/>
                    <a:pt x="1576" y="1418"/>
                    <a:pt x="1569" y="1427"/>
                  </a:cubicBezTo>
                  <a:cubicBezTo>
                    <a:pt x="1549" y="1427"/>
                    <a:pt x="1549" y="1448"/>
                    <a:pt x="1549" y="1469"/>
                  </a:cubicBezTo>
                  <a:cubicBezTo>
                    <a:pt x="1528" y="1469"/>
                    <a:pt x="1528" y="1490"/>
                    <a:pt x="1507" y="1511"/>
                  </a:cubicBezTo>
                  <a:cubicBezTo>
                    <a:pt x="1507" y="1511"/>
                    <a:pt x="1507" y="1532"/>
                    <a:pt x="1486" y="1532"/>
                  </a:cubicBezTo>
                  <a:cubicBezTo>
                    <a:pt x="1465" y="1574"/>
                    <a:pt x="1444" y="1595"/>
                    <a:pt x="1423" y="1615"/>
                  </a:cubicBezTo>
                  <a:cubicBezTo>
                    <a:pt x="1402" y="1636"/>
                    <a:pt x="1381" y="1636"/>
                    <a:pt x="1360" y="1657"/>
                  </a:cubicBezTo>
                  <a:cubicBezTo>
                    <a:pt x="1355" y="1662"/>
                    <a:pt x="1356" y="1664"/>
                    <a:pt x="1359" y="1664"/>
                  </a:cubicBezTo>
                  <a:cubicBezTo>
                    <a:pt x="1365" y="1664"/>
                    <a:pt x="1378" y="1659"/>
                    <a:pt x="1382" y="1659"/>
                  </a:cubicBezTo>
                  <a:cubicBezTo>
                    <a:pt x="1387" y="1659"/>
                    <a:pt x="1383" y="1663"/>
                    <a:pt x="1360" y="1678"/>
                  </a:cubicBezTo>
                  <a:cubicBezTo>
                    <a:pt x="1318" y="1678"/>
                    <a:pt x="1297" y="1699"/>
                    <a:pt x="1256" y="1720"/>
                  </a:cubicBezTo>
                  <a:cubicBezTo>
                    <a:pt x="1256" y="1720"/>
                    <a:pt x="1193" y="1741"/>
                    <a:pt x="1235" y="1741"/>
                  </a:cubicBezTo>
                  <a:cubicBezTo>
                    <a:pt x="1214" y="1741"/>
                    <a:pt x="1193" y="1741"/>
                    <a:pt x="1172" y="1762"/>
                  </a:cubicBezTo>
                  <a:lnTo>
                    <a:pt x="1109" y="1762"/>
                  </a:lnTo>
                  <a:cubicBezTo>
                    <a:pt x="1088" y="1772"/>
                    <a:pt x="1104" y="1772"/>
                    <a:pt x="1117" y="1772"/>
                  </a:cubicBezTo>
                  <a:cubicBezTo>
                    <a:pt x="1130" y="1772"/>
                    <a:pt x="1140" y="1772"/>
                    <a:pt x="1109" y="1783"/>
                  </a:cubicBezTo>
                  <a:cubicBezTo>
                    <a:pt x="1067" y="1783"/>
                    <a:pt x="1025" y="1783"/>
                    <a:pt x="984" y="1762"/>
                  </a:cubicBezTo>
                  <a:cubicBezTo>
                    <a:pt x="973" y="1762"/>
                    <a:pt x="970" y="1763"/>
                    <a:pt x="972" y="1765"/>
                  </a:cubicBezTo>
                  <a:lnTo>
                    <a:pt x="972" y="1765"/>
                  </a:lnTo>
                  <a:cubicBezTo>
                    <a:pt x="969" y="1764"/>
                    <a:pt x="966" y="1763"/>
                    <a:pt x="963" y="1762"/>
                  </a:cubicBezTo>
                  <a:cubicBezTo>
                    <a:pt x="942" y="1762"/>
                    <a:pt x="921" y="1762"/>
                    <a:pt x="900" y="1741"/>
                  </a:cubicBezTo>
                  <a:cubicBezTo>
                    <a:pt x="837" y="1741"/>
                    <a:pt x="858" y="1741"/>
                    <a:pt x="795" y="1699"/>
                  </a:cubicBezTo>
                  <a:cubicBezTo>
                    <a:pt x="753" y="1678"/>
                    <a:pt x="691" y="1636"/>
                    <a:pt x="670" y="1595"/>
                  </a:cubicBezTo>
                  <a:cubicBezTo>
                    <a:pt x="670" y="1574"/>
                    <a:pt x="649" y="1574"/>
                    <a:pt x="649" y="1553"/>
                  </a:cubicBezTo>
                  <a:cubicBezTo>
                    <a:pt x="649" y="1553"/>
                    <a:pt x="625" y="1517"/>
                    <a:pt x="622" y="1517"/>
                  </a:cubicBezTo>
                  <a:cubicBezTo>
                    <a:pt x="622" y="1517"/>
                    <a:pt x="622" y="1518"/>
                    <a:pt x="623" y="1520"/>
                  </a:cubicBezTo>
                  <a:lnTo>
                    <a:pt x="623" y="1520"/>
                  </a:lnTo>
                  <a:cubicBezTo>
                    <a:pt x="607" y="1482"/>
                    <a:pt x="607" y="1444"/>
                    <a:pt x="607" y="1406"/>
                  </a:cubicBezTo>
                  <a:cubicBezTo>
                    <a:pt x="602" y="1391"/>
                    <a:pt x="599" y="1386"/>
                    <a:pt x="598" y="1386"/>
                  </a:cubicBezTo>
                  <a:cubicBezTo>
                    <a:pt x="595" y="1386"/>
                    <a:pt x="599" y="1416"/>
                    <a:pt x="594" y="1416"/>
                  </a:cubicBezTo>
                  <a:cubicBezTo>
                    <a:pt x="592" y="1416"/>
                    <a:pt x="590" y="1414"/>
                    <a:pt x="586" y="1406"/>
                  </a:cubicBezTo>
                  <a:cubicBezTo>
                    <a:pt x="586" y="1385"/>
                    <a:pt x="586" y="1364"/>
                    <a:pt x="586" y="1343"/>
                  </a:cubicBezTo>
                  <a:lnTo>
                    <a:pt x="586" y="1281"/>
                  </a:lnTo>
                  <a:cubicBezTo>
                    <a:pt x="586" y="1281"/>
                    <a:pt x="593" y="1255"/>
                    <a:pt x="595" y="1239"/>
                  </a:cubicBezTo>
                  <a:lnTo>
                    <a:pt x="595" y="1239"/>
                  </a:lnTo>
                  <a:cubicBezTo>
                    <a:pt x="600" y="1223"/>
                    <a:pt x="607" y="1197"/>
                    <a:pt x="607" y="1197"/>
                  </a:cubicBezTo>
                  <a:cubicBezTo>
                    <a:pt x="607" y="1197"/>
                    <a:pt x="607" y="1176"/>
                    <a:pt x="607" y="1155"/>
                  </a:cubicBezTo>
                  <a:cubicBezTo>
                    <a:pt x="628" y="1134"/>
                    <a:pt x="628" y="1113"/>
                    <a:pt x="628" y="1092"/>
                  </a:cubicBezTo>
                  <a:cubicBezTo>
                    <a:pt x="649" y="1071"/>
                    <a:pt x="649" y="1071"/>
                    <a:pt x="649" y="1051"/>
                  </a:cubicBezTo>
                  <a:cubicBezTo>
                    <a:pt x="670" y="1009"/>
                    <a:pt x="691" y="967"/>
                    <a:pt x="712" y="946"/>
                  </a:cubicBezTo>
                  <a:cubicBezTo>
                    <a:pt x="724" y="927"/>
                    <a:pt x="729" y="922"/>
                    <a:pt x="731" y="922"/>
                  </a:cubicBezTo>
                  <a:cubicBezTo>
                    <a:pt x="733" y="922"/>
                    <a:pt x="726" y="937"/>
                    <a:pt x="726" y="937"/>
                  </a:cubicBezTo>
                  <a:cubicBezTo>
                    <a:pt x="726" y="937"/>
                    <a:pt x="728" y="934"/>
                    <a:pt x="732" y="925"/>
                  </a:cubicBezTo>
                  <a:cubicBezTo>
                    <a:pt x="753" y="904"/>
                    <a:pt x="774" y="862"/>
                    <a:pt x="795" y="841"/>
                  </a:cubicBezTo>
                  <a:cubicBezTo>
                    <a:pt x="879" y="779"/>
                    <a:pt x="900" y="758"/>
                    <a:pt x="1004" y="695"/>
                  </a:cubicBezTo>
                  <a:cubicBezTo>
                    <a:pt x="1030" y="680"/>
                    <a:pt x="1057" y="666"/>
                    <a:pt x="1085" y="653"/>
                  </a:cubicBezTo>
                  <a:close/>
                  <a:moveTo>
                    <a:pt x="1471" y="0"/>
                  </a:moveTo>
                  <a:cubicBezTo>
                    <a:pt x="1455" y="0"/>
                    <a:pt x="1439" y="2"/>
                    <a:pt x="1423" y="4"/>
                  </a:cubicBezTo>
                  <a:cubicBezTo>
                    <a:pt x="1261" y="32"/>
                    <a:pt x="1097" y="77"/>
                    <a:pt x="942" y="141"/>
                  </a:cubicBezTo>
                  <a:lnTo>
                    <a:pt x="942" y="141"/>
                  </a:lnTo>
                  <a:cubicBezTo>
                    <a:pt x="878" y="145"/>
                    <a:pt x="815" y="156"/>
                    <a:pt x="753" y="172"/>
                  </a:cubicBezTo>
                  <a:cubicBezTo>
                    <a:pt x="659" y="199"/>
                    <a:pt x="590" y="270"/>
                    <a:pt x="565" y="350"/>
                  </a:cubicBezTo>
                  <a:lnTo>
                    <a:pt x="565" y="350"/>
                  </a:lnTo>
                  <a:cubicBezTo>
                    <a:pt x="419" y="459"/>
                    <a:pt x="295" y="594"/>
                    <a:pt x="209" y="758"/>
                  </a:cubicBezTo>
                  <a:cubicBezTo>
                    <a:pt x="0" y="1176"/>
                    <a:pt x="21" y="1762"/>
                    <a:pt x="419" y="2076"/>
                  </a:cubicBezTo>
                  <a:cubicBezTo>
                    <a:pt x="596" y="2226"/>
                    <a:pt x="812" y="2296"/>
                    <a:pt x="1030" y="2296"/>
                  </a:cubicBezTo>
                  <a:cubicBezTo>
                    <a:pt x="1299" y="2296"/>
                    <a:pt x="1571" y="2189"/>
                    <a:pt x="1779" y="1992"/>
                  </a:cubicBezTo>
                  <a:cubicBezTo>
                    <a:pt x="2134" y="1678"/>
                    <a:pt x="2239" y="1155"/>
                    <a:pt x="2030" y="737"/>
                  </a:cubicBezTo>
                  <a:cubicBezTo>
                    <a:pt x="1957" y="590"/>
                    <a:pt x="1850" y="467"/>
                    <a:pt x="1722" y="372"/>
                  </a:cubicBezTo>
                  <a:lnTo>
                    <a:pt x="1722" y="372"/>
                  </a:lnTo>
                  <a:cubicBezTo>
                    <a:pt x="1749" y="315"/>
                    <a:pt x="1756" y="250"/>
                    <a:pt x="1737" y="193"/>
                  </a:cubicBezTo>
                  <a:cubicBezTo>
                    <a:pt x="1700" y="65"/>
                    <a:pt x="1583" y="0"/>
                    <a:pt x="14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48;p2">
              <a:extLst>
                <a:ext uri="{FF2B5EF4-FFF2-40B4-BE49-F238E27FC236}">
                  <a16:creationId xmlns:a16="http://schemas.microsoft.com/office/drawing/2014/main" id="{3FDE9ED5-EC11-8EFB-E691-3A7E64455C1E}"/>
                </a:ext>
              </a:extLst>
            </p:cNvPr>
            <p:cNvSpPr/>
            <p:nvPr/>
          </p:nvSpPr>
          <p:spPr>
            <a:xfrm>
              <a:off x="10815088" y="1991738"/>
              <a:ext cx="147525" cy="227250"/>
            </a:xfrm>
            <a:custGeom>
              <a:avLst/>
              <a:gdLst/>
              <a:ahLst/>
              <a:cxnLst/>
              <a:rect l="l" t="t" r="r" b="b"/>
              <a:pathLst>
                <a:path w="5901" h="9090" extrusionOk="0">
                  <a:moveTo>
                    <a:pt x="3514" y="537"/>
                  </a:moveTo>
                  <a:cubicBezTo>
                    <a:pt x="3655" y="537"/>
                    <a:pt x="3795" y="553"/>
                    <a:pt x="3934" y="589"/>
                  </a:cubicBezTo>
                  <a:cubicBezTo>
                    <a:pt x="4457" y="714"/>
                    <a:pt x="4771" y="1154"/>
                    <a:pt x="4875" y="1677"/>
                  </a:cubicBezTo>
                  <a:cubicBezTo>
                    <a:pt x="5106" y="2786"/>
                    <a:pt x="4603" y="3853"/>
                    <a:pt x="4080" y="4816"/>
                  </a:cubicBezTo>
                  <a:cubicBezTo>
                    <a:pt x="3987" y="5001"/>
                    <a:pt x="4158" y="5222"/>
                    <a:pt x="4330" y="5222"/>
                  </a:cubicBezTo>
                  <a:cubicBezTo>
                    <a:pt x="4353" y="5222"/>
                    <a:pt x="4376" y="5218"/>
                    <a:pt x="4398" y="5209"/>
                  </a:cubicBezTo>
                  <a:lnTo>
                    <a:pt x="4398" y="5209"/>
                  </a:lnTo>
                  <a:cubicBezTo>
                    <a:pt x="4400" y="5210"/>
                    <a:pt x="4402" y="5210"/>
                    <a:pt x="4404" y="5210"/>
                  </a:cubicBezTo>
                  <a:cubicBezTo>
                    <a:pt x="4414" y="5210"/>
                    <a:pt x="4430" y="5203"/>
                    <a:pt x="4451" y="5183"/>
                  </a:cubicBezTo>
                  <a:lnTo>
                    <a:pt x="4451" y="5183"/>
                  </a:lnTo>
                  <a:cubicBezTo>
                    <a:pt x="4449" y="5183"/>
                    <a:pt x="4448" y="5182"/>
                    <a:pt x="4447" y="5182"/>
                  </a:cubicBezTo>
                  <a:lnTo>
                    <a:pt x="4447" y="5182"/>
                  </a:lnTo>
                  <a:cubicBezTo>
                    <a:pt x="4431" y="5194"/>
                    <a:pt x="4415" y="5203"/>
                    <a:pt x="4398" y="5209"/>
                  </a:cubicBezTo>
                  <a:lnTo>
                    <a:pt x="4398" y="5209"/>
                  </a:lnTo>
                  <a:cubicBezTo>
                    <a:pt x="4377" y="5203"/>
                    <a:pt x="4383" y="5159"/>
                    <a:pt x="4399" y="5159"/>
                  </a:cubicBezTo>
                  <a:cubicBezTo>
                    <a:pt x="4404" y="5159"/>
                    <a:pt x="4409" y="5162"/>
                    <a:pt x="4415" y="5171"/>
                  </a:cubicBezTo>
                  <a:cubicBezTo>
                    <a:pt x="4415" y="5171"/>
                    <a:pt x="4429" y="5176"/>
                    <a:pt x="4447" y="5182"/>
                  </a:cubicBezTo>
                  <a:lnTo>
                    <a:pt x="4447" y="5182"/>
                  </a:lnTo>
                  <a:cubicBezTo>
                    <a:pt x="4461" y="5172"/>
                    <a:pt x="4474" y="5159"/>
                    <a:pt x="4487" y="5144"/>
                  </a:cubicBezTo>
                  <a:lnTo>
                    <a:pt x="4487" y="5144"/>
                  </a:lnTo>
                  <a:cubicBezTo>
                    <a:pt x="4474" y="5161"/>
                    <a:pt x="4461" y="5174"/>
                    <a:pt x="4451" y="5183"/>
                  </a:cubicBezTo>
                  <a:lnTo>
                    <a:pt x="4451" y="5183"/>
                  </a:lnTo>
                  <a:cubicBezTo>
                    <a:pt x="4486" y="5196"/>
                    <a:pt x="4533" y="5213"/>
                    <a:pt x="4520" y="5213"/>
                  </a:cubicBezTo>
                  <a:cubicBezTo>
                    <a:pt x="4603" y="5255"/>
                    <a:pt x="4687" y="5318"/>
                    <a:pt x="4750" y="5380"/>
                  </a:cubicBezTo>
                  <a:cubicBezTo>
                    <a:pt x="4917" y="5527"/>
                    <a:pt x="4959" y="5590"/>
                    <a:pt x="4729" y="5694"/>
                  </a:cubicBezTo>
                  <a:cubicBezTo>
                    <a:pt x="4500" y="5809"/>
                    <a:pt x="4637" y="6186"/>
                    <a:pt x="4870" y="6186"/>
                  </a:cubicBezTo>
                  <a:cubicBezTo>
                    <a:pt x="4892" y="6186"/>
                    <a:pt x="4915" y="6183"/>
                    <a:pt x="4938" y="6176"/>
                  </a:cubicBezTo>
                  <a:cubicBezTo>
                    <a:pt x="4968" y="6166"/>
                    <a:pt x="4996" y="6161"/>
                    <a:pt x="5021" y="6161"/>
                  </a:cubicBezTo>
                  <a:cubicBezTo>
                    <a:pt x="5204" y="6161"/>
                    <a:pt x="5257" y="6410"/>
                    <a:pt x="5294" y="6594"/>
                  </a:cubicBezTo>
                  <a:cubicBezTo>
                    <a:pt x="5336" y="6699"/>
                    <a:pt x="5336" y="6824"/>
                    <a:pt x="5357" y="6950"/>
                  </a:cubicBezTo>
                  <a:cubicBezTo>
                    <a:pt x="5357" y="6992"/>
                    <a:pt x="5378" y="7054"/>
                    <a:pt x="5378" y="7096"/>
                  </a:cubicBezTo>
                  <a:cubicBezTo>
                    <a:pt x="5369" y="7142"/>
                    <a:pt x="5367" y="7152"/>
                    <a:pt x="5365" y="7152"/>
                  </a:cubicBezTo>
                  <a:cubicBezTo>
                    <a:pt x="5364" y="7152"/>
                    <a:pt x="5362" y="7146"/>
                    <a:pt x="5356" y="7146"/>
                  </a:cubicBezTo>
                  <a:cubicBezTo>
                    <a:pt x="5352" y="7146"/>
                    <a:pt x="5346" y="7149"/>
                    <a:pt x="5336" y="7159"/>
                  </a:cubicBezTo>
                  <a:cubicBezTo>
                    <a:pt x="5252" y="7264"/>
                    <a:pt x="5127" y="7285"/>
                    <a:pt x="5106" y="7431"/>
                  </a:cubicBezTo>
                  <a:cubicBezTo>
                    <a:pt x="5064" y="7577"/>
                    <a:pt x="5127" y="7724"/>
                    <a:pt x="5189" y="7829"/>
                  </a:cubicBezTo>
                  <a:cubicBezTo>
                    <a:pt x="5273" y="7996"/>
                    <a:pt x="5273" y="8038"/>
                    <a:pt x="5231" y="8205"/>
                  </a:cubicBezTo>
                  <a:cubicBezTo>
                    <a:pt x="5207" y="8327"/>
                    <a:pt x="5197" y="8420"/>
                    <a:pt x="5147" y="8485"/>
                  </a:cubicBezTo>
                  <a:lnTo>
                    <a:pt x="5147" y="8485"/>
                  </a:lnTo>
                  <a:cubicBezTo>
                    <a:pt x="5046" y="8257"/>
                    <a:pt x="4959" y="8017"/>
                    <a:pt x="4896" y="7766"/>
                  </a:cubicBezTo>
                  <a:cubicBezTo>
                    <a:pt x="4863" y="7633"/>
                    <a:pt x="4768" y="7576"/>
                    <a:pt x="4669" y="7576"/>
                  </a:cubicBezTo>
                  <a:cubicBezTo>
                    <a:pt x="4551" y="7576"/>
                    <a:pt x="4428" y="7656"/>
                    <a:pt x="4396" y="7787"/>
                  </a:cubicBezTo>
                  <a:lnTo>
                    <a:pt x="4373" y="7787"/>
                  </a:lnTo>
                  <a:cubicBezTo>
                    <a:pt x="4311" y="7745"/>
                    <a:pt x="4206" y="7745"/>
                    <a:pt x="4143" y="7703"/>
                  </a:cubicBezTo>
                  <a:cubicBezTo>
                    <a:pt x="4039" y="7661"/>
                    <a:pt x="3850" y="7619"/>
                    <a:pt x="3767" y="7536"/>
                  </a:cubicBezTo>
                  <a:cubicBezTo>
                    <a:pt x="3746" y="7525"/>
                    <a:pt x="3735" y="7520"/>
                    <a:pt x="3738" y="7520"/>
                  </a:cubicBezTo>
                  <a:cubicBezTo>
                    <a:pt x="3740" y="7520"/>
                    <a:pt x="3756" y="7525"/>
                    <a:pt x="3787" y="7536"/>
                  </a:cubicBezTo>
                  <a:cubicBezTo>
                    <a:pt x="3787" y="7473"/>
                    <a:pt x="3787" y="7431"/>
                    <a:pt x="3787" y="7389"/>
                  </a:cubicBezTo>
                  <a:cubicBezTo>
                    <a:pt x="3787" y="7285"/>
                    <a:pt x="3808" y="7180"/>
                    <a:pt x="3787" y="7096"/>
                  </a:cubicBezTo>
                  <a:cubicBezTo>
                    <a:pt x="3767" y="6971"/>
                    <a:pt x="3683" y="6866"/>
                    <a:pt x="3599" y="6782"/>
                  </a:cubicBezTo>
                  <a:cubicBezTo>
                    <a:pt x="3411" y="6552"/>
                    <a:pt x="3139" y="6364"/>
                    <a:pt x="2930" y="6134"/>
                  </a:cubicBezTo>
                  <a:cubicBezTo>
                    <a:pt x="2846" y="6071"/>
                    <a:pt x="2679" y="5924"/>
                    <a:pt x="2679" y="5820"/>
                  </a:cubicBezTo>
                  <a:cubicBezTo>
                    <a:pt x="2669" y="5763"/>
                    <a:pt x="2677" y="5732"/>
                    <a:pt x="2699" y="5711"/>
                  </a:cubicBezTo>
                  <a:lnTo>
                    <a:pt x="2699" y="5711"/>
                  </a:lnTo>
                  <a:cubicBezTo>
                    <a:pt x="2718" y="5705"/>
                    <a:pt x="2736" y="5695"/>
                    <a:pt x="2752" y="5683"/>
                  </a:cubicBezTo>
                  <a:lnTo>
                    <a:pt x="2752" y="5683"/>
                  </a:lnTo>
                  <a:cubicBezTo>
                    <a:pt x="2777" y="5674"/>
                    <a:pt x="2809" y="5665"/>
                    <a:pt x="2846" y="5652"/>
                  </a:cubicBezTo>
                  <a:cubicBezTo>
                    <a:pt x="3099" y="5526"/>
                    <a:pt x="2930" y="5164"/>
                    <a:pt x="2690" y="5164"/>
                  </a:cubicBezTo>
                  <a:cubicBezTo>
                    <a:pt x="2657" y="5164"/>
                    <a:pt x="2624" y="5170"/>
                    <a:pt x="2590" y="5185"/>
                  </a:cubicBezTo>
                  <a:lnTo>
                    <a:pt x="2590" y="5185"/>
                  </a:lnTo>
                  <a:cubicBezTo>
                    <a:pt x="1679" y="4794"/>
                    <a:pt x="937" y="3933"/>
                    <a:pt x="733" y="2953"/>
                  </a:cubicBezTo>
                  <a:cubicBezTo>
                    <a:pt x="523" y="1823"/>
                    <a:pt x="1570" y="1070"/>
                    <a:pt x="2490" y="735"/>
                  </a:cubicBezTo>
                  <a:cubicBezTo>
                    <a:pt x="2818" y="631"/>
                    <a:pt x="3167" y="537"/>
                    <a:pt x="3514" y="537"/>
                  </a:cubicBezTo>
                  <a:close/>
                  <a:moveTo>
                    <a:pt x="3514" y="1"/>
                  </a:moveTo>
                  <a:cubicBezTo>
                    <a:pt x="2677" y="1"/>
                    <a:pt x="1813" y="367"/>
                    <a:pt x="1172" y="861"/>
                  </a:cubicBezTo>
                  <a:cubicBezTo>
                    <a:pt x="356" y="1489"/>
                    <a:pt x="0" y="2409"/>
                    <a:pt x="335" y="3414"/>
                  </a:cubicBezTo>
                  <a:cubicBezTo>
                    <a:pt x="651" y="4363"/>
                    <a:pt x="1332" y="5113"/>
                    <a:pt x="2199" y="5547"/>
                  </a:cubicBezTo>
                  <a:lnTo>
                    <a:pt x="2199" y="5547"/>
                  </a:lnTo>
                  <a:cubicBezTo>
                    <a:pt x="2113" y="5762"/>
                    <a:pt x="2169" y="6022"/>
                    <a:pt x="2344" y="6259"/>
                  </a:cubicBezTo>
                  <a:cubicBezTo>
                    <a:pt x="2490" y="6468"/>
                    <a:pt x="2699" y="6636"/>
                    <a:pt x="2888" y="6803"/>
                  </a:cubicBezTo>
                  <a:cubicBezTo>
                    <a:pt x="2992" y="6908"/>
                    <a:pt x="3243" y="7054"/>
                    <a:pt x="3285" y="7201"/>
                  </a:cubicBezTo>
                  <a:cubicBezTo>
                    <a:pt x="3327" y="7305"/>
                    <a:pt x="3243" y="7473"/>
                    <a:pt x="3264" y="7598"/>
                  </a:cubicBezTo>
                  <a:cubicBezTo>
                    <a:pt x="3285" y="7724"/>
                    <a:pt x="3327" y="7808"/>
                    <a:pt x="3411" y="7891"/>
                  </a:cubicBezTo>
                  <a:cubicBezTo>
                    <a:pt x="3536" y="8038"/>
                    <a:pt x="3767" y="8121"/>
                    <a:pt x="3955" y="8184"/>
                  </a:cubicBezTo>
                  <a:cubicBezTo>
                    <a:pt x="4103" y="8239"/>
                    <a:pt x="4286" y="8282"/>
                    <a:pt x="4452" y="8282"/>
                  </a:cubicBezTo>
                  <a:cubicBezTo>
                    <a:pt x="4473" y="8282"/>
                    <a:pt x="4493" y="8281"/>
                    <a:pt x="4514" y="8280"/>
                  </a:cubicBezTo>
                  <a:lnTo>
                    <a:pt x="4514" y="8280"/>
                  </a:lnTo>
                  <a:cubicBezTo>
                    <a:pt x="4595" y="8515"/>
                    <a:pt x="4690" y="8741"/>
                    <a:pt x="4813" y="8958"/>
                  </a:cubicBezTo>
                  <a:cubicBezTo>
                    <a:pt x="4865" y="9046"/>
                    <a:pt x="4961" y="9089"/>
                    <a:pt x="5052" y="9089"/>
                  </a:cubicBezTo>
                  <a:cubicBezTo>
                    <a:pt x="5070" y="9089"/>
                    <a:pt x="5088" y="9087"/>
                    <a:pt x="5106" y="9084"/>
                  </a:cubicBezTo>
                  <a:cubicBezTo>
                    <a:pt x="5608" y="8958"/>
                    <a:pt x="5733" y="8540"/>
                    <a:pt x="5796" y="8059"/>
                  </a:cubicBezTo>
                  <a:cubicBezTo>
                    <a:pt x="5817" y="7975"/>
                    <a:pt x="5817" y="7891"/>
                    <a:pt x="5775" y="7787"/>
                  </a:cubicBezTo>
                  <a:cubicBezTo>
                    <a:pt x="5754" y="7745"/>
                    <a:pt x="5733" y="7661"/>
                    <a:pt x="5692" y="7619"/>
                  </a:cubicBezTo>
                  <a:cubicBezTo>
                    <a:pt x="5671" y="7599"/>
                    <a:pt x="5671" y="7579"/>
                    <a:pt x="5651" y="7558"/>
                  </a:cubicBezTo>
                  <a:lnTo>
                    <a:pt x="5651" y="7558"/>
                  </a:lnTo>
                  <a:cubicBezTo>
                    <a:pt x="5782" y="7445"/>
                    <a:pt x="5901" y="7404"/>
                    <a:pt x="5901" y="7159"/>
                  </a:cubicBezTo>
                  <a:cubicBezTo>
                    <a:pt x="5901" y="6732"/>
                    <a:pt x="5776" y="6014"/>
                    <a:pt x="5410" y="5729"/>
                  </a:cubicBezTo>
                  <a:lnTo>
                    <a:pt x="5410" y="5729"/>
                  </a:lnTo>
                  <a:cubicBezTo>
                    <a:pt x="5523" y="5342"/>
                    <a:pt x="5125" y="4884"/>
                    <a:pt x="4731" y="4705"/>
                  </a:cubicBezTo>
                  <a:lnTo>
                    <a:pt x="4731" y="4705"/>
                  </a:lnTo>
                  <a:cubicBezTo>
                    <a:pt x="5165" y="3852"/>
                    <a:pt x="5495" y="2962"/>
                    <a:pt x="5440" y="1991"/>
                  </a:cubicBezTo>
                  <a:cubicBezTo>
                    <a:pt x="5378" y="1028"/>
                    <a:pt x="4875" y="170"/>
                    <a:pt x="3871" y="24"/>
                  </a:cubicBezTo>
                  <a:cubicBezTo>
                    <a:pt x="3753" y="8"/>
                    <a:pt x="3634" y="1"/>
                    <a:pt x="3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49;p2">
              <a:extLst>
                <a:ext uri="{FF2B5EF4-FFF2-40B4-BE49-F238E27FC236}">
                  <a16:creationId xmlns:a16="http://schemas.microsoft.com/office/drawing/2014/main" id="{B5629ECF-794E-4887-8D3B-FC00498D5E2A}"/>
                </a:ext>
              </a:extLst>
            </p:cNvPr>
            <p:cNvSpPr/>
            <p:nvPr/>
          </p:nvSpPr>
          <p:spPr>
            <a:xfrm>
              <a:off x="10842813" y="2057838"/>
              <a:ext cx="39250" cy="36850"/>
            </a:xfrm>
            <a:custGeom>
              <a:avLst/>
              <a:gdLst/>
              <a:ahLst/>
              <a:cxnLst/>
              <a:rect l="l" t="t" r="r" b="b"/>
              <a:pathLst>
                <a:path w="1570" h="1474" extrusionOk="0">
                  <a:moveTo>
                    <a:pt x="301" y="1"/>
                  </a:moveTo>
                  <a:cubicBezTo>
                    <a:pt x="230" y="1"/>
                    <a:pt x="157" y="27"/>
                    <a:pt x="105" y="79"/>
                  </a:cubicBezTo>
                  <a:cubicBezTo>
                    <a:pt x="0" y="184"/>
                    <a:pt x="21" y="330"/>
                    <a:pt x="105" y="456"/>
                  </a:cubicBezTo>
                  <a:cubicBezTo>
                    <a:pt x="419" y="811"/>
                    <a:pt x="774" y="1146"/>
                    <a:pt x="1172" y="1439"/>
                  </a:cubicBezTo>
                  <a:cubicBezTo>
                    <a:pt x="1196" y="1464"/>
                    <a:pt x="1235" y="1474"/>
                    <a:pt x="1276" y="1474"/>
                  </a:cubicBezTo>
                  <a:cubicBezTo>
                    <a:pt x="1305" y="1474"/>
                    <a:pt x="1334" y="1469"/>
                    <a:pt x="1360" y="1460"/>
                  </a:cubicBezTo>
                  <a:cubicBezTo>
                    <a:pt x="1423" y="1439"/>
                    <a:pt x="1486" y="1397"/>
                    <a:pt x="1528" y="1335"/>
                  </a:cubicBezTo>
                  <a:cubicBezTo>
                    <a:pt x="1549" y="1293"/>
                    <a:pt x="1570" y="1209"/>
                    <a:pt x="1549" y="1146"/>
                  </a:cubicBezTo>
                  <a:cubicBezTo>
                    <a:pt x="1528" y="1063"/>
                    <a:pt x="1486" y="1021"/>
                    <a:pt x="1423" y="979"/>
                  </a:cubicBezTo>
                  <a:cubicBezTo>
                    <a:pt x="1402" y="958"/>
                    <a:pt x="1381" y="958"/>
                    <a:pt x="1360" y="937"/>
                  </a:cubicBezTo>
                  <a:cubicBezTo>
                    <a:pt x="1360" y="937"/>
                    <a:pt x="1339" y="916"/>
                    <a:pt x="1339" y="916"/>
                  </a:cubicBezTo>
                  <a:cubicBezTo>
                    <a:pt x="1298" y="874"/>
                    <a:pt x="1256" y="853"/>
                    <a:pt x="1193" y="811"/>
                  </a:cubicBezTo>
                  <a:cubicBezTo>
                    <a:pt x="1109" y="728"/>
                    <a:pt x="1025" y="665"/>
                    <a:pt x="942" y="581"/>
                  </a:cubicBezTo>
                  <a:cubicBezTo>
                    <a:pt x="774" y="414"/>
                    <a:pt x="628" y="247"/>
                    <a:pt x="481" y="79"/>
                  </a:cubicBezTo>
                  <a:cubicBezTo>
                    <a:pt x="440" y="27"/>
                    <a:pt x="372" y="1"/>
                    <a:pt x="3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0;p2">
              <a:extLst>
                <a:ext uri="{FF2B5EF4-FFF2-40B4-BE49-F238E27FC236}">
                  <a16:creationId xmlns:a16="http://schemas.microsoft.com/office/drawing/2014/main" id="{1F1F5723-6794-D5E9-DCC6-6776AE19942C}"/>
                </a:ext>
              </a:extLst>
            </p:cNvPr>
            <p:cNvSpPr/>
            <p:nvPr/>
          </p:nvSpPr>
          <p:spPr>
            <a:xfrm>
              <a:off x="10895638" y="2038838"/>
              <a:ext cx="13100" cy="55000"/>
            </a:xfrm>
            <a:custGeom>
              <a:avLst/>
              <a:gdLst/>
              <a:ahLst/>
              <a:cxnLst/>
              <a:rect l="l" t="t" r="r" b="b"/>
              <a:pathLst>
                <a:path w="524" h="2200" extrusionOk="0">
                  <a:moveTo>
                    <a:pt x="297" y="0"/>
                  </a:moveTo>
                  <a:cubicBezTo>
                    <a:pt x="289" y="0"/>
                    <a:pt x="281" y="1"/>
                    <a:pt x="273" y="2"/>
                  </a:cubicBezTo>
                  <a:cubicBezTo>
                    <a:pt x="126" y="2"/>
                    <a:pt x="1" y="107"/>
                    <a:pt x="1" y="253"/>
                  </a:cubicBezTo>
                  <a:lnTo>
                    <a:pt x="1" y="1927"/>
                  </a:lnTo>
                  <a:cubicBezTo>
                    <a:pt x="1" y="2074"/>
                    <a:pt x="126" y="2199"/>
                    <a:pt x="273" y="2199"/>
                  </a:cubicBezTo>
                  <a:cubicBezTo>
                    <a:pt x="398" y="2199"/>
                    <a:pt x="524" y="2074"/>
                    <a:pt x="524" y="1927"/>
                  </a:cubicBezTo>
                  <a:lnTo>
                    <a:pt x="524" y="253"/>
                  </a:lnTo>
                  <a:cubicBezTo>
                    <a:pt x="524" y="136"/>
                    <a:pt x="414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1;p2">
              <a:extLst>
                <a:ext uri="{FF2B5EF4-FFF2-40B4-BE49-F238E27FC236}">
                  <a16:creationId xmlns:a16="http://schemas.microsoft.com/office/drawing/2014/main" id="{53C846CF-1A59-E1E1-0A11-975B80CFD5EC}"/>
                </a:ext>
              </a:extLst>
            </p:cNvPr>
            <p:cNvSpPr/>
            <p:nvPr/>
          </p:nvSpPr>
          <p:spPr>
            <a:xfrm>
              <a:off x="10839138" y="2038363"/>
              <a:ext cx="63325" cy="30775"/>
            </a:xfrm>
            <a:custGeom>
              <a:avLst/>
              <a:gdLst/>
              <a:ahLst/>
              <a:cxnLst/>
              <a:rect l="l" t="t" r="r" b="b"/>
              <a:pathLst>
                <a:path w="2533" h="1231" extrusionOk="0">
                  <a:moveTo>
                    <a:pt x="2261" y="0"/>
                  </a:moveTo>
                  <a:cubicBezTo>
                    <a:pt x="1507" y="63"/>
                    <a:pt x="775" y="293"/>
                    <a:pt x="168" y="733"/>
                  </a:cubicBezTo>
                  <a:cubicBezTo>
                    <a:pt x="64" y="816"/>
                    <a:pt x="1" y="963"/>
                    <a:pt x="84" y="1088"/>
                  </a:cubicBezTo>
                  <a:cubicBezTo>
                    <a:pt x="128" y="1174"/>
                    <a:pt x="220" y="1231"/>
                    <a:pt x="314" y="1231"/>
                  </a:cubicBezTo>
                  <a:cubicBezTo>
                    <a:pt x="357" y="1231"/>
                    <a:pt x="401" y="1219"/>
                    <a:pt x="440" y="1193"/>
                  </a:cubicBezTo>
                  <a:cubicBezTo>
                    <a:pt x="984" y="795"/>
                    <a:pt x="1612" y="565"/>
                    <a:pt x="2261" y="523"/>
                  </a:cubicBezTo>
                  <a:cubicBezTo>
                    <a:pt x="2407" y="523"/>
                    <a:pt x="2533" y="419"/>
                    <a:pt x="2533" y="272"/>
                  </a:cubicBezTo>
                  <a:cubicBezTo>
                    <a:pt x="2533" y="126"/>
                    <a:pt x="2407" y="0"/>
                    <a:pt x="2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2;p2">
              <a:extLst>
                <a:ext uri="{FF2B5EF4-FFF2-40B4-BE49-F238E27FC236}">
                  <a16:creationId xmlns:a16="http://schemas.microsoft.com/office/drawing/2014/main" id="{7A373739-C1BD-FDD4-CCD0-5C52722F2BD0}"/>
                </a:ext>
              </a:extLst>
            </p:cNvPr>
            <p:cNvSpPr/>
            <p:nvPr/>
          </p:nvSpPr>
          <p:spPr>
            <a:xfrm>
              <a:off x="10745513" y="2021088"/>
              <a:ext cx="53375" cy="17575"/>
            </a:xfrm>
            <a:custGeom>
              <a:avLst/>
              <a:gdLst/>
              <a:ahLst/>
              <a:cxnLst/>
              <a:rect l="l" t="t" r="r" b="b"/>
              <a:pathLst>
                <a:path w="2135" h="703" extrusionOk="0">
                  <a:moveTo>
                    <a:pt x="272" y="1"/>
                  </a:moveTo>
                  <a:cubicBezTo>
                    <a:pt x="126" y="1"/>
                    <a:pt x="0" y="126"/>
                    <a:pt x="0" y="252"/>
                  </a:cubicBezTo>
                  <a:cubicBezTo>
                    <a:pt x="0" y="398"/>
                    <a:pt x="126" y="524"/>
                    <a:pt x="272" y="524"/>
                  </a:cubicBezTo>
                  <a:cubicBezTo>
                    <a:pt x="796" y="524"/>
                    <a:pt x="1277" y="587"/>
                    <a:pt x="1779" y="691"/>
                  </a:cubicBezTo>
                  <a:cubicBezTo>
                    <a:pt x="1805" y="699"/>
                    <a:pt x="1831" y="702"/>
                    <a:pt x="1856" y="702"/>
                  </a:cubicBezTo>
                  <a:cubicBezTo>
                    <a:pt x="1974" y="702"/>
                    <a:pt x="2079" y="627"/>
                    <a:pt x="2114" y="524"/>
                  </a:cubicBezTo>
                  <a:cubicBezTo>
                    <a:pt x="2135" y="377"/>
                    <a:pt x="2072" y="231"/>
                    <a:pt x="1925" y="189"/>
                  </a:cubicBezTo>
                  <a:cubicBezTo>
                    <a:pt x="1381" y="85"/>
                    <a:pt x="816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3;p2">
              <a:extLst>
                <a:ext uri="{FF2B5EF4-FFF2-40B4-BE49-F238E27FC236}">
                  <a16:creationId xmlns:a16="http://schemas.microsoft.com/office/drawing/2014/main" id="{39D54420-0A1C-C9C3-820E-DBF74338E7F0}"/>
                </a:ext>
              </a:extLst>
            </p:cNvPr>
            <p:cNvSpPr/>
            <p:nvPr/>
          </p:nvSpPr>
          <p:spPr>
            <a:xfrm>
              <a:off x="10824488" y="1945913"/>
              <a:ext cx="34025" cy="33050"/>
            </a:xfrm>
            <a:custGeom>
              <a:avLst/>
              <a:gdLst/>
              <a:ahLst/>
              <a:cxnLst/>
              <a:rect l="l" t="t" r="r" b="b"/>
              <a:pathLst>
                <a:path w="1361" h="1322" extrusionOk="0">
                  <a:moveTo>
                    <a:pt x="294" y="0"/>
                  </a:moveTo>
                  <a:cubicBezTo>
                    <a:pt x="226" y="0"/>
                    <a:pt x="158" y="26"/>
                    <a:pt x="106" y="79"/>
                  </a:cubicBezTo>
                  <a:cubicBezTo>
                    <a:pt x="22" y="183"/>
                    <a:pt x="1" y="330"/>
                    <a:pt x="106" y="434"/>
                  </a:cubicBezTo>
                  <a:cubicBezTo>
                    <a:pt x="378" y="706"/>
                    <a:pt x="629" y="978"/>
                    <a:pt x="901" y="1250"/>
                  </a:cubicBezTo>
                  <a:cubicBezTo>
                    <a:pt x="956" y="1294"/>
                    <a:pt x="1028" y="1321"/>
                    <a:pt x="1100" y="1321"/>
                  </a:cubicBezTo>
                  <a:cubicBezTo>
                    <a:pt x="1164" y="1321"/>
                    <a:pt x="1228" y="1300"/>
                    <a:pt x="1277" y="1250"/>
                  </a:cubicBezTo>
                  <a:cubicBezTo>
                    <a:pt x="1361" y="1146"/>
                    <a:pt x="1361" y="978"/>
                    <a:pt x="1277" y="874"/>
                  </a:cubicBezTo>
                  <a:cubicBezTo>
                    <a:pt x="1005" y="602"/>
                    <a:pt x="733" y="330"/>
                    <a:pt x="482" y="79"/>
                  </a:cubicBezTo>
                  <a:cubicBezTo>
                    <a:pt x="430" y="26"/>
                    <a:pt x="362" y="0"/>
                    <a:pt x="2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4;p2">
              <a:extLst>
                <a:ext uri="{FF2B5EF4-FFF2-40B4-BE49-F238E27FC236}">
                  <a16:creationId xmlns:a16="http://schemas.microsoft.com/office/drawing/2014/main" id="{A93A91D0-3444-1EBC-00A7-B866364242AB}"/>
                </a:ext>
              </a:extLst>
            </p:cNvPr>
            <p:cNvSpPr/>
            <p:nvPr/>
          </p:nvSpPr>
          <p:spPr>
            <a:xfrm>
              <a:off x="10914988" y="1926113"/>
              <a:ext cx="18350" cy="37475"/>
            </a:xfrm>
            <a:custGeom>
              <a:avLst/>
              <a:gdLst/>
              <a:ahLst/>
              <a:cxnLst/>
              <a:rect l="l" t="t" r="r" b="b"/>
              <a:pathLst>
                <a:path w="734" h="1499" extrusionOk="0">
                  <a:moveTo>
                    <a:pt x="564" y="827"/>
                  </a:moveTo>
                  <a:cubicBezTo>
                    <a:pt x="563" y="827"/>
                    <a:pt x="560" y="837"/>
                    <a:pt x="553" y="854"/>
                  </a:cubicBezTo>
                  <a:lnTo>
                    <a:pt x="553" y="854"/>
                  </a:lnTo>
                  <a:cubicBezTo>
                    <a:pt x="558" y="850"/>
                    <a:pt x="566" y="850"/>
                    <a:pt x="566" y="850"/>
                  </a:cubicBezTo>
                  <a:cubicBezTo>
                    <a:pt x="566" y="834"/>
                    <a:pt x="566" y="827"/>
                    <a:pt x="564" y="827"/>
                  </a:cubicBezTo>
                  <a:close/>
                  <a:moveTo>
                    <a:pt x="553" y="854"/>
                  </a:moveTo>
                  <a:cubicBezTo>
                    <a:pt x="551" y="855"/>
                    <a:pt x="550" y="856"/>
                    <a:pt x="549" y="857"/>
                  </a:cubicBezTo>
                  <a:lnTo>
                    <a:pt x="549" y="857"/>
                  </a:lnTo>
                  <a:cubicBezTo>
                    <a:pt x="547" y="865"/>
                    <a:pt x="545" y="871"/>
                    <a:pt x="545" y="871"/>
                  </a:cubicBezTo>
                  <a:cubicBezTo>
                    <a:pt x="548" y="864"/>
                    <a:pt x="550" y="859"/>
                    <a:pt x="553" y="854"/>
                  </a:cubicBezTo>
                  <a:close/>
                  <a:moveTo>
                    <a:pt x="463" y="0"/>
                  </a:moveTo>
                  <a:cubicBezTo>
                    <a:pt x="367" y="0"/>
                    <a:pt x="272" y="42"/>
                    <a:pt x="231" y="138"/>
                  </a:cubicBezTo>
                  <a:cubicBezTo>
                    <a:pt x="84" y="473"/>
                    <a:pt x="1" y="850"/>
                    <a:pt x="22" y="1226"/>
                  </a:cubicBezTo>
                  <a:cubicBezTo>
                    <a:pt x="43" y="1373"/>
                    <a:pt x="147" y="1498"/>
                    <a:pt x="294" y="1498"/>
                  </a:cubicBezTo>
                  <a:cubicBezTo>
                    <a:pt x="419" y="1477"/>
                    <a:pt x="566" y="1373"/>
                    <a:pt x="545" y="1226"/>
                  </a:cubicBezTo>
                  <a:cubicBezTo>
                    <a:pt x="545" y="1143"/>
                    <a:pt x="545" y="1080"/>
                    <a:pt x="545" y="975"/>
                  </a:cubicBezTo>
                  <a:cubicBezTo>
                    <a:pt x="545" y="933"/>
                    <a:pt x="545" y="912"/>
                    <a:pt x="545" y="871"/>
                  </a:cubicBezTo>
                  <a:cubicBezTo>
                    <a:pt x="545" y="864"/>
                    <a:pt x="547" y="860"/>
                    <a:pt x="549" y="857"/>
                  </a:cubicBezTo>
                  <a:lnTo>
                    <a:pt x="549" y="857"/>
                  </a:lnTo>
                  <a:cubicBezTo>
                    <a:pt x="555" y="838"/>
                    <a:pt x="566" y="808"/>
                    <a:pt x="566" y="808"/>
                  </a:cubicBezTo>
                  <a:cubicBezTo>
                    <a:pt x="587" y="724"/>
                    <a:pt x="607" y="640"/>
                    <a:pt x="628" y="578"/>
                  </a:cubicBezTo>
                  <a:cubicBezTo>
                    <a:pt x="628" y="536"/>
                    <a:pt x="649" y="494"/>
                    <a:pt x="670" y="452"/>
                  </a:cubicBezTo>
                  <a:cubicBezTo>
                    <a:pt x="670" y="452"/>
                    <a:pt x="670" y="431"/>
                    <a:pt x="670" y="431"/>
                  </a:cubicBezTo>
                  <a:cubicBezTo>
                    <a:pt x="676" y="425"/>
                    <a:pt x="679" y="422"/>
                    <a:pt x="679" y="422"/>
                  </a:cubicBezTo>
                  <a:cubicBezTo>
                    <a:pt x="681" y="422"/>
                    <a:pt x="670" y="437"/>
                    <a:pt x="670" y="452"/>
                  </a:cubicBezTo>
                  <a:cubicBezTo>
                    <a:pt x="670" y="431"/>
                    <a:pt x="691" y="410"/>
                    <a:pt x="691" y="389"/>
                  </a:cubicBezTo>
                  <a:cubicBezTo>
                    <a:pt x="733" y="326"/>
                    <a:pt x="733" y="264"/>
                    <a:pt x="712" y="180"/>
                  </a:cubicBezTo>
                  <a:cubicBezTo>
                    <a:pt x="712" y="138"/>
                    <a:pt x="649" y="54"/>
                    <a:pt x="607" y="34"/>
                  </a:cubicBezTo>
                  <a:cubicBezTo>
                    <a:pt x="564" y="12"/>
                    <a:pt x="513" y="0"/>
                    <a:pt x="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5;p2">
              <a:extLst>
                <a:ext uri="{FF2B5EF4-FFF2-40B4-BE49-F238E27FC236}">
                  <a16:creationId xmlns:a16="http://schemas.microsoft.com/office/drawing/2014/main" id="{22EFF4C4-08A0-8434-09C7-B65E3373B7F9}"/>
                </a:ext>
              </a:extLst>
            </p:cNvPr>
            <p:cNvSpPr/>
            <p:nvPr/>
          </p:nvSpPr>
          <p:spPr>
            <a:xfrm>
              <a:off x="10947938" y="1952163"/>
              <a:ext cx="30900" cy="42375"/>
            </a:xfrm>
            <a:custGeom>
              <a:avLst/>
              <a:gdLst/>
              <a:ahLst/>
              <a:cxnLst/>
              <a:rect l="l" t="t" r="r" b="b"/>
              <a:pathLst>
                <a:path w="1236" h="1695" extrusionOk="0">
                  <a:moveTo>
                    <a:pt x="954" y="0"/>
                  </a:moveTo>
                  <a:cubicBezTo>
                    <a:pt x="893" y="0"/>
                    <a:pt x="834" y="23"/>
                    <a:pt x="796" y="80"/>
                  </a:cubicBezTo>
                  <a:cubicBezTo>
                    <a:pt x="482" y="477"/>
                    <a:pt x="231" y="896"/>
                    <a:pt x="43" y="1356"/>
                  </a:cubicBezTo>
                  <a:cubicBezTo>
                    <a:pt x="1" y="1481"/>
                    <a:pt x="106" y="1649"/>
                    <a:pt x="231" y="1691"/>
                  </a:cubicBezTo>
                  <a:cubicBezTo>
                    <a:pt x="249" y="1693"/>
                    <a:pt x="267" y="1695"/>
                    <a:pt x="285" y="1695"/>
                  </a:cubicBezTo>
                  <a:cubicBezTo>
                    <a:pt x="408" y="1695"/>
                    <a:pt x="511" y="1631"/>
                    <a:pt x="566" y="1502"/>
                  </a:cubicBezTo>
                  <a:cubicBezTo>
                    <a:pt x="566" y="1481"/>
                    <a:pt x="587" y="1440"/>
                    <a:pt x="587" y="1419"/>
                  </a:cubicBezTo>
                  <a:cubicBezTo>
                    <a:pt x="587" y="1419"/>
                    <a:pt x="601" y="1389"/>
                    <a:pt x="609" y="1379"/>
                  </a:cubicBezTo>
                  <a:lnTo>
                    <a:pt x="609" y="1379"/>
                  </a:lnTo>
                  <a:cubicBezTo>
                    <a:pt x="608" y="1385"/>
                    <a:pt x="608" y="1391"/>
                    <a:pt x="608" y="1398"/>
                  </a:cubicBezTo>
                  <a:cubicBezTo>
                    <a:pt x="613" y="1381"/>
                    <a:pt x="614" y="1374"/>
                    <a:pt x="613" y="1374"/>
                  </a:cubicBezTo>
                  <a:cubicBezTo>
                    <a:pt x="612" y="1374"/>
                    <a:pt x="611" y="1376"/>
                    <a:pt x="609" y="1379"/>
                  </a:cubicBezTo>
                  <a:lnTo>
                    <a:pt x="609" y="1379"/>
                  </a:lnTo>
                  <a:cubicBezTo>
                    <a:pt x="616" y="1326"/>
                    <a:pt x="652" y="1289"/>
                    <a:pt x="670" y="1251"/>
                  </a:cubicBezTo>
                  <a:cubicBezTo>
                    <a:pt x="712" y="1147"/>
                    <a:pt x="754" y="1042"/>
                    <a:pt x="817" y="958"/>
                  </a:cubicBezTo>
                  <a:cubicBezTo>
                    <a:pt x="880" y="854"/>
                    <a:pt x="922" y="770"/>
                    <a:pt x="984" y="665"/>
                  </a:cubicBezTo>
                  <a:lnTo>
                    <a:pt x="1089" y="540"/>
                  </a:lnTo>
                  <a:cubicBezTo>
                    <a:pt x="1110" y="519"/>
                    <a:pt x="1110" y="498"/>
                    <a:pt x="1131" y="477"/>
                  </a:cubicBezTo>
                  <a:lnTo>
                    <a:pt x="1131" y="477"/>
                  </a:lnTo>
                  <a:cubicBezTo>
                    <a:pt x="1121" y="487"/>
                    <a:pt x="1117" y="491"/>
                    <a:pt x="1116" y="491"/>
                  </a:cubicBezTo>
                  <a:cubicBezTo>
                    <a:pt x="1115" y="491"/>
                    <a:pt x="1152" y="451"/>
                    <a:pt x="1152" y="435"/>
                  </a:cubicBezTo>
                  <a:cubicBezTo>
                    <a:pt x="1214" y="393"/>
                    <a:pt x="1235" y="331"/>
                    <a:pt x="1235" y="268"/>
                  </a:cubicBezTo>
                  <a:cubicBezTo>
                    <a:pt x="1235" y="184"/>
                    <a:pt x="1214" y="121"/>
                    <a:pt x="1152" y="80"/>
                  </a:cubicBezTo>
                  <a:cubicBezTo>
                    <a:pt x="1106" y="34"/>
                    <a:pt x="1028" y="0"/>
                    <a:pt x="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" name="Google Shape;77;p2">
            <a:extLst>
              <a:ext uri="{FF2B5EF4-FFF2-40B4-BE49-F238E27FC236}">
                <a16:creationId xmlns:a16="http://schemas.microsoft.com/office/drawing/2014/main" id="{B51C0ED2-2D38-3A07-0961-11EF0BE430A2}"/>
              </a:ext>
            </a:extLst>
          </p:cNvPr>
          <p:cNvGrpSpPr/>
          <p:nvPr/>
        </p:nvGrpSpPr>
        <p:grpSpPr>
          <a:xfrm>
            <a:off x="2537945" y="5464451"/>
            <a:ext cx="649222" cy="742321"/>
            <a:chOff x="844408" y="1323675"/>
            <a:chExt cx="417050" cy="476825"/>
          </a:xfrm>
          <a:blipFill dpi="0" rotWithShape="1">
            <a:blip r:embed="rId5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55" name="Google Shape;78;p2">
              <a:extLst>
                <a:ext uri="{FF2B5EF4-FFF2-40B4-BE49-F238E27FC236}">
                  <a16:creationId xmlns:a16="http://schemas.microsoft.com/office/drawing/2014/main" id="{9CE847D0-D4F8-6061-5E50-1A05A0AB368B}"/>
                </a:ext>
              </a:extLst>
            </p:cNvPr>
            <p:cNvSpPr/>
            <p:nvPr/>
          </p:nvSpPr>
          <p:spPr>
            <a:xfrm>
              <a:off x="844408" y="1323675"/>
              <a:ext cx="417050" cy="476825"/>
            </a:xfrm>
            <a:custGeom>
              <a:avLst/>
              <a:gdLst/>
              <a:ahLst/>
              <a:cxnLst/>
              <a:rect l="l" t="t" r="r" b="b"/>
              <a:pathLst>
                <a:path w="16682" h="19073" extrusionOk="0">
                  <a:moveTo>
                    <a:pt x="11786" y="521"/>
                  </a:moveTo>
                  <a:cubicBezTo>
                    <a:pt x="12172" y="521"/>
                    <a:pt x="12452" y="701"/>
                    <a:pt x="12769" y="899"/>
                  </a:cubicBezTo>
                  <a:cubicBezTo>
                    <a:pt x="13167" y="1151"/>
                    <a:pt x="13543" y="1402"/>
                    <a:pt x="13941" y="1653"/>
                  </a:cubicBezTo>
                  <a:cubicBezTo>
                    <a:pt x="14318" y="1904"/>
                    <a:pt x="14715" y="2155"/>
                    <a:pt x="15092" y="2406"/>
                  </a:cubicBezTo>
                  <a:cubicBezTo>
                    <a:pt x="15364" y="2573"/>
                    <a:pt x="15678" y="2720"/>
                    <a:pt x="15845" y="3013"/>
                  </a:cubicBezTo>
                  <a:cubicBezTo>
                    <a:pt x="15970" y="3201"/>
                    <a:pt x="16033" y="3431"/>
                    <a:pt x="16012" y="3661"/>
                  </a:cubicBezTo>
                  <a:cubicBezTo>
                    <a:pt x="15993" y="3836"/>
                    <a:pt x="15937" y="4191"/>
                    <a:pt x="15746" y="4191"/>
                  </a:cubicBezTo>
                  <a:cubicBezTo>
                    <a:pt x="15731" y="4191"/>
                    <a:pt x="15715" y="4189"/>
                    <a:pt x="15698" y="4184"/>
                  </a:cubicBezTo>
                  <a:cubicBezTo>
                    <a:pt x="15615" y="4164"/>
                    <a:pt x="15510" y="4080"/>
                    <a:pt x="15426" y="4017"/>
                  </a:cubicBezTo>
                  <a:lnTo>
                    <a:pt x="14987" y="3745"/>
                  </a:lnTo>
                  <a:cubicBezTo>
                    <a:pt x="14757" y="3599"/>
                    <a:pt x="14527" y="3452"/>
                    <a:pt x="14297" y="3306"/>
                  </a:cubicBezTo>
                  <a:cubicBezTo>
                    <a:pt x="14263" y="3279"/>
                    <a:pt x="14222" y="3267"/>
                    <a:pt x="14181" y="3267"/>
                  </a:cubicBezTo>
                  <a:cubicBezTo>
                    <a:pt x="14093" y="3267"/>
                    <a:pt x="13998" y="3319"/>
                    <a:pt x="13941" y="3389"/>
                  </a:cubicBezTo>
                  <a:cubicBezTo>
                    <a:pt x="13376" y="4268"/>
                    <a:pt x="12832" y="5147"/>
                    <a:pt x="12267" y="6026"/>
                  </a:cubicBezTo>
                  <a:cubicBezTo>
                    <a:pt x="11493" y="7218"/>
                    <a:pt x="10698" y="8369"/>
                    <a:pt x="10468" y="9813"/>
                  </a:cubicBezTo>
                  <a:cubicBezTo>
                    <a:pt x="10133" y="11905"/>
                    <a:pt x="9861" y="13998"/>
                    <a:pt x="9547" y="16090"/>
                  </a:cubicBezTo>
                  <a:cubicBezTo>
                    <a:pt x="9429" y="16894"/>
                    <a:pt x="9312" y="17715"/>
                    <a:pt x="9194" y="18539"/>
                  </a:cubicBezTo>
                  <a:lnTo>
                    <a:pt x="9194" y="18539"/>
                  </a:lnTo>
                  <a:cubicBezTo>
                    <a:pt x="9059" y="18553"/>
                    <a:pt x="8925" y="18560"/>
                    <a:pt x="8792" y="18560"/>
                  </a:cubicBezTo>
                  <a:cubicBezTo>
                    <a:pt x="8042" y="18560"/>
                    <a:pt x="7338" y="18329"/>
                    <a:pt x="6701" y="17910"/>
                  </a:cubicBezTo>
                  <a:cubicBezTo>
                    <a:pt x="6283" y="17638"/>
                    <a:pt x="5843" y="17366"/>
                    <a:pt x="5404" y="17094"/>
                  </a:cubicBezTo>
                  <a:cubicBezTo>
                    <a:pt x="4337" y="16404"/>
                    <a:pt x="3291" y="15713"/>
                    <a:pt x="2224" y="15044"/>
                  </a:cubicBezTo>
                  <a:cubicBezTo>
                    <a:pt x="1464" y="14557"/>
                    <a:pt x="904" y="13889"/>
                    <a:pt x="611" y="13039"/>
                  </a:cubicBezTo>
                  <a:lnTo>
                    <a:pt x="611" y="13039"/>
                  </a:lnTo>
                  <a:cubicBezTo>
                    <a:pt x="2348" y="11908"/>
                    <a:pt x="4085" y="10777"/>
                    <a:pt x="5802" y="9666"/>
                  </a:cubicBezTo>
                  <a:cubicBezTo>
                    <a:pt x="6534" y="9185"/>
                    <a:pt x="7245" y="8725"/>
                    <a:pt x="7957" y="8244"/>
                  </a:cubicBezTo>
                  <a:cubicBezTo>
                    <a:pt x="8710" y="7762"/>
                    <a:pt x="9338" y="7156"/>
                    <a:pt x="9819" y="6402"/>
                  </a:cubicBezTo>
                  <a:cubicBezTo>
                    <a:pt x="10028" y="6088"/>
                    <a:pt x="10216" y="5775"/>
                    <a:pt x="10426" y="5440"/>
                  </a:cubicBezTo>
                  <a:cubicBezTo>
                    <a:pt x="11074" y="4415"/>
                    <a:pt x="11744" y="3389"/>
                    <a:pt x="12393" y="2385"/>
                  </a:cubicBezTo>
                  <a:cubicBezTo>
                    <a:pt x="12476" y="2259"/>
                    <a:pt x="12413" y="2092"/>
                    <a:pt x="12309" y="2008"/>
                  </a:cubicBezTo>
                  <a:lnTo>
                    <a:pt x="11493" y="1506"/>
                  </a:lnTo>
                  <a:cubicBezTo>
                    <a:pt x="11305" y="1381"/>
                    <a:pt x="11137" y="1276"/>
                    <a:pt x="10949" y="1151"/>
                  </a:cubicBezTo>
                  <a:cubicBezTo>
                    <a:pt x="10904" y="1121"/>
                    <a:pt x="10859" y="1091"/>
                    <a:pt x="10815" y="1061"/>
                  </a:cubicBezTo>
                  <a:lnTo>
                    <a:pt x="10815" y="1061"/>
                  </a:lnTo>
                  <a:cubicBezTo>
                    <a:pt x="10977" y="765"/>
                    <a:pt x="11435" y="559"/>
                    <a:pt x="11723" y="523"/>
                  </a:cubicBezTo>
                  <a:cubicBezTo>
                    <a:pt x="11744" y="522"/>
                    <a:pt x="11765" y="521"/>
                    <a:pt x="11786" y="521"/>
                  </a:cubicBezTo>
                  <a:close/>
                  <a:moveTo>
                    <a:pt x="11836" y="1"/>
                  </a:moveTo>
                  <a:cubicBezTo>
                    <a:pt x="11247" y="1"/>
                    <a:pt x="10712" y="302"/>
                    <a:pt x="10384" y="795"/>
                  </a:cubicBezTo>
                  <a:cubicBezTo>
                    <a:pt x="10237" y="1025"/>
                    <a:pt x="10196" y="1255"/>
                    <a:pt x="10447" y="1443"/>
                  </a:cubicBezTo>
                  <a:cubicBezTo>
                    <a:pt x="10593" y="1548"/>
                    <a:pt x="10760" y="1653"/>
                    <a:pt x="10907" y="1757"/>
                  </a:cubicBezTo>
                  <a:cubicBezTo>
                    <a:pt x="11210" y="1942"/>
                    <a:pt x="11512" y="2127"/>
                    <a:pt x="11815" y="2323"/>
                  </a:cubicBezTo>
                  <a:lnTo>
                    <a:pt x="11815" y="2323"/>
                  </a:lnTo>
                  <a:cubicBezTo>
                    <a:pt x="11296" y="3114"/>
                    <a:pt x="10779" y="3921"/>
                    <a:pt x="10279" y="4728"/>
                  </a:cubicBezTo>
                  <a:cubicBezTo>
                    <a:pt x="9547" y="5858"/>
                    <a:pt x="8898" y="7009"/>
                    <a:pt x="7727" y="7783"/>
                  </a:cubicBezTo>
                  <a:cubicBezTo>
                    <a:pt x="5948" y="8955"/>
                    <a:pt x="4170" y="10106"/>
                    <a:pt x="2370" y="11257"/>
                  </a:cubicBezTo>
                  <a:cubicBezTo>
                    <a:pt x="1643" y="11734"/>
                    <a:pt x="916" y="12212"/>
                    <a:pt x="189" y="12690"/>
                  </a:cubicBezTo>
                  <a:lnTo>
                    <a:pt x="189" y="12690"/>
                  </a:lnTo>
                  <a:cubicBezTo>
                    <a:pt x="80" y="12736"/>
                    <a:pt x="1" y="12843"/>
                    <a:pt x="48" y="12993"/>
                  </a:cubicBezTo>
                  <a:cubicBezTo>
                    <a:pt x="320" y="13998"/>
                    <a:pt x="968" y="14835"/>
                    <a:pt x="1847" y="15420"/>
                  </a:cubicBezTo>
                  <a:cubicBezTo>
                    <a:pt x="2224" y="15672"/>
                    <a:pt x="2621" y="15923"/>
                    <a:pt x="2998" y="16153"/>
                  </a:cubicBezTo>
                  <a:cubicBezTo>
                    <a:pt x="4149" y="16885"/>
                    <a:pt x="5279" y="17617"/>
                    <a:pt x="6429" y="18350"/>
                  </a:cubicBezTo>
                  <a:cubicBezTo>
                    <a:pt x="7155" y="18828"/>
                    <a:pt x="7959" y="19072"/>
                    <a:pt x="8800" y="19072"/>
                  </a:cubicBezTo>
                  <a:cubicBezTo>
                    <a:pt x="9025" y="19072"/>
                    <a:pt x="9254" y="19055"/>
                    <a:pt x="9484" y="19019"/>
                  </a:cubicBezTo>
                  <a:cubicBezTo>
                    <a:pt x="9568" y="19019"/>
                    <a:pt x="9652" y="18915"/>
                    <a:pt x="9672" y="18831"/>
                  </a:cubicBezTo>
                  <a:cubicBezTo>
                    <a:pt x="9986" y="16760"/>
                    <a:pt x="10279" y="14688"/>
                    <a:pt x="10593" y="12638"/>
                  </a:cubicBezTo>
                  <a:cubicBezTo>
                    <a:pt x="10719" y="11780"/>
                    <a:pt x="10844" y="10922"/>
                    <a:pt x="10970" y="10064"/>
                  </a:cubicBezTo>
                  <a:cubicBezTo>
                    <a:pt x="11095" y="9185"/>
                    <a:pt x="11388" y="8348"/>
                    <a:pt x="11869" y="7616"/>
                  </a:cubicBezTo>
                  <a:cubicBezTo>
                    <a:pt x="12079" y="7302"/>
                    <a:pt x="12267" y="6988"/>
                    <a:pt x="12476" y="6653"/>
                  </a:cubicBezTo>
                  <a:cubicBezTo>
                    <a:pt x="13078" y="5742"/>
                    <a:pt x="13661" y="4812"/>
                    <a:pt x="14260" y="3881"/>
                  </a:cubicBezTo>
                  <a:lnTo>
                    <a:pt x="14260" y="3881"/>
                  </a:lnTo>
                  <a:cubicBezTo>
                    <a:pt x="14517" y="4046"/>
                    <a:pt x="14766" y="4213"/>
                    <a:pt x="15029" y="4394"/>
                  </a:cubicBezTo>
                  <a:cubicBezTo>
                    <a:pt x="15262" y="4544"/>
                    <a:pt x="15539" y="4740"/>
                    <a:pt x="15808" y="4740"/>
                  </a:cubicBezTo>
                  <a:cubicBezTo>
                    <a:pt x="15951" y="4740"/>
                    <a:pt x="16091" y="4685"/>
                    <a:pt x="16222" y="4540"/>
                  </a:cubicBezTo>
                  <a:cubicBezTo>
                    <a:pt x="16682" y="4017"/>
                    <a:pt x="16598" y="3159"/>
                    <a:pt x="16222" y="2636"/>
                  </a:cubicBezTo>
                  <a:cubicBezTo>
                    <a:pt x="15970" y="2280"/>
                    <a:pt x="15573" y="2071"/>
                    <a:pt x="15238" y="1862"/>
                  </a:cubicBezTo>
                  <a:lnTo>
                    <a:pt x="13250" y="586"/>
                  </a:lnTo>
                  <a:cubicBezTo>
                    <a:pt x="12874" y="355"/>
                    <a:pt x="12539" y="83"/>
                    <a:pt x="12100" y="21"/>
                  </a:cubicBezTo>
                  <a:cubicBezTo>
                    <a:pt x="12011" y="7"/>
                    <a:pt x="11923" y="1"/>
                    <a:pt x="11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79;p2">
              <a:extLst>
                <a:ext uri="{FF2B5EF4-FFF2-40B4-BE49-F238E27FC236}">
                  <a16:creationId xmlns:a16="http://schemas.microsoft.com/office/drawing/2014/main" id="{F26A6586-50F4-ADEC-5F0B-C6227A851FE2}"/>
                </a:ext>
              </a:extLst>
            </p:cNvPr>
            <p:cNvSpPr/>
            <p:nvPr/>
          </p:nvSpPr>
          <p:spPr>
            <a:xfrm>
              <a:off x="905158" y="1599425"/>
              <a:ext cx="195400" cy="112875"/>
            </a:xfrm>
            <a:custGeom>
              <a:avLst/>
              <a:gdLst/>
              <a:ahLst/>
              <a:cxnLst/>
              <a:rect l="l" t="t" r="r" b="b"/>
              <a:pathLst>
                <a:path w="7816" h="4515" extrusionOk="0">
                  <a:moveTo>
                    <a:pt x="883" y="0"/>
                  </a:moveTo>
                  <a:cubicBezTo>
                    <a:pt x="688" y="0"/>
                    <a:pt x="491" y="20"/>
                    <a:pt x="296" y="59"/>
                  </a:cubicBezTo>
                  <a:cubicBezTo>
                    <a:pt x="0" y="118"/>
                    <a:pt x="94" y="567"/>
                    <a:pt x="386" y="567"/>
                  </a:cubicBezTo>
                  <a:cubicBezTo>
                    <a:pt x="404" y="567"/>
                    <a:pt x="423" y="565"/>
                    <a:pt x="442" y="561"/>
                  </a:cubicBezTo>
                  <a:cubicBezTo>
                    <a:pt x="587" y="534"/>
                    <a:pt x="732" y="521"/>
                    <a:pt x="875" y="521"/>
                  </a:cubicBezTo>
                  <a:cubicBezTo>
                    <a:pt x="1498" y="521"/>
                    <a:pt x="2092" y="776"/>
                    <a:pt x="2535" y="1252"/>
                  </a:cubicBezTo>
                  <a:cubicBezTo>
                    <a:pt x="2974" y="1712"/>
                    <a:pt x="3309" y="2319"/>
                    <a:pt x="3957" y="2549"/>
                  </a:cubicBezTo>
                  <a:cubicBezTo>
                    <a:pt x="4313" y="2696"/>
                    <a:pt x="4711" y="2675"/>
                    <a:pt x="5087" y="2800"/>
                  </a:cubicBezTo>
                  <a:cubicBezTo>
                    <a:pt x="5401" y="2905"/>
                    <a:pt x="5652" y="3135"/>
                    <a:pt x="5903" y="3344"/>
                  </a:cubicBezTo>
                  <a:cubicBezTo>
                    <a:pt x="6364" y="3784"/>
                    <a:pt x="6782" y="4244"/>
                    <a:pt x="7410" y="4495"/>
                  </a:cubicBezTo>
                  <a:cubicBezTo>
                    <a:pt x="7443" y="4508"/>
                    <a:pt x="7474" y="4514"/>
                    <a:pt x="7503" y="4514"/>
                  </a:cubicBezTo>
                  <a:cubicBezTo>
                    <a:pt x="7745" y="4514"/>
                    <a:pt x="7816" y="4086"/>
                    <a:pt x="7535" y="3993"/>
                  </a:cubicBezTo>
                  <a:cubicBezTo>
                    <a:pt x="6887" y="3742"/>
                    <a:pt x="6468" y="3114"/>
                    <a:pt x="5945" y="2696"/>
                  </a:cubicBezTo>
                  <a:cubicBezTo>
                    <a:pt x="5694" y="2507"/>
                    <a:pt x="5422" y="2340"/>
                    <a:pt x="5108" y="2256"/>
                  </a:cubicBezTo>
                  <a:cubicBezTo>
                    <a:pt x="4711" y="2152"/>
                    <a:pt x="4271" y="2173"/>
                    <a:pt x="3895" y="1942"/>
                  </a:cubicBezTo>
                  <a:cubicBezTo>
                    <a:pt x="3309" y="1566"/>
                    <a:pt x="2995" y="854"/>
                    <a:pt x="2409" y="457"/>
                  </a:cubicBezTo>
                  <a:cubicBezTo>
                    <a:pt x="1949" y="150"/>
                    <a:pt x="1421" y="0"/>
                    <a:pt x="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0;p2">
              <a:extLst>
                <a:ext uri="{FF2B5EF4-FFF2-40B4-BE49-F238E27FC236}">
                  <a16:creationId xmlns:a16="http://schemas.microsoft.com/office/drawing/2014/main" id="{64513FFD-1C6A-C926-FDDF-7AC68B15A039}"/>
                </a:ext>
              </a:extLst>
            </p:cNvPr>
            <p:cNvSpPr/>
            <p:nvPr/>
          </p:nvSpPr>
          <p:spPr>
            <a:xfrm>
              <a:off x="1069458" y="1581100"/>
              <a:ext cx="34550" cy="26125"/>
            </a:xfrm>
            <a:custGeom>
              <a:avLst/>
              <a:gdLst/>
              <a:ahLst/>
              <a:cxnLst/>
              <a:rect l="l" t="t" r="r" b="b"/>
              <a:pathLst>
                <a:path w="1382" h="1045" extrusionOk="0">
                  <a:moveTo>
                    <a:pt x="290" y="0"/>
                  </a:moveTo>
                  <a:cubicBezTo>
                    <a:pt x="197" y="0"/>
                    <a:pt x="106" y="52"/>
                    <a:pt x="64" y="123"/>
                  </a:cubicBezTo>
                  <a:cubicBezTo>
                    <a:pt x="1" y="269"/>
                    <a:pt x="22" y="416"/>
                    <a:pt x="147" y="499"/>
                  </a:cubicBezTo>
                  <a:cubicBezTo>
                    <a:pt x="419" y="667"/>
                    <a:pt x="691" y="834"/>
                    <a:pt x="963" y="1001"/>
                  </a:cubicBezTo>
                  <a:cubicBezTo>
                    <a:pt x="1000" y="1031"/>
                    <a:pt x="1048" y="1045"/>
                    <a:pt x="1097" y="1045"/>
                  </a:cubicBezTo>
                  <a:cubicBezTo>
                    <a:pt x="1186" y="1045"/>
                    <a:pt x="1279" y="999"/>
                    <a:pt x="1319" y="918"/>
                  </a:cubicBezTo>
                  <a:cubicBezTo>
                    <a:pt x="1382" y="771"/>
                    <a:pt x="1340" y="625"/>
                    <a:pt x="1214" y="562"/>
                  </a:cubicBezTo>
                  <a:cubicBezTo>
                    <a:pt x="963" y="374"/>
                    <a:pt x="691" y="206"/>
                    <a:pt x="419" y="39"/>
                  </a:cubicBezTo>
                  <a:cubicBezTo>
                    <a:pt x="379" y="12"/>
                    <a:pt x="334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1;p2">
              <a:extLst>
                <a:ext uri="{FF2B5EF4-FFF2-40B4-BE49-F238E27FC236}">
                  <a16:creationId xmlns:a16="http://schemas.microsoft.com/office/drawing/2014/main" id="{01E43ED2-D4D6-8585-C85D-93F743B1107A}"/>
                </a:ext>
              </a:extLst>
            </p:cNvPr>
            <p:cNvSpPr/>
            <p:nvPr/>
          </p:nvSpPr>
          <p:spPr>
            <a:xfrm>
              <a:off x="1083058" y="1553600"/>
              <a:ext cx="25150" cy="20650"/>
            </a:xfrm>
            <a:custGeom>
              <a:avLst/>
              <a:gdLst/>
              <a:ahLst/>
              <a:cxnLst/>
              <a:rect l="l" t="t" r="r" b="b"/>
              <a:pathLst>
                <a:path w="1006" h="826" extrusionOk="0">
                  <a:moveTo>
                    <a:pt x="249" y="0"/>
                  </a:moveTo>
                  <a:cubicBezTo>
                    <a:pt x="228" y="0"/>
                    <a:pt x="208" y="3"/>
                    <a:pt x="189" y="9"/>
                  </a:cubicBezTo>
                  <a:cubicBezTo>
                    <a:pt x="147" y="30"/>
                    <a:pt x="64" y="72"/>
                    <a:pt x="43" y="135"/>
                  </a:cubicBezTo>
                  <a:cubicBezTo>
                    <a:pt x="1" y="197"/>
                    <a:pt x="1" y="260"/>
                    <a:pt x="22" y="344"/>
                  </a:cubicBezTo>
                  <a:cubicBezTo>
                    <a:pt x="43" y="407"/>
                    <a:pt x="85" y="448"/>
                    <a:pt x="126" y="490"/>
                  </a:cubicBezTo>
                  <a:cubicBezTo>
                    <a:pt x="294" y="595"/>
                    <a:pt x="440" y="700"/>
                    <a:pt x="608" y="783"/>
                  </a:cubicBezTo>
                  <a:cubicBezTo>
                    <a:pt x="650" y="825"/>
                    <a:pt x="733" y="825"/>
                    <a:pt x="796" y="825"/>
                  </a:cubicBezTo>
                  <a:cubicBezTo>
                    <a:pt x="859" y="804"/>
                    <a:pt x="922" y="762"/>
                    <a:pt x="963" y="700"/>
                  </a:cubicBezTo>
                  <a:cubicBezTo>
                    <a:pt x="984" y="637"/>
                    <a:pt x="1005" y="553"/>
                    <a:pt x="984" y="490"/>
                  </a:cubicBezTo>
                  <a:cubicBezTo>
                    <a:pt x="963" y="428"/>
                    <a:pt x="922" y="386"/>
                    <a:pt x="859" y="344"/>
                  </a:cubicBezTo>
                  <a:cubicBezTo>
                    <a:pt x="712" y="239"/>
                    <a:pt x="545" y="135"/>
                    <a:pt x="398" y="30"/>
                  </a:cubicBezTo>
                  <a:cubicBezTo>
                    <a:pt x="354" y="15"/>
                    <a:pt x="299" y="0"/>
                    <a:pt x="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2;p2">
              <a:extLst>
                <a:ext uri="{FF2B5EF4-FFF2-40B4-BE49-F238E27FC236}">
                  <a16:creationId xmlns:a16="http://schemas.microsoft.com/office/drawing/2014/main" id="{ED447C8D-B71B-161A-27C2-68306ADB1C91}"/>
                </a:ext>
              </a:extLst>
            </p:cNvPr>
            <p:cNvSpPr/>
            <p:nvPr/>
          </p:nvSpPr>
          <p:spPr>
            <a:xfrm>
              <a:off x="1093533" y="1516675"/>
              <a:ext cx="28800" cy="23775"/>
            </a:xfrm>
            <a:custGeom>
              <a:avLst/>
              <a:gdLst/>
              <a:ahLst/>
              <a:cxnLst/>
              <a:rect l="l" t="t" r="r" b="b"/>
              <a:pathLst>
                <a:path w="1152" h="951" extrusionOk="0">
                  <a:moveTo>
                    <a:pt x="565" y="189"/>
                  </a:moveTo>
                  <a:cubicBezTo>
                    <a:pt x="573" y="194"/>
                    <a:pt x="581" y="200"/>
                    <a:pt x="588" y="205"/>
                  </a:cubicBezTo>
                  <a:lnTo>
                    <a:pt x="588" y="205"/>
                  </a:lnTo>
                  <a:cubicBezTo>
                    <a:pt x="582" y="196"/>
                    <a:pt x="577" y="189"/>
                    <a:pt x="565" y="189"/>
                  </a:cubicBezTo>
                  <a:close/>
                  <a:moveTo>
                    <a:pt x="251" y="1"/>
                  </a:moveTo>
                  <a:cubicBezTo>
                    <a:pt x="189" y="1"/>
                    <a:pt x="126" y="42"/>
                    <a:pt x="84" y="84"/>
                  </a:cubicBezTo>
                  <a:cubicBezTo>
                    <a:pt x="21" y="126"/>
                    <a:pt x="0" y="189"/>
                    <a:pt x="0" y="273"/>
                  </a:cubicBezTo>
                  <a:cubicBezTo>
                    <a:pt x="0" y="335"/>
                    <a:pt x="21" y="398"/>
                    <a:pt x="84" y="440"/>
                  </a:cubicBezTo>
                  <a:cubicBezTo>
                    <a:pt x="272" y="628"/>
                    <a:pt x="503" y="796"/>
                    <a:pt x="754" y="921"/>
                  </a:cubicBezTo>
                  <a:cubicBezTo>
                    <a:pt x="798" y="936"/>
                    <a:pt x="842" y="951"/>
                    <a:pt x="887" y="951"/>
                  </a:cubicBezTo>
                  <a:cubicBezTo>
                    <a:pt x="905" y="951"/>
                    <a:pt x="924" y="948"/>
                    <a:pt x="942" y="942"/>
                  </a:cubicBezTo>
                  <a:cubicBezTo>
                    <a:pt x="1005" y="921"/>
                    <a:pt x="1068" y="879"/>
                    <a:pt x="1109" y="817"/>
                  </a:cubicBezTo>
                  <a:cubicBezTo>
                    <a:pt x="1130" y="754"/>
                    <a:pt x="1151" y="691"/>
                    <a:pt x="1130" y="628"/>
                  </a:cubicBezTo>
                  <a:cubicBezTo>
                    <a:pt x="1109" y="565"/>
                    <a:pt x="1068" y="503"/>
                    <a:pt x="1005" y="461"/>
                  </a:cubicBezTo>
                  <a:cubicBezTo>
                    <a:pt x="866" y="382"/>
                    <a:pt x="727" y="302"/>
                    <a:pt x="588" y="205"/>
                  </a:cubicBezTo>
                  <a:lnTo>
                    <a:pt x="588" y="205"/>
                  </a:lnTo>
                  <a:cubicBezTo>
                    <a:pt x="593" y="212"/>
                    <a:pt x="598" y="222"/>
                    <a:pt x="607" y="231"/>
                  </a:cubicBezTo>
                  <a:cubicBezTo>
                    <a:pt x="565" y="189"/>
                    <a:pt x="503" y="126"/>
                    <a:pt x="440" y="84"/>
                  </a:cubicBezTo>
                  <a:cubicBezTo>
                    <a:pt x="398" y="42"/>
                    <a:pt x="335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3;p2">
              <a:extLst>
                <a:ext uri="{FF2B5EF4-FFF2-40B4-BE49-F238E27FC236}">
                  <a16:creationId xmlns:a16="http://schemas.microsoft.com/office/drawing/2014/main" id="{6CA1BDEE-D7AB-FF17-6B7B-AF91C43FC51B}"/>
                </a:ext>
              </a:extLst>
            </p:cNvPr>
            <p:cNvSpPr/>
            <p:nvPr/>
          </p:nvSpPr>
          <p:spPr>
            <a:xfrm>
              <a:off x="1103983" y="1502550"/>
              <a:ext cx="26200" cy="18850"/>
            </a:xfrm>
            <a:custGeom>
              <a:avLst/>
              <a:gdLst/>
              <a:ahLst/>
              <a:cxnLst/>
              <a:rect l="l" t="t" r="r" b="b"/>
              <a:pathLst>
                <a:path w="1048" h="754" extrusionOk="0">
                  <a:moveTo>
                    <a:pt x="398" y="42"/>
                  </a:moveTo>
                  <a:cubicBezTo>
                    <a:pt x="406" y="50"/>
                    <a:pt x="413" y="55"/>
                    <a:pt x="421" y="59"/>
                  </a:cubicBezTo>
                  <a:lnTo>
                    <a:pt x="421" y="59"/>
                  </a:lnTo>
                  <a:cubicBezTo>
                    <a:pt x="413" y="53"/>
                    <a:pt x="406" y="48"/>
                    <a:pt x="398" y="42"/>
                  </a:cubicBezTo>
                  <a:close/>
                  <a:moveTo>
                    <a:pt x="421" y="59"/>
                  </a:moveTo>
                  <a:cubicBezTo>
                    <a:pt x="433" y="68"/>
                    <a:pt x="446" y="76"/>
                    <a:pt x="459" y="84"/>
                  </a:cubicBezTo>
                  <a:lnTo>
                    <a:pt x="461" y="84"/>
                  </a:lnTo>
                  <a:cubicBezTo>
                    <a:pt x="448" y="71"/>
                    <a:pt x="434" y="66"/>
                    <a:pt x="421" y="59"/>
                  </a:cubicBezTo>
                  <a:close/>
                  <a:moveTo>
                    <a:pt x="252" y="1"/>
                  </a:moveTo>
                  <a:cubicBezTo>
                    <a:pt x="189" y="1"/>
                    <a:pt x="126" y="22"/>
                    <a:pt x="64" y="84"/>
                  </a:cubicBezTo>
                  <a:cubicBezTo>
                    <a:pt x="22" y="126"/>
                    <a:pt x="1" y="189"/>
                    <a:pt x="1" y="273"/>
                  </a:cubicBezTo>
                  <a:cubicBezTo>
                    <a:pt x="1" y="335"/>
                    <a:pt x="22" y="419"/>
                    <a:pt x="85" y="461"/>
                  </a:cubicBezTo>
                  <a:cubicBezTo>
                    <a:pt x="168" y="524"/>
                    <a:pt x="273" y="586"/>
                    <a:pt x="377" y="628"/>
                  </a:cubicBezTo>
                  <a:cubicBezTo>
                    <a:pt x="482" y="691"/>
                    <a:pt x="587" y="733"/>
                    <a:pt x="712" y="733"/>
                  </a:cubicBezTo>
                  <a:cubicBezTo>
                    <a:pt x="754" y="754"/>
                    <a:pt x="775" y="754"/>
                    <a:pt x="817" y="754"/>
                  </a:cubicBezTo>
                  <a:cubicBezTo>
                    <a:pt x="859" y="733"/>
                    <a:pt x="880" y="733"/>
                    <a:pt x="922" y="712"/>
                  </a:cubicBezTo>
                  <a:cubicBezTo>
                    <a:pt x="963" y="691"/>
                    <a:pt x="1026" y="628"/>
                    <a:pt x="1026" y="566"/>
                  </a:cubicBezTo>
                  <a:cubicBezTo>
                    <a:pt x="1047" y="482"/>
                    <a:pt x="1047" y="419"/>
                    <a:pt x="1005" y="356"/>
                  </a:cubicBezTo>
                  <a:cubicBezTo>
                    <a:pt x="963" y="294"/>
                    <a:pt x="922" y="252"/>
                    <a:pt x="859" y="231"/>
                  </a:cubicBezTo>
                  <a:cubicBezTo>
                    <a:pt x="779" y="231"/>
                    <a:pt x="711" y="206"/>
                    <a:pt x="646" y="185"/>
                  </a:cubicBezTo>
                  <a:lnTo>
                    <a:pt x="646" y="185"/>
                  </a:lnTo>
                  <a:cubicBezTo>
                    <a:pt x="647" y="186"/>
                    <a:pt x="648" y="188"/>
                    <a:pt x="650" y="189"/>
                  </a:cubicBezTo>
                  <a:cubicBezTo>
                    <a:pt x="645" y="187"/>
                    <a:pt x="641" y="184"/>
                    <a:pt x="636" y="182"/>
                  </a:cubicBezTo>
                  <a:lnTo>
                    <a:pt x="636" y="182"/>
                  </a:lnTo>
                  <a:cubicBezTo>
                    <a:pt x="639" y="183"/>
                    <a:pt x="642" y="184"/>
                    <a:pt x="646" y="185"/>
                  </a:cubicBezTo>
                  <a:lnTo>
                    <a:pt x="646" y="185"/>
                  </a:lnTo>
                  <a:cubicBezTo>
                    <a:pt x="634" y="175"/>
                    <a:pt x="622" y="171"/>
                    <a:pt x="610" y="169"/>
                  </a:cubicBezTo>
                  <a:lnTo>
                    <a:pt x="610" y="169"/>
                  </a:lnTo>
                  <a:cubicBezTo>
                    <a:pt x="619" y="173"/>
                    <a:pt x="627" y="178"/>
                    <a:pt x="636" y="182"/>
                  </a:cubicBezTo>
                  <a:lnTo>
                    <a:pt x="636" y="182"/>
                  </a:lnTo>
                  <a:cubicBezTo>
                    <a:pt x="620" y="177"/>
                    <a:pt x="603" y="172"/>
                    <a:pt x="587" y="168"/>
                  </a:cubicBezTo>
                  <a:cubicBezTo>
                    <a:pt x="594" y="168"/>
                    <a:pt x="602" y="168"/>
                    <a:pt x="610" y="169"/>
                  </a:cubicBezTo>
                  <a:lnTo>
                    <a:pt x="610" y="169"/>
                  </a:lnTo>
                  <a:cubicBezTo>
                    <a:pt x="560" y="144"/>
                    <a:pt x="509" y="117"/>
                    <a:pt x="459" y="84"/>
                  </a:cubicBezTo>
                  <a:lnTo>
                    <a:pt x="440" y="84"/>
                  </a:lnTo>
                  <a:cubicBezTo>
                    <a:pt x="419" y="63"/>
                    <a:pt x="398" y="42"/>
                    <a:pt x="357" y="22"/>
                  </a:cubicBezTo>
                  <a:cubicBezTo>
                    <a:pt x="336" y="1"/>
                    <a:pt x="294" y="1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4;p2">
              <a:extLst>
                <a:ext uri="{FF2B5EF4-FFF2-40B4-BE49-F238E27FC236}">
                  <a16:creationId xmlns:a16="http://schemas.microsoft.com/office/drawing/2014/main" id="{F224533E-9189-2F2D-8B88-50EC6B788659}"/>
                </a:ext>
              </a:extLst>
            </p:cNvPr>
            <p:cNvSpPr/>
            <p:nvPr/>
          </p:nvSpPr>
          <p:spPr>
            <a:xfrm>
              <a:off x="1118633" y="1479200"/>
              <a:ext cx="27750" cy="23900"/>
            </a:xfrm>
            <a:custGeom>
              <a:avLst/>
              <a:gdLst/>
              <a:ahLst/>
              <a:cxnLst/>
              <a:rect l="l" t="t" r="r" b="b"/>
              <a:pathLst>
                <a:path w="1110" h="956" extrusionOk="0">
                  <a:moveTo>
                    <a:pt x="285" y="0"/>
                  </a:moveTo>
                  <a:cubicBezTo>
                    <a:pt x="255" y="0"/>
                    <a:pt x="227" y="5"/>
                    <a:pt x="210" y="14"/>
                  </a:cubicBezTo>
                  <a:cubicBezTo>
                    <a:pt x="147" y="35"/>
                    <a:pt x="84" y="77"/>
                    <a:pt x="43" y="139"/>
                  </a:cubicBezTo>
                  <a:cubicBezTo>
                    <a:pt x="22" y="202"/>
                    <a:pt x="1" y="265"/>
                    <a:pt x="22" y="328"/>
                  </a:cubicBezTo>
                  <a:cubicBezTo>
                    <a:pt x="22" y="349"/>
                    <a:pt x="43" y="370"/>
                    <a:pt x="43" y="391"/>
                  </a:cubicBezTo>
                  <a:cubicBezTo>
                    <a:pt x="64" y="432"/>
                    <a:pt x="105" y="474"/>
                    <a:pt x="147" y="495"/>
                  </a:cubicBezTo>
                  <a:cubicBezTo>
                    <a:pt x="336" y="642"/>
                    <a:pt x="524" y="767"/>
                    <a:pt x="712" y="914"/>
                  </a:cubicBezTo>
                  <a:cubicBezTo>
                    <a:pt x="754" y="956"/>
                    <a:pt x="838" y="956"/>
                    <a:pt x="900" y="956"/>
                  </a:cubicBezTo>
                  <a:cubicBezTo>
                    <a:pt x="963" y="935"/>
                    <a:pt x="1026" y="893"/>
                    <a:pt x="1068" y="830"/>
                  </a:cubicBezTo>
                  <a:cubicBezTo>
                    <a:pt x="1089" y="767"/>
                    <a:pt x="1110" y="684"/>
                    <a:pt x="1089" y="621"/>
                  </a:cubicBezTo>
                  <a:cubicBezTo>
                    <a:pt x="1068" y="600"/>
                    <a:pt x="1068" y="579"/>
                    <a:pt x="1068" y="558"/>
                  </a:cubicBezTo>
                  <a:cubicBezTo>
                    <a:pt x="1026" y="516"/>
                    <a:pt x="1005" y="495"/>
                    <a:pt x="963" y="474"/>
                  </a:cubicBezTo>
                  <a:cubicBezTo>
                    <a:pt x="775" y="328"/>
                    <a:pt x="587" y="181"/>
                    <a:pt x="398" y="35"/>
                  </a:cubicBezTo>
                  <a:cubicBezTo>
                    <a:pt x="374" y="10"/>
                    <a:pt x="328" y="0"/>
                    <a:pt x="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5;p2">
              <a:extLst>
                <a:ext uri="{FF2B5EF4-FFF2-40B4-BE49-F238E27FC236}">
                  <a16:creationId xmlns:a16="http://schemas.microsoft.com/office/drawing/2014/main" id="{27E2323A-125D-FF1C-41EA-59BA11203E51}"/>
                </a:ext>
              </a:extLst>
            </p:cNvPr>
            <p:cNvSpPr/>
            <p:nvPr/>
          </p:nvSpPr>
          <p:spPr>
            <a:xfrm>
              <a:off x="1133808" y="1457575"/>
              <a:ext cx="23575" cy="18325"/>
            </a:xfrm>
            <a:custGeom>
              <a:avLst/>
              <a:gdLst/>
              <a:ahLst/>
              <a:cxnLst/>
              <a:rect l="l" t="t" r="r" b="b"/>
              <a:pathLst>
                <a:path w="943" h="733" extrusionOk="0">
                  <a:moveTo>
                    <a:pt x="460" y="634"/>
                  </a:moveTo>
                  <a:lnTo>
                    <a:pt x="460" y="634"/>
                  </a:lnTo>
                  <a:cubicBezTo>
                    <a:pt x="465" y="643"/>
                    <a:pt x="471" y="649"/>
                    <a:pt x="482" y="649"/>
                  </a:cubicBezTo>
                  <a:cubicBezTo>
                    <a:pt x="474" y="644"/>
                    <a:pt x="467" y="639"/>
                    <a:pt x="460" y="634"/>
                  </a:cubicBezTo>
                  <a:close/>
                  <a:moveTo>
                    <a:pt x="356" y="0"/>
                  </a:moveTo>
                  <a:cubicBezTo>
                    <a:pt x="273" y="0"/>
                    <a:pt x="210" y="0"/>
                    <a:pt x="147" y="42"/>
                  </a:cubicBezTo>
                  <a:cubicBezTo>
                    <a:pt x="84" y="63"/>
                    <a:pt x="42" y="126"/>
                    <a:pt x="21" y="188"/>
                  </a:cubicBezTo>
                  <a:cubicBezTo>
                    <a:pt x="1" y="251"/>
                    <a:pt x="21" y="335"/>
                    <a:pt x="42" y="398"/>
                  </a:cubicBezTo>
                  <a:cubicBezTo>
                    <a:pt x="84" y="440"/>
                    <a:pt x="147" y="502"/>
                    <a:pt x="210" y="502"/>
                  </a:cubicBezTo>
                  <a:cubicBezTo>
                    <a:pt x="238" y="516"/>
                    <a:pt x="266" y="530"/>
                    <a:pt x="300" y="544"/>
                  </a:cubicBezTo>
                  <a:lnTo>
                    <a:pt x="300" y="544"/>
                  </a:lnTo>
                  <a:cubicBezTo>
                    <a:pt x="298" y="544"/>
                    <a:pt x="296" y="544"/>
                    <a:pt x="293" y="544"/>
                  </a:cubicBezTo>
                  <a:cubicBezTo>
                    <a:pt x="349" y="563"/>
                    <a:pt x="404" y="597"/>
                    <a:pt x="460" y="634"/>
                  </a:cubicBezTo>
                  <a:lnTo>
                    <a:pt x="460" y="634"/>
                  </a:lnTo>
                  <a:cubicBezTo>
                    <a:pt x="455" y="627"/>
                    <a:pt x="450" y="617"/>
                    <a:pt x="440" y="607"/>
                  </a:cubicBezTo>
                  <a:lnTo>
                    <a:pt x="440" y="607"/>
                  </a:lnTo>
                  <a:cubicBezTo>
                    <a:pt x="461" y="628"/>
                    <a:pt x="482" y="649"/>
                    <a:pt x="503" y="670"/>
                  </a:cubicBezTo>
                  <a:cubicBezTo>
                    <a:pt x="545" y="712"/>
                    <a:pt x="607" y="732"/>
                    <a:pt x="670" y="732"/>
                  </a:cubicBezTo>
                  <a:cubicBezTo>
                    <a:pt x="754" y="732"/>
                    <a:pt x="817" y="712"/>
                    <a:pt x="858" y="670"/>
                  </a:cubicBezTo>
                  <a:cubicBezTo>
                    <a:pt x="900" y="607"/>
                    <a:pt x="942" y="544"/>
                    <a:pt x="942" y="481"/>
                  </a:cubicBezTo>
                  <a:cubicBezTo>
                    <a:pt x="942" y="419"/>
                    <a:pt x="921" y="335"/>
                    <a:pt x="858" y="293"/>
                  </a:cubicBezTo>
                  <a:cubicBezTo>
                    <a:pt x="796" y="230"/>
                    <a:pt x="712" y="168"/>
                    <a:pt x="628" y="126"/>
                  </a:cubicBezTo>
                  <a:cubicBezTo>
                    <a:pt x="545" y="63"/>
                    <a:pt x="440" y="42"/>
                    <a:pt x="3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;p2">
              <a:extLst>
                <a:ext uri="{FF2B5EF4-FFF2-40B4-BE49-F238E27FC236}">
                  <a16:creationId xmlns:a16="http://schemas.microsoft.com/office/drawing/2014/main" id="{853EFAB3-CB00-12B1-FD98-DE037CA3B09C}"/>
                </a:ext>
              </a:extLst>
            </p:cNvPr>
            <p:cNvSpPr/>
            <p:nvPr/>
          </p:nvSpPr>
          <p:spPr>
            <a:xfrm>
              <a:off x="1154208" y="1426175"/>
              <a:ext cx="26175" cy="21175"/>
            </a:xfrm>
            <a:custGeom>
              <a:avLst/>
              <a:gdLst/>
              <a:ahLst/>
              <a:cxnLst/>
              <a:rect l="l" t="t" r="r" b="b"/>
              <a:pathLst>
                <a:path w="1047" h="847" extrusionOk="0">
                  <a:moveTo>
                    <a:pt x="545" y="189"/>
                  </a:moveTo>
                  <a:cubicBezTo>
                    <a:pt x="557" y="197"/>
                    <a:pt x="569" y="206"/>
                    <a:pt x="582" y="214"/>
                  </a:cubicBezTo>
                  <a:lnTo>
                    <a:pt x="582" y="214"/>
                  </a:lnTo>
                  <a:cubicBezTo>
                    <a:pt x="575" y="200"/>
                    <a:pt x="560" y="189"/>
                    <a:pt x="545" y="189"/>
                  </a:cubicBezTo>
                  <a:close/>
                  <a:moveTo>
                    <a:pt x="252" y="1"/>
                  </a:moveTo>
                  <a:cubicBezTo>
                    <a:pt x="189" y="1"/>
                    <a:pt x="126" y="43"/>
                    <a:pt x="84" y="84"/>
                  </a:cubicBezTo>
                  <a:cubicBezTo>
                    <a:pt x="21" y="126"/>
                    <a:pt x="1" y="189"/>
                    <a:pt x="1" y="273"/>
                  </a:cubicBezTo>
                  <a:cubicBezTo>
                    <a:pt x="1" y="294"/>
                    <a:pt x="1" y="315"/>
                    <a:pt x="1" y="336"/>
                  </a:cubicBezTo>
                  <a:cubicBezTo>
                    <a:pt x="21" y="377"/>
                    <a:pt x="42" y="419"/>
                    <a:pt x="84" y="461"/>
                  </a:cubicBezTo>
                  <a:cubicBezTo>
                    <a:pt x="147" y="545"/>
                    <a:pt x="252" y="628"/>
                    <a:pt x="356" y="691"/>
                  </a:cubicBezTo>
                  <a:cubicBezTo>
                    <a:pt x="461" y="754"/>
                    <a:pt x="586" y="817"/>
                    <a:pt x="712" y="838"/>
                  </a:cubicBezTo>
                  <a:cubicBezTo>
                    <a:pt x="730" y="844"/>
                    <a:pt x="751" y="846"/>
                    <a:pt x="771" y="846"/>
                  </a:cubicBezTo>
                  <a:cubicBezTo>
                    <a:pt x="822" y="846"/>
                    <a:pt x="877" y="832"/>
                    <a:pt x="921" y="817"/>
                  </a:cubicBezTo>
                  <a:cubicBezTo>
                    <a:pt x="963" y="775"/>
                    <a:pt x="1026" y="712"/>
                    <a:pt x="1026" y="649"/>
                  </a:cubicBezTo>
                  <a:cubicBezTo>
                    <a:pt x="1047" y="587"/>
                    <a:pt x="1047" y="503"/>
                    <a:pt x="1005" y="461"/>
                  </a:cubicBezTo>
                  <a:cubicBezTo>
                    <a:pt x="963" y="398"/>
                    <a:pt x="921" y="336"/>
                    <a:pt x="858" y="336"/>
                  </a:cubicBezTo>
                  <a:cubicBezTo>
                    <a:pt x="796" y="315"/>
                    <a:pt x="733" y="294"/>
                    <a:pt x="691" y="273"/>
                  </a:cubicBezTo>
                  <a:lnTo>
                    <a:pt x="691" y="273"/>
                  </a:lnTo>
                  <a:cubicBezTo>
                    <a:pt x="712" y="294"/>
                    <a:pt x="733" y="294"/>
                    <a:pt x="754" y="315"/>
                  </a:cubicBezTo>
                  <a:cubicBezTo>
                    <a:pt x="687" y="281"/>
                    <a:pt x="633" y="247"/>
                    <a:pt x="582" y="214"/>
                  </a:cubicBezTo>
                  <a:lnTo>
                    <a:pt x="582" y="214"/>
                  </a:lnTo>
                  <a:cubicBezTo>
                    <a:pt x="585" y="219"/>
                    <a:pt x="586" y="225"/>
                    <a:pt x="586" y="231"/>
                  </a:cubicBezTo>
                  <a:cubicBezTo>
                    <a:pt x="545" y="189"/>
                    <a:pt x="482" y="147"/>
                    <a:pt x="440" y="84"/>
                  </a:cubicBezTo>
                  <a:cubicBezTo>
                    <a:pt x="398" y="43"/>
                    <a:pt x="314" y="1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7;p2">
              <a:extLst>
                <a:ext uri="{FF2B5EF4-FFF2-40B4-BE49-F238E27FC236}">
                  <a16:creationId xmlns:a16="http://schemas.microsoft.com/office/drawing/2014/main" id="{4E0A9D7E-0218-DF9C-A7A4-79734DFDC3AD}"/>
                </a:ext>
              </a:extLst>
            </p:cNvPr>
            <p:cNvSpPr/>
            <p:nvPr/>
          </p:nvSpPr>
          <p:spPr>
            <a:xfrm>
              <a:off x="1165183" y="1408925"/>
              <a:ext cx="31950" cy="20450"/>
            </a:xfrm>
            <a:custGeom>
              <a:avLst/>
              <a:gdLst/>
              <a:ahLst/>
              <a:cxnLst/>
              <a:rect l="l" t="t" r="r" b="b"/>
              <a:pathLst>
                <a:path w="1278" h="818" extrusionOk="0">
                  <a:moveTo>
                    <a:pt x="555" y="618"/>
                  </a:moveTo>
                  <a:lnTo>
                    <a:pt x="555" y="618"/>
                  </a:lnTo>
                  <a:cubicBezTo>
                    <a:pt x="566" y="621"/>
                    <a:pt x="576" y="624"/>
                    <a:pt x="587" y="628"/>
                  </a:cubicBezTo>
                  <a:cubicBezTo>
                    <a:pt x="576" y="628"/>
                    <a:pt x="566" y="623"/>
                    <a:pt x="555" y="618"/>
                  </a:cubicBezTo>
                  <a:close/>
                  <a:moveTo>
                    <a:pt x="336" y="0"/>
                  </a:moveTo>
                  <a:cubicBezTo>
                    <a:pt x="273" y="0"/>
                    <a:pt x="210" y="0"/>
                    <a:pt x="147" y="42"/>
                  </a:cubicBezTo>
                  <a:cubicBezTo>
                    <a:pt x="85" y="63"/>
                    <a:pt x="22" y="126"/>
                    <a:pt x="22" y="189"/>
                  </a:cubicBezTo>
                  <a:cubicBezTo>
                    <a:pt x="1" y="251"/>
                    <a:pt x="1" y="335"/>
                    <a:pt x="43" y="398"/>
                  </a:cubicBezTo>
                  <a:cubicBezTo>
                    <a:pt x="85" y="440"/>
                    <a:pt x="147" y="502"/>
                    <a:pt x="210" y="502"/>
                  </a:cubicBezTo>
                  <a:cubicBezTo>
                    <a:pt x="315" y="537"/>
                    <a:pt x="419" y="572"/>
                    <a:pt x="524" y="607"/>
                  </a:cubicBezTo>
                  <a:lnTo>
                    <a:pt x="524" y="607"/>
                  </a:lnTo>
                  <a:cubicBezTo>
                    <a:pt x="629" y="649"/>
                    <a:pt x="754" y="712"/>
                    <a:pt x="859" y="774"/>
                  </a:cubicBezTo>
                  <a:cubicBezTo>
                    <a:pt x="896" y="804"/>
                    <a:pt x="943" y="818"/>
                    <a:pt x="992" y="818"/>
                  </a:cubicBezTo>
                  <a:cubicBezTo>
                    <a:pt x="1081" y="818"/>
                    <a:pt x="1174" y="772"/>
                    <a:pt x="1215" y="691"/>
                  </a:cubicBezTo>
                  <a:cubicBezTo>
                    <a:pt x="1277" y="565"/>
                    <a:pt x="1235" y="419"/>
                    <a:pt x="1110" y="335"/>
                  </a:cubicBezTo>
                  <a:cubicBezTo>
                    <a:pt x="880" y="168"/>
                    <a:pt x="608" y="63"/>
                    <a:pt x="3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" name="Google Shape;94;p2">
            <a:extLst>
              <a:ext uri="{FF2B5EF4-FFF2-40B4-BE49-F238E27FC236}">
                <a16:creationId xmlns:a16="http://schemas.microsoft.com/office/drawing/2014/main" id="{681B2244-B3AB-C443-AE18-2C50F24D70C5}"/>
              </a:ext>
            </a:extLst>
          </p:cNvPr>
          <p:cNvSpPr/>
          <p:nvPr/>
        </p:nvSpPr>
        <p:spPr>
          <a:xfrm rot="1201458">
            <a:off x="4255565" y="5316461"/>
            <a:ext cx="781299" cy="882271"/>
          </a:xfrm>
          <a:custGeom>
            <a:avLst/>
            <a:gdLst/>
            <a:ahLst/>
            <a:cxnLst/>
            <a:rect l="l" t="t" r="r" b="b"/>
            <a:pathLst>
              <a:path w="22285" h="25165" extrusionOk="0">
                <a:moveTo>
                  <a:pt x="5755" y="18941"/>
                </a:moveTo>
                <a:cubicBezTo>
                  <a:pt x="6299" y="19339"/>
                  <a:pt x="6780" y="19799"/>
                  <a:pt x="7240" y="20301"/>
                </a:cubicBezTo>
                <a:cubicBezTo>
                  <a:pt x="7115" y="20845"/>
                  <a:pt x="6926" y="21389"/>
                  <a:pt x="6717" y="21891"/>
                </a:cubicBezTo>
                <a:cubicBezTo>
                  <a:pt x="6362" y="21201"/>
                  <a:pt x="5566" y="20552"/>
                  <a:pt x="4981" y="20217"/>
                </a:cubicBezTo>
                <a:cubicBezTo>
                  <a:pt x="5273" y="19799"/>
                  <a:pt x="5504" y="19359"/>
                  <a:pt x="5755" y="18941"/>
                </a:cubicBezTo>
                <a:close/>
                <a:moveTo>
                  <a:pt x="3957" y="18032"/>
                </a:moveTo>
                <a:cubicBezTo>
                  <a:pt x="4484" y="18032"/>
                  <a:pt x="5107" y="18486"/>
                  <a:pt x="5483" y="18753"/>
                </a:cubicBezTo>
                <a:cubicBezTo>
                  <a:pt x="5232" y="19213"/>
                  <a:pt x="5001" y="19673"/>
                  <a:pt x="4709" y="20092"/>
                </a:cubicBezTo>
                <a:cubicBezTo>
                  <a:pt x="4646" y="20113"/>
                  <a:pt x="4583" y="20113"/>
                  <a:pt x="4541" y="20175"/>
                </a:cubicBezTo>
                <a:cubicBezTo>
                  <a:pt x="4395" y="20322"/>
                  <a:pt x="4374" y="20385"/>
                  <a:pt x="4374" y="20573"/>
                </a:cubicBezTo>
                <a:cubicBezTo>
                  <a:pt x="4360" y="20740"/>
                  <a:pt x="4476" y="20824"/>
                  <a:pt x="4599" y="20824"/>
                </a:cubicBezTo>
                <a:cubicBezTo>
                  <a:pt x="4660" y="20824"/>
                  <a:pt x="4723" y="20803"/>
                  <a:pt x="4771" y="20761"/>
                </a:cubicBezTo>
                <a:cubicBezTo>
                  <a:pt x="4834" y="20803"/>
                  <a:pt x="4939" y="20845"/>
                  <a:pt x="5085" y="20908"/>
                </a:cubicBezTo>
                <a:cubicBezTo>
                  <a:pt x="5253" y="21033"/>
                  <a:pt x="5399" y="21180"/>
                  <a:pt x="5566" y="21326"/>
                </a:cubicBezTo>
                <a:cubicBezTo>
                  <a:pt x="5818" y="21619"/>
                  <a:pt x="6843" y="22644"/>
                  <a:pt x="5587" y="22770"/>
                </a:cubicBezTo>
                <a:cubicBezTo>
                  <a:pt x="5580" y="22771"/>
                  <a:pt x="5573" y="22771"/>
                  <a:pt x="5566" y="22771"/>
                </a:cubicBezTo>
                <a:cubicBezTo>
                  <a:pt x="5041" y="22771"/>
                  <a:pt x="4183" y="21257"/>
                  <a:pt x="3976" y="20803"/>
                </a:cubicBezTo>
                <a:cubicBezTo>
                  <a:pt x="3788" y="20447"/>
                  <a:pt x="3077" y="18543"/>
                  <a:pt x="3474" y="18209"/>
                </a:cubicBezTo>
                <a:cubicBezTo>
                  <a:pt x="3616" y="18083"/>
                  <a:pt x="3781" y="18032"/>
                  <a:pt x="3957" y="18032"/>
                </a:cubicBezTo>
                <a:close/>
                <a:moveTo>
                  <a:pt x="19857" y="633"/>
                </a:moveTo>
                <a:cubicBezTo>
                  <a:pt x="20422" y="675"/>
                  <a:pt x="21008" y="1114"/>
                  <a:pt x="21594" y="1972"/>
                </a:cubicBezTo>
                <a:cubicBezTo>
                  <a:pt x="21468" y="2307"/>
                  <a:pt x="21301" y="2621"/>
                  <a:pt x="21092" y="2893"/>
                </a:cubicBezTo>
                <a:cubicBezTo>
                  <a:pt x="20820" y="3269"/>
                  <a:pt x="20506" y="3604"/>
                  <a:pt x="20213" y="3981"/>
                </a:cubicBezTo>
                <a:cubicBezTo>
                  <a:pt x="19606" y="4734"/>
                  <a:pt x="19083" y="5550"/>
                  <a:pt x="18560" y="6345"/>
                </a:cubicBezTo>
                <a:cubicBezTo>
                  <a:pt x="17242" y="8312"/>
                  <a:pt x="15903" y="10258"/>
                  <a:pt x="14710" y="12308"/>
                </a:cubicBezTo>
                <a:cubicBezTo>
                  <a:pt x="13999" y="13543"/>
                  <a:pt x="13371" y="14798"/>
                  <a:pt x="12806" y="16074"/>
                </a:cubicBezTo>
                <a:cubicBezTo>
                  <a:pt x="12743" y="16074"/>
                  <a:pt x="12680" y="16074"/>
                  <a:pt x="12618" y="16116"/>
                </a:cubicBezTo>
                <a:cubicBezTo>
                  <a:pt x="12492" y="16200"/>
                  <a:pt x="12534" y="16367"/>
                  <a:pt x="12660" y="16388"/>
                </a:cubicBezTo>
                <a:cubicBezTo>
                  <a:pt x="12597" y="16514"/>
                  <a:pt x="12555" y="16639"/>
                  <a:pt x="12492" y="16744"/>
                </a:cubicBezTo>
                <a:cubicBezTo>
                  <a:pt x="12429" y="16681"/>
                  <a:pt x="12346" y="16618"/>
                  <a:pt x="12262" y="16556"/>
                </a:cubicBezTo>
                <a:cubicBezTo>
                  <a:pt x="12250" y="16548"/>
                  <a:pt x="12237" y="16545"/>
                  <a:pt x="12223" y="16545"/>
                </a:cubicBezTo>
                <a:cubicBezTo>
                  <a:pt x="12159" y="16545"/>
                  <a:pt x="12081" y="16613"/>
                  <a:pt x="12116" y="16681"/>
                </a:cubicBezTo>
                <a:cubicBezTo>
                  <a:pt x="12157" y="16828"/>
                  <a:pt x="12220" y="16995"/>
                  <a:pt x="12346" y="17100"/>
                </a:cubicBezTo>
                <a:cubicBezTo>
                  <a:pt x="12283" y="17267"/>
                  <a:pt x="12199" y="17434"/>
                  <a:pt x="12136" y="17602"/>
                </a:cubicBezTo>
                <a:cubicBezTo>
                  <a:pt x="12053" y="17539"/>
                  <a:pt x="11969" y="17455"/>
                  <a:pt x="11885" y="17372"/>
                </a:cubicBezTo>
                <a:cubicBezTo>
                  <a:pt x="11865" y="17357"/>
                  <a:pt x="11844" y="17350"/>
                  <a:pt x="11824" y="17350"/>
                </a:cubicBezTo>
                <a:cubicBezTo>
                  <a:pt x="11760" y="17350"/>
                  <a:pt x="11707" y="17418"/>
                  <a:pt x="11739" y="17497"/>
                </a:cubicBezTo>
                <a:cubicBezTo>
                  <a:pt x="11802" y="17623"/>
                  <a:pt x="11885" y="17811"/>
                  <a:pt x="11990" y="17937"/>
                </a:cubicBezTo>
                <a:cubicBezTo>
                  <a:pt x="11948" y="18062"/>
                  <a:pt x="11885" y="18188"/>
                  <a:pt x="11844" y="18292"/>
                </a:cubicBezTo>
                <a:cubicBezTo>
                  <a:pt x="11802" y="18250"/>
                  <a:pt x="11739" y="18188"/>
                  <a:pt x="11718" y="18125"/>
                </a:cubicBezTo>
                <a:cubicBezTo>
                  <a:pt x="11592" y="17958"/>
                  <a:pt x="11467" y="17832"/>
                  <a:pt x="11320" y="17706"/>
                </a:cubicBezTo>
                <a:cubicBezTo>
                  <a:pt x="11306" y="17697"/>
                  <a:pt x="11290" y="17693"/>
                  <a:pt x="11274" y="17693"/>
                </a:cubicBezTo>
                <a:cubicBezTo>
                  <a:pt x="11218" y="17693"/>
                  <a:pt x="11162" y="17742"/>
                  <a:pt x="11195" y="17790"/>
                </a:cubicBezTo>
                <a:cubicBezTo>
                  <a:pt x="11320" y="17978"/>
                  <a:pt x="11383" y="18167"/>
                  <a:pt x="11488" y="18355"/>
                </a:cubicBezTo>
                <a:cubicBezTo>
                  <a:pt x="11551" y="18460"/>
                  <a:pt x="11613" y="18564"/>
                  <a:pt x="11718" y="18648"/>
                </a:cubicBezTo>
                <a:cubicBezTo>
                  <a:pt x="11676" y="18753"/>
                  <a:pt x="11634" y="18857"/>
                  <a:pt x="11592" y="18962"/>
                </a:cubicBezTo>
                <a:cubicBezTo>
                  <a:pt x="11572" y="18920"/>
                  <a:pt x="11551" y="18878"/>
                  <a:pt x="11530" y="18836"/>
                </a:cubicBezTo>
                <a:cubicBezTo>
                  <a:pt x="11362" y="18606"/>
                  <a:pt x="11174" y="18355"/>
                  <a:pt x="10923" y="18230"/>
                </a:cubicBezTo>
                <a:cubicBezTo>
                  <a:pt x="10903" y="18218"/>
                  <a:pt x="10884" y="18213"/>
                  <a:pt x="10866" y="18213"/>
                </a:cubicBezTo>
                <a:cubicBezTo>
                  <a:pt x="10786" y="18213"/>
                  <a:pt x="10729" y="18312"/>
                  <a:pt x="10797" y="18397"/>
                </a:cubicBezTo>
                <a:cubicBezTo>
                  <a:pt x="10965" y="18585"/>
                  <a:pt x="11111" y="18815"/>
                  <a:pt x="11237" y="19046"/>
                </a:cubicBezTo>
                <a:cubicBezTo>
                  <a:pt x="11320" y="19171"/>
                  <a:pt x="11362" y="19318"/>
                  <a:pt x="11404" y="19464"/>
                </a:cubicBezTo>
                <a:cubicBezTo>
                  <a:pt x="11362" y="19611"/>
                  <a:pt x="11299" y="19757"/>
                  <a:pt x="11237" y="19903"/>
                </a:cubicBezTo>
                <a:cubicBezTo>
                  <a:pt x="11174" y="19799"/>
                  <a:pt x="11111" y="19715"/>
                  <a:pt x="11048" y="19631"/>
                </a:cubicBezTo>
                <a:cubicBezTo>
                  <a:pt x="10818" y="19318"/>
                  <a:pt x="10546" y="18962"/>
                  <a:pt x="10191" y="18795"/>
                </a:cubicBezTo>
                <a:cubicBezTo>
                  <a:pt x="10171" y="18783"/>
                  <a:pt x="10152" y="18778"/>
                  <a:pt x="10134" y="18778"/>
                </a:cubicBezTo>
                <a:cubicBezTo>
                  <a:pt x="10060" y="18778"/>
                  <a:pt x="10014" y="18873"/>
                  <a:pt x="10065" y="18941"/>
                </a:cubicBezTo>
                <a:cubicBezTo>
                  <a:pt x="10316" y="19234"/>
                  <a:pt x="10567" y="19527"/>
                  <a:pt x="10776" y="19841"/>
                </a:cubicBezTo>
                <a:cubicBezTo>
                  <a:pt x="10881" y="20029"/>
                  <a:pt x="10986" y="20217"/>
                  <a:pt x="11069" y="20427"/>
                </a:cubicBezTo>
                <a:lnTo>
                  <a:pt x="10902" y="20929"/>
                </a:lnTo>
                <a:cubicBezTo>
                  <a:pt x="10546" y="20259"/>
                  <a:pt x="10002" y="19673"/>
                  <a:pt x="9458" y="19150"/>
                </a:cubicBezTo>
                <a:cubicBezTo>
                  <a:pt x="9449" y="19141"/>
                  <a:pt x="9438" y="19137"/>
                  <a:pt x="9428" y="19137"/>
                </a:cubicBezTo>
                <a:cubicBezTo>
                  <a:pt x="9393" y="19137"/>
                  <a:pt x="9363" y="19185"/>
                  <a:pt x="9395" y="19234"/>
                </a:cubicBezTo>
                <a:cubicBezTo>
                  <a:pt x="9939" y="19903"/>
                  <a:pt x="10442" y="20615"/>
                  <a:pt x="10735" y="21431"/>
                </a:cubicBezTo>
                <a:cubicBezTo>
                  <a:pt x="10630" y="21724"/>
                  <a:pt x="10525" y="22017"/>
                  <a:pt x="10421" y="22310"/>
                </a:cubicBezTo>
                <a:cubicBezTo>
                  <a:pt x="9877" y="20824"/>
                  <a:pt x="8872" y="19611"/>
                  <a:pt x="7701" y="18523"/>
                </a:cubicBezTo>
                <a:cubicBezTo>
                  <a:pt x="7691" y="18513"/>
                  <a:pt x="7680" y="18509"/>
                  <a:pt x="7670" y="18509"/>
                </a:cubicBezTo>
                <a:cubicBezTo>
                  <a:pt x="7635" y="18509"/>
                  <a:pt x="7606" y="18553"/>
                  <a:pt x="7638" y="18585"/>
                </a:cubicBezTo>
                <a:cubicBezTo>
                  <a:pt x="8726" y="19903"/>
                  <a:pt x="9814" y="21138"/>
                  <a:pt x="10253" y="22791"/>
                </a:cubicBezTo>
                <a:cubicBezTo>
                  <a:pt x="10170" y="23000"/>
                  <a:pt x="10107" y="23188"/>
                  <a:pt x="10023" y="23398"/>
                </a:cubicBezTo>
                <a:cubicBezTo>
                  <a:pt x="10002" y="23272"/>
                  <a:pt x="9960" y="23126"/>
                  <a:pt x="9898" y="23000"/>
                </a:cubicBezTo>
                <a:cubicBezTo>
                  <a:pt x="9333" y="21515"/>
                  <a:pt x="7742" y="19862"/>
                  <a:pt x="6571" y="18878"/>
                </a:cubicBezTo>
                <a:cubicBezTo>
                  <a:pt x="6152" y="18523"/>
                  <a:pt x="5211" y="17706"/>
                  <a:pt x="4353" y="17414"/>
                </a:cubicBezTo>
                <a:cubicBezTo>
                  <a:pt x="5001" y="16953"/>
                  <a:pt x="5525" y="16137"/>
                  <a:pt x="5943" y="15677"/>
                </a:cubicBezTo>
                <a:cubicBezTo>
                  <a:pt x="7450" y="14024"/>
                  <a:pt x="9144" y="12580"/>
                  <a:pt x="10651" y="10927"/>
                </a:cubicBezTo>
                <a:cubicBezTo>
                  <a:pt x="12283" y="9149"/>
                  <a:pt x="14020" y="7475"/>
                  <a:pt x="15673" y="5696"/>
                </a:cubicBezTo>
                <a:cubicBezTo>
                  <a:pt x="16300" y="5027"/>
                  <a:pt x="16949" y="4357"/>
                  <a:pt x="17514" y="3625"/>
                </a:cubicBezTo>
                <a:cubicBezTo>
                  <a:pt x="18288" y="2621"/>
                  <a:pt x="18853" y="1428"/>
                  <a:pt x="19857" y="633"/>
                </a:cubicBezTo>
                <a:close/>
                <a:moveTo>
                  <a:pt x="17744" y="2390"/>
                </a:moveTo>
                <a:lnTo>
                  <a:pt x="17744" y="2390"/>
                </a:lnTo>
                <a:cubicBezTo>
                  <a:pt x="17325" y="2955"/>
                  <a:pt x="16928" y="3541"/>
                  <a:pt x="16468" y="4043"/>
                </a:cubicBezTo>
                <a:cubicBezTo>
                  <a:pt x="14940" y="5801"/>
                  <a:pt x="13266" y="7391"/>
                  <a:pt x="11655" y="9065"/>
                </a:cubicBezTo>
                <a:cubicBezTo>
                  <a:pt x="10044" y="10760"/>
                  <a:pt x="8496" y="12476"/>
                  <a:pt x="6822" y="14108"/>
                </a:cubicBezTo>
                <a:cubicBezTo>
                  <a:pt x="6090" y="14819"/>
                  <a:pt x="4876" y="16765"/>
                  <a:pt x="3788" y="17309"/>
                </a:cubicBezTo>
                <a:cubicBezTo>
                  <a:pt x="3641" y="17309"/>
                  <a:pt x="3474" y="17330"/>
                  <a:pt x="3349" y="17414"/>
                </a:cubicBezTo>
                <a:cubicBezTo>
                  <a:pt x="2365" y="17958"/>
                  <a:pt x="2972" y="19862"/>
                  <a:pt x="3265" y="20594"/>
                </a:cubicBezTo>
                <a:cubicBezTo>
                  <a:pt x="3641" y="21536"/>
                  <a:pt x="4374" y="22749"/>
                  <a:pt x="5315" y="23251"/>
                </a:cubicBezTo>
                <a:cubicBezTo>
                  <a:pt x="5528" y="23369"/>
                  <a:pt x="5769" y="23435"/>
                  <a:pt x="5997" y="23435"/>
                </a:cubicBezTo>
                <a:cubicBezTo>
                  <a:pt x="6419" y="23435"/>
                  <a:pt x="6796" y="23209"/>
                  <a:pt x="6864" y="22665"/>
                </a:cubicBezTo>
                <a:cubicBezTo>
                  <a:pt x="6885" y="22582"/>
                  <a:pt x="6864" y="22498"/>
                  <a:pt x="6864" y="22414"/>
                </a:cubicBezTo>
                <a:cubicBezTo>
                  <a:pt x="7240" y="21933"/>
                  <a:pt x="7512" y="21368"/>
                  <a:pt x="7638" y="20761"/>
                </a:cubicBezTo>
                <a:cubicBezTo>
                  <a:pt x="7763" y="20929"/>
                  <a:pt x="7910" y="21075"/>
                  <a:pt x="8035" y="21243"/>
                </a:cubicBezTo>
                <a:cubicBezTo>
                  <a:pt x="8684" y="22038"/>
                  <a:pt x="10651" y="24360"/>
                  <a:pt x="8642" y="24758"/>
                </a:cubicBezTo>
                <a:cubicBezTo>
                  <a:pt x="8555" y="24776"/>
                  <a:pt x="8461" y="24784"/>
                  <a:pt x="8364" y="24784"/>
                </a:cubicBezTo>
                <a:cubicBezTo>
                  <a:pt x="7666" y="24784"/>
                  <a:pt x="6745" y="24366"/>
                  <a:pt x="6194" y="24109"/>
                </a:cubicBezTo>
                <a:cubicBezTo>
                  <a:pt x="4604" y="23356"/>
                  <a:pt x="2909" y="22038"/>
                  <a:pt x="1821" y="20657"/>
                </a:cubicBezTo>
                <a:cubicBezTo>
                  <a:pt x="1633" y="20385"/>
                  <a:pt x="587" y="19129"/>
                  <a:pt x="628" y="18836"/>
                </a:cubicBezTo>
                <a:cubicBezTo>
                  <a:pt x="628" y="18815"/>
                  <a:pt x="1382" y="18334"/>
                  <a:pt x="1465" y="18250"/>
                </a:cubicBezTo>
                <a:cubicBezTo>
                  <a:pt x="1947" y="17832"/>
                  <a:pt x="2365" y="17372"/>
                  <a:pt x="2784" y="16890"/>
                </a:cubicBezTo>
                <a:cubicBezTo>
                  <a:pt x="4541" y="14945"/>
                  <a:pt x="6299" y="12999"/>
                  <a:pt x="8119" y="11095"/>
                </a:cubicBezTo>
                <a:cubicBezTo>
                  <a:pt x="11132" y="7956"/>
                  <a:pt x="14605" y="5341"/>
                  <a:pt x="17744" y="2390"/>
                </a:cubicBezTo>
                <a:close/>
                <a:moveTo>
                  <a:pt x="19895" y="0"/>
                </a:moveTo>
                <a:cubicBezTo>
                  <a:pt x="19875" y="0"/>
                  <a:pt x="19855" y="8"/>
                  <a:pt x="19836" y="26"/>
                </a:cubicBezTo>
                <a:cubicBezTo>
                  <a:pt x="19753" y="110"/>
                  <a:pt x="19648" y="193"/>
                  <a:pt x="19543" y="298"/>
                </a:cubicBezTo>
                <a:cubicBezTo>
                  <a:pt x="19292" y="444"/>
                  <a:pt x="19041" y="654"/>
                  <a:pt x="18790" y="884"/>
                </a:cubicBezTo>
                <a:cubicBezTo>
                  <a:pt x="18748" y="905"/>
                  <a:pt x="18769" y="947"/>
                  <a:pt x="18769" y="968"/>
                </a:cubicBezTo>
                <a:cubicBezTo>
                  <a:pt x="15756" y="3604"/>
                  <a:pt x="12639" y="6136"/>
                  <a:pt x="9751" y="8898"/>
                </a:cubicBezTo>
                <a:cubicBezTo>
                  <a:pt x="8161" y="10404"/>
                  <a:pt x="6634" y="11994"/>
                  <a:pt x="5127" y="13605"/>
                </a:cubicBezTo>
                <a:cubicBezTo>
                  <a:pt x="3537" y="15321"/>
                  <a:pt x="2051" y="17246"/>
                  <a:pt x="168" y="18669"/>
                </a:cubicBezTo>
                <a:cubicBezTo>
                  <a:pt x="1" y="18774"/>
                  <a:pt x="22" y="19004"/>
                  <a:pt x="210" y="19087"/>
                </a:cubicBezTo>
                <a:cubicBezTo>
                  <a:pt x="880" y="19318"/>
                  <a:pt x="1172" y="20385"/>
                  <a:pt x="1549" y="20908"/>
                </a:cubicBezTo>
                <a:cubicBezTo>
                  <a:pt x="2219" y="21828"/>
                  <a:pt x="3202" y="22561"/>
                  <a:pt x="4060" y="23272"/>
                </a:cubicBezTo>
                <a:cubicBezTo>
                  <a:pt x="4876" y="23942"/>
                  <a:pt x="5755" y="24465"/>
                  <a:pt x="6738" y="24841"/>
                </a:cubicBezTo>
                <a:cubicBezTo>
                  <a:pt x="7235" y="25040"/>
                  <a:pt x="7829" y="25165"/>
                  <a:pt x="8378" y="25165"/>
                </a:cubicBezTo>
                <a:cubicBezTo>
                  <a:pt x="9100" y="25165"/>
                  <a:pt x="9744" y="24949"/>
                  <a:pt x="9981" y="24402"/>
                </a:cubicBezTo>
                <a:cubicBezTo>
                  <a:pt x="10379" y="23837"/>
                  <a:pt x="10588" y="23000"/>
                  <a:pt x="10839" y="22414"/>
                </a:cubicBezTo>
                <a:cubicBezTo>
                  <a:pt x="10902" y="22247"/>
                  <a:pt x="10965" y="22080"/>
                  <a:pt x="11027" y="21912"/>
                </a:cubicBezTo>
                <a:cubicBezTo>
                  <a:pt x="11132" y="21891"/>
                  <a:pt x="11216" y="21808"/>
                  <a:pt x="11174" y="21703"/>
                </a:cubicBezTo>
                <a:cubicBezTo>
                  <a:pt x="11174" y="21661"/>
                  <a:pt x="11174" y="21640"/>
                  <a:pt x="11153" y="21619"/>
                </a:cubicBezTo>
                <a:lnTo>
                  <a:pt x="11446" y="20866"/>
                </a:lnTo>
                <a:cubicBezTo>
                  <a:pt x="11530" y="20866"/>
                  <a:pt x="11592" y="20803"/>
                  <a:pt x="11592" y="20719"/>
                </a:cubicBezTo>
                <a:cubicBezTo>
                  <a:pt x="11592" y="20678"/>
                  <a:pt x="11572" y="20636"/>
                  <a:pt x="11572" y="20594"/>
                </a:cubicBezTo>
                <a:cubicBezTo>
                  <a:pt x="12053" y="19380"/>
                  <a:pt x="12534" y="18188"/>
                  <a:pt x="13057" y="16995"/>
                </a:cubicBezTo>
                <a:cubicBezTo>
                  <a:pt x="14480" y="13752"/>
                  <a:pt x="16363" y="10781"/>
                  <a:pt x="18351" y="7872"/>
                </a:cubicBezTo>
                <a:cubicBezTo>
                  <a:pt x="19292" y="6512"/>
                  <a:pt x="20192" y="5110"/>
                  <a:pt x="21175" y="3792"/>
                </a:cubicBezTo>
                <a:cubicBezTo>
                  <a:pt x="21657" y="3165"/>
                  <a:pt x="22284" y="2411"/>
                  <a:pt x="22201" y="1553"/>
                </a:cubicBezTo>
                <a:cubicBezTo>
                  <a:pt x="22138" y="884"/>
                  <a:pt x="21615" y="361"/>
                  <a:pt x="20987" y="131"/>
                </a:cubicBezTo>
                <a:cubicBezTo>
                  <a:pt x="20794" y="51"/>
                  <a:pt x="20608" y="15"/>
                  <a:pt x="20431" y="15"/>
                </a:cubicBezTo>
                <a:cubicBezTo>
                  <a:pt x="20281" y="15"/>
                  <a:pt x="20138" y="41"/>
                  <a:pt x="20004" y="89"/>
                </a:cubicBezTo>
                <a:cubicBezTo>
                  <a:pt x="19989" y="44"/>
                  <a:pt x="19943" y="0"/>
                  <a:pt x="19895" y="0"/>
                </a:cubicBezTo>
                <a:close/>
              </a:path>
            </a:pathLst>
          </a:custGeom>
          <a:blipFill dpi="0" rotWithShape="1">
            <a:blip r:embed="rId5">
              <a:alphaModFix amt="30000"/>
            </a:blip>
            <a:srcRect/>
            <a:tile tx="0" ty="0" sx="100000" sy="100000" flip="none" algn="tl"/>
          </a:blip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" name="Google Shape;95;p2">
            <a:extLst>
              <a:ext uri="{FF2B5EF4-FFF2-40B4-BE49-F238E27FC236}">
                <a16:creationId xmlns:a16="http://schemas.microsoft.com/office/drawing/2014/main" id="{2E2982EC-1566-E826-A369-215D19536650}"/>
              </a:ext>
            </a:extLst>
          </p:cNvPr>
          <p:cNvSpPr/>
          <p:nvPr/>
        </p:nvSpPr>
        <p:spPr>
          <a:xfrm>
            <a:off x="7609659" y="496540"/>
            <a:ext cx="1092025" cy="597051"/>
          </a:xfrm>
          <a:custGeom>
            <a:avLst/>
            <a:gdLst/>
            <a:ahLst/>
            <a:cxnLst/>
            <a:rect l="l" t="t" r="r" b="b"/>
            <a:pathLst>
              <a:path w="31805" h="17389" extrusionOk="0">
                <a:moveTo>
                  <a:pt x="10379" y="1716"/>
                </a:moveTo>
                <a:cubicBezTo>
                  <a:pt x="10337" y="1758"/>
                  <a:pt x="10274" y="1800"/>
                  <a:pt x="10233" y="1821"/>
                </a:cubicBezTo>
                <a:cubicBezTo>
                  <a:pt x="10212" y="1821"/>
                  <a:pt x="10212" y="1841"/>
                  <a:pt x="10212" y="1841"/>
                </a:cubicBezTo>
                <a:cubicBezTo>
                  <a:pt x="10170" y="1821"/>
                  <a:pt x="10107" y="1800"/>
                  <a:pt x="10065" y="1800"/>
                </a:cubicBezTo>
                <a:cubicBezTo>
                  <a:pt x="10058" y="1798"/>
                  <a:pt x="10051" y="1797"/>
                  <a:pt x="10044" y="1797"/>
                </a:cubicBezTo>
                <a:cubicBezTo>
                  <a:pt x="9978" y="1797"/>
                  <a:pt x="9964" y="1889"/>
                  <a:pt x="10002" y="1946"/>
                </a:cubicBezTo>
                <a:cubicBezTo>
                  <a:pt x="9982" y="1946"/>
                  <a:pt x="9982" y="1967"/>
                  <a:pt x="9982" y="1967"/>
                </a:cubicBezTo>
                <a:cubicBezTo>
                  <a:pt x="9940" y="1988"/>
                  <a:pt x="9877" y="2009"/>
                  <a:pt x="9814" y="2030"/>
                </a:cubicBezTo>
                <a:cubicBezTo>
                  <a:pt x="9835" y="1967"/>
                  <a:pt x="9835" y="1883"/>
                  <a:pt x="9877" y="1821"/>
                </a:cubicBezTo>
                <a:cubicBezTo>
                  <a:pt x="9898" y="1800"/>
                  <a:pt x="9898" y="1758"/>
                  <a:pt x="9877" y="1737"/>
                </a:cubicBezTo>
                <a:cubicBezTo>
                  <a:pt x="10044" y="1737"/>
                  <a:pt x="10212" y="1716"/>
                  <a:pt x="10379" y="1716"/>
                </a:cubicBezTo>
                <a:close/>
                <a:moveTo>
                  <a:pt x="7492" y="2134"/>
                </a:moveTo>
                <a:cubicBezTo>
                  <a:pt x="7345" y="2448"/>
                  <a:pt x="7241" y="2804"/>
                  <a:pt x="7115" y="3097"/>
                </a:cubicBezTo>
                <a:cubicBezTo>
                  <a:pt x="6864" y="3620"/>
                  <a:pt x="6571" y="4101"/>
                  <a:pt x="6278" y="4582"/>
                </a:cubicBezTo>
                <a:cubicBezTo>
                  <a:pt x="6090" y="4436"/>
                  <a:pt x="5901" y="4290"/>
                  <a:pt x="5713" y="4185"/>
                </a:cubicBezTo>
                <a:cubicBezTo>
                  <a:pt x="5023" y="3766"/>
                  <a:pt x="3809" y="3411"/>
                  <a:pt x="3244" y="2720"/>
                </a:cubicBezTo>
                <a:cubicBezTo>
                  <a:pt x="3390" y="2713"/>
                  <a:pt x="3535" y="2711"/>
                  <a:pt x="3679" y="2711"/>
                </a:cubicBezTo>
                <a:cubicBezTo>
                  <a:pt x="3933" y="2711"/>
                  <a:pt x="4184" y="2718"/>
                  <a:pt x="4436" y="2718"/>
                </a:cubicBezTo>
                <a:cubicBezTo>
                  <a:pt x="4882" y="2718"/>
                  <a:pt x="5331" y="2696"/>
                  <a:pt x="5797" y="2574"/>
                </a:cubicBezTo>
                <a:cubicBezTo>
                  <a:pt x="6362" y="2427"/>
                  <a:pt x="6927" y="2281"/>
                  <a:pt x="7492" y="2134"/>
                </a:cubicBezTo>
                <a:close/>
                <a:moveTo>
                  <a:pt x="11750" y="5128"/>
                </a:moveTo>
                <a:cubicBezTo>
                  <a:pt x="12585" y="5128"/>
                  <a:pt x="13435" y="5311"/>
                  <a:pt x="14187" y="5524"/>
                </a:cubicBezTo>
                <a:cubicBezTo>
                  <a:pt x="14982" y="5754"/>
                  <a:pt x="15715" y="6026"/>
                  <a:pt x="16384" y="6361"/>
                </a:cubicBezTo>
                <a:cubicBezTo>
                  <a:pt x="14923" y="5725"/>
                  <a:pt x="13391" y="5343"/>
                  <a:pt x="11754" y="5343"/>
                </a:cubicBezTo>
                <a:cubicBezTo>
                  <a:pt x="11398" y="5343"/>
                  <a:pt x="11038" y="5361"/>
                  <a:pt x="10672" y="5399"/>
                </a:cubicBezTo>
                <a:cubicBezTo>
                  <a:pt x="10421" y="5440"/>
                  <a:pt x="10170" y="5461"/>
                  <a:pt x="9919" y="5524"/>
                </a:cubicBezTo>
                <a:cubicBezTo>
                  <a:pt x="10002" y="5482"/>
                  <a:pt x="10065" y="5440"/>
                  <a:pt x="10128" y="5419"/>
                </a:cubicBezTo>
                <a:cubicBezTo>
                  <a:pt x="10640" y="5210"/>
                  <a:pt x="11191" y="5128"/>
                  <a:pt x="11750" y="5128"/>
                </a:cubicBezTo>
                <a:close/>
                <a:moveTo>
                  <a:pt x="25758" y="6738"/>
                </a:moveTo>
                <a:cubicBezTo>
                  <a:pt x="26553" y="7533"/>
                  <a:pt x="27097" y="8495"/>
                  <a:pt x="27746" y="9395"/>
                </a:cubicBezTo>
                <a:cubicBezTo>
                  <a:pt x="27934" y="9667"/>
                  <a:pt x="28122" y="9960"/>
                  <a:pt x="28290" y="10232"/>
                </a:cubicBezTo>
                <a:cubicBezTo>
                  <a:pt x="27495" y="9269"/>
                  <a:pt x="26741" y="8307"/>
                  <a:pt x="26072" y="7198"/>
                </a:cubicBezTo>
                <a:cubicBezTo>
                  <a:pt x="25967" y="7031"/>
                  <a:pt x="25863" y="6884"/>
                  <a:pt x="25758" y="6738"/>
                </a:cubicBezTo>
                <a:close/>
                <a:moveTo>
                  <a:pt x="7366" y="11299"/>
                </a:moveTo>
                <a:cubicBezTo>
                  <a:pt x="7324" y="11362"/>
                  <a:pt x="7303" y="11404"/>
                  <a:pt x="7261" y="11466"/>
                </a:cubicBezTo>
                <a:cubicBezTo>
                  <a:pt x="7220" y="11404"/>
                  <a:pt x="7178" y="11362"/>
                  <a:pt x="7136" y="11299"/>
                </a:cubicBezTo>
                <a:close/>
                <a:moveTo>
                  <a:pt x="7575" y="11508"/>
                </a:moveTo>
                <a:cubicBezTo>
                  <a:pt x="7596" y="11571"/>
                  <a:pt x="7596" y="11613"/>
                  <a:pt x="7617" y="11676"/>
                </a:cubicBezTo>
                <a:cubicBezTo>
                  <a:pt x="7617" y="11717"/>
                  <a:pt x="7638" y="11759"/>
                  <a:pt x="7638" y="11801"/>
                </a:cubicBezTo>
                <a:cubicBezTo>
                  <a:pt x="7596" y="11780"/>
                  <a:pt x="7554" y="11738"/>
                  <a:pt x="7513" y="11697"/>
                </a:cubicBezTo>
                <a:cubicBezTo>
                  <a:pt x="7533" y="11634"/>
                  <a:pt x="7554" y="11571"/>
                  <a:pt x="7575" y="11508"/>
                </a:cubicBezTo>
                <a:close/>
                <a:moveTo>
                  <a:pt x="7722" y="11299"/>
                </a:moveTo>
                <a:cubicBezTo>
                  <a:pt x="7910" y="11320"/>
                  <a:pt x="8098" y="11320"/>
                  <a:pt x="8308" y="11341"/>
                </a:cubicBezTo>
                <a:cubicBezTo>
                  <a:pt x="8287" y="11425"/>
                  <a:pt x="8266" y="11487"/>
                  <a:pt x="8245" y="11571"/>
                </a:cubicBezTo>
                <a:cubicBezTo>
                  <a:pt x="8203" y="11697"/>
                  <a:pt x="8119" y="11927"/>
                  <a:pt x="8161" y="12073"/>
                </a:cubicBezTo>
                <a:cubicBezTo>
                  <a:pt x="8191" y="12123"/>
                  <a:pt x="8230" y="12144"/>
                  <a:pt x="8269" y="12144"/>
                </a:cubicBezTo>
                <a:cubicBezTo>
                  <a:pt x="8313" y="12144"/>
                  <a:pt x="8358" y="12117"/>
                  <a:pt x="8391" y="12073"/>
                </a:cubicBezTo>
                <a:cubicBezTo>
                  <a:pt x="8433" y="11989"/>
                  <a:pt x="8433" y="11885"/>
                  <a:pt x="8433" y="11801"/>
                </a:cubicBezTo>
                <a:cubicBezTo>
                  <a:pt x="8454" y="11697"/>
                  <a:pt x="8475" y="11571"/>
                  <a:pt x="8475" y="11445"/>
                </a:cubicBezTo>
                <a:cubicBezTo>
                  <a:pt x="8475" y="11425"/>
                  <a:pt x="8496" y="11404"/>
                  <a:pt x="8496" y="11362"/>
                </a:cubicBezTo>
                <a:cubicBezTo>
                  <a:pt x="8621" y="11383"/>
                  <a:pt x="8747" y="11404"/>
                  <a:pt x="8873" y="11404"/>
                </a:cubicBezTo>
                <a:cubicBezTo>
                  <a:pt x="8831" y="11508"/>
                  <a:pt x="8810" y="11592"/>
                  <a:pt x="8768" y="11697"/>
                </a:cubicBezTo>
                <a:cubicBezTo>
                  <a:pt x="8726" y="11843"/>
                  <a:pt x="8621" y="12031"/>
                  <a:pt x="8621" y="12199"/>
                </a:cubicBezTo>
                <a:cubicBezTo>
                  <a:pt x="8621" y="12261"/>
                  <a:pt x="8642" y="12324"/>
                  <a:pt x="8684" y="12345"/>
                </a:cubicBezTo>
                <a:cubicBezTo>
                  <a:pt x="8706" y="12355"/>
                  <a:pt x="8726" y="12359"/>
                  <a:pt x="8744" y="12359"/>
                </a:cubicBezTo>
                <a:cubicBezTo>
                  <a:pt x="8922" y="12359"/>
                  <a:pt x="8960" y="11936"/>
                  <a:pt x="8998" y="11822"/>
                </a:cubicBezTo>
                <a:cubicBezTo>
                  <a:pt x="9040" y="11697"/>
                  <a:pt x="9061" y="11571"/>
                  <a:pt x="9061" y="11445"/>
                </a:cubicBezTo>
                <a:cubicBezTo>
                  <a:pt x="9145" y="11445"/>
                  <a:pt x="9228" y="11466"/>
                  <a:pt x="9312" y="11487"/>
                </a:cubicBezTo>
                <a:cubicBezTo>
                  <a:pt x="9270" y="11634"/>
                  <a:pt x="9145" y="11927"/>
                  <a:pt x="9103" y="12010"/>
                </a:cubicBezTo>
                <a:cubicBezTo>
                  <a:pt x="9040" y="12199"/>
                  <a:pt x="8956" y="12408"/>
                  <a:pt x="8935" y="12596"/>
                </a:cubicBezTo>
                <a:cubicBezTo>
                  <a:pt x="8538" y="12387"/>
                  <a:pt x="8140" y="12157"/>
                  <a:pt x="7764" y="11906"/>
                </a:cubicBezTo>
                <a:cubicBezTo>
                  <a:pt x="7805" y="11906"/>
                  <a:pt x="7826" y="11885"/>
                  <a:pt x="7826" y="11843"/>
                </a:cubicBezTo>
                <a:cubicBezTo>
                  <a:pt x="7826" y="11843"/>
                  <a:pt x="7868" y="11780"/>
                  <a:pt x="7868" y="11759"/>
                </a:cubicBezTo>
                <a:cubicBezTo>
                  <a:pt x="7868" y="11697"/>
                  <a:pt x="7847" y="11655"/>
                  <a:pt x="7826" y="11613"/>
                </a:cubicBezTo>
                <a:cubicBezTo>
                  <a:pt x="7805" y="11508"/>
                  <a:pt x="7785" y="11404"/>
                  <a:pt x="7722" y="11299"/>
                </a:cubicBezTo>
                <a:close/>
                <a:moveTo>
                  <a:pt x="9458" y="11508"/>
                </a:moveTo>
                <a:lnTo>
                  <a:pt x="9458" y="11508"/>
                </a:lnTo>
                <a:cubicBezTo>
                  <a:pt x="9584" y="11529"/>
                  <a:pt x="9689" y="11550"/>
                  <a:pt x="9793" y="11571"/>
                </a:cubicBezTo>
                <a:cubicBezTo>
                  <a:pt x="9605" y="11969"/>
                  <a:pt x="9479" y="12408"/>
                  <a:pt x="9396" y="12826"/>
                </a:cubicBezTo>
                <a:cubicBezTo>
                  <a:pt x="9354" y="12805"/>
                  <a:pt x="9291" y="12785"/>
                  <a:pt x="9249" y="12764"/>
                </a:cubicBezTo>
                <a:cubicBezTo>
                  <a:pt x="9249" y="12743"/>
                  <a:pt x="9249" y="12722"/>
                  <a:pt x="9270" y="12701"/>
                </a:cubicBezTo>
                <a:cubicBezTo>
                  <a:pt x="9270" y="12617"/>
                  <a:pt x="9291" y="12513"/>
                  <a:pt x="9312" y="12408"/>
                </a:cubicBezTo>
                <a:cubicBezTo>
                  <a:pt x="9312" y="12387"/>
                  <a:pt x="9312" y="12366"/>
                  <a:pt x="9291" y="12366"/>
                </a:cubicBezTo>
                <a:cubicBezTo>
                  <a:pt x="9354" y="12157"/>
                  <a:pt x="9417" y="11969"/>
                  <a:pt x="9458" y="11759"/>
                </a:cubicBezTo>
                <a:cubicBezTo>
                  <a:pt x="9458" y="11676"/>
                  <a:pt x="9479" y="11592"/>
                  <a:pt x="9458" y="11508"/>
                </a:cubicBezTo>
                <a:close/>
                <a:moveTo>
                  <a:pt x="20088" y="9039"/>
                </a:moveTo>
                <a:lnTo>
                  <a:pt x="20088" y="9039"/>
                </a:lnTo>
                <a:cubicBezTo>
                  <a:pt x="20150" y="9081"/>
                  <a:pt x="20213" y="9144"/>
                  <a:pt x="20297" y="9186"/>
                </a:cubicBezTo>
                <a:cubicBezTo>
                  <a:pt x="21406" y="10044"/>
                  <a:pt x="23163" y="11466"/>
                  <a:pt x="23435" y="13057"/>
                </a:cubicBezTo>
                <a:cubicBezTo>
                  <a:pt x="23184" y="12492"/>
                  <a:pt x="22578" y="12010"/>
                  <a:pt x="22243" y="11592"/>
                </a:cubicBezTo>
                <a:cubicBezTo>
                  <a:pt x="21510" y="10734"/>
                  <a:pt x="20820" y="9855"/>
                  <a:pt x="20088" y="9039"/>
                </a:cubicBezTo>
                <a:close/>
                <a:moveTo>
                  <a:pt x="10044" y="11634"/>
                </a:moveTo>
                <a:cubicBezTo>
                  <a:pt x="10170" y="11655"/>
                  <a:pt x="10316" y="11697"/>
                  <a:pt x="10442" y="11717"/>
                </a:cubicBezTo>
                <a:cubicBezTo>
                  <a:pt x="10316" y="12199"/>
                  <a:pt x="10086" y="12638"/>
                  <a:pt x="9961" y="13119"/>
                </a:cubicBezTo>
                <a:cubicBezTo>
                  <a:pt x="9877" y="13077"/>
                  <a:pt x="9793" y="13036"/>
                  <a:pt x="9710" y="12994"/>
                </a:cubicBezTo>
                <a:cubicBezTo>
                  <a:pt x="9710" y="12994"/>
                  <a:pt x="9710" y="12973"/>
                  <a:pt x="9710" y="12973"/>
                </a:cubicBezTo>
                <a:cubicBezTo>
                  <a:pt x="9814" y="12513"/>
                  <a:pt x="9940" y="12073"/>
                  <a:pt x="10044" y="11634"/>
                </a:cubicBezTo>
                <a:close/>
                <a:moveTo>
                  <a:pt x="10588" y="11759"/>
                </a:moveTo>
                <a:cubicBezTo>
                  <a:pt x="10777" y="11822"/>
                  <a:pt x="10965" y="11864"/>
                  <a:pt x="11153" y="11927"/>
                </a:cubicBezTo>
                <a:cubicBezTo>
                  <a:pt x="11153" y="11969"/>
                  <a:pt x="11111" y="12052"/>
                  <a:pt x="11090" y="12094"/>
                </a:cubicBezTo>
                <a:cubicBezTo>
                  <a:pt x="11049" y="12261"/>
                  <a:pt x="10965" y="12429"/>
                  <a:pt x="10902" y="12596"/>
                </a:cubicBezTo>
                <a:cubicBezTo>
                  <a:pt x="10798" y="12868"/>
                  <a:pt x="10672" y="13140"/>
                  <a:pt x="10588" y="13412"/>
                </a:cubicBezTo>
                <a:cubicBezTo>
                  <a:pt x="10484" y="13370"/>
                  <a:pt x="10379" y="13329"/>
                  <a:pt x="10254" y="13266"/>
                </a:cubicBezTo>
                <a:cubicBezTo>
                  <a:pt x="10421" y="12785"/>
                  <a:pt x="10630" y="12241"/>
                  <a:pt x="10588" y="11759"/>
                </a:cubicBezTo>
                <a:close/>
                <a:moveTo>
                  <a:pt x="11300" y="11969"/>
                </a:moveTo>
                <a:cubicBezTo>
                  <a:pt x="11488" y="12010"/>
                  <a:pt x="11676" y="12073"/>
                  <a:pt x="11865" y="12136"/>
                </a:cubicBezTo>
                <a:cubicBezTo>
                  <a:pt x="11760" y="12450"/>
                  <a:pt x="11634" y="12743"/>
                  <a:pt x="11509" y="13057"/>
                </a:cubicBezTo>
                <a:cubicBezTo>
                  <a:pt x="11425" y="13266"/>
                  <a:pt x="11279" y="13538"/>
                  <a:pt x="11342" y="13768"/>
                </a:cubicBezTo>
                <a:cubicBezTo>
                  <a:pt x="11195" y="13705"/>
                  <a:pt x="11049" y="13621"/>
                  <a:pt x="10902" y="13559"/>
                </a:cubicBezTo>
                <a:cubicBezTo>
                  <a:pt x="10944" y="13433"/>
                  <a:pt x="10986" y="13287"/>
                  <a:pt x="11028" y="13161"/>
                </a:cubicBezTo>
                <a:cubicBezTo>
                  <a:pt x="11153" y="12764"/>
                  <a:pt x="11300" y="12366"/>
                  <a:pt x="11300" y="11969"/>
                </a:cubicBezTo>
                <a:close/>
                <a:moveTo>
                  <a:pt x="12053" y="12199"/>
                </a:moveTo>
                <a:cubicBezTo>
                  <a:pt x="12158" y="12241"/>
                  <a:pt x="12262" y="12261"/>
                  <a:pt x="12388" y="12303"/>
                </a:cubicBezTo>
                <a:cubicBezTo>
                  <a:pt x="12430" y="12596"/>
                  <a:pt x="12241" y="12973"/>
                  <a:pt x="12137" y="13224"/>
                </a:cubicBezTo>
                <a:cubicBezTo>
                  <a:pt x="12053" y="13475"/>
                  <a:pt x="11927" y="13726"/>
                  <a:pt x="11886" y="13998"/>
                </a:cubicBezTo>
                <a:cubicBezTo>
                  <a:pt x="11781" y="13956"/>
                  <a:pt x="11655" y="13914"/>
                  <a:pt x="11551" y="13852"/>
                </a:cubicBezTo>
                <a:cubicBezTo>
                  <a:pt x="11739" y="13642"/>
                  <a:pt x="11781" y="13224"/>
                  <a:pt x="11865" y="12973"/>
                </a:cubicBezTo>
                <a:cubicBezTo>
                  <a:pt x="11948" y="12743"/>
                  <a:pt x="12032" y="12471"/>
                  <a:pt x="12053" y="12199"/>
                </a:cubicBezTo>
                <a:close/>
                <a:moveTo>
                  <a:pt x="12492" y="12345"/>
                </a:moveTo>
                <a:cubicBezTo>
                  <a:pt x="12681" y="12408"/>
                  <a:pt x="12848" y="12471"/>
                  <a:pt x="13036" y="12533"/>
                </a:cubicBezTo>
                <a:cubicBezTo>
                  <a:pt x="13036" y="12826"/>
                  <a:pt x="12827" y="13182"/>
                  <a:pt x="12723" y="13454"/>
                </a:cubicBezTo>
                <a:cubicBezTo>
                  <a:pt x="12639" y="13726"/>
                  <a:pt x="12534" y="13998"/>
                  <a:pt x="12534" y="14270"/>
                </a:cubicBezTo>
                <a:cubicBezTo>
                  <a:pt x="12409" y="14228"/>
                  <a:pt x="12304" y="14166"/>
                  <a:pt x="12178" y="14124"/>
                </a:cubicBezTo>
                <a:cubicBezTo>
                  <a:pt x="12199" y="14124"/>
                  <a:pt x="12199" y="14103"/>
                  <a:pt x="12199" y="14103"/>
                </a:cubicBezTo>
                <a:cubicBezTo>
                  <a:pt x="12220" y="13998"/>
                  <a:pt x="12241" y="13894"/>
                  <a:pt x="12262" y="13810"/>
                </a:cubicBezTo>
                <a:cubicBezTo>
                  <a:pt x="12325" y="13538"/>
                  <a:pt x="12409" y="13266"/>
                  <a:pt x="12471" y="12994"/>
                </a:cubicBezTo>
                <a:cubicBezTo>
                  <a:pt x="12513" y="12785"/>
                  <a:pt x="12555" y="12554"/>
                  <a:pt x="12492" y="12345"/>
                </a:cubicBezTo>
                <a:close/>
                <a:moveTo>
                  <a:pt x="2826" y="14166"/>
                </a:moveTo>
                <a:cubicBezTo>
                  <a:pt x="2867" y="14270"/>
                  <a:pt x="2888" y="14396"/>
                  <a:pt x="2888" y="14521"/>
                </a:cubicBezTo>
                <a:lnTo>
                  <a:pt x="2888" y="14521"/>
                </a:lnTo>
                <a:cubicBezTo>
                  <a:pt x="2888" y="14416"/>
                  <a:pt x="2867" y="14333"/>
                  <a:pt x="2826" y="14249"/>
                </a:cubicBezTo>
                <a:cubicBezTo>
                  <a:pt x="2826" y="14207"/>
                  <a:pt x="2826" y="14186"/>
                  <a:pt x="2826" y="14166"/>
                </a:cubicBezTo>
                <a:close/>
                <a:moveTo>
                  <a:pt x="13141" y="12575"/>
                </a:moveTo>
                <a:cubicBezTo>
                  <a:pt x="13329" y="12638"/>
                  <a:pt x="13539" y="12722"/>
                  <a:pt x="13748" y="12785"/>
                </a:cubicBezTo>
                <a:cubicBezTo>
                  <a:pt x="13727" y="12910"/>
                  <a:pt x="13643" y="13057"/>
                  <a:pt x="13622" y="13161"/>
                </a:cubicBezTo>
                <a:cubicBezTo>
                  <a:pt x="13559" y="13329"/>
                  <a:pt x="13497" y="13496"/>
                  <a:pt x="13455" y="13663"/>
                </a:cubicBezTo>
                <a:cubicBezTo>
                  <a:pt x="13392" y="13852"/>
                  <a:pt x="13329" y="14061"/>
                  <a:pt x="13287" y="14270"/>
                </a:cubicBezTo>
                <a:cubicBezTo>
                  <a:pt x="13246" y="14375"/>
                  <a:pt x="13204" y="14458"/>
                  <a:pt x="13246" y="14563"/>
                </a:cubicBezTo>
                <a:cubicBezTo>
                  <a:pt x="13099" y="14500"/>
                  <a:pt x="12974" y="14458"/>
                  <a:pt x="12827" y="14396"/>
                </a:cubicBezTo>
                <a:cubicBezTo>
                  <a:pt x="12848" y="14375"/>
                  <a:pt x="12869" y="14354"/>
                  <a:pt x="12869" y="14312"/>
                </a:cubicBezTo>
                <a:cubicBezTo>
                  <a:pt x="12890" y="14207"/>
                  <a:pt x="12911" y="14124"/>
                  <a:pt x="12932" y="14019"/>
                </a:cubicBezTo>
                <a:cubicBezTo>
                  <a:pt x="12932" y="13998"/>
                  <a:pt x="12932" y="13998"/>
                  <a:pt x="12932" y="13977"/>
                </a:cubicBezTo>
                <a:cubicBezTo>
                  <a:pt x="13015" y="13517"/>
                  <a:pt x="13225" y="13036"/>
                  <a:pt x="13141" y="12575"/>
                </a:cubicBezTo>
                <a:close/>
                <a:moveTo>
                  <a:pt x="17997" y="725"/>
                </a:moveTo>
                <a:cubicBezTo>
                  <a:pt x="18572" y="725"/>
                  <a:pt x="19132" y="784"/>
                  <a:pt x="19648" y="942"/>
                </a:cubicBezTo>
                <a:cubicBezTo>
                  <a:pt x="21197" y="1423"/>
                  <a:pt x="21971" y="3181"/>
                  <a:pt x="22975" y="4352"/>
                </a:cubicBezTo>
                <a:cubicBezTo>
                  <a:pt x="23435" y="4854"/>
                  <a:pt x="23979" y="5294"/>
                  <a:pt x="24461" y="5775"/>
                </a:cubicBezTo>
                <a:cubicBezTo>
                  <a:pt x="25067" y="6403"/>
                  <a:pt x="25465" y="7135"/>
                  <a:pt x="25925" y="7888"/>
                </a:cubicBezTo>
                <a:cubicBezTo>
                  <a:pt x="26720" y="9248"/>
                  <a:pt x="27746" y="10336"/>
                  <a:pt x="28750" y="11529"/>
                </a:cubicBezTo>
                <a:cubicBezTo>
                  <a:pt x="29378" y="12261"/>
                  <a:pt x="29859" y="13077"/>
                  <a:pt x="30382" y="13894"/>
                </a:cubicBezTo>
                <a:cubicBezTo>
                  <a:pt x="30508" y="14145"/>
                  <a:pt x="30654" y="14417"/>
                  <a:pt x="30801" y="14689"/>
                </a:cubicBezTo>
                <a:cubicBezTo>
                  <a:pt x="30026" y="14479"/>
                  <a:pt x="29127" y="14542"/>
                  <a:pt x="28394" y="14479"/>
                </a:cubicBezTo>
                <a:cubicBezTo>
                  <a:pt x="27767" y="14438"/>
                  <a:pt x="27160" y="14333"/>
                  <a:pt x="26553" y="14228"/>
                </a:cubicBezTo>
                <a:cubicBezTo>
                  <a:pt x="25611" y="13977"/>
                  <a:pt x="24670" y="13684"/>
                  <a:pt x="23770" y="13370"/>
                </a:cubicBezTo>
                <a:cubicBezTo>
                  <a:pt x="23666" y="13036"/>
                  <a:pt x="23666" y="12596"/>
                  <a:pt x="23540" y="12261"/>
                </a:cubicBezTo>
                <a:cubicBezTo>
                  <a:pt x="23310" y="11738"/>
                  <a:pt x="22975" y="11278"/>
                  <a:pt x="22619" y="10839"/>
                </a:cubicBezTo>
                <a:cubicBezTo>
                  <a:pt x="21573" y="9520"/>
                  <a:pt x="20255" y="8516"/>
                  <a:pt x="18853" y="7637"/>
                </a:cubicBezTo>
                <a:cubicBezTo>
                  <a:pt x="18665" y="7533"/>
                  <a:pt x="18497" y="7428"/>
                  <a:pt x="18309" y="7323"/>
                </a:cubicBezTo>
                <a:cubicBezTo>
                  <a:pt x="17598" y="6738"/>
                  <a:pt x="16803" y="6235"/>
                  <a:pt x="15903" y="5859"/>
                </a:cubicBezTo>
                <a:cubicBezTo>
                  <a:pt x="14606" y="5336"/>
                  <a:pt x="13246" y="4875"/>
                  <a:pt x="11823" y="4834"/>
                </a:cubicBezTo>
                <a:cubicBezTo>
                  <a:pt x="11766" y="4832"/>
                  <a:pt x="11710" y="4831"/>
                  <a:pt x="11656" y="4831"/>
                </a:cubicBezTo>
                <a:cubicBezTo>
                  <a:pt x="10593" y="4831"/>
                  <a:pt x="10016" y="5212"/>
                  <a:pt x="9061" y="5650"/>
                </a:cubicBezTo>
                <a:cubicBezTo>
                  <a:pt x="8839" y="5746"/>
                  <a:pt x="8628" y="5788"/>
                  <a:pt x="8426" y="5788"/>
                </a:cubicBezTo>
                <a:cubicBezTo>
                  <a:pt x="7752" y="5788"/>
                  <a:pt x="7176" y="5321"/>
                  <a:pt x="6613" y="4854"/>
                </a:cubicBezTo>
                <a:cubicBezTo>
                  <a:pt x="6676" y="4750"/>
                  <a:pt x="6738" y="4645"/>
                  <a:pt x="6801" y="4541"/>
                </a:cubicBezTo>
                <a:cubicBezTo>
                  <a:pt x="7094" y="4038"/>
                  <a:pt x="7366" y="3557"/>
                  <a:pt x="7596" y="3034"/>
                </a:cubicBezTo>
                <a:cubicBezTo>
                  <a:pt x="7832" y="2461"/>
                  <a:pt x="8041" y="1956"/>
                  <a:pt x="8561" y="1956"/>
                </a:cubicBezTo>
                <a:cubicBezTo>
                  <a:pt x="8687" y="1956"/>
                  <a:pt x="8831" y="1986"/>
                  <a:pt x="8998" y="2051"/>
                </a:cubicBezTo>
                <a:cubicBezTo>
                  <a:pt x="8998" y="2051"/>
                  <a:pt x="8998" y="2072"/>
                  <a:pt x="8998" y="2072"/>
                </a:cubicBezTo>
                <a:cubicBezTo>
                  <a:pt x="9048" y="2206"/>
                  <a:pt x="9152" y="2246"/>
                  <a:pt x="9267" y="2246"/>
                </a:cubicBezTo>
                <a:cubicBezTo>
                  <a:pt x="9295" y="2246"/>
                  <a:pt x="9325" y="2243"/>
                  <a:pt x="9354" y="2239"/>
                </a:cubicBezTo>
                <a:cubicBezTo>
                  <a:pt x="9437" y="2323"/>
                  <a:pt x="9584" y="2386"/>
                  <a:pt x="9689" y="2386"/>
                </a:cubicBezTo>
                <a:cubicBezTo>
                  <a:pt x="9724" y="2392"/>
                  <a:pt x="9759" y="2395"/>
                  <a:pt x="9794" y="2395"/>
                </a:cubicBezTo>
                <a:cubicBezTo>
                  <a:pt x="9988" y="2395"/>
                  <a:pt x="10178" y="2304"/>
                  <a:pt x="10337" y="2197"/>
                </a:cubicBezTo>
                <a:cubicBezTo>
                  <a:pt x="10379" y="2197"/>
                  <a:pt x="10400" y="2176"/>
                  <a:pt x="10421" y="2155"/>
                </a:cubicBezTo>
                <a:cubicBezTo>
                  <a:pt x="10436" y="2158"/>
                  <a:pt x="10451" y="2159"/>
                  <a:pt x="10467" y="2159"/>
                </a:cubicBezTo>
                <a:cubicBezTo>
                  <a:pt x="10597" y="2159"/>
                  <a:pt x="10725" y="2082"/>
                  <a:pt x="10818" y="1988"/>
                </a:cubicBezTo>
                <a:cubicBezTo>
                  <a:pt x="10839" y="1946"/>
                  <a:pt x="10860" y="1883"/>
                  <a:pt x="10839" y="1841"/>
                </a:cubicBezTo>
                <a:cubicBezTo>
                  <a:pt x="10902" y="1779"/>
                  <a:pt x="10986" y="1737"/>
                  <a:pt x="11049" y="1674"/>
                </a:cubicBezTo>
                <a:cubicBezTo>
                  <a:pt x="11070" y="1674"/>
                  <a:pt x="11070" y="1674"/>
                  <a:pt x="11070" y="1653"/>
                </a:cubicBezTo>
                <a:cubicBezTo>
                  <a:pt x="12304" y="1549"/>
                  <a:pt x="13497" y="1318"/>
                  <a:pt x="14710" y="1109"/>
                </a:cubicBezTo>
                <a:cubicBezTo>
                  <a:pt x="15728" y="944"/>
                  <a:pt x="16891" y="725"/>
                  <a:pt x="17997" y="725"/>
                </a:cubicBezTo>
                <a:close/>
                <a:moveTo>
                  <a:pt x="13915" y="12847"/>
                </a:moveTo>
                <a:lnTo>
                  <a:pt x="13915" y="12847"/>
                </a:lnTo>
                <a:cubicBezTo>
                  <a:pt x="14103" y="12931"/>
                  <a:pt x="14292" y="12994"/>
                  <a:pt x="14480" y="13057"/>
                </a:cubicBezTo>
                <a:cubicBezTo>
                  <a:pt x="14292" y="13580"/>
                  <a:pt x="14041" y="14082"/>
                  <a:pt x="13915" y="14626"/>
                </a:cubicBezTo>
                <a:cubicBezTo>
                  <a:pt x="13878" y="14749"/>
                  <a:pt x="13972" y="14822"/>
                  <a:pt x="14073" y="14822"/>
                </a:cubicBezTo>
                <a:cubicBezTo>
                  <a:pt x="14143" y="14822"/>
                  <a:pt x="14216" y="14787"/>
                  <a:pt x="14250" y="14710"/>
                </a:cubicBezTo>
                <a:cubicBezTo>
                  <a:pt x="14375" y="14500"/>
                  <a:pt x="14375" y="14207"/>
                  <a:pt x="14438" y="13956"/>
                </a:cubicBezTo>
                <a:cubicBezTo>
                  <a:pt x="14501" y="13684"/>
                  <a:pt x="14585" y="13391"/>
                  <a:pt x="14627" y="13119"/>
                </a:cubicBezTo>
                <a:lnTo>
                  <a:pt x="14647" y="13119"/>
                </a:lnTo>
                <a:cubicBezTo>
                  <a:pt x="14773" y="13161"/>
                  <a:pt x="14919" y="13224"/>
                  <a:pt x="15045" y="13287"/>
                </a:cubicBezTo>
                <a:cubicBezTo>
                  <a:pt x="14982" y="13601"/>
                  <a:pt x="14919" y="13914"/>
                  <a:pt x="14794" y="14228"/>
                </a:cubicBezTo>
                <a:cubicBezTo>
                  <a:pt x="14689" y="14500"/>
                  <a:pt x="14564" y="14772"/>
                  <a:pt x="14480" y="15044"/>
                </a:cubicBezTo>
                <a:cubicBezTo>
                  <a:pt x="14145" y="14919"/>
                  <a:pt x="13790" y="14772"/>
                  <a:pt x="13455" y="14647"/>
                </a:cubicBezTo>
                <a:cubicBezTo>
                  <a:pt x="13476" y="14626"/>
                  <a:pt x="13518" y="14605"/>
                  <a:pt x="13518" y="14563"/>
                </a:cubicBezTo>
                <a:cubicBezTo>
                  <a:pt x="13748" y="14312"/>
                  <a:pt x="13748" y="13873"/>
                  <a:pt x="13811" y="13559"/>
                </a:cubicBezTo>
                <a:cubicBezTo>
                  <a:pt x="13852" y="13370"/>
                  <a:pt x="13957" y="13077"/>
                  <a:pt x="13915" y="12847"/>
                </a:cubicBezTo>
                <a:close/>
                <a:moveTo>
                  <a:pt x="28290" y="14626"/>
                </a:moveTo>
                <a:cubicBezTo>
                  <a:pt x="29231" y="14647"/>
                  <a:pt x="30277" y="14647"/>
                  <a:pt x="31010" y="15044"/>
                </a:cubicBezTo>
                <a:cubicBezTo>
                  <a:pt x="31010" y="15044"/>
                  <a:pt x="31010" y="15065"/>
                  <a:pt x="31010" y="15065"/>
                </a:cubicBezTo>
                <a:cubicBezTo>
                  <a:pt x="30110" y="14961"/>
                  <a:pt x="29210" y="14814"/>
                  <a:pt x="28290" y="14626"/>
                </a:cubicBezTo>
                <a:close/>
                <a:moveTo>
                  <a:pt x="15317" y="13370"/>
                </a:moveTo>
                <a:lnTo>
                  <a:pt x="15317" y="13370"/>
                </a:lnTo>
                <a:cubicBezTo>
                  <a:pt x="15422" y="13412"/>
                  <a:pt x="15526" y="13454"/>
                  <a:pt x="15631" y="13496"/>
                </a:cubicBezTo>
                <a:cubicBezTo>
                  <a:pt x="15568" y="13852"/>
                  <a:pt x="15422" y="14207"/>
                  <a:pt x="15296" y="14542"/>
                </a:cubicBezTo>
                <a:cubicBezTo>
                  <a:pt x="15233" y="14751"/>
                  <a:pt x="15066" y="15065"/>
                  <a:pt x="15150" y="15295"/>
                </a:cubicBezTo>
                <a:cubicBezTo>
                  <a:pt x="15066" y="15254"/>
                  <a:pt x="14961" y="15212"/>
                  <a:pt x="14878" y="15191"/>
                </a:cubicBezTo>
                <a:cubicBezTo>
                  <a:pt x="15066" y="14689"/>
                  <a:pt x="15422" y="13914"/>
                  <a:pt x="15317" y="13370"/>
                </a:cubicBezTo>
                <a:close/>
                <a:moveTo>
                  <a:pt x="796" y="14542"/>
                </a:moveTo>
                <a:lnTo>
                  <a:pt x="796" y="14542"/>
                </a:lnTo>
                <a:cubicBezTo>
                  <a:pt x="838" y="14605"/>
                  <a:pt x="880" y="14668"/>
                  <a:pt x="963" y="14668"/>
                </a:cubicBezTo>
                <a:cubicBezTo>
                  <a:pt x="1005" y="14919"/>
                  <a:pt x="1110" y="15170"/>
                  <a:pt x="1256" y="15400"/>
                </a:cubicBezTo>
                <a:cubicBezTo>
                  <a:pt x="1215" y="15421"/>
                  <a:pt x="1194" y="15442"/>
                  <a:pt x="1173" y="15463"/>
                </a:cubicBezTo>
                <a:lnTo>
                  <a:pt x="1152" y="15463"/>
                </a:lnTo>
                <a:cubicBezTo>
                  <a:pt x="817" y="15128"/>
                  <a:pt x="691" y="14835"/>
                  <a:pt x="796" y="14542"/>
                </a:cubicBezTo>
                <a:close/>
                <a:moveTo>
                  <a:pt x="15819" y="13601"/>
                </a:moveTo>
                <a:lnTo>
                  <a:pt x="15819" y="13601"/>
                </a:lnTo>
                <a:cubicBezTo>
                  <a:pt x="15966" y="13642"/>
                  <a:pt x="16091" y="13705"/>
                  <a:pt x="16238" y="13768"/>
                </a:cubicBezTo>
                <a:lnTo>
                  <a:pt x="16217" y="13768"/>
                </a:lnTo>
                <a:cubicBezTo>
                  <a:pt x="16196" y="14103"/>
                  <a:pt x="16154" y="14396"/>
                  <a:pt x="16028" y="14710"/>
                </a:cubicBezTo>
                <a:cubicBezTo>
                  <a:pt x="15924" y="14961"/>
                  <a:pt x="15798" y="15233"/>
                  <a:pt x="15736" y="15505"/>
                </a:cubicBezTo>
                <a:cubicBezTo>
                  <a:pt x="15652" y="15463"/>
                  <a:pt x="15568" y="15442"/>
                  <a:pt x="15463" y="15400"/>
                </a:cubicBezTo>
                <a:cubicBezTo>
                  <a:pt x="15484" y="15400"/>
                  <a:pt x="15505" y="15379"/>
                  <a:pt x="15505" y="15337"/>
                </a:cubicBezTo>
                <a:cubicBezTo>
                  <a:pt x="15568" y="15212"/>
                  <a:pt x="15547" y="15065"/>
                  <a:pt x="15589" y="14940"/>
                </a:cubicBezTo>
                <a:cubicBezTo>
                  <a:pt x="15631" y="14751"/>
                  <a:pt x="15673" y="14563"/>
                  <a:pt x="15736" y="14375"/>
                </a:cubicBezTo>
                <a:cubicBezTo>
                  <a:pt x="15798" y="14124"/>
                  <a:pt x="15861" y="13852"/>
                  <a:pt x="15819" y="13601"/>
                </a:cubicBezTo>
                <a:close/>
                <a:moveTo>
                  <a:pt x="16405" y="13831"/>
                </a:moveTo>
                <a:cubicBezTo>
                  <a:pt x="16572" y="13914"/>
                  <a:pt x="16740" y="13998"/>
                  <a:pt x="16907" y="14082"/>
                </a:cubicBezTo>
                <a:cubicBezTo>
                  <a:pt x="16803" y="14417"/>
                  <a:pt x="16677" y="14730"/>
                  <a:pt x="16572" y="15065"/>
                </a:cubicBezTo>
                <a:cubicBezTo>
                  <a:pt x="16510" y="15274"/>
                  <a:pt x="16426" y="15505"/>
                  <a:pt x="16405" y="15735"/>
                </a:cubicBezTo>
                <a:cubicBezTo>
                  <a:pt x="16300" y="15714"/>
                  <a:pt x="16217" y="15672"/>
                  <a:pt x="16133" y="15630"/>
                </a:cubicBezTo>
                <a:cubicBezTo>
                  <a:pt x="16217" y="15295"/>
                  <a:pt x="16321" y="14940"/>
                  <a:pt x="16405" y="14605"/>
                </a:cubicBezTo>
                <a:cubicBezTo>
                  <a:pt x="16447" y="14375"/>
                  <a:pt x="16510" y="14061"/>
                  <a:pt x="16405" y="13831"/>
                </a:cubicBezTo>
                <a:close/>
                <a:moveTo>
                  <a:pt x="17116" y="14166"/>
                </a:moveTo>
                <a:cubicBezTo>
                  <a:pt x="17472" y="14333"/>
                  <a:pt x="17807" y="14521"/>
                  <a:pt x="18163" y="14710"/>
                </a:cubicBezTo>
                <a:cubicBezTo>
                  <a:pt x="18142" y="14710"/>
                  <a:pt x="18121" y="14730"/>
                  <a:pt x="18100" y="14772"/>
                </a:cubicBezTo>
                <a:cubicBezTo>
                  <a:pt x="17995" y="14982"/>
                  <a:pt x="17660" y="15777"/>
                  <a:pt x="17723" y="16216"/>
                </a:cubicBezTo>
                <a:cubicBezTo>
                  <a:pt x="17640" y="16195"/>
                  <a:pt x="17556" y="16153"/>
                  <a:pt x="17472" y="16132"/>
                </a:cubicBezTo>
                <a:cubicBezTo>
                  <a:pt x="17472" y="16070"/>
                  <a:pt x="17472" y="16007"/>
                  <a:pt x="17493" y="15944"/>
                </a:cubicBezTo>
                <a:cubicBezTo>
                  <a:pt x="17514" y="15777"/>
                  <a:pt x="17556" y="15588"/>
                  <a:pt x="17577" y="15421"/>
                </a:cubicBezTo>
                <a:cubicBezTo>
                  <a:pt x="17640" y="15107"/>
                  <a:pt x="17702" y="14772"/>
                  <a:pt x="17598" y="14458"/>
                </a:cubicBezTo>
                <a:cubicBezTo>
                  <a:pt x="17580" y="14424"/>
                  <a:pt x="17545" y="14407"/>
                  <a:pt x="17509" y="14407"/>
                </a:cubicBezTo>
                <a:cubicBezTo>
                  <a:pt x="17459" y="14407"/>
                  <a:pt x="17409" y="14439"/>
                  <a:pt x="17409" y="14500"/>
                </a:cubicBezTo>
                <a:cubicBezTo>
                  <a:pt x="17388" y="14877"/>
                  <a:pt x="17200" y="15254"/>
                  <a:pt x="17096" y="15630"/>
                </a:cubicBezTo>
                <a:cubicBezTo>
                  <a:pt x="17075" y="15735"/>
                  <a:pt x="17033" y="15839"/>
                  <a:pt x="17012" y="15965"/>
                </a:cubicBezTo>
                <a:cubicBezTo>
                  <a:pt x="16949" y="15944"/>
                  <a:pt x="16886" y="15923"/>
                  <a:pt x="16824" y="15902"/>
                </a:cubicBezTo>
                <a:cubicBezTo>
                  <a:pt x="16844" y="15777"/>
                  <a:pt x="16844" y="15651"/>
                  <a:pt x="16865" y="15546"/>
                </a:cubicBezTo>
                <a:cubicBezTo>
                  <a:pt x="16970" y="15086"/>
                  <a:pt x="17096" y="14626"/>
                  <a:pt x="17116" y="14166"/>
                </a:cubicBezTo>
                <a:close/>
                <a:moveTo>
                  <a:pt x="18309" y="14793"/>
                </a:moveTo>
                <a:cubicBezTo>
                  <a:pt x="18414" y="14856"/>
                  <a:pt x="18497" y="14898"/>
                  <a:pt x="18602" y="14961"/>
                </a:cubicBezTo>
                <a:cubicBezTo>
                  <a:pt x="18587" y="14975"/>
                  <a:pt x="18572" y="14990"/>
                  <a:pt x="18580" y="14990"/>
                </a:cubicBezTo>
                <a:cubicBezTo>
                  <a:pt x="18583" y="14990"/>
                  <a:pt x="18590" y="14988"/>
                  <a:pt x="18602" y="14982"/>
                </a:cubicBezTo>
                <a:lnTo>
                  <a:pt x="18602" y="14982"/>
                </a:lnTo>
                <a:cubicBezTo>
                  <a:pt x="18539" y="15023"/>
                  <a:pt x="18539" y="15149"/>
                  <a:pt x="18602" y="15149"/>
                </a:cubicBezTo>
                <a:cubicBezTo>
                  <a:pt x="18602" y="15170"/>
                  <a:pt x="18602" y="15170"/>
                  <a:pt x="18602" y="15191"/>
                </a:cubicBezTo>
                <a:cubicBezTo>
                  <a:pt x="18602" y="15233"/>
                  <a:pt x="18602" y="15254"/>
                  <a:pt x="18581" y="15295"/>
                </a:cubicBezTo>
                <a:cubicBezTo>
                  <a:pt x="18560" y="15463"/>
                  <a:pt x="18560" y="15630"/>
                  <a:pt x="18518" y="15798"/>
                </a:cubicBezTo>
                <a:cubicBezTo>
                  <a:pt x="18476" y="16007"/>
                  <a:pt x="18435" y="16216"/>
                  <a:pt x="18414" y="16446"/>
                </a:cubicBezTo>
                <a:lnTo>
                  <a:pt x="18163" y="16362"/>
                </a:lnTo>
                <a:cubicBezTo>
                  <a:pt x="18204" y="16174"/>
                  <a:pt x="18163" y="15881"/>
                  <a:pt x="18184" y="15714"/>
                </a:cubicBezTo>
                <a:cubicBezTo>
                  <a:pt x="18225" y="15400"/>
                  <a:pt x="18246" y="15107"/>
                  <a:pt x="18309" y="14814"/>
                </a:cubicBezTo>
                <a:cubicBezTo>
                  <a:pt x="18309" y="14814"/>
                  <a:pt x="18309" y="14793"/>
                  <a:pt x="18309" y="14793"/>
                </a:cubicBezTo>
                <a:close/>
                <a:moveTo>
                  <a:pt x="11651" y="5822"/>
                </a:moveTo>
                <a:cubicBezTo>
                  <a:pt x="12594" y="5822"/>
                  <a:pt x="13547" y="5964"/>
                  <a:pt x="14396" y="6152"/>
                </a:cubicBezTo>
                <a:cubicBezTo>
                  <a:pt x="16154" y="6570"/>
                  <a:pt x="17849" y="7470"/>
                  <a:pt x="19376" y="8516"/>
                </a:cubicBezTo>
                <a:cubicBezTo>
                  <a:pt x="19648" y="8809"/>
                  <a:pt x="19941" y="9102"/>
                  <a:pt x="20234" y="9437"/>
                </a:cubicBezTo>
                <a:cubicBezTo>
                  <a:pt x="20925" y="10232"/>
                  <a:pt x="21594" y="11048"/>
                  <a:pt x="22243" y="11885"/>
                </a:cubicBezTo>
                <a:cubicBezTo>
                  <a:pt x="22578" y="12303"/>
                  <a:pt x="23017" y="12743"/>
                  <a:pt x="23142" y="13308"/>
                </a:cubicBezTo>
                <a:cubicBezTo>
                  <a:pt x="23080" y="13391"/>
                  <a:pt x="23059" y="13517"/>
                  <a:pt x="23163" y="13601"/>
                </a:cubicBezTo>
                <a:cubicBezTo>
                  <a:pt x="23163" y="13621"/>
                  <a:pt x="23163" y="13642"/>
                  <a:pt x="23163" y="13663"/>
                </a:cubicBezTo>
                <a:cubicBezTo>
                  <a:pt x="23122" y="14040"/>
                  <a:pt x="22766" y="14605"/>
                  <a:pt x="22619" y="14919"/>
                </a:cubicBezTo>
                <a:cubicBezTo>
                  <a:pt x="22473" y="15170"/>
                  <a:pt x="21929" y="16509"/>
                  <a:pt x="21657" y="16593"/>
                </a:cubicBezTo>
                <a:cubicBezTo>
                  <a:pt x="21590" y="16617"/>
                  <a:pt x="21531" y="16628"/>
                  <a:pt x="21476" y="16628"/>
                </a:cubicBezTo>
                <a:cubicBezTo>
                  <a:pt x="21206" y="16628"/>
                  <a:pt x="21060" y="16355"/>
                  <a:pt x="20799" y="16111"/>
                </a:cubicBezTo>
                <a:cubicBezTo>
                  <a:pt x="20046" y="15400"/>
                  <a:pt x="19293" y="14793"/>
                  <a:pt x="18393" y="14291"/>
                </a:cubicBezTo>
                <a:cubicBezTo>
                  <a:pt x="16426" y="13203"/>
                  <a:pt x="14313" y="12471"/>
                  <a:pt x="12178" y="11780"/>
                </a:cubicBezTo>
                <a:cubicBezTo>
                  <a:pt x="10559" y="11240"/>
                  <a:pt x="8939" y="10815"/>
                  <a:pt x="7227" y="10815"/>
                </a:cubicBezTo>
                <a:cubicBezTo>
                  <a:pt x="7148" y="10815"/>
                  <a:pt x="7069" y="10816"/>
                  <a:pt x="6989" y="10818"/>
                </a:cubicBezTo>
                <a:cubicBezTo>
                  <a:pt x="7282" y="9876"/>
                  <a:pt x="7826" y="9018"/>
                  <a:pt x="8140" y="8098"/>
                </a:cubicBezTo>
                <a:cubicBezTo>
                  <a:pt x="8475" y="7156"/>
                  <a:pt x="8768" y="6340"/>
                  <a:pt x="9793" y="6047"/>
                </a:cubicBezTo>
                <a:cubicBezTo>
                  <a:pt x="10384" y="5887"/>
                  <a:pt x="11015" y="5822"/>
                  <a:pt x="11651" y="5822"/>
                </a:cubicBezTo>
                <a:close/>
                <a:moveTo>
                  <a:pt x="18937" y="15212"/>
                </a:moveTo>
                <a:cubicBezTo>
                  <a:pt x="19104" y="15316"/>
                  <a:pt x="19272" y="15442"/>
                  <a:pt x="19439" y="15567"/>
                </a:cubicBezTo>
                <a:cubicBezTo>
                  <a:pt x="19397" y="15567"/>
                  <a:pt x="19376" y="15588"/>
                  <a:pt x="19376" y="15609"/>
                </a:cubicBezTo>
                <a:cubicBezTo>
                  <a:pt x="19355" y="15860"/>
                  <a:pt x="19293" y="16070"/>
                  <a:pt x="19209" y="16300"/>
                </a:cubicBezTo>
                <a:cubicBezTo>
                  <a:pt x="19188" y="16404"/>
                  <a:pt x="19146" y="16509"/>
                  <a:pt x="19125" y="16634"/>
                </a:cubicBezTo>
                <a:cubicBezTo>
                  <a:pt x="19041" y="16614"/>
                  <a:pt x="18937" y="16593"/>
                  <a:pt x="18853" y="16551"/>
                </a:cubicBezTo>
                <a:cubicBezTo>
                  <a:pt x="18916" y="16258"/>
                  <a:pt x="18937" y="15944"/>
                  <a:pt x="18937" y="15651"/>
                </a:cubicBezTo>
                <a:cubicBezTo>
                  <a:pt x="18937" y="15526"/>
                  <a:pt x="18958" y="15358"/>
                  <a:pt x="18937" y="15212"/>
                </a:cubicBezTo>
                <a:close/>
                <a:moveTo>
                  <a:pt x="19481" y="15609"/>
                </a:moveTo>
                <a:lnTo>
                  <a:pt x="19481" y="15609"/>
                </a:lnTo>
                <a:cubicBezTo>
                  <a:pt x="19627" y="15714"/>
                  <a:pt x="19774" y="15839"/>
                  <a:pt x="19899" y="15944"/>
                </a:cubicBezTo>
                <a:cubicBezTo>
                  <a:pt x="19899" y="15965"/>
                  <a:pt x="19899" y="15965"/>
                  <a:pt x="19878" y="15986"/>
                </a:cubicBezTo>
                <a:cubicBezTo>
                  <a:pt x="19857" y="16153"/>
                  <a:pt x="19857" y="16342"/>
                  <a:pt x="19857" y="16509"/>
                </a:cubicBezTo>
                <a:cubicBezTo>
                  <a:pt x="19857" y="16593"/>
                  <a:pt x="19837" y="16676"/>
                  <a:pt x="19837" y="16781"/>
                </a:cubicBezTo>
                <a:cubicBezTo>
                  <a:pt x="19732" y="16760"/>
                  <a:pt x="19648" y="16739"/>
                  <a:pt x="19544" y="16718"/>
                </a:cubicBezTo>
                <a:cubicBezTo>
                  <a:pt x="19565" y="16551"/>
                  <a:pt x="19565" y="16383"/>
                  <a:pt x="19585" y="16216"/>
                </a:cubicBezTo>
                <a:cubicBezTo>
                  <a:pt x="19585" y="16007"/>
                  <a:pt x="19585" y="15798"/>
                  <a:pt x="19481" y="15609"/>
                </a:cubicBezTo>
                <a:close/>
                <a:moveTo>
                  <a:pt x="20150" y="16153"/>
                </a:moveTo>
                <a:cubicBezTo>
                  <a:pt x="20276" y="16258"/>
                  <a:pt x="20401" y="16362"/>
                  <a:pt x="20506" y="16467"/>
                </a:cubicBezTo>
                <a:cubicBezTo>
                  <a:pt x="20506" y="16467"/>
                  <a:pt x="20506" y="16467"/>
                  <a:pt x="20506" y="16488"/>
                </a:cubicBezTo>
                <a:cubicBezTo>
                  <a:pt x="20506" y="16530"/>
                  <a:pt x="20485" y="16593"/>
                  <a:pt x="20485" y="16634"/>
                </a:cubicBezTo>
                <a:cubicBezTo>
                  <a:pt x="20485" y="16697"/>
                  <a:pt x="20485" y="16760"/>
                  <a:pt x="20485" y="16844"/>
                </a:cubicBezTo>
                <a:cubicBezTo>
                  <a:pt x="20381" y="16844"/>
                  <a:pt x="20297" y="16823"/>
                  <a:pt x="20192" y="16823"/>
                </a:cubicBezTo>
                <a:cubicBezTo>
                  <a:pt x="20192" y="16676"/>
                  <a:pt x="20192" y="16530"/>
                  <a:pt x="20192" y="16383"/>
                </a:cubicBezTo>
                <a:cubicBezTo>
                  <a:pt x="20171" y="16300"/>
                  <a:pt x="20171" y="16237"/>
                  <a:pt x="20150" y="16153"/>
                </a:cubicBezTo>
                <a:close/>
                <a:moveTo>
                  <a:pt x="20799" y="16697"/>
                </a:moveTo>
                <a:cubicBezTo>
                  <a:pt x="20862" y="16760"/>
                  <a:pt x="20925" y="16823"/>
                  <a:pt x="21008" y="16865"/>
                </a:cubicBezTo>
                <a:lnTo>
                  <a:pt x="20841" y="16865"/>
                </a:lnTo>
                <a:cubicBezTo>
                  <a:pt x="20841" y="16844"/>
                  <a:pt x="20820" y="16823"/>
                  <a:pt x="20820" y="16781"/>
                </a:cubicBezTo>
                <a:cubicBezTo>
                  <a:pt x="20820" y="16760"/>
                  <a:pt x="20799" y="16739"/>
                  <a:pt x="20799" y="16697"/>
                </a:cubicBezTo>
                <a:close/>
                <a:moveTo>
                  <a:pt x="18246" y="0"/>
                </a:moveTo>
                <a:cubicBezTo>
                  <a:pt x="15756" y="21"/>
                  <a:pt x="13183" y="670"/>
                  <a:pt x="10735" y="1067"/>
                </a:cubicBezTo>
                <a:cubicBezTo>
                  <a:pt x="10128" y="1172"/>
                  <a:pt x="9500" y="1256"/>
                  <a:pt x="8873" y="1339"/>
                </a:cubicBezTo>
                <a:cubicBezTo>
                  <a:pt x="8308" y="1360"/>
                  <a:pt x="7743" y="1402"/>
                  <a:pt x="7199" y="1507"/>
                </a:cubicBezTo>
                <a:cubicBezTo>
                  <a:pt x="6132" y="1653"/>
                  <a:pt x="5044" y="2134"/>
                  <a:pt x="3956" y="2239"/>
                </a:cubicBezTo>
                <a:cubicBezTo>
                  <a:pt x="3746" y="2239"/>
                  <a:pt x="3546" y="2230"/>
                  <a:pt x="3343" y="2230"/>
                </a:cubicBezTo>
                <a:cubicBezTo>
                  <a:pt x="3242" y="2230"/>
                  <a:pt x="3139" y="2232"/>
                  <a:pt x="3035" y="2239"/>
                </a:cubicBezTo>
                <a:lnTo>
                  <a:pt x="2972" y="2239"/>
                </a:lnTo>
                <a:cubicBezTo>
                  <a:pt x="2930" y="2239"/>
                  <a:pt x="2909" y="2239"/>
                  <a:pt x="2888" y="2260"/>
                </a:cubicBezTo>
                <a:lnTo>
                  <a:pt x="2784" y="2260"/>
                </a:lnTo>
                <a:cubicBezTo>
                  <a:pt x="2637" y="2281"/>
                  <a:pt x="2512" y="2469"/>
                  <a:pt x="2575" y="2616"/>
                </a:cubicBezTo>
                <a:cubicBezTo>
                  <a:pt x="3035" y="3557"/>
                  <a:pt x="4311" y="3976"/>
                  <a:pt x="5169" y="4436"/>
                </a:cubicBezTo>
                <a:cubicBezTo>
                  <a:pt x="5441" y="4582"/>
                  <a:pt x="5713" y="4792"/>
                  <a:pt x="6006" y="5022"/>
                </a:cubicBezTo>
                <a:cubicBezTo>
                  <a:pt x="5943" y="5127"/>
                  <a:pt x="5880" y="5231"/>
                  <a:pt x="5818" y="5336"/>
                </a:cubicBezTo>
                <a:cubicBezTo>
                  <a:pt x="4918" y="6863"/>
                  <a:pt x="3935" y="8349"/>
                  <a:pt x="3119" y="9918"/>
                </a:cubicBezTo>
                <a:cubicBezTo>
                  <a:pt x="2575" y="10901"/>
                  <a:pt x="2177" y="11969"/>
                  <a:pt x="1633" y="12952"/>
                </a:cubicBezTo>
                <a:cubicBezTo>
                  <a:pt x="691" y="13140"/>
                  <a:pt x="1" y="14103"/>
                  <a:pt x="210" y="15128"/>
                </a:cubicBezTo>
                <a:cubicBezTo>
                  <a:pt x="371" y="15823"/>
                  <a:pt x="713" y="16093"/>
                  <a:pt x="1109" y="16093"/>
                </a:cubicBezTo>
                <a:cubicBezTo>
                  <a:pt x="1178" y="16093"/>
                  <a:pt x="1248" y="16085"/>
                  <a:pt x="1319" y="16070"/>
                </a:cubicBezTo>
                <a:cubicBezTo>
                  <a:pt x="1370" y="16075"/>
                  <a:pt x="1422" y="16078"/>
                  <a:pt x="1474" y="16078"/>
                </a:cubicBezTo>
                <a:cubicBezTo>
                  <a:pt x="1618" y="16078"/>
                  <a:pt x="1767" y="16058"/>
                  <a:pt x="1905" y="16028"/>
                </a:cubicBezTo>
                <a:cubicBezTo>
                  <a:pt x="2013" y="16082"/>
                  <a:pt x="2124" y="16112"/>
                  <a:pt x="2238" y="16112"/>
                </a:cubicBezTo>
                <a:cubicBezTo>
                  <a:pt x="2478" y="16112"/>
                  <a:pt x="2724" y="15978"/>
                  <a:pt x="2951" y="15651"/>
                </a:cubicBezTo>
                <a:cubicBezTo>
                  <a:pt x="3642" y="14710"/>
                  <a:pt x="3495" y="13161"/>
                  <a:pt x="2282" y="12931"/>
                </a:cubicBezTo>
                <a:cubicBezTo>
                  <a:pt x="3098" y="11466"/>
                  <a:pt x="3704" y="9834"/>
                  <a:pt x="4541" y="8412"/>
                </a:cubicBezTo>
                <a:cubicBezTo>
                  <a:pt x="5148" y="7386"/>
                  <a:pt x="5755" y="6340"/>
                  <a:pt x="6362" y="5294"/>
                </a:cubicBezTo>
                <a:cubicBezTo>
                  <a:pt x="6989" y="5817"/>
                  <a:pt x="7680" y="6340"/>
                  <a:pt x="8370" y="6361"/>
                </a:cubicBezTo>
                <a:lnTo>
                  <a:pt x="8391" y="6361"/>
                </a:lnTo>
                <a:cubicBezTo>
                  <a:pt x="8349" y="6424"/>
                  <a:pt x="8308" y="6466"/>
                  <a:pt x="8287" y="6528"/>
                </a:cubicBezTo>
                <a:cubicBezTo>
                  <a:pt x="7889" y="7156"/>
                  <a:pt x="7743" y="7909"/>
                  <a:pt x="7471" y="8600"/>
                </a:cubicBezTo>
                <a:cubicBezTo>
                  <a:pt x="7136" y="9437"/>
                  <a:pt x="6655" y="10148"/>
                  <a:pt x="6445" y="11048"/>
                </a:cubicBezTo>
                <a:cubicBezTo>
                  <a:pt x="6404" y="11215"/>
                  <a:pt x="6571" y="11320"/>
                  <a:pt x="6696" y="11320"/>
                </a:cubicBezTo>
                <a:lnTo>
                  <a:pt x="6780" y="11320"/>
                </a:lnTo>
                <a:cubicBezTo>
                  <a:pt x="6822" y="11425"/>
                  <a:pt x="6885" y="11550"/>
                  <a:pt x="6927" y="11634"/>
                </a:cubicBezTo>
                <a:cubicBezTo>
                  <a:pt x="7471" y="12366"/>
                  <a:pt x="8496" y="12868"/>
                  <a:pt x="9375" y="13308"/>
                </a:cubicBezTo>
                <a:cubicBezTo>
                  <a:pt x="9396" y="13349"/>
                  <a:pt x="9458" y="13370"/>
                  <a:pt x="9521" y="13370"/>
                </a:cubicBezTo>
                <a:cubicBezTo>
                  <a:pt x="9689" y="13454"/>
                  <a:pt x="9835" y="13538"/>
                  <a:pt x="9982" y="13601"/>
                </a:cubicBezTo>
                <a:cubicBezTo>
                  <a:pt x="11509" y="14396"/>
                  <a:pt x="13099" y="15044"/>
                  <a:pt x="14689" y="15672"/>
                </a:cubicBezTo>
                <a:cubicBezTo>
                  <a:pt x="16620" y="16406"/>
                  <a:pt x="18781" y="17388"/>
                  <a:pt x="20912" y="17388"/>
                </a:cubicBezTo>
                <a:cubicBezTo>
                  <a:pt x="21091" y="17388"/>
                  <a:pt x="21269" y="17381"/>
                  <a:pt x="21448" y="17367"/>
                </a:cubicBezTo>
                <a:cubicBezTo>
                  <a:pt x="21510" y="17367"/>
                  <a:pt x="21573" y="17325"/>
                  <a:pt x="21594" y="17283"/>
                </a:cubicBezTo>
                <a:cubicBezTo>
                  <a:pt x="21678" y="17283"/>
                  <a:pt x="21741" y="17241"/>
                  <a:pt x="21782" y="17179"/>
                </a:cubicBezTo>
                <a:cubicBezTo>
                  <a:pt x="22201" y="16237"/>
                  <a:pt x="23289" y="15002"/>
                  <a:pt x="23519" y="13914"/>
                </a:cubicBezTo>
                <a:cubicBezTo>
                  <a:pt x="23519" y="13914"/>
                  <a:pt x="23540" y="13935"/>
                  <a:pt x="23540" y="13935"/>
                </a:cubicBezTo>
                <a:cubicBezTo>
                  <a:pt x="24021" y="14166"/>
                  <a:pt x="24607" y="14270"/>
                  <a:pt x="25193" y="14333"/>
                </a:cubicBezTo>
                <a:cubicBezTo>
                  <a:pt x="25611" y="14458"/>
                  <a:pt x="26030" y="14542"/>
                  <a:pt x="26407" y="14647"/>
                </a:cubicBezTo>
                <a:cubicBezTo>
                  <a:pt x="28039" y="15002"/>
                  <a:pt x="29754" y="15421"/>
                  <a:pt x="31407" y="15588"/>
                </a:cubicBezTo>
                <a:cubicBezTo>
                  <a:pt x="31533" y="15588"/>
                  <a:pt x="31617" y="15505"/>
                  <a:pt x="31637" y="15421"/>
                </a:cubicBezTo>
                <a:cubicBezTo>
                  <a:pt x="31742" y="15379"/>
                  <a:pt x="31805" y="15254"/>
                  <a:pt x="31721" y="15128"/>
                </a:cubicBezTo>
                <a:cubicBezTo>
                  <a:pt x="31177" y="14249"/>
                  <a:pt x="30654" y="13349"/>
                  <a:pt x="30089" y="12492"/>
                </a:cubicBezTo>
                <a:cubicBezTo>
                  <a:pt x="30068" y="12429"/>
                  <a:pt x="30026" y="12387"/>
                  <a:pt x="30005" y="12345"/>
                </a:cubicBezTo>
                <a:cubicBezTo>
                  <a:pt x="29754" y="11676"/>
                  <a:pt x="29378" y="11048"/>
                  <a:pt x="28938" y="10525"/>
                </a:cubicBezTo>
                <a:cubicBezTo>
                  <a:pt x="28478" y="9751"/>
                  <a:pt x="27976" y="8997"/>
                  <a:pt x="27453" y="8265"/>
                </a:cubicBezTo>
                <a:cubicBezTo>
                  <a:pt x="27474" y="8223"/>
                  <a:pt x="27474" y="8202"/>
                  <a:pt x="27453" y="8181"/>
                </a:cubicBezTo>
                <a:cubicBezTo>
                  <a:pt x="26762" y="6947"/>
                  <a:pt x="25758" y="6047"/>
                  <a:pt x="24712" y="5147"/>
                </a:cubicBezTo>
                <a:cubicBezTo>
                  <a:pt x="24586" y="5022"/>
                  <a:pt x="24440" y="4896"/>
                  <a:pt x="24314" y="4792"/>
                </a:cubicBezTo>
                <a:cubicBezTo>
                  <a:pt x="23728" y="4290"/>
                  <a:pt x="23184" y="3766"/>
                  <a:pt x="22682" y="3202"/>
                </a:cubicBezTo>
                <a:lnTo>
                  <a:pt x="22536" y="3034"/>
                </a:lnTo>
                <a:cubicBezTo>
                  <a:pt x="21950" y="2239"/>
                  <a:pt x="21364" y="1381"/>
                  <a:pt x="20548" y="858"/>
                </a:cubicBezTo>
                <a:cubicBezTo>
                  <a:pt x="19920" y="356"/>
                  <a:pt x="19188" y="0"/>
                  <a:pt x="18246" y="0"/>
                </a:cubicBezTo>
                <a:close/>
              </a:path>
            </a:pathLst>
          </a:custGeom>
          <a:blipFill dpi="0" rotWithShape="1">
            <a:blip r:embed="rId5">
              <a:alphaModFix amt="30000"/>
            </a:blip>
            <a:srcRect/>
            <a:tile tx="0" ty="0" sx="100000" sy="100000" flip="none" algn="tl"/>
          </a:blip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67" name="Google Shape;135;p2">
            <a:extLst>
              <a:ext uri="{FF2B5EF4-FFF2-40B4-BE49-F238E27FC236}">
                <a16:creationId xmlns:a16="http://schemas.microsoft.com/office/drawing/2014/main" id="{F7C370B5-E040-E4FC-34E8-A3930BDAD1EE}"/>
              </a:ext>
            </a:extLst>
          </p:cNvPr>
          <p:cNvSpPr/>
          <p:nvPr/>
        </p:nvSpPr>
        <p:spPr>
          <a:xfrm rot="13500378">
            <a:off x="2704018" y="91509"/>
            <a:ext cx="161172" cy="985950"/>
          </a:xfrm>
          <a:custGeom>
            <a:avLst/>
            <a:gdLst/>
            <a:ahLst/>
            <a:cxnLst/>
            <a:rect l="l" t="t" r="r" b="b"/>
            <a:pathLst>
              <a:path w="5015" h="30682" extrusionOk="0">
                <a:moveTo>
                  <a:pt x="2211" y="448"/>
                </a:moveTo>
                <a:cubicBezTo>
                  <a:pt x="2462" y="448"/>
                  <a:pt x="2713" y="448"/>
                  <a:pt x="2943" y="490"/>
                </a:cubicBezTo>
                <a:cubicBezTo>
                  <a:pt x="2839" y="483"/>
                  <a:pt x="2735" y="481"/>
                  <a:pt x="2631" y="481"/>
                </a:cubicBezTo>
                <a:cubicBezTo>
                  <a:pt x="2379" y="481"/>
                  <a:pt x="2128" y="496"/>
                  <a:pt x="1876" y="510"/>
                </a:cubicBezTo>
                <a:cubicBezTo>
                  <a:pt x="1876" y="510"/>
                  <a:pt x="1876" y="490"/>
                  <a:pt x="1876" y="490"/>
                </a:cubicBezTo>
                <a:cubicBezTo>
                  <a:pt x="1981" y="469"/>
                  <a:pt x="2106" y="469"/>
                  <a:pt x="2211" y="448"/>
                </a:cubicBezTo>
                <a:close/>
                <a:moveTo>
                  <a:pt x="1750" y="510"/>
                </a:moveTo>
                <a:lnTo>
                  <a:pt x="1750" y="531"/>
                </a:lnTo>
                <a:cubicBezTo>
                  <a:pt x="1625" y="531"/>
                  <a:pt x="1520" y="552"/>
                  <a:pt x="1395" y="573"/>
                </a:cubicBezTo>
                <a:cubicBezTo>
                  <a:pt x="1520" y="552"/>
                  <a:pt x="1625" y="531"/>
                  <a:pt x="1750" y="510"/>
                </a:cubicBezTo>
                <a:close/>
                <a:moveTo>
                  <a:pt x="4387" y="803"/>
                </a:moveTo>
                <a:cubicBezTo>
                  <a:pt x="4380" y="810"/>
                  <a:pt x="4376" y="819"/>
                  <a:pt x="4374" y="828"/>
                </a:cubicBezTo>
                <a:lnTo>
                  <a:pt x="4374" y="828"/>
                </a:lnTo>
                <a:cubicBezTo>
                  <a:pt x="4373" y="821"/>
                  <a:pt x="4370" y="812"/>
                  <a:pt x="4366" y="803"/>
                </a:cubicBezTo>
                <a:close/>
                <a:moveTo>
                  <a:pt x="4638" y="11202"/>
                </a:moveTo>
                <a:cubicBezTo>
                  <a:pt x="4638" y="12183"/>
                  <a:pt x="4600" y="13163"/>
                  <a:pt x="4560" y="14143"/>
                </a:cubicBezTo>
                <a:lnTo>
                  <a:pt x="4560" y="14143"/>
                </a:lnTo>
                <a:cubicBezTo>
                  <a:pt x="4582" y="13163"/>
                  <a:pt x="4619" y="12183"/>
                  <a:pt x="4638" y="11202"/>
                </a:cubicBezTo>
                <a:close/>
                <a:moveTo>
                  <a:pt x="1897" y="741"/>
                </a:moveTo>
                <a:lnTo>
                  <a:pt x="1897" y="741"/>
                </a:lnTo>
                <a:cubicBezTo>
                  <a:pt x="2294" y="782"/>
                  <a:pt x="2692" y="782"/>
                  <a:pt x="3069" y="803"/>
                </a:cubicBezTo>
                <a:cubicBezTo>
                  <a:pt x="3278" y="803"/>
                  <a:pt x="3466" y="824"/>
                  <a:pt x="3675" y="824"/>
                </a:cubicBezTo>
                <a:cubicBezTo>
                  <a:pt x="3403" y="5239"/>
                  <a:pt x="3403" y="9696"/>
                  <a:pt x="3152" y="14111"/>
                </a:cubicBezTo>
                <a:cubicBezTo>
                  <a:pt x="3027" y="16308"/>
                  <a:pt x="2880" y="18484"/>
                  <a:pt x="2776" y="20681"/>
                </a:cubicBezTo>
                <a:cubicBezTo>
                  <a:pt x="2692" y="22585"/>
                  <a:pt x="2755" y="24531"/>
                  <a:pt x="2441" y="26414"/>
                </a:cubicBezTo>
                <a:cubicBezTo>
                  <a:pt x="2399" y="26414"/>
                  <a:pt x="2357" y="26435"/>
                  <a:pt x="2294" y="26435"/>
                </a:cubicBezTo>
                <a:cubicBezTo>
                  <a:pt x="2085" y="26477"/>
                  <a:pt x="1855" y="26602"/>
                  <a:pt x="1688" y="26770"/>
                </a:cubicBezTo>
                <a:cubicBezTo>
                  <a:pt x="1643" y="26534"/>
                  <a:pt x="1495" y="26412"/>
                  <a:pt x="1302" y="26412"/>
                </a:cubicBezTo>
                <a:cubicBezTo>
                  <a:pt x="1221" y="26412"/>
                  <a:pt x="1132" y="26433"/>
                  <a:pt x="1039" y="26477"/>
                </a:cubicBezTo>
                <a:cubicBezTo>
                  <a:pt x="1081" y="24363"/>
                  <a:pt x="1311" y="22250"/>
                  <a:pt x="1395" y="20116"/>
                </a:cubicBezTo>
                <a:cubicBezTo>
                  <a:pt x="1478" y="17919"/>
                  <a:pt x="1562" y="15743"/>
                  <a:pt x="1667" y="13546"/>
                </a:cubicBezTo>
                <a:cubicBezTo>
                  <a:pt x="1834" y="9340"/>
                  <a:pt x="2253" y="4967"/>
                  <a:pt x="1897" y="741"/>
                </a:cubicBezTo>
                <a:close/>
                <a:moveTo>
                  <a:pt x="1332" y="594"/>
                </a:moveTo>
                <a:cubicBezTo>
                  <a:pt x="1311" y="615"/>
                  <a:pt x="1311" y="678"/>
                  <a:pt x="1353" y="678"/>
                </a:cubicBezTo>
                <a:cubicBezTo>
                  <a:pt x="1478" y="699"/>
                  <a:pt x="1604" y="720"/>
                  <a:pt x="1750" y="741"/>
                </a:cubicBezTo>
                <a:cubicBezTo>
                  <a:pt x="1604" y="2791"/>
                  <a:pt x="1688" y="4883"/>
                  <a:pt x="1646" y="6955"/>
                </a:cubicBezTo>
                <a:cubicBezTo>
                  <a:pt x="1583" y="9152"/>
                  <a:pt x="1520" y="11349"/>
                  <a:pt x="1437" y="13546"/>
                </a:cubicBezTo>
                <a:cubicBezTo>
                  <a:pt x="1269" y="17877"/>
                  <a:pt x="851" y="22229"/>
                  <a:pt x="914" y="26560"/>
                </a:cubicBezTo>
                <a:cubicBezTo>
                  <a:pt x="788" y="26644"/>
                  <a:pt x="683" y="26749"/>
                  <a:pt x="558" y="26874"/>
                </a:cubicBezTo>
                <a:cubicBezTo>
                  <a:pt x="558" y="26728"/>
                  <a:pt x="579" y="26602"/>
                  <a:pt x="579" y="26456"/>
                </a:cubicBezTo>
                <a:cubicBezTo>
                  <a:pt x="621" y="26435"/>
                  <a:pt x="662" y="26393"/>
                  <a:pt x="662" y="26351"/>
                </a:cubicBezTo>
                <a:lnTo>
                  <a:pt x="683" y="26351"/>
                </a:lnTo>
                <a:cubicBezTo>
                  <a:pt x="893" y="25221"/>
                  <a:pt x="683" y="23882"/>
                  <a:pt x="725" y="22731"/>
                </a:cubicBezTo>
                <a:cubicBezTo>
                  <a:pt x="788" y="20179"/>
                  <a:pt x="830" y="17626"/>
                  <a:pt x="830" y="15052"/>
                </a:cubicBezTo>
                <a:cubicBezTo>
                  <a:pt x="809" y="10596"/>
                  <a:pt x="1478" y="5930"/>
                  <a:pt x="767" y="1494"/>
                </a:cubicBezTo>
                <a:cubicBezTo>
                  <a:pt x="767" y="1368"/>
                  <a:pt x="767" y="1264"/>
                  <a:pt x="767" y="1138"/>
                </a:cubicBezTo>
                <a:cubicBezTo>
                  <a:pt x="788" y="1138"/>
                  <a:pt x="788" y="1117"/>
                  <a:pt x="809" y="1117"/>
                </a:cubicBezTo>
                <a:cubicBezTo>
                  <a:pt x="872" y="1117"/>
                  <a:pt x="872" y="1054"/>
                  <a:pt x="809" y="1054"/>
                </a:cubicBezTo>
                <a:cubicBezTo>
                  <a:pt x="788" y="1054"/>
                  <a:pt x="767" y="1054"/>
                  <a:pt x="746" y="1034"/>
                </a:cubicBezTo>
                <a:cubicBezTo>
                  <a:pt x="725" y="1034"/>
                  <a:pt x="704" y="1013"/>
                  <a:pt x="683" y="1013"/>
                </a:cubicBezTo>
                <a:cubicBezTo>
                  <a:pt x="683" y="971"/>
                  <a:pt x="662" y="908"/>
                  <a:pt x="662" y="866"/>
                </a:cubicBezTo>
                <a:cubicBezTo>
                  <a:pt x="788" y="782"/>
                  <a:pt x="1039" y="678"/>
                  <a:pt x="1144" y="636"/>
                </a:cubicBezTo>
                <a:cubicBezTo>
                  <a:pt x="1206" y="615"/>
                  <a:pt x="1269" y="594"/>
                  <a:pt x="1332" y="594"/>
                </a:cubicBezTo>
                <a:close/>
                <a:moveTo>
                  <a:pt x="4178" y="824"/>
                </a:moveTo>
                <a:cubicBezTo>
                  <a:pt x="4199" y="845"/>
                  <a:pt x="4219" y="866"/>
                  <a:pt x="4240" y="887"/>
                </a:cubicBezTo>
                <a:lnTo>
                  <a:pt x="4303" y="887"/>
                </a:lnTo>
                <a:cubicBezTo>
                  <a:pt x="4345" y="950"/>
                  <a:pt x="4366" y="992"/>
                  <a:pt x="4408" y="1054"/>
                </a:cubicBezTo>
                <a:cubicBezTo>
                  <a:pt x="4387" y="992"/>
                  <a:pt x="4366" y="950"/>
                  <a:pt x="4324" y="887"/>
                </a:cubicBezTo>
                <a:cubicBezTo>
                  <a:pt x="4351" y="873"/>
                  <a:pt x="4370" y="860"/>
                  <a:pt x="4373" y="840"/>
                </a:cubicBezTo>
                <a:lnTo>
                  <a:pt x="4373" y="840"/>
                </a:lnTo>
                <a:cubicBezTo>
                  <a:pt x="4375" y="855"/>
                  <a:pt x="4386" y="866"/>
                  <a:pt x="4408" y="866"/>
                </a:cubicBezTo>
                <a:lnTo>
                  <a:pt x="4450" y="866"/>
                </a:lnTo>
                <a:cubicBezTo>
                  <a:pt x="4512" y="1013"/>
                  <a:pt x="4471" y="1201"/>
                  <a:pt x="4450" y="1368"/>
                </a:cubicBezTo>
                <a:cubicBezTo>
                  <a:pt x="4450" y="1413"/>
                  <a:pt x="4481" y="1457"/>
                  <a:pt x="4522" y="1457"/>
                </a:cubicBezTo>
                <a:cubicBezTo>
                  <a:pt x="4538" y="1457"/>
                  <a:pt x="4557" y="1449"/>
                  <a:pt x="4575" y="1431"/>
                </a:cubicBezTo>
                <a:lnTo>
                  <a:pt x="4575" y="1431"/>
                </a:lnTo>
                <a:cubicBezTo>
                  <a:pt x="4450" y="9005"/>
                  <a:pt x="4031" y="16580"/>
                  <a:pt x="3989" y="24154"/>
                </a:cubicBezTo>
                <a:cubicBezTo>
                  <a:pt x="3947" y="25138"/>
                  <a:pt x="3927" y="26142"/>
                  <a:pt x="3927" y="27146"/>
                </a:cubicBezTo>
                <a:cubicBezTo>
                  <a:pt x="3885" y="27188"/>
                  <a:pt x="3864" y="27230"/>
                  <a:pt x="3843" y="27293"/>
                </a:cubicBezTo>
                <a:cubicBezTo>
                  <a:pt x="3738" y="27063"/>
                  <a:pt x="3550" y="26832"/>
                  <a:pt x="3299" y="26791"/>
                </a:cubicBezTo>
                <a:lnTo>
                  <a:pt x="3236" y="26791"/>
                </a:lnTo>
                <a:cubicBezTo>
                  <a:pt x="3194" y="26707"/>
                  <a:pt x="3131" y="26644"/>
                  <a:pt x="3048" y="26581"/>
                </a:cubicBezTo>
                <a:cubicBezTo>
                  <a:pt x="2943" y="26498"/>
                  <a:pt x="2797" y="26456"/>
                  <a:pt x="2671" y="26435"/>
                </a:cubicBezTo>
                <a:cubicBezTo>
                  <a:pt x="3006" y="24845"/>
                  <a:pt x="2901" y="23171"/>
                  <a:pt x="2985" y="21560"/>
                </a:cubicBezTo>
                <a:cubicBezTo>
                  <a:pt x="3090" y="19216"/>
                  <a:pt x="3236" y="16894"/>
                  <a:pt x="3383" y="14550"/>
                </a:cubicBezTo>
                <a:cubicBezTo>
                  <a:pt x="3634" y="10031"/>
                  <a:pt x="4136" y="5365"/>
                  <a:pt x="3801" y="845"/>
                </a:cubicBezTo>
                <a:lnTo>
                  <a:pt x="4052" y="845"/>
                </a:lnTo>
                <a:cubicBezTo>
                  <a:pt x="4031" y="845"/>
                  <a:pt x="4094" y="824"/>
                  <a:pt x="4178" y="824"/>
                </a:cubicBezTo>
                <a:close/>
                <a:moveTo>
                  <a:pt x="2608" y="26644"/>
                </a:moveTo>
                <a:cubicBezTo>
                  <a:pt x="2713" y="26665"/>
                  <a:pt x="2797" y="26707"/>
                  <a:pt x="2859" y="26749"/>
                </a:cubicBezTo>
                <a:cubicBezTo>
                  <a:pt x="2943" y="26811"/>
                  <a:pt x="2985" y="26874"/>
                  <a:pt x="3006" y="26937"/>
                </a:cubicBezTo>
                <a:cubicBezTo>
                  <a:pt x="2943" y="27083"/>
                  <a:pt x="2943" y="27272"/>
                  <a:pt x="2964" y="27397"/>
                </a:cubicBezTo>
                <a:cubicBezTo>
                  <a:pt x="2964" y="27429"/>
                  <a:pt x="2985" y="27444"/>
                  <a:pt x="3006" y="27444"/>
                </a:cubicBezTo>
                <a:cubicBezTo>
                  <a:pt x="3027" y="27444"/>
                  <a:pt x="3048" y="27429"/>
                  <a:pt x="3048" y="27397"/>
                </a:cubicBezTo>
                <a:cubicBezTo>
                  <a:pt x="3048" y="27355"/>
                  <a:pt x="3069" y="27251"/>
                  <a:pt x="3090" y="27146"/>
                </a:cubicBezTo>
                <a:cubicBezTo>
                  <a:pt x="3110" y="27209"/>
                  <a:pt x="3131" y="27272"/>
                  <a:pt x="3173" y="27335"/>
                </a:cubicBezTo>
                <a:cubicBezTo>
                  <a:pt x="3184" y="27355"/>
                  <a:pt x="3210" y="27366"/>
                  <a:pt x="3236" y="27366"/>
                </a:cubicBezTo>
                <a:cubicBezTo>
                  <a:pt x="3262" y="27366"/>
                  <a:pt x="3288" y="27355"/>
                  <a:pt x="3299" y="27335"/>
                </a:cubicBezTo>
                <a:cubicBezTo>
                  <a:pt x="3341" y="27230"/>
                  <a:pt x="3362" y="27125"/>
                  <a:pt x="3320" y="27021"/>
                </a:cubicBezTo>
                <a:lnTo>
                  <a:pt x="3320" y="27021"/>
                </a:lnTo>
                <a:cubicBezTo>
                  <a:pt x="3508" y="27125"/>
                  <a:pt x="3613" y="27335"/>
                  <a:pt x="3675" y="27502"/>
                </a:cubicBezTo>
                <a:cubicBezTo>
                  <a:pt x="3675" y="27523"/>
                  <a:pt x="3696" y="27544"/>
                  <a:pt x="3696" y="27565"/>
                </a:cubicBezTo>
                <a:cubicBezTo>
                  <a:pt x="3655" y="27669"/>
                  <a:pt x="3592" y="27795"/>
                  <a:pt x="3550" y="27899"/>
                </a:cubicBezTo>
                <a:cubicBezTo>
                  <a:pt x="3341" y="28171"/>
                  <a:pt x="3110" y="28443"/>
                  <a:pt x="2901" y="28736"/>
                </a:cubicBezTo>
                <a:cubicBezTo>
                  <a:pt x="2901" y="28736"/>
                  <a:pt x="2880" y="28757"/>
                  <a:pt x="2880" y="28778"/>
                </a:cubicBezTo>
                <a:cubicBezTo>
                  <a:pt x="2732" y="28708"/>
                  <a:pt x="2555" y="28675"/>
                  <a:pt x="2372" y="28675"/>
                </a:cubicBezTo>
                <a:cubicBezTo>
                  <a:pt x="2011" y="28675"/>
                  <a:pt x="1623" y="28800"/>
                  <a:pt x="1374" y="29008"/>
                </a:cubicBezTo>
                <a:cubicBezTo>
                  <a:pt x="1123" y="28527"/>
                  <a:pt x="872" y="28046"/>
                  <a:pt x="537" y="27627"/>
                </a:cubicBezTo>
                <a:cubicBezTo>
                  <a:pt x="537" y="27627"/>
                  <a:pt x="558" y="27607"/>
                  <a:pt x="558" y="27586"/>
                </a:cubicBezTo>
                <a:cubicBezTo>
                  <a:pt x="558" y="27502"/>
                  <a:pt x="558" y="27418"/>
                  <a:pt x="558" y="27335"/>
                </a:cubicBezTo>
                <a:cubicBezTo>
                  <a:pt x="662" y="27188"/>
                  <a:pt x="788" y="27063"/>
                  <a:pt x="893" y="26958"/>
                </a:cubicBezTo>
                <a:cubicBezTo>
                  <a:pt x="1018" y="26853"/>
                  <a:pt x="1144" y="26728"/>
                  <a:pt x="1290" y="26686"/>
                </a:cubicBezTo>
                <a:cubicBezTo>
                  <a:pt x="1318" y="26677"/>
                  <a:pt x="1343" y="26672"/>
                  <a:pt x="1366" y="26672"/>
                </a:cubicBezTo>
                <a:cubicBezTo>
                  <a:pt x="1497" y="26672"/>
                  <a:pt x="1547" y="26812"/>
                  <a:pt x="1583" y="26937"/>
                </a:cubicBezTo>
                <a:cubicBezTo>
                  <a:pt x="1520" y="27083"/>
                  <a:pt x="1520" y="27272"/>
                  <a:pt x="1625" y="27439"/>
                </a:cubicBezTo>
                <a:cubicBezTo>
                  <a:pt x="1633" y="27455"/>
                  <a:pt x="1647" y="27462"/>
                  <a:pt x="1660" y="27462"/>
                </a:cubicBezTo>
                <a:cubicBezTo>
                  <a:pt x="1682" y="27462"/>
                  <a:pt x="1701" y="27444"/>
                  <a:pt x="1688" y="27418"/>
                </a:cubicBezTo>
                <a:cubicBezTo>
                  <a:pt x="1562" y="26979"/>
                  <a:pt x="1981" y="26707"/>
                  <a:pt x="2357" y="26644"/>
                </a:cubicBezTo>
                <a:lnTo>
                  <a:pt x="2399" y="26644"/>
                </a:lnTo>
                <a:cubicBezTo>
                  <a:pt x="2378" y="26749"/>
                  <a:pt x="2378" y="26832"/>
                  <a:pt x="2357" y="26937"/>
                </a:cubicBezTo>
                <a:cubicBezTo>
                  <a:pt x="2345" y="27010"/>
                  <a:pt x="2397" y="27055"/>
                  <a:pt x="2446" y="27055"/>
                </a:cubicBezTo>
                <a:cubicBezTo>
                  <a:pt x="2481" y="27055"/>
                  <a:pt x="2516" y="27031"/>
                  <a:pt x="2525" y="26979"/>
                </a:cubicBezTo>
                <a:cubicBezTo>
                  <a:pt x="2566" y="26874"/>
                  <a:pt x="2587" y="26770"/>
                  <a:pt x="2608" y="26644"/>
                </a:cubicBezTo>
                <a:close/>
                <a:moveTo>
                  <a:pt x="2303" y="28894"/>
                </a:moveTo>
                <a:cubicBezTo>
                  <a:pt x="2457" y="28894"/>
                  <a:pt x="2606" y="28917"/>
                  <a:pt x="2734" y="28967"/>
                </a:cubicBezTo>
                <a:cubicBezTo>
                  <a:pt x="2713" y="28987"/>
                  <a:pt x="2692" y="29008"/>
                  <a:pt x="2671" y="29029"/>
                </a:cubicBezTo>
                <a:cubicBezTo>
                  <a:pt x="2546" y="29071"/>
                  <a:pt x="2441" y="29134"/>
                  <a:pt x="2357" y="29259"/>
                </a:cubicBezTo>
                <a:cubicBezTo>
                  <a:pt x="2336" y="29239"/>
                  <a:pt x="2336" y="29239"/>
                  <a:pt x="2336" y="29218"/>
                </a:cubicBezTo>
                <a:cubicBezTo>
                  <a:pt x="2323" y="29178"/>
                  <a:pt x="2293" y="29163"/>
                  <a:pt x="2257" y="29163"/>
                </a:cubicBezTo>
                <a:cubicBezTo>
                  <a:pt x="2236" y="29163"/>
                  <a:pt x="2213" y="29168"/>
                  <a:pt x="2190" y="29176"/>
                </a:cubicBezTo>
                <a:cubicBezTo>
                  <a:pt x="2190" y="29113"/>
                  <a:pt x="2190" y="29029"/>
                  <a:pt x="2190" y="28967"/>
                </a:cubicBezTo>
                <a:cubicBezTo>
                  <a:pt x="2190" y="28930"/>
                  <a:pt x="2155" y="28908"/>
                  <a:pt x="2125" y="28908"/>
                </a:cubicBezTo>
                <a:cubicBezTo>
                  <a:pt x="2104" y="28908"/>
                  <a:pt x="2085" y="28919"/>
                  <a:pt x="2085" y="28946"/>
                </a:cubicBezTo>
                <a:cubicBezTo>
                  <a:pt x="2043" y="29092"/>
                  <a:pt x="2002" y="29239"/>
                  <a:pt x="1960" y="29364"/>
                </a:cubicBezTo>
                <a:cubicBezTo>
                  <a:pt x="1960" y="29280"/>
                  <a:pt x="1960" y="29197"/>
                  <a:pt x="1960" y="29092"/>
                </a:cubicBezTo>
                <a:cubicBezTo>
                  <a:pt x="1960" y="29071"/>
                  <a:pt x="1934" y="29061"/>
                  <a:pt x="1907" y="29061"/>
                </a:cubicBezTo>
                <a:cubicBezTo>
                  <a:pt x="1881" y="29061"/>
                  <a:pt x="1855" y="29071"/>
                  <a:pt x="1855" y="29092"/>
                </a:cubicBezTo>
                <a:cubicBezTo>
                  <a:pt x="1855" y="29239"/>
                  <a:pt x="1834" y="29385"/>
                  <a:pt x="1834" y="29532"/>
                </a:cubicBezTo>
                <a:lnTo>
                  <a:pt x="1730" y="29406"/>
                </a:lnTo>
                <a:cubicBezTo>
                  <a:pt x="1730" y="29343"/>
                  <a:pt x="1730" y="29280"/>
                  <a:pt x="1730" y="29218"/>
                </a:cubicBezTo>
                <a:cubicBezTo>
                  <a:pt x="1730" y="29179"/>
                  <a:pt x="1707" y="29162"/>
                  <a:pt x="1683" y="29162"/>
                </a:cubicBezTo>
                <a:cubicBezTo>
                  <a:pt x="1655" y="29162"/>
                  <a:pt x="1625" y="29184"/>
                  <a:pt x="1625" y="29218"/>
                </a:cubicBezTo>
                <a:lnTo>
                  <a:pt x="1625" y="29280"/>
                </a:lnTo>
                <a:cubicBezTo>
                  <a:pt x="1583" y="29239"/>
                  <a:pt x="1541" y="29197"/>
                  <a:pt x="1478" y="29134"/>
                </a:cubicBezTo>
                <a:cubicBezTo>
                  <a:pt x="1686" y="28982"/>
                  <a:pt x="2003" y="28894"/>
                  <a:pt x="2303" y="28894"/>
                </a:cubicBezTo>
                <a:close/>
                <a:moveTo>
                  <a:pt x="2043" y="29469"/>
                </a:moveTo>
                <a:cubicBezTo>
                  <a:pt x="2043" y="29573"/>
                  <a:pt x="2043" y="29678"/>
                  <a:pt x="2043" y="29762"/>
                </a:cubicBezTo>
                <a:cubicBezTo>
                  <a:pt x="2043" y="29783"/>
                  <a:pt x="2043" y="29783"/>
                  <a:pt x="2043" y="29804"/>
                </a:cubicBezTo>
                <a:cubicBezTo>
                  <a:pt x="2022" y="29783"/>
                  <a:pt x="2022" y="29762"/>
                  <a:pt x="2002" y="29741"/>
                </a:cubicBezTo>
                <a:cubicBezTo>
                  <a:pt x="2022" y="29657"/>
                  <a:pt x="2043" y="29552"/>
                  <a:pt x="2043" y="29469"/>
                </a:cubicBezTo>
                <a:close/>
                <a:moveTo>
                  <a:pt x="2315" y="29469"/>
                </a:moveTo>
                <a:cubicBezTo>
                  <a:pt x="2326" y="29479"/>
                  <a:pt x="2342" y="29484"/>
                  <a:pt x="2357" y="29484"/>
                </a:cubicBezTo>
                <a:cubicBezTo>
                  <a:pt x="2373" y="29484"/>
                  <a:pt x="2389" y="29479"/>
                  <a:pt x="2399" y="29469"/>
                </a:cubicBezTo>
                <a:lnTo>
                  <a:pt x="2399" y="29469"/>
                </a:lnTo>
                <a:cubicBezTo>
                  <a:pt x="2336" y="29594"/>
                  <a:pt x="2274" y="29720"/>
                  <a:pt x="2232" y="29845"/>
                </a:cubicBezTo>
                <a:cubicBezTo>
                  <a:pt x="2232" y="29720"/>
                  <a:pt x="2253" y="29594"/>
                  <a:pt x="2294" y="29469"/>
                </a:cubicBezTo>
                <a:close/>
                <a:moveTo>
                  <a:pt x="2874" y="0"/>
                </a:moveTo>
                <a:cubicBezTo>
                  <a:pt x="2389" y="0"/>
                  <a:pt x="1861" y="117"/>
                  <a:pt x="1395" y="301"/>
                </a:cubicBezTo>
                <a:cubicBezTo>
                  <a:pt x="955" y="427"/>
                  <a:pt x="537" y="636"/>
                  <a:pt x="286" y="929"/>
                </a:cubicBezTo>
                <a:cubicBezTo>
                  <a:pt x="244" y="950"/>
                  <a:pt x="244" y="992"/>
                  <a:pt x="265" y="1034"/>
                </a:cubicBezTo>
                <a:cubicBezTo>
                  <a:pt x="244" y="1054"/>
                  <a:pt x="244" y="1075"/>
                  <a:pt x="223" y="1096"/>
                </a:cubicBezTo>
                <a:cubicBezTo>
                  <a:pt x="208" y="1111"/>
                  <a:pt x="225" y="1126"/>
                  <a:pt x="243" y="1126"/>
                </a:cubicBezTo>
                <a:cubicBezTo>
                  <a:pt x="251" y="1126"/>
                  <a:pt x="259" y="1123"/>
                  <a:pt x="265" y="1117"/>
                </a:cubicBezTo>
                <a:cubicBezTo>
                  <a:pt x="286" y="1096"/>
                  <a:pt x="307" y="1096"/>
                  <a:pt x="328" y="1075"/>
                </a:cubicBezTo>
                <a:cubicBezTo>
                  <a:pt x="390" y="1117"/>
                  <a:pt x="453" y="1138"/>
                  <a:pt x="516" y="1159"/>
                </a:cubicBezTo>
                <a:cubicBezTo>
                  <a:pt x="558" y="2101"/>
                  <a:pt x="579" y="3042"/>
                  <a:pt x="600" y="3984"/>
                </a:cubicBezTo>
                <a:cubicBezTo>
                  <a:pt x="537" y="7436"/>
                  <a:pt x="495" y="10889"/>
                  <a:pt x="411" y="14341"/>
                </a:cubicBezTo>
                <a:cubicBezTo>
                  <a:pt x="328" y="17856"/>
                  <a:pt x="181" y="21392"/>
                  <a:pt x="223" y="24928"/>
                </a:cubicBezTo>
                <a:lnTo>
                  <a:pt x="223" y="25012"/>
                </a:lnTo>
                <a:cubicBezTo>
                  <a:pt x="244" y="25765"/>
                  <a:pt x="265" y="26519"/>
                  <a:pt x="286" y="27251"/>
                </a:cubicBezTo>
                <a:cubicBezTo>
                  <a:pt x="265" y="27272"/>
                  <a:pt x="265" y="27293"/>
                  <a:pt x="244" y="27314"/>
                </a:cubicBezTo>
                <a:cubicBezTo>
                  <a:pt x="226" y="27296"/>
                  <a:pt x="203" y="27288"/>
                  <a:pt x="181" y="27288"/>
                </a:cubicBezTo>
                <a:cubicBezTo>
                  <a:pt x="123" y="27288"/>
                  <a:pt x="68" y="27337"/>
                  <a:pt x="97" y="27397"/>
                </a:cubicBezTo>
                <a:cubicBezTo>
                  <a:pt x="118" y="27439"/>
                  <a:pt x="139" y="27481"/>
                  <a:pt x="160" y="27523"/>
                </a:cubicBezTo>
                <a:lnTo>
                  <a:pt x="139" y="27523"/>
                </a:lnTo>
                <a:cubicBezTo>
                  <a:pt x="125" y="27494"/>
                  <a:pt x="103" y="27483"/>
                  <a:pt x="81" y="27483"/>
                </a:cubicBezTo>
                <a:cubicBezTo>
                  <a:pt x="40" y="27483"/>
                  <a:pt x="0" y="27524"/>
                  <a:pt x="14" y="27565"/>
                </a:cubicBezTo>
                <a:cubicBezTo>
                  <a:pt x="160" y="28109"/>
                  <a:pt x="537" y="28548"/>
                  <a:pt x="914" y="28946"/>
                </a:cubicBezTo>
                <a:cubicBezTo>
                  <a:pt x="997" y="29050"/>
                  <a:pt x="1081" y="29134"/>
                  <a:pt x="1144" y="29218"/>
                </a:cubicBezTo>
                <a:lnTo>
                  <a:pt x="1186" y="29280"/>
                </a:lnTo>
                <a:cubicBezTo>
                  <a:pt x="1186" y="29301"/>
                  <a:pt x="1165" y="29301"/>
                  <a:pt x="1165" y="29322"/>
                </a:cubicBezTo>
                <a:cubicBezTo>
                  <a:pt x="1147" y="29374"/>
                  <a:pt x="1187" y="29411"/>
                  <a:pt x="1225" y="29411"/>
                </a:cubicBezTo>
                <a:cubicBezTo>
                  <a:pt x="1233" y="29411"/>
                  <a:pt x="1241" y="29410"/>
                  <a:pt x="1248" y="29406"/>
                </a:cubicBezTo>
                <a:cubicBezTo>
                  <a:pt x="1374" y="29594"/>
                  <a:pt x="1499" y="29845"/>
                  <a:pt x="1646" y="30013"/>
                </a:cubicBezTo>
                <a:cubicBezTo>
                  <a:pt x="1667" y="30034"/>
                  <a:pt x="1667" y="30034"/>
                  <a:pt x="1688" y="30034"/>
                </a:cubicBezTo>
                <a:cubicBezTo>
                  <a:pt x="1750" y="30096"/>
                  <a:pt x="1813" y="30159"/>
                  <a:pt x="1876" y="30180"/>
                </a:cubicBezTo>
                <a:cubicBezTo>
                  <a:pt x="1981" y="30327"/>
                  <a:pt x="2064" y="30473"/>
                  <a:pt x="2148" y="30620"/>
                </a:cubicBezTo>
                <a:cubicBezTo>
                  <a:pt x="2177" y="30663"/>
                  <a:pt x="2214" y="30682"/>
                  <a:pt x="2249" y="30682"/>
                </a:cubicBezTo>
                <a:cubicBezTo>
                  <a:pt x="2313" y="30682"/>
                  <a:pt x="2371" y="30618"/>
                  <a:pt x="2357" y="30536"/>
                </a:cubicBezTo>
                <a:cubicBezTo>
                  <a:pt x="2357" y="30431"/>
                  <a:pt x="2315" y="30348"/>
                  <a:pt x="2274" y="30243"/>
                </a:cubicBezTo>
                <a:cubicBezTo>
                  <a:pt x="2336" y="29866"/>
                  <a:pt x="2629" y="29448"/>
                  <a:pt x="2922" y="29092"/>
                </a:cubicBezTo>
                <a:lnTo>
                  <a:pt x="2922" y="29092"/>
                </a:lnTo>
                <a:cubicBezTo>
                  <a:pt x="2713" y="29469"/>
                  <a:pt x="2504" y="29824"/>
                  <a:pt x="2315" y="30201"/>
                </a:cubicBezTo>
                <a:cubicBezTo>
                  <a:pt x="2299" y="30233"/>
                  <a:pt x="2333" y="30278"/>
                  <a:pt x="2368" y="30278"/>
                </a:cubicBezTo>
                <a:cubicBezTo>
                  <a:pt x="2379" y="30278"/>
                  <a:pt x="2389" y="30274"/>
                  <a:pt x="2399" y="30264"/>
                </a:cubicBezTo>
                <a:cubicBezTo>
                  <a:pt x="2671" y="29971"/>
                  <a:pt x="2901" y="29636"/>
                  <a:pt x="3110" y="29280"/>
                </a:cubicBezTo>
                <a:cubicBezTo>
                  <a:pt x="3119" y="29283"/>
                  <a:pt x="3127" y="29285"/>
                  <a:pt x="3136" y="29285"/>
                </a:cubicBezTo>
                <a:cubicBezTo>
                  <a:pt x="3189" y="29285"/>
                  <a:pt x="3233" y="29230"/>
                  <a:pt x="3215" y="29176"/>
                </a:cubicBezTo>
                <a:cubicBezTo>
                  <a:pt x="3215" y="29176"/>
                  <a:pt x="3215" y="29155"/>
                  <a:pt x="3215" y="29155"/>
                </a:cubicBezTo>
                <a:cubicBezTo>
                  <a:pt x="3320" y="28987"/>
                  <a:pt x="3403" y="28820"/>
                  <a:pt x="3508" y="28653"/>
                </a:cubicBezTo>
                <a:cubicBezTo>
                  <a:pt x="3613" y="28485"/>
                  <a:pt x="3738" y="28297"/>
                  <a:pt x="3843" y="28088"/>
                </a:cubicBezTo>
                <a:cubicBezTo>
                  <a:pt x="3864" y="28067"/>
                  <a:pt x="3906" y="28046"/>
                  <a:pt x="3927" y="28004"/>
                </a:cubicBezTo>
                <a:cubicBezTo>
                  <a:pt x="3945" y="28049"/>
                  <a:pt x="3986" y="28071"/>
                  <a:pt x="4027" y="28071"/>
                </a:cubicBezTo>
                <a:cubicBezTo>
                  <a:pt x="4082" y="28071"/>
                  <a:pt x="4136" y="28034"/>
                  <a:pt x="4136" y="27962"/>
                </a:cubicBezTo>
                <a:lnTo>
                  <a:pt x="4136" y="27774"/>
                </a:lnTo>
                <a:cubicBezTo>
                  <a:pt x="4345" y="27565"/>
                  <a:pt x="4512" y="27314"/>
                  <a:pt x="4450" y="27146"/>
                </a:cubicBezTo>
                <a:cubicBezTo>
                  <a:pt x="4433" y="27112"/>
                  <a:pt x="4415" y="27078"/>
                  <a:pt x="4387" y="27078"/>
                </a:cubicBezTo>
                <a:cubicBezTo>
                  <a:pt x="4381" y="27078"/>
                  <a:pt x="4374" y="27080"/>
                  <a:pt x="4366" y="27083"/>
                </a:cubicBezTo>
                <a:lnTo>
                  <a:pt x="4303" y="27083"/>
                </a:lnTo>
                <a:cubicBezTo>
                  <a:pt x="4303" y="27021"/>
                  <a:pt x="4324" y="26937"/>
                  <a:pt x="4345" y="26853"/>
                </a:cubicBezTo>
                <a:cubicBezTo>
                  <a:pt x="4345" y="26795"/>
                  <a:pt x="4294" y="26726"/>
                  <a:pt x="4241" y="26726"/>
                </a:cubicBezTo>
                <a:cubicBezTo>
                  <a:pt x="4219" y="26726"/>
                  <a:pt x="4196" y="26738"/>
                  <a:pt x="4178" y="26770"/>
                </a:cubicBezTo>
                <a:lnTo>
                  <a:pt x="4157" y="26791"/>
                </a:lnTo>
                <a:cubicBezTo>
                  <a:pt x="4178" y="22606"/>
                  <a:pt x="4596" y="18463"/>
                  <a:pt x="4784" y="14278"/>
                </a:cubicBezTo>
                <a:cubicBezTo>
                  <a:pt x="5015" y="9633"/>
                  <a:pt x="4952" y="4967"/>
                  <a:pt x="4889" y="322"/>
                </a:cubicBezTo>
                <a:cubicBezTo>
                  <a:pt x="4889" y="228"/>
                  <a:pt x="4816" y="181"/>
                  <a:pt x="4743" y="181"/>
                </a:cubicBezTo>
                <a:cubicBezTo>
                  <a:pt x="4669" y="181"/>
                  <a:pt x="4596" y="228"/>
                  <a:pt x="4596" y="322"/>
                </a:cubicBezTo>
                <a:cubicBezTo>
                  <a:pt x="4596" y="406"/>
                  <a:pt x="4596" y="510"/>
                  <a:pt x="4596" y="594"/>
                </a:cubicBezTo>
                <a:cubicBezTo>
                  <a:pt x="4512" y="510"/>
                  <a:pt x="4408" y="448"/>
                  <a:pt x="4324" y="406"/>
                </a:cubicBezTo>
                <a:cubicBezTo>
                  <a:pt x="4219" y="364"/>
                  <a:pt x="4136" y="364"/>
                  <a:pt x="4031" y="343"/>
                </a:cubicBezTo>
                <a:cubicBezTo>
                  <a:pt x="3739" y="101"/>
                  <a:pt x="3325" y="0"/>
                  <a:pt x="2874" y="0"/>
                </a:cubicBezTo>
                <a:close/>
              </a:path>
            </a:pathLst>
          </a:custGeom>
          <a:blipFill dpi="0" rotWithShape="1">
            <a:blip r:embed="rId5">
              <a:alphaModFix amt="30000"/>
            </a:blip>
            <a:srcRect/>
            <a:tile tx="0" ty="0" sx="100000" sy="100000" flip="none" algn="tl"/>
          </a:blip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8" name="Google Shape;136;p2">
            <a:extLst>
              <a:ext uri="{FF2B5EF4-FFF2-40B4-BE49-F238E27FC236}">
                <a16:creationId xmlns:a16="http://schemas.microsoft.com/office/drawing/2014/main" id="{ADBA1F14-CDFC-B3DC-2688-C066488C96C7}"/>
              </a:ext>
            </a:extLst>
          </p:cNvPr>
          <p:cNvGrpSpPr/>
          <p:nvPr/>
        </p:nvGrpSpPr>
        <p:grpSpPr>
          <a:xfrm rot="1284020">
            <a:off x="6087580" y="5581425"/>
            <a:ext cx="427061" cy="567569"/>
            <a:chOff x="6206138" y="1768288"/>
            <a:chExt cx="511075" cy="679225"/>
          </a:xfrm>
          <a:blipFill dpi="0" rotWithShape="1">
            <a:blip r:embed="rId5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69" name="Google Shape;137;p2">
              <a:extLst>
                <a:ext uri="{FF2B5EF4-FFF2-40B4-BE49-F238E27FC236}">
                  <a16:creationId xmlns:a16="http://schemas.microsoft.com/office/drawing/2014/main" id="{2BCFF2B7-8D6F-E663-3B45-3EB371F5C5B2}"/>
                </a:ext>
              </a:extLst>
            </p:cNvPr>
            <p:cNvSpPr/>
            <p:nvPr/>
          </p:nvSpPr>
          <p:spPr>
            <a:xfrm>
              <a:off x="6206138" y="1768288"/>
              <a:ext cx="511075" cy="679225"/>
            </a:xfrm>
            <a:custGeom>
              <a:avLst/>
              <a:gdLst/>
              <a:ahLst/>
              <a:cxnLst/>
              <a:rect l="l" t="t" r="r" b="b"/>
              <a:pathLst>
                <a:path w="20443" h="27169" extrusionOk="0">
                  <a:moveTo>
                    <a:pt x="14429" y="565"/>
                  </a:moveTo>
                  <a:cubicBezTo>
                    <a:pt x="15419" y="565"/>
                    <a:pt x="16410" y="649"/>
                    <a:pt x="17304" y="906"/>
                  </a:cubicBezTo>
                  <a:cubicBezTo>
                    <a:pt x="19857" y="1660"/>
                    <a:pt x="19208" y="4819"/>
                    <a:pt x="19292" y="6932"/>
                  </a:cubicBezTo>
                  <a:cubicBezTo>
                    <a:pt x="19480" y="11305"/>
                    <a:pt x="19501" y="15678"/>
                    <a:pt x="19731" y="20052"/>
                  </a:cubicBezTo>
                  <a:cubicBezTo>
                    <a:pt x="19815" y="21600"/>
                    <a:pt x="20213" y="23588"/>
                    <a:pt x="19648" y="25052"/>
                  </a:cubicBezTo>
                  <a:cubicBezTo>
                    <a:pt x="19501" y="25450"/>
                    <a:pt x="19250" y="25722"/>
                    <a:pt x="18957" y="25931"/>
                  </a:cubicBezTo>
                  <a:cubicBezTo>
                    <a:pt x="17430" y="25994"/>
                    <a:pt x="15923" y="26245"/>
                    <a:pt x="14438" y="26433"/>
                  </a:cubicBezTo>
                  <a:cubicBezTo>
                    <a:pt x="12476" y="26344"/>
                    <a:pt x="10560" y="26118"/>
                    <a:pt x="8598" y="26118"/>
                  </a:cubicBezTo>
                  <a:cubicBezTo>
                    <a:pt x="8259" y="26118"/>
                    <a:pt x="7918" y="26125"/>
                    <a:pt x="7575" y="26140"/>
                  </a:cubicBezTo>
                  <a:cubicBezTo>
                    <a:pt x="6835" y="26175"/>
                    <a:pt x="5725" y="26325"/>
                    <a:pt x="4636" y="26325"/>
                  </a:cubicBezTo>
                  <a:cubicBezTo>
                    <a:pt x="3754" y="26325"/>
                    <a:pt x="2885" y="26226"/>
                    <a:pt x="2239" y="25889"/>
                  </a:cubicBezTo>
                  <a:cubicBezTo>
                    <a:pt x="1800" y="25617"/>
                    <a:pt x="1465" y="25199"/>
                    <a:pt x="1298" y="24550"/>
                  </a:cubicBezTo>
                  <a:cubicBezTo>
                    <a:pt x="837" y="22834"/>
                    <a:pt x="1256" y="20868"/>
                    <a:pt x="1214" y="19110"/>
                  </a:cubicBezTo>
                  <a:cubicBezTo>
                    <a:pt x="1067" y="14486"/>
                    <a:pt x="984" y="9841"/>
                    <a:pt x="837" y="5217"/>
                  </a:cubicBezTo>
                  <a:cubicBezTo>
                    <a:pt x="816" y="4526"/>
                    <a:pt x="691" y="3731"/>
                    <a:pt x="921" y="3062"/>
                  </a:cubicBezTo>
                  <a:cubicBezTo>
                    <a:pt x="1444" y="1597"/>
                    <a:pt x="3495" y="1555"/>
                    <a:pt x="4792" y="1450"/>
                  </a:cubicBezTo>
                  <a:cubicBezTo>
                    <a:pt x="7177" y="1283"/>
                    <a:pt x="9541" y="906"/>
                    <a:pt x="11906" y="697"/>
                  </a:cubicBezTo>
                  <a:cubicBezTo>
                    <a:pt x="12705" y="629"/>
                    <a:pt x="13567" y="565"/>
                    <a:pt x="14429" y="565"/>
                  </a:cubicBezTo>
                  <a:close/>
                  <a:moveTo>
                    <a:pt x="17827" y="26370"/>
                  </a:moveTo>
                  <a:lnTo>
                    <a:pt x="17827" y="26370"/>
                  </a:lnTo>
                  <a:cubicBezTo>
                    <a:pt x="17409" y="26454"/>
                    <a:pt x="16969" y="26475"/>
                    <a:pt x="16530" y="26496"/>
                  </a:cubicBezTo>
                  <a:cubicBezTo>
                    <a:pt x="16969" y="26433"/>
                    <a:pt x="17409" y="26412"/>
                    <a:pt x="17827" y="26370"/>
                  </a:cubicBezTo>
                  <a:close/>
                  <a:moveTo>
                    <a:pt x="14120" y="0"/>
                  </a:moveTo>
                  <a:cubicBezTo>
                    <a:pt x="11746" y="0"/>
                    <a:pt x="9420" y="392"/>
                    <a:pt x="7031" y="593"/>
                  </a:cubicBezTo>
                  <a:cubicBezTo>
                    <a:pt x="5189" y="760"/>
                    <a:pt x="2260" y="425"/>
                    <a:pt x="837" y="1890"/>
                  </a:cubicBezTo>
                  <a:cubicBezTo>
                    <a:pt x="147" y="2601"/>
                    <a:pt x="105" y="3626"/>
                    <a:pt x="147" y="4610"/>
                  </a:cubicBezTo>
                  <a:cubicBezTo>
                    <a:pt x="63" y="6242"/>
                    <a:pt x="189" y="7874"/>
                    <a:pt x="272" y="9506"/>
                  </a:cubicBezTo>
                  <a:cubicBezTo>
                    <a:pt x="314" y="10741"/>
                    <a:pt x="335" y="11975"/>
                    <a:pt x="398" y="13230"/>
                  </a:cubicBezTo>
                  <a:cubicBezTo>
                    <a:pt x="398" y="15448"/>
                    <a:pt x="272" y="17666"/>
                    <a:pt x="293" y="19884"/>
                  </a:cubicBezTo>
                  <a:cubicBezTo>
                    <a:pt x="293" y="21579"/>
                    <a:pt x="0" y="23901"/>
                    <a:pt x="795" y="25492"/>
                  </a:cubicBezTo>
                  <a:cubicBezTo>
                    <a:pt x="1423" y="26768"/>
                    <a:pt x="2825" y="26873"/>
                    <a:pt x="4101" y="26914"/>
                  </a:cubicBezTo>
                  <a:lnTo>
                    <a:pt x="4980" y="26914"/>
                  </a:lnTo>
                  <a:cubicBezTo>
                    <a:pt x="6300" y="27073"/>
                    <a:pt x="7691" y="27112"/>
                    <a:pt x="8991" y="27112"/>
                  </a:cubicBezTo>
                  <a:cubicBezTo>
                    <a:pt x="9401" y="27112"/>
                    <a:pt x="9803" y="27108"/>
                    <a:pt x="10190" y="27103"/>
                  </a:cubicBezTo>
                  <a:cubicBezTo>
                    <a:pt x="10943" y="27082"/>
                    <a:pt x="11697" y="27040"/>
                    <a:pt x="12450" y="26977"/>
                  </a:cubicBezTo>
                  <a:cubicBezTo>
                    <a:pt x="13462" y="27073"/>
                    <a:pt x="14492" y="27168"/>
                    <a:pt x="15523" y="27168"/>
                  </a:cubicBezTo>
                  <a:cubicBezTo>
                    <a:pt x="15622" y="27168"/>
                    <a:pt x="15720" y="27167"/>
                    <a:pt x="15819" y="27166"/>
                  </a:cubicBezTo>
                  <a:cubicBezTo>
                    <a:pt x="16990" y="27166"/>
                    <a:pt x="18476" y="27124"/>
                    <a:pt x="19438" y="26350"/>
                  </a:cubicBezTo>
                  <a:cubicBezTo>
                    <a:pt x="19459" y="26329"/>
                    <a:pt x="19480" y="26308"/>
                    <a:pt x="19501" y="26287"/>
                  </a:cubicBezTo>
                  <a:cubicBezTo>
                    <a:pt x="19606" y="26287"/>
                    <a:pt x="19648" y="26203"/>
                    <a:pt x="19669" y="26119"/>
                  </a:cubicBezTo>
                  <a:cubicBezTo>
                    <a:pt x="20443" y="25262"/>
                    <a:pt x="20380" y="23797"/>
                    <a:pt x="20380" y="22709"/>
                  </a:cubicBezTo>
                  <a:cubicBezTo>
                    <a:pt x="20338" y="17457"/>
                    <a:pt x="20087" y="12184"/>
                    <a:pt x="19878" y="6932"/>
                  </a:cubicBezTo>
                  <a:cubicBezTo>
                    <a:pt x="19815" y="5259"/>
                    <a:pt x="20296" y="2664"/>
                    <a:pt x="19104" y="1262"/>
                  </a:cubicBezTo>
                  <a:cubicBezTo>
                    <a:pt x="18162" y="174"/>
                    <a:pt x="16509" y="111"/>
                    <a:pt x="15170" y="28"/>
                  </a:cubicBezTo>
                  <a:cubicBezTo>
                    <a:pt x="14819" y="9"/>
                    <a:pt x="14469" y="0"/>
                    <a:pt x="14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38;p2">
              <a:extLst>
                <a:ext uri="{FF2B5EF4-FFF2-40B4-BE49-F238E27FC236}">
                  <a16:creationId xmlns:a16="http://schemas.microsoft.com/office/drawing/2014/main" id="{2289903B-45EF-881D-9635-A9F30BE739A0}"/>
                </a:ext>
              </a:extLst>
            </p:cNvPr>
            <p:cNvSpPr/>
            <p:nvPr/>
          </p:nvSpPr>
          <p:spPr>
            <a:xfrm>
              <a:off x="6255838" y="1817988"/>
              <a:ext cx="394425" cy="166075"/>
            </a:xfrm>
            <a:custGeom>
              <a:avLst/>
              <a:gdLst/>
              <a:ahLst/>
              <a:cxnLst/>
              <a:rect l="l" t="t" r="r" b="b"/>
              <a:pathLst>
                <a:path w="15777" h="6643" extrusionOk="0">
                  <a:moveTo>
                    <a:pt x="11890" y="506"/>
                  </a:moveTo>
                  <a:cubicBezTo>
                    <a:pt x="12565" y="506"/>
                    <a:pt x="13230" y="550"/>
                    <a:pt x="13872" y="676"/>
                  </a:cubicBezTo>
                  <a:cubicBezTo>
                    <a:pt x="13914" y="697"/>
                    <a:pt x="13935" y="697"/>
                    <a:pt x="13977" y="718"/>
                  </a:cubicBezTo>
                  <a:cubicBezTo>
                    <a:pt x="14165" y="739"/>
                    <a:pt x="14354" y="781"/>
                    <a:pt x="14500" y="864"/>
                  </a:cubicBezTo>
                  <a:cubicBezTo>
                    <a:pt x="14563" y="906"/>
                    <a:pt x="14835" y="1283"/>
                    <a:pt x="14856" y="1346"/>
                  </a:cubicBezTo>
                  <a:cubicBezTo>
                    <a:pt x="14877" y="1408"/>
                    <a:pt x="15065" y="2287"/>
                    <a:pt x="14960" y="2622"/>
                  </a:cubicBezTo>
                  <a:cubicBezTo>
                    <a:pt x="14793" y="3124"/>
                    <a:pt x="14605" y="3626"/>
                    <a:pt x="14375" y="4045"/>
                  </a:cubicBezTo>
                  <a:cubicBezTo>
                    <a:pt x="14270" y="4317"/>
                    <a:pt x="14124" y="4526"/>
                    <a:pt x="13935" y="4693"/>
                  </a:cubicBezTo>
                  <a:cubicBezTo>
                    <a:pt x="13663" y="5007"/>
                    <a:pt x="13307" y="5258"/>
                    <a:pt x="12868" y="5384"/>
                  </a:cubicBezTo>
                  <a:cubicBezTo>
                    <a:pt x="12826" y="5405"/>
                    <a:pt x="12784" y="5405"/>
                    <a:pt x="12743" y="5426"/>
                  </a:cubicBezTo>
                  <a:cubicBezTo>
                    <a:pt x="12659" y="5447"/>
                    <a:pt x="12596" y="5468"/>
                    <a:pt x="12512" y="5468"/>
                  </a:cubicBezTo>
                  <a:cubicBezTo>
                    <a:pt x="12471" y="5488"/>
                    <a:pt x="12450" y="5488"/>
                    <a:pt x="12408" y="5488"/>
                  </a:cubicBezTo>
                  <a:cubicBezTo>
                    <a:pt x="12282" y="5488"/>
                    <a:pt x="9206" y="5886"/>
                    <a:pt x="7846" y="5928"/>
                  </a:cubicBezTo>
                  <a:cubicBezTo>
                    <a:pt x="6800" y="5949"/>
                    <a:pt x="5733" y="5970"/>
                    <a:pt x="4666" y="5991"/>
                  </a:cubicBezTo>
                  <a:cubicBezTo>
                    <a:pt x="4582" y="5994"/>
                    <a:pt x="4481" y="5995"/>
                    <a:pt x="4368" y="5995"/>
                  </a:cubicBezTo>
                  <a:cubicBezTo>
                    <a:pt x="3689" y="5995"/>
                    <a:pt x="2601" y="5949"/>
                    <a:pt x="2511" y="5949"/>
                  </a:cubicBezTo>
                  <a:cubicBezTo>
                    <a:pt x="2344" y="5949"/>
                    <a:pt x="2197" y="5928"/>
                    <a:pt x="2072" y="5886"/>
                  </a:cubicBezTo>
                  <a:cubicBezTo>
                    <a:pt x="1841" y="5886"/>
                    <a:pt x="921" y="5844"/>
                    <a:pt x="1004" y="4484"/>
                  </a:cubicBezTo>
                  <a:cubicBezTo>
                    <a:pt x="963" y="4233"/>
                    <a:pt x="691" y="1848"/>
                    <a:pt x="1716" y="1178"/>
                  </a:cubicBezTo>
                  <a:cubicBezTo>
                    <a:pt x="2386" y="738"/>
                    <a:pt x="3310" y="623"/>
                    <a:pt x="4264" y="623"/>
                  </a:cubicBezTo>
                  <a:cubicBezTo>
                    <a:pt x="5304" y="623"/>
                    <a:pt x="6379" y="760"/>
                    <a:pt x="7198" y="760"/>
                  </a:cubicBezTo>
                  <a:cubicBezTo>
                    <a:pt x="8704" y="745"/>
                    <a:pt x="10323" y="506"/>
                    <a:pt x="11890" y="506"/>
                  </a:cubicBezTo>
                  <a:close/>
                  <a:moveTo>
                    <a:pt x="13863" y="1"/>
                  </a:moveTo>
                  <a:cubicBezTo>
                    <a:pt x="13260" y="1"/>
                    <a:pt x="12622" y="133"/>
                    <a:pt x="12178" y="174"/>
                  </a:cubicBezTo>
                  <a:cubicBezTo>
                    <a:pt x="11522" y="234"/>
                    <a:pt x="10865" y="254"/>
                    <a:pt x="10208" y="254"/>
                  </a:cubicBezTo>
                  <a:cubicBezTo>
                    <a:pt x="8932" y="254"/>
                    <a:pt x="7654" y="179"/>
                    <a:pt x="6380" y="179"/>
                  </a:cubicBezTo>
                  <a:cubicBezTo>
                    <a:pt x="5815" y="179"/>
                    <a:pt x="5250" y="194"/>
                    <a:pt x="4687" y="237"/>
                  </a:cubicBezTo>
                  <a:cubicBezTo>
                    <a:pt x="4206" y="278"/>
                    <a:pt x="3432" y="258"/>
                    <a:pt x="2699" y="341"/>
                  </a:cubicBezTo>
                  <a:cubicBezTo>
                    <a:pt x="2218" y="341"/>
                    <a:pt x="1758" y="341"/>
                    <a:pt x="1276" y="362"/>
                  </a:cubicBezTo>
                  <a:cubicBezTo>
                    <a:pt x="1151" y="362"/>
                    <a:pt x="1088" y="446"/>
                    <a:pt x="1067" y="571"/>
                  </a:cubicBezTo>
                  <a:cubicBezTo>
                    <a:pt x="1067" y="697"/>
                    <a:pt x="1046" y="843"/>
                    <a:pt x="1046" y="969"/>
                  </a:cubicBezTo>
                  <a:cubicBezTo>
                    <a:pt x="0" y="2141"/>
                    <a:pt x="544" y="4944"/>
                    <a:pt x="628" y="6263"/>
                  </a:cubicBezTo>
                  <a:cubicBezTo>
                    <a:pt x="649" y="6430"/>
                    <a:pt x="774" y="6597"/>
                    <a:pt x="963" y="6597"/>
                  </a:cubicBezTo>
                  <a:cubicBezTo>
                    <a:pt x="1001" y="6627"/>
                    <a:pt x="1054" y="6642"/>
                    <a:pt x="1107" y="6642"/>
                  </a:cubicBezTo>
                  <a:cubicBezTo>
                    <a:pt x="1169" y="6642"/>
                    <a:pt x="1232" y="6621"/>
                    <a:pt x="1276" y="6576"/>
                  </a:cubicBezTo>
                  <a:cubicBezTo>
                    <a:pt x="5189" y="6451"/>
                    <a:pt x="9248" y="6493"/>
                    <a:pt x="13140" y="5970"/>
                  </a:cubicBezTo>
                  <a:cubicBezTo>
                    <a:pt x="13684" y="5886"/>
                    <a:pt x="14082" y="5635"/>
                    <a:pt x="14354" y="5258"/>
                  </a:cubicBezTo>
                  <a:cubicBezTo>
                    <a:pt x="14772" y="4944"/>
                    <a:pt x="15002" y="4505"/>
                    <a:pt x="15128" y="3877"/>
                  </a:cubicBezTo>
                  <a:cubicBezTo>
                    <a:pt x="15295" y="3082"/>
                    <a:pt x="15776" y="1513"/>
                    <a:pt x="15400" y="739"/>
                  </a:cubicBezTo>
                  <a:cubicBezTo>
                    <a:pt x="15118" y="154"/>
                    <a:pt x="14511" y="1"/>
                    <a:pt x="138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39;p2">
              <a:extLst>
                <a:ext uri="{FF2B5EF4-FFF2-40B4-BE49-F238E27FC236}">
                  <a16:creationId xmlns:a16="http://schemas.microsoft.com/office/drawing/2014/main" id="{D0C25F28-4A83-5915-0756-96CE2B161C20}"/>
                </a:ext>
              </a:extLst>
            </p:cNvPr>
            <p:cNvSpPr/>
            <p:nvPr/>
          </p:nvSpPr>
          <p:spPr>
            <a:xfrm>
              <a:off x="6263663" y="20077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6" y="909"/>
                  </a:moveTo>
                  <a:cubicBezTo>
                    <a:pt x="2805" y="930"/>
                    <a:pt x="2805" y="930"/>
                    <a:pt x="2805" y="951"/>
                  </a:cubicBezTo>
                  <a:cubicBezTo>
                    <a:pt x="2805" y="930"/>
                    <a:pt x="2784" y="909"/>
                    <a:pt x="2784" y="909"/>
                  </a:cubicBezTo>
                  <a:close/>
                  <a:moveTo>
                    <a:pt x="984" y="784"/>
                  </a:moveTo>
                  <a:cubicBezTo>
                    <a:pt x="1319" y="826"/>
                    <a:pt x="1654" y="826"/>
                    <a:pt x="1989" y="847"/>
                  </a:cubicBezTo>
                  <a:cubicBezTo>
                    <a:pt x="2219" y="1014"/>
                    <a:pt x="2365" y="1286"/>
                    <a:pt x="2428" y="1516"/>
                  </a:cubicBezTo>
                  <a:cubicBezTo>
                    <a:pt x="2512" y="1956"/>
                    <a:pt x="2344" y="2541"/>
                    <a:pt x="1863" y="2709"/>
                  </a:cubicBezTo>
                  <a:cubicBezTo>
                    <a:pt x="1783" y="2733"/>
                    <a:pt x="1698" y="2744"/>
                    <a:pt x="1611" y="2744"/>
                  </a:cubicBezTo>
                  <a:cubicBezTo>
                    <a:pt x="1399" y="2744"/>
                    <a:pt x="1171" y="2684"/>
                    <a:pt x="963" y="2625"/>
                  </a:cubicBezTo>
                  <a:cubicBezTo>
                    <a:pt x="963" y="2102"/>
                    <a:pt x="922" y="1600"/>
                    <a:pt x="796" y="1098"/>
                  </a:cubicBezTo>
                  <a:cubicBezTo>
                    <a:pt x="838" y="993"/>
                    <a:pt x="901" y="868"/>
                    <a:pt x="984" y="784"/>
                  </a:cubicBezTo>
                  <a:close/>
                  <a:moveTo>
                    <a:pt x="1830" y="0"/>
                  </a:moveTo>
                  <a:cubicBezTo>
                    <a:pt x="1708" y="0"/>
                    <a:pt x="1586" y="11"/>
                    <a:pt x="1466" y="31"/>
                  </a:cubicBezTo>
                  <a:cubicBezTo>
                    <a:pt x="1419" y="25"/>
                    <a:pt x="1374" y="23"/>
                    <a:pt x="1330" y="23"/>
                  </a:cubicBezTo>
                  <a:cubicBezTo>
                    <a:pt x="862" y="23"/>
                    <a:pt x="548" y="321"/>
                    <a:pt x="357" y="742"/>
                  </a:cubicBezTo>
                  <a:cubicBezTo>
                    <a:pt x="294" y="847"/>
                    <a:pt x="252" y="951"/>
                    <a:pt x="231" y="1056"/>
                  </a:cubicBezTo>
                  <a:cubicBezTo>
                    <a:pt x="22" y="1684"/>
                    <a:pt x="1" y="2458"/>
                    <a:pt x="43" y="2960"/>
                  </a:cubicBezTo>
                  <a:cubicBezTo>
                    <a:pt x="43" y="3127"/>
                    <a:pt x="147" y="3253"/>
                    <a:pt x="315" y="3253"/>
                  </a:cubicBezTo>
                  <a:cubicBezTo>
                    <a:pt x="771" y="3281"/>
                    <a:pt x="1373" y="3445"/>
                    <a:pt x="1910" y="3445"/>
                  </a:cubicBezTo>
                  <a:cubicBezTo>
                    <a:pt x="2186" y="3445"/>
                    <a:pt x="2445" y="3402"/>
                    <a:pt x="2658" y="3274"/>
                  </a:cubicBezTo>
                  <a:cubicBezTo>
                    <a:pt x="3119" y="2981"/>
                    <a:pt x="3181" y="2311"/>
                    <a:pt x="3202" y="1684"/>
                  </a:cubicBezTo>
                  <a:cubicBezTo>
                    <a:pt x="3265" y="1391"/>
                    <a:pt x="3370" y="1098"/>
                    <a:pt x="3558" y="868"/>
                  </a:cubicBezTo>
                  <a:cubicBezTo>
                    <a:pt x="3663" y="721"/>
                    <a:pt x="3537" y="491"/>
                    <a:pt x="3370" y="449"/>
                  </a:cubicBezTo>
                  <a:cubicBezTo>
                    <a:pt x="3202" y="407"/>
                    <a:pt x="3035" y="365"/>
                    <a:pt x="2867" y="345"/>
                  </a:cubicBezTo>
                  <a:cubicBezTo>
                    <a:pt x="2597" y="106"/>
                    <a:pt x="2217" y="0"/>
                    <a:pt x="1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40;p2">
              <a:extLst>
                <a:ext uri="{FF2B5EF4-FFF2-40B4-BE49-F238E27FC236}">
                  <a16:creationId xmlns:a16="http://schemas.microsoft.com/office/drawing/2014/main" id="{9BC3D37E-4042-7D6F-92AC-AC55EED2CDEF}"/>
                </a:ext>
              </a:extLst>
            </p:cNvPr>
            <p:cNvSpPr/>
            <p:nvPr/>
          </p:nvSpPr>
          <p:spPr>
            <a:xfrm>
              <a:off x="6364638" y="2008838"/>
              <a:ext cx="91550" cy="86400"/>
            </a:xfrm>
            <a:custGeom>
              <a:avLst/>
              <a:gdLst/>
              <a:ahLst/>
              <a:cxnLst/>
              <a:rect l="l" t="t" r="r" b="b"/>
              <a:pathLst>
                <a:path w="3662" h="3456" extrusionOk="0">
                  <a:moveTo>
                    <a:pt x="2825" y="909"/>
                  </a:moveTo>
                  <a:cubicBezTo>
                    <a:pt x="2804" y="930"/>
                    <a:pt x="2804" y="951"/>
                    <a:pt x="2804" y="951"/>
                  </a:cubicBezTo>
                  <a:cubicBezTo>
                    <a:pt x="2804" y="951"/>
                    <a:pt x="2783" y="930"/>
                    <a:pt x="2783" y="909"/>
                  </a:cubicBezTo>
                  <a:close/>
                  <a:moveTo>
                    <a:pt x="984" y="805"/>
                  </a:moveTo>
                  <a:cubicBezTo>
                    <a:pt x="1318" y="826"/>
                    <a:pt x="1653" y="847"/>
                    <a:pt x="1988" y="847"/>
                  </a:cubicBezTo>
                  <a:cubicBezTo>
                    <a:pt x="2218" y="1035"/>
                    <a:pt x="2365" y="1286"/>
                    <a:pt x="2427" y="1516"/>
                  </a:cubicBezTo>
                  <a:cubicBezTo>
                    <a:pt x="2511" y="1955"/>
                    <a:pt x="2344" y="2562"/>
                    <a:pt x="1862" y="2709"/>
                  </a:cubicBezTo>
                  <a:cubicBezTo>
                    <a:pt x="1774" y="2743"/>
                    <a:pt x="1679" y="2757"/>
                    <a:pt x="1581" y="2757"/>
                  </a:cubicBezTo>
                  <a:cubicBezTo>
                    <a:pt x="1377" y="2757"/>
                    <a:pt x="1161" y="2696"/>
                    <a:pt x="963" y="2625"/>
                  </a:cubicBezTo>
                  <a:cubicBezTo>
                    <a:pt x="963" y="2123"/>
                    <a:pt x="921" y="1600"/>
                    <a:pt x="795" y="1119"/>
                  </a:cubicBezTo>
                  <a:cubicBezTo>
                    <a:pt x="837" y="993"/>
                    <a:pt x="900" y="888"/>
                    <a:pt x="984" y="805"/>
                  </a:cubicBezTo>
                  <a:close/>
                  <a:moveTo>
                    <a:pt x="1829" y="0"/>
                  </a:moveTo>
                  <a:cubicBezTo>
                    <a:pt x="1708" y="0"/>
                    <a:pt x="1585" y="10"/>
                    <a:pt x="1465" y="30"/>
                  </a:cubicBezTo>
                  <a:cubicBezTo>
                    <a:pt x="1418" y="25"/>
                    <a:pt x="1373" y="23"/>
                    <a:pt x="1329" y="23"/>
                  </a:cubicBezTo>
                  <a:cubicBezTo>
                    <a:pt x="861" y="23"/>
                    <a:pt x="547" y="321"/>
                    <a:pt x="356" y="742"/>
                  </a:cubicBezTo>
                  <a:cubicBezTo>
                    <a:pt x="293" y="847"/>
                    <a:pt x="251" y="951"/>
                    <a:pt x="230" y="1077"/>
                  </a:cubicBezTo>
                  <a:cubicBezTo>
                    <a:pt x="21" y="1704"/>
                    <a:pt x="0" y="2458"/>
                    <a:pt x="42" y="2981"/>
                  </a:cubicBezTo>
                  <a:cubicBezTo>
                    <a:pt x="42" y="3127"/>
                    <a:pt x="168" y="3253"/>
                    <a:pt x="335" y="3274"/>
                  </a:cubicBezTo>
                  <a:cubicBezTo>
                    <a:pt x="775" y="3287"/>
                    <a:pt x="1370" y="3455"/>
                    <a:pt x="1904" y="3455"/>
                  </a:cubicBezTo>
                  <a:cubicBezTo>
                    <a:pt x="2181" y="3455"/>
                    <a:pt x="2443" y="3410"/>
                    <a:pt x="2657" y="3274"/>
                  </a:cubicBezTo>
                  <a:cubicBezTo>
                    <a:pt x="3118" y="3002"/>
                    <a:pt x="3181" y="2311"/>
                    <a:pt x="3222" y="1704"/>
                  </a:cubicBezTo>
                  <a:cubicBezTo>
                    <a:pt x="3285" y="1391"/>
                    <a:pt x="3369" y="1098"/>
                    <a:pt x="3557" y="867"/>
                  </a:cubicBezTo>
                  <a:cubicBezTo>
                    <a:pt x="3662" y="721"/>
                    <a:pt x="3536" y="491"/>
                    <a:pt x="3369" y="449"/>
                  </a:cubicBezTo>
                  <a:cubicBezTo>
                    <a:pt x="3201" y="407"/>
                    <a:pt x="3034" y="386"/>
                    <a:pt x="2867" y="344"/>
                  </a:cubicBezTo>
                  <a:cubicBezTo>
                    <a:pt x="2596" y="106"/>
                    <a:pt x="2217" y="0"/>
                    <a:pt x="1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41;p2">
              <a:extLst>
                <a:ext uri="{FF2B5EF4-FFF2-40B4-BE49-F238E27FC236}">
                  <a16:creationId xmlns:a16="http://schemas.microsoft.com/office/drawing/2014/main" id="{A5BDE670-937B-54FD-7700-E9F284AF0E99}"/>
                </a:ext>
              </a:extLst>
            </p:cNvPr>
            <p:cNvSpPr/>
            <p:nvPr/>
          </p:nvSpPr>
          <p:spPr>
            <a:xfrm>
              <a:off x="6465588" y="20103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10"/>
                  </a:moveTo>
                  <a:cubicBezTo>
                    <a:pt x="2804" y="931"/>
                    <a:pt x="2804" y="931"/>
                    <a:pt x="2804" y="952"/>
                  </a:cubicBezTo>
                  <a:cubicBezTo>
                    <a:pt x="2804" y="931"/>
                    <a:pt x="2783" y="910"/>
                    <a:pt x="2783" y="910"/>
                  </a:cubicBezTo>
                  <a:close/>
                  <a:moveTo>
                    <a:pt x="984" y="785"/>
                  </a:moveTo>
                  <a:cubicBezTo>
                    <a:pt x="1319" y="826"/>
                    <a:pt x="1653" y="826"/>
                    <a:pt x="1988" y="847"/>
                  </a:cubicBezTo>
                  <a:cubicBezTo>
                    <a:pt x="2218" y="1015"/>
                    <a:pt x="2386" y="1287"/>
                    <a:pt x="2428" y="1517"/>
                  </a:cubicBezTo>
                  <a:cubicBezTo>
                    <a:pt x="2511" y="1956"/>
                    <a:pt x="2344" y="2542"/>
                    <a:pt x="1884" y="2709"/>
                  </a:cubicBezTo>
                  <a:cubicBezTo>
                    <a:pt x="1798" y="2734"/>
                    <a:pt x="1708" y="2744"/>
                    <a:pt x="1618" y="2744"/>
                  </a:cubicBezTo>
                  <a:cubicBezTo>
                    <a:pt x="1398" y="2744"/>
                    <a:pt x="1170" y="2685"/>
                    <a:pt x="963" y="2626"/>
                  </a:cubicBezTo>
                  <a:cubicBezTo>
                    <a:pt x="963" y="2103"/>
                    <a:pt x="921" y="1601"/>
                    <a:pt x="796" y="1098"/>
                  </a:cubicBezTo>
                  <a:cubicBezTo>
                    <a:pt x="837" y="994"/>
                    <a:pt x="900" y="868"/>
                    <a:pt x="984" y="785"/>
                  </a:cubicBezTo>
                  <a:close/>
                  <a:moveTo>
                    <a:pt x="1830" y="1"/>
                  </a:moveTo>
                  <a:cubicBezTo>
                    <a:pt x="1708" y="1"/>
                    <a:pt x="1585" y="11"/>
                    <a:pt x="1465" y="31"/>
                  </a:cubicBezTo>
                  <a:cubicBezTo>
                    <a:pt x="1419" y="26"/>
                    <a:pt x="1373" y="23"/>
                    <a:pt x="1330" y="23"/>
                  </a:cubicBezTo>
                  <a:cubicBezTo>
                    <a:pt x="861" y="23"/>
                    <a:pt x="547" y="322"/>
                    <a:pt x="356" y="743"/>
                  </a:cubicBezTo>
                  <a:cubicBezTo>
                    <a:pt x="293" y="847"/>
                    <a:pt x="252" y="952"/>
                    <a:pt x="231" y="1057"/>
                  </a:cubicBezTo>
                  <a:cubicBezTo>
                    <a:pt x="21" y="1684"/>
                    <a:pt x="0" y="2458"/>
                    <a:pt x="21" y="2961"/>
                  </a:cubicBezTo>
                  <a:cubicBezTo>
                    <a:pt x="42" y="3128"/>
                    <a:pt x="147" y="3254"/>
                    <a:pt x="314" y="3254"/>
                  </a:cubicBezTo>
                  <a:cubicBezTo>
                    <a:pt x="770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4"/>
                  </a:cubicBezTo>
                  <a:cubicBezTo>
                    <a:pt x="3118" y="2981"/>
                    <a:pt x="3181" y="2312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2"/>
                    <a:pt x="3537" y="492"/>
                    <a:pt x="3369" y="450"/>
                  </a:cubicBezTo>
                  <a:cubicBezTo>
                    <a:pt x="3202" y="387"/>
                    <a:pt x="3034" y="366"/>
                    <a:pt x="2867" y="345"/>
                  </a:cubicBezTo>
                  <a:cubicBezTo>
                    <a:pt x="2596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42;p2">
              <a:extLst>
                <a:ext uri="{FF2B5EF4-FFF2-40B4-BE49-F238E27FC236}">
                  <a16:creationId xmlns:a16="http://schemas.microsoft.com/office/drawing/2014/main" id="{C7C8EDBF-3BEC-587D-1A90-F2F781A11539}"/>
                </a:ext>
              </a:extLst>
            </p:cNvPr>
            <p:cNvSpPr/>
            <p:nvPr/>
          </p:nvSpPr>
          <p:spPr>
            <a:xfrm>
              <a:off x="6566538" y="2011438"/>
              <a:ext cx="91575" cy="86400"/>
            </a:xfrm>
            <a:custGeom>
              <a:avLst/>
              <a:gdLst/>
              <a:ahLst/>
              <a:cxnLst/>
              <a:rect l="l" t="t" r="r" b="b"/>
              <a:pathLst>
                <a:path w="3663" h="3456" extrusionOk="0">
                  <a:moveTo>
                    <a:pt x="2825" y="910"/>
                  </a:moveTo>
                  <a:cubicBezTo>
                    <a:pt x="2825" y="931"/>
                    <a:pt x="2804" y="952"/>
                    <a:pt x="2804" y="952"/>
                  </a:cubicBezTo>
                  <a:cubicBezTo>
                    <a:pt x="2804" y="931"/>
                    <a:pt x="2784" y="931"/>
                    <a:pt x="2784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4" y="847"/>
                    <a:pt x="1988" y="847"/>
                  </a:cubicBezTo>
                  <a:cubicBezTo>
                    <a:pt x="2219" y="1035"/>
                    <a:pt x="2386" y="1287"/>
                    <a:pt x="2428" y="1517"/>
                  </a:cubicBezTo>
                  <a:cubicBezTo>
                    <a:pt x="2512" y="1956"/>
                    <a:pt x="2344" y="2563"/>
                    <a:pt x="1884" y="2709"/>
                  </a:cubicBezTo>
                  <a:cubicBezTo>
                    <a:pt x="1789" y="2743"/>
                    <a:pt x="1689" y="2757"/>
                    <a:pt x="1588" y="2757"/>
                  </a:cubicBezTo>
                  <a:cubicBezTo>
                    <a:pt x="1378" y="2757"/>
                    <a:pt x="1161" y="2696"/>
                    <a:pt x="963" y="2626"/>
                  </a:cubicBezTo>
                  <a:cubicBezTo>
                    <a:pt x="963" y="2123"/>
                    <a:pt x="921" y="1600"/>
                    <a:pt x="796" y="1119"/>
                  </a:cubicBezTo>
                  <a:cubicBezTo>
                    <a:pt x="838" y="994"/>
                    <a:pt x="900" y="889"/>
                    <a:pt x="984" y="805"/>
                  </a:cubicBezTo>
                  <a:close/>
                  <a:moveTo>
                    <a:pt x="1825" y="1"/>
                  </a:moveTo>
                  <a:cubicBezTo>
                    <a:pt x="1705" y="1"/>
                    <a:pt x="1584" y="11"/>
                    <a:pt x="1465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2"/>
                    <a:pt x="356" y="743"/>
                  </a:cubicBezTo>
                  <a:cubicBezTo>
                    <a:pt x="294" y="847"/>
                    <a:pt x="252" y="952"/>
                    <a:pt x="231" y="1077"/>
                  </a:cubicBezTo>
                  <a:cubicBezTo>
                    <a:pt x="22" y="1705"/>
                    <a:pt x="1" y="2458"/>
                    <a:pt x="43" y="2981"/>
                  </a:cubicBezTo>
                  <a:cubicBezTo>
                    <a:pt x="43" y="3128"/>
                    <a:pt x="168" y="3253"/>
                    <a:pt x="335" y="3274"/>
                  </a:cubicBezTo>
                  <a:cubicBezTo>
                    <a:pt x="776" y="3288"/>
                    <a:pt x="1370" y="3456"/>
                    <a:pt x="1904" y="3456"/>
                  </a:cubicBezTo>
                  <a:cubicBezTo>
                    <a:pt x="2182" y="3456"/>
                    <a:pt x="2443" y="3410"/>
                    <a:pt x="2658" y="3274"/>
                  </a:cubicBezTo>
                  <a:cubicBezTo>
                    <a:pt x="3118" y="3002"/>
                    <a:pt x="3181" y="2312"/>
                    <a:pt x="3223" y="1705"/>
                  </a:cubicBezTo>
                  <a:cubicBezTo>
                    <a:pt x="3286" y="1391"/>
                    <a:pt x="3369" y="1098"/>
                    <a:pt x="3558" y="868"/>
                  </a:cubicBezTo>
                  <a:cubicBezTo>
                    <a:pt x="3662" y="722"/>
                    <a:pt x="3537" y="491"/>
                    <a:pt x="3390" y="450"/>
                  </a:cubicBezTo>
                  <a:cubicBezTo>
                    <a:pt x="3223" y="408"/>
                    <a:pt x="3056" y="387"/>
                    <a:pt x="2867" y="366"/>
                  </a:cubicBezTo>
                  <a:cubicBezTo>
                    <a:pt x="2596" y="110"/>
                    <a:pt x="2214" y="1"/>
                    <a:pt x="18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43;p2">
              <a:extLst>
                <a:ext uri="{FF2B5EF4-FFF2-40B4-BE49-F238E27FC236}">
                  <a16:creationId xmlns:a16="http://schemas.microsoft.com/office/drawing/2014/main" id="{C17E3375-6F0C-E620-418B-8C5BCD173D6A}"/>
                </a:ext>
              </a:extLst>
            </p:cNvPr>
            <p:cNvSpPr/>
            <p:nvPr/>
          </p:nvSpPr>
          <p:spPr>
            <a:xfrm>
              <a:off x="6263663" y="2105063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6" y="910"/>
                  </a:moveTo>
                  <a:cubicBezTo>
                    <a:pt x="2805" y="931"/>
                    <a:pt x="2805" y="931"/>
                    <a:pt x="2805" y="952"/>
                  </a:cubicBezTo>
                  <a:cubicBezTo>
                    <a:pt x="2805" y="931"/>
                    <a:pt x="2784" y="910"/>
                    <a:pt x="2784" y="910"/>
                  </a:cubicBezTo>
                  <a:close/>
                  <a:moveTo>
                    <a:pt x="984" y="806"/>
                  </a:moveTo>
                  <a:cubicBezTo>
                    <a:pt x="1319" y="827"/>
                    <a:pt x="1654" y="827"/>
                    <a:pt x="1989" y="847"/>
                  </a:cubicBezTo>
                  <a:cubicBezTo>
                    <a:pt x="2219" y="1015"/>
                    <a:pt x="2365" y="1287"/>
                    <a:pt x="2428" y="1517"/>
                  </a:cubicBezTo>
                  <a:cubicBezTo>
                    <a:pt x="2512" y="1956"/>
                    <a:pt x="2344" y="2542"/>
                    <a:pt x="1863" y="2710"/>
                  </a:cubicBezTo>
                  <a:cubicBezTo>
                    <a:pt x="1782" y="2741"/>
                    <a:pt x="1695" y="2754"/>
                    <a:pt x="1605" y="2754"/>
                  </a:cubicBezTo>
                  <a:cubicBezTo>
                    <a:pt x="1395" y="2754"/>
                    <a:pt x="1169" y="2685"/>
                    <a:pt x="963" y="2626"/>
                  </a:cubicBezTo>
                  <a:cubicBezTo>
                    <a:pt x="963" y="2103"/>
                    <a:pt x="922" y="1601"/>
                    <a:pt x="796" y="1099"/>
                  </a:cubicBezTo>
                  <a:cubicBezTo>
                    <a:pt x="838" y="994"/>
                    <a:pt x="901" y="868"/>
                    <a:pt x="984" y="806"/>
                  </a:cubicBezTo>
                  <a:close/>
                  <a:moveTo>
                    <a:pt x="1830" y="1"/>
                  </a:moveTo>
                  <a:cubicBezTo>
                    <a:pt x="1708" y="1"/>
                    <a:pt x="1586" y="11"/>
                    <a:pt x="1466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2"/>
                    <a:pt x="357" y="743"/>
                  </a:cubicBezTo>
                  <a:cubicBezTo>
                    <a:pt x="294" y="847"/>
                    <a:pt x="252" y="952"/>
                    <a:pt x="231" y="1078"/>
                  </a:cubicBezTo>
                  <a:cubicBezTo>
                    <a:pt x="22" y="1684"/>
                    <a:pt x="1" y="2459"/>
                    <a:pt x="43" y="2961"/>
                  </a:cubicBezTo>
                  <a:cubicBezTo>
                    <a:pt x="43" y="3128"/>
                    <a:pt x="147" y="3254"/>
                    <a:pt x="315" y="3254"/>
                  </a:cubicBezTo>
                  <a:cubicBezTo>
                    <a:pt x="771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5"/>
                  </a:cubicBezTo>
                  <a:cubicBezTo>
                    <a:pt x="3119" y="3003"/>
                    <a:pt x="3181" y="2312"/>
                    <a:pt x="3202" y="1684"/>
                  </a:cubicBezTo>
                  <a:cubicBezTo>
                    <a:pt x="3265" y="1391"/>
                    <a:pt x="3370" y="1099"/>
                    <a:pt x="3558" y="868"/>
                  </a:cubicBezTo>
                  <a:cubicBezTo>
                    <a:pt x="3663" y="722"/>
                    <a:pt x="3537" y="492"/>
                    <a:pt x="3370" y="450"/>
                  </a:cubicBezTo>
                  <a:cubicBezTo>
                    <a:pt x="3202" y="408"/>
                    <a:pt x="3035" y="366"/>
                    <a:pt x="2867" y="345"/>
                  </a:cubicBezTo>
                  <a:cubicBezTo>
                    <a:pt x="2597" y="107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44;p2">
              <a:extLst>
                <a:ext uri="{FF2B5EF4-FFF2-40B4-BE49-F238E27FC236}">
                  <a16:creationId xmlns:a16="http://schemas.microsoft.com/office/drawing/2014/main" id="{DA4DFECD-E4C5-E1F5-672C-0C347B3DBDD3}"/>
                </a:ext>
              </a:extLst>
            </p:cNvPr>
            <p:cNvSpPr/>
            <p:nvPr/>
          </p:nvSpPr>
          <p:spPr>
            <a:xfrm>
              <a:off x="6364638" y="2106188"/>
              <a:ext cx="91550" cy="86325"/>
            </a:xfrm>
            <a:custGeom>
              <a:avLst/>
              <a:gdLst/>
              <a:ahLst/>
              <a:cxnLst/>
              <a:rect l="l" t="t" r="r" b="b"/>
              <a:pathLst>
                <a:path w="3662" h="3453" extrusionOk="0">
                  <a:moveTo>
                    <a:pt x="2783" y="907"/>
                  </a:moveTo>
                  <a:cubicBezTo>
                    <a:pt x="2783" y="907"/>
                    <a:pt x="2804" y="907"/>
                    <a:pt x="2825" y="928"/>
                  </a:cubicBezTo>
                  <a:cubicBezTo>
                    <a:pt x="2804" y="928"/>
                    <a:pt x="2804" y="949"/>
                    <a:pt x="2804" y="949"/>
                  </a:cubicBezTo>
                  <a:cubicBezTo>
                    <a:pt x="2804" y="949"/>
                    <a:pt x="2783" y="928"/>
                    <a:pt x="2783" y="907"/>
                  </a:cubicBezTo>
                  <a:close/>
                  <a:moveTo>
                    <a:pt x="984" y="802"/>
                  </a:moveTo>
                  <a:cubicBezTo>
                    <a:pt x="1318" y="844"/>
                    <a:pt x="1653" y="844"/>
                    <a:pt x="1988" y="844"/>
                  </a:cubicBezTo>
                  <a:cubicBezTo>
                    <a:pt x="2218" y="1033"/>
                    <a:pt x="2365" y="1284"/>
                    <a:pt x="2427" y="1514"/>
                  </a:cubicBezTo>
                  <a:cubicBezTo>
                    <a:pt x="2511" y="1953"/>
                    <a:pt x="2344" y="2560"/>
                    <a:pt x="1862" y="2707"/>
                  </a:cubicBezTo>
                  <a:cubicBezTo>
                    <a:pt x="1774" y="2740"/>
                    <a:pt x="1679" y="2755"/>
                    <a:pt x="1581" y="2755"/>
                  </a:cubicBezTo>
                  <a:cubicBezTo>
                    <a:pt x="1377" y="2755"/>
                    <a:pt x="1161" y="2693"/>
                    <a:pt x="963" y="2623"/>
                  </a:cubicBezTo>
                  <a:cubicBezTo>
                    <a:pt x="963" y="2121"/>
                    <a:pt x="921" y="1598"/>
                    <a:pt x="795" y="1116"/>
                  </a:cubicBezTo>
                  <a:cubicBezTo>
                    <a:pt x="837" y="991"/>
                    <a:pt x="900" y="886"/>
                    <a:pt x="984" y="802"/>
                  </a:cubicBezTo>
                  <a:close/>
                  <a:moveTo>
                    <a:pt x="1799" y="1"/>
                  </a:moveTo>
                  <a:cubicBezTo>
                    <a:pt x="1687" y="1"/>
                    <a:pt x="1575" y="10"/>
                    <a:pt x="1465" y="28"/>
                  </a:cubicBezTo>
                  <a:cubicBezTo>
                    <a:pt x="1418" y="23"/>
                    <a:pt x="1373" y="20"/>
                    <a:pt x="1329" y="20"/>
                  </a:cubicBezTo>
                  <a:cubicBezTo>
                    <a:pt x="861" y="20"/>
                    <a:pt x="547" y="319"/>
                    <a:pt x="356" y="740"/>
                  </a:cubicBezTo>
                  <a:cubicBezTo>
                    <a:pt x="293" y="844"/>
                    <a:pt x="251" y="949"/>
                    <a:pt x="230" y="1074"/>
                  </a:cubicBezTo>
                  <a:cubicBezTo>
                    <a:pt x="21" y="1702"/>
                    <a:pt x="0" y="2455"/>
                    <a:pt x="42" y="2979"/>
                  </a:cubicBezTo>
                  <a:cubicBezTo>
                    <a:pt x="42" y="3146"/>
                    <a:pt x="168" y="3271"/>
                    <a:pt x="335" y="3271"/>
                  </a:cubicBezTo>
                  <a:cubicBezTo>
                    <a:pt x="775" y="3285"/>
                    <a:pt x="1370" y="3453"/>
                    <a:pt x="1904" y="3453"/>
                  </a:cubicBezTo>
                  <a:cubicBezTo>
                    <a:pt x="2181" y="3453"/>
                    <a:pt x="2443" y="3407"/>
                    <a:pt x="2657" y="3271"/>
                  </a:cubicBezTo>
                  <a:cubicBezTo>
                    <a:pt x="3118" y="2999"/>
                    <a:pt x="3181" y="2330"/>
                    <a:pt x="3222" y="1702"/>
                  </a:cubicBezTo>
                  <a:cubicBezTo>
                    <a:pt x="3285" y="1388"/>
                    <a:pt x="3369" y="1095"/>
                    <a:pt x="3557" y="865"/>
                  </a:cubicBezTo>
                  <a:cubicBezTo>
                    <a:pt x="3662" y="719"/>
                    <a:pt x="3536" y="489"/>
                    <a:pt x="3369" y="447"/>
                  </a:cubicBezTo>
                  <a:cubicBezTo>
                    <a:pt x="3201" y="405"/>
                    <a:pt x="3034" y="384"/>
                    <a:pt x="2867" y="363"/>
                  </a:cubicBezTo>
                  <a:cubicBezTo>
                    <a:pt x="2589" y="118"/>
                    <a:pt x="2197" y="1"/>
                    <a:pt x="1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45;p2">
              <a:extLst>
                <a:ext uri="{FF2B5EF4-FFF2-40B4-BE49-F238E27FC236}">
                  <a16:creationId xmlns:a16="http://schemas.microsoft.com/office/drawing/2014/main" id="{9AB5B83C-3AC4-5C37-2A77-4E23F70631BA}"/>
                </a:ext>
              </a:extLst>
            </p:cNvPr>
            <p:cNvSpPr/>
            <p:nvPr/>
          </p:nvSpPr>
          <p:spPr>
            <a:xfrm>
              <a:off x="6465588" y="21076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10"/>
                  </a:moveTo>
                  <a:cubicBezTo>
                    <a:pt x="2804" y="931"/>
                    <a:pt x="2804" y="931"/>
                    <a:pt x="2804" y="952"/>
                  </a:cubicBezTo>
                  <a:cubicBezTo>
                    <a:pt x="2804" y="931"/>
                    <a:pt x="2783" y="910"/>
                    <a:pt x="2783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3" y="826"/>
                    <a:pt x="1988" y="847"/>
                  </a:cubicBezTo>
                  <a:cubicBezTo>
                    <a:pt x="2218" y="1014"/>
                    <a:pt x="2386" y="1286"/>
                    <a:pt x="2428" y="1517"/>
                  </a:cubicBezTo>
                  <a:cubicBezTo>
                    <a:pt x="2511" y="1956"/>
                    <a:pt x="2344" y="2542"/>
                    <a:pt x="1884" y="2709"/>
                  </a:cubicBezTo>
                  <a:cubicBezTo>
                    <a:pt x="1796" y="2741"/>
                    <a:pt x="1704" y="2753"/>
                    <a:pt x="1612" y="2753"/>
                  </a:cubicBezTo>
                  <a:cubicBezTo>
                    <a:pt x="1394" y="2753"/>
                    <a:pt x="1168" y="2684"/>
                    <a:pt x="963" y="2626"/>
                  </a:cubicBezTo>
                  <a:cubicBezTo>
                    <a:pt x="963" y="2102"/>
                    <a:pt x="921" y="1600"/>
                    <a:pt x="796" y="1119"/>
                  </a:cubicBezTo>
                  <a:cubicBezTo>
                    <a:pt x="837" y="994"/>
                    <a:pt x="900" y="868"/>
                    <a:pt x="984" y="805"/>
                  </a:cubicBezTo>
                  <a:close/>
                  <a:moveTo>
                    <a:pt x="1830" y="1"/>
                  </a:moveTo>
                  <a:cubicBezTo>
                    <a:pt x="1708" y="1"/>
                    <a:pt x="1585" y="11"/>
                    <a:pt x="1465" y="31"/>
                  </a:cubicBezTo>
                  <a:cubicBezTo>
                    <a:pt x="1419" y="26"/>
                    <a:pt x="1373" y="23"/>
                    <a:pt x="1330" y="23"/>
                  </a:cubicBezTo>
                  <a:cubicBezTo>
                    <a:pt x="861" y="23"/>
                    <a:pt x="547" y="322"/>
                    <a:pt x="356" y="742"/>
                  </a:cubicBezTo>
                  <a:cubicBezTo>
                    <a:pt x="293" y="847"/>
                    <a:pt x="252" y="952"/>
                    <a:pt x="231" y="1056"/>
                  </a:cubicBezTo>
                  <a:cubicBezTo>
                    <a:pt x="21" y="1684"/>
                    <a:pt x="0" y="2458"/>
                    <a:pt x="21" y="2960"/>
                  </a:cubicBezTo>
                  <a:cubicBezTo>
                    <a:pt x="42" y="3128"/>
                    <a:pt x="147" y="3253"/>
                    <a:pt x="314" y="3253"/>
                  </a:cubicBezTo>
                  <a:cubicBezTo>
                    <a:pt x="770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4"/>
                  </a:cubicBezTo>
                  <a:cubicBezTo>
                    <a:pt x="3118" y="3002"/>
                    <a:pt x="3181" y="2312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2"/>
                    <a:pt x="3537" y="491"/>
                    <a:pt x="3369" y="450"/>
                  </a:cubicBezTo>
                  <a:cubicBezTo>
                    <a:pt x="3202" y="408"/>
                    <a:pt x="3034" y="366"/>
                    <a:pt x="2867" y="345"/>
                  </a:cubicBezTo>
                  <a:cubicBezTo>
                    <a:pt x="2596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46;p2">
              <a:extLst>
                <a:ext uri="{FF2B5EF4-FFF2-40B4-BE49-F238E27FC236}">
                  <a16:creationId xmlns:a16="http://schemas.microsoft.com/office/drawing/2014/main" id="{848CC323-6AAE-0EB0-6ABC-2985AC7A1E05}"/>
                </a:ext>
              </a:extLst>
            </p:cNvPr>
            <p:cNvSpPr/>
            <p:nvPr/>
          </p:nvSpPr>
          <p:spPr>
            <a:xfrm>
              <a:off x="6566538" y="2108813"/>
              <a:ext cx="91575" cy="86325"/>
            </a:xfrm>
            <a:custGeom>
              <a:avLst/>
              <a:gdLst/>
              <a:ahLst/>
              <a:cxnLst/>
              <a:rect l="l" t="t" r="r" b="b"/>
              <a:pathLst>
                <a:path w="3663" h="3453" extrusionOk="0">
                  <a:moveTo>
                    <a:pt x="2784" y="907"/>
                  </a:moveTo>
                  <a:cubicBezTo>
                    <a:pt x="2804" y="907"/>
                    <a:pt x="2804" y="907"/>
                    <a:pt x="2825" y="928"/>
                  </a:cubicBezTo>
                  <a:cubicBezTo>
                    <a:pt x="2825" y="928"/>
                    <a:pt x="2804" y="949"/>
                    <a:pt x="2804" y="949"/>
                  </a:cubicBezTo>
                  <a:cubicBezTo>
                    <a:pt x="2804" y="949"/>
                    <a:pt x="2784" y="928"/>
                    <a:pt x="2784" y="907"/>
                  </a:cubicBezTo>
                  <a:close/>
                  <a:moveTo>
                    <a:pt x="984" y="802"/>
                  </a:moveTo>
                  <a:cubicBezTo>
                    <a:pt x="1319" y="823"/>
                    <a:pt x="1654" y="844"/>
                    <a:pt x="1988" y="844"/>
                  </a:cubicBezTo>
                  <a:cubicBezTo>
                    <a:pt x="2219" y="1032"/>
                    <a:pt x="2386" y="1283"/>
                    <a:pt x="2428" y="1513"/>
                  </a:cubicBezTo>
                  <a:cubicBezTo>
                    <a:pt x="2512" y="1953"/>
                    <a:pt x="2344" y="2560"/>
                    <a:pt x="1884" y="2706"/>
                  </a:cubicBezTo>
                  <a:cubicBezTo>
                    <a:pt x="1789" y="2740"/>
                    <a:pt x="1689" y="2754"/>
                    <a:pt x="1588" y="2754"/>
                  </a:cubicBezTo>
                  <a:cubicBezTo>
                    <a:pt x="1378" y="2754"/>
                    <a:pt x="1161" y="2693"/>
                    <a:pt x="963" y="2622"/>
                  </a:cubicBezTo>
                  <a:cubicBezTo>
                    <a:pt x="963" y="2120"/>
                    <a:pt x="921" y="1597"/>
                    <a:pt x="796" y="1116"/>
                  </a:cubicBezTo>
                  <a:cubicBezTo>
                    <a:pt x="838" y="990"/>
                    <a:pt x="900" y="886"/>
                    <a:pt x="984" y="802"/>
                  </a:cubicBezTo>
                  <a:close/>
                  <a:moveTo>
                    <a:pt x="1800" y="0"/>
                  </a:moveTo>
                  <a:cubicBezTo>
                    <a:pt x="1688" y="0"/>
                    <a:pt x="1576" y="10"/>
                    <a:pt x="1465" y="28"/>
                  </a:cubicBezTo>
                  <a:cubicBezTo>
                    <a:pt x="1419" y="23"/>
                    <a:pt x="1374" y="20"/>
                    <a:pt x="1330" y="20"/>
                  </a:cubicBezTo>
                  <a:cubicBezTo>
                    <a:pt x="862" y="20"/>
                    <a:pt x="548" y="318"/>
                    <a:pt x="356" y="739"/>
                  </a:cubicBezTo>
                  <a:cubicBezTo>
                    <a:pt x="294" y="844"/>
                    <a:pt x="252" y="949"/>
                    <a:pt x="231" y="1074"/>
                  </a:cubicBezTo>
                  <a:cubicBezTo>
                    <a:pt x="22" y="1702"/>
                    <a:pt x="1" y="2455"/>
                    <a:pt x="43" y="2978"/>
                  </a:cubicBezTo>
                  <a:cubicBezTo>
                    <a:pt x="43" y="3146"/>
                    <a:pt x="168" y="3250"/>
                    <a:pt x="335" y="3271"/>
                  </a:cubicBezTo>
                  <a:cubicBezTo>
                    <a:pt x="776" y="3285"/>
                    <a:pt x="1370" y="3452"/>
                    <a:pt x="1904" y="3452"/>
                  </a:cubicBezTo>
                  <a:cubicBezTo>
                    <a:pt x="2182" y="3452"/>
                    <a:pt x="2443" y="3407"/>
                    <a:pt x="2658" y="3271"/>
                  </a:cubicBezTo>
                  <a:cubicBezTo>
                    <a:pt x="3118" y="2999"/>
                    <a:pt x="3181" y="2330"/>
                    <a:pt x="3223" y="1702"/>
                  </a:cubicBezTo>
                  <a:cubicBezTo>
                    <a:pt x="3286" y="1388"/>
                    <a:pt x="3369" y="1095"/>
                    <a:pt x="3558" y="865"/>
                  </a:cubicBezTo>
                  <a:cubicBezTo>
                    <a:pt x="3662" y="718"/>
                    <a:pt x="3537" y="488"/>
                    <a:pt x="3390" y="446"/>
                  </a:cubicBezTo>
                  <a:cubicBezTo>
                    <a:pt x="3202" y="405"/>
                    <a:pt x="3035" y="384"/>
                    <a:pt x="2867" y="363"/>
                  </a:cubicBezTo>
                  <a:cubicBezTo>
                    <a:pt x="2590" y="118"/>
                    <a:pt x="2197" y="0"/>
                    <a:pt x="1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47;p2">
              <a:extLst>
                <a:ext uri="{FF2B5EF4-FFF2-40B4-BE49-F238E27FC236}">
                  <a16:creationId xmlns:a16="http://schemas.microsoft.com/office/drawing/2014/main" id="{87F3F828-BD13-44A9-3EE9-D5A69D722C24}"/>
                </a:ext>
              </a:extLst>
            </p:cNvPr>
            <p:cNvSpPr/>
            <p:nvPr/>
          </p:nvSpPr>
          <p:spPr>
            <a:xfrm>
              <a:off x="6263663" y="2202363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6" y="910"/>
                  </a:moveTo>
                  <a:cubicBezTo>
                    <a:pt x="2805" y="931"/>
                    <a:pt x="2805" y="931"/>
                    <a:pt x="2805" y="952"/>
                  </a:cubicBezTo>
                  <a:cubicBezTo>
                    <a:pt x="2805" y="931"/>
                    <a:pt x="2784" y="931"/>
                    <a:pt x="2784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4" y="847"/>
                    <a:pt x="1989" y="847"/>
                  </a:cubicBezTo>
                  <a:cubicBezTo>
                    <a:pt x="2219" y="1036"/>
                    <a:pt x="2365" y="1287"/>
                    <a:pt x="2428" y="1517"/>
                  </a:cubicBezTo>
                  <a:cubicBezTo>
                    <a:pt x="2512" y="1956"/>
                    <a:pt x="2344" y="2542"/>
                    <a:pt x="1863" y="2709"/>
                  </a:cubicBezTo>
                  <a:cubicBezTo>
                    <a:pt x="1782" y="2741"/>
                    <a:pt x="1695" y="2753"/>
                    <a:pt x="1605" y="2753"/>
                  </a:cubicBezTo>
                  <a:cubicBezTo>
                    <a:pt x="1395" y="2753"/>
                    <a:pt x="1169" y="2684"/>
                    <a:pt x="963" y="2626"/>
                  </a:cubicBezTo>
                  <a:cubicBezTo>
                    <a:pt x="963" y="2124"/>
                    <a:pt x="922" y="1601"/>
                    <a:pt x="796" y="1119"/>
                  </a:cubicBezTo>
                  <a:cubicBezTo>
                    <a:pt x="838" y="994"/>
                    <a:pt x="901" y="889"/>
                    <a:pt x="984" y="805"/>
                  </a:cubicBezTo>
                  <a:close/>
                  <a:moveTo>
                    <a:pt x="1830" y="1"/>
                  </a:moveTo>
                  <a:cubicBezTo>
                    <a:pt x="1708" y="1"/>
                    <a:pt x="1586" y="11"/>
                    <a:pt x="1466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2"/>
                    <a:pt x="357" y="743"/>
                  </a:cubicBezTo>
                  <a:cubicBezTo>
                    <a:pt x="294" y="847"/>
                    <a:pt x="252" y="952"/>
                    <a:pt x="231" y="1077"/>
                  </a:cubicBezTo>
                  <a:cubicBezTo>
                    <a:pt x="22" y="1684"/>
                    <a:pt x="1" y="2458"/>
                    <a:pt x="43" y="2981"/>
                  </a:cubicBezTo>
                  <a:cubicBezTo>
                    <a:pt x="43" y="3128"/>
                    <a:pt x="147" y="3253"/>
                    <a:pt x="315" y="3253"/>
                  </a:cubicBezTo>
                  <a:cubicBezTo>
                    <a:pt x="771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4"/>
                  </a:cubicBezTo>
                  <a:cubicBezTo>
                    <a:pt x="3119" y="3002"/>
                    <a:pt x="3181" y="2312"/>
                    <a:pt x="3202" y="1684"/>
                  </a:cubicBezTo>
                  <a:cubicBezTo>
                    <a:pt x="3265" y="1391"/>
                    <a:pt x="3370" y="1098"/>
                    <a:pt x="3558" y="868"/>
                  </a:cubicBezTo>
                  <a:cubicBezTo>
                    <a:pt x="3663" y="722"/>
                    <a:pt x="3537" y="492"/>
                    <a:pt x="3370" y="450"/>
                  </a:cubicBezTo>
                  <a:cubicBezTo>
                    <a:pt x="3202" y="408"/>
                    <a:pt x="3035" y="366"/>
                    <a:pt x="2867" y="345"/>
                  </a:cubicBezTo>
                  <a:cubicBezTo>
                    <a:pt x="2597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48;p2">
              <a:extLst>
                <a:ext uri="{FF2B5EF4-FFF2-40B4-BE49-F238E27FC236}">
                  <a16:creationId xmlns:a16="http://schemas.microsoft.com/office/drawing/2014/main" id="{E9F6C04C-CA35-EC16-DBC9-FA06F9924409}"/>
                </a:ext>
              </a:extLst>
            </p:cNvPr>
            <p:cNvSpPr/>
            <p:nvPr/>
          </p:nvSpPr>
          <p:spPr>
            <a:xfrm>
              <a:off x="6364638" y="2203488"/>
              <a:ext cx="91550" cy="86475"/>
            </a:xfrm>
            <a:custGeom>
              <a:avLst/>
              <a:gdLst/>
              <a:ahLst/>
              <a:cxnLst/>
              <a:rect l="l" t="t" r="r" b="b"/>
              <a:pathLst>
                <a:path w="3662" h="3459" extrusionOk="0">
                  <a:moveTo>
                    <a:pt x="2783" y="907"/>
                  </a:moveTo>
                  <a:lnTo>
                    <a:pt x="2783" y="907"/>
                  </a:lnTo>
                  <a:cubicBezTo>
                    <a:pt x="2783" y="928"/>
                    <a:pt x="2804" y="928"/>
                    <a:pt x="2825" y="928"/>
                  </a:cubicBezTo>
                  <a:cubicBezTo>
                    <a:pt x="2804" y="928"/>
                    <a:pt x="2804" y="949"/>
                    <a:pt x="2804" y="970"/>
                  </a:cubicBezTo>
                  <a:cubicBezTo>
                    <a:pt x="2804" y="949"/>
                    <a:pt x="2783" y="928"/>
                    <a:pt x="2783" y="907"/>
                  </a:cubicBezTo>
                  <a:close/>
                  <a:moveTo>
                    <a:pt x="984" y="802"/>
                  </a:moveTo>
                  <a:cubicBezTo>
                    <a:pt x="1318" y="844"/>
                    <a:pt x="1653" y="844"/>
                    <a:pt x="1988" y="844"/>
                  </a:cubicBezTo>
                  <a:cubicBezTo>
                    <a:pt x="2218" y="1032"/>
                    <a:pt x="2365" y="1283"/>
                    <a:pt x="2427" y="1514"/>
                  </a:cubicBezTo>
                  <a:cubicBezTo>
                    <a:pt x="2511" y="1953"/>
                    <a:pt x="2344" y="2560"/>
                    <a:pt x="1862" y="2727"/>
                  </a:cubicBezTo>
                  <a:cubicBezTo>
                    <a:pt x="1785" y="2751"/>
                    <a:pt x="1702" y="2761"/>
                    <a:pt x="1616" y="2761"/>
                  </a:cubicBezTo>
                  <a:cubicBezTo>
                    <a:pt x="1402" y="2761"/>
                    <a:pt x="1172" y="2697"/>
                    <a:pt x="963" y="2623"/>
                  </a:cubicBezTo>
                  <a:cubicBezTo>
                    <a:pt x="963" y="2120"/>
                    <a:pt x="921" y="1597"/>
                    <a:pt x="795" y="1116"/>
                  </a:cubicBezTo>
                  <a:cubicBezTo>
                    <a:pt x="837" y="991"/>
                    <a:pt x="900" y="886"/>
                    <a:pt x="984" y="802"/>
                  </a:cubicBezTo>
                  <a:close/>
                  <a:moveTo>
                    <a:pt x="1799" y="0"/>
                  </a:moveTo>
                  <a:cubicBezTo>
                    <a:pt x="1687" y="0"/>
                    <a:pt x="1575" y="10"/>
                    <a:pt x="1465" y="28"/>
                  </a:cubicBezTo>
                  <a:cubicBezTo>
                    <a:pt x="1418" y="23"/>
                    <a:pt x="1373" y="20"/>
                    <a:pt x="1329" y="20"/>
                  </a:cubicBezTo>
                  <a:cubicBezTo>
                    <a:pt x="861" y="20"/>
                    <a:pt x="547" y="319"/>
                    <a:pt x="356" y="739"/>
                  </a:cubicBezTo>
                  <a:cubicBezTo>
                    <a:pt x="293" y="844"/>
                    <a:pt x="251" y="970"/>
                    <a:pt x="230" y="1074"/>
                  </a:cubicBezTo>
                  <a:cubicBezTo>
                    <a:pt x="21" y="1702"/>
                    <a:pt x="0" y="2455"/>
                    <a:pt x="42" y="2978"/>
                  </a:cubicBezTo>
                  <a:cubicBezTo>
                    <a:pt x="42" y="3146"/>
                    <a:pt x="168" y="3271"/>
                    <a:pt x="335" y="3271"/>
                  </a:cubicBezTo>
                  <a:cubicBezTo>
                    <a:pt x="783" y="3285"/>
                    <a:pt x="1391" y="3459"/>
                    <a:pt x="1932" y="3459"/>
                  </a:cubicBezTo>
                  <a:cubicBezTo>
                    <a:pt x="2199" y="3459"/>
                    <a:pt x="2450" y="3417"/>
                    <a:pt x="2657" y="3292"/>
                  </a:cubicBezTo>
                  <a:cubicBezTo>
                    <a:pt x="3118" y="2999"/>
                    <a:pt x="3181" y="2330"/>
                    <a:pt x="3222" y="1702"/>
                  </a:cubicBezTo>
                  <a:cubicBezTo>
                    <a:pt x="3285" y="1388"/>
                    <a:pt x="3369" y="1116"/>
                    <a:pt x="3557" y="865"/>
                  </a:cubicBezTo>
                  <a:cubicBezTo>
                    <a:pt x="3662" y="719"/>
                    <a:pt x="3536" y="488"/>
                    <a:pt x="3369" y="447"/>
                  </a:cubicBezTo>
                  <a:cubicBezTo>
                    <a:pt x="3201" y="405"/>
                    <a:pt x="3034" y="384"/>
                    <a:pt x="2867" y="363"/>
                  </a:cubicBezTo>
                  <a:cubicBezTo>
                    <a:pt x="2589" y="118"/>
                    <a:pt x="219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49;p2">
              <a:extLst>
                <a:ext uri="{FF2B5EF4-FFF2-40B4-BE49-F238E27FC236}">
                  <a16:creationId xmlns:a16="http://schemas.microsoft.com/office/drawing/2014/main" id="{D06B0D8F-52C2-1234-BB97-A3470CDBA4E4}"/>
                </a:ext>
              </a:extLst>
            </p:cNvPr>
            <p:cNvSpPr/>
            <p:nvPr/>
          </p:nvSpPr>
          <p:spPr>
            <a:xfrm>
              <a:off x="6465588" y="22049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10"/>
                  </a:moveTo>
                  <a:cubicBezTo>
                    <a:pt x="2804" y="931"/>
                    <a:pt x="2804" y="931"/>
                    <a:pt x="2804" y="951"/>
                  </a:cubicBezTo>
                  <a:cubicBezTo>
                    <a:pt x="2804" y="931"/>
                    <a:pt x="2783" y="931"/>
                    <a:pt x="2783" y="910"/>
                  </a:cubicBezTo>
                  <a:close/>
                  <a:moveTo>
                    <a:pt x="984" y="784"/>
                  </a:moveTo>
                  <a:cubicBezTo>
                    <a:pt x="1319" y="826"/>
                    <a:pt x="1653" y="826"/>
                    <a:pt x="1988" y="847"/>
                  </a:cubicBezTo>
                  <a:cubicBezTo>
                    <a:pt x="2218" y="1035"/>
                    <a:pt x="2386" y="1286"/>
                    <a:pt x="2428" y="1516"/>
                  </a:cubicBezTo>
                  <a:cubicBezTo>
                    <a:pt x="2511" y="1956"/>
                    <a:pt x="2344" y="2542"/>
                    <a:pt x="1884" y="2709"/>
                  </a:cubicBezTo>
                  <a:cubicBezTo>
                    <a:pt x="1796" y="2740"/>
                    <a:pt x="1704" y="2753"/>
                    <a:pt x="1612" y="2753"/>
                  </a:cubicBezTo>
                  <a:cubicBezTo>
                    <a:pt x="1394" y="2753"/>
                    <a:pt x="1168" y="2684"/>
                    <a:pt x="963" y="2625"/>
                  </a:cubicBezTo>
                  <a:cubicBezTo>
                    <a:pt x="963" y="2102"/>
                    <a:pt x="921" y="1600"/>
                    <a:pt x="796" y="1098"/>
                  </a:cubicBezTo>
                  <a:cubicBezTo>
                    <a:pt x="837" y="993"/>
                    <a:pt x="900" y="868"/>
                    <a:pt x="984" y="784"/>
                  </a:cubicBezTo>
                  <a:close/>
                  <a:moveTo>
                    <a:pt x="1830" y="0"/>
                  </a:moveTo>
                  <a:cubicBezTo>
                    <a:pt x="1708" y="0"/>
                    <a:pt x="1585" y="11"/>
                    <a:pt x="1465" y="31"/>
                  </a:cubicBezTo>
                  <a:cubicBezTo>
                    <a:pt x="1419" y="25"/>
                    <a:pt x="1373" y="23"/>
                    <a:pt x="1330" y="23"/>
                  </a:cubicBezTo>
                  <a:cubicBezTo>
                    <a:pt x="861" y="23"/>
                    <a:pt x="547" y="321"/>
                    <a:pt x="356" y="742"/>
                  </a:cubicBezTo>
                  <a:cubicBezTo>
                    <a:pt x="293" y="847"/>
                    <a:pt x="252" y="951"/>
                    <a:pt x="231" y="1077"/>
                  </a:cubicBezTo>
                  <a:cubicBezTo>
                    <a:pt x="21" y="1684"/>
                    <a:pt x="0" y="2458"/>
                    <a:pt x="21" y="2960"/>
                  </a:cubicBezTo>
                  <a:cubicBezTo>
                    <a:pt x="42" y="3128"/>
                    <a:pt x="147" y="3253"/>
                    <a:pt x="314" y="3253"/>
                  </a:cubicBezTo>
                  <a:cubicBezTo>
                    <a:pt x="770" y="3281"/>
                    <a:pt x="1373" y="3445"/>
                    <a:pt x="1910" y="3445"/>
                  </a:cubicBezTo>
                  <a:cubicBezTo>
                    <a:pt x="2186" y="3445"/>
                    <a:pt x="2445" y="3402"/>
                    <a:pt x="2658" y="3274"/>
                  </a:cubicBezTo>
                  <a:cubicBezTo>
                    <a:pt x="3118" y="3002"/>
                    <a:pt x="3181" y="2312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1"/>
                    <a:pt x="3537" y="491"/>
                    <a:pt x="3369" y="449"/>
                  </a:cubicBezTo>
                  <a:cubicBezTo>
                    <a:pt x="3202" y="407"/>
                    <a:pt x="3034" y="366"/>
                    <a:pt x="2867" y="345"/>
                  </a:cubicBezTo>
                  <a:cubicBezTo>
                    <a:pt x="2596" y="106"/>
                    <a:pt x="2217" y="0"/>
                    <a:pt x="1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50;p2">
              <a:extLst>
                <a:ext uri="{FF2B5EF4-FFF2-40B4-BE49-F238E27FC236}">
                  <a16:creationId xmlns:a16="http://schemas.microsoft.com/office/drawing/2014/main" id="{E28FD75B-A961-3FE1-1328-E881BCAE53D5}"/>
                </a:ext>
              </a:extLst>
            </p:cNvPr>
            <p:cNvSpPr/>
            <p:nvPr/>
          </p:nvSpPr>
          <p:spPr>
            <a:xfrm>
              <a:off x="6566538" y="2206113"/>
              <a:ext cx="91575" cy="86475"/>
            </a:xfrm>
            <a:custGeom>
              <a:avLst/>
              <a:gdLst/>
              <a:ahLst/>
              <a:cxnLst/>
              <a:rect l="l" t="t" r="r" b="b"/>
              <a:pathLst>
                <a:path w="3663" h="3459" extrusionOk="0">
                  <a:moveTo>
                    <a:pt x="2784" y="906"/>
                  </a:moveTo>
                  <a:lnTo>
                    <a:pt x="2784" y="906"/>
                  </a:lnTo>
                  <a:cubicBezTo>
                    <a:pt x="2804" y="927"/>
                    <a:pt x="2804" y="927"/>
                    <a:pt x="2825" y="927"/>
                  </a:cubicBezTo>
                  <a:cubicBezTo>
                    <a:pt x="2825" y="927"/>
                    <a:pt x="2804" y="948"/>
                    <a:pt x="2804" y="969"/>
                  </a:cubicBezTo>
                  <a:cubicBezTo>
                    <a:pt x="2804" y="948"/>
                    <a:pt x="2784" y="927"/>
                    <a:pt x="2784" y="906"/>
                  </a:cubicBezTo>
                  <a:close/>
                  <a:moveTo>
                    <a:pt x="984" y="802"/>
                  </a:moveTo>
                  <a:cubicBezTo>
                    <a:pt x="1319" y="844"/>
                    <a:pt x="1654" y="844"/>
                    <a:pt x="1988" y="844"/>
                  </a:cubicBezTo>
                  <a:cubicBezTo>
                    <a:pt x="2219" y="1032"/>
                    <a:pt x="2386" y="1283"/>
                    <a:pt x="2428" y="1513"/>
                  </a:cubicBezTo>
                  <a:cubicBezTo>
                    <a:pt x="2512" y="1953"/>
                    <a:pt x="2344" y="2559"/>
                    <a:pt x="1884" y="2727"/>
                  </a:cubicBezTo>
                  <a:cubicBezTo>
                    <a:pt x="1800" y="2751"/>
                    <a:pt x="1713" y="2761"/>
                    <a:pt x="1624" y="2761"/>
                  </a:cubicBezTo>
                  <a:cubicBezTo>
                    <a:pt x="1403" y="2761"/>
                    <a:pt x="1172" y="2697"/>
                    <a:pt x="963" y="2622"/>
                  </a:cubicBezTo>
                  <a:cubicBezTo>
                    <a:pt x="963" y="2120"/>
                    <a:pt x="921" y="1597"/>
                    <a:pt x="796" y="1116"/>
                  </a:cubicBezTo>
                  <a:cubicBezTo>
                    <a:pt x="838" y="990"/>
                    <a:pt x="900" y="886"/>
                    <a:pt x="984" y="802"/>
                  </a:cubicBezTo>
                  <a:close/>
                  <a:moveTo>
                    <a:pt x="1800" y="0"/>
                  </a:moveTo>
                  <a:cubicBezTo>
                    <a:pt x="1688" y="0"/>
                    <a:pt x="1576" y="9"/>
                    <a:pt x="1465" y="28"/>
                  </a:cubicBezTo>
                  <a:cubicBezTo>
                    <a:pt x="1419" y="22"/>
                    <a:pt x="1374" y="20"/>
                    <a:pt x="1330" y="20"/>
                  </a:cubicBezTo>
                  <a:cubicBezTo>
                    <a:pt x="862" y="20"/>
                    <a:pt x="548" y="318"/>
                    <a:pt x="356" y="739"/>
                  </a:cubicBezTo>
                  <a:cubicBezTo>
                    <a:pt x="294" y="844"/>
                    <a:pt x="252" y="969"/>
                    <a:pt x="231" y="1074"/>
                  </a:cubicBezTo>
                  <a:cubicBezTo>
                    <a:pt x="22" y="1702"/>
                    <a:pt x="1" y="2455"/>
                    <a:pt x="43" y="2978"/>
                  </a:cubicBezTo>
                  <a:cubicBezTo>
                    <a:pt x="43" y="3145"/>
                    <a:pt x="168" y="3271"/>
                    <a:pt x="335" y="3271"/>
                  </a:cubicBezTo>
                  <a:cubicBezTo>
                    <a:pt x="784" y="3285"/>
                    <a:pt x="1392" y="3458"/>
                    <a:pt x="1933" y="3458"/>
                  </a:cubicBezTo>
                  <a:cubicBezTo>
                    <a:pt x="2200" y="3458"/>
                    <a:pt x="2451" y="3416"/>
                    <a:pt x="2658" y="3292"/>
                  </a:cubicBezTo>
                  <a:cubicBezTo>
                    <a:pt x="3118" y="2999"/>
                    <a:pt x="3181" y="2329"/>
                    <a:pt x="3223" y="1702"/>
                  </a:cubicBezTo>
                  <a:cubicBezTo>
                    <a:pt x="3286" y="1388"/>
                    <a:pt x="3369" y="1116"/>
                    <a:pt x="3558" y="865"/>
                  </a:cubicBezTo>
                  <a:cubicBezTo>
                    <a:pt x="3662" y="718"/>
                    <a:pt x="3537" y="488"/>
                    <a:pt x="3390" y="446"/>
                  </a:cubicBezTo>
                  <a:cubicBezTo>
                    <a:pt x="3202" y="404"/>
                    <a:pt x="3035" y="383"/>
                    <a:pt x="2867" y="362"/>
                  </a:cubicBezTo>
                  <a:cubicBezTo>
                    <a:pt x="2590" y="118"/>
                    <a:pt x="2197" y="0"/>
                    <a:pt x="1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51;p2">
              <a:extLst>
                <a:ext uri="{FF2B5EF4-FFF2-40B4-BE49-F238E27FC236}">
                  <a16:creationId xmlns:a16="http://schemas.microsoft.com/office/drawing/2014/main" id="{341D03EB-1753-8EAE-F66F-B0A3DF6BFBB5}"/>
                </a:ext>
              </a:extLst>
            </p:cNvPr>
            <p:cNvSpPr/>
            <p:nvPr/>
          </p:nvSpPr>
          <p:spPr>
            <a:xfrm>
              <a:off x="6263663" y="2299663"/>
              <a:ext cx="91575" cy="86175"/>
            </a:xfrm>
            <a:custGeom>
              <a:avLst/>
              <a:gdLst/>
              <a:ahLst/>
              <a:cxnLst/>
              <a:rect l="l" t="t" r="r" b="b"/>
              <a:pathLst>
                <a:path w="3663" h="3447" extrusionOk="0">
                  <a:moveTo>
                    <a:pt x="2826" y="910"/>
                  </a:moveTo>
                  <a:cubicBezTo>
                    <a:pt x="2805" y="931"/>
                    <a:pt x="2805" y="952"/>
                    <a:pt x="2805" y="952"/>
                  </a:cubicBezTo>
                  <a:cubicBezTo>
                    <a:pt x="2805" y="931"/>
                    <a:pt x="2784" y="931"/>
                    <a:pt x="2784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4" y="847"/>
                    <a:pt x="1989" y="847"/>
                  </a:cubicBezTo>
                  <a:cubicBezTo>
                    <a:pt x="2219" y="1035"/>
                    <a:pt x="2365" y="1286"/>
                    <a:pt x="2428" y="1517"/>
                  </a:cubicBezTo>
                  <a:cubicBezTo>
                    <a:pt x="2512" y="1956"/>
                    <a:pt x="2344" y="2563"/>
                    <a:pt x="1863" y="2709"/>
                  </a:cubicBezTo>
                  <a:cubicBezTo>
                    <a:pt x="1775" y="2743"/>
                    <a:pt x="1680" y="2757"/>
                    <a:pt x="1582" y="2757"/>
                  </a:cubicBezTo>
                  <a:cubicBezTo>
                    <a:pt x="1378" y="2757"/>
                    <a:pt x="1161" y="2696"/>
                    <a:pt x="963" y="2626"/>
                  </a:cubicBezTo>
                  <a:cubicBezTo>
                    <a:pt x="963" y="2123"/>
                    <a:pt x="922" y="1600"/>
                    <a:pt x="796" y="1119"/>
                  </a:cubicBezTo>
                  <a:cubicBezTo>
                    <a:pt x="838" y="994"/>
                    <a:pt x="901" y="889"/>
                    <a:pt x="984" y="805"/>
                  </a:cubicBezTo>
                  <a:close/>
                  <a:moveTo>
                    <a:pt x="1830" y="1"/>
                  </a:moveTo>
                  <a:cubicBezTo>
                    <a:pt x="1708" y="1"/>
                    <a:pt x="1586" y="11"/>
                    <a:pt x="1466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1"/>
                    <a:pt x="357" y="742"/>
                  </a:cubicBezTo>
                  <a:cubicBezTo>
                    <a:pt x="294" y="847"/>
                    <a:pt x="252" y="952"/>
                    <a:pt x="231" y="1077"/>
                  </a:cubicBezTo>
                  <a:cubicBezTo>
                    <a:pt x="22" y="1705"/>
                    <a:pt x="1" y="2458"/>
                    <a:pt x="43" y="2981"/>
                  </a:cubicBezTo>
                  <a:cubicBezTo>
                    <a:pt x="43" y="3128"/>
                    <a:pt x="147" y="3253"/>
                    <a:pt x="315" y="3274"/>
                  </a:cubicBezTo>
                  <a:cubicBezTo>
                    <a:pt x="769" y="3288"/>
                    <a:pt x="1367" y="3446"/>
                    <a:pt x="1902" y="3446"/>
                  </a:cubicBezTo>
                  <a:cubicBezTo>
                    <a:pt x="2181" y="3446"/>
                    <a:pt x="2443" y="3403"/>
                    <a:pt x="2658" y="3274"/>
                  </a:cubicBezTo>
                  <a:cubicBezTo>
                    <a:pt x="3119" y="3002"/>
                    <a:pt x="3181" y="2312"/>
                    <a:pt x="3202" y="1684"/>
                  </a:cubicBezTo>
                  <a:cubicBezTo>
                    <a:pt x="3265" y="1391"/>
                    <a:pt x="3370" y="1098"/>
                    <a:pt x="3558" y="868"/>
                  </a:cubicBezTo>
                  <a:cubicBezTo>
                    <a:pt x="3663" y="722"/>
                    <a:pt x="3537" y="491"/>
                    <a:pt x="3370" y="449"/>
                  </a:cubicBezTo>
                  <a:cubicBezTo>
                    <a:pt x="3202" y="408"/>
                    <a:pt x="3035" y="387"/>
                    <a:pt x="2867" y="345"/>
                  </a:cubicBezTo>
                  <a:cubicBezTo>
                    <a:pt x="2597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52;p2">
              <a:extLst>
                <a:ext uri="{FF2B5EF4-FFF2-40B4-BE49-F238E27FC236}">
                  <a16:creationId xmlns:a16="http://schemas.microsoft.com/office/drawing/2014/main" id="{CC0A8DE4-AC3B-1FCE-EC20-858E2C9A1425}"/>
                </a:ext>
              </a:extLst>
            </p:cNvPr>
            <p:cNvSpPr/>
            <p:nvPr/>
          </p:nvSpPr>
          <p:spPr>
            <a:xfrm>
              <a:off x="6364638" y="2300988"/>
              <a:ext cx="91550" cy="86275"/>
            </a:xfrm>
            <a:custGeom>
              <a:avLst/>
              <a:gdLst/>
              <a:ahLst/>
              <a:cxnLst/>
              <a:rect l="l" t="t" r="r" b="b"/>
              <a:pathLst>
                <a:path w="3662" h="3451" extrusionOk="0">
                  <a:moveTo>
                    <a:pt x="2825" y="920"/>
                  </a:moveTo>
                  <a:cubicBezTo>
                    <a:pt x="2804" y="920"/>
                    <a:pt x="2804" y="941"/>
                    <a:pt x="2804" y="961"/>
                  </a:cubicBezTo>
                  <a:cubicBezTo>
                    <a:pt x="2804" y="941"/>
                    <a:pt x="2783" y="920"/>
                    <a:pt x="2783" y="920"/>
                  </a:cubicBezTo>
                  <a:close/>
                  <a:moveTo>
                    <a:pt x="984" y="794"/>
                  </a:moveTo>
                  <a:cubicBezTo>
                    <a:pt x="1318" y="836"/>
                    <a:pt x="1653" y="836"/>
                    <a:pt x="1988" y="857"/>
                  </a:cubicBezTo>
                  <a:cubicBezTo>
                    <a:pt x="2218" y="1024"/>
                    <a:pt x="2365" y="1296"/>
                    <a:pt x="2427" y="1505"/>
                  </a:cubicBezTo>
                  <a:cubicBezTo>
                    <a:pt x="2511" y="1966"/>
                    <a:pt x="2344" y="2552"/>
                    <a:pt x="1862" y="2719"/>
                  </a:cubicBezTo>
                  <a:cubicBezTo>
                    <a:pt x="1785" y="2743"/>
                    <a:pt x="1702" y="2753"/>
                    <a:pt x="1616" y="2753"/>
                  </a:cubicBezTo>
                  <a:cubicBezTo>
                    <a:pt x="1402" y="2753"/>
                    <a:pt x="1172" y="2689"/>
                    <a:pt x="963" y="2614"/>
                  </a:cubicBezTo>
                  <a:cubicBezTo>
                    <a:pt x="963" y="2112"/>
                    <a:pt x="921" y="1610"/>
                    <a:pt x="795" y="1108"/>
                  </a:cubicBezTo>
                  <a:cubicBezTo>
                    <a:pt x="837" y="982"/>
                    <a:pt x="900" y="878"/>
                    <a:pt x="984" y="794"/>
                  </a:cubicBezTo>
                  <a:close/>
                  <a:moveTo>
                    <a:pt x="1773" y="0"/>
                  </a:moveTo>
                  <a:cubicBezTo>
                    <a:pt x="1670" y="0"/>
                    <a:pt x="1567" y="7"/>
                    <a:pt x="1465" y="20"/>
                  </a:cubicBezTo>
                  <a:cubicBezTo>
                    <a:pt x="1430" y="17"/>
                    <a:pt x="1396" y="16"/>
                    <a:pt x="1363" y="16"/>
                  </a:cubicBezTo>
                  <a:cubicBezTo>
                    <a:pt x="876" y="16"/>
                    <a:pt x="552" y="300"/>
                    <a:pt x="356" y="731"/>
                  </a:cubicBezTo>
                  <a:cubicBezTo>
                    <a:pt x="293" y="836"/>
                    <a:pt x="251" y="961"/>
                    <a:pt x="230" y="1066"/>
                  </a:cubicBezTo>
                  <a:cubicBezTo>
                    <a:pt x="21" y="1694"/>
                    <a:pt x="0" y="2447"/>
                    <a:pt x="42" y="2970"/>
                  </a:cubicBezTo>
                  <a:cubicBezTo>
                    <a:pt x="42" y="3137"/>
                    <a:pt x="168" y="3263"/>
                    <a:pt x="335" y="3263"/>
                  </a:cubicBezTo>
                  <a:cubicBezTo>
                    <a:pt x="783" y="3277"/>
                    <a:pt x="1391" y="3451"/>
                    <a:pt x="1932" y="3451"/>
                  </a:cubicBezTo>
                  <a:cubicBezTo>
                    <a:pt x="2199" y="3451"/>
                    <a:pt x="2450" y="3408"/>
                    <a:pt x="2657" y="3284"/>
                  </a:cubicBezTo>
                  <a:cubicBezTo>
                    <a:pt x="3118" y="2991"/>
                    <a:pt x="3181" y="2321"/>
                    <a:pt x="3222" y="1694"/>
                  </a:cubicBezTo>
                  <a:cubicBezTo>
                    <a:pt x="3285" y="1401"/>
                    <a:pt x="3369" y="1108"/>
                    <a:pt x="3557" y="878"/>
                  </a:cubicBezTo>
                  <a:cubicBezTo>
                    <a:pt x="3662" y="710"/>
                    <a:pt x="3536" y="480"/>
                    <a:pt x="3369" y="438"/>
                  </a:cubicBezTo>
                  <a:cubicBezTo>
                    <a:pt x="3201" y="396"/>
                    <a:pt x="3034" y="376"/>
                    <a:pt x="2867" y="355"/>
                  </a:cubicBezTo>
                  <a:cubicBezTo>
                    <a:pt x="2583" y="104"/>
                    <a:pt x="2180" y="0"/>
                    <a:pt x="17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53;p2">
              <a:extLst>
                <a:ext uri="{FF2B5EF4-FFF2-40B4-BE49-F238E27FC236}">
                  <a16:creationId xmlns:a16="http://schemas.microsoft.com/office/drawing/2014/main" id="{D8ECA538-EF80-C801-43EF-2809F855CFFC}"/>
                </a:ext>
              </a:extLst>
            </p:cNvPr>
            <p:cNvSpPr/>
            <p:nvPr/>
          </p:nvSpPr>
          <p:spPr>
            <a:xfrm>
              <a:off x="6465588" y="23022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09"/>
                  </a:moveTo>
                  <a:cubicBezTo>
                    <a:pt x="2804" y="930"/>
                    <a:pt x="2804" y="930"/>
                    <a:pt x="2804" y="951"/>
                  </a:cubicBezTo>
                  <a:cubicBezTo>
                    <a:pt x="2804" y="930"/>
                    <a:pt x="2783" y="930"/>
                    <a:pt x="2783" y="909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3" y="847"/>
                    <a:pt x="1988" y="847"/>
                  </a:cubicBezTo>
                  <a:cubicBezTo>
                    <a:pt x="2218" y="1035"/>
                    <a:pt x="2386" y="1286"/>
                    <a:pt x="2428" y="1516"/>
                  </a:cubicBezTo>
                  <a:cubicBezTo>
                    <a:pt x="2511" y="1956"/>
                    <a:pt x="2344" y="2562"/>
                    <a:pt x="1884" y="2709"/>
                  </a:cubicBezTo>
                  <a:cubicBezTo>
                    <a:pt x="1788" y="2743"/>
                    <a:pt x="1689" y="2757"/>
                    <a:pt x="1588" y="2757"/>
                  </a:cubicBezTo>
                  <a:cubicBezTo>
                    <a:pt x="1378" y="2757"/>
                    <a:pt x="1161" y="2696"/>
                    <a:pt x="963" y="2625"/>
                  </a:cubicBezTo>
                  <a:cubicBezTo>
                    <a:pt x="963" y="2123"/>
                    <a:pt x="921" y="1600"/>
                    <a:pt x="796" y="1119"/>
                  </a:cubicBezTo>
                  <a:cubicBezTo>
                    <a:pt x="837" y="993"/>
                    <a:pt x="900" y="889"/>
                    <a:pt x="984" y="805"/>
                  </a:cubicBezTo>
                  <a:close/>
                  <a:moveTo>
                    <a:pt x="1830" y="0"/>
                  </a:moveTo>
                  <a:cubicBezTo>
                    <a:pt x="1708" y="0"/>
                    <a:pt x="1585" y="11"/>
                    <a:pt x="1465" y="31"/>
                  </a:cubicBezTo>
                  <a:cubicBezTo>
                    <a:pt x="1419" y="25"/>
                    <a:pt x="1373" y="23"/>
                    <a:pt x="1330" y="23"/>
                  </a:cubicBezTo>
                  <a:cubicBezTo>
                    <a:pt x="861" y="23"/>
                    <a:pt x="547" y="321"/>
                    <a:pt x="356" y="742"/>
                  </a:cubicBezTo>
                  <a:cubicBezTo>
                    <a:pt x="293" y="847"/>
                    <a:pt x="252" y="951"/>
                    <a:pt x="231" y="1077"/>
                  </a:cubicBezTo>
                  <a:cubicBezTo>
                    <a:pt x="21" y="1684"/>
                    <a:pt x="0" y="2458"/>
                    <a:pt x="21" y="2981"/>
                  </a:cubicBezTo>
                  <a:cubicBezTo>
                    <a:pt x="42" y="3127"/>
                    <a:pt x="147" y="3253"/>
                    <a:pt x="314" y="3274"/>
                  </a:cubicBezTo>
                  <a:cubicBezTo>
                    <a:pt x="768" y="3288"/>
                    <a:pt x="1367" y="3446"/>
                    <a:pt x="1902" y="3446"/>
                  </a:cubicBezTo>
                  <a:cubicBezTo>
                    <a:pt x="2181" y="3446"/>
                    <a:pt x="2443" y="3403"/>
                    <a:pt x="2658" y="3274"/>
                  </a:cubicBezTo>
                  <a:cubicBezTo>
                    <a:pt x="3118" y="3002"/>
                    <a:pt x="3181" y="2311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1"/>
                    <a:pt x="3537" y="491"/>
                    <a:pt x="3369" y="449"/>
                  </a:cubicBezTo>
                  <a:cubicBezTo>
                    <a:pt x="3202" y="407"/>
                    <a:pt x="3034" y="365"/>
                    <a:pt x="2867" y="344"/>
                  </a:cubicBezTo>
                  <a:cubicBezTo>
                    <a:pt x="2596" y="106"/>
                    <a:pt x="2217" y="0"/>
                    <a:pt x="1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54;p2">
              <a:extLst>
                <a:ext uri="{FF2B5EF4-FFF2-40B4-BE49-F238E27FC236}">
                  <a16:creationId xmlns:a16="http://schemas.microsoft.com/office/drawing/2014/main" id="{712498C0-7D54-D4B4-6F48-CAF0103C9FB4}"/>
                </a:ext>
              </a:extLst>
            </p:cNvPr>
            <p:cNvSpPr/>
            <p:nvPr/>
          </p:nvSpPr>
          <p:spPr>
            <a:xfrm>
              <a:off x="6566538" y="2303613"/>
              <a:ext cx="91575" cy="86275"/>
            </a:xfrm>
            <a:custGeom>
              <a:avLst/>
              <a:gdLst/>
              <a:ahLst/>
              <a:cxnLst/>
              <a:rect l="l" t="t" r="r" b="b"/>
              <a:pathLst>
                <a:path w="3663" h="3451" extrusionOk="0">
                  <a:moveTo>
                    <a:pt x="2825" y="919"/>
                  </a:moveTo>
                  <a:cubicBezTo>
                    <a:pt x="2825" y="919"/>
                    <a:pt x="2804" y="940"/>
                    <a:pt x="2804" y="961"/>
                  </a:cubicBezTo>
                  <a:cubicBezTo>
                    <a:pt x="2804" y="940"/>
                    <a:pt x="2784" y="919"/>
                    <a:pt x="2784" y="919"/>
                  </a:cubicBezTo>
                  <a:close/>
                  <a:moveTo>
                    <a:pt x="984" y="794"/>
                  </a:moveTo>
                  <a:cubicBezTo>
                    <a:pt x="1319" y="836"/>
                    <a:pt x="1654" y="836"/>
                    <a:pt x="1988" y="856"/>
                  </a:cubicBezTo>
                  <a:cubicBezTo>
                    <a:pt x="2219" y="1024"/>
                    <a:pt x="2386" y="1296"/>
                    <a:pt x="2428" y="1505"/>
                  </a:cubicBezTo>
                  <a:cubicBezTo>
                    <a:pt x="2512" y="1965"/>
                    <a:pt x="2344" y="2551"/>
                    <a:pt x="1884" y="2719"/>
                  </a:cubicBezTo>
                  <a:cubicBezTo>
                    <a:pt x="1800" y="2743"/>
                    <a:pt x="1713" y="2753"/>
                    <a:pt x="1624" y="2753"/>
                  </a:cubicBezTo>
                  <a:cubicBezTo>
                    <a:pt x="1403" y="2753"/>
                    <a:pt x="1172" y="2689"/>
                    <a:pt x="963" y="2614"/>
                  </a:cubicBezTo>
                  <a:cubicBezTo>
                    <a:pt x="963" y="2112"/>
                    <a:pt x="921" y="1610"/>
                    <a:pt x="796" y="1108"/>
                  </a:cubicBezTo>
                  <a:cubicBezTo>
                    <a:pt x="838" y="982"/>
                    <a:pt x="900" y="877"/>
                    <a:pt x="984" y="794"/>
                  </a:cubicBezTo>
                  <a:close/>
                  <a:moveTo>
                    <a:pt x="1774" y="0"/>
                  </a:moveTo>
                  <a:cubicBezTo>
                    <a:pt x="1671" y="0"/>
                    <a:pt x="1567" y="7"/>
                    <a:pt x="1465" y="19"/>
                  </a:cubicBezTo>
                  <a:cubicBezTo>
                    <a:pt x="1431" y="17"/>
                    <a:pt x="1397" y="16"/>
                    <a:pt x="1364" y="16"/>
                  </a:cubicBezTo>
                  <a:cubicBezTo>
                    <a:pt x="877" y="16"/>
                    <a:pt x="552" y="300"/>
                    <a:pt x="356" y="731"/>
                  </a:cubicBezTo>
                  <a:cubicBezTo>
                    <a:pt x="294" y="836"/>
                    <a:pt x="252" y="961"/>
                    <a:pt x="231" y="1066"/>
                  </a:cubicBezTo>
                  <a:cubicBezTo>
                    <a:pt x="22" y="1693"/>
                    <a:pt x="1" y="2447"/>
                    <a:pt x="43" y="2970"/>
                  </a:cubicBezTo>
                  <a:cubicBezTo>
                    <a:pt x="43" y="3137"/>
                    <a:pt x="168" y="3263"/>
                    <a:pt x="335" y="3263"/>
                  </a:cubicBezTo>
                  <a:cubicBezTo>
                    <a:pt x="784" y="3277"/>
                    <a:pt x="1392" y="3450"/>
                    <a:pt x="1933" y="3450"/>
                  </a:cubicBezTo>
                  <a:cubicBezTo>
                    <a:pt x="2200" y="3450"/>
                    <a:pt x="2451" y="3408"/>
                    <a:pt x="2658" y="3284"/>
                  </a:cubicBezTo>
                  <a:cubicBezTo>
                    <a:pt x="3118" y="2991"/>
                    <a:pt x="3181" y="2321"/>
                    <a:pt x="3223" y="1693"/>
                  </a:cubicBezTo>
                  <a:cubicBezTo>
                    <a:pt x="3286" y="1400"/>
                    <a:pt x="3369" y="1108"/>
                    <a:pt x="3558" y="877"/>
                  </a:cubicBezTo>
                  <a:cubicBezTo>
                    <a:pt x="3662" y="710"/>
                    <a:pt x="3537" y="480"/>
                    <a:pt x="3390" y="438"/>
                  </a:cubicBezTo>
                  <a:cubicBezTo>
                    <a:pt x="3202" y="396"/>
                    <a:pt x="3035" y="375"/>
                    <a:pt x="2867" y="354"/>
                  </a:cubicBezTo>
                  <a:cubicBezTo>
                    <a:pt x="2584" y="104"/>
                    <a:pt x="2180" y="0"/>
                    <a:pt x="1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" name="Google Shape;164;p2">
            <a:extLst>
              <a:ext uri="{FF2B5EF4-FFF2-40B4-BE49-F238E27FC236}">
                <a16:creationId xmlns:a16="http://schemas.microsoft.com/office/drawing/2014/main" id="{8CC9C40D-1719-57ED-1AB7-9C6038A60A2E}"/>
              </a:ext>
            </a:extLst>
          </p:cNvPr>
          <p:cNvGrpSpPr/>
          <p:nvPr/>
        </p:nvGrpSpPr>
        <p:grpSpPr>
          <a:xfrm rot="20882640">
            <a:off x="486830" y="3223869"/>
            <a:ext cx="684034" cy="849056"/>
            <a:chOff x="2172175" y="1588850"/>
            <a:chExt cx="681600" cy="846200"/>
          </a:xfrm>
          <a:blipFill dpi="0" rotWithShape="1">
            <a:blip r:embed="rId5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88" name="Google Shape;165;p2">
              <a:extLst>
                <a:ext uri="{FF2B5EF4-FFF2-40B4-BE49-F238E27FC236}">
                  <a16:creationId xmlns:a16="http://schemas.microsoft.com/office/drawing/2014/main" id="{445F8AE0-8204-8099-8394-4068FB71970E}"/>
                </a:ext>
              </a:extLst>
            </p:cNvPr>
            <p:cNvSpPr/>
            <p:nvPr/>
          </p:nvSpPr>
          <p:spPr>
            <a:xfrm>
              <a:off x="2172175" y="1588850"/>
              <a:ext cx="681600" cy="846200"/>
            </a:xfrm>
            <a:custGeom>
              <a:avLst/>
              <a:gdLst/>
              <a:ahLst/>
              <a:cxnLst/>
              <a:rect l="l" t="t" r="r" b="b"/>
              <a:pathLst>
                <a:path w="27264" h="33848" extrusionOk="0">
                  <a:moveTo>
                    <a:pt x="20861" y="4846"/>
                  </a:moveTo>
                  <a:lnTo>
                    <a:pt x="20861" y="4846"/>
                  </a:lnTo>
                  <a:cubicBezTo>
                    <a:pt x="20819" y="4888"/>
                    <a:pt x="20756" y="4951"/>
                    <a:pt x="20715" y="4993"/>
                  </a:cubicBezTo>
                  <a:cubicBezTo>
                    <a:pt x="20694" y="4972"/>
                    <a:pt x="20694" y="4951"/>
                    <a:pt x="20673" y="4930"/>
                  </a:cubicBezTo>
                  <a:cubicBezTo>
                    <a:pt x="20736" y="4888"/>
                    <a:pt x="20798" y="4867"/>
                    <a:pt x="20861" y="4846"/>
                  </a:cubicBezTo>
                  <a:close/>
                  <a:moveTo>
                    <a:pt x="9555" y="506"/>
                  </a:moveTo>
                  <a:cubicBezTo>
                    <a:pt x="9877" y="506"/>
                    <a:pt x="10191" y="515"/>
                    <a:pt x="10483" y="515"/>
                  </a:cubicBezTo>
                  <a:cubicBezTo>
                    <a:pt x="11613" y="536"/>
                    <a:pt x="12889" y="494"/>
                    <a:pt x="14103" y="599"/>
                  </a:cubicBezTo>
                  <a:cubicBezTo>
                    <a:pt x="14218" y="596"/>
                    <a:pt x="14334" y="595"/>
                    <a:pt x="14449" y="595"/>
                  </a:cubicBezTo>
                  <a:cubicBezTo>
                    <a:pt x="15212" y="595"/>
                    <a:pt x="15968" y="652"/>
                    <a:pt x="16676" y="724"/>
                  </a:cubicBezTo>
                  <a:cubicBezTo>
                    <a:pt x="17848" y="871"/>
                    <a:pt x="19940" y="787"/>
                    <a:pt x="20610" y="1980"/>
                  </a:cubicBezTo>
                  <a:cubicBezTo>
                    <a:pt x="20715" y="2168"/>
                    <a:pt x="20798" y="2336"/>
                    <a:pt x="20861" y="2524"/>
                  </a:cubicBezTo>
                  <a:cubicBezTo>
                    <a:pt x="20903" y="2566"/>
                    <a:pt x="20924" y="3424"/>
                    <a:pt x="20840" y="3675"/>
                  </a:cubicBezTo>
                  <a:cubicBezTo>
                    <a:pt x="20865" y="3725"/>
                    <a:pt x="20868" y="3753"/>
                    <a:pt x="20856" y="3753"/>
                  </a:cubicBezTo>
                  <a:cubicBezTo>
                    <a:pt x="20849" y="3753"/>
                    <a:pt x="20836" y="3741"/>
                    <a:pt x="20819" y="3716"/>
                  </a:cubicBezTo>
                  <a:cubicBezTo>
                    <a:pt x="20673" y="4051"/>
                    <a:pt x="20422" y="4344"/>
                    <a:pt x="20087" y="4595"/>
                  </a:cubicBezTo>
                  <a:cubicBezTo>
                    <a:pt x="19564" y="4951"/>
                    <a:pt x="18915" y="5056"/>
                    <a:pt x="18267" y="5077"/>
                  </a:cubicBezTo>
                  <a:cubicBezTo>
                    <a:pt x="17785" y="5286"/>
                    <a:pt x="17283" y="5432"/>
                    <a:pt x="16739" y="5432"/>
                  </a:cubicBezTo>
                  <a:cubicBezTo>
                    <a:pt x="16593" y="5432"/>
                    <a:pt x="16446" y="5411"/>
                    <a:pt x="16300" y="5411"/>
                  </a:cubicBezTo>
                  <a:cubicBezTo>
                    <a:pt x="15521" y="5492"/>
                    <a:pt x="14755" y="5523"/>
                    <a:pt x="14050" y="5523"/>
                  </a:cubicBezTo>
                  <a:cubicBezTo>
                    <a:pt x="13846" y="5523"/>
                    <a:pt x="13647" y="5521"/>
                    <a:pt x="13454" y="5516"/>
                  </a:cubicBezTo>
                  <a:cubicBezTo>
                    <a:pt x="13015" y="5516"/>
                    <a:pt x="12533" y="5516"/>
                    <a:pt x="12031" y="5495"/>
                  </a:cubicBezTo>
                  <a:cubicBezTo>
                    <a:pt x="11754" y="5517"/>
                    <a:pt x="11475" y="5528"/>
                    <a:pt x="11197" y="5528"/>
                  </a:cubicBezTo>
                  <a:cubicBezTo>
                    <a:pt x="10150" y="5528"/>
                    <a:pt x="9107" y="5374"/>
                    <a:pt x="8181" y="5077"/>
                  </a:cubicBezTo>
                  <a:cubicBezTo>
                    <a:pt x="7721" y="4930"/>
                    <a:pt x="7261" y="4700"/>
                    <a:pt x="6884" y="4386"/>
                  </a:cubicBezTo>
                  <a:cubicBezTo>
                    <a:pt x="6466" y="4135"/>
                    <a:pt x="6152" y="3779"/>
                    <a:pt x="6026" y="3214"/>
                  </a:cubicBezTo>
                  <a:cubicBezTo>
                    <a:pt x="5922" y="2817"/>
                    <a:pt x="5963" y="2336"/>
                    <a:pt x="6194" y="1980"/>
                  </a:cubicBezTo>
                  <a:cubicBezTo>
                    <a:pt x="6403" y="1478"/>
                    <a:pt x="6884" y="1101"/>
                    <a:pt x="7428" y="892"/>
                  </a:cubicBezTo>
                  <a:cubicBezTo>
                    <a:pt x="8041" y="556"/>
                    <a:pt x="8816" y="506"/>
                    <a:pt x="9555" y="506"/>
                  </a:cubicBezTo>
                  <a:close/>
                  <a:moveTo>
                    <a:pt x="7428" y="5118"/>
                  </a:moveTo>
                  <a:cubicBezTo>
                    <a:pt x="8056" y="5328"/>
                    <a:pt x="8663" y="5474"/>
                    <a:pt x="9039" y="5579"/>
                  </a:cubicBezTo>
                  <a:cubicBezTo>
                    <a:pt x="9165" y="5600"/>
                    <a:pt x="9290" y="5641"/>
                    <a:pt x="9416" y="5662"/>
                  </a:cubicBezTo>
                  <a:lnTo>
                    <a:pt x="9437" y="5662"/>
                  </a:lnTo>
                  <a:cubicBezTo>
                    <a:pt x="10588" y="5913"/>
                    <a:pt x="11801" y="6081"/>
                    <a:pt x="13057" y="6123"/>
                  </a:cubicBezTo>
                  <a:cubicBezTo>
                    <a:pt x="12771" y="6137"/>
                    <a:pt x="12486" y="6145"/>
                    <a:pt x="12201" y="6145"/>
                  </a:cubicBezTo>
                  <a:cubicBezTo>
                    <a:pt x="10860" y="6145"/>
                    <a:pt x="9544" y="5976"/>
                    <a:pt x="8370" y="5579"/>
                  </a:cubicBezTo>
                  <a:cubicBezTo>
                    <a:pt x="8056" y="5474"/>
                    <a:pt x="7742" y="5307"/>
                    <a:pt x="7428" y="5118"/>
                  </a:cubicBezTo>
                  <a:close/>
                  <a:moveTo>
                    <a:pt x="21367" y="8717"/>
                  </a:moveTo>
                  <a:cubicBezTo>
                    <a:pt x="21366" y="8717"/>
                    <a:pt x="21365" y="8717"/>
                    <a:pt x="21363" y="8717"/>
                  </a:cubicBezTo>
                  <a:cubicBezTo>
                    <a:pt x="21363" y="8717"/>
                    <a:pt x="21363" y="8717"/>
                    <a:pt x="21363" y="8738"/>
                  </a:cubicBezTo>
                  <a:cubicBezTo>
                    <a:pt x="21365" y="8731"/>
                    <a:pt x="21366" y="8724"/>
                    <a:pt x="21367" y="8717"/>
                  </a:cubicBezTo>
                  <a:close/>
                  <a:moveTo>
                    <a:pt x="26448" y="5286"/>
                  </a:moveTo>
                  <a:lnTo>
                    <a:pt x="26448" y="5286"/>
                  </a:lnTo>
                  <a:cubicBezTo>
                    <a:pt x="26762" y="5851"/>
                    <a:pt x="26218" y="6876"/>
                    <a:pt x="25987" y="7420"/>
                  </a:cubicBezTo>
                  <a:cubicBezTo>
                    <a:pt x="25527" y="8592"/>
                    <a:pt x="24983" y="9826"/>
                    <a:pt x="24188" y="10810"/>
                  </a:cubicBezTo>
                  <a:cubicBezTo>
                    <a:pt x="23790" y="11312"/>
                    <a:pt x="23288" y="11605"/>
                    <a:pt x="22765" y="11856"/>
                  </a:cubicBezTo>
                  <a:cubicBezTo>
                    <a:pt x="23497" y="11123"/>
                    <a:pt x="24167" y="10245"/>
                    <a:pt x="24606" y="9429"/>
                  </a:cubicBezTo>
                  <a:cubicBezTo>
                    <a:pt x="25276" y="8215"/>
                    <a:pt x="25297" y="6165"/>
                    <a:pt x="26448" y="5286"/>
                  </a:cubicBezTo>
                  <a:close/>
                  <a:moveTo>
                    <a:pt x="22493" y="4742"/>
                  </a:moveTo>
                  <a:lnTo>
                    <a:pt x="22493" y="4742"/>
                  </a:lnTo>
                  <a:cubicBezTo>
                    <a:pt x="23435" y="5035"/>
                    <a:pt x="24565" y="5139"/>
                    <a:pt x="25590" y="5223"/>
                  </a:cubicBezTo>
                  <a:cubicBezTo>
                    <a:pt x="24983" y="5997"/>
                    <a:pt x="24774" y="7106"/>
                    <a:pt x="24460" y="7985"/>
                  </a:cubicBezTo>
                  <a:cubicBezTo>
                    <a:pt x="23874" y="9659"/>
                    <a:pt x="22723" y="10935"/>
                    <a:pt x="21447" y="12107"/>
                  </a:cubicBezTo>
                  <a:cubicBezTo>
                    <a:pt x="22263" y="9784"/>
                    <a:pt x="22619" y="7190"/>
                    <a:pt x="22493" y="4742"/>
                  </a:cubicBezTo>
                  <a:close/>
                  <a:moveTo>
                    <a:pt x="1109" y="6060"/>
                  </a:moveTo>
                  <a:cubicBezTo>
                    <a:pt x="1862" y="6081"/>
                    <a:pt x="2616" y="6206"/>
                    <a:pt x="3348" y="6269"/>
                  </a:cubicBezTo>
                  <a:cubicBezTo>
                    <a:pt x="3181" y="6311"/>
                    <a:pt x="3034" y="6332"/>
                    <a:pt x="2867" y="6374"/>
                  </a:cubicBezTo>
                  <a:cubicBezTo>
                    <a:pt x="2762" y="6395"/>
                    <a:pt x="2678" y="6478"/>
                    <a:pt x="2699" y="6604"/>
                  </a:cubicBezTo>
                  <a:cubicBezTo>
                    <a:pt x="2846" y="8445"/>
                    <a:pt x="3662" y="10140"/>
                    <a:pt x="4436" y="11814"/>
                  </a:cubicBezTo>
                  <a:cubicBezTo>
                    <a:pt x="4771" y="12504"/>
                    <a:pt x="5126" y="13216"/>
                    <a:pt x="5629" y="13802"/>
                  </a:cubicBezTo>
                  <a:cubicBezTo>
                    <a:pt x="4792" y="13111"/>
                    <a:pt x="4164" y="12253"/>
                    <a:pt x="3578" y="10977"/>
                  </a:cubicBezTo>
                  <a:cubicBezTo>
                    <a:pt x="2783" y="9324"/>
                    <a:pt x="2093" y="7629"/>
                    <a:pt x="1109" y="6060"/>
                  </a:cubicBezTo>
                  <a:close/>
                  <a:moveTo>
                    <a:pt x="4286" y="6507"/>
                  </a:moveTo>
                  <a:cubicBezTo>
                    <a:pt x="4553" y="6507"/>
                    <a:pt x="4829" y="6524"/>
                    <a:pt x="5043" y="6541"/>
                  </a:cubicBezTo>
                  <a:cubicBezTo>
                    <a:pt x="5064" y="6897"/>
                    <a:pt x="5126" y="7274"/>
                    <a:pt x="5168" y="7629"/>
                  </a:cubicBezTo>
                  <a:cubicBezTo>
                    <a:pt x="5378" y="9512"/>
                    <a:pt x="5566" y="11312"/>
                    <a:pt x="6256" y="13090"/>
                  </a:cubicBezTo>
                  <a:cubicBezTo>
                    <a:pt x="6382" y="13404"/>
                    <a:pt x="6528" y="13697"/>
                    <a:pt x="6675" y="14011"/>
                  </a:cubicBezTo>
                  <a:cubicBezTo>
                    <a:pt x="6633" y="13990"/>
                    <a:pt x="6591" y="13948"/>
                    <a:pt x="6570" y="13927"/>
                  </a:cubicBezTo>
                  <a:cubicBezTo>
                    <a:pt x="5587" y="13090"/>
                    <a:pt x="5022" y="12044"/>
                    <a:pt x="4499" y="10893"/>
                  </a:cubicBezTo>
                  <a:cubicBezTo>
                    <a:pt x="4143" y="10098"/>
                    <a:pt x="3766" y="9324"/>
                    <a:pt x="3494" y="8508"/>
                  </a:cubicBezTo>
                  <a:cubicBezTo>
                    <a:pt x="3327" y="8027"/>
                    <a:pt x="2909" y="7106"/>
                    <a:pt x="3411" y="6667"/>
                  </a:cubicBezTo>
                  <a:cubicBezTo>
                    <a:pt x="3535" y="6543"/>
                    <a:pt x="3900" y="6507"/>
                    <a:pt x="4286" y="6507"/>
                  </a:cubicBezTo>
                  <a:close/>
                  <a:moveTo>
                    <a:pt x="5524" y="4114"/>
                  </a:moveTo>
                  <a:lnTo>
                    <a:pt x="5524" y="4114"/>
                  </a:lnTo>
                  <a:cubicBezTo>
                    <a:pt x="5650" y="4219"/>
                    <a:pt x="5775" y="4302"/>
                    <a:pt x="5901" y="4386"/>
                  </a:cubicBezTo>
                  <a:cubicBezTo>
                    <a:pt x="6779" y="5830"/>
                    <a:pt x="8767" y="6290"/>
                    <a:pt x="10336" y="6437"/>
                  </a:cubicBezTo>
                  <a:cubicBezTo>
                    <a:pt x="10926" y="6494"/>
                    <a:pt x="11523" y="6522"/>
                    <a:pt x="12124" y="6522"/>
                  </a:cubicBezTo>
                  <a:cubicBezTo>
                    <a:pt x="13911" y="6522"/>
                    <a:pt x="15728" y="6279"/>
                    <a:pt x="17451" y="5872"/>
                  </a:cubicBezTo>
                  <a:cubicBezTo>
                    <a:pt x="18057" y="5746"/>
                    <a:pt x="18643" y="5621"/>
                    <a:pt x="19229" y="5432"/>
                  </a:cubicBezTo>
                  <a:cubicBezTo>
                    <a:pt x="19459" y="5244"/>
                    <a:pt x="19773" y="5139"/>
                    <a:pt x="20129" y="5139"/>
                  </a:cubicBezTo>
                  <a:lnTo>
                    <a:pt x="20171" y="5139"/>
                  </a:lnTo>
                  <a:cubicBezTo>
                    <a:pt x="20422" y="5139"/>
                    <a:pt x="21489" y="4825"/>
                    <a:pt x="21656" y="4512"/>
                  </a:cubicBezTo>
                  <a:cubicBezTo>
                    <a:pt x="21656" y="4721"/>
                    <a:pt x="21656" y="4909"/>
                    <a:pt x="21656" y="5118"/>
                  </a:cubicBezTo>
                  <a:cubicBezTo>
                    <a:pt x="21614" y="5139"/>
                    <a:pt x="21572" y="5181"/>
                    <a:pt x="21531" y="5202"/>
                  </a:cubicBezTo>
                  <a:cubicBezTo>
                    <a:pt x="21510" y="5223"/>
                    <a:pt x="21489" y="5265"/>
                    <a:pt x="21468" y="5307"/>
                  </a:cubicBezTo>
                  <a:cubicBezTo>
                    <a:pt x="21447" y="5328"/>
                    <a:pt x="21447" y="5369"/>
                    <a:pt x="21447" y="5432"/>
                  </a:cubicBezTo>
                  <a:cubicBezTo>
                    <a:pt x="21466" y="5550"/>
                    <a:pt x="21578" y="5685"/>
                    <a:pt x="21626" y="5685"/>
                  </a:cubicBezTo>
                  <a:cubicBezTo>
                    <a:pt x="21629" y="5685"/>
                    <a:pt x="21633" y="5685"/>
                    <a:pt x="21635" y="5683"/>
                  </a:cubicBezTo>
                  <a:cubicBezTo>
                    <a:pt x="21635" y="5746"/>
                    <a:pt x="21635" y="5809"/>
                    <a:pt x="21635" y="5893"/>
                  </a:cubicBezTo>
                  <a:lnTo>
                    <a:pt x="21614" y="5893"/>
                  </a:lnTo>
                  <a:cubicBezTo>
                    <a:pt x="21593" y="5913"/>
                    <a:pt x="21572" y="5934"/>
                    <a:pt x="21552" y="5955"/>
                  </a:cubicBezTo>
                  <a:cubicBezTo>
                    <a:pt x="21677" y="6185"/>
                    <a:pt x="21740" y="6437"/>
                    <a:pt x="21719" y="6709"/>
                  </a:cubicBezTo>
                  <a:cubicBezTo>
                    <a:pt x="21615" y="7392"/>
                    <a:pt x="21491" y="8054"/>
                    <a:pt x="21367" y="8717"/>
                  </a:cubicBezTo>
                  <a:lnTo>
                    <a:pt x="21367" y="8717"/>
                  </a:lnTo>
                  <a:cubicBezTo>
                    <a:pt x="21384" y="8715"/>
                    <a:pt x="21384" y="8697"/>
                    <a:pt x="21384" y="8696"/>
                  </a:cubicBezTo>
                  <a:lnTo>
                    <a:pt x="21384" y="8696"/>
                  </a:lnTo>
                  <a:cubicBezTo>
                    <a:pt x="21384" y="8843"/>
                    <a:pt x="21342" y="8989"/>
                    <a:pt x="21321" y="9157"/>
                  </a:cubicBezTo>
                  <a:lnTo>
                    <a:pt x="21280" y="9157"/>
                  </a:lnTo>
                  <a:lnTo>
                    <a:pt x="21217" y="9575"/>
                  </a:lnTo>
                  <a:cubicBezTo>
                    <a:pt x="21238" y="9575"/>
                    <a:pt x="21238" y="9575"/>
                    <a:pt x="21259" y="9554"/>
                  </a:cubicBezTo>
                  <a:lnTo>
                    <a:pt x="21259" y="9554"/>
                  </a:lnTo>
                  <a:cubicBezTo>
                    <a:pt x="21217" y="9722"/>
                    <a:pt x="21175" y="9889"/>
                    <a:pt x="21154" y="10035"/>
                  </a:cubicBezTo>
                  <a:cubicBezTo>
                    <a:pt x="21112" y="10391"/>
                    <a:pt x="20715" y="12944"/>
                    <a:pt x="19982" y="13488"/>
                  </a:cubicBezTo>
                  <a:cubicBezTo>
                    <a:pt x="19145" y="15224"/>
                    <a:pt x="17848" y="17087"/>
                    <a:pt x="16132" y="18028"/>
                  </a:cubicBezTo>
                  <a:cubicBezTo>
                    <a:pt x="16075" y="17954"/>
                    <a:pt x="15991" y="17919"/>
                    <a:pt x="15908" y="17919"/>
                  </a:cubicBezTo>
                  <a:cubicBezTo>
                    <a:pt x="15781" y="17919"/>
                    <a:pt x="15655" y="18002"/>
                    <a:pt x="15630" y="18154"/>
                  </a:cubicBezTo>
                  <a:cubicBezTo>
                    <a:pt x="15630" y="18196"/>
                    <a:pt x="15609" y="18237"/>
                    <a:pt x="15609" y="18279"/>
                  </a:cubicBezTo>
                  <a:cubicBezTo>
                    <a:pt x="15065" y="18509"/>
                    <a:pt x="14479" y="18635"/>
                    <a:pt x="13852" y="18656"/>
                  </a:cubicBezTo>
                  <a:cubicBezTo>
                    <a:pt x="13822" y="18656"/>
                    <a:pt x="13793" y="18657"/>
                    <a:pt x="13764" y="18657"/>
                  </a:cubicBezTo>
                  <a:cubicBezTo>
                    <a:pt x="10275" y="18657"/>
                    <a:pt x="7838" y="14949"/>
                    <a:pt x="6842" y="12023"/>
                  </a:cubicBezTo>
                  <a:cubicBezTo>
                    <a:pt x="6319" y="10475"/>
                    <a:pt x="6194" y="8885"/>
                    <a:pt x="5963" y="7274"/>
                  </a:cubicBezTo>
                  <a:cubicBezTo>
                    <a:pt x="5901" y="6771"/>
                    <a:pt x="5608" y="5349"/>
                    <a:pt x="5524" y="4114"/>
                  </a:cubicBezTo>
                  <a:close/>
                  <a:moveTo>
                    <a:pt x="15546" y="19179"/>
                  </a:moveTo>
                  <a:cubicBezTo>
                    <a:pt x="15546" y="19577"/>
                    <a:pt x="15526" y="19974"/>
                    <a:pt x="15379" y="20372"/>
                  </a:cubicBezTo>
                  <a:cubicBezTo>
                    <a:pt x="15337" y="20539"/>
                    <a:pt x="15233" y="20727"/>
                    <a:pt x="15128" y="20895"/>
                  </a:cubicBezTo>
                  <a:cubicBezTo>
                    <a:pt x="15086" y="20895"/>
                    <a:pt x="15065" y="20916"/>
                    <a:pt x="15044" y="20937"/>
                  </a:cubicBezTo>
                  <a:cubicBezTo>
                    <a:pt x="15022" y="20922"/>
                    <a:pt x="14997" y="20915"/>
                    <a:pt x="14973" y="20915"/>
                  </a:cubicBezTo>
                  <a:cubicBezTo>
                    <a:pt x="14930" y="20915"/>
                    <a:pt x="14890" y="20938"/>
                    <a:pt x="14877" y="20978"/>
                  </a:cubicBezTo>
                  <a:cubicBezTo>
                    <a:pt x="14835" y="21062"/>
                    <a:pt x="14814" y="21167"/>
                    <a:pt x="14793" y="21271"/>
                  </a:cubicBezTo>
                  <a:cubicBezTo>
                    <a:pt x="14535" y="21504"/>
                    <a:pt x="14228" y="21665"/>
                    <a:pt x="13908" y="21665"/>
                  </a:cubicBezTo>
                  <a:cubicBezTo>
                    <a:pt x="13710" y="21665"/>
                    <a:pt x="13507" y="21604"/>
                    <a:pt x="13308" y="21460"/>
                  </a:cubicBezTo>
                  <a:cubicBezTo>
                    <a:pt x="12847" y="21125"/>
                    <a:pt x="12764" y="20393"/>
                    <a:pt x="12533" y="19890"/>
                  </a:cubicBezTo>
                  <a:cubicBezTo>
                    <a:pt x="12429" y="19681"/>
                    <a:pt x="12324" y="19472"/>
                    <a:pt x="12199" y="19305"/>
                  </a:cubicBezTo>
                  <a:lnTo>
                    <a:pt x="12199" y="19305"/>
                  </a:lnTo>
                  <a:cubicBezTo>
                    <a:pt x="12701" y="19451"/>
                    <a:pt x="13224" y="19514"/>
                    <a:pt x="13768" y="19514"/>
                  </a:cubicBezTo>
                  <a:cubicBezTo>
                    <a:pt x="14396" y="19514"/>
                    <a:pt x="14982" y="19388"/>
                    <a:pt x="15546" y="19179"/>
                  </a:cubicBezTo>
                  <a:close/>
                  <a:moveTo>
                    <a:pt x="11257" y="27151"/>
                  </a:moveTo>
                  <a:cubicBezTo>
                    <a:pt x="11173" y="27318"/>
                    <a:pt x="11111" y="27486"/>
                    <a:pt x="11027" y="27653"/>
                  </a:cubicBezTo>
                  <a:cubicBezTo>
                    <a:pt x="11048" y="27611"/>
                    <a:pt x="11048" y="27590"/>
                    <a:pt x="11069" y="27548"/>
                  </a:cubicBezTo>
                  <a:cubicBezTo>
                    <a:pt x="11132" y="27402"/>
                    <a:pt x="11194" y="27277"/>
                    <a:pt x="11257" y="27151"/>
                  </a:cubicBezTo>
                  <a:close/>
                  <a:moveTo>
                    <a:pt x="12889" y="21878"/>
                  </a:moveTo>
                  <a:lnTo>
                    <a:pt x="12889" y="21878"/>
                  </a:lnTo>
                  <a:cubicBezTo>
                    <a:pt x="13141" y="22112"/>
                    <a:pt x="13469" y="22268"/>
                    <a:pt x="13914" y="22268"/>
                  </a:cubicBezTo>
                  <a:cubicBezTo>
                    <a:pt x="13988" y="22268"/>
                    <a:pt x="14064" y="22264"/>
                    <a:pt x="14145" y="22255"/>
                  </a:cubicBezTo>
                  <a:cubicBezTo>
                    <a:pt x="14312" y="22234"/>
                    <a:pt x="14479" y="22192"/>
                    <a:pt x="14647" y="22129"/>
                  </a:cubicBezTo>
                  <a:lnTo>
                    <a:pt x="14647" y="22129"/>
                  </a:lnTo>
                  <a:cubicBezTo>
                    <a:pt x="14626" y="22255"/>
                    <a:pt x="14605" y="22359"/>
                    <a:pt x="14584" y="22485"/>
                  </a:cubicBezTo>
                  <a:cubicBezTo>
                    <a:pt x="14710" y="22611"/>
                    <a:pt x="14793" y="22778"/>
                    <a:pt x="14793" y="22945"/>
                  </a:cubicBezTo>
                  <a:cubicBezTo>
                    <a:pt x="14793" y="23385"/>
                    <a:pt x="14772" y="23845"/>
                    <a:pt x="14793" y="24284"/>
                  </a:cubicBezTo>
                  <a:cubicBezTo>
                    <a:pt x="14814" y="24159"/>
                    <a:pt x="14835" y="24033"/>
                    <a:pt x="14856" y="23908"/>
                  </a:cubicBezTo>
                  <a:lnTo>
                    <a:pt x="14856" y="23908"/>
                  </a:lnTo>
                  <a:cubicBezTo>
                    <a:pt x="14835" y="24283"/>
                    <a:pt x="14835" y="24638"/>
                    <a:pt x="14856" y="25014"/>
                  </a:cubicBezTo>
                  <a:lnTo>
                    <a:pt x="14856" y="25014"/>
                  </a:lnTo>
                  <a:cubicBezTo>
                    <a:pt x="14854" y="24996"/>
                    <a:pt x="14834" y="24995"/>
                    <a:pt x="14814" y="24975"/>
                  </a:cubicBezTo>
                  <a:lnTo>
                    <a:pt x="14814" y="24975"/>
                  </a:lnTo>
                  <a:cubicBezTo>
                    <a:pt x="14835" y="25080"/>
                    <a:pt x="14835" y="25184"/>
                    <a:pt x="14856" y="25289"/>
                  </a:cubicBezTo>
                  <a:cubicBezTo>
                    <a:pt x="14856" y="25310"/>
                    <a:pt x="14856" y="25331"/>
                    <a:pt x="14856" y="25331"/>
                  </a:cubicBezTo>
                  <a:cubicBezTo>
                    <a:pt x="14856" y="25331"/>
                    <a:pt x="14856" y="25352"/>
                    <a:pt x="14856" y="25372"/>
                  </a:cubicBezTo>
                  <a:cubicBezTo>
                    <a:pt x="14877" y="25456"/>
                    <a:pt x="14898" y="25540"/>
                    <a:pt x="14919" y="25624"/>
                  </a:cubicBezTo>
                  <a:cubicBezTo>
                    <a:pt x="14940" y="25749"/>
                    <a:pt x="14961" y="25875"/>
                    <a:pt x="15002" y="26000"/>
                  </a:cubicBezTo>
                  <a:cubicBezTo>
                    <a:pt x="15212" y="26021"/>
                    <a:pt x="15442" y="26063"/>
                    <a:pt x="15651" y="26105"/>
                  </a:cubicBezTo>
                  <a:cubicBezTo>
                    <a:pt x="15693" y="26126"/>
                    <a:pt x="15714" y="26126"/>
                    <a:pt x="15735" y="26126"/>
                  </a:cubicBezTo>
                  <a:cubicBezTo>
                    <a:pt x="15986" y="26188"/>
                    <a:pt x="16216" y="26293"/>
                    <a:pt x="16383" y="26419"/>
                  </a:cubicBezTo>
                  <a:cubicBezTo>
                    <a:pt x="16425" y="26440"/>
                    <a:pt x="16488" y="26440"/>
                    <a:pt x="16509" y="26460"/>
                  </a:cubicBezTo>
                  <a:cubicBezTo>
                    <a:pt x="16530" y="26481"/>
                    <a:pt x="16530" y="26523"/>
                    <a:pt x="16530" y="26544"/>
                  </a:cubicBezTo>
                  <a:cubicBezTo>
                    <a:pt x="16655" y="26649"/>
                    <a:pt x="16760" y="26774"/>
                    <a:pt x="16865" y="26900"/>
                  </a:cubicBezTo>
                  <a:cubicBezTo>
                    <a:pt x="17262" y="27381"/>
                    <a:pt x="17471" y="28051"/>
                    <a:pt x="17451" y="28720"/>
                  </a:cubicBezTo>
                  <a:cubicBezTo>
                    <a:pt x="17409" y="30101"/>
                    <a:pt x="11571" y="30352"/>
                    <a:pt x="11445" y="30394"/>
                  </a:cubicBezTo>
                  <a:cubicBezTo>
                    <a:pt x="10797" y="30038"/>
                    <a:pt x="10441" y="29473"/>
                    <a:pt x="10692" y="28490"/>
                  </a:cubicBezTo>
                  <a:cubicBezTo>
                    <a:pt x="10755" y="28239"/>
                    <a:pt x="10880" y="28030"/>
                    <a:pt x="11027" y="27862"/>
                  </a:cubicBezTo>
                  <a:cubicBezTo>
                    <a:pt x="11404" y="26753"/>
                    <a:pt x="12492" y="26168"/>
                    <a:pt x="13663" y="26000"/>
                  </a:cubicBezTo>
                  <a:cubicBezTo>
                    <a:pt x="13580" y="25644"/>
                    <a:pt x="13538" y="25268"/>
                    <a:pt x="13517" y="24891"/>
                  </a:cubicBezTo>
                  <a:cubicBezTo>
                    <a:pt x="13203" y="23908"/>
                    <a:pt x="13119" y="22883"/>
                    <a:pt x="12889" y="21878"/>
                  </a:cubicBezTo>
                  <a:close/>
                  <a:moveTo>
                    <a:pt x="18308" y="30206"/>
                  </a:moveTo>
                  <a:cubicBezTo>
                    <a:pt x="18329" y="30269"/>
                    <a:pt x="18329" y="30310"/>
                    <a:pt x="18350" y="30352"/>
                  </a:cubicBezTo>
                  <a:cubicBezTo>
                    <a:pt x="18434" y="30331"/>
                    <a:pt x="18539" y="30331"/>
                    <a:pt x="18622" y="30331"/>
                  </a:cubicBezTo>
                  <a:lnTo>
                    <a:pt x="18601" y="30289"/>
                  </a:lnTo>
                  <a:lnTo>
                    <a:pt x="18601" y="30289"/>
                  </a:lnTo>
                  <a:cubicBezTo>
                    <a:pt x="18664" y="30310"/>
                    <a:pt x="18706" y="30331"/>
                    <a:pt x="18769" y="30352"/>
                  </a:cubicBezTo>
                  <a:cubicBezTo>
                    <a:pt x="18894" y="30373"/>
                    <a:pt x="19020" y="30394"/>
                    <a:pt x="19145" y="30457"/>
                  </a:cubicBezTo>
                  <a:cubicBezTo>
                    <a:pt x="19208" y="30499"/>
                    <a:pt x="19271" y="30541"/>
                    <a:pt x="19334" y="30582"/>
                  </a:cubicBezTo>
                  <a:cubicBezTo>
                    <a:pt x="19731" y="30729"/>
                    <a:pt x="20129" y="30854"/>
                    <a:pt x="20526" y="30980"/>
                  </a:cubicBezTo>
                  <a:cubicBezTo>
                    <a:pt x="20924" y="31106"/>
                    <a:pt x="23225" y="31315"/>
                    <a:pt x="23330" y="31503"/>
                  </a:cubicBezTo>
                  <a:cubicBezTo>
                    <a:pt x="23351" y="31524"/>
                    <a:pt x="23372" y="31566"/>
                    <a:pt x="23372" y="31587"/>
                  </a:cubicBezTo>
                  <a:cubicBezTo>
                    <a:pt x="23121" y="31608"/>
                    <a:pt x="22807" y="31733"/>
                    <a:pt x="22556" y="31838"/>
                  </a:cubicBezTo>
                  <a:cubicBezTo>
                    <a:pt x="22597" y="32205"/>
                    <a:pt x="22379" y="32592"/>
                    <a:pt x="21961" y="32592"/>
                  </a:cubicBezTo>
                  <a:cubicBezTo>
                    <a:pt x="21950" y="32592"/>
                    <a:pt x="21939" y="32592"/>
                    <a:pt x="21928" y="32591"/>
                  </a:cubicBezTo>
                  <a:cubicBezTo>
                    <a:pt x="21635" y="32591"/>
                    <a:pt x="21342" y="32549"/>
                    <a:pt x="21049" y="32507"/>
                  </a:cubicBezTo>
                  <a:cubicBezTo>
                    <a:pt x="20798" y="32507"/>
                    <a:pt x="20547" y="32549"/>
                    <a:pt x="20317" y="32570"/>
                  </a:cubicBezTo>
                  <a:cubicBezTo>
                    <a:pt x="19752" y="32612"/>
                    <a:pt x="19187" y="32654"/>
                    <a:pt x="18601" y="32696"/>
                  </a:cubicBezTo>
                  <a:cubicBezTo>
                    <a:pt x="17409" y="32779"/>
                    <a:pt x="16195" y="32842"/>
                    <a:pt x="14982" y="32905"/>
                  </a:cubicBezTo>
                  <a:cubicBezTo>
                    <a:pt x="13935" y="32968"/>
                    <a:pt x="12889" y="33010"/>
                    <a:pt x="11843" y="33072"/>
                  </a:cubicBezTo>
                  <a:cubicBezTo>
                    <a:pt x="11759" y="33156"/>
                    <a:pt x="11613" y="33198"/>
                    <a:pt x="11445" y="33198"/>
                  </a:cubicBezTo>
                  <a:lnTo>
                    <a:pt x="11299" y="33198"/>
                  </a:lnTo>
                  <a:cubicBezTo>
                    <a:pt x="11194" y="33240"/>
                    <a:pt x="11090" y="33282"/>
                    <a:pt x="10964" y="33302"/>
                  </a:cubicBezTo>
                  <a:cubicBezTo>
                    <a:pt x="10776" y="33340"/>
                    <a:pt x="10580" y="33348"/>
                    <a:pt x="10386" y="33348"/>
                  </a:cubicBezTo>
                  <a:cubicBezTo>
                    <a:pt x="10256" y="33348"/>
                    <a:pt x="10127" y="33344"/>
                    <a:pt x="10002" y="33344"/>
                  </a:cubicBezTo>
                  <a:cubicBezTo>
                    <a:pt x="9965" y="33341"/>
                    <a:pt x="9927" y="33340"/>
                    <a:pt x="9890" y="33340"/>
                  </a:cubicBezTo>
                  <a:cubicBezTo>
                    <a:pt x="9655" y="33340"/>
                    <a:pt x="9418" y="33392"/>
                    <a:pt x="9165" y="33428"/>
                  </a:cubicBezTo>
                  <a:cubicBezTo>
                    <a:pt x="8990" y="33447"/>
                    <a:pt x="8798" y="33462"/>
                    <a:pt x="8600" y="33462"/>
                  </a:cubicBezTo>
                  <a:cubicBezTo>
                    <a:pt x="8371" y="33462"/>
                    <a:pt x="8134" y="33442"/>
                    <a:pt x="7909" y="33386"/>
                  </a:cubicBezTo>
                  <a:cubicBezTo>
                    <a:pt x="7847" y="33386"/>
                    <a:pt x="7763" y="33386"/>
                    <a:pt x="7700" y="33365"/>
                  </a:cubicBezTo>
                  <a:cubicBezTo>
                    <a:pt x="7575" y="33365"/>
                    <a:pt x="7470" y="33323"/>
                    <a:pt x="7386" y="33282"/>
                  </a:cubicBezTo>
                  <a:cubicBezTo>
                    <a:pt x="7386" y="33282"/>
                    <a:pt x="7386" y="33282"/>
                    <a:pt x="7386" y="33302"/>
                  </a:cubicBezTo>
                  <a:cubicBezTo>
                    <a:pt x="7198" y="33240"/>
                    <a:pt x="7031" y="33135"/>
                    <a:pt x="6926" y="33010"/>
                  </a:cubicBezTo>
                  <a:cubicBezTo>
                    <a:pt x="6905" y="32947"/>
                    <a:pt x="6884" y="32863"/>
                    <a:pt x="6863" y="32779"/>
                  </a:cubicBezTo>
                  <a:cubicBezTo>
                    <a:pt x="6821" y="32654"/>
                    <a:pt x="6779" y="32507"/>
                    <a:pt x="6759" y="32382"/>
                  </a:cubicBezTo>
                  <a:cubicBezTo>
                    <a:pt x="6759" y="32382"/>
                    <a:pt x="6759" y="32361"/>
                    <a:pt x="6759" y="32361"/>
                  </a:cubicBezTo>
                  <a:cubicBezTo>
                    <a:pt x="6759" y="32340"/>
                    <a:pt x="6759" y="32298"/>
                    <a:pt x="6759" y="32277"/>
                  </a:cubicBezTo>
                  <a:cubicBezTo>
                    <a:pt x="6800" y="32026"/>
                    <a:pt x="6926" y="31838"/>
                    <a:pt x="7072" y="31670"/>
                  </a:cubicBezTo>
                  <a:cubicBezTo>
                    <a:pt x="7072" y="31670"/>
                    <a:pt x="7072" y="31691"/>
                    <a:pt x="7072" y="31712"/>
                  </a:cubicBezTo>
                  <a:cubicBezTo>
                    <a:pt x="7114" y="31650"/>
                    <a:pt x="7156" y="31587"/>
                    <a:pt x="7219" y="31545"/>
                  </a:cubicBezTo>
                  <a:lnTo>
                    <a:pt x="7177" y="31545"/>
                  </a:lnTo>
                  <a:cubicBezTo>
                    <a:pt x="7721" y="31064"/>
                    <a:pt x="8621" y="30854"/>
                    <a:pt x="9479" y="30561"/>
                  </a:cubicBezTo>
                  <a:lnTo>
                    <a:pt x="9479" y="30561"/>
                  </a:lnTo>
                  <a:cubicBezTo>
                    <a:pt x="9395" y="30729"/>
                    <a:pt x="9500" y="30896"/>
                    <a:pt x="9625" y="30980"/>
                  </a:cubicBezTo>
                  <a:cubicBezTo>
                    <a:pt x="9897" y="30980"/>
                    <a:pt x="10169" y="31022"/>
                    <a:pt x="10441" y="31106"/>
                  </a:cubicBezTo>
                  <a:cubicBezTo>
                    <a:pt x="10713" y="31126"/>
                    <a:pt x="10985" y="31147"/>
                    <a:pt x="11257" y="31168"/>
                  </a:cubicBezTo>
                  <a:cubicBezTo>
                    <a:pt x="11286" y="31170"/>
                    <a:pt x="11322" y="31171"/>
                    <a:pt x="11366" y="31171"/>
                  </a:cubicBezTo>
                  <a:cubicBezTo>
                    <a:pt x="11893" y="31171"/>
                    <a:pt x="13428" y="31060"/>
                    <a:pt x="13873" y="31022"/>
                  </a:cubicBezTo>
                  <a:cubicBezTo>
                    <a:pt x="14270" y="30980"/>
                    <a:pt x="14982" y="30938"/>
                    <a:pt x="15191" y="30938"/>
                  </a:cubicBezTo>
                  <a:cubicBezTo>
                    <a:pt x="15212" y="30938"/>
                    <a:pt x="15254" y="30917"/>
                    <a:pt x="15274" y="30917"/>
                  </a:cubicBezTo>
                  <a:cubicBezTo>
                    <a:pt x="15337" y="30896"/>
                    <a:pt x="15421" y="30875"/>
                    <a:pt x="15484" y="30833"/>
                  </a:cubicBezTo>
                  <a:cubicBezTo>
                    <a:pt x="15526" y="30833"/>
                    <a:pt x="15567" y="30813"/>
                    <a:pt x="15630" y="30813"/>
                  </a:cubicBezTo>
                  <a:cubicBezTo>
                    <a:pt x="15651" y="30813"/>
                    <a:pt x="16300" y="30624"/>
                    <a:pt x="16634" y="30561"/>
                  </a:cubicBezTo>
                  <a:cubicBezTo>
                    <a:pt x="17011" y="30499"/>
                    <a:pt x="17409" y="30478"/>
                    <a:pt x="17806" y="30415"/>
                  </a:cubicBezTo>
                  <a:cubicBezTo>
                    <a:pt x="17890" y="30394"/>
                    <a:pt x="17995" y="30394"/>
                    <a:pt x="18078" y="30373"/>
                  </a:cubicBezTo>
                  <a:cubicBezTo>
                    <a:pt x="18183" y="30352"/>
                    <a:pt x="18267" y="30289"/>
                    <a:pt x="18308" y="30206"/>
                  </a:cubicBezTo>
                  <a:close/>
                  <a:moveTo>
                    <a:pt x="10986" y="1"/>
                  </a:moveTo>
                  <a:cubicBezTo>
                    <a:pt x="10352" y="1"/>
                    <a:pt x="9722" y="12"/>
                    <a:pt x="9102" y="55"/>
                  </a:cubicBezTo>
                  <a:cubicBezTo>
                    <a:pt x="7784" y="159"/>
                    <a:pt x="6445" y="620"/>
                    <a:pt x="5817" y="1561"/>
                  </a:cubicBezTo>
                  <a:cubicBezTo>
                    <a:pt x="5671" y="1666"/>
                    <a:pt x="5524" y="1750"/>
                    <a:pt x="5419" y="1854"/>
                  </a:cubicBezTo>
                  <a:cubicBezTo>
                    <a:pt x="5399" y="1875"/>
                    <a:pt x="5378" y="1896"/>
                    <a:pt x="5357" y="1917"/>
                  </a:cubicBezTo>
                  <a:cubicBezTo>
                    <a:pt x="5168" y="2105"/>
                    <a:pt x="5022" y="2336"/>
                    <a:pt x="4959" y="2587"/>
                  </a:cubicBezTo>
                  <a:cubicBezTo>
                    <a:pt x="4875" y="2900"/>
                    <a:pt x="4896" y="3172"/>
                    <a:pt x="5001" y="3424"/>
                  </a:cubicBezTo>
                  <a:cubicBezTo>
                    <a:pt x="4896" y="4261"/>
                    <a:pt x="4917" y="5118"/>
                    <a:pt x="4980" y="5976"/>
                  </a:cubicBezTo>
                  <a:cubicBezTo>
                    <a:pt x="4959" y="5955"/>
                    <a:pt x="4938" y="5955"/>
                    <a:pt x="4917" y="5934"/>
                  </a:cubicBezTo>
                  <a:cubicBezTo>
                    <a:pt x="3591" y="5692"/>
                    <a:pt x="2248" y="5332"/>
                    <a:pt x="889" y="5332"/>
                  </a:cubicBezTo>
                  <a:cubicBezTo>
                    <a:pt x="726" y="5332"/>
                    <a:pt x="562" y="5337"/>
                    <a:pt x="398" y="5349"/>
                  </a:cubicBezTo>
                  <a:cubicBezTo>
                    <a:pt x="105" y="5369"/>
                    <a:pt x="0" y="5725"/>
                    <a:pt x="147" y="5934"/>
                  </a:cubicBezTo>
                  <a:cubicBezTo>
                    <a:pt x="1611" y="8048"/>
                    <a:pt x="2323" y="10517"/>
                    <a:pt x="3641" y="12714"/>
                  </a:cubicBezTo>
                  <a:cubicBezTo>
                    <a:pt x="4541" y="14262"/>
                    <a:pt x="5901" y="15183"/>
                    <a:pt x="7533" y="15852"/>
                  </a:cubicBezTo>
                  <a:cubicBezTo>
                    <a:pt x="7575" y="15863"/>
                    <a:pt x="7616" y="15868"/>
                    <a:pt x="7656" y="15868"/>
                  </a:cubicBezTo>
                  <a:cubicBezTo>
                    <a:pt x="7695" y="15868"/>
                    <a:pt x="7731" y="15863"/>
                    <a:pt x="7763" y="15852"/>
                  </a:cubicBezTo>
                  <a:cubicBezTo>
                    <a:pt x="8725" y="17212"/>
                    <a:pt x="9981" y="18405"/>
                    <a:pt x="11445" y="19033"/>
                  </a:cubicBezTo>
                  <a:cubicBezTo>
                    <a:pt x="11885" y="19660"/>
                    <a:pt x="12073" y="20581"/>
                    <a:pt x="12471" y="21292"/>
                  </a:cubicBezTo>
                  <a:cubicBezTo>
                    <a:pt x="12324" y="21962"/>
                    <a:pt x="12450" y="22736"/>
                    <a:pt x="12533" y="23406"/>
                  </a:cubicBezTo>
                  <a:cubicBezTo>
                    <a:pt x="12638" y="24138"/>
                    <a:pt x="12785" y="24870"/>
                    <a:pt x="13057" y="25540"/>
                  </a:cubicBezTo>
                  <a:cubicBezTo>
                    <a:pt x="13057" y="25561"/>
                    <a:pt x="13036" y="25561"/>
                    <a:pt x="13036" y="25582"/>
                  </a:cubicBezTo>
                  <a:cubicBezTo>
                    <a:pt x="12973" y="25582"/>
                    <a:pt x="12931" y="25582"/>
                    <a:pt x="12868" y="25603"/>
                  </a:cubicBezTo>
                  <a:cubicBezTo>
                    <a:pt x="12868" y="25561"/>
                    <a:pt x="12868" y="25540"/>
                    <a:pt x="12868" y="25519"/>
                  </a:cubicBezTo>
                  <a:cubicBezTo>
                    <a:pt x="12894" y="25374"/>
                    <a:pt x="12756" y="25271"/>
                    <a:pt x="12628" y="25271"/>
                  </a:cubicBezTo>
                  <a:cubicBezTo>
                    <a:pt x="12553" y="25271"/>
                    <a:pt x="12481" y="25308"/>
                    <a:pt x="12450" y="25393"/>
                  </a:cubicBezTo>
                  <a:cubicBezTo>
                    <a:pt x="12429" y="25498"/>
                    <a:pt x="12387" y="25582"/>
                    <a:pt x="12366" y="25665"/>
                  </a:cubicBezTo>
                  <a:cubicBezTo>
                    <a:pt x="11759" y="25770"/>
                    <a:pt x="11236" y="26042"/>
                    <a:pt x="10880" y="26628"/>
                  </a:cubicBezTo>
                  <a:cubicBezTo>
                    <a:pt x="10295" y="27569"/>
                    <a:pt x="10127" y="28720"/>
                    <a:pt x="9897" y="29829"/>
                  </a:cubicBezTo>
                  <a:cubicBezTo>
                    <a:pt x="9834" y="29934"/>
                    <a:pt x="9772" y="30038"/>
                    <a:pt x="9709" y="30143"/>
                  </a:cubicBezTo>
                  <a:cubicBezTo>
                    <a:pt x="8767" y="30478"/>
                    <a:pt x="7595" y="30624"/>
                    <a:pt x="6884" y="31126"/>
                  </a:cubicBezTo>
                  <a:cubicBezTo>
                    <a:pt x="6487" y="31419"/>
                    <a:pt x="6319" y="31775"/>
                    <a:pt x="6256" y="32173"/>
                  </a:cubicBezTo>
                  <a:cubicBezTo>
                    <a:pt x="6256" y="32173"/>
                    <a:pt x="6256" y="32194"/>
                    <a:pt x="6235" y="32194"/>
                  </a:cubicBezTo>
                  <a:cubicBezTo>
                    <a:pt x="6215" y="32214"/>
                    <a:pt x="6235" y="32256"/>
                    <a:pt x="6256" y="32277"/>
                  </a:cubicBezTo>
                  <a:cubicBezTo>
                    <a:pt x="6215" y="32696"/>
                    <a:pt x="6298" y="33135"/>
                    <a:pt x="6382" y="33616"/>
                  </a:cubicBezTo>
                  <a:cubicBezTo>
                    <a:pt x="6403" y="33763"/>
                    <a:pt x="6528" y="33846"/>
                    <a:pt x="6675" y="33846"/>
                  </a:cubicBezTo>
                  <a:cubicBezTo>
                    <a:pt x="6791" y="33847"/>
                    <a:pt x="6907" y="33848"/>
                    <a:pt x="7022" y="33848"/>
                  </a:cubicBezTo>
                  <a:cubicBezTo>
                    <a:pt x="9395" y="33848"/>
                    <a:pt x="11749" y="33648"/>
                    <a:pt x="14103" y="33449"/>
                  </a:cubicBezTo>
                  <a:cubicBezTo>
                    <a:pt x="14103" y="33470"/>
                    <a:pt x="14124" y="33470"/>
                    <a:pt x="14124" y="33470"/>
                  </a:cubicBezTo>
                  <a:cubicBezTo>
                    <a:pt x="14165" y="33519"/>
                    <a:pt x="14212" y="33540"/>
                    <a:pt x="14259" y="33540"/>
                  </a:cubicBezTo>
                  <a:cubicBezTo>
                    <a:pt x="14331" y="33540"/>
                    <a:pt x="14399" y="33491"/>
                    <a:pt x="14438" y="33428"/>
                  </a:cubicBezTo>
                  <a:cubicBezTo>
                    <a:pt x="16446" y="33261"/>
                    <a:pt x="18455" y="33093"/>
                    <a:pt x="20464" y="33030"/>
                  </a:cubicBezTo>
                  <a:cubicBezTo>
                    <a:pt x="20589" y="33010"/>
                    <a:pt x="20715" y="33010"/>
                    <a:pt x="20861" y="33010"/>
                  </a:cubicBezTo>
                  <a:cubicBezTo>
                    <a:pt x="20861" y="33051"/>
                    <a:pt x="20882" y="33072"/>
                    <a:pt x="20882" y="33114"/>
                  </a:cubicBezTo>
                  <a:cubicBezTo>
                    <a:pt x="20945" y="33093"/>
                    <a:pt x="21028" y="33072"/>
                    <a:pt x="21112" y="33072"/>
                  </a:cubicBezTo>
                  <a:cubicBezTo>
                    <a:pt x="21196" y="33072"/>
                    <a:pt x="21280" y="33093"/>
                    <a:pt x="21363" y="33114"/>
                  </a:cubicBezTo>
                  <a:cubicBezTo>
                    <a:pt x="21363" y="33093"/>
                    <a:pt x="21384" y="33093"/>
                    <a:pt x="21384" y="33072"/>
                  </a:cubicBezTo>
                  <a:cubicBezTo>
                    <a:pt x="21384" y="33051"/>
                    <a:pt x="21384" y="33030"/>
                    <a:pt x="21405" y="33010"/>
                  </a:cubicBezTo>
                  <a:cubicBezTo>
                    <a:pt x="22786" y="32947"/>
                    <a:pt x="24565" y="32717"/>
                    <a:pt x="23874" y="31064"/>
                  </a:cubicBezTo>
                  <a:cubicBezTo>
                    <a:pt x="23811" y="30938"/>
                    <a:pt x="23686" y="30875"/>
                    <a:pt x="23560" y="30875"/>
                  </a:cubicBezTo>
                  <a:cubicBezTo>
                    <a:pt x="23429" y="30885"/>
                    <a:pt x="23296" y="30889"/>
                    <a:pt x="23163" y="30889"/>
                  </a:cubicBezTo>
                  <a:cubicBezTo>
                    <a:pt x="21493" y="30889"/>
                    <a:pt x="19696" y="30187"/>
                    <a:pt x="18204" y="29432"/>
                  </a:cubicBezTo>
                  <a:cubicBezTo>
                    <a:pt x="18036" y="28825"/>
                    <a:pt x="17932" y="28134"/>
                    <a:pt x="17743" y="27486"/>
                  </a:cubicBezTo>
                  <a:cubicBezTo>
                    <a:pt x="17785" y="27088"/>
                    <a:pt x="17785" y="26691"/>
                    <a:pt x="17597" y="26356"/>
                  </a:cubicBezTo>
                  <a:cubicBezTo>
                    <a:pt x="17409" y="26042"/>
                    <a:pt x="17053" y="25833"/>
                    <a:pt x="16634" y="25665"/>
                  </a:cubicBezTo>
                  <a:cubicBezTo>
                    <a:pt x="16342" y="25477"/>
                    <a:pt x="15902" y="25289"/>
                    <a:pt x="15505" y="25247"/>
                  </a:cubicBezTo>
                  <a:cubicBezTo>
                    <a:pt x="15421" y="24033"/>
                    <a:pt x="15588" y="22799"/>
                    <a:pt x="15400" y="21627"/>
                  </a:cubicBezTo>
                  <a:cubicBezTo>
                    <a:pt x="16070" y="20937"/>
                    <a:pt x="16425" y="19807"/>
                    <a:pt x="16342" y="18844"/>
                  </a:cubicBezTo>
                  <a:cubicBezTo>
                    <a:pt x="18099" y="17903"/>
                    <a:pt x="19459" y="16187"/>
                    <a:pt x="20401" y="14492"/>
                  </a:cubicBezTo>
                  <a:cubicBezTo>
                    <a:pt x="20631" y="14074"/>
                    <a:pt x="20840" y="13634"/>
                    <a:pt x="21028" y="13174"/>
                  </a:cubicBezTo>
                  <a:lnTo>
                    <a:pt x="21091" y="13174"/>
                  </a:lnTo>
                  <a:cubicBezTo>
                    <a:pt x="22598" y="12504"/>
                    <a:pt x="23979" y="12232"/>
                    <a:pt x="24983" y="10831"/>
                  </a:cubicBezTo>
                  <a:cubicBezTo>
                    <a:pt x="25841" y="9617"/>
                    <a:pt x="26720" y="7985"/>
                    <a:pt x="27034" y="6520"/>
                  </a:cubicBezTo>
                  <a:cubicBezTo>
                    <a:pt x="27159" y="5851"/>
                    <a:pt x="27264" y="4825"/>
                    <a:pt x="26615" y="4428"/>
                  </a:cubicBezTo>
                  <a:cubicBezTo>
                    <a:pt x="25569" y="3779"/>
                    <a:pt x="23686" y="3863"/>
                    <a:pt x="22430" y="3779"/>
                  </a:cubicBezTo>
                  <a:cubicBezTo>
                    <a:pt x="22409" y="3758"/>
                    <a:pt x="22409" y="3737"/>
                    <a:pt x="22409" y="3696"/>
                  </a:cubicBezTo>
                  <a:cubicBezTo>
                    <a:pt x="22472" y="3549"/>
                    <a:pt x="22493" y="3361"/>
                    <a:pt x="22451" y="3172"/>
                  </a:cubicBezTo>
                  <a:cubicBezTo>
                    <a:pt x="22409" y="3047"/>
                    <a:pt x="22347" y="2900"/>
                    <a:pt x="22284" y="2796"/>
                  </a:cubicBezTo>
                  <a:cubicBezTo>
                    <a:pt x="22242" y="2628"/>
                    <a:pt x="22221" y="2461"/>
                    <a:pt x="22200" y="2294"/>
                  </a:cubicBezTo>
                  <a:cubicBezTo>
                    <a:pt x="22162" y="2130"/>
                    <a:pt x="22041" y="2057"/>
                    <a:pt x="21919" y="2057"/>
                  </a:cubicBezTo>
                  <a:cubicBezTo>
                    <a:pt x="21838" y="2057"/>
                    <a:pt x="21756" y="2089"/>
                    <a:pt x="21698" y="2147"/>
                  </a:cubicBezTo>
                  <a:cubicBezTo>
                    <a:pt x="20924" y="1499"/>
                    <a:pt x="20631" y="1038"/>
                    <a:pt x="20003" y="787"/>
                  </a:cubicBezTo>
                  <a:cubicBezTo>
                    <a:pt x="18400" y="162"/>
                    <a:pt x="15920" y="11"/>
                    <a:pt x="14133" y="11"/>
                  </a:cubicBezTo>
                  <a:cubicBezTo>
                    <a:pt x="14008" y="11"/>
                    <a:pt x="13886" y="12"/>
                    <a:pt x="13768" y="13"/>
                  </a:cubicBezTo>
                  <a:cubicBezTo>
                    <a:pt x="13582" y="16"/>
                    <a:pt x="13395" y="17"/>
                    <a:pt x="13208" y="17"/>
                  </a:cubicBezTo>
                  <a:cubicBezTo>
                    <a:pt x="12470" y="17"/>
                    <a:pt x="11726" y="1"/>
                    <a:pt x="109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66;p2">
              <a:extLst>
                <a:ext uri="{FF2B5EF4-FFF2-40B4-BE49-F238E27FC236}">
                  <a16:creationId xmlns:a16="http://schemas.microsoft.com/office/drawing/2014/main" id="{6E64E4B1-BC1E-B624-2726-DDB79560DF2A}"/>
                </a:ext>
              </a:extLst>
            </p:cNvPr>
            <p:cNvSpPr/>
            <p:nvPr/>
          </p:nvSpPr>
          <p:spPr>
            <a:xfrm>
              <a:off x="2476600" y="2243550"/>
              <a:ext cx="2125" cy="160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4" y="0"/>
                  </a:moveTo>
                  <a:cubicBezTo>
                    <a:pt x="64" y="0"/>
                    <a:pt x="43" y="21"/>
                    <a:pt x="1" y="21"/>
                  </a:cubicBezTo>
                  <a:cubicBezTo>
                    <a:pt x="43" y="21"/>
                    <a:pt x="64" y="42"/>
                    <a:pt x="84" y="63"/>
                  </a:cubicBezTo>
                  <a:cubicBezTo>
                    <a:pt x="84" y="42"/>
                    <a:pt x="84" y="21"/>
                    <a:pt x="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67;p2">
              <a:extLst>
                <a:ext uri="{FF2B5EF4-FFF2-40B4-BE49-F238E27FC236}">
                  <a16:creationId xmlns:a16="http://schemas.microsoft.com/office/drawing/2014/main" id="{301DAA2B-A818-4BD2-0F05-93A3E507731B}"/>
                </a:ext>
              </a:extLst>
            </p:cNvPr>
            <p:cNvSpPr/>
            <p:nvPr/>
          </p:nvSpPr>
          <p:spPr>
            <a:xfrm>
              <a:off x="2473475" y="22440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0" y="0"/>
                  </a:lnTo>
                  <a:lnTo>
                    <a:pt x="21" y="0"/>
                  </a:ln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68;p2">
              <a:extLst>
                <a:ext uri="{FF2B5EF4-FFF2-40B4-BE49-F238E27FC236}">
                  <a16:creationId xmlns:a16="http://schemas.microsoft.com/office/drawing/2014/main" id="{0794D1EA-A35C-304E-FF8E-C13BB9F16659}"/>
                </a:ext>
              </a:extLst>
            </p:cNvPr>
            <p:cNvSpPr/>
            <p:nvPr/>
          </p:nvSpPr>
          <p:spPr>
            <a:xfrm>
              <a:off x="2340075" y="2351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" name="文本框 194">
            <a:extLst>
              <a:ext uri="{FF2B5EF4-FFF2-40B4-BE49-F238E27FC236}">
                <a16:creationId xmlns:a16="http://schemas.microsoft.com/office/drawing/2014/main" id="{60433BCD-23F2-23ED-AF21-5E4A01A8D28F}"/>
              </a:ext>
            </a:extLst>
          </p:cNvPr>
          <p:cNvSpPr txBox="1"/>
          <p:nvPr/>
        </p:nvSpPr>
        <p:spPr>
          <a:xfrm>
            <a:off x="1673781" y="3726695"/>
            <a:ext cx="650965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dirty="0">
                <a:blipFill dpi="0" rotWithShape="1">
                  <a:blip r:embed="rId5"/>
                  <a:srcRect/>
                  <a:tile tx="0" ty="0" sx="100000" sy="100000" flip="none" algn="tl"/>
                </a:blipFill>
              </a:rPr>
              <a:t>Your content to play here, or through paste in this box, and select only the text. Your content to play here</a:t>
            </a:r>
          </a:p>
        </p:txBody>
      </p:sp>
      <p:sp>
        <p:nvSpPr>
          <p:cNvPr id="196" name="常用图形-196" hidden="1">
            <a:extLst>
              <a:ext uri="{FF2B5EF4-FFF2-40B4-BE49-F238E27FC236}">
                <a16:creationId xmlns:a16="http://schemas.microsoft.com/office/drawing/2014/main" id="{4DC84FE6-C492-D961-8DE4-48BA1DC3E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19" y="-2566936"/>
            <a:ext cx="8491280" cy="212365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r>
              <a:rPr lang="zh-CN" altLang="en-US" sz="13800" cap="all" dirty="0">
                <a:blipFill dpi="0" rotWithShape="1">
                  <a:blip r:embed="rId5"/>
                  <a:srcRect/>
                  <a:tile tx="0" ty="0" sx="100000" sy="100000" flip="none" algn="tl"/>
                </a:blipFill>
                <a:latin typeface="艾迪鹅演示引擎标题体 Normal" panose="02000600000000000000" pitchFamily="2" charset="-122"/>
                <a:ea typeface="艾迪鹅演示引擎标题体 Normal" panose="02000600000000000000" pitchFamily="2" charset="-122"/>
                <a:cs typeface="艾迪鹅演示引擎标题体 Normal" panose="02000600000000000000" pitchFamily="2" charset="-122"/>
                <a:sym typeface="+mn-lt"/>
              </a:rPr>
              <a:t>教师说课</a:t>
            </a:r>
          </a:p>
        </p:txBody>
      </p:sp>
      <p:grpSp>
        <p:nvGrpSpPr>
          <p:cNvPr id="210" name="组合 209">
            <a:extLst>
              <a:ext uri="{FF2B5EF4-FFF2-40B4-BE49-F238E27FC236}">
                <a16:creationId xmlns:a16="http://schemas.microsoft.com/office/drawing/2014/main" id="{D198D53A-6B55-B94D-AEF2-CDA0F01465B8}"/>
              </a:ext>
            </a:extLst>
          </p:cNvPr>
          <p:cNvGrpSpPr/>
          <p:nvPr/>
        </p:nvGrpSpPr>
        <p:grpSpPr>
          <a:xfrm>
            <a:off x="1092449" y="1525300"/>
            <a:ext cx="7265573" cy="2170400"/>
            <a:chOff x="1499750" y="-1304882"/>
            <a:chExt cx="7265573" cy="2170400"/>
          </a:xfrm>
        </p:grpSpPr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6138C589-B0A0-9D8B-9D3D-D32B74EDB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9750" y="-1304882"/>
              <a:ext cx="1704683" cy="1599247"/>
            </a:xfrm>
            <a:custGeom>
              <a:avLst/>
              <a:gdLst/>
              <a:ahLst/>
              <a:cxnLst/>
              <a:rect l="l" t="t" r="r" b="b"/>
              <a:pathLst>
                <a:path w="1704683" h="1599247">
                  <a:moveTo>
                    <a:pt x="1097128" y="1515999"/>
                  </a:moveTo>
                  <a:cubicBezTo>
                    <a:pt x="1095959" y="1517167"/>
                    <a:pt x="1089533" y="1520088"/>
                    <a:pt x="1077849" y="1524762"/>
                  </a:cubicBezTo>
                  <a:lnTo>
                    <a:pt x="1077849" y="1526514"/>
                  </a:lnTo>
                  <a:cubicBezTo>
                    <a:pt x="1081354" y="1526514"/>
                    <a:pt x="1087780" y="1524762"/>
                    <a:pt x="1097128" y="1521256"/>
                  </a:cubicBezTo>
                  <a:cubicBezTo>
                    <a:pt x="1097128" y="1521256"/>
                    <a:pt x="1097128" y="1519504"/>
                    <a:pt x="1097128" y="1515999"/>
                  </a:cubicBezTo>
                  <a:close/>
                  <a:moveTo>
                    <a:pt x="1363523" y="1475689"/>
                  </a:moveTo>
                  <a:lnTo>
                    <a:pt x="1363523" y="1477441"/>
                  </a:lnTo>
                  <a:cubicBezTo>
                    <a:pt x="1363523" y="1483284"/>
                    <a:pt x="1364691" y="1487957"/>
                    <a:pt x="1367028" y="1491462"/>
                  </a:cubicBezTo>
                  <a:cubicBezTo>
                    <a:pt x="1367028" y="1490294"/>
                    <a:pt x="1369949" y="1487957"/>
                    <a:pt x="1375791" y="1484452"/>
                  </a:cubicBezTo>
                  <a:cubicBezTo>
                    <a:pt x="1373454" y="1482115"/>
                    <a:pt x="1371117" y="1480070"/>
                    <a:pt x="1368781" y="1478318"/>
                  </a:cubicBezTo>
                  <a:cubicBezTo>
                    <a:pt x="1366444" y="1476565"/>
                    <a:pt x="1364691" y="1475689"/>
                    <a:pt x="1363523" y="1475689"/>
                  </a:cubicBezTo>
                  <a:close/>
                  <a:moveTo>
                    <a:pt x="897331" y="1472184"/>
                  </a:moveTo>
                  <a:lnTo>
                    <a:pt x="899084" y="1472184"/>
                  </a:lnTo>
                  <a:cubicBezTo>
                    <a:pt x="900252" y="1472184"/>
                    <a:pt x="900836" y="1472768"/>
                    <a:pt x="900836" y="1473936"/>
                  </a:cubicBezTo>
                  <a:cubicBezTo>
                    <a:pt x="900836" y="1475105"/>
                    <a:pt x="901420" y="1475689"/>
                    <a:pt x="902589" y="1475689"/>
                  </a:cubicBezTo>
                  <a:cubicBezTo>
                    <a:pt x="897915" y="1475689"/>
                    <a:pt x="896163" y="1474520"/>
                    <a:pt x="897331" y="1472184"/>
                  </a:cubicBezTo>
                  <a:close/>
                  <a:moveTo>
                    <a:pt x="863155" y="1452029"/>
                  </a:moveTo>
                  <a:cubicBezTo>
                    <a:pt x="864908" y="1451445"/>
                    <a:pt x="865784" y="1451737"/>
                    <a:pt x="865784" y="1452905"/>
                  </a:cubicBezTo>
                  <a:cubicBezTo>
                    <a:pt x="865784" y="1452905"/>
                    <a:pt x="865492" y="1453197"/>
                    <a:pt x="864908" y="1453781"/>
                  </a:cubicBezTo>
                  <a:cubicBezTo>
                    <a:pt x="864324" y="1454366"/>
                    <a:pt x="864032" y="1455826"/>
                    <a:pt x="864032" y="1458163"/>
                  </a:cubicBezTo>
                  <a:cubicBezTo>
                    <a:pt x="864032" y="1460500"/>
                    <a:pt x="863447" y="1460500"/>
                    <a:pt x="862279" y="1458163"/>
                  </a:cubicBezTo>
                  <a:cubicBezTo>
                    <a:pt x="859942" y="1458163"/>
                    <a:pt x="858774" y="1456410"/>
                    <a:pt x="858774" y="1452905"/>
                  </a:cubicBezTo>
                  <a:cubicBezTo>
                    <a:pt x="859942" y="1452905"/>
                    <a:pt x="861403" y="1452613"/>
                    <a:pt x="863155" y="1452029"/>
                  </a:cubicBezTo>
                  <a:close/>
                  <a:moveTo>
                    <a:pt x="897331" y="1447647"/>
                  </a:moveTo>
                  <a:cubicBezTo>
                    <a:pt x="899668" y="1449984"/>
                    <a:pt x="902005" y="1451152"/>
                    <a:pt x="904342" y="1451152"/>
                  </a:cubicBezTo>
                  <a:lnTo>
                    <a:pt x="904342" y="1451153"/>
                  </a:lnTo>
                  <a:close/>
                  <a:moveTo>
                    <a:pt x="958672" y="1435379"/>
                  </a:moveTo>
                  <a:lnTo>
                    <a:pt x="958672" y="1437132"/>
                  </a:lnTo>
                  <a:lnTo>
                    <a:pt x="963930" y="1437132"/>
                  </a:lnTo>
                  <a:cubicBezTo>
                    <a:pt x="961593" y="1437132"/>
                    <a:pt x="959840" y="1436547"/>
                    <a:pt x="958672" y="1435379"/>
                  </a:cubicBezTo>
                  <a:close/>
                  <a:moveTo>
                    <a:pt x="350520" y="1423111"/>
                  </a:moveTo>
                  <a:cubicBezTo>
                    <a:pt x="354025" y="1427784"/>
                    <a:pt x="358114" y="1430705"/>
                    <a:pt x="362788" y="1431874"/>
                  </a:cubicBezTo>
                  <a:cubicBezTo>
                    <a:pt x="362788" y="1431874"/>
                    <a:pt x="365709" y="1433042"/>
                    <a:pt x="371551" y="1435379"/>
                  </a:cubicBezTo>
                  <a:lnTo>
                    <a:pt x="378561" y="1437132"/>
                  </a:lnTo>
                  <a:cubicBezTo>
                    <a:pt x="379730" y="1434795"/>
                    <a:pt x="378561" y="1433627"/>
                    <a:pt x="375056" y="1433627"/>
                  </a:cubicBezTo>
                  <a:lnTo>
                    <a:pt x="371551" y="1435379"/>
                  </a:lnTo>
                  <a:cubicBezTo>
                    <a:pt x="373888" y="1433042"/>
                    <a:pt x="372720" y="1431874"/>
                    <a:pt x="368046" y="1431874"/>
                  </a:cubicBezTo>
                  <a:close/>
                  <a:moveTo>
                    <a:pt x="355778" y="1421358"/>
                  </a:moveTo>
                  <a:cubicBezTo>
                    <a:pt x="356946" y="1422527"/>
                    <a:pt x="358407" y="1423111"/>
                    <a:pt x="360159" y="1423111"/>
                  </a:cubicBezTo>
                  <a:cubicBezTo>
                    <a:pt x="361912" y="1423111"/>
                    <a:pt x="363372" y="1423111"/>
                    <a:pt x="364541" y="1423111"/>
                  </a:cubicBezTo>
                  <a:lnTo>
                    <a:pt x="359283" y="1421358"/>
                  </a:lnTo>
                  <a:close/>
                  <a:moveTo>
                    <a:pt x="916610" y="1412595"/>
                  </a:moveTo>
                  <a:cubicBezTo>
                    <a:pt x="918946" y="1411427"/>
                    <a:pt x="921283" y="1411427"/>
                    <a:pt x="923620" y="1412595"/>
                  </a:cubicBezTo>
                  <a:cubicBezTo>
                    <a:pt x="928294" y="1416100"/>
                    <a:pt x="931215" y="1418437"/>
                    <a:pt x="932383" y="1419606"/>
                  </a:cubicBezTo>
                  <a:cubicBezTo>
                    <a:pt x="932383" y="1421942"/>
                    <a:pt x="931799" y="1422527"/>
                    <a:pt x="930631" y="1421358"/>
                  </a:cubicBezTo>
                  <a:cubicBezTo>
                    <a:pt x="929462" y="1420190"/>
                    <a:pt x="924789" y="1417269"/>
                    <a:pt x="916610" y="1412595"/>
                  </a:cubicBezTo>
                  <a:close/>
                  <a:moveTo>
                    <a:pt x="347015" y="1412595"/>
                  </a:moveTo>
                  <a:lnTo>
                    <a:pt x="352272" y="1414348"/>
                  </a:lnTo>
                  <a:lnTo>
                    <a:pt x="350520" y="1414348"/>
                  </a:lnTo>
                  <a:close/>
                  <a:moveTo>
                    <a:pt x="830732" y="1410843"/>
                  </a:moveTo>
                  <a:cubicBezTo>
                    <a:pt x="834237" y="1413180"/>
                    <a:pt x="836574" y="1416393"/>
                    <a:pt x="837743" y="1420482"/>
                  </a:cubicBezTo>
                  <a:cubicBezTo>
                    <a:pt x="838911" y="1424571"/>
                    <a:pt x="840079" y="1427784"/>
                    <a:pt x="841248" y="1430121"/>
                  </a:cubicBezTo>
                  <a:lnTo>
                    <a:pt x="855269" y="1449400"/>
                  </a:lnTo>
                  <a:cubicBezTo>
                    <a:pt x="851763" y="1448231"/>
                    <a:pt x="847382" y="1443266"/>
                    <a:pt x="842124" y="1434503"/>
                  </a:cubicBezTo>
                  <a:cubicBezTo>
                    <a:pt x="836866" y="1425740"/>
                    <a:pt x="833069" y="1417853"/>
                    <a:pt x="830732" y="1410843"/>
                  </a:cubicBezTo>
                  <a:close/>
                  <a:moveTo>
                    <a:pt x="318973" y="1409090"/>
                  </a:moveTo>
                  <a:lnTo>
                    <a:pt x="317220" y="1412595"/>
                  </a:lnTo>
                  <a:cubicBezTo>
                    <a:pt x="321894" y="1413764"/>
                    <a:pt x="326568" y="1415808"/>
                    <a:pt x="331241" y="1418729"/>
                  </a:cubicBezTo>
                  <a:cubicBezTo>
                    <a:pt x="333578" y="1420190"/>
                    <a:pt x="336207" y="1421285"/>
                    <a:pt x="339128" y="1422015"/>
                  </a:cubicBezTo>
                  <a:lnTo>
                    <a:pt x="346655" y="1422871"/>
                  </a:lnTo>
                  <a:lnTo>
                    <a:pt x="341757" y="1419606"/>
                  </a:lnTo>
                  <a:cubicBezTo>
                    <a:pt x="339420" y="1418437"/>
                    <a:pt x="338252" y="1417269"/>
                    <a:pt x="338252" y="1416100"/>
                  </a:cubicBezTo>
                  <a:cubicBezTo>
                    <a:pt x="335915" y="1416100"/>
                    <a:pt x="334162" y="1415516"/>
                    <a:pt x="332994" y="1414348"/>
                  </a:cubicBezTo>
                  <a:cubicBezTo>
                    <a:pt x="331825" y="1413180"/>
                    <a:pt x="330073" y="1412595"/>
                    <a:pt x="327736" y="1412595"/>
                  </a:cubicBezTo>
                  <a:lnTo>
                    <a:pt x="325983" y="1412595"/>
                  </a:lnTo>
                  <a:cubicBezTo>
                    <a:pt x="323647" y="1410258"/>
                    <a:pt x="321310" y="1409090"/>
                    <a:pt x="318973" y="1409090"/>
                  </a:cubicBezTo>
                  <a:close/>
                  <a:moveTo>
                    <a:pt x="387324" y="1398574"/>
                  </a:moveTo>
                  <a:cubicBezTo>
                    <a:pt x="393166" y="1405585"/>
                    <a:pt x="399593" y="1409674"/>
                    <a:pt x="406603" y="1410843"/>
                  </a:cubicBezTo>
                  <a:lnTo>
                    <a:pt x="406603" y="1409090"/>
                  </a:lnTo>
                  <a:close/>
                  <a:moveTo>
                    <a:pt x="311963" y="1398574"/>
                  </a:moveTo>
                  <a:cubicBezTo>
                    <a:pt x="310794" y="1399743"/>
                    <a:pt x="310502" y="1400911"/>
                    <a:pt x="311086" y="1402080"/>
                  </a:cubicBezTo>
                  <a:cubicBezTo>
                    <a:pt x="311671" y="1403248"/>
                    <a:pt x="312547" y="1403832"/>
                    <a:pt x="313715" y="1403832"/>
                  </a:cubicBezTo>
                  <a:cubicBezTo>
                    <a:pt x="312547" y="1402664"/>
                    <a:pt x="311963" y="1400911"/>
                    <a:pt x="311963" y="1398574"/>
                  </a:cubicBezTo>
                  <a:close/>
                  <a:moveTo>
                    <a:pt x="835990" y="1379296"/>
                  </a:moveTo>
                  <a:cubicBezTo>
                    <a:pt x="838327" y="1379296"/>
                    <a:pt x="839495" y="1380464"/>
                    <a:pt x="839495" y="1382801"/>
                  </a:cubicBezTo>
                  <a:cubicBezTo>
                    <a:pt x="839495" y="1385138"/>
                    <a:pt x="840079" y="1386890"/>
                    <a:pt x="841248" y="1388059"/>
                  </a:cubicBezTo>
                  <a:cubicBezTo>
                    <a:pt x="843585" y="1389227"/>
                    <a:pt x="845921" y="1393901"/>
                    <a:pt x="848258" y="1402080"/>
                  </a:cubicBezTo>
                  <a:cubicBezTo>
                    <a:pt x="842416" y="1397406"/>
                    <a:pt x="838327" y="1389811"/>
                    <a:pt x="835990" y="1379296"/>
                  </a:cubicBezTo>
                  <a:close/>
                  <a:moveTo>
                    <a:pt x="327736" y="1374038"/>
                  </a:moveTo>
                  <a:cubicBezTo>
                    <a:pt x="330073" y="1377543"/>
                    <a:pt x="337083" y="1381925"/>
                    <a:pt x="348767" y="1387183"/>
                  </a:cubicBezTo>
                  <a:cubicBezTo>
                    <a:pt x="360451" y="1392440"/>
                    <a:pt x="369798" y="1396238"/>
                    <a:pt x="376809" y="1398574"/>
                  </a:cubicBezTo>
                  <a:cubicBezTo>
                    <a:pt x="375640" y="1396238"/>
                    <a:pt x="375056" y="1394485"/>
                    <a:pt x="375056" y="1393317"/>
                  </a:cubicBezTo>
                  <a:cubicBezTo>
                    <a:pt x="373888" y="1392148"/>
                    <a:pt x="373596" y="1391272"/>
                    <a:pt x="374180" y="1390688"/>
                  </a:cubicBezTo>
                  <a:cubicBezTo>
                    <a:pt x="374764" y="1390104"/>
                    <a:pt x="375056" y="1389227"/>
                    <a:pt x="375056" y="1388059"/>
                  </a:cubicBezTo>
                  <a:cubicBezTo>
                    <a:pt x="371551" y="1388059"/>
                    <a:pt x="368630" y="1386890"/>
                    <a:pt x="366293" y="1384554"/>
                  </a:cubicBezTo>
                  <a:lnTo>
                    <a:pt x="366293" y="1389811"/>
                  </a:lnTo>
                  <a:cubicBezTo>
                    <a:pt x="363957" y="1386306"/>
                    <a:pt x="360451" y="1384554"/>
                    <a:pt x="355778" y="1384554"/>
                  </a:cubicBezTo>
                  <a:cubicBezTo>
                    <a:pt x="352272" y="1384554"/>
                    <a:pt x="347015" y="1382801"/>
                    <a:pt x="340004" y="1379296"/>
                  </a:cubicBezTo>
                  <a:cubicBezTo>
                    <a:pt x="338836" y="1378127"/>
                    <a:pt x="337375" y="1376959"/>
                    <a:pt x="335623" y="1375791"/>
                  </a:cubicBezTo>
                  <a:cubicBezTo>
                    <a:pt x="333870" y="1374622"/>
                    <a:pt x="331241" y="1374038"/>
                    <a:pt x="327736" y="1374038"/>
                  </a:cubicBezTo>
                  <a:close/>
                  <a:moveTo>
                    <a:pt x="826570" y="1361113"/>
                  </a:moveTo>
                  <a:cubicBezTo>
                    <a:pt x="827300" y="1361259"/>
                    <a:pt x="827811" y="1361770"/>
                    <a:pt x="828103" y="1362646"/>
                  </a:cubicBezTo>
                  <a:cubicBezTo>
                    <a:pt x="828688" y="1364399"/>
                    <a:pt x="829564" y="1367612"/>
                    <a:pt x="830732" y="1372285"/>
                  </a:cubicBezTo>
                  <a:cubicBezTo>
                    <a:pt x="829564" y="1372285"/>
                    <a:pt x="828688" y="1371701"/>
                    <a:pt x="828103" y="1370533"/>
                  </a:cubicBezTo>
                  <a:cubicBezTo>
                    <a:pt x="827519" y="1369364"/>
                    <a:pt x="827227" y="1368196"/>
                    <a:pt x="827227" y="1367028"/>
                  </a:cubicBezTo>
                  <a:lnTo>
                    <a:pt x="823722" y="1361770"/>
                  </a:lnTo>
                  <a:cubicBezTo>
                    <a:pt x="824890" y="1361186"/>
                    <a:pt x="825840" y="1360967"/>
                    <a:pt x="826570" y="1361113"/>
                  </a:cubicBezTo>
                  <a:close/>
                  <a:moveTo>
                    <a:pt x="1188263" y="1356512"/>
                  </a:moveTo>
                  <a:cubicBezTo>
                    <a:pt x="1188263" y="1356512"/>
                    <a:pt x="1187679" y="1357680"/>
                    <a:pt x="1186510" y="1360017"/>
                  </a:cubicBezTo>
                  <a:lnTo>
                    <a:pt x="1193520" y="1360017"/>
                  </a:lnTo>
                  <a:cubicBezTo>
                    <a:pt x="1192352" y="1358849"/>
                    <a:pt x="1191476" y="1357973"/>
                    <a:pt x="1190891" y="1357388"/>
                  </a:cubicBezTo>
                  <a:cubicBezTo>
                    <a:pt x="1190307" y="1356804"/>
                    <a:pt x="1189431" y="1356512"/>
                    <a:pt x="1188263" y="1356512"/>
                  </a:cubicBezTo>
                  <a:close/>
                  <a:moveTo>
                    <a:pt x="806196" y="1354760"/>
                  </a:moveTo>
                  <a:cubicBezTo>
                    <a:pt x="810870" y="1355928"/>
                    <a:pt x="812038" y="1357680"/>
                    <a:pt x="809701" y="1360017"/>
                  </a:cubicBezTo>
                  <a:lnTo>
                    <a:pt x="807948" y="1360017"/>
                  </a:lnTo>
                  <a:cubicBezTo>
                    <a:pt x="807948" y="1357680"/>
                    <a:pt x="807364" y="1355928"/>
                    <a:pt x="806196" y="1354760"/>
                  </a:cubicBezTo>
                  <a:close/>
                  <a:moveTo>
                    <a:pt x="764133" y="1354760"/>
                  </a:moveTo>
                  <a:cubicBezTo>
                    <a:pt x="765302" y="1357096"/>
                    <a:pt x="765886" y="1362938"/>
                    <a:pt x="765886" y="1372285"/>
                  </a:cubicBezTo>
                  <a:lnTo>
                    <a:pt x="769391" y="1372285"/>
                  </a:lnTo>
                  <a:cubicBezTo>
                    <a:pt x="767054" y="1367612"/>
                    <a:pt x="765886" y="1361770"/>
                    <a:pt x="765886" y="1354760"/>
                  </a:cubicBezTo>
                  <a:close/>
                  <a:moveTo>
                    <a:pt x="339128" y="1351254"/>
                  </a:moveTo>
                  <a:cubicBezTo>
                    <a:pt x="337375" y="1352423"/>
                    <a:pt x="335915" y="1353591"/>
                    <a:pt x="334746" y="1354760"/>
                  </a:cubicBezTo>
                  <a:lnTo>
                    <a:pt x="331241" y="1356512"/>
                  </a:lnTo>
                  <a:cubicBezTo>
                    <a:pt x="331241" y="1356512"/>
                    <a:pt x="331533" y="1356804"/>
                    <a:pt x="332118" y="1357388"/>
                  </a:cubicBezTo>
                  <a:cubicBezTo>
                    <a:pt x="332702" y="1357973"/>
                    <a:pt x="332994" y="1358265"/>
                    <a:pt x="332994" y="1358265"/>
                  </a:cubicBezTo>
                  <a:cubicBezTo>
                    <a:pt x="336499" y="1362938"/>
                    <a:pt x="341173" y="1366443"/>
                    <a:pt x="347015" y="1368780"/>
                  </a:cubicBezTo>
                  <a:cubicBezTo>
                    <a:pt x="349351" y="1368780"/>
                    <a:pt x="350520" y="1368780"/>
                    <a:pt x="350520" y="1368780"/>
                  </a:cubicBezTo>
                  <a:cubicBezTo>
                    <a:pt x="350520" y="1368780"/>
                    <a:pt x="354025" y="1369949"/>
                    <a:pt x="361035" y="1372285"/>
                  </a:cubicBezTo>
                  <a:cubicBezTo>
                    <a:pt x="363372" y="1373454"/>
                    <a:pt x="366293" y="1375206"/>
                    <a:pt x="369798" y="1377543"/>
                  </a:cubicBezTo>
                  <a:lnTo>
                    <a:pt x="369798" y="1375791"/>
                  </a:lnTo>
                  <a:lnTo>
                    <a:pt x="376809" y="1375791"/>
                  </a:lnTo>
                  <a:cubicBezTo>
                    <a:pt x="375640" y="1375791"/>
                    <a:pt x="375056" y="1376375"/>
                    <a:pt x="375056" y="1377543"/>
                  </a:cubicBezTo>
                  <a:cubicBezTo>
                    <a:pt x="377393" y="1381048"/>
                    <a:pt x="380898" y="1382801"/>
                    <a:pt x="385572" y="1382801"/>
                  </a:cubicBezTo>
                  <a:cubicBezTo>
                    <a:pt x="389077" y="1383969"/>
                    <a:pt x="392582" y="1384554"/>
                    <a:pt x="396087" y="1384554"/>
                  </a:cubicBezTo>
                  <a:lnTo>
                    <a:pt x="406603" y="1386306"/>
                  </a:lnTo>
                  <a:lnTo>
                    <a:pt x="394335" y="1382801"/>
                  </a:lnTo>
                  <a:lnTo>
                    <a:pt x="385572" y="1375791"/>
                  </a:lnTo>
                  <a:cubicBezTo>
                    <a:pt x="383235" y="1375791"/>
                    <a:pt x="383235" y="1374622"/>
                    <a:pt x="385572" y="1372285"/>
                  </a:cubicBezTo>
                  <a:lnTo>
                    <a:pt x="376809" y="1368780"/>
                  </a:lnTo>
                  <a:cubicBezTo>
                    <a:pt x="374472" y="1367612"/>
                    <a:pt x="372720" y="1366443"/>
                    <a:pt x="371551" y="1365275"/>
                  </a:cubicBezTo>
                  <a:cubicBezTo>
                    <a:pt x="370383" y="1364107"/>
                    <a:pt x="369214" y="1363523"/>
                    <a:pt x="368046" y="1363523"/>
                  </a:cubicBezTo>
                  <a:cubicBezTo>
                    <a:pt x="368046" y="1362354"/>
                    <a:pt x="366293" y="1361186"/>
                    <a:pt x="362788" y="1360017"/>
                  </a:cubicBezTo>
                  <a:lnTo>
                    <a:pt x="357530" y="1358265"/>
                  </a:lnTo>
                  <a:lnTo>
                    <a:pt x="345262" y="1351254"/>
                  </a:lnTo>
                  <a:cubicBezTo>
                    <a:pt x="342925" y="1350086"/>
                    <a:pt x="340881" y="1350086"/>
                    <a:pt x="339128" y="1351254"/>
                  </a:cubicBezTo>
                  <a:close/>
                  <a:moveTo>
                    <a:pt x="273405" y="1349502"/>
                  </a:moveTo>
                  <a:cubicBezTo>
                    <a:pt x="282753" y="1368196"/>
                    <a:pt x="297358" y="1383385"/>
                    <a:pt x="317220" y="1395069"/>
                  </a:cubicBezTo>
                  <a:cubicBezTo>
                    <a:pt x="305537" y="1390396"/>
                    <a:pt x="296189" y="1383677"/>
                    <a:pt x="289179" y="1374914"/>
                  </a:cubicBezTo>
                  <a:cubicBezTo>
                    <a:pt x="282168" y="1366151"/>
                    <a:pt x="276911" y="1360601"/>
                    <a:pt x="273405" y="1358265"/>
                  </a:cubicBezTo>
                  <a:cubicBezTo>
                    <a:pt x="280416" y="1369949"/>
                    <a:pt x="288010" y="1378712"/>
                    <a:pt x="296189" y="1384554"/>
                  </a:cubicBezTo>
                  <a:cubicBezTo>
                    <a:pt x="299695" y="1386890"/>
                    <a:pt x="303492" y="1389519"/>
                    <a:pt x="307581" y="1392440"/>
                  </a:cubicBezTo>
                  <a:cubicBezTo>
                    <a:pt x="311671" y="1395361"/>
                    <a:pt x="314884" y="1397406"/>
                    <a:pt x="317220" y="1398574"/>
                  </a:cubicBezTo>
                  <a:cubicBezTo>
                    <a:pt x="320726" y="1402080"/>
                    <a:pt x="325107" y="1405001"/>
                    <a:pt x="330365" y="1407337"/>
                  </a:cubicBezTo>
                  <a:cubicBezTo>
                    <a:pt x="335623" y="1409674"/>
                    <a:pt x="340588" y="1412011"/>
                    <a:pt x="345262" y="1414348"/>
                  </a:cubicBezTo>
                  <a:lnTo>
                    <a:pt x="350520" y="1414348"/>
                  </a:lnTo>
                  <a:lnTo>
                    <a:pt x="354025" y="1416100"/>
                  </a:lnTo>
                  <a:cubicBezTo>
                    <a:pt x="358699" y="1417269"/>
                    <a:pt x="363664" y="1418729"/>
                    <a:pt x="368922" y="1420482"/>
                  </a:cubicBezTo>
                  <a:cubicBezTo>
                    <a:pt x="374180" y="1422235"/>
                    <a:pt x="379146" y="1423695"/>
                    <a:pt x="383819" y="1424864"/>
                  </a:cubicBezTo>
                  <a:cubicBezTo>
                    <a:pt x="388493" y="1428369"/>
                    <a:pt x="394919" y="1431290"/>
                    <a:pt x="403098" y="1433627"/>
                  </a:cubicBezTo>
                  <a:cubicBezTo>
                    <a:pt x="406603" y="1434795"/>
                    <a:pt x="411861" y="1435379"/>
                    <a:pt x="418871" y="1435379"/>
                  </a:cubicBezTo>
                  <a:cubicBezTo>
                    <a:pt x="421208" y="1435379"/>
                    <a:pt x="423253" y="1435963"/>
                    <a:pt x="425005" y="1437132"/>
                  </a:cubicBezTo>
                  <a:cubicBezTo>
                    <a:pt x="426758" y="1438300"/>
                    <a:pt x="428803" y="1439468"/>
                    <a:pt x="431139" y="1440637"/>
                  </a:cubicBezTo>
                  <a:cubicBezTo>
                    <a:pt x="451002" y="1442974"/>
                    <a:pt x="465023" y="1445310"/>
                    <a:pt x="473202" y="1447647"/>
                  </a:cubicBezTo>
                  <a:cubicBezTo>
                    <a:pt x="477875" y="1448816"/>
                    <a:pt x="482257" y="1449108"/>
                    <a:pt x="486346" y="1448524"/>
                  </a:cubicBezTo>
                  <a:cubicBezTo>
                    <a:pt x="490436" y="1447939"/>
                    <a:pt x="494233" y="1448231"/>
                    <a:pt x="497738" y="1449400"/>
                  </a:cubicBezTo>
                  <a:lnTo>
                    <a:pt x="488975" y="1444142"/>
                  </a:lnTo>
                  <a:cubicBezTo>
                    <a:pt x="491312" y="1444142"/>
                    <a:pt x="493065" y="1444726"/>
                    <a:pt x="494233" y="1445895"/>
                  </a:cubicBezTo>
                  <a:cubicBezTo>
                    <a:pt x="490728" y="1442390"/>
                    <a:pt x="486054" y="1440637"/>
                    <a:pt x="480212" y="1440637"/>
                  </a:cubicBezTo>
                  <a:cubicBezTo>
                    <a:pt x="476707" y="1440637"/>
                    <a:pt x="474955" y="1441805"/>
                    <a:pt x="474955" y="1444142"/>
                  </a:cubicBezTo>
                  <a:lnTo>
                    <a:pt x="473202" y="1444142"/>
                  </a:lnTo>
                  <a:lnTo>
                    <a:pt x="473202" y="1440637"/>
                  </a:lnTo>
                  <a:lnTo>
                    <a:pt x="462686" y="1437132"/>
                  </a:lnTo>
                  <a:lnTo>
                    <a:pt x="446913" y="1431874"/>
                  </a:lnTo>
                  <a:cubicBezTo>
                    <a:pt x="445744" y="1431874"/>
                    <a:pt x="442239" y="1430998"/>
                    <a:pt x="436397" y="1429245"/>
                  </a:cubicBezTo>
                  <a:cubicBezTo>
                    <a:pt x="430555" y="1427492"/>
                    <a:pt x="425882" y="1425448"/>
                    <a:pt x="422377" y="1423111"/>
                  </a:cubicBezTo>
                  <a:cubicBezTo>
                    <a:pt x="418871" y="1423111"/>
                    <a:pt x="415950" y="1422527"/>
                    <a:pt x="413614" y="1421358"/>
                  </a:cubicBezTo>
                  <a:cubicBezTo>
                    <a:pt x="411277" y="1420190"/>
                    <a:pt x="408940" y="1420190"/>
                    <a:pt x="406603" y="1421358"/>
                  </a:cubicBezTo>
                  <a:cubicBezTo>
                    <a:pt x="404266" y="1421358"/>
                    <a:pt x="401053" y="1420774"/>
                    <a:pt x="396964" y="1419606"/>
                  </a:cubicBezTo>
                  <a:cubicBezTo>
                    <a:pt x="392874" y="1418437"/>
                    <a:pt x="389661" y="1417269"/>
                    <a:pt x="387324" y="1416100"/>
                  </a:cubicBezTo>
                  <a:cubicBezTo>
                    <a:pt x="380314" y="1412595"/>
                    <a:pt x="376809" y="1410258"/>
                    <a:pt x="376809" y="1409090"/>
                  </a:cubicBezTo>
                  <a:lnTo>
                    <a:pt x="373304" y="1407337"/>
                  </a:lnTo>
                  <a:lnTo>
                    <a:pt x="375056" y="1410843"/>
                  </a:lnTo>
                  <a:cubicBezTo>
                    <a:pt x="373888" y="1409674"/>
                    <a:pt x="371551" y="1409090"/>
                    <a:pt x="368046" y="1409090"/>
                  </a:cubicBezTo>
                  <a:lnTo>
                    <a:pt x="366293" y="1403832"/>
                  </a:lnTo>
                  <a:cubicBezTo>
                    <a:pt x="365125" y="1406169"/>
                    <a:pt x="363372" y="1406753"/>
                    <a:pt x="361035" y="1405585"/>
                  </a:cubicBezTo>
                  <a:cubicBezTo>
                    <a:pt x="358699" y="1404417"/>
                    <a:pt x="356362" y="1403832"/>
                    <a:pt x="354025" y="1403832"/>
                  </a:cubicBezTo>
                  <a:cubicBezTo>
                    <a:pt x="348183" y="1394485"/>
                    <a:pt x="342925" y="1389227"/>
                    <a:pt x="338252" y="1388059"/>
                  </a:cubicBezTo>
                  <a:cubicBezTo>
                    <a:pt x="338252" y="1388059"/>
                    <a:pt x="337083" y="1386890"/>
                    <a:pt x="334746" y="1384554"/>
                  </a:cubicBezTo>
                  <a:cubicBezTo>
                    <a:pt x="335915" y="1385722"/>
                    <a:pt x="337960" y="1386890"/>
                    <a:pt x="340881" y="1388059"/>
                  </a:cubicBezTo>
                  <a:cubicBezTo>
                    <a:pt x="343802" y="1389227"/>
                    <a:pt x="346430" y="1390396"/>
                    <a:pt x="348767" y="1391564"/>
                  </a:cubicBezTo>
                  <a:cubicBezTo>
                    <a:pt x="351104" y="1395069"/>
                    <a:pt x="355193" y="1396822"/>
                    <a:pt x="361035" y="1396822"/>
                  </a:cubicBezTo>
                  <a:cubicBezTo>
                    <a:pt x="356362" y="1392148"/>
                    <a:pt x="352272" y="1389227"/>
                    <a:pt x="348767" y="1388059"/>
                  </a:cubicBezTo>
                  <a:lnTo>
                    <a:pt x="338252" y="1384554"/>
                  </a:lnTo>
                  <a:cubicBezTo>
                    <a:pt x="337083" y="1384554"/>
                    <a:pt x="335331" y="1384262"/>
                    <a:pt x="332994" y="1383677"/>
                  </a:cubicBezTo>
                  <a:cubicBezTo>
                    <a:pt x="330657" y="1383093"/>
                    <a:pt x="328905" y="1382217"/>
                    <a:pt x="327736" y="1381048"/>
                  </a:cubicBezTo>
                  <a:cubicBezTo>
                    <a:pt x="326568" y="1378712"/>
                    <a:pt x="325399" y="1377251"/>
                    <a:pt x="324231" y="1376667"/>
                  </a:cubicBezTo>
                  <a:cubicBezTo>
                    <a:pt x="323062" y="1376083"/>
                    <a:pt x="321894" y="1375206"/>
                    <a:pt x="320726" y="1374038"/>
                  </a:cubicBezTo>
                  <a:lnTo>
                    <a:pt x="318973" y="1374038"/>
                  </a:lnTo>
                  <a:cubicBezTo>
                    <a:pt x="315468" y="1369364"/>
                    <a:pt x="313131" y="1365859"/>
                    <a:pt x="311963" y="1363523"/>
                  </a:cubicBezTo>
                  <a:cubicBezTo>
                    <a:pt x="310794" y="1361186"/>
                    <a:pt x="309042" y="1359433"/>
                    <a:pt x="306705" y="1358265"/>
                  </a:cubicBezTo>
                  <a:cubicBezTo>
                    <a:pt x="304368" y="1357096"/>
                    <a:pt x="302615" y="1355928"/>
                    <a:pt x="301447" y="1354760"/>
                  </a:cubicBezTo>
                  <a:cubicBezTo>
                    <a:pt x="302615" y="1355928"/>
                    <a:pt x="306121" y="1356512"/>
                    <a:pt x="311963" y="1356512"/>
                  </a:cubicBezTo>
                  <a:cubicBezTo>
                    <a:pt x="315468" y="1360017"/>
                    <a:pt x="317804" y="1364107"/>
                    <a:pt x="318973" y="1368780"/>
                  </a:cubicBezTo>
                  <a:cubicBezTo>
                    <a:pt x="322478" y="1372285"/>
                    <a:pt x="325399" y="1373454"/>
                    <a:pt x="327736" y="1372285"/>
                  </a:cubicBezTo>
                  <a:cubicBezTo>
                    <a:pt x="326568" y="1371117"/>
                    <a:pt x="325107" y="1368780"/>
                    <a:pt x="323355" y="1365275"/>
                  </a:cubicBezTo>
                  <a:cubicBezTo>
                    <a:pt x="321602" y="1361770"/>
                    <a:pt x="319557" y="1358849"/>
                    <a:pt x="317220" y="1356512"/>
                  </a:cubicBezTo>
                  <a:lnTo>
                    <a:pt x="301447" y="1354760"/>
                  </a:lnTo>
                  <a:cubicBezTo>
                    <a:pt x="300279" y="1354760"/>
                    <a:pt x="299402" y="1354467"/>
                    <a:pt x="298818" y="1353883"/>
                  </a:cubicBezTo>
                  <a:cubicBezTo>
                    <a:pt x="298234" y="1353299"/>
                    <a:pt x="297358" y="1353591"/>
                    <a:pt x="296189" y="1354760"/>
                  </a:cubicBezTo>
                  <a:lnTo>
                    <a:pt x="299695" y="1360017"/>
                  </a:lnTo>
                  <a:cubicBezTo>
                    <a:pt x="299695" y="1360017"/>
                    <a:pt x="298818" y="1359725"/>
                    <a:pt x="297066" y="1359141"/>
                  </a:cubicBezTo>
                  <a:cubicBezTo>
                    <a:pt x="295313" y="1358557"/>
                    <a:pt x="294437" y="1357680"/>
                    <a:pt x="294437" y="1356512"/>
                  </a:cubicBezTo>
                  <a:cubicBezTo>
                    <a:pt x="293268" y="1355344"/>
                    <a:pt x="292100" y="1354467"/>
                    <a:pt x="290932" y="1353883"/>
                  </a:cubicBezTo>
                  <a:cubicBezTo>
                    <a:pt x="289763" y="1353299"/>
                    <a:pt x="289179" y="1353591"/>
                    <a:pt x="289179" y="1354760"/>
                  </a:cubicBezTo>
                  <a:cubicBezTo>
                    <a:pt x="286842" y="1354760"/>
                    <a:pt x="284213" y="1354175"/>
                    <a:pt x="281292" y="1353007"/>
                  </a:cubicBezTo>
                  <a:cubicBezTo>
                    <a:pt x="278371" y="1351838"/>
                    <a:pt x="275742" y="1350670"/>
                    <a:pt x="273405" y="1349502"/>
                  </a:cubicBezTo>
                  <a:close/>
                  <a:moveTo>
                    <a:pt x="266395" y="1349502"/>
                  </a:moveTo>
                  <a:cubicBezTo>
                    <a:pt x="266395" y="1353007"/>
                    <a:pt x="266979" y="1355344"/>
                    <a:pt x="268148" y="1356512"/>
                  </a:cubicBezTo>
                  <a:cubicBezTo>
                    <a:pt x="270484" y="1354175"/>
                    <a:pt x="271069" y="1352423"/>
                    <a:pt x="269900" y="1351254"/>
                  </a:cubicBezTo>
                  <a:cubicBezTo>
                    <a:pt x="268732" y="1350086"/>
                    <a:pt x="267563" y="1349502"/>
                    <a:pt x="266395" y="1349502"/>
                  </a:cubicBezTo>
                  <a:close/>
                  <a:moveTo>
                    <a:pt x="840372" y="1348625"/>
                  </a:moveTo>
                  <a:cubicBezTo>
                    <a:pt x="840956" y="1349210"/>
                    <a:pt x="842416" y="1350670"/>
                    <a:pt x="844753" y="1353007"/>
                  </a:cubicBezTo>
                  <a:cubicBezTo>
                    <a:pt x="841248" y="1353007"/>
                    <a:pt x="839495" y="1351838"/>
                    <a:pt x="839495" y="1349502"/>
                  </a:cubicBezTo>
                  <a:cubicBezTo>
                    <a:pt x="839495" y="1348333"/>
                    <a:pt x="839787" y="1348041"/>
                    <a:pt x="840372" y="1348625"/>
                  </a:cubicBezTo>
                  <a:close/>
                  <a:moveTo>
                    <a:pt x="352272" y="1347749"/>
                  </a:moveTo>
                  <a:cubicBezTo>
                    <a:pt x="354609" y="1348917"/>
                    <a:pt x="356362" y="1350378"/>
                    <a:pt x="357530" y="1352131"/>
                  </a:cubicBezTo>
                  <a:cubicBezTo>
                    <a:pt x="358699" y="1353883"/>
                    <a:pt x="360451" y="1355344"/>
                    <a:pt x="362788" y="1356512"/>
                  </a:cubicBezTo>
                  <a:cubicBezTo>
                    <a:pt x="362788" y="1355344"/>
                    <a:pt x="363372" y="1354760"/>
                    <a:pt x="364541" y="1354760"/>
                  </a:cubicBezTo>
                  <a:cubicBezTo>
                    <a:pt x="361035" y="1353591"/>
                    <a:pt x="358114" y="1351838"/>
                    <a:pt x="355778" y="1349502"/>
                  </a:cubicBezTo>
                  <a:close/>
                  <a:moveTo>
                    <a:pt x="371551" y="1342491"/>
                  </a:moveTo>
                  <a:cubicBezTo>
                    <a:pt x="373888" y="1342491"/>
                    <a:pt x="376225" y="1343660"/>
                    <a:pt x="378561" y="1345996"/>
                  </a:cubicBezTo>
                  <a:cubicBezTo>
                    <a:pt x="380898" y="1348333"/>
                    <a:pt x="383819" y="1349502"/>
                    <a:pt x="387324" y="1349502"/>
                  </a:cubicBezTo>
                  <a:cubicBezTo>
                    <a:pt x="383819" y="1348333"/>
                    <a:pt x="381190" y="1346873"/>
                    <a:pt x="379438" y="1345120"/>
                  </a:cubicBezTo>
                  <a:cubicBezTo>
                    <a:pt x="377685" y="1343368"/>
                    <a:pt x="375056" y="1342491"/>
                    <a:pt x="371551" y="1342491"/>
                  </a:cubicBezTo>
                  <a:close/>
                  <a:moveTo>
                    <a:pt x="823722" y="1335481"/>
                  </a:moveTo>
                  <a:lnTo>
                    <a:pt x="828980" y="1337233"/>
                  </a:lnTo>
                  <a:cubicBezTo>
                    <a:pt x="828980" y="1344244"/>
                    <a:pt x="831901" y="1350670"/>
                    <a:pt x="837743" y="1356512"/>
                  </a:cubicBezTo>
                  <a:cubicBezTo>
                    <a:pt x="837743" y="1357680"/>
                    <a:pt x="838035" y="1358849"/>
                    <a:pt x="838619" y="1360017"/>
                  </a:cubicBezTo>
                  <a:cubicBezTo>
                    <a:pt x="839203" y="1361186"/>
                    <a:pt x="839495" y="1363523"/>
                    <a:pt x="839495" y="1367028"/>
                  </a:cubicBezTo>
                  <a:cubicBezTo>
                    <a:pt x="838327" y="1365859"/>
                    <a:pt x="836866" y="1364399"/>
                    <a:pt x="835114" y="1362646"/>
                  </a:cubicBezTo>
                  <a:cubicBezTo>
                    <a:pt x="833361" y="1360894"/>
                    <a:pt x="831901" y="1360017"/>
                    <a:pt x="830732" y="1360017"/>
                  </a:cubicBezTo>
                  <a:lnTo>
                    <a:pt x="827227" y="1347749"/>
                  </a:lnTo>
                  <a:cubicBezTo>
                    <a:pt x="827227" y="1344244"/>
                    <a:pt x="826059" y="1340154"/>
                    <a:pt x="823722" y="1335481"/>
                  </a:cubicBezTo>
                  <a:close/>
                  <a:moveTo>
                    <a:pt x="830732" y="1331976"/>
                  </a:moveTo>
                  <a:lnTo>
                    <a:pt x="835990" y="1335481"/>
                  </a:lnTo>
                  <a:cubicBezTo>
                    <a:pt x="831317" y="1335481"/>
                    <a:pt x="828980" y="1336065"/>
                    <a:pt x="828980" y="1337233"/>
                  </a:cubicBezTo>
                  <a:cubicBezTo>
                    <a:pt x="828980" y="1333728"/>
                    <a:pt x="829564" y="1331976"/>
                    <a:pt x="830732" y="1331976"/>
                  </a:cubicBezTo>
                  <a:close/>
                  <a:moveTo>
                    <a:pt x="1195273" y="1314450"/>
                  </a:moveTo>
                  <a:cubicBezTo>
                    <a:pt x="1195273" y="1314450"/>
                    <a:pt x="1194981" y="1315618"/>
                    <a:pt x="1194397" y="1317955"/>
                  </a:cubicBezTo>
                  <a:cubicBezTo>
                    <a:pt x="1193813" y="1320292"/>
                    <a:pt x="1194105" y="1321460"/>
                    <a:pt x="1195273" y="1321460"/>
                  </a:cubicBezTo>
                  <a:cubicBezTo>
                    <a:pt x="1197610" y="1320292"/>
                    <a:pt x="1197610" y="1317955"/>
                    <a:pt x="1195273" y="1314450"/>
                  </a:cubicBezTo>
                  <a:close/>
                  <a:moveTo>
                    <a:pt x="1237336" y="1312697"/>
                  </a:moveTo>
                  <a:lnTo>
                    <a:pt x="1228572" y="1314450"/>
                  </a:lnTo>
                  <a:lnTo>
                    <a:pt x="1221562" y="1330223"/>
                  </a:lnTo>
                  <a:cubicBezTo>
                    <a:pt x="1220394" y="1330223"/>
                    <a:pt x="1219517" y="1330223"/>
                    <a:pt x="1218933" y="1330223"/>
                  </a:cubicBezTo>
                  <a:cubicBezTo>
                    <a:pt x="1218349" y="1330223"/>
                    <a:pt x="1218057" y="1330807"/>
                    <a:pt x="1218057" y="1331976"/>
                  </a:cubicBezTo>
                  <a:lnTo>
                    <a:pt x="1209294" y="1349502"/>
                  </a:lnTo>
                  <a:cubicBezTo>
                    <a:pt x="1208125" y="1351838"/>
                    <a:pt x="1207541" y="1354760"/>
                    <a:pt x="1207541" y="1358265"/>
                  </a:cubicBezTo>
                  <a:cubicBezTo>
                    <a:pt x="1211047" y="1359433"/>
                    <a:pt x="1211923" y="1360894"/>
                    <a:pt x="1210170" y="1362646"/>
                  </a:cubicBezTo>
                  <a:cubicBezTo>
                    <a:pt x="1208418" y="1364399"/>
                    <a:pt x="1207541" y="1365859"/>
                    <a:pt x="1207541" y="1367028"/>
                  </a:cubicBezTo>
                  <a:lnTo>
                    <a:pt x="1198778" y="1391564"/>
                  </a:lnTo>
                  <a:cubicBezTo>
                    <a:pt x="1197610" y="1392733"/>
                    <a:pt x="1197318" y="1394193"/>
                    <a:pt x="1197902" y="1395946"/>
                  </a:cubicBezTo>
                  <a:cubicBezTo>
                    <a:pt x="1198486" y="1397698"/>
                    <a:pt x="1198194" y="1399159"/>
                    <a:pt x="1197026" y="1400327"/>
                  </a:cubicBezTo>
                  <a:cubicBezTo>
                    <a:pt x="1198194" y="1400327"/>
                    <a:pt x="1198778" y="1400911"/>
                    <a:pt x="1198778" y="1402080"/>
                  </a:cubicBezTo>
                  <a:lnTo>
                    <a:pt x="1214552" y="1375791"/>
                  </a:lnTo>
                  <a:cubicBezTo>
                    <a:pt x="1214552" y="1373454"/>
                    <a:pt x="1215720" y="1371701"/>
                    <a:pt x="1218057" y="1370533"/>
                  </a:cubicBezTo>
                  <a:cubicBezTo>
                    <a:pt x="1220394" y="1360017"/>
                    <a:pt x="1221562" y="1353007"/>
                    <a:pt x="1221562" y="1349502"/>
                  </a:cubicBezTo>
                  <a:cubicBezTo>
                    <a:pt x="1221562" y="1347165"/>
                    <a:pt x="1222146" y="1345996"/>
                    <a:pt x="1223315" y="1345996"/>
                  </a:cubicBezTo>
                  <a:lnTo>
                    <a:pt x="1225067" y="1353007"/>
                  </a:lnTo>
                  <a:cubicBezTo>
                    <a:pt x="1227404" y="1342491"/>
                    <a:pt x="1228572" y="1336065"/>
                    <a:pt x="1228572" y="1333728"/>
                  </a:cubicBezTo>
                  <a:lnTo>
                    <a:pt x="1235583" y="1317955"/>
                  </a:lnTo>
                  <a:cubicBezTo>
                    <a:pt x="1236751" y="1320292"/>
                    <a:pt x="1237336" y="1323797"/>
                    <a:pt x="1237336" y="1328470"/>
                  </a:cubicBezTo>
                  <a:cubicBezTo>
                    <a:pt x="1240841" y="1323797"/>
                    <a:pt x="1242593" y="1321460"/>
                    <a:pt x="1242593" y="1321460"/>
                  </a:cubicBezTo>
                  <a:cubicBezTo>
                    <a:pt x="1242593" y="1320292"/>
                    <a:pt x="1242885" y="1319123"/>
                    <a:pt x="1243470" y="1317955"/>
                  </a:cubicBezTo>
                  <a:cubicBezTo>
                    <a:pt x="1244054" y="1316786"/>
                    <a:pt x="1243762" y="1316202"/>
                    <a:pt x="1242593" y="1316202"/>
                  </a:cubicBezTo>
                  <a:cubicBezTo>
                    <a:pt x="1242593" y="1313866"/>
                    <a:pt x="1240841" y="1312697"/>
                    <a:pt x="1237336" y="1312697"/>
                  </a:cubicBezTo>
                  <a:close/>
                  <a:moveTo>
                    <a:pt x="609905" y="1310944"/>
                  </a:moveTo>
                  <a:lnTo>
                    <a:pt x="609905" y="1326718"/>
                  </a:lnTo>
                  <a:cubicBezTo>
                    <a:pt x="612242" y="1324381"/>
                    <a:pt x="613118" y="1321752"/>
                    <a:pt x="612534" y="1318831"/>
                  </a:cubicBezTo>
                  <a:cubicBezTo>
                    <a:pt x="611949" y="1315910"/>
                    <a:pt x="611657" y="1313281"/>
                    <a:pt x="611657" y="1310944"/>
                  </a:cubicBezTo>
                  <a:close/>
                  <a:moveTo>
                    <a:pt x="611657" y="1303934"/>
                  </a:moveTo>
                  <a:cubicBezTo>
                    <a:pt x="609320" y="1305103"/>
                    <a:pt x="608444" y="1306271"/>
                    <a:pt x="609028" y="1307439"/>
                  </a:cubicBezTo>
                  <a:cubicBezTo>
                    <a:pt x="609613" y="1308608"/>
                    <a:pt x="609905" y="1309192"/>
                    <a:pt x="609905" y="1309192"/>
                  </a:cubicBezTo>
                  <a:lnTo>
                    <a:pt x="611657" y="1309192"/>
                  </a:lnTo>
                  <a:close/>
                  <a:moveTo>
                    <a:pt x="188404" y="1297800"/>
                  </a:moveTo>
                  <a:cubicBezTo>
                    <a:pt x="187820" y="1298384"/>
                    <a:pt x="187528" y="1299260"/>
                    <a:pt x="187528" y="1300429"/>
                  </a:cubicBezTo>
                  <a:lnTo>
                    <a:pt x="199796" y="1309192"/>
                  </a:lnTo>
                  <a:cubicBezTo>
                    <a:pt x="199796" y="1309192"/>
                    <a:pt x="200088" y="1308900"/>
                    <a:pt x="200672" y="1308316"/>
                  </a:cubicBezTo>
                  <a:cubicBezTo>
                    <a:pt x="201257" y="1307731"/>
                    <a:pt x="201549" y="1307439"/>
                    <a:pt x="201549" y="1307439"/>
                  </a:cubicBezTo>
                  <a:cubicBezTo>
                    <a:pt x="201549" y="1312113"/>
                    <a:pt x="204470" y="1313281"/>
                    <a:pt x="210312" y="1310944"/>
                  </a:cubicBezTo>
                  <a:cubicBezTo>
                    <a:pt x="210312" y="1309776"/>
                    <a:pt x="210896" y="1309192"/>
                    <a:pt x="212064" y="1309192"/>
                  </a:cubicBezTo>
                  <a:cubicBezTo>
                    <a:pt x="213233" y="1309192"/>
                    <a:pt x="213817" y="1308608"/>
                    <a:pt x="213817" y="1307439"/>
                  </a:cubicBezTo>
                  <a:cubicBezTo>
                    <a:pt x="212649" y="1306271"/>
                    <a:pt x="211772" y="1305687"/>
                    <a:pt x="211188" y="1305687"/>
                  </a:cubicBezTo>
                  <a:cubicBezTo>
                    <a:pt x="210604" y="1305687"/>
                    <a:pt x="210312" y="1306271"/>
                    <a:pt x="210312" y="1307439"/>
                  </a:cubicBezTo>
                  <a:cubicBezTo>
                    <a:pt x="207975" y="1302766"/>
                    <a:pt x="204178" y="1300137"/>
                    <a:pt x="198920" y="1299553"/>
                  </a:cubicBezTo>
                  <a:cubicBezTo>
                    <a:pt x="193662" y="1298968"/>
                    <a:pt x="190449" y="1298676"/>
                    <a:pt x="189281" y="1298676"/>
                  </a:cubicBezTo>
                  <a:cubicBezTo>
                    <a:pt x="189281" y="1297508"/>
                    <a:pt x="188989" y="1297216"/>
                    <a:pt x="188404" y="1297800"/>
                  </a:cubicBezTo>
                  <a:close/>
                  <a:moveTo>
                    <a:pt x="1289914" y="1296924"/>
                  </a:moveTo>
                  <a:cubicBezTo>
                    <a:pt x="1288745" y="1301597"/>
                    <a:pt x="1286408" y="1303642"/>
                    <a:pt x="1282903" y="1303058"/>
                  </a:cubicBezTo>
                  <a:cubicBezTo>
                    <a:pt x="1279398" y="1302473"/>
                    <a:pt x="1277061" y="1302181"/>
                    <a:pt x="1275893" y="1302181"/>
                  </a:cubicBezTo>
                  <a:cubicBezTo>
                    <a:pt x="1280566" y="1308023"/>
                    <a:pt x="1285824" y="1313281"/>
                    <a:pt x="1291666" y="1317955"/>
                  </a:cubicBezTo>
                  <a:cubicBezTo>
                    <a:pt x="1292835" y="1312113"/>
                    <a:pt x="1296340" y="1310360"/>
                    <a:pt x="1302182" y="1312697"/>
                  </a:cubicBezTo>
                  <a:cubicBezTo>
                    <a:pt x="1310360" y="1318539"/>
                    <a:pt x="1314450" y="1322628"/>
                    <a:pt x="1314450" y="1324965"/>
                  </a:cubicBezTo>
                  <a:lnTo>
                    <a:pt x="1314450" y="1326718"/>
                  </a:lnTo>
                  <a:lnTo>
                    <a:pt x="1298677" y="1323213"/>
                  </a:lnTo>
                  <a:cubicBezTo>
                    <a:pt x="1301013" y="1327886"/>
                    <a:pt x="1305103" y="1331391"/>
                    <a:pt x="1310945" y="1333728"/>
                  </a:cubicBezTo>
                  <a:cubicBezTo>
                    <a:pt x="1313281" y="1339570"/>
                    <a:pt x="1316786" y="1344244"/>
                    <a:pt x="1321460" y="1347749"/>
                  </a:cubicBezTo>
                  <a:lnTo>
                    <a:pt x="1331976" y="1358265"/>
                  </a:lnTo>
                  <a:lnTo>
                    <a:pt x="1340739" y="1368780"/>
                  </a:lnTo>
                  <a:cubicBezTo>
                    <a:pt x="1341907" y="1368780"/>
                    <a:pt x="1342492" y="1368196"/>
                    <a:pt x="1342492" y="1367028"/>
                  </a:cubicBezTo>
                  <a:lnTo>
                    <a:pt x="1338986" y="1356512"/>
                  </a:lnTo>
                  <a:cubicBezTo>
                    <a:pt x="1336649" y="1344828"/>
                    <a:pt x="1333144" y="1337233"/>
                    <a:pt x="1328471" y="1333728"/>
                  </a:cubicBezTo>
                  <a:lnTo>
                    <a:pt x="1324965" y="1331976"/>
                  </a:lnTo>
                  <a:cubicBezTo>
                    <a:pt x="1320292" y="1324965"/>
                    <a:pt x="1314158" y="1318539"/>
                    <a:pt x="1306563" y="1312697"/>
                  </a:cubicBezTo>
                  <a:cubicBezTo>
                    <a:pt x="1298969" y="1306855"/>
                    <a:pt x="1293419" y="1301597"/>
                    <a:pt x="1289914" y="1296924"/>
                  </a:cubicBezTo>
                  <a:close/>
                  <a:moveTo>
                    <a:pt x="1179500" y="1293419"/>
                  </a:moveTo>
                  <a:cubicBezTo>
                    <a:pt x="1175995" y="1296924"/>
                    <a:pt x="1174242" y="1299553"/>
                    <a:pt x="1174242" y="1301305"/>
                  </a:cubicBezTo>
                  <a:cubicBezTo>
                    <a:pt x="1174242" y="1303058"/>
                    <a:pt x="1174242" y="1305103"/>
                    <a:pt x="1174242" y="1307439"/>
                  </a:cubicBezTo>
                  <a:cubicBezTo>
                    <a:pt x="1177747" y="1305103"/>
                    <a:pt x="1179792" y="1303058"/>
                    <a:pt x="1180376" y="1301305"/>
                  </a:cubicBezTo>
                  <a:cubicBezTo>
                    <a:pt x="1180960" y="1299553"/>
                    <a:pt x="1180668" y="1296924"/>
                    <a:pt x="1179500" y="1293419"/>
                  </a:cubicBezTo>
                  <a:close/>
                  <a:moveTo>
                    <a:pt x="1202284" y="1288161"/>
                  </a:moveTo>
                  <a:cubicBezTo>
                    <a:pt x="1199946" y="1290497"/>
                    <a:pt x="1198194" y="1294003"/>
                    <a:pt x="1197026" y="1298676"/>
                  </a:cubicBezTo>
                  <a:lnTo>
                    <a:pt x="1205789" y="1298676"/>
                  </a:lnTo>
                  <a:cubicBezTo>
                    <a:pt x="1204620" y="1301013"/>
                    <a:pt x="1203160" y="1303350"/>
                    <a:pt x="1201407" y="1305687"/>
                  </a:cubicBezTo>
                  <a:cubicBezTo>
                    <a:pt x="1199654" y="1308023"/>
                    <a:pt x="1198778" y="1310944"/>
                    <a:pt x="1198778" y="1314450"/>
                  </a:cubicBezTo>
                  <a:cubicBezTo>
                    <a:pt x="1199946" y="1312113"/>
                    <a:pt x="1201407" y="1310068"/>
                    <a:pt x="1203160" y="1308316"/>
                  </a:cubicBezTo>
                  <a:cubicBezTo>
                    <a:pt x="1204912" y="1306563"/>
                    <a:pt x="1205789" y="1303350"/>
                    <a:pt x="1205789" y="1298676"/>
                  </a:cubicBezTo>
                  <a:cubicBezTo>
                    <a:pt x="1203452" y="1292834"/>
                    <a:pt x="1202284" y="1289329"/>
                    <a:pt x="1202284" y="1288161"/>
                  </a:cubicBezTo>
                  <a:close/>
                  <a:moveTo>
                    <a:pt x="1530020" y="1281150"/>
                  </a:moveTo>
                  <a:cubicBezTo>
                    <a:pt x="1531188" y="1283487"/>
                    <a:pt x="1532064" y="1285240"/>
                    <a:pt x="1532648" y="1286408"/>
                  </a:cubicBezTo>
                  <a:cubicBezTo>
                    <a:pt x="1533233" y="1287576"/>
                    <a:pt x="1535278" y="1287576"/>
                    <a:pt x="1538783" y="1286408"/>
                  </a:cubicBezTo>
                  <a:close/>
                  <a:moveTo>
                    <a:pt x="1191768" y="1277645"/>
                  </a:moveTo>
                  <a:cubicBezTo>
                    <a:pt x="1188263" y="1278813"/>
                    <a:pt x="1185926" y="1281150"/>
                    <a:pt x="1184757" y="1284655"/>
                  </a:cubicBezTo>
                  <a:cubicBezTo>
                    <a:pt x="1185926" y="1284655"/>
                    <a:pt x="1187386" y="1284363"/>
                    <a:pt x="1189139" y="1283779"/>
                  </a:cubicBezTo>
                  <a:cubicBezTo>
                    <a:pt x="1190891" y="1283195"/>
                    <a:pt x="1191768" y="1281150"/>
                    <a:pt x="1191768" y="1277645"/>
                  </a:cubicBezTo>
                  <a:close/>
                  <a:moveTo>
                    <a:pt x="807948" y="1277645"/>
                  </a:moveTo>
                  <a:lnTo>
                    <a:pt x="806196" y="1279398"/>
                  </a:lnTo>
                  <a:lnTo>
                    <a:pt x="811454" y="1288161"/>
                  </a:lnTo>
                  <a:cubicBezTo>
                    <a:pt x="811454" y="1289329"/>
                    <a:pt x="811746" y="1290790"/>
                    <a:pt x="812330" y="1292542"/>
                  </a:cubicBezTo>
                  <a:cubicBezTo>
                    <a:pt x="812914" y="1294295"/>
                    <a:pt x="812038" y="1295755"/>
                    <a:pt x="809701" y="1296924"/>
                  </a:cubicBezTo>
                  <a:cubicBezTo>
                    <a:pt x="808533" y="1298092"/>
                    <a:pt x="808240" y="1299553"/>
                    <a:pt x="808825" y="1301305"/>
                  </a:cubicBezTo>
                  <a:cubicBezTo>
                    <a:pt x="809409" y="1303058"/>
                    <a:pt x="810870" y="1303934"/>
                    <a:pt x="813206" y="1303934"/>
                  </a:cubicBezTo>
                  <a:lnTo>
                    <a:pt x="818464" y="1319707"/>
                  </a:lnTo>
                  <a:cubicBezTo>
                    <a:pt x="819632" y="1318539"/>
                    <a:pt x="821093" y="1317955"/>
                    <a:pt x="822846" y="1317955"/>
                  </a:cubicBezTo>
                  <a:cubicBezTo>
                    <a:pt x="824598" y="1317955"/>
                    <a:pt x="826059" y="1317371"/>
                    <a:pt x="827227" y="1316202"/>
                  </a:cubicBezTo>
                  <a:cubicBezTo>
                    <a:pt x="827227" y="1319707"/>
                    <a:pt x="826351" y="1322044"/>
                    <a:pt x="824598" y="1323213"/>
                  </a:cubicBezTo>
                  <a:cubicBezTo>
                    <a:pt x="822846" y="1324381"/>
                    <a:pt x="821385" y="1325549"/>
                    <a:pt x="820217" y="1326718"/>
                  </a:cubicBezTo>
                  <a:cubicBezTo>
                    <a:pt x="820217" y="1327886"/>
                    <a:pt x="820509" y="1328763"/>
                    <a:pt x="821093" y="1329347"/>
                  </a:cubicBezTo>
                  <a:cubicBezTo>
                    <a:pt x="821677" y="1329931"/>
                    <a:pt x="822554" y="1330807"/>
                    <a:pt x="823722" y="1331976"/>
                  </a:cubicBezTo>
                  <a:lnTo>
                    <a:pt x="816711" y="1330223"/>
                  </a:lnTo>
                  <a:lnTo>
                    <a:pt x="816711" y="1333728"/>
                  </a:lnTo>
                  <a:cubicBezTo>
                    <a:pt x="816711" y="1334897"/>
                    <a:pt x="816419" y="1335189"/>
                    <a:pt x="815835" y="1334605"/>
                  </a:cubicBezTo>
                  <a:cubicBezTo>
                    <a:pt x="815251" y="1334020"/>
                    <a:pt x="814959" y="1333728"/>
                    <a:pt x="814959" y="1333728"/>
                  </a:cubicBezTo>
                  <a:cubicBezTo>
                    <a:pt x="813791" y="1325549"/>
                    <a:pt x="812038" y="1319123"/>
                    <a:pt x="809701" y="1314450"/>
                  </a:cubicBezTo>
                  <a:lnTo>
                    <a:pt x="807948" y="1309192"/>
                  </a:lnTo>
                  <a:lnTo>
                    <a:pt x="806196" y="1298676"/>
                  </a:lnTo>
                  <a:cubicBezTo>
                    <a:pt x="806196" y="1292834"/>
                    <a:pt x="804443" y="1288745"/>
                    <a:pt x="800938" y="1286408"/>
                  </a:cubicBezTo>
                  <a:cubicBezTo>
                    <a:pt x="800938" y="1285240"/>
                    <a:pt x="800354" y="1284363"/>
                    <a:pt x="799185" y="1283779"/>
                  </a:cubicBezTo>
                  <a:cubicBezTo>
                    <a:pt x="798017" y="1283195"/>
                    <a:pt x="798017" y="1282319"/>
                    <a:pt x="799185" y="1281150"/>
                  </a:cubicBezTo>
                  <a:cubicBezTo>
                    <a:pt x="800354" y="1278813"/>
                    <a:pt x="803275" y="1277645"/>
                    <a:pt x="807948" y="1277645"/>
                  </a:cubicBezTo>
                  <a:close/>
                  <a:moveTo>
                    <a:pt x="1151458" y="1274140"/>
                  </a:moveTo>
                  <a:lnTo>
                    <a:pt x="1147953" y="1289913"/>
                  </a:lnTo>
                  <a:cubicBezTo>
                    <a:pt x="1149121" y="1288745"/>
                    <a:pt x="1150874" y="1286992"/>
                    <a:pt x="1153211" y="1284655"/>
                  </a:cubicBezTo>
                  <a:cubicBezTo>
                    <a:pt x="1155547" y="1282319"/>
                    <a:pt x="1156132" y="1279982"/>
                    <a:pt x="1154963" y="1277645"/>
                  </a:cubicBezTo>
                  <a:cubicBezTo>
                    <a:pt x="1154963" y="1275308"/>
                    <a:pt x="1153795" y="1274140"/>
                    <a:pt x="1151458" y="1274140"/>
                  </a:cubicBezTo>
                  <a:close/>
                  <a:moveTo>
                    <a:pt x="184023" y="1272387"/>
                  </a:moveTo>
                  <a:lnTo>
                    <a:pt x="187528" y="1274140"/>
                  </a:lnTo>
                  <a:lnTo>
                    <a:pt x="189281" y="1272387"/>
                  </a:lnTo>
                  <a:cubicBezTo>
                    <a:pt x="188112" y="1271219"/>
                    <a:pt x="186360" y="1271219"/>
                    <a:pt x="184023" y="1272387"/>
                  </a:cubicBezTo>
                  <a:close/>
                  <a:moveTo>
                    <a:pt x="800938" y="1270635"/>
                  </a:moveTo>
                  <a:lnTo>
                    <a:pt x="802691" y="1274140"/>
                  </a:lnTo>
                  <a:lnTo>
                    <a:pt x="797433" y="1274140"/>
                  </a:lnTo>
                  <a:lnTo>
                    <a:pt x="797433" y="1272387"/>
                  </a:lnTo>
                  <a:cubicBezTo>
                    <a:pt x="798601" y="1271219"/>
                    <a:pt x="799770" y="1270635"/>
                    <a:pt x="800938" y="1270635"/>
                  </a:cubicBezTo>
                  <a:close/>
                  <a:moveTo>
                    <a:pt x="164744" y="1270635"/>
                  </a:moveTo>
                  <a:lnTo>
                    <a:pt x="166497" y="1274140"/>
                  </a:lnTo>
                  <a:lnTo>
                    <a:pt x="182270" y="1275892"/>
                  </a:lnTo>
                  <a:cubicBezTo>
                    <a:pt x="182270" y="1273556"/>
                    <a:pt x="181394" y="1272387"/>
                    <a:pt x="179641" y="1272387"/>
                  </a:cubicBezTo>
                  <a:cubicBezTo>
                    <a:pt x="177889" y="1272387"/>
                    <a:pt x="174676" y="1272387"/>
                    <a:pt x="170002" y="1272387"/>
                  </a:cubicBezTo>
                  <a:cubicBezTo>
                    <a:pt x="170002" y="1272387"/>
                    <a:pt x="169418" y="1272095"/>
                    <a:pt x="168249" y="1271511"/>
                  </a:cubicBezTo>
                  <a:cubicBezTo>
                    <a:pt x="167081" y="1270927"/>
                    <a:pt x="165913" y="1270635"/>
                    <a:pt x="164744" y="1270635"/>
                  </a:cubicBezTo>
                  <a:close/>
                  <a:moveTo>
                    <a:pt x="797433" y="1256614"/>
                  </a:moveTo>
                  <a:cubicBezTo>
                    <a:pt x="799770" y="1256614"/>
                    <a:pt x="802691" y="1257198"/>
                    <a:pt x="806196" y="1258366"/>
                  </a:cubicBezTo>
                  <a:cubicBezTo>
                    <a:pt x="803859" y="1259535"/>
                    <a:pt x="802399" y="1260995"/>
                    <a:pt x="801814" y="1262748"/>
                  </a:cubicBezTo>
                  <a:cubicBezTo>
                    <a:pt x="801230" y="1264501"/>
                    <a:pt x="800938" y="1265961"/>
                    <a:pt x="800938" y="1267129"/>
                  </a:cubicBezTo>
                  <a:lnTo>
                    <a:pt x="795680" y="1268882"/>
                  </a:lnTo>
                  <a:cubicBezTo>
                    <a:pt x="793344" y="1261872"/>
                    <a:pt x="793928" y="1257782"/>
                    <a:pt x="797433" y="1256614"/>
                  </a:cubicBezTo>
                  <a:close/>
                  <a:moveTo>
                    <a:pt x="1147953" y="1244346"/>
                  </a:moveTo>
                  <a:lnTo>
                    <a:pt x="1135685" y="1258366"/>
                  </a:lnTo>
                  <a:cubicBezTo>
                    <a:pt x="1132180" y="1265377"/>
                    <a:pt x="1128090" y="1268882"/>
                    <a:pt x="1123417" y="1268882"/>
                  </a:cubicBezTo>
                  <a:cubicBezTo>
                    <a:pt x="1125753" y="1278229"/>
                    <a:pt x="1125169" y="1283487"/>
                    <a:pt x="1121664" y="1284655"/>
                  </a:cubicBezTo>
                  <a:lnTo>
                    <a:pt x="1119911" y="1291666"/>
                  </a:lnTo>
                  <a:lnTo>
                    <a:pt x="1121664" y="1295171"/>
                  </a:lnTo>
                  <a:lnTo>
                    <a:pt x="1126922" y="1288161"/>
                  </a:lnTo>
                  <a:cubicBezTo>
                    <a:pt x="1130427" y="1284655"/>
                    <a:pt x="1133056" y="1280274"/>
                    <a:pt x="1134808" y="1275016"/>
                  </a:cubicBezTo>
                  <a:cubicBezTo>
                    <a:pt x="1136561" y="1269758"/>
                    <a:pt x="1139190" y="1264793"/>
                    <a:pt x="1142695" y="1260119"/>
                  </a:cubicBezTo>
                  <a:cubicBezTo>
                    <a:pt x="1142695" y="1257782"/>
                    <a:pt x="1144448" y="1256614"/>
                    <a:pt x="1147953" y="1256614"/>
                  </a:cubicBezTo>
                  <a:cubicBezTo>
                    <a:pt x="1147953" y="1254277"/>
                    <a:pt x="1147953" y="1250188"/>
                    <a:pt x="1147953" y="1244346"/>
                  </a:cubicBezTo>
                  <a:close/>
                  <a:moveTo>
                    <a:pt x="159486" y="1244346"/>
                  </a:moveTo>
                  <a:cubicBezTo>
                    <a:pt x="159486" y="1244346"/>
                    <a:pt x="159194" y="1246682"/>
                    <a:pt x="158610" y="1251356"/>
                  </a:cubicBezTo>
                  <a:cubicBezTo>
                    <a:pt x="158026" y="1256030"/>
                    <a:pt x="155397" y="1259535"/>
                    <a:pt x="150723" y="1261872"/>
                  </a:cubicBezTo>
                  <a:cubicBezTo>
                    <a:pt x="150723" y="1264208"/>
                    <a:pt x="151308" y="1265377"/>
                    <a:pt x="152476" y="1265377"/>
                  </a:cubicBezTo>
                  <a:cubicBezTo>
                    <a:pt x="155981" y="1267714"/>
                    <a:pt x="158902" y="1269174"/>
                    <a:pt x="161239" y="1269758"/>
                  </a:cubicBezTo>
                  <a:cubicBezTo>
                    <a:pt x="163576" y="1270343"/>
                    <a:pt x="166497" y="1268882"/>
                    <a:pt x="170002" y="1265377"/>
                  </a:cubicBezTo>
                  <a:cubicBezTo>
                    <a:pt x="171170" y="1270050"/>
                    <a:pt x="173507" y="1271803"/>
                    <a:pt x="177013" y="1270635"/>
                  </a:cubicBezTo>
                  <a:cubicBezTo>
                    <a:pt x="179349" y="1270635"/>
                    <a:pt x="181394" y="1270050"/>
                    <a:pt x="183147" y="1268882"/>
                  </a:cubicBezTo>
                  <a:cubicBezTo>
                    <a:pt x="184899" y="1267714"/>
                    <a:pt x="186360" y="1267129"/>
                    <a:pt x="187528" y="1267129"/>
                  </a:cubicBezTo>
                  <a:cubicBezTo>
                    <a:pt x="184023" y="1267129"/>
                    <a:pt x="182270" y="1266545"/>
                    <a:pt x="182270" y="1265377"/>
                  </a:cubicBezTo>
                  <a:lnTo>
                    <a:pt x="171755" y="1265377"/>
                  </a:lnTo>
                  <a:lnTo>
                    <a:pt x="173507" y="1261872"/>
                  </a:lnTo>
                  <a:lnTo>
                    <a:pt x="171755" y="1256614"/>
                  </a:lnTo>
                  <a:cubicBezTo>
                    <a:pt x="171755" y="1256614"/>
                    <a:pt x="170878" y="1256614"/>
                    <a:pt x="169126" y="1256614"/>
                  </a:cubicBezTo>
                  <a:cubicBezTo>
                    <a:pt x="167373" y="1256614"/>
                    <a:pt x="166497" y="1256030"/>
                    <a:pt x="166497" y="1254861"/>
                  </a:cubicBezTo>
                  <a:cubicBezTo>
                    <a:pt x="166497" y="1252524"/>
                    <a:pt x="166789" y="1250772"/>
                    <a:pt x="167373" y="1249603"/>
                  </a:cubicBezTo>
                  <a:cubicBezTo>
                    <a:pt x="167957" y="1248435"/>
                    <a:pt x="168249" y="1247267"/>
                    <a:pt x="168249" y="1246098"/>
                  </a:cubicBezTo>
                  <a:cubicBezTo>
                    <a:pt x="165913" y="1244930"/>
                    <a:pt x="162992" y="1244346"/>
                    <a:pt x="159486" y="1244346"/>
                  </a:cubicBezTo>
                  <a:close/>
                  <a:moveTo>
                    <a:pt x="816711" y="1242593"/>
                  </a:moveTo>
                  <a:lnTo>
                    <a:pt x="816711" y="1244346"/>
                  </a:lnTo>
                  <a:cubicBezTo>
                    <a:pt x="817880" y="1245514"/>
                    <a:pt x="819632" y="1247851"/>
                    <a:pt x="821969" y="1251356"/>
                  </a:cubicBezTo>
                  <a:cubicBezTo>
                    <a:pt x="824306" y="1254861"/>
                    <a:pt x="825474" y="1258366"/>
                    <a:pt x="825474" y="1261872"/>
                  </a:cubicBezTo>
                  <a:lnTo>
                    <a:pt x="827227" y="1270635"/>
                  </a:lnTo>
                  <a:cubicBezTo>
                    <a:pt x="821385" y="1270635"/>
                    <a:pt x="817880" y="1268882"/>
                    <a:pt x="816711" y="1265377"/>
                  </a:cubicBezTo>
                  <a:lnTo>
                    <a:pt x="821969" y="1265377"/>
                  </a:lnTo>
                  <a:cubicBezTo>
                    <a:pt x="821969" y="1261872"/>
                    <a:pt x="821093" y="1259827"/>
                    <a:pt x="819340" y="1259243"/>
                  </a:cubicBezTo>
                  <a:cubicBezTo>
                    <a:pt x="817588" y="1258659"/>
                    <a:pt x="816711" y="1258366"/>
                    <a:pt x="816711" y="1258366"/>
                  </a:cubicBezTo>
                  <a:cubicBezTo>
                    <a:pt x="815543" y="1256030"/>
                    <a:pt x="815251" y="1253109"/>
                    <a:pt x="815835" y="1249603"/>
                  </a:cubicBezTo>
                  <a:cubicBezTo>
                    <a:pt x="816419" y="1246098"/>
                    <a:pt x="816711" y="1243762"/>
                    <a:pt x="816711" y="1242593"/>
                  </a:cubicBezTo>
                  <a:close/>
                  <a:moveTo>
                    <a:pt x="795680" y="1242593"/>
                  </a:moveTo>
                  <a:lnTo>
                    <a:pt x="800938" y="1249603"/>
                  </a:lnTo>
                  <a:lnTo>
                    <a:pt x="793928" y="1253109"/>
                  </a:lnTo>
                  <a:cubicBezTo>
                    <a:pt x="792759" y="1253109"/>
                    <a:pt x="792175" y="1252232"/>
                    <a:pt x="792175" y="1250480"/>
                  </a:cubicBezTo>
                  <a:cubicBezTo>
                    <a:pt x="792175" y="1248727"/>
                    <a:pt x="791591" y="1247267"/>
                    <a:pt x="790422" y="1246098"/>
                  </a:cubicBezTo>
                  <a:close/>
                  <a:moveTo>
                    <a:pt x="590626" y="1235583"/>
                  </a:moveTo>
                  <a:lnTo>
                    <a:pt x="529285" y="1246098"/>
                  </a:lnTo>
                  <a:lnTo>
                    <a:pt x="531038" y="1247851"/>
                  </a:lnTo>
                  <a:cubicBezTo>
                    <a:pt x="543890" y="1247851"/>
                    <a:pt x="554406" y="1246682"/>
                    <a:pt x="562584" y="1244346"/>
                  </a:cubicBezTo>
                  <a:lnTo>
                    <a:pt x="583616" y="1244346"/>
                  </a:lnTo>
                  <a:cubicBezTo>
                    <a:pt x="582447" y="1244346"/>
                    <a:pt x="577774" y="1244930"/>
                    <a:pt x="569595" y="1246098"/>
                  </a:cubicBezTo>
                  <a:cubicBezTo>
                    <a:pt x="552069" y="1249603"/>
                    <a:pt x="541553" y="1252524"/>
                    <a:pt x="538048" y="1254861"/>
                  </a:cubicBezTo>
                  <a:lnTo>
                    <a:pt x="495986" y="1258366"/>
                  </a:lnTo>
                  <a:cubicBezTo>
                    <a:pt x="494817" y="1258366"/>
                    <a:pt x="492481" y="1259535"/>
                    <a:pt x="488975" y="1261872"/>
                  </a:cubicBezTo>
                  <a:cubicBezTo>
                    <a:pt x="483133" y="1263040"/>
                    <a:pt x="477875" y="1264793"/>
                    <a:pt x="473202" y="1267129"/>
                  </a:cubicBezTo>
                  <a:cubicBezTo>
                    <a:pt x="468528" y="1269466"/>
                    <a:pt x="463271" y="1270635"/>
                    <a:pt x="457429" y="1270635"/>
                  </a:cubicBezTo>
                  <a:cubicBezTo>
                    <a:pt x="424713" y="1284655"/>
                    <a:pt x="401345" y="1297508"/>
                    <a:pt x="387324" y="1309192"/>
                  </a:cubicBezTo>
                  <a:cubicBezTo>
                    <a:pt x="386156" y="1310360"/>
                    <a:pt x="387324" y="1313281"/>
                    <a:pt x="390830" y="1317955"/>
                  </a:cubicBezTo>
                  <a:lnTo>
                    <a:pt x="389077" y="1319707"/>
                  </a:lnTo>
                  <a:lnTo>
                    <a:pt x="389077" y="1324965"/>
                  </a:lnTo>
                  <a:cubicBezTo>
                    <a:pt x="387909" y="1326134"/>
                    <a:pt x="387909" y="1327886"/>
                    <a:pt x="389077" y="1330223"/>
                  </a:cubicBezTo>
                  <a:lnTo>
                    <a:pt x="389077" y="1333728"/>
                  </a:lnTo>
                  <a:lnTo>
                    <a:pt x="389077" y="1335481"/>
                  </a:lnTo>
                  <a:cubicBezTo>
                    <a:pt x="389077" y="1336649"/>
                    <a:pt x="390245" y="1337818"/>
                    <a:pt x="392582" y="1338986"/>
                  </a:cubicBezTo>
                  <a:cubicBezTo>
                    <a:pt x="396087" y="1340154"/>
                    <a:pt x="397840" y="1341323"/>
                    <a:pt x="397840" y="1342491"/>
                  </a:cubicBezTo>
                  <a:cubicBezTo>
                    <a:pt x="399008" y="1343660"/>
                    <a:pt x="402514" y="1344244"/>
                    <a:pt x="408356" y="1344244"/>
                  </a:cubicBezTo>
                  <a:lnTo>
                    <a:pt x="413614" y="1342491"/>
                  </a:lnTo>
                  <a:cubicBezTo>
                    <a:pt x="411277" y="1341323"/>
                    <a:pt x="409524" y="1340447"/>
                    <a:pt x="408356" y="1339862"/>
                  </a:cubicBezTo>
                  <a:cubicBezTo>
                    <a:pt x="407187" y="1339278"/>
                    <a:pt x="406019" y="1338402"/>
                    <a:pt x="404851" y="1337233"/>
                  </a:cubicBezTo>
                  <a:cubicBezTo>
                    <a:pt x="401345" y="1333728"/>
                    <a:pt x="396087" y="1332560"/>
                    <a:pt x="389077" y="1333728"/>
                  </a:cubicBezTo>
                  <a:cubicBezTo>
                    <a:pt x="394919" y="1332560"/>
                    <a:pt x="396087" y="1330807"/>
                    <a:pt x="392582" y="1328470"/>
                  </a:cubicBezTo>
                  <a:lnTo>
                    <a:pt x="406603" y="1331976"/>
                  </a:lnTo>
                  <a:cubicBezTo>
                    <a:pt x="407771" y="1329639"/>
                    <a:pt x="406895" y="1327594"/>
                    <a:pt x="403974" y="1325842"/>
                  </a:cubicBezTo>
                  <a:cubicBezTo>
                    <a:pt x="401053" y="1324089"/>
                    <a:pt x="399593" y="1322628"/>
                    <a:pt x="399593" y="1321460"/>
                  </a:cubicBezTo>
                  <a:lnTo>
                    <a:pt x="406603" y="1326718"/>
                  </a:lnTo>
                  <a:cubicBezTo>
                    <a:pt x="410108" y="1327886"/>
                    <a:pt x="413321" y="1329347"/>
                    <a:pt x="416242" y="1331099"/>
                  </a:cubicBezTo>
                  <a:cubicBezTo>
                    <a:pt x="419163" y="1332852"/>
                    <a:pt x="422377" y="1334313"/>
                    <a:pt x="425882" y="1335481"/>
                  </a:cubicBezTo>
                  <a:cubicBezTo>
                    <a:pt x="445744" y="1344828"/>
                    <a:pt x="471449" y="1353007"/>
                    <a:pt x="502996" y="1360017"/>
                  </a:cubicBezTo>
                  <a:cubicBezTo>
                    <a:pt x="522859" y="1362354"/>
                    <a:pt x="540969" y="1363523"/>
                    <a:pt x="557327" y="1363523"/>
                  </a:cubicBezTo>
                  <a:cubicBezTo>
                    <a:pt x="567842" y="1365859"/>
                    <a:pt x="578942" y="1367028"/>
                    <a:pt x="590626" y="1367028"/>
                  </a:cubicBezTo>
                  <a:cubicBezTo>
                    <a:pt x="594131" y="1367028"/>
                    <a:pt x="596468" y="1366443"/>
                    <a:pt x="597636" y="1365275"/>
                  </a:cubicBezTo>
                  <a:cubicBezTo>
                    <a:pt x="598805" y="1364107"/>
                    <a:pt x="598805" y="1363230"/>
                    <a:pt x="597636" y="1362646"/>
                  </a:cubicBezTo>
                  <a:cubicBezTo>
                    <a:pt x="596468" y="1362062"/>
                    <a:pt x="595884" y="1361186"/>
                    <a:pt x="595884" y="1360017"/>
                  </a:cubicBezTo>
                  <a:cubicBezTo>
                    <a:pt x="598221" y="1360017"/>
                    <a:pt x="599097" y="1358849"/>
                    <a:pt x="598513" y="1356512"/>
                  </a:cubicBezTo>
                  <a:cubicBezTo>
                    <a:pt x="597929" y="1354175"/>
                    <a:pt x="597636" y="1352423"/>
                    <a:pt x="597636" y="1351254"/>
                  </a:cubicBezTo>
                  <a:lnTo>
                    <a:pt x="595884" y="1305687"/>
                  </a:lnTo>
                  <a:cubicBezTo>
                    <a:pt x="595884" y="1283487"/>
                    <a:pt x="595884" y="1267714"/>
                    <a:pt x="595884" y="1258366"/>
                  </a:cubicBezTo>
                  <a:cubicBezTo>
                    <a:pt x="595884" y="1250188"/>
                    <a:pt x="595300" y="1244930"/>
                    <a:pt x="594131" y="1242593"/>
                  </a:cubicBezTo>
                  <a:lnTo>
                    <a:pt x="590626" y="1244346"/>
                  </a:lnTo>
                  <a:lnTo>
                    <a:pt x="587121" y="1244346"/>
                  </a:lnTo>
                  <a:cubicBezTo>
                    <a:pt x="589458" y="1243177"/>
                    <a:pt x="590918" y="1242009"/>
                    <a:pt x="591502" y="1240840"/>
                  </a:cubicBezTo>
                  <a:cubicBezTo>
                    <a:pt x="592086" y="1239672"/>
                    <a:pt x="591794" y="1237919"/>
                    <a:pt x="590626" y="1235583"/>
                  </a:cubicBezTo>
                  <a:close/>
                  <a:moveTo>
                    <a:pt x="795680" y="1233830"/>
                  </a:moveTo>
                  <a:cubicBezTo>
                    <a:pt x="799185" y="1237335"/>
                    <a:pt x="800938" y="1239088"/>
                    <a:pt x="800938" y="1239088"/>
                  </a:cubicBezTo>
                  <a:cubicBezTo>
                    <a:pt x="798601" y="1241425"/>
                    <a:pt x="796849" y="1242593"/>
                    <a:pt x="795680" y="1242593"/>
                  </a:cubicBezTo>
                  <a:lnTo>
                    <a:pt x="790422" y="1242593"/>
                  </a:lnTo>
                  <a:lnTo>
                    <a:pt x="792175" y="1235583"/>
                  </a:lnTo>
                  <a:close/>
                  <a:moveTo>
                    <a:pt x="476707" y="1232077"/>
                  </a:moveTo>
                  <a:cubicBezTo>
                    <a:pt x="472034" y="1232077"/>
                    <a:pt x="467360" y="1233246"/>
                    <a:pt x="462686" y="1235583"/>
                  </a:cubicBezTo>
                  <a:cubicBezTo>
                    <a:pt x="465023" y="1236751"/>
                    <a:pt x="466484" y="1237335"/>
                    <a:pt x="467068" y="1237335"/>
                  </a:cubicBezTo>
                  <a:cubicBezTo>
                    <a:pt x="467652" y="1237335"/>
                    <a:pt x="469112" y="1236751"/>
                    <a:pt x="471449" y="1235583"/>
                  </a:cubicBezTo>
                  <a:close/>
                  <a:moveTo>
                    <a:pt x="1468679" y="1228572"/>
                  </a:moveTo>
                  <a:lnTo>
                    <a:pt x="1468679" y="1230325"/>
                  </a:lnTo>
                  <a:lnTo>
                    <a:pt x="1472184" y="1232077"/>
                  </a:lnTo>
                  <a:cubicBezTo>
                    <a:pt x="1472184" y="1232077"/>
                    <a:pt x="1472476" y="1232077"/>
                    <a:pt x="1473060" y="1232077"/>
                  </a:cubicBezTo>
                  <a:cubicBezTo>
                    <a:pt x="1473644" y="1232077"/>
                    <a:pt x="1473936" y="1232077"/>
                    <a:pt x="1473936" y="1232077"/>
                  </a:cubicBezTo>
                  <a:cubicBezTo>
                    <a:pt x="1470431" y="1229741"/>
                    <a:pt x="1468679" y="1228572"/>
                    <a:pt x="1468679" y="1228572"/>
                  </a:cubicBezTo>
                  <a:close/>
                  <a:moveTo>
                    <a:pt x="841248" y="1219809"/>
                  </a:moveTo>
                  <a:cubicBezTo>
                    <a:pt x="847090" y="1227988"/>
                    <a:pt x="854684" y="1233830"/>
                    <a:pt x="864032" y="1237335"/>
                  </a:cubicBezTo>
                  <a:cubicBezTo>
                    <a:pt x="865200" y="1242009"/>
                    <a:pt x="865784" y="1246098"/>
                    <a:pt x="865784" y="1249603"/>
                  </a:cubicBezTo>
                  <a:cubicBezTo>
                    <a:pt x="863447" y="1251940"/>
                    <a:pt x="860526" y="1250772"/>
                    <a:pt x="857021" y="1246098"/>
                  </a:cubicBezTo>
                  <a:cubicBezTo>
                    <a:pt x="857021" y="1246098"/>
                    <a:pt x="855269" y="1244346"/>
                    <a:pt x="851763" y="1240840"/>
                  </a:cubicBezTo>
                  <a:cubicBezTo>
                    <a:pt x="849427" y="1238504"/>
                    <a:pt x="848258" y="1236751"/>
                    <a:pt x="848258" y="1235583"/>
                  </a:cubicBezTo>
                  <a:cubicBezTo>
                    <a:pt x="845921" y="1228572"/>
                    <a:pt x="841832" y="1225067"/>
                    <a:pt x="835990" y="1225067"/>
                  </a:cubicBezTo>
                  <a:cubicBezTo>
                    <a:pt x="837158" y="1225067"/>
                    <a:pt x="837743" y="1224483"/>
                    <a:pt x="837743" y="1223315"/>
                  </a:cubicBezTo>
                  <a:cubicBezTo>
                    <a:pt x="838911" y="1222146"/>
                    <a:pt x="839495" y="1221270"/>
                    <a:pt x="839495" y="1220686"/>
                  </a:cubicBezTo>
                  <a:cubicBezTo>
                    <a:pt x="839495" y="1220101"/>
                    <a:pt x="840079" y="1219809"/>
                    <a:pt x="841248" y="1219809"/>
                  </a:cubicBezTo>
                  <a:close/>
                  <a:moveTo>
                    <a:pt x="522275" y="1207541"/>
                  </a:moveTo>
                  <a:cubicBezTo>
                    <a:pt x="519938" y="1208709"/>
                    <a:pt x="518185" y="1209294"/>
                    <a:pt x="517017" y="1209294"/>
                  </a:cubicBezTo>
                  <a:cubicBezTo>
                    <a:pt x="520522" y="1210462"/>
                    <a:pt x="524612" y="1209878"/>
                    <a:pt x="529285" y="1207541"/>
                  </a:cubicBezTo>
                  <a:cubicBezTo>
                    <a:pt x="526948" y="1206373"/>
                    <a:pt x="524612" y="1206373"/>
                    <a:pt x="522275" y="1207541"/>
                  </a:cubicBezTo>
                  <a:close/>
                  <a:moveTo>
                    <a:pt x="1091870" y="1204036"/>
                  </a:moveTo>
                  <a:lnTo>
                    <a:pt x="1084859" y="1211046"/>
                  </a:lnTo>
                  <a:lnTo>
                    <a:pt x="1086612" y="1212799"/>
                  </a:lnTo>
                  <a:cubicBezTo>
                    <a:pt x="1090117" y="1210462"/>
                    <a:pt x="1091870" y="1207541"/>
                    <a:pt x="1091870" y="1204036"/>
                  </a:cubicBezTo>
                  <a:close/>
                  <a:moveTo>
                    <a:pt x="592379" y="1202283"/>
                  </a:moveTo>
                  <a:cubicBezTo>
                    <a:pt x="591210" y="1202283"/>
                    <a:pt x="589165" y="1202867"/>
                    <a:pt x="586244" y="1204036"/>
                  </a:cubicBezTo>
                  <a:cubicBezTo>
                    <a:pt x="583324" y="1205204"/>
                    <a:pt x="578358" y="1206373"/>
                    <a:pt x="571347" y="1207541"/>
                  </a:cubicBezTo>
                  <a:lnTo>
                    <a:pt x="571347" y="1205789"/>
                  </a:lnTo>
                  <a:cubicBezTo>
                    <a:pt x="565505" y="1205789"/>
                    <a:pt x="562000" y="1208125"/>
                    <a:pt x="560832" y="1212799"/>
                  </a:cubicBezTo>
                  <a:cubicBezTo>
                    <a:pt x="556158" y="1212799"/>
                    <a:pt x="553237" y="1213967"/>
                    <a:pt x="552069" y="1216304"/>
                  </a:cubicBezTo>
                  <a:lnTo>
                    <a:pt x="548564" y="1216304"/>
                  </a:lnTo>
                  <a:cubicBezTo>
                    <a:pt x="546227" y="1216304"/>
                    <a:pt x="543014" y="1216888"/>
                    <a:pt x="538924" y="1218057"/>
                  </a:cubicBezTo>
                  <a:cubicBezTo>
                    <a:pt x="534835" y="1219225"/>
                    <a:pt x="532206" y="1218641"/>
                    <a:pt x="531038" y="1216304"/>
                  </a:cubicBezTo>
                  <a:cubicBezTo>
                    <a:pt x="531038" y="1218641"/>
                    <a:pt x="528701" y="1219809"/>
                    <a:pt x="524027" y="1219809"/>
                  </a:cubicBezTo>
                  <a:cubicBezTo>
                    <a:pt x="522859" y="1220978"/>
                    <a:pt x="520814" y="1222146"/>
                    <a:pt x="517893" y="1223315"/>
                  </a:cubicBezTo>
                  <a:cubicBezTo>
                    <a:pt x="514972" y="1224483"/>
                    <a:pt x="513512" y="1226235"/>
                    <a:pt x="513512" y="1228572"/>
                  </a:cubicBezTo>
                  <a:cubicBezTo>
                    <a:pt x="512343" y="1230909"/>
                    <a:pt x="510591" y="1232077"/>
                    <a:pt x="508254" y="1232077"/>
                  </a:cubicBezTo>
                  <a:cubicBezTo>
                    <a:pt x="505917" y="1228572"/>
                    <a:pt x="503288" y="1227404"/>
                    <a:pt x="500367" y="1228572"/>
                  </a:cubicBezTo>
                  <a:cubicBezTo>
                    <a:pt x="497446" y="1229741"/>
                    <a:pt x="495401" y="1230325"/>
                    <a:pt x="494233" y="1230325"/>
                  </a:cubicBezTo>
                  <a:cubicBezTo>
                    <a:pt x="493065" y="1231493"/>
                    <a:pt x="491312" y="1232077"/>
                    <a:pt x="488975" y="1232077"/>
                  </a:cubicBezTo>
                  <a:cubicBezTo>
                    <a:pt x="487807" y="1232077"/>
                    <a:pt x="486054" y="1232662"/>
                    <a:pt x="483718" y="1233830"/>
                  </a:cubicBezTo>
                  <a:cubicBezTo>
                    <a:pt x="481381" y="1234999"/>
                    <a:pt x="480212" y="1235583"/>
                    <a:pt x="480212" y="1235583"/>
                  </a:cubicBezTo>
                  <a:lnTo>
                    <a:pt x="473839" y="1236379"/>
                  </a:lnTo>
                  <a:lnTo>
                    <a:pt x="481965" y="1239088"/>
                  </a:lnTo>
                  <a:cubicBezTo>
                    <a:pt x="484302" y="1239088"/>
                    <a:pt x="489559" y="1237919"/>
                    <a:pt x="497738" y="1235583"/>
                  </a:cubicBezTo>
                  <a:lnTo>
                    <a:pt x="531038" y="1226820"/>
                  </a:lnTo>
                  <a:cubicBezTo>
                    <a:pt x="533375" y="1226820"/>
                    <a:pt x="536588" y="1226528"/>
                    <a:pt x="540677" y="1225943"/>
                  </a:cubicBezTo>
                  <a:cubicBezTo>
                    <a:pt x="544766" y="1225359"/>
                    <a:pt x="549732" y="1223899"/>
                    <a:pt x="555574" y="1221562"/>
                  </a:cubicBezTo>
                  <a:cubicBezTo>
                    <a:pt x="556742" y="1221562"/>
                    <a:pt x="558787" y="1220978"/>
                    <a:pt x="561708" y="1219809"/>
                  </a:cubicBezTo>
                  <a:cubicBezTo>
                    <a:pt x="564629" y="1218641"/>
                    <a:pt x="567258" y="1218641"/>
                    <a:pt x="569595" y="1219809"/>
                  </a:cubicBezTo>
                  <a:lnTo>
                    <a:pt x="571347" y="1221562"/>
                  </a:lnTo>
                  <a:lnTo>
                    <a:pt x="588873" y="1218057"/>
                  </a:lnTo>
                  <a:cubicBezTo>
                    <a:pt x="591210" y="1218057"/>
                    <a:pt x="592671" y="1217472"/>
                    <a:pt x="593255" y="1216304"/>
                  </a:cubicBezTo>
                  <a:cubicBezTo>
                    <a:pt x="593839" y="1215136"/>
                    <a:pt x="593547" y="1213967"/>
                    <a:pt x="592379" y="1212799"/>
                  </a:cubicBezTo>
                  <a:cubicBezTo>
                    <a:pt x="587705" y="1216304"/>
                    <a:pt x="582447" y="1216304"/>
                    <a:pt x="576605" y="1212799"/>
                  </a:cubicBezTo>
                  <a:lnTo>
                    <a:pt x="585368" y="1211046"/>
                  </a:lnTo>
                  <a:cubicBezTo>
                    <a:pt x="588873" y="1211046"/>
                    <a:pt x="591210" y="1210462"/>
                    <a:pt x="592379" y="1209294"/>
                  </a:cubicBezTo>
                  <a:lnTo>
                    <a:pt x="592379" y="1207541"/>
                  </a:lnTo>
                  <a:cubicBezTo>
                    <a:pt x="592379" y="1206373"/>
                    <a:pt x="591210" y="1205789"/>
                    <a:pt x="588873" y="1205789"/>
                  </a:cubicBezTo>
                  <a:lnTo>
                    <a:pt x="592379" y="1204036"/>
                  </a:lnTo>
                  <a:close/>
                  <a:moveTo>
                    <a:pt x="569595" y="1195273"/>
                  </a:moveTo>
                  <a:lnTo>
                    <a:pt x="543306" y="1202283"/>
                  </a:lnTo>
                  <a:lnTo>
                    <a:pt x="541553" y="1204036"/>
                  </a:lnTo>
                  <a:lnTo>
                    <a:pt x="532790" y="1205789"/>
                  </a:lnTo>
                  <a:cubicBezTo>
                    <a:pt x="540969" y="1208125"/>
                    <a:pt x="547395" y="1208125"/>
                    <a:pt x="552069" y="1205789"/>
                  </a:cubicBezTo>
                  <a:cubicBezTo>
                    <a:pt x="555574" y="1204620"/>
                    <a:pt x="559079" y="1203452"/>
                    <a:pt x="562584" y="1202283"/>
                  </a:cubicBezTo>
                  <a:cubicBezTo>
                    <a:pt x="566090" y="1201115"/>
                    <a:pt x="569011" y="1201115"/>
                    <a:pt x="571347" y="1202283"/>
                  </a:cubicBezTo>
                  <a:cubicBezTo>
                    <a:pt x="572516" y="1202283"/>
                    <a:pt x="573684" y="1201991"/>
                    <a:pt x="574853" y="1201407"/>
                  </a:cubicBezTo>
                  <a:cubicBezTo>
                    <a:pt x="576021" y="1200823"/>
                    <a:pt x="577774" y="1200531"/>
                    <a:pt x="580110" y="1200531"/>
                  </a:cubicBezTo>
                  <a:cubicBezTo>
                    <a:pt x="580110" y="1200531"/>
                    <a:pt x="576605" y="1198778"/>
                    <a:pt x="569595" y="1195273"/>
                  </a:cubicBezTo>
                  <a:close/>
                  <a:moveTo>
                    <a:pt x="594131" y="1188262"/>
                  </a:moveTo>
                  <a:cubicBezTo>
                    <a:pt x="590626" y="1191768"/>
                    <a:pt x="588873" y="1193520"/>
                    <a:pt x="588873" y="1193520"/>
                  </a:cubicBezTo>
                  <a:lnTo>
                    <a:pt x="581863" y="1195273"/>
                  </a:lnTo>
                  <a:lnTo>
                    <a:pt x="581863" y="1198778"/>
                  </a:lnTo>
                  <a:lnTo>
                    <a:pt x="594131" y="1198778"/>
                  </a:lnTo>
                  <a:close/>
                  <a:moveTo>
                    <a:pt x="1109396" y="1160221"/>
                  </a:moveTo>
                  <a:cubicBezTo>
                    <a:pt x="1107059" y="1161389"/>
                    <a:pt x="1105890" y="1162558"/>
                    <a:pt x="1105890" y="1163726"/>
                  </a:cubicBezTo>
                  <a:cubicBezTo>
                    <a:pt x="1105890" y="1164894"/>
                    <a:pt x="1107059" y="1166063"/>
                    <a:pt x="1109396" y="1167231"/>
                  </a:cubicBezTo>
                  <a:close/>
                  <a:moveTo>
                    <a:pt x="579234" y="1120787"/>
                  </a:moveTo>
                  <a:cubicBezTo>
                    <a:pt x="577482" y="1120203"/>
                    <a:pt x="576021" y="1121079"/>
                    <a:pt x="574853" y="1123416"/>
                  </a:cubicBezTo>
                  <a:cubicBezTo>
                    <a:pt x="579526" y="1123416"/>
                    <a:pt x="582447" y="1122832"/>
                    <a:pt x="583616" y="1121664"/>
                  </a:cubicBezTo>
                  <a:cubicBezTo>
                    <a:pt x="582447" y="1121664"/>
                    <a:pt x="580987" y="1121372"/>
                    <a:pt x="579234" y="1120787"/>
                  </a:cubicBezTo>
                  <a:close/>
                  <a:moveTo>
                    <a:pt x="1396822" y="1116406"/>
                  </a:moveTo>
                  <a:lnTo>
                    <a:pt x="1396822" y="1116406"/>
                  </a:lnTo>
                  <a:lnTo>
                    <a:pt x="1400327" y="1118158"/>
                  </a:lnTo>
                  <a:cubicBezTo>
                    <a:pt x="1397990" y="1116990"/>
                    <a:pt x="1396822" y="1116406"/>
                    <a:pt x="1396822" y="1116406"/>
                  </a:cubicBezTo>
                  <a:close/>
                  <a:moveTo>
                    <a:pt x="594131" y="1111148"/>
                  </a:moveTo>
                  <a:lnTo>
                    <a:pt x="576605" y="1116406"/>
                  </a:lnTo>
                  <a:lnTo>
                    <a:pt x="588873" y="1116406"/>
                  </a:lnTo>
                  <a:lnTo>
                    <a:pt x="592379" y="1123416"/>
                  </a:lnTo>
                  <a:cubicBezTo>
                    <a:pt x="594716" y="1121079"/>
                    <a:pt x="595300" y="1118743"/>
                    <a:pt x="594131" y="1116406"/>
                  </a:cubicBezTo>
                  <a:cubicBezTo>
                    <a:pt x="592963" y="1114069"/>
                    <a:pt x="592963" y="1112316"/>
                    <a:pt x="594131" y="1111148"/>
                  </a:cubicBezTo>
                  <a:close/>
                  <a:moveTo>
                    <a:pt x="1058570" y="1079601"/>
                  </a:moveTo>
                  <a:cubicBezTo>
                    <a:pt x="1058570" y="1079601"/>
                    <a:pt x="1058570" y="1079893"/>
                    <a:pt x="1058570" y="1080478"/>
                  </a:cubicBezTo>
                  <a:cubicBezTo>
                    <a:pt x="1058570" y="1081062"/>
                    <a:pt x="1058570" y="1081354"/>
                    <a:pt x="1058570" y="1081354"/>
                  </a:cubicBezTo>
                  <a:cubicBezTo>
                    <a:pt x="1058570" y="1086028"/>
                    <a:pt x="1059739" y="1091285"/>
                    <a:pt x="1062075" y="1097127"/>
                  </a:cubicBezTo>
                  <a:lnTo>
                    <a:pt x="1067333" y="1098880"/>
                  </a:lnTo>
                  <a:cubicBezTo>
                    <a:pt x="1067333" y="1090701"/>
                    <a:pt x="1064412" y="1084275"/>
                    <a:pt x="1058570" y="1079601"/>
                  </a:cubicBezTo>
                  <a:close/>
                  <a:moveTo>
                    <a:pt x="834237" y="1048931"/>
                  </a:moveTo>
                  <a:cubicBezTo>
                    <a:pt x="831901" y="1048931"/>
                    <a:pt x="829564" y="1049807"/>
                    <a:pt x="827227" y="1051560"/>
                  </a:cubicBezTo>
                  <a:cubicBezTo>
                    <a:pt x="824306" y="1053312"/>
                    <a:pt x="821677" y="1054481"/>
                    <a:pt x="819340" y="1055065"/>
                  </a:cubicBezTo>
                  <a:lnTo>
                    <a:pt x="818464" y="1055065"/>
                  </a:lnTo>
                  <a:lnTo>
                    <a:pt x="821969" y="1056818"/>
                  </a:lnTo>
                  <a:cubicBezTo>
                    <a:pt x="824306" y="1056818"/>
                    <a:pt x="826643" y="1055941"/>
                    <a:pt x="828980" y="1054189"/>
                  </a:cubicBezTo>
                  <a:cubicBezTo>
                    <a:pt x="831317" y="1052436"/>
                    <a:pt x="833069" y="1051560"/>
                    <a:pt x="834237" y="1051560"/>
                  </a:cubicBezTo>
                  <a:lnTo>
                    <a:pt x="839646" y="1050959"/>
                  </a:lnTo>
                  <a:close/>
                  <a:moveTo>
                    <a:pt x="1030638" y="1044768"/>
                  </a:moveTo>
                  <a:lnTo>
                    <a:pt x="1023518" y="1053312"/>
                  </a:lnTo>
                  <a:cubicBezTo>
                    <a:pt x="1022350" y="1056818"/>
                    <a:pt x="1018845" y="1060323"/>
                    <a:pt x="1013003" y="1063828"/>
                  </a:cubicBezTo>
                  <a:cubicBezTo>
                    <a:pt x="1011834" y="1064996"/>
                    <a:pt x="1013003" y="1066165"/>
                    <a:pt x="1016508" y="1067333"/>
                  </a:cubicBezTo>
                  <a:cubicBezTo>
                    <a:pt x="1015339" y="1068501"/>
                    <a:pt x="1013879" y="1070254"/>
                    <a:pt x="1012126" y="1072591"/>
                  </a:cubicBezTo>
                  <a:cubicBezTo>
                    <a:pt x="1010374" y="1074928"/>
                    <a:pt x="1008913" y="1076096"/>
                    <a:pt x="1007745" y="1076096"/>
                  </a:cubicBezTo>
                  <a:cubicBezTo>
                    <a:pt x="1006577" y="1077265"/>
                    <a:pt x="1005408" y="1078141"/>
                    <a:pt x="1004240" y="1078725"/>
                  </a:cubicBezTo>
                  <a:cubicBezTo>
                    <a:pt x="1003071" y="1079309"/>
                    <a:pt x="1001903" y="1080770"/>
                    <a:pt x="1000734" y="1083106"/>
                  </a:cubicBezTo>
                  <a:cubicBezTo>
                    <a:pt x="1000734" y="1084275"/>
                    <a:pt x="999566" y="1084859"/>
                    <a:pt x="997229" y="1084859"/>
                  </a:cubicBezTo>
                  <a:lnTo>
                    <a:pt x="986714" y="1093622"/>
                  </a:lnTo>
                  <a:lnTo>
                    <a:pt x="988466" y="1095375"/>
                  </a:lnTo>
                  <a:cubicBezTo>
                    <a:pt x="989635" y="1094206"/>
                    <a:pt x="991387" y="1093622"/>
                    <a:pt x="993724" y="1093622"/>
                  </a:cubicBezTo>
                  <a:cubicBezTo>
                    <a:pt x="996061" y="1093622"/>
                    <a:pt x="998398" y="1093038"/>
                    <a:pt x="1000734" y="1091869"/>
                  </a:cubicBezTo>
                  <a:lnTo>
                    <a:pt x="1000734" y="1093622"/>
                  </a:lnTo>
                  <a:cubicBezTo>
                    <a:pt x="1000734" y="1094791"/>
                    <a:pt x="999566" y="1095375"/>
                    <a:pt x="997229" y="1095375"/>
                  </a:cubicBezTo>
                  <a:cubicBezTo>
                    <a:pt x="994893" y="1095375"/>
                    <a:pt x="994893" y="1096543"/>
                    <a:pt x="997229" y="1098880"/>
                  </a:cubicBezTo>
                  <a:lnTo>
                    <a:pt x="1000734" y="1098880"/>
                  </a:lnTo>
                  <a:cubicBezTo>
                    <a:pt x="1000734" y="1101217"/>
                    <a:pt x="997813" y="1102969"/>
                    <a:pt x="991972" y="1104138"/>
                  </a:cubicBezTo>
                  <a:cubicBezTo>
                    <a:pt x="990803" y="1105306"/>
                    <a:pt x="989050" y="1106182"/>
                    <a:pt x="986714" y="1106767"/>
                  </a:cubicBezTo>
                  <a:cubicBezTo>
                    <a:pt x="984377" y="1107351"/>
                    <a:pt x="982624" y="1108227"/>
                    <a:pt x="981456" y="1109395"/>
                  </a:cubicBezTo>
                  <a:cubicBezTo>
                    <a:pt x="981456" y="1111732"/>
                    <a:pt x="980287" y="1113777"/>
                    <a:pt x="977951" y="1115530"/>
                  </a:cubicBezTo>
                  <a:cubicBezTo>
                    <a:pt x="975614" y="1117282"/>
                    <a:pt x="975030" y="1119327"/>
                    <a:pt x="976198" y="1121664"/>
                  </a:cubicBezTo>
                  <a:cubicBezTo>
                    <a:pt x="977366" y="1122832"/>
                    <a:pt x="978535" y="1123124"/>
                    <a:pt x="979703" y="1122540"/>
                  </a:cubicBezTo>
                  <a:cubicBezTo>
                    <a:pt x="980872" y="1121956"/>
                    <a:pt x="981456" y="1121664"/>
                    <a:pt x="981456" y="1121664"/>
                  </a:cubicBezTo>
                  <a:cubicBezTo>
                    <a:pt x="982624" y="1119327"/>
                    <a:pt x="984085" y="1117574"/>
                    <a:pt x="985837" y="1116406"/>
                  </a:cubicBezTo>
                  <a:cubicBezTo>
                    <a:pt x="987590" y="1115237"/>
                    <a:pt x="990219" y="1114653"/>
                    <a:pt x="993724" y="1114653"/>
                  </a:cubicBezTo>
                  <a:cubicBezTo>
                    <a:pt x="993724" y="1114653"/>
                    <a:pt x="989635" y="1118743"/>
                    <a:pt x="981456" y="1126921"/>
                  </a:cubicBezTo>
                  <a:cubicBezTo>
                    <a:pt x="981456" y="1126921"/>
                    <a:pt x="981456" y="1127214"/>
                    <a:pt x="981456" y="1127798"/>
                  </a:cubicBezTo>
                  <a:cubicBezTo>
                    <a:pt x="981456" y="1128382"/>
                    <a:pt x="981456" y="1128674"/>
                    <a:pt x="981456" y="1128674"/>
                  </a:cubicBezTo>
                  <a:cubicBezTo>
                    <a:pt x="987298" y="1122832"/>
                    <a:pt x="993724" y="1118743"/>
                    <a:pt x="1000734" y="1116406"/>
                  </a:cubicBezTo>
                  <a:lnTo>
                    <a:pt x="1014755" y="1102385"/>
                  </a:lnTo>
                  <a:cubicBezTo>
                    <a:pt x="1017092" y="1103553"/>
                    <a:pt x="1015924" y="1105306"/>
                    <a:pt x="1011250" y="1107643"/>
                  </a:cubicBezTo>
                  <a:cubicBezTo>
                    <a:pt x="1008913" y="1108811"/>
                    <a:pt x="1007161" y="1110564"/>
                    <a:pt x="1005992" y="1112901"/>
                  </a:cubicBezTo>
                  <a:cubicBezTo>
                    <a:pt x="1004824" y="1115237"/>
                    <a:pt x="1003071" y="1117574"/>
                    <a:pt x="1000734" y="1119911"/>
                  </a:cubicBezTo>
                  <a:cubicBezTo>
                    <a:pt x="999566" y="1121079"/>
                    <a:pt x="997813" y="1121664"/>
                    <a:pt x="995477" y="1121664"/>
                  </a:cubicBezTo>
                  <a:cubicBezTo>
                    <a:pt x="993140" y="1121664"/>
                    <a:pt x="991387" y="1122248"/>
                    <a:pt x="990219" y="1123416"/>
                  </a:cubicBezTo>
                  <a:cubicBezTo>
                    <a:pt x="990219" y="1126921"/>
                    <a:pt x="991387" y="1129258"/>
                    <a:pt x="993724" y="1130427"/>
                  </a:cubicBezTo>
                  <a:lnTo>
                    <a:pt x="984961" y="1130427"/>
                  </a:lnTo>
                  <a:lnTo>
                    <a:pt x="984961" y="1139190"/>
                  </a:lnTo>
                  <a:lnTo>
                    <a:pt x="981456" y="1140942"/>
                  </a:lnTo>
                  <a:lnTo>
                    <a:pt x="979703" y="1146200"/>
                  </a:lnTo>
                  <a:cubicBezTo>
                    <a:pt x="977366" y="1147368"/>
                    <a:pt x="975906" y="1148245"/>
                    <a:pt x="975322" y="1148829"/>
                  </a:cubicBezTo>
                  <a:cubicBezTo>
                    <a:pt x="974738" y="1149413"/>
                    <a:pt x="975030" y="1149705"/>
                    <a:pt x="976198" y="1149705"/>
                  </a:cubicBezTo>
                  <a:lnTo>
                    <a:pt x="976198" y="1154963"/>
                  </a:lnTo>
                  <a:lnTo>
                    <a:pt x="969188" y="1154963"/>
                  </a:lnTo>
                  <a:cubicBezTo>
                    <a:pt x="969188" y="1154963"/>
                    <a:pt x="967435" y="1155547"/>
                    <a:pt x="963930" y="1156716"/>
                  </a:cubicBezTo>
                  <a:cubicBezTo>
                    <a:pt x="960425" y="1157884"/>
                    <a:pt x="958672" y="1159637"/>
                    <a:pt x="958672" y="1161973"/>
                  </a:cubicBezTo>
                  <a:lnTo>
                    <a:pt x="965682" y="1165479"/>
                  </a:lnTo>
                  <a:cubicBezTo>
                    <a:pt x="964514" y="1166647"/>
                    <a:pt x="962469" y="1167815"/>
                    <a:pt x="959548" y="1168984"/>
                  </a:cubicBezTo>
                  <a:cubicBezTo>
                    <a:pt x="956627" y="1170152"/>
                    <a:pt x="953998" y="1171905"/>
                    <a:pt x="951662" y="1174242"/>
                  </a:cubicBezTo>
                  <a:cubicBezTo>
                    <a:pt x="951662" y="1173073"/>
                    <a:pt x="951370" y="1171613"/>
                    <a:pt x="950785" y="1169860"/>
                  </a:cubicBezTo>
                  <a:cubicBezTo>
                    <a:pt x="950201" y="1168108"/>
                    <a:pt x="949909" y="1167815"/>
                    <a:pt x="949909" y="1168984"/>
                  </a:cubicBezTo>
                  <a:lnTo>
                    <a:pt x="948156" y="1175994"/>
                  </a:lnTo>
                  <a:cubicBezTo>
                    <a:pt x="944651" y="1174826"/>
                    <a:pt x="942899" y="1173658"/>
                    <a:pt x="942899" y="1172489"/>
                  </a:cubicBezTo>
                  <a:lnTo>
                    <a:pt x="938517" y="1175118"/>
                  </a:lnTo>
                  <a:lnTo>
                    <a:pt x="942899" y="1175994"/>
                  </a:lnTo>
                  <a:cubicBezTo>
                    <a:pt x="942899" y="1178331"/>
                    <a:pt x="942607" y="1180084"/>
                    <a:pt x="942022" y="1181252"/>
                  </a:cubicBezTo>
                  <a:cubicBezTo>
                    <a:pt x="941438" y="1182420"/>
                    <a:pt x="938809" y="1182420"/>
                    <a:pt x="934136" y="1181252"/>
                  </a:cubicBezTo>
                  <a:lnTo>
                    <a:pt x="934136" y="1183005"/>
                  </a:lnTo>
                  <a:cubicBezTo>
                    <a:pt x="930631" y="1183005"/>
                    <a:pt x="928002" y="1183589"/>
                    <a:pt x="926249" y="1184757"/>
                  </a:cubicBezTo>
                  <a:cubicBezTo>
                    <a:pt x="924496" y="1185926"/>
                    <a:pt x="923036" y="1186510"/>
                    <a:pt x="921868" y="1186510"/>
                  </a:cubicBezTo>
                  <a:cubicBezTo>
                    <a:pt x="914857" y="1187678"/>
                    <a:pt x="910183" y="1190015"/>
                    <a:pt x="907847" y="1193520"/>
                  </a:cubicBezTo>
                  <a:lnTo>
                    <a:pt x="918362" y="1191768"/>
                  </a:lnTo>
                  <a:cubicBezTo>
                    <a:pt x="917194" y="1192936"/>
                    <a:pt x="915733" y="1193812"/>
                    <a:pt x="913981" y="1194396"/>
                  </a:cubicBezTo>
                  <a:cubicBezTo>
                    <a:pt x="912228" y="1194981"/>
                    <a:pt x="910768" y="1195857"/>
                    <a:pt x="909599" y="1197025"/>
                  </a:cubicBezTo>
                  <a:cubicBezTo>
                    <a:pt x="907263" y="1198194"/>
                    <a:pt x="905510" y="1197902"/>
                    <a:pt x="904342" y="1196149"/>
                  </a:cubicBezTo>
                  <a:cubicBezTo>
                    <a:pt x="903173" y="1194396"/>
                    <a:pt x="902005" y="1193520"/>
                    <a:pt x="900836" y="1193520"/>
                  </a:cubicBezTo>
                  <a:cubicBezTo>
                    <a:pt x="894994" y="1194689"/>
                    <a:pt x="892073" y="1195857"/>
                    <a:pt x="892073" y="1197025"/>
                  </a:cubicBezTo>
                  <a:lnTo>
                    <a:pt x="892073" y="1200531"/>
                  </a:lnTo>
                  <a:lnTo>
                    <a:pt x="890321" y="1202283"/>
                  </a:lnTo>
                  <a:cubicBezTo>
                    <a:pt x="887984" y="1204620"/>
                    <a:pt x="885063" y="1205789"/>
                    <a:pt x="881558" y="1205789"/>
                  </a:cubicBezTo>
                  <a:lnTo>
                    <a:pt x="866398" y="1207118"/>
                  </a:lnTo>
                  <a:lnTo>
                    <a:pt x="855269" y="1211046"/>
                  </a:lnTo>
                  <a:lnTo>
                    <a:pt x="860863" y="1207604"/>
                  </a:lnTo>
                  <a:lnTo>
                    <a:pt x="856583" y="1207979"/>
                  </a:lnTo>
                  <a:lnTo>
                    <a:pt x="848271" y="1208619"/>
                  </a:lnTo>
                  <a:lnTo>
                    <a:pt x="846506" y="1209294"/>
                  </a:lnTo>
                  <a:lnTo>
                    <a:pt x="844753" y="1209294"/>
                  </a:lnTo>
                  <a:lnTo>
                    <a:pt x="845354" y="1208843"/>
                  </a:lnTo>
                  <a:lnTo>
                    <a:pt x="834337" y="1209690"/>
                  </a:lnTo>
                  <a:lnTo>
                    <a:pt x="835990" y="1216304"/>
                  </a:lnTo>
                  <a:lnTo>
                    <a:pt x="830910" y="1209954"/>
                  </a:lnTo>
                  <a:lnTo>
                    <a:pt x="826622" y="1210284"/>
                  </a:lnTo>
                  <a:lnTo>
                    <a:pt x="832485" y="1225067"/>
                  </a:lnTo>
                  <a:cubicBezTo>
                    <a:pt x="843000" y="1239088"/>
                    <a:pt x="852932" y="1250188"/>
                    <a:pt x="862279" y="1258366"/>
                  </a:cubicBezTo>
                  <a:cubicBezTo>
                    <a:pt x="863447" y="1256030"/>
                    <a:pt x="865492" y="1254277"/>
                    <a:pt x="868413" y="1253109"/>
                  </a:cubicBezTo>
                  <a:cubicBezTo>
                    <a:pt x="871334" y="1251940"/>
                    <a:pt x="873963" y="1250772"/>
                    <a:pt x="876300" y="1249603"/>
                  </a:cubicBezTo>
                  <a:cubicBezTo>
                    <a:pt x="883310" y="1253109"/>
                    <a:pt x="889736" y="1257198"/>
                    <a:pt x="895578" y="1261872"/>
                  </a:cubicBezTo>
                  <a:lnTo>
                    <a:pt x="897331" y="1261872"/>
                  </a:lnTo>
                  <a:cubicBezTo>
                    <a:pt x="907847" y="1267714"/>
                    <a:pt x="919531" y="1272387"/>
                    <a:pt x="932383" y="1275892"/>
                  </a:cubicBezTo>
                  <a:cubicBezTo>
                    <a:pt x="949909" y="1280566"/>
                    <a:pt x="966267" y="1283487"/>
                    <a:pt x="981456" y="1284655"/>
                  </a:cubicBezTo>
                  <a:lnTo>
                    <a:pt x="988466" y="1284655"/>
                  </a:lnTo>
                  <a:cubicBezTo>
                    <a:pt x="995477" y="1284655"/>
                    <a:pt x="1001319" y="1284363"/>
                    <a:pt x="1005992" y="1283779"/>
                  </a:cubicBezTo>
                  <a:cubicBezTo>
                    <a:pt x="1010666" y="1283195"/>
                    <a:pt x="1015339" y="1282319"/>
                    <a:pt x="1020013" y="1281150"/>
                  </a:cubicBezTo>
                  <a:cubicBezTo>
                    <a:pt x="1022350" y="1281150"/>
                    <a:pt x="1024687" y="1278813"/>
                    <a:pt x="1027023" y="1274140"/>
                  </a:cubicBezTo>
                  <a:cubicBezTo>
                    <a:pt x="1025855" y="1269466"/>
                    <a:pt x="1026439" y="1265961"/>
                    <a:pt x="1028776" y="1263624"/>
                  </a:cubicBezTo>
                  <a:cubicBezTo>
                    <a:pt x="1029945" y="1261287"/>
                    <a:pt x="1030529" y="1257198"/>
                    <a:pt x="1030529" y="1251356"/>
                  </a:cubicBezTo>
                  <a:lnTo>
                    <a:pt x="1042797" y="1214552"/>
                  </a:lnTo>
                  <a:lnTo>
                    <a:pt x="1044550" y="1209294"/>
                  </a:lnTo>
                  <a:cubicBezTo>
                    <a:pt x="1046886" y="1209294"/>
                    <a:pt x="1048055" y="1210170"/>
                    <a:pt x="1048055" y="1211923"/>
                  </a:cubicBezTo>
                  <a:cubicBezTo>
                    <a:pt x="1048055" y="1213675"/>
                    <a:pt x="1048055" y="1215136"/>
                    <a:pt x="1048055" y="1216304"/>
                  </a:cubicBezTo>
                  <a:cubicBezTo>
                    <a:pt x="1045718" y="1222146"/>
                    <a:pt x="1044550" y="1227404"/>
                    <a:pt x="1044550" y="1232077"/>
                  </a:cubicBezTo>
                  <a:cubicBezTo>
                    <a:pt x="1043381" y="1235583"/>
                    <a:pt x="1043381" y="1237335"/>
                    <a:pt x="1044550" y="1237335"/>
                  </a:cubicBezTo>
                  <a:cubicBezTo>
                    <a:pt x="1044550" y="1240840"/>
                    <a:pt x="1045718" y="1242593"/>
                    <a:pt x="1048055" y="1242593"/>
                  </a:cubicBezTo>
                  <a:lnTo>
                    <a:pt x="1053312" y="1240840"/>
                  </a:lnTo>
                  <a:cubicBezTo>
                    <a:pt x="1056818" y="1234999"/>
                    <a:pt x="1060907" y="1227404"/>
                    <a:pt x="1065581" y="1218057"/>
                  </a:cubicBezTo>
                  <a:cubicBezTo>
                    <a:pt x="1070254" y="1208709"/>
                    <a:pt x="1074344" y="1199946"/>
                    <a:pt x="1077849" y="1191768"/>
                  </a:cubicBezTo>
                  <a:cubicBezTo>
                    <a:pt x="1081354" y="1185926"/>
                    <a:pt x="1083107" y="1182420"/>
                    <a:pt x="1083107" y="1181252"/>
                  </a:cubicBezTo>
                  <a:lnTo>
                    <a:pt x="1086612" y="1181252"/>
                  </a:lnTo>
                  <a:cubicBezTo>
                    <a:pt x="1088949" y="1182420"/>
                    <a:pt x="1090994" y="1181252"/>
                    <a:pt x="1092746" y="1177747"/>
                  </a:cubicBezTo>
                  <a:cubicBezTo>
                    <a:pt x="1094499" y="1174242"/>
                    <a:pt x="1095959" y="1172489"/>
                    <a:pt x="1097128" y="1172489"/>
                  </a:cubicBezTo>
                  <a:lnTo>
                    <a:pt x="1097128" y="1170736"/>
                  </a:lnTo>
                  <a:lnTo>
                    <a:pt x="1093622" y="1172489"/>
                  </a:lnTo>
                  <a:cubicBezTo>
                    <a:pt x="1093622" y="1170152"/>
                    <a:pt x="1094206" y="1168692"/>
                    <a:pt x="1095375" y="1168108"/>
                  </a:cubicBezTo>
                  <a:cubicBezTo>
                    <a:pt x="1096543" y="1167523"/>
                    <a:pt x="1097712" y="1167231"/>
                    <a:pt x="1098880" y="1167231"/>
                  </a:cubicBezTo>
                  <a:cubicBezTo>
                    <a:pt x="1098880" y="1166063"/>
                    <a:pt x="1098296" y="1164894"/>
                    <a:pt x="1097128" y="1163726"/>
                  </a:cubicBezTo>
                  <a:lnTo>
                    <a:pt x="1107643" y="1154963"/>
                  </a:lnTo>
                  <a:lnTo>
                    <a:pt x="1102385" y="1144448"/>
                  </a:lnTo>
                  <a:cubicBezTo>
                    <a:pt x="1102385" y="1143279"/>
                    <a:pt x="1102093" y="1141819"/>
                    <a:pt x="1101509" y="1140066"/>
                  </a:cubicBezTo>
                  <a:cubicBezTo>
                    <a:pt x="1100925" y="1138313"/>
                    <a:pt x="1099464" y="1138021"/>
                    <a:pt x="1097128" y="1139190"/>
                  </a:cubicBezTo>
                  <a:lnTo>
                    <a:pt x="1091870" y="1133932"/>
                  </a:lnTo>
                  <a:cubicBezTo>
                    <a:pt x="1091870" y="1133932"/>
                    <a:pt x="1093622" y="1132179"/>
                    <a:pt x="1097128" y="1128674"/>
                  </a:cubicBezTo>
                  <a:lnTo>
                    <a:pt x="1097128" y="1126921"/>
                  </a:lnTo>
                  <a:lnTo>
                    <a:pt x="1091870" y="1116406"/>
                  </a:lnTo>
                  <a:cubicBezTo>
                    <a:pt x="1090701" y="1114069"/>
                    <a:pt x="1087780" y="1112901"/>
                    <a:pt x="1083107" y="1112901"/>
                  </a:cubicBezTo>
                  <a:cubicBezTo>
                    <a:pt x="1080770" y="1112901"/>
                    <a:pt x="1079601" y="1111148"/>
                    <a:pt x="1079601" y="1107643"/>
                  </a:cubicBezTo>
                  <a:cubicBezTo>
                    <a:pt x="1078433" y="1107643"/>
                    <a:pt x="1076973" y="1107351"/>
                    <a:pt x="1075220" y="1106767"/>
                  </a:cubicBezTo>
                  <a:cubicBezTo>
                    <a:pt x="1073467" y="1106182"/>
                    <a:pt x="1072007" y="1106474"/>
                    <a:pt x="1070838" y="1107643"/>
                  </a:cubicBezTo>
                  <a:cubicBezTo>
                    <a:pt x="1066165" y="1107643"/>
                    <a:pt x="1062075" y="1105890"/>
                    <a:pt x="1058570" y="1102385"/>
                  </a:cubicBezTo>
                  <a:lnTo>
                    <a:pt x="1048055" y="1084859"/>
                  </a:lnTo>
                  <a:lnTo>
                    <a:pt x="1055065" y="1081354"/>
                  </a:lnTo>
                  <a:cubicBezTo>
                    <a:pt x="1055065" y="1077849"/>
                    <a:pt x="1053312" y="1074051"/>
                    <a:pt x="1049807" y="1069962"/>
                  </a:cubicBezTo>
                  <a:cubicBezTo>
                    <a:pt x="1046302" y="1065873"/>
                    <a:pt x="1043381" y="1063244"/>
                    <a:pt x="1041044" y="1062075"/>
                  </a:cubicBezTo>
                  <a:lnTo>
                    <a:pt x="1046302" y="1058570"/>
                  </a:lnTo>
                  <a:lnTo>
                    <a:pt x="1042797" y="1055065"/>
                  </a:lnTo>
                  <a:lnTo>
                    <a:pt x="1042797" y="1051560"/>
                  </a:lnTo>
                  <a:cubicBezTo>
                    <a:pt x="1035786" y="1049223"/>
                    <a:pt x="1032281" y="1048054"/>
                    <a:pt x="1032281" y="1048054"/>
                  </a:cubicBezTo>
                  <a:close/>
                  <a:moveTo>
                    <a:pt x="848258" y="1044549"/>
                  </a:moveTo>
                  <a:lnTo>
                    <a:pt x="842124" y="1050683"/>
                  </a:lnTo>
                  <a:lnTo>
                    <a:pt x="844332" y="1050438"/>
                  </a:lnTo>
                  <a:close/>
                  <a:moveTo>
                    <a:pt x="874547" y="1041044"/>
                  </a:moveTo>
                  <a:cubicBezTo>
                    <a:pt x="872211" y="1042212"/>
                    <a:pt x="869874" y="1044549"/>
                    <a:pt x="867537" y="1048054"/>
                  </a:cubicBezTo>
                  <a:lnTo>
                    <a:pt x="870723" y="1047417"/>
                  </a:lnTo>
                  <a:close/>
                  <a:moveTo>
                    <a:pt x="890321" y="1032281"/>
                  </a:moveTo>
                  <a:cubicBezTo>
                    <a:pt x="890321" y="1032281"/>
                    <a:pt x="890321" y="1032865"/>
                    <a:pt x="890321" y="1034034"/>
                  </a:cubicBezTo>
                  <a:lnTo>
                    <a:pt x="888568" y="1039292"/>
                  </a:lnTo>
                  <a:close/>
                  <a:moveTo>
                    <a:pt x="1093622" y="1028776"/>
                  </a:moveTo>
                  <a:lnTo>
                    <a:pt x="1100633" y="1032281"/>
                  </a:lnTo>
                  <a:cubicBezTo>
                    <a:pt x="1105306" y="1038123"/>
                    <a:pt x="1108812" y="1042212"/>
                    <a:pt x="1111148" y="1044549"/>
                  </a:cubicBezTo>
                  <a:cubicBezTo>
                    <a:pt x="1109980" y="1039876"/>
                    <a:pt x="1108227" y="1036955"/>
                    <a:pt x="1105890" y="1035786"/>
                  </a:cubicBezTo>
                  <a:cubicBezTo>
                    <a:pt x="1104722" y="1033449"/>
                    <a:pt x="1102969" y="1032281"/>
                    <a:pt x="1100633" y="1032281"/>
                  </a:cubicBezTo>
                  <a:cubicBezTo>
                    <a:pt x="1100633" y="1031113"/>
                    <a:pt x="1100049" y="1030236"/>
                    <a:pt x="1098880" y="1029652"/>
                  </a:cubicBezTo>
                  <a:cubicBezTo>
                    <a:pt x="1097712" y="1029068"/>
                    <a:pt x="1095959" y="1028776"/>
                    <a:pt x="1093622" y="1028776"/>
                  </a:cubicBezTo>
                  <a:close/>
                  <a:moveTo>
                    <a:pt x="1047991" y="1028124"/>
                  </a:moveTo>
                  <a:lnTo>
                    <a:pt x="1046302" y="1034034"/>
                  </a:lnTo>
                  <a:lnTo>
                    <a:pt x="1046143" y="1034161"/>
                  </a:lnTo>
                  <a:lnTo>
                    <a:pt x="1051560" y="1035786"/>
                  </a:lnTo>
                  <a:lnTo>
                    <a:pt x="1060323" y="1037539"/>
                  </a:lnTo>
                  <a:cubicBezTo>
                    <a:pt x="1059739" y="1035786"/>
                    <a:pt x="1057694" y="1033742"/>
                    <a:pt x="1054189" y="1031405"/>
                  </a:cubicBezTo>
                  <a:close/>
                  <a:moveTo>
                    <a:pt x="899084" y="1025271"/>
                  </a:moveTo>
                  <a:lnTo>
                    <a:pt x="900836" y="1025271"/>
                  </a:lnTo>
                  <a:lnTo>
                    <a:pt x="897331" y="1030528"/>
                  </a:lnTo>
                  <a:lnTo>
                    <a:pt x="893826" y="1028776"/>
                  </a:lnTo>
                  <a:cubicBezTo>
                    <a:pt x="894994" y="1028776"/>
                    <a:pt x="896747" y="1027607"/>
                    <a:pt x="899084" y="1025271"/>
                  </a:cubicBezTo>
                  <a:close/>
                  <a:moveTo>
                    <a:pt x="1104138" y="1021765"/>
                  </a:moveTo>
                  <a:lnTo>
                    <a:pt x="1104138" y="1023518"/>
                  </a:lnTo>
                  <a:cubicBezTo>
                    <a:pt x="1107643" y="1027023"/>
                    <a:pt x="1111148" y="1029360"/>
                    <a:pt x="1114653" y="1030528"/>
                  </a:cubicBezTo>
                  <a:close/>
                  <a:moveTo>
                    <a:pt x="925373" y="1016508"/>
                  </a:moveTo>
                  <a:cubicBezTo>
                    <a:pt x="925373" y="1021181"/>
                    <a:pt x="923912" y="1024394"/>
                    <a:pt x="920991" y="1026147"/>
                  </a:cubicBezTo>
                  <a:cubicBezTo>
                    <a:pt x="918070" y="1027900"/>
                    <a:pt x="916610" y="1028776"/>
                    <a:pt x="916610" y="1028776"/>
                  </a:cubicBezTo>
                  <a:cubicBezTo>
                    <a:pt x="916610" y="1026439"/>
                    <a:pt x="919531" y="1022350"/>
                    <a:pt x="925373" y="1016508"/>
                  </a:cubicBezTo>
                  <a:close/>
                  <a:moveTo>
                    <a:pt x="1095375" y="1013002"/>
                  </a:moveTo>
                  <a:lnTo>
                    <a:pt x="1095375" y="1014755"/>
                  </a:lnTo>
                  <a:lnTo>
                    <a:pt x="1097128" y="1018260"/>
                  </a:lnTo>
                  <a:cubicBezTo>
                    <a:pt x="1097128" y="1018260"/>
                    <a:pt x="1097420" y="1017968"/>
                    <a:pt x="1098004" y="1017384"/>
                  </a:cubicBezTo>
                  <a:cubicBezTo>
                    <a:pt x="1098588" y="1016800"/>
                    <a:pt x="1098880" y="1016508"/>
                    <a:pt x="1098880" y="1016508"/>
                  </a:cubicBezTo>
                  <a:cubicBezTo>
                    <a:pt x="1097712" y="1015339"/>
                    <a:pt x="1097128" y="1014463"/>
                    <a:pt x="1097128" y="1013879"/>
                  </a:cubicBezTo>
                  <a:cubicBezTo>
                    <a:pt x="1097128" y="1013295"/>
                    <a:pt x="1096543" y="1013002"/>
                    <a:pt x="1095375" y="1013002"/>
                  </a:cubicBezTo>
                  <a:close/>
                  <a:moveTo>
                    <a:pt x="1102385" y="1009497"/>
                  </a:moveTo>
                  <a:cubicBezTo>
                    <a:pt x="1103554" y="1010666"/>
                    <a:pt x="1107059" y="1013587"/>
                    <a:pt x="1112901" y="1018260"/>
                  </a:cubicBezTo>
                  <a:cubicBezTo>
                    <a:pt x="1118743" y="1022934"/>
                    <a:pt x="1124585" y="1025271"/>
                    <a:pt x="1130427" y="1025271"/>
                  </a:cubicBezTo>
                  <a:cubicBezTo>
                    <a:pt x="1123417" y="1017092"/>
                    <a:pt x="1114069" y="1011834"/>
                    <a:pt x="1102385" y="1009497"/>
                  </a:cubicBezTo>
                  <a:close/>
                  <a:moveTo>
                    <a:pt x="932383" y="1005992"/>
                  </a:moveTo>
                  <a:cubicBezTo>
                    <a:pt x="932383" y="1005992"/>
                    <a:pt x="932675" y="1006284"/>
                    <a:pt x="933259" y="1006868"/>
                  </a:cubicBezTo>
                  <a:cubicBezTo>
                    <a:pt x="933844" y="1007453"/>
                    <a:pt x="934136" y="1007745"/>
                    <a:pt x="934136" y="1007745"/>
                  </a:cubicBezTo>
                  <a:lnTo>
                    <a:pt x="928878" y="1014755"/>
                  </a:lnTo>
                  <a:lnTo>
                    <a:pt x="925373" y="1013002"/>
                  </a:lnTo>
                  <a:close/>
                  <a:moveTo>
                    <a:pt x="942899" y="997229"/>
                  </a:moveTo>
                  <a:lnTo>
                    <a:pt x="948156" y="997229"/>
                  </a:lnTo>
                  <a:cubicBezTo>
                    <a:pt x="948156" y="998398"/>
                    <a:pt x="948449" y="999274"/>
                    <a:pt x="949033" y="999858"/>
                  </a:cubicBezTo>
                  <a:cubicBezTo>
                    <a:pt x="949617" y="1000442"/>
                    <a:pt x="949325" y="1001318"/>
                    <a:pt x="948156" y="1002487"/>
                  </a:cubicBezTo>
                  <a:lnTo>
                    <a:pt x="935888" y="1020013"/>
                  </a:lnTo>
                  <a:cubicBezTo>
                    <a:pt x="935888" y="1020013"/>
                    <a:pt x="934720" y="1021181"/>
                    <a:pt x="932383" y="1023518"/>
                  </a:cubicBezTo>
                  <a:cubicBezTo>
                    <a:pt x="934720" y="1015339"/>
                    <a:pt x="937641" y="1010666"/>
                    <a:pt x="941146" y="1009497"/>
                  </a:cubicBezTo>
                  <a:cubicBezTo>
                    <a:pt x="941146" y="1009497"/>
                    <a:pt x="939977" y="1007745"/>
                    <a:pt x="937641" y="1004240"/>
                  </a:cubicBezTo>
                  <a:cubicBezTo>
                    <a:pt x="938809" y="1003071"/>
                    <a:pt x="940562" y="1002487"/>
                    <a:pt x="942899" y="1002487"/>
                  </a:cubicBezTo>
                  <a:close/>
                  <a:moveTo>
                    <a:pt x="914857" y="997229"/>
                  </a:moveTo>
                  <a:lnTo>
                    <a:pt x="916610" y="1000734"/>
                  </a:lnTo>
                  <a:cubicBezTo>
                    <a:pt x="914273" y="1006576"/>
                    <a:pt x="911936" y="1010666"/>
                    <a:pt x="909599" y="1013002"/>
                  </a:cubicBezTo>
                  <a:cubicBezTo>
                    <a:pt x="909599" y="1010666"/>
                    <a:pt x="909599" y="1009497"/>
                    <a:pt x="909599" y="1009497"/>
                  </a:cubicBezTo>
                  <a:close/>
                  <a:moveTo>
                    <a:pt x="1078997" y="993784"/>
                  </a:moveTo>
                  <a:lnTo>
                    <a:pt x="1078230" y="996086"/>
                  </a:lnTo>
                  <a:lnTo>
                    <a:pt x="1083107" y="995477"/>
                  </a:lnTo>
                  <a:close/>
                  <a:moveTo>
                    <a:pt x="1032939" y="993067"/>
                  </a:moveTo>
                  <a:cubicBezTo>
                    <a:pt x="1031332" y="992921"/>
                    <a:pt x="1029944" y="993140"/>
                    <a:pt x="1028776" y="993724"/>
                  </a:cubicBezTo>
                  <a:lnTo>
                    <a:pt x="1028776" y="997229"/>
                  </a:lnTo>
                  <a:lnTo>
                    <a:pt x="1030529" y="993724"/>
                  </a:lnTo>
                  <a:lnTo>
                    <a:pt x="1037539" y="995477"/>
                  </a:lnTo>
                  <a:lnTo>
                    <a:pt x="1038758" y="994867"/>
                  </a:lnTo>
                  <a:lnTo>
                    <a:pt x="1038415" y="994600"/>
                  </a:lnTo>
                  <a:cubicBezTo>
                    <a:pt x="1036371" y="993724"/>
                    <a:pt x="1034545" y="993213"/>
                    <a:pt x="1032939" y="993067"/>
                  </a:cubicBezTo>
                  <a:close/>
                  <a:moveTo>
                    <a:pt x="1072148" y="990008"/>
                  </a:moveTo>
                  <a:lnTo>
                    <a:pt x="1070838" y="991971"/>
                  </a:lnTo>
                  <a:lnTo>
                    <a:pt x="1073065" y="990635"/>
                  </a:lnTo>
                  <a:close/>
                  <a:moveTo>
                    <a:pt x="52578" y="986714"/>
                  </a:moveTo>
                  <a:cubicBezTo>
                    <a:pt x="53746" y="987882"/>
                    <a:pt x="54915" y="988466"/>
                    <a:pt x="56083" y="988466"/>
                  </a:cubicBezTo>
                  <a:lnTo>
                    <a:pt x="56229" y="988904"/>
                  </a:lnTo>
                  <a:close/>
                  <a:moveTo>
                    <a:pt x="1101290" y="986056"/>
                  </a:moveTo>
                  <a:cubicBezTo>
                    <a:pt x="1099684" y="985910"/>
                    <a:pt x="1098296" y="986129"/>
                    <a:pt x="1097128" y="986714"/>
                  </a:cubicBezTo>
                  <a:cubicBezTo>
                    <a:pt x="1104138" y="990219"/>
                    <a:pt x="1112901" y="994308"/>
                    <a:pt x="1123417" y="998982"/>
                  </a:cubicBezTo>
                  <a:cubicBezTo>
                    <a:pt x="1116406" y="993140"/>
                    <a:pt x="1110856" y="989342"/>
                    <a:pt x="1106767" y="987590"/>
                  </a:cubicBezTo>
                  <a:cubicBezTo>
                    <a:pt x="1104722" y="986714"/>
                    <a:pt x="1102896" y="986202"/>
                    <a:pt x="1101290" y="986056"/>
                  </a:cubicBezTo>
                  <a:close/>
                  <a:moveTo>
                    <a:pt x="1042797" y="974445"/>
                  </a:moveTo>
                  <a:cubicBezTo>
                    <a:pt x="1039292" y="977951"/>
                    <a:pt x="1039876" y="980872"/>
                    <a:pt x="1044550" y="983208"/>
                  </a:cubicBezTo>
                  <a:lnTo>
                    <a:pt x="1034034" y="983208"/>
                  </a:lnTo>
                  <a:cubicBezTo>
                    <a:pt x="1036371" y="985545"/>
                    <a:pt x="1039584" y="987298"/>
                    <a:pt x="1043673" y="988466"/>
                  </a:cubicBezTo>
                  <a:lnTo>
                    <a:pt x="1047774" y="990359"/>
                  </a:lnTo>
                  <a:lnTo>
                    <a:pt x="1054189" y="987152"/>
                  </a:lnTo>
                  <a:lnTo>
                    <a:pt x="1056512" y="985443"/>
                  </a:lnTo>
                  <a:lnTo>
                    <a:pt x="1049807" y="983208"/>
                  </a:lnTo>
                  <a:lnTo>
                    <a:pt x="1055065" y="977951"/>
                  </a:lnTo>
                  <a:cubicBezTo>
                    <a:pt x="1056234" y="977951"/>
                    <a:pt x="1057986" y="978243"/>
                    <a:pt x="1060323" y="978827"/>
                  </a:cubicBezTo>
                  <a:lnTo>
                    <a:pt x="1066573" y="978046"/>
                  </a:lnTo>
                  <a:lnTo>
                    <a:pt x="1066879" y="977821"/>
                  </a:lnTo>
                  <a:lnTo>
                    <a:pt x="1055065" y="974445"/>
                  </a:lnTo>
                  <a:cubicBezTo>
                    <a:pt x="1049223" y="974445"/>
                    <a:pt x="1045134" y="974445"/>
                    <a:pt x="1042797" y="974445"/>
                  </a:cubicBezTo>
                  <a:close/>
                  <a:moveTo>
                    <a:pt x="851763" y="974445"/>
                  </a:moveTo>
                  <a:cubicBezTo>
                    <a:pt x="854100" y="977951"/>
                    <a:pt x="854100" y="980287"/>
                    <a:pt x="851763" y="981456"/>
                  </a:cubicBezTo>
                  <a:lnTo>
                    <a:pt x="850011" y="979703"/>
                  </a:lnTo>
                  <a:cubicBezTo>
                    <a:pt x="850011" y="976198"/>
                    <a:pt x="850595" y="974445"/>
                    <a:pt x="851763" y="974445"/>
                  </a:cubicBezTo>
                  <a:close/>
                  <a:moveTo>
                    <a:pt x="956919" y="970940"/>
                  </a:moveTo>
                  <a:lnTo>
                    <a:pt x="953414" y="977951"/>
                  </a:lnTo>
                  <a:cubicBezTo>
                    <a:pt x="953414" y="976782"/>
                    <a:pt x="953414" y="975322"/>
                    <a:pt x="953414" y="973569"/>
                  </a:cubicBezTo>
                  <a:cubicBezTo>
                    <a:pt x="953414" y="971816"/>
                    <a:pt x="954583" y="970940"/>
                    <a:pt x="956919" y="970940"/>
                  </a:cubicBezTo>
                  <a:close/>
                  <a:moveTo>
                    <a:pt x="1095813" y="966559"/>
                  </a:moveTo>
                  <a:lnTo>
                    <a:pt x="1095375" y="966968"/>
                  </a:lnTo>
                  <a:lnTo>
                    <a:pt x="1095375" y="967435"/>
                  </a:lnTo>
                  <a:close/>
                  <a:moveTo>
                    <a:pt x="941146" y="962177"/>
                  </a:moveTo>
                  <a:cubicBezTo>
                    <a:pt x="941146" y="965682"/>
                    <a:pt x="938809" y="969772"/>
                    <a:pt x="934136" y="974445"/>
                  </a:cubicBezTo>
                  <a:lnTo>
                    <a:pt x="932383" y="974445"/>
                  </a:lnTo>
                  <a:close/>
                  <a:moveTo>
                    <a:pt x="878052" y="962177"/>
                  </a:moveTo>
                  <a:cubicBezTo>
                    <a:pt x="878052" y="964514"/>
                    <a:pt x="877468" y="966267"/>
                    <a:pt x="876300" y="967435"/>
                  </a:cubicBezTo>
                  <a:cubicBezTo>
                    <a:pt x="875131" y="968603"/>
                    <a:pt x="873963" y="969772"/>
                    <a:pt x="872795" y="970940"/>
                  </a:cubicBezTo>
                  <a:lnTo>
                    <a:pt x="878052" y="970940"/>
                  </a:lnTo>
                  <a:lnTo>
                    <a:pt x="878052" y="977951"/>
                  </a:lnTo>
                  <a:cubicBezTo>
                    <a:pt x="876884" y="979119"/>
                    <a:pt x="874839" y="979995"/>
                    <a:pt x="871918" y="980579"/>
                  </a:cubicBezTo>
                  <a:cubicBezTo>
                    <a:pt x="868997" y="981164"/>
                    <a:pt x="867537" y="982624"/>
                    <a:pt x="867537" y="984961"/>
                  </a:cubicBezTo>
                  <a:cubicBezTo>
                    <a:pt x="865200" y="987298"/>
                    <a:pt x="862863" y="987882"/>
                    <a:pt x="860526" y="986714"/>
                  </a:cubicBezTo>
                  <a:lnTo>
                    <a:pt x="858774" y="986714"/>
                  </a:lnTo>
                  <a:cubicBezTo>
                    <a:pt x="858774" y="986714"/>
                    <a:pt x="858482" y="986714"/>
                    <a:pt x="857898" y="986714"/>
                  </a:cubicBezTo>
                  <a:cubicBezTo>
                    <a:pt x="857313" y="986714"/>
                    <a:pt x="857021" y="986714"/>
                    <a:pt x="857021" y="986714"/>
                  </a:cubicBezTo>
                  <a:lnTo>
                    <a:pt x="865784" y="991971"/>
                  </a:lnTo>
                  <a:cubicBezTo>
                    <a:pt x="862279" y="1001318"/>
                    <a:pt x="856437" y="1008329"/>
                    <a:pt x="848258" y="1013002"/>
                  </a:cubicBezTo>
                  <a:cubicBezTo>
                    <a:pt x="848258" y="1009497"/>
                    <a:pt x="848842" y="1007745"/>
                    <a:pt x="850011" y="1007745"/>
                  </a:cubicBezTo>
                  <a:cubicBezTo>
                    <a:pt x="845337" y="1007745"/>
                    <a:pt x="841540" y="1010666"/>
                    <a:pt x="838619" y="1016508"/>
                  </a:cubicBezTo>
                  <a:cubicBezTo>
                    <a:pt x="835698" y="1022350"/>
                    <a:pt x="833653" y="1025271"/>
                    <a:pt x="832485" y="1025271"/>
                  </a:cubicBezTo>
                  <a:lnTo>
                    <a:pt x="841248" y="1025271"/>
                  </a:lnTo>
                  <a:cubicBezTo>
                    <a:pt x="837743" y="1028776"/>
                    <a:pt x="834237" y="1029944"/>
                    <a:pt x="830732" y="1028776"/>
                  </a:cubicBezTo>
                  <a:lnTo>
                    <a:pt x="827227" y="1028776"/>
                  </a:lnTo>
                  <a:cubicBezTo>
                    <a:pt x="826059" y="1031113"/>
                    <a:pt x="824598" y="1032865"/>
                    <a:pt x="822846" y="1034034"/>
                  </a:cubicBezTo>
                  <a:cubicBezTo>
                    <a:pt x="821093" y="1035202"/>
                    <a:pt x="819632" y="1036371"/>
                    <a:pt x="818464" y="1037539"/>
                  </a:cubicBezTo>
                  <a:cubicBezTo>
                    <a:pt x="814959" y="1039876"/>
                    <a:pt x="811454" y="1039292"/>
                    <a:pt x="807948" y="1035786"/>
                  </a:cubicBezTo>
                  <a:lnTo>
                    <a:pt x="806196" y="1032281"/>
                  </a:lnTo>
                  <a:lnTo>
                    <a:pt x="809701" y="1030528"/>
                  </a:lnTo>
                  <a:lnTo>
                    <a:pt x="816711" y="1030528"/>
                  </a:lnTo>
                  <a:lnTo>
                    <a:pt x="820217" y="1028776"/>
                  </a:lnTo>
                  <a:cubicBezTo>
                    <a:pt x="821385" y="1027607"/>
                    <a:pt x="822846" y="1026147"/>
                    <a:pt x="824598" y="1024394"/>
                  </a:cubicBezTo>
                  <a:cubicBezTo>
                    <a:pt x="826351" y="1022642"/>
                    <a:pt x="828395" y="1021181"/>
                    <a:pt x="830732" y="1020013"/>
                  </a:cubicBezTo>
                  <a:cubicBezTo>
                    <a:pt x="835406" y="1015339"/>
                    <a:pt x="838327" y="1011250"/>
                    <a:pt x="839495" y="1007745"/>
                  </a:cubicBezTo>
                  <a:lnTo>
                    <a:pt x="846506" y="997229"/>
                  </a:lnTo>
                  <a:cubicBezTo>
                    <a:pt x="841832" y="997229"/>
                    <a:pt x="838327" y="999274"/>
                    <a:pt x="835990" y="1003363"/>
                  </a:cubicBezTo>
                  <a:cubicBezTo>
                    <a:pt x="833653" y="1007453"/>
                    <a:pt x="831901" y="1010081"/>
                    <a:pt x="830732" y="1011250"/>
                  </a:cubicBezTo>
                  <a:cubicBezTo>
                    <a:pt x="828395" y="1013587"/>
                    <a:pt x="826351" y="1016508"/>
                    <a:pt x="824598" y="1020013"/>
                  </a:cubicBezTo>
                  <a:cubicBezTo>
                    <a:pt x="822846" y="1023518"/>
                    <a:pt x="820801" y="1025855"/>
                    <a:pt x="818464" y="1027023"/>
                  </a:cubicBezTo>
                  <a:cubicBezTo>
                    <a:pt x="814959" y="1025855"/>
                    <a:pt x="811454" y="1023518"/>
                    <a:pt x="807948" y="1020013"/>
                  </a:cubicBezTo>
                  <a:cubicBezTo>
                    <a:pt x="809117" y="1020013"/>
                    <a:pt x="811162" y="1019429"/>
                    <a:pt x="814083" y="1018260"/>
                  </a:cubicBezTo>
                  <a:cubicBezTo>
                    <a:pt x="817004" y="1017092"/>
                    <a:pt x="819048" y="1015924"/>
                    <a:pt x="820217" y="1014755"/>
                  </a:cubicBezTo>
                  <a:cubicBezTo>
                    <a:pt x="827227" y="1012418"/>
                    <a:pt x="831901" y="1007161"/>
                    <a:pt x="834237" y="998982"/>
                  </a:cubicBezTo>
                  <a:cubicBezTo>
                    <a:pt x="840079" y="989634"/>
                    <a:pt x="843000" y="984961"/>
                    <a:pt x="843000" y="984961"/>
                  </a:cubicBezTo>
                  <a:lnTo>
                    <a:pt x="843000" y="988466"/>
                  </a:lnTo>
                  <a:cubicBezTo>
                    <a:pt x="843000" y="993140"/>
                    <a:pt x="845337" y="994308"/>
                    <a:pt x="850011" y="991971"/>
                  </a:cubicBezTo>
                  <a:lnTo>
                    <a:pt x="860526" y="979703"/>
                  </a:lnTo>
                  <a:cubicBezTo>
                    <a:pt x="860526" y="979703"/>
                    <a:pt x="862279" y="980872"/>
                    <a:pt x="865784" y="983208"/>
                  </a:cubicBezTo>
                  <a:lnTo>
                    <a:pt x="865784" y="974445"/>
                  </a:lnTo>
                  <a:cubicBezTo>
                    <a:pt x="864616" y="975614"/>
                    <a:pt x="862863" y="976198"/>
                    <a:pt x="860526" y="976198"/>
                  </a:cubicBezTo>
                  <a:cubicBezTo>
                    <a:pt x="862863" y="972693"/>
                    <a:pt x="865200" y="969480"/>
                    <a:pt x="867537" y="966559"/>
                  </a:cubicBezTo>
                  <a:cubicBezTo>
                    <a:pt x="869874" y="963638"/>
                    <a:pt x="873379" y="962177"/>
                    <a:pt x="878052" y="962177"/>
                  </a:cubicBezTo>
                  <a:close/>
                  <a:moveTo>
                    <a:pt x="1051560" y="960425"/>
                  </a:moveTo>
                  <a:cubicBezTo>
                    <a:pt x="1050392" y="960425"/>
                    <a:pt x="1049223" y="961009"/>
                    <a:pt x="1048055" y="962177"/>
                  </a:cubicBezTo>
                  <a:cubicBezTo>
                    <a:pt x="1046886" y="963345"/>
                    <a:pt x="1045718" y="964514"/>
                    <a:pt x="1044550" y="965682"/>
                  </a:cubicBezTo>
                  <a:cubicBezTo>
                    <a:pt x="1046886" y="966851"/>
                    <a:pt x="1048055" y="968019"/>
                    <a:pt x="1048055" y="969187"/>
                  </a:cubicBezTo>
                  <a:close/>
                  <a:moveTo>
                    <a:pt x="1102911" y="954991"/>
                  </a:moveTo>
                  <a:lnTo>
                    <a:pt x="1102385" y="955167"/>
                  </a:lnTo>
                  <a:lnTo>
                    <a:pt x="1102512" y="955264"/>
                  </a:lnTo>
                  <a:close/>
                  <a:moveTo>
                    <a:pt x="958672" y="948156"/>
                  </a:moveTo>
                  <a:cubicBezTo>
                    <a:pt x="961009" y="948156"/>
                    <a:pt x="962177" y="948156"/>
                    <a:pt x="962177" y="948156"/>
                  </a:cubicBezTo>
                  <a:lnTo>
                    <a:pt x="962177" y="951661"/>
                  </a:lnTo>
                  <a:close/>
                  <a:moveTo>
                    <a:pt x="918362" y="948156"/>
                  </a:moveTo>
                  <a:cubicBezTo>
                    <a:pt x="918362" y="948156"/>
                    <a:pt x="918946" y="948741"/>
                    <a:pt x="920115" y="949909"/>
                  </a:cubicBezTo>
                  <a:cubicBezTo>
                    <a:pt x="917778" y="953414"/>
                    <a:pt x="916026" y="956335"/>
                    <a:pt x="914857" y="958672"/>
                  </a:cubicBezTo>
                  <a:cubicBezTo>
                    <a:pt x="913689" y="961009"/>
                    <a:pt x="911936" y="962761"/>
                    <a:pt x="909599" y="963930"/>
                  </a:cubicBezTo>
                  <a:lnTo>
                    <a:pt x="906094" y="958672"/>
                  </a:lnTo>
                  <a:lnTo>
                    <a:pt x="911352" y="958672"/>
                  </a:lnTo>
                  <a:cubicBezTo>
                    <a:pt x="914857" y="957504"/>
                    <a:pt x="917194" y="953998"/>
                    <a:pt x="918362" y="948156"/>
                  </a:cubicBezTo>
                  <a:close/>
                  <a:moveTo>
                    <a:pt x="601142" y="942898"/>
                  </a:moveTo>
                  <a:cubicBezTo>
                    <a:pt x="597636" y="945235"/>
                    <a:pt x="592963" y="947280"/>
                    <a:pt x="587121" y="949033"/>
                  </a:cubicBezTo>
                  <a:cubicBezTo>
                    <a:pt x="581279" y="950785"/>
                    <a:pt x="577190" y="953414"/>
                    <a:pt x="574853" y="956919"/>
                  </a:cubicBezTo>
                  <a:lnTo>
                    <a:pt x="576605" y="958672"/>
                  </a:lnTo>
                  <a:cubicBezTo>
                    <a:pt x="561416" y="969187"/>
                    <a:pt x="542138" y="979703"/>
                    <a:pt x="518769" y="990219"/>
                  </a:cubicBezTo>
                  <a:lnTo>
                    <a:pt x="520522" y="990219"/>
                  </a:lnTo>
                  <a:cubicBezTo>
                    <a:pt x="513512" y="990219"/>
                    <a:pt x="507378" y="993432"/>
                    <a:pt x="502120" y="999858"/>
                  </a:cubicBezTo>
                  <a:cubicBezTo>
                    <a:pt x="496862" y="1006284"/>
                    <a:pt x="493065" y="1010666"/>
                    <a:pt x="490728" y="1013002"/>
                  </a:cubicBezTo>
                  <a:cubicBezTo>
                    <a:pt x="489559" y="1013002"/>
                    <a:pt x="487515" y="1013002"/>
                    <a:pt x="484594" y="1013002"/>
                  </a:cubicBezTo>
                  <a:cubicBezTo>
                    <a:pt x="481673" y="1013002"/>
                    <a:pt x="480212" y="1014171"/>
                    <a:pt x="480212" y="1016508"/>
                  </a:cubicBezTo>
                  <a:cubicBezTo>
                    <a:pt x="480212" y="1017676"/>
                    <a:pt x="479044" y="1019429"/>
                    <a:pt x="476707" y="1021765"/>
                  </a:cubicBezTo>
                  <a:cubicBezTo>
                    <a:pt x="477875" y="1024102"/>
                    <a:pt x="478460" y="1027607"/>
                    <a:pt x="478460" y="1032281"/>
                  </a:cubicBezTo>
                  <a:cubicBezTo>
                    <a:pt x="479628" y="1034618"/>
                    <a:pt x="481673" y="1036371"/>
                    <a:pt x="484594" y="1037539"/>
                  </a:cubicBezTo>
                  <a:cubicBezTo>
                    <a:pt x="487515" y="1038707"/>
                    <a:pt x="488975" y="1040460"/>
                    <a:pt x="488975" y="1042797"/>
                  </a:cubicBezTo>
                  <a:cubicBezTo>
                    <a:pt x="485470" y="1043965"/>
                    <a:pt x="483133" y="1044549"/>
                    <a:pt x="481965" y="1044549"/>
                  </a:cubicBezTo>
                  <a:cubicBezTo>
                    <a:pt x="480796" y="1044549"/>
                    <a:pt x="480212" y="1043381"/>
                    <a:pt x="480212" y="1041044"/>
                  </a:cubicBezTo>
                  <a:cubicBezTo>
                    <a:pt x="477875" y="1038707"/>
                    <a:pt x="476123" y="1037539"/>
                    <a:pt x="474955" y="1037539"/>
                  </a:cubicBezTo>
                  <a:cubicBezTo>
                    <a:pt x="471449" y="1041044"/>
                    <a:pt x="470865" y="1045134"/>
                    <a:pt x="473202" y="1049807"/>
                  </a:cubicBezTo>
                  <a:lnTo>
                    <a:pt x="464439" y="1051560"/>
                  </a:lnTo>
                  <a:cubicBezTo>
                    <a:pt x="462102" y="1051560"/>
                    <a:pt x="459765" y="1052728"/>
                    <a:pt x="457429" y="1055065"/>
                  </a:cubicBezTo>
                  <a:cubicBezTo>
                    <a:pt x="457429" y="1058570"/>
                    <a:pt x="455968" y="1061199"/>
                    <a:pt x="453047" y="1062952"/>
                  </a:cubicBezTo>
                  <a:cubicBezTo>
                    <a:pt x="450126" y="1064704"/>
                    <a:pt x="447497" y="1066165"/>
                    <a:pt x="445160" y="1067333"/>
                  </a:cubicBezTo>
                  <a:cubicBezTo>
                    <a:pt x="445160" y="1067333"/>
                    <a:pt x="444868" y="1067625"/>
                    <a:pt x="444284" y="1068209"/>
                  </a:cubicBezTo>
                  <a:cubicBezTo>
                    <a:pt x="443700" y="1068794"/>
                    <a:pt x="443408" y="1069086"/>
                    <a:pt x="443408" y="1069086"/>
                  </a:cubicBezTo>
                  <a:cubicBezTo>
                    <a:pt x="442239" y="1072591"/>
                    <a:pt x="440487" y="1073759"/>
                    <a:pt x="438150" y="1072591"/>
                  </a:cubicBezTo>
                  <a:lnTo>
                    <a:pt x="432892" y="1069086"/>
                  </a:lnTo>
                  <a:cubicBezTo>
                    <a:pt x="431724" y="1067917"/>
                    <a:pt x="429387" y="1067333"/>
                    <a:pt x="425882" y="1067333"/>
                  </a:cubicBezTo>
                  <a:lnTo>
                    <a:pt x="403098" y="1076096"/>
                  </a:lnTo>
                  <a:lnTo>
                    <a:pt x="390830" y="1076096"/>
                  </a:lnTo>
                  <a:lnTo>
                    <a:pt x="368046" y="1069086"/>
                  </a:lnTo>
                  <a:cubicBezTo>
                    <a:pt x="363372" y="1066749"/>
                    <a:pt x="361035" y="1065581"/>
                    <a:pt x="361035" y="1065581"/>
                  </a:cubicBezTo>
                  <a:lnTo>
                    <a:pt x="354260" y="1057958"/>
                  </a:lnTo>
                  <a:lnTo>
                    <a:pt x="353149" y="1059008"/>
                  </a:lnTo>
                  <a:cubicBezTo>
                    <a:pt x="351396" y="1061053"/>
                    <a:pt x="350520" y="1062659"/>
                    <a:pt x="350520" y="1063828"/>
                  </a:cubicBezTo>
                  <a:cubicBezTo>
                    <a:pt x="349351" y="1067333"/>
                    <a:pt x="347599" y="1069670"/>
                    <a:pt x="345262" y="1070838"/>
                  </a:cubicBezTo>
                  <a:cubicBezTo>
                    <a:pt x="345262" y="1073175"/>
                    <a:pt x="344094" y="1073759"/>
                    <a:pt x="341757" y="1072591"/>
                  </a:cubicBezTo>
                  <a:cubicBezTo>
                    <a:pt x="339420" y="1076096"/>
                    <a:pt x="336499" y="1080478"/>
                    <a:pt x="332994" y="1085735"/>
                  </a:cubicBezTo>
                  <a:cubicBezTo>
                    <a:pt x="329489" y="1090993"/>
                    <a:pt x="325399" y="1095375"/>
                    <a:pt x="320726" y="1098880"/>
                  </a:cubicBezTo>
                  <a:cubicBezTo>
                    <a:pt x="318389" y="1102385"/>
                    <a:pt x="313131" y="1109395"/>
                    <a:pt x="304952" y="1119911"/>
                  </a:cubicBezTo>
                  <a:lnTo>
                    <a:pt x="303200" y="1128674"/>
                  </a:lnTo>
                  <a:cubicBezTo>
                    <a:pt x="302031" y="1132179"/>
                    <a:pt x="298526" y="1136853"/>
                    <a:pt x="292684" y="1142695"/>
                  </a:cubicBezTo>
                  <a:cubicBezTo>
                    <a:pt x="284505" y="1152042"/>
                    <a:pt x="272821" y="1160221"/>
                    <a:pt x="257632" y="1167231"/>
                  </a:cubicBezTo>
                  <a:lnTo>
                    <a:pt x="257632" y="1168984"/>
                  </a:lnTo>
                  <a:cubicBezTo>
                    <a:pt x="255295" y="1172489"/>
                    <a:pt x="252958" y="1174826"/>
                    <a:pt x="250622" y="1175994"/>
                  </a:cubicBezTo>
                  <a:cubicBezTo>
                    <a:pt x="249453" y="1177163"/>
                    <a:pt x="248285" y="1178039"/>
                    <a:pt x="247116" y="1178623"/>
                  </a:cubicBezTo>
                  <a:cubicBezTo>
                    <a:pt x="245948" y="1179207"/>
                    <a:pt x="243611" y="1180668"/>
                    <a:pt x="240106" y="1183005"/>
                  </a:cubicBezTo>
                  <a:lnTo>
                    <a:pt x="234848" y="1177747"/>
                  </a:lnTo>
                  <a:lnTo>
                    <a:pt x="221357" y="1186179"/>
                  </a:lnTo>
                  <a:lnTo>
                    <a:pt x="224333" y="1186510"/>
                  </a:lnTo>
                  <a:cubicBezTo>
                    <a:pt x="232511" y="1186510"/>
                    <a:pt x="240690" y="1184757"/>
                    <a:pt x="248869" y="1181252"/>
                  </a:cubicBezTo>
                  <a:cubicBezTo>
                    <a:pt x="251206" y="1182420"/>
                    <a:pt x="255295" y="1183005"/>
                    <a:pt x="261137" y="1183005"/>
                  </a:cubicBezTo>
                  <a:lnTo>
                    <a:pt x="266395" y="1183005"/>
                  </a:lnTo>
                  <a:lnTo>
                    <a:pt x="266395" y="1177747"/>
                  </a:lnTo>
                  <a:cubicBezTo>
                    <a:pt x="268732" y="1177747"/>
                    <a:pt x="271361" y="1176578"/>
                    <a:pt x="274282" y="1174242"/>
                  </a:cubicBezTo>
                  <a:cubicBezTo>
                    <a:pt x="277203" y="1171905"/>
                    <a:pt x="281584" y="1171321"/>
                    <a:pt x="287426" y="1172489"/>
                  </a:cubicBezTo>
                  <a:cubicBezTo>
                    <a:pt x="285089" y="1172489"/>
                    <a:pt x="282753" y="1173658"/>
                    <a:pt x="280416" y="1175994"/>
                  </a:cubicBezTo>
                  <a:cubicBezTo>
                    <a:pt x="281584" y="1177163"/>
                    <a:pt x="283921" y="1177747"/>
                    <a:pt x="287426" y="1177747"/>
                  </a:cubicBezTo>
                  <a:cubicBezTo>
                    <a:pt x="292100" y="1175410"/>
                    <a:pt x="295605" y="1174242"/>
                    <a:pt x="297942" y="1174242"/>
                  </a:cubicBezTo>
                  <a:lnTo>
                    <a:pt x="311963" y="1167231"/>
                  </a:lnTo>
                  <a:lnTo>
                    <a:pt x="325983" y="1163726"/>
                  </a:lnTo>
                  <a:lnTo>
                    <a:pt x="332994" y="1161973"/>
                  </a:lnTo>
                  <a:cubicBezTo>
                    <a:pt x="334162" y="1160805"/>
                    <a:pt x="335915" y="1160221"/>
                    <a:pt x="338252" y="1160221"/>
                  </a:cubicBezTo>
                  <a:cubicBezTo>
                    <a:pt x="339420" y="1160221"/>
                    <a:pt x="343802" y="1159637"/>
                    <a:pt x="351396" y="1158468"/>
                  </a:cubicBezTo>
                  <a:cubicBezTo>
                    <a:pt x="358991" y="1157300"/>
                    <a:pt x="363957" y="1154379"/>
                    <a:pt x="366293" y="1149705"/>
                  </a:cubicBezTo>
                  <a:cubicBezTo>
                    <a:pt x="366293" y="1148537"/>
                    <a:pt x="366877" y="1147076"/>
                    <a:pt x="368046" y="1145324"/>
                  </a:cubicBezTo>
                  <a:cubicBezTo>
                    <a:pt x="369214" y="1143571"/>
                    <a:pt x="371551" y="1142695"/>
                    <a:pt x="375056" y="1142695"/>
                  </a:cubicBezTo>
                  <a:cubicBezTo>
                    <a:pt x="376225" y="1142695"/>
                    <a:pt x="376809" y="1142403"/>
                    <a:pt x="376809" y="1141819"/>
                  </a:cubicBezTo>
                  <a:cubicBezTo>
                    <a:pt x="376809" y="1141234"/>
                    <a:pt x="376809" y="1140942"/>
                    <a:pt x="376809" y="1140942"/>
                  </a:cubicBezTo>
                  <a:cubicBezTo>
                    <a:pt x="383819" y="1140942"/>
                    <a:pt x="387909" y="1141526"/>
                    <a:pt x="389077" y="1142695"/>
                  </a:cubicBezTo>
                  <a:lnTo>
                    <a:pt x="396087" y="1140942"/>
                  </a:lnTo>
                  <a:cubicBezTo>
                    <a:pt x="396087" y="1140942"/>
                    <a:pt x="395795" y="1140942"/>
                    <a:pt x="395211" y="1140942"/>
                  </a:cubicBezTo>
                  <a:cubicBezTo>
                    <a:pt x="394627" y="1140942"/>
                    <a:pt x="394335" y="1140942"/>
                    <a:pt x="394335" y="1140942"/>
                  </a:cubicBezTo>
                  <a:lnTo>
                    <a:pt x="413614" y="1133932"/>
                  </a:lnTo>
                  <a:lnTo>
                    <a:pt x="413614" y="1135685"/>
                  </a:lnTo>
                  <a:cubicBezTo>
                    <a:pt x="412445" y="1136853"/>
                    <a:pt x="411277" y="1137437"/>
                    <a:pt x="410108" y="1137437"/>
                  </a:cubicBezTo>
                  <a:cubicBezTo>
                    <a:pt x="408940" y="1137437"/>
                    <a:pt x="407771" y="1138605"/>
                    <a:pt x="406603" y="1140942"/>
                  </a:cubicBezTo>
                  <a:cubicBezTo>
                    <a:pt x="407771" y="1140942"/>
                    <a:pt x="409232" y="1140942"/>
                    <a:pt x="410985" y="1140942"/>
                  </a:cubicBezTo>
                  <a:cubicBezTo>
                    <a:pt x="412737" y="1140942"/>
                    <a:pt x="414198" y="1140942"/>
                    <a:pt x="415366" y="1140942"/>
                  </a:cubicBezTo>
                  <a:cubicBezTo>
                    <a:pt x="420040" y="1137437"/>
                    <a:pt x="427050" y="1135685"/>
                    <a:pt x="436397" y="1135685"/>
                  </a:cubicBezTo>
                  <a:cubicBezTo>
                    <a:pt x="438734" y="1135685"/>
                    <a:pt x="439902" y="1136853"/>
                    <a:pt x="439902" y="1139190"/>
                  </a:cubicBezTo>
                  <a:lnTo>
                    <a:pt x="446913" y="1137437"/>
                  </a:lnTo>
                  <a:lnTo>
                    <a:pt x="446913" y="1135685"/>
                  </a:lnTo>
                  <a:cubicBezTo>
                    <a:pt x="450418" y="1134516"/>
                    <a:pt x="453339" y="1133348"/>
                    <a:pt x="455676" y="1132179"/>
                  </a:cubicBezTo>
                  <a:cubicBezTo>
                    <a:pt x="458013" y="1131011"/>
                    <a:pt x="460933" y="1130427"/>
                    <a:pt x="464439" y="1130427"/>
                  </a:cubicBezTo>
                  <a:cubicBezTo>
                    <a:pt x="470281" y="1130427"/>
                    <a:pt x="474955" y="1129842"/>
                    <a:pt x="478460" y="1128674"/>
                  </a:cubicBezTo>
                  <a:lnTo>
                    <a:pt x="485470" y="1128674"/>
                  </a:lnTo>
                  <a:cubicBezTo>
                    <a:pt x="485470" y="1128674"/>
                    <a:pt x="485762" y="1128674"/>
                    <a:pt x="486346" y="1128674"/>
                  </a:cubicBezTo>
                  <a:cubicBezTo>
                    <a:pt x="486931" y="1128674"/>
                    <a:pt x="487807" y="1128674"/>
                    <a:pt x="488975" y="1128674"/>
                  </a:cubicBezTo>
                  <a:lnTo>
                    <a:pt x="485470" y="1130427"/>
                  </a:lnTo>
                  <a:lnTo>
                    <a:pt x="492481" y="1130427"/>
                  </a:lnTo>
                  <a:cubicBezTo>
                    <a:pt x="497154" y="1130427"/>
                    <a:pt x="510006" y="1129842"/>
                    <a:pt x="531038" y="1128674"/>
                  </a:cubicBezTo>
                  <a:lnTo>
                    <a:pt x="545058" y="1126921"/>
                  </a:lnTo>
                  <a:cubicBezTo>
                    <a:pt x="555574" y="1122248"/>
                    <a:pt x="563753" y="1119911"/>
                    <a:pt x="569595" y="1119911"/>
                  </a:cubicBezTo>
                  <a:cubicBezTo>
                    <a:pt x="570763" y="1119911"/>
                    <a:pt x="571347" y="1119327"/>
                    <a:pt x="571347" y="1118158"/>
                  </a:cubicBezTo>
                  <a:cubicBezTo>
                    <a:pt x="571347" y="1116990"/>
                    <a:pt x="571932" y="1116990"/>
                    <a:pt x="573100" y="1118158"/>
                  </a:cubicBezTo>
                  <a:cubicBezTo>
                    <a:pt x="570763" y="1115822"/>
                    <a:pt x="568134" y="1115530"/>
                    <a:pt x="565213" y="1117282"/>
                  </a:cubicBezTo>
                  <a:cubicBezTo>
                    <a:pt x="562292" y="1119035"/>
                    <a:pt x="560248" y="1119911"/>
                    <a:pt x="559079" y="1119911"/>
                  </a:cubicBezTo>
                  <a:cubicBezTo>
                    <a:pt x="560248" y="1117574"/>
                    <a:pt x="562292" y="1116114"/>
                    <a:pt x="565213" y="1115530"/>
                  </a:cubicBezTo>
                  <a:cubicBezTo>
                    <a:pt x="568134" y="1114945"/>
                    <a:pt x="569595" y="1113485"/>
                    <a:pt x="569595" y="1111148"/>
                  </a:cubicBezTo>
                  <a:cubicBezTo>
                    <a:pt x="569595" y="1111148"/>
                    <a:pt x="569595" y="1110856"/>
                    <a:pt x="569595" y="1110272"/>
                  </a:cubicBezTo>
                  <a:cubicBezTo>
                    <a:pt x="569595" y="1109688"/>
                    <a:pt x="569595" y="1109395"/>
                    <a:pt x="569595" y="1109395"/>
                  </a:cubicBezTo>
                  <a:cubicBezTo>
                    <a:pt x="571932" y="1110564"/>
                    <a:pt x="576021" y="1109980"/>
                    <a:pt x="581863" y="1107643"/>
                  </a:cubicBezTo>
                  <a:cubicBezTo>
                    <a:pt x="585368" y="1107643"/>
                    <a:pt x="588289" y="1106474"/>
                    <a:pt x="590626" y="1104138"/>
                  </a:cubicBezTo>
                  <a:lnTo>
                    <a:pt x="590626" y="1102385"/>
                  </a:lnTo>
                  <a:cubicBezTo>
                    <a:pt x="590626" y="1096543"/>
                    <a:pt x="586537" y="1093038"/>
                    <a:pt x="578358" y="1091869"/>
                  </a:cubicBezTo>
                  <a:lnTo>
                    <a:pt x="576605" y="1091869"/>
                  </a:lnTo>
                  <a:cubicBezTo>
                    <a:pt x="577774" y="1089533"/>
                    <a:pt x="577190" y="1087196"/>
                    <a:pt x="574853" y="1084859"/>
                  </a:cubicBezTo>
                  <a:lnTo>
                    <a:pt x="564337" y="1076096"/>
                  </a:lnTo>
                  <a:cubicBezTo>
                    <a:pt x="560832" y="1073759"/>
                    <a:pt x="559079" y="1072591"/>
                    <a:pt x="559079" y="1072591"/>
                  </a:cubicBezTo>
                  <a:cubicBezTo>
                    <a:pt x="560248" y="1067917"/>
                    <a:pt x="559663" y="1063828"/>
                    <a:pt x="557327" y="1060323"/>
                  </a:cubicBezTo>
                  <a:cubicBezTo>
                    <a:pt x="554990" y="1059154"/>
                    <a:pt x="549732" y="1054481"/>
                    <a:pt x="541553" y="1046302"/>
                  </a:cubicBezTo>
                  <a:lnTo>
                    <a:pt x="534543" y="1027023"/>
                  </a:lnTo>
                  <a:cubicBezTo>
                    <a:pt x="533375" y="1025855"/>
                    <a:pt x="533375" y="1024394"/>
                    <a:pt x="534543" y="1022642"/>
                  </a:cubicBezTo>
                  <a:cubicBezTo>
                    <a:pt x="535711" y="1020889"/>
                    <a:pt x="536295" y="1019429"/>
                    <a:pt x="536295" y="1018260"/>
                  </a:cubicBezTo>
                  <a:lnTo>
                    <a:pt x="534543" y="1014755"/>
                  </a:lnTo>
                  <a:lnTo>
                    <a:pt x="538048" y="1013002"/>
                  </a:lnTo>
                  <a:cubicBezTo>
                    <a:pt x="535711" y="1013002"/>
                    <a:pt x="533667" y="1011542"/>
                    <a:pt x="531914" y="1008621"/>
                  </a:cubicBezTo>
                  <a:cubicBezTo>
                    <a:pt x="530161" y="1005700"/>
                    <a:pt x="527532" y="1003071"/>
                    <a:pt x="524027" y="1000734"/>
                  </a:cubicBezTo>
                  <a:lnTo>
                    <a:pt x="543306" y="991971"/>
                  </a:lnTo>
                  <a:cubicBezTo>
                    <a:pt x="551484" y="993140"/>
                    <a:pt x="556158" y="991387"/>
                    <a:pt x="557327" y="986714"/>
                  </a:cubicBezTo>
                  <a:cubicBezTo>
                    <a:pt x="557327" y="986714"/>
                    <a:pt x="557619" y="986421"/>
                    <a:pt x="558203" y="985837"/>
                  </a:cubicBezTo>
                  <a:cubicBezTo>
                    <a:pt x="558787" y="985253"/>
                    <a:pt x="559079" y="984961"/>
                    <a:pt x="559079" y="984961"/>
                  </a:cubicBezTo>
                  <a:lnTo>
                    <a:pt x="562584" y="993724"/>
                  </a:lnTo>
                  <a:cubicBezTo>
                    <a:pt x="566090" y="992555"/>
                    <a:pt x="567258" y="991095"/>
                    <a:pt x="566090" y="989342"/>
                  </a:cubicBezTo>
                  <a:cubicBezTo>
                    <a:pt x="564921" y="987590"/>
                    <a:pt x="563753" y="986714"/>
                    <a:pt x="562584" y="986714"/>
                  </a:cubicBezTo>
                  <a:cubicBezTo>
                    <a:pt x="564921" y="984377"/>
                    <a:pt x="567258" y="983208"/>
                    <a:pt x="569595" y="983208"/>
                  </a:cubicBezTo>
                  <a:cubicBezTo>
                    <a:pt x="573100" y="983208"/>
                    <a:pt x="575437" y="981456"/>
                    <a:pt x="576605" y="977951"/>
                  </a:cubicBezTo>
                  <a:lnTo>
                    <a:pt x="578358" y="974445"/>
                  </a:lnTo>
                  <a:cubicBezTo>
                    <a:pt x="580695" y="974445"/>
                    <a:pt x="581863" y="974445"/>
                    <a:pt x="581863" y="974445"/>
                  </a:cubicBezTo>
                  <a:lnTo>
                    <a:pt x="581863" y="970940"/>
                  </a:lnTo>
                  <a:cubicBezTo>
                    <a:pt x="581863" y="972108"/>
                    <a:pt x="583616" y="972693"/>
                    <a:pt x="587121" y="972693"/>
                  </a:cubicBezTo>
                  <a:cubicBezTo>
                    <a:pt x="588289" y="971524"/>
                    <a:pt x="589458" y="970356"/>
                    <a:pt x="590626" y="969187"/>
                  </a:cubicBezTo>
                  <a:cubicBezTo>
                    <a:pt x="591794" y="968019"/>
                    <a:pt x="593547" y="966851"/>
                    <a:pt x="595884" y="965682"/>
                  </a:cubicBezTo>
                  <a:lnTo>
                    <a:pt x="594131" y="972693"/>
                  </a:lnTo>
                  <a:lnTo>
                    <a:pt x="599389" y="972693"/>
                  </a:lnTo>
                  <a:lnTo>
                    <a:pt x="601142" y="965682"/>
                  </a:lnTo>
                  <a:lnTo>
                    <a:pt x="604647" y="962177"/>
                  </a:lnTo>
                  <a:cubicBezTo>
                    <a:pt x="606984" y="962177"/>
                    <a:pt x="608444" y="961593"/>
                    <a:pt x="609028" y="960425"/>
                  </a:cubicBezTo>
                  <a:cubicBezTo>
                    <a:pt x="609613" y="959256"/>
                    <a:pt x="610489" y="958672"/>
                    <a:pt x="611657" y="958672"/>
                  </a:cubicBezTo>
                  <a:cubicBezTo>
                    <a:pt x="612826" y="957504"/>
                    <a:pt x="613118" y="956043"/>
                    <a:pt x="612534" y="954290"/>
                  </a:cubicBezTo>
                  <a:cubicBezTo>
                    <a:pt x="611949" y="952538"/>
                    <a:pt x="612242" y="951077"/>
                    <a:pt x="613410" y="949909"/>
                  </a:cubicBezTo>
                  <a:lnTo>
                    <a:pt x="611657" y="948156"/>
                  </a:lnTo>
                  <a:close/>
                  <a:moveTo>
                    <a:pt x="878052" y="935888"/>
                  </a:moveTo>
                  <a:lnTo>
                    <a:pt x="879805" y="935888"/>
                  </a:lnTo>
                  <a:lnTo>
                    <a:pt x="876300" y="941146"/>
                  </a:lnTo>
                  <a:cubicBezTo>
                    <a:pt x="876300" y="941146"/>
                    <a:pt x="876008" y="940854"/>
                    <a:pt x="875424" y="940270"/>
                  </a:cubicBezTo>
                  <a:cubicBezTo>
                    <a:pt x="874839" y="939685"/>
                    <a:pt x="874547" y="939393"/>
                    <a:pt x="874547" y="939393"/>
                  </a:cubicBezTo>
                  <a:close/>
                  <a:moveTo>
                    <a:pt x="958672" y="932383"/>
                  </a:moveTo>
                  <a:cubicBezTo>
                    <a:pt x="958672" y="937057"/>
                    <a:pt x="955751" y="944651"/>
                    <a:pt x="949909" y="955167"/>
                  </a:cubicBezTo>
                  <a:lnTo>
                    <a:pt x="946404" y="951661"/>
                  </a:lnTo>
                  <a:cubicBezTo>
                    <a:pt x="949909" y="949325"/>
                    <a:pt x="953998" y="942898"/>
                    <a:pt x="958672" y="932383"/>
                  </a:cubicBezTo>
                  <a:close/>
                  <a:moveTo>
                    <a:pt x="648462" y="920115"/>
                  </a:moveTo>
                  <a:lnTo>
                    <a:pt x="625678" y="930630"/>
                  </a:lnTo>
                  <a:cubicBezTo>
                    <a:pt x="623341" y="931799"/>
                    <a:pt x="616331" y="935888"/>
                    <a:pt x="604647" y="942898"/>
                  </a:cubicBezTo>
                  <a:cubicBezTo>
                    <a:pt x="609320" y="946404"/>
                    <a:pt x="614578" y="948156"/>
                    <a:pt x="620420" y="948156"/>
                  </a:cubicBezTo>
                  <a:cubicBezTo>
                    <a:pt x="620420" y="946988"/>
                    <a:pt x="620712" y="946112"/>
                    <a:pt x="621297" y="945527"/>
                  </a:cubicBezTo>
                  <a:cubicBezTo>
                    <a:pt x="621881" y="944943"/>
                    <a:pt x="621589" y="944651"/>
                    <a:pt x="620420" y="944651"/>
                  </a:cubicBezTo>
                  <a:cubicBezTo>
                    <a:pt x="620420" y="944651"/>
                    <a:pt x="619836" y="943483"/>
                    <a:pt x="618668" y="941146"/>
                  </a:cubicBezTo>
                  <a:lnTo>
                    <a:pt x="620420" y="937641"/>
                  </a:lnTo>
                  <a:lnTo>
                    <a:pt x="623926" y="935888"/>
                  </a:lnTo>
                  <a:cubicBezTo>
                    <a:pt x="623926" y="938225"/>
                    <a:pt x="624510" y="940270"/>
                    <a:pt x="625678" y="942022"/>
                  </a:cubicBezTo>
                  <a:cubicBezTo>
                    <a:pt x="626846" y="943775"/>
                    <a:pt x="629183" y="944651"/>
                    <a:pt x="632689" y="944651"/>
                  </a:cubicBezTo>
                  <a:cubicBezTo>
                    <a:pt x="633857" y="942314"/>
                    <a:pt x="634441" y="939978"/>
                    <a:pt x="634441" y="937641"/>
                  </a:cubicBezTo>
                  <a:lnTo>
                    <a:pt x="636194" y="935888"/>
                  </a:lnTo>
                  <a:cubicBezTo>
                    <a:pt x="637362" y="935888"/>
                    <a:pt x="638530" y="935304"/>
                    <a:pt x="639699" y="934135"/>
                  </a:cubicBezTo>
                  <a:cubicBezTo>
                    <a:pt x="640867" y="932967"/>
                    <a:pt x="642035" y="931799"/>
                    <a:pt x="643204" y="930630"/>
                  </a:cubicBezTo>
                  <a:lnTo>
                    <a:pt x="646709" y="927125"/>
                  </a:lnTo>
                  <a:cubicBezTo>
                    <a:pt x="646709" y="924788"/>
                    <a:pt x="647293" y="922451"/>
                    <a:pt x="648462" y="920115"/>
                  </a:cubicBezTo>
                  <a:close/>
                  <a:moveTo>
                    <a:pt x="915733" y="912228"/>
                  </a:moveTo>
                  <a:cubicBezTo>
                    <a:pt x="916317" y="912812"/>
                    <a:pt x="917194" y="914857"/>
                    <a:pt x="918362" y="918362"/>
                  </a:cubicBezTo>
                  <a:lnTo>
                    <a:pt x="911352" y="913104"/>
                  </a:lnTo>
                  <a:cubicBezTo>
                    <a:pt x="913689" y="911936"/>
                    <a:pt x="915149" y="911644"/>
                    <a:pt x="915733" y="912228"/>
                  </a:cubicBezTo>
                  <a:close/>
                  <a:moveTo>
                    <a:pt x="1020013" y="907847"/>
                  </a:moveTo>
                  <a:cubicBezTo>
                    <a:pt x="1020013" y="907847"/>
                    <a:pt x="1019721" y="908139"/>
                    <a:pt x="1019137" y="908723"/>
                  </a:cubicBezTo>
                  <a:cubicBezTo>
                    <a:pt x="1018553" y="909307"/>
                    <a:pt x="1018261" y="909599"/>
                    <a:pt x="1018261" y="909599"/>
                  </a:cubicBezTo>
                  <a:lnTo>
                    <a:pt x="1023518" y="909599"/>
                  </a:lnTo>
                  <a:close/>
                  <a:moveTo>
                    <a:pt x="1009497" y="904341"/>
                  </a:moveTo>
                  <a:cubicBezTo>
                    <a:pt x="1007161" y="904341"/>
                    <a:pt x="1005992" y="906094"/>
                    <a:pt x="1005992" y="909599"/>
                  </a:cubicBezTo>
                  <a:cubicBezTo>
                    <a:pt x="1005992" y="909599"/>
                    <a:pt x="1006869" y="909599"/>
                    <a:pt x="1008621" y="909599"/>
                  </a:cubicBezTo>
                  <a:cubicBezTo>
                    <a:pt x="1010374" y="909599"/>
                    <a:pt x="1011834" y="909015"/>
                    <a:pt x="1013003" y="907847"/>
                  </a:cubicBezTo>
                  <a:close/>
                  <a:moveTo>
                    <a:pt x="993724" y="904341"/>
                  </a:moveTo>
                  <a:cubicBezTo>
                    <a:pt x="993724" y="906678"/>
                    <a:pt x="993140" y="909015"/>
                    <a:pt x="991972" y="911352"/>
                  </a:cubicBezTo>
                  <a:cubicBezTo>
                    <a:pt x="990803" y="913688"/>
                    <a:pt x="989635" y="916025"/>
                    <a:pt x="988466" y="918362"/>
                  </a:cubicBezTo>
                  <a:lnTo>
                    <a:pt x="983208" y="925373"/>
                  </a:lnTo>
                  <a:cubicBezTo>
                    <a:pt x="983208" y="926541"/>
                    <a:pt x="982916" y="928001"/>
                    <a:pt x="982332" y="929754"/>
                  </a:cubicBezTo>
                  <a:cubicBezTo>
                    <a:pt x="981748" y="931507"/>
                    <a:pt x="980872" y="933551"/>
                    <a:pt x="979703" y="935888"/>
                  </a:cubicBezTo>
                  <a:cubicBezTo>
                    <a:pt x="975030" y="939393"/>
                    <a:pt x="972693" y="941146"/>
                    <a:pt x="972693" y="941146"/>
                  </a:cubicBezTo>
                  <a:lnTo>
                    <a:pt x="965682" y="958672"/>
                  </a:lnTo>
                  <a:cubicBezTo>
                    <a:pt x="965682" y="958672"/>
                    <a:pt x="965390" y="958380"/>
                    <a:pt x="964806" y="957796"/>
                  </a:cubicBezTo>
                  <a:cubicBezTo>
                    <a:pt x="964222" y="957211"/>
                    <a:pt x="963930" y="956919"/>
                    <a:pt x="963930" y="956919"/>
                  </a:cubicBezTo>
                  <a:cubicBezTo>
                    <a:pt x="966267" y="953414"/>
                    <a:pt x="968019" y="949909"/>
                    <a:pt x="969188" y="946404"/>
                  </a:cubicBezTo>
                  <a:cubicBezTo>
                    <a:pt x="970356" y="942898"/>
                    <a:pt x="972109" y="939393"/>
                    <a:pt x="974445" y="935888"/>
                  </a:cubicBezTo>
                  <a:lnTo>
                    <a:pt x="990219" y="909599"/>
                  </a:lnTo>
                  <a:close/>
                  <a:moveTo>
                    <a:pt x="814959" y="904341"/>
                  </a:moveTo>
                  <a:cubicBezTo>
                    <a:pt x="810285" y="906678"/>
                    <a:pt x="806488" y="910475"/>
                    <a:pt x="803567" y="915733"/>
                  </a:cubicBezTo>
                  <a:cubicBezTo>
                    <a:pt x="800646" y="920991"/>
                    <a:pt x="798017" y="924204"/>
                    <a:pt x="795680" y="925373"/>
                  </a:cubicBezTo>
                  <a:lnTo>
                    <a:pt x="797433" y="920115"/>
                  </a:lnTo>
                  <a:cubicBezTo>
                    <a:pt x="791591" y="923620"/>
                    <a:pt x="786917" y="927417"/>
                    <a:pt x="783412" y="931507"/>
                  </a:cubicBezTo>
                  <a:cubicBezTo>
                    <a:pt x="779907" y="935596"/>
                    <a:pt x="776402" y="939978"/>
                    <a:pt x="772896" y="944651"/>
                  </a:cubicBezTo>
                  <a:cubicBezTo>
                    <a:pt x="772896" y="944651"/>
                    <a:pt x="772896" y="944943"/>
                    <a:pt x="772896" y="945527"/>
                  </a:cubicBezTo>
                  <a:cubicBezTo>
                    <a:pt x="772896" y="946112"/>
                    <a:pt x="772896" y="946404"/>
                    <a:pt x="772896" y="946404"/>
                  </a:cubicBezTo>
                  <a:lnTo>
                    <a:pt x="764133" y="949909"/>
                  </a:lnTo>
                  <a:cubicBezTo>
                    <a:pt x="762965" y="954583"/>
                    <a:pt x="757707" y="961593"/>
                    <a:pt x="748360" y="970940"/>
                  </a:cubicBezTo>
                  <a:cubicBezTo>
                    <a:pt x="747192" y="972108"/>
                    <a:pt x="746315" y="973861"/>
                    <a:pt x="745731" y="976198"/>
                  </a:cubicBezTo>
                  <a:cubicBezTo>
                    <a:pt x="745147" y="978535"/>
                    <a:pt x="744271" y="980287"/>
                    <a:pt x="743102" y="981456"/>
                  </a:cubicBezTo>
                  <a:cubicBezTo>
                    <a:pt x="743102" y="987298"/>
                    <a:pt x="741350" y="990219"/>
                    <a:pt x="737844" y="990219"/>
                  </a:cubicBezTo>
                  <a:cubicBezTo>
                    <a:pt x="736676" y="991387"/>
                    <a:pt x="736092" y="993724"/>
                    <a:pt x="736092" y="997229"/>
                  </a:cubicBezTo>
                  <a:cubicBezTo>
                    <a:pt x="733755" y="997229"/>
                    <a:pt x="732587" y="997813"/>
                    <a:pt x="732587" y="998982"/>
                  </a:cubicBezTo>
                  <a:lnTo>
                    <a:pt x="723824" y="998982"/>
                  </a:lnTo>
                  <a:lnTo>
                    <a:pt x="722071" y="1004240"/>
                  </a:lnTo>
                  <a:lnTo>
                    <a:pt x="727329" y="1020013"/>
                  </a:lnTo>
                  <a:cubicBezTo>
                    <a:pt x="736676" y="1009497"/>
                    <a:pt x="748652" y="996353"/>
                    <a:pt x="763257" y="980579"/>
                  </a:cubicBezTo>
                  <a:cubicBezTo>
                    <a:pt x="777862" y="964806"/>
                    <a:pt x="788670" y="952246"/>
                    <a:pt x="795680" y="942898"/>
                  </a:cubicBezTo>
                  <a:lnTo>
                    <a:pt x="788670" y="948156"/>
                  </a:lnTo>
                  <a:lnTo>
                    <a:pt x="788670" y="946404"/>
                  </a:lnTo>
                  <a:lnTo>
                    <a:pt x="800938" y="934135"/>
                  </a:lnTo>
                  <a:cubicBezTo>
                    <a:pt x="802107" y="932967"/>
                    <a:pt x="802399" y="931507"/>
                    <a:pt x="801814" y="929754"/>
                  </a:cubicBezTo>
                  <a:cubicBezTo>
                    <a:pt x="801230" y="928001"/>
                    <a:pt x="801522" y="925957"/>
                    <a:pt x="802691" y="923620"/>
                  </a:cubicBezTo>
                  <a:cubicBezTo>
                    <a:pt x="807364" y="915441"/>
                    <a:pt x="811454" y="909015"/>
                    <a:pt x="814959" y="904341"/>
                  </a:cubicBezTo>
                  <a:close/>
                  <a:moveTo>
                    <a:pt x="667740" y="902589"/>
                  </a:moveTo>
                  <a:cubicBezTo>
                    <a:pt x="664235" y="902589"/>
                    <a:pt x="660438" y="903465"/>
                    <a:pt x="656349" y="905217"/>
                  </a:cubicBezTo>
                  <a:cubicBezTo>
                    <a:pt x="652259" y="906970"/>
                    <a:pt x="648462" y="907262"/>
                    <a:pt x="644957" y="906094"/>
                  </a:cubicBezTo>
                  <a:cubicBezTo>
                    <a:pt x="642620" y="908431"/>
                    <a:pt x="639407" y="910183"/>
                    <a:pt x="635317" y="911352"/>
                  </a:cubicBezTo>
                  <a:cubicBezTo>
                    <a:pt x="631228" y="912520"/>
                    <a:pt x="628015" y="914857"/>
                    <a:pt x="625678" y="918362"/>
                  </a:cubicBezTo>
                  <a:lnTo>
                    <a:pt x="629183" y="918362"/>
                  </a:lnTo>
                  <a:cubicBezTo>
                    <a:pt x="619836" y="924204"/>
                    <a:pt x="612242" y="928293"/>
                    <a:pt x="606399" y="930630"/>
                  </a:cubicBezTo>
                  <a:cubicBezTo>
                    <a:pt x="608736" y="930630"/>
                    <a:pt x="609905" y="930630"/>
                    <a:pt x="609905" y="930630"/>
                  </a:cubicBezTo>
                  <a:cubicBezTo>
                    <a:pt x="616915" y="929462"/>
                    <a:pt x="624802" y="926249"/>
                    <a:pt x="633565" y="920991"/>
                  </a:cubicBezTo>
                  <a:cubicBezTo>
                    <a:pt x="642328" y="915733"/>
                    <a:pt x="650214" y="911936"/>
                    <a:pt x="657225" y="909599"/>
                  </a:cubicBezTo>
                  <a:cubicBezTo>
                    <a:pt x="658393" y="908431"/>
                    <a:pt x="661898" y="906094"/>
                    <a:pt x="667740" y="902589"/>
                  </a:cubicBezTo>
                  <a:close/>
                  <a:moveTo>
                    <a:pt x="495109" y="899084"/>
                  </a:moveTo>
                  <a:lnTo>
                    <a:pt x="495485" y="899835"/>
                  </a:lnTo>
                  <a:lnTo>
                    <a:pt x="495986" y="899084"/>
                  </a:lnTo>
                  <a:close/>
                  <a:moveTo>
                    <a:pt x="1014755" y="888568"/>
                  </a:moveTo>
                  <a:cubicBezTo>
                    <a:pt x="1013587" y="888568"/>
                    <a:pt x="1013003" y="889736"/>
                    <a:pt x="1013003" y="892073"/>
                  </a:cubicBezTo>
                  <a:cubicBezTo>
                    <a:pt x="1013003" y="892073"/>
                    <a:pt x="1013003" y="892657"/>
                    <a:pt x="1013003" y="893826"/>
                  </a:cubicBezTo>
                  <a:cubicBezTo>
                    <a:pt x="1013003" y="894994"/>
                    <a:pt x="1013003" y="895578"/>
                    <a:pt x="1013003" y="895578"/>
                  </a:cubicBezTo>
                  <a:lnTo>
                    <a:pt x="1020013" y="897331"/>
                  </a:lnTo>
                  <a:lnTo>
                    <a:pt x="1021766" y="890320"/>
                  </a:lnTo>
                  <a:lnTo>
                    <a:pt x="1021766" y="888568"/>
                  </a:lnTo>
                  <a:close/>
                  <a:moveTo>
                    <a:pt x="937641" y="886815"/>
                  </a:moveTo>
                  <a:cubicBezTo>
                    <a:pt x="931799" y="886815"/>
                    <a:pt x="928878" y="888568"/>
                    <a:pt x="928878" y="892073"/>
                  </a:cubicBezTo>
                  <a:cubicBezTo>
                    <a:pt x="927709" y="895578"/>
                    <a:pt x="925957" y="898207"/>
                    <a:pt x="923620" y="899960"/>
                  </a:cubicBezTo>
                  <a:cubicBezTo>
                    <a:pt x="921283" y="901712"/>
                    <a:pt x="920115" y="903757"/>
                    <a:pt x="920115" y="906094"/>
                  </a:cubicBezTo>
                  <a:lnTo>
                    <a:pt x="918362" y="906094"/>
                  </a:lnTo>
                  <a:cubicBezTo>
                    <a:pt x="917194" y="906094"/>
                    <a:pt x="916026" y="906970"/>
                    <a:pt x="914857" y="908723"/>
                  </a:cubicBezTo>
                  <a:cubicBezTo>
                    <a:pt x="913689" y="910475"/>
                    <a:pt x="912520" y="911936"/>
                    <a:pt x="911352" y="913104"/>
                  </a:cubicBezTo>
                  <a:lnTo>
                    <a:pt x="907847" y="914857"/>
                  </a:lnTo>
                  <a:cubicBezTo>
                    <a:pt x="909015" y="916025"/>
                    <a:pt x="910183" y="917194"/>
                    <a:pt x="911352" y="918362"/>
                  </a:cubicBezTo>
                  <a:cubicBezTo>
                    <a:pt x="912520" y="919530"/>
                    <a:pt x="913105" y="921283"/>
                    <a:pt x="913105" y="923620"/>
                  </a:cubicBezTo>
                  <a:cubicBezTo>
                    <a:pt x="913105" y="928293"/>
                    <a:pt x="910768" y="931799"/>
                    <a:pt x="906094" y="934135"/>
                  </a:cubicBezTo>
                  <a:lnTo>
                    <a:pt x="900836" y="937641"/>
                  </a:lnTo>
                  <a:cubicBezTo>
                    <a:pt x="900836" y="939978"/>
                    <a:pt x="899084" y="942314"/>
                    <a:pt x="895578" y="944651"/>
                  </a:cubicBezTo>
                  <a:cubicBezTo>
                    <a:pt x="892073" y="945820"/>
                    <a:pt x="890321" y="950493"/>
                    <a:pt x="890321" y="958672"/>
                  </a:cubicBezTo>
                  <a:lnTo>
                    <a:pt x="881558" y="958672"/>
                  </a:lnTo>
                  <a:cubicBezTo>
                    <a:pt x="879221" y="959840"/>
                    <a:pt x="877760" y="960132"/>
                    <a:pt x="877176" y="959548"/>
                  </a:cubicBezTo>
                  <a:cubicBezTo>
                    <a:pt x="876592" y="958964"/>
                    <a:pt x="875716" y="958672"/>
                    <a:pt x="874547" y="958672"/>
                  </a:cubicBezTo>
                  <a:cubicBezTo>
                    <a:pt x="875716" y="957504"/>
                    <a:pt x="876592" y="955167"/>
                    <a:pt x="877176" y="951661"/>
                  </a:cubicBezTo>
                  <a:cubicBezTo>
                    <a:pt x="877760" y="948156"/>
                    <a:pt x="880389" y="945820"/>
                    <a:pt x="885063" y="944651"/>
                  </a:cubicBezTo>
                  <a:cubicBezTo>
                    <a:pt x="886231" y="942314"/>
                    <a:pt x="887108" y="940270"/>
                    <a:pt x="887692" y="938517"/>
                  </a:cubicBezTo>
                  <a:cubicBezTo>
                    <a:pt x="888276" y="936764"/>
                    <a:pt x="889152" y="935304"/>
                    <a:pt x="890321" y="934135"/>
                  </a:cubicBezTo>
                  <a:cubicBezTo>
                    <a:pt x="891489" y="929462"/>
                    <a:pt x="894118" y="923912"/>
                    <a:pt x="898207" y="917486"/>
                  </a:cubicBezTo>
                  <a:cubicBezTo>
                    <a:pt x="902297" y="911060"/>
                    <a:pt x="905510" y="905510"/>
                    <a:pt x="907847" y="900836"/>
                  </a:cubicBezTo>
                  <a:lnTo>
                    <a:pt x="912662" y="892622"/>
                  </a:lnTo>
                  <a:lnTo>
                    <a:pt x="906094" y="894264"/>
                  </a:lnTo>
                  <a:cubicBezTo>
                    <a:pt x="903757" y="894556"/>
                    <a:pt x="902005" y="894410"/>
                    <a:pt x="900836" y="893826"/>
                  </a:cubicBezTo>
                  <a:lnTo>
                    <a:pt x="899084" y="893826"/>
                  </a:lnTo>
                  <a:cubicBezTo>
                    <a:pt x="896747" y="893826"/>
                    <a:pt x="892657" y="894994"/>
                    <a:pt x="886815" y="897331"/>
                  </a:cubicBezTo>
                  <a:lnTo>
                    <a:pt x="878052" y="900836"/>
                  </a:lnTo>
                  <a:lnTo>
                    <a:pt x="878052" y="897331"/>
                  </a:lnTo>
                  <a:cubicBezTo>
                    <a:pt x="878052" y="898499"/>
                    <a:pt x="875716" y="899084"/>
                    <a:pt x="871042" y="899084"/>
                  </a:cubicBezTo>
                  <a:lnTo>
                    <a:pt x="869289" y="897331"/>
                  </a:lnTo>
                  <a:cubicBezTo>
                    <a:pt x="866953" y="897331"/>
                    <a:pt x="862279" y="897331"/>
                    <a:pt x="855269" y="897331"/>
                  </a:cubicBezTo>
                  <a:cubicBezTo>
                    <a:pt x="852932" y="896163"/>
                    <a:pt x="850011" y="896163"/>
                    <a:pt x="846506" y="897331"/>
                  </a:cubicBezTo>
                  <a:cubicBezTo>
                    <a:pt x="843000" y="903173"/>
                    <a:pt x="838327" y="907262"/>
                    <a:pt x="832485" y="909599"/>
                  </a:cubicBezTo>
                  <a:cubicBezTo>
                    <a:pt x="830148" y="910767"/>
                    <a:pt x="828688" y="913104"/>
                    <a:pt x="828103" y="916610"/>
                  </a:cubicBezTo>
                  <a:cubicBezTo>
                    <a:pt x="827519" y="920115"/>
                    <a:pt x="828395" y="922451"/>
                    <a:pt x="830732" y="923620"/>
                  </a:cubicBezTo>
                  <a:lnTo>
                    <a:pt x="814959" y="937641"/>
                  </a:lnTo>
                  <a:lnTo>
                    <a:pt x="802691" y="944651"/>
                  </a:lnTo>
                  <a:lnTo>
                    <a:pt x="799185" y="948156"/>
                  </a:lnTo>
                  <a:lnTo>
                    <a:pt x="765886" y="983208"/>
                  </a:lnTo>
                  <a:cubicBezTo>
                    <a:pt x="758876" y="992555"/>
                    <a:pt x="748360" y="1003071"/>
                    <a:pt x="734339" y="1014755"/>
                  </a:cubicBezTo>
                  <a:cubicBezTo>
                    <a:pt x="730834" y="1020597"/>
                    <a:pt x="730250" y="1024687"/>
                    <a:pt x="732587" y="1027023"/>
                  </a:cubicBezTo>
                  <a:cubicBezTo>
                    <a:pt x="732587" y="1027023"/>
                    <a:pt x="732587" y="1027315"/>
                    <a:pt x="732587" y="1027900"/>
                  </a:cubicBezTo>
                  <a:cubicBezTo>
                    <a:pt x="732587" y="1028484"/>
                    <a:pt x="732587" y="1028776"/>
                    <a:pt x="732587" y="1028776"/>
                  </a:cubicBezTo>
                  <a:cubicBezTo>
                    <a:pt x="732587" y="1034618"/>
                    <a:pt x="735508" y="1038123"/>
                    <a:pt x="741350" y="1039292"/>
                  </a:cubicBezTo>
                  <a:lnTo>
                    <a:pt x="743102" y="1042797"/>
                  </a:lnTo>
                  <a:cubicBezTo>
                    <a:pt x="746607" y="1045134"/>
                    <a:pt x="750113" y="1047178"/>
                    <a:pt x="753618" y="1048931"/>
                  </a:cubicBezTo>
                  <a:cubicBezTo>
                    <a:pt x="757123" y="1050683"/>
                    <a:pt x="760044" y="1051560"/>
                    <a:pt x="762381" y="1051560"/>
                  </a:cubicBezTo>
                  <a:lnTo>
                    <a:pt x="767639" y="1055065"/>
                  </a:lnTo>
                  <a:cubicBezTo>
                    <a:pt x="768807" y="1056233"/>
                    <a:pt x="772312" y="1056818"/>
                    <a:pt x="778154" y="1056818"/>
                  </a:cubicBezTo>
                  <a:cubicBezTo>
                    <a:pt x="780491" y="1054481"/>
                    <a:pt x="785165" y="1055065"/>
                    <a:pt x="792175" y="1058570"/>
                  </a:cubicBezTo>
                  <a:lnTo>
                    <a:pt x="799185" y="1056818"/>
                  </a:lnTo>
                  <a:lnTo>
                    <a:pt x="807010" y="1053688"/>
                  </a:lnTo>
                  <a:lnTo>
                    <a:pt x="797433" y="1051560"/>
                  </a:lnTo>
                  <a:lnTo>
                    <a:pt x="807948" y="1051560"/>
                  </a:lnTo>
                  <a:lnTo>
                    <a:pt x="807948" y="1044549"/>
                  </a:lnTo>
                  <a:cubicBezTo>
                    <a:pt x="811454" y="1044549"/>
                    <a:pt x="814959" y="1043673"/>
                    <a:pt x="818464" y="1041920"/>
                  </a:cubicBezTo>
                  <a:cubicBezTo>
                    <a:pt x="821969" y="1040168"/>
                    <a:pt x="825474" y="1038123"/>
                    <a:pt x="828980" y="1035786"/>
                  </a:cubicBezTo>
                  <a:lnTo>
                    <a:pt x="820217" y="1048054"/>
                  </a:lnTo>
                  <a:cubicBezTo>
                    <a:pt x="823722" y="1049223"/>
                    <a:pt x="827227" y="1047470"/>
                    <a:pt x="830732" y="1042797"/>
                  </a:cubicBezTo>
                  <a:lnTo>
                    <a:pt x="835990" y="1037539"/>
                  </a:lnTo>
                  <a:cubicBezTo>
                    <a:pt x="838327" y="1034034"/>
                    <a:pt x="842416" y="1032281"/>
                    <a:pt x="848258" y="1032281"/>
                  </a:cubicBezTo>
                  <a:cubicBezTo>
                    <a:pt x="851763" y="1033449"/>
                    <a:pt x="852932" y="1032281"/>
                    <a:pt x="851763" y="1028776"/>
                  </a:cubicBezTo>
                  <a:cubicBezTo>
                    <a:pt x="851763" y="1024102"/>
                    <a:pt x="852932" y="1020597"/>
                    <a:pt x="855269" y="1018260"/>
                  </a:cubicBezTo>
                  <a:lnTo>
                    <a:pt x="857021" y="1014755"/>
                  </a:lnTo>
                  <a:cubicBezTo>
                    <a:pt x="858190" y="1013587"/>
                    <a:pt x="859942" y="1012126"/>
                    <a:pt x="862279" y="1010374"/>
                  </a:cubicBezTo>
                  <a:cubicBezTo>
                    <a:pt x="864616" y="1008621"/>
                    <a:pt x="865784" y="1007161"/>
                    <a:pt x="865784" y="1005992"/>
                  </a:cubicBezTo>
                  <a:cubicBezTo>
                    <a:pt x="871626" y="1001318"/>
                    <a:pt x="874547" y="998982"/>
                    <a:pt x="874547" y="998982"/>
                  </a:cubicBezTo>
                  <a:cubicBezTo>
                    <a:pt x="875716" y="994308"/>
                    <a:pt x="877760" y="989927"/>
                    <a:pt x="880681" y="985837"/>
                  </a:cubicBezTo>
                  <a:cubicBezTo>
                    <a:pt x="883602" y="981748"/>
                    <a:pt x="886231" y="977951"/>
                    <a:pt x="888568" y="974445"/>
                  </a:cubicBezTo>
                  <a:lnTo>
                    <a:pt x="886815" y="981456"/>
                  </a:lnTo>
                  <a:cubicBezTo>
                    <a:pt x="889152" y="981456"/>
                    <a:pt x="890321" y="981456"/>
                    <a:pt x="890321" y="981456"/>
                  </a:cubicBezTo>
                  <a:cubicBezTo>
                    <a:pt x="896163" y="981456"/>
                    <a:pt x="899668" y="979119"/>
                    <a:pt x="900836" y="974445"/>
                  </a:cubicBezTo>
                  <a:cubicBezTo>
                    <a:pt x="900836" y="969772"/>
                    <a:pt x="903757" y="966267"/>
                    <a:pt x="909599" y="963930"/>
                  </a:cubicBezTo>
                  <a:lnTo>
                    <a:pt x="904342" y="976198"/>
                  </a:lnTo>
                  <a:lnTo>
                    <a:pt x="890321" y="997229"/>
                  </a:lnTo>
                  <a:cubicBezTo>
                    <a:pt x="890321" y="998398"/>
                    <a:pt x="888568" y="1000150"/>
                    <a:pt x="885063" y="1002487"/>
                  </a:cubicBezTo>
                  <a:cubicBezTo>
                    <a:pt x="886231" y="1004824"/>
                    <a:pt x="885063" y="1007745"/>
                    <a:pt x="881558" y="1011250"/>
                  </a:cubicBezTo>
                  <a:cubicBezTo>
                    <a:pt x="881558" y="1011250"/>
                    <a:pt x="873671" y="1020780"/>
                    <a:pt x="857898" y="1039839"/>
                  </a:cubicBezTo>
                  <a:lnTo>
                    <a:pt x="849611" y="1049851"/>
                  </a:lnTo>
                  <a:lnTo>
                    <a:pt x="850011" y="1049807"/>
                  </a:lnTo>
                  <a:cubicBezTo>
                    <a:pt x="851179" y="1050975"/>
                    <a:pt x="852640" y="1051268"/>
                    <a:pt x="854392" y="1050683"/>
                  </a:cubicBezTo>
                  <a:lnTo>
                    <a:pt x="857492" y="1050064"/>
                  </a:lnTo>
                  <a:lnTo>
                    <a:pt x="864032" y="1042797"/>
                  </a:lnTo>
                  <a:cubicBezTo>
                    <a:pt x="867537" y="1036955"/>
                    <a:pt x="872211" y="1030528"/>
                    <a:pt x="878052" y="1023518"/>
                  </a:cubicBezTo>
                  <a:cubicBezTo>
                    <a:pt x="883894" y="1016508"/>
                    <a:pt x="887984" y="1010666"/>
                    <a:pt x="890321" y="1005992"/>
                  </a:cubicBezTo>
                  <a:cubicBezTo>
                    <a:pt x="897331" y="996645"/>
                    <a:pt x="901420" y="991387"/>
                    <a:pt x="902589" y="990219"/>
                  </a:cubicBezTo>
                  <a:cubicBezTo>
                    <a:pt x="903757" y="989050"/>
                    <a:pt x="905510" y="986129"/>
                    <a:pt x="907847" y="981456"/>
                  </a:cubicBezTo>
                  <a:lnTo>
                    <a:pt x="930631" y="944651"/>
                  </a:lnTo>
                  <a:cubicBezTo>
                    <a:pt x="932967" y="942314"/>
                    <a:pt x="934720" y="941146"/>
                    <a:pt x="935888" y="941146"/>
                  </a:cubicBezTo>
                  <a:cubicBezTo>
                    <a:pt x="935888" y="939978"/>
                    <a:pt x="936180" y="939101"/>
                    <a:pt x="936764" y="938517"/>
                  </a:cubicBezTo>
                  <a:cubicBezTo>
                    <a:pt x="937349" y="937933"/>
                    <a:pt x="937641" y="937057"/>
                    <a:pt x="937641" y="935888"/>
                  </a:cubicBezTo>
                  <a:cubicBezTo>
                    <a:pt x="938809" y="935888"/>
                    <a:pt x="939686" y="934135"/>
                    <a:pt x="940270" y="930630"/>
                  </a:cubicBezTo>
                  <a:cubicBezTo>
                    <a:pt x="940854" y="927125"/>
                    <a:pt x="941730" y="924788"/>
                    <a:pt x="942899" y="923620"/>
                  </a:cubicBezTo>
                  <a:cubicBezTo>
                    <a:pt x="944067" y="923620"/>
                    <a:pt x="945528" y="921867"/>
                    <a:pt x="947280" y="918362"/>
                  </a:cubicBezTo>
                  <a:cubicBezTo>
                    <a:pt x="949033" y="914857"/>
                    <a:pt x="950493" y="911936"/>
                    <a:pt x="951662" y="909599"/>
                  </a:cubicBezTo>
                  <a:cubicBezTo>
                    <a:pt x="945820" y="916610"/>
                    <a:pt x="938225" y="925957"/>
                    <a:pt x="928878" y="937641"/>
                  </a:cubicBezTo>
                  <a:cubicBezTo>
                    <a:pt x="928878" y="938809"/>
                    <a:pt x="928294" y="940854"/>
                    <a:pt x="927125" y="943775"/>
                  </a:cubicBezTo>
                  <a:cubicBezTo>
                    <a:pt x="925957" y="946696"/>
                    <a:pt x="923036" y="948156"/>
                    <a:pt x="918362" y="948156"/>
                  </a:cubicBezTo>
                  <a:lnTo>
                    <a:pt x="918362" y="946404"/>
                  </a:lnTo>
                  <a:cubicBezTo>
                    <a:pt x="918362" y="947572"/>
                    <a:pt x="917778" y="948156"/>
                    <a:pt x="916610" y="948156"/>
                  </a:cubicBezTo>
                  <a:lnTo>
                    <a:pt x="934136" y="916610"/>
                  </a:lnTo>
                  <a:lnTo>
                    <a:pt x="941146" y="904341"/>
                  </a:lnTo>
                  <a:cubicBezTo>
                    <a:pt x="935304" y="904341"/>
                    <a:pt x="931215" y="907262"/>
                    <a:pt x="928878" y="913104"/>
                  </a:cubicBezTo>
                  <a:cubicBezTo>
                    <a:pt x="920699" y="931799"/>
                    <a:pt x="912520" y="945820"/>
                    <a:pt x="904342" y="955167"/>
                  </a:cubicBezTo>
                  <a:cubicBezTo>
                    <a:pt x="897331" y="961009"/>
                    <a:pt x="893826" y="963930"/>
                    <a:pt x="893826" y="963930"/>
                  </a:cubicBezTo>
                  <a:cubicBezTo>
                    <a:pt x="892657" y="962761"/>
                    <a:pt x="893826" y="961009"/>
                    <a:pt x="897331" y="958672"/>
                  </a:cubicBezTo>
                  <a:cubicBezTo>
                    <a:pt x="898499" y="958672"/>
                    <a:pt x="900252" y="955167"/>
                    <a:pt x="902589" y="948156"/>
                  </a:cubicBezTo>
                  <a:cubicBezTo>
                    <a:pt x="902589" y="948156"/>
                    <a:pt x="904342" y="946404"/>
                    <a:pt x="907847" y="942898"/>
                  </a:cubicBezTo>
                  <a:lnTo>
                    <a:pt x="918362" y="925373"/>
                  </a:lnTo>
                  <a:cubicBezTo>
                    <a:pt x="918362" y="923036"/>
                    <a:pt x="920115" y="919823"/>
                    <a:pt x="923620" y="915733"/>
                  </a:cubicBezTo>
                  <a:cubicBezTo>
                    <a:pt x="927125" y="911644"/>
                    <a:pt x="928878" y="908431"/>
                    <a:pt x="928878" y="906094"/>
                  </a:cubicBezTo>
                  <a:cubicBezTo>
                    <a:pt x="928878" y="904926"/>
                    <a:pt x="929462" y="903173"/>
                    <a:pt x="930631" y="900836"/>
                  </a:cubicBezTo>
                  <a:cubicBezTo>
                    <a:pt x="930631" y="900836"/>
                    <a:pt x="929462" y="899668"/>
                    <a:pt x="927125" y="897331"/>
                  </a:cubicBezTo>
                  <a:lnTo>
                    <a:pt x="935888" y="897331"/>
                  </a:lnTo>
                  <a:close/>
                  <a:moveTo>
                    <a:pt x="993724" y="864031"/>
                  </a:moveTo>
                  <a:lnTo>
                    <a:pt x="983208" y="883310"/>
                  </a:lnTo>
                  <a:lnTo>
                    <a:pt x="984961" y="883310"/>
                  </a:lnTo>
                  <a:cubicBezTo>
                    <a:pt x="990803" y="877468"/>
                    <a:pt x="993724" y="871042"/>
                    <a:pt x="993724" y="864031"/>
                  </a:cubicBezTo>
                  <a:close/>
                  <a:moveTo>
                    <a:pt x="974007" y="854392"/>
                  </a:moveTo>
                  <a:lnTo>
                    <a:pt x="972491" y="854999"/>
                  </a:lnTo>
                  <a:lnTo>
                    <a:pt x="972693" y="857021"/>
                  </a:lnTo>
                  <a:lnTo>
                    <a:pt x="971259" y="857499"/>
                  </a:lnTo>
                  <a:lnTo>
                    <a:pt x="970940" y="858774"/>
                  </a:lnTo>
                  <a:lnTo>
                    <a:pt x="972693" y="857021"/>
                  </a:lnTo>
                  <a:close/>
                  <a:moveTo>
                    <a:pt x="554782" y="848426"/>
                  </a:moveTo>
                  <a:lnTo>
                    <a:pt x="548564" y="857021"/>
                  </a:lnTo>
                  <a:cubicBezTo>
                    <a:pt x="554406" y="857021"/>
                    <a:pt x="557327" y="855853"/>
                    <a:pt x="557327" y="853516"/>
                  </a:cubicBezTo>
                  <a:close/>
                  <a:moveTo>
                    <a:pt x="545058" y="846506"/>
                  </a:moveTo>
                  <a:cubicBezTo>
                    <a:pt x="543890" y="846506"/>
                    <a:pt x="542429" y="847090"/>
                    <a:pt x="540677" y="848258"/>
                  </a:cubicBezTo>
                  <a:cubicBezTo>
                    <a:pt x="538924" y="849426"/>
                    <a:pt x="536880" y="850595"/>
                    <a:pt x="534543" y="851763"/>
                  </a:cubicBezTo>
                  <a:lnTo>
                    <a:pt x="535419" y="855269"/>
                  </a:lnTo>
                  <a:lnTo>
                    <a:pt x="538799" y="855269"/>
                  </a:lnTo>
                  <a:close/>
                  <a:moveTo>
                    <a:pt x="1041044" y="832485"/>
                  </a:moveTo>
                  <a:cubicBezTo>
                    <a:pt x="1038707" y="832485"/>
                    <a:pt x="1036371" y="833069"/>
                    <a:pt x="1034034" y="834237"/>
                  </a:cubicBezTo>
                  <a:cubicBezTo>
                    <a:pt x="1034034" y="834237"/>
                    <a:pt x="1034326" y="834529"/>
                    <a:pt x="1034910" y="835114"/>
                  </a:cubicBezTo>
                  <a:cubicBezTo>
                    <a:pt x="1035494" y="835698"/>
                    <a:pt x="1035786" y="835990"/>
                    <a:pt x="1035786" y="835990"/>
                  </a:cubicBezTo>
                  <a:close/>
                  <a:moveTo>
                    <a:pt x="1062075" y="823722"/>
                  </a:moveTo>
                  <a:lnTo>
                    <a:pt x="1056818" y="834237"/>
                  </a:lnTo>
                  <a:lnTo>
                    <a:pt x="1058570" y="837743"/>
                  </a:lnTo>
                  <a:cubicBezTo>
                    <a:pt x="1058570" y="836574"/>
                    <a:pt x="1059739" y="834821"/>
                    <a:pt x="1062075" y="832485"/>
                  </a:cubicBezTo>
                  <a:cubicBezTo>
                    <a:pt x="1064412" y="830148"/>
                    <a:pt x="1064412" y="827227"/>
                    <a:pt x="1062075" y="823722"/>
                  </a:cubicBezTo>
                  <a:close/>
                  <a:moveTo>
                    <a:pt x="1260119" y="820217"/>
                  </a:moveTo>
                  <a:lnTo>
                    <a:pt x="1251356" y="830732"/>
                  </a:lnTo>
                  <a:cubicBezTo>
                    <a:pt x="1247851" y="833069"/>
                    <a:pt x="1245514" y="834237"/>
                    <a:pt x="1244346" y="834237"/>
                  </a:cubicBezTo>
                  <a:cubicBezTo>
                    <a:pt x="1242009" y="833069"/>
                    <a:pt x="1238504" y="834237"/>
                    <a:pt x="1233830" y="837743"/>
                  </a:cubicBezTo>
                  <a:cubicBezTo>
                    <a:pt x="1232662" y="838911"/>
                    <a:pt x="1230033" y="841248"/>
                    <a:pt x="1225944" y="844753"/>
                  </a:cubicBezTo>
                  <a:cubicBezTo>
                    <a:pt x="1221854" y="848258"/>
                    <a:pt x="1217473" y="850595"/>
                    <a:pt x="1212799" y="851763"/>
                  </a:cubicBezTo>
                  <a:lnTo>
                    <a:pt x="1209294" y="855269"/>
                  </a:lnTo>
                  <a:cubicBezTo>
                    <a:pt x="1209294" y="857605"/>
                    <a:pt x="1208418" y="859358"/>
                    <a:pt x="1206665" y="860526"/>
                  </a:cubicBezTo>
                  <a:cubicBezTo>
                    <a:pt x="1204912" y="861695"/>
                    <a:pt x="1203452" y="862279"/>
                    <a:pt x="1202284" y="862279"/>
                  </a:cubicBezTo>
                  <a:lnTo>
                    <a:pt x="1191768" y="871042"/>
                  </a:lnTo>
                  <a:cubicBezTo>
                    <a:pt x="1183589" y="874547"/>
                    <a:pt x="1175995" y="879805"/>
                    <a:pt x="1168984" y="886815"/>
                  </a:cubicBezTo>
                  <a:cubicBezTo>
                    <a:pt x="1166647" y="889152"/>
                    <a:pt x="1164310" y="889152"/>
                    <a:pt x="1161974" y="886815"/>
                  </a:cubicBezTo>
                  <a:cubicBezTo>
                    <a:pt x="1161974" y="885647"/>
                    <a:pt x="1161682" y="885355"/>
                    <a:pt x="1161097" y="885939"/>
                  </a:cubicBezTo>
                  <a:cubicBezTo>
                    <a:pt x="1160513" y="886523"/>
                    <a:pt x="1160221" y="886815"/>
                    <a:pt x="1160221" y="886815"/>
                  </a:cubicBezTo>
                  <a:lnTo>
                    <a:pt x="1142695" y="893826"/>
                  </a:lnTo>
                  <a:cubicBezTo>
                    <a:pt x="1141527" y="893826"/>
                    <a:pt x="1140943" y="894994"/>
                    <a:pt x="1140943" y="897331"/>
                  </a:cubicBezTo>
                  <a:lnTo>
                    <a:pt x="1135685" y="902589"/>
                  </a:lnTo>
                  <a:cubicBezTo>
                    <a:pt x="1132180" y="906094"/>
                    <a:pt x="1128090" y="909307"/>
                    <a:pt x="1123417" y="912228"/>
                  </a:cubicBezTo>
                  <a:cubicBezTo>
                    <a:pt x="1118743" y="915149"/>
                    <a:pt x="1114069" y="918946"/>
                    <a:pt x="1109396" y="923620"/>
                  </a:cubicBezTo>
                  <a:lnTo>
                    <a:pt x="1102385" y="934135"/>
                  </a:lnTo>
                  <a:lnTo>
                    <a:pt x="1104138" y="935888"/>
                  </a:lnTo>
                  <a:cubicBezTo>
                    <a:pt x="1104138" y="935888"/>
                    <a:pt x="1105014" y="935888"/>
                    <a:pt x="1106767" y="935888"/>
                  </a:cubicBezTo>
                  <a:cubicBezTo>
                    <a:pt x="1108519" y="935888"/>
                    <a:pt x="1110564" y="935888"/>
                    <a:pt x="1112901" y="935888"/>
                  </a:cubicBezTo>
                  <a:lnTo>
                    <a:pt x="1118159" y="935888"/>
                  </a:lnTo>
                  <a:cubicBezTo>
                    <a:pt x="1113485" y="937057"/>
                    <a:pt x="1108227" y="937641"/>
                    <a:pt x="1102385" y="937641"/>
                  </a:cubicBezTo>
                  <a:lnTo>
                    <a:pt x="1102385" y="939393"/>
                  </a:lnTo>
                  <a:cubicBezTo>
                    <a:pt x="1107059" y="941730"/>
                    <a:pt x="1109396" y="942898"/>
                    <a:pt x="1109396" y="942898"/>
                  </a:cubicBezTo>
                  <a:cubicBezTo>
                    <a:pt x="1109980" y="945820"/>
                    <a:pt x="1110126" y="948156"/>
                    <a:pt x="1109834" y="949909"/>
                  </a:cubicBezTo>
                  <a:lnTo>
                    <a:pt x="1109456" y="950513"/>
                  </a:lnTo>
                  <a:lnTo>
                    <a:pt x="1112901" y="948156"/>
                  </a:lnTo>
                  <a:cubicBezTo>
                    <a:pt x="1111733" y="949325"/>
                    <a:pt x="1110856" y="951077"/>
                    <a:pt x="1110272" y="953414"/>
                  </a:cubicBezTo>
                  <a:cubicBezTo>
                    <a:pt x="1109688" y="955751"/>
                    <a:pt x="1109396" y="956919"/>
                    <a:pt x="1109396" y="956919"/>
                  </a:cubicBezTo>
                  <a:lnTo>
                    <a:pt x="1109258" y="957008"/>
                  </a:lnTo>
                  <a:lnTo>
                    <a:pt x="1110272" y="956919"/>
                  </a:lnTo>
                  <a:cubicBezTo>
                    <a:pt x="1114361" y="955751"/>
                    <a:pt x="1117574" y="955751"/>
                    <a:pt x="1119911" y="956919"/>
                  </a:cubicBezTo>
                  <a:cubicBezTo>
                    <a:pt x="1116406" y="959256"/>
                    <a:pt x="1111148" y="960425"/>
                    <a:pt x="1104138" y="960425"/>
                  </a:cubicBezTo>
                  <a:lnTo>
                    <a:pt x="1123417" y="962177"/>
                  </a:lnTo>
                  <a:lnTo>
                    <a:pt x="1119911" y="963930"/>
                  </a:lnTo>
                  <a:cubicBezTo>
                    <a:pt x="1119911" y="963930"/>
                    <a:pt x="1121080" y="965682"/>
                    <a:pt x="1123417" y="969187"/>
                  </a:cubicBezTo>
                  <a:lnTo>
                    <a:pt x="1126922" y="967435"/>
                  </a:lnTo>
                  <a:lnTo>
                    <a:pt x="1126922" y="962177"/>
                  </a:lnTo>
                  <a:cubicBezTo>
                    <a:pt x="1128090" y="962177"/>
                    <a:pt x="1130719" y="962469"/>
                    <a:pt x="1134808" y="963053"/>
                  </a:cubicBezTo>
                  <a:cubicBezTo>
                    <a:pt x="1138898" y="963638"/>
                    <a:pt x="1142695" y="966267"/>
                    <a:pt x="1146200" y="970940"/>
                  </a:cubicBezTo>
                  <a:cubicBezTo>
                    <a:pt x="1143863" y="973277"/>
                    <a:pt x="1140943" y="974445"/>
                    <a:pt x="1137437" y="974445"/>
                  </a:cubicBezTo>
                  <a:cubicBezTo>
                    <a:pt x="1144448" y="975614"/>
                    <a:pt x="1152626" y="976198"/>
                    <a:pt x="1161974" y="976198"/>
                  </a:cubicBezTo>
                  <a:cubicBezTo>
                    <a:pt x="1161974" y="980872"/>
                    <a:pt x="1163726" y="983792"/>
                    <a:pt x="1167231" y="984961"/>
                  </a:cubicBezTo>
                  <a:cubicBezTo>
                    <a:pt x="1170737" y="986129"/>
                    <a:pt x="1173074" y="986714"/>
                    <a:pt x="1174242" y="986714"/>
                  </a:cubicBezTo>
                  <a:cubicBezTo>
                    <a:pt x="1178915" y="992555"/>
                    <a:pt x="1183005" y="995477"/>
                    <a:pt x="1186510" y="995477"/>
                  </a:cubicBezTo>
                  <a:cubicBezTo>
                    <a:pt x="1187679" y="995477"/>
                    <a:pt x="1190015" y="996353"/>
                    <a:pt x="1193520" y="998105"/>
                  </a:cubicBezTo>
                  <a:cubicBezTo>
                    <a:pt x="1197026" y="999858"/>
                    <a:pt x="1199946" y="998982"/>
                    <a:pt x="1202284" y="995477"/>
                  </a:cubicBezTo>
                  <a:cubicBezTo>
                    <a:pt x="1201115" y="995477"/>
                    <a:pt x="1200531" y="995184"/>
                    <a:pt x="1200531" y="994600"/>
                  </a:cubicBezTo>
                  <a:cubicBezTo>
                    <a:pt x="1200531" y="994016"/>
                    <a:pt x="1200531" y="993140"/>
                    <a:pt x="1200531" y="991971"/>
                  </a:cubicBezTo>
                  <a:cubicBezTo>
                    <a:pt x="1204036" y="989634"/>
                    <a:pt x="1205789" y="988466"/>
                    <a:pt x="1205789" y="988466"/>
                  </a:cubicBezTo>
                  <a:cubicBezTo>
                    <a:pt x="1209294" y="984961"/>
                    <a:pt x="1213968" y="976782"/>
                    <a:pt x="1219810" y="963930"/>
                  </a:cubicBezTo>
                  <a:lnTo>
                    <a:pt x="1200531" y="974445"/>
                  </a:lnTo>
                  <a:lnTo>
                    <a:pt x="1221562" y="934135"/>
                  </a:lnTo>
                  <a:cubicBezTo>
                    <a:pt x="1227404" y="922451"/>
                    <a:pt x="1237336" y="900252"/>
                    <a:pt x="1251356" y="867537"/>
                  </a:cubicBezTo>
                  <a:cubicBezTo>
                    <a:pt x="1256030" y="861695"/>
                    <a:pt x="1259535" y="855853"/>
                    <a:pt x="1261872" y="850011"/>
                  </a:cubicBezTo>
                  <a:cubicBezTo>
                    <a:pt x="1264209" y="844169"/>
                    <a:pt x="1265961" y="839495"/>
                    <a:pt x="1267130" y="835990"/>
                  </a:cubicBezTo>
                  <a:cubicBezTo>
                    <a:pt x="1269466" y="831316"/>
                    <a:pt x="1268882" y="827227"/>
                    <a:pt x="1265377" y="823722"/>
                  </a:cubicBezTo>
                  <a:close/>
                  <a:moveTo>
                    <a:pt x="998982" y="820217"/>
                  </a:moveTo>
                  <a:cubicBezTo>
                    <a:pt x="996645" y="821385"/>
                    <a:pt x="995477" y="821969"/>
                    <a:pt x="995477" y="821969"/>
                  </a:cubicBezTo>
                  <a:cubicBezTo>
                    <a:pt x="995477" y="821969"/>
                    <a:pt x="995769" y="822261"/>
                    <a:pt x="996353" y="822845"/>
                  </a:cubicBezTo>
                  <a:cubicBezTo>
                    <a:pt x="996937" y="823430"/>
                    <a:pt x="997229" y="823722"/>
                    <a:pt x="997229" y="823722"/>
                  </a:cubicBezTo>
                  <a:lnTo>
                    <a:pt x="998982" y="821969"/>
                  </a:lnTo>
                  <a:close/>
                  <a:moveTo>
                    <a:pt x="410108" y="813206"/>
                  </a:moveTo>
                  <a:cubicBezTo>
                    <a:pt x="407771" y="813206"/>
                    <a:pt x="403682" y="814959"/>
                    <a:pt x="397840" y="818464"/>
                  </a:cubicBezTo>
                  <a:cubicBezTo>
                    <a:pt x="395503" y="821969"/>
                    <a:pt x="392582" y="824306"/>
                    <a:pt x="389077" y="825474"/>
                  </a:cubicBezTo>
                  <a:cubicBezTo>
                    <a:pt x="389077" y="825474"/>
                    <a:pt x="387324" y="827227"/>
                    <a:pt x="383819" y="830732"/>
                  </a:cubicBezTo>
                  <a:lnTo>
                    <a:pt x="385572" y="830732"/>
                  </a:lnTo>
                  <a:cubicBezTo>
                    <a:pt x="387909" y="830732"/>
                    <a:pt x="390245" y="829856"/>
                    <a:pt x="392582" y="828103"/>
                  </a:cubicBezTo>
                  <a:cubicBezTo>
                    <a:pt x="394919" y="826351"/>
                    <a:pt x="396672" y="824306"/>
                    <a:pt x="397840" y="821969"/>
                  </a:cubicBezTo>
                  <a:cubicBezTo>
                    <a:pt x="403682" y="820801"/>
                    <a:pt x="407771" y="817880"/>
                    <a:pt x="410108" y="813206"/>
                  </a:cubicBezTo>
                  <a:close/>
                  <a:moveTo>
                    <a:pt x="1030529" y="800938"/>
                  </a:moveTo>
                  <a:cubicBezTo>
                    <a:pt x="1028192" y="800938"/>
                    <a:pt x="1026731" y="801522"/>
                    <a:pt x="1026147" y="802690"/>
                  </a:cubicBezTo>
                  <a:cubicBezTo>
                    <a:pt x="1025563" y="803859"/>
                    <a:pt x="1025855" y="805611"/>
                    <a:pt x="1027023" y="807948"/>
                  </a:cubicBezTo>
                  <a:close/>
                  <a:moveTo>
                    <a:pt x="1011250" y="797433"/>
                  </a:moveTo>
                  <a:cubicBezTo>
                    <a:pt x="1007745" y="798601"/>
                    <a:pt x="1007161" y="803275"/>
                    <a:pt x="1009497" y="811453"/>
                  </a:cubicBezTo>
                  <a:cubicBezTo>
                    <a:pt x="1009497" y="809117"/>
                    <a:pt x="1011250" y="804443"/>
                    <a:pt x="1014755" y="797433"/>
                  </a:cubicBezTo>
                  <a:close/>
                  <a:moveTo>
                    <a:pt x="1076096" y="788670"/>
                  </a:moveTo>
                  <a:cubicBezTo>
                    <a:pt x="1072591" y="789838"/>
                    <a:pt x="1070838" y="791591"/>
                    <a:pt x="1070838" y="793927"/>
                  </a:cubicBezTo>
                  <a:cubicBezTo>
                    <a:pt x="1067333" y="793927"/>
                    <a:pt x="1064412" y="793927"/>
                    <a:pt x="1062075" y="793927"/>
                  </a:cubicBezTo>
                  <a:cubicBezTo>
                    <a:pt x="1062075" y="796264"/>
                    <a:pt x="1061199" y="799185"/>
                    <a:pt x="1059447" y="802690"/>
                  </a:cubicBezTo>
                  <a:cubicBezTo>
                    <a:pt x="1057694" y="806196"/>
                    <a:pt x="1057986" y="809701"/>
                    <a:pt x="1060323" y="813206"/>
                  </a:cubicBezTo>
                  <a:cubicBezTo>
                    <a:pt x="1059155" y="814374"/>
                    <a:pt x="1056818" y="814959"/>
                    <a:pt x="1053312" y="814959"/>
                  </a:cubicBezTo>
                  <a:lnTo>
                    <a:pt x="1053312" y="816711"/>
                  </a:lnTo>
                  <a:cubicBezTo>
                    <a:pt x="1052144" y="820217"/>
                    <a:pt x="1050392" y="824014"/>
                    <a:pt x="1048055" y="828103"/>
                  </a:cubicBezTo>
                  <a:cubicBezTo>
                    <a:pt x="1045718" y="832193"/>
                    <a:pt x="1043965" y="835990"/>
                    <a:pt x="1042797" y="839495"/>
                  </a:cubicBezTo>
                  <a:cubicBezTo>
                    <a:pt x="1041629" y="840663"/>
                    <a:pt x="1040168" y="841832"/>
                    <a:pt x="1038415" y="843000"/>
                  </a:cubicBezTo>
                  <a:cubicBezTo>
                    <a:pt x="1036663" y="844169"/>
                    <a:pt x="1035786" y="845337"/>
                    <a:pt x="1035786" y="846506"/>
                  </a:cubicBezTo>
                  <a:cubicBezTo>
                    <a:pt x="1038123" y="846506"/>
                    <a:pt x="1039876" y="845921"/>
                    <a:pt x="1041044" y="844753"/>
                  </a:cubicBezTo>
                  <a:cubicBezTo>
                    <a:pt x="1042213" y="843584"/>
                    <a:pt x="1042797" y="841832"/>
                    <a:pt x="1042797" y="839495"/>
                  </a:cubicBezTo>
                  <a:cubicBezTo>
                    <a:pt x="1045134" y="841832"/>
                    <a:pt x="1047470" y="840663"/>
                    <a:pt x="1049807" y="835990"/>
                  </a:cubicBezTo>
                  <a:cubicBezTo>
                    <a:pt x="1053312" y="832485"/>
                    <a:pt x="1055941" y="828687"/>
                    <a:pt x="1057694" y="824598"/>
                  </a:cubicBezTo>
                  <a:cubicBezTo>
                    <a:pt x="1059447" y="820509"/>
                    <a:pt x="1062075" y="816711"/>
                    <a:pt x="1065581" y="813206"/>
                  </a:cubicBezTo>
                  <a:cubicBezTo>
                    <a:pt x="1065581" y="812038"/>
                    <a:pt x="1066165" y="811161"/>
                    <a:pt x="1067333" y="810577"/>
                  </a:cubicBezTo>
                  <a:cubicBezTo>
                    <a:pt x="1068502" y="809993"/>
                    <a:pt x="1069086" y="809117"/>
                    <a:pt x="1069086" y="807948"/>
                  </a:cubicBezTo>
                  <a:lnTo>
                    <a:pt x="1077849" y="790422"/>
                  </a:lnTo>
                  <a:close/>
                  <a:moveTo>
                    <a:pt x="1097128" y="785165"/>
                  </a:moveTo>
                  <a:lnTo>
                    <a:pt x="1093622" y="786917"/>
                  </a:lnTo>
                  <a:lnTo>
                    <a:pt x="1095375" y="788670"/>
                  </a:lnTo>
                  <a:cubicBezTo>
                    <a:pt x="1096543" y="788670"/>
                    <a:pt x="1097128" y="789254"/>
                    <a:pt x="1097128" y="790422"/>
                  </a:cubicBezTo>
                  <a:close/>
                  <a:moveTo>
                    <a:pt x="1083107" y="755370"/>
                  </a:moveTo>
                  <a:lnTo>
                    <a:pt x="1070838" y="778154"/>
                  </a:lnTo>
                  <a:lnTo>
                    <a:pt x="1077849" y="785165"/>
                  </a:lnTo>
                  <a:cubicBezTo>
                    <a:pt x="1080186" y="779322"/>
                    <a:pt x="1082815" y="774065"/>
                    <a:pt x="1085736" y="769391"/>
                  </a:cubicBezTo>
                  <a:cubicBezTo>
                    <a:pt x="1088657" y="764717"/>
                    <a:pt x="1091286" y="760044"/>
                    <a:pt x="1093622" y="755370"/>
                  </a:cubicBezTo>
                  <a:cubicBezTo>
                    <a:pt x="1090117" y="755370"/>
                    <a:pt x="1087196" y="757707"/>
                    <a:pt x="1084859" y="762381"/>
                  </a:cubicBezTo>
                  <a:cubicBezTo>
                    <a:pt x="1083691" y="761212"/>
                    <a:pt x="1083107" y="759752"/>
                    <a:pt x="1083107" y="757999"/>
                  </a:cubicBezTo>
                  <a:cubicBezTo>
                    <a:pt x="1083107" y="756247"/>
                    <a:pt x="1083107" y="755370"/>
                    <a:pt x="1083107" y="755370"/>
                  </a:cubicBezTo>
                  <a:close/>
                  <a:moveTo>
                    <a:pt x="1013532" y="734361"/>
                  </a:moveTo>
                  <a:lnTo>
                    <a:pt x="1009497" y="743102"/>
                  </a:lnTo>
                  <a:lnTo>
                    <a:pt x="1009497" y="744855"/>
                  </a:lnTo>
                  <a:cubicBezTo>
                    <a:pt x="1008329" y="747192"/>
                    <a:pt x="1005992" y="750697"/>
                    <a:pt x="1002487" y="755370"/>
                  </a:cubicBezTo>
                  <a:lnTo>
                    <a:pt x="1002487" y="760628"/>
                  </a:lnTo>
                  <a:lnTo>
                    <a:pt x="1005992" y="760628"/>
                  </a:lnTo>
                  <a:cubicBezTo>
                    <a:pt x="1008329" y="757123"/>
                    <a:pt x="1009497" y="754786"/>
                    <a:pt x="1009497" y="753618"/>
                  </a:cubicBezTo>
                  <a:lnTo>
                    <a:pt x="1018437" y="738176"/>
                  </a:lnTo>
                  <a:close/>
                  <a:moveTo>
                    <a:pt x="1119911" y="730834"/>
                  </a:moveTo>
                  <a:cubicBezTo>
                    <a:pt x="1114069" y="736676"/>
                    <a:pt x="1111733" y="741934"/>
                    <a:pt x="1112901" y="746607"/>
                  </a:cubicBezTo>
                  <a:cubicBezTo>
                    <a:pt x="1118743" y="740765"/>
                    <a:pt x="1121664" y="736092"/>
                    <a:pt x="1121664" y="732586"/>
                  </a:cubicBezTo>
                  <a:cubicBezTo>
                    <a:pt x="1121664" y="731418"/>
                    <a:pt x="1121664" y="730834"/>
                    <a:pt x="1121664" y="730834"/>
                  </a:cubicBezTo>
                  <a:cubicBezTo>
                    <a:pt x="1121664" y="730834"/>
                    <a:pt x="1121080" y="730834"/>
                    <a:pt x="1119911" y="730834"/>
                  </a:cubicBezTo>
                  <a:close/>
                  <a:moveTo>
                    <a:pt x="1074344" y="730834"/>
                  </a:moveTo>
                  <a:cubicBezTo>
                    <a:pt x="1072007" y="730834"/>
                    <a:pt x="1069670" y="731418"/>
                    <a:pt x="1067333" y="732586"/>
                  </a:cubicBezTo>
                  <a:lnTo>
                    <a:pt x="1062075" y="743102"/>
                  </a:lnTo>
                  <a:cubicBezTo>
                    <a:pt x="1052728" y="762965"/>
                    <a:pt x="1046886" y="775233"/>
                    <a:pt x="1044550" y="779907"/>
                  </a:cubicBezTo>
                  <a:cubicBezTo>
                    <a:pt x="1039876" y="788086"/>
                    <a:pt x="1036955" y="793927"/>
                    <a:pt x="1035786" y="797433"/>
                  </a:cubicBezTo>
                  <a:cubicBezTo>
                    <a:pt x="1032281" y="809117"/>
                    <a:pt x="1027023" y="818464"/>
                    <a:pt x="1020013" y="825474"/>
                  </a:cubicBezTo>
                  <a:cubicBezTo>
                    <a:pt x="1020013" y="826643"/>
                    <a:pt x="1019429" y="827811"/>
                    <a:pt x="1018261" y="828979"/>
                  </a:cubicBezTo>
                  <a:cubicBezTo>
                    <a:pt x="1017092" y="830148"/>
                    <a:pt x="1015924" y="830732"/>
                    <a:pt x="1014755" y="830732"/>
                  </a:cubicBezTo>
                  <a:cubicBezTo>
                    <a:pt x="1012419" y="829564"/>
                    <a:pt x="1011250" y="830732"/>
                    <a:pt x="1011250" y="834237"/>
                  </a:cubicBezTo>
                  <a:cubicBezTo>
                    <a:pt x="1007745" y="835406"/>
                    <a:pt x="1004824" y="837743"/>
                    <a:pt x="1002487" y="841248"/>
                  </a:cubicBezTo>
                  <a:cubicBezTo>
                    <a:pt x="1000151" y="844753"/>
                    <a:pt x="997813" y="847674"/>
                    <a:pt x="995477" y="850011"/>
                  </a:cubicBezTo>
                  <a:cubicBezTo>
                    <a:pt x="994308" y="851179"/>
                    <a:pt x="993724" y="854100"/>
                    <a:pt x="993724" y="858774"/>
                  </a:cubicBezTo>
                  <a:cubicBezTo>
                    <a:pt x="994893" y="859942"/>
                    <a:pt x="997813" y="860526"/>
                    <a:pt x="1002487" y="860526"/>
                  </a:cubicBezTo>
                  <a:lnTo>
                    <a:pt x="993724" y="874547"/>
                  </a:lnTo>
                  <a:cubicBezTo>
                    <a:pt x="992556" y="879221"/>
                    <a:pt x="990803" y="882726"/>
                    <a:pt x="988466" y="885063"/>
                  </a:cubicBezTo>
                  <a:cubicBezTo>
                    <a:pt x="986130" y="887400"/>
                    <a:pt x="984377" y="889736"/>
                    <a:pt x="983208" y="892073"/>
                  </a:cubicBezTo>
                  <a:cubicBezTo>
                    <a:pt x="982040" y="893241"/>
                    <a:pt x="981164" y="895286"/>
                    <a:pt x="980579" y="898207"/>
                  </a:cubicBezTo>
                  <a:cubicBezTo>
                    <a:pt x="979995" y="901128"/>
                    <a:pt x="979703" y="903173"/>
                    <a:pt x="979703" y="904341"/>
                  </a:cubicBezTo>
                  <a:cubicBezTo>
                    <a:pt x="978535" y="905510"/>
                    <a:pt x="976198" y="907847"/>
                    <a:pt x="972693" y="911352"/>
                  </a:cubicBezTo>
                  <a:cubicBezTo>
                    <a:pt x="969188" y="914857"/>
                    <a:pt x="967435" y="918946"/>
                    <a:pt x="967435" y="923620"/>
                  </a:cubicBezTo>
                  <a:cubicBezTo>
                    <a:pt x="967435" y="924788"/>
                    <a:pt x="966267" y="925373"/>
                    <a:pt x="963930" y="925373"/>
                  </a:cubicBezTo>
                  <a:cubicBezTo>
                    <a:pt x="962761" y="924204"/>
                    <a:pt x="963346" y="921867"/>
                    <a:pt x="965682" y="918362"/>
                  </a:cubicBezTo>
                  <a:lnTo>
                    <a:pt x="983208" y="886815"/>
                  </a:lnTo>
                  <a:lnTo>
                    <a:pt x="981456" y="886815"/>
                  </a:lnTo>
                  <a:cubicBezTo>
                    <a:pt x="980287" y="893826"/>
                    <a:pt x="975030" y="899084"/>
                    <a:pt x="965682" y="902589"/>
                  </a:cubicBezTo>
                  <a:lnTo>
                    <a:pt x="967435" y="897331"/>
                  </a:lnTo>
                  <a:cubicBezTo>
                    <a:pt x="965098" y="898499"/>
                    <a:pt x="962761" y="902589"/>
                    <a:pt x="960425" y="909599"/>
                  </a:cubicBezTo>
                  <a:lnTo>
                    <a:pt x="965682" y="907847"/>
                  </a:lnTo>
                  <a:cubicBezTo>
                    <a:pt x="965682" y="910183"/>
                    <a:pt x="964806" y="913104"/>
                    <a:pt x="963054" y="916610"/>
                  </a:cubicBezTo>
                  <a:cubicBezTo>
                    <a:pt x="961301" y="920115"/>
                    <a:pt x="960425" y="922451"/>
                    <a:pt x="960425" y="923620"/>
                  </a:cubicBezTo>
                  <a:lnTo>
                    <a:pt x="955167" y="932383"/>
                  </a:lnTo>
                  <a:cubicBezTo>
                    <a:pt x="955167" y="932383"/>
                    <a:pt x="952246" y="937057"/>
                    <a:pt x="946404" y="946404"/>
                  </a:cubicBezTo>
                  <a:lnTo>
                    <a:pt x="935888" y="962177"/>
                  </a:lnTo>
                  <a:cubicBezTo>
                    <a:pt x="931215" y="969187"/>
                    <a:pt x="927709" y="973277"/>
                    <a:pt x="925373" y="974445"/>
                  </a:cubicBezTo>
                  <a:cubicBezTo>
                    <a:pt x="921868" y="975614"/>
                    <a:pt x="920699" y="977366"/>
                    <a:pt x="921868" y="979703"/>
                  </a:cubicBezTo>
                  <a:cubicBezTo>
                    <a:pt x="921868" y="979703"/>
                    <a:pt x="921575" y="979995"/>
                    <a:pt x="920991" y="980579"/>
                  </a:cubicBezTo>
                  <a:cubicBezTo>
                    <a:pt x="920407" y="981164"/>
                    <a:pt x="920115" y="981456"/>
                    <a:pt x="920115" y="981456"/>
                  </a:cubicBezTo>
                  <a:cubicBezTo>
                    <a:pt x="918946" y="981456"/>
                    <a:pt x="918362" y="982040"/>
                    <a:pt x="918362" y="983208"/>
                  </a:cubicBezTo>
                  <a:cubicBezTo>
                    <a:pt x="916026" y="987882"/>
                    <a:pt x="911936" y="991387"/>
                    <a:pt x="906094" y="993724"/>
                  </a:cubicBezTo>
                  <a:cubicBezTo>
                    <a:pt x="904926" y="993724"/>
                    <a:pt x="904342" y="994892"/>
                    <a:pt x="904342" y="997229"/>
                  </a:cubicBezTo>
                  <a:lnTo>
                    <a:pt x="913105" y="997229"/>
                  </a:lnTo>
                  <a:lnTo>
                    <a:pt x="897331" y="1018260"/>
                  </a:lnTo>
                  <a:lnTo>
                    <a:pt x="886815" y="1028776"/>
                  </a:lnTo>
                  <a:cubicBezTo>
                    <a:pt x="882142" y="1035786"/>
                    <a:pt x="879221" y="1041044"/>
                    <a:pt x="878052" y="1044549"/>
                  </a:cubicBezTo>
                  <a:lnTo>
                    <a:pt x="883310" y="1044549"/>
                  </a:lnTo>
                  <a:lnTo>
                    <a:pt x="886815" y="1044549"/>
                  </a:lnTo>
                  <a:lnTo>
                    <a:pt x="888568" y="1042797"/>
                  </a:lnTo>
                  <a:lnTo>
                    <a:pt x="903618" y="1042797"/>
                  </a:lnTo>
                  <a:lnTo>
                    <a:pt x="905218" y="1040606"/>
                  </a:lnTo>
                  <a:cubicBezTo>
                    <a:pt x="908139" y="1036809"/>
                    <a:pt x="910184" y="1034618"/>
                    <a:pt x="911352" y="1034034"/>
                  </a:cubicBezTo>
                  <a:cubicBezTo>
                    <a:pt x="912520" y="1031697"/>
                    <a:pt x="914273" y="1030528"/>
                    <a:pt x="916610" y="1030528"/>
                  </a:cubicBezTo>
                  <a:lnTo>
                    <a:pt x="907496" y="1042797"/>
                  </a:lnTo>
                  <a:lnTo>
                    <a:pt x="909599" y="1042797"/>
                  </a:lnTo>
                  <a:lnTo>
                    <a:pt x="912859" y="1041865"/>
                  </a:lnTo>
                  <a:lnTo>
                    <a:pt x="916172" y="1037977"/>
                  </a:lnTo>
                  <a:cubicBezTo>
                    <a:pt x="920553" y="1033596"/>
                    <a:pt x="925957" y="1028776"/>
                    <a:pt x="932383" y="1023518"/>
                  </a:cubicBezTo>
                  <a:cubicBezTo>
                    <a:pt x="931215" y="1025855"/>
                    <a:pt x="929462" y="1028776"/>
                    <a:pt x="927125" y="1032281"/>
                  </a:cubicBezTo>
                  <a:cubicBezTo>
                    <a:pt x="924789" y="1035786"/>
                    <a:pt x="923036" y="1038123"/>
                    <a:pt x="921868" y="1039292"/>
                  </a:cubicBezTo>
                  <a:cubicBezTo>
                    <a:pt x="925373" y="1039292"/>
                    <a:pt x="927709" y="1039292"/>
                    <a:pt x="928878" y="1039292"/>
                  </a:cubicBezTo>
                  <a:lnTo>
                    <a:pt x="935767" y="1034698"/>
                  </a:lnTo>
                  <a:lnTo>
                    <a:pt x="956919" y="1005992"/>
                  </a:lnTo>
                  <a:lnTo>
                    <a:pt x="958672" y="1002487"/>
                  </a:lnTo>
                  <a:lnTo>
                    <a:pt x="958672" y="1009497"/>
                  </a:lnTo>
                  <a:lnTo>
                    <a:pt x="942899" y="1030528"/>
                  </a:lnTo>
                  <a:lnTo>
                    <a:pt x="942117" y="1031600"/>
                  </a:lnTo>
                  <a:lnTo>
                    <a:pt x="953414" y="1028776"/>
                  </a:lnTo>
                  <a:lnTo>
                    <a:pt x="960584" y="1025908"/>
                  </a:lnTo>
                  <a:lnTo>
                    <a:pt x="979703" y="997229"/>
                  </a:lnTo>
                  <a:lnTo>
                    <a:pt x="990219" y="981456"/>
                  </a:lnTo>
                  <a:cubicBezTo>
                    <a:pt x="990219" y="981456"/>
                    <a:pt x="990511" y="981748"/>
                    <a:pt x="991095" y="982332"/>
                  </a:cubicBezTo>
                  <a:cubicBezTo>
                    <a:pt x="991679" y="982916"/>
                    <a:pt x="991972" y="983208"/>
                    <a:pt x="991972" y="983208"/>
                  </a:cubicBezTo>
                  <a:cubicBezTo>
                    <a:pt x="991972" y="985545"/>
                    <a:pt x="991387" y="986714"/>
                    <a:pt x="990219" y="986714"/>
                  </a:cubicBezTo>
                  <a:lnTo>
                    <a:pt x="969188" y="1016508"/>
                  </a:lnTo>
                  <a:lnTo>
                    <a:pt x="963770" y="1024633"/>
                  </a:lnTo>
                  <a:lnTo>
                    <a:pt x="970940" y="1021765"/>
                  </a:lnTo>
                  <a:cubicBezTo>
                    <a:pt x="970940" y="1020597"/>
                    <a:pt x="971524" y="1019429"/>
                    <a:pt x="972693" y="1018260"/>
                  </a:cubicBezTo>
                  <a:cubicBezTo>
                    <a:pt x="973861" y="1017092"/>
                    <a:pt x="976782" y="1015924"/>
                    <a:pt x="981456" y="1014755"/>
                  </a:cubicBezTo>
                  <a:lnTo>
                    <a:pt x="986714" y="1013002"/>
                  </a:lnTo>
                  <a:cubicBezTo>
                    <a:pt x="991387" y="1011834"/>
                    <a:pt x="994893" y="1011834"/>
                    <a:pt x="997229" y="1013002"/>
                  </a:cubicBezTo>
                  <a:cubicBezTo>
                    <a:pt x="999566" y="1013002"/>
                    <a:pt x="1001903" y="1012418"/>
                    <a:pt x="1004240" y="1011250"/>
                  </a:cubicBezTo>
                  <a:cubicBezTo>
                    <a:pt x="1006577" y="1011250"/>
                    <a:pt x="1008475" y="1010666"/>
                    <a:pt x="1009936" y="1009497"/>
                  </a:cubicBezTo>
                  <a:lnTo>
                    <a:pt x="1009497" y="1007745"/>
                  </a:lnTo>
                  <a:cubicBezTo>
                    <a:pt x="1008329" y="1007745"/>
                    <a:pt x="1007161" y="1007453"/>
                    <a:pt x="1005992" y="1006868"/>
                  </a:cubicBezTo>
                  <a:cubicBezTo>
                    <a:pt x="1004824" y="1006284"/>
                    <a:pt x="1004824" y="1004240"/>
                    <a:pt x="1005992" y="1000734"/>
                  </a:cubicBezTo>
                  <a:lnTo>
                    <a:pt x="1013003" y="1000734"/>
                  </a:lnTo>
                  <a:cubicBezTo>
                    <a:pt x="1013003" y="999566"/>
                    <a:pt x="1011834" y="998982"/>
                    <a:pt x="1009497" y="998982"/>
                  </a:cubicBezTo>
                  <a:cubicBezTo>
                    <a:pt x="1007161" y="998982"/>
                    <a:pt x="1006577" y="997813"/>
                    <a:pt x="1007745" y="995477"/>
                  </a:cubicBezTo>
                  <a:lnTo>
                    <a:pt x="1007745" y="993724"/>
                  </a:lnTo>
                  <a:cubicBezTo>
                    <a:pt x="1014755" y="994892"/>
                    <a:pt x="1020597" y="994308"/>
                    <a:pt x="1025271" y="991971"/>
                  </a:cubicBezTo>
                  <a:lnTo>
                    <a:pt x="1028776" y="991971"/>
                  </a:lnTo>
                  <a:cubicBezTo>
                    <a:pt x="1028776" y="990803"/>
                    <a:pt x="1028776" y="989634"/>
                    <a:pt x="1028776" y="988466"/>
                  </a:cubicBezTo>
                  <a:cubicBezTo>
                    <a:pt x="1028776" y="987298"/>
                    <a:pt x="1029360" y="986714"/>
                    <a:pt x="1030529" y="986714"/>
                  </a:cubicBezTo>
                  <a:cubicBezTo>
                    <a:pt x="1031697" y="985545"/>
                    <a:pt x="1032281" y="982624"/>
                    <a:pt x="1032281" y="977951"/>
                  </a:cubicBezTo>
                  <a:lnTo>
                    <a:pt x="1028776" y="977951"/>
                  </a:lnTo>
                  <a:lnTo>
                    <a:pt x="1027023" y="983208"/>
                  </a:lnTo>
                  <a:cubicBezTo>
                    <a:pt x="1025855" y="983208"/>
                    <a:pt x="1024687" y="982916"/>
                    <a:pt x="1023518" y="982332"/>
                  </a:cubicBezTo>
                  <a:cubicBezTo>
                    <a:pt x="1022350" y="981748"/>
                    <a:pt x="1021182" y="982040"/>
                    <a:pt x="1020013" y="983208"/>
                  </a:cubicBezTo>
                  <a:cubicBezTo>
                    <a:pt x="1020013" y="984377"/>
                    <a:pt x="1017676" y="983792"/>
                    <a:pt x="1013003" y="981456"/>
                  </a:cubicBezTo>
                  <a:lnTo>
                    <a:pt x="1020013" y="990219"/>
                  </a:lnTo>
                  <a:lnTo>
                    <a:pt x="1009497" y="986714"/>
                  </a:lnTo>
                  <a:cubicBezTo>
                    <a:pt x="1008329" y="986714"/>
                    <a:pt x="1007161" y="987882"/>
                    <a:pt x="1005992" y="990219"/>
                  </a:cubicBezTo>
                  <a:cubicBezTo>
                    <a:pt x="1007161" y="984377"/>
                    <a:pt x="1007745" y="981456"/>
                    <a:pt x="1007745" y="981456"/>
                  </a:cubicBezTo>
                  <a:cubicBezTo>
                    <a:pt x="1007745" y="980287"/>
                    <a:pt x="1008037" y="979411"/>
                    <a:pt x="1008621" y="978827"/>
                  </a:cubicBezTo>
                  <a:cubicBezTo>
                    <a:pt x="1009205" y="978243"/>
                    <a:pt x="1008913" y="977366"/>
                    <a:pt x="1007745" y="976198"/>
                  </a:cubicBezTo>
                  <a:cubicBezTo>
                    <a:pt x="1006577" y="975030"/>
                    <a:pt x="1006577" y="973569"/>
                    <a:pt x="1007745" y="971816"/>
                  </a:cubicBezTo>
                  <a:cubicBezTo>
                    <a:pt x="1008913" y="970064"/>
                    <a:pt x="1009497" y="968603"/>
                    <a:pt x="1009497" y="967435"/>
                  </a:cubicBezTo>
                  <a:cubicBezTo>
                    <a:pt x="1009497" y="970940"/>
                    <a:pt x="1010666" y="972693"/>
                    <a:pt x="1013003" y="972693"/>
                  </a:cubicBezTo>
                  <a:cubicBezTo>
                    <a:pt x="1017676" y="975030"/>
                    <a:pt x="1022350" y="975614"/>
                    <a:pt x="1027023" y="974445"/>
                  </a:cubicBezTo>
                  <a:cubicBezTo>
                    <a:pt x="1029360" y="973277"/>
                    <a:pt x="1030529" y="971816"/>
                    <a:pt x="1030529" y="970064"/>
                  </a:cubicBezTo>
                  <a:cubicBezTo>
                    <a:pt x="1030529" y="968311"/>
                    <a:pt x="1029945" y="966267"/>
                    <a:pt x="1028776" y="963930"/>
                  </a:cubicBezTo>
                  <a:lnTo>
                    <a:pt x="1028776" y="962177"/>
                  </a:lnTo>
                  <a:lnTo>
                    <a:pt x="1034034" y="965682"/>
                  </a:lnTo>
                  <a:cubicBezTo>
                    <a:pt x="1032866" y="966851"/>
                    <a:pt x="1032281" y="969187"/>
                    <a:pt x="1032281" y="972693"/>
                  </a:cubicBezTo>
                  <a:cubicBezTo>
                    <a:pt x="1034618" y="971524"/>
                    <a:pt x="1035786" y="969772"/>
                    <a:pt x="1035786" y="967435"/>
                  </a:cubicBezTo>
                  <a:cubicBezTo>
                    <a:pt x="1035786" y="965098"/>
                    <a:pt x="1035202" y="962761"/>
                    <a:pt x="1034034" y="960425"/>
                  </a:cubicBezTo>
                  <a:lnTo>
                    <a:pt x="1039292" y="958672"/>
                  </a:lnTo>
                  <a:cubicBezTo>
                    <a:pt x="1041629" y="958672"/>
                    <a:pt x="1043089" y="958380"/>
                    <a:pt x="1043673" y="957796"/>
                  </a:cubicBezTo>
                  <a:cubicBezTo>
                    <a:pt x="1044257" y="957211"/>
                    <a:pt x="1044550" y="955751"/>
                    <a:pt x="1044550" y="953414"/>
                  </a:cubicBezTo>
                  <a:cubicBezTo>
                    <a:pt x="1041044" y="956919"/>
                    <a:pt x="1039292" y="958672"/>
                    <a:pt x="1039292" y="958672"/>
                  </a:cubicBezTo>
                  <a:lnTo>
                    <a:pt x="1035786" y="956919"/>
                  </a:lnTo>
                  <a:cubicBezTo>
                    <a:pt x="1033450" y="959256"/>
                    <a:pt x="1032281" y="958088"/>
                    <a:pt x="1032281" y="953414"/>
                  </a:cubicBezTo>
                  <a:lnTo>
                    <a:pt x="1028776" y="953414"/>
                  </a:lnTo>
                  <a:cubicBezTo>
                    <a:pt x="1027608" y="954583"/>
                    <a:pt x="1024687" y="955167"/>
                    <a:pt x="1020013" y="955167"/>
                  </a:cubicBezTo>
                  <a:lnTo>
                    <a:pt x="1018261" y="960425"/>
                  </a:lnTo>
                  <a:cubicBezTo>
                    <a:pt x="1015924" y="962761"/>
                    <a:pt x="1013003" y="965098"/>
                    <a:pt x="1009497" y="967435"/>
                  </a:cubicBezTo>
                  <a:cubicBezTo>
                    <a:pt x="1014171" y="962761"/>
                    <a:pt x="1017092" y="959840"/>
                    <a:pt x="1018261" y="958672"/>
                  </a:cubicBezTo>
                  <a:cubicBezTo>
                    <a:pt x="1017092" y="957504"/>
                    <a:pt x="1014171" y="955751"/>
                    <a:pt x="1009497" y="953414"/>
                  </a:cubicBezTo>
                  <a:lnTo>
                    <a:pt x="1005992" y="960425"/>
                  </a:lnTo>
                  <a:cubicBezTo>
                    <a:pt x="1004824" y="959256"/>
                    <a:pt x="1004824" y="956919"/>
                    <a:pt x="1005992" y="953414"/>
                  </a:cubicBezTo>
                  <a:lnTo>
                    <a:pt x="1013003" y="941146"/>
                  </a:lnTo>
                  <a:cubicBezTo>
                    <a:pt x="1014171" y="939978"/>
                    <a:pt x="1014755" y="938225"/>
                    <a:pt x="1014755" y="935888"/>
                  </a:cubicBezTo>
                  <a:cubicBezTo>
                    <a:pt x="1017092" y="935888"/>
                    <a:pt x="1018261" y="932967"/>
                    <a:pt x="1018261" y="927125"/>
                  </a:cubicBezTo>
                  <a:cubicBezTo>
                    <a:pt x="1015924" y="928293"/>
                    <a:pt x="1014463" y="930046"/>
                    <a:pt x="1013879" y="932383"/>
                  </a:cubicBezTo>
                  <a:cubicBezTo>
                    <a:pt x="1013295" y="934720"/>
                    <a:pt x="1013587" y="935888"/>
                    <a:pt x="1014755" y="935888"/>
                  </a:cubicBezTo>
                  <a:cubicBezTo>
                    <a:pt x="1013587" y="935888"/>
                    <a:pt x="1012126" y="935596"/>
                    <a:pt x="1010374" y="935012"/>
                  </a:cubicBezTo>
                  <a:cubicBezTo>
                    <a:pt x="1008621" y="934428"/>
                    <a:pt x="1008329" y="932967"/>
                    <a:pt x="1009497" y="930630"/>
                  </a:cubicBezTo>
                  <a:cubicBezTo>
                    <a:pt x="1007161" y="928293"/>
                    <a:pt x="1004240" y="930046"/>
                    <a:pt x="1000734" y="935888"/>
                  </a:cubicBezTo>
                  <a:cubicBezTo>
                    <a:pt x="997229" y="942898"/>
                    <a:pt x="991972" y="951077"/>
                    <a:pt x="984961" y="960425"/>
                  </a:cubicBezTo>
                  <a:cubicBezTo>
                    <a:pt x="974445" y="977951"/>
                    <a:pt x="968603" y="986714"/>
                    <a:pt x="967435" y="986714"/>
                  </a:cubicBezTo>
                  <a:lnTo>
                    <a:pt x="963930" y="997229"/>
                  </a:lnTo>
                  <a:cubicBezTo>
                    <a:pt x="962761" y="993724"/>
                    <a:pt x="963346" y="990803"/>
                    <a:pt x="965682" y="988466"/>
                  </a:cubicBezTo>
                  <a:cubicBezTo>
                    <a:pt x="966851" y="984961"/>
                    <a:pt x="967435" y="982624"/>
                    <a:pt x="967435" y="981456"/>
                  </a:cubicBezTo>
                  <a:lnTo>
                    <a:pt x="963930" y="981456"/>
                  </a:lnTo>
                  <a:cubicBezTo>
                    <a:pt x="963930" y="981456"/>
                    <a:pt x="963638" y="981164"/>
                    <a:pt x="963054" y="980579"/>
                  </a:cubicBezTo>
                  <a:cubicBezTo>
                    <a:pt x="962469" y="979995"/>
                    <a:pt x="962177" y="979703"/>
                    <a:pt x="962177" y="979703"/>
                  </a:cubicBezTo>
                  <a:cubicBezTo>
                    <a:pt x="959840" y="982040"/>
                    <a:pt x="958088" y="982332"/>
                    <a:pt x="956919" y="980579"/>
                  </a:cubicBezTo>
                  <a:cubicBezTo>
                    <a:pt x="955751" y="978827"/>
                    <a:pt x="954583" y="977951"/>
                    <a:pt x="953414" y="977951"/>
                  </a:cubicBezTo>
                  <a:lnTo>
                    <a:pt x="955167" y="976198"/>
                  </a:lnTo>
                  <a:cubicBezTo>
                    <a:pt x="958672" y="977366"/>
                    <a:pt x="962177" y="975614"/>
                    <a:pt x="965682" y="970940"/>
                  </a:cubicBezTo>
                  <a:cubicBezTo>
                    <a:pt x="968019" y="965098"/>
                    <a:pt x="969772" y="962177"/>
                    <a:pt x="970940" y="962177"/>
                  </a:cubicBezTo>
                  <a:lnTo>
                    <a:pt x="970940" y="972693"/>
                  </a:lnTo>
                  <a:lnTo>
                    <a:pt x="972693" y="972693"/>
                  </a:lnTo>
                  <a:cubicBezTo>
                    <a:pt x="979703" y="965682"/>
                    <a:pt x="983793" y="960425"/>
                    <a:pt x="984961" y="956919"/>
                  </a:cubicBezTo>
                  <a:cubicBezTo>
                    <a:pt x="984961" y="954583"/>
                    <a:pt x="985545" y="952830"/>
                    <a:pt x="986714" y="951661"/>
                  </a:cubicBezTo>
                  <a:cubicBezTo>
                    <a:pt x="987882" y="950493"/>
                    <a:pt x="989050" y="949325"/>
                    <a:pt x="990219" y="948156"/>
                  </a:cubicBezTo>
                  <a:lnTo>
                    <a:pt x="993724" y="939393"/>
                  </a:lnTo>
                  <a:cubicBezTo>
                    <a:pt x="992556" y="937057"/>
                    <a:pt x="991387" y="935888"/>
                    <a:pt x="990219" y="935888"/>
                  </a:cubicBezTo>
                  <a:cubicBezTo>
                    <a:pt x="997229" y="933551"/>
                    <a:pt x="1001903" y="930046"/>
                    <a:pt x="1004240" y="925373"/>
                  </a:cubicBezTo>
                  <a:cubicBezTo>
                    <a:pt x="1005408" y="924204"/>
                    <a:pt x="1005992" y="922451"/>
                    <a:pt x="1005992" y="920115"/>
                  </a:cubicBezTo>
                  <a:cubicBezTo>
                    <a:pt x="1005992" y="917778"/>
                    <a:pt x="1004824" y="914857"/>
                    <a:pt x="1002487" y="911352"/>
                  </a:cubicBezTo>
                  <a:lnTo>
                    <a:pt x="990219" y="935888"/>
                  </a:lnTo>
                  <a:cubicBezTo>
                    <a:pt x="987882" y="935888"/>
                    <a:pt x="986130" y="937057"/>
                    <a:pt x="984961" y="939393"/>
                  </a:cubicBezTo>
                  <a:cubicBezTo>
                    <a:pt x="983793" y="941730"/>
                    <a:pt x="982624" y="943483"/>
                    <a:pt x="981456" y="944651"/>
                  </a:cubicBezTo>
                  <a:lnTo>
                    <a:pt x="981456" y="935888"/>
                  </a:lnTo>
                  <a:cubicBezTo>
                    <a:pt x="983793" y="935888"/>
                    <a:pt x="984961" y="934720"/>
                    <a:pt x="984961" y="932383"/>
                  </a:cubicBezTo>
                  <a:cubicBezTo>
                    <a:pt x="987298" y="931214"/>
                    <a:pt x="989635" y="928293"/>
                    <a:pt x="991972" y="923620"/>
                  </a:cubicBezTo>
                  <a:lnTo>
                    <a:pt x="988466" y="918362"/>
                  </a:lnTo>
                  <a:cubicBezTo>
                    <a:pt x="988466" y="918362"/>
                    <a:pt x="990219" y="919530"/>
                    <a:pt x="993724" y="921867"/>
                  </a:cubicBezTo>
                  <a:cubicBezTo>
                    <a:pt x="994893" y="916025"/>
                    <a:pt x="997229" y="911936"/>
                    <a:pt x="1000734" y="909599"/>
                  </a:cubicBezTo>
                  <a:cubicBezTo>
                    <a:pt x="1001903" y="907262"/>
                    <a:pt x="1002487" y="903757"/>
                    <a:pt x="1002487" y="899084"/>
                  </a:cubicBezTo>
                  <a:cubicBezTo>
                    <a:pt x="1004824" y="897915"/>
                    <a:pt x="1005992" y="897331"/>
                    <a:pt x="1005992" y="897331"/>
                  </a:cubicBezTo>
                  <a:cubicBezTo>
                    <a:pt x="1005992" y="897331"/>
                    <a:pt x="1006284" y="897039"/>
                    <a:pt x="1006869" y="896455"/>
                  </a:cubicBezTo>
                  <a:cubicBezTo>
                    <a:pt x="1007453" y="895870"/>
                    <a:pt x="1007745" y="895578"/>
                    <a:pt x="1007745" y="895578"/>
                  </a:cubicBezTo>
                  <a:cubicBezTo>
                    <a:pt x="1010082" y="889736"/>
                    <a:pt x="1013003" y="886815"/>
                    <a:pt x="1016508" y="886815"/>
                  </a:cubicBezTo>
                  <a:lnTo>
                    <a:pt x="1016508" y="883310"/>
                  </a:lnTo>
                  <a:lnTo>
                    <a:pt x="1007745" y="886815"/>
                  </a:lnTo>
                  <a:lnTo>
                    <a:pt x="1013003" y="871042"/>
                  </a:lnTo>
                  <a:lnTo>
                    <a:pt x="1013003" y="878052"/>
                  </a:lnTo>
                  <a:cubicBezTo>
                    <a:pt x="1016508" y="878052"/>
                    <a:pt x="1018845" y="877468"/>
                    <a:pt x="1020013" y="876300"/>
                  </a:cubicBezTo>
                  <a:cubicBezTo>
                    <a:pt x="1021182" y="875131"/>
                    <a:pt x="1022350" y="873379"/>
                    <a:pt x="1023518" y="871042"/>
                  </a:cubicBezTo>
                  <a:lnTo>
                    <a:pt x="1023518" y="867537"/>
                  </a:lnTo>
                  <a:cubicBezTo>
                    <a:pt x="1024687" y="868705"/>
                    <a:pt x="1025563" y="869581"/>
                    <a:pt x="1026147" y="870166"/>
                  </a:cubicBezTo>
                  <a:cubicBezTo>
                    <a:pt x="1026731" y="870750"/>
                    <a:pt x="1027608" y="871042"/>
                    <a:pt x="1028776" y="871042"/>
                  </a:cubicBezTo>
                  <a:cubicBezTo>
                    <a:pt x="1029945" y="869873"/>
                    <a:pt x="1030821" y="869289"/>
                    <a:pt x="1031405" y="869289"/>
                  </a:cubicBezTo>
                  <a:cubicBezTo>
                    <a:pt x="1031989" y="869289"/>
                    <a:pt x="1032866" y="868121"/>
                    <a:pt x="1034034" y="865784"/>
                  </a:cubicBezTo>
                  <a:cubicBezTo>
                    <a:pt x="1035202" y="865784"/>
                    <a:pt x="1035786" y="865492"/>
                    <a:pt x="1035786" y="864908"/>
                  </a:cubicBezTo>
                  <a:cubicBezTo>
                    <a:pt x="1035786" y="864324"/>
                    <a:pt x="1035786" y="863447"/>
                    <a:pt x="1035786" y="862279"/>
                  </a:cubicBezTo>
                  <a:lnTo>
                    <a:pt x="1034034" y="858774"/>
                  </a:lnTo>
                  <a:lnTo>
                    <a:pt x="1025271" y="855269"/>
                  </a:lnTo>
                  <a:cubicBezTo>
                    <a:pt x="1021766" y="858774"/>
                    <a:pt x="1020013" y="860526"/>
                    <a:pt x="1020013" y="860526"/>
                  </a:cubicBezTo>
                  <a:cubicBezTo>
                    <a:pt x="1018845" y="859358"/>
                    <a:pt x="1018261" y="857605"/>
                    <a:pt x="1018261" y="855269"/>
                  </a:cubicBezTo>
                  <a:cubicBezTo>
                    <a:pt x="1019429" y="855269"/>
                    <a:pt x="1020597" y="854392"/>
                    <a:pt x="1021766" y="852640"/>
                  </a:cubicBezTo>
                  <a:cubicBezTo>
                    <a:pt x="1022934" y="850887"/>
                    <a:pt x="1023518" y="849426"/>
                    <a:pt x="1023518" y="848258"/>
                  </a:cubicBezTo>
                  <a:lnTo>
                    <a:pt x="1041044" y="818464"/>
                  </a:lnTo>
                  <a:lnTo>
                    <a:pt x="1069086" y="762381"/>
                  </a:lnTo>
                  <a:lnTo>
                    <a:pt x="1081354" y="743102"/>
                  </a:lnTo>
                  <a:cubicBezTo>
                    <a:pt x="1082523" y="743102"/>
                    <a:pt x="1082523" y="741934"/>
                    <a:pt x="1081354" y="739597"/>
                  </a:cubicBezTo>
                  <a:lnTo>
                    <a:pt x="1079601" y="739597"/>
                  </a:lnTo>
                  <a:lnTo>
                    <a:pt x="1076096" y="741349"/>
                  </a:lnTo>
                  <a:cubicBezTo>
                    <a:pt x="1071423" y="751865"/>
                    <a:pt x="1065581" y="761796"/>
                    <a:pt x="1058570" y="771144"/>
                  </a:cubicBezTo>
                  <a:lnTo>
                    <a:pt x="1060323" y="760628"/>
                  </a:lnTo>
                  <a:cubicBezTo>
                    <a:pt x="1060323" y="759460"/>
                    <a:pt x="1061199" y="757999"/>
                    <a:pt x="1062952" y="756247"/>
                  </a:cubicBezTo>
                  <a:cubicBezTo>
                    <a:pt x="1064704" y="754494"/>
                    <a:pt x="1064412" y="752449"/>
                    <a:pt x="1062075" y="750112"/>
                  </a:cubicBezTo>
                  <a:cubicBezTo>
                    <a:pt x="1062075" y="748944"/>
                    <a:pt x="1063244" y="748360"/>
                    <a:pt x="1065581" y="748360"/>
                  </a:cubicBezTo>
                  <a:close/>
                  <a:moveTo>
                    <a:pt x="1065581" y="727329"/>
                  </a:moveTo>
                  <a:lnTo>
                    <a:pt x="1062075" y="729081"/>
                  </a:lnTo>
                  <a:cubicBezTo>
                    <a:pt x="1062075" y="729081"/>
                    <a:pt x="1062368" y="729373"/>
                    <a:pt x="1062952" y="729958"/>
                  </a:cubicBezTo>
                  <a:cubicBezTo>
                    <a:pt x="1063536" y="730542"/>
                    <a:pt x="1063828" y="730834"/>
                    <a:pt x="1063828" y="730834"/>
                  </a:cubicBezTo>
                  <a:lnTo>
                    <a:pt x="1067333" y="729081"/>
                  </a:lnTo>
                  <a:close/>
                  <a:moveTo>
                    <a:pt x="1067333" y="718566"/>
                  </a:moveTo>
                  <a:lnTo>
                    <a:pt x="1065581" y="722071"/>
                  </a:lnTo>
                  <a:lnTo>
                    <a:pt x="1069086" y="725576"/>
                  </a:lnTo>
                  <a:lnTo>
                    <a:pt x="1069086" y="720318"/>
                  </a:lnTo>
                  <a:close/>
                  <a:moveTo>
                    <a:pt x="1105890" y="716813"/>
                  </a:moveTo>
                  <a:cubicBezTo>
                    <a:pt x="1104722" y="717982"/>
                    <a:pt x="1103262" y="720318"/>
                    <a:pt x="1101509" y="723824"/>
                  </a:cubicBezTo>
                  <a:cubicBezTo>
                    <a:pt x="1099756" y="727329"/>
                    <a:pt x="1098880" y="730250"/>
                    <a:pt x="1098880" y="732586"/>
                  </a:cubicBezTo>
                  <a:cubicBezTo>
                    <a:pt x="1098880" y="734923"/>
                    <a:pt x="1098588" y="737260"/>
                    <a:pt x="1098004" y="739597"/>
                  </a:cubicBezTo>
                  <a:cubicBezTo>
                    <a:pt x="1097420" y="741934"/>
                    <a:pt x="1097128" y="744270"/>
                    <a:pt x="1097128" y="746607"/>
                  </a:cubicBezTo>
                  <a:cubicBezTo>
                    <a:pt x="1098296" y="745439"/>
                    <a:pt x="1099464" y="743978"/>
                    <a:pt x="1100633" y="742226"/>
                  </a:cubicBezTo>
                  <a:cubicBezTo>
                    <a:pt x="1101801" y="740473"/>
                    <a:pt x="1102385" y="738428"/>
                    <a:pt x="1102385" y="736092"/>
                  </a:cubicBezTo>
                  <a:cubicBezTo>
                    <a:pt x="1102385" y="732586"/>
                    <a:pt x="1103554" y="726160"/>
                    <a:pt x="1105890" y="716813"/>
                  </a:cubicBezTo>
                  <a:close/>
                  <a:moveTo>
                    <a:pt x="1079601" y="716813"/>
                  </a:moveTo>
                  <a:cubicBezTo>
                    <a:pt x="1077265" y="717982"/>
                    <a:pt x="1076096" y="719442"/>
                    <a:pt x="1076096" y="721195"/>
                  </a:cubicBezTo>
                  <a:cubicBezTo>
                    <a:pt x="1076096" y="722947"/>
                    <a:pt x="1076680" y="724992"/>
                    <a:pt x="1077849" y="727329"/>
                  </a:cubicBezTo>
                  <a:cubicBezTo>
                    <a:pt x="1079017" y="728497"/>
                    <a:pt x="1080186" y="729081"/>
                    <a:pt x="1081354" y="729081"/>
                  </a:cubicBezTo>
                  <a:cubicBezTo>
                    <a:pt x="1082523" y="729081"/>
                    <a:pt x="1083107" y="728497"/>
                    <a:pt x="1083107" y="727329"/>
                  </a:cubicBezTo>
                  <a:cubicBezTo>
                    <a:pt x="1083107" y="726160"/>
                    <a:pt x="1083107" y="724408"/>
                    <a:pt x="1083107" y="722071"/>
                  </a:cubicBezTo>
                  <a:cubicBezTo>
                    <a:pt x="1083107" y="722071"/>
                    <a:pt x="1082815" y="722363"/>
                    <a:pt x="1082230" y="722947"/>
                  </a:cubicBezTo>
                  <a:cubicBezTo>
                    <a:pt x="1081646" y="723531"/>
                    <a:pt x="1080770" y="723824"/>
                    <a:pt x="1079601" y="723824"/>
                  </a:cubicBezTo>
                  <a:close/>
                  <a:moveTo>
                    <a:pt x="462686" y="716813"/>
                  </a:moveTo>
                  <a:lnTo>
                    <a:pt x="460933" y="720318"/>
                  </a:lnTo>
                  <a:lnTo>
                    <a:pt x="464439" y="722071"/>
                  </a:lnTo>
                  <a:lnTo>
                    <a:pt x="464439" y="716813"/>
                  </a:lnTo>
                  <a:close/>
                  <a:moveTo>
                    <a:pt x="1119911" y="708050"/>
                  </a:moveTo>
                  <a:cubicBezTo>
                    <a:pt x="1116406" y="712724"/>
                    <a:pt x="1114069" y="717397"/>
                    <a:pt x="1112901" y="722071"/>
                  </a:cubicBezTo>
                  <a:lnTo>
                    <a:pt x="1104138" y="744855"/>
                  </a:lnTo>
                  <a:cubicBezTo>
                    <a:pt x="1102969" y="747192"/>
                    <a:pt x="1101509" y="749820"/>
                    <a:pt x="1099756" y="752741"/>
                  </a:cubicBezTo>
                  <a:cubicBezTo>
                    <a:pt x="1098004" y="755662"/>
                    <a:pt x="1096543" y="759460"/>
                    <a:pt x="1095375" y="764133"/>
                  </a:cubicBezTo>
                  <a:lnTo>
                    <a:pt x="1076096" y="799185"/>
                  </a:lnTo>
                  <a:lnTo>
                    <a:pt x="1065581" y="818464"/>
                  </a:lnTo>
                  <a:lnTo>
                    <a:pt x="1067333" y="821969"/>
                  </a:lnTo>
                  <a:cubicBezTo>
                    <a:pt x="1068502" y="823137"/>
                    <a:pt x="1069378" y="823137"/>
                    <a:pt x="1069962" y="821969"/>
                  </a:cubicBezTo>
                  <a:cubicBezTo>
                    <a:pt x="1070546" y="820801"/>
                    <a:pt x="1070838" y="820217"/>
                    <a:pt x="1070838" y="820217"/>
                  </a:cubicBezTo>
                  <a:cubicBezTo>
                    <a:pt x="1073175" y="815543"/>
                    <a:pt x="1075512" y="812622"/>
                    <a:pt x="1077849" y="811453"/>
                  </a:cubicBezTo>
                  <a:cubicBezTo>
                    <a:pt x="1077849" y="807948"/>
                    <a:pt x="1078433" y="805611"/>
                    <a:pt x="1079601" y="804443"/>
                  </a:cubicBezTo>
                  <a:cubicBezTo>
                    <a:pt x="1080770" y="803275"/>
                    <a:pt x="1081646" y="801230"/>
                    <a:pt x="1082230" y="798309"/>
                  </a:cubicBezTo>
                  <a:cubicBezTo>
                    <a:pt x="1082815" y="795388"/>
                    <a:pt x="1083107" y="793927"/>
                    <a:pt x="1083107" y="793927"/>
                  </a:cubicBezTo>
                  <a:cubicBezTo>
                    <a:pt x="1085444" y="792759"/>
                    <a:pt x="1086612" y="790714"/>
                    <a:pt x="1086612" y="787793"/>
                  </a:cubicBezTo>
                  <a:cubicBezTo>
                    <a:pt x="1086612" y="784872"/>
                    <a:pt x="1087196" y="782828"/>
                    <a:pt x="1088364" y="781659"/>
                  </a:cubicBezTo>
                  <a:lnTo>
                    <a:pt x="1097128" y="767638"/>
                  </a:lnTo>
                  <a:cubicBezTo>
                    <a:pt x="1099464" y="760628"/>
                    <a:pt x="1102385" y="752741"/>
                    <a:pt x="1105890" y="743978"/>
                  </a:cubicBezTo>
                  <a:cubicBezTo>
                    <a:pt x="1109396" y="735215"/>
                    <a:pt x="1113485" y="727913"/>
                    <a:pt x="1118159" y="722071"/>
                  </a:cubicBezTo>
                  <a:lnTo>
                    <a:pt x="1119911" y="718566"/>
                  </a:lnTo>
                  <a:cubicBezTo>
                    <a:pt x="1119911" y="715060"/>
                    <a:pt x="1120496" y="712139"/>
                    <a:pt x="1121664" y="709803"/>
                  </a:cubicBezTo>
                  <a:cubicBezTo>
                    <a:pt x="1121664" y="709803"/>
                    <a:pt x="1121372" y="709511"/>
                    <a:pt x="1120788" y="708926"/>
                  </a:cubicBezTo>
                  <a:cubicBezTo>
                    <a:pt x="1120204" y="708342"/>
                    <a:pt x="1119911" y="708050"/>
                    <a:pt x="1119911" y="708050"/>
                  </a:cubicBezTo>
                  <a:close/>
                  <a:moveTo>
                    <a:pt x="1083107" y="708050"/>
                  </a:moveTo>
                  <a:lnTo>
                    <a:pt x="1081354" y="715060"/>
                  </a:lnTo>
                  <a:lnTo>
                    <a:pt x="1083107" y="715060"/>
                  </a:lnTo>
                  <a:cubicBezTo>
                    <a:pt x="1083107" y="712724"/>
                    <a:pt x="1083107" y="710971"/>
                    <a:pt x="1083107" y="709803"/>
                  </a:cubicBezTo>
                  <a:cubicBezTo>
                    <a:pt x="1083107" y="709803"/>
                    <a:pt x="1083107" y="709218"/>
                    <a:pt x="1083107" y="708050"/>
                  </a:cubicBezTo>
                  <a:close/>
                  <a:moveTo>
                    <a:pt x="1147953" y="704545"/>
                  </a:moveTo>
                  <a:lnTo>
                    <a:pt x="1147953" y="708050"/>
                  </a:lnTo>
                  <a:lnTo>
                    <a:pt x="1151458" y="706297"/>
                  </a:lnTo>
                  <a:lnTo>
                    <a:pt x="1149706" y="704545"/>
                  </a:lnTo>
                  <a:close/>
                  <a:moveTo>
                    <a:pt x="1140943" y="704545"/>
                  </a:moveTo>
                  <a:cubicBezTo>
                    <a:pt x="1139774" y="706882"/>
                    <a:pt x="1138606" y="709511"/>
                    <a:pt x="1137437" y="712432"/>
                  </a:cubicBezTo>
                  <a:cubicBezTo>
                    <a:pt x="1136269" y="715353"/>
                    <a:pt x="1135101" y="717397"/>
                    <a:pt x="1133932" y="718566"/>
                  </a:cubicBezTo>
                  <a:cubicBezTo>
                    <a:pt x="1130427" y="724408"/>
                    <a:pt x="1126922" y="731710"/>
                    <a:pt x="1123417" y="740473"/>
                  </a:cubicBezTo>
                  <a:cubicBezTo>
                    <a:pt x="1119911" y="749236"/>
                    <a:pt x="1115822" y="755955"/>
                    <a:pt x="1111148" y="760628"/>
                  </a:cubicBezTo>
                  <a:cubicBezTo>
                    <a:pt x="1108812" y="766470"/>
                    <a:pt x="1106183" y="773188"/>
                    <a:pt x="1103262" y="780783"/>
                  </a:cubicBezTo>
                  <a:cubicBezTo>
                    <a:pt x="1100341" y="788378"/>
                    <a:pt x="1097128" y="796264"/>
                    <a:pt x="1093622" y="804443"/>
                  </a:cubicBezTo>
                  <a:cubicBezTo>
                    <a:pt x="1092454" y="805611"/>
                    <a:pt x="1091578" y="807072"/>
                    <a:pt x="1090994" y="808825"/>
                  </a:cubicBezTo>
                  <a:cubicBezTo>
                    <a:pt x="1090409" y="810577"/>
                    <a:pt x="1088949" y="812038"/>
                    <a:pt x="1086612" y="813206"/>
                  </a:cubicBezTo>
                  <a:cubicBezTo>
                    <a:pt x="1085444" y="813206"/>
                    <a:pt x="1084859" y="814959"/>
                    <a:pt x="1084859" y="818464"/>
                  </a:cubicBezTo>
                  <a:cubicBezTo>
                    <a:pt x="1091870" y="816127"/>
                    <a:pt x="1095959" y="814374"/>
                    <a:pt x="1097128" y="813206"/>
                  </a:cubicBezTo>
                  <a:cubicBezTo>
                    <a:pt x="1098296" y="813206"/>
                    <a:pt x="1098880" y="812622"/>
                    <a:pt x="1098880" y="811453"/>
                  </a:cubicBezTo>
                  <a:cubicBezTo>
                    <a:pt x="1098880" y="810285"/>
                    <a:pt x="1098296" y="809117"/>
                    <a:pt x="1097128" y="807948"/>
                  </a:cubicBezTo>
                  <a:cubicBezTo>
                    <a:pt x="1095959" y="806780"/>
                    <a:pt x="1095959" y="805611"/>
                    <a:pt x="1097128" y="804443"/>
                  </a:cubicBezTo>
                  <a:cubicBezTo>
                    <a:pt x="1100633" y="804443"/>
                    <a:pt x="1102385" y="803275"/>
                    <a:pt x="1102385" y="800938"/>
                  </a:cubicBezTo>
                  <a:cubicBezTo>
                    <a:pt x="1103554" y="797433"/>
                    <a:pt x="1105306" y="793635"/>
                    <a:pt x="1107643" y="789546"/>
                  </a:cubicBezTo>
                  <a:cubicBezTo>
                    <a:pt x="1109980" y="785457"/>
                    <a:pt x="1111733" y="781075"/>
                    <a:pt x="1112901" y="776401"/>
                  </a:cubicBezTo>
                  <a:lnTo>
                    <a:pt x="1114653" y="772896"/>
                  </a:lnTo>
                  <a:cubicBezTo>
                    <a:pt x="1118159" y="769391"/>
                    <a:pt x="1120204" y="765886"/>
                    <a:pt x="1120788" y="762381"/>
                  </a:cubicBezTo>
                  <a:cubicBezTo>
                    <a:pt x="1121372" y="758876"/>
                    <a:pt x="1121664" y="755955"/>
                    <a:pt x="1121664" y="753618"/>
                  </a:cubicBezTo>
                  <a:cubicBezTo>
                    <a:pt x="1124001" y="741934"/>
                    <a:pt x="1129259" y="734339"/>
                    <a:pt x="1137437" y="730834"/>
                  </a:cubicBezTo>
                  <a:cubicBezTo>
                    <a:pt x="1136269" y="727329"/>
                    <a:pt x="1135685" y="724408"/>
                    <a:pt x="1135685" y="722071"/>
                  </a:cubicBezTo>
                  <a:cubicBezTo>
                    <a:pt x="1139190" y="720903"/>
                    <a:pt x="1141235" y="718858"/>
                    <a:pt x="1141819" y="715937"/>
                  </a:cubicBezTo>
                  <a:cubicBezTo>
                    <a:pt x="1142403" y="713016"/>
                    <a:pt x="1142111" y="709218"/>
                    <a:pt x="1140943" y="704545"/>
                  </a:cubicBezTo>
                  <a:close/>
                  <a:moveTo>
                    <a:pt x="1147953" y="695782"/>
                  </a:moveTo>
                  <a:lnTo>
                    <a:pt x="1146200" y="699287"/>
                  </a:lnTo>
                  <a:cubicBezTo>
                    <a:pt x="1146200" y="699287"/>
                    <a:pt x="1146492" y="699579"/>
                    <a:pt x="1147077" y="700163"/>
                  </a:cubicBezTo>
                  <a:cubicBezTo>
                    <a:pt x="1147661" y="700748"/>
                    <a:pt x="1147953" y="701040"/>
                    <a:pt x="1147953" y="701040"/>
                  </a:cubicBezTo>
                  <a:cubicBezTo>
                    <a:pt x="1147953" y="701040"/>
                    <a:pt x="1147953" y="700455"/>
                    <a:pt x="1147953" y="699287"/>
                  </a:cubicBezTo>
                  <a:cubicBezTo>
                    <a:pt x="1147953" y="698119"/>
                    <a:pt x="1147953" y="696950"/>
                    <a:pt x="1147953" y="695782"/>
                  </a:cubicBezTo>
                  <a:close/>
                  <a:moveTo>
                    <a:pt x="729520" y="690086"/>
                  </a:moveTo>
                  <a:lnTo>
                    <a:pt x="727679" y="690524"/>
                  </a:lnTo>
                  <a:lnTo>
                    <a:pt x="732587" y="690524"/>
                  </a:lnTo>
                  <a:cubicBezTo>
                    <a:pt x="732587" y="689940"/>
                    <a:pt x="731564" y="689794"/>
                    <a:pt x="729520" y="690086"/>
                  </a:cubicBezTo>
                  <a:close/>
                  <a:moveTo>
                    <a:pt x="791299" y="687457"/>
                  </a:moveTo>
                  <a:lnTo>
                    <a:pt x="788670" y="688772"/>
                  </a:lnTo>
                  <a:lnTo>
                    <a:pt x="789721" y="687720"/>
                  </a:lnTo>
                  <a:close/>
                  <a:moveTo>
                    <a:pt x="792175" y="687019"/>
                  </a:moveTo>
                  <a:lnTo>
                    <a:pt x="793344" y="687116"/>
                  </a:lnTo>
                  <a:lnTo>
                    <a:pt x="791299" y="687457"/>
                  </a:lnTo>
                  <a:close/>
                  <a:moveTo>
                    <a:pt x="790422" y="687019"/>
                  </a:moveTo>
                  <a:lnTo>
                    <a:pt x="789721" y="687720"/>
                  </a:lnTo>
                  <a:lnTo>
                    <a:pt x="783412" y="688772"/>
                  </a:lnTo>
                  <a:cubicBezTo>
                    <a:pt x="784580" y="687603"/>
                    <a:pt x="786917" y="687019"/>
                    <a:pt x="790422" y="687019"/>
                  </a:cubicBezTo>
                  <a:close/>
                  <a:moveTo>
                    <a:pt x="736092" y="680008"/>
                  </a:moveTo>
                  <a:lnTo>
                    <a:pt x="736092" y="683514"/>
                  </a:lnTo>
                  <a:cubicBezTo>
                    <a:pt x="736092" y="682345"/>
                    <a:pt x="737260" y="681761"/>
                    <a:pt x="739597" y="681761"/>
                  </a:cubicBezTo>
                  <a:lnTo>
                    <a:pt x="739597" y="680008"/>
                  </a:lnTo>
                  <a:close/>
                  <a:moveTo>
                    <a:pt x="799185" y="676503"/>
                  </a:moveTo>
                  <a:lnTo>
                    <a:pt x="793928" y="678256"/>
                  </a:lnTo>
                  <a:cubicBezTo>
                    <a:pt x="788086" y="679424"/>
                    <a:pt x="783996" y="679424"/>
                    <a:pt x="781659" y="678256"/>
                  </a:cubicBezTo>
                  <a:cubicBezTo>
                    <a:pt x="780491" y="679424"/>
                    <a:pt x="778738" y="680593"/>
                    <a:pt x="776402" y="681761"/>
                  </a:cubicBezTo>
                  <a:cubicBezTo>
                    <a:pt x="774065" y="682930"/>
                    <a:pt x="772312" y="684682"/>
                    <a:pt x="771144" y="687019"/>
                  </a:cubicBezTo>
                  <a:cubicBezTo>
                    <a:pt x="769975" y="688187"/>
                    <a:pt x="767931" y="689064"/>
                    <a:pt x="765010" y="689648"/>
                  </a:cubicBezTo>
                  <a:cubicBezTo>
                    <a:pt x="762089" y="690232"/>
                    <a:pt x="760044" y="691108"/>
                    <a:pt x="758876" y="692277"/>
                  </a:cubicBezTo>
                  <a:lnTo>
                    <a:pt x="741350" y="692277"/>
                  </a:lnTo>
                  <a:cubicBezTo>
                    <a:pt x="740181" y="692277"/>
                    <a:pt x="738137" y="692277"/>
                    <a:pt x="735216" y="692277"/>
                  </a:cubicBezTo>
                  <a:lnTo>
                    <a:pt x="727510" y="690564"/>
                  </a:lnTo>
                  <a:lnTo>
                    <a:pt x="720318" y="692277"/>
                  </a:lnTo>
                  <a:cubicBezTo>
                    <a:pt x="720318" y="692277"/>
                    <a:pt x="720318" y="692569"/>
                    <a:pt x="720318" y="693153"/>
                  </a:cubicBezTo>
                  <a:cubicBezTo>
                    <a:pt x="720318" y="693737"/>
                    <a:pt x="720318" y="694614"/>
                    <a:pt x="720318" y="695782"/>
                  </a:cubicBezTo>
                  <a:lnTo>
                    <a:pt x="716813" y="695782"/>
                  </a:lnTo>
                  <a:cubicBezTo>
                    <a:pt x="715645" y="693445"/>
                    <a:pt x="715937" y="691985"/>
                    <a:pt x="717690" y="691400"/>
                  </a:cubicBezTo>
                  <a:cubicBezTo>
                    <a:pt x="719442" y="690816"/>
                    <a:pt x="720903" y="690524"/>
                    <a:pt x="722071" y="690524"/>
                  </a:cubicBezTo>
                  <a:cubicBezTo>
                    <a:pt x="724408" y="690524"/>
                    <a:pt x="725576" y="688187"/>
                    <a:pt x="725576" y="683514"/>
                  </a:cubicBezTo>
                  <a:cubicBezTo>
                    <a:pt x="724408" y="683514"/>
                    <a:pt x="722363" y="683222"/>
                    <a:pt x="719442" y="682637"/>
                  </a:cubicBezTo>
                  <a:cubicBezTo>
                    <a:pt x="716521" y="682053"/>
                    <a:pt x="713892" y="682345"/>
                    <a:pt x="711556" y="683514"/>
                  </a:cubicBezTo>
                  <a:cubicBezTo>
                    <a:pt x="710387" y="684682"/>
                    <a:pt x="708634" y="685266"/>
                    <a:pt x="706298" y="685266"/>
                  </a:cubicBezTo>
                  <a:cubicBezTo>
                    <a:pt x="703961" y="685266"/>
                    <a:pt x="702208" y="686435"/>
                    <a:pt x="701040" y="688772"/>
                  </a:cubicBezTo>
                  <a:cubicBezTo>
                    <a:pt x="694030" y="701624"/>
                    <a:pt x="680009" y="720026"/>
                    <a:pt x="658977" y="743978"/>
                  </a:cubicBezTo>
                  <a:cubicBezTo>
                    <a:pt x="637946" y="767931"/>
                    <a:pt x="616915" y="788670"/>
                    <a:pt x="595884" y="806196"/>
                  </a:cubicBezTo>
                  <a:lnTo>
                    <a:pt x="627431" y="767638"/>
                  </a:lnTo>
                  <a:cubicBezTo>
                    <a:pt x="637946" y="755955"/>
                    <a:pt x="647001" y="744563"/>
                    <a:pt x="654596" y="733463"/>
                  </a:cubicBezTo>
                  <a:cubicBezTo>
                    <a:pt x="662190" y="722363"/>
                    <a:pt x="669493" y="710387"/>
                    <a:pt x="676503" y="697534"/>
                  </a:cubicBezTo>
                  <a:cubicBezTo>
                    <a:pt x="676503" y="697534"/>
                    <a:pt x="676211" y="697827"/>
                    <a:pt x="675627" y="698411"/>
                  </a:cubicBezTo>
                  <a:cubicBezTo>
                    <a:pt x="675043" y="698995"/>
                    <a:pt x="674751" y="699287"/>
                    <a:pt x="674751" y="699287"/>
                  </a:cubicBezTo>
                  <a:cubicBezTo>
                    <a:pt x="672414" y="700455"/>
                    <a:pt x="668325" y="703376"/>
                    <a:pt x="662483" y="708050"/>
                  </a:cubicBezTo>
                  <a:lnTo>
                    <a:pt x="662483" y="704545"/>
                  </a:lnTo>
                  <a:lnTo>
                    <a:pt x="669493" y="697534"/>
                  </a:lnTo>
                  <a:cubicBezTo>
                    <a:pt x="671830" y="694029"/>
                    <a:pt x="671246" y="691693"/>
                    <a:pt x="667740" y="690524"/>
                  </a:cubicBezTo>
                  <a:cubicBezTo>
                    <a:pt x="661898" y="696366"/>
                    <a:pt x="656056" y="706297"/>
                    <a:pt x="650214" y="720318"/>
                  </a:cubicBezTo>
                  <a:lnTo>
                    <a:pt x="655472" y="722071"/>
                  </a:lnTo>
                  <a:lnTo>
                    <a:pt x="651967" y="725576"/>
                  </a:lnTo>
                  <a:cubicBezTo>
                    <a:pt x="649630" y="727913"/>
                    <a:pt x="647293" y="730834"/>
                    <a:pt x="644957" y="734339"/>
                  </a:cubicBezTo>
                  <a:cubicBezTo>
                    <a:pt x="642620" y="737844"/>
                    <a:pt x="639699" y="741349"/>
                    <a:pt x="636194" y="744855"/>
                  </a:cubicBezTo>
                  <a:lnTo>
                    <a:pt x="634441" y="743102"/>
                  </a:lnTo>
                  <a:lnTo>
                    <a:pt x="637946" y="737844"/>
                  </a:lnTo>
                  <a:lnTo>
                    <a:pt x="636194" y="737844"/>
                  </a:lnTo>
                  <a:lnTo>
                    <a:pt x="634441" y="741349"/>
                  </a:lnTo>
                  <a:lnTo>
                    <a:pt x="634441" y="743102"/>
                  </a:lnTo>
                  <a:cubicBezTo>
                    <a:pt x="630936" y="743102"/>
                    <a:pt x="629183" y="746023"/>
                    <a:pt x="629183" y="751865"/>
                  </a:cubicBezTo>
                  <a:cubicBezTo>
                    <a:pt x="629183" y="754202"/>
                    <a:pt x="628599" y="755370"/>
                    <a:pt x="627431" y="755370"/>
                  </a:cubicBezTo>
                  <a:lnTo>
                    <a:pt x="595884" y="793927"/>
                  </a:lnTo>
                  <a:lnTo>
                    <a:pt x="608152" y="771144"/>
                  </a:lnTo>
                  <a:cubicBezTo>
                    <a:pt x="602310" y="778154"/>
                    <a:pt x="597052" y="784580"/>
                    <a:pt x="592379" y="790422"/>
                  </a:cubicBezTo>
                  <a:cubicBezTo>
                    <a:pt x="587705" y="796264"/>
                    <a:pt x="584200" y="799770"/>
                    <a:pt x="581863" y="800938"/>
                  </a:cubicBezTo>
                  <a:lnTo>
                    <a:pt x="578358" y="804443"/>
                  </a:lnTo>
                  <a:cubicBezTo>
                    <a:pt x="574853" y="807948"/>
                    <a:pt x="570179" y="816419"/>
                    <a:pt x="564337" y="829856"/>
                  </a:cubicBezTo>
                  <a:lnTo>
                    <a:pt x="563480" y="831593"/>
                  </a:lnTo>
                  <a:lnTo>
                    <a:pt x="573100" y="823722"/>
                  </a:lnTo>
                  <a:cubicBezTo>
                    <a:pt x="574268" y="824890"/>
                    <a:pt x="575437" y="826935"/>
                    <a:pt x="576605" y="829856"/>
                  </a:cubicBezTo>
                  <a:cubicBezTo>
                    <a:pt x="577774" y="832777"/>
                    <a:pt x="578358" y="834821"/>
                    <a:pt x="578358" y="835990"/>
                  </a:cubicBezTo>
                  <a:lnTo>
                    <a:pt x="580110" y="835990"/>
                  </a:lnTo>
                  <a:cubicBezTo>
                    <a:pt x="590626" y="835990"/>
                    <a:pt x="601726" y="830732"/>
                    <a:pt x="613410" y="820217"/>
                  </a:cubicBezTo>
                  <a:cubicBezTo>
                    <a:pt x="621589" y="820217"/>
                    <a:pt x="635609" y="813206"/>
                    <a:pt x="655472" y="799185"/>
                  </a:cubicBezTo>
                  <a:cubicBezTo>
                    <a:pt x="658977" y="796848"/>
                    <a:pt x="662483" y="795680"/>
                    <a:pt x="665988" y="795680"/>
                  </a:cubicBezTo>
                  <a:lnTo>
                    <a:pt x="672382" y="797598"/>
                  </a:lnTo>
                  <a:lnTo>
                    <a:pt x="692277" y="785165"/>
                  </a:lnTo>
                  <a:lnTo>
                    <a:pt x="706298" y="769391"/>
                  </a:lnTo>
                  <a:cubicBezTo>
                    <a:pt x="705129" y="768223"/>
                    <a:pt x="703669" y="765886"/>
                    <a:pt x="701916" y="762381"/>
                  </a:cubicBezTo>
                  <a:cubicBezTo>
                    <a:pt x="701040" y="760628"/>
                    <a:pt x="700237" y="759460"/>
                    <a:pt x="699506" y="758876"/>
                  </a:cubicBezTo>
                  <a:lnTo>
                    <a:pt x="718566" y="758876"/>
                  </a:lnTo>
                  <a:lnTo>
                    <a:pt x="725576" y="757123"/>
                  </a:lnTo>
                  <a:cubicBezTo>
                    <a:pt x="731418" y="753618"/>
                    <a:pt x="737844" y="751281"/>
                    <a:pt x="744855" y="750112"/>
                  </a:cubicBezTo>
                  <a:cubicBezTo>
                    <a:pt x="754202" y="743102"/>
                    <a:pt x="764133" y="739597"/>
                    <a:pt x="774649" y="739597"/>
                  </a:cubicBezTo>
                  <a:cubicBezTo>
                    <a:pt x="776986" y="738428"/>
                    <a:pt x="779323" y="738428"/>
                    <a:pt x="781659" y="739597"/>
                  </a:cubicBezTo>
                  <a:cubicBezTo>
                    <a:pt x="780491" y="733755"/>
                    <a:pt x="782828" y="730834"/>
                    <a:pt x="788670" y="730834"/>
                  </a:cubicBezTo>
                  <a:cubicBezTo>
                    <a:pt x="788670" y="729666"/>
                    <a:pt x="788670" y="728497"/>
                    <a:pt x="788670" y="727329"/>
                  </a:cubicBezTo>
                  <a:lnTo>
                    <a:pt x="800938" y="729081"/>
                  </a:lnTo>
                  <a:lnTo>
                    <a:pt x="816711" y="725576"/>
                  </a:lnTo>
                  <a:cubicBezTo>
                    <a:pt x="819048" y="726744"/>
                    <a:pt x="821385" y="727037"/>
                    <a:pt x="823722" y="726452"/>
                  </a:cubicBezTo>
                  <a:cubicBezTo>
                    <a:pt x="826059" y="725868"/>
                    <a:pt x="827227" y="726160"/>
                    <a:pt x="827227" y="727329"/>
                  </a:cubicBezTo>
                  <a:cubicBezTo>
                    <a:pt x="827227" y="727329"/>
                    <a:pt x="827519" y="727037"/>
                    <a:pt x="828103" y="726452"/>
                  </a:cubicBezTo>
                  <a:cubicBezTo>
                    <a:pt x="828688" y="725868"/>
                    <a:pt x="828980" y="725576"/>
                    <a:pt x="828980" y="725576"/>
                  </a:cubicBezTo>
                  <a:lnTo>
                    <a:pt x="837743" y="723824"/>
                  </a:lnTo>
                  <a:lnTo>
                    <a:pt x="834237" y="725576"/>
                  </a:lnTo>
                  <a:cubicBezTo>
                    <a:pt x="834237" y="726744"/>
                    <a:pt x="835114" y="727913"/>
                    <a:pt x="836866" y="729081"/>
                  </a:cubicBezTo>
                  <a:cubicBezTo>
                    <a:pt x="838619" y="730250"/>
                    <a:pt x="839495" y="730250"/>
                    <a:pt x="839495" y="729081"/>
                  </a:cubicBezTo>
                  <a:cubicBezTo>
                    <a:pt x="847674" y="729081"/>
                    <a:pt x="855269" y="730250"/>
                    <a:pt x="862279" y="732586"/>
                  </a:cubicBezTo>
                  <a:cubicBezTo>
                    <a:pt x="862279" y="733755"/>
                    <a:pt x="863447" y="734339"/>
                    <a:pt x="865784" y="734339"/>
                  </a:cubicBezTo>
                  <a:lnTo>
                    <a:pt x="874547" y="739597"/>
                  </a:lnTo>
                  <a:lnTo>
                    <a:pt x="885063" y="739597"/>
                  </a:lnTo>
                  <a:lnTo>
                    <a:pt x="906094" y="736092"/>
                  </a:lnTo>
                  <a:cubicBezTo>
                    <a:pt x="913105" y="736092"/>
                    <a:pt x="917778" y="737260"/>
                    <a:pt x="920115" y="739597"/>
                  </a:cubicBezTo>
                  <a:lnTo>
                    <a:pt x="921868" y="743102"/>
                  </a:lnTo>
                  <a:cubicBezTo>
                    <a:pt x="924204" y="743102"/>
                    <a:pt x="926541" y="743394"/>
                    <a:pt x="928878" y="743978"/>
                  </a:cubicBezTo>
                  <a:cubicBezTo>
                    <a:pt x="931215" y="744563"/>
                    <a:pt x="932967" y="743686"/>
                    <a:pt x="934136" y="741349"/>
                  </a:cubicBezTo>
                  <a:cubicBezTo>
                    <a:pt x="935304" y="743686"/>
                    <a:pt x="936764" y="746023"/>
                    <a:pt x="938517" y="748360"/>
                  </a:cubicBezTo>
                  <a:cubicBezTo>
                    <a:pt x="940270" y="750697"/>
                    <a:pt x="941730" y="753034"/>
                    <a:pt x="942899" y="755370"/>
                  </a:cubicBezTo>
                  <a:cubicBezTo>
                    <a:pt x="945235" y="755370"/>
                    <a:pt x="946988" y="756539"/>
                    <a:pt x="948156" y="758876"/>
                  </a:cubicBezTo>
                  <a:cubicBezTo>
                    <a:pt x="948156" y="761212"/>
                    <a:pt x="950493" y="762381"/>
                    <a:pt x="955167" y="762381"/>
                  </a:cubicBezTo>
                  <a:lnTo>
                    <a:pt x="951662" y="774649"/>
                  </a:lnTo>
                  <a:cubicBezTo>
                    <a:pt x="949325" y="779322"/>
                    <a:pt x="949325" y="782828"/>
                    <a:pt x="951662" y="785165"/>
                  </a:cubicBezTo>
                  <a:cubicBezTo>
                    <a:pt x="954583" y="785749"/>
                    <a:pt x="957650" y="787355"/>
                    <a:pt x="960863" y="789984"/>
                  </a:cubicBezTo>
                  <a:lnTo>
                    <a:pt x="966966" y="796618"/>
                  </a:lnTo>
                  <a:lnTo>
                    <a:pt x="977951" y="774649"/>
                  </a:lnTo>
                  <a:cubicBezTo>
                    <a:pt x="979119" y="771144"/>
                    <a:pt x="980579" y="767638"/>
                    <a:pt x="982332" y="764133"/>
                  </a:cubicBezTo>
                  <a:cubicBezTo>
                    <a:pt x="984085" y="760628"/>
                    <a:pt x="986130" y="756539"/>
                    <a:pt x="988466" y="751865"/>
                  </a:cubicBezTo>
                  <a:lnTo>
                    <a:pt x="981456" y="751865"/>
                  </a:lnTo>
                  <a:cubicBezTo>
                    <a:pt x="980287" y="754202"/>
                    <a:pt x="979703" y="758876"/>
                    <a:pt x="979703" y="765886"/>
                  </a:cubicBezTo>
                  <a:cubicBezTo>
                    <a:pt x="973861" y="770559"/>
                    <a:pt x="969772" y="777570"/>
                    <a:pt x="967435" y="786917"/>
                  </a:cubicBezTo>
                  <a:cubicBezTo>
                    <a:pt x="967435" y="788086"/>
                    <a:pt x="966851" y="788670"/>
                    <a:pt x="965682" y="788670"/>
                  </a:cubicBezTo>
                  <a:cubicBezTo>
                    <a:pt x="964514" y="788670"/>
                    <a:pt x="963930" y="789254"/>
                    <a:pt x="963930" y="790422"/>
                  </a:cubicBezTo>
                  <a:cubicBezTo>
                    <a:pt x="966267" y="784580"/>
                    <a:pt x="969772" y="775817"/>
                    <a:pt x="974445" y="764133"/>
                  </a:cubicBezTo>
                  <a:cubicBezTo>
                    <a:pt x="979119" y="752449"/>
                    <a:pt x="983208" y="743686"/>
                    <a:pt x="986714" y="737844"/>
                  </a:cubicBezTo>
                  <a:lnTo>
                    <a:pt x="986714" y="744855"/>
                  </a:lnTo>
                  <a:cubicBezTo>
                    <a:pt x="990219" y="746023"/>
                    <a:pt x="992264" y="745439"/>
                    <a:pt x="992848" y="743102"/>
                  </a:cubicBezTo>
                  <a:cubicBezTo>
                    <a:pt x="993432" y="740765"/>
                    <a:pt x="994308" y="739013"/>
                    <a:pt x="995477" y="737844"/>
                  </a:cubicBezTo>
                  <a:lnTo>
                    <a:pt x="996751" y="734339"/>
                  </a:lnTo>
                  <a:lnTo>
                    <a:pt x="991972" y="734339"/>
                  </a:lnTo>
                  <a:cubicBezTo>
                    <a:pt x="988466" y="734339"/>
                    <a:pt x="985545" y="735507"/>
                    <a:pt x="983208" y="737844"/>
                  </a:cubicBezTo>
                  <a:cubicBezTo>
                    <a:pt x="980872" y="737844"/>
                    <a:pt x="979119" y="737260"/>
                    <a:pt x="977951" y="736092"/>
                  </a:cubicBezTo>
                  <a:cubicBezTo>
                    <a:pt x="967435" y="732586"/>
                    <a:pt x="959256" y="730834"/>
                    <a:pt x="953414" y="730834"/>
                  </a:cubicBezTo>
                  <a:lnTo>
                    <a:pt x="960425" y="739597"/>
                  </a:lnTo>
                  <a:lnTo>
                    <a:pt x="956919" y="741349"/>
                  </a:lnTo>
                  <a:cubicBezTo>
                    <a:pt x="955751" y="740181"/>
                    <a:pt x="955167" y="739013"/>
                    <a:pt x="955167" y="737844"/>
                  </a:cubicBezTo>
                  <a:cubicBezTo>
                    <a:pt x="950493" y="733171"/>
                    <a:pt x="942899" y="728497"/>
                    <a:pt x="932383" y="723824"/>
                  </a:cubicBezTo>
                  <a:lnTo>
                    <a:pt x="916610" y="716813"/>
                  </a:lnTo>
                  <a:lnTo>
                    <a:pt x="909599" y="715060"/>
                  </a:lnTo>
                  <a:cubicBezTo>
                    <a:pt x="900252" y="715060"/>
                    <a:pt x="889736" y="713892"/>
                    <a:pt x="878052" y="711555"/>
                  </a:cubicBezTo>
                  <a:lnTo>
                    <a:pt x="848258" y="711555"/>
                  </a:lnTo>
                  <a:cubicBezTo>
                    <a:pt x="841248" y="711555"/>
                    <a:pt x="835990" y="712139"/>
                    <a:pt x="832485" y="713308"/>
                  </a:cubicBezTo>
                  <a:lnTo>
                    <a:pt x="834237" y="706297"/>
                  </a:lnTo>
                  <a:lnTo>
                    <a:pt x="788670" y="706297"/>
                  </a:lnTo>
                  <a:cubicBezTo>
                    <a:pt x="791007" y="703961"/>
                    <a:pt x="793928" y="702500"/>
                    <a:pt x="797433" y="701916"/>
                  </a:cubicBezTo>
                  <a:cubicBezTo>
                    <a:pt x="800938" y="701332"/>
                    <a:pt x="803275" y="701040"/>
                    <a:pt x="804443" y="701040"/>
                  </a:cubicBezTo>
                  <a:cubicBezTo>
                    <a:pt x="802107" y="699871"/>
                    <a:pt x="798893" y="699287"/>
                    <a:pt x="794804" y="699287"/>
                  </a:cubicBezTo>
                  <a:cubicBezTo>
                    <a:pt x="790714" y="699287"/>
                    <a:pt x="788086" y="698703"/>
                    <a:pt x="786917" y="697534"/>
                  </a:cubicBezTo>
                  <a:lnTo>
                    <a:pt x="788670" y="697534"/>
                  </a:lnTo>
                  <a:cubicBezTo>
                    <a:pt x="789838" y="697534"/>
                    <a:pt x="791883" y="696658"/>
                    <a:pt x="794804" y="694906"/>
                  </a:cubicBezTo>
                  <a:cubicBezTo>
                    <a:pt x="797725" y="693153"/>
                    <a:pt x="799770" y="692861"/>
                    <a:pt x="800938" y="694029"/>
                  </a:cubicBezTo>
                  <a:cubicBezTo>
                    <a:pt x="805612" y="697534"/>
                    <a:pt x="809117" y="696950"/>
                    <a:pt x="811454" y="692277"/>
                  </a:cubicBezTo>
                  <a:cubicBezTo>
                    <a:pt x="809117" y="691108"/>
                    <a:pt x="806196" y="689648"/>
                    <a:pt x="802691" y="687895"/>
                  </a:cubicBezTo>
                  <a:lnTo>
                    <a:pt x="793344" y="687116"/>
                  </a:lnTo>
                  <a:lnTo>
                    <a:pt x="793928" y="687019"/>
                  </a:lnTo>
                  <a:lnTo>
                    <a:pt x="792175" y="687019"/>
                  </a:lnTo>
                  <a:lnTo>
                    <a:pt x="790422" y="687019"/>
                  </a:lnTo>
                  <a:cubicBezTo>
                    <a:pt x="793928" y="683514"/>
                    <a:pt x="798017" y="681761"/>
                    <a:pt x="802691" y="681761"/>
                  </a:cubicBezTo>
                  <a:cubicBezTo>
                    <a:pt x="805028" y="681761"/>
                    <a:pt x="807364" y="681761"/>
                    <a:pt x="809701" y="681761"/>
                  </a:cubicBezTo>
                  <a:cubicBezTo>
                    <a:pt x="812038" y="681761"/>
                    <a:pt x="814959" y="681177"/>
                    <a:pt x="818464" y="680008"/>
                  </a:cubicBezTo>
                  <a:lnTo>
                    <a:pt x="813206" y="680008"/>
                  </a:lnTo>
                  <a:cubicBezTo>
                    <a:pt x="806196" y="680008"/>
                    <a:pt x="801522" y="678840"/>
                    <a:pt x="799185" y="676503"/>
                  </a:cubicBezTo>
                  <a:close/>
                  <a:moveTo>
                    <a:pt x="518769" y="608152"/>
                  </a:moveTo>
                  <a:lnTo>
                    <a:pt x="497738" y="611657"/>
                  </a:lnTo>
                  <a:cubicBezTo>
                    <a:pt x="497738" y="611657"/>
                    <a:pt x="498030" y="611949"/>
                    <a:pt x="498615" y="612533"/>
                  </a:cubicBezTo>
                  <a:cubicBezTo>
                    <a:pt x="499199" y="613118"/>
                    <a:pt x="499491" y="613410"/>
                    <a:pt x="499491" y="613410"/>
                  </a:cubicBezTo>
                  <a:lnTo>
                    <a:pt x="518769" y="611657"/>
                  </a:lnTo>
                  <a:close/>
                  <a:moveTo>
                    <a:pt x="1081354" y="590626"/>
                  </a:moveTo>
                  <a:cubicBezTo>
                    <a:pt x="1079017" y="590626"/>
                    <a:pt x="1077557" y="591210"/>
                    <a:pt x="1076973" y="592379"/>
                  </a:cubicBezTo>
                  <a:cubicBezTo>
                    <a:pt x="1076388" y="593547"/>
                    <a:pt x="1076680" y="595299"/>
                    <a:pt x="1077849" y="597636"/>
                  </a:cubicBezTo>
                  <a:close/>
                  <a:moveTo>
                    <a:pt x="697535" y="576605"/>
                  </a:moveTo>
                  <a:lnTo>
                    <a:pt x="695782" y="580110"/>
                  </a:lnTo>
                  <a:lnTo>
                    <a:pt x="695782" y="581863"/>
                  </a:lnTo>
                  <a:lnTo>
                    <a:pt x="697535" y="578358"/>
                  </a:lnTo>
                  <a:close/>
                  <a:moveTo>
                    <a:pt x="711556" y="575437"/>
                  </a:moveTo>
                  <a:lnTo>
                    <a:pt x="708050" y="578358"/>
                  </a:lnTo>
                  <a:lnTo>
                    <a:pt x="711556" y="578358"/>
                  </a:lnTo>
                  <a:cubicBezTo>
                    <a:pt x="711556" y="578358"/>
                    <a:pt x="711556" y="578066"/>
                    <a:pt x="711556" y="577481"/>
                  </a:cubicBezTo>
                  <a:cubicBezTo>
                    <a:pt x="711556" y="576897"/>
                    <a:pt x="711556" y="576605"/>
                    <a:pt x="711556" y="576605"/>
                  </a:cubicBezTo>
                  <a:close/>
                  <a:moveTo>
                    <a:pt x="672998" y="562584"/>
                  </a:moveTo>
                  <a:cubicBezTo>
                    <a:pt x="672998" y="564921"/>
                    <a:pt x="671830" y="566089"/>
                    <a:pt x="669493" y="566089"/>
                  </a:cubicBezTo>
                  <a:cubicBezTo>
                    <a:pt x="669493" y="566089"/>
                    <a:pt x="669785" y="566382"/>
                    <a:pt x="670369" y="566966"/>
                  </a:cubicBezTo>
                  <a:cubicBezTo>
                    <a:pt x="670953" y="567550"/>
                    <a:pt x="671246" y="567842"/>
                    <a:pt x="671246" y="567842"/>
                  </a:cubicBezTo>
                  <a:cubicBezTo>
                    <a:pt x="672414" y="567842"/>
                    <a:pt x="672998" y="567258"/>
                    <a:pt x="672998" y="566089"/>
                  </a:cubicBezTo>
                  <a:close/>
                  <a:moveTo>
                    <a:pt x="790422" y="556450"/>
                  </a:moveTo>
                  <a:cubicBezTo>
                    <a:pt x="789254" y="557034"/>
                    <a:pt x="788670" y="557911"/>
                    <a:pt x="788670" y="559079"/>
                  </a:cubicBezTo>
                  <a:cubicBezTo>
                    <a:pt x="786333" y="561416"/>
                    <a:pt x="784580" y="563169"/>
                    <a:pt x="783412" y="564337"/>
                  </a:cubicBezTo>
                  <a:cubicBezTo>
                    <a:pt x="785749" y="564337"/>
                    <a:pt x="787501" y="563753"/>
                    <a:pt x="788670" y="562584"/>
                  </a:cubicBezTo>
                  <a:cubicBezTo>
                    <a:pt x="791007" y="562584"/>
                    <a:pt x="792759" y="560832"/>
                    <a:pt x="793928" y="557327"/>
                  </a:cubicBezTo>
                  <a:cubicBezTo>
                    <a:pt x="792759" y="556158"/>
                    <a:pt x="791591" y="555866"/>
                    <a:pt x="790422" y="556450"/>
                  </a:cubicBezTo>
                  <a:close/>
                  <a:moveTo>
                    <a:pt x="1496720" y="546811"/>
                  </a:moveTo>
                  <a:cubicBezTo>
                    <a:pt x="1496720" y="546811"/>
                    <a:pt x="1496428" y="547103"/>
                    <a:pt x="1495844" y="547687"/>
                  </a:cubicBezTo>
                  <a:cubicBezTo>
                    <a:pt x="1495260" y="548272"/>
                    <a:pt x="1494968" y="548563"/>
                    <a:pt x="1494968" y="548563"/>
                  </a:cubicBezTo>
                  <a:cubicBezTo>
                    <a:pt x="1497305" y="549732"/>
                    <a:pt x="1498473" y="550900"/>
                    <a:pt x="1498473" y="552069"/>
                  </a:cubicBezTo>
                  <a:lnTo>
                    <a:pt x="1500225" y="550316"/>
                  </a:lnTo>
                  <a:cubicBezTo>
                    <a:pt x="1500225" y="550316"/>
                    <a:pt x="1499057" y="549148"/>
                    <a:pt x="1496720" y="546811"/>
                  </a:cubicBezTo>
                  <a:close/>
                  <a:moveTo>
                    <a:pt x="760628" y="538048"/>
                  </a:moveTo>
                  <a:cubicBezTo>
                    <a:pt x="757123" y="538048"/>
                    <a:pt x="754202" y="539801"/>
                    <a:pt x="751865" y="543306"/>
                  </a:cubicBezTo>
                  <a:cubicBezTo>
                    <a:pt x="747192" y="550316"/>
                    <a:pt x="741934" y="553821"/>
                    <a:pt x="736092" y="553821"/>
                  </a:cubicBezTo>
                  <a:cubicBezTo>
                    <a:pt x="734923" y="553821"/>
                    <a:pt x="734339" y="552653"/>
                    <a:pt x="734339" y="550316"/>
                  </a:cubicBezTo>
                  <a:cubicBezTo>
                    <a:pt x="734339" y="549148"/>
                    <a:pt x="734923" y="547979"/>
                    <a:pt x="736092" y="546811"/>
                  </a:cubicBezTo>
                  <a:cubicBezTo>
                    <a:pt x="736092" y="546811"/>
                    <a:pt x="737260" y="547103"/>
                    <a:pt x="739597" y="547687"/>
                  </a:cubicBezTo>
                  <a:cubicBezTo>
                    <a:pt x="741934" y="548272"/>
                    <a:pt x="742518" y="546811"/>
                    <a:pt x="741350" y="543306"/>
                  </a:cubicBezTo>
                  <a:cubicBezTo>
                    <a:pt x="740181" y="542137"/>
                    <a:pt x="739013" y="542137"/>
                    <a:pt x="737844" y="543306"/>
                  </a:cubicBezTo>
                  <a:cubicBezTo>
                    <a:pt x="736676" y="544474"/>
                    <a:pt x="736092" y="545643"/>
                    <a:pt x="736092" y="546811"/>
                  </a:cubicBezTo>
                  <a:cubicBezTo>
                    <a:pt x="734923" y="547979"/>
                    <a:pt x="733171" y="548563"/>
                    <a:pt x="730834" y="548563"/>
                  </a:cubicBezTo>
                  <a:cubicBezTo>
                    <a:pt x="728497" y="549732"/>
                    <a:pt x="727037" y="550900"/>
                    <a:pt x="726453" y="552069"/>
                  </a:cubicBezTo>
                  <a:cubicBezTo>
                    <a:pt x="725868" y="553237"/>
                    <a:pt x="724992" y="554406"/>
                    <a:pt x="723824" y="555574"/>
                  </a:cubicBezTo>
                  <a:lnTo>
                    <a:pt x="729081" y="546811"/>
                  </a:lnTo>
                  <a:lnTo>
                    <a:pt x="727329" y="546811"/>
                  </a:lnTo>
                  <a:cubicBezTo>
                    <a:pt x="720318" y="550316"/>
                    <a:pt x="714477" y="556742"/>
                    <a:pt x="709803" y="566089"/>
                  </a:cubicBezTo>
                  <a:cubicBezTo>
                    <a:pt x="709803" y="567258"/>
                    <a:pt x="709511" y="568134"/>
                    <a:pt x="708927" y="568718"/>
                  </a:cubicBezTo>
                  <a:cubicBezTo>
                    <a:pt x="708342" y="569303"/>
                    <a:pt x="707466" y="569595"/>
                    <a:pt x="706298" y="569595"/>
                  </a:cubicBezTo>
                  <a:cubicBezTo>
                    <a:pt x="705129" y="570763"/>
                    <a:pt x="703669" y="572224"/>
                    <a:pt x="701916" y="573976"/>
                  </a:cubicBezTo>
                  <a:cubicBezTo>
                    <a:pt x="700163" y="575729"/>
                    <a:pt x="699287" y="577773"/>
                    <a:pt x="699287" y="580110"/>
                  </a:cubicBezTo>
                  <a:cubicBezTo>
                    <a:pt x="702793" y="581279"/>
                    <a:pt x="705129" y="580110"/>
                    <a:pt x="706298" y="576605"/>
                  </a:cubicBezTo>
                  <a:lnTo>
                    <a:pt x="706298" y="574853"/>
                  </a:lnTo>
                  <a:cubicBezTo>
                    <a:pt x="713308" y="566674"/>
                    <a:pt x="717982" y="560832"/>
                    <a:pt x="720318" y="557327"/>
                  </a:cubicBezTo>
                  <a:cubicBezTo>
                    <a:pt x="721487" y="556158"/>
                    <a:pt x="722655" y="555574"/>
                    <a:pt x="723824" y="555574"/>
                  </a:cubicBezTo>
                  <a:lnTo>
                    <a:pt x="718566" y="564337"/>
                  </a:lnTo>
                  <a:cubicBezTo>
                    <a:pt x="717397" y="564337"/>
                    <a:pt x="716813" y="564921"/>
                    <a:pt x="716813" y="566089"/>
                  </a:cubicBezTo>
                  <a:cubicBezTo>
                    <a:pt x="716813" y="567258"/>
                    <a:pt x="717397" y="568426"/>
                    <a:pt x="718566" y="569595"/>
                  </a:cubicBezTo>
                  <a:lnTo>
                    <a:pt x="712256" y="574853"/>
                  </a:lnTo>
                  <a:lnTo>
                    <a:pt x="718566" y="574853"/>
                  </a:lnTo>
                  <a:cubicBezTo>
                    <a:pt x="722071" y="572516"/>
                    <a:pt x="723824" y="571347"/>
                    <a:pt x="723824" y="571347"/>
                  </a:cubicBezTo>
                  <a:cubicBezTo>
                    <a:pt x="726160" y="572516"/>
                    <a:pt x="727329" y="573684"/>
                    <a:pt x="727329" y="574853"/>
                  </a:cubicBezTo>
                  <a:cubicBezTo>
                    <a:pt x="728497" y="576021"/>
                    <a:pt x="730834" y="574853"/>
                    <a:pt x="734339" y="571347"/>
                  </a:cubicBezTo>
                  <a:lnTo>
                    <a:pt x="736092" y="569595"/>
                  </a:lnTo>
                  <a:cubicBezTo>
                    <a:pt x="743102" y="563753"/>
                    <a:pt x="748360" y="557327"/>
                    <a:pt x="751865" y="550316"/>
                  </a:cubicBezTo>
                  <a:close/>
                  <a:moveTo>
                    <a:pt x="741350" y="538048"/>
                  </a:moveTo>
                  <a:cubicBezTo>
                    <a:pt x="743686" y="541553"/>
                    <a:pt x="746023" y="542721"/>
                    <a:pt x="748360" y="541553"/>
                  </a:cubicBezTo>
                  <a:lnTo>
                    <a:pt x="744855" y="538048"/>
                  </a:lnTo>
                  <a:close/>
                  <a:moveTo>
                    <a:pt x="1535278" y="536295"/>
                  </a:moveTo>
                  <a:lnTo>
                    <a:pt x="1535278" y="543306"/>
                  </a:lnTo>
                  <a:lnTo>
                    <a:pt x="1544040" y="538048"/>
                  </a:lnTo>
                  <a:close/>
                  <a:moveTo>
                    <a:pt x="1533525" y="534543"/>
                  </a:moveTo>
                  <a:lnTo>
                    <a:pt x="1526515" y="536295"/>
                  </a:lnTo>
                  <a:lnTo>
                    <a:pt x="1526515" y="538048"/>
                  </a:lnTo>
                  <a:cubicBezTo>
                    <a:pt x="1528851" y="538048"/>
                    <a:pt x="1530604" y="537756"/>
                    <a:pt x="1531772" y="537172"/>
                  </a:cubicBezTo>
                  <a:cubicBezTo>
                    <a:pt x="1532941" y="536587"/>
                    <a:pt x="1533525" y="535711"/>
                    <a:pt x="1533525" y="534543"/>
                  </a:cubicBezTo>
                  <a:close/>
                  <a:moveTo>
                    <a:pt x="742493" y="529513"/>
                  </a:moveTo>
                  <a:lnTo>
                    <a:pt x="736092" y="531914"/>
                  </a:lnTo>
                  <a:cubicBezTo>
                    <a:pt x="733755" y="533666"/>
                    <a:pt x="731418" y="536295"/>
                    <a:pt x="729081" y="539801"/>
                  </a:cubicBezTo>
                  <a:cubicBezTo>
                    <a:pt x="732587" y="540969"/>
                    <a:pt x="734923" y="540385"/>
                    <a:pt x="736092" y="538048"/>
                  </a:cubicBezTo>
                  <a:close/>
                  <a:moveTo>
                    <a:pt x="1521257" y="529285"/>
                  </a:moveTo>
                  <a:lnTo>
                    <a:pt x="1510741" y="536295"/>
                  </a:lnTo>
                  <a:lnTo>
                    <a:pt x="1508988" y="532790"/>
                  </a:lnTo>
                  <a:lnTo>
                    <a:pt x="1508988" y="539801"/>
                  </a:lnTo>
                  <a:cubicBezTo>
                    <a:pt x="1515999" y="539801"/>
                    <a:pt x="1520088" y="536295"/>
                    <a:pt x="1521257" y="529285"/>
                  </a:cubicBezTo>
                  <a:close/>
                  <a:moveTo>
                    <a:pt x="746607" y="524027"/>
                  </a:moveTo>
                  <a:cubicBezTo>
                    <a:pt x="745439" y="524027"/>
                    <a:pt x="744271" y="524611"/>
                    <a:pt x="743102" y="525780"/>
                  </a:cubicBezTo>
                  <a:lnTo>
                    <a:pt x="743102" y="528701"/>
                  </a:lnTo>
                  <a:close/>
                  <a:moveTo>
                    <a:pt x="661606" y="524027"/>
                  </a:moveTo>
                  <a:cubicBezTo>
                    <a:pt x="661022" y="524611"/>
                    <a:pt x="660730" y="525780"/>
                    <a:pt x="660730" y="527532"/>
                  </a:cubicBezTo>
                  <a:lnTo>
                    <a:pt x="660730" y="529285"/>
                  </a:lnTo>
                  <a:lnTo>
                    <a:pt x="664235" y="524027"/>
                  </a:lnTo>
                  <a:cubicBezTo>
                    <a:pt x="663067" y="523443"/>
                    <a:pt x="662190" y="523443"/>
                    <a:pt x="661606" y="524027"/>
                  </a:cubicBezTo>
                  <a:close/>
                  <a:moveTo>
                    <a:pt x="672998" y="520522"/>
                  </a:moveTo>
                  <a:lnTo>
                    <a:pt x="665988" y="529285"/>
                  </a:lnTo>
                  <a:cubicBezTo>
                    <a:pt x="661314" y="535127"/>
                    <a:pt x="659562" y="539216"/>
                    <a:pt x="660730" y="541553"/>
                  </a:cubicBezTo>
                  <a:lnTo>
                    <a:pt x="672998" y="522275"/>
                  </a:lnTo>
                  <a:close/>
                  <a:moveTo>
                    <a:pt x="764133" y="511759"/>
                  </a:moveTo>
                  <a:cubicBezTo>
                    <a:pt x="762965" y="512927"/>
                    <a:pt x="761797" y="514096"/>
                    <a:pt x="760628" y="515264"/>
                  </a:cubicBezTo>
                  <a:cubicBezTo>
                    <a:pt x="759460" y="516433"/>
                    <a:pt x="758291" y="518185"/>
                    <a:pt x="757123" y="520522"/>
                  </a:cubicBezTo>
                  <a:cubicBezTo>
                    <a:pt x="757123" y="522859"/>
                    <a:pt x="754786" y="525196"/>
                    <a:pt x="750113" y="527532"/>
                  </a:cubicBezTo>
                  <a:lnTo>
                    <a:pt x="746607" y="531038"/>
                  </a:lnTo>
                  <a:lnTo>
                    <a:pt x="750113" y="532790"/>
                  </a:lnTo>
                  <a:cubicBezTo>
                    <a:pt x="759460" y="523443"/>
                    <a:pt x="764133" y="518769"/>
                    <a:pt x="764133" y="518769"/>
                  </a:cubicBezTo>
                  <a:cubicBezTo>
                    <a:pt x="766470" y="515264"/>
                    <a:pt x="766470" y="512927"/>
                    <a:pt x="764133" y="511759"/>
                  </a:cubicBezTo>
                  <a:close/>
                  <a:moveTo>
                    <a:pt x="667740" y="502996"/>
                  </a:moveTo>
                  <a:cubicBezTo>
                    <a:pt x="665404" y="502996"/>
                    <a:pt x="663943" y="503872"/>
                    <a:pt x="663359" y="505625"/>
                  </a:cubicBezTo>
                  <a:cubicBezTo>
                    <a:pt x="662775" y="507377"/>
                    <a:pt x="663067" y="509422"/>
                    <a:pt x="664235" y="511759"/>
                  </a:cubicBezTo>
                  <a:close/>
                  <a:moveTo>
                    <a:pt x="676503" y="434645"/>
                  </a:moveTo>
                  <a:lnTo>
                    <a:pt x="674751" y="446913"/>
                  </a:lnTo>
                  <a:cubicBezTo>
                    <a:pt x="686435" y="446913"/>
                    <a:pt x="692861" y="443992"/>
                    <a:pt x="694030" y="438150"/>
                  </a:cubicBezTo>
                  <a:lnTo>
                    <a:pt x="685267" y="436397"/>
                  </a:lnTo>
                  <a:lnTo>
                    <a:pt x="685267" y="434645"/>
                  </a:lnTo>
                  <a:close/>
                  <a:moveTo>
                    <a:pt x="680009" y="417118"/>
                  </a:moveTo>
                  <a:lnTo>
                    <a:pt x="678256" y="427634"/>
                  </a:lnTo>
                  <a:cubicBezTo>
                    <a:pt x="684098" y="426466"/>
                    <a:pt x="686435" y="424129"/>
                    <a:pt x="685267" y="420624"/>
                  </a:cubicBezTo>
                  <a:lnTo>
                    <a:pt x="687019" y="417118"/>
                  </a:lnTo>
                  <a:close/>
                  <a:moveTo>
                    <a:pt x="804443" y="259384"/>
                  </a:moveTo>
                  <a:lnTo>
                    <a:pt x="800938" y="261137"/>
                  </a:lnTo>
                  <a:cubicBezTo>
                    <a:pt x="800938" y="261137"/>
                    <a:pt x="799770" y="262890"/>
                    <a:pt x="797433" y="266395"/>
                  </a:cubicBezTo>
                  <a:cubicBezTo>
                    <a:pt x="798601" y="268732"/>
                    <a:pt x="800938" y="270192"/>
                    <a:pt x="804443" y="270776"/>
                  </a:cubicBezTo>
                  <a:cubicBezTo>
                    <a:pt x="807948" y="271361"/>
                    <a:pt x="810285" y="272237"/>
                    <a:pt x="811454" y="273405"/>
                  </a:cubicBezTo>
                  <a:cubicBezTo>
                    <a:pt x="811454" y="274574"/>
                    <a:pt x="812038" y="275158"/>
                    <a:pt x="813206" y="275158"/>
                  </a:cubicBezTo>
                  <a:lnTo>
                    <a:pt x="814959" y="271653"/>
                  </a:lnTo>
                  <a:cubicBezTo>
                    <a:pt x="813791" y="271653"/>
                    <a:pt x="813206" y="271069"/>
                    <a:pt x="813206" y="269900"/>
                  </a:cubicBezTo>
                  <a:cubicBezTo>
                    <a:pt x="812038" y="268732"/>
                    <a:pt x="810870" y="267563"/>
                    <a:pt x="809701" y="266395"/>
                  </a:cubicBezTo>
                  <a:cubicBezTo>
                    <a:pt x="808533" y="265227"/>
                    <a:pt x="807948" y="264058"/>
                    <a:pt x="807948" y="262890"/>
                  </a:cubicBezTo>
                  <a:cubicBezTo>
                    <a:pt x="807948" y="260553"/>
                    <a:pt x="806780" y="259384"/>
                    <a:pt x="804443" y="259384"/>
                  </a:cubicBezTo>
                  <a:close/>
                  <a:moveTo>
                    <a:pt x="1288161" y="233096"/>
                  </a:moveTo>
                  <a:lnTo>
                    <a:pt x="1286408" y="238353"/>
                  </a:lnTo>
                  <a:lnTo>
                    <a:pt x="1289914" y="241859"/>
                  </a:lnTo>
                  <a:lnTo>
                    <a:pt x="1289914" y="238353"/>
                  </a:lnTo>
                  <a:cubicBezTo>
                    <a:pt x="1289914" y="237185"/>
                    <a:pt x="1289914" y="236309"/>
                    <a:pt x="1289914" y="235724"/>
                  </a:cubicBezTo>
                  <a:cubicBezTo>
                    <a:pt x="1289914" y="235140"/>
                    <a:pt x="1289329" y="234264"/>
                    <a:pt x="1288161" y="233096"/>
                  </a:cubicBezTo>
                  <a:close/>
                  <a:moveTo>
                    <a:pt x="634441" y="0"/>
                  </a:moveTo>
                  <a:cubicBezTo>
                    <a:pt x="643788" y="0"/>
                    <a:pt x="651967" y="3505"/>
                    <a:pt x="658977" y="10515"/>
                  </a:cubicBezTo>
                  <a:cubicBezTo>
                    <a:pt x="661314" y="15189"/>
                    <a:pt x="665404" y="19278"/>
                    <a:pt x="671246" y="22783"/>
                  </a:cubicBezTo>
                  <a:cubicBezTo>
                    <a:pt x="674751" y="26289"/>
                    <a:pt x="676503" y="28041"/>
                    <a:pt x="676503" y="28041"/>
                  </a:cubicBezTo>
                  <a:cubicBezTo>
                    <a:pt x="682345" y="31546"/>
                    <a:pt x="685851" y="35052"/>
                    <a:pt x="687019" y="38557"/>
                  </a:cubicBezTo>
                  <a:cubicBezTo>
                    <a:pt x="687019" y="38557"/>
                    <a:pt x="690524" y="43231"/>
                    <a:pt x="697535" y="52578"/>
                  </a:cubicBezTo>
                  <a:cubicBezTo>
                    <a:pt x="702208" y="50241"/>
                    <a:pt x="706882" y="51994"/>
                    <a:pt x="711556" y="57836"/>
                  </a:cubicBezTo>
                  <a:lnTo>
                    <a:pt x="708050" y="61341"/>
                  </a:lnTo>
                  <a:cubicBezTo>
                    <a:pt x="708050" y="61341"/>
                    <a:pt x="708050" y="61633"/>
                    <a:pt x="708050" y="62217"/>
                  </a:cubicBezTo>
                  <a:cubicBezTo>
                    <a:pt x="708050" y="62801"/>
                    <a:pt x="708050" y="63677"/>
                    <a:pt x="708050" y="64846"/>
                  </a:cubicBezTo>
                  <a:lnTo>
                    <a:pt x="716813" y="75361"/>
                  </a:lnTo>
                  <a:cubicBezTo>
                    <a:pt x="724992" y="80035"/>
                    <a:pt x="729666" y="83540"/>
                    <a:pt x="730834" y="85877"/>
                  </a:cubicBezTo>
                  <a:lnTo>
                    <a:pt x="736092" y="96393"/>
                  </a:lnTo>
                  <a:cubicBezTo>
                    <a:pt x="736092" y="97561"/>
                    <a:pt x="736968" y="98145"/>
                    <a:pt x="738721" y="98145"/>
                  </a:cubicBezTo>
                  <a:cubicBezTo>
                    <a:pt x="740473" y="98145"/>
                    <a:pt x="741350" y="98729"/>
                    <a:pt x="741350" y="99898"/>
                  </a:cubicBezTo>
                  <a:cubicBezTo>
                    <a:pt x="741350" y="101066"/>
                    <a:pt x="743102" y="101650"/>
                    <a:pt x="746607" y="101650"/>
                  </a:cubicBezTo>
                  <a:cubicBezTo>
                    <a:pt x="750113" y="101650"/>
                    <a:pt x="751865" y="103987"/>
                    <a:pt x="751865" y="108661"/>
                  </a:cubicBezTo>
                  <a:cubicBezTo>
                    <a:pt x="751865" y="108661"/>
                    <a:pt x="755370" y="112166"/>
                    <a:pt x="762381" y="119177"/>
                  </a:cubicBezTo>
                  <a:cubicBezTo>
                    <a:pt x="762381" y="121513"/>
                    <a:pt x="760920" y="123266"/>
                    <a:pt x="757999" y="124434"/>
                  </a:cubicBezTo>
                  <a:cubicBezTo>
                    <a:pt x="755078" y="125603"/>
                    <a:pt x="753034" y="126187"/>
                    <a:pt x="751865" y="126187"/>
                  </a:cubicBezTo>
                  <a:cubicBezTo>
                    <a:pt x="753034" y="126187"/>
                    <a:pt x="754202" y="127063"/>
                    <a:pt x="755370" y="128816"/>
                  </a:cubicBezTo>
                  <a:cubicBezTo>
                    <a:pt x="756539" y="130568"/>
                    <a:pt x="757123" y="132613"/>
                    <a:pt x="757123" y="134950"/>
                  </a:cubicBezTo>
                  <a:cubicBezTo>
                    <a:pt x="760628" y="137287"/>
                    <a:pt x="762381" y="141376"/>
                    <a:pt x="762381" y="147218"/>
                  </a:cubicBezTo>
                  <a:cubicBezTo>
                    <a:pt x="762381" y="148387"/>
                    <a:pt x="762089" y="150139"/>
                    <a:pt x="761504" y="152476"/>
                  </a:cubicBezTo>
                  <a:cubicBezTo>
                    <a:pt x="760920" y="154813"/>
                    <a:pt x="759460" y="157734"/>
                    <a:pt x="757123" y="161239"/>
                  </a:cubicBezTo>
                  <a:cubicBezTo>
                    <a:pt x="757123" y="165913"/>
                    <a:pt x="755955" y="168249"/>
                    <a:pt x="753618" y="168249"/>
                  </a:cubicBezTo>
                  <a:cubicBezTo>
                    <a:pt x="753618" y="169418"/>
                    <a:pt x="751281" y="172339"/>
                    <a:pt x="746607" y="177012"/>
                  </a:cubicBezTo>
                  <a:cubicBezTo>
                    <a:pt x="744271" y="181686"/>
                    <a:pt x="741934" y="184607"/>
                    <a:pt x="739597" y="185775"/>
                  </a:cubicBezTo>
                  <a:cubicBezTo>
                    <a:pt x="738429" y="188112"/>
                    <a:pt x="736676" y="189865"/>
                    <a:pt x="734339" y="191033"/>
                  </a:cubicBezTo>
                  <a:cubicBezTo>
                    <a:pt x="732003" y="192202"/>
                    <a:pt x="729666" y="194538"/>
                    <a:pt x="727329" y="198044"/>
                  </a:cubicBezTo>
                  <a:cubicBezTo>
                    <a:pt x="727329" y="201549"/>
                    <a:pt x="726160" y="204470"/>
                    <a:pt x="723824" y="206807"/>
                  </a:cubicBezTo>
                  <a:cubicBezTo>
                    <a:pt x="722655" y="206807"/>
                    <a:pt x="722071" y="208559"/>
                    <a:pt x="722071" y="212064"/>
                  </a:cubicBezTo>
                  <a:cubicBezTo>
                    <a:pt x="718566" y="219075"/>
                    <a:pt x="715645" y="225501"/>
                    <a:pt x="713308" y="231343"/>
                  </a:cubicBezTo>
                  <a:lnTo>
                    <a:pt x="711556" y="238353"/>
                  </a:lnTo>
                  <a:lnTo>
                    <a:pt x="711556" y="227838"/>
                  </a:lnTo>
                  <a:lnTo>
                    <a:pt x="711556" y="226085"/>
                  </a:lnTo>
                  <a:cubicBezTo>
                    <a:pt x="710387" y="228422"/>
                    <a:pt x="709803" y="229590"/>
                    <a:pt x="709803" y="229590"/>
                  </a:cubicBezTo>
                  <a:cubicBezTo>
                    <a:pt x="706298" y="237769"/>
                    <a:pt x="703669" y="244487"/>
                    <a:pt x="701916" y="249745"/>
                  </a:cubicBezTo>
                  <a:cubicBezTo>
                    <a:pt x="700163" y="255003"/>
                    <a:pt x="698703" y="259384"/>
                    <a:pt x="697535" y="262890"/>
                  </a:cubicBezTo>
                  <a:cubicBezTo>
                    <a:pt x="701040" y="262890"/>
                    <a:pt x="705713" y="261721"/>
                    <a:pt x="711556" y="259384"/>
                  </a:cubicBezTo>
                  <a:cubicBezTo>
                    <a:pt x="712724" y="259384"/>
                    <a:pt x="714477" y="258216"/>
                    <a:pt x="716813" y="255879"/>
                  </a:cubicBezTo>
                  <a:cubicBezTo>
                    <a:pt x="721487" y="254711"/>
                    <a:pt x="724992" y="254711"/>
                    <a:pt x="727329" y="255879"/>
                  </a:cubicBezTo>
                  <a:lnTo>
                    <a:pt x="736092" y="255879"/>
                  </a:lnTo>
                  <a:cubicBezTo>
                    <a:pt x="736092" y="255879"/>
                    <a:pt x="737260" y="255295"/>
                    <a:pt x="739597" y="254127"/>
                  </a:cubicBezTo>
                  <a:cubicBezTo>
                    <a:pt x="739597" y="251790"/>
                    <a:pt x="741350" y="248869"/>
                    <a:pt x="744855" y="245364"/>
                  </a:cubicBezTo>
                  <a:lnTo>
                    <a:pt x="751865" y="238353"/>
                  </a:lnTo>
                  <a:lnTo>
                    <a:pt x="762381" y="233096"/>
                  </a:lnTo>
                  <a:cubicBezTo>
                    <a:pt x="763549" y="235432"/>
                    <a:pt x="767054" y="238353"/>
                    <a:pt x="772896" y="241859"/>
                  </a:cubicBezTo>
                  <a:lnTo>
                    <a:pt x="778154" y="233096"/>
                  </a:lnTo>
                  <a:cubicBezTo>
                    <a:pt x="779323" y="234264"/>
                    <a:pt x="781075" y="234848"/>
                    <a:pt x="783412" y="234848"/>
                  </a:cubicBezTo>
                  <a:cubicBezTo>
                    <a:pt x="784580" y="237185"/>
                    <a:pt x="786041" y="239522"/>
                    <a:pt x="787794" y="241859"/>
                  </a:cubicBezTo>
                  <a:cubicBezTo>
                    <a:pt x="789546" y="244195"/>
                    <a:pt x="791007" y="246532"/>
                    <a:pt x="792175" y="248869"/>
                  </a:cubicBezTo>
                  <a:lnTo>
                    <a:pt x="800938" y="241859"/>
                  </a:lnTo>
                  <a:cubicBezTo>
                    <a:pt x="800938" y="246532"/>
                    <a:pt x="802107" y="250622"/>
                    <a:pt x="804443" y="254127"/>
                  </a:cubicBezTo>
                  <a:cubicBezTo>
                    <a:pt x="805612" y="254127"/>
                    <a:pt x="807072" y="255295"/>
                    <a:pt x="808825" y="257632"/>
                  </a:cubicBezTo>
                  <a:cubicBezTo>
                    <a:pt x="810577" y="259969"/>
                    <a:pt x="812038" y="261137"/>
                    <a:pt x="813206" y="261137"/>
                  </a:cubicBezTo>
                  <a:cubicBezTo>
                    <a:pt x="820217" y="261137"/>
                    <a:pt x="824890" y="260553"/>
                    <a:pt x="827227" y="259384"/>
                  </a:cubicBezTo>
                  <a:cubicBezTo>
                    <a:pt x="828395" y="261721"/>
                    <a:pt x="829564" y="262890"/>
                    <a:pt x="830732" y="262890"/>
                  </a:cubicBezTo>
                  <a:cubicBezTo>
                    <a:pt x="833069" y="261721"/>
                    <a:pt x="835990" y="257048"/>
                    <a:pt x="839495" y="248869"/>
                  </a:cubicBezTo>
                  <a:cubicBezTo>
                    <a:pt x="841832" y="246532"/>
                    <a:pt x="844169" y="243903"/>
                    <a:pt x="846506" y="240982"/>
                  </a:cubicBezTo>
                  <a:cubicBezTo>
                    <a:pt x="848842" y="238061"/>
                    <a:pt x="851179" y="235432"/>
                    <a:pt x="853516" y="233096"/>
                  </a:cubicBezTo>
                  <a:lnTo>
                    <a:pt x="851763" y="233096"/>
                  </a:lnTo>
                  <a:cubicBezTo>
                    <a:pt x="851763" y="233096"/>
                    <a:pt x="850595" y="234264"/>
                    <a:pt x="848258" y="236601"/>
                  </a:cubicBezTo>
                  <a:cubicBezTo>
                    <a:pt x="845921" y="238938"/>
                    <a:pt x="843585" y="240106"/>
                    <a:pt x="841248" y="240106"/>
                  </a:cubicBezTo>
                  <a:cubicBezTo>
                    <a:pt x="851763" y="227254"/>
                    <a:pt x="859942" y="219075"/>
                    <a:pt x="865784" y="215570"/>
                  </a:cubicBezTo>
                  <a:cubicBezTo>
                    <a:pt x="862279" y="210896"/>
                    <a:pt x="859942" y="208559"/>
                    <a:pt x="858774" y="208559"/>
                  </a:cubicBezTo>
                  <a:lnTo>
                    <a:pt x="860526" y="194538"/>
                  </a:lnTo>
                  <a:lnTo>
                    <a:pt x="865784" y="198044"/>
                  </a:lnTo>
                  <a:cubicBezTo>
                    <a:pt x="865784" y="196875"/>
                    <a:pt x="865784" y="194538"/>
                    <a:pt x="865784" y="191033"/>
                  </a:cubicBezTo>
                  <a:cubicBezTo>
                    <a:pt x="865784" y="188696"/>
                    <a:pt x="863447" y="186652"/>
                    <a:pt x="858774" y="184899"/>
                  </a:cubicBezTo>
                  <a:cubicBezTo>
                    <a:pt x="854100" y="183146"/>
                    <a:pt x="851763" y="181102"/>
                    <a:pt x="851763" y="178765"/>
                  </a:cubicBezTo>
                  <a:cubicBezTo>
                    <a:pt x="851763" y="177597"/>
                    <a:pt x="852348" y="177012"/>
                    <a:pt x="853516" y="177012"/>
                  </a:cubicBezTo>
                  <a:cubicBezTo>
                    <a:pt x="861695" y="177012"/>
                    <a:pt x="866368" y="175844"/>
                    <a:pt x="867537" y="173507"/>
                  </a:cubicBezTo>
                  <a:lnTo>
                    <a:pt x="869289" y="171754"/>
                  </a:lnTo>
                  <a:cubicBezTo>
                    <a:pt x="870458" y="167081"/>
                    <a:pt x="872795" y="164744"/>
                    <a:pt x="876300" y="164744"/>
                  </a:cubicBezTo>
                  <a:cubicBezTo>
                    <a:pt x="879805" y="164744"/>
                    <a:pt x="882142" y="164744"/>
                    <a:pt x="883310" y="164744"/>
                  </a:cubicBezTo>
                  <a:cubicBezTo>
                    <a:pt x="887984" y="161239"/>
                    <a:pt x="893242" y="160655"/>
                    <a:pt x="899084" y="162991"/>
                  </a:cubicBezTo>
                  <a:cubicBezTo>
                    <a:pt x="902589" y="164160"/>
                    <a:pt x="905510" y="164452"/>
                    <a:pt x="907847" y="163868"/>
                  </a:cubicBezTo>
                  <a:cubicBezTo>
                    <a:pt x="910183" y="163284"/>
                    <a:pt x="912520" y="162991"/>
                    <a:pt x="914857" y="162991"/>
                  </a:cubicBezTo>
                  <a:cubicBezTo>
                    <a:pt x="912520" y="162991"/>
                    <a:pt x="911352" y="161239"/>
                    <a:pt x="911352" y="157734"/>
                  </a:cubicBezTo>
                  <a:lnTo>
                    <a:pt x="911352" y="155981"/>
                  </a:lnTo>
                  <a:cubicBezTo>
                    <a:pt x="913689" y="159486"/>
                    <a:pt x="916610" y="162407"/>
                    <a:pt x="920115" y="164744"/>
                  </a:cubicBezTo>
                  <a:lnTo>
                    <a:pt x="920115" y="162991"/>
                  </a:lnTo>
                  <a:cubicBezTo>
                    <a:pt x="923620" y="162991"/>
                    <a:pt x="926541" y="163576"/>
                    <a:pt x="928878" y="164744"/>
                  </a:cubicBezTo>
                  <a:cubicBezTo>
                    <a:pt x="928878" y="162407"/>
                    <a:pt x="928294" y="160363"/>
                    <a:pt x="927125" y="158610"/>
                  </a:cubicBezTo>
                  <a:cubicBezTo>
                    <a:pt x="925957" y="156857"/>
                    <a:pt x="925373" y="154813"/>
                    <a:pt x="925373" y="152476"/>
                  </a:cubicBezTo>
                  <a:cubicBezTo>
                    <a:pt x="927709" y="155981"/>
                    <a:pt x="932383" y="157734"/>
                    <a:pt x="939393" y="157734"/>
                  </a:cubicBezTo>
                  <a:cubicBezTo>
                    <a:pt x="940562" y="157734"/>
                    <a:pt x="941438" y="158318"/>
                    <a:pt x="942022" y="159486"/>
                  </a:cubicBezTo>
                  <a:cubicBezTo>
                    <a:pt x="942607" y="160655"/>
                    <a:pt x="942899" y="161823"/>
                    <a:pt x="942899" y="162991"/>
                  </a:cubicBezTo>
                  <a:cubicBezTo>
                    <a:pt x="945235" y="165328"/>
                    <a:pt x="948741" y="167957"/>
                    <a:pt x="953414" y="170878"/>
                  </a:cubicBezTo>
                  <a:cubicBezTo>
                    <a:pt x="958088" y="173799"/>
                    <a:pt x="962177" y="176428"/>
                    <a:pt x="965682" y="178765"/>
                  </a:cubicBezTo>
                  <a:cubicBezTo>
                    <a:pt x="968019" y="181102"/>
                    <a:pt x="971232" y="183146"/>
                    <a:pt x="975322" y="184899"/>
                  </a:cubicBezTo>
                  <a:cubicBezTo>
                    <a:pt x="979411" y="186652"/>
                    <a:pt x="983208" y="188696"/>
                    <a:pt x="986714" y="191033"/>
                  </a:cubicBezTo>
                  <a:cubicBezTo>
                    <a:pt x="986714" y="191033"/>
                    <a:pt x="988466" y="191617"/>
                    <a:pt x="991972" y="192786"/>
                  </a:cubicBezTo>
                  <a:cubicBezTo>
                    <a:pt x="995477" y="192786"/>
                    <a:pt x="1000151" y="196291"/>
                    <a:pt x="1005992" y="203301"/>
                  </a:cubicBezTo>
                  <a:cubicBezTo>
                    <a:pt x="1009497" y="203301"/>
                    <a:pt x="1010082" y="205638"/>
                    <a:pt x="1007745" y="210312"/>
                  </a:cubicBezTo>
                  <a:cubicBezTo>
                    <a:pt x="1007745" y="213817"/>
                    <a:pt x="1008329" y="217322"/>
                    <a:pt x="1009497" y="220827"/>
                  </a:cubicBezTo>
                  <a:cubicBezTo>
                    <a:pt x="1014171" y="226669"/>
                    <a:pt x="1015924" y="233096"/>
                    <a:pt x="1014755" y="240106"/>
                  </a:cubicBezTo>
                  <a:lnTo>
                    <a:pt x="1014755" y="243611"/>
                  </a:lnTo>
                  <a:cubicBezTo>
                    <a:pt x="1017092" y="250622"/>
                    <a:pt x="1018553" y="258216"/>
                    <a:pt x="1019137" y="266395"/>
                  </a:cubicBezTo>
                  <a:cubicBezTo>
                    <a:pt x="1019721" y="274574"/>
                    <a:pt x="1021182" y="282168"/>
                    <a:pt x="1023518" y="289179"/>
                  </a:cubicBezTo>
                  <a:cubicBezTo>
                    <a:pt x="1024687" y="291515"/>
                    <a:pt x="1026439" y="300279"/>
                    <a:pt x="1028776" y="315468"/>
                  </a:cubicBezTo>
                  <a:cubicBezTo>
                    <a:pt x="1031113" y="317804"/>
                    <a:pt x="1029945" y="321894"/>
                    <a:pt x="1025271" y="327736"/>
                  </a:cubicBezTo>
                  <a:cubicBezTo>
                    <a:pt x="1025271" y="327736"/>
                    <a:pt x="1024102" y="330657"/>
                    <a:pt x="1021766" y="336499"/>
                  </a:cubicBezTo>
                  <a:cubicBezTo>
                    <a:pt x="1020597" y="340004"/>
                    <a:pt x="1018261" y="344678"/>
                    <a:pt x="1014755" y="350520"/>
                  </a:cubicBezTo>
                  <a:lnTo>
                    <a:pt x="997229" y="366293"/>
                  </a:lnTo>
                  <a:cubicBezTo>
                    <a:pt x="997229" y="368630"/>
                    <a:pt x="996061" y="369798"/>
                    <a:pt x="993724" y="369798"/>
                  </a:cubicBezTo>
                  <a:cubicBezTo>
                    <a:pt x="989050" y="369798"/>
                    <a:pt x="983208" y="373888"/>
                    <a:pt x="976198" y="382066"/>
                  </a:cubicBezTo>
                  <a:lnTo>
                    <a:pt x="956919" y="397840"/>
                  </a:lnTo>
                  <a:cubicBezTo>
                    <a:pt x="953414" y="402514"/>
                    <a:pt x="949617" y="406603"/>
                    <a:pt x="945528" y="410108"/>
                  </a:cubicBezTo>
                  <a:cubicBezTo>
                    <a:pt x="941438" y="413613"/>
                    <a:pt x="937641" y="417118"/>
                    <a:pt x="934136" y="420624"/>
                  </a:cubicBezTo>
                  <a:lnTo>
                    <a:pt x="920115" y="432892"/>
                  </a:lnTo>
                  <a:cubicBezTo>
                    <a:pt x="918946" y="434060"/>
                    <a:pt x="906094" y="445160"/>
                    <a:pt x="881558" y="466191"/>
                  </a:cubicBezTo>
                  <a:lnTo>
                    <a:pt x="862279" y="487222"/>
                  </a:lnTo>
                  <a:cubicBezTo>
                    <a:pt x="856437" y="489559"/>
                    <a:pt x="851179" y="493065"/>
                    <a:pt x="846506" y="497738"/>
                  </a:cubicBezTo>
                  <a:cubicBezTo>
                    <a:pt x="841832" y="502412"/>
                    <a:pt x="838327" y="506501"/>
                    <a:pt x="835990" y="510006"/>
                  </a:cubicBezTo>
                  <a:cubicBezTo>
                    <a:pt x="834822" y="511175"/>
                    <a:pt x="832485" y="513804"/>
                    <a:pt x="828980" y="517893"/>
                  </a:cubicBezTo>
                  <a:cubicBezTo>
                    <a:pt x="825474" y="521982"/>
                    <a:pt x="821969" y="524611"/>
                    <a:pt x="818464" y="525780"/>
                  </a:cubicBezTo>
                  <a:lnTo>
                    <a:pt x="811454" y="531038"/>
                  </a:lnTo>
                  <a:lnTo>
                    <a:pt x="813206" y="532790"/>
                  </a:lnTo>
                  <a:cubicBezTo>
                    <a:pt x="813206" y="533959"/>
                    <a:pt x="812330" y="535127"/>
                    <a:pt x="810577" y="536295"/>
                  </a:cubicBezTo>
                  <a:cubicBezTo>
                    <a:pt x="808825" y="537464"/>
                    <a:pt x="807364" y="538048"/>
                    <a:pt x="806196" y="538048"/>
                  </a:cubicBezTo>
                  <a:cubicBezTo>
                    <a:pt x="803859" y="535711"/>
                    <a:pt x="802107" y="534835"/>
                    <a:pt x="800938" y="535419"/>
                  </a:cubicBezTo>
                  <a:cubicBezTo>
                    <a:pt x="799770" y="536003"/>
                    <a:pt x="798601" y="537464"/>
                    <a:pt x="797433" y="539801"/>
                  </a:cubicBezTo>
                  <a:lnTo>
                    <a:pt x="802691" y="546811"/>
                  </a:lnTo>
                  <a:lnTo>
                    <a:pt x="799185" y="545058"/>
                  </a:lnTo>
                  <a:lnTo>
                    <a:pt x="802691" y="552069"/>
                  </a:lnTo>
                  <a:cubicBezTo>
                    <a:pt x="801522" y="552069"/>
                    <a:pt x="800354" y="552653"/>
                    <a:pt x="799185" y="553821"/>
                  </a:cubicBezTo>
                  <a:lnTo>
                    <a:pt x="797433" y="562584"/>
                  </a:lnTo>
                  <a:cubicBezTo>
                    <a:pt x="798601" y="562584"/>
                    <a:pt x="799477" y="562876"/>
                    <a:pt x="800062" y="563461"/>
                  </a:cubicBezTo>
                  <a:cubicBezTo>
                    <a:pt x="800646" y="564045"/>
                    <a:pt x="800938" y="563753"/>
                    <a:pt x="800938" y="562584"/>
                  </a:cubicBezTo>
                  <a:lnTo>
                    <a:pt x="804443" y="564337"/>
                  </a:lnTo>
                  <a:lnTo>
                    <a:pt x="821969" y="559079"/>
                  </a:lnTo>
                  <a:lnTo>
                    <a:pt x="821969" y="550316"/>
                  </a:lnTo>
                  <a:cubicBezTo>
                    <a:pt x="823138" y="550316"/>
                    <a:pt x="824306" y="550608"/>
                    <a:pt x="825474" y="551192"/>
                  </a:cubicBezTo>
                  <a:cubicBezTo>
                    <a:pt x="826643" y="551777"/>
                    <a:pt x="827227" y="551485"/>
                    <a:pt x="827227" y="550316"/>
                  </a:cubicBezTo>
                  <a:lnTo>
                    <a:pt x="837743" y="550316"/>
                  </a:lnTo>
                  <a:cubicBezTo>
                    <a:pt x="834237" y="546811"/>
                    <a:pt x="831901" y="545058"/>
                    <a:pt x="830732" y="545058"/>
                  </a:cubicBezTo>
                  <a:cubicBezTo>
                    <a:pt x="831901" y="543890"/>
                    <a:pt x="833653" y="542721"/>
                    <a:pt x="835990" y="541553"/>
                  </a:cubicBezTo>
                  <a:cubicBezTo>
                    <a:pt x="838327" y="540385"/>
                    <a:pt x="839495" y="539801"/>
                    <a:pt x="839495" y="539801"/>
                  </a:cubicBezTo>
                  <a:cubicBezTo>
                    <a:pt x="844169" y="542137"/>
                    <a:pt x="848258" y="543306"/>
                    <a:pt x="851763" y="543306"/>
                  </a:cubicBezTo>
                  <a:lnTo>
                    <a:pt x="858774" y="543306"/>
                  </a:lnTo>
                  <a:lnTo>
                    <a:pt x="858774" y="538048"/>
                  </a:lnTo>
                  <a:lnTo>
                    <a:pt x="865784" y="538048"/>
                  </a:lnTo>
                  <a:lnTo>
                    <a:pt x="865784" y="529285"/>
                  </a:lnTo>
                  <a:cubicBezTo>
                    <a:pt x="866953" y="530453"/>
                    <a:pt x="868705" y="531038"/>
                    <a:pt x="871042" y="531038"/>
                  </a:cubicBezTo>
                  <a:cubicBezTo>
                    <a:pt x="873379" y="531038"/>
                    <a:pt x="877468" y="528701"/>
                    <a:pt x="883310" y="524027"/>
                  </a:cubicBezTo>
                  <a:cubicBezTo>
                    <a:pt x="887984" y="520522"/>
                    <a:pt x="890321" y="517017"/>
                    <a:pt x="890321" y="513511"/>
                  </a:cubicBezTo>
                  <a:lnTo>
                    <a:pt x="895578" y="511759"/>
                  </a:lnTo>
                  <a:cubicBezTo>
                    <a:pt x="896747" y="511759"/>
                    <a:pt x="899668" y="511759"/>
                    <a:pt x="904342" y="511759"/>
                  </a:cubicBezTo>
                  <a:cubicBezTo>
                    <a:pt x="907847" y="503580"/>
                    <a:pt x="911936" y="502996"/>
                    <a:pt x="916610" y="510006"/>
                  </a:cubicBezTo>
                  <a:cubicBezTo>
                    <a:pt x="920115" y="504164"/>
                    <a:pt x="922452" y="501243"/>
                    <a:pt x="923620" y="501243"/>
                  </a:cubicBezTo>
                  <a:cubicBezTo>
                    <a:pt x="928294" y="498907"/>
                    <a:pt x="933552" y="498322"/>
                    <a:pt x="939393" y="499491"/>
                  </a:cubicBezTo>
                  <a:cubicBezTo>
                    <a:pt x="940562" y="500659"/>
                    <a:pt x="941438" y="501827"/>
                    <a:pt x="942022" y="502996"/>
                  </a:cubicBezTo>
                  <a:cubicBezTo>
                    <a:pt x="942607" y="504164"/>
                    <a:pt x="942899" y="505333"/>
                    <a:pt x="942899" y="506501"/>
                  </a:cubicBezTo>
                  <a:lnTo>
                    <a:pt x="944651" y="511759"/>
                  </a:lnTo>
                  <a:lnTo>
                    <a:pt x="960425" y="502996"/>
                  </a:lnTo>
                  <a:cubicBezTo>
                    <a:pt x="974445" y="494817"/>
                    <a:pt x="983208" y="488975"/>
                    <a:pt x="986714" y="485470"/>
                  </a:cubicBezTo>
                  <a:cubicBezTo>
                    <a:pt x="990219" y="485470"/>
                    <a:pt x="992556" y="483133"/>
                    <a:pt x="993724" y="478459"/>
                  </a:cubicBezTo>
                  <a:lnTo>
                    <a:pt x="1005992" y="474954"/>
                  </a:lnTo>
                  <a:cubicBezTo>
                    <a:pt x="1008329" y="473786"/>
                    <a:pt x="1012419" y="473202"/>
                    <a:pt x="1018261" y="473202"/>
                  </a:cubicBezTo>
                  <a:cubicBezTo>
                    <a:pt x="1024102" y="473202"/>
                    <a:pt x="1030529" y="477291"/>
                    <a:pt x="1037539" y="485470"/>
                  </a:cubicBezTo>
                  <a:cubicBezTo>
                    <a:pt x="1035202" y="486638"/>
                    <a:pt x="1032573" y="487515"/>
                    <a:pt x="1029652" y="488099"/>
                  </a:cubicBezTo>
                  <a:cubicBezTo>
                    <a:pt x="1026731" y="488683"/>
                    <a:pt x="1024102" y="489559"/>
                    <a:pt x="1021766" y="490728"/>
                  </a:cubicBezTo>
                  <a:lnTo>
                    <a:pt x="1030967" y="484594"/>
                  </a:lnTo>
                  <a:lnTo>
                    <a:pt x="1027023" y="481965"/>
                  </a:lnTo>
                  <a:lnTo>
                    <a:pt x="1007745" y="483717"/>
                  </a:lnTo>
                  <a:cubicBezTo>
                    <a:pt x="1007745" y="483717"/>
                    <a:pt x="1007161" y="484886"/>
                    <a:pt x="1005992" y="487222"/>
                  </a:cubicBezTo>
                  <a:cubicBezTo>
                    <a:pt x="1003656" y="489559"/>
                    <a:pt x="1001319" y="491312"/>
                    <a:pt x="998982" y="492480"/>
                  </a:cubicBezTo>
                  <a:cubicBezTo>
                    <a:pt x="996645" y="493649"/>
                    <a:pt x="994893" y="494817"/>
                    <a:pt x="993724" y="495986"/>
                  </a:cubicBezTo>
                  <a:cubicBezTo>
                    <a:pt x="991387" y="498322"/>
                    <a:pt x="988466" y="501535"/>
                    <a:pt x="984961" y="505625"/>
                  </a:cubicBezTo>
                  <a:cubicBezTo>
                    <a:pt x="981456" y="509714"/>
                    <a:pt x="977951" y="511759"/>
                    <a:pt x="974445" y="511759"/>
                  </a:cubicBezTo>
                  <a:cubicBezTo>
                    <a:pt x="973277" y="511759"/>
                    <a:pt x="971524" y="512927"/>
                    <a:pt x="969188" y="515264"/>
                  </a:cubicBezTo>
                  <a:lnTo>
                    <a:pt x="962177" y="524027"/>
                  </a:lnTo>
                  <a:lnTo>
                    <a:pt x="965682" y="525780"/>
                  </a:lnTo>
                  <a:cubicBezTo>
                    <a:pt x="965682" y="525780"/>
                    <a:pt x="965975" y="526072"/>
                    <a:pt x="966559" y="526656"/>
                  </a:cubicBezTo>
                  <a:cubicBezTo>
                    <a:pt x="967143" y="527240"/>
                    <a:pt x="967435" y="527532"/>
                    <a:pt x="967435" y="527532"/>
                  </a:cubicBezTo>
                  <a:cubicBezTo>
                    <a:pt x="969772" y="526364"/>
                    <a:pt x="972109" y="524027"/>
                    <a:pt x="974445" y="520522"/>
                  </a:cubicBezTo>
                  <a:lnTo>
                    <a:pt x="976198" y="518769"/>
                  </a:lnTo>
                  <a:lnTo>
                    <a:pt x="981456" y="511759"/>
                  </a:lnTo>
                  <a:cubicBezTo>
                    <a:pt x="982624" y="511759"/>
                    <a:pt x="983501" y="511759"/>
                    <a:pt x="984085" y="511759"/>
                  </a:cubicBezTo>
                  <a:cubicBezTo>
                    <a:pt x="984669" y="511759"/>
                    <a:pt x="985545" y="511759"/>
                    <a:pt x="986714" y="511759"/>
                  </a:cubicBezTo>
                  <a:cubicBezTo>
                    <a:pt x="989050" y="509422"/>
                    <a:pt x="991972" y="506793"/>
                    <a:pt x="995477" y="503872"/>
                  </a:cubicBezTo>
                  <a:cubicBezTo>
                    <a:pt x="998982" y="500951"/>
                    <a:pt x="1001319" y="497154"/>
                    <a:pt x="1002487" y="492480"/>
                  </a:cubicBezTo>
                  <a:cubicBezTo>
                    <a:pt x="1004824" y="492480"/>
                    <a:pt x="1005992" y="494817"/>
                    <a:pt x="1005992" y="499491"/>
                  </a:cubicBezTo>
                  <a:lnTo>
                    <a:pt x="1005992" y="501243"/>
                  </a:lnTo>
                  <a:lnTo>
                    <a:pt x="1007745" y="502996"/>
                  </a:lnTo>
                  <a:cubicBezTo>
                    <a:pt x="1007745" y="500659"/>
                    <a:pt x="1008621" y="499491"/>
                    <a:pt x="1010374" y="499491"/>
                  </a:cubicBezTo>
                  <a:cubicBezTo>
                    <a:pt x="1012126" y="499491"/>
                    <a:pt x="1013587" y="498907"/>
                    <a:pt x="1014755" y="497738"/>
                  </a:cubicBezTo>
                  <a:lnTo>
                    <a:pt x="1021766" y="490728"/>
                  </a:lnTo>
                  <a:cubicBezTo>
                    <a:pt x="1021766" y="491896"/>
                    <a:pt x="1022058" y="492480"/>
                    <a:pt x="1022642" y="492480"/>
                  </a:cubicBezTo>
                  <a:cubicBezTo>
                    <a:pt x="1023226" y="492480"/>
                    <a:pt x="1024102" y="492480"/>
                    <a:pt x="1025271" y="492480"/>
                  </a:cubicBezTo>
                  <a:cubicBezTo>
                    <a:pt x="1031113" y="492480"/>
                    <a:pt x="1038123" y="490144"/>
                    <a:pt x="1046302" y="485470"/>
                  </a:cubicBezTo>
                  <a:lnTo>
                    <a:pt x="1048055" y="492480"/>
                  </a:lnTo>
                  <a:cubicBezTo>
                    <a:pt x="1048055" y="492480"/>
                    <a:pt x="1043965" y="493649"/>
                    <a:pt x="1035786" y="495986"/>
                  </a:cubicBezTo>
                  <a:cubicBezTo>
                    <a:pt x="1036955" y="495986"/>
                    <a:pt x="1037831" y="496278"/>
                    <a:pt x="1038415" y="496862"/>
                  </a:cubicBezTo>
                  <a:cubicBezTo>
                    <a:pt x="1039000" y="497446"/>
                    <a:pt x="1039292" y="497738"/>
                    <a:pt x="1039292" y="497738"/>
                  </a:cubicBezTo>
                  <a:lnTo>
                    <a:pt x="1058570" y="495986"/>
                  </a:lnTo>
                  <a:lnTo>
                    <a:pt x="1077849" y="495986"/>
                  </a:lnTo>
                  <a:cubicBezTo>
                    <a:pt x="1077849" y="495986"/>
                    <a:pt x="1077265" y="496278"/>
                    <a:pt x="1076096" y="496862"/>
                  </a:cubicBezTo>
                  <a:cubicBezTo>
                    <a:pt x="1074928" y="497446"/>
                    <a:pt x="1073759" y="497738"/>
                    <a:pt x="1072591" y="497738"/>
                  </a:cubicBezTo>
                  <a:cubicBezTo>
                    <a:pt x="1063244" y="498907"/>
                    <a:pt x="1053312" y="501243"/>
                    <a:pt x="1042797" y="504749"/>
                  </a:cubicBezTo>
                  <a:cubicBezTo>
                    <a:pt x="1032281" y="508254"/>
                    <a:pt x="1025271" y="511175"/>
                    <a:pt x="1021766" y="513511"/>
                  </a:cubicBezTo>
                  <a:cubicBezTo>
                    <a:pt x="1020597" y="517017"/>
                    <a:pt x="1018845" y="518769"/>
                    <a:pt x="1016508" y="518769"/>
                  </a:cubicBezTo>
                  <a:lnTo>
                    <a:pt x="1011250" y="520522"/>
                  </a:lnTo>
                  <a:lnTo>
                    <a:pt x="1018261" y="520522"/>
                  </a:lnTo>
                  <a:cubicBezTo>
                    <a:pt x="1017092" y="524027"/>
                    <a:pt x="1014171" y="525780"/>
                    <a:pt x="1009497" y="525780"/>
                  </a:cubicBezTo>
                  <a:cubicBezTo>
                    <a:pt x="1010666" y="526948"/>
                    <a:pt x="1012419" y="527532"/>
                    <a:pt x="1014755" y="527532"/>
                  </a:cubicBezTo>
                  <a:lnTo>
                    <a:pt x="1013003" y="532790"/>
                  </a:lnTo>
                  <a:cubicBezTo>
                    <a:pt x="1011834" y="538632"/>
                    <a:pt x="1013587" y="541553"/>
                    <a:pt x="1018261" y="541553"/>
                  </a:cubicBezTo>
                  <a:lnTo>
                    <a:pt x="1020013" y="539801"/>
                  </a:lnTo>
                  <a:lnTo>
                    <a:pt x="1023518" y="539801"/>
                  </a:lnTo>
                  <a:cubicBezTo>
                    <a:pt x="1022350" y="543306"/>
                    <a:pt x="1020597" y="545643"/>
                    <a:pt x="1018261" y="546811"/>
                  </a:cubicBezTo>
                  <a:cubicBezTo>
                    <a:pt x="1018261" y="546811"/>
                    <a:pt x="1017968" y="547103"/>
                    <a:pt x="1017384" y="547687"/>
                  </a:cubicBezTo>
                  <a:cubicBezTo>
                    <a:pt x="1016800" y="548272"/>
                    <a:pt x="1016508" y="548563"/>
                    <a:pt x="1016508" y="548563"/>
                  </a:cubicBezTo>
                  <a:cubicBezTo>
                    <a:pt x="1017676" y="548563"/>
                    <a:pt x="1018845" y="549148"/>
                    <a:pt x="1020013" y="550316"/>
                  </a:cubicBezTo>
                  <a:cubicBezTo>
                    <a:pt x="1024687" y="550316"/>
                    <a:pt x="1027608" y="548563"/>
                    <a:pt x="1028776" y="545058"/>
                  </a:cubicBezTo>
                  <a:cubicBezTo>
                    <a:pt x="1031113" y="543890"/>
                    <a:pt x="1033158" y="542429"/>
                    <a:pt x="1034910" y="540677"/>
                  </a:cubicBezTo>
                  <a:cubicBezTo>
                    <a:pt x="1036663" y="538924"/>
                    <a:pt x="1038707" y="538048"/>
                    <a:pt x="1041044" y="538048"/>
                  </a:cubicBezTo>
                  <a:lnTo>
                    <a:pt x="1041044" y="541553"/>
                  </a:lnTo>
                  <a:cubicBezTo>
                    <a:pt x="1036371" y="545058"/>
                    <a:pt x="1033450" y="549732"/>
                    <a:pt x="1032281" y="555574"/>
                  </a:cubicBezTo>
                  <a:cubicBezTo>
                    <a:pt x="1032281" y="556742"/>
                    <a:pt x="1032866" y="558495"/>
                    <a:pt x="1034034" y="560832"/>
                  </a:cubicBezTo>
                  <a:lnTo>
                    <a:pt x="1053312" y="550316"/>
                  </a:lnTo>
                  <a:lnTo>
                    <a:pt x="1053312" y="557327"/>
                  </a:lnTo>
                  <a:cubicBezTo>
                    <a:pt x="1053312" y="557327"/>
                    <a:pt x="1053020" y="558203"/>
                    <a:pt x="1052436" y="559955"/>
                  </a:cubicBezTo>
                  <a:cubicBezTo>
                    <a:pt x="1051852" y="561708"/>
                    <a:pt x="1052144" y="563753"/>
                    <a:pt x="1053312" y="566089"/>
                  </a:cubicBezTo>
                  <a:lnTo>
                    <a:pt x="1058281" y="567952"/>
                  </a:lnTo>
                  <a:lnTo>
                    <a:pt x="1058789" y="566528"/>
                  </a:lnTo>
                  <a:cubicBezTo>
                    <a:pt x="1060688" y="560978"/>
                    <a:pt x="1062660" y="554990"/>
                    <a:pt x="1064704" y="548563"/>
                  </a:cubicBezTo>
                  <a:cubicBezTo>
                    <a:pt x="1068794" y="535711"/>
                    <a:pt x="1073175" y="521106"/>
                    <a:pt x="1077849" y="504749"/>
                  </a:cubicBezTo>
                  <a:cubicBezTo>
                    <a:pt x="1088364" y="466191"/>
                    <a:pt x="1094791" y="438150"/>
                    <a:pt x="1097128" y="420624"/>
                  </a:cubicBezTo>
                  <a:cubicBezTo>
                    <a:pt x="1097128" y="411277"/>
                    <a:pt x="1095375" y="404266"/>
                    <a:pt x="1091870" y="399593"/>
                  </a:cubicBezTo>
                  <a:cubicBezTo>
                    <a:pt x="1088364" y="397256"/>
                    <a:pt x="1086028" y="394335"/>
                    <a:pt x="1084859" y="390830"/>
                  </a:cubicBezTo>
                  <a:cubicBezTo>
                    <a:pt x="1083691" y="387324"/>
                    <a:pt x="1081938" y="384988"/>
                    <a:pt x="1079601" y="383819"/>
                  </a:cubicBezTo>
                  <a:cubicBezTo>
                    <a:pt x="1077265" y="380314"/>
                    <a:pt x="1076680" y="377977"/>
                    <a:pt x="1077849" y="376809"/>
                  </a:cubicBezTo>
                  <a:cubicBezTo>
                    <a:pt x="1079017" y="372135"/>
                    <a:pt x="1079601" y="368338"/>
                    <a:pt x="1079601" y="365417"/>
                  </a:cubicBezTo>
                  <a:cubicBezTo>
                    <a:pt x="1079601" y="362496"/>
                    <a:pt x="1079601" y="359867"/>
                    <a:pt x="1079601" y="357530"/>
                  </a:cubicBezTo>
                  <a:cubicBezTo>
                    <a:pt x="1073759" y="316636"/>
                    <a:pt x="1067333" y="286842"/>
                    <a:pt x="1060323" y="268148"/>
                  </a:cubicBezTo>
                  <a:lnTo>
                    <a:pt x="1048055" y="233096"/>
                  </a:lnTo>
                  <a:cubicBezTo>
                    <a:pt x="1045718" y="227254"/>
                    <a:pt x="1045718" y="223164"/>
                    <a:pt x="1048055" y="220827"/>
                  </a:cubicBezTo>
                  <a:cubicBezTo>
                    <a:pt x="1051560" y="217322"/>
                    <a:pt x="1051560" y="213817"/>
                    <a:pt x="1048055" y="210312"/>
                  </a:cubicBezTo>
                  <a:cubicBezTo>
                    <a:pt x="1050392" y="206807"/>
                    <a:pt x="1053020" y="204762"/>
                    <a:pt x="1055941" y="204178"/>
                  </a:cubicBezTo>
                  <a:cubicBezTo>
                    <a:pt x="1058863" y="203593"/>
                    <a:pt x="1060907" y="203301"/>
                    <a:pt x="1062075" y="203301"/>
                  </a:cubicBezTo>
                  <a:cubicBezTo>
                    <a:pt x="1062075" y="197459"/>
                    <a:pt x="1063244" y="194538"/>
                    <a:pt x="1065581" y="194538"/>
                  </a:cubicBezTo>
                  <a:cubicBezTo>
                    <a:pt x="1077265" y="194538"/>
                    <a:pt x="1087780" y="198044"/>
                    <a:pt x="1097128" y="205054"/>
                  </a:cubicBezTo>
                  <a:cubicBezTo>
                    <a:pt x="1112317" y="213233"/>
                    <a:pt x="1124585" y="219659"/>
                    <a:pt x="1133932" y="224332"/>
                  </a:cubicBezTo>
                  <a:lnTo>
                    <a:pt x="1168984" y="238353"/>
                  </a:lnTo>
                  <a:cubicBezTo>
                    <a:pt x="1171321" y="239522"/>
                    <a:pt x="1174242" y="240106"/>
                    <a:pt x="1177747" y="240106"/>
                  </a:cubicBezTo>
                  <a:cubicBezTo>
                    <a:pt x="1184757" y="240106"/>
                    <a:pt x="1190015" y="238938"/>
                    <a:pt x="1193520" y="236601"/>
                  </a:cubicBezTo>
                  <a:cubicBezTo>
                    <a:pt x="1194689" y="234264"/>
                    <a:pt x="1196441" y="233096"/>
                    <a:pt x="1198778" y="233096"/>
                  </a:cubicBezTo>
                  <a:cubicBezTo>
                    <a:pt x="1209294" y="231927"/>
                    <a:pt x="1221562" y="229590"/>
                    <a:pt x="1235583" y="226085"/>
                  </a:cubicBezTo>
                  <a:cubicBezTo>
                    <a:pt x="1236751" y="224917"/>
                    <a:pt x="1239088" y="224332"/>
                    <a:pt x="1242593" y="224332"/>
                  </a:cubicBezTo>
                  <a:cubicBezTo>
                    <a:pt x="1248435" y="224332"/>
                    <a:pt x="1254277" y="226085"/>
                    <a:pt x="1260119" y="229590"/>
                  </a:cubicBezTo>
                  <a:cubicBezTo>
                    <a:pt x="1262456" y="230759"/>
                    <a:pt x="1266545" y="231343"/>
                    <a:pt x="1272387" y="231343"/>
                  </a:cubicBezTo>
                  <a:cubicBezTo>
                    <a:pt x="1274724" y="229006"/>
                    <a:pt x="1276477" y="229590"/>
                    <a:pt x="1277645" y="233096"/>
                  </a:cubicBezTo>
                  <a:lnTo>
                    <a:pt x="1279398" y="233096"/>
                  </a:lnTo>
                  <a:cubicBezTo>
                    <a:pt x="1280566" y="231927"/>
                    <a:pt x="1282903" y="231343"/>
                    <a:pt x="1286408" y="231343"/>
                  </a:cubicBezTo>
                  <a:cubicBezTo>
                    <a:pt x="1288745" y="231343"/>
                    <a:pt x="1294003" y="234264"/>
                    <a:pt x="1302182" y="240106"/>
                  </a:cubicBezTo>
                  <a:lnTo>
                    <a:pt x="1312697" y="248869"/>
                  </a:lnTo>
                  <a:lnTo>
                    <a:pt x="1305687" y="248869"/>
                  </a:lnTo>
                  <a:cubicBezTo>
                    <a:pt x="1305687" y="255879"/>
                    <a:pt x="1307439" y="261137"/>
                    <a:pt x="1310945" y="264642"/>
                  </a:cubicBezTo>
                  <a:cubicBezTo>
                    <a:pt x="1316786" y="269316"/>
                    <a:pt x="1320876" y="280416"/>
                    <a:pt x="1323213" y="297942"/>
                  </a:cubicBezTo>
                  <a:cubicBezTo>
                    <a:pt x="1323213" y="301447"/>
                    <a:pt x="1324382" y="306121"/>
                    <a:pt x="1326718" y="311963"/>
                  </a:cubicBezTo>
                  <a:lnTo>
                    <a:pt x="1328471" y="311963"/>
                  </a:lnTo>
                  <a:lnTo>
                    <a:pt x="1328471" y="296189"/>
                  </a:lnTo>
                  <a:lnTo>
                    <a:pt x="1330223" y="296189"/>
                  </a:lnTo>
                  <a:lnTo>
                    <a:pt x="1330223" y="311963"/>
                  </a:lnTo>
                  <a:cubicBezTo>
                    <a:pt x="1330223" y="315468"/>
                    <a:pt x="1331976" y="320141"/>
                    <a:pt x="1335481" y="325983"/>
                  </a:cubicBezTo>
                  <a:cubicBezTo>
                    <a:pt x="1342492" y="338836"/>
                    <a:pt x="1349502" y="350520"/>
                    <a:pt x="1356512" y="361035"/>
                  </a:cubicBezTo>
                  <a:cubicBezTo>
                    <a:pt x="1363523" y="371551"/>
                    <a:pt x="1369949" y="380898"/>
                    <a:pt x="1375791" y="389077"/>
                  </a:cubicBezTo>
                  <a:cubicBezTo>
                    <a:pt x="1376959" y="390245"/>
                    <a:pt x="1378128" y="391706"/>
                    <a:pt x="1379296" y="393458"/>
                  </a:cubicBezTo>
                  <a:cubicBezTo>
                    <a:pt x="1380465" y="395211"/>
                    <a:pt x="1380465" y="397256"/>
                    <a:pt x="1379296" y="399593"/>
                  </a:cubicBezTo>
                  <a:cubicBezTo>
                    <a:pt x="1378128" y="401929"/>
                    <a:pt x="1378128" y="405434"/>
                    <a:pt x="1379296" y="410108"/>
                  </a:cubicBezTo>
                  <a:cubicBezTo>
                    <a:pt x="1387475" y="420624"/>
                    <a:pt x="1392148" y="429387"/>
                    <a:pt x="1393317" y="436397"/>
                  </a:cubicBezTo>
                  <a:cubicBezTo>
                    <a:pt x="1394485" y="439902"/>
                    <a:pt x="1396822" y="443407"/>
                    <a:pt x="1400327" y="446913"/>
                  </a:cubicBezTo>
                  <a:cubicBezTo>
                    <a:pt x="1400327" y="449249"/>
                    <a:pt x="1399743" y="451586"/>
                    <a:pt x="1398574" y="453923"/>
                  </a:cubicBezTo>
                  <a:cubicBezTo>
                    <a:pt x="1393901" y="460934"/>
                    <a:pt x="1391564" y="471449"/>
                    <a:pt x="1391564" y="485470"/>
                  </a:cubicBezTo>
                  <a:cubicBezTo>
                    <a:pt x="1391564" y="492480"/>
                    <a:pt x="1390396" y="497154"/>
                    <a:pt x="1388059" y="499491"/>
                  </a:cubicBezTo>
                  <a:cubicBezTo>
                    <a:pt x="1386891" y="499491"/>
                    <a:pt x="1385138" y="500075"/>
                    <a:pt x="1382801" y="501243"/>
                  </a:cubicBezTo>
                  <a:cubicBezTo>
                    <a:pt x="1379296" y="509422"/>
                    <a:pt x="1375791" y="515848"/>
                    <a:pt x="1372286" y="520522"/>
                  </a:cubicBezTo>
                  <a:cubicBezTo>
                    <a:pt x="1369949" y="526364"/>
                    <a:pt x="1369949" y="532206"/>
                    <a:pt x="1372286" y="538048"/>
                  </a:cubicBezTo>
                  <a:cubicBezTo>
                    <a:pt x="1366444" y="535711"/>
                    <a:pt x="1358265" y="535711"/>
                    <a:pt x="1347749" y="538048"/>
                  </a:cubicBezTo>
                  <a:cubicBezTo>
                    <a:pt x="1343076" y="539216"/>
                    <a:pt x="1336649" y="539801"/>
                    <a:pt x="1328471" y="539801"/>
                  </a:cubicBezTo>
                  <a:lnTo>
                    <a:pt x="1305687" y="539801"/>
                  </a:lnTo>
                  <a:cubicBezTo>
                    <a:pt x="1301013" y="539801"/>
                    <a:pt x="1297508" y="541553"/>
                    <a:pt x="1295171" y="545058"/>
                  </a:cubicBezTo>
                  <a:cubicBezTo>
                    <a:pt x="1291666" y="549732"/>
                    <a:pt x="1281150" y="565797"/>
                    <a:pt x="1263625" y="593255"/>
                  </a:cubicBezTo>
                  <a:cubicBezTo>
                    <a:pt x="1246098" y="620712"/>
                    <a:pt x="1230909" y="648462"/>
                    <a:pt x="1218057" y="676503"/>
                  </a:cubicBezTo>
                  <a:lnTo>
                    <a:pt x="1197026" y="715060"/>
                  </a:lnTo>
                  <a:lnTo>
                    <a:pt x="1183005" y="743102"/>
                  </a:lnTo>
                  <a:cubicBezTo>
                    <a:pt x="1181836" y="743102"/>
                    <a:pt x="1180084" y="745439"/>
                    <a:pt x="1177747" y="750112"/>
                  </a:cubicBezTo>
                  <a:cubicBezTo>
                    <a:pt x="1183589" y="747776"/>
                    <a:pt x="1187679" y="746607"/>
                    <a:pt x="1190015" y="746607"/>
                  </a:cubicBezTo>
                  <a:cubicBezTo>
                    <a:pt x="1187679" y="748944"/>
                    <a:pt x="1185342" y="750989"/>
                    <a:pt x="1183005" y="752741"/>
                  </a:cubicBezTo>
                  <a:cubicBezTo>
                    <a:pt x="1180668" y="754494"/>
                    <a:pt x="1178331" y="755955"/>
                    <a:pt x="1175995" y="757123"/>
                  </a:cubicBezTo>
                  <a:cubicBezTo>
                    <a:pt x="1175995" y="760628"/>
                    <a:pt x="1174826" y="763257"/>
                    <a:pt x="1172489" y="765010"/>
                  </a:cubicBezTo>
                  <a:cubicBezTo>
                    <a:pt x="1170153" y="766762"/>
                    <a:pt x="1168400" y="768223"/>
                    <a:pt x="1167231" y="769391"/>
                  </a:cubicBezTo>
                  <a:lnTo>
                    <a:pt x="1168984" y="772896"/>
                  </a:lnTo>
                  <a:lnTo>
                    <a:pt x="1181252" y="764133"/>
                  </a:lnTo>
                  <a:lnTo>
                    <a:pt x="1214552" y="741349"/>
                  </a:lnTo>
                  <a:cubicBezTo>
                    <a:pt x="1220394" y="739013"/>
                    <a:pt x="1223899" y="735507"/>
                    <a:pt x="1225067" y="730834"/>
                  </a:cubicBezTo>
                  <a:cubicBezTo>
                    <a:pt x="1225067" y="729666"/>
                    <a:pt x="1227404" y="727913"/>
                    <a:pt x="1232078" y="725576"/>
                  </a:cubicBezTo>
                  <a:cubicBezTo>
                    <a:pt x="1240257" y="720903"/>
                    <a:pt x="1249019" y="713892"/>
                    <a:pt x="1258367" y="704545"/>
                  </a:cubicBezTo>
                  <a:cubicBezTo>
                    <a:pt x="1259535" y="704545"/>
                    <a:pt x="1260996" y="702792"/>
                    <a:pt x="1262748" y="699287"/>
                  </a:cubicBezTo>
                  <a:cubicBezTo>
                    <a:pt x="1264501" y="695782"/>
                    <a:pt x="1267130" y="693445"/>
                    <a:pt x="1270635" y="692277"/>
                  </a:cubicBezTo>
                  <a:cubicBezTo>
                    <a:pt x="1271803" y="692277"/>
                    <a:pt x="1274140" y="692277"/>
                    <a:pt x="1277645" y="692277"/>
                  </a:cubicBezTo>
                  <a:cubicBezTo>
                    <a:pt x="1276477" y="689940"/>
                    <a:pt x="1275893" y="687019"/>
                    <a:pt x="1275893" y="683514"/>
                  </a:cubicBezTo>
                  <a:cubicBezTo>
                    <a:pt x="1275893" y="680008"/>
                    <a:pt x="1278230" y="676503"/>
                    <a:pt x="1282903" y="672998"/>
                  </a:cubicBezTo>
                  <a:cubicBezTo>
                    <a:pt x="1287577" y="675335"/>
                    <a:pt x="1291082" y="676503"/>
                    <a:pt x="1293419" y="676503"/>
                  </a:cubicBezTo>
                  <a:cubicBezTo>
                    <a:pt x="1292250" y="677672"/>
                    <a:pt x="1290497" y="678256"/>
                    <a:pt x="1288161" y="678256"/>
                  </a:cubicBezTo>
                  <a:cubicBezTo>
                    <a:pt x="1289329" y="679424"/>
                    <a:pt x="1289914" y="681761"/>
                    <a:pt x="1289914" y="685266"/>
                  </a:cubicBezTo>
                  <a:cubicBezTo>
                    <a:pt x="1296924" y="678256"/>
                    <a:pt x="1301013" y="674166"/>
                    <a:pt x="1302182" y="672998"/>
                  </a:cubicBezTo>
                  <a:cubicBezTo>
                    <a:pt x="1308023" y="669493"/>
                    <a:pt x="1310360" y="664819"/>
                    <a:pt x="1309192" y="658977"/>
                  </a:cubicBezTo>
                  <a:lnTo>
                    <a:pt x="1310945" y="655472"/>
                  </a:lnTo>
                  <a:lnTo>
                    <a:pt x="1314450" y="657225"/>
                  </a:lnTo>
                  <a:cubicBezTo>
                    <a:pt x="1313281" y="658393"/>
                    <a:pt x="1312989" y="659854"/>
                    <a:pt x="1313573" y="661606"/>
                  </a:cubicBezTo>
                  <a:cubicBezTo>
                    <a:pt x="1314158" y="663359"/>
                    <a:pt x="1315034" y="664235"/>
                    <a:pt x="1316203" y="664235"/>
                  </a:cubicBezTo>
                  <a:lnTo>
                    <a:pt x="1324965" y="658977"/>
                  </a:lnTo>
                  <a:cubicBezTo>
                    <a:pt x="1326134" y="656641"/>
                    <a:pt x="1328763" y="652843"/>
                    <a:pt x="1332852" y="647585"/>
                  </a:cubicBezTo>
                  <a:cubicBezTo>
                    <a:pt x="1336941" y="642328"/>
                    <a:pt x="1339570" y="636778"/>
                    <a:pt x="1340739" y="630936"/>
                  </a:cubicBezTo>
                  <a:lnTo>
                    <a:pt x="1344244" y="627431"/>
                  </a:lnTo>
                  <a:cubicBezTo>
                    <a:pt x="1348918" y="623925"/>
                    <a:pt x="1357097" y="619252"/>
                    <a:pt x="1368781" y="613410"/>
                  </a:cubicBezTo>
                  <a:cubicBezTo>
                    <a:pt x="1367612" y="608736"/>
                    <a:pt x="1368196" y="605231"/>
                    <a:pt x="1370533" y="602894"/>
                  </a:cubicBezTo>
                  <a:cubicBezTo>
                    <a:pt x="1375207" y="600557"/>
                    <a:pt x="1377543" y="598221"/>
                    <a:pt x="1377543" y="595884"/>
                  </a:cubicBezTo>
                  <a:cubicBezTo>
                    <a:pt x="1377543" y="593547"/>
                    <a:pt x="1375791" y="591210"/>
                    <a:pt x="1372286" y="588873"/>
                  </a:cubicBezTo>
                  <a:cubicBezTo>
                    <a:pt x="1373454" y="587705"/>
                    <a:pt x="1375791" y="587121"/>
                    <a:pt x="1379296" y="587121"/>
                  </a:cubicBezTo>
                  <a:cubicBezTo>
                    <a:pt x="1382801" y="587121"/>
                    <a:pt x="1386891" y="589458"/>
                    <a:pt x="1391564" y="594131"/>
                  </a:cubicBezTo>
                  <a:cubicBezTo>
                    <a:pt x="1392733" y="594131"/>
                    <a:pt x="1393025" y="595299"/>
                    <a:pt x="1392440" y="597636"/>
                  </a:cubicBezTo>
                  <a:cubicBezTo>
                    <a:pt x="1391857" y="599973"/>
                    <a:pt x="1392148" y="601726"/>
                    <a:pt x="1393317" y="602894"/>
                  </a:cubicBezTo>
                  <a:cubicBezTo>
                    <a:pt x="1396822" y="602894"/>
                    <a:pt x="1399743" y="603478"/>
                    <a:pt x="1402080" y="604647"/>
                  </a:cubicBezTo>
                  <a:lnTo>
                    <a:pt x="1402080" y="608152"/>
                  </a:lnTo>
                  <a:lnTo>
                    <a:pt x="1403832" y="608152"/>
                  </a:lnTo>
                  <a:cubicBezTo>
                    <a:pt x="1405001" y="606984"/>
                    <a:pt x="1407337" y="606399"/>
                    <a:pt x="1410843" y="606399"/>
                  </a:cubicBezTo>
                  <a:cubicBezTo>
                    <a:pt x="1416685" y="602894"/>
                    <a:pt x="1431290" y="592963"/>
                    <a:pt x="1454658" y="576605"/>
                  </a:cubicBezTo>
                  <a:cubicBezTo>
                    <a:pt x="1458163" y="574268"/>
                    <a:pt x="1461084" y="570179"/>
                    <a:pt x="1463421" y="564337"/>
                  </a:cubicBezTo>
                  <a:cubicBezTo>
                    <a:pt x="1468094" y="560832"/>
                    <a:pt x="1472768" y="560248"/>
                    <a:pt x="1477442" y="562584"/>
                  </a:cubicBezTo>
                  <a:cubicBezTo>
                    <a:pt x="1480947" y="561416"/>
                    <a:pt x="1483576" y="559663"/>
                    <a:pt x="1485328" y="557327"/>
                  </a:cubicBezTo>
                  <a:cubicBezTo>
                    <a:pt x="1487081" y="554990"/>
                    <a:pt x="1489126" y="553237"/>
                    <a:pt x="1491462" y="552069"/>
                  </a:cubicBezTo>
                  <a:cubicBezTo>
                    <a:pt x="1491462" y="550900"/>
                    <a:pt x="1492047" y="550316"/>
                    <a:pt x="1493215" y="550316"/>
                  </a:cubicBezTo>
                  <a:cubicBezTo>
                    <a:pt x="1494383" y="550316"/>
                    <a:pt x="1494968" y="549148"/>
                    <a:pt x="1494968" y="546811"/>
                  </a:cubicBezTo>
                  <a:cubicBezTo>
                    <a:pt x="1494968" y="543306"/>
                    <a:pt x="1497889" y="541553"/>
                    <a:pt x="1503731" y="541553"/>
                  </a:cubicBezTo>
                  <a:cubicBezTo>
                    <a:pt x="1503731" y="541553"/>
                    <a:pt x="1504899" y="540385"/>
                    <a:pt x="1507236" y="538048"/>
                  </a:cubicBezTo>
                  <a:lnTo>
                    <a:pt x="1498473" y="538048"/>
                  </a:lnTo>
                  <a:cubicBezTo>
                    <a:pt x="1498473" y="538048"/>
                    <a:pt x="1499641" y="535127"/>
                    <a:pt x="1501978" y="529285"/>
                  </a:cubicBezTo>
                  <a:cubicBezTo>
                    <a:pt x="1505483" y="530453"/>
                    <a:pt x="1507820" y="530161"/>
                    <a:pt x="1508988" y="528409"/>
                  </a:cubicBezTo>
                  <a:cubicBezTo>
                    <a:pt x="1510157" y="526656"/>
                    <a:pt x="1510741" y="524611"/>
                    <a:pt x="1510741" y="522275"/>
                  </a:cubicBezTo>
                  <a:cubicBezTo>
                    <a:pt x="1510741" y="521106"/>
                    <a:pt x="1511325" y="520814"/>
                    <a:pt x="1512494" y="521398"/>
                  </a:cubicBezTo>
                  <a:cubicBezTo>
                    <a:pt x="1513662" y="521982"/>
                    <a:pt x="1514830" y="522275"/>
                    <a:pt x="1515999" y="522275"/>
                  </a:cubicBezTo>
                  <a:cubicBezTo>
                    <a:pt x="1518336" y="521106"/>
                    <a:pt x="1521841" y="520522"/>
                    <a:pt x="1526515" y="520522"/>
                  </a:cubicBezTo>
                  <a:cubicBezTo>
                    <a:pt x="1531188" y="519354"/>
                    <a:pt x="1534109" y="516433"/>
                    <a:pt x="1535278" y="511759"/>
                  </a:cubicBezTo>
                  <a:cubicBezTo>
                    <a:pt x="1536446" y="509422"/>
                    <a:pt x="1536446" y="507085"/>
                    <a:pt x="1535278" y="504749"/>
                  </a:cubicBezTo>
                  <a:cubicBezTo>
                    <a:pt x="1534109" y="502412"/>
                    <a:pt x="1532356" y="500659"/>
                    <a:pt x="1530020" y="499491"/>
                  </a:cubicBezTo>
                  <a:lnTo>
                    <a:pt x="1540535" y="490728"/>
                  </a:lnTo>
                  <a:cubicBezTo>
                    <a:pt x="1544040" y="490728"/>
                    <a:pt x="1546377" y="491312"/>
                    <a:pt x="1547546" y="492480"/>
                  </a:cubicBezTo>
                  <a:lnTo>
                    <a:pt x="1549298" y="497738"/>
                  </a:lnTo>
                  <a:lnTo>
                    <a:pt x="1540535" y="518769"/>
                  </a:lnTo>
                  <a:lnTo>
                    <a:pt x="1547546" y="518769"/>
                  </a:lnTo>
                  <a:cubicBezTo>
                    <a:pt x="1547546" y="519938"/>
                    <a:pt x="1547838" y="520814"/>
                    <a:pt x="1548422" y="521398"/>
                  </a:cubicBezTo>
                  <a:cubicBezTo>
                    <a:pt x="1549006" y="521982"/>
                    <a:pt x="1548714" y="522859"/>
                    <a:pt x="1547546" y="524027"/>
                  </a:cubicBezTo>
                  <a:cubicBezTo>
                    <a:pt x="1553388" y="521690"/>
                    <a:pt x="1557185" y="517601"/>
                    <a:pt x="1558937" y="511759"/>
                  </a:cubicBezTo>
                  <a:cubicBezTo>
                    <a:pt x="1560690" y="505917"/>
                    <a:pt x="1561567" y="502412"/>
                    <a:pt x="1561567" y="501243"/>
                  </a:cubicBezTo>
                  <a:cubicBezTo>
                    <a:pt x="1567408" y="507085"/>
                    <a:pt x="1570621" y="510883"/>
                    <a:pt x="1571206" y="512635"/>
                  </a:cubicBezTo>
                  <a:cubicBezTo>
                    <a:pt x="1571790" y="514388"/>
                    <a:pt x="1570329" y="517601"/>
                    <a:pt x="1566824" y="522275"/>
                  </a:cubicBezTo>
                  <a:lnTo>
                    <a:pt x="1561567" y="527532"/>
                  </a:lnTo>
                  <a:lnTo>
                    <a:pt x="1573834" y="524027"/>
                  </a:lnTo>
                  <a:cubicBezTo>
                    <a:pt x="1576172" y="522859"/>
                    <a:pt x="1576756" y="521106"/>
                    <a:pt x="1575587" y="518769"/>
                  </a:cubicBezTo>
                  <a:lnTo>
                    <a:pt x="1580845" y="510006"/>
                  </a:lnTo>
                  <a:lnTo>
                    <a:pt x="1580845" y="518769"/>
                  </a:lnTo>
                  <a:cubicBezTo>
                    <a:pt x="1580845" y="517601"/>
                    <a:pt x="1582598" y="515848"/>
                    <a:pt x="1586103" y="513511"/>
                  </a:cubicBezTo>
                  <a:cubicBezTo>
                    <a:pt x="1589608" y="515848"/>
                    <a:pt x="1590192" y="517893"/>
                    <a:pt x="1587856" y="519646"/>
                  </a:cubicBezTo>
                  <a:cubicBezTo>
                    <a:pt x="1585519" y="521398"/>
                    <a:pt x="1584350" y="522859"/>
                    <a:pt x="1584350" y="524027"/>
                  </a:cubicBezTo>
                  <a:cubicBezTo>
                    <a:pt x="1584350" y="524027"/>
                    <a:pt x="1586687" y="523443"/>
                    <a:pt x="1591360" y="522275"/>
                  </a:cubicBezTo>
                  <a:cubicBezTo>
                    <a:pt x="1596034" y="521106"/>
                    <a:pt x="1599539" y="518769"/>
                    <a:pt x="1601876" y="515264"/>
                  </a:cubicBezTo>
                  <a:cubicBezTo>
                    <a:pt x="1603045" y="512927"/>
                    <a:pt x="1604213" y="512343"/>
                    <a:pt x="1605381" y="513511"/>
                  </a:cubicBezTo>
                  <a:lnTo>
                    <a:pt x="1603629" y="518769"/>
                  </a:lnTo>
                  <a:cubicBezTo>
                    <a:pt x="1603629" y="518769"/>
                    <a:pt x="1603921" y="519062"/>
                    <a:pt x="1604505" y="519646"/>
                  </a:cubicBezTo>
                  <a:cubicBezTo>
                    <a:pt x="1605089" y="520230"/>
                    <a:pt x="1605381" y="520522"/>
                    <a:pt x="1605381" y="520522"/>
                  </a:cubicBezTo>
                  <a:cubicBezTo>
                    <a:pt x="1610055" y="519354"/>
                    <a:pt x="1615897" y="519938"/>
                    <a:pt x="1622907" y="522275"/>
                  </a:cubicBezTo>
                  <a:lnTo>
                    <a:pt x="1628165" y="525780"/>
                  </a:lnTo>
                  <a:cubicBezTo>
                    <a:pt x="1635176" y="532790"/>
                    <a:pt x="1643939" y="537464"/>
                    <a:pt x="1654454" y="539801"/>
                  </a:cubicBezTo>
                  <a:cubicBezTo>
                    <a:pt x="1662633" y="540969"/>
                    <a:pt x="1671396" y="543890"/>
                    <a:pt x="1680743" y="548563"/>
                  </a:cubicBezTo>
                  <a:cubicBezTo>
                    <a:pt x="1693596" y="550900"/>
                    <a:pt x="1700022" y="557911"/>
                    <a:pt x="1700022" y="569595"/>
                  </a:cubicBezTo>
                  <a:lnTo>
                    <a:pt x="1701775" y="571347"/>
                  </a:lnTo>
                  <a:lnTo>
                    <a:pt x="1704683" y="575710"/>
                  </a:lnTo>
                  <a:lnTo>
                    <a:pt x="1704683" y="658530"/>
                  </a:lnTo>
                  <a:lnTo>
                    <a:pt x="1700022" y="665988"/>
                  </a:lnTo>
                  <a:lnTo>
                    <a:pt x="1693012" y="667740"/>
                  </a:lnTo>
                  <a:cubicBezTo>
                    <a:pt x="1689506" y="668909"/>
                    <a:pt x="1687461" y="670369"/>
                    <a:pt x="1686878" y="672122"/>
                  </a:cubicBezTo>
                  <a:cubicBezTo>
                    <a:pt x="1686293" y="673874"/>
                    <a:pt x="1686001" y="675919"/>
                    <a:pt x="1686001" y="678256"/>
                  </a:cubicBezTo>
                  <a:lnTo>
                    <a:pt x="1684249" y="685266"/>
                  </a:lnTo>
                  <a:cubicBezTo>
                    <a:pt x="1683080" y="686435"/>
                    <a:pt x="1679867" y="688479"/>
                    <a:pt x="1674609" y="691400"/>
                  </a:cubicBezTo>
                  <a:cubicBezTo>
                    <a:pt x="1669351" y="694321"/>
                    <a:pt x="1663802" y="694614"/>
                    <a:pt x="1657959" y="692277"/>
                  </a:cubicBezTo>
                  <a:cubicBezTo>
                    <a:pt x="1655623" y="692277"/>
                    <a:pt x="1652118" y="693445"/>
                    <a:pt x="1647444" y="695782"/>
                  </a:cubicBezTo>
                  <a:cubicBezTo>
                    <a:pt x="1643939" y="701624"/>
                    <a:pt x="1639849" y="703961"/>
                    <a:pt x="1635176" y="702792"/>
                  </a:cubicBezTo>
                  <a:lnTo>
                    <a:pt x="1631670" y="702792"/>
                  </a:lnTo>
                  <a:cubicBezTo>
                    <a:pt x="1616481" y="702792"/>
                    <a:pt x="1604213" y="701040"/>
                    <a:pt x="1594866" y="697534"/>
                  </a:cubicBezTo>
                  <a:cubicBezTo>
                    <a:pt x="1590192" y="696366"/>
                    <a:pt x="1586395" y="696074"/>
                    <a:pt x="1583474" y="696658"/>
                  </a:cubicBezTo>
                  <a:cubicBezTo>
                    <a:pt x="1580553" y="697242"/>
                    <a:pt x="1577340" y="696950"/>
                    <a:pt x="1573834" y="695782"/>
                  </a:cubicBezTo>
                  <a:lnTo>
                    <a:pt x="1544040" y="692277"/>
                  </a:lnTo>
                  <a:cubicBezTo>
                    <a:pt x="1537030" y="689940"/>
                    <a:pt x="1529435" y="688772"/>
                    <a:pt x="1521257" y="688772"/>
                  </a:cubicBezTo>
                  <a:lnTo>
                    <a:pt x="1514246" y="688772"/>
                  </a:lnTo>
                  <a:cubicBezTo>
                    <a:pt x="1513078" y="688772"/>
                    <a:pt x="1498473" y="689940"/>
                    <a:pt x="1470431" y="692277"/>
                  </a:cubicBezTo>
                  <a:cubicBezTo>
                    <a:pt x="1468094" y="693445"/>
                    <a:pt x="1464297" y="694614"/>
                    <a:pt x="1459039" y="695782"/>
                  </a:cubicBezTo>
                  <a:cubicBezTo>
                    <a:pt x="1453782" y="696950"/>
                    <a:pt x="1449400" y="697534"/>
                    <a:pt x="1445895" y="697534"/>
                  </a:cubicBezTo>
                  <a:cubicBezTo>
                    <a:pt x="1442390" y="698703"/>
                    <a:pt x="1440053" y="700455"/>
                    <a:pt x="1438884" y="702792"/>
                  </a:cubicBezTo>
                  <a:cubicBezTo>
                    <a:pt x="1442390" y="705129"/>
                    <a:pt x="1446187" y="705713"/>
                    <a:pt x="1450276" y="704545"/>
                  </a:cubicBezTo>
                  <a:cubicBezTo>
                    <a:pt x="1454366" y="703376"/>
                    <a:pt x="1456410" y="702792"/>
                    <a:pt x="1456410" y="702792"/>
                  </a:cubicBezTo>
                  <a:lnTo>
                    <a:pt x="1477442" y="702792"/>
                  </a:lnTo>
                  <a:lnTo>
                    <a:pt x="1472184" y="715060"/>
                  </a:lnTo>
                  <a:lnTo>
                    <a:pt x="1486205" y="722071"/>
                  </a:lnTo>
                  <a:cubicBezTo>
                    <a:pt x="1492047" y="727913"/>
                    <a:pt x="1495552" y="732586"/>
                    <a:pt x="1496720" y="736092"/>
                  </a:cubicBezTo>
                  <a:cubicBezTo>
                    <a:pt x="1500225" y="740765"/>
                    <a:pt x="1503731" y="742518"/>
                    <a:pt x="1507236" y="741349"/>
                  </a:cubicBezTo>
                  <a:lnTo>
                    <a:pt x="1507236" y="753618"/>
                  </a:lnTo>
                  <a:cubicBezTo>
                    <a:pt x="1507236" y="755955"/>
                    <a:pt x="1508404" y="760628"/>
                    <a:pt x="1510741" y="767638"/>
                  </a:cubicBezTo>
                  <a:cubicBezTo>
                    <a:pt x="1517751" y="768807"/>
                    <a:pt x="1522425" y="772896"/>
                    <a:pt x="1524762" y="779907"/>
                  </a:cubicBezTo>
                  <a:lnTo>
                    <a:pt x="1526515" y="781659"/>
                  </a:lnTo>
                  <a:cubicBezTo>
                    <a:pt x="1531188" y="782828"/>
                    <a:pt x="1533525" y="785457"/>
                    <a:pt x="1533525" y="789546"/>
                  </a:cubicBezTo>
                  <a:cubicBezTo>
                    <a:pt x="1533525" y="793635"/>
                    <a:pt x="1533525" y="796848"/>
                    <a:pt x="1533525" y="799185"/>
                  </a:cubicBezTo>
                  <a:cubicBezTo>
                    <a:pt x="1538199" y="807364"/>
                    <a:pt x="1539367" y="813206"/>
                    <a:pt x="1537030" y="816711"/>
                  </a:cubicBezTo>
                  <a:cubicBezTo>
                    <a:pt x="1537030" y="816711"/>
                    <a:pt x="1538199" y="817880"/>
                    <a:pt x="1540535" y="820217"/>
                  </a:cubicBezTo>
                  <a:cubicBezTo>
                    <a:pt x="1542872" y="820217"/>
                    <a:pt x="1545501" y="818172"/>
                    <a:pt x="1548422" y="814082"/>
                  </a:cubicBezTo>
                  <a:cubicBezTo>
                    <a:pt x="1551343" y="809993"/>
                    <a:pt x="1553972" y="807364"/>
                    <a:pt x="1556309" y="806196"/>
                  </a:cubicBezTo>
                  <a:cubicBezTo>
                    <a:pt x="1550467" y="815543"/>
                    <a:pt x="1546377" y="821969"/>
                    <a:pt x="1544040" y="825474"/>
                  </a:cubicBezTo>
                  <a:lnTo>
                    <a:pt x="1542288" y="832485"/>
                  </a:lnTo>
                  <a:cubicBezTo>
                    <a:pt x="1542288" y="834821"/>
                    <a:pt x="1543457" y="838911"/>
                    <a:pt x="1545793" y="844753"/>
                  </a:cubicBezTo>
                  <a:cubicBezTo>
                    <a:pt x="1550467" y="854100"/>
                    <a:pt x="1553388" y="862279"/>
                    <a:pt x="1554556" y="869289"/>
                  </a:cubicBezTo>
                  <a:cubicBezTo>
                    <a:pt x="1554556" y="872794"/>
                    <a:pt x="1553972" y="875716"/>
                    <a:pt x="1552803" y="878052"/>
                  </a:cubicBezTo>
                  <a:cubicBezTo>
                    <a:pt x="1551635" y="881557"/>
                    <a:pt x="1551051" y="885063"/>
                    <a:pt x="1551051" y="888568"/>
                  </a:cubicBezTo>
                  <a:cubicBezTo>
                    <a:pt x="1551051" y="894410"/>
                    <a:pt x="1552219" y="898499"/>
                    <a:pt x="1554556" y="900836"/>
                  </a:cubicBezTo>
                  <a:lnTo>
                    <a:pt x="1559814" y="909599"/>
                  </a:lnTo>
                  <a:cubicBezTo>
                    <a:pt x="1563319" y="915441"/>
                    <a:pt x="1564780" y="921575"/>
                    <a:pt x="1564195" y="928001"/>
                  </a:cubicBezTo>
                  <a:cubicBezTo>
                    <a:pt x="1563611" y="934428"/>
                    <a:pt x="1563319" y="938809"/>
                    <a:pt x="1563319" y="941146"/>
                  </a:cubicBezTo>
                  <a:cubicBezTo>
                    <a:pt x="1557477" y="942314"/>
                    <a:pt x="1554556" y="946404"/>
                    <a:pt x="1554556" y="953414"/>
                  </a:cubicBezTo>
                  <a:cubicBezTo>
                    <a:pt x="1554556" y="958088"/>
                    <a:pt x="1552803" y="961009"/>
                    <a:pt x="1549298" y="962177"/>
                  </a:cubicBezTo>
                  <a:cubicBezTo>
                    <a:pt x="1546961" y="962177"/>
                    <a:pt x="1543457" y="963345"/>
                    <a:pt x="1538783" y="965682"/>
                  </a:cubicBezTo>
                  <a:lnTo>
                    <a:pt x="1533525" y="970940"/>
                  </a:lnTo>
                  <a:cubicBezTo>
                    <a:pt x="1528851" y="974445"/>
                    <a:pt x="1524762" y="973861"/>
                    <a:pt x="1521257" y="969187"/>
                  </a:cubicBezTo>
                  <a:cubicBezTo>
                    <a:pt x="1521257" y="970356"/>
                    <a:pt x="1519796" y="971524"/>
                    <a:pt x="1516875" y="972693"/>
                  </a:cubicBezTo>
                  <a:cubicBezTo>
                    <a:pt x="1513954" y="973861"/>
                    <a:pt x="1511910" y="976198"/>
                    <a:pt x="1510741" y="979703"/>
                  </a:cubicBezTo>
                  <a:cubicBezTo>
                    <a:pt x="1510741" y="982040"/>
                    <a:pt x="1508988" y="983208"/>
                    <a:pt x="1505483" y="983208"/>
                  </a:cubicBezTo>
                  <a:cubicBezTo>
                    <a:pt x="1504315" y="982040"/>
                    <a:pt x="1502270" y="981456"/>
                    <a:pt x="1499349" y="981456"/>
                  </a:cubicBezTo>
                  <a:cubicBezTo>
                    <a:pt x="1496428" y="981456"/>
                    <a:pt x="1493799" y="981456"/>
                    <a:pt x="1491462" y="981456"/>
                  </a:cubicBezTo>
                  <a:cubicBezTo>
                    <a:pt x="1489126" y="981456"/>
                    <a:pt x="1487373" y="982040"/>
                    <a:pt x="1486205" y="983208"/>
                  </a:cubicBezTo>
                  <a:cubicBezTo>
                    <a:pt x="1482699" y="987882"/>
                    <a:pt x="1477442" y="989050"/>
                    <a:pt x="1470431" y="986714"/>
                  </a:cubicBezTo>
                  <a:cubicBezTo>
                    <a:pt x="1452906" y="1014755"/>
                    <a:pt x="1442974" y="1031113"/>
                    <a:pt x="1440637" y="1035786"/>
                  </a:cubicBezTo>
                  <a:cubicBezTo>
                    <a:pt x="1430121" y="1054481"/>
                    <a:pt x="1421359" y="1068501"/>
                    <a:pt x="1414348" y="1077849"/>
                  </a:cubicBezTo>
                  <a:cubicBezTo>
                    <a:pt x="1409674" y="1075512"/>
                    <a:pt x="1406169" y="1077849"/>
                    <a:pt x="1403832" y="1084859"/>
                  </a:cubicBezTo>
                  <a:lnTo>
                    <a:pt x="1389812" y="1102385"/>
                  </a:lnTo>
                  <a:cubicBezTo>
                    <a:pt x="1393317" y="1107059"/>
                    <a:pt x="1398867" y="1111732"/>
                    <a:pt x="1406461" y="1116406"/>
                  </a:cubicBezTo>
                  <a:cubicBezTo>
                    <a:pt x="1414056" y="1121079"/>
                    <a:pt x="1420190" y="1125169"/>
                    <a:pt x="1424864" y="1128674"/>
                  </a:cubicBezTo>
                  <a:cubicBezTo>
                    <a:pt x="1420190" y="1127506"/>
                    <a:pt x="1415516" y="1125753"/>
                    <a:pt x="1410843" y="1123416"/>
                  </a:cubicBezTo>
                  <a:cubicBezTo>
                    <a:pt x="1406169" y="1121079"/>
                    <a:pt x="1402664" y="1119327"/>
                    <a:pt x="1400327" y="1118158"/>
                  </a:cubicBezTo>
                  <a:cubicBezTo>
                    <a:pt x="1400327" y="1116990"/>
                    <a:pt x="1400035" y="1116260"/>
                    <a:pt x="1399451" y="1115968"/>
                  </a:cubicBezTo>
                  <a:lnTo>
                    <a:pt x="1396822" y="1116406"/>
                  </a:lnTo>
                  <a:lnTo>
                    <a:pt x="1393317" y="1114653"/>
                  </a:lnTo>
                  <a:cubicBezTo>
                    <a:pt x="1393317" y="1113485"/>
                    <a:pt x="1392733" y="1112609"/>
                    <a:pt x="1391564" y="1112024"/>
                  </a:cubicBezTo>
                  <a:cubicBezTo>
                    <a:pt x="1390396" y="1111440"/>
                    <a:pt x="1389227" y="1110564"/>
                    <a:pt x="1388059" y="1109395"/>
                  </a:cubicBezTo>
                  <a:cubicBezTo>
                    <a:pt x="1388059" y="1114069"/>
                    <a:pt x="1389812" y="1118158"/>
                    <a:pt x="1393317" y="1121664"/>
                  </a:cubicBezTo>
                  <a:lnTo>
                    <a:pt x="1419606" y="1144448"/>
                  </a:lnTo>
                  <a:cubicBezTo>
                    <a:pt x="1420774" y="1144448"/>
                    <a:pt x="1421359" y="1145616"/>
                    <a:pt x="1421359" y="1147953"/>
                  </a:cubicBezTo>
                  <a:cubicBezTo>
                    <a:pt x="1419022" y="1147953"/>
                    <a:pt x="1416393" y="1146784"/>
                    <a:pt x="1413472" y="1144448"/>
                  </a:cubicBezTo>
                  <a:cubicBezTo>
                    <a:pt x="1410551" y="1142111"/>
                    <a:pt x="1408506" y="1140942"/>
                    <a:pt x="1407337" y="1140942"/>
                  </a:cubicBezTo>
                  <a:cubicBezTo>
                    <a:pt x="1406169" y="1139774"/>
                    <a:pt x="1404709" y="1138313"/>
                    <a:pt x="1402956" y="1136561"/>
                  </a:cubicBezTo>
                  <a:cubicBezTo>
                    <a:pt x="1401203" y="1134808"/>
                    <a:pt x="1399159" y="1133932"/>
                    <a:pt x="1396822" y="1133932"/>
                  </a:cubicBezTo>
                  <a:cubicBezTo>
                    <a:pt x="1396822" y="1138605"/>
                    <a:pt x="1399743" y="1142111"/>
                    <a:pt x="1405585" y="1144448"/>
                  </a:cubicBezTo>
                  <a:cubicBezTo>
                    <a:pt x="1403248" y="1145616"/>
                    <a:pt x="1400911" y="1145616"/>
                    <a:pt x="1398574" y="1144448"/>
                  </a:cubicBezTo>
                  <a:cubicBezTo>
                    <a:pt x="1396238" y="1143279"/>
                    <a:pt x="1394485" y="1142695"/>
                    <a:pt x="1393317" y="1142695"/>
                  </a:cubicBezTo>
                  <a:cubicBezTo>
                    <a:pt x="1417853" y="1161389"/>
                    <a:pt x="1440929" y="1182420"/>
                    <a:pt x="1462545" y="1205789"/>
                  </a:cubicBezTo>
                  <a:cubicBezTo>
                    <a:pt x="1484160" y="1229156"/>
                    <a:pt x="1497305" y="1243177"/>
                    <a:pt x="1501978" y="1247851"/>
                  </a:cubicBezTo>
                  <a:lnTo>
                    <a:pt x="1493215" y="1246098"/>
                  </a:lnTo>
                  <a:cubicBezTo>
                    <a:pt x="1492047" y="1244930"/>
                    <a:pt x="1490878" y="1244053"/>
                    <a:pt x="1489710" y="1243469"/>
                  </a:cubicBezTo>
                  <a:cubicBezTo>
                    <a:pt x="1488541" y="1242885"/>
                    <a:pt x="1487373" y="1242593"/>
                    <a:pt x="1486205" y="1242593"/>
                  </a:cubicBezTo>
                  <a:cubicBezTo>
                    <a:pt x="1488541" y="1244930"/>
                    <a:pt x="1491462" y="1247851"/>
                    <a:pt x="1494968" y="1251356"/>
                  </a:cubicBezTo>
                  <a:cubicBezTo>
                    <a:pt x="1497305" y="1252524"/>
                    <a:pt x="1499933" y="1253109"/>
                    <a:pt x="1502854" y="1253109"/>
                  </a:cubicBezTo>
                  <a:cubicBezTo>
                    <a:pt x="1505776" y="1253109"/>
                    <a:pt x="1507236" y="1253693"/>
                    <a:pt x="1507236" y="1254861"/>
                  </a:cubicBezTo>
                  <a:lnTo>
                    <a:pt x="1507236" y="1260119"/>
                  </a:lnTo>
                  <a:cubicBezTo>
                    <a:pt x="1507236" y="1260119"/>
                    <a:pt x="1507528" y="1260411"/>
                    <a:pt x="1508112" y="1260995"/>
                  </a:cubicBezTo>
                  <a:cubicBezTo>
                    <a:pt x="1508697" y="1261580"/>
                    <a:pt x="1508988" y="1261872"/>
                    <a:pt x="1508988" y="1261872"/>
                  </a:cubicBezTo>
                  <a:cubicBezTo>
                    <a:pt x="1517167" y="1264208"/>
                    <a:pt x="1523594" y="1268298"/>
                    <a:pt x="1528267" y="1274140"/>
                  </a:cubicBezTo>
                  <a:cubicBezTo>
                    <a:pt x="1530604" y="1275308"/>
                    <a:pt x="1532941" y="1277061"/>
                    <a:pt x="1535278" y="1279398"/>
                  </a:cubicBezTo>
                  <a:cubicBezTo>
                    <a:pt x="1537614" y="1281734"/>
                    <a:pt x="1539951" y="1282903"/>
                    <a:pt x="1542288" y="1282903"/>
                  </a:cubicBezTo>
                  <a:cubicBezTo>
                    <a:pt x="1546961" y="1282903"/>
                    <a:pt x="1550467" y="1282903"/>
                    <a:pt x="1552803" y="1282903"/>
                  </a:cubicBezTo>
                  <a:cubicBezTo>
                    <a:pt x="1556309" y="1282903"/>
                    <a:pt x="1558061" y="1285240"/>
                    <a:pt x="1558061" y="1289913"/>
                  </a:cubicBezTo>
                  <a:cubicBezTo>
                    <a:pt x="1552219" y="1287576"/>
                    <a:pt x="1547546" y="1286992"/>
                    <a:pt x="1544040" y="1288161"/>
                  </a:cubicBezTo>
                  <a:cubicBezTo>
                    <a:pt x="1542872" y="1290497"/>
                    <a:pt x="1543457" y="1292834"/>
                    <a:pt x="1545793" y="1295171"/>
                  </a:cubicBezTo>
                  <a:cubicBezTo>
                    <a:pt x="1551635" y="1297508"/>
                    <a:pt x="1555140" y="1301013"/>
                    <a:pt x="1556309" y="1305687"/>
                  </a:cubicBezTo>
                  <a:cubicBezTo>
                    <a:pt x="1556309" y="1306855"/>
                    <a:pt x="1557477" y="1308023"/>
                    <a:pt x="1559814" y="1309192"/>
                  </a:cubicBezTo>
                  <a:cubicBezTo>
                    <a:pt x="1566824" y="1310360"/>
                    <a:pt x="1573542" y="1312113"/>
                    <a:pt x="1579969" y="1314450"/>
                  </a:cubicBezTo>
                  <a:cubicBezTo>
                    <a:pt x="1586395" y="1316786"/>
                    <a:pt x="1592529" y="1318539"/>
                    <a:pt x="1598371" y="1319707"/>
                  </a:cubicBezTo>
                  <a:lnTo>
                    <a:pt x="1601876" y="1319707"/>
                  </a:lnTo>
                  <a:cubicBezTo>
                    <a:pt x="1604213" y="1319707"/>
                    <a:pt x="1608302" y="1320000"/>
                    <a:pt x="1614145" y="1320584"/>
                  </a:cubicBezTo>
                  <a:cubicBezTo>
                    <a:pt x="1619986" y="1321168"/>
                    <a:pt x="1624660" y="1322628"/>
                    <a:pt x="1628165" y="1324965"/>
                  </a:cubicBezTo>
                  <a:lnTo>
                    <a:pt x="1635176" y="1324965"/>
                  </a:lnTo>
                  <a:cubicBezTo>
                    <a:pt x="1637512" y="1324965"/>
                    <a:pt x="1640434" y="1326718"/>
                    <a:pt x="1643939" y="1330223"/>
                  </a:cubicBezTo>
                  <a:lnTo>
                    <a:pt x="1661465" y="1330223"/>
                  </a:lnTo>
                  <a:lnTo>
                    <a:pt x="1661465" y="1333728"/>
                  </a:lnTo>
                  <a:lnTo>
                    <a:pt x="1640434" y="1333728"/>
                  </a:lnTo>
                  <a:lnTo>
                    <a:pt x="1640434" y="1335481"/>
                  </a:lnTo>
                  <a:lnTo>
                    <a:pt x="1661465" y="1342491"/>
                  </a:lnTo>
                  <a:cubicBezTo>
                    <a:pt x="1671981" y="1344828"/>
                    <a:pt x="1681328" y="1346581"/>
                    <a:pt x="1689506" y="1347749"/>
                  </a:cubicBezTo>
                  <a:lnTo>
                    <a:pt x="1704683" y="1350084"/>
                  </a:lnTo>
                  <a:lnTo>
                    <a:pt x="1704683" y="1541579"/>
                  </a:lnTo>
                  <a:lnTo>
                    <a:pt x="1704404" y="1541411"/>
                  </a:lnTo>
                  <a:cubicBezTo>
                    <a:pt x="1702651" y="1543164"/>
                    <a:pt x="1701775" y="1545793"/>
                    <a:pt x="1701775" y="1549298"/>
                  </a:cubicBezTo>
                  <a:lnTo>
                    <a:pt x="1696517" y="1549298"/>
                  </a:lnTo>
                  <a:cubicBezTo>
                    <a:pt x="1677822" y="1549298"/>
                    <a:pt x="1665554" y="1547545"/>
                    <a:pt x="1659712" y="1544040"/>
                  </a:cubicBezTo>
                  <a:lnTo>
                    <a:pt x="1686001" y="1556308"/>
                  </a:lnTo>
                  <a:cubicBezTo>
                    <a:pt x="1689506" y="1557477"/>
                    <a:pt x="1691843" y="1559522"/>
                    <a:pt x="1693012" y="1562442"/>
                  </a:cubicBezTo>
                  <a:cubicBezTo>
                    <a:pt x="1694180" y="1565364"/>
                    <a:pt x="1695932" y="1567408"/>
                    <a:pt x="1698269" y="1568577"/>
                  </a:cubicBezTo>
                  <a:lnTo>
                    <a:pt x="1704683" y="1570265"/>
                  </a:lnTo>
                  <a:lnTo>
                    <a:pt x="1704683" y="1596405"/>
                  </a:lnTo>
                  <a:lnTo>
                    <a:pt x="1687754" y="1594866"/>
                  </a:lnTo>
                  <a:cubicBezTo>
                    <a:pt x="1685417" y="1594866"/>
                    <a:pt x="1683665" y="1595450"/>
                    <a:pt x="1682496" y="1596618"/>
                  </a:cubicBezTo>
                  <a:cubicBezTo>
                    <a:pt x="1680159" y="1597787"/>
                    <a:pt x="1676654" y="1598371"/>
                    <a:pt x="1671981" y="1598371"/>
                  </a:cubicBezTo>
                  <a:lnTo>
                    <a:pt x="1677238" y="1594866"/>
                  </a:lnTo>
                  <a:lnTo>
                    <a:pt x="1666723" y="1593113"/>
                  </a:lnTo>
                  <a:cubicBezTo>
                    <a:pt x="1666723" y="1595450"/>
                    <a:pt x="1665846" y="1597202"/>
                    <a:pt x="1664094" y="1598371"/>
                  </a:cubicBezTo>
                  <a:cubicBezTo>
                    <a:pt x="1662341" y="1599539"/>
                    <a:pt x="1660880" y="1599539"/>
                    <a:pt x="1659712" y="1598371"/>
                  </a:cubicBezTo>
                  <a:cubicBezTo>
                    <a:pt x="1656207" y="1598371"/>
                    <a:pt x="1653870" y="1597787"/>
                    <a:pt x="1652702" y="1596618"/>
                  </a:cubicBezTo>
                  <a:cubicBezTo>
                    <a:pt x="1649196" y="1593113"/>
                    <a:pt x="1644231" y="1591360"/>
                    <a:pt x="1637804" y="1591360"/>
                  </a:cubicBezTo>
                  <a:cubicBezTo>
                    <a:pt x="1631378" y="1591360"/>
                    <a:pt x="1625829" y="1590192"/>
                    <a:pt x="1621155" y="1587855"/>
                  </a:cubicBezTo>
                  <a:lnTo>
                    <a:pt x="1601876" y="1582597"/>
                  </a:lnTo>
                  <a:lnTo>
                    <a:pt x="1584350" y="1582597"/>
                  </a:lnTo>
                  <a:lnTo>
                    <a:pt x="1579092" y="1579092"/>
                  </a:lnTo>
                  <a:cubicBezTo>
                    <a:pt x="1569745" y="1577924"/>
                    <a:pt x="1566824" y="1578508"/>
                    <a:pt x="1570329" y="1580845"/>
                  </a:cubicBezTo>
                  <a:cubicBezTo>
                    <a:pt x="1571498" y="1580845"/>
                    <a:pt x="1576172" y="1583182"/>
                    <a:pt x="1584350" y="1587855"/>
                  </a:cubicBezTo>
                  <a:lnTo>
                    <a:pt x="1580845" y="1587855"/>
                  </a:lnTo>
                  <a:cubicBezTo>
                    <a:pt x="1575003" y="1584350"/>
                    <a:pt x="1568869" y="1581721"/>
                    <a:pt x="1562443" y="1579969"/>
                  </a:cubicBezTo>
                  <a:cubicBezTo>
                    <a:pt x="1556017" y="1578216"/>
                    <a:pt x="1550467" y="1576755"/>
                    <a:pt x="1545793" y="1575587"/>
                  </a:cubicBezTo>
                  <a:cubicBezTo>
                    <a:pt x="1520088" y="1567408"/>
                    <a:pt x="1504899" y="1562151"/>
                    <a:pt x="1500225" y="1559814"/>
                  </a:cubicBezTo>
                  <a:lnTo>
                    <a:pt x="1454658" y="1544040"/>
                  </a:lnTo>
                  <a:cubicBezTo>
                    <a:pt x="1444142" y="1541703"/>
                    <a:pt x="1434211" y="1538198"/>
                    <a:pt x="1424864" y="1533525"/>
                  </a:cubicBezTo>
                  <a:lnTo>
                    <a:pt x="1412595" y="1526514"/>
                  </a:lnTo>
                  <a:cubicBezTo>
                    <a:pt x="1407922" y="1520672"/>
                    <a:pt x="1400911" y="1515415"/>
                    <a:pt x="1391564" y="1510741"/>
                  </a:cubicBezTo>
                  <a:cubicBezTo>
                    <a:pt x="1393901" y="1508404"/>
                    <a:pt x="1395070" y="1506067"/>
                    <a:pt x="1395070" y="1503731"/>
                  </a:cubicBezTo>
                  <a:cubicBezTo>
                    <a:pt x="1395070" y="1500225"/>
                    <a:pt x="1390980" y="1499057"/>
                    <a:pt x="1382801" y="1500225"/>
                  </a:cubicBezTo>
                  <a:cubicBezTo>
                    <a:pt x="1381633" y="1500225"/>
                    <a:pt x="1380756" y="1499057"/>
                    <a:pt x="1380173" y="1496720"/>
                  </a:cubicBezTo>
                  <a:cubicBezTo>
                    <a:pt x="1379588" y="1494383"/>
                    <a:pt x="1377543" y="1494383"/>
                    <a:pt x="1374039" y="1496720"/>
                  </a:cubicBezTo>
                  <a:cubicBezTo>
                    <a:pt x="1374039" y="1499057"/>
                    <a:pt x="1375207" y="1500809"/>
                    <a:pt x="1377543" y="1501978"/>
                  </a:cubicBezTo>
                  <a:cubicBezTo>
                    <a:pt x="1379880" y="1503146"/>
                    <a:pt x="1381633" y="1504315"/>
                    <a:pt x="1382801" y="1505483"/>
                  </a:cubicBezTo>
                  <a:cubicBezTo>
                    <a:pt x="1379296" y="1505483"/>
                    <a:pt x="1375791" y="1504607"/>
                    <a:pt x="1372286" y="1502854"/>
                  </a:cubicBezTo>
                  <a:cubicBezTo>
                    <a:pt x="1368781" y="1501102"/>
                    <a:pt x="1366444" y="1498473"/>
                    <a:pt x="1365275" y="1494967"/>
                  </a:cubicBezTo>
                  <a:lnTo>
                    <a:pt x="1360017" y="1484452"/>
                  </a:lnTo>
                  <a:lnTo>
                    <a:pt x="1353007" y="1477441"/>
                  </a:lnTo>
                  <a:cubicBezTo>
                    <a:pt x="1349502" y="1475105"/>
                    <a:pt x="1347165" y="1472184"/>
                    <a:pt x="1345997" y="1468678"/>
                  </a:cubicBezTo>
                  <a:cubicBezTo>
                    <a:pt x="1351839" y="1465173"/>
                    <a:pt x="1358849" y="1464589"/>
                    <a:pt x="1367028" y="1466926"/>
                  </a:cubicBezTo>
                  <a:cubicBezTo>
                    <a:pt x="1367028" y="1466926"/>
                    <a:pt x="1371117" y="1468094"/>
                    <a:pt x="1379296" y="1470431"/>
                  </a:cubicBezTo>
                  <a:cubicBezTo>
                    <a:pt x="1380465" y="1464589"/>
                    <a:pt x="1379880" y="1459915"/>
                    <a:pt x="1377543" y="1456410"/>
                  </a:cubicBezTo>
                  <a:cubicBezTo>
                    <a:pt x="1375207" y="1451737"/>
                    <a:pt x="1372578" y="1447063"/>
                    <a:pt x="1369657" y="1442390"/>
                  </a:cubicBezTo>
                  <a:cubicBezTo>
                    <a:pt x="1366736" y="1437716"/>
                    <a:pt x="1363523" y="1431290"/>
                    <a:pt x="1360017" y="1423111"/>
                  </a:cubicBezTo>
                  <a:cubicBezTo>
                    <a:pt x="1358849" y="1423111"/>
                    <a:pt x="1357097" y="1420774"/>
                    <a:pt x="1354760" y="1416100"/>
                  </a:cubicBezTo>
                  <a:cubicBezTo>
                    <a:pt x="1352423" y="1411427"/>
                    <a:pt x="1348333" y="1407337"/>
                    <a:pt x="1342492" y="1403832"/>
                  </a:cubicBezTo>
                  <a:cubicBezTo>
                    <a:pt x="1341323" y="1402664"/>
                    <a:pt x="1340739" y="1401495"/>
                    <a:pt x="1340739" y="1400327"/>
                  </a:cubicBezTo>
                  <a:cubicBezTo>
                    <a:pt x="1340739" y="1399159"/>
                    <a:pt x="1340739" y="1397990"/>
                    <a:pt x="1340739" y="1396822"/>
                  </a:cubicBezTo>
                  <a:cubicBezTo>
                    <a:pt x="1338402" y="1396822"/>
                    <a:pt x="1336649" y="1397406"/>
                    <a:pt x="1335481" y="1398574"/>
                  </a:cubicBezTo>
                  <a:cubicBezTo>
                    <a:pt x="1334313" y="1397406"/>
                    <a:pt x="1333144" y="1396238"/>
                    <a:pt x="1331976" y="1395069"/>
                  </a:cubicBezTo>
                  <a:cubicBezTo>
                    <a:pt x="1330808" y="1393901"/>
                    <a:pt x="1330223" y="1392148"/>
                    <a:pt x="1330223" y="1389811"/>
                  </a:cubicBezTo>
                  <a:cubicBezTo>
                    <a:pt x="1330223" y="1388643"/>
                    <a:pt x="1329931" y="1387767"/>
                    <a:pt x="1329347" y="1387183"/>
                  </a:cubicBezTo>
                  <a:cubicBezTo>
                    <a:pt x="1328763" y="1386598"/>
                    <a:pt x="1329639" y="1385722"/>
                    <a:pt x="1331976" y="1384554"/>
                  </a:cubicBezTo>
                  <a:cubicBezTo>
                    <a:pt x="1330808" y="1384554"/>
                    <a:pt x="1329639" y="1383385"/>
                    <a:pt x="1328471" y="1381048"/>
                  </a:cubicBezTo>
                  <a:cubicBezTo>
                    <a:pt x="1327302" y="1378712"/>
                    <a:pt x="1324965" y="1378127"/>
                    <a:pt x="1321460" y="1379296"/>
                  </a:cubicBezTo>
                  <a:cubicBezTo>
                    <a:pt x="1317955" y="1376959"/>
                    <a:pt x="1313281" y="1371117"/>
                    <a:pt x="1307439" y="1361770"/>
                  </a:cubicBezTo>
                  <a:lnTo>
                    <a:pt x="1303934" y="1375791"/>
                  </a:lnTo>
                  <a:cubicBezTo>
                    <a:pt x="1300429" y="1373454"/>
                    <a:pt x="1298677" y="1369364"/>
                    <a:pt x="1298677" y="1363523"/>
                  </a:cubicBezTo>
                  <a:lnTo>
                    <a:pt x="1296924" y="1367028"/>
                  </a:lnTo>
                  <a:lnTo>
                    <a:pt x="1260119" y="1331976"/>
                  </a:lnTo>
                  <a:cubicBezTo>
                    <a:pt x="1256614" y="1334313"/>
                    <a:pt x="1253693" y="1341323"/>
                    <a:pt x="1251356" y="1353007"/>
                  </a:cubicBezTo>
                  <a:lnTo>
                    <a:pt x="1251356" y="1345996"/>
                  </a:lnTo>
                  <a:cubicBezTo>
                    <a:pt x="1245514" y="1357680"/>
                    <a:pt x="1240257" y="1367612"/>
                    <a:pt x="1235583" y="1375791"/>
                  </a:cubicBezTo>
                  <a:cubicBezTo>
                    <a:pt x="1226236" y="1395653"/>
                    <a:pt x="1220394" y="1407337"/>
                    <a:pt x="1218057" y="1410843"/>
                  </a:cubicBezTo>
                  <a:cubicBezTo>
                    <a:pt x="1216888" y="1406169"/>
                    <a:pt x="1216888" y="1402080"/>
                    <a:pt x="1218057" y="1398574"/>
                  </a:cubicBezTo>
                  <a:cubicBezTo>
                    <a:pt x="1220394" y="1397406"/>
                    <a:pt x="1222730" y="1392733"/>
                    <a:pt x="1225067" y="1384554"/>
                  </a:cubicBezTo>
                  <a:cubicBezTo>
                    <a:pt x="1225067" y="1383385"/>
                    <a:pt x="1225359" y="1381048"/>
                    <a:pt x="1225944" y="1377543"/>
                  </a:cubicBezTo>
                  <a:cubicBezTo>
                    <a:pt x="1226528" y="1374038"/>
                    <a:pt x="1228572" y="1371117"/>
                    <a:pt x="1232078" y="1368780"/>
                  </a:cubicBezTo>
                  <a:lnTo>
                    <a:pt x="1237336" y="1360017"/>
                  </a:lnTo>
                  <a:cubicBezTo>
                    <a:pt x="1236167" y="1357680"/>
                    <a:pt x="1234999" y="1356512"/>
                    <a:pt x="1233830" y="1356512"/>
                  </a:cubicBezTo>
                  <a:cubicBezTo>
                    <a:pt x="1232662" y="1356512"/>
                    <a:pt x="1230909" y="1357680"/>
                    <a:pt x="1228572" y="1360017"/>
                  </a:cubicBezTo>
                  <a:cubicBezTo>
                    <a:pt x="1226236" y="1372870"/>
                    <a:pt x="1221562" y="1382217"/>
                    <a:pt x="1214552" y="1388059"/>
                  </a:cubicBezTo>
                  <a:cubicBezTo>
                    <a:pt x="1213383" y="1392733"/>
                    <a:pt x="1211923" y="1397990"/>
                    <a:pt x="1210170" y="1403832"/>
                  </a:cubicBezTo>
                  <a:cubicBezTo>
                    <a:pt x="1208418" y="1409674"/>
                    <a:pt x="1206373" y="1414932"/>
                    <a:pt x="1204036" y="1419606"/>
                  </a:cubicBezTo>
                  <a:cubicBezTo>
                    <a:pt x="1201699" y="1423111"/>
                    <a:pt x="1199362" y="1425448"/>
                    <a:pt x="1197026" y="1426616"/>
                  </a:cubicBezTo>
                  <a:lnTo>
                    <a:pt x="1193520" y="1437132"/>
                  </a:lnTo>
                  <a:cubicBezTo>
                    <a:pt x="1192352" y="1437132"/>
                    <a:pt x="1192060" y="1437424"/>
                    <a:pt x="1192644" y="1438008"/>
                  </a:cubicBezTo>
                  <a:cubicBezTo>
                    <a:pt x="1193228" y="1438592"/>
                    <a:pt x="1193520" y="1439468"/>
                    <a:pt x="1193520" y="1440637"/>
                  </a:cubicBezTo>
                  <a:cubicBezTo>
                    <a:pt x="1193520" y="1440637"/>
                    <a:pt x="1193813" y="1440345"/>
                    <a:pt x="1194397" y="1439761"/>
                  </a:cubicBezTo>
                  <a:cubicBezTo>
                    <a:pt x="1194981" y="1439176"/>
                    <a:pt x="1195273" y="1438884"/>
                    <a:pt x="1195273" y="1438884"/>
                  </a:cubicBezTo>
                  <a:cubicBezTo>
                    <a:pt x="1197610" y="1437716"/>
                    <a:pt x="1199362" y="1434795"/>
                    <a:pt x="1200531" y="1430121"/>
                  </a:cubicBezTo>
                  <a:lnTo>
                    <a:pt x="1197026" y="1426616"/>
                  </a:lnTo>
                  <a:cubicBezTo>
                    <a:pt x="1198194" y="1427784"/>
                    <a:pt x="1201699" y="1426616"/>
                    <a:pt x="1207541" y="1423111"/>
                  </a:cubicBezTo>
                  <a:cubicBezTo>
                    <a:pt x="1208710" y="1421942"/>
                    <a:pt x="1211047" y="1420190"/>
                    <a:pt x="1214552" y="1417853"/>
                  </a:cubicBezTo>
                  <a:lnTo>
                    <a:pt x="1197026" y="1444142"/>
                  </a:lnTo>
                  <a:cubicBezTo>
                    <a:pt x="1194689" y="1447647"/>
                    <a:pt x="1192352" y="1451445"/>
                    <a:pt x="1190015" y="1455534"/>
                  </a:cubicBezTo>
                  <a:cubicBezTo>
                    <a:pt x="1187679" y="1459623"/>
                    <a:pt x="1185342" y="1463421"/>
                    <a:pt x="1183005" y="1466926"/>
                  </a:cubicBezTo>
                  <a:cubicBezTo>
                    <a:pt x="1173658" y="1478610"/>
                    <a:pt x="1167231" y="1487373"/>
                    <a:pt x="1163726" y="1493215"/>
                  </a:cubicBezTo>
                  <a:cubicBezTo>
                    <a:pt x="1161390" y="1496720"/>
                    <a:pt x="1158176" y="1500517"/>
                    <a:pt x="1154087" y="1504607"/>
                  </a:cubicBezTo>
                  <a:cubicBezTo>
                    <a:pt x="1149998" y="1508696"/>
                    <a:pt x="1147953" y="1512494"/>
                    <a:pt x="1147953" y="1515999"/>
                  </a:cubicBezTo>
                  <a:lnTo>
                    <a:pt x="1147953" y="1517751"/>
                  </a:lnTo>
                  <a:cubicBezTo>
                    <a:pt x="1147953" y="1516583"/>
                    <a:pt x="1148537" y="1515999"/>
                    <a:pt x="1149706" y="1515999"/>
                  </a:cubicBezTo>
                  <a:cubicBezTo>
                    <a:pt x="1150874" y="1515999"/>
                    <a:pt x="1152042" y="1515415"/>
                    <a:pt x="1153211" y="1514246"/>
                  </a:cubicBezTo>
                  <a:cubicBezTo>
                    <a:pt x="1152042" y="1516583"/>
                    <a:pt x="1150290" y="1519504"/>
                    <a:pt x="1147953" y="1523009"/>
                  </a:cubicBezTo>
                  <a:lnTo>
                    <a:pt x="1125169" y="1530019"/>
                  </a:lnTo>
                  <a:lnTo>
                    <a:pt x="1119911" y="1533525"/>
                  </a:lnTo>
                  <a:lnTo>
                    <a:pt x="1109396" y="1537030"/>
                  </a:lnTo>
                  <a:cubicBezTo>
                    <a:pt x="1108227" y="1539367"/>
                    <a:pt x="1105890" y="1541119"/>
                    <a:pt x="1102385" y="1542288"/>
                  </a:cubicBezTo>
                  <a:cubicBezTo>
                    <a:pt x="1098880" y="1543456"/>
                    <a:pt x="1095959" y="1544624"/>
                    <a:pt x="1093622" y="1545793"/>
                  </a:cubicBezTo>
                  <a:cubicBezTo>
                    <a:pt x="1092454" y="1542288"/>
                    <a:pt x="1093038" y="1539951"/>
                    <a:pt x="1095375" y="1538782"/>
                  </a:cubicBezTo>
                  <a:lnTo>
                    <a:pt x="1098880" y="1535277"/>
                  </a:lnTo>
                  <a:cubicBezTo>
                    <a:pt x="1097712" y="1534109"/>
                    <a:pt x="1095959" y="1534401"/>
                    <a:pt x="1093622" y="1536154"/>
                  </a:cubicBezTo>
                  <a:cubicBezTo>
                    <a:pt x="1091286" y="1537906"/>
                    <a:pt x="1089533" y="1539367"/>
                    <a:pt x="1088364" y="1540535"/>
                  </a:cubicBezTo>
                  <a:cubicBezTo>
                    <a:pt x="1086028" y="1544040"/>
                    <a:pt x="1081938" y="1545793"/>
                    <a:pt x="1076096" y="1545793"/>
                  </a:cubicBezTo>
                  <a:cubicBezTo>
                    <a:pt x="1076096" y="1542288"/>
                    <a:pt x="1076680" y="1539951"/>
                    <a:pt x="1077849" y="1538782"/>
                  </a:cubicBezTo>
                  <a:lnTo>
                    <a:pt x="1074344" y="1538782"/>
                  </a:lnTo>
                  <a:cubicBezTo>
                    <a:pt x="1062660" y="1541119"/>
                    <a:pt x="1050392" y="1542288"/>
                    <a:pt x="1037539" y="1542288"/>
                  </a:cubicBezTo>
                  <a:cubicBezTo>
                    <a:pt x="1017676" y="1542288"/>
                    <a:pt x="1000151" y="1539951"/>
                    <a:pt x="984961" y="1535277"/>
                  </a:cubicBezTo>
                  <a:lnTo>
                    <a:pt x="951662" y="1523009"/>
                  </a:lnTo>
                  <a:lnTo>
                    <a:pt x="934136" y="1517751"/>
                  </a:lnTo>
                  <a:cubicBezTo>
                    <a:pt x="934136" y="1517751"/>
                    <a:pt x="934136" y="1516875"/>
                    <a:pt x="934136" y="1515122"/>
                  </a:cubicBezTo>
                  <a:cubicBezTo>
                    <a:pt x="934136" y="1513370"/>
                    <a:pt x="932383" y="1513078"/>
                    <a:pt x="928878" y="1514246"/>
                  </a:cubicBezTo>
                  <a:cubicBezTo>
                    <a:pt x="927709" y="1514246"/>
                    <a:pt x="925373" y="1513370"/>
                    <a:pt x="921868" y="1511617"/>
                  </a:cubicBezTo>
                  <a:cubicBezTo>
                    <a:pt x="918362" y="1509865"/>
                    <a:pt x="916610" y="1508404"/>
                    <a:pt x="916610" y="1507236"/>
                  </a:cubicBezTo>
                  <a:cubicBezTo>
                    <a:pt x="916610" y="1504899"/>
                    <a:pt x="916026" y="1503146"/>
                    <a:pt x="914857" y="1501978"/>
                  </a:cubicBezTo>
                  <a:cubicBezTo>
                    <a:pt x="913689" y="1500809"/>
                    <a:pt x="912520" y="1500225"/>
                    <a:pt x="911352" y="1500225"/>
                  </a:cubicBezTo>
                  <a:cubicBezTo>
                    <a:pt x="911352" y="1500225"/>
                    <a:pt x="912520" y="1501394"/>
                    <a:pt x="914857" y="1503731"/>
                  </a:cubicBezTo>
                  <a:cubicBezTo>
                    <a:pt x="913689" y="1503731"/>
                    <a:pt x="910183" y="1502562"/>
                    <a:pt x="904342" y="1500225"/>
                  </a:cubicBezTo>
                  <a:lnTo>
                    <a:pt x="909599" y="1505483"/>
                  </a:lnTo>
                  <a:cubicBezTo>
                    <a:pt x="916610" y="1511325"/>
                    <a:pt x="929462" y="1518920"/>
                    <a:pt x="948156" y="1528267"/>
                  </a:cubicBezTo>
                  <a:cubicBezTo>
                    <a:pt x="952830" y="1534109"/>
                    <a:pt x="959548" y="1539075"/>
                    <a:pt x="968311" y="1543164"/>
                  </a:cubicBezTo>
                  <a:cubicBezTo>
                    <a:pt x="977074" y="1547253"/>
                    <a:pt x="983208" y="1549882"/>
                    <a:pt x="986714" y="1551051"/>
                  </a:cubicBezTo>
                  <a:cubicBezTo>
                    <a:pt x="987882" y="1551051"/>
                    <a:pt x="988466" y="1551635"/>
                    <a:pt x="988466" y="1552803"/>
                  </a:cubicBezTo>
                  <a:cubicBezTo>
                    <a:pt x="984961" y="1552803"/>
                    <a:pt x="982040" y="1552219"/>
                    <a:pt x="979703" y="1551051"/>
                  </a:cubicBezTo>
                  <a:cubicBezTo>
                    <a:pt x="977366" y="1549882"/>
                    <a:pt x="974445" y="1548714"/>
                    <a:pt x="970940" y="1547545"/>
                  </a:cubicBezTo>
                  <a:lnTo>
                    <a:pt x="948156" y="1530019"/>
                  </a:lnTo>
                  <a:cubicBezTo>
                    <a:pt x="942315" y="1528851"/>
                    <a:pt x="935888" y="1526514"/>
                    <a:pt x="928878" y="1523009"/>
                  </a:cubicBezTo>
                  <a:lnTo>
                    <a:pt x="916610" y="1514246"/>
                  </a:lnTo>
                  <a:cubicBezTo>
                    <a:pt x="915441" y="1513078"/>
                    <a:pt x="913981" y="1512201"/>
                    <a:pt x="912228" y="1511617"/>
                  </a:cubicBezTo>
                  <a:cubicBezTo>
                    <a:pt x="910476" y="1511033"/>
                    <a:pt x="909015" y="1510157"/>
                    <a:pt x="907847" y="1508988"/>
                  </a:cubicBezTo>
                  <a:cubicBezTo>
                    <a:pt x="900836" y="1505483"/>
                    <a:pt x="895578" y="1501394"/>
                    <a:pt x="892073" y="1496720"/>
                  </a:cubicBezTo>
                  <a:lnTo>
                    <a:pt x="892073" y="1494967"/>
                  </a:lnTo>
                  <a:cubicBezTo>
                    <a:pt x="892073" y="1494967"/>
                    <a:pt x="891781" y="1494967"/>
                    <a:pt x="891197" y="1494967"/>
                  </a:cubicBezTo>
                  <a:cubicBezTo>
                    <a:pt x="890613" y="1494967"/>
                    <a:pt x="890321" y="1494967"/>
                    <a:pt x="890321" y="1494967"/>
                  </a:cubicBezTo>
                  <a:cubicBezTo>
                    <a:pt x="886815" y="1491462"/>
                    <a:pt x="882726" y="1487373"/>
                    <a:pt x="878052" y="1482699"/>
                  </a:cubicBezTo>
                  <a:cubicBezTo>
                    <a:pt x="873379" y="1478026"/>
                    <a:pt x="868121" y="1471599"/>
                    <a:pt x="862279" y="1463421"/>
                  </a:cubicBezTo>
                  <a:cubicBezTo>
                    <a:pt x="864616" y="1464589"/>
                    <a:pt x="868121" y="1465173"/>
                    <a:pt x="872795" y="1465173"/>
                  </a:cubicBezTo>
                  <a:lnTo>
                    <a:pt x="872795" y="1458163"/>
                  </a:lnTo>
                  <a:lnTo>
                    <a:pt x="881558" y="1468678"/>
                  </a:lnTo>
                  <a:cubicBezTo>
                    <a:pt x="882726" y="1469847"/>
                    <a:pt x="883894" y="1471307"/>
                    <a:pt x="885063" y="1473060"/>
                  </a:cubicBezTo>
                  <a:cubicBezTo>
                    <a:pt x="886231" y="1474813"/>
                    <a:pt x="887400" y="1475689"/>
                    <a:pt x="888568" y="1475689"/>
                  </a:cubicBezTo>
                  <a:lnTo>
                    <a:pt x="893826" y="1484452"/>
                  </a:lnTo>
                  <a:cubicBezTo>
                    <a:pt x="893826" y="1486789"/>
                    <a:pt x="894702" y="1488249"/>
                    <a:pt x="896455" y="1488833"/>
                  </a:cubicBezTo>
                  <a:cubicBezTo>
                    <a:pt x="898207" y="1489418"/>
                    <a:pt x="900252" y="1489125"/>
                    <a:pt x="902589" y="1487957"/>
                  </a:cubicBezTo>
                  <a:cubicBezTo>
                    <a:pt x="901420" y="1491462"/>
                    <a:pt x="902005" y="1494967"/>
                    <a:pt x="904342" y="1498473"/>
                  </a:cubicBezTo>
                  <a:cubicBezTo>
                    <a:pt x="907847" y="1498473"/>
                    <a:pt x="909599" y="1499057"/>
                    <a:pt x="909599" y="1500225"/>
                  </a:cubicBezTo>
                  <a:lnTo>
                    <a:pt x="909599" y="1494967"/>
                  </a:lnTo>
                  <a:lnTo>
                    <a:pt x="913105" y="1498473"/>
                  </a:lnTo>
                  <a:cubicBezTo>
                    <a:pt x="914273" y="1498473"/>
                    <a:pt x="917778" y="1499057"/>
                    <a:pt x="923620" y="1500225"/>
                  </a:cubicBezTo>
                  <a:cubicBezTo>
                    <a:pt x="924789" y="1501394"/>
                    <a:pt x="926541" y="1501978"/>
                    <a:pt x="928878" y="1501978"/>
                  </a:cubicBezTo>
                  <a:cubicBezTo>
                    <a:pt x="933552" y="1506651"/>
                    <a:pt x="939393" y="1510449"/>
                    <a:pt x="946404" y="1513370"/>
                  </a:cubicBezTo>
                  <a:cubicBezTo>
                    <a:pt x="953414" y="1516291"/>
                    <a:pt x="958672" y="1518920"/>
                    <a:pt x="962177" y="1521256"/>
                  </a:cubicBezTo>
                  <a:cubicBezTo>
                    <a:pt x="965682" y="1522425"/>
                    <a:pt x="968311" y="1522717"/>
                    <a:pt x="970064" y="1522133"/>
                  </a:cubicBezTo>
                  <a:cubicBezTo>
                    <a:pt x="971817" y="1521549"/>
                    <a:pt x="973277" y="1521256"/>
                    <a:pt x="974445" y="1521256"/>
                  </a:cubicBezTo>
                  <a:cubicBezTo>
                    <a:pt x="977951" y="1521256"/>
                    <a:pt x="982624" y="1523009"/>
                    <a:pt x="988466" y="1526514"/>
                  </a:cubicBezTo>
                  <a:cubicBezTo>
                    <a:pt x="984961" y="1526514"/>
                    <a:pt x="982624" y="1527098"/>
                    <a:pt x="981456" y="1528267"/>
                  </a:cubicBezTo>
                  <a:cubicBezTo>
                    <a:pt x="988466" y="1529435"/>
                    <a:pt x="996645" y="1531480"/>
                    <a:pt x="1005992" y="1534401"/>
                  </a:cubicBezTo>
                  <a:cubicBezTo>
                    <a:pt x="1015339" y="1537322"/>
                    <a:pt x="1022934" y="1538782"/>
                    <a:pt x="1028776" y="1538782"/>
                  </a:cubicBezTo>
                  <a:cubicBezTo>
                    <a:pt x="1028776" y="1536446"/>
                    <a:pt x="1028192" y="1534693"/>
                    <a:pt x="1027023" y="1533525"/>
                  </a:cubicBezTo>
                  <a:cubicBezTo>
                    <a:pt x="1029360" y="1533525"/>
                    <a:pt x="1032866" y="1534401"/>
                    <a:pt x="1037539" y="1536154"/>
                  </a:cubicBezTo>
                  <a:cubicBezTo>
                    <a:pt x="1042213" y="1537906"/>
                    <a:pt x="1046302" y="1537614"/>
                    <a:pt x="1049807" y="1535277"/>
                  </a:cubicBezTo>
                  <a:lnTo>
                    <a:pt x="1039292" y="1535277"/>
                  </a:lnTo>
                  <a:lnTo>
                    <a:pt x="1058570" y="1531772"/>
                  </a:lnTo>
                  <a:cubicBezTo>
                    <a:pt x="1058570" y="1531772"/>
                    <a:pt x="1062660" y="1530604"/>
                    <a:pt x="1070838" y="1528267"/>
                  </a:cubicBezTo>
                  <a:cubicBezTo>
                    <a:pt x="1070838" y="1528267"/>
                    <a:pt x="1071131" y="1527975"/>
                    <a:pt x="1071715" y="1527391"/>
                  </a:cubicBezTo>
                  <a:cubicBezTo>
                    <a:pt x="1072299" y="1526806"/>
                    <a:pt x="1072591" y="1526514"/>
                    <a:pt x="1072591" y="1526514"/>
                  </a:cubicBezTo>
                  <a:cubicBezTo>
                    <a:pt x="1071423" y="1526514"/>
                    <a:pt x="1071423" y="1526222"/>
                    <a:pt x="1072591" y="1525638"/>
                  </a:cubicBezTo>
                  <a:cubicBezTo>
                    <a:pt x="1073759" y="1525054"/>
                    <a:pt x="1074928" y="1524762"/>
                    <a:pt x="1076096" y="1524762"/>
                  </a:cubicBezTo>
                  <a:lnTo>
                    <a:pt x="1070838" y="1524762"/>
                  </a:lnTo>
                  <a:cubicBezTo>
                    <a:pt x="1064996" y="1524762"/>
                    <a:pt x="1055065" y="1525346"/>
                    <a:pt x="1041044" y="1526514"/>
                  </a:cubicBezTo>
                  <a:cubicBezTo>
                    <a:pt x="1035202" y="1526514"/>
                    <a:pt x="1025271" y="1525930"/>
                    <a:pt x="1011250" y="1524762"/>
                  </a:cubicBezTo>
                  <a:lnTo>
                    <a:pt x="1005992" y="1523009"/>
                  </a:lnTo>
                  <a:cubicBezTo>
                    <a:pt x="1005992" y="1523009"/>
                    <a:pt x="1001903" y="1521841"/>
                    <a:pt x="993724" y="1519504"/>
                  </a:cubicBezTo>
                  <a:cubicBezTo>
                    <a:pt x="992556" y="1519504"/>
                    <a:pt x="990803" y="1519796"/>
                    <a:pt x="988466" y="1520380"/>
                  </a:cubicBezTo>
                  <a:cubicBezTo>
                    <a:pt x="986130" y="1520964"/>
                    <a:pt x="983793" y="1520672"/>
                    <a:pt x="981456" y="1519504"/>
                  </a:cubicBezTo>
                  <a:cubicBezTo>
                    <a:pt x="965098" y="1515999"/>
                    <a:pt x="953414" y="1510157"/>
                    <a:pt x="946404" y="1501978"/>
                  </a:cubicBezTo>
                  <a:cubicBezTo>
                    <a:pt x="944067" y="1500809"/>
                    <a:pt x="941146" y="1500225"/>
                    <a:pt x="937641" y="1500225"/>
                  </a:cubicBezTo>
                  <a:cubicBezTo>
                    <a:pt x="936472" y="1500225"/>
                    <a:pt x="935596" y="1499349"/>
                    <a:pt x="935012" y="1497596"/>
                  </a:cubicBezTo>
                  <a:cubicBezTo>
                    <a:pt x="934428" y="1495844"/>
                    <a:pt x="934720" y="1493215"/>
                    <a:pt x="935888" y="1489710"/>
                  </a:cubicBezTo>
                  <a:lnTo>
                    <a:pt x="932383" y="1491462"/>
                  </a:lnTo>
                  <a:lnTo>
                    <a:pt x="928878" y="1491462"/>
                  </a:lnTo>
                  <a:cubicBezTo>
                    <a:pt x="921868" y="1491462"/>
                    <a:pt x="916026" y="1486789"/>
                    <a:pt x="911352" y="1477441"/>
                  </a:cubicBezTo>
                  <a:lnTo>
                    <a:pt x="913105" y="1475689"/>
                  </a:lnTo>
                  <a:cubicBezTo>
                    <a:pt x="908431" y="1472184"/>
                    <a:pt x="904049" y="1468386"/>
                    <a:pt x="899960" y="1464297"/>
                  </a:cubicBezTo>
                  <a:cubicBezTo>
                    <a:pt x="895871" y="1460208"/>
                    <a:pt x="892073" y="1456410"/>
                    <a:pt x="888568" y="1452905"/>
                  </a:cubicBezTo>
                  <a:cubicBezTo>
                    <a:pt x="885063" y="1450568"/>
                    <a:pt x="878637" y="1445310"/>
                    <a:pt x="869289" y="1437132"/>
                  </a:cubicBezTo>
                  <a:cubicBezTo>
                    <a:pt x="859942" y="1424279"/>
                    <a:pt x="853516" y="1414932"/>
                    <a:pt x="850011" y="1409090"/>
                  </a:cubicBezTo>
                  <a:cubicBezTo>
                    <a:pt x="848842" y="1407922"/>
                    <a:pt x="848258" y="1405585"/>
                    <a:pt x="848258" y="1402080"/>
                  </a:cubicBezTo>
                  <a:cubicBezTo>
                    <a:pt x="855269" y="1407922"/>
                    <a:pt x="859942" y="1412595"/>
                    <a:pt x="862279" y="1416100"/>
                  </a:cubicBezTo>
                  <a:cubicBezTo>
                    <a:pt x="869289" y="1426616"/>
                    <a:pt x="878637" y="1437132"/>
                    <a:pt x="890321" y="1447647"/>
                  </a:cubicBezTo>
                  <a:cubicBezTo>
                    <a:pt x="893826" y="1449984"/>
                    <a:pt x="894994" y="1451737"/>
                    <a:pt x="893826" y="1452905"/>
                  </a:cubicBezTo>
                  <a:lnTo>
                    <a:pt x="895578" y="1454658"/>
                  </a:lnTo>
                  <a:cubicBezTo>
                    <a:pt x="908431" y="1467510"/>
                    <a:pt x="919531" y="1475689"/>
                    <a:pt x="928878" y="1479194"/>
                  </a:cubicBezTo>
                  <a:lnTo>
                    <a:pt x="949909" y="1491462"/>
                  </a:lnTo>
                  <a:cubicBezTo>
                    <a:pt x="953414" y="1491462"/>
                    <a:pt x="955167" y="1492631"/>
                    <a:pt x="955167" y="1494967"/>
                  </a:cubicBezTo>
                  <a:lnTo>
                    <a:pt x="949909" y="1498473"/>
                  </a:lnTo>
                  <a:cubicBezTo>
                    <a:pt x="953414" y="1499641"/>
                    <a:pt x="955751" y="1499641"/>
                    <a:pt x="956919" y="1498473"/>
                  </a:cubicBezTo>
                  <a:lnTo>
                    <a:pt x="963930" y="1498473"/>
                  </a:lnTo>
                  <a:lnTo>
                    <a:pt x="963930" y="1501978"/>
                  </a:lnTo>
                  <a:lnTo>
                    <a:pt x="967435" y="1501978"/>
                  </a:lnTo>
                  <a:cubicBezTo>
                    <a:pt x="975614" y="1501978"/>
                    <a:pt x="981456" y="1503731"/>
                    <a:pt x="984961" y="1507236"/>
                  </a:cubicBezTo>
                  <a:lnTo>
                    <a:pt x="988466" y="1508988"/>
                  </a:lnTo>
                  <a:cubicBezTo>
                    <a:pt x="993140" y="1512494"/>
                    <a:pt x="1001319" y="1513078"/>
                    <a:pt x="1013003" y="1510741"/>
                  </a:cubicBezTo>
                  <a:lnTo>
                    <a:pt x="1028776" y="1510741"/>
                  </a:lnTo>
                  <a:cubicBezTo>
                    <a:pt x="1035786" y="1510741"/>
                    <a:pt x="1042797" y="1507820"/>
                    <a:pt x="1049807" y="1501978"/>
                  </a:cubicBezTo>
                  <a:lnTo>
                    <a:pt x="1035786" y="1500225"/>
                  </a:lnTo>
                  <a:cubicBezTo>
                    <a:pt x="1018261" y="1500225"/>
                    <a:pt x="1001319" y="1498473"/>
                    <a:pt x="984961" y="1494967"/>
                  </a:cubicBezTo>
                  <a:cubicBezTo>
                    <a:pt x="962761" y="1486789"/>
                    <a:pt x="942315" y="1476857"/>
                    <a:pt x="923620" y="1465173"/>
                  </a:cubicBezTo>
                  <a:cubicBezTo>
                    <a:pt x="920115" y="1462837"/>
                    <a:pt x="916610" y="1460500"/>
                    <a:pt x="913105" y="1458163"/>
                  </a:cubicBezTo>
                  <a:lnTo>
                    <a:pt x="904342" y="1451153"/>
                  </a:lnTo>
                  <a:lnTo>
                    <a:pt x="925373" y="1461668"/>
                  </a:lnTo>
                  <a:lnTo>
                    <a:pt x="932383" y="1465173"/>
                  </a:lnTo>
                  <a:lnTo>
                    <a:pt x="925373" y="1454658"/>
                  </a:lnTo>
                  <a:cubicBezTo>
                    <a:pt x="919531" y="1452321"/>
                    <a:pt x="914857" y="1451152"/>
                    <a:pt x="911352" y="1451152"/>
                  </a:cubicBezTo>
                  <a:cubicBezTo>
                    <a:pt x="906678" y="1448816"/>
                    <a:pt x="903757" y="1447063"/>
                    <a:pt x="902589" y="1445895"/>
                  </a:cubicBezTo>
                  <a:cubicBezTo>
                    <a:pt x="895578" y="1442390"/>
                    <a:pt x="891489" y="1438884"/>
                    <a:pt x="890321" y="1435379"/>
                  </a:cubicBezTo>
                  <a:cubicBezTo>
                    <a:pt x="890321" y="1433042"/>
                    <a:pt x="889444" y="1430705"/>
                    <a:pt x="887692" y="1428369"/>
                  </a:cubicBezTo>
                  <a:cubicBezTo>
                    <a:pt x="885939" y="1426032"/>
                    <a:pt x="883310" y="1424279"/>
                    <a:pt x="879805" y="1423111"/>
                  </a:cubicBezTo>
                  <a:lnTo>
                    <a:pt x="878052" y="1423111"/>
                  </a:lnTo>
                  <a:cubicBezTo>
                    <a:pt x="875716" y="1416100"/>
                    <a:pt x="872211" y="1412011"/>
                    <a:pt x="867537" y="1410843"/>
                  </a:cubicBezTo>
                  <a:cubicBezTo>
                    <a:pt x="866368" y="1408506"/>
                    <a:pt x="864616" y="1405877"/>
                    <a:pt x="862279" y="1402956"/>
                  </a:cubicBezTo>
                  <a:cubicBezTo>
                    <a:pt x="859942" y="1400035"/>
                    <a:pt x="858190" y="1397990"/>
                    <a:pt x="857021" y="1396822"/>
                  </a:cubicBezTo>
                  <a:cubicBezTo>
                    <a:pt x="847674" y="1387475"/>
                    <a:pt x="843000" y="1382801"/>
                    <a:pt x="843000" y="1382801"/>
                  </a:cubicBezTo>
                  <a:lnTo>
                    <a:pt x="839495" y="1372285"/>
                  </a:lnTo>
                  <a:lnTo>
                    <a:pt x="835990" y="1372285"/>
                  </a:lnTo>
                  <a:cubicBezTo>
                    <a:pt x="835990" y="1372285"/>
                    <a:pt x="836282" y="1371993"/>
                    <a:pt x="836866" y="1371409"/>
                  </a:cubicBezTo>
                  <a:cubicBezTo>
                    <a:pt x="837451" y="1370825"/>
                    <a:pt x="837743" y="1370533"/>
                    <a:pt x="837743" y="1370533"/>
                  </a:cubicBezTo>
                  <a:cubicBezTo>
                    <a:pt x="838911" y="1368196"/>
                    <a:pt x="840079" y="1367320"/>
                    <a:pt x="841248" y="1367904"/>
                  </a:cubicBezTo>
                  <a:cubicBezTo>
                    <a:pt x="842416" y="1368488"/>
                    <a:pt x="843585" y="1369949"/>
                    <a:pt x="844753" y="1372285"/>
                  </a:cubicBezTo>
                  <a:cubicBezTo>
                    <a:pt x="847090" y="1374622"/>
                    <a:pt x="851179" y="1378127"/>
                    <a:pt x="857021" y="1382801"/>
                  </a:cubicBezTo>
                  <a:lnTo>
                    <a:pt x="862279" y="1384554"/>
                  </a:lnTo>
                  <a:lnTo>
                    <a:pt x="862279" y="1388059"/>
                  </a:lnTo>
                  <a:cubicBezTo>
                    <a:pt x="862279" y="1390396"/>
                    <a:pt x="864032" y="1394485"/>
                    <a:pt x="867537" y="1400327"/>
                  </a:cubicBezTo>
                  <a:lnTo>
                    <a:pt x="872795" y="1403832"/>
                  </a:lnTo>
                  <a:cubicBezTo>
                    <a:pt x="873963" y="1402664"/>
                    <a:pt x="873379" y="1399743"/>
                    <a:pt x="871042" y="1395069"/>
                  </a:cubicBezTo>
                  <a:cubicBezTo>
                    <a:pt x="871042" y="1395069"/>
                    <a:pt x="873379" y="1396822"/>
                    <a:pt x="878052" y="1400327"/>
                  </a:cubicBezTo>
                  <a:cubicBezTo>
                    <a:pt x="873379" y="1394485"/>
                    <a:pt x="867829" y="1388059"/>
                    <a:pt x="861403" y="1381048"/>
                  </a:cubicBezTo>
                  <a:cubicBezTo>
                    <a:pt x="854977" y="1374038"/>
                    <a:pt x="850595" y="1367612"/>
                    <a:pt x="848258" y="1361770"/>
                  </a:cubicBezTo>
                  <a:lnTo>
                    <a:pt x="850011" y="1360017"/>
                  </a:lnTo>
                  <a:cubicBezTo>
                    <a:pt x="851179" y="1362354"/>
                    <a:pt x="853516" y="1365859"/>
                    <a:pt x="857021" y="1370533"/>
                  </a:cubicBezTo>
                  <a:cubicBezTo>
                    <a:pt x="860526" y="1374038"/>
                    <a:pt x="864908" y="1378420"/>
                    <a:pt x="870166" y="1383677"/>
                  </a:cubicBezTo>
                  <a:cubicBezTo>
                    <a:pt x="875424" y="1388935"/>
                    <a:pt x="879805" y="1393317"/>
                    <a:pt x="883310" y="1396822"/>
                  </a:cubicBezTo>
                  <a:cubicBezTo>
                    <a:pt x="885647" y="1397990"/>
                    <a:pt x="887984" y="1399159"/>
                    <a:pt x="890321" y="1400327"/>
                  </a:cubicBezTo>
                  <a:lnTo>
                    <a:pt x="904342" y="1409090"/>
                  </a:lnTo>
                  <a:cubicBezTo>
                    <a:pt x="907847" y="1410258"/>
                    <a:pt x="909599" y="1412595"/>
                    <a:pt x="909599" y="1416100"/>
                  </a:cubicBezTo>
                  <a:cubicBezTo>
                    <a:pt x="909599" y="1418437"/>
                    <a:pt x="911060" y="1420190"/>
                    <a:pt x="913981" y="1421358"/>
                  </a:cubicBezTo>
                  <a:cubicBezTo>
                    <a:pt x="916902" y="1422527"/>
                    <a:pt x="918946" y="1423111"/>
                    <a:pt x="920115" y="1423111"/>
                  </a:cubicBezTo>
                  <a:lnTo>
                    <a:pt x="927125" y="1424864"/>
                  </a:lnTo>
                  <a:lnTo>
                    <a:pt x="953414" y="1435379"/>
                  </a:lnTo>
                  <a:lnTo>
                    <a:pt x="955167" y="1433627"/>
                  </a:lnTo>
                  <a:cubicBezTo>
                    <a:pt x="953998" y="1432458"/>
                    <a:pt x="951662" y="1430998"/>
                    <a:pt x="948156" y="1429245"/>
                  </a:cubicBezTo>
                  <a:cubicBezTo>
                    <a:pt x="944651" y="1427492"/>
                    <a:pt x="940562" y="1425448"/>
                    <a:pt x="935888" y="1423111"/>
                  </a:cubicBezTo>
                  <a:lnTo>
                    <a:pt x="942899" y="1423111"/>
                  </a:lnTo>
                  <a:cubicBezTo>
                    <a:pt x="940562" y="1418437"/>
                    <a:pt x="938809" y="1415808"/>
                    <a:pt x="937641" y="1415224"/>
                  </a:cubicBezTo>
                  <a:cubicBezTo>
                    <a:pt x="936472" y="1414640"/>
                    <a:pt x="934720" y="1416100"/>
                    <a:pt x="932383" y="1419606"/>
                  </a:cubicBezTo>
                  <a:cubicBezTo>
                    <a:pt x="932383" y="1416100"/>
                    <a:pt x="931799" y="1413764"/>
                    <a:pt x="930631" y="1412595"/>
                  </a:cubicBezTo>
                  <a:cubicBezTo>
                    <a:pt x="927125" y="1411427"/>
                    <a:pt x="924204" y="1409674"/>
                    <a:pt x="921868" y="1407337"/>
                  </a:cubicBezTo>
                  <a:lnTo>
                    <a:pt x="918362" y="1405585"/>
                  </a:lnTo>
                  <a:cubicBezTo>
                    <a:pt x="912520" y="1404417"/>
                    <a:pt x="906970" y="1400911"/>
                    <a:pt x="901713" y="1395069"/>
                  </a:cubicBezTo>
                  <a:cubicBezTo>
                    <a:pt x="896455" y="1389227"/>
                    <a:pt x="892657" y="1385722"/>
                    <a:pt x="890321" y="1384554"/>
                  </a:cubicBezTo>
                  <a:lnTo>
                    <a:pt x="865784" y="1356512"/>
                  </a:lnTo>
                  <a:lnTo>
                    <a:pt x="853516" y="1338986"/>
                  </a:lnTo>
                  <a:cubicBezTo>
                    <a:pt x="853516" y="1337818"/>
                    <a:pt x="853224" y="1336649"/>
                    <a:pt x="852640" y="1335481"/>
                  </a:cubicBezTo>
                  <a:cubicBezTo>
                    <a:pt x="852056" y="1334313"/>
                    <a:pt x="851179" y="1333728"/>
                    <a:pt x="850011" y="1333728"/>
                  </a:cubicBezTo>
                  <a:lnTo>
                    <a:pt x="846506" y="1330223"/>
                  </a:lnTo>
                  <a:cubicBezTo>
                    <a:pt x="843000" y="1326718"/>
                    <a:pt x="840664" y="1322044"/>
                    <a:pt x="839495" y="1316202"/>
                  </a:cubicBezTo>
                  <a:cubicBezTo>
                    <a:pt x="839495" y="1312697"/>
                    <a:pt x="838911" y="1310360"/>
                    <a:pt x="837743" y="1309192"/>
                  </a:cubicBezTo>
                  <a:cubicBezTo>
                    <a:pt x="837743" y="1306855"/>
                    <a:pt x="837158" y="1305687"/>
                    <a:pt x="835990" y="1305687"/>
                  </a:cubicBezTo>
                  <a:cubicBezTo>
                    <a:pt x="833653" y="1305687"/>
                    <a:pt x="832485" y="1302766"/>
                    <a:pt x="832485" y="1296924"/>
                  </a:cubicBezTo>
                  <a:cubicBezTo>
                    <a:pt x="834822" y="1298092"/>
                    <a:pt x="836574" y="1299553"/>
                    <a:pt x="837743" y="1301305"/>
                  </a:cubicBezTo>
                  <a:cubicBezTo>
                    <a:pt x="838911" y="1303058"/>
                    <a:pt x="840079" y="1304518"/>
                    <a:pt x="841248" y="1305687"/>
                  </a:cubicBezTo>
                  <a:cubicBezTo>
                    <a:pt x="842416" y="1311529"/>
                    <a:pt x="845921" y="1312113"/>
                    <a:pt x="851763" y="1307439"/>
                  </a:cubicBezTo>
                  <a:cubicBezTo>
                    <a:pt x="850595" y="1306271"/>
                    <a:pt x="848550" y="1303934"/>
                    <a:pt x="845629" y="1300429"/>
                  </a:cubicBezTo>
                  <a:cubicBezTo>
                    <a:pt x="842708" y="1296924"/>
                    <a:pt x="841832" y="1293419"/>
                    <a:pt x="843000" y="1289913"/>
                  </a:cubicBezTo>
                  <a:cubicBezTo>
                    <a:pt x="840664" y="1289913"/>
                    <a:pt x="838327" y="1288745"/>
                    <a:pt x="835990" y="1286408"/>
                  </a:cubicBezTo>
                  <a:cubicBezTo>
                    <a:pt x="833653" y="1284071"/>
                    <a:pt x="831901" y="1286408"/>
                    <a:pt x="830732" y="1293419"/>
                  </a:cubicBezTo>
                  <a:cubicBezTo>
                    <a:pt x="828395" y="1292250"/>
                    <a:pt x="826935" y="1289913"/>
                    <a:pt x="826351" y="1286408"/>
                  </a:cubicBezTo>
                  <a:cubicBezTo>
                    <a:pt x="825767" y="1282903"/>
                    <a:pt x="825474" y="1280566"/>
                    <a:pt x="825474" y="1279398"/>
                  </a:cubicBezTo>
                  <a:cubicBezTo>
                    <a:pt x="824306" y="1279398"/>
                    <a:pt x="825474" y="1278229"/>
                    <a:pt x="828980" y="1275892"/>
                  </a:cubicBezTo>
                  <a:lnTo>
                    <a:pt x="834237" y="1275892"/>
                  </a:lnTo>
                  <a:lnTo>
                    <a:pt x="839495" y="1282903"/>
                  </a:lnTo>
                  <a:cubicBezTo>
                    <a:pt x="838327" y="1279398"/>
                    <a:pt x="836866" y="1274724"/>
                    <a:pt x="835114" y="1268882"/>
                  </a:cubicBezTo>
                  <a:cubicBezTo>
                    <a:pt x="833361" y="1263040"/>
                    <a:pt x="831609" y="1258951"/>
                    <a:pt x="829856" y="1256614"/>
                  </a:cubicBezTo>
                  <a:cubicBezTo>
                    <a:pt x="828103" y="1254277"/>
                    <a:pt x="825474" y="1251356"/>
                    <a:pt x="821969" y="1247851"/>
                  </a:cubicBezTo>
                  <a:cubicBezTo>
                    <a:pt x="824306" y="1245514"/>
                    <a:pt x="825474" y="1243469"/>
                    <a:pt x="825474" y="1241717"/>
                  </a:cubicBezTo>
                  <a:cubicBezTo>
                    <a:pt x="825474" y="1239964"/>
                    <a:pt x="824890" y="1237919"/>
                    <a:pt x="823722" y="1235583"/>
                  </a:cubicBezTo>
                  <a:cubicBezTo>
                    <a:pt x="821385" y="1234414"/>
                    <a:pt x="820217" y="1232077"/>
                    <a:pt x="820217" y="1228572"/>
                  </a:cubicBezTo>
                  <a:cubicBezTo>
                    <a:pt x="820217" y="1226235"/>
                    <a:pt x="819632" y="1225067"/>
                    <a:pt x="818464" y="1225067"/>
                  </a:cubicBezTo>
                  <a:cubicBezTo>
                    <a:pt x="817296" y="1225067"/>
                    <a:pt x="815543" y="1225651"/>
                    <a:pt x="813206" y="1226820"/>
                  </a:cubicBezTo>
                  <a:cubicBezTo>
                    <a:pt x="815543" y="1229156"/>
                    <a:pt x="816711" y="1230325"/>
                    <a:pt x="816711" y="1230325"/>
                  </a:cubicBezTo>
                  <a:lnTo>
                    <a:pt x="816711" y="1239088"/>
                  </a:lnTo>
                  <a:cubicBezTo>
                    <a:pt x="816711" y="1236751"/>
                    <a:pt x="815543" y="1234122"/>
                    <a:pt x="813206" y="1231201"/>
                  </a:cubicBezTo>
                  <a:cubicBezTo>
                    <a:pt x="810870" y="1228280"/>
                    <a:pt x="810285" y="1225651"/>
                    <a:pt x="811454" y="1223315"/>
                  </a:cubicBezTo>
                  <a:cubicBezTo>
                    <a:pt x="812622" y="1222146"/>
                    <a:pt x="813791" y="1221562"/>
                    <a:pt x="814959" y="1221562"/>
                  </a:cubicBezTo>
                  <a:cubicBezTo>
                    <a:pt x="816127" y="1221562"/>
                    <a:pt x="817296" y="1220978"/>
                    <a:pt x="818464" y="1219809"/>
                  </a:cubicBezTo>
                  <a:lnTo>
                    <a:pt x="815937" y="1211218"/>
                  </a:lnTo>
                  <a:lnTo>
                    <a:pt x="800938" y="1214552"/>
                  </a:lnTo>
                  <a:lnTo>
                    <a:pt x="811454" y="1214552"/>
                  </a:lnTo>
                  <a:lnTo>
                    <a:pt x="811454" y="1216304"/>
                  </a:lnTo>
                  <a:lnTo>
                    <a:pt x="793928" y="1216304"/>
                  </a:lnTo>
                  <a:lnTo>
                    <a:pt x="792923" y="1216388"/>
                  </a:lnTo>
                  <a:lnTo>
                    <a:pt x="792175" y="1220686"/>
                  </a:lnTo>
                  <a:cubicBezTo>
                    <a:pt x="791007" y="1224775"/>
                    <a:pt x="791591" y="1227988"/>
                    <a:pt x="793928" y="1230325"/>
                  </a:cubicBezTo>
                  <a:lnTo>
                    <a:pt x="792175" y="1230325"/>
                  </a:lnTo>
                  <a:cubicBezTo>
                    <a:pt x="791007" y="1230325"/>
                    <a:pt x="790130" y="1230325"/>
                    <a:pt x="789546" y="1230325"/>
                  </a:cubicBezTo>
                  <a:cubicBezTo>
                    <a:pt x="788962" y="1230325"/>
                    <a:pt x="788670" y="1229741"/>
                    <a:pt x="788670" y="1228572"/>
                  </a:cubicBezTo>
                  <a:cubicBezTo>
                    <a:pt x="788670" y="1226235"/>
                    <a:pt x="788378" y="1223899"/>
                    <a:pt x="787794" y="1221562"/>
                  </a:cubicBezTo>
                  <a:lnTo>
                    <a:pt x="788393" y="1216765"/>
                  </a:lnTo>
                  <a:lnTo>
                    <a:pt x="772896" y="1218057"/>
                  </a:lnTo>
                  <a:cubicBezTo>
                    <a:pt x="769391" y="1218057"/>
                    <a:pt x="767639" y="1219809"/>
                    <a:pt x="767639" y="1223315"/>
                  </a:cubicBezTo>
                  <a:lnTo>
                    <a:pt x="764133" y="1272387"/>
                  </a:lnTo>
                  <a:lnTo>
                    <a:pt x="758876" y="1272387"/>
                  </a:lnTo>
                  <a:cubicBezTo>
                    <a:pt x="761213" y="1279398"/>
                    <a:pt x="762089" y="1285532"/>
                    <a:pt x="761504" y="1290790"/>
                  </a:cubicBezTo>
                  <a:cubicBezTo>
                    <a:pt x="760920" y="1296047"/>
                    <a:pt x="760628" y="1299845"/>
                    <a:pt x="760628" y="1302181"/>
                  </a:cubicBezTo>
                  <a:cubicBezTo>
                    <a:pt x="760628" y="1308023"/>
                    <a:pt x="760920" y="1313573"/>
                    <a:pt x="761504" y="1318831"/>
                  </a:cubicBezTo>
                  <a:cubicBezTo>
                    <a:pt x="762089" y="1324089"/>
                    <a:pt x="762381" y="1329055"/>
                    <a:pt x="762381" y="1333728"/>
                  </a:cubicBezTo>
                  <a:lnTo>
                    <a:pt x="764133" y="1333728"/>
                  </a:lnTo>
                  <a:cubicBezTo>
                    <a:pt x="764133" y="1327886"/>
                    <a:pt x="763549" y="1323213"/>
                    <a:pt x="762381" y="1319707"/>
                  </a:cubicBezTo>
                  <a:lnTo>
                    <a:pt x="764133" y="1319707"/>
                  </a:lnTo>
                  <a:lnTo>
                    <a:pt x="765886" y="1324965"/>
                  </a:lnTo>
                  <a:lnTo>
                    <a:pt x="765886" y="1328470"/>
                  </a:lnTo>
                  <a:lnTo>
                    <a:pt x="771144" y="1372285"/>
                  </a:lnTo>
                  <a:cubicBezTo>
                    <a:pt x="771144" y="1373454"/>
                    <a:pt x="772312" y="1374038"/>
                    <a:pt x="774649" y="1374038"/>
                  </a:cubicBezTo>
                  <a:lnTo>
                    <a:pt x="781659" y="1382801"/>
                  </a:lnTo>
                  <a:cubicBezTo>
                    <a:pt x="780491" y="1383969"/>
                    <a:pt x="781075" y="1386014"/>
                    <a:pt x="783412" y="1388935"/>
                  </a:cubicBezTo>
                  <a:cubicBezTo>
                    <a:pt x="785749" y="1391856"/>
                    <a:pt x="786917" y="1393901"/>
                    <a:pt x="786917" y="1395069"/>
                  </a:cubicBezTo>
                  <a:cubicBezTo>
                    <a:pt x="789254" y="1399743"/>
                    <a:pt x="788670" y="1404417"/>
                    <a:pt x="785165" y="1409090"/>
                  </a:cubicBezTo>
                  <a:cubicBezTo>
                    <a:pt x="785165" y="1410258"/>
                    <a:pt x="784580" y="1412011"/>
                    <a:pt x="783412" y="1414348"/>
                  </a:cubicBezTo>
                  <a:cubicBezTo>
                    <a:pt x="782244" y="1416685"/>
                    <a:pt x="780491" y="1418437"/>
                    <a:pt x="778154" y="1419606"/>
                  </a:cubicBezTo>
                  <a:lnTo>
                    <a:pt x="778154" y="1423111"/>
                  </a:lnTo>
                  <a:cubicBezTo>
                    <a:pt x="778154" y="1432458"/>
                    <a:pt x="779323" y="1445310"/>
                    <a:pt x="781659" y="1461668"/>
                  </a:cubicBezTo>
                  <a:lnTo>
                    <a:pt x="785165" y="1477441"/>
                  </a:lnTo>
                  <a:cubicBezTo>
                    <a:pt x="785165" y="1479778"/>
                    <a:pt x="785749" y="1482115"/>
                    <a:pt x="786917" y="1484452"/>
                  </a:cubicBezTo>
                  <a:cubicBezTo>
                    <a:pt x="788086" y="1486789"/>
                    <a:pt x="788670" y="1489125"/>
                    <a:pt x="788670" y="1491462"/>
                  </a:cubicBezTo>
                  <a:cubicBezTo>
                    <a:pt x="788670" y="1492631"/>
                    <a:pt x="788086" y="1494383"/>
                    <a:pt x="786917" y="1496720"/>
                  </a:cubicBezTo>
                  <a:cubicBezTo>
                    <a:pt x="785749" y="1499057"/>
                    <a:pt x="783412" y="1501394"/>
                    <a:pt x="779907" y="1503731"/>
                  </a:cubicBezTo>
                  <a:cubicBezTo>
                    <a:pt x="777570" y="1506067"/>
                    <a:pt x="776402" y="1508988"/>
                    <a:pt x="776402" y="1512494"/>
                  </a:cubicBezTo>
                  <a:lnTo>
                    <a:pt x="774649" y="1523009"/>
                  </a:lnTo>
                  <a:cubicBezTo>
                    <a:pt x="774649" y="1523009"/>
                    <a:pt x="774649" y="1524178"/>
                    <a:pt x="774649" y="1526514"/>
                  </a:cubicBezTo>
                  <a:lnTo>
                    <a:pt x="762381" y="1526514"/>
                  </a:lnTo>
                  <a:cubicBezTo>
                    <a:pt x="763549" y="1528851"/>
                    <a:pt x="764133" y="1530896"/>
                    <a:pt x="764133" y="1532648"/>
                  </a:cubicBezTo>
                  <a:cubicBezTo>
                    <a:pt x="764133" y="1534401"/>
                    <a:pt x="764718" y="1535861"/>
                    <a:pt x="765886" y="1537030"/>
                  </a:cubicBezTo>
                  <a:cubicBezTo>
                    <a:pt x="763549" y="1537030"/>
                    <a:pt x="762381" y="1538198"/>
                    <a:pt x="762381" y="1540535"/>
                  </a:cubicBezTo>
                  <a:cubicBezTo>
                    <a:pt x="762381" y="1538198"/>
                    <a:pt x="761213" y="1537030"/>
                    <a:pt x="758876" y="1537030"/>
                  </a:cubicBezTo>
                  <a:lnTo>
                    <a:pt x="751865" y="1540535"/>
                  </a:lnTo>
                  <a:cubicBezTo>
                    <a:pt x="750697" y="1540535"/>
                    <a:pt x="750405" y="1541411"/>
                    <a:pt x="750989" y="1543164"/>
                  </a:cubicBezTo>
                  <a:cubicBezTo>
                    <a:pt x="751573" y="1544917"/>
                    <a:pt x="751281" y="1545793"/>
                    <a:pt x="750113" y="1545793"/>
                  </a:cubicBezTo>
                  <a:lnTo>
                    <a:pt x="750113" y="1540535"/>
                  </a:lnTo>
                  <a:lnTo>
                    <a:pt x="736092" y="1538782"/>
                  </a:lnTo>
                  <a:cubicBezTo>
                    <a:pt x="736092" y="1545793"/>
                    <a:pt x="736676" y="1550466"/>
                    <a:pt x="737844" y="1552803"/>
                  </a:cubicBezTo>
                  <a:cubicBezTo>
                    <a:pt x="736676" y="1552803"/>
                    <a:pt x="736092" y="1554264"/>
                    <a:pt x="736092" y="1557185"/>
                  </a:cubicBezTo>
                  <a:cubicBezTo>
                    <a:pt x="736092" y="1560106"/>
                    <a:pt x="736092" y="1562735"/>
                    <a:pt x="736092" y="1565071"/>
                  </a:cubicBezTo>
                  <a:cubicBezTo>
                    <a:pt x="732587" y="1565071"/>
                    <a:pt x="730834" y="1563319"/>
                    <a:pt x="730834" y="1559814"/>
                  </a:cubicBezTo>
                  <a:cubicBezTo>
                    <a:pt x="730834" y="1558645"/>
                    <a:pt x="730250" y="1557769"/>
                    <a:pt x="729081" y="1557185"/>
                  </a:cubicBezTo>
                  <a:cubicBezTo>
                    <a:pt x="727913" y="1556601"/>
                    <a:pt x="726160" y="1556308"/>
                    <a:pt x="723824" y="1556308"/>
                  </a:cubicBezTo>
                  <a:lnTo>
                    <a:pt x="725576" y="1561566"/>
                  </a:lnTo>
                  <a:cubicBezTo>
                    <a:pt x="724408" y="1561566"/>
                    <a:pt x="722947" y="1560982"/>
                    <a:pt x="721195" y="1559814"/>
                  </a:cubicBezTo>
                  <a:cubicBezTo>
                    <a:pt x="719442" y="1558645"/>
                    <a:pt x="718566" y="1556893"/>
                    <a:pt x="718566" y="1554556"/>
                  </a:cubicBezTo>
                  <a:cubicBezTo>
                    <a:pt x="717397" y="1554556"/>
                    <a:pt x="714769" y="1555140"/>
                    <a:pt x="710679" y="1556308"/>
                  </a:cubicBezTo>
                  <a:cubicBezTo>
                    <a:pt x="706590" y="1557477"/>
                    <a:pt x="702208" y="1556893"/>
                    <a:pt x="697535" y="1554556"/>
                  </a:cubicBezTo>
                  <a:lnTo>
                    <a:pt x="697535" y="1558061"/>
                  </a:lnTo>
                  <a:cubicBezTo>
                    <a:pt x="697535" y="1560398"/>
                    <a:pt x="696366" y="1561858"/>
                    <a:pt x="694030" y="1562442"/>
                  </a:cubicBezTo>
                  <a:cubicBezTo>
                    <a:pt x="691693" y="1563027"/>
                    <a:pt x="688772" y="1563319"/>
                    <a:pt x="685267" y="1563319"/>
                  </a:cubicBezTo>
                  <a:cubicBezTo>
                    <a:pt x="685267" y="1562151"/>
                    <a:pt x="685267" y="1561566"/>
                    <a:pt x="685267" y="1561566"/>
                  </a:cubicBezTo>
                  <a:cubicBezTo>
                    <a:pt x="685267" y="1561566"/>
                    <a:pt x="684682" y="1560982"/>
                    <a:pt x="683514" y="1559814"/>
                  </a:cubicBezTo>
                  <a:cubicBezTo>
                    <a:pt x="681177" y="1559814"/>
                    <a:pt x="679424" y="1559229"/>
                    <a:pt x="678256" y="1558061"/>
                  </a:cubicBezTo>
                  <a:lnTo>
                    <a:pt x="676503" y="1566824"/>
                  </a:lnTo>
                  <a:lnTo>
                    <a:pt x="671246" y="1565071"/>
                  </a:lnTo>
                  <a:cubicBezTo>
                    <a:pt x="672414" y="1563903"/>
                    <a:pt x="672998" y="1562442"/>
                    <a:pt x="672998" y="1560690"/>
                  </a:cubicBezTo>
                  <a:cubicBezTo>
                    <a:pt x="672998" y="1558937"/>
                    <a:pt x="673582" y="1556893"/>
                    <a:pt x="674751" y="1554556"/>
                  </a:cubicBezTo>
                  <a:cubicBezTo>
                    <a:pt x="672414" y="1555724"/>
                    <a:pt x="670077" y="1556016"/>
                    <a:pt x="667740" y="1555432"/>
                  </a:cubicBezTo>
                  <a:cubicBezTo>
                    <a:pt x="665404" y="1554848"/>
                    <a:pt x="663651" y="1554556"/>
                    <a:pt x="662483" y="1554556"/>
                  </a:cubicBezTo>
                  <a:cubicBezTo>
                    <a:pt x="662483" y="1556893"/>
                    <a:pt x="661898" y="1558645"/>
                    <a:pt x="660730" y="1559814"/>
                  </a:cubicBezTo>
                  <a:cubicBezTo>
                    <a:pt x="659562" y="1560982"/>
                    <a:pt x="658977" y="1562151"/>
                    <a:pt x="658977" y="1563319"/>
                  </a:cubicBezTo>
                  <a:cubicBezTo>
                    <a:pt x="657809" y="1562151"/>
                    <a:pt x="657225" y="1560398"/>
                    <a:pt x="657225" y="1558061"/>
                  </a:cubicBezTo>
                  <a:lnTo>
                    <a:pt x="658977" y="1554556"/>
                  </a:lnTo>
                  <a:cubicBezTo>
                    <a:pt x="657809" y="1553388"/>
                    <a:pt x="654304" y="1552803"/>
                    <a:pt x="648462" y="1552803"/>
                  </a:cubicBezTo>
                  <a:lnTo>
                    <a:pt x="643204" y="1552803"/>
                  </a:lnTo>
                  <a:cubicBezTo>
                    <a:pt x="642035" y="1552803"/>
                    <a:pt x="639699" y="1552803"/>
                    <a:pt x="636194" y="1552803"/>
                  </a:cubicBezTo>
                  <a:cubicBezTo>
                    <a:pt x="635025" y="1552803"/>
                    <a:pt x="634441" y="1551635"/>
                    <a:pt x="634441" y="1549298"/>
                  </a:cubicBezTo>
                  <a:lnTo>
                    <a:pt x="629183" y="1551051"/>
                  </a:lnTo>
                  <a:cubicBezTo>
                    <a:pt x="629183" y="1549882"/>
                    <a:pt x="629475" y="1548422"/>
                    <a:pt x="630060" y="1546669"/>
                  </a:cubicBezTo>
                  <a:cubicBezTo>
                    <a:pt x="630644" y="1544917"/>
                    <a:pt x="630352" y="1543456"/>
                    <a:pt x="629183" y="1542288"/>
                  </a:cubicBezTo>
                  <a:cubicBezTo>
                    <a:pt x="629183" y="1539951"/>
                    <a:pt x="626846" y="1538198"/>
                    <a:pt x="622173" y="1537030"/>
                  </a:cubicBezTo>
                  <a:lnTo>
                    <a:pt x="620420" y="1538782"/>
                  </a:lnTo>
                  <a:cubicBezTo>
                    <a:pt x="616915" y="1536446"/>
                    <a:pt x="614578" y="1535277"/>
                    <a:pt x="613410" y="1535277"/>
                  </a:cubicBezTo>
                  <a:cubicBezTo>
                    <a:pt x="614578" y="1535277"/>
                    <a:pt x="615455" y="1534693"/>
                    <a:pt x="616039" y="1533525"/>
                  </a:cubicBezTo>
                  <a:cubicBezTo>
                    <a:pt x="616623" y="1532356"/>
                    <a:pt x="616915" y="1531188"/>
                    <a:pt x="616915" y="1530019"/>
                  </a:cubicBezTo>
                  <a:cubicBezTo>
                    <a:pt x="618083" y="1528851"/>
                    <a:pt x="618960" y="1527975"/>
                    <a:pt x="619544" y="1527391"/>
                  </a:cubicBezTo>
                  <a:cubicBezTo>
                    <a:pt x="620128" y="1526806"/>
                    <a:pt x="619252" y="1526514"/>
                    <a:pt x="616915" y="1526514"/>
                  </a:cubicBezTo>
                  <a:cubicBezTo>
                    <a:pt x="613410" y="1526514"/>
                    <a:pt x="610489" y="1524762"/>
                    <a:pt x="608152" y="1521256"/>
                  </a:cubicBezTo>
                  <a:cubicBezTo>
                    <a:pt x="606984" y="1514246"/>
                    <a:pt x="603479" y="1509572"/>
                    <a:pt x="597636" y="1507236"/>
                  </a:cubicBezTo>
                  <a:lnTo>
                    <a:pt x="595884" y="1505483"/>
                  </a:lnTo>
                  <a:cubicBezTo>
                    <a:pt x="595884" y="1504315"/>
                    <a:pt x="595300" y="1502562"/>
                    <a:pt x="594131" y="1500225"/>
                  </a:cubicBezTo>
                  <a:cubicBezTo>
                    <a:pt x="595300" y="1500225"/>
                    <a:pt x="595300" y="1498765"/>
                    <a:pt x="594131" y="1495844"/>
                  </a:cubicBezTo>
                  <a:cubicBezTo>
                    <a:pt x="592963" y="1492923"/>
                    <a:pt x="591794" y="1490878"/>
                    <a:pt x="590626" y="1489710"/>
                  </a:cubicBezTo>
                  <a:cubicBezTo>
                    <a:pt x="589458" y="1488541"/>
                    <a:pt x="587121" y="1487957"/>
                    <a:pt x="583616" y="1487957"/>
                  </a:cubicBezTo>
                  <a:cubicBezTo>
                    <a:pt x="576605" y="1489125"/>
                    <a:pt x="568426" y="1489125"/>
                    <a:pt x="559079" y="1487957"/>
                  </a:cubicBezTo>
                  <a:cubicBezTo>
                    <a:pt x="555574" y="1489125"/>
                    <a:pt x="549148" y="1489710"/>
                    <a:pt x="539801" y="1489710"/>
                  </a:cubicBezTo>
                  <a:lnTo>
                    <a:pt x="532790" y="1487957"/>
                  </a:lnTo>
                  <a:cubicBezTo>
                    <a:pt x="536295" y="1487957"/>
                    <a:pt x="540969" y="1487957"/>
                    <a:pt x="546811" y="1487957"/>
                  </a:cubicBezTo>
                  <a:cubicBezTo>
                    <a:pt x="553821" y="1487957"/>
                    <a:pt x="557911" y="1487373"/>
                    <a:pt x="559079" y="1486204"/>
                  </a:cubicBezTo>
                  <a:cubicBezTo>
                    <a:pt x="555574" y="1486204"/>
                    <a:pt x="552653" y="1485620"/>
                    <a:pt x="550316" y="1484452"/>
                  </a:cubicBezTo>
                  <a:lnTo>
                    <a:pt x="531038" y="1482699"/>
                  </a:lnTo>
                  <a:cubicBezTo>
                    <a:pt x="528701" y="1481531"/>
                    <a:pt x="523443" y="1480947"/>
                    <a:pt x="515264" y="1480947"/>
                  </a:cubicBezTo>
                  <a:lnTo>
                    <a:pt x="504749" y="1480947"/>
                  </a:lnTo>
                  <a:cubicBezTo>
                    <a:pt x="502412" y="1479778"/>
                    <a:pt x="499783" y="1479486"/>
                    <a:pt x="496862" y="1480070"/>
                  </a:cubicBezTo>
                  <a:cubicBezTo>
                    <a:pt x="493941" y="1480655"/>
                    <a:pt x="491896" y="1480362"/>
                    <a:pt x="490728" y="1479194"/>
                  </a:cubicBezTo>
                  <a:lnTo>
                    <a:pt x="481965" y="1479194"/>
                  </a:lnTo>
                  <a:cubicBezTo>
                    <a:pt x="480796" y="1480362"/>
                    <a:pt x="479336" y="1480655"/>
                    <a:pt x="477583" y="1480070"/>
                  </a:cubicBezTo>
                  <a:cubicBezTo>
                    <a:pt x="475831" y="1479486"/>
                    <a:pt x="473786" y="1479778"/>
                    <a:pt x="471449" y="1480947"/>
                  </a:cubicBezTo>
                  <a:lnTo>
                    <a:pt x="460933" y="1484452"/>
                  </a:lnTo>
                  <a:lnTo>
                    <a:pt x="460933" y="1486204"/>
                  </a:lnTo>
                  <a:cubicBezTo>
                    <a:pt x="458597" y="1485036"/>
                    <a:pt x="456844" y="1483576"/>
                    <a:pt x="455676" y="1481823"/>
                  </a:cubicBezTo>
                  <a:cubicBezTo>
                    <a:pt x="454507" y="1480070"/>
                    <a:pt x="453339" y="1478610"/>
                    <a:pt x="452171" y="1477441"/>
                  </a:cubicBezTo>
                  <a:lnTo>
                    <a:pt x="464439" y="1479194"/>
                  </a:lnTo>
                  <a:cubicBezTo>
                    <a:pt x="462102" y="1479194"/>
                    <a:pt x="459181" y="1478026"/>
                    <a:pt x="455676" y="1475689"/>
                  </a:cubicBezTo>
                  <a:cubicBezTo>
                    <a:pt x="458013" y="1476857"/>
                    <a:pt x="460933" y="1477149"/>
                    <a:pt x="464439" y="1476565"/>
                  </a:cubicBezTo>
                  <a:cubicBezTo>
                    <a:pt x="467944" y="1475981"/>
                    <a:pt x="470281" y="1475689"/>
                    <a:pt x="471449" y="1475689"/>
                  </a:cubicBezTo>
                  <a:cubicBezTo>
                    <a:pt x="466776" y="1475689"/>
                    <a:pt x="463271" y="1475689"/>
                    <a:pt x="460933" y="1475689"/>
                  </a:cubicBezTo>
                  <a:cubicBezTo>
                    <a:pt x="459765" y="1475689"/>
                    <a:pt x="458013" y="1475397"/>
                    <a:pt x="455676" y="1474813"/>
                  </a:cubicBezTo>
                  <a:cubicBezTo>
                    <a:pt x="453339" y="1474228"/>
                    <a:pt x="452171" y="1473352"/>
                    <a:pt x="452171" y="1472184"/>
                  </a:cubicBezTo>
                  <a:cubicBezTo>
                    <a:pt x="449834" y="1471015"/>
                    <a:pt x="447205" y="1470431"/>
                    <a:pt x="444284" y="1470431"/>
                  </a:cubicBezTo>
                  <a:cubicBezTo>
                    <a:pt x="441363" y="1470431"/>
                    <a:pt x="438734" y="1469847"/>
                    <a:pt x="436397" y="1468678"/>
                  </a:cubicBezTo>
                  <a:lnTo>
                    <a:pt x="397840" y="1454658"/>
                  </a:lnTo>
                  <a:cubicBezTo>
                    <a:pt x="394335" y="1454658"/>
                    <a:pt x="392582" y="1454074"/>
                    <a:pt x="392582" y="1452905"/>
                  </a:cubicBezTo>
                  <a:lnTo>
                    <a:pt x="418871" y="1458163"/>
                  </a:lnTo>
                  <a:lnTo>
                    <a:pt x="418871" y="1456410"/>
                  </a:lnTo>
                  <a:cubicBezTo>
                    <a:pt x="416534" y="1455242"/>
                    <a:pt x="413614" y="1454658"/>
                    <a:pt x="410108" y="1454658"/>
                  </a:cubicBezTo>
                  <a:cubicBezTo>
                    <a:pt x="404266" y="1453489"/>
                    <a:pt x="391998" y="1448816"/>
                    <a:pt x="373304" y="1440637"/>
                  </a:cubicBezTo>
                  <a:lnTo>
                    <a:pt x="345262" y="1430121"/>
                  </a:lnTo>
                  <a:cubicBezTo>
                    <a:pt x="332410" y="1424279"/>
                    <a:pt x="324231" y="1420190"/>
                    <a:pt x="320726" y="1417853"/>
                  </a:cubicBezTo>
                  <a:cubicBezTo>
                    <a:pt x="317220" y="1415516"/>
                    <a:pt x="314007" y="1413471"/>
                    <a:pt x="311086" y="1411719"/>
                  </a:cubicBezTo>
                  <a:cubicBezTo>
                    <a:pt x="308165" y="1409966"/>
                    <a:pt x="304368" y="1407922"/>
                    <a:pt x="299695" y="1405585"/>
                  </a:cubicBezTo>
                  <a:cubicBezTo>
                    <a:pt x="299695" y="1404417"/>
                    <a:pt x="298818" y="1403248"/>
                    <a:pt x="297066" y="1402080"/>
                  </a:cubicBezTo>
                  <a:cubicBezTo>
                    <a:pt x="295313" y="1400911"/>
                    <a:pt x="293268" y="1400327"/>
                    <a:pt x="290932" y="1400327"/>
                  </a:cubicBezTo>
                  <a:cubicBezTo>
                    <a:pt x="290932" y="1397990"/>
                    <a:pt x="290347" y="1396238"/>
                    <a:pt x="289179" y="1395069"/>
                  </a:cubicBezTo>
                  <a:cubicBezTo>
                    <a:pt x="292684" y="1396238"/>
                    <a:pt x="296773" y="1396822"/>
                    <a:pt x="301447" y="1396822"/>
                  </a:cubicBezTo>
                  <a:cubicBezTo>
                    <a:pt x="300279" y="1392148"/>
                    <a:pt x="297358" y="1388643"/>
                    <a:pt x="292684" y="1386306"/>
                  </a:cubicBezTo>
                  <a:lnTo>
                    <a:pt x="287426" y="1386306"/>
                  </a:lnTo>
                  <a:cubicBezTo>
                    <a:pt x="288595" y="1387475"/>
                    <a:pt x="290055" y="1388935"/>
                    <a:pt x="291808" y="1390688"/>
                  </a:cubicBezTo>
                  <a:cubicBezTo>
                    <a:pt x="293560" y="1392440"/>
                    <a:pt x="295021" y="1393901"/>
                    <a:pt x="296189" y="1395069"/>
                  </a:cubicBezTo>
                  <a:lnTo>
                    <a:pt x="289179" y="1395069"/>
                  </a:lnTo>
                  <a:cubicBezTo>
                    <a:pt x="288010" y="1396238"/>
                    <a:pt x="287134" y="1396530"/>
                    <a:pt x="286550" y="1395946"/>
                  </a:cubicBezTo>
                  <a:cubicBezTo>
                    <a:pt x="285966" y="1395361"/>
                    <a:pt x="285674" y="1393317"/>
                    <a:pt x="285674" y="1389811"/>
                  </a:cubicBezTo>
                  <a:cubicBezTo>
                    <a:pt x="285674" y="1389811"/>
                    <a:pt x="284505" y="1388059"/>
                    <a:pt x="282168" y="1384554"/>
                  </a:cubicBezTo>
                  <a:cubicBezTo>
                    <a:pt x="278663" y="1383385"/>
                    <a:pt x="276911" y="1382217"/>
                    <a:pt x="276911" y="1381048"/>
                  </a:cubicBezTo>
                  <a:cubicBezTo>
                    <a:pt x="275742" y="1379880"/>
                    <a:pt x="273990" y="1378712"/>
                    <a:pt x="271653" y="1377543"/>
                  </a:cubicBezTo>
                  <a:cubicBezTo>
                    <a:pt x="269316" y="1376375"/>
                    <a:pt x="271069" y="1374622"/>
                    <a:pt x="276911" y="1372285"/>
                  </a:cubicBezTo>
                  <a:lnTo>
                    <a:pt x="264642" y="1363523"/>
                  </a:lnTo>
                  <a:cubicBezTo>
                    <a:pt x="265811" y="1361186"/>
                    <a:pt x="265811" y="1359141"/>
                    <a:pt x="264642" y="1357388"/>
                  </a:cubicBezTo>
                  <a:cubicBezTo>
                    <a:pt x="263474" y="1355636"/>
                    <a:pt x="262890" y="1354760"/>
                    <a:pt x="262890" y="1354760"/>
                  </a:cubicBezTo>
                  <a:lnTo>
                    <a:pt x="262890" y="1351254"/>
                  </a:lnTo>
                  <a:cubicBezTo>
                    <a:pt x="262890" y="1347749"/>
                    <a:pt x="261721" y="1345996"/>
                    <a:pt x="259385" y="1345996"/>
                  </a:cubicBezTo>
                  <a:cubicBezTo>
                    <a:pt x="255879" y="1344828"/>
                    <a:pt x="253251" y="1343368"/>
                    <a:pt x="251498" y="1341615"/>
                  </a:cubicBezTo>
                  <a:cubicBezTo>
                    <a:pt x="249745" y="1339862"/>
                    <a:pt x="247116" y="1338986"/>
                    <a:pt x="243611" y="1338986"/>
                  </a:cubicBezTo>
                  <a:cubicBezTo>
                    <a:pt x="241274" y="1338986"/>
                    <a:pt x="239230" y="1338402"/>
                    <a:pt x="237477" y="1337233"/>
                  </a:cubicBezTo>
                  <a:cubicBezTo>
                    <a:pt x="235725" y="1336065"/>
                    <a:pt x="234264" y="1335481"/>
                    <a:pt x="233096" y="1335481"/>
                  </a:cubicBezTo>
                  <a:lnTo>
                    <a:pt x="222580" y="1328470"/>
                  </a:lnTo>
                  <a:cubicBezTo>
                    <a:pt x="222580" y="1328470"/>
                    <a:pt x="222288" y="1328178"/>
                    <a:pt x="221704" y="1327594"/>
                  </a:cubicBezTo>
                  <a:cubicBezTo>
                    <a:pt x="221120" y="1327010"/>
                    <a:pt x="220828" y="1326134"/>
                    <a:pt x="220828" y="1324965"/>
                  </a:cubicBezTo>
                  <a:cubicBezTo>
                    <a:pt x="218491" y="1321460"/>
                    <a:pt x="214985" y="1320292"/>
                    <a:pt x="210312" y="1321460"/>
                  </a:cubicBezTo>
                  <a:lnTo>
                    <a:pt x="194538" y="1321460"/>
                  </a:lnTo>
                  <a:cubicBezTo>
                    <a:pt x="193370" y="1320292"/>
                    <a:pt x="191910" y="1319707"/>
                    <a:pt x="190157" y="1319707"/>
                  </a:cubicBezTo>
                  <a:cubicBezTo>
                    <a:pt x="188404" y="1319707"/>
                    <a:pt x="186944" y="1319123"/>
                    <a:pt x="185776" y="1317955"/>
                  </a:cubicBezTo>
                  <a:cubicBezTo>
                    <a:pt x="184607" y="1316786"/>
                    <a:pt x="183147" y="1316202"/>
                    <a:pt x="181394" y="1316202"/>
                  </a:cubicBezTo>
                  <a:cubicBezTo>
                    <a:pt x="179641" y="1316202"/>
                    <a:pt x="177597" y="1315034"/>
                    <a:pt x="175260" y="1312697"/>
                  </a:cubicBezTo>
                  <a:lnTo>
                    <a:pt x="170002" y="1307439"/>
                  </a:lnTo>
                  <a:cubicBezTo>
                    <a:pt x="168834" y="1307439"/>
                    <a:pt x="168249" y="1307147"/>
                    <a:pt x="168249" y="1306563"/>
                  </a:cubicBezTo>
                  <a:cubicBezTo>
                    <a:pt x="168249" y="1305979"/>
                    <a:pt x="168249" y="1305103"/>
                    <a:pt x="168249" y="1303934"/>
                  </a:cubicBezTo>
                  <a:cubicBezTo>
                    <a:pt x="169418" y="1302766"/>
                    <a:pt x="170294" y="1301305"/>
                    <a:pt x="170878" y="1299553"/>
                  </a:cubicBezTo>
                  <a:cubicBezTo>
                    <a:pt x="171462" y="1297800"/>
                    <a:pt x="171755" y="1296339"/>
                    <a:pt x="171755" y="1295171"/>
                  </a:cubicBezTo>
                  <a:lnTo>
                    <a:pt x="173507" y="1286408"/>
                  </a:lnTo>
                  <a:cubicBezTo>
                    <a:pt x="173507" y="1287576"/>
                    <a:pt x="174676" y="1288161"/>
                    <a:pt x="177013" y="1288161"/>
                  </a:cubicBezTo>
                  <a:cubicBezTo>
                    <a:pt x="182854" y="1285824"/>
                    <a:pt x="187528" y="1285824"/>
                    <a:pt x="191033" y="1288161"/>
                  </a:cubicBezTo>
                  <a:cubicBezTo>
                    <a:pt x="191033" y="1288161"/>
                    <a:pt x="192786" y="1288161"/>
                    <a:pt x="196291" y="1288161"/>
                  </a:cubicBezTo>
                  <a:lnTo>
                    <a:pt x="191033" y="1282903"/>
                  </a:lnTo>
                  <a:lnTo>
                    <a:pt x="191033" y="1279398"/>
                  </a:lnTo>
                  <a:cubicBezTo>
                    <a:pt x="191033" y="1279398"/>
                    <a:pt x="189281" y="1280566"/>
                    <a:pt x="185776" y="1282903"/>
                  </a:cubicBezTo>
                  <a:lnTo>
                    <a:pt x="184023" y="1282903"/>
                  </a:lnTo>
                  <a:cubicBezTo>
                    <a:pt x="182854" y="1282903"/>
                    <a:pt x="178765" y="1282903"/>
                    <a:pt x="171755" y="1282903"/>
                  </a:cubicBezTo>
                  <a:cubicBezTo>
                    <a:pt x="171755" y="1282903"/>
                    <a:pt x="170586" y="1284071"/>
                    <a:pt x="168249" y="1286408"/>
                  </a:cubicBezTo>
                  <a:cubicBezTo>
                    <a:pt x="169418" y="1287576"/>
                    <a:pt x="170002" y="1289913"/>
                    <a:pt x="170002" y="1293419"/>
                  </a:cubicBezTo>
                  <a:lnTo>
                    <a:pt x="152476" y="1293419"/>
                  </a:lnTo>
                  <a:cubicBezTo>
                    <a:pt x="151308" y="1291082"/>
                    <a:pt x="149555" y="1288745"/>
                    <a:pt x="147218" y="1286408"/>
                  </a:cubicBezTo>
                  <a:cubicBezTo>
                    <a:pt x="144881" y="1284071"/>
                    <a:pt x="143713" y="1282319"/>
                    <a:pt x="143713" y="1281150"/>
                  </a:cubicBezTo>
                  <a:lnTo>
                    <a:pt x="143713" y="1277645"/>
                  </a:lnTo>
                  <a:cubicBezTo>
                    <a:pt x="146050" y="1277645"/>
                    <a:pt x="147802" y="1277061"/>
                    <a:pt x="148971" y="1275892"/>
                  </a:cubicBezTo>
                  <a:cubicBezTo>
                    <a:pt x="150139" y="1274724"/>
                    <a:pt x="151308" y="1274140"/>
                    <a:pt x="152476" y="1274140"/>
                  </a:cubicBezTo>
                  <a:cubicBezTo>
                    <a:pt x="151308" y="1272971"/>
                    <a:pt x="149555" y="1272387"/>
                    <a:pt x="147218" y="1272387"/>
                  </a:cubicBezTo>
                  <a:cubicBezTo>
                    <a:pt x="137871" y="1268882"/>
                    <a:pt x="135534" y="1263624"/>
                    <a:pt x="140208" y="1256614"/>
                  </a:cubicBezTo>
                  <a:lnTo>
                    <a:pt x="140208" y="1246098"/>
                  </a:lnTo>
                  <a:cubicBezTo>
                    <a:pt x="140208" y="1243762"/>
                    <a:pt x="140792" y="1242009"/>
                    <a:pt x="141960" y="1240840"/>
                  </a:cubicBezTo>
                  <a:cubicBezTo>
                    <a:pt x="144297" y="1239672"/>
                    <a:pt x="145466" y="1237919"/>
                    <a:pt x="145466" y="1235583"/>
                  </a:cubicBezTo>
                  <a:cubicBezTo>
                    <a:pt x="145466" y="1233246"/>
                    <a:pt x="145466" y="1230325"/>
                    <a:pt x="145466" y="1226820"/>
                  </a:cubicBezTo>
                  <a:cubicBezTo>
                    <a:pt x="145466" y="1224483"/>
                    <a:pt x="146342" y="1222146"/>
                    <a:pt x="148095" y="1219809"/>
                  </a:cubicBezTo>
                  <a:cubicBezTo>
                    <a:pt x="149847" y="1217472"/>
                    <a:pt x="148971" y="1214552"/>
                    <a:pt x="145466" y="1211046"/>
                  </a:cubicBezTo>
                  <a:cubicBezTo>
                    <a:pt x="152476" y="1211046"/>
                    <a:pt x="154813" y="1209294"/>
                    <a:pt x="152476" y="1205789"/>
                  </a:cubicBezTo>
                  <a:cubicBezTo>
                    <a:pt x="151308" y="1203452"/>
                    <a:pt x="151892" y="1201115"/>
                    <a:pt x="154229" y="1198778"/>
                  </a:cubicBezTo>
                  <a:lnTo>
                    <a:pt x="145466" y="1198778"/>
                  </a:lnTo>
                  <a:cubicBezTo>
                    <a:pt x="146634" y="1195273"/>
                    <a:pt x="148971" y="1192936"/>
                    <a:pt x="152476" y="1191768"/>
                  </a:cubicBezTo>
                  <a:lnTo>
                    <a:pt x="156332" y="1189197"/>
                  </a:lnTo>
                  <a:lnTo>
                    <a:pt x="155397" y="1189041"/>
                  </a:lnTo>
                  <a:lnTo>
                    <a:pt x="152476" y="1190015"/>
                  </a:lnTo>
                  <a:lnTo>
                    <a:pt x="153728" y="1188763"/>
                  </a:lnTo>
                  <a:lnTo>
                    <a:pt x="150723" y="1188262"/>
                  </a:lnTo>
                  <a:cubicBezTo>
                    <a:pt x="148387" y="1181252"/>
                    <a:pt x="144881" y="1177747"/>
                    <a:pt x="140208" y="1177747"/>
                  </a:cubicBezTo>
                  <a:cubicBezTo>
                    <a:pt x="129692" y="1175410"/>
                    <a:pt x="122098" y="1171321"/>
                    <a:pt x="117424" y="1165479"/>
                  </a:cubicBezTo>
                  <a:lnTo>
                    <a:pt x="119177" y="1161973"/>
                  </a:lnTo>
                  <a:cubicBezTo>
                    <a:pt x="119177" y="1158468"/>
                    <a:pt x="115087" y="1156716"/>
                    <a:pt x="106908" y="1156716"/>
                  </a:cubicBezTo>
                  <a:lnTo>
                    <a:pt x="103403" y="1156716"/>
                  </a:lnTo>
                  <a:cubicBezTo>
                    <a:pt x="102235" y="1156716"/>
                    <a:pt x="100190" y="1156424"/>
                    <a:pt x="97269" y="1155839"/>
                  </a:cubicBezTo>
                  <a:cubicBezTo>
                    <a:pt x="94348" y="1155255"/>
                    <a:pt x="92304" y="1153795"/>
                    <a:pt x="91135" y="1151458"/>
                  </a:cubicBezTo>
                  <a:lnTo>
                    <a:pt x="85877" y="1144448"/>
                  </a:lnTo>
                  <a:lnTo>
                    <a:pt x="75362" y="1140942"/>
                  </a:lnTo>
                  <a:cubicBezTo>
                    <a:pt x="73025" y="1132763"/>
                    <a:pt x="70688" y="1128674"/>
                    <a:pt x="68351" y="1128674"/>
                  </a:cubicBezTo>
                  <a:cubicBezTo>
                    <a:pt x="67183" y="1128674"/>
                    <a:pt x="65430" y="1128674"/>
                    <a:pt x="63094" y="1128674"/>
                  </a:cubicBezTo>
                  <a:lnTo>
                    <a:pt x="56083" y="1116406"/>
                  </a:lnTo>
                  <a:cubicBezTo>
                    <a:pt x="51409" y="1107059"/>
                    <a:pt x="46736" y="1104138"/>
                    <a:pt x="42062" y="1107643"/>
                  </a:cubicBezTo>
                  <a:lnTo>
                    <a:pt x="29794" y="1109395"/>
                  </a:lnTo>
                  <a:cubicBezTo>
                    <a:pt x="32131" y="1105890"/>
                    <a:pt x="36804" y="1104138"/>
                    <a:pt x="43815" y="1104138"/>
                  </a:cubicBezTo>
                  <a:lnTo>
                    <a:pt x="31547" y="1095375"/>
                  </a:lnTo>
                  <a:lnTo>
                    <a:pt x="35052" y="1090117"/>
                  </a:lnTo>
                  <a:cubicBezTo>
                    <a:pt x="40894" y="1090117"/>
                    <a:pt x="44399" y="1091869"/>
                    <a:pt x="45567" y="1095375"/>
                  </a:cubicBezTo>
                  <a:lnTo>
                    <a:pt x="45567" y="1093622"/>
                  </a:lnTo>
                  <a:cubicBezTo>
                    <a:pt x="45567" y="1091285"/>
                    <a:pt x="44983" y="1089533"/>
                    <a:pt x="43815" y="1088364"/>
                  </a:cubicBezTo>
                  <a:cubicBezTo>
                    <a:pt x="42646" y="1087196"/>
                    <a:pt x="41478" y="1085443"/>
                    <a:pt x="40310" y="1083106"/>
                  </a:cubicBezTo>
                  <a:lnTo>
                    <a:pt x="33299" y="1090117"/>
                  </a:lnTo>
                  <a:cubicBezTo>
                    <a:pt x="33299" y="1087780"/>
                    <a:pt x="32715" y="1086028"/>
                    <a:pt x="31547" y="1084859"/>
                  </a:cubicBezTo>
                  <a:cubicBezTo>
                    <a:pt x="30378" y="1083691"/>
                    <a:pt x="29210" y="1083106"/>
                    <a:pt x="28041" y="1083106"/>
                  </a:cubicBezTo>
                  <a:lnTo>
                    <a:pt x="28041" y="1088364"/>
                  </a:lnTo>
                  <a:cubicBezTo>
                    <a:pt x="23368" y="1083691"/>
                    <a:pt x="22199" y="1080770"/>
                    <a:pt x="24536" y="1079601"/>
                  </a:cubicBezTo>
                  <a:cubicBezTo>
                    <a:pt x="24536" y="1078433"/>
                    <a:pt x="23952" y="1076972"/>
                    <a:pt x="22784" y="1075220"/>
                  </a:cubicBezTo>
                  <a:cubicBezTo>
                    <a:pt x="21615" y="1073467"/>
                    <a:pt x="21031" y="1072007"/>
                    <a:pt x="21031" y="1070838"/>
                  </a:cubicBezTo>
                  <a:lnTo>
                    <a:pt x="15773" y="1074344"/>
                  </a:lnTo>
                  <a:lnTo>
                    <a:pt x="15773" y="1069086"/>
                  </a:lnTo>
                  <a:cubicBezTo>
                    <a:pt x="16942" y="1066749"/>
                    <a:pt x="16942" y="1065288"/>
                    <a:pt x="15773" y="1064704"/>
                  </a:cubicBezTo>
                  <a:cubicBezTo>
                    <a:pt x="14605" y="1064120"/>
                    <a:pt x="13436" y="1063828"/>
                    <a:pt x="12268" y="1063828"/>
                  </a:cubicBezTo>
                  <a:lnTo>
                    <a:pt x="7010" y="1058570"/>
                  </a:lnTo>
                  <a:cubicBezTo>
                    <a:pt x="9347" y="1056233"/>
                    <a:pt x="9055" y="1054481"/>
                    <a:pt x="6134" y="1053312"/>
                  </a:cubicBezTo>
                  <a:cubicBezTo>
                    <a:pt x="3213" y="1052144"/>
                    <a:pt x="1168" y="1051560"/>
                    <a:pt x="0" y="1051560"/>
                  </a:cubicBezTo>
                  <a:lnTo>
                    <a:pt x="5258" y="1051560"/>
                  </a:lnTo>
                  <a:cubicBezTo>
                    <a:pt x="5258" y="1051560"/>
                    <a:pt x="7594" y="1052144"/>
                    <a:pt x="12268" y="1053312"/>
                  </a:cubicBezTo>
                  <a:lnTo>
                    <a:pt x="14021" y="1056818"/>
                  </a:lnTo>
                  <a:lnTo>
                    <a:pt x="19278" y="1063828"/>
                  </a:lnTo>
                  <a:cubicBezTo>
                    <a:pt x="20447" y="1066165"/>
                    <a:pt x="23368" y="1067333"/>
                    <a:pt x="28041" y="1067333"/>
                  </a:cubicBezTo>
                  <a:cubicBezTo>
                    <a:pt x="23368" y="1063828"/>
                    <a:pt x="21031" y="1059739"/>
                    <a:pt x="21031" y="1055065"/>
                  </a:cubicBezTo>
                  <a:cubicBezTo>
                    <a:pt x="22199" y="1056233"/>
                    <a:pt x="23952" y="1057986"/>
                    <a:pt x="26289" y="1060323"/>
                  </a:cubicBezTo>
                  <a:cubicBezTo>
                    <a:pt x="28626" y="1062659"/>
                    <a:pt x="29794" y="1065581"/>
                    <a:pt x="29794" y="1069086"/>
                  </a:cubicBezTo>
                  <a:cubicBezTo>
                    <a:pt x="29794" y="1071422"/>
                    <a:pt x="30670" y="1073175"/>
                    <a:pt x="32423" y="1074344"/>
                  </a:cubicBezTo>
                  <a:cubicBezTo>
                    <a:pt x="34176" y="1075512"/>
                    <a:pt x="35052" y="1076680"/>
                    <a:pt x="35052" y="1077849"/>
                  </a:cubicBezTo>
                  <a:cubicBezTo>
                    <a:pt x="37389" y="1077849"/>
                    <a:pt x="40018" y="1079017"/>
                    <a:pt x="42939" y="1081354"/>
                  </a:cubicBezTo>
                  <a:cubicBezTo>
                    <a:pt x="45860" y="1083691"/>
                    <a:pt x="48488" y="1085443"/>
                    <a:pt x="50825" y="1086612"/>
                  </a:cubicBezTo>
                  <a:cubicBezTo>
                    <a:pt x="56667" y="1085443"/>
                    <a:pt x="60172" y="1085443"/>
                    <a:pt x="61341" y="1086612"/>
                  </a:cubicBezTo>
                  <a:lnTo>
                    <a:pt x="61341" y="1081354"/>
                  </a:lnTo>
                  <a:lnTo>
                    <a:pt x="59588" y="1076096"/>
                  </a:lnTo>
                  <a:cubicBezTo>
                    <a:pt x="52578" y="1072591"/>
                    <a:pt x="48488" y="1068501"/>
                    <a:pt x="47320" y="1063828"/>
                  </a:cubicBezTo>
                  <a:cubicBezTo>
                    <a:pt x="47320" y="1063828"/>
                    <a:pt x="47904" y="1063828"/>
                    <a:pt x="49073" y="1063828"/>
                  </a:cubicBezTo>
                  <a:cubicBezTo>
                    <a:pt x="50241" y="1063828"/>
                    <a:pt x="50825" y="1063828"/>
                    <a:pt x="50825" y="1063828"/>
                  </a:cubicBezTo>
                  <a:lnTo>
                    <a:pt x="47320" y="1056818"/>
                  </a:lnTo>
                  <a:cubicBezTo>
                    <a:pt x="47320" y="1056818"/>
                    <a:pt x="48488" y="1055649"/>
                    <a:pt x="50825" y="1053312"/>
                  </a:cubicBezTo>
                  <a:cubicBezTo>
                    <a:pt x="48488" y="1052144"/>
                    <a:pt x="47028" y="1050391"/>
                    <a:pt x="46444" y="1048054"/>
                  </a:cubicBezTo>
                  <a:cubicBezTo>
                    <a:pt x="45860" y="1045718"/>
                    <a:pt x="44983" y="1043381"/>
                    <a:pt x="43815" y="1041044"/>
                  </a:cubicBezTo>
                  <a:lnTo>
                    <a:pt x="42062" y="1044549"/>
                  </a:lnTo>
                  <a:cubicBezTo>
                    <a:pt x="40894" y="1044549"/>
                    <a:pt x="40894" y="1043965"/>
                    <a:pt x="42062" y="1042797"/>
                  </a:cubicBezTo>
                  <a:cubicBezTo>
                    <a:pt x="43231" y="1041628"/>
                    <a:pt x="43231" y="1040460"/>
                    <a:pt x="42062" y="1039292"/>
                  </a:cubicBezTo>
                  <a:cubicBezTo>
                    <a:pt x="39725" y="1039292"/>
                    <a:pt x="38557" y="1037539"/>
                    <a:pt x="38557" y="1034034"/>
                  </a:cubicBezTo>
                  <a:cubicBezTo>
                    <a:pt x="39725" y="1032865"/>
                    <a:pt x="41478" y="1030528"/>
                    <a:pt x="43815" y="1027023"/>
                  </a:cubicBezTo>
                  <a:cubicBezTo>
                    <a:pt x="44983" y="1030528"/>
                    <a:pt x="46444" y="1033742"/>
                    <a:pt x="48196" y="1036663"/>
                  </a:cubicBezTo>
                  <a:cubicBezTo>
                    <a:pt x="49949" y="1039584"/>
                    <a:pt x="52578" y="1043381"/>
                    <a:pt x="56083" y="1048054"/>
                  </a:cubicBezTo>
                  <a:lnTo>
                    <a:pt x="54331" y="1039292"/>
                  </a:lnTo>
                  <a:cubicBezTo>
                    <a:pt x="50825" y="1032281"/>
                    <a:pt x="49073" y="1028776"/>
                    <a:pt x="49073" y="1028776"/>
                  </a:cubicBezTo>
                  <a:cubicBezTo>
                    <a:pt x="49073" y="1027607"/>
                    <a:pt x="48488" y="1026731"/>
                    <a:pt x="47320" y="1026147"/>
                  </a:cubicBezTo>
                  <a:cubicBezTo>
                    <a:pt x="46152" y="1025563"/>
                    <a:pt x="45567" y="1025271"/>
                    <a:pt x="45567" y="1025271"/>
                  </a:cubicBezTo>
                  <a:lnTo>
                    <a:pt x="43815" y="1021765"/>
                  </a:lnTo>
                  <a:cubicBezTo>
                    <a:pt x="44983" y="1022934"/>
                    <a:pt x="47028" y="1023810"/>
                    <a:pt x="49949" y="1024394"/>
                  </a:cubicBezTo>
                  <a:cubicBezTo>
                    <a:pt x="52870" y="1024979"/>
                    <a:pt x="54331" y="1026439"/>
                    <a:pt x="54331" y="1028776"/>
                  </a:cubicBezTo>
                  <a:lnTo>
                    <a:pt x="56083" y="1028776"/>
                  </a:lnTo>
                  <a:cubicBezTo>
                    <a:pt x="60757" y="1028776"/>
                    <a:pt x="63094" y="1027607"/>
                    <a:pt x="63094" y="1025271"/>
                  </a:cubicBezTo>
                  <a:lnTo>
                    <a:pt x="59588" y="1023518"/>
                  </a:lnTo>
                  <a:cubicBezTo>
                    <a:pt x="60757" y="1020013"/>
                    <a:pt x="60172" y="1016508"/>
                    <a:pt x="57836" y="1013002"/>
                  </a:cubicBezTo>
                  <a:cubicBezTo>
                    <a:pt x="56667" y="1011834"/>
                    <a:pt x="56375" y="1010374"/>
                    <a:pt x="56959" y="1008621"/>
                  </a:cubicBezTo>
                  <a:cubicBezTo>
                    <a:pt x="57544" y="1006868"/>
                    <a:pt x="57836" y="1005408"/>
                    <a:pt x="57836" y="1004240"/>
                  </a:cubicBezTo>
                  <a:cubicBezTo>
                    <a:pt x="55499" y="1004240"/>
                    <a:pt x="54331" y="1003071"/>
                    <a:pt x="54331" y="1000734"/>
                  </a:cubicBezTo>
                  <a:lnTo>
                    <a:pt x="57836" y="1000734"/>
                  </a:lnTo>
                  <a:cubicBezTo>
                    <a:pt x="57836" y="1000734"/>
                    <a:pt x="58128" y="999274"/>
                    <a:pt x="58712" y="996353"/>
                  </a:cubicBezTo>
                  <a:lnTo>
                    <a:pt x="56229" y="988904"/>
                  </a:lnTo>
                  <a:lnTo>
                    <a:pt x="61341" y="991971"/>
                  </a:lnTo>
                  <a:lnTo>
                    <a:pt x="61341" y="995477"/>
                  </a:lnTo>
                  <a:cubicBezTo>
                    <a:pt x="61341" y="998982"/>
                    <a:pt x="62801" y="1001903"/>
                    <a:pt x="65722" y="1004240"/>
                  </a:cubicBezTo>
                  <a:cubicBezTo>
                    <a:pt x="68643" y="1006576"/>
                    <a:pt x="70688" y="1008913"/>
                    <a:pt x="71857" y="1011250"/>
                  </a:cubicBezTo>
                  <a:lnTo>
                    <a:pt x="66599" y="991971"/>
                  </a:lnTo>
                  <a:cubicBezTo>
                    <a:pt x="68935" y="993140"/>
                    <a:pt x="70688" y="994600"/>
                    <a:pt x="71857" y="996353"/>
                  </a:cubicBezTo>
                  <a:cubicBezTo>
                    <a:pt x="73025" y="998105"/>
                    <a:pt x="73025" y="999566"/>
                    <a:pt x="71857" y="1000734"/>
                  </a:cubicBezTo>
                  <a:cubicBezTo>
                    <a:pt x="76530" y="997229"/>
                    <a:pt x="77114" y="993724"/>
                    <a:pt x="73609" y="990219"/>
                  </a:cubicBezTo>
                  <a:cubicBezTo>
                    <a:pt x="73609" y="987882"/>
                    <a:pt x="71857" y="984377"/>
                    <a:pt x="68351" y="979703"/>
                  </a:cubicBezTo>
                  <a:lnTo>
                    <a:pt x="68351" y="984961"/>
                  </a:lnTo>
                  <a:cubicBezTo>
                    <a:pt x="64846" y="982624"/>
                    <a:pt x="63678" y="980579"/>
                    <a:pt x="64846" y="978827"/>
                  </a:cubicBezTo>
                  <a:cubicBezTo>
                    <a:pt x="66014" y="977074"/>
                    <a:pt x="66599" y="975614"/>
                    <a:pt x="66599" y="974445"/>
                  </a:cubicBezTo>
                  <a:cubicBezTo>
                    <a:pt x="67767" y="974445"/>
                    <a:pt x="68351" y="973277"/>
                    <a:pt x="68351" y="970940"/>
                  </a:cubicBezTo>
                  <a:cubicBezTo>
                    <a:pt x="63678" y="970940"/>
                    <a:pt x="63094" y="969187"/>
                    <a:pt x="66599" y="965682"/>
                  </a:cubicBezTo>
                  <a:cubicBezTo>
                    <a:pt x="66599" y="964514"/>
                    <a:pt x="66307" y="963638"/>
                    <a:pt x="65722" y="963053"/>
                  </a:cubicBezTo>
                  <a:cubicBezTo>
                    <a:pt x="65138" y="962469"/>
                    <a:pt x="65430" y="962177"/>
                    <a:pt x="66599" y="962177"/>
                  </a:cubicBezTo>
                  <a:cubicBezTo>
                    <a:pt x="58420" y="962177"/>
                    <a:pt x="54331" y="960425"/>
                    <a:pt x="54331" y="956919"/>
                  </a:cubicBezTo>
                  <a:cubicBezTo>
                    <a:pt x="49657" y="958088"/>
                    <a:pt x="49073" y="959840"/>
                    <a:pt x="52578" y="962177"/>
                  </a:cubicBezTo>
                  <a:lnTo>
                    <a:pt x="49073" y="962177"/>
                  </a:lnTo>
                  <a:cubicBezTo>
                    <a:pt x="47904" y="959840"/>
                    <a:pt x="47612" y="957796"/>
                    <a:pt x="48196" y="956043"/>
                  </a:cubicBezTo>
                  <a:cubicBezTo>
                    <a:pt x="48781" y="954290"/>
                    <a:pt x="48488" y="952246"/>
                    <a:pt x="47320" y="949909"/>
                  </a:cubicBezTo>
                  <a:lnTo>
                    <a:pt x="54331" y="951661"/>
                  </a:lnTo>
                  <a:cubicBezTo>
                    <a:pt x="54331" y="949325"/>
                    <a:pt x="51409" y="945235"/>
                    <a:pt x="45567" y="939393"/>
                  </a:cubicBezTo>
                  <a:cubicBezTo>
                    <a:pt x="46736" y="938225"/>
                    <a:pt x="49657" y="938809"/>
                    <a:pt x="54331" y="941146"/>
                  </a:cubicBezTo>
                  <a:cubicBezTo>
                    <a:pt x="51994" y="939978"/>
                    <a:pt x="50825" y="938809"/>
                    <a:pt x="50825" y="937641"/>
                  </a:cubicBezTo>
                  <a:cubicBezTo>
                    <a:pt x="50825" y="936472"/>
                    <a:pt x="50241" y="935888"/>
                    <a:pt x="49073" y="935888"/>
                  </a:cubicBezTo>
                  <a:cubicBezTo>
                    <a:pt x="49073" y="935888"/>
                    <a:pt x="48781" y="935888"/>
                    <a:pt x="48196" y="935888"/>
                  </a:cubicBezTo>
                  <a:cubicBezTo>
                    <a:pt x="47612" y="935888"/>
                    <a:pt x="47320" y="936472"/>
                    <a:pt x="47320" y="937641"/>
                  </a:cubicBezTo>
                  <a:cubicBezTo>
                    <a:pt x="48488" y="935304"/>
                    <a:pt x="48781" y="933259"/>
                    <a:pt x="48196" y="931507"/>
                  </a:cubicBezTo>
                  <a:cubicBezTo>
                    <a:pt x="47612" y="929754"/>
                    <a:pt x="46152" y="928878"/>
                    <a:pt x="43815" y="928878"/>
                  </a:cubicBezTo>
                  <a:cubicBezTo>
                    <a:pt x="41478" y="926541"/>
                    <a:pt x="40894" y="924788"/>
                    <a:pt x="42062" y="923620"/>
                  </a:cubicBezTo>
                  <a:lnTo>
                    <a:pt x="36804" y="921867"/>
                  </a:lnTo>
                  <a:lnTo>
                    <a:pt x="33299" y="900836"/>
                  </a:lnTo>
                  <a:lnTo>
                    <a:pt x="35052" y="892073"/>
                  </a:lnTo>
                  <a:lnTo>
                    <a:pt x="36804" y="892073"/>
                  </a:lnTo>
                  <a:cubicBezTo>
                    <a:pt x="37973" y="892073"/>
                    <a:pt x="38557" y="890905"/>
                    <a:pt x="38557" y="888568"/>
                  </a:cubicBezTo>
                  <a:lnTo>
                    <a:pt x="40310" y="874547"/>
                  </a:lnTo>
                  <a:lnTo>
                    <a:pt x="47320" y="885063"/>
                  </a:lnTo>
                  <a:cubicBezTo>
                    <a:pt x="48488" y="885063"/>
                    <a:pt x="49073" y="884186"/>
                    <a:pt x="49073" y="882434"/>
                  </a:cubicBezTo>
                  <a:cubicBezTo>
                    <a:pt x="49073" y="880681"/>
                    <a:pt x="49657" y="879221"/>
                    <a:pt x="50825" y="878052"/>
                  </a:cubicBezTo>
                  <a:lnTo>
                    <a:pt x="50825" y="876300"/>
                  </a:lnTo>
                  <a:cubicBezTo>
                    <a:pt x="48488" y="872794"/>
                    <a:pt x="47320" y="869289"/>
                    <a:pt x="47320" y="865784"/>
                  </a:cubicBezTo>
                  <a:lnTo>
                    <a:pt x="45567" y="862279"/>
                  </a:lnTo>
                  <a:lnTo>
                    <a:pt x="47320" y="862279"/>
                  </a:lnTo>
                  <a:cubicBezTo>
                    <a:pt x="48488" y="862279"/>
                    <a:pt x="49657" y="863447"/>
                    <a:pt x="50825" y="865784"/>
                  </a:cubicBezTo>
                  <a:cubicBezTo>
                    <a:pt x="51994" y="868121"/>
                    <a:pt x="52578" y="869873"/>
                    <a:pt x="52578" y="871042"/>
                  </a:cubicBezTo>
                  <a:cubicBezTo>
                    <a:pt x="54915" y="874547"/>
                    <a:pt x="56667" y="875131"/>
                    <a:pt x="57836" y="872794"/>
                  </a:cubicBezTo>
                  <a:cubicBezTo>
                    <a:pt x="56667" y="871626"/>
                    <a:pt x="56667" y="869873"/>
                    <a:pt x="57836" y="867537"/>
                  </a:cubicBezTo>
                  <a:cubicBezTo>
                    <a:pt x="57836" y="869873"/>
                    <a:pt x="60757" y="873379"/>
                    <a:pt x="66599" y="878052"/>
                  </a:cubicBezTo>
                  <a:cubicBezTo>
                    <a:pt x="65430" y="875716"/>
                    <a:pt x="64262" y="873379"/>
                    <a:pt x="63094" y="871042"/>
                  </a:cubicBezTo>
                  <a:cubicBezTo>
                    <a:pt x="61925" y="868705"/>
                    <a:pt x="60757" y="866368"/>
                    <a:pt x="59588" y="864031"/>
                  </a:cubicBezTo>
                  <a:cubicBezTo>
                    <a:pt x="58420" y="860526"/>
                    <a:pt x="58128" y="855561"/>
                    <a:pt x="58712" y="849134"/>
                  </a:cubicBezTo>
                  <a:cubicBezTo>
                    <a:pt x="59296" y="842708"/>
                    <a:pt x="59004" y="837158"/>
                    <a:pt x="57836" y="832485"/>
                  </a:cubicBezTo>
                  <a:cubicBezTo>
                    <a:pt x="56667" y="830148"/>
                    <a:pt x="56667" y="828395"/>
                    <a:pt x="57836" y="827227"/>
                  </a:cubicBezTo>
                  <a:cubicBezTo>
                    <a:pt x="60172" y="824890"/>
                    <a:pt x="59004" y="822553"/>
                    <a:pt x="54331" y="820217"/>
                  </a:cubicBezTo>
                  <a:cubicBezTo>
                    <a:pt x="54331" y="820217"/>
                    <a:pt x="53746" y="820217"/>
                    <a:pt x="52578" y="820217"/>
                  </a:cubicBezTo>
                  <a:cubicBezTo>
                    <a:pt x="51409" y="820217"/>
                    <a:pt x="50241" y="820217"/>
                    <a:pt x="49073" y="820217"/>
                  </a:cubicBezTo>
                  <a:cubicBezTo>
                    <a:pt x="54915" y="817880"/>
                    <a:pt x="57544" y="815251"/>
                    <a:pt x="56959" y="812330"/>
                  </a:cubicBezTo>
                  <a:cubicBezTo>
                    <a:pt x="56375" y="809409"/>
                    <a:pt x="56083" y="807948"/>
                    <a:pt x="56083" y="807948"/>
                  </a:cubicBezTo>
                  <a:cubicBezTo>
                    <a:pt x="56083" y="802106"/>
                    <a:pt x="55499" y="798017"/>
                    <a:pt x="54331" y="795680"/>
                  </a:cubicBezTo>
                  <a:lnTo>
                    <a:pt x="56083" y="792175"/>
                  </a:lnTo>
                  <a:lnTo>
                    <a:pt x="57836" y="800938"/>
                  </a:lnTo>
                  <a:cubicBezTo>
                    <a:pt x="56667" y="804443"/>
                    <a:pt x="57251" y="806780"/>
                    <a:pt x="59588" y="807948"/>
                  </a:cubicBezTo>
                  <a:lnTo>
                    <a:pt x="61341" y="811453"/>
                  </a:lnTo>
                  <a:cubicBezTo>
                    <a:pt x="61341" y="816127"/>
                    <a:pt x="60757" y="819048"/>
                    <a:pt x="59588" y="820217"/>
                  </a:cubicBezTo>
                  <a:cubicBezTo>
                    <a:pt x="60757" y="821385"/>
                    <a:pt x="62509" y="825474"/>
                    <a:pt x="64846" y="832485"/>
                  </a:cubicBezTo>
                  <a:cubicBezTo>
                    <a:pt x="64846" y="834821"/>
                    <a:pt x="65430" y="837743"/>
                    <a:pt x="66599" y="841248"/>
                  </a:cubicBezTo>
                  <a:cubicBezTo>
                    <a:pt x="67767" y="844753"/>
                    <a:pt x="68351" y="848258"/>
                    <a:pt x="68351" y="851763"/>
                  </a:cubicBezTo>
                  <a:lnTo>
                    <a:pt x="68351" y="857021"/>
                  </a:lnTo>
                  <a:cubicBezTo>
                    <a:pt x="69520" y="858190"/>
                    <a:pt x="70688" y="859942"/>
                    <a:pt x="71857" y="862279"/>
                  </a:cubicBezTo>
                  <a:cubicBezTo>
                    <a:pt x="73025" y="864616"/>
                    <a:pt x="73609" y="867537"/>
                    <a:pt x="73609" y="871042"/>
                  </a:cubicBezTo>
                  <a:lnTo>
                    <a:pt x="73609" y="872794"/>
                  </a:lnTo>
                  <a:cubicBezTo>
                    <a:pt x="72441" y="884478"/>
                    <a:pt x="73901" y="894994"/>
                    <a:pt x="77991" y="904341"/>
                  </a:cubicBezTo>
                  <a:cubicBezTo>
                    <a:pt x="82080" y="913688"/>
                    <a:pt x="88214" y="924204"/>
                    <a:pt x="96393" y="935888"/>
                  </a:cubicBezTo>
                  <a:lnTo>
                    <a:pt x="96393" y="944651"/>
                  </a:lnTo>
                  <a:cubicBezTo>
                    <a:pt x="98730" y="945820"/>
                    <a:pt x="99898" y="947572"/>
                    <a:pt x="99898" y="949909"/>
                  </a:cubicBezTo>
                  <a:lnTo>
                    <a:pt x="105156" y="949909"/>
                  </a:lnTo>
                  <a:lnTo>
                    <a:pt x="112166" y="960425"/>
                  </a:lnTo>
                  <a:cubicBezTo>
                    <a:pt x="115671" y="961593"/>
                    <a:pt x="117424" y="962177"/>
                    <a:pt x="117424" y="962177"/>
                  </a:cubicBezTo>
                  <a:lnTo>
                    <a:pt x="119177" y="962177"/>
                  </a:lnTo>
                  <a:cubicBezTo>
                    <a:pt x="118008" y="966851"/>
                    <a:pt x="119177" y="970940"/>
                    <a:pt x="122682" y="974445"/>
                  </a:cubicBezTo>
                  <a:cubicBezTo>
                    <a:pt x="125019" y="977951"/>
                    <a:pt x="127940" y="980872"/>
                    <a:pt x="131445" y="983208"/>
                  </a:cubicBezTo>
                  <a:cubicBezTo>
                    <a:pt x="134950" y="985545"/>
                    <a:pt x="136703" y="987882"/>
                    <a:pt x="136703" y="990219"/>
                  </a:cubicBezTo>
                  <a:lnTo>
                    <a:pt x="157734" y="1005992"/>
                  </a:lnTo>
                  <a:cubicBezTo>
                    <a:pt x="161239" y="1008329"/>
                    <a:pt x="164744" y="1008913"/>
                    <a:pt x="168249" y="1007745"/>
                  </a:cubicBezTo>
                  <a:cubicBezTo>
                    <a:pt x="165913" y="1006576"/>
                    <a:pt x="164160" y="1005116"/>
                    <a:pt x="162992" y="1003363"/>
                  </a:cubicBezTo>
                  <a:cubicBezTo>
                    <a:pt x="161823" y="1001611"/>
                    <a:pt x="160655" y="1000734"/>
                    <a:pt x="159486" y="1000734"/>
                  </a:cubicBezTo>
                  <a:cubicBezTo>
                    <a:pt x="158318" y="999566"/>
                    <a:pt x="158318" y="998982"/>
                    <a:pt x="159486" y="998982"/>
                  </a:cubicBezTo>
                  <a:cubicBezTo>
                    <a:pt x="160655" y="998982"/>
                    <a:pt x="161823" y="999274"/>
                    <a:pt x="162992" y="999858"/>
                  </a:cubicBezTo>
                  <a:cubicBezTo>
                    <a:pt x="164160" y="1000442"/>
                    <a:pt x="165913" y="1000734"/>
                    <a:pt x="168249" y="1000734"/>
                  </a:cubicBezTo>
                  <a:lnTo>
                    <a:pt x="173507" y="1000734"/>
                  </a:lnTo>
                  <a:cubicBezTo>
                    <a:pt x="174676" y="1000734"/>
                    <a:pt x="175260" y="998982"/>
                    <a:pt x="175260" y="995477"/>
                  </a:cubicBezTo>
                  <a:lnTo>
                    <a:pt x="178765" y="988466"/>
                  </a:lnTo>
                  <a:lnTo>
                    <a:pt x="180518" y="991971"/>
                  </a:lnTo>
                  <a:cubicBezTo>
                    <a:pt x="180518" y="990803"/>
                    <a:pt x="180810" y="989927"/>
                    <a:pt x="181394" y="989342"/>
                  </a:cubicBezTo>
                  <a:cubicBezTo>
                    <a:pt x="181978" y="988758"/>
                    <a:pt x="182270" y="987882"/>
                    <a:pt x="182270" y="986714"/>
                  </a:cubicBezTo>
                  <a:cubicBezTo>
                    <a:pt x="185776" y="991387"/>
                    <a:pt x="187528" y="993724"/>
                    <a:pt x="187528" y="993724"/>
                  </a:cubicBezTo>
                  <a:lnTo>
                    <a:pt x="187528" y="984961"/>
                  </a:lnTo>
                  <a:cubicBezTo>
                    <a:pt x="186360" y="982624"/>
                    <a:pt x="186652" y="979995"/>
                    <a:pt x="188404" y="977074"/>
                  </a:cubicBezTo>
                  <a:cubicBezTo>
                    <a:pt x="190157" y="974153"/>
                    <a:pt x="191618" y="973861"/>
                    <a:pt x="192786" y="976198"/>
                  </a:cubicBezTo>
                  <a:cubicBezTo>
                    <a:pt x="203301" y="966851"/>
                    <a:pt x="209143" y="961009"/>
                    <a:pt x="210312" y="958672"/>
                  </a:cubicBezTo>
                  <a:lnTo>
                    <a:pt x="226085" y="946404"/>
                  </a:lnTo>
                  <a:lnTo>
                    <a:pt x="269900" y="909599"/>
                  </a:lnTo>
                  <a:cubicBezTo>
                    <a:pt x="271069" y="908431"/>
                    <a:pt x="271653" y="907262"/>
                    <a:pt x="271653" y="906094"/>
                  </a:cubicBezTo>
                  <a:cubicBezTo>
                    <a:pt x="271653" y="904926"/>
                    <a:pt x="272237" y="904341"/>
                    <a:pt x="273405" y="904341"/>
                  </a:cubicBezTo>
                  <a:cubicBezTo>
                    <a:pt x="273405" y="904341"/>
                    <a:pt x="274574" y="903173"/>
                    <a:pt x="276911" y="900836"/>
                  </a:cubicBezTo>
                  <a:cubicBezTo>
                    <a:pt x="275742" y="899668"/>
                    <a:pt x="274574" y="899084"/>
                    <a:pt x="273405" y="899084"/>
                  </a:cubicBezTo>
                  <a:cubicBezTo>
                    <a:pt x="287426" y="893241"/>
                    <a:pt x="296189" y="887984"/>
                    <a:pt x="299695" y="883310"/>
                  </a:cubicBezTo>
                  <a:cubicBezTo>
                    <a:pt x="299695" y="882142"/>
                    <a:pt x="297942" y="881557"/>
                    <a:pt x="294437" y="881557"/>
                  </a:cubicBezTo>
                  <a:cubicBezTo>
                    <a:pt x="296773" y="879221"/>
                    <a:pt x="298526" y="878052"/>
                    <a:pt x="299695" y="878052"/>
                  </a:cubicBezTo>
                  <a:cubicBezTo>
                    <a:pt x="300863" y="878052"/>
                    <a:pt x="303200" y="878637"/>
                    <a:pt x="306705" y="879805"/>
                  </a:cubicBezTo>
                  <a:cubicBezTo>
                    <a:pt x="305537" y="880973"/>
                    <a:pt x="314300" y="873963"/>
                    <a:pt x="332994" y="858774"/>
                  </a:cubicBezTo>
                  <a:lnTo>
                    <a:pt x="338252" y="853516"/>
                  </a:lnTo>
                  <a:cubicBezTo>
                    <a:pt x="346430" y="848842"/>
                    <a:pt x="354025" y="843584"/>
                    <a:pt x="361035" y="837743"/>
                  </a:cubicBezTo>
                  <a:lnTo>
                    <a:pt x="376809" y="825474"/>
                  </a:lnTo>
                  <a:cubicBezTo>
                    <a:pt x="376809" y="824306"/>
                    <a:pt x="377977" y="823137"/>
                    <a:pt x="380314" y="821969"/>
                  </a:cubicBezTo>
                  <a:cubicBezTo>
                    <a:pt x="382651" y="820801"/>
                    <a:pt x="384403" y="819048"/>
                    <a:pt x="385572" y="816711"/>
                  </a:cubicBezTo>
                  <a:lnTo>
                    <a:pt x="387324" y="813206"/>
                  </a:lnTo>
                  <a:cubicBezTo>
                    <a:pt x="389661" y="812038"/>
                    <a:pt x="392290" y="809993"/>
                    <a:pt x="395211" y="807072"/>
                  </a:cubicBezTo>
                  <a:cubicBezTo>
                    <a:pt x="398132" y="804151"/>
                    <a:pt x="400177" y="802106"/>
                    <a:pt x="401345" y="800938"/>
                  </a:cubicBezTo>
                  <a:cubicBezTo>
                    <a:pt x="402514" y="802106"/>
                    <a:pt x="403682" y="802983"/>
                    <a:pt x="404851" y="803567"/>
                  </a:cubicBezTo>
                  <a:cubicBezTo>
                    <a:pt x="406019" y="804151"/>
                    <a:pt x="406603" y="803859"/>
                    <a:pt x="406603" y="802690"/>
                  </a:cubicBezTo>
                  <a:cubicBezTo>
                    <a:pt x="410108" y="801522"/>
                    <a:pt x="414198" y="797433"/>
                    <a:pt x="418871" y="790422"/>
                  </a:cubicBezTo>
                  <a:cubicBezTo>
                    <a:pt x="417703" y="790422"/>
                    <a:pt x="415950" y="791007"/>
                    <a:pt x="413614" y="792175"/>
                  </a:cubicBezTo>
                  <a:cubicBezTo>
                    <a:pt x="411277" y="793343"/>
                    <a:pt x="409524" y="794512"/>
                    <a:pt x="408356" y="795680"/>
                  </a:cubicBezTo>
                  <a:cubicBezTo>
                    <a:pt x="407187" y="796848"/>
                    <a:pt x="406019" y="797433"/>
                    <a:pt x="404851" y="797433"/>
                  </a:cubicBezTo>
                  <a:cubicBezTo>
                    <a:pt x="403682" y="797433"/>
                    <a:pt x="403098" y="798017"/>
                    <a:pt x="403098" y="799185"/>
                  </a:cubicBezTo>
                  <a:cubicBezTo>
                    <a:pt x="404266" y="796848"/>
                    <a:pt x="406311" y="794220"/>
                    <a:pt x="409232" y="791299"/>
                  </a:cubicBezTo>
                  <a:cubicBezTo>
                    <a:pt x="412153" y="788378"/>
                    <a:pt x="414782" y="785165"/>
                    <a:pt x="417119" y="781659"/>
                  </a:cubicBezTo>
                  <a:cubicBezTo>
                    <a:pt x="408940" y="785165"/>
                    <a:pt x="400177" y="790422"/>
                    <a:pt x="390830" y="797433"/>
                  </a:cubicBezTo>
                  <a:cubicBezTo>
                    <a:pt x="381482" y="804443"/>
                    <a:pt x="375056" y="808533"/>
                    <a:pt x="371551" y="809701"/>
                  </a:cubicBezTo>
                  <a:lnTo>
                    <a:pt x="369798" y="807948"/>
                  </a:lnTo>
                  <a:lnTo>
                    <a:pt x="403098" y="783412"/>
                  </a:lnTo>
                  <a:lnTo>
                    <a:pt x="401345" y="783412"/>
                  </a:lnTo>
                  <a:lnTo>
                    <a:pt x="396087" y="786917"/>
                  </a:lnTo>
                  <a:lnTo>
                    <a:pt x="397840" y="781659"/>
                  </a:lnTo>
                  <a:cubicBezTo>
                    <a:pt x="402514" y="781659"/>
                    <a:pt x="408356" y="778154"/>
                    <a:pt x="415366" y="771144"/>
                  </a:cubicBezTo>
                  <a:cubicBezTo>
                    <a:pt x="427050" y="762965"/>
                    <a:pt x="435813" y="755370"/>
                    <a:pt x="441655" y="748360"/>
                  </a:cubicBezTo>
                  <a:cubicBezTo>
                    <a:pt x="442823" y="747192"/>
                    <a:pt x="443992" y="745731"/>
                    <a:pt x="445160" y="743978"/>
                  </a:cubicBezTo>
                  <a:cubicBezTo>
                    <a:pt x="446329" y="742226"/>
                    <a:pt x="448081" y="740765"/>
                    <a:pt x="450418" y="739597"/>
                  </a:cubicBezTo>
                  <a:cubicBezTo>
                    <a:pt x="453923" y="737260"/>
                    <a:pt x="456844" y="734339"/>
                    <a:pt x="459181" y="730834"/>
                  </a:cubicBezTo>
                  <a:lnTo>
                    <a:pt x="450418" y="730834"/>
                  </a:lnTo>
                  <a:lnTo>
                    <a:pt x="453923" y="716813"/>
                  </a:lnTo>
                  <a:cubicBezTo>
                    <a:pt x="455092" y="716813"/>
                    <a:pt x="456552" y="716229"/>
                    <a:pt x="458305" y="715060"/>
                  </a:cubicBezTo>
                  <a:cubicBezTo>
                    <a:pt x="460057" y="713892"/>
                    <a:pt x="461518" y="712139"/>
                    <a:pt x="462686" y="709803"/>
                  </a:cubicBezTo>
                  <a:cubicBezTo>
                    <a:pt x="459181" y="710971"/>
                    <a:pt x="455384" y="712139"/>
                    <a:pt x="451294" y="713308"/>
                  </a:cubicBezTo>
                  <a:cubicBezTo>
                    <a:pt x="447205" y="714476"/>
                    <a:pt x="443992" y="715645"/>
                    <a:pt x="441655" y="716813"/>
                  </a:cubicBezTo>
                  <a:cubicBezTo>
                    <a:pt x="441655" y="717982"/>
                    <a:pt x="441363" y="719150"/>
                    <a:pt x="440779" y="720318"/>
                  </a:cubicBezTo>
                  <a:cubicBezTo>
                    <a:pt x="440195" y="721487"/>
                    <a:pt x="439902" y="723239"/>
                    <a:pt x="439902" y="725576"/>
                  </a:cubicBezTo>
                  <a:cubicBezTo>
                    <a:pt x="437566" y="727913"/>
                    <a:pt x="434060" y="727913"/>
                    <a:pt x="429387" y="725576"/>
                  </a:cubicBezTo>
                  <a:lnTo>
                    <a:pt x="427634" y="725576"/>
                  </a:lnTo>
                  <a:cubicBezTo>
                    <a:pt x="415950" y="732586"/>
                    <a:pt x="406019" y="736676"/>
                    <a:pt x="397840" y="737844"/>
                  </a:cubicBezTo>
                  <a:cubicBezTo>
                    <a:pt x="397840" y="739013"/>
                    <a:pt x="396672" y="739597"/>
                    <a:pt x="394335" y="739597"/>
                  </a:cubicBezTo>
                  <a:cubicBezTo>
                    <a:pt x="394335" y="739597"/>
                    <a:pt x="396672" y="741349"/>
                    <a:pt x="401345" y="744855"/>
                  </a:cubicBezTo>
                  <a:cubicBezTo>
                    <a:pt x="400177" y="746023"/>
                    <a:pt x="398716" y="747192"/>
                    <a:pt x="396964" y="748360"/>
                  </a:cubicBezTo>
                  <a:cubicBezTo>
                    <a:pt x="395211" y="749528"/>
                    <a:pt x="393166" y="750112"/>
                    <a:pt x="390830" y="750112"/>
                  </a:cubicBezTo>
                  <a:lnTo>
                    <a:pt x="390830" y="751865"/>
                  </a:lnTo>
                  <a:lnTo>
                    <a:pt x="397840" y="753618"/>
                  </a:lnTo>
                  <a:cubicBezTo>
                    <a:pt x="391998" y="755955"/>
                    <a:pt x="387032" y="757999"/>
                    <a:pt x="382943" y="759752"/>
                  </a:cubicBezTo>
                  <a:cubicBezTo>
                    <a:pt x="378853" y="761504"/>
                    <a:pt x="373888" y="764133"/>
                    <a:pt x="368046" y="767638"/>
                  </a:cubicBezTo>
                  <a:lnTo>
                    <a:pt x="376809" y="767638"/>
                  </a:lnTo>
                  <a:lnTo>
                    <a:pt x="376809" y="769391"/>
                  </a:lnTo>
                  <a:cubicBezTo>
                    <a:pt x="374472" y="769391"/>
                    <a:pt x="371843" y="770559"/>
                    <a:pt x="368922" y="772896"/>
                  </a:cubicBezTo>
                  <a:cubicBezTo>
                    <a:pt x="366001" y="775233"/>
                    <a:pt x="362204" y="776986"/>
                    <a:pt x="357530" y="778154"/>
                  </a:cubicBezTo>
                  <a:lnTo>
                    <a:pt x="357530" y="779907"/>
                  </a:lnTo>
                  <a:cubicBezTo>
                    <a:pt x="358699" y="779907"/>
                    <a:pt x="361035" y="778738"/>
                    <a:pt x="364541" y="776401"/>
                  </a:cubicBezTo>
                  <a:lnTo>
                    <a:pt x="364541" y="778154"/>
                  </a:lnTo>
                  <a:lnTo>
                    <a:pt x="362788" y="779907"/>
                  </a:lnTo>
                  <a:cubicBezTo>
                    <a:pt x="358114" y="783412"/>
                    <a:pt x="354609" y="785165"/>
                    <a:pt x="352272" y="785165"/>
                  </a:cubicBezTo>
                  <a:lnTo>
                    <a:pt x="345262" y="793927"/>
                  </a:lnTo>
                  <a:cubicBezTo>
                    <a:pt x="340588" y="795096"/>
                    <a:pt x="337668" y="795680"/>
                    <a:pt x="336499" y="795680"/>
                  </a:cubicBezTo>
                  <a:lnTo>
                    <a:pt x="325983" y="807948"/>
                  </a:lnTo>
                  <a:cubicBezTo>
                    <a:pt x="325983" y="807948"/>
                    <a:pt x="325691" y="808240"/>
                    <a:pt x="325107" y="808825"/>
                  </a:cubicBezTo>
                  <a:cubicBezTo>
                    <a:pt x="324523" y="809409"/>
                    <a:pt x="323647" y="809701"/>
                    <a:pt x="322478" y="809701"/>
                  </a:cubicBezTo>
                  <a:lnTo>
                    <a:pt x="304952" y="820217"/>
                  </a:lnTo>
                  <a:cubicBezTo>
                    <a:pt x="301447" y="821385"/>
                    <a:pt x="299695" y="824306"/>
                    <a:pt x="299695" y="828979"/>
                  </a:cubicBezTo>
                  <a:cubicBezTo>
                    <a:pt x="299695" y="834821"/>
                    <a:pt x="295605" y="841832"/>
                    <a:pt x="287426" y="850011"/>
                  </a:cubicBezTo>
                  <a:cubicBezTo>
                    <a:pt x="282753" y="852347"/>
                    <a:pt x="279832" y="854684"/>
                    <a:pt x="278663" y="857021"/>
                  </a:cubicBezTo>
                  <a:cubicBezTo>
                    <a:pt x="275158" y="859358"/>
                    <a:pt x="269900" y="864031"/>
                    <a:pt x="262890" y="871042"/>
                  </a:cubicBezTo>
                  <a:cubicBezTo>
                    <a:pt x="261721" y="871042"/>
                    <a:pt x="260845" y="870750"/>
                    <a:pt x="260261" y="870166"/>
                  </a:cubicBezTo>
                  <a:cubicBezTo>
                    <a:pt x="259677" y="869581"/>
                    <a:pt x="258800" y="869873"/>
                    <a:pt x="257632" y="871042"/>
                  </a:cubicBezTo>
                  <a:cubicBezTo>
                    <a:pt x="256464" y="871042"/>
                    <a:pt x="255587" y="871042"/>
                    <a:pt x="255003" y="871042"/>
                  </a:cubicBezTo>
                  <a:cubicBezTo>
                    <a:pt x="254419" y="871042"/>
                    <a:pt x="254127" y="871042"/>
                    <a:pt x="254127" y="871042"/>
                  </a:cubicBezTo>
                  <a:lnTo>
                    <a:pt x="248869" y="878052"/>
                  </a:lnTo>
                  <a:lnTo>
                    <a:pt x="248869" y="881557"/>
                  </a:lnTo>
                  <a:cubicBezTo>
                    <a:pt x="247701" y="881557"/>
                    <a:pt x="244780" y="883310"/>
                    <a:pt x="240106" y="886815"/>
                  </a:cubicBezTo>
                  <a:lnTo>
                    <a:pt x="240106" y="883310"/>
                  </a:lnTo>
                  <a:cubicBezTo>
                    <a:pt x="236601" y="884478"/>
                    <a:pt x="234264" y="885063"/>
                    <a:pt x="233096" y="885063"/>
                  </a:cubicBezTo>
                  <a:lnTo>
                    <a:pt x="236601" y="881557"/>
                  </a:lnTo>
                  <a:cubicBezTo>
                    <a:pt x="235432" y="880389"/>
                    <a:pt x="234264" y="880097"/>
                    <a:pt x="233096" y="880681"/>
                  </a:cubicBezTo>
                  <a:cubicBezTo>
                    <a:pt x="231927" y="881265"/>
                    <a:pt x="230759" y="881557"/>
                    <a:pt x="229590" y="881557"/>
                  </a:cubicBezTo>
                  <a:cubicBezTo>
                    <a:pt x="223748" y="883894"/>
                    <a:pt x="217906" y="885063"/>
                    <a:pt x="212064" y="885063"/>
                  </a:cubicBezTo>
                  <a:cubicBezTo>
                    <a:pt x="207391" y="885063"/>
                    <a:pt x="199796" y="882142"/>
                    <a:pt x="189281" y="876300"/>
                  </a:cubicBezTo>
                  <a:cubicBezTo>
                    <a:pt x="181102" y="872794"/>
                    <a:pt x="176428" y="868705"/>
                    <a:pt x="175260" y="864031"/>
                  </a:cubicBezTo>
                  <a:cubicBezTo>
                    <a:pt x="172923" y="860526"/>
                    <a:pt x="171170" y="858190"/>
                    <a:pt x="170002" y="857021"/>
                  </a:cubicBezTo>
                  <a:cubicBezTo>
                    <a:pt x="168834" y="855853"/>
                    <a:pt x="167665" y="854684"/>
                    <a:pt x="166497" y="853516"/>
                  </a:cubicBezTo>
                  <a:cubicBezTo>
                    <a:pt x="162992" y="848842"/>
                    <a:pt x="159779" y="843292"/>
                    <a:pt x="156858" y="836866"/>
                  </a:cubicBezTo>
                  <a:cubicBezTo>
                    <a:pt x="153937" y="830440"/>
                    <a:pt x="150723" y="824890"/>
                    <a:pt x="147218" y="820217"/>
                  </a:cubicBezTo>
                  <a:cubicBezTo>
                    <a:pt x="146050" y="819048"/>
                    <a:pt x="144297" y="818464"/>
                    <a:pt x="141960" y="818464"/>
                  </a:cubicBezTo>
                  <a:cubicBezTo>
                    <a:pt x="139624" y="817296"/>
                    <a:pt x="138455" y="814374"/>
                    <a:pt x="138455" y="809701"/>
                  </a:cubicBezTo>
                  <a:cubicBezTo>
                    <a:pt x="137287" y="807364"/>
                    <a:pt x="136703" y="802106"/>
                    <a:pt x="136703" y="793927"/>
                  </a:cubicBezTo>
                  <a:lnTo>
                    <a:pt x="134950" y="781659"/>
                  </a:lnTo>
                  <a:cubicBezTo>
                    <a:pt x="134950" y="779322"/>
                    <a:pt x="136118" y="775233"/>
                    <a:pt x="138455" y="769391"/>
                  </a:cubicBezTo>
                  <a:cubicBezTo>
                    <a:pt x="138455" y="764717"/>
                    <a:pt x="137287" y="761212"/>
                    <a:pt x="134950" y="758876"/>
                  </a:cubicBezTo>
                  <a:cubicBezTo>
                    <a:pt x="133782" y="753034"/>
                    <a:pt x="133197" y="747776"/>
                    <a:pt x="133197" y="743102"/>
                  </a:cubicBezTo>
                  <a:lnTo>
                    <a:pt x="133197" y="739597"/>
                  </a:lnTo>
                  <a:lnTo>
                    <a:pt x="133197" y="732586"/>
                  </a:lnTo>
                  <a:cubicBezTo>
                    <a:pt x="133197" y="723239"/>
                    <a:pt x="135534" y="717982"/>
                    <a:pt x="140208" y="716813"/>
                  </a:cubicBezTo>
                  <a:cubicBezTo>
                    <a:pt x="141376" y="714476"/>
                    <a:pt x="142837" y="711847"/>
                    <a:pt x="144589" y="708926"/>
                  </a:cubicBezTo>
                  <a:cubicBezTo>
                    <a:pt x="146342" y="706005"/>
                    <a:pt x="147802" y="702208"/>
                    <a:pt x="148971" y="697534"/>
                  </a:cubicBezTo>
                  <a:lnTo>
                    <a:pt x="159486" y="676503"/>
                  </a:lnTo>
                  <a:cubicBezTo>
                    <a:pt x="165328" y="667156"/>
                    <a:pt x="171170" y="661314"/>
                    <a:pt x="177013" y="658977"/>
                  </a:cubicBezTo>
                  <a:lnTo>
                    <a:pt x="185776" y="653720"/>
                  </a:lnTo>
                  <a:cubicBezTo>
                    <a:pt x="186944" y="653720"/>
                    <a:pt x="187528" y="652551"/>
                    <a:pt x="187528" y="650214"/>
                  </a:cubicBezTo>
                  <a:cubicBezTo>
                    <a:pt x="191033" y="646709"/>
                    <a:pt x="194538" y="642912"/>
                    <a:pt x="198044" y="638822"/>
                  </a:cubicBezTo>
                  <a:cubicBezTo>
                    <a:pt x="201549" y="634733"/>
                    <a:pt x="204470" y="632104"/>
                    <a:pt x="206807" y="630936"/>
                  </a:cubicBezTo>
                  <a:cubicBezTo>
                    <a:pt x="210312" y="625094"/>
                    <a:pt x="212064" y="620420"/>
                    <a:pt x="212064" y="616915"/>
                  </a:cubicBezTo>
                  <a:lnTo>
                    <a:pt x="213817" y="615162"/>
                  </a:lnTo>
                  <a:lnTo>
                    <a:pt x="215570" y="615162"/>
                  </a:lnTo>
                  <a:cubicBezTo>
                    <a:pt x="216738" y="613994"/>
                    <a:pt x="217322" y="613118"/>
                    <a:pt x="217322" y="612533"/>
                  </a:cubicBezTo>
                  <a:cubicBezTo>
                    <a:pt x="217322" y="611949"/>
                    <a:pt x="216738" y="611657"/>
                    <a:pt x="215570" y="611657"/>
                  </a:cubicBezTo>
                  <a:cubicBezTo>
                    <a:pt x="220243" y="599973"/>
                    <a:pt x="224917" y="594131"/>
                    <a:pt x="229590" y="594131"/>
                  </a:cubicBezTo>
                  <a:lnTo>
                    <a:pt x="229590" y="601141"/>
                  </a:lnTo>
                  <a:cubicBezTo>
                    <a:pt x="229590" y="605815"/>
                    <a:pt x="230759" y="609320"/>
                    <a:pt x="233096" y="611657"/>
                  </a:cubicBezTo>
                  <a:cubicBezTo>
                    <a:pt x="235432" y="613994"/>
                    <a:pt x="238353" y="615162"/>
                    <a:pt x="241859" y="615162"/>
                  </a:cubicBezTo>
                  <a:cubicBezTo>
                    <a:pt x="243027" y="615162"/>
                    <a:pt x="243903" y="615162"/>
                    <a:pt x="244488" y="615162"/>
                  </a:cubicBezTo>
                  <a:cubicBezTo>
                    <a:pt x="245072" y="615162"/>
                    <a:pt x="245364" y="615162"/>
                    <a:pt x="245364" y="615162"/>
                  </a:cubicBezTo>
                  <a:cubicBezTo>
                    <a:pt x="248869" y="610489"/>
                    <a:pt x="252374" y="610489"/>
                    <a:pt x="255879" y="615162"/>
                  </a:cubicBezTo>
                  <a:lnTo>
                    <a:pt x="261137" y="630936"/>
                  </a:lnTo>
                  <a:cubicBezTo>
                    <a:pt x="261137" y="634441"/>
                    <a:pt x="262890" y="636193"/>
                    <a:pt x="266395" y="636193"/>
                  </a:cubicBezTo>
                  <a:cubicBezTo>
                    <a:pt x="274574" y="637362"/>
                    <a:pt x="282168" y="637362"/>
                    <a:pt x="289179" y="636193"/>
                  </a:cubicBezTo>
                  <a:cubicBezTo>
                    <a:pt x="290347" y="638530"/>
                    <a:pt x="292392" y="639699"/>
                    <a:pt x="295313" y="639699"/>
                  </a:cubicBezTo>
                  <a:cubicBezTo>
                    <a:pt x="298234" y="639699"/>
                    <a:pt x="300279" y="639699"/>
                    <a:pt x="301447" y="639699"/>
                  </a:cubicBezTo>
                  <a:cubicBezTo>
                    <a:pt x="304952" y="638530"/>
                    <a:pt x="309626" y="637654"/>
                    <a:pt x="315468" y="637070"/>
                  </a:cubicBezTo>
                  <a:cubicBezTo>
                    <a:pt x="321310" y="636486"/>
                    <a:pt x="325399" y="635609"/>
                    <a:pt x="327736" y="634441"/>
                  </a:cubicBezTo>
                  <a:cubicBezTo>
                    <a:pt x="335915" y="629767"/>
                    <a:pt x="342341" y="627431"/>
                    <a:pt x="347015" y="627431"/>
                  </a:cubicBezTo>
                  <a:cubicBezTo>
                    <a:pt x="348183" y="626262"/>
                    <a:pt x="349059" y="625970"/>
                    <a:pt x="349644" y="626554"/>
                  </a:cubicBezTo>
                  <a:cubicBezTo>
                    <a:pt x="350228" y="627138"/>
                    <a:pt x="351104" y="627431"/>
                    <a:pt x="352272" y="627431"/>
                  </a:cubicBezTo>
                  <a:lnTo>
                    <a:pt x="341757" y="634441"/>
                  </a:lnTo>
                  <a:lnTo>
                    <a:pt x="341757" y="636193"/>
                  </a:lnTo>
                  <a:lnTo>
                    <a:pt x="347015" y="637946"/>
                  </a:lnTo>
                  <a:lnTo>
                    <a:pt x="371551" y="627431"/>
                  </a:lnTo>
                  <a:cubicBezTo>
                    <a:pt x="375056" y="629767"/>
                    <a:pt x="378561" y="630351"/>
                    <a:pt x="382067" y="629183"/>
                  </a:cubicBezTo>
                  <a:cubicBezTo>
                    <a:pt x="385572" y="628015"/>
                    <a:pt x="387909" y="627431"/>
                    <a:pt x="389077" y="627431"/>
                  </a:cubicBezTo>
                  <a:cubicBezTo>
                    <a:pt x="394919" y="625094"/>
                    <a:pt x="403682" y="622757"/>
                    <a:pt x="415366" y="620420"/>
                  </a:cubicBezTo>
                  <a:cubicBezTo>
                    <a:pt x="427050" y="618083"/>
                    <a:pt x="435813" y="616331"/>
                    <a:pt x="441655" y="615162"/>
                  </a:cubicBezTo>
                  <a:cubicBezTo>
                    <a:pt x="445160" y="613994"/>
                    <a:pt x="460349" y="612241"/>
                    <a:pt x="487223" y="609905"/>
                  </a:cubicBezTo>
                  <a:cubicBezTo>
                    <a:pt x="487223" y="608736"/>
                    <a:pt x="487807" y="608152"/>
                    <a:pt x="488975" y="608152"/>
                  </a:cubicBezTo>
                  <a:cubicBezTo>
                    <a:pt x="490144" y="608152"/>
                    <a:pt x="491312" y="607568"/>
                    <a:pt x="492481" y="606399"/>
                  </a:cubicBezTo>
                  <a:lnTo>
                    <a:pt x="492481" y="601141"/>
                  </a:lnTo>
                  <a:cubicBezTo>
                    <a:pt x="487807" y="603478"/>
                    <a:pt x="481965" y="603478"/>
                    <a:pt x="474955" y="601141"/>
                  </a:cubicBezTo>
                  <a:cubicBezTo>
                    <a:pt x="478460" y="601141"/>
                    <a:pt x="483425" y="599973"/>
                    <a:pt x="489852" y="597636"/>
                  </a:cubicBezTo>
                  <a:cubicBezTo>
                    <a:pt x="496278" y="595299"/>
                    <a:pt x="501243" y="594715"/>
                    <a:pt x="504749" y="595884"/>
                  </a:cubicBezTo>
                  <a:cubicBezTo>
                    <a:pt x="507085" y="598221"/>
                    <a:pt x="509422" y="597636"/>
                    <a:pt x="511759" y="594131"/>
                  </a:cubicBezTo>
                  <a:cubicBezTo>
                    <a:pt x="509422" y="591794"/>
                    <a:pt x="508254" y="588873"/>
                    <a:pt x="508254" y="585368"/>
                  </a:cubicBezTo>
                  <a:cubicBezTo>
                    <a:pt x="508254" y="569011"/>
                    <a:pt x="507670" y="557327"/>
                    <a:pt x="506501" y="550316"/>
                  </a:cubicBezTo>
                  <a:lnTo>
                    <a:pt x="506501" y="546811"/>
                  </a:lnTo>
                  <a:lnTo>
                    <a:pt x="504749" y="552069"/>
                  </a:lnTo>
                  <a:cubicBezTo>
                    <a:pt x="504749" y="559079"/>
                    <a:pt x="502412" y="564921"/>
                    <a:pt x="497738" y="569595"/>
                  </a:cubicBezTo>
                  <a:cubicBezTo>
                    <a:pt x="494233" y="574268"/>
                    <a:pt x="491312" y="576605"/>
                    <a:pt x="488975" y="576605"/>
                  </a:cubicBezTo>
                  <a:cubicBezTo>
                    <a:pt x="484302" y="578942"/>
                    <a:pt x="480212" y="580110"/>
                    <a:pt x="476707" y="580110"/>
                  </a:cubicBezTo>
                  <a:cubicBezTo>
                    <a:pt x="474370" y="578942"/>
                    <a:pt x="472034" y="578942"/>
                    <a:pt x="469697" y="580110"/>
                  </a:cubicBezTo>
                  <a:cubicBezTo>
                    <a:pt x="467360" y="581279"/>
                    <a:pt x="466191" y="583031"/>
                    <a:pt x="466191" y="585368"/>
                  </a:cubicBezTo>
                  <a:lnTo>
                    <a:pt x="459181" y="585368"/>
                  </a:lnTo>
                  <a:lnTo>
                    <a:pt x="446913" y="578358"/>
                  </a:lnTo>
                  <a:cubicBezTo>
                    <a:pt x="444576" y="577189"/>
                    <a:pt x="441071" y="576021"/>
                    <a:pt x="436397" y="574853"/>
                  </a:cubicBezTo>
                  <a:cubicBezTo>
                    <a:pt x="431724" y="573684"/>
                    <a:pt x="428219" y="571932"/>
                    <a:pt x="425882" y="569595"/>
                  </a:cubicBezTo>
                  <a:cubicBezTo>
                    <a:pt x="421208" y="567258"/>
                    <a:pt x="417995" y="565213"/>
                    <a:pt x="416242" y="563461"/>
                  </a:cubicBezTo>
                  <a:cubicBezTo>
                    <a:pt x="414490" y="561708"/>
                    <a:pt x="412445" y="560248"/>
                    <a:pt x="410108" y="559079"/>
                  </a:cubicBezTo>
                  <a:cubicBezTo>
                    <a:pt x="398424" y="547395"/>
                    <a:pt x="391414" y="539216"/>
                    <a:pt x="389077" y="534543"/>
                  </a:cubicBezTo>
                  <a:cubicBezTo>
                    <a:pt x="387909" y="532206"/>
                    <a:pt x="387324" y="529869"/>
                    <a:pt x="387324" y="527532"/>
                  </a:cubicBezTo>
                  <a:cubicBezTo>
                    <a:pt x="384988" y="518185"/>
                    <a:pt x="381482" y="511759"/>
                    <a:pt x="376809" y="508254"/>
                  </a:cubicBezTo>
                  <a:lnTo>
                    <a:pt x="373304" y="494233"/>
                  </a:lnTo>
                  <a:lnTo>
                    <a:pt x="368046" y="487222"/>
                  </a:lnTo>
                  <a:lnTo>
                    <a:pt x="366293" y="485470"/>
                  </a:lnTo>
                  <a:cubicBezTo>
                    <a:pt x="365125" y="485470"/>
                    <a:pt x="364541" y="484302"/>
                    <a:pt x="364541" y="481965"/>
                  </a:cubicBezTo>
                  <a:cubicBezTo>
                    <a:pt x="359867" y="469112"/>
                    <a:pt x="354609" y="458597"/>
                    <a:pt x="348767" y="450418"/>
                  </a:cubicBezTo>
                  <a:cubicBezTo>
                    <a:pt x="341757" y="441071"/>
                    <a:pt x="338252" y="431724"/>
                    <a:pt x="338252" y="422376"/>
                  </a:cubicBezTo>
                  <a:cubicBezTo>
                    <a:pt x="338252" y="407187"/>
                    <a:pt x="337668" y="396087"/>
                    <a:pt x="336499" y="389077"/>
                  </a:cubicBezTo>
                  <a:cubicBezTo>
                    <a:pt x="335331" y="383235"/>
                    <a:pt x="334746" y="375056"/>
                    <a:pt x="334746" y="364541"/>
                  </a:cubicBezTo>
                  <a:cubicBezTo>
                    <a:pt x="335915" y="363372"/>
                    <a:pt x="336207" y="361912"/>
                    <a:pt x="335623" y="360159"/>
                  </a:cubicBezTo>
                  <a:cubicBezTo>
                    <a:pt x="335039" y="358406"/>
                    <a:pt x="334746" y="357530"/>
                    <a:pt x="334746" y="357530"/>
                  </a:cubicBezTo>
                  <a:lnTo>
                    <a:pt x="338252" y="354025"/>
                  </a:lnTo>
                  <a:cubicBezTo>
                    <a:pt x="347599" y="348183"/>
                    <a:pt x="356946" y="345846"/>
                    <a:pt x="366293" y="347014"/>
                  </a:cubicBezTo>
                  <a:cubicBezTo>
                    <a:pt x="387324" y="347014"/>
                    <a:pt x="408940" y="342925"/>
                    <a:pt x="431139" y="334746"/>
                  </a:cubicBezTo>
                  <a:lnTo>
                    <a:pt x="436397" y="334746"/>
                  </a:lnTo>
                  <a:cubicBezTo>
                    <a:pt x="436397" y="333578"/>
                    <a:pt x="437566" y="332994"/>
                    <a:pt x="439902" y="332994"/>
                  </a:cubicBezTo>
                  <a:cubicBezTo>
                    <a:pt x="439902" y="334162"/>
                    <a:pt x="440487" y="334746"/>
                    <a:pt x="441655" y="334746"/>
                  </a:cubicBezTo>
                  <a:lnTo>
                    <a:pt x="446913" y="332994"/>
                  </a:lnTo>
                  <a:lnTo>
                    <a:pt x="443408" y="340004"/>
                  </a:lnTo>
                  <a:cubicBezTo>
                    <a:pt x="443408" y="340004"/>
                    <a:pt x="443700" y="340296"/>
                    <a:pt x="444284" y="340880"/>
                  </a:cubicBezTo>
                  <a:cubicBezTo>
                    <a:pt x="444868" y="341465"/>
                    <a:pt x="445160" y="341757"/>
                    <a:pt x="445160" y="341757"/>
                  </a:cubicBezTo>
                  <a:lnTo>
                    <a:pt x="464439" y="336499"/>
                  </a:lnTo>
                  <a:lnTo>
                    <a:pt x="469697" y="336499"/>
                  </a:lnTo>
                  <a:lnTo>
                    <a:pt x="467944" y="340004"/>
                  </a:lnTo>
                  <a:cubicBezTo>
                    <a:pt x="466776" y="341173"/>
                    <a:pt x="465315" y="342341"/>
                    <a:pt x="463563" y="343509"/>
                  </a:cubicBezTo>
                  <a:cubicBezTo>
                    <a:pt x="461810" y="344678"/>
                    <a:pt x="459181" y="345262"/>
                    <a:pt x="455676" y="345262"/>
                  </a:cubicBezTo>
                  <a:cubicBezTo>
                    <a:pt x="453339" y="345262"/>
                    <a:pt x="449250" y="347599"/>
                    <a:pt x="443408" y="352272"/>
                  </a:cubicBezTo>
                  <a:cubicBezTo>
                    <a:pt x="445744" y="353441"/>
                    <a:pt x="449250" y="354025"/>
                    <a:pt x="453923" y="354025"/>
                  </a:cubicBezTo>
                  <a:cubicBezTo>
                    <a:pt x="462102" y="354025"/>
                    <a:pt x="470865" y="351104"/>
                    <a:pt x="480212" y="345262"/>
                  </a:cubicBezTo>
                  <a:cubicBezTo>
                    <a:pt x="480212" y="345262"/>
                    <a:pt x="480796" y="345262"/>
                    <a:pt x="481965" y="345262"/>
                  </a:cubicBezTo>
                  <a:cubicBezTo>
                    <a:pt x="483133" y="345262"/>
                    <a:pt x="483718" y="345262"/>
                    <a:pt x="483718" y="345262"/>
                  </a:cubicBezTo>
                  <a:lnTo>
                    <a:pt x="508254" y="336499"/>
                  </a:lnTo>
                  <a:cubicBezTo>
                    <a:pt x="515264" y="334162"/>
                    <a:pt x="519354" y="331825"/>
                    <a:pt x="520522" y="329488"/>
                  </a:cubicBezTo>
                  <a:lnTo>
                    <a:pt x="515264" y="327736"/>
                  </a:lnTo>
                  <a:cubicBezTo>
                    <a:pt x="508254" y="327736"/>
                    <a:pt x="501828" y="329488"/>
                    <a:pt x="495986" y="332994"/>
                  </a:cubicBezTo>
                  <a:lnTo>
                    <a:pt x="492481" y="334746"/>
                  </a:lnTo>
                  <a:lnTo>
                    <a:pt x="481965" y="331241"/>
                  </a:lnTo>
                  <a:cubicBezTo>
                    <a:pt x="488975" y="328904"/>
                    <a:pt x="495693" y="326568"/>
                    <a:pt x="502120" y="324231"/>
                  </a:cubicBezTo>
                  <a:cubicBezTo>
                    <a:pt x="508546" y="321894"/>
                    <a:pt x="514680" y="319557"/>
                    <a:pt x="520522" y="317220"/>
                  </a:cubicBezTo>
                  <a:lnTo>
                    <a:pt x="511759" y="318973"/>
                  </a:lnTo>
                  <a:cubicBezTo>
                    <a:pt x="514096" y="317804"/>
                    <a:pt x="516433" y="316928"/>
                    <a:pt x="518769" y="316344"/>
                  </a:cubicBezTo>
                  <a:cubicBezTo>
                    <a:pt x="521106" y="315760"/>
                    <a:pt x="522859" y="314299"/>
                    <a:pt x="524027" y="311963"/>
                  </a:cubicBezTo>
                  <a:lnTo>
                    <a:pt x="520522" y="311963"/>
                  </a:lnTo>
                  <a:lnTo>
                    <a:pt x="518769" y="313715"/>
                  </a:lnTo>
                  <a:cubicBezTo>
                    <a:pt x="514096" y="314883"/>
                    <a:pt x="510006" y="314299"/>
                    <a:pt x="506501" y="311963"/>
                  </a:cubicBezTo>
                  <a:cubicBezTo>
                    <a:pt x="507670" y="310794"/>
                    <a:pt x="509714" y="309626"/>
                    <a:pt x="512635" y="308457"/>
                  </a:cubicBezTo>
                  <a:cubicBezTo>
                    <a:pt x="515556" y="307289"/>
                    <a:pt x="517601" y="306705"/>
                    <a:pt x="518769" y="306705"/>
                  </a:cubicBezTo>
                  <a:cubicBezTo>
                    <a:pt x="518769" y="306705"/>
                    <a:pt x="519938" y="306705"/>
                    <a:pt x="522275" y="306705"/>
                  </a:cubicBezTo>
                  <a:lnTo>
                    <a:pt x="531038" y="304952"/>
                  </a:lnTo>
                  <a:cubicBezTo>
                    <a:pt x="534543" y="304952"/>
                    <a:pt x="538632" y="303784"/>
                    <a:pt x="543306" y="301447"/>
                  </a:cubicBezTo>
                  <a:cubicBezTo>
                    <a:pt x="543306" y="303784"/>
                    <a:pt x="542138" y="304952"/>
                    <a:pt x="539801" y="304952"/>
                  </a:cubicBezTo>
                  <a:cubicBezTo>
                    <a:pt x="540969" y="308457"/>
                    <a:pt x="542138" y="309918"/>
                    <a:pt x="543306" y="309334"/>
                  </a:cubicBezTo>
                  <a:cubicBezTo>
                    <a:pt x="544474" y="308749"/>
                    <a:pt x="545643" y="309042"/>
                    <a:pt x="546811" y="310210"/>
                  </a:cubicBezTo>
                  <a:lnTo>
                    <a:pt x="550316" y="297942"/>
                  </a:lnTo>
                  <a:lnTo>
                    <a:pt x="553821" y="296189"/>
                  </a:lnTo>
                  <a:cubicBezTo>
                    <a:pt x="554990" y="297358"/>
                    <a:pt x="555574" y="299110"/>
                    <a:pt x="555574" y="301447"/>
                  </a:cubicBezTo>
                  <a:cubicBezTo>
                    <a:pt x="555574" y="303784"/>
                    <a:pt x="556158" y="305536"/>
                    <a:pt x="557327" y="306705"/>
                  </a:cubicBezTo>
                  <a:lnTo>
                    <a:pt x="557327" y="299694"/>
                  </a:lnTo>
                  <a:lnTo>
                    <a:pt x="560832" y="269900"/>
                  </a:lnTo>
                  <a:lnTo>
                    <a:pt x="557327" y="264642"/>
                  </a:lnTo>
                  <a:cubicBezTo>
                    <a:pt x="554990" y="262306"/>
                    <a:pt x="553821" y="258216"/>
                    <a:pt x="553821" y="252374"/>
                  </a:cubicBezTo>
                  <a:lnTo>
                    <a:pt x="557327" y="238353"/>
                  </a:lnTo>
                  <a:lnTo>
                    <a:pt x="557327" y="215570"/>
                  </a:lnTo>
                  <a:cubicBezTo>
                    <a:pt x="557327" y="206222"/>
                    <a:pt x="557327" y="198628"/>
                    <a:pt x="557327" y="192786"/>
                  </a:cubicBezTo>
                  <a:lnTo>
                    <a:pt x="562584" y="150723"/>
                  </a:lnTo>
                  <a:lnTo>
                    <a:pt x="564337" y="141960"/>
                  </a:lnTo>
                  <a:lnTo>
                    <a:pt x="562584" y="133197"/>
                  </a:lnTo>
                  <a:lnTo>
                    <a:pt x="564337" y="122682"/>
                  </a:lnTo>
                  <a:cubicBezTo>
                    <a:pt x="560832" y="118008"/>
                    <a:pt x="560248" y="113919"/>
                    <a:pt x="562584" y="110413"/>
                  </a:cubicBezTo>
                  <a:lnTo>
                    <a:pt x="562584" y="103403"/>
                  </a:lnTo>
                  <a:cubicBezTo>
                    <a:pt x="562584" y="98729"/>
                    <a:pt x="560832" y="94640"/>
                    <a:pt x="557327" y="91135"/>
                  </a:cubicBezTo>
                  <a:lnTo>
                    <a:pt x="559079" y="87630"/>
                  </a:lnTo>
                  <a:cubicBezTo>
                    <a:pt x="559079" y="81788"/>
                    <a:pt x="560832" y="77698"/>
                    <a:pt x="564337" y="75361"/>
                  </a:cubicBezTo>
                  <a:cubicBezTo>
                    <a:pt x="564337" y="71856"/>
                    <a:pt x="563753" y="70104"/>
                    <a:pt x="562584" y="70104"/>
                  </a:cubicBezTo>
                  <a:cubicBezTo>
                    <a:pt x="560248" y="61925"/>
                    <a:pt x="560832" y="57251"/>
                    <a:pt x="564337" y="56083"/>
                  </a:cubicBezTo>
                  <a:cubicBezTo>
                    <a:pt x="567842" y="47904"/>
                    <a:pt x="569011" y="39725"/>
                    <a:pt x="567842" y="31546"/>
                  </a:cubicBezTo>
                  <a:lnTo>
                    <a:pt x="569595" y="33299"/>
                  </a:lnTo>
                  <a:cubicBezTo>
                    <a:pt x="569595" y="33299"/>
                    <a:pt x="569887" y="33591"/>
                    <a:pt x="570471" y="34175"/>
                  </a:cubicBezTo>
                  <a:cubicBezTo>
                    <a:pt x="571055" y="34760"/>
                    <a:pt x="571932" y="34468"/>
                    <a:pt x="573100" y="33299"/>
                  </a:cubicBezTo>
                  <a:cubicBezTo>
                    <a:pt x="576605" y="33299"/>
                    <a:pt x="579526" y="32715"/>
                    <a:pt x="581863" y="31546"/>
                  </a:cubicBezTo>
                  <a:cubicBezTo>
                    <a:pt x="586537" y="25705"/>
                    <a:pt x="591210" y="22783"/>
                    <a:pt x="595884" y="22783"/>
                  </a:cubicBezTo>
                  <a:lnTo>
                    <a:pt x="595884" y="12268"/>
                  </a:lnTo>
                  <a:cubicBezTo>
                    <a:pt x="597052" y="16942"/>
                    <a:pt x="600557" y="18110"/>
                    <a:pt x="606399" y="15773"/>
                  </a:cubicBezTo>
                  <a:cubicBezTo>
                    <a:pt x="609905" y="12268"/>
                    <a:pt x="613994" y="9931"/>
                    <a:pt x="618668" y="8763"/>
                  </a:cubicBezTo>
                  <a:cubicBezTo>
                    <a:pt x="622173" y="2921"/>
                    <a:pt x="627431" y="0"/>
                    <a:pt x="634441" y="0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ctr">
                <a:buNone/>
              </a:pPr>
              <a:endParaRPr lang="zh-CN" altLang="en-US" sz="13800" cap="all" dirty="0"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  <a:blipFill dpi="0" rotWithShape="1">
                  <a:blip r:embed="rId5"/>
                  <a:srcRect/>
                  <a:tile tx="0" ty="0" sx="100000" sy="100000" flip="none" algn="tl"/>
                </a:blipFill>
                <a:latin typeface="艾迪鹅演示引擎标题体 Normal" panose="02000600000000000000" pitchFamily="2" charset="-122"/>
                <a:ea typeface="艾迪鹅演示引擎标题体 Normal" panose="02000600000000000000" pitchFamily="2" charset="-122"/>
                <a:cs typeface="艾迪鹅演示引擎标题体 Normal" panose="02000600000000000000" pitchFamily="2" charset="-122"/>
                <a:sym typeface="+mn-lt"/>
              </a:endParaRPr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2F129E92-F118-0DAF-BDD3-538E1EED2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369" y="-1122613"/>
              <a:ext cx="1607795" cy="1988131"/>
            </a:xfrm>
            <a:custGeom>
              <a:avLst/>
              <a:gdLst>
                <a:gd name="connsiteX0" fmla="*/ 1046963 w 1607795"/>
                <a:gd name="connsiteY0" fmla="*/ 1500226 h 1500378"/>
                <a:gd name="connsiteX1" fmla="*/ 1047192 w 1607795"/>
                <a:gd name="connsiteY1" fmla="*/ 1500378 h 1500378"/>
                <a:gd name="connsiteX2" fmla="*/ 1046971 w 1607795"/>
                <a:gd name="connsiteY2" fmla="*/ 1500378 h 1500378"/>
                <a:gd name="connsiteX3" fmla="*/ 1046963 w 1607795"/>
                <a:gd name="connsiteY3" fmla="*/ 1500226 h 1500378"/>
                <a:gd name="connsiteX4" fmla="*/ 246025 w 1607795"/>
                <a:gd name="connsiteY4" fmla="*/ 1465174 h 1500378"/>
                <a:gd name="connsiteX5" fmla="*/ 263551 w 1607795"/>
                <a:gd name="connsiteY5" fmla="*/ 1468679 h 1500378"/>
                <a:gd name="connsiteX6" fmla="*/ 277571 w 1607795"/>
                <a:gd name="connsiteY6" fmla="*/ 1475689 h 1500378"/>
                <a:gd name="connsiteX7" fmla="*/ 277571 w 1607795"/>
                <a:gd name="connsiteY7" fmla="*/ 1477442 h 1500378"/>
                <a:gd name="connsiteX8" fmla="*/ 260922 w 1607795"/>
                <a:gd name="connsiteY8" fmla="*/ 1472184 h 1500378"/>
                <a:gd name="connsiteX9" fmla="*/ 246025 w 1607795"/>
                <a:gd name="connsiteY9" fmla="*/ 1466926 h 1500378"/>
                <a:gd name="connsiteX10" fmla="*/ 246025 w 1607795"/>
                <a:gd name="connsiteY10" fmla="*/ 1465174 h 1500378"/>
                <a:gd name="connsiteX11" fmla="*/ 232323 w 1607795"/>
                <a:gd name="connsiteY11" fmla="*/ 1461509 h 1500378"/>
                <a:gd name="connsiteX12" fmla="*/ 232442 w 1607795"/>
                <a:gd name="connsiteY12" fmla="*/ 1461543 h 1500378"/>
                <a:gd name="connsiteX13" fmla="*/ 232004 w 1607795"/>
                <a:gd name="connsiteY13" fmla="*/ 1461668 h 1500378"/>
                <a:gd name="connsiteX14" fmla="*/ 232323 w 1607795"/>
                <a:gd name="connsiteY14" fmla="*/ 1461509 h 1500378"/>
                <a:gd name="connsiteX15" fmla="*/ 236093 w 1607795"/>
                <a:gd name="connsiteY15" fmla="*/ 1460500 h 1500378"/>
                <a:gd name="connsiteX16" fmla="*/ 239015 w 1607795"/>
                <a:gd name="connsiteY16" fmla="*/ 1463421 h 1500378"/>
                <a:gd name="connsiteX17" fmla="*/ 232442 w 1607795"/>
                <a:gd name="connsiteY17" fmla="*/ 1461543 h 1500378"/>
                <a:gd name="connsiteX18" fmla="*/ 236093 w 1607795"/>
                <a:gd name="connsiteY18" fmla="*/ 1460500 h 1500378"/>
                <a:gd name="connsiteX19" fmla="*/ 239015 w 1607795"/>
                <a:gd name="connsiteY19" fmla="*/ 1458163 h 1500378"/>
                <a:gd name="connsiteX20" fmla="*/ 244272 w 1607795"/>
                <a:gd name="connsiteY20" fmla="*/ 1458163 h 1500378"/>
                <a:gd name="connsiteX21" fmla="*/ 236093 w 1607795"/>
                <a:gd name="connsiteY21" fmla="*/ 1460500 h 1500378"/>
                <a:gd name="connsiteX22" fmla="*/ 235509 w 1607795"/>
                <a:gd name="connsiteY22" fmla="*/ 1459916 h 1500378"/>
                <a:gd name="connsiteX23" fmla="*/ 239015 w 1607795"/>
                <a:gd name="connsiteY23" fmla="*/ 1458163 h 1500378"/>
                <a:gd name="connsiteX24" fmla="*/ 232004 w 1607795"/>
                <a:gd name="connsiteY24" fmla="*/ 1456411 h 1500378"/>
                <a:gd name="connsiteX25" fmla="*/ 235509 w 1607795"/>
                <a:gd name="connsiteY25" fmla="*/ 1459916 h 1500378"/>
                <a:gd name="connsiteX26" fmla="*/ 232323 w 1607795"/>
                <a:gd name="connsiteY26" fmla="*/ 1461509 h 1500378"/>
                <a:gd name="connsiteX27" fmla="*/ 226746 w 1607795"/>
                <a:gd name="connsiteY27" fmla="*/ 1459916 h 1500378"/>
                <a:gd name="connsiteX28" fmla="*/ 232004 w 1607795"/>
                <a:gd name="connsiteY28" fmla="*/ 1456411 h 1500378"/>
                <a:gd name="connsiteX29" fmla="*/ 265303 w 1607795"/>
                <a:gd name="connsiteY29" fmla="*/ 1454658 h 1500378"/>
                <a:gd name="connsiteX30" fmla="*/ 272314 w 1607795"/>
                <a:gd name="connsiteY30" fmla="*/ 1456411 h 1500378"/>
                <a:gd name="connsiteX31" fmla="*/ 279324 w 1607795"/>
                <a:gd name="connsiteY31" fmla="*/ 1459916 h 1500378"/>
                <a:gd name="connsiteX32" fmla="*/ 265303 w 1607795"/>
                <a:gd name="connsiteY32" fmla="*/ 1454658 h 1500378"/>
                <a:gd name="connsiteX33" fmla="*/ 277159 w 1607795"/>
                <a:gd name="connsiteY33" fmla="*/ 1452802 h 1500378"/>
                <a:gd name="connsiteX34" fmla="*/ 277571 w 1607795"/>
                <a:gd name="connsiteY34" fmla="*/ 1452998 h 1500378"/>
                <a:gd name="connsiteX35" fmla="*/ 277571 w 1607795"/>
                <a:gd name="connsiteY35" fmla="*/ 1452905 h 1500378"/>
                <a:gd name="connsiteX36" fmla="*/ 277159 w 1607795"/>
                <a:gd name="connsiteY36" fmla="*/ 1452802 h 1500378"/>
                <a:gd name="connsiteX37" fmla="*/ 417780 w 1607795"/>
                <a:gd name="connsiteY37" fmla="*/ 1449400 h 1500378"/>
                <a:gd name="connsiteX38" fmla="*/ 424790 w 1607795"/>
                <a:gd name="connsiteY38" fmla="*/ 1452905 h 1500378"/>
                <a:gd name="connsiteX39" fmla="*/ 423913 w 1607795"/>
                <a:gd name="connsiteY39" fmla="*/ 1453782 h 1500378"/>
                <a:gd name="connsiteX40" fmla="*/ 423037 w 1607795"/>
                <a:gd name="connsiteY40" fmla="*/ 1454658 h 1500378"/>
                <a:gd name="connsiteX41" fmla="*/ 417780 w 1607795"/>
                <a:gd name="connsiteY41" fmla="*/ 1451153 h 1500378"/>
                <a:gd name="connsiteX42" fmla="*/ 417780 w 1607795"/>
                <a:gd name="connsiteY42" fmla="*/ 1449400 h 1500378"/>
                <a:gd name="connsiteX43" fmla="*/ 375717 w 1607795"/>
                <a:gd name="connsiteY43" fmla="*/ 1449400 h 1500378"/>
                <a:gd name="connsiteX44" fmla="*/ 382728 w 1607795"/>
                <a:gd name="connsiteY44" fmla="*/ 1452905 h 1500378"/>
                <a:gd name="connsiteX45" fmla="*/ 373965 w 1607795"/>
                <a:gd name="connsiteY45" fmla="*/ 1451153 h 1500378"/>
                <a:gd name="connsiteX46" fmla="*/ 374841 w 1607795"/>
                <a:gd name="connsiteY46" fmla="*/ 1450277 h 1500378"/>
                <a:gd name="connsiteX47" fmla="*/ 375717 w 1607795"/>
                <a:gd name="connsiteY47" fmla="*/ 1449400 h 1500378"/>
                <a:gd name="connsiteX48" fmla="*/ 402006 w 1607795"/>
                <a:gd name="connsiteY48" fmla="*/ 1437132 h 1500378"/>
                <a:gd name="connsiteX49" fmla="*/ 410769 w 1607795"/>
                <a:gd name="connsiteY49" fmla="*/ 1442390 h 1500378"/>
                <a:gd name="connsiteX50" fmla="*/ 404635 w 1607795"/>
                <a:gd name="connsiteY50" fmla="*/ 1442390 h 1500378"/>
                <a:gd name="connsiteX51" fmla="*/ 400254 w 1607795"/>
                <a:gd name="connsiteY51" fmla="*/ 1440637 h 1500378"/>
                <a:gd name="connsiteX52" fmla="*/ 402006 w 1607795"/>
                <a:gd name="connsiteY52" fmla="*/ 1437132 h 1500378"/>
                <a:gd name="connsiteX53" fmla="*/ 97054 w 1607795"/>
                <a:gd name="connsiteY53" fmla="*/ 1431874 h 1500378"/>
                <a:gd name="connsiteX54" fmla="*/ 104064 w 1607795"/>
                <a:gd name="connsiteY54" fmla="*/ 1433627 h 1500378"/>
                <a:gd name="connsiteX55" fmla="*/ 97054 w 1607795"/>
                <a:gd name="connsiteY55" fmla="*/ 1433627 h 1500378"/>
                <a:gd name="connsiteX56" fmla="*/ 97054 w 1607795"/>
                <a:gd name="connsiteY56" fmla="*/ 1431874 h 1500378"/>
                <a:gd name="connsiteX57" fmla="*/ 76023 w 1607795"/>
                <a:gd name="connsiteY57" fmla="*/ 1430122 h 1500378"/>
                <a:gd name="connsiteX58" fmla="*/ 90043 w 1607795"/>
                <a:gd name="connsiteY58" fmla="*/ 1430122 h 1500378"/>
                <a:gd name="connsiteX59" fmla="*/ 90043 w 1607795"/>
                <a:gd name="connsiteY59" fmla="*/ 1433627 h 1500378"/>
                <a:gd name="connsiteX60" fmla="*/ 76023 w 1607795"/>
                <a:gd name="connsiteY60" fmla="*/ 1433627 h 1500378"/>
                <a:gd name="connsiteX61" fmla="*/ 76023 w 1607795"/>
                <a:gd name="connsiteY61" fmla="*/ 1430122 h 1500378"/>
                <a:gd name="connsiteX62" fmla="*/ 9424 w 1607795"/>
                <a:gd name="connsiteY62" fmla="*/ 1423111 h 1500378"/>
                <a:gd name="connsiteX63" fmla="*/ 19939 w 1607795"/>
                <a:gd name="connsiteY63" fmla="*/ 1424864 h 1500378"/>
                <a:gd name="connsiteX64" fmla="*/ 39218 w 1607795"/>
                <a:gd name="connsiteY64" fmla="*/ 1426616 h 1500378"/>
                <a:gd name="connsiteX65" fmla="*/ 33960 w 1607795"/>
                <a:gd name="connsiteY65" fmla="*/ 1427493 h 1500378"/>
                <a:gd name="connsiteX66" fmla="*/ 21692 w 1607795"/>
                <a:gd name="connsiteY66" fmla="*/ 1426616 h 1500378"/>
                <a:gd name="connsiteX67" fmla="*/ 9424 w 1607795"/>
                <a:gd name="connsiteY67" fmla="*/ 1424864 h 1500378"/>
                <a:gd name="connsiteX68" fmla="*/ 9424 w 1607795"/>
                <a:gd name="connsiteY68" fmla="*/ 1423111 h 1500378"/>
                <a:gd name="connsiteX69" fmla="*/ 319634 w 1607795"/>
                <a:gd name="connsiteY69" fmla="*/ 1414348 h 1500378"/>
                <a:gd name="connsiteX70" fmla="*/ 311824 w 1607795"/>
                <a:gd name="connsiteY70" fmla="*/ 1416951 h 1500378"/>
                <a:gd name="connsiteX71" fmla="*/ 313837 w 1607795"/>
                <a:gd name="connsiteY71" fmla="*/ 1417853 h 1500378"/>
                <a:gd name="connsiteX72" fmla="*/ 319634 w 1607795"/>
                <a:gd name="connsiteY72" fmla="*/ 1417853 h 1500378"/>
                <a:gd name="connsiteX73" fmla="*/ 321387 w 1607795"/>
                <a:gd name="connsiteY73" fmla="*/ 1416101 h 1500378"/>
                <a:gd name="connsiteX74" fmla="*/ 319634 w 1607795"/>
                <a:gd name="connsiteY74" fmla="*/ 1414348 h 1500378"/>
                <a:gd name="connsiteX75" fmla="*/ 182931 w 1607795"/>
                <a:gd name="connsiteY75" fmla="*/ 1410843 h 1500378"/>
                <a:gd name="connsiteX76" fmla="*/ 193447 w 1607795"/>
                <a:gd name="connsiteY76" fmla="*/ 1410843 h 1500378"/>
                <a:gd name="connsiteX77" fmla="*/ 193447 w 1607795"/>
                <a:gd name="connsiteY77" fmla="*/ 1412596 h 1500378"/>
                <a:gd name="connsiteX78" fmla="*/ 186437 w 1607795"/>
                <a:gd name="connsiteY78" fmla="*/ 1414348 h 1500378"/>
                <a:gd name="connsiteX79" fmla="*/ 184684 w 1607795"/>
                <a:gd name="connsiteY79" fmla="*/ 1412596 h 1500378"/>
                <a:gd name="connsiteX80" fmla="*/ 182931 w 1607795"/>
                <a:gd name="connsiteY80" fmla="*/ 1410843 h 1500378"/>
                <a:gd name="connsiteX81" fmla="*/ 300928 w 1607795"/>
                <a:gd name="connsiteY81" fmla="*/ 1392961 h 1500378"/>
                <a:gd name="connsiteX82" fmla="*/ 268120 w 1607795"/>
                <a:gd name="connsiteY82" fmla="*/ 1401793 h 1500378"/>
                <a:gd name="connsiteX83" fmla="*/ 268808 w 1607795"/>
                <a:gd name="connsiteY83" fmla="*/ 1402080 h 1500378"/>
                <a:gd name="connsiteX84" fmla="*/ 273266 w 1607795"/>
                <a:gd name="connsiteY84" fmla="*/ 1403488 h 1500378"/>
                <a:gd name="connsiteX85" fmla="*/ 298603 w 1607795"/>
                <a:gd name="connsiteY85" fmla="*/ 1402080 h 1500378"/>
                <a:gd name="connsiteX86" fmla="*/ 306489 w 1607795"/>
                <a:gd name="connsiteY86" fmla="*/ 1400327 h 1500378"/>
                <a:gd name="connsiteX87" fmla="*/ 312624 w 1607795"/>
                <a:gd name="connsiteY87" fmla="*/ 1398575 h 1500378"/>
                <a:gd name="connsiteX88" fmla="*/ 309118 w 1607795"/>
                <a:gd name="connsiteY88" fmla="*/ 1397260 h 1500378"/>
                <a:gd name="connsiteX89" fmla="*/ 300928 w 1607795"/>
                <a:gd name="connsiteY89" fmla="*/ 1392961 h 1500378"/>
                <a:gd name="connsiteX90" fmla="*/ 0 w 1607795"/>
                <a:gd name="connsiteY90" fmla="*/ 1387978 h 1500378"/>
                <a:gd name="connsiteX91" fmla="*/ 26950 w 1607795"/>
                <a:gd name="connsiteY91" fmla="*/ 1395070 h 1500378"/>
                <a:gd name="connsiteX92" fmla="*/ 79528 w 1607795"/>
                <a:gd name="connsiteY92" fmla="*/ 1400327 h 1500378"/>
                <a:gd name="connsiteX93" fmla="*/ 119838 w 1607795"/>
                <a:gd name="connsiteY93" fmla="*/ 1402080 h 1500378"/>
                <a:gd name="connsiteX94" fmla="*/ 146127 w 1607795"/>
                <a:gd name="connsiteY94" fmla="*/ 1409090 h 1500378"/>
                <a:gd name="connsiteX95" fmla="*/ 209220 w 1607795"/>
                <a:gd name="connsiteY95" fmla="*/ 1423111 h 1500378"/>
                <a:gd name="connsiteX96" fmla="*/ 216231 w 1607795"/>
                <a:gd name="connsiteY96" fmla="*/ 1424864 h 1500378"/>
                <a:gd name="connsiteX97" fmla="*/ 239015 w 1607795"/>
                <a:gd name="connsiteY97" fmla="*/ 1430122 h 1500378"/>
                <a:gd name="connsiteX98" fmla="*/ 239015 w 1607795"/>
                <a:gd name="connsiteY98" fmla="*/ 1433627 h 1500378"/>
                <a:gd name="connsiteX99" fmla="*/ 232004 w 1607795"/>
                <a:gd name="connsiteY99" fmla="*/ 1431874 h 1500378"/>
                <a:gd name="connsiteX100" fmla="*/ 228499 w 1607795"/>
                <a:gd name="connsiteY100" fmla="*/ 1430998 h 1500378"/>
                <a:gd name="connsiteX101" fmla="*/ 224993 w 1607795"/>
                <a:gd name="connsiteY101" fmla="*/ 1431874 h 1500378"/>
                <a:gd name="connsiteX102" fmla="*/ 239015 w 1607795"/>
                <a:gd name="connsiteY102" fmla="*/ 1438885 h 1500378"/>
                <a:gd name="connsiteX103" fmla="*/ 256540 w 1607795"/>
                <a:gd name="connsiteY103" fmla="*/ 1445895 h 1500378"/>
                <a:gd name="connsiteX104" fmla="*/ 254788 w 1607795"/>
                <a:gd name="connsiteY104" fmla="*/ 1447648 h 1500378"/>
                <a:gd name="connsiteX105" fmla="*/ 212725 w 1607795"/>
                <a:gd name="connsiteY105" fmla="*/ 1433627 h 1500378"/>
                <a:gd name="connsiteX106" fmla="*/ 174168 w 1607795"/>
                <a:gd name="connsiteY106" fmla="*/ 1426616 h 1500378"/>
                <a:gd name="connsiteX107" fmla="*/ 154013 w 1607795"/>
                <a:gd name="connsiteY107" fmla="*/ 1423988 h 1500378"/>
                <a:gd name="connsiteX108" fmla="*/ 130353 w 1607795"/>
                <a:gd name="connsiteY108" fmla="*/ 1423111 h 1500378"/>
                <a:gd name="connsiteX109" fmla="*/ 133858 w 1607795"/>
                <a:gd name="connsiteY109" fmla="*/ 1424864 h 1500378"/>
                <a:gd name="connsiteX110" fmla="*/ 160147 w 1607795"/>
                <a:gd name="connsiteY110" fmla="*/ 1428369 h 1500378"/>
                <a:gd name="connsiteX111" fmla="*/ 164529 w 1607795"/>
                <a:gd name="connsiteY111" fmla="*/ 1429245 h 1500378"/>
                <a:gd name="connsiteX112" fmla="*/ 168910 w 1607795"/>
                <a:gd name="connsiteY112" fmla="*/ 1430122 h 1500378"/>
                <a:gd name="connsiteX113" fmla="*/ 177465 w 1607795"/>
                <a:gd name="connsiteY113" fmla="*/ 1431892 h 1500378"/>
                <a:gd name="connsiteX114" fmla="*/ 177674 w 1607795"/>
                <a:gd name="connsiteY114" fmla="*/ 1431874 h 1500378"/>
                <a:gd name="connsiteX115" fmla="*/ 177511 w 1607795"/>
                <a:gd name="connsiteY115" fmla="*/ 1431901 h 1500378"/>
                <a:gd name="connsiteX116" fmla="*/ 219736 w 1607795"/>
                <a:gd name="connsiteY116" fmla="*/ 1440637 h 1500378"/>
                <a:gd name="connsiteX117" fmla="*/ 258293 w 1607795"/>
                <a:gd name="connsiteY117" fmla="*/ 1451153 h 1500378"/>
                <a:gd name="connsiteX118" fmla="*/ 265303 w 1607795"/>
                <a:gd name="connsiteY118" fmla="*/ 1454658 h 1500378"/>
                <a:gd name="connsiteX119" fmla="*/ 256540 w 1607795"/>
                <a:gd name="connsiteY119" fmla="*/ 1452905 h 1500378"/>
                <a:gd name="connsiteX120" fmla="*/ 246025 w 1607795"/>
                <a:gd name="connsiteY120" fmla="*/ 1451153 h 1500378"/>
                <a:gd name="connsiteX121" fmla="*/ 223241 w 1607795"/>
                <a:gd name="connsiteY121" fmla="*/ 1447648 h 1500378"/>
                <a:gd name="connsiteX122" fmla="*/ 201193 w 1607795"/>
                <a:gd name="connsiteY122" fmla="*/ 1441565 h 1500378"/>
                <a:gd name="connsiteX123" fmla="*/ 197171 w 1607795"/>
                <a:gd name="connsiteY123" fmla="*/ 1443047 h 1500378"/>
                <a:gd name="connsiteX124" fmla="*/ 193447 w 1607795"/>
                <a:gd name="connsiteY124" fmla="*/ 1442390 h 1500378"/>
                <a:gd name="connsiteX125" fmla="*/ 194821 w 1607795"/>
                <a:gd name="connsiteY125" fmla="*/ 1439916 h 1500378"/>
                <a:gd name="connsiteX126" fmla="*/ 175921 w 1607795"/>
                <a:gd name="connsiteY126" fmla="*/ 1435379 h 1500378"/>
                <a:gd name="connsiteX127" fmla="*/ 170663 w 1607795"/>
                <a:gd name="connsiteY127" fmla="*/ 1437132 h 1500378"/>
                <a:gd name="connsiteX128" fmla="*/ 175921 w 1607795"/>
                <a:gd name="connsiteY128" fmla="*/ 1442390 h 1500378"/>
                <a:gd name="connsiteX129" fmla="*/ 188189 w 1607795"/>
                <a:gd name="connsiteY129" fmla="*/ 1445895 h 1500378"/>
                <a:gd name="connsiteX130" fmla="*/ 216231 w 1607795"/>
                <a:gd name="connsiteY130" fmla="*/ 1454658 h 1500378"/>
                <a:gd name="connsiteX131" fmla="*/ 223241 w 1607795"/>
                <a:gd name="connsiteY131" fmla="*/ 1454658 h 1500378"/>
                <a:gd name="connsiteX132" fmla="*/ 226746 w 1607795"/>
                <a:gd name="connsiteY132" fmla="*/ 1459916 h 1500378"/>
                <a:gd name="connsiteX133" fmla="*/ 214478 w 1607795"/>
                <a:gd name="connsiteY133" fmla="*/ 1458163 h 1500378"/>
                <a:gd name="connsiteX134" fmla="*/ 202210 w 1607795"/>
                <a:gd name="connsiteY134" fmla="*/ 1454658 h 1500378"/>
                <a:gd name="connsiteX135" fmla="*/ 202210 w 1607795"/>
                <a:gd name="connsiteY135" fmla="*/ 1458163 h 1500378"/>
                <a:gd name="connsiteX136" fmla="*/ 200457 w 1607795"/>
                <a:gd name="connsiteY136" fmla="*/ 1458163 h 1500378"/>
                <a:gd name="connsiteX137" fmla="*/ 196952 w 1607795"/>
                <a:gd name="connsiteY137" fmla="*/ 1452905 h 1500378"/>
                <a:gd name="connsiteX138" fmla="*/ 193447 w 1607795"/>
                <a:gd name="connsiteY138" fmla="*/ 1456411 h 1500378"/>
                <a:gd name="connsiteX139" fmla="*/ 154889 w 1607795"/>
                <a:gd name="connsiteY139" fmla="*/ 1445895 h 1500378"/>
                <a:gd name="connsiteX140" fmla="*/ 151384 w 1607795"/>
                <a:gd name="connsiteY140" fmla="*/ 1451153 h 1500378"/>
                <a:gd name="connsiteX141" fmla="*/ 130353 w 1607795"/>
                <a:gd name="connsiteY141" fmla="*/ 1440637 h 1500378"/>
                <a:gd name="connsiteX142" fmla="*/ 122466 w 1607795"/>
                <a:gd name="connsiteY142" fmla="*/ 1438008 h 1500378"/>
                <a:gd name="connsiteX143" fmla="*/ 111074 w 1607795"/>
                <a:gd name="connsiteY143" fmla="*/ 1435379 h 1500378"/>
                <a:gd name="connsiteX144" fmla="*/ 114580 w 1607795"/>
                <a:gd name="connsiteY144" fmla="*/ 1433627 h 1500378"/>
                <a:gd name="connsiteX145" fmla="*/ 104064 w 1607795"/>
                <a:gd name="connsiteY145" fmla="*/ 1430122 h 1500378"/>
                <a:gd name="connsiteX146" fmla="*/ 40971 w 1607795"/>
                <a:gd name="connsiteY146" fmla="*/ 1423111 h 1500378"/>
                <a:gd name="connsiteX147" fmla="*/ 19939 w 1607795"/>
                <a:gd name="connsiteY147" fmla="*/ 1423111 h 1500378"/>
                <a:gd name="connsiteX148" fmla="*/ 11176 w 1607795"/>
                <a:gd name="connsiteY148" fmla="*/ 1421359 h 1500378"/>
                <a:gd name="connsiteX149" fmla="*/ 39218 w 1607795"/>
                <a:gd name="connsiteY149" fmla="*/ 1421359 h 1500378"/>
                <a:gd name="connsiteX150" fmla="*/ 77775 w 1607795"/>
                <a:gd name="connsiteY150" fmla="*/ 1424864 h 1500378"/>
                <a:gd name="connsiteX151" fmla="*/ 104941 w 1607795"/>
                <a:gd name="connsiteY151" fmla="*/ 1426616 h 1500378"/>
                <a:gd name="connsiteX152" fmla="*/ 135611 w 1607795"/>
                <a:gd name="connsiteY152" fmla="*/ 1431874 h 1500378"/>
                <a:gd name="connsiteX153" fmla="*/ 153137 w 1607795"/>
                <a:gd name="connsiteY153" fmla="*/ 1433627 h 1500378"/>
                <a:gd name="connsiteX154" fmla="*/ 155766 w 1607795"/>
                <a:gd name="connsiteY154" fmla="*/ 1434503 h 1500378"/>
                <a:gd name="connsiteX155" fmla="*/ 156642 w 1607795"/>
                <a:gd name="connsiteY155" fmla="*/ 1434211 h 1500378"/>
                <a:gd name="connsiteX156" fmla="*/ 156642 w 1607795"/>
                <a:gd name="connsiteY156" fmla="*/ 1433627 h 1500378"/>
                <a:gd name="connsiteX157" fmla="*/ 158044 w 1607795"/>
                <a:gd name="connsiteY157" fmla="*/ 1433510 h 1500378"/>
                <a:gd name="connsiteX158" fmla="*/ 142621 w 1607795"/>
                <a:gd name="connsiteY158" fmla="*/ 1428369 h 1500378"/>
                <a:gd name="connsiteX159" fmla="*/ 123343 w 1607795"/>
                <a:gd name="connsiteY159" fmla="*/ 1426616 h 1500378"/>
                <a:gd name="connsiteX160" fmla="*/ 79528 w 1607795"/>
                <a:gd name="connsiteY160" fmla="*/ 1419606 h 1500378"/>
                <a:gd name="connsiteX161" fmla="*/ 98806 w 1607795"/>
                <a:gd name="connsiteY161" fmla="*/ 1421359 h 1500378"/>
                <a:gd name="connsiteX162" fmla="*/ 102312 w 1607795"/>
                <a:gd name="connsiteY162" fmla="*/ 1421359 h 1500378"/>
                <a:gd name="connsiteX163" fmla="*/ 105817 w 1607795"/>
                <a:gd name="connsiteY163" fmla="*/ 1421359 h 1500378"/>
                <a:gd name="connsiteX164" fmla="*/ 76899 w 1607795"/>
                <a:gd name="connsiteY164" fmla="*/ 1412596 h 1500378"/>
                <a:gd name="connsiteX165" fmla="*/ 25197 w 1607795"/>
                <a:gd name="connsiteY165" fmla="*/ 1409090 h 1500378"/>
                <a:gd name="connsiteX166" fmla="*/ 47981 w 1607795"/>
                <a:gd name="connsiteY166" fmla="*/ 1412596 h 1500378"/>
                <a:gd name="connsiteX167" fmla="*/ 26950 w 1607795"/>
                <a:gd name="connsiteY167" fmla="*/ 1416101 h 1500378"/>
                <a:gd name="connsiteX168" fmla="*/ 2414 w 1607795"/>
                <a:gd name="connsiteY168" fmla="*/ 1414348 h 1500378"/>
                <a:gd name="connsiteX169" fmla="*/ 0 w 1607795"/>
                <a:gd name="connsiteY169" fmla="*/ 1414129 h 1500378"/>
                <a:gd name="connsiteX170" fmla="*/ 0 w 1607795"/>
                <a:gd name="connsiteY170" fmla="*/ 1387978 h 1500378"/>
                <a:gd name="connsiteX171" fmla="*/ 233756 w 1607795"/>
                <a:gd name="connsiteY171" fmla="*/ 1387183 h 1500378"/>
                <a:gd name="connsiteX172" fmla="*/ 233191 w 1607795"/>
                <a:gd name="connsiteY172" fmla="*/ 1387240 h 1500378"/>
                <a:gd name="connsiteX173" fmla="*/ 234107 w 1607795"/>
                <a:gd name="connsiteY173" fmla="*/ 1387621 h 1500378"/>
                <a:gd name="connsiteX174" fmla="*/ 233756 w 1607795"/>
                <a:gd name="connsiteY174" fmla="*/ 1387183 h 1500378"/>
                <a:gd name="connsiteX175" fmla="*/ 328397 w 1607795"/>
                <a:gd name="connsiteY175" fmla="*/ 1379296 h 1500378"/>
                <a:gd name="connsiteX176" fmla="*/ 312624 w 1607795"/>
                <a:gd name="connsiteY176" fmla="*/ 1389812 h 1500378"/>
                <a:gd name="connsiteX177" fmla="*/ 310041 w 1607795"/>
                <a:gd name="connsiteY177" fmla="*/ 1390507 h 1500378"/>
                <a:gd name="connsiteX178" fmla="*/ 321387 w 1607795"/>
                <a:gd name="connsiteY178" fmla="*/ 1395744 h 1500378"/>
                <a:gd name="connsiteX179" fmla="*/ 321387 w 1607795"/>
                <a:gd name="connsiteY179" fmla="*/ 1395070 h 1500378"/>
                <a:gd name="connsiteX180" fmla="*/ 335407 w 1607795"/>
                <a:gd name="connsiteY180" fmla="*/ 1391565 h 1500378"/>
                <a:gd name="connsiteX181" fmla="*/ 342418 w 1607795"/>
                <a:gd name="connsiteY181" fmla="*/ 1391565 h 1500378"/>
                <a:gd name="connsiteX182" fmla="*/ 337160 w 1607795"/>
                <a:gd name="connsiteY182" fmla="*/ 1383678 h 1500378"/>
                <a:gd name="connsiteX183" fmla="*/ 328397 w 1607795"/>
                <a:gd name="connsiteY183" fmla="*/ 1379296 h 1500378"/>
                <a:gd name="connsiteX184" fmla="*/ 396943 w 1607795"/>
                <a:gd name="connsiteY184" fmla="*/ 1303740 h 1500378"/>
                <a:gd name="connsiteX185" fmla="*/ 398282 w 1607795"/>
                <a:gd name="connsiteY185" fmla="*/ 1304592 h 1500378"/>
                <a:gd name="connsiteX186" fmla="*/ 399040 w 1607795"/>
                <a:gd name="connsiteY186" fmla="*/ 1304339 h 1500378"/>
                <a:gd name="connsiteX187" fmla="*/ 396943 w 1607795"/>
                <a:gd name="connsiteY187" fmla="*/ 1303740 h 1500378"/>
                <a:gd name="connsiteX188" fmla="*/ 360103 w 1607795"/>
                <a:gd name="connsiteY188" fmla="*/ 1266014 h 1500378"/>
                <a:gd name="connsiteX189" fmla="*/ 361696 w 1607795"/>
                <a:gd name="connsiteY189" fmla="*/ 1267130 h 1500378"/>
                <a:gd name="connsiteX190" fmla="*/ 362572 w 1607795"/>
                <a:gd name="connsiteY190" fmla="*/ 1267130 h 1500378"/>
                <a:gd name="connsiteX191" fmla="*/ 363449 w 1607795"/>
                <a:gd name="connsiteY191" fmla="*/ 1267130 h 1500378"/>
                <a:gd name="connsiteX192" fmla="*/ 360103 w 1607795"/>
                <a:gd name="connsiteY192" fmla="*/ 1266014 h 1500378"/>
                <a:gd name="connsiteX193" fmla="*/ 1294080 w 1607795"/>
                <a:gd name="connsiteY193" fmla="*/ 1211047 h 1500378"/>
                <a:gd name="connsiteX194" fmla="*/ 1295832 w 1607795"/>
                <a:gd name="connsiteY194" fmla="*/ 1216304 h 1500378"/>
                <a:gd name="connsiteX195" fmla="*/ 1295832 w 1607795"/>
                <a:gd name="connsiteY195" fmla="*/ 1212799 h 1500378"/>
                <a:gd name="connsiteX196" fmla="*/ 1294080 w 1607795"/>
                <a:gd name="connsiteY196" fmla="*/ 1211047 h 1500378"/>
                <a:gd name="connsiteX197" fmla="*/ 116332 w 1607795"/>
                <a:gd name="connsiteY197" fmla="*/ 1202284 h 1500378"/>
                <a:gd name="connsiteX198" fmla="*/ 121590 w 1607795"/>
                <a:gd name="connsiteY198" fmla="*/ 1205789 h 1500378"/>
                <a:gd name="connsiteX199" fmla="*/ 116332 w 1607795"/>
                <a:gd name="connsiteY199" fmla="*/ 1207541 h 1500378"/>
                <a:gd name="connsiteX200" fmla="*/ 116332 w 1607795"/>
                <a:gd name="connsiteY200" fmla="*/ 1204036 h 1500378"/>
                <a:gd name="connsiteX201" fmla="*/ 116332 w 1607795"/>
                <a:gd name="connsiteY201" fmla="*/ 1203160 h 1500378"/>
                <a:gd name="connsiteX202" fmla="*/ 116332 w 1607795"/>
                <a:gd name="connsiteY202" fmla="*/ 1202284 h 1500378"/>
                <a:gd name="connsiteX203" fmla="*/ 1393978 w 1607795"/>
                <a:gd name="connsiteY203" fmla="*/ 1190015 h 1500378"/>
                <a:gd name="connsiteX204" fmla="*/ 1397483 w 1607795"/>
                <a:gd name="connsiteY204" fmla="*/ 1198778 h 1500378"/>
                <a:gd name="connsiteX205" fmla="*/ 1402741 w 1607795"/>
                <a:gd name="connsiteY205" fmla="*/ 1193521 h 1500378"/>
                <a:gd name="connsiteX206" fmla="*/ 1393978 w 1607795"/>
                <a:gd name="connsiteY206" fmla="*/ 1190015 h 1500378"/>
                <a:gd name="connsiteX207" fmla="*/ 221488 w 1607795"/>
                <a:gd name="connsiteY207" fmla="*/ 1190015 h 1500378"/>
                <a:gd name="connsiteX208" fmla="*/ 229375 w 1607795"/>
                <a:gd name="connsiteY208" fmla="*/ 1194397 h 1500378"/>
                <a:gd name="connsiteX209" fmla="*/ 235509 w 1607795"/>
                <a:gd name="connsiteY209" fmla="*/ 1202284 h 1500378"/>
                <a:gd name="connsiteX210" fmla="*/ 225870 w 1607795"/>
                <a:gd name="connsiteY210" fmla="*/ 1196150 h 1500378"/>
                <a:gd name="connsiteX211" fmla="*/ 221488 w 1607795"/>
                <a:gd name="connsiteY211" fmla="*/ 1190015 h 1500378"/>
                <a:gd name="connsiteX212" fmla="*/ 104064 w 1607795"/>
                <a:gd name="connsiteY212" fmla="*/ 1190015 h 1500378"/>
                <a:gd name="connsiteX213" fmla="*/ 107569 w 1607795"/>
                <a:gd name="connsiteY213" fmla="*/ 1195273 h 1500378"/>
                <a:gd name="connsiteX214" fmla="*/ 105817 w 1607795"/>
                <a:gd name="connsiteY214" fmla="*/ 1195273 h 1500378"/>
                <a:gd name="connsiteX215" fmla="*/ 102312 w 1607795"/>
                <a:gd name="connsiteY215" fmla="*/ 1191768 h 1500378"/>
                <a:gd name="connsiteX216" fmla="*/ 104064 w 1607795"/>
                <a:gd name="connsiteY216" fmla="*/ 1190015 h 1500378"/>
                <a:gd name="connsiteX217" fmla="*/ 671906 w 1607795"/>
                <a:gd name="connsiteY217" fmla="*/ 1125169 h 1500378"/>
                <a:gd name="connsiteX218" fmla="*/ 670154 w 1607795"/>
                <a:gd name="connsiteY218" fmla="*/ 1133932 h 1500378"/>
                <a:gd name="connsiteX219" fmla="*/ 671906 w 1607795"/>
                <a:gd name="connsiteY219" fmla="*/ 1144448 h 1500378"/>
                <a:gd name="connsiteX220" fmla="*/ 671906 w 1607795"/>
                <a:gd name="connsiteY220" fmla="*/ 1125169 h 1500378"/>
                <a:gd name="connsiteX221" fmla="*/ 479121 w 1607795"/>
                <a:gd name="connsiteY221" fmla="*/ 1111149 h 1500378"/>
                <a:gd name="connsiteX222" fmla="*/ 479121 w 1607795"/>
                <a:gd name="connsiteY222" fmla="*/ 1112901 h 1500378"/>
                <a:gd name="connsiteX223" fmla="*/ 477368 w 1607795"/>
                <a:gd name="connsiteY223" fmla="*/ 1119911 h 1500378"/>
                <a:gd name="connsiteX224" fmla="*/ 477368 w 1607795"/>
                <a:gd name="connsiteY224" fmla="*/ 1121664 h 1500378"/>
                <a:gd name="connsiteX225" fmla="*/ 484378 w 1607795"/>
                <a:gd name="connsiteY225" fmla="*/ 1118159 h 1500378"/>
                <a:gd name="connsiteX226" fmla="*/ 479121 w 1607795"/>
                <a:gd name="connsiteY226" fmla="*/ 1111149 h 1500378"/>
                <a:gd name="connsiteX227" fmla="*/ 668401 w 1607795"/>
                <a:gd name="connsiteY227" fmla="*/ 1109785 h 1500378"/>
                <a:gd name="connsiteX228" fmla="*/ 668401 w 1607795"/>
                <a:gd name="connsiteY228" fmla="*/ 1119911 h 1500378"/>
                <a:gd name="connsiteX229" fmla="*/ 675412 w 1607795"/>
                <a:gd name="connsiteY229" fmla="*/ 1116406 h 1500378"/>
                <a:gd name="connsiteX230" fmla="*/ 671906 w 1607795"/>
                <a:gd name="connsiteY230" fmla="*/ 1112901 h 1500378"/>
                <a:gd name="connsiteX231" fmla="*/ 668401 w 1607795"/>
                <a:gd name="connsiteY231" fmla="*/ 1109785 h 1500378"/>
                <a:gd name="connsiteX232" fmla="*/ 656133 w 1607795"/>
                <a:gd name="connsiteY232" fmla="*/ 1104138 h 1500378"/>
                <a:gd name="connsiteX233" fmla="*/ 654381 w 1607795"/>
                <a:gd name="connsiteY233" fmla="*/ 1144448 h 1500378"/>
                <a:gd name="connsiteX234" fmla="*/ 657886 w 1607795"/>
                <a:gd name="connsiteY234" fmla="*/ 1144448 h 1500378"/>
                <a:gd name="connsiteX235" fmla="*/ 663143 w 1607795"/>
                <a:gd name="connsiteY235" fmla="*/ 1126922 h 1500378"/>
                <a:gd name="connsiteX236" fmla="*/ 656133 w 1607795"/>
                <a:gd name="connsiteY236" fmla="*/ 1104138 h 1500378"/>
                <a:gd name="connsiteX237" fmla="*/ 615823 w 1607795"/>
                <a:gd name="connsiteY237" fmla="*/ 1104138 h 1500378"/>
                <a:gd name="connsiteX238" fmla="*/ 615823 w 1607795"/>
                <a:gd name="connsiteY238" fmla="*/ 1111149 h 1500378"/>
                <a:gd name="connsiteX239" fmla="*/ 617576 w 1607795"/>
                <a:gd name="connsiteY239" fmla="*/ 1105891 h 1500378"/>
                <a:gd name="connsiteX240" fmla="*/ 615823 w 1607795"/>
                <a:gd name="connsiteY240" fmla="*/ 1104138 h 1500378"/>
                <a:gd name="connsiteX241" fmla="*/ 482626 w 1607795"/>
                <a:gd name="connsiteY241" fmla="*/ 1097128 h 1500378"/>
                <a:gd name="connsiteX242" fmla="*/ 477368 w 1607795"/>
                <a:gd name="connsiteY242" fmla="*/ 1104138 h 1500378"/>
                <a:gd name="connsiteX243" fmla="*/ 485254 w 1607795"/>
                <a:gd name="connsiteY243" fmla="*/ 1102385 h 1500378"/>
                <a:gd name="connsiteX244" fmla="*/ 482626 w 1607795"/>
                <a:gd name="connsiteY244" fmla="*/ 1097128 h 1500378"/>
                <a:gd name="connsiteX245" fmla="*/ 658324 w 1607795"/>
                <a:gd name="connsiteY245" fmla="*/ 1087050 h 1500378"/>
                <a:gd name="connsiteX246" fmla="*/ 654381 w 1607795"/>
                <a:gd name="connsiteY246" fmla="*/ 1090117 h 1500378"/>
                <a:gd name="connsiteX247" fmla="*/ 654381 w 1607795"/>
                <a:gd name="connsiteY247" fmla="*/ 1098880 h 1500378"/>
                <a:gd name="connsiteX248" fmla="*/ 668401 w 1607795"/>
                <a:gd name="connsiteY248" fmla="*/ 1098880 h 1500378"/>
                <a:gd name="connsiteX249" fmla="*/ 668401 w 1607795"/>
                <a:gd name="connsiteY249" fmla="*/ 1108695 h 1500378"/>
                <a:gd name="connsiteX250" fmla="*/ 670154 w 1607795"/>
                <a:gd name="connsiteY250" fmla="*/ 1105891 h 1500378"/>
                <a:gd name="connsiteX251" fmla="*/ 675412 w 1607795"/>
                <a:gd name="connsiteY251" fmla="*/ 1098880 h 1500378"/>
                <a:gd name="connsiteX252" fmla="*/ 680669 w 1607795"/>
                <a:gd name="connsiteY252" fmla="*/ 1090117 h 1500378"/>
                <a:gd name="connsiteX253" fmla="*/ 673659 w 1607795"/>
                <a:gd name="connsiteY253" fmla="*/ 1091870 h 1500378"/>
                <a:gd name="connsiteX254" fmla="*/ 663143 w 1607795"/>
                <a:gd name="connsiteY254" fmla="*/ 1088365 h 1500378"/>
                <a:gd name="connsiteX255" fmla="*/ 658324 w 1607795"/>
                <a:gd name="connsiteY255" fmla="*/ 1087050 h 1500378"/>
                <a:gd name="connsiteX256" fmla="*/ 657886 w 1607795"/>
                <a:gd name="connsiteY256" fmla="*/ 1076096 h 1500378"/>
                <a:gd name="connsiteX257" fmla="*/ 656133 w 1607795"/>
                <a:gd name="connsiteY257" fmla="*/ 1078725 h 1500378"/>
                <a:gd name="connsiteX258" fmla="*/ 656133 w 1607795"/>
                <a:gd name="connsiteY258" fmla="*/ 1083107 h 1500378"/>
                <a:gd name="connsiteX259" fmla="*/ 658762 w 1607795"/>
                <a:gd name="connsiteY259" fmla="*/ 1076973 h 1500378"/>
                <a:gd name="connsiteX260" fmla="*/ 658798 w 1607795"/>
                <a:gd name="connsiteY260" fmla="*/ 1076553 h 1500378"/>
                <a:gd name="connsiteX261" fmla="*/ 657886 w 1607795"/>
                <a:gd name="connsiteY261" fmla="*/ 1076096 h 1500378"/>
                <a:gd name="connsiteX262" fmla="*/ 482626 w 1607795"/>
                <a:gd name="connsiteY262" fmla="*/ 1058570 h 1500378"/>
                <a:gd name="connsiteX263" fmla="*/ 482626 w 1607795"/>
                <a:gd name="connsiteY263" fmla="*/ 1061267 h 1500378"/>
                <a:gd name="connsiteX264" fmla="*/ 483064 w 1607795"/>
                <a:gd name="connsiteY264" fmla="*/ 1061199 h 1500378"/>
                <a:gd name="connsiteX265" fmla="*/ 482626 w 1607795"/>
                <a:gd name="connsiteY265" fmla="*/ 1058570 h 1500378"/>
                <a:gd name="connsiteX266" fmla="*/ 477433 w 1607795"/>
                <a:gd name="connsiteY266" fmla="*/ 1056811 h 1500378"/>
                <a:gd name="connsiteX267" fmla="*/ 477368 w 1607795"/>
                <a:gd name="connsiteY267" fmla="*/ 1056818 h 1500378"/>
                <a:gd name="connsiteX268" fmla="*/ 474564 w 1607795"/>
                <a:gd name="connsiteY268" fmla="*/ 1056818 h 1500378"/>
                <a:gd name="connsiteX269" fmla="*/ 475615 w 1607795"/>
                <a:gd name="connsiteY269" fmla="*/ 1062076 h 1500378"/>
                <a:gd name="connsiteX270" fmla="*/ 477368 w 1607795"/>
                <a:gd name="connsiteY270" fmla="*/ 1062076 h 1500378"/>
                <a:gd name="connsiteX271" fmla="*/ 477713 w 1607795"/>
                <a:gd name="connsiteY271" fmla="*/ 1062023 h 1500378"/>
                <a:gd name="connsiteX272" fmla="*/ 477368 w 1607795"/>
                <a:gd name="connsiteY272" fmla="*/ 1058570 h 1500378"/>
                <a:gd name="connsiteX273" fmla="*/ 477433 w 1607795"/>
                <a:gd name="connsiteY273" fmla="*/ 1056811 h 1500378"/>
                <a:gd name="connsiteX274" fmla="*/ 731495 w 1607795"/>
                <a:gd name="connsiteY274" fmla="*/ 1053313 h 1500378"/>
                <a:gd name="connsiteX275" fmla="*/ 733767 w 1607795"/>
                <a:gd name="connsiteY275" fmla="*/ 1055130 h 1500378"/>
                <a:gd name="connsiteX276" fmla="*/ 733248 w 1607795"/>
                <a:gd name="connsiteY276" fmla="*/ 1055065 h 1500378"/>
                <a:gd name="connsiteX277" fmla="*/ 731495 w 1607795"/>
                <a:gd name="connsiteY277" fmla="*/ 1053313 h 1500378"/>
                <a:gd name="connsiteX278" fmla="*/ 682423 w 1607795"/>
                <a:gd name="connsiteY278" fmla="*/ 1046302 h 1500378"/>
                <a:gd name="connsiteX279" fmla="*/ 685928 w 1607795"/>
                <a:gd name="connsiteY279" fmla="*/ 1051560 h 1500378"/>
                <a:gd name="connsiteX280" fmla="*/ 686622 w 1607795"/>
                <a:gd name="connsiteY280" fmla="*/ 1051908 h 1500378"/>
                <a:gd name="connsiteX281" fmla="*/ 686690 w 1607795"/>
                <a:gd name="connsiteY281" fmla="*/ 1050571 h 1500378"/>
                <a:gd name="connsiteX282" fmla="*/ 682423 w 1607795"/>
                <a:gd name="connsiteY282" fmla="*/ 1046302 h 1500378"/>
                <a:gd name="connsiteX283" fmla="*/ 656133 w 1607795"/>
                <a:gd name="connsiteY283" fmla="*/ 1046302 h 1500378"/>
                <a:gd name="connsiteX284" fmla="*/ 656133 w 1607795"/>
                <a:gd name="connsiteY284" fmla="*/ 1065581 h 1500378"/>
                <a:gd name="connsiteX285" fmla="*/ 659476 w 1607795"/>
                <a:gd name="connsiteY285" fmla="*/ 1066536 h 1500378"/>
                <a:gd name="connsiteX286" fmla="*/ 659638 w 1607795"/>
                <a:gd name="connsiteY286" fmla="*/ 1058570 h 1500378"/>
                <a:gd name="connsiteX287" fmla="*/ 659148 w 1607795"/>
                <a:gd name="connsiteY287" fmla="*/ 1046302 h 1500378"/>
                <a:gd name="connsiteX288" fmla="*/ 656133 w 1607795"/>
                <a:gd name="connsiteY288" fmla="*/ 1046302 h 1500378"/>
                <a:gd name="connsiteX289" fmla="*/ 687331 w 1607795"/>
                <a:gd name="connsiteY289" fmla="*/ 1037983 h 1500378"/>
                <a:gd name="connsiteX290" fmla="*/ 685928 w 1607795"/>
                <a:gd name="connsiteY290" fmla="*/ 1041045 h 1500378"/>
                <a:gd name="connsiteX291" fmla="*/ 685928 w 1607795"/>
                <a:gd name="connsiteY291" fmla="*/ 1042797 h 1500378"/>
                <a:gd name="connsiteX292" fmla="*/ 687030 w 1607795"/>
                <a:gd name="connsiteY292" fmla="*/ 1043900 h 1500378"/>
                <a:gd name="connsiteX293" fmla="*/ 687331 w 1607795"/>
                <a:gd name="connsiteY293" fmla="*/ 1037983 h 1500378"/>
                <a:gd name="connsiteX294" fmla="*/ 475615 w 1607795"/>
                <a:gd name="connsiteY294" fmla="*/ 1034034 h 1500378"/>
                <a:gd name="connsiteX295" fmla="*/ 475615 w 1607795"/>
                <a:gd name="connsiteY295" fmla="*/ 1037539 h 1500378"/>
                <a:gd name="connsiteX296" fmla="*/ 475615 w 1607795"/>
                <a:gd name="connsiteY296" fmla="*/ 1041045 h 1500378"/>
                <a:gd name="connsiteX297" fmla="*/ 461594 w 1607795"/>
                <a:gd name="connsiteY297" fmla="*/ 1044550 h 1500378"/>
                <a:gd name="connsiteX298" fmla="*/ 475615 w 1607795"/>
                <a:gd name="connsiteY298" fmla="*/ 1034034 h 1500378"/>
                <a:gd name="connsiteX299" fmla="*/ 658288 w 1607795"/>
                <a:gd name="connsiteY299" fmla="*/ 1024811 h 1500378"/>
                <a:gd name="connsiteX300" fmla="*/ 658371 w 1607795"/>
                <a:gd name="connsiteY300" fmla="*/ 1026885 h 1500378"/>
                <a:gd name="connsiteX301" fmla="*/ 657886 w 1607795"/>
                <a:gd name="connsiteY301" fmla="*/ 1027024 h 1500378"/>
                <a:gd name="connsiteX302" fmla="*/ 658288 w 1607795"/>
                <a:gd name="connsiteY302" fmla="*/ 1024811 h 1500378"/>
                <a:gd name="connsiteX303" fmla="*/ 654381 w 1607795"/>
                <a:gd name="connsiteY303" fmla="*/ 1021766 h 1500378"/>
                <a:gd name="connsiteX304" fmla="*/ 654381 w 1607795"/>
                <a:gd name="connsiteY304" fmla="*/ 1030529 h 1500378"/>
                <a:gd name="connsiteX305" fmla="*/ 655257 w 1607795"/>
                <a:gd name="connsiteY305" fmla="*/ 1033158 h 1500378"/>
                <a:gd name="connsiteX306" fmla="*/ 654381 w 1607795"/>
                <a:gd name="connsiteY306" fmla="*/ 1035787 h 1500378"/>
                <a:gd name="connsiteX307" fmla="*/ 656133 w 1607795"/>
                <a:gd name="connsiteY307" fmla="*/ 1039292 h 1500378"/>
                <a:gd name="connsiteX308" fmla="*/ 658923 w 1607795"/>
                <a:gd name="connsiteY308" fmla="*/ 1040687 h 1500378"/>
                <a:gd name="connsiteX309" fmla="*/ 658371 w 1607795"/>
                <a:gd name="connsiteY309" fmla="*/ 1026885 h 1500378"/>
                <a:gd name="connsiteX310" fmla="*/ 659274 w 1607795"/>
                <a:gd name="connsiteY310" fmla="*/ 1026627 h 1500378"/>
                <a:gd name="connsiteX311" fmla="*/ 658470 w 1607795"/>
                <a:gd name="connsiteY311" fmla="*/ 1023811 h 1500378"/>
                <a:gd name="connsiteX312" fmla="*/ 658288 w 1607795"/>
                <a:gd name="connsiteY312" fmla="*/ 1024811 h 1500378"/>
                <a:gd name="connsiteX313" fmla="*/ 658212 w 1607795"/>
                <a:gd name="connsiteY313" fmla="*/ 1022907 h 1500378"/>
                <a:gd name="connsiteX314" fmla="*/ 657886 w 1607795"/>
                <a:gd name="connsiteY314" fmla="*/ 1021766 h 1500378"/>
                <a:gd name="connsiteX315" fmla="*/ 654381 w 1607795"/>
                <a:gd name="connsiteY315" fmla="*/ 1021766 h 1500378"/>
                <a:gd name="connsiteX316" fmla="*/ 487884 w 1607795"/>
                <a:gd name="connsiteY316" fmla="*/ 1018261 h 1500378"/>
                <a:gd name="connsiteX317" fmla="*/ 489636 w 1607795"/>
                <a:gd name="connsiteY317" fmla="*/ 1018261 h 1500378"/>
                <a:gd name="connsiteX318" fmla="*/ 487884 w 1607795"/>
                <a:gd name="connsiteY318" fmla="*/ 1021766 h 1500378"/>
                <a:gd name="connsiteX319" fmla="*/ 484378 w 1607795"/>
                <a:gd name="connsiteY319" fmla="*/ 1021766 h 1500378"/>
                <a:gd name="connsiteX320" fmla="*/ 487884 w 1607795"/>
                <a:gd name="connsiteY320" fmla="*/ 1018261 h 1500378"/>
                <a:gd name="connsiteX321" fmla="*/ 483502 w 1607795"/>
                <a:gd name="connsiteY321" fmla="*/ 1005554 h 1500378"/>
                <a:gd name="connsiteX322" fmla="*/ 489636 w 1607795"/>
                <a:gd name="connsiteY322" fmla="*/ 1007745 h 1500378"/>
                <a:gd name="connsiteX323" fmla="*/ 484378 w 1607795"/>
                <a:gd name="connsiteY323" fmla="*/ 1009498 h 1500378"/>
                <a:gd name="connsiteX324" fmla="*/ 479121 w 1607795"/>
                <a:gd name="connsiteY324" fmla="*/ 1013003 h 1500378"/>
                <a:gd name="connsiteX325" fmla="*/ 484378 w 1607795"/>
                <a:gd name="connsiteY325" fmla="*/ 1016508 h 1500378"/>
                <a:gd name="connsiteX326" fmla="*/ 481749 w 1607795"/>
                <a:gd name="connsiteY326" fmla="*/ 1020013 h 1500378"/>
                <a:gd name="connsiteX327" fmla="*/ 479121 w 1607795"/>
                <a:gd name="connsiteY327" fmla="*/ 1021766 h 1500378"/>
                <a:gd name="connsiteX328" fmla="*/ 476492 w 1607795"/>
                <a:gd name="connsiteY328" fmla="*/ 1021766 h 1500378"/>
                <a:gd name="connsiteX329" fmla="*/ 475615 w 1607795"/>
                <a:gd name="connsiteY329" fmla="*/ 1021766 h 1500378"/>
                <a:gd name="connsiteX330" fmla="*/ 475615 w 1607795"/>
                <a:gd name="connsiteY330" fmla="*/ 1025271 h 1500378"/>
                <a:gd name="connsiteX331" fmla="*/ 474447 w 1607795"/>
                <a:gd name="connsiteY331" fmla="*/ 1021766 h 1500378"/>
                <a:gd name="connsiteX332" fmla="*/ 473863 w 1607795"/>
                <a:gd name="connsiteY332" fmla="*/ 1021766 h 1500378"/>
                <a:gd name="connsiteX333" fmla="*/ 474123 w 1607795"/>
                <a:gd name="connsiteY333" fmla="*/ 1020792 h 1500378"/>
                <a:gd name="connsiteX334" fmla="*/ 473863 w 1607795"/>
                <a:gd name="connsiteY334" fmla="*/ 1020013 h 1500378"/>
                <a:gd name="connsiteX335" fmla="*/ 474275 w 1607795"/>
                <a:gd name="connsiteY335" fmla="*/ 1020219 h 1500378"/>
                <a:gd name="connsiteX336" fmla="*/ 475615 w 1607795"/>
                <a:gd name="connsiteY336" fmla="*/ 1015194 h 1500378"/>
                <a:gd name="connsiteX337" fmla="*/ 477368 w 1607795"/>
                <a:gd name="connsiteY337" fmla="*/ 1013003 h 1500378"/>
                <a:gd name="connsiteX338" fmla="*/ 479121 w 1607795"/>
                <a:gd name="connsiteY338" fmla="*/ 1005992 h 1500378"/>
                <a:gd name="connsiteX339" fmla="*/ 483502 w 1607795"/>
                <a:gd name="connsiteY339" fmla="*/ 1005554 h 1500378"/>
                <a:gd name="connsiteX340" fmla="*/ 682423 w 1607795"/>
                <a:gd name="connsiteY340" fmla="*/ 1002487 h 1500378"/>
                <a:gd name="connsiteX341" fmla="*/ 685928 w 1607795"/>
                <a:gd name="connsiteY341" fmla="*/ 1002487 h 1500378"/>
                <a:gd name="connsiteX342" fmla="*/ 684175 w 1607795"/>
                <a:gd name="connsiteY342" fmla="*/ 1007745 h 1500378"/>
                <a:gd name="connsiteX343" fmla="*/ 682423 w 1607795"/>
                <a:gd name="connsiteY343" fmla="*/ 1007745 h 1500378"/>
                <a:gd name="connsiteX344" fmla="*/ 682423 w 1607795"/>
                <a:gd name="connsiteY344" fmla="*/ 1002487 h 1500378"/>
                <a:gd name="connsiteX345" fmla="*/ 536956 w 1607795"/>
                <a:gd name="connsiteY345" fmla="*/ 1000735 h 1500378"/>
                <a:gd name="connsiteX346" fmla="*/ 515925 w 1607795"/>
                <a:gd name="connsiteY346" fmla="*/ 1013003 h 1500378"/>
                <a:gd name="connsiteX347" fmla="*/ 501904 w 1607795"/>
                <a:gd name="connsiteY347" fmla="*/ 1014755 h 1500378"/>
                <a:gd name="connsiteX348" fmla="*/ 502780 w 1607795"/>
                <a:gd name="connsiteY348" fmla="*/ 1017384 h 1500378"/>
                <a:gd name="connsiteX349" fmla="*/ 501904 w 1607795"/>
                <a:gd name="connsiteY349" fmla="*/ 1020013 h 1500378"/>
                <a:gd name="connsiteX350" fmla="*/ 498704 w 1607795"/>
                <a:gd name="connsiteY350" fmla="*/ 1021080 h 1500378"/>
                <a:gd name="connsiteX351" fmla="*/ 499276 w 1607795"/>
                <a:gd name="connsiteY351" fmla="*/ 1024395 h 1500378"/>
                <a:gd name="connsiteX352" fmla="*/ 499933 w 1607795"/>
                <a:gd name="connsiteY352" fmla="*/ 1035568 h 1500378"/>
                <a:gd name="connsiteX353" fmla="*/ 500084 w 1607795"/>
                <a:gd name="connsiteY353" fmla="*/ 1046598 h 1500378"/>
                <a:gd name="connsiteX354" fmla="*/ 501904 w 1607795"/>
                <a:gd name="connsiteY354" fmla="*/ 1048055 h 1500378"/>
                <a:gd name="connsiteX355" fmla="*/ 501904 w 1607795"/>
                <a:gd name="connsiteY355" fmla="*/ 1039292 h 1500378"/>
                <a:gd name="connsiteX356" fmla="*/ 506286 w 1607795"/>
                <a:gd name="connsiteY356" fmla="*/ 1039292 h 1500378"/>
                <a:gd name="connsiteX357" fmla="*/ 510667 w 1607795"/>
                <a:gd name="connsiteY357" fmla="*/ 1034034 h 1500378"/>
                <a:gd name="connsiteX358" fmla="*/ 510667 w 1607795"/>
                <a:gd name="connsiteY358" fmla="*/ 1028776 h 1500378"/>
                <a:gd name="connsiteX359" fmla="*/ 509791 w 1607795"/>
                <a:gd name="connsiteY359" fmla="*/ 1022642 h 1500378"/>
                <a:gd name="connsiteX360" fmla="*/ 510667 w 1607795"/>
                <a:gd name="connsiteY360" fmla="*/ 1016508 h 1500378"/>
                <a:gd name="connsiteX361" fmla="*/ 522935 w 1607795"/>
                <a:gd name="connsiteY361" fmla="*/ 1014755 h 1500378"/>
                <a:gd name="connsiteX362" fmla="*/ 536956 w 1607795"/>
                <a:gd name="connsiteY362" fmla="*/ 1016508 h 1500378"/>
                <a:gd name="connsiteX363" fmla="*/ 536956 w 1607795"/>
                <a:gd name="connsiteY363" fmla="*/ 1000735 h 1500378"/>
                <a:gd name="connsiteX364" fmla="*/ 482626 w 1607795"/>
                <a:gd name="connsiteY364" fmla="*/ 983209 h 1500378"/>
                <a:gd name="connsiteX365" fmla="*/ 484378 w 1607795"/>
                <a:gd name="connsiteY365" fmla="*/ 993724 h 1500378"/>
                <a:gd name="connsiteX366" fmla="*/ 473863 w 1607795"/>
                <a:gd name="connsiteY366" fmla="*/ 993724 h 1500378"/>
                <a:gd name="connsiteX367" fmla="*/ 482626 w 1607795"/>
                <a:gd name="connsiteY367" fmla="*/ 983209 h 1500378"/>
                <a:gd name="connsiteX368" fmla="*/ 473863 w 1607795"/>
                <a:gd name="connsiteY368" fmla="*/ 970940 h 1500378"/>
                <a:gd name="connsiteX369" fmla="*/ 475615 w 1607795"/>
                <a:gd name="connsiteY369" fmla="*/ 970940 h 1500378"/>
                <a:gd name="connsiteX370" fmla="*/ 475615 w 1607795"/>
                <a:gd name="connsiteY370" fmla="*/ 976198 h 1500378"/>
                <a:gd name="connsiteX371" fmla="*/ 472986 w 1607795"/>
                <a:gd name="connsiteY371" fmla="*/ 972693 h 1500378"/>
                <a:gd name="connsiteX372" fmla="*/ 473863 w 1607795"/>
                <a:gd name="connsiteY372" fmla="*/ 970940 h 1500378"/>
                <a:gd name="connsiteX373" fmla="*/ 482626 w 1607795"/>
                <a:gd name="connsiteY373" fmla="*/ 958672 h 1500378"/>
                <a:gd name="connsiteX374" fmla="*/ 475615 w 1607795"/>
                <a:gd name="connsiteY374" fmla="*/ 967435 h 1500378"/>
                <a:gd name="connsiteX375" fmla="*/ 476492 w 1607795"/>
                <a:gd name="connsiteY375" fmla="*/ 961301 h 1500378"/>
                <a:gd name="connsiteX376" fmla="*/ 482626 w 1607795"/>
                <a:gd name="connsiteY376" fmla="*/ 958672 h 1500378"/>
                <a:gd name="connsiteX377" fmla="*/ 295097 w 1607795"/>
                <a:gd name="connsiteY377" fmla="*/ 955167 h 1500378"/>
                <a:gd name="connsiteX378" fmla="*/ 294221 w 1607795"/>
                <a:gd name="connsiteY378" fmla="*/ 956043 h 1500378"/>
                <a:gd name="connsiteX379" fmla="*/ 293345 w 1607795"/>
                <a:gd name="connsiteY379" fmla="*/ 956920 h 1500378"/>
                <a:gd name="connsiteX380" fmla="*/ 295097 w 1607795"/>
                <a:gd name="connsiteY380" fmla="*/ 957796 h 1500378"/>
                <a:gd name="connsiteX381" fmla="*/ 296850 w 1607795"/>
                <a:gd name="connsiteY381" fmla="*/ 960425 h 1500378"/>
                <a:gd name="connsiteX382" fmla="*/ 295097 w 1607795"/>
                <a:gd name="connsiteY382" fmla="*/ 955167 h 1500378"/>
                <a:gd name="connsiteX383" fmla="*/ 703454 w 1607795"/>
                <a:gd name="connsiteY383" fmla="*/ 951662 h 1500378"/>
                <a:gd name="connsiteX384" fmla="*/ 705206 w 1607795"/>
                <a:gd name="connsiteY384" fmla="*/ 951662 h 1500378"/>
                <a:gd name="connsiteX385" fmla="*/ 706959 w 1607795"/>
                <a:gd name="connsiteY385" fmla="*/ 958672 h 1500378"/>
                <a:gd name="connsiteX386" fmla="*/ 705206 w 1607795"/>
                <a:gd name="connsiteY386" fmla="*/ 958672 h 1500378"/>
                <a:gd name="connsiteX387" fmla="*/ 703454 w 1607795"/>
                <a:gd name="connsiteY387" fmla="*/ 951662 h 1500378"/>
                <a:gd name="connsiteX388" fmla="*/ 473863 w 1607795"/>
                <a:gd name="connsiteY388" fmla="*/ 925373 h 1500378"/>
                <a:gd name="connsiteX389" fmla="*/ 482626 w 1607795"/>
                <a:gd name="connsiteY389" fmla="*/ 928002 h 1500378"/>
                <a:gd name="connsiteX390" fmla="*/ 489636 w 1607795"/>
                <a:gd name="connsiteY390" fmla="*/ 930631 h 1500378"/>
                <a:gd name="connsiteX391" fmla="*/ 491389 w 1607795"/>
                <a:gd name="connsiteY391" fmla="*/ 939394 h 1500378"/>
                <a:gd name="connsiteX392" fmla="*/ 484378 w 1607795"/>
                <a:gd name="connsiteY392" fmla="*/ 946404 h 1500378"/>
                <a:gd name="connsiteX393" fmla="*/ 487008 w 1607795"/>
                <a:gd name="connsiteY393" fmla="*/ 948157 h 1500378"/>
                <a:gd name="connsiteX394" fmla="*/ 487884 w 1607795"/>
                <a:gd name="connsiteY394" fmla="*/ 949909 h 1500378"/>
                <a:gd name="connsiteX395" fmla="*/ 475615 w 1607795"/>
                <a:gd name="connsiteY395" fmla="*/ 953415 h 1500378"/>
                <a:gd name="connsiteX396" fmla="*/ 475615 w 1607795"/>
                <a:gd name="connsiteY396" fmla="*/ 949909 h 1500378"/>
                <a:gd name="connsiteX397" fmla="*/ 479997 w 1607795"/>
                <a:gd name="connsiteY397" fmla="*/ 946404 h 1500378"/>
                <a:gd name="connsiteX398" fmla="*/ 479121 w 1607795"/>
                <a:gd name="connsiteY398" fmla="*/ 939394 h 1500378"/>
                <a:gd name="connsiteX399" fmla="*/ 478244 w 1607795"/>
                <a:gd name="connsiteY399" fmla="*/ 940270 h 1500378"/>
                <a:gd name="connsiteX400" fmla="*/ 477368 w 1607795"/>
                <a:gd name="connsiteY400" fmla="*/ 942899 h 1500378"/>
                <a:gd name="connsiteX401" fmla="*/ 473863 w 1607795"/>
                <a:gd name="connsiteY401" fmla="*/ 944651 h 1500378"/>
                <a:gd name="connsiteX402" fmla="*/ 473863 w 1607795"/>
                <a:gd name="connsiteY402" fmla="*/ 925373 h 1500378"/>
                <a:gd name="connsiteX403" fmla="*/ 685928 w 1607795"/>
                <a:gd name="connsiteY403" fmla="*/ 914857 h 1500378"/>
                <a:gd name="connsiteX404" fmla="*/ 685928 w 1607795"/>
                <a:gd name="connsiteY404" fmla="*/ 916610 h 1500378"/>
                <a:gd name="connsiteX405" fmla="*/ 691185 w 1607795"/>
                <a:gd name="connsiteY405" fmla="*/ 923620 h 1500378"/>
                <a:gd name="connsiteX406" fmla="*/ 698196 w 1607795"/>
                <a:gd name="connsiteY406" fmla="*/ 930631 h 1500378"/>
                <a:gd name="connsiteX407" fmla="*/ 696443 w 1607795"/>
                <a:gd name="connsiteY407" fmla="*/ 936765 h 1500378"/>
                <a:gd name="connsiteX408" fmla="*/ 694691 w 1607795"/>
                <a:gd name="connsiteY408" fmla="*/ 942899 h 1500378"/>
                <a:gd name="connsiteX409" fmla="*/ 684175 w 1607795"/>
                <a:gd name="connsiteY409" fmla="*/ 937641 h 1500378"/>
                <a:gd name="connsiteX410" fmla="*/ 684175 w 1607795"/>
                <a:gd name="connsiteY410" fmla="*/ 932383 h 1500378"/>
                <a:gd name="connsiteX411" fmla="*/ 685051 w 1607795"/>
                <a:gd name="connsiteY411" fmla="*/ 931507 h 1500378"/>
                <a:gd name="connsiteX412" fmla="*/ 685928 w 1607795"/>
                <a:gd name="connsiteY412" fmla="*/ 930631 h 1500378"/>
                <a:gd name="connsiteX413" fmla="*/ 682423 w 1607795"/>
                <a:gd name="connsiteY413" fmla="*/ 928002 h 1500378"/>
                <a:gd name="connsiteX414" fmla="*/ 682423 w 1607795"/>
                <a:gd name="connsiteY414" fmla="*/ 923620 h 1500378"/>
                <a:gd name="connsiteX415" fmla="*/ 683298 w 1607795"/>
                <a:gd name="connsiteY415" fmla="*/ 918362 h 1500378"/>
                <a:gd name="connsiteX416" fmla="*/ 685928 w 1607795"/>
                <a:gd name="connsiteY416" fmla="*/ 914857 h 1500378"/>
                <a:gd name="connsiteX417" fmla="*/ 708010 w 1607795"/>
                <a:gd name="connsiteY417" fmla="*/ 914155 h 1500378"/>
                <a:gd name="connsiteX418" fmla="*/ 707835 w 1607795"/>
                <a:gd name="connsiteY418" fmla="*/ 915734 h 1500378"/>
                <a:gd name="connsiteX419" fmla="*/ 706959 w 1607795"/>
                <a:gd name="connsiteY419" fmla="*/ 918362 h 1500378"/>
                <a:gd name="connsiteX420" fmla="*/ 708010 w 1607795"/>
                <a:gd name="connsiteY420" fmla="*/ 914155 h 1500378"/>
                <a:gd name="connsiteX421" fmla="*/ 708711 w 1607795"/>
                <a:gd name="connsiteY421" fmla="*/ 907847 h 1500378"/>
                <a:gd name="connsiteX422" fmla="*/ 708711 w 1607795"/>
                <a:gd name="connsiteY422" fmla="*/ 911352 h 1500378"/>
                <a:gd name="connsiteX423" fmla="*/ 708010 w 1607795"/>
                <a:gd name="connsiteY423" fmla="*/ 914155 h 1500378"/>
                <a:gd name="connsiteX424" fmla="*/ 708711 w 1607795"/>
                <a:gd name="connsiteY424" fmla="*/ 907847 h 1500378"/>
                <a:gd name="connsiteX425" fmla="*/ 691185 w 1607795"/>
                <a:gd name="connsiteY425" fmla="*/ 902589 h 1500378"/>
                <a:gd name="connsiteX426" fmla="*/ 694691 w 1607795"/>
                <a:gd name="connsiteY426" fmla="*/ 902589 h 1500378"/>
                <a:gd name="connsiteX427" fmla="*/ 694691 w 1607795"/>
                <a:gd name="connsiteY427" fmla="*/ 920115 h 1500378"/>
                <a:gd name="connsiteX428" fmla="*/ 691185 w 1607795"/>
                <a:gd name="connsiteY428" fmla="*/ 914857 h 1500378"/>
                <a:gd name="connsiteX429" fmla="*/ 689432 w 1607795"/>
                <a:gd name="connsiteY429" fmla="*/ 909599 h 1500378"/>
                <a:gd name="connsiteX430" fmla="*/ 682423 w 1607795"/>
                <a:gd name="connsiteY430" fmla="*/ 909599 h 1500378"/>
                <a:gd name="connsiteX431" fmla="*/ 691185 w 1607795"/>
                <a:gd name="connsiteY431" fmla="*/ 902589 h 1500378"/>
                <a:gd name="connsiteX432" fmla="*/ 1325626 w 1607795"/>
                <a:gd name="connsiteY432" fmla="*/ 886816 h 1500378"/>
                <a:gd name="connsiteX433" fmla="*/ 1324750 w 1607795"/>
                <a:gd name="connsiteY433" fmla="*/ 891197 h 1500378"/>
                <a:gd name="connsiteX434" fmla="*/ 1325626 w 1607795"/>
                <a:gd name="connsiteY434" fmla="*/ 897331 h 1500378"/>
                <a:gd name="connsiteX435" fmla="*/ 1325626 w 1607795"/>
                <a:gd name="connsiteY435" fmla="*/ 962178 h 1500378"/>
                <a:gd name="connsiteX436" fmla="*/ 1327379 w 1607795"/>
                <a:gd name="connsiteY436" fmla="*/ 970064 h 1500378"/>
                <a:gd name="connsiteX437" fmla="*/ 1334390 w 1607795"/>
                <a:gd name="connsiteY437" fmla="*/ 972693 h 1500378"/>
                <a:gd name="connsiteX438" fmla="*/ 1332636 w 1607795"/>
                <a:gd name="connsiteY438" fmla="*/ 927125 h 1500378"/>
                <a:gd name="connsiteX439" fmla="*/ 1330884 w 1607795"/>
                <a:gd name="connsiteY439" fmla="*/ 886816 h 1500378"/>
                <a:gd name="connsiteX440" fmla="*/ 1325626 w 1607795"/>
                <a:gd name="connsiteY440" fmla="*/ 886816 h 1500378"/>
                <a:gd name="connsiteX441" fmla="*/ 685928 w 1607795"/>
                <a:gd name="connsiteY441" fmla="*/ 879805 h 1500378"/>
                <a:gd name="connsiteX442" fmla="*/ 688556 w 1607795"/>
                <a:gd name="connsiteY442" fmla="*/ 880682 h 1500378"/>
                <a:gd name="connsiteX443" fmla="*/ 691185 w 1607795"/>
                <a:gd name="connsiteY443" fmla="*/ 881558 h 1500378"/>
                <a:gd name="connsiteX444" fmla="*/ 685928 w 1607795"/>
                <a:gd name="connsiteY444" fmla="*/ 886816 h 1500378"/>
                <a:gd name="connsiteX445" fmla="*/ 685051 w 1607795"/>
                <a:gd name="connsiteY445" fmla="*/ 884187 h 1500378"/>
                <a:gd name="connsiteX446" fmla="*/ 684175 w 1607795"/>
                <a:gd name="connsiteY446" fmla="*/ 881558 h 1500378"/>
                <a:gd name="connsiteX447" fmla="*/ 685928 w 1607795"/>
                <a:gd name="connsiteY447" fmla="*/ 879805 h 1500378"/>
                <a:gd name="connsiteX448" fmla="*/ 489636 w 1607795"/>
                <a:gd name="connsiteY448" fmla="*/ 876300 h 1500378"/>
                <a:gd name="connsiteX449" fmla="*/ 489636 w 1607795"/>
                <a:gd name="connsiteY449" fmla="*/ 892074 h 1500378"/>
                <a:gd name="connsiteX450" fmla="*/ 480873 w 1607795"/>
                <a:gd name="connsiteY450" fmla="*/ 881558 h 1500378"/>
                <a:gd name="connsiteX451" fmla="*/ 489636 w 1607795"/>
                <a:gd name="connsiteY451" fmla="*/ 876300 h 1500378"/>
                <a:gd name="connsiteX452" fmla="*/ 682423 w 1607795"/>
                <a:gd name="connsiteY452" fmla="*/ 869290 h 1500378"/>
                <a:gd name="connsiteX453" fmla="*/ 684175 w 1607795"/>
                <a:gd name="connsiteY453" fmla="*/ 869290 h 1500378"/>
                <a:gd name="connsiteX454" fmla="*/ 685051 w 1607795"/>
                <a:gd name="connsiteY454" fmla="*/ 871919 h 1500378"/>
                <a:gd name="connsiteX455" fmla="*/ 685928 w 1607795"/>
                <a:gd name="connsiteY455" fmla="*/ 874548 h 1500378"/>
                <a:gd name="connsiteX456" fmla="*/ 685051 w 1607795"/>
                <a:gd name="connsiteY456" fmla="*/ 875424 h 1500378"/>
                <a:gd name="connsiteX457" fmla="*/ 684175 w 1607795"/>
                <a:gd name="connsiteY457" fmla="*/ 876300 h 1500378"/>
                <a:gd name="connsiteX458" fmla="*/ 682423 w 1607795"/>
                <a:gd name="connsiteY458" fmla="*/ 869290 h 1500378"/>
                <a:gd name="connsiteX459" fmla="*/ 689432 w 1607795"/>
                <a:gd name="connsiteY459" fmla="*/ 864032 h 1500378"/>
                <a:gd name="connsiteX460" fmla="*/ 691185 w 1607795"/>
                <a:gd name="connsiteY460" fmla="*/ 867537 h 1500378"/>
                <a:gd name="connsiteX461" fmla="*/ 689432 w 1607795"/>
                <a:gd name="connsiteY461" fmla="*/ 867537 h 1500378"/>
                <a:gd name="connsiteX462" fmla="*/ 688556 w 1607795"/>
                <a:gd name="connsiteY462" fmla="*/ 866661 h 1500378"/>
                <a:gd name="connsiteX463" fmla="*/ 685928 w 1607795"/>
                <a:gd name="connsiteY463" fmla="*/ 865784 h 1500378"/>
                <a:gd name="connsiteX464" fmla="*/ 688556 w 1607795"/>
                <a:gd name="connsiteY464" fmla="*/ 864908 h 1500378"/>
                <a:gd name="connsiteX465" fmla="*/ 689432 w 1607795"/>
                <a:gd name="connsiteY465" fmla="*/ 864032 h 1500378"/>
                <a:gd name="connsiteX466" fmla="*/ 601803 w 1607795"/>
                <a:gd name="connsiteY466" fmla="*/ 864032 h 1500378"/>
                <a:gd name="connsiteX467" fmla="*/ 607060 w 1607795"/>
                <a:gd name="connsiteY467" fmla="*/ 872795 h 1500378"/>
                <a:gd name="connsiteX468" fmla="*/ 600050 w 1607795"/>
                <a:gd name="connsiteY468" fmla="*/ 883311 h 1500378"/>
                <a:gd name="connsiteX469" fmla="*/ 601803 w 1607795"/>
                <a:gd name="connsiteY469" fmla="*/ 872795 h 1500378"/>
                <a:gd name="connsiteX470" fmla="*/ 603555 w 1607795"/>
                <a:gd name="connsiteY470" fmla="*/ 867537 h 1500378"/>
                <a:gd name="connsiteX471" fmla="*/ 601803 w 1607795"/>
                <a:gd name="connsiteY471" fmla="*/ 864032 h 1500378"/>
                <a:gd name="connsiteX472" fmla="*/ 705206 w 1607795"/>
                <a:gd name="connsiteY472" fmla="*/ 844753 h 1500378"/>
                <a:gd name="connsiteX473" fmla="*/ 708711 w 1607795"/>
                <a:gd name="connsiteY473" fmla="*/ 871919 h 1500378"/>
                <a:gd name="connsiteX474" fmla="*/ 708711 w 1607795"/>
                <a:gd name="connsiteY474" fmla="*/ 907847 h 1500378"/>
                <a:gd name="connsiteX475" fmla="*/ 706959 w 1607795"/>
                <a:gd name="connsiteY475" fmla="*/ 884187 h 1500378"/>
                <a:gd name="connsiteX476" fmla="*/ 705206 w 1607795"/>
                <a:gd name="connsiteY476" fmla="*/ 860527 h 1500378"/>
                <a:gd name="connsiteX477" fmla="*/ 705206 w 1607795"/>
                <a:gd name="connsiteY477" fmla="*/ 844753 h 1500378"/>
                <a:gd name="connsiteX478" fmla="*/ 677164 w 1607795"/>
                <a:gd name="connsiteY478" fmla="*/ 832485 h 1500378"/>
                <a:gd name="connsiteX479" fmla="*/ 684175 w 1607795"/>
                <a:gd name="connsiteY479" fmla="*/ 832485 h 1500378"/>
                <a:gd name="connsiteX480" fmla="*/ 684175 w 1607795"/>
                <a:gd name="connsiteY480" fmla="*/ 835990 h 1500378"/>
                <a:gd name="connsiteX481" fmla="*/ 677164 w 1607795"/>
                <a:gd name="connsiteY481" fmla="*/ 835990 h 1500378"/>
                <a:gd name="connsiteX482" fmla="*/ 677164 w 1607795"/>
                <a:gd name="connsiteY482" fmla="*/ 832485 h 1500378"/>
                <a:gd name="connsiteX483" fmla="*/ 475615 w 1607795"/>
                <a:gd name="connsiteY483" fmla="*/ 827227 h 1500378"/>
                <a:gd name="connsiteX484" fmla="*/ 485254 w 1607795"/>
                <a:gd name="connsiteY484" fmla="*/ 828980 h 1500378"/>
                <a:gd name="connsiteX485" fmla="*/ 487884 w 1607795"/>
                <a:gd name="connsiteY485" fmla="*/ 839495 h 1500378"/>
                <a:gd name="connsiteX486" fmla="*/ 479121 w 1607795"/>
                <a:gd name="connsiteY486" fmla="*/ 834238 h 1500378"/>
                <a:gd name="connsiteX487" fmla="*/ 479121 w 1607795"/>
                <a:gd name="connsiteY487" fmla="*/ 829856 h 1500378"/>
                <a:gd name="connsiteX488" fmla="*/ 475615 w 1607795"/>
                <a:gd name="connsiteY488" fmla="*/ 827227 h 1500378"/>
                <a:gd name="connsiteX489" fmla="*/ 468605 w 1607795"/>
                <a:gd name="connsiteY489" fmla="*/ 827227 h 1500378"/>
                <a:gd name="connsiteX490" fmla="*/ 475615 w 1607795"/>
                <a:gd name="connsiteY490" fmla="*/ 827227 h 1500378"/>
                <a:gd name="connsiteX491" fmla="*/ 473863 w 1607795"/>
                <a:gd name="connsiteY491" fmla="*/ 834238 h 1500378"/>
                <a:gd name="connsiteX492" fmla="*/ 468605 w 1607795"/>
                <a:gd name="connsiteY492" fmla="*/ 827227 h 1500378"/>
                <a:gd name="connsiteX493" fmla="*/ 703454 w 1607795"/>
                <a:gd name="connsiteY493" fmla="*/ 818464 h 1500378"/>
                <a:gd name="connsiteX494" fmla="*/ 705206 w 1607795"/>
                <a:gd name="connsiteY494" fmla="*/ 818464 h 1500378"/>
                <a:gd name="connsiteX495" fmla="*/ 703454 w 1607795"/>
                <a:gd name="connsiteY495" fmla="*/ 821970 h 1500378"/>
                <a:gd name="connsiteX496" fmla="*/ 703454 w 1607795"/>
                <a:gd name="connsiteY496" fmla="*/ 825475 h 1500378"/>
                <a:gd name="connsiteX497" fmla="*/ 699948 w 1607795"/>
                <a:gd name="connsiteY497" fmla="*/ 825475 h 1500378"/>
                <a:gd name="connsiteX498" fmla="*/ 703454 w 1607795"/>
                <a:gd name="connsiteY498" fmla="*/ 818464 h 1500378"/>
                <a:gd name="connsiteX499" fmla="*/ 515925 w 1607795"/>
                <a:gd name="connsiteY499" fmla="*/ 814959 h 1500378"/>
                <a:gd name="connsiteX500" fmla="*/ 515049 w 1607795"/>
                <a:gd name="connsiteY500" fmla="*/ 822846 h 1500378"/>
                <a:gd name="connsiteX501" fmla="*/ 515925 w 1607795"/>
                <a:gd name="connsiteY501" fmla="*/ 827227 h 1500378"/>
                <a:gd name="connsiteX502" fmla="*/ 518554 w 1607795"/>
                <a:gd name="connsiteY502" fmla="*/ 826351 h 1500378"/>
                <a:gd name="connsiteX503" fmla="*/ 519431 w 1607795"/>
                <a:gd name="connsiteY503" fmla="*/ 825475 h 1500378"/>
                <a:gd name="connsiteX504" fmla="*/ 533451 w 1607795"/>
                <a:gd name="connsiteY504" fmla="*/ 827227 h 1500378"/>
                <a:gd name="connsiteX505" fmla="*/ 524688 w 1607795"/>
                <a:gd name="connsiteY505" fmla="*/ 832485 h 1500378"/>
                <a:gd name="connsiteX506" fmla="*/ 529946 w 1607795"/>
                <a:gd name="connsiteY506" fmla="*/ 843001 h 1500378"/>
                <a:gd name="connsiteX507" fmla="*/ 530822 w 1607795"/>
                <a:gd name="connsiteY507" fmla="*/ 845630 h 1500378"/>
                <a:gd name="connsiteX508" fmla="*/ 529946 w 1607795"/>
                <a:gd name="connsiteY508" fmla="*/ 848258 h 1500378"/>
                <a:gd name="connsiteX509" fmla="*/ 528193 w 1607795"/>
                <a:gd name="connsiteY509" fmla="*/ 857022 h 1500378"/>
                <a:gd name="connsiteX510" fmla="*/ 526441 w 1607795"/>
                <a:gd name="connsiteY510" fmla="*/ 867537 h 1500378"/>
                <a:gd name="connsiteX511" fmla="*/ 522935 w 1607795"/>
                <a:gd name="connsiteY511" fmla="*/ 872795 h 1500378"/>
                <a:gd name="connsiteX512" fmla="*/ 521183 w 1607795"/>
                <a:gd name="connsiteY512" fmla="*/ 879805 h 1500378"/>
                <a:gd name="connsiteX513" fmla="*/ 528193 w 1607795"/>
                <a:gd name="connsiteY513" fmla="*/ 883311 h 1500378"/>
                <a:gd name="connsiteX514" fmla="*/ 526441 w 1607795"/>
                <a:gd name="connsiteY514" fmla="*/ 893826 h 1500378"/>
                <a:gd name="connsiteX515" fmla="*/ 520307 w 1607795"/>
                <a:gd name="connsiteY515" fmla="*/ 891197 h 1500378"/>
                <a:gd name="connsiteX516" fmla="*/ 515925 w 1607795"/>
                <a:gd name="connsiteY516" fmla="*/ 881558 h 1500378"/>
                <a:gd name="connsiteX517" fmla="*/ 512420 w 1607795"/>
                <a:gd name="connsiteY517" fmla="*/ 872795 h 1500378"/>
                <a:gd name="connsiteX518" fmla="*/ 521183 w 1607795"/>
                <a:gd name="connsiteY518" fmla="*/ 867537 h 1500378"/>
                <a:gd name="connsiteX519" fmla="*/ 519431 w 1607795"/>
                <a:gd name="connsiteY519" fmla="*/ 862279 h 1500378"/>
                <a:gd name="connsiteX520" fmla="*/ 521183 w 1607795"/>
                <a:gd name="connsiteY520" fmla="*/ 848258 h 1500378"/>
                <a:gd name="connsiteX521" fmla="*/ 524688 w 1607795"/>
                <a:gd name="connsiteY521" fmla="*/ 841248 h 1500378"/>
                <a:gd name="connsiteX522" fmla="*/ 521183 w 1607795"/>
                <a:gd name="connsiteY522" fmla="*/ 837743 h 1500378"/>
                <a:gd name="connsiteX523" fmla="*/ 515925 w 1607795"/>
                <a:gd name="connsiteY523" fmla="*/ 839495 h 1500378"/>
                <a:gd name="connsiteX524" fmla="*/ 515049 w 1607795"/>
                <a:gd name="connsiteY524" fmla="*/ 842124 h 1500378"/>
                <a:gd name="connsiteX525" fmla="*/ 515925 w 1607795"/>
                <a:gd name="connsiteY525" fmla="*/ 844753 h 1500378"/>
                <a:gd name="connsiteX526" fmla="*/ 515925 w 1607795"/>
                <a:gd name="connsiteY526" fmla="*/ 853516 h 1500378"/>
                <a:gd name="connsiteX527" fmla="*/ 510667 w 1607795"/>
                <a:gd name="connsiteY527" fmla="*/ 855269 h 1500378"/>
                <a:gd name="connsiteX528" fmla="*/ 510667 w 1607795"/>
                <a:gd name="connsiteY528" fmla="*/ 843001 h 1500378"/>
                <a:gd name="connsiteX529" fmla="*/ 507162 w 1607795"/>
                <a:gd name="connsiteY529" fmla="*/ 828980 h 1500378"/>
                <a:gd name="connsiteX530" fmla="*/ 512420 w 1607795"/>
                <a:gd name="connsiteY530" fmla="*/ 823722 h 1500378"/>
                <a:gd name="connsiteX531" fmla="*/ 515925 w 1607795"/>
                <a:gd name="connsiteY531" fmla="*/ 814959 h 1500378"/>
                <a:gd name="connsiteX532" fmla="*/ 684175 w 1607795"/>
                <a:gd name="connsiteY532" fmla="*/ 793928 h 1500378"/>
                <a:gd name="connsiteX533" fmla="*/ 683298 w 1607795"/>
                <a:gd name="connsiteY533" fmla="*/ 799186 h 1500378"/>
                <a:gd name="connsiteX534" fmla="*/ 684175 w 1607795"/>
                <a:gd name="connsiteY534" fmla="*/ 804444 h 1500378"/>
                <a:gd name="connsiteX535" fmla="*/ 682423 w 1607795"/>
                <a:gd name="connsiteY535" fmla="*/ 807072 h 1500378"/>
                <a:gd name="connsiteX536" fmla="*/ 682423 w 1607795"/>
                <a:gd name="connsiteY536" fmla="*/ 811454 h 1500378"/>
                <a:gd name="connsiteX537" fmla="*/ 680669 w 1607795"/>
                <a:gd name="connsiteY537" fmla="*/ 821970 h 1500378"/>
                <a:gd name="connsiteX538" fmla="*/ 677164 w 1607795"/>
                <a:gd name="connsiteY538" fmla="*/ 806196 h 1500378"/>
                <a:gd name="connsiteX539" fmla="*/ 677164 w 1607795"/>
                <a:gd name="connsiteY539" fmla="*/ 799186 h 1500378"/>
                <a:gd name="connsiteX540" fmla="*/ 684175 w 1607795"/>
                <a:gd name="connsiteY540" fmla="*/ 793928 h 1500378"/>
                <a:gd name="connsiteX541" fmla="*/ 498399 w 1607795"/>
                <a:gd name="connsiteY541" fmla="*/ 788670 h 1500378"/>
                <a:gd name="connsiteX542" fmla="*/ 501904 w 1607795"/>
                <a:gd name="connsiteY542" fmla="*/ 792175 h 1500378"/>
                <a:gd name="connsiteX543" fmla="*/ 498399 w 1607795"/>
                <a:gd name="connsiteY543" fmla="*/ 792175 h 1500378"/>
                <a:gd name="connsiteX544" fmla="*/ 496646 w 1607795"/>
                <a:gd name="connsiteY544" fmla="*/ 790423 h 1500378"/>
                <a:gd name="connsiteX545" fmla="*/ 497523 w 1607795"/>
                <a:gd name="connsiteY545" fmla="*/ 789546 h 1500378"/>
                <a:gd name="connsiteX546" fmla="*/ 498399 w 1607795"/>
                <a:gd name="connsiteY546" fmla="*/ 788670 h 1500378"/>
                <a:gd name="connsiteX547" fmla="*/ 473863 w 1607795"/>
                <a:gd name="connsiteY547" fmla="*/ 788670 h 1500378"/>
                <a:gd name="connsiteX548" fmla="*/ 478244 w 1607795"/>
                <a:gd name="connsiteY548" fmla="*/ 791299 h 1500378"/>
                <a:gd name="connsiteX549" fmla="*/ 484378 w 1607795"/>
                <a:gd name="connsiteY549" fmla="*/ 793928 h 1500378"/>
                <a:gd name="connsiteX550" fmla="*/ 475615 w 1607795"/>
                <a:gd name="connsiteY550" fmla="*/ 797433 h 1500378"/>
                <a:gd name="connsiteX551" fmla="*/ 473863 w 1607795"/>
                <a:gd name="connsiteY551" fmla="*/ 788670 h 1500378"/>
                <a:gd name="connsiteX552" fmla="*/ 475615 w 1607795"/>
                <a:gd name="connsiteY552" fmla="*/ 774649 h 1500378"/>
                <a:gd name="connsiteX553" fmla="*/ 476492 w 1607795"/>
                <a:gd name="connsiteY553" fmla="*/ 778155 h 1500378"/>
                <a:gd name="connsiteX554" fmla="*/ 477368 w 1607795"/>
                <a:gd name="connsiteY554" fmla="*/ 783412 h 1500378"/>
                <a:gd name="connsiteX555" fmla="*/ 474739 w 1607795"/>
                <a:gd name="connsiteY555" fmla="*/ 780783 h 1500378"/>
                <a:gd name="connsiteX556" fmla="*/ 475615 w 1607795"/>
                <a:gd name="connsiteY556" fmla="*/ 774649 h 1500378"/>
                <a:gd name="connsiteX557" fmla="*/ 675412 w 1607795"/>
                <a:gd name="connsiteY557" fmla="*/ 765886 h 1500378"/>
                <a:gd name="connsiteX558" fmla="*/ 682423 w 1607795"/>
                <a:gd name="connsiteY558" fmla="*/ 771144 h 1500378"/>
                <a:gd name="connsiteX559" fmla="*/ 684175 w 1607795"/>
                <a:gd name="connsiteY559" fmla="*/ 776402 h 1500378"/>
                <a:gd name="connsiteX560" fmla="*/ 675412 w 1607795"/>
                <a:gd name="connsiteY560" fmla="*/ 778155 h 1500378"/>
                <a:gd name="connsiteX561" fmla="*/ 674536 w 1607795"/>
                <a:gd name="connsiteY561" fmla="*/ 772020 h 1500378"/>
                <a:gd name="connsiteX562" fmla="*/ 675412 w 1607795"/>
                <a:gd name="connsiteY562" fmla="*/ 765886 h 1500378"/>
                <a:gd name="connsiteX563" fmla="*/ 512420 w 1607795"/>
                <a:gd name="connsiteY563" fmla="*/ 764134 h 1500378"/>
                <a:gd name="connsiteX564" fmla="*/ 524688 w 1607795"/>
                <a:gd name="connsiteY564" fmla="*/ 764134 h 1500378"/>
                <a:gd name="connsiteX565" fmla="*/ 515925 w 1607795"/>
                <a:gd name="connsiteY565" fmla="*/ 769391 h 1500378"/>
                <a:gd name="connsiteX566" fmla="*/ 507162 w 1607795"/>
                <a:gd name="connsiteY566" fmla="*/ 776402 h 1500378"/>
                <a:gd name="connsiteX567" fmla="*/ 504533 w 1607795"/>
                <a:gd name="connsiteY567" fmla="*/ 767639 h 1500378"/>
                <a:gd name="connsiteX568" fmla="*/ 512420 w 1607795"/>
                <a:gd name="connsiteY568" fmla="*/ 764134 h 1500378"/>
                <a:gd name="connsiteX569" fmla="*/ 489636 w 1607795"/>
                <a:gd name="connsiteY569" fmla="*/ 753618 h 1500378"/>
                <a:gd name="connsiteX570" fmla="*/ 493141 w 1607795"/>
                <a:gd name="connsiteY570" fmla="*/ 753618 h 1500378"/>
                <a:gd name="connsiteX571" fmla="*/ 494018 w 1607795"/>
                <a:gd name="connsiteY571" fmla="*/ 776402 h 1500378"/>
                <a:gd name="connsiteX572" fmla="*/ 493141 w 1607795"/>
                <a:gd name="connsiteY572" fmla="*/ 797433 h 1500378"/>
                <a:gd name="connsiteX573" fmla="*/ 484378 w 1607795"/>
                <a:gd name="connsiteY573" fmla="*/ 790423 h 1500378"/>
                <a:gd name="connsiteX574" fmla="*/ 491389 w 1607795"/>
                <a:gd name="connsiteY574" fmla="*/ 785165 h 1500378"/>
                <a:gd name="connsiteX575" fmla="*/ 484378 w 1607795"/>
                <a:gd name="connsiteY575" fmla="*/ 776402 h 1500378"/>
                <a:gd name="connsiteX576" fmla="*/ 479121 w 1607795"/>
                <a:gd name="connsiteY576" fmla="*/ 771144 h 1500378"/>
                <a:gd name="connsiteX577" fmla="*/ 478244 w 1607795"/>
                <a:gd name="connsiteY577" fmla="*/ 765886 h 1500378"/>
                <a:gd name="connsiteX578" fmla="*/ 473863 w 1607795"/>
                <a:gd name="connsiteY578" fmla="*/ 762381 h 1500378"/>
                <a:gd name="connsiteX579" fmla="*/ 475615 w 1607795"/>
                <a:gd name="connsiteY579" fmla="*/ 757123 h 1500378"/>
                <a:gd name="connsiteX580" fmla="*/ 477368 w 1607795"/>
                <a:gd name="connsiteY580" fmla="*/ 761505 h 1500378"/>
                <a:gd name="connsiteX581" fmla="*/ 484378 w 1607795"/>
                <a:gd name="connsiteY581" fmla="*/ 764134 h 1500378"/>
                <a:gd name="connsiteX582" fmla="*/ 485254 w 1607795"/>
                <a:gd name="connsiteY582" fmla="*/ 766763 h 1500378"/>
                <a:gd name="connsiteX583" fmla="*/ 484378 w 1607795"/>
                <a:gd name="connsiteY583" fmla="*/ 771144 h 1500378"/>
                <a:gd name="connsiteX584" fmla="*/ 487884 w 1607795"/>
                <a:gd name="connsiteY584" fmla="*/ 771144 h 1500378"/>
                <a:gd name="connsiteX585" fmla="*/ 489636 w 1607795"/>
                <a:gd name="connsiteY585" fmla="*/ 753618 h 1500378"/>
                <a:gd name="connsiteX586" fmla="*/ 1290574 w 1607795"/>
                <a:gd name="connsiteY586" fmla="*/ 725577 h 1500378"/>
                <a:gd name="connsiteX587" fmla="*/ 1287945 w 1607795"/>
                <a:gd name="connsiteY587" fmla="*/ 732587 h 1500378"/>
                <a:gd name="connsiteX588" fmla="*/ 1285317 w 1607795"/>
                <a:gd name="connsiteY588" fmla="*/ 737845 h 1500378"/>
                <a:gd name="connsiteX589" fmla="*/ 1285317 w 1607795"/>
                <a:gd name="connsiteY589" fmla="*/ 851764 h 1500378"/>
                <a:gd name="connsiteX590" fmla="*/ 1287069 w 1607795"/>
                <a:gd name="connsiteY590" fmla="*/ 865784 h 1500378"/>
                <a:gd name="connsiteX591" fmla="*/ 1285317 w 1607795"/>
                <a:gd name="connsiteY591" fmla="*/ 879805 h 1500378"/>
                <a:gd name="connsiteX592" fmla="*/ 1285317 w 1607795"/>
                <a:gd name="connsiteY592" fmla="*/ 927125 h 1500378"/>
                <a:gd name="connsiteX593" fmla="*/ 1290574 w 1607795"/>
                <a:gd name="connsiteY593" fmla="*/ 930631 h 1500378"/>
                <a:gd name="connsiteX594" fmla="*/ 1299337 w 1607795"/>
                <a:gd name="connsiteY594" fmla="*/ 942023 h 1500378"/>
                <a:gd name="connsiteX595" fmla="*/ 1322121 w 1607795"/>
                <a:gd name="connsiteY595" fmla="*/ 962178 h 1500378"/>
                <a:gd name="connsiteX596" fmla="*/ 1322121 w 1607795"/>
                <a:gd name="connsiteY596" fmla="*/ 955167 h 1500378"/>
                <a:gd name="connsiteX597" fmla="*/ 1318616 w 1607795"/>
                <a:gd name="connsiteY597" fmla="*/ 941146 h 1500378"/>
                <a:gd name="connsiteX598" fmla="*/ 1318616 w 1607795"/>
                <a:gd name="connsiteY598" fmla="*/ 918362 h 1500378"/>
                <a:gd name="connsiteX599" fmla="*/ 1316864 w 1607795"/>
                <a:gd name="connsiteY599" fmla="*/ 904342 h 1500378"/>
                <a:gd name="connsiteX600" fmla="*/ 1322121 w 1607795"/>
                <a:gd name="connsiteY600" fmla="*/ 890321 h 1500378"/>
                <a:gd name="connsiteX601" fmla="*/ 1318616 w 1607795"/>
                <a:gd name="connsiteY601" fmla="*/ 886816 h 1500378"/>
                <a:gd name="connsiteX602" fmla="*/ 1318616 w 1607795"/>
                <a:gd name="connsiteY602" fmla="*/ 858774 h 1500378"/>
                <a:gd name="connsiteX603" fmla="*/ 1315987 w 1607795"/>
                <a:gd name="connsiteY603" fmla="*/ 848258 h 1500378"/>
                <a:gd name="connsiteX604" fmla="*/ 1313358 w 1607795"/>
                <a:gd name="connsiteY604" fmla="*/ 837743 h 1500378"/>
                <a:gd name="connsiteX605" fmla="*/ 1304595 w 1607795"/>
                <a:gd name="connsiteY605" fmla="*/ 776402 h 1500378"/>
                <a:gd name="connsiteX606" fmla="*/ 1304595 w 1607795"/>
                <a:gd name="connsiteY606" fmla="*/ 767639 h 1500378"/>
                <a:gd name="connsiteX607" fmla="*/ 1302843 w 1607795"/>
                <a:gd name="connsiteY607" fmla="*/ 762381 h 1500378"/>
                <a:gd name="connsiteX608" fmla="*/ 1298461 w 1607795"/>
                <a:gd name="connsiteY608" fmla="*/ 743979 h 1500378"/>
                <a:gd name="connsiteX609" fmla="*/ 1294080 w 1607795"/>
                <a:gd name="connsiteY609" fmla="*/ 730834 h 1500378"/>
                <a:gd name="connsiteX610" fmla="*/ 1290574 w 1607795"/>
                <a:gd name="connsiteY610" fmla="*/ 725577 h 1500378"/>
                <a:gd name="connsiteX611" fmla="*/ 691185 w 1607795"/>
                <a:gd name="connsiteY611" fmla="*/ 701040 h 1500378"/>
                <a:gd name="connsiteX612" fmla="*/ 692937 w 1607795"/>
                <a:gd name="connsiteY612" fmla="*/ 705422 h 1500378"/>
                <a:gd name="connsiteX613" fmla="*/ 694691 w 1607795"/>
                <a:gd name="connsiteY613" fmla="*/ 708050 h 1500378"/>
                <a:gd name="connsiteX614" fmla="*/ 694691 w 1607795"/>
                <a:gd name="connsiteY614" fmla="*/ 720319 h 1500378"/>
                <a:gd name="connsiteX615" fmla="*/ 691185 w 1607795"/>
                <a:gd name="connsiteY615" fmla="*/ 718566 h 1500378"/>
                <a:gd name="connsiteX616" fmla="*/ 687680 w 1607795"/>
                <a:gd name="connsiteY616" fmla="*/ 713308 h 1500378"/>
                <a:gd name="connsiteX617" fmla="*/ 685928 w 1607795"/>
                <a:gd name="connsiteY617" fmla="*/ 708050 h 1500378"/>
                <a:gd name="connsiteX618" fmla="*/ 687680 w 1607795"/>
                <a:gd name="connsiteY618" fmla="*/ 704545 h 1500378"/>
                <a:gd name="connsiteX619" fmla="*/ 691185 w 1607795"/>
                <a:gd name="connsiteY619" fmla="*/ 701040 h 1500378"/>
                <a:gd name="connsiteX620" fmla="*/ 675412 w 1607795"/>
                <a:gd name="connsiteY620" fmla="*/ 699287 h 1500378"/>
                <a:gd name="connsiteX621" fmla="*/ 684175 w 1607795"/>
                <a:gd name="connsiteY621" fmla="*/ 708050 h 1500378"/>
                <a:gd name="connsiteX622" fmla="*/ 683298 w 1607795"/>
                <a:gd name="connsiteY622" fmla="*/ 718566 h 1500378"/>
                <a:gd name="connsiteX623" fmla="*/ 682423 w 1607795"/>
                <a:gd name="connsiteY623" fmla="*/ 725577 h 1500378"/>
                <a:gd name="connsiteX624" fmla="*/ 683298 w 1607795"/>
                <a:gd name="connsiteY624" fmla="*/ 729082 h 1500378"/>
                <a:gd name="connsiteX625" fmla="*/ 675412 w 1607795"/>
                <a:gd name="connsiteY625" fmla="*/ 732587 h 1500378"/>
                <a:gd name="connsiteX626" fmla="*/ 677164 w 1607795"/>
                <a:gd name="connsiteY626" fmla="*/ 736092 h 1500378"/>
                <a:gd name="connsiteX627" fmla="*/ 676288 w 1607795"/>
                <a:gd name="connsiteY627" fmla="*/ 740474 h 1500378"/>
                <a:gd name="connsiteX628" fmla="*/ 684175 w 1607795"/>
                <a:gd name="connsiteY628" fmla="*/ 746608 h 1500378"/>
                <a:gd name="connsiteX629" fmla="*/ 678917 w 1607795"/>
                <a:gd name="connsiteY629" fmla="*/ 750113 h 1500378"/>
                <a:gd name="connsiteX630" fmla="*/ 671906 w 1607795"/>
                <a:gd name="connsiteY630" fmla="*/ 755371 h 1500378"/>
                <a:gd name="connsiteX631" fmla="*/ 674536 w 1607795"/>
                <a:gd name="connsiteY631" fmla="*/ 733463 h 1500378"/>
                <a:gd name="connsiteX632" fmla="*/ 673659 w 1607795"/>
                <a:gd name="connsiteY632" fmla="*/ 716814 h 1500378"/>
                <a:gd name="connsiteX633" fmla="*/ 675412 w 1607795"/>
                <a:gd name="connsiteY633" fmla="*/ 699287 h 1500378"/>
                <a:gd name="connsiteX634" fmla="*/ 698196 w 1607795"/>
                <a:gd name="connsiteY634" fmla="*/ 692277 h 1500378"/>
                <a:gd name="connsiteX635" fmla="*/ 699948 w 1607795"/>
                <a:gd name="connsiteY635" fmla="*/ 692277 h 1500378"/>
                <a:gd name="connsiteX636" fmla="*/ 698196 w 1607795"/>
                <a:gd name="connsiteY636" fmla="*/ 736092 h 1500378"/>
                <a:gd name="connsiteX637" fmla="*/ 696443 w 1607795"/>
                <a:gd name="connsiteY637" fmla="*/ 713308 h 1500378"/>
                <a:gd name="connsiteX638" fmla="*/ 698196 w 1607795"/>
                <a:gd name="connsiteY638" fmla="*/ 692277 h 1500378"/>
                <a:gd name="connsiteX639" fmla="*/ 675412 w 1607795"/>
                <a:gd name="connsiteY639" fmla="*/ 639699 h 1500378"/>
                <a:gd name="connsiteX640" fmla="*/ 677164 w 1607795"/>
                <a:gd name="connsiteY640" fmla="*/ 639699 h 1500378"/>
                <a:gd name="connsiteX641" fmla="*/ 677164 w 1607795"/>
                <a:gd name="connsiteY641" fmla="*/ 657225 h 1500378"/>
                <a:gd name="connsiteX642" fmla="*/ 675412 w 1607795"/>
                <a:gd name="connsiteY642" fmla="*/ 658978 h 1500378"/>
                <a:gd name="connsiteX643" fmla="*/ 675412 w 1607795"/>
                <a:gd name="connsiteY643" fmla="*/ 639699 h 1500378"/>
                <a:gd name="connsiteX644" fmla="*/ 684525 w 1607795"/>
                <a:gd name="connsiteY644" fmla="*/ 584317 h 1500378"/>
                <a:gd name="connsiteX645" fmla="*/ 691185 w 1607795"/>
                <a:gd name="connsiteY645" fmla="*/ 597637 h 1500378"/>
                <a:gd name="connsiteX646" fmla="*/ 684175 w 1607795"/>
                <a:gd name="connsiteY646" fmla="*/ 597637 h 1500378"/>
                <a:gd name="connsiteX647" fmla="*/ 684525 w 1607795"/>
                <a:gd name="connsiteY647" fmla="*/ 584317 h 1500378"/>
                <a:gd name="connsiteX648" fmla="*/ 684600 w 1607795"/>
                <a:gd name="connsiteY648" fmla="*/ 581492 h 1500378"/>
                <a:gd name="connsiteX649" fmla="*/ 684525 w 1607795"/>
                <a:gd name="connsiteY649" fmla="*/ 584317 h 1500378"/>
                <a:gd name="connsiteX650" fmla="*/ 684175 w 1607795"/>
                <a:gd name="connsiteY650" fmla="*/ 583616 h 1500378"/>
                <a:gd name="connsiteX651" fmla="*/ 684600 w 1607795"/>
                <a:gd name="connsiteY651" fmla="*/ 581492 h 1500378"/>
                <a:gd name="connsiteX652" fmla="*/ 955828 w 1607795"/>
                <a:gd name="connsiteY652" fmla="*/ 502996 h 1500378"/>
                <a:gd name="connsiteX653" fmla="*/ 934797 w 1607795"/>
                <a:gd name="connsiteY653" fmla="*/ 525780 h 1500378"/>
                <a:gd name="connsiteX654" fmla="*/ 955828 w 1607795"/>
                <a:gd name="connsiteY654" fmla="*/ 502996 h 1500378"/>
                <a:gd name="connsiteX655" fmla="*/ 943560 w 1607795"/>
                <a:gd name="connsiteY655" fmla="*/ 502996 h 1500378"/>
                <a:gd name="connsiteX656" fmla="*/ 939178 w 1607795"/>
                <a:gd name="connsiteY656" fmla="*/ 504749 h 1500378"/>
                <a:gd name="connsiteX657" fmla="*/ 934797 w 1607795"/>
                <a:gd name="connsiteY657" fmla="*/ 506502 h 1500378"/>
                <a:gd name="connsiteX658" fmla="*/ 927786 w 1607795"/>
                <a:gd name="connsiteY658" fmla="*/ 515264 h 1500378"/>
                <a:gd name="connsiteX659" fmla="*/ 919023 w 1607795"/>
                <a:gd name="connsiteY659" fmla="*/ 524027 h 1500378"/>
                <a:gd name="connsiteX660" fmla="*/ 913766 w 1607795"/>
                <a:gd name="connsiteY660" fmla="*/ 529285 h 1500378"/>
                <a:gd name="connsiteX661" fmla="*/ 912889 w 1607795"/>
                <a:gd name="connsiteY661" fmla="*/ 531914 h 1500378"/>
                <a:gd name="connsiteX662" fmla="*/ 913766 w 1607795"/>
                <a:gd name="connsiteY662" fmla="*/ 536296 h 1500378"/>
                <a:gd name="connsiteX663" fmla="*/ 928662 w 1607795"/>
                <a:gd name="connsiteY663" fmla="*/ 519646 h 1500378"/>
                <a:gd name="connsiteX664" fmla="*/ 943560 w 1607795"/>
                <a:gd name="connsiteY664" fmla="*/ 502996 h 1500378"/>
                <a:gd name="connsiteX665" fmla="*/ 1027684 w 1607795"/>
                <a:gd name="connsiteY665" fmla="*/ 476707 h 1500378"/>
                <a:gd name="connsiteX666" fmla="*/ 1004900 w 1607795"/>
                <a:gd name="connsiteY666" fmla="*/ 480212 h 1500378"/>
                <a:gd name="connsiteX667" fmla="*/ 1002614 w 1607795"/>
                <a:gd name="connsiteY667" fmla="*/ 479927 h 1500378"/>
                <a:gd name="connsiteX668" fmla="*/ 976421 w 1607795"/>
                <a:gd name="connsiteY668" fmla="*/ 500806 h 1500378"/>
                <a:gd name="connsiteX669" fmla="*/ 952322 w 1607795"/>
                <a:gd name="connsiteY669" fmla="*/ 524027 h 1500378"/>
                <a:gd name="connsiteX670" fmla="*/ 936549 w 1607795"/>
                <a:gd name="connsiteY670" fmla="*/ 545059 h 1500378"/>
                <a:gd name="connsiteX671" fmla="*/ 919023 w 1607795"/>
                <a:gd name="connsiteY671" fmla="*/ 564337 h 1500378"/>
                <a:gd name="connsiteX672" fmla="*/ 912012 w 1607795"/>
                <a:gd name="connsiteY672" fmla="*/ 595884 h 1500378"/>
                <a:gd name="connsiteX673" fmla="*/ 917270 w 1607795"/>
                <a:gd name="connsiteY673" fmla="*/ 608152 h 1500378"/>
                <a:gd name="connsiteX674" fmla="*/ 927786 w 1607795"/>
                <a:gd name="connsiteY674" fmla="*/ 624802 h 1500378"/>
                <a:gd name="connsiteX675" fmla="*/ 943560 w 1607795"/>
                <a:gd name="connsiteY675" fmla="*/ 634441 h 1500378"/>
                <a:gd name="connsiteX676" fmla="*/ 949694 w 1607795"/>
                <a:gd name="connsiteY676" fmla="*/ 635318 h 1500378"/>
                <a:gd name="connsiteX677" fmla="*/ 955828 w 1607795"/>
                <a:gd name="connsiteY677" fmla="*/ 636194 h 1500378"/>
                <a:gd name="connsiteX678" fmla="*/ 972477 w 1607795"/>
                <a:gd name="connsiteY678" fmla="*/ 612534 h 1500378"/>
                <a:gd name="connsiteX679" fmla="*/ 989127 w 1607795"/>
                <a:gd name="connsiteY679" fmla="*/ 590626 h 1500378"/>
                <a:gd name="connsiteX680" fmla="*/ 989628 w 1607795"/>
                <a:gd name="connsiteY680" fmla="*/ 592129 h 1500378"/>
                <a:gd name="connsiteX681" fmla="*/ 990880 w 1607795"/>
                <a:gd name="connsiteY681" fmla="*/ 587121 h 1500378"/>
                <a:gd name="connsiteX682" fmla="*/ 997890 w 1607795"/>
                <a:gd name="connsiteY682" fmla="*/ 587121 h 1500378"/>
                <a:gd name="connsiteX683" fmla="*/ 997890 w 1607795"/>
                <a:gd name="connsiteY683" fmla="*/ 581863 h 1500378"/>
                <a:gd name="connsiteX684" fmla="*/ 997890 w 1607795"/>
                <a:gd name="connsiteY684" fmla="*/ 578358 h 1500378"/>
                <a:gd name="connsiteX685" fmla="*/ 1003148 w 1607795"/>
                <a:gd name="connsiteY685" fmla="*/ 578358 h 1500378"/>
                <a:gd name="connsiteX686" fmla="*/ 1003148 w 1607795"/>
                <a:gd name="connsiteY686" fmla="*/ 581863 h 1500378"/>
                <a:gd name="connsiteX687" fmla="*/ 1017169 w 1607795"/>
                <a:gd name="connsiteY687" fmla="*/ 583616 h 1500378"/>
                <a:gd name="connsiteX688" fmla="*/ 1017169 w 1607795"/>
                <a:gd name="connsiteY688" fmla="*/ 574853 h 1500378"/>
                <a:gd name="connsiteX689" fmla="*/ 1020674 w 1607795"/>
                <a:gd name="connsiteY689" fmla="*/ 578358 h 1500378"/>
                <a:gd name="connsiteX690" fmla="*/ 1039953 w 1607795"/>
                <a:gd name="connsiteY690" fmla="*/ 571348 h 1500378"/>
                <a:gd name="connsiteX691" fmla="*/ 1043458 w 1607795"/>
                <a:gd name="connsiteY691" fmla="*/ 565214 h 1500378"/>
                <a:gd name="connsiteX692" fmla="*/ 1041705 w 1607795"/>
                <a:gd name="connsiteY692" fmla="*/ 557327 h 1500378"/>
                <a:gd name="connsiteX693" fmla="*/ 1041705 w 1607795"/>
                <a:gd name="connsiteY693" fmla="*/ 487223 h 1500378"/>
                <a:gd name="connsiteX694" fmla="*/ 1040829 w 1607795"/>
                <a:gd name="connsiteY694" fmla="*/ 478460 h 1500378"/>
                <a:gd name="connsiteX695" fmla="*/ 1027684 w 1607795"/>
                <a:gd name="connsiteY695" fmla="*/ 476707 h 1500378"/>
                <a:gd name="connsiteX696" fmla="*/ 0 w 1607795"/>
                <a:gd name="connsiteY696" fmla="*/ 393344 h 1500378"/>
                <a:gd name="connsiteX697" fmla="*/ 4166 w 1607795"/>
                <a:gd name="connsiteY697" fmla="*/ 399593 h 1500378"/>
                <a:gd name="connsiteX698" fmla="*/ 9424 w 1607795"/>
                <a:gd name="connsiteY698" fmla="*/ 411861 h 1500378"/>
                <a:gd name="connsiteX699" fmla="*/ 14682 w 1607795"/>
                <a:gd name="connsiteY699" fmla="*/ 431140 h 1500378"/>
                <a:gd name="connsiteX700" fmla="*/ 7671 w 1607795"/>
                <a:gd name="connsiteY700" fmla="*/ 457429 h 1500378"/>
                <a:gd name="connsiteX701" fmla="*/ 4166 w 1607795"/>
                <a:gd name="connsiteY701" fmla="*/ 469697 h 1500378"/>
                <a:gd name="connsiteX702" fmla="*/ 0 w 1607795"/>
                <a:gd name="connsiteY702" fmla="*/ 476362 h 1500378"/>
                <a:gd name="connsiteX703" fmla="*/ 0 w 1607795"/>
                <a:gd name="connsiteY703" fmla="*/ 393344 h 1500378"/>
                <a:gd name="connsiteX704" fmla="*/ 423037 w 1607795"/>
                <a:gd name="connsiteY704" fmla="*/ 212065 h 1500378"/>
                <a:gd name="connsiteX705" fmla="*/ 424790 w 1607795"/>
                <a:gd name="connsiteY705" fmla="*/ 227838 h 1500378"/>
                <a:gd name="connsiteX706" fmla="*/ 423037 w 1607795"/>
                <a:gd name="connsiteY706" fmla="*/ 278664 h 1500378"/>
                <a:gd name="connsiteX707" fmla="*/ 420408 w 1607795"/>
                <a:gd name="connsiteY707" fmla="*/ 299695 h 1500378"/>
                <a:gd name="connsiteX708" fmla="*/ 419532 w 1607795"/>
                <a:gd name="connsiteY708" fmla="*/ 325984 h 1500378"/>
                <a:gd name="connsiteX709" fmla="*/ 418656 w 1607795"/>
                <a:gd name="connsiteY709" fmla="*/ 331241 h 1500378"/>
                <a:gd name="connsiteX710" fmla="*/ 417780 w 1607795"/>
                <a:gd name="connsiteY710" fmla="*/ 338252 h 1500378"/>
                <a:gd name="connsiteX711" fmla="*/ 416027 w 1607795"/>
                <a:gd name="connsiteY711" fmla="*/ 361036 h 1500378"/>
                <a:gd name="connsiteX712" fmla="*/ 421285 w 1607795"/>
                <a:gd name="connsiteY712" fmla="*/ 371551 h 1500378"/>
                <a:gd name="connsiteX713" fmla="*/ 426543 w 1607795"/>
                <a:gd name="connsiteY713" fmla="*/ 320726 h 1500378"/>
                <a:gd name="connsiteX714" fmla="*/ 426543 w 1607795"/>
                <a:gd name="connsiteY714" fmla="*/ 334747 h 1500378"/>
                <a:gd name="connsiteX715" fmla="*/ 424790 w 1607795"/>
                <a:gd name="connsiteY715" fmla="*/ 350520 h 1500378"/>
                <a:gd name="connsiteX716" fmla="*/ 424790 w 1607795"/>
                <a:gd name="connsiteY716" fmla="*/ 352273 h 1500378"/>
                <a:gd name="connsiteX717" fmla="*/ 425667 w 1607795"/>
                <a:gd name="connsiteY717" fmla="*/ 360159 h 1500378"/>
                <a:gd name="connsiteX718" fmla="*/ 424790 w 1607795"/>
                <a:gd name="connsiteY718" fmla="*/ 368046 h 1500378"/>
                <a:gd name="connsiteX719" fmla="*/ 423913 w 1607795"/>
                <a:gd name="connsiteY719" fmla="*/ 376809 h 1500378"/>
                <a:gd name="connsiteX720" fmla="*/ 421285 w 1607795"/>
                <a:gd name="connsiteY720" fmla="*/ 385572 h 1500378"/>
                <a:gd name="connsiteX721" fmla="*/ 421285 w 1607795"/>
                <a:gd name="connsiteY721" fmla="*/ 390830 h 1500378"/>
                <a:gd name="connsiteX722" fmla="*/ 424790 w 1607795"/>
                <a:gd name="connsiteY722" fmla="*/ 404851 h 1500378"/>
                <a:gd name="connsiteX723" fmla="*/ 421285 w 1607795"/>
                <a:gd name="connsiteY723" fmla="*/ 410985 h 1500378"/>
                <a:gd name="connsiteX724" fmla="*/ 423037 w 1607795"/>
                <a:gd name="connsiteY724" fmla="*/ 418871 h 1500378"/>
                <a:gd name="connsiteX725" fmla="*/ 417780 w 1607795"/>
                <a:gd name="connsiteY725" fmla="*/ 418871 h 1500378"/>
                <a:gd name="connsiteX726" fmla="*/ 419532 w 1607795"/>
                <a:gd name="connsiteY726" fmla="*/ 452171 h 1500378"/>
                <a:gd name="connsiteX727" fmla="*/ 418656 w 1607795"/>
                <a:gd name="connsiteY727" fmla="*/ 461810 h 1500378"/>
                <a:gd name="connsiteX728" fmla="*/ 417780 w 1607795"/>
                <a:gd name="connsiteY728" fmla="*/ 473202 h 1500378"/>
                <a:gd name="connsiteX729" fmla="*/ 423037 w 1607795"/>
                <a:gd name="connsiteY729" fmla="*/ 455676 h 1500378"/>
                <a:gd name="connsiteX730" fmla="*/ 424790 w 1607795"/>
                <a:gd name="connsiteY730" fmla="*/ 441655 h 1500378"/>
                <a:gd name="connsiteX731" fmla="*/ 424790 w 1607795"/>
                <a:gd name="connsiteY731" fmla="*/ 466192 h 1500378"/>
                <a:gd name="connsiteX732" fmla="*/ 424790 w 1607795"/>
                <a:gd name="connsiteY732" fmla="*/ 478460 h 1500378"/>
                <a:gd name="connsiteX733" fmla="*/ 423037 w 1607795"/>
                <a:gd name="connsiteY733" fmla="*/ 480212 h 1500378"/>
                <a:gd name="connsiteX734" fmla="*/ 424790 w 1607795"/>
                <a:gd name="connsiteY734" fmla="*/ 492481 h 1500378"/>
                <a:gd name="connsiteX735" fmla="*/ 424790 w 1607795"/>
                <a:gd name="connsiteY735" fmla="*/ 506502 h 1500378"/>
                <a:gd name="connsiteX736" fmla="*/ 430048 w 1607795"/>
                <a:gd name="connsiteY736" fmla="*/ 501244 h 1500378"/>
                <a:gd name="connsiteX737" fmla="*/ 437058 w 1607795"/>
                <a:gd name="connsiteY737" fmla="*/ 511759 h 1500378"/>
                <a:gd name="connsiteX738" fmla="*/ 445821 w 1607795"/>
                <a:gd name="connsiteY738" fmla="*/ 527533 h 1500378"/>
                <a:gd name="connsiteX739" fmla="*/ 444945 w 1607795"/>
                <a:gd name="connsiteY739" fmla="*/ 526656 h 1500378"/>
                <a:gd name="connsiteX740" fmla="*/ 444068 w 1607795"/>
                <a:gd name="connsiteY740" fmla="*/ 529285 h 1500378"/>
                <a:gd name="connsiteX741" fmla="*/ 451079 w 1607795"/>
                <a:gd name="connsiteY741" fmla="*/ 534543 h 1500378"/>
                <a:gd name="connsiteX742" fmla="*/ 449326 w 1607795"/>
                <a:gd name="connsiteY742" fmla="*/ 540677 h 1500378"/>
                <a:gd name="connsiteX743" fmla="*/ 447574 w 1607795"/>
                <a:gd name="connsiteY743" fmla="*/ 546811 h 1500378"/>
                <a:gd name="connsiteX744" fmla="*/ 454584 w 1607795"/>
                <a:gd name="connsiteY744" fmla="*/ 550316 h 1500378"/>
                <a:gd name="connsiteX745" fmla="*/ 452831 w 1607795"/>
                <a:gd name="connsiteY745" fmla="*/ 543306 h 1500378"/>
                <a:gd name="connsiteX746" fmla="*/ 458966 w 1607795"/>
                <a:gd name="connsiteY746" fmla="*/ 544182 h 1500378"/>
                <a:gd name="connsiteX747" fmla="*/ 459842 w 1607795"/>
                <a:gd name="connsiteY747" fmla="*/ 545059 h 1500378"/>
                <a:gd name="connsiteX748" fmla="*/ 459842 w 1607795"/>
                <a:gd name="connsiteY748" fmla="*/ 552069 h 1500378"/>
                <a:gd name="connsiteX749" fmla="*/ 456337 w 1607795"/>
                <a:gd name="connsiteY749" fmla="*/ 566090 h 1500378"/>
                <a:gd name="connsiteX750" fmla="*/ 456337 w 1607795"/>
                <a:gd name="connsiteY750" fmla="*/ 569595 h 1500378"/>
                <a:gd name="connsiteX751" fmla="*/ 458090 w 1607795"/>
                <a:gd name="connsiteY751" fmla="*/ 579234 h 1500378"/>
                <a:gd name="connsiteX752" fmla="*/ 459842 w 1607795"/>
                <a:gd name="connsiteY752" fmla="*/ 592379 h 1500378"/>
                <a:gd name="connsiteX753" fmla="*/ 458090 w 1607795"/>
                <a:gd name="connsiteY753" fmla="*/ 601142 h 1500378"/>
                <a:gd name="connsiteX754" fmla="*/ 456337 w 1607795"/>
                <a:gd name="connsiteY754" fmla="*/ 636194 h 1500378"/>
                <a:gd name="connsiteX755" fmla="*/ 457213 w 1607795"/>
                <a:gd name="connsiteY755" fmla="*/ 654596 h 1500378"/>
                <a:gd name="connsiteX756" fmla="*/ 456337 w 1607795"/>
                <a:gd name="connsiteY756" fmla="*/ 683514 h 1500378"/>
                <a:gd name="connsiteX757" fmla="*/ 454584 w 1607795"/>
                <a:gd name="connsiteY757" fmla="*/ 687019 h 1500378"/>
                <a:gd name="connsiteX758" fmla="*/ 451079 w 1607795"/>
                <a:gd name="connsiteY758" fmla="*/ 687019 h 1500378"/>
                <a:gd name="connsiteX759" fmla="*/ 445821 w 1607795"/>
                <a:gd name="connsiteY759" fmla="*/ 665988 h 1500378"/>
                <a:gd name="connsiteX760" fmla="*/ 445821 w 1607795"/>
                <a:gd name="connsiteY760" fmla="*/ 623926 h 1500378"/>
                <a:gd name="connsiteX761" fmla="*/ 444068 w 1607795"/>
                <a:gd name="connsiteY761" fmla="*/ 616915 h 1500378"/>
                <a:gd name="connsiteX762" fmla="*/ 437058 w 1607795"/>
                <a:gd name="connsiteY762" fmla="*/ 618668 h 1500378"/>
                <a:gd name="connsiteX763" fmla="*/ 435306 w 1607795"/>
                <a:gd name="connsiteY763" fmla="*/ 622173 h 1500378"/>
                <a:gd name="connsiteX764" fmla="*/ 431800 w 1607795"/>
                <a:gd name="connsiteY764" fmla="*/ 622173 h 1500378"/>
                <a:gd name="connsiteX765" fmla="*/ 430048 w 1607795"/>
                <a:gd name="connsiteY765" fmla="*/ 618668 h 1500378"/>
                <a:gd name="connsiteX766" fmla="*/ 428295 w 1607795"/>
                <a:gd name="connsiteY766" fmla="*/ 618668 h 1500378"/>
                <a:gd name="connsiteX767" fmla="*/ 403759 w 1607795"/>
                <a:gd name="connsiteY767" fmla="*/ 630936 h 1500378"/>
                <a:gd name="connsiteX768" fmla="*/ 394995 w 1607795"/>
                <a:gd name="connsiteY768" fmla="*/ 641452 h 1500378"/>
                <a:gd name="connsiteX769" fmla="*/ 391490 w 1607795"/>
                <a:gd name="connsiteY769" fmla="*/ 653720 h 1500378"/>
                <a:gd name="connsiteX770" fmla="*/ 389738 w 1607795"/>
                <a:gd name="connsiteY770" fmla="*/ 664236 h 1500378"/>
                <a:gd name="connsiteX771" fmla="*/ 388862 w 1607795"/>
                <a:gd name="connsiteY771" fmla="*/ 669493 h 1500378"/>
                <a:gd name="connsiteX772" fmla="*/ 387985 w 1607795"/>
                <a:gd name="connsiteY772" fmla="*/ 674751 h 1500378"/>
                <a:gd name="connsiteX773" fmla="*/ 387985 w 1607795"/>
                <a:gd name="connsiteY773" fmla="*/ 678256 h 1500378"/>
                <a:gd name="connsiteX774" fmla="*/ 391490 w 1607795"/>
                <a:gd name="connsiteY774" fmla="*/ 690524 h 1500378"/>
                <a:gd name="connsiteX775" fmla="*/ 386233 w 1607795"/>
                <a:gd name="connsiteY775" fmla="*/ 708050 h 1500378"/>
                <a:gd name="connsiteX776" fmla="*/ 384480 w 1607795"/>
                <a:gd name="connsiteY776" fmla="*/ 723824 h 1500378"/>
                <a:gd name="connsiteX777" fmla="*/ 383604 w 1607795"/>
                <a:gd name="connsiteY777" fmla="*/ 741350 h 1500378"/>
                <a:gd name="connsiteX778" fmla="*/ 382728 w 1607795"/>
                <a:gd name="connsiteY778" fmla="*/ 755371 h 1500378"/>
                <a:gd name="connsiteX779" fmla="*/ 380975 w 1607795"/>
                <a:gd name="connsiteY779" fmla="*/ 768515 h 1500378"/>
                <a:gd name="connsiteX780" fmla="*/ 379222 w 1607795"/>
                <a:gd name="connsiteY780" fmla="*/ 779907 h 1500378"/>
                <a:gd name="connsiteX781" fmla="*/ 384480 w 1607795"/>
                <a:gd name="connsiteY781" fmla="*/ 790423 h 1500378"/>
                <a:gd name="connsiteX782" fmla="*/ 387109 w 1607795"/>
                <a:gd name="connsiteY782" fmla="*/ 793052 h 1500378"/>
                <a:gd name="connsiteX783" fmla="*/ 389738 w 1607795"/>
                <a:gd name="connsiteY783" fmla="*/ 797433 h 1500378"/>
                <a:gd name="connsiteX784" fmla="*/ 387985 w 1607795"/>
                <a:gd name="connsiteY784" fmla="*/ 797433 h 1500378"/>
                <a:gd name="connsiteX785" fmla="*/ 387109 w 1607795"/>
                <a:gd name="connsiteY785" fmla="*/ 794804 h 1500378"/>
                <a:gd name="connsiteX786" fmla="*/ 384480 w 1607795"/>
                <a:gd name="connsiteY786" fmla="*/ 792175 h 1500378"/>
                <a:gd name="connsiteX787" fmla="*/ 382728 w 1607795"/>
                <a:gd name="connsiteY787" fmla="*/ 806196 h 1500378"/>
                <a:gd name="connsiteX788" fmla="*/ 384480 w 1607795"/>
                <a:gd name="connsiteY788" fmla="*/ 806196 h 1500378"/>
                <a:gd name="connsiteX789" fmla="*/ 387985 w 1607795"/>
                <a:gd name="connsiteY789" fmla="*/ 802691 h 1500378"/>
                <a:gd name="connsiteX790" fmla="*/ 386233 w 1607795"/>
                <a:gd name="connsiteY790" fmla="*/ 844753 h 1500378"/>
                <a:gd name="connsiteX791" fmla="*/ 393243 w 1607795"/>
                <a:gd name="connsiteY791" fmla="*/ 820217 h 1500378"/>
                <a:gd name="connsiteX792" fmla="*/ 394120 w 1607795"/>
                <a:gd name="connsiteY792" fmla="*/ 821093 h 1500378"/>
                <a:gd name="connsiteX793" fmla="*/ 394995 w 1607795"/>
                <a:gd name="connsiteY793" fmla="*/ 821970 h 1500378"/>
                <a:gd name="connsiteX794" fmla="*/ 391490 w 1607795"/>
                <a:gd name="connsiteY794" fmla="*/ 850011 h 1500378"/>
                <a:gd name="connsiteX795" fmla="*/ 393243 w 1607795"/>
                <a:gd name="connsiteY795" fmla="*/ 867537 h 1500378"/>
                <a:gd name="connsiteX796" fmla="*/ 400254 w 1607795"/>
                <a:gd name="connsiteY796" fmla="*/ 850011 h 1500378"/>
                <a:gd name="connsiteX797" fmla="*/ 402006 w 1607795"/>
                <a:gd name="connsiteY797" fmla="*/ 853516 h 1500378"/>
                <a:gd name="connsiteX798" fmla="*/ 414274 w 1607795"/>
                <a:gd name="connsiteY798" fmla="*/ 793928 h 1500378"/>
                <a:gd name="connsiteX799" fmla="*/ 416903 w 1607795"/>
                <a:gd name="connsiteY799" fmla="*/ 801815 h 1500378"/>
                <a:gd name="connsiteX800" fmla="*/ 416027 w 1607795"/>
                <a:gd name="connsiteY800" fmla="*/ 807949 h 1500378"/>
                <a:gd name="connsiteX801" fmla="*/ 412521 w 1607795"/>
                <a:gd name="connsiteY801" fmla="*/ 820217 h 1500378"/>
                <a:gd name="connsiteX802" fmla="*/ 412521 w 1607795"/>
                <a:gd name="connsiteY802" fmla="*/ 846506 h 1500378"/>
                <a:gd name="connsiteX803" fmla="*/ 410769 w 1607795"/>
                <a:gd name="connsiteY803" fmla="*/ 874548 h 1500378"/>
                <a:gd name="connsiteX804" fmla="*/ 410769 w 1607795"/>
                <a:gd name="connsiteY804" fmla="*/ 881558 h 1500378"/>
                <a:gd name="connsiteX805" fmla="*/ 412521 w 1607795"/>
                <a:gd name="connsiteY805" fmla="*/ 904342 h 1500378"/>
                <a:gd name="connsiteX806" fmla="*/ 413398 w 1607795"/>
                <a:gd name="connsiteY806" fmla="*/ 906094 h 1500378"/>
                <a:gd name="connsiteX807" fmla="*/ 412521 w 1607795"/>
                <a:gd name="connsiteY807" fmla="*/ 909599 h 1500378"/>
                <a:gd name="connsiteX808" fmla="*/ 412521 w 1607795"/>
                <a:gd name="connsiteY808" fmla="*/ 918362 h 1500378"/>
                <a:gd name="connsiteX809" fmla="*/ 416027 w 1607795"/>
                <a:gd name="connsiteY809" fmla="*/ 914857 h 1500378"/>
                <a:gd name="connsiteX810" fmla="*/ 415151 w 1607795"/>
                <a:gd name="connsiteY810" fmla="*/ 929754 h 1500378"/>
                <a:gd name="connsiteX811" fmla="*/ 414274 w 1607795"/>
                <a:gd name="connsiteY811" fmla="*/ 944651 h 1500378"/>
                <a:gd name="connsiteX812" fmla="*/ 414274 w 1607795"/>
                <a:gd name="connsiteY812" fmla="*/ 946404 h 1500378"/>
                <a:gd name="connsiteX813" fmla="*/ 419532 w 1607795"/>
                <a:gd name="connsiteY813" fmla="*/ 959549 h 1500378"/>
                <a:gd name="connsiteX814" fmla="*/ 423037 w 1607795"/>
                <a:gd name="connsiteY814" fmla="*/ 970940 h 1500378"/>
                <a:gd name="connsiteX815" fmla="*/ 423037 w 1607795"/>
                <a:gd name="connsiteY815" fmla="*/ 976198 h 1500378"/>
                <a:gd name="connsiteX816" fmla="*/ 419532 w 1607795"/>
                <a:gd name="connsiteY816" fmla="*/ 984961 h 1500378"/>
                <a:gd name="connsiteX817" fmla="*/ 417780 w 1607795"/>
                <a:gd name="connsiteY817" fmla="*/ 995477 h 1500378"/>
                <a:gd name="connsiteX818" fmla="*/ 409016 w 1607795"/>
                <a:gd name="connsiteY818" fmla="*/ 983209 h 1500378"/>
                <a:gd name="connsiteX819" fmla="*/ 410769 w 1607795"/>
                <a:gd name="connsiteY819" fmla="*/ 1002487 h 1500378"/>
                <a:gd name="connsiteX820" fmla="*/ 405512 w 1607795"/>
                <a:gd name="connsiteY820" fmla="*/ 1010374 h 1500378"/>
                <a:gd name="connsiteX821" fmla="*/ 398501 w 1607795"/>
                <a:gd name="connsiteY821" fmla="*/ 1016508 h 1500378"/>
                <a:gd name="connsiteX822" fmla="*/ 402006 w 1607795"/>
                <a:gd name="connsiteY822" fmla="*/ 1025271 h 1500378"/>
                <a:gd name="connsiteX823" fmla="*/ 400254 w 1607795"/>
                <a:gd name="connsiteY823" fmla="*/ 1030529 h 1500378"/>
                <a:gd name="connsiteX824" fmla="*/ 393243 w 1607795"/>
                <a:gd name="connsiteY824" fmla="*/ 1034034 h 1500378"/>
                <a:gd name="connsiteX825" fmla="*/ 389738 w 1607795"/>
                <a:gd name="connsiteY825" fmla="*/ 1028776 h 1500378"/>
                <a:gd name="connsiteX826" fmla="*/ 387109 w 1607795"/>
                <a:gd name="connsiteY826" fmla="*/ 1034910 h 1500378"/>
                <a:gd name="connsiteX827" fmla="*/ 387985 w 1607795"/>
                <a:gd name="connsiteY827" fmla="*/ 1039292 h 1500378"/>
                <a:gd name="connsiteX828" fmla="*/ 382728 w 1607795"/>
                <a:gd name="connsiteY828" fmla="*/ 1037539 h 1500378"/>
                <a:gd name="connsiteX829" fmla="*/ 373965 w 1607795"/>
                <a:gd name="connsiteY829" fmla="*/ 1032282 h 1500378"/>
                <a:gd name="connsiteX830" fmla="*/ 365202 w 1607795"/>
                <a:gd name="connsiteY830" fmla="*/ 1027024 h 1500378"/>
                <a:gd name="connsiteX831" fmla="*/ 365202 w 1607795"/>
                <a:gd name="connsiteY831" fmla="*/ 1034910 h 1500378"/>
                <a:gd name="connsiteX832" fmla="*/ 363449 w 1607795"/>
                <a:gd name="connsiteY832" fmla="*/ 1044550 h 1500378"/>
                <a:gd name="connsiteX833" fmla="*/ 359944 w 1607795"/>
                <a:gd name="connsiteY833" fmla="*/ 1039292 h 1500378"/>
                <a:gd name="connsiteX834" fmla="*/ 357315 w 1607795"/>
                <a:gd name="connsiteY834" fmla="*/ 1045426 h 1500378"/>
                <a:gd name="connsiteX835" fmla="*/ 358191 w 1607795"/>
                <a:gd name="connsiteY835" fmla="*/ 1051560 h 1500378"/>
                <a:gd name="connsiteX836" fmla="*/ 347675 w 1607795"/>
                <a:gd name="connsiteY836" fmla="*/ 1049807 h 1500378"/>
                <a:gd name="connsiteX837" fmla="*/ 345923 w 1607795"/>
                <a:gd name="connsiteY837" fmla="*/ 1053313 h 1500378"/>
                <a:gd name="connsiteX838" fmla="*/ 341541 w 1607795"/>
                <a:gd name="connsiteY838" fmla="*/ 1054189 h 1500378"/>
                <a:gd name="connsiteX839" fmla="*/ 335407 w 1607795"/>
                <a:gd name="connsiteY839" fmla="*/ 1051560 h 1500378"/>
                <a:gd name="connsiteX840" fmla="*/ 338036 w 1607795"/>
                <a:gd name="connsiteY840" fmla="*/ 1049807 h 1500378"/>
                <a:gd name="connsiteX841" fmla="*/ 340665 w 1607795"/>
                <a:gd name="connsiteY841" fmla="*/ 1048055 h 1500378"/>
                <a:gd name="connsiteX842" fmla="*/ 331902 w 1607795"/>
                <a:gd name="connsiteY842" fmla="*/ 1035787 h 1500378"/>
                <a:gd name="connsiteX843" fmla="*/ 333655 w 1607795"/>
                <a:gd name="connsiteY843" fmla="*/ 1049807 h 1500378"/>
                <a:gd name="connsiteX844" fmla="*/ 325768 w 1607795"/>
                <a:gd name="connsiteY844" fmla="*/ 1048055 h 1500378"/>
                <a:gd name="connsiteX845" fmla="*/ 321387 w 1607795"/>
                <a:gd name="connsiteY845" fmla="*/ 1042797 h 1500378"/>
                <a:gd name="connsiteX846" fmla="*/ 319634 w 1607795"/>
                <a:gd name="connsiteY846" fmla="*/ 1048055 h 1500378"/>
                <a:gd name="connsiteX847" fmla="*/ 314376 w 1607795"/>
                <a:gd name="connsiteY847" fmla="*/ 1053313 h 1500378"/>
                <a:gd name="connsiteX848" fmla="*/ 309118 w 1607795"/>
                <a:gd name="connsiteY848" fmla="*/ 1046302 h 1500378"/>
                <a:gd name="connsiteX849" fmla="*/ 295097 w 1607795"/>
                <a:gd name="connsiteY849" fmla="*/ 1051560 h 1500378"/>
                <a:gd name="connsiteX850" fmla="*/ 286334 w 1607795"/>
                <a:gd name="connsiteY850" fmla="*/ 1046302 h 1500378"/>
                <a:gd name="connsiteX851" fmla="*/ 282829 w 1607795"/>
                <a:gd name="connsiteY851" fmla="*/ 1039292 h 1500378"/>
                <a:gd name="connsiteX852" fmla="*/ 282829 w 1607795"/>
                <a:gd name="connsiteY852" fmla="*/ 1048055 h 1500378"/>
                <a:gd name="connsiteX853" fmla="*/ 278448 w 1607795"/>
                <a:gd name="connsiteY853" fmla="*/ 1051560 h 1500378"/>
                <a:gd name="connsiteX854" fmla="*/ 274066 w 1607795"/>
                <a:gd name="connsiteY854" fmla="*/ 1048055 h 1500378"/>
                <a:gd name="connsiteX855" fmla="*/ 268808 w 1607795"/>
                <a:gd name="connsiteY855" fmla="*/ 1041045 h 1500378"/>
                <a:gd name="connsiteX856" fmla="*/ 259169 w 1607795"/>
                <a:gd name="connsiteY856" fmla="*/ 1029653 h 1500378"/>
                <a:gd name="connsiteX857" fmla="*/ 251283 w 1607795"/>
                <a:gd name="connsiteY857" fmla="*/ 1018261 h 1500378"/>
                <a:gd name="connsiteX858" fmla="*/ 251283 w 1607795"/>
                <a:gd name="connsiteY858" fmla="*/ 1011250 h 1500378"/>
                <a:gd name="connsiteX859" fmla="*/ 253035 w 1607795"/>
                <a:gd name="connsiteY859" fmla="*/ 1002487 h 1500378"/>
                <a:gd name="connsiteX860" fmla="*/ 247777 w 1607795"/>
                <a:gd name="connsiteY860" fmla="*/ 1009498 h 1500378"/>
                <a:gd name="connsiteX861" fmla="*/ 246025 w 1607795"/>
                <a:gd name="connsiteY861" fmla="*/ 1014755 h 1500378"/>
                <a:gd name="connsiteX862" fmla="*/ 242520 w 1607795"/>
                <a:gd name="connsiteY862" fmla="*/ 1011250 h 1500378"/>
                <a:gd name="connsiteX863" fmla="*/ 232004 w 1607795"/>
                <a:gd name="connsiteY863" fmla="*/ 1005992 h 1500378"/>
                <a:gd name="connsiteX864" fmla="*/ 219736 w 1607795"/>
                <a:gd name="connsiteY864" fmla="*/ 995477 h 1500378"/>
                <a:gd name="connsiteX865" fmla="*/ 219736 w 1607795"/>
                <a:gd name="connsiteY865" fmla="*/ 986714 h 1500378"/>
                <a:gd name="connsiteX866" fmla="*/ 212725 w 1607795"/>
                <a:gd name="connsiteY866" fmla="*/ 976198 h 1500378"/>
                <a:gd name="connsiteX867" fmla="*/ 198705 w 1607795"/>
                <a:gd name="connsiteY867" fmla="*/ 972693 h 1500378"/>
                <a:gd name="connsiteX868" fmla="*/ 189942 w 1607795"/>
                <a:gd name="connsiteY868" fmla="*/ 972693 h 1500378"/>
                <a:gd name="connsiteX869" fmla="*/ 177674 w 1607795"/>
                <a:gd name="connsiteY869" fmla="*/ 969188 h 1500378"/>
                <a:gd name="connsiteX870" fmla="*/ 174168 w 1607795"/>
                <a:gd name="connsiteY870" fmla="*/ 965683 h 1500378"/>
                <a:gd name="connsiteX871" fmla="*/ 167158 w 1607795"/>
                <a:gd name="connsiteY871" fmla="*/ 944651 h 1500378"/>
                <a:gd name="connsiteX872" fmla="*/ 165405 w 1607795"/>
                <a:gd name="connsiteY872" fmla="*/ 941146 h 1500378"/>
                <a:gd name="connsiteX873" fmla="*/ 153137 w 1607795"/>
                <a:gd name="connsiteY873" fmla="*/ 909599 h 1500378"/>
                <a:gd name="connsiteX874" fmla="*/ 153137 w 1607795"/>
                <a:gd name="connsiteY874" fmla="*/ 906094 h 1500378"/>
                <a:gd name="connsiteX875" fmla="*/ 154013 w 1607795"/>
                <a:gd name="connsiteY875" fmla="*/ 892074 h 1500378"/>
                <a:gd name="connsiteX876" fmla="*/ 158395 w 1607795"/>
                <a:gd name="connsiteY876" fmla="*/ 876300 h 1500378"/>
                <a:gd name="connsiteX877" fmla="*/ 167158 w 1607795"/>
                <a:gd name="connsiteY877" fmla="*/ 857022 h 1500378"/>
                <a:gd name="connsiteX878" fmla="*/ 175921 w 1607795"/>
                <a:gd name="connsiteY878" fmla="*/ 837743 h 1500378"/>
                <a:gd name="connsiteX879" fmla="*/ 186437 w 1607795"/>
                <a:gd name="connsiteY879" fmla="*/ 816712 h 1500378"/>
                <a:gd name="connsiteX880" fmla="*/ 188189 w 1607795"/>
                <a:gd name="connsiteY880" fmla="*/ 813207 h 1500378"/>
                <a:gd name="connsiteX881" fmla="*/ 184684 w 1607795"/>
                <a:gd name="connsiteY881" fmla="*/ 727329 h 1500378"/>
                <a:gd name="connsiteX882" fmla="*/ 186437 w 1607795"/>
                <a:gd name="connsiteY882" fmla="*/ 681761 h 1500378"/>
                <a:gd name="connsiteX883" fmla="*/ 184684 w 1607795"/>
                <a:gd name="connsiteY883" fmla="*/ 627431 h 1500378"/>
                <a:gd name="connsiteX884" fmla="*/ 183807 w 1607795"/>
                <a:gd name="connsiteY884" fmla="*/ 603771 h 1500378"/>
                <a:gd name="connsiteX885" fmla="*/ 184684 w 1607795"/>
                <a:gd name="connsiteY885" fmla="*/ 571348 h 1500378"/>
                <a:gd name="connsiteX886" fmla="*/ 182931 w 1607795"/>
                <a:gd name="connsiteY886" fmla="*/ 564337 h 1500378"/>
                <a:gd name="connsiteX887" fmla="*/ 182931 w 1607795"/>
                <a:gd name="connsiteY887" fmla="*/ 559079 h 1500378"/>
                <a:gd name="connsiteX888" fmla="*/ 174168 w 1607795"/>
                <a:gd name="connsiteY888" fmla="*/ 545059 h 1500378"/>
                <a:gd name="connsiteX889" fmla="*/ 167158 w 1607795"/>
                <a:gd name="connsiteY889" fmla="*/ 537172 h 1500378"/>
                <a:gd name="connsiteX890" fmla="*/ 158395 w 1607795"/>
                <a:gd name="connsiteY890" fmla="*/ 531038 h 1500378"/>
                <a:gd name="connsiteX891" fmla="*/ 156642 w 1607795"/>
                <a:gd name="connsiteY891" fmla="*/ 526656 h 1500378"/>
                <a:gd name="connsiteX892" fmla="*/ 158395 w 1607795"/>
                <a:gd name="connsiteY892" fmla="*/ 522275 h 1500378"/>
                <a:gd name="connsiteX893" fmla="*/ 160147 w 1607795"/>
                <a:gd name="connsiteY893" fmla="*/ 515264 h 1500378"/>
                <a:gd name="connsiteX894" fmla="*/ 160147 w 1607795"/>
                <a:gd name="connsiteY894" fmla="*/ 510007 h 1500378"/>
                <a:gd name="connsiteX895" fmla="*/ 156642 w 1607795"/>
                <a:gd name="connsiteY895" fmla="*/ 499491 h 1500378"/>
                <a:gd name="connsiteX896" fmla="*/ 152261 w 1607795"/>
                <a:gd name="connsiteY896" fmla="*/ 492481 h 1500378"/>
                <a:gd name="connsiteX897" fmla="*/ 153137 w 1607795"/>
                <a:gd name="connsiteY897" fmla="*/ 481965 h 1500378"/>
                <a:gd name="connsiteX898" fmla="*/ 165405 w 1607795"/>
                <a:gd name="connsiteY898" fmla="*/ 460934 h 1500378"/>
                <a:gd name="connsiteX899" fmla="*/ 179426 w 1607795"/>
                <a:gd name="connsiteY899" fmla="*/ 441655 h 1500378"/>
                <a:gd name="connsiteX900" fmla="*/ 200457 w 1607795"/>
                <a:gd name="connsiteY900" fmla="*/ 434645 h 1500378"/>
                <a:gd name="connsiteX901" fmla="*/ 205715 w 1607795"/>
                <a:gd name="connsiteY901" fmla="*/ 429387 h 1500378"/>
                <a:gd name="connsiteX902" fmla="*/ 223241 w 1607795"/>
                <a:gd name="connsiteY902" fmla="*/ 410109 h 1500378"/>
                <a:gd name="connsiteX903" fmla="*/ 228499 w 1607795"/>
                <a:gd name="connsiteY903" fmla="*/ 406603 h 1500378"/>
                <a:gd name="connsiteX904" fmla="*/ 233756 w 1607795"/>
                <a:gd name="connsiteY904" fmla="*/ 404851 h 1500378"/>
                <a:gd name="connsiteX905" fmla="*/ 249530 w 1607795"/>
                <a:gd name="connsiteY905" fmla="*/ 392583 h 1500378"/>
                <a:gd name="connsiteX906" fmla="*/ 253035 w 1607795"/>
                <a:gd name="connsiteY906" fmla="*/ 390830 h 1500378"/>
                <a:gd name="connsiteX907" fmla="*/ 291592 w 1607795"/>
                <a:gd name="connsiteY907" fmla="*/ 382067 h 1500378"/>
                <a:gd name="connsiteX908" fmla="*/ 312624 w 1607795"/>
                <a:gd name="connsiteY908" fmla="*/ 385572 h 1500378"/>
                <a:gd name="connsiteX909" fmla="*/ 342418 w 1607795"/>
                <a:gd name="connsiteY909" fmla="*/ 404851 h 1500378"/>
                <a:gd name="connsiteX910" fmla="*/ 361696 w 1607795"/>
                <a:gd name="connsiteY910" fmla="*/ 443408 h 1500378"/>
                <a:gd name="connsiteX911" fmla="*/ 363449 w 1607795"/>
                <a:gd name="connsiteY911" fmla="*/ 452171 h 1500378"/>
                <a:gd name="connsiteX912" fmla="*/ 370459 w 1607795"/>
                <a:gd name="connsiteY912" fmla="*/ 438150 h 1500378"/>
                <a:gd name="connsiteX913" fmla="*/ 377470 w 1607795"/>
                <a:gd name="connsiteY913" fmla="*/ 396088 h 1500378"/>
                <a:gd name="connsiteX914" fmla="*/ 384480 w 1607795"/>
                <a:gd name="connsiteY914" fmla="*/ 354902 h 1500378"/>
                <a:gd name="connsiteX915" fmla="*/ 391490 w 1607795"/>
                <a:gd name="connsiteY915" fmla="*/ 299695 h 1500378"/>
                <a:gd name="connsiteX916" fmla="*/ 394995 w 1607795"/>
                <a:gd name="connsiteY916" fmla="*/ 289179 h 1500378"/>
                <a:gd name="connsiteX917" fmla="*/ 398501 w 1607795"/>
                <a:gd name="connsiteY917" fmla="*/ 289179 h 1500378"/>
                <a:gd name="connsiteX918" fmla="*/ 402006 w 1607795"/>
                <a:gd name="connsiteY918" fmla="*/ 276911 h 1500378"/>
                <a:gd name="connsiteX919" fmla="*/ 407264 w 1607795"/>
                <a:gd name="connsiteY919" fmla="*/ 240106 h 1500378"/>
                <a:gd name="connsiteX920" fmla="*/ 418948 w 1607795"/>
                <a:gd name="connsiteY920" fmla="*/ 216738 h 1500378"/>
                <a:gd name="connsiteX921" fmla="*/ 416027 w 1607795"/>
                <a:gd name="connsiteY921" fmla="*/ 231343 h 1500378"/>
                <a:gd name="connsiteX922" fmla="*/ 416027 w 1607795"/>
                <a:gd name="connsiteY922" fmla="*/ 236601 h 1500378"/>
                <a:gd name="connsiteX923" fmla="*/ 417780 w 1607795"/>
                <a:gd name="connsiteY923" fmla="*/ 236601 h 1500378"/>
                <a:gd name="connsiteX924" fmla="*/ 423037 w 1607795"/>
                <a:gd name="connsiteY924" fmla="*/ 212065 h 1500378"/>
                <a:gd name="connsiteX925" fmla="*/ 421285 w 1607795"/>
                <a:gd name="connsiteY925" fmla="*/ 212065 h 1500378"/>
                <a:gd name="connsiteX926" fmla="*/ 418948 w 1607795"/>
                <a:gd name="connsiteY926" fmla="*/ 216738 h 1500378"/>
                <a:gd name="connsiteX927" fmla="*/ 419532 w 1607795"/>
                <a:gd name="connsiteY927" fmla="*/ 213817 h 1500378"/>
                <a:gd name="connsiteX928" fmla="*/ 421285 w 1607795"/>
                <a:gd name="connsiteY928" fmla="*/ 212065 h 1500378"/>
                <a:gd name="connsiteX929" fmla="*/ 1020674 w 1607795"/>
                <a:gd name="connsiteY929" fmla="*/ 145466 h 1500378"/>
                <a:gd name="connsiteX930" fmla="*/ 997890 w 1607795"/>
                <a:gd name="connsiteY930" fmla="*/ 152476 h 1500378"/>
                <a:gd name="connsiteX931" fmla="*/ 1004900 w 1607795"/>
                <a:gd name="connsiteY931" fmla="*/ 154229 h 1500378"/>
                <a:gd name="connsiteX932" fmla="*/ 1020674 w 1607795"/>
                <a:gd name="connsiteY932" fmla="*/ 145466 h 1500378"/>
                <a:gd name="connsiteX933" fmla="*/ 1364183 w 1607795"/>
                <a:gd name="connsiteY933" fmla="*/ 94641 h 1500378"/>
                <a:gd name="connsiteX934" fmla="*/ 1358926 w 1607795"/>
                <a:gd name="connsiteY934" fmla="*/ 96393 h 1500378"/>
                <a:gd name="connsiteX935" fmla="*/ 1367689 w 1607795"/>
                <a:gd name="connsiteY935" fmla="*/ 96393 h 1500378"/>
                <a:gd name="connsiteX936" fmla="*/ 1364183 w 1607795"/>
                <a:gd name="connsiteY936" fmla="*/ 94641 h 1500378"/>
                <a:gd name="connsiteX937" fmla="*/ 1406246 w 1607795"/>
                <a:gd name="connsiteY937" fmla="*/ 89383 h 1500378"/>
                <a:gd name="connsiteX938" fmla="*/ 1397483 w 1607795"/>
                <a:gd name="connsiteY938" fmla="*/ 90259 h 1500378"/>
                <a:gd name="connsiteX939" fmla="*/ 1397483 w 1607795"/>
                <a:gd name="connsiteY939" fmla="*/ 96393 h 1500378"/>
                <a:gd name="connsiteX940" fmla="*/ 1406246 w 1607795"/>
                <a:gd name="connsiteY940" fmla="*/ 89383 h 1500378"/>
                <a:gd name="connsiteX941" fmla="*/ 1422019 w 1607795"/>
                <a:gd name="connsiteY941" fmla="*/ 85878 h 1500378"/>
                <a:gd name="connsiteX942" fmla="*/ 1423772 w 1607795"/>
                <a:gd name="connsiteY942" fmla="*/ 88506 h 1500378"/>
                <a:gd name="connsiteX943" fmla="*/ 1427277 w 1607795"/>
                <a:gd name="connsiteY943" fmla="*/ 89383 h 1500378"/>
                <a:gd name="connsiteX944" fmla="*/ 1427277 w 1607795"/>
                <a:gd name="connsiteY944" fmla="*/ 85878 h 1500378"/>
                <a:gd name="connsiteX945" fmla="*/ 1422019 w 1607795"/>
                <a:gd name="connsiteY945" fmla="*/ 85878 h 1500378"/>
                <a:gd name="connsiteX946" fmla="*/ 1280497 w 1607795"/>
                <a:gd name="connsiteY946" fmla="*/ 22346 h 1500378"/>
                <a:gd name="connsiteX947" fmla="*/ 1281811 w 1607795"/>
                <a:gd name="connsiteY947" fmla="*/ 24537 h 1500378"/>
                <a:gd name="connsiteX948" fmla="*/ 1284440 w 1607795"/>
                <a:gd name="connsiteY948" fmla="*/ 25413 h 1500378"/>
                <a:gd name="connsiteX949" fmla="*/ 1290574 w 1607795"/>
                <a:gd name="connsiteY949" fmla="*/ 24537 h 1500378"/>
                <a:gd name="connsiteX950" fmla="*/ 1322121 w 1607795"/>
                <a:gd name="connsiteY950" fmla="*/ 24537 h 1500378"/>
                <a:gd name="connsiteX951" fmla="*/ 1330884 w 1607795"/>
                <a:gd name="connsiteY951" fmla="*/ 28042 h 1500378"/>
                <a:gd name="connsiteX952" fmla="*/ 1364183 w 1607795"/>
                <a:gd name="connsiteY952" fmla="*/ 35052 h 1500378"/>
                <a:gd name="connsiteX953" fmla="*/ 1378204 w 1607795"/>
                <a:gd name="connsiteY953" fmla="*/ 41186 h 1500378"/>
                <a:gd name="connsiteX954" fmla="*/ 1385215 w 1607795"/>
                <a:gd name="connsiteY954" fmla="*/ 52578 h 1500378"/>
                <a:gd name="connsiteX955" fmla="*/ 1393978 w 1607795"/>
                <a:gd name="connsiteY955" fmla="*/ 70104 h 1500378"/>
                <a:gd name="connsiteX956" fmla="*/ 1397483 w 1607795"/>
                <a:gd name="connsiteY956" fmla="*/ 65723 h 1500378"/>
                <a:gd name="connsiteX957" fmla="*/ 1402741 w 1607795"/>
                <a:gd name="connsiteY957" fmla="*/ 63094 h 1500378"/>
                <a:gd name="connsiteX958" fmla="*/ 1409751 w 1607795"/>
                <a:gd name="connsiteY958" fmla="*/ 52578 h 1500378"/>
                <a:gd name="connsiteX959" fmla="*/ 1404493 w 1607795"/>
                <a:gd name="connsiteY959" fmla="*/ 48197 h 1500378"/>
                <a:gd name="connsiteX960" fmla="*/ 1397483 w 1607795"/>
                <a:gd name="connsiteY960" fmla="*/ 49073 h 1500378"/>
                <a:gd name="connsiteX961" fmla="*/ 1397483 w 1607795"/>
                <a:gd name="connsiteY961" fmla="*/ 42062 h 1500378"/>
                <a:gd name="connsiteX962" fmla="*/ 1422019 w 1607795"/>
                <a:gd name="connsiteY962" fmla="*/ 42062 h 1500378"/>
                <a:gd name="connsiteX963" fmla="*/ 1431658 w 1607795"/>
                <a:gd name="connsiteY963" fmla="*/ 47320 h 1500378"/>
                <a:gd name="connsiteX964" fmla="*/ 1444803 w 1607795"/>
                <a:gd name="connsiteY964" fmla="*/ 57836 h 1500378"/>
                <a:gd name="connsiteX965" fmla="*/ 1437793 w 1607795"/>
                <a:gd name="connsiteY965" fmla="*/ 58712 h 1500378"/>
                <a:gd name="connsiteX966" fmla="*/ 1430782 w 1607795"/>
                <a:gd name="connsiteY966" fmla="*/ 59589 h 1500378"/>
                <a:gd name="connsiteX967" fmla="*/ 1409751 w 1607795"/>
                <a:gd name="connsiteY967" fmla="*/ 66599 h 1500378"/>
                <a:gd name="connsiteX968" fmla="*/ 1403617 w 1607795"/>
                <a:gd name="connsiteY968" fmla="*/ 68352 h 1500378"/>
                <a:gd name="connsiteX969" fmla="*/ 1397483 w 1607795"/>
                <a:gd name="connsiteY969" fmla="*/ 71857 h 1500378"/>
                <a:gd name="connsiteX970" fmla="*/ 1406246 w 1607795"/>
                <a:gd name="connsiteY970" fmla="*/ 77114 h 1500378"/>
                <a:gd name="connsiteX971" fmla="*/ 1409751 w 1607795"/>
                <a:gd name="connsiteY971" fmla="*/ 82372 h 1500378"/>
                <a:gd name="connsiteX972" fmla="*/ 1422019 w 1607795"/>
                <a:gd name="connsiteY972" fmla="*/ 82372 h 1500378"/>
                <a:gd name="connsiteX973" fmla="*/ 1422019 w 1607795"/>
                <a:gd name="connsiteY973" fmla="*/ 78867 h 1500378"/>
                <a:gd name="connsiteX974" fmla="*/ 1436040 w 1607795"/>
                <a:gd name="connsiteY974" fmla="*/ 75362 h 1500378"/>
                <a:gd name="connsiteX975" fmla="*/ 1441298 w 1607795"/>
                <a:gd name="connsiteY975" fmla="*/ 78867 h 1500378"/>
                <a:gd name="connsiteX976" fmla="*/ 1444803 w 1607795"/>
                <a:gd name="connsiteY976" fmla="*/ 85878 h 1500378"/>
                <a:gd name="connsiteX977" fmla="*/ 1448308 w 1607795"/>
                <a:gd name="connsiteY977" fmla="*/ 89383 h 1500378"/>
                <a:gd name="connsiteX978" fmla="*/ 1459700 w 1607795"/>
                <a:gd name="connsiteY978" fmla="*/ 92888 h 1500378"/>
                <a:gd name="connsiteX979" fmla="*/ 1467587 w 1607795"/>
                <a:gd name="connsiteY979" fmla="*/ 96393 h 1500378"/>
                <a:gd name="connsiteX980" fmla="*/ 1483360 w 1607795"/>
                <a:gd name="connsiteY980" fmla="*/ 108661 h 1500378"/>
                <a:gd name="connsiteX981" fmla="*/ 1489494 w 1607795"/>
                <a:gd name="connsiteY981" fmla="*/ 122682 h 1500378"/>
                <a:gd name="connsiteX982" fmla="*/ 1497381 w 1607795"/>
                <a:gd name="connsiteY982" fmla="*/ 129693 h 1500378"/>
                <a:gd name="connsiteX983" fmla="*/ 1509649 w 1607795"/>
                <a:gd name="connsiteY983" fmla="*/ 136703 h 1500378"/>
                <a:gd name="connsiteX984" fmla="*/ 1518412 w 1607795"/>
                <a:gd name="connsiteY984" fmla="*/ 152476 h 1500378"/>
                <a:gd name="connsiteX985" fmla="*/ 1519289 w 1607795"/>
                <a:gd name="connsiteY985" fmla="*/ 168250 h 1500378"/>
                <a:gd name="connsiteX986" fmla="*/ 1518412 w 1607795"/>
                <a:gd name="connsiteY986" fmla="*/ 185776 h 1500378"/>
                <a:gd name="connsiteX987" fmla="*/ 1518412 w 1607795"/>
                <a:gd name="connsiteY987" fmla="*/ 189281 h 1500378"/>
                <a:gd name="connsiteX988" fmla="*/ 1518412 w 1607795"/>
                <a:gd name="connsiteY988" fmla="*/ 213817 h 1500378"/>
                <a:gd name="connsiteX989" fmla="*/ 1518412 w 1607795"/>
                <a:gd name="connsiteY989" fmla="*/ 224333 h 1500378"/>
                <a:gd name="connsiteX990" fmla="*/ 1516660 w 1607795"/>
                <a:gd name="connsiteY990" fmla="*/ 227838 h 1500378"/>
                <a:gd name="connsiteX991" fmla="*/ 1514907 w 1607795"/>
                <a:gd name="connsiteY991" fmla="*/ 233096 h 1500378"/>
                <a:gd name="connsiteX992" fmla="*/ 1504391 w 1607795"/>
                <a:gd name="connsiteY992" fmla="*/ 255880 h 1500378"/>
                <a:gd name="connsiteX993" fmla="*/ 1502639 w 1607795"/>
                <a:gd name="connsiteY993" fmla="*/ 259385 h 1500378"/>
                <a:gd name="connsiteX994" fmla="*/ 1500010 w 1607795"/>
                <a:gd name="connsiteY994" fmla="*/ 267272 h 1500378"/>
                <a:gd name="connsiteX995" fmla="*/ 1497381 w 1607795"/>
                <a:gd name="connsiteY995" fmla="*/ 275158 h 1500378"/>
                <a:gd name="connsiteX996" fmla="*/ 1492999 w 1607795"/>
                <a:gd name="connsiteY996" fmla="*/ 279540 h 1500378"/>
                <a:gd name="connsiteX997" fmla="*/ 1490370 w 1607795"/>
                <a:gd name="connsiteY997" fmla="*/ 285674 h 1500378"/>
                <a:gd name="connsiteX998" fmla="*/ 1467587 w 1607795"/>
                <a:gd name="connsiteY998" fmla="*/ 290932 h 1500378"/>
                <a:gd name="connsiteX999" fmla="*/ 1444803 w 1607795"/>
                <a:gd name="connsiteY999" fmla="*/ 299695 h 1500378"/>
                <a:gd name="connsiteX1000" fmla="*/ 1422019 w 1607795"/>
                <a:gd name="connsiteY1000" fmla="*/ 299695 h 1500378"/>
                <a:gd name="connsiteX1001" fmla="*/ 1418514 w 1607795"/>
                <a:gd name="connsiteY1001" fmla="*/ 297942 h 1500378"/>
                <a:gd name="connsiteX1002" fmla="*/ 1415009 w 1607795"/>
                <a:gd name="connsiteY1002" fmla="*/ 299695 h 1500378"/>
                <a:gd name="connsiteX1003" fmla="*/ 1403617 w 1607795"/>
                <a:gd name="connsiteY1003" fmla="*/ 300571 h 1500378"/>
                <a:gd name="connsiteX1004" fmla="*/ 1393978 w 1607795"/>
                <a:gd name="connsiteY1004" fmla="*/ 299695 h 1500378"/>
                <a:gd name="connsiteX1005" fmla="*/ 1364183 w 1607795"/>
                <a:gd name="connsiteY1005" fmla="*/ 289179 h 1500378"/>
                <a:gd name="connsiteX1006" fmla="*/ 1358926 w 1607795"/>
                <a:gd name="connsiteY1006" fmla="*/ 289179 h 1500378"/>
                <a:gd name="connsiteX1007" fmla="*/ 1374699 w 1607795"/>
                <a:gd name="connsiteY1007" fmla="*/ 295313 h 1500378"/>
                <a:gd name="connsiteX1008" fmla="*/ 1388720 w 1607795"/>
                <a:gd name="connsiteY1008" fmla="*/ 299695 h 1500378"/>
                <a:gd name="connsiteX1009" fmla="*/ 1376452 w 1607795"/>
                <a:gd name="connsiteY1009" fmla="*/ 301447 h 1500378"/>
                <a:gd name="connsiteX1010" fmla="*/ 1362431 w 1607795"/>
                <a:gd name="connsiteY1010" fmla="*/ 299695 h 1500378"/>
                <a:gd name="connsiteX1011" fmla="*/ 1341400 w 1607795"/>
                <a:gd name="connsiteY1011" fmla="*/ 300571 h 1500378"/>
                <a:gd name="connsiteX1012" fmla="*/ 1325626 w 1607795"/>
                <a:gd name="connsiteY1012" fmla="*/ 303200 h 1500378"/>
                <a:gd name="connsiteX1013" fmla="*/ 1318616 w 1607795"/>
                <a:gd name="connsiteY1013" fmla="*/ 306705 h 1500378"/>
                <a:gd name="connsiteX1014" fmla="*/ 1313358 w 1607795"/>
                <a:gd name="connsiteY1014" fmla="*/ 306705 h 1500378"/>
                <a:gd name="connsiteX1015" fmla="*/ 1333513 w 1607795"/>
                <a:gd name="connsiteY1015" fmla="*/ 299695 h 1500378"/>
                <a:gd name="connsiteX1016" fmla="*/ 1351916 w 1607795"/>
                <a:gd name="connsiteY1016" fmla="*/ 290932 h 1500378"/>
                <a:gd name="connsiteX1017" fmla="*/ 1342276 w 1607795"/>
                <a:gd name="connsiteY1017" fmla="*/ 291808 h 1500378"/>
                <a:gd name="connsiteX1018" fmla="*/ 1330884 w 1607795"/>
                <a:gd name="connsiteY1018" fmla="*/ 290932 h 1500378"/>
                <a:gd name="connsiteX1019" fmla="*/ 1343152 w 1607795"/>
                <a:gd name="connsiteY1019" fmla="*/ 285674 h 1500378"/>
                <a:gd name="connsiteX1020" fmla="*/ 1339647 w 1607795"/>
                <a:gd name="connsiteY1020" fmla="*/ 285674 h 1500378"/>
                <a:gd name="connsiteX1021" fmla="*/ 1322121 w 1607795"/>
                <a:gd name="connsiteY1021" fmla="*/ 292684 h 1500378"/>
                <a:gd name="connsiteX1022" fmla="*/ 1302843 w 1607795"/>
                <a:gd name="connsiteY1022" fmla="*/ 299695 h 1500378"/>
                <a:gd name="connsiteX1023" fmla="*/ 1299337 w 1607795"/>
                <a:gd name="connsiteY1023" fmla="*/ 303200 h 1500378"/>
                <a:gd name="connsiteX1024" fmla="*/ 1294080 w 1607795"/>
                <a:gd name="connsiteY1024" fmla="*/ 303200 h 1500378"/>
                <a:gd name="connsiteX1025" fmla="*/ 1284440 w 1607795"/>
                <a:gd name="connsiteY1025" fmla="*/ 310210 h 1500378"/>
                <a:gd name="connsiteX1026" fmla="*/ 1273049 w 1607795"/>
                <a:gd name="connsiteY1026" fmla="*/ 313716 h 1500378"/>
                <a:gd name="connsiteX1027" fmla="*/ 1246759 w 1607795"/>
                <a:gd name="connsiteY1027" fmla="*/ 331241 h 1500378"/>
                <a:gd name="connsiteX1028" fmla="*/ 1278306 w 1607795"/>
                <a:gd name="connsiteY1028" fmla="*/ 320726 h 1500378"/>
                <a:gd name="connsiteX1029" fmla="*/ 1309853 w 1607795"/>
                <a:gd name="connsiteY1029" fmla="*/ 310210 h 1500378"/>
                <a:gd name="connsiteX1030" fmla="*/ 1294080 w 1607795"/>
                <a:gd name="connsiteY1030" fmla="*/ 317221 h 1500378"/>
                <a:gd name="connsiteX1031" fmla="*/ 1269543 w 1607795"/>
                <a:gd name="connsiteY1031" fmla="*/ 328613 h 1500378"/>
                <a:gd name="connsiteX1032" fmla="*/ 1243254 w 1607795"/>
                <a:gd name="connsiteY1032" fmla="*/ 341757 h 1500378"/>
                <a:gd name="connsiteX1033" fmla="*/ 1221346 w 1607795"/>
                <a:gd name="connsiteY1033" fmla="*/ 351396 h 1500378"/>
                <a:gd name="connsiteX1034" fmla="*/ 1195934 w 1607795"/>
                <a:gd name="connsiteY1034" fmla="*/ 362788 h 1500378"/>
                <a:gd name="connsiteX1035" fmla="*/ 1157377 w 1607795"/>
                <a:gd name="connsiteY1035" fmla="*/ 389077 h 1500378"/>
                <a:gd name="connsiteX1036" fmla="*/ 1153872 w 1607795"/>
                <a:gd name="connsiteY1036" fmla="*/ 390830 h 1500378"/>
                <a:gd name="connsiteX1037" fmla="*/ 1156500 w 1607795"/>
                <a:gd name="connsiteY1037" fmla="*/ 396964 h 1500378"/>
                <a:gd name="connsiteX1038" fmla="*/ 1160882 w 1607795"/>
                <a:gd name="connsiteY1038" fmla="*/ 403098 h 1500378"/>
                <a:gd name="connsiteX1039" fmla="*/ 1162635 w 1607795"/>
                <a:gd name="connsiteY1039" fmla="*/ 407480 h 1500378"/>
                <a:gd name="connsiteX1040" fmla="*/ 1167892 w 1607795"/>
                <a:gd name="connsiteY1040" fmla="*/ 410109 h 1500378"/>
                <a:gd name="connsiteX1041" fmla="*/ 1177531 w 1607795"/>
                <a:gd name="connsiteY1041" fmla="*/ 411861 h 1500378"/>
                <a:gd name="connsiteX1042" fmla="*/ 1183666 w 1607795"/>
                <a:gd name="connsiteY1042" fmla="*/ 418871 h 1500378"/>
                <a:gd name="connsiteX1043" fmla="*/ 1188923 w 1607795"/>
                <a:gd name="connsiteY1043" fmla="*/ 424129 h 1500378"/>
                <a:gd name="connsiteX1044" fmla="*/ 1191553 w 1607795"/>
                <a:gd name="connsiteY1044" fmla="*/ 421500 h 1500378"/>
                <a:gd name="connsiteX1045" fmla="*/ 1194181 w 1607795"/>
                <a:gd name="connsiteY1045" fmla="*/ 418871 h 1500378"/>
                <a:gd name="connsiteX1046" fmla="*/ 1197686 w 1607795"/>
                <a:gd name="connsiteY1046" fmla="*/ 420624 h 1500378"/>
                <a:gd name="connsiteX1047" fmla="*/ 1202945 w 1607795"/>
                <a:gd name="connsiteY1047" fmla="*/ 422377 h 1500378"/>
                <a:gd name="connsiteX1048" fmla="*/ 1206449 w 1607795"/>
                <a:gd name="connsiteY1048" fmla="*/ 424129 h 1500378"/>
                <a:gd name="connsiteX1049" fmla="*/ 1209955 w 1607795"/>
                <a:gd name="connsiteY1049" fmla="*/ 426758 h 1500378"/>
                <a:gd name="connsiteX1050" fmla="*/ 1215213 w 1607795"/>
                <a:gd name="connsiteY1050" fmla="*/ 429387 h 1500378"/>
                <a:gd name="connsiteX1051" fmla="*/ 1220470 w 1607795"/>
                <a:gd name="connsiteY1051" fmla="*/ 426758 h 1500378"/>
                <a:gd name="connsiteX1052" fmla="*/ 1227481 w 1607795"/>
                <a:gd name="connsiteY1052" fmla="*/ 424129 h 1500378"/>
                <a:gd name="connsiteX1053" fmla="*/ 1230986 w 1607795"/>
                <a:gd name="connsiteY1053" fmla="*/ 431140 h 1500378"/>
                <a:gd name="connsiteX1054" fmla="*/ 1239749 w 1607795"/>
                <a:gd name="connsiteY1054" fmla="*/ 434645 h 1500378"/>
                <a:gd name="connsiteX1055" fmla="*/ 1257275 w 1607795"/>
                <a:gd name="connsiteY1055" fmla="*/ 443408 h 1500378"/>
                <a:gd name="connsiteX1056" fmla="*/ 1269543 w 1607795"/>
                <a:gd name="connsiteY1056" fmla="*/ 453923 h 1500378"/>
                <a:gd name="connsiteX1057" fmla="*/ 1278306 w 1607795"/>
                <a:gd name="connsiteY1057" fmla="*/ 461810 h 1500378"/>
                <a:gd name="connsiteX1058" fmla="*/ 1294080 w 1607795"/>
                <a:gd name="connsiteY1058" fmla="*/ 460934 h 1500378"/>
                <a:gd name="connsiteX1059" fmla="*/ 1302843 w 1607795"/>
                <a:gd name="connsiteY1059" fmla="*/ 458305 h 1500378"/>
                <a:gd name="connsiteX1060" fmla="*/ 1309853 w 1607795"/>
                <a:gd name="connsiteY1060" fmla="*/ 455676 h 1500378"/>
                <a:gd name="connsiteX1061" fmla="*/ 1322121 w 1607795"/>
                <a:gd name="connsiteY1061" fmla="*/ 453923 h 1500378"/>
                <a:gd name="connsiteX1062" fmla="*/ 1330884 w 1607795"/>
                <a:gd name="connsiteY1062" fmla="*/ 450418 h 1500378"/>
                <a:gd name="connsiteX1063" fmla="*/ 1339647 w 1607795"/>
                <a:gd name="connsiteY1063" fmla="*/ 446037 h 1500378"/>
                <a:gd name="connsiteX1064" fmla="*/ 1351916 w 1607795"/>
                <a:gd name="connsiteY1064" fmla="*/ 443408 h 1500378"/>
                <a:gd name="connsiteX1065" fmla="*/ 1371194 w 1607795"/>
                <a:gd name="connsiteY1065" fmla="*/ 436398 h 1500378"/>
                <a:gd name="connsiteX1066" fmla="*/ 1385215 w 1607795"/>
                <a:gd name="connsiteY1066" fmla="*/ 439903 h 1500378"/>
                <a:gd name="connsiteX1067" fmla="*/ 1415009 w 1607795"/>
                <a:gd name="connsiteY1067" fmla="*/ 453923 h 1500378"/>
                <a:gd name="connsiteX1068" fmla="*/ 1423772 w 1607795"/>
                <a:gd name="connsiteY1068" fmla="*/ 456552 h 1500378"/>
                <a:gd name="connsiteX1069" fmla="*/ 1436040 w 1607795"/>
                <a:gd name="connsiteY1069" fmla="*/ 460934 h 1500378"/>
                <a:gd name="connsiteX1070" fmla="*/ 1444803 w 1607795"/>
                <a:gd name="connsiteY1070" fmla="*/ 464439 h 1500378"/>
                <a:gd name="connsiteX1071" fmla="*/ 1458824 w 1607795"/>
                <a:gd name="connsiteY1071" fmla="*/ 469697 h 1500378"/>
                <a:gd name="connsiteX1072" fmla="*/ 1476350 w 1607795"/>
                <a:gd name="connsiteY1072" fmla="*/ 480212 h 1500378"/>
                <a:gd name="connsiteX1073" fmla="*/ 1502639 w 1607795"/>
                <a:gd name="connsiteY1073" fmla="*/ 487223 h 1500378"/>
                <a:gd name="connsiteX1074" fmla="*/ 1504391 w 1607795"/>
                <a:gd name="connsiteY1074" fmla="*/ 487223 h 1500378"/>
                <a:gd name="connsiteX1075" fmla="*/ 1530681 w 1607795"/>
                <a:gd name="connsiteY1075" fmla="*/ 494233 h 1500378"/>
                <a:gd name="connsiteX1076" fmla="*/ 1534186 w 1607795"/>
                <a:gd name="connsiteY1076" fmla="*/ 497738 h 1500378"/>
                <a:gd name="connsiteX1077" fmla="*/ 1560475 w 1607795"/>
                <a:gd name="connsiteY1077" fmla="*/ 513512 h 1500378"/>
                <a:gd name="connsiteX1078" fmla="*/ 1581506 w 1607795"/>
                <a:gd name="connsiteY1078" fmla="*/ 525780 h 1500378"/>
                <a:gd name="connsiteX1079" fmla="*/ 1584135 w 1607795"/>
                <a:gd name="connsiteY1079" fmla="*/ 531038 h 1500378"/>
                <a:gd name="connsiteX1080" fmla="*/ 1590269 w 1607795"/>
                <a:gd name="connsiteY1080" fmla="*/ 532790 h 1500378"/>
                <a:gd name="connsiteX1081" fmla="*/ 1606042 w 1607795"/>
                <a:gd name="connsiteY1081" fmla="*/ 545059 h 1500378"/>
                <a:gd name="connsiteX1082" fmla="*/ 1606919 w 1607795"/>
                <a:gd name="connsiteY1082" fmla="*/ 553822 h 1500378"/>
                <a:gd name="connsiteX1083" fmla="*/ 1606042 w 1607795"/>
                <a:gd name="connsiteY1083" fmla="*/ 564337 h 1500378"/>
                <a:gd name="connsiteX1084" fmla="*/ 1604290 w 1607795"/>
                <a:gd name="connsiteY1084" fmla="*/ 576606 h 1500378"/>
                <a:gd name="connsiteX1085" fmla="*/ 1606042 w 1607795"/>
                <a:gd name="connsiteY1085" fmla="*/ 601142 h 1500378"/>
                <a:gd name="connsiteX1086" fmla="*/ 1607795 w 1607795"/>
                <a:gd name="connsiteY1086" fmla="*/ 606400 h 1500378"/>
                <a:gd name="connsiteX1087" fmla="*/ 1606919 w 1607795"/>
                <a:gd name="connsiteY1087" fmla="*/ 615163 h 1500378"/>
                <a:gd name="connsiteX1088" fmla="*/ 1595527 w 1607795"/>
                <a:gd name="connsiteY1088" fmla="*/ 620420 h 1500378"/>
                <a:gd name="connsiteX1089" fmla="*/ 1593774 w 1607795"/>
                <a:gd name="connsiteY1089" fmla="*/ 627431 h 1500378"/>
                <a:gd name="connsiteX1090" fmla="*/ 1581506 w 1607795"/>
                <a:gd name="connsiteY1090" fmla="*/ 643204 h 1500378"/>
                <a:gd name="connsiteX1091" fmla="*/ 1560475 w 1607795"/>
                <a:gd name="connsiteY1091" fmla="*/ 660730 h 1500378"/>
                <a:gd name="connsiteX1092" fmla="*/ 1553464 w 1607795"/>
                <a:gd name="connsiteY1092" fmla="*/ 671246 h 1500378"/>
                <a:gd name="connsiteX1093" fmla="*/ 1546454 w 1607795"/>
                <a:gd name="connsiteY1093" fmla="*/ 674751 h 1500378"/>
                <a:gd name="connsiteX1094" fmla="*/ 1542949 w 1607795"/>
                <a:gd name="connsiteY1094" fmla="*/ 694030 h 1500378"/>
                <a:gd name="connsiteX1095" fmla="*/ 1541196 w 1607795"/>
                <a:gd name="connsiteY1095" fmla="*/ 730834 h 1500378"/>
                <a:gd name="connsiteX1096" fmla="*/ 1541196 w 1607795"/>
                <a:gd name="connsiteY1096" fmla="*/ 713308 h 1500378"/>
                <a:gd name="connsiteX1097" fmla="*/ 1534186 w 1607795"/>
                <a:gd name="connsiteY1097" fmla="*/ 713308 h 1500378"/>
                <a:gd name="connsiteX1098" fmla="*/ 1532433 w 1607795"/>
                <a:gd name="connsiteY1098" fmla="*/ 718566 h 1500378"/>
                <a:gd name="connsiteX1099" fmla="*/ 1530681 w 1607795"/>
                <a:gd name="connsiteY1099" fmla="*/ 730834 h 1500378"/>
                <a:gd name="connsiteX1100" fmla="*/ 1530681 w 1607795"/>
                <a:gd name="connsiteY1100" fmla="*/ 767639 h 1500378"/>
                <a:gd name="connsiteX1101" fmla="*/ 1527175 w 1607795"/>
                <a:gd name="connsiteY1101" fmla="*/ 778155 h 1500378"/>
                <a:gd name="connsiteX1102" fmla="*/ 1527175 w 1607795"/>
                <a:gd name="connsiteY1102" fmla="*/ 806196 h 1500378"/>
                <a:gd name="connsiteX1103" fmla="*/ 1530681 w 1607795"/>
                <a:gd name="connsiteY1103" fmla="*/ 841248 h 1500378"/>
                <a:gd name="connsiteX1104" fmla="*/ 1530681 w 1607795"/>
                <a:gd name="connsiteY1104" fmla="*/ 862279 h 1500378"/>
                <a:gd name="connsiteX1105" fmla="*/ 1532433 w 1607795"/>
                <a:gd name="connsiteY1105" fmla="*/ 864032 h 1500378"/>
                <a:gd name="connsiteX1106" fmla="*/ 1530681 w 1607795"/>
                <a:gd name="connsiteY1106" fmla="*/ 865784 h 1500378"/>
                <a:gd name="connsiteX1107" fmla="*/ 1534186 w 1607795"/>
                <a:gd name="connsiteY1107" fmla="*/ 890321 h 1500378"/>
                <a:gd name="connsiteX1108" fmla="*/ 1534186 w 1607795"/>
                <a:gd name="connsiteY1108" fmla="*/ 902589 h 1500378"/>
                <a:gd name="connsiteX1109" fmla="*/ 1534186 w 1607795"/>
                <a:gd name="connsiteY1109" fmla="*/ 913105 h 1500378"/>
                <a:gd name="connsiteX1110" fmla="*/ 1534186 w 1607795"/>
                <a:gd name="connsiteY1110" fmla="*/ 918362 h 1500378"/>
                <a:gd name="connsiteX1111" fmla="*/ 1537691 w 1607795"/>
                <a:gd name="connsiteY1111" fmla="*/ 925373 h 1500378"/>
                <a:gd name="connsiteX1112" fmla="*/ 1541196 w 1607795"/>
                <a:gd name="connsiteY1112" fmla="*/ 932383 h 1500378"/>
                <a:gd name="connsiteX1113" fmla="*/ 1542072 w 1607795"/>
                <a:gd name="connsiteY1113" fmla="*/ 944651 h 1500378"/>
                <a:gd name="connsiteX1114" fmla="*/ 1542949 w 1607795"/>
                <a:gd name="connsiteY1114" fmla="*/ 955167 h 1500378"/>
                <a:gd name="connsiteX1115" fmla="*/ 1544701 w 1607795"/>
                <a:gd name="connsiteY1115" fmla="*/ 965683 h 1500378"/>
                <a:gd name="connsiteX1116" fmla="*/ 1546454 w 1607795"/>
                <a:gd name="connsiteY1116" fmla="*/ 979703 h 1500378"/>
                <a:gd name="connsiteX1117" fmla="*/ 1549959 w 1607795"/>
                <a:gd name="connsiteY1117" fmla="*/ 991972 h 1500378"/>
                <a:gd name="connsiteX1118" fmla="*/ 1553464 w 1607795"/>
                <a:gd name="connsiteY1118" fmla="*/ 1007745 h 1500378"/>
                <a:gd name="connsiteX1119" fmla="*/ 1553464 w 1607795"/>
                <a:gd name="connsiteY1119" fmla="*/ 1014755 h 1500378"/>
                <a:gd name="connsiteX1120" fmla="*/ 1542949 w 1607795"/>
                <a:gd name="connsiteY1120" fmla="*/ 1044550 h 1500378"/>
                <a:gd name="connsiteX1121" fmla="*/ 1542949 w 1607795"/>
                <a:gd name="connsiteY1121" fmla="*/ 1072591 h 1500378"/>
                <a:gd name="connsiteX1122" fmla="*/ 1546454 w 1607795"/>
                <a:gd name="connsiteY1122" fmla="*/ 1099757 h 1500378"/>
                <a:gd name="connsiteX1123" fmla="*/ 1553464 w 1607795"/>
                <a:gd name="connsiteY1123" fmla="*/ 1128674 h 1500378"/>
                <a:gd name="connsiteX1124" fmla="*/ 1553464 w 1607795"/>
                <a:gd name="connsiteY1124" fmla="*/ 1137437 h 1500378"/>
                <a:gd name="connsiteX1125" fmla="*/ 1546454 w 1607795"/>
                <a:gd name="connsiteY1125" fmla="*/ 1140943 h 1500378"/>
                <a:gd name="connsiteX1126" fmla="*/ 1548206 w 1607795"/>
                <a:gd name="connsiteY1126" fmla="*/ 1147953 h 1500378"/>
                <a:gd name="connsiteX1127" fmla="*/ 1534186 w 1607795"/>
                <a:gd name="connsiteY1127" fmla="*/ 1161974 h 1500378"/>
                <a:gd name="connsiteX1128" fmla="*/ 1502639 w 1607795"/>
                <a:gd name="connsiteY1128" fmla="*/ 1172490 h 1500378"/>
                <a:gd name="connsiteX1129" fmla="*/ 1497381 w 1607795"/>
                <a:gd name="connsiteY1129" fmla="*/ 1175995 h 1500378"/>
                <a:gd name="connsiteX1130" fmla="*/ 1497381 w 1607795"/>
                <a:gd name="connsiteY1130" fmla="*/ 1188263 h 1500378"/>
                <a:gd name="connsiteX1131" fmla="*/ 1494752 w 1607795"/>
                <a:gd name="connsiteY1131" fmla="*/ 1196150 h 1500378"/>
                <a:gd name="connsiteX1132" fmla="*/ 1483360 w 1607795"/>
                <a:gd name="connsiteY1132" fmla="*/ 1198778 h 1500378"/>
                <a:gd name="connsiteX1133" fmla="*/ 1478979 w 1607795"/>
                <a:gd name="connsiteY1133" fmla="*/ 1199655 h 1500378"/>
                <a:gd name="connsiteX1134" fmla="*/ 1471092 w 1607795"/>
                <a:gd name="connsiteY1134" fmla="*/ 1200531 h 1500378"/>
                <a:gd name="connsiteX1135" fmla="*/ 1467587 w 1607795"/>
                <a:gd name="connsiteY1135" fmla="*/ 1198778 h 1500378"/>
                <a:gd name="connsiteX1136" fmla="*/ 1458824 w 1607795"/>
                <a:gd name="connsiteY1136" fmla="*/ 1198778 h 1500378"/>
                <a:gd name="connsiteX1137" fmla="*/ 1451814 w 1607795"/>
                <a:gd name="connsiteY1137" fmla="*/ 1200531 h 1500378"/>
                <a:gd name="connsiteX1138" fmla="*/ 1439545 w 1607795"/>
                <a:gd name="connsiteY1138" fmla="*/ 1207541 h 1500378"/>
                <a:gd name="connsiteX1139" fmla="*/ 1436040 w 1607795"/>
                <a:gd name="connsiteY1139" fmla="*/ 1211047 h 1500378"/>
                <a:gd name="connsiteX1140" fmla="*/ 1436040 w 1607795"/>
                <a:gd name="connsiteY1140" fmla="*/ 1202284 h 1500378"/>
                <a:gd name="connsiteX1141" fmla="*/ 1415009 w 1607795"/>
                <a:gd name="connsiteY1141" fmla="*/ 1200531 h 1500378"/>
                <a:gd name="connsiteX1142" fmla="*/ 1400988 w 1607795"/>
                <a:gd name="connsiteY1142" fmla="*/ 1200531 h 1500378"/>
                <a:gd name="connsiteX1143" fmla="*/ 1388720 w 1607795"/>
                <a:gd name="connsiteY1143" fmla="*/ 1200531 h 1500378"/>
                <a:gd name="connsiteX1144" fmla="*/ 1386967 w 1607795"/>
                <a:gd name="connsiteY1144" fmla="*/ 1200531 h 1500378"/>
                <a:gd name="connsiteX1145" fmla="*/ 1385215 w 1607795"/>
                <a:gd name="connsiteY1145" fmla="*/ 1202284 h 1500378"/>
                <a:gd name="connsiteX1146" fmla="*/ 1373823 w 1607795"/>
                <a:gd name="connsiteY1146" fmla="*/ 1200531 h 1500378"/>
                <a:gd name="connsiteX1147" fmla="*/ 1358926 w 1607795"/>
                <a:gd name="connsiteY1147" fmla="*/ 1198778 h 1500378"/>
                <a:gd name="connsiteX1148" fmla="*/ 1355421 w 1607795"/>
                <a:gd name="connsiteY1148" fmla="*/ 1202284 h 1500378"/>
                <a:gd name="connsiteX1149" fmla="*/ 1325626 w 1607795"/>
                <a:gd name="connsiteY1149" fmla="*/ 1190015 h 1500378"/>
                <a:gd name="connsiteX1150" fmla="*/ 1320369 w 1607795"/>
                <a:gd name="connsiteY1150" fmla="*/ 1187387 h 1500378"/>
                <a:gd name="connsiteX1151" fmla="*/ 1313358 w 1607795"/>
                <a:gd name="connsiteY1151" fmla="*/ 1179500 h 1500378"/>
                <a:gd name="connsiteX1152" fmla="*/ 1304595 w 1607795"/>
                <a:gd name="connsiteY1152" fmla="*/ 1175995 h 1500378"/>
                <a:gd name="connsiteX1153" fmla="*/ 1309853 w 1607795"/>
                <a:gd name="connsiteY1153" fmla="*/ 1172490 h 1500378"/>
                <a:gd name="connsiteX1154" fmla="*/ 1313358 w 1607795"/>
                <a:gd name="connsiteY1154" fmla="*/ 1168984 h 1500378"/>
                <a:gd name="connsiteX1155" fmla="*/ 1304595 w 1607795"/>
                <a:gd name="connsiteY1155" fmla="*/ 1165479 h 1500378"/>
                <a:gd name="connsiteX1156" fmla="*/ 1318616 w 1607795"/>
                <a:gd name="connsiteY1156" fmla="*/ 1165479 h 1500378"/>
                <a:gd name="connsiteX1157" fmla="*/ 1304595 w 1607795"/>
                <a:gd name="connsiteY1157" fmla="*/ 1153211 h 1500378"/>
                <a:gd name="connsiteX1158" fmla="*/ 1304595 w 1607795"/>
                <a:gd name="connsiteY1158" fmla="*/ 1163726 h 1500378"/>
                <a:gd name="connsiteX1159" fmla="*/ 1300213 w 1607795"/>
                <a:gd name="connsiteY1159" fmla="*/ 1155840 h 1500378"/>
                <a:gd name="connsiteX1160" fmla="*/ 1299337 w 1607795"/>
                <a:gd name="connsiteY1160" fmla="*/ 1147953 h 1500378"/>
                <a:gd name="connsiteX1161" fmla="*/ 1294080 w 1607795"/>
                <a:gd name="connsiteY1161" fmla="*/ 1146200 h 1500378"/>
                <a:gd name="connsiteX1162" fmla="*/ 1294080 w 1607795"/>
                <a:gd name="connsiteY1162" fmla="*/ 1158469 h 1500378"/>
                <a:gd name="connsiteX1163" fmla="*/ 1297585 w 1607795"/>
                <a:gd name="connsiteY1163" fmla="*/ 1167232 h 1500378"/>
                <a:gd name="connsiteX1164" fmla="*/ 1299337 w 1607795"/>
                <a:gd name="connsiteY1164" fmla="*/ 1177747 h 1500378"/>
                <a:gd name="connsiteX1165" fmla="*/ 1299337 w 1607795"/>
                <a:gd name="connsiteY1165" fmla="*/ 1193521 h 1500378"/>
                <a:gd name="connsiteX1166" fmla="*/ 1302843 w 1607795"/>
                <a:gd name="connsiteY1166" fmla="*/ 1209294 h 1500378"/>
                <a:gd name="connsiteX1167" fmla="*/ 1301090 w 1607795"/>
                <a:gd name="connsiteY1167" fmla="*/ 1216304 h 1500378"/>
                <a:gd name="connsiteX1168" fmla="*/ 1295832 w 1607795"/>
                <a:gd name="connsiteY1168" fmla="*/ 1225067 h 1500378"/>
                <a:gd name="connsiteX1169" fmla="*/ 1297585 w 1607795"/>
                <a:gd name="connsiteY1169" fmla="*/ 1247851 h 1500378"/>
                <a:gd name="connsiteX1170" fmla="*/ 1299337 w 1607795"/>
                <a:gd name="connsiteY1170" fmla="*/ 1268882 h 1500378"/>
                <a:gd name="connsiteX1171" fmla="*/ 1299337 w 1607795"/>
                <a:gd name="connsiteY1171" fmla="*/ 1275893 h 1500378"/>
                <a:gd name="connsiteX1172" fmla="*/ 1301090 w 1607795"/>
                <a:gd name="connsiteY1172" fmla="*/ 1304811 h 1500378"/>
                <a:gd name="connsiteX1173" fmla="*/ 1302843 w 1607795"/>
                <a:gd name="connsiteY1173" fmla="*/ 1331976 h 1500378"/>
                <a:gd name="connsiteX1174" fmla="*/ 1302843 w 1607795"/>
                <a:gd name="connsiteY1174" fmla="*/ 1389812 h 1500378"/>
                <a:gd name="connsiteX1175" fmla="*/ 1304595 w 1607795"/>
                <a:gd name="connsiteY1175" fmla="*/ 1393317 h 1500378"/>
                <a:gd name="connsiteX1176" fmla="*/ 1310729 w 1607795"/>
                <a:gd name="connsiteY1176" fmla="*/ 1419606 h 1500378"/>
                <a:gd name="connsiteX1177" fmla="*/ 1309853 w 1607795"/>
                <a:gd name="connsiteY1177" fmla="*/ 1438885 h 1500378"/>
                <a:gd name="connsiteX1178" fmla="*/ 1304595 w 1607795"/>
                <a:gd name="connsiteY1178" fmla="*/ 1468679 h 1500378"/>
                <a:gd name="connsiteX1179" fmla="*/ 1304595 w 1607795"/>
                <a:gd name="connsiteY1179" fmla="*/ 1479195 h 1500378"/>
                <a:gd name="connsiteX1180" fmla="*/ 1304595 w 1607795"/>
                <a:gd name="connsiteY1180" fmla="*/ 1494968 h 1500378"/>
                <a:gd name="connsiteX1181" fmla="*/ 1303822 w 1607795"/>
                <a:gd name="connsiteY1181" fmla="*/ 1500378 h 1500378"/>
                <a:gd name="connsiteX1182" fmla="*/ 1222482 w 1607795"/>
                <a:gd name="connsiteY1182" fmla="*/ 1492831 h 1500378"/>
                <a:gd name="connsiteX1183" fmla="*/ 1053179 w 1607795"/>
                <a:gd name="connsiteY1183" fmla="*/ 1500378 h 1500378"/>
                <a:gd name="connsiteX1184" fmla="*/ 1053973 w 1607795"/>
                <a:gd name="connsiteY1184" fmla="*/ 1497597 h 1500378"/>
                <a:gd name="connsiteX1185" fmla="*/ 1055726 w 1607795"/>
                <a:gd name="connsiteY1185" fmla="*/ 1491463 h 1500378"/>
                <a:gd name="connsiteX1186" fmla="*/ 1055726 w 1607795"/>
                <a:gd name="connsiteY1186" fmla="*/ 1386307 h 1500378"/>
                <a:gd name="connsiteX1187" fmla="*/ 1053097 w 1607795"/>
                <a:gd name="connsiteY1187" fmla="*/ 1376667 h 1500378"/>
                <a:gd name="connsiteX1188" fmla="*/ 1055726 w 1607795"/>
                <a:gd name="connsiteY1188" fmla="*/ 1370533 h 1500378"/>
                <a:gd name="connsiteX1189" fmla="*/ 1057479 w 1607795"/>
                <a:gd name="connsiteY1189" fmla="*/ 1351255 h 1500378"/>
                <a:gd name="connsiteX1190" fmla="*/ 1059231 w 1607795"/>
                <a:gd name="connsiteY1190" fmla="*/ 1335481 h 1500378"/>
                <a:gd name="connsiteX1191" fmla="*/ 1066241 w 1607795"/>
                <a:gd name="connsiteY1191" fmla="*/ 1326718 h 1500378"/>
                <a:gd name="connsiteX1192" fmla="*/ 1062736 w 1607795"/>
                <a:gd name="connsiteY1192" fmla="*/ 1202284 h 1500378"/>
                <a:gd name="connsiteX1193" fmla="*/ 1060984 w 1607795"/>
                <a:gd name="connsiteY1193" fmla="*/ 1197026 h 1500378"/>
                <a:gd name="connsiteX1194" fmla="*/ 1059231 w 1607795"/>
                <a:gd name="connsiteY1194" fmla="*/ 1174242 h 1500378"/>
                <a:gd name="connsiteX1195" fmla="*/ 1060984 w 1607795"/>
                <a:gd name="connsiteY1195" fmla="*/ 1160221 h 1500378"/>
                <a:gd name="connsiteX1196" fmla="*/ 1057479 w 1607795"/>
                <a:gd name="connsiteY1196" fmla="*/ 1060323 h 1500378"/>
                <a:gd name="connsiteX1197" fmla="*/ 1057479 w 1607795"/>
                <a:gd name="connsiteY1197" fmla="*/ 1051560 h 1500378"/>
                <a:gd name="connsiteX1198" fmla="*/ 1055726 w 1607795"/>
                <a:gd name="connsiteY1198" fmla="*/ 1055065 h 1500378"/>
                <a:gd name="connsiteX1199" fmla="*/ 1052220 w 1607795"/>
                <a:gd name="connsiteY1199" fmla="*/ 1062076 h 1500378"/>
                <a:gd name="connsiteX1200" fmla="*/ 1052220 w 1607795"/>
                <a:gd name="connsiteY1200" fmla="*/ 1021766 h 1500378"/>
                <a:gd name="connsiteX1201" fmla="*/ 1050468 w 1607795"/>
                <a:gd name="connsiteY1201" fmla="*/ 1016508 h 1500378"/>
                <a:gd name="connsiteX1202" fmla="*/ 1048716 w 1607795"/>
                <a:gd name="connsiteY1202" fmla="*/ 995477 h 1500378"/>
                <a:gd name="connsiteX1203" fmla="*/ 1045210 w 1607795"/>
                <a:gd name="connsiteY1203" fmla="*/ 990219 h 1500378"/>
                <a:gd name="connsiteX1204" fmla="*/ 1044334 w 1607795"/>
                <a:gd name="connsiteY1204" fmla="*/ 987590 h 1500378"/>
                <a:gd name="connsiteX1205" fmla="*/ 1041705 w 1607795"/>
                <a:gd name="connsiteY1205" fmla="*/ 986714 h 1500378"/>
                <a:gd name="connsiteX1206" fmla="*/ 1041705 w 1607795"/>
                <a:gd name="connsiteY1206" fmla="*/ 956920 h 1500378"/>
                <a:gd name="connsiteX1207" fmla="*/ 1044334 w 1607795"/>
                <a:gd name="connsiteY1207" fmla="*/ 932383 h 1500378"/>
                <a:gd name="connsiteX1208" fmla="*/ 1046963 w 1607795"/>
                <a:gd name="connsiteY1208" fmla="*/ 909599 h 1500378"/>
                <a:gd name="connsiteX1209" fmla="*/ 1046963 w 1607795"/>
                <a:gd name="connsiteY1209" fmla="*/ 888568 h 1500378"/>
                <a:gd name="connsiteX1210" fmla="*/ 1052220 w 1607795"/>
                <a:gd name="connsiteY1210" fmla="*/ 892074 h 1500378"/>
                <a:gd name="connsiteX1211" fmla="*/ 1052220 w 1607795"/>
                <a:gd name="connsiteY1211" fmla="*/ 851764 h 1500378"/>
                <a:gd name="connsiteX1212" fmla="*/ 1046963 w 1607795"/>
                <a:gd name="connsiteY1212" fmla="*/ 823722 h 1500378"/>
                <a:gd name="connsiteX1213" fmla="*/ 1041705 w 1607795"/>
                <a:gd name="connsiteY1213" fmla="*/ 823722 h 1500378"/>
                <a:gd name="connsiteX1214" fmla="*/ 1041705 w 1607795"/>
                <a:gd name="connsiteY1214" fmla="*/ 737845 h 1500378"/>
                <a:gd name="connsiteX1215" fmla="*/ 1037324 w 1607795"/>
                <a:gd name="connsiteY1215" fmla="*/ 742226 h 1500378"/>
                <a:gd name="connsiteX1216" fmla="*/ 1034695 w 1607795"/>
                <a:gd name="connsiteY1216" fmla="*/ 744855 h 1500378"/>
                <a:gd name="connsiteX1217" fmla="*/ 1032066 w 1607795"/>
                <a:gd name="connsiteY1217" fmla="*/ 731711 h 1500378"/>
                <a:gd name="connsiteX1218" fmla="*/ 1027684 w 1607795"/>
                <a:gd name="connsiteY1218" fmla="*/ 723824 h 1500378"/>
                <a:gd name="connsiteX1219" fmla="*/ 1020674 w 1607795"/>
                <a:gd name="connsiteY1219" fmla="*/ 719442 h 1500378"/>
                <a:gd name="connsiteX1220" fmla="*/ 1027684 w 1607795"/>
                <a:gd name="connsiteY1220" fmla="*/ 713308 h 1500378"/>
                <a:gd name="connsiteX1221" fmla="*/ 1013664 w 1607795"/>
                <a:gd name="connsiteY1221" fmla="*/ 705422 h 1500378"/>
                <a:gd name="connsiteX1222" fmla="*/ 997890 w 1607795"/>
                <a:gd name="connsiteY1222" fmla="*/ 699287 h 1500378"/>
                <a:gd name="connsiteX1223" fmla="*/ 994385 w 1607795"/>
                <a:gd name="connsiteY1223" fmla="*/ 688772 h 1500378"/>
                <a:gd name="connsiteX1224" fmla="*/ 990880 w 1607795"/>
                <a:gd name="connsiteY1224" fmla="*/ 681761 h 1500378"/>
                <a:gd name="connsiteX1225" fmla="*/ 985622 w 1607795"/>
                <a:gd name="connsiteY1225" fmla="*/ 667741 h 1500378"/>
                <a:gd name="connsiteX1226" fmla="*/ 977954 w 1607795"/>
                <a:gd name="connsiteY1226" fmla="*/ 661388 h 1500378"/>
                <a:gd name="connsiteX1227" fmla="*/ 976859 w 1607795"/>
                <a:gd name="connsiteY1227" fmla="*/ 659679 h 1500378"/>
                <a:gd name="connsiteX1228" fmla="*/ 976859 w 1607795"/>
                <a:gd name="connsiteY1228" fmla="*/ 662483 h 1500378"/>
                <a:gd name="connsiteX1229" fmla="*/ 982117 w 1607795"/>
                <a:gd name="connsiteY1229" fmla="*/ 669493 h 1500378"/>
                <a:gd name="connsiteX1230" fmla="*/ 985622 w 1607795"/>
                <a:gd name="connsiteY1230" fmla="*/ 674751 h 1500378"/>
                <a:gd name="connsiteX1231" fmla="*/ 989127 w 1607795"/>
                <a:gd name="connsiteY1231" fmla="*/ 713308 h 1500378"/>
                <a:gd name="connsiteX1232" fmla="*/ 994385 w 1607795"/>
                <a:gd name="connsiteY1232" fmla="*/ 778155 h 1500378"/>
                <a:gd name="connsiteX1233" fmla="*/ 994385 w 1607795"/>
                <a:gd name="connsiteY1233" fmla="*/ 837743 h 1500378"/>
                <a:gd name="connsiteX1234" fmla="*/ 997890 w 1607795"/>
                <a:gd name="connsiteY1234" fmla="*/ 832485 h 1500378"/>
                <a:gd name="connsiteX1235" fmla="*/ 1003148 w 1607795"/>
                <a:gd name="connsiteY1235" fmla="*/ 827227 h 1500378"/>
                <a:gd name="connsiteX1236" fmla="*/ 1003148 w 1607795"/>
                <a:gd name="connsiteY1236" fmla="*/ 828980 h 1500378"/>
                <a:gd name="connsiteX1237" fmla="*/ 1000519 w 1607795"/>
                <a:gd name="connsiteY1237" fmla="*/ 843001 h 1500378"/>
                <a:gd name="connsiteX1238" fmla="*/ 997890 w 1607795"/>
                <a:gd name="connsiteY1238" fmla="*/ 855269 h 1500378"/>
                <a:gd name="connsiteX1239" fmla="*/ 994385 w 1607795"/>
                <a:gd name="connsiteY1239" fmla="*/ 876300 h 1500378"/>
                <a:gd name="connsiteX1240" fmla="*/ 992632 w 1607795"/>
                <a:gd name="connsiteY1240" fmla="*/ 883311 h 1500378"/>
                <a:gd name="connsiteX1241" fmla="*/ 995261 w 1607795"/>
                <a:gd name="connsiteY1241" fmla="*/ 895579 h 1500378"/>
                <a:gd name="connsiteX1242" fmla="*/ 997890 w 1607795"/>
                <a:gd name="connsiteY1242" fmla="*/ 906094 h 1500378"/>
                <a:gd name="connsiteX1243" fmla="*/ 1003148 w 1607795"/>
                <a:gd name="connsiteY1243" fmla="*/ 909599 h 1500378"/>
                <a:gd name="connsiteX1244" fmla="*/ 1006653 w 1607795"/>
                <a:gd name="connsiteY1244" fmla="*/ 914857 h 1500378"/>
                <a:gd name="connsiteX1245" fmla="*/ 1006653 w 1607795"/>
                <a:gd name="connsiteY1245" fmla="*/ 918362 h 1500378"/>
                <a:gd name="connsiteX1246" fmla="*/ 1004900 w 1607795"/>
                <a:gd name="connsiteY1246" fmla="*/ 928878 h 1500378"/>
                <a:gd name="connsiteX1247" fmla="*/ 1007530 w 1607795"/>
                <a:gd name="connsiteY1247" fmla="*/ 937641 h 1500378"/>
                <a:gd name="connsiteX1248" fmla="*/ 1010158 w 1607795"/>
                <a:gd name="connsiteY1248" fmla="*/ 944651 h 1500378"/>
                <a:gd name="connsiteX1249" fmla="*/ 1012787 w 1607795"/>
                <a:gd name="connsiteY1249" fmla="*/ 948157 h 1500378"/>
                <a:gd name="connsiteX1250" fmla="*/ 1018921 w 1607795"/>
                <a:gd name="connsiteY1250" fmla="*/ 948157 h 1500378"/>
                <a:gd name="connsiteX1251" fmla="*/ 1018921 w 1607795"/>
                <a:gd name="connsiteY1251" fmla="*/ 979703 h 1500378"/>
                <a:gd name="connsiteX1252" fmla="*/ 1021550 w 1607795"/>
                <a:gd name="connsiteY1252" fmla="*/ 984085 h 1500378"/>
                <a:gd name="connsiteX1253" fmla="*/ 1024179 w 1607795"/>
                <a:gd name="connsiteY1253" fmla="*/ 990219 h 1500378"/>
                <a:gd name="connsiteX1254" fmla="*/ 1025055 w 1607795"/>
                <a:gd name="connsiteY1254" fmla="*/ 997229 h 1500378"/>
                <a:gd name="connsiteX1255" fmla="*/ 1024179 w 1607795"/>
                <a:gd name="connsiteY1255" fmla="*/ 1004240 h 1500378"/>
                <a:gd name="connsiteX1256" fmla="*/ 1025932 w 1607795"/>
                <a:gd name="connsiteY1256" fmla="*/ 1009498 h 1500378"/>
                <a:gd name="connsiteX1257" fmla="*/ 1027684 w 1607795"/>
                <a:gd name="connsiteY1257" fmla="*/ 1014755 h 1500378"/>
                <a:gd name="connsiteX1258" fmla="*/ 1029437 w 1607795"/>
                <a:gd name="connsiteY1258" fmla="*/ 1033158 h 1500378"/>
                <a:gd name="connsiteX1259" fmla="*/ 1031189 w 1607795"/>
                <a:gd name="connsiteY1259" fmla="*/ 1051560 h 1500378"/>
                <a:gd name="connsiteX1260" fmla="*/ 1031189 w 1607795"/>
                <a:gd name="connsiteY1260" fmla="*/ 1076096 h 1500378"/>
                <a:gd name="connsiteX1261" fmla="*/ 1027684 w 1607795"/>
                <a:gd name="connsiteY1261" fmla="*/ 1097128 h 1500378"/>
                <a:gd name="connsiteX1262" fmla="*/ 1024179 w 1607795"/>
                <a:gd name="connsiteY1262" fmla="*/ 1112901 h 1500378"/>
                <a:gd name="connsiteX1263" fmla="*/ 1018921 w 1607795"/>
                <a:gd name="connsiteY1263" fmla="*/ 1128674 h 1500378"/>
                <a:gd name="connsiteX1264" fmla="*/ 1012787 w 1607795"/>
                <a:gd name="connsiteY1264" fmla="*/ 1135685 h 1500378"/>
                <a:gd name="connsiteX1265" fmla="*/ 1006653 w 1607795"/>
                <a:gd name="connsiteY1265" fmla="*/ 1140943 h 1500378"/>
                <a:gd name="connsiteX1266" fmla="*/ 989127 w 1607795"/>
                <a:gd name="connsiteY1266" fmla="*/ 1158469 h 1500378"/>
                <a:gd name="connsiteX1267" fmla="*/ 968096 w 1607795"/>
                <a:gd name="connsiteY1267" fmla="*/ 1168984 h 1500378"/>
                <a:gd name="connsiteX1268" fmla="*/ 952322 w 1607795"/>
                <a:gd name="connsiteY1268" fmla="*/ 1168984 h 1500378"/>
                <a:gd name="connsiteX1269" fmla="*/ 947065 w 1607795"/>
                <a:gd name="connsiteY1269" fmla="*/ 1167232 h 1500378"/>
                <a:gd name="connsiteX1270" fmla="*/ 933921 w 1607795"/>
                <a:gd name="connsiteY1270" fmla="*/ 1169861 h 1500378"/>
                <a:gd name="connsiteX1271" fmla="*/ 922528 w 1607795"/>
                <a:gd name="connsiteY1271" fmla="*/ 1172490 h 1500378"/>
                <a:gd name="connsiteX1272" fmla="*/ 924281 w 1607795"/>
                <a:gd name="connsiteY1272" fmla="*/ 1176871 h 1500378"/>
                <a:gd name="connsiteX1273" fmla="*/ 926034 w 1607795"/>
                <a:gd name="connsiteY1273" fmla="*/ 1179500 h 1500378"/>
                <a:gd name="connsiteX1274" fmla="*/ 931291 w 1607795"/>
                <a:gd name="connsiteY1274" fmla="*/ 1183005 h 1500378"/>
                <a:gd name="connsiteX1275" fmla="*/ 931291 w 1607795"/>
                <a:gd name="connsiteY1275" fmla="*/ 1193521 h 1500378"/>
                <a:gd name="connsiteX1276" fmla="*/ 923404 w 1607795"/>
                <a:gd name="connsiteY1276" fmla="*/ 1195273 h 1500378"/>
                <a:gd name="connsiteX1277" fmla="*/ 919023 w 1607795"/>
                <a:gd name="connsiteY1277" fmla="*/ 1193521 h 1500378"/>
                <a:gd name="connsiteX1278" fmla="*/ 912012 w 1607795"/>
                <a:gd name="connsiteY1278" fmla="*/ 1172490 h 1500378"/>
                <a:gd name="connsiteX1279" fmla="*/ 910260 w 1607795"/>
                <a:gd name="connsiteY1279" fmla="*/ 1164603 h 1500378"/>
                <a:gd name="connsiteX1280" fmla="*/ 901497 w 1607795"/>
                <a:gd name="connsiteY1280" fmla="*/ 1161974 h 1500378"/>
                <a:gd name="connsiteX1281" fmla="*/ 894487 w 1607795"/>
                <a:gd name="connsiteY1281" fmla="*/ 1149706 h 1500378"/>
                <a:gd name="connsiteX1282" fmla="*/ 891858 w 1607795"/>
                <a:gd name="connsiteY1282" fmla="*/ 1156716 h 1500378"/>
                <a:gd name="connsiteX1283" fmla="*/ 889229 w 1607795"/>
                <a:gd name="connsiteY1283" fmla="*/ 1161974 h 1500378"/>
                <a:gd name="connsiteX1284" fmla="*/ 886600 w 1607795"/>
                <a:gd name="connsiteY1284" fmla="*/ 1160221 h 1500378"/>
                <a:gd name="connsiteX1285" fmla="*/ 882219 w 1607795"/>
                <a:gd name="connsiteY1285" fmla="*/ 1158469 h 1500378"/>
                <a:gd name="connsiteX1286" fmla="*/ 882219 w 1607795"/>
                <a:gd name="connsiteY1286" fmla="*/ 1161974 h 1500378"/>
                <a:gd name="connsiteX1287" fmla="*/ 872579 w 1607795"/>
                <a:gd name="connsiteY1287" fmla="*/ 1155840 h 1500378"/>
                <a:gd name="connsiteX1288" fmla="*/ 869950 w 1607795"/>
                <a:gd name="connsiteY1288" fmla="*/ 1147953 h 1500378"/>
                <a:gd name="connsiteX1289" fmla="*/ 857682 w 1607795"/>
                <a:gd name="connsiteY1289" fmla="*/ 1146200 h 1500378"/>
                <a:gd name="connsiteX1290" fmla="*/ 845414 w 1607795"/>
                <a:gd name="connsiteY1290" fmla="*/ 1137437 h 1500378"/>
                <a:gd name="connsiteX1291" fmla="*/ 841909 w 1607795"/>
                <a:gd name="connsiteY1291" fmla="*/ 1140066 h 1500378"/>
                <a:gd name="connsiteX1292" fmla="*/ 838404 w 1607795"/>
                <a:gd name="connsiteY1292" fmla="*/ 1146200 h 1500378"/>
                <a:gd name="connsiteX1293" fmla="*/ 826135 w 1607795"/>
                <a:gd name="connsiteY1293" fmla="*/ 1128674 h 1500378"/>
                <a:gd name="connsiteX1294" fmla="*/ 821754 w 1607795"/>
                <a:gd name="connsiteY1294" fmla="*/ 1132180 h 1500378"/>
                <a:gd name="connsiteX1295" fmla="*/ 819125 w 1607795"/>
                <a:gd name="connsiteY1295" fmla="*/ 1137437 h 1500378"/>
                <a:gd name="connsiteX1296" fmla="*/ 813867 w 1607795"/>
                <a:gd name="connsiteY1296" fmla="*/ 1131303 h 1500378"/>
                <a:gd name="connsiteX1297" fmla="*/ 810362 w 1607795"/>
                <a:gd name="connsiteY1297" fmla="*/ 1125169 h 1500378"/>
                <a:gd name="connsiteX1298" fmla="*/ 806857 w 1607795"/>
                <a:gd name="connsiteY1298" fmla="*/ 1118159 h 1500378"/>
                <a:gd name="connsiteX1299" fmla="*/ 806857 w 1607795"/>
                <a:gd name="connsiteY1299" fmla="*/ 1104138 h 1500378"/>
                <a:gd name="connsiteX1300" fmla="*/ 796341 w 1607795"/>
                <a:gd name="connsiteY1300" fmla="*/ 1101509 h 1500378"/>
                <a:gd name="connsiteX1301" fmla="*/ 794589 w 1607795"/>
                <a:gd name="connsiteY1301" fmla="*/ 1088365 h 1500378"/>
                <a:gd name="connsiteX1302" fmla="*/ 794589 w 1607795"/>
                <a:gd name="connsiteY1302" fmla="*/ 1084859 h 1500378"/>
                <a:gd name="connsiteX1303" fmla="*/ 784073 w 1607795"/>
                <a:gd name="connsiteY1303" fmla="*/ 1084859 h 1500378"/>
                <a:gd name="connsiteX1304" fmla="*/ 784073 w 1607795"/>
                <a:gd name="connsiteY1304" fmla="*/ 1076096 h 1500378"/>
                <a:gd name="connsiteX1305" fmla="*/ 784073 w 1607795"/>
                <a:gd name="connsiteY1305" fmla="*/ 1069086 h 1500378"/>
                <a:gd name="connsiteX1306" fmla="*/ 782320 w 1607795"/>
                <a:gd name="connsiteY1306" fmla="*/ 1055065 h 1500378"/>
                <a:gd name="connsiteX1307" fmla="*/ 775310 w 1607795"/>
                <a:gd name="connsiteY1307" fmla="*/ 1065581 h 1500378"/>
                <a:gd name="connsiteX1308" fmla="*/ 773557 w 1607795"/>
                <a:gd name="connsiteY1308" fmla="*/ 1062076 h 1500378"/>
                <a:gd name="connsiteX1309" fmla="*/ 771805 w 1607795"/>
                <a:gd name="connsiteY1309" fmla="*/ 1058570 h 1500378"/>
                <a:gd name="connsiteX1310" fmla="*/ 757784 w 1607795"/>
                <a:gd name="connsiteY1310" fmla="*/ 1058570 h 1500378"/>
                <a:gd name="connsiteX1311" fmla="*/ 747268 w 1607795"/>
                <a:gd name="connsiteY1311" fmla="*/ 1060323 h 1500378"/>
                <a:gd name="connsiteX1312" fmla="*/ 738067 w 1607795"/>
                <a:gd name="connsiteY1312" fmla="*/ 1058570 h 1500378"/>
                <a:gd name="connsiteX1313" fmla="*/ 733767 w 1607795"/>
                <a:gd name="connsiteY1313" fmla="*/ 1055130 h 1500378"/>
                <a:gd name="connsiteX1314" fmla="*/ 747268 w 1607795"/>
                <a:gd name="connsiteY1314" fmla="*/ 1056818 h 1500378"/>
                <a:gd name="connsiteX1315" fmla="*/ 761289 w 1607795"/>
                <a:gd name="connsiteY1315" fmla="*/ 1051560 h 1500378"/>
                <a:gd name="connsiteX1316" fmla="*/ 765671 w 1607795"/>
                <a:gd name="connsiteY1316" fmla="*/ 1048931 h 1500378"/>
                <a:gd name="connsiteX1317" fmla="*/ 771805 w 1607795"/>
                <a:gd name="connsiteY1317" fmla="*/ 1044550 h 1500378"/>
                <a:gd name="connsiteX1318" fmla="*/ 762165 w 1607795"/>
                <a:gd name="connsiteY1318" fmla="*/ 1040168 h 1500378"/>
                <a:gd name="connsiteX1319" fmla="*/ 757784 w 1607795"/>
                <a:gd name="connsiteY1319" fmla="*/ 1035787 h 1500378"/>
                <a:gd name="connsiteX1320" fmla="*/ 752526 w 1607795"/>
                <a:gd name="connsiteY1320" fmla="*/ 1034034 h 1500378"/>
                <a:gd name="connsiteX1321" fmla="*/ 757784 w 1607795"/>
                <a:gd name="connsiteY1321" fmla="*/ 1032282 h 1500378"/>
                <a:gd name="connsiteX1322" fmla="*/ 761289 w 1607795"/>
                <a:gd name="connsiteY1322" fmla="*/ 1032282 h 1500378"/>
                <a:gd name="connsiteX1323" fmla="*/ 745516 w 1607795"/>
                <a:gd name="connsiteY1323" fmla="*/ 1011250 h 1500378"/>
                <a:gd name="connsiteX1324" fmla="*/ 740258 w 1607795"/>
                <a:gd name="connsiteY1324" fmla="*/ 1007745 h 1500378"/>
                <a:gd name="connsiteX1325" fmla="*/ 735001 w 1607795"/>
                <a:gd name="connsiteY1325" fmla="*/ 1000735 h 1500378"/>
                <a:gd name="connsiteX1326" fmla="*/ 729742 w 1607795"/>
                <a:gd name="connsiteY1326" fmla="*/ 997229 h 1500378"/>
                <a:gd name="connsiteX1327" fmla="*/ 726237 w 1607795"/>
                <a:gd name="connsiteY1327" fmla="*/ 990219 h 1500378"/>
                <a:gd name="connsiteX1328" fmla="*/ 711340 w 1607795"/>
                <a:gd name="connsiteY1328" fmla="*/ 985838 h 1500378"/>
                <a:gd name="connsiteX1329" fmla="*/ 708711 w 1607795"/>
                <a:gd name="connsiteY1329" fmla="*/ 984345 h 1500378"/>
                <a:gd name="connsiteX1330" fmla="*/ 708711 w 1607795"/>
                <a:gd name="connsiteY1330" fmla="*/ 990219 h 1500378"/>
                <a:gd name="connsiteX1331" fmla="*/ 708197 w 1607795"/>
                <a:gd name="connsiteY1331" fmla="*/ 984054 h 1500378"/>
                <a:gd name="connsiteX1332" fmla="*/ 703234 w 1607795"/>
                <a:gd name="connsiteY1332" fmla="*/ 981237 h 1500378"/>
                <a:gd name="connsiteX1333" fmla="*/ 698196 w 1607795"/>
                <a:gd name="connsiteY1333" fmla="*/ 972693 h 1500378"/>
                <a:gd name="connsiteX1334" fmla="*/ 706959 w 1607795"/>
                <a:gd name="connsiteY1334" fmla="*/ 972693 h 1500378"/>
                <a:gd name="connsiteX1335" fmla="*/ 707257 w 1607795"/>
                <a:gd name="connsiteY1335" fmla="*/ 972768 h 1500378"/>
                <a:gd name="connsiteX1336" fmla="*/ 706959 w 1607795"/>
                <a:gd name="connsiteY1336" fmla="*/ 969188 h 1500378"/>
                <a:gd name="connsiteX1337" fmla="*/ 708711 w 1607795"/>
                <a:gd name="connsiteY1337" fmla="*/ 969188 h 1500378"/>
                <a:gd name="connsiteX1338" fmla="*/ 708711 w 1607795"/>
                <a:gd name="connsiteY1338" fmla="*/ 973131 h 1500378"/>
                <a:gd name="connsiteX1339" fmla="*/ 720979 w 1607795"/>
                <a:gd name="connsiteY1339" fmla="*/ 976198 h 1500378"/>
                <a:gd name="connsiteX1340" fmla="*/ 724484 w 1607795"/>
                <a:gd name="connsiteY1340" fmla="*/ 971817 h 1500378"/>
                <a:gd name="connsiteX1341" fmla="*/ 722732 w 1607795"/>
                <a:gd name="connsiteY1341" fmla="*/ 965683 h 1500378"/>
                <a:gd name="connsiteX1342" fmla="*/ 720979 w 1607795"/>
                <a:gd name="connsiteY1342" fmla="*/ 962178 h 1500378"/>
                <a:gd name="connsiteX1343" fmla="*/ 710894 w 1607795"/>
                <a:gd name="connsiteY1343" fmla="*/ 953643 h 1500378"/>
                <a:gd name="connsiteX1344" fmla="*/ 710902 w 1607795"/>
                <a:gd name="connsiteY1344" fmla="*/ 953853 h 1500378"/>
                <a:gd name="connsiteX1345" fmla="*/ 712216 w 1607795"/>
                <a:gd name="connsiteY1345" fmla="*/ 962178 h 1500378"/>
                <a:gd name="connsiteX1346" fmla="*/ 710330 w 1607795"/>
                <a:gd name="connsiteY1346" fmla="*/ 953167 h 1500378"/>
                <a:gd name="connsiteX1347" fmla="*/ 709587 w 1607795"/>
                <a:gd name="connsiteY1347" fmla="*/ 952538 h 1500378"/>
                <a:gd name="connsiteX1348" fmla="*/ 701701 w 1607795"/>
                <a:gd name="connsiteY1348" fmla="*/ 941146 h 1500378"/>
                <a:gd name="connsiteX1349" fmla="*/ 698196 w 1607795"/>
                <a:gd name="connsiteY1349" fmla="*/ 932383 h 1500378"/>
                <a:gd name="connsiteX1350" fmla="*/ 700240 w 1607795"/>
                <a:gd name="connsiteY1350" fmla="*/ 931361 h 1500378"/>
                <a:gd name="connsiteX1351" fmla="*/ 699948 w 1607795"/>
                <a:gd name="connsiteY1351" fmla="*/ 930631 h 1500378"/>
                <a:gd name="connsiteX1352" fmla="*/ 698196 w 1607795"/>
                <a:gd name="connsiteY1352" fmla="*/ 930631 h 1500378"/>
                <a:gd name="connsiteX1353" fmla="*/ 702121 w 1607795"/>
                <a:gd name="connsiteY1353" fmla="*/ 929649 h 1500378"/>
                <a:gd name="connsiteX1354" fmla="*/ 704329 w 1607795"/>
                <a:gd name="connsiteY1354" fmla="*/ 924497 h 1500378"/>
                <a:gd name="connsiteX1355" fmla="*/ 707048 w 1607795"/>
                <a:gd name="connsiteY1355" fmla="*/ 923331 h 1500378"/>
                <a:gd name="connsiteX1356" fmla="*/ 706959 w 1607795"/>
                <a:gd name="connsiteY1356" fmla="*/ 921868 h 1500378"/>
                <a:gd name="connsiteX1357" fmla="*/ 707192 w 1607795"/>
                <a:gd name="connsiteY1357" fmla="*/ 923270 h 1500378"/>
                <a:gd name="connsiteX1358" fmla="*/ 710464 w 1607795"/>
                <a:gd name="connsiteY1358" fmla="*/ 921868 h 1500378"/>
                <a:gd name="connsiteX1359" fmla="*/ 717474 w 1607795"/>
                <a:gd name="connsiteY1359" fmla="*/ 917486 h 1500378"/>
                <a:gd name="connsiteX1360" fmla="*/ 726237 w 1607795"/>
                <a:gd name="connsiteY1360" fmla="*/ 913105 h 1500378"/>
                <a:gd name="connsiteX1361" fmla="*/ 722732 w 1607795"/>
                <a:gd name="connsiteY1361" fmla="*/ 897331 h 1500378"/>
                <a:gd name="connsiteX1362" fmla="*/ 720979 w 1607795"/>
                <a:gd name="connsiteY1362" fmla="*/ 892074 h 1500378"/>
                <a:gd name="connsiteX1363" fmla="*/ 717474 w 1607795"/>
                <a:gd name="connsiteY1363" fmla="*/ 886816 h 1500378"/>
                <a:gd name="connsiteX1364" fmla="*/ 726237 w 1607795"/>
                <a:gd name="connsiteY1364" fmla="*/ 871042 h 1500378"/>
                <a:gd name="connsiteX1365" fmla="*/ 726237 w 1607795"/>
                <a:gd name="connsiteY1365" fmla="*/ 867537 h 1500378"/>
                <a:gd name="connsiteX1366" fmla="*/ 749021 w 1607795"/>
                <a:gd name="connsiteY1366" fmla="*/ 855269 h 1500378"/>
                <a:gd name="connsiteX1367" fmla="*/ 754279 w 1607795"/>
                <a:gd name="connsiteY1367" fmla="*/ 850011 h 1500378"/>
                <a:gd name="connsiteX1368" fmla="*/ 757784 w 1607795"/>
                <a:gd name="connsiteY1368" fmla="*/ 844753 h 1500378"/>
                <a:gd name="connsiteX1369" fmla="*/ 757784 w 1607795"/>
                <a:gd name="connsiteY1369" fmla="*/ 837743 h 1500378"/>
                <a:gd name="connsiteX1370" fmla="*/ 764794 w 1607795"/>
                <a:gd name="connsiteY1370" fmla="*/ 818464 h 1500378"/>
                <a:gd name="connsiteX1371" fmla="*/ 771805 w 1607795"/>
                <a:gd name="connsiteY1371" fmla="*/ 778155 h 1500378"/>
                <a:gd name="connsiteX1372" fmla="*/ 771805 w 1607795"/>
                <a:gd name="connsiteY1372" fmla="*/ 730834 h 1500378"/>
                <a:gd name="connsiteX1373" fmla="*/ 771805 w 1607795"/>
                <a:gd name="connsiteY1373" fmla="*/ 662483 h 1500378"/>
                <a:gd name="connsiteX1374" fmla="*/ 771805 w 1607795"/>
                <a:gd name="connsiteY1374" fmla="*/ 634441 h 1500378"/>
                <a:gd name="connsiteX1375" fmla="*/ 764794 w 1607795"/>
                <a:gd name="connsiteY1375" fmla="*/ 616915 h 1500378"/>
                <a:gd name="connsiteX1376" fmla="*/ 764794 w 1607795"/>
                <a:gd name="connsiteY1376" fmla="*/ 597637 h 1500378"/>
                <a:gd name="connsiteX1377" fmla="*/ 761289 w 1607795"/>
                <a:gd name="connsiteY1377" fmla="*/ 583616 h 1500378"/>
                <a:gd name="connsiteX1378" fmla="*/ 771805 w 1607795"/>
                <a:gd name="connsiteY1378" fmla="*/ 590626 h 1500378"/>
                <a:gd name="connsiteX1379" fmla="*/ 782320 w 1607795"/>
                <a:gd name="connsiteY1379" fmla="*/ 595884 h 1500378"/>
                <a:gd name="connsiteX1380" fmla="*/ 782320 w 1607795"/>
                <a:gd name="connsiteY1380" fmla="*/ 587121 h 1500378"/>
                <a:gd name="connsiteX1381" fmla="*/ 787578 w 1607795"/>
                <a:gd name="connsiteY1381" fmla="*/ 590626 h 1500378"/>
                <a:gd name="connsiteX1382" fmla="*/ 793712 w 1607795"/>
                <a:gd name="connsiteY1382" fmla="*/ 591503 h 1500378"/>
                <a:gd name="connsiteX1383" fmla="*/ 798094 w 1607795"/>
                <a:gd name="connsiteY1383" fmla="*/ 590626 h 1500378"/>
                <a:gd name="connsiteX1384" fmla="*/ 803352 w 1607795"/>
                <a:gd name="connsiteY1384" fmla="*/ 587997 h 1500378"/>
                <a:gd name="connsiteX1385" fmla="*/ 806857 w 1607795"/>
                <a:gd name="connsiteY1385" fmla="*/ 581863 h 1500378"/>
                <a:gd name="connsiteX1386" fmla="*/ 803352 w 1607795"/>
                <a:gd name="connsiteY1386" fmla="*/ 569595 h 1500378"/>
                <a:gd name="connsiteX1387" fmla="*/ 799847 w 1607795"/>
                <a:gd name="connsiteY1387" fmla="*/ 557327 h 1500378"/>
                <a:gd name="connsiteX1388" fmla="*/ 799847 w 1607795"/>
                <a:gd name="connsiteY1388" fmla="*/ 553822 h 1500378"/>
                <a:gd name="connsiteX1389" fmla="*/ 812115 w 1607795"/>
                <a:gd name="connsiteY1389" fmla="*/ 555574 h 1500378"/>
                <a:gd name="connsiteX1390" fmla="*/ 822630 w 1607795"/>
                <a:gd name="connsiteY1390" fmla="*/ 557327 h 1500378"/>
                <a:gd name="connsiteX1391" fmla="*/ 828764 w 1607795"/>
                <a:gd name="connsiteY1391" fmla="*/ 557327 h 1500378"/>
                <a:gd name="connsiteX1392" fmla="*/ 831393 w 1607795"/>
                <a:gd name="connsiteY1392" fmla="*/ 548564 h 1500378"/>
                <a:gd name="connsiteX1393" fmla="*/ 834022 w 1607795"/>
                <a:gd name="connsiteY1393" fmla="*/ 538925 h 1500378"/>
                <a:gd name="connsiteX1394" fmla="*/ 838404 w 1607795"/>
                <a:gd name="connsiteY1394" fmla="*/ 529285 h 1500378"/>
                <a:gd name="connsiteX1395" fmla="*/ 845414 w 1607795"/>
                <a:gd name="connsiteY1395" fmla="*/ 529285 h 1500378"/>
                <a:gd name="connsiteX1396" fmla="*/ 854177 w 1607795"/>
                <a:gd name="connsiteY1396" fmla="*/ 537172 h 1500378"/>
                <a:gd name="connsiteX1397" fmla="*/ 862940 w 1607795"/>
                <a:gd name="connsiteY1397" fmla="*/ 545059 h 1500378"/>
                <a:gd name="connsiteX1398" fmla="*/ 871703 w 1607795"/>
                <a:gd name="connsiteY1398" fmla="*/ 544182 h 1500378"/>
                <a:gd name="connsiteX1399" fmla="*/ 876961 w 1607795"/>
                <a:gd name="connsiteY1399" fmla="*/ 543306 h 1500378"/>
                <a:gd name="connsiteX1400" fmla="*/ 882219 w 1607795"/>
                <a:gd name="connsiteY1400" fmla="*/ 543306 h 1500378"/>
                <a:gd name="connsiteX1401" fmla="*/ 887476 w 1607795"/>
                <a:gd name="connsiteY1401" fmla="*/ 534543 h 1500378"/>
                <a:gd name="connsiteX1402" fmla="*/ 894487 w 1607795"/>
                <a:gd name="connsiteY1402" fmla="*/ 529285 h 1500378"/>
                <a:gd name="connsiteX1403" fmla="*/ 894487 w 1607795"/>
                <a:gd name="connsiteY1403" fmla="*/ 524027 h 1500378"/>
                <a:gd name="connsiteX1404" fmla="*/ 901497 w 1607795"/>
                <a:gd name="connsiteY1404" fmla="*/ 525780 h 1500378"/>
                <a:gd name="connsiteX1405" fmla="*/ 937425 w 1607795"/>
                <a:gd name="connsiteY1405" fmla="*/ 484156 h 1500378"/>
                <a:gd name="connsiteX1406" fmla="*/ 954294 w 1607795"/>
                <a:gd name="connsiteY1406" fmla="*/ 465774 h 1500378"/>
                <a:gd name="connsiteX1407" fmla="*/ 929539 w 1607795"/>
                <a:gd name="connsiteY1407" fmla="*/ 446913 h 1500378"/>
                <a:gd name="connsiteX1408" fmla="*/ 931291 w 1607795"/>
                <a:gd name="connsiteY1408" fmla="*/ 445161 h 1500378"/>
                <a:gd name="connsiteX1409" fmla="*/ 923404 w 1607795"/>
                <a:gd name="connsiteY1409" fmla="*/ 437274 h 1500378"/>
                <a:gd name="connsiteX1410" fmla="*/ 913766 w 1607795"/>
                <a:gd name="connsiteY1410" fmla="*/ 424129 h 1500378"/>
                <a:gd name="connsiteX1411" fmla="*/ 909384 w 1607795"/>
                <a:gd name="connsiteY1411" fmla="*/ 420624 h 1500378"/>
                <a:gd name="connsiteX1412" fmla="*/ 910260 w 1607795"/>
                <a:gd name="connsiteY1412" fmla="*/ 418871 h 1500378"/>
                <a:gd name="connsiteX1413" fmla="*/ 906755 w 1607795"/>
                <a:gd name="connsiteY1413" fmla="*/ 410109 h 1500378"/>
                <a:gd name="connsiteX1414" fmla="*/ 901497 w 1607795"/>
                <a:gd name="connsiteY1414" fmla="*/ 404851 h 1500378"/>
                <a:gd name="connsiteX1415" fmla="*/ 897992 w 1607795"/>
                <a:gd name="connsiteY1415" fmla="*/ 403098 h 1500378"/>
                <a:gd name="connsiteX1416" fmla="*/ 883971 w 1607795"/>
                <a:gd name="connsiteY1416" fmla="*/ 383819 h 1500378"/>
                <a:gd name="connsiteX1417" fmla="*/ 868198 w 1607795"/>
                <a:gd name="connsiteY1417" fmla="*/ 372428 h 1500378"/>
                <a:gd name="connsiteX1418" fmla="*/ 857682 w 1607795"/>
                <a:gd name="connsiteY1418" fmla="*/ 359283 h 1500378"/>
                <a:gd name="connsiteX1419" fmla="*/ 822630 w 1607795"/>
                <a:gd name="connsiteY1419" fmla="*/ 313716 h 1500378"/>
                <a:gd name="connsiteX1420" fmla="*/ 814743 w 1607795"/>
                <a:gd name="connsiteY1420" fmla="*/ 298818 h 1500378"/>
                <a:gd name="connsiteX1421" fmla="*/ 806857 w 1607795"/>
                <a:gd name="connsiteY1421" fmla="*/ 285674 h 1500378"/>
                <a:gd name="connsiteX1422" fmla="*/ 806857 w 1607795"/>
                <a:gd name="connsiteY1422" fmla="*/ 275158 h 1500378"/>
                <a:gd name="connsiteX1423" fmla="*/ 807733 w 1607795"/>
                <a:gd name="connsiteY1423" fmla="*/ 261137 h 1500378"/>
                <a:gd name="connsiteX1424" fmla="*/ 806857 w 1607795"/>
                <a:gd name="connsiteY1424" fmla="*/ 245364 h 1500378"/>
                <a:gd name="connsiteX1425" fmla="*/ 810362 w 1607795"/>
                <a:gd name="connsiteY1425" fmla="*/ 233096 h 1500378"/>
                <a:gd name="connsiteX1426" fmla="*/ 812991 w 1607795"/>
                <a:gd name="connsiteY1426" fmla="*/ 226962 h 1500378"/>
                <a:gd name="connsiteX1427" fmla="*/ 815620 w 1607795"/>
                <a:gd name="connsiteY1427" fmla="*/ 222580 h 1500378"/>
                <a:gd name="connsiteX1428" fmla="*/ 815620 w 1607795"/>
                <a:gd name="connsiteY1428" fmla="*/ 212065 h 1500378"/>
                <a:gd name="connsiteX1429" fmla="*/ 819125 w 1607795"/>
                <a:gd name="connsiteY1429" fmla="*/ 203302 h 1500378"/>
                <a:gd name="connsiteX1430" fmla="*/ 823506 w 1607795"/>
                <a:gd name="connsiteY1430" fmla="*/ 193662 h 1500378"/>
                <a:gd name="connsiteX1431" fmla="*/ 831393 w 1607795"/>
                <a:gd name="connsiteY1431" fmla="*/ 185776 h 1500378"/>
                <a:gd name="connsiteX1432" fmla="*/ 836651 w 1607795"/>
                <a:gd name="connsiteY1432" fmla="*/ 183147 h 1500378"/>
                <a:gd name="connsiteX1433" fmla="*/ 840156 w 1607795"/>
                <a:gd name="connsiteY1433" fmla="*/ 177013 h 1500378"/>
                <a:gd name="connsiteX1434" fmla="*/ 842785 w 1607795"/>
                <a:gd name="connsiteY1434" fmla="*/ 172631 h 1500378"/>
                <a:gd name="connsiteX1435" fmla="*/ 848919 w 1607795"/>
                <a:gd name="connsiteY1435" fmla="*/ 171755 h 1500378"/>
                <a:gd name="connsiteX1436" fmla="*/ 861187 w 1607795"/>
                <a:gd name="connsiteY1436" fmla="*/ 171755 h 1500378"/>
                <a:gd name="connsiteX1437" fmla="*/ 857682 w 1607795"/>
                <a:gd name="connsiteY1437" fmla="*/ 166497 h 1500378"/>
                <a:gd name="connsiteX1438" fmla="*/ 861187 w 1607795"/>
                <a:gd name="connsiteY1438" fmla="*/ 162992 h 1500378"/>
                <a:gd name="connsiteX1439" fmla="*/ 868198 w 1607795"/>
                <a:gd name="connsiteY1439" fmla="*/ 166497 h 1500378"/>
                <a:gd name="connsiteX1440" fmla="*/ 876961 w 1607795"/>
                <a:gd name="connsiteY1440" fmla="*/ 171755 h 1500378"/>
                <a:gd name="connsiteX1441" fmla="*/ 888353 w 1607795"/>
                <a:gd name="connsiteY1441" fmla="*/ 173508 h 1500378"/>
                <a:gd name="connsiteX1442" fmla="*/ 897992 w 1607795"/>
                <a:gd name="connsiteY1442" fmla="*/ 171755 h 1500378"/>
                <a:gd name="connsiteX1443" fmla="*/ 922528 w 1607795"/>
                <a:gd name="connsiteY1443" fmla="*/ 162992 h 1500378"/>
                <a:gd name="connsiteX1444" fmla="*/ 952322 w 1607795"/>
                <a:gd name="connsiteY1444" fmla="*/ 159487 h 1500378"/>
                <a:gd name="connsiteX1445" fmla="*/ 959333 w 1607795"/>
                <a:gd name="connsiteY1445" fmla="*/ 161239 h 1500378"/>
                <a:gd name="connsiteX1446" fmla="*/ 976859 w 1607795"/>
                <a:gd name="connsiteY1446" fmla="*/ 152476 h 1500378"/>
                <a:gd name="connsiteX1447" fmla="*/ 990880 w 1607795"/>
                <a:gd name="connsiteY1447" fmla="*/ 145466 h 1500378"/>
                <a:gd name="connsiteX1448" fmla="*/ 1017169 w 1607795"/>
                <a:gd name="connsiteY1448" fmla="*/ 134950 h 1500378"/>
                <a:gd name="connsiteX1449" fmla="*/ 1029437 w 1607795"/>
                <a:gd name="connsiteY1449" fmla="*/ 134950 h 1500378"/>
                <a:gd name="connsiteX1450" fmla="*/ 1041705 w 1607795"/>
                <a:gd name="connsiteY1450" fmla="*/ 134950 h 1500378"/>
                <a:gd name="connsiteX1451" fmla="*/ 1078510 w 1607795"/>
                <a:gd name="connsiteY1451" fmla="*/ 124435 h 1500378"/>
                <a:gd name="connsiteX1452" fmla="*/ 1097789 w 1607795"/>
                <a:gd name="connsiteY1452" fmla="*/ 119177 h 1500378"/>
                <a:gd name="connsiteX1453" fmla="*/ 1110057 w 1607795"/>
                <a:gd name="connsiteY1453" fmla="*/ 113043 h 1500378"/>
                <a:gd name="connsiteX1454" fmla="*/ 1122325 w 1607795"/>
                <a:gd name="connsiteY1454" fmla="*/ 103404 h 1500378"/>
                <a:gd name="connsiteX1455" fmla="*/ 1115314 w 1607795"/>
                <a:gd name="connsiteY1455" fmla="*/ 103404 h 1500378"/>
                <a:gd name="connsiteX1456" fmla="*/ 1115314 w 1607795"/>
                <a:gd name="connsiteY1456" fmla="*/ 99898 h 1500378"/>
                <a:gd name="connsiteX1457" fmla="*/ 1145108 w 1607795"/>
                <a:gd name="connsiteY1457" fmla="*/ 92888 h 1500378"/>
                <a:gd name="connsiteX1458" fmla="*/ 1161758 w 1607795"/>
                <a:gd name="connsiteY1458" fmla="*/ 89383 h 1500378"/>
                <a:gd name="connsiteX1459" fmla="*/ 1180160 w 1607795"/>
                <a:gd name="connsiteY1459" fmla="*/ 85878 h 1500378"/>
                <a:gd name="connsiteX1460" fmla="*/ 1208202 w 1607795"/>
                <a:gd name="connsiteY1460" fmla="*/ 71857 h 1500378"/>
                <a:gd name="connsiteX1461" fmla="*/ 1243254 w 1607795"/>
                <a:gd name="connsiteY1461" fmla="*/ 59589 h 1500378"/>
                <a:gd name="connsiteX1462" fmla="*/ 1246759 w 1607795"/>
                <a:gd name="connsiteY1462" fmla="*/ 57836 h 1500378"/>
                <a:gd name="connsiteX1463" fmla="*/ 1234491 w 1607795"/>
                <a:gd name="connsiteY1463" fmla="*/ 42062 h 1500378"/>
                <a:gd name="connsiteX1464" fmla="*/ 1237120 w 1607795"/>
                <a:gd name="connsiteY1464" fmla="*/ 36805 h 1500378"/>
                <a:gd name="connsiteX1465" fmla="*/ 1243254 w 1607795"/>
                <a:gd name="connsiteY1465" fmla="*/ 35052 h 1500378"/>
                <a:gd name="connsiteX1466" fmla="*/ 1256399 w 1607795"/>
                <a:gd name="connsiteY1466" fmla="*/ 30671 h 1500378"/>
                <a:gd name="connsiteX1467" fmla="*/ 1269543 w 1607795"/>
                <a:gd name="connsiteY1467" fmla="*/ 28042 h 1500378"/>
                <a:gd name="connsiteX1468" fmla="*/ 1269543 w 1607795"/>
                <a:gd name="connsiteY1468" fmla="*/ 24537 h 1500378"/>
                <a:gd name="connsiteX1469" fmla="*/ 1276554 w 1607795"/>
                <a:gd name="connsiteY1469" fmla="*/ 22784 h 1500378"/>
                <a:gd name="connsiteX1470" fmla="*/ 1280497 w 1607795"/>
                <a:gd name="connsiteY1470" fmla="*/ 22346 h 1500378"/>
                <a:gd name="connsiteX1471" fmla="*/ 484378 w 1607795"/>
                <a:gd name="connsiteY1471" fmla="*/ 0 h 1500378"/>
                <a:gd name="connsiteX1472" fmla="*/ 501904 w 1607795"/>
                <a:gd name="connsiteY1472" fmla="*/ 5258 h 1500378"/>
                <a:gd name="connsiteX1473" fmla="*/ 533451 w 1607795"/>
                <a:gd name="connsiteY1473" fmla="*/ 22784 h 1500378"/>
                <a:gd name="connsiteX1474" fmla="*/ 546596 w 1607795"/>
                <a:gd name="connsiteY1474" fmla="*/ 32423 h 1500378"/>
                <a:gd name="connsiteX1475" fmla="*/ 554482 w 1607795"/>
                <a:gd name="connsiteY1475" fmla="*/ 38557 h 1500378"/>
                <a:gd name="connsiteX1476" fmla="*/ 564998 w 1607795"/>
                <a:gd name="connsiteY1476" fmla="*/ 43815 h 1500378"/>
                <a:gd name="connsiteX1477" fmla="*/ 573761 w 1607795"/>
                <a:gd name="connsiteY1477" fmla="*/ 49073 h 1500378"/>
                <a:gd name="connsiteX1478" fmla="*/ 610565 w 1607795"/>
                <a:gd name="connsiteY1478" fmla="*/ 63094 h 1500378"/>
                <a:gd name="connsiteX1479" fmla="*/ 649123 w 1607795"/>
                <a:gd name="connsiteY1479" fmla="*/ 82372 h 1500378"/>
                <a:gd name="connsiteX1480" fmla="*/ 661391 w 1607795"/>
                <a:gd name="connsiteY1480" fmla="*/ 82372 h 1500378"/>
                <a:gd name="connsiteX1481" fmla="*/ 689432 w 1607795"/>
                <a:gd name="connsiteY1481" fmla="*/ 91135 h 1500378"/>
                <a:gd name="connsiteX1482" fmla="*/ 699948 w 1607795"/>
                <a:gd name="connsiteY1482" fmla="*/ 99898 h 1500378"/>
                <a:gd name="connsiteX1483" fmla="*/ 712216 w 1607795"/>
                <a:gd name="connsiteY1483" fmla="*/ 117424 h 1500378"/>
                <a:gd name="connsiteX1484" fmla="*/ 724484 w 1607795"/>
                <a:gd name="connsiteY1484" fmla="*/ 131445 h 1500378"/>
                <a:gd name="connsiteX1485" fmla="*/ 732371 w 1607795"/>
                <a:gd name="connsiteY1485" fmla="*/ 134950 h 1500378"/>
                <a:gd name="connsiteX1486" fmla="*/ 738505 w 1607795"/>
                <a:gd name="connsiteY1486" fmla="*/ 138456 h 1500378"/>
                <a:gd name="connsiteX1487" fmla="*/ 738505 w 1607795"/>
                <a:gd name="connsiteY1487" fmla="*/ 140208 h 1500378"/>
                <a:gd name="connsiteX1488" fmla="*/ 735001 w 1607795"/>
                <a:gd name="connsiteY1488" fmla="*/ 148971 h 1500378"/>
                <a:gd name="connsiteX1489" fmla="*/ 733248 w 1607795"/>
                <a:gd name="connsiteY1489" fmla="*/ 159487 h 1500378"/>
                <a:gd name="connsiteX1490" fmla="*/ 736753 w 1607795"/>
                <a:gd name="connsiteY1490" fmla="*/ 170002 h 1500378"/>
                <a:gd name="connsiteX1491" fmla="*/ 743763 w 1607795"/>
                <a:gd name="connsiteY1491" fmla="*/ 178765 h 1500378"/>
                <a:gd name="connsiteX1492" fmla="*/ 757784 w 1607795"/>
                <a:gd name="connsiteY1492" fmla="*/ 194539 h 1500378"/>
                <a:gd name="connsiteX1493" fmla="*/ 780568 w 1607795"/>
                <a:gd name="connsiteY1493" fmla="*/ 234848 h 1500378"/>
                <a:gd name="connsiteX1494" fmla="*/ 780568 w 1607795"/>
                <a:gd name="connsiteY1494" fmla="*/ 236601 h 1500378"/>
                <a:gd name="connsiteX1495" fmla="*/ 772681 w 1607795"/>
                <a:gd name="connsiteY1495" fmla="*/ 252375 h 1500378"/>
                <a:gd name="connsiteX1496" fmla="*/ 764794 w 1607795"/>
                <a:gd name="connsiteY1496" fmla="*/ 268148 h 1500378"/>
                <a:gd name="connsiteX1497" fmla="*/ 759537 w 1607795"/>
                <a:gd name="connsiteY1497" fmla="*/ 278664 h 1500378"/>
                <a:gd name="connsiteX1498" fmla="*/ 758660 w 1607795"/>
                <a:gd name="connsiteY1498" fmla="*/ 286550 h 1500378"/>
                <a:gd name="connsiteX1499" fmla="*/ 750774 w 1607795"/>
                <a:gd name="connsiteY1499" fmla="*/ 289179 h 1500378"/>
                <a:gd name="connsiteX1500" fmla="*/ 738505 w 1607795"/>
                <a:gd name="connsiteY1500" fmla="*/ 290932 h 1500378"/>
                <a:gd name="connsiteX1501" fmla="*/ 736753 w 1607795"/>
                <a:gd name="connsiteY1501" fmla="*/ 301447 h 1500378"/>
                <a:gd name="connsiteX1502" fmla="*/ 733248 w 1607795"/>
                <a:gd name="connsiteY1502" fmla="*/ 340005 h 1500378"/>
                <a:gd name="connsiteX1503" fmla="*/ 733248 w 1607795"/>
                <a:gd name="connsiteY1503" fmla="*/ 363665 h 1500378"/>
                <a:gd name="connsiteX1504" fmla="*/ 729742 w 1607795"/>
                <a:gd name="connsiteY1504" fmla="*/ 397840 h 1500378"/>
                <a:gd name="connsiteX1505" fmla="*/ 726237 w 1607795"/>
                <a:gd name="connsiteY1505" fmla="*/ 423253 h 1500378"/>
                <a:gd name="connsiteX1506" fmla="*/ 722732 w 1607795"/>
                <a:gd name="connsiteY1506" fmla="*/ 450418 h 1500378"/>
                <a:gd name="connsiteX1507" fmla="*/ 722732 w 1607795"/>
                <a:gd name="connsiteY1507" fmla="*/ 455676 h 1500378"/>
                <a:gd name="connsiteX1508" fmla="*/ 713969 w 1607795"/>
                <a:gd name="connsiteY1508" fmla="*/ 486347 h 1500378"/>
                <a:gd name="connsiteX1509" fmla="*/ 712216 w 1607795"/>
                <a:gd name="connsiteY1509" fmla="*/ 508254 h 1500378"/>
                <a:gd name="connsiteX1510" fmla="*/ 706959 w 1607795"/>
                <a:gd name="connsiteY1510" fmla="*/ 569595 h 1500378"/>
                <a:gd name="connsiteX1511" fmla="*/ 703454 w 1607795"/>
                <a:gd name="connsiteY1511" fmla="*/ 571348 h 1500378"/>
                <a:gd name="connsiteX1512" fmla="*/ 706959 w 1607795"/>
                <a:gd name="connsiteY1512" fmla="*/ 520522 h 1500378"/>
                <a:gd name="connsiteX1513" fmla="*/ 708711 w 1607795"/>
                <a:gd name="connsiteY1513" fmla="*/ 481965 h 1500378"/>
                <a:gd name="connsiteX1514" fmla="*/ 705206 w 1607795"/>
                <a:gd name="connsiteY1514" fmla="*/ 481965 h 1500378"/>
                <a:gd name="connsiteX1515" fmla="*/ 705206 w 1607795"/>
                <a:gd name="connsiteY1515" fmla="*/ 502996 h 1500378"/>
                <a:gd name="connsiteX1516" fmla="*/ 699948 w 1607795"/>
                <a:gd name="connsiteY1516" fmla="*/ 525780 h 1500378"/>
                <a:gd name="connsiteX1517" fmla="*/ 698196 w 1607795"/>
                <a:gd name="connsiteY1517" fmla="*/ 545059 h 1500378"/>
                <a:gd name="connsiteX1518" fmla="*/ 694691 w 1607795"/>
                <a:gd name="connsiteY1518" fmla="*/ 567842 h 1500378"/>
                <a:gd name="connsiteX1519" fmla="*/ 693814 w 1607795"/>
                <a:gd name="connsiteY1519" fmla="*/ 577482 h 1500378"/>
                <a:gd name="connsiteX1520" fmla="*/ 694691 w 1607795"/>
                <a:gd name="connsiteY1520" fmla="*/ 587121 h 1500378"/>
                <a:gd name="connsiteX1521" fmla="*/ 687680 w 1607795"/>
                <a:gd name="connsiteY1521" fmla="*/ 580111 h 1500378"/>
                <a:gd name="connsiteX1522" fmla="*/ 685928 w 1607795"/>
                <a:gd name="connsiteY1522" fmla="*/ 574853 h 1500378"/>
                <a:gd name="connsiteX1523" fmla="*/ 684600 w 1607795"/>
                <a:gd name="connsiteY1523" fmla="*/ 581492 h 1500378"/>
                <a:gd name="connsiteX1524" fmla="*/ 684613 w 1607795"/>
                <a:gd name="connsiteY1524" fmla="*/ 580987 h 1500378"/>
                <a:gd name="connsiteX1525" fmla="*/ 685928 w 1607795"/>
                <a:gd name="connsiteY1525" fmla="*/ 569595 h 1500378"/>
                <a:gd name="connsiteX1526" fmla="*/ 692061 w 1607795"/>
                <a:gd name="connsiteY1526" fmla="*/ 559079 h 1500378"/>
                <a:gd name="connsiteX1527" fmla="*/ 691185 w 1607795"/>
                <a:gd name="connsiteY1527" fmla="*/ 550316 h 1500378"/>
                <a:gd name="connsiteX1528" fmla="*/ 692061 w 1607795"/>
                <a:gd name="connsiteY1528" fmla="*/ 538925 h 1500378"/>
                <a:gd name="connsiteX1529" fmla="*/ 691185 w 1607795"/>
                <a:gd name="connsiteY1529" fmla="*/ 529285 h 1500378"/>
                <a:gd name="connsiteX1530" fmla="*/ 687680 w 1607795"/>
                <a:gd name="connsiteY1530" fmla="*/ 534543 h 1500378"/>
                <a:gd name="connsiteX1531" fmla="*/ 685928 w 1607795"/>
                <a:gd name="connsiteY1531" fmla="*/ 539801 h 1500378"/>
                <a:gd name="connsiteX1532" fmla="*/ 684175 w 1607795"/>
                <a:gd name="connsiteY1532" fmla="*/ 522275 h 1500378"/>
                <a:gd name="connsiteX1533" fmla="*/ 678917 w 1607795"/>
                <a:gd name="connsiteY1533" fmla="*/ 552069 h 1500378"/>
                <a:gd name="connsiteX1534" fmla="*/ 675412 w 1607795"/>
                <a:gd name="connsiteY1534" fmla="*/ 583616 h 1500378"/>
                <a:gd name="connsiteX1535" fmla="*/ 669278 w 1607795"/>
                <a:gd name="connsiteY1535" fmla="*/ 582740 h 1500378"/>
                <a:gd name="connsiteX1536" fmla="*/ 668401 w 1607795"/>
                <a:gd name="connsiteY1536" fmla="*/ 578358 h 1500378"/>
                <a:gd name="connsiteX1537" fmla="*/ 670154 w 1607795"/>
                <a:gd name="connsiteY1537" fmla="*/ 550316 h 1500378"/>
                <a:gd name="connsiteX1538" fmla="*/ 663143 w 1607795"/>
                <a:gd name="connsiteY1538" fmla="*/ 550316 h 1500378"/>
                <a:gd name="connsiteX1539" fmla="*/ 666649 w 1607795"/>
                <a:gd name="connsiteY1539" fmla="*/ 532790 h 1500378"/>
                <a:gd name="connsiteX1540" fmla="*/ 661391 w 1607795"/>
                <a:gd name="connsiteY1540" fmla="*/ 518770 h 1500378"/>
                <a:gd name="connsiteX1541" fmla="*/ 654381 w 1607795"/>
                <a:gd name="connsiteY1541" fmla="*/ 532790 h 1500378"/>
                <a:gd name="connsiteX1542" fmla="*/ 656133 w 1607795"/>
                <a:gd name="connsiteY1542" fmla="*/ 542430 h 1500378"/>
                <a:gd name="connsiteX1543" fmla="*/ 656133 w 1607795"/>
                <a:gd name="connsiteY1543" fmla="*/ 552069 h 1500378"/>
                <a:gd name="connsiteX1544" fmla="*/ 661391 w 1607795"/>
                <a:gd name="connsiteY1544" fmla="*/ 557327 h 1500378"/>
                <a:gd name="connsiteX1545" fmla="*/ 652628 w 1607795"/>
                <a:gd name="connsiteY1545" fmla="*/ 557327 h 1500378"/>
                <a:gd name="connsiteX1546" fmla="*/ 647370 w 1607795"/>
                <a:gd name="connsiteY1546" fmla="*/ 564337 h 1500378"/>
                <a:gd name="connsiteX1547" fmla="*/ 640360 w 1607795"/>
                <a:gd name="connsiteY1547" fmla="*/ 566090 h 1500378"/>
                <a:gd name="connsiteX1548" fmla="*/ 642113 w 1607795"/>
                <a:gd name="connsiteY1548" fmla="*/ 571348 h 1500378"/>
                <a:gd name="connsiteX1549" fmla="*/ 643865 w 1607795"/>
                <a:gd name="connsiteY1549" fmla="*/ 578358 h 1500378"/>
                <a:gd name="connsiteX1550" fmla="*/ 646494 w 1607795"/>
                <a:gd name="connsiteY1550" fmla="*/ 573100 h 1500378"/>
                <a:gd name="connsiteX1551" fmla="*/ 654381 w 1607795"/>
                <a:gd name="connsiteY1551" fmla="*/ 571348 h 1500378"/>
                <a:gd name="connsiteX1552" fmla="*/ 654381 w 1607795"/>
                <a:gd name="connsiteY1552" fmla="*/ 573100 h 1500378"/>
                <a:gd name="connsiteX1553" fmla="*/ 657886 w 1607795"/>
                <a:gd name="connsiteY1553" fmla="*/ 574853 h 1500378"/>
                <a:gd name="connsiteX1554" fmla="*/ 655257 w 1607795"/>
                <a:gd name="connsiteY1554" fmla="*/ 586245 h 1500378"/>
                <a:gd name="connsiteX1555" fmla="*/ 654381 w 1607795"/>
                <a:gd name="connsiteY1555" fmla="*/ 595884 h 1500378"/>
                <a:gd name="connsiteX1556" fmla="*/ 656133 w 1607795"/>
                <a:gd name="connsiteY1556" fmla="*/ 602018 h 1500378"/>
                <a:gd name="connsiteX1557" fmla="*/ 656133 w 1607795"/>
                <a:gd name="connsiteY1557" fmla="*/ 609905 h 1500378"/>
                <a:gd name="connsiteX1558" fmla="*/ 654381 w 1607795"/>
                <a:gd name="connsiteY1558" fmla="*/ 616915 h 1500378"/>
                <a:gd name="connsiteX1559" fmla="*/ 655257 w 1607795"/>
                <a:gd name="connsiteY1559" fmla="*/ 620420 h 1500378"/>
                <a:gd name="connsiteX1560" fmla="*/ 654381 w 1607795"/>
                <a:gd name="connsiteY1560" fmla="*/ 623926 h 1500378"/>
                <a:gd name="connsiteX1561" fmla="*/ 652628 w 1607795"/>
                <a:gd name="connsiteY1561" fmla="*/ 630936 h 1500378"/>
                <a:gd name="connsiteX1562" fmla="*/ 657886 w 1607795"/>
                <a:gd name="connsiteY1562" fmla="*/ 636194 h 1500378"/>
                <a:gd name="connsiteX1563" fmla="*/ 656133 w 1607795"/>
                <a:gd name="connsiteY1563" fmla="*/ 644957 h 1500378"/>
                <a:gd name="connsiteX1564" fmla="*/ 657886 w 1607795"/>
                <a:gd name="connsiteY1564" fmla="*/ 660730 h 1500378"/>
                <a:gd name="connsiteX1565" fmla="*/ 652628 w 1607795"/>
                <a:gd name="connsiteY1565" fmla="*/ 664236 h 1500378"/>
                <a:gd name="connsiteX1566" fmla="*/ 654381 w 1607795"/>
                <a:gd name="connsiteY1566" fmla="*/ 665988 h 1500378"/>
                <a:gd name="connsiteX1567" fmla="*/ 656133 w 1607795"/>
                <a:gd name="connsiteY1567" fmla="*/ 672122 h 1500378"/>
                <a:gd name="connsiteX1568" fmla="*/ 654381 w 1607795"/>
                <a:gd name="connsiteY1568" fmla="*/ 676504 h 1500378"/>
                <a:gd name="connsiteX1569" fmla="*/ 654381 w 1607795"/>
                <a:gd name="connsiteY1569" fmla="*/ 680009 h 1500378"/>
                <a:gd name="connsiteX1570" fmla="*/ 657009 w 1607795"/>
                <a:gd name="connsiteY1570" fmla="*/ 696659 h 1500378"/>
                <a:gd name="connsiteX1571" fmla="*/ 656133 w 1607795"/>
                <a:gd name="connsiteY1571" fmla="*/ 711556 h 1500378"/>
                <a:gd name="connsiteX1572" fmla="*/ 659638 w 1607795"/>
                <a:gd name="connsiteY1572" fmla="*/ 712432 h 1500378"/>
                <a:gd name="connsiteX1573" fmla="*/ 661391 w 1607795"/>
                <a:gd name="connsiteY1573" fmla="*/ 713308 h 1500378"/>
                <a:gd name="connsiteX1574" fmla="*/ 659638 w 1607795"/>
                <a:gd name="connsiteY1574" fmla="*/ 719442 h 1500378"/>
                <a:gd name="connsiteX1575" fmla="*/ 656133 w 1607795"/>
                <a:gd name="connsiteY1575" fmla="*/ 722071 h 1500378"/>
                <a:gd name="connsiteX1576" fmla="*/ 655257 w 1607795"/>
                <a:gd name="connsiteY1576" fmla="*/ 727329 h 1500378"/>
                <a:gd name="connsiteX1577" fmla="*/ 657886 w 1607795"/>
                <a:gd name="connsiteY1577" fmla="*/ 732587 h 1500378"/>
                <a:gd name="connsiteX1578" fmla="*/ 651752 w 1607795"/>
                <a:gd name="connsiteY1578" fmla="*/ 736968 h 1500378"/>
                <a:gd name="connsiteX1579" fmla="*/ 654381 w 1607795"/>
                <a:gd name="connsiteY1579" fmla="*/ 741350 h 1500378"/>
                <a:gd name="connsiteX1580" fmla="*/ 656133 w 1607795"/>
                <a:gd name="connsiteY1580" fmla="*/ 748360 h 1500378"/>
                <a:gd name="connsiteX1581" fmla="*/ 656133 w 1607795"/>
                <a:gd name="connsiteY1581" fmla="*/ 764134 h 1500378"/>
                <a:gd name="connsiteX1582" fmla="*/ 657886 w 1607795"/>
                <a:gd name="connsiteY1582" fmla="*/ 774649 h 1500378"/>
                <a:gd name="connsiteX1583" fmla="*/ 656133 w 1607795"/>
                <a:gd name="connsiteY1583" fmla="*/ 788670 h 1500378"/>
                <a:gd name="connsiteX1584" fmla="*/ 656133 w 1607795"/>
                <a:gd name="connsiteY1584" fmla="*/ 793928 h 1500378"/>
                <a:gd name="connsiteX1585" fmla="*/ 657886 w 1607795"/>
                <a:gd name="connsiteY1585" fmla="*/ 799186 h 1500378"/>
                <a:gd name="connsiteX1586" fmla="*/ 657886 w 1607795"/>
                <a:gd name="connsiteY1586" fmla="*/ 806196 h 1500378"/>
                <a:gd name="connsiteX1587" fmla="*/ 658762 w 1607795"/>
                <a:gd name="connsiteY1587" fmla="*/ 810578 h 1500378"/>
                <a:gd name="connsiteX1588" fmla="*/ 657886 w 1607795"/>
                <a:gd name="connsiteY1588" fmla="*/ 814959 h 1500378"/>
                <a:gd name="connsiteX1589" fmla="*/ 661391 w 1607795"/>
                <a:gd name="connsiteY1589" fmla="*/ 814959 h 1500378"/>
                <a:gd name="connsiteX1590" fmla="*/ 666649 w 1607795"/>
                <a:gd name="connsiteY1590" fmla="*/ 806196 h 1500378"/>
                <a:gd name="connsiteX1591" fmla="*/ 664896 w 1607795"/>
                <a:gd name="connsiteY1591" fmla="*/ 813207 h 1500378"/>
                <a:gd name="connsiteX1592" fmla="*/ 657886 w 1607795"/>
                <a:gd name="connsiteY1592" fmla="*/ 820217 h 1500378"/>
                <a:gd name="connsiteX1593" fmla="*/ 657886 w 1607795"/>
                <a:gd name="connsiteY1593" fmla="*/ 827227 h 1500378"/>
                <a:gd name="connsiteX1594" fmla="*/ 657886 w 1607795"/>
                <a:gd name="connsiteY1594" fmla="*/ 832485 h 1500378"/>
                <a:gd name="connsiteX1595" fmla="*/ 659638 w 1607795"/>
                <a:gd name="connsiteY1595" fmla="*/ 835990 h 1500378"/>
                <a:gd name="connsiteX1596" fmla="*/ 661391 w 1607795"/>
                <a:gd name="connsiteY1596" fmla="*/ 841248 h 1500378"/>
                <a:gd name="connsiteX1597" fmla="*/ 656133 w 1607795"/>
                <a:gd name="connsiteY1597" fmla="*/ 843001 h 1500378"/>
                <a:gd name="connsiteX1598" fmla="*/ 652628 w 1607795"/>
                <a:gd name="connsiteY1598" fmla="*/ 807949 h 1500378"/>
                <a:gd name="connsiteX1599" fmla="*/ 650875 w 1607795"/>
                <a:gd name="connsiteY1599" fmla="*/ 791299 h 1500378"/>
                <a:gd name="connsiteX1600" fmla="*/ 649123 w 1607795"/>
                <a:gd name="connsiteY1600" fmla="*/ 776402 h 1500378"/>
                <a:gd name="connsiteX1601" fmla="*/ 648246 w 1607795"/>
                <a:gd name="connsiteY1601" fmla="*/ 772020 h 1500378"/>
                <a:gd name="connsiteX1602" fmla="*/ 649123 w 1607795"/>
                <a:gd name="connsiteY1602" fmla="*/ 765886 h 1500378"/>
                <a:gd name="connsiteX1603" fmla="*/ 649123 w 1607795"/>
                <a:gd name="connsiteY1603" fmla="*/ 764134 h 1500378"/>
                <a:gd name="connsiteX1604" fmla="*/ 643865 w 1607795"/>
                <a:gd name="connsiteY1604" fmla="*/ 762381 h 1500378"/>
                <a:gd name="connsiteX1605" fmla="*/ 643865 w 1607795"/>
                <a:gd name="connsiteY1605" fmla="*/ 764134 h 1500378"/>
                <a:gd name="connsiteX1606" fmla="*/ 643865 w 1607795"/>
                <a:gd name="connsiteY1606" fmla="*/ 767639 h 1500378"/>
                <a:gd name="connsiteX1607" fmla="*/ 643865 w 1607795"/>
                <a:gd name="connsiteY1607" fmla="*/ 779907 h 1500378"/>
                <a:gd name="connsiteX1608" fmla="*/ 643865 w 1607795"/>
                <a:gd name="connsiteY1608" fmla="*/ 788670 h 1500378"/>
                <a:gd name="connsiteX1609" fmla="*/ 647370 w 1607795"/>
                <a:gd name="connsiteY1609" fmla="*/ 809701 h 1500378"/>
                <a:gd name="connsiteX1610" fmla="*/ 649123 w 1607795"/>
                <a:gd name="connsiteY1610" fmla="*/ 818464 h 1500378"/>
                <a:gd name="connsiteX1611" fmla="*/ 647370 w 1607795"/>
                <a:gd name="connsiteY1611" fmla="*/ 835990 h 1500378"/>
                <a:gd name="connsiteX1612" fmla="*/ 647370 w 1607795"/>
                <a:gd name="connsiteY1612" fmla="*/ 839495 h 1500378"/>
                <a:gd name="connsiteX1613" fmla="*/ 649123 w 1607795"/>
                <a:gd name="connsiteY1613" fmla="*/ 846506 h 1500378"/>
                <a:gd name="connsiteX1614" fmla="*/ 656133 w 1607795"/>
                <a:gd name="connsiteY1614" fmla="*/ 848258 h 1500378"/>
                <a:gd name="connsiteX1615" fmla="*/ 661391 w 1607795"/>
                <a:gd name="connsiteY1615" fmla="*/ 848258 h 1500378"/>
                <a:gd name="connsiteX1616" fmla="*/ 661391 w 1607795"/>
                <a:gd name="connsiteY1616" fmla="*/ 851764 h 1500378"/>
                <a:gd name="connsiteX1617" fmla="*/ 663143 w 1607795"/>
                <a:gd name="connsiteY1617" fmla="*/ 865784 h 1500378"/>
                <a:gd name="connsiteX1618" fmla="*/ 661391 w 1607795"/>
                <a:gd name="connsiteY1618" fmla="*/ 879805 h 1500378"/>
                <a:gd name="connsiteX1619" fmla="*/ 668401 w 1607795"/>
                <a:gd name="connsiteY1619" fmla="*/ 876300 h 1500378"/>
                <a:gd name="connsiteX1620" fmla="*/ 669278 w 1607795"/>
                <a:gd name="connsiteY1620" fmla="*/ 880682 h 1500378"/>
                <a:gd name="connsiteX1621" fmla="*/ 670154 w 1607795"/>
                <a:gd name="connsiteY1621" fmla="*/ 886816 h 1500378"/>
                <a:gd name="connsiteX1622" fmla="*/ 663143 w 1607795"/>
                <a:gd name="connsiteY1622" fmla="*/ 883311 h 1500378"/>
                <a:gd name="connsiteX1623" fmla="*/ 665773 w 1607795"/>
                <a:gd name="connsiteY1623" fmla="*/ 891197 h 1500378"/>
                <a:gd name="connsiteX1624" fmla="*/ 656133 w 1607795"/>
                <a:gd name="connsiteY1624" fmla="*/ 900836 h 1500378"/>
                <a:gd name="connsiteX1625" fmla="*/ 656133 w 1607795"/>
                <a:gd name="connsiteY1625" fmla="*/ 881558 h 1500378"/>
                <a:gd name="connsiteX1626" fmla="*/ 656133 w 1607795"/>
                <a:gd name="connsiteY1626" fmla="*/ 868413 h 1500378"/>
                <a:gd name="connsiteX1627" fmla="*/ 656133 w 1607795"/>
                <a:gd name="connsiteY1627" fmla="*/ 855269 h 1500378"/>
                <a:gd name="connsiteX1628" fmla="*/ 656133 w 1607795"/>
                <a:gd name="connsiteY1628" fmla="*/ 850011 h 1500378"/>
                <a:gd name="connsiteX1629" fmla="*/ 652628 w 1607795"/>
                <a:gd name="connsiteY1629" fmla="*/ 848258 h 1500378"/>
                <a:gd name="connsiteX1630" fmla="*/ 647370 w 1607795"/>
                <a:gd name="connsiteY1630" fmla="*/ 851764 h 1500378"/>
                <a:gd name="connsiteX1631" fmla="*/ 649123 w 1607795"/>
                <a:gd name="connsiteY1631" fmla="*/ 860527 h 1500378"/>
                <a:gd name="connsiteX1632" fmla="*/ 652628 w 1607795"/>
                <a:gd name="connsiteY1632" fmla="*/ 869290 h 1500378"/>
                <a:gd name="connsiteX1633" fmla="*/ 651752 w 1607795"/>
                <a:gd name="connsiteY1633" fmla="*/ 876300 h 1500378"/>
                <a:gd name="connsiteX1634" fmla="*/ 652628 w 1607795"/>
                <a:gd name="connsiteY1634" fmla="*/ 881558 h 1500378"/>
                <a:gd name="connsiteX1635" fmla="*/ 649123 w 1607795"/>
                <a:gd name="connsiteY1635" fmla="*/ 892074 h 1500378"/>
                <a:gd name="connsiteX1636" fmla="*/ 652628 w 1607795"/>
                <a:gd name="connsiteY1636" fmla="*/ 897331 h 1500378"/>
                <a:gd name="connsiteX1637" fmla="*/ 654381 w 1607795"/>
                <a:gd name="connsiteY1637" fmla="*/ 904342 h 1500378"/>
                <a:gd name="connsiteX1638" fmla="*/ 661391 w 1607795"/>
                <a:gd name="connsiteY1638" fmla="*/ 902589 h 1500378"/>
                <a:gd name="connsiteX1639" fmla="*/ 666649 w 1607795"/>
                <a:gd name="connsiteY1639" fmla="*/ 901713 h 1500378"/>
                <a:gd name="connsiteX1640" fmla="*/ 670154 w 1607795"/>
                <a:gd name="connsiteY1640" fmla="*/ 902589 h 1500378"/>
                <a:gd name="connsiteX1641" fmla="*/ 670154 w 1607795"/>
                <a:gd name="connsiteY1641" fmla="*/ 906094 h 1500378"/>
                <a:gd name="connsiteX1642" fmla="*/ 656133 w 1607795"/>
                <a:gd name="connsiteY1642" fmla="*/ 914857 h 1500378"/>
                <a:gd name="connsiteX1643" fmla="*/ 665773 w 1607795"/>
                <a:gd name="connsiteY1643" fmla="*/ 920115 h 1500378"/>
                <a:gd name="connsiteX1644" fmla="*/ 675412 w 1607795"/>
                <a:gd name="connsiteY1644" fmla="*/ 921868 h 1500378"/>
                <a:gd name="connsiteX1645" fmla="*/ 671906 w 1607795"/>
                <a:gd name="connsiteY1645" fmla="*/ 939394 h 1500378"/>
                <a:gd name="connsiteX1646" fmla="*/ 662267 w 1607795"/>
                <a:gd name="connsiteY1646" fmla="*/ 942023 h 1500378"/>
                <a:gd name="connsiteX1647" fmla="*/ 652628 w 1607795"/>
                <a:gd name="connsiteY1647" fmla="*/ 937641 h 1500378"/>
                <a:gd name="connsiteX1648" fmla="*/ 652628 w 1607795"/>
                <a:gd name="connsiteY1648" fmla="*/ 948157 h 1500378"/>
                <a:gd name="connsiteX1649" fmla="*/ 649123 w 1607795"/>
                <a:gd name="connsiteY1649" fmla="*/ 951662 h 1500378"/>
                <a:gd name="connsiteX1650" fmla="*/ 671906 w 1607795"/>
                <a:gd name="connsiteY1650" fmla="*/ 951662 h 1500378"/>
                <a:gd name="connsiteX1651" fmla="*/ 668401 w 1607795"/>
                <a:gd name="connsiteY1651" fmla="*/ 963930 h 1500378"/>
                <a:gd name="connsiteX1652" fmla="*/ 671030 w 1607795"/>
                <a:gd name="connsiteY1652" fmla="*/ 970064 h 1500378"/>
                <a:gd name="connsiteX1653" fmla="*/ 670154 w 1607795"/>
                <a:gd name="connsiteY1653" fmla="*/ 974446 h 1500378"/>
                <a:gd name="connsiteX1654" fmla="*/ 661391 w 1607795"/>
                <a:gd name="connsiteY1654" fmla="*/ 976198 h 1500378"/>
                <a:gd name="connsiteX1655" fmla="*/ 666649 w 1607795"/>
                <a:gd name="connsiteY1655" fmla="*/ 981456 h 1500378"/>
                <a:gd name="connsiteX1656" fmla="*/ 661391 w 1607795"/>
                <a:gd name="connsiteY1656" fmla="*/ 986714 h 1500378"/>
                <a:gd name="connsiteX1657" fmla="*/ 671906 w 1607795"/>
                <a:gd name="connsiteY1657" fmla="*/ 990219 h 1500378"/>
                <a:gd name="connsiteX1658" fmla="*/ 666649 w 1607795"/>
                <a:gd name="connsiteY1658" fmla="*/ 995477 h 1500378"/>
                <a:gd name="connsiteX1659" fmla="*/ 662267 w 1607795"/>
                <a:gd name="connsiteY1659" fmla="*/ 998106 h 1500378"/>
                <a:gd name="connsiteX1660" fmla="*/ 663143 w 1607795"/>
                <a:gd name="connsiteY1660" fmla="*/ 1002487 h 1500378"/>
                <a:gd name="connsiteX1661" fmla="*/ 669278 w 1607795"/>
                <a:gd name="connsiteY1661" fmla="*/ 1005992 h 1500378"/>
                <a:gd name="connsiteX1662" fmla="*/ 668401 w 1607795"/>
                <a:gd name="connsiteY1662" fmla="*/ 1011250 h 1500378"/>
                <a:gd name="connsiteX1663" fmla="*/ 661391 w 1607795"/>
                <a:gd name="connsiteY1663" fmla="*/ 1007745 h 1500378"/>
                <a:gd name="connsiteX1664" fmla="*/ 660116 w 1607795"/>
                <a:gd name="connsiteY1664" fmla="*/ 1014755 h 1500378"/>
                <a:gd name="connsiteX1665" fmla="*/ 663143 w 1607795"/>
                <a:gd name="connsiteY1665" fmla="*/ 1014755 h 1500378"/>
                <a:gd name="connsiteX1666" fmla="*/ 663143 w 1607795"/>
                <a:gd name="connsiteY1666" fmla="*/ 1025521 h 1500378"/>
                <a:gd name="connsiteX1667" fmla="*/ 664020 w 1607795"/>
                <a:gd name="connsiteY1667" fmla="*/ 1025271 h 1500378"/>
                <a:gd name="connsiteX1668" fmla="*/ 670154 w 1607795"/>
                <a:gd name="connsiteY1668" fmla="*/ 1021766 h 1500378"/>
                <a:gd name="connsiteX1669" fmla="*/ 670154 w 1607795"/>
                <a:gd name="connsiteY1669" fmla="*/ 1025271 h 1500378"/>
                <a:gd name="connsiteX1670" fmla="*/ 669278 w 1607795"/>
                <a:gd name="connsiteY1670" fmla="*/ 1031405 h 1500378"/>
                <a:gd name="connsiteX1671" fmla="*/ 675412 w 1607795"/>
                <a:gd name="connsiteY1671" fmla="*/ 1041045 h 1500378"/>
                <a:gd name="connsiteX1672" fmla="*/ 666649 w 1607795"/>
                <a:gd name="connsiteY1672" fmla="*/ 1046302 h 1500378"/>
                <a:gd name="connsiteX1673" fmla="*/ 663143 w 1607795"/>
                <a:gd name="connsiteY1673" fmla="*/ 1046302 h 1500378"/>
                <a:gd name="connsiteX1674" fmla="*/ 663143 w 1607795"/>
                <a:gd name="connsiteY1674" fmla="*/ 1067584 h 1500378"/>
                <a:gd name="connsiteX1675" fmla="*/ 668401 w 1607795"/>
                <a:gd name="connsiteY1675" fmla="*/ 1069086 h 1500378"/>
                <a:gd name="connsiteX1676" fmla="*/ 671906 w 1607795"/>
                <a:gd name="connsiteY1676" fmla="*/ 1074344 h 1500378"/>
                <a:gd name="connsiteX1677" fmla="*/ 670154 w 1607795"/>
                <a:gd name="connsiteY1677" fmla="*/ 1075045 h 1500378"/>
                <a:gd name="connsiteX1678" fmla="*/ 670154 w 1607795"/>
                <a:gd name="connsiteY1678" fmla="*/ 1076096 h 1500378"/>
                <a:gd name="connsiteX1679" fmla="*/ 661391 w 1607795"/>
                <a:gd name="connsiteY1679" fmla="*/ 1077849 h 1500378"/>
                <a:gd name="connsiteX1680" fmla="*/ 657886 w 1607795"/>
                <a:gd name="connsiteY1680" fmla="*/ 1083107 h 1500378"/>
                <a:gd name="connsiteX1681" fmla="*/ 668401 w 1607795"/>
                <a:gd name="connsiteY1681" fmla="*/ 1084859 h 1500378"/>
                <a:gd name="connsiteX1682" fmla="*/ 680669 w 1607795"/>
                <a:gd name="connsiteY1682" fmla="*/ 1083107 h 1500378"/>
                <a:gd name="connsiteX1683" fmla="*/ 680669 w 1607795"/>
                <a:gd name="connsiteY1683" fmla="*/ 1076096 h 1500378"/>
                <a:gd name="connsiteX1684" fmla="*/ 677164 w 1607795"/>
                <a:gd name="connsiteY1684" fmla="*/ 1076096 h 1500378"/>
                <a:gd name="connsiteX1685" fmla="*/ 675412 w 1607795"/>
                <a:gd name="connsiteY1685" fmla="*/ 1074344 h 1500378"/>
                <a:gd name="connsiteX1686" fmla="*/ 675412 w 1607795"/>
                <a:gd name="connsiteY1686" fmla="*/ 1072591 h 1500378"/>
                <a:gd name="connsiteX1687" fmla="*/ 672783 w 1607795"/>
                <a:gd name="connsiteY1687" fmla="*/ 1073468 h 1500378"/>
                <a:gd name="connsiteX1688" fmla="*/ 671906 w 1607795"/>
                <a:gd name="connsiteY1688" fmla="*/ 1074344 h 1500378"/>
                <a:gd name="connsiteX1689" fmla="*/ 674536 w 1607795"/>
                <a:gd name="connsiteY1689" fmla="*/ 1067333 h 1500378"/>
                <a:gd name="connsiteX1690" fmla="*/ 677164 w 1607795"/>
                <a:gd name="connsiteY1690" fmla="*/ 1060323 h 1500378"/>
                <a:gd name="connsiteX1691" fmla="*/ 680669 w 1607795"/>
                <a:gd name="connsiteY1691" fmla="*/ 1060323 h 1500378"/>
                <a:gd name="connsiteX1692" fmla="*/ 680669 w 1607795"/>
                <a:gd name="connsiteY1692" fmla="*/ 1049807 h 1500378"/>
                <a:gd name="connsiteX1693" fmla="*/ 680888 w 1607795"/>
                <a:gd name="connsiteY1693" fmla="*/ 1044550 h 1500378"/>
                <a:gd name="connsiteX1694" fmla="*/ 681222 w 1607795"/>
                <a:gd name="connsiteY1694" fmla="*/ 1040098 h 1500378"/>
                <a:gd name="connsiteX1695" fmla="*/ 678917 w 1607795"/>
                <a:gd name="connsiteY1695" fmla="*/ 1034910 h 1500378"/>
                <a:gd name="connsiteX1696" fmla="*/ 682370 w 1607795"/>
                <a:gd name="connsiteY1696" fmla="*/ 1028869 h 1500378"/>
                <a:gd name="connsiteX1697" fmla="*/ 682642 w 1607795"/>
                <a:gd name="connsiteY1697" fmla="*/ 1026585 h 1500378"/>
                <a:gd name="connsiteX1698" fmla="*/ 684175 w 1607795"/>
                <a:gd name="connsiteY1698" fmla="*/ 1020013 h 1500378"/>
                <a:gd name="connsiteX1699" fmla="*/ 687938 w 1607795"/>
                <a:gd name="connsiteY1699" fmla="*/ 1026035 h 1500378"/>
                <a:gd name="connsiteX1700" fmla="*/ 691185 w 1607795"/>
                <a:gd name="connsiteY1700" fmla="*/ 962178 h 1500378"/>
                <a:gd name="connsiteX1701" fmla="*/ 699948 w 1607795"/>
                <a:gd name="connsiteY1701" fmla="*/ 963930 h 1500378"/>
                <a:gd name="connsiteX1702" fmla="*/ 694691 w 1607795"/>
                <a:gd name="connsiteY1702" fmla="*/ 972693 h 1500378"/>
                <a:gd name="connsiteX1703" fmla="*/ 695566 w 1607795"/>
                <a:gd name="connsiteY1703" fmla="*/ 974446 h 1500378"/>
                <a:gd name="connsiteX1704" fmla="*/ 694691 w 1607795"/>
                <a:gd name="connsiteY1704" fmla="*/ 976198 h 1500378"/>
                <a:gd name="connsiteX1705" fmla="*/ 694691 w 1607795"/>
                <a:gd name="connsiteY1705" fmla="*/ 981456 h 1500378"/>
                <a:gd name="connsiteX1706" fmla="*/ 697319 w 1607795"/>
                <a:gd name="connsiteY1706" fmla="*/ 996353 h 1500378"/>
                <a:gd name="connsiteX1707" fmla="*/ 698196 w 1607795"/>
                <a:gd name="connsiteY1707" fmla="*/ 1011250 h 1500378"/>
                <a:gd name="connsiteX1708" fmla="*/ 694691 w 1607795"/>
                <a:gd name="connsiteY1708" fmla="*/ 1021766 h 1500378"/>
                <a:gd name="connsiteX1709" fmla="*/ 694691 w 1607795"/>
                <a:gd name="connsiteY1709" fmla="*/ 1027024 h 1500378"/>
                <a:gd name="connsiteX1710" fmla="*/ 699948 w 1607795"/>
                <a:gd name="connsiteY1710" fmla="*/ 1032282 h 1500378"/>
                <a:gd name="connsiteX1711" fmla="*/ 698196 w 1607795"/>
                <a:gd name="connsiteY1711" fmla="*/ 1048055 h 1500378"/>
                <a:gd name="connsiteX1712" fmla="*/ 691185 w 1607795"/>
                <a:gd name="connsiteY1712" fmla="*/ 1048055 h 1500378"/>
                <a:gd name="connsiteX1713" fmla="*/ 694691 w 1607795"/>
                <a:gd name="connsiteY1713" fmla="*/ 1060323 h 1500378"/>
                <a:gd name="connsiteX1714" fmla="*/ 693814 w 1607795"/>
                <a:gd name="connsiteY1714" fmla="*/ 1063828 h 1500378"/>
                <a:gd name="connsiteX1715" fmla="*/ 690134 w 1607795"/>
                <a:gd name="connsiteY1715" fmla="*/ 1064646 h 1500378"/>
                <a:gd name="connsiteX1716" fmla="*/ 689432 w 1607795"/>
                <a:gd name="connsiteY1716" fmla="*/ 1065581 h 1500378"/>
                <a:gd name="connsiteX1717" fmla="*/ 685928 w 1607795"/>
                <a:gd name="connsiteY1717" fmla="*/ 1070839 h 1500378"/>
                <a:gd name="connsiteX1718" fmla="*/ 689432 w 1607795"/>
                <a:gd name="connsiteY1718" fmla="*/ 1076973 h 1500378"/>
                <a:gd name="connsiteX1719" fmla="*/ 689432 w 1607795"/>
                <a:gd name="connsiteY1719" fmla="*/ 1083107 h 1500378"/>
                <a:gd name="connsiteX1720" fmla="*/ 682423 w 1607795"/>
                <a:gd name="connsiteY1720" fmla="*/ 1104138 h 1500378"/>
                <a:gd name="connsiteX1721" fmla="*/ 685928 w 1607795"/>
                <a:gd name="connsiteY1721" fmla="*/ 1118159 h 1500378"/>
                <a:gd name="connsiteX1722" fmla="*/ 689432 w 1607795"/>
                <a:gd name="connsiteY1722" fmla="*/ 1123417 h 1500378"/>
                <a:gd name="connsiteX1723" fmla="*/ 687680 w 1607795"/>
                <a:gd name="connsiteY1723" fmla="*/ 1137437 h 1500378"/>
                <a:gd name="connsiteX1724" fmla="*/ 689432 w 1607795"/>
                <a:gd name="connsiteY1724" fmla="*/ 1149706 h 1500378"/>
                <a:gd name="connsiteX1725" fmla="*/ 694691 w 1607795"/>
                <a:gd name="connsiteY1725" fmla="*/ 1151458 h 1500378"/>
                <a:gd name="connsiteX1726" fmla="*/ 701701 w 1607795"/>
                <a:gd name="connsiteY1726" fmla="*/ 1051560 h 1500378"/>
                <a:gd name="connsiteX1727" fmla="*/ 706959 w 1607795"/>
                <a:gd name="connsiteY1727" fmla="*/ 998982 h 1500378"/>
                <a:gd name="connsiteX1728" fmla="*/ 708711 w 1607795"/>
                <a:gd name="connsiteY1728" fmla="*/ 998982 h 1500378"/>
                <a:gd name="connsiteX1729" fmla="*/ 710464 w 1607795"/>
                <a:gd name="connsiteY1729" fmla="*/ 1001611 h 1500378"/>
                <a:gd name="connsiteX1730" fmla="*/ 712216 w 1607795"/>
                <a:gd name="connsiteY1730" fmla="*/ 1004240 h 1500378"/>
                <a:gd name="connsiteX1731" fmla="*/ 712216 w 1607795"/>
                <a:gd name="connsiteY1731" fmla="*/ 1014755 h 1500378"/>
                <a:gd name="connsiteX1732" fmla="*/ 708711 w 1607795"/>
                <a:gd name="connsiteY1732" fmla="*/ 1034034 h 1500378"/>
                <a:gd name="connsiteX1733" fmla="*/ 706959 w 1607795"/>
                <a:gd name="connsiteY1733" fmla="*/ 1034034 h 1500378"/>
                <a:gd name="connsiteX1734" fmla="*/ 703454 w 1607795"/>
                <a:gd name="connsiteY1734" fmla="*/ 1049807 h 1500378"/>
                <a:gd name="connsiteX1735" fmla="*/ 698196 w 1607795"/>
                <a:gd name="connsiteY1735" fmla="*/ 1123417 h 1500378"/>
                <a:gd name="connsiteX1736" fmla="*/ 699948 w 1607795"/>
                <a:gd name="connsiteY1736" fmla="*/ 1137437 h 1500378"/>
                <a:gd name="connsiteX1737" fmla="*/ 694691 w 1607795"/>
                <a:gd name="connsiteY1737" fmla="*/ 1168984 h 1500378"/>
                <a:gd name="connsiteX1738" fmla="*/ 694691 w 1607795"/>
                <a:gd name="connsiteY1738" fmla="*/ 1181253 h 1500378"/>
                <a:gd name="connsiteX1739" fmla="*/ 699948 w 1607795"/>
                <a:gd name="connsiteY1739" fmla="*/ 1204036 h 1500378"/>
                <a:gd name="connsiteX1740" fmla="*/ 701701 w 1607795"/>
                <a:gd name="connsiteY1740" fmla="*/ 1211047 h 1500378"/>
                <a:gd name="connsiteX1741" fmla="*/ 694691 w 1607795"/>
                <a:gd name="connsiteY1741" fmla="*/ 1223315 h 1500378"/>
                <a:gd name="connsiteX1742" fmla="*/ 682423 w 1607795"/>
                <a:gd name="connsiteY1742" fmla="*/ 1247851 h 1500378"/>
                <a:gd name="connsiteX1743" fmla="*/ 666649 w 1607795"/>
                <a:gd name="connsiteY1743" fmla="*/ 1265377 h 1500378"/>
                <a:gd name="connsiteX1744" fmla="*/ 661391 w 1607795"/>
                <a:gd name="connsiteY1744" fmla="*/ 1270635 h 1500378"/>
                <a:gd name="connsiteX1745" fmla="*/ 659638 w 1607795"/>
                <a:gd name="connsiteY1745" fmla="*/ 1286408 h 1500378"/>
                <a:gd name="connsiteX1746" fmla="*/ 657886 w 1607795"/>
                <a:gd name="connsiteY1746" fmla="*/ 1303934 h 1500378"/>
                <a:gd name="connsiteX1747" fmla="*/ 650875 w 1607795"/>
                <a:gd name="connsiteY1747" fmla="*/ 1307440 h 1500378"/>
                <a:gd name="connsiteX1748" fmla="*/ 640360 w 1607795"/>
                <a:gd name="connsiteY1748" fmla="*/ 1303934 h 1500378"/>
                <a:gd name="connsiteX1749" fmla="*/ 637731 w 1607795"/>
                <a:gd name="connsiteY1749" fmla="*/ 1303934 h 1500378"/>
                <a:gd name="connsiteX1750" fmla="*/ 633349 w 1607795"/>
                <a:gd name="connsiteY1750" fmla="*/ 1303934 h 1500378"/>
                <a:gd name="connsiteX1751" fmla="*/ 614071 w 1607795"/>
                <a:gd name="connsiteY1751" fmla="*/ 1307440 h 1500378"/>
                <a:gd name="connsiteX1752" fmla="*/ 607937 w 1607795"/>
                <a:gd name="connsiteY1752" fmla="*/ 1310945 h 1500378"/>
                <a:gd name="connsiteX1753" fmla="*/ 608813 w 1607795"/>
                <a:gd name="connsiteY1753" fmla="*/ 1316203 h 1500378"/>
                <a:gd name="connsiteX1754" fmla="*/ 604431 w 1607795"/>
                <a:gd name="connsiteY1754" fmla="*/ 1315326 h 1500378"/>
                <a:gd name="connsiteX1755" fmla="*/ 605308 w 1607795"/>
                <a:gd name="connsiteY1755" fmla="*/ 1312697 h 1500378"/>
                <a:gd name="connsiteX1756" fmla="*/ 579019 w 1607795"/>
                <a:gd name="connsiteY1756" fmla="*/ 1316203 h 1500378"/>
                <a:gd name="connsiteX1757" fmla="*/ 580772 w 1607795"/>
                <a:gd name="connsiteY1757" fmla="*/ 1323213 h 1500378"/>
                <a:gd name="connsiteX1758" fmla="*/ 580772 w 1607795"/>
                <a:gd name="connsiteY1758" fmla="*/ 1330224 h 1500378"/>
                <a:gd name="connsiteX1759" fmla="*/ 579019 w 1607795"/>
                <a:gd name="connsiteY1759" fmla="*/ 1332852 h 1500378"/>
                <a:gd name="connsiteX1760" fmla="*/ 577266 w 1607795"/>
                <a:gd name="connsiteY1760" fmla="*/ 1335481 h 1500378"/>
                <a:gd name="connsiteX1761" fmla="*/ 579019 w 1607795"/>
                <a:gd name="connsiteY1761" fmla="*/ 1344244 h 1500378"/>
                <a:gd name="connsiteX1762" fmla="*/ 566750 w 1607795"/>
                <a:gd name="connsiteY1762" fmla="*/ 1342492 h 1500378"/>
                <a:gd name="connsiteX1763" fmla="*/ 550977 w 1607795"/>
                <a:gd name="connsiteY1763" fmla="*/ 1347749 h 1500378"/>
                <a:gd name="connsiteX1764" fmla="*/ 554482 w 1607795"/>
                <a:gd name="connsiteY1764" fmla="*/ 1356512 h 1500378"/>
                <a:gd name="connsiteX1765" fmla="*/ 543967 w 1607795"/>
                <a:gd name="connsiteY1765" fmla="*/ 1356512 h 1500378"/>
                <a:gd name="connsiteX1766" fmla="*/ 540462 w 1607795"/>
                <a:gd name="connsiteY1766" fmla="*/ 1360018 h 1500378"/>
                <a:gd name="connsiteX1767" fmla="*/ 533451 w 1607795"/>
                <a:gd name="connsiteY1767" fmla="*/ 1360018 h 1500378"/>
                <a:gd name="connsiteX1768" fmla="*/ 529946 w 1607795"/>
                <a:gd name="connsiteY1768" fmla="*/ 1360018 h 1500378"/>
                <a:gd name="connsiteX1769" fmla="*/ 498399 w 1607795"/>
                <a:gd name="connsiteY1769" fmla="*/ 1367028 h 1500378"/>
                <a:gd name="connsiteX1770" fmla="*/ 473863 w 1607795"/>
                <a:gd name="connsiteY1770" fmla="*/ 1386307 h 1500378"/>
                <a:gd name="connsiteX1771" fmla="*/ 462471 w 1607795"/>
                <a:gd name="connsiteY1771" fmla="*/ 1392441 h 1500378"/>
                <a:gd name="connsiteX1772" fmla="*/ 454584 w 1607795"/>
                <a:gd name="connsiteY1772" fmla="*/ 1396822 h 1500378"/>
                <a:gd name="connsiteX1773" fmla="*/ 455460 w 1607795"/>
                <a:gd name="connsiteY1773" fmla="*/ 1397699 h 1500378"/>
                <a:gd name="connsiteX1774" fmla="*/ 456337 w 1607795"/>
                <a:gd name="connsiteY1774" fmla="*/ 1398575 h 1500378"/>
                <a:gd name="connsiteX1775" fmla="*/ 437058 w 1607795"/>
                <a:gd name="connsiteY1775" fmla="*/ 1417853 h 1500378"/>
                <a:gd name="connsiteX1776" fmla="*/ 407264 w 1607795"/>
                <a:gd name="connsiteY1776" fmla="*/ 1430122 h 1500378"/>
                <a:gd name="connsiteX1777" fmla="*/ 387985 w 1607795"/>
                <a:gd name="connsiteY1777" fmla="*/ 1435379 h 1500378"/>
                <a:gd name="connsiteX1778" fmla="*/ 366954 w 1607795"/>
                <a:gd name="connsiteY1778" fmla="*/ 1440199 h 1500378"/>
                <a:gd name="connsiteX1779" fmla="*/ 361327 w 1607795"/>
                <a:gd name="connsiteY1779" fmla="*/ 1441908 h 1500378"/>
                <a:gd name="connsiteX1780" fmla="*/ 368707 w 1607795"/>
                <a:gd name="connsiteY1780" fmla="*/ 1447648 h 1500378"/>
                <a:gd name="connsiteX1781" fmla="*/ 363011 w 1607795"/>
                <a:gd name="connsiteY1781" fmla="*/ 1445457 h 1500378"/>
                <a:gd name="connsiteX1782" fmla="*/ 358762 w 1607795"/>
                <a:gd name="connsiteY1782" fmla="*/ 1442686 h 1500378"/>
                <a:gd name="connsiteX1783" fmla="*/ 342418 w 1607795"/>
                <a:gd name="connsiteY1783" fmla="*/ 1447648 h 1500378"/>
                <a:gd name="connsiteX1784" fmla="*/ 317881 w 1607795"/>
                <a:gd name="connsiteY1784" fmla="*/ 1457287 h 1500378"/>
                <a:gd name="connsiteX1785" fmla="*/ 291592 w 1607795"/>
                <a:gd name="connsiteY1785" fmla="*/ 1468679 h 1500378"/>
                <a:gd name="connsiteX1786" fmla="*/ 268808 w 1607795"/>
                <a:gd name="connsiteY1786" fmla="*/ 1470432 h 1500378"/>
                <a:gd name="connsiteX1787" fmla="*/ 291592 w 1607795"/>
                <a:gd name="connsiteY1787" fmla="*/ 1458163 h 1500378"/>
                <a:gd name="connsiteX1788" fmla="*/ 277571 w 1607795"/>
                <a:gd name="connsiteY1788" fmla="*/ 1458163 h 1500378"/>
                <a:gd name="connsiteX1789" fmla="*/ 277571 w 1607795"/>
                <a:gd name="connsiteY1789" fmla="*/ 1453490 h 1500378"/>
                <a:gd name="connsiteX1790" fmla="*/ 270561 w 1607795"/>
                <a:gd name="connsiteY1790" fmla="*/ 1451153 h 1500378"/>
                <a:gd name="connsiteX1791" fmla="*/ 265303 w 1607795"/>
                <a:gd name="connsiteY1791" fmla="*/ 1452029 h 1500378"/>
                <a:gd name="connsiteX1792" fmla="*/ 258293 w 1607795"/>
                <a:gd name="connsiteY1792" fmla="*/ 1447648 h 1500378"/>
                <a:gd name="connsiteX1793" fmla="*/ 281077 w 1607795"/>
                <a:gd name="connsiteY1793" fmla="*/ 1445895 h 1500378"/>
                <a:gd name="connsiteX1794" fmla="*/ 284582 w 1607795"/>
                <a:gd name="connsiteY1794" fmla="*/ 1444142 h 1500378"/>
                <a:gd name="connsiteX1795" fmla="*/ 293345 w 1607795"/>
                <a:gd name="connsiteY1795" fmla="*/ 1445019 h 1500378"/>
                <a:gd name="connsiteX1796" fmla="*/ 300356 w 1607795"/>
                <a:gd name="connsiteY1796" fmla="*/ 1440637 h 1500378"/>
                <a:gd name="connsiteX1797" fmla="*/ 295974 w 1607795"/>
                <a:gd name="connsiteY1797" fmla="*/ 1436256 h 1500378"/>
                <a:gd name="connsiteX1798" fmla="*/ 295097 w 1607795"/>
                <a:gd name="connsiteY1798" fmla="*/ 1431874 h 1500378"/>
                <a:gd name="connsiteX1799" fmla="*/ 296092 w 1607795"/>
                <a:gd name="connsiteY1799" fmla="*/ 1428723 h 1500378"/>
                <a:gd name="connsiteX1800" fmla="*/ 288087 w 1607795"/>
                <a:gd name="connsiteY1800" fmla="*/ 1426616 h 1500378"/>
                <a:gd name="connsiteX1801" fmla="*/ 256540 w 1607795"/>
                <a:gd name="connsiteY1801" fmla="*/ 1416101 h 1500378"/>
                <a:gd name="connsiteX1802" fmla="*/ 249530 w 1607795"/>
                <a:gd name="connsiteY1802" fmla="*/ 1414348 h 1500378"/>
                <a:gd name="connsiteX1803" fmla="*/ 242520 w 1607795"/>
                <a:gd name="connsiteY1803" fmla="*/ 1412596 h 1500378"/>
                <a:gd name="connsiteX1804" fmla="*/ 237483 w 1607795"/>
                <a:gd name="connsiteY1804" fmla="*/ 1412065 h 1500378"/>
                <a:gd name="connsiteX1805" fmla="*/ 232004 w 1607795"/>
                <a:gd name="connsiteY1805" fmla="*/ 1414348 h 1500378"/>
                <a:gd name="connsiteX1806" fmla="*/ 216231 w 1607795"/>
                <a:gd name="connsiteY1806" fmla="*/ 1417853 h 1500378"/>
                <a:gd name="connsiteX1807" fmla="*/ 214478 w 1607795"/>
                <a:gd name="connsiteY1807" fmla="*/ 1417853 h 1500378"/>
                <a:gd name="connsiteX1808" fmla="*/ 228734 w 1607795"/>
                <a:gd name="connsiteY1808" fmla="*/ 1411145 h 1500378"/>
                <a:gd name="connsiteX1809" fmla="*/ 209220 w 1607795"/>
                <a:gd name="connsiteY1809" fmla="*/ 1409090 h 1500378"/>
                <a:gd name="connsiteX1810" fmla="*/ 184684 w 1607795"/>
                <a:gd name="connsiteY1810" fmla="*/ 1403833 h 1500378"/>
                <a:gd name="connsiteX1811" fmla="*/ 174168 w 1607795"/>
                <a:gd name="connsiteY1811" fmla="*/ 1398575 h 1500378"/>
                <a:gd name="connsiteX1812" fmla="*/ 167158 w 1607795"/>
                <a:gd name="connsiteY1812" fmla="*/ 1400327 h 1500378"/>
                <a:gd name="connsiteX1813" fmla="*/ 156642 w 1607795"/>
                <a:gd name="connsiteY1813" fmla="*/ 1393317 h 1500378"/>
                <a:gd name="connsiteX1814" fmla="*/ 147879 w 1607795"/>
                <a:gd name="connsiteY1814" fmla="*/ 1391565 h 1500378"/>
                <a:gd name="connsiteX1815" fmla="*/ 135611 w 1607795"/>
                <a:gd name="connsiteY1815" fmla="*/ 1389812 h 1500378"/>
                <a:gd name="connsiteX1816" fmla="*/ 128601 w 1607795"/>
                <a:gd name="connsiteY1816" fmla="*/ 1388059 h 1500378"/>
                <a:gd name="connsiteX1817" fmla="*/ 123343 w 1607795"/>
                <a:gd name="connsiteY1817" fmla="*/ 1388059 h 1500378"/>
                <a:gd name="connsiteX1818" fmla="*/ 118085 w 1607795"/>
                <a:gd name="connsiteY1818" fmla="*/ 1384554 h 1500378"/>
                <a:gd name="connsiteX1819" fmla="*/ 102312 w 1607795"/>
                <a:gd name="connsiteY1819" fmla="*/ 1384554 h 1500378"/>
                <a:gd name="connsiteX1820" fmla="*/ 94425 w 1607795"/>
                <a:gd name="connsiteY1820" fmla="*/ 1383678 h 1500378"/>
                <a:gd name="connsiteX1821" fmla="*/ 84786 w 1607795"/>
                <a:gd name="connsiteY1821" fmla="*/ 1379296 h 1500378"/>
                <a:gd name="connsiteX1822" fmla="*/ 118085 w 1607795"/>
                <a:gd name="connsiteY1822" fmla="*/ 1375791 h 1500378"/>
                <a:gd name="connsiteX1823" fmla="*/ 112827 w 1607795"/>
                <a:gd name="connsiteY1823" fmla="*/ 1375791 h 1500378"/>
                <a:gd name="connsiteX1824" fmla="*/ 102312 w 1607795"/>
                <a:gd name="connsiteY1824" fmla="*/ 1370533 h 1500378"/>
                <a:gd name="connsiteX1825" fmla="*/ 98806 w 1607795"/>
                <a:gd name="connsiteY1825" fmla="*/ 1370533 h 1500378"/>
                <a:gd name="connsiteX1826" fmla="*/ 95301 w 1607795"/>
                <a:gd name="connsiteY1826" fmla="*/ 1370533 h 1500378"/>
                <a:gd name="connsiteX1827" fmla="*/ 84786 w 1607795"/>
                <a:gd name="connsiteY1827" fmla="*/ 1370533 h 1500378"/>
                <a:gd name="connsiteX1828" fmla="*/ 47981 w 1607795"/>
                <a:gd name="connsiteY1828" fmla="*/ 1365275 h 1500378"/>
                <a:gd name="connsiteX1829" fmla="*/ 43599 w 1607795"/>
                <a:gd name="connsiteY1829" fmla="*/ 1364399 h 1500378"/>
                <a:gd name="connsiteX1830" fmla="*/ 40971 w 1607795"/>
                <a:gd name="connsiteY1830" fmla="*/ 1365275 h 1500378"/>
                <a:gd name="connsiteX1831" fmla="*/ 33960 w 1607795"/>
                <a:gd name="connsiteY1831" fmla="*/ 1367028 h 1500378"/>
                <a:gd name="connsiteX1832" fmla="*/ 21692 w 1607795"/>
                <a:gd name="connsiteY1832" fmla="*/ 1367028 h 1500378"/>
                <a:gd name="connsiteX1833" fmla="*/ 11176 w 1607795"/>
                <a:gd name="connsiteY1833" fmla="*/ 1365275 h 1500378"/>
                <a:gd name="connsiteX1834" fmla="*/ 4166 w 1607795"/>
                <a:gd name="connsiteY1834" fmla="*/ 1361770 h 1500378"/>
                <a:gd name="connsiteX1835" fmla="*/ 0 w 1607795"/>
                <a:gd name="connsiteY1835" fmla="*/ 1359271 h 1500378"/>
                <a:gd name="connsiteX1836" fmla="*/ 0 w 1607795"/>
                <a:gd name="connsiteY1836" fmla="*/ 1167804 h 1500378"/>
                <a:gd name="connsiteX1837" fmla="*/ 7671 w 1607795"/>
                <a:gd name="connsiteY1837" fmla="*/ 1168984 h 1500378"/>
                <a:gd name="connsiteX1838" fmla="*/ 32207 w 1607795"/>
                <a:gd name="connsiteY1838" fmla="*/ 1172490 h 1500378"/>
                <a:gd name="connsiteX1839" fmla="*/ 35713 w 1607795"/>
                <a:gd name="connsiteY1839" fmla="*/ 1177747 h 1500378"/>
                <a:gd name="connsiteX1840" fmla="*/ 32207 w 1607795"/>
                <a:gd name="connsiteY1840" fmla="*/ 1177747 h 1500378"/>
                <a:gd name="connsiteX1841" fmla="*/ 52363 w 1607795"/>
                <a:gd name="connsiteY1841" fmla="*/ 1183881 h 1500378"/>
                <a:gd name="connsiteX1842" fmla="*/ 69012 w 1607795"/>
                <a:gd name="connsiteY1842" fmla="*/ 1184758 h 1500378"/>
                <a:gd name="connsiteX1843" fmla="*/ 47981 w 1607795"/>
                <a:gd name="connsiteY1843" fmla="*/ 1188263 h 1500378"/>
                <a:gd name="connsiteX1844" fmla="*/ 54115 w 1607795"/>
                <a:gd name="connsiteY1844" fmla="*/ 1194397 h 1500378"/>
                <a:gd name="connsiteX1845" fmla="*/ 60249 w 1607795"/>
                <a:gd name="connsiteY1845" fmla="*/ 1198778 h 1500378"/>
                <a:gd name="connsiteX1846" fmla="*/ 63755 w 1607795"/>
                <a:gd name="connsiteY1846" fmla="*/ 1198778 h 1500378"/>
                <a:gd name="connsiteX1847" fmla="*/ 69012 w 1607795"/>
                <a:gd name="connsiteY1847" fmla="*/ 1202284 h 1500378"/>
                <a:gd name="connsiteX1848" fmla="*/ 70765 w 1607795"/>
                <a:gd name="connsiteY1848" fmla="*/ 1202284 h 1500378"/>
                <a:gd name="connsiteX1849" fmla="*/ 97054 w 1607795"/>
                <a:gd name="connsiteY1849" fmla="*/ 1205789 h 1500378"/>
                <a:gd name="connsiteX1850" fmla="*/ 107569 w 1607795"/>
                <a:gd name="connsiteY1850" fmla="*/ 1209294 h 1500378"/>
                <a:gd name="connsiteX1851" fmla="*/ 151384 w 1607795"/>
                <a:gd name="connsiteY1851" fmla="*/ 1209294 h 1500378"/>
                <a:gd name="connsiteX1852" fmla="*/ 160147 w 1607795"/>
                <a:gd name="connsiteY1852" fmla="*/ 1212799 h 1500378"/>
                <a:gd name="connsiteX1853" fmla="*/ 163653 w 1607795"/>
                <a:gd name="connsiteY1853" fmla="*/ 1207541 h 1500378"/>
                <a:gd name="connsiteX1854" fmla="*/ 171300 w 1607795"/>
                <a:gd name="connsiteY1854" fmla="*/ 1206586 h 1500378"/>
                <a:gd name="connsiteX1855" fmla="*/ 168910 w 1607795"/>
                <a:gd name="connsiteY1855" fmla="*/ 1206227 h 1500378"/>
                <a:gd name="connsiteX1856" fmla="*/ 163653 w 1607795"/>
                <a:gd name="connsiteY1856" fmla="*/ 1202284 h 1500378"/>
                <a:gd name="connsiteX1857" fmla="*/ 154889 w 1607795"/>
                <a:gd name="connsiteY1857" fmla="*/ 1193521 h 1500378"/>
                <a:gd name="connsiteX1858" fmla="*/ 147879 w 1607795"/>
                <a:gd name="connsiteY1858" fmla="*/ 1191768 h 1500378"/>
                <a:gd name="connsiteX1859" fmla="*/ 147879 w 1607795"/>
                <a:gd name="connsiteY1859" fmla="*/ 1190015 h 1500378"/>
                <a:gd name="connsiteX1860" fmla="*/ 158395 w 1607795"/>
                <a:gd name="connsiteY1860" fmla="*/ 1188263 h 1500378"/>
                <a:gd name="connsiteX1861" fmla="*/ 156642 w 1607795"/>
                <a:gd name="connsiteY1861" fmla="*/ 1188263 h 1500378"/>
                <a:gd name="connsiteX1862" fmla="*/ 148756 w 1607795"/>
                <a:gd name="connsiteY1862" fmla="*/ 1180376 h 1500378"/>
                <a:gd name="connsiteX1863" fmla="*/ 140869 w 1607795"/>
                <a:gd name="connsiteY1863" fmla="*/ 1172490 h 1500378"/>
                <a:gd name="connsiteX1864" fmla="*/ 126848 w 1607795"/>
                <a:gd name="connsiteY1864" fmla="*/ 1160221 h 1500378"/>
                <a:gd name="connsiteX1865" fmla="*/ 116332 w 1607795"/>
                <a:gd name="connsiteY1865" fmla="*/ 1146200 h 1500378"/>
                <a:gd name="connsiteX1866" fmla="*/ 125096 w 1607795"/>
                <a:gd name="connsiteY1866" fmla="*/ 1149706 h 1500378"/>
                <a:gd name="connsiteX1867" fmla="*/ 150508 w 1607795"/>
                <a:gd name="connsiteY1867" fmla="*/ 1173366 h 1500378"/>
                <a:gd name="connsiteX1868" fmla="*/ 179426 w 1607795"/>
                <a:gd name="connsiteY1868" fmla="*/ 1195273 h 1500378"/>
                <a:gd name="connsiteX1869" fmla="*/ 189722 w 1607795"/>
                <a:gd name="connsiteY1869" fmla="*/ 1204283 h 1500378"/>
                <a:gd name="connsiteX1870" fmla="*/ 191694 w 1607795"/>
                <a:gd name="connsiteY1870" fmla="*/ 1204036 h 1500378"/>
                <a:gd name="connsiteX1871" fmla="*/ 209220 w 1607795"/>
                <a:gd name="connsiteY1871" fmla="*/ 1205789 h 1500378"/>
                <a:gd name="connsiteX1872" fmla="*/ 244272 w 1607795"/>
                <a:gd name="connsiteY1872" fmla="*/ 1216304 h 1500378"/>
                <a:gd name="connsiteX1873" fmla="*/ 247777 w 1607795"/>
                <a:gd name="connsiteY1873" fmla="*/ 1219810 h 1500378"/>
                <a:gd name="connsiteX1874" fmla="*/ 258293 w 1607795"/>
                <a:gd name="connsiteY1874" fmla="*/ 1219810 h 1500378"/>
                <a:gd name="connsiteX1875" fmla="*/ 253911 w 1607795"/>
                <a:gd name="connsiteY1875" fmla="*/ 1217181 h 1500378"/>
                <a:gd name="connsiteX1876" fmla="*/ 251283 w 1607795"/>
                <a:gd name="connsiteY1876" fmla="*/ 1216304 h 1500378"/>
                <a:gd name="connsiteX1877" fmla="*/ 247777 w 1607795"/>
                <a:gd name="connsiteY1877" fmla="*/ 1212799 h 1500378"/>
                <a:gd name="connsiteX1878" fmla="*/ 242520 w 1607795"/>
                <a:gd name="connsiteY1878" fmla="*/ 1211047 h 1500378"/>
                <a:gd name="connsiteX1879" fmla="*/ 242520 w 1607795"/>
                <a:gd name="connsiteY1879" fmla="*/ 1205789 h 1500378"/>
                <a:gd name="connsiteX1880" fmla="*/ 293345 w 1607795"/>
                <a:gd name="connsiteY1880" fmla="*/ 1230325 h 1500378"/>
                <a:gd name="connsiteX1881" fmla="*/ 291592 w 1607795"/>
                <a:gd name="connsiteY1881" fmla="*/ 1221562 h 1500378"/>
                <a:gd name="connsiteX1882" fmla="*/ 275819 w 1607795"/>
                <a:gd name="connsiteY1882" fmla="*/ 1214552 h 1500378"/>
                <a:gd name="connsiteX1883" fmla="*/ 260046 w 1607795"/>
                <a:gd name="connsiteY1883" fmla="*/ 1202284 h 1500378"/>
                <a:gd name="connsiteX1884" fmla="*/ 267056 w 1607795"/>
                <a:gd name="connsiteY1884" fmla="*/ 1205789 h 1500378"/>
                <a:gd name="connsiteX1885" fmla="*/ 309118 w 1607795"/>
                <a:gd name="connsiteY1885" fmla="*/ 1230325 h 1500378"/>
                <a:gd name="connsiteX1886" fmla="*/ 317557 w 1607795"/>
                <a:gd name="connsiteY1886" fmla="*/ 1236232 h 1500378"/>
                <a:gd name="connsiteX1887" fmla="*/ 326276 w 1607795"/>
                <a:gd name="connsiteY1887" fmla="*/ 1235609 h 1500378"/>
                <a:gd name="connsiteX1888" fmla="*/ 321387 w 1607795"/>
                <a:gd name="connsiteY1888" fmla="*/ 1232078 h 1500378"/>
                <a:gd name="connsiteX1889" fmla="*/ 322263 w 1607795"/>
                <a:gd name="connsiteY1889" fmla="*/ 1231201 h 1500378"/>
                <a:gd name="connsiteX1890" fmla="*/ 323139 w 1607795"/>
                <a:gd name="connsiteY1890" fmla="*/ 1230325 h 1500378"/>
                <a:gd name="connsiteX1891" fmla="*/ 329485 w 1607795"/>
                <a:gd name="connsiteY1891" fmla="*/ 1234292 h 1500378"/>
                <a:gd name="connsiteX1892" fmla="*/ 345923 w 1607795"/>
                <a:gd name="connsiteY1892" fmla="*/ 1226820 h 1500378"/>
                <a:gd name="connsiteX1893" fmla="*/ 356439 w 1607795"/>
                <a:gd name="connsiteY1893" fmla="*/ 1223315 h 1500378"/>
                <a:gd name="connsiteX1894" fmla="*/ 359944 w 1607795"/>
                <a:gd name="connsiteY1894" fmla="*/ 1219810 h 1500378"/>
                <a:gd name="connsiteX1895" fmla="*/ 376594 w 1607795"/>
                <a:gd name="connsiteY1895" fmla="*/ 1209294 h 1500378"/>
                <a:gd name="connsiteX1896" fmla="*/ 393243 w 1607795"/>
                <a:gd name="connsiteY1896" fmla="*/ 1198778 h 1500378"/>
                <a:gd name="connsiteX1897" fmla="*/ 435306 w 1607795"/>
                <a:gd name="connsiteY1897" fmla="*/ 1161974 h 1500378"/>
                <a:gd name="connsiteX1898" fmla="*/ 447574 w 1607795"/>
                <a:gd name="connsiteY1898" fmla="*/ 1144448 h 1500378"/>
                <a:gd name="connsiteX1899" fmla="*/ 455460 w 1607795"/>
                <a:gd name="connsiteY1899" fmla="*/ 1141819 h 1500378"/>
                <a:gd name="connsiteX1900" fmla="*/ 463347 w 1607795"/>
                <a:gd name="connsiteY1900" fmla="*/ 1139190 h 1500378"/>
                <a:gd name="connsiteX1901" fmla="*/ 475615 w 1607795"/>
                <a:gd name="connsiteY1901" fmla="*/ 1130427 h 1500378"/>
                <a:gd name="connsiteX1902" fmla="*/ 463347 w 1607795"/>
                <a:gd name="connsiteY1902" fmla="*/ 1137437 h 1500378"/>
                <a:gd name="connsiteX1903" fmla="*/ 461594 w 1607795"/>
                <a:gd name="connsiteY1903" fmla="*/ 1131303 h 1500378"/>
                <a:gd name="connsiteX1904" fmla="*/ 463347 w 1607795"/>
                <a:gd name="connsiteY1904" fmla="*/ 1126922 h 1500378"/>
                <a:gd name="connsiteX1905" fmla="*/ 473863 w 1607795"/>
                <a:gd name="connsiteY1905" fmla="*/ 1118159 h 1500378"/>
                <a:gd name="connsiteX1906" fmla="*/ 475615 w 1607795"/>
                <a:gd name="connsiteY1906" fmla="*/ 1095375 h 1500378"/>
                <a:gd name="connsiteX1907" fmla="*/ 477368 w 1607795"/>
                <a:gd name="connsiteY1907" fmla="*/ 1083107 h 1500378"/>
                <a:gd name="connsiteX1908" fmla="*/ 482626 w 1607795"/>
                <a:gd name="connsiteY1908" fmla="*/ 1091870 h 1500378"/>
                <a:gd name="connsiteX1909" fmla="*/ 489636 w 1607795"/>
                <a:gd name="connsiteY1909" fmla="*/ 1079602 h 1500378"/>
                <a:gd name="connsiteX1910" fmla="*/ 487008 w 1607795"/>
                <a:gd name="connsiteY1910" fmla="*/ 1072591 h 1500378"/>
                <a:gd name="connsiteX1911" fmla="*/ 485231 w 1607795"/>
                <a:gd name="connsiteY1911" fmla="*/ 1069749 h 1500378"/>
                <a:gd name="connsiteX1912" fmla="*/ 484378 w 1607795"/>
                <a:gd name="connsiteY1912" fmla="*/ 1072591 h 1500378"/>
                <a:gd name="connsiteX1913" fmla="*/ 485254 w 1607795"/>
                <a:gd name="connsiteY1913" fmla="*/ 1078725 h 1500378"/>
                <a:gd name="connsiteX1914" fmla="*/ 482626 w 1607795"/>
                <a:gd name="connsiteY1914" fmla="*/ 1084859 h 1500378"/>
                <a:gd name="connsiteX1915" fmla="*/ 480873 w 1607795"/>
                <a:gd name="connsiteY1915" fmla="*/ 1077849 h 1500378"/>
                <a:gd name="connsiteX1916" fmla="*/ 480873 w 1607795"/>
                <a:gd name="connsiteY1916" fmla="*/ 1072591 h 1500378"/>
                <a:gd name="connsiteX1917" fmla="*/ 480564 w 1607795"/>
                <a:gd name="connsiteY1917" fmla="*/ 1071045 h 1500378"/>
                <a:gd name="connsiteX1918" fmla="*/ 479121 w 1607795"/>
                <a:gd name="connsiteY1918" fmla="*/ 1076096 h 1500378"/>
                <a:gd name="connsiteX1919" fmla="*/ 478098 w 1607795"/>
                <a:gd name="connsiteY1919" fmla="*/ 1065873 h 1500378"/>
                <a:gd name="connsiteX1920" fmla="*/ 475615 w 1607795"/>
                <a:gd name="connsiteY1920" fmla="*/ 1070839 h 1500378"/>
                <a:gd name="connsiteX1921" fmla="*/ 477368 w 1607795"/>
                <a:gd name="connsiteY1921" fmla="*/ 1076096 h 1500378"/>
                <a:gd name="connsiteX1922" fmla="*/ 472461 w 1607795"/>
                <a:gd name="connsiteY1922" fmla="*/ 1073643 h 1500378"/>
                <a:gd name="connsiteX1923" fmla="*/ 473863 w 1607795"/>
                <a:gd name="connsiteY1923" fmla="*/ 1077849 h 1500378"/>
                <a:gd name="connsiteX1924" fmla="*/ 459842 w 1607795"/>
                <a:gd name="connsiteY1924" fmla="*/ 1083107 h 1500378"/>
                <a:gd name="connsiteX1925" fmla="*/ 461594 w 1607795"/>
                <a:gd name="connsiteY1925" fmla="*/ 1076096 h 1500378"/>
                <a:gd name="connsiteX1926" fmla="*/ 462471 w 1607795"/>
                <a:gd name="connsiteY1926" fmla="*/ 1072591 h 1500378"/>
                <a:gd name="connsiteX1927" fmla="*/ 464291 w 1607795"/>
                <a:gd name="connsiteY1927" fmla="*/ 1071782 h 1500378"/>
                <a:gd name="connsiteX1928" fmla="*/ 469214 w 1607795"/>
                <a:gd name="connsiteY1928" fmla="*/ 1063904 h 1500378"/>
                <a:gd name="connsiteX1929" fmla="*/ 463347 w 1607795"/>
                <a:gd name="connsiteY1929" fmla="*/ 1065581 h 1500378"/>
                <a:gd name="connsiteX1930" fmla="*/ 454584 w 1607795"/>
                <a:gd name="connsiteY1930" fmla="*/ 1074344 h 1500378"/>
                <a:gd name="connsiteX1931" fmla="*/ 456337 w 1607795"/>
                <a:gd name="connsiteY1931" fmla="*/ 1056818 h 1500378"/>
                <a:gd name="connsiteX1932" fmla="*/ 465100 w 1607795"/>
                <a:gd name="connsiteY1932" fmla="*/ 1051560 h 1500378"/>
                <a:gd name="connsiteX1933" fmla="*/ 463347 w 1607795"/>
                <a:gd name="connsiteY1933" fmla="*/ 1060323 h 1500378"/>
                <a:gd name="connsiteX1934" fmla="*/ 468605 w 1607795"/>
                <a:gd name="connsiteY1934" fmla="*/ 1056818 h 1500378"/>
                <a:gd name="connsiteX1935" fmla="*/ 473863 w 1607795"/>
                <a:gd name="connsiteY1935" fmla="*/ 1053313 h 1500378"/>
                <a:gd name="connsiteX1936" fmla="*/ 474467 w 1607795"/>
                <a:gd name="connsiteY1936" fmla="*/ 1056334 h 1500378"/>
                <a:gd name="connsiteX1937" fmla="*/ 477542 w 1607795"/>
                <a:gd name="connsiteY1937" fmla="*/ 1053875 h 1500378"/>
                <a:gd name="connsiteX1938" fmla="*/ 477806 w 1607795"/>
                <a:gd name="connsiteY1938" fmla="*/ 1046741 h 1500378"/>
                <a:gd name="connsiteX1939" fmla="*/ 479121 w 1607795"/>
                <a:gd name="connsiteY1939" fmla="*/ 1039292 h 1500378"/>
                <a:gd name="connsiteX1940" fmla="*/ 484378 w 1607795"/>
                <a:gd name="connsiteY1940" fmla="*/ 1021766 h 1500378"/>
                <a:gd name="connsiteX1941" fmla="*/ 482626 w 1607795"/>
                <a:gd name="connsiteY1941" fmla="*/ 1041045 h 1500378"/>
                <a:gd name="connsiteX1942" fmla="*/ 482626 w 1607795"/>
                <a:gd name="connsiteY1942" fmla="*/ 1049807 h 1500378"/>
                <a:gd name="connsiteX1943" fmla="*/ 484378 w 1607795"/>
                <a:gd name="connsiteY1943" fmla="*/ 1039292 h 1500378"/>
                <a:gd name="connsiteX1944" fmla="*/ 487884 w 1607795"/>
                <a:gd name="connsiteY1944" fmla="*/ 1039292 h 1500378"/>
                <a:gd name="connsiteX1945" fmla="*/ 489636 w 1607795"/>
                <a:gd name="connsiteY1945" fmla="*/ 1049807 h 1500378"/>
                <a:gd name="connsiteX1946" fmla="*/ 489771 w 1607795"/>
                <a:gd name="connsiteY1946" fmla="*/ 1049807 h 1500378"/>
                <a:gd name="connsiteX1947" fmla="*/ 490513 w 1607795"/>
                <a:gd name="connsiteY1947" fmla="*/ 1040168 h 1500378"/>
                <a:gd name="connsiteX1948" fmla="*/ 491389 w 1607795"/>
                <a:gd name="connsiteY1948" fmla="*/ 1028776 h 1500378"/>
                <a:gd name="connsiteX1949" fmla="*/ 494791 w 1607795"/>
                <a:gd name="connsiteY1949" fmla="*/ 1020838 h 1500378"/>
                <a:gd name="connsiteX1950" fmla="*/ 493141 w 1607795"/>
                <a:gd name="connsiteY1950" fmla="*/ 1020013 h 1500378"/>
                <a:gd name="connsiteX1951" fmla="*/ 496646 w 1607795"/>
                <a:gd name="connsiteY1951" fmla="*/ 1007745 h 1500378"/>
                <a:gd name="connsiteX1952" fmla="*/ 496646 w 1607795"/>
                <a:gd name="connsiteY1952" fmla="*/ 993724 h 1500378"/>
                <a:gd name="connsiteX1953" fmla="*/ 496646 w 1607795"/>
                <a:gd name="connsiteY1953" fmla="*/ 984961 h 1500378"/>
                <a:gd name="connsiteX1954" fmla="*/ 497523 w 1607795"/>
                <a:gd name="connsiteY1954" fmla="*/ 981456 h 1500378"/>
                <a:gd name="connsiteX1955" fmla="*/ 493141 w 1607795"/>
                <a:gd name="connsiteY1955" fmla="*/ 977951 h 1500378"/>
                <a:gd name="connsiteX1956" fmla="*/ 487884 w 1607795"/>
                <a:gd name="connsiteY1956" fmla="*/ 970064 h 1500378"/>
                <a:gd name="connsiteX1957" fmla="*/ 487884 w 1607795"/>
                <a:gd name="connsiteY1957" fmla="*/ 962178 h 1500378"/>
                <a:gd name="connsiteX1958" fmla="*/ 491389 w 1607795"/>
                <a:gd name="connsiteY1958" fmla="*/ 962178 h 1500378"/>
                <a:gd name="connsiteX1959" fmla="*/ 491389 w 1607795"/>
                <a:gd name="connsiteY1959" fmla="*/ 972693 h 1500378"/>
                <a:gd name="connsiteX1960" fmla="*/ 496646 w 1607795"/>
                <a:gd name="connsiteY1960" fmla="*/ 972693 h 1500378"/>
                <a:gd name="connsiteX1961" fmla="*/ 498399 w 1607795"/>
                <a:gd name="connsiteY1961" fmla="*/ 960425 h 1500378"/>
                <a:gd name="connsiteX1962" fmla="*/ 495770 w 1607795"/>
                <a:gd name="connsiteY1962" fmla="*/ 957796 h 1500378"/>
                <a:gd name="connsiteX1963" fmla="*/ 491389 w 1607795"/>
                <a:gd name="connsiteY1963" fmla="*/ 956920 h 1500378"/>
                <a:gd name="connsiteX1964" fmla="*/ 487884 w 1607795"/>
                <a:gd name="connsiteY1964" fmla="*/ 949909 h 1500378"/>
                <a:gd name="connsiteX1965" fmla="*/ 492265 w 1607795"/>
                <a:gd name="connsiteY1965" fmla="*/ 952538 h 1500378"/>
                <a:gd name="connsiteX1966" fmla="*/ 501904 w 1607795"/>
                <a:gd name="connsiteY1966" fmla="*/ 951662 h 1500378"/>
                <a:gd name="connsiteX1967" fmla="*/ 499276 w 1607795"/>
                <a:gd name="connsiteY1967" fmla="*/ 942899 h 1500378"/>
                <a:gd name="connsiteX1968" fmla="*/ 493141 w 1607795"/>
                <a:gd name="connsiteY1968" fmla="*/ 932383 h 1500378"/>
                <a:gd name="connsiteX1969" fmla="*/ 492265 w 1607795"/>
                <a:gd name="connsiteY1969" fmla="*/ 927125 h 1500378"/>
                <a:gd name="connsiteX1970" fmla="*/ 491389 w 1607795"/>
                <a:gd name="connsiteY1970" fmla="*/ 920115 h 1500378"/>
                <a:gd name="connsiteX1971" fmla="*/ 493141 w 1607795"/>
                <a:gd name="connsiteY1971" fmla="*/ 911352 h 1500378"/>
                <a:gd name="connsiteX1972" fmla="*/ 487884 w 1607795"/>
                <a:gd name="connsiteY1972" fmla="*/ 909599 h 1500378"/>
                <a:gd name="connsiteX1973" fmla="*/ 489636 w 1607795"/>
                <a:gd name="connsiteY1973" fmla="*/ 906094 h 1500378"/>
                <a:gd name="connsiteX1974" fmla="*/ 489636 w 1607795"/>
                <a:gd name="connsiteY1974" fmla="*/ 904342 h 1500378"/>
                <a:gd name="connsiteX1975" fmla="*/ 491389 w 1607795"/>
                <a:gd name="connsiteY1975" fmla="*/ 907847 h 1500378"/>
                <a:gd name="connsiteX1976" fmla="*/ 493141 w 1607795"/>
                <a:gd name="connsiteY1976" fmla="*/ 860527 h 1500378"/>
                <a:gd name="connsiteX1977" fmla="*/ 489636 w 1607795"/>
                <a:gd name="connsiteY1977" fmla="*/ 860527 h 1500378"/>
                <a:gd name="connsiteX1978" fmla="*/ 482626 w 1607795"/>
                <a:gd name="connsiteY1978" fmla="*/ 860527 h 1500378"/>
                <a:gd name="connsiteX1979" fmla="*/ 485254 w 1607795"/>
                <a:gd name="connsiteY1979" fmla="*/ 859650 h 1500378"/>
                <a:gd name="connsiteX1980" fmla="*/ 487884 w 1607795"/>
                <a:gd name="connsiteY1980" fmla="*/ 858774 h 1500378"/>
                <a:gd name="connsiteX1981" fmla="*/ 494894 w 1607795"/>
                <a:gd name="connsiteY1981" fmla="*/ 855269 h 1500378"/>
                <a:gd name="connsiteX1982" fmla="*/ 493141 w 1607795"/>
                <a:gd name="connsiteY1982" fmla="*/ 848258 h 1500378"/>
                <a:gd name="connsiteX1983" fmla="*/ 491389 w 1607795"/>
                <a:gd name="connsiteY1983" fmla="*/ 848258 h 1500378"/>
                <a:gd name="connsiteX1984" fmla="*/ 492265 w 1607795"/>
                <a:gd name="connsiteY1984" fmla="*/ 835990 h 1500378"/>
                <a:gd name="connsiteX1985" fmla="*/ 491389 w 1607795"/>
                <a:gd name="connsiteY1985" fmla="*/ 827227 h 1500378"/>
                <a:gd name="connsiteX1986" fmla="*/ 491389 w 1607795"/>
                <a:gd name="connsiteY1986" fmla="*/ 821093 h 1500378"/>
                <a:gd name="connsiteX1987" fmla="*/ 493141 w 1607795"/>
                <a:gd name="connsiteY1987" fmla="*/ 814959 h 1500378"/>
                <a:gd name="connsiteX1988" fmla="*/ 496646 w 1607795"/>
                <a:gd name="connsiteY1988" fmla="*/ 829856 h 1500378"/>
                <a:gd name="connsiteX1989" fmla="*/ 496646 w 1607795"/>
                <a:gd name="connsiteY1989" fmla="*/ 843001 h 1500378"/>
                <a:gd name="connsiteX1990" fmla="*/ 501904 w 1607795"/>
                <a:gd name="connsiteY1990" fmla="*/ 841248 h 1500378"/>
                <a:gd name="connsiteX1991" fmla="*/ 503657 w 1607795"/>
                <a:gd name="connsiteY1991" fmla="*/ 844753 h 1500378"/>
                <a:gd name="connsiteX1992" fmla="*/ 505409 w 1607795"/>
                <a:gd name="connsiteY1992" fmla="*/ 848258 h 1500378"/>
                <a:gd name="connsiteX1993" fmla="*/ 498399 w 1607795"/>
                <a:gd name="connsiteY1993" fmla="*/ 851764 h 1500378"/>
                <a:gd name="connsiteX1994" fmla="*/ 501028 w 1607795"/>
                <a:gd name="connsiteY1994" fmla="*/ 852640 h 1500378"/>
                <a:gd name="connsiteX1995" fmla="*/ 501904 w 1607795"/>
                <a:gd name="connsiteY1995" fmla="*/ 853516 h 1500378"/>
                <a:gd name="connsiteX1996" fmla="*/ 505409 w 1607795"/>
                <a:gd name="connsiteY1996" fmla="*/ 869290 h 1500378"/>
                <a:gd name="connsiteX1997" fmla="*/ 503657 w 1607795"/>
                <a:gd name="connsiteY1997" fmla="*/ 878053 h 1500378"/>
                <a:gd name="connsiteX1998" fmla="*/ 507162 w 1607795"/>
                <a:gd name="connsiteY1998" fmla="*/ 892074 h 1500378"/>
                <a:gd name="connsiteX1999" fmla="*/ 501028 w 1607795"/>
                <a:gd name="connsiteY1999" fmla="*/ 890321 h 1500378"/>
                <a:gd name="connsiteX2000" fmla="*/ 498399 w 1607795"/>
                <a:gd name="connsiteY2000" fmla="*/ 881558 h 1500378"/>
                <a:gd name="connsiteX2001" fmla="*/ 498399 w 1607795"/>
                <a:gd name="connsiteY2001" fmla="*/ 892074 h 1500378"/>
                <a:gd name="connsiteX2002" fmla="*/ 500152 w 1607795"/>
                <a:gd name="connsiteY2002" fmla="*/ 901713 h 1500378"/>
                <a:gd name="connsiteX2003" fmla="*/ 501904 w 1607795"/>
                <a:gd name="connsiteY2003" fmla="*/ 911352 h 1500378"/>
                <a:gd name="connsiteX2004" fmla="*/ 505409 w 1607795"/>
                <a:gd name="connsiteY2004" fmla="*/ 906094 h 1500378"/>
                <a:gd name="connsiteX2005" fmla="*/ 508039 w 1607795"/>
                <a:gd name="connsiteY2005" fmla="*/ 913105 h 1500378"/>
                <a:gd name="connsiteX2006" fmla="*/ 505409 w 1607795"/>
                <a:gd name="connsiteY2006" fmla="*/ 920115 h 1500378"/>
                <a:gd name="connsiteX2007" fmla="*/ 505409 w 1607795"/>
                <a:gd name="connsiteY2007" fmla="*/ 935888 h 1500378"/>
                <a:gd name="connsiteX2008" fmla="*/ 514172 w 1607795"/>
                <a:gd name="connsiteY2008" fmla="*/ 934136 h 1500378"/>
                <a:gd name="connsiteX2009" fmla="*/ 515925 w 1607795"/>
                <a:gd name="connsiteY2009" fmla="*/ 918362 h 1500378"/>
                <a:gd name="connsiteX2010" fmla="*/ 526441 w 1607795"/>
                <a:gd name="connsiteY2010" fmla="*/ 909599 h 1500378"/>
                <a:gd name="connsiteX2011" fmla="*/ 514172 w 1607795"/>
                <a:gd name="connsiteY2011" fmla="*/ 906094 h 1500378"/>
                <a:gd name="connsiteX2012" fmla="*/ 521183 w 1607795"/>
                <a:gd name="connsiteY2012" fmla="*/ 897331 h 1500378"/>
                <a:gd name="connsiteX2013" fmla="*/ 535204 w 1607795"/>
                <a:gd name="connsiteY2013" fmla="*/ 907847 h 1500378"/>
                <a:gd name="connsiteX2014" fmla="*/ 533451 w 1607795"/>
                <a:gd name="connsiteY2014" fmla="*/ 913981 h 1500378"/>
                <a:gd name="connsiteX2015" fmla="*/ 521183 w 1607795"/>
                <a:gd name="connsiteY2015" fmla="*/ 918362 h 1500378"/>
                <a:gd name="connsiteX2016" fmla="*/ 524688 w 1607795"/>
                <a:gd name="connsiteY2016" fmla="*/ 923620 h 1500378"/>
                <a:gd name="connsiteX2017" fmla="*/ 521183 w 1607795"/>
                <a:gd name="connsiteY2017" fmla="*/ 930631 h 1500378"/>
                <a:gd name="connsiteX2018" fmla="*/ 521183 w 1607795"/>
                <a:gd name="connsiteY2018" fmla="*/ 935888 h 1500378"/>
                <a:gd name="connsiteX2019" fmla="*/ 526441 w 1607795"/>
                <a:gd name="connsiteY2019" fmla="*/ 932383 h 1500378"/>
                <a:gd name="connsiteX2020" fmla="*/ 531699 w 1607795"/>
                <a:gd name="connsiteY2020" fmla="*/ 934136 h 1500378"/>
                <a:gd name="connsiteX2021" fmla="*/ 536956 w 1607795"/>
                <a:gd name="connsiteY2021" fmla="*/ 935888 h 1500378"/>
                <a:gd name="connsiteX2022" fmla="*/ 540462 w 1607795"/>
                <a:gd name="connsiteY2022" fmla="*/ 930631 h 1500378"/>
                <a:gd name="connsiteX2023" fmla="*/ 540462 w 1607795"/>
                <a:gd name="connsiteY2023" fmla="*/ 892074 h 1500378"/>
                <a:gd name="connsiteX2024" fmla="*/ 540462 w 1607795"/>
                <a:gd name="connsiteY2024" fmla="*/ 883311 h 1500378"/>
                <a:gd name="connsiteX2025" fmla="*/ 543967 w 1607795"/>
                <a:gd name="connsiteY2025" fmla="*/ 879805 h 1500378"/>
                <a:gd name="connsiteX2026" fmla="*/ 535204 w 1607795"/>
                <a:gd name="connsiteY2026" fmla="*/ 876300 h 1500378"/>
                <a:gd name="connsiteX2027" fmla="*/ 536956 w 1607795"/>
                <a:gd name="connsiteY2027" fmla="*/ 871919 h 1500378"/>
                <a:gd name="connsiteX2028" fmla="*/ 543967 w 1607795"/>
                <a:gd name="connsiteY2028" fmla="*/ 867537 h 1500378"/>
                <a:gd name="connsiteX2029" fmla="*/ 542214 w 1607795"/>
                <a:gd name="connsiteY2029" fmla="*/ 861403 h 1500378"/>
                <a:gd name="connsiteX2030" fmla="*/ 535204 w 1607795"/>
                <a:gd name="connsiteY2030" fmla="*/ 855269 h 1500378"/>
                <a:gd name="connsiteX2031" fmla="*/ 540462 w 1607795"/>
                <a:gd name="connsiteY2031" fmla="*/ 853516 h 1500378"/>
                <a:gd name="connsiteX2032" fmla="*/ 543967 w 1607795"/>
                <a:gd name="connsiteY2032" fmla="*/ 851764 h 1500378"/>
                <a:gd name="connsiteX2033" fmla="*/ 537833 w 1607795"/>
                <a:gd name="connsiteY2033" fmla="*/ 846506 h 1500378"/>
                <a:gd name="connsiteX2034" fmla="*/ 540462 w 1607795"/>
                <a:gd name="connsiteY2034" fmla="*/ 839495 h 1500378"/>
                <a:gd name="connsiteX2035" fmla="*/ 540462 w 1607795"/>
                <a:gd name="connsiteY2035" fmla="*/ 832485 h 1500378"/>
                <a:gd name="connsiteX2036" fmla="*/ 540462 w 1607795"/>
                <a:gd name="connsiteY2036" fmla="*/ 827227 h 1500378"/>
                <a:gd name="connsiteX2037" fmla="*/ 550977 w 1607795"/>
                <a:gd name="connsiteY2037" fmla="*/ 827227 h 1500378"/>
                <a:gd name="connsiteX2038" fmla="*/ 551854 w 1607795"/>
                <a:gd name="connsiteY2038" fmla="*/ 831609 h 1500378"/>
                <a:gd name="connsiteX2039" fmla="*/ 552730 w 1607795"/>
                <a:gd name="connsiteY2039" fmla="*/ 837743 h 1500378"/>
                <a:gd name="connsiteX2040" fmla="*/ 554482 w 1607795"/>
                <a:gd name="connsiteY2040" fmla="*/ 837743 h 1500378"/>
                <a:gd name="connsiteX2041" fmla="*/ 556235 w 1607795"/>
                <a:gd name="connsiteY2041" fmla="*/ 833361 h 1500378"/>
                <a:gd name="connsiteX2042" fmla="*/ 557988 w 1607795"/>
                <a:gd name="connsiteY2042" fmla="*/ 830732 h 1500378"/>
                <a:gd name="connsiteX2043" fmla="*/ 559740 w 1607795"/>
                <a:gd name="connsiteY2043" fmla="*/ 830732 h 1500378"/>
                <a:gd name="connsiteX2044" fmla="*/ 563245 w 1607795"/>
                <a:gd name="connsiteY2044" fmla="*/ 843001 h 1500378"/>
                <a:gd name="connsiteX2045" fmla="*/ 564998 w 1607795"/>
                <a:gd name="connsiteY2045" fmla="*/ 850011 h 1500378"/>
                <a:gd name="connsiteX2046" fmla="*/ 567627 w 1607795"/>
                <a:gd name="connsiteY2046" fmla="*/ 841248 h 1500378"/>
                <a:gd name="connsiteX2047" fmla="*/ 573761 w 1607795"/>
                <a:gd name="connsiteY2047" fmla="*/ 832485 h 1500378"/>
                <a:gd name="connsiteX2048" fmla="*/ 574637 w 1607795"/>
                <a:gd name="connsiteY2048" fmla="*/ 843877 h 1500378"/>
                <a:gd name="connsiteX2049" fmla="*/ 579019 w 1607795"/>
                <a:gd name="connsiteY2049" fmla="*/ 848258 h 1500378"/>
                <a:gd name="connsiteX2050" fmla="*/ 579895 w 1607795"/>
                <a:gd name="connsiteY2050" fmla="*/ 841248 h 1500378"/>
                <a:gd name="connsiteX2051" fmla="*/ 580772 w 1607795"/>
                <a:gd name="connsiteY2051" fmla="*/ 834238 h 1500378"/>
                <a:gd name="connsiteX2052" fmla="*/ 579019 w 1607795"/>
                <a:gd name="connsiteY2052" fmla="*/ 827227 h 1500378"/>
                <a:gd name="connsiteX2053" fmla="*/ 582524 w 1607795"/>
                <a:gd name="connsiteY2053" fmla="*/ 818464 h 1500378"/>
                <a:gd name="connsiteX2054" fmla="*/ 587782 w 1607795"/>
                <a:gd name="connsiteY2054" fmla="*/ 821093 h 1500378"/>
                <a:gd name="connsiteX2055" fmla="*/ 587782 w 1607795"/>
                <a:gd name="connsiteY2055" fmla="*/ 825475 h 1500378"/>
                <a:gd name="connsiteX2056" fmla="*/ 586029 w 1607795"/>
                <a:gd name="connsiteY2056" fmla="*/ 832485 h 1500378"/>
                <a:gd name="connsiteX2057" fmla="*/ 588658 w 1607795"/>
                <a:gd name="connsiteY2057" fmla="*/ 836867 h 1500378"/>
                <a:gd name="connsiteX2058" fmla="*/ 582524 w 1607795"/>
                <a:gd name="connsiteY2058" fmla="*/ 844753 h 1500378"/>
                <a:gd name="connsiteX2059" fmla="*/ 585153 w 1607795"/>
                <a:gd name="connsiteY2059" fmla="*/ 850011 h 1500378"/>
                <a:gd name="connsiteX2060" fmla="*/ 587782 w 1607795"/>
                <a:gd name="connsiteY2060" fmla="*/ 855269 h 1500378"/>
                <a:gd name="connsiteX2061" fmla="*/ 587782 w 1607795"/>
                <a:gd name="connsiteY2061" fmla="*/ 869290 h 1500378"/>
                <a:gd name="connsiteX2062" fmla="*/ 586905 w 1607795"/>
                <a:gd name="connsiteY2062" fmla="*/ 874548 h 1500378"/>
                <a:gd name="connsiteX2063" fmla="*/ 587782 w 1607795"/>
                <a:gd name="connsiteY2063" fmla="*/ 878053 h 1500378"/>
                <a:gd name="connsiteX2064" fmla="*/ 589534 w 1607795"/>
                <a:gd name="connsiteY2064" fmla="*/ 885939 h 1500378"/>
                <a:gd name="connsiteX2065" fmla="*/ 582524 w 1607795"/>
                <a:gd name="connsiteY2065" fmla="*/ 892074 h 1500378"/>
                <a:gd name="connsiteX2066" fmla="*/ 587782 w 1607795"/>
                <a:gd name="connsiteY2066" fmla="*/ 892074 h 1500378"/>
                <a:gd name="connsiteX2067" fmla="*/ 586029 w 1607795"/>
                <a:gd name="connsiteY2067" fmla="*/ 906094 h 1500378"/>
                <a:gd name="connsiteX2068" fmla="*/ 600050 w 1607795"/>
                <a:gd name="connsiteY2068" fmla="*/ 906094 h 1500378"/>
                <a:gd name="connsiteX2069" fmla="*/ 600050 w 1607795"/>
                <a:gd name="connsiteY2069" fmla="*/ 900836 h 1500378"/>
                <a:gd name="connsiteX2070" fmla="*/ 605308 w 1607795"/>
                <a:gd name="connsiteY2070" fmla="*/ 900836 h 1500378"/>
                <a:gd name="connsiteX2071" fmla="*/ 602679 w 1607795"/>
                <a:gd name="connsiteY2071" fmla="*/ 895579 h 1500378"/>
                <a:gd name="connsiteX2072" fmla="*/ 600050 w 1607795"/>
                <a:gd name="connsiteY2072" fmla="*/ 892074 h 1500378"/>
                <a:gd name="connsiteX2073" fmla="*/ 604431 w 1607795"/>
                <a:gd name="connsiteY2073" fmla="*/ 892074 h 1500378"/>
                <a:gd name="connsiteX2074" fmla="*/ 608813 w 1607795"/>
                <a:gd name="connsiteY2074" fmla="*/ 890321 h 1500378"/>
                <a:gd name="connsiteX2075" fmla="*/ 611442 w 1607795"/>
                <a:gd name="connsiteY2075" fmla="*/ 888568 h 1500378"/>
                <a:gd name="connsiteX2076" fmla="*/ 610565 w 1607795"/>
                <a:gd name="connsiteY2076" fmla="*/ 886816 h 1500378"/>
                <a:gd name="connsiteX2077" fmla="*/ 612318 w 1607795"/>
                <a:gd name="connsiteY2077" fmla="*/ 866661 h 1500378"/>
                <a:gd name="connsiteX2078" fmla="*/ 610565 w 1607795"/>
                <a:gd name="connsiteY2078" fmla="*/ 848258 h 1500378"/>
                <a:gd name="connsiteX2079" fmla="*/ 608813 w 1607795"/>
                <a:gd name="connsiteY2079" fmla="*/ 839495 h 1500378"/>
                <a:gd name="connsiteX2080" fmla="*/ 609689 w 1607795"/>
                <a:gd name="connsiteY2080" fmla="*/ 834238 h 1500378"/>
                <a:gd name="connsiteX2081" fmla="*/ 608813 w 1607795"/>
                <a:gd name="connsiteY2081" fmla="*/ 827227 h 1500378"/>
                <a:gd name="connsiteX2082" fmla="*/ 607937 w 1607795"/>
                <a:gd name="connsiteY2082" fmla="*/ 818464 h 1500378"/>
                <a:gd name="connsiteX2083" fmla="*/ 608813 w 1607795"/>
                <a:gd name="connsiteY2083" fmla="*/ 807949 h 1500378"/>
                <a:gd name="connsiteX2084" fmla="*/ 607060 w 1607795"/>
                <a:gd name="connsiteY2084" fmla="*/ 803567 h 1500378"/>
                <a:gd name="connsiteX2085" fmla="*/ 605308 w 1607795"/>
                <a:gd name="connsiteY2085" fmla="*/ 795681 h 1500378"/>
                <a:gd name="connsiteX2086" fmla="*/ 603555 w 1607795"/>
                <a:gd name="connsiteY2086" fmla="*/ 791299 h 1500378"/>
                <a:gd name="connsiteX2087" fmla="*/ 596545 w 1607795"/>
                <a:gd name="connsiteY2087" fmla="*/ 790423 h 1500378"/>
                <a:gd name="connsiteX2088" fmla="*/ 593040 w 1607795"/>
                <a:gd name="connsiteY2088" fmla="*/ 776402 h 1500378"/>
                <a:gd name="connsiteX2089" fmla="*/ 596545 w 1607795"/>
                <a:gd name="connsiteY2089" fmla="*/ 755371 h 1500378"/>
                <a:gd name="connsiteX2090" fmla="*/ 601803 w 1607795"/>
                <a:gd name="connsiteY2090" fmla="*/ 741350 h 1500378"/>
                <a:gd name="connsiteX2091" fmla="*/ 586029 w 1607795"/>
                <a:gd name="connsiteY2091" fmla="*/ 741350 h 1500378"/>
                <a:gd name="connsiteX2092" fmla="*/ 582524 w 1607795"/>
                <a:gd name="connsiteY2092" fmla="*/ 732587 h 1500378"/>
                <a:gd name="connsiteX2093" fmla="*/ 579895 w 1607795"/>
                <a:gd name="connsiteY2093" fmla="*/ 736092 h 1500378"/>
                <a:gd name="connsiteX2094" fmla="*/ 580772 w 1607795"/>
                <a:gd name="connsiteY2094" fmla="*/ 739597 h 1500378"/>
                <a:gd name="connsiteX2095" fmla="*/ 579019 w 1607795"/>
                <a:gd name="connsiteY2095" fmla="*/ 741350 h 1500378"/>
                <a:gd name="connsiteX2096" fmla="*/ 573761 w 1607795"/>
                <a:gd name="connsiteY2096" fmla="*/ 739597 h 1500378"/>
                <a:gd name="connsiteX2097" fmla="*/ 579019 w 1607795"/>
                <a:gd name="connsiteY2097" fmla="*/ 729082 h 1500378"/>
                <a:gd name="connsiteX2098" fmla="*/ 571132 w 1607795"/>
                <a:gd name="connsiteY2098" fmla="*/ 733463 h 1500378"/>
                <a:gd name="connsiteX2099" fmla="*/ 572008 w 1607795"/>
                <a:gd name="connsiteY2099" fmla="*/ 746608 h 1500378"/>
                <a:gd name="connsiteX2100" fmla="*/ 587782 w 1607795"/>
                <a:gd name="connsiteY2100" fmla="*/ 743103 h 1500378"/>
                <a:gd name="connsiteX2101" fmla="*/ 582524 w 1607795"/>
                <a:gd name="connsiteY2101" fmla="*/ 778155 h 1500378"/>
                <a:gd name="connsiteX2102" fmla="*/ 582524 w 1607795"/>
                <a:gd name="connsiteY2102" fmla="*/ 779907 h 1500378"/>
                <a:gd name="connsiteX2103" fmla="*/ 580772 w 1607795"/>
                <a:gd name="connsiteY2103" fmla="*/ 787794 h 1500378"/>
                <a:gd name="connsiteX2104" fmla="*/ 582524 w 1607795"/>
                <a:gd name="connsiteY2104" fmla="*/ 795681 h 1500378"/>
                <a:gd name="connsiteX2105" fmla="*/ 580772 w 1607795"/>
                <a:gd name="connsiteY2105" fmla="*/ 806196 h 1500378"/>
                <a:gd name="connsiteX2106" fmla="*/ 579019 w 1607795"/>
                <a:gd name="connsiteY2106" fmla="*/ 812330 h 1500378"/>
                <a:gd name="connsiteX2107" fmla="*/ 577266 w 1607795"/>
                <a:gd name="connsiteY2107" fmla="*/ 818464 h 1500378"/>
                <a:gd name="connsiteX2108" fmla="*/ 572885 w 1607795"/>
                <a:gd name="connsiteY2108" fmla="*/ 821970 h 1500378"/>
                <a:gd name="connsiteX2109" fmla="*/ 568503 w 1607795"/>
                <a:gd name="connsiteY2109" fmla="*/ 827227 h 1500378"/>
                <a:gd name="connsiteX2110" fmla="*/ 568503 w 1607795"/>
                <a:gd name="connsiteY2110" fmla="*/ 821970 h 1500378"/>
                <a:gd name="connsiteX2111" fmla="*/ 571132 w 1607795"/>
                <a:gd name="connsiteY2111" fmla="*/ 814959 h 1500378"/>
                <a:gd name="connsiteX2112" fmla="*/ 564998 w 1607795"/>
                <a:gd name="connsiteY2112" fmla="*/ 809701 h 1500378"/>
                <a:gd name="connsiteX2113" fmla="*/ 554482 w 1607795"/>
                <a:gd name="connsiteY2113" fmla="*/ 820217 h 1500378"/>
                <a:gd name="connsiteX2114" fmla="*/ 553606 w 1607795"/>
                <a:gd name="connsiteY2114" fmla="*/ 816712 h 1500378"/>
                <a:gd name="connsiteX2115" fmla="*/ 552730 w 1607795"/>
                <a:gd name="connsiteY2115" fmla="*/ 811454 h 1500378"/>
                <a:gd name="connsiteX2116" fmla="*/ 552730 w 1607795"/>
                <a:gd name="connsiteY2116" fmla="*/ 809701 h 1500378"/>
                <a:gd name="connsiteX2117" fmla="*/ 550101 w 1607795"/>
                <a:gd name="connsiteY2117" fmla="*/ 805320 h 1500378"/>
                <a:gd name="connsiteX2118" fmla="*/ 545719 w 1607795"/>
                <a:gd name="connsiteY2118" fmla="*/ 799186 h 1500378"/>
                <a:gd name="connsiteX2119" fmla="*/ 540462 w 1607795"/>
                <a:gd name="connsiteY2119" fmla="*/ 802691 h 1500378"/>
                <a:gd name="connsiteX2120" fmla="*/ 542214 w 1607795"/>
                <a:gd name="connsiteY2120" fmla="*/ 802691 h 1500378"/>
                <a:gd name="connsiteX2121" fmla="*/ 543967 w 1607795"/>
                <a:gd name="connsiteY2121" fmla="*/ 804444 h 1500378"/>
                <a:gd name="connsiteX2122" fmla="*/ 543967 w 1607795"/>
                <a:gd name="connsiteY2122" fmla="*/ 806196 h 1500378"/>
                <a:gd name="connsiteX2123" fmla="*/ 535204 w 1607795"/>
                <a:gd name="connsiteY2123" fmla="*/ 811454 h 1500378"/>
                <a:gd name="connsiteX2124" fmla="*/ 535204 w 1607795"/>
                <a:gd name="connsiteY2124" fmla="*/ 814959 h 1500378"/>
                <a:gd name="connsiteX2125" fmla="*/ 519431 w 1607795"/>
                <a:gd name="connsiteY2125" fmla="*/ 825475 h 1500378"/>
                <a:gd name="connsiteX2126" fmla="*/ 520307 w 1607795"/>
                <a:gd name="connsiteY2126" fmla="*/ 821093 h 1500378"/>
                <a:gd name="connsiteX2127" fmla="*/ 521183 w 1607795"/>
                <a:gd name="connsiteY2127" fmla="*/ 816712 h 1500378"/>
                <a:gd name="connsiteX2128" fmla="*/ 517678 w 1607795"/>
                <a:gd name="connsiteY2128" fmla="*/ 812330 h 1500378"/>
                <a:gd name="connsiteX2129" fmla="*/ 510667 w 1607795"/>
                <a:gd name="connsiteY2129" fmla="*/ 806196 h 1500378"/>
                <a:gd name="connsiteX2130" fmla="*/ 519431 w 1607795"/>
                <a:gd name="connsiteY2130" fmla="*/ 806196 h 1500378"/>
                <a:gd name="connsiteX2131" fmla="*/ 521183 w 1607795"/>
                <a:gd name="connsiteY2131" fmla="*/ 790423 h 1500378"/>
                <a:gd name="connsiteX2132" fmla="*/ 521183 w 1607795"/>
                <a:gd name="connsiteY2132" fmla="*/ 802691 h 1500378"/>
                <a:gd name="connsiteX2133" fmla="*/ 528193 w 1607795"/>
                <a:gd name="connsiteY2133" fmla="*/ 809701 h 1500378"/>
                <a:gd name="connsiteX2134" fmla="*/ 530822 w 1607795"/>
                <a:gd name="connsiteY2134" fmla="*/ 804444 h 1500378"/>
                <a:gd name="connsiteX2135" fmla="*/ 529946 w 1607795"/>
                <a:gd name="connsiteY2135" fmla="*/ 797433 h 1500378"/>
                <a:gd name="connsiteX2136" fmla="*/ 526441 w 1607795"/>
                <a:gd name="connsiteY2136" fmla="*/ 781660 h 1500378"/>
                <a:gd name="connsiteX2137" fmla="*/ 524688 w 1607795"/>
                <a:gd name="connsiteY2137" fmla="*/ 788670 h 1500378"/>
                <a:gd name="connsiteX2138" fmla="*/ 514172 w 1607795"/>
                <a:gd name="connsiteY2138" fmla="*/ 788670 h 1500378"/>
                <a:gd name="connsiteX2139" fmla="*/ 514172 w 1607795"/>
                <a:gd name="connsiteY2139" fmla="*/ 802691 h 1500378"/>
                <a:gd name="connsiteX2140" fmla="*/ 512420 w 1607795"/>
                <a:gd name="connsiteY2140" fmla="*/ 804444 h 1500378"/>
                <a:gd name="connsiteX2141" fmla="*/ 507162 w 1607795"/>
                <a:gd name="connsiteY2141" fmla="*/ 799186 h 1500378"/>
                <a:gd name="connsiteX2142" fmla="*/ 507162 w 1607795"/>
                <a:gd name="connsiteY2142" fmla="*/ 797433 h 1500378"/>
                <a:gd name="connsiteX2143" fmla="*/ 507162 w 1607795"/>
                <a:gd name="connsiteY2143" fmla="*/ 787794 h 1500378"/>
                <a:gd name="connsiteX2144" fmla="*/ 510667 w 1607795"/>
                <a:gd name="connsiteY2144" fmla="*/ 778155 h 1500378"/>
                <a:gd name="connsiteX2145" fmla="*/ 519431 w 1607795"/>
                <a:gd name="connsiteY2145" fmla="*/ 774649 h 1500378"/>
                <a:gd name="connsiteX2146" fmla="*/ 524688 w 1607795"/>
                <a:gd name="connsiteY2146" fmla="*/ 778155 h 1500378"/>
                <a:gd name="connsiteX2147" fmla="*/ 528193 w 1607795"/>
                <a:gd name="connsiteY2147" fmla="*/ 771144 h 1500378"/>
                <a:gd name="connsiteX2148" fmla="*/ 535204 w 1607795"/>
                <a:gd name="connsiteY2148" fmla="*/ 769391 h 1500378"/>
                <a:gd name="connsiteX2149" fmla="*/ 535204 w 1607795"/>
                <a:gd name="connsiteY2149" fmla="*/ 764134 h 1500378"/>
                <a:gd name="connsiteX2150" fmla="*/ 515925 w 1607795"/>
                <a:gd name="connsiteY2150" fmla="*/ 762381 h 1500378"/>
                <a:gd name="connsiteX2151" fmla="*/ 521183 w 1607795"/>
                <a:gd name="connsiteY2151" fmla="*/ 760628 h 1500378"/>
                <a:gd name="connsiteX2152" fmla="*/ 529070 w 1607795"/>
                <a:gd name="connsiteY2152" fmla="*/ 757123 h 1500378"/>
                <a:gd name="connsiteX2153" fmla="*/ 529946 w 1607795"/>
                <a:gd name="connsiteY2153" fmla="*/ 750113 h 1500378"/>
                <a:gd name="connsiteX2154" fmla="*/ 529946 w 1607795"/>
                <a:gd name="connsiteY2154" fmla="*/ 744855 h 1500378"/>
                <a:gd name="connsiteX2155" fmla="*/ 540462 w 1607795"/>
                <a:gd name="connsiteY2155" fmla="*/ 737845 h 1500378"/>
                <a:gd name="connsiteX2156" fmla="*/ 540462 w 1607795"/>
                <a:gd name="connsiteY2156" fmla="*/ 736092 h 1500378"/>
                <a:gd name="connsiteX2157" fmla="*/ 529946 w 1607795"/>
                <a:gd name="connsiteY2157" fmla="*/ 734340 h 1500378"/>
                <a:gd name="connsiteX2158" fmla="*/ 533451 w 1607795"/>
                <a:gd name="connsiteY2158" fmla="*/ 727329 h 1500378"/>
                <a:gd name="connsiteX2159" fmla="*/ 535204 w 1607795"/>
                <a:gd name="connsiteY2159" fmla="*/ 725577 h 1500378"/>
                <a:gd name="connsiteX2160" fmla="*/ 531699 w 1607795"/>
                <a:gd name="connsiteY2160" fmla="*/ 722071 h 1500378"/>
                <a:gd name="connsiteX2161" fmla="*/ 529946 w 1607795"/>
                <a:gd name="connsiteY2161" fmla="*/ 718566 h 1500378"/>
                <a:gd name="connsiteX2162" fmla="*/ 540462 w 1607795"/>
                <a:gd name="connsiteY2162" fmla="*/ 713308 h 1500378"/>
                <a:gd name="connsiteX2163" fmla="*/ 541338 w 1607795"/>
                <a:gd name="connsiteY2163" fmla="*/ 717690 h 1500378"/>
                <a:gd name="connsiteX2164" fmla="*/ 540462 w 1607795"/>
                <a:gd name="connsiteY2164" fmla="*/ 723824 h 1500378"/>
                <a:gd name="connsiteX2165" fmla="*/ 539585 w 1607795"/>
                <a:gd name="connsiteY2165" fmla="*/ 729082 h 1500378"/>
                <a:gd name="connsiteX2166" fmla="*/ 545719 w 1607795"/>
                <a:gd name="connsiteY2166" fmla="*/ 732587 h 1500378"/>
                <a:gd name="connsiteX2167" fmla="*/ 548348 w 1607795"/>
                <a:gd name="connsiteY2167" fmla="*/ 727329 h 1500378"/>
                <a:gd name="connsiteX2168" fmla="*/ 550977 w 1607795"/>
                <a:gd name="connsiteY2168" fmla="*/ 725577 h 1500378"/>
                <a:gd name="connsiteX2169" fmla="*/ 559740 w 1607795"/>
                <a:gd name="connsiteY2169" fmla="*/ 722071 h 1500378"/>
                <a:gd name="connsiteX2170" fmla="*/ 563245 w 1607795"/>
                <a:gd name="connsiteY2170" fmla="*/ 709803 h 1500378"/>
                <a:gd name="connsiteX2171" fmla="*/ 552730 w 1607795"/>
                <a:gd name="connsiteY2171" fmla="*/ 715061 h 1500378"/>
                <a:gd name="connsiteX2172" fmla="*/ 551854 w 1607795"/>
                <a:gd name="connsiteY2172" fmla="*/ 701916 h 1500378"/>
                <a:gd name="connsiteX2173" fmla="*/ 550977 w 1607795"/>
                <a:gd name="connsiteY2173" fmla="*/ 687019 h 1500378"/>
                <a:gd name="connsiteX2174" fmla="*/ 528193 w 1607795"/>
                <a:gd name="connsiteY2174" fmla="*/ 709803 h 1500378"/>
                <a:gd name="connsiteX2175" fmla="*/ 528193 w 1607795"/>
                <a:gd name="connsiteY2175" fmla="*/ 687019 h 1500378"/>
                <a:gd name="connsiteX2176" fmla="*/ 528193 w 1607795"/>
                <a:gd name="connsiteY2176" fmla="*/ 660730 h 1500378"/>
                <a:gd name="connsiteX2177" fmla="*/ 526441 w 1607795"/>
                <a:gd name="connsiteY2177" fmla="*/ 669493 h 1500378"/>
                <a:gd name="connsiteX2178" fmla="*/ 524688 w 1607795"/>
                <a:gd name="connsiteY2178" fmla="*/ 678256 h 1500378"/>
                <a:gd name="connsiteX2179" fmla="*/ 522935 w 1607795"/>
                <a:gd name="connsiteY2179" fmla="*/ 683514 h 1500378"/>
                <a:gd name="connsiteX2180" fmla="*/ 524688 w 1607795"/>
                <a:gd name="connsiteY2180" fmla="*/ 692277 h 1500378"/>
                <a:gd name="connsiteX2181" fmla="*/ 524688 w 1607795"/>
                <a:gd name="connsiteY2181" fmla="*/ 695782 h 1500378"/>
                <a:gd name="connsiteX2182" fmla="*/ 522059 w 1607795"/>
                <a:gd name="connsiteY2182" fmla="*/ 698411 h 1500378"/>
                <a:gd name="connsiteX2183" fmla="*/ 519431 w 1607795"/>
                <a:gd name="connsiteY2183" fmla="*/ 699287 h 1500378"/>
                <a:gd name="connsiteX2184" fmla="*/ 521183 w 1607795"/>
                <a:gd name="connsiteY2184" fmla="*/ 699287 h 1500378"/>
                <a:gd name="connsiteX2185" fmla="*/ 519431 w 1607795"/>
                <a:gd name="connsiteY2185" fmla="*/ 701040 h 1500378"/>
                <a:gd name="connsiteX2186" fmla="*/ 521183 w 1607795"/>
                <a:gd name="connsiteY2186" fmla="*/ 704545 h 1500378"/>
                <a:gd name="connsiteX2187" fmla="*/ 519431 w 1607795"/>
                <a:gd name="connsiteY2187" fmla="*/ 715061 h 1500378"/>
                <a:gd name="connsiteX2188" fmla="*/ 525564 w 1607795"/>
                <a:gd name="connsiteY2188" fmla="*/ 716814 h 1500378"/>
                <a:gd name="connsiteX2189" fmla="*/ 528193 w 1607795"/>
                <a:gd name="connsiteY2189" fmla="*/ 720319 h 1500378"/>
                <a:gd name="connsiteX2190" fmla="*/ 524688 w 1607795"/>
                <a:gd name="connsiteY2190" fmla="*/ 722071 h 1500378"/>
                <a:gd name="connsiteX2191" fmla="*/ 521183 w 1607795"/>
                <a:gd name="connsiteY2191" fmla="*/ 732587 h 1500378"/>
                <a:gd name="connsiteX2192" fmla="*/ 523812 w 1607795"/>
                <a:gd name="connsiteY2192" fmla="*/ 737845 h 1500378"/>
                <a:gd name="connsiteX2193" fmla="*/ 524688 w 1607795"/>
                <a:gd name="connsiteY2193" fmla="*/ 741350 h 1500378"/>
                <a:gd name="connsiteX2194" fmla="*/ 524688 w 1607795"/>
                <a:gd name="connsiteY2194" fmla="*/ 746608 h 1500378"/>
                <a:gd name="connsiteX2195" fmla="*/ 522935 w 1607795"/>
                <a:gd name="connsiteY2195" fmla="*/ 750989 h 1500378"/>
                <a:gd name="connsiteX2196" fmla="*/ 521183 w 1607795"/>
                <a:gd name="connsiteY2196" fmla="*/ 755371 h 1500378"/>
                <a:gd name="connsiteX2197" fmla="*/ 514172 w 1607795"/>
                <a:gd name="connsiteY2197" fmla="*/ 753618 h 1500378"/>
                <a:gd name="connsiteX2198" fmla="*/ 519431 w 1607795"/>
                <a:gd name="connsiteY2198" fmla="*/ 748360 h 1500378"/>
                <a:gd name="connsiteX2199" fmla="*/ 515049 w 1607795"/>
                <a:gd name="connsiteY2199" fmla="*/ 741350 h 1500378"/>
                <a:gd name="connsiteX2200" fmla="*/ 515925 w 1607795"/>
                <a:gd name="connsiteY2200" fmla="*/ 737845 h 1500378"/>
                <a:gd name="connsiteX2201" fmla="*/ 517678 w 1607795"/>
                <a:gd name="connsiteY2201" fmla="*/ 731711 h 1500378"/>
                <a:gd name="connsiteX2202" fmla="*/ 512420 w 1607795"/>
                <a:gd name="connsiteY2202" fmla="*/ 727329 h 1500378"/>
                <a:gd name="connsiteX2203" fmla="*/ 504533 w 1607795"/>
                <a:gd name="connsiteY2203" fmla="*/ 734340 h 1500378"/>
                <a:gd name="connsiteX2204" fmla="*/ 501904 w 1607795"/>
                <a:gd name="connsiteY2204" fmla="*/ 741350 h 1500378"/>
                <a:gd name="connsiteX2205" fmla="*/ 500152 w 1607795"/>
                <a:gd name="connsiteY2205" fmla="*/ 750113 h 1500378"/>
                <a:gd name="connsiteX2206" fmla="*/ 498399 w 1607795"/>
                <a:gd name="connsiteY2206" fmla="*/ 760628 h 1500378"/>
                <a:gd name="connsiteX2207" fmla="*/ 497523 w 1607795"/>
                <a:gd name="connsiteY2207" fmla="*/ 754494 h 1500378"/>
                <a:gd name="connsiteX2208" fmla="*/ 491389 w 1607795"/>
                <a:gd name="connsiteY2208" fmla="*/ 750113 h 1500378"/>
                <a:gd name="connsiteX2209" fmla="*/ 491389 w 1607795"/>
                <a:gd name="connsiteY2209" fmla="*/ 748360 h 1500378"/>
                <a:gd name="connsiteX2210" fmla="*/ 489636 w 1607795"/>
                <a:gd name="connsiteY2210" fmla="*/ 739597 h 1500378"/>
                <a:gd name="connsiteX2211" fmla="*/ 487884 w 1607795"/>
                <a:gd name="connsiteY2211" fmla="*/ 732587 h 1500378"/>
                <a:gd name="connsiteX2212" fmla="*/ 482626 w 1607795"/>
                <a:gd name="connsiteY2212" fmla="*/ 737845 h 1500378"/>
                <a:gd name="connsiteX2213" fmla="*/ 483502 w 1607795"/>
                <a:gd name="connsiteY2213" fmla="*/ 746608 h 1500378"/>
                <a:gd name="connsiteX2214" fmla="*/ 484378 w 1607795"/>
                <a:gd name="connsiteY2214" fmla="*/ 755371 h 1500378"/>
                <a:gd name="connsiteX2215" fmla="*/ 475615 w 1607795"/>
                <a:gd name="connsiteY2215" fmla="*/ 751865 h 1500378"/>
                <a:gd name="connsiteX2216" fmla="*/ 484378 w 1607795"/>
                <a:gd name="connsiteY2216" fmla="*/ 620420 h 1500378"/>
                <a:gd name="connsiteX2217" fmla="*/ 487884 w 1607795"/>
                <a:gd name="connsiteY2217" fmla="*/ 625678 h 1500378"/>
                <a:gd name="connsiteX2218" fmla="*/ 489636 w 1607795"/>
                <a:gd name="connsiteY2218" fmla="*/ 627431 h 1500378"/>
                <a:gd name="connsiteX2219" fmla="*/ 489636 w 1607795"/>
                <a:gd name="connsiteY2219" fmla="*/ 623926 h 1500378"/>
                <a:gd name="connsiteX2220" fmla="*/ 489636 w 1607795"/>
                <a:gd name="connsiteY2220" fmla="*/ 620420 h 1500378"/>
                <a:gd name="connsiteX2221" fmla="*/ 486131 w 1607795"/>
                <a:gd name="connsiteY2221" fmla="*/ 616915 h 1500378"/>
                <a:gd name="connsiteX2222" fmla="*/ 486131 w 1607795"/>
                <a:gd name="connsiteY2222" fmla="*/ 615163 h 1500378"/>
                <a:gd name="connsiteX2223" fmla="*/ 491389 w 1607795"/>
                <a:gd name="connsiteY2223" fmla="*/ 615163 h 1500378"/>
                <a:gd name="connsiteX2224" fmla="*/ 493141 w 1607795"/>
                <a:gd name="connsiteY2224" fmla="*/ 608152 h 1500378"/>
                <a:gd name="connsiteX2225" fmla="*/ 491389 w 1607795"/>
                <a:gd name="connsiteY2225" fmla="*/ 592379 h 1500378"/>
                <a:gd name="connsiteX2226" fmla="*/ 490513 w 1607795"/>
                <a:gd name="connsiteY2226" fmla="*/ 581863 h 1500378"/>
                <a:gd name="connsiteX2227" fmla="*/ 491389 w 1607795"/>
                <a:gd name="connsiteY2227" fmla="*/ 571348 h 1500378"/>
                <a:gd name="connsiteX2228" fmla="*/ 491389 w 1607795"/>
                <a:gd name="connsiteY2228" fmla="*/ 569595 h 1500378"/>
                <a:gd name="connsiteX2229" fmla="*/ 484378 w 1607795"/>
                <a:gd name="connsiteY2229" fmla="*/ 559079 h 1500378"/>
                <a:gd name="connsiteX2230" fmla="*/ 491389 w 1607795"/>
                <a:gd name="connsiteY2230" fmla="*/ 550316 h 1500378"/>
                <a:gd name="connsiteX2231" fmla="*/ 490513 w 1607795"/>
                <a:gd name="connsiteY2231" fmla="*/ 543306 h 1500378"/>
                <a:gd name="connsiteX2232" fmla="*/ 489636 w 1607795"/>
                <a:gd name="connsiteY2232" fmla="*/ 536296 h 1500378"/>
                <a:gd name="connsiteX2233" fmla="*/ 484378 w 1607795"/>
                <a:gd name="connsiteY2233" fmla="*/ 535419 h 1500378"/>
                <a:gd name="connsiteX2234" fmla="*/ 482626 w 1607795"/>
                <a:gd name="connsiteY2234" fmla="*/ 538048 h 1500378"/>
                <a:gd name="connsiteX2235" fmla="*/ 484378 w 1607795"/>
                <a:gd name="connsiteY2235" fmla="*/ 539801 h 1500378"/>
                <a:gd name="connsiteX2236" fmla="*/ 468605 w 1607795"/>
                <a:gd name="connsiteY2236" fmla="*/ 543306 h 1500378"/>
                <a:gd name="connsiteX2237" fmla="*/ 477368 w 1607795"/>
                <a:gd name="connsiteY2237" fmla="*/ 529285 h 1500378"/>
                <a:gd name="connsiteX2238" fmla="*/ 489636 w 1607795"/>
                <a:gd name="connsiteY2238" fmla="*/ 529285 h 1500378"/>
                <a:gd name="connsiteX2239" fmla="*/ 489636 w 1607795"/>
                <a:gd name="connsiteY2239" fmla="*/ 525780 h 1500378"/>
                <a:gd name="connsiteX2240" fmla="*/ 488760 w 1607795"/>
                <a:gd name="connsiteY2240" fmla="*/ 520522 h 1500378"/>
                <a:gd name="connsiteX2241" fmla="*/ 489636 w 1607795"/>
                <a:gd name="connsiteY2241" fmla="*/ 515264 h 1500378"/>
                <a:gd name="connsiteX2242" fmla="*/ 490513 w 1607795"/>
                <a:gd name="connsiteY2242" fmla="*/ 510883 h 1500378"/>
                <a:gd name="connsiteX2243" fmla="*/ 489636 w 1607795"/>
                <a:gd name="connsiteY2243" fmla="*/ 506502 h 1500378"/>
                <a:gd name="connsiteX2244" fmla="*/ 484378 w 1607795"/>
                <a:gd name="connsiteY2244" fmla="*/ 487223 h 1500378"/>
                <a:gd name="connsiteX2245" fmla="*/ 479121 w 1607795"/>
                <a:gd name="connsiteY2245" fmla="*/ 476707 h 1500378"/>
                <a:gd name="connsiteX2246" fmla="*/ 491389 w 1607795"/>
                <a:gd name="connsiteY2246" fmla="*/ 476707 h 1500378"/>
                <a:gd name="connsiteX2247" fmla="*/ 494018 w 1607795"/>
                <a:gd name="connsiteY2247" fmla="*/ 469697 h 1500378"/>
                <a:gd name="connsiteX2248" fmla="*/ 487884 w 1607795"/>
                <a:gd name="connsiteY2248" fmla="*/ 459181 h 1500378"/>
                <a:gd name="connsiteX2249" fmla="*/ 493141 w 1607795"/>
                <a:gd name="connsiteY2249" fmla="*/ 457429 h 1500378"/>
                <a:gd name="connsiteX2250" fmla="*/ 491389 w 1607795"/>
                <a:gd name="connsiteY2250" fmla="*/ 450418 h 1500378"/>
                <a:gd name="connsiteX2251" fmla="*/ 490513 w 1607795"/>
                <a:gd name="connsiteY2251" fmla="*/ 448666 h 1500378"/>
                <a:gd name="connsiteX2252" fmla="*/ 491389 w 1607795"/>
                <a:gd name="connsiteY2252" fmla="*/ 445161 h 1500378"/>
                <a:gd name="connsiteX2253" fmla="*/ 494894 w 1607795"/>
                <a:gd name="connsiteY2253" fmla="*/ 432892 h 1500378"/>
                <a:gd name="connsiteX2254" fmla="*/ 491389 w 1607795"/>
                <a:gd name="connsiteY2254" fmla="*/ 417119 h 1500378"/>
                <a:gd name="connsiteX2255" fmla="*/ 487884 w 1607795"/>
                <a:gd name="connsiteY2255" fmla="*/ 420624 h 1500378"/>
                <a:gd name="connsiteX2256" fmla="*/ 482626 w 1607795"/>
                <a:gd name="connsiteY2256" fmla="*/ 426758 h 1500378"/>
                <a:gd name="connsiteX2257" fmla="*/ 477368 w 1607795"/>
                <a:gd name="connsiteY2257" fmla="*/ 431140 h 1500378"/>
                <a:gd name="connsiteX2258" fmla="*/ 472110 w 1607795"/>
                <a:gd name="connsiteY2258" fmla="*/ 437274 h 1500378"/>
                <a:gd name="connsiteX2259" fmla="*/ 473863 w 1607795"/>
                <a:gd name="connsiteY2259" fmla="*/ 446913 h 1500378"/>
                <a:gd name="connsiteX2260" fmla="*/ 484378 w 1607795"/>
                <a:gd name="connsiteY2260" fmla="*/ 445161 h 1500378"/>
                <a:gd name="connsiteX2261" fmla="*/ 484378 w 1607795"/>
                <a:gd name="connsiteY2261" fmla="*/ 453923 h 1500378"/>
                <a:gd name="connsiteX2262" fmla="*/ 482626 w 1607795"/>
                <a:gd name="connsiteY2262" fmla="*/ 446913 h 1500378"/>
                <a:gd name="connsiteX2263" fmla="*/ 465100 w 1607795"/>
                <a:gd name="connsiteY2263" fmla="*/ 455676 h 1500378"/>
                <a:gd name="connsiteX2264" fmla="*/ 467729 w 1607795"/>
                <a:gd name="connsiteY2264" fmla="*/ 436398 h 1500378"/>
                <a:gd name="connsiteX2265" fmla="*/ 473863 w 1607795"/>
                <a:gd name="connsiteY2265" fmla="*/ 415366 h 1500378"/>
                <a:gd name="connsiteX2266" fmla="*/ 473863 w 1607795"/>
                <a:gd name="connsiteY2266" fmla="*/ 410109 h 1500378"/>
                <a:gd name="connsiteX2267" fmla="*/ 472986 w 1607795"/>
                <a:gd name="connsiteY2267" fmla="*/ 386448 h 1500378"/>
                <a:gd name="connsiteX2268" fmla="*/ 473863 w 1607795"/>
                <a:gd name="connsiteY2268" fmla="*/ 357531 h 1500378"/>
                <a:gd name="connsiteX2269" fmla="*/ 472110 w 1607795"/>
                <a:gd name="connsiteY2269" fmla="*/ 334747 h 1500378"/>
                <a:gd name="connsiteX2270" fmla="*/ 473863 w 1607795"/>
                <a:gd name="connsiteY2270" fmla="*/ 308458 h 1500378"/>
                <a:gd name="connsiteX2271" fmla="*/ 465100 w 1607795"/>
                <a:gd name="connsiteY2271" fmla="*/ 289179 h 1500378"/>
                <a:gd name="connsiteX2272" fmla="*/ 465100 w 1607795"/>
                <a:gd name="connsiteY2272" fmla="*/ 280416 h 1500378"/>
                <a:gd name="connsiteX2273" fmla="*/ 459842 w 1607795"/>
                <a:gd name="connsiteY2273" fmla="*/ 184023 h 1500378"/>
                <a:gd name="connsiteX2274" fmla="*/ 440563 w 1607795"/>
                <a:gd name="connsiteY2274" fmla="*/ 147218 h 1500378"/>
                <a:gd name="connsiteX2275" fmla="*/ 417780 w 1607795"/>
                <a:gd name="connsiteY2275" fmla="*/ 117424 h 1500378"/>
                <a:gd name="connsiteX2276" fmla="*/ 379222 w 1607795"/>
                <a:gd name="connsiteY2276" fmla="*/ 82372 h 1500378"/>
                <a:gd name="connsiteX2277" fmla="*/ 370459 w 1607795"/>
                <a:gd name="connsiteY2277" fmla="*/ 77114 h 1500378"/>
                <a:gd name="connsiteX2278" fmla="*/ 363449 w 1607795"/>
                <a:gd name="connsiteY2278" fmla="*/ 76238 h 1500378"/>
                <a:gd name="connsiteX2279" fmla="*/ 356439 w 1607795"/>
                <a:gd name="connsiteY2279" fmla="*/ 70104 h 1500378"/>
                <a:gd name="connsiteX2280" fmla="*/ 345923 w 1607795"/>
                <a:gd name="connsiteY2280" fmla="*/ 70104 h 1500378"/>
                <a:gd name="connsiteX2281" fmla="*/ 323139 w 1607795"/>
                <a:gd name="connsiteY2281" fmla="*/ 82372 h 1500378"/>
                <a:gd name="connsiteX2282" fmla="*/ 320510 w 1607795"/>
                <a:gd name="connsiteY2282" fmla="*/ 77991 h 1500378"/>
                <a:gd name="connsiteX2283" fmla="*/ 319634 w 1607795"/>
                <a:gd name="connsiteY2283" fmla="*/ 71857 h 1500378"/>
                <a:gd name="connsiteX2284" fmla="*/ 323139 w 1607795"/>
                <a:gd name="connsiteY2284" fmla="*/ 63094 h 1500378"/>
                <a:gd name="connsiteX2285" fmla="*/ 323139 w 1607795"/>
                <a:gd name="connsiteY2285" fmla="*/ 59589 h 1500378"/>
                <a:gd name="connsiteX2286" fmla="*/ 333655 w 1607795"/>
                <a:gd name="connsiteY2286" fmla="*/ 40310 h 1500378"/>
                <a:gd name="connsiteX2287" fmla="*/ 337160 w 1607795"/>
                <a:gd name="connsiteY2287" fmla="*/ 31547 h 1500378"/>
                <a:gd name="connsiteX2288" fmla="*/ 341541 w 1607795"/>
                <a:gd name="connsiteY2288" fmla="*/ 26289 h 1500378"/>
                <a:gd name="connsiteX2289" fmla="*/ 347675 w 1607795"/>
                <a:gd name="connsiteY2289" fmla="*/ 19279 h 1500378"/>
                <a:gd name="connsiteX2290" fmla="*/ 359944 w 1607795"/>
                <a:gd name="connsiteY2290" fmla="*/ 12268 h 1500378"/>
                <a:gd name="connsiteX2291" fmla="*/ 373965 w 1607795"/>
                <a:gd name="connsiteY2291" fmla="*/ 7011 h 1500378"/>
                <a:gd name="connsiteX2292" fmla="*/ 437058 w 1607795"/>
                <a:gd name="connsiteY2292" fmla="*/ 12268 h 1500378"/>
                <a:gd name="connsiteX2293" fmla="*/ 447574 w 1607795"/>
                <a:gd name="connsiteY2293" fmla="*/ 14021 h 1500378"/>
                <a:gd name="connsiteX2294" fmla="*/ 468605 w 1607795"/>
                <a:gd name="connsiteY2294" fmla="*/ 7011 h 1500378"/>
                <a:gd name="connsiteX2295" fmla="*/ 484378 w 1607795"/>
                <a:gd name="connsiteY2295" fmla="*/ 0 h 1500378"/>
                <a:gd name="connsiteX0" fmla="*/ 1046963 w 1607795"/>
                <a:gd name="connsiteY0" fmla="*/ 1500226 h 1988131"/>
                <a:gd name="connsiteX1" fmla="*/ 1047192 w 1607795"/>
                <a:gd name="connsiteY1" fmla="*/ 1500378 h 1988131"/>
                <a:gd name="connsiteX2" fmla="*/ 1046971 w 1607795"/>
                <a:gd name="connsiteY2" fmla="*/ 1500378 h 1988131"/>
                <a:gd name="connsiteX3" fmla="*/ 1046963 w 1607795"/>
                <a:gd name="connsiteY3" fmla="*/ 1500226 h 1988131"/>
                <a:gd name="connsiteX4" fmla="*/ 246025 w 1607795"/>
                <a:gd name="connsiteY4" fmla="*/ 1465174 h 1988131"/>
                <a:gd name="connsiteX5" fmla="*/ 263551 w 1607795"/>
                <a:gd name="connsiteY5" fmla="*/ 1468679 h 1988131"/>
                <a:gd name="connsiteX6" fmla="*/ 277571 w 1607795"/>
                <a:gd name="connsiteY6" fmla="*/ 1475689 h 1988131"/>
                <a:gd name="connsiteX7" fmla="*/ 277571 w 1607795"/>
                <a:gd name="connsiteY7" fmla="*/ 1477442 h 1988131"/>
                <a:gd name="connsiteX8" fmla="*/ 260922 w 1607795"/>
                <a:gd name="connsiteY8" fmla="*/ 1472184 h 1988131"/>
                <a:gd name="connsiteX9" fmla="*/ 246025 w 1607795"/>
                <a:gd name="connsiteY9" fmla="*/ 1466926 h 1988131"/>
                <a:gd name="connsiteX10" fmla="*/ 246025 w 1607795"/>
                <a:gd name="connsiteY10" fmla="*/ 1465174 h 1988131"/>
                <a:gd name="connsiteX11" fmla="*/ 232323 w 1607795"/>
                <a:gd name="connsiteY11" fmla="*/ 1461509 h 1988131"/>
                <a:gd name="connsiteX12" fmla="*/ 232442 w 1607795"/>
                <a:gd name="connsiteY12" fmla="*/ 1461543 h 1988131"/>
                <a:gd name="connsiteX13" fmla="*/ 232004 w 1607795"/>
                <a:gd name="connsiteY13" fmla="*/ 1461668 h 1988131"/>
                <a:gd name="connsiteX14" fmla="*/ 232323 w 1607795"/>
                <a:gd name="connsiteY14" fmla="*/ 1461509 h 1988131"/>
                <a:gd name="connsiteX15" fmla="*/ 236093 w 1607795"/>
                <a:gd name="connsiteY15" fmla="*/ 1460500 h 1988131"/>
                <a:gd name="connsiteX16" fmla="*/ 239015 w 1607795"/>
                <a:gd name="connsiteY16" fmla="*/ 1463421 h 1988131"/>
                <a:gd name="connsiteX17" fmla="*/ 232442 w 1607795"/>
                <a:gd name="connsiteY17" fmla="*/ 1461543 h 1988131"/>
                <a:gd name="connsiteX18" fmla="*/ 236093 w 1607795"/>
                <a:gd name="connsiteY18" fmla="*/ 1460500 h 1988131"/>
                <a:gd name="connsiteX19" fmla="*/ 239015 w 1607795"/>
                <a:gd name="connsiteY19" fmla="*/ 1458163 h 1988131"/>
                <a:gd name="connsiteX20" fmla="*/ 244272 w 1607795"/>
                <a:gd name="connsiteY20" fmla="*/ 1458163 h 1988131"/>
                <a:gd name="connsiteX21" fmla="*/ 236093 w 1607795"/>
                <a:gd name="connsiteY21" fmla="*/ 1460500 h 1988131"/>
                <a:gd name="connsiteX22" fmla="*/ 235509 w 1607795"/>
                <a:gd name="connsiteY22" fmla="*/ 1459916 h 1988131"/>
                <a:gd name="connsiteX23" fmla="*/ 239015 w 1607795"/>
                <a:gd name="connsiteY23" fmla="*/ 1458163 h 1988131"/>
                <a:gd name="connsiteX24" fmla="*/ 232004 w 1607795"/>
                <a:gd name="connsiteY24" fmla="*/ 1456411 h 1988131"/>
                <a:gd name="connsiteX25" fmla="*/ 235509 w 1607795"/>
                <a:gd name="connsiteY25" fmla="*/ 1459916 h 1988131"/>
                <a:gd name="connsiteX26" fmla="*/ 232323 w 1607795"/>
                <a:gd name="connsiteY26" fmla="*/ 1461509 h 1988131"/>
                <a:gd name="connsiteX27" fmla="*/ 226746 w 1607795"/>
                <a:gd name="connsiteY27" fmla="*/ 1459916 h 1988131"/>
                <a:gd name="connsiteX28" fmla="*/ 232004 w 1607795"/>
                <a:gd name="connsiteY28" fmla="*/ 1456411 h 1988131"/>
                <a:gd name="connsiteX29" fmla="*/ 265303 w 1607795"/>
                <a:gd name="connsiteY29" fmla="*/ 1454658 h 1988131"/>
                <a:gd name="connsiteX30" fmla="*/ 272314 w 1607795"/>
                <a:gd name="connsiteY30" fmla="*/ 1456411 h 1988131"/>
                <a:gd name="connsiteX31" fmla="*/ 279324 w 1607795"/>
                <a:gd name="connsiteY31" fmla="*/ 1459916 h 1988131"/>
                <a:gd name="connsiteX32" fmla="*/ 265303 w 1607795"/>
                <a:gd name="connsiteY32" fmla="*/ 1454658 h 1988131"/>
                <a:gd name="connsiteX33" fmla="*/ 277159 w 1607795"/>
                <a:gd name="connsiteY33" fmla="*/ 1452802 h 1988131"/>
                <a:gd name="connsiteX34" fmla="*/ 277571 w 1607795"/>
                <a:gd name="connsiteY34" fmla="*/ 1452998 h 1988131"/>
                <a:gd name="connsiteX35" fmla="*/ 277571 w 1607795"/>
                <a:gd name="connsiteY35" fmla="*/ 1452905 h 1988131"/>
                <a:gd name="connsiteX36" fmla="*/ 277159 w 1607795"/>
                <a:gd name="connsiteY36" fmla="*/ 1452802 h 1988131"/>
                <a:gd name="connsiteX37" fmla="*/ 417780 w 1607795"/>
                <a:gd name="connsiteY37" fmla="*/ 1449400 h 1988131"/>
                <a:gd name="connsiteX38" fmla="*/ 424790 w 1607795"/>
                <a:gd name="connsiteY38" fmla="*/ 1452905 h 1988131"/>
                <a:gd name="connsiteX39" fmla="*/ 423913 w 1607795"/>
                <a:gd name="connsiteY39" fmla="*/ 1453782 h 1988131"/>
                <a:gd name="connsiteX40" fmla="*/ 423037 w 1607795"/>
                <a:gd name="connsiteY40" fmla="*/ 1454658 h 1988131"/>
                <a:gd name="connsiteX41" fmla="*/ 417780 w 1607795"/>
                <a:gd name="connsiteY41" fmla="*/ 1451153 h 1988131"/>
                <a:gd name="connsiteX42" fmla="*/ 417780 w 1607795"/>
                <a:gd name="connsiteY42" fmla="*/ 1449400 h 1988131"/>
                <a:gd name="connsiteX43" fmla="*/ 375717 w 1607795"/>
                <a:gd name="connsiteY43" fmla="*/ 1449400 h 1988131"/>
                <a:gd name="connsiteX44" fmla="*/ 382728 w 1607795"/>
                <a:gd name="connsiteY44" fmla="*/ 1452905 h 1988131"/>
                <a:gd name="connsiteX45" fmla="*/ 373965 w 1607795"/>
                <a:gd name="connsiteY45" fmla="*/ 1451153 h 1988131"/>
                <a:gd name="connsiteX46" fmla="*/ 374841 w 1607795"/>
                <a:gd name="connsiteY46" fmla="*/ 1450277 h 1988131"/>
                <a:gd name="connsiteX47" fmla="*/ 375717 w 1607795"/>
                <a:gd name="connsiteY47" fmla="*/ 1449400 h 1988131"/>
                <a:gd name="connsiteX48" fmla="*/ 402006 w 1607795"/>
                <a:gd name="connsiteY48" fmla="*/ 1437132 h 1988131"/>
                <a:gd name="connsiteX49" fmla="*/ 410769 w 1607795"/>
                <a:gd name="connsiteY49" fmla="*/ 1442390 h 1988131"/>
                <a:gd name="connsiteX50" fmla="*/ 404635 w 1607795"/>
                <a:gd name="connsiteY50" fmla="*/ 1442390 h 1988131"/>
                <a:gd name="connsiteX51" fmla="*/ 400254 w 1607795"/>
                <a:gd name="connsiteY51" fmla="*/ 1440637 h 1988131"/>
                <a:gd name="connsiteX52" fmla="*/ 402006 w 1607795"/>
                <a:gd name="connsiteY52" fmla="*/ 1437132 h 1988131"/>
                <a:gd name="connsiteX53" fmla="*/ 97054 w 1607795"/>
                <a:gd name="connsiteY53" fmla="*/ 1431874 h 1988131"/>
                <a:gd name="connsiteX54" fmla="*/ 104064 w 1607795"/>
                <a:gd name="connsiteY54" fmla="*/ 1433627 h 1988131"/>
                <a:gd name="connsiteX55" fmla="*/ 97054 w 1607795"/>
                <a:gd name="connsiteY55" fmla="*/ 1433627 h 1988131"/>
                <a:gd name="connsiteX56" fmla="*/ 97054 w 1607795"/>
                <a:gd name="connsiteY56" fmla="*/ 1431874 h 1988131"/>
                <a:gd name="connsiteX57" fmla="*/ 76023 w 1607795"/>
                <a:gd name="connsiteY57" fmla="*/ 1430122 h 1988131"/>
                <a:gd name="connsiteX58" fmla="*/ 90043 w 1607795"/>
                <a:gd name="connsiteY58" fmla="*/ 1430122 h 1988131"/>
                <a:gd name="connsiteX59" fmla="*/ 90043 w 1607795"/>
                <a:gd name="connsiteY59" fmla="*/ 1433627 h 1988131"/>
                <a:gd name="connsiteX60" fmla="*/ 76023 w 1607795"/>
                <a:gd name="connsiteY60" fmla="*/ 1433627 h 1988131"/>
                <a:gd name="connsiteX61" fmla="*/ 76023 w 1607795"/>
                <a:gd name="connsiteY61" fmla="*/ 1430122 h 1988131"/>
                <a:gd name="connsiteX62" fmla="*/ 9424 w 1607795"/>
                <a:gd name="connsiteY62" fmla="*/ 1423111 h 1988131"/>
                <a:gd name="connsiteX63" fmla="*/ 19939 w 1607795"/>
                <a:gd name="connsiteY63" fmla="*/ 1424864 h 1988131"/>
                <a:gd name="connsiteX64" fmla="*/ 39218 w 1607795"/>
                <a:gd name="connsiteY64" fmla="*/ 1426616 h 1988131"/>
                <a:gd name="connsiteX65" fmla="*/ 33960 w 1607795"/>
                <a:gd name="connsiteY65" fmla="*/ 1427493 h 1988131"/>
                <a:gd name="connsiteX66" fmla="*/ 21692 w 1607795"/>
                <a:gd name="connsiteY66" fmla="*/ 1426616 h 1988131"/>
                <a:gd name="connsiteX67" fmla="*/ 9424 w 1607795"/>
                <a:gd name="connsiteY67" fmla="*/ 1424864 h 1988131"/>
                <a:gd name="connsiteX68" fmla="*/ 9424 w 1607795"/>
                <a:gd name="connsiteY68" fmla="*/ 1423111 h 1988131"/>
                <a:gd name="connsiteX69" fmla="*/ 319634 w 1607795"/>
                <a:gd name="connsiteY69" fmla="*/ 1414348 h 1988131"/>
                <a:gd name="connsiteX70" fmla="*/ 311824 w 1607795"/>
                <a:gd name="connsiteY70" fmla="*/ 1416951 h 1988131"/>
                <a:gd name="connsiteX71" fmla="*/ 313837 w 1607795"/>
                <a:gd name="connsiteY71" fmla="*/ 1417853 h 1988131"/>
                <a:gd name="connsiteX72" fmla="*/ 319634 w 1607795"/>
                <a:gd name="connsiteY72" fmla="*/ 1417853 h 1988131"/>
                <a:gd name="connsiteX73" fmla="*/ 321387 w 1607795"/>
                <a:gd name="connsiteY73" fmla="*/ 1416101 h 1988131"/>
                <a:gd name="connsiteX74" fmla="*/ 319634 w 1607795"/>
                <a:gd name="connsiteY74" fmla="*/ 1414348 h 1988131"/>
                <a:gd name="connsiteX75" fmla="*/ 182931 w 1607795"/>
                <a:gd name="connsiteY75" fmla="*/ 1410843 h 1988131"/>
                <a:gd name="connsiteX76" fmla="*/ 193447 w 1607795"/>
                <a:gd name="connsiteY76" fmla="*/ 1410843 h 1988131"/>
                <a:gd name="connsiteX77" fmla="*/ 193447 w 1607795"/>
                <a:gd name="connsiteY77" fmla="*/ 1412596 h 1988131"/>
                <a:gd name="connsiteX78" fmla="*/ 186437 w 1607795"/>
                <a:gd name="connsiteY78" fmla="*/ 1414348 h 1988131"/>
                <a:gd name="connsiteX79" fmla="*/ 184684 w 1607795"/>
                <a:gd name="connsiteY79" fmla="*/ 1412596 h 1988131"/>
                <a:gd name="connsiteX80" fmla="*/ 182931 w 1607795"/>
                <a:gd name="connsiteY80" fmla="*/ 1410843 h 1988131"/>
                <a:gd name="connsiteX81" fmla="*/ 300928 w 1607795"/>
                <a:gd name="connsiteY81" fmla="*/ 1392961 h 1988131"/>
                <a:gd name="connsiteX82" fmla="*/ 268120 w 1607795"/>
                <a:gd name="connsiteY82" fmla="*/ 1401793 h 1988131"/>
                <a:gd name="connsiteX83" fmla="*/ 268808 w 1607795"/>
                <a:gd name="connsiteY83" fmla="*/ 1402080 h 1988131"/>
                <a:gd name="connsiteX84" fmla="*/ 273266 w 1607795"/>
                <a:gd name="connsiteY84" fmla="*/ 1403488 h 1988131"/>
                <a:gd name="connsiteX85" fmla="*/ 298603 w 1607795"/>
                <a:gd name="connsiteY85" fmla="*/ 1402080 h 1988131"/>
                <a:gd name="connsiteX86" fmla="*/ 306489 w 1607795"/>
                <a:gd name="connsiteY86" fmla="*/ 1400327 h 1988131"/>
                <a:gd name="connsiteX87" fmla="*/ 312624 w 1607795"/>
                <a:gd name="connsiteY87" fmla="*/ 1398575 h 1988131"/>
                <a:gd name="connsiteX88" fmla="*/ 309118 w 1607795"/>
                <a:gd name="connsiteY88" fmla="*/ 1397260 h 1988131"/>
                <a:gd name="connsiteX89" fmla="*/ 300928 w 1607795"/>
                <a:gd name="connsiteY89" fmla="*/ 1392961 h 1988131"/>
                <a:gd name="connsiteX90" fmla="*/ 0 w 1607795"/>
                <a:gd name="connsiteY90" fmla="*/ 1387978 h 1988131"/>
                <a:gd name="connsiteX91" fmla="*/ 26950 w 1607795"/>
                <a:gd name="connsiteY91" fmla="*/ 1395070 h 1988131"/>
                <a:gd name="connsiteX92" fmla="*/ 79528 w 1607795"/>
                <a:gd name="connsiteY92" fmla="*/ 1400327 h 1988131"/>
                <a:gd name="connsiteX93" fmla="*/ 119838 w 1607795"/>
                <a:gd name="connsiteY93" fmla="*/ 1402080 h 1988131"/>
                <a:gd name="connsiteX94" fmla="*/ 146127 w 1607795"/>
                <a:gd name="connsiteY94" fmla="*/ 1409090 h 1988131"/>
                <a:gd name="connsiteX95" fmla="*/ 209220 w 1607795"/>
                <a:gd name="connsiteY95" fmla="*/ 1423111 h 1988131"/>
                <a:gd name="connsiteX96" fmla="*/ 216231 w 1607795"/>
                <a:gd name="connsiteY96" fmla="*/ 1424864 h 1988131"/>
                <a:gd name="connsiteX97" fmla="*/ 239015 w 1607795"/>
                <a:gd name="connsiteY97" fmla="*/ 1430122 h 1988131"/>
                <a:gd name="connsiteX98" fmla="*/ 239015 w 1607795"/>
                <a:gd name="connsiteY98" fmla="*/ 1433627 h 1988131"/>
                <a:gd name="connsiteX99" fmla="*/ 232004 w 1607795"/>
                <a:gd name="connsiteY99" fmla="*/ 1431874 h 1988131"/>
                <a:gd name="connsiteX100" fmla="*/ 228499 w 1607795"/>
                <a:gd name="connsiteY100" fmla="*/ 1430998 h 1988131"/>
                <a:gd name="connsiteX101" fmla="*/ 224993 w 1607795"/>
                <a:gd name="connsiteY101" fmla="*/ 1431874 h 1988131"/>
                <a:gd name="connsiteX102" fmla="*/ 239015 w 1607795"/>
                <a:gd name="connsiteY102" fmla="*/ 1438885 h 1988131"/>
                <a:gd name="connsiteX103" fmla="*/ 256540 w 1607795"/>
                <a:gd name="connsiteY103" fmla="*/ 1445895 h 1988131"/>
                <a:gd name="connsiteX104" fmla="*/ 254788 w 1607795"/>
                <a:gd name="connsiteY104" fmla="*/ 1447648 h 1988131"/>
                <a:gd name="connsiteX105" fmla="*/ 212725 w 1607795"/>
                <a:gd name="connsiteY105" fmla="*/ 1433627 h 1988131"/>
                <a:gd name="connsiteX106" fmla="*/ 174168 w 1607795"/>
                <a:gd name="connsiteY106" fmla="*/ 1426616 h 1988131"/>
                <a:gd name="connsiteX107" fmla="*/ 154013 w 1607795"/>
                <a:gd name="connsiteY107" fmla="*/ 1423988 h 1988131"/>
                <a:gd name="connsiteX108" fmla="*/ 130353 w 1607795"/>
                <a:gd name="connsiteY108" fmla="*/ 1423111 h 1988131"/>
                <a:gd name="connsiteX109" fmla="*/ 133858 w 1607795"/>
                <a:gd name="connsiteY109" fmla="*/ 1424864 h 1988131"/>
                <a:gd name="connsiteX110" fmla="*/ 160147 w 1607795"/>
                <a:gd name="connsiteY110" fmla="*/ 1428369 h 1988131"/>
                <a:gd name="connsiteX111" fmla="*/ 164529 w 1607795"/>
                <a:gd name="connsiteY111" fmla="*/ 1429245 h 1988131"/>
                <a:gd name="connsiteX112" fmla="*/ 168910 w 1607795"/>
                <a:gd name="connsiteY112" fmla="*/ 1430122 h 1988131"/>
                <a:gd name="connsiteX113" fmla="*/ 177465 w 1607795"/>
                <a:gd name="connsiteY113" fmla="*/ 1431892 h 1988131"/>
                <a:gd name="connsiteX114" fmla="*/ 177674 w 1607795"/>
                <a:gd name="connsiteY114" fmla="*/ 1431874 h 1988131"/>
                <a:gd name="connsiteX115" fmla="*/ 177511 w 1607795"/>
                <a:gd name="connsiteY115" fmla="*/ 1431901 h 1988131"/>
                <a:gd name="connsiteX116" fmla="*/ 219736 w 1607795"/>
                <a:gd name="connsiteY116" fmla="*/ 1440637 h 1988131"/>
                <a:gd name="connsiteX117" fmla="*/ 258293 w 1607795"/>
                <a:gd name="connsiteY117" fmla="*/ 1451153 h 1988131"/>
                <a:gd name="connsiteX118" fmla="*/ 265303 w 1607795"/>
                <a:gd name="connsiteY118" fmla="*/ 1454658 h 1988131"/>
                <a:gd name="connsiteX119" fmla="*/ 256540 w 1607795"/>
                <a:gd name="connsiteY119" fmla="*/ 1452905 h 1988131"/>
                <a:gd name="connsiteX120" fmla="*/ 246025 w 1607795"/>
                <a:gd name="connsiteY120" fmla="*/ 1451153 h 1988131"/>
                <a:gd name="connsiteX121" fmla="*/ 223241 w 1607795"/>
                <a:gd name="connsiteY121" fmla="*/ 1447648 h 1988131"/>
                <a:gd name="connsiteX122" fmla="*/ 201193 w 1607795"/>
                <a:gd name="connsiteY122" fmla="*/ 1441565 h 1988131"/>
                <a:gd name="connsiteX123" fmla="*/ 197171 w 1607795"/>
                <a:gd name="connsiteY123" fmla="*/ 1443047 h 1988131"/>
                <a:gd name="connsiteX124" fmla="*/ 193447 w 1607795"/>
                <a:gd name="connsiteY124" fmla="*/ 1442390 h 1988131"/>
                <a:gd name="connsiteX125" fmla="*/ 194821 w 1607795"/>
                <a:gd name="connsiteY125" fmla="*/ 1439916 h 1988131"/>
                <a:gd name="connsiteX126" fmla="*/ 175921 w 1607795"/>
                <a:gd name="connsiteY126" fmla="*/ 1435379 h 1988131"/>
                <a:gd name="connsiteX127" fmla="*/ 170663 w 1607795"/>
                <a:gd name="connsiteY127" fmla="*/ 1437132 h 1988131"/>
                <a:gd name="connsiteX128" fmla="*/ 175921 w 1607795"/>
                <a:gd name="connsiteY128" fmla="*/ 1442390 h 1988131"/>
                <a:gd name="connsiteX129" fmla="*/ 188189 w 1607795"/>
                <a:gd name="connsiteY129" fmla="*/ 1445895 h 1988131"/>
                <a:gd name="connsiteX130" fmla="*/ 216231 w 1607795"/>
                <a:gd name="connsiteY130" fmla="*/ 1454658 h 1988131"/>
                <a:gd name="connsiteX131" fmla="*/ 223241 w 1607795"/>
                <a:gd name="connsiteY131" fmla="*/ 1454658 h 1988131"/>
                <a:gd name="connsiteX132" fmla="*/ 226746 w 1607795"/>
                <a:gd name="connsiteY132" fmla="*/ 1459916 h 1988131"/>
                <a:gd name="connsiteX133" fmla="*/ 214478 w 1607795"/>
                <a:gd name="connsiteY133" fmla="*/ 1458163 h 1988131"/>
                <a:gd name="connsiteX134" fmla="*/ 202210 w 1607795"/>
                <a:gd name="connsiteY134" fmla="*/ 1454658 h 1988131"/>
                <a:gd name="connsiteX135" fmla="*/ 202210 w 1607795"/>
                <a:gd name="connsiteY135" fmla="*/ 1458163 h 1988131"/>
                <a:gd name="connsiteX136" fmla="*/ 200457 w 1607795"/>
                <a:gd name="connsiteY136" fmla="*/ 1458163 h 1988131"/>
                <a:gd name="connsiteX137" fmla="*/ 196952 w 1607795"/>
                <a:gd name="connsiteY137" fmla="*/ 1452905 h 1988131"/>
                <a:gd name="connsiteX138" fmla="*/ 193447 w 1607795"/>
                <a:gd name="connsiteY138" fmla="*/ 1456411 h 1988131"/>
                <a:gd name="connsiteX139" fmla="*/ 154889 w 1607795"/>
                <a:gd name="connsiteY139" fmla="*/ 1445895 h 1988131"/>
                <a:gd name="connsiteX140" fmla="*/ 151384 w 1607795"/>
                <a:gd name="connsiteY140" fmla="*/ 1451153 h 1988131"/>
                <a:gd name="connsiteX141" fmla="*/ 130353 w 1607795"/>
                <a:gd name="connsiteY141" fmla="*/ 1440637 h 1988131"/>
                <a:gd name="connsiteX142" fmla="*/ 122466 w 1607795"/>
                <a:gd name="connsiteY142" fmla="*/ 1438008 h 1988131"/>
                <a:gd name="connsiteX143" fmla="*/ 111074 w 1607795"/>
                <a:gd name="connsiteY143" fmla="*/ 1435379 h 1988131"/>
                <a:gd name="connsiteX144" fmla="*/ 114580 w 1607795"/>
                <a:gd name="connsiteY144" fmla="*/ 1433627 h 1988131"/>
                <a:gd name="connsiteX145" fmla="*/ 104064 w 1607795"/>
                <a:gd name="connsiteY145" fmla="*/ 1430122 h 1988131"/>
                <a:gd name="connsiteX146" fmla="*/ 40971 w 1607795"/>
                <a:gd name="connsiteY146" fmla="*/ 1423111 h 1988131"/>
                <a:gd name="connsiteX147" fmla="*/ 19939 w 1607795"/>
                <a:gd name="connsiteY147" fmla="*/ 1423111 h 1988131"/>
                <a:gd name="connsiteX148" fmla="*/ 11176 w 1607795"/>
                <a:gd name="connsiteY148" fmla="*/ 1421359 h 1988131"/>
                <a:gd name="connsiteX149" fmla="*/ 39218 w 1607795"/>
                <a:gd name="connsiteY149" fmla="*/ 1421359 h 1988131"/>
                <a:gd name="connsiteX150" fmla="*/ 77775 w 1607795"/>
                <a:gd name="connsiteY150" fmla="*/ 1424864 h 1988131"/>
                <a:gd name="connsiteX151" fmla="*/ 104941 w 1607795"/>
                <a:gd name="connsiteY151" fmla="*/ 1426616 h 1988131"/>
                <a:gd name="connsiteX152" fmla="*/ 135611 w 1607795"/>
                <a:gd name="connsiteY152" fmla="*/ 1431874 h 1988131"/>
                <a:gd name="connsiteX153" fmla="*/ 153137 w 1607795"/>
                <a:gd name="connsiteY153" fmla="*/ 1433627 h 1988131"/>
                <a:gd name="connsiteX154" fmla="*/ 155766 w 1607795"/>
                <a:gd name="connsiteY154" fmla="*/ 1434503 h 1988131"/>
                <a:gd name="connsiteX155" fmla="*/ 156642 w 1607795"/>
                <a:gd name="connsiteY155" fmla="*/ 1434211 h 1988131"/>
                <a:gd name="connsiteX156" fmla="*/ 156642 w 1607795"/>
                <a:gd name="connsiteY156" fmla="*/ 1433627 h 1988131"/>
                <a:gd name="connsiteX157" fmla="*/ 158044 w 1607795"/>
                <a:gd name="connsiteY157" fmla="*/ 1433510 h 1988131"/>
                <a:gd name="connsiteX158" fmla="*/ 142621 w 1607795"/>
                <a:gd name="connsiteY158" fmla="*/ 1428369 h 1988131"/>
                <a:gd name="connsiteX159" fmla="*/ 123343 w 1607795"/>
                <a:gd name="connsiteY159" fmla="*/ 1426616 h 1988131"/>
                <a:gd name="connsiteX160" fmla="*/ 79528 w 1607795"/>
                <a:gd name="connsiteY160" fmla="*/ 1419606 h 1988131"/>
                <a:gd name="connsiteX161" fmla="*/ 98806 w 1607795"/>
                <a:gd name="connsiteY161" fmla="*/ 1421359 h 1988131"/>
                <a:gd name="connsiteX162" fmla="*/ 102312 w 1607795"/>
                <a:gd name="connsiteY162" fmla="*/ 1421359 h 1988131"/>
                <a:gd name="connsiteX163" fmla="*/ 105817 w 1607795"/>
                <a:gd name="connsiteY163" fmla="*/ 1421359 h 1988131"/>
                <a:gd name="connsiteX164" fmla="*/ 76899 w 1607795"/>
                <a:gd name="connsiteY164" fmla="*/ 1412596 h 1988131"/>
                <a:gd name="connsiteX165" fmla="*/ 25197 w 1607795"/>
                <a:gd name="connsiteY165" fmla="*/ 1409090 h 1988131"/>
                <a:gd name="connsiteX166" fmla="*/ 47981 w 1607795"/>
                <a:gd name="connsiteY166" fmla="*/ 1412596 h 1988131"/>
                <a:gd name="connsiteX167" fmla="*/ 26950 w 1607795"/>
                <a:gd name="connsiteY167" fmla="*/ 1416101 h 1988131"/>
                <a:gd name="connsiteX168" fmla="*/ 2414 w 1607795"/>
                <a:gd name="connsiteY168" fmla="*/ 1414348 h 1988131"/>
                <a:gd name="connsiteX169" fmla="*/ 0 w 1607795"/>
                <a:gd name="connsiteY169" fmla="*/ 1414129 h 1988131"/>
                <a:gd name="connsiteX170" fmla="*/ 0 w 1607795"/>
                <a:gd name="connsiteY170" fmla="*/ 1387978 h 1988131"/>
                <a:gd name="connsiteX171" fmla="*/ 233756 w 1607795"/>
                <a:gd name="connsiteY171" fmla="*/ 1387183 h 1988131"/>
                <a:gd name="connsiteX172" fmla="*/ 233191 w 1607795"/>
                <a:gd name="connsiteY172" fmla="*/ 1387240 h 1988131"/>
                <a:gd name="connsiteX173" fmla="*/ 234107 w 1607795"/>
                <a:gd name="connsiteY173" fmla="*/ 1387621 h 1988131"/>
                <a:gd name="connsiteX174" fmla="*/ 233756 w 1607795"/>
                <a:gd name="connsiteY174" fmla="*/ 1387183 h 1988131"/>
                <a:gd name="connsiteX175" fmla="*/ 328397 w 1607795"/>
                <a:gd name="connsiteY175" fmla="*/ 1379296 h 1988131"/>
                <a:gd name="connsiteX176" fmla="*/ 312624 w 1607795"/>
                <a:gd name="connsiteY176" fmla="*/ 1389812 h 1988131"/>
                <a:gd name="connsiteX177" fmla="*/ 310041 w 1607795"/>
                <a:gd name="connsiteY177" fmla="*/ 1390507 h 1988131"/>
                <a:gd name="connsiteX178" fmla="*/ 321387 w 1607795"/>
                <a:gd name="connsiteY178" fmla="*/ 1395744 h 1988131"/>
                <a:gd name="connsiteX179" fmla="*/ 321387 w 1607795"/>
                <a:gd name="connsiteY179" fmla="*/ 1395070 h 1988131"/>
                <a:gd name="connsiteX180" fmla="*/ 335407 w 1607795"/>
                <a:gd name="connsiteY180" fmla="*/ 1391565 h 1988131"/>
                <a:gd name="connsiteX181" fmla="*/ 342418 w 1607795"/>
                <a:gd name="connsiteY181" fmla="*/ 1391565 h 1988131"/>
                <a:gd name="connsiteX182" fmla="*/ 337160 w 1607795"/>
                <a:gd name="connsiteY182" fmla="*/ 1383678 h 1988131"/>
                <a:gd name="connsiteX183" fmla="*/ 328397 w 1607795"/>
                <a:gd name="connsiteY183" fmla="*/ 1379296 h 1988131"/>
                <a:gd name="connsiteX184" fmla="*/ 396943 w 1607795"/>
                <a:gd name="connsiteY184" fmla="*/ 1303740 h 1988131"/>
                <a:gd name="connsiteX185" fmla="*/ 398282 w 1607795"/>
                <a:gd name="connsiteY185" fmla="*/ 1304592 h 1988131"/>
                <a:gd name="connsiteX186" fmla="*/ 399040 w 1607795"/>
                <a:gd name="connsiteY186" fmla="*/ 1304339 h 1988131"/>
                <a:gd name="connsiteX187" fmla="*/ 396943 w 1607795"/>
                <a:gd name="connsiteY187" fmla="*/ 1303740 h 1988131"/>
                <a:gd name="connsiteX188" fmla="*/ 360103 w 1607795"/>
                <a:gd name="connsiteY188" fmla="*/ 1266014 h 1988131"/>
                <a:gd name="connsiteX189" fmla="*/ 361696 w 1607795"/>
                <a:gd name="connsiteY189" fmla="*/ 1267130 h 1988131"/>
                <a:gd name="connsiteX190" fmla="*/ 362572 w 1607795"/>
                <a:gd name="connsiteY190" fmla="*/ 1267130 h 1988131"/>
                <a:gd name="connsiteX191" fmla="*/ 363449 w 1607795"/>
                <a:gd name="connsiteY191" fmla="*/ 1267130 h 1988131"/>
                <a:gd name="connsiteX192" fmla="*/ 360103 w 1607795"/>
                <a:gd name="connsiteY192" fmla="*/ 1266014 h 1988131"/>
                <a:gd name="connsiteX193" fmla="*/ 1294080 w 1607795"/>
                <a:gd name="connsiteY193" fmla="*/ 1211047 h 1988131"/>
                <a:gd name="connsiteX194" fmla="*/ 1295832 w 1607795"/>
                <a:gd name="connsiteY194" fmla="*/ 1216304 h 1988131"/>
                <a:gd name="connsiteX195" fmla="*/ 1295832 w 1607795"/>
                <a:gd name="connsiteY195" fmla="*/ 1212799 h 1988131"/>
                <a:gd name="connsiteX196" fmla="*/ 1294080 w 1607795"/>
                <a:gd name="connsiteY196" fmla="*/ 1211047 h 1988131"/>
                <a:gd name="connsiteX197" fmla="*/ 116332 w 1607795"/>
                <a:gd name="connsiteY197" fmla="*/ 1202284 h 1988131"/>
                <a:gd name="connsiteX198" fmla="*/ 121590 w 1607795"/>
                <a:gd name="connsiteY198" fmla="*/ 1205789 h 1988131"/>
                <a:gd name="connsiteX199" fmla="*/ 116332 w 1607795"/>
                <a:gd name="connsiteY199" fmla="*/ 1207541 h 1988131"/>
                <a:gd name="connsiteX200" fmla="*/ 116332 w 1607795"/>
                <a:gd name="connsiteY200" fmla="*/ 1204036 h 1988131"/>
                <a:gd name="connsiteX201" fmla="*/ 116332 w 1607795"/>
                <a:gd name="connsiteY201" fmla="*/ 1203160 h 1988131"/>
                <a:gd name="connsiteX202" fmla="*/ 116332 w 1607795"/>
                <a:gd name="connsiteY202" fmla="*/ 1202284 h 1988131"/>
                <a:gd name="connsiteX203" fmla="*/ 1393978 w 1607795"/>
                <a:gd name="connsiteY203" fmla="*/ 1190015 h 1988131"/>
                <a:gd name="connsiteX204" fmla="*/ 1397483 w 1607795"/>
                <a:gd name="connsiteY204" fmla="*/ 1198778 h 1988131"/>
                <a:gd name="connsiteX205" fmla="*/ 1402741 w 1607795"/>
                <a:gd name="connsiteY205" fmla="*/ 1193521 h 1988131"/>
                <a:gd name="connsiteX206" fmla="*/ 1393978 w 1607795"/>
                <a:gd name="connsiteY206" fmla="*/ 1190015 h 1988131"/>
                <a:gd name="connsiteX207" fmla="*/ 221488 w 1607795"/>
                <a:gd name="connsiteY207" fmla="*/ 1190015 h 1988131"/>
                <a:gd name="connsiteX208" fmla="*/ 229375 w 1607795"/>
                <a:gd name="connsiteY208" fmla="*/ 1194397 h 1988131"/>
                <a:gd name="connsiteX209" fmla="*/ 235509 w 1607795"/>
                <a:gd name="connsiteY209" fmla="*/ 1202284 h 1988131"/>
                <a:gd name="connsiteX210" fmla="*/ 225870 w 1607795"/>
                <a:gd name="connsiteY210" fmla="*/ 1196150 h 1988131"/>
                <a:gd name="connsiteX211" fmla="*/ 221488 w 1607795"/>
                <a:gd name="connsiteY211" fmla="*/ 1190015 h 1988131"/>
                <a:gd name="connsiteX212" fmla="*/ 104064 w 1607795"/>
                <a:gd name="connsiteY212" fmla="*/ 1190015 h 1988131"/>
                <a:gd name="connsiteX213" fmla="*/ 107569 w 1607795"/>
                <a:gd name="connsiteY213" fmla="*/ 1195273 h 1988131"/>
                <a:gd name="connsiteX214" fmla="*/ 105817 w 1607795"/>
                <a:gd name="connsiteY214" fmla="*/ 1195273 h 1988131"/>
                <a:gd name="connsiteX215" fmla="*/ 102312 w 1607795"/>
                <a:gd name="connsiteY215" fmla="*/ 1191768 h 1988131"/>
                <a:gd name="connsiteX216" fmla="*/ 104064 w 1607795"/>
                <a:gd name="connsiteY216" fmla="*/ 1190015 h 1988131"/>
                <a:gd name="connsiteX217" fmla="*/ 671906 w 1607795"/>
                <a:gd name="connsiteY217" fmla="*/ 1125169 h 1988131"/>
                <a:gd name="connsiteX218" fmla="*/ 670154 w 1607795"/>
                <a:gd name="connsiteY218" fmla="*/ 1133932 h 1988131"/>
                <a:gd name="connsiteX219" fmla="*/ 671906 w 1607795"/>
                <a:gd name="connsiteY219" fmla="*/ 1144448 h 1988131"/>
                <a:gd name="connsiteX220" fmla="*/ 671906 w 1607795"/>
                <a:gd name="connsiteY220" fmla="*/ 1125169 h 1988131"/>
                <a:gd name="connsiteX221" fmla="*/ 479121 w 1607795"/>
                <a:gd name="connsiteY221" fmla="*/ 1111149 h 1988131"/>
                <a:gd name="connsiteX222" fmla="*/ 479121 w 1607795"/>
                <a:gd name="connsiteY222" fmla="*/ 1112901 h 1988131"/>
                <a:gd name="connsiteX223" fmla="*/ 477368 w 1607795"/>
                <a:gd name="connsiteY223" fmla="*/ 1119911 h 1988131"/>
                <a:gd name="connsiteX224" fmla="*/ 477368 w 1607795"/>
                <a:gd name="connsiteY224" fmla="*/ 1121664 h 1988131"/>
                <a:gd name="connsiteX225" fmla="*/ 484378 w 1607795"/>
                <a:gd name="connsiteY225" fmla="*/ 1118159 h 1988131"/>
                <a:gd name="connsiteX226" fmla="*/ 479121 w 1607795"/>
                <a:gd name="connsiteY226" fmla="*/ 1111149 h 1988131"/>
                <a:gd name="connsiteX227" fmla="*/ 668401 w 1607795"/>
                <a:gd name="connsiteY227" fmla="*/ 1109785 h 1988131"/>
                <a:gd name="connsiteX228" fmla="*/ 668401 w 1607795"/>
                <a:gd name="connsiteY228" fmla="*/ 1119911 h 1988131"/>
                <a:gd name="connsiteX229" fmla="*/ 675412 w 1607795"/>
                <a:gd name="connsiteY229" fmla="*/ 1116406 h 1988131"/>
                <a:gd name="connsiteX230" fmla="*/ 671906 w 1607795"/>
                <a:gd name="connsiteY230" fmla="*/ 1112901 h 1988131"/>
                <a:gd name="connsiteX231" fmla="*/ 668401 w 1607795"/>
                <a:gd name="connsiteY231" fmla="*/ 1109785 h 1988131"/>
                <a:gd name="connsiteX232" fmla="*/ 656133 w 1607795"/>
                <a:gd name="connsiteY232" fmla="*/ 1104138 h 1988131"/>
                <a:gd name="connsiteX233" fmla="*/ 654381 w 1607795"/>
                <a:gd name="connsiteY233" fmla="*/ 1144448 h 1988131"/>
                <a:gd name="connsiteX234" fmla="*/ 657886 w 1607795"/>
                <a:gd name="connsiteY234" fmla="*/ 1144448 h 1988131"/>
                <a:gd name="connsiteX235" fmla="*/ 663143 w 1607795"/>
                <a:gd name="connsiteY235" fmla="*/ 1126922 h 1988131"/>
                <a:gd name="connsiteX236" fmla="*/ 656133 w 1607795"/>
                <a:gd name="connsiteY236" fmla="*/ 1104138 h 1988131"/>
                <a:gd name="connsiteX237" fmla="*/ 615823 w 1607795"/>
                <a:gd name="connsiteY237" fmla="*/ 1104138 h 1988131"/>
                <a:gd name="connsiteX238" fmla="*/ 615823 w 1607795"/>
                <a:gd name="connsiteY238" fmla="*/ 1111149 h 1988131"/>
                <a:gd name="connsiteX239" fmla="*/ 617576 w 1607795"/>
                <a:gd name="connsiteY239" fmla="*/ 1105891 h 1988131"/>
                <a:gd name="connsiteX240" fmla="*/ 615823 w 1607795"/>
                <a:gd name="connsiteY240" fmla="*/ 1104138 h 1988131"/>
                <a:gd name="connsiteX241" fmla="*/ 482626 w 1607795"/>
                <a:gd name="connsiteY241" fmla="*/ 1097128 h 1988131"/>
                <a:gd name="connsiteX242" fmla="*/ 477368 w 1607795"/>
                <a:gd name="connsiteY242" fmla="*/ 1104138 h 1988131"/>
                <a:gd name="connsiteX243" fmla="*/ 485254 w 1607795"/>
                <a:gd name="connsiteY243" fmla="*/ 1102385 h 1988131"/>
                <a:gd name="connsiteX244" fmla="*/ 482626 w 1607795"/>
                <a:gd name="connsiteY244" fmla="*/ 1097128 h 1988131"/>
                <a:gd name="connsiteX245" fmla="*/ 658324 w 1607795"/>
                <a:gd name="connsiteY245" fmla="*/ 1087050 h 1988131"/>
                <a:gd name="connsiteX246" fmla="*/ 654381 w 1607795"/>
                <a:gd name="connsiteY246" fmla="*/ 1090117 h 1988131"/>
                <a:gd name="connsiteX247" fmla="*/ 654381 w 1607795"/>
                <a:gd name="connsiteY247" fmla="*/ 1098880 h 1988131"/>
                <a:gd name="connsiteX248" fmla="*/ 668401 w 1607795"/>
                <a:gd name="connsiteY248" fmla="*/ 1098880 h 1988131"/>
                <a:gd name="connsiteX249" fmla="*/ 668401 w 1607795"/>
                <a:gd name="connsiteY249" fmla="*/ 1108695 h 1988131"/>
                <a:gd name="connsiteX250" fmla="*/ 670154 w 1607795"/>
                <a:gd name="connsiteY250" fmla="*/ 1105891 h 1988131"/>
                <a:gd name="connsiteX251" fmla="*/ 675412 w 1607795"/>
                <a:gd name="connsiteY251" fmla="*/ 1098880 h 1988131"/>
                <a:gd name="connsiteX252" fmla="*/ 680669 w 1607795"/>
                <a:gd name="connsiteY252" fmla="*/ 1090117 h 1988131"/>
                <a:gd name="connsiteX253" fmla="*/ 673659 w 1607795"/>
                <a:gd name="connsiteY253" fmla="*/ 1091870 h 1988131"/>
                <a:gd name="connsiteX254" fmla="*/ 663143 w 1607795"/>
                <a:gd name="connsiteY254" fmla="*/ 1088365 h 1988131"/>
                <a:gd name="connsiteX255" fmla="*/ 658324 w 1607795"/>
                <a:gd name="connsiteY255" fmla="*/ 1087050 h 1988131"/>
                <a:gd name="connsiteX256" fmla="*/ 657886 w 1607795"/>
                <a:gd name="connsiteY256" fmla="*/ 1076096 h 1988131"/>
                <a:gd name="connsiteX257" fmla="*/ 656133 w 1607795"/>
                <a:gd name="connsiteY257" fmla="*/ 1078725 h 1988131"/>
                <a:gd name="connsiteX258" fmla="*/ 656133 w 1607795"/>
                <a:gd name="connsiteY258" fmla="*/ 1083107 h 1988131"/>
                <a:gd name="connsiteX259" fmla="*/ 658762 w 1607795"/>
                <a:gd name="connsiteY259" fmla="*/ 1076973 h 1988131"/>
                <a:gd name="connsiteX260" fmla="*/ 658798 w 1607795"/>
                <a:gd name="connsiteY260" fmla="*/ 1076553 h 1988131"/>
                <a:gd name="connsiteX261" fmla="*/ 657886 w 1607795"/>
                <a:gd name="connsiteY261" fmla="*/ 1076096 h 1988131"/>
                <a:gd name="connsiteX262" fmla="*/ 482626 w 1607795"/>
                <a:gd name="connsiteY262" fmla="*/ 1058570 h 1988131"/>
                <a:gd name="connsiteX263" fmla="*/ 482626 w 1607795"/>
                <a:gd name="connsiteY263" fmla="*/ 1061267 h 1988131"/>
                <a:gd name="connsiteX264" fmla="*/ 483064 w 1607795"/>
                <a:gd name="connsiteY264" fmla="*/ 1061199 h 1988131"/>
                <a:gd name="connsiteX265" fmla="*/ 482626 w 1607795"/>
                <a:gd name="connsiteY265" fmla="*/ 1058570 h 1988131"/>
                <a:gd name="connsiteX266" fmla="*/ 477433 w 1607795"/>
                <a:gd name="connsiteY266" fmla="*/ 1056811 h 1988131"/>
                <a:gd name="connsiteX267" fmla="*/ 477368 w 1607795"/>
                <a:gd name="connsiteY267" fmla="*/ 1056818 h 1988131"/>
                <a:gd name="connsiteX268" fmla="*/ 474564 w 1607795"/>
                <a:gd name="connsiteY268" fmla="*/ 1056818 h 1988131"/>
                <a:gd name="connsiteX269" fmla="*/ 475615 w 1607795"/>
                <a:gd name="connsiteY269" fmla="*/ 1062076 h 1988131"/>
                <a:gd name="connsiteX270" fmla="*/ 477368 w 1607795"/>
                <a:gd name="connsiteY270" fmla="*/ 1062076 h 1988131"/>
                <a:gd name="connsiteX271" fmla="*/ 477713 w 1607795"/>
                <a:gd name="connsiteY271" fmla="*/ 1062023 h 1988131"/>
                <a:gd name="connsiteX272" fmla="*/ 477368 w 1607795"/>
                <a:gd name="connsiteY272" fmla="*/ 1058570 h 1988131"/>
                <a:gd name="connsiteX273" fmla="*/ 477433 w 1607795"/>
                <a:gd name="connsiteY273" fmla="*/ 1056811 h 1988131"/>
                <a:gd name="connsiteX274" fmla="*/ 731495 w 1607795"/>
                <a:gd name="connsiteY274" fmla="*/ 1053313 h 1988131"/>
                <a:gd name="connsiteX275" fmla="*/ 733767 w 1607795"/>
                <a:gd name="connsiteY275" fmla="*/ 1055130 h 1988131"/>
                <a:gd name="connsiteX276" fmla="*/ 733248 w 1607795"/>
                <a:gd name="connsiteY276" fmla="*/ 1055065 h 1988131"/>
                <a:gd name="connsiteX277" fmla="*/ 731495 w 1607795"/>
                <a:gd name="connsiteY277" fmla="*/ 1053313 h 1988131"/>
                <a:gd name="connsiteX278" fmla="*/ 682423 w 1607795"/>
                <a:gd name="connsiteY278" fmla="*/ 1046302 h 1988131"/>
                <a:gd name="connsiteX279" fmla="*/ 685928 w 1607795"/>
                <a:gd name="connsiteY279" fmla="*/ 1051560 h 1988131"/>
                <a:gd name="connsiteX280" fmla="*/ 686622 w 1607795"/>
                <a:gd name="connsiteY280" fmla="*/ 1051908 h 1988131"/>
                <a:gd name="connsiteX281" fmla="*/ 686690 w 1607795"/>
                <a:gd name="connsiteY281" fmla="*/ 1050571 h 1988131"/>
                <a:gd name="connsiteX282" fmla="*/ 682423 w 1607795"/>
                <a:gd name="connsiteY282" fmla="*/ 1046302 h 1988131"/>
                <a:gd name="connsiteX283" fmla="*/ 656133 w 1607795"/>
                <a:gd name="connsiteY283" fmla="*/ 1046302 h 1988131"/>
                <a:gd name="connsiteX284" fmla="*/ 656133 w 1607795"/>
                <a:gd name="connsiteY284" fmla="*/ 1065581 h 1988131"/>
                <a:gd name="connsiteX285" fmla="*/ 659476 w 1607795"/>
                <a:gd name="connsiteY285" fmla="*/ 1066536 h 1988131"/>
                <a:gd name="connsiteX286" fmla="*/ 659638 w 1607795"/>
                <a:gd name="connsiteY286" fmla="*/ 1058570 h 1988131"/>
                <a:gd name="connsiteX287" fmla="*/ 659148 w 1607795"/>
                <a:gd name="connsiteY287" fmla="*/ 1046302 h 1988131"/>
                <a:gd name="connsiteX288" fmla="*/ 656133 w 1607795"/>
                <a:gd name="connsiteY288" fmla="*/ 1046302 h 1988131"/>
                <a:gd name="connsiteX289" fmla="*/ 687331 w 1607795"/>
                <a:gd name="connsiteY289" fmla="*/ 1037983 h 1988131"/>
                <a:gd name="connsiteX290" fmla="*/ 685928 w 1607795"/>
                <a:gd name="connsiteY290" fmla="*/ 1041045 h 1988131"/>
                <a:gd name="connsiteX291" fmla="*/ 685928 w 1607795"/>
                <a:gd name="connsiteY291" fmla="*/ 1042797 h 1988131"/>
                <a:gd name="connsiteX292" fmla="*/ 687030 w 1607795"/>
                <a:gd name="connsiteY292" fmla="*/ 1043900 h 1988131"/>
                <a:gd name="connsiteX293" fmla="*/ 687331 w 1607795"/>
                <a:gd name="connsiteY293" fmla="*/ 1037983 h 1988131"/>
                <a:gd name="connsiteX294" fmla="*/ 475615 w 1607795"/>
                <a:gd name="connsiteY294" fmla="*/ 1034034 h 1988131"/>
                <a:gd name="connsiteX295" fmla="*/ 475615 w 1607795"/>
                <a:gd name="connsiteY295" fmla="*/ 1037539 h 1988131"/>
                <a:gd name="connsiteX296" fmla="*/ 475615 w 1607795"/>
                <a:gd name="connsiteY296" fmla="*/ 1041045 h 1988131"/>
                <a:gd name="connsiteX297" fmla="*/ 461594 w 1607795"/>
                <a:gd name="connsiteY297" fmla="*/ 1044550 h 1988131"/>
                <a:gd name="connsiteX298" fmla="*/ 475615 w 1607795"/>
                <a:gd name="connsiteY298" fmla="*/ 1034034 h 1988131"/>
                <a:gd name="connsiteX299" fmla="*/ 658288 w 1607795"/>
                <a:gd name="connsiteY299" fmla="*/ 1024811 h 1988131"/>
                <a:gd name="connsiteX300" fmla="*/ 658371 w 1607795"/>
                <a:gd name="connsiteY300" fmla="*/ 1026885 h 1988131"/>
                <a:gd name="connsiteX301" fmla="*/ 657886 w 1607795"/>
                <a:gd name="connsiteY301" fmla="*/ 1027024 h 1988131"/>
                <a:gd name="connsiteX302" fmla="*/ 658288 w 1607795"/>
                <a:gd name="connsiteY302" fmla="*/ 1024811 h 1988131"/>
                <a:gd name="connsiteX303" fmla="*/ 654381 w 1607795"/>
                <a:gd name="connsiteY303" fmla="*/ 1021766 h 1988131"/>
                <a:gd name="connsiteX304" fmla="*/ 654381 w 1607795"/>
                <a:gd name="connsiteY304" fmla="*/ 1030529 h 1988131"/>
                <a:gd name="connsiteX305" fmla="*/ 655257 w 1607795"/>
                <a:gd name="connsiteY305" fmla="*/ 1033158 h 1988131"/>
                <a:gd name="connsiteX306" fmla="*/ 654381 w 1607795"/>
                <a:gd name="connsiteY306" fmla="*/ 1035787 h 1988131"/>
                <a:gd name="connsiteX307" fmla="*/ 656133 w 1607795"/>
                <a:gd name="connsiteY307" fmla="*/ 1039292 h 1988131"/>
                <a:gd name="connsiteX308" fmla="*/ 658923 w 1607795"/>
                <a:gd name="connsiteY308" fmla="*/ 1040687 h 1988131"/>
                <a:gd name="connsiteX309" fmla="*/ 658371 w 1607795"/>
                <a:gd name="connsiteY309" fmla="*/ 1026885 h 1988131"/>
                <a:gd name="connsiteX310" fmla="*/ 659274 w 1607795"/>
                <a:gd name="connsiteY310" fmla="*/ 1026627 h 1988131"/>
                <a:gd name="connsiteX311" fmla="*/ 658470 w 1607795"/>
                <a:gd name="connsiteY311" fmla="*/ 1023811 h 1988131"/>
                <a:gd name="connsiteX312" fmla="*/ 658288 w 1607795"/>
                <a:gd name="connsiteY312" fmla="*/ 1024811 h 1988131"/>
                <a:gd name="connsiteX313" fmla="*/ 658212 w 1607795"/>
                <a:gd name="connsiteY313" fmla="*/ 1022907 h 1988131"/>
                <a:gd name="connsiteX314" fmla="*/ 657886 w 1607795"/>
                <a:gd name="connsiteY314" fmla="*/ 1021766 h 1988131"/>
                <a:gd name="connsiteX315" fmla="*/ 654381 w 1607795"/>
                <a:gd name="connsiteY315" fmla="*/ 1021766 h 1988131"/>
                <a:gd name="connsiteX316" fmla="*/ 487884 w 1607795"/>
                <a:gd name="connsiteY316" fmla="*/ 1018261 h 1988131"/>
                <a:gd name="connsiteX317" fmla="*/ 489636 w 1607795"/>
                <a:gd name="connsiteY317" fmla="*/ 1018261 h 1988131"/>
                <a:gd name="connsiteX318" fmla="*/ 487884 w 1607795"/>
                <a:gd name="connsiteY318" fmla="*/ 1021766 h 1988131"/>
                <a:gd name="connsiteX319" fmla="*/ 484378 w 1607795"/>
                <a:gd name="connsiteY319" fmla="*/ 1021766 h 1988131"/>
                <a:gd name="connsiteX320" fmla="*/ 487884 w 1607795"/>
                <a:gd name="connsiteY320" fmla="*/ 1018261 h 1988131"/>
                <a:gd name="connsiteX321" fmla="*/ 483502 w 1607795"/>
                <a:gd name="connsiteY321" fmla="*/ 1005554 h 1988131"/>
                <a:gd name="connsiteX322" fmla="*/ 489636 w 1607795"/>
                <a:gd name="connsiteY322" fmla="*/ 1007745 h 1988131"/>
                <a:gd name="connsiteX323" fmla="*/ 484378 w 1607795"/>
                <a:gd name="connsiteY323" fmla="*/ 1009498 h 1988131"/>
                <a:gd name="connsiteX324" fmla="*/ 479121 w 1607795"/>
                <a:gd name="connsiteY324" fmla="*/ 1013003 h 1988131"/>
                <a:gd name="connsiteX325" fmla="*/ 484378 w 1607795"/>
                <a:gd name="connsiteY325" fmla="*/ 1016508 h 1988131"/>
                <a:gd name="connsiteX326" fmla="*/ 481749 w 1607795"/>
                <a:gd name="connsiteY326" fmla="*/ 1020013 h 1988131"/>
                <a:gd name="connsiteX327" fmla="*/ 479121 w 1607795"/>
                <a:gd name="connsiteY327" fmla="*/ 1021766 h 1988131"/>
                <a:gd name="connsiteX328" fmla="*/ 476492 w 1607795"/>
                <a:gd name="connsiteY328" fmla="*/ 1021766 h 1988131"/>
                <a:gd name="connsiteX329" fmla="*/ 475615 w 1607795"/>
                <a:gd name="connsiteY329" fmla="*/ 1021766 h 1988131"/>
                <a:gd name="connsiteX330" fmla="*/ 475615 w 1607795"/>
                <a:gd name="connsiteY330" fmla="*/ 1025271 h 1988131"/>
                <a:gd name="connsiteX331" fmla="*/ 474447 w 1607795"/>
                <a:gd name="connsiteY331" fmla="*/ 1021766 h 1988131"/>
                <a:gd name="connsiteX332" fmla="*/ 473863 w 1607795"/>
                <a:gd name="connsiteY332" fmla="*/ 1021766 h 1988131"/>
                <a:gd name="connsiteX333" fmla="*/ 474123 w 1607795"/>
                <a:gd name="connsiteY333" fmla="*/ 1020792 h 1988131"/>
                <a:gd name="connsiteX334" fmla="*/ 473863 w 1607795"/>
                <a:gd name="connsiteY334" fmla="*/ 1020013 h 1988131"/>
                <a:gd name="connsiteX335" fmla="*/ 474275 w 1607795"/>
                <a:gd name="connsiteY335" fmla="*/ 1020219 h 1988131"/>
                <a:gd name="connsiteX336" fmla="*/ 475615 w 1607795"/>
                <a:gd name="connsiteY336" fmla="*/ 1015194 h 1988131"/>
                <a:gd name="connsiteX337" fmla="*/ 477368 w 1607795"/>
                <a:gd name="connsiteY337" fmla="*/ 1013003 h 1988131"/>
                <a:gd name="connsiteX338" fmla="*/ 479121 w 1607795"/>
                <a:gd name="connsiteY338" fmla="*/ 1005992 h 1988131"/>
                <a:gd name="connsiteX339" fmla="*/ 483502 w 1607795"/>
                <a:gd name="connsiteY339" fmla="*/ 1005554 h 1988131"/>
                <a:gd name="connsiteX340" fmla="*/ 682423 w 1607795"/>
                <a:gd name="connsiteY340" fmla="*/ 1002487 h 1988131"/>
                <a:gd name="connsiteX341" fmla="*/ 685928 w 1607795"/>
                <a:gd name="connsiteY341" fmla="*/ 1002487 h 1988131"/>
                <a:gd name="connsiteX342" fmla="*/ 684175 w 1607795"/>
                <a:gd name="connsiteY342" fmla="*/ 1007745 h 1988131"/>
                <a:gd name="connsiteX343" fmla="*/ 682423 w 1607795"/>
                <a:gd name="connsiteY343" fmla="*/ 1007745 h 1988131"/>
                <a:gd name="connsiteX344" fmla="*/ 682423 w 1607795"/>
                <a:gd name="connsiteY344" fmla="*/ 1002487 h 1988131"/>
                <a:gd name="connsiteX345" fmla="*/ 536956 w 1607795"/>
                <a:gd name="connsiteY345" fmla="*/ 1000735 h 1988131"/>
                <a:gd name="connsiteX346" fmla="*/ 515925 w 1607795"/>
                <a:gd name="connsiteY346" fmla="*/ 1013003 h 1988131"/>
                <a:gd name="connsiteX347" fmla="*/ 501904 w 1607795"/>
                <a:gd name="connsiteY347" fmla="*/ 1014755 h 1988131"/>
                <a:gd name="connsiteX348" fmla="*/ 502780 w 1607795"/>
                <a:gd name="connsiteY348" fmla="*/ 1017384 h 1988131"/>
                <a:gd name="connsiteX349" fmla="*/ 501904 w 1607795"/>
                <a:gd name="connsiteY349" fmla="*/ 1020013 h 1988131"/>
                <a:gd name="connsiteX350" fmla="*/ 498704 w 1607795"/>
                <a:gd name="connsiteY350" fmla="*/ 1021080 h 1988131"/>
                <a:gd name="connsiteX351" fmla="*/ 499276 w 1607795"/>
                <a:gd name="connsiteY351" fmla="*/ 1024395 h 1988131"/>
                <a:gd name="connsiteX352" fmla="*/ 499933 w 1607795"/>
                <a:gd name="connsiteY352" fmla="*/ 1035568 h 1988131"/>
                <a:gd name="connsiteX353" fmla="*/ 500084 w 1607795"/>
                <a:gd name="connsiteY353" fmla="*/ 1046598 h 1988131"/>
                <a:gd name="connsiteX354" fmla="*/ 501904 w 1607795"/>
                <a:gd name="connsiteY354" fmla="*/ 1048055 h 1988131"/>
                <a:gd name="connsiteX355" fmla="*/ 501904 w 1607795"/>
                <a:gd name="connsiteY355" fmla="*/ 1039292 h 1988131"/>
                <a:gd name="connsiteX356" fmla="*/ 506286 w 1607795"/>
                <a:gd name="connsiteY356" fmla="*/ 1039292 h 1988131"/>
                <a:gd name="connsiteX357" fmla="*/ 510667 w 1607795"/>
                <a:gd name="connsiteY357" fmla="*/ 1034034 h 1988131"/>
                <a:gd name="connsiteX358" fmla="*/ 510667 w 1607795"/>
                <a:gd name="connsiteY358" fmla="*/ 1028776 h 1988131"/>
                <a:gd name="connsiteX359" fmla="*/ 509791 w 1607795"/>
                <a:gd name="connsiteY359" fmla="*/ 1022642 h 1988131"/>
                <a:gd name="connsiteX360" fmla="*/ 510667 w 1607795"/>
                <a:gd name="connsiteY360" fmla="*/ 1016508 h 1988131"/>
                <a:gd name="connsiteX361" fmla="*/ 522935 w 1607795"/>
                <a:gd name="connsiteY361" fmla="*/ 1014755 h 1988131"/>
                <a:gd name="connsiteX362" fmla="*/ 536956 w 1607795"/>
                <a:gd name="connsiteY362" fmla="*/ 1016508 h 1988131"/>
                <a:gd name="connsiteX363" fmla="*/ 536956 w 1607795"/>
                <a:gd name="connsiteY363" fmla="*/ 1000735 h 1988131"/>
                <a:gd name="connsiteX364" fmla="*/ 482626 w 1607795"/>
                <a:gd name="connsiteY364" fmla="*/ 983209 h 1988131"/>
                <a:gd name="connsiteX365" fmla="*/ 484378 w 1607795"/>
                <a:gd name="connsiteY365" fmla="*/ 993724 h 1988131"/>
                <a:gd name="connsiteX366" fmla="*/ 473863 w 1607795"/>
                <a:gd name="connsiteY366" fmla="*/ 993724 h 1988131"/>
                <a:gd name="connsiteX367" fmla="*/ 482626 w 1607795"/>
                <a:gd name="connsiteY367" fmla="*/ 983209 h 1988131"/>
                <a:gd name="connsiteX368" fmla="*/ 473863 w 1607795"/>
                <a:gd name="connsiteY368" fmla="*/ 970940 h 1988131"/>
                <a:gd name="connsiteX369" fmla="*/ 475615 w 1607795"/>
                <a:gd name="connsiteY369" fmla="*/ 970940 h 1988131"/>
                <a:gd name="connsiteX370" fmla="*/ 475615 w 1607795"/>
                <a:gd name="connsiteY370" fmla="*/ 976198 h 1988131"/>
                <a:gd name="connsiteX371" fmla="*/ 472986 w 1607795"/>
                <a:gd name="connsiteY371" fmla="*/ 972693 h 1988131"/>
                <a:gd name="connsiteX372" fmla="*/ 473863 w 1607795"/>
                <a:gd name="connsiteY372" fmla="*/ 970940 h 1988131"/>
                <a:gd name="connsiteX373" fmla="*/ 482626 w 1607795"/>
                <a:gd name="connsiteY373" fmla="*/ 958672 h 1988131"/>
                <a:gd name="connsiteX374" fmla="*/ 475615 w 1607795"/>
                <a:gd name="connsiteY374" fmla="*/ 967435 h 1988131"/>
                <a:gd name="connsiteX375" fmla="*/ 476492 w 1607795"/>
                <a:gd name="connsiteY375" fmla="*/ 961301 h 1988131"/>
                <a:gd name="connsiteX376" fmla="*/ 482626 w 1607795"/>
                <a:gd name="connsiteY376" fmla="*/ 958672 h 1988131"/>
                <a:gd name="connsiteX377" fmla="*/ 295097 w 1607795"/>
                <a:gd name="connsiteY377" fmla="*/ 955167 h 1988131"/>
                <a:gd name="connsiteX378" fmla="*/ 294221 w 1607795"/>
                <a:gd name="connsiteY378" fmla="*/ 956043 h 1988131"/>
                <a:gd name="connsiteX379" fmla="*/ 293345 w 1607795"/>
                <a:gd name="connsiteY379" fmla="*/ 956920 h 1988131"/>
                <a:gd name="connsiteX380" fmla="*/ 295097 w 1607795"/>
                <a:gd name="connsiteY380" fmla="*/ 957796 h 1988131"/>
                <a:gd name="connsiteX381" fmla="*/ 296850 w 1607795"/>
                <a:gd name="connsiteY381" fmla="*/ 960425 h 1988131"/>
                <a:gd name="connsiteX382" fmla="*/ 295097 w 1607795"/>
                <a:gd name="connsiteY382" fmla="*/ 955167 h 1988131"/>
                <a:gd name="connsiteX383" fmla="*/ 703454 w 1607795"/>
                <a:gd name="connsiteY383" fmla="*/ 951662 h 1988131"/>
                <a:gd name="connsiteX384" fmla="*/ 705206 w 1607795"/>
                <a:gd name="connsiteY384" fmla="*/ 951662 h 1988131"/>
                <a:gd name="connsiteX385" fmla="*/ 706959 w 1607795"/>
                <a:gd name="connsiteY385" fmla="*/ 958672 h 1988131"/>
                <a:gd name="connsiteX386" fmla="*/ 705206 w 1607795"/>
                <a:gd name="connsiteY386" fmla="*/ 958672 h 1988131"/>
                <a:gd name="connsiteX387" fmla="*/ 703454 w 1607795"/>
                <a:gd name="connsiteY387" fmla="*/ 951662 h 1988131"/>
                <a:gd name="connsiteX388" fmla="*/ 473863 w 1607795"/>
                <a:gd name="connsiteY388" fmla="*/ 925373 h 1988131"/>
                <a:gd name="connsiteX389" fmla="*/ 482626 w 1607795"/>
                <a:gd name="connsiteY389" fmla="*/ 928002 h 1988131"/>
                <a:gd name="connsiteX390" fmla="*/ 489636 w 1607795"/>
                <a:gd name="connsiteY390" fmla="*/ 930631 h 1988131"/>
                <a:gd name="connsiteX391" fmla="*/ 491389 w 1607795"/>
                <a:gd name="connsiteY391" fmla="*/ 939394 h 1988131"/>
                <a:gd name="connsiteX392" fmla="*/ 484378 w 1607795"/>
                <a:gd name="connsiteY392" fmla="*/ 946404 h 1988131"/>
                <a:gd name="connsiteX393" fmla="*/ 487008 w 1607795"/>
                <a:gd name="connsiteY393" fmla="*/ 948157 h 1988131"/>
                <a:gd name="connsiteX394" fmla="*/ 487884 w 1607795"/>
                <a:gd name="connsiteY394" fmla="*/ 949909 h 1988131"/>
                <a:gd name="connsiteX395" fmla="*/ 475615 w 1607795"/>
                <a:gd name="connsiteY395" fmla="*/ 953415 h 1988131"/>
                <a:gd name="connsiteX396" fmla="*/ 475615 w 1607795"/>
                <a:gd name="connsiteY396" fmla="*/ 949909 h 1988131"/>
                <a:gd name="connsiteX397" fmla="*/ 479997 w 1607795"/>
                <a:gd name="connsiteY397" fmla="*/ 946404 h 1988131"/>
                <a:gd name="connsiteX398" fmla="*/ 479121 w 1607795"/>
                <a:gd name="connsiteY398" fmla="*/ 939394 h 1988131"/>
                <a:gd name="connsiteX399" fmla="*/ 478244 w 1607795"/>
                <a:gd name="connsiteY399" fmla="*/ 940270 h 1988131"/>
                <a:gd name="connsiteX400" fmla="*/ 477368 w 1607795"/>
                <a:gd name="connsiteY400" fmla="*/ 942899 h 1988131"/>
                <a:gd name="connsiteX401" fmla="*/ 473863 w 1607795"/>
                <a:gd name="connsiteY401" fmla="*/ 944651 h 1988131"/>
                <a:gd name="connsiteX402" fmla="*/ 473863 w 1607795"/>
                <a:gd name="connsiteY402" fmla="*/ 925373 h 1988131"/>
                <a:gd name="connsiteX403" fmla="*/ 685928 w 1607795"/>
                <a:gd name="connsiteY403" fmla="*/ 914857 h 1988131"/>
                <a:gd name="connsiteX404" fmla="*/ 685928 w 1607795"/>
                <a:gd name="connsiteY404" fmla="*/ 916610 h 1988131"/>
                <a:gd name="connsiteX405" fmla="*/ 691185 w 1607795"/>
                <a:gd name="connsiteY405" fmla="*/ 923620 h 1988131"/>
                <a:gd name="connsiteX406" fmla="*/ 698196 w 1607795"/>
                <a:gd name="connsiteY406" fmla="*/ 930631 h 1988131"/>
                <a:gd name="connsiteX407" fmla="*/ 696443 w 1607795"/>
                <a:gd name="connsiteY407" fmla="*/ 936765 h 1988131"/>
                <a:gd name="connsiteX408" fmla="*/ 694691 w 1607795"/>
                <a:gd name="connsiteY408" fmla="*/ 942899 h 1988131"/>
                <a:gd name="connsiteX409" fmla="*/ 684175 w 1607795"/>
                <a:gd name="connsiteY409" fmla="*/ 937641 h 1988131"/>
                <a:gd name="connsiteX410" fmla="*/ 684175 w 1607795"/>
                <a:gd name="connsiteY410" fmla="*/ 932383 h 1988131"/>
                <a:gd name="connsiteX411" fmla="*/ 685051 w 1607795"/>
                <a:gd name="connsiteY411" fmla="*/ 931507 h 1988131"/>
                <a:gd name="connsiteX412" fmla="*/ 685928 w 1607795"/>
                <a:gd name="connsiteY412" fmla="*/ 930631 h 1988131"/>
                <a:gd name="connsiteX413" fmla="*/ 682423 w 1607795"/>
                <a:gd name="connsiteY413" fmla="*/ 928002 h 1988131"/>
                <a:gd name="connsiteX414" fmla="*/ 682423 w 1607795"/>
                <a:gd name="connsiteY414" fmla="*/ 923620 h 1988131"/>
                <a:gd name="connsiteX415" fmla="*/ 683298 w 1607795"/>
                <a:gd name="connsiteY415" fmla="*/ 918362 h 1988131"/>
                <a:gd name="connsiteX416" fmla="*/ 685928 w 1607795"/>
                <a:gd name="connsiteY416" fmla="*/ 914857 h 1988131"/>
                <a:gd name="connsiteX417" fmla="*/ 708010 w 1607795"/>
                <a:gd name="connsiteY417" fmla="*/ 914155 h 1988131"/>
                <a:gd name="connsiteX418" fmla="*/ 707835 w 1607795"/>
                <a:gd name="connsiteY418" fmla="*/ 915734 h 1988131"/>
                <a:gd name="connsiteX419" fmla="*/ 706959 w 1607795"/>
                <a:gd name="connsiteY419" fmla="*/ 918362 h 1988131"/>
                <a:gd name="connsiteX420" fmla="*/ 708010 w 1607795"/>
                <a:gd name="connsiteY420" fmla="*/ 914155 h 1988131"/>
                <a:gd name="connsiteX421" fmla="*/ 708711 w 1607795"/>
                <a:gd name="connsiteY421" fmla="*/ 907847 h 1988131"/>
                <a:gd name="connsiteX422" fmla="*/ 708711 w 1607795"/>
                <a:gd name="connsiteY422" fmla="*/ 911352 h 1988131"/>
                <a:gd name="connsiteX423" fmla="*/ 708010 w 1607795"/>
                <a:gd name="connsiteY423" fmla="*/ 914155 h 1988131"/>
                <a:gd name="connsiteX424" fmla="*/ 708711 w 1607795"/>
                <a:gd name="connsiteY424" fmla="*/ 907847 h 1988131"/>
                <a:gd name="connsiteX425" fmla="*/ 691185 w 1607795"/>
                <a:gd name="connsiteY425" fmla="*/ 902589 h 1988131"/>
                <a:gd name="connsiteX426" fmla="*/ 694691 w 1607795"/>
                <a:gd name="connsiteY426" fmla="*/ 902589 h 1988131"/>
                <a:gd name="connsiteX427" fmla="*/ 694691 w 1607795"/>
                <a:gd name="connsiteY427" fmla="*/ 920115 h 1988131"/>
                <a:gd name="connsiteX428" fmla="*/ 691185 w 1607795"/>
                <a:gd name="connsiteY428" fmla="*/ 914857 h 1988131"/>
                <a:gd name="connsiteX429" fmla="*/ 689432 w 1607795"/>
                <a:gd name="connsiteY429" fmla="*/ 909599 h 1988131"/>
                <a:gd name="connsiteX430" fmla="*/ 682423 w 1607795"/>
                <a:gd name="connsiteY430" fmla="*/ 909599 h 1988131"/>
                <a:gd name="connsiteX431" fmla="*/ 691185 w 1607795"/>
                <a:gd name="connsiteY431" fmla="*/ 902589 h 1988131"/>
                <a:gd name="connsiteX432" fmla="*/ 1325626 w 1607795"/>
                <a:gd name="connsiteY432" fmla="*/ 886816 h 1988131"/>
                <a:gd name="connsiteX433" fmla="*/ 1324750 w 1607795"/>
                <a:gd name="connsiteY433" fmla="*/ 891197 h 1988131"/>
                <a:gd name="connsiteX434" fmla="*/ 1325626 w 1607795"/>
                <a:gd name="connsiteY434" fmla="*/ 897331 h 1988131"/>
                <a:gd name="connsiteX435" fmla="*/ 1325626 w 1607795"/>
                <a:gd name="connsiteY435" fmla="*/ 962178 h 1988131"/>
                <a:gd name="connsiteX436" fmla="*/ 1327379 w 1607795"/>
                <a:gd name="connsiteY436" fmla="*/ 970064 h 1988131"/>
                <a:gd name="connsiteX437" fmla="*/ 1334390 w 1607795"/>
                <a:gd name="connsiteY437" fmla="*/ 972693 h 1988131"/>
                <a:gd name="connsiteX438" fmla="*/ 1332636 w 1607795"/>
                <a:gd name="connsiteY438" fmla="*/ 927125 h 1988131"/>
                <a:gd name="connsiteX439" fmla="*/ 1330884 w 1607795"/>
                <a:gd name="connsiteY439" fmla="*/ 886816 h 1988131"/>
                <a:gd name="connsiteX440" fmla="*/ 1325626 w 1607795"/>
                <a:gd name="connsiteY440" fmla="*/ 886816 h 1988131"/>
                <a:gd name="connsiteX441" fmla="*/ 685928 w 1607795"/>
                <a:gd name="connsiteY441" fmla="*/ 879805 h 1988131"/>
                <a:gd name="connsiteX442" fmla="*/ 688556 w 1607795"/>
                <a:gd name="connsiteY442" fmla="*/ 880682 h 1988131"/>
                <a:gd name="connsiteX443" fmla="*/ 691185 w 1607795"/>
                <a:gd name="connsiteY443" fmla="*/ 881558 h 1988131"/>
                <a:gd name="connsiteX444" fmla="*/ 685928 w 1607795"/>
                <a:gd name="connsiteY444" fmla="*/ 886816 h 1988131"/>
                <a:gd name="connsiteX445" fmla="*/ 685051 w 1607795"/>
                <a:gd name="connsiteY445" fmla="*/ 884187 h 1988131"/>
                <a:gd name="connsiteX446" fmla="*/ 684175 w 1607795"/>
                <a:gd name="connsiteY446" fmla="*/ 881558 h 1988131"/>
                <a:gd name="connsiteX447" fmla="*/ 685928 w 1607795"/>
                <a:gd name="connsiteY447" fmla="*/ 879805 h 1988131"/>
                <a:gd name="connsiteX448" fmla="*/ 489636 w 1607795"/>
                <a:gd name="connsiteY448" fmla="*/ 876300 h 1988131"/>
                <a:gd name="connsiteX449" fmla="*/ 489636 w 1607795"/>
                <a:gd name="connsiteY449" fmla="*/ 892074 h 1988131"/>
                <a:gd name="connsiteX450" fmla="*/ 480873 w 1607795"/>
                <a:gd name="connsiteY450" fmla="*/ 881558 h 1988131"/>
                <a:gd name="connsiteX451" fmla="*/ 489636 w 1607795"/>
                <a:gd name="connsiteY451" fmla="*/ 876300 h 1988131"/>
                <a:gd name="connsiteX452" fmla="*/ 682423 w 1607795"/>
                <a:gd name="connsiteY452" fmla="*/ 869290 h 1988131"/>
                <a:gd name="connsiteX453" fmla="*/ 684175 w 1607795"/>
                <a:gd name="connsiteY453" fmla="*/ 869290 h 1988131"/>
                <a:gd name="connsiteX454" fmla="*/ 685051 w 1607795"/>
                <a:gd name="connsiteY454" fmla="*/ 871919 h 1988131"/>
                <a:gd name="connsiteX455" fmla="*/ 685928 w 1607795"/>
                <a:gd name="connsiteY455" fmla="*/ 874548 h 1988131"/>
                <a:gd name="connsiteX456" fmla="*/ 685051 w 1607795"/>
                <a:gd name="connsiteY456" fmla="*/ 875424 h 1988131"/>
                <a:gd name="connsiteX457" fmla="*/ 684175 w 1607795"/>
                <a:gd name="connsiteY457" fmla="*/ 876300 h 1988131"/>
                <a:gd name="connsiteX458" fmla="*/ 682423 w 1607795"/>
                <a:gd name="connsiteY458" fmla="*/ 869290 h 1988131"/>
                <a:gd name="connsiteX459" fmla="*/ 689432 w 1607795"/>
                <a:gd name="connsiteY459" fmla="*/ 864032 h 1988131"/>
                <a:gd name="connsiteX460" fmla="*/ 691185 w 1607795"/>
                <a:gd name="connsiteY460" fmla="*/ 867537 h 1988131"/>
                <a:gd name="connsiteX461" fmla="*/ 689432 w 1607795"/>
                <a:gd name="connsiteY461" fmla="*/ 867537 h 1988131"/>
                <a:gd name="connsiteX462" fmla="*/ 688556 w 1607795"/>
                <a:gd name="connsiteY462" fmla="*/ 866661 h 1988131"/>
                <a:gd name="connsiteX463" fmla="*/ 685928 w 1607795"/>
                <a:gd name="connsiteY463" fmla="*/ 865784 h 1988131"/>
                <a:gd name="connsiteX464" fmla="*/ 688556 w 1607795"/>
                <a:gd name="connsiteY464" fmla="*/ 864908 h 1988131"/>
                <a:gd name="connsiteX465" fmla="*/ 689432 w 1607795"/>
                <a:gd name="connsiteY465" fmla="*/ 864032 h 1988131"/>
                <a:gd name="connsiteX466" fmla="*/ 601803 w 1607795"/>
                <a:gd name="connsiteY466" fmla="*/ 864032 h 1988131"/>
                <a:gd name="connsiteX467" fmla="*/ 607060 w 1607795"/>
                <a:gd name="connsiteY467" fmla="*/ 872795 h 1988131"/>
                <a:gd name="connsiteX468" fmla="*/ 600050 w 1607795"/>
                <a:gd name="connsiteY468" fmla="*/ 883311 h 1988131"/>
                <a:gd name="connsiteX469" fmla="*/ 601803 w 1607795"/>
                <a:gd name="connsiteY469" fmla="*/ 872795 h 1988131"/>
                <a:gd name="connsiteX470" fmla="*/ 603555 w 1607795"/>
                <a:gd name="connsiteY470" fmla="*/ 867537 h 1988131"/>
                <a:gd name="connsiteX471" fmla="*/ 601803 w 1607795"/>
                <a:gd name="connsiteY471" fmla="*/ 864032 h 1988131"/>
                <a:gd name="connsiteX472" fmla="*/ 705206 w 1607795"/>
                <a:gd name="connsiteY472" fmla="*/ 844753 h 1988131"/>
                <a:gd name="connsiteX473" fmla="*/ 708711 w 1607795"/>
                <a:gd name="connsiteY473" fmla="*/ 871919 h 1988131"/>
                <a:gd name="connsiteX474" fmla="*/ 708711 w 1607795"/>
                <a:gd name="connsiteY474" fmla="*/ 907847 h 1988131"/>
                <a:gd name="connsiteX475" fmla="*/ 706959 w 1607795"/>
                <a:gd name="connsiteY475" fmla="*/ 884187 h 1988131"/>
                <a:gd name="connsiteX476" fmla="*/ 705206 w 1607795"/>
                <a:gd name="connsiteY476" fmla="*/ 860527 h 1988131"/>
                <a:gd name="connsiteX477" fmla="*/ 705206 w 1607795"/>
                <a:gd name="connsiteY477" fmla="*/ 844753 h 1988131"/>
                <a:gd name="connsiteX478" fmla="*/ 677164 w 1607795"/>
                <a:gd name="connsiteY478" fmla="*/ 832485 h 1988131"/>
                <a:gd name="connsiteX479" fmla="*/ 684175 w 1607795"/>
                <a:gd name="connsiteY479" fmla="*/ 832485 h 1988131"/>
                <a:gd name="connsiteX480" fmla="*/ 684175 w 1607795"/>
                <a:gd name="connsiteY480" fmla="*/ 835990 h 1988131"/>
                <a:gd name="connsiteX481" fmla="*/ 677164 w 1607795"/>
                <a:gd name="connsiteY481" fmla="*/ 835990 h 1988131"/>
                <a:gd name="connsiteX482" fmla="*/ 677164 w 1607795"/>
                <a:gd name="connsiteY482" fmla="*/ 832485 h 1988131"/>
                <a:gd name="connsiteX483" fmla="*/ 475615 w 1607795"/>
                <a:gd name="connsiteY483" fmla="*/ 827227 h 1988131"/>
                <a:gd name="connsiteX484" fmla="*/ 485254 w 1607795"/>
                <a:gd name="connsiteY484" fmla="*/ 828980 h 1988131"/>
                <a:gd name="connsiteX485" fmla="*/ 487884 w 1607795"/>
                <a:gd name="connsiteY485" fmla="*/ 839495 h 1988131"/>
                <a:gd name="connsiteX486" fmla="*/ 479121 w 1607795"/>
                <a:gd name="connsiteY486" fmla="*/ 834238 h 1988131"/>
                <a:gd name="connsiteX487" fmla="*/ 479121 w 1607795"/>
                <a:gd name="connsiteY487" fmla="*/ 829856 h 1988131"/>
                <a:gd name="connsiteX488" fmla="*/ 475615 w 1607795"/>
                <a:gd name="connsiteY488" fmla="*/ 827227 h 1988131"/>
                <a:gd name="connsiteX489" fmla="*/ 468605 w 1607795"/>
                <a:gd name="connsiteY489" fmla="*/ 827227 h 1988131"/>
                <a:gd name="connsiteX490" fmla="*/ 475615 w 1607795"/>
                <a:gd name="connsiteY490" fmla="*/ 827227 h 1988131"/>
                <a:gd name="connsiteX491" fmla="*/ 473863 w 1607795"/>
                <a:gd name="connsiteY491" fmla="*/ 834238 h 1988131"/>
                <a:gd name="connsiteX492" fmla="*/ 468605 w 1607795"/>
                <a:gd name="connsiteY492" fmla="*/ 827227 h 1988131"/>
                <a:gd name="connsiteX493" fmla="*/ 703454 w 1607795"/>
                <a:gd name="connsiteY493" fmla="*/ 818464 h 1988131"/>
                <a:gd name="connsiteX494" fmla="*/ 705206 w 1607795"/>
                <a:gd name="connsiteY494" fmla="*/ 818464 h 1988131"/>
                <a:gd name="connsiteX495" fmla="*/ 703454 w 1607795"/>
                <a:gd name="connsiteY495" fmla="*/ 821970 h 1988131"/>
                <a:gd name="connsiteX496" fmla="*/ 703454 w 1607795"/>
                <a:gd name="connsiteY496" fmla="*/ 825475 h 1988131"/>
                <a:gd name="connsiteX497" fmla="*/ 699948 w 1607795"/>
                <a:gd name="connsiteY497" fmla="*/ 825475 h 1988131"/>
                <a:gd name="connsiteX498" fmla="*/ 703454 w 1607795"/>
                <a:gd name="connsiteY498" fmla="*/ 818464 h 1988131"/>
                <a:gd name="connsiteX499" fmla="*/ 515925 w 1607795"/>
                <a:gd name="connsiteY499" fmla="*/ 814959 h 1988131"/>
                <a:gd name="connsiteX500" fmla="*/ 515049 w 1607795"/>
                <a:gd name="connsiteY500" fmla="*/ 822846 h 1988131"/>
                <a:gd name="connsiteX501" fmla="*/ 515925 w 1607795"/>
                <a:gd name="connsiteY501" fmla="*/ 827227 h 1988131"/>
                <a:gd name="connsiteX502" fmla="*/ 518554 w 1607795"/>
                <a:gd name="connsiteY502" fmla="*/ 826351 h 1988131"/>
                <a:gd name="connsiteX503" fmla="*/ 519431 w 1607795"/>
                <a:gd name="connsiteY503" fmla="*/ 825475 h 1988131"/>
                <a:gd name="connsiteX504" fmla="*/ 533451 w 1607795"/>
                <a:gd name="connsiteY504" fmla="*/ 827227 h 1988131"/>
                <a:gd name="connsiteX505" fmla="*/ 524688 w 1607795"/>
                <a:gd name="connsiteY505" fmla="*/ 832485 h 1988131"/>
                <a:gd name="connsiteX506" fmla="*/ 529946 w 1607795"/>
                <a:gd name="connsiteY506" fmla="*/ 843001 h 1988131"/>
                <a:gd name="connsiteX507" fmla="*/ 530822 w 1607795"/>
                <a:gd name="connsiteY507" fmla="*/ 845630 h 1988131"/>
                <a:gd name="connsiteX508" fmla="*/ 529946 w 1607795"/>
                <a:gd name="connsiteY508" fmla="*/ 848258 h 1988131"/>
                <a:gd name="connsiteX509" fmla="*/ 528193 w 1607795"/>
                <a:gd name="connsiteY509" fmla="*/ 857022 h 1988131"/>
                <a:gd name="connsiteX510" fmla="*/ 526441 w 1607795"/>
                <a:gd name="connsiteY510" fmla="*/ 867537 h 1988131"/>
                <a:gd name="connsiteX511" fmla="*/ 522935 w 1607795"/>
                <a:gd name="connsiteY511" fmla="*/ 872795 h 1988131"/>
                <a:gd name="connsiteX512" fmla="*/ 521183 w 1607795"/>
                <a:gd name="connsiteY512" fmla="*/ 879805 h 1988131"/>
                <a:gd name="connsiteX513" fmla="*/ 528193 w 1607795"/>
                <a:gd name="connsiteY513" fmla="*/ 883311 h 1988131"/>
                <a:gd name="connsiteX514" fmla="*/ 526441 w 1607795"/>
                <a:gd name="connsiteY514" fmla="*/ 893826 h 1988131"/>
                <a:gd name="connsiteX515" fmla="*/ 520307 w 1607795"/>
                <a:gd name="connsiteY515" fmla="*/ 891197 h 1988131"/>
                <a:gd name="connsiteX516" fmla="*/ 515925 w 1607795"/>
                <a:gd name="connsiteY516" fmla="*/ 881558 h 1988131"/>
                <a:gd name="connsiteX517" fmla="*/ 512420 w 1607795"/>
                <a:gd name="connsiteY517" fmla="*/ 872795 h 1988131"/>
                <a:gd name="connsiteX518" fmla="*/ 521183 w 1607795"/>
                <a:gd name="connsiteY518" fmla="*/ 867537 h 1988131"/>
                <a:gd name="connsiteX519" fmla="*/ 519431 w 1607795"/>
                <a:gd name="connsiteY519" fmla="*/ 862279 h 1988131"/>
                <a:gd name="connsiteX520" fmla="*/ 521183 w 1607795"/>
                <a:gd name="connsiteY520" fmla="*/ 848258 h 1988131"/>
                <a:gd name="connsiteX521" fmla="*/ 524688 w 1607795"/>
                <a:gd name="connsiteY521" fmla="*/ 841248 h 1988131"/>
                <a:gd name="connsiteX522" fmla="*/ 521183 w 1607795"/>
                <a:gd name="connsiteY522" fmla="*/ 837743 h 1988131"/>
                <a:gd name="connsiteX523" fmla="*/ 515925 w 1607795"/>
                <a:gd name="connsiteY523" fmla="*/ 839495 h 1988131"/>
                <a:gd name="connsiteX524" fmla="*/ 515049 w 1607795"/>
                <a:gd name="connsiteY524" fmla="*/ 842124 h 1988131"/>
                <a:gd name="connsiteX525" fmla="*/ 515925 w 1607795"/>
                <a:gd name="connsiteY525" fmla="*/ 844753 h 1988131"/>
                <a:gd name="connsiteX526" fmla="*/ 515925 w 1607795"/>
                <a:gd name="connsiteY526" fmla="*/ 853516 h 1988131"/>
                <a:gd name="connsiteX527" fmla="*/ 510667 w 1607795"/>
                <a:gd name="connsiteY527" fmla="*/ 855269 h 1988131"/>
                <a:gd name="connsiteX528" fmla="*/ 510667 w 1607795"/>
                <a:gd name="connsiteY528" fmla="*/ 843001 h 1988131"/>
                <a:gd name="connsiteX529" fmla="*/ 507162 w 1607795"/>
                <a:gd name="connsiteY529" fmla="*/ 828980 h 1988131"/>
                <a:gd name="connsiteX530" fmla="*/ 512420 w 1607795"/>
                <a:gd name="connsiteY530" fmla="*/ 823722 h 1988131"/>
                <a:gd name="connsiteX531" fmla="*/ 515925 w 1607795"/>
                <a:gd name="connsiteY531" fmla="*/ 814959 h 1988131"/>
                <a:gd name="connsiteX532" fmla="*/ 684175 w 1607795"/>
                <a:gd name="connsiteY532" fmla="*/ 793928 h 1988131"/>
                <a:gd name="connsiteX533" fmla="*/ 683298 w 1607795"/>
                <a:gd name="connsiteY533" fmla="*/ 799186 h 1988131"/>
                <a:gd name="connsiteX534" fmla="*/ 684175 w 1607795"/>
                <a:gd name="connsiteY534" fmla="*/ 804444 h 1988131"/>
                <a:gd name="connsiteX535" fmla="*/ 682423 w 1607795"/>
                <a:gd name="connsiteY535" fmla="*/ 807072 h 1988131"/>
                <a:gd name="connsiteX536" fmla="*/ 682423 w 1607795"/>
                <a:gd name="connsiteY536" fmla="*/ 811454 h 1988131"/>
                <a:gd name="connsiteX537" fmla="*/ 680669 w 1607795"/>
                <a:gd name="connsiteY537" fmla="*/ 821970 h 1988131"/>
                <a:gd name="connsiteX538" fmla="*/ 677164 w 1607795"/>
                <a:gd name="connsiteY538" fmla="*/ 806196 h 1988131"/>
                <a:gd name="connsiteX539" fmla="*/ 677164 w 1607795"/>
                <a:gd name="connsiteY539" fmla="*/ 799186 h 1988131"/>
                <a:gd name="connsiteX540" fmla="*/ 684175 w 1607795"/>
                <a:gd name="connsiteY540" fmla="*/ 793928 h 1988131"/>
                <a:gd name="connsiteX541" fmla="*/ 498399 w 1607795"/>
                <a:gd name="connsiteY541" fmla="*/ 788670 h 1988131"/>
                <a:gd name="connsiteX542" fmla="*/ 501904 w 1607795"/>
                <a:gd name="connsiteY542" fmla="*/ 792175 h 1988131"/>
                <a:gd name="connsiteX543" fmla="*/ 498399 w 1607795"/>
                <a:gd name="connsiteY543" fmla="*/ 792175 h 1988131"/>
                <a:gd name="connsiteX544" fmla="*/ 496646 w 1607795"/>
                <a:gd name="connsiteY544" fmla="*/ 790423 h 1988131"/>
                <a:gd name="connsiteX545" fmla="*/ 497523 w 1607795"/>
                <a:gd name="connsiteY545" fmla="*/ 789546 h 1988131"/>
                <a:gd name="connsiteX546" fmla="*/ 498399 w 1607795"/>
                <a:gd name="connsiteY546" fmla="*/ 788670 h 1988131"/>
                <a:gd name="connsiteX547" fmla="*/ 473863 w 1607795"/>
                <a:gd name="connsiteY547" fmla="*/ 788670 h 1988131"/>
                <a:gd name="connsiteX548" fmla="*/ 478244 w 1607795"/>
                <a:gd name="connsiteY548" fmla="*/ 791299 h 1988131"/>
                <a:gd name="connsiteX549" fmla="*/ 484378 w 1607795"/>
                <a:gd name="connsiteY549" fmla="*/ 793928 h 1988131"/>
                <a:gd name="connsiteX550" fmla="*/ 475615 w 1607795"/>
                <a:gd name="connsiteY550" fmla="*/ 797433 h 1988131"/>
                <a:gd name="connsiteX551" fmla="*/ 473863 w 1607795"/>
                <a:gd name="connsiteY551" fmla="*/ 788670 h 1988131"/>
                <a:gd name="connsiteX552" fmla="*/ 475615 w 1607795"/>
                <a:gd name="connsiteY552" fmla="*/ 774649 h 1988131"/>
                <a:gd name="connsiteX553" fmla="*/ 476492 w 1607795"/>
                <a:gd name="connsiteY553" fmla="*/ 778155 h 1988131"/>
                <a:gd name="connsiteX554" fmla="*/ 477368 w 1607795"/>
                <a:gd name="connsiteY554" fmla="*/ 783412 h 1988131"/>
                <a:gd name="connsiteX555" fmla="*/ 474739 w 1607795"/>
                <a:gd name="connsiteY555" fmla="*/ 780783 h 1988131"/>
                <a:gd name="connsiteX556" fmla="*/ 475615 w 1607795"/>
                <a:gd name="connsiteY556" fmla="*/ 774649 h 1988131"/>
                <a:gd name="connsiteX557" fmla="*/ 675412 w 1607795"/>
                <a:gd name="connsiteY557" fmla="*/ 765886 h 1988131"/>
                <a:gd name="connsiteX558" fmla="*/ 682423 w 1607795"/>
                <a:gd name="connsiteY558" fmla="*/ 771144 h 1988131"/>
                <a:gd name="connsiteX559" fmla="*/ 684175 w 1607795"/>
                <a:gd name="connsiteY559" fmla="*/ 776402 h 1988131"/>
                <a:gd name="connsiteX560" fmla="*/ 675412 w 1607795"/>
                <a:gd name="connsiteY560" fmla="*/ 778155 h 1988131"/>
                <a:gd name="connsiteX561" fmla="*/ 674536 w 1607795"/>
                <a:gd name="connsiteY561" fmla="*/ 772020 h 1988131"/>
                <a:gd name="connsiteX562" fmla="*/ 675412 w 1607795"/>
                <a:gd name="connsiteY562" fmla="*/ 765886 h 1988131"/>
                <a:gd name="connsiteX563" fmla="*/ 512420 w 1607795"/>
                <a:gd name="connsiteY563" fmla="*/ 764134 h 1988131"/>
                <a:gd name="connsiteX564" fmla="*/ 524688 w 1607795"/>
                <a:gd name="connsiteY564" fmla="*/ 764134 h 1988131"/>
                <a:gd name="connsiteX565" fmla="*/ 515925 w 1607795"/>
                <a:gd name="connsiteY565" fmla="*/ 769391 h 1988131"/>
                <a:gd name="connsiteX566" fmla="*/ 507162 w 1607795"/>
                <a:gd name="connsiteY566" fmla="*/ 776402 h 1988131"/>
                <a:gd name="connsiteX567" fmla="*/ 504533 w 1607795"/>
                <a:gd name="connsiteY567" fmla="*/ 767639 h 1988131"/>
                <a:gd name="connsiteX568" fmla="*/ 512420 w 1607795"/>
                <a:gd name="connsiteY568" fmla="*/ 764134 h 1988131"/>
                <a:gd name="connsiteX569" fmla="*/ 489636 w 1607795"/>
                <a:gd name="connsiteY569" fmla="*/ 753618 h 1988131"/>
                <a:gd name="connsiteX570" fmla="*/ 493141 w 1607795"/>
                <a:gd name="connsiteY570" fmla="*/ 753618 h 1988131"/>
                <a:gd name="connsiteX571" fmla="*/ 494018 w 1607795"/>
                <a:gd name="connsiteY571" fmla="*/ 776402 h 1988131"/>
                <a:gd name="connsiteX572" fmla="*/ 493141 w 1607795"/>
                <a:gd name="connsiteY572" fmla="*/ 797433 h 1988131"/>
                <a:gd name="connsiteX573" fmla="*/ 484378 w 1607795"/>
                <a:gd name="connsiteY573" fmla="*/ 790423 h 1988131"/>
                <a:gd name="connsiteX574" fmla="*/ 491389 w 1607795"/>
                <a:gd name="connsiteY574" fmla="*/ 785165 h 1988131"/>
                <a:gd name="connsiteX575" fmla="*/ 484378 w 1607795"/>
                <a:gd name="connsiteY575" fmla="*/ 776402 h 1988131"/>
                <a:gd name="connsiteX576" fmla="*/ 479121 w 1607795"/>
                <a:gd name="connsiteY576" fmla="*/ 771144 h 1988131"/>
                <a:gd name="connsiteX577" fmla="*/ 478244 w 1607795"/>
                <a:gd name="connsiteY577" fmla="*/ 765886 h 1988131"/>
                <a:gd name="connsiteX578" fmla="*/ 473863 w 1607795"/>
                <a:gd name="connsiteY578" fmla="*/ 762381 h 1988131"/>
                <a:gd name="connsiteX579" fmla="*/ 475615 w 1607795"/>
                <a:gd name="connsiteY579" fmla="*/ 757123 h 1988131"/>
                <a:gd name="connsiteX580" fmla="*/ 477368 w 1607795"/>
                <a:gd name="connsiteY580" fmla="*/ 761505 h 1988131"/>
                <a:gd name="connsiteX581" fmla="*/ 484378 w 1607795"/>
                <a:gd name="connsiteY581" fmla="*/ 764134 h 1988131"/>
                <a:gd name="connsiteX582" fmla="*/ 485254 w 1607795"/>
                <a:gd name="connsiteY582" fmla="*/ 766763 h 1988131"/>
                <a:gd name="connsiteX583" fmla="*/ 484378 w 1607795"/>
                <a:gd name="connsiteY583" fmla="*/ 771144 h 1988131"/>
                <a:gd name="connsiteX584" fmla="*/ 487884 w 1607795"/>
                <a:gd name="connsiteY584" fmla="*/ 771144 h 1988131"/>
                <a:gd name="connsiteX585" fmla="*/ 489636 w 1607795"/>
                <a:gd name="connsiteY585" fmla="*/ 753618 h 1988131"/>
                <a:gd name="connsiteX586" fmla="*/ 1290574 w 1607795"/>
                <a:gd name="connsiteY586" fmla="*/ 725577 h 1988131"/>
                <a:gd name="connsiteX587" fmla="*/ 1287945 w 1607795"/>
                <a:gd name="connsiteY587" fmla="*/ 732587 h 1988131"/>
                <a:gd name="connsiteX588" fmla="*/ 1285317 w 1607795"/>
                <a:gd name="connsiteY588" fmla="*/ 737845 h 1988131"/>
                <a:gd name="connsiteX589" fmla="*/ 1285317 w 1607795"/>
                <a:gd name="connsiteY589" fmla="*/ 851764 h 1988131"/>
                <a:gd name="connsiteX590" fmla="*/ 1287069 w 1607795"/>
                <a:gd name="connsiteY590" fmla="*/ 865784 h 1988131"/>
                <a:gd name="connsiteX591" fmla="*/ 1285317 w 1607795"/>
                <a:gd name="connsiteY591" fmla="*/ 879805 h 1988131"/>
                <a:gd name="connsiteX592" fmla="*/ 1285317 w 1607795"/>
                <a:gd name="connsiteY592" fmla="*/ 927125 h 1988131"/>
                <a:gd name="connsiteX593" fmla="*/ 1290574 w 1607795"/>
                <a:gd name="connsiteY593" fmla="*/ 930631 h 1988131"/>
                <a:gd name="connsiteX594" fmla="*/ 1299337 w 1607795"/>
                <a:gd name="connsiteY594" fmla="*/ 942023 h 1988131"/>
                <a:gd name="connsiteX595" fmla="*/ 1322121 w 1607795"/>
                <a:gd name="connsiteY595" fmla="*/ 962178 h 1988131"/>
                <a:gd name="connsiteX596" fmla="*/ 1322121 w 1607795"/>
                <a:gd name="connsiteY596" fmla="*/ 955167 h 1988131"/>
                <a:gd name="connsiteX597" fmla="*/ 1318616 w 1607795"/>
                <a:gd name="connsiteY597" fmla="*/ 941146 h 1988131"/>
                <a:gd name="connsiteX598" fmla="*/ 1318616 w 1607795"/>
                <a:gd name="connsiteY598" fmla="*/ 918362 h 1988131"/>
                <a:gd name="connsiteX599" fmla="*/ 1316864 w 1607795"/>
                <a:gd name="connsiteY599" fmla="*/ 904342 h 1988131"/>
                <a:gd name="connsiteX600" fmla="*/ 1322121 w 1607795"/>
                <a:gd name="connsiteY600" fmla="*/ 890321 h 1988131"/>
                <a:gd name="connsiteX601" fmla="*/ 1318616 w 1607795"/>
                <a:gd name="connsiteY601" fmla="*/ 886816 h 1988131"/>
                <a:gd name="connsiteX602" fmla="*/ 1318616 w 1607795"/>
                <a:gd name="connsiteY602" fmla="*/ 858774 h 1988131"/>
                <a:gd name="connsiteX603" fmla="*/ 1315987 w 1607795"/>
                <a:gd name="connsiteY603" fmla="*/ 848258 h 1988131"/>
                <a:gd name="connsiteX604" fmla="*/ 1313358 w 1607795"/>
                <a:gd name="connsiteY604" fmla="*/ 837743 h 1988131"/>
                <a:gd name="connsiteX605" fmla="*/ 1304595 w 1607795"/>
                <a:gd name="connsiteY605" fmla="*/ 776402 h 1988131"/>
                <a:gd name="connsiteX606" fmla="*/ 1304595 w 1607795"/>
                <a:gd name="connsiteY606" fmla="*/ 767639 h 1988131"/>
                <a:gd name="connsiteX607" fmla="*/ 1302843 w 1607795"/>
                <a:gd name="connsiteY607" fmla="*/ 762381 h 1988131"/>
                <a:gd name="connsiteX608" fmla="*/ 1298461 w 1607795"/>
                <a:gd name="connsiteY608" fmla="*/ 743979 h 1988131"/>
                <a:gd name="connsiteX609" fmla="*/ 1294080 w 1607795"/>
                <a:gd name="connsiteY609" fmla="*/ 730834 h 1988131"/>
                <a:gd name="connsiteX610" fmla="*/ 1290574 w 1607795"/>
                <a:gd name="connsiteY610" fmla="*/ 725577 h 1988131"/>
                <a:gd name="connsiteX611" fmla="*/ 691185 w 1607795"/>
                <a:gd name="connsiteY611" fmla="*/ 701040 h 1988131"/>
                <a:gd name="connsiteX612" fmla="*/ 692937 w 1607795"/>
                <a:gd name="connsiteY612" fmla="*/ 705422 h 1988131"/>
                <a:gd name="connsiteX613" fmla="*/ 694691 w 1607795"/>
                <a:gd name="connsiteY613" fmla="*/ 708050 h 1988131"/>
                <a:gd name="connsiteX614" fmla="*/ 694691 w 1607795"/>
                <a:gd name="connsiteY614" fmla="*/ 720319 h 1988131"/>
                <a:gd name="connsiteX615" fmla="*/ 691185 w 1607795"/>
                <a:gd name="connsiteY615" fmla="*/ 718566 h 1988131"/>
                <a:gd name="connsiteX616" fmla="*/ 687680 w 1607795"/>
                <a:gd name="connsiteY616" fmla="*/ 713308 h 1988131"/>
                <a:gd name="connsiteX617" fmla="*/ 685928 w 1607795"/>
                <a:gd name="connsiteY617" fmla="*/ 708050 h 1988131"/>
                <a:gd name="connsiteX618" fmla="*/ 687680 w 1607795"/>
                <a:gd name="connsiteY618" fmla="*/ 704545 h 1988131"/>
                <a:gd name="connsiteX619" fmla="*/ 691185 w 1607795"/>
                <a:gd name="connsiteY619" fmla="*/ 701040 h 1988131"/>
                <a:gd name="connsiteX620" fmla="*/ 675412 w 1607795"/>
                <a:gd name="connsiteY620" fmla="*/ 699287 h 1988131"/>
                <a:gd name="connsiteX621" fmla="*/ 684175 w 1607795"/>
                <a:gd name="connsiteY621" fmla="*/ 708050 h 1988131"/>
                <a:gd name="connsiteX622" fmla="*/ 683298 w 1607795"/>
                <a:gd name="connsiteY622" fmla="*/ 718566 h 1988131"/>
                <a:gd name="connsiteX623" fmla="*/ 682423 w 1607795"/>
                <a:gd name="connsiteY623" fmla="*/ 725577 h 1988131"/>
                <a:gd name="connsiteX624" fmla="*/ 683298 w 1607795"/>
                <a:gd name="connsiteY624" fmla="*/ 729082 h 1988131"/>
                <a:gd name="connsiteX625" fmla="*/ 675412 w 1607795"/>
                <a:gd name="connsiteY625" fmla="*/ 732587 h 1988131"/>
                <a:gd name="connsiteX626" fmla="*/ 677164 w 1607795"/>
                <a:gd name="connsiteY626" fmla="*/ 736092 h 1988131"/>
                <a:gd name="connsiteX627" fmla="*/ 676288 w 1607795"/>
                <a:gd name="connsiteY627" fmla="*/ 740474 h 1988131"/>
                <a:gd name="connsiteX628" fmla="*/ 684175 w 1607795"/>
                <a:gd name="connsiteY628" fmla="*/ 746608 h 1988131"/>
                <a:gd name="connsiteX629" fmla="*/ 678917 w 1607795"/>
                <a:gd name="connsiteY629" fmla="*/ 750113 h 1988131"/>
                <a:gd name="connsiteX630" fmla="*/ 671906 w 1607795"/>
                <a:gd name="connsiteY630" fmla="*/ 755371 h 1988131"/>
                <a:gd name="connsiteX631" fmla="*/ 674536 w 1607795"/>
                <a:gd name="connsiteY631" fmla="*/ 733463 h 1988131"/>
                <a:gd name="connsiteX632" fmla="*/ 673659 w 1607795"/>
                <a:gd name="connsiteY632" fmla="*/ 716814 h 1988131"/>
                <a:gd name="connsiteX633" fmla="*/ 675412 w 1607795"/>
                <a:gd name="connsiteY633" fmla="*/ 699287 h 1988131"/>
                <a:gd name="connsiteX634" fmla="*/ 698196 w 1607795"/>
                <a:gd name="connsiteY634" fmla="*/ 692277 h 1988131"/>
                <a:gd name="connsiteX635" fmla="*/ 699948 w 1607795"/>
                <a:gd name="connsiteY635" fmla="*/ 692277 h 1988131"/>
                <a:gd name="connsiteX636" fmla="*/ 698196 w 1607795"/>
                <a:gd name="connsiteY636" fmla="*/ 736092 h 1988131"/>
                <a:gd name="connsiteX637" fmla="*/ 696443 w 1607795"/>
                <a:gd name="connsiteY637" fmla="*/ 713308 h 1988131"/>
                <a:gd name="connsiteX638" fmla="*/ 698196 w 1607795"/>
                <a:gd name="connsiteY638" fmla="*/ 692277 h 1988131"/>
                <a:gd name="connsiteX639" fmla="*/ 675412 w 1607795"/>
                <a:gd name="connsiteY639" fmla="*/ 639699 h 1988131"/>
                <a:gd name="connsiteX640" fmla="*/ 677164 w 1607795"/>
                <a:gd name="connsiteY640" fmla="*/ 639699 h 1988131"/>
                <a:gd name="connsiteX641" fmla="*/ 677164 w 1607795"/>
                <a:gd name="connsiteY641" fmla="*/ 657225 h 1988131"/>
                <a:gd name="connsiteX642" fmla="*/ 675412 w 1607795"/>
                <a:gd name="connsiteY642" fmla="*/ 658978 h 1988131"/>
                <a:gd name="connsiteX643" fmla="*/ 675412 w 1607795"/>
                <a:gd name="connsiteY643" fmla="*/ 639699 h 1988131"/>
                <a:gd name="connsiteX644" fmla="*/ 684525 w 1607795"/>
                <a:gd name="connsiteY644" fmla="*/ 584317 h 1988131"/>
                <a:gd name="connsiteX645" fmla="*/ 691185 w 1607795"/>
                <a:gd name="connsiteY645" fmla="*/ 597637 h 1988131"/>
                <a:gd name="connsiteX646" fmla="*/ 684175 w 1607795"/>
                <a:gd name="connsiteY646" fmla="*/ 597637 h 1988131"/>
                <a:gd name="connsiteX647" fmla="*/ 684525 w 1607795"/>
                <a:gd name="connsiteY647" fmla="*/ 584317 h 1988131"/>
                <a:gd name="connsiteX648" fmla="*/ 684600 w 1607795"/>
                <a:gd name="connsiteY648" fmla="*/ 581492 h 1988131"/>
                <a:gd name="connsiteX649" fmla="*/ 684525 w 1607795"/>
                <a:gd name="connsiteY649" fmla="*/ 584317 h 1988131"/>
                <a:gd name="connsiteX650" fmla="*/ 684175 w 1607795"/>
                <a:gd name="connsiteY650" fmla="*/ 583616 h 1988131"/>
                <a:gd name="connsiteX651" fmla="*/ 684600 w 1607795"/>
                <a:gd name="connsiteY651" fmla="*/ 581492 h 1988131"/>
                <a:gd name="connsiteX652" fmla="*/ 955828 w 1607795"/>
                <a:gd name="connsiteY652" fmla="*/ 502996 h 1988131"/>
                <a:gd name="connsiteX653" fmla="*/ 934797 w 1607795"/>
                <a:gd name="connsiteY653" fmla="*/ 525780 h 1988131"/>
                <a:gd name="connsiteX654" fmla="*/ 955828 w 1607795"/>
                <a:gd name="connsiteY654" fmla="*/ 502996 h 1988131"/>
                <a:gd name="connsiteX655" fmla="*/ 943560 w 1607795"/>
                <a:gd name="connsiteY655" fmla="*/ 502996 h 1988131"/>
                <a:gd name="connsiteX656" fmla="*/ 939178 w 1607795"/>
                <a:gd name="connsiteY656" fmla="*/ 504749 h 1988131"/>
                <a:gd name="connsiteX657" fmla="*/ 934797 w 1607795"/>
                <a:gd name="connsiteY657" fmla="*/ 506502 h 1988131"/>
                <a:gd name="connsiteX658" fmla="*/ 927786 w 1607795"/>
                <a:gd name="connsiteY658" fmla="*/ 515264 h 1988131"/>
                <a:gd name="connsiteX659" fmla="*/ 919023 w 1607795"/>
                <a:gd name="connsiteY659" fmla="*/ 524027 h 1988131"/>
                <a:gd name="connsiteX660" fmla="*/ 913766 w 1607795"/>
                <a:gd name="connsiteY660" fmla="*/ 529285 h 1988131"/>
                <a:gd name="connsiteX661" fmla="*/ 912889 w 1607795"/>
                <a:gd name="connsiteY661" fmla="*/ 531914 h 1988131"/>
                <a:gd name="connsiteX662" fmla="*/ 913766 w 1607795"/>
                <a:gd name="connsiteY662" fmla="*/ 536296 h 1988131"/>
                <a:gd name="connsiteX663" fmla="*/ 928662 w 1607795"/>
                <a:gd name="connsiteY663" fmla="*/ 519646 h 1988131"/>
                <a:gd name="connsiteX664" fmla="*/ 943560 w 1607795"/>
                <a:gd name="connsiteY664" fmla="*/ 502996 h 1988131"/>
                <a:gd name="connsiteX665" fmla="*/ 1027684 w 1607795"/>
                <a:gd name="connsiteY665" fmla="*/ 476707 h 1988131"/>
                <a:gd name="connsiteX666" fmla="*/ 1004900 w 1607795"/>
                <a:gd name="connsiteY666" fmla="*/ 480212 h 1988131"/>
                <a:gd name="connsiteX667" fmla="*/ 1002614 w 1607795"/>
                <a:gd name="connsiteY667" fmla="*/ 479927 h 1988131"/>
                <a:gd name="connsiteX668" fmla="*/ 976421 w 1607795"/>
                <a:gd name="connsiteY668" fmla="*/ 500806 h 1988131"/>
                <a:gd name="connsiteX669" fmla="*/ 952322 w 1607795"/>
                <a:gd name="connsiteY669" fmla="*/ 524027 h 1988131"/>
                <a:gd name="connsiteX670" fmla="*/ 936549 w 1607795"/>
                <a:gd name="connsiteY670" fmla="*/ 545059 h 1988131"/>
                <a:gd name="connsiteX671" fmla="*/ 919023 w 1607795"/>
                <a:gd name="connsiteY671" fmla="*/ 564337 h 1988131"/>
                <a:gd name="connsiteX672" fmla="*/ 912012 w 1607795"/>
                <a:gd name="connsiteY672" fmla="*/ 595884 h 1988131"/>
                <a:gd name="connsiteX673" fmla="*/ 917270 w 1607795"/>
                <a:gd name="connsiteY673" fmla="*/ 608152 h 1988131"/>
                <a:gd name="connsiteX674" fmla="*/ 927786 w 1607795"/>
                <a:gd name="connsiteY674" fmla="*/ 624802 h 1988131"/>
                <a:gd name="connsiteX675" fmla="*/ 943560 w 1607795"/>
                <a:gd name="connsiteY675" fmla="*/ 634441 h 1988131"/>
                <a:gd name="connsiteX676" fmla="*/ 949694 w 1607795"/>
                <a:gd name="connsiteY676" fmla="*/ 635318 h 1988131"/>
                <a:gd name="connsiteX677" fmla="*/ 955828 w 1607795"/>
                <a:gd name="connsiteY677" fmla="*/ 636194 h 1988131"/>
                <a:gd name="connsiteX678" fmla="*/ 972477 w 1607795"/>
                <a:gd name="connsiteY678" fmla="*/ 612534 h 1988131"/>
                <a:gd name="connsiteX679" fmla="*/ 989127 w 1607795"/>
                <a:gd name="connsiteY679" fmla="*/ 590626 h 1988131"/>
                <a:gd name="connsiteX680" fmla="*/ 989628 w 1607795"/>
                <a:gd name="connsiteY680" fmla="*/ 592129 h 1988131"/>
                <a:gd name="connsiteX681" fmla="*/ 990880 w 1607795"/>
                <a:gd name="connsiteY681" fmla="*/ 587121 h 1988131"/>
                <a:gd name="connsiteX682" fmla="*/ 997890 w 1607795"/>
                <a:gd name="connsiteY682" fmla="*/ 587121 h 1988131"/>
                <a:gd name="connsiteX683" fmla="*/ 997890 w 1607795"/>
                <a:gd name="connsiteY683" fmla="*/ 581863 h 1988131"/>
                <a:gd name="connsiteX684" fmla="*/ 997890 w 1607795"/>
                <a:gd name="connsiteY684" fmla="*/ 578358 h 1988131"/>
                <a:gd name="connsiteX685" fmla="*/ 1003148 w 1607795"/>
                <a:gd name="connsiteY685" fmla="*/ 578358 h 1988131"/>
                <a:gd name="connsiteX686" fmla="*/ 1003148 w 1607795"/>
                <a:gd name="connsiteY686" fmla="*/ 581863 h 1988131"/>
                <a:gd name="connsiteX687" fmla="*/ 1017169 w 1607795"/>
                <a:gd name="connsiteY687" fmla="*/ 583616 h 1988131"/>
                <a:gd name="connsiteX688" fmla="*/ 1017169 w 1607795"/>
                <a:gd name="connsiteY688" fmla="*/ 574853 h 1988131"/>
                <a:gd name="connsiteX689" fmla="*/ 1020674 w 1607795"/>
                <a:gd name="connsiteY689" fmla="*/ 578358 h 1988131"/>
                <a:gd name="connsiteX690" fmla="*/ 1039953 w 1607795"/>
                <a:gd name="connsiteY690" fmla="*/ 571348 h 1988131"/>
                <a:gd name="connsiteX691" fmla="*/ 1043458 w 1607795"/>
                <a:gd name="connsiteY691" fmla="*/ 565214 h 1988131"/>
                <a:gd name="connsiteX692" fmla="*/ 1041705 w 1607795"/>
                <a:gd name="connsiteY692" fmla="*/ 557327 h 1988131"/>
                <a:gd name="connsiteX693" fmla="*/ 1041705 w 1607795"/>
                <a:gd name="connsiteY693" fmla="*/ 487223 h 1988131"/>
                <a:gd name="connsiteX694" fmla="*/ 1040829 w 1607795"/>
                <a:gd name="connsiteY694" fmla="*/ 478460 h 1988131"/>
                <a:gd name="connsiteX695" fmla="*/ 1027684 w 1607795"/>
                <a:gd name="connsiteY695" fmla="*/ 476707 h 1988131"/>
                <a:gd name="connsiteX696" fmla="*/ 0 w 1607795"/>
                <a:gd name="connsiteY696" fmla="*/ 393344 h 1988131"/>
                <a:gd name="connsiteX697" fmla="*/ 4166 w 1607795"/>
                <a:gd name="connsiteY697" fmla="*/ 399593 h 1988131"/>
                <a:gd name="connsiteX698" fmla="*/ 9424 w 1607795"/>
                <a:gd name="connsiteY698" fmla="*/ 411861 h 1988131"/>
                <a:gd name="connsiteX699" fmla="*/ 14682 w 1607795"/>
                <a:gd name="connsiteY699" fmla="*/ 431140 h 1988131"/>
                <a:gd name="connsiteX700" fmla="*/ 7671 w 1607795"/>
                <a:gd name="connsiteY700" fmla="*/ 457429 h 1988131"/>
                <a:gd name="connsiteX701" fmla="*/ 4166 w 1607795"/>
                <a:gd name="connsiteY701" fmla="*/ 469697 h 1988131"/>
                <a:gd name="connsiteX702" fmla="*/ 0 w 1607795"/>
                <a:gd name="connsiteY702" fmla="*/ 476362 h 1988131"/>
                <a:gd name="connsiteX703" fmla="*/ 0 w 1607795"/>
                <a:gd name="connsiteY703" fmla="*/ 393344 h 1988131"/>
                <a:gd name="connsiteX704" fmla="*/ 423037 w 1607795"/>
                <a:gd name="connsiteY704" fmla="*/ 212065 h 1988131"/>
                <a:gd name="connsiteX705" fmla="*/ 424790 w 1607795"/>
                <a:gd name="connsiteY705" fmla="*/ 227838 h 1988131"/>
                <a:gd name="connsiteX706" fmla="*/ 423037 w 1607795"/>
                <a:gd name="connsiteY706" fmla="*/ 278664 h 1988131"/>
                <a:gd name="connsiteX707" fmla="*/ 420408 w 1607795"/>
                <a:gd name="connsiteY707" fmla="*/ 299695 h 1988131"/>
                <a:gd name="connsiteX708" fmla="*/ 419532 w 1607795"/>
                <a:gd name="connsiteY708" fmla="*/ 325984 h 1988131"/>
                <a:gd name="connsiteX709" fmla="*/ 418656 w 1607795"/>
                <a:gd name="connsiteY709" fmla="*/ 331241 h 1988131"/>
                <a:gd name="connsiteX710" fmla="*/ 417780 w 1607795"/>
                <a:gd name="connsiteY710" fmla="*/ 338252 h 1988131"/>
                <a:gd name="connsiteX711" fmla="*/ 416027 w 1607795"/>
                <a:gd name="connsiteY711" fmla="*/ 361036 h 1988131"/>
                <a:gd name="connsiteX712" fmla="*/ 421285 w 1607795"/>
                <a:gd name="connsiteY712" fmla="*/ 371551 h 1988131"/>
                <a:gd name="connsiteX713" fmla="*/ 426543 w 1607795"/>
                <a:gd name="connsiteY713" fmla="*/ 320726 h 1988131"/>
                <a:gd name="connsiteX714" fmla="*/ 426543 w 1607795"/>
                <a:gd name="connsiteY714" fmla="*/ 334747 h 1988131"/>
                <a:gd name="connsiteX715" fmla="*/ 424790 w 1607795"/>
                <a:gd name="connsiteY715" fmla="*/ 350520 h 1988131"/>
                <a:gd name="connsiteX716" fmla="*/ 424790 w 1607795"/>
                <a:gd name="connsiteY716" fmla="*/ 352273 h 1988131"/>
                <a:gd name="connsiteX717" fmla="*/ 425667 w 1607795"/>
                <a:gd name="connsiteY717" fmla="*/ 360159 h 1988131"/>
                <a:gd name="connsiteX718" fmla="*/ 424790 w 1607795"/>
                <a:gd name="connsiteY718" fmla="*/ 368046 h 1988131"/>
                <a:gd name="connsiteX719" fmla="*/ 423913 w 1607795"/>
                <a:gd name="connsiteY719" fmla="*/ 376809 h 1988131"/>
                <a:gd name="connsiteX720" fmla="*/ 421285 w 1607795"/>
                <a:gd name="connsiteY720" fmla="*/ 385572 h 1988131"/>
                <a:gd name="connsiteX721" fmla="*/ 421285 w 1607795"/>
                <a:gd name="connsiteY721" fmla="*/ 390830 h 1988131"/>
                <a:gd name="connsiteX722" fmla="*/ 424790 w 1607795"/>
                <a:gd name="connsiteY722" fmla="*/ 404851 h 1988131"/>
                <a:gd name="connsiteX723" fmla="*/ 421285 w 1607795"/>
                <a:gd name="connsiteY723" fmla="*/ 410985 h 1988131"/>
                <a:gd name="connsiteX724" fmla="*/ 423037 w 1607795"/>
                <a:gd name="connsiteY724" fmla="*/ 418871 h 1988131"/>
                <a:gd name="connsiteX725" fmla="*/ 417780 w 1607795"/>
                <a:gd name="connsiteY725" fmla="*/ 418871 h 1988131"/>
                <a:gd name="connsiteX726" fmla="*/ 419532 w 1607795"/>
                <a:gd name="connsiteY726" fmla="*/ 452171 h 1988131"/>
                <a:gd name="connsiteX727" fmla="*/ 418656 w 1607795"/>
                <a:gd name="connsiteY727" fmla="*/ 461810 h 1988131"/>
                <a:gd name="connsiteX728" fmla="*/ 417780 w 1607795"/>
                <a:gd name="connsiteY728" fmla="*/ 473202 h 1988131"/>
                <a:gd name="connsiteX729" fmla="*/ 423037 w 1607795"/>
                <a:gd name="connsiteY729" fmla="*/ 455676 h 1988131"/>
                <a:gd name="connsiteX730" fmla="*/ 424790 w 1607795"/>
                <a:gd name="connsiteY730" fmla="*/ 441655 h 1988131"/>
                <a:gd name="connsiteX731" fmla="*/ 424790 w 1607795"/>
                <a:gd name="connsiteY731" fmla="*/ 466192 h 1988131"/>
                <a:gd name="connsiteX732" fmla="*/ 424790 w 1607795"/>
                <a:gd name="connsiteY732" fmla="*/ 478460 h 1988131"/>
                <a:gd name="connsiteX733" fmla="*/ 423037 w 1607795"/>
                <a:gd name="connsiteY733" fmla="*/ 480212 h 1988131"/>
                <a:gd name="connsiteX734" fmla="*/ 424790 w 1607795"/>
                <a:gd name="connsiteY734" fmla="*/ 492481 h 1988131"/>
                <a:gd name="connsiteX735" fmla="*/ 424790 w 1607795"/>
                <a:gd name="connsiteY735" fmla="*/ 506502 h 1988131"/>
                <a:gd name="connsiteX736" fmla="*/ 430048 w 1607795"/>
                <a:gd name="connsiteY736" fmla="*/ 501244 h 1988131"/>
                <a:gd name="connsiteX737" fmla="*/ 437058 w 1607795"/>
                <a:gd name="connsiteY737" fmla="*/ 511759 h 1988131"/>
                <a:gd name="connsiteX738" fmla="*/ 445821 w 1607795"/>
                <a:gd name="connsiteY738" fmla="*/ 527533 h 1988131"/>
                <a:gd name="connsiteX739" fmla="*/ 444945 w 1607795"/>
                <a:gd name="connsiteY739" fmla="*/ 526656 h 1988131"/>
                <a:gd name="connsiteX740" fmla="*/ 444068 w 1607795"/>
                <a:gd name="connsiteY740" fmla="*/ 529285 h 1988131"/>
                <a:gd name="connsiteX741" fmla="*/ 451079 w 1607795"/>
                <a:gd name="connsiteY741" fmla="*/ 534543 h 1988131"/>
                <a:gd name="connsiteX742" fmla="*/ 449326 w 1607795"/>
                <a:gd name="connsiteY742" fmla="*/ 540677 h 1988131"/>
                <a:gd name="connsiteX743" fmla="*/ 447574 w 1607795"/>
                <a:gd name="connsiteY743" fmla="*/ 546811 h 1988131"/>
                <a:gd name="connsiteX744" fmla="*/ 454584 w 1607795"/>
                <a:gd name="connsiteY744" fmla="*/ 550316 h 1988131"/>
                <a:gd name="connsiteX745" fmla="*/ 452831 w 1607795"/>
                <a:gd name="connsiteY745" fmla="*/ 543306 h 1988131"/>
                <a:gd name="connsiteX746" fmla="*/ 458966 w 1607795"/>
                <a:gd name="connsiteY746" fmla="*/ 544182 h 1988131"/>
                <a:gd name="connsiteX747" fmla="*/ 459842 w 1607795"/>
                <a:gd name="connsiteY747" fmla="*/ 545059 h 1988131"/>
                <a:gd name="connsiteX748" fmla="*/ 459842 w 1607795"/>
                <a:gd name="connsiteY748" fmla="*/ 552069 h 1988131"/>
                <a:gd name="connsiteX749" fmla="*/ 456337 w 1607795"/>
                <a:gd name="connsiteY749" fmla="*/ 566090 h 1988131"/>
                <a:gd name="connsiteX750" fmla="*/ 456337 w 1607795"/>
                <a:gd name="connsiteY750" fmla="*/ 569595 h 1988131"/>
                <a:gd name="connsiteX751" fmla="*/ 458090 w 1607795"/>
                <a:gd name="connsiteY751" fmla="*/ 579234 h 1988131"/>
                <a:gd name="connsiteX752" fmla="*/ 459842 w 1607795"/>
                <a:gd name="connsiteY752" fmla="*/ 592379 h 1988131"/>
                <a:gd name="connsiteX753" fmla="*/ 458090 w 1607795"/>
                <a:gd name="connsiteY753" fmla="*/ 601142 h 1988131"/>
                <a:gd name="connsiteX754" fmla="*/ 456337 w 1607795"/>
                <a:gd name="connsiteY754" fmla="*/ 636194 h 1988131"/>
                <a:gd name="connsiteX755" fmla="*/ 457213 w 1607795"/>
                <a:gd name="connsiteY755" fmla="*/ 654596 h 1988131"/>
                <a:gd name="connsiteX756" fmla="*/ 456337 w 1607795"/>
                <a:gd name="connsiteY756" fmla="*/ 683514 h 1988131"/>
                <a:gd name="connsiteX757" fmla="*/ 454584 w 1607795"/>
                <a:gd name="connsiteY757" fmla="*/ 687019 h 1988131"/>
                <a:gd name="connsiteX758" fmla="*/ 451079 w 1607795"/>
                <a:gd name="connsiteY758" fmla="*/ 687019 h 1988131"/>
                <a:gd name="connsiteX759" fmla="*/ 445821 w 1607795"/>
                <a:gd name="connsiteY759" fmla="*/ 665988 h 1988131"/>
                <a:gd name="connsiteX760" fmla="*/ 445821 w 1607795"/>
                <a:gd name="connsiteY760" fmla="*/ 623926 h 1988131"/>
                <a:gd name="connsiteX761" fmla="*/ 444068 w 1607795"/>
                <a:gd name="connsiteY761" fmla="*/ 616915 h 1988131"/>
                <a:gd name="connsiteX762" fmla="*/ 437058 w 1607795"/>
                <a:gd name="connsiteY762" fmla="*/ 618668 h 1988131"/>
                <a:gd name="connsiteX763" fmla="*/ 435306 w 1607795"/>
                <a:gd name="connsiteY763" fmla="*/ 622173 h 1988131"/>
                <a:gd name="connsiteX764" fmla="*/ 431800 w 1607795"/>
                <a:gd name="connsiteY764" fmla="*/ 622173 h 1988131"/>
                <a:gd name="connsiteX765" fmla="*/ 430048 w 1607795"/>
                <a:gd name="connsiteY765" fmla="*/ 618668 h 1988131"/>
                <a:gd name="connsiteX766" fmla="*/ 428295 w 1607795"/>
                <a:gd name="connsiteY766" fmla="*/ 618668 h 1988131"/>
                <a:gd name="connsiteX767" fmla="*/ 403759 w 1607795"/>
                <a:gd name="connsiteY767" fmla="*/ 630936 h 1988131"/>
                <a:gd name="connsiteX768" fmla="*/ 394995 w 1607795"/>
                <a:gd name="connsiteY768" fmla="*/ 641452 h 1988131"/>
                <a:gd name="connsiteX769" fmla="*/ 391490 w 1607795"/>
                <a:gd name="connsiteY769" fmla="*/ 653720 h 1988131"/>
                <a:gd name="connsiteX770" fmla="*/ 389738 w 1607795"/>
                <a:gd name="connsiteY770" fmla="*/ 664236 h 1988131"/>
                <a:gd name="connsiteX771" fmla="*/ 388862 w 1607795"/>
                <a:gd name="connsiteY771" fmla="*/ 669493 h 1988131"/>
                <a:gd name="connsiteX772" fmla="*/ 387985 w 1607795"/>
                <a:gd name="connsiteY772" fmla="*/ 674751 h 1988131"/>
                <a:gd name="connsiteX773" fmla="*/ 387985 w 1607795"/>
                <a:gd name="connsiteY773" fmla="*/ 678256 h 1988131"/>
                <a:gd name="connsiteX774" fmla="*/ 391490 w 1607795"/>
                <a:gd name="connsiteY774" fmla="*/ 690524 h 1988131"/>
                <a:gd name="connsiteX775" fmla="*/ 386233 w 1607795"/>
                <a:gd name="connsiteY775" fmla="*/ 708050 h 1988131"/>
                <a:gd name="connsiteX776" fmla="*/ 384480 w 1607795"/>
                <a:gd name="connsiteY776" fmla="*/ 723824 h 1988131"/>
                <a:gd name="connsiteX777" fmla="*/ 383604 w 1607795"/>
                <a:gd name="connsiteY777" fmla="*/ 741350 h 1988131"/>
                <a:gd name="connsiteX778" fmla="*/ 382728 w 1607795"/>
                <a:gd name="connsiteY778" fmla="*/ 755371 h 1988131"/>
                <a:gd name="connsiteX779" fmla="*/ 380975 w 1607795"/>
                <a:gd name="connsiteY779" fmla="*/ 768515 h 1988131"/>
                <a:gd name="connsiteX780" fmla="*/ 379222 w 1607795"/>
                <a:gd name="connsiteY780" fmla="*/ 779907 h 1988131"/>
                <a:gd name="connsiteX781" fmla="*/ 384480 w 1607795"/>
                <a:gd name="connsiteY781" fmla="*/ 790423 h 1988131"/>
                <a:gd name="connsiteX782" fmla="*/ 387109 w 1607795"/>
                <a:gd name="connsiteY782" fmla="*/ 793052 h 1988131"/>
                <a:gd name="connsiteX783" fmla="*/ 389738 w 1607795"/>
                <a:gd name="connsiteY783" fmla="*/ 797433 h 1988131"/>
                <a:gd name="connsiteX784" fmla="*/ 387985 w 1607795"/>
                <a:gd name="connsiteY784" fmla="*/ 797433 h 1988131"/>
                <a:gd name="connsiteX785" fmla="*/ 387109 w 1607795"/>
                <a:gd name="connsiteY785" fmla="*/ 794804 h 1988131"/>
                <a:gd name="connsiteX786" fmla="*/ 384480 w 1607795"/>
                <a:gd name="connsiteY786" fmla="*/ 792175 h 1988131"/>
                <a:gd name="connsiteX787" fmla="*/ 382728 w 1607795"/>
                <a:gd name="connsiteY787" fmla="*/ 806196 h 1988131"/>
                <a:gd name="connsiteX788" fmla="*/ 384480 w 1607795"/>
                <a:gd name="connsiteY788" fmla="*/ 806196 h 1988131"/>
                <a:gd name="connsiteX789" fmla="*/ 387985 w 1607795"/>
                <a:gd name="connsiteY789" fmla="*/ 802691 h 1988131"/>
                <a:gd name="connsiteX790" fmla="*/ 386233 w 1607795"/>
                <a:gd name="connsiteY790" fmla="*/ 844753 h 1988131"/>
                <a:gd name="connsiteX791" fmla="*/ 393243 w 1607795"/>
                <a:gd name="connsiteY791" fmla="*/ 820217 h 1988131"/>
                <a:gd name="connsiteX792" fmla="*/ 394120 w 1607795"/>
                <a:gd name="connsiteY792" fmla="*/ 821093 h 1988131"/>
                <a:gd name="connsiteX793" fmla="*/ 394995 w 1607795"/>
                <a:gd name="connsiteY793" fmla="*/ 821970 h 1988131"/>
                <a:gd name="connsiteX794" fmla="*/ 391490 w 1607795"/>
                <a:gd name="connsiteY794" fmla="*/ 850011 h 1988131"/>
                <a:gd name="connsiteX795" fmla="*/ 393243 w 1607795"/>
                <a:gd name="connsiteY795" fmla="*/ 867537 h 1988131"/>
                <a:gd name="connsiteX796" fmla="*/ 400254 w 1607795"/>
                <a:gd name="connsiteY796" fmla="*/ 850011 h 1988131"/>
                <a:gd name="connsiteX797" fmla="*/ 402006 w 1607795"/>
                <a:gd name="connsiteY797" fmla="*/ 853516 h 1988131"/>
                <a:gd name="connsiteX798" fmla="*/ 414274 w 1607795"/>
                <a:gd name="connsiteY798" fmla="*/ 793928 h 1988131"/>
                <a:gd name="connsiteX799" fmla="*/ 416903 w 1607795"/>
                <a:gd name="connsiteY799" fmla="*/ 801815 h 1988131"/>
                <a:gd name="connsiteX800" fmla="*/ 416027 w 1607795"/>
                <a:gd name="connsiteY800" fmla="*/ 807949 h 1988131"/>
                <a:gd name="connsiteX801" fmla="*/ 412521 w 1607795"/>
                <a:gd name="connsiteY801" fmla="*/ 820217 h 1988131"/>
                <a:gd name="connsiteX802" fmla="*/ 412521 w 1607795"/>
                <a:gd name="connsiteY802" fmla="*/ 846506 h 1988131"/>
                <a:gd name="connsiteX803" fmla="*/ 410769 w 1607795"/>
                <a:gd name="connsiteY803" fmla="*/ 874548 h 1988131"/>
                <a:gd name="connsiteX804" fmla="*/ 410769 w 1607795"/>
                <a:gd name="connsiteY804" fmla="*/ 881558 h 1988131"/>
                <a:gd name="connsiteX805" fmla="*/ 412521 w 1607795"/>
                <a:gd name="connsiteY805" fmla="*/ 904342 h 1988131"/>
                <a:gd name="connsiteX806" fmla="*/ 413398 w 1607795"/>
                <a:gd name="connsiteY806" fmla="*/ 906094 h 1988131"/>
                <a:gd name="connsiteX807" fmla="*/ 412521 w 1607795"/>
                <a:gd name="connsiteY807" fmla="*/ 909599 h 1988131"/>
                <a:gd name="connsiteX808" fmla="*/ 412521 w 1607795"/>
                <a:gd name="connsiteY808" fmla="*/ 918362 h 1988131"/>
                <a:gd name="connsiteX809" fmla="*/ 416027 w 1607795"/>
                <a:gd name="connsiteY809" fmla="*/ 914857 h 1988131"/>
                <a:gd name="connsiteX810" fmla="*/ 415151 w 1607795"/>
                <a:gd name="connsiteY810" fmla="*/ 929754 h 1988131"/>
                <a:gd name="connsiteX811" fmla="*/ 414274 w 1607795"/>
                <a:gd name="connsiteY811" fmla="*/ 944651 h 1988131"/>
                <a:gd name="connsiteX812" fmla="*/ 414274 w 1607795"/>
                <a:gd name="connsiteY812" fmla="*/ 946404 h 1988131"/>
                <a:gd name="connsiteX813" fmla="*/ 419532 w 1607795"/>
                <a:gd name="connsiteY813" fmla="*/ 959549 h 1988131"/>
                <a:gd name="connsiteX814" fmla="*/ 423037 w 1607795"/>
                <a:gd name="connsiteY814" fmla="*/ 970940 h 1988131"/>
                <a:gd name="connsiteX815" fmla="*/ 423037 w 1607795"/>
                <a:gd name="connsiteY815" fmla="*/ 976198 h 1988131"/>
                <a:gd name="connsiteX816" fmla="*/ 419532 w 1607795"/>
                <a:gd name="connsiteY816" fmla="*/ 984961 h 1988131"/>
                <a:gd name="connsiteX817" fmla="*/ 417780 w 1607795"/>
                <a:gd name="connsiteY817" fmla="*/ 995477 h 1988131"/>
                <a:gd name="connsiteX818" fmla="*/ 409016 w 1607795"/>
                <a:gd name="connsiteY818" fmla="*/ 983209 h 1988131"/>
                <a:gd name="connsiteX819" fmla="*/ 410769 w 1607795"/>
                <a:gd name="connsiteY819" fmla="*/ 1002487 h 1988131"/>
                <a:gd name="connsiteX820" fmla="*/ 405512 w 1607795"/>
                <a:gd name="connsiteY820" fmla="*/ 1010374 h 1988131"/>
                <a:gd name="connsiteX821" fmla="*/ 398501 w 1607795"/>
                <a:gd name="connsiteY821" fmla="*/ 1016508 h 1988131"/>
                <a:gd name="connsiteX822" fmla="*/ 402006 w 1607795"/>
                <a:gd name="connsiteY822" fmla="*/ 1025271 h 1988131"/>
                <a:gd name="connsiteX823" fmla="*/ 400254 w 1607795"/>
                <a:gd name="connsiteY823" fmla="*/ 1030529 h 1988131"/>
                <a:gd name="connsiteX824" fmla="*/ 393243 w 1607795"/>
                <a:gd name="connsiteY824" fmla="*/ 1034034 h 1988131"/>
                <a:gd name="connsiteX825" fmla="*/ 389738 w 1607795"/>
                <a:gd name="connsiteY825" fmla="*/ 1028776 h 1988131"/>
                <a:gd name="connsiteX826" fmla="*/ 387109 w 1607795"/>
                <a:gd name="connsiteY826" fmla="*/ 1034910 h 1988131"/>
                <a:gd name="connsiteX827" fmla="*/ 387985 w 1607795"/>
                <a:gd name="connsiteY827" fmla="*/ 1039292 h 1988131"/>
                <a:gd name="connsiteX828" fmla="*/ 382728 w 1607795"/>
                <a:gd name="connsiteY828" fmla="*/ 1037539 h 1988131"/>
                <a:gd name="connsiteX829" fmla="*/ 373965 w 1607795"/>
                <a:gd name="connsiteY829" fmla="*/ 1032282 h 1988131"/>
                <a:gd name="connsiteX830" fmla="*/ 365202 w 1607795"/>
                <a:gd name="connsiteY830" fmla="*/ 1027024 h 1988131"/>
                <a:gd name="connsiteX831" fmla="*/ 365202 w 1607795"/>
                <a:gd name="connsiteY831" fmla="*/ 1034910 h 1988131"/>
                <a:gd name="connsiteX832" fmla="*/ 363449 w 1607795"/>
                <a:gd name="connsiteY832" fmla="*/ 1044550 h 1988131"/>
                <a:gd name="connsiteX833" fmla="*/ 359944 w 1607795"/>
                <a:gd name="connsiteY833" fmla="*/ 1039292 h 1988131"/>
                <a:gd name="connsiteX834" fmla="*/ 357315 w 1607795"/>
                <a:gd name="connsiteY834" fmla="*/ 1045426 h 1988131"/>
                <a:gd name="connsiteX835" fmla="*/ 358191 w 1607795"/>
                <a:gd name="connsiteY835" fmla="*/ 1051560 h 1988131"/>
                <a:gd name="connsiteX836" fmla="*/ 347675 w 1607795"/>
                <a:gd name="connsiteY836" fmla="*/ 1049807 h 1988131"/>
                <a:gd name="connsiteX837" fmla="*/ 345923 w 1607795"/>
                <a:gd name="connsiteY837" fmla="*/ 1053313 h 1988131"/>
                <a:gd name="connsiteX838" fmla="*/ 341541 w 1607795"/>
                <a:gd name="connsiteY838" fmla="*/ 1054189 h 1988131"/>
                <a:gd name="connsiteX839" fmla="*/ 335407 w 1607795"/>
                <a:gd name="connsiteY839" fmla="*/ 1051560 h 1988131"/>
                <a:gd name="connsiteX840" fmla="*/ 338036 w 1607795"/>
                <a:gd name="connsiteY840" fmla="*/ 1049807 h 1988131"/>
                <a:gd name="connsiteX841" fmla="*/ 340665 w 1607795"/>
                <a:gd name="connsiteY841" fmla="*/ 1048055 h 1988131"/>
                <a:gd name="connsiteX842" fmla="*/ 331902 w 1607795"/>
                <a:gd name="connsiteY842" fmla="*/ 1035787 h 1988131"/>
                <a:gd name="connsiteX843" fmla="*/ 333655 w 1607795"/>
                <a:gd name="connsiteY843" fmla="*/ 1049807 h 1988131"/>
                <a:gd name="connsiteX844" fmla="*/ 325768 w 1607795"/>
                <a:gd name="connsiteY844" fmla="*/ 1048055 h 1988131"/>
                <a:gd name="connsiteX845" fmla="*/ 321387 w 1607795"/>
                <a:gd name="connsiteY845" fmla="*/ 1042797 h 1988131"/>
                <a:gd name="connsiteX846" fmla="*/ 319634 w 1607795"/>
                <a:gd name="connsiteY846" fmla="*/ 1048055 h 1988131"/>
                <a:gd name="connsiteX847" fmla="*/ 314376 w 1607795"/>
                <a:gd name="connsiteY847" fmla="*/ 1053313 h 1988131"/>
                <a:gd name="connsiteX848" fmla="*/ 309118 w 1607795"/>
                <a:gd name="connsiteY848" fmla="*/ 1046302 h 1988131"/>
                <a:gd name="connsiteX849" fmla="*/ 295097 w 1607795"/>
                <a:gd name="connsiteY849" fmla="*/ 1051560 h 1988131"/>
                <a:gd name="connsiteX850" fmla="*/ 286334 w 1607795"/>
                <a:gd name="connsiteY850" fmla="*/ 1046302 h 1988131"/>
                <a:gd name="connsiteX851" fmla="*/ 282829 w 1607795"/>
                <a:gd name="connsiteY851" fmla="*/ 1039292 h 1988131"/>
                <a:gd name="connsiteX852" fmla="*/ 282829 w 1607795"/>
                <a:gd name="connsiteY852" fmla="*/ 1048055 h 1988131"/>
                <a:gd name="connsiteX853" fmla="*/ 278448 w 1607795"/>
                <a:gd name="connsiteY853" fmla="*/ 1051560 h 1988131"/>
                <a:gd name="connsiteX854" fmla="*/ 274066 w 1607795"/>
                <a:gd name="connsiteY854" fmla="*/ 1048055 h 1988131"/>
                <a:gd name="connsiteX855" fmla="*/ 268808 w 1607795"/>
                <a:gd name="connsiteY855" fmla="*/ 1041045 h 1988131"/>
                <a:gd name="connsiteX856" fmla="*/ 259169 w 1607795"/>
                <a:gd name="connsiteY856" fmla="*/ 1029653 h 1988131"/>
                <a:gd name="connsiteX857" fmla="*/ 251283 w 1607795"/>
                <a:gd name="connsiteY857" fmla="*/ 1018261 h 1988131"/>
                <a:gd name="connsiteX858" fmla="*/ 251283 w 1607795"/>
                <a:gd name="connsiteY858" fmla="*/ 1011250 h 1988131"/>
                <a:gd name="connsiteX859" fmla="*/ 253035 w 1607795"/>
                <a:gd name="connsiteY859" fmla="*/ 1002487 h 1988131"/>
                <a:gd name="connsiteX860" fmla="*/ 247777 w 1607795"/>
                <a:gd name="connsiteY860" fmla="*/ 1009498 h 1988131"/>
                <a:gd name="connsiteX861" fmla="*/ 246025 w 1607795"/>
                <a:gd name="connsiteY861" fmla="*/ 1014755 h 1988131"/>
                <a:gd name="connsiteX862" fmla="*/ 242520 w 1607795"/>
                <a:gd name="connsiteY862" fmla="*/ 1011250 h 1988131"/>
                <a:gd name="connsiteX863" fmla="*/ 232004 w 1607795"/>
                <a:gd name="connsiteY863" fmla="*/ 1005992 h 1988131"/>
                <a:gd name="connsiteX864" fmla="*/ 219736 w 1607795"/>
                <a:gd name="connsiteY864" fmla="*/ 995477 h 1988131"/>
                <a:gd name="connsiteX865" fmla="*/ 219736 w 1607795"/>
                <a:gd name="connsiteY865" fmla="*/ 986714 h 1988131"/>
                <a:gd name="connsiteX866" fmla="*/ 212725 w 1607795"/>
                <a:gd name="connsiteY866" fmla="*/ 976198 h 1988131"/>
                <a:gd name="connsiteX867" fmla="*/ 198705 w 1607795"/>
                <a:gd name="connsiteY867" fmla="*/ 972693 h 1988131"/>
                <a:gd name="connsiteX868" fmla="*/ 189942 w 1607795"/>
                <a:gd name="connsiteY868" fmla="*/ 972693 h 1988131"/>
                <a:gd name="connsiteX869" fmla="*/ 177674 w 1607795"/>
                <a:gd name="connsiteY869" fmla="*/ 969188 h 1988131"/>
                <a:gd name="connsiteX870" fmla="*/ 174168 w 1607795"/>
                <a:gd name="connsiteY870" fmla="*/ 965683 h 1988131"/>
                <a:gd name="connsiteX871" fmla="*/ 167158 w 1607795"/>
                <a:gd name="connsiteY871" fmla="*/ 944651 h 1988131"/>
                <a:gd name="connsiteX872" fmla="*/ 165405 w 1607795"/>
                <a:gd name="connsiteY872" fmla="*/ 941146 h 1988131"/>
                <a:gd name="connsiteX873" fmla="*/ 153137 w 1607795"/>
                <a:gd name="connsiteY873" fmla="*/ 909599 h 1988131"/>
                <a:gd name="connsiteX874" fmla="*/ 153137 w 1607795"/>
                <a:gd name="connsiteY874" fmla="*/ 906094 h 1988131"/>
                <a:gd name="connsiteX875" fmla="*/ 154013 w 1607795"/>
                <a:gd name="connsiteY875" fmla="*/ 892074 h 1988131"/>
                <a:gd name="connsiteX876" fmla="*/ 158395 w 1607795"/>
                <a:gd name="connsiteY876" fmla="*/ 876300 h 1988131"/>
                <a:gd name="connsiteX877" fmla="*/ 167158 w 1607795"/>
                <a:gd name="connsiteY877" fmla="*/ 857022 h 1988131"/>
                <a:gd name="connsiteX878" fmla="*/ 175921 w 1607795"/>
                <a:gd name="connsiteY878" fmla="*/ 837743 h 1988131"/>
                <a:gd name="connsiteX879" fmla="*/ 186437 w 1607795"/>
                <a:gd name="connsiteY879" fmla="*/ 816712 h 1988131"/>
                <a:gd name="connsiteX880" fmla="*/ 188189 w 1607795"/>
                <a:gd name="connsiteY880" fmla="*/ 813207 h 1988131"/>
                <a:gd name="connsiteX881" fmla="*/ 184684 w 1607795"/>
                <a:gd name="connsiteY881" fmla="*/ 727329 h 1988131"/>
                <a:gd name="connsiteX882" fmla="*/ 186437 w 1607795"/>
                <a:gd name="connsiteY882" fmla="*/ 681761 h 1988131"/>
                <a:gd name="connsiteX883" fmla="*/ 184684 w 1607795"/>
                <a:gd name="connsiteY883" fmla="*/ 627431 h 1988131"/>
                <a:gd name="connsiteX884" fmla="*/ 183807 w 1607795"/>
                <a:gd name="connsiteY884" fmla="*/ 603771 h 1988131"/>
                <a:gd name="connsiteX885" fmla="*/ 184684 w 1607795"/>
                <a:gd name="connsiteY885" fmla="*/ 571348 h 1988131"/>
                <a:gd name="connsiteX886" fmla="*/ 182931 w 1607795"/>
                <a:gd name="connsiteY886" fmla="*/ 564337 h 1988131"/>
                <a:gd name="connsiteX887" fmla="*/ 182931 w 1607795"/>
                <a:gd name="connsiteY887" fmla="*/ 559079 h 1988131"/>
                <a:gd name="connsiteX888" fmla="*/ 174168 w 1607795"/>
                <a:gd name="connsiteY888" fmla="*/ 545059 h 1988131"/>
                <a:gd name="connsiteX889" fmla="*/ 167158 w 1607795"/>
                <a:gd name="connsiteY889" fmla="*/ 537172 h 1988131"/>
                <a:gd name="connsiteX890" fmla="*/ 158395 w 1607795"/>
                <a:gd name="connsiteY890" fmla="*/ 531038 h 1988131"/>
                <a:gd name="connsiteX891" fmla="*/ 156642 w 1607795"/>
                <a:gd name="connsiteY891" fmla="*/ 526656 h 1988131"/>
                <a:gd name="connsiteX892" fmla="*/ 158395 w 1607795"/>
                <a:gd name="connsiteY892" fmla="*/ 522275 h 1988131"/>
                <a:gd name="connsiteX893" fmla="*/ 160147 w 1607795"/>
                <a:gd name="connsiteY893" fmla="*/ 515264 h 1988131"/>
                <a:gd name="connsiteX894" fmla="*/ 160147 w 1607795"/>
                <a:gd name="connsiteY894" fmla="*/ 510007 h 1988131"/>
                <a:gd name="connsiteX895" fmla="*/ 156642 w 1607795"/>
                <a:gd name="connsiteY895" fmla="*/ 499491 h 1988131"/>
                <a:gd name="connsiteX896" fmla="*/ 152261 w 1607795"/>
                <a:gd name="connsiteY896" fmla="*/ 492481 h 1988131"/>
                <a:gd name="connsiteX897" fmla="*/ 153137 w 1607795"/>
                <a:gd name="connsiteY897" fmla="*/ 481965 h 1988131"/>
                <a:gd name="connsiteX898" fmla="*/ 165405 w 1607795"/>
                <a:gd name="connsiteY898" fmla="*/ 460934 h 1988131"/>
                <a:gd name="connsiteX899" fmla="*/ 179426 w 1607795"/>
                <a:gd name="connsiteY899" fmla="*/ 441655 h 1988131"/>
                <a:gd name="connsiteX900" fmla="*/ 200457 w 1607795"/>
                <a:gd name="connsiteY900" fmla="*/ 434645 h 1988131"/>
                <a:gd name="connsiteX901" fmla="*/ 205715 w 1607795"/>
                <a:gd name="connsiteY901" fmla="*/ 429387 h 1988131"/>
                <a:gd name="connsiteX902" fmla="*/ 223241 w 1607795"/>
                <a:gd name="connsiteY902" fmla="*/ 410109 h 1988131"/>
                <a:gd name="connsiteX903" fmla="*/ 228499 w 1607795"/>
                <a:gd name="connsiteY903" fmla="*/ 406603 h 1988131"/>
                <a:gd name="connsiteX904" fmla="*/ 233756 w 1607795"/>
                <a:gd name="connsiteY904" fmla="*/ 404851 h 1988131"/>
                <a:gd name="connsiteX905" fmla="*/ 249530 w 1607795"/>
                <a:gd name="connsiteY905" fmla="*/ 392583 h 1988131"/>
                <a:gd name="connsiteX906" fmla="*/ 253035 w 1607795"/>
                <a:gd name="connsiteY906" fmla="*/ 390830 h 1988131"/>
                <a:gd name="connsiteX907" fmla="*/ 291592 w 1607795"/>
                <a:gd name="connsiteY907" fmla="*/ 382067 h 1988131"/>
                <a:gd name="connsiteX908" fmla="*/ 312624 w 1607795"/>
                <a:gd name="connsiteY908" fmla="*/ 385572 h 1988131"/>
                <a:gd name="connsiteX909" fmla="*/ 342418 w 1607795"/>
                <a:gd name="connsiteY909" fmla="*/ 404851 h 1988131"/>
                <a:gd name="connsiteX910" fmla="*/ 361696 w 1607795"/>
                <a:gd name="connsiteY910" fmla="*/ 443408 h 1988131"/>
                <a:gd name="connsiteX911" fmla="*/ 363449 w 1607795"/>
                <a:gd name="connsiteY911" fmla="*/ 452171 h 1988131"/>
                <a:gd name="connsiteX912" fmla="*/ 370459 w 1607795"/>
                <a:gd name="connsiteY912" fmla="*/ 438150 h 1988131"/>
                <a:gd name="connsiteX913" fmla="*/ 377470 w 1607795"/>
                <a:gd name="connsiteY913" fmla="*/ 396088 h 1988131"/>
                <a:gd name="connsiteX914" fmla="*/ 384480 w 1607795"/>
                <a:gd name="connsiteY914" fmla="*/ 354902 h 1988131"/>
                <a:gd name="connsiteX915" fmla="*/ 391490 w 1607795"/>
                <a:gd name="connsiteY915" fmla="*/ 299695 h 1988131"/>
                <a:gd name="connsiteX916" fmla="*/ 394995 w 1607795"/>
                <a:gd name="connsiteY916" fmla="*/ 289179 h 1988131"/>
                <a:gd name="connsiteX917" fmla="*/ 398501 w 1607795"/>
                <a:gd name="connsiteY917" fmla="*/ 289179 h 1988131"/>
                <a:gd name="connsiteX918" fmla="*/ 402006 w 1607795"/>
                <a:gd name="connsiteY918" fmla="*/ 276911 h 1988131"/>
                <a:gd name="connsiteX919" fmla="*/ 407264 w 1607795"/>
                <a:gd name="connsiteY919" fmla="*/ 240106 h 1988131"/>
                <a:gd name="connsiteX920" fmla="*/ 418948 w 1607795"/>
                <a:gd name="connsiteY920" fmla="*/ 216738 h 1988131"/>
                <a:gd name="connsiteX921" fmla="*/ 416027 w 1607795"/>
                <a:gd name="connsiteY921" fmla="*/ 231343 h 1988131"/>
                <a:gd name="connsiteX922" fmla="*/ 416027 w 1607795"/>
                <a:gd name="connsiteY922" fmla="*/ 236601 h 1988131"/>
                <a:gd name="connsiteX923" fmla="*/ 417780 w 1607795"/>
                <a:gd name="connsiteY923" fmla="*/ 236601 h 1988131"/>
                <a:gd name="connsiteX924" fmla="*/ 423037 w 1607795"/>
                <a:gd name="connsiteY924" fmla="*/ 212065 h 1988131"/>
                <a:gd name="connsiteX925" fmla="*/ 421285 w 1607795"/>
                <a:gd name="connsiteY925" fmla="*/ 212065 h 1988131"/>
                <a:gd name="connsiteX926" fmla="*/ 418948 w 1607795"/>
                <a:gd name="connsiteY926" fmla="*/ 216738 h 1988131"/>
                <a:gd name="connsiteX927" fmla="*/ 419532 w 1607795"/>
                <a:gd name="connsiteY927" fmla="*/ 213817 h 1988131"/>
                <a:gd name="connsiteX928" fmla="*/ 421285 w 1607795"/>
                <a:gd name="connsiteY928" fmla="*/ 212065 h 1988131"/>
                <a:gd name="connsiteX929" fmla="*/ 1020674 w 1607795"/>
                <a:gd name="connsiteY929" fmla="*/ 145466 h 1988131"/>
                <a:gd name="connsiteX930" fmla="*/ 997890 w 1607795"/>
                <a:gd name="connsiteY930" fmla="*/ 152476 h 1988131"/>
                <a:gd name="connsiteX931" fmla="*/ 1004900 w 1607795"/>
                <a:gd name="connsiteY931" fmla="*/ 154229 h 1988131"/>
                <a:gd name="connsiteX932" fmla="*/ 1020674 w 1607795"/>
                <a:gd name="connsiteY932" fmla="*/ 145466 h 1988131"/>
                <a:gd name="connsiteX933" fmla="*/ 1364183 w 1607795"/>
                <a:gd name="connsiteY933" fmla="*/ 94641 h 1988131"/>
                <a:gd name="connsiteX934" fmla="*/ 1358926 w 1607795"/>
                <a:gd name="connsiteY934" fmla="*/ 96393 h 1988131"/>
                <a:gd name="connsiteX935" fmla="*/ 1367689 w 1607795"/>
                <a:gd name="connsiteY935" fmla="*/ 96393 h 1988131"/>
                <a:gd name="connsiteX936" fmla="*/ 1364183 w 1607795"/>
                <a:gd name="connsiteY936" fmla="*/ 94641 h 1988131"/>
                <a:gd name="connsiteX937" fmla="*/ 1406246 w 1607795"/>
                <a:gd name="connsiteY937" fmla="*/ 89383 h 1988131"/>
                <a:gd name="connsiteX938" fmla="*/ 1397483 w 1607795"/>
                <a:gd name="connsiteY938" fmla="*/ 90259 h 1988131"/>
                <a:gd name="connsiteX939" fmla="*/ 1397483 w 1607795"/>
                <a:gd name="connsiteY939" fmla="*/ 96393 h 1988131"/>
                <a:gd name="connsiteX940" fmla="*/ 1406246 w 1607795"/>
                <a:gd name="connsiteY940" fmla="*/ 89383 h 1988131"/>
                <a:gd name="connsiteX941" fmla="*/ 1422019 w 1607795"/>
                <a:gd name="connsiteY941" fmla="*/ 85878 h 1988131"/>
                <a:gd name="connsiteX942" fmla="*/ 1423772 w 1607795"/>
                <a:gd name="connsiteY942" fmla="*/ 88506 h 1988131"/>
                <a:gd name="connsiteX943" fmla="*/ 1427277 w 1607795"/>
                <a:gd name="connsiteY943" fmla="*/ 89383 h 1988131"/>
                <a:gd name="connsiteX944" fmla="*/ 1427277 w 1607795"/>
                <a:gd name="connsiteY944" fmla="*/ 85878 h 1988131"/>
                <a:gd name="connsiteX945" fmla="*/ 1422019 w 1607795"/>
                <a:gd name="connsiteY945" fmla="*/ 85878 h 1988131"/>
                <a:gd name="connsiteX946" fmla="*/ 1280497 w 1607795"/>
                <a:gd name="connsiteY946" fmla="*/ 22346 h 1988131"/>
                <a:gd name="connsiteX947" fmla="*/ 1281811 w 1607795"/>
                <a:gd name="connsiteY947" fmla="*/ 24537 h 1988131"/>
                <a:gd name="connsiteX948" fmla="*/ 1284440 w 1607795"/>
                <a:gd name="connsiteY948" fmla="*/ 25413 h 1988131"/>
                <a:gd name="connsiteX949" fmla="*/ 1290574 w 1607795"/>
                <a:gd name="connsiteY949" fmla="*/ 24537 h 1988131"/>
                <a:gd name="connsiteX950" fmla="*/ 1322121 w 1607795"/>
                <a:gd name="connsiteY950" fmla="*/ 24537 h 1988131"/>
                <a:gd name="connsiteX951" fmla="*/ 1330884 w 1607795"/>
                <a:gd name="connsiteY951" fmla="*/ 28042 h 1988131"/>
                <a:gd name="connsiteX952" fmla="*/ 1364183 w 1607795"/>
                <a:gd name="connsiteY952" fmla="*/ 35052 h 1988131"/>
                <a:gd name="connsiteX953" fmla="*/ 1378204 w 1607795"/>
                <a:gd name="connsiteY953" fmla="*/ 41186 h 1988131"/>
                <a:gd name="connsiteX954" fmla="*/ 1385215 w 1607795"/>
                <a:gd name="connsiteY954" fmla="*/ 52578 h 1988131"/>
                <a:gd name="connsiteX955" fmla="*/ 1393978 w 1607795"/>
                <a:gd name="connsiteY955" fmla="*/ 70104 h 1988131"/>
                <a:gd name="connsiteX956" fmla="*/ 1397483 w 1607795"/>
                <a:gd name="connsiteY956" fmla="*/ 65723 h 1988131"/>
                <a:gd name="connsiteX957" fmla="*/ 1402741 w 1607795"/>
                <a:gd name="connsiteY957" fmla="*/ 63094 h 1988131"/>
                <a:gd name="connsiteX958" fmla="*/ 1409751 w 1607795"/>
                <a:gd name="connsiteY958" fmla="*/ 52578 h 1988131"/>
                <a:gd name="connsiteX959" fmla="*/ 1404493 w 1607795"/>
                <a:gd name="connsiteY959" fmla="*/ 48197 h 1988131"/>
                <a:gd name="connsiteX960" fmla="*/ 1397483 w 1607795"/>
                <a:gd name="connsiteY960" fmla="*/ 49073 h 1988131"/>
                <a:gd name="connsiteX961" fmla="*/ 1397483 w 1607795"/>
                <a:gd name="connsiteY961" fmla="*/ 42062 h 1988131"/>
                <a:gd name="connsiteX962" fmla="*/ 1422019 w 1607795"/>
                <a:gd name="connsiteY962" fmla="*/ 42062 h 1988131"/>
                <a:gd name="connsiteX963" fmla="*/ 1431658 w 1607795"/>
                <a:gd name="connsiteY963" fmla="*/ 47320 h 1988131"/>
                <a:gd name="connsiteX964" fmla="*/ 1444803 w 1607795"/>
                <a:gd name="connsiteY964" fmla="*/ 57836 h 1988131"/>
                <a:gd name="connsiteX965" fmla="*/ 1437793 w 1607795"/>
                <a:gd name="connsiteY965" fmla="*/ 58712 h 1988131"/>
                <a:gd name="connsiteX966" fmla="*/ 1430782 w 1607795"/>
                <a:gd name="connsiteY966" fmla="*/ 59589 h 1988131"/>
                <a:gd name="connsiteX967" fmla="*/ 1409751 w 1607795"/>
                <a:gd name="connsiteY967" fmla="*/ 66599 h 1988131"/>
                <a:gd name="connsiteX968" fmla="*/ 1403617 w 1607795"/>
                <a:gd name="connsiteY968" fmla="*/ 68352 h 1988131"/>
                <a:gd name="connsiteX969" fmla="*/ 1397483 w 1607795"/>
                <a:gd name="connsiteY969" fmla="*/ 71857 h 1988131"/>
                <a:gd name="connsiteX970" fmla="*/ 1406246 w 1607795"/>
                <a:gd name="connsiteY970" fmla="*/ 77114 h 1988131"/>
                <a:gd name="connsiteX971" fmla="*/ 1409751 w 1607795"/>
                <a:gd name="connsiteY971" fmla="*/ 82372 h 1988131"/>
                <a:gd name="connsiteX972" fmla="*/ 1422019 w 1607795"/>
                <a:gd name="connsiteY972" fmla="*/ 82372 h 1988131"/>
                <a:gd name="connsiteX973" fmla="*/ 1422019 w 1607795"/>
                <a:gd name="connsiteY973" fmla="*/ 78867 h 1988131"/>
                <a:gd name="connsiteX974" fmla="*/ 1436040 w 1607795"/>
                <a:gd name="connsiteY974" fmla="*/ 75362 h 1988131"/>
                <a:gd name="connsiteX975" fmla="*/ 1441298 w 1607795"/>
                <a:gd name="connsiteY975" fmla="*/ 78867 h 1988131"/>
                <a:gd name="connsiteX976" fmla="*/ 1444803 w 1607795"/>
                <a:gd name="connsiteY976" fmla="*/ 85878 h 1988131"/>
                <a:gd name="connsiteX977" fmla="*/ 1448308 w 1607795"/>
                <a:gd name="connsiteY977" fmla="*/ 89383 h 1988131"/>
                <a:gd name="connsiteX978" fmla="*/ 1459700 w 1607795"/>
                <a:gd name="connsiteY978" fmla="*/ 92888 h 1988131"/>
                <a:gd name="connsiteX979" fmla="*/ 1467587 w 1607795"/>
                <a:gd name="connsiteY979" fmla="*/ 96393 h 1988131"/>
                <a:gd name="connsiteX980" fmla="*/ 1483360 w 1607795"/>
                <a:gd name="connsiteY980" fmla="*/ 108661 h 1988131"/>
                <a:gd name="connsiteX981" fmla="*/ 1489494 w 1607795"/>
                <a:gd name="connsiteY981" fmla="*/ 122682 h 1988131"/>
                <a:gd name="connsiteX982" fmla="*/ 1497381 w 1607795"/>
                <a:gd name="connsiteY982" fmla="*/ 129693 h 1988131"/>
                <a:gd name="connsiteX983" fmla="*/ 1509649 w 1607795"/>
                <a:gd name="connsiteY983" fmla="*/ 136703 h 1988131"/>
                <a:gd name="connsiteX984" fmla="*/ 1518412 w 1607795"/>
                <a:gd name="connsiteY984" fmla="*/ 152476 h 1988131"/>
                <a:gd name="connsiteX985" fmla="*/ 1519289 w 1607795"/>
                <a:gd name="connsiteY985" fmla="*/ 168250 h 1988131"/>
                <a:gd name="connsiteX986" fmla="*/ 1518412 w 1607795"/>
                <a:gd name="connsiteY986" fmla="*/ 185776 h 1988131"/>
                <a:gd name="connsiteX987" fmla="*/ 1518412 w 1607795"/>
                <a:gd name="connsiteY987" fmla="*/ 189281 h 1988131"/>
                <a:gd name="connsiteX988" fmla="*/ 1518412 w 1607795"/>
                <a:gd name="connsiteY988" fmla="*/ 213817 h 1988131"/>
                <a:gd name="connsiteX989" fmla="*/ 1518412 w 1607795"/>
                <a:gd name="connsiteY989" fmla="*/ 224333 h 1988131"/>
                <a:gd name="connsiteX990" fmla="*/ 1516660 w 1607795"/>
                <a:gd name="connsiteY990" fmla="*/ 227838 h 1988131"/>
                <a:gd name="connsiteX991" fmla="*/ 1514907 w 1607795"/>
                <a:gd name="connsiteY991" fmla="*/ 233096 h 1988131"/>
                <a:gd name="connsiteX992" fmla="*/ 1504391 w 1607795"/>
                <a:gd name="connsiteY992" fmla="*/ 255880 h 1988131"/>
                <a:gd name="connsiteX993" fmla="*/ 1502639 w 1607795"/>
                <a:gd name="connsiteY993" fmla="*/ 259385 h 1988131"/>
                <a:gd name="connsiteX994" fmla="*/ 1500010 w 1607795"/>
                <a:gd name="connsiteY994" fmla="*/ 267272 h 1988131"/>
                <a:gd name="connsiteX995" fmla="*/ 1497381 w 1607795"/>
                <a:gd name="connsiteY995" fmla="*/ 275158 h 1988131"/>
                <a:gd name="connsiteX996" fmla="*/ 1492999 w 1607795"/>
                <a:gd name="connsiteY996" fmla="*/ 279540 h 1988131"/>
                <a:gd name="connsiteX997" fmla="*/ 1490370 w 1607795"/>
                <a:gd name="connsiteY997" fmla="*/ 285674 h 1988131"/>
                <a:gd name="connsiteX998" fmla="*/ 1467587 w 1607795"/>
                <a:gd name="connsiteY998" fmla="*/ 290932 h 1988131"/>
                <a:gd name="connsiteX999" fmla="*/ 1444803 w 1607795"/>
                <a:gd name="connsiteY999" fmla="*/ 299695 h 1988131"/>
                <a:gd name="connsiteX1000" fmla="*/ 1422019 w 1607795"/>
                <a:gd name="connsiteY1000" fmla="*/ 299695 h 1988131"/>
                <a:gd name="connsiteX1001" fmla="*/ 1418514 w 1607795"/>
                <a:gd name="connsiteY1001" fmla="*/ 297942 h 1988131"/>
                <a:gd name="connsiteX1002" fmla="*/ 1415009 w 1607795"/>
                <a:gd name="connsiteY1002" fmla="*/ 299695 h 1988131"/>
                <a:gd name="connsiteX1003" fmla="*/ 1403617 w 1607795"/>
                <a:gd name="connsiteY1003" fmla="*/ 300571 h 1988131"/>
                <a:gd name="connsiteX1004" fmla="*/ 1393978 w 1607795"/>
                <a:gd name="connsiteY1004" fmla="*/ 299695 h 1988131"/>
                <a:gd name="connsiteX1005" fmla="*/ 1364183 w 1607795"/>
                <a:gd name="connsiteY1005" fmla="*/ 289179 h 1988131"/>
                <a:gd name="connsiteX1006" fmla="*/ 1358926 w 1607795"/>
                <a:gd name="connsiteY1006" fmla="*/ 289179 h 1988131"/>
                <a:gd name="connsiteX1007" fmla="*/ 1374699 w 1607795"/>
                <a:gd name="connsiteY1007" fmla="*/ 295313 h 1988131"/>
                <a:gd name="connsiteX1008" fmla="*/ 1388720 w 1607795"/>
                <a:gd name="connsiteY1008" fmla="*/ 299695 h 1988131"/>
                <a:gd name="connsiteX1009" fmla="*/ 1376452 w 1607795"/>
                <a:gd name="connsiteY1009" fmla="*/ 301447 h 1988131"/>
                <a:gd name="connsiteX1010" fmla="*/ 1362431 w 1607795"/>
                <a:gd name="connsiteY1010" fmla="*/ 299695 h 1988131"/>
                <a:gd name="connsiteX1011" fmla="*/ 1341400 w 1607795"/>
                <a:gd name="connsiteY1011" fmla="*/ 300571 h 1988131"/>
                <a:gd name="connsiteX1012" fmla="*/ 1325626 w 1607795"/>
                <a:gd name="connsiteY1012" fmla="*/ 303200 h 1988131"/>
                <a:gd name="connsiteX1013" fmla="*/ 1318616 w 1607795"/>
                <a:gd name="connsiteY1013" fmla="*/ 306705 h 1988131"/>
                <a:gd name="connsiteX1014" fmla="*/ 1313358 w 1607795"/>
                <a:gd name="connsiteY1014" fmla="*/ 306705 h 1988131"/>
                <a:gd name="connsiteX1015" fmla="*/ 1333513 w 1607795"/>
                <a:gd name="connsiteY1015" fmla="*/ 299695 h 1988131"/>
                <a:gd name="connsiteX1016" fmla="*/ 1351916 w 1607795"/>
                <a:gd name="connsiteY1016" fmla="*/ 290932 h 1988131"/>
                <a:gd name="connsiteX1017" fmla="*/ 1342276 w 1607795"/>
                <a:gd name="connsiteY1017" fmla="*/ 291808 h 1988131"/>
                <a:gd name="connsiteX1018" fmla="*/ 1330884 w 1607795"/>
                <a:gd name="connsiteY1018" fmla="*/ 290932 h 1988131"/>
                <a:gd name="connsiteX1019" fmla="*/ 1343152 w 1607795"/>
                <a:gd name="connsiteY1019" fmla="*/ 285674 h 1988131"/>
                <a:gd name="connsiteX1020" fmla="*/ 1339647 w 1607795"/>
                <a:gd name="connsiteY1020" fmla="*/ 285674 h 1988131"/>
                <a:gd name="connsiteX1021" fmla="*/ 1322121 w 1607795"/>
                <a:gd name="connsiteY1021" fmla="*/ 292684 h 1988131"/>
                <a:gd name="connsiteX1022" fmla="*/ 1302843 w 1607795"/>
                <a:gd name="connsiteY1022" fmla="*/ 299695 h 1988131"/>
                <a:gd name="connsiteX1023" fmla="*/ 1299337 w 1607795"/>
                <a:gd name="connsiteY1023" fmla="*/ 303200 h 1988131"/>
                <a:gd name="connsiteX1024" fmla="*/ 1294080 w 1607795"/>
                <a:gd name="connsiteY1024" fmla="*/ 303200 h 1988131"/>
                <a:gd name="connsiteX1025" fmla="*/ 1284440 w 1607795"/>
                <a:gd name="connsiteY1025" fmla="*/ 310210 h 1988131"/>
                <a:gd name="connsiteX1026" fmla="*/ 1273049 w 1607795"/>
                <a:gd name="connsiteY1026" fmla="*/ 313716 h 1988131"/>
                <a:gd name="connsiteX1027" fmla="*/ 1246759 w 1607795"/>
                <a:gd name="connsiteY1027" fmla="*/ 331241 h 1988131"/>
                <a:gd name="connsiteX1028" fmla="*/ 1278306 w 1607795"/>
                <a:gd name="connsiteY1028" fmla="*/ 320726 h 1988131"/>
                <a:gd name="connsiteX1029" fmla="*/ 1309853 w 1607795"/>
                <a:gd name="connsiteY1029" fmla="*/ 310210 h 1988131"/>
                <a:gd name="connsiteX1030" fmla="*/ 1294080 w 1607795"/>
                <a:gd name="connsiteY1030" fmla="*/ 317221 h 1988131"/>
                <a:gd name="connsiteX1031" fmla="*/ 1269543 w 1607795"/>
                <a:gd name="connsiteY1031" fmla="*/ 328613 h 1988131"/>
                <a:gd name="connsiteX1032" fmla="*/ 1243254 w 1607795"/>
                <a:gd name="connsiteY1032" fmla="*/ 341757 h 1988131"/>
                <a:gd name="connsiteX1033" fmla="*/ 1221346 w 1607795"/>
                <a:gd name="connsiteY1033" fmla="*/ 351396 h 1988131"/>
                <a:gd name="connsiteX1034" fmla="*/ 1195934 w 1607795"/>
                <a:gd name="connsiteY1034" fmla="*/ 362788 h 1988131"/>
                <a:gd name="connsiteX1035" fmla="*/ 1157377 w 1607795"/>
                <a:gd name="connsiteY1035" fmla="*/ 389077 h 1988131"/>
                <a:gd name="connsiteX1036" fmla="*/ 1153872 w 1607795"/>
                <a:gd name="connsiteY1036" fmla="*/ 390830 h 1988131"/>
                <a:gd name="connsiteX1037" fmla="*/ 1156500 w 1607795"/>
                <a:gd name="connsiteY1037" fmla="*/ 396964 h 1988131"/>
                <a:gd name="connsiteX1038" fmla="*/ 1160882 w 1607795"/>
                <a:gd name="connsiteY1038" fmla="*/ 403098 h 1988131"/>
                <a:gd name="connsiteX1039" fmla="*/ 1162635 w 1607795"/>
                <a:gd name="connsiteY1039" fmla="*/ 407480 h 1988131"/>
                <a:gd name="connsiteX1040" fmla="*/ 1167892 w 1607795"/>
                <a:gd name="connsiteY1040" fmla="*/ 410109 h 1988131"/>
                <a:gd name="connsiteX1041" fmla="*/ 1177531 w 1607795"/>
                <a:gd name="connsiteY1041" fmla="*/ 411861 h 1988131"/>
                <a:gd name="connsiteX1042" fmla="*/ 1183666 w 1607795"/>
                <a:gd name="connsiteY1042" fmla="*/ 418871 h 1988131"/>
                <a:gd name="connsiteX1043" fmla="*/ 1188923 w 1607795"/>
                <a:gd name="connsiteY1043" fmla="*/ 424129 h 1988131"/>
                <a:gd name="connsiteX1044" fmla="*/ 1191553 w 1607795"/>
                <a:gd name="connsiteY1044" fmla="*/ 421500 h 1988131"/>
                <a:gd name="connsiteX1045" fmla="*/ 1194181 w 1607795"/>
                <a:gd name="connsiteY1045" fmla="*/ 418871 h 1988131"/>
                <a:gd name="connsiteX1046" fmla="*/ 1197686 w 1607795"/>
                <a:gd name="connsiteY1046" fmla="*/ 420624 h 1988131"/>
                <a:gd name="connsiteX1047" fmla="*/ 1202945 w 1607795"/>
                <a:gd name="connsiteY1047" fmla="*/ 422377 h 1988131"/>
                <a:gd name="connsiteX1048" fmla="*/ 1206449 w 1607795"/>
                <a:gd name="connsiteY1048" fmla="*/ 424129 h 1988131"/>
                <a:gd name="connsiteX1049" fmla="*/ 1209955 w 1607795"/>
                <a:gd name="connsiteY1049" fmla="*/ 426758 h 1988131"/>
                <a:gd name="connsiteX1050" fmla="*/ 1215213 w 1607795"/>
                <a:gd name="connsiteY1050" fmla="*/ 429387 h 1988131"/>
                <a:gd name="connsiteX1051" fmla="*/ 1220470 w 1607795"/>
                <a:gd name="connsiteY1051" fmla="*/ 426758 h 1988131"/>
                <a:gd name="connsiteX1052" fmla="*/ 1227481 w 1607795"/>
                <a:gd name="connsiteY1052" fmla="*/ 424129 h 1988131"/>
                <a:gd name="connsiteX1053" fmla="*/ 1230986 w 1607795"/>
                <a:gd name="connsiteY1053" fmla="*/ 431140 h 1988131"/>
                <a:gd name="connsiteX1054" fmla="*/ 1239749 w 1607795"/>
                <a:gd name="connsiteY1054" fmla="*/ 434645 h 1988131"/>
                <a:gd name="connsiteX1055" fmla="*/ 1257275 w 1607795"/>
                <a:gd name="connsiteY1055" fmla="*/ 443408 h 1988131"/>
                <a:gd name="connsiteX1056" fmla="*/ 1269543 w 1607795"/>
                <a:gd name="connsiteY1056" fmla="*/ 453923 h 1988131"/>
                <a:gd name="connsiteX1057" fmla="*/ 1278306 w 1607795"/>
                <a:gd name="connsiteY1057" fmla="*/ 461810 h 1988131"/>
                <a:gd name="connsiteX1058" fmla="*/ 1294080 w 1607795"/>
                <a:gd name="connsiteY1058" fmla="*/ 460934 h 1988131"/>
                <a:gd name="connsiteX1059" fmla="*/ 1302843 w 1607795"/>
                <a:gd name="connsiteY1059" fmla="*/ 458305 h 1988131"/>
                <a:gd name="connsiteX1060" fmla="*/ 1309853 w 1607795"/>
                <a:gd name="connsiteY1060" fmla="*/ 455676 h 1988131"/>
                <a:gd name="connsiteX1061" fmla="*/ 1322121 w 1607795"/>
                <a:gd name="connsiteY1061" fmla="*/ 453923 h 1988131"/>
                <a:gd name="connsiteX1062" fmla="*/ 1330884 w 1607795"/>
                <a:gd name="connsiteY1062" fmla="*/ 450418 h 1988131"/>
                <a:gd name="connsiteX1063" fmla="*/ 1339647 w 1607795"/>
                <a:gd name="connsiteY1063" fmla="*/ 446037 h 1988131"/>
                <a:gd name="connsiteX1064" fmla="*/ 1351916 w 1607795"/>
                <a:gd name="connsiteY1064" fmla="*/ 443408 h 1988131"/>
                <a:gd name="connsiteX1065" fmla="*/ 1371194 w 1607795"/>
                <a:gd name="connsiteY1065" fmla="*/ 436398 h 1988131"/>
                <a:gd name="connsiteX1066" fmla="*/ 1385215 w 1607795"/>
                <a:gd name="connsiteY1066" fmla="*/ 439903 h 1988131"/>
                <a:gd name="connsiteX1067" fmla="*/ 1415009 w 1607795"/>
                <a:gd name="connsiteY1067" fmla="*/ 453923 h 1988131"/>
                <a:gd name="connsiteX1068" fmla="*/ 1423772 w 1607795"/>
                <a:gd name="connsiteY1068" fmla="*/ 456552 h 1988131"/>
                <a:gd name="connsiteX1069" fmla="*/ 1436040 w 1607795"/>
                <a:gd name="connsiteY1069" fmla="*/ 460934 h 1988131"/>
                <a:gd name="connsiteX1070" fmla="*/ 1444803 w 1607795"/>
                <a:gd name="connsiteY1070" fmla="*/ 464439 h 1988131"/>
                <a:gd name="connsiteX1071" fmla="*/ 1458824 w 1607795"/>
                <a:gd name="connsiteY1071" fmla="*/ 469697 h 1988131"/>
                <a:gd name="connsiteX1072" fmla="*/ 1476350 w 1607795"/>
                <a:gd name="connsiteY1072" fmla="*/ 480212 h 1988131"/>
                <a:gd name="connsiteX1073" fmla="*/ 1502639 w 1607795"/>
                <a:gd name="connsiteY1073" fmla="*/ 487223 h 1988131"/>
                <a:gd name="connsiteX1074" fmla="*/ 1504391 w 1607795"/>
                <a:gd name="connsiteY1074" fmla="*/ 487223 h 1988131"/>
                <a:gd name="connsiteX1075" fmla="*/ 1530681 w 1607795"/>
                <a:gd name="connsiteY1075" fmla="*/ 494233 h 1988131"/>
                <a:gd name="connsiteX1076" fmla="*/ 1534186 w 1607795"/>
                <a:gd name="connsiteY1076" fmla="*/ 497738 h 1988131"/>
                <a:gd name="connsiteX1077" fmla="*/ 1560475 w 1607795"/>
                <a:gd name="connsiteY1077" fmla="*/ 513512 h 1988131"/>
                <a:gd name="connsiteX1078" fmla="*/ 1581506 w 1607795"/>
                <a:gd name="connsiteY1078" fmla="*/ 525780 h 1988131"/>
                <a:gd name="connsiteX1079" fmla="*/ 1584135 w 1607795"/>
                <a:gd name="connsiteY1079" fmla="*/ 531038 h 1988131"/>
                <a:gd name="connsiteX1080" fmla="*/ 1590269 w 1607795"/>
                <a:gd name="connsiteY1080" fmla="*/ 532790 h 1988131"/>
                <a:gd name="connsiteX1081" fmla="*/ 1606042 w 1607795"/>
                <a:gd name="connsiteY1081" fmla="*/ 545059 h 1988131"/>
                <a:gd name="connsiteX1082" fmla="*/ 1606919 w 1607795"/>
                <a:gd name="connsiteY1082" fmla="*/ 553822 h 1988131"/>
                <a:gd name="connsiteX1083" fmla="*/ 1606042 w 1607795"/>
                <a:gd name="connsiteY1083" fmla="*/ 564337 h 1988131"/>
                <a:gd name="connsiteX1084" fmla="*/ 1604290 w 1607795"/>
                <a:gd name="connsiteY1084" fmla="*/ 576606 h 1988131"/>
                <a:gd name="connsiteX1085" fmla="*/ 1606042 w 1607795"/>
                <a:gd name="connsiteY1085" fmla="*/ 601142 h 1988131"/>
                <a:gd name="connsiteX1086" fmla="*/ 1607795 w 1607795"/>
                <a:gd name="connsiteY1086" fmla="*/ 606400 h 1988131"/>
                <a:gd name="connsiteX1087" fmla="*/ 1606919 w 1607795"/>
                <a:gd name="connsiteY1087" fmla="*/ 615163 h 1988131"/>
                <a:gd name="connsiteX1088" fmla="*/ 1595527 w 1607795"/>
                <a:gd name="connsiteY1088" fmla="*/ 620420 h 1988131"/>
                <a:gd name="connsiteX1089" fmla="*/ 1593774 w 1607795"/>
                <a:gd name="connsiteY1089" fmla="*/ 627431 h 1988131"/>
                <a:gd name="connsiteX1090" fmla="*/ 1581506 w 1607795"/>
                <a:gd name="connsiteY1090" fmla="*/ 643204 h 1988131"/>
                <a:gd name="connsiteX1091" fmla="*/ 1560475 w 1607795"/>
                <a:gd name="connsiteY1091" fmla="*/ 660730 h 1988131"/>
                <a:gd name="connsiteX1092" fmla="*/ 1553464 w 1607795"/>
                <a:gd name="connsiteY1092" fmla="*/ 671246 h 1988131"/>
                <a:gd name="connsiteX1093" fmla="*/ 1546454 w 1607795"/>
                <a:gd name="connsiteY1093" fmla="*/ 674751 h 1988131"/>
                <a:gd name="connsiteX1094" fmla="*/ 1542949 w 1607795"/>
                <a:gd name="connsiteY1094" fmla="*/ 694030 h 1988131"/>
                <a:gd name="connsiteX1095" fmla="*/ 1541196 w 1607795"/>
                <a:gd name="connsiteY1095" fmla="*/ 730834 h 1988131"/>
                <a:gd name="connsiteX1096" fmla="*/ 1541196 w 1607795"/>
                <a:gd name="connsiteY1096" fmla="*/ 713308 h 1988131"/>
                <a:gd name="connsiteX1097" fmla="*/ 1534186 w 1607795"/>
                <a:gd name="connsiteY1097" fmla="*/ 713308 h 1988131"/>
                <a:gd name="connsiteX1098" fmla="*/ 1532433 w 1607795"/>
                <a:gd name="connsiteY1098" fmla="*/ 718566 h 1988131"/>
                <a:gd name="connsiteX1099" fmla="*/ 1530681 w 1607795"/>
                <a:gd name="connsiteY1099" fmla="*/ 730834 h 1988131"/>
                <a:gd name="connsiteX1100" fmla="*/ 1530681 w 1607795"/>
                <a:gd name="connsiteY1100" fmla="*/ 767639 h 1988131"/>
                <a:gd name="connsiteX1101" fmla="*/ 1527175 w 1607795"/>
                <a:gd name="connsiteY1101" fmla="*/ 778155 h 1988131"/>
                <a:gd name="connsiteX1102" fmla="*/ 1527175 w 1607795"/>
                <a:gd name="connsiteY1102" fmla="*/ 806196 h 1988131"/>
                <a:gd name="connsiteX1103" fmla="*/ 1530681 w 1607795"/>
                <a:gd name="connsiteY1103" fmla="*/ 841248 h 1988131"/>
                <a:gd name="connsiteX1104" fmla="*/ 1530681 w 1607795"/>
                <a:gd name="connsiteY1104" fmla="*/ 862279 h 1988131"/>
                <a:gd name="connsiteX1105" fmla="*/ 1532433 w 1607795"/>
                <a:gd name="connsiteY1105" fmla="*/ 864032 h 1988131"/>
                <a:gd name="connsiteX1106" fmla="*/ 1530681 w 1607795"/>
                <a:gd name="connsiteY1106" fmla="*/ 865784 h 1988131"/>
                <a:gd name="connsiteX1107" fmla="*/ 1534186 w 1607795"/>
                <a:gd name="connsiteY1107" fmla="*/ 890321 h 1988131"/>
                <a:gd name="connsiteX1108" fmla="*/ 1534186 w 1607795"/>
                <a:gd name="connsiteY1108" fmla="*/ 902589 h 1988131"/>
                <a:gd name="connsiteX1109" fmla="*/ 1534186 w 1607795"/>
                <a:gd name="connsiteY1109" fmla="*/ 913105 h 1988131"/>
                <a:gd name="connsiteX1110" fmla="*/ 1534186 w 1607795"/>
                <a:gd name="connsiteY1110" fmla="*/ 918362 h 1988131"/>
                <a:gd name="connsiteX1111" fmla="*/ 1537691 w 1607795"/>
                <a:gd name="connsiteY1111" fmla="*/ 925373 h 1988131"/>
                <a:gd name="connsiteX1112" fmla="*/ 1541196 w 1607795"/>
                <a:gd name="connsiteY1112" fmla="*/ 932383 h 1988131"/>
                <a:gd name="connsiteX1113" fmla="*/ 1542072 w 1607795"/>
                <a:gd name="connsiteY1113" fmla="*/ 944651 h 1988131"/>
                <a:gd name="connsiteX1114" fmla="*/ 1542949 w 1607795"/>
                <a:gd name="connsiteY1114" fmla="*/ 955167 h 1988131"/>
                <a:gd name="connsiteX1115" fmla="*/ 1544701 w 1607795"/>
                <a:gd name="connsiteY1115" fmla="*/ 965683 h 1988131"/>
                <a:gd name="connsiteX1116" fmla="*/ 1546454 w 1607795"/>
                <a:gd name="connsiteY1116" fmla="*/ 979703 h 1988131"/>
                <a:gd name="connsiteX1117" fmla="*/ 1549959 w 1607795"/>
                <a:gd name="connsiteY1117" fmla="*/ 991972 h 1988131"/>
                <a:gd name="connsiteX1118" fmla="*/ 1553464 w 1607795"/>
                <a:gd name="connsiteY1118" fmla="*/ 1007745 h 1988131"/>
                <a:gd name="connsiteX1119" fmla="*/ 1553464 w 1607795"/>
                <a:gd name="connsiteY1119" fmla="*/ 1014755 h 1988131"/>
                <a:gd name="connsiteX1120" fmla="*/ 1542949 w 1607795"/>
                <a:gd name="connsiteY1120" fmla="*/ 1044550 h 1988131"/>
                <a:gd name="connsiteX1121" fmla="*/ 1542949 w 1607795"/>
                <a:gd name="connsiteY1121" fmla="*/ 1072591 h 1988131"/>
                <a:gd name="connsiteX1122" fmla="*/ 1546454 w 1607795"/>
                <a:gd name="connsiteY1122" fmla="*/ 1099757 h 1988131"/>
                <a:gd name="connsiteX1123" fmla="*/ 1553464 w 1607795"/>
                <a:gd name="connsiteY1123" fmla="*/ 1128674 h 1988131"/>
                <a:gd name="connsiteX1124" fmla="*/ 1553464 w 1607795"/>
                <a:gd name="connsiteY1124" fmla="*/ 1137437 h 1988131"/>
                <a:gd name="connsiteX1125" fmla="*/ 1546454 w 1607795"/>
                <a:gd name="connsiteY1125" fmla="*/ 1140943 h 1988131"/>
                <a:gd name="connsiteX1126" fmla="*/ 1548206 w 1607795"/>
                <a:gd name="connsiteY1126" fmla="*/ 1147953 h 1988131"/>
                <a:gd name="connsiteX1127" fmla="*/ 1534186 w 1607795"/>
                <a:gd name="connsiteY1127" fmla="*/ 1161974 h 1988131"/>
                <a:gd name="connsiteX1128" fmla="*/ 1502639 w 1607795"/>
                <a:gd name="connsiteY1128" fmla="*/ 1172490 h 1988131"/>
                <a:gd name="connsiteX1129" fmla="*/ 1497381 w 1607795"/>
                <a:gd name="connsiteY1129" fmla="*/ 1175995 h 1988131"/>
                <a:gd name="connsiteX1130" fmla="*/ 1497381 w 1607795"/>
                <a:gd name="connsiteY1130" fmla="*/ 1188263 h 1988131"/>
                <a:gd name="connsiteX1131" fmla="*/ 1494752 w 1607795"/>
                <a:gd name="connsiteY1131" fmla="*/ 1196150 h 1988131"/>
                <a:gd name="connsiteX1132" fmla="*/ 1483360 w 1607795"/>
                <a:gd name="connsiteY1132" fmla="*/ 1198778 h 1988131"/>
                <a:gd name="connsiteX1133" fmla="*/ 1478979 w 1607795"/>
                <a:gd name="connsiteY1133" fmla="*/ 1199655 h 1988131"/>
                <a:gd name="connsiteX1134" fmla="*/ 1471092 w 1607795"/>
                <a:gd name="connsiteY1134" fmla="*/ 1200531 h 1988131"/>
                <a:gd name="connsiteX1135" fmla="*/ 1467587 w 1607795"/>
                <a:gd name="connsiteY1135" fmla="*/ 1198778 h 1988131"/>
                <a:gd name="connsiteX1136" fmla="*/ 1458824 w 1607795"/>
                <a:gd name="connsiteY1136" fmla="*/ 1198778 h 1988131"/>
                <a:gd name="connsiteX1137" fmla="*/ 1451814 w 1607795"/>
                <a:gd name="connsiteY1137" fmla="*/ 1200531 h 1988131"/>
                <a:gd name="connsiteX1138" fmla="*/ 1439545 w 1607795"/>
                <a:gd name="connsiteY1138" fmla="*/ 1207541 h 1988131"/>
                <a:gd name="connsiteX1139" fmla="*/ 1436040 w 1607795"/>
                <a:gd name="connsiteY1139" fmla="*/ 1211047 h 1988131"/>
                <a:gd name="connsiteX1140" fmla="*/ 1436040 w 1607795"/>
                <a:gd name="connsiteY1140" fmla="*/ 1202284 h 1988131"/>
                <a:gd name="connsiteX1141" fmla="*/ 1415009 w 1607795"/>
                <a:gd name="connsiteY1141" fmla="*/ 1200531 h 1988131"/>
                <a:gd name="connsiteX1142" fmla="*/ 1400988 w 1607795"/>
                <a:gd name="connsiteY1142" fmla="*/ 1200531 h 1988131"/>
                <a:gd name="connsiteX1143" fmla="*/ 1388720 w 1607795"/>
                <a:gd name="connsiteY1143" fmla="*/ 1200531 h 1988131"/>
                <a:gd name="connsiteX1144" fmla="*/ 1386967 w 1607795"/>
                <a:gd name="connsiteY1144" fmla="*/ 1200531 h 1988131"/>
                <a:gd name="connsiteX1145" fmla="*/ 1385215 w 1607795"/>
                <a:gd name="connsiteY1145" fmla="*/ 1202284 h 1988131"/>
                <a:gd name="connsiteX1146" fmla="*/ 1373823 w 1607795"/>
                <a:gd name="connsiteY1146" fmla="*/ 1200531 h 1988131"/>
                <a:gd name="connsiteX1147" fmla="*/ 1358926 w 1607795"/>
                <a:gd name="connsiteY1147" fmla="*/ 1198778 h 1988131"/>
                <a:gd name="connsiteX1148" fmla="*/ 1355421 w 1607795"/>
                <a:gd name="connsiteY1148" fmla="*/ 1202284 h 1988131"/>
                <a:gd name="connsiteX1149" fmla="*/ 1325626 w 1607795"/>
                <a:gd name="connsiteY1149" fmla="*/ 1190015 h 1988131"/>
                <a:gd name="connsiteX1150" fmla="*/ 1320369 w 1607795"/>
                <a:gd name="connsiteY1150" fmla="*/ 1187387 h 1988131"/>
                <a:gd name="connsiteX1151" fmla="*/ 1313358 w 1607795"/>
                <a:gd name="connsiteY1151" fmla="*/ 1179500 h 1988131"/>
                <a:gd name="connsiteX1152" fmla="*/ 1304595 w 1607795"/>
                <a:gd name="connsiteY1152" fmla="*/ 1175995 h 1988131"/>
                <a:gd name="connsiteX1153" fmla="*/ 1309853 w 1607795"/>
                <a:gd name="connsiteY1153" fmla="*/ 1172490 h 1988131"/>
                <a:gd name="connsiteX1154" fmla="*/ 1313358 w 1607795"/>
                <a:gd name="connsiteY1154" fmla="*/ 1168984 h 1988131"/>
                <a:gd name="connsiteX1155" fmla="*/ 1304595 w 1607795"/>
                <a:gd name="connsiteY1155" fmla="*/ 1165479 h 1988131"/>
                <a:gd name="connsiteX1156" fmla="*/ 1318616 w 1607795"/>
                <a:gd name="connsiteY1156" fmla="*/ 1165479 h 1988131"/>
                <a:gd name="connsiteX1157" fmla="*/ 1304595 w 1607795"/>
                <a:gd name="connsiteY1157" fmla="*/ 1153211 h 1988131"/>
                <a:gd name="connsiteX1158" fmla="*/ 1304595 w 1607795"/>
                <a:gd name="connsiteY1158" fmla="*/ 1163726 h 1988131"/>
                <a:gd name="connsiteX1159" fmla="*/ 1300213 w 1607795"/>
                <a:gd name="connsiteY1159" fmla="*/ 1155840 h 1988131"/>
                <a:gd name="connsiteX1160" fmla="*/ 1299337 w 1607795"/>
                <a:gd name="connsiteY1160" fmla="*/ 1147953 h 1988131"/>
                <a:gd name="connsiteX1161" fmla="*/ 1294080 w 1607795"/>
                <a:gd name="connsiteY1161" fmla="*/ 1146200 h 1988131"/>
                <a:gd name="connsiteX1162" fmla="*/ 1294080 w 1607795"/>
                <a:gd name="connsiteY1162" fmla="*/ 1158469 h 1988131"/>
                <a:gd name="connsiteX1163" fmla="*/ 1297585 w 1607795"/>
                <a:gd name="connsiteY1163" fmla="*/ 1167232 h 1988131"/>
                <a:gd name="connsiteX1164" fmla="*/ 1299337 w 1607795"/>
                <a:gd name="connsiteY1164" fmla="*/ 1177747 h 1988131"/>
                <a:gd name="connsiteX1165" fmla="*/ 1299337 w 1607795"/>
                <a:gd name="connsiteY1165" fmla="*/ 1193521 h 1988131"/>
                <a:gd name="connsiteX1166" fmla="*/ 1302843 w 1607795"/>
                <a:gd name="connsiteY1166" fmla="*/ 1209294 h 1988131"/>
                <a:gd name="connsiteX1167" fmla="*/ 1301090 w 1607795"/>
                <a:gd name="connsiteY1167" fmla="*/ 1216304 h 1988131"/>
                <a:gd name="connsiteX1168" fmla="*/ 1295832 w 1607795"/>
                <a:gd name="connsiteY1168" fmla="*/ 1225067 h 1988131"/>
                <a:gd name="connsiteX1169" fmla="*/ 1297585 w 1607795"/>
                <a:gd name="connsiteY1169" fmla="*/ 1247851 h 1988131"/>
                <a:gd name="connsiteX1170" fmla="*/ 1299337 w 1607795"/>
                <a:gd name="connsiteY1170" fmla="*/ 1268882 h 1988131"/>
                <a:gd name="connsiteX1171" fmla="*/ 1299337 w 1607795"/>
                <a:gd name="connsiteY1171" fmla="*/ 1275893 h 1988131"/>
                <a:gd name="connsiteX1172" fmla="*/ 1301090 w 1607795"/>
                <a:gd name="connsiteY1172" fmla="*/ 1304811 h 1988131"/>
                <a:gd name="connsiteX1173" fmla="*/ 1302843 w 1607795"/>
                <a:gd name="connsiteY1173" fmla="*/ 1331976 h 1988131"/>
                <a:gd name="connsiteX1174" fmla="*/ 1302843 w 1607795"/>
                <a:gd name="connsiteY1174" fmla="*/ 1389812 h 1988131"/>
                <a:gd name="connsiteX1175" fmla="*/ 1304595 w 1607795"/>
                <a:gd name="connsiteY1175" fmla="*/ 1393317 h 1988131"/>
                <a:gd name="connsiteX1176" fmla="*/ 1310729 w 1607795"/>
                <a:gd name="connsiteY1176" fmla="*/ 1419606 h 1988131"/>
                <a:gd name="connsiteX1177" fmla="*/ 1309853 w 1607795"/>
                <a:gd name="connsiteY1177" fmla="*/ 1438885 h 1988131"/>
                <a:gd name="connsiteX1178" fmla="*/ 1304595 w 1607795"/>
                <a:gd name="connsiteY1178" fmla="*/ 1468679 h 1988131"/>
                <a:gd name="connsiteX1179" fmla="*/ 1304595 w 1607795"/>
                <a:gd name="connsiteY1179" fmla="*/ 1479195 h 1988131"/>
                <a:gd name="connsiteX1180" fmla="*/ 1304595 w 1607795"/>
                <a:gd name="connsiteY1180" fmla="*/ 1494968 h 1988131"/>
                <a:gd name="connsiteX1181" fmla="*/ 1303822 w 1607795"/>
                <a:gd name="connsiteY1181" fmla="*/ 1500378 h 1988131"/>
                <a:gd name="connsiteX1182" fmla="*/ 1209782 w 1607795"/>
                <a:gd name="connsiteY1182" fmla="*/ 1988131 h 1988131"/>
                <a:gd name="connsiteX1183" fmla="*/ 1053179 w 1607795"/>
                <a:gd name="connsiteY1183" fmla="*/ 1500378 h 1988131"/>
                <a:gd name="connsiteX1184" fmla="*/ 1053973 w 1607795"/>
                <a:gd name="connsiteY1184" fmla="*/ 1497597 h 1988131"/>
                <a:gd name="connsiteX1185" fmla="*/ 1055726 w 1607795"/>
                <a:gd name="connsiteY1185" fmla="*/ 1491463 h 1988131"/>
                <a:gd name="connsiteX1186" fmla="*/ 1055726 w 1607795"/>
                <a:gd name="connsiteY1186" fmla="*/ 1386307 h 1988131"/>
                <a:gd name="connsiteX1187" fmla="*/ 1053097 w 1607795"/>
                <a:gd name="connsiteY1187" fmla="*/ 1376667 h 1988131"/>
                <a:gd name="connsiteX1188" fmla="*/ 1055726 w 1607795"/>
                <a:gd name="connsiteY1188" fmla="*/ 1370533 h 1988131"/>
                <a:gd name="connsiteX1189" fmla="*/ 1057479 w 1607795"/>
                <a:gd name="connsiteY1189" fmla="*/ 1351255 h 1988131"/>
                <a:gd name="connsiteX1190" fmla="*/ 1059231 w 1607795"/>
                <a:gd name="connsiteY1190" fmla="*/ 1335481 h 1988131"/>
                <a:gd name="connsiteX1191" fmla="*/ 1066241 w 1607795"/>
                <a:gd name="connsiteY1191" fmla="*/ 1326718 h 1988131"/>
                <a:gd name="connsiteX1192" fmla="*/ 1062736 w 1607795"/>
                <a:gd name="connsiteY1192" fmla="*/ 1202284 h 1988131"/>
                <a:gd name="connsiteX1193" fmla="*/ 1060984 w 1607795"/>
                <a:gd name="connsiteY1193" fmla="*/ 1197026 h 1988131"/>
                <a:gd name="connsiteX1194" fmla="*/ 1059231 w 1607795"/>
                <a:gd name="connsiteY1194" fmla="*/ 1174242 h 1988131"/>
                <a:gd name="connsiteX1195" fmla="*/ 1060984 w 1607795"/>
                <a:gd name="connsiteY1195" fmla="*/ 1160221 h 1988131"/>
                <a:gd name="connsiteX1196" fmla="*/ 1057479 w 1607795"/>
                <a:gd name="connsiteY1196" fmla="*/ 1060323 h 1988131"/>
                <a:gd name="connsiteX1197" fmla="*/ 1057479 w 1607795"/>
                <a:gd name="connsiteY1197" fmla="*/ 1051560 h 1988131"/>
                <a:gd name="connsiteX1198" fmla="*/ 1055726 w 1607795"/>
                <a:gd name="connsiteY1198" fmla="*/ 1055065 h 1988131"/>
                <a:gd name="connsiteX1199" fmla="*/ 1052220 w 1607795"/>
                <a:gd name="connsiteY1199" fmla="*/ 1062076 h 1988131"/>
                <a:gd name="connsiteX1200" fmla="*/ 1052220 w 1607795"/>
                <a:gd name="connsiteY1200" fmla="*/ 1021766 h 1988131"/>
                <a:gd name="connsiteX1201" fmla="*/ 1050468 w 1607795"/>
                <a:gd name="connsiteY1201" fmla="*/ 1016508 h 1988131"/>
                <a:gd name="connsiteX1202" fmla="*/ 1048716 w 1607795"/>
                <a:gd name="connsiteY1202" fmla="*/ 995477 h 1988131"/>
                <a:gd name="connsiteX1203" fmla="*/ 1045210 w 1607795"/>
                <a:gd name="connsiteY1203" fmla="*/ 990219 h 1988131"/>
                <a:gd name="connsiteX1204" fmla="*/ 1044334 w 1607795"/>
                <a:gd name="connsiteY1204" fmla="*/ 987590 h 1988131"/>
                <a:gd name="connsiteX1205" fmla="*/ 1041705 w 1607795"/>
                <a:gd name="connsiteY1205" fmla="*/ 986714 h 1988131"/>
                <a:gd name="connsiteX1206" fmla="*/ 1041705 w 1607795"/>
                <a:gd name="connsiteY1206" fmla="*/ 956920 h 1988131"/>
                <a:gd name="connsiteX1207" fmla="*/ 1044334 w 1607795"/>
                <a:gd name="connsiteY1207" fmla="*/ 932383 h 1988131"/>
                <a:gd name="connsiteX1208" fmla="*/ 1046963 w 1607795"/>
                <a:gd name="connsiteY1208" fmla="*/ 909599 h 1988131"/>
                <a:gd name="connsiteX1209" fmla="*/ 1046963 w 1607795"/>
                <a:gd name="connsiteY1209" fmla="*/ 888568 h 1988131"/>
                <a:gd name="connsiteX1210" fmla="*/ 1052220 w 1607795"/>
                <a:gd name="connsiteY1210" fmla="*/ 892074 h 1988131"/>
                <a:gd name="connsiteX1211" fmla="*/ 1052220 w 1607795"/>
                <a:gd name="connsiteY1211" fmla="*/ 851764 h 1988131"/>
                <a:gd name="connsiteX1212" fmla="*/ 1046963 w 1607795"/>
                <a:gd name="connsiteY1212" fmla="*/ 823722 h 1988131"/>
                <a:gd name="connsiteX1213" fmla="*/ 1041705 w 1607795"/>
                <a:gd name="connsiteY1213" fmla="*/ 823722 h 1988131"/>
                <a:gd name="connsiteX1214" fmla="*/ 1041705 w 1607795"/>
                <a:gd name="connsiteY1214" fmla="*/ 737845 h 1988131"/>
                <a:gd name="connsiteX1215" fmla="*/ 1037324 w 1607795"/>
                <a:gd name="connsiteY1215" fmla="*/ 742226 h 1988131"/>
                <a:gd name="connsiteX1216" fmla="*/ 1034695 w 1607795"/>
                <a:gd name="connsiteY1216" fmla="*/ 744855 h 1988131"/>
                <a:gd name="connsiteX1217" fmla="*/ 1032066 w 1607795"/>
                <a:gd name="connsiteY1217" fmla="*/ 731711 h 1988131"/>
                <a:gd name="connsiteX1218" fmla="*/ 1027684 w 1607795"/>
                <a:gd name="connsiteY1218" fmla="*/ 723824 h 1988131"/>
                <a:gd name="connsiteX1219" fmla="*/ 1020674 w 1607795"/>
                <a:gd name="connsiteY1219" fmla="*/ 719442 h 1988131"/>
                <a:gd name="connsiteX1220" fmla="*/ 1027684 w 1607795"/>
                <a:gd name="connsiteY1220" fmla="*/ 713308 h 1988131"/>
                <a:gd name="connsiteX1221" fmla="*/ 1013664 w 1607795"/>
                <a:gd name="connsiteY1221" fmla="*/ 705422 h 1988131"/>
                <a:gd name="connsiteX1222" fmla="*/ 997890 w 1607795"/>
                <a:gd name="connsiteY1222" fmla="*/ 699287 h 1988131"/>
                <a:gd name="connsiteX1223" fmla="*/ 994385 w 1607795"/>
                <a:gd name="connsiteY1223" fmla="*/ 688772 h 1988131"/>
                <a:gd name="connsiteX1224" fmla="*/ 990880 w 1607795"/>
                <a:gd name="connsiteY1224" fmla="*/ 681761 h 1988131"/>
                <a:gd name="connsiteX1225" fmla="*/ 985622 w 1607795"/>
                <a:gd name="connsiteY1225" fmla="*/ 667741 h 1988131"/>
                <a:gd name="connsiteX1226" fmla="*/ 977954 w 1607795"/>
                <a:gd name="connsiteY1226" fmla="*/ 661388 h 1988131"/>
                <a:gd name="connsiteX1227" fmla="*/ 976859 w 1607795"/>
                <a:gd name="connsiteY1227" fmla="*/ 659679 h 1988131"/>
                <a:gd name="connsiteX1228" fmla="*/ 976859 w 1607795"/>
                <a:gd name="connsiteY1228" fmla="*/ 662483 h 1988131"/>
                <a:gd name="connsiteX1229" fmla="*/ 982117 w 1607795"/>
                <a:gd name="connsiteY1229" fmla="*/ 669493 h 1988131"/>
                <a:gd name="connsiteX1230" fmla="*/ 985622 w 1607795"/>
                <a:gd name="connsiteY1230" fmla="*/ 674751 h 1988131"/>
                <a:gd name="connsiteX1231" fmla="*/ 989127 w 1607795"/>
                <a:gd name="connsiteY1231" fmla="*/ 713308 h 1988131"/>
                <a:gd name="connsiteX1232" fmla="*/ 994385 w 1607795"/>
                <a:gd name="connsiteY1232" fmla="*/ 778155 h 1988131"/>
                <a:gd name="connsiteX1233" fmla="*/ 994385 w 1607795"/>
                <a:gd name="connsiteY1233" fmla="*/ 837743 h 1988131"/>
                <a:gd name="connsiteX1234" fmla="*/ 997890 w 1607795"/>
                <a:gd name="connsiteY1234" fmla="*/ 832485 h 1988131"/>
                <a:gd name="connsiteX1235" fmla="*/ 1003148 w 1607795"/>
                <a:gd name="connsiteY1235" fmla="*/ 827227 h 1988131"/>
                <a:gd name="connsiteX1236" fmla="*/ 1003148 w 1607795"/>
                <a:gd name="connsiteY1236" fmla="*/ 828980 h 1988131"/>
                <a:gd name="connsiteX1237" fmla="*/ 1000519 w 1607795"/>
                <a:gd name="connsiteY1237" fmla="*/ 843001 h 1988131"/>
                <a:gd name="connsiteX1238" fmla="*/ 997890 w 1607795"/>
                <a:gd name="connsiteY1238" fmla="*/ 855269 h 1988131"/>
                <a:gd name="connsiteX1239" fmla="*/ 994385 w 1607795"/>
                <a:gd name="connsiteY1239" fmla="*/ 876300 h 1988131"/>
                <a:gd name="connsiteX1240" fmla="*/ 992632 w 1607795"/>
                <a:gd name="connsiteY1240" fmla="*/ 883311 h 1988131"/>
                <a:gd name="connsiteX1241" fmla="*/ 995261 w 1607795"/>
                <a:gd name="connsiteY1241" fmla="*/ 895579 h 1988131"/>
                <a:gd name="connsiteX1242" fmla="*/ 997890 w 1607795"/>
                <a:gd name="connsiteY1242" fmla="*/ 906094 h 1988131"/>
                <a:gd name="connsiteX1243" fmla="*/ 1003148 w 1607795"/>
                <a:gd name="connsiteY1243" fmla="*/ 909599 h 1988131"/>
                <a:gd name="connsiteX1244" fmla="*/ 1006653 w 1607795"/>
                <a:gd name="connsiteY1244" fmla="*/ 914857 h 1988131"/>
                <a:gd name="connsiteX1245" fmla="*/ 1006653 w 1607795"/>
                <a:gd name="connsiteY1245" fmla="*/ 918362 h 1988131"/>
                <a:gd name="connsiteX1246" fmla="*/ 1004900 w 1607795"/>
                <a:gd name="connsiteY1246" fmla="*/ 928878 h 1988131"/>
                <a:gd name="connsiteX1247" fmla="*/ 1007530 w 1607795"/>
                <a:gd name="connsiteY1247" fmla="*/ 937641 h 1988131"/>
                <a:gd name="connsiteX1248" fmla="*/ 1010158 w 1607795"/>
                <a:gd name="connsiteY1248" fmla="*/ 944651 h 1988131"/>
                <a:gd name="connsiteX1249" fmla="*/ 1012787 w 1607795"/>
                <a:gd name="connsiteY1249" fmla="*/ 948157 h 1988131"/>
                <a:gd name="connsiteX1250" fmla="*/ 1018921 w 1607795"/>
                <a:gd name="connsiteY1250" fmla="*/ 948157 h 1988131"/>
                <a:gd name="connsiteX1251" fmla="*/ 1018921 w 1607795"/>
                <a:gd name="connsiteY1251" fmla="*/ 979703 h 1988131"/>
                <a:gd name="connsiteX1252" fmla="*/ 1021550 w 1607795"/>
                <a:gd name="connsiteY1252" fmla="*/ 984085 h 1988131"/>
                <a:gd name="connsiteX1253" fmla="*/ 1024179 w 1607795"/>
                <a:gd name="connsiteY1253" fmla="*/ 990219 h 1988131"/>
                <a:gd name="connsiteX1254" fmla="*/ 1025055 w 1607795"/>
                <a:gd name="connsiteY1254" fmla="*/ 997229 h 1988131"/>
                <a:gd name="connsiteX1255" fmla="*/ 1024179 w 1607795"/>
                <a:gd name="connsiteY1255" fmla="*/ 1004240 h 1988131"/>
                <a:gd name="connsiteX1256" fmla="*/ 1025932 w 1607795"/>
                <a:gd name="connsiteY1256" fmla="*/ 1009498 h 1988131"/>
                <a:gd name="connsiteX1257" fmla="*/ 1027684 w 1607795"/>
                <a:gd name="connsiteY1257" fmla="*/ 1014755 h 1988131"/>
                <a:gd name="connsiteX1258" fmla="*/ 1029437 w 1607795"/>
                <a:gd name="connsiteY1258" fmla="*/ 1033158 h 1988131"/>
                <a:gd name="connsiteX1259" fmla="*/ 1031189 w 1607795"/>
                <a:gd name="connsiteY1259" fmla="*/ 1051560 h 1988131"/>
                <a:gd name="connsiteX1260" fmla="*/ 1031189 w 1607795"/>
                <a:gd name="connsiteY1260" fmla="*/ 1076096 h 1988131"/>
                <a:gd name="connsiteX1261" fmla="*/ 1027684 w 1607795"/>
                <a:gd name="connsiteY1261" fmla="*/ 1097128 h 1988131"/>
                <a:gd name="connsiteX1262" fmla="*/ 1024179 w 1607795"/>
                <a:gd name="connsiteY1262" fmla="*/ 1112901 h 1988131"/>
                <a:gd name="connsiteX1263" fmla="*/ 1018921 w 1607795"/>
                <a:gd name="connsiteY1263" fmla="*/ 1128674 h 1988131"/>
                <a:gd name="connsiteX1264" fmla="*/ 1012787 w 1607795"/>
                <a:gd name="connsiteY1264" fmla="*/ 1135685 h 1988131"/>
                <a:gd name="connsiteX1265" fmla="*/ 1006653 w 1607795"/>
                <a:gd name="connsiteY1265" fmla="*/ 1140943 h 1988131"/>
                <a:gd name="connsiteX1266" fmla="*/ 989127 w 1607795"/>
                <a:gd name="connsiteY1266" fmla="*/ 1158469 h 1988131"/>
                <a:gd name="connsiteX1267" fmla="*/ 968096 w 1607795"/>
                <a:gd name="connsiteY1267" fmla="*/ 1168984 h 1988131"/>
                <a:gd name="connsiteX1268" fmla="*/ 952322 w 1607795"/>
                <a:gd name="connsiteY1268" fmla="*/ 1168984 h 1988131"/>
                <a:gd name="connsiteX1269" fmla="*/ 947065 w 1607795"/>
                <a:gd name="connsiteY1269" fmla="*/ 1167232 h 1988131"/>
                <a:gd name="connsiteX1270" fmla="*/ 933921 w 1607795"/>
                <a:gd name="connsiteY1270" fmla="*/ 1169861 h 1988131"/>
                <a:gd name="connsiteX1271" fmla="*/ 922528 w 1607795"/>
                <a:gd name="connsiteY1271" fmla="*/ 1172490 h 1988131"/>
                <a:gd name="connsiteX1272" fmla="*/ 924281 w 1607795"/>
                <a:gd name="connsiteY1272" fmla="*/ 1176871 h 1988131"/>
                <a:gd name="connsiteX1273" fmla="*/ 926034 w 1607795"/>
                <a:gd name="connsiteY1273" fmla="*/ 1179500 h 1988131"/>
                <a:gd name="connsiteX1274" fmla="*/ 931291 w 1607795"/>
                <a:gd name="connsiteY1274" fmla="*/ 1183005 h 1988131"/>
                <a:gd name="connsiteX1275" fmla="*/ 931291 w 1607795"/>
                <a:gd name="connsiteY1275" fmla="*/ 1193521 h 1988131"/>
                <a:gd name="connsiteX1276" fmla="*/ 923404 w 1607795"/>
                <a:gd name="connsiteY1276" fmla="*/ 1195273 h 1988131"/>
                <a:gd name="connsiteX1277" fmla="*/ 919023 w 1607795"/>
                <a:gd name="connsiteY1277" fmla="*/ 1193521 h 1988131"/>
                <a:gd name="connsiteX1278" fmla="*/ 912012 w 1607795"/>
                <a:gd name="connsiteY1278" fmla="*/ 1172490 h 1988131"/>
                <a:gd name="connsiteX1279" fmla="*/ 910260 w 1607795"/>
                <a:gd name="connsiteY1279" fmla="*/ 1164603 h 1988131"/>
                <a:gd name="connsiteX1280" fmla="*/ 901497 w 1607795"/>
                <a:gd name="connsiteY1280" fmla="*/ 1161974 h 1988131"/>
                <a:gd name="connsiteX1281" fmla="*/ 894487 w 1607795"/>
                <a:gd name="connsiteY1281" fmla="*/ 1149706 h 1988131"/>
                <a:gd name="connsiteX1282" fmla="*/ 891858 w 1607795"/>
                <a:gd name="connsiteY1282" fmla="*/ 1156716 h 1988131"/>
                <a:gd name="connsiteX1283" fmla="*/ 889229 w 1607795"/>
                <a:gd name="connsiteY1283" fmla="*/ 1161974 h 1988131"/>
                <a:gd name="connsiteX1284" fmla="*/ 886600 w 1607795"/>
                <a:gd name="connsiteY1284" fmla="*/ 1160221 h 1988131"/>
                <a:gd name="connsiteX1285" fmla="*/ 882219 w 1607795"/>
                <a:gd name="connsiteY1285" fmla="*/ 1158469 h 1988131"/>
                <a:gd name="connsiteX1286" fmla="*/ 882219 w 1607795"/>
                <a:gd name="connsiteY1286" fmla="*/ 1161974 h 1988131"/>
                <a:gd name="connsiteX1287" fmla="*/ 872579 w 1607795"/>
                <a:gd name="connsiteY1287" fmla="*/ 1155840 h 1988131"/>
                <a:gd name="connsiteX1288" fmla="*/ 869950 w 1607795"/>
                <a:gd name="connsiteY1288" fmla="*/ 1147953 h 1988131"/>
                <a:gd name="connsiteX1289" fmla="*/ 857682 w 1607795"/>
                <a:gd name="connsiteY1289" fmla="*/ 1146200 h 1988131"/>
                <a:gd name="connsiteX1290" fmla="*/ 845414 w 1607795"/>
                <a:gd name="connsiteY1290" fmla="*/ 1137437 h 1988131"/>
                <a:gd name="connsiteX1291" fmla="*/ 841909 w 1607795"/>
                <a:gd name="connsiteY1291" fmla="*/ 1140066 h 1988131"/>
                <a:gd name="connsiteX1292" fmla="*/ 838404 w 1607795"/>
                <a:gd name="connsiteY1292" fmla="*/ 1146200 h 1988131"/>
                <a:gd name="connsiteX1293" fmla="*/ 826135 w 1607795"/>
                <a:gd name="connsiteY1293" fmla="*/ 1128674 h 1988131"/>
                <a:gd name="connsiteX1294" fmla="*/ 821754 w 1607795"/>
                <a:gd name="connsiteY1294" fmla="*/ 1132180 h 1988131"/>
                <a:gd name="connsiteX1295" fmla="*/ 819125 w 1607795"/>
                <a:gd name="connsiteY1295" fmla="*/ 1137437 h 1988131"/>
                <a:gd name="connsiteX1296" fmla="*/ 813867 w 1607795"/>
                <a:gd name="connsiteY1296" fmla="*/ 1131303 h 1988131"/>
                <a:gd name="connsiteX1297" fmla="*/ 810362 w 1607795"/>
                <a:gd name="connsiteY1297" fmla="*/ 1125169 h 1988131"/>
                <a:gd name="connsiteX1298" fmla="*/ 806857 w 1607795"/>
                <a:gd name="connsiteY1298" fmla="*/ 1118159 h 1988131"/>
                <a:gd name="connsiteX1299" fmla="*/ 806857 w 1607795"/>
                <a:gd name="connsiteY1299" fmla="*/ 1104138 h 1988131"/>
                <a:gd name="connsiteX1300" fmla="*/ 796341 w 1607795"/>
                <a:gd name="connsiteY1300" fmla="*/ 1101509 h 1988131"/>
                <a:gd name="connsiteX1301" fmla="*/ 794589 w 1607795"/>
                <a:gd name="connsiteY1301" fmla="*/ 1088365 h 1988131"/>
                <a:gd name="connsiteX1302" fmla="*/ 794589 w 1607795"/>
                <a:gd name="connsiteY1302" fmla="*/ 1084859 h 1988131"/>
                <a:gd name="connsiteX1303" fmla="*/ 784073 w 1607795"/>
                <a:gd name="connsiteY1303" fmla="*/ 1084859 h 1988131"/>
                <a:gd name="connsiteX1304" fmla="*/ 784073 w 1607795"/>
                <a:gd name="connsiteY1304" fmla="*/ 1076096 h 1988131"/>
                <a:gd name="connsiteX1305" fmla="*/ 784073 w 1607795"/>
                <a:gd name="connsiteY1305" fmla="*/ 1069086 h 1988131"/>
                <a:gd name="connsiteX1306" fmla="*/ 782320 w 1607795"/>
                <a:gd name="connsiteY1306" fmla="*/ 1055065 h 1988131"/>
                <a:gd name="connsiteX1307" fmla="*/ 775310 w 1607795"/>
                <a:gd name="connsiteY1307" fmla="*/ 1065581 h 1988131"/>
                <a:gd name="connsiteX1308" fmla="*/ 773557 w 1607795"/>
                <a:gd name="connsiteY1308" fmla="*/ 1062076 h 1988131"/>
                <a:gd name="connsiteX1309" fmla="*/ 771805 w 1607795"/>
                <a:gd name="connsiteY1309" fmla="*/ 1058570 h 1988131"/>
                <a:gd name="connsiteX1310" fmla="*/ 757784 w 1607795"/>
                <a:gd name="connsiteY1310" fmla="*/ 1058570 h 1988131"/>
                <a:gd name="connsiteX1311" fmla="*/ 747268 w 1607795"/>
                <a:gd name="connsiteY1311" fmla="*/ 1060323 h 1988131"/>
                <a:gd name="connsiteX1312" fmla="*/ 738067 w 1607795"/>
                <a:gd name="connsiteY1312" fmla="*/ 1058570 h 1988131"/>
                <a:gd name="connsiteX1313" fmla="*/ 733767 w 1607795"/>
                <a:gd name="connsiteY1313" fmla="*/ 1055130 h 1988131"/>
                <a:gd name="connsiteX1314" fmla="*/ 747268 w 1607795"/>
                <a:gd name="connsiteY1314" fmla="*/ 1056818 h 1988131"/>
                <a:gd name="connsiteX1315" fmla="*/ 761289 w 1607795"/>
                <a:gd name="connsiteY1315" fmla="*/ 1051560 h 1988131"/>
                <a:gd name="connsiteX1316" fmla="*/ 765671 w 1607795"/>
                <a:gd name="connsiteY1316" fmla="*/ 1048931 h 1988131"/>
                <a:gd name="connsiteX1317" fmla="*/ 771805 w 1607795"/>
                <a:gd name="connsiteY1317" fmla="*/ 1044550 h 1988131"/>
                <a:gd name="connsiteX1318" fmla="*/ 762165 w 1607795"/>
                <a:gd name="connsiteY1318" fmla="*/ 1040168 h 1988131"/>
                <a:gd name="connsiteX1319" fmla="*/ 757784 w 1607795"/>
                <a:gd name="connsiteY1319" fmla="*/ 1035787 h 1988131"/>
                <a:gd name="connsiteX1320" fmla="*/ 752526 w 1607795"/>
                <a:gd name="connsiteY1320" fmla="*/ 1034034 h 1988131"/>
                <a:gd name="connsiteX1321" fmla="*/ 757784 w 1607795"/>
                <a:gd name="connsiteY1321" fmla="*/ 1032282 h 1988131"/>
                <a:gd name="connsiteX1322" fmla="*/ 761289 w 1607795"/>
                <a:gd name="connsiteY1322" fmla="*/ 1032282 h 1988131"/>
                <a:gd name="connsiteX1323" fmla="*/ 745516 w 1607795"/>
                <a:gd name="connsiteY1323" fmla="*/ 1011250 h 1988131"/>
                <a:gd name="connsiteX1324" fmla="*/ 740258 w 1607795"/>
                <a:gd name="connsiteY1324" fmla="*/ 1007745 h 1988131"/>
                <a:gd name="connsiteX1325" fmla="*/ 735001 w 1607795"/>
                <a:gd name="connsiteY1325" fmla="*/ 1000735 h 1988131"/>
                <a:gd name="connsiteX1326" fmla="*/ 729742 w 1607795"/>
                <a:gd name="connsiteY1326" fmla="*/ 997229 h 1988131"/>
                <a:gd name="connsiteX1327" fmla="*/ 726237 w 1607795"/>
                <a:gd name="connsiteY1327" fmla="*/ 990219 h 1988131"/>
                <a:gd name="connsiteX1328" fmla="*/ 711340 w 1607795"/>
                <a:gd name="connsiteY1328" fmla="*/ 985838 h 1988131"/>
                <a:gd name="connsiteX1329" fmla="*/ 708711 w 1607795"/>
                <a:gd name="connsiteY1329" fmla="*/ 984345 h 1988131"/>
                <a:gd name="connsiteX1330" fmla="*/ 708711 w 1607795"/>
                <a:gd name="connsiteY1330" fmla="*/ 990219 h 1988131"/>
                <a:gd name="connsiteX1331" fmla="*/ 708197 w 1607795"/>
                <a:gd name="connsiteY1331" fmla="*/ 984054 h 1988131"/>
                <a:gd name="connsiteX1332" fmla="*/ 703234 w 1607795"/>
                <a:gd name="connsiteY1332" fmla="*/ 981237 h 1988131"/>
                <a:gd name="connsiteX1333" fmla="*/ 698196 w 1607795"/>
                <a:gd name="connsiteY1333" fmla="*/ 972693 h 1988131"/>
                <a:gd name="connsiteX1334" fmla="*/ 706959 w 1607795"/>
                <a:gd name="connsiteY1334" fmla="*/ 972693 h 1988131"/>
                <a:gd name="connsiteX1335" fmla="*/ 707257 w 1607795"/>
                <a:gd name="connsiteY1335" fmla="*/ 972768 h 1988131"/>
                <a:gd name="connsiteX1336" fmla="*/ 706959 w 1607795"/>
                <a:gd name="connsiteY1336" fmla="*/ 969188 h 1988131"/>
                <a:gd name="connsiteX1337" fmla="*/ 708711 w 1607795"/>
                <a:gd name="connsiteY1337" fmla="*/ 969188 h 1988131"/>
                <a:gd name="connsiteX1338" fmla="*/ 708711 w 1607795"/>
                <a:gd name="connsiteY1338" fmla="*/ 973131 h 1988131"/>
                <a:gd name="connsiteX1339" fmla="*/ 720979 w 1607795"/>
                <a:gd name="connsiteY1339" fmla="*/ 976198 h 1988131"/>
                <a:gd name="connsiteX1340" fmla="*/ 724484 w 1607795"/>
                <a:gd name="connsiteY1340" fmla="*/ 971817 h 1988131"/>
                <a:gd name="connsiteX1341" fmla="*/ 722732 w 1607795"/>
                <a:gd name="connsiteY1341" fmla="*/ 965683 h 1988131"/>
                <a:gd name="connsiteX1342" fmla="*/ 720979 w 1607795"/>
                <a:gd name="connsiteY1342" fmla="*/ 962178 h 1988131"/>
                <a:gd name="connsiteX1343" fmla="*/ 710894 w 1607795"/>
                <a:gd name="connsiteY1343" fmla="*/ 953643 h 1988131"/>
                <a:gd name="connsiteX1344" fmla="*/ 710902 w 1607795"/>
                <a:gd name="connsiteY1344" fmla="*/ 953853 h 1988131"/>
                <a:gd name="connsiteX1345" fmla="*/ 712216 w 1607795"/>
                <a:gd name="connsiteY1345" fmla="*/ 962178 h 1988131"/>
                <a:gd name="connsiteX1346" fmla="*/ 710330 w 1607795"/>
                <a:gd name="connsiteY1346" fmla="*/ 953167 h 1988131"/>
                <a:gd name="connsiteX1347" fmla="*/ 709587 w 1607795"/>
                <a:gd name="connsiteY1347" fmla="*/ 952538 h 1988131"/>
                <a:gd name="connsiteX1348" fmla="*/ 701701 w 1607795"/>
                <a:gd name="connsiteY1348" fmla="*/ 941146 h 1988131"/>
                <a:gd name="connsiteX1349" fmla="*/ 698196 w 1607795"/>
                <a:gd name="connsiteY1349" fmla="*/ 932383 h 1988131"/>
                <a:gd name="connsiteX1350" fmla="*/ 700240 w 1607795"/>
                <a:gd name="connsiteY1350" fmla="*/ 931361 h 1988131"/>
                <a:gd name="connsiteX1351" fmla="*/ 699948 w 1607795"/>
                <a:gd name="connsiteY1351" fmla="*/ 930631 h 1988131"/>
                <a:gd name="connsiteX1352" fmla="*/ 698196 w 1607795"/>
                <a:gd name="connsiteY1352" fmla="*/ 930631 h 1988131"/>
                <a:gd name="connsiteX1353" fmla="*/ 702121 w 1607795"/>
                <a:gd name="connsiteY1353" fmla="*/ 929649 h 1988131"/>
                <a:gd name="connsiteX1354" fmla="*/ 704329 w 1607795"/>
                <a:gd name="connsiteY1354" fmla="*/ 924497 h 1988131"/>
                <a:gd name="connsiteX1355" fmla="*/ 707048 w 1607795"/>
                <a:gd name="connsiteY1355" fmla="*/ 923331 h 1988131"/>
                <a:gd name="connsiteX1356" fmla="*/ 706959 w 1607795"/>
                <a:gd name="connsiteY1356" fmla="*/ 921868 h 1988131"/>
                <a:gd name="connsiteX1357" fmla="*/ 707192 w 1607795"/>
                <a:gd name="connsiteY1357" fmla="*/ 923270 h 1988131"/>
                <a:gd name="connsiteX1358" fmla="*/ 710464 w 1607795"/>
                <a:gd name="connsiteY1358" fmla="*/ 921868 h 1988131"/>
                <a:gd name="connsiteX1359" fmla="*/ 717474 w 1607795"/>
                <a:gd name="connsiteY1359" fmla="*/ 917486 h 1988131"/>
                <a:gd name="connsiteX1360" fmla="*/ 726237 w 1607795"/>
                <a:gd name="connsiteY1360" fmla="*/ 913105 h 1988131"/>
                <a:gd name="connsiteX1361" fmla="*/ 722732 w 1607795"/>
                <a:gd name="connsiteY1361" fmla="*/ 897331 h 1988131"/>
                <a:gd name="connsiteX1362" fmla="*/ 720979 w 1607795"/>
                <a:gd name="connsiteY1362" fmla="*/ 892074 h 1988131"/>
                <a:gd name="connsiteX1363" fmla="*/ 717474 w 1607795"/>
                <a:gd name="connsiteY1363" fmla="*/ 886816 h 1988131"/>
                <a:gd name="connsiteX1364" fmla="*/ 726237 w 1607795"/>
                <a:gd name="connsiteY1364" fmla="*/ 871042 h 1988131"/>
                <a:gd name="connsiteX1365" fmla="*/ 726237 w 1607795"/>
                <a:gd name="connsiteY1365" fmla="*/ 867537 h 1988131"/>
                <a:gd name="connsiteX1366" fmla="*/ 749021 w 1607795"/>
                <a:gd name="connsiteY1366" fmla="*/ 855269 h 1988131"/>
                <a:gd name="connsiteX1367" fmla="*/ 754279 w 1607795"/>
                <a:gd name="connsiteY1367" fmla="*/ 850011 h 1988131"/>
                <a:gd name="connsiteX1368" fmla="*/ 757784 w 1607795"/>
                <a:gd name="connsiteY1368" fmla="*/ 844753 h 1988131"/>
                <a:gd name="connsiteX1369" fmla="*/ 757784 w 1607795"/>
                <a:gd name="connsiteY1369" fmla="*/ 837743 h 1988131"/>
                <a:gd name="connsiteX1370" fmla="*/ 764794 w 1607795"/>
                <a:gd name="connsiteY1370" fmla="*/ 818464 h 1988131"/>
                <a:gd name="connsiteX1371" fmla="*/ 771805 w 1607795"/>
                <a:gd name="connsiteY1371" fmla="*/ 778155 h 1988131"/>
                <a:gd name="connsiteX1372" fmla="*/ 771805 w 1607795"/>
                <a:gd name="connsiteY1372" fmla="*/ 730834 h 1988131"/>
                <a:gd name="connsiteX1373" fmla="*/ 771805 w 1607795"/>
                <a:gd name="connsiteY1373" fmla="*/ 662483 h 1988131"/>
                <a:gd name="connsiteX1374" fmla="*/ 771805 w 1607795"/>
                <a:gd name="connsiteY1374" fmla="*/ 634441 h 1988131"/>
                <a:gd name="connsiteX1375" fmla="*/ 764794 w 1607795"/>
                <a:gd name="connsiteY1375" fmla="*/ 616915 h 1988131"/>
                <a:gd name="connsiteX1376" fmla="*/ 764794 w 1607795"/>
                <a:gd name="connsiteY1376" fmla="*/ 597637 h 1988131"/>
                <a:gd name="connsiteX1377" fmla="*/ 761289 w 1607795"/>
                <a:gd name="connsiteY1377" fmla="*/ 583616 h 1988131"/>
                <a:gd name="connsiteX1378" fmla="*/ 771805 w 1607795"/>
                <a:gd name="connsiteY1378" fmla="*/ 590626 h 1988131"/>
                <a:gd name="connsiteX1379" fmla="*/ 782320 w 1607795"/>
                <a:gd name="connsiteY1379" fmla="*/ 595884 h 1988131"/>
                <a:gd name="connsiteX1380" fmla="*/ 782320 w 1607795"/>
                <a:gd name="connsiteY1380" fmla="*/ 587121 h 1988131"/>
                <a:gd name="connsiteX1381" fmla="*/ 787578 w 1607795"/>
                <a:gd name="connsiteY1381" fmla="*/ 590626 h 1988131"/>
                <a:gd name="connsiteX1382" fmla="*/ 793712 w 1607795"/>
                <a:gd name="connsiteY1382" fmla="*/ 591503 h 1988131"/>
                <a:gd name="connsiteX1383" fmla="*/ 798094 w 1607795"/>
                <a:gd name="connsiteY1383" fmla="*/ 590626 h 1988131"/>
                <a:gd name="connsiteX1384" fmla="*/ 803352 w 1607795"/>
                <a:gd name="connsiteY1384" fmla="*/ 587997 h 1988131"/>
                <a:gd name="connsiteX1385" fmla="*/ 806857 w 1607795"/>
                <a:gd name="connsiteY1385" fmla="*/ 581863 h 1988131"/>
                <a:gd name="connsiteX1386" fmla="*/ 803352 w 1607795"/>
                <a:gd name="connsiteY1386" fmla="*/ 569595 h 1988131"/>
                <a:gd name="connsiteX1387" fmla="*/ 799847 w 1607795"/>
                <a:gd name="connsiteY1387" fmla="*/ 557327 h 1988131"/>
                <a:gd name="connsiteX1388" fmla="*/ 799847 w 1607795"/>
                <a:gd name="connsiteY1388" fmla="*/ 553822 h 1988131"/>
                <a:gd name="connsiteX1389" fmla="*/ 812115 w 1607795"/>
                <a:gd name="connsiteY1389" fmla="*/ 555574 h 1988131"/>
                <a:gd name="connsiteX1390" fmla="*/ 822630 w 1607795"/>
                <a:gd name="connsiteY1390" fmla="*/ 557327 h 1988131"/>
                <a:gd name="connsiteX1391" fmla="*/ 828764 w 1607795"/>
                <a:gd name="connsiteY1391" fmla="*/ 557327 h 1988131"/>
                <a:gd name="connsiteX1392" fmla="*/ 831393 w 1607795"/>
                <a:gd name="connsiteY1392" fmla="*/ 548564 h 1988131"/>
                <a:gd name="connsiteX1393" fmla="*/ 834022 w 1607795"/>
                <a:gd name="connsiteY1393" fmla="*/ 538925 h 1988131"/>
                <a:gd name="connsiteX1394" fmla="*/ 838404 w 1607795"/>
                <a:gd name="connsiteY1394" fmla="*/ 529285 h 1988131"/>
                <a:gd name="connsiteX1395" fmla="*/ 845414 w 1607795"/>
                <a:gd name="connsiteY1395" fmla="*/ 529285 h 1988131"/>
                <a:gd name="connsiteX1396" fmla="*/ 854177 w 1607795"/>
                <a:gd name="connsiteY1396" fmla="*/ 537172 h 1988131"/>
                <a:gd name="connsiteX1397" fmla="*/ 862940 w 1607795"/>
                <a:gd name="connsiteY1397" fmla="*/ 545059 h 1988131"/>
                <a:gd name="connsiteX1398" fmla="*/ 871703 w 1607795"/>
                <a:gd name="connsiteY1398" fmla="*/ 544182 h 1988131"/>
                <a:gd name="connsiteX1399" fmla="*/ 876961 w 1607795"/>
                <a:gd name="connsiteY1399" fmla="*/ 543306 h 1988131"/>
                <a:gd name="connsiteX1400" fmla="*/ 882219 w 1607795"/>
                <a:gd name="connsiteY1400" fmla="*/ 543306 h 1988131"/>
                <a:gd name="connsiteX1401" fmla="*/ 887476 w 1607795"/>
                <a:gd name="connsiteY1401" fmla="*/ 534543 h 1988131"/>
                <a:gd name="connsiteX1402" fmla="*/ 894487 w 1607795"/>
                <a:gd name="connsiteY1402" fmla="*/ 529285 h 1988131"/>
                <a:gd name="connsiteX1403" fmla="*/ 894487 w 1607795"/>
                <a:gd name="connsiteY1403" fmla="*/ 524027 h 1988131"/>
                <a:gd name="connsiteX1404" fmla="*/ 901497 w 1607795"/>
                <a:gd name="connsiteY1404" fmla="*/ 525780 h 1988131"/>
                <a:gd name="connsiteX1405" fmla="*/ 937425 w 1607795"/>
                <a:gd name="connsiteY1405" fmla="*/ 484156 h 1988131"/>
                <a:gd name="connsiteX1406" fmla="*/ 954294 w 1607795"/>
                <a:gd name="connsiteY1406" fmla="*/ 465774 h 1988131"/>
                <a:gd name="connsiteX1407" fmla="*/ 929539 w 1607795"/>
                <a:gd name="connsiteY1407" fmla="*/ 446913 h 1988131"/>
                <a:gd name="connsiteX1408" fmla="*/ 931291 w 1607795"/>
                <a:gd name="connsiteY1408" fmla="*/ 445161 h 1988131"/>
                <a:gd name="connsiteX1409" fmla="*/ 923404 w 1607795"/>
                <a:gd name="connsiteY1409" fmla="*/ 437274 h 1988131"/>
                <a:gd name="connsiteX1410" fmla="*/ 913766 w 1607795"/>
                <a:gd name="connsiteY1410" fmla="*/ 424129 h 1988131"/>
                <a:gd name="connsiteX1411" fmla="*/ 909384 w 1607795"/>
                <a:gd name="connsiteY1411" fmla="*/ 420624 h 1988131"/>
                <a:gd name="connsiteX1412" fmla="*/ 910260 w 1607795"/>
                <a:gd name="connsiteY1412" fmla="*/ 418871 h 1988131"/>
                <a:gd name="connsiteX1413" fmla="*/ 906755 w 1607795"/>
                <a:gd name="connsiteY1413" fmla="*/ 410109 h 1988131"/>
                <a:gd name="connsiteX1414" fmla="*/ 901497 w 1607795"/>
                <a:gd name="connsiteY1414" fmla="*/ 404851 h 1988131"/>
                <a:gd name="connsiteX1415" fmla="*/ 897992 w 1607795"/>
                <a:gd name="connsiteY1415" fmla="*/ 403098 h 1988131"/>
                <a:gd name="connsiteX1416" fmla="*/ 883971 w 1607795"/>
                <a:gd name="connsiteY1416" fmla="*/ 383819 h 1988131"/>
                <a:gd name="connsiteX1417" fmla="*/ 868198 w 1607795"/>
                <a:gd name="connsiteY1417" fmla="*/ 372428 h 1988131"/>
                <a:gd name="connsiteX1418" fmla="*/ 857682 w 1607795"/>
                <a:gd name="connsiteY1418" fmla="*/ 359283 h 1988131"/>
                <a:gd name="connsiteX1419" fmla="*/ 822630 w 1607795"/>
                <a:gd name="connsiteY1419" fmla="*/ 313716 h 1988131"/>
                <a:gd name="connsiteX1420" fmla="*/ 814743 w 1607795"/>
                <a:gd name="connsiteY1420" fmla="*/ 298818 h 1988131"/>
                <a:gd name="connsiteX1421" fmla="*/ 806857 w 1607795"/>
                <a:gd name="connsiteY1421" fmla="*/ 285674 h 1988131"/>
                <a:gd name="connsiteX1422" fmla="*/ 806857 w 1607795"/>
                <a:gd name="connsiteY1422" fmla="*/ 275158 h 1988131"/>
                <a:gd name="connsiteX1423" fmla="*/ 807733 w 1607795"/>
                <a:gd name="connsiteY1423" fmla="*/ 261137 h 1988131"/>
                <a:gd name="connsiteX1424" fmla="*/ 806857 w 1607795"/>
                <a:gd name="connsiteY1424" fmla="*/ 245364 h 1988131"/>
                <a:gd name="connsiteX1425" fmla="*/ 810362 w 1607795"/>
                <a:gd name="connsiteY1425" fmla="*/ 233096 h 1988131"/>
                <a:gd name="connsiteX1426" fmla="*/ 812991 w 1607795"/>
                <a:gd name="connsiteY1426" fmla="*/ 226962 h 1988131"/>
                <a:gd name="connsiteX1427" fmla="*/ 815620 w 1607795"/>
                <a:gd name="connsiteY1427" fmla="*/ 222580 h 1988131"/>
                <a:gd name="connsiteX1428" fmla="*/ 815620 w 1607795"/>
                <a:gd name="connsiteY1428" fmla="*/ 212065 h 1988131"/>
                <a:gd name="connsiteX1429" fmla="*/ 819125 w 1607795"/>
                <a:gd name="connsiteY1429" fmla="*/ 203302 h 1988131"/>
                <a:gd name="connsiteX1430" fmla="*/ 823506 w 1607795"/>
                <a:gd name="connsiteY1430" fmla="*/ 193662 h 1988131"/>
                <a:gd name="connsiteX1431" fmla="*/ 831393 w 1607795"/>
                <a:gd name="connsiteY1431" fmla="*/ 185776 h 1988131"/>
                <a:gd name="connsiteX1432" fmla="*/ 836651 w 1607795"/>
                <a:gd name="connsiteY1432" fmla="*/ 183147 h 1988131"/>
                <a:gd name="connsiteX1433" fmla="*/ 840156 w 1607795"/>
                <a:gd name="connsiteY1433" fmla="*/ 177013 h 1988131"/>
                <a:gd name="connsiteX1434" fmla="*/ 842785 w 1607795"/>
                <a:gd name="connsiteY1434" fmla="*/ 172631 h 1988131"/>
                <a:gd name="connsiteX1435" fmla="*/ 848919 w 1607795"/>
                <a:gd name="connsiteY1435" fmla="*/ 171755 h 1988131"/>
                <a:gd name="connsiteX1436" fmla="*/ 861187 w 1607795"/>
                <a:gd name="connsiteY1436" fmla="*/ 171755 h 1988131"/>
                <a:gd name="connsiteX1437" fmla="*/ 857682 w 1607795"/>
                <a:gd name="connsiteY1437" fmla="*/ 166497 h 1988131"/>
                <a:gd name="connsiteX1438" fmla="*/ 861187 w 1607795"/>
                <a:gd name="connsiteY1438" fmla="*/ 162992 h 1988131"/>
                <a:gd name="connsiteX1439" fmla="*/ 868198 w 1607795"/>
                <a:gd name="connsiteY1439" fmla="*/ 166497 h 1988131"/>
                <a:gd name="connsiteX1440" fmla="*/ 876961 w 1607795"/>
                <a:gd name="connsiteY1440" fmla="*/ 171755 h 1988131"/>
                <a:gd name="connsiteX1441" fmla="*/ 888353 w 1607795"/>
                <a:gd name="connsiteY1441" fmla="*/ 173508 h 1988131"/>
                <a:gd name="connsiteX1442" fmla="*/ 897992 w 1607795"/>
                <a:gd name="connsiteY1442" fmla="*/ 171755 h 1988131"/>
                <a:gd name="connsiteX1443" fmla="*/ 922528 w 1607795"/>
                <a:gd name="connsiteY1443" fmla="*/ 162992 h 1988131"/>
                <a:gd name="connsiteX1444" fmla="*/ 952322 w 1607795"/>
                <a:gd name="connsiteY1444" fmla="*/ 159487 h 1988131"/>
                <a:gd name="connsiteX1445" fmla="*/ 959333 w 1607795"/>
                <a:gd name="connsiteY1445" fmla="*/ 161239 h 1988131"/>
                <a:gd name="connsiteX1446" fmla="*/ 976859 w 1607795"/>
                <a:gd name="connsiteY1446" fmla="*/ 152476 h 1988131"/>
                <a:gd name="connsiteX1447" fmla="*/ 990880 w 1607795"/>
                <a:gd name="connsiteY1447" fmla="*/ 145466 h 1988131"/>
                <a:gd name="connsiteX1448" fmla="*/ 1017169 w 1607795"/>
                <a:gd name="connsiteY1448" fmla="*/ 134950 h 1988131"/>
                <a:gd name="connsiteX1449" fmla="*/ 1029437 w 1607795"/>
                <a:gd name="connsiteY1449" fmla="*/ 134950 h 1988131"/>
                <a:gd name="connsiteX1450" fmla="*/ 1041705 w 1607795"/>
                <a:gd name="connsiteY1450" fmla="*/ 134950 h 1988131"/>
                <a:gd name="connsiteX1451" fmla="*/ 1078510 w 1607795"/>
                <a:gd name="connsiteY1451" fmla="*/ 124435 h 1988131"/>
                <a:gd name="connsiteX1452" fmla="*/ 1097789 w 1607795"/>
                <a:gd name="connsiteY1452" fmla="*/ 119177 h 1988131"/>
                <a:gd name="connsiteX1453" fmla="*/ 1110057 w 1607795"/>
                <a:gd name="connsiteY1453" fmla="*/ 113043 h 1988131"/>
                <a:gd name="connsiteX1454" fmla="*/ 1122325 w 1607795"/>
                <a:gd name="connsiteY1454" fmla="*/ 103404 h 1988131"/>
                <a:gd name="connsiteX1455" fmla="*/ 1115314 w 1607795"/>
                <a:gd name="connsiteY1455" fmla="*/ 103404 h 1988131"/>
                <a:gd name="connsiteX1456" fmla="*/ 1115314 w 1607795"/>
                <a:gd name="connsiteY1456" fmla="*/ 99898 h 1988131"/>
                <a:gd name="connsiteX1457" fmla="*/ 1145108 w 1607795"/>
                <a:gd name="connsiteY1457" fmla="*/ 92888 h 1988131"/>
                <a:gd name="connsiteX1458" fmla="*/ 1161758 w 1607795"/>
                <a:gd name="connsiteY1458" fmla="*/ 89383 h 1988131"/>
                <a:gd name="connsiteX1459" fmla="*/ 1180160 w 1607795"/>
                <a:gd name="connsiteY1459" fmla="*/ 85878 h 1988131"/>
                <a:gd name="connsiteX1460" fmla="*/ 1208202 w 1607795"/>
                <a:gd name="connsiteY1460" fmla="*/ 71857 h 1988131"/>
                <a:gd name="connsiteX1461" fmla="*/ 1243254 w 1607795"/>
                <a:gd name="connsiteY1461" fmla="*/ 59589 h 1988131"/>
                <a:gd name="connsiteX1462" fmla="*/ 1246759 w 1607795"/>
                <a:gd name="connsiteY1462" fmla="*/ 57836 h 1988131"/>
                <a:gd name="connsiteX1463" fmla="*/ 1234491 w 1607795"/>
                <a:gd name="connsiteY1463" fmla="*/ 42062 h 1988131"/>
                <a:gd name="connsiteX1464" fmla="*/ 1237120 w 1607795"/>
                <a:gd name="connsiteY1464" fmla="*/ 36805 h 1988131"/>
                <a:gd name="connsiteX1465" fmla="*/ 1243254 w 1607795"/>
                <a:gd name="connsiteY1465" fmla="*/ 35052 h 1988131"/>
                <a:gd name="connsiteX1466" fmla="*/ 1256399 w 1607795"/>
                <a:gd name="connsiteY1466" fmla="*/ 30671 h 1988131"/>
                <a:gd name="connsiteX1467" fmla="*/ 1269543 w 1607795"/>
                <a:gd name="connsiteY1467" fmla="*/ 28042 h 1988131"/>
                <a:gd name="connsiteX1468" fmla="*/ 1269543 w 1607795"/>
                <a:gd name="connsiteY1468" fmla="*/ 24537 h 1988131"/>
                <a:gd name="connsiteX1469" fmla="*/ 1276554 w 1607795"/>
                <a:gd name="connsiteY1469" fmla="*/ 22784 h 1988131"/>
                <a:gd name="connsiteX1470" fmla="*/ 1280497 w 1607795"/>
                <a:gd name="connsiteY1470" fmla="*/ 22346 h 1988131"/>
                <a:gd name="connsiteX1471" fmla="*/ 484378 w 1607795"/>
                <a:gd name="connsiteY1471" fmla="*/ 0 h 1988131"/>
                <a:gd name="connsiteX1472" fmla="*/ 501904 w 1607795"/>
                <a:gd name="connsiteY1472" fmla="*/ 5258 h 1988131"/>
                <a:gd name="connsiteX1473" fmla="*/ 533451 w 1607795"/>
                <a:gd name="connsiteY1473" fmla="*/ 22784 h 1988131"/>
                <a:gd name="connsiteX1474" fmla="*/ 546596 w 1607795"/>
                <a:gd name="connsiteY1474" fmla="*/ 32423 h 1988131"/>
                <a:gd name="connsiteX1475" fmla="*/ 554482 w 1607795"/>
                <a:gd name="connsiteY1475" fmla="*/ 38557 h 1988131"/>
                <a:gd name="connsiteX1476" fmla="*/ 564998 w 1607795"/>
                <a:gd name="connsiteY1476" fmla="*/ 43815 h 1988131"/>
                <a:gd name="connsiteX1477" fmla="*/ 573761 w 1607795"/>
                <a:gd name="connsiteY1477" fmla="*/ 49073 h 1988131"/>
                <a:gd name="connsiteX1478" fmla="*/ 610565 w 1607795"/>
                <a:gd name="connsiteY1478" fmla="*/ 63094 h 1988131"/>
                <a:gd name="connsiteX1479" fmla="*/ 649123 w 1607795"/>
                <a:gd name="connsiteY1479" fmla="*/ 82372 h 1988131"/>
                <a:gd name="connsiteX1480" fmla="*/ 661391 w 1607795"/>
                <a:gd name="connsiteY1480" fmla="*/ 82372 h 1988131"/>
                <a:gd name="connsiteX1481" fmla="*/ 689432 w 1607795"/>
                <a:gd name="connsiteY1481" fmla="*/ 91135 h 1988131"/>
                <a:gd name="connsiteX1482" fmla="*/ 699948 w 1607795"/>
                <a:gd name="connsiteY1482" fmla="*/ 99898 h 1988131"/>
                <a:gd name="connsiteX1483" fmla="*/ 712216 w 1607795"/>
                <a:gd name="connsiteY1483" fmla="*/ 117424 h 1988131"/>
                <a:gd name="connsiteX1484" fmla="*/ 724484 w 1607795"/>
                <a:gd name="connsiteY1484" fmla="*/ 131445 h 1988131"/>
                <a:gd name="connsiteX1485" fmla="*/ 732371 w 1607795"/>
                <a:gd name="connsiteY1485" fmla="*/ 134950 h 1988131"/>
                <a:gd name="connsiteX1486" fmla="*/ 738505 w 1607795"/>
                <a:gd name="connsiteY1486" fmla="*/ 138456 h 1988131"/>
                <a:gd name="connsiteX1487" fmla="*/ 738505 w 1607795"/>
                <a:gd name="connsiteY1487" fmla="*/ 140208 h 1988131"/>
                <a:gd name="connsiteX1488" fmla="*/ 735001 w 1607795"/>
                <a:gd name="connsiteY1488" fmla="*/ 148971 h 1988131"/>
                <a:gd name="connsiteX1489" fmla="*/ 733248 w 1607795"/>
                <a:gd name="connsiteY1489" fmla="*/ 159487 h 1988131"/>
                <a:gd name="connsiteX1490" fmla="*/ 736753 w 1607795"/>
                <a:gd name="connsiteY1490" fmla="*/ 170002 h 1988131"/>
                <a:gd name="connsiteX1491" fmla="*/ 743763 w 1607795"/>
                <a:gd name="connsiteY1491" fmla="*/ 178765 h 1988131"/>
                <a:gd name="connsiteX1492" fmla="*/ 757784 w 1607795"/>
                <a:gd name="connsiteY1492" fmla="*/ 194539 h 1988131"/>
                <a:gd name="connsiteX1493" fmla="*/ 780568 w 1607795"/>
                <a:gd name="connsiteY1493" fmla="*/ 234848 h 1988131"/>
                <a:gd name="connsiteX1494" fmla="*/ 780568 w 1607795"/>
                <a:gd name="connsiteY1494" fmla="*/ 236601 h 1988131"/>
                <a:gd name="connsiteX1495" fmla="*/ 772681 w 1607795"/>
                <a:gd name="connsiteY1495" fmla="*/ 252375 h 1988131"/>
                <a:gd name="connsiteX1496" fmla="*/ 764794 w 1607795"/>
                <a:gd name="connsiteY1496" fmla="*/ 268148 h 1988131"/>
                <a:gd name="connsiteX1497" fmla="*/ 759537 w 1607795"/>
                <a:gd name="connsiteY1497" fmla="*/ 278664 h 1988131"/>
                <a:gd name="connsiteX1498" fmla="*/ 758660 w 1607795"/>
                <a:gd name="connsiteY1498" fmla="*/ 286550 h 1988131"/>
                <a:gd name="connsiteX1499" fmla="*/ 750774 w 1607795"/>
                <a:gd name="connsiteY1499" fmla="*/ 289179 h 1988131"/>
                <a:gd name="connsiteX1500" fmla="*/ 738505 w 1607795"/>
                <a:gd name="connsiteY1500" fmla="*/ 290932 h 1988131"/>
                <a:gd name="connsiteX1501" fmla="*/ 736753 w 1607795"/>
                <a:gd name="connsiteY1501" fmla="*/ 301447 h 1988131"/>
                <a:gd name="connsiteX1502" fmla="*/ 733248 w 1607795"/>
                <a:gd name="connsiteY1502" fmla="*/ 340005 h 1988131"/>
                <a:gd name="connsiteX1503" fmla="*/ 733248 w 1607795"/>
                <a:gd name="connsiteY1503" fmla="*/ 363665 h 1988131"/>
                <a:gd name="connsiteX1504" fmla="*/ 729742 w 1607795"/>
                <a:gd name="connsiteY1504" fmla="*/ 397840 h 1988131"/>
                <a:gd name="connsiteX1505" fmla="*/ 726237 w 1607795"/>
                <a:gd name="connsiteY1505" fmla="*/ 423253 h 1988131"/>
                <a:gd name="connsiteX1506" fmla="*/ 722732 w 1607795"/>
                <a:gd name="connsiteY1506" fmla="*/ 450418 h 1988131"/>
                <a:gd name="connsiteX1507" fmla="*/ 722732 w 1607795"/>
                <a:gd name="connsiteY1507" fmla="*/ 455676 h 1988131"/>
                <a:gd name="connsiteX1508" fmla="*/ 713969 w 1607795"/>
                <a:gd name="connsiteY1508" fmla="*/ 486347 h 1988131"/>
                <a:gd name="connsiteX1509" fmla="*/ 712216 w 1607795"/>
                <a:gd name="connsiteY1509" fmla="*/ 508254 h 1988131"/>
                <a:gd name="connsiteX1510" fmla="*/ 706959 w 1607795"/>
                <a:gd name="connsiteY1510" fmla="*/ 569595 h 1988131"/>
                <a:gd name="connsiteX1511" fmla="*/ 703454 w 1607795"/>
                <a:gd name="connsiteY1511" fmla="*/ 571348 h 1988131"/>
                <a:gd name="connsiteX1512" fmla="*/ 706959 w 1607795"/>
                <a:gd name="connsiteY1512" fmla="*/ 520522 h 1988131"/>
                <a:gd name="connsiteX1513" fmla="*/ 708711 w 1607795"/>
                <a:gd name="connsiteY1513" fmla="*/ 481965 h 1988131"/>
                <a:gd name="connsiteX1514" fmla="*/ 705206 w 1607795"/>
                <a:gd name="connsiteY1514" fmla="*/ 481965 h 1988131"/>
                <a:gd name="connsiteX1515" fmla="*/ 705206 w 1607795"/>
                <a:gd name="connsiteY1515" fmla="*/ 502996 h 1988131"/>
                <a:gd name="connsiteX1516" fmla="*/ 699948 w 1607795"/>
                <a:gd name="connsiteY1516" fmla="*/ 525780 h 1988131"/>
                <a:gd name="connsiteX1517" fmla="*/ 698196 w 1607795"/>
                <a:gd name="connsiteY1517" fmla="*/ 545059 h 1988131"/>
                <a:gd name="connsiteX1518" fmla="*/ 694691 w 1607795"/>
                <a:gd name="connsiteY1518" fmla="*/ 567842 h 1988131"/>
                <a:gd name="connsiteX1519" fmla="*/ 693814 w 1607795"/>
                <a:gd name="connsiteY1519" fmla="*/ 577482 h 1988131"/>
                <a:gd name="connsiteX1520" fmla="*/ 694691 w 1607795"/>
                <a:gd name="connsiteY1520" fmla="*/ 587121 h 1988131"/>
                <a:gd name="connsiteX1521" fmla="*/ 687680 w 1607795"/>
                <a:gd name="connsiteY1521" fmla="*/ 580111 h 1988131"/>
                <a:gd name="connsiteX1522" fmla="*/ 685928 w 1607795"/>
                <a:gd name="connsiteY1522" fmla="*/ 574853 h 1988131"/>
                <a:gd name="connsiteX1523" fmla="*/ 684600 w 1607795"/>
                <a:gd name="connsiteY1523" fmla="*/ 581492 h 1988131"/>
                <a:gd name="connsiteX1524" fmla="*/ 684613 w 1607795"/>
                <a:gd name="connsiteY1524" fmla="*/ 580987 h 1988131"/>
                <a:gd name="connsiteX1525" fmla="*/ 685928 w 1607795"/>
                <a:gd name="connsiteY1525" fmla="*/ 569595 h 1988131"/>
                <a:gd name="connsiteX1526" fmla="*/ 692061 w 1607795"/>
                <a:gd name="connsiteY1526" fmla="*/ 559079 h 1988131"/>
                <a:gd name="connsiteX1527" fmla="*/ 691185 w 1607795"/>
                <a:gd name="connsiteY1527" fmla="*/ 550316 h 1988131"/>
                <a:gd name="connsiteX1528" fmla="*/ 692061 w 1607795"/>
                <a:gd name="connsiteY1528" fmla="*/ 538925 h 1988131"/>
                <a:gd name="connsiteX1529" fmla="*/ 691185 w 1607795"/>
                <a:gd name="connsiteY1529" fmla="*/ 529285 h 1988131"/>
                <a:gd name="connsiteX1530" fmla="*/ 687680 w 1607795"/>
                <a:gd name="connsiteY1530" fmla="*/ 534543 h 1988131"/>
                <a:gd name="connsiteX1531" fmla="*/ 685928 w 1607795"/>
                <a:gd name="connsiteY1531" fmla="*/ 539801 h 1988131"/>
                <a:gd name="connsiteX1532" fmla="*/ 684175 w 1607795"/>
                <a:gd name="connsiteY1532" fmla="*/ 522275 h 1988131"/>
                <a:gd name="connsiteX1533" fmla="*/ 678917 w 1607795"/>
                <a:gd name="connsiteY1533" fmla="*/ 552069 h 1988131"/>
                <a:gd name="connsiteX1534" fmla="*/ 675412 w 1607795"/>
                <a:gd name="connsiteY1534" fmla="*/ 583616 h 1988131"/>
                <a:gd name="connsiteX1535" fmla="*/ 669278 w 1607795"/>
                <a:gd name="connsiteY1535" fmla="*/ 582740 h 1988131"/>
                <a:gd name="connsiteX1536" fmla="*/ 668401 w 1607795"/>
                <a:gd name="connsiteY1536" fmla="*/ 578358 h 1988131"/>
                <a:gd name="connsiteX1537" fmla="*/ 670154 w 1607795"/>
                <a:gd name="connsiteY1537" fmla="*/ 550316 h 1988131"/>
                <a:gd name="connsiteX1538" fmla="*/ 663143 w 1607795"/>
                <a:gd name="connsiteY1538" fmla="*/ 550316 h 1988131"/>
                <a:gd name="connsiteX1539" fmla="*/ 666649 w 1607795"/>
                <a:gd name="connsiteY1539" fmla="*/ 532790 h 1988131"/>
                <a:gd name="connsiteX1540" fmla="*/ 661391 w 1607795"/>
                <a:gd name="connsiteY1540" fmla="*/ 518770 h 1988131"/>
                <a:gd name="connsiteX1541" fmla="*/ 654381 w 1607795"/>
                <a:gd name="connsiteY1541" fmla="*/ 532790 h 1988131"/>
                <a:gd name="connsiteX1542" fmla="*/ 656133 w 1607795"/>
                <a:gd name="connsiteY1542" fmla="*/ 542430 h 1988131"/>
                <a:gd name="connsiteX1543" fmla="*/ 656133 w 1607795"/>
                <a:gd name="connsiteY1543" fmla="*/ 552069 h 1988131"/>
                <a:gd name="connsiteX1544" fmla="*/ 661391 w 1607795"/>
                <a:gd name="connsiteY1544" fmla="*/ 557327 h 1988131"/>
                <a:gd name="connsiteX1545" fmla="*/ 652628 w 1607795"/>
                <a:gd name="connsiteY1545" fmla="*/ 557327 h 1988131"/>
                <a:gd name="connsiteX1546" fmla="*/ 647370 w 1607795"/>
                <a:gd name="connsiteY1546" fmla="*/ 564337 h 1988131"/>
                <a:gd name="connsiteX1547" fmla="*/ 640360 w 1607795"/>
                <a:gd name="connsiteY1547" fmla="*/ 566090 h 1988131"/>
                <a:gd name="connsiteX1548" fmla="*/ 642113 w 1607795"/>
                <a:gd name="connsiteY1548" fmla="*/ 571348 h 1988131"/>
                <a:gd name="connsiteX1549" fmla="*/ 643865 w 1607795"/>
                <a:gd name="connsiteY1549" fmla="*/ 578358 h 1988131"/>
                <a:gd name="connsiteX1550" fmla="*/ 646494 w 1607795"/>
                <a:gd name="connsiteY1550" fmla="*/ 573100 h 1988131"/>
                <a:gd name="connsiteX1551" fmla="*/ 654381 w 1607795"/>
                <a:gd name="connsiteY1551" fmla="*/ 571348 h 1988131"/>
                <a:gd name="connsiteX1552" fmla="*/ 654381 w 1607795"/>
                <a:gd name="connsiteY1552" fmla="*/ 573100 h 1988131"/>
                <a:gd name="connsiteX1553" fmla="*/ 657886 w 1607795"/>
                <a:gd name="connsiteY1553" fmla="*/ 574853 h 1988131"/>
                <a:gd name="connsiteX1554" fmla="*/ 655257 w 1607795"/>
                <a:gd name="connsiteY1554" fmla="*/ 586245 h 1988131"/>
                <a:gd name="connsiteX1555" fmla="*/ 654381 w 1607795"/>
                <a:gd name="connsiteY1555" fmla="*/ 595884 h 1988131"/>
                <a:gd name="connsiteX1556" fmla="*/ 656133 w 1607795"/>
                <a:gd name="connsiteY1556" fmla="*/ 602018 h 1988131"/>
                <a:gd name="connsiteX1557" fmla="*/ 656133 w 1607795"/>
                <a:gd name="connsiteY1557" fmla="*/ 609905 h 1988131"/>
                <a:gd name="connsiteX1558" fmla="*/ 654381 w 1607795"/>
                <a:gd name="connsiteY1558" fmla="*/ 616915 h 1988131"/>
                <a:gd name="connsiteX1559" fmla="*/ 655257 w 1607795"/>
                <a:gd name="connsiteY1559" fmla="*/ 620420 h 1988131"/>
                <a:gd name="connsiteX1560" fmla="*/ 654381 w 1607795"/>
                <a:gd name="connsiteY1560" fmla="*/ 623926 h 1988131"/>
                <a:gd name="connsiteX1561" fmla="*/ 652628 w 1607795"/>
                <a:gd name="connsiteY1561" fmla="*/ 630936 h 1988131"/>
                <a:gd name="connsiteX1562" fmla="*/ 657886 w 1607795"/>
                <a:gd name="connsiteY1562" fmla="*/ 636194 h 1988131"/>
                <a:gd name="connsiteX1563" fmla="*/ 656133 w 1607795"/>
                <a:gd name="connsiteY1563" fmla="*/ 644957 h 1988131"/>
                <a:gd name="connsiteX1564" fmla="*/ 657886 w 1607795"/>
                <a:gd name="connsiteY1564" fmla="*/ 660730 h 1988131"/>
                <a:gd name="connsiteX1565" fmla="*/ 652628 w 1607795"/>
                <a:gd name="connsiteY1565" fmla="*/ 664236 h 1988131"/>
                <a:gd name="connsiteX1566" fmla="*/ 654381 w 1607795"/>
                <a:gd name="connsiteY1566" fmla="*/ 665988 h 1988131"/>
                <a:gd name="connsiteX1567" fmla="*/ 656133 w 1607795"/>
                <a:gd name="connsiteY1567" fmla="*/ 672122 h 1988131"/>
                <a:gd name="connsiteX1568" fmla="*/ 654381 w 1607795"/>
                <a:gd name="connsiteY1568" fmla="*/ 676504 h 1988131"/>
                <a:gd name="connsiteX1569" fmla="*/ 654381 w 1607795"/>
                <a:gd name="connsiteY1569" fmla="*/ 680009 h 1988131"/>
                <a:gd name="connsiteX1570" fmla="*/ 657009 w 1607795"/>
                <a:gd name="connsiteY1570" fmla="*/ 696659 h 1988131"/>
                <a:gd name="connsiteX1571" fmla="*/ 656133 w 1607795"/>
                <a:gd name="connsiteY1571" fmla="*/ 711556 h 1988131"/>
                <a:gd name="connsiteX1572" fmla="*/ 659638 w 1607795"/>
                <a:gd name="connsiteY1572" fmla="*/ 712432 h 1988131"/>
                <a:gd name="connsiteX1573" fmla="*/ 661391 w 1607795"/>
                <a:gd name="connsiteY1573" fmla="*/ 713308 h 1988131"/>
                <a:gd name="connsiteX1574" fmla="*/ 659638 w 1607795"/>
                <a:gd name="connsiteY1574" fmla="*/ 719442 h 1988131"/>
                <a:gd name="connsiteX1575" fmla="*/ 656133 w 1607795"/>
                <a:gd name="connsiteY1575" fmla="*/ 722071 h 1988131"/>
                <a:gd name="connsiteX1576" fmla="*/ 655257 w 1607795"/>
                <a:gd name="connsiteY1576" fmla="*/ 727329 h 1988131"/>
                <a:gd name="connsiteX1577" fmla="*/ 657886 w 1607795"/>
                <a:gd name="connsiteY1577" fmla="*/ 732587 h 1988131"/>
                <a:gd name="connsiteX1578" fmla="*/ 651752 w 1607795"/>
                <a:gd name="connsiteY1578" fmla="*/ 736968 h 1988131"/>
                <a:gd name="connsiteX1579" fmla="*/ 654381 w 1607795"/>
                <a:gd name="connsiteY1579" fmla="*/ 741350 h 1988131"/>
                <a:gd name="connsiteX1580" fmla="*/ 656133 w 1607795"/>
                <a:gd name="connsiteY1580" fmla="*/ 748360 h 1988131"/>
                <a:gd name="connsiteX1581" fmla="*/ 656133 w 1607795"/>
                <a:gd name="connsiteY1581" fmla="*/ 764134 h 1988131"/>
                <a:gd name="connsiteX1582" fmla="*/ 657886 w 1607795"/>
                <a:gd name="connsiteY1582" fmla="*/ 774649 h 1988131"/>
                <a:gd name="connsiteX1583" fmla="*/ 656133 w 1607795"/>
                <a:gd name="connsiteY1583" fmla="*/ 788670 h 1988131"/>
                <a:gd name="connsiteX1584" fmla="*/ 656133 w 1607795"/>
                <a:gd name="connsiteY1584" fmla="*/ 793928 h 1988131"/>
                <a:gd name="connsiteX1585" fmla="*/ 657886 w 1607795"/>
                <a:gd name="connsiteY1585" fmla="*/ 799186 h 1988131"/>
                <a:gd name="connsiteX1586" fmla="*/ 657886 w 1607795"/>
                <a:gd name="connsiteY1586" fmla="*/ 806196 h 1988131"/>
                <a:gd name="connsiteX1587" fmla="*/ 658762 w 1607795"/>
                <a:gd name="connsiteY1587" fmla="*/ 810578 h 1988131"/>
                <a:gd name="connsiteX1588" fmla="*/ 657886 w 1607795"/>
                <a:gd name="connsiteY1588" fmla="*/ 814959 h 1988131"/>
                <a:gd name="connsiteX1589" fmla="*/ 661391 w 1607795"/>
                <a:gd name="connsiteY1589" fmla="*/ 814959 h 1988131"/>
                <a:gd name="connsiteX1590" fmla="*/ 666649 w 1607795"/>
                <a:gd name="connsiteY1590" fmla="*/ 806196 h 1988131"/>
                <a:gd name="connsiteX1591" fmla="*/ 664896 w 1607795"/>
                <a:gd name="connsiteY1591" fmla="*/ 813207 h 1988131"/>
                <a:gd name="connsiteX1592" fmla="*/ 657886 w 1607795"/>
                <a:gd name="connsiteY1592" fmla="*/ 820217 h 1988131"/>
                <a:gd name="connsiteX1593" fmla="*/ 657886 w 1607795"/>
                <a:gd name="connsiteY1593" fmla="*/ 827227 h 1988131"/>
                <a:gd name="connsiteX1594" fmla="*/ 657886 w 1607795"/>
                <a:gd name="connsiteY1594" fmla="*/ 832485 h 1988131"/>
                <a:gd name="connsiteX1595" fmla="*/ 659638 w 1607795"/>
                <a:gd name="connsiteY1595" fmla="*/ 835990 h 1988131"/>
                <a:gd name="connsiteX1596" fmla="*/ 661391 w 1607795"/>
                <a:gd name="connsiteY1596" fmla="*/ 841248 h 1988131"/>
                <a:gd name="connsiteX1597" fmla="*/ 656133 w 1607795"/>
                <a:gd name="connsiteY1597" fmla="*/ 843001 h 1988131"/>
                <a:gd name="connsiteX1598" fmla="*/ 652628 w 1607795"/>
                <a:gd name="connsiteY1598" fmla="*/ 807949 h 1988131"/>
                <a:gd name="connsiteX1599" fmla="*/ 650875 w 1607795"/>
                <a:gd name="connsiteY1599" fmla="*/ 791299 h 1988131"/>
                <a:gd name="connsiteX1600" fmla="*/ 649123 w 1607795"/>
                <a:gd name="connsiteY1600" fmla="*/ 776402 h 1988131"/>
                <a:gd name="connsiteX1601" fmla="*/ 648246 w 1607795"/>
                <a:gd name="connsiteY1601" fmla="*/ 772020 h 1988131"/>
                <a:gd name="connsiteX1602" fmla="*/ 649123 w 1607795"/>
                <a:gd name="connsiteY1602" fmla="*/ 765886 h 1988131"/>
                <a:gd name="connsiteX1603" fmla="*/ 649123 w 1607795"/>
                <a:gd name="connsiteY1603" fmla="*/ 764134 h 1988131"/>
                <a:gd name="connsiteX1604" fmla="*/ 643865 w 1607795"/>
                <a:gd name="connsiteY1604" fmla="*/ 762381 h 1988131"/>
                <a:gd name="connsiteX1605" fmla="*/ 643865 w 1607795"/>
                <a:gd name="connsiteY1605" fmla="*/ 764134 h 1988131"/>
                <a:gd name="connsiteX1606" fmla="*/ 643865 w 1607795"/>
                <a:gd name="connsiteY1606" fmla="*/ 767639 h 1988131"/>
                <a:gd name="connsiteX1607" fmla="*/ 643865 w 1607795"/>
                <a:gd name="connsiteY1607" fmla="*/ 779907 h 1988131"/>
                <a:gd name="connsiteX1608" fmla="*/ 643865 w 1607795"/>
                <a:gd name="connsiteY1608" fmla="*/ 788670 h 1988131"/>
                <a:gd name="connsiteX1609" fmla="*/ 647370 w 1607795"/>
                <a:gd name="connsiteY1609" fmla="*/ 809701 h 1988131"/>
                <a:gd name="connsiteX1610" fmla="*/ 649123 w 1607795"/>
                <a:gd name="connsiteY1610" fmla="*/ 818464 h 1988131"/>
                <a:gd name="connsiteX1611" fmla="*/ 647370 w 1607795"/>
                <a:gd name="connsiteY1611" fmla="*/ 835990 h 1988131"/>
                <a:gd name="connsiteX1612" fmla="*/ 647370 w 1607795"/>
                <a:gd name="connsiteY1612" fmla="*/ 839495 h 1988131"/>
                <a:gd name="connsiteX1613" fmla="*/ 649123 w 1607795"/>
                <a:gd name="connsiteY1613" fmla="*/ 846506 h 1988131"/>
                <a:gd name="connsiteX1614" fmla="*/ 656133 w 1607795"/>
                <a:gd name="connsiteY1614" fmla="*/ 848258 h 1988131"/>
                <a:gd name="connsiteX1615" fmla="*/ 661391 w 1607795"/>
                <a:gd name="connsiteY1615" fmla="*/ 848258 h 1988131"/>
                <a:gd name="connsiteX1616" fmla="*/ 661391 w 1607795"/>
                <a:gd name="connsiteY1616" fmla="*/ 851764 h 1988131"/>
                <a:gd name="connsiteX1617" fmla="*/ 663143 w 1607795"/>
                <a:gd name="connsiteY1617" fmla="*/ 865784 h 1988131"/>
                <a:gd name="connsiteX1618" fmla="*/ 661391 w 1607795"/>
                <a:gd name="connsiteY1618" fmla="*/ 879805 h 1988131"/>
                <a:gd name="connsiteX1619" fmla="*/ 668401 w 1607795"/>
                <a:gd name="connsiteY1619" fmla="*/ 876300 h 1988131"/>
                <a:gd name="connsiteX1620" fmla="*/ 669278 w 1607795"/>
                <a:gd name="connsiteY1620" fmla="*/ 880682 h 1988131"/>
                <a:gd name="connsiteX1621" fmla="*/ 670154 w 1607795"/>
                <a:gd name="connsiteY1621" fmla="*/ 886816 h 1988131"/>
                <a:gd name="connsiteX1622" fmla="*/ 663143 w 1607795"/>
                <a:gd name="connsiteY1622" fmla="*/ 883311 h 1988131"/>
                <a:gd name="connsiteX1623" fmla="*/ 665773 w 1607795"/>
                <a:gd name="connsiteY1623" fmla="*/ 891197 h 1988131"/>
                <a:gd name="connsiteX1624" fmla="*/ 656133 w 1607795"/>
                <a:gd name="connsiteY1624" fmla="*/ 900836 h 1988131"/>
                <a:gd name="connsiteX1625" fmla="*/ 656133 w 1607795"/>
                <a:gd name="connsiteY1625" fmla="*/ 881558 h 1988131"/>
                <a:gd name="connsiteX1626" fmla="*/ 656133 w 1607795"/>
                <a:gd name="connsiteY1626" fmla="*/ 868413 h 1988131"/>
                <a:gd name="connsiteX1627" fmla="*/ 656133 w 1607795"/>
                <a:gd name="connsiteY1627" fmla="*/ 855269 h 1988131"/>
                <a:gd name="connsiteX1628" fmla="*/ 656133 w 1607795"/>
                <a:gd name="connsiteY1628" fmla="*/ 850011 h 1988131"/>
                <a:gd name="connsiteX1629" fmla="*/ 652628 w 1607795"/>
                <a:gd name="connsiteY1629" fmla="*/ 848258 h 1988131"/>
                <a:gd name="connsiteX1630" fmla="*/ 647370 w 1607795"/>
                <a:gd name="connsiteY1630" fmla="*/ 851764 h 1988131"/>
                <a:gd name="connsiteX1631" fmla="*/ 649123 w 1607795"/>
                <a:gd name="connsiteY1631" fmla="*/ 860527 h 1988131"/>
                <a:gd name="connsiteX1632" fmla="*/ 652628 w 1607795"/>
                <a:gd name="connsiteY1632" fmla="*/ 869290 h 1988131"/>
                <a:gd name="connsiteX1633" fmla="*/ 651752 w 1607795"/>
                <a:gd name="connsiteY1633" fmla="*/ 876300 h 1988131"/>
                <a:gd name="connsiteX1634" fmla="*/ 652628 w 1607795"/>
                <a:gd name="connsiteY1634" fmla="*/ 881558 h 1988131"/>
                <a:gd name="connsiteX1635" fmla="*/ 649123 w 1607795"/>
                <a:gd name="connsiteY1635" fmla="*/ 892074 h 1988131"/>
                <a:gd name="connsiteX1636" fmla="*/ 652628 w 1607795"/>
                <a:gd name="connsiteY1636" fmla="*/ 897331 h 1988131"/>
                <a:gd name="connsiteX1637" fmla="*/ 654381 w 1607795"/>
                <a:gd name="connsiteY1637" fmla="*/ 904342 h 1988131"/>
                <a:gd name="connsiteX1638" fmla="*/ 661391 w 1607795"/>
                <a:gd name="connsiteY1638" fmla="*/ 902589 h 1988131"/>
                <a:gd name="connsiteX1639" fmla="*/ 666649 w 1607795"/>
                <a:gd name="connsiteY1639" fmla="*/ 901713 h 1988131"/>
                <a:gd name="connsiteX1640" fmla="*/ 670154 w 1607795"/>
                <a:gd name="connsiteY1640" fmla="*/ 902589 h 1988131"/>
                <a:gd name="connsiteX1641" fmla="*/ 670154 w 1607795"/>
                <a:gd name="connsiteY1641" fmla="*/ 906094 h 1988131"/>
                <a:gd name="connsiteX1642" fmla="*/ 656133 w 1607795"/>
                <a:gd name="connsiteY1642" fmla="*/ 914857 h 1988131"/>
                <a:gd name="connsiteX1643" fmla="*/ 665773 w 1607795"/>
                <a:gd name="connsiteY1643" fmla="*/ 920115 h 1988131"/>
                <a:gd name="connsiteX1644" fmla="*/ 675412 w 1607795"/>
                <a:gd name="connsiteY1644" fmla="*/ 921868 h 1988131"/>
                <a:gd name="connsiteX1645" fmla="*/ 671906 w 1607795"/>
                <a:gd name="connsiteY1645" fmla="*/ 939394 h 1988131"/>
                <a:gd name="connsiteX1646" fmla="*/ 662267 w 1607795"/>
                <a:gd name="connsiteY1646" fmla="*/ 942023 h 1988131"/>
                <a:gd name="connsiteX1647" fmla="*/ 652628 w 1607795"/>
                <a:gd name="connsiteY1647" fmla="*/ 937641 h 1988131"/>
                <a:gd name="connsiteX1648" fmla="*/ 652628 w 1607795"/>
                <a:gd name="connsiteY1648" fmla="*/ 948157 h 1988131"/>
                <a:gd name="connsiteX1649" fmla="*/ 649123 w 1607795"/>
                <a:gd name="connsiteY1649" fmla="*/ 951662 h 1988131"/>
                <a:gd name="connsiteX1650" fmla="*/ 671906 w 1607795"/>
                <a:gd name="connsiteY1650" fmla="*/ 951662 h 1988131"/>
                <a:gd name="connsiteX1651" fmla="*/ 668401 w 1607795"/>
                <a:gd name="connsiteY1651" fmla="*/ 963930 h 1988131"/>
                <a:gd name="connsiteX1652" fmla="*/ 671030 w 1607795"/>
                <a:gd name="connsiteY1652" fmla="*/ 970064 h 1988131"/>
                <a:gd name="connsiteX1653" fmla="*/ 670154 w 1607795"/>
                <a:gd name="connsiteY1653" fmla="*/ 974446 h 1988131"/>
                <a:gd name="connsiteX1654" fmla="*/ 661391 w 1607795"/>
                <a:gd name="connsiteY1654" fmla="*/ 976198 h 1988131"/>
                <a:gd name="connsiteX1655" fmla="*/ 666649 w 1607795"/>
                <a:gd name="connsiteY1655" fmla="*/ 981456 h 1988131"/>
                <a:gd name="connsiteX1656" fmla="*/ 661391 w 1607795"/>
                <a:gd name="connsiteY1656" fmla="*/ 986714 h 1988131"/>
                <a:gd name="connsiteX1657" fmla="*/ 671906 w 1607795"/>
                <a:gd name="connsiteY1657" fmla="*/ 990219 h 1988131"/>
                <a:gd name="connsiteX1658" fmla="*/ 666649 w 1607795"/>
                <a:gd name="connsiteY1658" fmla="*/ 995477 h 1988131"/>
                <a:gd name="connsiteX1659" fmla="*/ 662267 w 1607795"/>
                <a:gd name="connsiteY1659" fmla="*/ 998106 h 1988131"/>
                <a:gd name="connsiteX1660" fmla="*/ 663143 w 1607795"/>
                <a:gd name="connsiteY1660" fmla="*/ 1002487 h 1988131"/>
                <a:gd name="connsiteX1661" fmla="*/ 669278 w 1607795"/>
                <a:gd name="connsiteY1661" fmla="*/ 1005992 h 1988131"/>
                <a:gd name="connsiteX1662" fmla="*/ 668401 w 1607795"/>
                <a:gd name="connsiteY1662" fmla="*/ 1011250 h 1988131"/>
                <a:gd name="connsiteX1663" fmla="*/ 661391 w 1607795"/>
                <a:gd name="connsiteY1663" fmla="*/ 1007745 h 1988131"/>
                <a:gd name="connsiteX1664" fmla="*/ 660116 w 1607795"/>
                <a:gd name="connsiteY1664" fmla="*/ 1014755 h 1988131"/>
                <a:gd name="connsiteX1665" fmla="*/ 663143 w 1607795"/>
                <a:gd name="connsiteY1665" fmla="*/ 1014755 h 1988131"/>
                <a:gd name="connsiteX1666" fmla="*/ 663143 w 1607795"/>
                <a:gd name="connsiteY1666" fmla="*/ 1025521 h 1988131"/>
                <a:gd name="connsiteX1667" fmla="*/ 664020 w 1607795"/>
                <a:gd name="connsiteY1667" fmla="*/ 1025271 h 1988131"/>
                <a:gd name="connsiteX1668" fmla="*/ 670154 w 1607795"/>
                <a:gd name="connsiteY1668" fmla="*/ 1021766 h 1988131"/>
                <a:gd name="connsiteX1669" fmla="*/ 670154 w 1607795"/>
                <a:gd name="connsiteY1669" fmla="*/ 1025271 h 1988131"/>
                <a:gd name="connsiteX1670" fmla="*/ 669278 w 1607795"/>
                <a:gd name="connsiteY1670" fmla="*/ 1031405 h 1988131"/>
                <a:gd name="connsiteX1671" fmla="*/ 675412 w 1607795"/>
                <a:gd name="connsiteY1671" fmla="*/ 1041045 h 1988131"/>
                <a:gd name="connsiteX1672" fmla="*/ 666649 w 1607795"/>
                <a:gd name="connsiteY1672" fmla="*/ 1046302 h 1988131"/>
                <a:gd name="connsiteX1673" fmla="*/ 663143 w 1607795"/>
                <a:gd name="connsiteY1673" fmla="*/ 1046302 h 1988131"/>
                <a:gd name="connsiteX1674" fmla="*/ 663143 w 1607795"/>
                <a:gd name="connsiteY1674" fmla="*/ 1067584 h 1988131"/>
                <a:gd name="connsiteX1675" fmla="*/ 668401 w 1607795"/>
                <a:gd name="connsiteY1675" fmla="*/ 1069086 h 1988131"/>
                <a:gd name="connsiteX1676" fmla="*/ 671906 w 1607795"/>
                <a:gd name="connsiteY1676" fmla="*/ 1074344 h 1988131"/>
                <a:gd name="connsiteX1677" fmla="*/ 670154 w 1607795"/>
                <a:gd name="connsiteY1677" fmla="*/ 1075045 h 1988131"/>
                <a:gd name="connsiteX1678" fmla="*/ 670154 w 1607795"/>
                <a:gd name="connsiteY1678" fmla="*/ 1076096 h 1988131"/>
                <a:gd name="connsiteX1679" fmla="*/ 661391 w 1607795"/>
                <a:gd name="connsiteY1679" fmla="*/ 1077849 h 1988131"/>
                <a:gd name="connsiteX1680" fmla="*/ 657886 w 1607795"/>
                <a:gd name="connsiteY1680" fmla="*/ 1083107 h 1988131"/>
                <a:gd name="connsiteX1681" fmla="*/ 668401 w 1607795"/>
                <a:gd name="connsiteY1681" fmla="*/ 1084859 h 1988131"/>
                <a:gd name="connsiteX1682" fmla="*/ 680669 w 1607795"/>
                <a:gd name="connsiteY1682" fmla="*/ 1083107 h 1988131"/>
                <a:gd name="connsiteX1683" fmla="*/ 680669 w 1607795"/>
                <a:gd name="connsiteY1683" fmla="*/ 1076096 h 1988131"/>
                <a:gd name="connsiteX1684" fmla="*/ 677164 w 1607795"/>
                <a:gd name="connsiteY1684" fmla="*/ 1076096 h 1988131"/>
                <a:gd name="connsiteX1685" fmla="*/ 675412 w 1607795"/>
                <a:gd name="connsiteY1685" fmla="*/ 1074344 h 1988131"/>
                <a:gd name="connsiteX1686" fmla="*/ 675412 w 1607795"/>
                <a:gd name="connsiteY1686" fmla="*/ 1072591 h 1988131"/>
                <a:gd name="connsiteX1687" fmla="*/ 672783 w 1607795"/>
                <a:gd name="connsiteY1687" fmla="*/ 1073468 h 1988131"/>
                <a:gd name="connsiteX1688" fmla="*/ 671906 w 1607795"/>
                <a:gd name="connsiteY1688" fmla="*/ 1074344 h 1988131"/>
                <a:gd name="connsiteX1689" fmla="*/ 674536 w 1607795"/>
                <a:gd name="connsiteY1689" fmla="*/ 1067333 h 1988131"/>
                <a:gd name="connsiteX1690" fmla="*/ 677164 w 1607795"/>
                <a:gd name="connsiteY1690" fmla="*/ 1060323 h 1988131"/>
                <a:gd name="connsiteX1691" fmla="*/ 680669 w 1607795"/>
                <a:gd name="connsiteY1691" fmla="*/ 1060323 h 1988131"/>
                <a:gd name="connsiteX1692" fmla="*/ 680669 w 1607795"/>
                <a:gd name="connsiteY1692" fmla="*/ 1049807 h 1988131"/>
                <a:gd name="connsiteX1693" fmla="*/ 680888 w 1607795"/>
                <a:gd name="connsiteY1693" fmla="*/ 1044550 h 1988131"/>
                <a:gd name="connsiteX1694" fmla="*/ 681222 w 1607795"/>
                <a:gd name="connsiteY1694" fmla="*/ 1040098 h 1988131"/>
                <a:gd name="connsiteX1695" fmla="*/ 678917 w 1607795"/>
                <a:gd name="connsiteY1695" fmla="*/ 1034910 h 1988131"/>
                <a:gd name="connsiteX1696" fmla="*/ 682370 w 1607795"/>
                <a:gd name="connsiteY1696" fmla="*/ 1028869 h 1988131"/>
                <a:gd name="connsiteX1697" fmla="*/ 682642 w 1607795"/>
                <a:gd name="connsiteY1697" fmla="*/ 1026585 h 1988131"/>
                <a:gd name="connsiteX1698" fmla="*/ 684175 w 1607795"/>
                <a:gd name="connsiteY1698" fmla="*/ 1020013 h 1988131"/>
                <a:gd name="connsiteX1699" fmla="*/ 687938 w 1607795"/>
                <a:gd name="connsiteY1699" fmla="*/ 1026035 h 1988131"/>
                <a:gd name="connsiteX1700" fmla="*/ 691185 w 1607795"/>
                <a:gd name="connsiteY1700" fmla="*/ 962178 h 1988131"/>
                <a:gd name="connsiteX1701" fmla="*/ 699948 w 1607795"/>
                <a:gd name="connsiteY1701" fmla="*/ 963930 h 1988131"/>
                <a:gd name="connsiteX1702" fmla="*/ 694691 w 1607795"/>
                <a:gd name="connsiteY1702" fmla="*/ 972693 h 1988131"/>
                <a:gd name="connsiteX1703" fmla="*/ 695566 w 1607795"/>
                <a:gd name="connsiteY1703" fmla="*/ 974446 h 1988131"/>
                <a:gd name="connsiteX1704" fmla="*/ 694691 w 1607795"/>
                <a:gd name="connsiteY1704" fmla="*/ 976198 h 1988131"/>
                <a:gd name="connsiteX1705" fmla="*/ 694691 w 1607795"/>
                <a:gd name="connsiteY1705" fmla="*/ 981456 h 1988131"/>
                <a:gd name="connsiteX1706" fmla="*/ 697319 w 1607795"/>
                <a:gd name="connsiteY1706" fmla="*/ 996353 h 1988131"/>
                <a:gd name="connsiteX1707" fmla="*/ 698196 w 1607795"/>
                <a:gd name="connsiteY1707" fmla="*/ 1011250 h 1988131"/>
                <a:gd name="connsiteX1708" fmla="*/ 694691 w 1607795"/>
                <a:gd name="connsiteY1708" fmla="*/ 1021766 h 1988131"/>
                <a:gd name="connsiteX1709" fmla="*/ 694691 w 1607795"/>
                <a:gd name="connsiteY1709" fmla="*/ 1027024 h 1988131"/>
                <a:gd name="connsiteX1710" fmla="*/ 699948 w 1607795"/>
                <a:gd name="connsiteY1710" fmla="*/ 1032282 h 1988131"/>
                <a:gd name="connsiteX1711" fmla="*/ 698196 w 1607795"/>
                <a:gd name="connsiteY1711" fmla="*/ 1048055 h 1988131"/>
                <a:gd name="connsiteX1712" fmla="*/ 691185 w 1607795"/>
                <a:gd name="connsiteY1712" fmla="*/ 1048055 h 1988131"/>
                <a:gd name="connsiteX1713" fmla="*/ 694691 w 1607795"/>
                <a:gd name="connsiteY1713" fmla="*/ 1060323 h 1988131"/>
                <a:gd name="connsiteX1714" fmla="*/ 693814 w 1607795"/>
                <a:gd name="connsiteY1714" fmla="*/ 1063828 h 1988131"/>
                <a:gd name="connsiteX1715" fmla="*/ 690134 w 1607795"/>
                <a:gd name="connsiteY1715" fmla="*/ 1064646 h 1988131"/>
                <a:gd name="connsiteX1716" fmla="*/ 689432 w 1607795"/>
                <a:gd name="connsiteY1716" fmla="*/ 1065581 h 1988131"/>
                <a:gd name="connsiteX1717" fmla="*/ 685928 w 1607795"/>
                <a:gd name="connsiteY1717" fmla="*/ 1070839 h 1988131"/>
                <a:gd name="connsiteX1718" fmla="*/ 689432 w 1607795"/>
                <a:gd name="connsiteY1718" fmla="*/ 1076973 h 1988131"/>
                <a:gd name="connsiteX1719" fmla="*/ 689432 w 1607795"/>
                <a:gd name="connsiteY1719" fmla="*/ 1083107 h 1988131"/>
                <a:gd name="connsiteX1720" fmla="*/ 682423 w 1607795"/>
                <a:gd name="connsiteY1720" fmla="*/ 1104138 h 1988131"/>
                <a:gd name="connsiteX1721" fmla="*/ 685928 w 1607795"/>
                <a:gd name="connsiteY1721" fmla="*/ 1118159 h 1988131"/>
                <a:gd name="connsiteX1722" fmla="*/ 689432 w 1607795"/>
                <a:gd name="connsiteY1722" fmla="*/ 1123417 h 1988131"/>
                <a:gd name="connsiteX1723" fmla="*/ 687680 w 1607795"/>
                <a:gd name="connsiteY1723" fmla="*/ 1137437 h 1988131"/>
                <a:gd name="connsiteX1724" fmla="*/ 689432 w 1607795"/>
                <a:gd name="connsiteY1724" fmla="*/ 1149706 h 1988131"/>
                <a:gd name="connsiteX1725" fmla="*/ 694691 w 1607795"/>
                <a:gd name="connsiteY1725" fmla="*/ 1151458 h 1988131"/>
                <a:gd name="connsiteX1726" fmla="*/ 701701 w 1607795"/>
                <a:gd name="connsiteY1726" fmla="*/ 1051560 h 1988131"/>
                <a:gd name="connsiteX1727" fmla="*/ 706959 w 1607795"/>
                <a:gd name="connsiteY1727" fmla="*/ 998982 h 1988131"/>
                <a:gd name="connsiteX1728" fmla="*/ 708711 w 1607795"/>
                <a:gd name="connsiteY1728" fmla="*/ 998982 h 1988131"/>
                <a:gd name="connsiteX1729" fmla="*/ 710464 w 1607795"/>
                <a:gd name="connsiteY1729" fmla="*/ 1001611 h 1988131"/>
                <a:gd name="connsiteX1730" fmla="*/ 712216 w 1607795"/>
                <a:gd name="connsiteY1730" fmla="*/ 1004240 h 1988131"/>
                <a:gd name="connsiteX1731" fmla="*/ 712216 w 1607795"/>
                <a:gd name="connsiteY1731" fmla="*/ 1014755 h 1988131"/>
                <a:gd name="connsiteX1732" fmla="*/ 708711 w 1607795"/>
                <a:gd name="connsiteY1732" fmla="*/ 1034034 h 1988131"/>
                <a:gd name="connsiteX1733" fmla="*/ 706959 w 1607795"/>
                <a:gd name="connsiteY1733" fmla="*/ 1034034 h 1988131"/>
                <a:gd name="connsiteX1734" fmla="*/ 703454 w 1607795"/>
                <a:gd name="connsiteY1734" fmla="*/ 1049807 h 1988131"/>
                <a:gd name="connsiteX1735" fmla="*/ 698196 w 1607795"/>
                <a:gd name="connsiteY1735" fmla="*/ 1123417 h 1988131"/>
                <a:gd name="connsiteX1736" fmla="*/ 699948 w 1607795"/>
                <a:gd name="connsiteY1736" fmla="*/ 1137437 h 1988131"/>
                <a:gd name="connsiteX1737" fmla="*/ 694691 w 1607795"/>
                <a:gd name="connsiteY1737" fmla="*/ 1168984 h 1988131"/>
                <a:gd name="connsiteX1738" fmla="*/ 694691 w 1607795"/>
                <a:gd name="connsiteY1738" fmla="*/ 1181253 h 1988131"/>
                <a:gd name="connsiteX1739" fmla="*/ 699948 w 1607795"/>
                <a:gd name="connsiteY1739" fmla="*/ 1204036 h 1988131"/>
                <a:gd name="connsiteX1740" fmla="*/ 701701 w 1607795"/>
                <a:gd name="connsiteY1740" fmla="*/ 1211047 h 1988131"/>
                <a:gd name="connsiteX1741" fmla="*/ 694691 w 1607795"/>
                <a:gd name="connsiteY1741" fmla="*/ 1223315 h 1988131"/>
                <a:gd name="connsiteX1742" fmla="*/ 682423 w 1607795"/>
                <a:gd name="connsiteY1742" fmla="*/ 1247851 h 1988131"/>
                <a:gd name="connsiteX1743" fmla="*/ 666649 w 1607795"/>
                <a:gd name="connsiteY1743" fmla="*/ 1265377 h 1988131"/>
                <a:gd name="connsiteX1744" fmla="*/ 661391 w 1607795"/>
                <a:gd name="connsiteY1744" fmla="*/ 1270635 h 1988131"/>
                <a:gd name="connsiteX1745" fmla="*/ 659638 w 1607795"/>
                <a:gd name="connsiteY1745" fmla="*/ 1286408 h 1988131"/>
                <a:gd name="connsiteX1746" fmla="*/ 657886 w 1607795"/>
                <a:gd name="connsiteY1746" fmla="*/ 1303934 h 1988131"/>
                <a:gd name="connsiteX1747" fmla="*/ 650875 w 1607795"/>
                <a:gd name="connsiteY1747" fmla="*/ 1307440 h 1988131"/>
                <a:gd name="connsiteX1748" fmla="*/ 640360 w 1607795"/>
                <a:gd name="connsiteY1748" fmla="*/ 1303934 h 1988131"/>
                <a:gd name="connsiteX1749" fmla="*/ 637731 w 1607795"/>
                <a:gd name="connsiteY1749" fmla="*/ 1303934 h 1988131"/>
                <a:gd name="connsiteX1750" fmla="*/ 633349 w 1607795"/>
                <a:gd name="connsiteY1750" fmla="*/ 1303934 h 1988131"/>
                <a:gd name="connsiteX1751" fmla="*/ 614071 w 1607795"/>
                <a:gd name="connsiteY1751" fmla="*/ 1307440 h 1988131"/>
                <a:gd name="connsiteX1752" fmla="*/ 607937 w 1607795"/>
                <a:gd name="connsiteY1752" fmla="*/ 1310945 h 1988131"/>
                <a:gd name="connsiteX1753" fmla="*/ 608813 w 1607795"/>
                <a:gd name="connsiteY1753" fmla="*/ 1316203 h 1988131"/>
                <a:gd name="connsiteX1754" fmla="*/ 604431 w 1607795"/>
                <a:gd name="connsiteY1754" fmla="*/ 1315326 h 1988131"/>
                <a:gd name="connsiteX1755" fmla="*/ 605308 w 1607795"/>
                <a:gd name="connsiteY1755" fmla="*/ 1312697 h 1988131"/>
                <a:gd name="connsiteX1756" fmla="*/ 579019 w 1607795"/>
                <a:gd name="connsiteY1756" fmla="*/ 1316203 h 1988131"/>
                <a:gd name="connsiteX1757" fmla="*/ 580772 w 1607795"/>
                <a:gd name="connsiteY1757" fmla="*/ 1323213 h 1988131"/>
                <a:gd name="connsiteX1758" fmla="*/ 580772 w 1607795"/>
                <a:gd name="connsiteY1758" fmla="*/ 1330224 h 1988131"/>
                <a:gd name="connsiteX1759" fmla="*/ 579019 w 1607795"/>
                <a:gd name="connsiteY1759" fmla="*/ 1332852 h 1988131"/>
                <a:gd name="connsiteX1760" fmla="*/ 577266 w 1607795"/>
                <a:gd name="connsiteY1760" fmla="*/ 1335481 h 1988131"/>
                <a:gd name="connsiteX1761" fmla="*/ 579019 w 1607795"/>
                <a:gd name="connsiteY1761" fmla="*/ 1344244 h 1988131"/>
                <a:gd name="connsiteX1762" fmla="*/ 566750 w 1607795"/>
                <a:gd name="connsiteY1762" fmla="*/ 1342492 h 1988131"/>
                <a:gd name="connsiteX1763" fmla="*/ 550977 w 1607795"/>
                <a:gd name="connsiteY1763" fmla="*/ 1347749 h 1988131"/>
                <a:gd name="connsiteX1764" fmla="*/ 554482 w 1607795"/>
                <a:gd name="connsiteY1764" fmla="*/ 1356512 h 1988131"/>
                <a:gd name="connsiteX1765" fmla="*/ 543967 w 1607795"/>
                <a:gd name="connsiteY1765" fmla="*/ 1356512 h 1988131"/>
                <a:gd name="connsiteX1766" fmla="*/ 540462 w 1607795"/>
                <a:gd name="connsiteY1766" fmla="*/ 1360018 h 1988131"/>
                <a:gd name="connsiteX1767" fmla="*/ 533451 w 1607795"/>
                <a:gd name="connsiteY1767" fmla="*/ 1360018 h 1988131"/>
                <a:gd name="connsiteX1768" fmla="*/ 529946 w 1607795"/>
                <a:gd name="connsiteY1768" fmla="*/ 1360018 h 1988131"/>
                <a:gd name="connsiteX1769" fmla="*/ 498399 w 1607795"/>
                <a:gd name="connsiteY1769" fmla="*/ 1367028 h 1988131"/>
                <a:gd name="connsiteX1770" fmla="*/ 473863 w 1607795"/>
                <a:gd name="connsiteY1770" fmla="*/ 1386307 h 1988131"/>
                <a:gd name="connsiteX1771" fmla="*/ 462471 w 1607795"/>
                <a:gd name="connsiteY1771" fmla="*/ 1392441 h 1988131"/>
                <a:gd name="connsiteX1772" fmla="*/ 454584 w 1607795"/>
                <a:gd name="connsiteY1772" fmla="*/ 1396822 h 1988131"/>
                <a:gd name="connsiteX1773" fmla="*/ 455460 w 1607795"/>
                <a:gd name="connsiteY1773" fmla="*/ 1397699 h 1988131"/>
                <a:gd name="connsiteX1774" fmla="*/ 456337 w 1607795"/>
                <a:gd name="connsiteY1774" fmla="*/ 1398575 h 1988131"/>
                <a:gd name="connsiteX1775" fmla="*/ 437058 w 1607795"/>
                <a:gd name="connsiteY1775" fmla="*/ 1417853 h 1988131"/>
                <a:gd name="connsiteX1776" fmla="*/ 407264 w 1607795"/>
                <a:gd name="connsiteY1776" fmla="*/ 1430122 h 1988131"/>
                <a:gd name="connsiteX1777" fmla="*/ 387985 w 1607795"/>
                <a:gd name="connsiteY1777" fmla="*/ 1435379 h 1988131"/>
                <a:gd name="connsiteX1778" fmla="*/ 366954 w 1607795"/>
                <a:gd name="connsiteY1778" fmla="*/ 1440199 h 1988131"/>
                <a:gd name="connsiteX1779" fmla="*/ 361327 w 1607795"/>
                <a:gd name="connsiteY1779" fmla="*/ 1441908 h 1988131"/>
                <a:gd name="connsiteX1780" fmla="*/ 368707 w 1607795"/>
                <a:gd name="connsiteY1780" fmla="*/ 1447648 h 1988131"/>
                <a:gd name="connsiteX1781" fmla="*/ 363011 w 1607795"/>
                <a:gd name="connsiteY1781" fmla="*/ 1445457 h 1988131"/>
                <a:gd name="connsiteX1782" fmla="*/ 358762 w 1607795"/>
                <a:gd name="connsiteY1782" fmla="*/ 1442686 h 1988131"/>
                <a:gd name="connsiteX1783" fmla="*/ 342418 w 1607795"/>
                <a:gd name="connsiteY1783" fmla="*/ 1447648 h 1988131"/>
                <a:gd name="connsiteX1784" fmla="*/ 317881 w 1607795"/>
                <a:gd name="connsiteY1784" fmla="*/ 1457287 h 1988131"/>
                <a:gd name="connsiteX1785" fmla="*/ 291592 w 1607795"/>
                <a:gd name="connsiteY1785" fmla="*/ 1468679 h 1988131"/>
                <a:gd name="connsiteX1786" fmla="*/ 268808 w 1607795"/>
                <a:gd name="connsiteY1786" fmla="*/ 1470432 h 1988131"/>
                <a:gd name="connsiteX1787" fmla="*/ 291592 w 1607795"/>
                <a:gd name="connsiteY1787" fmla="*/ 1458163 h 1988131"/>
                <a:gd name="connsiteX1788" fmla="*/ 277571 w 1607795"/>
                <a:gd name="connsiteY1788" fmla="*/ 1458163 h 1988131"/>
                <a:gd name="connsiteX1789" fmla="*/ 277571 w 1607795"/>
                <a:gd name="connsiteY1789" fmla="*/ 1453490 h 1988131"/>
                <a:gd name="connsiteX1790" fmla="*/ 270561 w 1607795"/>
                <a:gd name="connsiteY1790" fmla="*/ 1451153 h 1988131"/>
                <a:gd name="connsiteX1791" fmla="*/ 265303 w 1607795"/>
                <a:gd name="connsiteY1791" fmla="*/ 1452029 h 1988131"/>
                <a:gd name="connsiteX1792" fmla="*/ 258293 w 1607795"/>
                <a:gd name="connsiteY1792" fmla="*/ 1447648 h 1988131"/>
                <a:gd name="connsiteX1793" fmla="*/ 281077 w 1607795"/>
                <a:gd name="connsiteY1793" fmla="*/ 1445895 h 1988131"/>
                <a:gd name="connsiteX1794" fmla="*/ 284582 w 1607795"/>
                <a:gd name="connsiteY1794" fmla="*/ 1444142 h 1988131"/>
                <a:gd name="connsiteX1795" fmla="*/ 293345 w 1607795"/>
                <a:gd name="connsiteY1795" fmla="*/ 1445019 h 1988131"/>
                <a:gd name="connsiteX1796" fmla="*/ 300356 w 1607795"/>
                <a:gd name="connsiteY1796" fmla="*/ 1440637 h 1988131"/>
                <a:gd name="connsiteX1797" fmla="*/ 295974 w 1607795"/>
                <a:gd name="connsiteY1797" fmla="*/ 1436256 h 1988131"/>
                <a:gd name="connsiteX1798" fmla="*/ 295097 w 1607795"/>
                <a:gd name="connsiteY1798" fmla="*/ 1431874 h 1988131"/>
                <a:gd name="connsiteX1799" fmla="*/ 296092 w 1607795"/>
                <a:gd name="connsiteY1799" fmla="*/ 1428723 h 1988131"/>
                <a:gd name="connsiteX1800" fmla="*/ 288087 w 1607795"/>
                <a:gd name="connsiteY1800" fmla="*/ 1426616 h 1988131"/>
                <a:gd name="connsiteX1801" fmla="*/ 256540 w 1607795"/>
                <a:gd name="connsiteY1801" fmla="*/ 1416101 h 1988131"/>
                <a:gd name="connsiteX1802" fmla="*/ 249530 w 1607795"/>
                <a:gd name="connsiteY1802" fmla="*/ 1414348 h 1988131"/>
                <a:gd name="connsiteX1803" fmla="*/ 242520 w 1607795"/>
                <a:gd name="connsiteY1803" fmla="*/ 1412596 h 1988131"/>
                <a:gd name="connsiteX1804" fmla="*/ 237483 w 1607795"/>
                <a:gd name="connsiteY1804" fmla="*/ 1412065 h 1988131"/>
                <a:gd name="connsiteX1805" fmla="*/ 232004 w 1607795"/>
                <a:gd name="connsiteY1805" fmla="*/ 1414348 h 1988131"/>
                <a:gd name="connsiteX1806" fmla="*/ 216231 w 1607795"/>
                <a:gd name="connsiteY1806" fmla="*/ 1417853 h 1988131"/>
                <a:gd name="connsiteX1807" fmla="*/ 214478 w 1607795"/>
                <a:gd name="connsiteY1807" fmla="*/ 1417853 h 1988131"/>
                <a:gd name="connsiteX1808" fmla="*/ 228734 w 1607795"/>
                <a:gd name="connsiteY1808" fmla="*/ 1411145 h 1988131"/>
                <a:gd name="connsiteX1809" fmla="*/ 209220 w 1607795"/>
                <a:gd name="connsiteY1809" fmla="*/ 1409090 h 1988131"/>
                <a:gd name="connsiteX1810" fmla="*/ 184684 w 1607795"/>
                <a:gd name="connsiteY1810" fmla="*/ 1403833 h 1988131"/>
                <a:gd name="connsiteX1811" fmla="*/ 174168 w 1607795"/>
                <a:gd name="connsiteY1811" fmla="*/ 1398575 h 1988131"/>
                <a:gd name="connsiteX1812" fmla="*/ 167158 w 1607795"/>
                <a:gd name="connsiteY1812" fmla="*/ 1400327 h 1988131"/>
                <a:gd name="connsiteX1813" fmla="*/ 156642 w 1607795"/>
                <a:gd name="connsiteY1813" fmla="*/ 1393317 h 1988131"/>
                <a:gd name="connsiteX1814" fmla="*/ 147879 w 1607795"/>
                <a:gd name="connsiteY1814" fmla="*/ 1391565 h 1988131"/>
                <a:gd name="connsiteX1815" fmla="*/ 135611 w 1607795"/>
                <a:gd name="connsiteY1815" fmla="*/ 1389812 h 1988131"/>
                <a:gd name="connsiteX1816" fmla="*/ 128601 w 1607795"/>
                <a:gd name="connsiteY1816" fmla="*/ 1388059 h 1988131"/>
                <a:gd name="connsiteX1817" fmla="*/ 123343 w 1607795"/>
                <a:gd name="connsiteY1817" fmla="*/ 1388059 h 1988131"/>
                <a:gd name="connsiteX1818" fmla="*/ 118085 w 1607795"/>
                <a:gd name="connsiteY1818" fmla="*/ 1384554 h 1988131"/>
                <a:gd name="connsiteX1819" fmla="*/ 102312 w 1607795"/>
                <a:gd name="connsiteY1819" fmla="*/ 1384554 h 1988131"/>
                <a:gd name="connsiteX1820" fmla="*/ 94425 w 1607795"/>
                <a:gd name="connsiteY1820" fmla="*/ 1383678 h 1988131"/>
                <a:gd name="connsiteX1821" fmla="*/ 84786 w 1607795"/>
                <a:gd name="connsiteY1821" fmla="*/ 1379296 h 1988131"/>
                <a:gd name="connsiteX1822" fmla="*/ 118085 w 1607795"/>
                <a:gd name="connsiteY1822" fmla="*/ 1375791 h 1988131"/>
                <a:gd name="connsiteX1823" fmla="*/ 112827 w 1607795"/>
                <a:gd name="connsiteY1823" fmla="*/ 1375791 h 1988131"/>
                <a:gd name="connsiteX1824" fmla="*/ 102312 w 1607795"/>
                <a:gd name="connsiteY1824" fmla="*/ 1370533 h 1988131"/>
                <a:gd name="connsiteX1825" fmla="*/ 98806 w 1607795"/>
                <a:gd name="connsiteY1825" fmla="*/ 1370533 h 1988131"/>
                <a:gd name="connsiteX1826" fmla="*/ 95301 w 1607795"/>
                <a:gd name="connsiteY1826" fmla="*/ 1370533 h 1988131"/>
                <a:gd name="connsiteX1827" fmla="*/ 84786 w 1607795"/>
                <a:gd name="connsiteY1827" fmla="*/ 1370533 h 1988131"/>
                <a:gd name="connsiteX1828" fmla="*/ 47981 w 1607795"/>
                <a:gd name="connsiteY1828" fmla="*/ 1365275 h 1988131"/>
                <a:gd name="connsiteX1829" fmla="*/ 43599 w 1607795"/>
                <a:gd name="connsiteY1829" fmla="*/ 1364399 h 1988131"/>
                <a:gd name="connsiteX1830" fmla="*/ 40971 w 1607795"/>
                <a:gd name="connsiteY1830" fmla="*/ 1365275 h 1988131"/>
                <a:gd name="connsiteX1831" fmla="*/ 33960 w 1607795"/>
                <a:gd name="connsiteY1831" fmla="*/ 1367028 h 1988131"/>
                <a:gd name="connsiteX1832" fmla="*/ 21692 w 1607795"/>
                <a:gd name="connsiteY1832" fmla="*/ 1367028 h 1988131"/>
                <a:gd name="connsiteX1833" fmla="*/ 11176 w 1607795"/>
                <a:gd name="connsiteY1833" fmla="*/ 1365275 h 1988131"/>
                <a:gd name="connsiteX1834" fmla="*/ 4166 w 1607795"/>
                <a:gd name="connsiteY1834" fmla="*/ 1361770 h 1988131"/>
                <a:gd name="connsiteX1835" fmla="*/ 0 w 1607795"/>
                <a:gd name="connsiteY1835" fmla="*/ 1359271 h 1988131"/>
                <a:gd name="connsiteX1836" fmla="*/ 0 w 1607795"/>
                <a:gd name="connsiteY1836" fmla="*/ 1167804 h 1988131"/>
                <a:gd name="connsiteX1837" fmla="*/ 7671 w 1607795"/>
                <a:gd name="connsiteY1837" fmla="*/ 1168984 h 1988131"/>
                <a:gd name="connsiteX1838" fmla="*/ 32207 w 1607795"/>
                <a:gd name="connsiteY1838" fmla="*/ 1172490 h 1988131"/>
                <a:gd name="connsiteX1839" fmla="*/ 35713 w 1607795"/>
                <a:gd name="connsiteY1839" fmla="*/ 1177747 h 1988131"/>
                <a:gd name="connsiteX1840" fmla="*/ 32207 w 1607795"/>
                <a:gd name="connsiteY1840" fmla="*/ 1177747 h 1988131"/>
                <a:gd name="connsiteX1841" fmla="*/ 52363 w 1607795"/>
                <a:gd name="connsiteY1841" fmla="*/ 1183881 h 1988131"/>
                <a:gd name="connsiteX1842" fmla="*/ 69012 w 1607795"/>
                <a:gd name="connsiteY1842" fmla="*/ 1184758 h 1988131"/>
                <a:gd name="connsiteX1843" fmla="*/ 47981 w 1607795"/>
                <a:gd name="connsiteY1843" fmla="*/ 1188263 h 1988131"/>
                <a:gd name="connsiteX1844" fmla="*/ 54115 w 1607795"/>
                <a:gd name="connsiteY1844" fmla="*/ 1194397 h 1988131"/>
                <a:gd name="connsiteX1845" fmla="*/ 60249 w 1607795"/>
                <a:gd name="connsiteY1845" fmla="*/ 1198778 h 1988131"/>
                <a:gd name="connsiteX1846" fmla="*/ 63755 w 1607795"/>
                <a:gd name="connsiteY1846" fmla="*/ 1198778 h 1988131"/>
                <a:gd name="connsiteX1847" fmla="*/ 69012 w 1607795"/>
                <a:gd name="connsiteY1847" fmla="*/ 1202284 h 1988131"/>
                <a:gd name="connsiteX1848" fmla="*/ 70765 w 1607795"/>
                <a:gd name="connsiteY1848" fmla="*/ 1202284 h 1988131"/>
                <a:gd name="connsiteX1849" fmla="*/ 97054 w 1607795"/>
                <a:gd name="connsiteY1849" fmla="*/ 1205789 h 1988131"/>
                <a:gd name="connsiteX1850" fmla="*/ 107569 w 1607795"/>
                <a:gd name="connsiteY1850" fmla="*/ 1209294 h 1988131"/>
                <a:gd name="connsiteX1851" fmla="*/ 151384 w 1607795"/>
                <a:gd name="connsiteY1851" fmla="*/ 1209294 h 1988131"/>
                <a:gd name="connsiteX1852" fmla="*/ 160147 w 1607795"/>
                <a:gd name="connsiteY1852" fmla="*/ 1212799 h 1988131"/>
                <a:gd name="connsiteX1853" fmla="*/ 163653 w 1607795"/>
                <a:gd name="connsiteY1853" fmla="*/ 1207541 h 1988131"/>
                <a:gd name="connsiteX1854" fmla="*/ 171300 w 1607795"/>
                <a:gd name="connsiteY1854" fmla="*/ 1206586 h 1988131"/>
                <a:gd name="connsiteX1855" fmla="*/ 168910 w 1607795"/>
                <a:gd name="connsiteY1855" fmla="*/ 1206227 h 1988131"/>
                <a:gd name="connsiteX1856" fmla="*/ 163653 w 1607795"/>
                <a:gd name="connsiteY1856" fmla="*/ 1202284 h 1988131"/>
                <a:gd name="connsiteX1857" fmla="*/ 154889 w 1607795"/>
                <a:gd name="connsiteY1857" fmla="*/ 1193521 h 1988131"/>
                <a:gd name="connsiteX1858" fmla="*/ 147879 w 1607795"/>
                <a:gd name="connsiteY1858" fmla="*/ 1191768 h 1988131"/>
                <a:gd name="connsiteX1859" fmla="*/ 147879 w 1607795"/>
                <a:gd name="connsiteY1859" fmla="*/ 1190015 h 1988131"/>
                <a:gd name="connsiteX1860" fmla="*/ 158395 w 1607795"/>
                <a:gd name="connsiteY1860" fmla="*/ 1188263 h 1988131"/>
                <a:gd name="connsiteX1861" fmla="*/ 156642 w 1607795"/>
                <a:gd name="connsiteY1861" fmla="*/ 1188263 h 1988131"/>
                <a:gd name="connsiteX1862" fmla="*/ 148756 w 1607795"/>
                <a:gd name="connsiteY1862" fmla="*/ 1180376 h 1988131"/>
                <a:gd name="connsiteX1863" fmla="*/ 140869 w 1607795"/>
                <a:gd name="connsiteY1863" fmla="*/ 1172490 h 1988131"/>
                <a:gd name="connsiteX1864" fmla="*/ 126848 w 1607795"/>
                <a:gd name="connsiteY1864" fmla="*/ 1160221 h 1988131"/>
                <a:gd name="connsiteX1865" fmla="*/ 116332 w 1607795"/>
                <a:gd name="connsiteY1865" fmla="*/ 1146200 h 1988131"/>
                <a:gd name="connsiteX1866" fmla="*/ 125096 w 1607795"/>
                <a:gd name="connsiteY1866" fmla="*/ 1149706 h 1988131"/>
                <a:gd name="connsiteX1867" fmla="*/ 150508 w 1607795"/>
                <a:gd name="connsiteY1867" fmla="*/ 1173366 h 1988131"/>
                <a:gd name="connsiteX1868" fmla="*/ 179426 w 1607795"/>
                <a:gd name="connsiteY1868" fmla="*/ 1195273 h 1988131"/>
                <a:gd name="connsiteX1869" fmla="*/ 189722 w 1607795"/>
                <a:gd name="connsiteY1869" fmla="*/ 1204283 h 1988131"/>
                <a:gd name="connsiteX1870" fmla="*/ 191694 w 1607795"/>
                <a:gd name="connsiteY1870" fmla="*/ 1204036 h 1988131"/>
                <a:gd name="connsiteX1871" fmla="*/ 209220 w 1607795"/>
                <a:gd name="connsiteY1871" fmla="*/ 1205789 h 1988131"/>
                <a:gd name="connsiteX1872" fmla="*/ 244272 w 1607795"/>
                <a:gd name="connsiteY1872" fmla="*/ 1216304 h 1988131"/>
                <a:gd name="connsiteX1873" fmla="*/ 247777 w 1607795"/>
                <a:gd name="connsiteY1873" fmla="*/ 1219810 h 1988131"/>
                <a:gd name="connsiteX1874" fmla="*/ 258293 w 1607795"/>
                <a:gd name="connsiteY1874" fmla="*/ 1219810 h 1988131"/>
                <a:gd name="connsiteX1875" fmla="*/ 253911 w 1607795"/>
                <a:gd name="connsiteY1875" fmla="*/ 1217181 h 1988131"/>
                <a:gd name="connsiteX1876" fmla="*/ 251283 w 1607795"/>
                <a:gd name="connsiteY1876" fmla="*/ 1216304 h 1988131"/>
                <a:gd name="connsiteX1877" fmla="*/ 247777 w 1607795"/>
                <a:gd name="connsiteY1877" fmla="*/ 1212799 h 1988131"/>
                <a:gd name="connsiteX1878" fmla="*/ 242520 w 1607795"/>
                <a:gd name="connsiteY1878" fmla="*/ 1211047 h 1988131"/>
                <a:gd name="connsiteX1879" fmla="*/ 242520 w 1607795"/>
                <a:gd name="connsiteY1879" fmla="*/ 1205789 h 1988131"/>
                <a:gd name="connsiteX1880" fmla="*/ 293345 w 1607795"/>
                <a:gd name="connsiteY1880" fmla="*/ 1230325 h 1988131"/>
                <a:gd name="connsiteX1881" fmla="*/ 291592 w 1607795"/>
                <a:gd name="connsiteY1881" fmla="*/ 1221562 h 1988131"/>
                <a:gd name="connsiteX1882" fmla="*/ 275819 w 1607795"/>
                <a:gd name="connsiteY1882" fmla="*/ 1214552 h 1988131"/>
                <a:gd name="connsiteX1883" fmla="*/ 260046 w 1607795"/>
                <a:gd name="connsiteY1883" fmla="*/ 1202284 h 1988131"/>
                <a:gd name="connsiteX1884" fmla="*/ 267056 w 1607795"/>
                <a:gd name="connsiteY1884" fmla="*/ 1205789 h 1988131"/>
                <a:gd name="connsiteX1885" fmla="*/ 309118 w 1607795"/>
                <a:gd name="connsiteY1885" fmla="*/ 1230325 h 1988131"/>
                <a:gd name="connsiteX1886" fmla="*/ 317557 w 1607795"/>
                <a:gd name="connsiteY1886" fmla="*/ 1236232 h 1988131"/>
                <a:gd name="connsiteX1887" fmla="*/ 326276 w 1607795"/>
                <a:gd name="connsiteY1887" fmla="*/ 1235609 h 1988131"/>
                <a:gd name="connsiteX1888" fmla="*/ 321387 w 1607795"/>
                <a:gd name="connsiteY1888" fmla="*/ 1232078 h 1988131"/>
                <a:gd name="connsiteX1889" fmla="*/ 322263 w 1607795"/>
                <a:gd name="connsiteY1889" fmla="*/ 1231201 h 1988131"/>
                <a:gd name="connsiteX1890" fmla="*/ 323139 w 1607795"/>
                <a:gd name="connsiteY1890" fmla="*/ 1230325 h 1988131"/>
                <a:gd name="connsiteX1891" fmla="*/ 329485 w 1607795"/>
                <a:gd name="connsiteY1891" fmla="*/ 1234292 h 1988131"/>
                <a:gd name="connsiteX1892" fmla="*/ 345923 w 1607795"/>
                <a:gd name="connsiteY1892" fmla="*/ 1226820 h 1988131"/>
                <a:gd name="connsiteX1893" fmla="*/ 356439 w 1607795"/>
                <a:gd name="connsiteY1893" fmla="*/ 1223315 h 1988131"/>
                <a:gd name="connsiteX1894" fmla="*/ 359944 w 1607795"/>
                <a:gd name="connsiteY1894" fmla="*/ 1219810 h 1988131"/>
                <a:gd name="connsiteX1895" fmla="*/ 376594 w 1607795"/>
                <a:gd name="connsiteY1895" fmla="*/ 1209294 h 1988131"/>
                <a:gd name="connsiteX1896" fmla="*/ 393243 w 1607795"/>
                <a:gd name="connsiteY1896" fmla="*/ 1198778 h 1988131"/>
                <a:gd name="connsiteX1897" fmla="*/ 435306 w 1607795"/>
                <a:gd name="connsiteY1897" fmla="*/ 1161974 h 1988131"/>
                <a:gd name="connsiteX1898" fmla="*/ 447574 w 1607795"/>
                <a:gd name="connsiteY1898" fmla="*/ 1144448 h 1988131"/>
                <a:gd name="connsiteX1899" fmla="*/ 455460 w 1607795"/>
                <a:gd name="connsiteY1899" fmla="*/ 1141819 h 1988131"/>
                <a:gd name="connsiteX1900" fmla="*/ 463347 w 1607795"/>
                <a:gd name="connsiteY1900" fmla="*/ 1139190 h 1988131"/>
                <a:gd name="connsiteX1901" fmla="*/ 475615 w 1607795"/>
                <a:gd name="connsiteY1901" fmla="*/ 1130427 h 1988131"/>
                <a:gd name="connsiteX1902" fmla="*/ 463347 w 1607795"/>
                <a:gd name="connsiteY1902" fmla="*/ 1137437 h 1988131"/>
                <a:gd name="connsiteX1903" fmla="*/ 461594 w 1607795"/>
                <a:gd name="connsiteY1903" fmla="*/ 1131303 h 1988131"/>
                <a:gd name="connsiteX1904" fmla="*/ 463347 w 1607795"/>
                <a:gd name="connsiteY1904" fmla="*/ 1126922 h 1988131"/>
                <a:gd name="connsiteX1905" fmla="*/ 473863 w 1607795"/>
                <a:gd name="connsiteY1905" fmla="*/ 1118159 h 1988131"/>
                <a:gd name="connsiteX1906" fmla="*/ 475615 w 1607795"/>
                <a:gd name="connsiteY1906" fmla="*/ 1095375 h 1988131"/>
                <a:gd name="connsiteX1907" fmla="*/ 477368 w 1607795"/>
                <a:gd name="connsiteY1907" fmla="*/ 1083107 h 1988131"/>
                <a:gd name="connsiteX1908" fmla="*/ 482626 w 1607795"/>
                <a:gd name="connsiteY1908" fmla="*/ 1091870 h 1988131"/>
                <a:gd name="connsiteX1909" fmla="*/ 489636 w 1607795"/>
                <a:gd name="connsiteY1909" fmla="*/ 1079602 h 1988131"/>
                <a:gd name="connsiteX1910" fmla="*/ 487008 w 1607795"/>
                <a:gd name="connsiteY1910" fmla="*/ 1072591 h 1988131"/>
                <a:gd name="connsiteX1911" fmla="*/ 485231 w 1607795"/>
                <a:gd name="connsiteY1911" fmla="*/ 1069749 h 1988131"/>
                <a:gd name="connsiteX1912" fmla="*/ 484378 w 1607795"/>
                <a:gd name="connsiteY1912" fmla="*/ 1072591 h 1988131"/>
                <a:gd name="connsiteX1913" fmla="*/ 485254 w 1607795"/>
                <a:gd name="connsiteY1913" fmla="*/ 1078725 h 1988131"/>
                <a:gd name="connsiteX1914" fmla="*/ 482626 w 1607795"/>
                <a:gd name="connsiteY1914" fmla="*/ 1084859 h 1988131"/>
                <a:gd name="connsiteX1915" fmla="*/ 480873 w 1607795"/>
                <a:gd name="connsiteY1915" fmla="*/ 1077849 h 1988131"/>
                <a:gd name="connsiteX1916" fmla="*/ 480873 w 1607795"/>
                <a:gd name="connsiteY1916" fmla="*/ 1072591 h 1988131"/>
                <a:gd name="connsiteX1917" fmla="*/ 480564 w 1607795"/>
                <a:gd name="connsiteY1917" fmla="*/ 1071045 h 1988131"/>
                <a:gd name="connsiteX1918" fmla="*/ 479121 w 1607795"/>
                <a:gd name="connsiteY1918" fmla="*/ 1076096 h 1988131"/>
                <a:gd name="connsiteX1919" fmla="*/ 478098 w 1607795"/>
                <a:gd name="connsiteY1919" fmla="*/ 1065873 h 1988131"/>
                <a:gd name="connsiteX1920" fmla="*/ 475615 w 1607795"/>
                <a:gd name="connsiteY1920" fmla="*/ 1070839 h 1988131"/>
                <a:gd name="connsiteX1921" fmla="*/ 477368 w 1607795"/>
                <a:gd name="connsiteY1921" fmla="*/ 1076096 h 1988131"/>
                <a:gd name="connsiteX1922" fmla="*/ 472461 w 1607795"/>
                <a:gd name="connsiteY1922" fmla="*/ 1073643 h 1988131"/>
                <a:gd name="connsiteX1923" fmla="*/ 473863 w 1607795"/>
                <a:gd name="connsiteY1923" fmla="*/ 1077849 h 1988131"/>
                <a:gd name="connsiteX1924" fmla="*/ 459842 w 1607795"/>
                <a:gd name="connsiteY1924" fmla="*/ 1083107 h 1988131"/>
                <a:gd name="connsiteX1925" fmla="*/ 461594 w 1607795"/>
                <a:gd name="connsiteY1925" fmla="*/ 1076096 h 1988131"/>
                <a:gd name="connsiteX1926" fmla="*/ 462471 w 1607795"/>
                <a:gd name="connsiteY1926" fmla="*/ 1072591 h 1988131"/>
                <a:gd name="connsiteX1927" fmla="*/ 464291 w 1607795"/>
                <a:gd name="connsiteY1927" fmla="*/ 1071782 h 1988131"/>
                <a:gd name="connsiteX1928" fmla="*/ 469214 w 1607795"/>
                <a:gd name="connsiteY1928" fmla="*/ 1063904 h 1988131"/>
                <a:gd name="connsiteX1929" fmla="*/ 463347 w 1607795"/>
                <a:gd name="connsiteY1929" fmla="*/ 1065581 h 1988131"/>
                <a:gd name="connsiteX1930" fmla="*/ 454584 w 1607795"/>
                <a:gd name="connsiteY1930" fmla="*/ 1074344 h 1988131"/>
                <a:gd name="connsiteX1931" fmla="*/ 456337 w 1607795"/>
                <a:gd name="connsiteY1931" fmla="*/ 1056818 h 1988131"/>
                <a:gd name="connsiteX1932" fmla="*/ 465100 w 1607795"/>
                <a:gd name="connsiteY1932" fmla="*/ 1051560 h 1988131"/>
                <a:gd name="connsiteX1933" fmla="*/ 463347 w 1607795"/>
                <a:gd name="connsiteY1933" fmla="*/ 1060323 h 1988131"/>
                <a:gd name="connsiteX1934" fmla="*/ 468605 w 1607795"/>
                <a:gd name="connsiteY1934" fmla="*/ 1056818 h 1988131"/>
                <a:gd name="connsiteX1935" fmla="*/ 473863 w 1607795"/>
                <a:gd name="connsiteY1935" fmla="*/ 1053313 h 1988131"/>
                <a:gd name="connsiteX1936" fmla="*/ 474467 w 1607795"/>
                <a:gd name="connsiteY1936" fmla="*/ 1056334 h 1988131"/>
                <a:gd name="connsiteX1937" fmla="*/ 477542 w 1607795"/>
                <a:gd name="connsiteY1937" fmla="*/ 1053875 h 1988131"/>
                <a:gd name="connsiteX1938" fmla="*/ 477806 w 1607795"/>
                <a:gd name="connsiteY1938" fmla="*/ 1046741 h 1988131"/>
                <a:gd name="connsiteX1939" fmla="*/ 479121 w 1607795"/>
                <a:gd name="connsiteY1939" fmla="*/ 1039292 h 1988131"/>
                <a:gd name="connsiteX1940" fmla="*/ 484378 w 1607795"/>
                <a:gd name="connsiteY1940" fmla="*/ 1021766 h 1988131"/>
                <a:gd name="connsiteX1941" fmla="*/ 482626 w 1607795"/>
                <a:gd name="connsiteY1941" fmla="*/ 1041045 h 1988131"/>
                <a:gd name="connsiteX1942" fmla="*/ 482626 w 1607795"/>
                <a:gd name="connsiteY1942" fmla="*/ 1049807 h 1988131"/>
                <a:gd name="connsiteX1943" fmla="*/ 484378 w 1607795"/>
                <a:gd name="connsiteY1943" fmla="*/ 1039292 h 1988131"/>
                <a:gd name="connsiteX1944" fmla="*/ 487884 w 1607795"/>
                <a:gd name="connsiteY1944" fmla="*/ 1039292 h 1988131"/>
                <a:gd name="connsiteX1945" fmla="*/ 489636 w 1607795"/>
                <a:gd name="connsiteY1945" fmla="*/ 1049807 h 1988131"/>
                <a:gd name="connsiteX1946" fmla="*/ 489771 w 1607795"/>
                <a:gd name="connsiteY1946" fmla="*/ 1049807 h 1988131"/>
                <a:gd name="connsiteX1947" fmla="*/ 490513 w 1607795"/>
                <a:gd name="connsiteY1947" fmla="*/ 1040168 h 1988131"/>
                <a:gd name="connsiteX1948" fmla="*/ 491389 w 1607795"/>
                <a:gd name="connsiteY1948" fmla="*/ 1028776 h 1988131"/>
                <a:gd name="connsiteX1949" fmla="*/ 494791 w 1607795"/>
                <a:gd name="connsiteY1949" fmla="*/ 1020838 h 1988131"/>
                <a:gd name="connsiteX1950" fmla="*/ 493141 w 1607795"/>
                <a:gd name="connsiteY1950" fmla="*/ 1020013 h 1988131"/>
                <a:gd name="connsiteX1951" fmla="*/ 496646 w 1607795"/>
                <a:gd name="connsiteY1951" fmla="*/ 1007745 h 1988131"/>
                <a:gd name="connsiteX1952" fmla="*/ 496646 w 1607795"/>
                <a:gd name="connsiteY1952" fmla="*/ 993724 h 1988131"/>
                <a:gd name="connsiteX1953" fmla="*/ 496646 w 1607795"/>
                <a:gd name="connsiteY1953" fmla="*/ 984961 h 1988131"/>
                <a:gd name="connsiteX1954" fmla="*/ 497523 w 1607795"/>
                <a:gd name="connsiteY1954" fmla="*/ 981456 h 1988131"/>
                <a:gd name="connsiteX1955" fmla="*/ 493141 w 1607795"/>
                <a:gd name="connsiteY1955" fmla="*/ 977951 h 1988131"/>
                <a:gd name="connsiteX1956" fmla="*/ 487884 w 1607795"/>
                <a:gd name="connsiteY1956" fmla="*/ 970064 h 1988131"/>
                <a:gd name="connsiteX1957" fmla="*/ 487884 w 1607795"/>
                <a:gd name="connsiteY1957" fmla="*/ 962178 h 1988131"/>
                <a:gd name="connsiteX1958" fmla="*/ 491389 w 1607795"/>
                <a:gd name="connsiteY1958" fmla="*/ 962178 h 1988131"/>
                <a:gd name="connsiteX1959" fmla="*/ 491389 w 1607795"/>
                <a:gd name="connsiteY1959" fmla="*/ 972693 h 1988131"/>
                <a:gd name="connsiteX1960" fmla="*/ 496646 w 1607795"/>
                <a:gd name="connsiteY1960" fmla="*/ 972693 h 1988131"/>
                <a:gd name="connsiteX1961" fmla="*/ 498399 w 1607795"/>
                <a:gd name="connsiteY1961" fmla="*/ 960425 h 1988131"/>
                <a:gd name="connsiteX1962" fmla="*/ 495770 w 1607795"/>
                <a:gd name="connsiteY1962" fmla="*/ 957796 h 1988131"/>
                <a:gd name="connsiteX1963" fmla="*/ 491389 w 1607795"/>
                <a:gd name="connsiteY1963" fmla="*/ 956920 h 1988131"/>
                <a:gd name="connsiteX1964" fmla="*/ 487884 w 1607795"/>
                <a:gd name="connsiteY1964" fmla="*/ 949909 h 1988131"/>
                <a:gd name="connsiteX1965" fmla="*/ 492265 w 1607795"/>
                <a:gd name="connsiteY1965" fmla="*/ 952538 h 1988131"/>
                <a:gd name="connsiteX1966" fmla="*/ 501904 w 1607795"/>
                <a:gd name="connsiteY1966" fmla="*/ 951662 h 1988131"/>
                <a:gd name="connsiteX1967" fmla="*/ 499276 w 1607795"/>
                <a:gd name="connsiteY1967" fmla="*/ 942899 h 1988131"/>
                <a:gd name="connsiteX1968" fmla="*/ 493141 w 1607795"/>
                <a:gd name="connsiteY1968" fmla="*/ 932383 h 1988131"/>
                <a:gd name="connsiteX1969" fmla="*/ 492265 w 1607795"/>
                <a:gd name="connsiteY1969" fmla="*/ 927125 h 1988131"/>
                <a:gd name="connsiteX1970" fmla="*/ 491389 w 1607795"/>
                <a:gd name="connsiteY1970" fmla="*/ 920115 h 1988131"/>
                <a:gd name="connsiteX1971" fmla="*/ 493141 w 1607795"/>
                <a:gd name="connsiteY1971" fmla="*/ 911352 h 1988131"/>
                <a:gd name="connsiteX1972" fmla="*/ 487884 w 1607795"/>
                <a:gd name="connsiteY1972" fmla="*/ 909599 h 1988131"/>
                <a:gd name="connsiteX1973" fmla="*/ 489636 w 1607795"/>
                <a:gd name="connsiteY1973" fmla="*/ 906094 h 1988131"/>
                <a:gd name="connsiteX1974" fmla="*/ 489636 w 1607795"/>
                <a:gd name="connsiteY1974" fmla="*/ 904342 h 1988131"/>
                <a:gd name="connsiteX1975" fmla="*/ 491389 w 1607795"/>
                <a:gd name="connsiteY1975" fmla="*/ 907847 h 1988131"/>
                <a:gd name="connsiteX1976" fmla="*/ 493141 w 1607795"/>
                <a:gd name="connsiteY1976" fmla="*/ 860527 h 1988131"/>
                <a:gd name="connsiteX1977" fmla="*/ 489636 w 1607795"/>
                <a:gd name="connsiteY1977" fmla="*/ 860527 h 1988131"/>
                <a:gd name="connsiteX1978" fmla="*/ 482626 w 1607795"/>
                <a:gd name="connsiteY1978" fmla="*/ 860527 h 1988131"/>
                <a:gd name="connsiteX1979" fmla="*/ 485254 w 1607795"/>
                <a:gd name="connsiteY1979" fmla="*/ 859650 h 1988131"/>
                <a:gd name="connsiteX1980" fmla="*/ 487884 w 1607795"/>
                <a:gd name="connsiteY1980" fmla="*/ 858774 h 1988131"/>
                <a:gd name="connsiteX1981" fmla="*/ 494894 w 1607795"/>
                <a:gd name="connsiteY1981" fmla="*/ 855269 h 1988131"/>
                <a:gd name="connsiteX1982" fmla="*/ 493141 w 1607795"/>
                <a:gd name="connsiteY1982" fmla="*/ 848258 h 1988131"/>
                <a:gd name="connsiteX1983" fmla="*/ 491389 w 1607795"/>
                <a:gd name="connsiteY1983" fmla="*/ 848258 h 1988131"/>
                <a:gd name="connsiteX1984" fmla="*/ 492265 w 1607795"/>
                <a:gd name="connsiteY1984" fmla="*/ 835990 h 1988131"/>
                <a:gd name="connsiteX1985" fmla="*/ 491389 w 1607795"/>
                <a:gd name="connsiteY1985" fmla="*/ 827227 h 1988131"/>
                <a:gd name="connsiteX1986" fmla="*/ 491389 w 1607795"/>
                <a:gd name="connsiteY1986" fmla="*/ 821093 h 1988131"/>
                <a:gd name="connsiteX1987" fmla="*/ 493141 w 1607795"/>
                <a:gd name="connsiteY1987" fmla="*/ 814959 h 1988131"/>
                <a:gd name="connsiteX1988" fmla="*/ 496646 w 1607795"/>
                <a:gd name="connsiteY1988" fmla="*/ 829856 h 1988131"/>
                <a:gd name="connsiteX1989" fmla="*/ 496646 w 1607795"/>
                <a:gd name="connsiteY1989" fmla="*/ 843001 h 1988131"/>
                <a:gd name="connsiteX1990" fmla="*/ 501904 w 1607795"/>
                <a:gd name="connsiteY1990" fmla="*/ 841248 h 1988131"/>
                <a:gd name="connsiteX1991" fmla="*/ 503657 w 1607795"/>
                <a:gd name="connsiteY1991" fmla="*/ 844753 h 1988131"/>
                <a:gd name="connsiteX1992" fmla="*/ 505409 w 1607795"/>
                <a:gd name="connsiteY1992" fmla="*/ 848258 h 1988131"/>
                <a:gd name="connsiteX1993" fmla="*/ 498399 w 1607795"/>
                <a:gd name="connsiteY1993" fmla="*/ 851764 h 1988131"/>
                <a:gd name="connsiteX1994" fmla="*/ 501028 w 1607795"/>
                <a:gd name="connsiteY1994" fmla="*/ 852640 h 1988131"/>
                <a:gd name="connsiteX1995" fmla="*/ 501904 w 1607795"/>
                <a:gd name="connsiteY1995" fmla="*/ 853516 h 1988131"/>
                <a:gd name="connsiteX1996" fmla="*/ 505409 w 1607795"/>
                <a:gd name="connsiteY1996" fmla="*/ 869290 h 1988131"/>
                <a:gd name="connsiteX1997" fmla="*/ 503657 w 1607795"/>
                <a:gd name="connsiteY1997" fmla="*/ 878053 h 1988131"/>
                <a:gd name="connsiteX1998" fmla="*/ 507162 w 1607795"/>
                <a:gd name="connsiteY1998" fmla="*/ 892074 h 1988131"/>
                <a:gd name="connsiteX1999" fmla="*/ 501028 w 1607795"/>
                <a:gd name="connsiteY1999" fmla="*/ 890321 h 1988131"/>
                <a:gd name="connsiteX2000" fmla="*/ 498399 w 1607795"/>
                <a:gd name="connsiteY2000" fmla="*/ 881558 h 1988131"/>
                <a:gd name="connsiteX2001" fmla="*/ 498399 w 1607795"/>
                <a:gd name="connsiteY2001" fmla="*/ 892074 h 1988131"/>
                <a:gd name="connsiteX2002" fmla="*/ 500152 w 1607795"/>
                <a:gd name="connsiteY2002" fmla="*/ 901713 h 1988131"/>
                <a:gd name="connsiteX2003" fmla="*/ 501904 w 1607795"/>
                <a:gd name="connsiteY2003" fmla="*/ 911352 h 1988131"/>
                <a:gd name="connsiteX2004" fmla="*/ 505409 w 1607795"/>
                <a:gd name="connsiteY2004" fmla="*/ 906094 h 1988131"/>
                <a:gd name="connsiteX2005" fmla="*/ 508039 w 1607795"/>
                <a:gd name="connsiteY2005" fmla="*/ 913105 h 1988131"/>
                <a:gd name="connsiteX2006" fmla="*/ 505409 w 1607795"/>
                <a:gd name="connsiteY2006" fmla="*/ 920115 h 1988131"/>
                <a:gd name="connsiteX2007" fmla="*/ 505409 w 1607795"/>
                <a:gd name="connsiteY2007" fmla="*/ 935888 h 1988131"/>
                <a:gd name="connsiteX2008" fmla="*/ 514172 w 1607795"/>
                <a:gd name="connsiteY2008" fmla="*/ 934136 h 1988131"/>
                <a:gd name="connsiteX2009" fmla="*/ 515925 w 1607795"/>
                <a:gd name="connsiteY2009" fmla="*/ 918362 h 1988131"/>
                <a:gd name="connsiteX2010" fmla="*/ 526441 w 1607795"/>
                <a:gd name="connsiteY2010" fmla="*/ 909599 h 1988131"/>
                <a:gd name="connsiteX2011" fmla="*/ 514172 w 1607795"/>
                <a:gd name="connsiteY2011" fmla="*/ 906094 h 1988131"/>
                <a:gd name="connsiteX2012" fmla="*/ 521183 w 1607795"/>
                <a:gd name="connsiteY2012" fmla="*/ 897331 h 1988131"/>
                <a:gd name="connsiteX2013" fmla="*/ 535204 w 1607795"/>
                <a:gd name="connsiteY2013" fmla="*/ 907847 h 1988131"/>
                <a:gd name="connsiteX2014" fmla="*/ 533451 w 1607795"/>
                <a:gd name="connsiteY2014" fmla="*/ 913981 h 1988131"/>
                <a:gd name="connsiteX2015" fmla="*/ 521183 w 1607795"/>
                <a:gd name="connsiteY2015" fmla="*/ 918362 h 1988131"/>
                <a:gd name="connsiteX2016" fmla="*/ 524688 w 1607795"/>
                <a:gd name="connsiteY2016" fmla="*/ 923620 h 1988131"/>
                <a:gd name="connsiteX2017" fmla="*/ 521183 w 1607795"/>
                <a:gd name="connsiteY2017" fmla="*/ 930631 h 1988131"/>
                <a:gd name="connsiteX2018" fmla="*/ 521183 w 1607795"/>
                <a:gd name="connsiteY2018" fmla="*/ 935888 h 1988131"/>
                <a:gd name="connsiteX2019" fmla="*/ 526441 w 1607795"/>
                <a:gd name="connsiteY2019" fmla="*/ 932383 h 1988131"/>
                <a:gd name="connsiteX2020" fmla="*/ 531699 w 1607795"/>
                <a:gd name="connsiteY2020" fmla="*/ 934136 h 1988131"/>
                <a:gd name="connsiteX2021" fmla="*/ 536956 w 1607795"/>
                <a:gd name="connsiteY2021" fmla="*/ 935888 h 1988131"/>
                <a:gd name="connsiteX2022" fmla="*/ 540462 w 1607795"/>
                <a:gd name="connsiteY2022" fmla="*/ 930631 h 1988131"/>
                <a:gd name="connsiteX2023" fmla="*/ 540462 w 1607795"/>
                <a:gd name="connsiteY2023" fmla="*/ 892074 h 1988131"/>
                <a:gd name="connsiteX2024" fmla="*/ 540462 w 1607795"/>
                <a:gd name="connsiteY2024" fmla="*/ 883311 h 1988131"/>
                <a:gd name="connsiteX2025" fmla="*/ 543967 w 1607795"/>
                <a:gd name="connsiteY2025" fmla="*/ 879805 h 1988131"/>
                <a:gd name="connsiteX2026" fmla="*/ 535204 w 1607795"/>
                <a:gd name="connsiteY2026" fmla="*/ 876300 h 1988131"/>
                <a:gd name="connsiteX2027" fmla="*/ 536956 w 1607795"/>
                <a:gd name="connsiteY2027" fmla="*/ 871919 h 1988131"/>
                <a:gd name="connsiteX2028" fmla="*/ 543967 w 1607795"/>
                <a:gd name="connsiteY2028" fmla="*/ 867537 h 1988131"/>
                <a:gd name="connsiteX2029" fmla="*/ 542214 w 1607795"/>
                <a:gd name="connsiteY2029" fmla="*/ 861403 h 1988131"/>
                <a:gd name="connsiteX2030" fmla="*/ 535204 w 1607795"/>
                <a:gd name="connsiteY2030" fmla="*/ 855269 h 1988131"/>
                <a:gd name="connsiteX2031" fmla="*/ 540462 w 1607795"/>
                <a:gd name="connsiteY2031" fmla="*/ 853516 h 1988131"/>
                <a:gd name="connsiteX2032" fmla="*/ 543967 w 1607795"/>
                <a:gd name="connsiteY2032" fmla="*/ 851764 h 1988131"/>
                <a:gd name="connsiteX2033" fmla="*/ 537833 w 1607795"/>
                <a:gd name="connsiteY2033" fmla="*/ 846506 h 1988131"/>
                <a:gd name="connsiteX2034" fmla="*/ 540462 w 1607795"/>
                <a:gd name="connsiteY2034" fmla="*/ 839495 h 1988131"/>
                <a:gd name="connsiteX2035" fmla="*/ 540462 w 1607795"/>
                <a:gd name="connsiteY2035" fmla="*/ 832485 h 1988131"/>
                <a:gd name="connsiteX2036" fmla="*/ 540462 w 1607795"/>
                <a:gd name="connsiteY2036" fmla="*/ 827227 h 1988131"/>
                <a:gd name="connsiteX2037" fmla="*/ 550977 w 1607795"/>
                <a:gd name="connsiteY2037" fmla="*/ 827227 h 1988131"/>
                <a:gd name="connsiteX2038" fmla="*/ 551854 w 1607795"/>
                <a:gd name="connsiteY2038" fmla="*/ 831609 h 1988131"/>
                <a:gd name="connsiteX2039" fmla="*/ 552730 w 1607795"/>
                <a:gd name="connsiteY2039" fmla="*/ 837743 h 1988131"/>
                <a:gd name="connsiteX2040" fmla="*/ 554482 w 1607795"/>
                <a:gd name="connsiteY2040" fmla="*/ 837743 h 1988131"/>
                <a:gd name="connsiteX2041" fmla="*/ 556235 w 1607795"/>
                <a:gd name="connsiteY2041" fmla="*/ 833361 h 1988131"/>
                <a:gd name="connsiteX2042" fmla="*/ 557988 w 1607795"/>
                <a:gd name="connsiteY2042" fmla="*/ 830732 h 1988131"/>
                <a:gd name="connsiteX2043" fmla="*/ 559740 w 1607795"/>
                <a:gd name="connsiteY2043" fmla="*/ 830732 h 1988131"/>
                <a:gd name="connsiteX2044" fmla="*/ 563245 w 1607795"/>
                <a:gd name="connsiteY2044" fmla="*/ 843001 h 1988131"/>
                <a:gd name="connsiteX2045" fmla="*/ 564998 w 1607795"/>
                <a:gd name="connsiteY2045" fmla="*/ 850011 h 1988131"/>
                <a:gd name="connsiteX2046" fmla="*/ 567627 w 1607795"/>
                <a:gd name="connsiteY2046" fmla="*/ 841248 h 1988131"/>
                <a:gd name="connsiteX2047" fmla="*/ 573761 w 1607795"/>
                <a:gd name="connsiteY2047" fmla="*/ 832485 h 1988131"/>
                <a:gd name="connsiteX2048" fmla="*/ 574637 w 1607795"/>
                <a:gd name="connsiteY2048" fmla="*/ 843877 h 1988131"/>
                <a:gd name="connsiteX2049" fmla="*/ 579019 w 1607795"/>
                <a:gd name="connsiteY2049" fmla="*/ 848258 h 1988131"/>
                <a:gd name="connsiteX2050" fmla="*/ 579895 w 1607795"/>
                <a:gd name="connsiteY2050" fmla="*/ 841248 h 1988131"/>
                <a:gd name="connsiteX2051" fmla="*/ 580772 w 1607795"/>
                <a:gd name="connsiteY2051" fmla="*/ 834238 h 1988131"/>
                <a:gd name="connsiteX2052" fmla="*/ 579019 w 1607795"/>
                <a:gd name="connsiteY2052" fmla="*/ 827227 h 1988131"/>
                <a:gd name="connsiteX2053" fmla="*/ 582524 w 1607795"/>
                <a:gd name="connsiteY2053" fmla="*/ 818464 h 1988131"/>
                <a:gd name="connsiteX2054" fmla="*/ 587782 w 1607795"/>
                <a:gd name="connsiteY2054" fmla="*/ 821093 h 1988131"/>
                <a:gd name="connsiteX2055" fmla="*/ 587782 w 1607795"/>
                <a:gd name="connsiteY2055" fmla="*/ 825475 h 1988131"/>
                <a:gd name="connsiteX2056" fmla="*/ 586029 w 1607795"/>
                <a:gd name="connsiteY2056" fmla="*/ 832485 h 1988131"/>
                <a:gd name="connsiteX2057" fmla="*/ 588658 w 1607795"/>
                <a:gd name="connsiteY2057" fmla="*/ 836867 h 1988131"/>
                <a:gd name="connsiteX2058" fmla="*/ 582524 w 1607795"/>
                <a:gd name="connsiteY2058" fmla="*/ 844753 h 1988131"/>
                <a:gd name="connsiteX2059" fmla="*/ 585153 w 1607795"/>
                <a:gd name="connsiteY2059" fmla="*/ 850011 h 1988131"/>
                <a:gd name="connsiteX2060" fmla="*/ 587782 w 1607795"/>
                <a:gd name="connsiteY2060" fmla="*/ 855269 h 1988131"/>
                <a:gd name="connsiteX2061" fmla="*/ 587782 w 1607795"/>
                <a:gd name="connsiteY2061" fmla="*/ 869290 h 1988131"/>
                <a:gd name="connsiteX2062" fmla="*/ 586905 w 1607795"/>
                <a:gd name="connsiteY2062" fmla="*/ 874548 h 1988131"/>
                <a:gd name="connsiteX2063" fmla="*/ 587782 w 1607795"/>
                <a:gd name="connsiteY2063" fmla="*/ 878053 h 1988131"/>
                <a:gd name="connsiteX2064" fmla="*/ 589534 w 1607795"/>
                <a:gd name="connsiteY2064" fmla="*/ 885939 h 1988131"/>
                <a:gd name="connsiteX2065" fmla="*/ 582524 w 1607795"/>
                <a:gd name="connsiteY2065" fmla="*/ 892074 h 1988131"/>
                <a:gd name="connsiteX2066" fmla="*/ 587782 w 1607795"/>
                <a:gd name="connsiteY2066" fmla="*/ 892074 h 1988131"/>
                <a:gd name="connsiteX2067" fmla="*/ 586029 w 1607795"/>
                <a:gd name="connsiteY2067" fmla="*/ 906094 h 1988131"/>
                <a:gd name="connsiteX2068" fmla="*/ 600050 w 1607795"/>
                <a:gd name="connsiteY2068" fmla="*/ 906094 h 1988131"/>
                <a:gd name="connsiteX2069" fmla="*/ 600050 w 1607795"/>
                <a:gd name="connsiteY2069" fmla="*/ 900836 h 1988131"/>
                <a:gd name="connsiteX2070" fmla="*/ 605308 w 1607795"/>
                <a:gd name="connsiteY2070" fmla="*/ 900836 h 1988131"/>
                <a:gd name="connsiteX2071" fmla="*/ 602679 w 1607795"/>
                <a:gd name="connsiteY2071" fmla="*/ 895579 h 1988131"/>
                <a:gd name="connsiteX2072" fmla="*/ 600050 w 1607795"/>
                <a:gd name="connsiteY2072" fmla="*/ 892074 h 1988131"/>
                <a:gd name="connsiteX2073" fmla="*/ 604431 w 1607795"/>
                <a:gd name="connsiteY2073" fmla="*/ 892074 h 1988131"/>
                <a:gd name="connsiteX2074" fmla="*/ 608813 w 1607795"/>
                <a:gd name="connsiteY2074" fmla="*/ 890321 h 1988131"/>
                <a:gd name="connsiteX2075" fmla="*/ 611442 w 1607795"/>
                <a:gd name="connsiteY2075" fmla="*/ 888568 h 1988131"/>
                <a:gd name="connsiteX2076" fmla="*/ 610565 w 1607795"/>
                <a:gd name="connsiteY2076" fmla="*/ 886816 h 1988131"/>
                <a:gd name="connsiteX2077" fmla="*/ 612318 w 1607795"/>
                <a:gd name="connsiteY2077" fmla="*/ 866661 h 1988131"/>
                <a:gd name="connsiteX2078" fmla="*/ 610565 w 1607795"/>
                <a:gd name="connsiteY2078" fmla="*/ 848258 h 1988131"/>
                <a:gd name="connsiteX2079" fmla="*/ 608813 w 1607795"/>
                <a:gd name="connsiteY2079" fmla="*/ 839495 h 1988131"/>
                <a:gd name="connsiteX2080" fmla="*/ 609689 w 1607795"/>
                <a:gd name="connsiteY2080" fmla="*/ 834238 h 1988131"/>
                <a:gd name="connsiteX2081" fmla="*/ 608813 w 1607795"/>
                <a:gd name="connsiteY2081" fmla="*/ 827227 h 1988131"/>
                <a:gd name="connsiteX2082" fmla="*/ 607937 w 1607795"/>
                <a:gd name="connsiteY2082" fmla="*/ 818464 h 1988131"/>
                <a:gd name="connsiteX2083" fmla="*/ 608813 w 1607795"/>
                <a:gd name="connsiteY2083" fmla="*/ 807949 h 1988131"/>
                <a:gd name="connsiteX2084" fmla="*/ 607060 w 1607795"/>
                <a:gd name="connsiteY2084" fmla="*/ 803567 h 1988131"/>
                <a:gd name="connsiteX2085" fmla="*/ 605308 w 1607795"/>
                <a:gd name="connsiteY2085" fmla="*/ 795681 h 1988131"/>
                <a:gd name="connsiteX2086" fmla="*/ 603555 w 1607795"/>
                <a:gd name="connsiteY2086" fmla="*/ 791299 h 1988131"/>
                <a:gd name="connsiteX2087" fmla="*/ 596545 w 1607795"/>
                <a:gd name="connsiteY2087" fmla="*/ 790423 h 1988131"/>
                <a:gd name="connsiteX2088" fmla="*/ 593040 w 1607795"/>
                <a:gd name="connsiteY2088" fmla="*/ 776402 h 1988131"/>
                <a:gd name="connsiteX2089" fmla="*/ 596545 w 1607795"/>
                <a:gd name="connsiteY2089" fmla="*/ 755371 h 1988131"/>
                <a:gd name="connsiteX2090" fmla="*/ 601803 w 1607795"/>
                <a:gd name="connsiteY2090" fmla="*/ 741350 h 1988131"/>
                <a:gd name="connsiteX2091" fmla="*/ 586029 w 1607795"/>
                <a:gd name="connsiteY2091" fmla="*/ 741350 h 1988131"/>
                <a:gd name="connsiteX2092" fmla="*/ 582524 w 1607795"/>
                <a:gd name="connsiteY2092" fmla="*/ 732587 h 1988131"/>
                <a:gd name="connsiteX2093" fmla="*/ 579895 w 1607795"/>
                <a:gd name="connsiteY2093" fmla="*/ 736092 h 1988131"/>
                <a:gd name="connsiteX2094" fmla="*/ 580772 w 1607795"/>
                <a:gd name="connsiteY2094" fmla="*/ 739597 h 1988131"/>
                <a:gd name="connsiteX2095" fmla="*/ 579019 w 1607795"/>
                <a:gd name="connsiteY2095" fmla="*/ 741350 h 1988131"/>
                <a:gd name="connsiteX2096" fmla="*/ 573761 w 1607795"/>
                <a:gd name="connsiteY2096" fmla="*/ 739597 h 1988131"/>
                <a:gd name="connsiteX2097" fmla="*/ 579019 w 1607795"/>
                <a:gd name="connsiteY2097" fmla="*/ 729082 h 1988131"/>
                <a:gd name="connsiteX2098" fmla="*/ 571132 w 1607795"/>
                <a:gd name="connsiteY2098" fmla="*/ 733463 h 1988131"/>
                <a:gd name="connsiteX2099" fmla="*/ 572008 w 1607795"/>
                <a:gd name="connsiteY2099" fmla="*/ 746608 h 1988131"/>
                <a:gd name="connsiteX2100" fmla="*/ 587782 w 1607795"/>
                <a:gd name="connsiteY2100" fmla="*/ 743103 h 1988131"/>
                <a:gd name="connsiteX2101" fmla="*/ 582524 w 1607795"/>
                <a:gd name="connsiteY2101" fmla="*/ 778155 h 1988131"/>
                <a:gd name="connsiteX2102" fmla="*/ 582524 w 1607795"/>
                <a:gd name="connsiteY2102" fmla="*/ 779907 h 1988131"/>
                <a:gd name="connsiteX2103" fmla="*/ 580772 w 1607795"/>
                <a:gd name="connsiteY2103" fmla="*/ 787794 h 1988131"/>
                <a:gd name="connsiteX2104" fmla="*/ 582524 w 1607795"/>
                <a:gd name="connsiteY2104" fmla="*/ 795681 h 1988131"/>
                <a:gd name="connsiteX2105" fmla="*/ 580772 w 1607795"/>
                <a:gd name="connsiteY2105" fmla="*/ 806196 h 1988131"/>
                <a:gd name="connsiteX2106" fmla="*/ 579019 w 1607795"/>
                <a:gd name="connsiteY2106" fmla="*/ 812330 h 1988131"/>
                <a:gd name="connsiteX2107" fmla="*/ 577266 w 1607795"/>
                <a:gd name="connsiteY2107" fmla="*/ 818464 h 1988131"/>
                <a:gd name="connsiteX2108" fmla="*/ 572885 w 1607795"/>
                <a:gd name="connsiteY2108" fmla="*/ 821970 h 1988131"/>
                <a:gd name="connsiteX2109" fmla="*/ 568503 w 1607795"/>
                <a:gd name="connsiteY2109" fmla="*/ 827227 h 1988131"/>
                <a:gd name="connsiteX2110" fmla="*/ 568503 w 1607795"/>
                <a:gd name="connsiteY2110" fmla="*/ 821970 h 1988131"/>
                <a:gd name="connsiteX2111" fmla="*/ 571132 w 1607795"/>
                <a:gd name="connsiteY2111" fmla="*/ 814959 h 1988131"/>
                <a:gd name="connsiteX2112" fmla="*/ 564998 w 1607795"/>
                <a:gd name="connsiteY2112" fmla="*/ 809701 h 1988131"/>
                <a:gd name="connsiteX2113" fmla="*/ 554482 w 1607795"/>
                <a:gd name="connsiteY2113" fmla="*/ 820217 h 1988131"/>
                <a:gd name="connsiteX2114" fmla="*/ 553606 w 1607795"/>
                <a:gd name="connsiteY2114" fmla="*/ 816712 h 1988131"/>
                <a:gd name="connsiteX2115" fmla="*/ 552730 w 1607795"/>
                <a:gd name="connsiteY2115" fmla="*/ 811454 h 1988131"/>
                <a:gd name="connsiteX2116" fmla="*/ 552730 w 1607795"/>
                <a:gd name="connsiteY2116" fmla="*/ 809701 h 1988131"/>
                <a:gd name="connsiteX2117" fmla="*/ 550101 w 1607795"/>
                <a:gd name="connsiteY2117" fmla="*/ 805320 h 1988131"/>
                <a:gd name="connsiteX2118" fmla="*/ 545719 w 1607795"/>
                <a:gd name="connsiteY2118" fmla="*/ 799186 h 1988131"/>
                <a:gd name="connsiteX2119" fmla="*/ 540462 w 1607795"/>
                <a:gd name="connsiteY2119" fmla="*/ 802691 h 1988131"/>
                <a:gd name="connsiteX2120" fmla="*/ 542214 w 1607795"/>
                <a:gd name="connsiteY2120" fmla="*/ 802691 h 1988131"/>
                <a:gd name="connsiteX2121" fmla="*/ 543967 w 1607795"/>
                <a:gd name="connsiteY2121" fmla="*/ 804444 h 1988131"/>
                <a:gd name="connsiteX2122" fmla="*/ 543967 w 1607795"/>
                <a:gd name="connsiteY2122" fmla="*/ 806196 h 1988131"/>
                <a:gd name="connsiteX2123" fmla="*/ 535204 w 1607795"/>
                <a:gd name="connsiteY2123" fmla="*/ 811454 h 1988131"/>
                <a:gd name="connsiteX2124" fmla="*/ 535204 w 1607795"/>
                <a:gd name="connsiteY2124" fmla="*/ 814959 h 1988131"/>
                <a:gd name="connsiteX2125" fmla="*/ 519431 w 1607795"/>
                <a:gd name="connsiteY2125" fmla="*/ 825475 h 1988131"/>
                <a:gd name="connsiteX2126" fmla="*/ 520307 w 1607795"/>
                <a:gd name="connsiteY2126" fmla="*/ 821093 h 1988131"/>
                <a:gd name="connsiteX2127" fmla="*/ 521183 w 1607795"/>
                <a:gd name="connsiteY2127" fmla="*/ 816712 h 1988131"/>
                <a:gd name="connsiteX2128" fmla="*/ 517678 w 1607795"/>
                <a:gd name="connsiteY2128" fmla="*/ 812330 h 1988131"/>
                <a:gd name="connsiteX2129" fmla="*/ 510667 w 1607795"/>
                <a:gd name="connsiteY2129" fmla="*/ 806196 h 1988131"/>
                <a:gd name="connsiteX2130" fmla="*/ 519431 w 1607795"/>
                <a:gd name="connsiteY2130" fmla="*/ 806196 h 1988131"/>
                <a:gd name="connsiteX2131" fmla="*/ 521183 w 1607795"/>
                <a:gd name="connsiteY2131" fmla="*/ 790423 h 1988131"/>
                <a:gd name="connsiteX2132" fmla="*/ 521183 w 1607795"/>
                <a:gd name="connsiteY2132" fmla="*/ 802691 h 1988131"/>
                <a:gd name="connsiteX2133" fmla="*/ 528193 w 1607795"/>
                <a:gd name="connsiteY2133" fmla="*/ 809701 h 1988131"/>
                <a:gd name="connsiteX2134" fmla="*/ 530822 w 1607795"/>
                <a:gd name="connsiteY2134" fmla="*/ 804444 h 1988131"/>
                <a:gd name="connsiteX2135" fmla="*/ 529946 w 1607795"/>
                <a:gd name="connsiteY2135" fmla="*/ 797433 h 1988131"/>
                <a:gd name="connsiteX2136" fmla="*/ 526441 w 1607795"/>
                <a:gd name="connsiteY2136" fmla="*/ 781660 h 1988131"/>
                <a:gd name="connsiteX2137" fmla="*/ 524688 w 1607795"/>
                <a:gd name="connsiteY2137" fmla="*/ 788670 h 1988131"/>
                <a:gd name="connsiteX2138" fmla="*/ 514172 w 1607795"/>
                <a:gd name="connsiteY2138" fmla="*/ 788670 h 1988131"/>
                <a:gd name="connsiteX2139" fmla="*/ 514172 w 1607795"/>
                <a:gd name="connsiteY2139" fmla="*/ 802691 h 1988131"/>
                <a:gd name="connsiteX2140" fmla="*/ 512420 w 1607795"/>
                <a:gd name="connsiteY2140" fmla="*/ 804444 h 1988131"/>
                <a:gd name="connsiteX2141" fmla="*/ 507162 w 1607795"/>
                <a:gd name="connsiteY2141" fmla="*/ 799186 h 1988131"/>
                <a:gd name="connsiteX2142" fmla="*/ 507162 w 1607795"/>
                <a:gd name="connsiteY2142" fmla="*/ 797433 h 1988131"/>
                <a:gd name="connsiteX2143" fmla="*/ 507162 w 1607795"/>
                <a:gd name="connsiteY2143" fmla="*/ 787794 h 1988131"/>
                <a:gd name="connsiteX2144" fmla="*/ 510667 w 1607795"/>
                <a:gd name="connsiteY2144" fmla="*/ 778155 h 1988131"/>
                <a:gd name="connsiteX2145" fmla="*/ 519431 w 1607795"/>
                <a:gd name="connsiteY2145" fmla="*/ 774649 h 1988131"/>
                <a:gd name="connsiteX2146" fmla="*/ 524688 w 1607795"/>
                <a:gd name="connsiteY2146" fmla="*/ 778155 h 1988131"/>
                <a:gd name="connsiteX2147" fmla="*/ 528193 w 1607795"/>
                <a:gd name="connsiteY2147" fmla="*/ 771144 h 1988131"/>
                <a:gd name="connsiteX2148" fmla="*/ 535204 w 1607795"/>
                <a:gd name="connsiteY2148" fmla="*/ 769391 h 1988131"/>
                <a:gd name="connsiteX2149" fmla="*/ 535204 w 1607795"/>
                <a:gd name="connsiteY2149" fmla="*/ 764134 h 1988131"/>
                <a:gd name="connsiteX2150" fmla="*/ 515925 w 1607795"/>
                <a:gd name="connsiteY2150" fmla="*/ 762381 h 1988131"/>
                <a:gd name="connsiteX2151" fmla="*/ 521183 w 1607795"/>
                <a:gd name="connsiteY2151" fmla="*/ 760628 h 1988131"/>
                <a:gd name="connsiteX2152" fmla="*/ 529070 w 1607795"/>
                <a:gd name="connsiteY2152" fmla="*/ 757123 h 1988131"/>
                <a:gd name="connsiteX2153" fmla="*/ 529946 w 1607795"/>
                <a:gd name="connsiteY2153" fmla="*/ 750113 h 1988131"/>
                <a:gd name="connsiteX2154" fmla="*/ 529946 w 1607795"/>
                <a:gd name="connsiteY2154" fmla="*/ 744855 h 1988131"/>
                <a:gd name="connsiteX2155" fmla="*/ 540462 w 1607795"/>
                <a:gd name="connsiteY2155" fmla="*/ 737845 h 1988131"/>
                <a:gd name="connsiteX2156" fmla="*/ 540462 w 1607795"/>
                <a:gd name="connsiteY2156" fmla="*/ 736092 h 1988131"/>
                <a:gd name="connsiteX2157" fmla="*/ 529946 w 1607795"/>
                <a:gd name="connsiteY2157" fmla="*/ 734340 h 1988131"/>
                <a:gd name="connsiteX2158" fmla="*/ 533451 w 1607795"/>
                <a:gd name="connsiteY2158" fmla="*/ 727329 h 1988131"/>
                <a:gd name="connsiteX2159" fmla="*/ 535204 w 1607795"/>
                <a:gd name="connsiteY2159" fmla="*/ 725577 h 1988131"/>
                <a:gd name="connsiteX2160" fmla="*/ 531699 w 1607795"/>
                <a:gd name="connsiteY2160" fmla="*/ 722071 h 1988131"/>
                <a:gd name="connsiteX2161" fmla="*/ 529946 w 1607795"/>
                <a:gd name="connsiteY2161" fmla="*/ 718566 h 1988131"/>
                <a:gd name="connsiteX2162" fmla="*/ 540462 w 1607795"/>
                <a:gd name="connsiteY2162" fmla="*/ 713308 h 1988131"/>
                <a:gd name="connsiteX2163" fmla="*/ 541338 w 1607795"/>
                <a:gd name="connsiteY2163" fmla="*/ 717690 h 1988131"/>
                <a:gd name="connsiteX2164" fmla="*/ 540462 w 1607795"/>
                <a:gd name="connsiteY2164" fmla="*/ 723824 h 1988131"/>
                <a:gd name="connsiteX2165" fmla="*/ 539585 w 1607795"/>
                <a:gd name="connsiteY2165" fmla="*/ 729082 h 1988131"/>
                <a:gd name="connsiteX2166" fmla="*/ 545719 w 1607795"/>
                <a:gd name="connsiteY2166" fmla="*/ 732587 h 1988131"/>
                <a:gd name="connsiteX2167" fmla="*/ 548348 w 1607795"/>
                <a:gd name="connsiteY2167" fmla="*/ 727329 h 1988131"/>
                <a:gd name="connsiteX2168" fmla="*/ 550977 w 1607795"/>
                <a:gd name="connsiteY2168" fmla="*/ 725577 h 1988131"/>
                <a:gd name="connsiteX2169" fmla="*/ 559740 w 1607795"/>
                <a:gd name="connsiteY2169" fmla="*/ 722071 h 1988131"/>
                <a:gd name="connsiteX2170" fmla="*/ 563245 w 1607795"/>
                <a:gd name="connsiteY2170" fmla="*/ 709803 h 1988131"/>
                <a:gd name="connsiteX2171" fmla="*/ 552730 w 1607795"/>
                <a:gd name="connsiteY2171" fmla="*/ 715061 h 1988131"/>
                <a:gd name="connsiteX2172" fmla="*/ 551854 w 1607795"/>
                <a:gd name="connsiteY2172" fmla="*/ 701916 h 1988131"/>
                <a:gd name="connsiteX2173" fmla="*/ 550977 w 1607795"/>
                <a:gd name="connsiteY2173" fmla="*/ 687019 h 1988131"/>
                <a:gd name="connsiteX2174" fmla="*/ 528193 w 1607795"/>
                <a:gd name="connsiteY2174" fmla="*/ 709803 h 1988131"/>
                <a:gd name="connsiteX2175" fmla="*/ 528193 w 1607795"/>
                <a:gd name="connsiteY2175" fmla="*/ 687019 h 1988131"/>
                <a:gd name="connsiteX2176" fmla="*/ 528193 w 1607795"/>
                <a:gd name="connsiteY2176" fmla="*/ 660730 h 1988131"/>
                <a:gd name="connsiteX2177" fmla="*/ 526441 w 1607795"/>
                <a:gd name="connsiteY2177" fmla="*/ 669493 h 1988131"/>
                <a:gd name="connsiteX2178" fmla="*/ 524688 w 1607795"/>
                <a:gd name="connsiteY2178" fmla="*/ 678256 h 1988131"/>
                <a:gd name="connsiteX2179" fmla="*/ 522935 w 1607795"/>
                <a:gd name="connsiteY2179" fmla="*/ 683514 h 1988131"/>
                <a:gd name="connsiteX2180" fmla="*/ 524688 w 1607795"/>
                <a:gd name="connsiteY2180" fmla="*/ 692277 h 1988131"/>
                <a:gd name="connsiteX2181" fmla="*/ 524688 w 1607795"/>
                <a:gd name="connsiteY2181" fmla="*/ 695782 h 1988131"/>
                <a:gd name="connsiteX2182" fmla="*/ 522059 w 1607795"/>
                <a:gd name="connsiteY2182" fmla="*/ 698411 h 1988131"/>
                <a:gd name="connsiteX2183" fmla="*/ 519431 w 1607795"/>
                <a:gd name="connsiteY2183" fmla="*/ 699287 h 1988131"/>
                <a:gd name="connsiteX2184" fmla="*/ 521183 w 1607795"/>
                <a:gd name="connsiteY2184" fmla="*/ 699287 h 1988131"/>
                <a:gd name="connsiteX2185" fmla="*/ 519431 w 1607795"/>
                <a:gd name="connsiteY2185" fmla="*/ 701040 h 1988131"/>
                <a:gd name="connsiteX2186" fmla="*/ 521183 w 1607795"/>
                <a:gd name="connsiteY2186" fmla="*/ 704545 h 1988131"/>
                <a:gd name="connsiteX2187" fmla="*/ 519431 w 1607795"/>
                <a:gd name="connsiteY2187" fmla="*/ 715061 h 1988131"/>
                <a:gd name="connsiteX2188" fmla="*/ 525564 w 1607795"/>
                <a:gd name="connsiteY2188" fmla="*/ 716814 h 1988131"/>
                <a:gd name="connsiteX2189" fmla="*/ 528193 w 1607795"/>
                <a:gd name="connsiteY2189" fmla="*/ 720319 h 1988131"/>
                <a:gd name="connsiteX2190" fmla="*/ 524688 w 1607795"/>
                <a:gd name="connsiteY2190" fmla="*/ 722071 h 1988131"/>
                <a:gd name="connsiteX2191" fmla="*/ 521183 w 1607795"/>
                <a:gd name="connsiteY2191" fmla="*/ 732587 h 1988131"/>
                <a:gd name="connsiteX2192" fmla="*/ 523812 w 1607795"/>
                <a:gd name="connsiteY2192" fmla="*/ 737845 h 1988131"/>
                <a:gd name="connsiteX2193" fmla="*/ 524688 w 1607795"/>
                <a:gd name="connsiteY2193" fmla="*/ 741350 h 1988131"/>
                <a:gd name="connsiteX2194" fmla="*/ 524688 w 1607795"/>
                <a:gd name="connsiteY2194" fmla="*/ 746608 h 1988131"/>
                <a:gd name="connsiteX2195" fmla="*/ 522935 w 1607795"/>
                <a:gd name="connsiteY2195" fmla="*/ 750989 h 1988131"/>
                <a:gd name="connsiteX2196" fmla="*/ 521183 w 1607795"/>
                <a:gd name="connsiteY2196" fmla="*/ 755371 h 1988131"/>
                <a:gd name="connsiteX2197" fmla="*/ 514172 w 1607795"/>
                <a:gd name="connsiteY2197" fmla="*/ 753618 h 1988131"/>
                <a:gd name="connsiteX2198" fmla="*/ 519431 w 1607795"/>
                <a:gd name="connsiteY2198" fmla="*/ 748360 h 1988131"/>
                <a:gd name="connsiteX2199" fmla="*/ 515049 w 1607795"/>
                <a:gd name="connsiteY2199" fmla="*/ 741350 h 1988131"/>
                <a:gd name="connsiteX2200" fmla="*/ 515925 w 1607795"/>
                <a:gd name="connsiteY2200" fmla="*/ 737845 h 1988131"/>
                <a:gd name="connsiteX2201" fmla="*/ 517678 w 1607795"/>
                <a:gd name="connsiteY2201" fmla="*/ 731711 h 1988131"/>
                <a:gd name="connsiteX2202" fmla="*/ 512420 w 1607795"/>
                <a:gd name="connsiteY2202" fmla="*/ 727329 h 1988131"/>
                <a:gd name="connsiteX2203" fmla="*/ 504533 w 1607795"/>
                <a:gd name="connsiteY2203" fmla="*/ 734340 h 1988131"/>
                <a:gd name="connsiteX2204" fmla="*/ 501904 w 1607795"/>
                <a:gd name="connsiteY2204" fmla="*/ 741350 h 1988131"/>
                <a:gd name="connsiteX2205" fmla="*/ 500152 w 1607795"/>
                <a:gd name="connsiteY2205" fmla="*/ 750113 h 1988131"/>
                <a:gd name="connsiteX2206" fmla="*/ 498399 w 1607795"/>
                <a:gd name="connsiteY2206" fmla="*/ 760628 h 1988131"/>
                <a:gd name="connsiteX2207" fmla="*/ 497523 w 1607795"/>
                <a:gd name="connsiteY2207" fmla="*/ 754494 h 1988131"/>
                <a:gd name="connsiteX2208" fmla="*/ 491389 w 1607795"/>
                <a:gd name="connsiteY2208" fmla="*/ 750113 h 1988131"/>
                <a:gd name="connsiteX2209" fmla="*/ 491389 w 1607795"/>
                <a:gd name="connsiteY2209" fmla="*/ 748360 h 1988131"/>
                <a:gd name="connsiteX2210" fmla="*/ 489636 w 1607795"/>
                <a:gd name="connsiteY2210" fmla="*/ 739597 h 1988131"/>
                <a:gd name="connsiteX2211" fmla="*/ 487884 w 1607795"/>
                <a:gd name="connsiteY2211" fmla="*/ 732587 h 1988131"/>
                <a:gd name="connsiteX2212" fmla="*/ 482626 w 1607795"/>
                <a:gd name="connsiteY2212" fmla="*/ 737845 h 1988131"/>
                <a:gd name="connsiteX2213" fmla="*/ 483502 w 1607795"/>
                <a:gd name="connsiteY2213" fmla="*/ 746608 h 1988131"/>
                <a:gd name="connsiteX2214" fmla="*/ 484378 w 1607795"/>
                <a:gd name="connsiteY2214" fmla="*/ 755371 h 1988131"/>
                <a:gd name="connsiteX2215" fmla="*/ 475615 w 1607795"/>
                <a:gd name="connsiteY2215" fmla="*/ 751865 h 1988131"/>
                <a:gd name="connsiteX2216" fmla="*/ 484378 w 1607795"/>
                <a:gd name="connsiteY2216" fmla="*/ 620420 h 1988131"/>
                <a:gd name="connsiteX2217" fmla="*/ 487884 w 1607795"/>
                <a:gd name="connsiteY2217" fmla="*/ 625678 h 1988131"/>
                <a:gd name="connsiteX2218" fmla="*/ 489636 w 1607795"/>
                <a:gd name="connsiteY2218" fmla="*/ 627431 h 1988131"/>
                <a:gd name="connsiteX2219" fmla="*/ 489636 w 1607795"/>
                <a:gd name="connsiteY2219" fmla="*/ 623926 h 1988131"/>
                <a:gd name="connsiteX2220" fmla="*/ 489636 w 1607795"/>
                <a:gd name="connsiteY2220" fmla="*/ 620420 h 1988131"/>
                <a:gd name="connsiteX2221" fmla="*/ 486131 w 1607795"/>
                <a:gd name="connsiteY2221" fmla="*/ 616915 h 1988131"/>
                <a:gd name="connsiteX2222" fmla="*/ 486131 w 1607795"/>
                <a:gd name="connsiteY2222" fmla="*/ 615163 h 1988131"/>
                <a:gd name="connsiteX2223" fmla="*/ 491389 w 1607795"/>
                <a:gd name="connsiteY2223" fmla="*/ 615163 h 1988131"/>
                <a:gd name="connsiteX2224" fmla="*/ 493141 w 1607795"/>
                <a:gd name="connsiteY2224" fmla="*/ 608152 h 1988131"/>
                <a:gd name="connsiteX2225" fmla="*/ 491389 w 1607795"/>
                <a:gd name="connsiteY2225" fmla="*/ 592379 h 1988131"/>
                <a:gd name="connsiteX2226" fmla="*/ 490513 w 1607795"/>
                <a:gd name="connsiteY2226" fmla="*/ 581863 h 1988131"/>
                <a:gd name="connsiteX2227" fmla="*/ 491389 w 1607795"/>
                <a:gd name="connsiteY2227" fmla="*/ 571348 h 1988131"/>
                <a:gd name="connsiteX2228" fmla="*/ 491389 w 1607795"/>
                <a:gd name="connsiteY2228" fmla="*/ 569595 h 1988131"/>
                <a:gd name="connsiteX2229" fmla="*/ 484378 w 1607795"/>
                <a:gd name="connsiteY2229" fmla="*/ 559079 h 1988131"/>
                <a:gd name="connsiteX2230" fmla="*/ 491389 w 1607795"/>
                <a:gd name="connsiteY2230" fmla="*/ 550316 h 1988131"/>
                <a:gd name="connsiteX2231" fmla="*/ 490513 w 1607795"/>
                <a:gd name="connsiteY2231" fmla="*/ 543306 h 1988131"/>
                <a:gd name="connsiteX2232" fmla="*/ 489636 w 1607795"/>
                <a:gd name="connsiteY2232" fmla="*/ 536296 h 1988131"/>
                <a:gd name="connsiteX2233" fmla="*/ 484378 w 1607795"/>
                <a:gd name="connsiteY2233" fmla="*/ 535419 h 1988131"/>
                <a:gd name="connsiteX2234" fmla="*/ 482626 w 1607795"/>
                <a:gd name="connsiteY2234" fmla="*/ 538048 h 1988131"/>
                <a:gd name="connsiteX2235" fmla="*/ 484378 w 1607795"/>
                <a:gd name="connsiteY2235" fmla="*/ 539801 h 1988131"/>
                <a:gd name="connsiteX2236" fmla="*/ 468605 w 1607795"/>
                <a:gd name="connsiteY2236" fmla="*/ 543306 h 1988131"/>
                <a:gd name="connsiteX2237" fmla="*/ 477368 w 1607795"/>
                <a:gd name="connsiteY2237" fmla="*/ 529285 h 1988131"/>
                <a:gd name="connsiteX2238" fmla="*/ 489636 w 1607795"/>
                <a:gd name="connsiteY2238" fmla="*/ 529285 h 1988131"/>
                <a:gd name="connsiteX2239" fmla="*/ 489636 w 1607795"/>
                <a:gd name="connsiteY2239" fmla="*/ 525780 h 1988131"/>
                <a:gd name="connsiteX2240" fmla="*/ 488760 w 1607795"/>
                <a:gd name="connsiteY2240" fmla="*/ 520522 h 1988131"/>
                <a:gd name="connsiteX2241" fmla="*/ 489636 w 1607795"/>
                <a:gd name="connsiteY2241" fmla="*/ 515264 h 1988131"/>
                <a:gd name="connsiteX2242" fmla="*/ 490513 w 1607795"/>
                <a:gd name="connsiteY2242" fmla="*/ 510883 h 1988131"/>
                <a:gd name="connsiteX2243" fmla="*/ 489636 w 1607795"/>
                <a:gd name="connsiteY2243" fmla="*/ 506502 h 1988131"/>
                <a:gd name="connsiteX2244" fmla="*/ 484378 w 1607795"/>
                <a:gd name="connsiteY2244" fmla="*/ 487223 h 1988131"/>
                <a:gd name="connsiteX2245" fmla="*/ 479121 w 1607795"/>
                <a:gd name="connsiteY2245" fmla="*/ 476707 h 1988131"/>
                <a:gd name="connsiteX2246" fmla="*/ 491389 w 1607795"/>
                <a:gd name="connsiteY2246" fmla="*/ 476707 h 1988131"/>
                <a:gd name="connsiteX2247" fmla="*/ 494018 w 1607795"/>
                <a:gd name="connsiteY2247" fmla="*/ 469697 h 1988131"/>
                <a:gd name="connsiteX2248" fmla="*/ 487884 w 1607795"/>
                <a:gd name="connsiteY2248" fmla="*/ 459181 h 1988131"/>
                <a:gd name="connsiteX2249" fmla="*/ 493141 w 1607795"/>
                <a:gd name="connsiteY2249" fmla="*/ 457429 h 1988131"/>
                <a:gd name="connsiteX2250" fmla="*/ 491389 w 1607795"/>
                <a:gd name="connsiteY2250" fmla="*/ 450418 h 1988131"/>
                <a:gd name="connsiteX2251" fmla="*/ 490513 w 1607795"/>
                <a:gd name="connsiteY2251" fmla="*/ 448666 h 1988131"/>
                <a:gd name="connsiteX2252" fmla="*/ 491389 w 1607795"/>
                <a:gd name="connsiteY2252" fmla="*/ 445161 h 1988131"/>
                <a:gd name="connsiteX2253" fmla="*/ 494894 w 1607795"/>
                <a:gd name="connsiteY2253" fmla="*/ 432892 h 1988131"/>
                <a:gd name="connsiteX2254" fmla="*/ 491389 w 1607795"/>
                <a:gd name="connsiteY2254" fmla="*/ 417119 h 1988131"/>
                <a:gd name="connsiteX2255" fmla="*/ 487884 w 1607795"/>
                <a:gd name="connsiteY2255" fmla="*/ 420624 h 1988131"/>
                <a:gd name="connsiteX2256" fmla="*/ 482626 w 1607795"/>
                <a:gd name="connsiteY2256" fmla="*/ 426758 h 1988131"/>
                <a:gd name="connsiteX2257" fmla="*/ 477368 w 1607795"/>
                <a:gd name="connsiteY2257" fmla="*/ 431140 h 1988131"/>
                <a:gd name="connsiteX2258" fmla="*/ 472110 w 1607795"/>
                <a:gd name="connsiteY2258" fmla="*/ 437274 h 1988131"/>
                <a:gd name="connsiteX2259" fmla="*/ 473863 w 1607795"/>
                <a:gd name="connsiteY2259" fmla="*/ 446913 h 1988131"/>
                <a:gd name="connsiteX2260" fmla="*/ 484378 w 1607795"/>
                <a:gd name="connsiteY2260" fmla="*/ 445161 h 1988131"/>
                <a:gd name="connsiteX2261" fmla="*/ 484378 w 1607795"/>
                <a:gd name="connsiteY2261" fmla="*/ 453923 h 1988131"/>
                <a:gd name="connsiteX2262" fmla="*/ 482626 w 1607795"/>
                <a:gd name="connsiteY2262" fmla="*/ 446913 h 1988131"/>
                <a:gd name="connsiteX2263" fmla="*/ 465100 w 1607795"/>
                <a:gd name="connsiteY2263" fmla="*/ 455676 h 1988131"/>
                <a:gd name="connsiteX2264" fmla="*/ 467729 w 1607795"/>
                <a:gd name="connsiteY2264" fmla="*/ 436398 h 1988131"/>
                <a:gd name="connsiteX2265" fmla="*/ 473863 w 1607795"/>
                <a:gd name="connsiteY2265" fmla="*/ 415366 h 1988131"/>
                <a:gd name="connsiteX2266" fmla="*/ 473863 w 1607795"/>
                <a:gd name="connsiteY2266" fmla="*/ 410109 h 1988131"/>
                <a:gd name="connsiteX2267" fmla="*/ 472986 w 1607795"/>
                <a:gd name="connsiteY2267" fmla="*/ 386448 h 1988131"/>
                <a:gd name="connsiteX2268" fmla="*/ 473863 w 1607795"/>
                <a:gd name="connsiteY2268" fmla="*/ 357531 h 1988131"/>
                <a:gd name="connsiteX2269" fmla="*/ 472110 w 1607795"/>
                <a:gd name="connsiteY2269" fmla="*/ 334747 h 1988131"/>
                <a:gd name="connsiteX2270" fmla="*/ 473863 w 1607795"/>
                <a:gd name="connsiteY2270" fmla="*/ 308458 h 1988131"/>
                <a:gd name="connsiteX2271" fmla="*/ 465100 w 1607795"/>
                <a:gd name="connsiteY2271" fmla="*/ 289179 h 1988131"/>
                <a:gd name="connsiteX2272" fmla="*/ 465100 w 1607795"/>
                <a:gd name="connsiteY2272" fmla="*/ 280416 h 1988131"/>
                <a:gd name="connsiteX2273" fmla="*/ 459842 w 1607795"/>
                <a:gd name="connsiteY2273" fmla="*/ 184023 h 1988131"/>
                <a:gd name="connsiteX2274" fmla="*/ 440563 w 1607795"/>
                <a:gd name="connsiteY2274" fmla="*/ 147218 h 1988131"/>
                <a:gd name="connsiteX2275" fmla="*/ 417780 w 1607795"/>
                <a:gd name="connsiteY2275" fmla="*/ 117424 h 1988131"/>
                <a:gd name="connsiteX2276" fmla="*/ 379222 w 1607795"/>
                <a:gd name="connsiteY2276" fmla="*/ 82372 h 1988131"/>
                <a:gd name="connsiteX2277" fmla="*/ 370459 w 1607795"/>
                <a:gd name="connsiteY2277" fmla="*/ 77114 h 1988131"/>
                <a:gd name="connsiteX2278" fmla="*/ 363449 w 1607795"/>
                <a:gd name="connsiteY2278" fmla="*/ 76238 h 1988131"/>
                <a:gd name="connsiteX2279" fmla="*/ 356439 w 1607795"/>
                <a:gd name="connsiteY2279" fmla="*/ 70104 h 1988131"/>
                <a:gd name="connsiteX2280" fmla="*/ 345923 w 1607795"/>
                <a:gd name="connsiteY2280" fmla="*/ 70104 h 1988131"/>
                <a:gd name="connsiteX2281" fmla="*/ 323139 w 1607795"/>
                <a:gd name="connsiteY2281" fmla="*/ 82372 h 1988131"/>
                <a:gd name="connsiteX2282" fmla="*/ 320510 w 1607795"/>
                <a:gd name="connsiteY2282" fmla="*/ 77991 h 1988131"/>
                <a:gd name="connsiteX2283" fmla="*/ 319634 w 1607795"/>
                <a:gd name="connsiteY2283" fmla="*/ 71857 h 1988131"/>
                <a:gd name="connsiteX2284" fmla="*/ 323139 w 1607795"/>
                <a:gd name="connsiteY2284" fmla="*/ 63094 h 1988131"/>
                <a:gd name="connsiteX2285" fmla="*/ 323139 w 1607795"/>
                <a:gd name="connsiteY2285" fmla="*/ 59589 h 1988131"/>
                <a:gd name="connsiteX2286" fmla="*/ 333655 w 1607795"/>
                <a:gd name="connsiteY2286" fmla="*/ 40310 h 1988131"/>
                <a:gd name="connsiteX2287" fmla="*/ 337160 w 1607795"/>
                <a:gd name="connsiteY2287" fmla="*/ 31547 h 1988131"/>
                <a:gd name="connsiteX2288" fmla="*/ 341541 w 1607795"/>
                <a:gd name="connsiteY2288" fmla="*/ 26289 h 1988131"/>
                <a:gd name="connsiteX2289" fmla="*/ 347675 w 1607795"/>
                <a:gd name="connsiteY2289" fmla="*/ 19279 h 1988131"/>
                <a:gd name="connsiteX2290" fmla="*/ 359944 w 1607795"/>
                <a:gd name="connsiteY2290" fmla="*/ 12268 h 1988131"/>
                <a:gd name="connsiteX2291" fmla="*/ 373965 w 1607795"/>
                <a:gd name="connsiteY2291" fmla="*/ 7011 h 1988131"/>
                <a:gd name="connsiteX2292" fmla="*/ 437058 w 1607795"/>
                <a:gd name="connsiteY2292" fmla="*/ 12268 h 1988131"/>
                <a:gd name="connsiteX2293" fmla="*/ 447574 w 1607795"/>
                <a:gd name="connsiteY2293" fmla="*/ 14021 h 1988131"/>
                <a:gd name="connsiteX2294" fmla="*/ 468605 w 1607795"/>
                <a:gd name="connsiteY2294" fmla="*/ 7011 h 1988131"/>
                <a:gd name="connsiteX2295" fmla="*/ 484378 w 1607795"/>
                <a:gd name="connsiteY2295" fmla="*/ 0 h 1988131"/>
                <a:gd name="connsiteX0" fmla="*/ 1046963 w 1607795"/>
                <a:gd name="connsiteY0" fmla="*/ 1500226 h 1988131"/>
                <a:gd name="connsiteX1" fmla="*/ 1047192 w 1607795"/>
                <a:gd name="connsiteY1" fmla="*/ 1500378 h 1988131"/>
                <a:gd name="connsiteX2" fmla="*/ 1046971 w 1607795"/>
                <a:gd name="connsiteY2" fmla="*/ 1500378 h 1988131"/>
                <a:gd name="connsiteX3" fmla="*/ 1046963 w 1607795"/>
                <a:gd name="connsiteY3" fmla="*/ 1500226 h 1988131"/>
                <a:gd name="connsiteX4" fmla="*/ 246025 w 1607795"/>
                <a:gd name="connsiteY4" fmla="*/ 1465174 h 1988131"/>
                <a:gd name="connsiteX5" fmla="*/ 263551 w 1607795"/>
                <a:gd name="connsiteY5" fmla="*/ 1468679 h 1988131"/>
                <a:gd name="connsiteX6" fmla="*/ 277571 w 1607795"/>
                <a:gd name="connsiteY6" fmla="*/ 1475689 h 1988131"/>
                <a:gd name="connsiteX7" fmla="*/ 277571 w 1607795"/>
                <a:gd name="connsiteY7" fmla="*/ 1477442 h 1988131"/>
                <a:gd name="connsiteX8" fmla="*/ 260922 w 1607795"/>
                <a:gd name="connsiteY8" fmla="*/ 1472184 h 1988131"/>
                <a:gd name="connsiteX9" fmla="*/ 246025 w 1607795"/>
                <a:gd name="connsiteY9" fmla="*/ 1466926 h 1988131"/>
                <a:gd name="connsiteX10" fmla="*/ 246025 w 1607795"/>
                <a:gd name="connsiteY10" fmla="*/ 1465174 h 1988131"/>
                <a:gd name="connsiteX11" fmla="*/ 232323 w 1607795"/>
                <a:gd name="connsiteY11" fmla="*/ 1461509 h 1988131"/>
                <a:gd name="connsiteX12" fmla="*/ 232442 w 1607795"/>
                <a:gd name="connsiteY12" fmla="*/ 1461543 h 1988131"/>
                <a:gd name="connsiteX13" fmla="*/ 232004 w 1607795"/>
                <a:gd name="connsiteY13" fmla="*/ 1461668 h 1988131"/>
                <a:gd name="connsiteX14" fmla="*/ 232323 w 1607795"/>
                <a:gd name="connsiteY14" fmla="*/ 1461509 h 1988131"/>
                <a:gd name="connsiteX15" fmla="*/ 236093 w 1607795"/>
                <a:gd name="connsiteY15" fmla="*/ 1460500 h 1988131"/>
                <a:gd name="connsiteX16" fmla="*/ 239015 w 1607795"/>
                <a:gd name="connsiteY16" fmla="*/ 1463421 h 1988131"/>
                <a:gd name="connsiteX17" fmla="*/ 232442 w 1607795"/>
                <a:gd name="connsiteY17" fmla="*/ 1461543 h 1988131"/>
                <a:gd name="connsiteX18" fmla="*/ 236093 w 1607795"/>
                <a:gd name="connsiteY18" fmla="*/ 1460500 h 1988131"/>
                <a:gd name="connsiteX19" fmla="*/ 239015 w 1607795"/>
                <a:gd name="connsiteY19" fmla="*/ 1458163 h 1988131"/>
                <a:gd name="connsiteX20" fmla="*/ 244272 w 1607795"/>
                <a:gd name="connsiteY20" fmla="*/ 1458163 h 1988131"/>
                <a:gd name="connsiteX21" fmla="*/ 236093 w 1607795"/>
                <a:gd name="connsiteY21" fmla="*/ 1460500 h 1988131"/>
                <a:gd name="connsiteX22" fmla="*/ 235509 w 1607795"/>
                <a:gd name="connsiteY22" fmla="*/ 1459916 h 1988131"/>
                <a:gd name="connsiteX23" fmla="*/ 239015 w 1607795"/>
                <a:gd name="connsiteY23" fmla="*/ 1458163 h 1988131"/>
                <a:gd name="connsiteX24" fmla="*/ 232004 w 1607795"/>
                <a:gd name="connsiteY24" fmla="*/ 1456411 h 1988131"/>
                <a:gd name="connsiteX25" fmla="*/ 235509 w 1607795"/>
                <a:gd name="connsiteY25" fmla="*/ 1459916 h 1988131"/>
                <a:gd name="connsiteX26" fmla="*/ 232323 w 1607795"/>
                <a:gd name="connsiteY26" fmla="*/ 1461509 h 1988131"/>
                <a:gd name="connsiteX27" fmla="*/ 226746 w 1607795"/>
                <a:gd name="connsiteY27" fmla="*/ 1459916 h 1988131"/>
                <a:gd name="connsiteX28" fmla="*/ 232004 w 1607795"/>
                <a:gd name="connsiteY28" fmla="*/ 1456411 h 1988131"/>
                <a:gd name="connsiteX29" fmla="*/ 265303 w 1607795"/>
                <a:gd name="connsiteY29" fmla="*/ 1454658 h 1988131"/>
                <a:gd name="connsiteX30" fmla="*/ 272314 w 1607795"/>
                <a:gd name="connsiteY30" fmla="*/ 1456411 h 1988131"/>
                <a:gd name="connsiteX31" fmla="*/ 279324 w 1607795"/>
                <a:gd name="connsiteY31" fmla="*/ 1459916 h 1988131"/>
                <a:gd name="connsiteX32" fmla="*/ 265303 w 1607795"/>
                <a:gd name="connsiteY32" fmla="*/ 1454658 h 1988131"/>
                <a:gd name="connsiteX33" fmla="*/ 277159 w 1607795"/>
                <a:gd name="connsiteY33" fmla="*/ 1452802 h 1988131"/>
                <a:gd name="connsiteX34" fmla="*/ 277571 w 1607795"/>
                <a:gd name="connsiteY34" fmla="*/ 1452998 h 1988131"/>
                <a:gd name="connsiteX35" fmla="*/ 277571 w 1607795"/>
                <a:gd name="connsiteY35" fmla="*/ 1452905 h 1988131"/>
                <a:gd name="connsiteX36" fmla="*/ 277159 w 1607795"/>
                <a:gd name="connsiteY36" fmla="*/ 1452802 h 1988131"/>
                <a:gd name="connsiteX37" fmla="*/ 417780 w 1607795"/>
                <a:gd name="connsiteY37" fmla="*/ 1449400 h 1988131"/>
                <a:gd name="connsiteX38" fmla="*/ 424790 w 1607795"/>
                <a:gd name="connsiteY38" fmla="*/ 1452905 h 1988131"/>
                <a:gd name="connsiteX39" fmla="*/ 423913 w 1607795"/>
                <a:gd name="connsiteY39" fmla="*/ 1453782 h 1988131"/>
                <a:gd name="connsiteX40" fmla="*/ 423037 w 1607795"/>
                <a:gd name="connsiteY40" fmla="*/ 1454658 h 1988131"/>
                <a:gd name="connsiteX41" fmla="*/ 417780 w 1607795"/>
                <a:gd name="connsiteY41" fmla="*/ 1451153 h 1988131"/>
                <a:gd name="connsiteX42" fmla="*/ 417780 w 1607795"/>
                <a:gd name="connsiteY42" fmla="*/ 1449400 h 1988131"/>
                <a:gd name="connsiteX43" fmla="*/ 375717 w 1607795"/>
                <a:gd name="connsiteY43" fmla="*/ 1449400 h 1988131"/>
                <a:gd name="connsiteX44" fmla="*/ 382728 w 1607795"/>
                <a:gd name="connsiteY44" fmla="*/ 1452905 h 1988131"/>
                <a:gd name="connsiteX45" fmla="*/ 373965 w 1607795"/>
                <a:gd name="connsiteY45" fmla="*/ 1451153 h 1988131"/>
                <a:gd name="connsiteX46" fmla="*/ 374841 w 1607795"/>
                <a:gd name="connsiteY46" fmla="*/ 1450277 h 1988131"/>
                <a:gd name="connsiteX47" fmla="*/ 375717 w 1607795"/>
                <a:gd name="connsiteY47" fmla="*/ 1449400 h 1988131"/>
                <a:gd name="connsiteX48" fmla="*/ 402006 w 1607795"/>
                <a:gd name="connsiteY48" fmla="*/ 1437132 h 1988131"/>
                <a:gd name="connsiteX49" fmla="*/ 410769 w 1607795"/>
                <a:gd name="connsiteY49" fmla="*/ 1442390 h 1988131"/>
                <a:gd name="connsiteX50" fmla="*/ 404635 w 1607795"/>
                <a:gd name="connsiteY50" fmla="*/ 1442390 h 1988131"/>
                <a:gd name="connsiteX51" fmla="*/ 400254 w 1607795"/>
                <a:gd name="connsiteY51" fmla="*/ 1440637 h 1988131"/>
                <a:gd name="connsiteX52" fmla="*/ 402006 w 1607795"/>
                <a:gd name="connsiteY52" fmla="*/ 1437132 h 1988131"/>
                <a:gd name="connsiteX53" fmla="*/ 97054 w 1607795"/>
                <a:gd name="connsiteY53" fmla="*/ 1431874 h 1988131"/>
                <a:gd name="connsiteX54" fmla="*/ 104064 w 1607795"/>
                <a:gd name="connsiteY54" fmla="*/ 1433627 h 1988131"/>
                <a:gd name="connsiteX55" fmla="*/ 97054 w 1607795"/>
                <a:gd name="connsiteY55" fmla="*/ 1433627 h 1988131"/>
                <a:gd name="connsiteX56" fmla="*/ 97054 w 1607795"/>
                <a:gd name="connsiteY56" fmla="*/ 1431874 h 1988131"/>
                <a:gd name="connsiteX57" fmla="*/ 76023 w 1607795"/>
                <a:gd name="connsiteY57" fmla="*/ 1430122 h 1988131"/>
                <a:gd name="connsiteX58" fmla="*/ 90043 w 1607795"/>
                <a:gd name="connsiteY58" fmla="*/ 1430122 h 1988131"/>
                <a:gd name="connsiteX59" fmla="*/ 90043 w 1607795"/>
                <a:gd name="connsiteY59" fmla="*/ 1433627 h 1988131"/>
                <a:gd name="connsiteX60" fmla="*/ 76023 w 1607795"/>
                <a:gd name="connsiteY60" fmla="*/ 1433627 h 1988131"/>
                <a:gd name="connsiteX61" fmla="*/ 76023 w 1607795"/>
                <a:gd name="connsiteY61" fmla="*/ 1430122 h 1988131"/>
                <a:gd name="connsiteX62" fmla="*/ 9424 w 1607795"/>
                <a:gd name="connsiteY62" fmla="*/ 1423111 h 1988131"/>
                <a:gd name="connsiteX63" fmla="*/ 19939 w 1607795"/>
                <a:gd name="connsiteY63" fmla="*/ 1424864 h 1988131"/>
                <a:gd name="connsiteX64" fmla="*/ 39218 w 1607795"/>
                <a:gd name="connsiteY64" fmla="*/ 1426616 h 1988131"/>
                <a:gd name="connsiteX65" fmla="*/ 33960 w 1607795"/>
                <a:gd name="connsiteY65" fmla="*/ 1427493 h 1988131"/>
                <a:gd name="connsiteX66" fmla="*/ 21692 w 1607795"/>
                <a:gd name="connsiteY66" fmla="*/ 1426616 h 1988131"/>
                <a:gd name="connsiteX67" fmla="*/ 9424 w 1607795"/>
                <a:gd name="connsiteY67" fmla="*/ 1424864 h 1988131"/>
                <a:gd name="connsiteX68" fmla="*/ 9424 w 1607795"/>
                <a:gd name="connsiteY68" fmla="*/ 1423111 h 1988131"/>
                <a:gd name="connsiteX69" fmla="*/ 319634 w 1607795"/>
                <a:gd name="connsiteY69" fmla="*/ 1414348 h 1988131"/>
                <a:gd name="connsiteX70" fmla="*/ 311824 w 1607795"/>
                <a:gd name="connsiteY70" fmla="*/ 1416951 h 1988131"/>
                <a:gd name="connsiteX71" fmla="*/ 313837 w 1607795"/>
                <a:gd name="connsiteY71" fmla="*/ 1417853 h 1988131"/>
                <a:gd name="connsiteX72" fmla="*/ 319634 w 1607795"/>
                <a:gd name="connsiteY72" fmla="*/ 1417853 h 1988131"/>
                <a:gd name="connsiteX73" fmla="*/ 321387 w 1607795"/>
                <a:gd name="connsiteY73" fmla="*/ 1416101 h 1988131"/>
                <a:gd name="connsiteX74" fmla="*/ 319634 w 1607795"/>
                <a:gd name="connsiteY74" fmla="*/ 1414348 h 1988131"/>
                <a:gd name="connsiteX75" fmla="*/ 182931 w 1607795"/>
                <a:gd name="connsiteY75" fmla="*/ 1410843 h 1988131"/>
                <a:gd name="connsiteX76" fmla="*/ 193447 w 1607795"/>
                <a:gd name="connsiteY76" fmla="*/ 1410843 h 1988131"/>
                <a:gd name="connsiteX77" fmla="*/ 193447 w 1607795"/>
                <a:gd name="connsiteY77" fmla="*/ 1412596 h 1988131"/>
                <a:gd name="connsiteX78" fmla="*/ 186437 w 1607795"/>
                <a:gd name="connsiteY78" fmla="*/ 1414348 h 1988131"/>
                <a:gd name="connsiteX79" fmla="*/ 184684 w 1607795"/>
                <a:gd name="connsiteY79" fmla="*/ 1412596 h 1988131"/>
                <a:gd name="connsiteX80" fmla="*/ 182931 w 1607795"/>
                <a:gd name="connsiteY80" fmla="*/ 1410843 h 1988131"/>
                <a:gd name="connsiteX81" fmla="*/ 300928 w 1607795"/>
                <a:gd name="connsiteY81" fmla="*/ 1392961 h 1988131"/>
                <a:gd name="connsiteX82" fmla="*/ 268120 w 1607795"/>
                <a:gd name="connsiteY82" fmla="*/ 1401793 h 1988131"/>
                <a:gd name="connsiteX83" fmla="*/ 268808 w 1607795"/>
                <a:gd name="connsiteY83" fmla="*/ 1402080 h 1988131"/>
                <a:gd name="connsiteX84" fmla="*/ 273266 w 1607795"/>
                <a:gd name="connsiteY84" fmla="*/ 1403488 h 1988131"/>
                <a:gd name="connsiteX85" fmla="*/ 298603 w 1607795"/>
                <a:gd name="connsiteY85" fmla="*/ 1402080 h 1988131"/>
                <a:gd name="connsiteX86" fmla="*/ 306489 w 1607795"/>
                <a:gd name="connsiteY86" fmla="*/ 1400327 h 1988131"/>
                <a:gd name="connsiteX87" fmla="*/ 312624 w 1607795"/>
                <a:gd name="connsiteY87" fmla="*/ 1398575 h 1988131"/>
                <a:gd name="connsiteX88" fmla="*/ 309118 w 1607795"/>
                <a:gd name="connsiteY88" fmla="*/ 1397260 h 1988131"/>
                <a:gd name="connsiteX89" fmla="*/ 300928 w 1607795"/>
                <a:gd name="connsiteY89" fmla="*/ 1392961 h 1988131"/>
                <a:gd name="connsiteX90" fmla="*/ 0 w 1607795"/>
                <a:gd name="connsiteY90" fmla="*/ 1387978 h 1988131"/>
                <a:gd name="connsiteX91" fmla="*/ 26950 w 1607795"/>
                <a:gd name="connsiteY91" fmla="*/ 1395070 h 1988131"/>
                <a:gd name="connsiteX92" fmla="*/ 79528 w 1607795"/>
                <a:gd name="connsiteY92" fmla="*/ 1400327 h 1988131"/>
                <a:gd name="connsiteX93" fmla="*/ 119838 w 1607795"/>
                <a:gd name="connsiteY93" fmla="*/ 1402080 h 1988131"/>
                <a:gd name="connsiteX94" fmla="*/ 146127 w 1607795"/>
                <a:gd name="connsiteY94" fmla="*/ 1409090 h 1988131"/>
                <a:gd name="connsiteX95" fmla="*/ 209220 w 1607795"/>
                <a:gd name="connsiteY95" fmla="*/ 1423111 h 1988131"/>
                <a:gd name="connsiteX96" fmla="*/ 216231 w 1607795"/>
                <a:gd name="connsiteY96" fmla="*/ 1424864 h 1988131"/>
                <a:gd name="connsiteX97" fmla="*/ 239015 w 1607795"/>
                <a:gd name="connsiteY97" fmla="*/ 1430122 h 1988131"/>
                <a:gd name="connsiteX98" fmla="*/ 239015 w 1607795"/>
                <a:gd name="connsiteY98" fmla="*/ 1433627 h 1988131"/>
                <a:gd name="connsiteX99" fmla="*/ 232004 w 1607795"/>
                <a:gd name="connsiteY99" fmla="*/ 1431874 h 1988131"/>
                <a:gd name="connsiteX100" fmla="*/ 228499 w 1607795"/>
                <a:gd name="connsiteY100" fmla="*/ 1430998 h 1988131"/>
                <a:gd name="connsiteX101" fmla="*/ 224993 w 1607795"/>
                <a:gd name="connsiteY101" fmla="*/ 1431874 h 1988131"/>
                <a:gd name="connsiteX102" fmla="*/ 239015 w 1607795"/>
                <a:gd name="connsiteY102" fmla="*/ 1438885 h 1988131"/>
                <a:gd name="connsiteX103" fmla="*/ 256540 w 1607795"/>
                <a:gd name="connsiteY103" fmla="*/ 1445895 h 1988131"/>
                <a:gd name="connsiteX104" fmla="*/ 254788 w 1607795"/>
                <a:gd name="connsiteY104" fmla="*/ 1447648 h 1988131"/>
                <a:gd name="connsiteX105" fmla="*/ 212725 w 1607795"/>
                <a:gd name="connsiteY105" fmla="*/ 1433627 h 1988131"/>
                <a:gd name="connsiteX106" fmla="*/ 174168 w 1607795"/>
                <a:gd name="connsiteY106" fmla="*/ 1426616 h 1988131"/>
                <a:gd name="connsiteX107" fmla="*/ 154013 w 1607795"/>
                <a:gd name="connsiteY107" fmla="*/ 1423988 h 1988131"/>
                <a:gd name="connsiteX108" fmla="*/ 130353 w 1607795"/>
                <a:gd name="connsiteY108" fmla="*/ 1423111 h 1988131"/>
                <a:gd name="connsiteX109" fmla="*/ 133858 w 1607795"/>
                <a:gd name="connsiteY109" fmla="*/ 1424864 h 1988131"/>
                <a:gd name="connsiteX110" fmla="*/ 160147 w 1607795"/>
                <a:gd name="connsiteY110" fmla="*/ 1428369 h 1988131"/>
                <a:gd name="connsiteX111" fmla="*/ 164529 w 1607795"/>
                <a:gd name="connsiteY111" fmla="*/ 1429245 h 1988131"/>
                <a:gd name="connsiteX112" fmla="*/ 168910 w 1607795"/>
                <a:gd name="connsiteY112" fmla="*/ 1430122 h 1988131"/>
                <a:gd name="connsiteX113" fmla="*/ 177465 w 1607795"/>
                <a:gd name="connsiteY113" fmla="*/ 1431892 h 1988131"/>
                <a:gd name="connsiteX114" fmla="*/ 177674 w 1607795"/>
                <a:gd name="connsiteY114" fmla="*/ 1431874 h 1988131"/>
                <a:gd name="connsiteX115" fmla="*/ 177511 w 1607795"/>
                <a:gd name="connsiteY115" fmla="*/ 1431901 h 1988131"/>
                <a:gd name="connsiteX116" fmla="*/ 219736 w 1607795"/>
                <a:gd name="connsiteY116" fmla="*/ 1440637 h 1988131"/>
                <a:gd name="connsiteX117" fmla="*/ 258293 w 1607795"/>
                <a:gd name="connsiteY117" fmla="*/ 1451153 h 1988131"/>
                <a:gd name="connsiteX118" fmla="*/ 265303 w 1607795"/>
                <a:gd name="connsiteY118" fmla="*/ 1454658 h 1988131"/>
                <a:gd name="connsiteX119" fmla="*/ 256540 w 1607795"/>
                <a:gd name="connsiteY119" fmla="*/ 1452905 h 1988131"/>
                <a:gd name="connsiteX120" fmla="*/ 246025 w 1607795"/>
                <a:gd name="connsiteY120" fmla="*/ 1451153 h 1988131"/>
                <a:gd name="connsiteX121" fmla="*/ 223241 w 1607795"/>
                <a:gd name="connsiteY121" fmla="*/ 1447648 h 1988131"/>
                <a:gd name="connsiteX122" fmla="*/ 201193 w 1607795"/>
                <a:gd name="connsiteY122" fmla="*/ 1441565 h 1988131"/>
                <a:gd name="connsiteX123" fmla="*/ 197171 w 1607795"/>
                <a:gd name="connsiteY123" fmla="*/ 1443047 h 1988131"/>
                <a:gd name="connsiteX124" fmla="*/ 193447 w 1607795"/>
                <a:gd name="connsiteY124" fmla="*/ 1442390 h 1988131"/>
                <a:gd name="connsiteX125" fmla="*/ 194821 w 1607795"/>
                <a:gd name="connsiteY125" fmla="*/ 1439916 h 1988131"/>
                <a:gd name="connsiteX126" fmla="*/ 175921 w 1607795"/>
                <a:gd name="connsiteY126" fmla="*/ 1435379 h 1988131"/>
                <a:gd name="connsiteX127" fmla="*/ 170663 w 1607795"/>
                <a:gd name="connsiteY127" fmla="*/ 1437132 h 1988131"/>
                <a:gd name="connsiteX128" fmla="*/ 175921 w 1607795"/>
                <a:gd name="connsiteY128" fmla="*/ 1442390 h 1988131"/>
                <a:gd name="connsiteX129" fmla="*/ 188189 w 1607795"/>
                <a:gd name="connsiteY129" fmla="*/ 1445895 h 1988131"/>
                <a:gd name="connsiteX130" fmla="*/ 216231 w 1607795"/>
                <a:gd name="connsiteY130" fmla="*/ 1454658 h 1988131"/>
                <a:gd name="connsiteX131" fmla="*/ 223241 w 1607795"/>
                <a:gd name="connsiteY131" fmla="*/ 1454658 h 1988131"/>
                <a:gd name="connsiteX132" fmla="*/ 226746 w 1607795"/>
                <a:gd name="connsiteY132" fmla="*/ 1459916 h 1988131"/>
                <a:gd name="connsiteX133" fmla="*/ 214478 w 1607795"/>
                <a:gd name="connsiteY133" fmla="*/ 1458163 h 1988131"/>
                <a:gd name="connsiteX134" fmla="*/ 202210 w 1607795"/>
                <a:gd name="connsiteY134" fmla="*/ 1454658 h 1988131"/>
                <a:gd name="connsiteX135" fmla="*/ 202210 w 1607795"/>
                <a:gd name="connsiteY135" fmla="*/ 1458163 h 1988131"/>
                <a:gd name="connsiteX136" fmla="*/ 200457 w 1607795"/>
                <a:gd name="connsiteY136" fmla="*/ 1458163 h 1988131"/>
                <a:gd name="connsiteX137" fmla="*/ 196952 w 1607795"/>
                <a:gd name="connsiteY137" fmla="*/ 1452905 h 1988131"/>
                <a:gd name="connsiteX138" fmla="*/ 193447 w 1607795"/>
                <a:gd name="connsiteY138" fmla="*/ 1456411 h 1988131"/>
                <a:gd name="connsiteX139" fmla="*/ 154889 w 1607795"/>
                <a:gd name="connsiteY139" fmla="*/ 1445895 h 1988131"/>
                <a:gd name="connsiteX140" fmla="*/ 151384 w 1607795"/>
                <a:gd name="connsiteY140" fmla="*/ 1451153 h 1988131"/>
                <a:gd name="connsiteX141" fmla="*/ 130353 w 1607795"/>
                <a:gd name="connsiteY141" fmla="*/ 1440637 h 1988131"/>
                <a:gd name="connsiteX142" fmla="*/ 122466 w 1607795"/>
                <a:gd name="connsiteY142" fmla="*/ 1438008 h 1988131"/>
                <a:gd name="connsiteX143" fmla="*/ 111074 w 1607795"/>
                <a:gd name="connsiteY143" fmla="*/ 1435379 h 1988131"/>
                <a:gd name="connsiteX144" fmla="*/ 114580 w 1607795"/>
                <a:gd name="connsiteY144" fmla="*/ 1433627 h 1988131"/>
                <a:gd name="connsiteX145" fmla="*/ 104064 w 1607795"/>
                <a:gd name="connsiteY145" fmla="*/ 1430122 h 1988131"/>
                <a:gd name="connsiteX146" fmla="*/ 40971 w 1607795"/>
                <a:gd name="connsiteY146" fmla="*/ 1423111 h 1988131"/>
                <a:gd name="connsiteX147" fmla="*/ 19939 w 1607795"/>
                <a:gd name="connsiteY147" fmla="*/ 1423111 h 1988131"/>
                <a:gd name="connsiteX148" fmla="*/ 11176 w 1607795"/>
                <a:gd name="connsiteY148" fmla="*/ 1421359 h 1988131"/>
                <a:gd name="connsiteX149" fmla="*/ 39218 w 1607795"/>
                <a:gd name="connsiteY149" fmla="*/ 1421359 h 1988131"/>
                <a:gd name="connsiteX150" fmla="*/ 77775 w 1607795"/>
                <a:gd name="connsiteY150" fmla="*/ 1424864 h 1988131"/>
                <a:gd name="connsiteX151" fmla="*/ 104941 w 1607795"/>
                <a:gd name="connsiteY151" fmla="*/ 1426616 h 1988131"/>
                <a:gd name="connsiteX152" fmla="*/ 135611 w 1607795"/>
                <a:gd name="connsiteY152" fmla="*/ 1431874 h 1988131"/>
                <a:gd name="connsiteX153" fmla="*/ 153137 w 1607795"/>
                <a:gd name="connsiteY153" fmla="*/ 1433627 h 1988131"/>
                <a:gd name="connsiteX154" fmla="*/ 155766 w 1607795"/>
                <a:gd name="connsiteY154" fmla="*/ 1434503 h 1988131"/>
                <a:gd name="connsiteX155" fmla="*/ 156642 w 1607795"/>
                <a:gd name="connsiteY155" fmla="*/ 1434211 h 1988131"/>
                <a:gd name="connsiteX156" fmla="*/ 156642 w 1607795"/>
                <a:gd name="connsiteY156" fmla="*/ 1433627 h 1988131"/>
                <a:gd name="connsiteX157" fmla="*/ 158044 w 1607795"/>
                <a:gd name="connsiteY157" fmla="*/ 1433510 h 1988131"/>
                <a:gd name="connsiteX158" fmla="*/ 142621 w 1607795"/>
                <a:gd name="connsiteY158" fmla="*/ 1428369 h 1988131"/>
                <a:gd name="connsiteX159" fmla="*/ 123343 w 1607795"/>
                <a:gd name="connsiteY159" fmla="*/ 1426616 h 1988131"/>
                <a:gd name="connsiteX160" fmla="*/ 79528 w 1607795"/>
                <a:gd name="connsiteY160" fmla="*/ 1419606 h 1988131"/>
                <a:gd name="connsiteX161" fmla="*/ 98806 w 1607795"/>
                <a:gd name="connsiteY161" fmla="*/ 1421359 h 1988131"/>
                <a:gd name="connsiteX162" fmla="*/ 102312 w 1607795"/>
                <a:gd name="connsiteY162" fmla="*/ 1421359 h 1988131"/>
                <a:gd name="connsiteX163" fmla="*/ 105817 w 1607795"/>
                <a:gd name="connsiteY163" fmla="*/ 1421359 h 1988131"/>
                <a:gd name="connsiteX164" fmla="*/ 76899 w 1607795"/>
                <a:gd name="connsiteY164" fmla="*/ 1412596 h 1988131"/>
                <a:gd name="connsiteX165" fmla="*/ 25197 w 1607795"/>
                <a:gd name="connsiteY165" fmla="*/ 1409090 h 1988131"/>
                <a:gd name="connsiteX166" fmla="*/ 47981 w 1607795"/>
                <a:gd name="connsiteY166" fmla="*/ 1412596 h 1988131"/>
                <a:gd name="connsiteX167" fmla="*/ 26950 w 1607795"/>
                <a:gd name="connsiteY167" fmla="*/ 1416101 h 1988131"/>
                <a:gd name="connsiteX168" fmla="*/ 2414 w 1607795"/>
                <a:gd name="connsiteY168" fmla="*/ 1414348 h 1988131"/>
                <a:gd name="connsiteX169" fmla="*/ 0 w 1607795"/>
                <a:gd name="connsiteY169" fmla="*/ 1414129 h 1988131"/>
                <a:gd name="connsiteX170" fmla="*/ 0 w 1607795"/>
                <a:gd name="connsiteY170" fmla="*/ 1387978 h 1988131"/>
                <a:gd name="connsiteX171" fmla="*/ 233756 w 1607795"/>
                <a:gd name="connsiteY171" fmla="*/ 1387183 h 1988131"/>
                <a:gd name="connsiteX172" fmla="*/ 233191 w 1607795"/>
                <a:gd name="connsiteY172" fmla="*/ 1387240 h 1988131"/>
                <a:gd name="connsiteX173" fmla="*/ 234107 w 1607795"/>
                <a:gd name="connsiteY173" fmla="*/ 1387621 h 1988131"/>
                <a:gd name="connsiteX174" fmla="*/ 233756 w 1607795"/>
                <a:gd name="connsiteY174" fmla="*/ 1387183 h 1988131"/>
                <a:gd name="connsiteX175" fmla="*/ 328397 w 1607795"/>
                <a:gd name="connsiteY175" fmla="*/ 1379296 h 1988131"/>
                <a:gd name="connsiteX176" fmla="*/ 312624 w 1607795"/>
                <a:gd name="connsiteY176" fmla="*/ 1389812 h 1988131"/>
                <a:gd name="connsiteX177" fmla="*/ 310041 w 1607795"/>
                <a:gd name="connsiteY177" fmla="*/ 1390507 h 1988131"/>
                <a:gd name="connsiteX178" fmla="*/ 321387 w 1607795"/>
                <a:gd name="connsiteY178" fmla="*/ 1395744 h 1988131"/>
                <a:gd name="connsiteX179" fmla="*/ 321387 w 1607795"/>
                <a:gd name="connsiteY179" fmla="*/ 1395070 h 1988131"/>
                <a:gd name="connsiteX180" fmla="*/ 335407 w 1607795"/>
                <a:gd name="connsiteY180" fmla="*/ 1391565 h 1988131"/>
                <a:gd name="connsiteX181" fmla="*/ 342418 w 1607795"/>
                <a:gd name="connsiteY181" fmla="*/ 1391565 h 1988131"/>
                <a:gd name="connsiteX182" fmla="*/ 337160 w 1607795"/>
                <a:gd name="connsiteY182" fmla="*/ 1383678 h 1988131"/>
                <a:gd name="connsiteX183" fmla="*/ 328397 w 1607795"/>
                <a:gd name="connsiteY183" fmla="*/ 1379296 h 1988131"/>
                <a:gd name="connsiteX184" fmla="*/ 396943 w 1607795"/>
                <a:gd name="connsiteY184" fmla="*/ 1303740 h 1988131"/>
                <a:gd name="connsiteX185" fmla="*/ 398282 w 1607795"/>
                <a:gd name="connsiteY185" fmla="*/ 1304592 h 1988131"/>
                <a:gd name="connsiteX186" fmla="*/ 399040 w 1607795"/>
                <a:gd name="connsiteY186" fmla="*/ 1304339 h 1988131"/>
                <a:gd name="connsiteX187" fmla="*/ 396943 w 1607795"/>
                <a:gd name="connsiteY187" fmla="*/ 1303740 h 1988131"/>
                <a:gd name="connsiteX188" fmla="*/ 360103 w 1607795"/>
                <a:gd name="connsiteY188" fmla="*/ 1266014 h 1988131"/>
                <a:gd name="connsiteX189" fmla="*/ 361696 w 1607795"/>
                <a:gd name="connsiteY189" fmla="*/ 1267130 h 1988131"/>
                <a:gd name="connsiteX190" fmla="*/ 362572 w 1607795"/>
                <a:gd name="connsiteY190" fmla="*/ 1267130 h 1988131"/>
                <a:gd name="connsiteX191" fmla="*/ 363449 w 1607795"/>
                <a:gd name="connsiteY191" fmla="*/ 1267130 h 1988131"/>
                <a:gd name="connsiteX192" fmla="*/ 360103 w 1607795"/>
                <a:gd name="connsiteY192" fmla="*/ 1266014 h 1988131"/>
                <a:gd name="connsiteX193" fmla="*/ 1294080 w 1607795"/>
                <a:gd name="connsiteY193" fmla="*/ 1211047 h 1988131"/>
                <a:gd name="connsiteX194" fmla="*/ 1295832 w 1607795"/>
                <a:gd name="connsiteY194" fmla="*/ 1216304 h 1988131"/>
                <a:gd name="connsiteX195" fmla="*/ 1295832 w 1607795"/>
                <a:gd name="connsiteY195" fmla="*/ 1212799 h 1988131"/>
                <a:gd name="connsiteX196" fmla="*/ 1294080 w 1607795"/>
                <a:gd name="connsiteY196" fmla="*/ 1211047 h 1988131"/>
                <a:gd name="connsiteX197" fmla="*/ 116332 w 1607795"/>
                <a:gd name="connsiteY197" fmla="*/ 1202284 h 1988131"/>
                <a:gd name="connsiteX198" fmla="*/ 121590 w 1607795"/>
                <a:gd name="connsiteY198" fmla="*/ 1205789 h 1988131"/>
                <a:gd name="connsiteX199" fmla="*/ 116332 w 1607795"/>
                <a:gd name="connsiteY199" fmla="*/ 1207541 h 1988131"/>
                <a:gd name="connsiteX200" fmla="*/ 116332 w 1607795"/>
                <a:gd name="connsiteY200" fmla="*/ 1204036 h 1988131"/>
                <a:gd name="connsiteX201" fmla="*/ 116332 w 1607795"/>
                <a:gd name="connsiteY201" fmla="*/ 1203160 h 1988131"/>
                <a:gd name="connsiteX202" fmla="*/ 116332 w 1607795"/>
                <a:gd name="connsiteY202" fmla="*/ 1202284 h 1988131"/>
                <a:gd name="connsiteX203" fmla="*/ 1393978 w 1607795"/>
                <a:gd name="connsiteY203" fmla="*/ 1190015 h 1988131"/>
                <a:gd name="connsiteX204" fmla="*/ 1397483 w 1607795"/>
                <a:gd name="connsiteY204" fmla="*/ 1198778 h 1988131"/>
                <a:gd name="connsiteX205" fmla="*/ 1402741 w 1607795"/>
                <a:gd name="connsiteY205" fmla="*/ 1193521 h 1988131"/>
                <a:gd name="connsiteX206" fmla="*/ 1393978 w 1607795"/>
                <a:gd name="connsiteY206" fmla="*/ 1190015 h 1988131"/>
                <a:gd name="connsiteX207" fmla="*/ 221488 w 1607795"/>
                <a:gd name="connsiteY207" fmla="*/ 1190015 h 1988131"/>
                <a:gd name="connsiteX208" fmla="*/ 229375 w 1607795"/>
                <a:gd name="connsiteY208" fmla="*/ 1194397 h 1988131"/>
                <a:gd name="connsiteX209" fmla="*/ 235509 w 1607795"/>
                <a:gd name="connsiteY209" fmla="*/ 1202284 h 1988131"/>
                <a:gd name="connsiteX210" fmla="*/ 225870 w 1607795"/>
                <a:gd name="connsiteY210" fmla="*/ 1196150 h 1988131"/>
                <a:gd name="connsiteX211" fmla="*/ 221488 w 1607795"/>
                <a:gd name="connsiteY211" fmla="*/ 1190015 h 1988131"/>
                <a:gd name="connsiteX212" fmla="*/ 104064 w 1607795"/>
                <a:gd name="connsiteY212" fmla="*/ 1190015 h 1988131"/>
                <a:gd name="connsiteX213" fmla="*/ 107569 w 1607795"/>
                <a:gd name="connsiteY213" fmla="*/ 1195273 h 1988131"/>
                <a:gd name="connsiteX214" fmla="*/ 105817 w 1607795"/>
                <a:gd name="connsiteY214" fmla="*/ 1195273 h 1988131"/>
                <a:gd name="connsiteX215" fmla="*/ 102312 w 1607795"/>
                <a:gd name="connsiteY215" fmla="*/ 1191768 h 1988131"/>
                <a:gd name="connsiteX216" fmla="*/ 104064 w 1607795"/>
                <a:gd name="connsiteY216" fmla="*/ 1190015 h 1988131"/>
                <a:gd name="connsiteX217" fmla="*/ 671906 w 1607795"/>
                <a:gd name="connsiteY217" fmla="*/ 1125169 h 1988131"/>
                <a:gd name="connsiteX218" fmla="*/ 670154 w 1607795"/>
                <a:gd name="connsiteY218" fmla="*/ 1133932 h 1988131"/>
                <a:gd name="connsiteX219" fmla="*/ 671906 w 1607795"/>
                <a:gd name="connsiteY219" fmla="*/ 1144448 h 1988131"/>
                <a:gd name="connsiteX220" fmla="*/ 671906 w 1607795"/>
                <a:gd name="connsiteY220" fmla="*/ 1125169 h 1988131"/>
                <a:gd name="connsiteX221" fmla="*/ 479121 w 1607795"/>
                <a:gd name="connsiteY221" fmla="*/ 1111149 h 1988131"/>
                <a:gd name="connsiteX222" fmla="*/ 479121 w 1607795"/>
                <a:gd name="connsiteY222" fmla="*/ 1112901 h 1988131"/>
                <a:gd name="connsiteX223" fmla="*/ 477368 w 1607795"/>
                <a:gd name="connsiteY223" fmla="*/ 1119911 h 1988131"/>
                <a:gd name="connsiteX224" fmla="*/ 477368 w 1607795"/>
                <a:gd name="connsiteY224" fmla="*/ 1121664 h 1988131"/>
                <a:gd name="connsiteX225" fmla="*/ 484378 w 1607795"/>
                <a:gd name="connsiteY225" fmla="*/ 1118159 h 1988131"/>
                <a:gd name="connsiteX226" fmla="*/ 479121 w 1607795"/>
                <a:gd name="connsiteY226" fmla="*/ 1111149 h 1988131"/>
                <a:gd name="connsiteX227" fmla="*/ 668401 w 1607795"/>
                <a:gd name="connsiteY227" fmla="*/ 1109785 h 1988131"/>
                <a:gd name="connsiteX228" fmla="*/ 668401 w 1607795"/>
                <a:gd name="connsiteY228" fmla="*/ 1119911 h 1988131"/>
                <a:gd name="connsiteX229" fmla="*/ 675412 w 1607795"/>
                <a:gd name="connsiteY229" fmla="*/ 1116406 h 1988131"/>
                <a:gd name="connsiteX230" fmla="*/ 671906 w 1607795"/>
                <a:gd name="connsiteY230" fmla="*/ 1112901 h 1988131"/>
                <a:gd name="connsiteX231" fmla="*/ 668401 w 1607795"/>
                <a:gd name="connsiteY231" fmla="*/ 1109785 h 1988131"/>
                <a:gd name="connsiteX232" fmla="*/ 656133 w 1607795"/>
                <a:gd name="connsiteY232" fmla="*/ 1104138 h 1988131"/>
                <a:gd name="connsiteX233" fmla="*/ 654381 w 1607795"/>
                <a:gd name="connsiteY233" fmla="*/ 1144448 h 1988131"/>
                <a:gd name="connsiteX234" fmla="*/ 657886 w 1607795"/>
                <a:gd name="connsiteY234" fmla="*/ 1144448 h 1988131"/>
                <a:gd name="connsiteX235" fmla="*/ 663143 w 1607795"/>
                <a:gd name="connsiteY235" fmla="*/ 1126922 h 1988131"/>
                <a:gd name="connsiteX236" fmla="*/ 656133 w 1607795"/>
                <a:gd name="connsiteY236" fmla="*/ 1104138 h 1988131"/>
                <a:gd name="connsiteX237" fmla="*/ 615823 w 1607795"/>
                <a:gd name="connsiteY237" fmla="*/ 1104138 h 1988131"/>
                <a:gd name="connsiteX238" fmla="*/ 615823 w 1607795"/>
                <a:gd name="connsiteY238" fmla="*/ 1111149 h 1988131"/>
                <a:gd name="connsiteX239" fmla="*/ 617576 w 1607795"/>
                <a:gd name="connsiteY239" fmla="*/ 1105891 h 1988131"/>
                <a:gd name="connsiteX240" fmla="*/ 615823 w 1607795"/>
                <a:gd name="connsiteY240" fmla="*/ 1104138 h 1988131"/>
                <a:gd name="connsiteX241" fmla="*/ 482626 w 1607795"/>
                <a:gd name="connsiteY241" fmla="*/ 1097128 h 1988131"/>
                <a:gd name="connsiteX242" fmla="*/ 477368 w 1607795"/>
                <a:gd name="connsiteY242" fmla="*/ 1104138 h 1988131"/>
                <a:gd name="connsiteX243" fmla="*/ 485254 w 1607795"/>
                <a:gd name="connsiteY243" fmla="*/ 1102385 h 1988131"/>
                <a:gd name="connsiteX244" fmla="*/ 482626 w 1607795"/>
                <a:gd name="connsiteY244" fmla="*/ 1097128 h 1988131"/>
                <a:gd name="connsiteX245" fmla="*/ 658324 w 1607795"/>
                <a:gd name="connsiteY245" fmla="*/ 1087050 h 1988131"/>
                <a:gd name="connsiteX246" fmla="*/ 654381 w 1607795"/>
                <a:gd name="connsiteY246" fmla="*/ 1090117 h 1988131"/>
                <a:gd name="connsiteX247" fmla="*/ 654381 w 1607795"/>
                <a:gd name="connsiteY247" fmla="*/ 1098880 h 1988131"/>
                <a:gd name="connsiteX248" fmla="*/ 668401 w 1607795"/>
                <a:gd name="connsiteY248" fmla="*/ 1098880 h 1988131"/>
                <a:gd name="connsiteX249" fmla="*/ 668401 w 1607795"/>
                <a:gd name="connsiteY249" fmla="*/ 1108695 h 1988131"/>
                <a:gd name="connsiteX250" fmla="*/ 670154 w 1607795"/>
                <a:gd name="connsiteY250" fmla="*/ 1105891 h 1988131"/>
                <a:gd name="connsiteX251" fmla="*/ 675412 w 1607795"/>
                <a:gd name="connsiteY251" fmla="*/ 1098880 h 1988131"/>
                <a:gd name="connsiteX252" fmla="*/ 680669 w 1607795"/>
                <a:gd name="connsiteY252" fmla="*/ 1090117 h 1988131"/>
                <a:gd name="connsiteX253" fmla="*/ 673659 w 1607795"/>
                <a:gd name="connsiteY253" fmla="*/ 1091870 h 1988131"/>
                <a:gd name="connsiteX254" fmla="*/ 663143 w 1607795"/>
                <a:gd name="connsiteY254" fmla="*/ 1088365 h 1988131"/>
                <a:gd name="connsiteX255" fmla="*/ 658324 w 1607795"/>
                <a:gd name="connsiteY255" fmla="*/ 1087050 h 1988131"/>
                <a:gd name="connsiteX256" fmla="*/ 657886 w 1607795"/>
                <a:gd name="connsiteY256" fmla="*/ 1076096 h 1988131"/>
                <a:gd name="connsiteX257" fmla="*/ 656133 w 1607795"/>
                <a:gd name="connsiteY257" fmla="*/ 1078725 h 1988131"/>
                <a:gd name="connsiteX258" fmla="*/ 656133 w 1607795"/>
                <a:gd name="connsiteY258" fmla="*/ 1083107 h 1988131"/>
                <a:gd name="connsiteX259" fmla="*/ 658762 w 1607795"/>
                <a:gd name="connsiteY259" fmla="*/ 1076973 h 1988131"/>
                <a:gd name="connsiteX260" fmla="*/ 658798 w 1607795"/>
                <a:gd name="connsiteY260" fmla="*/ 1076553 h 1988131"/>
                <a:gd name="connsiteX261" fmla="*/ 657886 w 1607795"/>
                <a:gd name="connsiteY261" fmla="*/ 1076096 h 1988131"/>
                <a:gd name="connsiteX262" fmla="*/ 482626 w 1607795"/>
                <a:gd name="connsiteY262" fmla="*/ 1058570 h 1988131"/>
                <a:gd name="connsiteX263" fmla="*/ 482626 w 1607795"/>
                <a:gd name="connsiteY263" fmla="*/ 1061267 h 1988131"/>
                <a:gd name="connsiteX264" fmla="*/ 483064 w 1607795"/>
                <a:gd name="connsiteY264" fmla="*/ 1061199 h 1988131"/>
                <a:gd name="connsiteX265" fmla="*/ 482626 w 1607795"/>
                <a:gd name="connsiteY265" fmla="*/ 1058570 h 1988131"/>
                <a:gd name="connsiteX266" fmla="*/ 477433 w 1607795"/>
                <a:gd name="connsiteY266" fmla="*/ 1056811 h 1988131"/>
                <a:gd name="connsiteX267" fmla="*/ 477368 w 1607795"/>
                <a:gd name="connsiteY267" fmla="*/ 1056818 h 1988131"/>
                <a:gd name="connsiteX268" fmla="*/ 474564 w 1607795"/>
                <a:gd name="connsiteY268" fmla="*/ 1056818 h 1988131"/>
                <a:gd name="connsiteX269" fmla="*/ 475615 w 1607795"/>
                <a:gd name="connsiteY269" fmla="*/ 1062076 h 1988131"/>
                <a:gd name="connsiteX270" fmla="*/ 477368 w 1607795"/>
                <a:gd name="connsiteY270" fmla="*/ 1062076 h 1988131"/>
                <a:gd name="connsiteX271" fmla="*/ 477713 w 1607795"/>
                <a:gd name="connsiteY271" fmla="*/ 1062023 h 1988131"/>
                <a:gd name="connsiteX272" fmla="*/ 477368 w 1607795"/>
                <a:gd name="connsiteY272" fmla="*/ 1058570 h 1988131"/>
                <a:gd name="connsiteX273" fmla="*/ 477433 w 1607795"/>
                <a:gd name="connsiteY273" fmla="*/ 1056811 h 1988131"/>
                <a:gd name="connsiteX274" fmla="*/ 731495 w 1607795"/>
                <a:gd name="connsiteY274" fmla="*/ 1053313 h 1988131"/>
                <a:gd name="connsiteX275" fmla="*/ 733767 w 1607795"/>
                <a:gd name="connsiteY275" fmla="*/ 1055130 h 1988131"/>
                <a:gd name="connsiteX276" fmla="*/ 733248 w 1607795"/>
                <a:gd name="connsiteY276" fmla="*/ 1055065 h 1988131"/>
                <a:gd name="connsiteX277" fmla="*/ 731495 w 1607795"/>
                <a:gd name="connsiteY277" fmla="*/ 1053313 h 1988131"/>
                <a:gd name="connsiteX278" fmla="*/ 682423 w 1607795"/>
                <a:gd name="connsiteY278" fmla="*/ 1046302 h 1988131"/>
                <a:gd name="connsiteX279" fmla="*/ 685928 w 1607795"/>
                <a:gd name="connsiteY279" fmla="*/ 1051560 h 1988131"/>
                <a:gd name="connsiteX280" fmla="*/ 686622 w 1607795"/>
                <a:gd name="connsiteY280" fmla="*/ 1051908 h 1988131"/>
                <a:gd name="connsiteX281" fmla="*/ 686690 w 1607795"/>
                <a:gd name="connsiteY281" fmla="*/ 1050571 h 1988131"/>
                <a:gd name="connsiteX282" fmla="*/ 682423 w 1607795"/>
                <a:gd name="connsiteY282" fmla="*/ 1046302 h 1988131"/>
                <a:gd name="connsiteX283" fmla="*/ 656133 w 1607795"/>
                <a:gd name="connsiteY283" fmla="*/ 1046302 h 1988131"/>
                <a:gd name="connsiteX284" fmla="*/ 656133 w 1607795"/>
                <a:gd name="connsiteY284" fmla="*/ 1065581 h 1988131"/>
                <a:gd name="connsiteX285" fmla="*/ 659476 w 1607795"/>
                <a:gd name="connsiteY285" fmla="*/ 1066536 h 1988131"/>
                <a:gd name="connsiteX286" fmla="*/ 659638 w 1607795"/>
                <a:gd name="connsiteY286" fmla="*/ 1058570 h 1988131"/>
                <a:gd name="connsiteX287" fmla="*/ 659148 w 1607795"/>
                <a:gd name="connsiteY287" fmla="*/ 1046302 h 1988131"/>
                <a:gd name="connsiteX288" fmla="*/ 656133 w 1607795"/>
                <a:gd name="connsiteY288" fmla="*/ 1046302 h 1988131"/>
                <a:gd name="connsiteX289" fmla="*/ 687331 w 1607795"/>
                <a:gd name="connsiteY289" fmla="*/ 1037983 h 1988131"/>
                <a:gd name="connsiteX290" fmla="*/ 685928 w 1607795"/>
                <a:gd name="connsiteY290" fmla="*/ 1041045 h 1988131"/>
                <a:gd name="connsiteX291" fmla="*/ 685928 w 1607795"/>
                <a:gd name="connsiteY291" fmla="*/ 1042797 h 1988131"/>
                <a:gd name="connsiteX292" fmla="*/ 687030 w 1607795"/>
                <a:gd name="connsiteY292" fmla="*/ 1043900 h 1988131"/>
                <a:gd name="connsiteX293" fmla="*/ 687331 w 1607795"/>
                <a:gd name="connsiteY293" fmla="*/ 1037983 h 1988131"/>
                <a:gd name="connsiteX294" fmla="*/ 475615 w 1607795"/>
                <a:gd name="connsiteY294" fmla="*/ 1034034 h 1988131"/>
                <a:gd name="connsiteX295" fmla="*/ 475615 w 1607795"/>
                <a:gd name="connsiteY295" fmla="*/ 1037539 h 1988131"/>
                <a:gd name="connsiteX296" fmla="*/ 475615 w 1607795"/>
                <a:gd name="connsiteY296" fmla="*/ 1041045 h 1988131"/>
                <a:gd name="connsiteX297" fmla="*/ 461594 w 1607795"/>
                <a:gd name="connsiteY297" fmla="*/ 1044550 h 1988131"/>
                <a:gd name="connsiteX298" fmla="*/ 475615 w 1607795"/>
                <a:gd name="connsiteY298" fmla="*/ 1034034 h 1988131"/>
                <a:gd name="connsiteX299" fmla="*/ 658288 w 1607795"/>
                <a:gd name="connsiteY299" fmla="*/ 1024811 h 1988131"/>
                <a:gd name="connsiteX300" fmla="*/ 658371 w 1607795"/>
                <a:gd name="connsiteY300" fmla="*/ 1026885 h 1988131"/>
                <a:gd name="connsiteX301" fmla="*/ 657886 w 1607795"/>
                <a:gd name="connsiteY301" fmla="*/ 1027024 h 1988131"/>
                <a:gd name="connsiteX302" fmla="*/ 658288 w 1607795"/>
                <a:gd name="connsiteY302" fmla="*/ 1024811 h 1988131"/>
                <a:gd name="connsiteX303" fmla="*/ 654381 w 1607795"/>
                <a:gd name="connsiteY303" fmla="*/ 1021766 h 1988131"/>
                <a:gd name="connsiteX304" fmla="*/ 654381 w 1607795"/>
                <a:gd name="connsiteY304" fmla="*/ 1030529 h 1988131"/>
                <a:gd name="connsiteX305" fmla="*/ 655257 w 1607795"/>
                <a:gd name="connsiteY305" fmla="*/ 1033158 h 1988131"/>
                <a:gd name="connsiteX306" fmla="*/ 654381 w 1607795"/>
                <a:gd name="connsiteY306" fmla="*/ 1035787 h 1988131"/>
                <a:gd name="connsiteX307" fmla="*/ 656133 w 1607795"/>
                <a:gd name="connsiteY307" fmla="*/ 1039292 h 1988131"/>
                <a:gd name="connsiteX308" fmla="*/ 658923 w 1607795"/>
                <a:gd name="connsiteY308" fmla="*/ 1040687 h 1988131"/>
                <a:gd name="connsiteX309" fmla="*/ 658371 w 1607795"/>
                <a:gd name="connsiteY309" fmla="*/ 1026885 h 1988131"/>
                <a:gd name="connsiteX310" fmla="*/ 659274 w 1607795"/>
                <a:gd name="connsiteY310" fmla="*/ 1026627 h 1988131"/>
                <a:gd name="connsiteX311" fmla="*/ 658470 w 1607795"/>
                <a:gd name="connsiteY311" fmla="*/ 1023811 h 1988131"/>
                <a:gd name="connsiteX312" fmla="*/ 658288 w 1607795"/>
                <a:gd name="connsiteY312" fmla="*/ 1024811 h 1988131"/>
                <a:gd name="connsiteX313" fmla="*/ 658212 w 1607795"/>
                <a:gd name="connsiteY313" fmla="*/ 1022907 h 1988131"/>
                <a:gd name="connsiteX314" fmla="*/ 657886 w 1607795"/>
                <a:gd name="connsiteY314" fmla="*/ 1021766 h 1988131"/>
                <a:gd name="connsiteX315" fmla="*/ 654381 w 1607795"/>
                <a:gd name="connsiteY315" fmla="*/ 1021766 h 1988131"/>
                <a:gd name="connsiteX316" fmla="*/ 487884 w 1607795"/>
                <a:gd name="connsiteY316" fmla="*/ 1018261 h 1988131"/>
                <a:gd name="connsiteX317" fmla="*/ 489636 w 1607795"/>
                <a:gd name="connsiteY317" fmla="*/ 1018261 h 1988131"/>
                <a:gd name="connsiteX318" fmla="*/ 487884 w 1607795"/>
                <a:gd name="connsiteY318" fmla="*/ 1021766 h 1988131"/>
                <a:gd name="connsiteX319" fmla="*/ 484378 w 1607795"/>
                <a:gd name="connsiteY319" fmla="*/ 1021766 h 1988131"/>
                <a:gd name="connsiteX320" fmla="*/ 487884 w 1607795"/>
                <a:gd name="connsiteY320" fmla="*/ 1018261 h 1988131"/>
                <a:gd name="connsiteX321" fmla="*/ 483502 w 1607795"/>
                <a:gd name="connsiteY321" fmla="*/ 1005554 h 1988131"/>
                <a:gd name="connsiteX322" fmla="*/ 489636 w 1607795"/>
                <a:gd name="connsiteY322" fmla="*/ 1007745 h 1988131"/>
                <a:gd name="connsiteX323" fmla="*/ 484378 w 1607795"/>
                <a:gd name="connsiteY323" fmla="*/ 1009498 h 1988131"/>
                <a:gd name="connsiteX324" fmla="*/ 479121 w 1607795"/>
                <a:gd name="connsiteY324" fmla="*/ 1013003 h 1988131"/>
                <a:gd name="connsiteX325" fmla="*/ 484378 w 1607795"/>
                <a:gd name="connsiteY325" fmla="*/ 1016508 h 1988131"/>
                <a:gd name="connsiteX326" fmla="*/ 481749 w 1607795"/>
                <a:gd name="connsiteY326" fmla="*/ 1020013 h 1988131"/>
                <a:gd name="connsiteX327" fmla="*/ 479121 w 1607795"/>
                <a:gd name="connsiteY327" fmla="*/ 1021766 h 1988131"/>
                <a:gd name="connsiteX328" fmla="*/ 476492 w 1607795"/>
                <a:gd name="connsiteY328" fmla="*/ 1021766 h 1988131"/>
                <a:gd name="connsiteX329" fmla="*/ 475615 w 1607795"/>
                <a:gd name="connsiteY329" fmla="*/ 1021766 h 1988131"/>
                <a:gd name="connsiteX330" fmla="*/ 475615 w 1607795"/>
                <a:gd name="connsiteY330" fmla="*/ 1025271 h 1988131"/>
                <a:gd name="connsiteX331" fmla="*/ 474447 w 1607795"/>
                <a:gd name="connsiteY331" fmla="*/ 1021766 h 1988131"/>
                <a:gd name="connsiteX332" fmla="*/ 473863 w 1607795"/>
                <a:gd name="connsiteY332" fmla="*/ 1021766 h 1988131"/>
                <a:gd name="connsiteX333" fmla="*/ 474123 w 1607795"/>
                <a:gd name="connsiteY333" fmla="*/ 1020792 h 1988131"/>
                <a:gd name="connsiteX334" fmla="*/ 473863 w 1607795"/>
                <a:gd name="connsiteY334" fmla="*/ 1020013 h 1988131"/>
                <a:gd name="connsiteX335" fmla="*/ 474275 w 1607795"/>
                <a:gd name="connsiteY335" fmla="*/ 1020219 h 1988131"/>
                <a:gd name="connsiteX336" fmla="*/ 475615 w 1607795"/>
                <a:gd name="connsiteY336" fmla="*/ 1015194 h 1988131"/>
                <a:gd name="connsiteX337" fmla="*/ 477368 w 1607795"/>
                <a:gd name="connsiteY337" fmla="*/ 1013003 h 1988131"/>
                <a:gd name="connsiteX338" fmla="*/ 479121 w 1607795"/>
                <a:gd name="connsiteY338" fmla="*/ 1005992 h 1988131"/>
                <a:gd name="connsiteX339" fmla="*/ 483502 w 1607795"/>
                <a:gd name="connsiteY339" fmla="*/ 1005554 h 1988131"/>
                <a:gd name="connsiteX340" fmla="*/ 682423 w 1607795"/>
                <a:gd name="connsiteY340" fmla="*/ 1002487 h 1988131"/>
                <a:gd name="connsiteX341" fmla="*/ 685928 w 1607795"/>
                <a:gd name="connsiteY341" fmla="*/ 1002487 h 1988131"/>
                <a:gd name="connsiteX342" fmla="*/ 684175 w 1607795"/>
                <a:gd name="connsiteY342" fmla="*/ 1007745 h 1988131"/>
                <a:gd name="connsiteX343" fmla="*/ 682423 w 1607795"/>
                <a:gd name="connsiteY343" fmla="*/ 1007745 h 1988131"/>
                <a:gd name="connsiteX344" fmla="*/ 682423 w 1607795"/>
                <a:gd name="connsiteY344" fmla="*/ 1002487 h 1988131"/>
                <a:gd name="connsiteX345" fmla="*/ 536956 w 1607795"/>
                <a:gd name="connsiteY345" fmla="*/ 1000735 h 1988131"/>
                <a:gd name="connsiteX346" fmla="*/ 515925 w 1607795"/>
                <a:gd name="connsiteY346" fmla="*/ 1013003 h 1988131"/>
                <a:gd name="connsiteX347" fmla="*/ 501904 w 1607795"/>
                <a:gd name="connsiteY347" fmla="*/ 1014755 h 1988131"/>
                <a:gd name="connsiteX348" fmla="*/ 502780 w 1607795"/>
                <a:gd name="connsiteY348" fmla="*/ 1017384 h 1988131"/>
                <a:gd name="connsiteX349" fmla="*/ 501904 w 1607795"/>
                <a:gd name="connsiteY349" fmla="*/ 1020013 h 1988131"/>
                <a:gd name="connsiteX350" fmla="*/ 498704 w 1607795"/>
                <a:gd name="connsiteY350" fmla="*/ 1021080 h 1988131"/>
                <a:gd name="connsiteX351" fmla="*/ 499276 w 1607795"/>
                <a:gd name="connsiteY351" fmla="*/ 1024395 h 1988131"/>
                <a:gd name="connsiteX352" fmla="*/ 499933 w 1607795"/>
                <a:gd name="connsiteY352" fmla="*/ 1035568 h 1988131"/>
                <a:gd name="connsiteX353" fmla="*/ 500084 w 1607795"/>
                <a:gd name="connsiteY353" fmla="*/ 1046598 h 1988131"/>
                <a:gd name="connsiteX354" fmla="*/ 501904 w 1607795"/>
                <a:gd name="connsiteY354" fmla="*/ 1048055 h 1988131"/>
                <a:gd name="connsiteX355" fmla="*/ 501904 w 1607795"/>
                <a:gd name="connsiteY355" fmla="*/ 1039292 h 1988131"/>
                <a:gd name="connsiteX356" fmla="*/ 506286 w 1607795"/>
                <a:gd name="connsiteY356" fmla="*/ 1039292 h 1988131"/>
                <a:gd name="connsiteX357" fmla="*/ 510667 w 1607795"/>
                <a:gd name="connsiteY357" fmla="*/ 1034034 h 1988131"/>
                <a:gd name="connsiteX358" fmla="*/ 510667 w 1607795"/>
                <a:gd name="connsiteY358" fmla="*/ 1028776 h 1988131"/>
                <a:gd name="connsiteX359" fmla="*/ 509791 w 1607795"/>
                <a:gd name="connsiteY359" fmla="*/ 1022642 h 1988131"/>
                <a:gd name="connsiteX360" fmla="*/ 510667 w 1607795"/>
                <a:gd name="connsiteY360" fmla="*/ 1016508 h 1988131"/>
                <a:gd name="connsiteX361" fmla="*/ 522935 w 1607795"/>
                <a:gd name="connsiteY361" fmla="*/ 1014755 h 1988131"/>
                <a:gd name="connsiteX362" fmla="*/ 536956 w 1607795"/>
                <a:gd name="connsiteY362" fmla="*/ 1016508 h 1988131"/>
                <a:gd name="connsiteX363" fmla="*/ 536956 w 1607795"/>
                <a:gd name="connsiteY363" fmla="*/ 1000735 h 1988131"/>
                <a:gd name="connsiteX364" fmla="*/ 482626 w 1607795"/>
                <a:gd name="connsiteY364" fmla="*/ 983209 h 1988131"/>
                <a:gd name="connsiteX365" fmla="*/ 484378 w 1607795"/>
                <a:gd name="connsiteY365" fmla="*/ 993724 h 1988131"/>
                <a:gd name="connsiteX366" fmla="*/ 473863 w 1607795"/>
                <a:gd name="connsiteY366" fmla="*/ 993724 h 1988131"/>
                <a:gd name="connsiteX367" fmla="*/ 482626 w 1607795"/>
                <a:gd name="connsiteY367" fmla="*/ 983209 h 1988131"/>
                <a:gd name="connsiteX368" fmla="*/ 473863 w 1607795"/>
                <a:gd name="connsiteY368" fmla="*/ 970940 h 1988131"/>
                <a:gd name="connsiteX369" fmla="*/ 475615 w 1607795"/>
                <a:gd name="connsiteY369" fmla="*/ 970940 h 1988131"/>
                <a:gd name="connsiteX370" fmla="*/ 475615 w 1607795"/>
                <a:gd name="connsiteY370" fmla="*/ 976198 h 1988131"/>
                <a:gd name="connsiteX371" fmla="*/ 472986 w 1607795"/>
                <a:gd name="connsiteY371" fmla="*/ 972693 h 1988131"/>
                <a:gd name="connsiteX372" fmla="*/ 473863 w 1607795"/>
                <a:gd name="connsiteY372" fmla="*/ 970940 h 1988131"/>
                <a:gd name="connsiteX373" fmla="*/ 482626 w 1607795"/>
                <a:gd name="connsiteY373" fmla="*/ 958672 h 1988131"/>
                <a:gd name="connsiteX374" fmla="*/ 475615 w 1607795"/>
                <a:gd name="connsiteY374" fmla="*/ 967435 h 1988131"/>
                <a:gd name="connsiteX375" fmla="*/ 476492 w 1607795"/>
                <a:gd name="connsiteY375" fmla="*/ 961301 h 1988131"/>
                <a:gd name="connsiteX376" fmla="*/ 482626 w 1607795"/>
                <a:gd name="connsiteY376" fmla="*/ 958672 h 1988131"/>
                <a:gd name="connsiteX377" fmla="*/ 295097 w 1607795"/>
                <a:gd name="connsiteY377" fmla="*/ 955167 h 1988131"/>
                <a:gd name="connsiteX378" fmla="*/ 294221 w 1607795"/>
                <a:gd name="connsiteY378" fmla="*/ 956043 h 1988131"/>
                <a:gd name="connsiteX379" fmla="*/ 293345 w 1607795"/>
                <a:gd name="connsiteY379" fmla="*/ 956920 h 1988131"/>
                <a:gd name="connsiteX380" fmla="*/ 295097 w 1607795"/>
                <a:gd name="connsiteY380" fmla="*/ 957796 h 1988131"/>
                <a:gd name="connsiteX381" fmla="*/ 296850 w 1607795"/>
                <a:gd name="connsiteY381" fmla="*/ 960425 h 1988131"/>
                <a:gd name="connsiteX382" fmla="*/ 295097 w 1607795"/>
                <a:gd name="connsiteY382" fmla="*/ 955167 h 1988131"/>
                <a:gd name="connsiteX383" fmla="*/ 703454 w 1607795"/>
                <a:gd name="connsiteY383" fmla="*/ 951662 h 1988131"/>
                <a:gd name="connsiteX384" fmla="*/ 705206 w 1607795"/>
                <a:gd name="connsiteY384" fmla="*/ 951662 h 1988131"/>
                <a:gd name="connsiteX385" fmla="*/ 706959 w 1607795"/>
                <a:gd name="connsiteY385" fmla="*/ 958672 h 1988131"/>
                <a:gd name="connsiteX386" fmla="*/ 705206 w 1607795"/>
                <a:gd name="connsiteY386" fmla="*/ 958672 h 1988131"/>
                <a:gd name="connsiteX387" fmla="*/ 703454 w 1607795"/>
                <a:gd name="connsiteY387" fmla="*/ 951662 h 1988131"/>
                <a:gd name="connsiteX388" fmla="*/ 473863 w 1607795"/>
                <a:gd name="connsiteY388" fmla="*/ 925373 h 1988131"/>
                <a:gd name="connsiteX389" fmla="*/ 482626 w 1607795"/>
                <a:gd name="connsiteY389" fmla="*/ 928002 h 1988131"/>
                <a:gd name="connsiteX390" fmla="*/ 489636 w 1607795"/>
                <a:gd name="connsiteY390" fmla="*/ 930631 h 1988131"/>
                <a:gd name="connsiteX391" fmla="*/ 491389 w 1607795"/>
                <a:gd name="connsiteY391" fmla="*/ 939394 h 1988131"/>
                <a:gd name="connsiteX392" fmla="*/ 484378 w 1607795"/>
                <a:gd name="connsiteY392" fmla="*/ 946404 h 1988131"/>
                <a:gd name="connsiteX393" fmla="*/ 487008 w 1607795"/>
                <a:gd name="connsiteY393" fmla="*/ 948157 h 1988131"/>
                <a:gd name="connsiteX394" fmla="*/ 487884 w 1607795"/>
                <a:gd name="connsiteY394" fmla="*/ 949909 h 1988131"/>
                <a:gd name="connsiteX395" fmla="*/ 475615 w 1607795"/>
                <a:gd name="connsiteY395" fmla="*/ 953415 h 1988131"/>
                <a:gd name="connsiteX396" fmla="*/ 475615 w 1607795"/>
                <a:gd name="connsiteY396" fmla="*/ 949909 h 1988131"/>
                <a:gd name="connsiteX397" fmla="*/ 479997 w 1607795"/>
                <a:gd name="connsiteY397" fmla="*/ 946404 h 1988131"/>
                <a:gd name="connsiteX398" fmla="*/ 479121 w 1607795"/>
                <a:gd name="connsiteY398" fmla="*/ 939394 h 1988131"/>
                <a:gd name="connsiteX399" fmla="*/ 478244 w 1607795"/>
                <a:gd name="connsiteY399" fmla="*/ 940270 h 1988131"/>
                <a:gd name="connsiteX400" fmla="*/ 477368 w 1607795"/>
                <a:gd name="connsiteY400" fmla="*/ 942899 h 1988131"/>
                <a:gd name="connsiteX401" fmla="*/ 473863 w 1607795"/>
                <a:gd name="connsiteY401" fmla="*/ 944651 h 1988131"/>
                <a:gd name="connsiteX402" fmla="*/ 473863 w 1607795"/>
                <a:gd name="connsiteY402" fmla="*/ 925373 h 1988131"/>
                <a:gd name="connsiteX403" fmla="*/ 685928 w 1607795"/>
                <a:gd name="connsiteY403" fmla="*/ 914857 h 1988131"/>
                <a:gd name="connsiteX404" fmla="*/ 685928 w 1607795"/>
                <a:gd name="connsiteY404" fmla="*/ 916610 h 1988131"/>
                <a:gd name="connsiteX405" fmla="*/ 691185 w 1607795"/>
                <a:gd name="connsiteY405" fmla="*/ 923620 h 1988131"/>
                <a:gd name="connsiteX406" fmla="*/ 698196 w 1607795"/>
                <a:gd name="connsiteY406" fmla="*/ 930631 h 1988131"/>
                <a:gd name="connsiteX407" fmla="*/ 696443 w 1607795"/>
                <a:gd name="connsiteY407" fmla="*/ 936765 h 1988131"/>
                <a:gd name="connsiteX408" fmla="*/ 694691 w 1607795"/>
                <a:gd name="connsiteY408" fmla="*/ 942899 h 1988131"/>
                <a:gd name="connsiteX409" fmla="*/ 684175 w 1607795"/>
                <a:gd name="connsiteY409" fmla="*/ 937641 h 1988131"/>
                <a:gd name="connsiteX410" fmla="*/ 684175 w 1607795"/>
                <a:gd name="connsiteY410" fmla="*/ 932383 h 1988131"/>
                <a:gd name="connsiteX411" fmla="*/ 685051 w 1607795"/>
                <a:gd name="connsiteY411" fmla="*/ 931507 h 1988131"/>
                <a:gd name="connsiteX412" fmla="*/ 685928 w 1607795"/>
                <a:gd name="connsiteY412" fmla="*/ 930631 h 1988131"/>
                <a:gd name="connsiteX413" fmla="*/ 682423 w 1607795"/>
                <a:gd name="connsiteY413" fmla="*/ 928002 h 1988131"/>
                <a:gd name="connsiteX414" fmla="*/ 682423 w 1607795"/>
                <a:gd name="connsiteY414" fmla="*/ 923620 h 1988131"/>
                <a:gd name="connsiteX415" fmla="*/ 683298 w 1607795"/>
                <a:gd name="connsiteY415" fmla="*/ 918362 h 1988131"/>
                <a:gd name="connsiteX416" fmla="*/ 685928 w 1607795"/>
                <a:gd name="connsiteY416" fmla="*/ 914857 h 1988131"/>
                <a:gd name="connsiteX417" fmla="*/ 708010 w 1607795"/>
                <a:gd name="connsiteY417" fmla="*/ 914155 h 1988131"/>
                <a:gd name="connsiteX418" fmla="*/ 707835 w 1607795"/>
                <a:gd name="connsiteY418" fmla="*/ 915734 h 1988131"/>
                <a:gd name="connsiteX419" fmla="*/ 706959 w 1607795"/>
                <a:gd name="connsiteY419" fmla="*/ 918362 h 1988131"/>
                <a:gd name="connsiteX420" fmla="*/ 708010 w 1607795"/>
                <a:gd name="connsiteY420" fmla="*/ 914155 h 1988131"/>
                <a:gd name="connsiteX421" fmla="*/ 708711 w 1607795"/>
                <a:gd name="connsiteY421" fmla="*/ 907847 h 1988131"/>
                <a:gd name="connsiteX422" fmla="*/ 708711 w 1607795"/>
                <a:gd name="connsiteY422" fmla="*/ 911352 h 1988131"/>
                <a:gd name="connsiteX423" fmla="*/ 708010 w 1607795"/>
                <a:gd name="connsiteY423" fmla="*/ 914155 h 1988131"/>
                <a:gd name="connsiteX424" fmla="*/ 708711 w 1607795"/>
                <a:gd name="connsiteY424" fmla="*/ 907847 h 1988131"/>
                <a:gd name="connsiteX425" fmla="*/ 691185 w 1607795"/>
                <a:gd name="connsiteY425" fmla="*/ 902589 h 1988131"/>
                <a:gd name="connsiteX426" fmla="*/ 694691 w 1607795"/>
                <a:gd name="connsiteY426" fmla="*/ 902589 h 1988131"/>
                <a:gd name="connsiteX427" fmla="*/ 694691 w 1607795"/>
                <a:gd name="connsiteY427" fmla="*/ 920115 h 1988131"/>
                <a:gd name="connsiteX428" fmla="*/ 691185 w 1607795"/>
                <a:gd name="connsiteY428" fmla="*/ 914857 h 1988131"/>
                <a:gd name="connsiteX429" fmla="*/ 689432 w 1607795"/>
                <a:gd name="connsiteY429" fmla="*/ 909599 h 1988131"/>
                <a:gd name="connsiteX430" fmla="*/ 682423 w 1607795"/>
                <a:gd name="connsiteY430" fmla="*/ 909599 h 1988131"/>
                <a:gd name="connsiteX431" fmla="*/ 691185 w 1607795"/>
                <a:gd name="connsiteY431" fmla="*/ 902589 h 1988131"/>
                <a:gd name="connsiteX432" fmla="*/ 1325626 w 1607795"/>
                <a:gd name="connsiteY432" fmla="*/ 886816 h 1988131"/>
                <a:gd name="connsiteX433" fmla="*/ 1324750 w 1607795"/>
                <a:gd name="connsiteY433" fmla="*/ 891197 h 1988131"/>
                <a:gd name="connsiteX434" fmla="*/ 1325626 w 1607795"/>
                <a:gd name="connsiteY434" fmla="*/ 897331 h 1988131"/>
                <a:gd name="connsiteX435" fmla="*/ 1325626 w 1607795"/>
                <a:gd name="connsiteY435" fmla="*/ 962178 h 1988131"/>
                <a:gd name="connsiteX436" fmla="*/ 1327379 w 1607795"/>
                <a:gd name="connsiteY436" fmla="*/ 970064 h 1988131"/>
                <a:gd name="connsiteX437" fmla="*/ 1334390 w 1607795"/>
                <a:gd name="connsiteY437" fmla="*/ 972693 h 1988131"/>
                <a:gd name="connsiteX438" fmla="*/ 1332636 w 1607795"/>
                <a:gd name="connsiteY438" fmla="*/ 927125 h 1988131"/>
                <a:gd name="connsiteX439" fmla="*/ 1330884 w 1607795"/>
                <a:gd name="connsiteY439" fmla="*/ 886816 h 1988131"/>
                <a:gd name="connsiteX440" fmla="*/ 1325626 w 1607795"/>
                <a:gd name="connsiteY440" fmla="*/ 886816 h 1988131"/>
                <a:gd name="connsiteX441" fmla="*/ 685928 w 1607795"/>
                <a:gd name="connsiteY441" fmla="*/ 879805 h 1988131"/>
                <a:gd name="connsiteX442" fmla="*/ 688556 w 1607795"/>
                <a:gd name="connsiteY442" fmla="*/ 880682 h 1988131"/>
                <a:gd name="connsiteX443" fmla="*/ 691185 w 1607795"/>
                <a:gd name="connsiteY443" fmla="*/ 881558 h 1988131"/>
                <a:gd name="connsiteX444" fmla="*/ 685928 w 1607795"/>
                <a:gd name="connsiteY444" fmla="*/ 886816 h 1988131"/>
                <a:gd name="connsiteX445" fmla="*/ 685051 w 1607795"/>
                <a:gd name="connsiteY445" fmla="*/ 884187 h 1988131"/>
                <a:gd name="connsiteX446" fmla="*/ 684175 w 1607795"/>
                <a:gd name="connsiteY446" fmla="*/ 881558 h 1988131"/>
                <a:gd name="connsiteX447" fmla="*/ 685928 w 1607795"/>
                <a:gd name="connsiteY447" fmla="*/ 879805 h 1988131"/>
                <a:gd name="connsiteX448" fmla="*/ 489636 w 1607795"/>
                <a:gd name="connsiteY448" fmla="*/ 876300 h 1988131"/>
                <a:gd name="connsiteX449" fmla="*/ 489636 w 1607795"/>
                <a:gd name="connsiteY449" fmla="*/ 892074 h 1988131"/>
                <a:gd name="connsiteX450" fmla="*/ 480873 w 1607795"/>
                <a:gd name="connsiteY450" fmla="*/ 881558 h 1988131"/>
                <a:gd name="connsiteX451" fmla="*/ 489636 w 1607795"/>
                <a:gd name="connsiteY451" fmla="*/ 876300 h 1988131"/>
                <a:gd name="connsiteX452" fmla="*/ 682423 w 1607795"/>
                <a:gd name="connsiteY452" fmla="*/ 869290 h 1988131"/>
                <a:gd name="connsiteX453" fmla="*/ 684175 w 1607795"/>
                <a:gd name="connsiteY453" fmla="*/ 869290 h 1988131"/>
                <a:gd name="connsiteX454" fmla="*/ 685051 w 1607795"/>
                <a:gd name="connsiteY454" fmla="*/ 871919 h 1988131"/>
                <a:gd name="connsiteX455" fmla="*/ 685928 w 1607795"/>
                <a:gd name="connsiteY455" fmla="*/ 874548 h 1988131"/>
                <a:gd name="connsiteX456" fmla="*/ 685051 w 1607795"/>
                <a:gd name="connsiteY456" fmla="*/ 875424 h 1988131"/>
                <a:gd name="connsiteX457" fmla="*/ 684175 w 1607795"/>
                <a:gd name="connsiteY457" fmla="*/ 876300 h 1988131"/>
                <a:gd name="connsiteX458" fmla="*/ 682423 w 1607795"/>
                <a:gd name="connsiteY458" fmla="*/ 869290 h 1988131"/>
                <a:gd name="connsiteX459" fmla="*/ 689432 w 1607795"/>
                <a:gd name="connsiteY459" fmla="*/ 864032 h 1988131"/>
                <a:gd name="connsiteX460" fmla="*/ 691185 w 1607795"/>
                <a:gd name="connsiteY460" fmla="*/ 867537 h 1988131"/>
                <a:gd name="connsiteX461" fmla="*/ 689432 w 1607795"/>
                <a:gd name="connsiteY461" fmla="*/ 867537 h 1988131"/>
                <a:gd name="connsiteX462" fmla="*/ 688556 w 1607795"/>
                <a:gd name="connsiteY462" fmla="*/ 866661 h 1988131"/>
                <a:gd name="connsiteX463" fmla="*/ 685928 w 1607795"/>
                <a:gd name="connsiteY463" fmla="*/ 865784 h 1988131"/>
                <a:gd name="connsiteX464" fmla="*/ 688556 w 1607795"/>
                <a:gd name="connsiteY464" fmla="*/ 864908 h 1988131"/>
                <a:gd name="connsiteX465" fmla="*/ 689432 w 1607795"/>
                <a:gd name="connsiteY465" fmla="*/ 864032 h 1988131"/>
                <a:gd name="connsiteX466" fmla="*/ 601803 w 1607795"/>
                <a:gd name="connsiteY466" fmla="*/ 864032 h 1988131"/>
                <a:gd name="connsiteX467" fmla="*/ 607060 w 1607795"/>
                <a:gd name="connsiteY467" fmla="*/ 872795 h 1988131"/>
                <a:gd name="connsiteX468" fmla="*/ 600050 w 1607795"/>
                <a:gd name="connsiteY468" fmla="*/ 883311 h 1988131"/>
                <a:gd name="connsiteX469" fmla="*/ 601803 w 1607795"/>
                <a:gd name="connsiteY469" fmla="*/ 872795 h 1988131"/>
                <a:gd name="connsiteX470" fmla="*/ 603555 w 1607795"/>
                <a:gd name="connsiteY470" fmla="*/ 867537 h 1988131"/>
                <a:gd name="connsiteX471" fmla="*/ 601803 w 1607795"/>
                <a:gd name="connsiteY471" fmla="*/ 864032 h 1988131"/>
                <a:gd name="connsiteX472" fmla="*/ 705206 w 1607795"/>
                <a:gd name="connsiteY472" fmla="*/ 844753 h 1988131"/>
                <a:gd name="connsiteX473" fmla="*/ 708711 w 1607795"/>
                <a:gd name="connsiteY473" fmla="*/ 871919 h 1988131"/>
                <a:gd name="connsiteX474" fmla="*/ 708711 w 1607795"/>
                <a:gd name="connsiteY474" fmla="*/ 907847 h 1988131"/>
                <a:gd name="connsiteX475" fmla="*/ 706959 w 1607795"/>
                <a:gd name="connsiteY475" fmla="*/ 884187 h 1988131"/>
                <a:gd name="connsiteX476" fmla="*/ 705206 w 1607795"/>
                <a:gd name="connsiteY476" fmla="*/ 860527 h 1988131"/>
                <a:gd name="connsiteX477" fmla="*/ 705206 w 1607795"/>
                <a:gd name="connsiteY477" fmla="*/ 844753 h 1988131"/>
                <a:gd name="connsiteX478" fmla="*/ 677164 w 1607795"/>
                <a:gd name="connsiteY478" fmla="*/ 832485 h 1988131"/>
                <a:gd name="connsiteX479" fmla="*/ 684175 w 1607795"/>
                <a:gd name="connsiteY479" fmla="*/ 832485 h 1988131"/>
                <a:gd name="connsiteX480" fmla="*/ 684175 w 1607795"/>
                <a:gd name="connsiteY480" fmla="*/ 835990 h 1988131"/>
                <a:gd name="connsiteX481" fmla="*/ 677164 w 1607795"/>
                <a:gd name="connsiteY481" fmla="*/ 835990 h 1988131"/>
                <a:gd name="connsiteX482" fmla="*/ 677164 w 1607795"/>
                <a:gd name="connsiteY482" fmla="*/ 832485 h 1988131"/>
                <a:gd name="connsiteX483" fmla="*/ 475615 w 1607795"/>
                <a:gd name="connsiteY483" fmla="*/ 827227 h 1988131"/>
                <a:gd name="connsiteX484" fmla="*/ 485254 w 1607795"/>
                <a:gd name="connsiteY484" fmla="*/ 828980 h 1988131"/>
                <a:gd name="connsiteX485" fmla="*/ 487884 w 1607795"/>
                <a:gd name="connsiteY485" fmla="*/ 839495 h 1988131"/>
                <a:gd name="connsiteX486" fmla="*/ 479121 w 1607795"/>
                <a:gd name="connsiteY486" fmla="*/ 834238 h 1988131"/>
                <a:gd name="connsiteX487" fmla="*/ 479121 w 1607795"/>
                <a:gd name="connsiteY487" fmla="*/ 829856 h 1988131"/>
                <a:gd name="connsiteX488" fmla="*/ 475615 w 1607795"/>
                <a:gd name="connsiteY488" fmla="*/ 827227 h 1988131"/>
                <a:gd name="connsiteX489" fmla="*/ 468605 w 1607795"/>
                <a:gd name="connsiteY489" fmla="*/ 827227 h 1988131"/>
                <a:gd name="connsiteX490" fmla="*/ 475615 w 1607795"/>
                <a:gd name="connsiteY490" fmla="*/ 827227 h 1988131"/>
                <a:gd name="connsiteX491" fmla="*/ 473863 w 1607795"/>
                <a:gd name="connsiteY491" fmla="*/ 834238 h 1988131"/>
                <a:gd name="connsiteX492" fmla="*/ 468605 w 1607795"/>
                <a:gd name="connsiteY492" fmla="*/ 827227 h 1988131"/>
                <a:gd name="connsiteX493" fmla="*/ 703454 w 1607795"/>
                <a:gd name="connsiteY493" fmla="*/ 818464 h 1988131"/>
                <a:gd name="connsiteX494" fmla="*/ 705206 w 1607795"/>
                <a:gd name="connsiteY494" fmla="*/ 818464 h 1988131"/>
                <a:gd name="connsiteX495" fmla="*/ 703454 w 1607795"/>
                <a:gd name="connsiteY495" fmla="*/ 821970 h 1988131"/>
                <a:gd name="connsiteX496" fmla="*/ 703454 w 1607795"/>
                <a:gd name="connsiteY496" fmla="*/ 825475 h 1988131"/>
                <a:gd name="connsiteX497" fmla="*/ 699948 w 1607795"/>
                <a:gd name="connsiteY497" fmla="*/ 825475 h 1988131"/>
                <a:gd name="connsiteX498" fmla="*/ 703454 w 1607795"/>
                <a:gd name="connsiteY498" fmla="*/ 818464 h 1988131"/>
                <a:gd name="connsiteX499" fmla="*/ 515925 w 1607795"/>
                <a:gd name="connsiteY499" fmla="*/ 814959 h 1988131"/>
                <a:gd name="connsiteX500" fmla="*/ 515049 w 1607795"/>
                <a:gd name="connsiteY500" fmla="*/ 822846 h 1988131"/>
                <a:gd name="connsiteX501" fmla="*/ 515925 w 1607795"/>
                <a:gd name="connsiteY501" fmla="*/ 827227 h 1988131"/>
                <a:gd name="connsiteX502" fmla="*/ 518554 w 1607795"/>
                <a:gd name="connsiteY502" fmla="*/ 826351 h 1988131"/>
                <a:gd name="connsiteX503" fmla="*/ 519431 w 1607795"/>
                <a:gd name="connsiteY503" fmla="*/ 825475 h 1988131"/>
                <a:gd name="connsiteX504" fmla="*/ 533451 w 1607795"/>
                <a:gd name="connsiteY504" fmla="*/ 827227 h 1988131"/>
                <a:gd name="connsiteX505" fmla="*/ 524688 w 1607795"/>
                <a:gd name="connsiteY505" fmla="*/ 832485 h 1988131"/>
                <a:gd name="connsiteX506" fmla="*/ 529946 w 1607795"/>
                <a:gd name="connsiteY506" fmla="*/ 843001 h 1988131"/>
                <a:gd name="connsiteX507" fmla="*/ 530822 w 1607795"/>
                <a:gd name="connsiteY507" fmla="*/ 845630 h 1988131"/>
                <a:gd name="connsiteX508" fmla="*/ 529946 w 1607795"/>
                <a:gd name="connsiteY508" fmla="*/ 848258 h 1988131"/>
                <a:gd name="connsiteX509" fmla="*/ 528193 w 1607795"/>
                <a:gd name="connsiteY509" fmla="*/ 857022 h 1988131"/>
                <a:gd name="connsiteX510" fmla="*/ 526441 w 1607795"/>
                <a:gd name="connsiteY510" fmla="*/ 867537 h 1988131"/>
                <a:gd name="connsiteX511" fmla="*/ 522935 w 1607795"/>
                <a:gd name="connsiteY511" fmla="*/ 872795 h 1988131"/>
                <a:gd name="connsiteX512" fmla="*/ 521183 w 1607795"/>
                <a:gd name="connsiteY512" fmla="*/ 879805 h 1988131"/>
                <a:gd name="connsiteX513" fmla="*/ 528193 w 1607795"/>
                <a:gd name="connsiteY513" fmla="*/ 883311 h 1988131"/>
                <a:gd name="connsiteX514" fmla="*/ 526441 w 1607795"/>
                <a:gd name="connsiteY514" fmla="*/ 893826 h 1988131"/>
                <a:gd name="connsiteX515" fmla="*/ 520307 w 1607795"/>
                <a:gd name="connsiteY515" fmla="*/ 891197 h 1988131"/>
                <a:gd name="connsiteX516" fmla="*/ 515925 w 1607795"/>
                <a:gd name="connsiteY516" fmla="*/ 881558 h 1988131"/>
                <a:gd name="connsiteX517" fmla="*/ 512420 w 1607795"/>
                <a:gd name="connsiteY517" fmla="*/ 872795 h 1988131"/>
                <a:gd name="connsiteX518" fmla="*/ 521183 w 1607795"/>
                <a:gd name="connsiteY518" fmla="*/ 867537 h 1988131"/>
                <a:gd name="connsiteX519" fmla="*/ 519431 w 1607795"/>
                <a:gd name="connsiteY519" fmla="*/ 862279 h 1988131"/>
                <a:gd name="connsiteX520" fmla="*/ 521183 w 1607795"/>
                <a:gd name="connsiteY520" fmla="*/ 848258 h 1988131"/>
                <a:gd name="connsiteX521" fmla="*/ 524688 w 1607795"/>
                <a:gd name="connsiteY521" fmla="*/ 841248 h 1988131"/>
                <a:gd name="connsiteX522" fmla="*/ 521183 w 1607795"/>
                <a:gd name="connsiteY522" fmla="*/ 837743 h 1988131"/>
                <a:gd name="connsiteX523" fmla="*/ 515925 w 1607795"/>
                <a:gd name="connsiteY523" fmla="*/ 839495 h 1988131"/>
                <a:gd name="connsiteX524" fmla="*/ 515049 w 1607795"/>
                <a:gd name="connsiteY524" fmla="*/ 842124 h 1988131"/>
                <a:gd name="connsiteX525" fmla="*/ 515925 w 1607795"/>
                <a:gd name="connsiteY525" fmla="*/ 844753 h 1988131"/>
                <a:gd name="connsiteX526" fmla="*/ 515925 w 1607795"/>
                <a:gd name="connsiteY526" fmla="*/ 853516 h 1988131"/>
                <a:gd name="connsiteX527" fmla="*/ 510667 w 1607795"/>
                <a:gd name="connsiteY527" fmla="*/ 855269 h 1988131"/>
                <a:gd name="connsiteX528" fmla="*/ 510667 w 1607795"/>
                <a:gd name="connsiteY528" fmla="*/ 843001 h 1988131"/>
                <a:gd name="connsiteX529" fmla="*/ 507162 w 1607795"/>
                <a:gd name="connsiteY529" fmla="*/ 828980 h 1988131"/>
                <a:gd name="connsiteX530" fmla="*/ 512420 w 1607795"/>
                <a:gd name="connsiteY530" fmla="*/ 823722 h 1988131"/>
                <a:gd name="connsiteX531" fmla="*/ 515925 w 1607795"/>
                <a:gd name="connsiteY531" fmla="*/ 814959 h 1988131"/>
                <a:gd name="connsiteX532" fmla="*/ 684175 w 1607795"/>
                <a:gd name="connsiteY532" fmla="*/ 793928 h 1988131"/>
                <a:gd name="connsiteX533" fmla="*/ 683298 w 1607795"/>
                <a:gd name="connsiteY533" fmla="*/ 799186 h 1988131"/>
                <a:gd name="connsiteX534" fmla="*/ 684175 w 1607795"/>
                <a:gd name="connsiteY534" fmla="*/ 804444 h 1988131"/>
                <a:gd name="connsiteX535" fmla="*/ 682423 w 1607795"/>
                <a:gd name="connsiteY535" fmla="*/ 807072 h 1988131"/>
                <a:gd name="connsiteX536" fmla="*/ 682423 w 1607795"/>
                <a:gd name="connsiteY536" fmla="*/ 811454 h 1988131"/>
                <a:gd name="connsiteX537" fmla="*/ 680669 w 1607795"/>
                <a:gd name="connsiteY537" fmla="*/ 821970 h 1988131"/>
                <a:gd name="connsiteX538" fmla="*/ 677164 w 1607795"/>
                <a:gd name="connsiteY538" fmla="*/ 806196 h 1988131"/>
                <a:gd name="connsiteX539" fmla="*/ 677164 w 1607795"/>
                <a:gd name="connsiteY539" fmla="*/ 799186 h 1988131"/>
                <a:gd name="connsiteX540" fmla="*/ 684175 w 1607795"/>
                <a:gd name="connsiteY540" fmla="*/ 793928 h 1988131"/>
                <a:gd name="connsiteX541" fmla="*/ 498399 w 1607795"/>
                <a:gd name="connsiteY541" fmla="*/ 788670 h 1988131"/>
                <a:gd name="connsiteX542" fmla="*/ 501904 w 1607795"/>
                <a:gd name="connsiteY542" fmla="*/ 792175 h 1988131"/>
                <a:gd name="connsiteX543" fmla="*/ 498399 w 1607795"/>
                <a:gd name="connsiteY543" fmla="*/ 792175 h 1988131"/>
                <a:gd name="connsiteX544" fmla="*/ 496646 w 1607795"/>
                <a:gd name="connsiteY544" fmla="*/ 790423 h 1988131"/>
                <a:gd name="connsiteX545" fmla="*/ 497523 w 1607795"/>
                <a:gd name="connsiteY545" fmla="*/ 789546 h 1988131"/>
                <a:gd name="connsiteX546" fmla="*/ 498399 w 1607795"/>
                <a:gd name="connsiteY546" fmla="*/ 788670 h 1988131"/>
                <a:gd name="connsiteX547" fmla="*/ 473863 w 1607795"/>
                <a:gd name="connsiteY547" fmla="*/ 788670 h 1988131"/>
                <a:gd name="connsiteX548" fmla="*/ 478244 w 1607795"/>
                <a:gd name="connsiteY548" fmla="*/ 791299 h 1988131"/>
                <a:gd name="connsiteX549" fmla="*/ 484378 w 1607795"/>
                <a:gd name="connsiteY549" fmla="*/ 793928 h 1988131"/>
                <a:gd name="connsiteX550" fmla="*/ 475615 w 1607795"/>
                <a:gd name="connsiteY550" fmla="*/ 797433 h 1988131"/>
                <a:gd name="connsiteX551" fmla="*/ 473863 w 1607795"/>
                <a:gd name="connsiteY551" fmla="*/ 788670 h 1988131"/>
                <a:gd name="connsiteX552" fmla="*/ 475615 w 1607795"/>
                <a:gd name="connsiteY552" fmla="*/ 774649 h 1988131"/>
                <a:gd name="connsiteX553" fmla="*/ 476492 w 1607795"/>
                <a:gd name="connsiteY553" fmla="*/ 778155 h 1988131"/>
                <a:gd name="connsiteX554" fmla="*/ 477368 w 1607795"/>
                <a:gd name="connsiteY554" fmla="*/ 783412 h 1988131"/>
                <a:gd name="connsiteX555" fmla="*/ 474739 w 1607795"/>
                <a:gd name="connsiteY555" fmla="*/ 780783 h 1988131"/>
                <a:gd name="connsiteX556" fmla="*/ 475615 w 1607795"/>
                <a:gd name="connsiteY556" fmla="*/ 774649 h 1988131"/>
                <a:gd name="connsiteX557" fmla="*/ 675412 w 1607795"/>
                <a:gd name="connsiteY557" fmla="*/ 765886 h 1988131"/>
                <a:gd name="connsiteX558" fmla="*/ 682423 w 1607795"/>
                <a:gd name="connsiteY558" fmla="*/ 771144 h 1988131"/>
                <a:gd name="connsiteX559" fmla="*/ 684175 w 1607795"/>
                <a:gd name="connsiteY559" fmla="*/ 776402 h 1988131"/>
                <a:gd name="connsiteX560" fmla="*/ 675412 w 1607795"/>
                <a:gd name="connsiteY560" fmla="*/ 778155 h 1988131"/>
                <a:gd name="connsiteX561" fmla="*/ 674536 w 1607795"/>
                <a:gd name="connsiteY561" fmla="*/ 772020 h 1988131"/>
                <a:gd name="connsiteX562" fmla="*/ 675412 w 1607795"/>
                <a:gd name="connsiteY562" fmla="*/ 765886 h 1988131"/>
                <a:gd name="connsiteX563" fmla="*/ 512420 w 1607795"/>
                <a:gd name="connsiteY563" fmla="*/ 764134 h 1988131"/>
                <a:gd name="connsiteX564" fmla="*/ 524688 w 1607795"/>
                <a:gd name="connsiteY564" fmla="*/ 764134 h 1988131"/>
                <a:gd name="connsiteX565" fmla="*/ 515925 w 1607795"/>
                <a:gd name="connsiteY565" fmla="*/ 769391 h 1988131"/>
                <a:gd name="connsiteX566" fmla="*/ 507162 w 1607795"/>
                <a:gd name="connsiteY566" fmla="*/ 776402 h 1988131"/>
                <a:gd name="connsiteX567" fmla="*/ 504533 w 1607795"/>
                <a:gd name="connsiteY567" fmla="*/ 767639 h 1988131"/>
                <a:gd name="connsiteX568" fmla="*/ 512420 w 1607795"/>
                <a:gd name="connsiteY568" fmla="*/ 764134 h 1988131"/>
                <a:gd name="connsiteX569" fmla="*/ 489636 w 1607795"/>
                <a:gd name="connsiteY569" fmla="*/ 753618 h 1988131"/>
                <a:gd name="connsiteX570" fmla="*/ 493141 w 1607795"/>
                <a:gd name="connsiteY570" fmla="*/ 753618 h 1988131"/>
                <a:gd name="connsiteX571" fmla="*/ 494018 w 1607795"/>
                <a:gd name="connsiteY571" fmla="*/ 776402 h 1988131"/>
                <a:gd name="connsiteX572" fmla="*/ 493141 w 1607795"/>
                <a:gd name="connsiteY572" fmla="*/ 797433 h 1988131"/>
                <a:gd name="connsiteX573" fmla="*/ 484378 w 1607795"/>
                <a:gd name="connsiteY573" fmla="*/ 790423 h 1988131"/>
                <a:gd name="connsiteX574" fmla="*/ 491389 w 1607795"/>
                <a:gd name="connsiteY574" fmla="*/ 785165 h 1988131"/>
                <a:gd name="connsiteX575" fmla="*/ 484378 w 1607795"/>
                <a:gd name="connsiteY575" fmla="*/ 776402 h 1988131"/>
                <a:gd name="connsiteX576" fmla="*/ 479121 w 1607795"/>
                <a:gd name="connsiteY576" fmla="*/ 771144 h 1988131"/>
                <a:gd name="connsiteX577" fmla="*/ 478244 w 1607795"/>
                <a:gd name="connsiteY577" fmla="*/ 765886 h 1988131"/>
                <a:gd name="connsiteX578" fmla="*/ 473863 w 1607795"/>
                <a:gd name="connsiteY578" fmla="*/ 762381 h 1988131"/>
                <a:gd name="connsiteX579" fmla="*/ 475615 w 1607795"/>
                <a:gd name="connsiteY579" fmla="*/ 757123 h 1988131"/>
                <a:gd name="connsiteX580" fmla="*/ 477368 w 1607795"/>
                <a:gd name="connsiteY580" fmla="*/ 761505 h 1988131"/>
                <a:gd name="connsiteX581" fmla="*/ 484378 w 1607795"/>
                <a:gd name="connsiteY581" fmla="*/ 764134 h 1988131"/>
                <a:gd name="connsiteX582" fmla="*/ 485254 w 1607795"/>
                <a:gd name="connsiteY582" fmla="*/ 766763 h 1988131"/>
                <a:gd name="connsiteX583" fmla="*/ 484378 w 1607795"/>
                <a:gd name="connsiteY583" fmla="*/ 771144 h 1988131"/>
                <a:gd name="connsiteX584" fmla="*/ 487884 w 1607795"/>
                <a:gd name="connsiteY584" fmla="*/ 771144 h 1988131"/>
                <a:gd name="connsiteX585" fmla="*/ 489636 w 1607795"/>
                <a:gd name="connsiteY585" fmla="*/ 753618 h 1988131"/>
                <a:gd name="connsiteX586" fmla="*/ 1290574 w 1607795"/>
                <a:gd name="connsiteY586" fmla="*/ 725577 h 1988131"/>
                <a:gd name="connsiteX587" fmla="*/ 1287945 w 1607795"/>
                <a:gd name="connsiteY587" fmla="*/ 732587 h 1988131"/>
                <a:gd name="connsiteX588" fmla="*/ 1285317 w 1607795"/>
                <a:gd name="connsiteY588" fmla="*/ 737845 h 1988131"/>
                <a:gd name="connsiteX589" fmla="*/ 1285317 w 1607795"/>
                <a:gd name="connsiteY589" fmla="*/ 851764 h 1988131"/>
                <a:gd name="connsiteX590" fmla="*/ 1287069 w 1607795"/>
                <a:gd name="connsiteY590" fmla="*/ 865784 h 1988131"/>
                <a:gd name="connsiteX591" fmla="*/ 1285317 w 1607795"/>
                <a:gd name="connsiteY591" fmla="*/ 879805 h 1988131"/>
                <a:gd name="connsiteX592" fmla="*/ 1285317 w 1607795"/>
                <a:gd name="connsiteY592" fmla="*/ 927125 h 1988131"/>
                <a:gd name="connsiteX593" fmla="*/ 1290574 w 1607795"/>
                <a:gd name="connsiteY593" fmla="*/ 930631 h 1988131"/>
                <a:gd name="connsiteX594" fmla="*/ 1299337 w 1607795"/>
                <a:gd name="connsiteY594" fmla="*/ 942023 h 1988131"/>
                <a:gd name="connsiteX595" fmla="*/ 1322121 w 1607795"/>
                <a:gd name="connsiteY595" fmla="*/ 962178 h 1988131"/>
                <a:gd name="connsiteX596" fmla="*/ 1322121 w 1607795"/>
                <a:gd name="connsiteY596" fmla="*/ 955167 h 1988131"/>
                <a:gd name="connsiteX597" fmla="*/ 1318616 w 1607795"/>
                <a:gd name="connsiteY597" fmla="*/ 941146 h 1988131"/>
                <a:gd name="connsiteX598" fmla="*/ 1318616 w 1607795"/>
                <a:gd name="connsiteY598" fmla="*/ 918362 h 1988131"/>
                <a:gd name="connsiteX599" fmla="*/ 1316864 w 1607795"/>
                <a:gd name="connsiteY599" fmla="*/ 904342 h 1988131"/>
                <a:gd name="connsiteX600" fmla="*/ 1322121 w 1607795"/>
                <a:gd name="connsiteY600" fmla="*/ 890321 h 1988131"/>
                <a:gd name="connsiteX601" fmla="*/ 1318616 w 1607795"/>
                <a:gd name="connsiteY601" fmla="*/ 886816 h 1988131"/>
                <a:gd name="connsiteX602" fmla="*/ 1318616 w 1607795"/>
                <a:gd name="connsiteY602" fmla="*/ 858774 h 1988131"/>
                <a:gd name="connsiteX603" fmla="*/ 1315987 w 1607795"/>
                <a:gd name="connsiteY603" fmla="*/ 848258 h 1988131"/>
                <a:gd name="connsiteX604" fmla="*/ 1313358 w 1607795"/>
                <a:gd name="connsiteY604" fmla="*/ 837743 h 1988131"/>
                <a:gd name="connsiteX605" fmla="*/ 1304595 w 1607795"/>
                <a:gd name="connsiteY605" fmla="*/ 776402 h 1988131"/>
                <a:gd name="connsiteX606" fmla="*/ 1304595 w 1607795"/>
                <a:gd name="connsiteY606" fmla="*/ 767639 h 1988131"/>
                <a:gd name="connsiteX607" fmla="*/ 1302843 w 1607795"/>
                <a:gd name="connsiteY607" fmla="*/ 762381 h 1988131"/>
                <a:gd name="connsiteX608" fmla="*/ 1298461 w 1607795"/>
                <a:gd name="connsiteY608" fmla="*/ 743979 h 1988131"/>
                <a:gd name="connsiteX609" fmla="*/ 1294080 w 1607795"/>
                <a:gd name="connsiteY609" fmla="*/ 730834 h 1988131"/>
                <a:gd name="connsiteX610" fmla="*/ 1290574 w 1607795"/>
                <a:gd name="connsiteY610" fmla="*/ 725577 h 1988131"/>
                <a:gd name="connsiteX611" fmla="*/ 691185 w 1607795"/>
                <a:gd name="connsiteY611" fmla="*/ 701040 h 1988131"/>
                <a:gd name="connsiteX612" fmla="*/ 692937 w 1607795"/>
                <a:gd name="connsiteY612" fmla="*/ 705422 h 1988131"/>
                <a:gd name="connsiteX613" fmla="*/ 694691 w 1607795"/>
                <a:gd name="connsiteY613" fmla="*/ 708050 h 1988131"/>
                <a:gd name="connsiteX614" fmla="*/ 694691 w 1607795"/>
                <a:gd name="connsiteY614" fmla="*/ 720319 h 1988131"/>
                <a:gd name="connsiteX615" fmla="*/ 691185 w 1607795"/>
                <a:gd name="connsiteY615" fmla="*/ 718566 h 1988131"/>
                <a:gd name="connsiteX616" fmla="*/ 687680 w 1607795"/>
                <a:gd name="connsiteY616" fmla="*/ 713308 h 1988131"/>
                <a:gd name="connsiteX617" fmla="*/ 685928 w 1607795"/>
                <a:gd name="connsiteY617" fmla="*/ 708050 h 1988131"/>
                <a:gd name="connsiteX618" fmla="*/ 687680 w 1607795"/>
                <a:gd name="connsiteY618" fmla="*/ 704545 h 1988131"/>
                <a:gd name="connsiteX619" fmla="*/ 691185 w 1607795"/>
                <a:gd name="connsiteY619" fmla="*/ 701040 h 1988131"/>
                <a:gd name="connsiteX620" fmla="*/ 675412 w 1607795"/>
                <a:gd name="connsiteY620" fmla="*/ 699287 h 1988131"/>
                <a:gd name="connsiteX621" fmla="*/ 684175 w 1607795"/>
                <a:gd name="connsiteY621" fmla="*/ 708050 h 1988131"/>
                <a:gd name="connsiteX622" fmla="*/ 683298 w 1607795"/>
                <a:gd name="connsiteY622" fmla="*/ 718566 h 1988131"/>
                <a:gd name="connsiteX623" fmla="*/ 682423 w 1607795"/>
                <a:gd name="connsiteY623" fmla="*/ 725577 h 1988131"/>
                <a:gd name="connsiteX624" fmla="*/ 683298 w 1607795"/>
                <a:gd name="connsiteY624" fmla="*/ 729082 h 1988131"/>
                <a:gd name="connsiteX625" fmla="*/ 675412 w 1607795"/>
                <a:gd name="connsiteY625" fmla="*/ 732587 h 1988131"/>
                <a:gd name="connsiteX626" fmla="*/ 677164 w 1607795"/>
                <a:gd name="connsiteY626" fmla="*/ 736092 h 1988131"/>
                <a:gd name="connsiteX627" fmla="*/ 676288 w 1607795"/>
                <a:gd name="connsiteY627" fmla="*/ 740474 h 1988131"/>
                <a:gd name="connsiteX628" fmla="*/ 684175 w 1607795"/>
                <a:gd name="connsiteY628" fmla="*/ 746608 h 1988131"/>
                <a:gd name="connsiteX629" fmla="*/ 678917 w 1607795"/>
                <a:gd name="connsiteY629" fmla="*/ 750113 h 1988131"/>
                <a:gd name="connsiteX630" fmla="*/ 671906 w 1607795"/>
                <a:gd name="connsiteY630" fmla="*/ 755371 h 1988131"/>
                <a:gd name="connsiteX631" fmla="*/ 674536 w 1607795"/>
                <a:gd name="connsiteY631" fmla="*/ 733463 h 1988131"/>
                <a:gd name="connsiteX632" fmla="*/ 673659 w 1607795"/>
                <a:gd name="connsiteY632" fmla="*/ 716814 h 1988131"/>
                <a:gd name="connsiteX633" fmla="*/ 675412 w 1607795"/>
                <a:gd name="connsiteY633" fmla="*/ 699287 h 1988131"/>
                <a:gd name="connsiteX634" fmla="*/ 698196 w 1607795"/>
                <a:gd name="connsiteY634" fmla="*/ 692277 h 1988131"/>
                <a:gd name="connsiteX635" fmla="*/ 699948 w 1607795"/>
                <a:gd name="connsiteY635" fmla="*/ 692277 h 1988131"/>
                <a:gd name="connsiteX636" fmla="*/ 698196 w 1607795"/>
                <a:gd name="connsiteY636" fmla="*/ 736092 h 1988131"/>
                <a:gd name="connsiteX637" fmla="*/ 696443 w 1607795"/>
                <a:gd name="connsiteY637" fmla="*/ 713308 h 1988131"/>
                <a:gd name="connsiteX638" fmla="*/ 698196 w 1607795"/>
                <a:gd name="connsiteY638" fmla="*/ 692277 h 1988131"/>
                <a:gd name="connsiteX639" fmla="*/ 675412 w 1607795"/>
                <a:gd name="connsiteY639" fmla="*/ 639699 h 1988131"/>
                <a:gd name="connsiteX640" fmla="*/ 677164 w 1607795"/>
                <a:gd name="connsiteY640" fmla="*/ 639699 h 1988131"/>
                <a:gd name="connsiteX641" fmla="*/ 677164 w 1607795"/>
                <a:gd name="connsiteY641" fmla="*/ 657225 h 1988131"/>
                <a:gd name="connsiteX642" fmla="*/ 675412 w 1607795"/>
                <a:gd name="connsiteY642" fmla="*/ 658978 h 1988131"/>
                <a:gd name="connsiteX643" fmla="*/ 675412 w 1607795"/>
                <a:gd name="connsiteY643" fmla="*/ 639699 h 1988131"/>
                <a:gd name="connsiteX644" fmla="*/ 684525 w 1607795"/>
                <a:gd name="connsiteY644" fmla="*/ 584317 h 1988131"/>
                <a:gd name="connsiteX645" fmla="*/ 691185 w 1607795"/>
                <a:gd name="connsiteY645" fmla="*/ 597637 h 1988131"/>
                <a:gd name="connsiteX646" fmla="*/ 684175 w 1607795"/>
                <a:gd name="connsiteY646" fmla="*/ 597637 h 1988131"/>
                <a:gd name="connsiteX647" fmla="*/ 684525 w 1607795"/>
                <a:gd name="connsiteY647" fmla="*/ 584317 h 1988131"/>
                <a:gd name="connsiteX648" fmla="*/ 684600 w 1607795"/>
                <a:gd name="connsiteY648" fmla="*/ 581492 h 1988131"/>
                <a:gd name="connsiteX649" fmla="*/ 684525 w 1607795"/>
                <a:gd name="connsiteY649" fmla="*/ 584317 h 1988131"/>
                <a:gd name="connsiteX650" fmla="*/ 684175 w 1607795"/>
                <a:gd name="connsiteY650" fmla="*/ 583616 h 1988131"/>
                <a:gd name="connsiteX651" fmla="*/ 684600 w 1607795"/>
                <a:gd name="connsiteY651" fmla="*/ 581492 h 1988131"/>
                <a:gd name="connsiteX652" fmla="*/ 955828 w 1607795"/>
                <a:gd name="connsiteY652" fmla="*/ 502996 h 1988131"/>
                <a:gd name="connsiteX653" fmla="*/ 934797 w 1607795"/>
                <a:gd name="connsiteY653" fmla="*/ 525780 h 1988131"/>
                <a:gd name="connsiteX654" fmla="*/ 955828 w 1607795"/>
                <a:gd name="connsiteY654" fmla="*/ 502996 h 1988131"/>
                <a:gd name="connsiteX655" fmla="*/ 943560 w 1607795"/>
                <a:gd name="connsiteY655" fmla="*/ 502996 h 1988131"/>
                <a:gd name="connsiteX656" fmla="*/ 939178 w 1607795"/>
                <a:gd name="connsiteY656" fmla="*/ 504749 h 1988131"/>
                <a:gd name="connsiteX657" fmla="*/ 934797 w 1607795"/>
                <a:gd name="connsiteY657" fmla="*/ 506502 h 1988131"/>
                <a:gd name="connsiteX658" fmla="*/ 927786 w 1607795"/>
                <a:gd name="connsiteY658" fmla="*/ 515264 h 1988131"/>
                <a:gd name="connsiteX659" fmla="*/ 919023 w 1607795"/>
                <a:gd name="connsiteY659" fmla="*/ 524027 h 1988131"/>
                <a:gd name="connsiteX660" fmla="*/ 913766 w 1607795"/>
                <a:gd name="connsiteY660" fmla="*/ 529285 h 1988131"/>
                <a:gd name="connsiteX661" fmla="*/ 912889 w 1607795"/>
                <a:gd name="connsiteY661" fmla="*/ 531914 h 1988131"/>
                <a:gd name="connsiteX662" fmla="*/ 913766 w 1607795"/>
                <a:gd name="connsiteY662" fmla="*/ 536296 h 1988131"/>
                <a:gd name="connsiteX663" fmla="*/ 928662 w 1607795"/>
                <a:gd name="connsiteY663" fmla="*/ 519646 h 1988131"/>
                <a:gd name="connsiteX664" fmla="*/ 943560 w 1607795"/>
                <a:gd name="connsiteY664" fmla="*/ 502996 h 1988131"/>
                <a:gd name="connsiteX665" fmla="*/ 1027684 w 1607795"/>
                <a:gd name="connsiteY665" fmla="*/ 476707 h 1988131"/>
                <a:gd name="connsiteX666" fmla="*/ 1004900 w 1607795"/>
                <a:gd name="connsiteY666" fmla="*/ 480212 h 1988131"/>
                <a:gd name="connsiteX667" fmla="*/ 1002614 w 1607795"/>
                <a:gd name="connsiteY667" fmla="*/ 479927 h 1988131"/>
                <a:gd name="connsiteX668" fmla="*/ 976421 w 1607795"/>
                <a:gd name="connsiteY668" fmla="*/ 500806 h 1988131"/>
                <a:gd name="connsiteX669" fmla="*/ 952322 w 1607795"/>
                <a:gd name="connsiteY669" fmla="*/ 524027 h 1988131"/>
                <a:gd name="connsiteX670" fmla="*/ 936549 w 1607795"/>
                <a:gd name="connsiteY670" fmla="*/ 545059 h 1988131"/>
                <a:gd name="connsiteX671" fmla="*/ 919023 w 1607795"/>
                <a:gd name="connsiteY671" fmla="*/ 564337 h 1988131"/>
                <a:gd name="connsiteX672" fmla="*/ 912012 w 1607795"/>
                <a:gd name="connsiteY672" fmla="*/ 595884 h 1988131"/>
                <a:gd name="connsiteX673" fmla="*/ 917270 w 1607795"/>
                <a:gd name="connsiteY673" fmla="*/ 608152 h 1988131"/>
                <a:gd name="connsiteX674" fmla="*/ 927786 w 1607795"/>
                <a:gd name="connsiteY674" fmla="*/ 624802 h 1988131"/>
                <a:gd name="connsiteX675" fmla="*/ 943560 w 1607795"/>
                <a:gd name="connsiteY675" fmla="*/ 634441 h 1988131"/>
                <a:gd name="connsiteX676" fmla="*/ 949694 w 1607795"/>
                <a:gd name="connsiteY676" fmla="*/ 635318 h 1988131"/>
                <a:gd name="connsiteX677" fmla="*/ 955828 w 1607795"/>
                <a:gd name="connsiteY677" fmla="*/ 636194 h 1988131"/>
                <a:gd name="connsiteX678" fmla="*/ 972477 w 1607795"/>
                <a:gd name="connsiteY678" fmla="*/ 612534 h 1988131"/>
                <a:gd name="connsiteX679" fmla="*/ 989127 w 1607795"/>
                <a:gd name="connsiteY679" fmla="*/ 590626 h 1988131"/>
                <a:gd name="connsiteX680" fmla="*/ 989628 w 1607795"/>
                <a:gd name="connsiteY680" fmla="*/ 592129 h 1988131"/>
                <a:gd name="connsiteX681" fmla="*/ 990880 w 1607795"/>
                <a:gd name="connsiteY681" fmla="*/ 587121 h 1988131"/>
                <a:gd name="connsiteX682" fmla="*/ 997890 w 1607795"/>
                <a:gd name="connsiteY682" fmla="*/ 587121 h 1988131"/>
                <a:gd name="connsiteX683" fmla="*/ 997890 w 1607795"/>
                <a:gd name="connsiteY683" fmla="*/ 581863 h 1988131"/>
                <a:gd name="connsiteX684" fmla="*/ 997890 w 1607795"/>
                <a:gd name="connsiteY684" fmla="*/ 578358 h 1988131"/>
                <a:gd name="connsiteX685" fmla="*/ 1003148 w 1607795"/>
                <a:gd name="connsiteY685" fmla="*/ 578358 h 1988131"/>
                <a:gd name="connsiteX686" fmla="*/ 1003148 w 1607795"/>
                <a:gd name="connsiteY686" fmla="*/ 581863 h 1988131"/>
                <a:gd name="connsiteX687" fmla="*/ 1017169 w 1607795"/>
                <a:gd name="connsiteY687" fmla="*/ 583616 h 1988131"/>
                <a:gd name="connsiteX688" fmla="*/ 1017169 w 1607795"/>
                <a:gd name="connsiteY688" fmla="*/ 574853 h 1988131"/>
                <a:gd name="connsiteX689" fmla="*/ 1020674 w 1607795"/>
                <a:gd name="connsiteY689" fmla="*/ 578358 h 1988131"/>
                <a:gd name="connsiteX690" fmla="*/ 1039953 w 1607795"/>
                <a:gd name="connsiteY690" fmla="*/ 571348 h 1988131"/>
                <a:gd name="connsiteX691" fmla="*/ 1043458 w 1607795"/>
                <a:gd name="connsiteY691" fmla="*/ 565214 h 1988131"/>
                <a:gd name="connsiteX692" fmla="*/ 1041705 w 1607795"/>
                <a:gd name="connsiteY692" fmla="*/ 557327 h 1988131"/>
                <a:gd name="connsiteX693" fmla="*/ 1041705 w 1607795"/>
                <a:gd name="connsiteY693" fmla="*/ 487223 h 1988131"/>
                <a:gd name="connsiteX694" fmla="*/ 1040829 w 1607795"/>
                <a:gd name="connsiteY694" fmla="*/ 478460 h 1988131"/>
                <a:gd name="connsiteX695" fmla="*/ 1027684 w 1607795"/>
                <a:gd name="connsiteY695" fmla="*/ 476707 h 1988131"/>
                <a:gd name="connsiteX696" fmla="*/ 0 w 1607795"/>
                <a:gd name="connsiteY696" fmla="*/ 393344 h 1988131"/>
                <a:gd name="connsiteX697" fmla="*/ 4166 w 1607795"/>
                <a:gd name="connsiteY697" fmla="*/ 399593 h 1988131"/>
                <a:gd name="connsiteX698" fmla="*/ 9424 w 1607795"/>
                <a:gd name="connsiteY698" fmla="*/ 411861 h 1988131"/>
                <a:gd name="connsiteX699" fmla="*/ 14682 w 1607795"/>
                <a:gd name="connsiteY699" fmla="*/ 431140 h 1988131"/>
                <a:gd name="connsiteX700" fmla="*/ 7671 w 1607795"/>
                <a:gd name="connsiteY700" fmla="*/ 457429 h 1988131"/>
                <a:gd name="connsiteX701" fmla="*/ 4166 w 1607795"/>
                <a:gd name="connsiteY701" fmla="*/ 469697 h 1988131"/>
                <a:gd name="connsiteX702" fmla="*/ 0 w 1607795"/>
                <a:gd name="connsiteY702" fmla="*/ 476362 h 1988131"/>
                <a:gd name="connsiteX703" fmla="*/ 0 w 1607795"/>
                <a:gd name="connsiteY703" fmla="*/ 393344 h 1988131"/>
                <a:gd name="connsiteX704" fmla="*/ 423037 w 1607795"/>
                <a:gd name="connsiteY704" fmla="*/ 212065 h 1988131"/>
                <a:gd name="connsiteX705" fmla="*/ 424790 w 1607795"/>
                <a:gd name="connsiteY705" fmla="*/ 227838 h 1988131"/>
                <a:gd name="connsiteX706" fmla="*/ 423037 w 1607795"/>
                <a:gd name="connsiteY706" fmla="*/ 278664 h 1988131"/>
                <a:gd name="connsiteX707" fmla="*/ 420408 w 1607795"/>
                <a:gd name="connsiteY707" fmla="*/ 299695 h 1988131"/>
                <a:gd name="connsiteX708" fmla="*/ 419532 w 1607795"/>
                <a:gd name="connsiteY708" fmla="*/ 325984 h 1988131"/>
                <a:gd name="connsiteX709" fmla="*/ 418656 w 1607795"/>
                <a:gd name="connsiteY709" fmla="*/ 331241 h 1988131"/>
                <a:gd name="connsiteX710" fmla="*/ 417780 w 1607795"/>
                <a:gd name="connsiteY710" fmla="*/ 338252 h 1988131"/>
                <a:gd name="connsiteX711" fmla="*/ 416027 w 1607795"/>
                <a:gd name="connsiteY711" fmla="*/ 361036 h 1988131"/>
                <a:gd name="connsiteX712" fmla="*/ 421285 w 1607795"/>
                <a:gd name="connsiteY712" fmla="*/ 371551 h 1988131"/>
                <a:gd name="connsiteX713" fmla="*/ 426543 w 1607795"/>
                <a:gd name="connsiteY713" fmla="*/ 320726 h 1988131"/>
                <a:gd name="connsiteX714" fmla="*/ 426543 w 1607795"/>
                <a:gd name="connsiteY714" fmla="*/ 334747 h 1988131"/>
                <a:gd name="connsiteX715" fmla="*/ 424790 w 1607795"/>
                <a:gd name="connsiteY715" fmla="*/ 350520 h 1988131"/>
                <a:gd name="connsiteX716" fmla="*/ 424790 w 1607795"/>
                <a:gd name="connsiteY716" fmla="*/ 352273 h 1988131"/>
                <a:gd name="connsiteX717" fmla="*/ 425667 w 1607795"/>
                <a:gd name="connsiteY717" fmla="*/ 360159 h 1988131"/>
                <a:gd name="connsiteX718" fmla="*/ 424790 w 1607795"/>
                <a:gd name="connsiteY718" fmla="*/ 368046 h 1988131"/>
                <a:gd name="connsiteX719" fmla="*/ 423913 w 1607795"/>
                <a:gd name="connsiteY719" fmla="*/ 376809 h 1988131"/>
                <a:gd name="connsiteX720" fmla="*/ 421285 w 1607795"/>
                <a:gd name="connsiteY720" fmla="*/ 385572 h 1988131"/>
                <a:gd name="connsiteX721" fmla="*/ 421285 w 1607795"/>
                <a:gd name="connsiteY721" fmla="*/ 390830 h 1988131"/>
                <a:gd name="connsiteX722" fmla="*/ 424790 w 1607795"/>
                <a:gd name="connsiteY722" fmla="*/ 404851 h 1988131"/>
                <a:gd name="connsiteX723" fmla="*/ 421285 w 1607795"/>
                <a:gd name="connsiteY723" fmla="*/ 410985 h 1988131"/>
                <a:gd name="connsiteX724" fmla="*/ 423037 w 1607795"/>
                <a:gd name="connsiteY724" fmla="*/ 418871 h 1988131"/>
                <a:gd name="connsiteX725" fmla="*/ 417780 w 1607795"/>
                <a:gd name="connsiteY725" fmla="*/ 418871 h 1988131"/>
                <a:gd name="connsiteX726" fmla="*/ 419532 w 1607795"/>
                <a:gd name="connsiteY726" fmla="*/ 452171 h 1988131"/>
                <a:gd name="connsiteX727" fmla="*/ 418656 w 1607795"/>
                <a:gd name="connsiteY727" fmla="*/ 461810 h 1988131"/>
                <a:gd name="connsiteX728" fmla="*/ 417780 w 1607795"/>
                <a:gd name="connsiteY728" fmla="*/ 473202 h 1988131"/>
                <a:gd name="connsiteX729" fmla="*/ 423037 w 1607795"/>
                <a:gd name="connsiteY729" fmla="*/ 455676 h 1988131"/>
                <a:gd name="connsiteX730" fmla="*/ 424790 w 1607795"/>
                <a:gd name="connsiteY730" fmla="*/ 441655 h 1988131"/>
                <a:gd name="connsiteX731" fmla="*/ 424790 w 1607795"/>
                <a:gd name="connsiteY731" fmla="*/ 466192 h 1988131"/>
                <a:gd name="connsiteX732" fmla="*/ 424790 w 1607795"/>
                <a:gd name="connsiteY732" fmla="*/ 478460 h 1988131"/>
                <a:gd name="connsiteX733" fmla="*/ 423037 w 1607795"/>
                <a:gd name="connsiteY733" fmla="*/ 480212 h 1988131"/>
                <a:gd name="connsiteX734" fmla="*/ 424790 w 1607795"/>
                <a:gd name="connsiteY734" fmla="*/ 492481 h 1988131"/>
                <a:gd name="connsiteX735" fmla="*/ 424790 w 1607795"/>
                <a:gd name="connsiteY735" fmla="*/ 506502 h 1988131"/>
                <a:gd name="connsiteX736" fmla="*/ 430048 w 1607795"/>
                <a:gd name="connsiteY736" fmla="*/ 501244 h 1988131"/>
                <a:gd name="connsiteX737" fmla="*/ 437058 w 1607795"/>
                <a:gd name="connsiteY737" fmla="*/ 511759 h 1988131"/>
                <a:gd name="connsiteX738" fmla="*/ 445821 w 1607795"/>
                <a:gd name="connsiteY738" fmla="*/ 527533 h 1988131"/>
                <a:gd name="connsiteX739" fmla="*/ 444945 w 1607795"/>
                <a:gd name="connsiteY739" fmla="*/ 526656 h 1988131"/>
                <a:gd name="connsiteX740" fmla="*/ 444068 w 1607795"/>
                <a:gd name="connsiteY740" fmla="*/ 529285 h 1988131"/>
                <a:gd name="connsiteX741" fmla="*/ 451079 w 1607795"/>
                <a:gd name="connsiteY741" fmla="*/ 534543 h 1988131"/>
                <a:gd name="connsiteX742" fmla="*/ 449326 w 1607795"/>
                <a:gd name="connsiteY742" fmla="*/ 540677 h 1988131"/>
                <a:gd name="connsiteX743" fmla="*/ 447574 w 1607795"/>
                <a:gd name="connsiteY743" fmla="*/ 546811 h 1988131"/>
                <a:gd name="connsiteX744" fmla="*/ 454584 w 1607795"/>
                <a:gd name="connsiteY744" fmla="*/ 550316 h 1988131"/>
                <a:gd name="connsiteX745" fmla="*/ 452831 w 1607795"/>
                <a:gd name="connsiteY745" fmla="*/ 543306 h 1988131"/>
                <a:gd name="connsiteX746" fmla="*/ 458966 w 1607795"/>
                <a:gd name="connsiteY746" fmla="*/ 544182 h 1988131"/>
                <a:gd name="connsiteX747" fmla="*/ 459842 w 1607795"/>
                <a:gd name="connsiteY747" fmla="*/ 545059 h 1988131"/>
                <a:gd name="connsiteX748" fmla="*/ 459842 w 1607795"/>
                <a:gd name="connsiteY748" fmla="*/ 552069 h 1988131"/>
                <a:gd name="connsiteX749" fmla="*/ 456337 w 1607795"/>
                <a:gd name="connsiteY749" fmla="*/ 566090 h 1988131"/>
                <a:gd name="connsiteX750" fmla="*/ 456337 w 1607795"/>
                <a:gd name="connsiteY750" fmla="*/ 569595 h 1988131"/>
                <a:gd name="connsiteX751" fmla="*/ 458090 w 1607795"/>
                <a:gd name="connsiteY751" fmla="*/ 579234 h 1988131"/>
                <a:gd name="connsiteX752" fmla="*/ 459842 w 1607795"/>
                <a:gd name="connsiteY752" fmla="*/ 592379 h 1988131"/>
                <a:gd name="connsiteX753" fmla="*/ 458090 w 1607795"/>
                <a:gd name="connsiteY753" fmla="*/ 601142 h 1988131"/>
                <a:gd name="connsiteX754" fmla="*/ 456337 w 1607795"/>
                <a:gd name="connsiteY754" fmla="*/ 636194 h 1988131"/>
                <a:gd name="connsiteX755" fmla="*/ 457213 w 1607795"/>
                <a:gd name="connsiteY755" fmla="*/ 654596 h 1988131"/>
                <a:gd name="connsiteX756" fmla="*/ 456337 w 1607795"/>
                <a:gd name="connsiteY756" fmla="*/ 683514 h 1988131"/>
                <a:gd name="connsiteX757" fmla="*/ 454584 w 1607795"/>
                <a:gd name="connsiteY757" fmla="*/ 687019 h 1988131"/>
                <a:gd name="connsiteX758" fmla="*/ 451079 w 1607795"/>
                <a:gd name="connsiteY758" fmla="*/ 687019 h 1988131"/>
                <a:gd name="connsiteX759" fmla="*/ 445821 w 1607795"/>
                <a:gd name="connsiteY759" fmla="*/ 665988 h 1988131"/>
                <a:gd name="connsiteX760" fmla="*/ 445821 w 1607795"/>
                <a:gd name="connsiteY760" fmla="*/ 623926 h 1988131"/>
                <a:gd name="connsiteX761" fmla="*/ 444068 w 1607795"/>
                <a:gd name="connsiteY761" fmla="*/ 616915 h 1988131"/>
                <a:gd name="connsiteX762" fmla="*/ 437058 w 1607795"/>
                <a:gd name="connsiteY762" fmla="*/ 618668 h 1988131"/>
                <a:gd name="connsiteX763" fmla="*/ 435306 w 1607795"/>
                <a:gd name="connsiteY763" fmla="*/ 622173 h 1988131"/>
                <a:gd name="connsiteX764" fmla="*/ 431800 w 1607795"/>
                <a:gd name="connsiteY764" fmla="*/ 622173 h 1988131"/>
                <a:gd name="connsiteX765" fmla="*/ 430048 w 1607795"/>
                <a:gd name="connsiteY765" fmla="*/ 618668 h 1988131"/>
                <a:gd name="connsiteX766" fmla="*/ 428295 w 1607795"/>
                <a:gd name="connsiteY766" fmla="*/ 618668 h 1988131"/>
                <a:gd name="connsiteX767" fmla="*/ 403759 w 1607795"/>
                <a:gd name="connsiteY767" fmla="*/ 630936 h 1988131"/>
                <a:gd name="connsiteX768" fmla="*/ 394995 w 1607795"/>
                <a:gd name="connsiteY768" fmla="*/ 641452 h 1988131"/>
                <a:gd name="connsiteX769" fmla="*/ 391490 w 1607795"/>
                <a:gd name="connsiteY769" fmla="*/ 653720 h 1988131"/>
                <a:gd name="connsiteX770" fmla="*/ 389738 w 1607795"/>
                <a:gd name="connsiteY770" fmla="*/ 664236 h 1988131"/>
                <a:gd name="connsiteX771" fmla="*/ 388862 w 1607795"/>
                <a:gd name="connsiteY771" fmla="*/ 669493 h 1988131"/>
                <a:gd name="connsiteX772" fmla="*/ 387985 w 1607795"/>
                <a:gd name="connsiteY772" fmla="*/ 674751 h 1988131"/>
                <a:gd name="connsiteX773" fmla="*/ 387985 w 1607795"/>
                <a:gd name="connsiteY773" fmla="*/ 678256 h 1988131"/>
                <a:gd name="connsiteX774" fmla="*/ 391490 w 1607795"/>
                <a:gd name="connsiteY774" fmla="*/ 690524 h 1988131"/>
                <a:gd name="connsiteX775" fmla="*/ 386233 w 1607795"/>
                <a:gd name="connsiteY775" fmla="*/ 708050 h 1988131"/>
                <a:gd name="connsiteX776" fmla="*/ 384480 w 1607795"/>
                <a:gd name="connsiteY776" fmla="*/ 723824 h 1988131"/>
                <a:gd name="connsiteX777" fmla="*/ 383604 w 1607795"/>
                <a:gd name="connsiteY777" fmla="*/ 741350 h 1988131"/>
                <a:gd name="connsiteX778" fmla="*/ 382728 w 1607795"/>
                <a:gd name="connsiteY778" fmla="*/ 755371 h 1988131"/>
                <a:gd name="connsiteX779" fmla="*/ 380975 w 1607795"/>
                <a:gd name="connsiteY779" fmla="*/ 768515 h 1988131"/>
                <a:gd name="connsiteX780" fmla="*/ 379222 w 1607795"/>
                <a:gd name="connsiteY780" fmla="*/ 779907 h 1988131"/>
                <a:gd name="connsiteX781" fmla="*/ 384480 w 1607795"/>
                <a:gd name="connsiteY781" fmla="*/ 790423 h 1988131"/>
                <a:gd name="connsiteX782" fmla="*/ 387109 w 1607795"/>
                <a:gd name="connsiteY782" fmla="*/ 793052 h 1988131"/>
                <a:gd name="connsiteX783" fmla="*/ 389738 w 1607795"/>
                <a:gd name="connsiteY783" fmla="*/ 797433 h 1988131"/>
                <a:gd name="connsiteX784" fmla="*/ 387985 w 1607795"/>
                <a:gd name="connsiteY784" fmla="*/ 797433 h 1988131"/>
                <a:gd name="connsiteX785" fmla="*/ 387109 w 1607795"/>
                <a:gd name="connsiteY785" fmla="*/ 794804 h 1988131"/>
                <a:gd name="connsiteX786" fmla="*/ 384480 w 1607795"/>
                <a:gd name="connsiteY786" fmla="*/ 792175 h 1988131"/>
                <a:gd name="connsiteX787" fmla="*/ 382728 w 1607795"/>
                <a:gd name="connsiteY787" fmla="*/ 806196 h 1988131"/>
                <a:gd name="connsiteX788" fmla="*/ 384480 w 1607795"/>
                <a:gd name="connsiteY788" fmla="*/ 806196 h 1988131"/>
                <a:gd name="connsiteX789" fmla="*/ 387985 w 1607795"/>
                <a:gd name="connsiteY789" fmla="*/ 802691 h 1988131"/>
                <a:gd name="connsiteX790" fmla="*/ 386233 w 1607795"/>
                <a:gd name="connsiteY790" fmla="*/ 844753 h 1988131"/>
                <a:gd name="connsiteX791" fmla="*/ 393243 w 1607795"/>
                <a:gd name="connsiteY791" fmla="*/ 820217 h 1988131"/>
                <a:gd name="connsiteX792" fmla="*/ 394120 w 1607795"/>
                <a:gd name="connsiteY792" fmla="*/ 821093 h 1988131"/>
                <a:gd name="connsiteX793" fmla="*/ 394995 w 1607795"/>
                <a:gd name="connsiteY793" fmla="*/ 821970 h 1988131"/>
                <a:gd name="connsiteX794" fmla="*/ 391490 w 1607795"/>
                <a:gd name="connsiteY794" fmla="*/ 850011 h 1988131"/>
                <a:gd name="connsiteX795" fmla="*/ 393243 w 1607795"/>
                <a:gd name="connsiteY795" fmla="*/ 867537 h 1988131"/>
                <a:gd name="connsiteX796" fmla="*/ 400254 w 1607795"/>
                <a:gd name="connsiteY796" fmla="*/ 850011 h 1988131"/>
                <a:gd name="connsiteX797" fmla="*/ 402006 w 1607795"/>
                <a:gd name="connsiteY797" fmla="*/ 853516 h 1988131"/>
                <a:gd name="connsiteX798" fmla="*/ 414274 w 1607795"/>
                <a:gd name="connsiteY798" fmla="*/ 793928 h 1988131"/>
                <a:gd name="connsiteX799" fmla="*/ 416903 w 1607795"/>
                <a:gd name="connsiteY799" fmla="*/ 801815 h 1988131"/>
                <a:gd name="connsiteX800" fmla="*/ 416027 w 1607795"/>
                <a:gd name="connsiteY800" fmla="*/ 807949 h 1988131"/>
                <a:gd name="connsiteX801" fmla="*/ 412521 w 1607795"/>
                <a:gd name="connsiteY801" fmla="*/ 820217 h 1988131"/>
                <a:gd name="connsiteX802" fmla="*/ 412521 w 1607795"/>
                <a:gd name="connsiteY802" fmla="*/ 846506 h 1988131"/>
                <a:gd name="connsiteX803" fmla="*/ 410769 w 1607795"/>
                <a:gd name="connsiteY803" fmla="*/ 874548 h 1988131"/>
                <a:gd name="connsiteX804" fmla="*/ 410769 w 1607795"/>
                <a:gd name="connsiteY804" fmla="*/ 881558 h 1988131"/>
                <a:gd name="connsiteX805" fmla="*/ 412521 w 1607795"/>
                <a:gd name="connsiteY805" fmla="*/ 904342 h 1988131"/>
                <a:gd name="connsiteX806" fmla="*/ 413398 w 1607795"/>
                <a:gd name="connsiteY806" fmla="*/ 906094 h 1988131"/>
                <a:gd name="connsiteX807" fmla="*/ 412521 w 1607795"/>
                <a:gd name="connsiteY807" fmla="*/ 909599 h 1988131"/>
                <a:gd name="connsiteX808" fmla="*/ 412521 w 1607795"/>
                <a:gd name="connsiteY808" fmla="*/ 918362 h 1988131"/>
                <a:gd name="connsiteX809" fmla="*/ 416027 w 1607795"/>
                <a:gd name="connsiteY809" fmla="*/ 914857 h 1988131"/>
                <a:gd name="connsiteX810" fmla="*/ 415151 w 1607795"/>
                <a:gd name="connsiteY810" fmla="*/ 929754 h 1988131"/>
                <a:gd name="connsiteX811" fmla="*/ 414274 w 1607795"/>
                <a:gd name="connsiteY811" fmla="*/ 944651 h 1988131"/>
                <a:gd name="connsiteX812" fmla="*/ 414274 w 1607795"/>
                <a:gd name="connsiteY812" fmla="*/ 946404 h 1988131"/>
                <a:gd name="connsiteX813" fmla="*/ 419532 w 1607795"/>
                <a:gd name="connsiteY813" fmla="*/ 959549 h 1988131"/>
                <a:gd name="connsiteX814" fmla="*/ 423037 w 1607795"/>
                <a:gd name="connsiteY814" fmla="*/ 970940 h 1988131"/>
                <a:gd name="connsiteX815" fmla="*/ 423037 w 1607795"/>
                <a:gd name="connsiteY815" fmla="*/ 976198 h 1988131"/>
                <a:gd name="connsiteX816" fmla="*/ 419532 w 1607795"/>
                <a:gd name="connsiteY816" fmla="*/ 984961 h 1988131"/>
                <a:gd name="connsiteX817" fmla="*/ 417780 w 1607795"/>
                <a:gd name="connsiteY817" fmla="*/ 995477 h 1988131"/>
                <a:gd name="connsiteX818" fmla="*/ 409016 w 1607795"/>
                <a:gd name="connsiteY818" fmla="*/ 983209 h 1988131"/>
                <a:gd name="connsiteX819" fmla="*/ 410769 w 1607795"/>
                <a:gd name="connsiteY819" fmla="*/ 1002487 h 1988131"/>
                <a:gd name="connsiteX820" fmla="*/ 405512 w 1607795"/>
                <a:gd name="connsiteY820" fmla="*/ 1010374 h 1988131"/>
                <a:gd name="connsiteX821" fmla="*/ 398501 w 1607795"/>
                <a:gd name="connsiteY821" fmla="*/ 1016508 h 1988131"/>
                <a:gd name="connsiteX822" fmla="*/ 402006 w 1607795"/>
                <a:gd name="connsiteY822" fmla="*/ 1025271 h 1988131"/>
                <a:gd name="connsiteX823" fmla="*/ 400254 w 1607795"/>
                <a:gd name="connsiteY823" fmla="*/ 1030529 h 1988131"/>
                <a:gd name="connsiteX824" fmla="*/ 393243 w 1607795"/>
                <a:gd name="connsiteY824" fmla="*/ 1034034 h 1988131"/>
                <a:gd name="connsiteX825" fmla="*/ 389738 w 1607795"/>
                <a:gd name="connsiteY825" fmla="*/ 1028776 h 1988131"/>
                <a:gd name="connsiteX826" fmla="*/ 387109 w 1607795"/>
                <a:gd name="connsiteY826" fmla="*/ 1034910 h 1988131"/>
                <a:gd name="connsiteX827" fmla="*/ 387985 w 1607795"/>
                <a:gd name="connsiteY827" fmla="*/ 1039292 h 1988131"/>
                <a:gd name="connsiteX828" fmla="*/ 382728 w 1607795"/>
                <a:gd name="connsiteY828" fmla="*/ 1037539 h 1988131"/>
                <a:gd name="connsiteX829" fmla="*/ 373965 w 1607795"/>
                <a:gd name="connsiteY829" fmla="*/ 1032282 h 1988131"/>
                <a:gd name="connsiteX830" fmla="*/ 365202 w 1607795"/>
                <a:gd name="connsiteY830" fmla="*/ 1027024 h 1988131"/>
                <a:gd name="connsiteX831" fmla="*/ 365202 w 1607795"/>
                <a:gd name="connsiteY831" fmla="*/ 1034910 h 1988131"/>
                <a:gd name="connsiteX832" fmla="*/ 363449 w 1607795"/>
                <a:gd name="connsiteY832" fmla="*/ 1044550 h 1988131"/>
                <a:gd name="connsiteX833" fmla="*/ 359944 w 1607795"/>
                <a:gd name="connsiteY833" fmla="*/ 1039292 h 1988131"/>
                <a:gd name="connsiteX834" fmla="*/ 357315 w 1607795"/>
                <a:gd name="connsiteY834" fmla="*/ 1045426 h 1988131"/>
                <a:gd name="connsiteX835" fmla="*/ 358191 w 1607795"/>
                <a:gd name="connsiteY835" fmla="*/ 1051560 h 1988131"/>
                <a:gd name="connsiteX836" fmla="*/ 347675 w 1607795"/>
                <a:gd name="connsiteY836" fmla="*/ 1049807 h 1988131"/>
                <a:gd name="connsiteX837" fmla="*/ 345923 w 1607795"/>
                <a:gd name="connsiteY837" fmla="*/ 1053313 h 1988131"/>
                <a:gd name="connsiteX838" fmla="*/ 341541 w 1607795"/>
                <a:gd name="connsiteY838" fmla="*/ 1054189 h 1988131"/>
                <a:gd name="connsiteX839" fmla="*/ 335407 w 1607795"/>
                <a:gd name="connsiteY839" fmla="*/ 1051560 h 1988131"/>
                <a:gd name="connsiteX840" fmla="*/ 338036 w 1607795"/>
                <a:gd name="connsiteY840" fmla="*/ 1049807 h 1988131"/>
                <a:gd name="connsiteX841" fmla="*/ 340665 w 1607795"/>
                <a:gd name="connsiteY841" fmla="*/ 1048055 h 1988131"/>
                <a:gd name="connsiteX842" fmla="*/ 331902 w 1607795"/>
                <a:gd name="connsiteY842" fmla="*/ 1035787 h 1988131"/>
                <a:gd name="connsiteX843" fmla="*/ 333655 w 1607795"/>
                <a:gd name="connsiteY843" fmla="*/ 1049807 h 1988131"/>
                <a:gd name="connsiteX844" fmla="*/ 325768 w 1607795"/>
                <a:gd name="connsiteY844" fmla="*/ 1048055 h 1988131"/>
                <a:gd name="connsiteX845" fmla="*/ 321387 w 1607795"/>
                <a:gd name="connsiteY845" fmla="*/ 1042797 h 1988131"/>
                <a:gd name="connsiteX846" fmla="*/ 319634 w 1607795"/>
                <a:gd name="connsiteY846" fmla="*/ 1048055 h 1988131"/>
                <a:gd name="connsiteX847" fmla="*/ 314376 w 1607795"/>
                <a:gd name="connsiteY847" fmla="*/ 1053313 h 1988131"/>
                <a:gd name="connsiteX848" fmla="*/ 309118 w 1607795"/>
                <a:gd name="connsiteY848" fmla="*/ 1046302 h 1988131"/>
                <a:gd name="connsiteX849" fmla="*/ 295097 w 1607795"/>
                <a:gd name="connsiteY849" fmla="*/ 1051560 h 1988131"/>
                <a:gd name="connsiteX850" fmla="*/ 286334 w 1607795"/>
                <a:gd name="connsiteY850" fmla="*/ 1046302 h 1988131"/>
                <a:gd name="connsiteX851" fmla="*/ 282829 w 1607795"/>
                <a:gd name="connsiteY851" fmla="*/ 1039292 h 1988131"/>
                <a:gd name="connsiteX852" fmla="*/ 282829 w 1607795"/>
                <a:gd name="connsiteY852" fmla="*/ 1048055 h 1988131"/>
                <a:gd name="connsiteX853" fmla="*/ 278448 w 1607795"/>
                <a:gd name="connsiteY853" fmla="*/ 1051560 h 1988131"/>
                <a:gd name="connsiteX854" fmla="*/ 274066 w 1607795"/>
                <a:gd name="connsiteY854" fmla="*/ 1048055 h 1988131"/>
                <a:gd name="connsiteX855" fmla="*/ 268808 w 1607795"/>
                <a:gd name="connsiteY855" fmla="*/ 1041045 h 1988131"/>
                <a:gd name="connsiteX856" fmla="*/ 259169 w 1607795"/>
                <a:gd name="connsiteY856" fmla="*/ 1029653 h 1988131"/>
                <a:gd name="connsiteX857" fmla="*/ 251283 w 1607795"/>
                <a:gd name="connsiteY857" fmla="*/ 1018261 h 1988131"/>
                <a:gd name="connsiteX858" fmla="*/ 251283 w 1607795"/>
                <a:gd name="connsiteY858" fmla="*/ 1011250 h 1988131"/>
                <a:gd name="connsiteX859" fmla="*/ 253035 w 1607795"/>
                <a:gd name="connsiteY859" fmla="*/ 1002487 h 1988131"/>
                <a:gd name="connsiteX860" fmla="*/ 247777 w 1607795"/>
                <a:gd name="connsiteY860" fmla="*/ 1009498 h 1988131"/>
                <a:gd name="connsiteX861" fmla="*/ 246025 w 1607795"/>
                <a:gd name="connsiteY861" fmla="*/ 1014755 h 1988131"/>
                <a:gd name="connsiteX862" fmla="*/ 242520 w 1607795"/>
                <a:gd name="connsiteY862" fmla="*/ 1011250 h 1988131"/>
                <a:gd name="connsiteX863" fmla="*/ 232004 w 1607795"/>
                <a:gd name="connsiteY863" fmla="*/ 1005992 h 1988131"/>
                <a:gd name="connsiteX864" fmla="*/ 219736 w 1607795"/>
                <a:gd name="connsiteY864" fmla="*/ 995477 h 1988131"/>
                <a:gd name="connsiteX865" fmla="*/ 219736 w 1607795"/>
                <a:gd name="connsiteY865" fmla="*/ 986714 h 1988131"/>
                <a:gd name="connsiteX866" fmla="*/ 212725 w 1607795"/>
                <a:gd name="connsiteY866" fmla="*/ 976198 h 1988131"/>
                <a:gd name="connsiteX867" fmla="*/ 198705 w 1607795"/>
                <a:gd name="connsiteY867" fmla="*/ 972693 h 1988131"/>
                <a:gd name="connsiteX868" fmla="*/ 189942 w 1607795"/>
                <a:gd name="connsiteY868" fmla="*/ 972693 h 1988131"/>
                <a:gd name="connsiteX869" fmla="*/ 177674 w 1607795"/>
                <a:gd name="connsiteY869" fmla="*/ 969188 h 1988131"/>
                <a:gd name="connsiteX870" fmla="*/ 174168 w 1607795"/>
                <a:gd name="connsiteY870" fmla="*/ 965683 h 1988131"/>
                <a:gd name="connsiteX871" fmla="*/ 167158 w 1607795"/>
                <a:gd name="connsiteY871" fmla="*/ 944651 h 1988131"/>
                <a:gd name="connsiteX872" fmla="*/ 165405 w 1607795"/>
                <a:gd name="connsiteY872" fmla="*/ 941146 h 1988131"/>
                <a:gd name="connsiteX873" fmla="*/ 153137 w 1607795"/>
                <a:gd name="connsiteY873" fmla="*/ 909599 h 1988131"/>
                <a:gd name="connsiteX874" fmla="*/ 153137 w 1607795"/>
                <a:gd name="connsiteY874" fmla="*/ 906094 h 1988131"/>
                <a:gd name="connsiteX875" fmla="*/ 154013 w 1607795"/>
                <a:gd name="connsiteY875" fmla="*/ 892074 h 1988131"/>
                <a:gd name="connsiteX876" fmla="*/ 158395 w 1607795"/>
                <a:gd name="connsiteY876" fmla="*/ 876300 h 1988131"/>
                <a:gd name="connsiteX877" fmla="*/ 167158 w 1607795"/>
                <a:gd name="connsiteY877" fmla="*/ 857022 h 1988131"/>
                <a:gd name="connsiteX878" fmla="*/ 175921 w 1607795"/>
                <a:gd name="connsiteY878" fmla="*/ 837743 h 1988131"/>
                <a:gd name="connsiteX879" fmla="*/ 186437 w 1607795"/>
                <a:gd name="connsiteY879" fmla="*/ 816712 h 1988131"/>
                <a:gd name="connsiteX880" fmla="*/ 188189 w 1607795"/>
                <a:gd name="connsiteY880" fmla="*/ 813207 h 1988131"/>
                <a:gd name="connsiteX881" fmla="*/ 184684 w 1607795"/>
                <a:gd name="connsiteY881" fmla="*/ 727329 h 1988131"/>
                <a:gd name="connsiteX882" fmla="*/ 186437 w 1607795"/>
                <a:gd name="connsiteY882" fmla="*/ 681761 h 1988131"/>
                <a:gd name="connsiteX883" fmla="*/ 184684 w 1607795"/>
                <a:gd name="connsiteY883" fmla="*/ 627431 h 1988131"/>
                <a:gd name="connsiteX884" fmla="*/ 183807 w 1607795"/>
                <a:gd name="connsiteY884" fmla="*/ 603771 h 1988131"/>
                <a:gd name="connsiteX885" fmla="*/ 184684 w 1607795"/>
                <a:gd name="connsiteY885" fmla="*/ 571348 h 1988131"/>
                <a:gd name="connsiteX886" fmla="*/ 182931 w 1607795"/>
                <a:gd name="connsiteY886" fmla="*/ 564337 h 1988131"/>
                <a:gd name="connsiteX887" fmla="*/ 182931 w 1607795"/>
                <a:gd name="connsiteY887" fmla="*/ 559079 h 1988131"/>
                <a:gd name="connsiteX888" fmla="*/ 174168 w 1607795"/>
                <a:gd name="connsiteY888" fmla="*/ 545059 h 1988131"/>
                <a:gd name="connsiteX889" fmla="*/ 167158 w 1607795"/>
                <a:gd name="connsiteY889" fmla="*/ 537172 h 1988131"/>
                <a:gd name="connsiteX890" fmla="*/ 158395 w 1607795"/>
                <a:gd name="connsiteY890" fmla="*/ 531038 h 1988131"/>
                <a:gd name="connsiteX891" fmla="*/ 156642 w 1607795"/>
                <a:gd name="connsiteY891" fmla="*/ 526656 h 1988131"/>
                <a:gd name="connsiteX892" fmla="*/ 158395 w 1607795"/>
                <a:gd name="connsiteY892" fmla="*/ 522275 h 1988131"/>
                <a:gd name="connsiteX893" fmla="*/ 160147 w 1607795"/>
                <a:gd name="connsiteY893" fmla="*/ 515264 h 1988131"/>
                <a:gd name="connsiteX894" fmla="*/ 160147 w 1607795"/>
                <a:gd name="connsiteY894" fmla="*/ 510007 h 1988131"/>
                <a:gd name="connsiteX895" fmla="*/ 156642 w 1607795"/>
                <a:gd name="connsiteY895" fmla="*/ 499491 h 1988131"/>
                <a:gd name="connsiteX896" fmla="*/ 152261 w 1607795"/>
                <a:gd name="connsiteY896" fmla="*/ 492481 h 1988131"/>
                <a:gd name="connsiteX897" fmla="*/ 153137 w 1607795"/>
                <a:gd name="connsiteY897" fmla="*/ 481965 h 1988131"/>
                <a:gd name="connsiteX898" fmla="*/ 165405 w 1607795"/>
                <a:gd name="connsiteY898" fmla="*/ 460934 h 1988131"/>
                <a:gd name="connsiteX899" fmla="*/ 179426 w 1607795"/>
                <a:gd name="connsiteY899" fmla="*/ 441655 h 1988131"/>
                <a:gd name="connsiteX900" fmla="*/ 200457 w 1607795"/>
                <a:gd name="connsiteY900" fmla="*/ 434645 h 1988131"/>
                <a:gd name="connsiteX901" fmla="*/ 205715 w 1607795"/>
                <a:gd name="connsiteY901" fmla="*/ 429387 h 1988131"/>
                <a:gd name="connsiteX902" fmla="*/ 223241 w 1607795"/>
                <a:gd name="connsiteY902" fmla="*/ 410109 h 1988131"/>
                <a:gd name="connsiteX903" fmla="*/ 228499 w 1607795"/>
                <a:gd name="connsiteY903" fmla="*/ 406603 h 1988131"/>
                <a:gd name="connsiteX904" fmla="*/ 233756 w 1607795"/>
                <a:gd name="connsiteY904" fmla="*/ 404851 h 1988131"/>
                <a:gd name="connsiteX905" fmla="*/ 249530 w 1607795"/>
                <a:gd name="connsiteY905" fmla="*/ 392583 h 1988131"/>
                <a:gd name="connsiteX906" fmla="*/ 253035 w 1607795"/>
                <a:gd name="connsiteY906" fmla="*/ 390830 h 1988131"/>
                <a:gd name="connsiteX907" fmla="*/ 291592 w 1607795"/>
                <a:gd name="connsiteY907" fmla="*/ 382067 h 1988131"/>
                <a:gd name="connsiteX908" fmla="*/ 312624 w 1607795"/>
                <a:gd name="connsiteY908" fmla="*/ 385572 h 1988131"/>
                <a:gd name="connsiteX909" fmla="*/ 342418 w 1607795"/>
                <a:gd name="connsiteY909" fmla="*/ 404851 h 1988131"/>
                <a:gd name="connsiteX910" fmla="*/ 361696 w 1607795"/>
                <a:gd name="connsiteY910" fmla="*/ 443408 h 1988131"/>
                <a:gd name="connsiteX911" fmla="*/ 363449 w 1607795"/>
                <a:gd name="connsiteY911" fmla="*/ 452171 h 1988131"/>
                <a:gd name="connsiteX912" fmla="*/ 370459 w 1607795"/>
                <a:gd name="connsiteY912" fmla="*/ 438150 h 1988131"/>
                <a:gd name="connsiteX913" fmla="*/ 377470 w 1607795"/>
                <a:gd name="connsiteY913" fmla="*/ 396088 h 1988131"/>
                <a:gd name="connsiteX914" fmla="*/ 384480 w 1607795"/>
                <a:gd name="connsiteY914" fmla="*/ 354902 h 1988131"/>
                <a:gd name="connsiteX915" fmla="*/ 391490 w 1607795"/>
                <a:gd name="connsiteY915" fmla="*/ 299695 h 1988131"/>
                <a:gd name="connsiteX916" fmla="*/ 394995 w 1607795"/>
                <a:gd name="connsiteY916" fmla="*/ 289179 h 1988131"/>
                <a:gd name="connsiteX917" fmla="*/ 398501 w 1607795"/>
                <a:gd name="connsiteY917" fmla="*/ 289179 h 1988131"/>
                <a:gd name="connsiteX918" fmla="*/ 402006 w 1607795"/>
                <a:gd name="connsiteY918" fmla="*/ 276911 h 1988131"/>
                <a:gd name="connsiteX919" fmla="*/ 407264 w 1607795"/>
                <a:gd name="connsiteY919" fmla="*/ 240106 h 1988131"/>
                <a:gd name="connsiteX920" fmla="*/ 418948 w 1607795"/>
                <a:gd name="connsiteY920" fmla="*/ 216738 h 1988131"/>
                <a:gd name="connsiteX921" fmla="*/ 416027 w 1607795"/>
                <a:gd name="connsiteY921" fmla="*/ 231343 h 1988131"/>
                <a:gd name="connsiteX922" fmla="*/ 416027 w 1607795"/>
                <a:gd name="connsiteY922" fmla="*/ 236601 h 1988131"/>
                <a:gd name="connsiteX923" fmla="*/ 417780 w 1607795"/>
                <a:gd name="connsiteY923" fmla="*/ 236601 h 1988131"/>
                <a:gd name="connsiteX924" fmla="*/ 423037 w 1607795"/>
                <a:gd name="connsiteY924" fmla="*/ 212065 h 1988131"/>
                <a:gd name="connsiteX925" fmla="*/ 421285 w 1607795"/>
                <a:gd name="connsiteY925" fmla="*/ 212065 h 1988131"/>
                <a:gd name="connsiteX926" fmla="*/ 418948 w 1607795"/>
                <a:gd name="connsiteY926" fmla="*/ 216738 h 1988131"/>
                <a:gd name="connsiteX927" fmla="*/ 419532 w 1607795"/>
                <a:gd name="connsiteY927" fmla="*/ 213817 h 1988131"/>
                <a:gd name="connsiteX928" fmla="*/ 421285 w 1607795"/>
                <a:gd name="connsiteY928" fmla="*/ 212065 h 1988131"/>
                <a:gd name="connsiteX929" fmla="*/ 1020674 w 1607795"/>
                <a:gd name="connsiteY929" fmla="*/ 145466 h 1988131"/>
                <a:gd name="connsiteX930" fmla="*/ 997890 w 1607795"/>
                <a:gd name="connsiteY930" fmla="*/ 152476 h 1988131"/>
                <a:gd name="connsiteX931" fmla="*/ 1004900 w 1607795"/>
                <a:gd name="connsiteY931" fmla="*/ 154229 h 1988131"/>
                <a:gd name="connsiteX932" fmla="*/ 1020674 w 1607795"/>
                <a:gd name="connsiteY932" fmla="*/ 145466 h 1988131"/>
                <a:gd name="connsiteX933" fmla="*/ 1364183 w 1607795"/>
                <a:gd name="connsiteY933" fmla="*/ 94641 h 1988131"/>
                <a:gd name="connsiteX934" fmla="*/ 1358926 w 1607795"/>
                <a:gd name="connsiteY934" fmla="*/ 96393 h 1988131"/>
                <a:gd name="connsiteX935" fmla="*/ 1367689 w 1607795"/>
                <a:gd name="connsiteY935" fmla="*/ 96393 h 1988131"/>
                <a:gd name="connsiteX936" fmla="*/ 1364183 w 1607795"/>
                <a:gd name="connsiteY936" fmla="*/ 94641 h 1988131"/>
                <a:gd name="connsiteX937" fmla="*/ 1406246 w 1607795"/>
                <a:gd name="connsiteY937" fmla="*/ 89383 h 1988131"/>
                <a:gd name="connsiteX938" fmla="*/ 1397483 w 1607795"/>
                <a:gd name="connsiteY938" fmla="*/ 90259 h 1988131"/>
                <a:gd name="connsiteX939" fmla="*/ 1397483 w 1607795"/>
                <a:gd name="connsiteY939" fmla="*/ 96393 h 1988131"/>
                <a:gd name="connsiteX940" fmla="*/ 1406246 w 1607795"/>
                <a:gd name="connsiteY940" fmla="*/ 89383 h 1988131"/>
                <a:gd name="connsiteX941" fmla="*/ 1422019 w 1607795"/>
                <a:gd name="connsiteY941" fmla="*/ 85878 h 1988131"/>
                <a:gd name="connsiteX942" fmla="*/ 1423772 w 1607795"/>
                <a:gd name="connsiteY942" fmla="*/ 88506 h 1988131"/>
                <a:gd name="connsiteX943" fmla="*/ 1427277 w 1607795"/>
                <a:gd name="connsiteY943" fmla="*/ 89383 h 1988131"/>
                <a:gd name="connsiteX944" fmla="*/ 1427277 w 1607795"/>
                <a:gd name="connsiteY944" fmla="*/ 85878 h 1988131"/>
                <a:gd name="connsiteX945" fmla="*/ 1422019 w 1607795"/>
                <a:gd name="connsiteY945" fmla="*/ 85878 h 1988131"/>
                <a:gd name="connsiteX946" fmla="*/ 1280497 w 1607795"/>
                <a:gd name="connsiteY946" fmla="*/ 22346 h 1988131"/>
                <a:gd name="connsiteX947" fmla="*/ 1281811 w 1607795"/>
                <a:gd name="connsiteY947" fmla="*/ 24537 h 1988131"/>
                <a:gd name="connsiteX948" fmla="*/ 1284440 w 1607795"/>
                <a:gd name="connsiteY948" fmla="*/ 25413 h 1988131"/>
                <a:gd name="connsiteX949" fmla="*/ 1290574 w 1607795"/>
                <a:gd name="connsiteY949" fmla="*/ 24537 h 1988131"/>
                <a:gd name="connsiteX950" fmla="*/ 1322121 w 1607795"/>
                <a:gd name="connsiteY950" fmla="*/ 24537 h 1988131"/>
                <a:gd name="connsiteX951" fmla="*/ 1330884 w 1607795"/>
                <a:gd name="connsiteY951" fmla="*/ 28042 h 1988131"/>
                <a:gd name="connsiteX952" fmla="*/ 1364183 w 1607795"/>
                <a:gd name="connsiteY952" fmla="*/ 35052 h 1988131"/>
                <a:gd name="connsiteX953" fmla="*/ 1378204 w 1607795"/>
                <a:gd name="connsiteY953" fmla="*/ 41186 h 1988131"/>
                <a:gd name="connsiteX954" fmla="*/ 1385215 w 1607795"/>
                <a:gd name="connsiteY954" fmla="*/ 52578 h 1988131"/>
                <a:gd name="connsiteX955" fmla="*/ 1393978 w 1607795"/>
                <a:gd name="connsiteY955" fmla="*/ 70104 h 1988131"/>
                <a:gd name="connsiteX956" fmla="*/ 1397483 w 1607795"/>
                <a:gd name="connsiteY956" fmla="*/ 65723 h 1988131"/>
                <a:gd name="connsiteX957" fmla="*/ 1402741 w 1607795"/>
                <a:gd name="connsiteY957" fmla="*/ 63094 h 1988131"/>
                <a:gd name="connsiteX958" fmla="*/ 1409751 w 1607795"/>
                <a:gd name="connsiteY958" fmla="*/ 52578 h 1988131"/>
                <a:gd name="connsiteX959" fmla="*/ 1404493 w 1607795"/>
                <a:gd name="connsiteY959" fmla="*/ 48197 h 1988131"/>
                <a:gd name="connsiteX960" fmla="*/ 1397483 w 1607795"/>
                <a:gd name="connsiteY960" fmla="*/ 49073 h 1988131"/>
                <a:gd name="connsiteX961" fmla="*/ 1397483 w 1607795"/>
                <a:gd name="connsiteY961" fmla="*/ 42062 h 1988131"/>
                <a:gd name="connsiteX962" fmla="*/ 1422019 w 1607795"/>
                <a:gd name="connsiteY962" fmla="*/ 42062 h 1988131"/>
                <a:gd name="connsiteX963" fmla="*/ 1431658 w 1607795"/>
                <a:gd name="connsiteY963" fmla="*/ 47320 h 1988131"/>
                <a:gd name="connsiteX964" fmla="*/ 1444803 w 1607795"/>
                <a:gd name="connsiteY964" fmla="*/ 57836 h 1988131"/>
                <a:gd name="connsiteX965" fmla="*/ 1437793 w 1607795"/>
                <a:gd name="connsiteY965" fmla="*/ 58712 h 1988131"/>
                <a:gd name="connsiteX966" fmla="*/ 1430782 w 1607795"/>
                <a:gd name="connsiteY966" fmla="*/ 59589 h 1988131"/>
                <a:gd name="connsiteX967" fmla="*/ 1409751 w 1607795"/>
                <a:gd name="connsiteY967" fmla="*/ 66599 h 1988131"/>
                <a:gd name="connsiteX968" fmla="*/ 1403617 w 1607795"/>
                <a:gd name="connsiteY968" fmla="*/ 68352 h 1988131"/>
                <a:gd name="connsiteX969" fmla="*/ 1397483 w 1607795"/>
                <a:gd name="connsiteY969" fmla="*/ 71857 h 1988131"/>
                <a:gd name="connsiteX970" fmla="*/ 1406246 w 1607795"/>
                <a:gd name="connsiteY970" fmla="*/ 77114 h 1988131"/>
                <a:gd name="connsiteX971" fmla="*/ 1409751 w 1607795"/>
                <a:gd name="connsiteY971" fmla="*/ 82372 h 1988131"/>
                <a:gd name="connsiteX972" fmla="*/ 1422019 w 1607795"/>
                <a:gd name="connsiteY972" fmla="*/ 82372 h 1988131"/>
                <a:gd name="connsiteX973" fmla="*/ 1422019 w 1607795"/>
                <a:gd name="connsiteY973" fmla="*/ 78867 h 1988131"/>
                <a:gd name="connsiteX974" fmla="*/ 1436040 w 1607795"/>
                <a:gd name="connsiteY974" fmla="*/ 75362 h 1988131"/>
                <a:gd name="connsiteX975" fmla="*/ 1441298 w 1607795"/>
                <a:gd name="connsiteY975" fmla="*/ 78867 h 1988131"/>
                <a:gd name="connsiteX976" fmla="*/ 1444803 w 1607795"/>
                <a:gd name="connsiteY976" fmla="*/ 85878 h 1988131"/>
                <a:gd name="connsiteX977" fmla="*/ 1448308 w 1607795"/>
                <a:gd name="connsiteY977" fmla="*/ 89383 h 1988131"/>
                <a:gd name="connsiteX978" fmla="*/ 1459700 w 1607795"/>
                <a:gd name="connsiteY978" fmla="*/ 92888 h 1988131"/>
                <a:gd name="connsiteX979" fmla="*/ 1467587 w 1607795"/>
                <a:gd name="connsiteY979" fmla="*/ 96393 h 1988131"/>
                <a:gd name="connsiteX980" fmla="*/ 1483360 w 1607795"/>
                <a:gd name="connsiteY980" fmla="*/ 108661 h 1988131"/>
                <a:gd name="connsiteX981" fmla="*/ 1489494 w 1607795"/>
                <a:gd name="connsiteY981" fmla="*/ 122682 h 1988131"/>
                <a:gd name="connsiteX982" fmla="*/ 1497381 w 1607795"/>
                <a:gd name="connsiteY982" fmla="*/ 129693 h 1988131"/>
                <a:gd name="connsiteX983" fmla="*/ 1509649 w 1607795"/>
                <a:gd name="connsiteY983" fmla="*/ 136703 h 1988131"/>
                <a:gd name="connsiteX984" fmla="*/ 1518412 w 1607795"/>
                <a:gd name="connsiteY984" fmla="*/ 152476 h 1988131"/>
                <a:gd name="connsiteX985" fmla="*/ 1519289 w 1607795"/>
                <a:gd name="connsiteY985" fmla="*/ 168250 h 1988131"/>
                <a:gd name="connsiteX986" fmla="*/ 1518412 w 1607795"/>
                <a:gd name="connsiteY986" fmla="*/ 185776 h 1988131"/>
                <a:gd name="connsiteX987" fmla="*/ 1518412 w 1607795"/>
                <a:gd name="connsiteY987" fmla="*/ 189281 h 1988131"/>
                <a:gd name="connsiteX988" fmla="*/ 1518412 w 1607795"/>
                <a:gd name="connsiteY988" fmla="*/ 213817 h 1988131"/>
                <a:gd name="connsiteX989" fmla="*/ 1518412 w 1607795"/>
                <a:gd name="connsiteY989" fmla="*/ 224333 h 1988131"/>
                <a:gd name="connsiteX990" fmla="*/ 1516660 w 1607795"/>
                <a:gd name="connsiteY990" fmla="*/ 227838 h 1988131"/>
                <a:gd name="connsiteX991" fmla="*/ 1514907 w 1607795"/>
                <a:gd name="connsiteY991" fmla="*/ 233096 h 1988131"/>
                <a:gd name="connsiteX992" fmla="*/ 1504391 w 1607795"/>
                <a:gd name="connsiteY992" fmla="*/ 255880 h 1988131"/>
                <a:gd name="connsiteX993" fmla="*/ 1502639 w 1607795"/>
                <a:gd name="connsiteY993" fmla="*/ 259385 h 1988131"/>
                <a:gd name="connsiteX994" fmla="*/ 1500010 w 1607795"/>
                <a:gd name="connsiteY994" fmla="*/ 267272 h 1988131"/>
                <a:gd name="connsiteX995" fmla="*/ 1497381 w 1607795"/>
                <a:gd name="connsiteY995" fmla="*/ 275158 h 1988131"/>
                <a:gd name="connsiteX996" fmla="*/ 1492999 w 1607795"/>
                <a:gd name="connsiteY996" fmla="*/ 279540 h 1988131"/>
                <a:gd name="connsiteX997" fmla="*/ 1490370 w 1607795"/>
                <a:gd name="connsiteY997" fmla="*/ 285674 h 1988131"/>
                <a:gd name="connsiteX998" fmla="*/ 1467587 w 1607795"/>
                <a:gd name="connsiteY998" fmla="*/ 290932 h 1988131"/>
                <a:gd name="connsiteX999" fmla="*/ 1444803 w 1607795"/>
                <a:gd name="connsiteY999" fmla="*/ 299695 h 1988131"/>
                <a:gd name="connsiteX1000" fmla="*/ 1422019 w 1607795"/>
                <a:gd name="connsiteY1000" fmla="*/ 299695 h 1988131"/>
                <a:gd name="connsiteX1001" fmla="*/ 1418514 w 1607795"/>
                <a:gd name="connsiteY1001" fmla="*/ 297942 h 1988131"/>
                <a:gd name="connsiteX1002" fmla="*/ 1415009 w 1607795"/>
                <a:gd name="connsiteY1002" fmla="*/ 299695 h 1988131"/>
                <a:gd name="connsiteX1003" fmla="*/ 1403617 w 1607795"/>
                <a:gd name="connsiteY1003" fmla="*/ 300571 h 1988131"/>
                <a:gd name="connsiteX1004" fmla="*/ 1393978 w 1607795"/>
                <a:gd name="connsiteY1004" fmla="*/ 299695 h 1988131"/>
                <a:gd name="connsiteX1005" fmla="*/ 1364183 w 1607795"/>
                <a:gd name="connsiteY1005" fmla="*/ 289179 h 1988131"/>
                <a:gd name="connsiteX1006" fmla="*/ 1358926 w 1607795"/>
                <a:gd name="connsiteY1006" fmla="*/ 289179 h 1988131"/>
                <a:gd name="connsiteX1007" fmla="*/ 1374699 w 1607795"/>
                <a:gd name="connsiteY1007" fmla="*/ 295313 h 1988131"/>
                <a:gd name="connsiteX1008" fmla="*/ 1388720 w 1607795"/>
                <a:gd name="connsiteY1008" fmla="*/ 299695 h 1988131"/>
                <a:gd name="connsiteX1009" fmla="*/ 1376452 w 1607795"/>
                <a:gd name="connsiteY1009" fmla="*/ 301447 h 1988131"/>
                <a:gd name="connsiteX1010" fmla="*/ 1362431 w 1607795"/>
                <a:gd name="connsiteY1010" fmla="*/ 299695 h 1988131"/>
                <a:gd name="connsiteX1011" fmla="*/ 1341400 w 1607795"/>
                <a:gd name="connsiteY1011" fmla="*/ 300571 h 1988131"/>
                <a:gd name="connsiteX1012" fmla="*/ 1325626 w 1607795"/>
                <a:gd name="connsiteY1012" fmla="*/ 303200 h 1988131"/>
                <a:gd name="connsiteX1013" fmla="*/ 1318616 w 1607795"/>
                <a:gd name="connsiteY1013" fmla="*/ 306705 h 1988131"/>
                <a:gd name="connsiteX1014" fmla="*/ 1313358 w 1607795"/>
                <a:gd name="connsiteY1014" fmla="*/ 306705 h 1988131"/>
                <a:gd name="connsiteX1015" fmla="*/ 1333513 w 1607795"/>
                <a:gd name="connsiteY1015" fmla="*/ 299695 h 1988131"/>
                <a:gd name="connsiteX1016" fmla="*/ 1351916 w 1607795"/>
                <a:gd name="connsiteY1016" fmla="*/ 290932 h 1988131"/>
                <a:gd name="connsiteX1017" fmla="*/ 1342276 w 1607795"/>
                <a:gd name="connsiteY1017" fmla="*/ 291808 h 1988131"/>
                <a:gd name="connsiteX1018" fmla="*/ 1330884 w 1607795"/>
                <a:gd name="connsiteY1018" fmla="*/ 290932 h 1988131"/>
                <a:gd name="connsiteX1019" fmla="*/ 1343152 w 1607795"/>
                <a:gd name="connsiteY1019" fmla="*/ 285674 h 1988131"/>
                <a:gd name="connsiteX1020" fmla="*/ 1339647 w 1607795"/>
                <a:gd name="connsiteY1020" fmla="*/ 285674 h 1988131"/>
                <a:gd name="connsiteX1021" fmla="*/ 1322121 w 1607795"/>
                <a:gd name="connsiteY1021" fmla="*/ 292684 h 1988131"/>
                <a:gd name="connsiteX1022" fmla="*/ 1302843 w 1607795"/>
                <a:gd name="connsiteY1022" fmla="*/ 299695 h 1988131"/>
                <a:gd name="connsiteX1023" fmla="*/ 1299337 w 1607795"/>
                <a:gd name="connsiteY1023" fmla="*/ 303200 h 1988131"/>
                <a:gd name="connsiteX1024" fmla="*/ 1294080 w 1607795"/>
                <a:gd name="connsiteY1024" fmla="*/ 303200 h 1988131"/>
                <a:gd name="connsiteX1025" fmla="*/ 1284440 w 1607795"/>
                <a:gd name="connsiteY1025" fmla="*/ 310210 h 1988131"/>
                <a:gd name="connsiteX1026" fmla="*/ 1273049 w 1607795"/>
                <a:gd name="connsiteY1026" fmla="*/ 313716 h 1988131"/>
                <a:gd name="connsiteX1027" fmla="*/ 1246759 w 1607795"/>
                <a:gd name="connsiteY1027" fmla="*/ 331241 h 1988131"/>
                <a:gd name="connsiteX1028" fmla="*/ 1278306 w 1607795"/>
                <a:gd name="connsiteY1028" fmla="*/ 320726 h 1988131"/>
                <a:gd name="connsiteX1029" fmla="*/ 1309853 w 1607795"/>
                <a:gd name="connsiteY1029" fmla="*/ 310210 h 1988131"/>
                <a:gd name="connsiteX1030" fmla="*/ 1294080 w 1607795"/>
                <a:gd name="connsiteY1030" fmla="*/ 317221 h 1988131"/>
                <a:gd name="connsiteX1031" fmla="*/ 1269543 w 1607795"/>
                <a:gd name="connsiteY1031" fmla="*/ 328613 h 1988131"/>
                <a:gd name="connsiteX1032" fmla="*/ 1243254 w 1607795"/>
                <a:gd name="connsiteY1032" fmla="*/ 341757 h 1988131"/>
                <a:gd name="connsiteX1033" fmla="*/ 1221346 w 1607795"/>
                <a:gd name="connsiteY1033" fmla="*/ 351396 h 1988131"/>
                <a:gd name="connsiteX1034" fmla="*/ 1195934 w 1607795"/>
                <a:gd name="connsiteY1034" fmla="*/ 362788 h 1988131"/>
                <a:gd name="connsiteX1035" fmla="*/ 1157377 w 1607795"/>
                <a:gd name="connsiteY1035" fmla="*/ 389077 h 1988131"/>
                <a:gd name="connsiteX1036" fmla="*/ 1153872 w 1607795"/>
                <a:gd name="connsiteY1036" fmla="*/ 390830 h 1988131"/>
                <a:gd name="connsiteX1037" fmla="*/ 1156500 w 1607795"/>
                <a:gd name="connsiteY1037" fmla="*/ 396964 h 1988131"/>
                <a:gd name="connsiteX1038" fmla="*/ 1160882 w 1607795"/>
                <a:gd name="connsiteY1038" fmla="*/ 403098 h 1988131"/>
                <a:gd name="connsiteX1039" fmla="*/ 1162635 w 1607795"/>
                <a:gd name="connsiteY1039" fmla="*/ 407480 h 1988131"/>
                <a:gd name="connsiteX1040" fmla="*/ 1167892 w 1607795"/>
                <a:gd name="connsiteY1040" fmla="*/ 410109 h 1988131"/>
                <a:gd name="connsiteX1041" fmla="*/ 1177531 w 1607795"/>
                <a:gd name="connsiteY1041" fmla="*/ 411861 h 1988131"/>
                <a:gd name="connsiteX1042" fmla="*/ 1183666 w 1607795"/>
                <a:gd name="connsiteY1042" fmla="*/ 418871 h 1988131"/>
                <a:gd name="connsiteX1043" fmla="*/ 1188923 w 1607795"/>
                <a:gd name="connsiteY1043" fmla="*/ 424129 h 1988131"/>
                <a:gd name="connsiteX1044" fmla="*/ 1191553 w 1607795"/>
                <a:gd name="connsiteY1044" fmla="*/ 421500 h 1988131"/>
                <a:gd name="connsiteX1045" fmla="*/ 1194181 w 1607795"/>
                <a:gd name="connsiteY1045" fmla="*/ 418871 h 1988131"/>
                <a:gd name="connsiteX1046" fmla="*/ 1197686 w 1607795"/>
                <a:gd name="connsiteY1046" fmla="*/ 420624 h 1988131"/>
                <a:gd name="connsiteX1047" fmla="*/ 1202945 w 1607795"/>
                <a:gd name="connsiteY1047" fmla="*/ 422377 h 1988131"/>
                <a:gd name="connsiteX1048" fmla="*/ 1206449 w 1607795"/>
                <a:gd name="connsiteY1048" fmla="*/ 424129 h 1988131"/>
                <a:gd name="connsiteX1049" fmla="*/ 1209955 w 1607795"/>
                <a:gd name="connsiteY1049" fmla="*/ 426758 h 1988131"/>
                <a:gd name="connsiteX1050" fmla="*/ 1215213 w 1607795"/>
                <a:gd name="connsiteY1050" fmla="*/ 429387 h 1988131"/>
                <a:gd name="connsiteX1051" fmla="*/ 1220470 w 1607795"/>
                <a:gd name="connsiteY1051" fmla="*/ 426758 h 1988131"/>
                <a:gd name="connsiteX1052" fmla="*/ 1227481 w 1607795"/>
                <a:gd name="connsiteY1052" fmla="*/ 424129 h 1988131"/>
                <a:gd name="connsiteX1053" fmla="*/ 1230986 w 1607795"/>
                <a:gd name="connsiteY1053" fmla="*/ 431140 h 1988131"/>
                <a:gd name="connsiteX1054" fmla="*/ 1239749 w 1607795"/>
                <a:gd name="connsiteY1054" fmla="*/ 434645 h 1988131"/>
                <a:gd name="connsiteX1055" fmla="*/ 1257275 w 1607795"/>
                <a:gd name="connsiteY1055" fmla="*/ 443408 h 1988131"/>
                <a:gd name="connsiteX1056" fmla="*/ 1269543 w 1607795"/>
                <a:gd name="connsiteY1056" fmla="*/ 453923 h 1988131"/>
                <a:gd name="connsiteX1057" fmla="*/ 1278306 w 1607795"/>
                <a:gd name="connsiteY1057" fmla="*/ 461810 h 1988131"/>
                <a:gd name="connsiteX1058" fmla="*/ 1294080 w 1607795"/>
                <a:gd name="connsiteY1058" fmla="*/ 460934 h 1988131"/>
                <a:gd name="connsiteX1059" fmla="*/ 1302843 w 1607795"/>
                <a:gd name="connsiteY1059" fmla="*/ 458305 h 1988131"/>
                <a:gd name="connsiteX1060" fmla="*/ 1309853 w 1607795"/>
                <a:gd name="connsiteY1060" fmla="*/ 455676 h 1988131"/>
                <a:gd name="connsiteX1061" fmla="*/ 1322121 w 1607795"/>
                <a:gd name="connsiteY1061" fmla="*/ 453923 h 1988131"/>
                <a:gd name="connsiteX1062" fmla="*/ 1330884 w 1607795"/>
                <a:gd name="connsiteY1062" fmla="*/ 450418 h 1988131"/>
                <a:gd name="connsiteX1063" fmla="*/ 1339647 w 1607795"/>
                <a:gd name="connsiteY1063" fmla="*/ 446037 h 1988131"/>
                <a:gd name="connsiteX1064" fmla="*/ 1351916 w 1607795"/>
                <a:gd name="connsiteY1064" fmla="*/ 443408 h 1988131"/>
                <a:gd name="connsiteX1065" fmla="*/ 1371194 w 1607795"/>
                <a:gd name="connsiteY1065" fmla="*/ 436398 h 1988131"/>
                <a:gd name="connsiteX1066" fmla="*/ 1385215 w 1607795"/>
                <a:gd name="connsiteY1066" fmla="*/ 439903 h 1988131"/>
                <a:gd name="connsiteX1067" fmla="*/ 1415009 w 1607795"/>
                <a:gd name="connsiteY1067" fmla="*/ 453923 h 1988131"/>
                <a:gd name="connsiteX1068" fmla="*/ 1423772 w 1607795"/>
                <a:gd name="connsiteY1068" fmla="*/ 456552 h 1988131"/>
                <a:gd name="connsiteX1069" fmla="*/ 1436040 w 1607795"/>
                <a:gd name="connsiteY1069" fmla="*/ 460934 h 1988131"/>
                <a:gd name="connsiteX1070" fmla="*/ 1444803 w 1607795"/>
                <a:gd name="connsiteY1070" fmla="*/ 464439 h 1988131"/>
                <a:gd name="connsiteX1071" fmla="*/ 1458824 w 1607795"/>
                <a:gd name="connsiteY1071" fmla="*/ 469697 h 1988131"/>
                <a:gd name="connsiteX1072" fmla="*/ 1476350 w 1607795"/>
                <a:gd name="connsiteY1072" fmla="*/ 480212 h 1988131"/>
                <a:gd name="connsiteX1073" fmla="*/ 1502639 w 1607795"/>
                <a:gd name="connsiteY1073" fmla="*/ 487223 h 1988131"/>
                <a:gd name="connsiteX1074" fmla="*/ 1504391 w 1607795"/>
                <a:gd name="connsiteY1074" fmla="*/ 487223 h 1988131"/>
                <a:gd name="connsiteX1075" fmla="*/ 1530681 w 1607795"/>
                <a:gd name="connsiteY1075" fmla="*/ 494233 h 1988131"/>
                <a:gd name="connsiteX1076" fmla="*/ 1534186 w 1607795"/>
                <a:gd name="connsiteY1076" fmla="*/ 497738 h 1988131"/>
                <a:gd name="connsiteX1077" fmla="*/ 1560475 w 1607795"/>
                <a:gd name="connsiteY1077" fmla="*/ 513512 h 1988131"/>
                <a:gd name="connsiteX1078" fmla="*/ 1581506 w 1607795"/>
                <a:gd name="connsiteY1078" fmla="*/ 525780 h 1988131"/>
                <a:gd name="connsiteX1079" fmla="*/ 1584135 w 1607795"/>
                <a:gd name="connsiteY1079" fmla="*/ 531038 h 1988131"/>
                <a:gd name="connsiteX1080" fmla="*/ 1590269 w 1607795"/>
                <a:gd name="connsiteY1080" fmla="*/ 532790 h 1988131"/>
                <a:gd name="connsiteX1081" fmla="*/ 1606042 w 1607795"/>
                <a:gd name="connsiteY1081" fmla="*/ 545059 h 1988131"/>
                <a:gd name="connsiteX1082" fmla="*/ 1606919 w 1607795"/>
                <a:gd name="connsiteY1082" fmla="*/ 553822 h 1988131"/>
                <a:gd name="connsiteX1083" fmla="*/ 1606042 w 1607795"/>
                <a:gd name="connsiteY1083" fmla="*/ 564337 h 1988131"/>
                <a:gd name="connsiteX1084" fmla="*/ 1604290 w 1607795"/>
                <a:gd name="connsiteY1084" fmla="*/ 576606 h 1988131"/>
                <a:gd name="connsiteX1085" fmla="*/ 1606042 w 1607795"/>
                <a:gd name="connsiteY1085" fmla="*/ 601142 h 1988131"/>
                <a:gd name="connsiteX1086" fmla="*/ 1607795 w 1607795"/>
                <a:gd name="connsiteY1086" fmla="*/ 606400 h 1988131"/>
                <a:gd name="connsiteX1087" fmla="*/ 1606919 w 1607795"/>
                <a:gd name="connsiteY1087" fmla="*/ 615163 h 1988131"/>
                <a:gd name="connsiteX1088" fmla="*/ 1595527 w 1607795"/>
                <a:gd name="connsiteY1088" fmla="*/ 620420 h 1988131"/>
                <a:gd name="connsiteX1089" fmla="*/ 1593774 w 1607795"/>
                <a:gd name="connsiteY1089" fmla="*/ 627431 h 1988131"/>
                <a:gd name="connsiteX1090" fmla="*/ 1581506 w 1607795"/>
                <a:gd name="connsiteY1090" fmla="*/ 643204 h 1988131"/>
                <a:gd name="connsiteX1091" fmla="*/ 1560475 w 1607795"/>
                <a:gd name="connsiteY1091" fmla="*/ 660730 h 1988131"/>
                <a:gd name="connsiteX1092" fmla="*/ 1553464 w 1607795"/>
                <a:gd name="connsiteY1092" fmla="*/ 671246 h 1988131"/>
                <a:gd name="connsiteX1093" fmla="*/ 1546454 w 1607795"/>
                <a:gd name="connsiteY1093" fmla="*/ 674751 h 1988131"/>
                <a:gd name="connsiteX1094" fmla="*/ 1542949 w 1607795"/>
                <a:gd name="connsiteY1094" fmla="*/ 694030 h 1988131"/>
                <a:gd name="connsiteX1095" fmla="*/ 1541196 w 1607795"/>
                <a:gd name="connsiteY1095" fmla="*/ 730834 h 1988131"/>
                <a:gd name="connsiteX1096" fmla="*/ 1541196 w 1607795"/>
                <a:gd name="connsiteY1096" fmla="*/ 713308 h 1988131"/>
                <a:gd name="connsiteX1097" fmla="*/ 1534186 w 1607795"/>
                <a:gd name="connsiteY1097" fmla="*/ 713308 h 1988131"/>
                <a:gd name="connsiteX1098" fmla="*/ 1532433 w 1607795"/>
                <a:gd name="connsiteY1098" fmla="*/ 718566 h 1988131"/>
                <a:gd name="connsiteX1099" fmla="*/ 1530681 w 1607795"/>
                <a:gd name="connsiteY1099" fmla="*/ 730834 h 1988131"/>
                <a:gd name="connsiteX1100" fmla="*/ 1530681 w 1607795"/>
                <a:gd name="connsiteY1100" fmla="*/ 767639 h 1988131"/>
                <a:gd name="connsiteX1101" fmla="*/ 1527175 w 1607795"/>
                <a:gd name="connsiteY1101" fmla="*/ 778155 h 1988131"/>
                <a:gd name="connsiteX1102" fmla="*/ 1527175 w 1607795"/>
                <a:gd name="connsiteY1102" fmla="*/ 806196 h 1988131"/>
                <a:gd name="connsiteX1103" fmla="*/ 1530681 w 1607795"/>
                <a:gd name="connsiteY1103" fmla="*/ 841248 h 1988131"/>
                <a:gd name="connsiteX1104" fmla="*/ 1530681 w 1607795"/>
                <a:gd name="connsiteY1104" fmla="*/ 862279 h 1988131"/>
                <a:gd name="connsiteX1105" fmla="*/ 1532433 w 1607795"/>
                <a:gd name="connsiteY1105" fmla="*/ 864032 h 1988131"/>
                <a:gd name="connsiteX1106" fmla="*/ 1530681 w 1607795"/>
                <a:gd name="connsiteY1106" fmla="*/ 865784 h 1988131"/>
                <a:gd name="connsiteX1107" fmla="*/ 1534186 w 1607795"/>
                <a:gd name="connsiteY1107" fmla="*/ 890321 h 1988131"/>
                <a:gd name="connsiteX1108" fmla="*/ 1534186 w 1607795"/>
                <a:gd name="connsiteY1108" fmla="*/ 902589 h 1988131"/>
                <a:gd name="connsiteX1109" fmla="*/ 1534186 w 1607795"/>
                <a:gd name="connsiteY1109" fmla="*/ 913105 h 1988131"/>
                <a:gd name="connsiteX1110" fmla="*/ 1534186 w 1607795"/>
                <a:gd name="connsiteY1110" fmla="*/ 918362 h 1988131"/>
                <a:gd name="connsiteX1111" fmla="*/ 1537691 w 1607795"/>
                <a:gd name="connsiteY1111" fmla="*/ 925373 h 1988131"/>
                <a:gd name="connsiteX1112" fmla="*/ 1541196 w 1607795"/>
                <a:gd name="connsiteY1112" fmla="*/ 932383 h 1988131"/>
                <a:gd name="connsiteX1113" fmla="*/ 1542072 w 1607795"/>
                <a:gd name="connsiteY1113" fmla="*/ 944651 h 1988131"/>
                <a:gd name="connsiteX1114" fmla="*/ 1542949 w 1607795"/>
                <a:gd name="connsiteY1114" fmla="*/ 955167 h 1988131"/>
                <a:gd name="connsiteX1115" fmla="*/ 1544701 w 1607795"/>
                <a:gd name="connsiteY1115" fmla="*/ 965683 h 1988131"/>
                <a:gd name="connsiteX1116" fmla="*/ 1546454 w 1607795"/>
                <a:gd name="connsiteY1116" fmla="*/ 979703 h 1988131"/>
                <a:gd name="connsiteX1117" fmla="*/ 1549959 w 1607795"/>
                <a:gd name="connsiteY1117" fmla="*/ 991972 h 1988131"/>
                <a:gd name="connsiteX1118" fmla="*/ 1553464 w 1607795"/>
                <a:gd name="connsiteY1118" fmla="*/ 1007745 h 1988131"/>
                <a:gd name="connsiteX1119" fmla="*/ 1553464 w 1607795"/>
                <a:gd name="connsiteY1119" fmla="*/ 1014755 h 1988131"/>
                <a:gd name="connsiteX1120" fmla="*/ 1542949 w 1607795"/>
                <a:gd name="connsiteY1120" fmla="*/ 1044550 h 1988131"/>
                <a:gd name="connsiteX1121" fmla="*/ 1542949 w 1607795"/>
                <a:gd name="connsiteY1121" fmla="*/ 1072591 h 1988131"/>
                <a:gd name="connsiteX1122" fmla="*/ 1546454 w 1607795"/>
                <a:gd name="connsiteY1122" fmla="*/ 1099757 h 1988131"/>
                <a:gd name="connsiteX1123" fmla="*/ 1553464 w 1607795"/>
                <a:gd name="connsiteY1123" fmla="*/ 1128674 h 1988131"/>
                <a:gd name="connsiteX1124" fmla="*/ 1553464 w 1607795"/>
                <a:gd name="connsiteY1124" fmla="*/ 1137437 h 1988131"/>
                <a:gd name="connsiteX1125" fmla="*/ 1546454 w 1607795"/>
                <a:gd name="connsiteY1125" fmla="*/ 1140943 h 1988131"/>
                <a:gd name="connsiteX1126" fmla="*/ 1548206 w 1607795"/>
                <a:gd name="connsiteY1126" fmla="*/ 1147953 h 1988131"/>
                <a:gd name="connsiteX1127" fmla="*/ 1534186 w 1607795"/>
                <a:gd name="connsiteY1127" fmla="*/ 1161974 h 1988131"/>
                <a:gd name="connsiteX1128" fmla="*/ 1502639 w 1607795"/>
                <a:gd name="connsiteY1128" fmla="*/ 1172490 h 1988131"/>
                <a:gd name="connsiteX1129" fmla="*/ 1497381 w 1607795"/>
                <a:gd name="connsiteY1129" fmla="*/ 1175995 h 1988131"/>
                <a:gd name="connsiteX1130" fmla="*/ 1497381 w 1607795"/>
                <a:gd name="connsiteY1130" fmla="*/ 1188263 h 1988131"/>
                <a:gd name="connsiteX1131" fmla="*/ 1494752 w 1607795"/>
                <a:gd name="connsiteY1131" fmla="*/ 1196150 h 1988131"/>
                <a:gd name="connsiteX1132" fmla="*/ 1483360 w 1607795"/>
                <a:gd name="connsiteY1132" fmla="*/ 1198778 h 1988131"/>
                <a:gd name="connsiteX1133" fmla="*/ 1478979 w 1607795"/>
                <a:gd name="connsiteY1133" fmla="*/ 1199655 h 1988131"/>
                <a:gd name="connsiteX1134" fmla="*/ 1471092 w 1607795"/>
                <a:gd name="connsiteY1134" fmla="*/ 1200531 h 1988131"/>
                <a:gd name="connsiteX1135" fmla="*/ 1467587 w 1607795"/>
                <a:gd name="connsiteY1135" fmla="*/ 1198778 h 1988131"/>
                <a:gd name="connsiteX1136" fmla="*/ 1458824 w 1607795"/>
                <a:gd name="connsiteY1136" fmla="*/ 1198778 h 1988131"/>
                <a:gd name="connsiteX1137" fmla="*/ 1451814 w 1607795"/>
                <a:gd name="connsiteY1137" fmla="*/ 1200531 h 1988131"/>
                <a:gd name="connsiteX1138" fmla="*/ 1439545 w 1607795"/>
                <a:gd name="connsiteY1138" fmla="*/ 1207541 h 1988131"/>
                <a:gd name="connsiteX1139" fmla="*/ 1436040 w 1607795"/>
                <a:gd name="connsiteY1139" fmla="*/ 1211047 h 1988131"/>
                <a:gd name="connsiteX1140" fmla="*/ 1436040 w 1607795"/>
                <a:gd name="connsiteY1140" fmla="*/ 1202284 h 1988131"/>
                <a:gd name="connsiteX1141" fmla="*/ 1415009 w 1607795"/>
                <a:gd name="connsiteY1141" fmla="*/ 1200531 h 1988131"/>
                <a:gd name="connsiteX1142" fmla="*/ 1400988 w 1607795"/>
                <a:gd name="connsiteY1142" fmla="*/ 1200531 h 1988131"/>
                <a:gd name="connsiteX1143" fmla="*/ 1388720 w 1607795"/>
                <a:gd name="connsiteY1143" fmla="*/ 1200531 h 1988131"/>
                <a:gd name="connsiteX1144" fmla="*/ 1386967 w 1607795"/>
                <a:gd name="connsiteY1144" fmla="*/ 1200531 h 1988131"/>
                <a:gd name="connsiteX1145" fmla="*/ 1385215 w 1607795"/>
                <a:gd name="connsiteY1145" fmla="*/ 1202284 h 1988131"/>
                <a:gd name="connsiteX1146" fmla="*/ 1373823 w 1607795"/>
                <a:gd name="connsiteY1146" fmla="*/ 1200531 h 1988131"/>
                <a:gd name="connsiteX1147" fmla="*/ 1358926 w 1607795"/>
                <a:gd name="connsiteY1147" fmla="*/ 1198778 h 1988131"/>
                <a:gd name="connsiteX1148" fmla="*/ 1355421 w 1607795"/>
                <a:gd name="connsiteY1148" fmla="*/ 1202284 h 1988131"/>
                <a:gd name="connsiteX1149" fmla="*/ 1325626 w 1607795"/>
                <a:gd name="connsiteY1149" fmla="*/ 1190015 h 1988131"/>
                <a:gd name="connsiteX1150" fmla="*/ 1320369 w 1607795"/>
                <a:gd name="connsiteY1150" fmla="*/ 1187387 h 1988131"/>
                <a:gd name="connsiteX1151" fmla="*/ 1313358 w 1607795"/>
                <a:gd name="connsiteY1151" fmla="*/ 1179500 h 1988131"/>
                <a:gd name="connsiteX1152" fmla="*/ 1304595 w 1607795"/>
                <a:gd name="connsiteY1152" fmla="*/ 1175995 h 1988131"/>
                <a:gd name="connsiteX1153" fmla="*/ 1309853 w 1607795"/>
                <a:gd name="connsiteY1153" fmla="*/ 1172490 h 1988131"/>
                <a:gd name="connsiteX1154" fmla="*/ 1313358 w 1607795"/>
                <a:gd name="connsiteY1154" fmla="*/ 1168984 h 1988131"/>
                <a:gd name="connsiteX1155" fmla="*/ 1304595 w 1607795"/>
                <a:gd name="connsiteY1155" fmla="*/ 1165479 h 1988131"/>
                <a:gd name="connsiteX1156" fmla="*/ 1318616 w 1607795"/>
                <a:gd name="connsiteY1156" fmla="*/ 1165479 h 1988131"/>
                <a:gd name="connsiteX1157" fmla="*/ 1304595 w 1607795"/>
                <a:gd name="connsiteY1157" fmla="*/ 1153211 h 1988131"/>
                <a:gd name="connsiteX1158" fmla="*/ 1304595 w 1607795"/>
                <a:gd name="connsiteY1158" fmla="*/ 1163726 h 1988131"/>
                <a:gd name="connsiteX1159" fmla="*/ 1300213 w 1607795"/>
                <a:gd name="connsiteY1159" fmla="*/ 1155840 h 1988131"/>
                <a:gd name="connsiteX1160" fmla="*/ 1299337 w 1607795"/>
                <a:gd name="connsiteY1160" fmla="*/ 1147953 h 1988131"/>
                <a:gd name="connsiteX1161" fmla="*/ 1294080 w 1607795"/>
                <a:gd name="connsiteY1161" fmla="*/ 1146200 h 1988131"/>
                <a:gd name="connsiteX1162" fmla="*/ 1294080 w 1607795"/>
                <a:gd name="connsiteY1162" fmla="*/ 1158469 h 1988131"/>
                <a:gd name="connsiteX1163" fmla="*/ 1297585 w 1607795"/>
                <a:gd name="connsiteY1163" fmla="*/ 1167232 h 1988131"/>
                <a:gd name="connsiteX1164" fmla="*/ 1299337 w 1607795"/>
                <a:gd name="connsiteY1164" fmla="*/ 1177747 h 1988131"/>
                <a:gd name="connsiteX1165" fmla="*/ 1299337 w 1607795"/>
                <a:gd name="connsiteY1165" fmla="*/ 1193521 h 1988131"/>
                <a:gd name="connsiteX1166" fmla="*/ 1302843 w 1607795"/>
                <a:gd name="connsiteY1166" fmla="*/ 1209294 h 1988131"/>
                <a:gd name="connsiteX1167" fmla="*/ 1301090 w 1607795"/>
                <a:gd name="connsiteY1167" fmla="*/ 1216304 h 1988131"/>
                <a:gd name="connsiteX1168" fmla="*/ 1295832 w 1607795"/>
                <a:gd name="connsiteY1168" fmla="*/ 1225067 h 1988131"/>
                <a:gd name="connsiteX1169" fmla="*/ 1297585 w 1607795"/>
                <a:gd name="connsiteY1169" fmla="*/ 1247851 h 1988131"/>
                <a:gd name="connsiteX1170" fmla="*/ 1299337 w 1607795"/>
                <a:gd name="connsiteY1170" fmla="*/ 1268882 h 1988131"/>
                <a:gd name="connsiteX1171" fmla="*/ 1299337 w 1607795"/>
                <a:gd name="connsiteY1171" fmla="*/ 1275893 h 1988131"/>
                <a:gd name="connsiteX1172" fmla="*/ 1301090 w 1607795"/>
                <a:gd name="connsiteY1172" fmla="*/ 1304811 h 1988131"/>
                <a:gd name="connsiteX1173" fmla="*/ 1302843 w 1607795"/>
                <a:gd name="connsiteY1173" fmla="*/ 1331976 h 1988131"/>
                <a:gd name="connsiteX1174" fmla="*/ 1302843 w 1607795"/>
                <a:gd name="connsiteY1174" fmla="*/ 1389812 h 1988131"/>
                <a:gd name="connsiteX1175" fmla="*/ 1304595 w 1607795"/>
                <a:gd name="connsiteY1175" fmla="*/ 1393317 h 1988131"/>
                <a:gd name="connsiteX1176" fmla="*/ 1310729 w 1607795"/>
                <a:gd name="connsiteY1176" fmla="*/ 1419606 h 1988131"/>
                <a:gd name="connsiteX1177" fmla="*/ 1309853 w 1607795"/>
                <a:gd name="connsiteY1177" fmla="*/ 1438885 h 1988131"/>
                <a:gd name="connsiteX1178" fmla="*/ 1304595 w 1607795"/>
                <a:gd name="connsiteY1178" fmla="*/ 1468679 h 1988131"/>
                <a:gd name="connsiteX1179" fmla="*/ 1304595 w 1607795"/>
                <a:gd name="connsiteY1179" fmla="*/ 1479195 h 1988131"/>
                <a:gd name="connsiteX1180" fmla="*/ 1304595 w 1607795"/>
                <a:gd name="connsiteY1180" fmla="*/ 1494968 h 1988131"/>
                <a:gd name="connsiteX1181" fmla="*/ 1303822 w 1607795"/>
                <a:gd name="connsiteY1181" fmla="*/ 1500378 h 1988131"/>
                <a:gd name="connsiteX1182" fmla="*/ 1270107 w 1607795"/>
                <a:gd name="connsiteY1182" fmla="*/ 1654756 h 1988131"/>
                <a:gd name="connsiteX1183" fmla="*/ 1209782 w 1607795"/>
                <a:gd name="connsiteY1183" fmla="*/ 1988131 h 1988131"/>
                <a:gd name="connsiteX1184" fmla="*/ 1053179 w 1607795"/>
                <a:gd name="connsiteY1184" fmla="*/ 1500378 h 1988131"/>
                <a:gd name="connsiteX1185" fmla="*/ 1053973 w 1607795"/>
                <a:gd name="connsiteY1185" fmla="*/ 1497597 h 1988131"/>
                <a:gd name="connsiteX1186" fmla="*/ 1055726 w 1607795"/>
                <a:gd name="connsiteY1186" fmla="*/ 1491463 h 1988131"/>
                <a:gd name="connsiteX1187" fmla="*/ 1055726 w 1607795"/>
                <a:gd name="connsiteY1187" fmla="*/ 1386307 h 1988131"/>
                <a:gd name="connsiteX1188" fmla="*/ 1053097 w 1607795"/>
                <a:gd name="connsiteY1188" fmla="*/ 1376667 h 1988131"/>
                <a:gd name="connsiteX1189" fmla="*/ 1055726 w 1607795"/>
                <a:gd name="connsiteY1189" fmla="*/ 1370533 h 1988131"/>
                <a:gd name="connsiteX1190" fmla="*/ 1057479 w 1607795"/>
                <a:gd name="connsiteY1190" fmla="*/ 1351255 h 1988131"/>
                <a:gd name="connsiteX1191" fmla="*/ 1059231 w 1607795"/>
                <a:gd name="connsiteY1191" fmla="*/ 1335481 h 1988131"/>
                <a:gd name="connsiteX1192" fmla="*/ 1066241 w 1607795"/>
                <a:gd name="connsiteY1192" fmla="*/ 1326718 h 1988131"/>
                <a:gd name="connsiteX1193" fmla="*/ 1062736 w 1607795"/>
                <a:gd name="connsiteY1193" fmla="*/ 1202284 h 1988131"/>
                <a:gd name="connsiteX1194" fmla="*/ 1060984 w 1607795"/>
                <a:gd name="connsiteY1194" fmla="*/ 1197026 h 1988131"/>
                <a:gd name="connsiteX1195" fmla="*/ 1059231 w 1607795"/>
                <a:gd name="connsiteY1195" fmla="*/ 1174242 h 1988131"/>
                <a:gd name="connsiteX1196" fmla="*/ 1060984 w 1607795"/>
                <a:gd name="connsiteY1196" fmla="*/ 1160221 h 1988131"/>
                <a:gd name="connsiteX1197" fmla="*/ 1057479 w 1607795"/>
                <a:gd name="connsiteY1197" fmla="*/ 1060323 h 1988131"/>
                <a:gd name="connsiteX1198" fmla="*/ 1057479 w 1607795"/>
                <a:gd name="connsiteY1198" fmla="*/ 1051560 h 1988131"/>
                <a:gd name="connsiteX1199" fmla="*/ 1055726 w 1607795"/>
                <a:gd name="connsiteY1199" fmla="*/ 1055065 h 1988131"/>
                <a:gd name="connsiteX1200" fmla="*/ 1052220 w 1607795"/>
                <a:gd name="connsiteY1200" fmla="*/ 1062076 h 1988131"/>
                <a:gd name="connsiteX1201" fmla="*/ 1052220 w 1607795"/>
                <a:gd name="connsiteY1201" fmla="*/ 1021766 h 1988131"/>
                <a:gd name="connsiteX1202" fmla="*/ 1050468 w 1607795"/>
                <a:gd name="connsiteY1202" fmla="*/ 1016508 h 1988131"/>
                <a:gd name="connsiteX1203" fmla="*/ 1048716 w 1607795"/>
                <a:gd name="connsiteY1203" fmla="*/ 995477 h 1988131"/>
                <a:gd name="connsiteX1204" fmla="*/ 1045210 w 1607795"/>
                <a:gd name="connsiteY1204" fmla="*/ 990219 h 1988131"/>
                <a:gd name="connsiteX1205" fmla="*/ 1044334 w 1607795"/>
                <a:gd name="connsiteY1205" fmla="*/ 987590 h 1988131"/>
                <a:gd name="connsiteX1206" fmla="*/ 1041705 w 1607795"/>
                <a:gd name="connsiteY1206" fmla="*/ 986714 h 1988131"/>
                <a:gd name="connsiteX1207" fmla="*/ 1041705 w 1607795"/>
                <a:gd name="connsiteY1207" fmla="*/ 956920 h 1988131"/>
                <a:gd name="connsiteX1208" fmla="*/ 1044334 w 1607795"/>
                <a:gd name="connsiteY1208" fmla="*/ 932383 h 1988131"/>
                <a:gd name="connsiteX1209" fmla="*/ 1046963 w 1607795"/>
                <a:gd name="connsiteY1209" fmla="*/ 909599 h 1988131"/>
                <a:gd name="connsiteX1210" fmla="*/ 1046963 w 1607795"/>
                <a:gd name="connsiteY1210" fmla="*/ 888568 h 1988131"/>
                <a:gd name="connsiteX1211" fmla="*/ 1052220 w 1607795"/>
                <a:gd name="connsiteY1211" fmla="*/ 892074 h 1988131"/>
                <a:gd name="connsiteX1212" fmla="*/ 1052220 w 1607795"/>
                <a:gd name="connsiteY1212" fmla="*/ 851764 h 1988131"/>
                <a:gd name="connsiteX1213" fmla="*/ 1046963 w 1607795"/>
                <a:gd name="connsiteY1213" fmla="*/ 823722 h 1988131"/>
                <a:gd name="connsiteX1214" fmla="*/ 1041705 w 1607795"/>
                <a:gd name="connsiteY1214" fmla="*/ 823722 h 1988131"/>
                <a:gd name="connsiteX1215" fmla="*/ 1041705 w 1607795"/>
                <a:gd name="connsiteY1215" fmla="*/ 737845 h 1988131"/>
                <a:gd name="connsiteX1216" fmla="*/ 1037324 w 1607795"/>
                <a:gd name="connsiteY1216" fmla="*/ 742226 h 1988131"/>
                <a:gd name="connsiteX1217" fmla="*/ 1034695 w 1607795"/>
                <a:gd name="connsiteY1217" fmla="*/ 744855 h 1988131"/>
                <a:gd name="connsiteX1218" fmla="*/ 1032066 w 1607795"/>
                <a:gd name="connsiteY1218" fmla="*/ 731711 h 1988131"/>
                <a:gd name="connsiteX1219" fmla="*/ 1027684 w 1607795"/>
                <a:gd name="connsiteY1219" fmla="*/ 723824 h 1988131"/>
                <a:gd name="connsiteX1220" fmla="*/ 1020674 w 1607795"/>
                <a:gd name="connsiteY1220" fmla="*/ 719442 h 1988131"/>
                <a:gd name="connsiteX1221" fmla="*/ 1027684 w 1607795"/>
                <a:gd name="connsiteY1221" fmla="*/ 713308 h 1988131"/>
                <a:gd name="connsiteX1222" fmla="*/ 1013664 w 1607795"/>
                <a:gd name="connsiteY1222" fmla="*/ 705422 h 1988131"/>
                <a:gd name="connsiteX1223" fmla="*/ 997890 w 1607795"/>
                <a:gd name="connsiteY1223" fmla="*/ 699287 h 1988131"/>
                <a:gd name="connsiteX1224" fmla="*/ 994385 w 1607795"/>
                <a:gd name="connsiteY1224" fmla="*/ 688772 h 1988131"/>
                <a:gd name="connsiteX1225" fmla="*/ 990880 w 1607795"/>
                <a:gd name="connsiteY1225" fmla="*/ 681761 h 1988131"/>
                <a:gd name="connsiteX1226" fmla="*/ 985622 w 1607795"/>
                <a:gd name="connsiteY1226" fmla="*/ 667741 h 1988131"/>
                <a:gd name="connsiteX1227" fmla="*/ 977954 w 1607795"/>
                <a:gd name="connsiteY1227" fmla="*/ 661388 h 1988131"/>
                <a:gd name="connsiteX1228" fmla="*/ 976859 w 1607795"/>
                <a:gd name="connsiteY1228" fmla="*/ 659679 h 1988131"/>
                <a:gd name="connsiteX1229" fmla="*/ 976859 w 1607795"/>
                <a:gd name="connsiteY1229" fmla="*/ 662483 h 1988131"/>
                <a:gd name="connsiteX1230" fmla="*/ 982117 w 1607795"/>
                <a:gd name="connsiteY1230" fmla="*/ 669493 h 1988131"/>
                <a:gd name="connsiteX1231" fmla="*/ 985622 w 1607795"/>
                <a:gd name="connsiteY1231" fmla="*/ 674751 h 1988131"/>
                <a:gd name="connsiteX1232" fmla="*/ 989127 w 1607795"/>
                <a:gd name="connsiteY1232" fmla="*/ 713308 h 1988131"/>
                <a:gd name="connsiteX1233" fmla="*/ 994385 w 1607795"/>
                <a:gd name="connsiteY1233" fmla="*/ 778155 h 1988131"/>
                <a:gd name="connsiteX1234" fmla="*/ 994385 w 1607795"/>
                <a:gd name="connsiteY1234" fmla="*/ 837743 h 1988131"/>
                <a:gd name="connsiteX1235" fmla="*/ 997890 w 1607795"/>
                <a:gd name="connsiteY1235" fmla="*/ 832485 h 1988131"/>
                <a:gd name="connsiteX1236" fmla="*/ 1003148 w 1607795"/>
                <a:gd name="connsiteY1236" fmla="*/ 827227 h 1988131"/>
                <a:gd name="connsiteX1237" fmla="*/ 1003148 w 1607795"/>
                <a:gd name="connsiteY1237" fmla="*/ 828980 h 1988131"/>
                <a:gd name="connsiteX1238" fmla="*/ 1000519 w 1607795"/>
                <a:gd name="connsiteY1238" fmla="*/ 843001 h 1988131"/>
                <a:gd name="connsiteX1239" fmla="*/ 997890 w 1607795"/>
                <a:gd name="connsiteY1239" fmla="*/ 855269 h 1988131"/>
                <a:gd name="connsiteX1240" fmla="*/ 994385 w 1607795"/>
                <a:gd name="connsiteY1240" fmla="*/ 876300 h 1988131"/>
                <a:gd name="connsiteX1241" fmla="*/ 992632 w 1607795"/>
                <a:gd name="connsiteY1241" fmla="*/ 883311 h 1988131"/>
                <a:gd name="connsiteX1242" fmla="*/ 995261 w 1607795"/>
                <a:gd name="connsiteY1242" fmla="*/ 895579 h 1988131"/>
                <a:gd name="connsiteX1243" fmla="*/ 997890 w 1607795"/>
                <a:gd name="connsiteY1243" fmla="*/ 906094 h 1988131"/>
                <a:gd name="connsiteX1244" fmla="*/ 1003148 w 1607795"/>
                <a:gd name="connsiteY1244" fmla="*/ 909599 h 1988131"/>
                <a:gd name="connsiteX1245" fmla="*/ 1006653 w 1607795"/>
                <a:gd name="connsiteY1245" fmla="*/ 914857 h 1988131"/>
                <a:gd name="connsiteX1246" fmla="*/ 1006653 w 1607795"/>
                <a:gd name="connsiteY1246" fmla="*/ 918362 h 1988131"/>
                <a:gd name="connsiteX1247" fmla="*/ 1004900 w 1607795"/>
                <a:gd name="connsiteY1247" fmla="*/ 928878 h 1988131"/>
                <a:gd name="connsiteX1248" fmla="*/ 1007530 w 1607795"/>
                <a:gd name="connsiteY1248" fmla="*/ 937641 h 1988131"/>
                <a:gd name="connsiteX1249" fmla="*/ 1010158 w 1607795"/>
                <a:gd name="connsiteY1249" fmla="*/ 944651 h 1988131"/>
                <a:gd name="connsiteX1250" fmla="*/ 1012787 w 1607795"/>
                <a:gd name="connsiteY1250" fmla="*/ 948157 h 1988131"/>
                <a:gd name="connsiteX1251" fmla="*/ 1018921 w 1607795"/>
                <a:gd name="connsiteY1251" fmla="*/ 948157 h 1988131"/>
                <a:gd name="connsiteX1252" fmla="*/ 1018921 w 1607795"/>
                <a:gd name="connsiteY1252" fmla="*/ 979703 h 1988131"/>
                <a:gd name="connsiteX1253" fmla="*/ 1021550 w 1607795"/>
                <a:gd name="connsiteY1253" fmla="*/ 984085 h 1988131"/>
                <a:gd name="connsiteX1254" fmla="*/ 1024179 w 1607795"/>
                <a:gd name="connsiteY1254" fmla="*/ 990219 h 1988131"/>
                <a:gd name="connsiteX1255" fmla="*/ 1025055 w 1607795"/>
                <a:gd name="connsiteY1255" fmla="*/ 997229 h 1988131"/>
                <a:gd name="connsiteX1256" fmla="*/ 1024179 w 1607795"/>
                <a:gd name="connsiteY1256" fmla="*/ 1004240 h 1988131"/>
                <a:gd name="connsiteX1257" fmla="*/ 1025932 w 1607795"/>
                <a:gd name="connsiteY1257" fmla="*/ 1009498 h 1988131"/>
                <a:gd name="connsiteX1258" fmla="*/ 1027684 w 1607795"/>
                <a:gd name="connsiteY1258" fmla="*/ 1014755 h 1988131"/>
                <a:gd name="connsiteX1259" fmla="*/ 1029437 w 1607795"/>
                <a:gd name="connsiteY1259" fmla="*/ 1033158 h 1988131"/>
                <a:gd name="connsiteX1260" fmla="*/ 1031189 w 1607795"/>
                <a:gd name="connsiteY1260" fmla="*/ 1051560 h 1988131"/>
                <a:gd name="connsiteX1261" fmla="*/ 1031189 w 1607795"/>
                <a:gd name="connsiteY1261" fmla="*/ 1076096 h 1988131"/>
                <a:gd name="connsiteX1262" fmla="*/ 1027684 w 1607795"/>
                <a:gd name="connsiteY1262" fmla="*/ 1097128 h 1988131"/>
                <a:gd name="connsiteX1263" fmla="*/ 1024179 w 1607795"/>
                <a:gd name="connsiteY1263" fmla="*/ 1112901 h 1988131"/>
                <a:gd name="connsiteX1264" fmla="*/ 1018921 w 1607795"/>
                <a:gd name="connsiteY1264" fmla="*/ 1128674 h 1988131"/>
                <a:gd name="connsiteX1265" fmla="*/ 1012787 w 1607795"/>
                <a:gd name="connsiteY1265" fmla="*/ 1135685 h 1988131"/>
                <a:gd name="connsiteX1266" fmla="*/ 1006653 w 1607795"/>
                <a:gd name="connsiteY1266" fmla="*/ 1140943 h 1988131"/>
                <a:gd name="connsiteX1267" fmla="*/ 989127 w 1607795"/>
                <a:gd name="connsiteY1267" fmla="*/ 1158469 h 1988131"/>
                <a:gd name="connsiteX1268" fmla="*/ 968096 w 1607795"/>
                <a:gd name="connsiteY1268" fmla="*/ 1168984 h 1988131"/>
                <a:gd name="connsiteX1269" fmla="*/ 952322 w 1607795"/>
                <a:gd name="connsiteY1269" fmla="*/ 1168984 h 1988131"/>
                <a:gd name="connsiteX1270" fmla="*/ 947065 w 1607795"/>
                <a:gd name="connsiteY1270" fmla="*/ 1167232 h 1988131"/>
                <a:gd name="connsiteX1271" fmla="*/ 933921 w 1607795"/>
                <a:gd name="connsiteY1271" fmla="*/ 1169861 h 1988131"/>
                <a:gd name="connsiteX1272" fmla="*/ 922528 w 1607795"/>
                <a:gd name="connsiteY1272" fmla="*/ 1172490 h 1988131"/>
                <a:gd name="connsiteX1273" fmla="*/ 924281 w 1607795"/>
                <a:gd name="connsiteY1273" fmla="*/ 1176871 h 1988131"/>
                <a:gd name="connsiteX1274" fmla="*/ 926034 w 1607795"/>
                <a:gd name="connsiteY1274" fmla="*/ 1179500 h 1988131"/>
                <a:gd name="connsiteX1275" fmla="*/ 931291 w 1607795"/>
                <a:gd name="connsiteY1275" fmla="*/ 1183005 h 1988131"/>
                <a:gd name="connsiteX1276" fmla="*/ 931291 w 1607795"/>
                <a:gd name="connsiteY1276" fmla="*/ 1193521 h 1988131"/>
                <a:gd name="connsiteX1277" fmla="*/ 923404 w 1607795"/>
                <a:gd name="connsiteY1277" fmla="*/ 1195273 h 1988131"/>
                <a:gd name="connsiteX1278" fmla="*/ 919023 w 1607795"/>
                <a:gd name="connsiteY1278" fmla="*/ 1193521 h 1988131"/>
                <a:gd name="connsiteX1279" fmla="*/ 912012 w 1607795"/>
                <a:gd name="connsiteY1279" fmla="*/ 1172490 h 1988131"/>
                <a:gd name="connsiteX1280" fmla="*/ 910260 w 1607795"/>
                <a:gd name="connsiteY1280" fmla="*/ 1164603 h 1988131"/>
                <a:gd name="connsiteX1281" fmla="*/ 901497 w 1607795"/>
                <a:gd name="connsiteY1281" fmla="*/ 1161974 h 1988131"/>
                <a:gd name="connsiteX1282" fmla="*/ 894487 w 1607795"/>
                <a:gd name="connsiteY1282" fmla="*/ 1149706 h 1988131"/>
                <a:gd name="connsiteX1283" fmla="*/ 891858 w 1607795"/>
                <a:gd name="connsiteY1283" fmla="*/ 1156716 h 1988131"/>
                <a:gd name="connsiteX1284" fmla="*/ 889229 w 1607795"/>
                <a:gd name="connsiteY1284" fmla="*/ 1161974 h 1988131"/>
                <a:gd name="connsiteX1285" fmla="*/ 886600 w 1607795"/>
                <a:gd name="connsiteY1285" fmla="*/ 1160221 h 1988131"/>
                <a:gd name="connsiteX1286" fmla="*/ 882219 w 1607795"/>
                <a:gd name="connsiteY1286" fmla="*/ 1158469 h 1988131"/>
                <a:gd name="connsiteX1287" fmla="*/ 882219 w 1607795"/>
                <a:gd name="connsiteY1287" fmla="*/ 1161974 h 1988131"/>
                <a:gd name="connsiteX1288" fmla="*/ 872579 w 1607795"/>
                <a:gd name="connsiteY1288" fmla="*/ 1155840 h 1988131"/>
                <a:gd name="connsiteX1289" fmla="*/ 869950 w 1607795"/>
                <a:gd name="connsiteY1289" fmla="*/ 1147953 h 1988131"/>
                <a:gd name="connsiteX1290" fmla="*/ 857682 w 1607795"/>
                <a:gd name="connsiteY1290" fmla="*/ 1146200 h 1988131"/>
                <a:gd name="connsiteX1291" fmla="*/ 845414 w 1607795"/>
                <a:gd name="connsiteY1291" fmla="*/ 1137437 h 1988131"/>
                <a:gd name="connsiteX1292" fmla="*/ 841909 w 1607795"/>
                <a:gd name="connsiteY1292" fmla="*/ 1140066 h 1988131"/>
                <a:gd name="connsiteX1293" fmla="*/ 838404 w 1607795"/>
                <a:gd name="connsiteY1293" fmla="*/ 1146200 h 1988131"/>
                <a:gd name="connsiteX1294" fmla="*/ 826135 w 1607795"/>
                <a:gd name="connsiteY1294" fmla="*/ 1128674 h 1988131"/>
                <a:gd name="connsiteX1295" fmla="*/ 821754 w 1607795"/>
                <a:gd name="connsiteY1295" fmla="*/ 1132180 h 1988131"/>
                <a:gd name="connsiteX1296" fmla="*/ 819125 w 1607795"/>
                <a:gd name="connsiteY1296" fmla="*/ 1137437 h 1988131"/>
                <a:gd name="connsiteX1297" fmla="*/ 813867 w 1607795"/>
                <a:gd name="connsiteY1297" fmla="*/ 1131303 h 1988131"/>
                <a:gd name="connsiteX1298" fmla="*/ 810362 w 1607795"/>
                <a:gd name="connsiteY1298" fmla="*/ 1125169 h 1988131"/>
                <a:gd name="connsiteX1299" fmla="*/ 806857 w 1607795"/>
                <a:gd name="connsiteY1299" fmla="*/ 1118159 h 1988131"/>
                <a:gd name="connsiteX1300" fmla="*/ 806857 w 1607795"/>
                <a:gd name="connsiteY1300" fmla="*/ 1104138 h 1988131"/>
                <a:gd name="connsiteX1301" fmla="*/ 796341 w 1607795"/>
                <a:gd name="connsiteY1301" fmla="*/ 1101509 h 1988131"/>
                <a:gd name="connsiteX1302" fmla="*/ 794589 w 1607795"/>
                <a:gd name="connsiteY1302" fmla="*/ 1088365 h 1988131"/>
                <a:gd name="connsiteX1303" fmla="*/ 794589 w 1607795"/>
                <a:gd name="connsiteY1303" fmla="*/ 1084859 h 1988131"/>
                <a:gd name="connsiteX1304" fmla="*/ 784073 w 1607795"/>
                <a:gd name="connsiteY1304" fmla="*/ 1084859 h 1988131"/>
                <a:gd name="connsiteX1305" fmla="*/ 784073 w 1607795"/>
                <a:gd name="connsiteY1305" fmla="*/ 1076096 h 1988131"/>
                <a:gd name="connsiteX1306" fmla="*/ 784073 w 1607795"/>
                <a:gd name="connsiteY1306" fmla="*/ 1069086 h 1988131"/>
                <a:gd name="connsiteX1307" fmla="*/ 782320 w 1607795"/>
                <a:gd name="connsiteY1307" fmla="*/ 1055065 h 1988131"/>
                <a:gd name="connsiteX1308" fmla="*/ 775310 w 1607795"/>
                <a:gd name="connsiteY1308" fmla="*/ 1065581 h 1988131"/>
                <a:gd name="connsiteX1309" fmla="*/ 773557 w 1607795"/>
                <a:gd name="connsiteY1309" fmla="*/ 1062076 h 1988131"/>
                <a:gd name="connsiteX1310" fmla="*/ 771805 w 1607795"/>
                <a:gd name="connsiteY1310" fmla="*/ 1058570 h 1988131"/>
                <a:gd name="connsiteX1311" fmla="*/ 757784 w 1607795"/>
                <a:gd name="connsiteY1311" fmla="*/ 1058570 h 1988131"/>
                <a:gd name="connsiteX1312" fmla="*/ 747268 w 1607795"/>
                <a:gd name="connsiteY1312" fmla="*/ 1060323 h 1988131"/>
                <a:gd name="connsiteX1313" fmla="*/ 738067 w 1607795"/>
                <a:gd name="connsiteY1313" fmla="*/ 1058570 h 1988131"/>
                <a:gd name="connsiteX1314" fmla="*/ 733767 w 1607795"/>
                <a:gd name="connsiteY1314" fmla="*/ 1055130 h 1988131"/>
                <a:gd name="connsiteX1315" fmla="*/ 747268 w 1607795"/>
                <a:gd name="connsiteY1315" fmla="*/ 1056818 h 1988131"/>
                <a:gd name="connsiteX1316" fmla="*/ 761289 w 1607795"/>
                <a:gd name="connsiteY1316" fmla="*/ 1051560 h 1988131"/>
                <a:gd name="connsiteX1317" fmla="*/ 765671 w 1607795"/>
                <a:gd name="connsiteY1317" fmla="*/ 1048931 h 1988131"/>
                <a:gd name="connsiteX1318" fmla="*/ 771805 w 1607795"/>
                <a:gd name="connsiteY1318" fmla="*/ 1044550 h 1988131"/>
                <a:gd name="connsiteX1319" fmla="*/ 762165 w 1607795"/>
                <a:gd name="connsiteY1319" fmla="*/ 1040168 h 1988131"/>
                <a:gd name="connsiteX1320" fmla="*/ 757784 w 1607795"/>
                <a:gd name="connsiteY1320" fmla="*/ 1035787 h 1988131"/>
                <a:gd name="connsiteX1321" fmla="*/ 752526 w 1607795"/>
                <a:gd name="connsiteY1321" fmla="*/ 1034034 h 1988131"/>
                <a:gd name="connsiteX1322" fmla="*/ 757784 w 1607795"/>
                <a:gd name="connsiteY1322" fmla="*/ 1032282 h 1988131"/>
                <a:gd name="connsiteX1323" fmla="*/ 761289 w 1607795"/>
                <a:gd name="connsiteY1323" fmla="*/ 1032282 h 1988131"/>
                <a:gd name="connsiteX1324" fmla="*/ 745516 w 1607795"/>
                <a:gd name="connsiteY1324" fmla="*/ 1011250 h 1988131"/>
                <a:gd name="connsiteX1325" fmla="*/ 740258 w 1607795"/>
                <a:gd name="connsiteY1325" fmla="*/ 1007745 h 1988131"/>
                <a:gd name="connsiteX1326" fmla="*/ 735001 w 1607795"/>
                <a:gd name="connsiteY1326" fmla="*/ 1000735 h 1988131"/>
                <a:gd name="connsiteX1327" fmla="*/ 729742 w 1607795"/>
                <a:gd name="connsiteY1327" fmla="*/ 997229 h 1988131"/>
                <a:gd name="connsiteX1328" fmla="*/ 726237 w 1607795"/>
                <a:gd name="connsiteY1328" fmla="*/ 990219 h 1988131"/>
                <a:gd name="connsiteX1329" fmla="*/ 711340 w 1607795"/>
                <a:gd name="connsiteY1329" fmla="*/ 985838 h 1988131"/>
                <a:gd name="connsiteX1330" fmla="*/ 708711 w 1607795"/>
                <a:gd name="connsiteY1330" fmla="*/ 984345 h 1988131"/>
                <a:gd name="connsiteX1331" fmla="*/ 708711 w 1607795"/>
                <a:gd name="connsiteY1331" fmla="*/ 990219 h 1988131"/>
                <a:gd name="connsiteX1332" fmla="*/ 708197 w 1607795"/>
                <a:gd name="connsiteY1332" fmla="*/ 984054 h 1988131"/>
                <a:gd name="connsiteX1333" fmla="*/ 703234 w 1607795"/>
                <a:gd name="connsiteY1333" fmla="*/ 981237 h 1988131"/>
                <a:gd name="connsiteX1334" fmla="*/ 698196 w 1607795"/>
                <a:gd name="connsiteY1334" fmla="*/ 972693 h 1988131"/>
                <a:gd name="connsiteX1335" fmla="*/ 706959 w 1607795"/>
                <a:gd name="connsiteY1335" fmla="*/ 972693 h 1988131"/>
                <a:gd name="connsiteX1336" fmla="*/ 707257 w 1607795"/>
                <a:gd name="connsiteY1336" fmla="*/ 972768 h 1988131"/>
                <a:gd name="connsiteX1337" fmla="*/ 706959 w 1607795"/>
                <a:gd name="connsiteY1337" fmla="*/ 969188 h 1988131"/>
                <a:gd name="connsiteX1338" fmla="*/ 708711 w 1607795"/>
                <a:gd name="connsiteY1338" fmla="*/ 969188 h 1988131"/>
                <a:gd name="connsiteX1339" fmla="*/ 708711 w 1607795"/>
                <a:gd name="connsiteY1339" fmla="*/ 973131 h 1988131"/>
                <a:gd name="connsiteX1340" fmla="*/ 720979 w 1607795"/>
                <a:gd name="connsiteY1340" fmla="*/ 976198 h 1988131"/>
                <a:gd name="connsiteX1341" fmla="*/ 724484 w 1607795"/>
                <a:gd name="connsiteY1341" fmla="*/ 971817 h 1988131"/>
                <a:gd name="connsiteX1342" fmla="*/ 722732 w 1607795"/>
                <a:gd name="connsiteY1342" fmla="*/ 965683 h 1988131"/>
                <a:gd name="connsiteX1343" fmla="*/ 720979 w 1607795"/>
                <a:gd name="connsiteY1343" fmla="*/ 962178 h 1988131"/>
                <a:gd name="connsiteX1344" fmla="*/ 710894 w 1607795"/>
                <a:gd name="connsiteY1344" fmla="*/ 953643 h 1988131"/>
                <a:gd name="connsiteX1345" fmla="*/ 710902 w 1607795"/>
                <a:gd name="connsiteY1345" fmla="*/ 953853 h 1988131"/>
                <a:gd name="connsiteX1346" fmla="*/ 712216 w 1607795"/>
                <a:gd name="connsiteY1346" fmla="*/ 962178 h 1988131"/>
                <a:gd name="connsiteX1347" fmla="*/ 710330 w 1607795"/>
                <a:gd name="connsiteY1347" fmla="*/ 953167 h 1988131"/>
                <a:gd name="connsiteX1348" fmla="*/ 709587 w 1607795"/>
                <a:gd name="connsiteY1348" fmla="*/ 952538 h 1988131"/>
                <a:gd name="connsiteX1349" fmla="*/ 701701 w 1607795"/>
                <a:gd name="connsiteY1349" fmla="*/ 941146 h 1988131"/>
                <a:gd name="connsiteX1350" fmla="*/ 698196 w 1607795"/>
                <a:gd name="connsiteY1350" fmla="*/ 932383 h 1988131"/>
                <a:gd name="connsiteX1351" fmla="*/ 700240 w 1607795"/>
                <a:gd name="connsiteY1351" fmla="*/ 931361 h 1988131"/>
                <a:gd name="connsiteX1352" fmla="*/ 699948 w 1607795"/>
                <a:gd name="connsiteY1352" fmla="*/ 930631 h 1988131"/>
                <a:gd name="connsiteX1353" fmla="*/ 698196 w 1607795"/>
                <a:gd name="connsiteY1353" fmla="*/ 930631 h 1988131"/>
                <a:gd name="connsiteX1354" fmla="*/ 702121 w 1607795"/>
                <a:gd name="connsiteY1354" fmla="*/ 929649 h 1988131"/>
                <a:gd name="connsiteX1355" fmla="*/ 704329 w 1607795"/>
                <a:gd name="connsiteY1355" fmla="*/ 924497 h 1988131"/>
                <a:gd name="connsiteX1356" fmla="*/ 707048 w 1607795"/>
                <a:gd name="connsiteY1356" fmla="*/ 923331 h 1988131"/>
                <a:gd name="connsiteX1357" fmla="*/ 706959 w 1607795"/>
                <a:gd name="connsiteY1357" fmla="*/ 921868 h 1988131"/>
                <a:gd name="connsiteX1358" fmla="*/ 707192 w 1607795"/>
                <a:gd name="connsiteY1358" fmla="*/ 923270 h 1988131"/>
                <a:gd name="connsiteX1359" fmla="*/ 710464 w 1607795"/>
                <a:gd name="connsiteY1359" fmla="*/ 921868 h 1988131"/>
                <a:gd name="connsiteX1360" fmla="*/ 717474 w 1607795"/>
                <a:gd name="connsiteY1360" fmla="*/ 917486 h 1988131"/>
                <a:gd name="connsiteX1361" fmla="*/ 726237 w 1607795"/>
                <a:gd name="connsiteY1361" fmla="*/ 913105 h 1988131"/>
                <a:gd name="connsiteX1362" fmla="*/ 722732 w 1607795"/>
                <a:gd name="connsiteY1362" fmla="*/ 897331 h 1988131"/>
                <a:gd name="connsiteX1363" fmla="*/ 720979 w 1607795"/>
                <a:gd name="connsiteY1363" fmla="*/ 892074 h 1988131"/>
                <a:gd name="connsiteX1364" fmla="*/ 717474 w 1607795"/>
                <a:gd name="connsiteY1364" fmla="*/ 886816 h 1988131"/>
                <a:gd name="connsiteX1365" fmla="*/ 726237 w 1607795"/>
                <a:gd name="connsiteY1365" fmla="*/ 871042 h 1988131"/>
                <a:gd name="connsiteX1366" fmla="*/ 726237 w 1607795"/>
                <a:gd name="connsiteY1366" fmla="*/ 867537 h 1988131"/>
                <a:gd name="connsiteX1367" fmla="*/ 749021 w 1607795"/>
                <a:gd name="connsiteY1367" fmla="*/ 855269 h 1988131"/>
                <a:gd name="connsiteX1368" fmla="*/ 754279 w 1607795"/>
                <a:gd name="connsiteY1368" fmla="*/ 850011 h 1988131"/>
                <a:gd name="connsiteX1369" fmla="*/ 757784 w 1607795"/>
                <a:gd name="connsiteY1369" fmla="*/ 844753 h 1988131"/>
                <a:gd name="connsiteX1370" fmla="*/ 757784 w 1607795"/>
                <a:gd name="connsiteY1370" fmla="*/ 837743 h 1988131"/>
                <a:gd name="connsiteX1371" fmla="*/ 764794 w 1607795"/>
                <a:gd name="connsiteY1371" fmla="*/ 818464 h 1988131"/>
                <a:gd name="connsiteX1372" fmla="*/ 771805 w 1607795"/>
                <a:gd name="connsiteY1372" fmla="*/ 778155 h 1988131"/>
                <a:gd name="connsiteX1373" fmla="*/ 771805 w 1607795"/>
                <a:gd name="connsiteY1373" fmla="*/ 730834 h 1988131"/>
                <a:gd name="connsiteX1374" fmla="*/ 771805 w 1607795"/>
                <a:gd name="connsiteY1374" fmla="*/ 662483 h 1988131"/>
                <a:gd name="connsiteX1375" fmla="*/ 771805 w 1607795"/>
                <a:gd name="connsiteY1375" fmla="*/ 634441 h 1988131"/>
                <a:gd name="connsiteX1376" fmla="*/ 764794 w 1607795"/>
                <a:gd name="connsiteY1376" fmla="*/ 616915 h 1988131"/>
                <a:gd name="connsiteX1377" fmla="*/ 764794 w 1607795"/>
                <a:gd name="connsiteY1377" fmla="*/ 597637 h 1988131"/>
                <a:gd name="connsiteX1378" fmla="*/ 761289 w 1607795"/>
                <a:gd name="connsiteY1378" fmla="*/ 583616 h 1988131"/>
                <a:gd name="connsiteX1379" fmla="*/ 771805 w 1607795"/>
                <a:gd name="connsiteY1379" fmla="*/ 590626 h 1988131"/>
                <a:gd name="connsiteX1380" fmla="*/ 782320 w 1607795"/>
                <a:gd name="connsiteY1380" fmla="*/ 595884 h 1988131"/>
                <a:gd name="connsiteX1381" fmla="*/ 782320 w 1607795"/>
                <a:gd name="connsiteY1381" fmla="*/ 587121 h 1988131"/>
                <a:gd name="connsiteX1382" fmla="*/ 787578 w 1607795"/>
                <a:gd name="connsiteY1382" fmla="*/ 590626 h 1988131"/>
                <a:gd name="connsiteX1383" fmla="*/ 793712 w 1607795"/>
                <a:gd name="connsiteY1383" fmla="*/ 591503 h 1988131"/>
                <a:gd name="connsiteX1384" fmla="*/ 798094 w 1607795"/>
                <a:gd name="connsiteY1384" fmla="*/ 590626 h 1988131"/>
                <a:gd name="connsiteX1385" fmla="*/ 803352 w 1607795"/>
                <a:gd name="connsiteY1385" fmla="*/ 587997 h 1988131"/>
                <a:gd name="connsiteX1386" fmla="*/ 806857 w 1607795"/>
                <a:gd name="connsiteY1386" fmla="*/ 581863 h 1988131"/>
                <a:gd name="connsiteX1387" fmla="*/ 803352 w 1607795"/>
                <a:gd name="connsiteY1387" fmla="*/ 569595 h 1988131"/>
                <a:gd name="connsiteX1388" fmla="*/ 799847 w 1607795"/>
                <a:gd name="connsiteY1388" fmla="*/ 557327 h 1988131"/>
                <a:gd name="connsiteX1389" fmla="*/ 799847 w 1607795"/>
                <a:gd name="connsiteY1389" fmla="*/ 553822 h 1988131"/>
                <a:gd name="connsiteX1390" fmla="*/ 812115 w 1607795"/>
                <a:gd name="connsiteY1390" fmla="*/ 555574 h 1988131"/>
                <a:gd name="connsiteX1391" fmla="*/ 822630 w 1607795"/>
                <a:gd name="connsiteY1391" fmla="*/ 557327 h 1988131"/>
                <a:gd name="connsiteX1392" fmla="*/ 828764 w 1607795"/>
                <a:gd name="connsiteY1392" fmla="*/ 557327 h 1988131"/>
                <a:gd name="connsiteX1393" fmla="*/ 831393 w 1607795"/>
                <a:gd name="connsiteY1393" fmla="*/ 548564 h 1988131"/>
                <a:gd name="connsiteX1394" fmla="*/ 834022 w 1607795"/>
                <a:gd name="connsiteY1394" fmla="*/ 538925 h 1988131"/>
                <a:gd name="connsiteX1395" fmla="*/ 838404 w 1607795"/>
                <a:gd name="connsiteY1395" fmla="*/ 529285 h 1988131"/>
                <a:gd name="connsiteX1396" fmla="*/ 845414 w 1607795"/>
                <a:gd name="connsiteY1396" fmla="*/ 529285 h 1988131"/>
                <a:gd name="connsiteX1397" fmla="*/ 854177 w 1607795"/>
                <a:gd name="connsiteY1397" fmla="*/ 537172 h 1988131"/>
                <a:gd name="connsiteX1398" fmla="*/ 862940 w 1607795"/>
                <a:gd name="connsiteY1398" fmla="*/ 545059 h 1988131"/>
                <a:gd name="connsiteX1399" fmla="*/ 871703 w 1607795"/>
                <a:gd name="connsiteY1399" fmla="*/ 544182 h 1988131"/>
                <a:gd name="connsiteX1400" fmla="*/ 876961 w 1607795"/>
                <a:gd name="connsiteY1400" fmla="*/ 543306 h 1988131"/>
                <a:gd name="connsiteX1401" fmla="*/ 882219 w 1607795"/>
                <a:gd name="connsiteY1401" fmla="*/ 543306 h 1988131"/>
                <a:gd name="connsiteX1402" fmla="*/ 887476 w 1607795"/>
                <a:gd name="connsiteY1402" fmla="*/ 534543 h 1988131"/>
                <a:gd name="connsiteX1403" fmla="*/ 894487 w 1607795"/>
                <a:gd name="connsiteY1403" fmla="*/ 529285 h 1988131"/>
                <a:gd name="connsiteX1404" fmla="*/ 894487 w 1607795"/>
                <a:gd name="connsiteY1404" fmla="*/ 524027 h 1988131"/>
                <a:gd name="connsiteX1405" fmla="*/ 901497 w 1607795"/>
                <a:gd name="connsiteY1405" fmla="*/ 525780 h 1988131"/>
                <a:gd name="connsiteX1406" fmla="*/ 937425 w 1607795"/>
                <a:gd name="connsiteY1406" fmla="*/ 484156 h 1988131"/>
                <a:gd name="connsiteX1407" fmla="*/ 954294 w 1607795"/>
                <a:gd name="connsiteY1407" fmla="*/ 465774 h 1988131"/>
                <a:gd name="connsiteX1408" fmla="*/ 929539 w 1607795"/>
                <a:gd name="connsiteY1408" fmla="*/ 446913 h 1988131"/>
                <a:gd name="connsiteX1409" fmla="*/ 931291 w 1607795"/>
                <a:gd name="connsiteY1409" fmla="*/ 445161 h 1988131"/>
                <a:gd name="connsiteX1410" fmla="*/ 923404 w 1607795"/>
                <a:gd name="connsiteY1410" fmla="*/ 437274 h 1988131"/>
                <a:gd name="connsiteX1411" fmla="*/ 913766 w 1607795"/>
                <a:gd name="connsiteY1411" fmla="*/ 424129 h 1988131"/>
                <a:gd name="connsiteX1412" fmla="*/ 909384 w 1607795"/>
                <a:gd name="connsiteY1412" fmla="*/ 420624 h 1988131"/>
                <a:gd name="connsiteX1413" fmla="*/ 910260 w 1607795"/>
                <a:gd name="connsiteY1413" fmla="*/ 418871 h 1988131"/>
                <a:gd name="connsiteX1414" fmla="*/ 906755 w 1607795"/>
                <a:gd name="connsiteY1414" fmla="*/ 410109 h 1988131"/>
                <a:gd name="connsiteX1415" fmla="*/ 901497 w 1607795"/>
                <a:gd name="connsiteY1415" fmla="*/ 404851 h 1988131"/>
                <a:gd name="connsiteX1416" fmla="*/ 897992 w 1607795"/>
                <a:gd name="connsiteY1416" fmla="*/ 403098 h 1988131"/>
                <a:gd name="connsiteX1417" fmla="*/ 883971 w 1607795"/>
                <a:gd name="connsiteY1417" fmla="*/ 383819 h 1988131"/>
                <a:gd name="connsiteX1418" fmla="*/ 868198 w 1607795"/>
                <a:gd name="connsiteY1418" fmla="*/ 372428 h 1988131"/>
                <a:gd name="connsiteX1419" fmla="*/ 857682 w 1607795"/>
                <a:gd name="connsiteY1419" fmla="*/ 359283 h 1988131"/>
                <a:gd name="connsiteX1420" fmla="*/ 822630 w 1607795"/>
                <a:gd name="connsiteY1420" fmla="*/ 313716 h 1988131"/>
                <a:gd name="connsiteX1421" fmla="*/ 814743 w 1607795"/>
                <a:gd name="connsiteY1421" fmla="*/ 298818 h 1988131"/>
                <a:gd name="connsiteX1422" fmla="*/ 806857 w 1607795"/>
                <a:gd name="connsiteY1422" fmla="*/ 285674 h 1988131"/>
                <a:gd name="connsiteX1423" fmla="*/ 806857 w 1607795"/>
                <a:gd name="connsiteY1423" fmla="*/ 275158 h 1988131"/>
                <a:gd name="connsiteX1424" fmla="*/ 807733 w 1607795"/>
                <a:gd name="connsiteY1424" fmla="*/ 261137 h 1988131"/>
                <a:gd name="connsiteX1425" fmla="*/ 806857 w 1607795"/>
                <a:gd name="connsiteY1425" fmla="*/ 245364 h 1988131"/>
                <a:gd name="connsiteX1426" fmla="*/ 810362 w 1607795"/>
                <a:gd name="connsiteY1426" fmla="*/ 233096 h 1988131"/>
                <a:gd name="connsiteX1427" fmla="*/ 812991 w 1607795"/>
                <a:gd name="connsiteY1427" fmla="*/ 226962 h 1988131"/>
                <a:gd name="connsiteX1428" fmla="*/ 815620 w 1607795"/>
                <a:gd name="connsiteY1428" fmla="*/ 222580 h 1988131"/>
                <a:gd name="connsiteX1429" fmla="*/ 815620 w 1607795"/>
                <a:gd name="connsiteY1429" fmla="*/ 212065 h 1988131"/>
                <a:gd name="connsiteX1430" fmla="*/ 819125 w 1607795"/>
                <a:gd name="connsiteY1430" fmla="*/ 203302 h 1988131"/>
                <a:gd name="connsiteX1431" fmla="*/ 823506 w 1607795"/>
                <a:gd name="connsiteY1431" fmla="*/ 193662 h 1988131"/>
                <a:gd name="connsiteX1432" fmla="*/ 831393 w 1607795"/>
                <a:gd name="connsiteY1432" fmla="*/ 185776 h 1988131"/>
                <a:gd name="connsiteX1433" fmla="*/ 836651 w 1607795"/>
                <a:gd name="connsiteY1433" fmla="*/ 183147 h 1988131"/>
                <a:gd name="connsiteX1434" fmla="*/ 840156 w 1607795"/>
                <a:gd name="connsiteY1434" fmla="*/ 177013 h 1988131"/>
                <a:gd name="connsiteX1435" fmla="*/ 842785 w 1607795"/>
                <a:gd name="connsiteY1435" fmla="*/ 172631 h 1988131"/>
                <a:gd name="connsiteX1436" fmla="*/ 848919 w 1607795"/>
                <a:gd name="connsiteY1436" fmla="*/ 171755 h 1988131"/>
                <a:gd name="connsiteX1437" fmla="*/ 861187 w 1607795"/>
                <a:gd name="connsiteY1437" fmla="*/ 171755 h 1988131"/>
                <a:gd name="connsiteX1438" fmla="*/ 857682 w 1607795"/>
                <a:gd name="connsiteY1438" fmla="*/ 166497 h 1988131"/>
                <a:gd name="connsiteX1439" fmla="*/ 861187 w 1607795"/>
                <a:gd name="connsiteY1439" fmla="*/ 162992 h 1988131"/>
                <a:gd name="connsiteX1440" fmla="*/ 868198 w 1607795"/>
                <a:gd name="connsiteY1440" fmla="*/ 166497 h 1988131"/>
                <a:gd name="connsiteX1441" fmla="*/ 876961 w 1607795"/>
                <a:gd name="connsiteY1441" fmla="*/ 171755 h 1988131"/>
                <a:gd name="connsiteX1442" fmla="*/ 888353 w 1607795"/>
                <a:gd name="connsiteY1442" fmla="*/ 173508 h 1988131"/>
                <a:gd name="connsiteX1443" fmla="*/ 897992 w 1607795"/>
                <a:gd name="connsiteY1443" fmla="*/ 171755 h 1988131"/>
                <a:gd name="connsiteX1444" fmla="*/ 922528 w 1607795"/>
                <a:gd name="connsiteY1444" fmla="*/ 162992 h 1988131"/>
                <a:gd name="connsiteX1445" fmla="*/ 952322 w 1607795"/>
                <a:gd name="connsiteY1445" fmla="*/ 159487 h 1988131"/>
                <a:gd name="connsiteX1446" fmla="*/ 959333 w 1607795"/>
                <a:gd name="connsiteY1446" fmla="*/ 161239 h 1988131"/>
                <a:gd name="connsiteX1447" fmla="*/ 976859 w 1607795"/>
                <a:gd name="connsiteY1447" fmla="*/ 152476 h 1988131"/>
                <a:gd name="connsiteX1448" fmla="*/ 990880 w 1607795"/>
                <a:gd name="connsiteY1448" fmla="*/ 145466 h 1988131"/>
                <a:gd name="connsiteX1449" fmla="*/ 1017169 w 1607795"/>
                <a:gd name="connsiteY1449" fmla="*/ 134950 h 1988131"/>
                <a:gd name="connsiteX1450" fmla="*/ 1029437 w 1607795"/>
                <a:gd name="connsiteY1450" fmla="*/ 134950 h 1988131"/>
                <a:gd name="connsiteX1451" fmla="*/ 1041705 w 1607795"/>
                <a:gd name="connsiteY1451" fmla="*/ 134950 h 1988131"/>
                <a:gd name="connsiteX1452" fmla="*/ 1078510 w 1607795"/>
                <a:gd name="connsiteY1452" fmla="*/ 124435 h 1988131"/>
                <a:gd name="connsiteX1453" fmla="*/ 1097789 w 1607795"/>
                <a:gd name="connsiteY1453" fmla="*/ 119177 h 1988131"/>
                <a:gd name="connsiteX1454" fmla="*/ 1110057 w 1607795"/>
                <a:gd name="connsiteY1454" fmla="*/ 113043 h 1988131"/>
                <a:gd name="connsiteX1455" fmla="*/ 1122325 w 1607795"/>
                <a:gd name="connsiteY1455" fmla="*/ 103404 h 1988131"/>
                <a:gd name="connsiteX1456" fmla="*/ 1115314 w 1607795"/>
                <a:gd name="connsiteY1456" fmla="*/ 103404 h 1988131"/>
                <a:gd name="connsiteX1457" fmla="*/ 1115314 w 1607795"/>
                <a:gd name="connsiteY1457" fmla="*/ 99898 h 1988131"/>
                <a:gd name="connsiteX1458" fmla="*/ 1145108 w 1607795"/>
                <a:gd name="connsiteY1458" fmla="*/ 92888 h 1988131"/>
                <a:gd name="connsiteX1459" fmla="*/ 1161758 w 1607795"/>
                <a:gd name="connsiteY1459" fmla="*/ 89383 h 1988131"/>
                <a:gd name="connsiteX1460" fmla="*/ 1180160 w 1607795"/>
                <a:gd name="connsiteY1460" fmla="*/ 85878 h 1988131"/>
                <a:gd name="connsiteX1461" fmla="*/ 1208202 w 1607795"/>
                <a:gd name="connsiteY1461" fmla="*/ 71857 h 1988131"/>
                <a:gd name="connsiteX1462" fmla="*/ 1243254 w 1607795"/>
                <a:gd name="connsiteY1462" fmla="*/ 59589 h 1988131"/>
                <a:gd name="connsiteX1463" fmla="*/ 1246759 w 1607795"/>
                <a:gd name="connsiteY1463" fmla="*/ 57836 h 1988131"/>
                <a:gd name="connsiteX1464" fmla="*/ 1234491 w 1607795"/>
                <a:gd name="connsiteY1464" fmla="*/ 42062 h 1988131"/>
                <a:gd name="connsiteX1465" fmla="*/ 1237120 w 1607795"/>
                <a:gd name="connsiteY1465" fmla="*/ 36805 h 1988131"/>
                <a:gd name="connsiteX1466" fmla="*/ 1243254 w 1607795"/>
                <a:gd name="connsiteY1466" fmla="*/ 35052 h 1988131"/>
                <a:gd name="connsiteX1467" fmla="*/ 1256399 w 1607795"/>
                <a:gd name="connsiteY1467" fmla="*/ 30671 h 1988131"/>
                <a:gd name="connsiteX1468" fmla="*/ 1269543 w 1607795"/>
                <a:gd name="connsiteY1468" fmla="*/ 28042 h 1988131"/>
                <a:gd name="connsiteX1469" fmla="*/ 1269543 w 1607795"/>
                <a:gd name="connsiteY1469" fmla="*/ 24537 h 1988131"/>
                <a:gd name="connsiteX1470" fmla="*/ 1276554 w 1607795"/>
                <a:gd name="connsiteY1470" fmla="*/ 22784 h 1988131"/>
                <a:gd name="connsiteX1471" fmla="*/ 1280497 w 1607795"/>
                <a:gd name="connsiteY1471" fmla="*/ 22346 h 1988131"/>
                <a:gd name="connsiteX1472" fmla="*/ 484378 w 1607795"/>
                <a:gd name="connsiteY1472" fmla="*/ 0 h 1988131"/>
                <a:gd name="connsiteX1473" fmla="*/ 501904 w 1607795"/>
                <a:gd name="connsiteY1473" fmla="*/ 5258 h 1988131"/>
                <a:gd name="connsiteX1474" fmla="*/ 533451 w 1607795"/>
                <a:gd name="connsiteY1474" fmla="*/ 22784 h 1988131"/>
                <a:gd name="connsiteX1475" fmla="*/ 546596 w 1607795"/>
                <a:gd name="connsiteY1475" fmla="*/ 32423 h 1988131"/>
                <a:gd name="connsiteX1476" fmla="*/ 554482 w 1607795"/>
                <a:gd name="connsiteY1476" fmla="*/ 38557 h 1988131"/>
                <a:gd name="connsiteX1477" fmla="*/ 564998 w 1607795"/>
                <a:gd name="connsiteY1477" fmla="*/ 43815 h 1988131"/>
                <a:gd name="connsiteX1478" fmla="*/ 573761 w 1607795"/>
                <a:gd name="connsiteY1478" fmla="*/ 49073 h 1988131"/>
                <a:gd name="connsiteX1479" fmla="*/ 610565 w 1607795"/>
                <a:gd name="connsiteY1479" fmla="*/ 63094 h 1988131"/>
                <a:gd name="connsiteX1480" fmla="*/ 649123 w 1607795"/>
                <a:gd name="connsiteY1480" fmla="*/ 82372 h 1988131"/>
                <a:gd name="connsiteX1481" fmla="*/ 661391 w 1607795"/>
                <a:gd name="connsiteY1481" fmla="*/ 82372 h 1988131"/>
                <a:gd name="connsiteX1482" fmla="*/ 689432 w 1607795"/>
                <a:gd name="connsiteY1482" fmla="*/ 91135 h 1988131"/>
                <a:gd name="connsiteX1483" fmla="*/ 699948 w 1607795"/>
                <a:gd name="connsiteY1483" fmla="*/ 99898 h 1988131"/>
                <a:gd name="connsiteX1484" fmla="*/ 712216 w 1607795"/>
                <a:gd name="connsiteY1484" fmla="*/ 117424 h 1988131"/>
                <a:gd name="connsiteX1485" fmla="*/ 724484 w 1607795"/>
                <a:gd name="connsiteY1485" fmla="*/ 131445 h 1988131"/>
                <a:gd name="connsiteX1486" fmla="*/ 732371 w 1607795"/>
                <a:gd name="connsiteY1486" fmla="*/ 134950 h 1988131"/>
                <a:gd name="connsiteX1487" fmla="*/ 738505 w 1607795"/>
                <a:gd name="connsiteY1487" fmla="*/ 138456 h 1988131"/>
                <a:gd name="connsiteX1488" fmla="*/ 738505 w 1607795"/>
                <a:gd name="connsiteY1488" fmla="*/ 140208 h 1988131"/>
                <a:gd name="connsiteX1489" fmla="*/ 735001 w 1607795"/>
                <a:gd name="connsiteY1489" fmla="*/ 148971 h 1988131"/>
                <a:gd name="connsiteX1490" fmla="*/ 733248 w 1607795"/>
                <a:gd name="connsiteY1490" fmla="*/ 159487 h 1988131"/>
                <a:gd name="connsiteX1491" fmla="*/ 736753 w 1607795"/>
                <a:gd name="connsiteY1491" fmla="*/ 170002 h 1988131"/>
                <a:gd name="connsiteX1492" fmla="*/ 743763 w 1607795"/>
                <a:gd name="connsiteY1492" fmla="*/ 178765 h 1988131"/>
                <a:gd name="connsiteX1493" fmla="*/ 757784 w 1607795"/>
                <a:gd name="connsiteY1493" fmla="*/ 194539 h 1988131"/>
                <a:gd name="connsiteX1494" fmla="*/ 780568 w 1607795"/>
                <a:gd name="connsiteY1494" fmla="*/ 234848 h 1988131"/>
                <a:gd name="connsiteX1495" fmla="*/ 780568 w 1607795"/>
                <a:gd name="connsiteY1495" fmla="*/ 236601 h 1988131"/>
                <a:gd name="connsiteX1496" fmla="*/ 772681 w 1607795"/>
                <a:gd name="connsiteY1496" fmla="*/ 252375 h 1988131"/>
                <a:gd name="connsiteX1497" fmla="*/ 764794 w 1607795"/>
                <a:gd name="connsiteY1497" fmla="*/ 268148 h 1988131"/>
                <a:gd name="connsiteX1498" fmla="*/ 759537 w 1607795"/>
                <a:gd name="connsiteY1498" fmla="*/ 278664 h 1988131"/>
                <a:gd name="connsiteX1499" fmla="*/ 758660 w 1607795"/>
                <a:gd name="connsiteY1499" fmla="*/ 286550 h 1988131"/>
                <a:gd name="connsiteX1500" fmla="*/ 750774 w 1607795"/>
                <a:gd name="connsiteY1500" fmla="*/ 289179 h 1988131"/>
                <a:gd name="connsiteX1501" fmla="*/ 738505 w 1607795"/>
                <a:gd name="connsiteY1501" fmla="*/ 290932 h 1988131"/>
                <a:gd name="connsiteX1502" fmla="*/ 736753 w 1607795"/>
                <a:gd name="connsiteY1502" fmla="*/ 301447 h 1988131"/>
                <a:gd name="connsiteX1503" fmla="*/ 733248 w 1607795"/>
                <a:gd name="connsiteY1503" fmla="*/ 340005 h 1988131"/>
                <a:gd name="connsiteX1504" fmla="*/ 733248 w 1607795"/>
                <a:gd name="connsiteY1504" fmla="*/ 363665 h 1988131"/>
                <a:gd name="connsiteX1505" fmla="*/ 729742 w 1607795"/>
                <a:gd name="connsiteY1505" fmla="*/ 397840 h 1988131"/>
                <a:gd name="connsiteX1506" fmla="*/ 726237 w 1607795"/>
                <a:gd name="connsiteY1506" fmla="*/ 423253 h 1988131"/>
                <a:gd name="connsiteX1507" fmla="*/ 722732 w 1607795"/>
                <a:gd name="connsiteY1507" fmla="*/ 450418 h 1988131"/>
                <a:gd name="connsiteX1508" fmla="*/ 722732 w 1607795"/>
                <a:gd name="connsiteY1508" fmla="*/ 455676 h 1988131"/>
                <a:gd name="connsiteX1509" fmla="*/ 713969 w 1607795"/>
                <a:gd name="connsiteY1509" fmla="*/ 486347 h 1988131"/>
                <a:gd name="connsiteX1510" fmla="*/ 712216 w 1607795"/>
                <a:gd name="connsiteY1510" fmla="*/ 508254 h 1988131"/>
                <a:gd name="connsiteX1511" fmla="*/ 706959 w 1607795"/>
                <a:gd name="connsiteY1511" fmla="*/ 569595 h 1988131"/>
                <a:gd name="connsiteX1512" fmla="*/ 703454 w 1607795"/>
                <a:gd name="connsiteY1512" fmla="*/ 571348 h 1988131"/>
                <a:gd name="connsiteX1513" fmla="*/ 706959 w 1607795"/>
                <a:gd name="connsiteY1513" fmla="*/ 520522 h 1988131"/>
                <a:gd name="connsiteX1514" fmla="*/ 708711 w 1607795"/>
                <a:gd name="connsiteY1514" fmla="*/ 481965 h 1988131"/>
                <a:gd name="connsiteX1515" fmla="*/ 705206 w 1607795"/>
                <a:gd name="connsiteY1515" fmla="*/ 481965 h 1988131"/>
                <a:gd name="connsiteX1516" fmla="*/ 705206 w 1607795"/>
                <a:gd name="connsiteY1516" fmla="*/ 502996 h 1988131"/>
                <a:gd name="connsiteX1517" fmla="*/ 699948 w 1607795"/>
                <a:gd name="connsiteY1517" fmla="*/ 525780 h 1988131"/>
                <a:gd name="connsiteX1518" fmla="*/ 698196 w 1607795"/>
                <a:gd name="connsiteY1518" fmla="*/ 545059 h 1988131"/>
                <a:gd name="connsiteX1519" fmla="*/ 694691 w 1607795"/>
                <a:gd name="connsiteY1519" fmla="*/ 567842 h 1988131"/>
                <a:gd name="connsiteX1520" fmla="*/ 693814 w 1607795"/>
                <a:gd name="connsiteY1520" fmla="*/ 577482 h 1988131"/>
                <a:gd name="connsiteX1521" fmla="*/ 694691 w 1607795"/>
                <a:gd name="connsiteY1521" fmla="*/ 587121 h 1988131"/>
                <a:gd name="connsiteX1522" fmla="*/ 687680 w 1607795"/>
                <a:gd name="connsiteY1522" fmla="*/ 580111 h 1988131"/>
                <a:gd name="connsiteX1523" fmla="*/ 685928 w 1607795"/>
                <a:gd name="connsiteY1523" fmla="*/ 574853 h 1988131"/>
                <a:gd name="connsiteX1524" fmla="*/ 684600 w 1607795"/>
                <a:gd name="connsiteY1524" fmla="*/ 581492 h 1988131"/>
                <a:gd name="connsiteX1525" fmla="*/ 684613 w 1607795"/>
                <a:gd name="connsiteY1525" fmla="*/ 580987 h 1988131"/>
                <a:gd name="connsiteX1526" fmla="*/ 685928 w 1607795"/>
                <a:gd name="connsiteY1526" fmla="*/ 569595 h 1988131"/>
                <a:gd name="connsiteX1527" fmla="*/ 692061 w 1607795"/>
                <a:gd name="connsiteY1527" fmla="*/ 559079 h 1988131"/>
                <a:gd name="connsiteX1528" fmla="*/ 691185 w 1607795"/>
                <a:gd name="connsiteY1528" fmla="*/ 550316 h 1988131"/>
                <a:gd name="connsiteX1529" fmla="*/ 692061 w 1607795"/>
                <a:gd name="connsiteY1529" fmla="*/ 538925 h 1988131"/>
                <a:gd name="connsiteX1530" fmla="*/ 691185 w 1607795"/>
                <a:gd name="connsiteY1530" fmla="*/ 529285 h 1988131"/>
                <a:gd name="connsiteX1531" fmla="*/ 687680 w 1607795"/>
                <a:gd name="connsiteY1531" fmla="*/ 534543 h 1988131"/>
                <a:gd name="connsiteX1532" fmla="*/ 685928 w 1607795"/>
                <a:gd name="connsiteY1532" fmla="*/ 539801 h 1988131"/>
                <a:gd name="connsiteX1533" fmla="*/ 684175 w 1607795"/>
                <a:gd name="connsiteY1533" fmla="*/ 522275 h 1988131"/>
                <a:gd name="connsiteX1534" fmla="*/ 678917 w 1607795"/>
                <a:gd name="connsiteY1534" fmla="*/ 552069 h 1988131"/>
                <a:gd name="connsiteX1535" fmla="*/ 675412 w 1607795"/>
                <a:gd name="connsiteY1535" fmla="*/ 583616 h 1988131"/>
                <a:gd name="connsiteX1536" fmla="*/ 669278 w 1607795"/>
                <a:gd name="connsiteY1536" fmla="*/ 582740 h 1988131"/>
                <a:gd name="connsiteX1537" fmla="*/ 668401 w 1607795"/>
                <a:gd name="connsiteY1537" fmla="*/ 578358 h 1988131"/>
                <a:gd name="connsiteX1538" fmla="*/ 670154 w 1607795"/>
                <a:gd name="connsiteY1538" fmla="*/ 550316 h 1988131"/>
                <a:gd name="connsiteX1539" fmla="*/ 663143 w 1607795"/>
                <a:gd name="connsiteY1539" fmla="*/ 550316 h 1988131"/>
                <a:gd name="connsiteX1540" fmla="*/ 666649 w 1607795"/>
                <a:gd name="connsiteY1540" fmla="*/ 532790 h 1988131"/>
                <a:gd name="connsiteX1541" fmla="*/ 661391 w 1607795"/>
                <a:gd name="connsiteY1541" fmla="*/ 518770 h 1988131"/>
                <a:gd name="connsiteX1542" fmla="*/ 654381 w 1607795"/>
                <a:gd name="connsiteY1542" fmla="*/ 532790 h 1988131"/>
                <a:gd name="connsiteX1543" fmla="*/ 656133 w 1607795"/>
                <a:gd name="connsiteY1543" fmla="*/ 542430 h 1988131"/>
                <a:gd name="connsiteX1544" fmla="*/ 656133 w 1607795"/>
                <a:gd name="connsiteY1544" fmla="*/ 552069 h 1988131"/>
                <a:gd name="connsiteX1545" fmla="*/ 661391 w 1607795"/>
                <a:gd name="connsiteY1545" fmla="*/ 557327 h 1988131"/>
                <a:gd name="connsiteX1546" fmla="*/ 652628 w 1607795"/>
                <a:gd name="connsiteY1546" fmla="*/ 557327 h 1988131"/>
                <a:gd name="connsiteX1547" fmla="*/ 647370 w 1607795"/>
                <a:gd name="connsiteY1547" fmla="*/ 564337 h 1988131"/>
                <a:gd name="connsiteX1548" fmla="*/ 640360 w 1607795"/>
                <a:gd name="connsiteY1548" fmla="*/ 566090 h 1988131"/>
                <a:gd name="connsiteX1549" fmla="*/ 642113 w 1607795"/>
                <a:gd name="connsiteY1549" fmla="*/ 571348 h 1988131"/>
                <a:gd name="connsiteX1550" fmla="*/ 643865 w 1607795"/>
                <a:gd name="connsiteY1550" fmla="*/ 578358 h 1988131"/>
                <a:gd name="connsiteX1551" fmla="*/ 646494 w 1607795"/>
                <a:gd name="connsiteY1551" fmla="*/ 573100 h 1988131"/>
                <a:gd name="connsiteX1552" fmla="*/ 654381 w 1607795"/>
                <a:gd name="connsiteY1552" fmla="*/ 571348 h 1988131"/>
                <a:gd name="connsiteX1553" fmla="*/ 654381 w 1607795"/>
                <a:gd name="connsiteY1553" fmla="*/ 573100 h 1988131"/>
                <a:gd name="connsiteX1554" fmla="*/ 657886 w 1607795"/>
                <a:gd name="connsiteY1554" fmla="*/ 574853 h 1988131"/>
                <a:gd name="connsiteX1555" fmla="*/ 655257 w 1607795"/>
                <a:gd name="connsiteY1555" fmla="*/ 586245 h 1988131"/>
                <a:gd name="connsiteX1556" fmla="*/ 654381 w 1607795"/>
                <a:gd name="connsiteY1556" fmla="*/ 595884 h 1988131"/>
                <a:gd name="connsiteX1557" fmla="*/ 656133 w 1607795"/>
                <a:gd name="connsiteY1557" fmla="*/ 602018 h 1988131"/>
                <a:gd name="connsiteX1558" fmla="*/ 656133 w 1607795"/>
                <a:gd name="connsiteY1558" fmla="*/ 609905 h 1988131"/>
                <a:gd name="connsiteX1559" fmla="*/ 654381 w 1607795"/>
                <a:gd name="connsiteY1559" fmla="*/ 616915 h 1988131"/>
                <a:gd name="connsiteX1560" fmla="*/ 655257 w 1607795"/>
                <a:gd name="connsiteY1560" fmla="*/ 620420 h 1988131"/>
                <a:gd name="connsiteX1561" fmla="*/ 654381 w 1607795"/>
                <a:gd name="connsiteY1561" fmla="*/ 623926 h 1988131"/>
                <a:gd name="connsiteX1562" fmla="*/ 652628 w 1607795"/>
                <a:gd name="connsiteY1562" fmla="*/ 630936 h 1988131"/>
                <a:gd name="connsiteX1563" fmla="*/ 657886 w 1607795"/>
                <a:gd name="connsiteY1563" fmla="*/ 636194 h 1988131"/>
                <a:gd name="connsiteX1564" fmla="*/ 656133 w 1607795"/>
                <a:gd name="connsiteY1564" fmla="*/ 644957 h 1988131"/>
                <a:gd name="connsiteX1565" fmla="*/ 657886 w 1607795"/>
                <a:gd name="connsiteY1565" fmla="*/ 660730 h 1988131"/>
                <a:gd name="connsiteX1566" fmla="*/ 652628 w 1607795"/>
                <a:gd name="connsiteY1566" fmla="*/ 664236 h 1988131"/>
                <a:gd name="connsiteX1567" fmla="*/ 654381 w 1607795"/>
                <a:gd name="connsiteY1567" fmla="*/ 665988 h 1988131"/>
                <a:gd name="connsiteX1568" fmla="*/ 656133 w 1607795"/>
                <a:gd name="connsiteY1568" fmla="*/ 672122 h 1988131"/>
                <a:gd name="connsiteX1569" fmla="*/ 654381 w 1607795"/>
                <a:gd name="connsiteY1569" fmla="*/ 676504 h 1988131"/>
                <a:gd name="connsiteX1570" fmla="*/ 654381 w 1607795"/>
                <a:gd name="connsiteY1570" fmla="*/ 680009 h 1988131"/>
                <a:gd name="connsiteX1571" fmla="*/ 657009 w 1607795"/>
                <a:gd name="connsiteY1571" fmla="*/ 696659 h 1988131"/>
                <a:gd name="connsiteX1572" fmla="*/ 656133 w 1607795"/>
                <a:gd name="connsiteY1572" fmla="*/ 711556 h 1988131"/>
                <a:gd name="connsiteX1573" fmla="*/ 659638 w 1607795"/>
                <a:gd name="connsiteY1573" fmla="*/ 712432 h 1988131"/>
                <a:gd name="connsiteX1574" fmla="*/ 661391 w 1607795"/>
                <a:gd name="connsiteY1574" fmla="*/ 713308 h 1988131"/>
                <a:gd name="connsiteX1575" fmla="*/ 659638 w 1607795"/>
                <a:gd name="connsiteY1575" fmla="*/ 719442 h 1988131"/>
                <a:gd name="connsiteX1576" fmla="*/ 656133 w 1607795"/>
                <a:gd name="connsiteY1576" fmla="*/ 722071 h 1988131"/>
                <a:gd name="connsiteX1577" fmla="*/ 655257 w 1607795"/>
                <a:gd name="connsiteY1577" fmla="*/ 727329 h 1988131"/>
                <a:gd name="connsiteX1578" fmla="*/ 657886 w 1607795"/>
                <a:gd name="connsiteY1578" fmla="*/ 732587 h 1988131"/>
                <a:gd name="connsiteX1579" fmla="*/ 651752 w 1607795"/>
                <a:gd name="connsiteY1579" fmla="*/ 736968 h 1988131"/>
                <a:gd name="connsiteX1580" fmla="*/ 654381 w 1607795"/>
                <a:gd name="connsiteY1580" fmla="*/ 741350 h 1988131"/>
                <a:gd name="connsiteX1581" fmla="*/ 656133 w 1607795"/>
                <a:gd name="connsiteY1581" fmla="*/ 748360 h 1988131"/>
                <a:gd name="connsiteX1582" fmla="*/ 656133 w 1607795"/>
                <a:gd name="connsiteY1582" fmla="*/ 764134 h 1988131"/>
                <a:gd name="connsiteX1583" fmla="*/ 657886 w 1607795"/>
                <a:gd name="connsiteY1583" fmla="*/ 774649 h 1988131"/>
                <a:gd name="connsiteX1584" fmla="*/ 656133 w 1607795"/>
                <a:gd name="connsiteY1584" fmla="*/ 788670 h 1988131"/>
                <a:gd name="connsiteX1585" fmla="*/ 656133 w 1607795"/>
                <a:gd name="connsiteY1585" fmla="*/ 793928 h 1988131"/>
                <a:gd name="connsiteX1586" fmla="*/ 657886 w 1607795"/>
                <a:gd name="connsiteY1586" fmla="*/ 799186 h 1988131"/>
                <a:gd name="connsiteX1587" fmla="*/ 657886 w 1607795"/>
                <a:gd name="connsiteY1587" fmla="*/ 806196 h 1988131"/>
                <a:gd name="connsiteX1588" fmla="*/ 658762 w 1607795"/>
                <a:gd name="connsiteY1588" fmla="*/ 810578 h 1988131"/>
                <a:gd name="connsiteX1589" fmla="*/ 657886 w 1607795"/>
                <a:gd name="connsiteY1589" fmla="*/ 814959 h 1988131"/>
                <a:gd name="connsiteX1590" fmla="*/ 661391 w 1607795"/>
                <a:gd name="connsiteY1590" fmla="*/ 814959 h 1988131"/>
                <a:gd name="connsiteX1591" fmla="*/ 666649 w 1607795"/>
                <a:gd name="connsiteY1591" fmla="*/ 806196 h 1988131"/>
                <a:gd name="connsiteX1592" fmla="*/ 664896 w 1607795"/>
                <a:gd name="connsiteY1592" fmla="*/ 813207 h 1988131"/>
                <a:gd name="connsiteX1593" fmla="*/ 657886 w 1607795"/>
                <a:gd name="connsiteY1593" fmla="*/ 820217 h 1988131"/>
                <a:gd name="connsiteX1594" fmla="*/ 657886 w 1607795"/>
                <a:gd name="connsiteY1594" fmla="*/ 827227 h 1988131"/>
                <a:gd name="connsiteX1595" fmla="*/ 657886 w 1607795"/>
                <a:gd name="connsiteY1595" fmla="*/ 832485 h 1988131"/>
                <a:gd name="connsiteX1596" fmla="*/ 659638 w 1607795"/>
                <a:gd name="connsiteY1596" fmla="*/ 835990 h 1988131"/>
                <a:gd name="connsiteX1597" fmla="*/ 661391 w 1607795"/>
                <a:gd name="connsiteY1597" fmla="*/ 841248 h 1988131"/>
                <a:gd name="connsiteX1598" fmla="*/ 656133 w 1607795"/>
                <a:gd name="connsiteY1598" fmla="*/ 843001 h 1988131"/>
                <a:gd name="connsiteX1599" fmla="*/ 652628 w 1607795"/>
                <a:gd name="connsiteY1599" fmla="*/ 807949 h 1988131"/>
                <a:gd name="connsiteX1600" fmla="*/ 650875 w 1607795"/>
                <a:gd name="connsiteY1600" fmla="*/ 791299 h 1988131"/>
                <a:gd name="connsiteX1601" fmla="*/ 649123 w 1607795"/>
                <a:gd name="connsiteY1601" fmla="*/ 776402 h 1988131"/>
                <a:gd name="connsiteX1602" fmla="*/ 648246 w 1607795"/>
                <a:gd name="connsiteY1602" fmla="*/ 772020 h 1988131"/>
                <a:gd name="connsiteX1603" fmla="*/ 649123 w 1607795"/>
                <a:gd name="connsiteY1603" fmla="*/ 765886 h 1988131"/>
                <a:gd name="connsiteX1604" fmla="*/ 649123 w 1607795"/>
                <a:gd name="connsiteY1604" fmla="*/ 764134 h 1988131"/>
                <a:gd name="connsiteX1605" fmla="*/ 643865 w 1607795"/>
                <a:gd name="connsiteY1605" fmla="*/ 762381 h 1988131"/>
                <a:gd name="connsiteX1606" fmla="*/ 643865 w 1607795"/>
                <a:gd name="connsiteY1606" fmla="*/ 764134 h 1988131"/>
                <a:gd name="connsiteX1607" fmla="*/ 643865 w 1607795"/>
                <a:gd name="connsiteY1607" fmla="*/ 767639 h 1988131"/>
                <a:gd name="connsiteX1608" fmla="*/ 643865 w 1607795"/>
                <a:gd name="connsiteY1608" fmla="*/ 779907 h 1988131"/>
                <a:gd name="connsiteX1609" fmla="*/ 643865 w 1607795"/>
                <a:gd name="connsiteY1609" fmla="*/ 788670 h 1988131"/>
                <a:gd name="connsiteX1610" fmla="*/ 647370 w 1607795"/>
                <a:gd name="connsiteY1610" fmla="*/ 809701 h 1988131"/>
                <a:gd name="connsiteX1611" fmla="*/ 649123 w 1607795"/>
                <a:gd name="connsiteY1611" fmla="*/ 818464 h 1988131"/>
                <a:gd name="connsiteX1612" fmla="*/ 647370 w 1607795"/>
                <a:gd name="connsiteY1612" fmla="*/ 835990 h 1988131"/>
                <a:gd name="connsiteX1613" fmla="*/ 647370 w 1607795"/>
                <a:gd name="connsiteY1613" fmla="*/ 839495 h 1988131"/>
                <a:gd name="connsiteX1614" fmla="*/ 649123 w 1607795"/>
                <a:gd name="connsiteY1614" fmla="*/ 846506 h 1988131"/>
                <a:gd name="connsiteX1615" fmla="*/ 656133 w 1607795"/>
                <a:gd name="connsiteY1615" fmla="*/ 848258 h 1988131"/>
                <a:gd name="connsiteX1616" fmla="*/ 661391 w 1607795"/>
                <a:gd name="connsiteY1616" fmla="*/ 848258 h 1988131"/>
                <a:gd name="connsiteX1617" fmla="*/ 661391 w 1607795"/>
                <a:gd name="connsiteY1617" fmla="*/ 851764 h 1988131"/>
                <a:gd name="connsiteX1618" fmla="*/ 663143 w 1607795"/>
                <a:gd name="connsiteY1618" fmla="*/ 865784 h 1988131"/>
                <a:gd name="connsiteX1619" fmla="*/ 661391 w 1607795"/>
                <a:gd name="connsiteY1619" fmla="*/ 879805 h 1988131"/>
                <a:gd name="connsiteX1620" fmla="*/ 668401 w 1607795"/>
                <a:gd name="connsiteY1620" fmla="*/ 876300 h 1988131"/>
                <a:gd name="connsiteX1621" fmla="*/ 669278 w 1607795"/>
                <a:gd name="connsiteY1621" fmla="*/ 880682 h 1988131"/>
                <a:gd name="connsiteX1622" fmla="*/ 670154 w 1607795"/>
                <a:gd name="connsiteY1622" fmla="*/ 886816 h 1988131"/>
                <a:gd name="connsiteX1623" fmla="*/ 663143 w 1607795"/>
                <a:gd name="connsiteY1623" fmla="*/ 883311 h 1988131"/>
                <a:gd name="connsiteX1624" fmla="*/ 665773 w 1607795"/>
                <a:gd name="connsiteY1624" fmla="*/ 891197 h 1988131"/>
                <a:gd name="connsiteX1625" fmla="*/ 656133 w 1607795"/>
                <a:gd name="connsiteY1625" fmla="*/ 900836 h 1988131"/>
                <a:gd name="connsiteX1626" fmla="*/ 656133 w 1607795"/>
                <a:gd name="connsiteY1626" fmla="*/ 881558 h 1988131"/>
                <a:gd name="connsiteX1627" fmla="*/ 656133 w 1607795"/>
                <a:gd name="connsiteY1627" fmla="*/ 868413 h 1988131"/>
                <a:gd name="connsiteX1628" fmla="*/ 656133 w 1607795"/>
                <a:gd name="connsiteY1628" fmla="*/ 855269 h 1988131"/>
                <a:gd name="connsiteX1629" fmla="*/ 656133 w 1607795"/>
                <a:gd name="connsiteY1629" fmla="*/ 850011 h 1988131"/>
                <a:gd name="connsiteX1630" fmla="*/ 652628 w 1607795"/>
                <a:gd name="connsiteY1630" fmla="*/ 848258 h 1988131"/>
                <a:gd name="connsiteX1631" fmla="*/ 647370 w 1607795"/>
                <a:gd name="connsiteY1631" fmla="*/ 851764 h 1988131"/>
                <a:gd name="connsiteX1632" fmla="*/ 649123 w 1607795"/>
                <a:gd name="connsiteY1632" fmla="*/ 860527 h 1988131"/>
                <a:gd name="connsiteX1633" fmla="*/ 652628 w 1607795"/>
                <a:gd name="connsiteY1633" fmla="*/ 869290 h 1988131"/>
                <a:gd name="connsiteX1634" fmla="*/ 651752 w 1607795"/>
                <a:gd name="connsiteY1634" fmla="*/ 876300 h 1988131"/>
                <a:gd name="connsiteX1635" fmla="*/ 652628 w 1607795"/>
                <a:gd name="connsiteY1635" fmla="*/ 881558 h 1988131"/>
                <a:gd name="connsiteX1636" fmla="*/ 649123 w 1607795"/>
                <a:gd name="connsiteY1636" fmla="*/ 892074 h 1988131"/>
                <a:gd name="connsiteX1637" fmla="*/ 652628 w 1607795"/>
                <a:gd name="connsiteY1637" fmla="*/ 897331 h 1988131"/>
                <a:gd name="connsiteX1638" fmla="*/ 654381 w 1607795"/>
                <a:gd name="connsiteY1638" fmla="*/ 904342 h 1988131"/>
                <a:gd name="connsiteX1639" fmla="*/ 661391 w 1607795"/>
                <a:gd name="connsiteY1639" fmla="*/ 902589 h 1988131"/>
                <a:gd name="connsiteX1640" fmla="*/ 666649 w 1607795"/>
                <a:gd name="connsiteY1640" fmla="*/ 901713 h 1988131"/>
                <a:gd name="connsiteX1641" fmla="*/ 670154 w 1607795"/>
                <a:gd name="connsiteY1641" fmla="*/ 902589 h 1988131"/>
                <a:gd name="connsiteX1642" fmla="*/ 670154 w 1607795"/>
                <a:gd name="connsiteY1642" fmla="*/ 906094 h 1988131"/>
                <a:gd name="connsiteX1643" fmla="*/ 656133 w 1607795"/>
                <a:gd name="connsiteY1643" fmla="*/ 914857 h 1988131"/>
                <a:gd name="connsiteX1644" fmla="*/ 665773 w 1607795"/>
                <a:gd name="connsiteY1644" fmla="*/ 920115 h 1988131"/>
                <a:gd name="connsiteX1645" fmla="*/ 675412 w 1607795"/>
                <a:gd name="connsiteY1645" fmla="*/ 921868 h 1988131"/>
                <a:gd name="connsiteX1646" fmla="*/ 671906 w 1607795"/>
                <a:gd name="connsiteY1646" fmla="*/ 939394 h 1988131"/>
                <a:gd name="connsiteX1647" fmla="*/ 662267 w 1607795"/>
                <a:gd name="connsiteY1647" fmla="*/ 942023 h 1988131"/>
                <a:gd name="connsiteX1648" fmla="*/ 652628 w 1607795"/>
                <a:gd name="connsiteY1648" fmla="*/ 937641 h 1988131"/>
                <a:gd name="connsiteX1649" fmla="*/ 652628 w 1607795"/>
                <a:gd name="connsiteY1649" fmla="*/ 948157 h 1988131"/>
                <a:gd name="connsiteX1650" fmla="*/ 649123 w 1607795"/>
                <a:gd name="connsiteY1650" fmla="*/ 951662 h 1988131"/>
                <a:gd name="connsiteX1651" fmla="*/ 671906 w 1607795"/>
                <a:gd name="connsiteY1651" fmla="*/ 951662 h 1988131"/>
                <a:gd name="connsiteX1652" fmla="*/ 668401 w 1607795"/>
                <a:gd name="connsiteY1652" fmla="*/ 963930 h 1988131"/>
                <a:gd name="connsiteX1653" fmla="*/ 671030 w 1607795"/>
                <a:gd name="connsiteY1653" fmla="*/ 970064 h 1988131"/>
                <a:gd name="connsiteX1654" fmla="*/ 670154 w 1607795"/>
                <a:gd name="connsiteY1654" fmla="*/ 974446 h 1988131"/>
                <a:gd name="connsiteX1655" fmla="*/ 661391 w 1607795"/>
                <a:gd name="connsiteY1655" fmla="*/ 976198 h 1988131"/>
                <a:gd name="connsiteX1656" fmla="*/ 666649 w 1607795"/>
                <a:gd name="connsiteY1656" fmla="*/ 981456 h 1988131"/>
                <a:gd name="connsiteX1657" fmla="*/ 661391 w 1607795"/>
                <a:gd name="connsiteY1657" fmla="*/ 986714 h 1988131"/>
                <a:gd name="connsiteX1658" fmla="*/ 671906 w 1607795"/>
                <a:gd name="connsiteY1658" fmla="*/ 990219 h 1988131"/>
                <a:gd name="connsiteX1659" fmla="*/ 666649 w 1607795"/>
                <a:gd name="connsiteY1659" fmla="*/ 995477 h 1988131"/>
                <a:gd name="connsiteX1660" fmla="*/ 662267 w 1607795"/>
                <a:gd name="connsiteY1660" fmla="*/ 998106 h 1988131"/>
                <a:gd name="connsiteX1661" fmla="*/ 663143 w 1607795"/>
                <a:gd name="connsiteY1661" fmla="*/ 1002487 h 1988131"/>
                <a:gd name="connsiteX1662" fmla="*/ 669278 w 1607795"/>
                <a:gd name="connsiteY1662" fmla="*/ 1005992 h 1988131"/>
                <a:gd name="connsiteX1663" fmla="*/ 668401 w 1607795"/>
                <a:gd name="connsiteY1663" fmla="*/ 1011250 h 1988131"/>
                <a:gd name="connsiteX1664" fmla="*/ 661391 w 1607795"/>
                <a:gd name="connsiteY1664" fmla="*/ 1007745 h 1988131"/>
                <a:gd name="connsiteX1665" fmla="*/ 660116 w 1607795"/>
                <a:gd name="connsiteY1665" fmla="*/ 1014755 h 1988131"/>
                <a:gd name="connsiteX1666" fmla="*/ 663143 w 1607795"/>
                <a:gd name="connsiteY1666" fmla="*/ 1014755 h 1988131"/>
                <a:gd name="connsiteX1667" fmla="*/ 663143 w 1607795"/>
                <a:gd name="connsiteY1667" fmla="*/ 1025521 h 1988131"/>
                <a:gd name="connsiteX1668" fmla="*/ 664020 w 1607795"/>
                <a:gd name="connsiteY1668" fmla="*/ 1025271 h 1988131"/>
                <a:gd name="connsiteX1669" fmla="*/ 670154 w 1607795"/>
                <a:gd name="connsiteY1669" fmla="*/ 1021766 h 1988131"/>
                <a:gd name="connsiteX1670" fmla="*/ 670154 w 1607795"/>
                <a:gd name="connsiteY1670" fmla="*/ 1025271 h 1988131"/>
                <a:gd name="connsiteX1671" fmla="*/ 669278 w 1607795"/>
                <a:gd name="connsiteY1671" fmla="*/ 1031405 h 1988131"/>
                <a:gd name="connsiteX1672" fmla="*/ 675412 w 1607795"/>
                <a:gd name="connsiteY1672" fmla="*/ 1041045 h 1988131"/>
                <a:gd name="connsiteX1673" fmla="*/ 666649 w 1607795"/>
                <a:gd name="connsiteY1673" fmla="*/ 1046302 h 1988131"/>
                <a:gd name="connsiteX1674" fmla="*/ 663143 w 1607795"/>
                <a:gd name="connsiteY1674" fmla="*/ 1046302 h 1988131"/>
                <a:gd name="connsiteX1675" fmla="*/ 663143 w 1607795"/>
                <a:gd name="connsiteY1675" fmla="*/ 1067584 h 1988131"/>
                <a:gd name="connsiteX1676" fmla="*/ 668401 w 1607795"/>
                <a:gd name="connsiteY1676" fmla="*/ 1069086 h 1988131"/>
                <a:gd name="connsiteX1677" fmla="*/ 671906 w 1607795"/>
                <a:gd name="connsiteY1677" fmla="*/ 1074344 h 1988131"/>
                <a:gd name="connsiteX1678" fmla="*/ 670154 w 1607795"/>
                <a:gd name="connsiteY1678" fmla="*/ 1075045 h 1988131"/>
                <a:gd name="connsiteX1679" fmla="*/ 670154 w 1607795"/>
                <a:gd name="connsiteY1679" fmla="*/ 1076096 h 1988131"/>
                <a:gd name="connsiteX1680" fmla="*/ 661391 w 1607795"/>
                <a:gd name="connsiteY1680" fmla="*/ 1077849 h 1988131"/>
                <a:gd name="connsiteX1681" fmla="*/ 657886 w 1607795"/>
                <a:gd name="connsiteY1681" fmla="*/ 1083107 h 1988131"/>
                <a:gd name="connsiteX1682" fmla="*/ 668401 w 1607795"/>
                <a:gd name="connsiteY1682" fmla="*/ 1084859 h 1988131"/>
                <a:gd name="connsiteX1683" fmla="*/ 680669 w 1607795"/>
                <a:gd name="connsiteY1683" fmla="*/ 1083107 h 1988131"/>
                <a:gd name="connsiteX1684" fmla="*/ 680669 w 1607795"/>
                <a:gd name="connsiteY1684" fmla="*/ 1076096 h 1988131"/>
                <a:gd name="connsiteX1685" fmla="*/ 677164 w 1607795"/>
                <a:gd name="connsiteY1685" fmla="*/ 1076096 h 1988131"/>
                <a:gd name="connsiteX1686" fmla="*/ 675412 w 1607795"/>
                <a:gd name="connsiteY1686" fmla="*/ 1074344 h 1988131"/>
                <a:gd name="connsiteX1687" fmla="*/ 675412 w 1607795"/>
                <a:gd name="connsiteY1687" fmla="*/ 1072591 h 1988131"/>
                <a:gd name="connsiteX1688" fmla="*/ 672783 w 1607795"/>
                <a:gd name="connsiteY1688" fmla="*/ 1073468 h 1988131"/>
                <a:gd name="connsiteX1689" fmla="*/ 671906 w 1607795"/>
                <a:gd name="connsiteY1689" fmla="*/ 1074344 h 1988131"/>
                <a:gd name="connsiteX1690" fmla="*/ 674536 w 1607795"/>
                <a:gd name="connsiteY1690" fmla="*/ 1067333 h 1988131"/>
                <a:gd name="connsiteX1691" fmla="*/ 677164 w 1607795"/>
                <a:gd name="connsiteY1691" fmla="*/ 1060323 h 1988131"/>
                <a:gd name="connsiteX1692" fmla="*/ 680669 w 1607795"/>
                <a:gd name="connsiteY1692" fmla="*/ 1060323 h 1988131"/>
                <a:gd name="connsiteX1693" fmla="*/ 680669 w 1607795"/>
                <a:gd name="connsiteY1693" fmla="*/ 1049807 h 1988131"/>
                <a:gd name="connsiteX1694" fmla="*/ 680888 w 1607795"/>
                <a:gd name="connsiteY1694" fmla="*/ 1044550 h 1988131"/>
                <a:gd name="connsiteX1695" fmla="*/ 681222 w 1607795"/>
                <a:gd name="connsiteY1695" fmla="*/ 1040098 h 1988131"/>
                <a:gd name="connsiteX1696" fmla="*/ 678917 w 1607795"/>
                <a:gd name="connsiteY1696" fmla="*/ 1034910 h 1988131"/>
                <a:gd name="connsiteX1697" fmla="*/ 682370 w 1607795"/>
                <a:gd name="connsiteY1697" fmla="*/ 1028869 h 1988131"/>
                <a:gd name="connsiteX1698" fmla="*/ 682642 w 1607795"/>
                <a:gd name="connsiteY1698" fmla="*/ 1026585 h 1988131"/>
                <a:gd name="connsiteX1699" fmla="*/ 684175 w 1607795"/>
                <a:gd name="connsiteY1699" fmla="*/ 1020013 h 1988131"/>
                <a:gd name="connsiteX1700" fmla="*/ 687938 w 1607795"/>
                <a:gd name="connsiteY1700" fmla="*/ 1026035 h 1988131"/>
                <a:gd name="connsiteX1701" fmla="*/ 691185 w 1607795"/>
                <a:gd name="connsiteY1701" fmla="*/ 962178 h 1988131"/>
                <a:gd name="connsiteX1702" fmla="*/ 699948 w 1607795"/>
                <a:gd name="connsiteY1702" fmla="*/ 963930 h 1988131"/>
                <a:gd name="connsiteX1703" fmla="*/ 694691 w 1607795"/>
                <a:gd name="connsiteY1703" fmla="*/ 972693 h 1988131"/>
                <a:gd name="connsiteX1704" fmla="*/ 695566 w 1607795"/>
                <a:gd name="connsiteY1704" fmla="*/ 974446 h 1988131"/>
                <a:gd name="connsiteX1705" fmla="*/ 694691 w 1607795"/>
                <a:gd name="connsiteY1705" fmla="*/ 976198 h 1988131"/>
                <a:gd name="connsiteX1706" fmla="*/ 694691 w 1607795"/>
                <a:gd name="connsiteY1706" fmla="*/ 981456 h 1988131"/>
                <a:gd name="connsiteX1707" fmla="*/ 697319 w 1607795"/>
                <a:gd name="connsiteY1707" fmla="*/ 996353 h 1988131"/>
                <a:gd name="connsiteX1708" fmla="*/ 698196 w 1607795"/>
                <a:gd name="connsiteY1708" fmla="*/ 1011250 h 1988131"/>
                <a:gd name="connsiteX1709" fmla="*/ 694691 w 1607795"/>
                <a:gd name="connsiteY1709" fmla="*/ 1021766 h 1988131"/>
                <a:gd name="connsiteX1710" fmla="*/ 694691 w 1607795"/>
                <a:gd name="connsiteY1710" fmla="*/ 1027024 h 1988131"/>
                <a:gd name="connsiteX1711" fmla="*/ 699948 w 1607795"/>
                <a:gd name="connsiteY1711" fmla="*/ 1032282 h 1988131"/>
                <a:gd name="connsiteX1712" fmla="*/ 698196 w 1607795"/>
                <a:gd name="connsiteY1712" fmla="*/ 1048055 h 1988131"/>
                <a:gd name="connsiteX1713" fmla="*/ 691185 w 1607795"/>
                <a:gd name="connsiteY1713" fmla="*/ 1048055 h 1988131"/>
                <a:gd name="connsiteX1714" fmla="*/ 694691 w 1607795"/>
                <a:gd name="connsiteY1714" fmla="*/ 1060323 h 1988131"/>
                <a:gd name="connsiteX1715" fmla="*/ 693814 w 1607795"/>
                <a:gd name="connsiteY1715" fmla="*/ 1063828 h 1988131"/>
                <a:gd name="connsiteX1716" fmla="*/ 690134 w 1607795"/>
                <a:gd name="connsiteY1716" fmla="*/ 1064646 h 1988131"/>
                <a:gd name="connsiteX1717" fmla="*/ 689432 w 1607795"/>
                <a:gd name="connsiteY1717" fmla="*/ 1065581 h 1988131"/>
                <a:gd name="connsiteX1718" fmla="*/ 685928 w 1607795"/>
                <a:gd name="connsiteY1718" fmla="*/ 1070839 h 1988131"/>
                <a:gd name="connsiteX1719" fmla="*/ 689432 w 1607795"/>
                <a:gd name="connsiteY1719" fmla="*/ 1076973 h 1988131"/>
                <a:gd name="connsiteX1720" fmla="*/ 689432 w 1607795"/>
                <a:gd name="connsiteY1720" fmla="*/ 1083107 h 1988131"/>
                <a:gd name="connsiteX1721" fmla="*/ 682423 w 1607795"/>
                <a:gd name="connsiteY1721" fmla="*/ 1104138 h 1988131"/>
                <a:gd name="connsiteX1722" fmla="*/ 685928 w 1607795"/>
                <a:gd name="connsiteY1722" fmla="*/ 1118159 h 1988131"/>
                <a:gd name="connsiteX1723" fmla="*/ 689432 w 1607795"/>
                <a:gd name="connsiteY1723" fmla="*/ 1123417 h 1988131"/>
                <a:gd name="connsiteX1724" fmla="*/ 687680 w 1607795"/>
                <a:gd name="connsiteY1724" fmla="*/ 1137437 h 1988131"/>
                <a:gd name="connsiteX1725" fmla="*/ 689432 w 1607795"/>
                <a:gd name="connsiteY1725" fmla="*/ 1149706 h 1988131"/>
                <a:gd name="connsiteX1726" fmla="*/ 694691 w 1607795"/>
                <a:gd name="connsiteY1726" fmla="*/ 1151458 h 1988131"/>
                <a:gd name="connsiteX1727" fmla="*/ 701701 w 1607795"/>
                <a:gd name="connsiteY1727" fmla="*/ 1051560 h 1988131"/>
                <a:gd name="connsiteX1728" fmla="*/ 706959 w 1607795"/>
                <a:gd name="connsiteY1728" fmla="*/ 998982 h 1988131"/>
                <a:gd name="connsiteX1729" fmla="*/ 708711 w 1607795"/>
                <a:gd name="connsiteY1729" fmla="*/ 998982 h 1988131"/>
                <a:gd name="connsiteX1730" fmla="*/ 710464 w 1607795"/>
                <a:gd name="connsiteY1730" fmla="*/ 1001611 h 1988131"/>
                <a:gd name="connsiteX1731" fmla="*/ 712216 w 1607795"/>
                <a:gd name="connsiteY1731" fmla="*/ 1004240 h 1988131"/>
                <a:gd name="connsiteX1732" fmla="*/ 712216 w 1607795"/>
                <a:gd name="connsiteY1732" fmla="*/ 1014755 h 1988131"/>
                <a:gd name="connsiteX1733" fmla="*/ 708711 w 1607795"/>
                <a:gd name="connsiteY1733" fmla="*/ 1034034 h 1988131"/>
                <a:gd name="connsiteX1734" fmla="*/ 706959 w 1607795"/>
                <a:gd name="connsiteY1734" fmla="*/ 1034034 h 1988131"/>
                <a:gd name="connsiteX1735" fmla="*/ 703454 w 1607795"/>
                <a:gd name="connsiteY1735" fmla="*/ 1049807 h 1988131"/>
                <a:gd name="connsiteX1736" fmla="*/ 698196 w 1607795"/>
                <a:gd name="connsiteY1736" fmla="*/ 1123417 h 1988131"/>
                <a:gd name="connsiteX1737" fmla="*/ 699948 w 1607795"/>
                <a:gd name="connsiteY1737" fmla="*/ 1137437 h 1988131"/>
                <a:gd name="connsiteX1738" fmla="*/ 694691 w 1607795"/>
                <a:gd name="connsiteY1738" fmla="*/ 1168984 h 1988131"/>
                <a:gd name="connsiteX1739" fmla="*/ 694691 w 1607795"/>
                <a:gd name="connsiteY1739" fmla="*/ 1181253 h 1988131"/>
                <a:gd name="connsiteX1740" fmla="*/ 699948 w 1607795"/>
                <a:gd name="connsiteY1740" fmla="*/ 1204036 h 1988131"/>
                <a:gd name="connsiteX1741" fmla="*/ 701701 w 1607795"/>
                <a:gd name="connsiteY1741" fmla="*/ 1211047 h 1988131"/>
                <a:gd name="connsiteX1742" fmla="*/ 694691 w 1607795"/>
                <a:gd name="connsiteY1742" fmla="*/ 1223315 h 1988131"/>
                <a:gd name="connsiteX1743" fmla="*/ 682423 w 1607795"/>
                <a:gd name="connsiteY1743" fmla="*/ 1247851 h 1988131"/>
                <a:gd name="connsiteX1744" fmla="*/ 666649 w 1607795"/>
                <a:gd name="connsiteY1744" fmla="*/ 1265377 h 1988131"/>
                <a:gd name="connsiteX1745" fmla="*/ 661391 w 1607795"/>
                <a:gd name="connsiteY1745" fmla="*/ 1270635 h 1988131"/>
                <a:gd name="connsiteX1746" fmla="*/ 659638 w 1607795"/>
                <a:gd name="connsiteY1746" fmla="*/ 1286408 h 1988131"/>
                <a:gd name="connsiteX1747" fmla="*/ 657886 w 1607795"/>
                <a:gd name="connsiteY1747" fmla="*/ 1303934 h 1988131"/>
                <a:gd name="connsiteX1748" fmla="*/ 650875 w 1607795"/>
                <a:gd name="connsiteY1748" fmla="*/ 1307440 h 1988131"/>
                <a:gd name="connsiteX1749" fmla="*/ 640360 w 1607795"/>
                <a:gd name="connsiteY1749" fmla="*/ 1303934 h 1988131"/>
                <a:gd name="connsiteX1750" fmla="*/ 637731 w 1607795"/>
                <a:gd name="connsiteY1750" fmla="*/ 1303934 h 1988131"/>
                <a:gd name="connsiteX1751" fmla="*/ 633349 w 1607795"/>
                <a:gd name="connsiteY1751" fmla="*/ 1303934 h 1988131"/>
                <a:gd name="connsiteX1752" fmla="*/ 614071 w 1607795"/>
                <a:gd name="connsiteY1752" fmla="*/ 1307440 h 1988131"/>
                <a:gd name="connsiteX1753" fmla="*/ 607937 w 1607795"/>
                <a:gd name="connsiteY1753" fmla="*/ 1310945 h 1988131"/>
                <a:gd name="connsiteX1754" fmla="*/ 608813 w 1607795"/>
                <a:gd name="connsiteY1754" fmla="*/ 1316203 h 1988131"/>
                <a:gd name="connsiteX1755" fmla="*/ 604431 w 1607795"/>
                <a:gd name="connsiteY1755" fmla="*/ 1315326 h 1988131"/>
                <a:gd name="connsiteX1756" fmla="*/ 605308 w 1607795"/>
                <a:gd name="connsiteY1756" fmla="*/ 1312697 h 1988131"/>
                <a:gd name="connsiteX1757" fmla="*/ 579019 w 1607795"/>
                <a:gd name="connsiteY1757" fmla="*/ 1316203 h 1988131"/>
                <a:gd name="connsiteX1758" fmla="*/ 580772 w 1607795"/>
                <a:gd name="connsiteY1758" fmla="*/ 1323213 h 1988131"/>
                <a:gd name="connsiteX1759" fmla="*/ 580772 w 1607795"/>
                <a:gd name="connsiteY1759" fmla="*/ 1330224 h 1988131"/>
                <a:gd name="connsiteX1760" fmla="*/ 579019 w 1607795"/>
                <a:gd name="connsiteY1760" fmla="*/ 1332852 h 1988131"/>
                <a:gd name="connsiteX1761" fmla="*/ 577266 w 1607795"/>
                <a:gd name="connsiteY1761" fmla="*/ 1335481 h 1988131"/>
                <a:gd name="connsiteX1762" fmla="*/ 579019 w 1607795"/>
                <a:gd name="connsiteY1762" fmla="*/ 1344244 h 1988131"/>
                <a:gd name="connsiteX1763" fmla="*/ 566750 w 1607795"/>
                <a:gd name="connsiteY1763" fmla="*/ 1342492 h 1988131"/>
                <a:gd name="connsiteX1764" fmla="*/ 550977 w 1607795"/>
                <a:gd name="connsiteY1764" fmla="*/ 1347749 h 1988131"/>
                <a:gd name="connsiteX1765" fmla="*/ 554482 w 1607795"/>
                <a:gd name="connsiteY1765" fmla="*/ 1356512 h 1988131"/>
                <a:gd name="connsiteX1766" fmla="*/ 543967 w 1607795"/>
                <a:gd name="connsiteY1766" fmla="*/ 1356512 h 1988131"/>
                <a:gd name="connsiteX1767" fmla="*/ 540462 w 1607795"/>
                <a:gd name="connsiteY1767" fmla="*/ 1360018 h 1988131"/>
                <a:gd name="connsiteX1768" fmla="*/ 533451 w 1607795"/>
                <a:gd name="connsiteY1768" fmla="*/ 1360018 h 1988131"/>
                <a:gd name="connsiteX1769" fmla="*/ 529946 w 1607795"/>
                <a:gd name="connsiteY1769" fmla="*/ 1360018 h 1988131"/>
                <a:gd name="connsiteX1770" fmla="*/ 498399 w 1607795"/>
                <a:gd name="connsiteY1770" fmla="*/ 1367028 h 1988131"/>
                <a:gd name="connsiteX1771" fmla="*/ 473863 w 1607795"/>
                <a:gd name="connsiteY1771" fmla="*/ 1386307 h 1988131"/>
                <a:gd name="connsiteX1772" fmla="*/ 462471 w 1607795"/>
                <a:gd name="connsiteY1772" fmla="*/ 1392441 h 1988131"/>
                <a:gd name="connsiteX1773" fmla="*/ 454584 w 1607795"/>
                <a:gd name="connsiteY1773" fmla="*/ 1396822 h 1988131"/>
                <a:gd name="connsiteX1774" fmla="*/ 455460 w 1607795"/>
                <a:gd name="connsiteY1774" fmla="*/ 1397699 h 1988131"/>
                <a:gd name="connsiteX1775" fmla="*/ 456337 w 1607795"/>
                <a:gd name="connsiteY1775" fmla="*/ 1398575 h 1988131"/>
                <a:gd name="connsiteX1776" fmla="*/ 437058 w 1607795"/>
                <a:gd name="connsiteY1776" fmla="*/ 1417853 h 1988131"/>
                <a:gd name="connsiteX1777" fmla="*/ 407264 w 1607795"/>
                <a:gd name="connsiteY1777" fmla="*/ 1430122 h 1988131"/>
                <a:gd name="connsiteX1778" fmla="*/ 387985 w 1607795"/>
                <a:gd name="connsiteY1778" fmla="*/ 1435379 h 1988131"/>
                <a:gd name="connsiteX1779" fmla="*/ 366954 w 1607795"/>
                <a:gd name="connsiteY1779" fmla="*/ 1440199 h 1988131"/>
                <a:gd name="connsiteX1780" fmla="*/ 361327 w 1607795"/>
                <a:gd name="connsiteY1780" fmla="*/ 1441908 h 1988131"/>
                <a:gd name="connsiteX1781" fmla="*/ 368707 w 1607795"/>
                <a:gd name="connsiteY1781" fmla="*/ 1447648 h 1988131"/>
                <a:gd name="connsiteX1782" fmla="*/ 363011 w 1607795"/>
                <a:gd name="connsiteY1782" fmla="*/ 1445457 h 1988131"/>
                <a:gd name="connsiteX1783" fmla="*/ 358762 w 1607795"/>
                <a:gd name="connsiteY1783" fmla="*/ 1442686 h 1988131"/>
                <a:gd name="connsiteX1784" fmla="*/ 342418 w 1607795"/>
                <a:gd name="connsiteY1784" fmla="*/ 1447648 h 1988131"/>
                <a:gd name="connsiteX1785" fmla="*/ 317881 w 1607795"/>
                <a:gd name="connsiteY1785" fmla="*/ 1457287 h 1988131"/>
                <a:gd name="connsiteX1786" fmla="*/ 291592 w 1607795"/>
                <a:gd name="connsiteY1786" fmla="*/ 1468679 h 1988131"/>
                <a:gd name="connsiteX1787" fmla="*/ 268808 w 1607795"/>
                <a:gd name="connsiteY1787" fmla="*/ 1470432 h 1988131"/>
                <a:gd name="connsiteX1788" fmla="*/ 291592 w 1607795"/>
                <a:gd name="connsiteY1788" fmla="*/ 1458163 h 1988131"/>
                <a:gd name="connsiteX1789" fmla="*/ 277571 w 1607795"/>
                <a:gd name="connsiteY1789" fmla="*/ 1458163 h 1988131"/>
                <a:gd name="connsiteX1790" fmla="*/ 277571 w 1607795"/>
                <a:gd name="connsiteY1790" fmla="*/ 1453490 h 1988131"/>
                <a:gd name="connsiteX1791" fmla="*/ 270561 w 1607795"/>
                <a:gd name="connsiteY1791" fmla="*/ 1451153 h 1988131"/>
                <a:gd name="connsiteX1792" fmla="*/ 265303 w 1607795"/>
                <a:gd name="connsiteY1792" fmla="*/ 1452029 h 1988131"/>
                <a:gd name="connsiteX1793" fmla="*/ 258293 w 1607795"/>
                <a:gd name="connsiteY1793" fmla="*/ 1447648 h 1988131"/>
                <a:gd name="connsiteX1794" fmla="*/ 281077 w 1607795"/>
                <a:gd name="connsiteY1794" fmla="*/ 1445895 h 1988131"/>
                <a:gd name="connsiteX1795" fmla="*/ 284582 w 1607795"/>
                <a:gd name="connsiteY1795" fmla="*/ 1444142 h 1988131"/>
                <a:gd name="connsiteX1796" fmla="*/ 293345 w 1607795"/>
                <a:gd name="connsiteY1796" fmla="*/ 1445019 h 1988131"/>
                <a:gd name="connsiteX1797" fmla="*/ 300356 w 1607795"/>
                <a:gd name="connsiteY1797" fmla="*/ 1440637 h 1988131"/>
                <a:gd name="connsiteX1798" fmla="*/ 295974 w 1607795"/>
                <a:gd name="connsiteY1798" fmla="*/ 1436256 h 1988131"/>
                <a:gd name="connsiteX1799" fmla="*/ 295097 w 1607795"/>
                <a:gd name="connsiteY1799" fmla="*/ 1431874 h 1988131"/>
                <a:gd name="connsiteX1800" fmla="*/ 296092 w 1607795"/>
                <a:gd name="connsiteY1800" fmla="*/ 1428723 h 1988131"/>
                <a:gd name="connsiteX1801" fmla="*/ 288087 w 1607795"/>
                <a:gd name="connsiteY1801" fmla="*/ 1426616 h 1988131"/>
                <a:gd name="connsiteX1802" fmla="*/ 256540 w 1607795"/>
                <a:gd name="connsiteY1802" fmla="*/ 1416101 h 1988131"/>
                <a:gd name="connsiteX1803" fmla="*/ 249530 w 1607795"/>
                <a:gd name="connsiteY1803" fmla="*/ 1414348 h 1988131"/>
                <a:gd name="connsiteX1804" fmla="*/ 242520 w 1607795"/>
                <a:gd name="connsiteY1804" fmla="*/ 1412596 h 1988131"/>
                <a:gd name="connsiteX1805" fmla="*/ 237483 w 1607795"/>
                <a:gd name="connsiteY1805" fmla="*/ 1412065 h 1988131"/>
                <a:gd name="connsiteX1806" fmla="*/ 232004 w 1607795"/>
                <a:gd name="connsiteY1806" fmla="*/ 1414348 h 1988131"/>
                <a:gd name="connsiteX1807" fmla="*/ 216231 w 1607795"/>
                <a:gd name="connsiteY1807" fmla="*/ 1417853 h 1988131"/>
                <a:gd name="connsiteX1808" fmla="*/ 214478 w 1607795"/>
                <a:gd name="connsiteY1808" fmla="*/ 1417853 h 1988131"/>
                <a:gd name="connsiteX1809" fmla="*/ 228734 w 1607795"/>
                <a:gd name="connsiteY1809" fmla="*/ 1411145 h 1988131"/>
                <a:gd name="connsiteX1810" fmla="*/ 209220 w 1607795"/>
                <a:gd name="connsiteY1810" fmla="*/ 1409090 h 1988131"/>
                <a:gd name="connsiteX1811" fmla="*/ 184684 w 1607795"/>
                <a:gd name="connsiteY1811" fmla="*/ 1403833 h 1988131"/>
                <a:gd name="connsiteX1812" fmla="*/ 174168 w 1607795"/>
                <a:gd name="connsiteY1812" fmla="*/ 1398575 h 1988131"/>
                <a:gd name="connsiteX1813" fmla="*/ 167158 w 1607795"/>
                <a:gd name="connsiteY1813" fmla="*/ 1400327 h 1988131"/>
                <a:gd name="connsiteX1814" fmla="*/ 156642 w 1607795"/>
                <a:gd name="connsiteY1814" fmla="*/ 1393317 h 1988131"/>
                <a:gd name="connsiteX1815" fmla="*/ 147879 w 1607795"/>
                <a:gd name="connsiteY1815" fmla="*/ 1391565 h 1988131"/>
                <a:gd name="connsiteX1816" fmla="*/ 135611 w 1607795"/>
                <a:gd name="connsiteY1816" fmla="*/ 1389812 h 1988131"/>
                <a:gd name="connsiteX1817" fmla="*/ 128601 w 1607795"/>
                <a:gd name="connsiteY1817" fmla="*/ 1388059 h 1988131"/>
                <a:gd name="connsiteX1818" fmla="*/ 123343 w 1607795"/>
                <a:gd name="connsiteY1818" fmla="*/ 1388059 h 1988131"/>
                <a:gd name="connsiteX1819" fmla="*/ 118085 w 1607795"/>
                <a:gd name="connsiteY1819" fmla="*/ 1384554 h 1988131"/>
                <a:gd name="connsiteX1820" fmla="*/ 102312 w 1607795"/>
                <a:gd name="connsiteY1820" fmla="*/ 1384554 h 1988131"/>
                <a:gd name="connsiteX1821" fmla="*/ 94425 w 1607795"/>
                <a:gd name="connsiteY1821" fmla="*/ 1383678 h 1988131"/>
                <a:gd name="connsiteX1822" fmla="*/ 84786 w 1607795"/>
                <a:gd name="connsiteY1822" fmla="*/ 1379296 h 1988131"/>
                <a:gd name="connsiteX1823" fmla="*/ 118085 w 1607795"/>
                <a:gd name="connsiteY1823" fmla="*/ 1375791 h 1988131"/>
                <a:gd name="connsiteX1824" fmla="*/ 112827 w 1607795"/>
                <a:gd name="connsiteY1824" fmla="*/ 1375791 h 1988131"/>
                <a:gd name="connsiteX1825" fmla="*/ 102312 w 1607795"/>
                <a:gd name="connsiteY1825" fmla="*/ 1370533 h 1988131"/>
                <a:gd name="connsiteX1826" fmla="*/ 98806 w 1607795"/>
                <a:gd name="connsiteY1826" fmla="*/ 1370533 h 1988131"/>
                <a:gd name="connsiteX1827" fmla="*/ 95301 w 1607795"/>
                <a:gd name="connsiteY1827" fmla="*/ 1370533 h 1988131"/>
                <a:gd name="connsiteX1828" fmla="*/ 84786 w 1607795"/>
                <a:gd name="connsiteY1828" fmla="*/ 1370533 h 1988131"/>
                <a:gd name="connsiteX1829" fmla="*/ 47981 w 1607795"/>
                <a:gd name="connsiteY1829" fmla="*/ 1365275 h 1988131"/>
                <a:gd name="connsiteX1830" fmla="*/ 43599 w 1607795"/>
                <a:gd name="connsiteY1830" fmla="*/ 1364399 h 1988131"/>
                <a:gd name="connsiteX1831" fmla="*/ 40971 w 1607795"/>
                <a:gd name="connsiteY1831" fmla="*/ 1365275 h 1988131"/>
                <a:gd name="connsiteX1832" fmla="*/ 33960 w 1607795"/>
                <a:gd name="connsiteY1832" fmla="*/ 1367028 h 1988131"/>
                <a:gd name="connsiteX1833" fmla="*/ 21692 w 1607795"/>
                <a:gd name="connsiteY1833" fmla="*/ 1367028 h 1988131"/>
                <a:gd name="connsiteX1834" fmla="*/ 11176 w 1607795"/>
                <a:gd name="connsiteY1834" fmla="*/ 1365275 h 1988131"/>
                <a:gd name="connsiteX1835" fmla="*/ 4166 w 1607795"/>
                <a:gd name="connsiteY1835" fmla="*/ 1361770 h 1988131"/>
                <a:gd name="connsiteX1836" fmla="*/ 0 w 1607795"/>
                <a:gd name="connsiteY1836" fmla="*/ 1359271 h 1988131"/>
                <a:gd name="connsiteX1837" fmla="*/ 0 w 1607795"/>
                <a:gd name="connsiteY1837" fmla="*/ 1167804 h 1988131"/>
                <a:gd name="connsiteX1838" fmla="*/ 7671 w 1607795"/>
                <a:gd name="connsiteY1838" fmla="*/ 1168984 h 1988131"/>
                <a:gd name="connsiteX1839" fmla="*/ 32207 w 1607795"/>
                <a:gd name="connsiteY1839" fmla="*/ 1172490 h 1988131"/>
                <a:gd name="connsiteX1840" fmla="*/ 35713 w 1607795"/>
                <a:gd name="connsiteY1840" fmla="*/ 1177747 h 1988131"/>
                <a:gd name="connsiteX1841" fmla="*/ 32207 w 1607795"/>
                <a:gd name="connsiteY1841" fmla="*/ 1177747 h 1988131"/>
                <a:gd name="connsiteX1842" fmla="*/ 52363 w 1607795"/>
                <a:gd name="connsiteY1842" fmla="*/ 1183881 h 1988131"/>
                <a:gd name="connsiteX1843" fmla="*/ 69012 w 1607795"/>
                <a:gd name="connsiteY1843" fmla="*/ 1184758 h 1988131"/>
                <a:gd name="connsiteX1844" fmla="*/ 47981 w 1607795"/>
                <a:gd name="connsiteY1844" fmla="*/ 1188263 h 1988131"/>
                <a:gd name="connsiteX1845" fmla="*/ 54115 w 1607795"/>
                <a:gd name="connsiteY1845" fmla="*/ 1194397 h 1988131"/>
                <a:gd name="connsiteX1846" fmla="*/ 60249 w 1607795"/>
                <a:gd name="connsiteY1846" fmla="*/ 1198778 h 1988131"/>
                <a:gd name="connsiteX1847" fmla="*/ 63755 w 1607795"/>
                <a:gd name="connsiteY1847" fmla="*/ 1198778 h 1988131"/>
                <a:gd name="connsiteX1848" fmla="*/ 69012 w 1607795"/>
                <a:gd name="connsiteY1848" fmla="*/ 1202284 h 1988131"/>
                <a:gd name="connsiteX1849" fmla="*/ 70765 w 1607795"/>
                <a:gd name="connsiteY1849" fmla="*/ 1202284 h 1988131"/>
                <a:gd name="connsiteX1850" fmla="*/ 97054 w 1607795"/>
                <a:gd name="connsiteY1850" fmla="*/ 1205789 h 1988131"/>
                <a:gd name="connsiteX1851" fmla="*/ 107569 w 1607795"/>
                <a:gd name="connsiteY1851" fmla="*/ 1209294 h 1988131"/>
                <a:gd name="connsiteX1852" fmla="*/ 151384 w 1607795"/>
                <a:gd name="connsiteY1852" fmla="*/ 1209294 h 1988131"/>
                <a:gd name="connsiteX1853" fmla="*/ 160147 w 1607795"/>
                <a:gd name="connsiteY1853" fmla="*/ 1212799 h 1988131"/>
                <a:gd name="connsiteX1854" fmla="*/ 163653 w 1607795"/>
                <a:gd name="connsiteY1854" fmla="*/ 1207541 h 1988131"/>
                <a:gd name="connsiteX1855" fmla="*/ 171300 w 1607795"/>
                <a:gd name="connsiteY1855" fmla="*/ 1206586 h 1988131"/>
                <a:gd name="connsiteX1856" fmla="*/ 168910 w 1607795"/>
                <a:gd name="connsiteY1856" fmla="*/ 1206227 h 1988131"/>
                <a:gd name="connsiteX1857" fmla="*/ 163653 w 1607795"/>
                <a:gd name="connsiteY1857" fmla="*/ 1202284 h 1988131"/>
                <a:gd name="connsiteX1858" fmla="*/ 154889 w 1607795"/>
                <a:gd name="connsiteY1858" fmla="*/ 1193521 h 1988131"/>
                <a:gd name="connsiteX1859" fmla="*/ 147879 w 1607795"/>
                <a:gd name="connsiteY1859" fmla="*/ 1191768 h 1988131"/>
                <a:gd name="connsiteX1860" fmla="*/ 147879 w 1607795"/>
                <a:gd name="connsiteY1860" fmla="*/ 1190015 h 1988131"/>
                <a:gd name="connsiteX1861" fmla="*/ 158395 w 1607795"/>
                <a:gd name="connsiteY1861" fmla="*/ 1188263 h 1988131"/>
                <a:gd name="connsiteX1862" fmla="*/ 156642 w 1607795"/>
                <a:gd name="connsiteY1862" fmla="*/ 1188263 h 1988131"/>
                <a:gd name="connsiteX1863" fmla="*/ 148756 w 1607795"/>
                <a:gd name="connsiteY1863" fmla="*/ 1180376 h 1988131"/>
                <a:gd name="connsiteX1864" fmla="*/ 140869 w 1607795"/>
                <a:gd name="connsiteY1864" fmla="*/ 1172490 h 1988131"/>
                <a:gd name="connsiteX1865" fmla="*/ 126848 w 1607795"/>
                <a:gd name="connsiteY1865" fmla="*/ 1160221 h 1988131"/>
                <a:gd name="connsiteX1866" fmla="*/ 116332 w 1607795"/>
                <a:gd name="connsiteY1866" fmla="*/ 1146200 h 1988131"/>
                <a:gd name="connsiteX1867" fmla="*/ 125096 w 1607795"/>
                <a:gd name="connsiteY1867" fmla="*/ 1149706 h 1988131"/>
                <a:gd name="connsiteX1868" fmla="*/ 150508 w 1607795"/>
                <a:gd name="connsiteY1868" fmla="*/ 1173366 h 1988131"/>
                <a:gd name="connsiteX1869" fmla="*/ 179426 w 1607795"/>
                <a:gd name="connsiteY1869" fmla="*/ 1195273 h 1988131"/>
                <a:gd name="connsiteX1870" fmla="*/ 189722 w 1607795"/>
                <a:gd name="connsiteY1870" fmla="*/ 1204283 h 1988131"/>
                <a:gd name="connsiteX1871" fmla="*/ 191694 w 1607795"/>
                <a:gd name="connsiteY1871" fmla="*/ 1204036 h 1988131"/>
                <a:gd name="connsiteX1872" fmla="*/ 209220 w 1607795"/>
                <a:gd name="connsiteY1872" fmla="*/ 1205789 h 1988131"/>
                <a:gd name="connsiteX1873" fmla="*/ 244272 w 1607795"/>
                <a:gd name="connsiteY1873" fmla="*/ 1216304 h 1988131"/>
                <a:gd name="connsiteX1874" fmla="*/ 247777 w 1607795"/>
                <a:gd name="connsiteY1874" fmla="*/ 1219810 h 1988131"/>
                <a:gd name="connsiteX1875" fmla="*/ 258293 w 1607795"/>
                <a:gd name="connsiteY1875" fmla="*/ 1219810 h 1988131"/>
                <a:gd name="connsiteX1876" fmla="*/ 253911 w 1607795"/>
                <a:gd name="connsiteY1876" fmla="*/ 1217181 h 1988131"/>
                <a:gd name="connsiteX1877" fmla="*/ 251283 w 1607795"/>
                <a:gd name="connsiteY1877" fmla="*/ 1216304 h 1988131"/>
                <a:gd name="connsiteX1878" fmla="*/ 247777 w 1607795"/>
                <a:gd name="connsiteY1878" fmla="*/ 1212799 h 1988131"/>
                <a:gd name="connsiteX1879" fmla="*/ 242520 w 1607795"/>
                <a:gd name="connsiteY1879" fmla="*/ 1211047 h 1988131"/>
                <a:gd name="connsiteX1880" fmla="*/ 242520 w 1607795"/>
                <a:gd name="connsiteY1880" fmla="*/ 1205789 h 1988131"/>
                <a:gd name="connsiteX1881" fmla="*/ 293345 w 1607795"/>
                <a:gd name="connsiteY1881" fmla="*/ 1230325 h 1988131"/>
                <a:gd name="connsiteX1882" fmla="*/ 291592 w 1607795"/>
                <a:gd name="connsiteY1882" fmla="*/ 1221562 h 1988131"/>
                <a:gd name="connsiteX1883" fmla="*/ 275819 w 1607795"/>
                <a:gd name="connsiteY1883" fmla="*/ 1214552 h 1988131"/>
                <a:gd name="connsiteX1884" fmla="*/ 260046 w 1607795"/>
                <a:gd name="connsiteY1884" fmla="*/ 1202284 h 1988131"/>
                <a:gd name="connsiteX1885" fmla="*/ 267056 w 1607795"/>
                <a:gd name="connsiteY1885" fmla="*/ 1205789 h 1988131"/>
                <a:gd name="connsiteX1886" fmla="*/ 309118 w 1607795"/>
                <a:gd name="connsiteY1886" fmla="*/ 1230325 h 1988131"/>
                <a:gd name="connsiteX1887" fmla="*/ 317557 w 1607795"/>
                <a:gd name="connsiteY1887" fmla="*/ 1236232 h 1988131"/>
                <a:gd name="connsiteX1888" fmla="*/ 326276 w 1607795"/>
                <a:gd name="connsiteY1888" fmla="*/ 1235609 h 1988131"/>
                <a:gd name="connsiteX1889" fmla="*/ 321387 w 1607795"/>
                <a:gd name="connsiteY1889" fmla="*/ 1232078 h 1988131"/>
                <a:gd name="connsiteX1890" fmla="*/ 322263 w 1607795"/>
                <a:gd name="connsiteY1890" fmla="*/ 1231201 h 1988131"/>
                <a:gd name="connsiteX1891" fmla="*/ 323139 w 1607795"/>
                <a:gd name="connsiteY1891" fmla="*/ 1230325 h 1988131"/>
                <a:gd name="connsiteX1892" fmla="*/ 329485 w 1607795"/>
                <a:gd name="connsiteY1892" fmla="*/ 1234292 h 1988131"/>
                <a:gd name="connsiteX1893" fmla="*/ 345923 w 1607795"/>
                <a:gd name="connsiteY1893" fmla="*/ 1226820 h 1988131"/>
                <a:gd name="connsiteX1894" fmla="*/ 356439 w 1607795"/>
                <a:gd name="connsiteY1894" fmla="*/ 1223315 h 1988131"/>
                <a:gd name="connsiteX1895" fmla="*/ 359944 w 1607795"/>
                <a:gd name="connsiteY1895" fmla="*/ 1219810 h 1988131"/>
                <a:gd name="connsiteX1896" fmla="*/ 376594 w 1607795"/>
                <a:gd name="connsiteY1896" fmla="*/ 1209294 h 1988131"/>
                <a:gd name="connsiteX1897" fmla="*/ 393243 w 1607795"/>
                <a:gd name="connsiteY1897" fmla="*/ 1198778 h 1988131"/>
                <a:gd name="connsiteX1898" fmla="*/ 435306 w 1607795"/>
                <a:gd name="connsiteY1898" fmla="*/ 1161974 h 1988131"/>
                <a:gd name="connsiteX1899" fmla="*/ 447574 w 1607795"/>
                <a:gd name="connsiteY1899" fmla="*/ 1144448 h 1988131"/>
                <a:gd name="connsiteX1900" fmla="*/ 455460 w 1607795"/>
                <a:gd name="connsiteY1900" fmla="*/ 1141819 h 1988131"/>
                <a:gd name="connsiteX1901" fmla="*/ 463347 w 1607795"/>
                <a:gd name="connsiteY1901" fmla="*/ 1139190 h 1988131"/>
                <a:gd name="connsiteX1902" fmla="*/ 475615 w 1607795"/>
                <a:gd name="connsiteY1902" fmla="*/ 1130427 h 1988131"/>
                <a:gd name="connsiteX1903" fmla="*/ 463347 w 1607795"/>
                <a:gd name="connsiteY1903" fmla="*/ 1137437 h 1988131"/>
                <a:gd name="connsiteX1904" fmla="*/ 461594 w 1607795"/>
                <a:gd name="connsiteY1904" fmla="*/ 1131303 h 1988131"/>
                <a:gd name="connsiteX1905" fmla="*/ 463347 w 1607795"/>
                <a:gd name="connsiteY1905" fmla="*/ 1126922 h 1988131"/>
                <a:gd name="connsiteX1906" fmla="*/ 473863 w 1607795"/>
                <a:gd name="connsiteY1906" fmla="*/ 1118159 h 1988131"/>
                <a:gd name="connsiteX1907" fmla="*/ 475615 w 1607795"/>
                <a:gd name="connsiteY1907" fmla="*/ 1095375 h 1988131"/>
                <a:gd name="connsiteX1908" fmla="*/ 477368 w 1607795"/>
                <a:gd name="connsiteY1908" fmla="*/ 1083107 h 1988131"/>
                <a:gd name="connsiteX1909" fmla="*/ 482626 w 1607795"/>
                <a:gd name="connsiteY1909" fmla="*/ 1091870 h 1988131"/>
                <a:gd name="connsiteX1910" fmla="*/ 489636 w 1607795"/>
                <a:gd name="connsiteY1910" fmla="*/ 1079602 h 1988131"/>
                <a:gd name="connsiteX1911" fmla="*/ 487008 w 1607795"/>
                <a:gd name="connsiteY1911" fmla="*/ 1072591 h 1988131"/>
                <a:gd name="connsiteX1912" fmla="*/ 485231 w 1607795"/>
                <a:gd name="connsiteY1912" fmla="*/ 1069749 h 1988131"/>
                <a:gd name="connsiteX1913" fmla="*/ 484378 w 1607795"/>
                <a:gd name="connsiteY1913" fmla="*/ 1072591 h 1988131"/>
                <a:gd name="connsiteX1914" fmla="*/ 485254 w 1607795"/>
                <a:gd name="connsiteY1914" fmla="*/ 1078725 h 1988131"/>
                <a:gd name="connsiteX1915" fmla="*/ 482626 w 1607795"/>
                <a:gd name="connsiteY1915" fmla="*/ 1084859 h 1988131"/>
                <a:gd name="connsiteX1916" fmla="*/ 480873 w 1607795"/>
                <a:gd name="connsiteY1916" fmla="*/ 1077849 h 1988131"/>
                <a:gd name="connsiteX1917" fmla="*/ 480873 w 1607795"/>
                <a:gd name="connsiteY1917" fmla="*/ 1072591 h 1988131"/>
                <a:gd name="connsiteX1918" fmla="*/ 480564 w 1607795"/>
                <a:gd name="connsiteY1918" fmla="*/ 1071045 h 1988131"/>
                <a:gd name="connsiteX1919" fmla="*/ 479121 w 1607795"/>
                <a:gd name="connsiteY1919" fmla="*/ 1076096 h 1988131"/>
                <a:gd name="connsiteX1920" fmla="*/ 478098 w 1607795"/>
                <a:gd name="connsiteY1920" fmla="*/ 1065873 h 1988131"/>
                <a:gd name="connsiteX1921" fmla="*/ 475615 w 1607795"/>
                <a:gd name="connsiteY1921" fmla="*/ 1070839 h 1988131"/>
                <a:gd name="connsiteX1922" fmla="*/ 477368 w 1607795"/>
                <a:gd name="connsiteY1922" fmla="*/ 1076096 h 1988131"/>
                <a:gd name="connsiteX1923" fmla="*/ 472461 w 1607795"/>
                <a:gd name="connsiteY1923" fmla="*/ 1073643 h 1988131"/>
                <a:gd name="connsiteX1924" fmla="*/ 473863 w 1607795"/>
                <a:gd name="connsiteY1924" fmla="*/ 1077849 h 1988131"/>
                <a:gd name="connsiteX1925" fmla="*/ 459842 w 1607795"/>
                <a:gd name="connsiteY1925" fmla="*/ 1083107 h 1988131"/>
                <a:gd name="connsiteX1926" fmla="*/ 461594 w 1607795"/>
                <a:gd name="connsiteY1926" fmla="*/ 1076096 h 1988131"/>
                <a:gd name="connsiteX1927" fmla="*/ 462471 w 1607795"/>
                <a:gd name="connsiteY1927" fmla="*/ 1072591 h 1988131"/>
                <a:gd name="connsiteX1928" fmla="*/ 464291 w 1607795"/>
                <a:gd name="connsiteY1928" fmla="*/ 1071782 h 1988131"/>
                <a:gd name="connsiteX1929" fmla="*/ 469214 w 1607795"/>
                <a:gd name="connsiteY1929" fmla="*/ 1063904 h 1988131"/>
                <a:gd name="connsiteX1930" fmla="*/ 463347 w 1607795"/>
                <a:gd name="connsiteY1930" fmla="*/ 1065581 h 1988131"/>
                <a:gd name="connsiteX1931" fmla="*/ 454584 w 1607795"/>
                <a:gd name="connsiteY1931" fmla="*/ 1074344 h 1988131"/>
                <a:gd name="connsiteX1932" fmla="*/ 456337 w 1607795"/>
                <a:gd name="connsiteY1932" fmla="*/ 1056818 h 1988131"/>
                <a:gd name="connsiteX1933" fmla="*/ 465100 w 1607795"/>
                <a:gd name="connsiteY1933" fmla="*/ 1051560 h 1988131"/>
                <a:gd name="connsiteX1934" fmla="*/ 463347 w 1607795"/>
                <a:gd name="connsiteY1934" fmla="*/ 1060323 h 1988131"/>
                <a:gd name="connsiteX1935" fmla="*/ 468605 w 1607795"/>
                <a:gd name="connsiteY1935" fmla="*/ 1056818 h 1988131"/>
                <a:gd name="connsiteX1936" fmla="*/ 473863 w 1607795"/>
                <a:gd name="connsiteY1936" fmla="*/ 1053313 h 1988131"/>
                <a:gd name="connsiteX1937" fmla="*/ 474467 w 1607795"/>
                <a:gd name="connsiteY1937" fmla="*/ 1056334 h 1988131"/>
                <a:gd name="connsiteX1938" fmla="*/ 477542 w 1607795"/>
                <a:gd name="connsiteY1938" fmla="*/ 1053875 h 1988131"/>
                <a:gd name="connsiteX1939" fmla="*/ 477806 w 1607795"/>
                <a:gd name="connsiteY1939" fmla="*/ 1046741 h 1988131"/>
                <a:gd name="connsiteX1940" fmla="*/ 479121 w 1607795"/>
                <a:gd name="connsiteY1940" fmla="*/ 1039292 h 1988131"/>
                <a:gd name="connsiteX1941" fmla="*/ 484378 w 1607795"/>
                <a:gd name="connsiteY1941" fmla="*/ 1021766 h 1988131"/>
                <a:gd name="connsiteX1942" fmla="*/ 482626 w 1607795"/>
                <a:gd name="connsiteY1942" fmla="*/ 1041045 h 1988131"/>
                <a:gd name="connsiteX1943" fmla="*/ 482626 w 1607795"/>
                <a:gd name="connsiteY1943" fmla="*/ 1049807 h 1988131"/>
                <a:gd name="connsiteX1944" fmla="*/ 484378 w 1607795"/>
                <a:gd name="connsiteY1944" fmla="*/ 1039292 h 1988131"/>
                <a:gd name="connsiteX1945" fmla="*/ 487884 w 1607795"/>
                <a:gd name="connsiteY1945" fmla="*/ 1039292 h 1988131"/>
                <a:gd name="connsiteX1946" fmla="*/ 489636 w 1607795"/>
                <a:gd name="connsiteY1946" fmla="*/ 1049807 h 1988131"/>
                <a:gd name="connsiteX1947" fmla="*/ 489771 w 1607795"/>
                <a:gd name="connsiteY1947" fmla="*/ 1049807 h 1988131"/>
                <a:gd name="connsiteX1948" fmla="*/ 490513 w 1607795"/>
                <a:gd name="connsiteY1948" fmla="*/ 1040168 h 1988131"/>
                <a:gd name="connsiteX1949" fmla="*/ 491389 w 1607795"/>
                <a:gd name="connsiteY1949" fmla="*/ 1028776 h 1988131"/>
                <a:gd name="connsiteX1950" fmla="*/ 494791 w 1607795"/>
                <a:gd name="connsiteY1950" fmla="*/ 1020838 h 1988131"/>
                <a:gd name="connsiteX1951" fmla="*/ 493141 w 1607795"/>
                <a:gd name="connsiteY1951" fmla="*/ 1020013 h 1988131"/>
                <a:gd name="connsiteX1952" fmla="*/ 496646 w 1607795"/>
                <a:gd name="connsiteY1952" fmla="*/ 1007745 h 1988131"/>
                <a:gd name="connsiteX1953" fmla="*/ 496646 w 1607795"/>
                <a:gd name="connsiteY1953" fmla="*/ 993724 h 1988131"/>
                <a:gd name="connsiteX1954" fmla="*/ 496646 w 1607795"/>
                <a:gd name="connsiteY1954" fmla="*/ 984961 h 1988131"/>
                <a:gd name="connsiteX1955" fmla="*/ 497523 w 1607795"/>
                <a:gd name="connsiteY1955" fmla="*/ 981456 h 1988131"/>
                <a:gd name="connsiteX1956" fmla="*/ 493141 w 1607795"/>
                <a:gd name="connsiteY1956" fmla="*/ 977951 h 1988131"/>
                <a:gd name="connsiteX1957" fmla="*/ 487884 w 1607795"/>
                <a:gd name="connsiteY1957" fmla="*/ 970064 h 1988131"/>
                <a:gd name="connsiteX1958" fmla="*/ 487884 w 1607795"/>
                <a:gd name="connsiteY1958" fmla="*/ 962178 h 1988131"/>
                <a:gd name="connsiteX1959" fmla="*/ 491389 w 1607795"/>
                <a:gd name="connsiteY1959" fmla="*/ 962178 h 1988131"/>
                <a:gd name="connsiteX1960" fmla="*/ 491389 w 1607795"/>
                <a:gd name="connsiteY1960" fmla="*/ 972693 h 1988131"/>
                <a:gd name="connsiteX1961" fmla="*/ 496646 w 1607795"/>
                <a:gd name="connsiteY1961" fmla="*/ 972693 h 1988131"/>
                <a:gd name="connsiteX1962" fmla="*/ 498399 w 1607795"/>
                <a:gd name="connsiteY1962" fmla="*/ 960425 h 1988131"/>
                <a:gd name="connsiteX1963" fmla="*/ 495770 w 1607795"/>
                <a:gd name="connsiteY1963" fmla="*/ 957796 h 1988131"/>
                <a:gd name="connsiteX1964" fmla="*/ 491389 w 1607795"/>
                <a:gd name="connsiteY1964" fmla="*/ 956920 h 1988131"/>
                <a:gd name="connsiteX1965" fmla="*/ 487884 w 1607795"/>
                <a:gd name="connsiteY1965" fmla="*/ 949909 h 1988131"/>
                <a:gd name="connsiteX1966" fmla="*/ 492265 w 1607795"/>
                <a:gd name="connsiteY1966" fmla="*/ 952538 h 1988131"/>
                <a:gd name="connsiteX1967" fmla="*/ 501904 w 1607795"/>
                <a:gd name="connsiteY1967" fmla="*/ 951662 h 1988131"/>
                <a:gd name="connsiteX1968" fmla="*/ 499276 w 1607795"/>
                <a:gd name="connsiteY1968" fmla="*/ 942899 h 1988131"/>
                <a:gd name="connsiteX1969" fmla="*/ 493141 w 1607795"/>
                <a:gd name="connsiteY1969" fmla="*/ 932383 h 1988131"/>
                <a:gd name="connsiteX1970" fmla="*/ 492265 w 1607795"/>
                <a:gd name="connsiteY1970" fmla="*/ 927125 h 1988131"/>
                <a:gd name="connsiteX1971" fmla="*/ 491389 w 1607795"/>
                <a:gd name="connsiteY1971" fmla="*/ 920115 h 1988131"/>
                <a:gd name="connsiteX1972" fmla="*/ 493141 w 1607795"/>
                <a:gd name="connsiteY1972" fmla="*/ 911352 h 1988131"/>
                <a:gd name="connsiteX1973" fmla="*/ 487884 w 1607795"/>
                <a:gd name="connsiteY1973" fmla="*/ 909599 h 1988131"/>
                <a:gd name="connsiteX1974" fmla="*/ 489636 w 1607795"/>
                <a:gd name="connsiteY1974" fmla="*/ 906094 h 1988131"/>
                <a:gd name="connsiteX1975" fmla="*/ 489636 w 1607795"/>
                <a:gd name="connsiteY1975" fmla="*/ 904342 h 1988131"/>
                <a:gd name="connsiteX1976" fmla="*/ 491389 w 1607795"/>
                <a:gd name="connsiteY1976" fmla="*/ 907847 h 1988131"/>
                <a:gd name="connsiteX1977" fmla="*/ 493141 w 1607795"/>
                <a:gd name="connsiteY1977" fmla="*/ 860527 h 1988131"/>
                <a:gd name="connsiteX1978" fmla="*/ 489636 w 1607795"/>
                <a:gd name="connsiteY1978" fmla="*/ 860527 h 1988131"/>
                <a:gd name="connsiteX1979" fmla="*/ 482626 w 1607795"/>
                <a:gd name="connsiteY1979" fmla="*/ 860527 h 1988131"/>
                <a:gd name="connsiteX1980" fmla="*/ 485254 w 1607795"/>
                <a:gd name="connsiteY1980" fmla="*/ 859650 h 1988131"/>
                <a:gd name="connsiteX1981" fmla="*/ 487884 w 1607795"/>
                <a:gd name="connsiteY1981" fmla="*/ 858774 h 1988131"/>
                <a:gd name="connsiteX1982" fmla="*/ 494894 w 1607795"/>
                <a:gd name="connsiteY1982" fmla="*/ 855269 h 1988131"/>
                <a:gd name="connsiteX1983" fmla="*/ 493141 w 1607795"/>
                <a:gd name="connsiteY1983" fmla="*/ 848258 h 1988131"/>
                <a:gd name="connsiteX1984" fmla="*/ 491389 w 1607795"/>
                <a:gd name="connsiteY1984" fmla="*/ 848258 h 1988131"/>
                <a:gd name="connsiteX1985" fmla="*/ 492265 w 1607795"/>
                <a:gd name="connsiteY1985" fmla="*/ 835990 h 1988131"/>
                <a:gd name="connsiteX1986" fmla="*/ 491389 w 1607795"/>
                <a:gd name="connsiteY1986" fmla="*/ 827227 h 1988131"/>
                <a:gd name="connsiteX1987" fmla="*/ 491389 w 1607795"/>
                <a:gd name="connsiteY1987" fmla="*/ 821093 h 1988131"/>
                <a:gd name="connsiteX1988" fmla="*/ 493141 w 1607795"/>
                <a:gd name="connsiteY1988" fmla="*/ 814959 h 1988131"/>
                <a:gd name="connsiteX1989" fmla="*/ 496646 w 1607795"/>
                <a:gd name="connsiteY1989" fmla="*/ 829856 h 1988131"/>
                <a:gd name="connsiteX1990" fmla="*/ 496646 w 1607795"/>
                <a:gd name="connsiteY1990" fmla="*/ 843001 h 1988131"/>
                <a:gd name="connsiteX1991" fmla="*/ 501904 w 1607795"/>
                <a:gd name="connsiteY1991" fmla="*/ 841248 h 1988131"/>
                <a:gd name="connsiteX1992" fmla="*/ 503657 w 1607795"/>
                <a:gd name="connsiteY1992" fmla="*/ 844753 h 1988131"/>
                <a:gd name="connsiteX1993" fmla="*/ 505409 w 1607795"/>
                <a:gd name="connsiteY1993" fmla="*/ 848258 h 1988131"/>
                <a:gd name="connsiteX1994" fmla="*/ 498399 w 1607795"/>
                <a:gd name="connsiteY1994" fmla="*/ 851764 h 1988131"/>
                <a:gd name="connsiteX1995" fmla="*/ 501028 w 1607795"/>
                <a:gd name="connsiteY1995" fmla="*/ 852640 h 1988131"/>
                <a:gd name="connsiteX1996" fmla="*/ 501904 w 1607795"/>
                <a:gd name="connsiteY1996" fmla="*/ 853516 h 1988131"/>
                <a:gd name="connsiteX1997" fmla="*/ 505409 w 1607795"/>
                <a:gd name="connsiteY1997" fmla="*/ 869290 h 1988131"/>
                <a:gd name="connsiteX1998" fmla="*/ 503657 w 1607795"/>
                <a:gd name="connsiteY1998" fmla="*/ 878053 h 1988131"/>
                <a:gd name="connsiteX1999" fmla="*/ 507162 w 1607795"/>
                <a:gd name="connsiteY1999" fmla="*/ 892074 h 1988131"/>
                <a:gd name="connsiteX2000" fmla="*/ 501028 w 1607795"/>
                <a:gd name="connsiteY2000" fmla="*/ 890321 h 1988131"/>
                <a:gd name="connsiteX2001" fmla="*/ 498399 w 1607795"/>
                <a:gd name="connsiteY2001" fmla="*/ 881558 h 1988131"/>
                <a:gd name="connsiteX2002" fmla="*/ 498399 w 1607795"/>
                <a:gd name="connsiteY2002" fmla="*/ 892074 h 1988131"/>
                <a:gd name="connsiteX2003" fmla="*/ 500152 w 1607795"/>
                <a:gd name="connsiteY2003" fmla="*/ 901713 h 1988131"/>
                <a:gd name="connsiteX2004" fmla="*/ 501904 w 1607795"/>
                <a:gd name="connsiteY2004" fmla="*/ 911352 h 1988131"/>
                <a:gd name="connsiteX2005" fmla="*/ 505409 w 1607795"/>
                <a:gd name="connsiteY2005" fmla="*/ 906094 h 1988131"/>
                <a:gd name="connsiteX2006" fmla="*/ 508039 w 1607795"/>
                <a:gd name="connsiteY2006" fmla="*/ 913105 h 1988131"/>
                <a:gd name="connsiteX2007" fmla="*/ 505409 w 1607795"/>
                <a:gd name="connsiteY2007" fmla="*/ 920115 h 1988131"/>
                <a:gd name="connsiteX2008" fmla="*/ 505409 w 1607795"/>
                <a:gd name="connsiteY2008" fmla="*/ 935888 h 1988131"/>
                <a:gd name="connsiteX2009" fmla="*/ 514172 w 1607795"/>
                <a:gd name="connsiteY2009" fmla="*/ 934136 h 1988131"/>
                <a:gd name="connsiteX2010" fmla="*/ 515925 w 1607795"/>
                <a:gd name="connsiteY2010" fmla="*/ 918362 h 1988131"/>
                <a:gd name="connsiteX2011" fmla="*/ 526441 w 1607795"/>
                <a:gd name="connsiteY2011" fmla="*/ 909599 h 1988131"/>
                <a:gd name="connsiteX2012" fmla="*/ 514172 w 1607795"/>
                <a:gd name="connsiteY2012" fmla="*/ 906094 h 1988131"/>
                <a:gd name="connsiteX2013" fmla="*/ 521183 w 1607795"/>
                <a:gd name="connsiteY2013" fmla="*/ 897331 h 1988131"/>
                <a:gd name="connsiteX2014" fmla="*/ 535204 w 1607795"/>
                <a:gd name="connsiteY2014" fmla="*/ 907847 h 1988131"/>
                <a:gd name="connsiteX2015" fmla="*/ 533451 w 1607795"/>
                <a:gd name="connsiteY2015" fmla="*/ 913981 h 1988131"/>
                <a:gd name="connsiteX2016" fmla="*/ 521183 w 1607795"/>
                <a:gd name="connsiteY2016" fmla="*/ 918362 h 1988131"/>
                <a:gd name="connsiteX2017" fmla="*/ 524688 w 1607795"/>
                <a:gd name="connsiteY2017" fmla="*/ 923620 h 1988131"/>
                <a:gd name="connsiteX2018" fmla="*/ 521183 w 1607795"/>
                <a:gd name="connsiteY2018" fmla="*/ 930631 h 1988131"/>
                <a:gd name="connsiteX2019" fmla="*/ 521183 w 1607795"/>
                <a:gd name="connsiteY2019" fmla="*/ 935888 h 1988131"/>
                <a:gd name="connsiteX2020" fmla="*/ 526441 w 1607795"/>
                <a:gd name="connsiteY2020" fmla="*/ 932383 h 1988131"/>
                <a:gd name="connsiteX2021" fmla="*/ 531699 w 1607795"/>
                <a:gd name="connsiteY2021" fmla="*/ 934136 h 1988131"/>
                <a:gd name="connsiteX2022" fmla="*/ 536956 w 1607795"/>
                <a:gd name="connsiteY2022" fmla="*/ 935888 h 1988131"/>
                <a:gd name="connsiteX2023" fmla="*/ 540462 w 1607795"/>
                <a:gd name="connsiteY2023" fmla="*/ 930631 h 1988131"/>
                <a:gd name="connsiteX2024" fmla="*/ 540462 w 1607795"/>
                <a:gd name="connsiteY2024" fmla="*/ 892074 h 1988131"/>
                <a:gd name="connsiteX2025" fmla="*/ 540462 w 1607795"/>
                <a:gd name="connsiteY2025" fmla="*/ 883311 h 1988131"/>
                <a:gd name="connsiteX2026" fmla="*/ 543967 w 1607795"/>
                <a:gd name="connsiteY2026" fmla="*/ 879805 h 1988131"/>
                <a:gd name="connsiteX2027" fmla="*/ 535204 w 1607795"/>
                <a:gd name="connsiteY2027" fmla="*/ 876300 h 1988131"/>
                <a:gd name="connsiteX2028" fmla="*/ 536956 w 1607795"/>
                <a:gd name="connsiteY2028" fmla="*/ 871919 h 1988131"/>
                <a:gd name="connsiteX2029" fmla="*/ 543967 w 1607795"/>
                <a:gd name="connsiteY2029" fmla="*/ 867537 h 1988131"/>
                <a:gd name="connsiteX2030" fmla="*/ 542214 w 1607795"/>
                <a:gd name="connsiteY2030" fmla="*/ 861403 h 1988131"/>
                <a:gd name="connsiteX2031" fmla="*/ 535204 w 1607795"/>
                <a:gd name="connsiteY2031" fmla="*/ 855269 h 1988131"/>
                <a:gd name="connsiteX2032" fmla="*/ 540462 w 1607795"/>
                <a:gd name="connsiteY2032" fmla="*/ 853516 h 1988131"/>
                <a:gd name="connsiteX2033" fmla="*/ 543967 w 1607795"/>
                <a:gd name="connsiteY2033" fmla="*/ 851764 h 1988131"/>
                <a:gd name="connsiteX2034" fmla="*/ 537833 w 1607795"/>
                <a:gd name="connsiteY2034" fmla="*/ 846506 h 1988131"/>
                <a:gd name="connsiteX2035" fmla="*/ 540462 w 1607795"/>
                <a:gd name="connsiteY2035" fmla="*/ 839495 h 1988131"/>
                <a:gd name="connsiteX2036" fmla="*/ 540462 w 1607795"/>
                <a:gd name="connsiteY2036" fmla="*/ 832485 h 1988131"/>
                <a:gd name="connsiteX2037" fmla="*/ 540462 w 1607795"/>
                <a:gd name="connsiteY2037" fmla="*/ 827227 h 1988131"/>
                <a:gd name="connsiteX2038" fmla="*/ 550977 w 1607795"/>
                <a:gd name="connsiteY2038" fmla="*/ 827227 h 1988131"/>
                <a:gd name="connsiteX2039" fmla="*/ 551854 w 1607795"/>
                <a:gd name="connsiteY2039" fmla="*/ 831609 h 1988131"/>
                <a:gd name="connsiteX2040" fmla="*/ 552730 w 1607795"/>
                <a:gd name="connsiteY2040" fmla="*/ 837743 h 1988131"/>
                <a:gd name="connsiteX2041" fmla="*/ 554482 w 1607795"/>
                <a:gd name="connsiteY2041" fmla="*/ 837743 h 1988131"/>
                <a:gd name="connsiteX2042" fmla="*/ 556235 w 1607795"/>
                <a:gd name="connsiteY2042" fmla="*/ 833361 h 1988131"/>
                <a:gd name="connsiteX2043" fmla="*/ 557988 w 1607795"/>
                <a:gd name="connsiteY2043" fmla="*/ 830732 h 1988131"/>
                <a:gd name="connsiteX2044" fmla="*/ 559740 w 1607795"/>
                <a:gd name="connsiteY2044" fmla="*/ 830732 h 1988131"/>
                <a:gd name="connsiteX2045" fmla="*/ 563245 w 1607795"/>
                <a:gd name="connsiteY2045" fmla="*/ 843001 h 1988131"/>
                <a:gd name="connsiteX2046" fmla="*/ 564998 w 1607795"/>
                <a:gd name="connsiteY2046" fmla="*/ 850011 h 1988131"/>
                <a:gd name="connsiteX2047" fmla="*/ 567627 w 1607795"/>
                <a:gd name="connsiteY2047" fmla="*/ 841248 h 1988131"/>
                <a:gd name="connsiteX2048" fmla="*/ 573761 w 1607795"/>
                <a:gd name="connsiteY2048" fmla="*/ 832485 h 1988131"/>
                <a:gd name="connsiteX2049" fmla="*/ 574637 w 1607795"/>
                <a:gd name="connsiteY2049" fmla="*/ 843877 h 1988131"/>
                <a:gd name="connsiteX2050" fmla="*/ 579019 w 1607795"/>
                <a:gd name="connsiteY2050" fmla="*/ 848258 h 1988131"/>
                <a:gd name="connsiteX2051" fmla="*/ 579895 w 1607795"/>
                <a:gd name="connsiteY2051" fmla="*/ 841248 h 1988131"/>
                <a:gd name="connsiteX2052" fmla="*/ 580772 w 1607795"/>
                <a:gd name="connsiteY2052" fmla="*/ 834238 h 1988131"/>
                <a:gd name="connsiteX2053" fmla="*/ 579019 w 1607795"/>
                <a:gd name="connsiteY2053" fmla="*/ 827227 h 1988131"/>
                <a:gd name="connsiteX2054" fmla="*/ 582524 w 1607795"/>
                <a:gd name="connsiteY2054" fmla="*/ 818464 h 1988131"/>
                <a:gd name="connsiteX2055" fmla="*/ 587782 w 1607795"/>
                <a:gd name="connsiteY2055" fmla="*/ 821093 h 1988131"/>
                <a:gd name="connsiteX2056" fmla="*/ 587782 w 1607795"/>
                <a:gd name="connsiteY2056" fmla="*/ 825475 h 1988131"/>
                <a:gd name="connsiteX2057" fmla="*/ 586029 w 1607795"/>
                <a:gd name="connsiteY2057" fmla="*/ 832485 h 1988131"/>
                <a:gd name="connsiteX2058" fmla="*/ 588658 w 1607795"/>
                <a:gd name="connsiteY2058" fmla="*/ 836867 h 1988131"/>
                <a:gd name="connsiteX2059" fmla="*/ 582524 w 1607795"/>
                <a:gd name="connsiteY2059" fmla="*/ 844753 h 1988131"/>
                <a:gd name="connsiteX2060" fmla="*/ 585153 w 1607795"/>
                <a:gd name="connsiteY2060" fmla="*/ 850011 h 1988131"/>
                <a:gd name="connsiteX2061" fmla="*/ 587782 w 1607795"/>
                <a:gd name="connsiteY2061" fmla="*/ 855269 h 1988131"/>
                <a:gd name="connsiteX2062" fmla="*/ 587782 w 1607795"/>
                <a:gd name="connsiteY2062" fmla="*/ 869290 h 1988131"/>
                <a:gd name="connsiteX2063" fmla="*/ 586905 w 1607795"/>
                <a:gd name="connsiteY2063" fmla="*/ 874548 h 1988131"/>
                <a:gd name="connsiteX2064" fmla="*/ 587782 w 1607795"/>
                <a:gd name="connsiteY2064" fmla="*/ 878053 h 1988131"/>
                <a:gd name="connsiteX2065" fmla="*/ 589534 w 1607795"/>
                <a:gd name="connsiteY2065" fmla="*/ 885939 h 1988131"/>
                <a:gd name="connsiteX2066" fmla="*/ 582524 w 1607795"/>
                <a:gd name="connsiteY2066" fmla="*/ 892074 h 1988131"/>
                <a:gd name="connsiteX2067" fmla="*/ 587782 w 1607795"/>
                <a:gd name="connsiteY2067" fmla="*/ 892074 h 1988131"/>
                <a:gd name="connsiteX2068" fmla="*/ 586029 w 1607795"/>
                <a:gd name="connsiteY2068" fmla="*/ 906094 h 1988131"/>
                <a:gd name="connsiteX2069" fmla="*/ 600050 w 1607795"/>
                <a:gd name="connsiteY2069" fmla="*/ 906094 h 1988131"/>
                <a:gd name="connsiteX2070" fmla="*/ 600050 w 1607795"/>
                <a:gd name="connsiteY2070" fmla="*/ 900836 h 1988131"/>
                <a:gd name="connsiteX2071" fmla="*/ 605308 w 1607795"/>
                <a:gd name="connsiteY2071" fmla="*/ 900836 h 1988131"/>
                <a:gd name="connsiteX2072" fmla="*/ 602679 w 1607795"/>
                <a:gd name="connsiteY2072" fmla="*/ 895579 h 1988131"/>
                <a:gd name="connsiteX2073" fmla="*/ 600050 w 1607795"/>
                <a:gd name="connsiteY2073" fmla="*/ 892074 h 1988131"/>
                <a:gd name="connsiteX2074" fmla="*/ 604431 w 1607795"/>
                <a:gd name="connsiteY2074" fmla="*/ 892074 h 1988131"/>
                <a:gd name="connsiteX2075" fmla="*/ 608813 w 1607795"/>
                <a:gd name="connsiteY2075" fmla="*/ 890321 h 1988131"/>
                <a:gd name="connsiteX2076" fmla="*/ 611442 w 1607795"/>
                <a:gd name="connsiteY2076" fmla="*/ 888568 h 1988131"/>
                <a:gd name="connsiteX2077" fmla="*/ 610565 w 1607795"/>
                <a:gd name="connsiteY2077" fmla="*/ 886816 h 1988131"/>
                <a:gd name="connsiteX2078" fmla="*/ 612318 w 1607795"/>
                <a:gd name="connsiteY2078" fmla="*/ 866661 h 1988131"/>
                <a:gd name="connsiteX2079" fmla="*/ 610565 w 1607795"/>
                <a:gd name="connsiteY2079" fmla="*/ 848258 h 1988131"/>
                <a:gd name="connsiteX2080" fmla="*/ 608813 w 1607795"/>
                <a:gd name="connsiteY2080" fmla="*/ 839495 h 1988131"/>
                <a:gd name="connsiteX2081" fmla="*/ 609689 w 1607795"/>
                <a:gd name="connsiteY2081" fmla="*/ 834238 h 1988131"/>
                <a:gd name="connsiteX2082" fmla="*/ 608813 w 1607795"/>
                <a:gd name="connsiteY2082" fmla="*/ 827227 h 1988131"/>
                <a:gd name="connsiteX2083" fmla="*/ 607937 w 1607795"/>
                <a:gd name="connsiteY2083" fmla="*/ 818464 h 1988131"/>
                <a:gd name="connsiteX2084" fmla="*/ 608813 w 1607795"/>
                <a:gd name="connsiteY2084" fmla="*/ 807949 h 1988131"/>
                <a:gd name="connsiteX2085" fmla="*/ 607060 w 1607795"/>
                <a:gd name="connsiteY2085" fmla="*/ 803567 h 1988131"/>
                <a:gd name="connsiteX2086" fmla="*/ 605308 w 1607795"/>
                <a:gd name="connsiteY2086" fmla="*/ 795681 h 1988131"/>
                <a:gd name="connsiteX2087" fmla="*/ 603555 w 1607795"/>
                <a:gd name="connsiteY2087" fmla="*/ 791299 h 1988131"/>
                <a:gd name="connsiteX2088" fmla="*/ 596545 w 1607795"/>
                <a:gd name="connsiteY2088" fmla="*/ 790423 h 1988131"/>
                <a:gd name="connsiteX2089" fmla="*/ 593040 w 1607795"/>
                <a:gd name="connsiteY2089" fmla="*/ 776402 h 1988131"/>
                <a:gd name="connsiteX2090" fmla="*/ 596545 w 1607795"/>
                <a:gd name="connsiteY2090" fmla="*/ 755371 h 1988131"/>
                <a:gd name="connsiteX2091" fmla="*/ 601803 w 1607795"/>
                <a:gd name="connsiteY2091" fmla="*/ 741350 h 1988131"/>
                <a:gd name="connsiteX2092" fmla="*/ 586029 w 1607795"/>
                <a:gd name="connsiteY2092" fmla="*/ 741350 h 1988131"/>
                <a:gd name="connsiteX2093" fmla="*/ 582524 w 1607795"/>
                <a:gd name="connsiteY2093" fmla="*/ 732587 h 1988131"/>
                <a:gd name="connsiteX2094" fmla="*/ 579895 w 1607795"/>
                <a:gd name="connsiteY2094" fmla="*/ 736092 h 1988131"/>
                <a:gd name="connsiteX2095" fmla="*/ 580772 w 1607795"/>
                <a:gd name="connsiteY2095" fmla="*/ 739597 h 1988131"/>
                <a:gd name="connsiteX2096" fmla="*/ 579019 w 1607795"/>
                <a:gd name="connsiteY2096" fmla="*/ 741350 h 1988131"/>
                <a:gd name="connsiteX2097" fmla="*/ 573761 w 1607795"/>
                <a:gd name="connsiteY2097" fmla="*/ 739597 h 1988131"/>
                <a:gd name="connsiteX2098" fmla="*/ 579019 w 1607795"/>
                <a:gd name="connsiteY2098" fmla="*/ 729082 h 1988131"/>
                <a:gd name="connsiteX2099" fmla="*/ 571132 w 1607795"/>
                <a:gd name="connsiteY2099" fmla="*/ 733463 h 1988131"/>
                <a:gd name="connsiteX2100" fmla="*/ 572008 w 1607795"/>
                <a:gd name="connsiteY2100" fmla="*/ 746608 h 1988131"/>
                <a:gd name="connsiteX2101" fmla="*/ 587782 w 1607795"/>
                <a:gd name="connsiteY2101" fmla="*/ 743103 h 1988131"/>
                <a:gd name="connsiteX2102" fmla="*/ 582524 w 1607795"/>
                <a:gd name="connsiteY2102" fmla="*/ 778155 h 1988131"/>
                <a:gd name="connsiteX2103" fmla="*/ 582524 w 1607795"/>
                <a:gd name="connsiteY2103" fmla="*/ 779907 h 1988131"/>
                <a:gd name="connsiteX2104" fmla="*/ 580772 w 1607795"/>
                <a:gd name="connsiteY2104" fmla="*/ 787794 h 1988131"/>
                <a:gd name="connsiteX2105" fmla="*/ 582524 w 1607795"/>
                <a:gd name="connsiteY2105" fmla="*/ 795681 h 1988131"/>
                <a:gd name="connsiteX2106" fmla="*/ 580772 w 1607795"/>
                <a:gd name="connsiteY2106" fmla="*/ 806196 h 1988131"/>
                <a:gd name="connsiteX2107" fmla="*/ 579019 w 1607795"/>
                <a:gd name="connsiteY2107" fmla="*/ 812330 h 1988131"/>
                <a:gd name="connsiteX2108" fmla="*/ 577266 w 1607795"/>
                <a:gd name="connsiteY2108" fmla="*/ 818464 h 1988131"/>
                <a:gd name="connsiteX2109" fmla="*/ 572885 w 1607795"/>
                <a:gd name="connsiteY2109" fmla="*/ 821970 h 1988131"/>
                <a:gd name="connsiteX2110" fmla="*/ 568503 w 1607795"/>
                <a:gd name="connsiteY2110" fmla="*/ 827227 h 1988131"/>
                <a:gd name="connsiteX2111" fmla="*/ 568503 w 1607795"/>
                <a:gd name="connsiteY2111" fmla="*/ 821970 h 1988131"/>
                <a:gd name="connsiteX2112" fmla="*/ 571132 w 1607795"/>
                <a:gd name="connsiteY2112" fmla="*/ 814959 h 1988131"/>
                <a:gd name="connsiteX2113" fmla="*/ 564998 w 1607795"/>
                <a:gd name="connsiteY2113" fmla="*/ 809701 h 1988131"/>
                <a:gd name="connsiteX2114" fmla="*/ 554482 w 1607795"/>
                <a:gd name="connsiteY2114" fmla="*/ 820217 h 1988131"/>
                <a:gd name="connsiteX2115" fmla="*/ 553606 w 1607795"/>
                <a:gd name="connsiteY2115" fmla="*/ 816712 h 1988131"/>
                <a:gd name="connsiteX2116" fmla="*/ 552730 w 1607795"/>
                <a:gd name="connsiteY2116" fmla="*/ 811454 h 1988131"/>
                <a:gd name="connsiteX2117" fmla="*/ 552730 w 1607795"/>
                <a:gd name="connsiteY2117" fmla="*/ 809701 h 1988131"/>
                <a:gd name="connsiteX2118" fmla="*/ 550101 w 1607795"/>
                <a:gd name="connsiteY2118" fmla="*/ 805320 h 1988131"/>
                <a:gd name="connsiteX2119" fmla="*/ 545719 w 1607795"/>
                <a:gd name="connsiteY2119" fmla="*/ 799186 h 1988131"/>
                <a:gd name="connsiteX2120" fmla="*/ 540462 w 1607795"/>
                <a:gd name="connsiteY2120" fmla="*/ 802691 h 1988131"/>
                <a:gd name="connsiteX2121" fmla="*/ 542214 w 1607795"/>
                <a:gd name="connsiteY2121" fmla="*/ 802691 h 1988131"/>
                <a:gd name="connsiteX2122" fmla="*/ 543967 w 1607795"/>
                <a:gd name="connsiteY2122" fmla="*/ 804444 h 1988131"/>
                <a:gd name="connsiteX2123" fmla="*/ 543967 w 1607795"/>
                <a:gd name="connsiteY2123" fmla="*/ 806196 h 1988131"/>
                <a:gd name="connsiteX2124" fmla="*/ 535204 w 1607795"/>
                <a:gd name="connsiteY2124" fmla="*/ 811454 h 1988131"/>
                <a:gd name="connsiteX2125" fmla="*/ 535204 w 1607795"/>
                <a:gd name="connsiteY2125" fmla="*/ 814959 h 1988131"/>
                <a:gd name="connsiteX2126" fmla="*/ 519431 w 1607795"/>
                <a:gd name="connsiteY2126" fmla="*/ 825475 h 1988131"/>
                <a:gd name="connsiteX2127" fmla="*/ 520307 w 1607795"/>
                <a:gd name="connsiteY2127" fmla="*/ 821093 h 1988131"/>
                <a:gd name="connsiteX2128" fmla="*/ 521183 w 1607795"/>
                <a:gd name="connsiteY2128" fmla="*/ 816712 h 1988131"/>
                <a:gd name="connsiteX2129" fmla="*/ 517678 w 1607795"/>
                <a:gd name="connsiteY2129" fmla="*/ 812330 h 1988131"/>
                <a:gd name="connsiteX2130" fmla="*/ 510667 w 1607795"/>
                <a:gd name="connsiteY2130" fmla="*/ 806196 h 1988131"/>
                <a:gd name="connsiteX2131" fmla="*/ 519431 w 1607795"/>
                <a:gd name="connsiteY2131" fmla="*/ 806196 h 1988131"/>
                <a:gd name="connsiteX2132" fmla="*/ 521183 w 1607795"/>
                <a:gd name="connsiteY2132" fmla="*/ 790423 h 1988131"/>
                <a:gd name="connsiteX2133" fmla="*/ 521183 w 1607795"/>
                <a:gd name="connsiteY2133" fmla="*/ 802691 h 1988131"/>
                <a:gd name="connsiteX2134" fmla="*/ 528193 w 1607795"/>
                <a:gd name="connsiteY2134" fmla="*/ 809701 h 1988131"/>
                <a:gd name="connsiteX2135" fmla="*/ 530822 w 1607795"/>
                <a:gd name="connsiteY2135" fmla="*/ 804444 h 1988131"/>
                <a:gd name="connsiteX2136" fmla="*/ 529946 w 1607795"/>
                <a:gd name="connsiteY2136" fmla="*/ 797433 h 1988131"/>
                <a:gd name="connsiteX2137" fmla="*/ 526441 w 1607795"/>
                <a:gd name="connsiteY2137" fmla="*/ 781660 h 1988131"/>
                <a:gd name="connsiteX2138" fmla="*/ 524688 w 1607795"/>
                <a:gd name="connsiteY2138" fmla="*/ 788670 h 1988131"/>
                <a:gd name="connsiteX2139" fmla="*/ 514172 w 1607795"/>
                <a:gd name="connsiteY2139" fmla="*/ 788670 h 1988131"/>
                <a:gd name="connsiteX2140" fmla="*/ 514172 w 1607795"/>
                <a:gd name="connsiteY2140" fmla="*/ 802691 h 1988131"/>
                <a:gd name="connsiteX2141" fmla="*/ 512420 w 1607795"/>
                <a:gd name="connsiteY2141" fmla="*/ 804444 h 1988131"/>
                <a:gd name="connsiteX2142" fmla="*/ 507162 w 1607795"/>
                <a:gd name="connsiteY2142" fmla="*/ 799186 h 1988131"/>
                <a:gd name="connsiteX2143" fmla="*/ 507162 w 1607795"/>
                <a:gd name="connsiteY2143" fmla="*/ 797433 h 1988131"/>
                <a:gd name="connsiteX2144" fmla="*/ 507162 w 1607795"/>
                <a:gd name="connsiteY2144" fmla="*/ 787794 h 1988131"/>
                <a:gd name="connsiteX2145" fmla="*/ 510667 w 1607795"/>
                <a:gd name="connsiteY2145" fmla="*/ 778155 h 1988131"/>
                <a:gd name="connsiteX2146" fmla="*/ 519431 w 1607795"/>
                <a:gd name="connsiteY2146" fmla="*/ 774649 h 1988131"/>
                <a:gd name="connsiteX2147" fmla="*/ 524688 w 1607795"/>
                <a:gd name="connsiteY2147" fmla="*/ 778155 h 1988131"/>
                <a:gd name="connsiteX2148" fmla="*/ 528193 w 1607795"/>
                <a:gd name="connsiteY2148" fmla="*/ 771144 h 1988131"/>
                <a:gd name="connsiteX2149" fmla="*/ 535204 w 1607795"/>
                <a:gd name="connsiteY2149" fmla="*/ 769391 h 1988131"/>
                <a:gd name="connsiteX2150" fmla="*/ 535204 w 1607795"/>
                <a:gd name="connsiteY2150" fmla="*/ 764134 h 1988131"/>
                <a:gd name="connsiteX2151" fmla="*/ 515925 w 1607795"/>
                <a:gd name="connsiteY2151" fmla="*/ 762381 h 1988131"/>
                <a:gd name="connsiteX2152" fmla="*/ 521183 w 1607795"/>
                <a:gd name="connsiteY2152" fmla="*/ 760628 h 1988131"/>
                <a:gd name="connsiteX2153" fmla="*/ 529070 w 1607795"/>
                <a:gd name="connsiteY2153" fmla="*/ 757123 h 1988131"/>
                <a:gd name="connsiteX2154" fmla="*/ 529946 w 1607795"/>
                <a:gd name="connsiteY2154" fmla="*/ 750113 h 1988131"/>
                <a:gd name="connsiteX2155" fmla="*/ 529946 w 1607795"/>
                <a:gd name="connsiteY2155" fmla="*/ 744855 h 1988131"/>
                <a:gd name="connsiteX2156" fmla="*/ 540462 w 1607795"/>
                <a:gd name="connsiteY2156" fmla="*/ 737845 h 1988131"/>
                <a:gd name="connsiteX2157" fmla="*/ 540462 w 1607795"/>
                <a:gd name="connsiteY2157" fmla="*/ 736092 h 1988131"/>
                <a:gd name="connsiteX2158" fmla="*/ 529946 w 1607795"/>
                <a:gd name="connsiteY2158" fmla="*/ 734340 h 1988131"/>
                <a:gd name="connsiteX2159" fmla="*/ 533451 w 1607795"/>
                <a:gd name="connsiteY2159" fmla="*/ 727329 h 1988131"/>
                <a:gd name="connsiteX2160" fmla="*/ 535204 w 1607795"/>
                <a:gd name="connsiteY2160" fmla="*/ 725577 h 1988131"/>
                <a:gd name="connsiteX2161" fmla="*/ 531699 w 1607795"/>
                <a:gd name="connsiteY2161" fmla="*/ 722071 h 1988131"/>
                <a:gd name="connsiteX2162" fmla="*/ 529946 w 1607795"/>
                <a:gd name="connsiteY2162" fmla="*/ 718566 h 1988131"/>
                <a:gd name="connsiteX2163" fmla="*/ 540462 w 1607795"/>
                <a:gd name="connsiteY2163" fmla="*/ 713308 h 1988131"/>
                <a:gd name="connsiteX2164" fmla="*/ 541338 w 1607795"/>
                <a:gd name="connsiteY2164" fmla="*/ 717690 h 1988131"/>
                <a:gd name="connsiteX2165" fmla="*/ 540462 w 1607795"/>
                <a:gd name="connsiteY2165" fmla="*/ 723824 h 1988131"/>
                <a:gd name="connsiteX2166" fmla="*/ 539585 w 1607795"/>
                <a:gd name="connsiteY2166" fmla="*/ 729082 h 1988131"/>
                <a:gd name="connsiteX2167" fmla="*/ 545719 w 1607795"/>
                <a:gd name="connsiteY2167" fmla="*/ 732587 h 1988131"/>
                <a:gd name="connsiteX2168" fmla="*/ 548348 w 1607795"/>
                <a:gd name="connsiteY2168" fmla="*/ 727329 h 1988131"/>
                <a:gd name="connsiteX2169" fmla="*/ 550977 w 1607795"/>
                <a:gd name="connsiteY2169" fmla="*/ 725577 h 1988131"/>
                <a:gd name="connsiteX2170" fmla="*/ 559740 w 1607795"/>
                <a:gd name="connsiteY2170" fmla="*/ 722071 h 1988131"/>
                <a:gd name="connsiteX2171" fmla="*/ 563245 w 1607795"/>
                <a:gd name="connsiteY2171" fmla="*/ 709803 h 1988131"/>
                <a:gd name="connsiteX2172" fmla="*/ 552730 w 1607795"/>
                <a:gd name="connsiteY2172" fmla="*/ 715061 h 1988131"/>
                <a:gd name="connsiteX2173" fmla="*/ 551854 w 1607795"/>
                <a:gd name="connsiteY2173" fmla="*/ 701916 h 1988131"/>
                <a:gd name="connsiteX2174" fmla="*/ 550977 w 1607795"/>
                <a:gd name="connsiteY2174" fmla="*/ 687019 h 1988131"/>
                <a:gd name="connsiteX2175" fmla="*/ 528193 w 1607795"/>
                <a:gd name="connsiteY2175" fmla="*/ 709803 h 1988131"/>
                <a:gd name="connsiteX2176" fmla="*/ 528193 w 1607795"/>
                <a:gd name="connsiteY2176" fmla="*/ 687019 h 1988131"/>
                <a:gd name="connsiteX2177" fmla="*/ 528193 w 1607795"/>
                <a:gd name="connsiteY2177" fmla="*/ 660730 h 1988131"/>
                <a:gd name="connsiteX2178" fmla="*/ 526441 w 1607795"/>
                <a:gd name="connsiteY2178" fmla="*/ 669493 h 1988131"/>
                <a:gd name="connsiteX2179" fmla="*/ 524688 w 1607795"/>
                <a:gd name="connsiteY2179" fmla="*/ 678256 h 1988131"/>
                <a:gd name="connsiteX2180" fmla="*/ 522935 w 1607795"/>
                <a:gd name="connsiteY2180" fmla="*/ 683514 h 1988131"/>
                <a:gd name="connsiteX2181" fmla="*/ 524688 w 1607795"/>
                <a:gd name="connsiteY2181" fmla="*/ 692277 h 1988131"/>
                <a:gd name="connsiteX2182" fmla="*/ 524688 w 1607795"/>
                <a:gd name="connsiteY2182" fmla="*/ 695782 h 1988131"/>
                <a:gd name="connsiteX2183" fmla="*/ 522059 w 1607795"/>
                <a:gd name="connsiteY2183" fmla="*/ 698411 h 1988131"/>
                <a:gd name="connsiteX2184" fmla="*/ 519431 w 1607795"/>
                <a:gd name="connsiteY2184" fmla="*/ 699287 h 1988131"/>
                <a:gd name="connsiteX2185" fmla="*/ 521183 w 1607795"/>
                <a:gd name="connsiteY2185" fmla="*/ 699287 h 1988131"/>
                <a:gd name="connsiteX2186" fmla="*/ 519431 w 1607795"/>
                <a:gd name="connsiteY2186" fmla="*/ 701040 h 1988131"/>
                <a:gd name="connsiteX2187" fmla="*/ 521183 w 1607795"/>
                <a:gd name="connsiteY2187" fmla="*/ 704545 h 1988131"/>
                <a:gd name="connsiteX2188" fmla="*/ 519431 w 1607795"/>
                <a:gd name="connsiteY2188" fmla="*/ 715061 h 1988131"/>
                <a:gd name="connsiteX2189" fmla="*/ 525564 w 1607795"/>
                <a:gd name="connsiteY2189" fmla="*/ 716814 h 1988131"/>
                <a:gd name="connsiteX2190" fmla="*/ 528193 w 1607795"/>
                <a:gd name="connsiteY2190" fmla="*/ 720319 h 1988131"/>
                <a:gd name="connsiteX2191" fmla="*/ 524688 w 1607795"/>
                <a:gd name="connsiteY2191" fmla="*/ 722071 h 1988131"/>
                <a:gd name="connsiteX2192" fmla="*/ 521183 w 1607795"/>
                <a:gd name="connsiteY2192" fmla="*/ 732587 h 1988131"/>
                <a:gd name="connsiteX2193" fmla="*/ 523812 w 1607795"/>
                <a:gd name="connsiteY2193" fmla="*/ 737845 h 1988131"/>
                <a:gd name="connsiteX2194" fmla="*/ 524688 w 1607795"/>
                <a:gd name="connsiteY2194" fmla="*/ 741350 h 1988131"/>
                <a:gd name="connsiteX2195" fmla="*/ 524688 w 1607795"/>
                <a:gd name="connsiteY2195" fmla="*/ 746608 h 1988131"/>
                <a:gd name="connsiteX2196" fmla="*/ 522935 w 1607795"/>
                <a:gd name="connsiteY2196" fmla="*/ 750989 h 1988131"/>
                <a:gd name="connsiteX2197" fmla="*/ 521183 w 1607795"/>
                <a:gd name="connsiteY2197" fmla="*/ 755371 h 1988131"/>
                <a:gd name="connsiteX2198" fmla="*/ 514172 w 1607795"/>
                <a:gd name="connsiteY2198" fmla="*/ 753618 h 1988131"/>
                <a:gd name="connsiteX2199" fmla="*/ 519431 w 1607795"/>
                <a:gd name="connsiteY2199" fmla="*/ 748360 h 1988131"/>
                <a:gd name="connsiteX2200" fmla="*/ 515049 w 1607795"/>
                <a:gd name="connsiteY2200" fmla="*/ 741350 h 1988131"/>
                <a:gd name="connsiteX2201" fmla="*/ 515925 w 1607795"/>
                <a:gd name="connsiteY2201" fmla="*/ 737845 h 1988131"/>
                <a:gd name="connsiteX2202" fmla="*/ 517678 w 1607795"/>
                <a:gd name="connsiteY2202" fmla="*/ 731711 h 1988131"/>
                <a:gd name="connsiteX2203" fmla="*/ 512420 w 1607795"/>
                <a:gd name="connsiteY2203" fmla="*/ 727329 h 1988131"/>
                <a:gd name="connsiteX2204" fmla="*/ 504533 w 1607795"/>
                <a:gd name="connsiteY2204" fmla="*/ 734340 h 1988131"/>
                <a:gd name="connsiteX2205" fmla="*/ 501904 w 1607795"/>
                <a:gd name="connsiteY2205" fmla="*/ 741350 h 1988131"/>
                <a:gd name="connsiteX2206" fmla="*/ 500152 w 1607795"/>
                <a:gd name="connsiteY2206" fmla="*/ 750113 h 1988131"/>
                <a:gd name="connsiteX2207" fmla="*/ 498399 w 1607795"/>
                <a:gd name="connsiteY2207" fmla="*/ 760628 h 1988131"/>
                <a:gd name="connsiteX2208" fmla="*/ 497523 w 1607795"/>
                <a:gd name="connsiteY2208" fmla="*/ 754494 h 1988131"/>
                <a:gd name="connsiteX2209" fmla="*/ 491389 w 1607795"/>
                <a:gd name="connsiteY2209" fmla="*/ 750113 h 1988131"/>
                <a:gd name="connsiteX2210" fmla="*/ 491389 w 1607795"/>
                <a:gd name="connsiteY2210" fmla="*/ 748360 h 1988131"/>
                <a:gd name="connsiteX2211" fmla="*/ 489636 w 1607795"/>
                <a:gd name="connsiteY2211" fmla="*/ 739597 h 1988131"/>
                <a:gd name="connsiteX2212" fmla="*/ 487884 w 1607795"/>
                <a:gd name="connsiteY2212" fmla="*/ 732587 h 1988131"/>
                <a:gd name="connsiteX2213" fmla="*/ 482626 w 1607795"/>
                <a:gd name="connsiteY2213" fmla="*/ 737845 h 1988131"/>
                <a:gd name="connsiteX2214" fmla="*/ 483502 w 1607795"/>
                <a:gd name="connsiteY2214" fmla="*/ 746608 h 1988131"/>
                <a:gd name="connsiteX2215" fmla="*/ 484378 w 1607795"/>
                <a:gd name="connsiteY2215" fmla="*/ 755371 h 1988131"/>
                <a:gd name="connsiteX2216" fmla="*/ 475615 w 1607795"/>
                <a:gd name="connsiteY2216" fmla="*/ 751865 h 1988131"/>
                <a:gd name="connsiteX2217" fmla="*/ 484378 w 1607795"/>
                <a:gd name="connsiteY2217" fmla="*/ 620420 h 1988131"/>
                <a:gd name="connsiteX2218" fmla="*/ 487884 w 1607795"/>
                <a:gd name="connsiteY2218" fmla="*/ 625678 h 1988131"/>
                <a:gd name="connsiteX2219" fmla="*/ 489636 w 1607795"/>
                <a:gd name="connsiteY2219" fmla="*/ 627431 h 1988131"/>
                <a:gd name="connsiteX2220" fmla="*/ 489636 w 1607795"/>
                <a:gd name="connsiteY2220" fmla="*/ 623926 h 1988131"/>
                <a:gd name="connsiteX2221" fmla="*/ 489636 w 1607795"/>
                <a:gd name="connsiteY2221" fmla="*/ 620420 h 1988131"/>
                <a:gd name="connsiteX2222" fmla="*/ 486131 w 1607795"/>
                <a:gd name="connsiteY2222" fmla="*/ 616915 h 1988131"/>
                <a:gd name="connsiteX2223" fmla="*/ 486131 w 1607795"/>
                <a:gd name="connsiteY2223" fmla="*/ 615163 h 1988131"/>
                <a:gd name="connsiteX2224" fmla="*/ 491389 w 1607795"/>
                <a:gd name="connsiteY2224" fmla="*/ 615163 h 1988131"/>
                <a:gd name="connsiteX2225" fmla="*/ 493141 w 1607795"/>
                <a:gd name="connsiteY2225" fmla="*/ 608152 h 1988131"/>
                <a:gd name="connsiteX2226" fmla="*/ 491389 w 1607795"/>
                <a:gd name="connsiteY2226" fmla="*/ 592379 h 1988131"/>
                <a:gd name="connsiteX2227" fmla="*/ 490513 w 1607795"/>
                <a:gd name="connsiteY2227" fmla="*/ 581863 h 1988131"/>
                <a:gd name="connsiteX2228" fmla="*/ 491389 w 1607795"/>
                <a:gd name="connsiteY2228" fmla="*/ 571348 h 1988131"/>
                <a:gd name="connsiteX2229" fmla="*/ 491389 w 1607795"/>
                <a:gd name="connsiteY2229" fmla="*/ 569595 h 1988131"/>
                <a:gd name="connsiteX2230" fmla="*/ 484378 w 1607795"/>
                <a:gd name="connsiteY2230" fmla="*/ 559079 h 1988131"/>
                <a:gd name="connsiteX2231" fmla="*/ 491389 w 1607795"/>
                <a:gd name="connsiteY2231" fmla="*/ 550316 h 1988131"/>
                <a:gd name="connsiteX2232" fmla="*/ 490513 w 1607795"/>
                <a:gd name="connsiteY2232" fmla="*/ 543306 h 1988131"/>
                <a:gd name="connsiteX2233" fmla="*/ 489636 w 1607795"/>
                <a:gd name="connsiteY2233" fmla="*/ 536296 h 1988131"/>
                <a:gd name="connsiteX2234" fmla="*/ 484378 w 1607795"/>
                <a:gd name="connsiteY2234" fmla="*/ 535419 h 1988131"/>
                <a:gd name="connsiteX2235" fmla="*/ 482626 w 1607795"/>
                <a:gd name="connsiteY2235" fmla="*/ 538048 h 1988131"/>
                <a:gd name="connsiteX2236" fmla="*/ 484378 w 1607795"/>
                <a:gd name="connsiteY2236" fmla="*/ 539801 h 1988131"/>
                <a:gd name="connsiteX2237" fmla="*/ 468605 w 1607795"/>
                <a:gd name="connsiteY2237" fmla="*/ 543306 h 1988131"/>
                <a:gd name="connsiteX2238" fmla="*/ 477368 w 1607795"/>
                <a:gd name="connsiteY2238" fmla="*/ 529285 h 1988131"/>
                <a:gd name="connsiteX2239" fmla="*/ 489636 w 1607795"/>
                <a:gd name="connsiteY2239" fmla="*/ 529285 h 1988131"/>
                <a:gd name="connsiteX2240" fmla="*/ 489636 w 1607795"/>
                <a:gd name="connsiteY2240" fmla="*/ 525780 h 1988131"/>
                <a:gd name="connsiteX2241" fmla="*/ 488760 w 1607795"/>
                <a:gd name="connsiteY2241" fmla="*/ 520522 h 1988131"/>
                <a:gd name="connsiteX2242" fmla="*/ 489636 w 1607795"/>
                <a:gd name="connsiteY2242" fmla="*/ 515264 h 1988131"/>
                <a:gd name="connsiteX2243" fmla="*/ 490513 w 1607795"/>
                <a:gd name="connsiteY2243" fmla="*/ 510883 h 1988131"/>
                <a:gd name="connsiteX2244" fmla="*/ 489636 w 1607795"/>
                <a:gd name="connsiteY2244" fmla="*/ 506502 h 1988131"/>
                <a:gd name="connsiteX2245" fmla="*/ 484378 w 1607795"/>
                <a:gd name="connsiteY2245" fmla="*/ 487223 h 1988131"/>
                <a:gd name="connsiteX2246" fmla="*/ 479121 w 1607795"/>
                <a:gd name="connsiteY2246" fmla="*/ 476707 h 1988131"/>
                <a:gd name="connsiteX2247" fmla="*/ 491389 w 1607795"/>
                <a:gd name="connsiteY2247" fmla="*/ 476707 h 1988131"/>
                <a:gd name="connsiteX2248" fmla="*/ 494018 w 1607795"/>
                <a:gd name="connsiteY2248" fmla="*/ 469697 h 1988131"/>
                <a:gd name="connsiteX2249" fmla="*/ 487884 w 1607795"/>
                <a:gd name="connsiteY2249" fmla="*/ 459181 h 1988131"/>
                <a:gd name="connsiteX2250" fmla="*/ 493141 w 1607795"/>
                <a:gd name="connsiteY2250" fmla="*/ 457429 h 1988131"/>
                <a:gd name="connsiteX2251" fmla="*/ 491389 w 1607795"/>
                <a:gd name="connsiteY2251" fmla="*/ 450418 h 1988131"/>
                <a:gd name="connsiteX2252" fmla="*/ 490513 w 1607795"/>
                <a:gd name="connsiteY2252" fmla="*/ 448666 h 1988131"/>
                <a:gd name="connsiteX2253" fmla="*/ 491389 w 1607795"/>
                <a:gd name="connsiteY2253" fmla="*/ 445161 h 1988131"/>
                <a:gd name="connsiteX2254" fmla="*/ 494894 w 1607795"/>
                <a:gd name="connsiteY2254" fmla="*/ 432892 h 1988131"/>
                <a:gd name="connsiteX2255" fmla="*/ 491389 w 1607795"/>
                <a:gd name="connsiteY2255" fmla="*/ 417119 h 1988131"/>
                <a:gd name="connsiteX2256" fmla="*/ 487884 w 1607795"/>
                <a:gd name="connsiteY2256" fmla="*/ 420624 h 1988131"/>
                <a:gd name="connsiteX2257" fmla="*/ 482626 w 1607795"/>
                <a:gd name="connsiteY2257" fmla="*/ 426758 h 1988131"/>
                <a:gd name="connsiteX2258" fmla="*/ 477368 w 1607795"/>
                <a:gd name="connsiteY2258" fmla="*/ 431140 h 1988131"/>
                <a:gd name="connsiteX2259" fmla="*/ 472110 w 1607795"/>
                <a:gd name="connsiteY2259" fmla="*/ 437274 h 1988131"/>
                <a:gd name="connsiteX2260" fmla="*/ 473863 w 1607795"/>
                <a:gd name="connsiteY2260" fmla="*/ 446913 h 1988131"/>
                <a:gd name="connsiteX2261" fmla="*/ 484378 w 1607795"/>
                <a:gd name="connsiteY2261" fmla="*/ 445161 h 1988131"/>
                <a:gd name="connsiteX2262" fmla="*/ 484378 w 1607795"/>
                <a:gd name="connsiteY2262" fmla="*/ 453923 h 1988131"/>
                <a:gd name="connsiteX2263" fmla="*/ 482626 w 1607795"/>
                <a:gd name="connsiteY2263" fmla="*/ 446913 h 1988131"/>
                <a:gd name="connsiteX2264" fmla="*/ 465100 w 1607795"/>
                <a:gd name="connsiteY2264" fmla="*/ 455676 h 1988131"/>
                <a:gd name="connsiteX2265" fmla="*/ 467729 w 1607795"/>
                <a:gd name="connsiteY2265" fmla="*/ 436398 h 1988131"/>
                <a:gd name="connsiteX2266" fmla="*/ 473863 w 1607795"/>
                <a:gd name="connsiteY2266" fmla="*/ 415366 h 1988131"/>
                <a:gd name="connsiteX2267" fmla="*/ 473863 w 1607795"/>
                <a:gd name="connsiteY2267" fmla="*/ 410109 h 1988131"/>
                <a:gd name="connsiteX2268" fmla="*/ 472986 w 1607795"/>
                <a:gd name="connsiteY2268" fmla="*/ 386448 h 1988131"/>
                <a:gd name="connsiteX2269" fmla="*/ 473863 w 1607795"/>
                <a:gd name="connsiteY2269" fmla="*/ 357531 h 1988131"/>
                <a:gd name="connsiteX2270" fmla="*/ 472110 w 1607795"/>
                <a:gd name="connsiteY2270" fmla="*/ 334747 h 1988131"/>
                <a:gd name="connsiteX2271" fmla="*/ 473863 w 1607795"/>
                <a:gd name="connsiteY2271" fmla="*/ 308458 h 1988131"/>
                <a:gd name="connsiteX2272" fmla="*/ 465100 w 1607795"/>
                <a:gd name="connsiteY2272" fmla="*/ 289179 h 1988131"/>
                <a:gd name="connsiteX2273" fmla="*/ 465100 w 1607795"/>
                <a:gd name="connsiteY2273" fmla="*/ 280416 h 1988131"/>
                <a:gd name="connsiteX2274" fmla="*/ 459842 w 1607795"/>
                <a:gd name="connsiteY2274" fmla="*/ 184023 h 1988131"/>
                <a:gd name="connsiteX2275" fmla="*/ 440563 w 1607795"/>
                <a:gd name="connsiteY2275" fmla="*/ 147218 h 1988131"/>
                <a:gd name="connsiteX2276" fmla="*/ 417780 w 1607795"/>
                <a:gd name="connsiteY2276" fmla="*/ 117424 h 1988131"/>
                <a:gd name="connsiteX2277" fmla="*/ 379222 w 1607795"/>
                <a:gd name="connsiteY2277" fmla="*/ 82372 h 1988131"/>
                <a:gd name="connsiteX2278" fmla="*/ 370459 w 1607795"/>
                <a:gd name="connsiteY2278" fmla="*/ 77114 h 1988131"/>
                <a:gd name="connsiteX2279" fmla="*/ 363449 w 1607795"/>
                <a:gd name="connsiteY2279" fmla="*/ 76238 h 1988131"/>
                <a:gd name="connsiteX2280" fmla="*/ 356439 w 1607795"/>
                <a:gd name="connsiteY2280" fmla="*/ 70104 h 1988131"/>
                <a:gd name="connsiteX2281" fmla="*/ 345923 w 1607795"/>
                <a:gd name="connsiteY2281" fmla="*/ 70104 h 1988131"/>
                <a:gd name="connsiteX2282" fmla="*/ 323139 w 1607795"/>
                <a:gd name="connsiteY2282" fmla="*/ 82372 h 1988131"/>
                <a:gd name="connsiteX2283" fmla="*/ 320510 w 1607795"/>
                <a:gd name="connsiteY2283" fmla="*/ 77991 h 1988131"/>
                <a:gd name="connsiteX2284" fmla="*/ 319634 w 1607795"/>
                <a:gd name="connsiteY2284" fmla="*/ 71857 h 1988131"/>
                <a:gd name="connsiteX2285" fmla="*/ 323139 w 1607795"/>
                <a:gd name="connsiteY2285" fmla="*/ 63094 h 1988131"/>
                <a:gd name="connsiteX2286" fmla="*/ 323139 w 1607795"/>
                <a:gd name="connsiteY2286" fmla="*/ 59589 h 1988131"/>
                <a:gd name="connsiteX2287" fmla="*/ 333655 w 1607795"/>
                <a:gd name="connsiteY2287" fmla="*/ 40310 h 1988131"/>
                <a:gd name="connsiteX2288" fmla="*/ 337160 w 1607795"/>
                <a:gd name="connsiteY2288" fmla="*/ 31547 h 1988131"/>
                <a:gd name="connsiteX2289" fmla="*/ 341541 w 1607795"/>
                <a:gd name="connsiteY2289" fmla="*/ 26289 h 1988131"/>
                <a:gd name="connsiteX2290" fmla="*/ 347675 w 1607795"/>
                <a:gd name="connsiteY2290" fmla="*/ 19279 h 1988131"/>
                <a:gd name="connsiteX2291" fmla="*/ 359944 w 1607795"/>
                <a:gd name="connsiteY2291" fmla="*/ 12268 h 1988131"/>
                <a:gd name="connsiteX2292" fmla="*/ 373965 w 1607795"/>
                <a:gd name="connsiteY2292" fmla="*/ 7011 h 1988131"/>
                <a:gd name="connsiteX2293" fmla="*/ 437058 w 1607795"/>
                <a:gd name="connsiteY2293" fmla="*/ 12268 h 1988131"/>
                <a:gd name="connsiteX2294" fmla="*/ 447574 w 1607795"/>
                <a:gd name="connsiteY2294" fmla="*/ 14021 h 1988131"/>
                <a:gd name="connsiteX2295" fmla="*/ 468605 w 1607795"/>
                <a:gd name="connsiteY2295" fmla="*/ 7011 h 1988131"/>
                <a:gd name="connsiteX2296" fmla="*/ 484378 w 1607795"/>
                <a:gd name="connsiteY2296" fmla="*/ 0 h 1988131"/>
                <a:gd name="connsiteX0" fmla="*/ 1046963 w 1607795"/>
                <a:gd name="connsiteY0" fmla="*/ 1500226 h 1988131"/>
                <a:gd name="connsiteX1" fmla="*/ 1047192 w 1607795"/>
                <a:gd name="connsiteY1" fmla="*/ 1500378 h 1988131"/>
                <a:gd name="connsiteX2" fmla="*/ 1046971 w 1607795"/>
                <a:gd name="connsiteY2" fmla="*/ 1500378 h 1988131"/>
                <a:gd name="connsiteX3" fmla="*/ 1046963 w 1607795"/>
                <a:gd name="connsiteY3" fmla="*/ 1500226 h 1988131"/>
                <a:gd name="connsiteX4" fmla="*/ 246025 w 1607795"/>
                <a:gd name="connsiteY4" fmla="*/ 1465174 h 1988131"/>
                <a:gd name="connsiteX5" fmla="*/ 263551 w 1607795"/>
                <a:gd name="connsiteY5" fmla="*/ 1468679 h 1988131"/>
                <a:gd name="connsiteX6" fmla="*/ 277571 w 1607795"/>
                <a:gd name="connsiteY6" fmla="*/ 1475689 h 1988131"/>
                <a:gd name="connsiteX7" fmla="*/ 277571 w 1607795"/>
                <a:gd name="connsiteY7" fmla="*/ 1477442 h 1988131"/>
                <a:gd name="connsiteX8" fmla="*/ 260922 w 1607795"/>
                <a:gd name="connsiteY8" fmla="*/ 1472184 h 1988131"/>
                <a:gd name="connsiteX9" fmla="*/ 246025 w 1607795"/>
                <a:gd name="connsiteY9" fmla="*/ 1466926 h 1988131"/>
                <a:gd name="connsiteX10" fmla="*/ 246025 w 1607795"/>
                <a:gd name="connsiteY10" fmla="*/ 1465174 h 1988131"/>
                <a:gd name="connsiteX11" fmla="*/ 232323 w 1607795"/>
                <a:gd name="connsiteY11" fmla="*/ 1461509 h 1988131"/>
                <a:gd name="connsiteX12" fmla="*/ 232442 w 1607795"/>
                <a:gd name="connsiteY12" fmla="*/ 1461543 h 1988131"/>
                <a:gd name="connsiteX13" fmla="*/ 232004 w 1607795"/>
                <a:gd name="connsiteY13" fmla="*/ 1461668 h 1988131"/>
                <a:gd name="connsiteX14" fmla="*/ 232323 w 1607795"/>
                <a:gd name="connsiteY14" fmla="*/ 1461509 h 1988131"/>
                <a:gd name="connsiteX15" fmla="*/ 236093 w 1607795"/>
                <a:gd name="connsiteY15" fmla="*/ 1460500 h 1988131"/>
                <a:gd name="connsiteX16" fmla="*/ 239015 w 1607795"/>
                <a:gd name="connsiteY16" fmla="*/ 1463421 h 1988131"/>
                <a:gd name="connsiteX17" fmla="*/ 232442 w 1607795"/>
                <a:gd name="connsiteY17" fmla="*/ 1461543 h 1988131"/>
                <a:gd name="connsiteX18" fmla="*/ 236093 w 1607795"/>
                <a:gd name="connsiteY18" fmla="*/ 1460500 h 1988131"/>
                <a:gd name="connsiteX19" fmla="*/ 239015 w 1607795"/>
                <a:gd name="connsiteY19" fmla="*/ 1458163 h 1988131"/>
                <a:gd name="connsiteX20" fmla="*/ 244272 w 1607795"/>
                <a:gd name="connsiteY20" fmla="*/ 1458163 h 1988131"/>
                <a:gd name="connsiteX21" fmla="*/ 236093 w 1607795"/>
                <a:gd name="connsiteY21" fmla="*/ 1460500 h 1988131"/>
                <a:gd name="connsiteX22" fmla="*/ 235509 w 1607795"/>
                <a:gd name="connsiteY22" fmla="*/ 1459916 h 1988131"/>
                <a:gd name="connsiteX23" fmla="*/ 239015 w 1607795"/>
                <a:gd name="connsiteY23" fmla="*/ 1458163 h 1988131"/>
                <a:gd name="connsiteX24" fmla="*/ 232004 w 1607795"/>
                <a:gd name="connsiteY24" fmla="*/ 1456411 h 1988131"/>
                <a:gd name="connsiteX25" fmla="*/ 235509 w 1607795"/>
                <a:gd name="connsiteY25" fmla="*/ 1459916 h 1988131"/>
                <a:gd name="connsiteX26" fmla="*/ 232323 w 1607795"/>
                <a:gd name="connsiteY26" fmla="*/ 1461509 h 1988131"/>
                <a:gd name="connsiteX27" fmla="*/ 226746 w 1607795"/>
                <a:gd name="connsiteY27" fmla="*/ 1459916 h 1988131"/>
                <a:gd name="connsiteX28" fmla="*/ 232004 w 1607795"/>
                <a:gd name="connsiteY28" fmla="*/ 1456411 h 1988131"/>
                <a:gd name="connsiteX29" fmla="*/ 265303 w 1607795"/>
                <a:gd name="connsiteY29" fmla="*/ 1454658 h 1988131"/>
                <a:gd name="connsiteX30" fmla="*/ 272314 w 1607795"/>
                <a:gd name="connsiteY30" fmla="*/ 1456411 h 1988131"/>
                <a:gd name="connsiteX31" fmla="*/ 279324 w 1607795"/>
                <a:gd name="connsiteY31" fmla="*/ 1459916 h 1988131"/>
                <a:gd name="connsiteX32" fmla="*/ 265303 w 1607795"/>
                <a:gd name="connsiteY32" fmla="*/ 1454658 h 1988131"/>
                <a:gd name="connsiteX33" fmla="*/ 277159 w 1607795"/>
                <a:gd name="connsiteY33" fmla="*/ 1452802 h 1988131"/>
                <a:gd name="connsiteX34" fmla="*/ 277571 w 1607795"/>
                <a:gd name="connsiteY34" fmla="*/ 1452998 h 1988131"/>
                <a:gd name="connsiteX35" fmla="*/ 277571 w 1607795"/>
                <a:gd name="connsiteY35" fmla="*/ 1452905 h 1988131"/>
                <a:gd name="connsiteX36" fmla="*/ 277159 w 1607795"/>
                <a:gd name="connsiteY36" fmla="*/ 1452802 h 1988131"/>
                <a:gd name="connsiteX37" fmla="*/ 417780 w 1607795"/>
                <a:gd name="connsiteY37" fmla="*/ 1449400 h 1988131"/>
                <a:gd name="connsiteX38" fmla="*/ 424790 w 1607795"/>
                <a:gd name="connsiteY38" fmla="*/ 1452905 h 1988131"/>
                <a:gd name="connsiteX39" fmla="*/ 423913 w 1607795"/>
                <a:gd name="connsiteY39" fmla="*/ 1453782 h 1988131"/>
                <a:gd name="connsiteX40" fmla="*/ 423037 w 1607795"/>
                <a:gd name="connsiteY40" fmla="*/ 1454658 h 1988131"/>
                <a:gd name="connsiteX41" fmla="*/ 417780 w 1607795"/>
                <a:gd name="connsiteY41" fmla="*/ 1451153 h 1988131"/>
                <a:gd name="connsiteX42" fmla="*/ 417780 w 1607795"/>
                <a:gd name="connsiteY42" fmla="*/ 1449400 h 1988131"/>
                <a:gd name="connsiteX43" fmla="*/ 375717 w 1607795"/>
                <a:gd name="connsiteY43" fmla="*/ 1449400 h 1988131"/>
                <a:gd name="connsiteX44" fmla="*/ 382728 w 1607795"/>
                <a:gd name="connsiteY44" fmla="*/ 1452905 h 1988131"/>
                <a:gd name="connsiteX45" fmla="*/ 373965 w 1607795"/>
                <a:gd name="connsiteY45" fmla="*/ 1451153 h 1988131"/>
                <a:gd name="connsiteX46" fmla="*/ 374841 w 1607795"/>
                <a:gd name="connsiteY46" fmla="*/ 1450277 h 1988131"/>
                <a:gd name="connsiteX47" fmla="*/ 375717 w 1607795"/>
                <a:gd name="connsiteY47" fmla="*/ 1449400 h 1988131"/>
                <a:gd name="connsiteX48" fmla="*/ 402006 w 1607795"/>
                <a:gd name="connsiteY48" fmla="*/ 1437132 h 1988131"/>
                <a:gd name="connsiteX49" fmla="*/ 410769 w 1607795"/>
                <a:gd name="connsiteY49" fmla="*/ 1442390 h 1988131"/>
                <a:gd name="connsiteX50" fmla="*/ 404635 w 1607795"/>
                <a:gd name="connsiteY50" fmla="*/ 1442390 h 1988131"/>
                <a:gd name="connsiteX51" fmla="*/ 400254 w 1607795"/>
                <a:gd name="connsiteY51" fmla="*/ 1440637 h 1988131"/>
                <a:gd name="connsiteX52" fmla="*/ 402006 w 1607795"/>
                <a:gd name="connsiteY52" fmla="*/ 1437132 h 1988131"/>
                <a:gd name="connsiteX53" fmla="*/ 97054 w 1607795"/>
                <a:gd name="connsiteY53" fmla="*/ 1431874 h 1988131"/>
                <a:gd name="connsiteX54" fmla="*/ 104064 w 1607795"/>
                <a:gd name="connsiteY54" fmla="*/ 1433627 h 1988131"/>
                <a:gd name="connsiteX55" fmla="*/ 97054 w 1607795"/>
                <a:gd name="connsiteY55" fmla="*/ 1433627 h 1988131"/>
                <a:gd name="connsiteX56" fmla="*/ 97054 w 1607795"/>
                <a:gd name="connsiteY56" fmla="*/ 1431874 h 1988131"/>
                <a:gd name="connsiteX57" fmla="*/ 76023 w 1607795"/>
                <a:gd name="connsiteY57" fmla="*/ 1430122 h 1988131"/>
                <a:gd name="connsiteX58" fmla="*/ 90043 w 1607795"/>
                <a:gd name="connsiteY58" fmla="*/ 1430122 h 1988131"/>
                <a:gd name="connsiteX59" fmla="*/ 90043 w 1607795"/>
                <a:gd name="connsiteY59" fmla="*/ 1433627 h 1988131"/>
                <a:gd name="connsiteX60" fmla="*/ 76023 w 1607795"/>
                <a:gd name="connsiteY60" fmla="*/ 1433627 h 1988131"/>
                <a:gd name="connsiteX61" fmla="*/ 76023 w 1607795"/>
                <a:gd name="connsiteY61" fmla="*/ 1430122 h 1988131"/>
                <a:gd name="connsiteX62" fmla="*/ 9424 w 1607795"/>
                <a:gd name="connsiteY62" fmla="*/ 1423111 h 1988131"/>
                <a:gd name="connsiteX63" fmla="*/ 19939 w 1607795"/>
                <a:gd name="connsiteY63" fmla="*/ 1424864 h 1988131"/>
                <a:gd name="connsiteX64" fmla="*/ 39218 w 1607795"/>
                <a:gd name="connsiteY64" fmla="*/ 1426616 h 1988131"/>
                <a:gd name="connsiteX65" fmla="*/ 33960 w 1607795"/>
                <a:gd name="connsiteY65" fmla="*/ 1427493 h 1988131"/>
                <a:gd name="connsiteX66" fmla="*/ 21692 w 1607795"/>
                <a:gd name="connsiteY66" fmla="*/ 1426616 h 1988131"/>
                <a:gd name="connsiteX67" fmla="*/ 9424 w 1607795"/>
                <a:gd name="connsiteY67" fmla="*/ 1424864 h 1988131"/>
                <a:gd name="connsiteX68" fmla="*/ 9424 w 1607795"/>
                <a:gd name="connsiteY68" fmla="*/ 1423111 h 1988131"/>
                <a:gd name="connsiteX69" fmla="*/ 319634 w 1607795"/>
                <a:gd name="connsiteY69" fmla="*/ 1414348 h 1988131"/>
                <a:gd name="connsiteX70" fmla="*/ 311824 w 1607795"/>
                <a:gd name="connsiteY70" fmla="*/ 1416951 h 1988131"/>
                <a:gd name="connsiteX71" fmla="*/ 313837 w 1607795"/>
                <a:gd name="connsiteY71" fmla="*/ 1417853 h 1988131"/>
                <a:gd name="connsiteX72" fmla="*/ 319634 w 1607795"/>
                <a:gd name="connsiteY72" fmla="*/ 1417853 h 1988131"/>
                <a:gd name="connsiteX73" fmla="*/ 321387 w 1607795"/>
                <a:gd name="connsiteY73" fmla="*/ 1416101 h 1988131"/>
                <a:gd name="connsiteX74" fmla="*/ 319634 w 1607795"/>
                <a:gd name="connsiteY74" fmla="*/ 1414348 h 1988131"/>
                <a:gd name="connsiteX75" fmla="*/ 182931 w 1607795"/>
                <a:gd name="connsiteY75" fmla="*/ 1410843 h 1988131"/>
                <a:gd name="connsiteX76" fmla="*/ 193447 w 1607795"/>
                <a:gd name="connsiteY76" fmla="*/ 1410843 h 1988131"/>
                <a:gd name="connsiteX77" fmla="*/ 193447 w 1607795"/>
                <a:gd name="connsiteY77" fmla="*/ 1412596 h 1988131"/>
                <a:gd name="connsiteX78" fmla="*/ 186437 w 1607795"/>
                <a:gd name="connsiteY78" fmla="*/ 1414348 h 1988131"/>
                <a:gd name="connsiteX79" fmla="*/ 184684 w 1607795"/>
                <a:gd name="connsiteY79" fmla="*/ 1412596 h 1988131"/>
                <a:gd name="connsiteX80" fmla="*/ 182931 w 1607795"/>
                <a:gd name="connsiteY80" fmla="*/ 1410843 h 1988131"/>
                <a:gd name="connsiteX81" fmla="*/ 300928 w 1607795"/>
                <a:gd name="connsiteY81" fmla="*/ 1392961 h 1988131"/>
                <a:gd name="connsiteX82" fmla="*/ 268120 w 1607795"/>
                <a:gd name="connsiteY82" fmla="*/ 1401793 h 1988131"/>
                <a:gd name="connsiteX83" fmla="*/ 268808 w 1607795"/>
                <a:gd name="connsiteY83" fmla="*/ 1402080 h 1988131"/>
                <a:gd name="connsiteX84" fmla="*/ 273266 w 1607795"/>
                <a:gd name="connsiteY84" fmla="*/ 1403488 h 1988131"/>
                <a:gd name="connsiteX85" fmla="*/ 298603 w 1607795"/>
                <a:gd name="connsiteY85" fmla="*/ 1402080 h 1988131"/>
                <a:gd name="connsiteX86" fmla="*/ 306489 w 1607795"/>
                <a:gd name="connsiteY86" fmla="*/ 1400327 h 1988131"/>
                <a:gd name="connsiteX87" fmla="*/ 312624 w 1607795"/>
                <a:gd name="connsiteY87" fmla="*/ 1398575 h 1988131"/>
                <a:gd name="connsiteX88" fmla="*/ 309118 w 1607795"/>
                <a:gd name="connsiteY88" fmla="*/ 1397260 h 1988131"/>
                <a:gd name="connsiteX89" fmla="*/ 300928 w 1607795"/>
                <a:gd name="connsiteY89" fmla="*/ 1392961 h 1988131"/>
                <a:gd name="connsiteX90" fmla="*/ 0 w 1607795"/>
                <a:gd name="connsiteY90" fmla="*/ 1387978 h 1988131"/>
                <a:gd name="connsiteX91" fmla="*/ 26950 w 1607795"/>
                <a:gd name="connsiteY91" fmla="*/ 1395070 h 1988131"/>
                <a:gd name="connsiteX92" fmla="*/ 79528 w 1607795"/>
                <a:gd name="connsiteY92" fmla="*/ 1400327 h 1988131"/>
                <a:gd name="connsiteX93" fmla="*/ 119838 w 1607795"/>
                <a:gd name="connsiteY93" fmla="*/ 1402080 h 1988131"/>
                <a:gd name="connsiteX94" fmla="*/ 146127 w 1607795"/>
                <a:gd name="connsiteY94" fmla="*/ 1409090 h 1988131"/>
                <a:gd name="connsiteX95" fmla="*/ 209220 w 1607795"/>
                <a:gd name="connsiteY95" fmla="*/ 1423111 h 1988131"/>
                <a:gd name="connsiteX96" fmla="*/ 216231 w 1607795"/>
                <a:gd name="connsiteY96" fmla="*/ 1424864 h 1988131"/>
                <a:gd name="connsiteX97" fmla="*/ 239015 w 1607795"/>
                <a:gd name="connsiteY97" fmla="*/ 1430122 h 1988131"/>
                <a:gd name="connsiteX98" fmla="*/ 239015 w 1607795"/>
                <a:gd name="connsiteY98" fmla="*/ 1433627 h 1988131"/>
                <a:gd name="connsiteX99" fmla="*/ 232004 w 1607795"/>
                <a:gd name="connsiteY99" fmla="*/ 1431874 h 1988131"/>
                <a:gd name="connsiteX100" fmla="*/ 228499 w 1607795"/>
                <a:gd name="connsiteY100" fmla="*/ 1430998 h 1988131"/>
                <a:gd name="connsiteX101" fmla="*/ 224993 w 1607795"/>
                <a:gd name="connsiteY101" fmla="*/ 1431874 h 1988131"/>
                <a:gd name="connsiteX102" fmla="*/ 239015 w 1607795"/>
                <a:gd name="connsiteY102" fmla="*/ 1438885 h 1988131"/>
                <a:gd name="connsiteX103" fmla="*/ 256540 w 1607795"/>
                <a:gd name="connsiteY103" fmla="*/ 1445895 h 1988131"/>
                <a:gd name="connsiteX104" fmla="*/ 254788 w 1607795"/>
                <a:gd name="connsiteY104" fmla="*/ 1447648 h 1988131"/>
                <a:gd name="connsiteX105" fmla="*/ 212725 w 1607795"/>
                <a:gd name="connsiteY105" fmla="*/ 1433627 h 1988131"/>
                <a:gd name="connsiteX106" fmla="*/ 174168 w 1607795"/>
                <a:gd name="connsiteY106" fmla="*/ 1426616 h 1988131"/>
                <a:gd name="connsiteX107" fmla="*/ 154013 w 1607795"/>
                <a:gd name="connsiteY107" fmla="*/ 1423988 h 1988131"/>
                <a:gd name="connsiteX108" fmla="*/ 130353 w 1607795"/>
                <a:gd name="connsiteY108" fmla="*/ 1423111 h 1988131"/>
                <a:gd name="connsiteX109" fmla="*/ 133858 w 1607795"/>
                <a:gd name="connsiteY109" fmla="*/ 1424864 h 1988131"/>
                <a:gd name="connsiteX110" fmla="*/ 160147 w 1607795"/>
                <a:gd name="connsiteY110" fmla="*/ 1428369 h 1988131"/>
                <a:gd name="connsiteX111" fmla="*/ 164529 w 1607795"/>
                <a:gd name="connsiteY111" fmla="*/ 1429245 h 1988131"/>
                <a:gd name="connsiteX112" fmla="*/ 168910 w 1607795"/>
                <a:gd name="connsiteY112" fmla="*/ 1430122 h 1988131"/>
                <a:gd name="connsiteX113" fmla="*/ 177465 w 1607795"/>
                <a:gd name="connsiteY113" fmla="*/ 1431892 h 1988131"/>
                <a:gd name="connsiteX114" fmla="*/ 177674 w 1607795"/>
                <a:gd name="connsiteY114" fmla="*/ 1431874 h 1988131"/>
                <a:gd name="connsiteX115" fmla="*/ 177511 w 1607795"/>
                <a:gd name="connsiteY115" fmla="*/ 1431901 h 1988131"/>
                <a:gd name="connsiteX116" fmla="*/ 219736 w 1607795"/>
                <a:gd name="connsiteY116" fmla="*/ 1440637 h 1988131"/>
                <a:gd name="connsiteX117" fmla="*/ 258293 w 1607795"/>
                <a:gd name="connsiteY117" fmla="*/ 1451153 h 1988131"/>
                <a:gd name="connsiteX118" fmla="*/ 265303 w 1607795"/>
                <a:gd name="connsiteY118" fmla="*/ 1454658 h 1988131"/>
                <a:gd name="connsiteX119" fmla="*/ 256540 w 1607795"/>
                <a:gd name="connsiteY119" fmla="*/ 1452905 h 1988131"/>
                <a:gd name="connsiteX120" fmla="*/ 246025 w 1607795"/>
                <a:gd name="connsiteY120" fmla="*/ 1451153 h 1988131"/>
                <a:gd name="connsiteX121" fmla="*/ 223241 w 1607795"/>
                <a:gd name="connsiteY121" fmla="*/ 1447648 h 1988131"/>
                <a:gd name="connsiteX122" fmla="*/ 201193 w 1607795"/>
                <a:gd name="connsiteY122" fmla="*/ 1441565 h 1988131"/>
                <a:gd name="connsiteX123" fmla="*/ 197171 w 1607795"/>
                <a:gd name="connsiteY123" fmla="*/ 1443047 h 1988131"/>
                <a:gd name="connsiteX124" fmla="*/ 193447 w 1607795"/>
                <a:gd name="connsiteY124" fmla="*/ 1442390 h 1988131"/>
                <a:gd name="connsiteX125" fmla="*/ 194821 w 1607795"/>
                <a:gd name="connsiteY125" fmla="*/ 1439916 h 1988131"/>
                <a:gd name="connsiteX126" fmla="*/ 175921 w 1607795"/>
                <a:gd name="connsiteY126" fmla="*/ 1435379 h 1988131"/>
                <a:gd name="connsiteX127" fmla="*/ 170663 w 1607795"/>
                <a:gd name="connsiteY127" fmla="*/ 1437132 h 1988131"/>
                <a:gd name="connsiteX128" fmla="*/ 175921 w 1607795"/>
                <a:gd name="connsiteY128" fmla="*/ 1442390 h 1988131"/>
                <a:gd name="connsiteX129" fmla="*/ 188189 w 1607795"/>
                <a:gd name="connsiteY129" fmla="*/ 1445895 h 1988131"/>
                <a:gd name="connsiteX130" fmla="*/ 216231 w 1607795"/>
                <a:gd name="connsiteY130" fmla="*/ 1454658 h 1988131"/>
                <a:gd name="connsiteX131" fmla="*/ 223241 w 1607795"/>
                <a:gd name="connsiteY131" fmla="*/ 1454658 h 1988131"/>
                <a:gd name="connsiteX132" fmla="*/ 226746 w 1607795"/>
                <a:gd name="connsiteY132" fmla="*/ 1459916 h 1988131"/>
                <a:gd name="connsiteX133" fmla="*/ 214478 w 1607795"/>
                <a:gd name="connsiteY133" fmla="*/ 1458163 h 1988131"/>
                <a:gd name="connsiteX134" fmla="*/ 202210 w 1607795"/>
                <a:gd name="connsiteY134" fmla="*/ 1454658 h 1988131"/>
                <a:gd name="connsiteX135" fmla="*/ 202210 w 1607795"/>
                <a:gd name="connsiteY135" fmla="*/ 1458163 h 1988131"/>
                <a:gd name="connsiteX136" fmla="*/ 200457 w 1607795"/>
                <a:gd name="connsiteY136" fmla="*/ 1458163 h 1988131"/>
                <a:gd name="connsiteX137" fmla="*/ 196952 w 1607795"/>
                <a:gd name="connsiteY137" fmla="*/ 1452905 h 1988131"/>
                <a:gd name="connsiteX138" fmla="*/ 193447 w 1607795"/>
                <a:gd name="connsiteY138" fmla="*/ 1456411 h 1988131"/>
                <a:gd name="connsiteX139" fmla="*/ 154889 w 1607795"/>
                <a:gd name="connsiteY139" fmla="*/ 1445895 h 1988131"/>
                <a:gd name="connsiteX140" fmla="*/ 151384 w 1607795"/>
                <a:gd name="connsiteY140" fmla="*/ 1451153 h 1988131"/>
                <a:gd name="connsiteX141" fmla="*/ 130353 w 1607795"/>
                <a:gd name="connsiteY141" fmla="*/ 1440637 h 1988131"/>
                <a:gd name="connsiteX142" fmla="*/ 122466 w 1607795"/>
                <a:gd name="connsiteY142" fmla="*/ 1438008 h 1988131"/>
                <a:gd name="connsiteX143" fmla="*/ 111074 w 1607795"/>
                <a:gd name="connsiteY143" fmla="*/ 1435379 h 1988131"/>
                <a:gd name="connsiteX144" fmla="*/ 114580 w 1607795"/>
                <a:gd name="connsiteY144" fmla="*/ 1433627 h 1988131"/>
                <a:gd name="connsiteX145" fmla="*/ 104064 w 1607795"/>
                <a:gd name="connsiteY145" fmla="*/ 1430122 h 1988131"/>
                <a:gd name="connsiteX146" fmla="*/ 40971 w 1607795"/>
                <a:gd name="connsiteY146" fmla="*/ 1423111 h 1988131"/>
                <a:gd name="connsiteX147" fmla="*/ 19939 w 1607795"/>
                <a:gd name="connsiteY147" fmla="*/ 1423111 h 1988131"/>
                <a:gd name="connsiteX148" fmla="*/ 11176 w 1607795"/>
                <a:gd name="connsiteY148" fmla="*/ 1421359 h 1988131"/>
                <a:gd name="connsiteX149" fmla="*/ 39218 w 1607795"/>
                <a:gd name="connsiteY149" fmla="*/ 1421359 h 1988131"/>
                <a:gd name="connsiteX150" fmla="*/ 77775 w 1607795"/>
                <a:gd name="connsiteY150" fmla="*/ 1424864 h 1988131"/>
                <a:gd name="connsiteX151" fmla="*/ 104941 w 1607795"/>
                <a:gd name="connsiteY151" fmla="*/ 1426616 h 1988131"/>
                <a:gd name="connsiteX152" fmla="*/ 135611 w 1607795"/>
                <a:gd name="connsiteY152" fmla="*/ 1431874 h 1988131"/>
                <a:gd name="connsiteX153" fmla="*/ 153137 w 1607795"/>
                <a:gd name="connsiteY153" fmla="*/ 1433627 h 1988131"/>
                <a:gd name="connsiteX154" fmla="*/ 155766 w 1607795"/>
                <a:gd name="connsiteY154" fmla="*/ 1434503 h 1988131"/>
                <a:gd name="connsiteX155" fmla="*/ 156642 w 1607795"/>
                <a:gd name="connsiteY155" fmla="*/ 1434211 h 1988131"/>
                <a:gd name="connsiteX156" fmla="*/ 156642 w 1607795"/>
                <a:gd name="connsiteY156" fmla="*/ 1433627 h 1988131"/>
                <a:gd name="connsiteX157" fmla="*/ 158044 w 1607795"/>
                <a:gd name="connsiteY157" fmla="*/ 1433510 h 1988131"/>
                <a:gd name="connsiteX158" fmla="*/ 142621 w 1607795"/>
                <a:gd name="connsiteY158" fmla="*/ 1428369 h 1988131"/>
                <a:gd name="connsiteX159" fmla="*/ 123343 w 1607795"/>
                <a:gd name="connsiteY159" fmla="*/ 1426616 h 1988131"/>
                <a:gd name="connsiteX160" fmla="*/ 79528 w 1607795"/>
                <a:gd name="connsiteY160" fmla="*/ 1419606 h 1988131"/>
                <a:gd name="connsiteX161" fmla="*/ 98806 w 1607795"/>
                <a:gd name="connsiteY161" fmla="*/ 1421359 h 1988131"/>
                <a:gd name="connsiteX162" fmla="*/ 102312 w 1607795"/>
                <a:gd name="connsiteY162" fmla="*/ 1421359 h 1988131"/>
                <a:gd name="connsiteX163" fmla="*/ 105817 w 1607795"/>
                <a:gd name="connsiteY163" fmla="*/ 1421359 h 1988131"/>
                <a:gd name="connsiteX164" fmla="*/ 76899 w 1607795"/>
                <a:gd name="connsiteY164" fmla="*/ 1412596 h 1988131"/>
                <a:gd name="connsiteX165" fmla="*/ 25197 w 1607795"/>
                <a:gd name="connsiteY165" fmla="*/ 1409090 h 1988131"/>
                <a:gd name="connsiteX166" fmla="*/ 47981 w 1607795"/>
                <a:gd name="connsiteY166" fmla="*/ 1412596 h 1988131"/>
                <a:gd name="connsiteX167" fmla="*/ 26950 w 1607795"/>
                <a:gd name="connsiteY167" fmla="*/ 1416101 h 1988131"/>
                <a:gd name="connsiteX168" fmla="*/ 2414 w 1607795"/>
                <a:gd name="connsiteY168" fmla="*/ 1414348 h 1988131"/>
                <a:gd name="connsiteX169" fmla="*/ 0 w 1607795"/>
                <a:gd name="connsiteY169" fmla="*/ 1414129 h 1988131"/>
                <a:gd name="connsiteX170" fmla="*/ 0 w 1607795"/>
                <a:gd name="connsiteY170" fmla="*/ 1387978 h 1988131"/>
                <a:gd name="connsiteX171" fmla="*/ 233756 w 1607795"/>
                <a:gd name="connsiteY171" fmla="*/ 1387183 h 1988131"/>
                <a:gd name="connsiteX172" fmla="*/ 233191 w 1607795"/>
                <a:gd name="connsiteY172" fmla="*/ 1387240 h 1988131"/>
                <a:gd name="connsiteX173" fmla="*/ 234107 w 1607795"/>
                <a:gd name="connsiteY173" fmla="*/ 1387621 h 1988131"/>
                <a:gd name="connsiteX174" fmla="*/ 233756 w 1607795"/>
                <a:gd name="connsiteY174" fmla="*/ 1387183 h 1988131"/>
                <a:gd name="connsiteX175" fmla="*/ 328397 w 1607795"/>
                <a:gd name="connsiteY175" fmla="*/ 1379296 h 1988131"/>
                <a:gd name="connsiteX176" fmla="*/ 312624 w 1607795"/>
                <a:gd name="connsiteY176" fmla="*/ 1389812 h 1988131"/>
                <a:gd name="connsiteX177" fmla="*/ 310041 w 1607795"/>
                <a:gd name="connsiteY177" fmla="*/ 1390507 h 1988131"/>
                <a:gd name="connsiteX178" fmla="*/ 321387 w 1607795"/>
                <a:gd name="connsiteY178" fmla="*/ 1395744 h 1988131"/>
                <a:gd name="connsiteX179" fmla="*/ 321387 w 1607795"/>
                <a:gd name="connsiteY179" fmla="*/ 1395070 h 1988131"/>
                <a:gd name="connsiteX180" fmla="*/ 335407 w 1607795"/>
                <a:gd name="connsiteY180" fmla="*/ 1391565 h 1988131"/>
                <a:gd name="connsiteX181" fmla="*/ 342418 w 1607795"/>
                <a:gd name="connsiteY181" fmla="*/ 1391565 h 1988131"/>
                <a:gd name="connsiteX182" fmla="*/ 337160 w 1607795"/>
                <a:gd name="connsiteY182" fmla="*/ 1383678 h 1988131"/>
                <a:gd name="connsiteX183" fmla="*/ 328397 w 1607795"/>
                <a:gd name="connsiteY183" fmla="*/ 1379296 h 1988131"/>
                <a:gd name="connsiteX184" fmla="*/ 396943 w 1607795"/>
                <a:gd name="connsiteY184" fmla="*/ 1303740 h 1988131"/>
                <a:gd name="connsiteX185" fmla="*/ 398282 w 1607795"/>
                <a:gd name="connsiteY185" fmla="*/ 1304592 h 1988131"/>
                <a:gd name="connsiteX186" fmla="*/ 399040 w 1607795"/>
                <a:gd name="connsiteY186" fmla="*/ 1304339 h 1988131"/>
                <a:gd name="connsiteX187" fmla="*/ 396943 w 1607795"/>
                <a:gd name="connsiteY187" fmla="*/ 1303740 h 1988131"/>
                <a:gd name="connsiteX188" fmla="*/ 360103 w 1607795"/>
                <a:gd name="connsiteY188" fmla="*/ 1266014 h 1988131"/>
                <a:gd name="connsiteX189" fmla="*/ 361696 w 1607795"/>
                <a:gd name="connsiteY189" fmla="*/ 1267130 h 1988131"/>
                <a:gd name="connsiteX190" fmla="*/ 362572 w 1607795"/>
                <a:gd name="connsiteY190" fmla="*/ 1267130 h 1988131"/>
                <a:gd name="connsiteX191" fmla="*/ 363449 w 1607795"/>
                <a:gd name="connsiteY191" fmla="*/ 1267130 h 1988131"/>
                <a:gd name="connsiteX192" fmla="*/ 360103 w 1607795"/>
                <a:gd name="connsiteY192" fmla="*/ 1266014 h 1988131"/>
                <a:gd name="connsiteX193" fmla="*/ 1294080 w 1607795"/>
                <a:gd name="connsiteY193" fmla="*/ 1211047 h 1988131"/>
                <a:gd name="connsiteX194" fmla="*/ 1295832 w 1607795"/>
                <a:gd name="connsiteY194" fmla="*/ 1216304 h 1988131"/>
                <a:gd name="connsiteX195" fmla="*/ 1295832 w 1607795"/>
                <a:gd name="connsiteY195" fmla="*/ 1212799 h 1988131"/>
                <a:gd name="connsiteX196" fmla="*/ 1294080 w 1607795"/>
                <a:gd name="connsiteY196" fmla="*/ 1211047 h 1988131"/>
                <a:gd name="connsiteX197" fmla="*/ 116332 w 1607795"/>
                <a:gd name="connsiteY197" fmla="*/ 1202284 h 1988131"/>
                <a:gd name="connsiteX198" fmla="*/ 121590 w 1607795"/>
                <a:gd name="connsiteY198" fmla="*/ 1205789 h 1988131"/>
                <a:gd name="connsiteX199" fmla="*/ 116332 w 1607795"/>
                <a:gd name="connsiteY199" fmla="*/ 1207541 h 1988131"/>
                <a:gd name="connsiteX200" fmla="*/ 116332 w 1607795"/>
                <a:gd name="connsiteY200" fmla="*/ 1204036 h 1988131"/>
                <a:gd name="connsiteX201" fmla="*/ 116332 w 1607795"/>
                <a:gd name="connsiteY201" fmla="*/ 1203160 h 1988131"/>
                <a:gd name="connsiteX202" fmla="*/ 116332 w 1607795"/>
                <a:gd name="connsiteY202" fmla="*/ 1202284 h 1988131"/>
                <a:gd name="connsiteX203" fmla="*/ 1393978 w 1607795"/>
                <a:gd name="connsiteY203" fmla="*/ 1190015 h 1988131"/>
                <a:gd name="connsiteX204" fmla="*/ 1397483 w 1607795"/>
                <a:gd name="connsiteY204" fmla="*/ 1198778 h 1988131"/>
                <a:gd name="connsiteX205" fmla="*/ 1402741 w 1607795"/>
                <a:gd name="connsiteY205" fmla="*/ 1193521 h 1988131"/>
                <a:gd name="connsiteX206" fmla="*/ 1393978 w 1607795"/>
                <a:gd name="connsiteY206" fmla="*/ 1190015 h 1988131"/>
                <a:gd name="connsiteX207" fmla="*/ 221488 w 1607795"/>
                <a:gd name="connsiteY207" fmla="*/ 1190015 h 1988131"/>
                <a:gd name="connsiteX208" fmla="*/ 229375 w 1607795"/>
                <a:gd name="connsiteY208" fmla="*/ 1194397 h 1988131"/>
                <a:gd name="connsiteX209" fmla="*/ 235509 w 1607795"/>
                <a:gd name="connsiteY209" fmla="*/ 1202284 h 1988131"/>
                <a:gd name="connsiteX210" fmla="*/ 225870 w 1607795"/>
                <a:gd name="connsiteY210" fmla="*/ 1196150 h 1988131"/>
                <a:gd name="connsiteX211" fmla="*/ 221488 w 1607795"/>
                <a:gd name="connsiteY211" fmla="*/ 1190015 h 1988131"/>
                <a:gd name="connsiteX212" fmla="*/ 104064 w 1607795"/>
                <a:gd name="connsiteY212" fmla="*/ 1190015 h 1988131"/>
                <a:gd name="connsiteX213" fmla="*/ 107569 w 1607795"/>
                <a:gd name="connsiteY213" fmla="*/ 1195273 h 1988131"/>
                <a:gd name="connsiteX214" fmla="*/ 105817 w 1607795"/>
                <a:gd name="connsiteY214" fmla="*/ 1195273 h 1988131"/>
                <a:gd name="connsiteX215" fmla="*/ 102312 w 1607795"/>
                <a:gd name="connsiteY215" fmla="*/ 1191768 h 1988131"/>
                <a:gd name="connsiteX216" fmla="*/ 104064 w 1607795"/>
                <a:gd name="connsiteY216" fmla="*/ 1190015 h 1988131"/>
                <a:gd name="connsiteX217" fmla="*/ 671906 w 1607795"/>
                <a:gd name="connsiteY217" fmla="*/ 1125169 h 1988131"/>
                <a:gd name="connsiteX218" fmla="*/ 670154 w 1607795"/>
                <a:gd name="connsiteY218" fmla="*/ 1133932 h 1988131"/>
                <a:gd name="connsiteX219" fmla="*/ 671906 w 1607795"/>
                <a:gd name="connsiteY219" fmla="*/ 1144448 h 1988131"/>
                <a:gd name="connsiteX220" fmla="*/ 671906 w 1607795"/>
                <a:gd name="connsiteY220" fmla="*/ 1125169 h 1988131"/>
                <a:gd name="connsiteX221" fmla="*/ 479121 w 1607795"/>
                <a:gd name="connsiteY221" fmla="*/ 1111149 h 1988131"/>
                <a:gd name="connsiteX222" fmla="*/ 479121 w 1607795"/>
                <a:gd name="connsiteY222" fmla="*/ 1112901 h 1988131"/>
                <a:gd name="connsiteX223" fmla="*/ 477368 w 1607795"/>
                <a:gd name="connsiteY223" fmla="*/ 1119911 h 1988131"/>
                <a:gd name="connsiteX224" fmla="*/ 477368 w 1607795"/>
                <a:gd name="connsiteY224" fmla="*/ 1121664 h 1988131"/>
                <a:gd name="connsiteX225" fmla="*/ 484378 w 1607795"/>
                <a:gd name="connsiteY225" fmla="*/ 1118159 h 1988131"/>
                <a:gd name="connsiteX226" fmla="*/ 479121 w 1607795"/>
                <a:gd name="connsiteY226" fmla="*/ 1111149 h 1988131"/>
                <a:gd name="connsiteX227" fmla="*/ 668401 w 1607795"/>
                <a:gd name="connsiteY227" fmla="*/ 1109785 h 1988131"/>
                <a:gd name="connsiteX228" fmla="*/ 668401 w 1607795"/>
                <a:gd name="connsiteY228" fmla="*/ 1119911 h 1988131"/>
                <a:gd name="connsiteX229" fmla="*/ 675412 w 1607795"/>
                <a:gd name="connsiteY229" fmla="*/ 1116406 h 1988131"/>
                <a:gd name="connsiteX230" fmla="*/ 671906 w 1607795"/>
                <a:gd name="connsiteY230" fmla="*/ 1112901 h 1988131"/>
                <a:gd name="connsiteX231" fmla="*/ 668401 w 1607795"/>
                <a:gd name="connsiteY231" fmla="*/ 1109785 h 1988131"/>
                <a:gd name="connsiteX232" fmla="*/ 656133 w 1607795"/>
                <a:gd name="connsiteY232" fmla="*/ 1104138 h 1988131"/>
                <a:gd name="connsiteX233" fmla="*/ 654381 w 1607795"/>
                <a:gd name="connsiteY233" fmla="*/ 1144448 h 1988131"/>
                <a:gd name="connsiteX234" fmla="*/ 657886 w 1607795"/>
                <a:gd name="connsiteY234" fmla="*/ 1144448 h 1988131"/>
                <a:gd name="connsiteX235" fmla="*/ 663143 w 1607795"/>
                <a:gd name="connsiteY235" fmla="*/ 1126922 h 1988131"/>
                <a:gd name="connsiteX236" fmla="*/ 656133 w 1607795"/>
                <a:gd name="connsiteY236" fmla="*/ 1104138 h 1988131"/>
                <a:gd name="connsiteX237" fmla="*/ 615823 w 1607795"/>
                <a:gd name="connsiteY237" fmla="*/ 1104138 h 1988131"/>
                <a:gd name="connsiteX238" fmla="*/ 615823 w 1607795"/>
                <a:gd name="connsiteY238" fmla="*/ 1111149 h 1988131"/>
                <a:gd name="connsiteX239" fmla="*/ 617576 w 1607795"/>
                <a:gd name="connsiteY239" fmla="*/ 1105891 h 1988131"/>
                <a:gd name="connsiteX240" fmla="*/ 615823 w 1607795"/>
                <a:gd name="connsiteY240" fmla="*/ 1104138 h 1988131"/>
                <a:gd name="connsiteX241" fmla="*/ 482626 w 1607795"/>
                <a:gd name="connsiteY241" fmla="*/ 1097128 h 1988131"/>
                <a:gd name="connsiteX242" fmla="*/ 477368 w 1607795"/>
                <a:gd name="connsiteY242" fmla="*/ 1104138 h 1988131"/>
                <a:gd name="connsiteX243" fmla="*/ 485254 w 1607795"/>
                <a:gd name="connsiteY243" fmla="*/ 1102385 h 1988131"/>
                <a:gd name="connsiteX244" fmla="*/ 482626 w 1607795"/>
                <a:gd name="connsiteY244" fmla="*/ 1097128 h 1988131"/>
                <a:gd name="connsiteX245" fmla="*/ 658324 w 1607795"/>
                <a:gd name="connsiteY245" fmla="*/ 1087050 h 1988131"/>
                <a:gd name="connsiteX246" fmla="*/ 654381 w 1607795"/>
                <a:gd name="connsiteY246" fmla="*/ 1090117 h 1988131"/>
                <a:gd name="connsiteX247" fmla="*/ 654381 w 1607795"/>
                <a:gd name="connsiteY247" fmla="*/ 1098880 h 1988131"/>
                <a:gd name="connsiteX248" fmla="*/ 668401 w 1607795"/>
                <a:gd name="connsiteY248" fmla="*/ 1098880 h 1988131"/>
                <a:gd name="connsiteX249" fmla="*/ 668401 w 1607795"/>
                <a:gd name="connsiteY249" fmla="*/ 1108695 h 1988131"/>
                <a:gd name="connsiteX250" fmla="*/ 670154 w 1607795"/>
                <a:gd name="connsiteY250" fmla="*/ 1105891 h 1988131"/>
                <a:gd name="connsiteX251" fmla="*/ 675412 w 1607795"/>
                <a:gd name="connsiteY251" fmla="*/ 1098880 h 1988131"/>
                <a:gd name="connsiteX252" fmla="*/ 680669 w 1607795"/>
                <a:gd name="connsiteY252" fmla="*/ 1090117 h 1988131"/>
                <a:gd name="connsiteX253" fmla="*/ 673659 w 1607795"/>
                <a:gd name="connsiteY253" fmla="*/ 1091870 h 1988131"/>
                <a:gd name="connsiteX254" fmla="*/ 663143 w 1607795"/>
                <a:gd name="connsiteY254" fmla="*/ 1088365 h 1988131"/>
                <a:gd name="connsiteX255" fmla="*/ 658324 w 1607795"/>
                <a:gd name="connsiteY255" fmla="*/ 1087050 h 1988131"/>
                <a:gd name="connsiteX256" fmla="*/ 657886 w 1607795"/>
                <a:gd name="connsiteY256" fmla="*/ 1076096 h 1988131"/>
                <a:gd name="connsiteX257" fmla="*/ 656133 w 1607795"/>
                <a:gd name="connsiteY257" fmla="*/ 1078725 h 1988131"/>
                <a:gd name="connsiteX258" fmla="*/ 656133 w 1607795"/>
                <a:gd name="connsiteY258" fmla="*/ 1083107 h 1988131"/>
                <a:gd name="connsiteX259" fmla="*/ 658762 w 1607795"/>
                <a:gd name="connsiteY259" fmla="*/ 1076973 h 1988131"/>
                <a:gd name="connsiteX260" fmla="*/ 658798 w 1607795"/>
                <a:gd name="connsiteY260" fmla="*/ 1076553 h 1988131"/>
                <a:gd name="connsiteX261" fmla="*/ 657886 w 1607795"/>
                <a:gd name="connsiteY261" fmla="*/ 1076096 h 1988131"/>
                <a:gd name="connsiteX262" fmla="*/ 482626 w 1607795"/>
                <a:gd name="connsiteY262" fmla="*/ 1058570 h 1988131"/>
                <a:gd name="connsiteX263" fmla="*/ 482626 w 1607795"/>
                <a:gd name="connsiteY263" fmla="*/ 1061267 h 1988131"/>
                <a:gd name="connsiteX264" fmla="*/ 483064 w 1607795"/>
                <a:gd name="connsiteY264" fmla="*/ 1061199 h 1988131"/>
                <a:gd name="connsiteX265" fmla="*/ 482626 w 1607795"/>
                <a:gd name="connsiteY265" fmla="*/ 1058570 h 1988131"/>
                <a:gd name="connsiteX266" fmla="*/ 477433 w 1607795"/>
                <a:gd name="connsiteY266" fmla="*/ 1056811 h 1988131"/>
                <a:gd name="connsiteX267" fmla="*/ 477368 w 1607795"/>
                <a:gd name="connsiteY267" fmla="*/ 1056818 h 1988131"/>
                <a:gd name="connsiteX268" fmla="*/ 474564 w 1607795"/>
                <a:gd name="connsiteY268" fmla="*/ 1056818 h 1988131"/>
                <a:gd name="connsiteX269" fmla="*/ 475615 w 1607795"/>
                <a:gd name="connsiteY269" fmla="*/ 1062076 h 1988131"/>
                <a:gd name="connsiteX270" fmla="*/ 477368 w 1607795"/>
                <a:gd name="connsiteY270" fmla="*/ 1062076 h 1988131"/>
                <a:gd name="connsiteX271" fmla="*/ 477713 w 1607795"/>
                <a:gd name="connsiteY271" fmla="*/ 1062023 h 1988131"/>
                <a:gd name="connsiteX272" fmla="*/ 477368 w 1607795"/>
                <a:gd name="connsiteY272" fmla="*/ 1058570 h 1988131"/>
                <a:gd name="connsiteX273" fmla="*/ 477433 w 1607795"/>
                <a:gd name="connsiteY273" fmla="*/ 1056811 h 1988131"/>
                <a:gd name="connsiteX274" fmla="*/ 731495 w 1607795"/>
                <a:gd name="connsiteY274" fmla="*/ 1053313 h 1988131"/>
                <a:gd name="connsiteX275" fmla="*/ 733767 w 1607795"/>
                <a:gd name="connsiteY275" fmla="*/ 1055130 h 1988131"/>
                <a:gd name="connsiteX276" fmla="*/ 733248 w 1607795"/>
                <a:gd name="connsiteY276" fmla="*/ 1055065 h 1988131"/>
                <a:gd name="connsiteX277" fmla="*/ 731495 w 1607795"/>
                <a:gd name="connsiteY277" fmla="*/ 1053313 h 1988131"/>
                <a:gd name="connsiteX278" fmla="*/ 682423 w 1607795"/>
                <a:gd name="connsiteY278" fmla="*/ 1046302 h 1988131"/>
                <a:gd name="connsiteX279" fmla="*/ 685928 w 1607795"/>
                <a:gd name="connsiteY279" fmla="*/ 1051560 h 1988131"/>
                <a:gd name="connsiteX280" fmla="*/ 686622 w 1607795"/>
                <a:gd name="connsiteY280" fmla="*/ 1051908 h 1988131"/>
                <a:gd name="connsiteX281" fmla="*/ 686690 w 1607795"/>
                <a:gd name="connsiteY281" fmla="*/ 1050571 h 1988131"/>
                <a:gd name="connsiteX282" fmla="*/ 682423 w 1607795"/>
                <a:gd name="connsiteY282" fmla="*/ 1046302 h 1988131"/>
                <a:gd name="connsiteX283" fmla="*/ 656133 w 1607795"/>
                <a:gd name="connsiteY283" fmla="*/ 1046302 h 1988131"/>
                <a:gd name="connsiteX284" fmla="*/ 656133 w 1607795"/>
                <a:gd name="connsiteY284" fmla="*/ 1065581 h 1988131"/>
                <a:gd name="connsiteX285" fmla="*/ 659476 w 1607795"/>
                <a:gd name="connsiteY285" fmla="*/ 1066536 h 1988131"/>
                <a:gd name="connsiteX286" fmla="*/ 659638 w 1607795"/>
                <a:gd name="connsiteY286" fmla="*/ 1058570 h 1988131"/>
                <a:gd name="connsiteX287" fmla="*/ 659148 w 1607795"/>
                <a:gd name="connsiteY287" fmla="*/ 1046302 h 1988131"/>
                <a:gd name="connsiteX288" fmla="*/ 656133 w 1607795"/>
                <a:gd name="connsiteY288" fmla="*/ 1046302 h 1988131"/>
                <a:gd name="connsiteX289" fmla="*/ 687331 w 1607795"/>
                <a:gd name="connsiteY289" fmla="*/ 1037983 h 1988131"/>
                <a:gd name="connsiteX290" fmla="*/ 685928 w 1607795"/>
                <a:gd name="connsiteY290" fmla="*/ 1041045 h 1988131"/>
                <a:gd name="connsiteX291" fmla="*/ 685928 w 1607795"/>
                <a:gd name="connsiteY291" fmla="*/ 1042797 h 1988131"/>
                <a:gd name="connsiteX292" fmla="*/ 687030 w 1607795"/>
                <a:gd name="connsiteY292" fmla="*/ 1043900 h 1988131"/>
                <a:gd name="connsiteX293" fmla="*/ 687331 w 1607795"/>
                <a:gd name="connsiteY293" fmla="*/ 1037983 h 1988131"/>
                <a:gd name="connsiteX294" fmla="*/ 475615 w 1607795"/>
                <a:gd name="connsiteY294" fmla="*/ 1034034 h 1988131"/>
                <a:gd name="connsiteX295" fmla="*/ 475615 w 1607795"/>
                <a:gd name="connsiteY295" fmla="*/ 1037539 h 1988131"/>
                <a:gd name="connsiteX296" fmla="*/ 475615 w 1607795"/>
                <a:gd name="connsiteY296" fmla="*/ 1041045 h 1988131"/>
                <a:gd name="connsiteX297" fmla="*/ 461594 w 1607795"/>
                <a:gd name="connsiteY297" fmla="*/ 1044550 h 1988131"/>
                <a:gd name="connsiteX298" fmla="*/ 475615 w 1607795"/>
                <a:gd name="connsiteY298" fmla="*/ 1034034 h 1988131"/>
                <a:gd name="connsiteX299" fmla="*/ 658288 w 1607795"/>
                <a:gd name="connsiteY299" fmla="*/ 1024811 h 1988131"/>
                <a:gd name="connsiteX300" fmla="*/ 658371 w 1607795"/>
                <a:gd name="connsiteY300" fmla="*/ 1026885 h 1988131"/>
                <a:gd name="connsiteX301" fmla="*/ 657886 w 1607795"/>
                <a:gd name="connsiteY301" fmla="*/ 1027024 h 1988131"/>
                <a:gd name="connsiteX302" fmla="*/ 658288 w 1607795"/>
                <a:gd name="connsiteY302" fmla="*/ 1024811 h 1988131"/>
                <a:gd name="connsiteX303" fmla="*/ 654381 w 1607795"/>
                <a:gd name="connsiteY303" fmla="*/ 1021766 h 1988131"/>
                <a:gd name="connsiteX304" fmla="*/ 654381 w 1607795"/>
                <a:gd name="connsiteY304" fmla="*/ 1030529 h 1988131"/>
                <a:gd name="connsiteX305" fmla="*/ 655257 w 1607795"/>
                <a:gd name="connsiteY305" fmla="*/ 1033158 h 1988131"/>
                <a:gd name="connsiteX306" fmla="*/ 654381 w 1607795"/>
                <a:gd name="connsiteY306" fmla="*/ 1035787 h 1988131"/>
                <a:gd name="connsiteX307" fmla="*/ 656133 w 1607795"/>
                <a:gd name="connsiteY307" fmla="*/ 1039292 h 1988131"/>
                <a:gd name="connsiteX308" fmla="*/ 658923 w 1607795"/>
                <a:gd name="connsiteY308" fmla="*/ 1040687 h 1988131"/>
                <a:gd name="connsiteX309" fmla="*/ 658371 w 1607795"/>
                <a:gd name="connsiteY309" fmla="*/ 1026885 h 1988131"/>
                <a:gd name="connsiteX310" fmla="*/ 659274 w 1607795"/>
                <a:gd name="connsiteY310" fmla="*/ 1026627 h 1988131"/>
                <a:gd name="connsiteX311" fmla="*/ 658470 w 1607795"/>
                <a:gd name="connsiteY311" fmla="*/ 1023811 h 1988131"/>
                <a:gd name="connsiteX312" fmla="*/ 658288 w 1607795"/>
                <a:gd name="connsiteY312" fmla="*/ 1024811 h 1988131"/>
                <a:gd name="connsiteX313" fmla="*/ 658212 w 1607795"/>
                <a:gd name="connsiteY313" fmla="*/ 1022907 h 1988131"/>
                <a:gd name="connsiteX314" fmla="*/ 657886 w 1607795"/>
                <a:gd name="connsiteY314" fmla="*/ 1021766 h 1988131"/>
                <a:gd name="connsiteX315" fmla="*/ 654381 w 1607795"/>
                <a:gd name="connsiteY315" fmla="*/ 1021766 h 1988131"/>
                <a:gd name="connsiteX316" fmla="*/ 487884 w 1607795"/>
                <a:gd name="connsiteY316" fmla="*/ 1018261 h 1988131"/>
                <a:gd name="connsiteX317" fmla="*/ 489636 w 1607795"/>
                <a:gd name="connsiteY317" fmla="*/ 1018261 h 1988131"/>
                <a:gd name="connsiteX318" fmla="*/ 487884 w 1607795"/>
                <a:gd name="connsiteY318" fmla="*/ 1021766 h 1988131"/>
                <a:gd name="connsiteX319" fmla="*/ 484378 w 1607795"/>
                <a:gd name="connsiteY319" fmla="*/ 1021766 h 1988131"/>
                <a:gd name="connsiteX320" fmla="*/ 487884 w 1607795"/>
                <a:gd name="connsiteY320" fmla="*/ 1018261 h 1988131"/>
                <a:gd name="connsiteX321" fmla="*/ 483502 w 1607795"/>
                <a:gd name="connsiteY321" fmla="*/ 1005554 h 1988131"/>
                <a:gd name="connsiteX322" fmla="*/ 489636 w 1607795"/>
                <a:gd name="connsiteY322" fmla="*/ 1007745 h 1988131"/>
                <a:gd name="connsiteX323" fmla="*/ 484378 w 1607795"/>
                <a:gd name="connsiteY323" fmla="*/ 1009498 h 1988131"/>
                <a:gd name="connsiteX324" fmla="*/ 479121 w 1607795"/>
                <a:gd name="connsiteY324" fmla="*/ 1013003 h 1988131"/>
                <a:gd name="connsiteX325" fmla="*/ 484378 w 1607795"/>
                <a:gd name="connsiteY325" fmla="*/ 1016508 h 1988131"/>
                <a:gd name="connsiteX326" fmla="*/ 481749 w 1607795"/>
                <a:gd name="connsiteY326" fmla="*/ 1020013 h 1988131"/>
                <a:gd name="connsiteX327" fmla="*/ 479121 w 1607795"/>
                <a:gd name="connsiteY327" fmla="*/ 1021766 h 1988131"/>
                <a:gd name="connsiteX328" fmla="*/ 476492 w 1607795"/>
                <a:gd name="connsiteY328" fmla="*/ 1021766 h 1988131"/>
                <a:gd name="connsiteX329" fmla="*/ 475615 w 1607795"/>
                <a:gd name="connsiteY329" fmla="*/ 1021766 h 1988131"/>
                <a:gd name="connsiteX330" fmla="*/ 475615 w 1607795"/>
                <a:gd name="connsiteY330" fmla="*/ 1025271 h 1988131"/>
                <a:gd name="connsiteX331" fmla="*/ 474447 w 1607795"/>
                <a:gd name="connsiteY331" fmla="*/ 1021766 h 1988131"/>
                <a:gd name="connsiteX332" fmla="*/ 473863 w 1607795"/>
                <a:gd name="connsiteY332" fmla="*/ 1021766 h 1988131"/>
                <a:gd name="connsiteX333" fmla="*/ 474123 w 1607795"/>
                <a:gd name="connsiteY333" fmla="*/ 1020792 h 1988131"/>
                <a:gd name="connsiteX334" fmla="*/ 473863 w 1607795"/>
                <a:gd name="connsiteY334" fmla="*/ 1020013 h 1988131"/>
                <a:gd name="connsiteX335" fmla="*/ 474275 w 1607795"/>
                <a:gd name="connsiteY335" fmla="*/ 1020219 h 1988131"/>
                <a:gd name="connsiteX336" fmla="*/ 475615 w 1607795"/>
                <a:gd name="connsiteY336" fmla="*/ 1015194 h 1988131"/>
                <a:gd name="connsiteX337" fmla="*/ 477368 w 1607795"/>
                <a:gd name="connsiteY337" fmla="*/ 1013003 h 1988131"/>
                <a:gd name="connsiteX338" fmla="*/ 479121 w 1607795"/>
                <a:gd name="connsiteY338" fmla="*/ 1005992 h 1988131"/>
                <a:gd name="connsiteX339" fmla="*/ 483502 w 1607795"/>
                <a:gd name="connsiteY339" fmla="*/ 1005554 h 1988131"/>
                <a:gd name="connsiteX340" fmla="*/ 682423 w 1607795"/>
                <a:gd name="connsiteY340" fmla="*/ 1002487 h 1988131"/>
                <a:gd name="connsiteX341" fmla="*/ 685928 w 1607795"/>
                <a:gd name="connsiteY341" fmla="*/ 1002487 h 1988131"/>
                <a:gd name="connsiteX342" fmla="*/ 684175 w 1607795"/>
                <a:gd name="connsiteY342" fmla="*/ 1007745 h 1988131"/>
                <a:gd name="connsiteX343" fmla="*/ 682423 w 1607795"/>
                <a:gd name="connsiteY343" fmla="*/ 1007745 h 1988131"/>
                <a:gd name="connsiteX344" fmla="*/ 682423 w 1607795"/>
                <a:gd name="connsiteY344" fmla="*/ 1002487 h 1988131"/>
                <a:gd name="connsiteX345" fmla="*/ 536956 w 1607795"/>
                <a:gd name="connsiteY345" fmla="*/ 1000735 h 1988131"/>
                <a:gd name="connsiteX346" fmla="*/ 515925 w 1607795"/>
                <a:gd name="connsiteY346" fmla="*/ 1013003 h 1988131"/>
                <a:gd name="connsiteX347" fmla="*/ 501904 w 1607795"/>
                <a:gd name="connsiteY347" fmla="*/ 1014755 h 1988131"/>
                <a:gd name="connsiteX348" fmla="*/ 502780 w 1607795"/>
                <a:gd name="connsiteY348" fmla="*/ 1017384 h 1988131"/>
                <a:gd name="connsiteX349" fmla="*/ 501904 w 1607795"/>
                <a:gd name="connsiteY349" fmla="*/ 1020013 h 1988131"/>
                <a:gd name="connsiteX350" fmla="*/ 498704 w 1607795"/>
                <a:gd name="connsiteY350" fmla="*/ 1021080 h 1988131"/>
                <a:gd name="connsiteX351" fmla="*/ 499276 w 1607795"/>
                <a:gd name="connsiteY351" fmla="*/ 1024395 h 1988131"/>
                <a:gd name="connsiteX352" fmla="*/ 499933 w 1607795"/>
                <a:gd name="connsiteY352" fmla="*/ 1035568 h 1988131"/>
                <a:gd name="connsiteX353" fmla="*/ 500084 w 1607795"/>
                <a:gd name="connsiteY353" fmla="*/ 1046598 h 1988131"/>
                <a:gd name="connsiteX354" fmla="*/ 501904 w 1607795"/>
                <a:gd name="connsiteY354" fmla="*/ 1048055 h 1988131"/>
                <a:gd name="connsiteX355" fmla="*/ 501904 w 1607795"/>
                <a:gd name="connsiteY355" fmla="*/ 1039292 h 1988131"/>
                <a:gd name="connsiteX356" fmla="*/ 506286 w 1607795"/>
                <a:gd name="connsiteY356" fmla="*/ 1039292 h 1988131"/>
                <a:gd name="connsiteX357" fmla="*/ 510667 w 1607795"/>
                <a:gd name="connsiteY357" fmla="*/ 1034034 h 1988131"/>
                <a:gd name="connsiteX358" fmla="*/ 510667 w 1607795"/>
                <a:gd name="connsiteY358" fmla="*/ 1028776 h 1988131"/>
                <a:gd name="connsiteX359" fmla="*/ 509791 w 1607795"/>
                <a:gd name="connsiteY359" fmla="*/ 1022642 h 1988131"/>
                <a:gd name="connsiteX360" fmla="*/ 510667 w 1607795"/>
                <a:gd name="connsiteY360" fmla="*/ 1016508 h 1988131"/>
                <a:gd name="connsiteX361" fmla="*/ 522935 w 1607795"/>
                <a:gd name="connsiteY361" fmla="*/ 1014755 h 1988131"/>
                <a:gd name="connsiteX362" fmla="*/ 536956 w 1607795"/>
                <a:gd name="connsiteY362" fmla="*/ 1016508 h 1988131"/>
                <a:gd name="connsiteX363" fmla="*/ 536956 w 1607795"/>
                <a:gd name="connsiteY363" fmla="*/ 1000735 h 1988131"/>
                <a:gd name="connsiteX364" fmla="*/ 482626 w 1607795"/>
                <a:gd name="connsiteY364" fmla="*/ 983209 h 1988131"/>
                <a:gd name="connsiteX365" fmla="*/ 484378 w 1607795"/>
                <a:gd name="connsiteY365" fmla="*/ 993724 h 1988131"/>
                <a:gd name="connsiteX366" fmla="*/ 473863 w 1607795"/>
                <a:gd name="connsiteY366" fmla="*/ 993724 h 1988131"/>
                <a:gd name="connsiteX367" fmla="*/ 482626 w 1607795"/>
                <a:gd name="connsiteY367" fmla="*/ 983209 h 1988131"/>
                <a:gd name="connsiteX368" fmla="*/ 473863 w 1607795"/>
                <a:gd name="connsiteY368" fmla="*/ 970940 h 1988131"/>
                <a:gd name="connsiteX369" fmla="*/ 475615 w 1607795"/>
                <a:gd name="connsiteY369" fmla="*/ 970940 h 1988131"/>
                <a:gd name="connsiteX370" fmla="*/ 475615 w 1607795"/>
                <a:gd name="connsiteY370" fmla="*/ 976198 h 1988131"/>
                <a:gd name="connsiteX371" fmla="*/ 472986 w 1607795"/>
                <a:gd name="connsiteY371" fmla="*/ 972693 h 1988131"/>
                <a:gd name="connsiteX372" fmla="*/ 473863 w 1607795"/>
                <a:gd name="connsiteY372" fmla="*/ 970940 h 1988131"/>
                <a:gd name="connsiteX373" fmla="*/ 482626 w 1607795"/>
                <a:gd name="connsiteY373" fmla="*/ 958672 h 1988131"/>
                <a:gd name="connsiteX374" fmla="*/ 475615 w 1607795"/>
                <a:gd name="connsiteY374" fmla="*/ 967435 h 1988131"/>
                <a:gd name="connsiteX375" fmla="*/ 476492 w 1607795"/>
                <a:gd name="connsiteY375" fmla="*/ 961301 h 1988131"/>
                <a:gd name="connsiteX376" fmla="*/ 482626 w 1607795"/>
                <a:gd name="connsiteY376" fmla="*/ 958672 h 1988131"/>
                <a:gd name="connsiteX377" fmla="*/ 295097 w 1607795"/>
                <a:gd name="connsiteY377" fmla="*/ 955167 h 1988131"/>
                <a:gd name="connsiteX378" fmla="*/ 294221 w 1607795"/>
                <a:gd name="connsiteY378" fmla="*/ 956043 h 1988131"/>
                <a:gd name="connsiteX379" fmla="*/ 293345 w 1607795"/>
                <a:gd name="connsiteY379" fmla="*/ 956920 h 1988131"/>
                <a:gd name="connsiteX380" fmla="*/ 295097 w 1607795"/>
                <a:gd name="connsiteY380" fmla="*/ 957796 h 1988131"/>
                <a:gd name="connsiteX381" fmla="*/ 296850 w 1607795"/>
                <a:gd name="connsiteY381" fmla="*/ 960425 h 1988131"/>
                <a:gd name="connsiteX382" fmla="*/ 295097 w 1607795"/>
                <a:gd name="connsiteY382" fmla="*/ 955167 h 1988131"/>
                <a:gd name="connsiteX383" fmla="*/ 703454 w 1607795"/>
                <a:gd name="connsiteY383" fmla="*/ 951662 h 1988131"/>
                <a:gd name="connsiteX384" fmla="*/ 705206 w 1607795"/>
                <a:gd name="connsiteY384" fmla="*/ 951662 h 1988131"/>
                <a:gd name="connsiteX385" fmla="*/ 706959 w 1607795"/>
                <a:gd name="connsiteY385" fmla="*/ 958672 h 1988131"/>
                <a:gd name="connsiteX386" fmla="*/ 705206 w 1607795"/>
                <a:gd name="connsiteY386" fmla="*/ 958672 h 1988131"/>
                <a:gd name="connsiteX387" fmla="*/ 703454 w 1607795"/>
                <a:gd name="connsiteY387" fmla="*/ 951662 h 1988131"/>
                <a:gd name="connsiteX388" fmla="*/ 473863 w 1607795"/>
                <a:gd name="connsiteY388" fmla="*/ 925373 h 1988131"/>
                <a:gd name="connsiteX389" fmla="*/ 482626 w 1607795"/>
                <a:gd name="connsiteY389" fmla="*/ 928002 h 1988131"/>
                <a:gd name="connsiteX390" fmla="*/ 489636 w 1607795"/>
                <a:gd name="connsiteY390" fmla="*/ 930631 h 1988131"/>
                <a:gd name="connsiteX391" fmla="*/ 491389 w 1607795"/>
                <a:gd name="connsiteY391" fmla="*/ 939394 h 1988131"/>
                <a:gd name="connsiteX392" fmla="*/ 484378 w 1607795"/>
                <a:gd name="connsiteY392" fmla="*/ 946404 h 1988131"/>
                <a:gd name="connsiteX393" fmla="*/ 487008 w 1607795"/>
                <a:gd name="connsiteY393" fmla="*/ 948157 h 1988131"/>
                <a:gd name="connsiteX394" fmla="*/ 487884 w 1607795"/>
                <a:gd name="connsiteY394" fmla="*/ 949909 h 1988131"/>
                <a:gd name="connsiteX395" fmla="*/ 475615 w 1607795"/>
                <a:gd name="connsiteY395" fmla="*/ 953415 h 1988131"/>
                <a:gd name="connsiteX396" fmla="*/ 475615 w 1607795"/>
                <a:gd name="connsiteY396" fmla="*/ 949909 h 1988131"/>
                <a:gd name="connsiteX397" fmla="*/ 479997 w 1607795"/>
                <a:gd name="connsiteY397" fmla="*/ 946404 h 1988131"/>
                <a:gd name="connsiteX398" fmla="*/ 479121 w 1607795"/>
                <a:gd name="connsiteY398" fmla="*/ 939394 h 1988131"/>
                <a:gd name="connsiteX399" fmla="*/ 478244 w 1607795"/>
                <a:gd name="connsiteY399" fmla="*/ 940270 h 1988131"/>
                <a:gd name="connsiteX400" fmla="*/ 477368 w 1607795"/>
                <a:gd name="connsiteY400" fmla="*/ 942899 h 1988131"/>
                <a:gd name="connsiteX401" fmla="*/ 473863 w 1607795"/>
                <a:gd name="connsiteY401" fmla="*/ 944651 h 1988131"/>
                <a:gd name="connsiteX402" fmla="*/ 473863 w 1607795"/>
                <a:gd name="connsiteY402" fmla="*/ 925373 h 1988131"/>
                <a:gd name="connsiteX403" fmla="*/ 685928 w 1607795"/>
                <a:gd name="connsiteY403" fmla="*/ 914857 h 1988131"/>
                <a:gd name="connsiteX404" fmla="*/ 685928 w 1607795"/>
                <a:gd name="connsiteY404" fmla="*/ 916610 h 1988131"/>
                <a:gd name="connsiteX405" fmla="*/ 691185 w 1607795"/>
                <a:gd name="connsiteY405" fmla="*/ 923620 h 1988131"/>
                <a:gd name="connsiteX406" fmla="*/ 698196 w 1607795"/>
                <a:gd name="connsiteY406" fmla="*/ 930631 h 1988131"/>
                <a:gd name="connsiteX407" fmla="*/ 696443 w 1607795"/>
                <a:gd name="connsiteY407" fmla="*/ 936765 h 1988131"/>
                <a:gd name="connsiteX408" fmla="*/ 694691 w 1607795"/>
                <a:gd name="connsiteY408" fmla="*/ 942899 h 1988131"/>
                <a:gd name="connsiteX409" fmla="*/ 684175 w 1607795"/>
                <a:gd name="connsiteY409" fmla="*/ 937641 h 1988131"/>
                <a:gd name="connsiteX410" fmla="*/ 684175 w 1607795"/>
                <a:gd name="connsiteY410" fmla="*/ 932383 h 1988131"/>
                <a:gd name="connsiteX411" fmla="*/ 685051 w 1607795"/>
                <a:gd name="connsiteY411" fmla="*/ 931507 h 1988131"/>
                <a:gd name="connsiteX412" fmla="*/ 685928 w 1607795"/>
                <a:gd name="connsiteY412" fmla="*/ 930631 h 1988131"/>
                <a:gd name="connsiteX413" fmla="*/ 682423 w 1607795"/>
                <a:gd name="connsiteY413" fmla="*/ 928002 h 1988131"/>
                <a:gd name="connsiteX414" fmla="*/ 682423 w 1607795"/>
                <a:gd name="connsiteY414" fmla="*/ 923620 h 1988131"/>
                <a:gd name="connsiteX415" fmla="*/ 683298 w 1607795"/>
                <a:gd name="connsiteY415" fmla="*/ 918362 h 1988131"/>
                <a:gd name="connsiteX416" fmla="*/ 685928 w 1607795"/>
                <a:gd name="connsiteY416" fmla="*/ 914857 h 1988131"/>
                <a:gd name="connsiteX417" fmla="*/ 708010 w 1607795"/>
                <a:gd name="connsiteY417" fmla="*/ 914155 h 1988131"/>
                <a:gd name="connsiteX418" fmla="*/ 707835 w 1607795"/>
                <a:gd name="connsiteY418" fmla="*/ 915734 h 1988131"/>
                <a:gd name="connsiteX419" fmla="*/ 706959 w 1607795"/>
                <a:gd name="connsiteY419" fmla="*/ 918362 h 1988131"/>
                <a:gd name="connsiteX420" fmla="*/ 708010 w 1607795"/>
                <a:gd name="connsiteY420" fmla="*/ 914155 h 1988131"/>
                <a:gd name="connsiteX421" fmla="*/ 708711 w 1607795"/>
                <a:gd name="connsiteY421" fmla="*/ 907847 h 1988131"/>
                <a:gd name="connsiteX422" fmla="*/ 708711 w 1607795"/>
                <a:gd name="connsiteY422" fmla="*/ 911352 h 1988131"/>
                <a:gd name="connsiteX423" fmla="*/ 708010 w 1607795"/>
                <a:gd name="connsiteY423" fmla="*/ 914155 h 1988131"/>
                <a:gd name="connsiteX424" fmla="*/ 708711 w 1607795"/>
                <a:gd name="connsiteY424" fmla="*/ 907847 h 1988131"/>
                <a:gd name="connsiteX425" fmla="*/ 691185 w 1607795"/>
                <a:gd name="connsiteY425" fmla="*/ 902589 h 1988131"/>
                <a:gd name="connsiteX426" fmla="*/ 694691 w 1607795"/>
                <a:gd name="connsiteY426" fmla="*/ 902589 h 1988131"/>
                <a:gd name="connsiteX427" fmla="*/ 694691 w 1607795"/>
                <a:gd name="connsiteY427" fmla="*/ 920115 h 1988131"/>
                <a:gd name="connsiteX428" fmla="*/ 691185 w 1607795"/>
                <a:gd name="connsiteY428" fmla="*/ 914857 h 1988131"/>
                <a:gd name="connsiteX429" fmla="*/ 689432 w 1607795"/>
                <a:gd name="connsiteY429" fmla="*/ 909599 h 1988131"/>
                <a:gd name="connsiteX430" fmla="*/ 682423 w 1607795"/>
                <a:gd name="connsiteY430" fmla="*/ 909599 h 1988131"/>
                <a:gd name="connsiteX431" fmla="*/ 691185 w 1607795"/>
                <a:gd name="connsiteY431" fmla="*/ 902589 h 1988131"/>
                <a:gd name="connsiteX432" fmla="*/ 1325626 w 1607795"/>
                <a:gd name="connsiteY432" fmla="*/ 886816 h 1988131"/>
                <a:gd name="connsiteX433" fmla="*/ 1324750 w 1607795"/>
                <a:gd name="connsiteY433" fmla="*/ 891197 h 1988131"/>
                <a:gd name="connsiteX434" fmla="*/ 1325626 w 1607795"/>
                <a:gd name="connsiteY434" fmla="*/ 897331 h 1988131"/>
                <a:gd name="connsiteX435" fmla="*/ 1325626 w 1607795"/>
                <a:gd name="connsiteY435" fmla="*/ 962178 h 1988131"/>
                <a:gd name="connsiteX436" fmla="*/ 1327379 w 1607795"/>
                <a:gd name="connsiteY436" fmla="*/ 970064 h 1988131"/>
                <a:gd name="connsiteX437" fmla="*/ 1334390 w 1607795"/>
                <a:gd name="connsiteY437" fmla="*/ 972693 h 1988131"/>
                <a:gd name="connsiteX438" fmla="*/ 1332636 w 1607795"/>
                <a:gd name="connsiteY438" fmla="*/ 927125 h 1988131"/>
                <a:gd name="connsiteX439" fmla="*/ 1330884 w 1607795"/>
                <a:gd name="connsiteY439" fmla="*/ 886816 h 1988131"/>
                <a:gd name="connsiteX440" fmla="*/ 1325626 w 1607795"/>
                <a:gd name="connsiteY440" fmla="*/ 886816 h 1988131"/>
                <a:gd name="connsiteX441" fmla="*/ 685928 w 1607795"/>
                <a:gd name="connsiteY441" fmla="*/ 879805 h 1988131"/>
                <a:gd name="connsiteX442" fmla="*/ 688556 w 1607795"/>
                <a:gd name="connsiteY442" fmla="*/ 880682 h 1988131"/>
                <a:gd name="connsiteX443" fmla="*/ 691185 w 1607795"/>
                <a:gd name="connsiteY443" fmla="*/ 881558 h 1988131"/>
                <a:gd name="connsiteX444" fmla="*/ 685928 w 1607795"/>
                <a:gd name="connsiteY444" fmla="*/ 886816 h 1988131"/>
                <a:gd name="connsiteX445" fmla="*/ 685051 w 1607795"/>
                <a:gd name="connsiteY445" fmla="*/ 884187 h 1988131"/>
                <a:gd name="connsiteX446" fmla="*/ 684175 w 1607795"/>
                <a:gd name="connsiteY446" fmla="*/ 881558 h 1988131"/>
                <a:gd name="connsiteX447" fmla="*/ 685928 w 1607795"/>
                <a:gd name="connsiteY447" fmla="*/ 879805 h 1988131"/>
                <a:gd name="connsiteX448" fmla="*/ 489636 w 1607795"/>
                <a:gd name="connsiteY448" fmla="*/ 876300 h 1988131"/>
                <a:gd name="connsiteX449" fmla="*/ 489636 w 1607795"/>
                <a:gd name="connsiteY449" fmla="*/ 892074 h 1988131"/>
                <a:gd name="connsiteX450" fmla="*/ 480873 w 1607795"/>
                <a:gd name="connsiteY450" fmla="*/ 881558 h 1988131"/>
                <a:gd name="connsiteX451" fmla="*/ 489636 w 1607795"/>
                <a:gd name="connsiteY451" fmla="*/ 876300 h 1988131"/>
                <a:gd name="connsiteX452" fmla="*/ 682423 w 1607795"/>
                <a:gd name="connsiteY452" fmla="*/ 869290 h 1988131"/>
                <a:gd name="connsiteX453" fmla="*/ 684175 w 1607795"/>
                <a:gd name="connsiteY453" fmla="*/ 869290 h 1988131"/>
                <a:gd name="connsiteX454" fmla="*/ 685051 w 1607795"/>
                <a:gd name="connsiteY454" fmla="*/ 871919 h 1988131"/>
                <a:gd name="connsiteX455" fmla="*/ 685928 w 1607795"/>
                <a:gd name="connsiteY455" fmla="*/ 874548 h 1988131"/>
                <a:gd name="connsiteX456" fmla="*/ 685051 w 1607795"/>
                <a:gd name="connsiteY456" fmla="*/ 875424 h 1988131"/>
                <a:gd name="connsiteX457" fmla="*/ 684175 w 1607795"/>
                <a:gd name="connsiteY457" fmla="*/ 876300 h 1988131"/>
                <a:gd name="connsiteX458" fmla="*/ 682423 w 1607795"/>
                <a:gd name="connsiteY458" fmla="*/ 869290 h 1988131"/>
                <a:gd name="connsiteX459" fmla="*/ 689432 w 1607795"/>
                <a:gd name="connsiteY459" fmla="*/ 864032 h 1988131"/>
                <a:gd name="connsiteX460" fmla="*/ 691185 w 1607795"/>
                <a:gd name="connsiteY460" fmla="*/ 867537 h 1988131"/>
                <a:gd name="connsiteX461" fmla="*/ 689432 w 1607795"/>
                <a:gd name="connsiteY461" fmla="*/ 867537 h 1988131"/>
                <a:gd name="connsiteX462" fmla="*/ 688556 w 1607795"/>
                <a:gd name="connsiteY462" fmla="*/ 866661 h 1988131"/>
                <a:gd name="connsiteX463" fmla="*/ 685928 w 1607795"/>
                <a:gd name="connsiteY463" fmla="*/ 865784 h 1988131"/>
                <a:gd name="connsiteX464" fmla="*/ 688556 w 1607795"/>
                <a:gd name="connsiteY464" fmla="*/ 864908 h 1988131"/>
                <a:gd name="connsiteX465" fmla="*/ 689432 w 1607795"/>
                <a:gd name="connsiteY465" fmla="*/ 864032 h 1988131"/>
                <a:gd name="connsiteX466" fmla="*/ 601803 w 1607795"/>
                <a:gd name="connsiteY466" fmla="*/ 864032 h 1988131"/>
                <a:gd name="connsiteX467" fmla="*/ 607060 w 1607795"/>
                <a:gd name="connsiteY467" fmla="*/ 872795 h 1988131"/>
                <a:gd name="connsiteX468" fmla="*/ 600050 w 1607795"/>
                <a:gd name="connsiteY468" fmla="*/ 883311 h 1988131"/>
                <a:gd name="connsiteX469" fmla="*/ 601803 w 1607795"/>
                <a:gd name="connsiteY469" fmla="*/ 872795 h 1988131"/>
                <a:gd name="connsiteX470" fmla="*/ 603555 w 1607795"/>
                <a:gd name="connsiteY470" fmla="*/ 867537 h 1988131"/>
                <a:gd name="connsiteX471" fmla="*/ 601803 w 1607795"/>
                <a:gd name="connsiteY471" fmla="*/ 864032 h 1988131"/>
                <a:gd name="connsiteX472" fmla="*/ 705206 w 1607795"/>
                <a:gd name="connsiteY472" fmla="*/ 844753 h 1988131"/>
                <a:gd name="connsiteX473" fmla="*/ 708711 w 1607795"/>
                <a:gd name="connsiteY473" fmla="*/ 871919 h 1988131"/>
                <a:gd name="connsiteX474" fmla="*/ 708711 w 1607795"/>
                <a:gd name="connsiteY474" fmla="*/ 907847 h 1988131"/>
                <a:gd name="connsiteX475" fmla="*/ 706959 w 1607795"/>
                <a:gd name="connsiteY475" fmla="*/ 884187 h 1988131"/>
                <a:gd name="connsiteX476" fmla="*/ 705206 w 1607795"/>
                <a:gd name="connsiteY476" fmla="*/ 860527 h 1988131"/>
                <a:gd name="connsiteX477" fmla="*/ 705206 w 1607795"/>
                <a:gd name="connsiteY477" fmla="*/ 844753 h 1988131"/>
                <a:gd name="connsiteX478" fmla="*/ 677164 w 1607795"/>
                <a:gd name="connsiteY478" fmla="*/ 832485 h 1988131"/>
                <a:gd name="connsiteX479" fmla="*/ 684175 w 1607795"/>
                <a:gd name="connsiteY479" fmla="*/ 832485 h 1988131"/>
                <a:gd name="connsiteX480" fmla="*/ 684175 w 1607795"/>
                <a:gd name="connsiteY480" fmla="*/ 835990 h 1988131"/>
                <a:gd name="connsiteX481" fmla="*/ 677164 w 1607795"/>
                <a:gd name="connsiteY481" fmla="*/ 835990 h 1988131"/>
                <a:gd name="connsiteX482" fmla="*/ 677164 w 1607795"/>
                <a:gd name="connsiteY482" fmla="*/ 832485 h 1988131"/>
                <a:gd name="connsiteX483" fmla="*/ 475615 w 1607795"/>
                <a:gd name="connsiteY483" fmla="*/ 827227 h 1988131"/>
                <a:gd name="connsiteX484" fmla="*/ 485254 w 1607795"/>
                <a:gd name="connsiteY484" fmla="*/ 828980 h 1988131"/>
                <a:gd name="connsiteX485" fmla="*/ 487884 w 1607795"/>
                <a:gd name="connsiteY485" fmla="*/ 839495 h 1988131"/>
                <a:gd name="connsiteX486" fmla="*/ 479121 w 1607795"/>
                <a:gd name="connsiteY486" fmla="*/ 834238 h 1988131"/>
                <a:gd name="connsiteX487" fmla="*/ 479121 w 1607795"/>
                <a:gd name="connsiteY487" fmla="*/ 829856 h 1988131"/>
                <a:gd name="connsiteX488" fmla="*/ 475615 w 1607795"/>
                <a:gd name="connsiteY488" fmla="*/ 827227 h 1988131"/>
                <a:gd name="connsiteX489" fmla="*/ 468605 w 1607795"/>
                <a:gd name="connsiteY489" fmla="*/ 827227 h 1988131"/>
                <a:gd name="connsiteX490" fmla="*/ 475615 w 1607795"/>
                <a:gd name="connsiteY490" fmla="*/ 827227 h 1988131"/>
                <a:gd name="connsiteX491" fmla="*/ 473863 w 1607795"/>
                <a:gd name="connsiteY491" fmla="*/ 834238 h 1988131"/>
                <a:gd name="connsiteX492" fmla="*/ 468605 w 1607795"/>
                <a:gd name="connsiteY492" fmla="*/ 827227 h 1988131"/>
                <a:gd name="connsiteX493" fmla="*/ 703454 w 1607795"/>
                <a:gd name="connsiteY493" fmla="*/ 818464 h 1988131"/>
                <a:gd name="connsiteX494" fmla="*/ 705206 w 1607795"/>
                <a:gd name="connsiteY494" fmla="*/ 818464 h 1988131"/>
                <a:gd name="connsiteX495" fmla="*/ 703454 w 1607795"/>
                <a:gd name="connsiteY495" fmla="*/ 821970 h 1988131"/>
                <a:gd name="connsiteX496" fmla="*/ 703454 w 1607795"/>
                <a:gd name="connsiteY496" fmla="*/ 825475 h 1988131"/>
                <a:gd name="connsiteX497" fmla="*/ 699948 w 1607795"/>
                <a:gd name="connsiteY497" fmla="*/ 825475 h 1988131"/>
                <a:gd name="connsiteX498" fmla="*/ 703454 w 1607795"/>
                <a:gd name="connsiteY498" fmla="*/ 818464 h 1988131"/>
                <a:gd name="connsiteX499" fmla="*/ 515925 w 1607795"/>
                <a:gd name="connsiteY499" fmla="*/ 814959 h 1988131"/>
                <a:gd name="connsiteX500" fmla="*/ 515049 w 1607795"/>
                <a:gd name="connsiteY500" fmla="*/ 822846 h 1988131"/>
                <a:gd name="connsiteX501" fmla="*/ 515925 w 1607795"/>
                <a:gd name="connsiteY501" fmla="*/ 827227 h 1988131"/>
                <a:gd name="connsiteX502" fmla="*/ 518554 w 1607795"/>
                <a:gd name="connsiteY502" fmla="*/ 826351 h 1988131"/>
                <a:gd name="connsiteX503" fmla="*/ 519431 w 1607795"/>
                <a:gd name="connsiteY503" fmla="*/ 825475 h 1988131"/>
                <a:gd name="connsiteX504" fmla="*/ 533451 w 1607795"/>
                <a:gd name="connsiteY504" fmla="*/ 827227 h 1988131"/>
                <a:gd name="connsiteX505" fmla="*/ 524688 w 1607795"/>
                <a:gd name="connsiteY505" fmla="*/ 832485 h 1988131"/>
                <a:gd name="connsiteX506" fmla="*/ 529946 w 1607795"/>
                <a:gd name="connsiteY506" fmla="*/ 843001 h 1988131"/>
                <a:gd name="connsiteX507" fmla="*/ 530822 w 1607795"/>
                <a:gd name="connsiteY507" fmla="*/ 845630 h 1988131"/>
                <a:gd name="connsiteX508" fmla="*/ 529946 w 1607795"/>
                <a:gd name="connsiteY508" fmla="*/ 848258 h 1988131"/>
                <a:gd name="connsiteX509" fmla="*/ 528193 w 1607795"/>
                <a:gd name="connsiteY509" fmla="*/ 857022 h 1988131"/>
                <a:gd name="connsiteX510" fmla="*/ 526441 w 1607795"/>
                <a:gd name="connsiteY510" fmla="*/ 867537 h 1988131"/>
                <a:gd name="connsiteX511" fmla="*/ 522935 w 1607795"/>
                <a:gd name="connsiteY511" fmla="*/ 872795 h 1988131"/>
                <a:gd name="connsiteX512" fmla="*/ 521183 w 1607795"/>
                <a:gd name="connsiteY512" fmla="*/ 879805 h 1988131"/>
                <a:gd name="connsiteX513" fmla="*/ 528193 w 1607795"/>
                <a:gd name="connsiteY513" fmla="*/ 883311 h 1988131"/>
                <a:gd name="connsiteX514" fmla="*/ 526441 w 1607795"/>
                <a:gd name="connsiteY514" fmla="*/ 893826 h 1988131"/>
                <a:gd name="connsiteX515" fmla="*/ 520307 w 1607795"/>
                <a:gd name="connsiteY515" fmla="*/ 891197 h 1988131"/>
                <a:gd name="connsiteX516" fmla="*/ 515925 w 1607795"/>
                <a:gd name="connsiteY516" fmla="*/ 881558 h 1988131"/>
                <a:gd name="connsiteX517" fmla="*/ 512420 w 1607795"/>
                <a:gd name="connsiteY517" fmla="*/ 872795 h 1988131"/>
                <a:gd name="connsiteX518" fmla="*/ 521183 w 1607795"/>
                <a:gd name="connsiteY518" fmla="*/ 867537 h 1988131"/>
                <a:gd name="connsiteX519" fmla="*/ 519431 w 1607795"/>
                <a:gd name="connsiteY519" fmla="*/ 862279 h 1988131"/>
                <a:gd name="connsiteX520" fmla="*/ 521183 w 1607795"/>
                <a:gd name="connsiteY520" fmla="*/ 848258 h 1988131"/>
                <a:gd name="connsiteX521" fmla="*/ 524688 w 1607795"/>
                <a:gd name="connsiteY521" fmla="*/ 841248 h 1988131"/>
                <a:gd name="connsiteX522" fmla="*/ 521183 w 1607795"/>
                <a:gd name="connsiteY522" fmla="*/ 837743 h 1988131"/>
                <a:gd name="connsiteX523" fmla="*/ 515925 w 1607795"/>
                <a:gd name="connsiteY523" fmla="*/ 839495 h 1988131"/>
                <a:gd name="connsiteX524" fmla="*/ 515049 w 1607795"/>
                <a:gd name="connsiteY524" fmla="*/ 842124 h 1988131"/>
                <a:gd name="connsiteX525" fmla="*/ 515925 w 1607795"/>
                <a:gd name="connsiteY525" fmla="*/ 844753 h 1988131"/>
                <a:gd name="connsiteX526" fmla="*/ 515925 w 1607795"/>
                <a:gd name="connsiteY526" fmla="*/ 853516 h 1988131"/>
                <a:gd name="connsiteX527" fmla="*/ 510667 w 1607795"/>
                <a:gd name="connsiteY527" fmla="*/ 855269 h 1988131"/>
                <a:gd name="connsiteX528" fmla="*/ 510667 w 1607795"/>
                <a:gd name="connsiteY528" fmla="*/ 843001 h 1988131"/>
                <a:gd name="connsiteX529" fmla="*/ 507162 w 1607795"/>
                <a:gd name="connsiteY529" fmla="*/ 828980 h 1988131"/>
                <a:gd name="connsiteX530" fmla="*/ 512420 w 1607795"/>
                <a:gd name="connsiteY530" fmla="*/ 823722 h 1988131"/>
                <a:gd name="connsiteX531" fmla="*/ 515925 w 1607795"/>
                <a:gd name="connsiteY531" fmla="*/ 814959 h 1988131"/>
                <a:gd name="connsiteX532" fmla="*/ 684175 w 1607795"/>
                <a:gd name="connsiteY532" fmla="*/ 793928 h 1988131"/>
                <a:gd name="connsiteX533" fmla="*/ 683298 w 1607795"/>
                <a:gd name="connsiteY533" fmla="*/ 799186 h 1988131"/>
                <a:gd name="connsiteX534" fmla="*/ 684175 w 1607795"/>
                <a:gd name="connsiteY534" fmla="*/ 804444 h 1988131"/>
                <a:gd name="connsiteX535" fmla="*/ 682423 w 1607795"/>
                <a:gd name="connsiteY535" fmla="*/ 807072 h 1988131"/>
                <a:gd name="connsiteX536" fmla="*/ 682423 w 1607795"/>
                <a:gd name="connsiteY536" fmla="*/ 811454 h 1988131"/>
                <a:gd name="connsiteX537" fmla="*/ 680669 w 1607795"/>
                <a:gd name="connsiteY537" fmla="*/ 821970 h 1988131"/>
                <a:gd name="connsiteX538" fmla="*/ 677164 w 1607795"/>
                <a:gd name="connsiteY538" fmla="*/ 806196 h 1988131"/>
                <a:gd name="connsiteX539" fmla="*/ 677164 w 1607795"/>
                <a:gd name="connsiteY539" fmla="*/ 799186 h 1988131"/>
                <a:gd name="connsiteX540" fmla="*/ 684175 w 1607795"/>
                <a:gd name="connsiteY540" fmla="*/ 793928 h 1988131"/>
                <a:gd name="connsiteX541" fmla="*/ 498399 w 1607795"/>
                <a:gd name="connsiteY541" fmla="*/ 788670 h 1988131"/>
                <a:gd name="connsiteX542" fmla="*/ 501904 w 1607795"/>
                <a:gd name="connsiteY542" fmla="*/ 792175 h 1988131"/>
                <a:gd name="connsiteX543" fmla="*/ 498399 w 1607795"/>
                <a:gd name="connsiteY543" fmla="*/ 792175 h 1988131"/>
                <a:gd name="connsiteX544" fmla="*/ 496646 w 1607795"/>
                <a:gd name="connsiteY544" fmla="*/ 790423 h 1988131"/>
                <a:gd name="connsiteX545" fmla="*/ 497523 w 1607795"/>
                <a:gd name="connsiteY545" fmla="*/ 789546 h 1988131"/>
                <a:gd name="connsiteX546" fmla="*/ 498399 w 1607795"/>
                <a:gd name="connsiteY546" fmla="*/ 788670 h 1988131"/>
                <a:gd name="connsiteX547" fmla="*/ 473863 w 1607795"/>
                <a:gd name="connsiteY547" fmla="*/ 788670 h 1988131"/>
                <a:gd name="connsiteX548" fmla="*/ 478244 w 1607795"/>
                <a:gd name="connsiteY548" fmla="*/ 791299 h 1988131"/>
                <a:gd name="connsiteX549" fmla="*/ 484378 w 1607795"/>
                <a:gd name="connsiteY549" fmla="*/ 793928 h 1988131"/>
                <a:gd name="connsiteX550" fmla="*/ 475615 w 1607795"/>
                <a:gd name="connsiteY550" fmla="*/ 797433 h 1988131"/>
                <a:gd name="connsiteX551" fmla="*/ 473863 w 1607795"/>
                <a:gd name="connsiteY551" fmla="*/ 788670 h 1988131"/>
                <a:gd name="connsiteX552" fmla="*/ 475615 w 1607795"/>
                <a:gd name="connsiteY552" fmla="*/ 774649 h 1988131"/>
                <a:gd name="connsiteX553" fmla="*/ 476492 w 1607795"/>
                <a:gd name="connsiteY553" fmla="*/ 778155 h 1988131"/>
                <a:gd name="connsiteX554" fmla="*/ 477368 w 1607795"/>
                <a:gd name="connsiteY554" fmla="*/ 783412 h 1988131"/>
                <a:gd name="connsiteX555" fmla="*/ 474739 w 1607795"/>
                <a:gd name="connsiteY555" fmla="*/ 780783 h 1988131"/>
                <a:gd name="connsiteX556" fmla="*/ 475615 w 1607795"/>
                <a:gd name="connsiteY556" fmla="*/ 774649 h 1988131"/>
                <a:gd name="connsiteX557" fmla="*/ 675412 w 1607795"/>
                <a:gd name="connsiteY557" fmla="*/ 765886 h 1988131"/>
                <a:gd name="connsiteX558" fmla="*/ 682423 w 1607795"/>
                <a:gd name="connsiteY558" fmla="*/ 771144 h 1988131"/>
                <a:gd name="connsiteX559" fmla="*/ 684175 w 1607795"/>
                <a:gd name="connsiteY559" fmla="*/ 776402 h 1988131"/>
                <a:gd name="connsiteX560" fmla="*/ 675412 w 1607795"/>
                <a:gd name="connsiteY560" fmla="*/ 778155 h 1988131"/>
                <a:gd name="connsiteX561" fmla="*/ 674536 w 1607795"/>
                <a:gd name="connsiteY561" fmla="*/ 772020 h 1988131"/>
                <a:gd name="connsiteX562" fmla="*/ 675412 w 1607795"/>
                <a:gd name="connsiteY562" fmla="*/ 765886 h 1988131"/>
                <a:gd name="connsiteX563" fmla="*/ 512420 w 1607795"/>
                <a:gd name="connsiteY563" fmla="*/ 764134 h 1988131"/>
                <a:gd name="connsiteX564" fmla="*/ 524688 w 1607795"/>
                <a:gd name="connsiteY564" fmla="*/ 764134 h 1988131"/>
                <a:gd name="connsiteX565" fmla="*/ 515925 w 1607795"/>
                <a:gd name="connsiteY565" fmla="*/ 769391 h 1988131"/>
                <a:gd name="connsiteX566" fmla="*/ 507162 w 1607795"/>
                <a:gd name="connsiteY566" fmla="*/ 776402 h 1988131"/>
                <a:gd name="connsiteX567" fmla="*/ 504533 w 1607795"/>
                <a:gd name="connsiteY567" fmla="*/ 767639 h 1988131"/>
                <a:gd name="connsiteX568" fmla="*/ 512420 w 1607795"/>
                <a:gd name="connsiteY568" fmla="*/ 764134 h 1988131"/>
                <a:gd name="connsiteX569" fmla="*/ 489636 w 1607795"/>
                <a:gd name="connsiteY569" fmla="*/ 753618 h 1988131"/>
                <a:gd name="connsiteX570" fmla="*/ 493141 w 1607795"/>
                <a:gd name="connsiteY570" fmla="*/ 753618 h 1988131"/>
                <a:gd name="connsiteX571" fmla="*/ 494018 w 1607795"/>
                <a:gd name="connsiteY571" fmla="*/ 776402 h 1988131"/>
                <a:gd name="connsiteX572" fmla="*/ 493141 w 1607795"/>
                <a:gd name="connsiteY572" fmla="*/ 797433 h 1988131"/>
                <a:gd name="connsiteX573" fmla="*/ 484378 w 1607795"/>
                <a:gd name="connsiteY573" fmla="*/ 790423 h 1988131"/>
                <a:gd name="connsiteX574" fmla="*/ 491389 w 1607795"/>
                <a:gd name="connsiteY574" fmla="*/ 785165 h 1988131"/>
                <a:gd name="connsiteX575" fmla="*/ 484378 w 1607795"/>
                <a:gd name="connsiteY575" fmla="*/ 776402 h 1988131"/>
                <a:gd name="connsiteX576" fmla="*/ 479121 w 1607795"/>
                <a:gd name="connsiteY576" fmla="*/ 771144 h 1988131"/>
                <a:gd name="connsiteX577" fmla="*/ 478244 w 1607795"/>
                <a:gd name="connsiteY577" fmla="*/ 765886 h 1988131"/>
                <a:gd name="connsiteX578" fmla="*/ 473863 w 1607795"/>
                <a:gd name="connsiteY578" fmla="*/ 762381 h 1988131"/>
                <a:gd name="connsiteX579" fmla="*/ 475615 w 1607795"/>
                <a:gd name="connsiteY579" fmla="*/ 757123 h 1988131"/>
                <a:gd name="connsiteX580" fmla="*/ 477368 w 1607795"/>
                <a:gd name="connsiteY580" fmla="*/ 761505 h 1988131"/>
                <a:gd name="connsiteX581" fmla="*/ 484378 w 1607795"/>
                <a:gd name="connsiteY581" fmla="*/ 764134 h 1988131"/>
                <a:gd name="connsiteX582" fmla="*/ 485254 w 1607795"/>
                <a:gd name="connsiteY582" fmla="*/ 766763 h 1988131"/>
                <a:gd name="connsiteX583" fmla="*/ 484378 w 1607795"/>
                <a:gd name="connsiteY583" fmla="*/ 771144 h 1988131"/>
                <a:gd name="connsiteX584" fmla="*/ 487884 w 1607795"/>
                <a:gd name="connsiteY584" fmla="*/ 771144 h 1988131"/>
                <a:gd name="connsiteX585" fmla="*/ 489636 w 1607795"/>
                <a:gd name="connsiteY585" fmla="*/ 753618 h 1988131"/>
                <a:gd name="connsiteX586" fmla="*/ 1290574 w 1607795"/>
                <a:gd name="connsiteY586" fmla="*/ 725577 h 1988131"/>
                <a:gd name="connsiteX587" fmla="*/ 1287945 w 1607795"/>
                <a:gd name="connsiteY587" fmla="*/ 732587 h 1988131"/>
                <a:gd name="connsiteX588" fmla="*/ 1285317 w 1607795"/>
                <a:gd name="connsiteY588" fmla="*/ 737845 h 1988131"/>
                <a:gd name="connsiteX589" fmla="*/ 1285317 w 1607795"/>
                <a:gd name="connsiteY589" fmla="*/ 851764 h 1988131"/>
                <a:gd name="connsiteX590" fmla="*/ 1287069 w 1607795"/>
                <a:gd name="connsiteY590" fmla="*/ 865784 h 1988131"/>
                <a:gd name="connsiteX591" fmla="*/ 1285317 w 1607795"/>
                <a:gd name="connsiteY591" fmla="*/ 879805 h 1988131"/>
                <a:gd name="connsiteX592" fmla="*/ 1285317 w 1607795"/>
                <a:gd name="connsiteY592" fmla="*/ 927125 h 1988131"/>
                <a:gd name="connsiteX593" fmla="*/ 1290574 w 1607795"/>
                <a:gd name="connsiteY593" fmla="*/ 930631 h 1988131"/>
                <a:gd name="connsiteX594" fmla="*/ 1299337 w 1607795"/>
                <a:gd name="connsiteY594" fmla="*/ 942023 h 1988131"/>
                <a:gd name="connsiteX595" fmla="*/ 1322121 w 1607795"/>
                <a:gd name="connsiteY595" fmla="*/ 962178 h 1988131"/>
                <a:gd name="connsiteX596" fmla="*/ 1322121 w 1607795"/>
                <a:gd name="connsiteY596" fmla="*/ 955167 h 1988131"/>
                <a:gd name="connsiteX597" fmla="*/ 1318616 w 1607795"/>
                <a:gd name="connsiteY597" fmla="*/ 941146 h 1988131"/>
                <a:gd name="connsiteX598" fmla="*/ 1318616 w 1607795"/>
                <a:gd name="connsiteY598" fmla="*/ 918362 h 1988131"/>
                <a:gd name="connsiteX599" fmla="*/ 1316864 w 1607795"/>
                <a:gd name="connsiteY599" fmla="*/ 904342 h 1988131"/>
                <a:gd name="connsiteX600" fmla="*/ 1322121 w 1607795"/>
                <a:gd name="connsiteY600" fmla="*/ 890321 h 1988131"/>
                <a:gd name="connsiteX601" fmla="*/ 1318616 w 1607795"/>
                <a:gd name="connsiteY601" fmla="*/ 886816 h 1988131"/>
                <a:gd name="connsiteX602" fmla="*/ 1318616 w 1607795"/>
                <a:gd name="connsiteY602" fmla="*/ 858774 h 1988131"/>
                <a:gd name="connsiteX603" fmla="*/ 1315987 w 1607795"/>
                <a:gd name="connsiteY603" fmla="*/ 848258 h 1988131"/>
                <a:gd name="connsiteX604" fmla="*/ 1313358 w 1607795"/>
                <a:gd name="connsiteY604" fmla="*/ 837743 h 1988131"/>
                <a:gd name="connsiteX605" fmla="*/ 1304595 w 1607795"/>
                <a:gd name="connsiteY605" fmla="*/ 776402 h 1988131"/>
                <a:gd name="connsiteX606" fmla="*/ 1304595 w 1607795"/>
                <a:gd name="connsiteY606" fmla="*/ 767639 h 1988131"/>
                <a:gd name="connsiteX607" fmla="*/ 1302843 w 1607795"/>
                <a:gd name="connsiteY607" fmla="*/ 762381 h 1988131"/>
                <a:gd name="connsiteX608" fmla="*/ 1298461 w 1607795"/>
                <a:gd name="connsiteY608" fmla="*/ 743979 h 1988131"/>
                <a:gd name="connsiteX609" fmla="*/ 1294080 w 1607795"/>
                <a:gd name="connsiteY609" fmla="*/ 730834 h 1988131"/>
                <a:gd name="connsiteX610" fmla="*/ 1290574 w 1607795"/>
                <a:gd name="connsiteY610" fmla="*/ 725577 h 1988131"/>
                <a:gd name="connsiteX611" fmla="*/ 691185 w 1607795"/>
                <a:gd name="connsiteY611" fmla="*/ 701040 h 1988131"/>
                <a:gd name="connsiteX612" fmla="*/ 692937 w 1607795"/>
                <a:gd name="connsiteY612" fmla="*/ 705422 h 1988131"/>
                <a:gd name="connsiteX613" fmla="*/ 694691 w 1607795"/>
                <a:gd name="connsiteY613" fmla="*/ 708050 h 1988131"/>
                <a:gd name="connsiteX614" fmla="*/ 694691 w 1607795"/>
                <a:gd name="connsiteY614" fmla="*/ 720319 h 1988131"/>
                <a:gd name="connsiteX615" fmla="*/ 691185 w 1607795"/>
                <a:gd name="connsiteY615" fmla="*/ 718566 h 1988131"/>
                <a:gd name="connsiteX616" fmla="*/ 687680 w 1607795"/>
                <a:gd name="connsiteY616" fmla="*/ 713308 h 1988131"/>
                <a:gd name="connsiteX617" fmla="*/ 685928 w 1607795"/>
                <a:gd name="connsiteY617" fmla="*/ 708050 h 1988131"/>
                <a:gd name="connsiteX618" fmla="*/ 687680 w 1607795"/>
                <a:gd name="connsiteY618" fmla="*/ 704545 h 1988131"/>
                <a:gd name="connsiteX619" fmla="*/ 691185 w 1607795"/>
                <a:gd name="connsiteY619" fmla="*/ 701040 h 1988131"/>
                <a:gd name="connsiteX620" fmla="*/ 675412 w 1607795"/>
                <a:gd name="connsiteY620" fmla="*/ 699287 h 1988131"/>
                <a:gd name="connsiteX621" fmla="*/ 684175 w 1607795"/>
                <a:gd name="connsiteY621" fmla="*/ 708050 h 1988131"/>
                <a:gd name="connsiteX622" fmla="*/ 683298 w 1607795"/>
                <a:gd name="connsiteY622" fmla="*/ 718566 h 1988131"/>
                <a:gd name="connsiteX623" fmla="*/ 682423 w 1607795"/>
                <a:gd name="connsiteY623" fmla="*/ 725577 h 1988131"/>
                <a:gd name="connsiteX624" fmla="*/ 683298 w 1607795"/>
                <a:gd name="connsiteY624" fmla="*/ 729082 h 1988131"/>
                <a:gd name="connsiteX625" fmla="*/ 675412 w 1607795"/>
                <a:gd name="connsiteY625" fmla="*/ 732587 h 1988131"/>
                <a:gd name="connsiteX626" fmla="*/ 677164 w 1607795"/>
                <a:gd name="connsiteY626" fmla="*/ 736092 h 1988131"/>
                <a:gd name="connsiteX627" fmla="*/ 676288 w 1607795"/>
                <a:gd name="connsiteY627" fmla="*/ 740474 h 1988131"/>
                <a:gd name="connsiteX628" fmla="*/ 684175 w 1607795"/>
                <a:gd name="connsiteY628" fmla="*/ 746608 h 1988131"/>
                <a:gd name="connsiteX629" fmla="*/ 678917 w 1607795"/>
                <a:gd name="connsiteY629" fmla="*/ 750113 h 1988131"/>
                <a:gd name="connsiteX630" fmla="*/ 671906 w 1607795"/>
                <a:gd name="connsiteY630" fmla="*/ 755371 h 1988131"/>
                <a:gd name="connsiteX631" fmla="*/ 674536 w 1607795"/>
                <a:gd name="connsiteY631" fmla="*/ 733463 h 1988131"/>
                <a:gd name="connsiteX632" fmla="*/ 673659 w 1607795"/>
                <a:gd name="connsiteY632" fmla="*/ 716814 h 1988131"/>
                <a:gd name="connsiteX633" fmla="*/ 675412 w 1607795"/>
                <a:gd name="connsiteY633" fmla="*/ 699287 h 1988131"/>
                <a:gd name="connsiteX634" fmla="*/ 698196 w 1607795"/>
                <a:gd name="connsiteY634" fmla="*/ 692277 h 1988131"/>
                <a:gd name="connsiteX635" fmla="*/ 699948 w 1607795"/>
                <a:gd name="connsiteY635" fmla="*/ 692277 h 1988131"/>
                <a:gd name="connsiteX636" fmla="*/ 698196 w 1607795"/>
                <a:gd name="connsiteY636" fmla="*/ 736092 h 1988131"/>
                <a:gd name="connsiteX637" fmla="*/ 696443 w 1607795"/>
                <a:gd name="connsiteY637" fmla="*/ 713308 h 1988131"/>
                <a:gd name="connsiteX638" fmla="*/ 698196 w 1607795"/>
                <a:gd name="connsiteY638" fmla="*/ 692277 h 1988131"/>
                <a:gd name="connsiteX639" fmla="*/ 675412 w 1607795"/>
                <a:gd name="connsiteY639" fmla="*/ 639699 h 1988131"/>
                <a:gd name="connsiteX640" fmla="*/ 677164 w 1607795"/>
                <a:gd name="connsiteY640" fmla="*/ 639699 h 1988131"/>
                <a:gd name="connsiteX641" fmla="*/ 677164 w 1607795"/>
                <a:gd name="connsiteY641" fmla="*/ 657225 h 1988131"/>
                <a:gd name="connsiteX642" fmla="*/ 675412 w 1607795"/>
                <a:gd name="connsiteY642" fmla="*/ 658978 h 1988131"/>
                <a:gd name="connsiteX643" fmla="*/ 675412 w 1607795"/>
                <a:gd name="connsiteY643" fmla="*/ 639699 h 1988131"/>
                <a:gd name="connsiteX644" fmla="*/ 684525 w 1607795"/>
                <a:gd name="connsiteY644" fmla="*/ 584317 h 1988131"/>
                <a:gd name="connsiteX645" fmla="*/ 691185 w 1607795"/>
                <a:gd name="connsiteY645" fmla="*/ 597637 h 1988131"/>
                <a:gd name="connsiteX646" fmla="*/ 684175 w 1607795"/>
                <a:gd name="connsiteY646" fmla="*/ 597637 h 1988131"/>
                <a:gd name="connsiteX647" fmla="*/ 684525 w 1607795"/>
                <a:gd name="connsiteY647" fmla="*/ 584317 h 1988131"/>
                <a:gd name="connsiteX648" fmla="*/ 684600 w 1607795"/>
                <a:gd name="connsiteY648" fmla="*/ 581492 h 1988131"/>
                <a:gd name="connsiteX649" fmla="*/ 684525 w 1607795"/>
                <a:gd name="connsiteY649" fmla="*/ 584317 h 1988131"/>
                <a:gd name="connsiteX650" fmla="*/ 684175 w 1607795"/>
                <a:gd name="connsiteY650" fmla="*/ 583616 h 1988131"/>
                <a:gd name="connsiteX651" fmla="*/ 684600 w 1607795"/>
                <a:gd name="connsiteY651" fmla="*/ 581492 h 1988131"/>
                <a:gd name="connsiteX652" fmla="*/ 955828 w 1607795"/>
                <a:gd name="connsiteY652" fmla="*/ 502996 h 1988131"/>
                <a:gd name="connsiteX653" fmla="*/ 934797 w 1607795"/>
                <a:gd name="connsiteY653" fmla="*/ 525780 h 1988131"/>
                <a:gd name="connsiteX654" fmla="*/ 955828 w 1607795"/>
                <a:gd name="connsiteY654" fmla="*/ 502996 h 1988131"/>
                <a:gd name="connsiteX655" fmla="*/ 943560 w 1607795"/>
                <a:gd name="connsiteY655" fmla="*/ 502996 h 1988131"/>
                <a:gd name="connsiteX656" fmla="*/ 939178 w 1607795"/>
                <a:gd name="connsiteY656" fmla="*/ 504749 h 1988131"/>
                <a:gd name="connsiteX657" fmla="*/ 934797 w 1607795"/>
                <a:gd name="connsiteY657" fmla="*/ 506502 h 1988131"/>
                <a:gd name="connsiteX658" fmla="*/ 927786 w 1607795"/>
                <a:gd name="connsiteY658" fmla="*/ 515264 h 1988131"/>
                <a:gd name="connsiteX659" fmla="*/ 919023 w 1607795"/>
                <a:gd name="connsiteY659" fmla="*/ 524027 h 1988131"/>
                <a:gd name="connsiteX660" fmla="*/ 913766 w 1607795"/>
                <a:gd name="connsiteY660" fmla="*/ 529285 h 1988131"/>
                <a:gd name="connsiteX661" fmla="*/ 912889 w 1607795"/>
                <a:gd name="connsiteY661" fmla="*/ 531914 h 1988131"/>
                <a:gd name="connsiteX662" fmla="*/ 913766 w 1607795"/>
                <a:gd name="connsiteY662" fmla="*/ 536296 h 1988131"/>
                <a:gd name="connsiteX663" fmla="*/ 928662 w 1607795"/>
                <a:gd name="connsiteY663" fmla="*/ 519646 h 1988131"/>
                <a:gd name="connsiteX664" fmla="*/ 943560 w 1607795"/>
                <a:gd name="connsiteY664" fmla="*/ 502996 h 1988131"/>
                <a:gd name="connsiteX665" fmla="*/ 1027684 w 1607795"/>
                <a:gd name="connsiteY665" fmla="*/ 476707 h 1988131"/>
                <a:gd name="connsiteX666" fmla="*/ 1004900 w 1607795"/>
                <a:gd name="connsiteY666" fmla="*/ 480212 h 1988131"/>
                <a:gd name="connsiteX667" fmla="*/ 1002614 w 1607795"/>
                <a:gd name="connsiteY667" fmla="*/ 479927 h 1988131"/>
                <a:gd name="connsiteX668" fmla="*/ 976421 w 1607795"/>
                <a:gd name="connsiteY668" fmla="*/ 500806 h 1988131"/>
                <a:gd name="connsiteX669" fmla="*/ 952322 w 1607795"/>
                <a:gd name="connsiteY669" fmla="*/ 524027 h 1988131"/>
                <a:gd name="connsiteX670" fmla="*/ 936549 w 1607795"/>
                <a:gd name="connsiteY670" fmla="*/ 545059 h 1988131"/>
                <a:gd name="connsiteX671" fmla="*/ 919023 w 1607795"/>
                <a:gd name="connsiteY671" fmla="*/ 564337 h 1988131"/>
                <a:gd name="connsiteX672" fmla="*/ 912012 w 1607795"/>
                <a:gd name="connsiteY672" fmla="*/ 595884 h 1988131"/>
                <a:gd name="connsiteX673" fmla="*/ 917270 w 1607795"/>
                <a:gd name="connsiteY673" fmla="*/ 608152 h 1988131"/>
                <a:gd name="connsiteX674" fmla="*/ 927786 w 1607795"/>
                <a:gd name="connsiteY674" fmla="*/ 624802 h 1988131"/>
                <a:gd name="connsiteX675" fmla="*/ 943560 w 1607795"/>
                <a:gd name="connsiteY675" fmla="*/ 634441 h 1988131"/>
                <a:gd name="connsiteX676" fmla="*/ 949694 w 1607795"/>
                <a:gd name="connsiteY676" fmla="*/ 635318 h 1988131"/>
                <a:gd name="connsiteX677" fmla="*/ 955828 w 1607795"/>
                <a:gd name="connsiteY677" fmla="*/ 636194 h 1988131"/>
                <a:gd name="connsiteX678" fmla="*/ 972477 w 1607795"/>
                <a:gd name="connsiteY678" fmla="*/ 612534 h 1988131"/>
                <a:gd name="connsiteX679" fmla="*/ 989127 w 1607795"/>
                <a:gd name="connsiteY679" fmla="*/ 590626 h 1988131"/>
                <a:gd name="connsiteX680" fmla="*/ 989628 w 1607795"/>
                <a:gd name="connsiteY680" fmla="*/ 592129 h 1988131"/>
                <a:gd name="connsiteX681" fmla="*/ 990880 w 1607795"/>
                <a:gd name="connsiteY681" fmla="*/ 587121 h 1988131"/>
                <a:gd name="connsiteX682" fmla="*/ 997890 w 1607795"/>
                <a:gd name="connsiteY682" fmla="*/ 587121 h 1988131"/>
                <a:gd name="connsiteX683" fmla="*/ 997890 w 1607795"/>
                <a:gd name="connsiteY683" fmla="*/ 581863 h 1988131"/>
                <a:gd name="connsiteX684" fmla="*/ 997890 w 1607795"/>
                <a:gd name="connsiteY684" fmla="*/ 578358 h 1988131"/>
                <a:gd name="connsiteX685" fmla="*/ 1003148 w 1607795"/>
                <a:gd name="connsiteY685" fmla="*/ 578358 h 1988131"/>
                <a:gd name="connsiteX686" fmla="*/ 1003148 w 1607795"/>
                <a:gd name="connsiteY686" fmla="*/ 581863 h 1988131"/>
                <a:gd name="connsiteX687" fmla="*/ 1017169 w 1607795"/>
                <a:gd name="connsiteY687" fmla="*/ 583616 h 1988131"/>
                <a:gd name="connsiteX688" fmla="*/ 1017169 w 1607795"/>
                <a:gd name="connsiteY688" fmla="*/ 574853 h 1988131"/>
                <a:gd name="connsiteX689" fmla="*/ 1020674 w 1607795"/>
                <a:gd name="connsiteY689" fmla="*/ 578358 h 1988131"/>
                <a:gd name="connsiteX690" fmla="*/ 1039953 w 1607795"/>
                <a:gd name="connsiteY690" fmla="*/ 571348 h 1988131"/>
                <a:gd name="connsiteX691" fmla="*/ 1043458 w 1607795"/>
                <a:gd name="connsiteY691" fmla="*/ 565214 h 1988131"/>
                <a:gd name="connsiteX692" fmla="*/ 1041705 w 1607795"/>
                <a:gd name="connsiteY692" fmla="*/ 557327 h 1988131"/>
                <a:gd name="connsiteX693" fmla="*/ 1041705 w 1607795"/>
                <a:gd name="connsiteY693" fmla="*/ 487223 h 1988131"/>
                <a:gd name="connsiteX694" fmla="*/ 1040829 w 1607795"/>
                <a:gd name="connsiteY694" fmla="*/ 478460 h 1988131"/>
                <a:gd name="connsiteX695" fmla="*/ 1027684 w 1607795"/>
                <a:gd name="connsiteY695" fmla="*/ 476707 h 1988131"/>
                <a:gd name="connsiteX696" fmla="*/ 0 w 1607795"/>
                <a:gd name="connsiteY696" fmla="*/ 393344 h 1988131"/>
                <a:gd name="connsiteX697" fmla="*/ 4166 w 1607795"/>
                <a:gd name="connsiteY697" fmla="*/ 399593 h 1988131"/>
                <a:gd name="connsiteX698" fmla="*/ 9424 w 1607795"/>
                <a:gd name="connsiteY698" fmla="*/ 411861 h 1988131"/>
                <a:gd name="connsiteX699" fmla="*/ 14682 w 1607795"/>
                <a:gd name="connsiteY699" fmla="*/ 431140 h 1988131"/>
                <a:gd name="connsiteX700" fmla="*/ 7671 w 1607795"/>
                <a:gd name="connsiteY700" fmla="*/ 457429 h 1988131"/>
                <a:gd name="connsiteX701" fmla="*/ 4166 w 1607795"/>
                <a:gd name="connsiteY701" fmla="*/ 469697 h 1988131"/>
                <a:gd name="connsiteX702" fmla="*/ 0 w 1607795"/>
                <a:gd name="connsiteY702" fmla="*/ 476362 h 1988131"/>
                <a:gd name="connsiteX703" fmla="*/ 0 w 1607795"/>
                <a:gd name="connsiteY703" fmla="*/ 393344 h 1988131"/>
                <a:gd name="connsiteX704" fmla="*/ 423037 w 1607795"/>
                <a:gd name="connsiteY704" fmla="*/ 212065 h 1988131"/>
                <a:gd name="connsiteX705" fmla="*/ 424790 w 1607795"/>
                <a:gd name="connsiteY705" fmla="*/ 227838 h 1988131"/>
                <a:gd name="connsiteX706" fmla="*/ 423037 w 1607795"/>
                <a:gd name="connsiteY706" fmla="*/ 278664 h 1988131"/>
                <a:gd name="connsiteX707" fmla="*/ 420408 w 1607795"/>
                <a:gd name="connsiteY707" fmla="*/ 299695 h 1988131"/>
                <a:gd name="connsiteX708" fmla="*/ 419532 w 1607795"/>
                <a:gd name="connsiteY708" fmla="*/ 325984 h 1988131"/>
                <a:gd name="connsiteX709" fmla="*/ 418656 w 1607795"/>
                <a:gd name="connsiteY709" fmla="*/ 331241 h 1988131"/>
                <a:gd name="connsiteX710" fmla="*/ 417780 w 1607795"/>
                <a:gd name="connsiteY710" fmla="*/ 338252 h 1988131"/>
                <a:gd name="connsiteX711" fmla="*/ 416027 w 1607795"/>
                <a:gd name="connsiteY711" fmla="*/ 361036 h 1988131"/>
                <a:gd name="connsiteX712" fmla="*/ 421285 w 1607795"/>
                <a:gd name="connsiteY712" fmla="*/ 371551 h 1988131"/>
                <a:gd name="connsiteX713" fmla="*/ 426543 w 1607795"/>
                <a:gd name="connsiteY713" fmla="*/ 320726 h 1988131"/>
                <a:gd name="connsiteX714" fmla="*/ 426543 w 1607795"/>
                <a:gd name="connsiteY714" fmla="*/ 334747 h 1988131"/>
                <a:gd name="connsiteX715" fmla="*/ 424790 w 1607795"/>
                <a:gd name="connsiteY715" fmla="*/ 350520 h 1988131"/>
                <a:gd name="connsiteX716" fmla="*/ 424790 w 1607795"/>
                <a:gd name="connsiteY716" fmla="*/ 352273 h 1988131"/>
                <a:gd name="connsiteX717" fmla="*/ 425667 w 1607795"/>
                <a:gd name="connsiteY717" fmla="*/ 360159 h 1988131"/>
                <a:gd name="connsiteX718" fmla="*/ 424790 w 1607795"/>
                <a:gd name="connsiteY718" fmla="*/ 368046 h 1988131"/>
                <a:gd name="connsiteX719" fmla="*/ 423913 w 1607795"/>
                <a:gd name="connsiteY719" fmla="*/ 376809 h 1988131"/>
                <a:gd name="connsiteX720" fmla="*/ 421285 w 1607795"/>
                <a:gd name="connsiteY720" fmla="*/ 385572 h 1988131"/>
                <a:gd name="connsiteX721" fmla="*/ 421285 w 1607795"/>
                <a:gd name="connsiteY721" fmla="*/ 390830 h 1988131"/>
                <a:gd name="connsiteX722" fmla="*/ 424790 w 1607795"/>
                <a:gd name="connsiteY722" fmla="*/ 404851 h 1988131"/>
                <a:gd name="connsiteX723" fmla="*/ 421285 w 1607795"/>
                <a:gd name="connsiteY723" fmla="*/ 410985 h 1988131"/>
                <a:gd name="connsiteX724" fmla="*/ 423037 w 1607795"/>
                <a:gd name="connsiteY724" fmla="*/ 418871 h 1988131"/>
                <a:gd name="connsiteX725" fmla="*/ 417780 w 1607795"/>
                <a:gd name="connsiteY725" fmla="*/ 418871 h 1988131"/>
                <a:gd name="connsiteX726" fmla="*/ 419532 w 1607795"/>
                <a:gd name="connsiteY726" fmla="*/ 452171 h 1988131"/>
                <a:gd name="connsiteX727" fmla="*/ 418656 w 1607795"/>
                <a:gd name="connsiteY727" fmla="*/ 461810 h 1988131"/>
                <a:gd name="connsiteX728" fmla="*/ 417780 w 1607795"/>
                <a:gd name="connsiteY728" fmla="*/ 473202 h 1988131"/>
                <a:gd name="connsiteX729" fmla="*/ 423037 w 1607795"/>
                <a:gd name="connsiteY729" fmla="*/ 455676 h 1988131"/>
                <a:gd name="connsiteX730" fmla="*/ 424790 w 1607795"/>
                <a:gd name="connsiteY730" fmla="*/ 441655 h 1988131"/>
                <a:gd name="connsiteX731" fmla="*/ 424790 w 1607795"/>
                <a:gd name="connsiteY731" fmla="*/ 466192 h 1988131"/>
                <a:gd name="connsiteX732" fmla="*/ 424790 w 1607795"/>
                <a:gd name="connsiteY732" fmla="*/ 478460 h 1988131"/>
                <a:gd name="connsiteX733" fmla="*/ 423037 w 1607795"/>
                <a:gd name="connsiteY733" fmla="*/ 480212 h 1988131"/>
                <a:gd name="connsiteX734" fmla="*/ 424790 w 1607795"/>
                <a:gd name="connsiteY734" fmla="*/ 492481 h 1988131"/>
                <a:gd name="connsiteX735" fmla="*/ 424790 w 1607795"/>
                <a:gd name="connsiteY735" fmla="*/ 506502 h 1988131"/>
                <a:gd name="connsiteX736" fmla="*/ 430048 w 1607795"/>
                <a:gd name="connsiteY736" fmla="*/ 501244 h 1988131"/>
                <a:gd name="connsiteX737" fmla="*/ 437058 w 1607795"/>
                <a:gd name="connsiteY737" fmla="*/ 511759 h 1988131"/>
                <a:gd name="connsiteX738" fmla="*/ 445821 w 1607795"/>
                <a:gd name="connsiteY738" fmla="*/ 527533 h 1988131"/>
                <a:gd name="connsiteX739" fmla="*/ 444945 w 1607795"/>
                <a:gd name="connsiteY739" fmla="*/ 526656 h 1988131"/>
                <a:gd name="connsiteX740" fmla="*/ 444068 w 1607795"/>
                <a:gd name="connsiteY740" fmla="*/ 529285 h 1988131"/>
                <a:gd name="connsiteX741" fmla="*/ 451079 w 1607795"/>
                <a:gd name="connsiteY741" fmla="*/ 534543 h 1988131"/>
                <a:gd name="connsiteX742" fmla="*/ 449326 w 1607795"/>
                <a:gd name="connsiteY742" fmla="*/ 540677 h 1988131"/>
                <a:gd name="connsiteX743" fmla="*/ 447574 w 1607795"/>
                <a:gd name="connsiteY743" fmla="*/ 546811 h 1988131"/>
                <a:gd name="connsiteX744" fmla="*/ 454584 w 1607795"/>
                <a:gd name="connsiteY744" fmla="*/ 550316 h 1988131"/>
                <a:gd name="connsiteX745" fmla="*/ 452831 w 1607795"/>
                <a:gd name="connsiteY745" fmla="*/ 543306 h 1988131"/>
                <a:gd name="connsiteX746" fmla="*/ 458966 w 1607795"/>
                <a:gd name="connsiteY746" fmla="*/ 544182 h 1988131"/>
                <a:gd name="connsiteX747" fmla="*/ 459842 w 1607795"/>
                <a:gd name="connsiteY747" fmla="*/ 545059 h 1988131"/>
                <a:gd name="connsiteX748" fmla="*/ 459842 w 1607795"/>
                <a:gd name="connsiteY748" fmla="*/ 552069 h 1988131"/>
                <a:gd name="connsiteX749" fmla="*/ 456337 w 1607795"/>
                <a:gd name="connsiteY749" fmla="*/ 566090 h 1988131"/>
                <a:gd name="connsiteX750" fmla="*/ 456337 w 1607795"/>
                <a:gd name="connsiteY750" fmla="*/ 569595 h 1988131"/>
                <a:gd name="connsiteX751" fmla="*/ 458090 w 1607795"/>
                <a:gd name="connsiteY751" fmla="*/ 579234 h 1988131"/>
                <a:gd name="connsiteX752" fmla="*/ 459842 w 1607795"/>
                <a:gd name="connsiteY752" fmla="*/ 592379 h 1988131"/>
                <a:gd name="connsiteX753" fmla="*/ 458090 w 1607795"/>
                <a:gd name="connsiteY753" fmla="*/ 601142 h 1988131"/>
                <a:gd name="connsiteX754" fmla="*/ 456337 w 1607795"/>
                <a:gd name="connsiteY754" fmla="*/ 636194 h 1988131"/>
                <a:gd name="connsiteX755" fmla="*/ 457213 w 1607795"/>
                <a:gd name="connsiteY755" fmla="*/ 654596 h 1988131"/>
                <a:gd name="connsiteX756" fmla="*/ 456337 w 1607795"/>
                <a:gd name="connsiteY756" fmla="*/ 683514 h 1988131"/>
                <a:gd name="connsiteX757" fmla="*/ 454584 w 1607795"/>
                <a:gd name="connsiteY757" fmla="*/ 687019 h 1988131"/>
                <a:gd name="connsiteX758" fmla="*/ 451079 w 1607795"/>
                <a:gd name="connsiteY758" fmla="*/ 687019 h 1988131"/>
                <a:gd name="connsiteX759" fmla="*/ 445821 w 1607795"/>
                <a:gd name="connsiteY759" fmla="*/ 665988 h 1988131"/>
                <a:gd name="connsiteX760" fmla="*/ 445821 w 1607795"/>
                <a:gd name="connsiteY760" fmla="*/ 623926 h 1988131"/>
                <a:gd name="connsiteX761" fmla="*/ 444068 w 1607795"/>
                <a:gd name="connsiteY761" fmla="*/ 616915 h 1988131"/>
                <a:gd name="connsiteX762" fmla="*/ 437058 w 1607795"/>
                <a:gd name="connsiteY762" fmla="*/ 618668 h 1988131"/>
                <a:gd name="connsiteX763" fmla="*/ 435306 w 1607795"/>
                <a:gd name="connsiteY763" fmla="*/ 622173 h 1988131"/>
                <a:gd name="connsiteX764" fmla="*/ 431800 w 1607795"/>
                <a:gd name="connsiteY764" fmla="*/ 622173 h 1988131"/>
                <a:gd name="connsiteX765" fmla="*/ 430048 w 1607795"/>
                <a:gd name="connsiteY765" fmla="*/ 618668 h 1988131"/>
                <a:gd name="connsiteX766" fmla="*/ 428295 w 1607795"/>
                <a:gd name="connsiteY766" fmla="*/ 618668 h 1988131"/>
                <a:gd name="connsiteX767" fmla="*/ 403759 w 1607795"/>
                <a:gd name="connsiteY767" fmla="*/ 630936 h 1988131"/>
                <a:gd name="connsiteX768" fmla="*/ 394995 w 1607795"/>
                <a:gd name="connsiteY768" fmla="*/ 641452 h 1988131"/>
                <a:gd name="connsiteX769" fmla="*/ 391490 w 1607795"/>
                <a:gd name="connsiteY769" fmla="*/ 653720 h 1988131"/>
                <a:gd name="connsiteX770" fmla="*/ 389738 w 1607795"/>
                <a:gd name="connsiteY770" fmla="*/ 664236 h 1988131"/>
                <a:gd name="connsiteX771" fmla="*/ 388862 w 1607795"/>
                <a:gd name="connsiteY771" fmla="*/ 669493 h 1988131"/>
                <a:gd name="connsiteX772" fmla="*/ 387985 w 1607795"/>
                <a:gd name="connsiteY772" fmla="*/ 674751 h 1988131"/>
                <a:gd name="connsiteX773" fmla="*/ 387985 w 1607795"/>
                <a:gd name="connsiteY773" fmla="*/ 678256 h 1988131"/>
                <a:gd name="connsiteX774" fmla="*/ 391490 w 1607795"/>
                <a:gd name="connsiteY774" fmla="*/ 690524 h 1988131"/>
                <a:gd name="connsiteX775" fmla="*/ 386233 w 1607795"/>
                <a:gd name="connsiteY775" fmla="*/ 708050 h 1988131"/>
                <a:gd name="connsiteX776" fmla="*/ 384480 w 1607795"/>
                <a:gd name="connsiteY776" fmla="*/ 723824 h 1988131"/>
                <a:gd name="connsiteX777" fmla="*/ 383604 w 1607795"/>
                <a:gd name="connsiteY777" fmla="*/ 741350 h 1988131"/>
                <a:gd name="connsiteX778" fmla="*/ 382728 w 1607795"/>
                <a:gd name="connsiteY778" fmla="*/ 755371 h 1988131"/>
                <a:gd name="connsiteX779" fmla="*/ 380975 w 1607795"/>
                <a:gd name="connsiteY779" fmla="*/ 768515 h 1988131"/>
                <a:gd name="connsiteX780" fmla="*/ 379222 w 1607795"/>
                <a:gd name="connsiteY780" fmla="*/ 779907 h 1988131"/>
                <a:gd name="connsiteX781" fmla="*/ 384480 w 1607795"/>
                <a:gd name="connsiteY781" fmla="*/ 790423 h 1988131"/>
                <a:gd name="connsiteX782" fmla="*/ 387109 w 1607795"/>
                <a:gd name="connsiteY782" fmla="*/ 793052 h 1988131"/>
                <a:gd name="connsiteX783" fmla="*/ 389738 w 1607795"/>
                <a:gd name="connsiteY783" fmla="*/ 797433 h 1988131"/>
                <a:gd name="connsiteX784" fmla="*/ 387985 w 1607795"/>
                <a:gd name="connsiteY784" fmla="*/ 797433 h 1988131"/>
                <a:gd name="connsiteX785" fmla="*/ 387109 w 1607795"/>
                <a:gd name="connsiteY785" fmla="*/ 794804 h 1988131"/>
                <a:gd name="connsiteX786" fmla="*/ 384480 w 1607795"/>
                <a:gd name="connsiteY786" fmla="*/ 792175 h 1988131"/>
                <a:gd name="connsiteX787" fmla="*/ 382728 w 1607795"/>
                <a:gd name="connsiteY787" fmla="*/ 806196 h 1988131"/>
                <a:gd name="connsiteX788" fmla="*/ 384480 w 1607795"/>
                <a:gd name="connsiteY788" fmla="*/ 806196 h 1988131"/>
                <a:gd name="connsiteX789" fmla="*/ 387985 w 1607795"/>
                <a:gd name="connsiteY789" fmla="*/ 802691 h 1988131"/>
                <a:gd name="connsiteX790" fmla="*/ 386233 w 1607795"/>
                <a:gd name="connsiteY790" fmla="*/ 844753 h 1988131"/>
                <a:gd name="connsiteX791" fmla="*/ 393243 w 1607795"/>
                <a:gd name="connsiteY791" fmla="*/ 820217 h 1988131"/>
                <a:gd name="connsiteX792" fmla="*/ 394120 w 1607795"/>
                <a:gd name="connsiteY792" fmla="*/ 821093 h 1988131"/>
                <a:gd name="connsiteX793" fmla="*/ 394995 w 1607795"/>
                <a:gd name="connsiteY793" fmla="*/ 821970 h 1988131"/>
                <a:gd name="connsiteX794" fmla="*/ 391490 w 1607795"/>
                <a:gd name="connsiteY794" fmla="*/ 850011 h 1988131"/>
                <a:gd name="connsiteX795" fmla="*/ 393243 w 1607795"/>
                <a:gd name="connsiteY795" fmla="*/ 867537 h 1988131"/>
                <a:gd name="connsiteX796" fmla="*/ 400254 w 1607795"/>
                <a:gd name="connsiteY796" fmla="*/ 850011 h 1988131"/>
                <a:gd name="connsiteX797" fmla="*/ 402006 w 1607795"/>
                <a:gd name="connsiteY797" fmla="*/ 853516 h 1988131"/>
                <a:gd name="connsiteX798" fmla="*/ 414274 w 1607795"/>
                <a:gd name="connsiteY798" fmla="*/ 793928 h 1988131"/>
                <a:gd name="connsiteX799" fmla="*/ 416903 w 1607795"/>
                <a:gd name="connsiteY799" fmla="*/ 801815 h 1988131"/>
                <a:gd name="connsiteX800" fmla="*/ 416027 w 1607795"/>
                <a:gd name="connsiteY800" fmla="*/ 807949 h 1988131"/>
                <a:gd name="connsiteX801" fmla="*/ 412521 w 1607795"/>
                <a:gd name="connsiteY801" fmla="*/ 820217 h 1988131"/>
                <a:gd name="connsiteX802" fmla="*/ 412521 w 1607795"/>
                <a:gd name="connsiteY802" fmla="*/ 846506 h 1988131"/>
                <a:gd name="connsiteX803" fmla="*/ 410769 w 1607795"/>
                <a:gd name="connsiteY803" fmla="*/ 874548 h 1988131"/>
                <a:gd name="connsiteX804" fmla="*/ 410769 w 1607795"/>
                <a:gd name="connsiteY804" fmla="*/ 881558 h 1988131"/>
                <a:gd name="connsiteX805" fmla="*/ 412521 w 1607795"/>
                <a:gd name="connsiteY805" fmla="*/ 904342 h 1988131"/>
                <a:gd name="connsiteX806" fmla="*/ 413398 w 1607795"/>
                <a:gd name="connsiteY806" fmla="*/ 906094 h 1988131"/>
                <a:gd name="connsiteX807" fmla="*/ 412521 w 1607795"/>
                <a:gd name="connsiteY807" fmla="*/ 909599 h 1988131"/>
                <a:gd name="connsiteX808" fmla="*/ 412521 w 1607795"/>
                <a:gd name="connsiteY808" fmla="*/ 918362 h 1988131"/>
                <a:gd name="connsiteX809" fmla="*/ 416027 w 1607795"/>
                <a:gd name="connsiteY809" fmla="*/ 914857 h 1988131"/>
                <a:gd name="connsiteX810" fmla="*/ 415151 w 1607795"/>
                <a:gd name="connsiteY810" fmla="*/ 929754 h 1988131"/>
                <a:gd name="connsiteX811" fmla="*/ 414274 w 1607795"/>
                <a:gd name="connsiteY811" fmla="*/ 944651 h 1988131"/>
                <a:gd name="connsiteX812" fmla="*/ 414274 w 1607795"/>
                <a:gd name="connsiteY812" fmla="*/ 946404 h 1988131"/>
                <a:gd name="connsiteX813" fmla="*/ 419532 w 1607795"/>
                <a:gd name="connsiteY813" fmla="*/ 959549 h 1988131"/>
                <a:gd name="connsiteX814" fmla="*/ 423037 w 1607795"/>
                <a:gd name="connsiteY814" fmla="*/ 970940 h 1988131"/>
                <a:gd name="connsiteX815" fmla="*/ 423037 w 1607795"/>
                <a:gd name="connsiteY815" fmla="*/ 976198 h 1988131"/>
                <a:gd name="connsiteX816" fmla="*/ 419532 w 1607795"/>
                <a:gd name="connsiteY816" fmla="*/ 984961 h 1988131"/>
                <a:gd name="connsiteX817" fmla="*/ 417780 w 1607795"/>
                <a:gd name="connsiteY817" fmla="*/ 995477 h 1988131"/>
                <a:gd name="connsiteX818" fmla="*/ 409016 w 1607795"/>
                <a:gd name="connsiteY818" fmla="*/ 983209 h 1988131"/>
                <a:gd name="connsiteX819" fmla="*/ 410769 w 1607795"/>
                <a:gd name="connsiteY819" fmla="*/ 1002487 h 1988131"/>
                <a:gd name="connsiteX820" fmla="*/ 405512 w 1607795"/>
                <a:gd name="connsiteY820" fmla="*/ 1010374 h 1988131"/>
                <a:gd name="connsiteX821" fmla="*/ 398501 w 1607795"/>
                <a:gd name="connsiteY821" fmla="*/ 1016508 h 1988131"/>
                <a:gd name="connsiteX822" fmla="*/ 402006 w 1607795"/>
                <a:gd name="connsiteY822" fmla="*/ 1025271 h 1988131"/>
                <a:gd name="connsiteX823" fmla="*/ 400254 w 1607795"/>
                <a:gd name="connsiteY823" fmla="*/ 1030529 h 1988131"/>
                <a:gd name="connsiteX824" fmla="*/ 393243 w 1607795"/>
                <a:gd name="connsiteY824" fmla="*/ 1034034 h 1988131"/>
                <a:gd name="connsiteX825" fmla="*/ 389738 w 1607795"/>
                <a:gd name="connsiteY825" fmla="*/ 1028776 h 1988131"/>
                <a:gd name="connsiteX826" fmla="*/ 387109 w 1607795"/>
                <a:gd name="connsiteY826" fmla="*/ 1034910 h 1988131"/>
                <a:gd name="connsiteX827" fmla="*/ 387985 w 1607795"/>
                <a:gd name="connsiteY827" fmla="*/ 1039292 h 1988131"/>
                <a:gd name="connsiteX828" fmla="*/ 382728 w 1607795"/>
                <a:gd name="connsiteY828" fmla="*/ 1037539 h 1988131"/>
                <a:gd name="connsiteX829" fmla="*/ 373965 w 1607795"/>
                <a:gd name="connsiteY829" fmla="*/ 1032282 h 1988131"/>
                <a:gd name="connsiteX830" fmla="*/ 365202 w 1607795"/>
                <a:gd name="connsiteY830" fmla="*/ 1027024 h 1988131"/>
                <a:gd name="connsiteX831" fmla="*/ 365202 w 1607795"/>
                <a:gd name="connsiteY831" fmla="*/ 1034910 h 1988131"/>
                <a:gd name="connsiteX832" fmla="*/ 363449 w 1607795"/>
                <a:gd name="connsiteY832" fmla="*/ 1044550 h 1988131"/>
                <a:gd name="connsiteX833" fmla="*/ 359944 w 1607795"/>
                <a:gd name="connsiteY833" fmla="*/ 1039292 h 1988131"/>
                <a:gd name="connsiteX834" fmla="*/ 357315 w 1607795"/>
                <a:gd name="connsiteY834" fmla="*/ 1045426 h 1988131"/>
                <a:gd name="connsiteX835" fmla="*/ 358191 w 1607795"/>
                <a:gd name="connsiteY835" fmla="*/ 1051560 h 1988131"/>
                <a:gd name="connsiteX836" fmla="*/ 347675 w 1607795"/>
                <a:gd name="connsiteY836" fmla="*/ 1049807 h 1988131"/>
                <a:gd name="connsiteX837" fmla="*/ 345923 w 1607795"/>
                <a:gd name="connsiteY837" fmla="*/ 1053313 h 1988131"/>
                <a:gd name="connsiteX838" fmla="*/ 341541 w 1607795"/>
                <a:gd name="connsiteY838" fmla="*/ 1054189 h 1988131"/>
                <a:gd name="connsiteX839" fmla="*/ 335407 w 1607795"/>
                <a:gd name="connsiteY839" fmla="*/ 1051560 h 1988131"/>
                <a:gd name="connsiteX840" fmla="*/ 338036 w 1607795"/>
                <a:gd name="connsiteY840" fmla="*/ 1049807 h 1988131"/>
                <a:gd name="connsiteX841" fmla="*/ 340665 w 1607795"/>
                <a:gd name="connsiteY841" fmla="*/ 1048055 h 1988131"/>
                <a:gd name="connsiteX842" fmla="*/ 331902 w 1607795"/>
                <a:gd name="connsiteY842" fmla="*/ 1035787 h 1988131"/>
                <a:gd name="connsiteX843" fmla="*/ 333655 w 1607795"/>
                <a:gd name="connsiteY843" fmla="*/ 1049807 h 1988131"/>
                <a:gd name="connsiteX844" fmla="*/ 325768 w 1607795"/>
                <a:gd name="connsiteY844" fmla="*/ 1048055 h 1988131"/>
                <a:gd name="connsiteX845" fmla="*/ 321387 w 1607795"/>
                <a:gd name="connsiteY845" fmla="*/ 1042797 h 1988131"/>
                <a:gd name="connsiteX846" fmla="*/ 319634 w 1607795"/>
                <a:gd name="connsiteY846" fmla="*/ 1048055 h 1988131"/>
                <a:gd name="connsiteX847" fmla="*/ 314376 w 1607795"/>
                <a:gd name="connsiteY847" fmla="*/ 1053313 h 1988131"/>
                <a:gd name="connsiteX848" fmla="*/ 309118 w 1607795"/>
                <a:gd name="connsiteY848" fmla="*/ 1046302 h 1988131"/>
                <a:gd name="connsiteX849" fmla="*/ 295097 w 1607795"/>
                <a:gd name="connsiteY849" fmla="*/ 1051560 h 1988131"/>
                <a:gd name="connsiteX850" fmla="*/ 286334 w 1607795"/>
                <a:gd name="connsiteY850" fmla="*/ 1046302 h 1988131"/>
                <a:gd name="connsiteX851" fmla="*/ 282829 w 1607795"/>
                <a:gd name="connsiteY851" fmla="*/ 1039292 h 1988131"/>
                <a:gd name="connsiteX852" fmla="*/ 282829 w 1607795"/>
                <a:gd name="connsiteY852" fmla="*/ 1048055 h 1988131"/>
                <a:gd name="connsiteX853" fmla="*/ 278448 w 1607795"/>
                <a:gd name="connsiteY853" fmla="*/ 1051560 h 1988131"/>
                <a:gd name="connsiteX854" fmla="*/ 274066 w 1607795"/>
                <a:gd name="connsiteY854" fmla="*/ 1048055 h 1988131"/>
                <a:gd name="connsiteX855" fmla="*/ 268808 w 1607795"/>
                <a:gd name="connsiteY855" fmla="*/ 1041045 h 1988131"/>
                <a:gd name="connsiteX856" fmla="*/ 259169 w 1607795"/>
                <a:gd name="connsiteY856" fmla="*/ 1029653 h 1988131"/>
                <a:gd name="connsiteX857" fmla="*/ 251283 w 1607795"/>
                <a:gd name="connsiteY857" fmla="*/ 1018261 h 1988131"/>
                <a:gd name="connsiteX858" fmla="*/ 251283 w 1607795"/>
                <a:gd name="connsiteY858" fmla="*/ 1011250 h 1988131"/>
                <a:gd name="connsiteX859" fmla="*/ 253035 w 1607795"/>
                <a:gd name="connsiteY859" fmla="*/ 1002487 h 1988131"/>
                <a:gd name="connsiteX860" fmla="*/ 247777 w 1607795"/>
                <a:gd name="connsiteY860" fmla="*/ 1009498 h 1988131"/>
                <a:gd name="connsiteX861" fmla="*/ 246025 w 1607795"/>
                <a:gd name="connsiteY861" fmla="*/ 1014755 h 1988131"/>
                <a:gd name="connsiteX862" fmla="*/ 242520 w 1607795"/>
                <a:gd name="connsiteY862" fmla="*/ 1011250 h 1988131"/>
                <a:gd name="connsiteX863" fmla="*/ 232004 w 1607795"/>
                <a:gd name="connsiteY863" fmla="*/ 1005992 h 1988131"/>
                <a:gd name="connsiteX864" fmla="*/ 219736 w 1607795"/>
                <a:gd name="connsiteY864" fmla="*/ 995477 h 1988131"/>
                <a:gd name="connsiteX865" fmla="*/ 219736 w 1607795"/>
                <a:gd name="connsiteY865" fmla="*/ 986714 h 1988131"/>
                <a:gd name="connsiteX866" fmla="*/ 212725 w 1607795"/>
                <a:gd name="connsiteY866" fmla="*/ 976198 h 1988131"/>
                <a:gd name="connsiteX867" fmla="*/ 198705 w 1607795"/>
                <a:gd name="connsiteY867" fmla="*/ 972693 h 1988131"/>
                <a:gd name="connsiteX868" fmla="*/ 189942 w 1607795"/>
                <a:gd name="connsiteY868" fmla="*/ 972693 h 1988131"/>
                <a:gd name="connsiteX869" fmla="*/ 177674 w 1607795"/>
                <a:gd name="connsiteY869" fmla="*/ 969188 h 1988131"/>
                <a:gd name="connsiteX870" fmla="*/ 174168 w 1607795"/>
                <a:gd name="connsiteY870" fmla="*/ 965683 h 1988131"/>
                <a:gd name="connsiteX871" fmla="*/ 167158 w 1607795"/>
                <a:gd name="connsiteY871" fmla="*/ 944651 h 1988131"/>
                <a:gd name="connsiteX872" fmla="*/ 165405 w 1607795"/>
                <a:gd name="connsiteY872" fmla="*/ 941146 h 1988131"/>
                <a:gd name="connsiteX873" fmla="*/ 153137 w 1607795"/>
                <a:gd name="connsiteY873" fmla="*/ 909599 h 1988131"/>
                <a:gd name="connsiteX874" fmla="*/ 153137 w 1607795"/>
                <a:gd name="connsiteY874" fmla="*/ 906094 h 1988131"/>
                <a:gd name="connsiteX875" fmla="*/ 154013 w 1607795"/>
                <a:gd name="connsiteY875" fmla="*/ 892074 h 1988131"/>
                <a:gd name="connsiteX876" fmla="*/ 158395 w 1607795"/>
                <a:gd name="connsiteY876" fmla="*/ 876300 h 1988131"/>
                <a:gd name="connsiteX877" fmla="*/ 167158 w 1607795"/>
                <a:gd name="connsiteY877" fmla="*/ 857022 h 1988131"/>
                <a:gd name="connsiteX878" fmla="*/ 175921 w 1607795"/>
                <a:gd name="connsiteY878" fmla="*/ 837743 h 1988131"/>
                <a:gd name="connsiteX879" fmla="*/ 186437 w 1607795"/>
                <a:gd name="connsiteY879" fmla="*/ 816712 h 1988131"/>
                <a:gd name="connsiteX880" fmla="*/ 188189 w 1607795"/>
                <a:gd name="connsiteY880" fmla="*/ 813207 h 1988131"/>
                <a:gd name="connsiteX881" fmla="*/ 184684 w 1607795"/>
                <a:gd name="connsiteY881" fmla="*/ 727329 h 1988131"/>
                <a:gd name="connsiteX882" fmla="*/ 186437 w 1607795"/>
                <a:gd name="connsiteY882" fmla="*/ 681761 h 1988131"/>
                <a:gd name="connsiteX883" fmla="*/ 184684 w 1607795"/>
                <a:gd name="connsiteY883" fmla="*/ 627431 h 1988131"/>
                <a:gd name="connsiteX884" fmla="*/ 183807 w 1607795"/>
                <a:gd name="connsiteY884" fmla="*/ 603771 h 1988131"/>
                <a:gd name="connsiteX885" fmla="*/ 184684 w 1607795"/>
                <a:gd name="connsiteY885" fmla="*/ 571348 h 1988131"/>
                <a:gd name="connsiteX886" fmla="*/ 182931 w 1607795"/>
                <a:gd name="connsiteY886" fmla="*/ 564337 h 1988131"/>
                <a:gd name="connsiteX887" fmla="*/ 182931 w 1607795"/>
                <a:gd name="connsiteY887" fmla="*/ 559079 h 1988131"/>
                <a:gd name="connsiteX888" fmla="*/ 174168 w 1607795"/>
                <a:gd name="connsiteY888" fmla="*/ 545059 h 1988131"/>
                <a:gd name="connsiteX889" fmla="*/ 167158 w 1607795"/>
                <a:gd name="connsiteY889" fmla="*/ 537172 h 1988131"/>
                <a:gd name="connsiteX890" fmla="*/ 158395 w 1607795"/>
                <a:gd name="connsiteY890" fmla="*/ 531038 h 1988131"/>
                <a:gd name="connsiteX891" fmla="*/ 156642 w 1607795"/>
                <a:gd name="connsiteY891" fmla="*/ 526656 h 1988131"/>
                <a:gd name="connsiteX892" fmla="*/ 158395 w 1607795"/>
                <a:gd name="connsiteY892" fmla="*/ 522275 h 1988131"/>
                <a:gd name="connsiteX893" fmla="*/ 160147 w 1607795"/>
                <a:gd name="connsiteY893" fmla="*/ 515264 h 1988131"/>
                <a:gd name="connsiteX894" fmla="*/ 160147 w 1607795"/>
                <a:gd name="connsiteY894" fmla="*/ 510007 h 1988131"/>
                <a:gd name="connsiteX895" fmla="*/ 156642 w 1607795"/>
                <a:gd name="connsiteY895" fmla="*/ 499491 h 1988131"/>
                <a:gd name="connsiteX896" fmla="*/ 152261 w 1607795"/>
                <a:gd name="connsiteY896" fmla="*/ 492481 h 1988131"/>
                <a:gd name="connsiteX897" fmla="*/ 153137 w 1607795"/>
                <a:gd name="connsiteY897" fmla="*/ 481965 h 1988131"/>
                <a:gd name="connsiteX898" fmla="*/ 165405 w 1607795"/>
                <a:gd name="connsiteY898" fmla="*/ 460934 h 1988131"/>
                <a:gd name="connsiteX899" fmla="*/ 179426 w 1607795"/>
                <a:gd name="connsiteY899" fmla="*/ 441655 h 1988131"/>
                <a:gd name="connsiteX900" fmla="*/ 200457 w 1607795"/>
                <a:gd name="connsiteY900" fmla="*/ 434645 h 1988131"/>
                <a:gd name="connsiteX901" fmla="*/ 205715 w 1607795"/>
                <a:gd name="connsiteY901" fmla="*/ 429387 h 1988131"/>
                <a:gd name="connsiteX902" fmla="*/ 223241 w 1607795"/>
                <a:gd name="connsiteY902" fmla="*/ 410109 h 1988131"/>
                <a:gd name="connsiteX903" fmla="*/ 228499 w 1607795"/>
                <a:gd name="connsiteY903" fmla="*/ 406603 h 1988131"/>
                <a:gd name="connsiteX904" fmla="*/ 233756 w 1607795"/>
                <a:gd name="connsiteY904" fmla="*/ 404851 h 1988131"/>
                <a:gd name="connsiteX905" fmla="*/ 249530 w 1607795"/>
                <a:gd name="connsiteY905" fmla="*/ 392583 h 1988131"/>
                <a:gd name="connsiteX906" fmla="*/ 253035 w 1607795"/>
                <a:gd name="connsiteY906" fmla="*/ 390830 h 1988131"/>
                <a:gd name="connsiteX907" fmla="*/ 291592 w 1607795"/>
                <a:gd name="connsiteY907" fmla="*/ 382067 h 1988131"/>
                <a:gd name="connsiteX908" fmla="*/ 312624 w 1607795"/>
                <a:gd name="connsiteY908" fmla="*/ 385572 h 1988131"/>
                <a:gd name="connsiteX909" fmla="*/ 342418 w 1607795"/>
                <a:gd name="connsiteY909" fmla="*/ 404851 h 1988131"/>
                <a:gd name="connsiteX910" fmla="*/ 361696 w 1607795"/>
                <a:gd name="connsiteY910" fmla="*/ 443408 h 1988131"/>
                <a:gd name="connsiteX911" fmla="*/ 363449 w 1607795"/>
                <a:gd name="connsiteY911" fmla="*/ 452171 h 1988131"/>
                <a:gd name="connsiteX912" fmla="*/ 370459 w 1607795"/>
                <a:gd name="connsiteY912" fmla="*/ 438150 h 1988131"/>
                <a:gd name="connsiteX913" fmla="*/ 377470 w 1607795"/>
                <a:gd name="connsiteY913" fmla="*/ 396088 h 1988131"/>
                <a:gd name="connsiteX914" fmla="*/ 384480 w 1607795"/>
                <a:gd name="connsiteY914" fmla="*/ 354902 h 1988131"/>
                <a:gd name="connsiteX915" fmla="*/ 391490 w 1607795"/>
                <a:gd name="connsiteY915" fmla="*/ 299695 h 1988131"/>
                <a:gd name="connsiteX916" fmla="*/ 394995 w 1607795"/>
                <a:gd name="connsiteY916" fmla="*/ 289179 h 1988131"/>
                <a:gd name="connsiteX917" fmla="*/ 398501 w 1607795"/>
                <a:gd name="connsiteY917" fmla="*/ 289179 h 1988131"/>
                <a:gd name="connsiteX918" fmla="*/ 402006 w 1607795"/>
                <a:gd name="connsiteY918" fmla="*/ 276911 h 1988131"/>
                <a:gd name="connsiteX919" fmla="*/ 407264 w 1607795"/>
                <a:gd name="connsiteY919" fmla="*/ 240106 h 1988131"/>
                <a:gd name="connsiteX920" fmla="*/ 418948 w 1607795"/>
                <a:gd name="connsiteY920" fmla="*/ 216738 h 1988131"/>
                <a:gd name="connsiteX921" fmla="*/ 416027 w 1607795"/>
                <a:gd name="connsiteY921" fmla="*/ 231343 h 1988131"/>
                <a:gd name="connsiteX922" fmla="*/ 416027 w 1607795"/>
                <a:gd name="connsiteY922" fmla="*/ 236601 h 1988131"/>
                <a:gd name="connsiteX923" fmla="*/ 417780 w 1607795"/>
                <a:gd name="connsiteY923" fmla="*/ 236601 h 1988131"/>
                <a:gd name="connsiteX924" fmla="*/ 423037 w 1607795"/>
                <a:gd name="connsiteY924" fmla="*/ 212065 h 1988131"/>
                <a:gd name="connsiteX925" fmla="*/ 421285 w 1607795"/>
                <a:gd name="connsiteY925" fmla="*/ 212065 h 1988131"/>
                <a:gd name="connsiteX926" fmla="*/ 418948 w 1607795"/>
                <a:gd name="connsiteY926" fmla="*/ 216738 h 1988131"/>
                <a:gd name="connsiteX927" fmla="*/ 419532 w 1607795"/>
                <a:gd name="connsiteY927" fmla="*/ 213817 h 1988131"/>
                <a:gd name="connsiteX928" fmla="*/ 421285 w 1607795"/>
                <a:gd name="connsiteY928" fmla="*/ 212065 h 1988131"/>
                <a:gd name="connsiteX929" fmla="*/ 1020674 w 1607795"/>
                <a:gd name="connsiteY929" fmla="*/ 145466 h 1988131"/>
                <a:gd name="connsiteX930" fmla="*/ 997890 w 1607795"/>
                <a:gd name="connsiteY930" fmla="*/ 152476 h 1988131"/>
                <a:gd name="connsiteX931" fmla="*/ 1004900 w 1607795"/>
                <a:gd name="connsiteY931" fmla="*/ 154229 h 1988131"/>
                <a:gd name="connsiteX932" fmla="*/ 1020674 w 1607795"/>
                <a:gd name="connsiteY932" fmla="*/ 145466 h 1988131"/>
                <a:gd name="connsiteX933" fmla="*/ 1364183 w 1607795"/>
                <a:gd name="connsiteY933" fmla="*/ 94641 h 1988131"/>
                <a:gd name="connsiteX934" fmla="*/ 1358926 w 1607795"/>
                <a:gd name="connsiteY934" fmla="*/ 96393 h 1988131"/>
                <a:gd name="connsiteX935" fmla="*/ 1367689 w 1607795"/>
                <a:gd name="connsiteY935" fmla="*/ 96393 h 1988131"/>
                <a:gd name="connsiteX936" fmla="*/ 1364183 w 1607795"/>
                <a:gd name="connsiteY936" fmla="*/ 94641 h 1988131"/>
                <a:gd name="connsiteX937" fmla="*/ 1406246 w 1607795"/>
                <a:gd name="connsiteY937" fmla="*/ 89383 h 1988131"/>
                <a:gd name="connsiteX938" fmla="*/ 1397483 w 1607795"/>
                <a:gd name="connsiteY938" fmla="*/ 90259 h 1988131"/>
                <a:gd name="connsiteX939" fmla="*/ 1397483 w 1607795"/>
                <a:gd name="connsiteY939" fmla="*/ 96393 h 1988131"/>
                <a:gd name="connsiteX940" fmla="*/ 1406246 w 1607795"/>
                <a:gd name="connsiteY940" fmla="*/ 89383 h 1988131"/>
                <a:gd name="connsiteX941" fmla="*/ 1422019 w 1607795"/>
                <a:gd name="connsiteY941" fmla="*/ 85878 h 1988131"/>
                <a:gd name="connsiteX942" fmla="*/ 1423772 w 1607795"/>
                <a:gd name="connsiteY942" fmla="*/ 88506 h 1988131"/>
                <a:gd name="connsiteX943" fmla="*/ 1427277 w 1607795"/>
                <a:gd name="connsiteY943" fmla="*/ 89383 h 1988131"/>
                <a:gd name="connsiteX944" fmla="*/ 1427277 w 1607795"/>
                <a:gd name="connsiteY944" fmla="*/ 85878 h 1988131"/>
                <a:gd name="connsiteX945" fmla="*/ 1422019 w 1607795"/>
                <a:gd name="connsiteY945" fmla="*/ 85878 h 1988131"/>
                <a:gd name="connsiteX946" fmla="*/ 1280497 w 1607795"/>
                <a:gd name="connsiteY946" fmla="*/ 22346 h 1988131"/>
                <a:gd name="connsiteX947" fmla="*/ 1281811 w 1607795"/>
                <a:gd name="connsiteY947" fmla="*/ 24537 h 1988131"/>
                <a:gd name="connsiteX948" fmla="*/ 1284440 w 1607795"/>
                <a:gd name="connsiteY948" fmla="*/ 25413 h 1988131"/>
                <a:gd name="connsiteX949" fmla="*/ 1290574 w 1607795"/>
                <a:gd name="connsiteY949" fmla="*/ 24537 h 1988131"/>
                <a:gd name="connsiteX950" fmla="*/ 1322121 w 1607795"/>
                <a:gd name="connsiteY950" fmla="*/ 24537 h 1988131"/>
                <a:gd name="connsiteX951" fmla="*/ 1330884 w 1607795"/>
                <a:gd name="connsiteY951" fmla="*/ 28042 h 1988131"/>
                <a:gd name="connsiteX952" fmla="*/ 1364183 w 1607795"/>
                <a:gd name="connsiteY952" fmla="*/ 35052 h 1988131"/>
                <a:gd name="connsiteX953" fmla="*/ 1378204 w 1607795"/>
                <a:gd name="connsiteY953" fmla="*/ 41186 h 1988131"/>
                <a:gd name="connsiteX954" fmla="*/ 1385215 w 1607795"/>
                <a:gd name="connsiteY954" fmla="*/ 52578 h 1988131"/>
                <a:gd name="connsiteX955" fmla="*/ 1393978 w 1607795"/>
                <a:gd name="connsiteY955" fmla="*/ 70104 h 1988131"/>
                <a:gd name="connsiteX956" fmla="*/ 1397483 w 1607795"/>
                <a:gd name="connsiteY956" fmla="*/ 65723 h 1988131"/>
                <a:gd name="connsiteX957" fmla="*/ 1402741 w 1607795"/>
                <a:gd name="connsiteY957" fmla="*/ 63094 h 1988131"/>
                <a:gd name="connsiteX958" fmla="*/ 1409751 w 1607795"/>
                <a:gd name="connsiteY958" fmla="*/ 52578 h 1988131"/>
                <a:gd name="connsiteX959" fmla="*/ 1404493 w 1607795"/>
                <a:gd name="connsiteY959" fmla="*/ 48197 h 1988131"/>
                <a:gd name="connsiteX960" fmla="*/ 1397483 w 1607795"/>
                <a:gd name="connsiteY960" fmla="*/ 49073 h 1988131"/>
                <a:gd name="connsiteX961" fmla="*/ 1397483 w 1607795"/>
                <a:gd name="connsiteY961" fmla="*/ 42062 h 1988131"/>
                <a:gd name="connsiteX962" fmla="*/ 1422019 w 1607795"/>
                <a:gd name="connsiteY962" fmla="*/ 42062 h 1988131"/>
                <a:gd name="connsiteX963" fmla="*/ 1431658 w 1607795"/>
                <a:gd name="connsiteY963" fmla="*/ 47320 h 1988131"/>
                <a:gd name="connsiteX964" fmla="*/ 1444803 w 1607795"/>
                <a:gd name="connsiteY964" fmla="*/ 57836 h 1988131"/>
                <a:gd name="connsiteX965" fmla="*/ 1437793 w 1607795"/>
                <a:gd name="connsiteY965" fmla="*/ 58712 h 1988131"/>
                <a:gd name="connsiteX966" fmla="*/ 1430782 w 1607795"/>
                <a:gd name="connsiteY966" fmla="*/ 59589 h 1988131"/>
                <a:gd name="connsiteX967" fmla="*/ 1409751 w 1607795"/>
                <a:gd name="connsiteY967" fmla="*/ 66599 h 1988131"/>
                <a:gd name="connsiteX968" fmla="*/ 1403617 w 1607795"/>
                <a:gd name="connsiteY968" fmla="*/ 68352 h 1988131"/>
                <a:gd name="connsiteX969" fmla="*/ 1397483 w 1607795"/>
                <a:gd name="connsiteY969" fmla="*/ 71857 h 1988131"/>
                <a:gd name="connsiteX970" fmla="*/ 1406246 w 1607795"/>
                <a:gd name="connsiteY970" fmla="*/ 77114 h 1988131"/>
                <a:gd name="connsiteX971" fmla="*/ 1409751 w 1607795"/>
                <a:gd name="connsiteY971" fmla="*/ 82372 h 1988131"/>
                <a:gd name="connsiteX972" fmla="*/ 1422019 w 1607795"/>
                <a:gd name="connsiteY972" fmla="*/ 82372 h 1988131"/>
                <a:gd name="connsiteX973" fmla="*/ 1422019 w 1607795"/>
                <a:gd name="connsiteY973" fmla="*/ 78867 h 1988131"/>
                <a:gd name="connsiteX974" fmla="*/ 1436040 w 1607795"/>
                <a:gd name="connsiteY974" fmla="*/ 75362 h 1988131"/>
                <a:gd name="connsiteX975" fmla="*/ 1441298 w 1607795"/>
                <a:gd name="connsiteY975" fmla="*/ 78867 h 1988131"/>
                <a:gd name="connsiteX976" fmla="*/ 1444803 w 1607795"/>
                <a:gd name="connsiteY976" fmla="*/ 85878 h 1988131"/>
                <a:gd name="connsiteX977" fmla="*/ 1448308 w 1607795"/>
                <a:gd name="connsiteY977" fmla="*/ 89383 h 1988131"/>
                <a:gd name="connsiteX978" fmla="*/ 1459700 w 1607795"/>
                <a:gd name="connsiteY978" fmla="*/ 92888 h 1988131"/>
                <a:gd name="connsiteX979" fmla="*/ 1467587 w 1607795"/>
                <a:gd name="connsiteY979" fmla="*/ 96393 h 1988131"/>
                <a:gd name="connsiteX980" fmla="*/ 1483360 w 1607795"/>
                <a:gd name="connsiteY980" fmla="*/ 108661 h 1988131"/>
                <a:gd name="connsiteX981" fmla="*/ 1489494 w 1607795"/>
                <a:gd name="connsiteY981" fmla="*/ 122682 h 1988131"/>
                <a:gd name="connsiteX982" fmla="*/ 1497381 w 1607795"/>
                <a:gd name="connsiteY982" fmla="*/ 129693 h 1988131"/>
                <a:gd name="connsiteX983" fmla="*/ 1509649 w 1607795"/>
                <a:gd name="connsiteY983" fmla="*/ 136703 h 1988131"/>
                <a:gd name="connsiteX984" fmla="*/ 1518412 w 1607795"/>
                <a:gd name="connsiteY984" fmla="*/ 152476 h 1988131"/>
                <a:gd name="connsiteX985" fmla="*/ 1519289 w 1607795"/>
                <a:gd name="connsiteY985" fmla="*/ 168250 h 1988131"/>
                <a:gd name="connsiteX986" fmla="*/ 1518412 w 1607795"/>
                <a:gd name="connsiteY986" fmla="*/ 185776 h 1988131"/>
                <a:gd name="connsiteX987" fmla="*/ 1518412 w 1607795"/>
                <a:gd name="connsiteY987" fmla="*/ 189281 h 1988131"/>
                <a:gd name="connsiteX988" fmla="*/ 1518412 w 1607795"/>
                <a:gd name="connsiteY988" fmla="*/ 213817 h 1988131"/>
                <a:gd name="connsiteX989" fmla="*/ 1518412 w 1607795"/>
                <a:gd name="connsiteY989" fmla="*/ 224333 h 1988131"/>
                <a:gd name="connsiteX990" fmla="*/ 1516660 w 1607795"/>
                <a:gd name="connsiteY990" fmla="*/ 227838 h 1988131"/>
                <a:gd name="connsiteX991" fmla="*/ 1514907 w 1607795"/>
                <a:gd name="connsiteY991" fmla="*/ 233096 h 1988131"/>
                <a:gd name="connsiteX992" fmla="*/ 1504391 w 1607795"/>
                <a:gd name="connsiteY992" fmla="*/ 255880 h 1988131"/>
                <a:gd name="connsiteX993" fmla="*/ 1502639 w 1607795"/>
                <a:gd name="connsiteY993" fmla="*/ 259385 h 1988131"/>
                <a:gd name="connsiteX994" fmla="*/ 1500010 w 1607795"/>
                <a:gd name="connsiteY994" fmla="*/ 267272 h 1988131"/>
                <a:gd name="connsiteX995" fmla="*/ 1497381 w 1607795"/>
                <a:gd name="connsiteY995" fmla="*/ 275158 h 1988131"/>
                <a:gd name="connsiteX996" fmla="*/ 1492999 w 1607795"/>
                <a:gd name="connsiteY996" fmla="*/ 279540 h 1988131"/>
                <a:gd name="connsiteX997" fmla="*/ 1490370 w 1607795"/>
                <a:gd name="connsiteY997" fmla="*/ 285674 h 1988131"/>
                <a:gd name="connsiteX998" fmla="*/ 1467587 w 1607795"/>
                <a:gd name="connsiteY998" fmla="*/ 290932 h 1988131"/>
                <a:gd name="connsiteX999" fmla="*/ 1444803 w 1607795"/>
                <a:gd name="connsiteY999" fmla="*/ 299695 h 1988131"/>
                <a:gd name="connsiteX1000" fmla="*/ 1422019 w 1607795"/>
                <a:gd name="connsiteY1000" fmla="*/ 299695 h 1988131"/>
                <a:gd name="connsiteX1001" fmla="*/ 1418514 w 1607795"/>
                <a:gd name="connsiteY1001" fmla="*/ 297942 h 1988131"/>
                <a:gd name="connsiteX1002" fmla="*/ 1415009 w 1607795"/>
                <a:gd name="connsiteY1002" fmla="*/ 299695 h 1988131"/>
                <a:gd name="connsiteX1003" fmla="*/ 1403617 w 1607795"/>
                <a:gd name="connsiteY1003" fmla="*/ 300571 h 1988131"/>
                <a:gd name="connsiteX1004" fmla="*/ 1393978 w 1607795"/>
                <a:gd name="connsiteY1004" fmla="*/ 299695 h 1988131"/>
                <a:gd name="connsiteX1005" fmla="*/ 1364183 w 1607795"/>
                <a:gd name="connsiteY1005" fmla="*/ 289179 h 1988131"/>
                <a:gd name="connsiteX1006" fmla="*/ 1358926 w 1607795"/>
                <a:gd name="connsiteY1006" fmla="*/ 289179 h 1988131"/>
                <a:gd name="connsiteX1007" fmla="*/ 1374699 w 1607795"/>
                <a:gd name="connsiteY1007" fmla="*/ 295313 h 1988131"/>
                <a:gd name="connsiteX1008" fmla="*/ 1388720 w 1607795"/>
                <a:gd name="connsiteY1008" fmla="*/ 299695 h 1988131"/>
                <a:gd name="connsiteX1009" fmla="*/ 1376452 w 1607795"/>
                <a:gd name="connsiteY1009" fmla="*/ 301447 h 1988131"/>
                <a:gd name="connsiteX1010" fmla="*/ 1362431 w 1607795"/>
                <a:gd name="connsiteY1010" fmla="*/ 299695 h 1988131"/>
                <a:gd name="connsiteX1011" fmla="*/ 1341400 w 1607795"/>
                <a:gd name="connsiteY1011" fmla="*/ 300571 h 1988131"/>
                <a:gd name="connsiteX1012" fmla="*/ 1325626 w 1607795"/>
                <a:gd name="connsiteY1012" fmla="*/ 303200 h 1988131"/>
                <a:gd name="connsiteX1013" fmla="*/ 1318616 w 1607795"/>
                <a:gd name="connsiteY1013" fmla="*/ 306705 h 1988131"/>
                <a:gd name="connsiteX1014" fmla="*/ 1313358 w 1607795"/>
                <a:gd name="connsiteY1014" fmla="*/ 306705 h 1988131"/>
                <a:gd name="connsiteX1015" fmla="*/ 1333513 w 1607795"/>
                <a:gd name="connsiteY1015" fmla="*/ 299695 h 1988131"/>
                <a:gd name="connsiteX1016" fmla="*/ 1351916 w 1607795"/>
                <a:gd name="connsiteY1016" fmla="*/ 290932 h 1988131"/>
                <a:gd name="connsiteX1017" fmla="*/ 1342276 w 1607795"/>
                <a:gd name="connsiteY1017" fmla="*/ 291808 h 1988131"/>
                <a:gd name="connsiteX1018" fmla="*/ 1330884 w 1607795"/>
                <a:gd name="connsiteY1018" fmla="*/ 290932 h 1988131"/>
                <a:gd name="connsiteX1019" fmla="*/ 1343152 w 1607795"/>
                <a:gd name="connsiteY1019" fmla="*/ 285674 h 1988131"/>
                <a:gd name="connsiteX1020" fmla="*/ 1339647 w 1607795"/>
                <a:gd name="connsiteY1020" fmla="*/ 285674 h 1988131"/>
                <a:gd name="connsiteX1021" fmla="*/ 1322121 w 1607795"/>
                <a:gd name="connsiteY1021" fmla="*/ 292684 h 1988131"/>
                <a:gd name="connsiteX1022" fmla="*/ 1302843 w 1607795"/>
                <a:gd name="connsiteY1022" fmla="*/ 299695 h 1988131"/>
                <a:gd name="connsiteX1023" fmla="*/ 1299337 w 1607795"/>
                <a:gd name="connsiteY1023" fmla="*/ 303200 h 1988131"/>
                <a:gd name="connsiteX1024" fmla="*/ 1294080 w 1607795"/>
                <a:gd name="connsiteY1024" fmla="*/ 303200 h 1988131"/>
                <a:gd name="connsiteX1025" fmla="*/ 1284440 w 1607795"/>
                <a:gd name="connsiteY1025" fmla="*/ 310210 h 1988131"/>
                <a:gd name="connsiteX1026" fmla="*/ 1273049 w 1607795"/>
                <a:gd name="connsiteY1026" fmla="*/ 313716 h 1988131"/>
                <a:gd name="connsiteX1027" fmla="*/ 1246759 w 1607795"/>
                <a:gd name="connsiteY1027" fmla="*/ 331241 h 1988131"/>
                <a:gd name="connsiteX1028" fmla="*/ 1278306 w 1607795"/>
                <a:gd name="connsiteY1028" fmla="*/ 320726 h 1988131"/>
                <a:gd name="connsiteX1029" fmla="*/ 1309853 w 1607795"/>
                <a:gd name="connsiteY1029" fmla="*/ 310210 h 1988131"/>
                <a:gd name="connsiteX1030" fmla="*/ 1294080 w 1607795"/>
                <a:gd name="connsiteY1030" fmla="*/ 317221 h 1988131"/>
                <a:gd name="connsiteX1031" fmla="*/ 1269543 w 1607795"/>
                <a:gd name="connsiteY1031" fmla="*/ 328613 h 1988131"/>
                <a:gd name="connsiteX1032" fmla="*/ 1243254 w 1607795"/>
                <a:gd name="connsiteY1032" fmla="*/ 341757 h 1988131"/>
                <a:gd name="connsiteX1033" fmla="*/ 1221346 w 1607795"/>
                <a:gd name="connsiteY1033" fmla="*/ 351396 h 1988131"/>
                <a:gd name="connsiteX1034" fmla="*/ 1195934 w 1607795"/>
                <a:gd name="connsiteY1034" fmla="*/ 362788 h 1988131"/>
                <a:gd name="connsiteX1035" fmla="*/ 1157377 w 1607795"/>
                <a:gd name="connsiteY1035" fmla="*/ 389077 h 1988131"/>
                <a:gd name="connsiteX1036" fmla="*/ 1153872 w 1607795"/>
                <a:gd name="connsiteY1036" fmla="*/ 390830 h 1988131"/>
                <a:gd name="connsiteX1037" fmla="*/ 1156500 w 1607795"/>
                <a:gd name="connsiteY1037" fmla="*/ 396964 h 1988131"/>
                <a:gd name="connsiteX1038" fmla="*/ 1160882 w 1607795"/>
                <a:gd name="connsiteY1038" fmla="*/ 403098 h 1988131"/>
                <a:gd name="connsiteX1039" fmla="*/ 1162635 w 1607795"/>
                <a:gd name="connsiteY1039" fmla="*/ 407480 h 1988131"/>
                <a:gd name="connsiteX1040" fmla="*/ 1167892 w 1607795"/>
                <a:gd name="connsiteY1040" fmla="*/ 410109 h 1988131"/>
                <a:gd name="connsiteX1041" fmla="*/ 1177531 w 1607795"/>
                <a:gd name="connsiteY1041" fmla="*/ 411861 h 1988131"/>
                <a:gd name="connsiteX1042" fmla="*/ 1183666 w 1607795"/>
                <a:gd name="connsiteY1042" fmla="*/ 418871 h 1988131"/>
                <a:gd name="connsiteX1043" fmla="*/ 1188923 w 1607795"/>
                <a:gd name="connsiteY1043" fmla="*/ 424129 h 1988131"/>
                <a:gd name="connsiteX1044" fmla="*/ 1191553 w 1607795"/>
                <a:gd name="connsiteY1044" fmla="*/ 421500 h 1988131"/>
                <a:gd name="connsiteX1045" fmla="*/ 1194181 w 1607795"/>
                <a:gd name="connsiteY1045" fmla="*/ 418871 h 1988131"/>
                <a:gd name="connsiteX1046" fmla="*/ 1197686 w 1607795"/>
                <a:gd name="connsiteY1046" fmla="*/ 420624 h 1988131"/>
                <a:gd name="connsiteX1047" fmla="*/ 1202945 w 1607795"/>
                <a:gd name="connsiteY1047" fmla="*/ 422377 h 1988131"/>
                <a:gd name="connsiteX1048" fmla="*/ 1206449 w 1607795"/>
                <a:gd name="connsiteY1048" fmla="*/ 424129 h 1988131"/>
                <a:gd name="connsiteX1049" fmla="*/ 1209955 w 1607795"/>
                <a:gd name="connsiteY1049" fmla="*/ 426758 h 1988131"/>
                <a:gd name="connsiteX1050" fmla="*/ 1215213 w 1607795"/>
                <a:gd name="connsiteY1050" fmla="*/ 429387 h 1988131"/>
                <a:gd name="connsiteX1051" fmla="*/ 1220470 w 1607795"/>
                <a:gd name="connsiteY1051" fmla="*/ 426758 h 1988131"/>
                <a:gd name="connsiteX1052" fmla="*/ 1227481 w 1607795"/>
                <a:gd name="connsiteY1052" fmla="*/ 424129 h 1988131"/>
                <a:gd name="connsiteX1053" fmla="*/ 1230986 w 1607795"/>
                <a:gd name="connsiteY1053" fmla="*/ 431140 h 1988131"/>
                <a:gd name="connsiteX1054" fmla="*/ 1239749 w 1607795"/>
                <a:gd name="connsiteY1054" fmla="*/ 434645 h 1988131"/>
                <a:gd name="connsiteX1055" fmla="*/ 1257275 w 1607795"/>
                <a:gd name="connsiteY1055" fmla="*/ 443408 h 1988131"/>
                <a:gd name="connsiteX1056" fmla="*/ 1269543 w 1607795"/>
                <a:gd name="connsiteY1056" fmla="*/ 453923 h 1988131"/>
                <a:gd name="connsiteX1057" fmla="*/ 1278306 w 1607795"/>
                <a:gd name="connsiteY1057" fmla="*/ 461810 h 1988131"/>
                <a:gd name="connsiteX1058" fmla="*/ 1294080 w 1607795"/>
                <a:gd name="connsiteY1058" fmla="*/ 460934 h 1988131"/>
                <a:gd name="connsiteX1059" fmla="*/ 1302843 w 1607795"/>
                <a:gd name="connsiteY1059" fmla="*/ 458305 h 1988131"/>
                <a:gd name="connsiteX1060" fmla="*/ 1309853 w 1607795"/>
                <a:gd name="connsiteY1060" fmla="*/ 455676 h 1988131"/>
                <a:gd name="connsiteX1061" fmla="*/ 1322121 w 1607795"/>
                <a:gd name="connsiteY1061" fmla="*/ 453923 h 1988131"/>
                <a:gd name="connsiteX1062" fmla="*/ 1330884 w 1607795"/>
                <a:gd name="connsiteY1062" fmla="*/ 450418 h 1988131"/>
                <a:gd name="connsiteX1063" fmla="*/ 1339647 w 1607795"/>
                <a:gd name="connsiteY1063" fmla="*/ 446037 h 1988131"/>
                <a:gd name="connsiteX1064" fmla="*/ 1351916 w 1607795"/>
                <a:gd name="connsiteY1064" fmla="*/ 443408 h 1988131"/>
                <a:gd name="connsiteX1065" fmla="*/ 1371194 w 1607795"/>
                <a:gd name="connsiteY1065" fmla="*/ 436398 h 1988131"/>
                <a:gd name="connsiteX1066" fmla="*/ 1385215 w 1607795"/>
                <a:gd name="connsiteY1066" fmla="*/ 439903 h 1988131"/>
                <a:gd name="connsiteX1067" fmla="*/ 1415009 w 1607795"/>
                <a:gd name="connsiteY1067" fmla="*/ 453923 h 1988131"/>
                <a:gd name="connsiteX1068" fmla="*/ 1423772 w 1607795"/>
                <a:gd name="connsiteY1068" fmla="*/ 456552 h 1988131"/>
                <a:gd name="connsiteX1069" fmla="*/ 1436040 w 1607795"/>
                <a:gd name="connsiteY1069" fmla="*/ 460934 h 1988131"/>
                <a:gd name="connsiteX1070" fmla="*/ 1444803 w 1607795"/>
                <a:gd name="connsiteY1070" fmla="*/ 464439 h 1988131"/>
                <a:gd name="connsiteX1071" fmla="*/ 1458824 w 1607795"/>
                <a:gd name="connsiteY1071" fmla="*/ 469697 h 1988131"/>
                <a:gd name="connsiteX1072" fmla="*/ 1476350 w 1607795"/>
                <a:gd name="connsiteY1072" fmla="*/ 480212 h 1988131"/>
                <a:gd name="connsiteX1073" fmla="*/ 1502639 w 1607795"/>
                <a:gd name="connsiteY1073" fmla="*/ 487223 h 1988131"/>
                <a:gd name="connsiteX1074" fmla="*/ 1504391 w 1607795"/>
                <a:gd name="connsiteY1074" fmla="*/ 487223 h 1988131"/>
                <a:gd name="connsiteX1075" fmla="*/ 1530681 w 1607795"/>
                <a:gd name="connsiteY1075" fmla="*/ 494233 h 1988131"/>
                <a:gd name="connsiteX1076" fmla="*/ 1534186 w 1607795"/>
                <a:gd name="connsiteY1076" fmla="*/ 497738 h 1988131"/>
                <a:gd name="connsiteX1077" fmla="*/ 1560475 w 1607795"/>
                <a:gd name="connsiteY1077" fmla="*/ 513512 h 1988131"/>
                <a:gd name="connsiteX1078" fmla="*/ 1581506 w 1607795"/>
                <a:gd name="connsiteY1078" fmla="*/ 525780 h 1988131"/>
                <a:gd name="connsiteX1079" fmla="*/ 1584135 w 1607795"/>
                <a:gd name="connsiteY1079" fmla="*/ 531038 h 1988131"/>
                <a:gd name="connsiteX1080" fmla="*/ 1590269 w 1607795"/>
                <a:gd name="connsiteY1080" fmla="*/ 532790 h 1988131"/>
                <a:gd name="connsiteX1081" fmla="*/ 1606042 w 1607795"/>
                <a:gd name="connsiteY1081" fmla="*/ 545059 h 1988131"/>
                <a:gd name="connsiteX1082" fmla="*/ 1606919 w 1607795"/>
                <a:gd name="connsiteY1082" fmla="*/ 553822 h 1988131"/>
                <a:gd name="connsiteX1083" fmla="*/ 1606042 w 1607795"/>
                <a:gd name="connsiteY1083" fmla="*/ 564337 h 1988131"/>
                <a:gd name="connsiteX1084" fmla="*/ 1604290 w 1607795"/>
                <a:gd name="connsiteY1084" fmla="*/ 576606 h 1988131"/>
                <a:gd name="connsiteX1085" fmla="*/ 1606042 w 1607795"/>
                <a:gd name="connsiteY1085" fmla="*/ 601142 h 1988131"/>
                <a:gd name="connsiteX1086" fmla="*/ 1607795 w 1607795"/>
                <a:gd name="connsiteY1086" fmla="*/ 606400 h 1988131"/>
                <a:gd name="connsiteX1087" fmla="*/ 1606919 w 1607795"/>
                <a:gd name="connsiteY1087" fmla="*/ 615163 h 1988131"/>
                <a:gd name="connsiteX1088" fmla="*/ 1595527 w 1607795"/>
                <a:gd name="connsiteY1088" fmla="*/ 620420 h 1988131"/>
                <a:gd name="connsiteX1089" fmla="*/ 1593774 w 1607795"/>
                <a:gd name="connsiteY1089" fmla="*/ 627431 h 1988131"/>
                <a:gd name="connsiteX1090" fmla="*/ 1581506 w 1607795"/>
                <a:gd name="connsiteY1090" fmla="*/ 643204 h 1988131"/>
                <a:gd name="connsiteX1091" fmla="*/ 1560475 w 1607795"/>
                <a:gd name="connsiteY1091" fmla="*/ 660730 h 1988131"/>
                <a:gd name="connsiteX1092" fmla="*/ 1553464 w 1607795"/>
                <a:gd name="connsiteY1092" fmla="*/ 671246 h 1988131"/>
                <a:gd name="connsiteX1093" fmla="*/ 1546454 w 1607795"/>
                <a:gd name="connsiteY1093" fmla="*/ 674751 h 1988131"/>
                <a:gd name="connsiteX1094" fmla="*/ 1542949 w 1607795"/>
                <a:gd name="connsiteY1094" fmla="*/ 694030 h 1988131"/>
                <a:gd name="connsiteX1095" fmla="*/ 1541196 w 1607795"/>
                <a:gd name="connsiteY1095" fmla="*/ 730834 h 1988131"/>
                <a:gd name="connsiteX1096" fmla="*/ 1541196 w 1607795"/>
                <a:gd name="connsiteY1096" fmla="*/ 713308 h 1988131"/>
                <a:gd name="connsiteX1097" fmla="*/ 1534186 w 1607795"/>
                <a:gd name="connsiteY1097" fmla="*/ 713308 h 1988131"/>
                <a:gd name="connsiteX1098" fmla="*/ 1532433 w 1607795"/>
                <a:gd name="connsiteY1098" fmla="*/ 718566 h 1988131"/>
                <a:gd name="connsiteX1099" fmla="*/ 1530681 w 1607795"/>
                <a:gd name="connsiteY1099" fmla="*/ 730834 h 1988131"/>
                <a:gd name="connsiteX1100" fmla="*/ 1530681 w 1607795"/>
                <a:gd name="connsiteY1100" fmla="*/ 767639 h 1988131"/>
                <a:gd name="connsiteX1101" fmla="*/ 1527175 w 1607795"/>
                <a:gd name="connsiteY1101" fmla="*/ 778155 h 1988131"/>
                <a:gd name="connsiteX1102" fmla="*/ 1527175 w 1607795"/>
                <a:gd name="connsiteY1102" fmla="*/ 806196 h 1988131"/>
                <a:gd name="connsiteX1103" fmla="*/ 1530681 w 1607795"/>
                <a:gd name="connsiteY1103" fmla="*/ 841248 h 1988131"/>
                <a:gd name="connsiteX1104" fmla="*/ 1530681 w 1607795"/>
                <a:gd name="connsiteY1104" fmla="*/ 862279 h 1988131"/>
                <a:gd name="connsiteX1105" fmla="*/ 1532433 w 1607795"/>
                <a:gd name="connsiteY1105" fmla="*/ 864032 h 1988131"/>
                <a:gd name="connsiteX1106" fmla="*/ 1530681 w 1607795"/>
                <a:gd name="connsiteY1106" fmla="*/ 865784 h 1988131"/>
                <a:gd name="connsiteX1107" fmla="*/ 1534186 w 1607795"/>
                <a:gd name="connsiteY1107" fmla="*/ 890321 h 1988131"/>
                <a:gd name="connsiteX1108" fmla="*/ 1534186 w 1607795"/>
                <a:gd name="connsiteY1108" fmla="*/ 902589 h 1988131"/>
                <a:gd name="connsiteX1109" fmla="*/ 1534186 w 1607795"/>
                <a:gd name="connsiteY1109" fmla="*/ 913105 h 1988131"/>
                <a:gd name="connsiteX1110" fmla="*/ 1534186 w 1607795"/>
                <a:gd name="connsiteY1110" fmla="*/ 918362 h 1988131"/>
                <a:gd name="connsiteX1111" fmla="*/ 1537691 w 1607795"/>
                <a:gd name="connsiteY1111" fmla="*/ 925373 h 1988131"/>
                <a:gd name="connsiteX1112" fmla="*/ 1541196 w 1607795"/>
                <a:gd name="connsiteY1112" fmla="*/ 932383 h 1988131"/>
                <a:gd name="connsiteX1113" fmla="*/ 1542072 w 1607795"/>
                <a:gd name="connsiteY1113" fmla="*/ 944651 h 1988131"/>
                <a:gd name="connsiteX1114" fmla="*/ 1542949 w 1607795"/>
                <a:gd name="connsiteY1114" fmla="*/ 955167 h 1988131"/>
                <a:gd name="connsiteX1115" fmla="*/ 1544701 w 1607795"/>
                <a:gd name="connsiteY1115" fmla="*/ 965683 h 1988131"/>
                <a:gd name="connsiteX1116" fmla="*/ 1546454 w 1607795"/>
                <a:gd name="connsiteY1116" fmla="*/ 979703 h 1988131"/>
                <a:gd name="connsiteX1117" fmla="*/ 1549959 w 1607795"/>
                <a:gd name="connsiteY1117" fmla="*/ 991972 h 1988131"/>
                <a:gd name="connsiteX1118" fmla="*/ 1553464 w 1607795"/>
                <a:gd name="connsiteY1118" fmla="*/ 1007745 h 1988131"/>
                <a:gd name="connsiteX1119" fmla="*/ 1553464 w 1607795"/>
                <a:gd name="connsiteY1119" fmla="*/ 1014755 h 1988131"/>
                <a:gd name="connsiteX1120" fmla="*/ 1542949 w 1607795"/>
                <a:gd name="connsiteY1120" fmla="*/ 1044550 h 1988131"/>
                <a:gd name="connsiteX1121" fmla="*/ 1542949 w 1607795"/>
                <a:gd name="connsiteY1121" fmla="*/ 1072591 h 1988131"/>
                <a:gd name="connsiteX1122" fmla="*/ 1546454 w 1607795"/>
                <a:gd name="connsiteY1122" fmla="*/ 1099757 h 1988131"/>
                <a:gd name="connsiteX1123" fmla="*/ 1553464 w 1607795"/>
                <a:gd name="connsiteY1123" fmla="*/ 1128674 h 1988131"/>
                <a:gd name="connsiteX1124" fmla="*/ 1553464 w 1607795"/>
                <a:gd name="connsiteY1124" fmla="*/ 1137437 h 1988131"/>
                <a:gd name="connsiteX1125" fmla="*/ 1546454 w 1607795"/>
                <a:gd name="connsiteY1125" fmla="*/ 1140943 h 1988131"/>
                <a:gd name="connsiteX1126" fmla="*/ 1548206 w 1607795"/>
                <a:gd name="connsiteY1126" fmla="*/ 1147953 h 1988131"/>
                <a:gd name="connsiteX1127" fmla="*/ 1534186 w 1607795"/>
                <a:gd name="connsiteY1127" fmla="*/ 1161974 h 1988131"/>
                <a:gd name="connsiteX1128" fmla="*/ 1502639 w 1607795"/>
                <a:gd name="connsiteY1128" fmla="*/ 1172490 h 1988131"/>
                <a:gd name="connsiteX1129" fmla="*/ 1497381 w 1607795"/>
                <a:gd name="connsiteY1129" fmla="*/ 1175995 h 1988131"/>
                <a:gd name="connsiteX1130" fmla="*/ 1497381 w 1607795"/>
                <a:gd name="connsiteY1130" fmla="*/ 1188263 h 1988131"/>
                <a:gd name="connsiteX1131" fmla="*/ 1494752 w 1607795"/>
                <a:gd name="connsiteY1131" fmla="*/ 1196150 h 1988131"/>
                <a:gd name="connsiteX1132" fmla="*/ 1483360 w 1607795"/>
                <a:gd name="connsiteY1132" fmla="*/ 1198778 h 1988131"/>
                <a:gd name="connsiteX1133" fmla="*/ 1478979 w 1607795"/>
                <a:gd name="connsiteY1133" fmla="*/ 1199655 h 1988131"/>
                <a:gd name="connsiteX1134" fmla="*/ 1471092 w 1607795"/>
                <a:gd name="connsiteY1134" fmla="*/ 1200531 h 1988131"/>
                <a:gd name="connsiteX1135" fmla="*/ 1467587 w 1607795"/>
                <a:gd name="connsiteY1135" fmla="*/ 1198778 h 1988131"/>
                <a:gd name="connsiteX1136" fmla="*/ 1458824 w 1607795"/>
                <a:gd name="connsiteY1136" fmla="*/ 1198778 h 1988131"/>
                <a:gd name="connsiteX1137" fmla="*/ 1451814 w 1607795"/>
                <a:gd name="connsiteY1137" fmla="*/ 1200531 h 1988131"/>
                <a:gd name="connsiteX1138" fmla="*/ 1439545 w 1607795"/>
                <a:gd name="connsiteY1138" fmla="*/ 1207541 h 1988131"/>
                <a:gd name="connsiteX1139" fmla="*/ 1436040 w 1607795"/>
                <a:gd name="connsiteY1139" fmla="*/ 1211047 h 1988131"/>
                <a:gd name="connsiteX1140" fmla="*/ 1436040 w 1607795"/>
                <a:gd name="connsiteY1140" fmla="*/ 1202284 h 1988131"/>
                <a:gd name="connsiteX1141" fmla="*/ 1415009 w 1607795"/>
                <a:gd name="connsiteY1141" fmla="*/ 1200531 h 1988131"/>
                <a:gd name="connsiteX1142" fmla="*/ 1400988 w 1607795"/>
                <a:gd name="connsiteY1142" fmla="*/ 1200531 h 1988131"/>
                <a:gd name="connsiteX1143" fmla="*/ 1388720 w 1607795"/>
                <a:gd name="connsiteY1143" fmla="*/ 1200531 h 1988131"/>
                <a:gd name="connsiteX1144" fmla="*/ 1386967 w 1607795"/>
                <a:gd name="connsiteY1144" fmla="*/ 1200531 h 1988131"/>
                <a:gd name="connsiteX1145" fmla="*/ 1385215 w 1607795"/>
                <a:gd name="connsiteY1145" fmla="*/ 1202284 h 1988131"/>
                <a:gd name="connsiteX1146" fmla="*/ 1373823 w 1607795"/>
                <a:gd name="connsiteY1146" fmla="*/ 1200531 h 1988131"/>
                <a:gd name="connsiteX1147" fmla="*/ 1358926 w 1607795"/>
                <a:gd name="connsiteY1147" fmla="*/ 1198778 h 1988131"/>
                <a:gd name="connsiteX1148" fmla="*/ 1355421 w 1607795"/>
                <a:gd name="connsiteY1148" fmla="*/ 1202284 h 1988131"/>
                <a:gd name="connsiteX1149" fmla="*/ 1325626 w 1607795"/>
                <a:gd name="connsiteY1149" fmla="*/ 1190015 h 1988131"/>
                <a:gd name="connsiteX1150" fmla="*/ 1320369 w 1607795"/>
                <a:gd name="connsiteY1150" fmla="*/ 1187387 h 1988131"/>
                <a:gd name="connsiteX1151" fmla="*/ 1313358 w 1607795"/>
                <a:gd name="connsiteY1151" fmla="*/ 1179500 h 1988131"/>
                <a:gd name="connsiteX1152" fmla="*/ 1304595 w 1607795"/>
                <a:gd name="connsiteY1152" fmla="*/ 1175995 h 1988131"/>
                <a:gd name="connsiteX1153" fmla="*/ 1309853 w 1607795"/>
                <a:gd name="connsiteY1153" fmla="*/ 1172490 h 1988131"/>
                <a:gd name="connsiteX1154" fmla="*/ 1313358 w 1607795"/>
                <a:gd name="connsiteY1154" fmla="*/ 1168984 h 1988131"/>
                <a:gd name="connsiteX1155" fmla="*/ 1304595 w 1607795"/>
                <a:gd name="connsiteY1155" fmla="*/ 1165479 h 1988131"/>
                <a:gd name="connsiteX1156" fmla="*/ 1318616 w 1607795"/>
                <a:gd name="connsiteY1156" fmla="*/ 1165479 h 1988131"/>
                <a:gd name="connsiteX1157" fmla="*/ 1304595 w 1607795"/>
                <a:gd name="connsiteY1157" fmla="*/ 1153211 h 1988131"/>
                <a:gd name="connsiteX1158" fmla="*/ 1304595 w 1607795"/>
                <a:gd name="connsiteY1158" fmla="*/ 1163726 h 1988131"/>
                <a:gd name="connsiteX1159" fmla="*/ 1300213 w 1607795"/>
                <a:gd name="connsiteY1159" fmla="*/ 1155840 h 1988131"/>
                <a:gd name="connsiteX1160" fmla="*/ 1299337 w 1607795"/>
                <a:gd name="connsiteY1160" fmla="*/ 1147953 h 1988131"/>
                <a:gd name="connsiteX1161" fmla="*/ 1294080 w 1607795"/>
                <a:gd name="connsiteY1161" fmla="*/ 1146200 h 1988131"/>
                <a:gd name="connsiteX1162" fmla="*/ 1294080 w 1607795"/>
                <a:gd name="connsiteY1162" fmla="*/ 1158469 h 1988131"/>
                <a:gd name="connsiteX1163" fmla="*/ 1297585 w 1607795"/>
                <a:gd name="connsiteY1163" fmla="*/ 1167232 h 1988131"/>
                <a:gd name="connsiteX1164" fmla="*/ 1299337 w 1607795"/>
                <a:gd name="connsiteY1164" fmla="*/ 1177747 h 1988131"/>
                <a:gd name="connsiteX1165" fmla="*/ 1299337 w 1607795"/>
                <a:gd name="connsiteY1165" fmla="*/ 1193521 h 1988131"/>
                <a:gd name="connsiteX1166" fmla="*/ 1302843 w 1607795"/>
                <a:gd name="connsiteY1166" fmla="*/ 1209294 h 1988131"/>
                <a:gd name="connsiteX1167" fmla="*/ 1301090 w 1607795"/>
                <a:gd name="connsiteY1167" fmla="*/ 1216304 h 1988131"/>
                <a:gd name="connsiteX1168" fmla="*/ 1295832 w 1607795"/>
                <a:gd name="connsiteY1168" fmla="*/ 1225067 h 1988131"/>
                <a:gd name="connsiteX1169" fmla="*/ 1297585 w 1607795"/>
                <a:gd name="connsiteY1169" fmla="*/ 1247851 h 1988131"/>
                <a:gd name="connsiteX1170" fmla="*/ 1299337 w 1607795"/>
                <a:gd name="connsiteY1170" fmla="*/ 1268882 h 1988131"/>
                <a:gd name="connsiteX1171" fmla="*/ 1299337 w 1607795"/>
                <a:gd name="connsiteY1171" fmla="*/ 1275893 h 1988131"/>
                <a:gd name="connsiteX1172" fmla="*/ 1301090 w 1607795"/>
                <a:gd name="connsiteY1172" fmla="*/ 1304811 h 1988131"/>
                <a:gd name="connsiteX1173" fmla="*/ 1302843 w 1607795"/>
                <a:gd name="connsiteY1173" fmla="*/ 1331976 h 1988131"/>
                <a:gd name="connsiteX1174" fmla="*/ 1302843 w 1607795"/>
                <a:gd name="connsiteY1174" fmla="*/ 1389812 h 1988131"/>
                <a:gd name="connsiteX1175" fmla="*/ 1304595 w 1607795"/>
                <a:gd name="connsiteY1175" fmla="*/ 1393317 h 1988131"/>
                <a:gd name="connsiteX1176" fmla="*/ 1310729 w 1607795"/>
                <a:gd name="connsiteY1176" fmla="*/ 1419606 h 1988131"/>
                <a:gd name="connsiteX1177" fmla="*/ 1309853 w 1607795"/>
                <a:gd name="connsiteY1177" fmla="*/ 1438885 h 1988131"/>
                <a:gd name="connsiteX1178" fmla="*/ 1304595 w 1607795"/>
                <a:gd name="connsiteY1178" fmla="*/ 1468679 h 1988131"/>
                <a:gd name="connsiteX1179" fmla="*/ 1304595 w 1607795"/>
                <a:gd name="connsiteY1179" fmla="*/ 1479195 h 1988131"/>
                <a:gd name="connsiteX1180" fmla="*/ 1304595 w 1607795"/>
                <a:gd name="connsiteY1180" fmla="*/ 1494968 h 1988131"/>
                <a:gd name="connsiteX1181" fmla="*/ 1303822 w 1607795"/>
                <a:gd name="connsiteY1181" fmla="*/ 1500378 h 1988131"/>
                <a:gd name="connsiteX1182" fmla="*/ 1266932 w 1607795"/>
                <a:gd name="connsiteY1182" fmla="*/ 1746831 h 1988131"/>
                <a:gd name="connsiteX1183" fmla="*/ 1209782 w 1607795"/>
                <a:gd name="connsiteY1183" fmla="*/ 1988131 h 1988131"/>
                <a:gd name="connsiteX1184" fmla="*/ 1053179 w 1607795"/>
                <a:gd name="connsiteY1184" fmla="*/ 1500378 h 1988131"/>
                <a:gd name="connsiteX1185" fmla="*/ 1053973 w 1607795"/>
                <a:gd name="connsiteY1185" fmla="*/ 1497597 h 1988131"/>
                <a:gd name="connsiteX1186" fmla="*/ 1055726 w 1607795"/>
                <a:gd name="connsiteY1186" fmla="*/ 1491463 h 1988131"/>
                <a:gd name="connsiteX1187" fmla="*/ 1055726 w 1607795"/>
                <a:gd name="connsiteY1187" fmla="*/ 1386307 h 1988131"/>
                <a:gd name="connsiteX1188" fmla="*/ 1053097 w 1607795"/>
                <a:gd name="connsiteY1188" fmla="*/ 1376667 h 1988131"/>
                <a:gd name="connsiteX1189" fmla="*/ 1055726 w 1607795"/>
                <a:gd name="connsiteY1189" fmla="*/ 1370533 h 1988131"/>
                <a:gd name="connsiteX1190" fmla="*/ 1057479 w 1607795"/>
                <a:gd name="connsiteY1190" fmla="*/ 1351255 h 1988131"/>
                <a:gd name="connsiteX1191" fmla="*/ 1059231 w 1607795"/>
                <a:gd name="connsiteY1191" fmla="*/ 1335481 h 1988131"/>
                <a:gd name="connsiteX1192" fmla="*/ 1066241 w 1607795"/>
                <a:gd name="connsiteY1192" fmla="*/ 1326718 h 1988131"/>
                <a:gd name="connsiteX1193" fmla="*/ 1062736 w 1607795"/>
                <a:gd name="connsiteY1193" fmla="*/ 1202284 h 1988131"/>
                <a:gd name="connsiteX1194" fmla="*/ 1060984 w 1607795"/>
                <a:gd name="connsiteY1194" fmla="*/ 1197026 h 1988131"/>
                <a:gd name="connsiteX1195" fmla="*/ 1059231 w 1607795"/>
                <a:gd name="connsiteY1195" fmla="*/ 1174242 h 1988131"/>
                <a:gd name="connsiteX1196" fmla="*/ 1060984 w 1607795"/>
                <a:gd name="connsiteY1196" fmla="*/ 1160221 h 1988131"/>
                <a:gd name="connsiteX1197" fmla="*/ 1057479 w 1607795"/>
                <a:gd name="connsiteY1197" fmla="*/ 1060323 h 1988131"/>
                <a:gd name="connsiteX1198" fmla="*/ 1057479 w 1607795"/>
                <a:gd name="connsiteY1198" fmla="*/ 1051560 h 1988131"/>
                <a:gd name="connsiteX1199" fmla="*/ 1055726 w 1607795"/>
                <a:gd name="connsiteY1199" fmla="*/ 1055065 h 1988131"/>
                <a:gd name="connsiteX1200" fmla="*/ 1052220 w 1607795"/>
                <a:gd name="connsiteY1200" fmla="*/ 1062076 h 1988131"/>
                <a:gd name="connsiteX1201" fmla="*/ 1052220 w 1607795"/>
                <a:gd name="connsiteY1201" fmla="*/ 1021766 h 1988131"/>
                <a:gd name="connsiteX1202" fmla="*/ 1050468 w 1607795"/>
                <a:gd name="connsiteY1202" fmla="*/ 1016508 h 1988131"/>
                <a:gd name="connsiteX1203" fmla="*/ 1048716 w 1607795"/>
                <a:gd name="connsiteY1203" fmla="*/ 995477 h 1988131"/>
                <a:gd name="connsiteX1204" fmla="*/ 1045210 w 1607795"/>
                <a:gd name="connsiteY1204" fmla="*/ 990219 h 1988131"/>
                <a:gd name="connsiteX1205" fmla="*/ 1044334 w 1607795"/>
                <a:gd name="connsiteY1205" fmla="*/ 987590 h 1988131"/>
                <a:gd name="connsiteX1206" fmla="*/ 1041705 w 1607795"/>
                <a:gd name="connsiteY1206" fmla="*/ 986714 h 1988131"/>
                <a:gd name="connsiteX1207" fmla="*/ 1041705 w 1607795"/>
                <a:gd name="connsiteY1207" fmla="*/ 956920 h 1988131"/>
                <a:gd name="connsiteX1208" fmla="*/ 1044334 w 1607795"/>
                <a:gd name="connsiteY1208" fmla="*/ 932383 h 1988131"/>
                <a:gd name="connsiteX1209" fmla="*/ 1046963 w 1607795"/>
                <a:gd name="connsiteY1209" fmla="*/ 909599 h 1988131"/>
                <a:gd name="connsiteX1210" fmla="*/ 1046963 w 1607795"/>
                <a:gd name="connsiteY1210" fmla="*/ 888568 h 1988131"/>
                <a:gd name="connsiteX1211" fmla="*/ 1052220 w 1607795"/>
                <a:gd name="connsiteY1211" fmla="*/ 892074 h 1988131"/>
                <a:gd name="connsiteX1212" fmla="*/ 1052220 w 1607795"/>
                <a:gd name="connsiteY1212" fmla="*/ 851764 h 1988131"/>
                <a:gd name="connsiteX1213" fmla="*/ 1046963 w 1607795"/>
                <a:gd name="connsiteY1213" fmla="*/ 823722 h 1988131"/>
                <a:gd name="connsiteX1214" fmla="*/ 1041705 w 1607795"/>
                <a:gd name="connsiteY1214" fmla="*/ 823722 h 1988131"/>
                <a:gd name="connsiteX1215" fmla="*/ 1041705 w 1607795"/>
                <a:gd name="connsiteY1215" fmla="*/ 737845 h 1988131"/>
                <a:gd name="connsiteX1216" fmla="*/ 1037324 w 1607795"/>
                <a:gd name="connsiteY1216" fmla="*/ 742226 h 1988131"/>
                <a:gd name="connsiteX1217" fmla="*/ 1034695 w 1607795"/>
                <a:gd name="connsiteY1217" fmla="*/ 744855 h 1988131"/>
                <a:gd name="connsiteX1218" fmla="*/ 1032066 w 1607795"/>
                <a:gd name="connsiteY1218" fmla="*/ 731711 h 1988131"/>
                <a:gd name="connsiteX1219" fmla="*/ 1027684 w 1607795"/>
                <a:gd name="connsiteY1219" fmla="*/ 723824 h 1988131"/>
                <a:gd name="connsiteX1220" fmla="*/ 1020674 w 1607795"/>
                <a:gd name="connsiteY1220" fmla="*/ 719442 h 1988131"/>
                <a:gd name="connsiteX1221" fmla="*/ 1027684 w 1607795"/>
                <a:gd name="connsiteY1221" fmla="*/ 713308 h 1988131"/>
                <a:gd name="connsiteX1222" fmla="*/ 1013664 w 1607795"/>
                <a:gd name="connsiteY1222" fmla="*/ 705422 h 1988131"/>
                <a:gd name="connsiteX1223" fmla="*/ 997890 w 1607795"/>
                <a:gd name="connsiteY1223" fmla="*/ 699287 h 1988131"/>
                <a:gd name="connsiteX1224" fmla="*/ 994385 w 1607795"/>
                <a:gd name="connsiteY1224" fmla="*/ 688772 h 1988131"/>
                <a:gd name="connsiteX1225" fmla="*/ 990880 w 1607795"/>
                <a:gd name="connsiteY1225" fmla="*/ 681761 h 1988131"/>
                <a:gd name="connsiteX1226" fmla="*/ 985622 w 1607795"/>
                <a:gd name="connsiteY1226" fmla="*/ 667741 h 1988131"/>
                <a:gd name="connsiteX1227" fmla="*/ 977954 w 1607795"/>
                <a:gd name="connsiteY1227" fmla="*/ 661388 h 1988131"/>
                <a:gd name="connsiteX1228" fmla="*/ 976859 w 1607795"/>
                <a:gd name="connsiteY1228" fmla="*/ 659679 h 1988131"/>
                <a:gd name="connsiteX1229" fmla="*/ 976859 w 1607795"/>
                <a:gd name="connsiteY1229" fmla="*/ 662483 h 1988131"/>
                <a:gd name="connsiteX1230" fmla="*/ 982117 w 1607795"/>
                <a:gd name="connsiteY1230" fmla="*/ 669493 h 1988131"/>
                <a:gd name="connsiteX1231" fmla="*/ 985622 w 1607795"/>
                <a:gd name="connsiteY1231" fmla="*/ 674751 h 1988131"/>
                <a:gd name="connsiteX1232" fmla="*/ 989127 w 1607795"/>
                <a:gd name="connsiteY1232" fmla="*/ 713308 h 1988131"/>
                <a:gd name="connsiteX1233" fmla="*/ 994385 w 1607795"/>
                <a:gd name="connsiteY1233" fmla="*/ 778155 h 1988131"/>
                <a:gd name="connsiteX1234" fmla="*/ 994385 w 1607795"/>
                <a:gd name="connsiteY1234" fmla="*/ 837743 h 1988131"/>
                <a:gd name="connsiteX1235" fmla="*/ 997890 w 1607795"/>
                <a:gd name="connsiteY1235" fmla="*/ 832485 h 1988131"/>
                <a:gd name="connsiteX1236" fmla="*/ 1003148 w 1607795"/>
                <a:gd name="connsiteY1236" fmla="*/ 827227 h 1988131"/>
                <a:gd name="connsiteX1237" fmla="*/ 1003148 w 1607795"/>
                <a:gd name="connsiteY1237" fmla="*/ 828980 h 1988131"/>
                <a:gd name="connsiteX1238" fmla="*/ 1000519 w 1607795"/>
                <a:gd name="connsiteY1238" fmla="*/ 843001 h 1988131"/>
                <a:gd name="connsiteX1239" fmla="*/ 997890 w 1607795"/>
                <a:gd name="connsiteY1239" fmla="*/ 855269 h 1988131"/>
                <a:gd name="connsiteX1240" fmla="*/ 994385 w 1607795"/>
                <a:gd name="connsiteY1240" fmla="*/ 876300 h 1988131"/>
                <a:gd name="connsiteX1241" fmla="*/ 992632 w 1607795"/>
                <a:gd name="connsiteY1241" fmla="*/ 883311 h 1988131"/>
                <a:gd name="connsiteX1242" fmla="*/ 995261 w 1607795"/>
                <a:gd name="connsiteY1242" fmla="*/ 895579 h 1988131"/>
                <a:gd name="connsiteX1243" fmla="*/ 997890 w 1607795"/>
                <a:gd name="connsiteY1243" fmla="*/ 906094 h 1988131"/>
                <a:gd name="connsiteX1244" fmla="*/ 1003148 w 1607795"/>
                <a:gd name="connsiteY1244" fmla="*/ 909599 h 1988131"/>
                <a:gd name="connsiteX1245" fmla="*/ 1006653 w 1607795"/>
                <a:gd name="connsiteY1245" fmla="*/ 914857 h 1988131"/>
                <a:gd name="connsiteX1246" fmla="*/ 1006653 w 1607795"/>
                <a:gd name="connsiteY1246" fmla="*/ 918362 h 1988131"/>
                <a:gd name="connsiteX1247" fmla="*/ 1004900 w 1607795"/>
                <a:gd name="connsiteY1247" fmla="*/ 928878 h 1988131"/>
                <a:gd name="connsiteX1248" fmla="*/ 1007530 w 1607795"/>
                <a:gd name="connsiteY1248" fmla="*/ 937641 h 1988131"/>
                <a:gd name="connsiteX1249" fmla="*/ 1010158 w 1607795"/>
                <a:gd name="connsiteY1249" fmla="*/ 944651 h 1988131"/>
                <a:gd name="connsiteX1250" fmla="*/ 1012787 w 1607795"/>
                <a:gd name="connsiteY1250" fmla="*/ 948157 h 1988131"/>
                <a:gd name="connsiteX1251" fmla="*/ 1018921 w 1607795"/>
                <a:gd name="connsiteY1251" fmla="*/ 948157 h 1988131"/>
                <a:gd name="connsiteX1252" fmla="*/ 1018921 w 1607795"/>
                <a:gd name="connsiteY1252" fmla="*/ 979703 h 1988131"/>
                <a:gd name="connsiteX1253" fmla="*/ 1021550 w 1607795"/>
                <a:gd name="connsiteY1253" fmla="*/ 984085 h 1988131"/>
                <a:gd name="connsiteX1254" fmla="*/ 1024179 w 1607795"/>
                <a:gd name="connsiteY1254" fmla="*/ 990219 h 1988131"/>
                <a:gd name="connsiteX1255" fmla="*/ 1025055 w 1607795"/>
                <a:gd name="connsiteY1255" fmla="*/ 997229 h 1988131"/>
                <a:gd name="connsiteX1256" fmla="*/ 1024179 w 1607795"/>
                <a:gd name="connsiteY1256" fmla="*/ 1004240 h 1988131"/>
                <a:gd name="connsiteX1257" fmla="*/ 1025932 w 1607795"/>
                <a:gd name="connsiteY1257" fmla="*/ 1009498 h 1988131"/>
                <a:gd name="connsiteX1258" fmla="*/ 1027684 w 1607795"/>
                <a:gd name="connsiteY1258" fmla="*/ 1014755 h 1988131"/>
                <a:gd name="connsiteX1259" fmla="*/ 1029437 w 1607795"/>
                <a:gd name="connsiteY1259" fmla="*/ 1033158 h 1988131"/>
                <a:gd name="connsiteX1260" fmla="*/ 1031189 w 1607795"/>
                <a:gd name="connsiteY1260" fmla="*/ 1051560 h 1988131"/>
                <a:gd name="connsiteX1261" fmla="*/ 1031189 w 1607795"/>
                <a:gd name="connsiteY1261" fmla="*/ 1076096 h 1988131"/>
                <a:gd name="connsiteX1262" fmla="*/ 1027684 w 1607795"/>
                <a:gd name="connsiteY1262" fmla="*/ 1097128 h 1988131"/>
                <a:gd name="connsiteX1263" fmla="*/ 1024179 w 1607795"/>
                <a:gd name="connsiteY1263" fmla="*/ 1112901 h 1988131"/>
                <a:gd name="connsiteX1264" fmla="*/ 1018921 w 1607795"/>
                <a:gd name="connsiteY1264" fmla="*/ 1128674 h 1988131"/>
                <a:gd name="connsiteX1265" fmla="*/ 1012787 w 1607795"/>
                <a:gd name="connsiteY1265" fmla="*/ 1135685 h 1988131"/>
                <a:gd name="connsiteX1266" fmla="*/ 1006653 w 1607795"/>
                <a:gd name="connsiteY1266" fmla="*/ 1140943 h 1988131"/>
                <a:gd name="connsiteX1267" fmla="*/ 989127 w 1607795"/>
                <a:gd name="connsiteY1267" fmla="*/ 1158469 h 1988131"/>
                <a:gd name="connsiteX1268" fmla="*/ 968096 w 1607795"/>
                <a:gd name="connsiteY1268" fmla="*/ 1168984 h 1988131"/>
                <a:gd name="connsiteX1269" fmla="*/ 952322 w 1607795"/>
                <a:gd name="connsiteY1269" fmla="*/ 1168984 h 1988131"/>
                <a:gd name="connsiteX1270" fmla="*/ 947065 w 1607795"/>
                <a:gd name="connsiteY1270" fmla="*/ 1167232 h 1988131"/>
                <a:gd name="connsiteX1271" fmla="*/ 933921 w 1607795"/>
                <a:gd name="connsiteY1271" fmla="*/ 1169861 h 1988131"/>
                <a:gd name="connsiteX1272" fmla="*/ 922528 w 1607795"/>
                <a:gd name="connsiteY1272" fmla="*/ 1172490 h 1988131"/>
                <a:gd name="connsiteX1273" fmla="*/ 924281 w 1607795"/>
                <a:gd name="connsiteY1273" fmla="*/ 1176871 h 1988131"/>
                <a:gd name="connsiteX1274" fmla="*/ 926034 w 1607795"/>
                <a:gd name="connsiteY1274" fmla="*/ 1179500 h 1988131"/>
                <a:gd name="connsiteX1275" fmla="*/ 931291 w 1607795"/>
                <a:gd name="connsiteY1275" fmla="*/ 1183005 h 1988131"/>
                <a:gd name="connsiteX1276" fmla="*/ 931291 w 1607795"/>
                <a:gd name="connsiteY1276" fmla="*/ 1193521 h 1988131"/>
                <a:gd name="connsiteX1277" fmla="*/ 923404 w 1607795"/>
                <a:gd name="connsiteY1277" fmla="*/ 1195273 h 1988131"/>
                <a:gd name="connsiteX1278" fmla="*/ 919023 w 1607795"/>
                <a:gd name="connsiteY1278" fmla="*/ 1193521 h 1988131"/>
                <a:gd name="connsiteX1279" fmla="*/ 912012 w 1607795"/>
                <a:gd name="connsiteY1279" fmla="*/ 1172490 h 1988131"/>
                <a:gd name="connsiteX1280" fmla="*/ 910260 w 1607795"/>
                <a:gd name="connsiteY1280" fmla="*/ 1164603 h 1988131"/>
                <a:gd name="connsiteX1281" fmla="*/ 901497 w 1607795"/>
                <a:gd name="connsiteY1281" fmla="*/ 1161974 h 1988131"/>
                <a:gd name="connsiteX1282" fmla="*/ 894487 w 1607795"/>
                <a:gd name="connsiteY1282" fmla="*/ 1149706 h 1988131"/>
                <a:gd name="connsiteX1283" fmla="*/ 891858 w 1607795"/>
                <a:gd name="connsiteY1283" fmla="*/ 1156716 h 1988131"/>
                <a:gd name="connsiteX1284" fmla="*/ 889229 w 1607795"/>
                <a:gd name="connsiteY1284" fmla="*/ 1161974 h 1988131"/>
                <a:gd name="connsiteX1285" fmla="*/ 886600 w 1607795"/>
                <a:gd name="connsiteY1285" fmla="*/ 1160221 h 1988131"/>
                <a:gd name="connsiteX1286" fmla="*/ 882219 w 1607795"/>
                <a:gd name="connsiteY1286" fmla="*/ 1158469 h 1988131"/>
                <a:gd name="connsiteX1287" fmla="*/ 882219 w 1607795"/>
                <a:gd name="connsiteY1287" fmla="*/ 1161974 h 1988131"/>
                <a:gd name="connsiteX1288" fmla="*/ 872579 w 1607795"/>
                <a:gd name="connsiteY1288" fmla="*/ 1155840 h 1988131"/>
                <a:gd name="connsiteX1289" fmla="*/ 869950 w 1607795"/>
                <a:gd name="connsiteY1289" fmla="*/ 1147953 h 1988131"/>
                <a:gd name="connsiteX1290" fmla="*/ 857682 w 1607795"/>
                <a:gd name="connsiteY1290" fmla="*/ 1146200 h 1988131"/>
                <a:gd name="connsiteX1291" fmla="*/ 845414 w 1607795"/>
                <a:gd name="connsiteY1291" fmla="*/ 1137437 h 1988131"/>
                <a:gd name="connsiteX1292" fmla="*/ 841909 w 1607795"/>
                <a:gd name="connsiteY1292" fmla="*/ 1140066 h 1988131"/>
                <a:gd name="connsiteX1293" fmla="*/ 838404 w 1607795"/>
                <a:gd name="connsiteY1293" fmla="*/ 1146200 h 1988131"/>
                <a:gd name="connsiteX1294" fmla="*/ 826135 w 1607795"/>
                <a:gd name="connsiteY1294" fmla="*/ 1128674 h 1988131"/>
                <a:gd name="connsiteX1295" fmla="*/ 821754 w 1607795"/>
                <a:gd name="connsiteY1295" fmla="*/ 1132180 h 1988131"/>
                <a:gd name="connsiteX1296" fmla="*/ 819125 w 1607795"/>
                <a:gd name="connsiteY1296" fmla="*/ 1137437 h 1988131"/>
                <a:gd name="connsiteX1297" fmla="*/ 813867 w 1607795"/>
                <a:gd name="connsiteY1297" fmla="*/ 1131303 h 1988131"/>
                <a:gd name="connsiteX1298" fmla="*/ 810362 w 1607795"/>
                <a:gd name="connsiteY1298" fmla="*/ 1125169 h 1988131"/>
                <a:gd name="connsiteX1299" fmla="*/ 806857 w 1607795"/>
                <a:gd name="connsiteY1299" fmla="*/ 1118159 h 1988131"/>
                <a:gd name="connsiteX1300" fmla="*/ 806857 w 1607795"/>
                <a:gd name="connsiteY1300" fmla="*/ 1104138 h 1988131"/>
                <a:gd name="connsiteX1301" fmla="*/ 796341 w 1607795"/>
                <a:gd name="connsiteY1301" fmla="*/ 1101509 h 1988131"/>
                <a:gd name="connsiteX1302" fmla="*/ 794589 w 1607795"/>
                <a:gd name="connsiteY1302" fmla="*/ 1088365 h 1988131"/>
                <a:gd name="connsiteX1303" fmla="*/ 794589 w 1607795"/>
                <a:gd name="connsiteY1303" fmla="*/ 1084859 h 1988131"/>
                <a:gd name="connsiteX1304" fmla="*/ 784073 w 1607795"/>
                <a:gd name="connsiteY1304" fmla="*/ 1084859 h 1988131"/>
                <a:gd name="connsiteX1305" fmla="*/ 784073 w 1607795"/>
                <a:gd name="connsiteY1305" fmla="*/ 1076096 h 1988131"/>
                <a:gd name="connsiteX1306" fmla="*/ 784073 w 1607795"/>
                <a:gd name="connsiteY1306" fmla="*/ 1069086 h 1988131"/>
                <a:gd name="connsiteX1307" fmla="*/ 782320 w 1607795"/>
                <a:gd name="connsiteY1307" fmla="*/ 1055065 h 1988131"/>
                <a:gd name="connsiteX1308" fmla="*/ 775310 w 1607795"/>
                <a:gd name="connsiteY1308" fmla="*/ 1065581 h 1988131"/>
                <a:gd name="connsiteX1309" fmla="*/ 773557 w 1607795"/>
                <a:gd name="connsiteY1309" fmla="*/ 1062076 h 1988131"/>
                <a:gd name="connsiteX1310" fmla="*/ 771805 w 1607795"/>
                <a:gd name="connsiteY1310" fmla="*/ 1058570 h 1988131"/>
                <a:gd name="connsiteX1311" fmla="*/ 757784 w 1607795"/>
                <a:gd name="connsiteY1311" fmla="*/ 1058570 h 1988131"/>
                <a:gd name="connsiteX1312" fmla="*/ 747268 w 1607795"/>
                <a:gd name="connsiteY1312" fmla="*/ 1060323 h 1988131"/>
                <a:gd name="connsiteX1313" fmla="*/ 738067 w 1607795"/>
                <a:gd name="connsiteY1313" fmla="*/ 1058570 h 1988131"/>
                <a:gd name="connsiteX1314" fmla="*/ 733767 w 1607795"/>
                <a:gd name="connsiteY1314" fmla="*/ 1055130 h 1988131"/>
                <a:gd name="connsiteX1315" fmla="*/ 747268 w 1607795"/>
                <a:gd name="connsiteY1315" fmla="*/ 1056818 h 1988131"/>
                <a:gd name="connsiteX1316" fmla="*/ 761289 w 1607795"/>
                <a:gd name="connsiteY1316" fmla="*/ 1051560 h 1988131"/>
                <a:gd name="connsiteX1317" fmla="*/ 765671 w 1607795"/>
                <a:gd name="connsiteY1317" fmla="*/ 1048931 h 1988131"/>
                <a:gd name="connsiteX1318" fmla="*/ 771805 w 1607795"/>
                <a:gd name="connsiteY1318" fmla="*/ 1044550 h 1988131"/>
                <a:gd name="connsiteX1319" fmla="*/ 762165 w 1607795"/>
                <a:gd name="connsiteY1319" fmla="*/ 1040168 h 1988131"/>
                <a:gd name="connsiteX1320" fmla="*/ 757784 w 1607795"/>
                <a:gd name="connsiteY1320" fmla="*/ 1035787 h 1988131"/>
                <a:gd name="connsiteX1321" fmla="*/ 752526 w 1607795"/>
                <a:gd name="connsiteY1321" fmla="*/ 1034034 h 1988131"/>
                <a:gd name="connsiteX1322" fmla="*/ 757784 w 1607795"/>
                <a:gd name="connsiteY1322" fmla="*/ 1032282 h 1988131"/>
                <a:gd name="connsiteX1323" fmla="*/ 761289 w 1607795"/>
                <a:gd name="connsiteY1323" fmla="*/ 1032282 h 1988131"/>
                <a:gd name="connsiteX1324" fmla="*/ 745516 w 1607795"/>
                <a:gd name="connsiteY1324" fmla="*/ 1011250 h 1988131"/>
                <a:gd name="connsiteX1325" fmla="*/ 740258 w 1607795"/>
                <a:gd name="connsiteY1325" fmla="*/ 1007745 h 1988131"/>
                <a:gd name="connsiteX1326" fmla="*/ 735001 w 1607795"/>
                <a:gd name="connsiteY1326" fmla="*/ 1000735 h 1988131"/>
                <a:gd name="connsiteX1327" fmla="*/ 729742 w 1607795"/>
                <a:gd name="connsiteY1327" fmla="*/ 997229 h 1988131"/>
                <a:gd name="connsiteX1328" fmla="*/ 726237 w 1607795"/>
                <a:gd name="connsiteY1328" fmla="*/ 990219 h 1988131"/>
                <a:gd name="connsiteX1329" fmla="*/ 711340 w 1607795"/>
                <a:gd name="connsiteY1329" fmla="*/ 985838 h 1988131"/>
                <a:gd name="connsiteX1330" fmla="*/ 708711 w 1607795"/>
                <a:gd name="connsiteY1330" fmla="*/ 984345 h 1988131"/>
                <a:gd name="connsiteX1331" fmla="*/ 708711 w 1607795"/>
                <a:gd name="connsiteY1331" fmla="*/ 990219 h 1988131"/>
                <a:gd name="connsiteX1332" fmla="*/ 708197 w 1607795"/>
                <a:gd name="connsiteY1332" fmla="*/ 984054 h 1988131"/>
                <a:gd name="connsiteX1333" fmla="*/ 703234 w 1607795"/>
                <a:gd name="connsiteY1333" fmla="*/ 981237 h 1988131"/>
                <a:gd name="connsiteX1334" fmla="*/ 698196 w 1607795"/>
                <a:gd name="connsiteY1334" fmla="*/ 972693 h 1988131"/>
                <a:gd name="connsiteX1335" fmla="*/ 706959 w 1607795"/>
                <a:gd name="connsiteY1335" fmla="*/ 972693 h 1988131"/>
                <a:gd name="connsiteX1336" fmla="*/ 707257 w 1607795"/>
                <a:gd name="connsiteY1336" fmla="*/ 972768 h 1988131"/>
                <a:gd name="connsiteX1337" fmla="*/ 706959 w 1607795"/>
                <a:gd name="connsiteY1337" fmla="*/ 969188 h 1988131"/>
                <a:gd name="connsiteX1338" fmla="*/ 708711 w 1607795"/>
                <a:gd name="connsiteY1338" fmla="*/ 969188 h 1988131"/>
                <a:gd name="connsiteX1339" fmla="*/ 708711 w 1607795"/>
                <a:gd name="connsiteY1339" fmla="*/ 973131 h 1988131"/>
                <a:gd name="connsiteX1340" fmla="*/ 720979 w 1607795"/>
                <a:gd name="connsiteY1340" fmla="*/ 976198 h 1988131"/>
                <a:gd name="connsiteX1341" fmla="*/ 724484 w 1607795"/>
                <a:gd name="connsiteY1341" fmla="*/ 971817 h 1988131"/>
                <a:gd name="connsiteX1342" fmla="*/ 722732 w 1607795"/>
                <a:gd name="connsiteY1342" fmla="*/ 965683 h 1988131"/>
                <a:gd name="connsiteX1343" fmla="*/ 720979 w 1607795"/>
                <a:gd name="connsiteY1343" fmla="*/ 962178 h 1988131"/>
                <a:gd name="connsiteX1344" fmla="*/ 710894 w 1607795"/>
                <a:gd name="connsiteY1344" fmla="*/ 953643 h 1988131"/>
                <a:gd name="connsiteX1345" fmla="*/ 710902 w 1607795"/>
                <a:gd name="connsiteY1345" fmla="*/ 953853 h 1988131"/>
                <a:gd name="connsiteX1346" fmla="*/ 712216 w 1607795"/>
                <a:gd name="connsiteY1346" fmla="*/ 962178 h 1988131"/>
                <a:gd name="connsiteX1347" fmla="*/ 710330 w 1607795"/>
                <a:gd name="connsiteY1347" fmla="*/ 953167 h 1988131"/>
                <a:gd name="connsiteX1348" fmla="*/ 709587 w 1607795"/>
                <a:gd name="connsiteY1348" fmla="*/ 952538 h 1988131"/>
                <a:gd name="connsiteX1349" fmla="*/ 701701 w 1607795"/>
                <a:gd name="connsiteY1349" fmla="*/ 941146 h 1988131"/>
                <a:gd name="connsiteX1350" fmla="*/ 698196 w 1607795"/>
                <a:gd name="connsiteY1350" fmla="*/ 932383 h 1988131"/>
                <a:gd name="connsiteX1351" fmla="*/ 700240 w 1607795"/>
                <a:gd name="connsiteY1351" fmla="*/ 931361 h 1988131"/>
                <a:gd name="connsiteX1352" fmla="*/ 699948 w 1607795"/>
                <a:gd name="connsiteY1352" fmla="*/ 930631 h 1988131"/>
                <a:gd name="connsiteX1353" fmla="*/ 698196 w 1607795"/>
                <a:gd name="connsiteY1353" fmla="*/ 930631 h 1988131"/>
                <a:gd name="connsiteX1354" fmla="*/ 702121 w 1607795"/>
                <a:gd name="connsiteY1354" fmla="*/ 929649 h 1988131"/>
                <a:gd name="connsiteX1355" fmla="*/ 704329 w 1607795"/>
                <a:gd name="connsiteY1355" fmla="*/ 924497 h 1988131"/>
                <a:gd name="connsiteX1356" fmla="*/ 707048 w 1607795"/>
                <a:gd name="connsiteY1356" fmla="*/ 923331 h 1988131"/>
                <a:gd name="connsiteX1357" fmla="*/ 706959 w 1607795"/>
                <a:gd name="connsiteY1357" fmla="*/ 921868 h 1988131"/>
                <a:gd name="connsiteX1358" fmla="*/ 707192 w 1607795"/>
                <a:gd name="connsiteY1358" fmla="*/ 923270 h 1988131"/>
                <a:gd name="connsiteX1359" fmla="*/ 710464 w 1607795"/>
                <a:gd name="connsiteY1359" fmla="*/ 921868 h 1988131"/>
                <a:gd name="connsiteX1360" fmla="*/ 717474 w 1607795"/>
                <a:gd name="connsiteY1360" fmla="*/ 917486 h 1988131"/>
                <a:gd name="connsiteX1361" fmla="*/ 726237 w 1607795"/>
                <a:gd name="connsiteY1361" fmla="*/ 913105 h 1988131"/>
                <a:gd name="connsiteX1362" fmla="*/ 722732 w 1607795"/>
                <a:gd name="connsiteY1362" fmla="*/ 897331 h 1988131"/>
                <a:gd name="connsiteX1363" fmla="*/ 720979 w 1607795"/>
                <a:gd name="connsiteY1363" fmla="*/ 892074 h 1988131"/>
                <a:gd name="connsiteX1364" fmla="*/ 717474 w 1607795"/>
                <a:gd name="connsiteY1364" fmla="*/ 886816 h 1988131"/>
                <a:gd name="connsiteX1365" fmla="*/ 726237 w 1607795"/>
                <a:gd name="connsiteY1365" fmla="*/ 871042 h 1988131"/>
                <a:gd name="connsiteX1366" fmla="*/ 726237 w 1607795"/>
                <a:gd name="connsiteY1366" fmla="*/ 867537 h 1988131"/>
                <a:gd name="connsiteX1367" fmla="*/ 749021 w 1607795"/>
                <a:gd name="connsiteY1367" fmla="*/ 855269 h 1988131"/>
                <a:gd name="connsiteX1368" fmla="*/ 754279 w 1607795"/>
                <a:gd name="connsiteY1368" fmla="*/ 850011 h 1988131"/>
                <a:gd name="connsiteX1369" fmla="*/ 757784 w 1607795"/>
                <a:gd name="connsiteY1369" fmla="*/ 844753 h 1988131"/>
                <a:gd name="connsiteX1370" fmla="*/ 757784 w 1607795"/>
                <a:gd name="connsiteY1370" fmla="*/ 837743 h 1988131"/>
                <a:gd name="connsiteX1371" fmla="*/ 764794 w 1607795"/>
                <a:gd name="connsiteY1371" fmla="*/ 818464 h 1988131"/>
                <a:gd name="connsiteX1372" fmla="*/ 771805 w 1607795"/>
                <a:gd name="connsiteY1372" fmla="*/ 778155 h 1988131"/>
                <a:gd name="connsiteX1373" fmla="*/ 771805 w 1607795"/>
                <a:gd name="connsiteY1373" fmla="*/ 730834 h 1988131"/>
                <a:gd name="connsiteX1374" fmla="*/ 771805 w 1607795"/>
                <a:gd name="connsiteY1374" fmla="*/ 662483 h 1988131"/>
                <a:gd name="connsiteX1375" fmla="*/ 771805 w 1607795"/>
                <a:gd name="connsiteY1375" fmla="*/ 634441 h 1988131"/>
                <a:gd name="connsiteX1376" fmla="*/ 764794 w 1607795"/>
                <a:gd name="connsiteY1376" fmla="*/ 616915 h 1988131"/>
                <a:gd name="connsiteX1377" fmla="*/ 764794 w 1607795"/>
                <a:gd name="connsiteY1377" fmla="*/ 597637 h 1988131"/>
                <a:gd name="connsiteX1378" fmla="*/ 761289 w 1607795"/>
                <a:gd name="connsiteY1378" fmla="*/ 583616 h 1988131"/>
                <a:gd name="connsiteX1379" fmla="*/ 771805 w 1607795"/>
                <a:gd name="connsiteY1379" fmla="*/ 590626 h 1988131"/>
                <a:gd name="connsiteX1380" fmla="*/ 782320 w 1607795"/>
                <a:gd name="connsiteY1380" fmla="*/ 595884 h 1988131"/>
                <a:gd name="connsiteX1381" fmla="*/ 782320 w 1607795"/>
                <a:gd name="connsiteY1381" fmla="*/ 587121 h 1988131"/>
                <a:gd name="connsiteX1382" fmla="*/ 787578 w 1607795"/>
                <a:gd name="connsiteY1382" fmla="*/ 590626 h 1988131"/>
                <a:gd name="connsiteX1383" fmla="*/ 793712 w 1607795"/>
                <a:gd name="connsiteY1383" fmla="*/ 591503 h 1988131"/>
                <a:gd name="connsiteX1384" fmla="*/ 798094 w 1607795"/>
                <a:gd name="connsiteY1384" fmla="*/ 590626 h 1988131"/>
                <a:gd name="connsiteX1385" fmla="*/ 803352 w 1607795"/>
                <a:gd name="connsiteY1385" fmla="*/ 587997 h 1988131"/>
                <a:gd name="connsiteX1386" fmla="*/ 806857 w 1607795"/>
                <a:gd name="connsiteY1386" fmla="*/ 581863 h 1988131"/>
                <a:gd name="connsiteX1387" fmla="*/ 803352 w 1607795"/>
                <a:gd name="connsiteY1387" fmla="*/ 569595 h 1988131"/>
                <a:gd name="connsiteX1388" fmla="*/ 799847 w 1607795"/>
                <a:gd name="connsiteY1388" fmla="*/ 557327 h 1988131"/>
                <a:gd name="connsiteX1389" fmla="*/ 799847 w 1607795"/>
                <a:gd name="connsiteY1389" fmla="*/ 553822 h 1988131"/>
                <a:gd name="connsiteX1390" fmla="*/ 812115 w 1607795"/>
                <a:gd name="connsiteY1390" fmla="*/ 555574 h 1988131"/>
                <a:gd name="connsiteX1391" fmla="*/ 822630 w 1607795"/>
                <a:gd name="connsiteY1391" fmla="*/ 557327 h 1988131"/>
                <a:gd name="connsiteX1392" fmla="*/ 828764 w 1607795"/>
                <a:gd name="connsiteY1392" fmla="*/ 557327 h 1988131"/>
                <a:gd name="connsiteX1393" fmla="*/ 831393 w 1607795"/>
                <a:gd name="connsiteY1393" fmla="*/ 548564 h 1988131"/>
                <a:gd name="connsiteX1394" fmla="*/ 834022 w 1607795"/>
                <a:gd name="connsiteY1394" fmla="*/ 538925 h 1988131"/>
                <a:gd name="connsiteX1395" fmla="*/ 838404 w 1607795"/>
                <a:gd name="connsiteY1395" fmla="*/ 529285 h 1988131"/>
                <a:gd name="connsiteX1396" fmla="*/ 845414 w 1607795"/>
                <a:gd name="connsiteY1396" fmla="*/ 529285 h 1988131"/>
                <a:gd name="connsiteX1397" fmla="*/ 854177 w 1607795"/>
                <a:gd name="connsiteY1397" fmla="*/ 537172 h 1988131"/>
                <a:gd name="connsiteX1398" fmla="*/ 862940 w 1607795"/>
                <a:gd name="connsiteY1398" fmla="*/ 545059 h 1988131"/>
                <a:gd name="connsiteX1399" fmla="*/ 871703 w 1607795"/>
                <a:gd name="connsiteY1399" fmla="*/ 544182 h 1988131"/>
                <a:gd name="connsiteX1400" fmla="*/ 876961 w 1607795"/>
                <a:gd name="connsiteY1400" fmla="*/ 543306 h 1988131"/>
                <a:gd name="connsiteX1401" fmla="*/ 882219 w 1607795"/>
                <a:gd name="connsiteY1401" fmla="*/ 543306 h 1988131"/>
                <a:gd name="connsiteX1402" fmla="*/ 887476 w 1607795"/>
                <a:gd name="connsiteY1402" fmla="*/ 534543 h 1988131"/>
                <a:gd name="connsiteX1403" fmla="*/ 894487 w 1607795"/>
                <a:gd name="connsiteY1403" fmla="*/ 529285 h 1988131"/>
                <a:gd name="connsiteX1404" fmla="*/ 894487 w 1607795"/>
                <a:gd name="connsiteY1404" fmla="*/ 524027 h 1988131"/>
                <a:gd name="connsiteX1405" fmla="*/ 901497 w 1607795"/>
                <a:gd name="connsiteY1405" fmla="*/ 525780 h 1988131"/>
                <a:gd name="connsiteX1406" fmla="*/ 937425 w 1607795"/>
                <a:gd name="connsiteY1406" fmla="*/ 484156 h 1988131"/>
                <a:gd name="connsiteX1407" fmla="*/ 954294 w 1607795"/>
                <a:gd name="connsiteY1407" fmla="*/ 465774 h 1988131"/>
                <a:gd name="connsiteX1408" fmla="*/ 929539 w 1607795"/>
                <a:gd name="connsiteY1408" fmla="*/ 446913 h 1988131"/>
                <a:gd name="connsiteX1409" fmla="*/ 931291 w 1607795"/>
                <a:gd name="connsiteY1409" fmla="*/ 445161 h 1988131"/>
                <a:gd name="connsiteX1410" fmla="*/ 923404 w 1607795"/>
                <a:gd name="connsiteY1410" fmla="*/ 437274 h 1988131"/>
                <a:gd name="connsiteX1411" fmla="*/ 913766 w 1607795"/>
                <a:gd name="connsiteY1411" fmla="*/ 424129 h 1988131"/>
                <a:gd name="connsiteX1412" fmla="*/ 909384 w 1607795"/>
                <a:gd name="connsiteY1412" fmla="*/ 420624 h 1988131"/>
                <a:gd name="connsiteX1413" fmla="*/ 910260 w 1607795"/>
                <a:gd name="connsiteY1413" fmla="*/ 418871 h 1988131"/>
                <a:gd name="connsiteX1414" fmla="*/ 906755 w 1607795"/>
                <a:gd name="connsiteY1414" fmla="*/ 410109 h 1988131"/>
                <a:gd name="connsiteX1415" fmla="*/ 901497 w 1607795"/>
                <a:gd name="connsiteY1415" fmla="*/ 404851 h 1988131"/>
                <a:gd name="connsiteX1416" fmla="*/ 897992 w 1607795"/>
                <a:gd name="connsiteY1416" fmla="*/ 403098 h 1988131"/>
                <a:gd name="connsiteX1417" fmla="*/ 883971 w 1607795"/>
                <a:gd name="connsiteY1417" fmla="*/ 383819 h 1988131"/>
                <a:gd name="connsiteX1418" fmla="*/ 868198 w 1607795"/>
                <a:gd name="connsiteY1418" fmla="*/ 372428 h 1988131"/>
                <a:gd name="connsiteX1419" fmla="*/ 857682 w 1607795"/>
                <a:gd name="connsiteY1419" fmla="*/ 359283 h 1988131"/>
                <a:gd name="connsiteX1420" fmla="*/ 822630 w 1607795"/>
                <a:gd name="connsiteY1420" fmla="*/ 313716 h 1988131"/>
                <a:gd name="connsiteX1421" fmla="*/ 814743 w 1607795"/>
                <a:gd name="connsiteY1421" fmla="*/ 298818 h 1988131"/>
                <a:gd name="connsiteX1422" fmla="*/ 806857 w 1607795"/>
                <a:gd name="connsiteY1422" fmla="*/ 285674 h 1988131"/>
                <a:gd name="connsiteX1423" fmla="*/ 806857 w 1607795"/>
                <a:gd name="connsiteY1423" fmla="*/ 275158 h 1988131"/>
                <a:gd name="connsiteX1424" fmla="*/ 807733 w 1607795"/>
                <a:gd name="connsiteY1424" fmla="*/ 261137 h 1988131"/>
                <a:gd name="connsiteX1425" fmla="*/ 806857 w 1607795"/>
                <a:gd name="connsiteY1425" fmla="*/ 245364 h 1988131"/>
                <a:gd name="connsiteX1426" fmla="*/ 810362 w 1607795"/>
                <a:gd name="connsiteY1426" fmla="*/ 233096 h 1988131"/>
                <a:gd name="connsiteX1427" fmla="*/ 812991 w 1607795"/>
                <a:gd name="connsiteY1427" fmla="*/ 226962 h 1988131"/>
                <a:gd name="connsiteX1428" fmla="*/ 815620 w 1607795"/>
                <a:gd name="connsiteY1428" fmla="*/ 222580 h 1988131"/>
                <a:gd name="connsiteX1429" fmla="*/ 815620 w 1607795"/>
                <a:gd name="connsiteY1429" fmla="*/ 212065 h 1988131"/>
                <a:gd name="connsiteX1430" fmla="*/ 819125 w 1607795"/>
                <a:gd name="connsiteY1430" fmla="*/ 203302 h 1988131"/>
                <a:gd name="connsiteX1431" fmla="*/ 823506 w 1607795"/>
                <a:gd name="connsiteY1431" fmla="*/ 193662 h 1988131"/>
                <a:gd name="connsiteX1432" fmla="*/ 831393 w 1607795"/>
                <a:gd name="connsiteY1432" fmla="*/ 185776 h 1988131"/>
                <a:gd name="connsiteX1433" fmla="*/ 836651 w 1607795"/>
                <a:gd name="connsiteY1433" fmla="*/ 183147 h 1988131"/>
                <a:gd name="connsiteX1434" fmla="*/ 840156 w 1607795"/>
                <a:gd name="connsiteY1434" fmla="*/ 177013 h 1988131"/>
                <a:gd name="connsiteX1435" fmla="*/ 842785 w 1607795"/>
                <a:gd name="connsiteY1435" fmla="*/ 172631 h 1988131"/>
                <a:gd name="connsiteX1436" fmla="*/ 848919 w 1607795"/>
                <a:gd name="connsiteY1436" fmla="*/ 171755 h 1988131"/>
                <a:gd name="connsiteX1437" fmla="*/ 861187 w 1607795"/>
                <a:gd name="connsiteY1437" fmla="*/ 171755 h 1988131"/>
                <a:gd name="connsiteX1438" fmla="*/ 857682 w 1607795"/>
                <a:gd name="connsiteY1438" fmla="*/ 166497 h 1988131"/>
                <a:gd name="connsiteX1439" fmla="*/ 861187 w 1607795"/>
                <a:gd name="connsiteY1439" fmla="*/ 162992 h 1988131"/>
                <a:gd name="connsiteX1440" fmla="*/ 868198 w 1607795"/>
                <a:gd name="connsiteY1440" fmla="*/ 166497 h 1988131"/>
                <a:gd name="connsiteX1441" fmla="*/ 876961 w 1607795"/>
                <a:gd name="connsiteY1441" fmla="*/ 171755 h 1988131"/>
                <a:gd name="connsiteX1442" fmla="*/ 888353 w 1607795"/>
                <a:gd name="connsiteY1442" fmla="*/ 173508 h 1988131"/>
                <a:gd name="connsiteX1443" fmla="*/ 897992 w 1607795"/>
                <a:gd name="connsiteY1443" fmla="*/ 171755 h 1988131"/>
                <a:gd name="connsiteX1444" fmla="*/ 922528 w 1607795"/>
                <a:gd name="connsiteY1444" fmla="*/ 162992 h 1988131"/>
                <a:gd name="connsiteX1445" fmla="*/ 952322 w 1607795"/>
                <a:gd name="connsiteY1445" fmla="*/ 159487 h 1988131"/>
                <a:gd name="connsiteX1446" fmla="*/ 959333 w 1607795"/>
                <a:gd name="connsiteY1446" fmla="*/ 161239 h 1988131"/>
                <a:gd name="connsiteX1447" fmla="*/ 976859 w 1607795"/>
                <a:gd name="connsiteY1447" fmla="*/ 152476 h 1988131"/>
                <a:gd name="connsiteX1448" fmla="*/ 990880 w 1607795"/>
                <a:gd name="connsiteY1448" fmla="*/ 145466 h 1988131"/>
                <a:gd name="connsiteX1449" fmla="*/ 1017169 w 1607795"/>
                <a:gd name="connsiteY1449" fmla="*/ 134950 h 1988131"/>
                <a:gd name="connsiteX1450" fmla="*/ 1029437 w 1607795"/>
                <a:gd name="connsiteY1450" fmla="*/ 134950 h 1988131"/>
                <a:gd name="connsiteX1451" fmla="*/ 1041705 w 1607795"/>
                <a:gd name="connsiteY1451" fmla="*/ 134950 h 1988131"/>
                <a:gd name="connsiteX1452" fmla="*/ 1078510 w 1607795"/>
                <a:gd name="connsiteY1452" fmla="*/ 124435 h 1988131"/>
                <a:gd name="connsiteX1453" fmla="*/ 1097789 w 1607795"/>
                <a:gd name="connsiteY1453" fmla="*/ 119177 h 1988131"/>
                <a:gd name="connsiteX1454" fmla="*/ 1110057 w 1607795"/>
                <a:gd name="connsiteY1454" fmla="*/ 113043 h 1988131"/>
                <a:gd name="connsiteX1455" fmla="*/ 1122325 w 1607795"/>
                <a:gd name="connsiteY1455" fmla="*/ 103404 h 1988131"/>
                <a:gd name="connsiteX1456" fmla="*/ 1115314 w 1607795"/>
                <a:gd name="connsiteY1456" fmla="*/ 103404 h 1988131"/>
                <a:gd name="connsiteX1457" fmla="*/ 1115314 w 1607795"/>
                <a:gd name="connsiteY1457" fmla="*/ 99898 h 1988131"/>
                <a:gd name="connsiteX1458" fmla="*/ 1145108 w 1607795"/>
                <a:gd name="connsiteY1458" fmla="*/ 92888 h 1988131"/>
                <a:gd name="connsiteX1459" fmla="*/ 1161758 w 1607795"/>
                <a:gd name="connsiteY1459" fmla="*/ 89383 h 1988131"/>
                <a:gd name="connsiteX1460" fmla="*/ 1180160 w 1607795"/>
                <a:gd name="connsiteY1460" fmla="*/ 85878 h 1988131"/>
                <a:gd name="connsiteX1461" fmla="*/ 1208202 w 1607795"/>
                <a:gd name="connsiteY1461" fmla="*/ 71857 h 1988131"/>
                <a:gd name="connsiteX1462" fmla="*/ 1243254 w 1607795"/>
                <a:gd name="connsiteY1462" fmla="*/ 59589 h 1988131"/>
                <a:gd name="connsiteX1463" fmla="*/ 1246759 w 1607795"/>
                <a:gd name="connsiteY1463" fmla="*/ 57836 h 1988131"/>
                <a:gd name="connsiteX1464" fmla="*/ 1234491 w 1607795"/>
                <a:gd name="connsiteY1464" fmla="*/ 42062 h 1988131"/>
                <a:gd name="connsiteX1465" fmla="*/ 1237120 w 1607795"/>
                <a:gd name="connsiteY1465" fmla="*/ 36805 h 1988131"/>
                <a:gd name="connsiteX1466" fmla="*/ 1243254 w 1607795"/>
                <a:gd name="connsiteY1466" fmla="*/ 35052 h 1988131"/>
                <a:gd name="connsiteX1467" fmla="*/ 1256399 w 1607795"/>
                <a:gd name="connsiteY1467" fmla="*/ 30671 h 1988131"/>
                <a:gd name="connsiteX1468" fmla="*/ 1269543 w 1607795"/>
                <a:gd name="connsiteY1468" fmla="*/ 28042 h 1988131"/>
                <a:gd name="connsiteX1469" fmla="*/ 1269543 w 1607795"/>
                <a:gd name="connsiteY1469" fmla="*/ 24537 h 1988131"/>
                <a:gd name="connsiteX1470" fmla="*/ 1276554 w 1607795"/>
                <a:gd name="connsiteY1470" fmla="*/ 22784 h 1988131"/>
                <a:gd name="connsiteX1471" fmla="*/ 1280497 w 1607795"/>
                <a:gd name="connsiteY1471" fmla="*/ 22346 h 1988131"/>
                <a:gd name="connsiteX1472" fmla="*/ 484378 w 1607795"/>
                <a:gd name="connsiteY1472" fmla="*/ 0 h 1988131"/>
                <a:gd name="connsiteX1473" fmla="*/ 501904 w 1607795"/>
                <a:gd name="connsiteY1473" fmla="*/ 5258 h 1988131"/>
                <a:gd name="connsiteX1474" fmla="*/ 533451 w 1607795"/>
                <a:gd name="connsiteY1474" fmla="*/ 22784 h 1988131"/>
                <a:gd name="connsiteX1475" fmla="*/ 546596 w 1607795"/>
                <a:gd name="connsiteY1475" fmla="*/ 32423 h 1988131"/>
                <a:gd name="connsiteX1476" fmla="*/ 554482 w 1607795"/>
                <a:gd name="connsiteY1476" fmla="*/ 38557 h 1988131"/>
                <a:gd name="connsiteX1477" fmla="*/ 564998 w 1607795"/>
                <a:gd name="connsiteY1477" fmla="*/ 43815 h 1988131"/>
                <a:gd name="connsiteX1478" fmla="*/ 573761 w 1607795"/>
                <a:gd name="connsiteY1478" fmla="*/ 49073 h 1988131"/>
                <a:gd name="connsiteX1479" fmla="*/ 610565 w 1607795"/>
                <a:gd name="connsiteY1479" fmla="*/ 63094 h 1988131"/>
                <a:gd name="connsiteX1480" fmla="*/ 649123 w 1607795"/>
                <a:gd name="connsiteY1480" fmla="*/ 82372 h 1988131"/>
                <a:gd name="connsiteX1481" fmla="*/ 661391 w 1607795"/>
                <a:gd name="connsiteY1481" fmla="*/ 82372 h 1988131"/>
                <a:gd name="connsiteX1482" fmla="*/ 689432 w 1607795"/>
                <a:gd name="connsiteY1482" fmla="*/ 91135 h 1988131"/>
                <a:gd name="connsiteX1483" fmla="*/ 699948 w 1607795"/>
                <a:gd name="connsiteY1483" fmla="*/ 99898 h 1988131"/>
                <a:gd name="connsiteX1484" fmla="*/ 712216 w 1607795"/>
                <a:gd name="connsiteY1484" fmla="*/ 117424 h 1988131"/>
                <a:gd name="connsiteX1485" fmla="*/ 724484 w 1607795"/>
                <a:gd name="connsiteY1485" fmla="*/ 131445 h 1988131"/>
                <a:gd name="connsiteX1486" fmla="*/ 732371 w 1607795"/>
                <a:gd name="connsiteY1486" fmla="*/ 134950 h 1988131"/>
                <a:gd name="connsiteX1487" fmla="*/ 738505 w 1607795"/>
                <a:gd name="connsiteY1487" fmla="*/ 138456 h 1988131"/>
                <a:gd name="connsiteX1488" fmla="*/ 738505 w 1607795"/>
                <a:gd name="connsiteY1488" fmla="*/ 140208 h 1988131"/>
                <a:gd name="connsiteX1489" fmla="*/ 735001 w 1607795"/>
                <a:gd name="connsiteY1489" fmla="*/ 148971 h 1988131"/>
                <a:gd name="connsiteX1490" fmla="*/ 733248 w 1607795"/>
                <a:gd name="connsiteY1490" fmla="*/ 159487 h 1988131"/>
                <a:gd name="connsiteX1491" fmla="*/ 736753 w 1607795"/>
                <a:gd name="connsiteY1491" fmla="*/ 170002 h 1988131"/>
                <a:gd name="connsiteX1492" fmla="*/ 743763 w 1607795"/>
                <a:gd name="connsiteY1492" fmla="*/ 178765 h 1988131"/>
                <a:gd name="connsiteX1493" fmla="*/ 757784 w 1607795"/>
                <a:gd name="connsiteY1493" fmla="*/ 194539 h 1988131"/>
                <a:gd name="connsiteX1494" fmla="*/ 780568 w 1607795"/>
                <a:gd name="connsiteY1494" fmla="*/ 234848 h 1988131"/>
                <a:gd name="connsiteX1495" fmla="*/ 780568 w 1607795"/>
                <a:gd name="connsiteY1495" fmla="*/ 236601 h 1988131"/>
                <a:gd name="connsiteX1496" fmla="*/ 772681 w 1607795"/>
                <a:gd name="connsiteY1496" fmla="*/ 252375 h 1988131"/>
                <a:gd name="connsiteX1497" fmla="*/ 764794 w 1607795"/>
                <a:gd name="connsiteY1497" fmla="*/ 268148 h 1988131"/>
                <a:gd name="connsiteX1498" fmla="*/ 759537 w 1607795"/>
                <a:gd name="connsiteY1498" fmla="*/ 278664 h 1988131"/>
                <a:gd name="connsiteX1499" fmla="*/ 758660 w 1607795"/>
                <a:gd name="connsiteY1499" fmla="*/ 286550 h 1988131"/>
                <a:gd name="connsiteX1500" fmla="*/ 750774 w 1607795"/>
                <a:gd name="connsiteY1500" fmla="*/ 289179 h 1988131"/>
                <a:gd name="connsiteX1501" fmla="*/ 738505 w 1607795"/>
                <a:gd name="connsiteY1501" fmla="*/ 290932 h 1988131"/>
                <a:gd name="connsiteX1502" fmla="*/ 736753 w 1607795"/>
                <a:gd name="connsiteY1502" fmla="*/ 301447 h 1988131"/>
                <a:gd name="connsiteX1503" fmla="*/ 733248 w 1607795"/>
                <a:gd name="connsiteY1503" fmla="*/ 340005 h 1988131"/>
                <a:gd name="connsiteX1504" fmla="*/ 733248 w 1607795"/>
                <a:gd name="connsiteY1504" fmla="*/ 363665 h 1988131"/>
                <a:gd name="connsiteX1505" fmla="*/ 729742 w 1607795"/>
                <a:gd name="connsiteY1505" fmla="*/ 397840 h 1988131"/>
                <a:gd name="connsiteX1506" fmla="*/ 726237 w 1607795"/>
                <a:gd name="connsiteY1506" fmla="*/ 423253 h 1988131"/>
                <a:gd name="connsiteX1507" fmla="*/ 722732 w 1607795"/>
                <a:gd name="connsiteY1507" fmla="*/ 450418 h 1988131"/>
                <a:gd name="connsiteX1508" fmla="*/ 722732 w 1607795"/>
                <a:gd name="connsiteY1508" fmla="*/ 455676 h 1988131"/>
                <a:gd name="connsiteX1509" fmla="*/ 713969 w 1607795"/>
                <a:gd name="connsiteY1509" fmla="*/ 486347 h 1988131"/>
                <a:gd name="connsiteX1510" fmla="*/ 712216 w 1607795"/>
                <a:gd name="connsiteY1510" fmla="*/ 508254 h 1988131"/>
                <a:gd name="connsiteX1511" fmla="*/ 706959 w 1607795"/>
                <a:gd name="connsiteY1511" fmla="*/ 569595 h 1988131"/>
                <a:gd name="connsiteX1512" fmla="*/ 703454 w 1607795"/>
                <a:gd name="connsiteY1512" fmla="*/ 571348 h 1988131"/>
                <a:gd name="connsiteX1513" fmla="*/ 706959 w 1607795"/>
                <a:gd name="connsiteY1513" fmla="*/ 520522 h 1988131"/>
                <a:gd name="connsiteX1514" fmla="*/ 708711 w 1607795"/>
                <a:gd name="connsiteY1514" fmla="*/ 481965 h 1988131"/>
                <a:gd name="connsiteX1515" fmla="*/ 705206 w 1607795"/>
                <a:gd name="connsiteY1515" fmla="*/ 481965 h 1988131"/>
                <a:gd name="connsiteX1516" fmla="*/ 705206 w 1607795"/>
                <a:gd name="connsiteY1516" fmla="*/ 502996 h 1988131"/>
                <a:gd name="connsiteX1517" fmla="*/ 699948 w 1607795"/>
                <a:gd name="connsiteY1517" fmla="*/ 525780 h 1988131"/>
                <a:gd name="connsiteX1518" fmla="*/ 698196 w 1607795"/>
                <a:gd name="connsiteY1518" fmla="*/ 545059 h 1988131"/>
                <a:gd name="connsiteX1519" fmla="*/ 694691 w 1607795"/>
                <a:gd name="connsiteY1519" fmla="*/ 567842 h 1988131"/>
                <a:gd name="connsiteX1520" fmla="*/ 693814 w 1607795"/>
                <a:gd name="connsiteY1520" fmla="*/ 577482 h 1988131"/>
                <a:gd name="connsiteX1521" fmla="*/ 694691 w 1607795"/>
                <a:gd name="connsiteY1521" fmla="*/ 587121 h 1988131"/>
                <a:gd name="connsiteX1522" fmla="*/ 687680 w 1607795"/>
                <a:gd name="connsiteY1522" fmla="*/ 580111 h 1988131"/>
                <a:gd name="connsiteX1523" fmla="*/ 685928 w 1607795"/>
                <a:gd name="connsiteY1523" fmla="*/ 574853 h 1988131"/>
                <a:gd name="connsiteX1524" fmla="*/ 684600 w 1607795"/>
                <a:gd name="connsiteY1524" fmla="*/ 581492 h 1988131"/>
                <a:gd name="connsiteX1525" fmla="*/ 684613 w 1607795"/>
                <a:gd name="connsiteY1525" fmla="*/ 580987 h 1988131"/>
                <a:gd name="connsiteX1526" fmla="*/ 685928 w 1607795"/>
                <a:gd name="connsiteY1526" fmla="*/ 569595 h 1988131"/>
                <a:gd name="connsiteX1527" fmla="*/ 692061 w 1607795"/>
                <a:gd name="connsiteY1527" fmla="*/ 559079 h 1988131"/>
                <a:gd name="connsiteX1528" fmla="*/ 691185 w 1607795"/>
                <a:gd name="connsiteY1528" fmla="*/ 550316 h 1988131"/>
                <a:gd name="connsiteX1529" fmla="*/ 692061 w 1607795"/>
                <a:gd name="connsiteY1529" fmla="*/ 538925 h 1988131"/>
                <a:gd name="connsiteX1530" fmla="*/ 691185 w 1607795"/>
                <a:gd name="connsiteY1530" fmla="*/ 529285 h 1988131"/>
                <a:gd name="connsiteX1531" fmla="*/ 687680 w 1607795"/>
                <a:gd name="connsiteY1531" fmla="*/ 534543 h 1988131"/>
                <a:gd name="connsiteX1532" fmla="*/ 685928 w 1607795"/>
                <a:gd name="connsiteY1532" fmla="*/ 539801 h 1988131"/>
                <a:gd name="connsiteX1533" fmla="*/ 684175 w 1607795"/>
                <a:gd name="connsiteY1533" fmla="*/ 522275 h 1988131"/>
                <a:gd name="connsiteX1534" fmla="*/ 678917 w 1607795"/>
                <a:gd name="connsiteY1534" fmla="*/ 552069 h 1988131"/>
                <a:gd name="connsiteX1535" fmla="*/ 675412 w 1607795"/>
                <a:gd name="connsiteY1535" fmla="*/ 583616 h 1988131"/>
                <a:gd name="connsiteX1536" fmla="*/ 669278 w 1607795"/>
                <a:gd name="connsiteY1536" fmla="*/ 582740 h 1988131"/>
                <a:gd name="connsiteX1537" fmla="*/ 668401 w 1607795"/>
                <a:gd name="connsiteY1537" fmla="*/ 578358 h 1988131"/>
                <a:gd name="connsiteX1538" fmla="*/ 670154 w 1607795"/>
                <a:gd name="connsiteY1538" fmla="*/ 550316 h 1988131"/>
                <a:gd name="connsiteX1539" fmla="*/ 663143 w 1607795"/>
                <a:gd name="connsiteY1539" fmla="*/ 550316 h 1988131"/>
                <a:gd name="connsiteX1540" fmla="*/ 666649 w 1607795"/>
                <a:gd name="connsiteY1540" fmla="*/ 532790 h 1988131"/>
                <a:gd name="connsiteX1541" fmla="*/ 661391 w 1607795"/>
                <a:gd name="connsiteY1541" fmla="*/ 518770 h 1988131"/>
                <a:gd name="connsiteX1542" fmla="*/ 654381 w 1607795"/>
                <a:gd name="connsiteY1542" fmla="*/ 532790 h 1988131"/>
                <a:gd name="connsiteX1543" fmla="*/ 656133 w 1607795"/>
                <a:gd name="connsiteY1543" fmla="*/ 542430 h 1988131"/>
                <a:gd name="connsiteX1544" fmla="*/ 656133 w 1607795"/>
                <a:gd name="connsiteY1544" fmla="*/ 552069 h 1988131"/>
                <a:gd name="connsiteX1545" fmla="*/ 661391 w 1607795"/>
                <a:gd name="connsiteY1545" fmla="*/ 557327 h 1988131"/>
                <a:gd name="connsiteX1546" fmla="*/ 652628 w 1607795"/>
                <a:gd name="connsiteY1546" fmla="*/ 557327 h 1988131"/>
                <a:gd name="connsiteX1547" fmla="*/ 647370 w 1607795"/>
                <a:gd name="connsiteY1547" fmla="*/ 564337 h 1988131"/>
                <a:gd name="connsiteX1548" fmla="*/ 640360 w 1607795"/>
                <a:gd name="connsiteY1548" fmla="*/ 566090 h 1988131"/>
                <a:gd name="connsiteX1549" fmla="*/ 642113 w 1607795"/>
                <a:gd name="connsiteY1549" fmla="*/ 571348 h 1988131"/>
                <a:gd name="connsiteX1550" fmla="*/ 643865 w 1607795"/>
                <a:gd name="connsiteY1550" fmla="*/ 578358 h 1988131"/>
                <a:gd name="connsiteX1551" fmla="*/ 646494 w 1607795"/>
                <a:gd name="connsiteY1551" fmla="*/ 573100 h 1988131"/>
                <a:gd name="connsiteX1552" fmla="*/ 654381 w 1607795"/>
                <a:gd name="connsiteY1552" fmla="*/ 571348 h 1988131"/>
                <a:gd name="connsiteX1553" fmla="*/ 654381 w 1607795"/>
                <a:gd name="connsiteY1553" fmla="*/ 573100 h 1988131"/>
                <a:gd name="connsiteX1554" fmla="*/ 657886 w 1607795"/>
                <a:gd name="connsiteY1554" fmla="*/ 574853 h 1988131"/>
                <a:gd name="connsiteX1555" fmla="*/ 655257 w 1607795"/>
                <a:gd name="connsiteY1555" fmla="*/ 586245 h 1988131"/>
                <a:gd name="connsiteX1556" fmla="*/ 654381 w 1607795"/>
                <a:gd name="connsiteY1556" fmla="*/ 595884 h 1988131"/>
                <a:gd name="connsiteX1557" fmla="*/ 656133 w 1607795"/>
                <a:gd name="connsiteY1557" fmla="*/ 602018 h 1988131"/>
                <a:gd name="connsiteX1558" fmla="*/ 656133 w 1607795"/>
                <a:gd name="connsiteY1558" fmla="*/ 609905 h 1988131"/>
                <a:gd name="connsiteX1559" fmla="*/ 654381 w 1607795"/>
                <a:gd name="connsiteY1559" fmla="*/ 616915 h 1988131"/>
                <a:gd name="connsiteX1560" fmla="*/ 655257 w 1607795"/>
                <a:gd name="connsiteY1560" fmla="*/ 620420 h 1988131"/>
                <a:gd name="connsiteX1561" fmla="*/ 654381 w 1607795"/>
                <a:gd name="connsiteY1561" fmla="*/ 623926 h 1988131"/>
                <a:gd name="connsiteX1562" fmla="*/ 652628 w 1607795"/>
                <a:gd name="connsiteY1562" fmla="*/ 630936 h 1988131"/>
                <a:gd name="connsiteX1563" fmla="*/ 657886 w 1607795"/>
                <a:gd name="connsiteY1563" fmla="*/ 636194 h 1988131"/>
                <a:gd name="connsiteX1564" fmla="*/ 656133 w 1607795"/>
                <a:gd name="connsiteY1564" fmla="*/ 644957 h 1988131"/>
                <a:gd name="connsiteX1565" fmla="*/ 657886 w 1607795"/>
                <a:gd name="connsiteY1565" fmla="*/ 660730 h 1988131"/>
                <a:gd name="connsiteX1566" fmla="*/ 652628 w 1607795"/>
                <a:gd name="connsiteY1566" fmla="*/ 664236 h 1988131"/>
                <a:gd name="connsiteX1567" fmla="*/ 654381 w 1607795"/>
                <a:gd name="connsiteY1567" fmla="*/ 665988 h 1988131"/>
                <a:gd name="connsiteX1568" fmla="*/ 656133 w 1607795"/>
                <a:gd name="connsiteY1568" fmla="*/ 672122 h 1988131"/>
                <a:gd name="connsiteX1569" fmla="*/ 654381 w 1607795"/>
                <a:gd name="connsiteY1569" fmla="*/ 676504 h 1988131"/>
                <a:gd name="connsiteX1570" fmla="*/ 654381 w 1607795"/>
                <a:gd name="connsiteY1570" fmla="*/ 680009 h 1988131"/>
                <a:gd name="connsiteX1571" fmla="*/ 657009 w 1607795"/>
                <a:gd name="connsiteY1571" fmla="*/ 696659 h 1988131"/>
                <a:gd name="connsiteX1572" fmla="*/ 656133 w 1607795"/>
                <a:gd name="connsiteY1572" fmla="*/ 711556 h 1988131"/>
                <a:gd name="connsiteX1573" fmla="*/ 659638 w 1607795"/>
                <a:gd name="connsiteY1573" fmla="*/ 712432 h 1988131"/>
                <a:gd name="connsiteX1574" fmla="*/ 661391 w 1607795"/>
                <a:gd name="connsiteY1574" fmla="*/ 713308 h 1988131"/>
                <a:gd name="connsiteX1575" fmla="*/ 659638 w 1607795"/>
                <a:gd name="connsiteY1575" fmla="*/ 719442 h 1988131"/>
                <a:gd name="connsiteX1576" fmla="*/ 656133 w 1607795"/>
                <a:gd name="connsiteY1576" fmla="*/ 722071 h 1988131"/>
                <a:gd name="connsiteX1577" fmla="*/ 655257 w 1607795"/>
                <a:gd name="connsiteY1577" fmla="*/ 727329 h 1988131"/>
                <a:gd name="connsiteX1578" fmla="*/ 657886 w 1607795"/>
                <a:gd name="connsiteY1578" fmla="*/ 732587 h 1988131"/>
                <a:gd name="connsiteX1579" fmla="*/ 651752 w 1607795"/>
                <a:gd name="connsiteY1579" fmla="*/ 736968 h 1988131"/>
                <a:gd name="connsiteX1580" fmla="*/ 654381 w 1607795"/>
                <a:gd name="connsiteY1580" fmla="*/ 741350 h 1988131"/>
                <a:gd name="connsiteX1581" fmla="*/ 656133 w 1607795"/>
                <a:gd name="connsiteY1581" fmla="*/ 748360 h 1988131"/>
                <a:gd name="connsiteX1582" fmla="*/ 656133 w 1607795"/>
                <a:gd name="connsiteY1582" fmla="*/ 764134 h 1988131"/>
                <a:gd name="connsiteX1583" fmla="*/ 657886 w 1607795"/>
                <a:gd name="connsiteY1583" fmla="*/ 774649 h 1988131"/>
                <a:gd name="connsiteX1584" fmla="*/ 656133 w 1607795"/>
                <a:gd name="connsiteY1584" fmla="*/ 788670 h 1988131"/>
                <a:gd name="connsiteX1585" fmla="*/ 656133 w 1607795"/>
                <a:gd name="connsiteY1585" fmla="*/ 793928 h 1988131"/>
                <a:gd name="connsiteX1586" fmla="*/ 657886 w 1607795"/>
                <a:gd name="connsiteY1586" fmla="*/ 799186 h 1988131"/>
                <a:gd name="connsiteX1587" fmla="*/ 657886 w 1607795"/>
                <a:gd name="connsiteY1587" fmla="*/ 806196 h 1988131"/>
                <a:gd name="connsiteX1588" fmla="*/ 658762 w 1607795"/>
                <a:gd name="connsiteY1588" fmla="*/ 810578 h 1988131"/>
                <a:gd name="connsiteX1589" fmla="*/ 657886 w 1607795"/>
                <a:gd name="connsiteY1589" fmla="*/ 814959 h 1988131"/>
                <a:gd name="connsiteX1590" fmla="*/ 661391 w 1607795"/>
                <a:gd name="connsiteY1590" fmla="*/ 814959 h 1988131"/>
                <a:gd name="connsiteX1591" fmla="*/ 666649 w 1607795"/>
                <a:gd name="connsiteY1591" fmla="*/ 806196 h 1988131"/>
                <a:gd name="connsiteX1592" fmla="*/ 664896 w 1607795"/>
                <a:gd name="connsiteY1592" fmla="*/ 813207 h 1988131"/>
                <a:gd name="connsiteX1593" fmla="*/ 657886 w 1607795"/>
                <a:gd name="connsiteY1593" fmla="*/ 820217 h 1988131"/>
                <a:gd name="connsiteX1594" fmla="*/ 657886 w 1607795"/>
                <a:gd name="connsiteY1594" fmla="*/ 827227 h 1988131"/>
                <a:gd name="connsiteX1595" fmla="*/ 657886 w 1607795"/>
                <a:gd name="connsiteY1595" fmla="*/ 832485 h 1988131"/>
                <a:gd name="connsiteX1596" fmla="*/ 659638 w 1607795"/>
                <a:gd name="connsiteY1596" fmla="*/ 835990 h 1988131"/>
                <a:gd name="connsiteX1597" fmla="*/ 661391 w 1607795"/>
                <a:gd name="connsiteY1597" fmla="*/ 841248 h 1988131"/>
                <a:gd name="connsiteX1598" fmla="*/ 656133 w 1607795"/>
                <a:gd name="connsiteY1598" fmla="*/ 843001 h 1988131"/>
                <a:gd name="connsiteX1599" fmla="*/ 652628 w 1607795"/>
                <a:gd name="connsiteY1599" fmla="*/ 807949 h 1988131"/>
                <a:gd name="connsiteX1600" fmla="*/ 650875 w 1607795"/>
                <a:gd name="connsiteY1600" fmla="*/ 791299 h 1988131"/>
                <a:gd name="connsiteX1601" fmla="*/ 649123 w 1607795"/>
                <a:gd name="connsiteY1601" fmla="*/ 776402 h 1988131"/>
                <a:gd name="connsiteX1602" fmla="*/ 648246 w 1607795"/>
                <a:gd name="connsiteY1602" fmla="*/ 772020 h 1988131"/>
                <a:gd name="connsiteX1603" fmla="*/ 649123 w 1607795"/>
                <a:gd name="connsiteY1603" fmla="*/ 765886 h 1988131"/>
                <a:gd name="connsiteX1604" fmla="*/ 649123 w 1607795"/>
                <a:gd name="connsiteY1604" fmla="*/ 764134 h 1988131"/>
                <a:gd name="connsiteX1605" fmla="*/ 643865 w 1607795"/>
                <a:gd name="connsiteY1605" fmla="*/ 762381 h 1988131"/>
                <a:gd name="connsiteX1606" fmla="*/ 643865 w 1607795"/>
                <a:gd name="connsiteY1606" fmla="*/ 764134 h 1988131"/>
                <a:gd name="connsiteX1607" fmla="*/ 643865 w 1607795"/>
                <a:gd name="connsiteY1607" fmla="*/ 767639 h 1988131"/>
                <a:gd name="connsiteX1608" fmla="*/ 643865 w 1607795"/>
                <a:gd name="connsiteY1608" fmla="*/ 779907 h 1988131"/>
                <a:gd name="connsiteX1609" fmla="*/ 643865 w 1607795"/>
                <a:gd name="connsiteY1609" fmla="*/ 788670 h 1988131"/>
                <a:gd name="connsiteX1610" fmla="*/ 647370 w 1607795"/>
                <a:gd name="connsiteY1610" fmla="*/ 809701 h 1988131"/>
                <a:gd name="connsiteX1611" fmla="*/ 649123 w 1607795"/>
                <a:gd name="connsiteY1611" fmla="*/ 818464 h 1988131"/>
                <a:gd name="connsiteX1612" fmla="*/ 647370 w 1607795"/>
                <a:gd name="connsiteY1612" fmla="*/ 835990 h 1988131"/>
                <a:gd name="connsiteX1613" fmla="*/ 647370 w 1607795"/>
                <a:gd name="connsiteY1613" fmla="*/ 839495 h 1988131"/>
                <a:gd name="connsiteX1614" fmla="*/ 649123 w 1607795"/>
                <a:gd name="connsiteY1614" fmla="*/ 846506 h 1988131"/>
                <a:gd name="connsiteX1615" fmla="*/ 656133 w 1607795"/>
                <a:gd name="connsiteY1615" fmla="*/ 848258 h 1988131"/>
                <a:gd name="connsiteX1616" fmla="*/ 661391 w 1607795"/>
                <a:gd name="connsiteY1616" fmla="*/ 848258 h 1988131"/>
                <a:gd name="connsiteX1617" fmla="*/ 661391 w 1607795"/>
                <a:gd name="connsiteY1617" fmla="*/ 851764 h 1988131"/>
                <a:gd name="connsiteX1618" fmla="*/ 663143 w 1607795"/>
                <a:gd name="connsiteY1618" fmla="*/ 865784 h 1988131"/>
                <a:gd name="connsiteX1619" fmla="*/ 661391 w 1607795"/>
                <a:gd name="connsiteY1619" fmla="*/ 879805 h 1988131"/>
                <a:gd name="connsiteX1620" fmla="*/ 668401 w 1607795"/>
                <a:gd name="connsiteY1620" fmla="*/ 876300 h 1988131"/>
                <a:gd name="connsiteX1621" fmla="*/ 669278 w 1607795"/>
                <a:gd name="connsiteY1621" fmla="*/ 880682 h 1988131"/>
                <a:gd name="connsiteX1622" fmla="*/ 670154 w 1607795"/>
                <a:gd name="connsiteY1622" fmla="*/ 886816 h 1988131"/>
                <a:gd name="connsiteX1623" fmla="*/ 663143 w 1607795"/>
                <a:gd name="connsiteY1623" fmla="*/ 883311 h 1988131"/>
                <a:gd name="connsiteX1624" fmla="*/ 665773 w 1607795"/>
                <a:gd name="connsiteY1624" fmla="*/ 891197 h 1988131"/>
                <a:gd name="connsiteX1625" fmla="*/ 656133 w 1607795"/>
                <a:gd name="connsiteY1625" fmla="*/ 900836 h 1988131"/>
                <a:gd name="connsiteX1626" fmla="*/ 656133 w 1607795"/>
                <a:gd name="connsiteY1626" fmla="*/ 881558 h 1988131"/>
                <a:gd name="connsiteX1627" fmla="*/ 656133 w 1607795"/>
                <a:gd name="connsiteY1627" fmla="*/ 868413 h 1988131"/>
                <a:gd name="connsiteX1628" fmla="*/ 656133 w 1607795"/>
                <a:gd name="connsiteY1628" fmla="*/ 855269 h 1988131"/>
                <a:gd name="connsiteX1629" fmla="*/ 656133 w 1607795"/>
                <a:gd name="connsiteY1629" fmla="*/ 850011 h 1988131"/>
                <a:gd name="connsiteX1630" fmla="*/ 652628 w 1607795"/>
                <a:gd name="connsiteY1630" fmla="*/ 848258 h 1988131"/>
                <a:gd name="connsiteX1631" fmla="*/ 647370 w 1607795"/>
                <a:gd name="connsiteY1631" fmla="*/ 851764 h 1988131"/>
                <a:gd name="connsiteX1632" fmla="*/ 649123 w 1607795"/>
                <a:gd name="connsiteY1632" fmla="*/ 860527 h 1988131"/>
                <a:gd name="connsiteX1633" fmla="*/ 652628 w 1607795"/>
                <a:gd name="connsiteY1633" fmla="*/ 869290 h 1988131"/>
                <a:gd name="connsiteX1634" fmla="*/ 651752 w 1607795"/>
                <a:gd name="connsiteY1634" fmla="*/ 876300 h 1988131"/>
                <a:gd name="connsiteX1635" fmla="*/ 652628 w 1607795"/>
                <a:gd name="connsiteY1635" fmla="*/ 881558 h 1988131"/>
                <a:gd name="connsiteX1636" fmla="*/ 649123 w 1607795"/>
                <a:gd name="connsiteY1636" fmla="*/ 892074 h 1988131"/>
                <a:gd name="connsiteX1637" fmla="*/ 652628 w 1607795"/>
                <a:gd name="connsiteY1637" fmla="*/ 897331 h 1988131"/>
                <a:gd name="connsiteX1638" fmla="*/ 654381 w 1607795"/>
                <a:gd name="connsiteY1638" fmla="*/ 904342 h 1988131"/>
                <a:gd name="connsiteX1639" fmla="*/ 661391 w 1607795"/>
                <a:gd name="connsiteY1639" fmla="*/ 902589 h 1988131"/>
                <a:gd name="connsiteX1640" fmla="*/ 666649 w 1607795"/>
                <a:gd name="connsiteY1640" fmla="*/ 901713 h 1988131"/>
                <a:gd name="connsiteX1641" fmla="*/ 670154 w 1607795"/>
                <a:gd name="connsiteY1641" fmla="*/ 902589 h 1988131"/>
                <a:gd name="connsiteX1642" fmla="*/ 670154 w 1607795"/>
                <a:gd name="connsiteY1642" fmla="*/ 906094 h 1988131"/>
                <a:gd name="connsiteX1643" fmla="*/ 656133 w 1607795"/>
                <a:gd name="connsiteY1643" fmla="*/ 914857 h 1988131"/>
                <a:gd name="connsiteX1644" fmla="*/ 665773 w 1607795"/>
                <a:gd name="connsiteY1644" fmla="*/ 920115 h 1988131"/>
                <a:gd name="connsiteX1645" fmla="*/ 675412 w 1607795"/>
                <a:gd name="connsiteY1645" fmla="*/ 921868 h 1988131"/>
                <a:gd name="connsiteX1646" fmla="*/ 671906 w 1607795"/>
                <a:gd name="connsiteY1646" fmla="*/ 939394 h 1988131"/>
                <a:gd name="connsiteX1647" fmla="*/ 662267 w 1607795"/>
                <a:gd name="connsiteY1647" fmla="*/ 942023 h 1988131"/>
                <a:gd name="connsiteX1648" fmla="*/ 652628 w 1607795"/>
                <a:gd name="connsiteY1648" fmla="*/ 937641 h 1988131"/>
                <a:gd name="connsiteX1649" fmla="*/ 652628 w 1607795"/>
                <a:gd name="connsiteY1649" fmla="*/ 948157 h 1988131"/>
                <a:gd name="connsiteX1650" fmla="*/ 649123 w 1607795"/>
                <a:gd name="connsiteY1650" fmla="*/ 951662 h 1988131"/>
                <a:gd name="connsiteX1651" fmla="*/ 671906 w 1607795"/>
                <a:gd name="connsiteY1651" fmla="*/ 951662 h 1988131"/>
                <a:gd name="connsiteX1652" fmla="*/ 668401 w 1607795"/>
                <a:gd name="connsiteY1652" fmla="*/ 963930 h 1988131"/>
                <a:gd name="connsiteX1653" fmla="*/ 671030 w 1607795"/>
                <a:gd name="connsiteY1653" fmla="*/ 970064 h 1988131"/>
                <a:gd name="connsiteX1654" fmla="*/ 670154 w 1607795"/>
                <a:gd name="connsiteY1654" fmla="*/ 974446 h 1988131"/>
                <a:gd name="connsiteX1655" fmla="*/ 661391 w 1607795"/>
                <a:gd name="connsiteY1655" fmla="*/ 976198 h 1988131"/>
                <a:gd name="connsiteX1656" fmla="*/ 666649 w 1607795"/>
                <a:gd name="connsiteY1656" fmla="*/ 981456 h 1988131"/>
                <a:gd name="connsiteX1657" fmla="*/ 661391 w 1607795"/>
                <a:gd name="connsiteY1657" fmla="*/ 986714 h 1988131"/>
                <a:gd name="connsiteX1658" fmla="*/ 671906 w 1607795"/>
                <a:gd name="connsiteY1658" fmla="*/ 990219 h 1988131"/>
                <a:gd name="connsiteX1659" fmla="*/ 666649 w 1607795"/>
                <a:gd name="connsiteY1659" fmla="*/ 995477 h 1988131"/>
                <a:gd name="connsiteX1660" fmla="*/ 662267 w 1607795"/>
                <a:gd name="connsiteY1660" fmla="*/ 998106 h 1988131"/>
                <a:gd name="connsiteX1661" fmla="*/ 663143 w 1607795"/>
                <a:gd name="connsiteY1661" fmla="*/ 1002487 h 1988131"/>
                <a:gd name="connsiteX1662" fmla="*/ 669278 w 1607795"/>
                <a:gd name="connsiteY1662" fmla="*/ 1005992 h 1988131"/>
                <a:gd name="connsiteX1663" fmla="*/ 668401 w 1607795"/>
                <a:gd name="connsiteY1663" fmla="*/ 1011250 h 1988131"/>
                <a:gd name="connsiteX1664" fmla="*/ 661391 w 1607795"/>
                <a:gd name="connsiteY1664" fmla="*/ 1007745 h 1988131"/>
                <a:gd name="connsiteX1665" fmla="*/ 660116 w 1607795"/>
                <a:gd name="connsiteY1665" fmla="*/ 1014755 h 1988131"/>
                <a:gd name="connsiteX1666" fmla="*/ 663143 w 1607795"/>
                <a:gd name="connsiteY1666" fmla="*/ 1014755 h 1988131"/>
                <a:gd name="connsiteX1667" fmla="*/ 663143 w 1607795"/>
                <a:gd name="connsiteY1667" fmla="*/ 1025521 h 1988131"/>
                <a:gd name="connsiteX1668" fmla="*/ 664020 w 1607795"/>
                <a:gd name="connsiteY1668" fmla="*/ 1025271 h 1988131"/>
                <a:gd name="connsiteX1669" fmla="*/ 670154 w 1607795"/>
                <a:gd name="connsiteY1669" fmla="*/ 1021766 h 1988131"/>
                <a:gd name="connsiteX1670" fmla="*/ 670154 w 1607795"/>
                <a:gd name="connsiteY1670" fmla="*/ 1025271 h 1988131"/>
                <a:gd name="connsiteX1671" fmla="*/ 669278 w 1607795"/>
                <a:gd name="connsiteY1671" fmla="*/ 1031405 h 1988131"/>
                <a:gd name="connsiteX1672" fmla="*/ 675412 w 1607795"/>
                <a:gd name="connsiteY1672" fmla="*/ 1041045 h 1988131"/>
                <a:gd name="connsiteX1673" fmla="*/ 666649 w 1607795"/>
                <a:gd name="connsiteY1673" fmla="*/ 1046302 h 1988131"/>
                <a:gd name="connsiteX1674" fmla="*/ 663143 w 1607795"/>
                <a:gd name="connsiteY1674" fmla="*/ 1046302 h 1988131"/>
                <a:gd name="connsiteX1675" fmla="*/ 663143 w 1607795"/>
                <a:gd name="connsiteY1675" fmla="*/ 1067584 h 1988131"/>
                <a:gd name="connsiteX1676" fmla="*/ 668401 w 1607795"/>
                <a:gd name="connsiteY1676" fmla="*/ 1069086 h 1988131"/>
                <a:gd name="connsiteX1677" fmla="*/ 671906 w 1607795"/>
                <a:gd name="connsiteY1677" fmla="*/ 1074344 h 1988131"/>
                <a:gd name="connsiteX1678" fmla="*/ 670154 w 1607795"/>
                <a:gd name="connsiteY1678" fmla="*/ 1075045 h 1988131"/>
                <a:gd name="connsiteX1679" fmla="*/ 670154 w 1607795"/>
                <a:gd name="connsiteY1679" fmla="*/ 1076096 h 1988131"/>
                <a:gd name="connsiteX1680" fmla="*/ 661391 w 1607795"/>
                <a:gd name="connsiteY1680" fmla="*/ 1077849 h 1988131"/>
                <a:gd name="connsiteX1681" fmla="*/ 657886 w 1607795"/>
                <a:gd name="connsiteY1681" fmla="*/ 1083107 h 1988131"/>
                <a:gd name="connsiteX1682" fmla="*/ 668401 w 1607795"/>
                <a:gd name="connsiteY1682" fmla="*/ 1084859 h 1988131"/>
                <a:gd name="connsiteX1683" fmla="*/ 680669 w 1607795"/>
                <a:gd name="connsiteY1683" fmla="*/ 1083107 h 1988131"/>
                <a:gd name="connsiteX1684" fmla="*/ 680669 w 1607795"/>
                <a:gd name="connsiteY1684" fmla="*/ 1076096 h 1988131"/>
                <a:gd name="connsiteX1685" fmla="*/ 677164 w 1607795"/>
                <a:gd name="connsiteY1685" fmla="*/ 1076096 h 1988131"/>
                <a:gd name="connsiteX1686" fmla="*/ 675412 w 1607795"/>
                <a:gd name="connsiteY1686" fmla="*/ 1074344 h 1988131"/>
                <a:gd name="connsiteX1687" fmla="*/ 675412 w 1607795"/>
                <a:gd name="connsiteY1687" fmla="*/ 1072591 h 1988131"/>
                <a:gd name="connsiteX1688" fmla="*/ 672783 w 1607795"/>
                <a:gd name="connsiteY1688" fmla="*/ 1073468 h 1988131"/>
                <a:gd name="connsiteX1689" fmla="*/ 671906 w 1607795"/>
                <a:gd name="connsiteY1689" fmla="*/ 1074344 h 1988131"/>
                <a:gd name="connsiteX1690" fmla="*/ 674536 w 1607795"/>
                <a:gd name="connsiteY1690" fmla="*/ 1067333 h 1988131"/>
                <a:gd name="connsiteX1691" fmla="*/ 677164 w 1607795"/>
                <a:gd name="connsiteY1691" fmla="*/ 1060323 h 1988131"/>
                <a:gd name="connsiteX1692" fmla="*/ 680669 w 1607795"/>
                <a:gd name="connsiteY1692" fmla="*/ 1060323 h 1988131"/>
                <a:gd name="connsiteX1693" fmla="*/ 680669 w 1607795"/>
                <a:gd name="connsiteY1693" fmla="*/ 1049807 h 1988131"/>
                <a:gd name="connsiteX1694" fmla="*/ 680888 w 1607795"/>
                <a:gd name="connsiteY1694" fmla="*/ 1044550 h 1988131"/>
                <a:gd name="connsiteX1695" fmla="*/ 681222 w 1607795"/>
                <a:gd name="connsiteY1695" fmla="*/ 1040098 h 1988131"/>
                <a:gd name="connsiteX1696" fmla="*/ 678917 w 1607795"/>
                <a:gd name="connsiteY1696" fmla="*/ 1034910 h 1988131"/>
                <a:gd name="connsiteX1697" fmla="*/ 682370 w 1607795"/>
                <a:gd name="connsiteY1697" fmla="*/ 1028869 h 1988131"/>
                <a:gd name="connsiteX1698" fmla="*/ 682642 w 1607795"/>
                <a:gd name="connsiteY1698" fmla="*/ 1026585 h 1988131"/>
                <a:gd name="connsiteX1699" fmla="*/ 684175 w 1607795"/>
                <a:gd name="connsiteY1699" fmla="*/ 1020013 h 1988131"/>
                <a:gd name="connsiteX1700" fmla="*/ 687938 w 1607795"/>
                <a:gd name="connsiteY1700" fmla="*/ 1026035 h 1988131"/>
                <a:gd name="connsiteX1701" fmla="*/ 691185 w 1607795"/>
                <a:gd name="connsiteY1701" fmla="*/ 962178 h 1988131"/>
                <a:gd name="connsiteX1702" fmla="*/ 699948 w 1607795"/>
                <a:gd name="connsiteY1702" fmla="*/ 963930 h 1988131"/>
                <a:gd name="connsiteX1703" fmla="*/ 694691 w 1607795"/>
                <a:gd name="connsiteY1703" fmla="*/ 972693 h 1988131"/>
                <a:gd name="connsiteX1704" fmla="*/ 695566 w 1607795"/>
                <a:gd name="connsiteY1704" fmla="*/ 974446 h 1988131"/>
                <a:gd name="connsiteX1705" fmla="*/ 694691 w 1607795"/>
                <a:gd name="connsiteY1705" fmla="*/ 976198 h 1988131"/>
                <a:gd name="connsiteX1706" fmla="*/ 694691 w 1607795"/>
                <a:gd name="connsiteY1706" fmla="*/ 981456 h 1988131"/>
                <a:gd name="connsiteX1707" fmla="*/ 697319 w 1607795"/>
                <a:gd name="connsiteY1707" fmla="*/ 996353 h 1988131"/>
                <a:gd name="connsiteX1708" fmla="*/ 698196 w 1607795"/>
                <a:gd name="connsiteY1708" fmla="*/ 1011250 h 1988131"/>
                <a:gd name="connsiteX1709" fmla="*/ 694691 w 1607795"/>
                <a:gd name="connsiteY1709" fmla="*/ 1021766 h 1988131"/>
                <a:gd name="connsiteX1710" fmla="*/ 694691 w 1607795"/>
                <a:gd name="connsiteY1710" fmla="*/ 1027024 h 1988131"/>
                <a:gd name="connsiteX1711" fmla="*/ 699948 w 1607795"/>
                <a:gd name="connsiteY1711" fmla="*/ 1032282 h 1988131"/>
                <a:gd name="connsiteX1712" fmla="*/ 698196 w 1607795"/>
                <a:gd name="connsiteY1712" fmla="*/ 1048055 h 1988131"/>
                <a:gd name="connsiteX1713" fmla="*/ 691185 w 1607795"/>
                <a:gd name="connsiteY1713" fmla="*/ 1048055 h 1988131"/>
                <a:gd name="connsiteX1714" fmla="*/ 694691 w 1607795"/>
                <a:gd name="connsiteY1714" fmla="*/ 1060323 h 1988131"/>
                <a:gd name="connsiteX1715" fmla="*/ 693814 w 1607795"/>
                <a:gd name="connsiteY1715" fmla="*/ 1063828 h 1988131"/>
                <a:gd name="connsiteX1716" fmla="*/ 690134 w 1607795"/>
                <a:gd name="connsiteY1716" fmla="*/ 1064646 h 1988131"/>
                <a:gd name="connsiteX1717" fmla="*/ 689432 w 1607795"/>
                <a:gd name="connsiteY1717" fmla="*/ 1065581 h 1988131"/>
                <a:gd name="connsiteX1718" fmla="*/ 685928 w 1607795"/>
                <a:gd name="connsiteY1718" fmla="*/ 1070839 h 1988131"/>
                <a:gd name="connsiteX1719" fmla="*/ 689432 w 1607795"/>
                <a:gd name="connsiteY1719" fmla="*/ 1076973 h 1988131"/>
                <a:gd name="connsiteX1720" fmla="*/ 689432 w 1607795"/>
                <a:gd name="connsiteY1720" fmla="*/ 1083107 h 1988131"/>
                <a:gd name="connsiteX1721" fmla="*/ 682423 w 1607795"/>
                <a:gd name="connsiteY1721" fmla="*/ 1104138 h 1988131"/>
                <a:gd name="connsiteX1722" fmla="*/ 685928 w 1607795"/>
                <a:gd name="connsiteY1722" fmla="*/ 1118159 h 1988131"/>
                <a:gd name="connsiteX1723" fmla="*/ 689432 w 1607795"/>
                <a:gd name="connsiteY1723" fmla="*/ 1123417 h 1988131"/>
                <a:gd name="connsiteX1724" fmla="*/ 687680 w 1607795"/>
                <a:gd name="connsiteY1724" fmla="*/ 1137437 h 1988131"/>
                <a:gd name="connsiteX1725" fmla="*/ 689432 w 1607795"/>
                <a:gd name="connsiteY1725" fmla="*/ 1149706 h 1988131"/>
                <a:gd name="connsiteX1726" fmla="*/ 694691 w 1607795"/>
                <a:gd name="connsiteY1726" fmla="*/ 1151458 h 1988131"/>
                <a:gd name="connsiteX1727" fmla="*/ 701701 w 1607795"/>
                <a:gd name="connsiteY1727" fmla="*/ 1051560 h 1988131"/>
                <a:gd name="connsiteX1728" fmla="*/ 706959 w 1607795"/>
                <a:gd name="connsiteY1728" fmla="*/ 998982 h 1988131"/>
                <a:gd name="connsiteX1729" fmla="*/ 708711 w 1607795"/>
                <a:gd name="connsiteY1729" fmla="*/ 998982 h 1988131"/>
                <a:gd name="connsiteX1730" fmla="*/ 710464 w 1607795"/>
                <a:gd name="connsiteY1730" fmla="*/ 1001611 h 1988131"/>
                <a:gd name="connsiteX1731" fmla="*/ 712216 w 1607795"/>
                <a:gd name="connsiteY1731" fmla="*/ 1004240 h 1988131"/>
                <a:gd name="connsiteX1732" fmla="*/ 712216 w 1607795"/>
                <a:gd name="connsiteY1732" fmla="*/ 1014755 h 1988131"/>
                <a:gd name="connsiteX1733" fmla="*/ 708711 w 1607795"/>
                <a:gd name="connsiteY1733" fmla="*/ 1034034 h 1988131"/>
                <a:gd name="connsiteX1734" fmla="*/ 706959 w 1607795"/>
                <a:gd name="connsiteY1734" fmla="*/ 1034034 h 1988131"/>
                <a:gd name="connsiteX1735" fmla="*/ 703454 w 1607795"/>
                <a:gd name="connsiteY1735" fmla="*/ 1049807 h 1988131"/>
                <a:gd name="connsiteX1736" fmla="*/ 698196 w 1607795"/>
                <a:gd name="connsiteY1736" fmla="*/ 1123417 h 1988131"/>
                <a:gd name="connsiteX1737" fmla="*/ 699948 w 1607795"/>
                <a:gd name="connsiteY1737" fmla="*/ 1137437 h 1988131"/>
                <a:gd name="connsiteX1738" fmla="*/ 694691 w 1607795"/>
                <a:gd name="connsiteY1738" fmla="*/ 1168984 h 1988131"/>
                <a:gd name="connsiteX1739" fmla="*/ 694691 w 1607795"/>
                <a:gd name="connsiteY1739" fmla="*/ 1181253 h 1988131"/>
                <a:gd name="connsiteX1740" fmla="*/ 699948 w 1607795"/>
                <a:gd name="connsiteY1740" fmla="*/ 1204036 h 1988131"/>
                <a:gd name="connsiteX1741" fmla="*/ 701701 w 1607795"/>
                <a:gd name="connsiteY1741" fmla="*/ 1211047 h 1988131"/>
                <a:gd name="connsiteX1742" fmla="*/ 694691 w 1607795"/>
                <a:gd name="connsiteY1742" fmla="*/ 1223315 h 1988131"/>
                <a:gd name="connsiteX1743" fmla="*/ 682423 w 1607795"/>
                <a:gd name="connsiteY1743" fmla="*/ 1247851 h 1988131"/>
                <a:gd name="connsiteX1744" fmla="*/ 666649 w 1607795"/>
                <a:gd name="connsiteY1744" fmla="*/ 1265377 h 1988131"/>
                <a:gd name="connsiteX1745" fmla="*/ 661391 w 1607795"/>
                <a:gd name="connsiteY1745" fmla="*/ 1270635 h 1988131"/>
                <a:gd name="connsiteX1746" fmla="*/ 659638 w 1607795"/>
                <a:gd name="connsiteY1746" fmla="*/ 1286408 h 1988131"/>
                <a:gd name="connsiteX1747" fmla="*/ 657886 w 1607795"/>
                <a:gd name="connsiteY1747" fmla="*/ 1303934 h 1988131"/>
                <a:gd name="connsiteX1748" fmla="*/ 650875 w 1607795"/>
                <a:gd name="connsiteY1748" fmla="*/ 1307440 h 1988131"/>
                <a:gd name="connsiteX1749" fmla="*/ 640360 w 1607795"/>
                <a:gd name="connsiteY1749" fmla="*/ 1303934 h 1988131"/>
                <a:gd name="connsiteX1750" fmla="*/ 637731 w 1607795"/>
                <a:gd name="connsiteY1750" fmla="*/ 1303934 h 1988131"/>
                <a:gd name="connsiteX1751" fmla="*/ 633349 w 1607795"/>
                <a:gd name="connsiteY1751" fmla="*/ 1303934 h 1988131"/>
                <a:gd name="connsiteX1752" fmla="*/ 614071 w 1607795"/>
                <a:gd name="connsiteY1752" fmla="*/ 1307440 h 1988131"/>
                <a:gd name="connsiteX1753" fmla="*/ 607937 w 1607795"/>
                <a:gd name="connsiteY1753" fmla="*/ 1310945 h 1988131"/>
                <a:gd name="connsiteX1754" fmla="*/ 608813 w 1607795"/>
                <a:gd name="connsiteY1754" fmla="*/ 1316203 h 1988131"/>
                <a:gd name="connsiteX1755" fmla="*/ 604431 w 1607795"/>
                <a:gd name="connsiteY1755" fmla="*/ 1315326 h 1988131"/>
                <a:gd name="connsiteX1756" fmla="*/ 605308 w 1607795"/>
                <a:gd name="connsiteY1756" fmla="*/ 1312697 h 1988131"/>
                <a:gd name="connsiteX1757" fmla="*/ 579019 w 1607795"/>
                <a:gd name="connsiteY1757" fmla="*/ 1316203 h 1988131"/>
                <a:gd name="connsiteX1758" fmla="*/ 580772 w 1607795"/>
                <a:gd name="connsiteY1758" fmla="*/ 1323213 h 1988131"/>
                <a:gd name="connsiteX1759" fmla="*/ 580772 w 1607795"/>
                <a:gd name="connsiteY1759" fmla="*/ 1330224 h 1988131"/>
                <a:gd name="connsiteX1760" fmla="*/ 579019 w 1607795"/>
                <a:gd name="connsiteY1760" fmla="*/ 1332852 h 1988131"/>
                <a:gd name="connsiteX1761" fmla="*/ 577266 w 1607795"/>
                <a:gd name="connsiteY1761" fmla="*/ 1335481 h 1988131"/>
                <a:gd name="connsiteX1762" fmla="*/ 579019 w 1607795"/>
                <a:gd name="connsiteY1762" fmla="*/ 1344244 h 1988131"/>
                <a:gd name="connsiteX1763" fmla="*/ 566750 w 1607795"/>
                <a:gd name="connsiteY1763" fmla="*/ 1342492 h 1988131"/>
                <a:gd name="connsiteX1764" fmla="*/ 550977 w 1607795"/>
                <a:gd name="connsiteY1764" fmla="*/ 1347749 h 1988131"/>
                <a:gd name="connsiteX1765" fmla="*/ 554482 w 1607795"/>
                <a:gd name="connsiteY1765" fmla="*/ 1356512 h 1988131"/>
                <a:gd name="connsiteX1766" fmla="*/ 543967 w 1607795"/>
                <a:gd name="connsiteY1766" fmla="*/ 1356512 h 1988131"/>
                <a:gd name="connsiteX1767" fmla="*/ 540462 w 1607795"/>
                <a:gd name="connsiteY1767" fmla="*/ 1360018 h 1988131"/>
                <a:gd name="connsiteX1768" fmla="*/ 533451 w 1607795"/>
                <a:gd name="connsiteY1768" fmla="*/ 1360018 h 1988131"/>
                <a:gd name="connsiteX1769" fmla="*/ 529946 w 1607795"/>
                <a:gd name="connsiteY1769" fmla="*/ 1360018 h 1988131"/>
                <a:gd name="connsiteX1770" fmla="*/ 498399 w 1607795"/>
                <a:gd name="connsiteY1770" fmla="*/ 1367028 h 1988131"/>
                <a:gd name="connsiteX1771" fmla="*/ 473863 w 1607795"/>
                <a:gd name="connsiteY1771" fmla="*/ 1386307 h 1988131"/>
                <a:gd name="connsiteX1772" fmla="*/ 462471 w 1607795"/>
                <a:gd name="connsiteY1772" fmla="*/ 1392441 h 1988131"/>
                <a:gd name="connsiteX1773" fmla="*/ 454584 w 1607795"/>
                <a:gd name="connsiteY1773" fmla="*/ 1396822 h 1988131"/>
                <a:gd name="connsiteX1774" fmla="*/ 455460 w 1607795"/>
                <a:gd name="connsiteY1774" fmla="*/ 1397699 h 1988131"/>
                <a:gd name="connsiteX1775" fmla="*/ 456337 w 1607795"/>
                <a:gd name="connsiteY1775" fmla="*/ 1398575 h 1988131"/>
                <a:gd name="connsiteX1776" fmla="*/ 437058 w 1607795"/>
                <a:gd name="connsiteY1776" fmla="*/ 1417853 h 1988131"/>
                <a:gd name="connsiteX1777" fmla="*/ 407264 w 1607795"/>
                <a:gd name="connsiteY1777" fmla="*/ 1430122 h 1988131"/>
                <a:gd name="connsiteX1778" fmla="*/ 387985 w 1607795"/>
                <a:gd name="connsiteY1778" fmla="*/ 1435379 h 1988131"/>
                <a:gd name="connsiteX1779" fmla="*/ 366954 w 1607795"/>
                <a:gd name="connsiteY1779" fmla="*/ 1440199 h 1988131"/>
                <a:gd name="connsiteX1780" fmla="*/ 361327 w 1607795"/>
                <a:gd name="connsiteY1780" fmla="*/ 1441908 h 1988131"/>
                <a:gd name="connsiteX1781" fmla="*/ 368707 w 1607795"/>
                <a:gd name="connsiteY1781" fmla="*/ 1447648 h 1988131"/>
                <a:gd name="connsiteX1782" fmla="*/ 363011 w 1607795"/>
                <a:gd name="connsiteY1782" fmla="*/ 1445457 h 1988131"/>
                <a:gd name="connsiteX1783" fmla="*/ 358762 w 1607795"/>
                <a:gd name="connsiteY1783" fmla="*/ 1442686 h 1988131"/>
                <a:gd name="connsiteX1784" fmla="*/ 342418 w 1607795"/>
                <a:gd name="connsiteY1784" fmla="*/ 1447648 h 1988131"/>
                <a:gd name="connsiteX1785" fmla="*/ 317881 w 1607795"/>
                <a:gd name="connsiteY1785" fmla="*/ 1457287 h 1988131"/>
                <a:gd name="connsiteX1786" fmla="*/ 291592 w 1607795"/>
                <a:gd name="connsiteY1786" fmla="*/ 1468679 h 1988131"/>
                <a:gd name="connsiteX1787" fmla="*/ 268808 w 1607795"/>
                <a:gd name="connsiteY1787" fmla="*/ 1470432 h 1988131"/>
                <a:gd name="connsiteX1788" fmla="*/ 291592 w 1607795"/>
                <a:gd name="connsiteY1788" fmla="*/ 1458163 h 1988131"/>
                <a:gd name="connsiteX1789" fmla="*/ 277571 w 1607795"/>
                <a:gd name="connsiteY1789" fmla="*/ 1458163 h 1988131"/>
                <a:gd name="connsiteX1790" fmla="*/ 277571 w 1607795"/>
                <a:gd name="connsiteY1790" fmla="*/ 1453490 h 1988131"/>
                <a:gd name="connsiteX1791" fmla="*/ 270561 w 1607795"/>
                <a:gd name="connsiteY1791" fmla="*/ 1451153 h 1988131"/>
                <a:gd name="connsiteX1792" fmla="*/ 265303 w 1607795"/>
                <a:gd name="connsiteY1792" fmla="*/ 1452029 h 1988131"/>
                <a:gd name="connsiteX1793" fmla="*/ 258293 w 1607795"/>
                <a:gd name="connsiteY1793" fmla="*/ 1447648 h 1988131"/>
                <a:gd name="connsiteX1794" fmla="*/ 281077 w 1607795"/>
                <a:gd name="connsiteY1794" fmla="*/ 1445895 h 1988131"/>
                <a:gd name="connsiteX1795" fmla="*/ 284582 w 1607795"/>
                <a:gd name="connsiteY1795" fmla="*/ 1444142 h 1988131"/>
                <a:gd name="connsiteX1796" fmla="*/ 293345 w 1607795"/>
                <a:gd name="connsiteY1796" fmla="*/ 1445019 h 1988131"/>
                <a:gd name="connsiteX1797" fmla="*/ 300356 w 1607795"/>
                <a:gd name="connsiteY1797" fmla="*/ 1440637 h 1988131"/>
                <a:gd name="connsiteX1798" fmla="*/ 295974 w 1607795"/>
                <a:gd name="connsiteY1798" fmla="*/ 1436256 h 1988131"/>
                <a:gd name="connsiteX1799" fmla="*/ 295097 w 1607795"/>
                <a:gd name="connsiteY1799" fmla="*/ 1431874 h 1988131"/>
                <a:gd name="connsiteX1800" fmla="*/ 296092 w 1607795"/>
                <a:gd name="connsiteY1800" fmla="*/ 1428723 h 1988131"/>
                <a:gd name="connsiteX1801" fmla="*/ 288087 w 1607795"/>
                <a:gd name="connsiteY1801" fmla="*/ 1426616 h 1988131"/>
                <a:gd name="connsiteX1802" fmla="*/ 256540 w 1607795"/>
                <a:gd name="connsiteY1802" fmla="*/ 1416101 h 1988131"/>
                <a:gd name="connsiteX1803" fmla="*/ 249530 w 1607795"/>
                <a:gd name="connsiteY1803" fmla="*/ 1414348 h 1988131"/>
                <a:gd name="connsiteX1804" fmla="*/ 242520 w 1607795"/>
                <a:gd name="connsiteY1804" fmla="*/ 1412596 h 1988131"/>
                <a:gd name="connsiteX1805" fmla="*/ 237483 w 1607795"/>
                <a:gd name="connsiteY1805" fmla="*/ 1412065 h 1988131"/>
                <a:gd name="connsiteX1806" fmla="*/ 232004 w 1607795"/>
                <a:gd name="connsiteY1806" fmla="*/ 1414348 h 1988131"/>
                <a:gd name="connsiteX1807" fmla="*/ 216231 w 1607795"/>
                <a:gd name="connsiteY1807" fmla="*/ 1417853 h 1988131"/>
                <a:gd name="connsiteX1808" fmla="*/ 214478 w 1607795"/>
                <a:gd name="connsiteY1808" fmla="*/ 1417853 h 1988131"/>
                <a:gd name="connsiteX1809" fmla="*/ 228734 w 1607795"/>
                <a:gd name="connsiteY1809" fmla="*/ 1411145 h 1988131"/>
                <a:gd name="connsiteX1810" fmla="*/ 209220 w 1607795"/>
                <a:gd name="connsiteY1810" fmla="*/ 1409090 h 1988131"/>
                <a:gd name="connsiteX1811" fmla="*/ 184684 w 1607795"/>
                <a:gd name="connsiteY1811" fmla="*/ 1403833 h 1988131"/>
                <a:gd name="connsiteX1812" fmla="*/ 174168 w 1607795"/>
                <a:gd name="connsiteY1812" fmla="*/ 1398575 h 1988131"/>
                <a:gd name="connsiteX1813" fmla="*/ 167158 w 1607795"/>
                <a:gd name="connsiteY1813" fmla="*/ 1400327 h 1988131"/>
                <a:gd name="connsiteX1814" fmla="*/ 156642 w 1607795"/>
                <a:gd name="connsiteY1814" fmla="*/ 1393317 h 1988131"/>
                <a:gd name="connsiteX1815" fmla="*/ 147879 w 1607795"/>
                <a:gd name="connsiteY1815" fmla="*/ 1391565 h 1988131"/>
                <a:gd name="connsiteX1816" fmla="*/ 135611 w 1607795"/>
                <a:gd name="connsiteY1816" fmla="*/ 1389812 h 1988131"/>
                <a:gd name="connsiteX1817" fmla="*/ 128601 w 1607795"/>
                <a:gd name="connsiteY1817" fmla="*/ 1388059 h 1988131"/>
                <a:gd name="connsiteX1818" fmla="*/ 123343 w 1607795"/>
                <a:gd name="connsiteY1818" fmla="*/ 1388059 h 1988131"/>
                <a:gd name="connsiteX1819" fmla="*/ 118085 w 1607795"/>
                <a:gd name="connsiteY1819" fmla="*/ 1384554 h 1988131"/>
                <a:gd name="connsiteX1820" fmla="*/ 102312 w 1607795"/>
                <a:gd name="connsiteY1820" fmla="*/ 1384554 h 1988131"/>
                <a:gd name="connsiteX1821" fmla="*/ 94425 w 1607795"/>
                <a:gd name="connsiteY1821" fmla="*/ 1383678 h 1988131"/>
                <a:gd name="connsiteX1822" fmla="*/ 84786 w 1607795"/>
                <a:gd name="connsiteY1822" fmla="*/ 1379296 h 1988131"/>
                <a:gd name="connsiteX1823" fmla="*/ 118085 w 1607795"/>
                <a:gd name="connsiteY1823" fmla="*/ 1375791 h 1988131"/>
                <a:gd name="connsiteX1824" fmla="*/ 112827 w 1607795"/>
                <a:gd name="connsiteY1824" fmla="*/ 1375791 h 1988131"/>
                <a:gd name="connsiteX1825" fmla="*/ 102312 w 1607795"/>
                <a:gd name="connsiteY1825" fmla="*/ 1370533 h 1988131"/>
                <a:gd name="connsiteX1826" fmla="*/ 98806 w 1607795"/>
                <a:gd name="connsiteY1826" fmla="*/ 1370533 h 1988131"/>
                <a:gd name="connsiteX1827" fmla="*/ 95301 w 1607795"/>
                <a:gd name="connsiteY1827" fmla="*/ 1370533 h 1988131"/>
                <a:gd name="connsiteX1828" fmla="*/ 84786 w 1607795"/>
                <a:gd name="connsiteY1828" fmla="*/ 1370533 h 1988131"/>
                <a:gd name="connsiteX1829" fmla="*/ 47981 w 1607795"/>
                <a:gd name="connsiteY1829" fmla="*/ 1365275 h 1988131"/>
                <a:gd name="connsiteX1830" fmla="*/ 43599 w 1607795"/>
                <a:gd name="connsiteY1830" fmla="*/ 1364399 h 1988131"/>
                <a:gd name="connsiteX1831" fmla="*/ 40971 w 1607795"/>
                <a:gd name="connsiteY1831" fmla="*/ 1365275 h 1988131"/>
                <a:gd name="connsiteX1832" fmla="*/ 33960 w 1607795"/>
                <a:gd name="connsiteY1832" fmla="*/ 1367028 h 1988131"/>
                <a:gd name="connsiteX1833" fmla="*/ 21692 w 1607795"/>
                <a:gd name="connsiteY1833" fmla="*/ 1367028 h 1988131"/>
                <a:gd name="connsiteX1834" fmla="*/ 11176 w 1607795"/>
                <a:gd name="connsiteY1834" fmla="*/ 1365275 h 1988131"/>
                <a:gd name="connsiteX1835" fmla="*/ 4166 w 1607795"/>
                <a:gd name="connsiteY1835" fmla="*/ 1361770 h 1988131"/>
                <a:gd name="connsiteX1836" fmla="*/ 0 w 1607795"/>
                <a:gd name="connsiteY1836" fmla="*/ 1359271 h 1988131"/>
                <a:gd name="connsiteX1837" fmla="*/ 0 w 1607795"/>
                <a:gd name="connsiteY1837" fmla="*/ 1167804 h 1988131"/>
                <a:gd name="connsiteX1838" fmla="*/ 7671 w 1607795"/>
                <a:gd name="connsiteY1838" fmla="*/ 1168984 h 1988131"/>
                <a:gd name="connsiteX1839" fmla="*/ 32207 w 1607795"/>
                <a:gd name="connsiteY1839" fmla="*/ 1172490 h 1988131"/>
                <a:gd name="connsiteX1840" fmla="*/ 35713 w 1607795"/>
                <a:gd name="connsiteY1840" fmla="*/ 1177747 h 1988131"/>
                <a:gd name="connsiteX1841" fmla="*/ 32207 w 1607795"/>
                <a:gd name="connsiteY1841" fmla="*/ 1177747 h 1988131"/>
                <a:gd name="connsiteX1842" fmla="*/ 52363 w 1607795"/>
                <a:gd name="connsiteY1842" fmla="*/ 1183881 h 1988131"/>
                <a:gd name="connsiteX1843" fmla="*/ 69012 w 1607795"/>
                <a:gd name="connsiteY1843" fmla="*/ 1184758 h 1988131"/>
                <a:gd name="connsiteX1844" fmla="*/ 47981 w 1607795"/>
                <a:gd name="connsiteY1844" fmla="*/ 1188263 h 1988131"/>
                <a:gd name="connsiteX1845" fmla="*/ 54115 w 1607795"/>
                <a:gd name="connsiteY1845" fmla="*/ 1194397 h 1988131"/>
                <a:gd name="connsiteX1846" fmla="*/ 60249 w 1607795"/>
                <a:gd name="connsiteY1846" fmla="*/ 1198778 h 1988131"/>
                <a:gd name="connsiteX1847" fmla="*/ 63755 w 1607795"/>
                <a:gd name="connsiteY1847" fmla="*/ 1198778 h 1988131"/>
                <a:gd name="connsiteX1848" fmla="*/ 69012 w 1607795"/>
                <a:gd name="connsiteY1848" fmla="*/ 1202284 h 1988131"/>
                <a:gd name="connsiteX1849" fmla="*/ 70765 w 1607795"/>
                <a:gd name="connsiteY1849" fmla="*/ 1202284 h 1988131"/>
                <a:gd name="connsiteX1850" fmla="*/ 97054 w 1607795"/>
                <a:gd name="connsiteY1850" fmla="*/ 1205789 h 1988131"/>
                <a:gd name="connsiteX1851" fmla="*/ 107569 w 1607795"/>
                <a:gd name="connsiteY1851" fmla="*/ 1209294 h 1988131"/>
                <a:gd name="connsiteX1852" fmla="*/ 151384 w 1607795"/>
                <a:gd name="connsiteY1852" fmla="*/ 1209294 h 1988131"/>
                <a:gd name="connsiteX1853" fmla="*/ 160147 w 1607795"/>
                <a:gd name="connsiteY1853" fmla="*/ 1212799 h 1988131"/>
                <a:gd name="connsiteX1854" fmla="*/ 163653 w 1607795"/>
                <a:gd name="connsiteY1854" fmla="*/ 1207541 h 1988131"/>
                <a:gd name="connsiteX1855" fmla="*/ 171300 w 1607795"/>
                <a:gd name="connsiteY1855" fmla="*/ 1206586 h 1988131"/>
                <a:gd name="connsiteX1856" fmla="*/ 168910 w 1607795"/>
                <a:gd name="connsiteY1856" fmla="*/ 1206227 h 1988131"/>
                <a:gd name="connsiteX1857" fmla="*/ 163653 w 1607795"/>
                <a:gd name="connsiteY1857" fmla="*/ 1202284 h 1988131"/>
                <a:gd name="connsiteX1858" fmla="*/ 154889 w 1607795"/>
                <a:gd name="connsiteY1858" fmla="*/ 1193521 h 1988131"/>
                <a:gd name="connsiteX1859" fmla="*/ 147879 w 1607795"/>
                <a:gd name="connsiteY1859" fmla="*/ 1191768 h 1988131"/>
                <a:gd name="connsiteX1860" fmla="*/ 147879 w 1607795"/>
                <a:gd name="connsiteY1860" fmla="*/ 1190015 h 1988131"/>
                <a:gd name="connsiteX1861" fmla="*/ 158395 w 1607795"/>
                <a:gd name="connsiteY1861" fmla="*/ 1188263 h 1988131"/>
                <a:gd name="connsiteX1862" fmla="*/ 156642 w 1607795"/>
                <a:gd name="connsiteY1862" fmla="*/ 1188263 h 1988131"/>
                <a:gd name="connsiteX1863" fmla="*/ 148756 w 1607795"/>
                <a:gd name="connsiteY1863" fmla="*/ 1180376 h 1988131"/>
                <a:gd name="connsiteX1864" fmla="*/ 140869 w 1607795"/>
                <a:gd name="connsiteY1864" fmla="*/ 1172490 h 1988131"/>
                <a:gd name="connsiteX1865" fmla="*/ 126848 w 1607795"/>
                <a:gd name="connsiteY1865" fmla="*/ 1160221 h 1988131"/>
                <a:gd name="connsiteX1866" fmla="*/ 116332 w 1607795"/>
                <a:gd name="connsiteY1866" fmla="*/ 1146200 h 1988131"/>
                <a:gd name="connsiteX1867" fmla="*/ 125096 w 1607795"/>
                <a:gd name="connsiteY1867" fmla="*/ 1149706 h 1988131"/>
                <a:gd name="connsiteX1868" fmla="*/ 150508 w 1607795"/>
                <a:gd name="connsiteY1868" fmla="*/ 1173366 h 1988131"/>
                <a:gd name="connsiteX1869" fmla="*/ 179426 w 1607795"/>
                <a:gd name="connsiteY1869" fmla="*/ 1195273 h 1988131"/>
                <a:gd name="connsiteX1870" fmla="*/ 189722 w 1607795"/>
                <a:gd name="connsiteY1870" fmla="*/ 1204283 h 1988131"/>
                <a:gd name="connsiteX1871" fmla="*/ 191694 w 1607795"/>
                <a:gd name="connsiteY1871" fmla="*/ 1204036 h 1988131"/>
                <a:gd name="connsiteX1872" fmla="*/ 209220 w 1607795"/>
                <a:gd name="connsiteY1872" fmla="*/ 1205789 h 1988131"/>
                <a:gd name="connsiteX1873" fmla="*/ 244272 w 1607795"/>
                <a:gd name="connsiteY1873" fmla="*/ 1216304 h 1988131"/>
                <a:gd name="connsiteX1874" fmla="*/ 247777 w 1607795"/>
                <a:gd name="connsiteY1874" fmla="*/ 1219810 h 1988131"/>
                <a:gd name="connsiteX1875" fmla="*/ 258293 w 1607795"/>
                <a:gd name="connsiteY1875" fmla="*/ 1219810 h 1988131"/>
                <a:gd name="connsiteX1876" fmla="*/ 253911 w 1607795"/>
                <a:gd name="connsiteY1876" fmla="*/ 1217181 h 1988131"/>
                <a:gd name="connsiteX1877" fmla="*/ 251283 w 1607795"/>
                <a:gd name="connsiteY1877" fmla="*/ 1216304 h 1988131"/>
                <a:gd name="connsiteX1878" fmla="*/ 247777 w 1607795"/>
                <a:gd name="connsiteY1878" fmla="*/ 1212799 h 1988131"/>
                <a:gd name="connsiteX1879" fmla="*/ 242520 w 1607795"/>
                <a:gd name="connsiteY1879" fmla="*/ 1211047 h 1988131"/>
                <a:gd name="connsiteX1880" fmla="*/ 242520 w 1607795"/>
                <a:gd name="connsiteY1880" fmla="*/ 1205789 h 1988131"/>
                <a:gd name="connsiteX1881" fmla="*/ 293345 w 1607795"/>
                <a:gd name="connsiteY1881" fmla="*/ 1230325 h 1988131"/>
                <a:gd name="connsiteX1882" fmla="*/ 291592 w 1607795"/>
                <a:gd name="connsiteY1882" fmla="*/ 1221562 h 1988131"/>
                <a:gd name="connsiteX1883" fmla="*/ 275819 w 1607795"/>
                <a:gd name="connsiteY1883" fmla="*/ 1214552 h 1988131"/>
                <a:gd name="connsiteX1884" fmla="*/ 260046 w 1607795"/>
                <a:gd name="connsiteY1884" fmla="*/ 1202284 h 1988131"/>
                <a:gd name="connsiteX1885" fmla="*/ 267056 w 1607795"/>
                <a:gd name="connsiteY1885" fmla="*/ 1205789 h 1988131"/>
                <a:gd name="connsiteX1886" fmla="*/ 309118 w 1607795"/>
                <a:gd name="connsiteY1886" fmla="*/ 1230325 h 1988131"/>
                <a:gd name="connsiteX1887" fmla="*/ 317557 w 1607795"/>
                <a:gd name="connsiteY1887" fmla="*/ 1236232 h 1988131"/>
                <a:gd name="connsiteX1888" fmla="*/ 326276 w 1607795"/>
                <a:gd name="connsiteY1888" fmla="*/ 1235609 h 1988131"/>
                <a:gd name="connsiteX1889" fmla="*/ 321387 w 1607795"/>
                <a:gd name="connsiteY1889" fmla="*/ 1232078 h 1988131"/>
                <a:gd name="connsiteX1890" fmla="*/ 322263 w 1607795"/>
                <a:gd name="connsiteY1890" fmla="*/ 1231201 h 1988131"/>
                <a:gd name="connsiteX1891" fmla="*/ 323139 w 1607795"/>
                <a:gd name="connsiteY1891" fmla="*/ 1230325 h 1988131"/>
                <a:gd name="connsiteX1892" fmla="*/ 329485 w 1607795"/>
                <a:gd name="connsiteY1892" fmla="*/ 1234292 h 1988131"/>
                <a:gd name="connsiteX1893" fmla="*/ 345923 w 1607795"/>
                <a:gd name="connsiteY1893" fmla="*/ 1226820 h 1988131"/>
                <a:gd name="connsiteX1894" fmla="*/ 356439 w 1607795"/>
                <a:gd name="connsiteY1894" fmla="*/ 1223315 h 1988131"/>
                <a:gd name="connsiteX1895" fmla="*/ 359944 w 1607795"/>
                <a:gd name="connsiteY1895" fmla="*/ 1219810 h 1988131"/>
                <a:gd name="connsiteX1896" fmla="*/ 376594 w 1607795"/>
                <a:gd name="connsiteY1896" fmla="*/ 1209294 h 1988131"/>
                <a:gd name="connsiteX1897" fmla="*/ 393243 w 1607795"/>
                <a:gd name="connsiteY1897" fmla="*/ 1198778 h 1988131"/>
                <a:gd name="connsiteX1898" fmla="*/ 435306 w 1607795"/>
                <a:gd name="connsiteY1898" fmla="*/ 1161974 h 1988131"/>
                <a:gd name="connsiteX1899" fmla="*/ 447574 w 1607795"/>
                <a:gd name="connsiteY1899" fmla="*/ 1144448 h 1988131"/>
                <a:gd name="connsiteX1900" fmla="*/ 455460 w 1607795"/>
                <a:gd name="connsiteY1900" fmla="*/ 1141819 h 1988131"/>
                <a:gd name="connsiteX1901" fmla="*/ 463347 w 1607795"/>
                <a:gd name="connsiteY1901" fmla="*/ 1139190 h 1988131"/>
                <a:gd name="connsiteX1902" fmla="*/ 475615 w 1607795"/>
                <a:gd name="connsiteY1902" fmla="*/ 1130427 h 1988131"/>
                <a:gd name="connsiteX1903" fmla="*/ 463347 w 1607795"/>
                <a:gd name="connsiteY1903" fmla="*/ 1137437 h 1988131"/>
                <a:gd name="connsiteX1904" fmla="*/ 461594 w 1607795"/>
                <a:gd name="connsiteY1904" fmla="*/ 1131303 h 1988131"/>
                <a:gd name="connsiteX1905" fmla="*/ 463347 w 1607795"/>
                <a:gd name="connsiteY1905" fmla="*/ 1126922 h 1988131"/>
                <a:gd name="connsiteX1906" fmla="*/ 473863 w 1607795"/>
                <a:gd name="connsiteY1906" fmla="*/ 1118159 h 1988131"/>
                <a:gd name="connsiteX1907" fmla="*/ 475615 w 1607795"/>
                <a:gd name="connsiteY1907" fmla="*/ 1095375 h 1988131"/>
                <a:gd name="connsiteX1908" fmla="*/ 477368 w 1607795"/>
                <a:gd name="connsiteY1908" fmla="*/ 1083107 h 1988131"/>
                <a:gd name="connsiteX1909" fmla="*/ 482626 w 1607795"/>
                <a:gd name="connsiteY1909" fmla="*/ 1091870 h 1988131"/>
                <a:gd name="connsiteX1910" fmla="*/ 489636 w 1607795"/>
                <a:gd name="connsiteY1910" fmla="*/ 1079602 h 1988131"/>
                <a:gd name="connsiteX1911" fmla="*/ 487008 w 1607795"/>
                <a:gd name="connsiteY1911" fmla="*/ 1072591 h 1988131"/>
                <a:gd name="connsiteX1912" fmla="*/ 485231 w 1607795"/>
                <a:gd name="connsiteY1912" fmla="*/ 1069749 h 1988131"/>
                <a:gd name="connsiteX1913" fmla="*/ 484378 w 1607795"/>
                <a:gd name="connsiteY1913" fmla="*/ 1072591 h 1988131"/>
                <a:gd name="connsiteX1914" fmla="*/ 485254 w 1607795"/>
                <a:gd name="connsiteY1914" fmla="*/ 1078725 h 1988131"/>
                <a:gd name="connsiteX1915" fmla="*/ 482626 w 1607795"/>
                <a:gd name="connsiteY1915" fmla="*/ 1084859 h 1988131"/>
                <a:gd name="connsiteX1916" fmla="*/ 480873 w 1607795"/>
                <a:gd name="connsiteY1916" fmla="*/ 1077849 h 1988131"/>
                <a:gd name="connsiteX1917" fmla="*/ 480873 w 1607795"/>
                <a:gd name="connsiteY1917" fmla="*/ 1072591 h 1988131"/>
                <a:gd name="connsiteX1918" fmla="*/ 480564 w 1607795"/>
                <a:gd name="connsiteY1918" fmla="*/ 1071045 h 1988131"/>
                <a:gd name="connsiteX1919" fmla="*/ 479121 w 1607795"/>
                <a:gd name="connsiteY1919" fmla="*/ 1076096 h 1988131"/>
                <a:gd name="connsiteX1920" fmla="*/ 478098 w 1607795"/>
                <a:gd name="connsiteY1920" fmla="*/ 1065873 h 1988131"/>
                <a:gd name="connsiteX1921" fmla="*/ 475615 w 1607795"/>
                <a:gd name="connsiteY1921" fmla="*/ 1070839 h 1988131"/>
                <a:gd name="connsiteX1922" fmla="*/ 477368 w 1607795"/>
                <a:gd name="connsiteY1922" fmla="*/ 1076096 h 1988131"/>
                <a:gd name="connsiteX1923" fmla="*/ 472461 w 1607795"/>
                <a:gd name="connsiteY1923" fmla="*/ 1073643 h 1988131"/>
                <a:gd name="connsiteX1924" fmla="*/ 473863 w 1607795"/>
                <a:gd name="connsiteY1924" fmla="*/ 1077849 h 1988131"/>
                <a:gd name="connsiteX1925" fmla="*/ 459842 w 1607795"/>
                <a:gd name="connsiteY1925" fmla="*/ 1083107 h 1988131"/>
                <a:gd name="connsiteX1926" fmla="*/ 461594 w 1607795"/>
                <a:gd name="connsiteY1926" fmla="*/ 1076096 h 1988131"/>
                <a:gd name="connsiteX1927" fmla="*/ 462471 w 1607795"/>
                <a:gd name="connsiteY1927" fmla="*/ 1072591 h 1988131"/>
                <a:gd name="connsiteX1928" fmla="*/ 464291 w 1607795"/>
                <a:gd name="connsiteY1928" fmla="*/ 1071782 h 1988131"/>
                <a:gd name="connsiteX1929" fmla="*/ 469214 w 1607795"/>
                <a:gd name="connsiteY1929" fmla="*/ 1063904 h 1988131"/>
                <a:gd name="connsiteX1930" fmla="*/ 463347 w 1607795"/>
                <a:gd name="connsiteY1930" fmla="*/ 1065581 h 1988131"/>
                <a:gd name="connsiteX1931" fmla="*/ 454584 w 1607795"/>
                <a:gd name="connsiteY1931" fmla="*/ 1074344 h 1988131"/>
                <a:gd name="connsiteX1932" fmla="*/ 456337 w 1607795"/>
                <a:gd name="connsiteY1932" fmla="*/ 1056818 h 1988131"/>
                <a:gd name="connsiteX1933" fmla="*/ 465100 w 1607795"/>
                <a:gd name="connsiteY1933" fmla="*/ 1051560 h 1988131"/>
                <a:gd name="connsiteX1934" fmla="*/ 463347 w 1607795"/>
                <a:gd name="connsiteY1934" fmla="*/ 1060323 h 1988131"/>
                <a:gd name="connsiteX1935" fmla="*/ 468605 w 1607795"/>
                <a:gd name="connsiteY1935" fmla="*/ 1056818 h 1988131"/>
                <a:gd name="connsiteX1936" fmla="*/ 473863 w 1607795"/>
                <a:gd name="connsiteY1936" fmla="*/ 1053313 h 1988131"/>
                <a:gd name="connsiteX1937" fmla="*/ 474467 w 1607795"/>
                <a:gd name="connsiteY1937" fmla="*/ 1056334 h 1988131"/>
                <a:gd name="connsiteX1938" fmla="*/ 477542 w 1607795"/>
                <a:gd name="connsiteY1938" fmla="*/ 1053875 h 1988131"/>
                <a:gd name="connsiteX1939" fmla="*/ 477806 w 1607795"/>
                <a:gd name="connsiteY1939" fmla="*/ 1046741 h 1988131"/>
                <a:gd name="connsiteX1940" fmla="*/ 479121 w 1607795"/>
                <a:gd name="connsiteY1940" fmla="*/ 1039292 h 1988131"/>
                <a:gd name="connsiteX1941" fmla="*/ 484378 w 1607795"/>
                <a:gd name="connsiteY1941" fmla="*/ 1021766 h 1988131"/>
                <a:gd name="connsiteX1942" fmla="*/ 482626 w 1607795"/>
                <a:gd name="connsiteY1942" fmla="*/ 1041045 h 1988131"/>
                <a:gd name="connsiteX1943" fmla="*/ 482626 w 1607795"/>
                <a:gd name="connsiteY1943" fmla="*/ 1049807 h 1988131"/>
                <a:gd name="connsiteX1944" fmla="*/ 484378 w 1607795"/>
                <a:gd name="connsiteY1944" fmla="*/ 1039292 h 1988131"/>
                <a:gd name="connsiteX1945" fmla="*/ 487884 w 1607795"/>
                <a:gd name="connsiteY1945" fmla="*/ 1039292 h 1988131"/>
                <a:gd name="connsiteX1946" fmla="*/ 489636 w 1607795"/>
                <a:gd name="connsiteY1946" fmla="*/ 1049807 h 1988131"/>
                <a:gd name="connsiteX1947" fmla="*/ 489771 w 1607795"/>
                <a:gd name="connsiteY1947" fmla="*/ 1049807 h 1988131"/>
                <a:gd name="connsiteX1948" fmla="*/ 490513 w 1607795"/>
                <a:gd name="connsiteY1948" fmla="*/ 1040168 h 1988131"/>
                <a:gd name="connsiteX1949" fmla="*/ 491389 w 1607795"/>
                <a:gd name="connsiteY1949" fmla="*/ 1028776 h 1988131"/>
                <a:gd name="connsiteX1950" fmla="*/ 494791 w 1607795"/>
                <a:gd name="connsiteY1950" fmla="*/ 1020838 h 1988131"/>
                <a:gd name="connsiteX1951" fmla="*/ 493141 w 1607795"/>
                <a:gd name="connsiteY1951" fmla="*/ 1020013 h 1988131"/>
                <a:gd name="connsiteX1952" fmla="*/ 496646 w 1607795"/>
                <a:gd name="connsiteY1952" fmla="*/ 1007745 h 1988131"/>
                <a:gd name="connsiteX1953" fmla="*/ 496646 w 1607795"/>
                <a:gd name="connsiteY1953" fmla="*/ 993724 h 1988131"/>
                <a:gd name="connsiteX1954" fmla="*/ 496646 w 1607795"/>
                <a:gd name="connsiteY1954" fmla="*/ 984961 h 1988131"/>
                <a:gd name="connsiteX1955" fmla="*/ 497523 w 1607795"/>
                <a:gd name="connsiteY1955" fmla="*/ 981456 h 1988131"/>
                <a:gd name="connsiteX1956" fmla="*/ 493141 w 1607795"/>
                <a:gd name="connsiteY1956" fmla="*/ 977951 h 1988131"/>
                <a:gd name="connsiteX1957" fmla="*/ 487884 w 1607795"/>
                <a:gd name="connsiteY1957" fmla="*/ 970064 h 1988131"/>
                <a:gd name="connsiteX1958" fmla="*/ 487884 w 1607795"/>
                <a:gd name="connsiteY1958" fmla="*/ 962178 h 1988131"/>
                <a:gd name="connsiteX1959" fmla="*/ 491389 w 1607795"/>
                <a:gd name="connsiteY1959" fmla="*/ 962178 h 1988131"/>
                <a:gd name="connsiteX1960" fmla="*/ 491389 w 1607795"/>
                <a:gd name="connsiteY1960" fmla="*/ 972693 h 1988131"/>
                <a:gd name="connsiteX1961" fmla="*/ 496646 w 1607795"/>
                <a:gd name="connsiteY1961" fmla="*/ 972693 h 1988131"/>
                <a:gd name="connsiteX1962" fmla="*/ 498399 w 1607795"/>
                <a:gd name="connsiteY1962" fmla="*/ 960425 h 1988131"/>
                <a:gd name="connsiteX1963" fmla="*/ 495770 w 1607795"/>
                <a:gd name="connsiteY1963" fmla="*/ 957796 h 1988131"/>
                <a:gd name="connsiteX1964" fmla="*/ 491389 w 1607795"/>
                <a:gd name="connsiteY1964" fmla="*/ 956920 h 1988131"/>
                <a:gd name="connsiteX1965" fmla="*/ 487884 w 1607795"/>
                <a:gd name="connsiteY1965" fmla="*/ 949909 h 1988131"/>
                <a:gd name="connsiteX1966" fmla="*/ 492265 w 1607795"/>
                <a:gd name="connsiteY1966" fmla="*/ 952538 h 1988131"/>
                <a:gd name="connsiteX1967" fmla="*/ 501904 w 1607795"/>
                <a:gd name="connsiteY1967" fmla="*/ 951662 h 1988131"/>
                <a:gd name="connsiteX1968" fmla="*/ 499276 w 1607795"/>
                <a:gd name="connsiteY1968" fmla="*/ 942899 h 1988131"/>
                <a:gd name="connsiteX1969" fmla="*/ 493141 w 1607795"/>
                <a:gd name="connsiteY1969" fmla="*/ 932383 h 1988131"/>
                <a:gd name="connsiteX1970" fmla="*/ 492265 w 1607795"/>
                <a:gd name="connsiteY1970" fmla="*/ 927125 h 1988131"/>
                <a:gd name="connsiteX1971" fmla="*/ 491389 w 1607795"/>
                <a:gd name="connsiteY1971" fmla="*/ 920115 h 1988131"/>
                <a:gd name="connsiteX1972" fmla="*/ 493141 w 1607795"/>
                <a:gd name="connsiteY1972" fmla="*/ 911352 h 1988131"/>
                <a:gd name="connsiteX1973" fmla="*/ 487884 w 1607795"/>
                <a:gd name="connsiteY1973" fmla="*/ 909599 h 1988131"/>
                <a:gd name="connsiteX1974" fmla="*/ 489636 w 1607795"/>
                <a:gd name="connsiteY1974" fmla="*/ 906094 h 1988131"/>
                <a:gd name="connsiteX1975" fmla="*/ 489636 w 1607795"/>
                <a:gd name="connsiteY1975" fmla="*/ 904342 h 1988131"/>
                <a:gd name="connsiteX1976" fmla="*/ 491389 w 1607795"/>
                <a:gd name="connsiteY1976" fmla="*/ 907847 h 1988131"/>
                <a:gd name="connsiteX1977" fmla="*/ 493141 w 1607795"/>
                <a:gd name="connsiteY1977" fmla="*/ 860527 h 1988131"/>
                <a:gd name="connsiteX1978" fmla="*/ 489636 w 1607795"/>
                <a:gd name="connsiteY1978" fmla="*/ 860527 h 1988131"/>
                <a:gd name="connsiteX1979" fmla="*/ 482626 w 1607795"/>
                <a:gd name="connsiteY1979" fmla="*/ 860527 h 1988131"/>
                <a:gd name="connsiteX1980" fmla="*/ 485254 w 1607795"/>
                <a:gd name="connsiteY1980" fmla="*/ 859650 h 1988131"/>
                <a:gd name="connsiteX1981" fmla="*/ 487884 w 1607795"/>
                <a:gd name="connsiteY1981" fmla="*/ 858774 h 1988131"/>
                <a:gd name="connsiteX1982" fmla="*/ 494894 w 1607795"/>
                <a:gd name="connsiteY1982" fmla="*/ 855269 h 1988131"/>
                <a:gd name="connsiteX1983" fmla="*/ 493141 w 1607795"/>
                <a:gd name="connsiteY1983" fmla="*/ 848258 h 1988131"/>
                <a:gd name="connsiteX1984" fmla="*/ 491389 w 1607795"/>
                <a:gd name="connsiteY1984" fmla="*/ 848258 h 1988131"/>
                <a:gd name="connsiteX1985" fmla="*/ 492265 w 1607795"/>
                <a:gd name="connsiteY1985" fmla="*/ 835990 h 1988131"/>
                <a:gd name="connsiteX1986" fmla="*/ 491389 w 1607795"/>
                <a:gd name="connsiteY1986" fmla="*/ 827227 h 1988131"/>
                <a:gd name="connsiteX1987" fmla="*/ 491389 w 1607795"/>
                <a:gd name="connsiteY1987" fmla="*/ 821093 h 1988131"/>
                <a:gd name="connsiteX1988" fmla="*/ 493141 w 1607795"/>
                <a:gd name="connsiteY1988" fmla="*/ 814959 h 1988131"/>
                <a:gd name="connsiteX1989" fmla="*/ 496646 w 1607795"/>
                <a:gd name="connsiteY1989" fmla="*/ 829856 h 1988131"/>
                <a:gd name="connsiteX1990" fmla="*/ 496646 w 1607795"/>
                <a:gd name="connsiteY1990" fmla="*/ 843001 h 1988131"/>
                <a:gd name="connsiteX1991" fmla="*/ 501904 w 1607795"/>
                <a:gd name="connsiteY1991" fmla="*/ 841248 h 1988131"/>
                <a:gd name="connsiteX1992" fmla="*/ 503657 w 1607795"/>
                <a:gd name="connsiteY1992" fmla="*/ 844753 h 1988131"/>
                <a:gd name="connsiteX1993" fmla="*/ 505409 w 1607795"/>
                <a:gd name="connsiteY1993" fmla="*/ 848258 h 1988131"/>
                <a:gd name="connsiteX1994" fmla="*/ 498399 w 1607795"/>
                <a:gd name="connsiteY1994" fmla="*/ 851764 h 1988131"/>
                <a:gd name="connsiteX1995" fmla="*/ 501028 w 1607795"/>
                <a:gd name="connsiteY1995" fmla="*/ 852640 h 1988131"/>
                <a:gd name="connsiteX1996" fmla="*/ 501904 w 1607795"/>
                <a:gd name="connsiteY1996" fmla="*/ 853516 h 1988131"/>
                <a:gd name="connsiteX1997" fmla="*/ 505409 w 1607795"/>
                <a:gd name="connsiteY1997" fmla="*/ 869290 h 1988131"/>
                <a:gd name="connsiteX1998" fmla="*/ 503657 w 1607795"/>
                <a:gd name="connsiteY1998" fmla="*/ 878053 h 1988131"/>
                <a:gd name="connsiteX1999" fmla="*/ 507162 w 1607795"/>
                <a:gd name="connsiteY1999" fmla="*/ 892074 h 1988131"/>
                <a:gd name="connsiteX2000" fmla="*/ 501028 w 1607795"/>
                <a:gd name="connsiteY2000" fmla="*/ 890321 h 1988131"/>
                <a:gd name="connsiteX2001" fmla="*/ 498399 w 1607795"/>
                <a:gd name="connsiteY2001" fmla="*/ 881558 h 1988131"/>
                <a:gd name="connsiteX2002" fmla="*/ 498399 w 1607795"/>
                <a:gd name="connsiteY2002" fmla="*/ 892074 h 1988131"/>
                <a:gd name="connsiteX2003" fmla="*/ 500152 w 1607795"/>
                <a:gd name="connsiteY2003" fmla="*/ 901713 h 1988131"/>
                <a:gd name="connsiteX2004" fmla="*/ 501904 w 1607795"/>
                <a:gd name="connsiteY2004" fmla="*/ 911352 h 1988131"/>
                <a:gd name="connsiteX2005" fmla="*/ 505409 w 1607795"/>
                <a:gd name="connsiteY2005" fmla="*/ 906094 h 1988131"/>
                <a:gd name="connsiteX2006" fmla="*/ 508039 w 1607795"/>
                <a:gd name="connsiteY2006" fmla="*/ 913105 h 1988131"/>
                <a:gd name="connsiteX2007" fmla="*/ 505409 w 1607795"/>
                <a:gd name="connsiteY2007" fmla="*/ 920115 h 1988131"/>
                <a:gd name="connsiteX2008" fmla="*/ 505409 w 1607795"/>
                <a:gd name="connsiteY2008" fmla="*/ 935888 h 1988131"/>
                <a:gd name="connsiteX2009" fmla="*/ 514172 w 1607795"/>
                <a:gd name="connsiteY2009" fmla="*/ 934136 h 1988131"/>
                <a:gd name="connsiteX2010" fmla="*/ 515925 w 1607795"/>
                <a:gd name="connsiteY2010" fmla="*/ 918362 h 1988131"/>
                <a:gd name="connsiteX2011" fmla="*/ 526441 w 1607795"/>
                <a:gd name="connsiteY2011" fmla="*/ 909599 h 1988131"/>
                <a:gd name="connsiteX2012" fmla="*/ 514172 w 1607795"/>
                <a:gd name="connsiteY2012" fmla="*/ 906094 h 1988131"/>
                <a:gd name="connsiteX2013" fmla="*/ 521183 w 1607795"/>
                <a:gd name="connsiteY2013" fmla="*/ 897331 h 1988131"/>
                <a:gd name="connsiteX2014" fmla="*/ 535204 w 1607795"/>
                <a:gd name="connsiteY2014" fmla="*/ 907847 h 1988131"/>
                <a:gd name="connsiteX2015" fmla="*/ 533451 w 1607795"/>
                <a:gd name="connsiteY2015" fmla="*/ 913981 h 1988131"/>
                <a:gd name="connsiteX2016" fmla="*/ 521183 w 1607795"/>
                <a:gd name="connsiteY2016" fmla="*/ 918362 h 1988131"/>
                <a:gd name="connsiteX2017" fmla="*/ 524688 w 1607795"/>
                <a:gd name="connsiteY2017" fmla="*/ 923620 h 1988131"/>
                <a:gd name="connsiteX2018" fmla="*/ 521183 w 1607795"/>
                <a:gd name="connsiteY2018" fmla="*/ 930631 h 1988131"/>
                <a:gd name="connsiteX2019" fmla="*/ 521183 w 1607795"/>
                <a:gd name="connsiteY2019" fmla="*/ 935888 h 1988131"/>
                <a:gd name="connsiteX2020" fmla="*/ 526441 w 1607795"/>
                <a:gd name="connsiteY2020" fmla="*/ 932383 h 1988131"/>
                <a:gd name="connsiteX2021" fmla="*/ 531699 w 1607795"/>
                <a:gd name="connsiteY2021" fmla="*/ 934136 h 1988131"/>
                <a:gd name="connsiteX2022" fmla="*/ 536956 w 1607795"/>
                <a:gd name="connsiteY2022" fmla="*/ 935888 h 1988131"/>
                <a:gd name="connsiteX2023" fmla="*/ 540462 w 1607795"/>
                <a:gd name="connsiteY2023" fmla="*/ 930631 h 1988131"/>
                <a:gd name="connsiteX2024" fmla="*/ 540462 w 1607795"/>
                <a:gd name="connsiteY2024" fmla="*/ 892074 h 1988131"/>
                <a:gd name="connsiteX2025" fmla="*/ 540462 w 1607795"/>
                <a:gd name="connsiteY2025" fmla="*/ 883311 h 1988131"/>
                <a:gd name="connsiteX2026" fmla="*/ 543967 w 1607795"/>
                <a:gd name="connsiteY2026" fmla="*/ 879805 h 1988131"/>
                <a:gd name="connsiteX2027" fmla="*/ 535204 w 1607795"/>
                <a:gd name="connsiteY2027" fmla="*/ 876300 h 1988131"/>
                <a:gd name="connsiteX2028" fmla="*/ 536956 w 1607795"/>
                <a:gd name="connsiteY2028" fmla="*/ 871919 h 1988131"/>
                <a:gd name="connsiteX2029" fmla="*/ 543967 w 1607795"/>
                <a:gd name="connsiteY2029" fmla="*/ 867537 h 1988131"/>
                <a:gd name="connsiteX2030" fmla="*/ 542214 w 1607795"/>
                <a:gd name="connsiteY2030" fmla="*/ 861403 h 1988131"/>
                <a:gd name="connsiteX2031" fmla="*/ 535204 w 1607795"/>
                <a:gd name="connsiteY2031" fmla="*/ 855269 h 1988131"/>
                <a:gd name="connsiteX2032" fmla="*/ 540462 w 1607795"/>
                <a:gd name="connsiteY2032" fmla="*/ 853516 h 1988131"/>
                <a:gd name="connsiteX2033" fmla="*/ 543967 w 1607795"/>
                <a:gd name="connsiteY2033" fmla="*/ 851764 h 1988131"/>
                <a:gd name="connsiteX2034" fmla="*/ 537833 w 1607795"/>
                <a:gd name="connsiteY2034" fmla="*/ 846506 h 1988131"/>
                <a:gd name="connsiteX2035" fmla="*/ 540462 w 1607795"/>
                <a:gd name="connsiteY2035" fmla="*/ 839495 h 1988131"/>
                <a:gd name="connsiteX2036" fmla="*/ 540462 w 1607795"/>
                <a:gd name="connsiteY2036" fmla="*/ 832485 h 1988131"/>
                <a:gd name="connsiteX2037" fmla="*/ 540462 w 1607795"/>
                <a:gd name="connsiteY2037" fmla="*/ 827227 h 1988131"/>
                <a:gd name="connsiteX2038" fmla="*/ 550977 w 1607795"/>
                <a:gd name="connsiteY2038" fmla="*/ 827227 h 1988131"/>
                <a:gd name="connsiteX2039" fmla="*/ 551854 w 1607795"/>
                <a:gd name="connsiteY2039" fmla="*/ 831609 h 1988131"/>
                <a:gd name="connsiteX2040" fmla="*/ 552730 w 1607795"/>
                <a:gd name="connsiteY2040" fmla="*/ 837743 h 1988131"/>
                <a:gd name="connsiteX2041" fmla="*/ 554482 w 1607795"/>
                <a:gd name="connsiteY2041" fmla="*/ 837743 h 1988131"/>
                <a:gd name="connsiteX2042" fmla="*/ 556235 w 1607795"/>
                <a:gd name="connsiteY2042" fmla="*/ 833361 h 1988131"/>
                <a:gd name="connsiteX2043" fmla="*/ 557988 w 1607795"/>
                <a:gd name="connsiteY2043" fmla="*/ 830732 h 1988131"/>
                <a:gd name="connsiteX2044" fmla="*/ 559740 w 1607795"/>
                <a:gd name="connsiteY2044" fmla="*/ 830732 h 1988131"/>
                <a:gd name="connsiteX2045" fmla="*/ 563245 w 1607795"/>
                <a:gd name="connsiteY2045" fmla="*/ 843001 h 1988131"/>
                <a:gd name="connsiteX2046" fmla="*/ 564998 w 1607795"/>
                <a:gd name="connsiteY2046" fmla="*/ 850011 h 1988131"/>
                <a:gd name="connsiteX2047" fmla="*/ 567627 w 1607795"/>
                <a:gd name="connsiteY2047" fmla="*/ 841248 h 1988131"/>
                <a:gd name="connsiteX2048" fmla="*/ 573761 w 1607795"/>
                <a:gd name="connsiteY2048" fmla="*/ 832485 h 1988131"/>
                <a:gd name="connsiteX2049" fmla="*/ 574637 w 1607795"/>
                <a:gd name="connsiteY2049" fmla="*/ 843877 h 1988131"/>
                <a:gd name="connsiteX2050" fmla="*/ 579019 w 1607795"/>
                <a:gd name="connsiteY2050" fmla="*/ 848258 h 1988131"/>
                <a:gd name="connsiteX2051" fmla="*/ 579895 w 1607795"/>
                <a:gd name="connsiteY2051" fmla="*/ 841248 h 1988131"/>
                <a:gd name="connsiteX2052" fmla="*/ 580772 w 1607795"/>
                <a:gd name="connsiteY2052" fmla="*/ 834238 h 1988131"/>
                <a:gd name="connsiteX2053" fmla="*/ 579019 w 1607795"/>
                <a:gd name="connsiteY2053" fmla="*/ 827227 h 1988131"/>
                <a:gd name="connsiteX2054" fmla="*/ 582524 w 1607795"/>
                <a:gd name="connsiteY2054" fmla="*/ 818464 h 1988131"/>
                <a:gd name="connsiteX2055" fmla="*/ 587782 w 1607795"/>
                <a:gd name="connsiteY2055" fmla="*/ 821093 h 1988131"/>
                <a:gd name="connsiteX2056" fmla="*/ 587782 w 1607795"/>
                <a:gd name="connsiteY2056" fmla="*/ 825475 h 1988131"/>
                <a:gd name="connsiteX2057" fmla="*/ 586029 w 1607795"/>
                <a:gd name="connsiteY2057" fmla="*/ 832485 h 1988131"/>
                <a:gd name="connsiteX2058" fmla="*/ 588658 w 1607795"/>
                <a:gd name="connsiteY2058" fmla="*/ 836867 h 1988131"/>
                <a:gd name="connsiteX2059" fmla="*/ 582524 w 1607795"/>
                <a:gd name="connsiteY2059" fmla="*/ 844753 h 1988131"/>
                <a:gd name="connsiteX2060" fmla="*/ 585153 w 1607795"/>
                <a:gd name="connsiteY2060" fmla="*/ 850011 h 1988131"/>
                <a:gd name="connsiteX2061" fmla="*/ 587782 w 1607795"/>
                <a:gd name="connsiteY2061" fmla="*/ 855269 h 1988131"/>
                <a:gd name="connsiteX2062" fmla="*/ 587782 w 1607795"/>
                <a:gd name="connsiteY2062" fmla="*/ 869290 h 1988131"/>
                <a:gd name="connsiteX2063" fmla="*/ 586905 w 1607795"/>
                <a:gd name="connsiteY2063" fmla="*/ 874548 h 1988131"/>
                <a:gd name="connsiteX2064" fmla="*/ 587782 w 1607795"/>
                <a:gd name="connsiteY2064" fmla="*/ 878053 h 1988131"/>
                <a:gd name="connsiteX2065" fmla="*/ 589534 w 1607795"/>
                <a:gd name="connsiteY2065" fmla="*/ 885939 h 1988131"/>
                <a:gd name="connsiteX2066" fmla="*/ 582524 w 1607795"/>
                <a:gd name="connsiteY2066" fmla="*/ 892074 h 1988131"/>
                <a:gd name="connsiteX2067" fmla="*/ 587782 w 1607795"/>
                <a:gd name="connsiteY2067" fmla="*/ 892074 h 1988131"/>
                <a:gd name="connsiteX2068" fmla="*/ 586029 w 1607795"/>
                <a:gd name="connsiteY2068" fmla="*/ 906094 h 1988131"/>
                <a:gd name="connsiteX2069" fmla="*/ 600050 w 1607795"/>
                <a:gd name="connsiteY2069" fmla="*/ 906094 h 1988131"/>
                <a:gd name="connsiteX2070" fmla="*/ 600050 w 1607795"/>
                <a:gd name="connsiteY2070" fmla="*/ 900836 h 1988131"/>
                <a:gd name="connsiteX2071" fmla="*/ 605308 w 1607795"/>
                <a:gd name="connsiteY2071" fmla="*/ 900836 h 1988131"/>
                <a:gd name="connsiteX2072" fmla="*/ 602679 w 1607795"/>
                <a:gd name="connsiteY2072" fmla="*/ 895579 h 1988131"/>
                <a:gd name="connsiteX2073" fmla="*/ 600050 w 1607795"/>
                <a:gd name="connsiteY2073" fmla="*/ 892074 h 1988131"/>
                <a:gd name="connsiteX2074" fmla="*/ 604431 w 1607795"/>
                <a:gd name="connsiteY2074" fmla="*/ 892074 h 1988131"/>
                <a:gd name="connsiteX2075" fmla="*/ 608813 w 1607795"/>
                <a:gd name="connsiteY2075" fmla="*/ 890321 h 1988131"/>
                <a:gd name="connsiteX2076" fmla="*/ 611442 w 1607795"/>
                <a:gd name="connsiteY2076" fmla="*/ 888568 h 1988131"/>
                <a:gd name="connsiteX2077" fmla="*/ 610565 w 1607795"/>
                <a:gd name="connsiteY2077" fmla="*/ 886816 h 1988131"/>
                <a:gd name="connsiteX2078" fmla="*/ 612318 w 1607795"/>
                <a:gd name="connsiteY2078" fmla="*/ 866661 h 1988131"/>
                <a:gd name="connsiteX2079" fmla="*/ 610565 w 1607795"/>
                <a:gd name="connsiteY2079" fmla="*/ 848258 h 1988131"/>
                <a:gd name="connsiteX2080" fmla="*/ 608813 w 1607795"/>
                <a:gd name="connsiteY2080" fmla="*/ 839495 h 1988131"/>
                <a:gd name="connsiteX2081" fmla="*/ 609689 w 1607795"/>
                <a:gd name="connsiteY2081" fmla="*/ 834238 h 1988131"/>
                <a:gd name="connsiteX2082" fmla="*/ 608813 w 1607795"/>
                <a:gd name="connsiteY2082" fmla="*/ 827227 h 1988131"/>
                <a:gd name="connsiteX2083" fmla="*/ 607937 w 1607795"/>
                <a:gd name="connsiteY2083" fmla="*/ 818464 h 1988131"/>
                <a:gd name="connsiteX2084" fmla="*/ 608813 w 1607795"/>
                <a:gd name="connsiteY2084" fmla="*/ 807949 h 1988131"/>
                <a:gd name="connsiteX2085" fmla="*/ 607060 w 1607795"/>
                <a:gd name="connsiteY2085" fmla="*/ 803567 h 1988131"/>
                <a:gd name="connsiteX2086" fmla="*/ 605308 w 1607795"/>
                <a:gd name="connsiteY2086" fmla="*/ 795681 h 1988131"/>
                <a:gd name="connsiteX2087" fmla="*/ 603555 w 1607795"/>
                <a:gd name="connsiteY2087" fmla="*/ 791299 h 1988131"/>
                <a:gd name="connsiteX2088" fmla="*/ 596545 w 1607795"/>
                <a:gd name="connsiteY2088" fmla="*/ 790423 h 1988131"/>
                <a:gd name="connsiteX2089" fmla="*/ 593040 w 1607795"/>
                <a:gd name="connsiteY2089" fmla="*/ 776402 h 1988131"/>
                <a:gd name="connsiteX2090" fmla="*/ 596545 w 1607795"/>
                <a:gd name="connsiteY2090" fmla="*/ 755371 h 1988131"/>
                <a:gd name="connsiteX2091" fmla="*/ 601803 w 1607795"/>
                <a:gd name="connsiteY2091" fmla="*/ 741350 h 1988131"/>
                <a:gd name="connsiteX2092" fmla="*/ 586029 w 1607795"/>
                <a:gd name="connsiteY2092" fmla="*/ 741350 h 1988131"/>
                <a:gd name="connsiteX2093" fmla="*/ 582524 w 1607795"/>
                <a:gd name="connsiteY2093" fmla="*/ 732587 h 1988131"/>
                <a:gd name="connsiteX2094" fmla="*/ 579895 w 1607795"/>
                <a:gd name="connsiteY2094" fmla="*/ 736092 h 1988131"/>
                <a:gd name="connsiteX2095" fmla="*/ 580772 w 1607795"/>
                <a:gd name="connsiteY2095" fmla="*/ 739597 h 1988131"/>
                <a:gd name="connsiteX2096" fmla="*/ 579019 w 1607795"/>
                <a:gd name="connsiteY2096" fmla="*/ 741350 h 1988131"/>
                <a:gd name="connsiteX2097" fmla="*/ 573761 w 1607795"/>
                <a:gd name="connsiteY2097" fmla="*/ 739597 h 1988131"/>
                <a:gd name="connsiteX2098" fmla="*/ 579019 w 1607795"/>
                <a:gd name="connsiteY2098" fmla="*/ 729082 h 1988131"/>
                <a:gd name="connsiteX2099" fmla="*/ 571132 w 1607795"/>
                <a:gd name="connsiteY2099" fmla="*/ 733463 h 1988131"/>
                <a:gd name="connsiteX2100" fmla="*/ 572008 w 1607795"/>
                <a:gd name="connsiteY2100" fmla="*/ 746608 h 1988131"/>
                <a:gd name="connsiteX2101" fmla="*/ 587782 w 1607795"/>
                <a:gd name="connsiteY2101" fmla="*/ 743103 h 1988131"/>
                <a:gd name="connsiteX2102" fmla="*/ 582524 w 1607795"/>
                <a:gd name="connsiteY2102" fmla="*/ 778155 h 1988131"/>
                <a:gd name="connsiteX2103" fmla="*/ 582524 w 1607795"/>
                <a:gd name="connsiteY2103" fmla="*/ 779907 h 1988131"/>
                <a:gd name="connsiteX2104" fmla="*/ 580772 w 1607795"/>
                <a:gd name="connsiteY2104" fmla="*/ 787794 h 1988131"/>
                <a:gd name="connsiteX2105" fmla="*/ 582524 w 1607795"/>
                <a:gd name="connsiteY2105" fmla="*/ 795681 h 1988131"/>
                <a:gd name="connsiteX2106" fmla="*/ 580772 w 1607795"/>
                <a:gd name="connsiteY2106" fmla="*/ 806196 h 1988131"/>
                <a:gd name="connsiteX2107" fmla="*/ 579019 w 1607795"/>
                <a:gd name="connsiteY2107" fmla="*/ 812330 h 1988131"/>
                <a:gd name="connsiteX2108" fmla="*/ 577266 w 1607795"/>
                <a:gd name="connsiteY2108" fmla="*/ 818464 h 1988131"/>
                <a:gd name="connsiteX2109" fmla="*/ 572885 w 1607795"/>
                <a:gd name="connsiteY2109" fmla="*/ 821970 h 1988131"/>
                <a:gd name="connsiteX2110" fmla="*/ 568503 w 1607795"/>
                <a:gd name="connsiteY2110" fmla="*/ 827227 h 1988131"/>
                <a:gd name="connsiteX2111" fmla="*/ 568503 w 1607795"/>
                <a:gd name="connsiteY2111" fmla="*/ 821970 h 1988131"/>
                <a:gd name="connsiteX2112" fmla="*/ 571132 w 1607795"/>
                <a:gd name="connsiteY2112" fmla="*/ 814959 h 1988131"/>
                <a:gd name="connsiteX2113" fmla="*/ 564998 w 1607795"/>
                <a:gd name="connsiteY2113" fmla="*/ 809701 h 1988131"/>
                <a:gd name="connsiteX2114" fmla="*/ 554482 w 1607795"/>
                <a:gd name="connsiteY2114" fmla="*/ 820217 h 1988131"/>
                <a:gd name="connsiteX2115" fmla="*/ 553606 w 1607795"/>
                <a:gd name="connsiteY2115" fmla="*/ 816712 h 1988131"/>
                <a:gd name="connsiteX2116" fmla="*/ 552730 w 1607795"/>
                <a:gd name="connsiteY2116" fmla="*/ 811454 h 1988131"/>
                <a:gd name="connsiteX2117" fmla="*/ 552730 w 1607795"/>
                <a:gd name="connsiteY2117" fmla="*/ 809701 h 1988131"/>
                <a:gd name="connsiteX2118" fmla="*/ 550101 w 1607795"/>
                <a:gd name="connsiteY2118" fmla="*/ 805320 h 1988131"/>
                <a:gd name="connsiteX2119" fmla="*/ 545719 w 1607795"/>
                <a:gd name="connsiteY2119" fmla="*/ 799186 h 1988131"/>
                <a:gd name="connsiteX2120" fmla="*/ 540462 w 1607795"/>
                <a:gd name="connsiteY2120" fmla="*/ 802691 h 1988131"/>
                <a:gd name="connsiteX2121" fmla="*/ 542214 w 1607795"/>
                <a:gd name="connsiteY2121" fmla="*/ 802691 h 1988131"/>
                <a:gd name="connsiteX2122" fmla="*/ 543967 w 1607795"/>
                <a:gd name="connsiteY2122" fmla="*/ 804444 h 1988131"/>
                <a:gd name="connsiteX2123" fmla="*/ 543967 w 1607795"/>
                <a:gd name="connsiteY2123" fmla="*/ 806196 h 1988131"/>
                <a:gd name="connsiteX2124" fmla="*/ 535204 w 1607795"/>
                <a:gd name="connsiteY2124" fmla="*/ 811454 h 1988131"/>
                <a:gd name="connsiteX2125" fmla="*/ 535204 w 1607795"/>
                <a:gd name="connsiteY2125" fmla="*/ 814959 h 1988131"/>
                <a:gd name="connsiteX2126" fmla="*/ 519431 w 1607795"/>
                <a:gd name="connsiteY2126" fmla="*/ 825475 h 1988131"/>
                <a:gd name="connsiteX2127" fmla="*/ 520307 w 1607795"/>
                <a:gd name="connsiteY2127" fmla="*/ 821093 h 1988131"/>
                <a:gd name="connsiteX2128" fmla="*/ 521183 w 1607795"/>
                <a:gd name="connsiteY2128" fmla="*/ 816712 h 1988131"/>
                <a:gd name="connsiteX2129" fmla="*/ 517678 w 1607795"/>
                <a:gd name="connsiteY2129" fmla="*/ 812330 h 1988131"/>
                <a:gd name="connsiteX2130" fmla="*/ 510667 w 1607795"/>
                <a:gd name="connsiteY2130" fmla="*/ 806196 h 1988131"/>
                <a:gd name="connsiteX2131" fmla="*/ 519431 w 1607795"/>
                <a:gd name="connsiteY2131" fmla="*/ 806196 h 1988131"/>
                <a:gd name="connsiteX2132" fmla="*/ 521183 w 1607795"/>
                <a:gd name="connsiteY2132" fmla="*/ 790423 h 1988131"/>
                <a:gd name="connsiteX2133" fmla="*/ 521183 w 1607795"/>
                <a:gd name="connsiteY2133" fmla="*/ 802691 h 1988131"/>
                <a:gd name="connsiteX2134" fmla="*/ 528193 w 1607795"/>
                <a:gd name="connsiteY2134" fmla="*/ 809701 h 1988131"/>
                <a:gd name="connsiteX2135" fmla="*/ 530822 w 1607795"/>
                <a:gd name="connsiteY2135" fmla="*/ 804444 h 1988131"/>
                <a:gd name="connsiteX2136" fmla="*/ 529946 w 1607795"/>
                <a:gd name="connsiteY2136" fmla="*/ 797433 h 1988131"/>
                <a:gd name="connsiteX2137" fmla="*/ 526441 w 1607795"/>
                <a:gd name="connsiteY2137" fmla="*/ 781660 h 1988131"/>
                <a:gd name="connsiteX2138" fmla="*/ 524688 w 1607795"/>
                <a:gd name="connsiteY2138" fmla="*/ 788670 h 1988131"/>
                <a:gd name="connsiteX2139" fmla="*/ 514172 w 1607795"/>
                <a:gd name="connsiteY2139" fmla="*/ 788670 h 1988131"/>
                <a:gd name="connsiteX2140" fmla="*/ 514172 w 1607795"/>
                <a:gd name="connsiteY2140" fmla="*/ 802691 h 1988131"/>
                <a:gd name="connsiteX2141" fmla="*/ 512420 w 1607795"/>
                <a:gd name="connsiteY2141" fmla="*/ 804444 h 1988131"/>
                <a:gd name="connsiteX2142" fmla="*/ 507162 w 1607795"/>
                <a:gd name="connsiteY2142" fmla="*/ 799186 h 1988131"/>
                <a:gd name="connsiteX2143" fmla="*/ 507162 w 1607795"/>
                <a:gd name="connsiteY2143" fmla="*/ 797433 h 1988131"/>
                <a:gd name="connsiteX2144" fmla="*/ 507162 w 1607795"/>
                <a:gd name="connsiteY2144" fmla="*/ 787794 h 1988131"/>
                <a:gd name="connsiteX2145" fmla="*/ 510667 w 1607795"/>
                <a:gd name="connsiteY2145" fmla="*/ 778155 h 1988131"/>
                <a:gd name="connsiteX2146" fmla="*/ 519431 w 1607795"/>
                <a:gd name="connsiteY2146" fmla="*/ 774649 h 1988131"/>
                <a:gd name="connsiteX2147" fmla="*/ 524688 w 1607795"/>
                <a:gd name="connsiteY2147" fmla="*/ 778155 h 1988131"/>
                <a:gd name="connsiteX2148" fmla="*/ 528193 w 1607795"/>
                <a:gd name="connsiteY2148" fmla="*/ 771144 h 1988131"/>
                <a:gd name="connsiteX2149" fmla="*/ 535204 w 1607795"/>
                <a:gd name="connsiteY2149" fmla="*/ 769391 h 1988131"/>
                <a:gd name="connsiteX2150" fmla="*/ 535204 w 1607795"/>
                <a:gd name="connsiteY2150" fmla="*/ 764134 h 1988131"/>
                <a:gd name="connsiteX2151" fmla="*/ 515925 w 1607795"/>
                <a:gd name="connsiteY2151" fmla="*/ 762381 h 1988131"/>
                <a:gd name="connsiteX2152" fmla="*/ 521183 w 1607795"/>
                <a:gd name="connsiteY2152" fmla="*/ 760628 h 1988131"/>
                <a:gd name="connsiteX2153" fmla="*/ 529070 w 1607795"/>
                <a:gd name="connsiteY2153" fmla="*/ 757123 h 1988131"/>
                <a:gd name="connsiteX2154" fmla="*/ 529946 w 1607795"/>
                <a:gd name="connsiteY2154" fmla="*/ 750113 h 1988131"/>
                <a:gd name="connsiteX2155" fmla="*/ 529946 w 1607795"/>
                <a:gd name="connsiteY2155" fmla="*/ 744855 h 1988131"/>
                <a:gd name="connsiteX2156" fmla="*/ 540462 w 1607795"/>
                <a:gd name="connsiteY2156" fmla="*/ 737845 h 1988131"/>
                <a:gd name="connsiteX2157" fmla="*/ 540462 w 1607795"/>
                <a:gd name="connsiteY2157" fmla="*/ 736092 h 1988131"/>
                <a:gd name="connsiteX2158" fmla="*/ 529946 w 1607795"/>
                <a:gd name="connsiteY2158" fmla="*/ 734340 h 1988131"/>
                <a:gd name="connsiteX2159" fmla="*/ 533451 w 1607795"/>
                <a:gd name="connsiteY2159" fmla="*/ 727329 h 1988131"/>
                <a:gd name="connsiteX2160" fmla="*/ 535204 w 1607795"/>
                <a:gd name="connsiteY2160" fmla="*/ 725577 h 1988131"/>
                <a:gd name="connsiteX2161" fmla="*/ 531699 w 1607795"/>
                <a:gd name="connsiteY2161" fmla="*/ 722071 h 1988131"/>
                <a:gd name="connsiteX2162" fmla="*/ 529946 w 1607795"/>
                <a:gd name="connsiteY2162" fmla="*/ 718566 h 1988131"/>
                <a:gd name="connsiteX2163" fmla="*/ 540462 w 1607795"/>
                <a:gd name="connsiteY2163" fmla="*/ 713308 h 1988131"/>
                <a:gd name="connsiteX2164" fmla="*/ 541338 w 1607795"/>
                <a:gd name="connsiteY2164" fmla="*/ 717690 h 1988131"/>
                <a:gd name="connsiteX2165" fmla="*/ 540462 w 1607795"/>
                <a:gd name="connsiteY2165" fmla="*/ 723824 h 1988131"/>
                <a:gd name="connsiteX2166" fmla="*/ 539585 w 1607795"/>
                <a:gd name="connsiteY2166" fmla="*/ 729082 h 1988131"/>
                <a:gd name="connsiteX2167" fmla="*/ 545719 w 1607795"/>
                <a:gd name="connsiteY2167" fmla="*/ 732587 h 1988131"/>
                <a:gd name="connsiteX2168" fmla="*/ 548348 w 1607795"/>
                <a:gd name="connsiteY2168" fmla="*/ 727329 h 1988131"/>
                <a:gd name="connsiteX2169" fmla="*/ 550977 w 1607795"/>
                <a:gd name="connsiteY2169" fmla="*/ 725577 h 1988131"/>
                <a:gd name="connsiteX2170" fmla="*/ 559740 w 1607795"/>
                <a:gd name="connsiteY2170" fmla="*/ 722071 h 1988131"/>
                <a:gd name="connsiteX2171" fmla="*/ 563245 w 1607795"/>
                <a:gd name="connsiteY2171" fmla="*/ 709803 h 1988131"/>
                <a:gd name="connsiteX2172" fmla="*/ 552730 w 1607795"/>
                <a:gd name="connsiteY2172" fmla="*/ 715061 h 1988131"/>
                <a:gd name="connsiteX2173" fmla="*/ 551854 w 1607795"/>
                <a:gd name="connsiteY2173" fmla="*/ 701916 h 1988131"/>
                <a:gd name="connsiteX2174" fmla="*/ 550977 w 1607795"/>
                <a:gd name="connsiteY2174" fmla="*/ 687019 h 1988131"/>
                <a:gd name="connsiteX2175" fmla="*/ 528193 w 1607795"/>
                <a:gd name="connsiteY2175" fmla="*/ 709803 h 1988131"/>
                <a:gd name="connsiteX2176" fmla="*/ 528193 w 1607795"/>
                <a:gd name="connsiteY2176" fmla="*/ 687019 h 1988131"/>
                <a:gd name="connsiteX2177" fmla="*/ 528193 w 1607795"/>
                <a:gd name="connsiteY2177" fmla="*/ 660730 h 1988131"/>
                <a:gd name="connsiteX2178" fmla="*/ 526441 w 1607795"/>
                <a:gd name="connsiteY2178" fmla="*/ 669493 h 1988131"/>
                <a:gd name="connsiteX2179" fmla="*/ 524688 w 1607795"/>
                <a:gd name="connsiteY2179" fmla="*/ 678256 h 1988131"/>
                <a:gd name="connsiteX2180" fmla="*/ 522935 w 1607795"/>
                <a:gd name="connsiteY2180" fmla="*/ 683514 h 1988131"/>
                <a:gd name="connsiteX2181" fmla="*/ 524688 w 1607795"/>
                <a:gd name="connsiteY2181" fmla="*/ 692277 h 1988131"/>
                <a:gd name="connsiteX2182" fmla="*/ 524688 w 1607795"/>
                <a:gd name="connsiteY2182" fmla="*/ 695782 h 1988131"/>
                <a:gd name="connsiteX2183" fmla="*/ 522059 w 1607795"/>
                <a:gd name="connsiteY2183" fmla="*/ 698411 h 1988131"/>
                <a:gd name="connsiteX2184" fmla="*/ 519431 w 1607795"/>
                <a:gd name="connsiteY2184" fmla="*/ 699287 h 1988131"/>
                <a:gd name="connsiteX2185" fmla="*/ 521183 w 1607795"/>
                <a:gd name="connsiteY2185" fmla="*/ 699287 h 1988131"/>
                <a:gd name="connsiteX2186" fmla="*/ 519431 w 1607795"/>
                <a:gd name="connsiteY2186" fmla="*/ 701040 h 1988131"/>
                <a:gd name="connsiteX2187" fmla="*/ 521183 w 1607795"/>
                <a:gd name="connsiteY2187" fmla="*/ 704545 h 1988131"/>
                <a:gd name="connsiteX2188" fmla="*/ 519431 w 1607795"/>
                <a:gd name="connsiteY2188" fmla="*/ 715061 h 1988131"/>
                <a:gd name="connsiteX2189" fmla="*/ 525564 w 1607795"/>
                <a:gd name="connsiteY2189" fmla="*/ 716814 h 1988131"/>
                <a:gd name="connsiteX2190" fmla="*/ 528193 w 1607795"/>
                <a:gd name="connsiteY2190" fmla="*/ 720319 h 1988131"/>
                <a:gd name="connsiteX2191" fmla="*/ 524688 w 1607795"/>
                <a:gd name="connsiteY2191" fmla="*/ 722071 h 1988131"/>
                <a:gd name="connsiteX2192" fmla="*/ 521183 w 1607795"/>
                <a:gd name="connsiteY2192" fmla="*/ 732587 h 1988131"/>
                <a:gd name="connsiteX2193" fmla="*/ 523812 w 1607795"/>
                <a:gd name="connsiteY2193" fmla="*/ 737845 h 1988131"/>
                <a:gd name="connsiteX2194" fmla="*/ 524688 w 1607795"/>
                <a:gd name="connsiteY2194" fmla="*/ 741350 h 1988131"/>
                <a:gd name="connsiteX2195" fmla="*/ 524688 w 1607795"/>
                <a:gd name="connsiteY2195" fmla="*/ 746608 h 1988131"/>
                <a:gd name="connsiteX2196" fmla="*/ 522935 w 1607795"/>
                <a:gd name="connsiteY2196" fmla="*/ 750989 h 1988131"/>
                <a:gd name="connsiteX2197" fmla="*/ 521183 w 1607795"/>
                <a:gd name="connsiteY2197" fmla="*/ 755371 h 1988131"/>
                <a:gd name="connsiteX2198" fmla="*/ 514172 w 1607795"/>
                <a:gd name="connsiteY2198" fmla="*/ 753618 h 1988131"/>
                <a:gd name="connsiteX2199" fmla="*/ 519431 w 1607795"/>
                <a:gd name="connsiteY2199" fmla="*/ 748360 h 1988131"/>
                <a:gd name="connsiteX2200" fmla="*/ 515049 w 1607795"/>
                <a:gd name="connsiteY2200" fmla="*/ 741350 h 1988131"/>
                <a:gd name="connsiteX2201" fmla="*/ 515925 w 1607795"/>
                <a:gd name="connsiteY2201" fmla="*/ 737845 h 1988131"/>
                <a:gd name="connsiteX2202" fmla="*/ 517678 w 1607795"/>
                <a:gd name="connsiteY2202" fmla="*/ 731711 h 1988131"/>
                <a:gd name="connsiteX2203" fmla="*/ 512420 w 1607795"/>
                <a:gd name="connsiteY2203" fmla="*/ 727329 h 1988131"/>
                <a:gd name="connsiteX2204" fmla="*/ 504533 w 1607795"/>
                <a:gd name="connsiteY2204" fmla="*/ 734340 h 1988131"/>
                <a:gd name="connsiteX2205" fmla="*/ 501904 w 1607795"/>
                <a:gd name="connsiteY2205" fmla="*/ 741350 h 1988131"/>
                <a:gd name="connsiteX2206" fmla="*/ 500152 w 1607795"/>
                <a:gd name="connsiteY2206" fmla="*/ 750113 h 1988131"/>
                <a:gd name="connsiteX2207" fmla="*/ 498399 w 1607795"/>
                <a:gd name="connsiteY2207" fmla="*/ 760628 h 1988131"/>
                <a:gd name="connsiteX2208" fmla="*/ 497523 w 1607795"/>
                <a:gd name="connsiteY2208" fmla="*/ 754494 h 1988131"/>
                <a:gd name="connsiteX2209" fmla="*/ 491389 w 1607795"/>
                <a:gd name="connsiteY2209" fmla="*/ 750113 h 1988131"/>
                <a:gd name="connsiteX2210" fmla="*/ 491389 w 1607795"/>
                <a:gd name="connsiteY2210" fmla="*/ 748360 h 1988131"/>
                <a:gd name="connsiteX2211" fmla="*/ 489636 w 1607795"/>
                <a:gd name="connsiteY2211" fmla="*/ 739597 h 1988131"/>
                <a:gd name="connsiteX2212" fmla="*/ 487884 w 1607795"/>
                <a:gd name="connsiteY2212" fmla="*/ 732587 h 1988131"/>
                <a:gd name="connsiteX2213" fmla="*/ 482626 w 1607795"/>
                <a:gd name="connsiteY2213" fmla="*/ 737845 h 1988131"/>
                <a:gd name="connsiteX2214" fmla="*/ 483502 w 1607795"/>
                <a:gd name="connsiteY2214" fmla="*/ 746608 h 1988131"/>
                <a:gd name="connsiteX2215" fmla="*/ 484378 w 1607795"/>
                <a:gd name="connsiteY2215" fmla="*/ 755371 h 1988131"/>
                <a:gd name="connsiteX2216" fmla="*/ 475615 w 1607795"/>
                <a:gd name="connsiteY2216" fmla="*/ 751865 h 1988131"/>
                <a:gd name="connsiteX2217" fmla="*/ 484378 w 1607795"/>
                <a:gd name="connsiteY2217" fmla="*/ 620420 h 1988131"/>
                <a:gd name="connsiteX2218" fmla="*/ 487884 w 1607795"/>
                <a:gd name="connsiteY2218" fmla="*/ 625678 h 1988131"/>
                <a:gd name="connsiteX2219" fmla="*/ 489636 w 1607795"/>
                <a:gd name="connsiteY2219" fmla="*/ 627431 h 1988131"/>
                <a:gd name="connsiteX2220" fmla="*/ 489636 w 1607795"/>
                <a:gd name="connsiteY2220" fmla="*/ 623926 h 1988131"/>
                <a:gd name="connsiteX2221" fmla="*/ 489636 w 1607795"/>
                <a:gd name="connsiteY2221" fmla="*/ 620420 h 1988131"/>
                <a:gd name="connsiteX2222" fmla="*/ 486131 w 1607795"/>
                <a:gd name="connsiteY2222" fmla="*/ 616915 h 1988131"/>
                <a:gd name="connsiteX2223" fmla="*/ 486131 w 1607795"/>
                <a:gd name="connsiteY2223" fmla="*/ 615163 h 1988131"/>
                <a:gd name="connsiteX2224" fmla="*/ 491389 w 1607795"/>
                <a:gd name="connsiteY2224" fmla="*/ 615163 h 1988131"/>
                <a:gd name="connsiteX2225" fmla="*/ 493141 w 1607795"/>
                <a:gd name="connsiteY2225" fmla="*/ 608152 h 1988131"/>
                <a:gd name="connsiteX2226" fmla="*/ 491389 w 1607795"/>
                <a:gd name="connsiteY2226" fmla="*/ 592379 h 1988131"/>
                <a:gd name="connsiteX2227" fmla="*/ 490513 w 1607795"/>
                <a:gd name="connsiteY2227" fmla="*/ 581863 h 1988131"/>
                <a:gd name="connsiteX2228" fmla="*/ 491389 w 1607795"/>
                <a:gd name="connsiteY2228" fmla="*/ 571348 h 1988131"/>
                <a:gd name="connsiteX2229" fmla="*/ 491389 w 1607795"/>
                <a:gd name="connsiteY2229" fmla="*/ 569595 h 1988131"/>
                <a:gd name="connsiteX2230" fmla="*/ 484378 w 1607795"/>
                <a:gd name="connsiteY2230" fmla="*/ 559079 h 1988131"/>
                <a:gd name="connsiteX2231" fmla="*/ 491389 w 1607795"/>
                <a:gd name="connsiteY2231" fmla="*/ 550316 h 1988131"/>
                <a:gd name="connsiteX2232" fmla="*/ 490513 w 1607795"/>
                <a:gd name="connsiteY2232" fmla="*/ 543306 h 1988131"/>
                <a:gd name="connsiteX2233" fmla="*/ 489636 w 1607795"/>
                <a:gd name="connsiteY2233" fmla="*/ 536296 h 1988131"/>
                <a:gd name="connsiteX2234" fmla="*/ 484378 w 1607795"/>
                <a:gd name="connsiteY2234" fmla="*/ 535419 h 1988131"/>
                <a:gd name="connsiteX2235" fmla="*/ 482626 w 1607795"/>
                <a:gd name="connsiteY2235" fmla="*/ 538048 h 1988131"/>
                <a:gd name="connsiteX2236" fmla="*/ 484378 w 1607795"/>
                <a:gd name="connsiteY2236" fmla="*/ 539801 h 1988131"/>
                <a:gd name="connsiteX2237" fmla="*/ 468605 w 1607795"/>
                <a:gd name="connsiteY2237" fmla="*/ 543306 h 1988131"/>
                <a:gd name="connsiteX2238" fmla="*/ 477368 w 1607795"/>
                <a:gd name="connsiteY2238" fmla="*/ 529285 h 1988131"/>
                <a:gd name="connsiteX2239" fmla="*/ 489636 w 1607795"/>
                <a:gd name="connsiteY2239" fmla="*/ 529285 h 1988131"/>
                <a:gd name="connsiteX2240" fmla="*/ 489636 w 1607795"/>
                <a:gd name="connsiteY2240" fmla="*/ 525780 h 1988131"/>
                <a:gd name="connsiteX2241" fmla="*/ 488760 w 1607795"/>
                <a:gd name="connsiteY2241" fmla="*/ 520522 h 1988131"/>
                <a:gd name="connsiteX2242" fmla="*/ 489636 w 1607795"/>
                <a:gd name="connsiteY2242" fmla="*/ 515264 h 1988131"/>
                <a:gd name="connsiteX2243" fmla="*/ 490513 w 1607795"/>
                <a:gd name="connsiteY2243" fmla="*/ 510883 h 1988131"/>
                <a:gd name="connsiteX2244" fmla="*/ 489636 w 1607795"/>
                <a:gd name="connsiteY2244" fmla="*/ 506502 h 1988131"/>
                <a:gd name="connsiteX2245" fmla="*/ 484378 w 1607795"/>
                <a:gd name="connsiteY2245" fmla="*/ 487223 h 1988131"/>
                <a:gd name="connsiteX2246" fmla="*/ 479121 w 1607795"/>
                <a:gd name="connsiteY2246" fmla="*/ 476707 h 1988131"/>
                <a:gd name="connsiteX2247" fmla="*/ 491389 w 1607795"/>
                <a:gd name="connsiteY2247" fmla="*/ 476707 h 1988131"/>
                <a:gd name="connsiteX2248" fmla="*/ 494018 w 1607795"/>
                <a:gd name="connsiteY2248" fmla="*/ 469697 h 1988131"/>
                <a:gd name="connsiteX2249" fmla="*/ 487884 w 1607795"/>
                <a:gd name="connsiteY2249" fmla="*/ 459181 h 1988131"/>
                <a:gd name="connsiteX2250" fmla="*/ 493141 w 1607795"/>
                <a:gd name="connsiteY2250" fmla="*/ 457429 h 1988131"/>
                <a:gd name="connsiteX2251" fmla="*/ 491389 w 1607795"/>
                <a:gd name="connsiteY2251" fmla="*/ 450418 h 1988131"/>
                <a:gd name="connsiteX2252" fmla="*/ 490513 w 1607795"/>
                <a:gd name="connsiteY2252" fmla="*/ 448666 h 1988131"/>
                <a:gd name="connsiteX2253" fmla="*/ 491389 w 1607795"/>
                <a:gd name="connsiteY2253" fmla="*/ 445161 h 1988131"/>
                <a:gd name="connsiteX2254" fmla="*/ 494894 w 1607795"/>
                <a:gd name="connsiteY2254" fmla="*/ 432892 h 1988131"/>
                <a:gd name="connsiteX2255" fmla="*/ 491389 w 1607795"/>
                <a:gd name="connsiteY2255" fmla="*/ 417119 h 1988131"/>
                <a:gd name="connsiteX2256" fmla="*/ 487884 w 1607795"/>
                <a:gd name="connsiteY2256" fmla="*/ 420624 h 1988131"/>
                <a:gd name="connsiteX2257" fmla="*/ 482626 w 1607795"/>
                <a:gd name="connsiteY2257" fmla="*/ 426758 h 1988131"/>
                <a:gd name="connsiteX2258" fmla="*/ 477368 w 1607795"/>
                <a:gd name="connsiteY2258" fmla="*/ 431140 h 1988131"/>
                <a:gd name="connsiteX2259" fmla="*/ 472110 w 1607795"/>
                <a:gd name="connsiteY2259" fmla="*/ 437274 h 1988131"/>
                <a:gd name="connsiteX2260" fmla="*/ 473863 w 1607795"/>
                <a:gd name="connsiteY2260" fmla="*/ 446913 h 1988131"/>
                <a:gd name="connsiteX2261" fmla="*/ 484378 w 1607795"/>
                <a:gd name="connsiteY2261" fmla="*/ 445161 h 1988131"/>
                <a:gd name="connsiteX2262" fmla="*/ 484378 w 1607795"/>
                <a:gd name="connsiteY2262" fmla="*/ 453923 h 1988131"/>
                <a:gd name="connsiteX2263" fmla="*/ 482626 w 1607795"/>
                <a:gd name="connsiteY2263" fmla="*/ 446913 h 1988131"/>
                <a:gd name="connsiteX2264" fmla="*/ 465100 w 1607795"/>
                <a:gd name="connsiteY2264" fmla="*/ 455676 h 1988131"/>
                <a:gd name="connsiteX2265" fmla="*/ 467729 w 1607795"/>
                <a:gd name="connsiteY2265" fmla="*/ 436398 h 1988131"/>
                <a:gd name="connsiteX2266" fmla="*/ 473863 w 1607795"/>
                <a:gd name="connsiteY2266" fmla="*/ 415366 h 1988131"/>
                <a:gd name="connsiteX2267" fmla="*/ 473863 w 1607795"/>
                <a:gd name="connsiteY2267" fmla="*/ 410109 h 1988131"/>
                <a:gd name="connsiteX2268" fmla="*/ 472986 w 1607795"/>
                <a:gd name="connsiteY2268" fmla="*/ 386448 h 1988131"/>
                <a:gd name="connsiteX2269" fmla="*/ 473863 w 1607795"/>
                <a:gd name="connsiteY2269" fmla="*/ 357531 h 1988131"/>
                <a:gd name="connsiteX2270" fmla="*/ 472110 w 1607795"/>
                <a:gd name="connsiteY2270" fmla="*/ 334747 h 1988131"/>
                <a:gd name="connsiteX2271" fmla="*/ 473863 w 1607795"/>
                <a:gd name="connsiteY2271" fmla="*/ 308458 h 1988131"/>
                <a:gd name="connsiteX2272" fmla="*/ 465100 w 1607795"/>
                <a:gd name="connsiteY2272" fmla="*/ 289179 h 1988131"/>
                <a:gd name="connsiteX2273" fmla="*/ 465100 w 1607795"/>
                <a:gd name="connsiteY2273" fmla="*/ 280416 h 1988131"/>
                <a:gd name="connsiteX2274" fmla="*/ 459842 w 1607795"/>
                <a:gd name="connsiteY2274" fmla="*/ 184023 h 1988131"/>
                <a:gd name="connsiteX2275" fmla="*/ 440563 w 1607795"/>
                <a:gd name="connsiteY2275" fmla="*/ 147218 h 1988131"/>
                <a:gd name="connsiteX2276" fmla="*/ 417780 w 1607795"/>
                <a:gd name="connsiteY2276" fmla="*/ 117424 h 1988131"/>
                <a:gd name="connsiteX2277" fmla="*/ 379222 w 1607795"/>
                <a:gd name="connsiteY2277" fmla="*/ 82372 h 1988131"/>
                <a:gd name="connsiteX2278" fmla="*/ 370459 w 1607795"/>
                <a:gd name="connsiteY2278" fmla="*/ 77114 h 1988131"/>
                <a:gd name="connsiteX2279" fmla="*/ 363449 w 1607795"/>
                <a:gd name="connsiteY2279" fmla="*/ 76238 h 1988131"/>
                <a:gd name="connsiteX2280" fmla="*/ 356439 w 1607795"/>
                <a:gd name="connsiteY2280" fmla="*/ 70104 h 1988131"/>
                <a:gd name="connsiteX2281" fmla="*/ 345923 w 1607795"/>
                <a:gd name="connsiteY2281" fmla="*/ 70104 h 1988131"/>
                <a:gd name="connsiteX2282" fmla="*/ 323139 w 1607795"/>
                <a:gd name="connsiteY2282" fmla="*/ 82372 h 1988131"/>
                <a:gd name="connsiteX2283" fmla="*/ 320510 w 1607795"/>
                <a:gd name="connsiteY2283" fmla="*/ 77991 h 1988131"/>
                <a:gd name="connsiteX2284" fmla="*/ 319634 w 1607795"/>
                <a:gd name="connsiteY2284" fmla="*/ 71857 h 1988131"/>
                <a:gd name="connsiteX2285" fmla="*/ 323139 w 1607795"/>
                <a:gd name="connsiteY2285" fmla="*/ 63094 h 1988131"/>
                <a:gd name="connsiteX2286" fmla="*/ 323139 w 1607795"/>
                <a:gd name="connsiteY2286" fmla="*/ 59589 h 1988131"/>
                <a:gd name="connsiteX2287" fmla="*/ 333655 w 1607795"/>
                <a:gd name="connsiteY2287" fmla="*/ 40310 h 1988131"/>
                <a:gd name="connsiteX2288" fmla="*/ 337160 w 1607795"/>
                <a:gd name="connsiteY2288" fmla="*/ 31547 h 1988131"/>
                <a:gd name="connsiteX2289" fmla="*/ 341541 w 1607795"/>
                <a:gd name="connsiteY2289" fmla="*/ 26289 h 1988131"/>
                <a:gd name="connsiteX2290" fmla="*/ 347675 w 1607795"/>
                <a:gd name="connsiteY2290" fmla="*/ 19279 h 1988131"/>
                <a:gd name="connsiteX2291" fmla="*/ 359944 w 1607795"/>
                <a:gd name="connsiteY2291" fmla="*/ 12268 h 1988131"/>
                <a:gd name="connsiteX2292" fmla="*/ 373965 w 1607795"/>
                <a:gd name="connsiteY2292" fmla="*/ 7011 h 1988131"/>
                <a:gd name="connsiteX2293" fmla="*/ 437058 w 1607795"/>
                <a:gd name="connsiteY2293" fmla="*/ 12268 h 1988131"/>
                <a:gd name="connsiteX2294" fmla="*/ 447574 w 1607795"/>
                <a:gd name="connsiteY2294" fmla="*/ 14021 h 1988131"/>
                <a:gd name="connsiteX2295" fmla="*/ 468605 w 1607795"/>
                <a:gd name="connsiteY2295" fmla="*/ 7011 h 1988131"/>
                <a:gd name="connsiteX2296" fmla="*/ 484378 w 1607795"/>
                <a:gd name="connsiteY2296" fmla="*/ 0 h 1988131"/>
                <a:gd name="connsiteX0" fmla="*/ 1046963 w 1607795"/>
                <a:gd name="connsiteY0" fmla="*/ 1500226 h 1988131"/>
                <a:gd name="connsiteX1" fmla="*/ 1047192 w 1607795"/>
                <a:gd name="connsiteY1" fmla="*/ 1500378 h 1988131"/>
                <a:gd name="connsiteX2" fmla="*/ 1046971 w 1607795"/>
                <a:gd name="connsiteY2" fmla="*/ 1500378 h 1988131"/>
                <a:gd name="connsiteX3" fmla="*/ 1046963 w 1607795"/>
                <a:gd name="connsiteY3" fmla="*/ 1500226 h 1988131"/>
                <a:gd name="connsiteX4" fmla="*/ 246025 w 1607795"/>
                <a:gd name="connsiteY4" fmla="*/ 1465174 h 1988131"/>
                <a:gd name="connsiteX5" fmla="*/ 263551 w 1607795"/>
                <a:gd name="connsiteY5" fmla="*/ 1468679 h 1988131"/>
                <a:gd name="connsiteX6" fmla="*/ 277571 w 1607795"/>
                <a:gd name="connsiteY6" fmla="*/ 1475689 h 1988131"/>
                <a:gd name="connsiteX7" fmla="*/ 277571 w 1607795"/>
                <a:gd name="connsiteY7" fmla="*/ 1477442 h 1988131"/>
                <a:gd name="connsiteX8" fmla="*/ 260922 w 1607795"/>
                <a:gd name="connsiteY8" fmla="*/ 1472184 h 1988131"/>
                <a:gd name="connsiteX9" fmla="*/ 246025 w 1607795"/>
                <a:gd name="connsiteY9" fmla="*/ 1466926 h 1988131"/>
                <a:gd name="connsiteX10" fmla="*/ 246025 w 1607795"/>
                <a:gd name="connsiteY10" fmla="*/ 1465174 h 1988131"/>
                <a:gd name="connsiteX11" fmla="*/ 232323 w 1607795"/>
                <a:gd name="connsiteY11" fmla="*/ 1461509 h 1988131"/>
                <a:gd name="connsiteX12" fmla="*/ 232442 w 1607795"/>
                <a:gd name="connsiteY12" fmla="*/ 1461543 h 1988131"/>
                <a:gd name="connsiteX13" fmla="*/ 232004 w 1607795"/>
                <a:gd name="connsiteY13" fmla="*/ 1461668 h 1988131"/>
                <a:gd name="connsiteX14" fmla="*/ 232323 w 1607795"/>
                <a:gd name="connsiteY14" fmla="*/ 1461509 h 1988131"/>
                <a:gd name="connsiteX15" fmla="*/ 236093 w 1607795"/>
                <a:gd name="connsiteY15" fmla="*/ 1460500 h 1988131"/>
                <a:gd name="connsiteX16" fmla="*/ 239015 w 1607795"/>
                <a:gd name="connsiteY16" fmla="*/ 1463421 h 1988131"/>
                <a:gd name="connsiteX17" fmla="*/ 232442 w 1607795"/>
                <a:gd name="connsiteY17" fmla="*/ 1461543 h 1988131"/>
                <a:gd name="connsiteX18" fmla="*/ 236093 w 1607795"/>
                <a:gd name="connsiteY18" fmla="*/ 1460500 h 1988131"/>
                <a:gd name="connsiteX19" fmla="*/ 239015 w 1607795"/>
                <a:gd name="connsiteY19" fmla="*/ 1458163 h 1988131"/>
                <a:gd name="connsiteX20" fmla="*/ 244272 w 1607795"/>
                <a:gd name="connsiteY20" fmla="*/ 1458163 h 1988131"/>
                <a:gd name="connsiteX21" fmla="*/ 236093 w 1607795"/>
                <a:gd name="connsiteY21" fmla="*/ 1460500 h 1988131"/>
                <a:gd name="connsiteX22" fmla="*/ 235509 w 1607795"/>
                <a:gd name="connsiteY22" fmla="*/ 1459916 h 1988131"/>
                <a:gd name="connsiteX23" fmla="*/ 239015 w 1607795"/>
                <a:gd name="connsiteY23" fmla="*/ 1458163 h 1988131"/>
                <a:gd name="connsiteX24" fmla="*/ 232004 w 1607795"/>
                <a:gd name="connsiteY24" fmla="*/ 1456411 h 1988131"/>
                <a:gd name="connsiteX25" fmla="*/ 235509 w 1607795"/>
                <a:gd name="connsiteY25" fmla="*/ 1459916 h 1988131"/>
                <a:gd name="connsiteX26" fmla="*/ 232323 w 1607795"/>
                <a:gd name="connsiteY26" fmla="*/ 1461509 h 1988131"/>
                <a:gd name="connsiteX27" fmla="*/ 226746 w 1607795"/>
                <a:gd name="connsiteY27" fmla="*/ 1459916 h 1988131"/>
                <a:gd name="connsiteX28" fmla="*/ 232004 w 1607795"/>
                <a:gd name="connsiteY28" fmla="*/ 1456411 h 1988131"/>
                <a:gd name="connsiteX29" fmla="*/ 265303 w 1607795"/>
                <a:gd name="connsiteY29" fmla="*/ 1454658 h 1988131"/>
                <a:gd name="connsiteX30" fmla="*/ 272314 w 1607795"/>
                <a:gd name="connsiteY30" fmla="*/ 1456411 h 1988131"/>
                <a:gd name="connsiteX31" fmla="*/ 279324 w 1607795"/>
                <a:gd name="connsiteY31" fmla="*/ 1459916 h 1988131"/>
                <a:gd name="connsiteX32" fmla="*/ 265303 w 1607795"/>
                <a:gd name="connsiteY32" fmla="*/ 1454658 h 1988131"/>
                <a:gd name="connsiteX33" fmla="*/ 277159 w 1607795"/>
                <a:gd name="connsiteY33" fmla="*/ 1452802 h 1988131"/>
                <a:gd name="connsiteX34" fmla="*/ 277571 w 1607795"/>
                <a:gd name="connsiteY34" fmla="*/ 1452998 h 1988131"/>
                <a:gd name="connsiteX35" fmla="*/ 277571 w 1607795"/>
                <a:gd name="connsiteY35" fmla="*/ 1452905 h 1988131"/>
                <a:gd name="connsiteX36" fmla="*/ 277159 w 1607795"/>
                <a:gd name="connsiteY36" fmla="*/ 1452802 h 1988131"/>
                <a:gd name="connsiteX37" fmla="*/ 417780 w 1607795"/>
                <a:gd name="connsiteY37" fmla="*/ 1449400 h 1988131"/>
                <a:gd name="connsiteX38" fmla="*/ 424790 w 1607795"/>
                <a:gd name="connsiteY38" fmla="*/ 1452905 h 1988131"/>
                <a:gd name="connsiteX39" fmla="*/ 423913 w 1607795"/>
                <a:gd name="connsiteY39" fmla="*/ 1453782 h 1988131"/>
                <a:gd name="connsiteX40" fmla="*/ 423037 w 1607795"/>
                <a:gd name="connsiteY40" fmla="*/ 1454658 h 1988131"/>
                <a:gd name="connsiteX41" fmla="*/ 417780 w 1607795"/>
                <a:gd name="connsiteY41" fmla="*/ 1451153 h 1988131"/>
                <a:gd name="connsiteX42" fmla="*/ 417780 w 1607795"/>
                <a:gd name="connsiteY42" fmla="*/ 1449400 h 1988131"/>
                <a:gd name="connsiteX43" fmla="*/ 375717 w 1607795"/>
                <a:gd name="connsiteY43" fmla="*/ 1449400 h 1988131"/>
                <a:gd name="connsiteX44" fmla="*/ 382728 w 1607795"/>
                <a:gd name="connsiteY44" fmla="*/ 1452905 h 1988131"/>
                <a:gd name="connsiteX45" fmla="*/ 373965 w 1607795"/>
                <a:gd name="connsiteY45" fmla="*/ 1451153 h 1988131"/>
                <a:gd name="connsiteX46" fmla="*/ 374841 w 1607795"/>
                <a:gd name="connsiteY46" fmla="*/ 1450277 h 1988131"/>
                <a:gd name="connsiteX47" fmla="*/ 375717 w 1607795"/>
                <a:gd name="connsiteY47" fmla="*/ 1449400 h 1988131"/>
                <a:gd name="connsiteX48" fmla="*/ 402006 w 1607795"/>
                <a:gd name="connsiteY48" fmla="*/ 1437132 h 1988131"/>
                <a:gd name="connsiteX49" fmla="*/ 410769 w 1607795"/>
                <a:gd name="connsiteY49" fmla="*/ 1442390 h 1988131"/>
                <a:gd name="connsiteX50" fmla="*/ 404635 w 1607795"/>
                <a:gd name="connsiteY50" fmla="*/ 1442390 h 1988131"/>
                <a:gd name="connsiteX51" fmla="*/ 400254 w 1607795"/>
                <a:gd name="connsiteY51" fmla="*/ 1440637 h 1988131"/>
                <a:gd name="connsiteX52" fmla="*/ 402006 w 1607795"/>
                <a:gd name="connsiteY52" fmla="*/ 1437132 h 1988131"/>
                <a:gd name="connsiteX53" fmla="*/ 97054 w 1607795"/>
                <a:gd name="connsiteY53" fmla="*/ 1431874 h 1988131"/>
                <a:gd name="connsiteX54" fmla="*/ 104064 w 1607795"/>
                <a:gd name="connsiteY54" fmla="*/ 1433627 h 1988131"/>
                <a:gd name="connsiteX55" fmla="*/ 97054 w 1607795"/>
                <a:gd name="connsiteY55" fmla="*/ 1433627 h 1988131"/>
                <a:gd name="connsiteX56" fmla="*/ 97054 w 1607795"/>
                <a:gd name="connsiteY56" fmla="*/ 1431874 h 1988131"/>
                <a:gd name="connsiteX57" fmla="*/ 76023 w 1607795"/>
                <a:gd name="connsiteY57" fmla="*/ 1430122 h 1988131"/>
                <a:gd name="connsiteX58" fmla="*/ 90043 w 1607795"/>
                <a:gd name="connsiteY58" fmla="*/ 1430122 h 1988131"/>
                <a:gd name="connsiteX59" fmla="*/ 90043 w 1607795"/>
                <a:gd name="connsiteY59" fmla="*/ 1433627 h 1988131"/>
                <a:gd name="connsiteX60" fmla="*/ 76023 w 1607795"/>
                <a:gd name="connsiteY60" fmla="*/ 1433627 h 1988131"/>
                <a:gd name="connsiteX61" fmla="*/ 76023 w 1607795"/>
                <a:gd name="connsiteY61" fmla="*/ 1430122 h 1988131"/>
                <a:gd name="connsiteX62" fmla="*/ 9424 w 1607795"/>
                <a:gd name="connsiteY62" fmla="*/ 1423111 h 1988131"/>
                <a:gd name="connsiteX63" fmla="*/ 19939 w 1607795"/>
                <a:gd name="connsiteY63" fmla="*/ 1424864 h 1988131"/>
                <a:gd name="connsiteX64" fmla="*/ 39218 w 1607795"/>
                <a:gd name="connsiteY64" fmla="*/ 1426616 h 1988131"/>
                <a:gd name="connsiteX65" fmla="*/ 33960 w 1607795"/>
                <a:gd name="connsiteY65" fmla="*/ 1427493 h 1988131"/>
                <a:gd name="connsiteX66" fmla="*/ 21692 w 1607795"/>
                <a:gd name="connsiteY66" fmla="*/ 1426616 h 1988131"/>
                <a:gd name="connsiteX67" fmla="*/ 9424 w 1607795"/>
                <a:gd name="connsiteY67" fmla="*/ 1424864 h 1988131"/>
                <a:gd name="connsiteX68" fmla="*/ 9424 w 1607795"/>
                <a:gd name="connsiteY68" fmla="*/ 1423111 h 1988131"/>
                <a:gd name="connsiteX69" fmla="*/ 319634 w 1607795"/>
                <a:gd name="connsiteY69" fmla="*/ 1414348 h 1988131"/>
                <a:gd name="connsiteX70" fmla="*/ 311824 w 1607795"/>
                <a:gd name="connsiteY70" fmla="*/ 1416951 h 1988131"/>
                <a:gd name="connsiteX71" fmla="*/ 313837 w 1607795"/>
                <a:gd name="connsiteY71" fmla="*/ 1417853 h 1988131"/>
                <a:gd name="connsiteX72" fmla="*/ 319634 w 1607795"/>
                <a:gd name="connsiteY72" fmla="*/ 1417853 h 1988131"/>
                <a:gd name="connsiteX73" fmla="*/ 321387 w 1607795"/>
                <a:gd name="connsiteY73" fmla="*/ 1416101 h 1988131"/>
                <a:gd name="connsiteX74" fmla="*/ 319634 w 1607795"/>
                <a:gd name="connsiteY74" fmla="*/ 1414348 h 1988131"/>
                <a:gd name="connsiteX75" fmla="*/ 182931 w 1607795"/>
                <a:gd name="connsiteY75" fmla="*/ 1410843 h 1988131"/>
                <a:gd name="connsiteX76" fmla="*/ 193447 w 1607795"/>
                <a:gd name="connsiteY76" fmla="*/ 1410843 h 1988131"/>
                <a:gd name="connsiteX77" fmla="*/ 193447 w 1607795"/>
                <a:gd name="connsiteY77" fmla="*/ 1412596 h 1988131"/>
                <a:gd name="connsiteX78" fmla="*/ 186437 w 1607795"/>
                <a:gd name="connsiteY78" fmla="*/ 1414348 h 1988131"/>
                <a:gd name="connsiteX79" fmla="*/ 184684 w 1607795"/>
                <a:gd name="connsiteY79" fmla="*/ 1412596 h 1988131"/>
                <a:gd name="connsiteX80" fmla="*/ 182931 w 1607795"/>
                <a:gd name="connsiteY80" fmla="*/ 1410843 h 1988131"/>
                <a:gd name="connsiteX81" fmla="*/ 300928 w 1607795"/>
                <a:gd name="connsiteY81" fmla="*/ 1392961 h 1988131"/>
                <a:gd name="connsiteX82" fmla="*/ 268120 w 1607795"/>
                <a:gd name="connsiteY82" fmla="*/ 1401793 h 1988131"/>
                <a:gd name="connsiteX83" fmla="*/ 268808 w 1607795"/>
                <a:gd name="connsiteY83" fmla="*/ 1402080 h 1988131"/>
                <a:gd name="connsiteX84" fmla="*/ 273266 w 1607795"/>
                <a:gd name="connsiteY84" fmla="*/ 1403488 h 1988131"/>
                <a:gd name="connsiteX85" fmla="*/ 298603 w 1607795"/>
                <a:gd name="connsiteY85" fmla="*/ 1402080 h 1988131"/>
                <a:gd name="connsiteX86" fmla="*/ 306489 w 1607795"/>
                <a:gd name="connsiteY86" fmla="*/ 1400327 h 1988131"/>
                <a:gd name="connsiteX87" fmla="*/ 312624 w 1607795"/>
                <a:gd name="connsiteY87" fmla="*/ 1398575 h 1988131"/>
                <a:gd name="connsiteX88" fmla="*/ 309118 w 1607795"/>
                <a:gd name="connsiteY88" fmla="*/ 1397260 h 1988131"/>
                <a:gd name="connsiteX89" fmla="*/ 300928 w 1607795"/>
                <a:gd name="connsiteY89" fmla="*/ 1392961 h 1988131"/>
                <a:gd name="connsiteX90" fmla="*/ 0 w 1607795"/>
                <a:gd name="connsiteY90" fmla="*/ 1387978 h 1988131"/>
                <a:gd name="connsiteX91" fmla="*/ 26950 w 1607795"/>
                <a:gd name="connsiteY91" fmla="*/ 1395070 h 1988131"/>
                <a:gd name="connsiteX92" fmla="*/ 79528 w 1607795"/>
                <a:gd name="connsiteY92" fmla="*/ 1400327 h 1988131"/>
                <a:gd name="connsiteX93" fmla="*/ 119838 w 1607795"/>
                <a:gd name="connsiteY93" fmla="*/ 1402080 h 1988131"/>
                <a:gd name="connsiteX94" fmla="*/ 146127 w 1607795"/>
                <a:gd name="connsiteY94" fmla="*/ 1409090 h 1988131"/>
                <a:gd name="connsiteX95" fmla="*/ 209220 w 1607795"/>
                <a:gd name="connsiteY95" fmla="*/ 1423111 h 1988131"/>
                <a:gd name="connsiteX96" fmla="*/ 216231 w 1607795"/>
                <a:gd name="connsiteY96" fmla="*/ 1424864 h 1988131"/>
                <a:gd name="connsiteX97" fmla="*/ 239015 w 1607795"/>
                <a:gd name="connsiteY97" fmla="*/ 1430122 h 1988131"/>
                <a:gd name="connsiteX98" fmla="*/ 239015 w 1607795"/>
                <a:gd name="connsiteY98" fmla="*/ 1433627 h 1988131"/>
                <a:gd name="connsiteX99" fmla="*/ 232004 w 1607795"/>
                <a:gd name="connsiteY99" fmla="*/ 1431874 h 1988131"/>
                <a:gd name="connsiteX100" fmla="*/ 228499 w 1607795"/>
                <a:gd name="connsiteY100" fmla="*/ 1430998 h 1988131"/>
                <a:gd name="connsiteX101" fmla="*/ 224993 w 1607795"/>
                <a:gd name="connsiteY101" fmla="*/ 1431874 h 1988131"/>
                <a:gd name="connsiteX102" fmla="*/ 239015 w 1607795"/>
                <a:gd name="connsiteY102" fmla="*/ 1438885 h 1988131"/>
                <a:gd name="connsiteX103" fmla="*/ 256540 w 1607795"/>
                <a:gd name="connsiteY103" fmla="*/ 1445895 h 1988131"/>
                <a:gd name="connsiteX104" fmla="*/ 254788 w 1607795"/>
                <a:gd name="connsiteY104" fmla="*/ 1447648 h 1988131"/>
                <a:gd name="connsiteX105" fmla="*/ 212725 w 1607795"/>
                <a:gd name="connsiteY105" fmla="*/ 1433627 h 1988131"/>
                <a:gd name="connsiteX106" fmla="*/ 174168 w 1607795"/>
                <a:gd name="connsiteY106" fmla="*/ 1426616 h 1988131"/>
                <a:gd name="connsiteX107" fmla="*/ 154013 w 1607795"/>
                <a:gd name="connsiteY107" fmla="*/ 1423988 h 1988131"/>
                <a:gd name="connsiteX108" fmla="*/ 130353 w 1607795"/>
                <a:gd name="connsiteY108" fmla="*/ 1423111 h 1988131"/>
                <a:gd name="connsiteX109" fmla="*/ 133858 w 1607795"/>
                <a:gd name="connsiteY109" fmla="*/ 1424864 h 1988131"/>
                <a:gd name="connsiteX110" fmla="*/ 160147 w 1607795"/>
                <a:gd name="connsiteY110" fmla="*/ 1428369 h 1988131"/>
                <a:gd name="connsiteX111" fmla="*/ 164529 w 1607795"/>
                <a:gd name="connsiteY111" fmla="*/ 1429245 h 1988131"/>
                <a:gd name="connsiteX112" fmla="*/ 168910 w 1607795"/>
                <a:gd name="connsiteY112" fmla="*/ 1430122 h 1988131"/>
                <a:gd name="connsiteX113" fmla="*/ 177465 w 1607795"/>
                <a:gd name="connsiteY113" fmla="*/ 1431892 h 1988131"/>
                <a:gd name="connsiteX114" fmla="*/ 177674 w 1607795"/>
                <a:gd name="connsiteY114" fmla="*/ 1431874 h 1988131"/>
                <a:gd name="connsiteX115" fmla="*/ 177511 w 1607795"/>
                <a:gd name="connsiteY115" fmla="*/ 1431901 h 1988131"/>
                <a:gd name="connsiteX116" fmla="*/ 219736 w 1607795"/>
                <a:gd name="connsiteY116" fmla="*/ 1440637 h 1988131"/>
                <a:gd name="connsiteX117" fmla="*/ 258293 w 1607795"/>
                <a:gd name="connsiteY117" fmla="*/ 1451153 h 1988131"/>
                <a:gd name="connsiteX118" fmla="*/ 265303 w 1607795"/>
                <a:gd name="connsiteY118" fmla="*/ 1454658 h 1988131"/>
                <a:gd name="connsiteX119" fmla="*/ 256540 w 1607795"/>
                <a:gd name="connsiteY119" fmla="*/ 1452905 h 1988131"/>
                <a:gd name="connsiteX120" fmla="*/ 246025 w 1607795"/>
                <a:gd name="connsiteY120" fmla="*/ 1451153 h 1988131"/>
                <a:gd name="connsiteX121" fmla="*/ 223241 w 1607795"/>
                <a:gd name="connsiteY121" fmla="*/ 1447648 h 1988131"/>
                <a:gd name="connsiteX122" fmla="*/ 201193 w 1607795"/>
                <a:gd name="connsiteY122" fmla="*/ 1441565 h 1988131"/>
                <a:gd name="connsiteX123" fmla="*/ 197171 w 1607795"/>
                <a:gd name="connsiteY123" fmla="*/ 1443047 h 1988131"/>
                <a:gd name="connsiteX124" fmla="*/ 193447 w 1607795"/>
                <a:gd name="connsiteY124" fmla="*/ 1442390 h 1988131"/>
                <a:gd name="connsiteX125" fmla="*/ 194821 w 1607795"/>
                <a:gd name="connsiteY125" fmla="*/ 1439916 h 1988131"/>
                <a:gd name="connsiteX126" fmla="*/ 175921 w 1607795"/>
                <a:gd name="connsiteY126" fmla="*/ 1435379 h 1988131"/>
                <a:gd name="connsiteX127" fmla="*/ 170663 w 1607795"/>
                <a:gd name="connsiteY127" fmla="*/ 1437132 h 1988131"/>
                <a:gd name="connsiteX128" fmla="*/ 175921 w 1607795"/>
                <a:gd name="connsiteY128" fmla="*/ 1442390 h 1988131"/>
                <a:gd name="connsiteX129" fmla="*/ 188189 w 1607795"/>
                <a:gd name="connsiteY129" fmla="*/ 1445895 h 1988131"/>
                <a:gd name="connsiteX130" fmla="*/ 216231 w 1607795"/>
                <a:gd name="connsiteY130" fmla="*/ 1454658 h 1988131"/>
                <a:gd name="connsiteX131" fmla="*/ 223241 w 1607795"/>
                <a:gd name="connsiteY131" fmla="*/ 1454658 h 1988131"/>
                <a:gd name="connsiteX132" fmla="*/ 226746 w 1607795"/>
                <a:gd name="connsiteY132" fmla="*/ 1459916 h 1988131"/>
                <a:gd name="connsiteX133" fmla="*/ 214478 w 1607795"/>
                <a:gd name="connsiteY133" fmla="*/ 1458163 h 1988131"/>
                <a:gd name="connsiteX134" fmla="*/ 202210 w 1607795"/>
                <a:gd name="connsiteY134" fmla="*/ 1454658 h 1988131"/>
                <a:gd name="connsiteX135" fmla="*/ 202210 w 1607795"/>
                <a:gd name="connsiteY135" fmla="*/ 1458163 h 1988131"/>
                <a:gd name="connsiteX136" fmla="*/ 200457 w 1607795"/>
                <a:gd name="connsiteY136" fmla="*/ 1458163 h 1988131"/>
                <a:gd name="connsiteX137" fmla="*/ 196952 w 1607795"/>
                <a:gd name="connsiteY137" fmla="*/ 1452905 h 1988131"/>
                <a:gd name="connsiteX138" fmla="*/ 193447 w 1607795"/>
                <a:gd name="connsiteY138" fmla="*/ 1456411 h 1988131"/>
                <a:gd name="connsiteX139" fmla="*/ 154889 w 1607795"/>
                <a:gd name="connsiteY139" fmla="*/ 1445895 h 1988131"/>
                <a:gd name="connsiteX140" fmla="*/ 151384 w 1607795"/>
                <a:gd name="connsiteY140" fmla="*/ 1451153 h 1988131"/>
                <a:gd name="connsiteX141" fmla="*/ 130353 w 1607795"/>
                <a:gd name="connsiteY141" fmla="*/ 1440637 h 1988131"/>
                <a:gd name="connsiteX142" fmla="*/ 122466 w 1607795"/>
                <a:gd name="connsiteY142" fmla="*/ 1438008 h 1988131"/>
                <a:gd name="connsiteX143" fmla="*/ 111074 w 1607795"/>
                <a:gd name="connsiteY143" fmla="*/ 1435379 h 1988131"/>
                <a:gd name="connsiteX144" fmla="*/ 114580 w 1607795"/>
                <a:gd name="connsiteY144" fmla="*/ 1433627 h 1988131"/>
                <a:gd name="connsiteX145" fmla="*/ 104064 w 1607795"/>
                <a:gd name="connsiteY145" fmla="*/ 1430122 h 1988131"/>
                <a:gd name="connsiteX146" fmla="*/ 40971 w 1607795"/>
                <a:gd name="connsiteY146" fmla="*/ 1423111 h 1988131"/>
                <a:gd name="connsiteX147" fmla="*/ 19939 w 1607795"/>
                <a:gd name="connsiteY147" fmla="*/ 1423111 h 1988131"/>
                <a:gd name="connsiteX148" fmla="*/ 11176 w 1607795"/>
                <a:gd name="connsiteY148" fmla="*/ 1421359 h 1988131"/>
                <a:gd name="connsiteX149" fmla="*/ 39218 w 1607795"/>
                <a:gd name="connsiteY149" fmla="*/ 1421359 h 1988131"/>
                <a:gd name="connsiteX150" fmla="*/ 77775 w 1607795"/>
                <a:gd name="connsiteY150" fmla="*/ 1424864 h 1988131"/>
                <a:gd name="connsiteX151" fmla="*/ 104941 w 1607795"/>
                <a:gd name="connsiteY151" fmla="*/ 1426616 h 1988131"/>
                <a:gd name="connsiteX152" fmla="*/ 135611 w 1607795"/>
                <a:gd name="connsiteY152" fmla="*/ 1431874 h 1988131"/>
                <a:gd name="connsiteX153" fmla="*/ 153137 w 1607795"/>
                <a:gd name="connsiteY153" fmla="*/ 1433627 h 1988131"/>
                <a:gd name="connsiteX154" fmla="*/ 155766 w 1607795"/>
                <a:gd name="connsiteY154" fmla="*/ 1434503 h 1988131"/>
                <a:gd name="connsiteX155" fmla="*/ 156642 w 1607795"/>
                <a:gd name="connsiteY155" fmla="*/ 1434211 h 1988131"/>
                <a:gd name="connsiteX156" fmla="*/ 156642 w 1607795"/>
                <a:gd name="connsiteY156" fmla="*/ 1433627 h 1988131"/>
                <a:gd name="connsiteX157" fmla="*/ 158044 w 1607795"/>
                <a:gd name="connsiteY157" fmla="*/ 1433510 h 1988131"/>
                <a:gd name="connsiteX158" fmla="*/ 142621 w 1607795"/>
                <a:gd name="connsiteY158" fmla="*/ 1428369 h 1988131"/>
                <a:gd name="connsiteX159" fmla="*/ 123343 w 1607795"/>
                <a:gd name="connsiteY159" fmla="*/ 1426616 h 1988131"/>
                <a:gd name="connsiteX160" fmla="*/ 79528 w 1607795"/>
                <a:gd name="connsiteY160" fmla="*/ 1419606 h 1988131"/>
                <a:gd name="connsiteX161" fmla="*/ 98806 w 1607795"/>
                <a:gd name="connsiteY161" fmla="*/ 1421359 h 1988131"/>
                <a:gd name="connsiteX162" fmla="*/ 102312 w 1607795"/>
                <a:gd name="connsiteY162" fmla="*/ 1421359 h 1988131"/>
                <a:gd name="connsiteX163" fmla="*/ 105817 w 1607795"/>
                <a:gd name="connsiteY163" fmla="*/ 1421359 h 1988131"/>
                <a:gd name="connsiteX164" fmla="*/ 76899 w 1607795"/>
                <a:gd name="connsiteY164" fmla="*/ 1412596 h 1988131"/>
                <a:gd name="connsiteX165" fmla="*/ 25197 w 1607795"/>
                <a:gd name="connsiteY165" fmla="*/ 1409090 h 1988131"/>
                <a:gd name="connsiteX166" fmla="*/ 47981 w 1607795"/>
                <a:gd name="connsiteY166" fmla="*/ 1412596 h 1988131"/>
                <a:gd name="connsiteX167" fmla="*/ 26950 w 1607795"/>
                <a:gd name="connsiteY167" fmla="*/ 1416101 h 1988131"/>
                <a:gd name="connsiteX168" fmla="*/ 2414 w 1607795"/>
                <a:gd name="connsiteY168" fmla="*/ 1414348 h 1988131"/>
                <a:gd name="connsiteX169" fmla="*/ 0 w 1607795"/>
                <a:gd name="connsiteY169" fmla="*/ 1414129 h 1988131"/>
                <a:gd name="connsiteX170" fmla="*/ 0 w 1607795"/>
                <a:gd name="connsiteY170" fmla="*/ 1387978 h 1988131"/>
                <a:gd name="connsiteX171" fmla="*/ 233756 w 1607795"/>
                <a:gd name="connsiteY171" fmla="*/ 1387183 h 1988131"/>
                <a:gd name="connsiteX172" fmla="*/ 233191 w 1607795"/>
                <a:gd name="connsiteY172" fmla="*/ 1387240 h 1988131"/>
                <a:gd name="connsiteX173" fmla="*/ 234107 w 1607795"/>
                <a:gd name="connsiteY173" fmla="*/ 1387621 h 1988131"/>
                <a:gd name="connsiteX174" fmla="*/ 233756 w 1607795"/>
                <a:gd name="connsiteY174" fmla="*/ 1387183 h 1988131"/>
                <a:gd name="connsiteX175" fmla="*/ 328397 w 1607795"/>
                <a:gd name="connsiteY175" fmla="*/ 1379296 h 1988131"/>
                <a:gd name="connsiteX176" fmla="*/ 312624 w 1607795"/>
                <a:gd name="connsiteY176" fmla="*/ 1389812 h 1988131"/>
                <a:gd name="connsiteX177" fmla="*/ 310041 w 1607795"/>
                <a:gd name="connsiteY177" fmla="*/ 1390507 h 1988131"/>
                <a:gd name="connsiteX178" fmla="*/ 321387 w 1607795"/>
                <a:gd name="connsiteY178" fmla="*/ 1395744 h 1988131"/>
                <a:gd name="connsiteX179" fmla="*/ 321387 w 1607795"/>
                <a:gd name="connsiteY179" fmla="*/ 1395070 h 1988131"/>
                <a:gd name="connsiteX180" fmla="*/ 335407 w 1607795"/>
                <a:gd name="connsiteY180" fmla="*/ 1391565 h 1988131"/>
                <a:gd name="connsiteX181" fmla="*/ 342418 w 1607795"/>
                <a:gd name="connsiteY181" fmla="*/ 1391565 h 1988131"/>
                <a:gd name="connsiteX182" fmla="*/ 337160 w 1607795"/>
                <a:gd name="connsiteY182" fmla="*/ 1383678 h 1988131"/>
                <a:gd name="connsiteX183" fmla="*/ 328397 w 1607795"/>
                <a:gd name="connsiteY183" fmla="*/ 1379296 h 1988131"/>
                <a:gd name="connsiteX184" fmla="*/ 396943 w 1607795"/>
                <a:gd name="connsiteY184" fmla="*/ 1303740 h 1988131"/>
                <a:gd name="connsiteX185" fmla="*/ 398282 w 1607795"/>
                <a:gd name="connsiteY185" fmla="*/ 1304592 h 1988131"/>
                <a:gd name="connsiteX186" fmla="*/ 399040 w 1607795"/>
                <a:gd name="connsiteY186" fmla="*/ 1304339 h 1988131"/>
                <a:gd name="connsiteX187" fmla="*/ 396943 w 1607795"/>
                <a:gd name="connsiteY187" fmla="*/ 1303740 h 1988131"/>
                <a:gd name="connsiteX188" fmla="*/ 360103 w 1607795"/>
                <a:gd name="connsiteY188" fmla="*/ 1266014 h 1988131"/>
                <a:gd name="connsiteX189" fmla="*/ 361696 w 1607795"/>
                <a:gd name="connsiteY189" fmla="*/ 1267130 h 1988131"/>
                <a:gd name="connsiteX190" fmla="*/ 362572 w 1607795"/>
                <a:gd name="connsiteY190" fmla="*/ 1267130 h 1988131"/>
                <a:gd name="connsiteX191" fmla="*/ 363449 w 1607795"/>
                <a:gd name="connsiteY191" fmla="*/ 1267130 h 1988131"/>
                <a:gd name="connsiteX192" fmla="*/ 360103 w 1607795"/>
                <a:gd name="connsiteY192" fmla="*/ 1266014 h 1988131"/>
                <a:gd name="connsiteX193" fmla="*/ 1294080 w 1607795"/>
                <a:gd name="connsiteY193" fmla="*/ 1211047 h 1988131"/>
                <a:gd name="connsiteX194" fmla="*/ 1295832 w 1607795"/>
                <a:gd name="connsiteY194" fmla="*/ 1216304 h 1988131"/>
                <a:gd name="connsiteX195" fmla="*/ 1295832 w 1607795"/>
                <a:gd name="connsiteY195" fmla="*/ 1212799 h 1988131"/>
                <a:gd name="connsiteX196" fmla="*/ 1294080 w 1607795"/>
                <a:gd name="connsiteY196" fmla="*/ 1211047 h 1988131"/>
                <a:gd name="connsiteX197" fmla="*/ 116332 w 1607795"/>
                <a:gd name="connsiteY197" fmla="*/ 1202284 h 1988131"/>
                <a:gd name="connsiteX198" fmla="*/ 121590 w 1607795"/>
                <a:gd name="connsiteY198" fmla="*/ 1205789 h 1988131"/>
                <a:gd name="connsiteX199" fmla="*/ 116332 w 1607795"/>
                <a:gd name="connsiteY199" fmla="*/ 1207541 h 1988131"/>
                <a:gd name="connsiteX200" fmla="*/ 116332 w 1607795"/>
                <a:gd name="connsiteY200" fmla="*/ 1204036 h 1988131"/>
                <a:gd name="connsiteX201" fmla="*/ 116332 w 1607795"/>
                <a:gd name="connsiteY201" fmla="*/ 1203160 h 1988131"/>
                <a:gd name="connsiteX202" fmla="*/ 116332 w 1607795"/>
                <a:gd name="connsiteY202" fmla="*/ 1202284 h 1988131"/>
                <a:gd name="connsiteX203" fmla="*/ 1393978 w 1607795"/>
                <a:gd name="connsiteY203" fmla="*/ 1190015 h 1988131"/>
                <a:gd name="connsiteX204" fmla="*/ 1397483 w 1607795"/>
                <a:gd name="connsiteY204" fmla="*/ 1198778 h 1988131"/>
                <a:gd name="connsiteX205" fmla="*/ 1402741 w 1607795"/>
                <a:gd name="connsiteY205" fmla="*/ 1193521 h 1988131"/>
                <a:gd name="connsiteX206" fmla="*/ 1393978 w 1607795"/>
                <a:gd name="connsiteY206" fmla="*/ 1190015 h 1988131"/>
                <a:gd name="connsiteX207" fmla="*/ 221488 w 1607795"/>
                <a:gd name="connsiteY207" fmla="*/ 1190015 h 1988131"/>
                <a:gd name="connsiteX208" fmla="*/ 229375 w 1607795"/>
                <a:gd name="connsiteY208" fmla="*/ 1194397 h 1988131"/>
                <a:gd name="connsiteX209" fmla="*/ 235509 w 1607795"/>
                <a:gd name="connsiteY209" fmla="*/ 1202284 h 1988131"/>
                <a:gd name="connsiteX210" fmla="*/ 225870 w 1607795"/>
                <a:gd name="connsiteY210" fmla="*/ 1196150 h 1988131"/>
                <a:gd name="connsiteX211" fmla="*/ 221488 w 1607795"/>
                <a:gd name="connsiteY211" fmla="*/ 1190015 h 1988131"/>
                <a:gd name="connsiteX212" fmla="*/ 104064 w 1607795"/>
                <a:gd name="connsiteY212" fmla="*/ 1190015 h 1988131"/>
                <a:gd name="connsiteX213" fmla="*/ 107569 w 1607795"/>
                <a:gd name="connsiteY213" fmla="*/ 1195273 h 1988131"/>
                <a:gd name="connsiteX214" fmla="*/ 105817 w 1607795"/>
                <a:gd name="connsiteY214" fmla="*/ 1195273 h 1988131"/>
                <a:gd name="connsiteX215" fmla="*/ 102312 w 1607795"/>
                <a:gd name="connsiteY215" fmla="*/ 1191768 h 1988131"/>
                <a:gd name="connsiteX216" fmla="*/ 104064 w 1607795"/>
                <a:gd name="connsiteY216" fmla="*/ 1190015 h 1988131"/>
                <a:gd name="connsiteX217" fmla="*/ 671906 w 1607795"/>
                <a:gd name="connsiteY217" fmla="*/ 1125169 h 1988131"/>
                <a:gd name="connsiteX218" fmla="*/ 670154 w 1607795"/>
                <a:gd name="connsiteY218" fmla="*/ 1133932 h 1988131"/>
                <a:gd name="connsiteX219" fmla="*/ 671906 w 1607795"/>
                <a:gd name="connsiteY219" fmla="*/ 1144448 h 1988131"/>
                <a:gd name="connsiteX220" fmla="*/ 671906 w 1607795"/>
                <a:gd name="connsiteY220" fmla="*/ 1125169 h 1988131"/>
                <a:gd name="connsiteX221" fmla="*/ 479121 w 1607795"/>
                <a:gd name="connsiteY221" fmla="*/ 1111149 h 1988131"/>
                <a:gd name="connsiteX222" fmla="*/ 479121 w 1607795"/>
                <a:gd name="connsiteY222" fmla="*/ 1112901 h 1988131"/>
                <a:gd name="connsiteX223" fmla="*/ 477368 w 1607795"/>
                <a:gd name="connsiteY223" fmla="*/ 1119911 h 1988131"/>
                <a:gd name="connsiteX224" fmla="*/ 477368 w 1607795"/>
                <a:gd name="connsiteY224" fmla="*/ 1121664 h 1988131"/>
                <a:gd name="connsiteX225" fmla="*/ 484378 w 1607795"/>
                <a:gd name="connsiteY225" fmla="*/ 1118159 h 1988131"/>
                <a:gd name="connsiteX226" fmla="*/ 479121 w 1607795"/>
                <a:gd name="connsiteY226" fmla="*/ 1111149 h 1988131"/>
                <a:gd name="connsiteX227" fmla="*/ 668401 w 1607795"/>
                <a:gd name="connsiteY227" fmla="*/ 1109785 h 1988131"/>
                <a:gd name="connsiteX228" fmla="*/ 668401 w 1607795"/>
                <a:gd name="connsiteY228" fmla="*/ 1119911 h 1988131"/>
                <a:gd name="connsiteX229" fmla="*/ 675412 w 1607795"/>
                <a:gd name="connsiteY229" fmla="*/ 1116406 h 1988131"/>
                <a:gd name="connsiteX230" fmla="*/ 671906 w 1607795"/>
                <a:gd name="connsiteY230" fmla="*/ 1112901 h 1988131"/>
                <a:gd name="connsiteX231" fmla="*/ 668401 w 1607795"/>
                <a:gd name="connsiteY231" fmla="*/ 1109785 h 1988131"/>
                <a:gd name="connsiteX232" fmla="*/ 656133 w 1607795"/>
                <a:gd name="connsiteY232" fmla="*/ 1104138 h 1988131"/>
                <a:gd name="connsiteX233" fmla="*/ 654381 w 1607795"/>
                <a:gd name="connsiteY233" fmla="*/ 1144448 h 1988131"/>
                <a:gd name="connsiteX234" fmla="*/ 657886 w 1607795"/>
                <a:gd name="connsiteY234" fmla="*/ 1144448 h 1988131"/>
                <a:gd name="connsiteX235" fmla="*/ 663143 w 1607795"/>
                <a:gd name="connsiteY235" fmla="*/ 1126922 h 1988131"/>
                <a:gd name="connsiteX236" fmla="*/ 656133 w 1607795"/>
                <a:gd name="connsiteY236" fmla="*/ 1104138 h 1988131"/>
                <a:gd name="connsiteX237" fmla="*/ 615823 w 1607795"/>
                <a:gd name="connsiteY237" fmla="*/ 1104138 h 1988131"/>
                <a:gd name="connsiteX238" fmla="*/ 615823 w 1607795"/>
                <a:gd name="connsiteY238" fmla="*/ 1111149 h 1988131"/>
                <a:gd name="connsiteX239" fmla="*/ 617576 w 1607795"/>
                <a:gd name="connsiteY239" fmla="*/ 1105891 h 1988131"/>
                <a:gd name="connsiteX240" fmla="*/ 615823 w 1607795"/>
                <a:gd name="connsiteY240" fmla="*/ 1104138 h 1988131"/>
                <a:gd name="connsiteX241" fmla="*/ 482626 w 1607795"/>
                <a:gd name="connsiteY241" fmla="*/ 1097128 h 1988131"/>
                <a:gd name="connsiteX242" fmla="*/ 477368 w 1607795"/>
                <a:gd name="connsiteY242" fmla="*/ 1104138 h 1988131"/>
                <a:gd name="connsiteX243" fmla="*/ 485254 w 1607795"/>
                <a:gd name="connsiteY243" fmla="*/ 1102385 h 1988131"/>
                <a:gd name="connsiteX244" fmla="*/ 482626 w 1607795"/>
                <a:gd name="connsiteY244" fmla="*/ 1097128 h 1988131"/>
                <a:gd name="connsiteX245" fmla="*/ 658324 w 1607795"/>
                <a:gd name="connsiteY245" fmla="*/ 1087050 h 1988131"/>
                <a:gd name="connsiteX246" fmla="*/ 654381 w 1607795"/>
                <a:gd name="connsiteY246" fmla="*/ 1090117 h 1988131"/>
                <a:gd name="connsiteX247" fmla="*/ 654381 w 1607795"/>
                <a:gd name="connsiteY247" fmla="*/ 1098880 h 1988131"/>
                <a:gd name="connsiteX248" fmla="*/ 668401 w 1607795"/>
                <a:gd name="connsiteY248" fmla="*/ 1098880 h 1988131"/>
                <a:gd name="connsiteX249" fmla="*/ 668401 w 1607795"/>
                <a:gd name="connsiteY249" fmla="*/ 1108695 h 1988131"/>
                <a:gd name="connsiteX250" fmla="*/ 670154 w 1607795"/>
                <a:gd name="connsiteY250" fmla="*/ 1105891 h 1988131"/>
                <a:gd name="connsiteX251" fmla="*/ 675412 w 1607795"/>
                <a:gd name="connsiteY251" fmla="*/ 1098880 h 1988131"/>
                <a:gd name="connsiteX252" fmla="*/ 680669 w 1607795"/>
                <a:gd name="connsiteY252" fmla="*/ 1090117 h 1988131"/>
                <a:gd name="connsiteX253" fmla="*/ 673659 w 1607795"/>
                <a:gd name="connsiteY253" fmla="*/ 1091870 h 1988131"/>
                <a:gd name="connsiteX254" fmla="*/ 663143 w 1607795"/>
                <a:gd name="connsiteY254" fmla="*/ 1088365 h 1988131"/>
                <a:gd name="connsiteX255" fmla="*/ 658324 w 1607795"/>
                <a:gd name="connsiteY255" fmla="*/ 1087050 h 1988131"/>
                <a:gd name="connsiteX256" fmla="*/ 657886 w 1607795"/>
                <a:gd name="connsiteY256" fmla="*/ 1076096 h 1988131"/>
                <a:gd name="connsiteX257" fmla="*/ 656133 w 1607795"/>
                <a:gd name="connsiteY257" fmla="*/ 1078725 h 1988131"/>
                <a:gd name="connsiteX258" fmla="*/ 656133 w 1607795"/>
                <a:gd name="connsiteY258" fmla="*/ 1083107 h 1988131"/>
                <a:gd name="connsiteX259" fmla="*/ 658762 w 1607795"/>
                <a:gd name="connsiteY259" fmla="*/ 1076973 h 1988131"/>
                <a:gd name="connsiteX260" fmla="*/ 658798 w 1607795"/>
                <a:gd name="connsiteY260" fmla="*/ 1076553 h 1988131"/>
                <a:gd name="connsiteX261" fmla="*/ 657886 w 1607795"/>
                <a:gd name="connsiteY261" fmla="*/ 1076096 h 1988131"/>
                <a:gd name="connsiteX262" fmla="*/ 482626 w 1607795"/>
                <a:gd name="connsiteY262" fmla="*/ 1058570 h 1988131"/>
                <a:gd name="connsiteX263" fmla="*/ 482626 w 1607795"/>
                <a:gd name="connsiteY263" fmla="*/ 1061267 h 1988131"/>
                <a:gd name="connsiteX264" fmla="*/ 483064 w 1607795"/>
                <a:gd name="connsiteY264" fmla="*/ 1061199 h 1988131"/>
                <a:gd name="connsiteX265" fmla="*/ 482626 w 1607795"/>
                <a:gd name="connsiteY265" fmla="*/ 1058570 h 1988131"/>
                <a:gd name="connsiteX266" fmla="*/ 477433 w 1607795"/>
                <a:gd name="connsiteY266" fmla="*/ 1056811 h 1988131"/>
                <a:gd name="connsiteX267" fmla="*/ 477368 w 1607795"/>
                <a:gd name="connsiteY267" fmla="*/ 1056818 h 1988131"/>
                <a:gd name="connsiteX268" fmla="*/ 474564 w 1607795"/>
                <a:gd name="connsiteY268" fmla="*/ 1056818 h 1988131"/>
                <a:gd name="connsiteX269" fmla="*/ 475615 w 1607795"/>
                <a:gd name="connsiteY269" fmla="*/ 1062076 h 1988131"/>
                <a:gd name="connsiteX270" fmla="*/ 477368 w 1607795"/>
                <a:gd name="connsiteY270" fmla="*/ 1062076 h 1988131"/>
                <a:gd name="connsiteX271" fmla="*/ 477713 w 1607795"/>
                <a:gd name="connsiteY271" fmla="*/ 1062023 h 1988131"/>
                <a:gd name="connsiteX272" fmla="*/ 477368 w 1607795"/>
                <a:gd name="connsiteY272" fmla="*/ 1058570 h 1988131"/>
                <a:gd name="connsiteX273" fmla="*/ 477433 w 1607795"/>
                <a:gd name="connsiteY273" fmla="*/ 1056811 h 1988131"/>
                <a:gd name="connsiteX274" fmla="*/ 731495 w 1607795"/>
                <a:gd name="connsiteY274" fmla="*/ 1053313 h 1988131"/>
                <a:gd name="connsiteX275" fmla="*/ 733767 w 1607795"/>
                <a:gd name="connsiteY275" fmla="*/ 1055130 h 1988131"/>
                <a:gd name="connsiteX276" fmla="*/ 733248 w 1607795"/>
                <a:gd name="connsiteY276" fmla="*/ 1055065 h 1988131"/>
                <a:gd name="connsiteX277" fmla="*/ 731495 w 1607795"/>
                <a:gd name="connsiteY277" fmla="*/ 1053313 h 1988131"/>
                <a:gd name="connsiteX278" fmla="*/ 682423 w 1607795"/>
                <a:gd name="connsiteY278" fmla="*/ 1046302 h 1988131"/>
                <a:gd name="connsiteX279" fmla="*/ 685928 w 1607795"/>
                <a:gd name="connsiteY279" fmla="*/ 1051560 h 1988131"/>
                <a:gd name="connsiteX280" fmla="*/ 686622 w 1607795"/>
                <a:gd name="connsiteY280" fmla="*/ 1051908 h 1988131"/>
                <a:gd name="connsiteX281" fmla="*/ 686690 w 1607795"/>
                <a:gd name="connsiteY281" fmla="*/ 1050571 h 1988131"/>
                <a:gd name="connsiteX282" fmla="*/ 682423 w 1607795"/>
                <a:gd name="connsiteY282" fmla="*/ 1046302 h 1988131"/>
                <a:gd name="connsiteX283" fmla="*/ 656133 w 1607795"/>
                <a:gd name="connsiteY283" fmla="*/ 1046302 h 1988131"/>
                <a:gd name="connsiteX284" fmla="*/ 656133 w 1607795"/>
                <a:gd name="connsiteY284" fmla="*/ 1065581 h 1988131"/>
                <a:gd name="connsiteX285" fmla="*/ 659476 w 1607795"/>
                <a:gd name="connsiteY285" fmla="*/ 1066536 h 1988131"/>
                <a:gd name="connsiteX286" fmla="*/ 659638 w 1607795"/>
                <a:gd name="connsiteY286" fmla="*/ 1058570 h 1988131"/>
                <a:gd name="connsiteX287" fmla="*/ 659148 w 1607795"/>
                <a:gd name="connsiteY287" fmla="*/ 1046302 h 1988131"/>
                <a:gd name="connsiteX288" fmla="*/ 656133 w 1607795"/>
                <a:gd name="connsiteY288" fmla="*/ 1046302 h 1988131"/>
                <a:gd name="connsiteX289" fmla="*/ 687331 w 1607795"/>
                <a:gd name="connsiteY289" fmla="*/ 1037983 h 1988131"/>
                <a:gd name="connsiteX290" fmla="*/ 685928 w 1607795"/>
                <a:gd name="connsiteY290" fmla="*/ 1041045 h 1988131"/>
                <a:gd name="connsiteX291" fmla="*/ 685928 w 1607795"/>
                <a:gd name="connsiteY291" fmla="*/ 1042797 h 1988131"/>
                <a:gd name="connsiteX292" fmla="*/ 687030 w 1607795"/>
                <a:gd name="connsiteY292" fmla="*/ 1043900 h 1988131"/>
                <a:gd name="connsiteX293" fmla="*/ 687331 w 1607795"/>
                <a:gd name="connsiteY293" fmla="*/ 1037983 h 1988131"/>
                <a:gd name="connsiteX294" fmla="*/ 475615 w 1607795"/>
                <a:gd name="connsiteY294" fmla="*/ 1034034 h 1988131"/>
                <a:gd name="connsiteX295" fmla="*/ 475615 w 1607795"/>
                <a:gd name="connsiteY295" fmla="*/ 1037539 h 1988131"/>
                <a:gd name="connsiteX296" fmla="*/ 475615 w 1607795"/>
                <a:gd name="connsiteY296" fmla="*/ 1041045 h 1988131"/>
                <a:gd name="connsiteX297" fmla="*/ 461594 w 1607795"/>
                <a:gd name="connsiteY297" fmla="*/ 1044550 h 1988131"/>
                <a:gd name="connsiteX298" fmla="*/ 475615 w 1607795"/>
                <a:gd name="connsiteY298" fmla="*/ 1034034 h 1988131"/>
                <a:gd name="connsiteX299" fmla="*/ 658288 w 1607795"/>
                <a:gd name="connsiteY299" fmla="*/ 1024811 h 1988131"/>
                <a:gd name="connsiteX300" fmla="*/ 658371 w 1607795"/>
                <a:gd name="connsiteY300" fmla="*/ 1026885 h 1988131"/>
                <a:gd name="connsiteX301" fmla="*/ 657886 w 1607795"/>
                <a:gd name="connsiteY301" fmla="*/ 1027024 h 1988131"/>
                <a:gd name="connsiteX302" fmla="*/ 658288 w 1607795"/>
                <a:gd name="connsiteY302" fmla="*/ 1024811 h 1988131"/>
                <a:gd name="connsiteX303" fmla="*/ 654381 w 1607795"/>
                <a:gd name="connsiteY303" fmla="*/ 1021766 h 1988131"/>
                <a:gd name="connsiteX304" fmla="*/ 654381 w 1607795"/>
                <a:gd name="connsiteY304" fmla="*/ 1030529 h 1988131"/>
                <a:gd name="connsiteX305" fmla="*/ 655257 w 1607795"/>
                <a:gd name="connsiteY305" fmla="*/ 1033158 h 1988131"/>
                <a:gd name="connsiteX306" fmla="*/ 654381 w 1607795"/>
                <a:gd name="connsiteY306" fmla="*/ 1035787 h 1988131"/>
                <a:gd name="connsiteX307" fmla="*/ 656133 w 1607795"/>
                <a:gd name="connsiteY307" fmla="*/ 1039292 h 1988131"/>
                <a:gd name="connsiteX308" fmla="*/ 658923 w 1607795"/>
                <a:gd name="connsiteY308" fmla="*/ 1040687 h 1988131"/>
                <a:gd name="connsiteX309" fmla="*/ 658371 w 1607795"/>
                <a:gd name="connsiteY309" fmla="*/ 1026885 h 1988131"/>
                <a:gd name="connsiteX310" fmla="*/ 659274 w 1607795"/>
                <a:gd name="connsiteY310" fmla="*/ 1026627 h 1988131"/>
                <a:gd name="connsiteX311" fmla="*/ 658470 w 1607795"/>
                <a:gd name="connsiteY311" fmla="*/ 1023811 h 1988131"/>
                <a:gd name="connsiteX312" fmla="*/ 658288 w 1607795"/>
                <a:gd name="connsiteY312" fmla="*/ 1024811 h 1988131"/>
                <a:gd name="connsiteX313" fmla="*/ 658212 w 1607795"/>
                <a:gd name="connsiteY313" fmla="*/ 1022907 h 1988131"/>
                <a:gd name="connsiteX314" fmla="*/ 657886 w 1607795"/>
                <a:gd name="connsiteY314" fmla="*/ 1021766 h 1988131"/>
                <a:gd name="connsiteX315" fmla="*/ 654381 w 1607795"/>
                <a:gd name="connsiteY315" fmla="*/ 1021766 h 1988131"/>
                <a:gd name="connsiteX316" fmla="*/ 487884 w 1607795"/>
                <a:gd name="connsiteY316" fmla="*/ 1018261 h 1988131"/>
                <a:gd name="connsiteX317" fmla="*/ 489636 w 1607795"/>
                <a:gd name="connsiteY317" fmla="*/ 1018261 h 1988131"/>
                <a:gd name="connsiteX318" fmla="*/ 487884 w 1607795"/>
                <a:gd name="connsiteY318" fmla="*/ 1021766 h 1988131"/>
                <a:gd name="connsiteX319" fmla="*/ 484378 w 1607795"/>
                <a:gd name="connsiteY319" fmla="*/ 1021766 h 1988131"/>
                <a:gd name="connsiteX320" fmla="*/ 487884 w 1607795"/>
                <a:gd name="connsiteY320" fmla="*/ 1018261 h 1988131"/>
                <a:gd name="connsiteX321" fmla="*/ 483502 w 1607795"/>
                <a:gd name="connsiteY321" fmla="*/ 1005554 h 1988131"/>
                <a:gd name="connsiteX322" fmla="*/ 489636 w 1607795"/>
                <a:gd name="connsiteY322" fmla="*/ 1007745 h 1988131"/>
                <a:gd name="connsiteX323" fmla="*/ 484378 w 1607795"/>
                <a:gd name="connsiteY323" fmla="*/ 1009498 h 1988131"/>
                <a:gd name="connsiteX324" fmla="*/ 479121 w 1607795"/>
                <a:gd name="connsiteY324" fmla="*/ 1013003 h 1988131"/>
                <a:gd name="connsiteX325" fmla="*/ 484378 w 1607795"/>
                <a:gd name="connsiteY325" fmla="*/ 1016508 h 1988131"/>
                <a:gd name="connsiteX326" fmla="*/ 481749 w 1607795"/>
                <a:gd name="connsiteY326" fmla="*/ 1020013 h 1988131"/>
                <a:gd name="connsiteX327" fmla="*/ 479121 w 1607795"/>
                <a:gd name="connsiteY327" fmla="*/ 1021766 h 1988131"/>
                <a:gd name="connsiteX328" fmla="*/ 476492 w 1607795"/>
                <a:gd name="connsiteY328" fmla="*/ 1021766 h 1988131"/>
                <a:gd name="connsiteX329" fmla="*/ 475615 w 1607795"/>
                <a:gd name="connsiteY329" fmla="*/ 1021766 h 1988131"/>
                <a:gd name="connsiteX330" fmla="*/ 475615 w 1607795"/>
                <a:gd name="connsiteY330" fmla="*/ 1025271 h 1988131"/>
                <a:gd name="connsiteX331" fmla="*/ 474447 w 1607795"/>
                <a:gd name="connsiteY331" fmla="*/ 1021766 h 1988131"/>
                <a:gd name="connsiteX332" fmla="*/ 473863 w 1607795"/>
                <a:gd name="connsiteY332" fmla="*/ 1021766 h 1988131"/>
                <a:gd name="connsiteX333" fmla="*/ 474123 w 1607795"/>
                <a:gd name="connsiteY333" fmla="*/ 1020792 h 1988131"/>
                <a:gd name="connsiteX334" fmla="*/ 473863 w 1607795"/>
                <a:gd name="connsiteY334" fmla="*/ 1020013 h 1988131"/>
                <a:gd name="connsiteX335" fmla="*/ 474275 w 1607795"/>
                <a:gd name="connsiteY335" fmla="*/ 1020219 h 1988131"/>
                <a:gd name="connsiteX336" fmla="*/ 475615 w 1607795"/>
                <a:gd name="connsiteY336" fmla="*/ 1015194 h 1988131"/>
                <a:gd name="connsiteX337" fmla="*/ 477368 w 1607795"/>
                <a:gd name="connsiteY337" fmla="*/ 1013003 h 1988131"/>
                <a:gd name="connsiteX338" fmla="*/ 479121 w 1607795"/>
                <a:gd name="connsiteY338" fmla="*/ 1005992 h 1988131"/>
                <a:gd name="connsiteX339" fmla="*/ 483502 w 1607795"/>
                <a:gd name="connsiteY339" fmla="*/ 1005554 h 1988131"/>
                <a:gd name="connsiteX340" fmla="*/ 682423 w 1607795"/>
                <a:gd name="connsiteY340" fmla="*/ 1002487 h 1988131"/>
                <a:gd name="connsiteX341" fmla="*/ 685928 w 1607795"/>
                <a:gd name="connsiteY341" fmla="*/ 1002487 h 1988131"/>
                <a:gd name="connsiteX342" fmla="*/ 684175 w 1607795"/>
                <a:gd name="connsiteY342" fmla="*/ 1007745 h 1988131"/>
                <a:gd name="connsiteX343" fmla="*/ 682423 w 1607795"/>
                <a:gd name="connsiteY343" fmla="*/ 1007745 h 1988131"/>
                <a:gd name="connsiteX344" fmla="*/ 682423 w 1607795"/>
                <a:gd name="connsiteY344" fmla="*/ 1002487 h 1988131"/>
                <a:gd name="connsiteX345" fmla="*/ 536956 w 1607795"/>
                <a:gd name="connsiteY345" fmla="*/ 1000735 h 1988131"/>
                <a:gd name="connsiteX346" fmla="*/ 515925 w 1607795"/>
                <a:gd name="connsiteY346" fmla="*/ 1013003 h 1988131"/>
                <a:gd name="connsiteX347" fmla="*/ 501904 w 1607795"/>
                <a:gd name="connsiteY347" fmla="*/ 1014755 h 1988131"/>
                <a:gd name="connsiteX348" fmla="*/ 502780 w 1607795"/>
                <a:gd name="connsiteY348" fmla="*/ 1017384 h 1988131"/>
                <a:gd name="connsiteX349" fmla="*/ 501904 w 1607795"/>
                <a:gd name="connsiteY349" fmla="*/ 1020013 h 1988131"/>
                <a:gd name="connsiteX350" fmla="*/ 498704 w 1607795"/>
                <a:gd name="connsiteY350" fmla="*/ 1021080 h 1988131"/>
                <a:gd name="connsiteX351" fmla="*/ 499276 w 1607795"/>
                <a:gd name="connsiteY351" fmla="*/ 1024395 h 1988131"/>
                <a:gd name="connsiteX352" fmla="*/ 499933 w 1607795"/>
                <a:gd name="connsiteY352" fmla="*/ 1035568 h 1988131"/>
                <a:gd name="connsiteX353" fmla="*/ 500084 w 1607795"/>
                <a:gd name="connsiteY353" fmla="*/ 1046598 h 1988131"/>
                <a:gd name="connsiteX354" fmla="*/ 501904 w 1607795"/>
                <a:gd name="connsiteY354" fmla="*/ 1048055 h 1988131"/>
                <a:gd name="connsiteX355" fmla="*/ 501904 w 1607795"/>
                <a:gd name="connsiteY355" fmla="*/ 1039292 h 1988131"/>
                <a:gd name="connsiteX356" fmla="*/ 506286 w 1607795"/>
                <a:gd name="connsiteY356" fmla="*/ 1039292 h 1988131"/>
                <a:gd name="connsiteX357" fmla="*/ 510667 w 1607795"/>
                <a:gd name="connsiteY357" fmla="*/ 1034034 h 1988131"/>
                <a:gd name="connsiteX358" fmla="*/ 510667 w 1607795"/>
                <a:gd name="connsiteY358" fmla="*/ 1028776 h 1988131"/>
                <a:gd name="connsiteX359" fmla="*/ 509791 w 1607795"/>
                <a:gd name="connsiteY359" fmla="*/ 1022642 h 1988131"/>
                <a:gd name="connsiteX360" fmla="*/ 510667 w 1607795"/>
                <a:gd name="connsiteY360" fmla="*/ 1016508 h 1988131"/>
                <a:gd name="connsiteX361" fmla="*/ 522935 w 1607795"/>
                <a:gd name="connsiteY361" fmla="*/ 1014755 h 1988131"/>
                <a:gd name="connsiteX362" fmla="*/ 536956 w 1607795"/>
                <a:gd name="connsiteY362" fmla="*/ 1016508 h 1988131"/>
                <a:gd name="connsiteX363" fmla="*/ 536956 w 1607795"/>
                <a:gd name="connsiteY363" fmla="*/ 1000735 h 1988131"/>
                <a:gd name="connsiteX364" fmla="*/ 482626 w 1607795"/>
                <a:gd name="connsiteY364" fmla="*/ 983209 h 1988131"/>
                <a:gd name="connsiteX365" fmla="*/ 484378 w 1607795"/>
                <a:gd name="connsiteY365" fmla="*/ 993724 h 1988131"/>
                <a:gd name="connsiteX366" fmla="*/ 473863 w 1607795"/>
                <a:gd name="connsiteY366" fmla="*/ 993724 h 1988131"/>
                <a:gd name="connsiteX367" fmla="*/ 482626 w 1607795"/>
                <a:gd name="connsiteY367" fmla="*/ 983209 h 1988131"/>
                <a:gd name="connsiteX368" fmla="*/ 473863 w 1607795"/>
                <a:gd name="connsiteY368" fmla="*/ 970940 h 1988131"/>
                <a:gd name="connsiteX369" fmla="*/ 475615 w 1607795"/>
                <a:gd name="connsiteY369" fmla="*/ 970940 h 1988131"/>
                <a:gd name="connsiteX370" fmla="*/ 475615 w 1607795"/>
                <a:gd name="connsiteY370" fmla="*/ 976198 h 1988131"/>
                <a:gd name="connsiteX371" fmla="*/ 472986 w 1607795"/>
                <a:gd name="connsiteY371" fmla="*/ 972693 h 1988131"/>
                <a:gd name="connsiteX372" fmla="*/ 473863 w 1607795"/>
                <a:gd name="connsiteY372" fmla="*/ 970940 h 1988131"/>
                <a:gd name="connsiteX373" fmla="*/ 482626 w 1607795"/>
                <a:gd name="connsiteY373" fmla="*/ 958672 h 1988131"/>
                <a:gd name="connsiteX374" fmla="*/ 475615 w 1607795"/>
                <a:gd name="connsiteY374" fmla="*/ 967435 h 1988131"/>
                <a:gd name="connsiteX375" fmla="*/ 476492 w 1607795"/>
                <a:gd name="connsiteY375" fmla="*/ 961301 h 1988131"/>
                <a:gd name="connsiteX376" fmla="*/ 482626 w 1607795"/>
                <a:gd name="connsiteY376" fmla="*/ 958672 h 1988131"/>
                <a:gd name="connsiteX377" fmla="*/ 295097 w 1607795"/>
                <a:gd name="connsiteY377" fmla="*/ 955167 h 1988131"/>
                <a:gd name="connsiteX378" fmla="*/ 294221 w 1607795"/>
                <a:gd name="connsiteY378" fmla="*/ 956043 h 1988131"/>
                <a:gd name="connsiteX379" fmla="*/ 293345 w 1607795"/>
                <a:gd name="connsiteY379" fmla="*/ 956920 h 1988131"/>
                <a:gd name="connsiteX380" fmla="*/ 295097 w 1607795"/>
                <a:gd name="connsiteY380" fmla="*/ 957796 h 1988131"/>
                <a:gd name="connsiteX381" fmla="*/ 296850 w 1607795"/>
                <a:gd name="connsiteY381" fmla="*/ 960425 h 1988131"/>
                <a:gd name="connsiteX382" fmla="*/ 295097 w 1607795"/>
                <a:gd name="connsiteY382" fmla="*/ 955167 h 1988131"/>
                <a:gd name="connsiteX383" fmla="*/ 703454 w 1607795"/>
                <a:gd name="connsiteY383" fmla="*/ 951662 h 1988131"/>
                <a:gd name="connsiteX384" fmla="*/ 705206 w 1607795"/>
                <a:gd name="connsiteY384" fmla="*/ 951662 h 1988131"/>
                <a:gd name="connsiteX385" fmla="*/ 706959 w 1607795"/>
                <a:gd name="connsiteY385" fmla="*/ 958672 h 1988131"/>
                <a:gd name="connsiteX386" fmla="*/ 705206 w 1607795"/>
                <a:gd name="connsiteY386" fmla="*/ 958672 h 1988131"/>
                <a:gd name="connsiteX387" fmla="*/ 703454 w 1607795"/>
                <a:gd name="connsiteY387" fmla="*/ 951662 h 1988131"/>
                <a:gd name="connsiteX388" fmla="*/ 473863 w 1607795"/>
                <a:gd name="connsiteY388" fmla="*/ 925373 h 1988131"/>
                <a:gd name="connsiteX389" fmla="*/ 482626 w 1607795"/>
                <a:gd name="connsiteY389" fmla="*/ 928002 h 1988131"/>
                <a:gd name="connsiteX390" fmla="*/ 489636 w 1607795"/>
                <a:gd name="connsiteY390" fmla="*/ 930631 h 1988131"/>
                <a:gd name="connsiteX391" fmla="*/ 491389 w 1607795"/>
                <a:gd name="connsiteY391" fmla="*/ 939394 h 1988131"/>
                <a:gd name="connsiteX392" fmla="*/ 484378 w 1607795"/>
                <a:gd name="connsiteY392" fmla="*/ 946404 h 1988131"/>
                <a:gd name="connsiteX393" fmla="*/ 487008 w 1607795"/>
                <a:gd name="connsiteY393" fmla="*/ 948157 h 1988131"/>
                <a:gd name="connsiteX394" fmla="*/ 487884 w 1607795"/>
                <a:gd name="connsiteY394" fmla="*/ 949909 h 1988131"/>
                <a:gd name="connsiteX395" fmla="*/ 475615 w 1607795"/>
                <a:gd name="connsiteY395" fmla="*/ 953415 h 1988131"/>
                <a:gd name="connsiteX396" fmla="*/ 475615 w 1607795"/>
                <a:gd name="connsiteY396" fmla="*/ 949909 h 1988131"/>
                <a:gd name="connsiteX397" fmla="*/ 479997 w 1607795"/>
                <a:gd name="connsiteY397" fmla="*/ 946404 h 1988131"/>
                <a:gd name="connsiteX398" fmla="*/ 479121 w 1607795"/>
                <a:gd name="connsiteY398" fmla="*/ 939394 h 1988131"/>
                <a:gd name="connsiteX399" fmla="*/ 478244 w 1607795"/>
                <a:gd name="connsiteY399" fmla="*/ 940270 h 1988131"/>
                <a:gd name="connsiteX400" fmla="*/ 477368 w 1607795"/>
                <a:gd name="connsiteY400" fmla="*/ 942899 h 1988131"/>
                <a:gd name="connsiteX401" fmla="*/ 473863 w 1607795"/>
                <a:gd name="connsiteY401" fmla="*/ 944651 h 1988131"/>
                <a:gd name="connsiteX402" fmla="*/ 473863 w 1607795"/>
                <a:gd name="connsiteY402" fmla="*/ 925373 h 1988131"/>
                <a:gd name="connsiteX403" fmla="*/ 685928 w 1607795"/>
                <a:gd name="connsiteY403" fmla="*/ 914857 h 1988131"/>
                <a:gd name="connsiteX404" fmla="*/ 685928 w 1607795"/>
                <a:gd name="connsiteY404" fmla="*/ 916610 h 1988131"/>
                <a:gd name="connsiteX405" fmla="*/ 691185 w 1607795"/>
                <a:gd name="connsiteY405" fmla="*/ 923620 h 1988131"/>
                <a:gd name="connsiteX406" fmla="*/ 698196 w 1607795"/>
                <a:gd name="connsiteY406" fmla="*/ 930631 h 1988131"/>
                <a:gd name="connsiteX407" fmla="*/ 696443 w 1607795"/>
                <a:gd name="connsiteY407" fmla="*/ 936765 h 1988131"/>
                <a:gd name="connsiteX408" fmla="*/ 694691 w 1607795"/>
                <a:gd name="connsiteY408" fmla="*/ 942899 h 1988131"/>
                <a:gd name="connsiteX409" fmla="*/ 684175 w 1607795"/>
                <a:gd name="connsiteY409" fmla="*/ 937641 h 1988131"/>
                <a:gd name="connsiteX410" fmla="*/ 684175 w 1607795"/>
                <a:gd name="connsiteY410" fmla="*/ 932383 h 1988131"/>
                <a:gd name="connsiteX411" fmla="*/ 685051 w 1607795"/>
                <a:gd name="connsiteY411" fmla="*/ 931507 h 1988131"/>
                <a:gd name="connsiteX412" fmla="*/ 685928 w 1607795"/>
                <a:gd name="connsiteY412" fmla="*/ 930631 h 1988131"/>
                <a:gd name="connsiteX413" fmla="*/ 682423 w 1607795"/>
                <a:gd name="connsiteY413" fmla="*/ 928002 h 1988131"/>
                <a:gd name="connsiteX414" fmla="*/ 682423 w 1607795"/>
                <a:gd name="connsiteY414" fmla="*/ 923620 h 1988131"/>
                <a:gd name="connsiteX415" fmla="*/ 683298 w 1607795"/>
                <a:gd name="connsiteY415" fmla="*/ 918362 h 1988131"/>
                <a:gd name="connsiteX416" fmla="*/ 685928 w 1607795"/>
                <a:gd name="connsiteY416" fmla="*/ 914857 h 1988131"/>
                <a:gd name="connsiteX417" fmla="*/ 708010 w 1607795"/>
                <a:gd name="connsiteY417" fmla="*/ 914155 h 1988131"/>
                <a:gd name="connsiteX418" fmla="*/ 707835 w 1607795"/>
                <a:gd name="connsiteY418" fmla="*/ 915734 h 1988131"/>
                <a:gd name="connsiteX419" fmla="*/ 706959 w 1607795"/>
                <a:gd name="connsiteY419" fmla="*/ 918362 h 1988131"/>
                <a:gd name="connsiteX420" fmla="*/ 708010 w 1607795"/>
                <a:gd name="connsiteY420" fmla="*/ 914155 h 1988131"/>
                <a:gd name="connsiteX421" fmla="*/ 708711 w 1607795"/>
                <a:gd name="connsiteY421" fmla="*/ 907847 h 1988131"/>
                <a:gd name="connsiteX422" fmla="*/ 708711 w 1607795"/>
                <a:gd name="connsiteY422" fmla="*/ 911352 h 1988131"/>
                <a:gd name="connsiteX423" fmla="*/ 708010 w 1607795"/>
                <a:gd name="connsiteY423" fmla="*/ 914155 h 1988131"/>
                <a:gd name="connsiteX424" fmla="*/ 708711 w 1607795"/>
                <a:gd name="connsiteY424" fmla="*/ 907847 h 1988131"/>
                <a:gd name="connsiteX425" fmla="*/ 691185 w 1607795"/>
                <a:gd name="connsiteY425" fmla="*/ 902589 h 1988131"/>
                <a:gd name="connsiteX426" fmla="*/ 694691 w 1607795"/>
                <a:gd name="connsiteY426" fmla="*/ 902589 h 1988131"/>
                <a:gd name="connsiteX427" fmla="*/ 694691 w 1607795"/>
                <a:gd name="connsiteY427" fmla="*/ 920115 h 1988131"/>
                <a:gd name="connsiteX428" fmla="*/ 691185 w 1607795"/>
                <a:gd name="connsiteY428" fmla="*/ 914857 h 1988131"/>
                <a:gd name="connsiteX429" fmla="*/ 689432 w 1607795"/>
                <a:gd name="connsiteY429" fmla="*/ 909599 h 1988131"/>
                <a:gd name="connsiteX430" fmla="*/ 682423 w 1607795"/>
                <a:gd name="connsiteY430" fmla="*/ 909599 h 1988131"/>
                <a:gd name="connsiteX431" fmla="*/ 691185 w 1607795"/>
                <a:gd name="connsiteY431" fmla="*/ 902589 h 1988131"/>
                <a:gd name="connsiteX432" fmla="*/ 1325626 w 1607795"/>
                <a:gd name="connsiteY432" fmla="*/ 886816 h 1988131"/>
                <a:gd name="connsiteX433" fmla="*/ 1324750 w 1607795"/>
                <a:gd name="connsiteY433" fmla="*/ 891197 h 1988131"/>
                <a:gd name="connsiteX434" fmla="*/ 1325626 w 1607795"/>
                <a:gd name="connsiteY434" fmla="*/ 897331 h 1988131"/>
                <a:gd name="connsiteX435" fmla="*/ 1325626 w 1607795"/>
                <a:gd name="connsiteY435" fmla="*/ 962178 h 1988131"/>
                <a:gd name="connsiteX436" fmla="*/ 1327379 w 1607795"/>
                <a:gd name="connsiteY436" fmla="*/ 970064 h 1988131"/>
                <a:gd name="connsiteX437" fmla="*/ 1334390 w 1607795"/>
                <a:gd name="connsiteY437" fmla="*/ 972693 h 1988131"/>
                <a:gd name="connsiteX438" fmla="*/ 1332636 w 1607795"/>
                <a:gd name="connsiteY438" fmla="*/ 927125 h 1988131"/>
                <a:gd name="connsiteX439" fmla="*/ 1330884 w 1607795"/>
                <a:gd name="connsiteY439" fmla="*/ 886816 h 1988131"/>
                <a:gd name="connsiteX440" fmla="*/ 1325626 w 1607795"/>
                <a:gd name="connsiteY440" fmla="*/ 886816 h 1988131"/>
                <a:gd name="connsiteX441" fmla="*/ 685928 w 1607795"/>
                <a:gd name="connsiteY441" fmla="*/ 879805 h 1988131"/>
                <a:gd name="connsiteX442" fmla="*/ 688556 w 1607795"/>
                <a:gd name="connsiteY442" fmla="*/ 880682 h 1988131"/>
                <a:gd name="connsiteX443" fmla="*/ 691185 w 1607795"/>
                <a:gd name="connsiteY443" fmla="*/ 881558 h 1988131"/>
                <a:gd name="connsiteX444" fmla="*/ 685928 w 1607795"/>
                <a:gd name="connsiteY444" fmla="*/ 886816 h 1988131"/>
                <a:gd name="connsiteX445" fmla="*/ 685051 w 1607795"/>
                <a:gd name="connsiteY445" fmla="*/ 884187 h 1988131"/>
                <a:gd name="connsiteX446" fmla="*/ 684175 w 1607795"/>
                <a:gd name="connsiteY446" fmla="*/ 881558 h 1988131"/>
                <a:gd name="connsiteX447" fmla="*/ 685928 w 1607795"/>
                <a:gd name="connsiteY447" fmla="*/ 879805 h 1988131"/>
                <a:gd name="connsiteX448" fmla="*/ 489636 w 1607795"/>
                <a:gd name="connsiteY448" fmla="*/ 876300 h 1988131"/>
                <a:gd name="connsiteX449" fmla="*/ 489636 w 1607795"/>
                <a:gd name="connsiteY449" fmla="*/ 892074 h 1988131"/>
                <a:gd name="connsiteX450" fmla="*/ 480873 w 1607795"/>
                <a:gd name="connsiteY450" fmla="*/ 881558 h 1988131"/>
                <a:gd name="connsiteX451" fmla="*/ 489636 w 1607795"/>
                <a:gd name="connsiteY451" fmla="*/ 876300 h 1988131"/>
                <a:gd name="connsiteX452" fmla="*/ 682423 w 1607795"/>
                <a:gd name="connsiteY452" fmla="*/ 869290 h 1988131"/>
                <a:gd name="connsiteX453" fmla="*/ 684175 w 1607795"/>
                <a:gd name="connsiteY453" fmla="*/ 869290 h 1988131"/>
                <a:gd name="connsiteX454" fmla="*/ 685051 w 1607795"/>
                <a:gd name="connsiteY454" fmla="*/ 871919 h 1988131"/>
                <a:gd name="connsiteX455" fmla="*/ 685928 w 1607795"/>
                <a:gd name="connsiteY455" fmla="*/ 874548 h 1988131"/>
                <a:gd name="connsiteX456" fmla="*/ 685051 w 1607795"/>
                <a:gd name="connsiteY456" fmla="*/ 875424 h 1988131"/>
                <a:gd name="connsiteX457" fmla="*/ 684175 w 1607795"/>
                <a:gd name="connsiteY457" fmla="*/ 876300 h 1988131"/>
                <a:gd name="connsiteX458" fmla="*/ 682423 w 1607795"/>
                <a:gd name="connsiteY458" fmla="*/ 869290 h 1988131"/>
                <a:gd name="connsiteX459" fmla="*/ 689432 w 1607795"/>
                <a:gd name="connsiteY459" fmla="*/ 864032 h 1988131"/>
                <a:gd name="connsiteX460" fmla="*/ 691185 w 1607795"/>
                <a:gd name="connsiteY460" fmla="*/ 867537 h 1988131"/>
                <a:gd name="connsiteX461" fmla="*/ 689432 w 1607795"/>
                <a:gd name="connsiteY461" fmla="*/ 867537 h 1988131"/>
                <a:gd name="connsiteX462" fmla="*/ 688556 w 1607795"/>
                <a:gd name="connsiteY462" fmla="*/ 866661 h 1988131"/>
                <a:gd name="connsiteX463" fmla="*/ 685928 w 1607795"/>
                <a:gd name="connsiteY463" fmla="*/ 865784 h 1988131"/>
                <a:gd name="connsiteX464" fmla="*/ 688556 w 1607795"/>
                <a:gd name="connsiteY464" fmla="*/ 864908 h 1988131"/>
                <a:gd name="connsiteX465" fmla="*/ 689432 w 1607795"/>
                <a:gd name="connsiteY465" fmla="*/ 864032 h 1988131"/>
                <a:gd name="connsiteX466" fmla="*/ 601803 w 1607795"/>
                <a:gd name="connsiteY466" fmla="*/ 864032 h 1988131"/>
                <a:gd name="connsiteX467" fmla="*/ 607060 w 1607795"/>
                <a:gd name="connsiteY467" fmla="*/ 872795 h 1988131"/>
                <a:gd name="connsiteX468" fmla="*/ 600050 w 1607795"/>
                <a:gd name="connsiteY468" fmla="*/ 883311 h 1988131"/>
                <a:gd name="connsiteX469" fmla="*/ 601803 w 1607795"/>
                <a:gd name="connsiteY469" fmla="*/ 872795 h 1988131"/>
                <a:gd name="connsiteX470" fmla="*/ 603555 w 1607795"/>
                <a:gd name="connsiteY470" fmla="*/ 867537 h 1988131"/>
                <a:gd name="connsiteX471" fmla="*/ 601803 w 1607795"/>
                <a:gd name="connsiteY471" fmla="*/ 864032 h 1988131"/>
                <a:gd name="connsiteX472" fmla="*/ 705206 w 1607795"/>
                <a:gd name="connsiteY472" fmla="*/ 844753 h 1988131"/>
                <a:gd name="connsiteX473" fmla="*/ 708711 w 1607795"/>
                <a:gd name="connsiteY473" fmla="*/ 871919 h 1988131"/>
                <a:gd name="connsiteX474" fmla="*/ 708711 w 1607795"/>
                <a:gd name="connsiteY474" fmla="*/ 907847 h 1988131"/>
                <a:gd name="connsiteX475" fmla="*/ 706959 w 1607795"/>
                <a:gd name="connsiteY475" fmla="*/ 884187 h 1988131"/>
                <a:gd name="connsiteX476" fmla="*/ 705206 w 1607795"/>
                <a:gd name="connsiteY476" fmla="*/ 860527 h 1988131"/>
                <a:gd name="connsiteX477" fmla="*/ 705206 w 1607795"/>
                <a:gd name="connsiteY477" fmla="*/ 844753 h 1988131"/>
                <a:gd name="connsiteX478" fmla="*/ 677164 w 1607795"/>
                <a:gd name="connsiteY478" fmla="*/ 832485 h 1988131"/>
                <a:gd name="connsiteX479" fmla="*/ 684175 w 1607795"/>
                <a:gd name="connsiteY479" fmla="*/ 832485 h 1988131"/>
                <a:gd name="connsiteX480" fmla="*/ 684175 w 1607795"/>
                <a:gd name="connsiteY480" fmla="*/ 835990 h 1988131"/>
                <a:gd name="connsiteX481" fmla="*/ 677164 w 1607795"/>
                <a:gd name="connsiteY481" fmla="*/ 835990 h 1988131"/>
                <a:gd name="connsiteX482" fmla="*/ 677164 w 1607795"/>
                <a:gd name="connsiteY482" fmla="*/ 832485 h 1988131"/>
                <a:gd name="connsiteX483" fmla="*/ 475615 w 1607795"/>
                <a:gd name="connsiteY483" fmla="*/ 827227 h 1988131"/>
                <a:gd name="connsiteX484" fmla="*/ 485254 w 1607795"/>
                <a:gd name="connsiteY484" fmla="*/ 828980 h 1988131"/>
                <a:gd name="connsiteX485" fmla="*/ 487884 w 1607795"/>
                <a:gd name="connsiteY485" fmla="*/ 839495 h 1988131"/>
                <a:gd name="connsiteX486" fmla="*/ 479121 w 1607795"/>
                <a:gd name="connsiteY486" fmla="*/ 834238 h 1988131"/>
                <a:gd name="connsiteX487" fmla="*/ 479121 w 1607795"/>
                <a:gd name="connsiteY487" fmla="*/ 829856 h 1988131"/>
                <a:gd name="connsiteX488" fmla="*/ 475615 w 1607795"/>
                <a:gd name="connsiteY488" fmla="*/ 827227 h 1988131"/>
                <a:gd name="connsiteX489" fmla="*/ 468605 w 1607795"/>
                <a:gd name="connsiteY489" fmla="*/ 827227 h 1988131"/>
                <a:gd name="connsiteX490" fmla="*/ 475615 w 1607795"/>
                <a:gd name="connsiteY490" fmla="*/ 827227 h 1988131"/>
                <a:gd name="connsiteX491" fmla="*/ 473863 w 1607795"/>
                <a:gd name="connsiteY491" fmla="*/ 834238 h 1988131"/>
                <a:gd name="connsiteX492" fmla="*/ 468605 w 1607795"/>
                <a:gd name="connsiteY492" fmla="*/ 827227 h 1988131"/>
                <a:gd name="connsiteX493" fmla="*/ 703454 w 1607795"/>
                <a:gd name="connsiteY493" fmla="*/ 818464 h 1988131"/>
                <a:gd name="connsiteX494" fmla="*/ 705206 w 1607795"/>
                <a:gd name="connsiteY494" fmla="*/ 818464 h 1988131"/>
                <a:gd name="connsiteX495" fmla="*/ 703454 w 1607795"/>
                <a:gd name="connsiteY495" fmla="*/ 821970 h 1988131"/>
                <a:gd name="connsiteX496" fmla="*/ 703454 w 1607795"/>
                <a:gd name="connsiteY496" fmla="*/ 825475 h 1988131"/>
                <a:gd name="connsiteX497" fmla="*/ 699948 w 1607795"/>
                <a:gd name="connsiteY497" fmla="*/ 825475 h 1988131"/>
                <a:gd name="connsiteX498" fmla="*/ 703454 w 1607795"/>
                <a:gd name="connsiteY498" fmla="*/ 818464 h 1988131"/>
                <a:gd name="connsiteX499" fmla="*/ 515925 w 1607795"/>
                <a:gd name="connsiteY499" fmla="*/ 814959 h 1988131"/>
                <a:gd name="connsiteX500" fmla="*/ 515049 w 1607795"/>
                <a:gd name="connsiteY500" fmla="*/ 822846 h 1988131"/>
                <a:gd name="connsiteX501" fmla="*/ 515925 w 1607795"/>
                <a:gd name="connsiteY501" fmla="*/ 827227 h 1988131"/>
                <a:gd name="connsiteX502" fmla="*/ 518554 w 1607795"/>
                <a:gd name="connsiteY502" fmla="*/ 826351 h 1988131"/>
                <a:gd name="connsiteX503" fmla="*/ 519431 w 1607795"/>
                <a:gd name="connsiteY503" fmla="*/ 825475 h 1988131"/>
                <a:gd name="connsiteX504" fmla="*/ 533451 w 1607795"/>
                <a:gd name="connsiteY504" fmla="*/ 827227 h 1988131"/>
                <a:gd name="connsiteX505" fmla="*/ 524688 w 1607795"/>
                <a:gd name="connsiteY505" fmla="*/ 832485 h 1988131"/>
                <a:gd name="connsiteX506" fmla="*/ 529946 w 1607795"/>
                <a:gd name="connsiteY506" fmla="*/ 843001 h 1988131"/>
                <a:gd name="connsiteX507" fmla="*/ 530822 w 1607795"/>
                <a:gd name="connsiteY507" fmla="*/ 845630 h 1988131"/>
                <a:gd name="connsiteX508" fmla="*/ 529946 w 1607795"/>
                <a:gd name="connsiteY508" fmla="*/ 848258 h 1988131"/>
                <a:gd name="connsiteX509" fmla="*/ 528193 w 1607795"/>
                <a:gd name="connsiteY509" fmla="*/ 857022 h 1988131"/>
                <a:gd name="connsiteX510" fmla="*/ 526441 w 1607795"/>
                <a:gd name="connsiteY510" fmla="*/ 867537 h 1988131"/>
                <a:gd name="connsiteX511" fmla="*/ 522935 w 1607795"/>
                <a:gd name="connsiteY511" fmla="*/ 872795 h 1988131"/>
                <a:gd name="connsiteX512" fmla="*/ 521183 w 1607795"/>
                <a:gd name="connsiteY512" fmla="*/ 879805 h 1988131"/>
                <a:gd name="connsiteX513" fmla="*/ 528193 w 1607795"/>
                <a:gd name="connsiteY513" fmla="*/ 883311 h 1988131"/>
                <a:gd name="connsiteX514" fmla="*/ 526441 w 1607795"/>
                <a:gd name="connsiteY514" fmla="*/ 893826 h 1988131"/>
                <a:gd name="connsiteX515" fmla="*/ 520307 w 1607795"/>
                <a:gd name="connsiteY515" fmla="*/ 891197 h 1988131"/>
                <a:gd name="connsiteX516" fmla="*/ 515925 w 1607795"/>
                <a:gd name="connsiteY516" fmla="*/ 881558 h 1988131"/>
                <a:gd name="connsiteX517" fmla="*/ 512420 w 1607795"/>
                <a:gd name="connsiteY517" fmla="*/ 872795 h 1988131"/>
                <a:gd name="connsiteX518" fmla="*/ 521183 w 1607795"/>
                <a:gd name="connsiteY518" fmla="*/ 867537 h 1988131"/>
                <a:gd name="connsiteX519" fmla="*/ 519431 w 1607795"/>
                <a:gd name="connsiteY519" fmla="*/ 862279 h 1988131"/>
                <a:gd name="connsiteX520" fmla="*/ 521183 w 1607795"/>
                <a:gd name="connsiteY520" fmla="*/ 848258 h 1988131"/>
                <a:gd name="connsiteX521" fmla="*/ 524688 w 1607795"/>
                <a:gd name="connsiteY521" fmla="*/ 841248 h 1988131"/>
                <a:gd name="connsiteX522" fmla="*/ 521183 w 1607795"/>
                <a:gd name="connsiteY522" fmla="*/ 837743 h 1988131"/>
                <a:gd name="connsiteX523" fmla="*/ 515925 w 1607795"/>
                <a:gd name="connsiteY523" fmla="*/ 839495 h 1988131"/>
                <a:gd name="connsiteX524" fmla="*/ 515049 w 1607795"/>
                <a:gd name="connsiteY524" fmla="*/ 842124 h 1988131"/>
                <a:gd name="connsiteX525" fmla="*/ 515925 w 1607795"/>
                <a:gd name="connsiteY525" fmla="*/ 844753 h 1988131"/>
                <a:gd name="connsiteX526" fmla="*/ 515925 w 1607795"/>
                <a:gd name="connsiteY526" fmla="*/ 853516 h 1988131"/>
                <a:gd name="connsiteX527" fmla="*/ 510667 w 1607795"/>
                <a:gd name="connsiteY527" fmla="*/ 855269 h 1988131"/>
                <a:gd name="connsiteX528" fmla="*/ 510667 w 1607795"/>
                <a:gd name="connsiteY528" fmla="*/ 843001 h 1988131"/>
                <a:gd name="connsiteX529" fmla="*/ 507162 w 1607795"/>
                <a:gd name="connsiteY529" fmla="*/ 828980 h 1988131"/>
                <a:gd name="connsiteX530" fmla="*/ 512420 w 1607795"/>
                <a:gd name="connsiteY530" fmla="*/ 823722 h 1988131"/>
                <a:gd name="connsiteX531" fmla="*/ 515925 w 1607795"/>
                <a:gd name="connsiteY531" fmla="*/ 814959 h 1988131"/>
                <a:gd name="connsiteX532" fmla="*/ 684175 w 1607795"/>
                <a:gd name="connsiteY532" fmla="*/ 793928 h 1988131"/>
                <a:gd name="connsiteX533" fmla="*/ 683298 w 1607795"/>
                <a:gd name="connsiteY533" fmla="*/ 799186 h 1988131"/>
                <a:gd name="connsiteX534" fmla="*/ 684175 w 1607795"/>
                <a:gd name="connsiteY534" fmla="*/ 804444 h 1988131"/>
                <a:gd name="connsiteX535" fmla="*/ 682423 w 1607795"/>
                <a:gd name="connsiteY535" fmla="*/ 807072 h 1988131"/>
                <a:gd name="connsiteX536" fmla="*/ 682423 w 1607795"/>
                <a:gd name="connsiteY536" fmla="*/ 811454 h 1988131"/>
                <a:gd name="connsiteX537" fmla="*/ 680669 w 1607795"/>
                <a:gd name="connsiteY537" fmla="*/ 821970 h 1988131"/>
                <a:gd name="connsiteX538" fmla="*/ 677164 w 1607795"/>
                <a:gd name="connsiteY538" fmla="*/ 806196 h 1988131"/>
                <a:gd name="connsiteX539" fmla="*/ 677164 w 1607795"/>
                <a:gd name="connsiteY539" fmla="*/ 799186 h 1988131"/>
                <a:gd name="connsiteX540" fmla="*/ 684175 w 1607795"/>
                <a:gd name="connsiteY540" fmla="*/ 793928 h 1988131"/>
                <a:gd name="connsiteX541" fmla="*/ 498399 w 1607795"/>
                <a:gd name="connsiteY541" fmla="*/ 788670 h 1988131"/>
                <a:gd name="connsiteX542" fmla="*/ 501904 w 1607795"/>
                <a:gd name="connsiteY542" fmla="*/ 792175 h 1988131"/>
                <a:gd name="connsiteX543" fmla="*/ 498399 w 1607795"/>
                <a:gd name="connsiteY543" fmla="*/ 792175 h 1988131"/>
                <a:gd name="connsiteX544" fmla="*/ 496646 w 1607795"/>
                <a:gd name="connsiteY544" fmla="*/ 790423 h 1988131"/>
                <a:gd name="connsiteX545" fmla="*/ 497523 w 1607795"/>
                <a:gd name="connsiteY545" fmla="*/ 789546 h 1988131"/>
                <a:gd name="connsiteX546" fmla="*/ 498399 w 1607795"/>
                <a:gd name="connsiteY546" fmla="*/ 788670 h 1988131"/>
                <a:gd name="connsiteX547" fmla="*/ 473863 w 1607795"/>
                <a:gd name="connsiteY547" fmla="*/ 788670 h 1988131"/>
                <a:gd name="connsiteX548" fmla="*/ 478244 w 1607795"/>
                <a:gd name="connsiteY548" fmla="*/ 791299 h 1988131"/>
                <a:gd name="connsiteX549" fmla="*/ 484378 w 1607795"/>
                <a:gd name="connsiteY549" fmla="*/ 793928 h 1988131"/>
                <a:gd name="connsiteX550" fmla="*/ 475615 w 1607795"/>
                <a:gd name="connsiteY550" fmla="*/ 797433 h 1988131"/>
                <a:gd name="connsiteX551" fmla="*/ 473863 w 1607795"/>
                <a:gd name="connsiteY551" fmla="*/ 788670 h 1988131"/>
                <a:gd name="connsiteX552" fmla="*/ 475615 w 1607795"/>
                <a:gd name="connsiteY552" fmla="*/ 774649 h 1988131"/>
                <a:gd name="connsiteX553" fmla="*/ 476492 w 1607795"/>
                <a:gd name="connsiteY553" fmla="*/ 778155 h 1988131"/>
                <a:gd name="connsiteX554" fmla="*/ 477368 w 1607795"/>
                <a:gd name="connsiteY554" fmla="*/ 783412 h 1988131"/>
                <a:gd name="connsiteX555" fmla="*/ 474739 w 1607795"/>
                <a:gd name="connsiteY555" fmla="*/ 780783 h 1988131"/>
                <a:gd name="connsiteX556" fmla="*/ 475615 w 1607795"/>
                <a:gd name="connsiteY556" fmla="*/ 774649 h 1988131"/>
                <a:gd name="connsiteX557" fmla="*/ 675412 w 1607795"/>
                <a:gd name="connsiteY557" fmla="*/ 765886 h 1988131"/>
                <a:gd name="connsiteX558" fmla="*/ 682423 w 1607795"/>
                <a:gd name="connsiteY558" fmla="*/ 771144 h 1988131"/>
                <a:gd name="connsiteX559" fmla="*/ 684175 w 1607795"/>
                <a:gd name="connsiteY559" fmla="*/ 776402 h 1988131"/>
                <a:gd name="connsiteX560" fmla="*/ 675412 w 1607795"/>
                <a:gd name="connsiteY560" fmla="*/ 778155 h 1988131"/>
                <a:gd name="connsiteX561" fmla="*/ 674536 w 1607795"/>
                <a:gd name="connsiteY561" fmla="*/ 772020 h 1988131"/>
                <a:gd name="connsiteX562" fmla="*/ 675412 w 1607795"/>
                <a:gd name="connsiteY562" fmla="*/ 765886 h 1988131"/>
                <a:gd name="connsiteX563" fmla="*/ 512420 w 1607795"/>
                <a:gd name="connsiteY563" fmla="*/ 764134 h 1988131"/>
                <a:gd name="connsiteX564" fmla="*/ 524688 w 1607795"/>
                <a:gd name="connsiteY564" fmla="*/ 764134 h 1988131"/>
                <a:gd name="connsiteX565" fmla="*/ 515925 w 1607795"/>
                <a:gd name="connsiteY565" fmla="*/ 769391 h 1988131"/>
                <a:gd name="connsiteX566" fmla="*/ 507162 w 1607795"/>
                <a:gd name="connsiteY566" fmla="*/ 776402 h 1988131"/>
                <a:gd name="connsiteX567" fmla="*/ 504533 w 1607795"/>
                <a:gd name="connsiteY567" fmla="*/ 767639 h 1988131"/>
                <a:gd name="connsiteX568" fmla="*/ 512420 w 1607795"/>
                <a:gd name="connsiteY568" fmla="*/ 764134 h 1988131"/>
                <a:gd name="connsiteX569" fmla="*/ 489636 w 1607795"/>
                <a:gd name="connsiteY569" fmla="*/ 753618 h 1988131"/>
                <a:gd name="connsiteX570" fmla="*/ 493141 w 1607795"/>
                <a:gd name="connsiteY570" fmla="*/ 753618 h 1988131"/>
                <a:gd name="connsiteX571" fmla="*/ 494018 w 1607795"/>
                <a:gd name="connsiteY571" fmla="*/ 776402 h 1988131"/>
                <a:gd name="connsiteX572" fmla="*/ 493141 w 1607795"/>
                <a:gd name="connsiteY572" fmla="*/ 797433 h 1988131"/>
                <a:gd name="connsiteX573" fmla="*/ 484378 w 1607795"/>
                <a:gd name="connsiteY573" fmla="*/ 790423 h 1988131"/>
                <a:gd name="connsiteX574" fmla="*/ 491389 w 1607795"/>
                <a:gd name="connsiteY574" fmla="*/ 785165 h 1988131"/>
                <a:gd name="connsiteX575" fmla="*/ 484378 w 1607795"/>
                <a:gd name="connsiteY575" fmla="*/ 776402 h 1988131"/>
                <a:gd name="connsiteX576" fmla="*/ 479121 w 1607795"/>
                <a:gd name="connsiteY576" fmla="*/ 771144 h 1988131"/>
                <a:gd name="connsiteX577" fmla="*/ 478244 w 1607795"/>
                <a:gd name="connsiteY577" fmla="*/ 765886 h 1988131"/>
                <a:gd name="connsiteX578" fmla="*/ 473863 w 1607795"/>
                <a:gd name="connsiteY578" fmla="*/ 762381 h 1988131"/>
                <a:gd name="connsiteX579" fmla="*/ 475615 w 1607795"/>
                <a:gd name="connsiteY579" fmla="*/ 757123 h 1988131"/>
                <a:gd name="connsiteX580" fmla="*/ 477368 w 1607795"/>
                <a:gd name="connsiteY580" fmla="*/ 761505 h 1988131"/>
                <a:gd name="connsiteX581" fmla="*/ 484378 w 1607795"/>
                <a:gd name="connsiteY581" fmla="*/ 764134 h 1988131"/>
                <a:gd name="connsiteX582" fmla="*/ 485254 w 1607795"/>
                <a:gd name="connsiteY582" fmla="*/ 766763 h 1988131"/>
                <a:gd name="connsiteX583" fmla="*/ 484378 w 1607795"/>
                <a:gd name="connsiteY583" fmla="*/ 771144 h 1988131"/>
                <a:gd name="connsiteX584" fmla="*/ 487884 w 1607795"/>
                <a:gd name="connsiteY584" fmla="*/ 771144 h 1988131"/>
                <a:gd name="connsiteX585" fmla="*/ 489636 w 1607795"/>
                <a:gd name="connsiteY585" fmla="*/ 753618 h 1988131"/>
                <a:gd name="connsiteX586" fmla="*/ 1290574 w 1607795"/>
                <a:gd name="connsiteY586" fmla="*/ 725577 h 1988131"/>
                <a:gd name="connsiteX587" fmla="*/ 1287945 w 1607795"/>
                <a:gd name="connsiteY587" fmla="*/ 732587 h 1988131"/>
                <a:gd name="connsiteX588" fmla="*/ 1285317 w 1607795"/>
                <a:gd name="connsiteY588" fmla="*/ 737845 h 1988131"/>
                <a:gd name="connsiteX589" fmla="*/ 1285317 w 1607795"/>
                <a:gd name="connsiteY589" fmla="*/ 851764 h 1988131"/>
                <a:gd name="connsiteX590" fmla="*/ 1287069 w 1607795"/>
                <a:gd name="connsiteY590" fmla="*/ 865784 h 1988131"/>
                <a:gd name="connsiteX591" fmla="*/ 1285317 w 1607795"/>
                <a:gd name="connsiteY591" fmla="*/ 879805 h 1988131"/>
                <a:gd name="connsiteX592" fmla="*/ 1285317 w 1607795"/>
                <a:gd name="connsiteY592" fmla="*/ 927125 h 1988131"/>
                <a:gd name="connsiteX593" fmla="*/ 1290574 w 1607795"/>
                <a:gd name="connsiteY593" fmla="*/ 930631 h 1988131"/>
                <a:gd name="connsiteX594" fmla="*/ 1299337 w 1607795"/>
                <a:gd name="connsiteY594" fmla="*/ 942023 h 1988131"/>
                <a:gd name="connsiteX595" fmla="*/ 1322121 w 1607795"/>
                <a:gd name="connsiteY595" fmla="*/ 962178 h 1988131"/>
                <a:gd name="connsiteX596" fmla="*/ 1322121 w 1607795"/>
                <a:gd name="connsiteY596" fmla="*/ 955167 h 1988131"/>
                <a:gd name="connsiteX597" fmla="*/ 1318616 w 1607795"/>
                <a:gd name="connsiteY597" fmla="*/ 941146 h 1988131"/>
                <a:gd name="connsiteX598" fmla="*/ 1318616 w 1607795"/>
                <a:gd name="connsiteY598" fmla="*/ 918362 h 1988131"/>
                <a:gd name="connsiteX599" fmla="*/ 1316864 w 1607795"/>
                <a:gd name="connsiteY599" fmla="*/ 904342 h 1988131"/>
                <a:gd name="connsiteX600" fmla="*/ 1322121 w 1607795"/>
                <a:gd name="connsiteY600" fmla="*/ 890321 h 1988131"/>
                <a:gd name="connsiteX601" fmla="*/ 1318616 w 1607795"/>
                <a:gd name="connsiteY601" fmla="*/ 886816 h 1988131"/>
                <a:gd name="connsiteX602" fmla="*/ 1318616 w 1607795"/>
                <a:gd name="connsiteY602" fmla="*/ 858774 h 1988131"/>
                <a:gd name="connsiteX603" fmla="*/ 1315987 w 1607795"/>
                <a:gd name="connsiteY603" fmla="*/ 848258 h 1988131"/>
                <a:gd name="connsiteX604" fmla="*/ 1313358 w 1607795"/>
                <a:gd name="connsiteY604" fmla="*/ 837743 h 1988131"/>
                <a:gd name="connsiteX605" fmla="*/ 1304595 w 1607795"/>
                <a:gd name="connsiteY605" fmla="*/ 776402 h 1988131"/>
                <a:gd name="connsiteX606" fmla="*/ 1304595 w 1607795"/>
                <a:gd name="connsiteY606" fmla="*/ 767639 h 1988131"/>
                <a:gd name="connsiteX607" fmla="*/ 1302843 w 1607795"/>
                <a:gd name="connsiteY607" fmla="*/ 762381 h 1988131"/>
                <a:gd name="connsiteX608" fmla="*/ 1298461 w 1607795"/>
                <a:gd name="connsiteY608" fmla="*/ 743979 h 1988131"/>
                <a:gd name="connsiteX609" fmla="*/ 1294080 w 1607795"/>
                <a:gd name="connsiteY609" fmla="*/ 730834 h 1988131"/>
                <a:gd name="connsiteX610" fmla="*/ 1290574 w 1607795"/>
                <a:gd name="connsiteY610" fmla="*/ 725577 h 1988131"/>
                <a:gd name="connsiteX611" fmla="*/ 691185 w 1607795"/>
                <a:gd name="connsiteY611" fmla="*/ 701040 h 1988131"/>
                <a:gd name="connsiteX612" fmla="*/ 692937 w 1607795"/>
                <a:gd name="connsiteY612" fmla="*/ 705422 h 1988131"/>
                <a:gd name="connsiteX613" fmla="*/ 694691 w 1607795"/>
                <a:gd name="connsiteY613" fmla="*/ 708050 h 1988131"/>
                <a:gd name="connsiteX614" fmla="*/ 694691 w 1607795"/>
                <a:gd name="connsiteY614" fmla="*/ 720319 h 1988131"/>
                <a:gd name="connsiteX615" fmla="*/ 691185 w 1607795"/>
                <a:gd name="connsiteY615" fmla="*/ 718566 h 1988131"/>
                <a:gd name="connsiteX616" fmla="*/ 687680 w 1607795"/>
                <a:gd name="connsiteY616" fmla="*/ 713308 h 1988131"/>
                <a:gd name="connsiteX617" fmla="*/ 685928 w 1607795"/>
                <a:gd name="connsiteY617" fmla="*/ 708050 h 1988131"/>
                <a:gd name="connsiteX618" fmla="*/ 687680 w 1607795"/>
                <a:gd name="connsiteY618" fmla="*/ 704545 h 1988131"/>
                <a:gd name="connsiteX619" fmla="*/ 691185 w 1607795"/>
                <a:gd name="connsiteY619" fmla="*/ 701040 h 1988131"/>
                <a:gd name="connsiteX620" fmla="*/ 675412 w 1607795"/>
                <a:gd name="connsiteY620" fmla="*/ 699287 h 1988131"/>
                <a:gd name="connsiteX621" fmla="*/ 684175 w 1607795"/>
                <a:gd name="connsiteY621" fmla="*/ 708050 h 1988131"/>
                <a:gd name="connsiteX622" fmla="*/ 683298 w 1607795"/>
                <a:gd name="connsiteY622" fmla="*/ 718566 h 1988131"/>
                <a:gd name="connsiteX623" fmla="*/ 682423 w 1607795"/>
                <a:gd name="connsiteY623" fmla="*/ 725577 h 1988131"/>
                <a:gd name="connsiteX624" fmla="*/ 683298 w 1607795"/>
                <a:gd name="connsiteY624" fmla="*/ 729082 h 1988131"/>
                <a:gd name="connsiteX625" fmla="*/ 675412 w 1607795"/>
                <a:gd name="connsiteY625" fmla="*/ 732587 h 1988131"/>
                <a:gd name="connsiteX626" fmla="*/ 677164 w 1607795"/>
                <a:gd name="connsiteY626" fmla="*/ 736092 h 1988131"/>
                <a:gd name="connsiteX627" fmla="*/ 676288 w 1607795"/>
                <a:gd name="connsiteY627" fmla="*/ 740474 h 1988131"/>
                <a:gd name="connsiteX628" fmla="*/ 684175 w 1607795"/>
                <a:gd name="connsiteY628" fmla="*/ 746608 h 1988131"/>
                <a:gd name="connsiteX629" fmla="*/ 678917 w 1607795"/>
                <a:gd name="connsiteY629" fmla="*/ 750113 h 1988131"/>
                <a:gd name="connsiteX630" fmla="*/ 671906 w 1607795"/>
                <a:gd name="connsiteY630" fmla="*/ 755371 h 1988131"/>
                <a:gd name="connsiteX631" fmla="*/ 674536 w 1607795"/>
                <a:gd name="connsiteY631" fmla="*/ 733463 h 1988131"/>
                <a:gd name="connsiteX632" fmla="*/ 673659 w 1607795"/>
                <a:gd name="connsiteY632" fmla="*/ 716814 h 1988131"/>
                <a:gd name="connsiteX633" fmla="*/ 675412 w 1607795"/>
                <a:gd name="connsiteY633" fmla="*/ 699287 h 1988131"/>
                <a:gd name="connsiteX634" fmla="*/ 698196 w 1607795"/>
                <a:gd name="connsiteY634" fmla="*/ 692277 h 1988131"/>
                <a:gd name="connsiteX635" fmla="*/ 699948 w 1607795"/>
                <a:gd name="connsiteY635" fmla="*/ 692277 h 1988131"/>
                <a:gd name="connsiteX636" fmla="*/ 698196 w 1607795"/>
                <a:gd name="connsiteY636" fmla="*/ 736092 h 1988131"/>
                <a:gd name="connsiteX637" fmla="*/ 696443 w 1607795"/>
                <a:gd name="connsiteY637" fmla="*/ 713308 h 1988131"/>
                <a:gd name="connsiteX638" fmla="*/ 698196 w 1607795"/>
                <a:gd name="connsiteY638" fmla="*/ 692277 h 1988131"/>
                <a:gd name="connsiteX639" fmla="*/ 675412 w 1607795"/>
                <a:gd name="connsiteY639" fmla="*/ 639699 h 1988131"/>
                <a:gd name="connsiteX640" fmla="*/ 677164 w 1607795"/>
                <a:gd name="connsiteY640" fmla="*/ 639699 h 1988131"/>
                <a:gd name="connsiteX641" fmla="*/ 677164 w 1607795"/>
                <a:gd name="connsiteY641" fmla="*/ 657225 h 1988131"/>
                <a:gd name="connsiteX642" fmla="*/ 675412 w 1607795"/>
                <a:gd name="connsiteY642" fmla="*/ 658978 h 1988131"/>
                <a:gd name="connsiteX643" fmla="*/ 675412 w 1607795"/>
                <a:gd name="connsiteY643" fmla="*/ 639699 h 1988131"/>
                <a:gd name="connsiteX644" fmla="*/ 684525 w 1607795"/>
                <a:gd name="connsiteY644" fmla="*/ 584317 h 1988131"/>
                <a:gd name="connsiteX645" fmla="*/ 691185 w 1607795"/>
                <a:gd name="connsiteY645" fmla="*/ 597637 h 1988131"/>
                <a:gd name="connsiteX646" fmla="*/ 684175 w 1607795"/>
                <a:gd name="connsiteY646" fmla="*/ 597637 h 1988131"/>
                <a:gd name="connsiteX647" fmla="*/ 684525 w 1607795"/>
                <a:gd name="connsiteY647" fmla="*/ 584317 h 1988131"/>
                <a:gd name="connsiteX648" fmla="*/ 684600 w 1607795"/>
                <a:gd name="connsiteY648" fmla="*/ 581492 h 1988131"/>
                <a:gd name="connsiteX649" fmla="*/ 684525 w 1607795"/>
                <a:gd name="connsiteY649" fmla="*/ 584317 h 1988131"/>
                <a:gd name="connsiteX650" fmla="*/ 684175 w 1607795"/>
                <a:gd name="connsiteY650" fmla="*/ 583616 h 1988131"/>
                <a:gd name="connsiteX651" fmla="*/ 684600 w 1607795"/>
                <a:gd name="connsiteY651" fmla="*/ 581492 h 1988131"/>
                <a:gd name="connsiteX652" fmla="*/ 955828 w 1607795"/>
                <a:gd name="connsiteY652" fmla="*/ 502996 h 1988131"/>
                <a:gd name="connsiteX653" fmla="*/ 934797 w 1607795"/>
                <a:gd name="connsiteY653" fmla="*/ 525780 h 1988131"/>
                <a:gd name="connsiteX654" fmla="*/ 955828 w 1607795"/>
                <a:gd name="connsiteY654" fmla="*/ 502996 h 1988131"/>
                <a:gd name="connsiteX655" fmla="*/ 943560 w 1607795"/>
                <a:gd name="connsiteY655" fmla="*/ 502996 h 1988131"/>
                <a:gd name="connsiteX656" fmla="*/ 939178 w 1607795"/>
                <a:gd name="connsiteY656" fmla="*/ 504749 h 1988131"/>
                <a:gd name="connsiteX657" fmla="*/ 934797 w 1607795"/>
                <a:gd name="connsiteY657" fmla="*/ 506502 h 1988131"/>
                <a:gd name="connsiteX658" fmla="*/ 927786 w 1607795"/>
                <a:gd name="connsiteY658" fmla="*/ 515264 h 1988131"/>
                <a:gd name="connsiteX659" fmla="*/ 919023 w 1607795"/>
                <a:gd name="connsiteY659" fmla="*/ 524027 h 1988131"/>
                <a:gd name="connsiteX660" fmla="*/ 913766 w 1607795"/>
                <a:gd name="connsiteY660" fmla="*/ 529285 h 1988131"/>
                <a:gd name="connsiteX661" fmla="*/ 912889 w 1607795"/>
                <a:gd name="connsiteY661" fmla="*/ 531914 h 1988131"/>
                <a:gd name="connsiteX662" fmla="*/ 913766 w 1607795"/>
                <a:gd name="connsiteY662" fmla="*/ 536296 h 1988131"/>
                <a:gd name="connsiteX663" fmla="*/ 928662 w 1607795"/>
                <a:gd name="connsiteY663" fmla="*/ 519646 h 1988131"/>
                <a:gd name="connsiteX664" fmla="*/ 943560 w 1607795"/>
                <a:gd name="connsiteY664" fmla="*/ 502996 h 1988131"/>
                <a:gd name="connsiteX665" fmla="*/ 1027684 w 1607795"/>
                <a:gd name="connsiteY665" fmla="*/ 476707 h 1988131"/>
                <a:gd name="connsiteX666" fmla="*/ 1004900 w 1607795"/>
                <a:gd name="connsiteY666" fmla="*/ 480212 h 1988131"/>
                <a:gd name="connsiteX667" fmla="*/ 1002614 w 1607795"/>
                <a:gd name="connsiteY667" fmla="*/ 479927 h 1988131"/>
                <a:gd name="connsiteX668" fmla="*/ 976421 w 1607795"/>
                <a:gd name="connsiteY668" fmla="*/ 500806 h 1988131"/>
                <a:gd name="connsiteX669" fmla="*/ 952322 w 1607795"/>
                <a:gd name="connsiteY669" fmla="*/ 524027 h 1988131"/>
                <a:gd name="connsiteX670" fmla="*/ 936549 w 1607795"/>
                <a:gd name="connsiteY670" fmla="*/ 545059 h 1988131"/>
                <a:gd name="connsiteX671" fmla="*/ 919023 w 1607795"/>
                <a:gd name="connsiteY671" fmla="*/ 564337 h 1988131"/>
                <a:gd name="connsiteX672" fmla="*/ 912012 w 1607795"/>
                <a:gd name="connsiteY672" fmla="*/ 595884 h 1988131"/>
                <a:gd name="connsiteX673" fmla="*/ 917270 w 1607795"/>
                <a:gd name="connsiteY673" fmla="*/ 608152 h 1988131"/>
                <a:gd name="connsiteX674" fmla="*/ 927786 w 1607795"/>
                <a:gd name="connsiteY674" fmla="*/ 624802 h 1988131"/>
                <a:gd name="connsiteX675" fmla="*/ 943560 w 1607795"/>
                <a:gd name="connsiteY675" fmla="*/ 634441 h 1988131"/>
                <a:gd name="connsiteX676" fmla="*/ 949694 w 1607795"/>
                <a:gd name="connsiteY676" fmla="*/ 635318 h 1988131"/>
                <a:gd name="connsiteX677" fmla="*/ 955828 w 1607795"/>
                <a:gd name="connsiteY677" fmla="*/ 636194 h 1988131"/>
                <a:gd name="connsiteX678" fmla="*/ 972477 w 1607795"/>
                <a:gd name="connsiteY678" fmla="*/ 612534 h 1988131"/>
                <a:gd name="connsiteX679" fmla="*/ 989127 w 1607795"/>
                <a:gd name="connsiteY679" fmla="*/ 590626 h 1988131"/>
                <a:gd name="connsiteX680" fmla="*/ 989628 w 1607795"/>
                <a:gd name="connsiteY680" fmla="*/ 592129 h 1988131"/>
                <a:gd name="connsiteX681" fmla="*/ 990880 w 1607795"/>
                <a:gd name="connsiteY681" fmla="*/ 587121 h 1988131"/>
                <a:gd name="connsiteX682" fmla="*/ 997890 w 1607795"/>
                <a:gd name="connsiteY682" fmla="*/ 587121 h 1988131"/>
                <a:gd name="connsiteX683" fmla="*/ 997890 w 1607795"/>
                <a:gd name="connsiteY683" fmla="*/ 581863 h 1988131"/>
                <a:gd name="connsiteX684" fmla="*/ 997890 w 1607795"/>
                <a:gd name="connsiteY684" fmla="*/ 578358 h 1988131"/>
                <a:gd name="connsiteX685" fmla="*/ 1003148 w 1607795"/>
                <a:gd name="connsiteY685" fmla="*/ 578358 h 1988131"/>
                <a:gd name="connsiteX686" fmla="*/ 1003148 w 1607795"/>
                <a:gd name="connsiteY686" fmla="*/ 581863 h 1988131"/>
                <a:gd name="connsiteX687" fmla="*/ 1017169 w 1607795"/>
                <a:gd name="connsiteY687" fmla="*/ 583616 h 1988131"/>
                <a:gd name="connsiteX688" fmla="*/ 1017169 w 1607795"/>
                <a:gd name="connsiteY688" fmla="*/ 574853 h 1988131"/>
                <a:gd name="connsiteX689" fmla="*/ 1020674 w 1607795"/>
                <a:gd name="connsiteY689" fmla="*/ 578358 h 1988131"/>
                <a:gd name="connsiteX690" fmla="*/ 1039953 w 1607795"/>
                <a:gd name="connsiteY690" fmla="*/ 571348 h 1988131"/>
                <a:gd name="connsiteX691" fmla="*/ 1043458 w 1607795"/>
                <a:gd name="connsiteY691" fmla="*/ 565214 h 1988131"/>
                <a:gd name="connsiteX692" fmla="*/ 1041705 w 1607795"/>
                <a:gd name="connsiteY692" fmla="*/ 557327 h 1988131"/>
                <a:gd name="connsiteX693" fmla="*/ 1041705 w 1607795"/>
                <a:gd name="connsiteY693" fmla="*/ 487223 h 1988131"/>
                <a:gd name="connsiteX694" fmla="*/ 1040829 w 1607795"/>
                <a:gd name="connsiteY694" fmla="*/ 478460 h 1988131"/>
                <a:gd name="connsiteX695" fmla="*/ 1027684 w 1607795"/>
                <a:gd name="connsiteY695" fmla="*/ 476707 h 1988131"/>
                <a:gd name="connsiteX696" fmla="*/ 0 w 1607795"/>
                <a:gd name="connsiteY696" fmla="*/ 393344 h 1988131"/>
                <a:gd name="connsiteX697" fmla="*/ 4166 w 1607795"/>
                <a:gd name="connsiteY697" fmla="*/ 399593 h 1988131"/>
                <a:gd name="connsiteX698" fmla="*/ 9424 w 1607795"/>
                <a:gd name="connsiteY698" fmla="*/ 411861 h 1988131"/>
                <a:gd name="connsiteX699" fmla="*/ 14682 w 1607795"/>
                <a:gd name="connsiteY699" fmla="*/ 431140 h 1988131"/>
                <a:gd name="connsiteX700" fmla="*/ 7671 w 1607795"/>
                <a:gd name="connsiteY700" fmla="*/ 457429 h 1988131"/>
                <a:gd name="connsiteX701" fmla="*/ 4166 w 1607795"/>
                <a:gd name="connsiteY701" fmla="*/ 469697 h 1988131"/>
                <a:gd name="connsiteX702" fmla="*/ 0 w 1607795"/>
                <a:gd name="connsiteY702" fmla="*/ 476362 h 1988131"/>
                <a:gd name="connsiteX703" fmla="*/ 0 w 1607795"/>
                <a:gd name="connsiteY703" fmla="*/ 393344 h 1988131"/>
                <a:gd name="connsiteX704" fmla="*/ 423037 w 1607795"/>
                <a:gd name="connsiteY704" fmla="*/ 212065 h 1988131"/>
                <a:gd name="connsiteX705" fmla="*/ 424790 w 1607795"/>
                <a:gd name="connsiteY705" fmla="*/ 227838 h 1988131"/>
                <a:gd name="connsiteX706" fmla="*/ 423037 w 1607795"/>
                <a:gd name="connsiteY706" fmla="*/ 278664 h 1988131"/>
                <a:gd name="connsiteX707" fmla="*/ 420408 w 1607795"/>
                <a:gd name="connsiteY707" fmla="*/ 299695 h 1988131"/>
                <a:gd name="connsiteX708" fmla="*/ 419532 w 1607795"/>
                <a:gd name="connsiteY708" fmla="*/ 325984 h 1988131"/>
                <a:gd name="connsiteX709" fmla="*/ 418656 w 1607795"/>
                <a:gd name="connsiteY709" fmla="*/ 331241 h 1988131"/>
                <a:gd name="connsiteX710" fmla="*/ 417780 w 1607795"/>
                <a:gd name="connsiteY710" fmla="*/ 338252 h 1988131"/>
                <a:gd name="connsiteX711" fmla="*/ 416027 w 1607795"/>
                <a:gd name="connsiteY711" fmla="*/ 361036 h 1988131"/>
                <a:gd name="connsiteX712" fmla="*/ 421285 w 1607795"/>
                <a:gd name="connsiteY712" fmla="*/ 371551 h 1988131"/>
                <a:gd name="connsiteX713" fmla="*/ 426543 w 1607795"/>
                <a:gd name="connsiteY713" fmla="*/ 320726 h 1988131"/>
                <a:gd name="connsiteX714" fmla="*/ 426543 w 1607795"/>
                <a:gd name="connsiteY714" fmla="*/ 334747 h 1988131"/>
                <a:gd name="connsiteX715" fmla="*/ 424790 w 1607795"/>
                <a:gd name="connsiteY715" fmla="*/ 350520 h 1988131"/>
                <a:gd name="connsiteX716" fmla="*/ 424790 w 1607795"/>
                <a:gd name="connsiteY716" fmla="*/ 352273 h 1988131"/>
                <a:gd name="connsiteX717" fmla="*/ 425667 w 1607795"/>
                <a:gd name="connsiteY717" fmla="*/ 360159 h 1988131"/>
                <a:gd name="connsiteX718" fmla="*/ 424790 w 1607795"/>
                <a:gd name="connsiteY718" fmla="*/ 368046 h 1988131"/>
                <a:gd name="connsiteX719" fmla="*/ 423913 w 1607795"/>
                <a:gd name="connsiteY719" fmla="*/ 376809 h 1988131"/>
                <a:gd name="connsiteX720" fmla="*/ 421285 w 1607795"/>
                <a:gd name="connsiteY720" fmla="*/ 385572 h 1988131"/>
                <a:gd name="connsiteX721" fmla="*/ 421285 w 1607795"/>
                <a:gd name="connsiteY721" fmla="*/ 390830 h 1988131"/>
                <a:gd name="connsiteX722" fmla="*/ 424790 w 1607795"/>
                <a:gd name="connsiteY722" fmla="*/ 404851 h 1988131"/>
                <a:gd name="connsiteX723" fmla="*/ 421285 w 1607795"/>
                <a:gd name="connsiteY723" fmla="*/ 410985 h 1988131"/>
                <a:gd name="connsiteX724" fmla="*/ 423037 w 1607795"/>
                <a:gd name="connsiteY724" fmla="*/ 418871 h 1988131"/>
                <a:gd name="connsiteX725" fmla="*/ 417780 w 1607795"/>
                <a:gd name="connsiteY725" fmla="*/ 418871 h 1988131"/>
                <a:gd name="connsiteX726" fmla="*/ 419532 w 1607795"/>
                <a:gd name="connsiteY726" fmla="*/ 452171 h 1988131"/>
                <a:gd name="connsiteX727" fmla="*/ 418656 w 1607795"/>
                <a:gd name="connsiteY727" fmla="*/ 461810 h 1988131"/>
                <a:gd name="connsiteX728" fmla="*/ 417780 w 1607795"/>
                <a:gd name="connsiteY728" fmla="*/ 473202 h 1988131"/>
                <a:gd name="connsiteX729" fmla="*/ 423037 w 1607795"/>
                <a:gd name="connsiteY729" fmla="*/ 455676 h 1988131"/>
                <a:gd name="connsiteX730" fmla="*/ 424790 w 1607795"/>
                <a:gd name="connsiteY730" fmla="*/ 441655 h 1988131"/>
                <a:gd name="connsiteX731" fmla="*/ 424790 w 1607795"/>
                <a:gd name="connsiteY731" fmla="*/ 466192 h 1988131"/>
                <a:gd name="connsiteX732" fmla="*/ 424790 w 1607795"/>
                <a:gd name="connsiteY732" fmla="*/ 478460 h 1988131"/>
                <a:gd name="connsiteX733" fmla="*/ 423037 w 1607795"/>
                <a:gd name="connsiteY733" fmla="*/ 480212 h 1988131"/>
                <a:gd name="connsiteX734" fmla="*/ 424790 w 1607795"/>
                <a:gd name="connsiteY734" fmla="*/ 492481 h 1988131"/>
                <a:gd name="connsiteX735" fmla="*/ 424790 w 1607795"/>
                <a:gd name="connsiteY735" fmla="*/ 506502 h 1988131"/>
                <a:gd name="connsiteX736" fmla="*/ 430048 w 1607795"/>
                <a:gd name="connsiteY736" fmla="*/ 501244 h 1988131"/>
                <a:gd name="connsiteX737" fmla="*/ 437058 w 1607795"/>
                <a:gd name="connsiteY737" fmla="*/ 511759 h 1988131"/>
                <a:gd name="connsiteX738" fmla="*/ 445821 w 1607795"/>
                <a:gd name="connsiteY738" fmla="*/ 527533 h 1988131"/>
                <a:gd name="connsiteX739" fmla="*/ 444945 w 1607795"/>
                <a:gd name="connsiteY739" fmla="*/ 526656 h 1988131"/>
                <a:gd name="connsiteX740" fmla="*/ 444068 w 1607795"/>
                <a:gd name="connsiteY740" fmla="*/ 529285 h 1988131"/>
                <a:gd name="connsiteX741" fmla="*/ 451079 w 1607795"/>
                <a:gd name="connsiteY741" fmla="*/ 534543 h 1988131"/>
                <a:gd name="connsiteX742" fmla="*/ 449326 w 1607795"/>
                <a:gd name="connsiteY742" fmla="*/ 540677 h 1988131"/>
                <a:gd name="connsiteX743" fmla="*/ 447574 w 1607795"/>
                <a:gd name="connsiteY743" fmla="*/ 546811 h 1988131"/>
                <a:gd name="connsiteX744" fmla="*/ 454584 w 1607795"/>
                <a:gd name="connsiteY744" fmla="*/ 550316 h 1988131"/>
                <a:gd name="connsiteX745" fmla="*/ 452831 w 1607795"/>
                <a:gd name="connsiteY745" fmla="*/ 543306 h 1988131"/>
                <a:gd name="connsiteX746" fmla="*/ 458966 w 1607795"/>
                <a:gd name="connsiteY746" fmla="*/ 544182 h 1988131"/>
                <a:gd name="connsiteX747" fmla="*/ 459842 w 1607795"/>
                <a:gd name="connsiteY747" fmla="*/ 545059 h 1988131"/>
                <a:gd name="connsiteX748" fmla="*/ 459842 w 1607795"/>
                <a:gd name="connsiteY748" fmla="*/ 552069 h 1988131"/>
                <a:gd name="connsiteX749" fmla="*/ 456337 w 1607795"/>
                <a:gd name="connsiteY749" fmla="*/ 566090 h 1988131"/>
                <a:gd name="connsiteX750" fmla="*/ 456337 w 1607795"/>
                <a:gd name="connsiteY750" fmla="*/ 569595 h 1988131"/>
                <a:gd name="connsiteX751" fmla="*/ 458090 w 1607795"/>
                <a:gd name="connsiteY751" fmla="*/ 579234 h 1988131"/>
                <a:gd name="connsiteX752" fmla="*/ 459842 w 1607795"/>
                <a:gd name="connsiteY752" fmla="*/ 592379 h 1988131"/>
                <a:gd name="connsiteX753" fmla="*/ 458090 w 1607795"/>
                <a:gd name="connsiteY753" fmla="*/ 601142 h 1988131"/>
                <a:gd name="connsiteX754" fmla="*/ 456337 w 1607795"/>
                <a:gd name="connsiteY754" fmla="*/ 636194 h 1988131"/>
                <a:gd name="connsiteX755" fmla="*/ 457213 w 1607795"/>
                <a:gd name="connsiteY755" fmla="*/ 654596 h 1988131"/>
                <a:gd name="connsiteX756" fmla="*/ 456337 w 1607795"/>
                <a:gd name="connsiteY756" fmla="*/ 683514 h 1988131"/>
                <a:gd name="connsiteX757" fmla="*/ 454584 w 1607795"/>
                <a:gd name="connsiteY757" fmla="*/ 687019 h 1988131"/>
                <a:gd name="connsiteX758" fmla="*/ 451079 w 1607795"/>
                <a:gd name="connsiteY758" fmla="*/ 687019 h 1988131"/>
                <a:gd name="connsiteX759" fmla="*/ 445821 w 1607795"/>
                <a:gd name="connsiteY759" fmla="*/ 665988 h 1988131"/>
                <a:gd name="connsiteX760" fmla="*/ 445821 w 1607795"/>
                <a:gd name="connsiteY760" fmla="*/ 623926 h 1988131"/>
                <a:gd name="connsiteX761" fmla="*/ 444068 w 1607795"/>
                <a:gd name="connsiteY761" fmla="*/ 616915 h 1988131"/>
                <a:gd name="connsiteX762" fmla="*/ 437058 w 1607795"/>
                <a:gd name="connsiteY762" fmla="*/ 618668 h 1988131"/>
                <a:gd name="connsiteX763" fmla="*/ 435306 w 1607795"/>
                <a:gd name="connsiteY763" fmla="*/ 622173 h 1988131"/>
                <a:gd name="connsiteX764" fmla="*/ 431800 w 1607795"/>
                <a:gd name="connsiteY764" fmla="*/ 622173 h 1988131"/>
                <a:gd name="connsiteX765" fmla="*/ 430048 w 1607795"/>
                <a:gd name="connsiteY765" fmla="*/ 618668 h 1988131"/>
                <a:gd name="connsiteX766" fmla="*/ 428295 w 1607795"/>
                <a:gd name="connsiteY766" fmla="*/ 618668 h 1988131"/>
                <a:gd name="connsiteX767" fmla="*/ 403759 w 1607795"/>
                <a:gd name="connsiteY767" fmla="*/ 630936 h 1988131"/>
                <a:gd name="connsiteX768" fmla="*/ 394995 w 1607795"/>
                <a:gd name="connsiteY768" fmla="*/ 641452 h 1988131"/>
                <a:gd name="connsiteX769" fmla="*/ 391490 w 1607795"/>
                <a:gd name="connsiteY769" fmla="*/ 653720 h 1988131"/>
                <a:gd name="connsiteX770" fmla="*/ 389738 w 1607795"/>
                <a:gd name="connsiteY770" fmla="*/ 664236 h 1988131"/>
                <a:gd name="connsiteX771" fmla="*/ 388862 w 1607795"/>
                <a:gd name="connsiteY771" fmla="*/ 669493 h 1988131"/>
                <a:gd name="connsiteX772" fmla="*/ 387985 w 1607795"/>
                <a:gd name="connsiteY772" fmla="*/ 674751 h 1988131"/>
                <a:gd name="connsiteX773" fmla="*/ 387985 w 1607795"/>
                <a:gd name="connsiteY773" fmla="*/ 678256 h 1988131"/>
                <a:gd name="connsiteX774" fmla="*/ 391490 w 1607795"/>
                <a:gd name="connsiteY774" fmla="*/ 690524 h 1988131"/>
                <a:gd name="connsiteX775" fmla="*/ 386233 w 1607795"/>
                <a:gd name="connsiteY775" fmla="*/ 708050 h 1988131"/>
                <a:gd name="connsiteX776" fmla="*/ 384480 w 1607795"/>
                <a:gd name="connsiteY776" fmla="*/ 723824 h 1988131"/>
                <a:gd name="connsiteX777" fmla="*/ 383604 w 1607795"/>
                <a:gd name="connsiteY777" fmla="*/ 741350 h 1988131"/>
                <a:gd name="connsiteX778" fmla="*/ 382728 w 1607795"/>
                <a:gd name="connsiteY778" fmla="*/ 755371 h 1988131"/>
                <a:gd name="connsiteX779" fmla="*/ 380975 w 1607795"/>
                <a:gd name="connsiteY779" fmla="*/ 768515 h 1988131"/>
                <a:gd name="connsiteX780" fmla="*/ 379222 w 1607795"/>
                <a:gd name="connsiteY780" fmla="*/ 779907 h 1988131"/>
                <a:gd name="connsiteX781" fmla="*/ 384480 w 1607795"/>
                <a:gd name="connsiteY781" fmla="*/ 790423 h 1988131"/>
                <a:gd name="connsiteX782" fmla="*/ 387109 w 1607795"/>
                <a:gd name="connsiteY782" fmla="*/ 793052 h 1988131"/>
                <a:gd name="connsiteX783" fmla="*/ 389738 w 1607795"/>
                <a:gd name="connsiteY783" fmla="*/ 797433 h 1988131"/>
                <a:gd name="connsiteX784" fmla="*/ 387985 w 1607795"/>
                <a:gd name="connsiteY784" fmla="*/ 797433 h 1988131"/>
                <a:gd name="connsiteX785" fmla="*/ 387109 w 1607795"/>
                <a:gd name="connsiteY785" fmla="*/ 794804 h 1988131"/>
                <a:gd name="connsiteX786" fmla="*/ 384480 w 1607795"/>
                <a:gd name="connsiteY786" fmla="*/ 792175 h 1988131"/>
                <a:gd name="connsiteX787" fmla="*/ 382728 w 1607795"/>
                <a:gd name="connsiteY787" fmla="*/ 806196 h 1988131"/>
                <a:gd name="connsiteX788" fmla="*/ 384480 w 1607795"/>
                <a:gd name="connsiteY788" fmla="*/ 806196 h 1988131"/>
                <a:gd name="connsiteX789" fmla="*/ 387985 w 1607795"/>
                <a:gd name="connsiteY789" fmla="*/ 802691 h 1988131"/>
                <a:gd name="connsiteX790" fmla="*/ 386233 w 1607795"/>
                <a:gd name="connsiteY790" fmla="*/ 844753 h 1988131"/>
                <a:gd name="connsiteX791" fmla="*/ 393243 w 1607795"/>
                <a:gd name="connsiteY791" fmla="*/ 820217 h 1988131"/>
                <a:gd name="connsiteX792" fmla="*/ 394120 w 1607795"/>
                <a:gd name="connsiteY792" fmla="*/ 821093 h 1988131"/>
                <a:gd name="connsiteX793" fmla="*/ 394995 w 1607795"/>
                <a:gd name="connsiteY793" fmla="*/ 821970 h 1988131"/>
                <a:gd name="connsiteX794" fmla="*/ 391490 w 1607795"/>
                <a:gd name="connsiteY794" fmla="*/ 850011 h 1988131"/>
                <a:gd name="connsiteX795" fmla="*/ 393243 w 1607795"/>
                <a:gd name="connsiteY795" fmla="*/ 867537 h 1988131"/>
                <a:gd name="connsiteX796" fmla="*/ 400254 w 1607795"/>
                <a:gd name="connsiteY796" fmla="*/ 850011 h 1988131"/>
                <a:gd name="connsiteX797" fmla="*/ 402006 w 1607795"/>
                <a:gd name="connsiteY797" fmla="*/ 853516 h 1988131"/>
                <a:gd name="connsiteX798" fmla="*/ 414274 w 1607795"/>
                <a:gd name="connsiteY798" fmla="*/ 793928 h 1988131"/>
                <a:gd name="connsiteX799" fmla="*/ 416903 w 1607795"/>
                <a:gd name="connsiteY799" fmla="*/ 801815 h 1988131"/>
                <a:gd name="connsiteX800" fmla="*/ 416027 w 1607795"/>
                <a:gd name="connsiteY800" fmla="*/ 807949 h 1988131"/>
                <a:gd name="connsiteX801" fmla="*/ 412521 w 1607795"/>
                <a:gd name="connsiteY801" fmla="*/ 820217 h 1988131"/>
                <a:gd name="connsiteX802" fmla="*/ 412521 w 1607795"/>
                <a:gd name="connsiteY802" fmla="*/ 846506 h 1988131"/>
                <a:gd name="connsiteX803" fmla="*/ 410769 w 1607795"/>
                <a:gd name="connsiteY803" fmla="*/ 874548 h 1988131"/>
                <a:gd name="connsiteX804" fmla="*/ 410769 w 1607795"/>
                <a:gd name="connsiteY804" fmla="*/ 881558 h 1988131"/>
                <a:gd name="connsiteX805" fmla="*/ 412521 w 1607795"/>
                <a:gd name="connsiteY805" fmla="*/ 904342 h 1988131"/>
                <a:gd name="connsiteX806" fmla="*/ 413398 w 1607795"/>
                <a:gd name="connsiteY806" fmla="*/ 906094 h 1988131"/>
                <a:gd name="connsiteX807" fmla="*/ 412521 w 1607795"/>
                <a:gd name="connsiteY807" fmla="*/ 909599 h 1988131"/>
                <a:gd name="connsiteX808" fmla="*/ 412521 w 1607795"/>
                <a:gd name="connsiteY808" fmla="*/ 918362 h 1988131"/>
                <a:gd name="connsiteX809" fmla="*/ 416027 w 1607795"/>
                <a:gd name="connsiteY809" fmla="*/ 914857 h 1988131"/>
                <a:gd name="connsiteX810" fmla="*/ 415151 w 1607795"/>
                <a:gd name="connsiteY810" fmla="*/ 929754 h 1988131"/>
                <a:gd name="connsiteX811" fmla="*/ 414274 w 1607795"/>
                <a:gd name="connsiteY811" fmla="*/ 944651 h 1988131"/>
                <a:gd name="connsiteX812" fmla="*/ 414274 w 1607795"/>
                <a:gd name="connsiteY812" fmla="*/ 946404 h 1988131"/>
                <a:gd name="connsiteX813" fmla="*/ 419532 w 1607795"/>
                <a:gd name="connsiteY813" fmla="*/ 959549 h 1988131"/>
                <a:gd name="connsiteX814" fmla="*/ 423037 w 1607795"/>
                <a:gd name="connsiteY814" fmla="*/ 970940 h 1988131"/>
                <a:gd name="connsiteX815" fmla="*/ 423037 w 1607795"/>
                <a:gd name="connsiteY815" fmla="*/ 976198 h 1988131"/>
                <a:gd name="connsiteX816" fmla="*/ 419532 w 1607795"/>
                <a:gd name="connsiteY816" fmla="*/ 984961 h 1988131"/>
                <a:gd name="connsiteX817" fmla="*/ 417780 w 1607795"/>
                <a:gd name="connsiteY817" fmla="*/ 995477 h 1988131"/>
                <a:gd name="connsiteX818" fmla="*/ 409016 w 1607795"/>
                <a:gd name="connsiteY818" fmla="*/ 983209 h 1988131"/>
                <a:gd name="connsiteX819" fmla="*/ 410769 w 1607795"/>
                <a:gd name="connsiteY819" fmla="*/ 1002487 h 1988131"/>
                <a:gd name="connsiteX820" fmla="*/ 405512 w 1607795"/>
                <a:gd name="connsiteY820" fmla="*/ 1010374 h 1988131"/>
                <a:gd name="connsiteX821" fmla="*/ 398501 w 1607795"/>
                <a:gd name="connsiteY821" fmla="*/ 1016508 h 1988131"/>
                <a:gd name="connsiteX822" fmla="*/ 402006 w 1607795"/>
                <a:gd name="connsiteY822" fmla="*/ 1025271 h 1988131"/>
                <a:gd name="connsiteX823" fmla="*/ 400254 w 1607795"/>
                <a:gd name="connsiteY823" fmla="*/ 1030529 h 1988131"/>
                <a:gd name="connsiteX824" fmla="*/ 393243 w 1607795"/>
                <a:gd name="connsiteY824" fmla="*/ 1034034 h 1988131"/>
                <a:gd name="connsiteX825" fmla="*/ 389738 w 1607795"/>
                <a:gd name="connsiteY825" fmla="*/ 1028776 h 1988131"/>
                <a:gd name="connsiteX826" fmla="*/ 387109 w 1607795"/>
                <a:gd name="connsiteY826" fmla="*/ 1034910 h 1988131"/>
                <a:gd name="connsiteX827" fmla="*/ 387985 w 1607795"/>
                <a:gd name="connsiteY827" fmla="*/ 1039292 h 1988131"/>
                <a:gd name="connsiteX828" fmla="*/ 382728 w 1607795"/>
                <a:gd name="connsiteY828" fmla="*/ 1037539 h 1988131"/>
                <a:gd name="connsiteX829" fmla="*/ 373965 w 1607795"/>
                <a:gd name="connsiteY829" fmla="*/ 1032282 h 1988131"/>
                <a:gd name="connsiteX830" fmla="*/ 365202 w 1607795"/>
                <a:gd name="connsiteY830" fmla="*/ 1027024 h 1988131"/>
                <a:gd name="connsiteX831" fmla="*/ 365202 w 1607795"/>
                <a:gd name="connsiteY831" fmla="*/ 1034910 h 1988131"/>
                <a:gd name="connsiteX832" fmla="*/ 363449 w 1607795"/>
                <a:gd name="connsiteY832" fmla="*/ 1044550 h 1988131"/>
                <a:gd name="connsiteX833" fmla="*/ 359944 w 1607795"/>
                <a:gd name="connsiteY833" fmla="*/ 1039292 h 1988131"/>
                <a:gd name="connsiteX834" fmla="*/ 357315 w 1607795"/>
                <a:gd name="connsiteY834" fmla="*/ 1045426 h 1988131"/>
                <a:gd name="connsiteX835" fmla="*/ 358191 w 1607795"/>
                <a:gd name="connsiteY835" fmla="*/ 1051560 h 1988131"/>
                <a:gd name="connsiteX836" fmla="*/ 347675 w 1607795"/>
                <a:gd name="connsiteY836" fmla="*/ 1049807 h 1988131"/>
                <a:gd name="connsiteX837" fmla="*/ 345923 w 1607795"/>
                <a:gd name="connsiteY837" fmla="*/ 1053313 h 1988131"/>
                <a:gd name="connsiteX838" fmla="*/ 341541 w 1607795"/>
                <a:gd name="connsiteY838" fmla="*/ 1054189 h 1988131"/>
                <a:gd name="connsiteX839" fmla="*/ 335407 w 1607795"/>
                <a:gd name="connsiteY839" fmla="*/ 1051560 h 1988131"/>
                <a:gd name="connsiteX840" fmla="*/ 338036 w 1607795"/>
                <a:gd name="connsiteY840" fmla="*/ 1049807 h 1988131"/>
                <a:gd name="connsiteX841" fmla="*/ 340665 w 1607795"/>
                <a:gd name="connsiteY841" fmla="*/ 1048055 h 1988131"/>
                <a:gd name="connsiteX842" fmla="*/ 331902 w 1607795"/>
                <a:gd name="connsiteY842" fmla="*/ 1035787 h 1988131"/>
                <a:gd name="connsiteX843" fmla="*/ 333655 w 1607795"/>
                <a:gd name="connsiteY843" fmla="*/ 1049807 h 1988131"/>
                <a:gd name="connsiteX844" fmla="*/ 325768 w 1607795"/>
                <a:gd name="connsiteY844" fmla="*/ 1048055 h 1988131"/>
                <a:gd name="connsiteX845" fmla="*/ 321387 w 1607795"/>
                <a:gd name="connsiteY845" fmla="*/ 1042797 h 1988131"/>
                <a:gd name="connsiteX846" fmla="*/ 319634 w 1607795"/>
                <a:gd name="connsiteY846" fmla="*/ 1048055 h 1988131"/>
                <a:gd name="connsiteX847" fmla="*/ 314376 w 1607795"/>
                <a:gd name="connsiteY847" fmla="*/ 1053313 h 1988131"/>
                <a:gd name="connsiteX848" fmla="*/ 309118 w 1607795"/>
                <a:gd name="connsiteY848" fmla="*/ 1046302 h 1988131"/>
                <a:gd name="connsiteX849" fmla="*/ 295097 w 1607795"/>
                <a:gd name="connsiteY849" fmla="*/ 1051560 h 1988131"/>
                <a:gd name="connsiteX850" fmla="*/ 286334 w 1607795"/>
                <a:gd name="connsiteY850" fmla="*/ 1046302 h 1988131"/>
                <a:gd name="connsiteX851" fmla="*/ 282829 w 1607795"/>
                <a:gd name="connsiteY851" fmla="*/ 1039292 h 1988131"/>
                <a:gd name="connsiteX852" fmla="*/ 282829 w 1607795"/>
                <a:gd name="connsiteY852" fmla="*/ 1048055 h 1988131"/>
                <a:gd name="connsiteX853" fmla="*/ 278448 w 1607795"/>
                <a:gd name="connsiteY853" fmla="*/ 1051560 h 1988131"/>
                <a:gd name="connsiteX854" fmla="*/ 274066 w 1607795"/>
                <a:gd name="connsiteY854" fmla="*/ 1048055 h 1988131"/>
                <a:gd name="connsiteX855" fmla="*/ 268808 w 1607795"/>
                <a:gd name="connsiteY855" fmla="*/ 1041045 h 1988131"/>
                <a:gd name="connsiteX856" fmla="*/ 259169 w 1607795"/>
                <a:gd name="connsiteY856" fmla="*/ 1029653 h 1988131"/>
                <a:gd name="connsiteX857" fmla="*/ 251283 w 1607795"/>
                <a:gd name="connsiteY857" fmla="*/ 1018261 h 1988131"/>
                <a:gd name="connsiteX858" fmla="*/ 251283 w 1607795"/>
                <a:gd name="connsiteY858" fmla="*/ 1011250 h 1988131"/>
                <a:gd name="connsiteX859" fmla="*/ 253035 w 1607795"/>
                <a:gd name="connsiteY859" fmla="*/ 1002487 h 1988131"/>
                <a:gd name="connsiteX860" fmla="*/ 247777 w 1607795"/>
                <a:gd name="connsiteY860" fmla="*/ 1009498 h 1988131"/>
                <a:gd name="connsiteX861" fmla="*/ 246025 w 1607795"/>
                <a:gd name="connsiteY861" fmla="*/ 1014755 h 1988131"/>
                <a:gd name="connsiteX862" fmla="*/ 242520 w 1607795"/>
                <a:gd name="connsiteY862" fmla="*/ 1011250 h 1988131"/>
                <a:gd name="connsiteX863" fmla="*/ 232004 w 1607795"/>
                <a:gd name="connsiteY863" fmla="*/ 1005992 h 1988131"/>
                <a:gd name="connsiteX864" fmla="*/ 219736 w 1607795"/>
                <a:gd name="connsiteY864" fmla="*/ 995477 h 1988131"/>
                <a:gd name="connsiteX865" fmla="*/ 219736 w 1607795"/>
                <a:gd name="connsiteY865" fmla="*/ 986714 h 1988131"/>
                <a:gd name="connsiteX866" fmla="*/ 212725 w 1607795"/>
                <a:gd name="connsiteY866" fmla="*/ 976198 h 1988131"/>
                <a:gd name="connsiteX867" fmla="*/ 198705 w 1607795"/>
                <a:gd name="connsiteY867" fmla="*/ 972693 h 1988131"/>
                <a:gd name="connsiteX868" fmla="*/ 189942 w 1607795"/>
                <a:gd name="connsiteY868" fmla="*/ 972693 h 1988131"/>
                <a:gd name="connsiteX869" fmla="*/ 177674 w 1607795"/>
                <a:gd name="connsiteY869" fmla="*/ 969188 h 1988131"/>
                <a:gd name="connsiteX870" fmla="*/ 174168 w 1607795"/>
                <a:gd name="connsiteY870" fmla="*/ 965683 h 1988131"/>
                <a:gd name="connsiteX871" fmla="*/ 167158 w 1607795"/>
                <a:gd name="connsiteY871" fmla="*/ 944651 h 1988131"/>
                <a:gd name="connsiteX872" fmla="*/ 165405 w 1607795"/>
                <a:gd name="connsiteY872" fmla="*/ 941146 h 1988131"/>
                <a:gd name="connsiteX873" fmla="*/ 153137 w 1607795"/>
                <a:gd name="connsiteY873" fmla="*/ 909599 h 1988131"/>
                <a:gd name="connsiteX874" fmla="*/ 153137 w 1607795"/>
                <a:gd name="connsiteY874" fmla="*/ 906094 h 1988131"/>
                <a:gd name="connsiteX875" fmla="*/ 154013 w 1607795"/>
                <a:gd name="connsiteY875" fmla="*/ 892074 h 1988131"/>
                <a:gd name="connsiteX876" fmla="*/ 158395 w 1607795"/>
                <a:gd name="connsiteY876" fmla="*/ 876300 h 1988131"/>
                <a:gd name="connsiteX877" fmla="*/ 167158 w 1607795"/>
                <a:gd name="connsiteY877" fmla="*/ 857022 h 1988131"/>
                <a:gd name="connsiteX878" fmla="*/ 175921 w 1607795"/>
                <a:gd name="connsiteY878" fmla="*/ 837743 h 1988131"/>
                <a:gd name="connsiteX879" fmla="*/ 186437 w 1607795"/>
                <a:gd name="connsiteY879" fmla="*/ 816712 h 1988131"/>
                <a:gd name="connsiteX880" fmla="*/ 188189 w 1607795"/>
                <a:gd name="connsiteY880" fmla="*/ 813207 h 1988131"/>
                <a:gd name="connsiteX881" fmla="*/ 184684 w 1607795"/>
                <a:gd name="connsiteY881" fmla="*/ 727329 h 1988131"/>
                <a:gd name="connsiteX882" fmla="*/ 186437 w 1607795"/>
                <a:gd name="connsiteY882" fmla="*/ 681761 h 1988131"/>
                <a:gd name="connsiteX883" fmla="*/ 184684 w 1607795"/>
                <a:gd name="connsiteY883" fmla="*/ 627431 h 1988131"/>
                <a:gd name="connsiteX884" fmla="*/ 183807 w 1607795"/>
                <a:gd name="connsiteY884" fmla="*/ 603771 h 1988131"/>
                <a:gd name="connsiteX885" fmla="*/ 184684 w 1607795"/>
                <a:gd name="connsiteY885" fmla="*/ 571348 h 1988131"/>
                <a:gd name="connsiteX886" fmla="*/ 182931 w 1607795"/>
                <a:gd name="connsiteY886" fmla="*/ 564337 h 1988131"/>
                <a:gd name="connsiteX887" fmla="*/ 182931 w 1607795"/>
                <a:gd name="connsiteY887" fmla="*/ 559079 h 1988131"/>
                <a:gd name="connsiteX888" fmla="*/ 174168 w 1607795"/>
                <a:gd name="connsiteY888" fmla="*/ 545059 h 1988131"/>
                <a:gd name="connsiteX889" fmla="*/ 167158 w 1607795"/>
                <a:gd name="connsiteY889" fmla="*/ 537172 h 1988131"/>
                <a:gd name="connsiteX890" fmla="*/ 158395 w 1607795"/>
                <a:gd name="connsiteY890" fmla="*/ 531038 h 1988131"/>
                <a:gd name="connsiteX891" fmla="*/ 156642 w 1607795"/>
                <a:gd name="connsiteY891" fmla="*/ 526656 h 1988131"/>
                <a:gd name="connsiteX892" fmla="*/ 158395 w 1607795"/>
                <a:gd name="connsiteY892" fmla="*/ 522275 h 1988131"/>
                <a:gd name="connsiteX893" fmla="*/ 160147 w 1607795"/>
                <a:gd name="connsiteY893" fmla="*/ 515264 h 1988131"/>
                <a:gd name="connsiteX894" fmla="*/ 160147 w 1607795"/>
                <a:gd name="connsiteY894" fmla="*/ 510007 h 1988131"/>
                <a:gd name="connsiteX895" fmla="*/ 156642 w 1607795"/>
                <a:gd name="connsiteY895" fmla="*/ 499491 h 1988131"/>
                <a:gd name="connsiteX896" fmla="*/ 152261 w 1607795"/>
                <a:gd name="connsiteY896" fmla="*/ 492481 h 1988131"/>
                <a:gd name="connsiteX897" fmla="*/ 153137 w 1607795"/>
                <a:gd name="connsiteY897" fmla="*/ 481965 h 1988131"/>
                <a:gd name="connsiteX898" fmla="*/ 165405 w 1607795"/>
                <a:gd name="connsiteY898" fmla="*/ 460934 h 1988131"/>
                <a:gd name="connsiteX899" fmla="*/ 179426 w 1607795"/>
                <a:gd name="connsiteY899" fmla="*/ 441655 h 1988131"/>
                <a:gd name="connsiteX900" fmla="*/ 200457 w 1607795"/>
                <a:gd name="connsiteY900" fmla="*/ 434645 h 1988131"/>
                <a:gd name="connsiteX901" fmla="*/ 205715 w 1607795"/>
                <a:gd name="connsiteY901" fmla="*/ 429387 h 1988131"/>
                <a:gd name="connsiteX902" fmla="*/ 223241 w 1607795"/>
                <a:gd name="connsiteY902" fmla="*/ 410109 h 1988131"/>
                <a:gd name="connsiteX903" fmla="*/ 228499 w 1607795"/>
                <a:gd name="connsiteY903" fmla="*/ 406603 h 1988131"/>
                <a:gd name="connsiteX904" fmla="*/ 233756 w 1607795"/>
                <a:gd name="connsiteY904" fmla="*/ 404851 h 1988131"/>
                <a:gd name="connsiteX905" fmla="*/ 249530 w 1607795"/>
                <a:gd name="connsiteY905" fmla="*/ 392583 h 1988131"/>
                <a:gd name="connsiteX906" fmla="*/ 253035 w 1607795"/>
                <a:gd name="connsiteY906" fmla="*/ 390830 h 1988131"/>
                <a:gd name="connsiteX907" fmla="*/ 291592 w 1607795"/>
                <a:gd name="connsiteY907" fmla="*/ 382067 h 1988131"/>
                <a:gd name="connsiteX908" fmla="*/ 312624 w 1607795"/>
                <a:gd name="connsiteY908" fmla="*/ 385572 h 1988131"/>
                <a:gd name="connsiteX909" fmla="*/ 342418 w 1607795"/>
                <a:gd name="connsiteY909" fmla="*/ 404851 h 1988131"/>
                <a:gd name="connsiteX910" fmla="*/ 361696 w 1607795"/>
                <a:gd name="connsiteY910" fmla="*/ 443408 h 1988131"/>
                <a:gd name="connsiteX911" fmla="*/ 363449 w 1607795"/>
                <a:gd name="connsiteY911" fmla="*/ 452171 h 1988131"/>
                <a:gd name="connsiteX912" fmla="*/ 370459 w 1607795"/>
                <a:gd name="connsiteY912" fmla="*/ 438150 h 1988131"/>
                <a:gd name="connsiteX913" fmla="*/ 377470 w 1607795"/>
                <a:gd name="connsiteY913" fmla="*/ 396088 h 1988131"/>
                <a:gd name="connsiteX914" fmla="*/ 384480 w 1607795"/>
                <a:gd name="connsiteY914" fmla="*/ 354902 h 1988131"/>
                <a:gd name="connsiteX915" fmla="*/ 391490 w 1607795"/>
                <a:gd name="connsiteY915" fmla="*/ 299695 h 1988131"/>
                <a:gd name="connsiteX916" fmla="*/ 394995 w 1607795"/>
                <a:gd name="connsiteY916" fmla="*/ 289179 h 1988131"/>
                <a:gd name="connsiteX917" fmla="*/ 398501 w 1607795"/>
                <a:gd name="connsiteY917" fmla="*/ 289179 h 1988131"/>
                <a:gd name="connsiteX918" fmla="*/ 402006 w 1607795"/>
                <a:gd name="connsiteY918" fmla="*/ 276911 h 1988131"/>
                <a:gd name="connsiteX919" fmla="*/ 407264 w 1607795"/>
                <a:gd name="connsiteY919" fmla="*/ 240106 h 1988131"/>
                <a:gd name="connsiteX920" fmla="*/ 418948 w 1607795"/>
                <a:gd name="connsiteY920" fmla="*/ 216738 h 1988131"/>
                <a:gd name="connsiteX921" fmla="*/ 416027 w 1607795"/>
                <a:gd name="connsiteY921" fmla="*/ 231343 h 1988131"/>
                <a:gd name="connsiteX922" fmla="*/ 416027 w 1607795"/>
                <a:gd name="connsiteY922" fmla="*/ 236601 h 1988131"/>
                <a:gd name="connsiteX923" fmla="*/ 417780 w 1607795"/>
                <a:gd name="connsiteY923" fmla="*/ 236601 h 1988131"/>
                <a:gd name="connsiteX924" fmla="*/ 423037 w 1607795"/>
                <a:gd name="connsiteY924" fmla="*/ 212065 h 1988131"/>
                <a:gd name="connsiteX925" fmla="*/ 421285 w 1607795"/>
                <a:gd name="connsiteY925" fmla="*/ 212065 h 1988131"/>
                <a:gd name="connsiteX926" fmla="*/ 418948 w 1607795"/>
                <a:gd name="connsiteY926" fmla="*/ 216738 h 1988131"/>
                <a:gd name="connsiteX927" fmla="*/ 419532 w 1607795"/>
                <a:gd name="connsiteY927" fmla="*/ 213817 h 1988131"/>
                <a:gd name="connsiteX928" fmla="*/ 421285 w 1607795"/>
                <a:gd name="connsiteY928" fmla="*/ 212065 h 1988131"/>
                <a:gd name="connsiteX929" fmla="*/ 1020674 w 1607795"/>
                <a:gd name="connsiteY929" fmla="*/ 145466 h 1988131"/>
                <a:gd name="connsiteX930" fmla="*/ 997890 w 1607795"/>
                <a:gd name="connsiteY930" fmla="*/ 152476 h 1988131"/>
                <a:gd name="connsiteX931" fmla="*/ 1004900 w 1607795"/>
                <a:gd name="connsiteY931" fmla="*/ 154229 h 1988131"/>
                <a:gd name="connsiteX932" fmla="*/ 1020674 w 1607795"/>
                <a:gd name="connsiteY932" fmla="*/ 145466 h 1988131"/>
                <a:gd name="connsiteX933" fmla="*/ 1364183 w 1607795"/>
                <a:gd name="connsiteY933" fmla="*/ 94641 h 1988131"/>
                <a:gd name="connsiteX934" fmla="*/ 1358926 w 1607795"/>
                <a:gd name="connsiteY934" fmla="*/ 96393 h 1988131"/>
                <a:gd name="connsiteX935" fmla="*/ 1367689 w 1607795"/>
                <a:gd name="connsiteY935" fmla="*/ 96393 h 1988131"/>
                <a:gd name="connsiteX936" fmla="*/ 1364183 w 1607795"/>
                <a:gd name="connsiteY936" fmla="*/ 94641 h 1988131"/>
                <a:gd name="connsiteX937" fmla="*/ 1406246 w 1607795"/>
                <a:gd name="connsiteY937" fmla="*/ 89383 h 1988131"/>
                <a:gd name="connsiteX938" fmla="*/ 1397483 w 1607795"/>
                <a:gd name="connsiteY938" fmla="*/ 90259 h 1988131"/>
                <a:gd name="connsiteX939" fmla="*/ 1397483 w 1607795"/>
                <a:gd name="connsiteY939" fmla="*/ 96393 h 1988131"/>
                <a:gd name="connsiteX940" fmla="*/ 1406246 w 1607795"/>
                <a:gd name="connsiteY940" fmla="*/ 89383 h 1988131"/>
                <a:gd name="connsiteX941" fmla="*/ 1422019 w 1607795"/>
                <a:gd name="connsiteY941" fmla="*/ 85878 h 1988131"/>
                <a:gd name="connsiteX942" fmla="*/ 1423772 w 1607795"/>
                <a:gd name="connsiteY942" fmla="*/ 88506 h 1988131"/>
                <a:gd name="connsiteX943" fmla="*/ 1427277 w 1607795"/>
                <a:gd name="connsiteY943" fmla="*/ 89383 h 1988131"/>
                <a:gd name="connsiteX944" fmla="*/ 1427277 w 1607795"/>
                <a:gd name="connsiteY944" fmla="*/ 85878 h 1988131"/>
                <a:gd name="connsiteX945" fmla="*/ 1422019 w 1607795"/>
                <a:gd name="connsiteY945" fmla="*/ 85878 h 1988131"/>
                <a:gd name="connsiteX946" fmla="*/ 1280497 w 1607795"/>
                <a:gd name="connsiteY946" fmla="*/ 22346 h 1988131"/>
                <a:gd name="connsiteX947" fmla="*/ 1281811 w 1607795"/>
                <a:gd name="connsiteY947" fmla="*/ 24537 h 1988131"/>
                <a:gd name="connsiteX948" fmla="*/ 1284440 w 1607795"/>
                <a:gd name="connsiteY948" fmla="*/ 25413 h 1988131"/>
                <a:gd name="connsiteX949" fmla="*/ 1290574 w 1607795"/>
                <a:gd name="connsiteY949" fmla="*/ 24537 h 1988131"/>
                <a:gd name="connsiteX950" fmla="*/ 1322121 w 1607795"/>
                <a:gd name="connsiteY950" fmla="*/ 24537 h 1988131"/>
                <a:gd name="connsiteX951" fmla="*/ 1330884 w 1607795"/>
                <a:gd name="connsiteY951" fmla="*/ 28042 h 1988131"/>
                <a:gd name="connsiteX952" fmla="*/ 1364183 w 1607795"/>
                <a:gd name="connsiteY952" fmla="*/ 35052 h 1988131"/>
                <a:gd name="connsiteX953" fmla="*/ 1378204 w 1607795"/>
                <a:gd name="connsiteY953" fmla="*/ 41186 h 1988131"/>
                <a:gd name="connsiteX954" fmla="*/ 1385215 w 1607795"/>
                <a:gd name="connsiteY954" fmla="*/ 52578 h 1988131"/>
                <a:gd name="connsiteX955" fmla="*/ 1393978 w 1607795"/>
                <a:gd name="connsiteY955" fmla="*/ 70104 h 1988131"/>
                <a:gd name="connsiteX956" fmla="*/ 1397483 w 1607795"/>
                <a:gd name="connsiteY956" fmla="*/ 65723 h 1988131"/>
                <a:gd name="connsiteX957" fmla="*/ 1402741 w 1607795"/>
                <a:gd name="connsiteY957" fmla="*/ 63094 h 1988131"/>
                <a:gd name="connsiteX958" fmla="*/ 1409751 w 1607795"/>
                <a:gd name="connsiteY958" fmla="*/ 52578 h 1988131"/>
                <a:gd name="connsiteX959" fmla="*/ 1404493 w 1607795"/>
                <a:gd name="connsiteY959" fmla="*/ 48197 h 1988131"/>
                <a:gd name="connsiteX960" fmla="*/ 1397483 w 1607795"/>
                <a:gd name="connsiteY960" fmla="*/ 49073 h 1988131"/>
                <a:gd name="connsiteX961" fmla="*/ 1397483 w 1607795"/>
                <a:gd name="connsiteY961" fmla="*/ 42062 h 1988131"/>
                <a:gd name="connsiteX962" fmla="*/ 1422019 w 1607795"/>
                <a:gd name="connsiteY962" fmla="*/ 42062 h 1988131"/>
                <a:gd name="connsiteX963" fmla="*/ 1431658 w 1607795"/>
                <a:gd name="connsiteY963" fmla="*/ 47320 h 1988131"/>
                <a:gd name="connsiteX964" fmla="*/ 1444803 w 1607795"/>
                <a:gd name="connsiteY964" fmla="*/ 57836 h 1988131"/>
                <a:gd name="connsiteX965" fmla="*/ 1437793 w 1607795"/>
                <a:gd name="connsiteY965" fmla="*/ 58712 h 1988131"/>
                <a:gd name="connsiteX966" fmla="*/ 1430782 w 1607795"/>
                <a:gd name="connsiteY966" fmla="*/ 59589 h 1988131"/>
                <a:gd name="connsiteX967" fmla="*/ 1409751 w 1607795"/>
                <a:gd name="connsiteY967" fmla="*/ 66599 h 1988131"/>
                <a:gd name="connsiteX968" fmla="*/ 1403617 w 1607795"/>
                <a:gd name="connsiteY968" fmla="*/ 68352 h 1988131"/>
                <a:gd name="connsiteX969" fmla="*/ 1397483 w 1607795"/>
                <a:gd name="connsiteY969" fmla="*/ 71857 h 1988131"/>
                <a:gd name="connsiteX970" fmla="*/ 1406246 w 1607795"/>
                <a:gd name="connsiteY970" fmla="*/ 77114 h 1988131"/>
                <a:gd name="connsiteX971" fmla="*/ 1409751 w 1607795"/>
                <a:gd name="connsiteY971" fmla="*/ 82372 h 1988131"/>
                <a:gd name="connsiteX972" fmla="*/ 1422019 w 1607795"/>
                <a:gd name="connsiteY972" fmla="*/ 82372 h 1988131"/>
                <a:gd name="connsiteX973" fmla="*/ 1422019 w 1607795"/>
                <a:gd name="connsiteY973" fmla="*/ 78867 h 1988131"/>
                <a:gd name="connsiteX974" fmla="*/ 1436040 w 1607795"/>
                <a:gd name="connsiteY974" fmla="*/ 75362 h 1988131"/>
                <a:gd name="connsiteX975" fmla="*/ 1441298 w 1607795"/>
                <a:gd name="connsiteY975" fmla="*/ 78867 h 1988131"/>
                <a:gd name="connsiteX976" fmla="*/ 1444803 w 1607795"/>
                <a:gd name="connsiteY976" fmla="*/ 85878 h 1988131"/>
                <a:gd name="connsiteX977" fmla="*/ 1448308 w 1607795"/>
                <a:gd name="connsiteY977" fmla="*/ 89383 h 1988131"/>
                <a:gd name="connsiteX978" fmla="*/ 1459700 w 1607795"/>
                <a:gd name="connsiteY978" fmla="*/ 92888 h 1988131"/>
                <a:gd name="connsiteX979" fmla="*/ 1467587 w 1607795"/>
                <a:gd name="connsiteY979" fmla="*/ 96393 h 1988131"/>
                <a:gd name="connsiteX980" fmla="*/ 1483360 w 1607795"/>
                <a:gd name="connsiteY980" fmla="*/ 108661 h 1988131"/>
                <a:gd name="connsiteX981" fmla="*/ 1489494 w 1607795"/>
                <a:gd name="connsiteY981" fmla="*/ 122682 h 1988131"/>
                <a:gd name="connsiteX982" fmla="*/ 1497381 w 1607795"/>
                <a:gd name="connsiteY982" fmla="*/ 129693 h 1988131"/>
                <a:gd name="connsiteX983" fmla="*/ 1509649 w 1607795"/>
                <a:gd name="connsiteY983" fmla="*/ 136703 h 1988131"/>
                <a:gd name="connsiteX984" fmla="*/ 1518412 w 1607795"/>
                <a:gd name="connsiteY984" fmla="*/ 152476 h 1988131"/>
                <a:gd name="connsiteX985" fmla="*/ 1519289 w 1607795"/>
                <a:gd name="connsiteY985" fmla="*/ 168250 h 1988131"/>
                <a:gd name="connsiteX986" fmla="*/ 1518412 w 1607795"/>
                <a:gd name="connsiteY986" fmla="*/ 185776 h 1988131"/>
                <a:gd name="connsiteX987" fmla="*/ 1518412 w 1607795"/>
                <a:gd name="connsiteY987" fmla="*/ 189281 h 1988131"/>
                <a:gd name="connsiteX988" fmla="*/ 1518412 w 1607795"/>
                <a:gd name="connsiteY988" fmla="*/ 213817 h 1988131"/>
                <a:gd name="connsiteX989" fmla="*/ 1518412 w 1607795"/>
                <a:gd name="connsiteY989" fmla="*/ 224333 h 1988131"/>
                <a:gd name="connsiteX990" fmla="*/ 1516660 w 1607795"/>
                <a:gd name="connsiteY990" fmla="*/ 227838 h 1988131"/>
                <a:gd name="connsiteX991" fmla="*/ 1514907 w 1607795"/>
                <a:gd name="connsiteY991" fmla="*/ 233096 h 1988131"/>
                <a:gd name="connsiteX992" fmla="*/ 1504391 w 1607795"/>
                <a:gd name="connsiteY992" fmla="*/ 255880 h 1988131"/>
                <a:gd name="connsiteX993" fmla="*/ 1502639 w 1607795"/>
                <a:gd name="connsiteY993" fmla="*/ 259385 h 1988131"/>
                <a:gd name="connsiteX994" fmla="*/ 1500010 w 1607795"/>
                <a:gd name="connsiteY994" fmla="*/ 267272 h 1988131"/>
                <a:gd name="connsiteX995" fmla="*/ 1497381 w 1607795"/>
                <a:gd name="connsiteY995" fmla="*/ 275158 h 1988131"/>
                <a:gd name="connsiteX996" fmla="*/ 1492999 w 1607795"/>
                <a:gd name="connsiteY996" fmla="*/ 279540 h 1988131"/>
                <a:gd name="connsiteX997" fmla="*/ 1490370 w 1607795"/>
                <a:gd name="connsiteY997" fmla="*/ 285674 h 1988131"/>
                <a:gd name="connsiteX998" fmla="*/ 1467587 w 1607795"/>
                <a:gd name="connsiteY998" fmla="*/ 290932 h 1988131"/>
                <a:gd name="connsiteX999" fmla="*/ 1444803 w 1607795"/>
                <a:gd name="connsiteY999" fmla="*/ 299695 h 1988131"/>
                <a:gd name="connsiteX1000" fmla="*/ 1422019 w 1607795"/>
                <a:gd name="connsiteY1000" fmla="*/ 299695 h 1988131"/>
                <a:gd name="connsiteX1001" fmla="*/ 1418514 w 1607795"/>
                <a:gd name="connsiteY1001" fmla="*/ 297942 h 1988131"/>
                <a:gd name="connsiteX1002" fmla="*/ 1415009 w 1607795"/>
                <a:gd name="connsiteY1002" fmla="*/ 299695 h 1988131"/>
                <a:gd name="connsiteX1003" fmla="*/ 1403617 w 1607795"/>
                <a:gd name="connsiteY1003" fmla="*/ 300571 h 1988131"/>
                <a:gd name="connsiteX1004" fmla="*/ 1393978 w 1607795"/>
                <a:gd name="connsiteY1004" fmla="*/ 299695 h 1988131"/>
                <a:gd name="connsiteX1005" fmla="*/ 1364183 w 1607795"/>
                <a:gd name="connsiteY1005" fmla="*/ 289179 h 1988131"/>
                <a:gd name="connsiteX1006" fmla="*/ 1358926 w 1607795"/>
                <a:gd name="connsiteY1006" fmla="*/ 289179 h 1988131"/>
                <a:gd name="connsiteX1007" fmla="*/ 1374699 w 1607795"/>
                <a:gd name="connsiteY1007" fmla="*/ 295313 h 1988131"/>
                <a:gd name="connsiteX1008" fmla="*/ 1388720 w 1607795"/>
                <a:gd name="connsiteY1008" fmla="*/ 299695 h 1988131"/>
                <a:gd name="connsiteX1009" fmla="*/ 1376452 w 1607795"/>
                <a:gd name="connsiteY1009" fmla="*/ 301447 h 1988131"/>
                <a:gd name="connsiteX1010" fmla="*/ 1362431 w 1607795"/>
                <a:gd name="connsiteY1010" fmla="*/ 299695 h 1988131"/>
                <a:gd name="connsiteX1011" fmla="*/ 1341400 w 1607795"/>
                <a:gd name="connsiteY1011" fmla="*/ 300571 h 1988131"/>
                <a:gd name="connsiteX1012" fmla="*/ 1325626 w 1607795"/>
                <a:gd name="connsiteY1012" fmla="*/ 303200 h 1988131"/>
                <a:gd name="connsiteX1013" fmla="*/ 1318616 w 1607795"/>
                <a:gd name="connsiteY1013" fmla="*/ 306705 h 1988131"/>
                <a:gd name="connsiteX1014" fmla="*/ 1313358 w 1607795"/>
                <a:gd name="connsiteY1014" fmla="*/ 306705 h 1988131"/>
                <a:gd name="connsiteX1015" fmla="*/ 1333513 w 1607795"/>
                <a:gd name="connsiteY1015" fmla="*/ 299695 h 1988131"/>
                <a:gd name="connsiteX1016" fmla="*/ 1351916 w 1607795"/>
                <a:gd name="connsiteY1016" fmla="*/ 290932 h 1988131"/>
                <a:gd name="connsiteX1017" fmla="*/ 1342276 w 1607795"/>
                <a:gd name="connsiteY1017" fmla="*/ 291808 h 1988131"/>
                <a:gd name="connsiteX1018" fmla="*/ 1330884 w 1607795"/>
                <a:gd name="connsiteY1018" fmla="*/ 290932 h 1988131"/>
                <a:gd name="connsiteX1019" fmla="*/ 1343152 w 1607795"/>
                <a:gd name="connsiteY1019" fmla="*/ 285674 h 1988131"/>
                <a:gd name="connsiteX1020" fmla="*/ 1339647 w 1607795"/>
                <a:gd name="connsiteY1020" fmla="*/ 285674 h 1988131"/>
                <a:gd name="connsiteX1021" fmla="*/ 1322121 w 1607795"/>
                <a:gd name="connsiteY1021" fmla="*/ 292684 h 1988131"/>
                <a:gd name="connsiteX1022" fmla="*/ 1302843 w 1607795"/>
                <a:gd name="connsiteY1022" fmla="*/ 299695 h 1988131"/>
                <a:gd name="connsiteX1023" fmla="*/ 1299337 w 1607795"/>
                <a:gd name="connsiteY1023" fmla="*/ 303200 h 1988131"/>
                <a:gd name="connsiteX1024" fmla="*/ 1294080 w 1607795"/>
                <a:gd name="connsiteY1024" fmla="*/ 303200 h 1988131"/>
                <a:gd name="connsiteX1025" fmla="*/ 1284440 w 1607795"/>
                <a:gd name="connsiteY1025" fmla="*/ 310210 h 1988131"/>
                <a:gd name="connsiteX1026" fmla="*/ 1273049 w 1607795"/>
                <a:gd name="connsiteY1026" fmla="*/ 313716 h 1988131"/>
                <a:gd name="connsiteX1027" fmla="*/ 1246759 w 1607795"/>
                <a:gd name="connsiteY1027" fmla="*/ 331241 h 1988131"/>
                <a:gd name="connsiteX1028" fmla="*/ 1278306 w 1607795"/>
                <a:gd name="connsiteY1028" fmla="*/ 320726 h 1988131"/>
                <a:gd name="connsiteX1029" fmla="*/ 1309853 w 1607795"/>
                <a:gd name="connsiteY1029" fmla="*/ 310210 h 1988131"/>
                <a:gd name="connsiteX1030" fmla="*/ 1294080 w 1607795"/>
                <a:gd name="connsiteY1030" fmla="*/ 317221 h 1988131"/>
                <a:gd name="connsiteX1031" fmla="*/ 1269543 w 1607795"/>
                <a:gd name="connsiteY1031" fmla="*/ 328613 h 1988131"/>
                <a:gd name="connsiteX1032" fmla="*/ 1243254 w 1607795"/>
                <a:gd name="connsiteY1032" fmla="*/ 341757 h 1988131"/>
                <a:gd name="connsiteX1033" fmla="*/ 1221346 w 1607795"/>
                <a:gd name="connsiteY1033" fmla="*/ 351396 h 1988131"/>
                <a:gd name="connsiteX1034" fmla="*/ 1195934 w 1607795"/>
                <a:gd name="connsiteY1034" fmla="*/ 362788 h 1988131"/>
                <a:gd name="connsiteX1035" fmla="*/ 1157377 w 1607795"/>
                <a:gd name="connsiteY1035" fmla="*/ 389077 h 1988131"/>
                <a:gd name="connsiteX1036" fmla="*/ 1153872 w 1607795"/>
                <a:gd name="connsiteY1036" fmla="*/ 390830 h 1988131"/>
                <a:gd name="connsiteX1037" fmla="*/ 1156500 w 1607795"/>
                <a:gd name="connsiteY1037" fmla="*/ 396964 h 1988131"/>
                <a:gd name="connsiteX1038" fmla="*/ 1160882 w 1607795"/>
                <a:gd name="connsiteY1038" fmla="*/ 403098 h 1988131"/>
                <a:gd name="connsiteX1039" fmla="*/ 1162635 w 1607795"/>
                <a:gd name="connsiteY1039" fmla="*/ 407480 h 1988131"/>
                <a:gd name="connsiteX1040" fmla="*/ 1167892 w 1607795"/>
                <a:gd name="connsiteY1040" fmla="*/ 410109 h 1988131"/>
                <a:gd name="connsiteX1041" fmla="*/ 1177531 w 1607795"/>
                <a:gd name="connsiteY1041" fmla="*/ 411861 h 1988131"/>
                <a:gd name="connsiteX1042" fmla="*/ 1183666 w 1607795"/>
                <a:gd name="connsiteY1042" fmla="*/ 418871 h 1988131"/>
                <a:gd name="connsiteX1043" fmla="*/ 1188923 w 1607795"/>
                <a:gd name="connsiteY1043" fmla="*/ 424129 h 1988131"/>
                <a:gd name="connsiteX1044" fmla="*/ 1191553 w 1607795"/>
                <a:gd name="connsiteY1044" fmla="*/ 421500 h 1988131"/>
                <a:gd name="connsiteX1045" fmla="*/ 1194181 w 1607795"/>
                <a:gd name="connsiteY1045" fmla="*/ 418871 h 1988131"/>
                <a:gd name="connsiteX1046" fmla="*/ 1197686 w 1607795"/>
                <a:gd name="connsiteY1046" fmla="*/ 420624 h 1988131"/>
                <a:gd name="connsiteX1047" fmla="*/ 1202945 w 1607795"/>
                <a:gd name="connsiteY1047" fmla="*/ 422377 h 1988131"/>
                <a:gd name="connsiteX1048" fmla="*/ 1206449 w 1607795"/>
                <a:gd name="connsiteY1048" fmla="*/ 424129 h 1988131"/>
                <a:gd name="connsiteX1049" fmla="*/ 1209955 w 1607795"/>
                <a:gd name="connsiteY1049" fmla="*/ 426758 h 1988131"/>
                <a:gd name="connsiteX1050" fmla="*/ 1215213 w 1607795"/>
                <a:gd name="connsiteY1050" fmla="*/ 429387 h 1988131"/>
                <a:gd name="connsiteX1051" fmla="*/ 1220470 w 1607795"/>
                <a:gd name="connsiteY1051" fmla="*/ 426758 h 1988131"/>
                <a:gd name="connsiteX1052" fmla="*/ 1227481 w 1607795"/>
                <a:gd name="connsiteY1052" fmla="*/ 424129 h 1988131"/>
                <a:gd name="connsiteX1053" fmla="*/ 1230986 w 1607795"/>
                <a:gd name="connsiteY1053" fmla="*/ 431140 h 1988131"/>
                <a:gd name="connsiteX1054" fmla="*/ 1239749 w 1607795"/>
                <a:gd name="connsiteY1054" fmla="*/ 434645 h 1988131"/>
                <a:gd name="connsiteX1055" fmla="*/ 1257275 w 1607795"/>
                <a:gd name="connsiteY1055" fmla="*/ 443408 h 1988131"/>
                <a:gd name="connsiteX1056" fmla="*/ 1269543 w 1607795"/>
                <a:gd name="connsiteY1056" fmla="*/ 453923 h 1988131"/>
                <a:gd name="connsiteX1057" fmla="*/ 1278306 w 1607795"/>
                <a:gd name="connsiteY1057" fmla="*/ 461810 h 1988131"/>
                <a:gd name="connsiteX1058" fmla="*/ 1294080 w 1607795"/>
                <a:gd name="connsiteY1058" fmla="*/ 460934 h 1988131"/>
                <a:gd name="connsiteX1059" fmla="*/ 1302843 w 1607795"/>
                <a:gd name="connsiteY1059" fmla="*/ 458305 h 1988131"/>
                <a:gd name="connsiteX1060" fmla="*/ 1309853 w 1607795"/>
                <a:gd name="connsiteY1060" fmla="*/ 455676 h 1988131"/>
                <a:gd name="connsiteX1061" fmla="*/ 1322121 w 1607795"/>
                <a:gd name="connsiteY1061" fmla="*/ 453923 h 1988131"/>
                <a:gd name="connsiteX1062" fmla="*/ 1330884 w 1607795"/>
                <a:gd name="connsiteY1062" fmla="*/ 450418 h 1988131"/>
                <a:gd name="connsiteX1063" fmla="*/ 1339647 w 1607795"/>
                <a:gd name="connsiteY1063" fmla="*/ 446037 h 1988131"/>
                <a:gd name="connsiteX1064" fmla="*/ 1351916 w 1607795"/>
                <a:gd name="connsiteY1064" fmla="*/ 443408 h 1988131"/>
                <a:gd name="connsiteX1065" fmla="*/ 1371194 w 1607795"/>
                <a:gd name="connsiteY1065" fmla="*/ 436398 h 1988131"/>
                <a:gd name="connsiteX1066" fmla="*/ 1385215 w 1607795"/>
                <a:gd name="connsiteY1066" fmla="*/ 439903 h 1988131"/>
                <a:gd name="connsiteX1067" fmla="*/ 1415009 w 1607795"/>
                <a:gd name="connsiteY1067" fmla="*/ 453923 h 1988131"/>
                <a:gd name="connsiteX1068" fmla="*/ 1423772 w 1607795"/>
                <a:gd name="connsiteY1068" fmla="*/ 456552 h 1988131"/>
                <a:gd name="connsiteX1069" fmla="*/ 1436040 w 1607795"/>
                <a:gd name="connsiteY1069" fmla="*/ 460934 h 1988131"/>
                <a:gd name="connsiteX1070" fmla="*/ 1444803 w 1607795"/>
                <a:gd name="connsiteY1070" fmla="*/ 464439 h 1988131"/>
                <a:gd name="connsiteX1071" fmla="*/ 1458824 w 1607795"/>
                <a:gd name="connsiteY1071" fmla="*/ 469697 h 1988131"/>
                <a:gd name="connsiteX1072" fmla="*/ 1476350 w 1607795"/>
                <a:gd name="connsiteY1072" fmla="*/ 480212 h 1988131"/>
                <a:gd name="connsiteX1073" fmla="*/ 1502639 w 1607795"/>
                <a:gd name="connsiteY1073" fmla="*/ 487223 h 1988131"/>
                <a:gd name="connsiteX1074" fmla="*/ 1504391 w 1607795"/>
                <a:gd name="connsiteY1074" fmla="*/ 487223 h 1988131"/>
                <a:gd name="connsiteX1075" fmla="*/ 1530681 w 1607795"/>
                <a:gd name="connsiteY1075" fmla="*/ 494233 h 1988131"/>
                <a:gd name="connsiteX1076" fmla="*/ 1534186 w 1607795"/>
                <a:gd name="connsiteY1076" fmla="*/ 497738 h 1988131"/>
                <a:gd name="connsiteX1077" fmla="*/ 1560475 w 1607795"/>
                <a:gd name="connsiteY1077" fmla="*/ 513512 h 1988131"/>
                <a:gd name="connsiteX1078" fmla="*/ 1581506 w 1607795"/>
                <a:gd name="connsiteY1078" fmla="*/ 525780 h 1988131"/>
                <a:gd name="connsiteX1079" fmla="*/ 1584135 w 1607795"/>
                <a:gd name="connsiteY1079" fmla="*/ 531038 h 1988131"/>
                <a:gd name="connsiteX1080" fmla="*/ 1590269 w 1607795"/>
                <a:gd name="connsiteY1080" fmla="*/ 532790 h 1988131"/>
                <a:gd name="connsiteX1081" fmla="*/ 1606042 w 1607795"/>
                <a:gd name="connsiteY1081" fmla="*/ 545059 h 1988131"/>
                <a:gd name="connsiteX1082" fmla="*/ 1606919 w 1607795"/>
                <a:gd name="connsiteY1082" fmla="*/ 553822 h 1988131"/>
                <a:gd name="connsiteX1083" fmla="*/ 1606042 w 1607795"/>
                <a:gd name="connsiteY1083" fmla="*/ 564337 h 1988131"/>
                <a:gd name="connsiteX1084" fmla="*/ 1604290 w 1607795"/>
                <a:gd name="connsiteY1084" fmla="*/ 576606 h 1988131"/>
                <a:gd name="connsiteX1085" fmla="*/ 1606042 w 1607795"/>
                <a:gd name="connsiteY1085" fmla="*/ 601142 h 1988131"/>
                <a:gd name="connsiteX1086" fmla="*/ 1607795 w 1607795"/>
                <a:gd name="connsiteY1086" fmla="*/ 606400 h 1988131"/>
                <a:gd name="connsiteX1087" fmla="*/ 1606919 w 1607795"/>
                <a:gd name="connsiteY1087" fmla="*/ 615163 h 1988131"/>
                <a:gd name="connsiteX1088" fmla="*/ 1595527 w 1607795"/>
                <a:gd name="connsiteY1088" fmla="*/ 620420 h 1988131"/>
                <a:gd name="connsiteX1089" fmla="*/ 1593774 w 1607795"/>
                <a:gd name="connsiteY1089" fmla="*/ 627431 h 1988131"/>
                <a:gd name="connsiteX1090" fmla="*/ 1581506 w 1607795"/>
                <a:gd name="connsiteY1090" fmla="*/ 643204 h 1988131"/>
                <a:gd name="connsiteX1091" fmla="*/ 1560475 w 1607795"/>
                <a:gd name="connsiteY1091" fmla="*/ 660730 h 1988131"/>
                <a:gd name="connsiteX1092" fmla="*/ 1553464 w 1607795"/>
                <a:gd name="connsiteY1092" fmla="*/ 671246 h 1988131"/>
                <a:gd name="connsiteX1093" fmla="*/ 1546454 w 1607795"/>
                <a:gd name="connsiteY1093" fmla="*/ 674751 h 1988131"/>
                <a:gd name="connsiteX1094" fmla="*/ 1542949 w 1607795"/>
                <a:gd name="connsiteY1094" fmla="*/ 694030 h 1988131"/>
                <a:gd name="connsiteX1095" fmla="*/ 1541196 w 1607795"/>
                <a:gd name="connsiteY1095" fmla="*/ 730834 h 1988131"/>
                <a:gd name="connsiteX1096" fmla="*/ 1541196 w 1607795"/>
                <a:gd name="connsiteY1096" fmla="*/ 713308 h 1988131"/>
                <a:gd name="connsiteX1097" fmla="*/ 1534186 w 1607795"/>
                <a:gd name="connsiteY1097" fmla="*/ 713308 h 1988131"/>
                <a:gd name="connsiteX1098" fmla="*/ 1532433 w 1607795"/>
                <a:gd name="connsiteY1098" fmla="*/ 718566 h 1988131"/>
                <a:gd name="connsiteX1099" fmla="*/ 1530681 w 1607795"/>
                <a:gd name="connsiteY1099" fmla="*/ 730834 h 1988131"/>
                <a:gd name="connsiteX1100" fmla="*/ 1530681 w 1607795"/>
                <a:gd name="connsiteY1100" fmla="*/ 767639 h 1988131"/>
                <a:gd name="connsiteX1101" fmla="*/ 1527175 w 1607795"/>
                <a:gd name="connsiteY1101" fmla="*/ 778155 h 1988131"/>
                <a:gd name="connsiteX1102" fmla="*/ 1527175 w 1607795"/>
                <a:gd name="connsiteY1102" fmla="*/ 806196 h 1988131"/>
                <a:gd name="connsiteX1103" fmla="*/ 1530681 w 1607795"/>
                <a:gd name="connsiteY1103" fmla="*/ 841248 h 1988131"/>
                <a:gd name="connsiteX1104" fmla="*/ 1530681 w 1607795"/>
                <a:gd name="connsiteY1104" fmla="*/ 862279 h 1988131"/>
                <a:gd name="connsiteX1105" fmla="*/ 1532433 w 1607795"/>
                <a:gd name="connsiteY1105" fmla="*/ 864032 h 1988131"/>
                <a:gd name="connsiteX1106" fmla="*/ 1530681 w 1607795"/>
                <a:gd name="connsiteY1106" fmla="*/ 865784 h 1988131"/>
                <a:gd name="connsiteX1107" fmla="*/ 1534186 w 1607795"/>
                <a:gd name="connsiteY1107" fmla="*/ 890321 h 1988131"/>
                <a:gd name="connsiteX1108" fmla="*/ 1534186 w 1607795"/>
                <a:gd name="connsiteY1108" fmla="*/ 902589 h 1988131"/>
                <a:gd name="connsiteX1109" fmla="*/ 1534186 w 1607795"/>
                <a:gd name="connsiteY1109" fmla="*/ 913105 h 1988131"/>
                <a:gd name="connsiteX1110" fmla="*/ 1534186 w 1607795"/>
                <a:gd name="connsiteY1110" fmla="*/ 918362 h 1988131"/>
                <a:gd name="connsiteX1111" fmla="*/ 1537691 w 1607795"/>
                <a:gd name="connsiteY1111" fmla="*/ 925373 h 1988131"/>
                <a:gd name="connsiteX1112" fmla="*/ 1541196 w 1607795"/>
                <a:gd name="connsiteY1112" fmla="*/ 932383 h 1988131"/>
                <a:gd name="connsiteX1113" fmla="*/ 1542072 w 1607795"/>
                <a:gd name="connsiteY1113" fmla="*/ 944651 h 1988131"/>
                <a:gd name="connsiteX1114" fmla="*/ 1542949 w 1607795"/>
                <a:gd name="connsiteY1114" fmla="*/ 955167 h 1988131"/>
                <a:gd name="connsiteX1115" fmla="*/ 1544701 w 1607795"/>
                <a:gd name="connsiteY1115" fmla="*/ 965683 h 1988131"/>
                <a:gd name="connsiteX1116" fmla="*/ 1546454 w 1607795"/>
                <a:gd name="connsiteY1116" fmla="*/ 979703 h 1988131"/>
                <a:gd name="connsiteX1117" fmla="*/ 1549959 w 1607795"/>
                <a:gd name="connsiteY1117" fmla="*/ 991972 h 1988131"/>
                <a:gd name="connsiteX1118" fmla="*/ 1553464 w 1607795"/>
                <a:gd name="connsiteY1118" fmla="*/ 1007745 h 1988131"/>
                <a:gd name="connsiteX1119" fmla="*/ 1553464 w 1607795"/>
                <a:gd name="connsiteY1119" fmla="*/ 1014755 h 1988131"/>
                <a:gd name="connsiteX1120" fmla="*/ 1542949 w 1607795"/>
                <a:gd name="connsiteY1120" fmla="*/ 1044550 h 1988131"/>
                <a:gd name="connsiteX1121" fmla="*/ 1542949 w 1607795"/>
                <a:gd name="connsiteY1121" fmla="*/ 1072591 h 1988131"/>
                <a:gd name="connsiteX1122" fmla="*/ 1546454 w 1607795"/>
                <a:gd name="connsiteY1122" fmla="*/ 1099757 h 1988131"/>
                <a:gd name="connsiteX1123" fmla="*/ 1553464 w 1607795"/>
                <a:gd name="connsiteY1123" fmla="*/ 1128674 h 1988131"/>
                <a:gd name="connsiteX1124" fmla="*/ 1553464 w 1607795"/>
                <a:gd name="connsiteY1124" fmla="*/ 1137437 h 1988131"/>
                <a:gd name="connsiteX1125" fmla="*/ 1546454 w 1607795"/>
                <a:gd name="connsiteY1125" fmla="*/ 1140943 h 1988131"/>
                <a:gd name="connsiteX1126" fmla="*/ 1548206 w 1607795"/>
                <a:gd name="connsiteY1126" fmla="*/ 1147953 h 1988131"/>
                <a:gd name="connsiteX1127" fmla="*/ 1534186 w 1607795"/>
                <a:gd name="connsiteY1127" fmla="*/ 1161974 h 1988131"/>
                <a:gd name="connsiteX1128" fmla="*/ 1502639 w 1607795"/>
                <a:gd name="connsiteY1128" fmla="*/ 1172490 h 1988131"/>
                <a:gd name="connsiteX1129" fmla="*/ 1497381 w 1607795"/>
                <a:gd name="connsiteY1129" fmla="*/ 1175995 h 1988131"/>
                <a:gd name="connsiteX1130" fmla="*/ 1497381 w 1607795"/>
                <a:gd name="connsiteY1130" fmla="*/ 1188263 h 1988131"/>
                <a:gd name="connsiteX1131" fmla="*/ 1494752 w 1607795"/>
                <a:gd name="connsiteY1131" fmla="*/ 1196150 h 1988131"/>
                <a:gd name="connsiteX1132" fmla="*/ 1483360 w 1607795"/>
                <a:gd name="connsiteY1132" fmla="*/ 1198778 h 1988131"/>
                <a:gd name="connsiteX1133" fmla="*/ 1478979 w 1607795"/>
                <a:gd name="connsiteY1133" fmla="*/ 1199655 h 1988131"/>
                <a:gd name="connsiteX1134" fmla="*/ 1471092 w 1607795"/>
                <a:gd name="connsiteY1134" fmla="*/ 1200531 h 1988131"/>
                <a:gd name="connsiteX1135" fmla="*/ 1467587 w 1607795"/>
                <a:gd name="connsiteY1135" fmla="*/ 1198778 h 1988131"/>
                <a:gd name="connsiteX1136" fmla="*/ 1458824 w 1607795"/>
                <a:gd name="connsiteY1136" fmla="*/ 1198778 h 1988131"/>
                <a:gd name="connsiteX1137" fmla="*/ 1451814 w 1607795"/>
                <a:gd name="connsiteY1137" fmla="*/ 1200531 h 1988131"/>
                <a:gd name="connsiteX1138" fmla="*/ 1439545 w 1607795"/>
                <a:gd name="connsiteY1138" fmla="*/ 1207541 h 1988131"/>
                <a:gd name="connsiteX1139" fmla="*/ 1436040 w 1607795"/>
                <a:gd name="connsiteY1139" fmla="*/ 1211047 h 1988131"/>
                <a:gd name="connsiteX1140" fmla="*/ 1436040 w 1607795"/>
                <a:gd name="connsiteY1140" fmla="*/ 1202284 h 1988131"/>
                <a:gd name="connsiteX1141" fmla="*/ 1415009 w 1607795"/>
                <a:gd name="connsiteY1141" fmla="*/ 1200531 h 1988131"/>
                <a:gd name="connsiteX1142" fmla="*/ 1400988 w 1607795"/>
                <a:gd name="connsiteY1142" fmla="*/ 1200531 h 1988131"/>
                <a:gd name="connsiteX1143" fmla="*/ 1388720 w 1607795"/>
                <a:gd name="connsiteY1143" fmla="*/ 1200531 h 1988131"/>
                <a:gd name="connsiteX1144" fmla="*/ 1386967 w 1607795"/>
                <a:gd name="connsiteY1144" fmla="*/ 1200531 h 1988131"/>
                <a:gd name="connsiteX1145" fmla="*/ 1385215 w 1607795"/>
                <a:gd name="connsiteY1145" fmla="*/ 1202284 h 1988131"/>
                <a:gd name="connsiteX1146" fmla="*/ 1373823 w 1607795"/>
                <a:gd name="connsiteY1146" fmla="*/ 1200531 h 1988131"/>
                <a:gd name="connsiteX1147" fmla="*/ 1358926 w 1607795"/>
                <a:gd name="connsiteY1147" fmla="*/ 1198778 h 1988131"/>
                <a:gd name="connsiteX1148" fmla="*/ 1355421 w 1607795"/>
                <a:gd name="connsiteY1148" fmla="*/ 1202284 h 1988131"/>
                <a:gd name="connsiteX1149" fmla="*/ 1325626 w 1607795"/>
                <a:gd name="connsiteY1149" fmla="*/ 1190015 h 1988131"/>
                <a:gd name="connsiteX1150" fmla="*/ 1320369 w 1607795"/>
                <a:gd name="connsiteY1150" fmla="*/ 1187387 h 1988131"/>
                <a:gd name="connsiteX1151" fmla="*/ 1313358 w 1607795"/>
                <a:gd name="connsiteY1151" fmla="*/ 1179500 h 1988131"/>
                <a:gd name="connsiteX1152" fmla="*/ 1304595 w 1607795"/>
                <a:gd name="connsiteY1152" fmla="*/ 1175995 h 1988131"/>
                <a:gd name="connsiteX1153" fmla="*/ 1309853 w 1607795"/>
                <a:gd name="connsiteY1153" fmla="*/ 1172490 h 1988131"/>
                <a:gd name="connsiteX1154" fmla="*/ 1313358 w 1607795"/>
                <a:gd name="connsiteY1154" fmla="*/ 1168984 h 1988131"/>
                <a:gd name="connsiteX1155" fmla="*/ 1304595 w 1607795"/>
                <a:gd name="connsiteY1155" fmla="*/ 1165479 h 1988131"/>
                <a:gd name="connsiteX1156" fmla="*/ 1318616 w 1607795"/>
                <a:gd name="connsiteY1156" fmla="*/ 1165479 h 1988131"/>
                <a:gd name="connsiteX1157" fmla="*/ 1304595 w 1607795"/>
                <a:gd name="connsiteY1157" fmla="*/ 1153211 h 1988131"/>
                <a:gd name="connsiteX1158" fmla="*/ 1304595 w 1607795"/>
                <a:gd name="connsiteY1158" fmla="*/ 1163726 h 1988131"/>
                <a:gd name="connsiteX1159" fmla="*/ 1300213 w 1607795"/>
                <a:gd name="connsiteY1159" fmla="*/ 1155840 h 1988131"/>
                <a:gd name="connsiteX1160" fmla="*/ 1299337 w 1607795"/>
                <a:gd name="connsiteY1160" fmla="*/ 1147953 h 1988131"/>
                <a:gd name="connsiteX1161" fmla="*/ 1294080 w 1607795"/>
                <a:gd name="connsiteY1161" fmla="*/ 1146200 h 1988131"/>
                <a:gd name="connsiteX1162" fmla="*/ 1294080 w 1607795"/>
                <a:gd name="connsiteY1162" fmla="*/ 1158469 h 1988131"/>
                <a:gd name="connsiteX1163" fmla="*/ 1297585 w 1607795"/>
                <a:gd name="connsiteY1163" fmla="*/ 1167232 h 1988131"/>
                <a:gd name="connsiteX1164" fmla="*/ 1299337 w 1607795"/>
                <a:gd name="connsiteY1164" fmla="*/ 1177747 h 1988131"/>
                <a:gd name="connsiteX1165" fmla="*/ 1299337 w 1607795"/>
                <a:gd name="connsiteY1165" fmla="*/ 1193521 h 1988131"/>
                <a:gd name="connsiteX1166" fmla="*/ 1302843 w 1607795"/>
                <a:gd name="connsiteY1166" fmla="*/ 1209294 h 1988131"/>
                <a:gd name="connsiteX1167" fmla="*/ 1301090 w 1607795"/>
                <a:gd name="connsiteY1167" fmla="*/ 1216304 h 1988131"/>
                <a:gd name="connsiteX1168" fmla="*/ 1295832 w 1607795"/>
                <a:gd name="connsiteY1168" fmla="*/ 1225067 h 1988131"/>
                <a:gd name="connsiteX1169" fmla="*/ 1297585 w 1607795"/>
                <a:gd name="connsiteY1169" fmla="*/ 1247851 h 1988131"/>
                <a:gd name="connsiteX1170" fmla="*/ 1299337 w 1607795"/>
                <a:gd name="connsiteY1170" fmla="*/ 1268882 h 1988131"/>
                <a:gd name="connsiteX1171" fmla="*/ 1299337 w 1607795"/>
                <a:gd name="connsiteY1171" fmla="*/ 1275893 h 1988131"/>
                <a:gd name="connsiteX1172" fmla="*/ 1301090 w 1607795"/>
                <a:gd name="connsiteY1172" fmla="*/ 1304811 h 1988131"/>
                <a:gd name="connsiteX1173" fmla="*/ 1302843 w 1607795"/>
                <a:gd name="connsiteY1173" fmla="*/ 1331976 h 1988131"/>
                <a:gd name="connsiteX1174" fmla="*/ 1302843 w 1607795"/>
                <a:gd name="connsiteY1174" fmla="*/ 1389812 h 1988131"/>
                <a:gd name="connsiteX1175" fmla="*/ 1304595 w 1607795"/>
                <a:gd name="connsiteY1175" fmla="*/ 1393317 h 1988131"/>
                <a:gd name="connsiteX1176" fmla="*/ 1310729 w 1607795"/>
                <a:gd name="connsiteY1176" fmla="*/ 1419606 h 1988131"/>
                <a:gd name="connsiteX1177" fmla="*/ 1309853 w 1607795"/>
                <a:gd name="connsiteY1177" fmla="*/ 1438885 h 1988131"/>
                <a:gd name="connsiteX1178" fmla="*/ 1304595 w 1607795"/>
                <a:gd name="connsiteY1178" fmla="*/ 1468679 h 1988131"/>
                <a:gd name="connsiteX1179" fmla="*/ 1304595 w 1607795"/>
                <a:gd name="connsiteY1179" fmla="*/ 1479195 h 1988131"/>
                <a:gd name="connsiteX1180" fmla="*/ 1304595 w 1607795"/>
                <a:gd name="connsiteY1180" fmla="*/ 1494968 h 1988131"/>
                <a:gd name="connsiteX1181" fmla="*/ 1303822 w 1607795"/>
                <a:gd name="connsiteY1181" fmla="*/ 1500378 h 1988131"/>
                <a:gd name="connsiteX1182" fmla="*/ 1266932 w 1607795"/>
                <a:gd name="connsiteY1182" fmla="*/ 1746831 h 1988131"/>
                <a:gd name="connsiteX1183" fmla="*/ 1209782 w 1607795"/>
                <a:gd name="connsiteY1183" fmla="*/ 1988131 h 1988131"/>
                <a:gd name="connsiteX1184" fmla="*/ 1133582 w 1607795"/>
                <a:gd name="connsiteY1184" fmla="*/ 1743656 h 1988131"/>
                <a:gd name="connsiteX1185" fmla="*/ 1053179 w 1607795"/>
                <a:gd name="connsiteY1185" fmla="*/ 1500378 h 1988131"/>
                <a:gd name="connsiteX1186" fmla="*/ 1053973 w 1607795"/>
                <a:gd name="connsiteY1186" fmla="*/ 1497597 h 1988131"/>
                <a:gd name="connsiteX1187" fmla="*/ 1055726 w 1607795"/>
                <a:gd name="connsiteY1187" fmla="*/ 1491463 h 1988131"/>
                <a:gd name="connsiteX1188" fmla="*/ 1055726 w 1607795"/>
                <a:gd name="connsiteY1188" fmla="*/ 1386307 h 1988131"/>
                <a:gd name="connsiteX1189" fmla="*/ 1053097 w 1607795"/>
                <a:gd name="connsiteY1189" fmla="*/ 1376667 h 1988131"/>
                <a:gd name="connsiteX1190" fmla="*/ 1055726 w 1607795"/>
                <a:gd name="connsiteY1190" fmla="*/ 1370533 h 1988131"/>
                <a:gd name="connsiteX1191" fmla="*/ 1057479 w 1607795"/>
                <a:gd name="connsiteY1191" fmla="*/ 1351255 h 1988131"/>
                <a:gd name="connsiteX1192" fmla="*/ 1059231 w 1607795"/>
                <a:gd name="connsiteY1192" fmla="*/ 1335481 h 1988131"/>
                <a:gd name="connsiteX1193" fmla="*/ 1066241 w 1607795"/>
                <a:gd name="connsiteY1193" fmla="*/ 1326718 h 1988131"/>
                <a:gd name="connsiteX1194" fmla="*/ 1062736 w 1607795"/>
                <a:gd name="connsiteY1194" fmla="*/ 1202284 h 1988131"/>
                <a:gd name="connsiteX1195" fmla="*/ 1060984 w 1607795"/>
                <a:gd name="connsiteY1195" fmla="*/ 1197026 h 1988131"/>
                <a:gd name="connsiteX1196" fmla="*/ 1059231 w 1607795"/>
                <a:gd name="connsiteY1196" fmla="*/ 1174242 h 1988131"/>
                <a:gd name="connsiteX1197" fmla="*/ 1060984 w 1607795"/>
                <a:gd name="connsiteY1197" fmla="*/ 1160221 h 1988131"/>
                <a:gd name="connsiteX1198" fmla="*/ 1057479 w 1607795"/>
                <a:gd name="connsiteY1198" fmla="*/ 1060323 h 1988131"/>
                <a:gd name="connsiteX1199" fmla="*/ 1057479 w 1607795"/>
                <a:gd name="connsiteY1199" fmla="*/ 1051560 h 1988131"/>
                <a:gd name="connsiteX1200" fmla="*/ 1055726 w 1607795"/>
                <a:gd name="connsiteY1200" fmla="*/ 1055065 h 1988131"/>
                <a:gd name="connsiteX1201" fmla="*/ 1052220 w 1607795"/>
                <a:gd name="connsiteY1201" fmla="*/ 1062076 h 1988131"/>
                <a:gd name="connsiteX1202" fmla="*/ 1052220 w 1607795"/>
                <a:gd name="connsiteY1202" fmla="*/ 1021766 h 1988131"/>
                <a:gd name="connsiteX1203" fmla="*/ 1050468 w 1607795"/>
                <a:gd name="connsiteY1203" fmla="*/ 1016508 h 1988131"/>
                <a:gd name="connsiteX1204" fmla="*/ 1048716 w 1607795"/>
                <a:gd name="connsiteY1204" fmla="*/ 995477 h 1988131"/>
                <a:gd name="connsiteX1205" fmla="*/ 1045210 w 1607795"/>
                <a:gd name="connsiteY1205" fmla="*/ 990219 h 1988131"/>
                <a:gd name="connsiteX1206" fmla="*/ 1044334 w 1607795"/>
                <a:gd name="connsiteY1206" fmla="*/ 987590 h 1988131"/>
                <a:gd name="connsiteX1207" fmla="*/ 1041705 w 1607795"/>
                <a:gd name="connsiteY1207" fmla="*/ 986714 h 1988131"/>
                <a:gd name="connsiteX1208" fmla="*/ 1041705 w 1607795"/>
                <a:gd name="connsiteY1208" fmla="*/ 956920 h 1988131"/>
                <a:gd name="connsiteX1209" fmla="*/ 1044334 w 1607795"/>
                <a:gd name="connsiteY1209" fmla="*/ 932383 h 1988131"/>
                <a:gd name="connsiteX1210" fmla="*/ 1046963 w 1607795"/>
                <a:gd name="connsiteY1210" fmla="*/ 909599 h 1988131"/>
                <a:gd name="connsiteX1211" fmla="*/ 1046963 w 1607795"/>
                <a:gd name="connsiteY1211" fmla="*/ 888568 h 1988131"/>
                <a:gd name="connsiteX1212" fmla="*/ 1052220 w 1607795"/>
                <a:gd name="connsiteY1212" fmla="*/ 892074 h 1988131"/>
                <a:gd name="connsiteX1213" fmla="*/ 1052220 w 1607795"/>
                <a:gd name="connsiteY1213" fmla="*/ 851764 h 1988131"/>
                <a:gd name="connsiteX1214" fmla="*/ 1046963 w 1607795"/>
                <a:gd name="connsiteY1214" fmla="*/ 823722 h 1988131"/>
                <a:gd name="connsiteX1215" fmla="*/ 1041705 w 1607795"/>
                <a:gd name="connsiteY1215" fmla="*/ 823722 h 1988131"/>
                <a:gd name="connsiteX1216" fmla="*/ 1041705 w 1607795"/>
                <a:gd name="connsiteY1216" fmla="*/ 737845 h 1988131"/>
                <a:gd name="connsiteX1217" fmla="*/ 1037324 w 1607795"/>
                <a:gd name="connsiteY1217" fmla="*/ 742226 h 1988131"/>
                <a:gd name="connsiteX1218" fmla="*/ 1034695 w 1607795"/>
                <a:gd name="connsiteY1218" fmla="*/ 744855 h 1988131"/>
                <a:gd name="connsiteX1219" fmla="*/ 1032066 w 1607795"/>
                <a:gd name="connsiteY1219" fmla="*/ 731711 h 1988131"/>
                <a:gd name="connsiteX1220" fmla="*/ 1027684 w 1607795"/>
                <a:gd name="connsiteY1220" fmla="*/ 723824 h 1988131"/>
                <a:gd name="connsiteX1221" fmla="*/ 1020674 w 1607795"/>
                <a:gd name="connsiteY1221" fmla="*/ 719442 h 1988131"/>
                <a:gd name="connsiteX1222" fmla="*/ 1027684 w 1607795"/>
                <a:gd name="connsiteY1222" fmla="*/ 713308 h 1988131"/>
                <a:gd name="connsiteX1223" fmla="*/ 1013664 w 1607795"/>
                <a:gd name="connsiteY1223" fmla="*/ 705422 h 1988131"/>
                <a:gd name="connsiteX1224" fmla="*/ 997890 w 1607795"/>
                <a:gd name="connsiteY1224" fmla="*/ 699287 h 1988131"/>
                <a:gd name="connsiteX1225" fmla="*/ 994385 w 1607795"/>
                <a:gd name="connsiteY1225" fmla="*/ 688772 h 1988131"/>
                <a:gd name="connsiteX1226" fmla="*/ 990880 w 1607795"/>
                <a:gd name="connsiteY1226" fmla="*/ 681761 h 1988131"/>
                <a:gd name="connsiteX1227" fmla="*/ 985622 w 1607795"/>
                <a:gd name="connsiteY1227" fmla="*/ 667741 h 1988131"/>
                <a:gd name="connsiteX1228" fmla="*/ 977954 w 1607795"/>
                <a:gd name="connsiteY1228" fmla="*/ 661388 h 1988131"/>
                <a:gd name="connsiteX1229" fmla="*/ 976859 w 1607795"/>
                <a:gd name="connsiteY1229" fmla="*/ 659679 h 1988131"/>
                <a:gd name="connsiteX1230" fmla="*/ 976859 w 1607795"/>
                <a:gd name="connsiteY1230" fmla="*/ 662483 h 1988131"/>
                <a:gd name="connsiteX1231" fmla="*/ 982117 w 1607795"/>
                <a:gd name="connsiteY1231" fmla="*/ 669493 h 1988131"/>
                <a:gd name="connsiteX1232" fmla="*/ 985622 w 1607795"/>
                <a:gd name="connsiteY1232" fmla="*/ 674751 h 1988131"/>
                <a:gd name="connsiteX1233" fmla="*/ 989127 w 1607795"/>
                <a:gd name="connsiteY1233" fmla="*/ 713308 h 1988131"/>
                <a:gd name="connsiteX1234" fmla="*/ 994385 w 1607795"/>
                <a:gd name="connsiteY1234" fmla="*/ 778155 h 1988131"/>
                <a:gd name="connsiteX1235" fmla="*/ 994385 w 1607795"/>
                <a:gd name="connsiteY1235" fmla="*/ 837743 h 1988131"/>
                <a:gd name="connsiteX1236" fmla="*/ 997890 w 1607795"/>
                <a:gd name="connsiteY1236" fmla="*/ 832485 h 1988131"/>
                <a:gd name="connsiteX1237" fmla="*/ 1003148 w 1607795"/>
                <a:gd name="connsiteY1237" fmla="*/ 827227 h 1988131"/>
                <a:gd name="connsiteX1238" fmla="*/ 1003148 w 1607795"/>
                <a:gd name="connsiteY1238" fmla="*/ 828980 h 1988131"/>
                <a:gd name="connsiteX1239" fmla="*/ 1000519 w 1607795"/>
                <a:gd name="connsiteY1239" fmla="*/ 843001 h 1988131"/>
                <a:gd name="connsiteX1240" fmla="*/ 997890 w 1607795"/>
                <a:gd name="connsiteY1240" fmla="*/ 855269 h 1988131"/>
                <a:gd name="connsiteX1241" fmla="*/ 994385 w 1607795"/>
                <a:gd name="connsiteY1241" fmla="*/ 876300 h 1988131"/>
                <a:gd name="connsiteX1242" fmla="*/ 992632 w 1607795"/>
                <a:gd name="connsiteY1242" fmla="*/ 883311 h 1988131"/>
                <a:gd name="connsiteX1243" fmla="*/ 995261 w 1607795"/>
                <a:gd name="connsiteY1243" fmla="*/ 895579 h 1988131"/>
                <a:gd name="connsiteX1244" fmla="*/ 997890 w 1607795"/>
                <a:gd name="connsiteY1244" fmla="*/ 906094 h 1988131"/>
                <a:gd name="connsiteX1245" fmla="*/ 1003148 w 1607795"/>
                <a:gd name="connsiteY1245" fmla="*/ 909599 h 1988131"/>
                <a:gd name="connsiteX1246" fmla="*/ 1006653 w 1607795"/>
                <a:gd name="connsiteY1246" fmla="*/ 914857 h 1988131"/>
                <a:gd name="connsiteX1247" fmla="*/ 1006653 w 1607795"/>
                <a:gd name="connsiteY1247" fmla="*/ 918362 h 1988131"/>
                <a:gd name="connsiteX1248" fmla="*/ 1004900 w 1607795"/>
                <a:gd name="connsiteY1248" fmla="*/ 928878 h 1988131"/>
                <a:gd name="connsiteX1249" fmla="*/ 1007530 w 1607795"/>
                <a:gd name="connsiteY1249" fmla="*/ 937641 h 1988131"/>
                <a:gd name="connsiteX1250" fmla="*/ 1010158 w 1607795"/>
                <a:gd name="connsiteY1250" fmla="*/ 944651 h 1988131"/>
                <a:gd name="connsiteX1251" fmla="*/ 1012787 w 1607795"/>
                <a:gd name="connsiteY1251" fmla="*/ 948157 h 1988131"/>
                <a:gd name="connsiteX1252" fmla="*/ 1018921 w 1607795"/>
                <a:gd name="connsiteY1252" fmla="*/ 948157 h 1988131"/>
                <a:gd name="connsiteX1253" fmla="*/ 1018921 w 1607795"/>
                <a:gd name="connsiteY1253" fmla="*/ 979703 h 1988131"/>
                <a:gd name="connsiteX1254" fmla="*/ 1021550 w 1607795"/>
                <a:gd name="connsiteY1254" fmla="*/ 984085 h 1988131"/>
                <a:gd name="connsiteX1255" fmla="*/ 1024179 w 1607795"/>
                <a:gd name="connsiteY1255" fmla="*/ 990219 h 1988131"/>
                <a:gd name="connsiteX1256" fmla="*/ 1025055 w 1607795"/>
                <a:gd name="connsiteY1256" fmla="*/ 997229 h 1988131"/>
                <a:gd name="connsiteX1257" fmla="*/ 1024179 w 1607795"/>
                <a:gd name="connsiteY1257" fmla="*/ 1004240 h 1988131"/>
                <a:gd name="connsiteX1258" fmla="*/ 1025932 w 1607795"/>
                <a:gd name="connsiteY1258" fmla="*/ 1009498 h 1988131"/>
                <a:gd name="connsiteX1259" fmla="*/ 1027684 w 1607795"/>
                <a:gd name="connsiteY1259" fmla="*/ 1014755 h 1988131"/>
                <a:gd name="connsiteX1260" fmla="*/ 1029437 w 1607795"/>
                <a:gd name="connsiteY1260" fmla="*/ 1033158 h 1988131"/>
                <a:gd name="connsiteX1261" fmla="*/ 1031189 w 1607795"/>
                <a:gd name="connsiteY1261" fmla="*/ 1051560 h 1988131"/>
                <a:gd name="connsiteX1262" fmla="*/ 1031189 w 1607795"/>
                <a:gd name="connsiteY1262" fmla="*/ 1076096 h 1988131"/>
                <a:gd name="connsiteX1263" fmla="*/ 1027684 w 1607795"/>
                <a:gd name="connsiteY1263" fmla="*/ 1097128 h 1988131"/>
                <a:gd name="connsiteX1264" fmla="*/ 1024179 w 1607795"/>
                <a:gd name="connsiteY1264" fmla="*/ 1112901 h 1988131"/>
                <a:gd name="connsiteX1265" fmla="*/ 1018921 w 1607795"/>
                <a:gd name="connsiteY1265" fmla="*/ 1128674 h 1988131"/>
                <a:gd name="connsiteX1266" fmla="*/ 1012787 w 1607795"/>
                <a:gd name="connsiteY1266" fmla="*/ 1135685 h 1988131"/>
                <a:gd name="connsiteX1267" fmla="*/ 1006653 w 1607795"/>
                <a:gd name="connsiteY1267" fmla="*/ 1140943 h 1988131"/>
                <a:gd name="connsiteX1268" fmla="*/ 989127 w 1607795"/>
                <a:gd name="connsiteY1268" fmla="*/ 1158469 h 1988131"/>
                <a:gd name="connsiteX1269" fmla="*/ 968096 w 1607795"/>
                <a:gd name="connsiteY1269" fmla="*/ 1168984 h 1988131"/>
                <a:gd name="connsiteX1270" fmla="*/ 952322 w 1607795"/>
                <a:gd name="connsiteY1270" fmla="*/ 1168984 h 1988131"/>
                <a:gd name="connsiteX1271" fmla="*/ 947065 w 1607795"/>
                <a:gd name="connsiteY1271" fmla="*/ 1167232 h 1988131"/>
                <a:gd name="connsiteX1272" fmla="*/ 933921 w 1607795"/>
                <a:gd name="connsiteY1272" fmla="*/ 1169861 h 1988131"/>
                <a:gd name="connsiteX1273" fmla="*/ 922528 w 1607795"/>
                <a:gd name="connsiteY1273" fmla="*/ 1172490 h 1988131"/>
                <a:gd name="connsiteX1274" fmla="*/ 924281 w 1607795"/>
                <a:gd name="connsiteY1274" fmla="*/ 1176871 h 1988131"/>
                <a:gd name="connsiteX1275" fmla="*/ 926034 w 1607795"/>
                <a:gd name="connsiteY1275" fmla="*/ 1179500 h 1988131"/>
                <a:gd name="connsiteX1276" fmla="*/ 931291 w 1607795"/>
                <a:gd name="connsiteY1276" fmla="*/ 1183005 h 1988131"/>
                <a:gd name="connsiteX1277" fmla="*/ 931291 w 1607795"/>
                <a:gd name="connsiteY1277" fmla="*/ 1193521 h 1988131"/>
                <a:gd name="connsiteX1278" fmla="*/ 923404 w 1607795"/>
                <a:gd name="connsiteY1278" fmla="*/ 1195273 h 1988131"/>
                <a:gd name="connsiteX1279" fmla="*/ 919023 w 1607795"/>
                <a:gd name="connsiteY1279" fmla="*/ 1193521 h 1988131"/>
                <a:gd name="connsiteX1280" fmla="*/ 912012 w 1607795"/>
                <a:gd name="connsiteY1280" fmla="*/ 1172490 h 1988131"/>
                <a:gd name="connsiteX1281" fmla="*/ 910260 w 1607795"/>
                <a:gd name="connsiteY1281" fmla="*/ 1164603 h 1988131"/>
                <a:gd name="connsiteX1282" fmla="*/ 901497 w 1607795"/>
                <a:gd name="connsiteY1282" fmla="*/ 1161974 h 1988131"/>
                <a:gd name="connsiteX1283" fmla="*/ 894487 w 1607795"/>
                <a:gd name="connsiteY1283" fmla="*/ 1149706 h 1988131"/>
                <a:gd name="connsiteX1284" fmla="*/ 891858 w 1607795"/>
                <a:gd name="connsiteY1284" fmla="*/ 1156716 h 1988131"/>
                <a:gd name="connsiteX1285" fmla="*/ 889229 w 1607795"/>
                <a:gd name="connsiteY1285" fmla="*/ 1161974 h 1988131"/>
                <a:gd name="connsiteX1286" fmla="*/ 886600 w 1607795"/>
                <a:gd name="connsiteY1286" fmla="*/ 1160221 h 1988131"/>
                <a:gd name="connsiteX1287" fmla="*/ 882219 w 1607795"/>
                <a:gd name="connsiteY1287" fmla="*/ 1158469 h 1988131"/>
                <a:gd name="connsiteX1288" fmla="*/ 882219 w 1607795"/>
                <a:gd name="connsiteY1288" fmla="*/ 1161974 h 1988131"/>
                <a:gd name="connsiteX1289" fmla="*/ 872579 w 1607795"/>
                <a:gd name="connsiteY1289" fmla="*/ 1155840 h 1988131"/>
                <a:gd name="connsiteX1290" fmla="*/ 869950 w 1607795"/>
                <a:gd name="connsiteY1290" fmla="*/ 1147953 h 1988131"/>
                <a:gd name="connsiteX1291" fmla="*/ 857682 w 1607795"/>
                <a:gd name="connsiteY1291" fmla="*/ 1146200 h 1988131"/>
                <a:gd name="connsiteX1292" fmla="*/ 845414 w 1607795"/>
                <a:gd name="connsiteY1292" fmla="*/ 1137437 h 1988131"/>
                <a:gd name="connsiteX1293" fmla="*/ 841909 w 1607795"/>
                <a:gd name="connsiteY1293" fmla="*/ 1140066 h 1988131"/>
                <a:gd name="connsiteX1294" fmla="*/ 838404 w 1607795"/>
                <a:gd name="connsiteY1294" fmla="*/ 1146200 h 1988131"/>
                <a:gd name="connsiteX1295" fmla="*/ 826135 w 1607795"/>
                <a:gd name="connsiteY1295" fmla="*/ 1128674 h 1988131"/>
                <a:gd name="connsiteX1296" fmla="*/ 821754 w 1607795"/>
                <a:gd name="connsiteY1296" fmla="*/ 1132180 h 1988131"/>
                <a:gd name="connsiteX1297" fmla="*/ 819125 w 1607795"/>
                <a:gd name="connsiteY1297" fmla="*/ 1137437 h 1988131"/>
                <a:gd name="connsiteX1298" fmla="*/ 813867 w 1607795"/>
                <a:gd name="connsiteY1298" fmla="*/ 1131303 h 1988131"/>
                <a:gd name="connsiteX1299" fmla="*/ 810362 w 1607795"/>
                <a:gd name="connsiteY1299" fmla="*/ 1125169 h 1988131"/>
                <a:gd name="connsiteX1300" fmla="*/ 806857 w 1607795"/>
                <a:gd name="connsiteY1300" fmla="*/ 1118159 h 1988131"/>
                <a:gd name="connsiteX1301" fmla="*/ 806857 w 1607795"/>
                <a:gd name="connsiteY1301" fmla="*/ 1104138 h 1988131"/>
                <a:gd name="connsiteX1302" fmla="*/ 796341 w 1607795"/>
                <a:gd name="connsiteY1302" fmla="*/ 1101509 h 1988131"/>
                <a:gd name="connsiteX1303" fmla="*/ 794589 w 1607795"/>
                <a:gd name="connsiteY1303" fmla="*/ 1088365 h 1988131"/>
                <a:gd name="connsiteX1304" fmla="*/ 794589 w 1607795"/>
                <a:gd name="connsiteY1304" fmla="*/ 1084859 h 1988131"/>
                <a:gd name="connsiteX1305" fmla="*/ 784073 w 1607795"/>
                <a:gd name="connsiteY1305" fmla="*/ 1084859 h 1988131"/>
                <a:gd name="connsiteX1306" fmla="*/ 784073 w 1607795"/>
                <a:gd name="connsiteY1306" fmla="*/ 1076096 h 1988131"/>
                <a:gd name="connsiteX1307" fmla="*/ 784073 w 1607795"/>
                <a:gd name="connsiteY1307" fmla="*/ 1069086 h 1988131"/>
                <a:gd name="connsiteX1308" fmla="*/ 782320 w 1607795"/>
                <a:gd name="connsiteY1308" fmla="*/ 1055065 h 1988131"/>
                <a:gd name="connsiteX1309" fmla="*/ 775310 w 1607795"/>
                <a:gd name="connsiteY1309" fmla="*/ 1065581 h 1988131"/>
                <a:gd name="connsiteX1310" fmla="*/ 773557 w 1607795"/>
                <a:gd name="connsiteY1310" fmla="*/ 1062076 h 1988131"/>
                <a:gd name="connsiteX1311" fmla="*/ 771805 w 1607795"/>
                <a:gd name="connsiteY1311" fmla="*/ 1058570 h 1988131"/>
                <a:gd name="connsiteX1312" fmla="*/ 757784 w 1607795"/>
                <a:gd name="connsiteY1312" fmla="*/ 1058570 h 1988131"/>
                <a:gd name="connsiteX1313" fmla="*/ 747268 w 1607795"/>
                <a:gd name="connsiteY1313" fmla="*/ 1060323 h 1988131"/>
                <a:gd name="connsiteX1314" fmla="*/ 738067 w 1607795"/>
                <a:gd name="connsiteY1314" fmla="*/ 1058570 h 1988131"/>
                <a:gd name="connsiteX1315" fmla="*/ 733767 w 1607795"/>
                <a:gd name="connsiteY1315" fmla="*/ 1055130 h 1988131"/>
                <a:gd name="connsiteX1316" fmla="*/ 747268 w 1607795"/>
                <a:gd name="connsiteY1316" fmla="*/ 1056818 h 1988131"/>
                <a:gd name="connsiteX1317" fmla="*/ 761289 w 1607795"/>
                <a:gd name="connsiteY1317" fmla="*/ 1051560 h 1988131"/>
                <a:gd name="connsiteX1318" fmla="*/ 765671 w 1607795"/>
                <a:gd name="connsiteY1318" fmla="*/ 1048931 h 1988131"/>
                <a:gd name="connsiteX1319" fmla="*/ 771805 w 1607795"/>
                <a:gd name="connsiteY1319" fmla="*/ 1044550 h 1988131"/>
                <a:gd name="connsiteX1320" fmla="*/ 762165 w 1607795"/>
                <a:gd name="connsiteY1320" fmla="*/ 1040168 h 1988131"/>
                <a:gd name="connsiteX1321" fmla="*/ 757784 w 1607795"/>
                <a:gd name="connsiteY1321" fmla="*/ 1035787 h 1988131"/>
                <a:gd name="connsiteX1322" fmla="*/ 752526 w 1607795"/>
                <a:gd name="connsiteY1322" fmla="*/ 1034034 h 1988131"/>
                <a:gd name="connsiteX1323" fmla="*/ 757784 w 1607795"/>
                <a:gd name="connsiteY1323" fmla="*/ 1032282 h 1988131"/>
                <a:gd name="connsiteX1324" fmla="*/ 761289 w 1607795"/>
                <a:gd name="connsiteY1324" fmla="*/ 1032282 h 1988131"/>
                <a:gd name="connsiteX1325" fmla="*/ 745516 w 1607795"/>
                <a:gd name="connsiteY1325" fmla="*/ 1011250 h 1988131"/>
                <a:gd name="connsiteX1326" fmla="*/ 740258 w 1607795"/>
                <a:gd name="connsiteY1326" fmla="*/ 1007745 h 1988131"/>
                <a:gd name="connsiteX1327" fmla="*/ 735001 w 1607795"/>
                <a:gd name="connsiteY1327" fmla="*/ 1000735 h 1988131"/>
                <a:gd name="connsiteX1328" fmla="*/ 729742 w 1607795"/>
                <a:gd name="connsiteY1328" fmla="*/ 997229 h 1988131"/>
                <a:gd name="connsiteX1329" fmla="*/ 726237 w 1607795"/>
                <a:gd name="connsiteY1329" fmla="*/ 990219 h 1988131"/>
                <a:gd name="connsiteX1330" fmla="*/ 711340 w 1607795"/>
                <a:gd name="connsiteY1330" fmla="*/ 985838 h 1988131"/>
                <a:gd name="connsiteX1331" fmla="*/ 708711 w 1607795"/>
                <a:gd name="connsiteY1331" fmla="*/ 984345 h 1988131"/>
                <a:gd name="connsiteX1332" fmla="*/ 708711 w 1607795"/>
                <a:gd name="connsiteY1332" fmla="*/ 990219 h 1988131"/>
                <a:gd name="connsiteX1333" fmla="*/ 708197 w 1607795"/>
                <a:gd name="connsiteY1333" fmla="*/ 984054 h 1988131"/>
                <a:gd name="connsiteX1334" fmla="*/ 703234 w 1607795"/>
                <a:gd name="connsiteY1334" fmla="*/ 981237 h 1988131"/>
                <a:gd name="connsiteX1335" fmla="*/ 698196 w 1607795"/>
                <a:gd name="connsiteY1335" fmla="*/ 972693 h 1988131"/>
                <a:gd name="connsiteX1336" fmla="*/ 706959 w 1607795"/>
                <a:gd name="connsiteY1336" fmla="*/ 972693 h 1988131"/>
                <a:gd name="connsiteX1337" fmla="*/ 707257 w 1607795"/>
                <a:gd name="connsiteY1337" fmla="*/ 972768 h 1988131"/>
                <a:gd name="connsiteX1338" fmla="*/ 706959 w 1607795"/>
                <a:gd name="connsiteY1338" fmla="*/ 969188 h 1988131"/>
                <a:gd name="connsiteX1339" fmla="*/ 708711 w 1607795"/>
                <a:gd name="connsiteY1339" fmla="*/ 969188 h 1988131"/>
                <a:gd name="connsiteX1340" fmla="*/ 708711 w 1607795"/>
                <a:gd name="connsiteY1340" fmla="*/ 973131 h 1988131"/>
                <a:gd name="connsiteX1341" fmla="*/ 720979 w 1607795"/>
                <a:gd name="connsiteY1341" fmla="*/ 976198 h 1988131"/>
                <a:gd name="connsiteX1342" fmla="*/ 724484 w 1607795"/>
                <a:gd name="connsiteY1342" fmla="*/ 971817 h 1988131"/>
                <a:gd name="connsiteX1343" fmla="*/ 722732 w 1607795"/>
                <a:gd name="connsiteY1343" fmla="*/ 965683 h 1988131"/>
                <a:gd name="connsiteX1344" fmla="*/ 720979 w 1607795"/>
                <a:gd name="connsiteY1344" fmla="*/ 962178 h 1988131"/>
                <a:gd name="connsiteX1345" fmla="*/ 710894 w 1607795"/>
                <a:gd name="connsiteY1345" fmla="*/ 953643 h 1988131"/>
                <a:gd name="connsiteX1346" fmla="*/ 710902 w 1607795"/>
                <a:gd name="connsiteY1346" fmla="*/ 953853 h 1988131"/>
                <a:gd name="connsiteX1347" fmla="*/ 712216 w 1607795"/>
                <a:gd name="connsiteY1347" fmla="*/ 962178 h 1988131"/>
                <a:gd name="connsiteX1348" fmla="*/ 710330 w 1607795"/>
                <a:gd name="connsiteY1348" fmla="*/ 953167 h 1988131"/>
                <a:gd name="connsiteX1349" fmla="*/ 709587 w 1607795"/>
                <a:gd name="connsiteY1349" fmla="*/ 952538 h 1988131"/>
                <a:gd name="connsiteX1350" fmla="*/ 701701 w 1607795"/>
                <a:gd name="connsiteY1350" fmla="*/ 941146 h 1988131"/>
                <a:gd name="connsiteX1351" fmla="*/ 698196 w 1607795"/>
                <a:gd name="connsiteY1351" fmla="*/ 932383 h 1988131"/>
                <a:gd name="connsiteX1352" fmla="*/ 700240 w 1607795"/>
                <a:gd name="connsiteY1352" fmla="*/ 931361 h 1988131"/>
                <a:gd name="connsiteX1353" fmla="*/ 699948 w 1607795"/>
                <a:gd name="connsiteY1353" fmla="*/ 930631 h 1988131"/>
                <a:gd name="connsiteX1354" fmla="*/ 698196 w 1607795"/>
                <a:gd name="connsiteY1354" fmla="*/ 930631 h 1988131"/>
                <a:gd name="connsiteX1355" fmla="*/ 702121 w 1607795"/>
                <a:gd name="connsiteY1355" fmla="*/ 929649 h 1988131"/>
                <a:gd name="connsiteX1356" fmla="*/ 704329 w 1607795"/>
                <a:gd name="connsiteY1356" fmla="*/ 924497 h 1988131"/>
                <a:gd name="connsiteX1357" fmla="*/ 707048 w 1607795"/>
                <a:gd name="connsiteY1357" fmla="*/ 923331 h 1988131"/>
                <a:gd name="connsiteX1358" fmla="*/ 706959 w 1607795"/>
                <a:gd name="connsiteY1358" fmla="*/ 921868 h 1988131"/>
                <a:gd name="connsiteX1359" fmla="*/ 707192 w 1607795"/>
                <a:gd name="connsiteY1359" fmla="*/ 923270 h 1988131"/>
                <a:gd name="connsiteX1360" fmla="*/ 710464 w 1607795"/>
                <a:gd name="connsiteY1360" fmla="*/ 921868 h 1988131"/>
                <a:gd name="connsiteX1361" fmla="*/ 717474 w 1607795"/>
                <a:gd name="connsiteY1361" fmla="*/ 917486 h 1988131"/>
                <a:gd name="connsiteX1362" fmla="*/ 726237 w 1607795"/>
                <a:gd name="connsiteY1362" fmla="*/ 913105 h 1988131"/>
                <a:gd name="connsiteX1363" fmla="*/ 722732 w 1607795"/>
                <a:gd name="connsiteY1363" fmla="*/ 897331 h 1988131"/>
                <a:gd name="connsiteX1364" fmla="*/ 720979 w 1607795"/>
                <a:gd name="connsiteY1364" fmla="*/ 892074 h 1988131"/>
                <a:gd name="connsiteX1365" fmla="*/ 717474 w 1607795"/>
                <a:gd name="connsiteY1365" fmla="*/ 886816 h 1988131"/>
                <a:gd name="connsiteX1366" fmla="*/ 726237 w 1607795"/>
                <a:gd name="connsiteY1366" fmla="*/ 871042 h 1988131"/>
                <a:gd name="connsiteX1367" fmla="*/ 726237 w 1607795"/>
                <a:gd name="connsiteY1367" fmla="*/ 867537 h 1988131"/>
                <a:gd name="connsiteX1368" fmla="*/ 749021 w 1607795"/>
                <a:gd name="connsiteY1368" fmla="*/ 855269 h 1988131"/>
                <a:gd name="connsiteX1369" fmla="*/ 754279 w 1607795"/>
                <a:gd name="connsiteY1369" fmla="*/ 850011 h 1988131"/>
                <a:gd name="connsiteX1370" fmla="*/ 757784 w 1607795"/>
                <a:gd name="connsiteY1370" fmla="*/ 844753 h 1988131"/>
                <a:gd name="connsiteX1371" fmla="*/ 757784 w 1607795"/>
                <a:gd name="connsiteY1371" fmla="*/ 837743 h 1988131"/>
                <a:gd name="connsiteX1372" fmla="*/ 764794 w 1607795"/>
                <a:gd name="connsiteY1372" fmla="*/ 818464 h 1988131"/>
                <a:gd name="connsiteX1373" fmla="*/ 771805 w 1607795"/>
                <a:gd name="connsiteY1373" fmla="*/ 778155 h 1988131"/>
                <a:gd name="connsiteX1374" fmla="*/ 771805 w 1607795"/>
                <a:gd name="connsiteY1374" fmla="*/ 730834 h 1988131"/>
                <a:gd name="connsiteX1375" fmla="*/ 771805 w 1607795"/>
                <a:gd name="connsiteY1375" fmla="*/ 662483 h 1988131"/>
                <a:gd name="connsiteX1376" fmla="*/ 771805 w 1607795"/>
                <a:gd name="connsiteY1376" fmla="*/ 634441 h 1988131"/>
                <a:gd name="connsiteX1377" fmla="*/ 764794 w 1607795"/>
                <a:gd name="connsiteY1377" fmla="*/ 616915 h 1988131"/>
                <a:gd name="connsiteX1378" fmla="*/ 764794 w 1607795"/>
                <a:gd name="connsiteY1378" fmla="*/ 597637 h 1988131"/>
                <a:gd name="connsiteX1379" fmla="*/ 761289 w 1607795"/>
                <a:gd name="connsiteY1379" fmla="*/ 583616 h 1988131"/>
                <a:gd name="connsiteX1380" fmla="*/ 771805 w 1607795"/>
                <a:gd name="connsiteY1380" fmla="*/ 590626 h 1988131"/>
                <a:gd name="connsiteX1381" fmla="*/ 782320 w 1607795"/>
                <a:gd name="connsiteY1381" fmla="*/ 595884 h 1988131"/>
                <a:gd name="connsiteX1382" fmla="*/ 782320 w 1607795"/>
                <a:gd name="connsiteY1382" fmla="*/ 587121 h 1988131"/>
                <a:gd name="connsiteX1383" fmla="*/ 787578 w 1607795"/>
                <a:gd name="connsiteY1383" fmla="*/ 590626 h 1988131"/>
                <a:gd name="connsiteX1384" fmla="*/ 793712 w 1607795"/>
                <a:gd name="connsiteY1384" fmla="*/ 591503 h 1988131"/>
                <a:gd name="connsiteX1385" fmla="*/ 798094 w 1607795"/>
                <a:gd name="connsiteY1385" fmla="*/ 590626 h 1988131"/>
                <a:gd name="connsiteX1386" fmla="*/ 803352 w 1607795"/>
                <a:gd name="connsiteY1386" fmla="*/ 587997 h 1988131"/>
                <a:gd name="connsiteX1387" fmla="*/ 806857 w 1607795"/>
                <a:gd name="connsiteY1387" fmla="*/ 581863 h 1988131"/>
                <a:gd name="connsiteX1388" fmla="*/ 803352 w 1607795"/>
                <a:gd name="connsiteY1388" fmla="*/ 569595 h 1988131"/>
                <a:gd name="connsiteX1389" fmla="*/ 799847 w 1607795"/>
                <a:gd name="connsiteY1389" fmla="*/ 557327 h 1988131"/>
                <a:gd name="connsiteX1390" fmla="*/ 799847 w 1607795"/>
                <a:gd name="connsiteY1390" fmla="*/ 553822 h 1988131"/>
                <a:gd name="connsiteX1391" fmla="*/ 812115 w 1607795"/>
                <a:gd name="connsiteY1391" fmla="*/ 555574 h 1988131"/>
                <a:gd name="connsiteX1392" fmla="*/ 822630 w 1607795"/>
                <a:gd name="connsiteY1392" fmla="*/ 557327 h 1988131"/>
                <a:gd name="connsiteX1393" fmla="*/ 828764 w 1607795"/>
                <a:gd name="connsiteY1393" fmla="*/ 557327 h 1988131"/>
                <a:gd name="connsiteX1394" fmla="*/ 831393 w 1607795"/>
                <a:gd name="connsiteY1394" fmla="*/ 548564 h 1988131"/>
                <a:gd name="connsiteX1395" fmla="*/ 834022 w 1607795"/>
                <a:gd name="connsiteY1395" fmla="*/ 538925 h 1988131"/>
                <a:gd name="connsiteX1396" fmla="*/ 838404 w 1607795"/>
                <a:gd name="connsiteY1396" fmla="*/ 529285 h 1988131"/>
                <a:gd name="connsiteX1397" fmla="*/ 845414 w 1607795"/>
                <a:gd name="connsiteY1397" fmla="*/ 529285 h 1988131"/>
                <a:gd name="connsiteX1398" fmla="*/ 854177 w 1607795"/>
                <a:gd name="connsiteY1398" fmla="*/ 537172 h 1988131"/>
                <a:gd name="connsiteX1399" fmla="*/ 862940 w 1607795"/>
                <a:gd name="connsiteY1399" fmla="*/ 545059 h 1988131"/>
                <a:gd name="connsiteX1400" fmla="*/ 871703 w 1607795"/>
                <a:gd name="connsiteY1400" fmla="*/ 544182 h 1988131"/>
                <a:gd name="connsiteX1401" fmla="*/ 876961 w 1607795"/>
                <a:gd name="connsiteY1401" fmla="*/ 543306 h 1988131"/>
                <a:gd name="connsiteX1402" fmla="*/ 882219 w 1607795"/>
                <a:gd name="connsiteY1402" fmla="*/ 543306 h 1988131"/>
                <a:gd name="connsiteX1403" fmla="*/ 887476 w 1607795"/>
                <a:gd name="connsiteY1403" fmla="*/ 534543 h 1988131"/>
                <a:gd name="connsiteX1404" fmla="*/ 894487 w 1607795"/>
                <a:gd name="connsiteY1404" fmla="*/ 529285 h 1988131"/>
                <a:gd name="connsiteX1405" fmla="*/ 894487 w 1607795"/>
                <a:gd name="connsiteY1405" fmla="*/ 524027 h 1988131"/>
                <a:gd name="connsiteX1406" fmla="*/ 901497 w 1607795"/>
                <a:gd name="connsiteY1406" fmla="*/ 525780 h 1988131"/>
                <a:gd name="connsiteX1407" fmla="*/ 937425 w 1607795"/>
                <a:gd name="connsiteY1407" fmla="*/ 484156 h 1988131"/>
                <a:gd name="connsiteX1408" fmla="*/ 954294 w 1607795"/>
                <a:gd name="connsiteY1408" fmla="*/ 465774 h 1988131"/>
                <a:gd name="connsiteX1409" fmla="*/ 929539 w 1607795"/>
                <a:gd name="connsiteY1409" fmla="*/ 446913 h 1988131"/>
                <a:gd name="connsiteX1410" fmla="*/ 931291 w 1607795"/>
                <a:gd name="connsiteY1410" fmla="*/ 445161 h 1988131"/>
                <a:gd name="connsiteX1411" fmla="*/ 923404 w 1607795"/>
                <a:gd name="connsiteY1411" fmla="*/ 437274 h 1988131"/>
                <a:gd name="connsiteX1412" fmla="*/ 913766 w 1607795"/>
                <a:gd name="connsiteY1412" fmla="*/ 424129 h 1988131"/>
                <a:gd name="connsiteX1413" fmla="*/ 909384 w 1607795"/>
                <a:gd name="connsiteY1413" fmla="*/ 420624 h 1988131"/>
                <a:gd name="connsiteX1414" fmla="*/ 910260 w 1607795"/>
                <a:gd name="connsiteY1414" fmla="*/ 418871 h 1988131"/>
                <a:gd name="connsiteX1415" fmla="*/ 906755 w 1607795"/>
                <a:gd name="connsiteY1415" fmla="*/ 410109 h 1988131"/>
                <a:gd name="connsiteX1416" fmla="*/ 901497 w 1607795"/>
                <a:gd name="connsiteY1416" fmla="*/ 404851 h 1988131"/>
                <a:gd name="connsiteX1417" fmla="*/ 897992 w 1607795"/>
                <a:gd name="connsiteY1417" fmla="*/ 403098 h 1988131"/>
                <a:gd name="connsiteX1418" fmla="*/ 883971 w 1607795"/>
                <a:gd name="connsiteY1418" fmla="*/ 383819 h 1988131"/>
                <a:gd name="connsiteX1419" fmla="*/ 868198 w 1607795"/>
                <a:gd name="connsiteY1419" fmla="*/ 372428 h 1988131"/>
                <a:gd name="connsiteX1420" fmla="*/ 857682 w 1607795"/>
                <a:gd name="connsiteY1420" fmla="*/ 359283 h 1988131"/>
                <a:gd name="connsiteX1421" fmla="*/ 822630 w 1607795"/>
                <a:gd name="connsiteY1421" fmla="*/ 313716 h 1988131"/>
                <a:gd name="connsiteX1422" fmla="*/ 814743 w 1607795"/>
                <a:gd name="connsiteY1422" fmla="*/ 298818 h 1988131"/>
                <a:gd name="connsiteX1423" fmla="*/ 806857 w 1607795"/>
                <a:gd name="connsiteY1423" fmla="*/ 285674 h 1988131"/>
                <a:gd name="connsiteX1424" fmla="*/ 806857 w 1607795"/>
                <a:gd name="connsiteY1424" fmla="*/ 275158 h 1988131"/>
                <a:gd name="connsiteX1425" fmla="*/ 807733 w 1607795"/>
                <a:gd name="connsiteY1425" fmla="*/ 261137 h 1988131"/>
                <a:gd name="connsiteX1426" fmla="*/ 806857 w 1607795"/>
                <a:gd name="connsiteY1426" fmla="*/ 245364 h 1988131"/>
                <a:gd name="connsiteX1427" fmla="*/ 810362 w 1607795"/>
                <a:gd name="connsiteY1427" fmla="*/ 233096 h 1988131"/>
                <a:gd name="connsiteX1428" fmla="*/ 812991 w 1607795"/>
                <a:gd name="connsiteY1428" fmla="*/ 226962 h 1988131"/>
                <a:gd name="connsiteX1429" fmla="*/ 815620 w 1607795"/>
                <a:gd name="connsiteY1429" fmla="*/ 222580 h 1988131"/>
                <a:gd name="connsiteX1430" fmla="*/ 815620 w 1607795"/>
                <a:gd name="connsiteY1430" fmla="*/ 212065 h 1988131"/>
                <a:gd name="connsiteX1431" fmla="*/ 819125 w 1607795"/>
                <a:gd name="connsiteY1431" fmla="*/ 203302 h 1988131"/>
                <a:gd name="connsiteX1432" fmla="*/ 823506 w 1607795"/>
                <a:gd name="connsiteY1432" fmla="*/ 193662 h 1988131"/>
                <a:gd name="connsiteX1433" fmla="*/ 831393 w 1607795"/>
                <a:gd name="connsiteY1433" fmla="*/ 185776 h 1988131"/>
                <a:gd name="connsiteX1434" fmla="*/ 836651 w 1607795"/>
                <a:gd name="connsiteY1434" fmla="*/ 183147 h 1988131"/>
                <a:gd name="connsiteX1435" fmla="*/ 840156 w 1607795"/>
                <a:gd name="connsiteY1435" fmla="*/ 177013 h 1988131"/>
                <a:gd name="connsiteX1436" fmla="*/ 842785 w 1607795"/>
                <a:gd name="connsiteY1436" fmla="*/ 172631 h 1988131"/>
                <a:gd name="connsiteX1437" fmla="*/ 848919 w 1607795"/>
                <a:gd name="connsiteY1437" fmla="*/ 171755 h 1988131"/>
                <a:gd name="connsiteX1438" fmla="*/ 861187 w 1607795"/>
                <a:gd name="connsiteY1438" fmla="*/ 171755 h 1988131"/>
                <a:gd name="connsiteX1439" fmla="*/ 857682 w 1607795"/>
                <a:gd name="connsiteY1439" fmla="*/ 166497 h 1988131"/>
                <a:gd name="connsiteX1440" fmla="*/ 861187 w 1607795"/>
                <a:gd name="connsiteY1440" fmla="*/ 162992 h 1988131"/>
                <a:gd name="connsiteX1441" fmla="*/ 868198 w 1607795"/>
                <a:gd name="connsiteY1441" fmla="*/ 166497 h 1988131"/>
                <a:gd name="connsiteX1442" fmla="*/ 876961 w 1607795"/>
                <a:gd name="connsiteY1442" fmla="*/ 171755 h 1988131"/>
                <a:gd name="connsiteX1443" fmla="*/ 888353 w 1607795"/>
                <a:gd name="connsiteY1443" fmla="*/ 173508 h 1988131"/>
                <a:gd name="connsiteX1444" fmla="*/ 897992 w 1607795"/>
                <a:gd name="connsiteY1444" fmla="*/ 171755 h 1988131"/>
                <a:gd name="connsiteX1445" fmla="*/ 922528 w 1607795"/>
                <a:gd name="connsiteY1445" fmla="*/ 162992 h 1988131"/>
                <a:gd name="connsiteX1446" fmla="*/ 952322 w 1607795"/>
                <a:gd name="connsiteY1446" fmla="*/ 159487 h 1988131"/>
                <a:gd name="connsiteX1447" fmla="*/ 959333 w 1607795"/>
                <a:gd name="connsiteY1447" fmla="*/ 161239 h 1988131"/>
                <a:gd name="connsiteX1448" fmla="*/ 976859 w 1607795"/>
                <a:gd name="connsiteY1448" fmla="*/ 152476 h 1988131"/>
                <a:gd name="connsiteX1449" fmla="*/ 990880 w 1607795"/>
                <a:gd name="connsiteY1449" fmla="*/ 145466 h 1988131"/>
                <a:gd name="connsiteX1450" fmla="*/ 1017169 w 1607795"/>
                <a:gd name="connsiteY1450" fmla="*/ 134950 h 1988131"/>
                <a:gd name="connsiteX1451" fmla="*/ 1029437 w 1607795"/>
                <a:gd name="connsiteY1451" fmla="*/ 134950 h 1988131"/>
                <a:gd name="connsiteX1452" fmla="*/ 1041705 w 1607795"/>
                <a:gd name="connsiteY1452" fmla="*/ 134950 h 1988131"/>
                <a:gd name="connsiteX1453" fmla="*/ 1078510 w 1607795"/>
                <a:gd name="connsiteY1453" fmla="*/ 124435 h 1988131"/>
                <a:gd name="connsiteX1454" fmla="*/ 1097789 w 1607795"/>
                <a:gd name="connsiteY1454" fmla="*/ 119177 h 1988131"/>
                <a:gd name="connsiteX1455" fmla="*/ 1110057 w 1607795"/>
                <a:gd name="connsiteY1455" fmla="*/ 113043 h 1988131"/>
                <a:gd name="connsiteX1456" fmla="*/ 1122325 w 1607795"/>
                <a:gd name="connsiteY1456" fmla="*/ 103404 h 1988131"/>
                <a:gd name="connsiteX1457" fmla="*/ 1115314 w 1607795"/>
                <a:gd name="connsiteY1457" fmla="*/ 103404 h 1988131"/>
                <a:gd name="connsiteX1458" fmla="*/ 1115314 w 1607795"/>
                <a:gd name="connsiteY1458" fmla="*/ 99898 h 1988131"/>
                <a:gd name="connsiteX1459" fmla="*/ 1145108 w 1607795"/>
                <a:gd name="connsiteY1459" fmla="*/ 92888 h 1988131"/>
                <a:gd name="connsiteX1460" fmla="*/ 1161758 w 1607795"/>
                <a:gd name="connsiteY1460" fmla="*/ 89383 h 1988131"/>
                <a:gd name="connsiteX1461" fmla="*/ 1180160 w 1607795"/>
                <a:gd name="connsiteY1461" fmla="*/ 85878 h 1988131"/>
                <a:gd name="connsiteX1462" fmla="*/ 1208202 w 1607795"/>
                <a:gd name="connsiteY1462" fmla="*/ 71857 h 1988131"/>
                <a:gd name="connsiteX1463" fmla="*/ 1243254 w 1607795"/>
                <a:gd name="connsiteY1463" fmla="*/ 59589 h 1988131"/>
                <a:gd name="connsiteX1464" fmla="*/ 1246759 w 1607795"/>
                <a:gd name="connsiteY1464" fmla="*/ 57836 h 1988131"/>
                <a:gd name="connsiteX1465" fmla="*/ 1234491 w 1607795"/>
                <a:gd name="connsiteY1465" fmla="*/ 42062 h 1988131"/>
                <a:gd name="connsiteX1466" fmla="*/ 1237120 w 1607795"/>
                <a:gd name="connsiteY1466" fmla="*/ 36805 h 1988131"/>
                <a:gd name="connsiteX1467" fmla="*/ 1243254 w 1607795"/>
                <a:gd name="connsiteY1467" fmla="*/ 35052 h 1988131"/>
                <a:gd name="connsiteX1468" fmla="*/ 1256399 w 1607795"/>
                <a:gd name="connsiteY1468" fmla="*/ 30671 h 1988131"/>
                <a:gd name="connsiteX1469" fmla="*/ 1269543 w 1607795"/>
                <a:gd name="connsiteY1469" fmla="*/ 28042 h 1988131"/>
                <a:gd name="connsiteX1470" fmla="*/ 1269543 w 1607795"/>
                <a:gd name="connsiteY1470" fmla="*/ 24537 h 1988131"/>
                <a:gd name="connsiteX1471" fmla="*/ 1276554 w 1607795"/>
                <a:gd name="connsiteY1471" fmla="*/ 22784 h 1988131"/>
                <a:gd name="connsiteX1472" fmla="*/ 1280497 w 1607795"/>
                <a:gd name="connsiteY1472" fmla="*/ 22346 h 1988131"/>
                <a:gd name="connsiteX1473" fmla="*/ 484378 w 1607795"/>
                <a:gd name="connsiteY1473" fmla="*/ 0 h 1988131"/>
                <a:gd name="connsiteX1474" fmla="*/ 501904 w 1607795"/>
                <a:gd name="connsiteY1474" fmla="*/ 5258 h 1988131"/>
                <a:gd name="connsiteX1475" fmla="*/ 533451 w 1607795"/>
                <a:gd name="connsiteY1475" fmla="*/ 22784 h 1988131"/>
                <a:gd name="connsiteX1476" fmla="*/ 546596 w 1607795"/>
                <a:gd name="connsiteY1476" fmla="*/ 32423 h 1988131"/>
                <a:gd name="connsiteX1477" fmla="*/ 554482 w 1607795"/>
                <a:gd name="connsiteY1477" fmla="*/ 38557 h 1988131"/>
                <a:gd name="connsiteX1478" fmla="*/ 564998 w 1607795"/>
                <a:gd name="connsiteY1478" fmla="*/ 43815 h 1988131"/>
                <a:gd name="connsiteX1479" fmla="*/ 573761 w 1607795"/>
                <a:gd name="connsiteY1479" fmla="*/ 49073 h 1988131"/>
                <a:gd name="connsiteX1480" fmla="*/ 610565 w 1607795"/>
                <a:gd name="connsiteY1480" fmla="*/ 63094 h 1988131"/>
                <a:gd name="connsiteX1481" fmla="*/ 649123 w 1607795"/>
                <a:gd name="connsiteY1481" fmla="*/ 82372 h 1988131"/>
                <a:gd name="connsiteX1482" fmla="*/ 661391 w 1607795"/>
                <a:gd name="connsiteY1482" fmla="*/ 82372 h 1988131"/>
                <a:gd name="connsiteX1483" fmla="*/ 689432 w 1607795"/>
                <a:gd name="connsiteY1483" fmla="*/ 91135 h 1988131"/>
                <a:gd name="connsiteX1484" fmla="*/ 699948 w 1607795"/>
                <a:gd name="connsiteY1484" fmla="*/ 99898 h 1988131"/>
                <a:gd name="connsiteX1485" fmla="*/ 712216 w 1607795"/>
                <a:gd name="connsiteY1485" fmla="*/ 117424 h 1988131"/>
                <a:gd name="connsiteX1486" fmla="*/ 724484 w 1607795"/>
                <a:gd name="connsiteY1486" fmla="*/ 131445 h 1988131"/>
                <a:gd name="connsiteX1487" fmla="*/ 732371 w 1607795"/>
                <a:gd name="connsiteY1487" fmla="*/ 134950 h 1988131"/>
                <a:gd name="connsiteX1488" fmla="*/ 738505 w 1607795"/>
                <a:gd name="connsiteY1488" fmla="*/ 138456 h 1988131"/>
                <a:gd name="connsiteX1489" fmla="*/ 738505 w 1607795"/>
                <a:gd name="connsiteY1489" fmla="*/ 140208 h 1988131"/>
                <a:gd name="connsiteX1490" fmla="*/ 735001 w 1607795"/>
                <a:gd name="connsiteY1490" fmla="*/ 148971 h 1988131"/>
                <a:gd name="connsiteX1491" fmla="*/ 733248 w 1607795"/>
                <a:gd name="connsiteY1491" fmla="*/ 159487 h 1988131"/>
                <a:gd name="connsiteX1492" fmla="*/ 736753 w 1607795"/>
                <a:gd name="connsiteY1492" fmla="*/ 170002 h 1988131"/>
                <a:gd name="connsiteX1493" fmla="*/ 743763 w 1607795"/>
                <a:gd name="connsiteY1493" fmla="*/ 178765 h 1988131"/>
                <a:gd name="connsiteX1494" fmla="*/ 757784 w 1607795"/>
                <a:gd name="connsiteY1494" fmla="*/ 194539 h 1988131"/>
                <a:gd name="connsiteX1495" fmla="*/ 780568 w 1607795"/>
                <a:gd name="connsiteY1495" fmla="*/ 234848 h 1988131"/>
                <a:gd name="connsiteX1496" fmla="*/ 780568 w 1607795"/>
                <a:gd name="connsiteY1496" fmla="*/ 236601 h 1988131"/>
                <a:gd name="connsiteX1497" fmla="*/ 772681 w 1607795"/>
                <a:gd name="connsiteY1497" fmla="*/ 252375 h 1988131"/>
                <a:gd name="connsiteX1498" fmla="*/ 764794 w 1607795"/>
                <a:gd name="connsiteY1498" fmla="*/ 268148 h 1988131"/>
                <a:gd name="connsiteX1499" fmla="*/ 759537 w 1607795"/>
                <a:gd name="connsiteY1499" fmla="*/ 278664 h 1988131"/>
                <a:gd name="connsiteX1500" fmla="*/ 758660 w 1607795"/>
                <a:gd name="connsiteY1500" fmla="*/ 286550 h 1988131"/>
                <a:gd name="connsiteX1501" fmla="*/ 750774 w 1607795"/>
                <a:gd name="connsiteY1501" fmla="*/ 289179 h 1988131"/>
                <a:gd name="connsiteX1502" fmla="*/ 738505 w 1607795"/>
                <a:gd name="connsiteY1502" fmla="*/ 290932 h 1988131"/>
                <a:gd name="connsiteX1503" fmla="*/ 736753 w 1607795"/>
                <a:gd name="connsiteY1503" fmla="*/ 301447 h 1988131"/>
                <a:gd name="connsiteX1504" fmla="*/ 733248 w 1607795"/>
                <a:gd name="connsiteY1504" fmla="*/ 340005 h 1988131"/>
                <a:gd name="connsiteX1505" fmla="*/ 733248 w 1607795"/>
                <a:gd name="connsiteY1505" fmla="*/ 363665 h 1988131"/>
                <a:gd name="connsiteX1506" fmla="*/ 729742 w 1607795"/>
                <a:gd name="connsiteY1506" fmla="*/ 397840 h 1988131"/>
                <a:gd name="connsiteX1507" fmla="*/ 726237 w 1607795"/>
                <a:gd name="connsiteY1507" fmla="*/ 423253 h 1988131"/>
                <a:gd name="connsiteX1508" fmla="*/ 722732 w 1607795"/>
                <a:gd name="connsiteY1508" fmla="*/ 450418 h 1988131"/>
                <a:gd name="connsiteX1509" fmla="*/ 722732 w 1607795"/>
                <a:gd name="connsiteY1509" fmla="*/ 455676 h 1988131"/>
                <a:gd name="connsiteX1510" fmla="*/ 713969 w 1607795"/>
                <a:gd name="connsiteY1510" fmla="*/ 486347 h 1988131"/>
                <a:gd name="connsiteX1511" fmla="*/ 712216 w 1607795"/>
                <a:gd name="connsiteY1511" fmla="*/ 508254 h 1988131"/>
                <a:gd name="connsiteX1512" fmla="*/ 706959 w 1607795"/>
                <a:gd name="connsiteY1512" fmla="*/ 569595 h 1988131"/>
                <a:gd name="connsiteX1513" fmla="*/ 703454 w 1607795"/>
                <a:gd name="connsiteY1513" fmla="*/ 571348 h 1988131"/>
                <a:gd name="connsiteX1514" fmla="*/ 706959 w 1607795"/>
                <a:gd name="connsiteY1514" fmla="*/ 520522 h 1988131"/>
                <a:gd name="connsiteX1515" fmla="*/ 708711 w 1607795"/>
                <a:gd name="connsiteY1515" fmla="*/ 481965 h 1988131"/>
                <a:gd name="connsiteX1516" fmla="*/ 705206 w 1607795"/>
                <a:gd name="connsiteY1516" fmla="*/ 481965 h 1988131"/>
                <a:gd name="connsiteX1517" fmla="*/ 705206 w 1607795"/>
                <a:gd name="connsiteY1517" fmla="*/ 502996 h 1988131"/>
                <a:gd name="connsiteX1518" fmla="*/ 699948 w 1607795"/>
                <a:gd name="connsiteY1518" fmla="*/ 525780 h 1988131"/>
                <a:gd name="connsiteX1519" fmla="*/ 698196 w 1607795"/>
                <a:gd name="connsiteY1519" fmla="*/ 545059 h 1988131"/>
                <a:gd name="connsiteX1520" fmla="*/ 694691 w 1607795"/>
                <a:gd name="connsiteY1520" fmla="*/ 567842 h 1988131"/>
                <a:gd name="connsiteX1521" fmla="*/ 693814 w 1607795"/>
                <a:gd name="connsiteY1521" fmla="*/ 577482 h 1988131"/>
                <a:gd name="connsiteX1522" fmla="*/ 694691 w 1607795"/>
                <a:gd name="connsiteY1522" fmla="*/ 587121 h 1988131"/>
                <a:gd name="connsiteX1523" fmla="*/ 687680 w 1607795"/>
                <a:gd name="connsiteY1523" fmla="*/ 580111 h 1988131"/>
                <a:gd name="connsiteX1524" fmla="*/ 685928 w 1607795"/>
                <a:gd name="connsiteY1524" fmla="*/ 574853 h 1988131"/>
                <a:gd name="connsiteX1525" fmla="*/ 684600 w 1607795"/>
                <a:gd name="connsiteY1525" fmla="*/ 581492 h 1988131"/>
                <a:gd name="connsiteX1526" fmla="*/ 684613 w 1607795"/>
                <a:gd name="connsiteY1526" fmla="*/ 580987 h 1988131"/>
                <a:gd name="connsiteX1527" fmla="*/ 685928 w 1607795"/>
                <a:gd name="connsiteY1527" fmla="*/ 569595 h 1988131"/>
                <a:gd name="connsiteX1528" fmla="*/ 692061 w 1607795"/>
                <a:gd name="connsiteY1528" fmla="*/ 559079 h 1988131"/>
                <a:gd name="connsiteX1529" fmla="*/ 691185 w 1607795"/>
                <a:gd name="connsiteY1529" fmla="*/ 550316 h 1988131"/>
                <a:gd name="connsiteX1530" fmla="*/ 692061 w 1607795"/>
                <a:gd name="connsiteY1530" fmla="*/ 538925 h 1988131"/>
                <a:gd name="connsiteX1531" fmla="*/ 691185 w 1607795"/>
                <a:gd name="connsiteY1531" fmla="*/ 529285 h 1988131"/>
                <a:gd name="connsiteX1532" fmla="*/ 687680 w 1607795"/>
                <a:gd name="connsiteY1532" fmla="*/ 534543 h 1988131"/>
                <a:gd name="connsiteX1533" fmla="*/ 685928 w 1607795"/>
                <a:gd name="connsiteY1533" fmla="*/ 539801 h 1988131"/>
                <a:gd name="connsiteX1534" fmla="*/ 684175 w 1607795"/>
                <a:gd name="connsiteY1534" fmla="*/ 522275 h 1988131"/>
                <a:gd name="connsiteX1535" fmla="*/ 678917 w 1607795"/>
                <a:gd name="connsiteY1535" fmla="*/ 552069 h 1988131"/>
                <a:gd name="connsiteX1536" fmla="*/ 675412 w 1607795"/>
                <a:gd name="connsiteY1536" fmla="*/ 583616 h 1988131"/>
                <a:gd name="connsiteX1537" fmla="*/ 669278 w 1607795"/>
                <a:gd name="connsiteY1537" fmla="*/ 582740 h 1988131"/>
                <a:gd name="connsiteX1538" fmla="*/ 668401 w 1607795"/>
                <a:gd name="connsiteY1538" fmla="*/ 578358 h 1988131"/>
                <a:gd name="connsiteX1539" fmla="*/ 670154 w 1607795"/>
                <a:gd name="connsiteY1539" fmla="*/ 550316 h 1988131"/>
                <a:gd name="connsiteX1540" fmla="*/ 663143 w 1607795"/>
                <a:gd name="connsiteY1540" fmla="*/ 550316 h 1988131"/>
                <a:gd name="connsiteX1541" fmla="*/ 666649 w 1607795"/>
                <a:gd name="connsiteY1541" fmla="*/ 532790 h 1988131"/>
                <a:gd name="connsiteX1542" fmla="*/ 661391 w 1607795"/>
                <a:gd name="connsiteY1542" fmla="*/ 518770 h 1988131"/>
                <a:gd name="connsiteX1543" fmla="*/ 654381 w 1607795"/>
                <a:gd name="connsiteY1543" fmla="*/ 532790 h 1988131"/>
                <a:gd name="connsiteX1544" fmla="*/ 656133 w 1607795"/>
                <a:gd name="connsiteY1544" fmla="*/ 542430 h 1988131"/>
                <a:gd name="connsiteX1545" fmla="*/ 656133 w 1607795"/>
                <a:gd name="connsiteY1545" fmla="*/ 552069 h 1988131"/>
                <a:gd name="connsiteX1546" fmla="*/ 661391 w 1607795"/>
                <a:gd name="connsiteY1546" fmla="*/ 557327 h 1988131"/>
                <a:gd name="connsiteX1547" fmla="*/ 652628 w 1607795"/>
                <a:gd name="connsiteY1547" fmla="*/ 557327 h 1988131"/>
                <a:gd name="connsiteX1548" fmla="*/ 647370 w 1607795"/>
                <a:gd name="connsiteY1548" fmla="*/ 564337 h 1988131"/>
                <a:gd name="connsiteX1549" fmla="*/ 640360 w 1607795"/>
                <a:gd name="connsiteY1549" fmla="*/ 566090 h 1988131"/>
                <a:gd name="connsiteX1550" fmla="*/ 642113 w 1607795"/>
                <a:gd name="connsiteY1550" fmla="*/ 571348 h 1988131"/>
                <a:gd name="connsiteX1551" fmla="*/ 643865 w 1607795"/>
                <a:gd name="connsiteY1551" fmla="*/ 578358 h 1988131"/>
                <a:gd name="connsiteX1552" fmla="*/ 646494 w 1607795"/>
                <a:gd name="connsiteY1552" fmla="*/ 573100 h 1988131"/>
                <a:gd name="connsiteX1553" fmla="*/ 654381 w 1607795"/>
                <a:gd name="connsiteY1553" fmla="*/ 571348 h 1988131"/>
                <a:gd name="connsiteX1554" fmla="*/ 654381 w 1607795"/>
                <a:gd name="connsiteY1554" fmla="*/ 573100 h 1988131"/>
                <a:gd name="connsiteX1555" fmla="*/ 657886 w 1607795"/>
                <a:gd name="connsiteY1555" fmla="*/ 574853 h 1988131"/>
                <a:gd name="connsiteX1556" fmla="*/ 655257 w 1607795"/>
                <a:gd name="connsiteY1556" fmla="*/ 586245 h 1988131"/>
                <a:gd name="connsiteX1557" fmla="*/ 654381 w 1607795"/>
                <a:gd name="connsiteY1557" fmla="*/ 595884 h 1988131"/>
                <a:gd name="connsiteX1558" fmla="*/ 656133 w 1607795"/>
                <a:gd name="connsiteY1558" fmla="*/ 602018 h 1988131"/>
                <a:gd name="connsiteX1559" fmla="*/ 656133 w 1607795"/>
                <a:gd name="connsiteY1559" fmla="*/ 609905 h 1988131"/>
                <a:gd name="connsiteX1560" fmla="*/ 654381 w 1607795"/>
                <a:gd name="connsiteY1560" fmla="*/ 616915 h 1988131"/>
                <a:gd name="connsiteX1561" fmla="*/ 655257 w 1607795"/>
                <a:gd name="connsiteY1561" fmla="*/ 620420 h 1988131"/>
                <a:gd name="connsiteX1562" fmla="*/ 654381 w 1607795"/>
                <a:gd name="connsiteY1562" fmla="*/ 623926 h 1988131"/>
                <a:gd name="connsiteX1563" fmla="*/ 652628 w 1607795"/>
                <a:gd name="connsiteY1563" fmla="*/ 630936 h 1988131"/>
                <a:gd name="connsiteX1564" fmla="*/ 657886 w 1607795"/>
                <a:gd name="connsiteY1564" fmla="*/ 636194 h 1988131"/>
                <a:gd name="connsiteX1565" fmla="*/ 656133 w 1607795"/>
                <a:gd name="connsiteY1565" fmla="*/ 644957 h 1988131"/>
                <a:gd name="connsiteX1566" fmla="*/ 657886 w 1607795"/>
                <a:gd name="connsiteY1566" fmla="*/ 660730 h 1988131"/>
                <a:gd name="connsiteX1567" fmla="*/ 652628 w 1607795"/>
                <a:gd name="connsiteY1567" fmla="*/ 664236 h 1988131"/>
                <a:gd name="connsiteX1568" fmla="*/ 654381 w 1607795"/>
                <a:gd name="connsiteY1568" fmla="*/ 665988 h 1988131"/>
                <a:gd name="connsiteX1569" fmla="*/ 656133 w 1607795"/>
                <a:gd name="connsiteY1569" fmla="*/ 672122 h 1988131"/>
                <a:gd name="connsiteX1570" fmla="*/ 654381 w 1607795"/>
                <a:gd name="connsiteY1570" fmla="*/ 676504 h 1988131"/>
                <a:gd name="connsiteX1571" fmla="*/ 654381 w 1607795"/>
                <a:gd name="connsiteY1571" fmla="*/ 680009 h 1988131"/>
                <a:gd name="connsiteX1572" fmla="*/ 657009 w 1607795"/>
                <a:gd name="connsiteY1572" fmla="*/ 696659 h 1988131"/>
                <a:gd name="connsiteX1573" fmla="*/ 656133 w 1607795"/>
                <a:gd name="connsiteY1573" fmla="*/ 711556 h 1988131"/>
                <a:gd name="connsiteX1574" fmla="*/ 659638 w 1607795"/>
                <a:gd name="connsiteY1574" fmla="*/ 712432 h 1988131"/>
                <a:gd name="connsiteX1575" fmla="*/ 661391 w 1607795"/>
                <a:gd name="connsiteY1575" fmla="*/ 713308 h 1988131"/>
                <a:gd name="connsiteX1576" fmla="*/ 659638 w 1607795"/>
                <a:gd name="connsiteY1576" fmla="*/ 719442 h 1988131"/>
                <a:gd name="connsiteX1577" fmla="*/ 656133 w 1607795"/>
                <a:gd name="connsiteY1577" fmla="*/ 722071 h 1988131"/>
                <a:gd name="connsiteX1578" fmla="*/ 655257 w 1607795"/>
                <a:gd name="connsiteY1578" fmla="*/ 727329 h 1988131"/>
                <a:gd name="connsiteX1579" fmla="*/ 657886 w 1607795"/>
                <a:gd name="connsiteY1579" fmla="*/ 732587 h 1988131"/>
                <a:gd name="connsiteX1580" fmla="*/ 651752 w 1607795"/>
                <a:gd name="connsiteY1580" fmla="*/ 736968 h 1988131"/>
                <a:gd name="connsiteX1581" fmla="*/ 654381 w 1607795"/>
                <a:gd name="connsiteY1581" fmla="*/ 741350 h 1988131"/>
                <a:gd name="connsiteX1582" fmla="*/ 656133 w 1607795"/>
                <a:gd name="connsiteY1582" fmla="*/ 748360 h 1988131"/>
                <a:gd name="connsiteX1583" fmla="*/ 656133 w 1607795"/>
                <a:gd name="connsiteY1583" fmla="*/ 764134 h 1988131"/>
                <a:gd name="connsiteX1584" fmla="*/ 657886 w 1607795"/>
                <a:gd name="connsiteY1584" fmla="*/ 774649 h 1988131"/>
                <a:gd name="connsiteX1585" fmla="*/ 656133 w 1607795"/>
                <a:gd name="connsiteY1585" fmla="*/ 788670 h 1988131"/>
                <a:gd name="connsiteX1586" fmla="*/ 656133 w 1607795"/>
                <a:gd name="connsiteY1586" fmla="*/ 793928 h 1988131"/>
                <a:gd name="connsiteX1587" fmla="*/ 657886 w 1607795"/>
                <a:gd name="connsiteY1587" fmla="*/ 799186 h 1988131"/>
                <a:gd name="connsiteX1588" fmla="*/ 657886 w 1607795"/>
                <a:gd name="connsiteY1588" fmla="*/ 806196 h 1988131"/>
                <a:gd name="connsiteX1589" fmla="*/ 658762 w 1607795"/>
                <a:gd name="connsiteY1589" fmla="*/ 810578 h 1988131"/>
                <a:gd name="connsiteX1590" fmla="*/ 657886 w 1607795"/>
                <a:gd name="connsiteY1590" fmla="*/ 814959 h 1988131"/>
                <a:gd name="connsiteX1591" fmla="*/ 661391 w 1607795"/>
                <a:gd name="connsiteY1591" fmla="*/ 814959 h 1988131"/>
                <a:gd name="connsiteX1592" fmla="*/ 666649 w 1607795"/>
                <a:gd name="connsiteY1592" fmla="*/ 806196 h 1988131"/>
                <a:gd name="connsiteX1593" fmla="*/ 664896 w 1607795"/>
                <a:gd name="connsiteY1593" fmla="*/ 813207 h 1988131"/>
                <a:gd name="connsiteX1594" fmla="*/ 657886 w 1607795"/>
                <a:gd name="connsiteY1594" fmla="*/ 820217 h 1988131"/>
                <a:gd name="connsiteX1595" fmla="*/ 657886 w 1607795"/>
                <a:gd name="connsiteY1595" fmla="*/ 827227 h 1988131"/>
                <a:gd name="connsiteX1596" fmla="*/ 657886 w 1607795"/>
                <a:gd name="connsiteY1596" fmla="*/ 832485 h 1988131"/>
                <a:gd name="connsiteX1597" fmla="*/ 659638 w 1607795"/>
                <a:gd name="connsiteY1597" fmla="*/ 835990 h 1988131"/>
                <a:gd name="connsiteX1598" fmla="*/ 661391 w 1607795"/>
                <a:gd name="connsiteY1598" fmla="*/ 841248 h 1988131"/>
                <a:gd name="connsiteX1599" fmla="*/ 656133 w 1607795"/>
                <a:gd name="connsiteY1599" fmla="*/ 843001 h 1988131"/>
                <a:gd name="connsiteX1600" fmla="*/ 652628 w 1607795"/>
                <a:gd name="connsiteY1600" fmla="*/ 807949 h 1988131"/>
                <a:gd name="connsiteX1601" fmla="*/ 650875 w 1607795"/>
                <a:gd name="connsiteY1601" fmla="*/ 791299 h 1988131"/>
                <a:gd name="connsiteX1602" fmla="*/ 649123 w 1607795"/>
                <a:gd name="connsiteY1602" fmla="*/ 776402 h 1988131"/>
                <a:gd name="connsiteX1603" fmla="*/ 648246 w 1607795"/>
                <a:gd name="connsiteY1603" fmla="*/ 772020 h 1988131"/>
                <a:gd name="connsiteX1604" fmla="*/ 649123 w 1607795"/>
                <a:gd name="connsiteY1604" fmla="*/ 765886 h 1988131"/>
                <a:gd name="connsiteX1605" fmla="*/ 649123 w 1607795"/>
                <a:gd name="connsiteY1605" fmla="*/ 764134 h 1988131"/>
                <a:gd name="connsiteX1606" fmla="*/ 643865 w 1607795"/>
                <a:gd name="connsiteY1606" fmla="*/ 762381 h 1988131"/>
                <a:gd name="connsiteX1607" fmla="*/ 643865 w 1607795"/>
                <a:gd name="connsiteY1607" fmla="*/ 764134 h 1988131"/>
                <a:gd name="connsiteX1608" fmla="*/ 643865 w 1607795"/>
                <a:gd name="connsiteY1608" fmla="*/ 767639 h 1988131"/>
                <a:gd name="connsiteX1609" fmla="*/ 643865 w 1607795"/>
                <a:gd name="connsiteY1609" fmla="*/ 779907 h 1988131"/>
                <a:gd name="connsiteX1610" fmla="*/ 643865 w 1607795"/>
                <a:gd name="connsiteY1610" fmla="*/ 788670 h 1988131"/>
                <a:gd name="connsiteX1611" fmla="*/ 647370 w 1607795"/>
                <a:gd name="connsiteY1611" fmla="*/ 809701 h 1988131"/>
                <a:gd name="connsiteX1612" fmla="*/ 649123 w 1607795"/>
                <a:gd name="connsiteY1612" fmla="*/ 818464 h 1988131"/>
                <a:gd name="connsiteX1613" fmla="*/ 647370 w 1607795"/>
                <a:gd name="connsiteY1613" fmla="*/ 835990 h 1988131"/>
                <a:gd name="connsiteX1614" fmla="*/ 647370 w 1607795"/>
                <a:gd name="connsiteY1614" fmla="*/ 839495 h 1988131"/>
                <a:gd name="connsiteX1615" fmla="*/ 649123 w 1607795"/>
                <a:gd name="connsiteY1615" fmla="*/ 846506 h 1988131"/>
                <a:gd name="connsiteX1616" fmla="*/ 656133 w 1607795"/>
                <a:gd name="connsiteY1616" fmla="*/ 848258 h 1988131"/>
                <a:gd name="connsiteX1617" fmla="*/ 661391 w 1607795"/>
                <a:gd name="connsiteY1617" fmla="*/ 848258 h 1988131"/>
                <a:gd name="connsiteX1618" fmla="*/ 661391 w 1607795"/>
                <a:gd name="connsiteY1618" fmla="*/ 851764 h 1988131"/>
                <a:gd name="connsiteX1619" fmla="*/ 663143 w 1607795"/>
                <a:gd name="connsiteY1619" fmla="*/ 865784 h 1988131"/>
                <a:gd name="connsiteX1620" fmla="*/ 661391 w 1607795"/>
                <a:gd name="connsiteY1620" fmla="*/ 879805 h 1988131"/>
                <a:gd name="connsiteX1621" fmla="*/ 668401 w 1607795"/>
                <a:gd name="connsiteY1621" fmla="*/ 876300 h 1988131"/>
                <a:gd name="connsiteX1622" fmla="*/ 669278 w 1607795"/>
                <a:gd name="connsiteY1622" fmla="*/ 880682 h 1988131"/>
                <a:gd name="connsiteX1623" fmla="*/ 670154 w 1607795"/>
                <a:gd name="connsiteY1623" fmla="*/ 886816 h 1988131"/>
                <a:gd name="connsiteX1624" fmla="*/ 663143 w 1607795"/>
                <a:gd name="connsiteY1624" fmla="*/ 883311 h 1988131"/>
                <a:gd name="connsiteX1625" fmla="*/ 665773 w 1607795"/>
                <a:gd name="connsiteY1625" fmla="*/ 891197 h 1988131"/>
                <a:gd name="connsiteX1626" fmla="*/ 656133 w 1607795"/>
                <a:gd name="connsiteY1626" fmla="*/ 900836 h 1988131"/>
                <a:gd name="connsiteX1627" fmla="*/ 656133 w 1607795"/>
                <a:gd name="connsiteY1627" fmla="*/ 881558 h 1988131"/>
                <a:gd name="connsiteX1628" fmla="*/ 656133 w 1607795"/>
                <a:gd name="connsiteY1628" fmla="*/ 868413 h 1988131"/>
                <a:gd name="connsiteX1629" fmla="*/ 656133 w 1607795"/>
                <a:gd name="connsiteY1629" fmla="*/ 855269 h 1988131"/>
                <a:gd name="connsiteX1630" fmla="*/ 656133 w 1607795"/>
                <a:gd name="connsiteY1630" fmla="*/ 850011 h 1988131"/>
                <a:gd name="connsiteX1631" fmla="*/ 652628 w 1607795"/>
                <a:gd name="connsiteY1631" fmla="*/ 848258 h 1988131"/>
                <a:gd name="connsiteX1632" fmla="*/ 647370 w 1607795"/>
                <a:gd name="connsiteY1632" fmla="*/ 851764 h 1988131"/>
                <a:gd name="connsiteX1633" fmla="*/ 649123 w 1607795"/>
                <a:gd name="connsiteY1633" fmla="*/ 860527 h 1988131"/>
                <a:gd name="connsiteX1634" fmla="*/ 652628 w 1607795"/>
                <a:gd name="connsiteY1634" fmla="*/ 869290 h 1988131"/>
                <a:gd name="connsiteX1635" fmla="*/ 651752 w 1607795"/>
                <a:gd name="connsiteY1635" fmla="*/ 876300 h 1988131"/>
                <a:gd name="connsiteX1636" fmla="*/ 652628 w 1607795"/>
                <a:gd name="connsiteY1636" fmla="*/ 881558 h 1988131"/>
                <a:gd name="connsiteX1637" fmla="*/ 649123 w 1607795"/>
                <a:gd name="connsiteY1637" fmla="*/ 892074 h 1988131"/>
                <a:gd name="connsiteX1638" fmla="*/ 652628 w 1607795"/>
                <a:gd name="connsiteY1638" fmla="*/ 897331 h 1988131"/>
                <a:gd name="connsiteX1639" fmla="*/ 654381 w 1607795"/>
                <a:gd name="connsiteY1639" fmla="*/ 904342 h 1988131"/>
                <a:gd name="connsiteX1640" fmla="*/ 661391 w 1607795"/>
                <a:gd name="connsiteY1640" fmla="*/ 902589 h 1988131"/>
                <a:gd name="connsiteX1641" fmla="*/ 666649 w 1607795"/>
                <a:gd name="connsiteY1641" fmla="*/ 901713 h 1988131"/>
                <a:gd name="connsiteX1642" fmla="*/ 670154 w 1607795"/>
                <a:gd name="connsiteY1642" fmla="*/ 902589 h 1988131"/>
                <a:gd name="connsiteX1643" fmla="*/ 670154 w 1607795"/>
                <a:gd name="connsiteY1643" fmla="*/ 906094 h 1988131"/>
                <a:gd name="connsiteX1644" fmla="*/ 656133 w 1607795"/>
                <a:gd name="connsiteY1644" fmla="*/ 914857 h 1988131"/>
                <a:gd name="connsiteX1645" fmla="*/ 665773 w 1607795"/>
                <a:gd name="connsiteY1645" fmla="*/ 920115 h 1988131"/>
                <a:gd name="connsiteX1646" fmla="*/ 675412 w 1607795"/>
                <a:gd name="connsiteY1646" fmla="*/ 921868 h 1988131"/>
                <a:gd name="connsiteX1647" fmla="*/ 671906 w 1607795"/>
                <a:gd name="connsiteY1647" fmla="*/ 939394 h 1988131"/>
                <a:gd name="connsiteX1648" fmla="*/ 662267 w 1607795"/>
                <a:gd name="connsiteY1648" fmla="*/ 942023 h 1988131"/>
                <a:gd name="connsiteX1649" fmla="*/ 652628 w 1607795"/>
                <a:gd name="connsiteY1649" fmla="*/ 937641 h 1988131"/>
                <a:gd name="connsiteX1650" fmla="*/ 652628 w 1607795"/>
                <a:gd name="connsiteY1650" fmla="*/ 948157 h 1988131"/>
                <a:gd name="connsiteX1651" fmla="*/ 649123 w 1607795"/>
                <a:gd name="connsiteY1651" fmla="*/ 951662 h 1988131"/>
                <a:gd name="connsiteX1652" fmla="*/ 671906 w 1607795"/>
                <a:gd name="connsiteY1652" fmla="*/ 951662 h 1988131"/>
                <a:gd name="connsiteX1653" fmla="*/ 668401 w 1607795"/>
                <a:gd name="connsiteY1653" fmla="*/ 963930 h 1988131"/>
                <a:gd name="connsiteX1654" fmla="*/ 671030 w 1607795"/>
                <a:gd name="connsiteY1654" fmla="*/ 970064 h 1988131"/>
                <a:gd name="connsiteX1655" fmla="*/ 670154 w 1607795"/>
                <a:gd name="connsiteY1655" fmla="*/ 974446 h 1988131"/>
                <a:gd name="connsiteX1656" fmla="*/ 661391 w 1607795"/>
                <a:gd name="connsiteY1656" fmla="*/ 976198 h 1988131"/>
                <a:gd name="connsiteX1657" fmla="*/ 666649 w 1607795"/>
                <a:gd name="connsiteY1657" fmla="*/ 981456 h 1988131"/>
                <a:gd name="connsiteX1658" fmla="*/ 661391 w 1607795"/>
                <a:gd name="connsiteY1658" fmla="*/ 986714 h 1988131"/>
                <a:gd name="connsiteX1659" fmla="*/ 671906 w 1607795"/>
                <a:gd name="connsiteY1659" fmla="*/ 990219 h 1988131"/>
                <a:gd name="connsiteX1660" fmla="*/ 666649 w 1607795"/>
                <a:gd name="connsiteY1660" fmla="*/ 995477 h 1988131"/>
                <a:gd name="connsiteX1661" fmla="*/ 662267 w 1607795"/>
                <a:gd name="connsiteY1661" fmla="*/ 998106 h 1988131"/>
                <a:gd name="connsiteX1662" fmla="*/ 663143 w 1607795"/>
                <a:gd name="connsiteY1662" fmla="*/ 1002487 h 1988131"/>
                <a:gd name="connsiteX1663" fmla="*/ 669278 w 1607795"/>
                <a:gd name="connsiteY1663" fmla="*/ 1005992 h 1988131"/>
                <a:gd name="connsiteX1664" fmla="*/ 668401 w 1607795"/>
                <a:gd name="connsiteY1664" fmla="*/ 1011250 h 1988131"/>
                <a:gd name="connsiteX1665" fmla="*/ 661391 w 1607795"/>
                <a:gd name="connsiteY1665" fmla="*/ 1007745 h 1988131"/>
                <a:gd name="connsiteX1666" fmla="*/ 660116 w 1607795"/>
                <a:gd name="connsiteY1666" fmla="*/ 1014755 h 1988131"/>
                <a:gd name="connsiteX1667" fmla="*/ 663143 w 1607795"/>
                <a:gd name="connsiteY1667" fmla="*/ 1014755 h 1988131"/>
                <a:gd name="connsiteX1668" fmla="*/ 663143 w 1607795"/>
                <a:gd name="connsiteY1668" fmla="*/ 1025521 h 1988131"/>
                <a:gd name="connsiteX1669" fmla="*/ 664020 w 1607795"/>
                <a:gd name="connsiteY1669" fmla="*/ 1025271 h 1988131"/>
                <a:gd name="connsiteX1670" fmla="*/ 670154 w 1607795"/>
                <a:gd name="connsiteY1670" fmla="*/ 1021766 h 1988131"/>
                <a:gd name="connsiteX1671" fmla="*/ 670154 w 1607795"/>
                <a:gd name="connsiteY1671" fmla="*/ 1025271 h 1988131"/>
                <a:gd name="connsiteX1672" fmla="*/ 669278 w 1607795"/>
                <a:gd name="connsiteY1672" fmla="*/ 1031405 h 1988131"/>
                <a:gd name="connsiteX1673" fmla="*/ 675412 w 1607795"/>
                <a:gd name="connsiteY1673" fmla="*/ 1041045 h 1988131"/>
                <a:gd name="connsiteX1674" fmla="*/ 666649 w 1607795"/>
                <a:gd name="connsiteY1674" fmla="*/ 1046302 h 1988131"/>
                <a:gd name="connsiteX1675" fmla="*/ 663143 w 1607795"/>
                <a:gd name="connsiteY1675" fmla="*/ 1046302 h 1988131"/>
                <a:gd name="connsiteX1676" fmla="*/ 663143 w 1607795"/>
                <a:gd name="connsiteY1676" fmla="*/ 1067584 h 1988131"/>
                <a:gd name="connsiteX1677" fmla="*/ 668401 w 1607795"/>
                <a:gd name="connsiteY1677" fmla="*/ 1069086 h 1988131"/>
                <a:gd name="connsiteX1678" fmla="*/ 671906 w 1607795"/>
                <a:gd name="connsiteY1678" fmla="*/ 1074344 h 1988131"/>
                <a:gd name="connsiteX1679" fmla="*/ 670154 w 1607795"/>
                <a:gd name="connsiteY1679" fmla="*/ 1075045 h 1988131"/>
                <a:gd name="connsiteX1680" fmla="*/ 670154 w 1607795"/>
                <a:gd name="connsiteY1680" fmla="*/ 1076096 h 1988131"/>
                <a:gd name="connsiteX1681" fmla="*/ 661391 w 1607795"/>
                <a:gd name="connsiteY1681" fmla="*/ 1077849 h 1988131"/>
                <a:gd name="connsiteX1682" fmla="*/ 657886 w 1607795"/>
                <a:gd name="connsiteY1682" fmla="*/ 1083107 h 1988131"/>
                <a:gd name="connsiteX1683" fmla="*/ 668401 w 1607795"/>
                <a:gd name="connsiteY1683" fmla="*/ 1084859 h 1988131"/>
                <a:gd name="connsiteX1684" fmla="*/ 680669 w 1607795"/>
                <a:gd name="connsiteY1684" fmla="*/ 1083107 h 1988131"/>
                <a:gd name="connsiteX1685" fmla="*/ 680669 w 1607795"/>
                <a:gd name="connsiteY1685" fmla="*/ 1076096 h 1988131"/>
                <a:gd name="connsiteX1686" fmla="*/ 677164 w 1607795"/>
                <a:gd name="connsiteY1686" fmla="*/ 1076096 h 1988131"/>
                <a:gd name="connsiteX1687" fmla="*/ 675412 w 1607795"/>
                <a:gd name="connsiteY1687" fmla="*/ 1074344 h 1988131"/>
                <a:gd name="connsiteX1688" fmla="*/ 675412 w 1607795"/>
                <a:gd name="connsiteY1688" fmla="*/ 1072591 h 1988131"/>
                <a:gd name="connsiteX1689" fmla="*/ 672783 w 1607795"/>
                <a:gd name="connsiteY1689" fmla="*/ 1073468 h 1988131"/>
                <a:gd name="connsiteX1690" fmla="*/ 671906 w 1607795"/>
                <a:gd name="connsiteY1690" fmla="*/ 1074344 h 1988131"/>
                <a:gd name="connsiteX1691" fmla="*/ 674536 w 1607795"/>
                <a:gd name="connsiteY1691" fmla="*/ 1067333 h 1988131"/>
                <a:gd name="connsiteX1692" fmla="*/ 677164 w 1607795"/>
                <a:gd name="connsiteY1692" fmla="*/ 1060323 h 1988131"/>
                <a:gd name="connsiteX1693" fmla="*/ 680669 w 1607795"/>
                <a:gd name="connsiteY1693" fmla="*/ 1060323 h 1988131"/>
                <a:gd name="connsiteX1694" fmla="*/ 680669 w 1607795"/>
                <a:gd name="connsiteY1694" fmla="*/ 1049807 h 1988131"/>
                <a:gd name="connsiteX1695" fmla="*/ 680888 w 1607795"/>
                <a:gd name="connsiteY1695" fmla="*/ 1044550 h 1988131"/>
                <a:gd name="connsiteX1696" fmla="*/ 681222 w 1607795"/>
                <a:gd name="connsiteY1696" fmla="*/ 1040098 h 1988131"/>
                <a:gd name="connsiteX1697" fmla="*/ 678917 w 1607795"/>
                <a:gd name="connsiteY1697" fmla="*/ 1034910 h 1988131"/>
                <a:gd name="connsiteX1698" fmla="*/ 682370 w 1607795"/>
                <a:gd name="connsiteY1698" fmla="*/ 1028869 h 1988131"/>
                <a:gd name="connsiteX1699" fmla="*/ 682642 w 1607795"/>
                <a:gd name="connsiteY1699" fmla="*/ 1026585 h 1988131"/>
                <a:gd name="connsiteX1700" fmla="*/ 684175 w 1607795"/>
                <a:gd name="connsiteY1700" fmla="*/ 1020013 h 1988131"/>
                <a:gd name="connsiteX1701" fmla="*/ 687938 w 1607795"/>
                <a:gd name="connsiteY1701" fmla="*/ 1026035 h 1988131"/>
                <a:gd name="connsiteX1702" fmla="*/ 691185 w 1607795"/>
                <a:gd name="connsiteY1702" fmla="*/ 962178 h 1988131"/>
                <a:gd name="connsiteX1703" fmla="*/ 699948 w 1607795"/>
                <a:gd name="connsiteY1703" fmla="*/ 963930 h 1988131"/>
                <a:gd name="connsiteX1704" fmla="*/ 694691 w 1607795"/>
                <a:gd name="connsiteY1704" fmla="*/ 972693 h 1988131"/>
                <a:gd name="connsiteX1705" fmla="*/ 695566 w 1607795"/>
                <a:gd name="connsiteY1705" fmla="*/ 974446 h 1988131"/>
                <a:gd name="connsiteX1706" fmla="*/ 694691 w 1607795"/>
                <a:gd name="connsiteY1706" fmla="*/ 976198 h 1988131"/>
                <a:gd name="connsiteX1707" fmla="*/ 694691 w 1607795"/>
                <a:gd name="connsiteY1707" fmla="*/ 981456 h 1988131"/>
                <a:gd name="connsiteX1708" fmla="*/ 697319 w 1607795"/>
                <a:gd name="connsiteY1708" fmla="*/ 996353 h 1988131"/>
                <a:gd name="connsiteX1709" fmla="*/ 698196 w 1607795"/>
                <a:gd name="connsiteY1709" fmla="*/ 1011250 h 1988131"/>
                <a:gd name="connsiteX1710" fmla="*/ 694691 w 1607795"/>
                <a:gd name="connsiteY1710" fmla="*/ 1021766 h 1988131"/>
                <a:gd name="connsiteX1711" fmla="*/ 694691 w 1607795"/>
                <a:gd name="connsiteY1711" fmla="*/ 1027024 h 1988131"/>
                <a:gd name="connsiteX1712" fmla="*/ 699948 w 1607795"/>
                <a:gd name="connsiteY1712" fmla="*/ 1032282 h 1988131"/>
                <a:gd name="connsiteX1713" fmla="*/ 698196 w 1607795"/>
                <a:gd name="connsiteY1713" fmla="*/ 1048055 h 1988131"/>
                <a:gd name="connsiteX1714" fmla="*/ 691185 w 1607795"/>
                <a:gd name="connsiteY1714" fmla="*/ 1048055 h 1988131"/>
                <a:gd name="connsiteX1715" fmla="*/ 694691 w 1607795"/>
                <a:gd name="connsiteY1715" fmla="*/ 1060323 h 1988131"/>
                <a:gd name="connsiteX1716" fmla="*/ 693814 w 1607795"/>
                <a:gd name="connsiteY1716" fmla="*/ 1063828 h 1988131"/>
                <a:gd name="connsiteX1717" fmla="*/ 690134 w 1607795"/>
                <a:gd name="connsiteY1717" fmla="*/ 1064646 h 1988131"/>
                <a:gd name="connsiteX1718" fmla="*/ 689432 w 1607795"/>
                <a:gd name="connsiteY1718" fmla="*/ 1065581 h 1988131"/>
                <a:gd name="connsiteX1719" fmla="*/ 685928 w 1607795"/>
                <a:gd name="connsiteY1719" fmla="*/ 1070839 h 1988131"/>
                <a:gd name="connsiteX1720" fmla="*/ 689432 w 1607795"/>
                <a:gd name="connsiteY1720" fmla="*/ 1076973 h 1988131"/>
                <a:gd name="connsiteX1721" fmla="*/ 689432 w 1607795"/>
                <a:gd name="connsiteY1721" fmla="*/ 1083107 h 1988131"/>
                <a:gd name="connsiteX1722" fmla="*/ 682423 w 1607795"/>
                <a:gd name="connsiteY1722" fmla="*/ 1104138 h 1988131"/>
                <a:gd name="connsiteX1723" fmla="*/ 685928 w 1607795"/>
                <a:gd name="connsiteY1723" fmla="*/ 1118159 h 1988131"/>
                <a:gd name="connsiteX1724" fmla="*/ 689432 w 1607795"/>
                <a:gd name="connsiteY1724" fmla="*/ 1123417 h 1988131"/>
                <a:gd name="connsiteX1725" fmla="*/ 687680 w 1607795"/>
                <a:gd name="connsiteY1725" fmla="*/ 1137437 h 1988131"/>
                <a:gd name="connsiteX1726" fmla="*/ 689432 w 1607795"/>
                <a:gd name="connsiteY1726" fmla="*/ 1149706 h 1988131"/>
                <a:gd name="connsiteX1727" fmla="*/ 694691 w 1607795"/>
                <a:gd name="connsiteY1727" fmla="*/ 1151458 h 1988131"/>
                <a:gd name="connsiteX1728" fmla="*/ 701701 w 1607795"/>
                <a:gd name="connsiteY1728" fmla="*/ 1051560 h 1988131"/>
                <a:gd name="connsiteX1729" fmla="*/ 706959 w 1607795"/>
                <a:gd name="connsiteY1729" fmla="*/ 998982 h 1988131"/>
                <a:gd name="connsiteX1730" fmla="*/ 708711 w 1607795"/>
                <a:gd name="connsiteY1730" fmla="*/ 998982 h 1988131"/>
                <a:gd name="connsiteX1731" fmla="*/ 710464 w 1607795"/>
                <a:gd name="connsiteY1731" fmla="*/ 1001611 h 1988131"/>
                <a:gd name="connsiteX1732" fmla="*/ 712216 w 1607795"/>
                <a:gd name="connsiteY1732" fmla="*/ 1004240 h 1988131"/>
                <a:gd name="connsiteX1733" fmla="*/ 712216 w 1607795"/>
                <a:gd name="connsiteY1733" fmla="*/ 1014755 h 1988131"/>
                <a:gd name="connsiteX1734" fmla="*/ 708711 w 1607795"/>
                <a:gd name="connsiteY1734" fmla="*/ 1034034 h 1988131"/>
                <a:gd name="connsiteX1735" fmla="*/ 706959 w 1607795"/>
                <a:gd name="connsiteY1735" fmla="*/ 1034034 h 1988131"/>
                <a:gd name="connsiteX1736" fmla="*/ 703454 w 1607795"/>
                <a:gd name="connsiteY1736" fmla="*/ 1049807 h 1988131"/>
                <a:gd name="connsiteX1737" fmla="*/ 698196 w 1607795"/>
                <a:gd name="connsiteY1737" fmla="*/ 1123417 h 1988131"/>
                <a:gd name="connsiteX1738" fmla="*/ 699948 w 1607795"/>
                <a:gd name="connsiteY1738" fmla="*/ 1137437 h 1988131"/>
                <a:gd name="connsiteX1739" fmla="*/ 694691 w 1607795"/>
                <a:gd name="connsiteY1739" fmla="*/ 1168984 h 1988131"/>
                <a:gd name="connsiteX1740" fmla="*/ 694691 w 1607795"/>
                <a:gd name="connsiteY1740" fmla="*/ 1181253 h 1988131"/>
                <a:gd name="connsiteX1741" fmla="*/ 699948 w 1607795"/>
                <a:gd name="connsiteY1741" fmla="*/ 1204036 h 1988131"/>
                <a:gd name="connsiteX1742" fmla="*/ 701701 w 1607795"/>
                <a:gd name="connsiteY1742" fmla="*/ 1211047 h 1988131"/>
                <a:gd name="connsiteX1743" fmla="*/ 694691 w 1607795"/>
                <a:gd name="connsiteY1743" fmla="*/ 1223315 h 1988131"/>
                <a:gd name="connsiteX1744" fmla="*/ 682423 w 1607795"/>
                <a:gd name="connsiteY1744" fmla="*/ 1247851 h 1988131"/>
                <a:gd name="connsiteX1745" fmla="*/ 666649 w 1607795"/>
                <a:gd name="connsiteY1745" fmla="*/ 1265377 h 1988131"/>
                <a:gd name="connsiteX1746" fmla="*/ 661391 w 1607795"/>
                <a:gd name="connsiteY1746" fmla="*/ 1270635 h 1988131"/>
                <a:gd name="connsiteX1747" fmla="*/ 659638 w 1607795"/>
                <a:gd name="connsiteY1747" fmla="*/ 1286408 h 1988131"/>
                <a:gd name="connsiteX1748" fmla="*/ 657886 w 1607795"/>
                <a:gd name="connsiteY1748" fmla="*/ 1303934 h 1988131"/>
                <a:gd name="connsiteX1749" fmla="*/ 650875 w 1607795"/>
                <a:gd name="connsiteY1749" fmla="*/ 1307440 h 1988131"/>
                <a:gd name="connsiteX1750" fmla="*/ 640360 w 1607795"/>
                <a:gd name="connsiteY1750" fmla="*/ 1303934 h 1988131"/>
                <a:gd name="connsiteX1751" fmla="*/ 637731 w 1607795"/>
                <a:gd name="connsiteY1751" fmla="*/ 1303934 h 1988131"/>
                <a:gd name="connsiteX1752" fmla="*/ 633349 w 1607795"/>
                <a:gd name="connsiteY1752" fmla="*/ 1303934 h 1988131"/>
                <a:gd name="connsiteX1753" fmla="*/ 614071 w 1607795"/>
                <a:gd name="connsiteY1753" fmla="*/ 1307440 h 1988131"/>
                <a:gd name="connsiteX1754" fmla="*/ 607937 w 1607795"/>
                <a:gd name="connsiteY1754" fmla="*/ 1310945 h 1988131"/>
                <a:gd name="connsiteX1755" fmla="*/ 608813 w 1607795"/>
                <a:gd name="connsiteY1755" fmla="*/ 1316203 h 1988131"/>
                <a:gd name="connsiteX1756" fmla="*/ 604431 w 1607795"/>
                <a:gd name="connsiteY1756" fmla="*/ 1315326 h 1988131"/>
                <a:gd name="connsiteX1757" fmla="*/ 605308 w 1607795"/>
                <a:gd name="connsiteY1757" fmla="*/ 1312697 h 1988131"/>
                <a:gd name="connsiteX1758" fmla="*/ 579019 w 1607795"/>
                <a:gd name="connsiteY1758" fmla="*/ 1316203 h 1988131"/>
                <a:gd name="connsiteX1759" fmla="*/ 580772 w 1607795"/>
                <a:gd name="connsiteY1759" fmla="*/ 1323213 h 1988131"/>
                <a:gd name="connsiteX1760" fmla="*/ 580772 w 1607795"/>
                <a:gd name="connsiteY1760" fmla="*/ 1330224 h 1988131"/>
                <a:gd name="connsiteX1761" fmla="*/ 579019 w 1607795"/>
                <a:gd name="connsiteY1761" fmla="*/ 1332852 h 1988131"/>
                <a:gd name="connsiteX1762" fmla="*/ 577266 w 1607795"/>
                <a:gd name="connsiteY1762" fmla="*/ 1335481 h 1988131"/>
                <a:gd name="connsiteX1763" fmla="*/ 579019 w 1607795"/>
                <a:gd name="connsiteY1763" fmla="*/ 1344244 h 1988131"/>
                <a:gd name="connsiteX1764" fmla="*/ 566750 w 1607795"/>
                <a:gd name="connsiteY1764" fmla="*/ 1342492 h 1988131"/>
                <a:gd name="connsiteX1765" fmla="*/ 550977 w 1607795"/>
                <a:gd name="connsiteY1765" fmla="*/ 1347749 h 1988131"/>
                <a:gd name="connsiteX1766" fmla="*/ 554482 w 1607795"/>
                <a:gd name="connsiteY1766" fmla="*/ 1356512 h 1988131"/>
                <a:gd name="connsiteX1767" fmla="*/ 543967 w 1607795"/>
                <a:gd name="connsiteY1767" fmla="*/ 1356512 h 1988131"/>
                <a:gd name="connsiteX1768" fmla="*/ 540462 w 1607795"/>
                <a:gd name="connsiteY1768" fmla="*/ 1360018 h 1988131"/>
                <a:gd name="connsiteX1769" fmla="*/ 533451 w 1607795"/>
                <a:gd name="connsiteY1769" fmla="*/ 1360018 h 1988131"/>
                <a:gd name="connsiteX1770" fmla="*/ 529946 w 1607795"/>
                <a:gd name="connsiteY1770" fmla="*/ 1360018 h 1988131"/>
                <a:gd name="connsiteX1771" fmla="*/ 498399 w 1607795"/>
                <a:gd name="connsiteY1771" fmla="*/ 1367028 h 1988131"/>
                <a:gd name="connsiteX1772" fmla="*/ 473863 w 1607795"/>
                <a:gd name="connsiteY1772" fmla="*/ 1386307 h 1988131"/>
                <a:gd name="connsiteX1773" fmla="*/ 462471 w 1607795"/>
                <a:gd name="connsiteY1773" fmla="*/ 1392441 h 1988131"/>
                <a:gd name="connsiteX1774" fmla="*/ 454584 w 1607795"/>
                <a:gd name="connsiteY1774" fmla="*/ 1396822 h 1988131"/>
                <a:gd name="connsiteX1775" fmla="*/ 455460 w 1607795"/>
                <a:gd name="connsiteY1775" fmla="*/ 1397699 h 1988131"/>
                <a:gd name="connsiteX1776" fmla="*/ 456337 w 1607795"/>
                <a:gd name="connsiteY1776" fmla="*/ 1398575 h 1988131"/>
                <a:gd name="connsiteX1777" fmla="*/ 437058 w 1607795"/>
                <a:gd name="connsiteY1777" fmla="*/ 1417853 h 1988131"/>
                <a:gd name="connsiteX1778" fmla="*/ 407264 w 1607795"/>
                <a:gd name="connsiteY1778" fmla="*/ 1430122 h 1988131"/>
                <a:gd name="connsiteX1779" fmla="*/ 387985 w 1607795"/>
                <a:gd name="connsiteY1779" fmla="*/ 1435379 h 1988131"/>
                <a:gd name="connsiteX1780" fmla="*/ 366954 w 1607795"/>
                <a:gd name="connsiteY1780" fmla="*/ 1440199 h 1988131"/>
                <a:gd name="connsiteX1781" fmla="*/ 361327 w 1607795"/>
                <a:gd name="connsiteY1781" fmla="*/ 1441908 h 1988131"/>
                <a:gd name="connsiteX1782" fmla="*/ 368707 w 1607795"/>
                <a:gd name="connsiteY1782" fmla="*/ 1447648 h 1988131"/>
                <a:gd name="connsiteX1783" fmla="*/ 363011 w 1607795"/>
                <a:gd name="connsiteY1783" fmla="*/ 1445457 h 1988131"/>
                <a:gd name="connsiteX1784" fmla="*/ 358762 w 1607795"/>
                <a:gd name="connsiteY1784" fmla="*/ 1442686 h 1988131"/>
                <a:gd name="connsiteX1785" fmla="*/ 342418 w 1607795"/>
                <a:gd name="connsiteY1785" fmla="*/ 1447648 h 1988131"/>
                <a:gd name="connsiteX1786" fmla="*/ 317881 w 1607795"/>
                <a:gd name="connsiteY1786" fmla="*/ 1457287 h 1988131"/>
                <a:gd name="connsiteX1787" fmla="*/ 291592 w 1607795"/>
                <a:gd name="connsiteY1787" fmla="*/ 1468679 h 1988131"/>
                <a:gd name="connsiteX1788" fmla="*/ 268808 w 1607795"/>
                <a:gd name="connsiteY1788" fmla="*/ 1470432 h 1988131"/>
                <a:gd name="connsiteX1789" fmla="*/ 291592 w 1607795"/>
                <a:gd name="connsiteY1789" fmla="*/ 1458163 h 1988131"/>
                <a:gd name="connsiteX1790" fmla="*/ 277571 w 1607795"/>
                <a:gd name="connsiteY1790" fmla="*/ 1458163 h 1988131"/>
                <a:gd name="connsiteX1791" fmla="*/ 277571 w 1607795"/>
                <a:gd name="connsiteY1791" fmla="*/ 1453490 h 1988131"/>
                <a:gd name="connsiteX1792" fmla="*/ 270561 w 1607795"/>
                <a:gd name="connsiteY1792" fmla="*/ 1451153 h 1988131"/>
                <a:gd name="connsiteX1793" fmla="*/ 265303 w 1607795"/>
                <a:gd name="connsiteY1793" fmla="*/ 1452029 h 1988131"/>
                <a:gd name="connsiteX1794" fmla="*/ 258293 w 1607795"/>
                <a:gd name="connsiteY1794" fmla="*/ 1447648 h 1988131"/>
                <a:gd name="connsiteX1795" fmla="*/ 281077 w 1607795"/>
                <a:gd name="connsiteY1795" fmla="*/ 1445895 h 1988131"/>
                <a:gd name="connsiteX1796" fmla="*/ 284582 w 1607795"/>
                <a:gd name="connsiteY1796" fmla="*/ 1444142 h 1988131"/>
                <a:gd name="connsiteX1797" fmla="*/ 293345 w 1607795"/>
                <a:gd name="connsiteY1797" fmla="*/ 1445019 h 1988131"/>
                <a:gd name="connsiteX1798" fmla="*/ 300356 w 1607795"/>
                <a:gd name="connsiteY1798" fmla="*/ 1440637 h 1988131"/>
                <a:gd name="connsiteX1799" fmla="*/ 295974 w 1607795"/>
                <a:gd name="connsiteY1799" fmla="*/ 1436256 h 1988131"/>
                <a:gd name="connsiteX1800" fmla="*/ 295097 w 1607795"/>
                <a:gd name="connsiteY1800" fmla="*/ 1431874 h 1988131"/>
                <a:gd name="connsiteX1801" fmla="*/ 296092 w 1607795"/>
                <a:gd name="connsiteY1801" fmla="*/ 1428723 h 1988131"/>
                <a:gd name="connsiteX1802" fmla="*/ 288087 w 1607795"/>
                <a:gd name="connsiteY1802" fmla="*/ 1426616 h 1988131"/>
                <a:gd name="connsiteX1803" fmla="*/ 256540 w 1607795"/>
                <a:gd name="connsiteY1803" fmla="*/ 1416101 h 1988131"/>
                <a:gd name="connsiteX1804" fmla="*/ 249530 w 1607795"/>
                <a:gd name="connsiteY1804" fmla="*/ 1414348 h 1988131"/>
                <a:gd name="connsiteX1805" fmla="*/ 242520 w 1607795"/>
                <a:gd name="connsiteY1805" fmla="*/ 1412596 h 1988131"/>
                <a:gd name="connsiteX1806" fmla="*/ 237483 w 1607795"/>
                <a:gd name="connsiteY1806" fmla="*/ 1412065 h 1988131"/>
                <a:gd name="connsiteX1807" fmla="*/ 232004 w 1607795"/>
                <a:gd name="connsiteY1807" fmla="*/ 1414348 h 1988131"/>
                <a:gd name="connsiteX1808" fmla="*/ 216231 w 1607795"/>
                <a:gd name="connsiteY1808" fmla="*/ 1417853 h 1988131"/>
                <a:gd name="connsiteX1809" fmla="*/ 214478 w 1607795"/>
                <a:gd name="connsiteY1809" fmla="*/ 1417853 h 1988131"/>
                <a:gd name="connsiteX1810" fmla="*/ 228734 w 1607795"/>
                <a:gd name="connsiteY1810" fmla="*/ 1411145 h 1988131"/>
                <a:gd name="connsiteX1811" fmla="*/ 209220 w 1607795"/>
                <a:gd name="connsiteY1811" fmla="*/ 1409090 h 1988131"/>
                <a:gd name="connsiteX1812" fmla="*/ 184684 w 1607795"/>
                <a:gd name="connsiteY1812" fmla="*/ 1403833 h 1988131"/>
                <a:gd name="connsiteX1813" fmla="*/ 174168 w 1607795"/>
                <a:gd name="connsiteY1813" fmla="*/ 1398575 h 1988131"/>
                <a:gd name="connsiteX1814" fmla="*/ 167158 w 1607795"/>
                <a:gd name="connsiteY1814" fmla="*/ 1400327 h 1988131"/>
                <a:gd name="connsiteX1815" fmla="*/ 156642 w 1607795"/>
                <a:gd name="connsiteY1815" fmla="*/ 1393317 h 1988131"/>
                <a:gd name="connsiteX1816" fmla="*/ 147879 w 1607795"/>
                <a:gd name="connsiteY1816" fmla="*/ 1391565 h 1988131"/>
                <a:gd name="connsiteX1817" fmla="*/ 135611 w 1607795"/>
                <a:gd name="connsiteY1817" fmla="*/ 1389812 h 1988131"/>
                <a:gd name="connsiteX1818" fmla="*/ 128601 w 1607795"/>
                <a:gd name="connsiteY1818" fmla="*/ 1388059 h 1988131"/>
                <a:gd name="connsiteX1819" fmla="*/ 123343 w 1607795"/>
                <a:gd name="connsiteY1819" fmla="*/ 1388059 h 1988131"/>
                <a:gd name="connsiteX1820" fmla="*/ 118085 w 1607795"/>
                <a:gd name="connsiteY1820" fmla="*/ 1384554 h 1988131"/>
                <a:gd name="connsiteX1821" fmla="*/ 102312 w 1607795"/>
                <a:gd name="connsiteY1821" fmla="*/ 1384554 h 1988131"/>
                <a:gd name="connsiteX1822" fmla="*/ 94425 w 1607795"/>
                <a:gd name="connsiteY1822" fmla="*/ 1383678 h 1988131"/>
                <a:gd name="connsiteX1823" fmla="*/ 84786 w 1607795"/>
                <a:gd name="connsiteY1823" fmla="*/ 1379296 h 1988131"/>
                <a:gd name="connsiteX1824" fmla="*/ 118085 w 1607795"/>
                <a:gd name="connsiteY1824" fmla="*/ 1375791 h 1988131"/>
                <a:gd name="connsiteX1825" fmla="*/ 112827 w 1607795"/>
                <a:gd name="connsiteY1825" fmla="*/ 1375791 h 1988131"/>
                <a:gd name="connsiteX1826" fmla="*/ 102312 w 1607795"/>
                <a:gd name="connsiteY1826" fmla="*/ 1370533 h 1988131"/>
                <a:gd name="connsiteX1827" fmla="*/ 98806 w 1607795"/>
                <a:gd name="connsiteY1827" fmla="*/ 1370533 h 1988131"/>
                <a:gd name="connsiteX1828" fmla="*/ 95301 w 1607795"/>
                <a:gd name="connsiteY1828" fmla="*/ 1370533 h 1988131"/>
                <a:gd name="connsiteX1829" fmla="*/ 84786 w 1607795"/>
                <a:gd name="connsiteY1829" fmla="*/ 1370533 h 1988131"/>
                <a:gd name="connsiteX1830" fmla="*/ 47981 w 1607795"/>
                <a:gd name="connsiteY1830" fmla="*/ 1365275 h 1988131"/>
                <a:gd name="connsiteX1831" fmla="*/ 43599 w 1607795"/>
                <a:gd name="connsiteY1831" fmla="*/ 1364399 h 1988131"/>
                <a:gd name="connsiteX1832" fmla="*/ 40971 w 1607795"/>
                <a:gd name="connsiteY1832" fmla="*/ 1365275 h 1988131"/>
                <a:gd name="connsiteX1833" fmla="*/ 33960 w 1607795"/>
                <a:gd name="connsiteY1833" fmla="*/ 1367028 h 1988131"/>
                <a:gd name="connsiteX1834" fmla="*/ 21692 w 1607795"/>
                <a:gd name="connsiteY1834" fmla="*/ 1367028 h 1988131"/>
                <a:gd name="connsiteX1835" fmla="*/ 11176 w 1607795"/>
                <a:gd name="connsiteY1835" fmla="*/ 1365275 h 1988131"/>
                <a:gd name="connsiteX1836" fmla="*/ 4166 w 1607795"/>
                <a:gd name="connsiteY1836" fmla="*/ 1361770 h 1988131"/>
                <a:gd name="connsiteX1837" fmla="*/ 0 w 1607795"/>
                <a:gd name="connsiteY1837" fmla="*/ 1359271 h 1988131"/>
                <a:gd name="connsiteX1838" fmla="*/ 0 w 1607795"/>
                <a:gd name="connsiteY1838" fmla="*/ 1167804 h 1988131"/>
                <a:gd name="connsiteX1839" fmla="*/ 7671 w 1607795"/>
                <a:gd name="connsiteY1839" fmla="*/ 1168984 h 1988131"/>
                <a:gd name="connsiteX1840" fmla="*/ 32207 w 1607795"/>
                <a:gd name="connsiteY1840" fmla="*/ 1172490 h 1988131"/>
                <a:gd name="connsiteX1841" fmla="*/ 35713 w 1607795"/>
                <a:gd name="connsiteY1841" fmla="*/ 1177747 h 1988131"/>
                <a:gd name="connsiteX1842" fmla="*/ 32207 w 1607795"/>
                <a:gd name="connsiteY1842" fmla="*/ 1177747 h 1988131"/>
                <a:gd name="connsiteX1843" fmla="*/ 52363 w 1607795"/>
                <a:gd name="connsiteY1843" fmla="*/ 1183881 h 1988131"/>
                <a:gd name="connsiteX1844" fmla="*/ 69012 w 1607795"/>
                <a:gd name="connsiteY1844" fmla="*/ 1184758 h 1988131"/>
                <a:gd name="connsiteX1845" fmla="*/ 47981 w 1607795"/>
                <a:gd name="connsiteY1845" fmla="*/ 1188263 h 1988131"/>
                <a:gd name="connsiteX1846" fmla="*/ 54115 w 1607795"/>
                <a:gd name="connsiteY1846" fmla="*/ 1194397 h 1988131"/>
                <a:gd name="connsiteX1847" fmla="*/ 60249 w 1607795"/>
                <a:gd name="connsiteY1847" fmla="*/ 1198778 h 1988131"/>
                <a:gd name="connsiteX1848" fmla="*/ 63755 w 1607795"/>
                <a:gd name="connsiteY1848" fmla="*/ 1198778 h 1988131"/>
                <a:gd name="connsiteX1849" fmla="*/ 69012 w 1607795"/>
                <a:gd name="connsiteY1849" fmla="*/ 1202284 h 1988131"/>
                <a:gd name="connsiteX1850" fmla="*/ 70765 w 1607795"/>
                <a:gd name="connsiteY1850" fmla="*/ 1202284 h 1988131"/>
                <a:gd name="connsiteX1851" fmla="*/ 97054 w 1607795"/>
                <a:gd name="connsiteY1851" fmla="*/ 1205789 h 1988131"/>
                <a:gd name="connsiteX1852" fmla="*/ 107569 w 1607795"/>
                <a:gd name="connsiteY1852" fmla="*/ 1209294 h 1988131"/>
                <a:gd name="connsiteX1853" fmla="*/ 151384 w 1607795"/>
                <a:gd name="connsiteY1853" fmla="*/ 1209294 h 1988131"/>
                <a:gd name="connsiteX1854" fmla="*/ 160147 w 1607795"/>
                <a:gd name="connsiteY1854" fmla="*/ 1212799 h 1988131"/>
                <a:gd name="connsiteX1855" fmla="*/ 163653 w 1607795"/>
                <a:gd name="connsiteY1855" fmla="*/ 1207541 h 1988131"/>
                <a:gd name="connsiteX1856" fmla="*/ 171300 w 1607795"/>
                <a:gd name="connsiteY1856" fmla="*/ 1206586 h 1988131"/>
                <a:gd name="connsiteX1857" fmla="*/ 168910 w 1607795"/>
                <a:gd name="connsiteY1857" fmla="*/ 1206227 h 1988131"/>
                <a:gd name="connsiteX1858" fmla="*/ 163653 w 1607795"/>
                <a:gd name="connsiteY1858" fmla="*/ 1202284 h 1988131"/>
                <a:gd name="connsiteX1859" fmla="*/ 154889 w 1607795"/>
                <a:gd name="connsiteY1859" fmla="*/ 1193521 h 1988131"/>
                <a:gd name="connsiteX1860" fmla="*/ 147879 w 1607795"/>
                <a:gd name="connsiteY1860" fmla="*/ 1191768 h 1988131"/>
                <a:gd name="connsiteX1861" fmla="*/ 147879 w 1607795"/>
                <a:gd name="connsiteY1861" fmla="*/ 1190015 h 1988131"/>
                <a:gd name="connsiteX1862" fmla="*/ 158395 w 1607795"/>
                <a:gd name="connsiteY1862" fmla="*/ 1188263 h 1988131"/>
                <a:gd name="connsiteX1863" fmla="*/ 156642 w 1607795"/>
                <a:gd name="connsiteY1863" fmla="*/ 1188263 h 1988131"/>
                <a:gd name="connsiteX1864" fmla="*/ 148756 w 1607795"/>
                <a:gd name="connsiteY1864" fmla="*/ 1180376 h 1988131"/>
                <a:gd name="connsiteX1865" fmla="*/ 140869 w 1607795"/>
                <a:gd name="connsiteY1865" fmla="*/ 1172490 h 1988131"/>
                <a:gd name="connsiteX1866" fmla="*/ 126848 w 1607795"/>
                <a:gd name="connsiteY1866" fmla="*/ 1160221 h 1988131"/>
                <a:gd name="connsiteX1867" fmla="*/ 116332 w 1607795"/>
                <a:gd name="connsiteY1867" fmla="*/ 1146200 h 1988131"/>
                <a:gd name="connsiteX1868" fmla="*/ 125096 w 1607795"/>
                <a:gd name="connsiteY1868" fmla="*/ 1149706 h 1988131"/>
                <a:gd name="connsiteX1869" fmla="*/ 150508 w 1607795"/>
                <a:gd name="connsiteY1869" fmla="*/ 1173366 h 1988131"/>
                <a:gd name="connsiteX1870" fmla="*/ 179426 w 1607795"/>
                <a:gd name="connsiteY1870" fmla="*/ 1195273 h 1988131"/>
                <a:gd name="connsiteX1871" fmla="*/ 189722 w 1607795"/>
                <a:gd name="connsiteY1871" fmla="*/ 1204283 h 1988131"/>
                <a:gd name="connsiteX1872" fmla="*/ 191694 w 1607795"/>
                <a:gd name="connsiteY1872" fmla="*/ 1204036 h 1988131"/>
                <a:gd name="connsiteX1873" fmla="*/ 209220 w 1607795"/>
                <a:gd name="connsiteY1873" fmla="*/ 1205789 h 1988131"/>
                <a:gd name="connsiteX1874" fmla="*/ 244272 w 1607795"/>
                <a:gd name="connsiteY1874" fmla="*/ 1216304 h 1988131"/>
                <a:gd name="connsiteX1875" fmla="*/ 247777 w 1607795"/>
                <a:gd name="connsiteY1875" fmla="*/ 1219810 h 1988131"/>
                <a:gd name="connsiteX1876" fmla="*/ 258293 w 1607795"/>
                <a:gd name="connsiteY1876" fmla="*/ 1219810 h 1988131"/>
                <a:gd name="connsiteX1877" fmla="*/ 253911 w 1607795"/>
                <a:gd name="connsiteY1877" fmla="*/ 1217181 h 1988131"/>
                <a:gd name="connsiteX1878" fmla="*/ 251283 w 1607795"/>
                <a:gd name="connsiteY1878" fmla="*/ 1216304 h 1988131"/>
                <a:gd name="connsiteX1879" fmla="*/ 247777 w 1607795"/>
                <a:gd name="connsiteY1879" fmla="*/ 1212799 h 1988131"/>
                <a:gd name="connsiteX1880" fmla="*/ 242520 w 1607795"/>
                <a:gd name="connsiteY1880" fmla="*/ 1211047 h 1988131"/>
                <a:gd name="connsiteX1881" fmla="*/ 242520 w 1607795"/>
                <a:gd name="connsiteY1881" fmla="*/ 1205789 h 1988131"/>
                <a:gd name="connsiteX1882" fmla="*/ 293345 w 1607795"/>
                <a:gd name="connsiteY1882" fmla="*/ 1230325 h 1988131"/>
                <a:gd name="connsiteX1883" fmla="*/ 291592 w 1607795"/>
                <a:gd name="connsiteY1883" fmla="*/ 1221562 h 1988131"/>
                <a:gd name="connsiteX1884" fmla="*/ 275819 w 1607795"/>
                <a:gd name="connsiteY1884" fmla="*/ 1214552 h 1988131"/>
                <a:gd name="connsiteX1885" fmla="*/ 260046 w 1607795"/>
                <a:gd name="connsiteY1885" fmla="*/ 1202284 h 1988131"/>
                <a:gd name="connsiteX1886" fmla="*/ 267056 w 1607795"/>
                <a:gd name="connsiteY1886" fmla="*/ 1205789 h 1988131"/>
                <a:gd name="connsiteX1887" fmla="*/ 309118 w 1607795"/>
                <a:gd name="connsiteY1887" fmla="*/ 1230325 h 1988131"/>
                <a:gd name="connsiteX1888" fmla="*/ 317557 w 1607795"/>
                <a:gd name="connsiteY1888" fmla="*/ 1236232 h 1988131"/>
                <a:gd name="connsiteX1889" fmla="*/ 326276 w 1607795"/>
                <a:gd name="connsiteY1889" fmla="*/ 1235609 h 1988131"/>
                <a:gd name="connsiteX1890" fmla="*/ 321387 w 1607795"/>
                <a:gd name="connsiteY1890" fmla="*/ 1232078 h 1988131"/>
                <a:gd name="connsiteX1891" fmla="*/ 322263 w 1607795"/>
                <a:gd name="connsiteY1891" fmla="*/ 1231201 h 1988131"/>
                <a:gd name="connsiteX1892" fmla="*/ 323139 w 1607795"/>
                <a:gd name="connsiteY1892" fmla="*/ 1230325 h 1988131"/>
                <a:gd name="connsiteX1893" fmla="*/ 329485 w 1607795"/>
                <a:gd name="connsiteY1893" fmla="*/ 1234292 h 1988131"/>
                <a:gd name="connsiteX1894" fmla="*/ 345923 w 1607795"/>
                <a:gd name="connsiteY1894" fmla="*/ 1226820 h 1988131"/>
                <a:gd name="connsiteX1895" fmla="*/ 356439 w 1607795"/>
                <a:gd name="connsiteY1895" fmla="*/ 1223315 h 1988131"/>
                <a:gd name="connsiteX1896" fmla="*/ 359944 w 1607795"/>
                <a:gd name="connsiteY1896" fmla="*/ 1219810 h 1988131"/>
                <a:gd name="connsiteX1897" fmla="*/ 376594 w 1607795"/>
                <a:gd name="connsiteY1897" fmla="*/ 1209294 h 1988131"/>
                <a:gd name="connsiteX1898" fmla="*/ 393243 w 1607795"/>
                <a:gd name="connsiteY1898" fmla="*/ 1198778 h 1988131"/>
                <a:gd name="connsiteX1899" fmla="*/ 435306 w 1607795"/>
                <a:gd name="connsiteY1899" fmla="*/ 1161974 h 1988131"/>
                <a:gd name="connsiteX1900" fmla="*/ 447574 w 1607795"/>
                <a:gd name="connsiteY1900" fmla="*/ 1144448 h 1988131"/>
                <a:gd name="connsiteX1901" fmla="*/ 455460 w 1607795"/>
                <a:gd name="connsiteY1901" fmla="*/ 1141819 h 1988131"/>
                <a:gd name="connsiteX1902" fmla="*/ 463347 w 1607795"/>
                <a:gd name="connsiteY1902" fmla="*/ 1139190 h 1988131"/>
                <a:gd name="connsiteX1903" fmla="*/ 475615 w 1607795"/>
                <a:gd name="connsiteY1903" fmla="*/ 1130427 h 1988131"/>
                <a:gd name="connsiteX1904" fmla="*/ 463347 w 1607795"/>
                <a:gd name="connsiteY1904" fmla="*/ 1137437 h 1988131"/>
                <a:gd name="connsiteX1905" fmla="*/ 461594 w 1607795"/>
                <a:gd name="connsiteY1905" fmla="*/ 1131303 h 1988131"/>
                <a:gd name="connsiteX1906" fmla="*/ 463347 w 1607795"/>
                <a:gd name="connsiteY1906" fmla="*/ 1126922 h 1988131"/>
                <a:gd name="connsiteX1907" fmla="*/ 473863 w 1607795"/>
                <a:gd name="connsiteY1907" fmla="*/ 1118159 h 1988131"/>
                <a:gd name="connsiteX1908" fmla="*/ 475615 w 1607795"/>
                <a:gd name="connsiteY1908" fmla="*/ 1095375 h 1988131"/>
                <a:gd name="connsiteX1909" fmla="*/ 477368 w 1607795"/>
                <a:gd name="connsiteY1909" fmla="*/ 1083107 h 1988131"/>
                <a:gd name="connsiteX1910" fmla="*/ 482626 w 1607795"/>
                <a:gd name="connsiteY1910" fmla="*/ 1091870 h 1988131"/>
                <a:gd name="connsiteX1911" fmla="*/ 489636 w 1607795"/>
                <a:gd name="connsiteY1911" fmla="*/ 1079602 h 1988131"/>
                <a:gd name="connsiteX1912" fmla="*/ 487008 w 1607795"/>
                <a:gd name="connsiteY1912" fmla="*/ 1072591 h 1988131"/>
                <a:gd name="connsiteX1913" fmla="*/ 485231 w 1607795"/>
                <a:gd name="connsiteY1913" fmla="*/ 1069749 h 1988131"/>
                <a:gd name="connsiteX1914" fmla="*/ 484378 w 1607795"/>
                <a:gd name="connsiteY1914" fmla="*/ 1072591 h 1988131"/>
                <a:gd name="connsiteX1915" fmla="*/ 485254 w 1607795"/>
                <a:gd name="connsiteY1915" fmla="*/ 1078725 h 1988131"/>
                <a:gd name="connsiteX1916" fmla="*/ 482626 w 1607795"/>
                <a:gd name="connsiteY1916" fmla="*/ 1084859 h 1988131"/>
                <a:gd name="connsiteX1917" fmla="*/ 480873 w 1607795"/>
                <a:gd name="connsiteY1917" fmla="*/ 1077849 h 1988131"/>
                <a:gd name="connsiteX1918" fmla="*/ 480873 w 1607795"/>
                <a:gd name="connsiteY1918" fmla="*/ 1072591 h 1988131"/>
                <a:gd name="connsiteX1919" fmla="*/ 480564 w 1607795"/>
                <a:gd name="connsiteY1919" fmla="*/ 1071045 h 1988131"/>
                <a:gd name="connsiteX1920" fmla="*/ 479121 w 1607795"/>
                <a:gd name="connsiteY1920" fmla="*/ 1076096 h 1988131"/>
                <a:gd name="connsiteX1921" fmla="*/ 478098 w 1607795"/>
                <a:gd name="connsiteY1921" fmla="*/ 1065873 h 1988131"/>
                <a:gd name="connsiteX1922" fmla="*/ 475615 w 1607795"/>
                <a:gd name="connsiteY1922" fmla="*/ 1070839 h 1988131"/>
                <a:gd name="connsiteX1923" fmla="*/ 477368 w 1607795"/>
                <a:gd name="connsiteY1923" fmla="*/ 1076096 h 1988131"/>
                <a:gd name="connsiteX1924" fmla="*/ 472461 w 1607795"/>
                <a:gd name="connsiteY1924" fmla="*/ 1073643 h 1988131"/>
                <a:gd name="connsiteX1925" fmla="*/ 473863 w 1607795"/>
                <a:gd name="connsiteY1925" fmla="*/ 1077849 h 1988131"/>
                <a:gd name="connsiteX1926" fmla="*/ 459842 w 1607795"/>
                <a:gd name="connsiteY1926" fmla="*/ 1083107 h 1988131"/>
                <a:gd name="connsiteX1927" fmla="*/ 461594 w 1607795"/>
                <a:gd name="connsiteY1927" fmla="*/ 1076096 h 1988131"/>
                <a:gd name="connsiteX1928" fmla="*/ 462471 w 1607795"/>
                <a:gd name="connsiteY1928" fmla="*/ 1072591 h 1988131"/>
                <a:gd name="connsiteX1929" fmla="*/ 464291 w 1607795"/>
                <a:gd name="connsiteY1929" fmla="*/ 1071782 h 1988131"/>
                <a:gd name="connsiteX1930" fmla="*/ 469214 w 1607795"/>
                <a:gd name="connsiteY1930" fmla="*/ 1063904 h 1988131"/>
                <a:gd name="connsiteX1931" fmla="*/ 463347 w 1607795"/>
                <a:gd name="connsiteY1931" fmla="*/ 1065581 h 1988131"/>
                <a:gd name="connsiteX1932" fmla="*/ 454584 w 1607795"/>
                <a:gd name="connsiteY1932" fmla="*/ 1074344 h 1988131"/>
                <a:gd name="connsiteX1933" fmla="*/ 456337 w 1607795"/>
                <a:gd name="connsiteY1933" fmla="*/ 1056818 h 1988131"/>
                <a:gd name="connsiteX1934" fmla="*/ 465100 w 1607795"/>
                <a:gd name="connsiteY1934" fmla="*/ 1051560 h 1988131"/>
                <a:gd name="connsiteX1935" fmla="*/ 463347 w 1607795"/>
                <a:gd name="connsiteY1935" fmla="*/ 1060323 h 1988131"/>
                <a:gd name="connsiteX1936" fmla="*/ 468605 w 1607795"/>
                <a:gd name="connsiteY1936" fmla="*/ 1056818 h 1988131"/>
                <a:gd name="connsiteX1937" fmla="*/ 473863 w 1607795"/>
                <a:gd name="connsiteY1937" fmla="*/ 1053313 h 1988131"/>
                <a:gd name="connsiteX1938" fmla="*/ 474467 w 1607795"/>
                <a:gd name="connsiteY1938" fmla="*/ 1056334 h 1988131"/>
                <a:gd name="connsiteX1939" fmla="*/ 477542 w 1607795"/>
                <a:gd name="connsiteY1939" fmla="*/ 1053875 h 1988131"/>
                <a:gd name="connsiteX1940" fmla="*/ 477806 w 1607795"/>
                <a:gd name="connsiteY1940" fmla="*/ 1046741 h 1988131"/>
                <a:gd name="connsiteX1941" fmla="*/ 479121 w 1607795"/>
                <a:gd name="connsiteY1941" fmla="*/ 1039292 h 1988131"/>
                <a:gd name="connsiteX1942" fmla="*/ 484378 w 1607795"/>
                <a:gd name="connsiteY1942" fmla="*/ 1021766 h 1988131"/>
                <a:gd name="connsiteX1943" fmla="*/ 482626 w 1607795"/>
                <a:gd name="connsiteY1943" fmla="*/ 1041045 h 1988131"/>
                <a:gd name="connsiteX1944" fmla="*/ 482626 w 1607795"/>
                <a:gd name="connsiteY1944" fmla="*/ 1049807 h 1988131"/>
                <a:gd name="connsiteX1945" fmla="*/ 484378 w 1607795"/>
                <a:gd name="connsiteY1945" fmla="*/ 1039292 h 1988131"/>
                <a:gd name="connsiteX1946" fmla="*/ 487884 w 1607795"/>
                <a:gd name="connsiteY1946" fmla="*/ 1039292 h 1988131"/>
                <a:gd name="connsiteX1947" fmla="*/ 489636 w 1607795"/>
                <a:gd name="connsiteY1947" fmla="*/ 1049807 h 1988131"/>
                <a:gd name="connsiteX1948" fmla="*/ 489771 w 1607795"/>
                <a:gd name="connsiteY1948" fmla="*/ 1049807 h 1988131"/>
                <a:gd name="connsiteX1949" fmla="*/ 490513 w 1607795"/>
                <a:gd name="connsiteY1949" fmla="*/ 1040168 h 1988131"/>
                <a:gd name="connsiteX1950" fmla="*/ 491389 w 1607795"/>
                <a:gd name="connsiteY1950" fmla="*/ 1028776 h 1988131"/>
                <a:gd name="connsiteX1951" fmla="*/ 494791 w 1607795"/>
                <a:gd name="connsiteY1951" fmla="*/ 1020838 h 1988131"/>
                <a:gd name="connsiteX1952" fmla="*/ 493141 w 1607795"/>
                <a:gd name="connsiteY1952" fmla="*/ 1020013 h 1988131"/>
                <a:gd name="connsiteX1953" fmla="*/ 496646 w 1607795"/>
                <a:gd name="connsiteY1953" fmla="*/ 1007745 h 1988131"/>
                <a:gd name="connsiteX1954" fmla="*/ 496646 w 1607795"/>
                <a:gd name="connsiteY1954" fmla="*/ 993724 h 1988131"/>
                <a:gd name="connsiteX1955" fmla="*/ 496646 w 1607795"/>
                <a:gd name="connsiteY1955" fmla="*/ 984961 h 1988131"/>
                <a:gd name="connsiteX1956" fmla="*/ 497523 w 1607795"/>
                <a:gd name="connsiteY1956" fmla="*/ 981456 h 1988131"/>
                <a:gd name="connsiteX1957" fmla="*/ 493141 w 1607795"/>
                <a:gd name="connsiteY1957" fmla="*/ 977951 h 1988131"/>
                <a:gd name="connsiteX1958" fmla="*/ 487884 w 1607795"/>
                <a:gd name="connsiteY1958" fmla="*/ 970064 h 1988131"/>
                <a:gd name="connsiteX1959" fmla="*/ 487884 w 1607795"/>
                <a:gd name="connsiteY1959" fmla="*/ 962178 h 1988131"/>
                <a:gd name="connsiteX1960" fmla="*/ 491389 w 1607795"/>
                <a:gd name="connsiteY1960" fmla="*/ 962178 h 1988131"/>
                <a:gd name="connsiteX1961" fmla="*/ 491389 w 1607795"/>
                <a:gd name="connsiteY1961" fmla="*/ 972693 h 1988131"/>
                <a:gd name="connsiteX1962" fmla="*/ 496646 w 1607795"/>
                <a:gd name="connsiteY1962" fmla="*/ 972693 h 1988131"/>
                <a:gd name="connsiteX1963" fmla="*/ 498399 w 1607795"/>
                <a:gd name="connsiteY1963" fmla="*/ 960425 h 1988131"/>
                <a:gd name="connsiteX1964" fmla="*/ 495770 w 1607795"/>
                <a:gd name="connsiteY1964" fmla="*/ 957796 h 1988131"/>
                <a:gd name="connsiteX1965" fmla="*/ 491389 w 1607795"/>
                <a:gd name="connsiteY1965" fmla="*/ 956920 h 1988131"/>
                <a:gd name="connsiteX1966" fmla="*/ 487884 w 1607795"/>
                <a:gd name="connsiteY1966" fmla="*/ 949909 h 1988131"/>
                <a:gd name="connsiteX1967" fmla="*/ 492265 w 1607795"/>
                <a:gd name="connsiteY1967" fmla="*/ 952538 h 1988131"/>
                <a:gd name="connsiteX1968" fmla="*/ 501904 w 1607795"/>
                <a:gd name="connsiteY1968" fmla="*/ 951662 h 1988131"/>
                <a:gd name="connsiteX1969" fmla="*/ 499276 w 1607795"/>
                <a:gd name="connsiteY1969" fmla="*/ 942899 h 1988131"/>
                <a:gd name="connsiteX1970" fmla="*/ 493141 w 1607795"/>
                <a:gd name="connsiteY1970" fmla="*/ 932383 h 1988131"/>
                <a:gd name="connsiteX1971" fmla="*/ 492265 w 1607795"/>
                <a:gd name="connsiteY1971" fmla="*/ 927125 h 1988131"/>
                <a:gd name="connsiteX1972" fmla="*/ 491389 w 1607795"/>
                <a:gd name="connsiteY1972" fmla="*/ 920115 h 1988131"/>
                <a:gd name="connsiteX1973" fmla="*/ 493141 w 1607795"/>
                <a:gd name="connsiteY1973" fmla="*/ 911352 h 1988131"/>
                <a:gd name="connsiteX1974" fmla="*/ 487884 w 1607795"/>
                <a:gd name="connsiteY1974" fmla="*/ 909599 h 1988131"/>
                <a:gd name="connsiteX1975" fmla="*/ 489636 w 1607795"/>
                <a:gd name="connsiteY1975" fmla="*/ 906094 h 1988131"/>
                <a:gd name="connsiteX1976" fmla="*/ 489636 w 1607795"/>
                <a:gd name="connsiteY1976" fmla="*/ 904342 h 1988131"/>
                <a:gd name="connsiteX1977" fmla="*/ 491389 w 1607795"/>
                <a:gd name="connsiteY1977" fmla="*/ 907847 h 1988131"/>
                <a:gd name="connsiteX1978" fmla="*/ 493141 w 1607795"/>
                <a:gd name="connsiteY1978" fmla="*/ 860527 h 1988131"/>
                <a:gd name="connsiteX1979" fmla="*/ 489636 w 1607795"/>
                <a:gd name="connsiteY1979" fmla="*/ 860527 h 1988131"/>
                <a:gd name="connsiteX1980" fmla="*/ 482626 w 1607795"/>
                <a:gd name="connsiteY1980" fmla="*/ 860527 h 1988131"/>
                <a:gd name="connsiteX1981" fmla="*/ 485254 w 1607795"/>
                <a:gd name="connsiteY1981" fmla="*/ 859650 h 1988131"/>
                <a:gd name="connsiteX1982" fmla="*/ 487884 w 1607795"/>
                <a:gd name="connsiteY1982" fmla="*/ 858774 h 1988131"/>
                <a:gd name="connsiteX1983" fmla="*/ 494894 w 1607795"/>
                <a:gd name="connsiteY1983" fmla="*/ 855269 h 1988131"/>
                <a:gd name="connsiteX1984" fmla="*/ 493141 w 1607795"/>
                <a:gd name="connsiteY1984" fmla="*/ 848258 h 1988131"/>
                <a:gd name="connsiteX1985" fmla="*/ 491389 w 1607795"/>
                <a:gd name="connsiteY1985" fmla="*/ 848258 h 1988131"/>
                <a:gd name="connsiteX1986" fmla="*/ 492265 w 1607795"/>
                <a:gd name="connsiteY1986" fmla="*/ 835990 h 1988131"/>
                <a:gd name="connsiteX1987" fmla="*/ 491389 w 1607795"/>
                <a:gd name="connsiteY1987" fmla="*/ 827227 h 1988131"/>
                <a:gd name="connsiteX1988" fmla="*/ 491389 w 1607795"/>
                <a:gd name="connsiteY1988" fmla="*/ 821093 h 1988131"/>
                <a:gd name="connsiteX1989" fmla="*/ 493141 w 1607795"/>
                <a:gd name="connsiteY1989" fmla="*/ 814959 h 1988131"/>
                <a:gd name="connsiteX1990" fmla="*/ 496646 w 1607795"/>
                <a:gd name="connsiteY1990" fmla="*/ 829856 h 1988131"/>
                <a:gd name="connsiteX1991" fmla="*/ 496646 w 1607795"/>
                <a:gd name="connsiteY1991" fmla="*/ 843001 h 1988131"/>
                <a:gd name="connsiteX1992" fmla="*/ 501904 w 1607795"/>
                <a:gd name="connsiteY1992" fmla="*/ 841248 h 1988131"/>
                <a:gd name="connsiteX1993" fmla="*/ 503657 w 1607795"/>
                <a:gd name="connsiteY1993" fmla="*/ 844753 h 1988131"/>
                <a:gd name="connsiteX1994" fmla="*/ 505409 w 1607795"/>
                <a:gd name="connsiteY1994" fmla="*/ 848258 h 1988131"/>
                <a:gd name="connsiteX1995" fmla="*/ 498399 w 1607795"/>
                <a:gd name="connsiteY1995" fmla="*/ 851764 h 1988131"/>
                <a:gd name="connsiteX1996" fmla="*/ 501028 w 1607795"/>
                <a:gd name="connsiteY1996" fmla="*/ 852640 h 1988131"/>
                <a:gd name="connsiteX1997" fmla="*/ 501904 w 1607795"/>
                <a:gd name="connsiteY1997" fmla="*/ 853516 h 1988131"/>
                <a:gd name="connsiteX1998" fmla="*/ 505409 w 1607795"/>
                <a:gd name="connsiteY1998" fmla="*/ 869290 h 1988131"/>
                <a:gd name="connsiteX1999" fmla="*/ 503657 w 1607795"/>
                <a:gd name="connsiteY1999" fmla="*/ 878053 h 1988131"/>
                <a:gd name="connsiteX2000" fmla="*/ 507162 w 1607795"/>
                <a:gd name="connsiteY2000" fmla="*/ 892074 h 1988131"/>
                <a:gd name="connsiteX2001" fmla="*/ 501028 w 1607795"/>
                <a:gd name="connsiteY2001" fmla="*/ 890321 h 1988131"/>
                <a:gd name="connsiteX2002" fmla="*/ 498399 w 1607795"/>
                <a:gd name="connsiteY2002" fmla="*/ 881558 h 1988131"/>
                <a:gd name="connsiteX2003" fmla="*/ 498399 w 1607795"/>
                <a:gd name="connsiteY2003" fmla="*/ 892074 h 1988131"/>
                <a:gd name="connsiteX2004" fmla="*/ 500152 w 1607795"/>
                <a:gd name="connsiteY2004" fmla="*/ 901713 h 1988131"/>
                <a:gd name="connsiteX2005" fmla="*/ 501904 w 1607795"/>
                <a:gd name="connsiteY2005" fmla="*/ 911352 h 1988131"/>
                <a:gd name="connsiteX2006" fmla="*/ 505409 w 1607795"/>
                <a:gd name="connsiteY2006" fmla="*/ 906094 h 1988131"/>
                <a:gd name="connsiteX2007" fmla="*/ 508039 w 1607795"/>
                <a:gd name="connsiteY2007" fmla="*/ 913105 h 1988131"/>
                <a:gd name="connsiteX2008" fmla="*/ 505409 w 1607795"/>
                <a:gd name="connsiteY2008" fmla="*/ 920115 h 1988131"/>
                <a:gd name="connsiteX2009" fmla="*/ 505409 w 1607795"/>
                <a:gd name="connsiteY2009" fmla="*/ 935888 h 1988131"/>
                <a:gd name="connsiteX2010" fmla="*/ 514172 w 1607795"/>
                <a:gd name="connsiteY2010" fmla="*/ 934136 h 1988131"/>
                <a:gd name="connsiteX2011" fmla="*/ 515925 w 1607795"/>
                <a:gd name="connsiteY2011" fmla="*/ 918362 h 1988131"/>
                <a:gd name="connsiteX2012" fmla="*/ 526441 w 1607795"/>
                <a:gd name="connsiteY2012" fmla="*/ 909599 h 1988131"/>
                <a:gd name="connsiteX2013" fmla="*/ 514172 w 1607795"/>
                <a:gd name="connsiteY2013" fmla="*/ 906094 h 1988131"/>
                <a:gd name="connsiteX2014" fmla="*/ 521183 w 1607795"/>
                <a:gd name="connsiteY2014" fmla="*/ 897331 h 1988131"/>
                <a:gd name="connsiteX2015" fmla="*/ 535204 w 1607795"/>
                <a:gd name="connsiteY2015" fmla="*/ 907847 h 1988131"/>
                <a:gd name="connsiteX2016" fmla="*/ 533451 w 1607795"/>
                <a:gd name="connsiteY2016" fmla="*/ 913981 h 1988131"/>
                <a:gd name="connsiteX2017" fmla="*/ 521183 w 1607795"/>
                <a:gd name="connsiteY2017" fmla="*/ 918362 h 1988131"/>
                <a:gd name="connsiteX2018" fmla="*/ 524688 w 1607795"/>
                <a:gd name="connsiteY2018" fmla="*/ 923620 h 1988131"/>
                <a:gd name="connsiteX2019" fmla="*/ 521183 w 1607795"/>
                <a:gd name="connsiteY2019" fmla="*/ 930631 h 1988131"/>
                <a:gd name="connsiteX2020" fmla="*/ 521183 w 1607795"/>
                <a:gd name="connsiteY2020" fmla="*/ 935888 h 1988131"/>
                <a:gd name="connsiteX2021" fmla="*/ 526441 w 1607795"/>
                <a:gd name="connsiteY2021" fmla="*/ 932383 h 1988131"/>
                <a:gd name="connsiteX2022" fmla="*/ 531699 w 1607795"/>
                <a:gd name="connsiteY2022" fmla="*/ 934136 h 1988131"/>
                <a:gd name="connsiteX2023" fmla="*/ 536956 w 1607795"/>
                <a:gd name="connsiteY2023" fmla="*/ 935888 h 1988131"/>
                <a:gd name="connsiteX2024" fmla="*/ 540462 w 1607795"/>
                <a:gd name="connsiteY2024" fmla="*/ 930631 h 1988131"/>
                <a:gd name="connsiteX2025" fmla="*/ 540462 w 1607795"/>
                <a:gd name="connsiteY2025" fmla="*/ 892074 h 1988131"/>
                <a:gd name="connsiteX2026" fmla="*/ 540462 w 1607795"/>
                <a:gd name="connsiteY2026" fmla="*/ 883311 h 1988131"/>
                <a:gd name="connsiteX2027" fmla="*/ 543967 w 1607795"/>
                <a:gd name="connsiteY2027" fmla="*/ 879805 h 1988131"/>
                <a:gd name="connsiteX2028" fmla="*/ 535204 w 1607795"/>
                <a:gd name="connsiteY2028" fmla="*/ 876300 h 1988131"/>
                <a:gd name="connsiteX2029" fmla="*/ 536956 w 1607795"/>
                <a:gd name="connsiteY2029" fmla="*/ 871919 h 1988131"/>
                <a:gd name="connsiteX2030" fmla="*/ 543967 w 1607795"/>
                <a:gd name="connsiteY2030" fmla="*/ 867537 h 1988131"/>
                <a:gd name="connsiteX2031" fmla="*/ 542214 w 1607795"/>
                <a:gd name="connsiteY2031" fmla="*/ 861403 h 1988131"/>
                <a:gd name="connsiteX2032" fmla="*/ 535204 w 1607795"/>
                <a:gd name="connsiteY2032" fmla="*/ 855269 h 1988131"/>
                <a:gd name="connsiteX2033" fmla="*/ 540462 w 1607795"/>
                <a:gd name="connsiteY2033" fmla="*/ 853516 h 1988131"/>
                <a:gd name="connsiteX2034" fmla="*/ 543967 w 1607795"/>
                <a:gd name="connsiteY2034" fmla="*/ 851764 h 1988131"/>
                <a:gd name="connsiteX2035" fmla="*/ 537833 w 1607795"/>
                <a:gd name="connsiteY2035" fmla="*/ 846506 h 1988131"/>
                <a:gd name="connsiteX2036" fmla="*/ 540462 w 1607795"/>
                <a:gd name="connsiteY2036" fmla="*/ 839495 h 1988131"/>
                <a:gd name="connsiteX2037" fmla="*/ 540462 w 1607795"/>
                <a:gd name="connsiteY2037" fmla="*/ 832485 h 1988131"/>
                <a:gd name="connsiteX2038" fmla="*/ 540462 w 1607795"/>
                <a:gd name="connsiteY2038" fmla="*/ 827227 h 1988131"/>
                <a:gd name="connsiteX2039" fmla="*/ 550977 w 1607795"/>
                <a:gd name="connsiteY2039" fmla="*/ 827227 h 1988131"/>
                <a:gd name="connsiteX2040" fmla="*/ 551854 w 1607795"/>
                <a:gd name="connsiteY2040" fmla="*/ 831609 h 1988131"/>
                <a:gd name="connsiteX2041" fmla="*/ 552730 w 1607795"/>
                <a:gd name="connsiteY2041" fmla="*/ 837743 h 1988131"/>
                <a:gd name="connsiteX2042" fmla="*/ 554482 w 1607795"/>
                <a:gd name="connsiteY2042" fmla="*/ 837743 h 1988131"/>
                <a:gd name="connsiteX2043" fmla="*/ 556235 w 1607795"/>
                <a:gd name="connsiteY2043" fmla="*/ 833361 h 1988131"/>
                <a:gd name="connsiteX2044" fmla="*/ 557988 w 1607795"/>
                <a:gd name="connsiteY2044" fmla="*/ 830732 h 1988131"/>
                <a:gd name="connsiteX2045" fmla="*/ 559740 w 1607795"/>
                <a:gd name="connsiteY2045" fmla="*/ 830732 h 1988131"/>
                <a:gd name="connsiteX2046" fmla="*/ 563245 w 1607795"/>
                <a:gd name="connsiteY2046" fmla="*/ 843001 h 1988131"/>
                <a:gd name="connsiteX2047" fmla="*/ 564998 w 1607795"/>
                <a:gd name="connsiteY2047" fmla="*/ 850011 h 1988131"/>
                <a:gd name="connsiteX2048" fmla="*/ 567627 w 1607795"/>
                <a:gd name="connsiteY2048" fmla="*/ 841248 h 1988131"/>
                <a:gd name="connsiteX2049" fmla="*/ 573761 w 1607795"/>
                <a:gd name="connsiteY2049" fmla="*/ 832485 h 1988131"/>
                <a:gd name="connsiteX2050" fmla="*/ 574637 w 1607795"/>
                <a:gd name="connsiteY2050" fmla="*/ 843877 h 1988131"/>
                <a:gd name="connsiteX2051" fmla="*/ 579019 w 1607795"/>
                <a:gd name="connsiteY2051" fmla="*/ 848258 h 1988131"/>
                <a:gd name="connsiteX2052" fmla="*/ 579895 w 1607795"/>
                <a:gd name="connsiteY2052" fmla="*/ 841248 h 1988131"/>
                <a:gd name="connsiteX2053" fmla="*/ 580772 w 1607795"/>
                <a:gd name="connsiteY2053" fmla="*/ 834238 h 1988131"/>
                <a:gd name="connsiteX2054" fmla="*/ 579019 w 1607795"/>
                <a:gd name="connsiteY2054" fmla="*/ 827227 h 1988131"/>
                <a:gd name="connsiteX2055" fmla="*/ 582524 w 1607795"/>
                <a:gd name="connsiteY2055" fmla="*/ 818464 h 1988131"/>
                <a:gd name="connsiteX2056" fmla="*/ 587782 w 1607795"/>
                <a:gd name="connsiteY2056" fmla="*/ 821093 h 1988131"/>
                <a:gd name="connsiteX2057" fmla="*/ 587782 w 1607795"/>
                <a:gd name="connsiteY2057" fmla="*/ 825475 h 1988131"/>
                <a:gd name="connsiteX2058" fmla="*/ 586029 w 1607795"/>
                <a:gd name="connsiteY2058" fmla="*/ 832485 h 1988131"/>
                <a:gd name="connsiteX2059" fmla="*/ 588658 w 1607795"/>
                <a:gd name="connsiteY2059" fmla="*/ 836867 h 1988131"/>
                <a:gd name="connsiteX2060" fmla="*/ 582524 w 1607795"/>
                <a:gd name="connsiteY2060" fmla="*/ 844753 h 1988131"/>
                <a:gd name="connsiteX2061" fmla="*/ 585153 w 1607795"/>
                <a:gd name="connsiteY2061" fmla="*/ 850011 h 1988131"/>
                <a:gd name="connsiteX2062" fmla="*/ 587782 w 1607795"/>
                <a:gd name="connsiteY2062" fmla="*/ 855269 h 1988131"/>
                <a:gd name="connsiteX2063" fmla="*/ 587782 w 1607795"/>
                <a:gd name="connsiteY2063" fmla="*/ 869290 h 1988131"/>
                <a:gd name="connsiteX2064" fmla="*/ 586905 w 1607795"/>
                <a:gd name="connsiteY2064" fmla="*/ 874548 h 1988131"/>
                <a:gd name="connsiteX2065" fmla="*/ 587782 w 1607795"/>
                <a:gd name="connsiteY2065" fmla="*/ 878053 h 1988131"/>
                <a:gd name="connsiteX2066" fmla="*/ 589534 w 1607795"/>
                <a:gd name="connsiteY2066" fmla="*/ 885939 h 1988131"/>
                <a:gd name="connsiteX2067" fmla="*/ 582524 w 1607795"/>
                <a:gd name="connsiteY2067" fmla="*/ 892074 h 1988131"/>
                <a:gd name="connsiteX2068" fmla="*/ 587782 w 1607795"/>
                <a:gd name="connsiteY2068" fmla="*/ 892074 h 1988131"/>
                <a:gd name="connsiteX2069" fmla="*/ 586029 w 1607795"/>
                <a:gd name="connsiteY2069" fmla="*/ 906094 h 1988131"/>
                <a:gd name="connsiteX2070" fmla="*/ 600050 w 1607795"/>
                <a:gd name="connsiteY2070" fmla="*/ 906094 h 1988131"/>
                <a:gd name="connsiteX2071" fmla="*/ 600050 w 1607795"/>
                <a:gd name="connsiteY2071" fmla="*/ 900836 h 1988131"/>
                <a:gd name="connsiteX2072" fmla="*/ 605308 w 1607795"/>
                <a:gd name="connsiteY2072" fmla="*/ 900836 h 1988131"/>
                <a:gd name="connsiteX2073" fmla="*/ 602679 w 1607795"/>
                <a:gd name="connsiteY2073" fmla="*/ 895579 h 1988131"/>
                <a:gd name="connsiteX2074" fmla="*/ 600050 w 1607795"/>
                <a:gd name="connsiteY2074" fmla="*/ 892074 h 1988131"/>
                <a:gd name="connsiteX2075" fmla="*/ 604431 w 1607795"/>
                <a:gd name="connsiteY2075" fmla="*/ 892074 h 1988131"/>
                <a:gd name="connsiteX2076" fmla="*/ 608813 w 1607795"/>
                <a:gd name="connsiteY2076" fmla="*/ 890321 h 1988131"/>
                <a:gd name="connsiteX2077" fmla="*/ 611442 w 1607795"/>
                <a:gd name="connsiteY2077" fmla="*/ 888568 h 1988131"/>
                <a:gd name="connsiteX2078" fmla="*/ 610565 w 1607795"/>
                <a:gd name="connsiteY2078" fmla="*/ 886816 h 1988131"/>
                <a:gd name="connsiteX2079" fmla="*/ 612318 w 1607795"/>
                <a:gd name="connsiteY2079" fmla="*/ 866661 h 1988131"/>
                <a:gd name="connsiteX2080" fmla="*/ 610565 w 1607795"/>
                <a:gd name="connsiteY2080" fmla="*/ 848258 h 1988131"/>
                <a:gd name="connsiteX2081" fmla="*/ 608813 w 1607795"/>
                <a:gd name="connsiteY2081" fmla="*/ 839495 h 1988131"/>
                <a:gd name="connsiteX2082" fmla="*/ 609689 w 1607795"/>
                <a:gd name="connsiteY2082" fmla="*/ 834238 h 1988131"/>
                <a:gd name="connsiteX2083" fmla="*/ 608813 w 1607795"/>
                <a:gd name="connsiteY2083" fmla="*/ 827227 h 1988131"/>
                <a:gd name="connsiteX2084" fmla="*/ 607937 w 1607795"/>
                <a:gd name="connsiteY2084" fmla="*/ 818464 h 1988131"/>
                <a:gd name="connsiteX2085" fmla="*/ 608813 w 1607795"/>
                <a:gd name="connsiteY2085" fmla="*/ 807949 h 1988131"/>
                <a:gd name="connsiteX2086" fmla="*/ 607060 w 1607795"/>
                <a:gd name="connsiteY2086" fmla="*/ 803567 h 1988131"/>
                <a:gd name="connsiteX2087" fmla="*/ 605308 w 1607795"/>
                <a:gd name="connsiteY2087" fmla="*/ 795681 h 1988131"/>
                <a:gd name="connsiteX2088" fmla="*/ 603555 w 1607795"/>
                <a:gd name="connsiteY2088" fmla="*/ 791299 h 1988131"/>
                <a:gd name="connsiteX2089" fmla="*/ 596545 w 1607795"/>
                <a:gd name="connsiteY2089" fmla="*/ 790423 h 1988131"/>
                <a:gd name="connsiteX2090" fmla="*/ 593040 w 1607795"/>
                <a:gd name="connsiteY2090" fmla="*/ 776402 h 1988131"/>
                <a:gd name="connsiteX2091" fmla="*/ 596545 w 1607795"/>
                <a:gd name="connsiteY2091" fmla="*/ 755371 h 1988131"/>
                <a:gd name="connsiteX2092" fmla="*/ 601803 w 1607795"/>
                <a:gd name="connsiteY2092" fmla="*/ 741350 h 1988131"/>
                <a:gd name="connsiteX2093" fmla="*/ 586029 w 1607795"/>
                <a:gd name="connsiteY2093" fmla="*/ 741350 h 1988131"/>
                <a:gd name="connsiteX2094" fmla="*/ 582524 w 1607795"/>
                <a:gd name="connsiteY2094" fmla="*/ 732587 h 1988131"/>
                <a:gd name="connsiteX2095" fmla="*/ 579895 w 1607795"/>
                <a:gd name="connsiteY2095" fmla="*/ 736092 h 1988131"/>
                <a:gd name="connsiteX2096" fmla="*/ 580772 w 1607795"/>
                <a:gd name="connsiteY2096" fmla="*/ 739597 h 1988131"/>
                <a:gd name="connsiteX2097" fmla="*/ 579019 w 1607795"/>
                <a:gd name="connsiteY2097" fmla="*/ 741350 h 1988131"/>
                <a:gd name="connsiteX2098" fmla="*/ 573761 w 1607795"/>
                <a:gd name="connsiteY2098" fmla="*/ 739597 h 1988131"/>
                <a:gd name="connsiteX2099" fmla="*/ 579019 w 1607795"/>
                <a:gd name="connsiteY2099" fmla="*/ 729082 h 1988131"/>
                <a:gd name="connsiteX2100" fmla="*/ 571132 w 1607795"/>
                <a:gd name="connsiteY2100" fmla="*/ 733463 h 1988131"/>
                <a:gd name="connsiteX2101" fmla="*/ 572008 w 1607795"/>
                <a:gd name="connsiteY2101" fmla="*/ 746608 h 1988131"/>
                <a:gd name="connsiteX2102" fmla="*/ 587782 w 1607795"/>
                <a:gd name="connsiteY2102" fmla="*/ 743103 h 1988131"/>
                <a:gd name="connsiteX2103" fmla="*/ 582524 w 1607795"/>
                <a:gd name="connsiteY2103" fmla="*/ 778155 h 1988131"/>
                <a:gd name="connsiteX2104" fmla="*/ 582524 w 1607795"/>
                <a:gd name="connsiteY2104" fmla="*/ 779907 h 1988131"/>
                <a:gd name="connsiteX2105" fmla="*/ 580772 w 1607795"/>
                <a:gd name="connsiteY2105" fmla="*/ 787794 h 1988131"/>
                <a:gd name="connsiteX2106" fmla="*/ 582524 w 1607795"/>
                <a:gd name="connsiteY2106" fmla="*/ 795681 h 1988131"/>
                <a:gd name="connsiteX2107" fmla="*/ 580772 w 1607795"/>
                <a:gd name="connsiteY2107" fmla="*/ 806196 h 1988131"/>
                <a:gd name="connsiteX2108" fmla="*/ 579019 w 1607795"/>
                <a:gd name="connsiteY2108" fmla="*/ 812330 h 1988131"/>
                <a:gd name="connsiteX2109" fmla="*/ 577266 w 1607795"/>
                <a:gd name="connsiteY2109" fmla="*/ 818464 h 1988131"/>
                <a:gd name="connsiteX2110" fmla="*/ 572885 w 1607795"/>
                <a:gd name="connsiteY2110" fmla="*/ 821970 h 1988131"/>
                <a:gd name="connsiteX2111" fmla="*/ 568503 w 1607795"/>
                <a:gd name="connsiteY2111" fmla="*/ 827227 h 1988131"/>
                <a:gd name="connsiteX2112" fmla="*/ 568503 w 1607795"/>
                <a:gd name="connsiteY2112" fmla="*/ 821970 h 1988131"/>
                <a:gd name="connsiteX2113" fmla="*/ 571132 w 1607795"/>
                <a:gd name="connsiteY2113" fmla="*/ 814959 h 1988131"/>
                <a:gd name="connsiteX2114" fmla="*/ 564998 w 1607795"/>
                <a:gd name="connsiteY2114" fmla="*/ 809701 h 1988131"/>
                <a:gd name="connsiteX2115" fmla="*/ 554482 w 1607795"/>
                <a:gd name="connsiteY2115" fmla="*/ 820217 h 1988131"/>
                <a:gd name="connsiteX2116" fmla="*/ 553606 w 1607795"/>
                <a:gd name="connsiteY2116" fmla="*/ 816712 h 1988131"/>
                <a:gd name="connsiteX2117" fmla="*/ 552730 w 1607795"/>
                <a:gd name="connsiteY2117" fmla="*/ 811454 h 1988131"/>
                <a:gd name="connsiteX2118" fmla="*/ 552730 w 1607795"/>
                <a:gd name="connsiteY2118" fmla="*/ 809701 h 1988131"/>
                <a:gd name="connsiteX2119" fmla="*/ 550101 w 1607795"/>
                <a:gd name="connsiteY2119" fmla="*/ 805320 h 1988131"/>
                <a:gd name="connsiteX2120" fmla="*/ 545719 w 1607795"/>
                <a:gd name="connsiteY2120" fmla="*/ 799186 h 1988131"/>
                <a:gd name="connsiteX2121" fmla="*/ 540462 w 1607795"/>
                <a:gd name="connsiteY2121" fmla="*/ 802691 h 1988131"/>
                <a:gd name="connsiteX2122" fmla="*/ 542214 w 1607795"/>
                <a:gd name="connsiteY2122" fmla="*/ 802691 h 1988131"/>
                <a:gd name="connsiteX2123" fmla="*/ 543967 w 1607795"/>
                <a:gd name="connsiteY2123" fmla="*/ 804444 h 1988131"/>
                <a:gd name="connsiteX2124" fmla="*/ 543967 w 1607795"/>
                <a:gd name="connsiteY2124" fmla="*/ 806196 h 1988131"/>
                <a:gd name="connsiteX2125" fmla="*/ 535204 w 1607795"/>
                <a:gd name="connsiteY2125" fmla="*/ 811454 h 1988131"/>
                <a:gd name="connsiteX2126" fmla="*/ 535204 w 1607795"/>
                <a:gd name="connsiteY2126" fmla="*/ 814959 h 1988131"/>
                <a:gd name="connsiteX2127" fmla="*/ 519431 w 1607795"/>
                <a:gd name="connsiteY2127" fmla="*/ 825475 h 1988131"/>
                <a:gd name="connsiteX2128" fmla="*/ 520307 w 1607795"/>
                <a:gd name="connsiteY2128" fmla="*/ 821093 h 1988131"/>
                <a:gd name="connsiteX2129" fmla="*/ 521183 w 1607795"/>
                <a:gd name="connsiteY2129" fmla="*/ 816712 h 1988131"/>
                <a:gd name="connsiteX2130" fmla="*/ 517678 w 1607795"/>
                <a:gd name="connsiteY2130" fmla="*/ 812330 h 1988131"/>
                <a:gd name="connsiteX2131" fmla="*/ 510667 w 1607795"/>
                <a:gd name="connsiteY2131" fmla="*/ 806196 h 1988131"/>
                <a:gd name="connsiteX2132" fmla="*/ 519431 w 1607795"/>
                <a:gd name="connsiteY2132" fmla="*/ 806196 h 1988131"/>
                <a:gd name="connsiteX2133" fmla="*/ 521183 w 1607795"/>
                <a:gd name="connsiteY2133" fmla="*/ 790423 h 1988131"/>
                <a:gd name="connsiteX2134" fmla="*/ 521183 w 1607795"/>
                <a:gd name="connsiteY2134" fmla="*/ 802691 h 1988131"/>
                <a:gd name="connsiteX2135" fmla="*/ 528193 w 1607795"/>
                <a:gd name="connsiteY2135" fmla="*/ 809701 h 1988131"/>
                <a:gd name="connsiteX2136" fmla="*/ 530822 w 1607795"/>
                <a:gd name="connsiteY2136" fmla="*/ 804444 h 1988131"/>
                <a:gd name="connsiteX2137" fmla="*/ 529946 w 1607795"/>
                <a:gd name="connsiteY2137" fmla="*/ 797433 h 1988131"/>
                <a:gd name="connsiteX2138" fmla="*/ 526441 w 1607795"/>
                <a:gd name="connsiteY2138" fmla="*/ 781660 h 1988131"/>
                <a:gd name="connsiteX2139" fmla="*/ 524688 w 1607795"/>
                <a:gd name="connsiteY2139" fmla="*/ 788670 h 1988131"/>
                <a:gd name="connsiteX2140" fmla="*/ 514172 w 1607795"/>
                <a:gd name="connsiteY2140" fmla="*/ 788670 h 1988131"/>
                <a:gd name="connsiteX2141" fmla="*/ 514172 w 1607795"/>
                <a:gd name="connsiteY2141" fmla="*/ 802691 h 1988131"/>
                <a:gd name="connsiteX2142" fmla="*/ 512420 w 1607795"/>
                <a:gd name="connsiteY2142" fmla="*/ 804444 h 1988131"/>
                <a:gd name="connsiteX2143" fmla="*/ 507162 w 1607795"/>
                <a:gd name="connsiteY2143" fmla="*/ 799186 h 1988131"/>
                <a:gd name="connsiteX2144" fmla="*/ 507162 w 1607795"/>
                <a:gd name="connsiteY2144" fmla="*/ 797433 h 1988131"/>
                <a:gd name="connsiteX2145" fmla="*/ 507162 w 1607795"/>
                <a:gd name="connsiteY2145" fmla="*/ 787794 h 1988131"/>
                <a:gd name="connsiteX2146" fmla="*/ 510667 w 1607795"/>
                <a:gd name="connsiteY2146" fmla="*/ 778155 h 1988131"/>
                <a:gd name="connsiteX2147" fmla="*/ 519431 w 1607795"/>
                <a:gd name="connsiteY2147" fmla="*/ 774649 h 1988131"/>
                <a:gd name="connsiteX2148" fmla="*/ 524688 w 1607795"/>
                <a:gd name="connsiteY2148" fmla="*/ 778155 h 1988131"/>
                <a:gd name="connsiteX2149" fmla="*/ 528193 w 1607795"/>
                <a:gd name="connsiteY2149" fmla="*/ 771144 h 1988131"/>
                <a:gd name="connsiteX2150" fmla="*/ 535204 w 1607795"/>
                <a:gd name="connsiteY2150" fmla="*/ 769391 h 1988131"/>
                <a:gd name="connsiteX2151" fmla="*/ 535204 w 1607795"/>
                <a:gd name="connsiteY2151" fmla="*/ 764134 h 1988131"/>
                <a:gd name="connsiteX2152" fmla="*/ 515925 w 1607795"/>
                <a:gd name="connsiteY2152" fmla="*/ 762381 h 1988131"/>
                <a:gd name="connsiteX2153" fmla="*/ 521183 w 1607795"/>
                <a:gd name="connsiteY2153" fmla="*/ 760628 h 1988131"/>
                <a:gd name="connsiteX2154" fmla="*/ 529070 w 1607795"/>
                <a:gd name="connsiteY2154" fmla="*/ 757123 h 1988131"/>
                <a:gd name="connsiteX2155" fmla="*/ 529946 w 1607795"/>
                <a:gd name="connsiteY2155" fmla="*/ 750113 h 1988131"/>
                <a:gd name="connsiteX2156" fmla="*/ 529946 w 1607795"/>
                <a:gd name="connsiteY2156" fmla="*/ 744855 h 1988131"/>
                <a:gd name="connsiteX2157" fmla="*/ 540462 w 1607795"/>
                <a:gd name="connsiteY2157" fmla="*/ 737845 h 1988131"/>
                <a:gd name="connsiteX2158" fmla="*/ 540462 w 1607795"/>
                <a:gd name="connsiteY2158" fmla="*/ 736092 h 1988131"/>
                <a:gd name="connsiteX2159" fmla="*/ 529946 w 1607795"/>
                <a:gd name="connsiteY2159" fmla="*/ 734340 h 1988131"/>
                <a:gd name="connsiteX2160" fmla="*/ 533451 w 1607795"/>
                <a:gd name="connsiteY2160" fmla="*/ 727329 h 1988131"/>
                <a:gd name="connsiteX2161" fmla="*/ 535204 w 1607795"/>
                <a:gd name="connsiteY2161" fmla="*/ 725577 h 1988131"/>
                <a:gd name="connsiteX2162" fmla="*/ 531699 w 1607795"/>
                <a:gd name="connsiteY2162" fmla="*/ 722071 h 1988131"/>
                <a:gd name="connsiteX2163" fmla="*/ 529946 w 1607795"/>
                <a:gd name="connsiteY2163" fmla="*/ 718566 h 1988131"/>
                <a:gd name="connsiteX2164" fmla="*/ 540462 w 1607795"/>
                <a:gd name="connsiteY2164" fmla="*/ 713308 h 1988131"/>
                <a:gd name="connsiteX2165" fmla="*/ 541338 w 1607795"/>
                <a:gd name="connsiteY2165" fmla="*/ 717690 h 1988131"/>
                <a:gd name="connsiteX2166" fmla="*/ 540462 w 1607795"/>
                <a:gd name="connsiteY2166" fmla="*/ 723824 h 1988131"/>
                <a:gd name="connsiteX2167" fmla="*/ 539585 w 1607795"/>
                <a:gd name="connsiteY2167" fmla="*/ 729082 h 1988131"/>
                <a:gd name="connsiteX2168" fmla="*/ 545719 w 1607795"/>
                <a:gd name="connsiteY2168" fmla="*/ 732587 h 1988131"/>
                <a:gd name="connsiteX2169" fmla="*/ 548348 w 1607795"/>
                <a:gd name="connsiteY2169" fmla="*/ 727329 h 1988131"/>
                <a:gd name="connsiteX2170" fmla="*/ 550977 w 1607795"/>
                <a:gd name="connsiteY2170" fmla="*/ 725577 h 1988131"/>
                <a:gd name="connsiteX2171" fmla="*/ 559740 w 1607795"/>
                <a:gd name="connsiteY2171" fmla="*/ 722071 h 1988131"/>
                <a:gd name="connsiteX2172" fmla="*/ 563245 w 1607795"/>
                <a:gd name="connsiteY2172" fmla="*/ 709803 h 1988131"/>
                <a:gd name="connsiteX2173" fmla="*/ 552730 w 1607795"/>
                <a:gd name="connsiteY2173" fmla="*/ 715061 h 1988131"/>
                <a:gd name="connsiteX2174" fmla="*/ 551854 w 1607795"/>
                <a:gd name="connsiteY2174" fmla="*/ 701916 h 1988131"/>
                <a:gd name="connsiteX2175" fmla="*/ 550977 w 1607795"/>
                <a:gd name="connsiteY2175" fmla="*/ 687019 h 1988131"/>
                <a:gd name="connsiteX2176" fmla="*/ 528193 w 1607795"/>
                <a:gd name="connsiteY2176" fmla="*/ 709803 h 1988131"/>
                <a:gd name="connsiteX2177" fmla="*/ 528193 w 1607795"/>
                <a:gd name="connsiteY2177" fmla="*/ 687019 h 1988131"/>
                <a:gd name="connsiteX2178" fmla="*/ 528193 w 1607795"/>
                <a:gd name="connsiteY2178" fmla="*/ 660730 h 1988131"/>
                <a:gd name="connsiteX2179" fmla="*/ 526441 w 1607795"/>
                <a:gd name="connsiteY2179" fmla="*/ 669493 h 1988131"/>
                <a:gd name="connsiteX2180" fmla="*/ 524688 w 1607795"/>
                <a:gd name="connsiteY2180" fmla="*/ 678256 h 1988131"/>
                <a:gd name="connsiteX2181" fmla="*/ 522935 w 1607795"/>
                <a:gd name="connsiteY2181" fmla="*/ 683514 h 1988131"/>
                <a:gd name="connsiteX2182" fmla="*/ 524688 w 1607795"/>
                <a:gd name="connsiteY2182" fmla="*/ 692277 h 1988131"/>
                <a:gd name="connsiteX2183" fmla="*/ 524688 w 1607795"/>
                <a:gd name="connsiteY2183" fmla="*/ 695782 h 1988131"/>
                <a:gd name="connsiteX2184" fmla="*/ 522059 w 1607795"/>
                <a:gd name="connsiteY2184" fmla="*/ 698411 h 1988131"/>
                <a:gd name="connsiteX2185" fmla="*/ 519431 w 1607795"/>
                <a:gd name="connsiteY2185" fmla="*/ 699287 h 1988131"/>
                <a:gd name="connsiteX2186" fmla="*/ 521183 w 1607795"/>
                <a:gd name="connsiteY2186" fmla="*/ 699287 h 1988131"/>
                <a:gd name="connsiteX2187" fmla="*/ 519431 w 1607795"/>
                <a:gd name="connsiteY2187" fmla="*/ 701040 h 1988131"/>
                <a:gd name="connsiteX2188" fmla="*/ 521183 w 1607795"/>
                <a:gd name="connsiteY2188" fmla="*/ 704545 h 1988131"/>
                <a:gd name="connsiteX2189" fmla="*/ 519431 w 1607795"/>
                <a:gd name="connsiteY2189" fmla="*/ 715061 h 1988131"/>
                <a:gd name="connsiteX2190" fmla="*/ 525564 w 1607795"/>
                <a:gd name="connsiteY2190" fmla="*/ 716814 h 1988131"/>
                <a:gd name="connsiteX2191" fmla="*/ 528193 w 1607795"/>
                <a:gd name="connsiteY2191" fmla="*/ 720319 h 1988131"/>
                <a:gd name="connsiteX2192" fmla="*/ 524688 w 1607795"/>
                <a:gd name="connsiteY2192" fmla="*/ 722071 h 1988131"/>
                <a:gd name="connsiteX2193" fmla="*/ 521183 w 1607795"/>
                <a:gd name="connsiteY2193" fmla="*/ 732587 h 1988131"/>
                <a:gd name="connsiteX2194" fmla="*/ 523812 w 1607795"/>
                <a:gd name="connsiteY2194" fmla="*/ 737845 h 1988131"/>
                <a:gd name="connsiteX2195" fmla="*/ 524688 w 1607795"/>
                <a:gd name="connsiteY2195" fmla="*/ 741350 h 1988131"/>
                <a:gd name="connsiteX2196" fmla="*/ 524688 w 1607795"/>
                <a:gd name="connsiteY2196" fmla="*/ 746608 h 1988131"/>
                <a:gd name="connsiteX2197" fmla="*/ 522935 w 1607795"/>
                <a:gd name="connsiteY2197" fmla="*/ 750989 h 1988131"/>
                <a:gd name="connsiteX2198" fmla="*/ 521183 w 1607795"/>
                <a:gd name="connsiteY2198" fmla="*/ 755371 h 1988131"/>
                <a:gd name="connsiteX2199" fmla="*/ 514172 w 1607795"/>
                <a:gd name="connsiteY2199" fmla="*/ 753618 h 1988131"/>
                <a:gd name="connsiteX2200" fmla="*/ 519431 w 1607795"/>
                <a:gd name="connsiteY2200" fmla="*/ 748360 h 1988131"/>
                <a:gd name="connsiteX2201" fmla="*/ 515049 w 1607795"/>
                <a:gd name="connsiteY2201" fmla="*/ 741350 h 1988131"/>
                <a:gd name="connsiteX2202" fmla="*/ 515925 w 1607795"/>
                <a:gd name="connsiteY2202" fmla="*/ 737845 h 1988131"/>
                <a:gd name="connsiteX2203" fmla="*/ 517678 w 1607795"/>
                <a:gd name="connsiteY2203" fmla="*/ 731711 h 1988131"/>
                <a:gd name="connsiteX2204" fmla="*/ 512420 w 1607795"/>
                <a:gd name="connsiteY2204" fmla="*/ 727329 h 1988131"/>
                <a:gd name="connsiteX2205" fmla="*/ 504533 w 1607795"/>
                <a:gd name="connsiteY2205" fmla="*/ 734340 h 1988131"/>
                <a:gd name="connsiteX2206" fmla="*/ 501904 w 1607795"/>
                <a:gd name="connsiteY2206" fmla="*/ 741350 h 1988131"/>
                <a:gd name="connsiteX2207" fmla="*/ 500152 w 1607795"/>
                <a:gd name="connsiteY2207" fmla="*/ 750113 h 1988131"/>
                <a:gd name="connsiteX2208" fmla="*/ 498399 w 1607795"/>
                <a:gd name="connsiteY2208" fmla="*/ 760628 h 1988131"/>
                <a:gd name="connsiteX2209" fmla="*/ 497523 w 1607795"/>
                <a:gd name="connsiteY2209" fmla="*/ 754494 h 1988131"/>
                <a:gd name="connsiteX2210" fmla="*/ 491389 w 1607795"/>
                <a:gd name="connsiteY2210" fmla="*/ 750113 h 1988131"/>
                <a:gd name="connsiteX2211" fmla="*/ 491389 w 1607795"/>
                <a:gd name="connsiteY2211" fmla="*/ 748360 h 1988131"/>
                <a:gd name="connsiteX2212" fmla="*/ 489636 w 1607795"/>
                <a:gd name="connsiteY2212" fmla="*/ 739597 h 1988131"/>
                <a:gd name="connsiteX2213" fmla="*/ 487884 w 1607795"/>
                <a:gd name="connsiteY2213" fmla="*/ 732587 h 1988131"/>
                <a:gd name="connsiteX2214" fmla="*/ 482626 w 1607795"/>
                <a:gd name="connsiteY2214" fmla="*/ 737845 h 1988131"/>
                <a:gd name="connsiteX2215" fmla="*/ 483502 w 1607795"/>
                <a:gd name="connsiteY2215" fmla="*/ 746608 h 1988131"/>
                <a:gd name="connsiteX2216" fmla="*/ 484378 w 1607795"/>
                <a:gd name="connsiteY2216" fmla="*/ 755371 h 1988131"/>
                <a:gd name="connsiteX2217" fmla="*/ 475615 w 1607795"/>
                <a:gd name="connsiteY2217" fmla="*/ 751865 h 1988131"/>
                <a:gd name="connsiteX2218" fmla="*/ 484378 w 1607795"/>
                <a:gd name="connsiteY2218" fmla="*/ 620420 h 1988131"/>
                <a:gd name="connsiteX2219" fmla="*/ 487884 w 1607795"/>
                <a:gd name="connsiteY2219" fmla="*/ 625678 h 1988131"/>
                <a:gd name="connsiteX2220" fmla="*/ 489636 w 1607795"/>
                <a:gd name="connsiteY2220" fmla="*/ 627431 h 1988131"/>
                <a:gd name="connsiteX2221" fmla="*/ 489636 w 1607795"/>
                <a:gd name="connsiteY2221" fmla="*/ 623926 h 1988131"/>
                <a:gd name="connsiteX2222" fmla="*/ 489636 w 1607795"/>
                <a:gd name="connsiteY2222" fmla="*/ 620420 h 1988131"/>
                <a:gd name="connsiteX2223" fmla="*/ 486131 w 1607795"/>
                <a:gd name="connsiteY2223" fmla="*/ 616915 h 1988131"/>
                <a:gd name="connsiteX2224" fmla="*/ 486131 w 1607795"/>
                <a:gd name="connsiteY2224" fmla="*/ 615163 h 1988131"/>
                <a:gd name="connsiteX2225" fmla="*/ 491389 w 1607795"/>
                <a:gd name="connsiteY2225" fmla="*/ 615163 h 1988131"/>
                <a:gd name="connsiteX2226" fmla="*/ 493141 w 1607795"/>
                <a:gd name="connsiteY2226" fmla="*/ 608152 h 1988131"/>
                <a:gd name="connsiteX2227" fmla="*/ 491389 w 1607795"/>
                <a:gd name="connsiteY2227" fmla="*/ 592379 h 1988131"/>
                <a:gd name="connsiteX2228" fmla="*/ 490513 w 1607795"/>
                <a:gd name="connsiteY2228" fmla="*/ 581863 h 1988131"/>
                <a:gd name="connsiteX2229" fmla="*/ 491389 w 1607795"/>
                <a:gd name="connsiteY2229" fmla="*/ 571348 h 1988131"/>
                <a:gd name="connsiteX2230" fmla="*/ 491389 w 1607795"/>
                <a:gd name="connsiteY2230" fmla="*/ 569595 h 1988131"/>
                <a:gd name="connsiteX2231" fmla="*/ 484378 w 1607795"/>
                <a:gd name="connsiteY2231" fmla="*/ 559079 h 1988131"/>
                <a:gd name="connsiteX2232" fmla="*/ 491389 w 1607795"/>
                <a:gd name="connsiteY2232" fmla="*/ 550316 h 1988131"/>
                <a:gd name="connsiteX2233" fmla="*/ 490513 w 1607795"/>
                <a:gd name="connsiteY2233" fmla="*/ 543306 h 1988131"/>
                <a:gd name="connsiteX2234" fmla="*/ 489636 w 1607795"/>
                <a:gd name="connsiteY2234" fmla="*/ 536296 h 1988131"/>
                <a:gd name="connsiteX2235" fmla="*/ 484378 w 1607795"/>
                <a:gd name="connsiteY2235" fmla="*/ 535419 h 1988131"/>
                <a:gd name="connsiteX2236" fmla="*/ 482626 w 1607795"/>
                <a:gd name="connsiteY2236" fmla="*/ 538048 h 1988131"/>
                <a:gd name="connsiteX2237" fmla="*/ 484378 w 1607795"/>
                <a:gd name="connsiteY2237" fmla="*/ 539801 h 1988131"/>
                <a:gd name="connsiteX2238" fmla="*/ 468605 w 1607795"/>
                <a:gd name="connsiteY2238" fmla="*/ 543306 h 1988131"/>
                <a:gd name="connsiteX2239" fmla="*/ 477368 w 1607795"/>
                <a:gd name="connsiteY2239" fmla="*/ 529285 h 1988131"/>
                <a:gd name="connsiteX2240" fmla="*/ 489636 w 1607795"/>
                <a:gd name="connsiteY2240" fmla="*/ 529285 h 1988131"/>
                <a:gd name="connsiteX2241" fmla="*/ 489636 w 1607795"/>
                <a:gd name="connsiteY2241" fmla="*/ 525780 h 1988131"/>
                <a:gd name="connsiteX2242" fmla="*/ 488760 w 1607795"/>
                <a:gd name="connsiteY2242" fmla="*/ 520522 h 1988131"/>
                <a:gd name="connsiteX2243" fmla="*/ 489636 w 1607795"/>
                <a:gd name="connsiteY2243" fmla="*/ 515264 h 1988131"/>
                <a:gd name="connsiteX2244" fmla="*/ 490513 w 1607795"/>
                <a:gd name="connsiteY2244" fmla="*/ 510883 h 1988131"/>
                <a:gd name="connsiteX2245" fmla="*/ 489636 w 1607795"/>
                <a:gd name="connsiteY2245" fmla="*/ 506502 h 1988131"/>
                <a:gd name="connsiteX2246" fmla="*/ 484378 w 1607795"/>
                <a:gd name="connsiteY2246" fmla="*/ 487223 h 1988131"/>
                <a:gd name="connsiteX2247" fmla="*/ 479121 w 1607795"/>
                <a:gd name="connsiteY2247" fmla="*/ 476707 h 1988131"/>
                <a:gd name="connsiteX2248" fmla="*/ 491389 w 1607795"/>
                <a:gd name="connsiteY2248" fmla="*/ 476707 h 1988131"/>
                <a:gd name="connsiteX2249" fmla="*/ 494018 w 1607795"/>
                <a:gd name="connsiteY2249" fmla="*/ 469697 h 1988131"/>
                <a:gd name="connsiteX2250" fmla="*/ 487884 w 1607795"/>
                <a:gd name="connsiteY2250" fmla="*/ 459181 h 1988131"/>
                <a:gd name="connsiteX2251" fmla="*/ 493141 w 1607795"/>
                <a:gd name="connsiteY2251" fmla="*/ 457429 h 1988131"/>
                <a:gd name="connsiteX2252" fmla="*/ 491389 w 1607795"/>
                <a:gd name="connsiteY2252" fmla="*/ 450418 h 1988131"/>
                <a:gd name="connsiteX2253" fmla="*/ 490513 w 1607795"/>
                <a:gd name="connsiteY2253" fmla="*/ 448666 h 1988131"/>
                <a:gd name="connsiteX2254" fmla="*/ 491389 w 1607795"/>
                <a:gd name="connsiteY2254" fmla="*/ 445161 h 1988131"/>
                <a:gd name="connsiteX2255" fmla="*/ 494894 w 1607795"/>
                <a:gd name="connsiteY2255" fmla="*/ 432892 h 1988131"/>
                <a:gd name="connsiteX2256" fmla="*/ 491389 w 1607795"/>
                <a:gd name="connsiteY2256" fmla="*/ 417119 h 1988131"/>
                <a:gd name="connsiteX2257" fmla="*/ 487884 w 1607795"/>
                <a:gd name="connsiteY2257" fmla="*/ 420624 h 1988131"/>
                <a:gd name="connsiteX2258" fmla="*/ 482626 w 1607795"/>
                <a:gd name="connsiteY2258" fmla="*/ 426758 h 1988131"/>
                <a:gd name="connsiteX2259" fmla="*/ 477368 w 1607795"/>
                <a:gd name="connsiteY2259" fmla="*/ 431140 h 1988131"/>
                <a:gd name="connsiteX2260" fmla="*/ 472110 w 1607795"/>
                <a:gd name="connsiteY2260" fmla="*/ 437274 h 1988131"/>
                <a:gd name="connsiteX2261" fmla="*/ 473863 w 1607795"/>
                <a:gd name="connsiteY2261" fmla="*/ 446913 h 1988131"/>
                <a:gd name="connsiteX2262" fmla="*/ 484378 w 1607795"/>
                <a:gd name="connsiteY2262" fmla="*/ 445161 h 1988131"/>
                <a:gd name="connsiteX2263" fmla="*/ 484378 w 1607795"/>
                <a:gd name="connsiteY2263" fmla="*/ 453923 h 1988131"/>
                <a:gd name="connsiteX2264" fmla="*/ 482626 w 1607795"/>
                <a:gd name="connsiteY2264" fmla="*/ 446913 h 1988131"/>
                <a:gd name="connsiteX2265" fmla="*/ 465100 w 1607795"/>
                <a:gd name="connsiteY2265" fmla="*/ 455676 h 1988131"/>
                <a:gd name="connsiteX2266" fmla="*/ 467729 w 1607795"/>
                <a:gd name="connsiteY2266" fmla="*/ 436398 h 1988131"/>
                <a:gd name="connsiteX2267" fmla="*/ 473863 w 1607795"/>
                <a:gd name="connsiteY2267" fmla="*/ 415366 h 1988131"/>
                <a:gd name="connsiteX2268" fmla="*/ 473863 w 1607795"/>
                <a:gd name="connsiteY2268" fmla="*/ 410109 h 1988131"/>
                <a:gd name="connsiteX2269" fmla="*/ 472986 w 1607795"/>
                <a:gd name="connsiteY2269" fmla="*/ 386448 h 1988131"/>
                <a:gd name="connsiteX2270" fmla="*/ 473863 w 1607795"/>
                <a:gd name="connsiteY2270" fmla="*/ 357531 h 1988131"/>
                <a:gd name="connsiteX2271" fmla="*/ 472110 w 1607795"/>
                <a:gd name="connsiteY2271" fmla="*/ 334747 h 1988131"/>
                <a:gd name="connsiteX2272" fmla="*/ 473863 w 1607795"/>
                <a:gd name="connsiteY2272" fmla="*/ 308458 h 1988131"/>
                <a:gd name="connsiteX2273" fmla="*/ 465100 w 1607795"/>
                <a:gd name="connsiteY2273" fmla="*/ 289179 h 1988131"/>
                <a:gd name="connsiteX2274" fmla="*/ 465100 w 1607795"/>
                <a:gd name="connsiteY2274" fmla="*/ 280416 h 1988131"/>
                <a:gd name="connsiteX2275" fmla="*/ 459842 w 1607795"/>
                <a:gd name="connsiteY2275" fmla="*/ 184023 h 1988131"/>
                <a:gd name="connsiteX2276" fmla="*/ 440563 w 1607795"/>
                <a:gd name="connsiteY2276" fmla="*/ 147218 h 1988131"/>
                <a:gd name="connsiteX2277" fmla="*/ 417780 w 1607795"/>
                <a:gd name="connsiteY2277" fmla="*/ 117424 h 1988131"/>
                <a:gd name="connsiteX2278" fmla="*/ 379222 w 1607795"/>
                <a:gd name="connsiteY2278" fmla="*/ 82372 h 1988131"/>
                <a:gd name="connsiteX2279" fmla="*/ 370459 w 1607795"/>
                <a:gd name="connsiteY2279" fmla="*/ 77114 h 1988131"/>
                <a:gd name="connsiteX2280" fmla="*/ 363449 w 1607795"/>
                <a:gd name="connsiteY2280" fmla="*/ 76238 h 1988131"/>
                <a:gd name="connsiteX2281" fmla="*/ 356439 w 1607795"/>
                <a:gd name="connsiteY2281" fmla="*/ 70104 h 1988131"/>
                <a:gd name="connsiteX2282" fmla="*/ 345923 w 1607795"/>
                <a:gd name="connsiteY2282" fmla="*/ 70104 h 1988131"/>
                <a:gd name="connsiteX2283" fmla="*/ 323139 w 1607795"/>
                <a:gd name="connsiteY2283" fmla="*/ 82372 h 1988131"/>
                <a:gd name="connsiteX2284" fmla="*/ 320510 w 1607795"/>
                <a:gd name="connsiteY2284" fmla="*/ 77991 h 1988131"/>
                <a:gd name="connsiteX2285" fmla="*/ 319634 w 1607795"/>
                <a:gd name="connsiteY2285" fmla="*/ 71857 h 1988131"/>
                <a:gd name="connsiteX2286" fmla="*/ 323139 w 1607795"/>
                <a:gd name="connsiteY2286" fmla="*/ 63094 h 1988131"/>
                <a:gd name="connsiteX2287" fmla="*/ 323139 w 1607795"/>
                <a:gd name="connsiteY2287" fmla="*/ 59589 h 1988131"/>
                <a:gd name="connsiteX2288" fmla="*/ 333655 w 1607795"/>
                <a:gd name="connsiteY2288" fmla="*/ 40310 h 1988131"/>
                <a:gd name="connsiteX2289" fmla="*/ 337160 w 1607795"/>
                <a:gd name="connsiteY2289" fmla="*/ 31547 h 1988131"/>
                <a:gd name="connsiteX2290" fmla="*/ 341541 w 1607795"/>
                <a:gd name="connsiteY2290" fmla="*/ 26289 h 1988131"/>
                <a:gd name="connsiteX2291" fmla="*/ 347675 w 1607795"/>
                <a:gd name="connsiteY2291" fmla="*/ 19279 h 1988131"/>
                <a:gd name="connsiteX2292" fmla="*/ 359944 w 1607795"/>
                <a:gd name="connsiteY2292" fmla="*/ 12268 h 1988131"/>
                <a:gd name="connsiteX2293" fmla="*/ 373965 w 1607795"/>
                <a:gd name="connsiteY2293" fmla="*/ 7011 h 1988131"/>
                <a:gd name="connsiteX2294" fmla="*/ 437058 w 1607795"/>
                <a:gd name="connsiteY2294" fmla="*/ 12268 h 1988131"/>
                <a:gd name="connsiteX2295" fmla="*/ 447574 w 1607795"/>
                <a:gd name="connsiteY2295" fmla="*/ 14021 h 1988131"/>
                <a:gd name="connsiteX2296" fmla="*/ 468605 w 1607795"/>
                <a:gd name="connsiteY2296" fmla="*/ 7011 h 1988131"/>
                <a:gd name="connsiteX2297" fmla="*/ 484378 w 1607795"/>
                <a:gd name="connsiteY2297" fmla="*/ 0 h 1988131"/>
                <a:gd name="connsiteX0" fmla="*/ 1046963 w 1607795"/>
                <a:gd name="connsiteY0" fmla="*/ 1500226 h 1988131"/>
                <a:gd name="connsiteX1" fmla="*/ 1047192 w 1607795"/>
                <a:gd name="connsiteY1" fmla="*/ 1500378 h 1988131"/>
                <a:gd name="connsiteX2" fmla="*/ 1046971 w 1607795"/>
                <a:gd name="connsiteY2" fmla="*/ 1500378 h 1988131"/>
                <a:gd name="connsiteX3" fmla="*/ 1046963 w 1607795"/>
                <a:gd name="connsiteY3" fmla="*/ 1500226 h 1988131"/>
                <a:gd name="connsiteX4" fmla="*/ 246025 w 1607795"/>
                <a:gd name="connsiteY4" fmla="*/ 1465174 h 1988131"/>
                <a:gd name="connsiteX5" fmla="*/ 263551 w 1607795"/>
                <a:gd name="connsiteY5" fmla="*/ 1468679 h 1988131"/>
                <a:gd name="connsiteX6" fmla="*/ 277571 w 1607795"/>
                <a:gd name="connsiteY6" fmla="*/ 1475689 h 1988131"/>
                <a:gd name="connsiteX7" fmla="*/ 277571 w 1607795"/>
                <a:gd name="connsiteY7" fmla="*/ 1477442 h 1988131"/>
                <a:gd name="connsiteX8" fmla="*/ 260922 w 1607795"/>
                <a:gd name="connsiteY8" fmla="*/ 1472184 h 1988131"/>
                <a:gd name="connsiteX9" fmla="*/ 246025 w 1607795"/>
                <a:gd name="connsiteY9" fmla="*/ 1466926 h 1988131"/>
                <a:gd name="connsiteX10" fmla="*/ 246025 w 1607795"/>
                <a:gd name="connsiteY10" fmla="*/ 1465174 h 1988131"/>
                <a:gd name="connsiteX11" fmla="*/ 232323 w 1607795"/>
                <a:gd name="connsiteY11" fmla="*/ 1461509 h 1988131"/>
                <a:gd name="connsiteX12" fmla="*/ 232442 w 1607795"/>
                <a:gd name="connsiteY12" fmla="*/ 1461543 h 1988131"/>
                <a:gd name="connsiteX13" fmla="*/ 232004 w 1607795"/>
                <a:gd name="connsiteY13" fmla="*/ 1461668 h 1988131"/>
                <a:gd name="connsiteX14" fmla="*/ 232323 w 1607795"/>
                <a:gd name="connsiteY14" fmla="*/ 1461509 h 1988131"/>
                <a:gd name="connsiteX15" fmla="*/ 236093 w 1607795"/>
                <a:gd name="connsiteY15" fmla="*/ 1460500 h 1988131"/>
                <a:gd name="connsiteX16" fmla="*/ 239015 w 1607795"/>
                <a:gd name="connsiteY16" fmla="*/ 1463421 h 1988131"/>
                <a:gd name="connsiteX17" fmla="*/ 232442 w 1607795"/>
                <a:gd name="connsiteY17" fmla="*/ 1461543 h 1988131"/>
                <a:gd name="connsiteX18" fmla="*/ 236093 w 1607795"/>
                <a:gd name="connsiteY18" fmla="*/ 1460500 h 1988131"/>
                <a:gd name="connsiteX19" fmla="*/ 239015 w 1607795"/>
                <a:gd name="connsiteY19" fmla="*/ 1458163 h 1988131"/>
                <a:gd name="connsiteX20" fmla="*/ 244272 w 1607795"/>
                <a:gd name="connsiteY20" fmla="*/ 1458163 h 1988131"/>
                <a:gd name="connsiteX21" fmla="*/ 236093 w 1607795"/>
                <a:gd name="connsiteY21" fmla="*/ 1460500 h 1988131"/>
                <a:gd name="connsiteX22" fmla="*/ 235509 w 1607795"/>
                <a:gd name="connsiteY22" fmla="*/ 1459916 h 1988131"/>
                <a:gd name="connsiteX23" fmla="*/ 239015 w 1607795"/>
                <a:gd name="connsiteY23" fmla="*/ 1458163 h 1988131"/>
                <a:gd name="connsiteX24" fmla="*/ 232004 w 1607795"/>
                <a:gd name="connsiteY24" fmla="*/ 1456411 h 1988131"/>
                <a:gd name="connsiteX25" fmla="*/ 235509 w 1607795"/>
                <a:gd name="connsiteY25" fmla="*/ 1459916 h 1988131"/>
                <a:gd name="connsiteX26" fmla="*/ 232323 w 1607795"/>
                <a:gd name="connsiteY26" fmla="*/ 1461509 h 1988131"/>
                <a:gd name="connsiteX27" fmla="*/ 226746 w 1607795"/>
                <a:gd name="connsiteY27" fmla="*/ 1459916 h 1988131"/>
                <a:gd name="connsiteX28" fmla="*/ 232004 w 1607795"/>
                <a:gd name="connsiteY28" fmla="*/ 1456411 h 1988131"/>
                <a:gd name="connsiteX29" fmla="*/ 265303 w 1607795"/>
                <a:gd name="connsiteY29" fmla="*/ 1454658 h 1988131"/>
                <a:gd name="connsiteX30" fmla="*/ 272314 w 1607795"/>
                <a:gd name="connsiteY30" fmla="*/ 1456411 h 1988131"/>
                <a:gd name="connsiteX31" fmla="*/ 279324 w 1607795"/>
                <a:gd name="connsiteY31" fmla="*/ 1459916 h 1988131"/>
                <a:gd name="connsiteX32" fmla="*/ 265303 w 1607795"/>
                <a:gd name="connsiteY32" fmla="*/ 1454658 h 1988131"/>
                <a:gd name="connsiteX33" fmla="*/ 277159 w 1607795"/>
                <a:gd name="connsiteY33" fmla="*/ 1452802 h 1988131"/>
                <a:gd name="connsiteX34" fmla="*/ 277571 w 1607795"/>
                <a:gd name="connsiteY34" fmla="*/ 1452998 h 1988131"/>
                <a:gd name="connsiteX35" fmla="*/ 277571 w 1607795"/>
                <a:gd name="connsiteY35" fmla="*/ 1452905 h 1988131"/>
                <a:gd name="connsiteX36" fmla="*/ 277159 w 1607795"/>
                <a:gd name="connsiteY36" fmla="*/ 1452802 h 1988131"/>
                <a:gd name="connsiteX37" fmla="*/ 417780 w 1607795"/>
                <a:gd name="connsiteY37" fmla="*/ 1449400 h 1988131"/>
                <a:gd name="connsiteX38" fmla="*/ 424790 w 1607795"/>
                <a:gd name="connsiteY38" fmla="*/ 1452905 h 1988131"/>
                <a:gd name="connsiteX39" fmla="*/ 423913 w 1607795"/>
                <a:gd name="connsiteY39" fmla="*/ 1453782 h 1988131"/>
                <a:gd name="connsiteX40" fmla="*/ 423037 w 1607795"/>
                <a:gd name="connsiteY40" fmla="*/ 1454658 h 1988131"/>
                <a:gd name="connsiteX41" fmla="*/ 417780 w 1607795"/>
                <a:gd name="connsiteY41" fmla="*/ 1451153 h 1988131"/>
                <a:gd name="connsiteX42" fmla="*/ 417780 w 1607795"/>
                <a:gd name="connsiteY42" fmla="*/ 1449400 h 1988131"/>
                <a:gd name="connsiteX43" fmla="*/ 375717 w 1607795"/>
                <a:gd name="connsiteY43" fmla="*/ 1449400 h 1988131"/>
                <a:gd name="connsiteX44" fmla="*/ 382728 w 1607795"/>
                <a:gd name="connsiteY44" fmla="*/ 1452905 h 1988131"/>
                <a:gd name="connsiteX45" fmla="*/ 373965 w 1607795"/>
                <a:gd name="connsiteY45" fmla="*/ 1451153 h 1988131"/>
                <a:gd name="connsiteX46" fmla="*/ 374841 w 1607795"/>
                <a:gd name="connsiteY46" fmla="*/ 1450277 h 1988131"/>
                <a:gd name="connsiteX47" fmla="*/ 375717 w 1607795"/>
                <a:gd name="connsiteY47" fmla="*/ 1449400 h 1988131"/>
                <a:gd name="connsiteX48" fmla="*/ 402006 w 1607795"/>
                <a:gd name="connsiteY48" fmla="*/ 1437132 h 1988131"/>
                <a:gd name="connsiteX49" fmla="*/ 410769 w 1607795"/>
                <a:gd name="connsiteY49" fmla="*/ 1442390 h 1988131"/>
                <a:gd name="connsiteX50" fmla="*/ 404635 w 1607795"/>
                <a:gd name="connsiteY50" fmla="*/ 1442390 h 1988131"/>
                <a:gd name="connsiteX51" fmla="*/ 400254 w 1607795"/>
                <a:gd name="connsiteY51" fmla="*/ 1440637 h 1988131"/>
                <a:gd name="connsiteX52" fmla="*/ 402006 w 1607795"/>
                <a:gd name="connsiteY52" fmla="*/ 1437132 h 1988131"/>
                <a:gd name="connsiteX53" fmla="*/ 97054 w 1607795"/>
                <a:gd name="connsiteY53" fmla="*/ 1431874 h 1988131"/>
                <a:gd name="connsiteX54" fmla="*/ 104064 w 1607795"/>
                <a:gd name="connsiteY54" fmla="*/ 1433627 h 1988131"/>
                <a:gd name="connsiteX55" fmla="*/ 97054 w 1607795"/>
                <a:gd name="connsiteY55" fmla="*/ 1433627 h 1988131"/>
                <a:gd name="connsiteX56" fmla="*/ 97054 w 1607795"/>
                <a:gd name="connsiteY56" fmla="*/ 1431874 h 1988131"/>
                <a:gd name="connsiteX57" fmla="*/ 76023 w 1607795"/>
                <a:gd name="connsiteY57" fmla="*/ 1430122 h 1988131"/>
                <a:gd name="connsiteX58" fmla="*/ 90043 w 1607795"/>
                <a:gd name="connsiteY58" fmla="*/ 1430122 h 1988131"/>
                <a:gd name="connsiteX59" fmla="*/ 90043 w 1607795"/>
                <a:gd name="connsiteY59" fmla="*/ 1433627 h 1988131"/>
                <a:gd name="connsiteX60" fmla="*/ 76023 w 1607795"/>
                <a:gd name="connsiteY60" fmla="*/ 1433627 h 1988131"/>
                <a:gd name="connsiteX61" fmla="*/ 76023 w 1607795"/>
                <a:gd name="connsiteY61" fmla="*/ 1430122 h 1988131"/>
                <a:gd name="connsiteX62" fmla="*/ 9424 w 1607795"/>
                <a:gd name="connsiteY62" fmla="*/ 1423111 h 1988131"/>
                <a:gd name="connsiteX63" fmla="*/ 19939 w 1607795"/>
                <a:gd name="connsiteY63" fmla="*/ 1424864 h 1988131"/>
                <a:gd name="connsiteX64" fmla="*/ 39218 w 1607795"/>
                <a:gd name="connsiteY64" fmla="*/ 1426616 h 1988131"/>
                <a:gd name="connsiteX65" fmla="*/ 33960 w 1607795"/>
                <a:gd name="connsiteY65" fmla="*/ 1427493 h 1988131"/>
                <a:gd name="connsiteX66" fmla="*/ 21692 w 1607795"/>
                <a:gd name="connsiteY66" fmla="*/ 1426616 h 1988131"/>
                <a:gd name="connsiteX67" fmla="*/ 9424 w 1607795"/>
                <a:gd name="connsiteY67" fmla="*/ 1424864 h 1988131"/>
                <a:gd name="connsiteX68" fmla="*/ 9424 w 1607795"/>
                <a:gd name="connsiteY68" fmla="*/ 1423111 h 1988131"/>
                <a:gd name="connsiteX69" fmla="*/ 319634 w 1607795"/>
                <a:gd name="connsiteY69" fmla="*/ 1414348 h 1988131"/>
                <a:gd name="connsiteX70" fmla="*/ 311824 w 1607795"/>
                <a:gd name="connsiteY70" fmla="*/ 1416951 h 1988131"/>
                <a:gd name="connsiteX71" fmla="*/ 313837 w 1607795"/>
                <a:gd name="connsiteY71" fmla="*/ 1417853 h 1988131"/>
                <a:gd name="connsiteX72" fmla="*/ 319634 w 1607795"/>
                <a:gd name="connsiteY72" fmla="*/ 1417853 h 1988131"/>
                <a:gd name="connsiteX73" fmla="*/ 321387 w 1607795"/>
                <a:gd name="connsiteY73" fmla="*/ 1416101 h 1988131"/>
                <a:gd name="connsiteX74" fmla="*/ 319634 w 1607795"/>
                <a:gd name="connsiteY74" fmla="*/ 1414348 h 1988131"/>
                <a:gd name="connsiteX75" fmla="*/ 182931 w 1607795"/>
                <a:gd name="connsiteY75" fmla="*/ 1410843 h 1988131"/>
                <a:gd name="connsiteX76" fmla="*/ 193447 w 1607795"/>
                <a:gd name="connsiteY76" fmla="*/ 1410843 h 1988131"/>
                <a:gd name="connsiteX77" fmla="*/ 193447 w 1607795"/>
                <a:gd name="connsiteY77" fmla="*/ 1412596 h 1988131"/>
                <a:gd name="connsiteX78" fmla="*/ 186437 w 1607795"/>
                <a:gd name="connsiteY78" fmla="*/ 1414348 h 1988131"/>
                <a:gd name="connsiteX79" fmla="*/ 184684 w 1607795"/>
                <a:gd name="connsiteY79" fmla="*/ 1412596 h 1988131"/>
                <a:gd name="connsiteX80" fmla="*/ 182931 w 1607795"/>
                <a:gd name="connsiteY80" fmla="*/ 1410843 h 1988131"/>
                <a:gd name="connsiteX81" fmla="*/ 300928 w 1607795"/>
                <a:gd name="connsiteY81" fmla="*/ 1392961 h 1988131"/>
                <a:gd name="connsiteX82" fmla="*/ 268120 w 1607795"/>
                <a:gd name="connsiteY82" fmla="*/ 1401793 h 1988131"/>
                <a:gd name="connsiteX83" fmla="*/ 268808 w 1607795"/>
                <a:gd name="connsiteY83" fmla="*/ 1402080 h 1988131"/>
                <a:gd name="connsiteX84" fmla="*/ 273266 w 1607795"/>
                <a:gd name="connsiteY84" fmla="*/ 1403488 h 1988131"/>
                <a:gd name="connsiteX85" fmla="*/ 298603 w 1607795"/>
                <a:gd name="connsiteY85" fmla="*/ 1402080 h 1988131"/>
                <a:gd name="connsiteX86" fmla="*/ 306489 w 1607795"/>
                <a:gd name="connsiteY86" fmla="*/ 1400327 h 1988131"/>
                <a:gd name="connsiteX87" fmla="*/ 312624 w 1607795"/>
                <a:gd name="connsiteY87" fmla="*/ 1398575 h 1988131"/>
                <a:gd name="connsiteX88" fmla="*/ 309118 w 1607795"/>
                <a:gd name="connsiteY88" fmla="*/ 1397260 h 1988131"/>
                <a:gd name="connsiteX89" fmla="*/ 300928 w 1607795"/>
                <a:gd name="connsiteY89" fmla="*/ 1392961 h 1988131"/>
                <a:gd name="connsiteX90" fmla="*/ 0 w 1607795"/>
                <a:gd name="connsiteY90" fmla="*/ 1387978 h 1988131"/>
                <a:gd name="connsiteX91" fmla="*/ 26950 w 1607795"/>
                <a:gd name="connsiteY91" fmla="*/ 1395070 h 1988131"/>
                <a:gd name="connsiteX92" fmla="*/ 79528 w 1607795"/>
                <a:gd name="connsiteY92" fmla="*/ 1400327 h 1988131"/>
                <a:gd name="connsiteX93" fmla="*/ 119838 w 1607795"/>
                <a:gd name="connsiteY93" fmla="*/ 1402080 h 1988131"/>
                <a:gd name="connsiteX94" fmla="*/ 146127 w 1607795"/>
                <a:gd name="connsiteY94" fmla="*/ 1409090 h 1988131"/>
                <a:gd name="connsiteX95" fmla="*/ 209220 w 1607795"/>
                <a:gd name="connsiteY95" fmla="*/ 1423111 h 1988131"/>
                <a:gd name="connsiteX96" fmla="*/ 216231 w 1607795"/>
                <a:gd name="connsiteY96" fmla="*/ 1424864 h 1988131"/>
                <a:gd name="connsiteX97" fmla="*/ 239015 w 1607795"/>
                <a:gd name="connsiteY97" fmla="*/ 1430122 h 1988131"/>
                <a:gd name="connsiteX98" fmla="*/ 239015 w 1607795"/>
                <a:gd name="connsiteY98" fmla="*/ 1433627 h 1988131"/>
                <a:gd name="connsiteX99" fmla="*/ 232004 w 1607795"/>
                <a:gd name="connsiteY99" fmla="*/ 1431874 h 1988131"/>
                <a:gd name="connsiteX100" fmla="*/ 228499 w 1607795"/>
                <a:gd name="connsiteY100" fmla="*/ 1430998 h 1988131"/>
                <a:gd name="connsiteX101" fmla="*/ 224993 w 1607795"/>
                <a:gd name="connsiteY101" fmla="*/ 1431874 h 1988131"/>
                <a:gd name="connsiteX102" fmla="*/ 239015 w 1607795"/>
                <a:gd name="connsiteY102" fmla="*/ 1438885 h 1988131"/>
                <a:gd name="connsiteX103" fmla="*/ 256540 w 1607795"/>
                <a:gd name="connsiteY103" fmla="*/ 1445895 h 1988131"/>
                <a:gd name="connsiteX104" fmla="*/ 254788 w 1607795"/>
                <a:gd name="connsiteY104" fmla="*/ 1447648 h 1988131"/>
                <a:gd name="connsiteX105" fmla="*/ 212725 w 1607795"/>
                <a:gd name="connsiteY105" fmla="*/ 1433627 h 1988131"/>
                <a:gd name="connsiteX106" fmla="*/ 174168 w 1607795"/>
                <a:gd name="connsiteY106" fmla="*/ 1426616 h 1988131"/>
                <a:gd name="connsiteX107" fmla="*/ 154013 w 1607795"/>
                <a:gd name="connsiteY107" fmla="*/ 1423988 h 1988131"/>
                <a:gd name="connsiteX108" fmla="*/ 130353 w 1607795"/>
                <a:gd name="connsiteY108" fmla="*/ 1423111 h 1988131"/>
                <a:gd name="connsiteX109" fmla="*/ 133858 w 1607795"/>
                <a:gd name="connsiteY109" fmla="*/ 1424864 h 1988131"/>
                <a:gd name="connsiteX110" fmla="*/ 160147 w 1607795"/>
                <a:gd name="connsiteY110" fmla="*/ 1428369 h 1988131"/>
                <a:gd name="connsiteX111" fmla="*/ 164529 w 1607795"/>
                <a:gd name="connsiteY111" fmla="*/ 1429245 h 1988131"/>
                <a:gd name="connsiteX112" fmla="*/ 168910 w 1607795"/>
                <a:gd name="connsiteY112" fmla="*/ 1430122 h 1988131"/>
                <a:gd name="connsiteX113" fmla="*/ 177465 w 1607795"/>
                <a:gd name="connsiteY113" fmla="*/ 1431892 h 1988131"/>
                <a:gd name="connsiteX114" fmla="*/ 177674 w 1607795"/>
                <a:gd name="connsiteY114" fmla="*/ 1431874 h 1988131"/>
                <a:gd name="connsiteX115" fmla="*/ 177511 w 1607795"/>
                <a:gd name="connsiteY115" fmla="*/ 1431901 h 1988131"/>
                <a:gd name="connsiteX116" fmla="*/ 219736 w 1607795"/>
                <a:gd name="connsiteY116" fmla="*/ 1440637 h 1988131"/>
                <a:gd name="connsiteX117" fmla="*/ 258293 w 1607795"/>
                <a:gd name="connsiteY117" fmla="*/ 1451153 h 1988131"/>
                <a:gd name="connsiteX118" fmla="*/ 265303 w 1607795"/>
                <a:gd name="connsiteY118" fmla="*/ 1454658 h 1988131"/>
                <a:gd name="connsiteX119" fmla="*/ 256540 w 1607795"/>
                <a:gd name="connsiteY119" fmla="*/ 1452905 h 1988131"/>
                <a:gd name="connsiteX120" fmla="*/ 246025 w 1607795"/>
                <a:gd name="connsiteY120" fmla="*/ 1451153 h 1988131"/>
                <a:gd name="connsiteX121" fmla="*/ 223241 w 1607795"/>
                <a:gd name="connsiteY121" fmla="*/ 1447648 h 1988131"/>
                <a:gd name="connsiteX122" fmla="*/ 201193 w 1607795"/>
                <a:gd name="connsiteY122" fmla="*/ 1441565 h 1988131"/>
                <a:gd name="connsiteX123" fmla="*/ 197171 w 1607795"/>
                <a:gd name="connsiteY123" fmla="*/ 1443047 h 1988131"/>
                <a:gd name="connsiteX124" fmla="*/ 193447 w 1607795"/>
                <a:gd name="connsiteY124" fmla="*/ 1442390 h 1988131"/>
                <a:gd name="connsiteX125" fmla="*/ 194821 w 1607795"/>
                <a:gd name="connsiteY125" fmla="*/ 1439916 h 1988131"/>
                <a:gd name="connsiteX126" fmla="*/ 175921 w 1607795"/>
                <a:gd name="connsiteY126" fmla="*/ 1435379 h 1988131"/>
                <a:gd name="connsiteX127" fmla="*/ 170663 w 1607795"/>
                <a:gd name="connsiteY127" fmla="*/ 1437132 h 1988131"/>
                <a:gd name="connsiteX128" fmla="*/ 175921 w 1607795"/>
                <a:gd name="connsiteY128" fmla="*/ 1442390 h 1988131"/>
                <a:gd name="connsiteX129" fmla="*/ 188189 w 1607795"/>
                <a:gd name="connsiteY129" fmla="*/ 1445895 h 1988131"/>
                <a:gd name="connsiteX130" fmla="*/ 216231 w 1607795"/>
                <a:gd name="connsiteY130" fmla="*/ 1454658 h 1988131"/>
                <a:gd name="connsiteX131" fmla="*/ 223241 w 1607795"/>
                <a:gd name="connsiteY131" fmla="*/ 1454658 h 1988131"/>
                <a:gd name="connsiteX132" fmla="*/ 226746 w 1607795"/>
                <a:gd name="connsiteY132" fmla="*/ 1459916 h 1988131"/>
                <a:gd name="connsiteX133" fmla="*/ 214478 w 1607795"/>
                <a:gd name="connsiteY133" fmla="*/ 1458163 h 1988131"/>
                <a:gd name="connsiteX134" fmla="*/ 202210 w 1607795"/>
                <a:gd name="connsiteY134" fmla="*/ 1454658 h 1988131"/>
                <a:gd name="connsiteX135" fmla="*/ 202210 w 1607795"/>
                <a:gd name="connsiteY135" fmla="*/ 1458163 h 1988131"/>
                <a:gd name="connsiteX136" fmla="*/ 200457 w 1607795"/>
                <a:gd name="connsiteY136" fmla="*/ 1458163 h 1988131"/>
                <a:gd name="connsiteX137" fmla="*/ 196952 w 1607795"/>
                <a:gd name="connsiteY137" fmla="*/ 1452905 h 1988131"/>
                <a:gd name="connsiteX138" fmla="*/ 193447 w 1607795"/>
                <a:gd name="connsiteY138" fmla="*/ 1456411 h 1988131"/>
                <a:gd name="connsiteX139" fmla="*/ 154889 w 1607795"/>
                <a:gd name="connsiteY139" fmla="*/ 1445895 h 1988131"/>
                <a:gd name="connsiteX140" fmla="*/ 151384 w 1607795"/>
                <a:gd name="connsiteY140" fmla="*/ 1451153 h 1988131"/>
                <a:gd name="connsiteX141" fmla="*/ 130353 w 1607795"/>
                <a:gd name="connsiteY141" fmla="*/ 1440637 h 1988131"/>
                <a:gd name="connsiteX142" fmla="*/ 122466 w 1607795"/>
                <a:gd name="connsiteY142" fmla="*/ 1438008 h 1988131"/>
                <a:gd name="connsiteX143" fmla="*/ 111074 w 1607795"/>
                <a:gd name="connsiteY143" fmla="*/ 1435379 h 1988131"/>
                <a:gd name="connsiteX144" fmla="*/ 114580 w 1607795"/>
                <a:gd name="connsiteY144" fmla="*/ 1433627 h 1988131"/>
                <a:gd name="connsiteX145" fmla="*/ 104064 w 1607795"/>
                <a:gd name="connsiteY145" fmla="*/ 1430122 h 1988131"/>
                <a:gd name="connsiteX146" fmla="*/ 40971 w 1607795"/>
                <a:gd name="connsiteY146" fmla="*/ 1423111 h 1988131"/>
                <a:gd name="connsiteX147" fmla="*/ 19939 w 1607795"/>
                <a:gd name="connsiteY147" fmla="*/ 1423111 h 1988131"/>
                <a:gd name="connsiteX148" fmla="*/ 11176 w 1607795"/>
                <a:gd name="connsiteY148" fmla="*/ 1421359 h 1988131"/>
                <a:gd name="connsiteX149" fmla="*/ 39218 w 1607795"/>
                <a:gd name="connsiteY149" fmla="*/ 1421359 h 1988131"/>
                <a:gd name="connsiteX150" fmla="*/ 77775 w 1607795"/>
                <a:gd name="connsiteY150" fmla="*/ 1424864 h 1988131"/>
                <a:gd name="connsiteX151" fmla="*/ 104941 w 1607795"/>
                <a:gd name="connsiteY151" fmla="*/ 1426616 h 1988131"/>
                <a:gd name="connsiteX152" fmla="*/ 135611 w 1607795"/>
                <a:gd name="connsiteY152" fmla="*/ 1431874 h 1988131"/>
                <a:gd name="connsiteX153" fmla="*/ 153137 w 1607795"/>
                <a:gd name="connsiteY153" fmla="*/ 1433627 h 1988131"/>
                <a:gd name="connsiteX154" fmla="*/ 155766 w 1607795"/>
                <a:gd name="connsiteY154" fmla="*/ 1434503 h 1988131"/>
                <a:gd name="connsiteX155" fmla="*/ 156642 w 1607795"/>
                <a:gd name="connsiteY155" fmla="*/ 1434211 h 1988131"/>
                <a:gd name="connsiteX156" fmla="*/ 156642 w 1607795"/>
                <a:gd name="connsiteY156" fmla="*/ 1433627 h 1988131"/>
                <a:gd name="connsiteX157" fmla="*/ 158044 w 1607795"/>
                <a:gd name="connsiteY157" fmla="*/ 1433510 h 1988131"/>
                <a:gd name="connsiteX158" fmla="*/ 142621 w 1607795"/>
                <a:gd name="connsiteY158" fmla="*/ 1428369 h 1988131"/>
                <a:gd name="connsiteX159" fmla="*/ 123343 w 1607795"/>
                <a:gd name="connsiteY159" fmla="*/ 1426616 h 1988131"/>
                <a:gd name="connsiteX160" fmla="*/ 79528 w 1607795"/>
                <a:gd name="connsiteY160" fmla="*/ 1419606 h 1988131"/>
                <a:gd name="connsiteX161" fmla="*/ 98806 w 1607795"/>
                <a:gd name="connsiteY161" fmla="*/ 1421359 h 1988131"/>
                <a:gd name="connsiteX162" fmla="*/ 102312 w 1607795"/>
                <a:gd name="connsiteY162" fmla="*/ 1421359 h 1988131"/>
                <a:gd name="connsiteX163" fmla="*/ 105817 w 1607795"/>
                <a:gd name="connsiteY163" fmla="*/ 1421359 h 1988131"/>
                <a:gd name="connsiteX164" fmla="*/ 76899 w 1607795"/>
                <a:gd name="connsiteY164" fmla="*/ 1412596 h 1988131"/>
                <a:gd name="connsiteX165" fmla="*/ 25197 w 1607795"/>
                <a:gd name="connsiteY165" fmla="*/ 1409090 h 1988131"/>
                <a:gd name="connsiteX166" fmla="*/ 47981 w 1607795"/>
                <a:gd name="connsiteY166" fmla="*/ 1412596 h 1988131"/>
                <a:gd name="connsiteX167" fmla="*/ 26950 w 1607795"/>
                <a:gd name="connsiteY167" fmla="*/ 1416101 h 1988131"/>
                <a:gd name="connsiteX168" fmla="*/ 2414 w 1607795"/>
                <a:gd name="connsiteY168" fmla="*/ 1414348 h 1988131"/>
                <a:gd name="connsiteX169" fmla="*/ 0 w 1607795"/>
                <a:gd name="connsiteY169" fmla="*/ 1414129 h 1988131"/>
                <a:gd name="connsiteX170" fmla="*/ 0 w 1607795"/>
                <a:gd name="connsiteY170" fmla="*/ 1387978 h 1988131"/>
                <a:gd name="connsiteX171" fmla="*/ 233756 w 1607795"/>
                <a:gd name="connsiteY171" fmla="*/ 1387183 h 1988131"/>
                <a:gd name="connsiteX172" fmla="*/ 233191 w 1607795"/>
                <a:gd name="connsiteY172" fmla="*/ 1387240 h 1988131"/>
                <a:gd name="connsiteX173" fmla="*/ 234107 w 1607795"/>
                <a:gd name="connsiteY173" fmla="*/ 1387621 h 1988131"/>
                <a:gd name="connsiteX174" fmla="*/ 233756 w 1607795"/>
                <a:gd name="connsiteY174" fmla="*/ 1387183 h 1988131"/>
                <a:gd name="connsiteX175" fmla="*/ 328397 w 1607795"/>
                <a:gd name="connsiteY175" fmla="*/ 1379296 h 1988131"/>
                <a:gd name="connsiteX176" fmla="*/ 312624 w 1607795"/>
                <a:gd name="connsiteY176" fmla="*/ 1389812 h 1988131"/>
                <a:gd name="connsiteX177" fmla="*/ 310041 w 1607795"/>
                <a:gd name="connsiteY177" fmla="*/ 1390507 h 1988131"/>
                <a:gd name="connsiteX178" fmla="*/ 321387 w 1607795"/>
                <a:gd name="connsiteY178" fmla="*/ 1395744 h 1988131"/>
                <a:gd name="connsiteX179" fmla="*/ 321387 w 1607795"/>
                <a:gd name="connsiteY179" fmla="*/ 1395070 h 1988131"/>
                <a:gd name="connsiteX180" fmla="*/ 335407 w 1607795"/>
                <a:gd name="connsiteY180" fmla="*/ 1391565 h 1988131"/>
                <a:gd name="connsiteX181" fmla="*/ 342418 w 1607795"/>
                <a:gd name="connsiteY181" fmla="*/ 1391565 h 1988131"/>
                <a:gd name="connsiteX182" fmla="*/ 337160 w 1607795"/>
                <a:gd name="connsiteY182" fmla="*/ 1383678 h 1988131"/>
                <a:gd name="connsiteX183" fmla="*/ 328397 w 1607795"/>
                <a:gd name="connsiteY183" fmla="*/ 1379296 h 1988131"/>
                <a:gd name="connsiteX184" fmla="*/ 396943 w 1607795"/>
                <a:gd name="connsiteY184" fmla="*/ 1303740 h 1988131"/>
                <a:gd name="connsiteX185" fmla="*/ 398282 w 1607795"/>
                <a:gd name="connsiteY185" fmla="*/ 1304592 h 1988131"/>
                <a:gd name="connsiteX186" fmla="*/ 399040 w 1607795"/>
                <a:gd name="connsiteY186" fmla="*/ 1304339 h 1988131"/>
                <a:gd name="connsiteX187" fmla="*/ 396943 w 1607795"/>
                <a:gd name="connsiteY187" fmla="*/ 1303740 h 1988131"/>
                <a:gd name="connsiteX188" fmla="*/ 360103 w 1607795"/>
                <a:gd name="connsiteY188" fmla="*/ 1266014 h 1988131"/>
                <a:gd name="connsiteX189" fmla="*/ 361696 w 1607795"/>
                <a:gd name="connsiteY189" fmla="*/ 1267130 h 1988131"/>
                <a:gd name="connsiteX190" fmla="*/ 362572 w 1607795"/>
                <a:gd name="connsiteY190" fmla="*/ 1267130 h 1988131"/>
                <a:gd name="connsiteX191" fmla="*/ 363449 w 1607795"/>
                <a:gd name="connsiteY191" fmla="*/ 1267130 h 1988131"/>
                <a:gd name="connsiteX192" fmla="*/ 360103 w 1607795"/>
                <a:gd name="connsiteY192" fmla="*/ 1266014 h 1988131"/>
                <a:gd name="connsiteX193" fmla="*/ 1294080 w 1607795"/>
                <a:gd name="connsiteY193" fmla="*/ 1211047 h 1988131"/>
                <a:gd name="connsiteX194" fmla="*/ 1295832 w 1607795"/>
                <a:gd name="connsiteY194" fmla="*/ 1216304 h 1988131"/>
                <a:gd name="connsiteX195" fmla="*/ 1295832 w 1607795"/>
                <a:gd name="connsiteY195" fmla="*/ 1212799 h 1988131"/>
                <a:gd name="connsiteX196" fmla="*/ 1294080 w 1607795"/>
                <a:gd name="connsiteY196" fmla="*/ 1211047 h 1988131"/>
                <a:gd name="connsiteX197" fmla="*/ 116332 w 1607795"/>
                <a:gd name="connsiteY197" fmla="*/ 1202284 h 1988131"/>
                <a:gd name="connsiteX198" fmla="*/ 121590 w 1607795"/>
                <a:gd name="connsiteY198" fmla="*/ 1205789 h 1988131"/>
                <a:gd name="connsiteX199" fmla="*/ 116332 w 1607795"/>
                <a:gd name="connsiteY199" fmla="*/ 1207541 h 1988131"/>
                <a:gd name="connsiteX200" fmla="*/ 116332 w 1607795"/>
                <a:gd name="connsiteY200" fmla="*/ 1204036 h 1988131"/>
                <a:gd name="connsiteX201" fmla="*/ 116332 w 1607795"/>
                <a:gd name="connsiteY201" fmla="*/ 1203160 h 1988131"/>
                <a:gd name="connsiteX202" fmla="*/ 116332 w 1607795"/>
                <a:gd name="connsiteY202" fmla="*/ 1202284 h 1988131"/>
                <a:gd name="connsiteX203" fmla="*/ 1393978 w 1607795"/>
                <a:gd name="connsiteY203" fmla="*/ 1190015 h 1988131"/>
                <a:gd name="connsiteX204" fmla="*/ 1397483 w 1607795"/>
                <a:gd name="connsiteY204" fmla="*/ 1198778 h 1988131"/>
                <a:gd name="connsiteX205" fmla="*/ 1402741 w 1607795"/>
                <a:gd name="connsiteY205" fmla="*/ 1193521 h 1988131"/>
                <a:gd name="connsiteX206" fmla="*/ 1393978 w 1607795"/>
                <a:gd name="connsiteY206" fmla="*/ 1190015 h 1988131"/>
                <a:gd name="connsiteX207" fmla="*/ 221488 w 1607795"/>
                <a:gd name="connsiteY207" fmla="*/ 1190015 h 1988131"/>
                <a:gd name="connsiteX208" fmla="*/ 229375 w 1607795"/>
                <a:gd name="connsiteY208" fmla="*/ 1194397 h 1988131"/>
                <a:gd name="connsiteX209" fmla="*/ 235509 w 1607795"/>
                <a:gd name="connsiteY209" fmla="*/ 1202284 h 1988131"/>
                <a:gd name="connsiteX210" fmla="*/ 225870 w 1607795"/>
                <a:gd name="connsiteY210" fmla="*/ 1196150 h 1988131"/>
                <a:gd name="connsiteX211" fmla="*/ 221488 w 1607795"/>
                <a:gd name="connsiteY211" fmla="*/ 1190015 h 1988131"/>
                <a:gd name="connsiteX212" fmla="*/ 104064 w 1607795"/>
                <a:gd name="connsiteY212" fmla="*/ 1190015 h 1988131"/>
                <a:gd name="connsiteX213" fmla="*/ 107569 w 1607795"/>
                <a:gd name="connsiteY213" fmla="*/ 1195273 h 1988131"/>
                <a:gd name="connsiteX214" fmla="*/ 105817 w 1607795"/>
                <a:gd name="connsiteY214" fmla="*/ 1195273 h 1988131"/>
                <a:gd name="connsiteX215" fmla="*/ 102312 w 1607795"/>
                <a:gd name="connsiteY215" fmla="*/ 1191768 h 1988131"/>
                <a:gd name="connsiteX216" fmla="*/ 104064 w 1607795"/>
                <a:gd name="connsiteY216" fmla="*/ 1190015 h 1988131"/>
                <a:gd name="connsiteX217" fmla="*/ 671906 w 1607795"/>
                <a:gd name="connsiteY217" fmla="*/ 1125169 h 1988131"/>
                <a:gd name="connsiteX218" fmla="*/ 670154 w 1607795"/>
                <a:gd name="connsiteY218" fmla="*/ 1133932 h 1988131"/>
                <a:gd name="connsiteX219" fmla="*/ 671906 w 1607795"/>
                <a:gd name="connsiteY219" fmla="*/ 1144448 h 1988131"/>
                <a:gd name="connsiteX220" fmla="*/ 671906 w 1607795"/>
                <a:gd name="connsiteY220" fmla="*/ 1125169 h 1988131"/>
                <a:gd name="connsiteX221" fmla="*/ 479121 w 1607795"/>
                <a:gd name="connsiteY221" fmla="*/ 1111149 h 1988131"/>
                <a:gd name="connsiteX222" fmla="*/ 479121 w 1607795"/>
                <a:gd name="connsiteY222" fmla="*/ 1112901 h 1988131"/>
                <a:gd name="connsiteX223" fmla="*/ 477368 w 1607795"/>
                <a:gd name="connsiteY223" fmla="*/ 1119911 h 1988131"/>
                <a:gd name="connsiteX224" fmla="*/ 477368 w 1607795"/>
                <a:gd name="connsiteY224" fmla="*/ 1121664 h 1988131"/>
                <a:gd name="connsiteX225" fmla="*/ 484378 w 1607795"/>
                <a:gd name="connsiteY225" fmla="*/ 1118159 h 1988131"/>
                <a:gd name="connsiteX226" fmla="*/ 479121 w 1607795"/>
                <a:gd name="connsiteY226" fmla="*/ 1111149 h 1988131"/>
                <a:gd name="connsiteX227" fmla="*/ 668401 w 1607795"/>
                <a:gd name="connsiteY227" fmla="*/ 1109785 h 1988131"/>
                <a:gd name="connsiteX228" fmla="*/ 668401 w 1607795"/>
                <a:gd name="connsiteY228" fmla="*/ 1119911 h 1988131"/>
                <a:gd name="connsiteX229" fmla="*/ 675412 w 1607795"/>
                <a:gd name="connsiteY229" fmla="*/ 1116406 h 1988131"/>
                <a:gd name="connsiteX230" fmla="*/ 671906 w 1607795"/>
                <a:gd name="connsiteY230" fmla="*/ 1112901 h 1988131"/>
                <a:gd name="connsiteX231" fmla="*/ 668401 w 1607795"/>
                <a:gd name="connsiteY231" fmla="*/ 1109785 h 1988131"/>
                <a:gd name="connsiteX232" fmla="*/ 656133 w 1607795"/>
                <a:gd name="connsiteY232" fmla="*/ 1104138 h 1988131"/>
                <a:gd name="connsiteX233" fmla="*/ 654381 w 1607795"/>
                <a:gd name="connsiteY233" fmla="*/ 1144448 h 1988131"/>
                <a:gd name="connsiteX234" fmla="*/ 657886 w 1607795"/>
                <a:gd name="connsiteY234" fmla="*/ 1144448 h 1988131"/>
                <a:gd name="connsiteX235" fmla="*/ 663143 w 1607795"/>
                <a:gd name="connsiteY235" fmla="*/ 1126922 h 1988131"/>
                <a:gd name="connsiteX236" fmla="*/ 656133 w 1607795"/>
                <a:gd name="connsiteY236" fmla="*/ 1104138 h 1988131"/>
                <a:gd name="connsiteX237" fmla="*/ 615823 w 1607795"/>
                <a:gd name="connsiteY237" fmla="*/ 1104138 h 1988131"/>
                <a:gd name="connsiteX238" fmla="*/ 615823 w 1607795"/>
                <a:gd name="connsiteY238" fmla="*/ 1111149 h 1988131"/>
                <a:gd name="connsiteX239" fmla="*/ 617576 w 1607795"/>
                <a:gd name="connsiteY239" fmla="*/ 1105891 h 1988131"/>
                <a:gd name="connsiteX240" fmla="*/ 615823 w 1607795"/>
                <a:gd name="connsiteY240" fmla="*/ 1104138 h 1988131"/>
                <a:gd name="connsiteX241" fmla="*/ 482626 w 1607795"/>
                <a:gd name="connsiteY241" fmla="*/ 1097128 h 1988131"/>
                <a:gd name="connsiteX242" fmla="*/ 477368 w 1607795"/>
                <a:gd name="connsiteY242" fmla="*/ 1104138 h 1988131"/>
                <a:gd name="connsiteX243" fmla="*/ 485254 w 1607795"/>
                <a:gd name="connsiteY243" fmla="*/ 1102385 h 1988131"/>
                <a:gd name="connsiteX244" fmla="*/ 482626 w 1607795"/>
                <a:gd name="connsiteY244" fmla="*/ 1097128 h 1988131"/>
                <a:gd name="connsiteX245" fmla="*/ 658324 w 1607795"/>
                <a:gd name="connsiteY245" fmla="*/ 1087050 h 1988131"/>
                <a:gd name="connsiteX246" fmla="*/ 654381 w 1607795"/>
                <a:gd name="connsiteY246" fmla="*/ 1090117 h 1988131"/>
                <a:gd name="connsiteX247" fmla="*/ 654381 w 1607795"/>
                <a:gd name="connsiteY247" fmla="*/ 1098880 h 1988131"/>
                <a:gd name="connsiteX248" fmla="*/ 668401 w 1607795"/>
                <a:gd name="connsiteY248" fmla="*/ 1098880 h 1988131"/>
                <a:gd name="connsiteX249" fmla="*/ 668401 w 1607795"/>
                <a:gd name="connsiteY249" fmla="*/ 1108695 h 1988131"/>
                <a:gd name="connsiteX250" fmla="*/ 670154 w 1607795"/>
                <a:gd name="connsiteY250" fmla="*/ 1105891 h 1988131"/>
                <a:gd name="connsiteX251" fmla="*/ 675412 w 1607795"/>
                <a:gd name="connsiteY251" fmla="*/ 1098880 h 1988131"/>
                <a:gd name="connsiteX252" fmla="*/ 680669 w 1607795"/>
                <a:gd name="connsiteY252" fmla="*/ 1090117 h 1988131"/>
                <a:gd name="connsiteX253" fmla="*/ 673659 w 1607795"/>
                <a:gd name="connsiteY253" fmla="*/ 1091870 h 1988131"/>
                <a:gd name="connsiteX254" fmla="*/ 663143 w 1607795"/>
                <a:gd name="connsiteY254" fmla="*/ 1088365 h 1988131"/>
                <a:gd name="connsiteX255" fmla="*/ 658324 w 1607795"/>
                <a:gd name="connsiteY255" fmla="*/ 1087050 h 1988131"/>
                <a:gd name="connsiteX256" fmla="*/ 657886 w 1607795"/>
                <a:gd name="connsiteY256" fmla="*/ 1076096 h 1988131"/>
                <a:gd name="connsiteX257" fmla="*/ 656133 w 1607795"/>
                <a:gd name="connsiteY257" fmla="*/ 1078725 h 1988131"/>
                <a:gd name="connsiteX258" fmla="*/ 656133 w 1607795"/>
                <a:gd name="connsiteY258" fmla="*/ 1083107 h 1988131"/>
                <a:gd name="connsiteX259" fmla="*/ 658762 w 1607795"/>
                <a:gd name="connsiteY259" fmla="*/ 1076973 h 1988131"/>
                <a:gd name="connsiteX260" fmla="*/ 658798 w 1607795"/>
                <a:gd name="connsiteY260" fmla="*/ 1076553 h 1988131"/>
                <a:gd name="connsiteX261" fmla="*/ 657886 w 1607795"/>
                <a:gd name="connsiteY261" fmla="*/ 1076096 h 1988131"/>
                <a:gd name="connsiteX262" fmla="*/ 482626 w 1607795"/>
                <a:gd name="connsiteY262" fmla="*/ 1058570 h 1988131"/>
                <a:gd name="connsiteX263" fmla="*/ 482626 w 1607795"/>
                <a:gd name="connsiteY263" fmla="*/ 1061267 h 1988131"/>
                <a:gd name="connsiteX264" fmla="*/ 483064 w 1607795"/>
                <a:gd name="connsiteY264" fmla="*/ 1061199 h 1988131"/>
                <a:gd name="connsiteX265" fmla="*/ 482626 w 1607795"/>
                <a:gd name="connsiteY265" fmla="*/ 1058570 h 1988131"/>
                <a:gd name="connsiteX266" fmla="*/ 477433 w 1607795"/>
                <a:gd name="connsiteY266" fmla="*/ 1056811 h 1988131"/>
                <a:gd name="connsiteX267" fmla="*/ 477368 w 1607795"/>
                <a:gd name="connsiteY267" fmla="*/ 1056818 h 1988131"/>
                <a:gd name="connsiteX268" fmla="*/ 474564 w 1607795"/>
                <a:gd name="connsiteY268" fmla="*/ 1056818 h 1988131"/>
                <a:gd name="connsiteX269" fmla="*/ 475615 w 1607795"/>
                <a:gd name="connsiteY269" fmla="*/ 1062076 h 1988131"/>
                <a:gd name="connsiteX270" fmla="*/ 477368 w 1607795"/>
                <a:gd name="connsiteY270" fmla="*/ 1062076 h 1988131"/>
                <a:gd name="connsiteX271" fmla="*/ 477713 w 1607795"/>
                <a:gd name="connsiteY271" fmla="*/ 1062023 h 1988131"/>
                <a:gd name="connsiteX272" fmla="*/ 477368 w 1607795"/>
                <a:gd name="connsiteY272" fmla="*/ 1058570 h 1988131"/>
                <a:gd name="connsiteX273" fmla="*/ 477433 w 1607795"/>
                <a:gd name="connsiteY273" fmla="*/ 1056811 h 1988131"/>
                <a:gd name="connsiteX274" fmla="*/ 731495 w 1607795"/>
                <a:gd name="connsiteY274" fmla="*/ 1053313 h 1988131"/>
                <a:gd name="connsiteX275" fmla="*/ 733767 w 1607795"/>
                <a:gd name="connsiteY275" fmla="*/ 1055130 h 1988131"/>
                <a:gd name="connsiteX276" fmla="*/ 733248 w 1607795"/>
                <a:gd name="connsiteY276" fmla="*/ 1055065 h 1988131"/>
                <a:gd name="connsiteX277" fmla="*/ 731495 w 1607795"/>
                <a:gd name="connsiteY277" fmla="*/ 1053313 h 1988131"/>
                <a:gd name="connsiteX278" fmla="*/ 682423 w 1607795"/>
                <a:gd name="connsiteY278" fmla="*/ 1046302 h 1988131"/>
                <a:gd name="connsiteX279" fmla="*/ 685928 w 1607795"/>
                <a:gd name="connsiteY279" fmla="*/ 1051560 h 1988131"/>
                <a:gd name="connsiteX280" fmla="*/ 686622 w 1607795"/>
                <a:gd name="connsiteY280" fmla="*/ 1051908 h 1988131"/>
                <a:gd name="connsiteX281" fmla="*/ 686690 w 1607795"/>
                <a:gd name="connsiteY281" fmla="*/ 1050571 h 1988131"/>
                <a:gd name="connsiteX282" fmla="*/ 682423 w 1607795"/>
                <a:gd name="connsiteY282" fmla="*/ 1046302 h 1988131"/>
                <a:gd name="connsiteX283" fmla="*/ 656133 w 1607795"/>
                <a:gd name="connsiteY283" fmla="*/ 1046302 h 1988131"/>
                <a:gd name="connsiteX284" fmla="*/ 656133 w 1607795"/>
                <a:gd name="connsiteY284" fmla="*/ 1065581 h 1988131"/>
                <a:gd name="connsiteX285" fmla="*/ 659476 w 1607795"/>
                <a:gd name="connsiteY285" fmla="*/ 1066536 h 1988131"/>
                <a:gd name="connsiteX286" fmla="*/ 659638 w 1607795"/>
                <a:gd name="connsiteY286" fmla="*/ 1058570 h 1988131"/>
                <a:gd name="connsiteX287" fmla="*/ 659148 w 1607795"/>
                <a:gd name="connsiteY287" fmla="*/ 1046302 h 1988131"/>
                <a:gd name="connsiteX288" fmla="*/ 656133 w 1607795"/>
                <a:gd name="connsiteY288" fmla="*/ 1046302 h 1988131"/>
                <a:gd name="connsiteX289" fmla="*/ 687331 w 1607795"/>
                <a:gd name="connsiteY289" fmla="*/ 1037983 h 1988131"/>
                <a:gd name="connsiteX290" fmla="*/ 685928 w 1607795"/>
                <a:gd name="connsiteY290" fmla="*/ 1041045 h 1988131"/>
                <a:gd name="connsiteX291" fmla="*/ 685928 w 1607795"/>
                <a:gd name="connsiteY291" fmla="*/ 1042797 h 1988131"/>
                <a:gd name="connsiteX292" fmla="*/ 687030 w 1607795"/>
                <a:gd name="connsiteY292" fmla="*/ 1043900 h 1988131"/>
                <a:gd name="connsiteX293" fmla="*/ 687331 w 1607795"/>
                <a:gd name="connsiteY293" fmla="*/ 1037983 h 1988131"/>
                <a:gd name="connsiteX294" fmla="*/ 475615 w 1607795"/>
                <a:gd name="connsiteY294" fmla="*/ 1034034 h 1988131"/>
                <a:gd name="connsiteX295" fmla="*/ 475615 w 1607795"/>
                <a:gd name="connsiteY295" fmla="*/ 1037539 h 1988131"/>
                <a:gd name="connsiteX296" fmla="*/ 475615 w 1607795"/>
                <a:gd name="connsiteY296" fmla="*/ 1041045 h 1988131"/>
                <a:gd name="connsiteX297" fmla="*/ 461594 w 1607795"/>
                <a:gd name="connsiteY297" fmla="*/ 1044550 h 1988131"/>
                <a:gd name="connsiteX298" fmla="*/ 475615 w 1607795"/>
                <a:gd name="connsiteY298" fmla="*/ 1034034 h 1988131"/>
                <a:gd name="connsiteX299" fmla="*/ 658288 w 1607795"/>
                <a:gd name="connsiteY299" fmla="*/ 1024811 h 1988131"/>
                <a:gd name="connsiteX300" fmla="*/ 658371 w 1607795"/>
                <a:gd name="connsiteY300" fmla="*/ 1026885 h 1988131"/>
                <a:gd name="connsiteX301" fmla="*/ 657886 w 1607795"/>
                <a:gd name="connsiteY301" fmla="*/ 1027024 h 1988131"/>
                <a:gd name="connsiteX302" fmla="*/ 658288 w 1607795"/>
                <a:gd name="connsiteY302" fmla="*/ 1024811 h 1988131"/>
                <a:gd name="connsiteX303" fmla="*/ 654381 w 1607795"/>
                <a:gd name="connsiteY303" fmla="*/ 1021766 h 1988131"/>
                <a:gd name="connsiteX304" fmla="*/ 654381 w 1607795"/>
                <a:gd name="connsiteY304" fmla="*/ 1030529 h 1988131"/>
                <a:gd name="connsiteX305" fmla="*/ 655257 w 1607795"/>
                <a:gd name="connsiteY305" fmla="*/ 1033158 h 1988131"/>
                <a:gd name="connsiteX306" fmla="*/ 654381 w 1607795"/>
                <a:gd name="connsiteY306" fmla="*/ 1035787 h 1988131"/>
                <a:gd name="connsiteX307" fmla="*/ 656133 w 1607795"/>
                <a:gd name="connsiteY307" fmla="*/ 1039292 h 1988131"/>
                <a:gd name="connsiteX308" fmla="*/ 658923 w 1607795"/>
                <a:gd name="connsiteY308" fmla="*/ 1040687 h 1988131"/>
                <a:gd name="connsiteX309" fmla="*/ 658371 w 1607795"/>
                <a:gd name="connsiteY309" fmla="*/ 1026885 h 1988131"/>
                <a:gd name="connsiteX310" fmla="*/ 659274 w 1607795"/>
                <a:gd name="connsiteY310" fmla="*/ 1026627 h 1988131"/>
                <a:gd name="connsiteX311" fmla="*/ 658470 w 1607795"/>
                <a:gd name="connsiteY311" fmla="*/ 1023811 h 1988131"/>
                <a:gd name="connsiteX312" fmla="*/ 658288 w 1607795"/>
                <a:gd name="connsiteY312" fmla="*/ 1024811 h 1988131"/>
                <a:gd name="connsiteX313" fmla="*/ 658212 w 1607795"/>
                <a:gd name="connsiteY313" fmla="*/ 1022907 h 1988131"/>
                <a:gd name="connsiteX314" fmla="*/ 657886 w 1607795"/>
                <a:gd name="connsiteY314" fmla="*/ 1021766 h 1988131"/>
                <a:gd name="connsiteX315" fmla="*/ 654381 w 1607795"/>
                <a:gd name="connsiteY315" fmla="*/ 1021766 h 1988131"/>
                <a:gd name="connsiteX316" fmla="*/ 487884 w 1607795"/>
                <a:gd name="connsiteY316" fmla="*/ 1018261 h 1988131"/>
                <a:gd name="connsiteX317" fmla="*/ 489636 w 1607795"/>
                <a:gd name="connsiteY317" fmla="*/ 1018261 h 1988131"/>
                <a:gd name="connsiteX318" fmla="*/ 487884 w 1607795"/>
                <a:gd name="connsiteY318" fmla="*/ 1021766 h 1988131"/>
                <a:gd name="connsiteX319" fmla="*/ 484378 w 1607795"/>
                <a:gd name="connsiteY319" fmla="*/ 1021766 h 1988131"/>
                <a:gd name="connsiteX320" fmla="*/ 487884 w 1607795"/>
                <a:gd name="connsiteY320" fmla="*/ 1018261 h 1988131"/>
                <a:gd name="connsiteX321" fmla="*/ 483502 w 1607795"/>
                <a:gd name="connsiteY321" fmla="*/ 1005554 h 1988131"/>
                <a:gd name="connsiteX322" fmla="*/ 489636 w 1607795"/>
                <a:gd name="connsiteY322" fmla="*/ 1007745 h 1988131"/>
                <a:gd name="connsiteX323" fmla="*/ 484378 w 1607795"/>
                <a:gd name="connsiteY323" fmla="*/ 1009498 h 1988131"/>
                <a:gd name="connsiteX324" fmla="*/ 479121 w 1607795"/>
                <a:gd name="connsiteY324" fmla="*/ 1013003 h 1988131"/>
                <a:gd name="connsiteX325" fmla="*/ 484378 w 1607795"/>
                <a:gd name="connsiteY325" fmla="*/ 1016508 h 1988131"/>
                <a:gd name="connsiteX326" fmla="*/ 481749 w 1607795"/>
                <a:gd name="connsiteY326" fmla="*/ 1020013 h 1988131"/>
                <a:gd name="connsiteX327" fmla="*/ 479121 w 1607795"/>
                <a:gd name="connsiteY327" fmla="*/ 1021766 h 1988131"/>
                <a:gd name="connsiteX328" fmla="*/ 476492 w 1607795"/>
                <a:gd name="connsiteY328" fmla="*/ 1021766 h 1988131"/>
                <a:gd name="connsiteX329" fmla="*/ 475615 w 1607795"/>
                <a:gd name="connsiteY329" fmla="*/ 1021766 h 1988131"/>
                <a:gd name="connsiteX330" fmla="*/ 475615 w 1607795"/>
                <a:gd name="connsiteY330" fmla="*/ 1025271 h 1988131"/>
                <a:gd name="connsiteX331" fmla="*/ 474447 w 1607795"/>
                <a:gd name="connsiteY331" fmla="*/ 1021766 h 1988131"/>
                <a:gd name="connsiteX332" fmla="*/ 473863 w 1607795"/>
                <a:gd name="connsiteY332" fmla="*/ 1021766 h 1988131"/>
                <a:gd name="connsiteX333" fmla="*/ 474123 w 1607795"/>
                <a:gd name="connsiteY333" fmla="*/ 1020792 h 1988131"/>
                <a:gd name="connsiteX334" fmla="*/ 473863 w 1607795"/>
                <a:gd name="connsiteY334" fmla="*/ 1020013 h 1988131"/>
                <a:gd name="connsiteX335" fmla="*/ 474275 w 1607795"/>
                <a:gd name="connsiteY335" fmla="*/ 1020219 h 1988131"/>
                <a:gd name="connsiteX336" fmla="*/ 475615 w 1607795"/>
                <a:gd name="connsiteY336" fmla="*/ 1015194 h 1988131"/>
                <a:gd name="connsiteX337" fmla="*/ 477368 w 1607795"/>
                <a:gd name="connsiteY337" fmla="*/ 1013003 h 1988131"/>
                <a:gd name="connsiteX338" fmla="*/ 479121 w 1607795"/>
                <a:gd name="connsiteY338" fmla="*/ 1005992 h 1988131"/>
                <a:gd name="connsiteX339" fmla="*/ 483502 w 1607795"/>
                <a:gd name="connsiteY339" fmla="*/ 1005554 h 1988131"/>
                <a:gd name="connsiteX340" fmla="*/ 682423 w 1607795"/>
                <a:gd name="connsiteY340" fmla="*/ 1002487 h 1988131"/>
                <a:gd name="connsiteX341" fmla="*/ 685928 w 1607795"/>
                <a:gd name="connsiteY341" fmla="*/ 1002487 h 1988131"/>
                <a:gd name="connsiteX342" fmla="*/ 684175 w 1607795"/>
                <a:gd name="connsiteY342" fmla="*/ 1007745 h 1988131"/>
                <a:gd name="connsiteX343" fmla="*/ 682423 w 1607795"/>
                <a:gd name="connsiteY343" fmla="*/ 1007745 h 1988131"/>
                <a:gd name="connsiteX344" fmla="*/ 682423 w 1607795"/>
                <a:gd name="connsiteY344" fmla="*/ 1002487 h 1988131"/>
                <a:gd name="connsiteX345" fmla="*/ 536956 w 1607795"/>
                <a:gd name="connsiteY345" fmla="*/ 1000735 h 1988131"/>
                <a:gd name="connsiteX346" fmla="*/ 515925 w 1607795"/>
                <a:gd name="connsiteY346" fmla="*/ 1013003 h 1988131"/>
                <a:gd name="connsiteX347" fmla="*/ 501904 w 1607795"/>
                <a:gd name="connsiteY347" fmla="*/ 1014755 h 1988131"/>
                <a:gd name="connsiteX348" fmla="*/ 502780 w 1607795"/>
                <a:gd name="connsiteY348" fmla="*/ 1017384 h 1988131"/>
                <a:gd name="connsiteX349" fmla="*/ 501904 w 1607795"/>
                <a:gd name="connsiteY349" fmla="*/ 1020013 h 1988131"/>
                <a:gd name="connsiteX350" fmla="*/ 498704 w 1607795"/>
                <a:gd name="connsiteY350" fmla="*/ 1021080 h 1988131"/>
                <a:gd name="connsiteX351" fmla="*/ 499276 w 1607795"/>
                <a:gd name="connsiteY351" fmla="*/ 1024395 h 1988131"/>
                <a:gd name="connsiteX352" fmla="*/ 499933 w 1607795"/>
                <a:gd name="connsiteY352" fmla="*/ 1035568 h 1988131"/>
                <a:gd name="connsiteX353" fmla="*/ 500084 w 1607795"/>
                <a:gd name="connsiteY353" fmla="*/ 1046598 h 1988131"/>
                <a:gd name="connsiteX354" fmla="*/ 501904 w 1607795"/>
                <a:gd name="connsiteY354" fmla="*/ 1048055 h 1988131"/>
                <a:gd name="connsiteX355" fmla="*/ 501904 w 1607795"/>
                <a:gd name="connsiteY355" fmla="*/ 1039292 h 1988131"/>
                <a:gd name="connsiteX356" fmla="*/ 506286 w 1607795"/>
                <a:gd name="connsiteY356" fmla="*/ 1039292 h 1988131"/>
                <a:gd name="connsiteX357" fmla="*/ 510667 w 1607795"/>
                <a:gd name="connsiteY357" fmla="*/ 1034034 h 1988131"/>
                <a:gd name="connsiteX358" fmla="*/ 510667 w 1607795"/>
                <a:gd name="connsiteY358" fmla="*/ 1028776 h 1988131"/>
                <a:gd name="connsiteX359" fmla="*/ 509791 w 1607795"/>
                <a:gd name="connsiteY359" fmla="*/ 1022642 h 1988131"/>
                <a:gd name="connsiteX360" fmla="*/ 510667 w 1607795"/>
                <a:gd name="connsiteY360" fmla="*/ 1016508 h 1988131"/>
                <a:gd name="connsiteX361" fmla="*/ 522935 w 1607795"/>
                <a:gd name="connsiteY361" fmla="*/ 1014755 h 1988131"/>
                <a:gd name="connsiteX362" fmla="*/ 536956 w 1607795"/>
                <a:gd name="connsiteY362" fmla="*/ 1016508 h 1988131"/>
                <a:gd name="connsiteX363" fmla="*/ 536956 w 1607795"/>
                <a:gd name="connsiteY363" fmla="*/ 1000735 h 1988131"/>
                <a:gd name="connsiteX364" fmla="*/ 482626 w 1607795"/>
                <a:gd name="connsiteY364" fmla="*/ 983209 h 1988131"/>
                <a:gd name="connsiteX365" fmla="*/ 484378 w 1607795"/>
                <a:gd name="connsiteY365" fmla="*/ 993724 h 1988131"/>
                <a:gd name="connsiteX366" fmla="*/ 473863 w 1607795"/>
                <a:gd name="connsiteY366" fmla="*/ 993724 h 1988131"/>
                <a:gd name="connsiteX367" fmla="*/ 482626 w 1607795"/>
                <a:gd name="connsiteY367" fmla="*/ 983209 h 1988131"/>
                <a:gd name="connsiteX368" fmla="*/ 473863 w 1607795"/>
                <a:gd name="connsiteY368" fmla="*/ 970940 h 1988131"/>
                <a:gd name="connsiteX369" fmla="*/ 475615 w 1607795"/>
                <a:gd name="connsiteY369" fmla="*/ 970940 h 1988131"/>
                <a:gd name="connsiteX370" fmla="*/ 475615 w 1607795"/>
                <a:gd name="connsiteY370" fmla="*/ 976198 h 1988131"/>
                <a:gd name="connsiteX371" fmla="*/ 472986 w 1607795"/>
                <a:gd name="connsiteY371" fmla="*/ 972693 h 1988131"/>
                <a:gd name="connsiteX372" fmla="*/ 473863 w 1607795"/>
                <a:gd name="connsiteY372" fmla="*/ 970940 h 1988131"/>
                <a:gd name="connsiteX373" fmla="*/ 482626 w 1607795"/>
                <a:gd name="connsiteY373" fmla="*/ 958672 h 1988131"/>
                <a:gd name="connsiteX374" fmla="*/ 475615 w 1607795"/>
                <a:gd name="connsiteY374" fmla="*/ 967435 h 1988131"/>
                <a:gd name="connsiteX375" fmla="*/ 476492 w 1607795"/>
                <a:gd name="connsiteY375" fmla="*/ 961301 h 1988131"/>
                <a:gd name="connsiteX376" fmla="*/ 482626 w 1607795"/>
                <a:gd name="connsiteY376" fmla="*/ 958672 h 1988131"/>
                <a:gd name="connsiteX377" fmla="*/ 295097 w 1607795"/>
                <a:gd name="connsiteY377" fmla="*/ 955167 h 1988131"/>
                <a:gd name="connsiteX378" fmla="*/ 294221 w 1607795"/>
                <a:gd name="connsiteY378" fmla="*/ 956043 h 1988131"/>
                <a:gd name="connsiteX379" fmla="*/ 293345 w 1607795"/>
                <a:gd name="connsiteY379" fmla="*/ 956920 h 1988131"/>
                <a:gd name="connsiteX380" fmla="*/ 295097 w 1607795"/>
                <a:gd name="connsiteY380" fmla="*/ 957796 h 1988131"/>
                <a:gd name="connsiteX381" fmla="*/ 296850 w 1607795"/>
                <a:gd name="connsiteY381" fmla="*/ 960425 h 1988131"/>
                <a:gd name="connsiteX382" fmla="*/ 295097 w 1607795"/>
                <a:gd name="connsiteY382" fmla="*/ 955167 h 1988131"/>
                <a:gd name="connsiteX383" fmla="*/ 703454 w 1607795"/>
                <a:gd name="connsiteY383" fmla="*/ 951662 h 1988131"/>
                <a:gd name="connsiteX384" fmla="*/ 705206 w 1607795"/>
                <a:gd name="connsiteY384" fmla="*/ 951662 h 1988131"/>
                <a:gd name="connsiteX385" fmla="*/ 706959 w 1607795"/>
                <a:gd name="connsiteY385" fmla="*/ 958672 h 1988131"/>
                <a:gd name="connsiteX386" fmla="*/ 705206 w 1607795"/>
                <a:gd name="connsiteY386" fmla="*/ 958672 h 1988131"/>
                <a:gd name="connsiteX387" fmla="*/ 703454 w 1607795"/>
                <a:gd name="connsiteY387" fmla="*/ 951662 h 1988131"/>
                <a:gd name="connsiteX388" fmla="*/ 473863 w 1607795"/>
                <a:gd name="connsiteY388" fmla="*/ 925373 h 1988131"/>
                <a:gd name="connsiteX389" fmla="*/ 482626 w 1607795"/>
                <a:gd name="connsiteY389" fmla="*/ 928002 h 1988131"/>
                <a:gd name="connsiteX390" fmla="*/ 489636 w 1607795"/>
                <a:gd name="connsiteY390" fmla="*/ 930631 h 1988131"/>
                <a:gd name="connsiteX391" fmla="*/ 491389 w 1607795"/>
                <a:gd name="connsiteY391" fmla="*/ 939394 h 1988131"/>
                <a:gd name="connsiteX392" fmla="*/ 484378 w 1607795"/>
                <a:gd name="connsiteY392" fmla="*/ 946404 h 1988131"/>
                <a:gd name="connsiteX393" fmla="*/ 487008 w 1607795"/>
                <a:gd name="connsiteY393" fmla="*/ 948157 h 1988131"/>
                <a:gd name="connsiteX394" fmla="*/ 487884 w 1607795"/>
                <a:gd name="connsiteY394" fmla="*/ 949909 h 1988131"/>
                <a:gd name="connsiteX395" fmla="*/ 475615 w 1607795"/>
                <a:gd name="connsiteY395" fmla="*/ 953415 h 1988131"/>
                <a:gd name="connsiteX396" fmla="*/ 475615 w 1607795"/>
                <a:gd name="connsiteY396" fmla="*/ 949909 h 1988131"/>
                <a:gd name="connsiteX397" fmla="*/ 479997 w 1607795"/>
                <a:gd name="connsiteY397" fmla="*/ 946404 h 1988131"/>
                <a:gd name="connsiteX398" fmla="*/ 479121 w 1607795"/>
                <a:gd name="connsiteY398" fmla="*/ 939394 h 1988131"/>
                <a:gd name="connsiteX399" fmla="*/ 478244 w 1607795"/>
                <a:gd name="connsiteY399" fmla="*/ 940270 h 1988131"/>
                <a:gd name="connsiteX400" fmla="*/ 477368 w 1607795"/>
                <a:gd name="connsiteY400" fmla="*/ 942899 h 1988131"/>
                <a:gd name="connsiteX401" fmla="*/ 473863 w 1607795"/>
                <a:gd name="connsiteY401" fmla="*/ 944651 h 1988131"/>
                <a:gd name="connsiteX402" fmla="*/ 473863 w 1607795"/>
                <a:gd name="connsiteY402" fmla="*/ 925373 h 1988131"/>
                <a:gd name="connsiteX403" fmla="*/ 685928 w 1607795"/>
                <a:gd name="connsiteY403" fmla="*/ 914857 h 1988131"/>
                <a:gd name="connsiteX404" fmla="*/ 685928 w 1607795"/>
                <a:gd name="connsiteY404" fmla="*/ 916610 h 1988131"/>
                <a:gd name="connsiteX405" fmla="*/ 691185 w 1607795"/>
                <a:gd name="connsiteY405" fmla="*/ 923620 h 1988131"/>
                <a:gd name="connsiteX406" fmla="*/ 698196 w 1607795"/>
                <a:gd name="connsiteY406" fmla="*/ 930631 h 1988131"/>
                <a:gd name="connsiteX407" fmla="*/ 696443 w 1607795"/>
                <a:gd name="connsiteY407" fmla="*/ 936765 h 1988131"/>
                <a:gd name="connsiteX408" fmla="*/ 694691 w 1607795"/>
                <a:gd name="connsiteY408" fmla="*/ 942899 h 1988131"/>
                <a:gd name="connsiteX409" fmla="*/ 684175 w 1607795"/>
                <a:gd name="connsiteY409" fmla="*/ 937641 h 1988131"/>
                <a:gd name="connsiteX410" fmla="*/ 684175 w 1607795"/>
                <a:gd name="connsiteY410" fmla="*/ 932383 h 1988131"/>
                <a:gd name="connsiteX411" fmla="*/ 685051 w 1607795"/>
                <a:gd name="connsiteY411" fmla="*/ 931507 h 1988131"/>
                <a:gd name="connsiteX412" fmla="*/ 685928 w 1607795"/>
                <a:gd name="connsiteY412" fmla="*/ 930631 h 1988131"/>
                <a:gd name="connsiteX413" fmla="*/ 682423 w 1607795"/>
                <a:gd name="connsiteY413" fmla="*/ 928002 h 1988131"/>
                <a:gd name="connsiteX414" fmla="*/ 682423 w 1607795"/>
                <a:gd name="connsiteY414" fmla="*/ 923620 h 1988131"/>
                <a:gd name="connsiteX415" fmla="*/ 683298 w 1607795"/>
                <a:gd name="connsiteY415" fmla="*/ 918362 h 1988131"/>
                <a:gd name="connsiteX416" fmla="*/ 685928 w 1607795"/>
                <a:gd name="connsiteY416" fmla="*/ 914857 h 1988131"/>
                <a:gd name="connsiteX417" fmla="*/ 708010 w 1607795"/>
                <a:gd name="connsiteY417" fmla="*/ 914155 h 1988131"/>
                <a:gd name="connsiteX418" fmla="*/ 707835 w 1607795"/>
                <a:gd name="connsiteY418" fmla="*/ 915734 h 1988131"/>
                <a:gd name="connsiteX419" fmla="*/ 706959 w 1607795"/>
                <a:gd name="connsiteY419" fmla="*/ 918362 h 1988131"/>
                <a:gd name="connsiteX420" fmla="*/ 708010 w 1607795"/>
                <a:gd name="connsiteY420" fmla="*/ 914155 h 1988131"/>
                <a:gd name="connsiteX421" fmla="*/ 708711 w 1607795"/>
                <a:gd name="connsiteY421" fmla="*/ 907847 h 1988131"/>
                <a:gd name="connsiteX422" fmla="*/ 708711 w 1607795"/>
                <a:gd name="connsiteY422" fmla="*/ 911352 h 1988131"/>
                <a:gd name="connsiteX423" fmla="*/ 708010 w 1607795"/>
                <a:gd name="connsiteY423" fmla="*/ 914155 h 1988131"/>
                <a:gd name="connsiteX424" fmla="*/ 708711 w 1607795"/>
                <a:gd name="connsiteY424" fmla="*/ 907847 h 1988131"/>
                <a:gd name="connsiteX425" fmla="*/ 691185 w 1607795"/>
                <a:gd name="connsiteY425" fmla="*/ 902589 h 1988131"/>
                <a:gd name="connsiteX426" fmla="*/ 694691 w 1607795"/>
                <a:gd name="connsiteY426" fmla="*/ 902589 h 1988131"/>
                <a:gd name="connsiteX427" fmla="*/ 694691 w 1607795"/>
                <a:gd name="connsiteY427" fmla="*/ 920115 h 1988131"/>
                <a:gd name="connsiteX428" fmla="*/ 691185 w 1607795"/>
                <a:gd name="connsiteY428" fmla="*/ 914857 h 1988131"/>
                <a:gd name="connsiteX429" fmla="*/ 689432 w 1607795"/>
                <a:gd name="connsiteY429" fmla="*/ 909599 h 1988131"/>
                <a:gd name="connsiteX430" fmla="*/ 682423 w 1607795"/>
                <a:gd name="connsiteY430" fmla="*/ 909599 h 1988131"/>
                <a:gd name="connsiteX431" fmla="*/ 691185 w 1607795"/>
                <a:gd name="connsiteY431" fmla="*/ 902589 h 1988131"/>
                <a:gd name="connsiteX432" fmla="*/ 1325626 w 1607795"/>
                <a:gd name="connsiteY432" fmla="*/ 886816 h 1988131"/>
                <a:gd name="connsiteX433" fmla="*/ 1324750 w 1607795"/>
                <a:gd name="connsiteY433" fmla="*/ 891197 h 1988131"/>
                <a:gd name="connsiteX434" fmla="*/ 1325626 w 1607795"/>
                <a:gd name="connsiteY434" fmla="*/ 897331 h 1988131"/>
                <a:gd name="connsiteX435" fmla="*/ 1325626 w 1607795"/>
                <a:gd name="connsiteY435" fmla="*/ 962178 h 1988131"/>
                <a:gd name="connsiteX436" fmla="*/ 1327379 w 1607795"/>
                <a:gd name="connsiteY436" fmla="*/ 970064 h 1988131"/>
                <a:gd name="connsiteX437" fmla="*/ 1334390 w 1607795"/>
                <a:gd name="connsiteY437" fmla="*/ 972693 h 1988131"/>
                <a:gd name="connsiteX438" fmla="*/ 1332636 w 1607795"/>
                <a:gd name="connsiteY438" fmla="*/ 927125 h 1988131"/>
                <a:gd name="connsiteX439" fmla="*/ 1330884 w 1607795"/>
                <a:gd name="connsiteY439" fmla="*/ 886816 h 1988131"/>
                <a:gd name="connsiteX440" fmla="*/ 1325626 w 1607795"/>
                <a:gd name="connsiteY440" fmla="*/ 886816 h 1988131"/>
                <a:gd name="connsiteX441" fmla="*/ 685928 w 1607795"/>
                <a:gd name="connsiteY441" fmla="*/ 879805 h 1988131"/>
                <a:gd name="connsiteX442" fmla="*/ 688556 w 1607795"/>
                <a:gd name="connsiteY442" fmla="*/ 880682 h 1988131"/>
                <a:gd name="connsiteX443" fmla="*/ 691185 w 1607795"/>
                <a:gd name="connsiteY443" fmla="*/ 881558 h 1988131"/>
                <a:gd name="connsiteX444" fmla="*/ 685928 w 1607795"/>
                <a:gd name="connsiteY444" fmla="*/ 886816 h 1988131"/>
                <a:gd name="connsiteX445" fmla="*/ 685051 w 1607795"/>
                <a:gd name="connsiteY445" fmla="*/ 884187 h 1988131"/>
                <a:gd name="connsiteX446" fmla="*/ 684175 w 1607795"/>
                <a:gd name="connsiteY446" fmla="*/ 881558 h 1988131"/>
                <a:gd name="connsiteX447" fmla="*/ 685928 w 1607795"/>
                <a:gd name="connsiteY447" fmla="*/ 879805 h 1988131"/>
                <a:gd name="connsiteX448" fmla="*/ 489636 w 1607795"/>
                <a:gd name="connsiteY448" fmla="*/ 876300 h 1988131"/>
                <a:gd name="connsiteX449" fmla="*/ 489636 w 1607795"/>
                <a:gd name="connsiteY449" fmla="*/ 892074 h 1988131"/>
                <a:gd name="connsiteX450" fmla="*/ 480873 w 1607795"/>
                <a:gd name="connsiteY450" fmla="*/ 881558 h 1988131"/>
                <a:gd name="connsiteX451" fmla="*/ 489636 w 1607795"/>
                <a:gd name="connsiteY451" fmla="*/ 876300 h 1988131"/>
                <a:gd name="connsiteX452" fmla="*/ 682423 w 1607795"/>
                <a:gd name="connsiteY452" fmla="*/ 869290 h 1988131"/>
                <a:gd name="connsiteX453" fmla="*/ 684175 w 1607795"/>
                <a:gd name="connsiteY453" fmla="*/ 869290 h 1988131"/>
                <a:gd name="connsiteX454" fmla="*/ 685051 w 1607795"/>
                <a:gd name="connsiteY454" fmla="*/ 871919 h 1988131"/>
                <a:gd name="connsiteX455" fmla="*/ 685928 w 1607795"/>
                <a:gd name="connsiteY455" fmla="*/ 874548 h 1988131"/>
                <a:gd name="connsiteX456" fmla="*/ 685051 w 1607795"/>
                <a:gd name="connsiteY456" fmla="*/ 875424 h 1988131"/>
                <a:gd name="connsiteX457" fmla="*/ 684175 w 1607795"/>
                <a:gd name="connsiteY457" fmla="*/ 876300 h 1988131"/>
                <a:gd name="connsiteX458" fmla="*/ 682423 w 1607795"/>
                <a:gd name="connsiteY458" fmla="*/ 869290 h 1988131"/>
                <a:gd name="connsiteX459" fmla="*/ 689432 w 1607795"/>
                <a:gd name="connsiteY459" fmla="*/ 864032 h 1988131"/>
                <a:gd name="connsiteX460" fmla="*/ 691185 w 1607795"/>
                <a:gd name="connsiteY460" fmla="*/ 867537 h 1988131"/>
                <a:gd name="connsiteX461" fmla="*/ 689432 w 1607795"/>
                <a:gd name="connsiteY461" fmla="*/ 867537 h 1988131"/>
                <a:gd name="connsiteX462" fmla="*/ 688556 w 1607795"/>
                <a:gd name="connsiteY462" fmla="*/ 866661 h 1988131"/>
                <a:gd name="connsiteX463" fmla="*/ 685928 w 1607795"/>
                <a:gd name="connsiteY463" fmla="*/ 865784 h 1988131"/>
                <a:gd name="connsiteX464" fmla="*/ 688556 w 1607795"/>
                <a:gd name="connsiteY464" fmla="*/ 864908 h 1988131"/>
                <a:gd name="connsiteX465" fmla="*/ 689432 w 1607795"/>
                <a:gd name="connsiteY465" fmla="*/ 864032 h 1988131"/>
                <a:gd name="connsiteX466" fmla="*/ 601803 w 1607795"/>
                <a:gd name="connsiteY466" fmla="*/ 864032 h 1988131"/>
                <a:gd name="connsiteX467" fmla="*/ 607060 w 1607795"/>
                <a:gd name="connsiteY467" fmla="*/ 872795 h 1988131"/>
                <a:gd name="connsiteX468" fmla="*/ 600050 w 1607795"/>
                <a:gd name="connsiteY468" fmla="*/ 883311 h 1988131"/>
                <a:gd name="connsiteX469" fmla="*/ 601803 w 1607795"/>
                <a:gd name="connsiteY469" fmla="*/ 872795 h 1988131"/>
                <a:gd name="connsiteX470" fmla="*/ 603555 w 1607795"/>
                <a:gd name="connsiteY470" fmla="*/ 867537 h 1988131"/>
                <a:gd name="connsiteX471" fmla="*/ 601803 w 1607795"/>
                <a:gd name="connsiteY471" fmla="*/ 864032 h 1988131"/>
                <a:gd name="connsiteX472" fmla="*/ 705206 w 1607795"/>
                <a:gd name="connsiteY472" fmla="*/ 844753 h 1988131"/>
                <a:gd name="connsiteX473" fmla="*/ 708711 w 1607795"/>
                <a:gd name="connsiteY473" fmla="*/ 871919 h 1988131"/>
                <a:gd name="connsiteX474" fmla="*/ 708711 w 1607795"/>
                <a:gd name="connsiteY474" fmla="*/ 907847 h 1988131"/>
                <a:gd name="connsiteX475" fmla="*/ 706959 w 1607795"/>
                <a:gd name="connsiteY475" fmla="*/ 884187 h 1988131"/>
                <a:gd name="connsiteX476" fmla="*/ 705206 w 1607795"/>
                <a:gd name="connsiteY476" fmla="*/ 860527 h 1988131"/>
                <a:gd name="connsiteX477" fmla="*/ 705206 w 1607795"/>
                <a:gd name="connsiteY477" fmla="*/ 844753 h 1988131"/>
                <a:gd name="connsiteX478" fmla="*/ 677164 w 1607795"/>
                <a:gd name="connsiteY478" fmla="*/ 832485 h 1988131"/>
                <a:gd name="connsiteX479" fmla="*/ 684175 w 1607795"/>
                <a:gd name="connsiteY479" fmla="*/ 832485 h 1988131"/>
                <a:gd name="connsiteX480" fmla="*/ 684175 w 1607795"/>
                <a:gd name="connsiteY480" fmla="*/ 835990 h 1988131"/>
                <a:gd name="connsiteX481" fmla="*/ 677164 w 1607795"/>
                <a:gd name="connsiteY481" fmla="*/ 835990 h 1988131"/>
                <a:gd name="connsiteX482" fmla="*/ 677164 w 1607795"/>
                <a:gd name="connsiteY482" fmla="*/ 832485 h 1988131"/>
                <a:gd name="connsiteX483" fmla="*/ 475615 w 1607795"/>
                <a:gd name="connsiteY483" fmla="*/ 827227 h 1988131"/>
                <a:gd name="connsiteX484" fmla="*/ 485254 w 1607795"/>
                <a:gd name="connsiteY484" fmla="*/ 828980 h 1988131"/>
                <a:gd name="connsiteX485" fmla="*/ 487884 w 1607795"/>
                <a:gd name="connsiteY485" fmla="*/ 839495 h 1988131"/>
                <a:gd name="connsiteX486" fmla="*/ 479121 w 1607795"/>
                <a:gd name="connsiteY486" fmla="*/ 834238 h 1988131"/>
                <a:gd name="connsiteX487" fmla="*/ 479121 w 1607795"/>
                <a:gd name="connsiteY487" fmla="*/ 829856 h 1988131"/>
                <a:gd name="connsiteX488" fmla="*/ 475615 w 1607795"/>
                <a:gd name="connsiteY488" fmla="*/ 827227 h 1988131"/>
                <a:gd name="connsiteX489" fmla="*/ 468605 w 1607795"/>
                <a:gd name="connsiteY489" fmla="*/ 827227 h 1988131"/>
                <a:gd name="connsiteX490" fmla="*/ 475615 w 1607795"/>
                <a:gd name="connsiteY490" fmla="*/ 827227 h 1988131"/>
                <a:gd name="connsiteX491" fmla="*/ 473863 w 1607795"/>
                <a:gd name="connsiteY491" fmla="*/ 834238 h 1988131"/>
                <a:gd name="connsiteX492" fmla="*/ 468605 w 1607795"/>
                <a:gd name="connsiteY492" fmla="*/ 827227 h 1988131"/>
                <a:gd name="connsiteX493" fmla="*/ 703454 w 1607795"/>
                <a:gd name="connsiteY493" fmla="*/ 818464 h 1988131"/>
                <a:gd name="connsiteX494" fmla="*/ 705206 w 1607795"/>
                <a:gd name="connsiteY494" fmla="*/ 818464 h 1988131"/>
                <a:gd name="connsiteX495" fmla="*/ 703454 w 1607795"/>
                <a:gd name="connsiteY495" fmla="*/ 821970 h 1988131"/>
                <a:gd name="connsiteX496" fmla="*/ 703454 w 1607795"/>
                <a:gd name="connsiteY496" fmla="*/ 825475 h 1988131"/>
                <a:gd name="connsiteX497" fmla="*/ 699948 w 1607795"/>
                <a:gd name="connsiteY497" fmla="*/ 825475 h 1988131"/>
                <a:gd name="connsiteX498" fmla="*/ 703454 w 1607795"/>
                <a:gd name="connsiteY498" fmla="*/ 818464 h 1988131"/>
                <a:gd name="connsiteX499" fmla="*/ 515925 w 1607795"/>
                <a:gd name="connsiteY499" fmla="*/ 814959 h 1988131"/>
                <a:gd name="connsiteX500" fmla="*/ 515049 w 1607795"/>
                <a:gd name="connsiteY500" fmla="*/ 822846 h 1988131"/>
                <a:gd name="connsiteX501" fmla="*/ 515925 w 1607795"/>
                <a:gd name="connsiteY501" fmla="*/ 827227 h 1988131"/>
                <a:gd name="connsiteX502" fmla="*/ 518554 w 1607795"/>
                <a:gd name="connsiteY502" fmla="*/ 826351 h 1988131"/>
                <a:gd name="connsiteX503" fmla="*/ 519431 w 1607795"/>
                <a:gd name="connsiteY503" fmla="*/ 825475 h 1988131"/>
                <a:gd name="connsiteX504" fmla="*/ 533451 w 1607795"/>
                <a:gd name="connsiteY504" fmla="*/ 827227 h 1988131"/>
                <a:gd name="connsiteX505" fmla="*/ 524688 w 1607795"/>
                <a:gd name="connsiteY505" fmla="*/ 832485 h 1988131"/>
                <a:gd name="connsiteX506" fmla="*/ 529946 w 1607795"/>
                <a:gd name="connsiteY506" fmla="*/ 843001 h 1988131"/>
                <a:gd name="connsiteX507" fmla="*/ 530822 w 1607795"/>
                <a:gd name="connsiteY507" fmla="*/ 845630 h 1988131"/>
                <a:gd name="connsiteX508" fmla="*/ 529946 w 1607795"/>
                <a:gd name="connsiteY508" fmla="*/ 848258 h 1988131"/>
                <a:gd name="connsiteX509" fmla="*/ 528193 w 1607795"/>
                <a:gd name="connsiteY509" fmla="*/ 857022 h 1988131"/>
                <a:gd name="connsiteX510" fmla="*/ 526441 w 1607795"/>
                <a:gd name="connsiteY510" fmla="*/ 867537 h 1988131"/>
                <a:gd name="connsiteX511" fmla="*/ 522935 w 1607795"/>
                <a:gd name="connsiteY511" fmla="*/ 872795 h 1988131"/>
                <a:gd name="connsiteX512" fmla="*/ 521183 w 1607795"/>
                <a:gd name="connsiteY512" fmla="*/ 879805 h 1988131"/>
                <a:gd name="connsiteX513" fmla="*/ 528193 w 1607795"/>
                <a:gd name="connsiteY513" fmla="*/ 883311 h 1988131"/>
                <a:gd name="connsiteX514" fmla="*/ 526441 w 1607795"/>
                <a:gd name="connsiteY514" fmla="*/ 893826 h 1988131"/>
                <a:gd name="connsiteX515" fmla="*/ 520307 w 1607795"/>
                <a:gd name="connsiteY515" fmla="*/ 891197 h 1988131"/>
                <a:gd name="connsiteX516" fmla="*/ 515925 w 1607795"/>
                <a:gd name="connsiteY516" fmla="*/ 881558 h 1988131"/>
                <a:gd name="connsiteX517" fmla="*/ 512420 w 1607795"/>
                <a:gd name="connsiteY517" fmla="*/ 872795 h 1988131"/>
                <a:gd name="connsiteX518" fmla="*/ 521183 w 1607795"/>
                <a:gd name="connsiteY518" fmla="*/ 867537 h 1988131"/>
                <a:gd name="connsiteX519" fmla="*/ 519431 w 1607795"/>
                <a:gd name="connsiteY519" fmla="*/ 862279 h 1988131"/>
                <a:gd name="connsiteX520" fmla="*/ 521183 w 1607795"/>
                <a:gd name="connsiteY520" fmla="*/ 848258 h 1988131"/>
                <a:gd name="connsiteX521" fmla="*/ 524688 w 1607795"/>
                <a:gd name="connsiteY521" fmla="*/ 841248 h 1988131"/>
                <a:gd name="connsiteX522" fmla="*/ 521183 w 1607795"/>
                <a:gd name="connsiteY522" fmla="*/ 837743 h 1988131"/>
                <a:gd name="connsiteX523" fmla="*/ 515925 w 1607795"/>
                <a:gd name="connsiteY523" fmla="*/ 839495 h 1988131"/>
                <a:gd name="connsiteX524" fmla="*/ 515049 w 1607795"/>
                <a:gd name="connsiteY524" fmla="*/ 842124 h 1988131"/>
                <a:gd name="connsiteX525" fmla="*/ 515925 w 1607795"/>
                <a:gd name="connsiteY525" fmla="*/ 844753 h 1988131"/>
                <a:gd name="connsiteX526" fmla="*/ 515925 w 1607795"/>
                <a:gd name="connsiteY526" fmla="*/ 853516 h 1988131"/>
                <a:gd name="connsiteX527" fmla="*/ 510667 w 1607795"/>
                <a:gd name="connsiteY527" fmla="*/ 855269 h 1988131"/>
                <a:gd name="connsiteX528" fmla="*/ 510667 w 1607795"/>
                <a:gd name="connsiteY528" fmla="*/ 843001 h 1988131"/>
                <a:gd name="connsiteX529" fmla="*/ 507162 w 1607795"/>
                <a:gd name="connsiteY529" fmla="*/ 828980 h 1988131"/>
                <a:gd name="connsiteX530" fmla="*/ 512420 w 1607795"/>
                <a:gd name="connsiteY530" fmla="*/ 823722 h 1988131"/>
                <a:gd name="connsiteX531" fmla="*/ 515925 w 1607795"/>
                <a:gd name="connsiteY531" fmla="*/ 814959 h 1988131"/>
                <a:gd name="connsiteX532" fmla="*/ 684175 w 1607795"/>
                <a:gd name="connsiteY532" fmla="*/ 793928 h 1988131"/>
                <a:gd name="connsiteX533" fmla="*/ 683298 w 1607795"/>
                <a:gd name="connsiteY533" fmla="*/ 799186 h 1988131"/>
                <a:gd name="connsiteX534" fmla="*/ 684175 w 1607795"/>
                <a:gd name="connsiteY534" fmla="*/ 804444 h 1988131"/>
                <a:gd name="connsiteX535" fmla="*/ 682423 w 1607795"/>
                <a:gd name="connsiteY535" fmla="*/ 807072 h 1988131"/>
                <a:gd name="connsiteX536" fmla="*/ 682423 w 1607795"/>
                <a:gd name="connsiteY536" fmla="*/ 811454 h 1988131"/>
                <a:gd name="connsiteX537" fmla="*/ 680669 w 1607795"/>
                <a:gd name="connsiteY537" fmla="*/ 821970 h 1988131"/>
                <a:gd name="connsiteX538" fmla="*/ 677164 w 1607795"/>
                <a:gd name="connsiteY538" fmla="*/ 806196 h 1988131"/>
                <a:gd name="connsiteX539" fmla="*/ 677164 w 1607795"/>
                <a:gd name="connsiteY539" fmla="*/ 799186 h 1988131"/>
                <a:gd name="connsiteX540" fmla="*/ 684175 w 1607795"/>
                <a:gd name="connsiteY540" fmla="*/ 793928 h 1988131"/>
                <a:gd name="connsiteX541" fmla="*/ 498399 w 1607795"/>
                <a:gd name="connsiteY541" fmla="*/ 788670 h 1988131"/>
                <a:gd name="connsiteX542" fmla="*/ 501904 w 1607795"/>
                <a:gd name="connsiteY542" fmla="*/ 792175 h 1988131"/>
                <a:gd name="connsiteX543" fmla="*/ 498399 w 1607795"/>
                <a:gd name="connsiteY543" fmla="*/ 792175 h 1988131"/>
                <a:gd name="connsiteX544" fmla="*/ 496646 w 1607795"/>
                <a:gd name="connsiteY544" fmla="*/ 790423 h 1988131"/>
                <a:gd name="connsiteX545" fmla="*/ 497523 w 1607795"/>
                <a:gd name="connsiteY545" fmla="*/ 789546 h 1988131"/>
                <a:gd name="connsiteX546" fmla="*/ 498399 w 1607795"/>
                <a:gd name="connsiteY546" fmla="*/ 788670 h 1988131"/>
                <a:gd name="connsiteX547" fmla="*/ 473863 w 1607795"/>
                <a:gd name="connsiteY547" fmla="*/ 788670 h 1988131"/>
                <a:gd name="connsiteX548" fmla="*/ 478244 w 1607795"/>
                <a:gd name="connsiteY548" fmla="*/ 791299 h 1988131"/>
                <a:gd name="connsiteX549" fmla="*/ 484378 w 1607795"/>
                <a:gd name="connsiteY549" fmla="*/ 793928 h 1988131"/>
                <a:gd name="connsiteX550" fmla="*/ 475615 w 1607795"/>
                <a:gd name="connsiteY550" fmla="*/ 797433 h 1988131"/>
                <a:gd name="connsiteX551" fmla="*/ 473863 w 1607795"/>
                <a:gd name="connsiteY551" fmla="*/ 788670 h 1988131"/>
                <a:gd name="connsiteX552" fmla="*/ 475615 w 1607795"/>
                <a:gd name="connsiteY552" fmla="*/ 774649 h 1988131"/>
                <a:gd name="connsiteX553" fmla="*/ 476492 w 1607795"/>
                <a:gd name="connsiteY553" fmla="*/ 778155 h 1988131"/>
                <a:gd name="connsiteX554" fmla="*/ 477368 w 1607795"/>
                <a:gd name="connsiteY554" fmla="*/ 783412 h 1988131"/>
                <a:gd name="connsiteX555" fmla="*/ 474739 w 1607795"/>
                <a:gd name="connsiteY555" fmla="*/ 780783 h 1988131"/>
                <a:gd name="connsiteX556" fmla="*/ 475615 w 1607795"/>
                <a:gd name="connsiteY556" fmla="*/ 774649 h 1988131"/>
                <a:gd name="connsiteX557" fmla="*/ 675412 w 1607795"/>
                <a:gd name="connsiteY557" fmla="*/ 765886 h 1988131"/>
                <a:gd name="connsiteX558" fmla="*/ 682423 w 1607795"/>
                <a:gd name="connsiteY558" fmla="*/ 771144 h 1988131"/>
                <a:gd name="connsiteX559" fmla="*/ 684175 w 1607795"/>
                <a:gd name="connsiteY559" fmla="*/ 776402 h 1988131"/>
                <a:gd name="connsiteX560" fmla="*/ 675412 w 1607795"/>
                <a:gd name="connsiteY560" fmla="*/ 778155 h 1988131"/>
                <a:gd name="connsiteX561" fmla="*/ 674536 w 1607795"/>
                <a:gd name="connsiteY561" fmla="*/ 772020 h 1988131"/>
                <a:gd name="connsiteX562" fmla="*/ 675412 w 1607795"/>
                <a:gd name="connsiteY562" fmla="*/ 765886 h 1988131"/>
                <a:gd name="connsiteX563" fmla="*/ 512420 w 1607795"/>
                <a:gd name="connsiteY563" fmla="*/ 764134 h 1988131"/>
                <a:gd name="connsiteX564" fmla="*/ 524688 w 1607795"/>
                <a:gd name="connsiteY564" fmla="*/ 764134 h 1988131"/>
                <a:gd name="connsiteX565" fmla="*/ 515925 w 1607795"/>
                <a:gd name="connsiteY565" fmla="*/ 769391 h 1988131"/>
                <a:gd name="connsiteX566" fmla="*/ 507162 w 1607795"/>
                <a:gd name="connsiteY566" fmla="*/ 776402 h 1988131"/>
                <a:gd name="connsiteX567" fmla="*/ 504533 w 1607795"/>
                <a:gd name="connsiteY567" fmla="*/ 767639 h 1988131"/>
                <a:gd name="connsiteX568" fmla="*/ 512420 w 1607795"/>
                <a:gd name="connsiteY568" fmla="*/ 764134 h 1988131"/>
                <a:gd name="connsiteX569" fmla="*/ 489636 w 1607795"/>
                <a:gd name="connsiteY569" fmla="*/ 753618 h 1988131"/>
                <a:gd name="connsiteX570" fmla="*/ 493141 w 1607795"/>
                <a:gd name="connsiteY570" fmla="*/ 753618 h 1988131"/>
                <a:gd name="connsiteX571" fmla="*/ 494018 w 1607795"/>
                <a:gd name="connsiteY571" fmla="*/ 776402 h 1988131"/>
                <a:gd name="connsiteX572" fmla="*/ 493141 w 1607795"/>
                <a:gd name="connsiteY572" fmla="*/ 797433 h 1988131"/>
                <a:gd name="connsiteX573" fmla="*/ 484378 w 1607795"/>
                <a:gd name="connsiteY573" fmla="*/ 790423 h 1988131"/>
                <a:gd name="connsiteX574" fmla="*/ 491389 w 1607795"/>
                <a:gd name="connsiteY574" fmla="*/ 785165 h 1988131"/>
                <a:gd name="connsiteX575" fmla="*/ 484378 w 1607795"/>
                <a:gd name="connsiteY575" fmla="*/ 776402 h 1988131"/>
                <a:gd name="connsiteX576" fmla="*/ 479121 w 1607795"/>
                <a:gd name="connsiteY576" fmla="*/ 771144 h 1988131"/>
                <a:gd name="connsiteX577" fmla="*/ 478244 w 1607795"/>
                <a:gd name="connsiteY577" fmla="*/ 765886 h 1988131"/>
                <a:gd name="connsiteX578" fmla="*/ 473863 w 1607795"/>
                <a:gd name="connsiteY578" fmla="*/ 762381 h 1988131"/>
                <a:gd name="connsiteX579" fmla="*/ 475615 w 1607795"/>
                <a:gd name="connsiteY579" fmla="*/ 757123 h 1988131"/>
                <a:gd name="connsiteX580" fmla="*/ 477368 w 1607795"/>
                <a:gd name="connsiteY580" fmla="*/ 761505 h 1988131"/>
                <a:gd name="connsiteX581" fmla="*/ 484378 w 1607795"/>
                <a:gd name="connsiteY581" fmla="*/ 764134 h 1988131"/>
                <a:gd name="connsiteX582" fmla="*/ 485254 w 1607795"/>
                <a:gd name="connsiteY582" fmla="*/ 766763 h 1988131"/>
                <a:gd name="connsiteX583" fmla="*/ 484378 w 1607795"/>
                <a:gd name="connsiteY583" fmla="*/ 771144 h 1988131"/>
                <a:gd name="connsiteX584" fmla="*/ 487884 w 1607795"/>
                <a:gd name="connsiteY584" fmla="*/ 771144 h 1988131"/>
                <a:gd name="connsiteX585" fmla="*/ 489636 w 1607795"/>
                <a:gd name="connsiteY585" fmla="*/ 753618 h 1988131"/>
                <a:gd name="connsiteX586" fmla="*/ 1290574 w 1607795"/>
                <a:gd name="connsiteY586" fmla="*/ 725577 h 1988131"/>
                <a:gd name="connsiteX587" fmla="*/ 1287945 w 1607795"/>
                <a:gd name="connsiteY587" fmla="*/ 732587 h 1988131"/>
                <a:gd name="connsiteX588" fmla="*/ 1285317 w 1607795"/>
                <a:gd name="connsiteY588" fmla="*/ 737845 h 1988131"/>
                <a:gd name="connsiteX589" fmla="*/ 1285317 w 1607795"/>
                <a:gd name="connsiteY589" fmla="*/ 851764 h 1988131"/>
                <a:gd name="connsiteX590" fmla="*/ 1287069 w 1607795"/>
                <a:gd name="connsiteY590" fmla="*/ 865784 h 1988131"/>
                <a:gd name="connsiteX591" fmla="*/ 1285317 w 1607795"/>
                <a:gd name="connsiteY591" fmla="*/ 879805 h 1988131"/>
                <a:gd name="connsiteX592" fmla="*/ 1285317 w 1607795"/>
                <a:gd name="connsiteY592" fmla="*/ 927125 h 1988131"/>
                <a:gd name="connsiteX593" fmla="*/ 1290574 w 1607795"/>
                <a:gd name="connsiteY593" fmla="*/ 930631 h 1988131"/>
                <a:gd name="connsiteX594" fmla="*/ 1299337 w 1607795"/>
                <a:gd name="connsiteY594" fmla="*/ 942023 h 1988131"/>
                <a:gd name="connsiteX595" fmla="*/ 1322121 w 1607795"/>
                <a:gd name="connsiteY595" fmla="*/ 962178 h 1988131"/>
                <a:gd name="connsiteX596" fmla="*/ 1322121 w 1607795"/>
                <a:gd name="connsiteY596" fmla="*/ 955167 h 1988131"/>
                <a:gd name="connsiteX597" fmla="*/ 1318616 w 1607795"/>
                <a:gd name="connsiteY597" fmla="*/ 941146 h 1988131"/>
                <a:gd name="connsiteX598" fmla="*/ 1318616 w 1607795"/>
                <a:gd name="connsiteY598" fmla="*/ 918362 h 1988131"/>
                <a:gd name="connsiteX599" fmla="*/ 1316864 w 1607795"/>
                <a:gd name="connsiteY599" fmla="*/ 904342 h 1988131"/>
                <a:gd name="connsiteX600" fmla="*/ 1322121 w 1607795"/>
                <a:gd name="connsiteY600" fmla="*/ 890321 h 1988131"/>
                <a:gd name="connsiteX601" fmla="*/ 1318616 w 1607795"/>
                <a:gd name="connsiteY601" fmla="*/ 886816 h 1988131"/>
                <a:gd name="connsiteX602" fmla="*/ 1318616 w 1607795"/>
                <a:gd name="connsiteY602" fmla="*/ 858774 h 1988131"/>
                <a:gd name="connsiteX603" fmla="*/ 1315987 w 1607795"/>
                <a:gd name="connsiteY603" fmla="*/ 848258 h 1988131"/>
                <a:gd name="connsiteX604" fmla="*/ 1313358 w 1607795"/>
                <a:gd name="connsiteY604" fmla="*/ 837743 h 1988131"/>
                <a:gd name="connsiteX605" fmla="*/ 1304595 w 1607795"/>
                <a:gd name="connsiteY605" fmla="*/ 776402 h 1988131"/>
                <a:gd name="connsiteX606" fmla="*/ 1304595 w 1607795"/>
                <a:gd name="connsiteY606" fmla="*/ 767639 h 1988131"/>
                <a:gd name="connsiteX607" fmla="*/ 1302843 w 1607795"/>
                <a:gd name="connsiteY607" fmla="*/ 762381 h 1988131"/>
                <a:gd name="connsiteX608" fmla="*/ 1298461 w 1607795"/>
                <a:gd name="connsiteY608" fmla="*/ 743979 h 1988131"/>
                <a:gd name="connsiteX609" fmla="*/ 1294080 w 1607795"/>
                <a:gd name="connsiteY609" fmla="*/ 730834 h 1988131"/>
                <a:gd name="connsiteX610" fmla="*/ 1290574 w 1607795"/>
                <a:gd name="connsiteY610" fmla="*/ 725577 h 1988131"/>
                <a:gd name="connsiteX611" fmla="*/ 691185 w 1607795"/>
                <a:gd name="connsiteY611" fmla="*/ 701040 h 1988131"/>
                <a:gd name="connsiteX612" fmla="*/ 692937 w 1607795"/>
                <a:gd name="connsiteY612" fmla="*/ 705422 h 1988131"/>
                <a:gd name="connsiteX613" fmla="*/ 694691 w 1607795"/>
                <a:gd name="connsiteY613" fmla="*/ 708050 h 1988131"/>
                <a:gd name="connsiteX614" fmla="*/ 694691 w 1607795"/>
                <a:gd name="connsiteY614" fmla="*/ 720319 h 1988131"/>
                <a:gd name="connsiteX615" fmla="*/ 691185 w 1607795"/>
                <a:gd name="connsiteY615" fmla="*/ 718566 h 1988131"/>
                <a:gd name="connsiteX616" fmla="*/ 687680 w 1607795"/>
                <a:gd name="connsiteY616" fmla="*/ 713308 h 1988131"/>
                <a:gd name="connsiteX617" fmla="*/ 685928 w 1607795"/>
                <a:gd name="connsiteY617" fmla="*/ 708050 h 1988131"/>
                <a:gd name="connsiteX618" fmla="*/ 687680 w 1607795"/>
                <a:gd name="connsiteY618" fmla="*/ 704545 h 1988131"/>
                <a:gd name="connsiteX619" fmla="*/ 691185 w 1607795"/>
                <a:gd name="connsiteY619" fmla="*/ 701040 h 1988131"/>
                <a:gd name="connsiteX620" fmla="*/ 675412 w 1607795"/>
                <a:gd name="connsiteY620" fmla="*/ 699287 h 1988131"/>
                <a:gd name="connsiteX621" fmla="*/ 684175 w 1607795"/>
                <a:gd name="connsiteY621" fmla="*/ 708050 h 1988131"/>
                <a:gd name="connsiteX622" fmla="*/ 683298 w 1607795"/>
                <a:gd name="connsiteY622" fmla="*/ 718566 h 1988131"/>
                <a:gd name="connsiteX623" fmla="*/ 682423 w 1607795"/>
                <a:gd name="connsiteY623" fmla="*/ 725577 h 1988131"/>
                <a:gd name="connsiteX624" fmla="*/ 683298 w 1607795"/>
                <a:gd name="connsiteY624" fmla="*/ 729082 h 1988131"/>
                <a:gd name="connsiteX625" fmla="*/ 675412 w 1607795"/>
                <a:gd name="connsiteY625" fmla="*/ 732587 h 1988131"/>
                <a:gd name="connsiteX626" fmla="*/ 677164 w 1607795"/>
                <a:gd name="connsiteY626" fmla="*/ 736092 h 1988131"/>
                <a:gd name="connsiteX627" fmla="*/ 676288 w 1607795"/>
                <a:gd name="connsiteY627" fmla="*/ 740474 h 1988131"/>
                <a:gd name="connsiteX628" fmla="*/ 684175 w 1607795"/>
                <a:gd name="connsiteY628" fmla="*/ 746608 h 1988131"/>
                <a:gd name="connsiteX629" fmla="*/ 678917 w 1607795"/>
                <a:gd name="connsiteY629" fmla="*/ 750113 h 1988131"/>
                <a:gd name="connsiteX630" fmla="*/ 671906 w 1607795"/>
                <a:gd name="connsiteY630" fmla="*/ 755371 h 1988131"/>
                <a:gd name="connsiteX631" fmla="*/ 674536 w 1607795"/>
                <a:gd name="connsiteY631" fmla="*/ 733463 h 1988131"/>
                <a:gd name="connsiteX632" fmla="*/ 673659 w 1607795"/>
                <a:gd name="connsiteY632" fmla="*/ 716814 h 1988131"/>
                <a:gd name="connsiteX633" fmla="*/ 675412 w 1607795"/>
                <a:gd name="connsiteY633" fmla="*/ 699287 h 1988131"/>
                <a:gd name="connsiteX634" fmla="*/ 698196 w 1607795"/>
                <a:gd name="connsiteY634" fmla="*/ 692277 h 1988131"/>
                <a:gd name="connsiteX635" fmla="*/ 699948 w 1607795"/>
                <a:gd name="connsiteY635" fmla="*/ 692277 h 1988131"/>
                <a:gd name="connsiteX636" fmla="*/ 698196 w 1607795"/>
                <a:gd name="connsiteY636" fmla="*/ 736092 h 1988131"/>
                <a:gd name="connsiteX637" fmla="*/ 696443 w 1607795"/>
                <a:gd name="connsiteY637" fmla="*/ 713308 h 1988131"/>
                <a:gd name="connsiteX638" fmla="*/ 698196 w 1607795"/>
                <a:gd name="connsiteY638" fmla="*/ 692277 h 1988131"/>
                <a:gd name="connsiteX639" fmla="*/ 675412 w 1607795"/>
                <a:gd name="connsiteY639" fmla="*/ 639699 h 1988131"/>
                <a:gd name="connsiteX640" fmla="*/ 677164 w 1607795"/>
                <a:gd name="connsiteY640" fmla="*/ 639699 h 1988131"/>
                <a:gd name="connsiteX641" fmla="*/ 677164 w 1607795"/>
                <a:gd name="connsiteY641" fmla="*/ 657225 h 1988131"/>
                <a:gd name="connsiteX642" fmla="*/ 675412 w 1607795"/>
                <a:gd name="connsiteY642" fmla="*/ 658978 h 1988131"/>
                <a:gd name="connsiteX643" fmla="*/ 675412 w 1607795"/>
                <a:gd name="connsiteY643" fmla="*/ 639699 h 1988131"/>
                <a:gd name="connsiteX644" fmla="*/ 684525 w 1607795"/>
                <a:gd name="connsiteY644" fmla="*/ 584317 h 1988131"/>
                <a:gd name="connsiteX645" fmla="*/ 691185 w 1607795"/>
                <a:gd name="connsiteY645" fmla="*/ 597637 h 1988131"/>
                <a:gd name="connsiteX646" fmla="*/ 684175 w 1607795"/>
                <a:gd name="connsiteY646" fmla="*/ 597637 h 1988131"/>
                <a:gd name="connsiteX647" fmla="*/ 684525 w 1607795"/>
                <a:gd name="connsiteY647" fmla="*/ 584317 h 1988131"/>
                <a:gd name="connsiteX648" fmla="*/ 684600 w 1607795"/>
                <a:gd name="connsiteY648" fmla="*/ 581492 h 1988131"/>
                <a:gd name="connsiteX649" fmla="*/ 684525 w 1607795"/>
                <a:gd name="connsiteY649" fmla="*/ 584317 h 1988131"/>
                <a:gd name="connsiteX650" fmla="*/ 684175 w 1607795"/>
                <a:gd name="connsiteY650" fmla="*/ 583616 h 1988131"/>
                <a:gd name="connsiteX651" fmla="*/ 684600 w 1607795"/>
                <a:gd name="connsiteY651" fmla="*/ 581492 h 1988131"/>
                <a:gd name="connsiteX652" fmla="*/ 955828 w 1607795"/>
                <a:gd name="connsiteY652" fmla="*/ 502996 h 1988131"/>
                <a:gd name="connsiteX653" fmla="*/ 934797 w 1607795"/>
                <a:gd name="connsiteY653" fmla="*/ 525780 h 1988131"/>
                <a:gd name="connsiteX654" fmla="*/ 955828 w 1607795"/>
                <a:gd name="connsiteY654" fmla="*/ 502996 h 1988131"/>
                <a:gd name="connsiteX655" fmla="*/ 943560 w 1607795"/>
                <a:gd name="connsiteY655" fmla="*/ 502996 h 1988131"/>
                <a:gd name="connsiteX656" fmla="*/ 939178 w 1607795"/>
                <a:gd name="connsiteY656" fmla="*/ 504749 h 1988131"/>
                <a:gd name="connsiteX657" fmla="*/ 934797 w 1607795"/>
                <a:gd name="connsiteY657" fmla="*/ 506502 h 1988131"/>
                <a:gd name="connsiteX658" fmla="*/ 927786 w 1607795"/>
                <a:gd name="connsiteY658" fmla="*/ 515264 h 1988131"/>
                <a:gd name="connsiteX659" fmla="*/ 919023 w 1607795"/>
                <a:gd name="connsiteY659" fmla="*/ 524027 h 1988131"/>
                <a:gd name="connsiteX660" fmla="*/ 913766 w 1607795"/>
                <a:gd name="connsiteY660" fmla="*/ 529285 h 1988131"/>
                <a:gd name="connsiteX661" fmla="*/ 912889 w 1607795"/>
                <a:gd name="connsiteY661" fmla="*/ 531914 h 1988131"/>
                <a:gd name="connsiteX662" fmla="*/ 913766 w 1607795"/>
                <a:gd name="connsiteY662" fmla="*/ 536296 h 1988131"/>
                <a:gd name="connsiteX663" fmla="*/ 928662 w 1607795"/>
                <a:gd name="connsiteY663" fmla="*/ 519646 h 1988131"/>
                <a:gd name="connsiteX664" fmla="*/ 943560 w 1607795"/>
                <a:gd name="connsiteY664" fmla="*/ 502996 h 1988131"/>
                <a:gd name="connsiteX665" fmla="*/ 1027684 w 1607795"/>
                <a:gd name="connsiteY665" fmla="*/ 476707 h 1988131"/>
                <a:gd name="connsiteX666" fmla="*/ 1004900 w 1607795"/>
                <a:gd name="connsiteY666" fmla="*/ 480212 h 1988131"/>
                <a:gd name="connsiteX667" fmla="*/ 1002614 w 1607795"/>
                <a:gd name="connsiteY667" fmla="*/ 479927 h 1988131"/>
                <a:gd name="connsiteX668" fmla="*/ 976421 w 1607795"/>
                <a:gd name="connsiteY668" fmla="*/ 500806 h 1988131"/>
                <a:gd name="connsiteX669" fmla="*/ 952322 w 1607795"/>
                <a:gd name="connsiteY669" fmla="*/ 524027 h 1988131"/>
                <a:gd name="connsiteX670" fmla="*/ 936549 w 1607795"/>
                <a:gd name="connsiteY670" fmla="*/ 545059 h 1988131"/>
                <a:gd name="connsiteX671" fmla="*/ 919023 w 1607795"/>
                <a:gd name="connsiteY671" fmla="*/ 564337 h 1988131"/>
                <a:gd name="connsiteX672" fmla="*/ 912012 w 1607795"/>
                <a:gd name="connsiteY672" fmla="*/ 595884 h 1988131"/>
                <a:gd name="connsiteX673" fmla="*/ 917270 w 1607795"/>
                <a:gd name="connsiteY673" fmla="*/ 608152 h 1988131"/>
                <a:gd name="connsiteX674" fmla="*/ 927786 w 1607795"/>
                <a:gd name="connsiteY674" fmla="*/ 624802 h 1988131"/>
                <a:gd name="connsiteX675" fmla="*/ 943560 w 1607795"/>
                <a:gd name="connsiteY675" fmla="*/ 634441 h 1988131"/>
                <a:gd name="connsiteX676" fmla="*/ 949694 w 1607795"/>
                <a:gd name="connsiteY676" fmla="*/ 635318 h 1988131"/>
                <a:gd name="connsiteX677" fmla="*/ 955828 w 1607795"/>
                <a:gd name="connsiteY677" fmla="*/ 636194 h 1988131"/>
                <a:gd name="connsiteX678" fmla="*/ 972477 w 1607795"/>
                <a:gd name="connsiteY678" fmla="*/ 612534 h 1988131"/>
                <a:gd name="connsiteX679" fmla="*/ 989127 w 1607795"/>
                <a:gd name="connsiteY679" fmla="*/ 590626 h 1988131"/>
                <a:gd name="connsiteX680" fmla="*/ 989628 w 1607795"/>
                <a:gd name="connsiteY680" fmla="*/ 592129 h 1988131"/>
                <a:gd name="connsiteX681" fmla="*/ 990880 w 1607795"/>
                <a:gd name="connsiteY681" fmla="*/ 587121 h 1988131"/>
                <a:gd name="connsiteX682" fmla="*/ 997890 w 1607795"/>
                <a:gd name="connsiteY682" fmla="*/ 587121 h 1988131"/>
                <a:gd name="connsiteX683" fmla="*/ 997890 w 1607795"/>
                <a:gd name="connsiteY683" fmla="*/ 581863 h 1988131"/>
                <a:gd name="connsiteX684" fmla="*/ 997890 w 1607795"/>
                <a:gd name="connsiteY684" fmla="*/ 578358 h 1988131"/>
                <a:gd name="connsiteX685" fmla="*/ 1003148 w 1607795"/>
                <a:gd name="connsiteY685" fmla="*/ 578358 h 1988131"/>
                <a:gd name="connsiteX686" fmla="*/ 1003148 w 1607795"/>
                <a:gd name="connsiteY686" fmla="*/ 581863 h 1988131"/>
                <a:gd name="connsiteX687" fmla="*/ 1017169 w 1607795"/>
                <a:gd name="connsiteY687" fmla="*/ 583616 h 1988131"/>
                <a:gd name="connsiteX688" fmla="*/ 1017169 w 1607795"/>
                <a:gd name="connsiteY688" fmla="*/ 574853 h 1988131"/>
                <a:gd name="connsiteX689" fmla="*/ 1020674 w 1607795"/>
                <a:gd name="connsiteY689" fmla="*/ 578358 h 1988131"/>
                <a:gd name="connsiteX690" fmla="*/ 1039953 w 1607795"/>
                <a:gd name="connsiteY690" fmla="*/ 571348 h 1988131"/>
                <a:gd name="connsiteX691" fmla="*/ 1043458 w 1607795"/>
                <a:gd name="connsiteY691" fmla="*/ 565214 h 1988131"/>
                <a:gd name="connsiteX692" fmla="*/ 1041705 w 1607795"/>
                <a:gd name="connsiteY692" fmla="*/ 557327 h 1988131"/>
                <a:gd name="connsiteX693" fmla="*/ 1041705 w 1607795"/>
                <a:gd name="connsiteY693" fmla="*/ 487223 h 1988131"/>
                <a:gd name="connsiteX694" fmla="*/ 1040829 w 1607795"/>
                <a:gd name="connsiteY694" fmla="*/ 478460 h 1988131"/>
                <a:gd name="connsiteX695" fmla="*/ 1027684 w 1607795"/>
                <a:gd name="connsiteY695" fmla="*/ 476707 h 1988131"/>
                <a:gd name="connsiteX696" fmla="*/ 0 w 1607795"/>
                <a:gd name="connsiteY696" fmla="*/ 393344 h 1988131"/>
                <a:gd name="connsiteX697" fmla="*/ 4166 w 1607795"/>
                <a:gd name="connsiteY697" fmla="*/ 399593 h 1988131"/>
                <a:gd name="connsiteX698" fmla="*/ 9424 w 1607795"/>
                <a:gd name="connsiteY698" fmla="*/ 411861 h 1988131"/>
                <a:gd name="connsiteX699" fmla="*/ 14682 w 1607795"/>
                <a:gd name="connsiteY699" fmla="*/ 431140 h 1988131"/>
                <a:gd name="connsiteX700" fmla="*/ 7671 w 1607795"/>
                <a:gd name="connsiteY700" fmla="*/ 457429 h 1988131"/>
                <a:gd name="connsiteX701" fmla="*/ 4166 w 1607795"/>
                <a:gd name="connsiteY701" fmla="*/ 469697 h 1988131"/>
                <a:gd name="connsiteX702" fmla="*/ 0 w 1607795"/>
                <a:gd name="connsiteY702" fmla="*/ 476362 h 1988131"/>
                <a:gd name="connsiteX703" fmla="*/ 0 w 1607795"/>
                <a:gd name="connsiteY703" fmla="*/ 393344 h 1988131"/>
                <a:gd name="connsiteX704" fmla="*/ 423037 w 1607795"/>
                <a:gd name="connsiteY704" fmla="*/ 212065 h 1988131"/>
                <a:gd name="connsiteX705" fmla="*/ 424790 w 1607795"/>
                <a:gd name="connsiteY705" fmla="*/ 227838 h 1988131"/>
                <a:gd name="connsiteX706" fmla="*/ 423037 w 1607795"/>
                <a:gd name="connsiteY706" fmla="*/ 278664 h 1988131"/>
                <a:gd name="connsiteX707" fmla="*/ 420408 w 1607795"/>
                <a:gd name="connsiteY707" fmla="*/ 299695 h 1988131"/>
                <a:gd name="connsiteX708" fmla="*/ 419532 w 1607795"/>
                <a:gd name="connsiteY708" fmla="*/ 325984 h 1988131"/>
                <a:gd name="connsiteX709" fmla="*/ 418656 w 1607795"/>
                <a:gd name="connsiteY709" fmla="*/ 331241 h 1988131"/>
                <a:gd name="connsiteX710" fmla="*/ 417780 w 1607795"/>
                <a:gd name="connsiteY710" fmla="*/ 338252 h 1988131"/>
                <a:gd name="connsiteX711" fmla="*/ 416027 w 1607795"/>
                <a:gd name="connsiteY711" fmla="*/ 361036 h 1988131"/>
                <a:gd name="connsiteX712" fmla="*/ 421285 w 1607795"/>
                <a:gd name="connsiteY712" fmla="*/ 371551 h 1988131"/>
                <a:gd name="connsiteX713" fmla="*/ 426543 w 1607795"/>
                <a:gd name="connsiteY713" fmla="*/ 320726 h 1988131"/>
                <a:gd name="connsiteX714" fmla="*/ 426543 w 1607795"/>
                <a:gd name="connsiteY714" fmla="*/ 334747 h 1988131"/>
                <a:gd name="connsiteX715" fmla="*/ 424790 w 1607795"/>
                <a:gd name="connsiteY715" fmla="*/ 350520 h 1988131"/>
                <a:gd name="connsiteX716" fmla="*/ 424790 w 1607795"/>
                <a:gd name="connsiteY716" fmla="*/ 352273 h 1988131"/>
                <a:gd name="connsiteX717" fmla="*/ 425667 w 1607795"/>
                <a:gd name="connsiteY717" fmla="*/ 360159 h 1988131"/>
                <a:gd name="connsiteX718" fmla="*/ 424790 w 1607795"/>
                <a:gd name="connsiteY718" fmla="*/ 368046 h 1988131"/>
                <a:gd name="connsiteX719" fmla="*/ 423913 w 1607795"/>
                <a:gd name="connsiteY719" fmla="*/ 376809 h 1988131"/>
                <a:gd name="connsiteX720" fmla="*/ 421285 w 1607795"/>
                <a:gd name="connsiteY720" fmla="*/ 385572 h 1988131"/>
                <a:gd name="connsiteX721" fmla="*/ 421285 w 1607795"/>
                <a:gd name="connsiteY721" fmla="*/ 390830 h 1988131"/>
                <a:gd name="connsiteX722" fmla="*/ 424790 w 1607795"/>
                <a:gd name="connsiteY722" fmla="*/ 404851 h 1988131"/>
                <a:gd name="connsiteX723" fmla="*/ 421285 w 1607795"/>
                <a:gd name="connsiteY723" fmla="*/ 410985 h 1988131"/>
                <a:gd name="connsiteX724" fmla="*/ 423037 w 1607795"/>
                <a:gd name="connsiteY724" fmla="*/ 418871 h 1988131"/>
                <a:gd name="connsiteX725" fmla="*/ 417780 w 1607795"/>
                <a:gd name="connsiteY725" fmla="*/ 418871 h 1988131"/>
                <a:gd name="connsiteX726" fmla="*/ 419532 w 1607795"/>
                <a:gd name="connsiteY726" fmla="*/ 452171 h 1988131"/>
                <a:gd name="connsiteX727" fmla="*/ 418656 w 1607795"/>
                <a:gd name="connsiteY727" fmla="*/ 461810 h 1988131"/>
                <a:gd name="connsiteX728" fmla="*/ 417780 w 1607795"/>
                <a:gd name="connsiteY728" fmla="*/ 473202 h 1988131"/>
                <a:gd name="connsiteX729" fmla="*/ 423037 w 1607795"/>
                <a:gd name="connsiteY729" fmla="*/ 455676 h 1988131"/>
                <a:gd name="connsiteX730" fmla="*/ 424790 w 1607795"/>
                <a:gd name="connsiteY730" fmla="*/ 441655 h 1988131"/>
                <a:gd name="connsiteX731" fmla="*/ 424790 w 1607795"/>
                <a:gd name="connsiteY731" fmla="*/ 466192 h 1988131"/>
                <a:gd name="connsiteX732" fmla="*/ 424790 w 1607795"/>
                <a:gd name="connsiteY732" fmla="*/ 478460 h 1988131"/>
                <a:gd name="connsiteX733" fmla="*/ 423037 w 1607795"/>
                <a:gd name="connsiteY733" fmla="*/ 480212 h 1988131"/>
                <a:gd name="connsiteX734" fmla="*/ 424790 w 1607795"/>
                <a:gd name="connsiteY734" fmla="*/ 492481 h 1988131"/>
                <a:gd name="connsiteX735" fmla="*/ 424790 w 1607795"/>
                <a:gd name="connsiteY735" fmla="*/ 506502 h 1988131"/>
                <a:gd name="connsiteX736" fmla="*/ 430048 w 1607795"/>
                <a:gd name="connsiteY736" fmla="*/ 501244 h 1988131"/>
                <a:gd name="connsiteX737" fmla="*/ 437058 w 1607795"/>
                <a:gd name="connsiteY737" fmla="*/ 511759 h 1988131"/>
                <a:gd name="connsiteX738" fmla="*/ 445821 w 1607795"/>
                <a:gd name="connsiteY738" fmla="*/ 527533 h 1988131"/>
                <a:gd name="connsiteX739" fmla="*/ 444945 w 1607795"/>
                <a:gd name="connsiteY739" fmla="*/ 526656 h 1988131"/>
                <a:gd name="connsiteX740" fmla="*/ 444068 w 1607795"/>
                <a:gd name="connsiteY740" fmla="*/ 529285 h 1988131"/>
                <a:gd name="connsiteX741" fmla="*/ 451079 w 1607795"/>
                <a:gd name="connsiteY741" fmla="*/ 534543 h 1988131"/>
                <a:gd name="connsiteX742" fmla="*/ 449326 w 1607795"/>
                <a:gd name="connsiteY742" fmla="*/ 540677 h 1988131"/>
                <a:gd name="connsiteX743" fmla="*/ 447574 w 1607795"/>
                <a:gd name="connsiteY743" fmla="*/ 546811 h 1988131"/>
                <a:gd name="connsiteX744" fmla="*/ 454584 w 1607795"/>
                <a:gd name="connsiteY744" fmla="*/ 550316 h 1988131"/>
                <a:gd name="connsiteX745" fmla="*/ 452831 w 1607795"/>
                <a:gd name="connsiteY745" fmla="*/ 543306 h 1988131"/>
                <a:gd name="connsiteX746" fmla="*/ 458966 w 1607795"/>
                <a:gd name="connsiteY746" fmla="*/ 544182 h 1988131"/>
                <a:gd name="connsiteX747" fmla="*/ 459842 w 1607795"/>
                <a:gd name="connsiteY747" fmla="*/ 545059 h 1988131"/>
                <a:gd name="connsiteX748" fmla="*/ 459842 w 1607795"/>
                <a:gd name="connsiteY748" fmla="*/ 552069 h 1988131"/>
                <a:gd name="connsiteX749" fmla="*/ 456337 w 1607795"/>
                <a:gd name="connsiteY749" fmla="*/ 566090 h 1988131"/>
                <a:gd name="connsiteX750" fmla="*/ 456337 w 1607795"/>
                <a:gd name="connsiteY750" fmla="*/ 569595 h 1988131"/>
                <a:gd name="connsiteX751" fmla="*/ 458090 w 1607795"/>
                <a:gd name="connsiteY751" fmla="*/ 579234 h 1988131"/>
                <a:gd name="connsiteX752" fmla="*/ 459842 w 1607795"/>
                <a:gd name="connsiteY752" fmla="*/ 592379 h 1988131"/>
                <a:gd name="connsiteX753" fmla="*/ 458090 w 1607795"/>
                <a:gd name="connsiteY753" fmla="*/ 601142 h 1988131"/>
                <a:gd name="connsiteX754" fmla="*/ 456337 w 1607795"/>
                <a:gd name="connsiteY754" fmla="*/ 636194 h 1988131"/>
                <a:gd name="connsiteX755" fmla="*/ 457213 w 1607795"/>
                <a:gd name="connsiteY755" fmla="*/ 654596 h 1988131"/>
                <a:gd name="connsiteX756" fmla="*/ 456337 w 1607795"/>
                <a:gd name="connsiteY756" fmla="*/ 683514 h 1988131"/>
                <a:gd name="connsiteX757" fmla="*/ 454584 w 1607795"/>
                <a:gd name="connsiteY757" fmla="*/ 687019 h 1988131"/>
                <a:gd name="connsiteX758" fmla="*/ 451079 w 1607795"/>
                <a:gd name="connsiteY758" fmla="*/ 687019 h 1988131"/>
                <a:gd name="connsiteX759" fmla="*/ 445821 w 1607795"/>
                <a:gd name="connsiteY759" fmla="*/ 665988 h 1988131"/>
                <a:gd name="connsiteX760" fmla="*/ 445821 w 1607795"/>
                <a:gd name="connsiteY760" fmla="*/ 623926 h 1988131"/>
                <a:gd name="connsiteX761" fmla="*/ 444068 w 1607795"/>
                <a:gd name="connsiteY761" fmla="*/ 616915 h 1988131"/>
                <a:gd name="connsiteX762" fmla="*/ 437058 w 1607795"/>
                <a:gd name="connsiteY762" fmla="*/ 618668 h 1988131"/>
                <a:gd name="connsiteX763" fmla="*/ 435306 w 1607795"/>
                <a:gd name="connsiteY763" fmla="*/ 622173 h 1988131"/>
                <a:gd name="connsiteX764" fmla="*/ 431800 w 1607795"/>
                <a:gd name="connsiteY764" fmla="*/ 622173 h 1988131"/>
                <a:gd name="connsiteX765" fmla="*/ 430048 w 1607795"/>
                <a:gd name="connsiteY765" fmla="*/ 618668 h 1988131"/>
                <a:gd name="connsiteX766" fmla="*/ 428295 w 1607795"/>
                <a:gd name="connsiteY766" fmla="*/ 618668 h 1988131"/>
                <a:gd name="connsiteX767" fmla="*/ 403759 w 1607795"/>
                <a:gd name="connsiteY767" fmla="*/ 630936 h 1988131"/>
                <a:gd name="connsiteX768" fmla="*/ 394995 w 1607795"/>
                <a:gd name="connsiteY768" fmla="*/ 641452 h 1988131"/>
                <a:gd name="connsiteX769" fmla="*/ 391490 w 1607795"/>
                <a:gd name="connsiteY769" fmla="*/ 653720 h 1988131"/>
                <a:gd name="connsiteX770" fmla="*/ 389738 w 1607795"/>
                <a:gd name="connsiteY770" fmla="*/ 664236 h 1988131"/>
                <a:gd name="connsiteX771" fmla="*/ 388862 w 1607795"/>
                <a:gd name="connsiteY771" fmla="*/ 669493 h 1988131"/>
                <a:gd name="connsiteX772" fmla="*/ 387985 w 1607795"/>
                <a:gd name="connsiteY772" fmla="*/ 674751 h 1988131"/>
                <a:gd name="connsiteX773" fmla="*/ 387985 w 1607795"/>
                <a:gd name="connsiteY773" fmla="*/ 678256 h 1988131"/>
                <a:gd name="connsiteX774" fmla="*/ 391490 w 1607795"/>
                <a:gd name="connsiteY774" fmla="*/ 690524 h 1988131"/>
                <a:gd name="connsiteX775" fmla="*/ 386233 w 1607795"/>
                <a:gd name="connsiteY775" fmla="*/ 708050 h 1988131"/>
                <a:gd name="connsiteX776" fmla="*/ 384480 w 1607795"/>
                <a:gd name="connsiteY776" fmla="*/ 723824 h 1988131"/>
                <a:gd name="connsiteX777" fmla="*/ 383604 w 1607795"/>
                <a:gd name="connsiteY777" fmla="*/ 741350 h 1988131"/>
                <a:gd name="connsiteX778" fmla="*/ 382728 w 1607795"/>
                <a:gd name="connsiteY778" fmla="*/ 755371 h 1988131"/>
                <a:gd name="connsiteX779" fmla="*/ 380975 w 1607795"/>
                <a:gd name="connsiteY779" fmla="*/ 768515 h 1988131"/>
                <a:gd name="connsiteX780" fmla="*/ 379222 w 1607795"/>
                <a:gd name="connsiteY780" fmla="*/ 779907 h 1988131"/>
                <a:gd name="connsiteX781" fmla="*/ 384480 w 1607795"/>
                <a:gd name="connsiteY781" fmla="*/ 790423 h 1988131"/>
                <a:gd name="connsiteX782" fmla="*/ 387109 w 1607795"/>
                <a:gd name="connsiteY782" fmla="*/ 793052 h 1988131"/>
                <a:gd name="connsiteX783" fmla="*/ 389738 w 1607795"/>
                <a:gd name="connsiteY783" fmla="*/ 797433 h 1988131"/>
                <a:gd name="connsiteX784" fmla="*/ 387985 w 1607795"/>
                <a:gd name="connsiteY784" fmla="*/ 797433 h 1988131"/>
                <a:gd name="connsiteX785" fmla="*/ 387109 w 1607795"/>
                <a:gd name="connsiteY785" fmla="*/ 794804 h 1988131"/>
                <a:gd name="connsiteX786" fmla="*/ 384480 w 1607795"/>
                <a:gd name="connsiteY786" fmla="*/ 792175 h 1988131"/>
                <a:gd name="connsiteX787" fmla="*/ 382728 w 1607795"/>
                <a:gd name="connsiteY787" fmla="*/ 806196 h 1988131"/>
                <a:gd name="connsiteX788" fmla="*/ 384480 w 1607795"/>
                <a:gd name="connsiteY788" fmla="*/ 806196 h 1988131"/>
                <a:gd name="connsiteX789" fmla="*/ 387985 w 1607795"/>
                <a:gd name="connsiteY789" fmla="*/ 802691 h 1988131"/>
                <a:gd name="connsiteX790" fmla="*/ 386233 w 1607795"/>
                <a:gd name="connsiteY790" fmla="*/ 844753 h 1988131"/>
                <a:gd name="connsiteX791" fmla="*/ 393243 w 1607795"/>
                <a:gd name="connsiteY791" fmla="*/ 820217 h 1988131"/>
                <a:gd name="connsiteX792" fmla="*/ 394120 w 1607795"/>
                <a:gd name="connsiteY792" fmla="*/ 821093 h 1988131"/>
                <a:gd name="connsiteX793" fmla="*/ 394995 w 1607795"/>
                <a:gd name="connsiteY793" fmla="*/ 821970 h 1988131"/>
                <a:gd name="connsiteX794" fmla="*/ 391490 w 1607795"/>
                <a:gd name="connsiteY794" fmla="*/ 850011 h 1988131"/>
                <a:gd name="connsiteX795" fmla="*/ 393243 w 1607795"/>
                <a:gd name="connsiteY795" fmla="*/ 867537 h 1988131"/>
                <a:gd name="connsiteX796" fmla="*/ 400254 w 1607795"/>
                <a:gd name="connsiteY796" fmla="*/ 850011 h 1988131"/>
                <a:gd name="connsiteX797" fmla="*/ 402006 w 1607795"/>
                <a:gd name="connsiteY797" fmla="*/ 853516 h 1988131"/>
                <a:gd name="connsiteX798" fmla="*/ 414274 w 1607795"/>
                <a:gd name="connsiteY798" fmla="*/ 793928 h 1988131"/>
                <a:gd name="connsiteX799" fmla="*/ 416903 w 1607795"/>
                <a:gd name="connsiteY799" fmla="*/ 801815 h 1988131"/>
                <a:gd name="connsiteX800" fmla="*/ 416027 w 1607795"/>
                <a:gd name="connsiteY800" fmla="*/ 807949 h 1988131"/>
                <a:gd name="connsiteX801" fmla="*/ 412521 w 1607795"/>
                <a:gd name="connsiteY801" fmla="*/ 820217 h 1988131"/>
                <a:gd name="connsiteX802" fmla="*/ 412521 w 1607795"/>
                <a:gd name="connsiteY802" fmla="*/ 846506 h 1988131"/>
                <a:gd name="connsiteX803" fmla="*/ 410769 w 1607795"/>
                <a:gd name="connsiteY803" fmla="*/ 874548 h 1988131"/>
                <a:gd name="connsiteX804" fmla="*/ 410769 w 1607795"/>
                <a:gd name="connsiteY804" fmla="*/ 881558 h 1988131"/>
                <a:gd name="connsiteX805" fmla="*/ 412521 w 1607795"/>
                <a:gd name="connsiteY805" fmla="*/ 904342 h 1988131"/>
                <a:gd name="connsiteX806" fmla="*/ 413398 w 1607795"/>
                <a:gd name="connsiteY806" fmla="*/ 906094 h 1988131"/>
                <a:gd name="connsiteX807" fmla="*/ 412521 w 1607795"/>
                <a:gd name="connsiteY807" fmla="*/ 909599 h 1988131"/>
                <a:gd name="connsiteX808" fmla="*/ 412521 w 1607795"/>
                <a:gd name="connsiteY808" fmla="*/ 918362 h 1988131"/>
                <a:gd name="connsiteX809" fmla="*/ 416027 w 1607795"/>
                <a:gd name="connsiteY809" fmla="*/ 914857 h 1988131"/>
                <a:gd name="connsiteX810" fmla="*/ 415151 w 1607795"/>
                <a:gd name="connsiteY810" fmla="*/ 929754 h 1988131"/>
                <a:gd name="connsiteX811" fmla="*/ 414274 w 1607795"/>
                <a:gd name="connsiteY811" fmla="*/ 944651 h 1988131"/>
                <a:gd name="connsiteX812" fmla="*/ 414274 w 1607795"/>
                <a:gd name="connsiteY812" fmla="*/ 946404 h 1988131"/>
                <a:gd name="connsiteX813" fmla="*/ 419532 w 1607795"/>
                <a:gd name="connsiteY813" fmla="*/ 959549 h 1988131"/>
                <a:gd name="connsiteX814" fmla="*/ 423037 w 1607795"/>
                <a:gd name="connsiteY814" fmla="*/ 970940 h 1988131"/>
                <a:gd name="connsiteX815" fmla="*/ 423037 w 1607795"/>
                <a:gd name="connsiteY815" fmla="*/ 976198 h 1988131"/>
                <a:gd name="connsiteX816" fmla="*/ 419532 w 1607795"/>
                <a:gd name="connsiteY816" fmla="*/ 984961 h 1988131"/>
                <a:gd name="connsiteX817" fmla="*/ 417780 w 1607795"/>
                <a:gd name="connsiteY817" fmla="*/ 995477 h 1988131"/>
                <a:gd name="connsiteX818" fmla="*/ 409016 w 1607795"/>
                <a:gd name="connsiteY818" fmla="*/ 983209 h 1988131"/>
                <a:gd name="connsiteX819" fmla="*/ 410769 w 1607795"/>
                <a:gd name="connsiteY819" fmla="*/ 1002487 h 1988131"/>
                <a:gd name="connsiteX820" fmla="*/ 405512 w 1607795"/>
                <a:gd name="connsiteY820" fmla="*/ 1010374 h 1988131"/>
                <a:gd name="connsiteX821" fmla="*/ 398501 w 1607795"/>
                <a:gd name="connsiteY821" fmla="*/ 1016508 h 1988131"/>
                <a:gd name="connsiteX822" fmla="*/ 402006 w 1607795"/>
                <a:gd name="connsiteY822" fmla="*/ 1025271 h 1988131"/>
                <a:gd name="connsiteX823" fmla="*/ 400254 w 1607795"/>
                <a:gd name="connsiteY823" fmla="*/ 1030529 h 1988131"/>
                <a:gd name="connsiteX824" fmla="*/ 393243 w 1607795"/>
                <a:gd name="connsiteY824" fmla="*/ 1034034 h 1988131"/>
                <a:gd name="connsiteX825" fmla="*/ 389738 w 1607795"/>
                <a:gd name="connsiteY825" fmla="*/ 1028776 h 1988131"/>
                <a:gd name="connsiteX826" fmla="*/ 387109 w 1607795"/>
                <a:gd name="connsiteY826" fmla="*/ 1034910 h 1988131"/>
                <a:gd name="connsiteX827" fmla="*/ 387985 w 1607795"/>
                <a:gd name="connsiteY827" fmla="*/ 1039292 h 1988131"/>
                <a:gd name="connsiteX828" fmla="*/ 382728 w 1607795"/>
                <a:gd name="connsiteY828" fmla="*/ 1037539 h 1988131"/>
                <a:gd name="connsiteX829" fmla="*/ 373965 w 1607795"/>
                <a:gd name="connsiteY829" fmla="*/ 1032282 h 1988131"/>
                <a:gd name="connsiteX830" fmla="*/ 365202 w 1607795"/>
                <a:gd name="connsiteY830" fmla="*/ 1027024 h 1988131"/>
                <a:gd name="connsiteX831" fmla="*/ 365202 w 1607795"/>
                <a:gd name="connsiteY831" fmla="*/ 1034910 h 1988131"/>
                <a:gd name="connsiteX832" fmla="*/ 363449 w 1607795"/>
                <a:gd name="connsiteY832" fmla="*/ 1044550 h 1988131"/>
                <a:gd name="connsiteX833" fmla="*/ 359944 w 1607795"/>
                <a:gd name="connsiteY833" fmla="*/ 1039292 h 1988131"/>
                <a:gd name="connsiteX834" fmla="*/ 357315 w 1607795"/>
                <a:gd name="connsiteY834" fmla="*/ 1045426 h 1988131"/>
                <a:gd name="connsiteX835" fmla="*/ 358191 w 1607795"/>
                <a:gd name="connsiteY835" fmla="*/ 1051560 h 1988131"/>
                <a:gd name="connsiteX836" fmla="*/ 347675 w 1607795"/>
                <a:gd name="connsiteY836" fmla="*/ 1049807 h 1988131"/>
                <a:gd name="connsiteX837" fmla="*/ 345923 w 1607795"/>
                <a:gd name="connsiteY837" fmla="*/ 1053313 h 1988131"/>
                <a:gd name="connsiteX838" fmla="*/ 341541 w 1607795"/>
                <a:gd name="connsiteY838" fmla="*/ 1054189 h 1988131"/>
                <a:gd name="connsiteX839" fmla="*/ 335407 w 1607795"/>
                <a:gd name="connsiteY839" fmla="*/ 1051560 h 1988131"/>
                <a:gd name="connsiteX840" fmla="*/ 338036 w 1607795"/>
                <a:gd name="connsiteY840" fmla="*/ 1049807 h 1988131"/>
                <a:gd name="connsiteX841" fmla="*/ 340665 w 1607795"/>
                <a:gd name="connsiteY841" fmla="*/ 1048055 h 1988131"/>
                <a:gd name="connsiteX842" fmla="*/ 331902 w 1607795"/>
                <a:gd name="connsiteY842" fmla="*/ 1035787 h 1988131"/>
                <a:gd name="connsiteX843" fmla="*/ 333655 w 1607795"/>
                <a:gd name="connsiteY843" fmla="*/ 1049807 h 1988131"/>
                <a:gd name="connsiteX844" fmla="*/ 325768 w 1607795"/>
                <a:gd name="connsiteY844" fmla="*/ 1048055 h 1988131"/>
                <a:gd name="connsiteX845" fmla="*/ 321387 w 1607795"/>
                <a:gd name="connsiteY845" fmla="*/ 1042797 h 1988131"/>
                <a:gd name="connsiteX846" fmla="*/ 319634 w 1607795"/>
                <a:gd name="connsiteY846" fmla="*/ 1048055 h 1988131"/>
                <a:gd name="connsiteX847" fmla="*/ 314376 w 1607795"/>
                <a:gd name="connsiteY847" fmla="*/ 1053313 h 1988131"/>
                <a:gd name="connsiteX848" fmla="*/ 309118 w 1607795"/>
                <a:gd name="connsiteY848" fmla="*/ 1046302 h 1988131"/>
                <a:gd name="connsiteX849" fmla="*/ 295097 w 1607795"/>
                <a:gd name="connsiteY849" fmla="*/ 1051560 h 1988131"/>
                <a:gd name="connsiteX850" fmla="*/ 286334 w 1607795"/>
                <a:gd name="connsiteY850" fmla="*/ 1046302 h 1988131"/>
                <a:gd name="connsiteX851" fmla="*/ 282829 w 1607795"/>
                <a:gd name="connsiteY851" fmla="*/ 1039292 h 1988131"/>
                <a:gd name="connsiteX852" fmla="*/ 282829 w 1607795"/>
                <a:gd name="connsiteY852" fmla="*/ 1048055 h 1988131"/>
                <a:gd name="connsiteX853" fmla="*/ 278448 w 1607795"/>
                <a:gd name="connsiteY853" fmla="*/ 1051560 h 1988131"/>
                <a:gd name="connsiteX854" fmla="*/ 274066 w 1607795"/>
                <a:gd name="connsiteY854" fmla="*/ 1048055 h 1988131"/>
                <a:gd name="connsiteX855" fmla="*/ 268808 w 1607795"/>
                <a:gd name="connsiteY855" fmla="*/ 1041045 h 1988131"/>
                <a:gd name="connsiteX856" fmla="*/ 259169 w 1607795"/>
                <a:gd name="connsiteY856" fmla="*/ 1029653 h 1988131"/>
                <a:gd name="connsiteX857" fmla="*/ 251283 w 1607795"/>
                <a:gd name="connsiteY857" fmla="*/ 1018261 h 1988131"/>
                <a:gd name="connsiteX858" fmla="*/ 251283 w 1607795"/>
                <a:gd name="connsiteY858" fmla="*/ 1011250 h 1988131"/>
                <a:gd name="connsiteX859" fmla="*/ 253035 w 1607795"/>
                <a:gd name="connsiteY859" fmla="*/ 1002487 h 1988131"/>
                <a:gd name="connsiteX860" fmla="*/ 247777 w 1607795"/>
                <a:gd name="connsiteY860" fmla="*/ 1009498 h 1988131"/>
                <a:gd name="connsiteX861" fmla="*/ 246025 w 1607795"/>
                <a:gd name="connsiteY861" fmla="*/ 1014755 h 1988131"/>
                <a:gd name="connsiteX862" fmla="*/ 242520 w 1607795"/>
                <a:gd name="connsiteY862" fmla="*/ 1011250 h 1988131"/>
                <a:gd name="connsiteX863" fmla="*/ 232004 w 1607795"/>
                <a:gd name="connsiteY863" fmla="*/ 1005992 h 1988131"/>
                <a:gd name="connsiteX864" fmla="*/ 219736 w 1607795"/>
                <a:gd name="connsiteY864" fmla="*/ 995477 h 1988131"/>
                <a:gd name="connsiteX865" fmla="*/ 219736 w 1607795"/>
                <a:gd name="connsiteY865" fmla="*/ 986714 h 1988131"/>
                <a:gd name="connsiteX866" fmla="*/ 212725 w 1607795"/>
                <a:gd name="connsiteY866" fmla="*/ 976198 h 1988131"/>
                <a:gd name="connsiteX867" fmla="*/ 198705 w 1607795"/>
                <a:gd name="connsiteY867" fmla="*/ 972693 h 1988131"/>
                <a:gd name="connsiteX868" fmla="*/ 189942 w 1607795"/>
                <a:gd name="connsiteY868" fmla="*/ 972693 h 1988131"/>
                <a:gd name="connsiteX869" fmla="*/ 177674 w 1607795"/>
                <a:gd name="connsiteY869" fmla="*/ 969188 h 1988131"/>
                <a:gd name="connsiteX870" fmla="*/ 174168 w 1607795"/>
                <a:gd name="connsiteY870" fmla="*/ 965683 h 1988131"/>
                <a:gd name="connsiteX871" fmla="*/ 167158 w 1607795"/>
                <a:gd name="connsiteY871" fmla="*/ 944651 h 1988131"/>
                <a:gd name="connsiteX872" fmla="*/ 165405 w 1607795"/>
                <a:gd name="connsiteY872" fmla="*/ 941146 h 1988131"/>
                <a:gd name="connsiteX873" fmla="*/ 153137 w 1607795"/>
                <a:gd name="connsiteY873" fmla="*/ 909599 h 1988131"/>
                <a:gd name="connsiteX874" fmla="*/ 153137 w 1607795"/>
                <a:gd name="connsiteY874" fmla="*/ 906094 h 1988131"/>
                <a:gd name="connsiteX875" fmla="*/ 154013 w 1607795"/>
                <a:gd name="connsiteY875" fmla="*/ 892074 h 1988131"/>
                <a:gd name="connsiteX876" fmla="*/ 158395 w 1607795"/>
                <a:gd name="connsiteY876" fmla="*/ 876300 h 1988131"/>
                <a:gd name="connsiteX877" fmla="*/ 167158 w 1607795"/>
                <a:gd name="connsiteY877" fmla="*/ 857022 h 1988131"/>
                <a:gd name="connsiteX878" fmla="*/ 175921 w 1607795"/>
                <a:gd name="connsiteY878" fmla="*/ 837743 h 1988131"/>
                <a:gd name="connsiteX879" fmla="*/ 186437 w 1607795"/>
                <a:gd name="connsiteY879" fmla="*/ 816712 h 1988131"/>
                <a:gd name="connsiteX880" fmla="*/ 188189 w 1607795"/>
                <a:gd name="connsiteY880" fmla="*/ 813207 h 1988131"/>
                <a:gd name="connsiteX881" fmla="*/ 184684 w 1607795"/>
                <a:gd name="connsiteY881" fmla="*/ 727329 h 1988131"/>
                <a:gd name="connsiteX882" fmla="*/ 186437 w 1607795"/>
                <a:gd name="connsiteY882" fmla="*/ 681761 h 1988131"/>
                <a:gd name="connsiteX883" fmla="*/ 184684 w 1607795"/>
                <a:gd name="connsiteY883" fmla="*/ 627431 h 1988131"/>
                <a:gd name="connsiteX884" fmla="*/ 183807 w 1607795"/>
                <a:gd name="connsiteY884" fmla="*/ 603771 h 1988131"/>
                <a:gd name="connsiteX885" fmla="*/ 184684 w 1607795"/>
                <a:gd name="connsiteY885" fmla="*/ 571348 h 1988131"/>
                <a:gd name="connsiteX886" fmla="*/ 182931 w 1607795"/>
                <a:gd name="connsiteY886" fmla="*/ 564337 h 1988131"/>
                <a:gd name="connsiteX887" fmla="*/ 182931 w 1607795"/>
                <a:gd name="connsiteY887" fmla="*/ 559079 h 1988131"/>
                <a:gd name="connsiteX888" fmla="*/ 174168 w 1607795"/>
                <a:gd name="connsiteY888" fmla="*/ 545059 h 1988131"/>
                <a:gd name="connsiteX889" fmla="*/ 167158 w 1607795"/>
                <a:gd name="connsiteY889" fmla="*/ 537172 h 1988131"/>
                <a:gd name="connsiteX890" fmla="*/ 158395 w 1607795"/>
                <a:gd name="connsiteY890" fmla="*/ 531038 h 1988131"/>
                <a:gd name="connsiteX891" fmla="*/ 156642 w 1607795"/>
                <a:gd name="connsiteY891" fmla="*/ 526656 h 1988131"/>
                <a:gd name="connsiteX892" fmla="*/ 158395 w 1607795"/>
                <a:gd name="connsiteY892" fmla="*/ 522275 h 1988131"/>
                <a:gd name="connsiteX893" fmla="*/ 160147 w 1607795"/>
                <a:gd name="connsiteY893" fmla="*/ 515264 h 1988131"/>
                <a:gd name="connsiteX894" fmla="*/ 160147 w 1607795"/>
                <a:gd name="connsiteY894" fmla="*/ 510007 h 1988131"/>
                <a:gd name="connsiteX895" fmla="*/ 156642 w 1607795"/>
                <a:gd name="connsiteY895" fmla="*/ 499491 h 1988131"/>
                <a:gd name="connsiteX896" fmla="*/ 152261 w 1607795"/>
                <a:gd name="connsiteY896" fmla="*/ 492481 h 1988131"/>
                <a:gd name="connsiteX897" fmla="*/ 153137 w 1607795"/>
                <a:gd name="connsiteY897" fmla="*/ 481965 h 1988131"/>
                <a:gd name="connsiteX898" fmla="*/ 165405 w 1607795"/>
                <a:gd name="connsiteY898" fmla="*/ 460934 h 1988131"/>
                <a:gd name="connsiteX899" fmla="*/ 179426 w 1607795"/>
                <a:gd name="connsiteY899" fmla="*/ 441655 h 1988131"/>
                <a:gd name="connsiteX900" fmla="*/ 200457 w 1607795"/>
                <a:gd name="connsiteY900" fmla="*/ 434645 h 1988131"/>
                <a:gd name="connsiteX901" fmla="*/ 205715 w 1607795"/>
                <a:gd name="connsiteY901" fmla="*/ 429387 h 1988131"/>
                <a:gd name="connsiteX902" fmla="*/ 223241 w 1607795"/>
                <a:gd name="connsiteY902" fmla="*/ 410109 h 1988131"/>
                <a:gd name="connsiteX903" fmla="*/ 228499 w 1607795"/>
                <a:gd name="connsiteY903" fmla="*/ 406603 h 1988131"/>
                <a:gd name="connsiteX904" fmla="*/ 233756 w 1607795"/>
                <a:gd name="connsiteY904" fmla="*/ 404851 h 1988131"/>
                <a:gd name="connsiteX905" fmla="*/ 249530 w 1607795"/>
                <a:gd name="connsiteY905" fmla="*/ 392583 h 1988131"/>
                <a:gd name="connsiteX906" fmla="*/ 253035 w 1607795"/>
                <a:gd name="connsiteY906" fmla="*/ 390830 h 1988131"/>
                <a:gd name="connsiteX907" fmla="*/ 291592 w 1607795"/>
                <a:gd name="connsiteY907" fmla="*/ 382067 h 1988131"/>
                <a:gd name="connsiteX908" fmla="*/ 312624 w 1607795"/>
                <a:gd name="connsiteY908" fmla="*/ 385572 h 1988131"/>
                <a:gd name="connsiteX909" fmla="*/ 342418 w 1607795"/>
                <a:gd name="connsiteY909" fmla="*/ 404851 h 1988131"/>
                <a:gd name="connsiteX910" fmla="*/ 361696 w 1607795"/>
                <a:gd name="connsiteY910" fmla="*/ 443408 h 1988131"/>
                <a:gd name="connsiteX911" fmla="*/ 363449 w 1607795"/>
                <a:gd name="connsiteY911" fmla="*/ 452171 h 1988131"/>
                <a:gd name="connsiteX912" fmla="*/ 370459 w 1607795"/>
                <a:gd name="connsiteY912" fmla="*/ 438150 h 1988131"/>
                <a:gd name="connsiteX913" fmla="*/ 377470 w 1607795"/>
                <a:gd name="connsiteY913" fmla="*/ 396088 h 1988131"/>
                <a:gd name="connsiteX914" fmla="*/ 384480 w 1607795"/>
                <a:gd name="connsiteY914" fmla="*/ 354902 h 1988131"/>
                <a:gd name="connsiteX915" fmla="*/ 391490 w 1607795"/>
                <a:gd name="connsiteY915" fmla="*/ 299695 h 1988131"/>
                <a:gd name="connsiteX916" fmla="*/ 394995 w 1607795"/>
                <a:gd name="connsiteY916" fmla="*/ 289179 h 1988131"/>
                <a:gd name="connsiteX917" fmla="*/ 398501 w 1607795"/>
                <a:gd name="connsiteY917" fmla="*/ 289179 h 1988131"/>
                <a:gd name="connsiteX918" fmla="*/ 402006 w 1607795"/>
                <a:gd name="connsiteY918" fmla="*/ 276911 h 1988131"/>
                <a:gd name="connsiteX919" fmla="*/ 407264 w 1607795"/>
                <a:gd name="connsiteY919" fmla="*/ 240106 h 1988131"/>
                <a:gd name="connsiteX920" fmla="*/ 418948 w 1607795"/>
                <a:gd name="connsiteY920" fmla="*/ 216738 h 1988131"/>
                <a:gd name="connsiteX921" fmla="*/ 416027 w 1607795"/>
                <a:gd name="connsiteY921" fmla="*/ 231343 h 1988131"/>
                <a:gd name="connsiteX922" fmla="*/ 416027 w 1607795"/>
                <a:gd name="connsiteY922" fmla="*/ 236601 h 1988131"/>
                <a:gd name="connsiteX923" fmla="*/ 417780 w 1607795"/>
                <a:gd name="connsiteY923" fmla="*/ 236601 h 1988131"/>
                <a:gd name="connsiteX924" fmla="*/ 423037 w 1607795"/>
                <a:gd name="connsiteY924" fmla="*/ 212065 h 1988131"/>
                <a:gd name="connsiteX925" fmla="*/ 421285 w 1607795"/>
                <a:gd name="connsiteY925" fmla="*/ 212065 h 1988131"/>
                <a:gd name="connsiteX926" fmla="*/ 418948 w 1607795"/>
                <a:gd name="connsiteY926" fmla="*/ 216738 h 1988131"/>
                <a:gd name="connsiteX927" fmla="*/ 419532 w 1607795"/>
                <a:gd name="connsiteY927" fmla="*/ 213817 h 1988131"/>
                <a:gd name="connsiteX928" fmla="*/ 421285 w 1607795"/>
                <a:gd name="connsiteY928" fmla="*/ 212065 h 1988131"/>
                <a:gd name="connsiteX929" fmla="*/ 1020674 w 1607795"/>
                <a:gd name="connsiteY929" fmla="*/ 145466 h 1988131"/>
                <a:gd name="connsiteX930" fmla="*/ 997890 w 1607795"/>
                <a:gd name="connsiteY930" fmla="*/ 152476 h 1988131"/>
                <a:gd name="connsiteX931" fmla="*/ 1004900 w 1607795"/>
                <a:gd name="connsiteY931" fmla="*/ 154229 h 1988131"/>
                <a:gd name="connsiteX932" fmla="*/ 1020674 w 1607795"/>
                <a:gd name="connsiteY932" fmla="*/ 145466 h 1988131"/>
                <a:gd name="connsiteX933" fmla="*/ 1364183 w 1607795"/>
                <a:gd name="connsiteY933" fmla="*/ 94641 h 1988131"/>
                <a:gd name="connsiteX934" fmla="*/ 1358926 w 1607795"/>
                <a:gd name="connsiteY934" fmla="*/ 96393 h 1988131"/>
                <a:gd name="connsiteX935" fmla="*/ 1367689 w 1607795"/>
                <a:gd name="connsiteY935" fmla="*/ 96393 h 1988131"/>
                <a:gd name="connsiteX936" fmla="*/ 1364183 w 1607795"/>
                <a:gd name="connsiteY936" fmla="*/ 94641 h 1988131"/>
                <a:gd name="connsiteX937" fmla="*/ 1406246 w 1607795"/>
                <a:gd name="connsiteY937" fmla="*/ 89383 h 1988131"/>
                <a:gd name="connsiteX938" fmla="*/ 1397483 w 1607795"/>
                <a:gd name="connsiteY938" fmla="*/ 90259 h 1988131"/>
                <a:gd name="connsiteX939" fmla="*/ 1397483 w 1607795"/>
                <a:gd name="connsiteY939" fmla="*/ 96393 h 1988131"/>
                <a:gd name="connsiteX940" fmla="*/ 1406246 w 1607795"/>
                <a:gd name="connsiteY940" fmla="*/ 89383 h 1988131"/>
                <a:gd name="connsiteX941" fmla="*/ 1422019 w 1607795"/>
                <a:gd name="connsiteY941" fmla="*/ 85878 h 1988131"/>
                <a:gd name="connsiteX942" fmla="*/ 1423772 w 1607795"/>
                <a:gd name="connsiteY942" fmla="*/ 88506 h 1988131"/>
                <a:gd name="connsiteX943" fmla="*/ 1427277 w 1607795"/>
                <a:gd name="connsiteY943" fmla="*/ 89383 h 1988131"/>
                <a:gd name="connsiteX944" fmla="*/ 1427277 w 1607795"/>
                <a:gd name="connsiteY944" fmla="*/ 85878 h 1988131"/>
                <a:gd name="connsiteX945" fmla="*/ 1422019 w 1607795"/>
                <a:gd name="connsiteY945" fmla="*/ 85878 h 1988131"/>
                <a:gd name="connsiteX946" fmla="*/ 1280497 w 1607795"/>
                <a:gd name="connsiteY946" fmla="*/ 22346 h 1988131"/>
                <a:gd name="connsiteX947" fmla="*/ 1281811 w 1607795"/>
                <a:gd name="connsiteY947" fmla="*/ 24537 h 1988131"/>
                <a:gd name="connsiteX948" fmla="*/ 1284440 w 1607795"/>
                <a:gd name="connsiteY948" fmla="*/ 25413 h 1988131"/>
                <a:gd name="connsiteX949" fmla="*/ 1290574 w 1607795"/>
                <a:gd name="connsiteY949" fmla="*/ 24537 h 1988131"/>
                <a:gd name="connsiteX950" fmla="*/ 1322121 w 1607795"/>
                <a:gd name="connsiteY950" fmla="*/ 24537 h 1988131"/>
                <a:gd name="connsiteX951" fmla="*/ 1330884 w 1607795"/>
                <a:gd name="connsiteY951" fmla="*/ 28042 h 1988131"/>
                <a:gd name="connsiteX952" fmla="*/ 1364183 w 1607795"/>
                <a:gd name="connsiteY952" fmla="*/ 35052 h 1988131"/>
                <a:gd name="connsiteX953" fmla="*/ 1378204 w 1607795"/>
                <a:gd name="connsiteY953" fmla="*/ 41186 h 1988131"/>
                <a:gd name="connsiteX954" fmla="*/ 1385215 w 1607795"/>
                <a:gd name="connsiteY954" fmla="*/ 52578 h 1988131"/>
                <a:gd name="connsiteX955" fmla="*/ 1393978 w 1607795"/>
                <a:gd name="connsiteY955" fmla="*/ 70104 h 1988131"/>
                <a:gd name="connsiteX956" fmla="*/ 1397483 w 1607795"/>
                <a:gd name="connsiteY956" fmla="*/ 65723 h 1988131"/>
                <a:gd name="connsiteX957" fmla="*/ 1402741 w 1607795"/>
                <a:gd name="connsiteY957" fmla="*/ 63094 h 1988131"/>
                <a:gd name="connsiteX958" fmla="*/ 1409751 w 1607795"/>
                <a:gd name="connsiteY958" fmla="*/ 52578 h 1988131"/>
                <a:gd name="connsiteX959" fmla="*/ 1404493 w 1607795"/>
                <a:gd name="connsiteY959" fmla="*/ 48197 h 1988131"/>
                <a:gd name="connsiteX960" fmla="*/ 1397483 w 1607795"/>
                <a:gd name="connsiteY960" fmla="*/ 49073 h 1988131"/>
                <a:gd name="connsiteX961" fmla="*/ 1397483 w 1607795"/>
                <a:gd name="connsiteY961" fmla="*/ 42062 h 1988131"/>
                <a:gd name="connsiteX962" fmla="*/ 1422019 w 1607795"/>
                <a:gd name="connsiteY962" fmla="*/ 42062 h 1988131"/>
                <a:gd name="connsiteX963" fmla="*/ 1431658 w 1607795"/>
                <a:gd name="connsiteY963" fmla="*/ 47320 h 1988131"/>
                <a:gd name="connsiteX964" fmla="*/ 1444803 w 1607795"/>
                <a:gd name="connsiteY964" fmla="*/ 57836 h 1988131"/>
                <a:gd name="connsiteX965" fmla="*/ 1437793 w 1607795"/>
                <a:gd name="connsiteY965" fmla="*/ 58712 h 1988131"/>
                <a:gd name="connsiteX966" fmla="*/ 1430782 w 1607795"/>
                <a:gd name="connsiteY966" fmla="*/ 59589 h 1988131"/>
                <a:gd name="connsiteX967" fmla="*/ 1409751 w 1607795"/>
                <a:gd name="connsiteY967" fmla="*/ 66599 h 1988131"/>
                <a:gd name="connsiteX968" fmla="*/ 1403617 w 1607795"/>
                <a:gd name="connsiteY968" fmla="*/ 68352 h 1988131"/>
                <a:gd name="connsiteX969" fmla="*/ 1397483 w 1607795"/>
                <a:gd name="connsiteY969" fmla="*/ 71857 h 1988131"/>
                <a:gd name="connsiteX970" fmla="*/ 1406246 w 1607795"/>
                <a:gd name="connsiteY970" fmla="*/ 77114 h 1988131"/>
                <a:gd name="connsiteX971" fmla="*/ 1409751 w 1607795"/>
                <a:gd name="connsiteY971" fmla="*/ 82372 h 1988131"/>
                <a:gd name="connsiteX972" fmla="*/ 1422019 w 1607795"/>
                <a:gd name="connsiteY972" fmla="*/ 82372 h 1988131"/>
                <a:gd name="connsiteX973" fmla="*/ 1422019 w 1607795"/>
                <a:gd name="connsiteY973" fmla="*/ 78867 h 1988131"/>
                <a:gd name="connsiteX974" fmla="*/ 1436040 w 1607795"/>
                <a:gd name="connsiteY974" fmla="*/ 75362 h 1988131"/>
                <a:gd name="connsiteX975" fmla="*/ 1441298 w 1607795"/>
                <a:gd name="connsiteY975" fmla="*/ 78867 h 1988131"/>
                <a:gd name="connsiteX976" fmla="*/ 1444803 w 1607795"/>
                <a:gd name="connsiteY976" fmla="*/ 85878 h 1988131"/>
                <a:gd name="connsiteX977" fmla="*/ 1448308 w 1607795"/>
                <a:gd name="connsiteY977" fmla="*/ 89383 h 1988131"/>
                <a:gd name="connsiteX978" fmla="*/ 1459700 w 1607795"/>
                <a:gd name="connsiteY978" fmla="*/ 92888 h 1988131"/>
                <a:gd name="connsiteX979" fmla="*/ 1467587 w 1607795"/>
                <a:gd name="connsiteY979" fmla="*/ 96393 h 1988131"/>
                <a:gd name="connsiteX980" fmla="*/ 1483360 w 1607795"/>
                <a:gd name="connsiteY980" fmla="*/ 108661 h 1988131"/>
                <a:gd name="connsiteX981" fmla="*/ 1489494 w 1607795"/>
                <a:gd name="connsiteY981" fmla="*/ 122682 h 1988131"/>
                <a:gd name="connsiteX982" fmla="*/ 1497381 w 1607795"/>
                <a:gd name="connsiteY982" fmla="*/ 129693 h 1988131"/>
                <a:gd name="connsiteX983" fmla="*/ 1509649 w 1607795"/>
                <a:gd name="connsiteY983" fmla="*/ 136703 h 1988131"/>
                <a:gd name="connsiteX984" fmla="*/ 1518412 w 1607795"/>
                <a:gd name="connsiteY984" fmla="*/ 152476 h 1988131"/>
                <a:gd name="connsiteX985" fmla="*/ 1519289 w 1607795"/>
                <a:gd name="connsiteY985" fmla="*/ 168250 h 1988131"/>
                <a:gd name="connsiteX986" fmla="*/ 1518412 w 1607795"/>
                <a:gd name="connsiteY986" fmla="*/ 185776 h 1988131"/>
                <a:gd name="connsiteX987" fmla="*/ 1518412 w 1607795"/>
                <a:gd name="connsiteY987" fmla="*/ 189281 h 1988131"/>
                <a:gd name="connsiteX988" fmla="*/ 1518412 w 1607795"/>
                <a:gd name="connsiteY988" fmla="*/ 213817 h 1988131"/>
                <a:gd name="connsiteX989" fmla="*/ 1518412 w 1607795"/>
                <a:gd name="connsiteY989" fmla="*/ 224333 h 1988131"/>
                <a:gd name="connsiteX990" fmla="*/ 1516660 w 1607795"/>
                <a:gd name="connsiteY990" fmla="*/ 227838 h 1988131"/>
                <a:gd name="connsiteX991" fmla="*/ 1514907 w 1607795"/>
                <a:gd name="connsiteY991" fmla="*/ 233096 h 1988131"/>
                <a:gd name="connsiteX992" fmla="*/ 1504391 w 1607795"/>
                <a:gd name="connsiteY992" fmla="*/ 255880 h 1988131"/>
                <a:gd name="connsiteX993" fmla="*/ 1502639 w 1607795"/>
                <a:gd name="connsiteY993" fmla="*/ 259385 h 1988131"/>
                <a:gd name="connsiteX994" fmla="*/ 1500010 w 1607795"/>
                <a:gd name="connsiteY994" fmla="*/ 267272 h 1988131"/>
                <a:gd name="connsiteX995" fmla="*/ 1497381 w 1607795"/>
                <a:gd name="connsiteY995" fmla="*/ 275158 h 1988131"/>
                <a:gd name="connsiteX996" fmla="*/ 1492999 w 1607795"/>
                <a:gd name="connsiteY996" fmla="*/ 279540 h 1988131"/>
                <a:gd name="connsiteX997" fmla="*/ 1490370 w 1607795"/>
                <a:gd name="connsiteY997" fmla="*/ 285674 h 1988131"/>
                <a:gd name="connsiteX998" fmla="*/ 1467587 w 1607795"/>
                <a:gd name="connsiteY998" fmla="*/ 290932 h 1988131"/>
                <a:gd name="connsiteX999" fmla="*/ 1444803 w 1607795"/>
                <a:gd name="connsiteY999" fmla="*/ 299695 h 1988131"/>
                <a:gd name="connsiteX1000" fmla="*/ 1422019 w 1607795"/>
                <a:gd name="connsiteY1000" fmla="*/ 299695 h 1988131"/>
                <a:gd name="connsiteX1001" fmla="*/ 1418514 w 1607795"/>
                <a:gd name="connsiteY1001" fmla="*/ 297942 h 1988131"/>
                <a:gd name="connsiteX1002" fmla="*/ 1415009 w 1607795"/>
                <a:gd name="connsiteY1002" fmla="*/ 299695 h 1988131"/>
                <a:gd name="connsiteX1003" fmla="*/ 1403617 w 1607795"/>
                <a:gd name="connsiteY1003" fmla="*/ 300571 h 1988131"/>
                <a:gd name="connsiteX1004" fmla="*/ 1393978 w 1607795"/>
                <a:gd name="connsiteY1004" fmla="*/ 299695 h 1988131"/>
                <a:gd name="connsiteX1005" fmla="*/ 1364183 w 1607795"/>
                <a:gd name="connsiteY1005" fmla="*/ 289179 h 1988131"/>
                <a:gd name="connsiteX1006" fmla="*/ 1358926 w 1607795"/>
                <a:gd name="connsiteY1006" fmla="*/ 289179 h 1988131"/>
                <a:gd name="connsiteX1007" fmla="*/ 1374699 w 1607795"/>
                <a:gd name="connsiteY1007" fmla="*/ 295313 h 1988131"/>
                <a:gd name="connsiteX1008" fmla="*/ 1388720 w 1607795"/>
                <a:gd name="connsiteY1008" fmla="*/ 299695 h 1988131"/>
                <a:gd name="connsiteX1009" fmla="*/ 1376452 w 1607795"/>
                <a:gd name="connsiteY1009" fmla="*/ 301447 h 1988131"/>
                <a:gd name="connsiteX1010" fmla="*/ 1362431 w 1607795"/>
                <a:gd name="connsiteY1010" fmla="*/ 299695 h 1988131"/>
                <a:gd name="connsiteX1011" fmla="*/ 1341400 w 1607795"/>
                <a:gd name="connsiteY1011" fmla="*/ 300571 h 1988131"/>
                <a:gd name="connsiteX1012" fmla="*/ 1325626 w 1607795"/>
                <a:gd name="connsiteY1012" fmla="*/ 303200 h 1988131"/>
                <a:gd name="connsiteX1013" fmla="*/ 1318616 w 1607795"/>
                <a:gd name="connsiteY1013" fmla="*/ 306705 h 1988131"/>
                <a:gd name="connsiteX1014" fmla="*/ 1313358 w 1607795"/>
                <a:gd name="connsiteY1014" fmla="*/ 306705 h 1988131"/>
                <a:gd name="connsiteX1015" fmla="*/ 1333513 w 1607795"/>
                <a:gd name="connsiteY1015" fmla="*/ 299695 h 1988131"/>
                <a:gd name="connsiteX1016" fmla="*/ 1351916 w 1607795"/>
                <a:gd name="connsiteY1016" fmla="*/ 290932 h 1988131"/>
                <a:gd name="connsiteX1017" fmla="*/ 1342276 w 1607795"/>
                <a:gd name="connsiteY1017" fmla="*/ 291808 h 1988131"/>
                <a:gd name="connsiteX1018" fmla="*/ 1330884 w 1607795"/>
                <a:gd name="connsiteY1018" fmla="*/ 290932 h 1988131"/>
                <a:gd name="connsiteX1019" fmla="*/ 1343152 w 1607795"/>
                <a:gd name="connsiteY1019" fmla="*/ 285674 h 1988131"/>
                <a:gd name="connsiteX1020" fmla="*/ 1339647 w 1607795"/>
                <a:gd name="connsiteY1020" fmla="*/ 285674 h 1988131"/>
                <a:gd name="connsiteX1021" fmla="*/ 1322121 w 1607795"/>
                <a:gd name="connsiteY1021" fmla="*/ 292684 h 1988131"/>
                <a:gd name="connsiteX1022" fmla="*/ 1302843 w 1607795"/>
                <a:gd name="connsiteY1022" fmla="*/ 299695 h 1988131"/>
                <a:gd name="connsiteX1023" fmla="*/ 1299337 w 1607795"/>
                <a:gd name="connsiteY1023" fmla="*/ 303200 h 1988131"/>
                <a:gd name="connsiteX1024" fmla="*/ 1294080 w 1607795"/>
                <a:gd name="connsiteY1024" fmla="*/ 303200 h 1988131"/>
                <a:gd name="connsiteX1025" fmla="*/ 1284440 w 1607795"/>
                <a:gd name="connsiteY1025" fmla="*/ 310210 h 1988131"/>
                <a:gd name="connsiteX1026" fmla="*/ 1273049 w 1607795"/>
                <a:gd name="connsiteY1026" fmla="*/ 313716 h 1988131"/>
                <a:gd name="connsiteX1027" fmla="*/ 1246759 w 1607795"/>
                <a:gd name="connsiteY1027" fmla="*/ 331241 h 1988131"/>
                <a:gd name="connsiteX1028" fmla="*/ 1278306 w 1607795"/>
                <a:gd name="connsiteY1028" fmla="*/ 320726 h 1988131"/>
                <a:gd name="connsiteX1029" fmla="*/ 1309853 w 1607795"/>
                <a:gd name="connsiteY1029" fmla="*/ 310210 h 1988131"/>
                <a:gd name="connsiteX1030" fmla="*/ 1294080 w 1607795"/>
                <a:gd name="connsiteY1030" fmla="*/ 317221 h 1988131"/>
                <a:gd name="connsiteX1031" fmla="*/ 1269543 w 1607795"/>
                <a:gd name="connsiteY1031" fmla="*/ 328613 h 1988131"/>
                <a:gd name="connsiteX1032" fmla="*/ 1243254 w 1607795"/>
                <a:gd name="connsiteY1032" fmla="*/ 341757 h 1988131"/>
                <a:gd name="connsiteX1033" fmla="*/ 1221346 w 1607795"/>
                <a:gd name="connsiteY1033" fmla="*/ 351396 h 1988131"/>
                <a:gd name="connsiteX1034" fmla="*/ 1195934 w 1607795"/>
                <a:gd name="connsiteY1034" fmla="*/ 362788 h 1988131"/>
                <a:gd name="connsiteX1035" fmla="*/ 1157377 w 1607795"/>
                <a:gd name="connsiteY1035" fmla="*/ 389077 h 1988131"/>
                <a:gd name="connsiteX1036" fmla="*/ 1153872 w 1607795"/>
                <a:gd name="connsiteY1036" fmla="*/ 390830 h 1988131"/>
                <a:gd name="connsiteX1037" fmla="*/ 1156500 w 1607795"/>
                <a:gd name="connsiteY1037" fmla="*/ 396964 h 1988131"/>
                <a:gd name="connsiteX1038" fmla="*/ 1160882 w 1607795"/>
                <a:gd name="connsiteY1038" fmla="*/ 403098 h 1988131"/>
                <a:gd name="connsiteX1039" fmla="*/ 1162635 w 1607795"/>
                <a:gd name="connsiteY1039" fmla="*/ 407480 h 1988131"/>
                <a:gd name="connsiteX1040" fmla="*/ 1167892 w 1607795"/>
                <a:gd name="connsiteY1040" fmla="*/ 410109 h 1988131"/>
                <a:gd name="connsiteX1041" fmla="*/ 1177531 w 1607795"/>
                <a:gd name="connsiteY1041" fmla="*/ 411861 h 1988131"/>
                <a:gd name="connsiteX1042" fmla="*/ 1183666 w 1607795"/>
                <a:gd name="connsiteY1042" fmla="*/ 418871 h 1988131"/>
                <a:gd name="connsiteX1043" fmla="*/ 1188923 w 1607795"/>
                <a:gd name="connsiteY1043" fmla="*/ 424129 h 1988131"/>
                <a:gd name="connsiteX1044" fmla="*/ 1191553 w 1607795"/>
                <a:gd name="connsiteY1044" fmla="*/ 421500 h 1988131"/>
                <a:gd name="connsiteX1045" fmla="*/ 1194181 w 1607795"/>
                <a:gd name="connsiteY1045" fmla="*/ 418871 h 1988131"/>
                <a:gd name="connsiteX1046" fmla="*/ 1197686 w 1607795"/>
                <a:gd name="connsiteY1046" fmla="*/ 420624 h 1988131"/>
                <a:gd name="connsiteX1047" fmla="*/ 1202945 w 1607795"/>
                <a:gd name="connsiteY1047" fmla="*/ 422377 h 1988131"/>
                <a:gd name="connsiteX1048" fmla="*/ 1206449 w 1607795"/>
                <a:gd name="connsiteY1048" fmla="*/ 424129 h 1988131"/>
                <a:gd name="connsiteX1049" fmla="*/ 1209955 w 1607795"/>
                <a:gd name="connsiteY1049" fmla="*/ 426758 h 1988131"/>
                <a:gd name="connsiteX1050" fmla="*/ 1215213 w 1607795"/>
                <a:gd name="connsiteY1050" fmla="*/ 429387 h 1988131"/>
                <a:gd name="connsiteX1051" fmla="*/ 1220470 w 1607795"/>
                <a:gd name="connsiteY1051" fmla="*/ 426758 h 1988131"/>
                <a:gd name="connsiteX1052" fmla="*/ 1227481 w 1607795"/>
                <a:gd name="connsiteY1052" fmla="*/ 424129 h 1988131"/>
                <a:gd name="connsiteX1053" fmla="*/ 1230986 w 1607795"/>
                <a:gd name="connsiteY1053" fmla="*/ 431140 h 1988131"/>
                <a:gd name="connsiteX1054" fmla="*/ 1239749 w 1607795"/>
                <a:gd name="connsiteY1054" fmla="*/ 434645 h 1988131"/>
                <a:gd name="connsiteX1055" fmla="*/ 1257275 w 1607795"/>
                <a:gd name="connsiteY1055" fmla="*/ 443408 h 1988131"/>
                <a:gd name="connsiteX1056" fmla="*/ 1269543 w 1607795"/>
                <a:gd name="connsiteY1056" fmla="*/ 453923 h 1988131"/>
                <a:gd name="connsiteX1057" fmla="*/ 1278306 w 1607795"/>
                <a:gd name="connsiteY1057" fmla="*/ 461810 h 1988131"/>
                <a:gd name="connsiteX1058" fmla="*/ 1294080 w 1607795"/>
                <a:gd name="connsiteY1058" fmla="*/ 460934 h 1988131"/>
                <a:gd name="connsiteX1059" fmla="*/ 1302843 w 1607795"/>
                <a:gd name="connsiteY1059" fmla="*/ 458305 h 1988131"/>
                <a:gd name="connsiteX1060" fmla="*/ 1309853 w 1607795"/>
                <a:gd name="connsiteY1060" fmla="*/ 455676 h 1988131"/>
                <a:gd name="connsiteX1061" fmla="*/ 1322121 w 1607795"/>
                <a:gd name="connsiteY1061" fmla="*/ 453923 h 1988131"/>
                <a:gd name="connsiteX1062" fmla="*/ 1330884 w 1607795"/>
                <a:gd name="connsiteY1062" fmla="*/ 450418 h 1988131"/>
                <a:gd name="connsiteX1063" fmla="*/ 1339647 w 1607795"/>
                <a:gd name="connsiteY1063" fmla="*/ 446037 h 1988131"/>
                <a:gd name="connsiteX1064" fmla="*/ 1351916 w 1607795"/>
                <a:gd name="connsiteY1064" fmla="*/ 443408 h 1988131"/>
                <a:gd name="connsiteX1065" fmla="*/ 1371194 w 1607795"/>
                <a:gd name="connsiteY1065" fmla="*/ 436398 h 1988131"/>
                <a:gd name="connsiteX1066" fmla="*/ 1385215 w 1607795"/>
                <a:gd name="connsiteY1066" fmla="*/ 439903 h 1988131"/>
                <a:gd name="connsiteX1067" fmla="*/ 1415009 w 1607795"/>
                <a:gd name="connsiteY1067" fmla="*/ 453923 h 1988131"/>
                <a:gd name="connsiteX1068" fmla="*/ 1423772 w 1607795"/>
                <a:gd name="connsiteY1068" fmla="*/ 456552 h 1988131"/>
                <a:gd name="connsiteX1069" fmla="*/ 1436040 w 1607795"/>
                <a:gd name="connsiteY1069" fmla="*/ 460934 h 1988131"/>
                <a:gd name="connsiteX1070" fmla="*/ 1444803 w 1607795"/>
                <a:gd name="connsiteY1070" fmla="*/ 464439 h 1988131"/>
                <a:gd name="connsiteX1071" fmla="*/ 1458824 w 1607795"/>
                <a:gd name="connsiteY1071" fmla="*/ 469697 h 1988131"/>
                <a:gd name="connsiteX1072" fmla="*/ 1476350 w 1607795"/>
                <a:gd name="connsiteY1072" fmla="*/ 480212 h 1988131"/>
                <a:gd name="connsiteX1073" fmla="*/ 1502639 w 1607795"/>
                <a:gd name="connsiteY1073" fmla="*/ 487223 h 1988131"/>
                <a:gd name="connsiteX1074" fmla="*/ 1504391 w 1607795"/>
                <a:gd name="connsiteY1074" fmla="*/ 487223 h 1988131"/>
                <a:gd name="connsiteX1075" fmla="*/ 1530681 w 1607795"/>
                <a:gd name="connsiteY1075" fmla="*/ 494233 h 1988131"/>
                <a:gd name="connsiteX1076" fmla="*/ 1534186 w 1607795"/>
                <a:gd name="connsiteY1076" fmla="*/ 497738 h 1988131"/>
                <a:gd name="connsiteX1077" fmla="*/ 1560475 w 1607795"/>
                <a:gd name="connsiteY1077" fmla="*/ 513512 h 1988131"/>
                <a:gd name="connsiteX1078" fmla="*/ 1581506 w 1607795"/>
                <a:gd name="connsiteY1078" fmla="*/ 525780 h 1988131"/>
                <a:gd name="connsiteX1079" fmla="*/ 1584135 w 1607795"/>
                <a:gd name="connsiteY1079" fmla="*/ 531038 h 1988131"/>
                <a:gd name="connsiteX1080" fmla="*/ 1590269 w 1607795"/>
                <a:gd name="connsiteY1080" fmla="*/ 532790 h 1988131"/>
                <a:gd name="connsiteX1081" fmla="*/ 1606042 w 1607795"/>
                <a:gd name="connsiteY1081" fmla="*/ 545059 h 1988131"/>
                <a:gd name="connsiteX1082" fmla="*/ 1606919 w 1607795"/>
                <a:gd name="connsiteY1082" fmla="*/ 553822 h 1988131"/>
                <a:gd name="connsiteX1083" fmla="*/ 1606042 w 1607795"/>
                <a:gd name="connsiteY1083" fmla="*/ 564337 h 1988131"/>
                <a:gd name="connsiteX1084" fmla="*/ 1604290 w 1607795"/>
                <a:gd name="connsiteY1084" fmla="*/ 576606 h 1988131"/>
                <a:gd name="connsiteX1085" fmla="*/ 1606042 w 1607795"/>
                <a:gd name="connsiteY1085" fmla="*/ 601142 h 1988131"/>
                <a:gd name="connsiteX1086" fmla="*/ 1607795 w 1607795"/>
                <a:gd name="connsiteY1086" fmla="*/ 606400 h 1988131"/>
                <a:gd name="connsiteX1087" fmla="*/ 1606919 w 1607795"/>
                <a:gd name="connsiteY1087" fmla="*/ 615163 h 1988131"/>
                <a:gd name="connsiteX1088" fmla="*/ 1595527 w 1607795"/>
                <a:gd name="connsiteY1088" fmla="*/ 620420 h 1988131"/>
                <a:gd name="connsiteX1089" fmla="*/ 1593774 w 1607795"/>
                <a:gd name="connsiteY1089" fmla="*/ 627431 h 1988131"/>
                <a:gd name="connsiteX1090" fmla="*/ 1581506 w 1607795"/>
                <a:gd name="connsiteY1090" fmla="*/ 643204 h 1988131"/>
                <a:gd name="connsiteX1091" fmla="*/ 1560475 w 1607795"/>
                <a:gd name="connsiteY1091" fmla="*/ 660730 h 1988131"/>
                <a:gd name="connsiteX1092" fmla="*/ 1553464 w 1607795"/>
                <a:gd name="connsiteY1092" fmla="*/ 671246 h 1988131"/>
                <a:gd name="connsiteX1093" fmla="*/ 1546454 w 1607795"/>
                <a:gd name="connsiteY1093" fmla="*/ 674751 h 1988131"/>
                <a:gd name="connsiteX1094" fmla="*/ 1542949 w 1607795"/>
                <a:gd name="connsiteY1094" fmla="*/ 694030 h 1988131"/>
                <a:gd name="connsiteX1095" fmla="*/ 1541196 w 1607795"/>
                <a:gd name="connsiteY1095" fmla="*/ 730834 h 1988131"/>
                <a:gd name="connsiteX1096" fmla="*/ 1541196 w 1607795"/>
                <a:gd name="connsiteY1096" fmla="*/ 713308 h 1988131"/>
                <a:gd name="connsiteX1097" fmla="*/ 1534186 w 1607795"/>
                <a:gd name="connsiteY1097" fmla="*/ 713308 h 1988131"/>
                <a:gd name="connsiteX1098" fmla="*/ 1532433 w 1607795"/>
                <a:gd name="connsiteY1098" fmla="*/ 718566 h 1988131"/>
                <a:gd name="connsiteX1099" fmla="*/ 1530681 w 1607795"/>
                <a:gd name="connsiteY1099" fmla="*/ 730834 h 1988131"/>
                <a:gd name="connsiteX1100" fmla="*/ 1530681 w 1607795"/>
                <a:gd name="connsiteY1100" fmla="*/ 767639 h 1988131"/>
                <a:gd name="connsiteX1101" fmla="*/ 1527175 w 1607795"/>
                <a:gd name="connsiteY1101" fmla="*/ 778155 h 1988131"/>
                <a:gd name="connsiteX1102" fmla="*/ 1527175 w 1607795"/>
                <a:gd name="connsiteY1102" fmla="*/ 806196 h 1988131"/>
                <a:gd name="connsiteX1103" fmla="*/ 1530681 w 1607795"/>
                <a:gd name="connsiteY1103" fmla="*/ 841248 h 1988131"/>
                <a:gd name="connsiteX1104" fmla="*/ 1530681 w 1607795"/>
                <a:gd name="connsiteY1104" fmla="*/ 862279 h 1988131"/>
                <a:gd name="connsiteX1105" fmla="*/ 1532433 w 1607795"/>
                <a:gd name="connsiteY1105" fmla="*/ 864032 h 1988131"/>
                <a:gd name="connsiteX1106" fmla="*/ 1530681 w 1607795"/>
                <a:gd name="connsiteY1106" fmla="*/ 865784 h 1988131"/>
                <a:gd name="connsiteX1107" fmla="*/ 1534186 w 1607795"/>
                <a:gd name="connsiteY1107" fmla="*/ 890321 h 1988131"/>
                <a:gd name="connsiteX1108" fmla="*/ 1534186 w 1607795"/>
                <a:gd name="connsiteY1108" fmla="*/ 902589 h 1988131"/>
                <a:gd name="connsiteX1109" fmla="*/ 1534186 w 1607795"/>
                <a:gd name="connsiteY1109" fmla="*/ 913105 h 1988131"/>
                <a:gd name="connsiteX1110" fmla="*/ 1534186 w 1607795"/>
                <a:gd name="connsiteY1110" fmla="*/ 918362 h 1988131"/>
                <a:gd name="connsiteX1111" fmla="*/ 1537691 w 1607795"/>
                <a:gd name="connsiteY1111" fmla="*/ 925373 h 1988131"/>
                <a:gd name="connsiteX1112" fmla="*/ 1541196 w 1607795"/>
                <a:gd name="connsiteY1112" fmla="*/ 932383 h 1988131"/>
                <a:gd name="connsiteX1113" fmla="*/ 1542072 w 1607795"/>
                <a:gd name="connsiteY1113" fmla="*/ 944651 h 1988131"/>
                <a:gd name="connsiteX1114" fmla="*/ 1542949 w 1607795"/>
                <a:gd name="connsiteY1114" fmla="*/ 955167 h 1988131"/>
                <a:gd name="connsiteX1115" fmla="*/ 1544701 w 1607795"/>
                <a:gd name="connsiteY1115" fmla="*/ 965683 h 1988131"/>
                <a:gd name="connsiteX1116" fmla="*/ 1546454 w 1607795"/>
                <a:gd name="connsiteY1116" fmla="*/ 979703 h 1988131"/>
                <a:gd name="connsiteX1117" fmla="*/ 1549959 w 1607795"/>
                <a:gd name="connsiteY1117" fmla="*/ 991972 h 1988131"/>
                <a:gd name="connsiteX1118" fmla="*/ 1553464 w 1607795"/>
                <a:gd name="connsiteY1118" fmla="*/ 1007745 h 1988131"/>
                <a:gd name="connsiteX1119" fmla="*/ 1553464 w 1607795"/>
                <a:gd name="connsiteY1119" fmla="*/ 1014755 h 1988131"/>
                <a:gd name="connsiteX1120" fmla="*/ 1542949 w 1607795"/>
                <a:gd name="connsiteY1120" fmla="*/ 1044550 h 1988131"/>
                <a:gd name="connsiteX1121" fmla="*/ 1542949 w 1607795"/>
                <a:gd name="connsiteY1121" fmla="*/ 1072591 h 1988131"/>
                <a:gd name="connsiteX1122" fmla="*/ 1546454 w 1607795"/>
                <a:gd name="connsiteY1122" fmla="*/ 1099757 h 1988131"/>
                <a:gd name="connsiteX1123" fmla="*/ 1553464 w 1607795"/>
                <a:gd name="connsiteY1123" fmla="*/ 1128674 h 1988131"/>
                <a:gd name="connsiteX1124" fmla="*/ 1553464 w 1607795"/>
                <a:gd name="connsiteY1124" fmla="*/ 1137437 h 1988131"/>
                <a:gd name="connsiteX1125" fmla="*/ 1546454 w 1607795"/>
                <a:gd name="connsiteY1125" fmla="*/ 1140943 h 1988131"/>
                <a:gd name="connsiteX1126" fmla="*/ 1548206 w 1607795"/>
                <a:gd name="connsiteY1126" fmla="*/ 1147953 h 1988131"/>
                <a:gd name="connsiteX1127" fmla="*/ 1534186 w 1607795"/>
                <a:gd name="connsiteY1127" fmla="*/ 1161974 h 1988131"/>
                <a:gd name="connsiteX1128" fmla="*/ 1502639 w 1607795"/>
                <a:gd name="connsiteY1128" fmla="*/ 1172490 h 1988131"/>
                <a:gd name="connsiteX1129" fmla="*/ 1497381 w 1607795"/>
                <a:gd name="connsiteY1129" fmla="*/ 1175995 h 1988131"/>
                <a:gd name="connsiteX1130" fmla="*/ 1497381 w 1607795"/>
                <a:gd name="connsiteY1130" fmla="*/ 1188263 h 1988131"/>
                <a:gd name="connsiteX1131" fmla="*/ 1494752 w 1607795"/>
                <a:gd name="connsiteY1131" fmla="*/ 1196150 h 1988131"/>
                <a:gd name="connsiteX1132" fmla="*/ 1483360 w 1607795"/>
                <a:gd name="connsiteY1132" fmla="*/ 1198778 h 1988131"/>
                <a:gd name="connsiteX1133" fmla="*/ 1478979 w 1607795"/>
                <a:gd name="connsiteY1133" fmla="*/ 1199655 h 1988131"/>
                <a:gd name="connsiteX1134" fmla="*/ 1471092 w 1607795"/>
                <a:gd name="connsiteY1134" fmla="*/ 1200531 h 1988131"/>
                <a:gd name="connsiteX1135" fmla="*/ 1467587 w 1607795"/>
                <a:gd name="connsiteY1135" fmla="*/ 1198778 h 1988131"/>
                <a:gd name="connsiteX1136" fmla="*/ 1458824 w 1607795"/>
                <a:gd name="connsiteY1136" fmla="*/ 1198778 h 1988131"/>
                <a:gd name="connsiteX1137" fmla="*/ 1451814 w 1607795"/>
                <a:gd name="connsiteY1137" fmla="*/ 1200531 h 1988131"/>
                <a:gd name="connsiteX1138" fmla="*/ 1439545 w 1607795"/>
                <a:gd name="connsiteY1138" fmla="*/ 1207541 h 1988131"/>
                <a:gd name="connsiteX1139" fmla="*/ 1436040 w 1607795"/>
                <a:gd name="connsiteY1139" fmla="*/ 1211047 h 1988131"/>
                <a:gd name="connsiteX1140" fmla="*/ 1436040 w 1607795"/>
                <a:gd name="connsiteY1140" fmla="*/ 1202284 h 1988131"/>
                <a:gd name="connsiteX1141" fmla="*/ 1415009 w 1607795"/>
                <a:gd name="connsiteY1141" fmla="*/ 1200531 h 1988131"/>
                <a:gd name="connsiteX1142" fmla="*/ 1400988 w 1607795"/>
                <a:gd name="connsiteY1142" fmla="*/ 1200531 h 1988131"/>
                <a:gd name="connsiteX1143" fmla="*/ 1388720 w 1607795"/>
                <a:gd name="connsiteY1143" fmla="*/ 1200531 h 1988131"/>
                <a:gd name="connsiteX1144" fmla="*/ 1386967 w 1607795"/>
                <a:gd name="connsiteY1144" fmla="*/ 1200531 h 1988131"/>
                <a:gd name="connsiteX1145" fmla="*/ 1385215 w 1607795"/>
                <a:gd name="connsiteY1145" fmla="*/ 1202284 h 1988131"/>
                <a:gd name="connsiteX1146" fmla="*/ 1373823 w 1607795"/>
                <a:gd name="connsiteY1146" fmla="*/ 1200531 h 1988131"/>
                <a:gd name="connsiteX1147" fmla="*/ 1358926 w 1607795"/>
                <a:gd name="connsiteY1147" fmla="*/ 1198778 h 1988131"/>
                <a:gd name="connsiteX1148" fmla="*/ 1355421 w 1607795"/>
                <a:gd name="connsiteY1148" fmla="*/ 1202284 h 1988131"/>
                <a:gd name="connsiteX1149" fmla="*/ 1325626 w 1607795"/>
                <a:gd name="connsiteY1149" fmla="*/ 1190015 h 1988131"/>
                <a:gd name="connsiteX1150" fmla="*/ 1320369 w 1607795"/>
                <a:gd name="connsiteY1150" fmla="*/ 1187387 h 1988131"/>
                <a:gd name="connsiteX1151" fmla="*/ 1313358 w 1607795"/>
                <a:gd name="connsiteY1151" fmla="*/ 1179500 h 1988131"/>
                <a:gd name="connsiteX1152" fmla="*/ 1304595 w 1607795"/>
                <a:gd name="connsiteY1152" fmla="*/ 1175995 h 1988131"/>
                <a:gd name="connsiteX1153" fmla="*/ 1309853 w 1607795"/>
                <a:gd name="connsiteY1153" fmla="*/ 1172490 h 1988131"/>
                <a:gd name="connsiteX1154" fmla="*/ 1313358 w 1607795"/>
                <a:gd name="connsiteY1154" fmla="*/ 1168984 h 1988131"/>
                <a:gd name="connsiteX1155" fmla="*/ 1304595 w 1607795"/>
                <a:gd name="connsiteY1155" fmla="*/ 1165479 h 1988131"/>
                <a:gd name="connsiteX1156" fmla="*/ 1318616 w 1607795"/>
                <a:gd name="connsiteY1156" fmla="*/ 1165479 h 1988131"/>
                <a:gd name="connsiteX1157" fmla="*/ 1304595 w 1607795"/>
                <a:gd name="connsiteY1157" fmla="*/ 1153211 h 1988131"/>
                <a:gd name="connsiteX1158" fmla="*/ 1304595 w 1607795"/>
                <a:gd name="connsiteY1158" fmla="*/ 1163726 h 1988131"/>
                <a:gd name="connsiteX1159" fmla="*/ 1300213 w 1607795"/>
                <a:gd name="connsiteY1159" fmla="*/ 1155840 h 1988131"/>
                <a:gd name="connsiteX1160" fmla="*/ 1299337 w 1607795"/>
                <a:gd name="connsiteY1160" fmla="*/ 1147953 h 1988131"/>
                <a:gd name="connsiteX1161" fmla="*/ 1294080 w 1607795"/>
                <a:gd name="connsiteY1161" fmla="*/ 1146200 h 1988131"/>
                <a:gd name="connsiteX1162" fmla="*/ 1294080 w 1607795"/>
                <a:gd name="connsiteY1162" fmla="*/ 1158469 h 1988131"/>
                <a:gd name="connsiteX1163" fmla="*/ 1297585 w 1607795"/>
                <a:gd name="connsiteY1163" fmla="*/ 1167232 h 1988131"/>
                <a:gd name="connsiteX1164" fmla="*/ 1299337 w 1607795"/>
                <a:gd name="connsiteY1164" fmla="*/ 1177747 h 1988131"/>
                <a:gd name="connsiteX1165" fmla="*/ 1299337 w 1607795"/>
                <a:gd name="connsiteY1165" fmla="*/ 1193521 h 1988131"/>
                <a:gd name="connsiteX1166" fmla="*/ 1302843 w 1607795"/>
                <a:gd name="connsiteY1166" fmla="*/ 1209294 h 1988131"/>
                <a:gd name="connsiteX1167" fmla="*/ 1301090 w 1607795"/>
                <a:gd name="connsiteY1167" fmla="*/ 1216304 h 1988131"/>
                <a:gd name="connsiteX1168" fmla="*/ 1295832 w 1607795"/>
                <a:gd name="connsiteY1168" fmla="*/ 1225067 h 1988131"/>
                <a:gd name="connsiteX1169" fmla="*/ 1297585 w 1607795"/>
                <a:gd name="connsiteY1169" fmla="*/ 1247851 h 1988131"/>
                <a:gd name="connsiteX1170" fmla="*/ 1299337 w 1607795"/>
                <a:gd name="connsiteY1170" fmla="*/ 1268882 h 1988131"/>
                <a:gd name="connsiteX1171" fmla="*/ 1299337 w 1607795"/>
                <a:gd name="connsiteY1171" fmla="*/ 1275893 h 1988131"/>
                <a:gd name="connsiteX1172" fmla="*/ 1301090 w 1607795"/>
                <a:gd name="connsiteY1172" fmla="*/ 1304811 h 1988131"/>
                <a:gd name="connsiteX1173" fmla="*/ 1302843 w 1607795"/>
                <a:gd name="connsiteY1173" fmla="*/ 1331976 h 1988131"/>
                <a:gd name="connsiteX1174" fmla="*/ 1302843 w 1607795"/>
                <a:gd name="connsiteY1174" fmla="*/ 1389812 h 1988131"/>
                <a:gd name="connsiteX1175" fmla="*/ 1304595 w 1607795"/>
                <a:gd name="connsiteY1175" fmla="*/ 1393317 h 1988131"/>
                <a:gd name="connsiteX1176" fmla="*/ 1310729 w 1607795"/>
                <a:gd name="connsiteY1176" fmla="*/ 1419606 h 1988131"/>
                <a:gd name="connsiteX1177" fmla="*/ 1309853 w 1607795"/>
                <a:gd name="connsiteY1177" fmla="*/ 1438885 h 1988131"/>
                <a:gd name="connsiteX1178" fmla="*/ 1304595 w 1607795"/>
                <a:gd name="connsiteY1178" fmla="*/ 1468679 h 1988131"/>
                <a:gd name="connsiteX1179" fmla="*/ 1304595 w 1607795"/>
                <a:gd name="connsiteY1179" fmla="*/ 1479195 h 1988131"/>
                <a:gd name="connsiteX1180" fmla="*/ 1304595 w 1607795"/>
                <a:gd name="connsiteY1180" fmla="*/ 1494968 h 1988131"/>
                <a:gd name="connsiteX1181" fmla="*/ 1303822 w 1607795"/>
                <a:gd name="connsiteY1181" fmla="*/ 1500378 h 1988131"/>
                <a:gd name="connsiteX1182" fmla="*/ 1266932 w 1607795"/>
                <a:gd name="connsiteY1182" fmla="*/ 1746831 h 1988131"/>
                <a:gd name="connsiteX1183" fmla="*/ 1209782 w 1607795"/>
                <a:gd name="connsiteY1183" fmla="*/ 1988131 h 1988131"/>
                <a:gd name="connsiteX1184" fmla="*/ 1101832 w 1607795"/>
                <a:gd name="connsiteY1184" fmla="*/ 1718256 h 1988131"/>
                <a:gd name="connsiteX1185" fmla="*/ 1053179 w 1607795"/>
                <a:gd name="connsiteY1185" fmla="*/ 1500378 h 1988131"/>
                <a:gd name="connsiteX1186" fmla="*/ 1053973 w 1607795"/>
                <a:gd name="connsiteY1186" fmla="*/ 1497597 h 1988131"/>
                <a:gd name="connsiteX1187" fmla="*/ 1055726 w 1607795"/>
                <a:gd name="connsiteY1187" fmla="*/ 1491463 h 1988131"/>
                <a:gd name="connsiteX1188" fmla="*/ 1055726 w 1607795"/>
                <a:gd name="connsiteY1188" fmla="*/ 1386307 h 1988131"/>
                <a:gd name="connsiteX1189" fmla="*/ 1053097 w 1607795"/>
                <a:gd name="connsiteY1189" fmla="*/ 1376667 h 1988131"/>
                <a:gd name="connsiteX1190" fmla="*/ 1055726 w 1607795"/>
                <a:gd name="connsiteY1190" fmla="*/ 1370533 h 1988131"/>
                <a:gd name="connsiteX1191" fmla="*/ 1057479 w 1607795"/>
                <a:gd name="connsiteY1191" fmla="*/ 1351255 h 1988131"/>
                <a:gd name="connsiteX1192" fmla="*/ 1059231 w 1607795"/>
                <a:gd name="connsiteY1192" fmla="*/ 1335481 h 1988131"/>
                <a:gd name="connsiteX1193" fmla="*/ 1066241 w 1607795"/>
                <a:gd name="connsiteY1193" fmla="*/ 1326718 h 1988131"/>
                <a:gd name="connsiteX1194" fmla="*/ 1062736 w 1607795"/>
                <a:gd name="connsiteY1194" fmla="*/ 1202284 h 1988131"/>
                <a:gd name="connsiteX1195" fmla="*/ 1060984 w 1607795"/>
                <a:gd name="connsiteY1195" fmla="*/ 1197026 h 1988131"/>
                <a:gd name="connsiteX1196" fmla="*/ 1059231 w 1607795"/>
                <a:gd name="connsiteY1196" fmla="*/ 1174242 h 1988131"/>
                <a:gd name="connsiteX1197" fmla="*/ 1060984 w 1607795"/>
                <a:gd name="connsiteY1197" fmla="*/ 1160221 h 1988131"/>
                <a:gd name="connsiteX1198" fmla="*/ 1057479 w 1607795"/>
                <a:gd name="connsiteY1198" fmla="*/ 1060323 h 1988131"/>
                <a:gd name="connsiteX1199" fmla="*/ 1057479 w 1607795"/>
                <a:gd name="connsiteY1199" fmla="*/ 1051560 h 1988131"/>
                <a:gd name="connsiteX1200" fmla="*/ 1055726 w 1607795"/>
                <a:gd name="connsiteY1200" fmla="*/ 1055065 h 1988131"/>
                <a:gd name="connsiteX1201" fmla="*/ 1052220 w 1607795"/>
                <a:gd name="connsiteY1201" fmla="*/ 1062076 h 1988131"/>
                <a:gd name="connsiteX1202" fmla="*/ 1052220 w 1607795"/>
                <a:gd name="connsiteY1202" fmla="*/ 1021766 h 1988131"/>
                <a:gd name="connsiteX1203" fmla="*/ 1050468 w 1607795"/>
                <a:gd name="connsiteY1203" fmla="*/ 1016508 h 1988131"/>
                <a:gd name="connsiteX1204" fmla="*/ 1048716 w 1607795"/>
                <a:gd name="connsiteY1204" fmla="*/ 995477 h 1988131"/>
                <a:gd name="connsiteX1205" fmla="*/ 1045210 w 1607795"/>
                <a:gd name="connsiteY1205" fmla="*/ 990219 h 1988131"/>
                <a:gd name="connsiteX1206" fmla="*/ 1044334 w 1607795"/>
                <a:gd name="connsiteY1206" fmla="*/ 987590 h 1988131"/>
                <a:gd name="connsiteX1207" fmla="*/ 1041705 w 1607795"/>
                <a:gd name="connsiteY1207" fmla="*/ 986714 h 1988131"/>
                <a:gd name="connsiteX1208" fmla="*/ 1041705 w 1607795"/>
                <a:gd name="connsiteY1208" fmla="*/ 956920 h 1988131"/>
                <a:gd name="connsiteX1209" fmla="*/ 1044334 w 1607795"/>
                <a:gd name="connsiteY1209" fmla="*/ 932383 h 1988131"/>
                <a:gd name="connsiteX1210" fmla="*/ 1046963 w 1607795"/>
                <a:gd name="connsiteY1210" fmla="*/ 909599 h 1988131"/>
                <a:gd name="connsiteX1211" fmla="*/ 1046963 w 1607795"/>
                <a:gd name="connsiteY1211" fmla="*/ 888568 h 1988131"/>
                <a:gd name="connsiteX1212" fmla="*/ 1052220 w 1607795"/>
                <a:gd name="connsiteY1212" fmla="*/ 892074 h 1988131"/>
                <a:gd name="connsiteX1213" fmla="*/ 1052220 w 1607795"/>
                <a:gd name="connsiteY1213" fmla="*/ 851764 h 1988131"/>
                <a:gd name="connsiteX1214" fmla="*/ 1046963 w 1607795"/>
                <a:gd name="connsiteY1214" fmla="*/ 823722 h 1988131"/>
                <a:gd name="connsiteX1215" fmla="*/ 1041705 w 1607795"/>
                <a:gd name="connsiteY1215" fmla="*/ 823722 h 1988131"/>
                <a:gd name="connsiteX1216" fmla="*/ 1041705 w 1607795"/>
                <a:gd name="connsiteY1216" fmla="*/ 737845 h 1988131"/>
                <a:gd name="connsiteX1217" fmla="*/ 1037324 w 1607795"/>
                <a:gd name="connsiteY1217" fmla="*/ 742226 h 1988131"/>
                <a:gd name="connsiteX1218" fmla="*/ 1034695 w 1607795"/>
                <a:gd name="connsiteY1218" fmla="*/ 744855 h 1988131"/>
                <a:gd name="connsiteX1219" fmla="*/ 1032066 w 1607795"/>
                <a:gd name="connsiteY1219" fmla="*/ 731711 h 1988131"/>
                <a:gd name="connsiteX1220" fmla="*/ 1027684 w 1607795"/>
                <a:gd name="connsiteY1220" fmla="*/ 723824 h 1988131"/>
                <a:gd name="connsiteX1221" fmla="*/ 1020674 w 1607795"/>
                <a:gd name="connsiteY1221" fmla="*/ 719442 h 1988131"/>
                <a:gd name="connsiteX1222" fmla="*/ 1027684 w 1607795"/>
                <a:gd name="connsiteY1222" fmla="*/ 713308 h 1988131"/>
                <a:gd name="connsiteX1223" fmla="*/ 1013664 w 1607795"/>
                <a:gd name="connsiteY1223" fmla="*/ 705422 h 1988131"/>
                <a:gd name="connsiteX1224" fmla="*/ 997890 w 1607795"/>
                <a:gd name="connsiteY1224" fmla="*/ 699287 h 1988131"/>
                <a:gd name="connsiteX1225" fmla="*/ 994385 w 1607795"/>
                <a:gd name="connsiteY1225" fmla="*/ 688772 h 1988131"/>
                <a:gd name="connsiteX1226" fmla="*/ 990880 w 1607795"/>
                <a:gd name="connsiteY1226" fmla="*/ 681761 h 1988131"/>
                <a:gd name="connsiteX1227" fmla="*/ 985622 w 1607795"/>
                <a:gd name="connsiteY1227" fmla="*/ 667741 h 1988131"/>
                <a:gd name="connsiteX1228" fmla="*/ 977954 w 1607795"/>
                <a:gd name="connsiteY1228" fmla="*/ 661388 h 1988131"/>
                <a:gd name="connsiteX1229" fmla="*/ 976859 w 1607795"/>
                <a:gd name="connsiteY1229" fmla="*/ 659679 h 1988131"/>
                <a:gd name="connsiteX1230" fmla="*/ 976859 w 1607795"/>
                <a:gd name="connsiteY1230" fmla="*/ 662483 h 1988131"/>
                <a:gd name="connsiteX1231" fmla="*/ 982117 w 1607795"/>
                <a:gd name="connsiteY1231" fmla="*/ 669493 h 1988131"/>
                <a:gd name="connsiteX1232" fmla="*/ 985622 w 1607795"/>
                <a:gd name="connsiteY1232" fmla="*/ 674751 h 1988131"/>
                <a:gd name="connsiteX1233" fmla="*/ 989127 w 1607795"/>
                <a:gd name="connsiteY1233" fmla="*/ 713308 h 1988131"/>
                <a:gd name="connsiteX1234" fmla="*/ 994385 w 1607795"/>
                <a:gd name="connsiteY1234" fmla="*/ 778155 h 1988131"/>
                <a:gd name="connsiteX1235" fmla="*/ 994385 w 1607795"/>
                <a:gd name="connsiteY1235" fmla="*/ 837743 h 1988131"/>
                <a:gd name="connsiteX1236" fmla="*/ 997890 w 1607795"/>
                <a:gd name="connsiteY1236" fmla="*/ 832485 h 1988131"/>
                <a:gd name="connsiteX1237" fmla="*/ 1003148 w 1607795"/>
                <a:gd name="connsiteY1237" fmla="*/ 827227 h 1988131"/>
                <a:gd name="connsiteX1238" fmla="*/ 1003148 w 1607795"/>
                <a:gd name="connsiteY1238" fmla="*/ 828980 h 1988131"/>
                <a:gd name="connsiteX1239" fmla="*/ 1000519 w 1607795"/>
                <a:gd name="connsiteY1239" fmla="*/ 843001 h 1988131"/>
                <a:gd name="connsiteX1240" fmla="*/ 997890 w 1607795"/>
                <a:gd name="connsiteY1240" fmla="*/ 855269 h 1988131"/>
                <a:gd name="connsiteX1241" fmla="*/ 994385 w 1607795"/>
                <a:gd name="connsiteY1241" fmla="*/ 876300 h 1988131"/>
                <a:gd name="connsiteX1242" fmla="*/ 992632 w 1607795"/>
                <a:gd name="connsiteY1242" fmla="*/ 883311 h 1988131"/>
                <a:gd name="connsiteX1243" fmla="*/ 995261 w 1607795"/>
                <a:gd name="connsiteY1243" fmla="*/ 895579 h 1988131"/>
                <a:gd name="connsiteX1244" fmla="*/ 997890 w 1607795"/>
                <a:gd name="connsiteY1244" fmla="*/ 906094 h 1988131"/>
                <a:gd name="connsiteX1245" fmla="*/ 1003148 w 1607795"/>
                <a:gd name="connsiteY1245" fmla="*/ 909599 h 1988131"/>
                <a:gd name="connsiteX1246" fmla="*/ 1006653 w 1607795"/>
                <a:gd name="connsiteY1246" fmla="*/ 914857 h 1988131"/>
                <a:gd name="connsiteX1247" fmla="*/ 1006653 w 1607795"/>
                <a:gd name="connsiteY1247" fmla="*/ 918362 h 1988131"/>
                <a:gd name="connsiteX1248" fmla="*/ 1004900 w 1607795"/>
                <a:gd name="connsiteY1248" fmla="*/ 928878 h 1988131"/>
                <a:gd name="connsiteX1249" fmla="*/ 1007530 w 1607795"/>
                <a:gd name="connsiteY1249" fmla="*/ 937641 h 1988131"/>
                <a:gd name="connsiteX1250" fmla="*/ 1010158 w 1607795"/>
                <a:gd name="connsiteY1250" fmla="*/ 944651 h 1988131"/>
                <a:gd name="connsiteX1251" fmla="*/ 1012787 w 1607795"/>
                <a:gd name="connsiteY1251" fmla="*/ 948157 h 1988131"/>
                <a:gd name="connsiteX1252" fmla="*/ 1018921 w 1607795"/>
                <a:gd name="connsiteY1252" fmla="*/ 948157 h 1988131"/>
                <a:gd name="connsiteX1253" fmla="*/ 1018921 w 1607795"/>
                <a:gd name="connsiteY1253" fmla="*/ 979703 h 1988131"/>
                <a:gd name="connsiteX1254" fmla="*/ 1021550 w 1607795"/>
                <a:gd name="connsiteY1254" fmla="*/ 984085 h 1988131"/>
                <a:gd name="connsiteX1255" fmla="*/ 1024179 w 1607795"/>
                <a:gd name="connsiteY1255" fmla="*/ 990219 h 1988131"/>
                <a:gd name="connsiteX1256" fmla="*/ 1025055 w 1607795"/>
                <a:gd name="connsiteY1256" fmla="*/ 997229 h 1988131"/>
                <a:gd name="connsiteX1257" fmla="*/ 1024179 w 1607795"/>
                <a:gd name="connsiteY1257" fmla="*/ 1004240 h 1988131"/>
                <a:gd name="connsiteX1258" fmla="*/ 1025932 w 1607795"/>
                <a:gd name="connsiteY1258" fmla="*/ 1009498 h 1988131"/>
                <a:gd name="connsiteX1259" fmla="*/ 1027684 w 1607795"/>
                <a:gd name="connsiteY1259" fmla="*/ 1014755 h 1988131"/>
                <a:gd name="connsiteX1260" fmla="*/ 1029437 w 1607795"/>
                <a:gd name="connsiteY1260" fmla="*/ 1033158 h 1988131"/>
                <a:gd name="connsiteX1261" fmla="*/ 1031189 w 1607795"/>
                <a:gd name="connsiteY1261" fmla="*/ 1051560 h 1988131"/>
                <a:gd name="connsiteX1262" fmla="*/ 1031189 w 1607795"/>
                <a:gd name="connsiteY1262" fmla="*/ 1076096 h 1988131"/>
                <a:gd name="connsiteX1263" fmla="*/ 1027684 w 1607795"/>
                <a:gd name="connsiteY1263" fmla="*/ 1097128 h 1988131"/>
                <a:gd name="connsiteX1264" fmla="*/ 1024179 w 1607795"/>
                <a:gd name="connsiteY1264" fmla="*/ 1112901 h 1988131"/>
                <a:gd name="connsiteX1265" fmla="*/ 1018921 w 1607795"/>
                <a:gd name="connsiteY1265" fmla="*/ 1128674 h 1988131"/>
                <a:gd name="connsiteX1266" fmla="*/ 1012787 w 1607795"/>
                <a:gd name="connsiteY1266" fmla="*/ 1135685 h 1988131"/>
                <a:gd name="connsiteX1267" fmla="*/ 1006653 w 1607795"/>
                <a:gd name="connsiteY1267" fmla="*/ 1140943 h 1988131"/>
                <a:gd name="connsiteX1268" fmla="*/ 989127 w 1607795"/>
                <a:gd name="connsiteY1268" fmla="*/ 1158469 h 1988131"/>
                <a:gd name="connsiteX1269" fmla="*/ 968096 w 1607795"/>
                <a:gd name="connsiteY1269" fmla="*/ 1168984 h 1988131"/>
                <a:gd name="connsiteX1270" fmla="*/ 952322 w 1607795"/>
                <a:gd name="connsiteY1270" fmla="*/ 1168984 h 1988131"/>
                <a:gd name="connsiteX1271" fmla="*/ 947065 w 1607795"/>
                <a:gd name="connsiteY1271" fmla="*/ 1167232 h 1988131"/>
                <a:gd name="connsiteX1272" fmla="*/ 933921 w 1607795"/>
                <a:gd name="connsiteY1272" fmla="*/ 1169861 h 1988131"/>
                <a:gd name="connsiteX1273" fmla="*/ 922528 w 1607795"/>
                <a:gd name="connsiteY1273" fmla="*/ 1172490 h 1988131"/>
                <a:gd name="connsiteX1274" fmla="*/ 924281 w 1607795"/>
                <a:gd name="connsiteY1274" fmla="*/ 1176871 h 1988131"/>
                <a:gd name="connsiteX1275" fmla="*/ 926034 w 1607795"/>
                <a:gd name="connsiteY1275" fmla="*/ 1179500 h 1988131"/>
                <a:gd name="connsiteX1276" fmla="*/ 931291 w 1607795"/>
                <a:gd name="connsiteY1276" fmla="*/ 1183005 h 1988131"/>
                <a:gd name="connsiteX1277" fmla="*/ 931291 w 1607795"/>
                <a:gd name="connsiteY1277" fmla="*/ 1193521 h 1988131"/>
                <a:gd name="connsiteX1278" fmla="*/ 923404 w 1607795"/>
                <a:gd name="connsiteY1278" fmla="*/ 1195273 h 1988131"/>
                <a:gd name="connsiteX1279" fmla="*/ 919023 w 1607795"/>
                <a:gd name="connsiteY1279" fmla="*/ 1193521 h 1988131"/>
                <a:gd name="connsiteX1280" fmla="*/ 912012 w 1607795"/>
                <a:gd name="connsiteY1280" fmla="*/ 1172490 h 1988131"/>
                <a:gd name="connsiteX1281" fmla="*/ 910260 w 1607795"/>
                <a:gd name="connsiteY1281" fmla="*/ 1164603 h 1988131"/>
                <a:gd name="connsiteX1282" fmla="*/ 901497 w 1607795"/>
                <a:gd name="connsiteY1282" fmla="*/ 1161974 h 1988131"/>
                <a:gd name="connsiteX1283" fmla="*/ 894487 w 1607795"/>
                <a:gd name="connsiteY1283" fmla="*/ 1149706 h 1988131"/>
                <a:gd name="connsiteX1284" fmla="*/ 891858 w 1607795"/>
                <a:gd name="connsiteY1284" fmla="*/ 1156716 h 1988131"/>
                <a:gd name="connsiteX1285" fmla="*/ 889229 w 1607795"/>
                <a:gd name="connsiteY1285" fmla="*/ 1161974 h 1988131"/>
                <a:gd name="connsiteX1286" fmla="*/ 886600 w 1607795"/>
                <a:gd name="connsiteY1286" fmla="*/ 1160221 h 1988131"/>
                <a:gd name="connsiteX1287" fmla="*/ 882219 w 1607795"/>
                <a:gd name="connsiteY1287" fmla="*/ 1158469 h 1988131"/>
                <a:gd name="connsiteX1288" fmla="*/ 882219 w 1607795"/>
                <a:gd name="connsiteY1288" fmla="*/ 1161974 h 1988131"/>
                <a:gd name="connsiteX1289" fmla="*/ 872579 w 1607795"/>
                <a:gd name="connsiteY1289" fmla="*/ 1155840 h 1988131"/>
                <a:gd name="connsiteX1290" fmla="*/ 869950 w 1607795"/>
                <a:gd name="connsiteY1290" fmla="*/ 1147953 h 1988131"/>
                <a:gd name="connsiteX1291" fmla="*/ 857682 w 1607795"/>
                <a:gd name="connsiteY1291" fmla="*/ 1146200 h 1988131"/>
                <a:gd name="connsiteX1292" fmla="*/ 845414 w 1607795"/>
                <a:gd name="connsiteY1292" fmla="*/ 1137437 h 1988131"/>
                <a:gd name="connsiteX1293" fmla="*/ 841909 w 1607795"/>
                <a:gd name="connsiteY1293" fmla="*/ 1140066 h 1988131"/>
                <a:gd name="connsiteX1294" fmla="*/ 838404 w 1607795"/>
                <a:gd name="connsiteY1294" fmla="*/ 1146200 h 1988131"/>
                <a:gd name="connsiteX1295" fmla="*/ 826135 w 1607795"/>
                <a:gd name="connsiteY1295" fmla="*/ 1128674 h 1988131"/>
                <a:gd name="connsiteX1296" fmla="*/ 821754 w 1607795"/>
                <a:gd name="connsiteY1296" fmla="*/ 1132180 h 1988131"/>
                <a:gd name="connsiteX1297" fmla="*/ 819125 w 1607795"/>
                <a:gd name="connsiteY1297" fmla="*/ 1137437 h 1988131"/>
                <a:gd name="connsiteX1298" fmla="*/ 813867 w 1607795"/>
                <a:gd name="connsiteY1298" fmla="*/ 1131303 h 1988131"/>
                <a:gd name="connsiteX1299" fmla="*/ 810362 w 1607795"/>
                <a:gd name="connsiteY1299" fmla="*/ 1125169 h 1988131"/>
                <a:gd name="connsiteX1300" fmla="*/ 806857 w 1607795"/>
                <a:gd name="connsiteY1300" fmla="*/ 1118159 h 1988131"/>
                <a:gd name="connsiteX1301" fmla="*/ 806857 w 1607795"/>
                <a:gd name="connsiteY1301" fmla="*/ 1104138 h 1988131"/>
                <a:gd name="connsiteX1302" fmla="*/ 796341 w 1607795"/>
                <a:gd name="connsiteY1302" fmla="*/ 1101509 h 1988131"/>
                <a:gd name="connsiteX1303" fmla="*/ 794589 w 1607795"/>
                <a:gd name="connsiteY1303" fmla="*/ 1088365 h 1988131"/>
                <a:gd name="connsiteX1304" fmla="*/ 794589 w 1607795"/>
                <a:gd name="connsiteY1304" fmla="*/ 1084859 h 1988131"/>
                <a:gd name="connsiteX1305" fmla="*/ 784073 w 1607795"/>
                <a:gd name="connsiteY1305" fmla="*/ 1084859 h 1988131"/>
                <a:gd name="connsiteX1306" fmla="*/ 784073 w 1607795"/>
                <a:gd name="connsiteY1306" fmla="*/ 1076096 h 1988131"/>
                <a:gd name="connsiteX1307" fmla="*/ 784073 w 1607795"/>
                <a:gd name="connsiteY1307" fmla="*/ 1069086 h 1988131"/>
                <a:gd name="connsiteX1308" fmla="*/ 782320 w 1607795"/>
                <a:gd name="connsiteY1308" fmla="*/ 1055065 h 1988131"/>
                <a:gd name="connsiteX1309" fmla="*/ 775310 w 1607795"/>
                <a:gd name="connsiteY1309" fmla="*/ 1065581 h 1988131"/>
                <a:gd name="connsiteX1310" fmla="*/ 773557 w 1607795"/>
                <a:gd name="connsiteY1310" fmla="*/ 1062076 h 1988131"/>
                <a:gd name="connsiteX1311" fmla="*/ 771805 w 1607795"/>
                <a:gd name="connsiteY1311" fmla="*/ 1058570 h 1988131"/>
                <a:gd name="connsiteX1312" fmla="*/ 757784 w 1607795"/>
                <a:gd name="connsiteY1312" fmla="*/ 1058570 h 1988131"/>
                <a:gd name="connsiteX1313" fmla="*/ 747268 w 1607795"/>
                <a:gd name="connsiteY1313" fmla="*/ 1060323 h 1988131"/>
                <a:gd name="connsiteX1314" fmla="*/ 738067 w 1607795"/>
                <a:gd name="connsiteY1314" fmla="*/ 1058570 h 1988131"/>
                <a:gd name="connsiteX1315" fmla="*/ 733767 w 1607795"/>
                <a:gd name="connsiteY1315" fmla="*/ 1055130 h 1988131"/>
                <a:gd name="connsiteX1316" fmla="*/ 747268 w 1607795"/>
                <a:gd name="connsiteY1316" fmla="*/ 1056818 h 1988131"/>
                <a:gd name="connsiteX1317" fmla="*/ 761289 w 1607795"/>
                <a:gd name="connsiteY1317" fmla="*/ 1051560 h 1988131"/>
                <a:gd name="connsiteX1318" fmla="*/ 765671 w 1607795"/>
                <a:gd name="connsiteY1318" fmla="*/ 1048931 h 1988131"/>
                <a:gd name="connsiteX1319" fmla="*/ 771805 w 1607795"/>
                <a:gd name="connsiteY1319" fmla="*/ 1044550 h 1988131"/>
                <a:gd name="connsiteX1320" fmla="*/ 762165 w 1607795"/>
                <a:gd name="connsiteY1320" fmla="*/ 1040168 h 1988131"/>
                <a:gd name="connsiteX1321" fmla="*/ 757784 w 1607795"/>
                <a:gd name="connsiteY1321" fmla="*/ 1035787 h 1988131"/>
                <a:gd name="connsiteX1322" fmla="*/ 752526 w 1607795"/>
                <a:gd name="connsiteY1322" fmla="*/ 1034034 h 1988131"/>
                <a:gd name="connsiteX1323" fmla="*/ 757784 w 1607795"/>
                <a:gd name="connsiteY1323" fmla="*/ 1032282 h 1988131"/>
                <a:gd name="connsiteX1324" fmla="*/ 761289 w 1607795"/>
                <a:gd name="connsiteY1324" fmla="*/ 1032282 h 1988131"/>
                <a:gd name="connsiteX1325" fmla="*/ 745516 w 1607795"/>
                <a:gd name="connsiteY1325" fmla="*/ 1011250 h 1988131"/>
                <a:gd name="connsiteX1326" fmla="*/ 740258 w 1607795"/>
                <a:gd name="connsiteY1326" fmla="*/ 1007745 h 1988131"/>
                <a:gd name="connsiteX1327" fmla="*/ 735001 w 1607795"/>
                <a:gd name="connsiteY1327" fmla="*/ 1000735 h 1988131"/>
                <a:gd name="connsiteX1328" fmla="*/ 729742 w 1607795"/>
                <a:gd name="connsiteY1328" fmla="*/ 997229 h 1988131"/>
                <a:gd name="connsiteX1329" fmla="*/ 726237 w 1607795"/>
                <a:gd name="connsiteY1329" fmla="*/ 990219 h 1988131"/>
                <a:gd name="connsiteX1330" fmla="*/ 711340 w 1607795"/>
                <a:gd name="connsiteY1330" fmla="*/ 985838 h 1988131"/>
                <a:gd name="connsiteX1331" fmla="*/ 708711 w 1607795"/>
                <a:gd name="connsiteY1331" fmla="*/ 984345 h 1988131"/>
                <a:gd name="connsiteX1332" fmla="*/ 708711 w 1607795"/>
                <a:gd name="connsiteY1332" fmla="*/ 990219 h 1988131"/>
                <a:gd name="connsiteX1333" fmla="*/ 708197 w 1607795"/>
                <a:gd name="connsiteY1333" fmla="*/ 984054 h 1988131"/>
                <a:gd name="connsiteX1334" fmla="*/ 703234 w 1607795"/>
                <a:gd name="connsiteY1334" fmla="*/ 981237 h 1988131"/>
                <a:gd name="connsiteX1335" fmla="*/ 698196 w 1607795"/>
                <a:gd name="connsiteY1335" fmla="*/ 972693 h 1988131"/>
                <a:gd name="connsiteX1336" fmla="*/ 706959 w 1607795"/>
                <a:gd name="connsiteY1336" fmla="*/ 972693 h 1988131"/>
                <a:gd name="connsiteX1337" fmla="*/ 707257 w 1607795"/>
                <a:gd name="connsiteY1337" fmla="*/ 972768 h 1988131"/>
                <a:gd name="connsiteX1338" fmla="*/ 706959 w 1607795"/>
                <a:gd name="connsiteY1338" fmla="*/ 969188 h 1988131"/>
                <a:gd name="connsiteX1339" fmla="*/ 708711 w 1607795"/>
                <a:gd name="connsiteY1339" fmla="*/ 969188 h 1988131"/>
                <a:gd name="connsiteX1340" fmla="*/ 708711 w 1607795"/>
                <a:gd name="connsiteY1340" fmla="*/ 973131 h 1988131"/>
                <a:gd name="connsiteX1341" fmla="*/ 720979 w 1607795"/>
                <a:gd name="connsiteY1341" fmla="*/ 976198 h 1988131"/>
                <a:gd name="connsiteX1342" fmla="*/ 724484 w 1607795"/>
                <a:gd name="connsiteY1342" fmla="*/ 971817 h 1988131"/>
                <a:gd name="connsiteX1343" fmla="*/ 722732 w 1607795"/>
                <a:gd name="connsiteY1343" fmla="*/ 965683 h 1988131"/>
                <a:gd name="connsiteX1344" fmla="*/ 720979 w 1607795"/>
                <a:gd name="connsiteY1344" fmla="*/ 962178 h 1988131"/>
                <a:gd name="connsiteX1345" fmla="*/ 710894 w 1607795"/>
                <a:gd name="connsiteY1345" fmla="*/ 953643 h 1988131"/>
                <a:gd name="connsiteX1346" fmla="*/ 710902 w 1607795"/>
                <a:gd name="connsiteY1346" fmla="*/ 953853 h 1988131"/>
                <a:gd name="connsiteX1347" fmla="*/ 712216 w 1607795"/>
                <a:gd name="connsiteY1347" fmla="*/ 962178 h 1988131"/>
                <a:gd name="connsiteX1348" fmla="*/ 710330 w 1607795"/>
                <a:gd name="connsiteY1348" fmla="*/ 953167 h 1988131"/>
                <a:gd name="connsiteX1349" fmla="*/ 709587 w 1607795"/>
                <a:gd name="connsiteY1349" fmla="*/ 952538 h 1988131"/>
                <a:gd name="connsiteX1350" fmla="*/ 701701 w 1607795"/>
                <a:gd name="connsiteY1350" fmla="*/ 941146 h 1988131"/>
                <a:gd name="connsiteX1351" fmla="*/ 698196 w 1607795"/>
                <a:gd name="connsiteY1351" fmla="*/ 932383 h 1988131"/>
                <a:gd name="connsiteX1352" fmla="*/ 700240 w 1607795"/>
                <a:gd name="connsiteY1352" fmla="*/ 931361 h 1988131"/>
                <a:gd name="connsiteX1353" fmla="*/ 699948 w 1607795"/>
                <a:gd name="connsiteY1353" fmla="*/ 930631 h 1988131"/>
                <a:gd name="connsiteX1354" fmla="*/ 698196 w 1607795"/>
                <a:gd name="connsiteY1354" fmla="*/ 930631 h 1988131"/>
                <a:gd name="connsiteX1355" fmla="*/ 702121 w 1607795"/>
                <a:gd name="connsiteY1355" fmla="*/ 929649 h 1988131"/>
                <a:gd name="connsiteX1356" fmla="*/ 704329 w 1607795"/>
                <a:gd name="connsiteY1356" fmla="*/ 924497 h 1988131"/>
                <a:gd name="connsiteX1357" fmla="*/ 707048 w 1607795"/>
                <a:gd name="connsiteY1357" fmla="*/ 923331 h 1988131"/>
                <a:gd name="connsiteX1358" fmla="*/ 706959 w 1607795"/>
                <a:gd name="connsiteY1358" fmla="*/ 921868 h 1988131"/>
                <a:gd name="connsiteX1359" fmla="*/ 707192 w 1607795"/>
                <a:gd name="connsiteY1359" fmla="*/ 923270 h 1988131"/>
                <a:gd name="connsiteX1360" fmla="*/ 710464 w 1607795"/>
                <a:gd name="connsiteY1360" fmla="*/ 921868 h 1988131"/>
                <a:gd name="connsiteX1361" fmla="*/ 717474 w 1607795"/>
                <a:gd name="connsiteY1361" fmla="*/ 917486 h 1988131"/>
                <a:gd name="connsiteX1362" fmla="*/ 726237 w 1607795"/>
                <a:gd name="connsiteY1362" fmla="*/ 913105 h 1988131"/>
                <a:gd name="connsiteX1363" fmla="*/ 722732 w 1607795"/>
                <a:gd name="connsiteY1363" fmla="*/ 897331 h 1988131"/>
                <a:gd name="connsiteX1364" fmla="*/ 720979 w 1607795"/>
                <a:gd name="connsiteY1364" fmla="*/ 892074 h 1988131"/>
                <a:gd name="connsiteX1365" fmla="*/ 717474 w 1607795"/>
                <a:gd name="connsiteY1365" fmla="*/ 886816 h 1988131"/>
                <a:gd name="connsiteX1366" fmla="*/ 726237 w 1607795"/>
                <a:gd name="connsiteY1366" fmla="*/ 871042 h 1988131"/>
                <a:gd name="connsiteX1367" fmla="*/ 726237 w 1607795"/>
                <a:gd name="connsiteY1367" fmla="*/ 867537 h 1988131"/>
                <a:gd name="connsiteX1368" fmla="*/ 749021 w 1607795"/>
                <a:gd name="connsiteY1368" fmla="*/ 855269 h 1988131"/>
                <a:gd name="connsiteX1369" fmla="*/ 754279 w 1607795"/>
                <a:gd name="connsiteY1369" fmla="*/ 850011 h 1988131"/>
                <a:gd name="connsiteX1370" fmla="*/ 757784 w 1607795"/>
                <a:gd name="connsiteY1370" fmla="*/ 844753 h 1988131"/>
                <a:gd name="connsiteX1371" fmla="*/ 757784 w 1607795"/>
                <a:gd name="connsiteY1371" fmla="*/ 837743 h 1988131"/>
                <a:gd name="connsiteX1372" fmla="*/ 764794 w 1607795"/>
                <a:gd name="connsiteY1372" fmla="*/ 818464 h 1988131"/>
                <a:gd name="connsiteX1373" fmla="*/ 771805 w 1607795"/>
                <a:gd name="connsiteY1373" fmla="*/ 778155 h 1988131"/>
                <a:gd name="connsiteX1374" fmla="*/ 771805 w 1607795"/>
                <a:gd name="connsiteY1374" fmla="*/ 730834 h 1988131"/>
                <a:gd name="connsiteX1375" fmla="*/ 771805 w 1607795"/>
                <a:gd name="connsiteY1375" fmla="*/ 662483 h 1988131"/>
                <a:gd name="connsiteX1376" fmla="*/ 771805 w 1607795"/>
                <a:gd name="connsiteY1376" fmla="*/ 634441 h 1988131"/>
                <a:gd name="connsiteX1377" fmla="*/ 764794 w 1607795"/>
                <a:gd name="connsiteY1377" fmla="*/ 616915 h 1988131"/>
                <a:gd name="connsiteX1378" fmla="*/ 764794 w 1607795"/>
                <a:gd name="connsiteY1378" fmla="*/ 597637 h 1988131"/>
                <a:gd name="connsiteX1379" fmla="*/ 761289 w 1607795"/>
                <a:gd name="connsiteY1379" fmla="*/ 583616 h 1988131"/>
                <a:gd name="connsiteX1380" fmla="*/ 771805 w 1607795"/>
                <a:gd name="connsiteY1380" fmla="*/ 590626 h 1988131"/>
                <a:gd name="connsiteX1381" fmla="*/ 782320 w 1607795"/>
                <a:gd name="connsiteY1381" fmla="*/ 595884 h 1988131"/>
                <a:gd name="connsiteX1382" fmla="*/ 782320 w 1607795"/>
                <a:gd name="connsiteY1382" fmla="*/ 587121 h 1988131"/>
                <a:gd name="connsiteX1383" fmla="*/ 787578 w 1607795"/>
                <a:gd name="connsiteY1383" fmla="*/ 590626 h 1988131"/>
                <a:gd name="connsiteX1384" fmla="*/ 793712 w 1607795"/>
                <a:gd name="connsiteY1384" fmla="*/ 591503 h 1988131"/>
                <a:gd name="connsiteX1385" fmla="*/ 798094 w 1607795"/>
                <a:gd name="connsiteY1385" fmla="*/ 590626 h 1988131"/>
                <a:gd name="connsiteX1386" fmla="*/ 803352 w 1607795"/>
                <a:gd name="connsiteY1386" fmla="*/ 587997 h 1988131"/>
                <a:gd name="connsiteX1387" fmla="*/ 806857 w 1607795"/>
                <a:gd name="connsiteY1387" fmla="*/ 581863 h 1988131"/>
                <a:gd name="connsiteX1388" fmla="*/ 803352 w 1607795"/>
                <a:gd name="connsiteY1388" fmla="*/ 569595 h 1988131"/>
                <a:gd name="connsiteX1389" fmla="*/ 799847 w 1607795"/>
                <a:gd name="connsiteY1389" fmla="*/ 557327 h 1988131"/>
                <a:gd name="connsiteX1390" fmla="*/ 799847 w 1607795"/>
                <a:gd name="connsiteY1390" fmla="*/ 553822 h 1988131"/>
                <a:gd name="connsiteX1391" fmla="*/ 812115 w 1607795"/>
                <a:gd name="connsiteY1391" fmla="*/ 555574 h 1988131"/>
                <a:gd name="connsiteX1392" fmla="*/ 822630 w 1607795"/>
                <a:gd name="connsiteY1392" fmla="*/ 557327 h 1988131"/>
                <a:gd name="connsiteX1393" fmla="*/ 828764 w 1607795"/>
                <a:gd name="connsiteY1393" fmla="*/ 557327 h 1988131"/>
                <a:gd name="connsiteX1394" fmla="*/ 831393 w 1607795"/>
                <a:gd name="connsiteY1394" fmla="*/ 548564 h 1988131"/>
                <a:gd name="connsiteX1395" fmla="*/ 834022 w 1607795"/>
                <a:gd name="connsiteY1395" fmla="*/ 538925 h 1988131"/>
                <a:gd name="connsiteX1396" fmla="*/ 838404 w 1607795"/>
                <a:gd name="connsiteY1396" fmla="*/ 529285 h 1988131"/>
                <a:gd name="connsiteX1397" fmla="*/ 845414 w 1607795"/>
                <a:gd name="connsiteY1397" fmla="*/ 529285 h 1988131"/>
                <a:gd name="connsiteX1398" fmla="*/ 854177 w 1607795"/>
                <a:gd name="connsiteY1398" fmla="*/ 537172 h 1988131"/>
                <a:gd name="connsiteX1399" fmla="*/ 862940 w 1607795"/>
                <a:gd name="connsiteY1399" fmla="*/ 545059 h 1988131"/>
                <a:gd name="connsiteX1400" fmla="*/ 871703 w 1607795"/>
                <a:gd name="connsiteY1400" fmla="*/ 544182 h 1988131"/>
                <a:gd name="connsiteX1401" fmla="*/ 876961 w 1607795"/>
                <a:gd name="connsiteY1401" fmla="*/ 543306 h 1988131"/>
                <a:gd name="connsiteX1402" fmla="*/ 882219 w 1607795"/>
                <a:gd name="connsiteY1402" fmla="*/ 543306 h 1988131"/>
                <a:gd name="connsiteX1403" fmla="*/ 887476 w 1607795"/>
                <a:gd name="connsiteY1403" fmla="*/ 534543 h 1988131"/>
                <a:gd name="connsiteX1404" fmla="*/ 894487 w 1607795"/>
                <a:gd name="connsiteY1404" fmla="*/ 529285 h 1988131"/>
                <a:gd name="connsiteX1405" fmla="*/ 894487 w 1607795"/>
                <a:gd name="connsiteY1405" fmla="*/ 524027 h 1988131"/>
                <a:gd name="connsiteX1406" fmla="*/ 901497 w 1607795"/>
                <a:gd name="connsiteY1406" fmla="*/ 525780 h 1988131"/>
                <a:gd name="connsiteX1407" fmla="*/ 937425 w 1607795"/>
                <a:gd name="connsiteY1407" fmla="*/ 484156 h 1988131"/>
                <a:gd name="connsiteX1408" fmla="*/ 954294 w 1607795"/>
                <a:gd name="connsiteY1408" fmla="*/ 465774 h 1988131"/>
                <a:gd name="connsiteX1409" fmla="*/ 929539 w 1607795"/>
                <a:gd name="connsiteY1409" fmla="*/ 446913 h 1988131"/>
                <a:gd name="connsiteX1410" fmla="*/ 931291 w 1607795"/>
                <a:gd name="connsiteY1410" fmla="*/ 445161 h 1988131"/>
                <a:gd name="connsiteX1411" fmla="*/ 923404 w 1607795"/>
                <a:gd name="connsiteY1411" fmla="*/ 437274 h 1988131"/>
                <a:gd name="connsiteX1412" fmla="*/ 913766 w 1607795"/>
                <a:gd name="connsiteY1412" fmla="*/ 424129 h 1988131"/>
                <a:gd name="connsiteX1413" fmla="*/ 909384 w 1607795"/>
                <a:gd name="connsiteY1413" fmla="*/ 420624 h 1988131"/>
                <a:gd name="connsiteX1414" fmla="*/ 910260 w 1607795"/>
                <a:gd name="connsiteY1414" fmla="*/ 418871 h 1988131"/>
                <a:gd name="connsiteX1415" fmla="*/ 906755 w 1607795"/>
                <a:gd name="connsiteY1415" fmla="*/ 410109 h 1988131"/>
                <a:gd name="connsiteX1416" fmla="*/ 901497 w 1607795"/>
                <a:gd name="connsiteY1416" fmla="*/ 404851 h 1988131"/>
                <a:gd name="connsiteX1417" fmla="*/ 897992 w 1607795"/>
                <a:gd name="connsiteY1417" fmla="*/ 403098 h 1988131"/>
                <a:gd name="connsiteX1418" fmla="*/ 883971 w 1607795"/>
                <a:gd name="connsiteY1418" fmla="*/ 383819 h 1988131"/>
                <a:gd name="connsiteX1419" fmla="*/ 868198 w 1607795"/>
                <a:gd name="connsiteY1419" fmla="*/ 372428 h 1988131"/>
                <a:gd name="connsiteX1420" fmla="*/ 857682 w 1607795"/>
                <a:gd name="connsiteY1420" fmla="*/ 359283 h 1988131"/>
                <a:gd name="connsiteX1421" fmla="*/ 822630 w 1607795"/>
                <a:gd name="connsiteY1421" fmla="*/ 313716 h 1988131"/>
                <a:gd name="connsiteX1422" fmla="*/ 814743 w 1607795"/>
                <a:gd name="connsiteY1422" fmla="*/ 298818 h 1988131"/>
                <a:gd name="connsiteX1423" fmla="*/ 806857 w 1607795"/>
                <a:gd name="connsiteY1423" fmla="*/ 285674 h 1988131"/>
                <a:gd name="connsiteX1424" fmla="*/ 806857 w 1607795"/>
                <a:gd name="connsiteY1424" fmla="*/ 275158 h 1988131"/>
                <a:gd name="connsiteX1425" fmla="*/ 807733 w 1607795"/>
                <a:gd name="connsiteY1425" fmla="*/ 261137 h 1988131"/>
                <a:gd name="connsiteX1426" fmla="*/ 806857 w 1607795"/>
                <a:gd name="connsiteY1426" fmla="*/ 245364 h 1988131"/>
                <a:gd name="connsiteX1427" fmla="*/ 810362 w 1607795"/>
                <a:gd name="connsiteY1427" fmla="*/ 233096 h 1988131"/>
                <a:gd name="connsiteX1428" fmla="*/ 812991 w 1607795"/>
                <a:gd name="connsiteY1428" fmla="*/ 226962 h 1988131"/>
                <a:gd name="connsiteX1429" fmla="*/ 815620 w 1607795"/>
                <a:gd name="connsiteY1429" fmla="*/ 222580 h 1988131"/>
                <a:gd name="connsiteX1430" fmla="*/ 815620 w 1607795"/>
                <a:gd name="connsiteY1430" fmla="*/ 212065 h 1988131"/>
                <a:gd name="connsiteX1431" fmla="*/ 819125 w 1607795"/>
                <a:gd name="connsiteY1431" fmla="*/ 203302 h 1988131"/>
                <a:gd name="connsiteX1432" fmla="*/ 823506 w 1607795"/>
                <a:gd name="connsiteY1432" fmla="*/ 193662 h 1988131"/>
                <a:gd name="connsiteX1433" fmla="*/ 831393 w 1607795"/>
                <a:gd name="connsiteY1433" fmla="*/ 185776 h 1988131"/>
                <a:gd name="connsiteX1434" fmla="*/ 836651 w 1607795"/>
                <a:gd name="connsiteY1434" fmla="*/ 183147 h 1988131"/>
                <a:gd name="connsiteX1435" fmla="*/ 840156 w 1607795"/>
                <a:gd name="connsiteY1435" fmla="*/ 177013 h 1988131"/>
                <a:gd name="connsiteX1436" fmla="*/ 842785 w 1607795"/>
                <a:gd name="connsiteY1436" fmla="*/ 172631 h 1988131"/>
                <a:gd name="connsiteX1437" fmla="*/ 848919 w 1607795"/>
                <a:gd name="connsiteY1437" fmla="*/ 171755 h 1988131"/>
                <a:gd name="connsiteX1438" fmla="*/ 861187 w 1607795"/>
                <a:gd name="connsiteY1438" fmla="*/ 171755 h 1988131"/>
                <a:gd name="connsiteX1439" fmla="*/ 857682 w 1607795"/>
                <a:gd name="connsiteY1439" fmla="*/ 166497 h 1988131"/>
                <a:gd name="connsiteX1440" fmla="*/ 861187 w 1607795"/>
                <a:gd name="connsiteY1440" fmla="*/ 162992 h 1988131"/>
                <a:gd name="connsiteX1441" fmla="*/ 868198 w 1607795"/>
                <a:gd name="connsiteY1441" fmla="*/ 166497 h 1988131"/>
                <a:gd name="connsiteX1442" fmla="*/ 876961 w 1607795"/>
                <a:gd name="connsiteY1442" fmla="*/ 171755 h 1988131"/>
                <a:gd name="connsiteX1443" fmla="*/ 888353 w 1607795"/>
                <a:gd name="connsiteY1443" fmla="*/ 173508 h 1988131"/>
                <a:gd name="connsiteX1444" fmla="*/ 897992 w 1607795"/>
                <a:gd name="connsiteY1444" fmla="*/ 171755 h 1988131"/>
                <a:gd name="connsiteX1445" fmla="*/ 922528 w 1607795"/>
                <a:gd name="connsiteY1445" fmla="*/ 162992 h 1988131"/>
                <a:gd name="connsiteX1446" fmla="*/ 952322 w 1607795"/>
                <a:gd name="connsiteY1446" fmla="*/ 159487 h 1988131"/>
                <a:gd name="connsiteX1447" fmla="*/ 959333 w 1607795"/>
                <a:gd name="connsiteY1447" fmla="*/ 161239 h 1988131"/>
                <a:gd name="connsiteX1448" fmla="*/ 976859 w 1607795"/>
                <a:gd name="connsiteY1448" fmla="*/ 152476 h 1988131"/>
                <a:gd name="connsiteX1449" fmla="*/ 990880 w 1607795"/>
                <a:gd name="connsiteY1449" fmla="*/ 145466 h 1988131"/>
                <a:gd name="connsiteX1450" fmla="*/ 1017169 w 1607795"/>
                <a:gd name="connsiteY1450" fmla="*/ 134950 h 1988131"/>
                <a:gd name="connsiteX1451" fmla="*/ 1029437 w 1607795"/>
                <a:gd name="connsiteY1451" fmla="*/ 134950 h 1988131"/>
                <a:gd name="connsiteX1452" fmla="*/ 1041705 w 1607795"/>
                <a:gd name="connsiteY1452" fmla="*/ 134950 h 1988131"/>
                <a:gd name="connsiteX1453" fmla="*/ 1078510 w 1607795"/>
                <a:gd name="connsiteY1453" fmla="*/ 124435 h 1988131"/>
                <a:gd name="connsiteX1454" fmla="*/ 1097789 w 1607795"/>
                <a:gd name="connsiteY1454" fmla="*/ 119177 h 1988131"/>
                <a:gd name="connsiteX1455" fmla="*/ 1110057 w 1607795"/>
                <a:gd name="connsiteY1455" fmla="*/ 113043 h 1988131"/>
                <a:gd name="connsiteX1456" fmla="*/ 1122325 w 1607795"/>
                <a:gd name="connsiteY1456" fmla="*/ 103404 h 1988131"/>
                <a:gd name="connsiteX1457" fmla="*/ 1115314 w 1607795"/>
                <a:gd name="connsiteY1457" fmla="*/ 103404 h 1988131"/>
                <a:gd name="connsiteX1458" fmla="*/ 1115314 w 1607795"/>
                <a:gd name="connsiteY1458" fmla="*/ 99898 h 1988131"/>
                <a:gd name="connsiteX1459" fmla="*/ 1145108 w 1607795"/>
                <a:gd name="connsiteY1459" fmla="*/ 92888 h 1988131"/>
                <a:gd name="connsiteX1460" fmla="*/ 1161758 w 1607795"/>
                <a:gd name="connsiteY1460" fmla="*/ 89383 h 1988131"/>
                <a:gd name="connsiteX1461" fmla="*/ 1180160 w 1607795"/>
                <a:gd name="connsiteY1461" fmla="*/ 85878 h 1988131"/>
                <a:gd name="connsiteX1462" fmla="*/ 1208202 w 1607795"/>
                <a:gd name="connsiteY1462" fmla="*/ 71857 h 1988131"/>
                <a:gd name="connsiteX1463" fmla="*/ 1243254 w 1607795"/>
                <a:gd name="connsiteY1463" fmla="*/ 59589 h 1988131"/>
                <a:gd name="connsiteX1464" fmla="*/ 1246759 w 1607795"/>
                <a:gd name="connsiteY1464" fmla="*/ 57836 h 1988131"/>
                <a:gd name="connsiteX1465" fmla="*/ 1234491 w 1607795"/>
                <a:gd name="connsiteY1465" fmla="*/ 42062 h 1988131"/>
                <a:gd name="connsiteX1466" fmla="*/ 1237120 w 1607795"/>
                <a:gd name="connsiteY1466" fmla="*/ 36805 h 1988131"/>
                <a:gd name="connsiteX1467" fmla="*/ 1243254 w 1607795"/>
                <a:gd name="connsiteY1467" fmla="*/ 35052 h 1988131"/>
                <a:gd name="connsiteX1468" fmla="*/ 1256399 w 1607795"/>
                <a:gd name="connsiteY1468" fmla="*/ 30671 h 1988131"/>
                <a:gd name="connsiteX1469" fmla="*/ 1269543 w 1607795"/>
                <a:gd name="connsiteY1469" fmla="*/ 28042 h 1988131"/>
                <a:gd name="connsiteX1470" fmla="*/ 1269543 w 1607795"/>
                <a:gd name="connsiteY1470" fmla="*/ 24537 h 1988131"/>
                <a:gd name="connsiteX1471" fmla="*/ 1276554 w 1607795"/>
                <a:gd name="connsiteY1471" fmla="*/ 22784 h 1988131"/>
                <a:gd name="connsiteX1472" fmla="*/ 1280497 w 1607795"/>
                <a:gd name="connsiteY1472" fmla="*/ 22346 h 1988131"/>
                <a:gd name="connsiteX1473" fmla="*/ 484378 w 1607795"/>
                <a:gd name="connsiteY1473" fmla="*/ 0 h 1988131"/>
                <a:gd name="connsiteX1474" fmla="*/ 501904 w 1607795"/>
                <a:gd name="connsiteY1474" fmla="*/ 5258 h 1988131"/>
                <a:gd name="connsiteX1475" fmla="*/ 533451 w 1607795"/>
                <a:gd name="connsiteY1475" fmla="*/ 22784 h 1988131"/>
                <a:gd name="connsiteX1476" fmla="*/ 546596 w 1607795"/>
                <a:gd name="connsiteY1476" fmla="*/ 32423 h 1988131"/>
                <a:gd name="connsiteX1477" fmla="*/ 554482 w 1607795"/>
                <a:gd name="connsiteY1477" fmla="*/ 38557 h 1988131"/>
                <a:gd name="connsiteX1478" fmla="*/ 564998 w 1607795"/>
                <a:gd name="connsiteY1478" fmla="*/ 43815 h 1988131"/>
                <a:gd name="connsiteX1479" fmla="*/ 573761 w 1607795"/>
                <a:gd name="connsiteY1479" fmla="*/ 49073 h 1988131"/>
                <a:gd name="connsiteX1480" fmla="*/ 610565 w 1607795"/>
                <a:gd name="connsiteY1480" fmla="*/ 63094 h 1988131"/>
                <a:gd name="connsiteX1481" fmla="*/ 649123 w 1607795"/>
                <a:gd name="connsiteY1481" fmla="*/ 82372 h 1988131"/>
                <a:gd name="connsiteX1482" fmla="*/ 661391 w 1607795"/>
                <a:gd name="connsiteY1482" fmla="*/ 82372 h 1988131"/>
                <a:gd name="connsiteX1483" fmla="*/ 689432 w 1607795"/>
                <a:gd name="connsiteY1483" fmla="*/ 91135 h 1988131"/>
                <a:gd name="connsiteX1484" fmla="*/ 699948 w 1607795"/>
                <a:gd name="connsiteY1484" fmla="*/ 99898 h 1988131"/>
                <a:gd name="connsiteX1485" fmla="*/ 712216 w 1607795"/>
                <a:gd name="connsiteY1485" fmla="*/ 117424 h 1988131"/>
                <a:gd name="connsiteX1486" fmla="*/ 724484 w 1607795"/>
                <a:gd name="connsiteY1486" fmla="*/ 131445 h 1988131"/>
                <a:gd name="connsiteX1487" fmla="*/ 732371 w 1607795"/>
                <a:gd name="connsiteY1487" fmla="*/ 134950 h 1988131"/>
                <a:gd name="connsiteX1488" fmla="*/ 738505 w 1607795"/>
                <a:gd name="connsiteY1488" fmla="*/ 138456 h 1988131"/>
                <a:gd name="connsiteX1489" fmla="*/ 738505 w 1607795"/>
                <a:gd name="connsiteY1489" fmla="*/ 140208 h 1988131"/>
                <a:gd name="connsiteX1490" fmla="*/ 735001 w 1607795"/>
                <a:gd name="connsiteY1490" fmla="*/ 148971 h 1988131"/>
                <a:gd name="connsiteX1491" fmla="*/ 733248 w 1607795"/>
                <a:gd name="connsiteY1491" fmla="*/ 159487 h 1988131"/>
                <a:gd name="connsiteX1492" fmla="*/ 736753 w 1607795"/>
                <a:gd name="connsiteY1492" fmla="*/ 170002 h 1988131"/>
                <a:gd name="connsiteX1493" fmla="*/ 743763 w 1607795"/>
                <a:gd name="connsiteY1493" fmla="*/ 178765 h 1988131"/>
                <a:gd name="connsiteX1494" fmla="*/ 757784 w 1607795"/>
                <a:gd name="connsiteY1494" fmla="*/ 194539 h 1988131"/>
                <a:gd name="connsiteX1495" fmla="*/ 780568 w 1607795"/>
                <a:gd name="connsiteY1495" fmla="*/ 234848 h 1988131"/>
                <a:gd name="connsiteX1496" fmla="*/ 780568 w 1607795"/>
                <a:gd name="connsiteY1496" fmla="*/ 236601 h 1988131"/>
                <a:gd name="connsiteX1497" fmla="*/ 772681 w 1607795"/>
                <a:gd name="connsiteY1497" fmla="*/ 252375 h 1988131"/>
                <a:gd name="connsiteX1498" fmla="*/ 764794 w 1607795"/>
                <a:gd name="connsiteY1498" fmla="*/ 268148 h 1988131"/>
                <a:gd name="connsiteX1499" fmla="*/ 759537 w 1607795"/>
                <a:gd name="connsiteY1499" fmla="*/ 278664 h 1988131"/>
                <a:gd name="connsiteX1500" fmla="*/ 758660 w 1607795"/>
                <a:gd name="connsiteY1500" fmla="*/ 286550 h 1988131"/>
                <a:gd name="connsiteX1501" fmla="*/ 750774 w 1607795"/>
                <a:gd name="connsiteY1501" fmla="*/ 289179 h 1988131"/>
                <a:gd name="connsiteX1502" fmla="*/ 738505 w 1607795"/>
                <a:gd name="connsiteY1502" fmla="*/ 290932 h 1988131"/>
                <a:gd name="connsiteX1503" fmla="*/ 736753 w 1607795"/>
                <a:gd name="connsiteY1503" fmla="*/ 301447 h 1988131"/>
                <a:gd name="connsiteX1504" fmla="*/ 733248 w 1607795"/>
                <a:gd name="connsiteY1504" fmla="*/ 340005 h 1988131"/>
                <a:gd name="connsiteX1505" fmla="*/ 733248 w 1607795"/>
                <a:gd name="connsiteY1505" fmla="*/ 363665 h 1988131"/>
                <a:gd name="connsiteX1506" fmla="*/ 729742 w 1607795"/>
                <a:gd name="connsiteY1506" fmla="*/ 397840 h 1988131"/>
                <a:gd name="connsiteX1507" fmla="*/ 726237 w 1607795"/>
                <a:gd name="connsiteY1507" fmla="*/ 423253 h 1988131"/>
                <a:gd name="connsiteX1508" fmla="*/ 722732 w 1607795"/>
                <a:gd name="connsiteY1508" fmla="*/ 450418 h 1988131"/>
                <a:gd name="connsiteX1509" fmla="*/ 722732 w 1607795"/>
                <a:gd name="connsiteY1509" fmla="*/ 455676 h 1988131"/>
                <a:gd name="connsiteX1510" fmla="*/ 713969 w 1607795"/>
                <a:gd name="connsiteY1510" fmla="*/ 486347 h 1988131"/>
                <a:gd name="connsiteX1511" fmla="*/ 712216 w 1607795"/>
                <a:gd name="connsiteY1511" fmla="*/ 508254 h 1988131"/>
                <a:gd name="connsiteX1512" fmla="*/ 706959 w 1607795"/>
                <a:gd name="connsiteY1512" fmla="*/ 569595 h 1988131"/>
                <a:gd name="connsiteX1513" fmla="*/ 703454 w 1607795"/>
                <a:gd name="connsiteY1513" fmla="*/ 571348 h 1988131"/>
                <a:gd name="connsiteX1514" fmla="*/ 706959 w 1607795"/>
                <a:gd name="connsiteY1514" fmla="*/ 520522 h 1988131"/>
                <a:gd name="connsiteX1515" fmla="*/ 708711 w 1607795"/>
                <a:gd name="connsiteY1515" fmla="*/ 481965 h 1988131"/>
                <a:gd name="connsiteX1516" fmla="*/ 705206 w 1607795"/>
                <a:gd name="connsiteY1516" fmla="*/ 481965 h 1988131"/>
                <a:gd name="connsiteX1517" fmla="*/ 705206 w 1607795"/>
                <a:gd name="connsiteY1517" fmla="*/ 502996 h 1988131"/>
                <a:gd name="connsiteX1518" fmla="*/ 699948 w 1607795"/>
                <a:gd name="connsiteY1518" fmla="*/ 525780 h 1988131"/>
                <a:gd name="connsiteX1519" fmla="*/ 698196 w 1607795"/>
                <a:gd name="connsiteY1519" fmla="*/ 545059 h 1988131"/>
                <a:gd name="connsiteX1520" fmla="*/ 694691 w 1607795"/>
                <a:gd name="connsiteY1520" fmla="*/ 567842 h 1988131"/>
                <a:gd name="connsiteX1521" fmla="*/ 693814 w 1607795"/>
                <a:gd name="connsiteY1521" fmla="*/ 577482 h 1988131"/>
                <a:gd name="connsiteX1522" fmla="*/ 694691 w 1607795"/>
                <a:gd name="connsiteY1522" fmla="*/ 587121 h 1988131"/>
                <a:gd name="connsiteX1523" fmla="*/ 687680 w 1607795"/>
                <a:gd name="connsiteY1523" fmla="*/ 580111 h 1988131"/>
                <a:gd name="connsiteX1524" fmla="*/ 685928 w 1607795"/>
                <a:gd name="connsiteY1524" fmla="*/ 574853 h 1988131"/>
                <a:gd name="connsiteX1525" fmla="*/ 684600 w 1607795"/>
                <a:gd name="connsiteY1525" fmla="*/ 581492 h 1988131"/>
                <a:gd name="connsiteX1526" fmla="*/ 684613 w 1607795"/>
                <a:gd name="connsiteY1526" fmla="*/ 580987 h 1988131"/>
                <a:gd name="connsiteX1527" fmla="*/ 685928 w 1607795"/>
                <a:gd name="connsiteY1527" fmla="*/ 569595 h 1988131"/>
                <a:gd name="connsiteX1528" fmla="*/ 692061 w 1607795"/>
                <a:gd name="connsiteY1528" fmla="*/ 559079 h 1988131"/>
                <a:gd name="connsiteX1529" fmla="*/ 691185 w 1607795"/>
                <a:gd name="connsiteY1529" fmla="*/ 550316 h 1988131"/>
                <a:gd name="connsiteX1530" fmla="*/ 692061 w 1607795"/>
                <a:gd name="connsiteY1530" fmla="*/ 538925 h 1988131"/>
                <a:gd name="connsiteX1531" fmla="*/ 691185 w 1607795"/>
                <a:gd name="connsiteY1531" fmla="*/ 529285 h 1988131"/>
                <a:gd name="connsiteX1532" fmla="*/ 687680 w 1607795"/>
                <a:gd name="connsiteY1532" fmla="*/ 534543 h 1988131"/>
                <a:gd name="connsiteX1533" fmla="*/ 685928 w 1607795"/>
                <a:gd name="connsiteY1533" fmla="*/ 539801 h 1988131"/>
                <a:gd name="connsiteX1534" fmla="*/ 684175 w 1607795"/>
                <a:gd name="connsiteY1534" fmla="*/ 522275 h 1988131"/>
                <a:gd name="connsiteX1535" fmla="*/ 678917 w 1607795"/>
                <a:gd name="connsiteY1535" fmla="*/ 552069 h 1988131"/>
                <a:gd name="connsiteX1536" fmla="*/ 675412 w 1607795"/>
                <a:gd name="connsiteY1536" fmla="*/ 583616 h 1988131"/>
                <a:gd name="connsiteX1537" fmla="*/ 669278 w 1607795"/>
                <a:gd name="connsiteY1537" fmla="*/ 582740 h 1988131"/>
                <a:gd name="connsiteX1538" fmla="*/ 668401 w 1607795"/>
                <a:gd name="connsiteY1538" fmla="*/ 578358 h 1988131"/>
                <a:gd name="connsiteX1539" fmla="*/ 670154 w 1607795"/>
                <a:gd name="connsiteY1539" fmla="*/ 550316 h 1988131"/>
                <a:gd name="connsiteX1540" fmla="*/ 663143 w 1607795"/>
                <a:gd name="connsiteY1540" fmla="*/ 550316 h 1988131"/>
                <a:gd name="connsiteX1541" fmla="*/ 666649 w 1607795"/>
                <a:gd name="connsiteY1541" fmla="*/ 532790 h 1988131"/>
                <a:gd name="connsiteX1542" fmla="*/ 661391 w 1607795"/>
                <a:gd name="connsiteY1542" fmla="*/ 518770 h 1988131"/>
                <a:gd name="connsiteX1543" fmla="*/ 654381 w 1607795"/>
                <a:gd name="connsiteY1543" fmla="*/ 532790 h 1988131"/>
                <a:gd name="connsiteX1544" fmla="*/ 656133 w 1607795"/>
                <a:gd name="connsiteY1544" fmla="*/ 542430 h 1988131"/>
                <a:gd name="connsiteX1545" fmla="*/ 656133 w 1607795"/>
                <a:gd name="connsiteY1545" fmla="*/ 552069 h 1988131"/>
                <a:gd name="connsiteX1546" fmla="*/ 661391 w 1607795"/>
                <a:gd name="connsiteY1546" fmla="*/ 557327 h 1988131"/>
                <a:gd name="connsiteX1547" fmla="*/ 652628 w 1607795"/>
                <a:gd name="connsiteY1547" fmla="*/ 557327 h 1988131"/>
                <a:gd name="connsiteX1548" fmla="*/ 647370 w 1607795"/>
                <a:gd name="connsiteY1548" fmla="*/ 564337 h 1988131"/>
                <a:gd name="connsiteX1549" fmla="*/ 640360 w 1607795"/>
                <a:gd name="connsiteY1549" fmla="*/ 566090 h 1988131"/>
                <a:gd name="connsiteX1550" fmla="*/ 642113 w 1607795"/>
                <a:gd name="connsiteY1550" fmla="*/ 571348 h 1988131"/>
                <a:gd name="connsiteX1551" fmla="*/ 643865 w 1607795"/>
                <a:gd name="connsiteY1551" fmla="*/ 578358 h 1988131"/>
                <a:gd name="connsiteX1552" fmla="*/ 646494 w 1607795"/>
                <a:gd name="connsiteY1552" fmla="*/ 573100 h 1988131"/>
                <a:gd name="connsiteX1553" fmla="*/ 654381 w 1607795"/>
                <a:gd name="connsiteY1553" fmla="*/ 571348 h 1988131"/>
                <a:gd name="connsiteX1554" fmla="*/ 654381 w 1607795"/>
                <a:gd name="connsiteY1554" fmla="*/ 573100 h 1988131"/>
                <a:gd name="connsiteX1555" fmla="*/ 657886 w 1607795"/>
                <a:gd name="connsiteY1555" fmla="*/ 574853 h 1988131"/>
                <a:gd name="connsiteX1556" fmla="*/ 655257 w 1607795"/>
                <a:gd name="connsiteY1556" fmla="*/ 586245 h 1988131"/>
                <a:gd name="connsiteX1557" fmla="*/ 654381 w 1607795"/>
                <a:gd name="connsiteY1557" fmla="*/ 595884 h 1988131"/>
                <a:gd name="connsiteX1558" fmla="*/ 656133 w 1607795"/>
                <a:gd name="connsiteY1558" fmla="*/ 602018 h 1988131"/>
                <a:gd name="connsiteX1559" fmla="*/ 656133 w 1607795"/>
                <a:gd name="connsiteY1559" fmla="*/ 609905 h 1988131"/>
                <a:gd name="connsiteX1560" fmla="*/ 654381 w 1607795"/>
                <a:gd name="connsiteY1560" fmla="*/ 616915 h 1988131"/>
                <a:gd name="connsiteX1561" fmla="*/ 655257 w 1607795"/>
                <a:gd name="connsiteY1561" fmla="*/ 620420 h 1988131"/>
                <a:gd name="connsiteX1562" fmla="*/ 654381 w 1607795"/>
                <a:gd name="connsiteY1562" fmla="*/ 623926 h 1988131"/>
                <a:gd name="connsiteX1563" fmla="*/ 652628 w 1607795"/>
                <a:gd name="connsiteY1563" fmla="*/ 630936 h 1988131"/>
                <a:gd name="connsiteX1564" fmla="*/ 657886 w 1607795"/>
                <a:gd name="connsiteY1564" fmla="*/ 636194 h 1988131"/>
                <a:gd name="connsiteX1565" fmla="*/ 656133 w 1607795"/>
                <a:gd name="connsiteY1565" fmla="*/ 644957 h 1988131"/>
                <a:gd name="connsiteX1566" fmla="*/ 657886 w 1607795"/>
                <a:gd name="connsiteY1566" fmla="*/ 660730 h 1988131"/>
                <a:gd name="connsiteX1567" fmla="*/ 652628 w 1607795"/>
                <a:gd name="connsiteY1567" fmla="*/ 664236 h 1988131"/>
                <a:gd name="connsiteX1568" fmla="*/ 654381 w 1607795"/>
                <a:gd name="connsiteY1568" fmla="*/ 665988 h 1988131"/>
                <a:gd name="connsiteX1569" fmla="*/ 656133 w 1607795"/>
                <a:gd name="connsiteY1569" fmla="*/ 672122 h 1988131"/>
                <a:gd name="connsiteX1570" fmla="*/ 654381 w 1607795"/>
                <a:gd name="connsiteY1570" fmla="*/ 676504 h 1988131"/>
                <a:gd name="connsiteX1571" fmla="*/ 654381 w 1607795"/>
                <a:gd name="connsiteY1571" fmla="*/ 680009 h 1988131"/>
                <a:gd name="connsiteX1572" fmla="*/ 657009 w 1607795"/>
                <a:gd name="connsiteY1572" fmla="*/ 696659 h 1988131"/>
                <a:gd name="connsiteX1573" fmla="*/ 656133 w 1607795"/>
                <a:gd name="connsiteY1573" fmla="*/ 711556 h 1988131"/>
                <a:gd name="connsiteX1574" fmla="*/ 659638 w 1607795"/>
                <a:gd name="connsiteY1574" fmla="*/ 712432 h 1988131"/>
                <a:gd name="connsiteX1575" fmla="*/ 661391 w 1607795"/>
                <a:gd name="connsiteY1575" fmla="*/ 713308 h 1988131"/>
                <a:gd name="connsiteX1576" fmla="*/ 659638 w 1607795"/>
                <a:gd name="connsiteY1576" fmla="*/ 719442 h 1988131"/>
                <a:gd name="connsiteX1577" fmla="*/ 656133 w 1607795"/>
                <a:gd name="connsiteY1577" fmla="*/ 722071 h 1988131"/>
                <a:gd name="connsiteX1578" fmla="*/ 655257 w 1607795"/>
                <a:gd name="connsiteY1578" fmla="*/ 727329 h 1988131"/>
                <a:gd name="connsiteX1579" fmla="*/ 657886 w 1607795"/>
                <a:gd name="connsiteY1579" fmla="*/ 732587 h 1988131"/>
                <a:gd name="connsiteX1580" fmla="*/ 651752 w 1607795"/>
                <a:gd name="connsiteY1580" fmla="*/ 736968 h 1988131"/>
                <a:gd name="connsiteX1581" fmla="*/ 654381 w 1607795"/>
                <a:gd name="connsiteY1581" fmla="*/ 741350 h 1988131"/>
                <a:gd name="connsiteX1582" fmla="*/ 656133 w 1607795"/>
                <a:gd name="connsiteY1582" fmla="*/ 748360 h 1988131"/>
                <a:gd name="connsiteX1583" fmla="*/ 656133 w 1607795"/>
                <a:gd name="connsiteY1583" fmla="*/ 764134 h 1988131"/>
                <a:gd name="connsiteX1584" fmla="*/ 657886 w 1607795"/>
                <a:gd name="connsiteY1584" fmla="*/ 774649 h 1988131"/>
                <a:gd name="connsiteX1585" fmla="*/ 656133 w 1607795"/>
                <a:gd name="connsiteY1585" fmla="*/ 788670 h 1988131"/>
                <a:gd name="connsiteX1586" fmla="*/ 656133 w 1607795"/>
                <a:gd name="connsiteY1586" fmla="*/ 793928 h 1988131"/>
                <a:gd name="connsiteX1587" fmla="*/ 657886 w 1607795"/>
                <a:gd name="connsiteY1587" fmla="*/ 799186 h 1988131"/>
                <a:gd name="connsiteX1588" fmla="*/ 657886 w 1607795"/>
                <a:gd name="connsiteY1588" fmla="*/ 806196 h 1988131"/>
                <a:gd name="connsiteX1589" fmla="*/ 658762 w 1607795"/>
                <a:gd name="connsiteY1589" fmla="*/ 810578 h 1988131"/>
                <a:gd name="connsiteX1590" fmla="*/ 657886 w 1607795"/>
                <a:gd name="connsiteY1590" fmla="*/ 814959 h 1988131"/>
                <a:gd name="connsiteX1591" fmla="*/ 661391 w 1607795"/>
                <a:gd name="connsiteY1591" fmla="*/ 814959 h 1988131"/>
                <a:gd name="connsiteX1592" fmla="*/ 666649 w 1607795"/>
                <a:gd name="connsiteY1592" fmla="*/ 806196 h 1988131"/>
                <a:gd name="connsiteX1593" fmla="*/ 664896 w 1607795"/>
                <a:gd name="connsiteY1593" fmla="*/ 813207 h 1988131"/>
                <a:gd name="connsiteX1594" fmla="*/ 657886 w 1607795"/>
                <a:gd name="connsiteY1594" fmla="*/ 820217 h 1988131"/>
                <a:gd name="connsiteX1595" fmla="*/ 657886 w 1607795"/>
                <a:gd name="connsiteY1595" fmla="*/ 827227 h 1988131"/>
                <a:gd name="connsiteX1596" fmla="*/ 657886 w 1607795"/>
                <a:gd name="connsiteY1596" fmla="*/ 832485 h 1988131"/>
                <a:gd name="connsiteX1597" fmla="*/ 659638 w 1607795"/>
                <a:gd name="connsiteY1597" fmla="*/ 835990 h 1988131"/>
                <a:gd name="connsiteX1598" fmla="*/ 661391 w 1607795"/>
                <a:gd name="connsiteY1598" fmla="*/ 841248 h 1988131"/>
                <a:gd name="connsiteX1599" fmla="*/ 656133 w 1607795"/>
                <a:gd name="connsiteY1599" fmla="*/ 843001 h 1988131"/>
                <a:gd name="connsiteX1600" fmla="*/ 652628 w 1607795"/>
                <a:gd name="connsiteY1600" fmla="*/ 807949 h 1988131"/>
                <a:gd name="connsiteX1601" fmla="*/ 650875 w 1607795"/>
                <a:gd name="connsiteY1601" fmla="*/ 791299 h 1988131"/>
                <a:gd name="connsiteX1602" fmla="*/ 649123 w 1607795"/>
                <a:gd name="connsiteY1602" fmla="*/ 776402 h 1988131"/>
                <a:gd name="connsiteX1603" fmla="*/ 648246 w 1607795"/>
                <a:gd name="connsiteY1603" fmla="*/ 772020 h 1988131"/>
                <a:gd name="connsiteX1604" fmla="*/ 649123 w 1607795"/>
                <a:gd name="connsiteY1604" fmla="*/ 765886 h 1988131"/>
                <a:gd name="connsiteX1605" fmla="*/ 649123 w 1607795"/>
                <a:gd name="connsiteY1605" fmla="*/ 764134 h 1988131"/>
                <a:gd name="connsiteX1606" fmla="*/ 643865 w 1607795"/>
                <a:gd name="connsiteY1606" fmla="*/ 762381 h 1988131"/>
                <a:gd name="connsiteX1607" fmla="*/ 643865 w 1607795"/>
                <a:gd name="connsiteY1607" fmla="*/ 764134 h 1988131"/>
                <a:gd name="connsiteX1608" fmla="*/ 643865 w 1607795"/>
                <a:gd name="connsiteY1608" fmla="*/ 767639 h 1988131"/>
                <a:gd name="connsiteX1609" fmla="*/ 643865 w 1607795"/>
                <a:gd name="connsiteY1609" fmla="*/ 779907 h 1988131"/>
                <a:gd name="connsiteX1610" fmla="*/ 643865 w 1607795"/>
                <a:gd name="connsiteY1610" fmla="*/ 788670 h 1988131"/>
                <a:gd name="connsiteX1611" fmla="*/ 647370 w 1607795"/>
                <a:gd name="connsiteY1611" fmla="*/ 809701 h 1988131"/>
                <a:gd name="connsiteX1612" fmla="*/ 649123 w 1607795"/>
                <a:gd name="connsiteY1612" fmla="*/ 818464 h 1988131"/>
                <a:gd name="connsiteX1613" fmla="*/ 647370 w 1607795"/>
                <a:gd name="connsiteY1613" fmla="*/ 835990 h 1988131"/>
                <a:gd name="connsiteX1614" fmla="*/ 647370 w 1607795"/>
                <a:gd name="connsiteY1614" fmla="*/ 839495 h 1988131"/>
                <a:gd name="connsiteX1615" fmla="*/ 649123 w 1607795"/>
                <a:gd name="connsiteY1615" fmla="*/ 846506 h 1988131"/>
                <a:gd name="connsiteX1616" fmla="*/ 656133 w 1607795"/>
                <a:gd name="connsiteY1616" fmla="*/ 848258 h 1988131"/>
                <a:gd name="connsiteX1617" fmla="*/ 661391 w 1607795"/>
                <a:gd name="connsiteY1617" fmla="*/ 848258 h 1988131"/>
                <a:gd name="connsiteX1618" fmla="*/ 661391 w 1607795"/>
                <a:gd name="connsiteY1618" fmla="*/ 851764 h 1988131"/>
                <a:gd name="connsiteX1619" fmla="*/ 663143 w 1607795"/>
                <a:gd name="connsiteY1619" fmla="*/ 865784 h 1988131"/>
                <a:gd name="connsiteX1620" fmla="*/ 661391 w 1607795"/>
                <a:gd name="connsiteY1620" fmla="*/ 879805 h 1988131"/>
                <a:gd name="connsiteX1621" fmla="*/ 668401 w 1607795"/>
                <a:gd name="connsiteY1621" fmla="*/ 876300 h 1988131"/>
                <a:gd name="connsiteX1622" fmla="*/ 669278 w 1607795"/>
                <a:gd name="connsiteY1622" fmla="*/ 880682 h 1988131"/>
                <a:gd name="connsiteX1623" fmla="*/ 670154 w 1607795"/>
                <a:gd name="connsiteY1623" fmla="*/ 886816 h 1988131"/>
                <a:gd name="connsiteX1624" fmla="*/ 663143 w 1607795"/>
                <a:gd name="connsiteY1624" fmla="*/ 883311 h 1988131"/>
                <a:gd name="connsiteX1625" fmla="*/ 665773 w 1607795"/>
                <a:gd name="connsiteY1625" fmla="*/ 891197 h 1988131"/>
                <a:gd name="connsiteX1626" fmla="*/ 656133 w 1607795"/>
                <a:gd name="connsiteY1626" fmla="*/ 900836 h 1988131"/>
                <a:gd name="connsiteX1627" fmla="*/ 656133 w 1607795"/>
                <a:gd name="connsiteY1627" fmla="*/ 881558 h 1988131"/>
                <a:gd name="connsiteX1628" fmla="*/ 656133 w 1607795"/>
                <a:gd name="connsiteY1628" fmla="*/ 868413 h 1988131"/>
                <a:gd name="connsiteX1629" fmla="*/ 656133 w 1607795"/>
                <a:gd name="connsiteY1629" fmla="*/ 855269 h 1988131"/>
                <a:gd name="connsiteX1630" fmla="*/ 656133 w 1607795"/>
                <a:gd name="connsiteY1630" fmla="*/ 850011 h 1988131"/>
                <a:gd name="connsiteX1631" fmla="*/ 652628 w 1607795"/>
                <a:gd name="connsiteY1631" fmla="*/ 848258 h 1988131"/>
                <a:gd name="connsiteX1632" fmla="*/ 647370 w 1607795"/>
                <a:gd name="connsiteY1632" fmla="*/ 851764 h 1988131"/>
                <a:gd name="connsiteX1633" fmla="*/ 649123 w 1607795"/>
                <a:gd name="connsiteY1633" fmla="*/ 860527 h 1988131"/>
                <a:gd name="connsiteX1634" fmla="*/ 652628 w 1607795"/>
                <a:gd name="connsiteY1634" fmla="*/ 869290 h 1988131"/>
                <a:gd name="connsiteX1635" fmla="*/ 651752 w 1607795"/>
                <a:gd name="connsiteY1635" fmla="*/ 876300 h 1988131"/>
                <a:gd name="connsiteX1636" fmla="*/ 652628 w 1607795"/>
                <a:gd name="connsiteY1636" fmla="*/ 881558 h 1988131"/>
                <a:gd name="connsiteX1637" fmla="*/ 649123 w 1607795"/>
                <a:gd name="connsiteY1637" fmla="*/ 892074 h 1988131"/>
                <a:gd name="connsiteX1638" fmla="*/ 652628 w 1607795"/>
                <a:gd name="connsiteY1638" fmla="*/ 897331 h 1988131"/>
                <a:gd name="connsiteX1639" fmla="*/ 654381 w 1607795"/>
                <a:gd name="connsiteY1639" fmla="*/ 904342 h 1988131"/>
                <a:gd name="connsiteX1640" fmla="*/ 661391 w 1607795"/>
                <a:gd name="connsiteY1640" fmla="*/ 902589 h 1988131"/>
                <a:gd name="connsiteX1641" fmla="*/ 666649 w 1607795"/>
                <a:gd name="connsiteY1641" fmla="*/ 901713 h 1988131"/>
                <a:gd name="connsiteX1642" fmla="*/ 670154 w 1607795"/>
                <a:gd name="connsiteY1642" fmla="*/ 902589 h 1988131"/>
                <a:gd name="connsiteX1643" fmla="*/ 670154 w 1607795"/>
                <a:gd name="connsiteY1643" fmla="*/ 906094 h 1988131"/>
                <a:gd name="connsiteX1644" fmla="*/ 656133 w 1607795"/>
                <a:gd name="connsiteY1644" fmla="*/ 914857 h 1988131"/>
                <a:gd name="connsiteX1645" fmla="*/ 665773 w 1607795"/>
                <a:gd name="connsiteY1645" fmla="*/ 920115 h 1988131"/>
                <a:gd name="connsiteX1646" fmla="*/ 675412 w 1607795"/>
                <a:gd name="connsiteY1646" fmla="*/ 921868 h 1988131"/>
                <a:gd name="connsiteX1647" fmla="*/ 671906 w 1607795"/>
                <a:gd name="connsiteY1647" fmla="*/ 939394 h 1988131"/>
                <a:gd name="connsiteX1648" fmla="*/ 662267 w 1607795"/>
                <a:gd name="connsiteY1648" fmla="*/ 942023 h 1988131"/>
                <a:gd name="connsiteX1649" fmla="*/ 652628 w 1607795"/>
                <a:gd name="connsiteY1649" fmla="*/ 937641 h 1988131"/>
                <a:gd name="connsiteX1650" fmla="*/ 652628 w 1607795"/>
                <a:gd name="connsiteY1650" fmla="*/ 948157 h 1988131"/>
                <a:gd name="connsiteX1651" fmla="*/ 649123 w 1607795"/>
                <a:gd name="connsiteY1651" fmla="*/ 951662 h 1988131"/>
                <a:gd name="connsiteX1652" fmla="*/ 671906 w 1607795"/>
                <a:gd name="connsiteY1652" fmla="*/ 951662 h 1988131"/>
                <a:gd name="connsiteX1653" fmla="*/ 668401 w 1607795"/>
                <a:gd name="connsiteY1653" fmla="*/ 963930 h 1988131"/>
                <a:gd name="connsiteX1654" fmla="*/ 671030 w 1607795"/>
                <a:gd name="connsiteY1654" fmla="*/ 970064 h 1988131"/>
                <a:gd name="connsiteX1655" fmla="*/ 670154 w 1607795"/>
                <a:gd name="connsiteY1655" fmla="*/ 974446 h 1988131"/>
                <a:gd name="connsiteX1656" fmla="*/ 661391 w 1607795"/>
                <a:gd name="connsiteY1656" fmla="*/ 976198 h 1988131"/>
                <a:gd name="connsiteX1657" fmla="*/ 666649 w 1607795"/>
                <a:gd name="connsiteY1657" fmla="*/ 981456 h 1988131"/>
                <a:gd name="connsiteX1658" fmla="*/ 661391 w 1607795"/>
                <a:gd name="connsiteY1658" fmla="*/ 986714 h 1988131"/>
                <a:gd name="connsiteX1659" fmla="*/ 671906 w 1607795"/>
                <a:gd name="connsiteY1659" fmla="*/ 990219 h 1988131"/>
                <a:gd name="connsiteX1660" fmla="*/ 666649 w 1607795"/>
                <a:gd name="connsiteY1660" fmla="*/ 995477 h 1988131"/>
                <a:gd name="connsiteX1661" fmla="*/ 662267 w 1607795"/>
                <a:gd name="connsiteY1661" fmla="*/ 998106 h 1988131"/>
                <a:gd name="connsiteX1662" fmla="*/ 663143 w 1607795"/>
                <a:gd name="connsiteY1662" fmla="*/ 1002487 h 1988131"/>
                <a:gd name="connsiteX1663" fmla="*/ 669278 w 1607795"/>
                <a:gd name="connsiteY1663" fmla="*/ 1005992 h 1988131"/>
                <a:gd name="connsiteX1664" fmla="*/ 668401 w 1607795"/>
                <a:gd name="connsiteY1664" fmla="*/ 1011250 h 1988131"/>
                <a:gd name="connsiteX1665" fmla="*/ 661391 w 1607795"/>
                <a:gd name="connsiteY1665" fmla="*/ 1007745 h 1988131"/>
                <a:gd name="connsiteX1666" fmla="*/ 660116 w 1607795"/>
                <a:gd name="connsiteY1666" fmla="*/ 1014755 h 1988131"/>
                <a:gd name="connsiteX1667" fmla="*/ 663143 w 1607795"/>
                <a:gd name="connsiteY1667" fmla="*/ 1014755 h 1988131"/>
                <a:gd name="connsiteX1668" fmla="*/ 663143 w 1607795"/>
                <a:gd name="connsiteY1668" fmla="*/ 1025521 h 1988131"/>
                <a:gd name="connsiteX1669" fmla="*/ 664020 w 1607795"/>
                <a:gd name="connsiteY1669" fmla="*/ 1025271 h 1988131"/>
                <a:gd name="connsiteX1670" fmla="*/ 670154 w 1607795"/>
                <a:gd name="connsiteY1670" fmla="*/ 1021766 h 1988131"/>
                <a:gd name="connsiteX1671" fmla="*/ 670154 w 1607795"/>
                <a:gd name="connsiteY1671" fmla="*/ 1025271 h 1988131"/>
                <a:gd name="connsiteX1672" fmla="*/ 669278 w 1607795"/>
                <a:gd name="connsiteY1672" fmla="*/ 1031405 h 1988131"/>
                <a:gd name="connsiteX1673" fmla="*/ 675412 w 1607795"/>
                <a:gd name="connsiteY1673" fmla="*/ 1041045 h 1988131"/>
                <a:gd name="connsiteX1674" fmla="*/ 666649 w 1607795"/>
                <a:gd name="connsiteY1674" fmla="*/ 1046302 h 1988131"/>
                <a:gd name="connsiteX1675" fmla="*/ 663143 w 1607795"/>
                <a:gd name="connsiteY1675" fmla="*/ 1046302 h 1988131"/>
                <a:gd name="connsiteX1676" fmla="*/ 663143 w 1607795"/>
                <a:gd name="connsiteY1676" fmla="*/ 1067584 h 1988131"/>
                <a:gd name="connsiteX1677" fmla="*/ 668401 w 1607795"/>
                <a:gd name="connsiteY1677" fmla="*/ 1069086 h 1988131"/>
                <a:gd name="connsiteX1678" fmla="*/ 671906 w 1607795"/>
                <a:gd name="connsiteY1678" fmla="*/ 1074344 h 1988131"/>
                <a:gd name="connsiteX1679" fmla="*/ 670154 w 1607795"/>
                <a:gd name="connsiteY1679" fmla="*/ 1075045 h 1988131"/>
                <a:gd name="connsiteX1680" fmla="*/ 670154 w 1607795"/>
                <a:gd name="connsiteY1680" fmla="*/ 1076096 h 1988131"/>
                <a:gd name="connsiteX1681" fmla="*/ 661391 w 1607795"/>
                <a:gd name="connsiteY1681" fmla="*/ 1077849 h 1988131"/>
                <a:gd name="connsiteX1682" fmla="*/ 657886 w 1607795"/>
                <a:gd name="connsiteY1682" fmla="*/ 1083107 h 1988131"/>
                <a:gd name="connsiteX1683" fmla="*/ 668401 w 1607795"/>
                <a:gd name="connsiteY1683" fmla="*/ 1084859 h 1988131"/>
                <a:gd name="connsiteX1684" fmla="*/ 680669 w 1607795"/>
                <a:gd name="connsiteY1684" fmla="*/ 1083107 h 1988131"/>
                <a:gd name="connsiteX1685" fmla="*/ 680669 w 1607795"/>
                <a:gd name="connsiteY1685" fmla="*/ 1076096 h 1988131"/>
                <a:gd name="connsiteX1686" fmla="*/ 677164 w 1607795"/>
                <a:gd name="connsiteY1686" fmla="*/ 1076096 h 1988131"/>
                <a:gd name="connsiteX1687" fmla="*/ 675412 w 1607795"/>
                <a:gd name="connsiteY1687" fmla="*/ 1074344 h 1988131"/>
                <a:gd name="connsiteX1688" fmla="*/ 675412 w 1607795"/>
                <a:gd name="connsiteY1688" fmla="*/ 1072591 h 1988131"/>
                <a:gd name="connsiteX1689" fmla="*/ 672783 w 1607795"/>
                <a:gd name="connsiteY1689" fmla="*/ 1073468 h 1988131"/>
                <a:gd name="connsiteX1690" fmla="*/ 671906 w 1607795"/>
                <a:gd name="connsiteY1690" fmla="*/ 1074344 h 1988131"/>
                <a:gd name="connsiteX1691" fmla="*/ 674536 w 1607795"/>
                <a:gd name="connsiteY1691" fmla="*/ 1067333 h 1988131"/>
                <a:gd name="connsiteX1692" fmla="*/ 677164 w 1607795"/>
                <a:gd name="connsiteY1692" fmla="*/ 1060323 h 1988131"/>
                <a:gd name="connsiteX1693" fmla="*/ 680669 w 1607795"/>
                <a:gd name="connsiteY1693" fmla="*/ 1060323 h 1988131"/>
                <a:gd name="connsiteX1694" fmla="*/ 680669 w 1607795"/>
                <a:gd name="connsiteY1694" fmla="*/ 1049807 h 1988131"/>
                <a:gd name="connsiteX1695" fmla="*/ 680888 w 1607795"/>
                <a:gd name="connsiteY1695" fmla="*/ 1044550 h 1988131"/>
                <a:gd name="connsiteX1696" fmla="*/ 681222 w 1607795"/>
                <a:gd name="connsiteY1696" fmla="*/ 1040098 h 1988131"/>
                <a:gd name="connsiteX1697" fmla="*/ 678917 w 1607795"/>
                <a:gd name="connsiteY1697" fmla="*/ 1034910 h 1988131"/>
                <a:gd name="connsiteX1698" fmla="*/ 682370 w 1607795"/>
                <a:gd name="connsiteY1698" fmla="*/ 1028869 h 1988131"/>
                <a:gd name="connsiteX1699" fmla="*/ 682642 w 1607795"/>
                <a:gd name="connsiteY1699" fmla="*/ 1026585 h 1988131"/>
                <a:gd name="connsiteX1700" fmla="*/ 684175 w 1607795"/>
                <a:gd name="connsiteY1700" fmla="*/ 1020013 h 1988131"/>
                <a:gd name="connsiteX1701" fmla="*/ 687938 w 1607795"/>
                <a:gd name="connsiteY1701" fmla="*/ 1026035 h 1988131"/>
                <a:gd name="connsiteX1702" fmla="*/ 691185 w 1607795"/>
                <a:gd name="connsiteY1702" fmla="*/ 962178 h 1988131"/>
                <a:gd name="connsiteX1703" fmla="*/ 699948 w 1607795"/>
                <a:gd name="connsiteY1703" fmla="*/ 963930 h 1988131"/>
                <a:gd name="connsiteX1704" fmla="*/ 694691 w 1607795"/>
                <a:gd name="connsiteY1704" fmla="*/ 972693 h 1988131"/>
                <a:gd name="connsiteX1705" fmla="*/ 695566 w 1607795"/>
                <a:gd name="connsiteY1705" fmla="*/ 974446 h 1988131"/>
                <a:gd name="connsiteX1706" fmla="*/ 694691 w 1607795"/>
                <a:gd name="connsiteY1706" fmla="*/ 976198 h 1988131"/>
                <a:gd name="connsiteX1707" fmla="*/ 694691 w 1607795"/>
                <a:gd name="connsiteY1707" fmla="*/ 981456 h 1988131"/>
                <a:gd name="connsiteX1708" fmla="*/ 697319 w 1607795"/>
                <a:gd name="connsiteY1708" fmla="*/ 996353 h 1988131"/>
                <a:gd name="connsiteX1709" fmla="*/ 698196 w 1607795"/>
                <a:gd name="connsiteY1709" fmla="*/ 1011250 h 1988131"/>
                <a:gd name="connsiteX1710" fmla="*/ 694691 w 1607795"/>
                <a:gd name="connsiteY1710" fmla="*/ 1021766 h 1988131"/>
                <a:gd name="connsiteX1711" fmla="*/ 694691 w 1607795"/>
                <a:gd name="connsiteY1711" fmla="*/ 1027024 h 1988131"/>
                <a:gd name="connsiteX1712" fmla="*/ 699948 w 1607795"/>
                <a:gd name="connsiteY1712" fmla="*/ 1032282 h 1988131"/>
                <a:gd name="connsiteX1713" fmla="*/ 698196 w 1607795"/>
                <a:gd name="connsiteY1713" fmla="*/ 1048055 h 1988131"/>
                <a:gd name="connsiteX1714" fmla="*/ 691185 w 1607795"/>
                <a:gd name="connsiteY1714" fmla="*/ 1048055 h 1988131"/>
                <a:gd name="connsiteX1715" fmla="*/ 694691 w 1607795"/>
                <a:gd name="connsiteY1715" fmla="*/ 1060323 h 1988131"/>
                <a:gd name="connsiteX1716" fmla="*/ 693814 w 1607795"/>
                <a:gd name="connsiteY1716" fmla="*/ 1063828 h 1988131"/>
                <a:gd name="connsiteX1717" fmla="*/ 690134 w 1607795"/>
                <a:gd name="connsiteY1717" fmla="*/ 1064646 h 1988131"/>
                <a:gd name="connsiteX1718" fmla="*/ 689432 w 1607795"/>
                <a:gd name="connsiteY1718" fmla="*/ 1065581 h 1988131"/>
                <a:gd name="connsiteX1719" fmla="*/ 685928 w 1607795"/>
                <a:gd name="connsiteY1719" fmla="*/ 1070839 h 1988131"/>
                <a:gd name="connsiteX1720" fmla="*/ 689432 w 1607795"/>
                <a:gd name="connsiteY1720" fmla="*/ 1076973 h 1988131"/>
                <a:gd name="connsiteX1721" fmla="*/ 689432 w 1607795"/>
                <a:gd name="connsiteY1721" fmla="*/ 1083107 h 1988131"/>
                <a:gd name="connsiteX1722" fmla="*/ 682423 w 1607795"/>
                <a:gd name="connsiteY1722" fmla="*/ 1104138 h 1988131"/>
                <a:gd name="connsiteX1723" fmla="*/ 685928 w 1607795"/>
                <a:gd name="connsiteY1723" fmla="*/ 1118159 h 1988131"/>
                <a:gd name="connsiteX1724" fmla="*/ 689432 w 1607795"/>
                <a:gd name="connsiteY1724" fmla="*/ 1123417 h 1988131"/>
                <a:gd name="connsiteX1725" fmla="*/ 687680 w 1607795"/>
                <a:gd name="connsiteY1725" fmla="*/ 1137437 h 1988131"/>
                <a:gd name="connsiteX1726" fmla="*/ 689432 w 1607795"/>
                <a:gd name="connsiteY1726" fmla="*/ 1149706 h 1988131"/>
                <a:gd name="connsiteX1727" fmla="*/ 694691 w 1607795"/>
                <a:gd name="connsiteY1727" fmla="*/ 1151458 h 1988131"/>
                <a:gd name="connsiteX1728" fmla="*/ 701701 w 1607795"/>
                <a:gd name="connsiteY1728" fmla="*/ 1051560 h 1988131"/>
                <a:gd name="connsiteX1729" fmla="*/ 706959 w 1607795"/>
                <a:gd name="connsiteY1729" fmla="*/ 998982 h 1988131"/>
                <a:gd name="connsiteX1730" fmla="*/ 708711 w 1607795"/>
                <a:gd name="connsiteY1730" fmla="*/ 998982 h 1988131"/>
                <a:gd name="connsiteX1731" fmla="*/ 710464 w 1607795"/>
                <a:gd name="connsiteY1731" fmla="*/ 1001611 h 1988131"/>
                <a:gd name="connsiteX1732" fmla="*/ 712216 w 1607795"/>
                <a:gd name="connsiteY1732" fmla="*/ 1004240 h 1988131"/>
                <a:gd name="connsiteX1733" fmla="*/ 712216 w 1607795"/>
                <a:gd name="connsiteY1733" fmla="*/ 1014755 h 1988131"/>
                <a:gd name="connsiteX1734" fmla="*/ 708711 w 1607795"/>
                <a:gd name="connsiteY1734" fmla="*/ 1034034 h 1988131"/>
                <a:gd name="connsiteX1735" fmla="*/ 706959 w 1607795"/>
                <a:gd name="connsiteY1735" fmla="*/ 1034034 h 1988131"/>
                <a:gd name="connsiteX1736" fmla="*/ 703454 w 1607795"/>
                <a:gd name="connsiteY1736" fmla="*/ 1049807 h 1988131"/>
                <a:gd name="connsiteX1737" fmla="*/ 698196 w 1607795"/>
                <a:gd name="connsiteY1737" fmla="*/ 1123417 h 1988131"/>
                <a:gd name="connsiteX1738" fmla="*/ 699948 w 1607795"/>
                <a:gd name="connsiteY1738" fmla="*/ 1137437 h 1988131"/>
                <a:gd name="connsiteX1739" fmla="*/ 694691 w 1607795"/>
                <a:gd name="connsiteY1739" fmla="*/ 1168984 h 1988131"/>
                <a:gd name="connsiteX1740" fmla="*/ 694691 w 1607795"/>
                <a:gd name="connsiteY1740" fmla="*/ 1181253 h 1988131"/>
                <a:gd name="connsiteX1741" fmla="*/ 699948 w 1607795"/>
                <a:gd name="connsiteY1741" fmla="*/ 1204036 h 1988131"/>
                <a:gd name="connsiteX1742" fmla="*/ 701701 w 1607795"/>
                <a:gd name="connsiteY1742" fmla="*/ 1211047 h 1988131"/>
                <a:gd name="connsiteX1743" fmla="*/ 694691 w 1607795"/>
                <a:gd name="connsiteY1743" fmla="*/ 1223315 h 1988131"/>
                <a:gd name="connsiteX1744" fmla="*/ 682423 w 1607795"/>
                <a:gd name="connsiteY1744" fmla="*/ 1247851 h 1988131"/>
                <a:gd name="connsiteX1745" fmla="*/ 666649 w 1607795"/>
                <a:gd name="connsiteY1745" fmla="*/ 1265377 h 1988131"/>
                <a:gd name="connsiteX1746" fmla="*/ 661391 w 1607795"/>
                <a:gd name="connsiteY1746" fmla="*/ 1270635 h 1988131"/>
                <a:gd name="connsiteX1747" fmla="*/ 659638 w 1607795"/>
                <a:gd name="connsiteY1747" fmla="*/ 1286408 h 1988131"/>
                <a:gd name="connsiteX1748" fmla="*/ 657886 w 1607795"/>
                <a:gd name="connsiteY1748" fmla="*/ 1303934 h 1988131"/>
                <a:gd name="connsiteX1749" fmla="*/ 650875 w 1607795"/>
                <a:gd name="connsiteY1749" fmla="*/ 1307440 h 1988131"/>
                <a:gd name="connsiteX1750" fmla="*/ 640360 w 1607795"/>
                <a:gd name="connsiteY1750" fmla="*/ 1303934 h 1988131"/>
                <a:gd name="connsiteX1751" fmla="*/ 637731 w 1607795"/>
                <a:gd name="connsiteY1751" fmla="*/ 1303934 h 1988131"/>
                <a:gd name="connsiteX1752" fmla="*/ 633349 w 1607795"/>
                <a:gd name="connsiteY1752" fmla="*/ 1303934 h 1988131"/>
                <a:gd name="connsiteX1753" fmla="*/ 614071 w 1607795"/>
                <a:gd name="connsiteY1753" fmla="*/ 1307440 h 1988131"/>
                <a:gd name="connsiteX1754" fmla="*/ 607937 w 1607795"/>
                <a:gd name="connsiteY1754" fmla="*/ 1310945 h 1988131"/>
                <a:gd name="connsiteX1755" fmla="*/ 608813 w 1607795"/>
                <a:gd name="connsiteY1755" fmla="*/ 1316203 h 1988131"/>
                <a:gd name="connsiteX1756" fmla="*/ 604431 w 1607795"/>
                <a:gd name="connsiteY1756" fmla="*/ 1315326 h 1988131"/>
                <a:gd name="connsiteX1757" fmla="*/ 605308 w 1607795"/>
                <a:gd name="connsiteY1757" fmla="*/ 1312697 h 1988131"/>
                <a:gd name="connsiteX1758" fmla="*/ 579019 w 1607795"/>
                <a:gd name="connsiteY1758" fmla="*/ 1316203 h 1988131"/>
                <a:gd name="connsiteX1759" fmla="*/ 580772 w 1607795"/>
                <a:gd name="connsiteY1759" fmla="*/ 1323213 h 1988131"/>
                <a:gd name="connsiteX1760" fmla="*/ 580772 w 1607795"/>
                <a:gd name="connsiteY1760" fmla="*/ 1330224 h 1988131"/>
                <a:gd name="connsiteX1761" fmla="*/ 579019 w 1607795"/>
                <a:gd name="connsiteY1761" fmla="*/ 1332852 h 1988131"/>
                <a:gd name="connsiteX1762" fmla="*/ 577266 w 1607795"/>
                <a:gd name="connsiteY1762" fmla="*/ 1335481 h 1988131"/>
                <a:gd name="connsiteX1763" fmla="*/ 579019 w 1607795"/>
                <a:gd name="connsiteY1763" fmla="*/ 1344244 h 1988131"/>
                <a:gd name="connsiteX1764" fmla="*/ 566750 w 1607795"/>
                <a:gd name="connsiteY1764" fmla="*/ 1342492 h 1988131"/>
                <a:gd name="connsiteX1765" fmla="*/ 550977 w 1607795"/>
                <a:gd name="connsiteY1765" fmla="*/ 1347749 h 1988131"/>
                <a:gd name="connsiteX1766" fmla="*/ 554482 w 1607795"/>
                <a:gd name="connsiteY1766" fmla="*/ 1356512 h 1988131"/>
                <a:gd name="connsiteX1767" fmla="*/ 543967 w 1607795"/>
                <a:gd name="connsiteY1767" fmla="*/ 1356512 h 1988131"/>
                <a:gd name="connsiteX1768" fmla="*/ 540462 w 1607795"/>
                <a:gd name="connsiteY1768" fmla="*/ 1360018 h 1988131"/>
                <a:gd name="connsiteX1769" fmla="*/ 533451 w 1607795"/>
                <a:gd name="connsiteY1769" fmla="*/ 1360018 h 1988131"/>
                <a:gd name="connsiteX1770" fmla="*/ 529946 w 1607795"/>
                <a:gd name="connsiteY1770" fmla="*/ 1360018 h 1988131"/>
                <a:gd name="connsiteX1771" fmla="*/ 498399 w 1607795"/>
                <a:gd name="connsiteY1771" fmla="*/ 1367028 h 1988131"/>
                <a:gd name="connsiteX1772" fmla="*/ 473863 w 1607795"/>
                <a:gd name="connsiteY1772" fmla="*/ 1386307 h 1988131"/>
                <a:gd name="connsiteX1773" fmla="*/ 462471 w 1607795"/>
                <a:gd name="connsiteY1773" fmla="*/ 1392441 h 1988131"/>
                <a:gd name="connsiteX1774" fmla="*/ 454584 w 1607795"/>
                <a:gd name="connsiteY1774" fmla="*/ 1396822 h 1988131"/>
                <a:gd name="connsiteX1775" fmla="*/ 455460 w 1607795"/>
                <a:gd name="connsiteY1775" fmla="*/ 1397699 h 1988131"/>
                <a:gd name="connsiteX1776" fmla="*/ 456337 w 1607795"/>
                <a:gd name="connsiteY1776" fmla="*/ 1398575 h 1988131"/>
                <a:gd name="connsiteX1777" fmla="*/ 437058 w 1607795"/>
                <a:gd name="connsiteY1777" fmla="*/ 1417853 h 1988131"/>
                <a:gd name="connsiteX1778" fmla="*/ 407264 w 1607795"/>
                <a:gd name="connsiteY1778" fmla="*/ 1430122 h 1988131"/>
                <a:gd name="connsiteX1779" fmla="*/ 387985 w 1607795"/>
                <a:gd name="connsiteY1779" fmla="*/ 1435379 h 1988131"/>
                <a:gd name="connsiteX1780" fmla="*/ 366954 w 1607795"/>
                <a:gd name="connsiteY1780" fmla="*/ 1440199 h 1988131"/>
                <a:gd name="connsiteX1781" fmla="*/ 361327 w 1607795"/>
                <a:gd name="connsiteY1781" fmla="*/ 1441908 h 1988131"/>
                <a:gd name="connsiteX1782" fmla="*/ 368707 w 1607795"/>
                <a:gd name="connsiteY1782" fmla="*/ 1447648 h 1988131"/>
                <a:gd name="connsiteX1783" fmla="*/ 363011 w 1607795"/>
                <a:gd name="connsiteY1783" fmla="*/ 1445457 h 1988131"/>
                <a:gd name="connsiteX1784" fmla="*/ 358762 w 1607795"/>
                <a:gd name="connsiteY1784" fmla="*/ 1442686 h 1988131"/>
                <a:gd name="connsiteX1785" fmla="*/ 342418 w 1607795"/>
                <a:gd name="connsiteY1785" fmla="*/ 1447648 h 1988131"/>
                <a:gd name="connsiteX1786" fmla="*/ 317881 w 1607795"/>
                <a:gd name="connsiteY1786" fmla="*/ 1457287 h 1988131"/>
                <a:gd name="connsiteX1787" fmla="*/ 291592 w 1607795"/>
                <a:gd name="connsiteY1787" fmla="*/ 1468679 h 1988131"/>
                <a:gd name="connsiteX1788" fmla="*/ 268808 w 1607795"/>
                <a:gd name="connsiteY1788" fmla="*/ 1470432 h 1988131"/>
                <a:gd name="connsiteX1789" fmla="*/ 291592 w 1607795"/>
                <a:gd name="connsiteY1789" fmla="*/ 1458163 h 1988131"/>
                <a:gd name="connsiteX1790" fmla="*/ 277571 w 1607795"/>
                <a:gd name="connsiteY1790" fmla="*/ 1458163 h 1988131"/>
                <a:gd name="connsiteX1791" fmla="*/ 277571 w 1607795"/>
                <a:gd name="connsiteY1791" fmla="*/ 1453490 h 1988131"/>
                <a:gd name="connsiteX1792" fmla="*/ 270561 w 1607795"/>
                <a:gd name="connsiteY1792" fmla="*/ 1451153 h 1988131"/>
                <a:gd name="connsiteX1793" fmla="*/ 265303 w 1607795"/>
                <a:gd name="connsiteY1793" fmla="*/ 1452029 h 1988131"/>
                <a:gd name="connsiteX1794" fmla="*/ 258293 w 1607795"/>
                <a:gd name="connsiteY1794" fmla="*/ 1447648 h 1988131"/>
                <a:gd name="connsiteX1795" fmla="*/ 281077 w 1607795"/>
                <a:gd name="connsiteY1795" fmla="*/ 1445895 h 1988131"/>
                <a:gd name="connsiteX1796" fmla="*/ 284582 w 1607795"/>
                <a:gd name="connsiteY1796" fmla="*/ 1444142 h 1988131"/>
                <a:gd name="connsiteX1797" fmla="*/ 293345 w 1607795"/>
                <a:gd name="connsiteY1797" fmla="*/ 1445019 h 1988131"/>
                <a:gd name="connsiteX1798" fmla="*/ 300356 w 1607795"/>
                <a:gd name="connsiteY1798" fmla="*/ 1440637 h 1988131"/>
                <a:gd name="connsiteX1799" fmla="*/ 295974 w 1607795"/>
                <a:gd name="connsiteY1799" fmla="*/ 1436256 h 1988131"/>
                <a:gd name="connsiteX1800" fmla="*/ 295097 w 1607795"/>
                <a:gd name="connsiteY1800" fmla="*/ 1431874 h 1988131"/>
                <a:gd name="connsiteX1801" fmla="*/ 296092 w 1607795"/>
                <a:gd name="connsiteY1801" fmla="*/ 1428723 h 1988131"/>
                <a:gd name="connsiteX1802" fmla="*/ 288087 w 1607795"/>
                <a:gd name="connsiteY1802" fmla="*/ 1426616 h 1988131"/>
                <a:gd name="connsiteX1803" fmla="*/ 256540 w 1607795"/>
                <a:gd name="connsiteY1803" fmla="*/ 1416101 h 1988131"/>
                <a:gd name="connsiteX1804" fmla="*/ 249530 w 1607795"/>
                <a:gd name="connsiteY1804" fmla="*/ 1414348 h 1988131"/>
                <a:gd name="connsiteX1805" fmla="*/ 242520 w 1607795"/>
                <a:gd name="connsiteY1805" fmla="*/ 1412596 h 1988131"/>
                <a:gd name="connsiteX1806" fmla="*/ 237483 w 1607795"/>
                <a:gd name="connsiteY1806" fmla="*/ 1412065 h 1988131"/>
                <a:gd name="connsiteX1807" fmla="*/ 232004 w 1607795"/>
                <a:gd name="connsiteY1807" fmla="*/ 1414348 h 1988131"/>
                <a:gd name="connsiteX1808" fmla="*/ 216231 w 1607795"/>
                <a:gd name="connsiteY1808" fmla="*/ 1417853 h 1988131"/>
                <a:gd name="connsiteX1809" fmla="*/ 214478 w 1607795"/>
                <a:gd name="connsiteY1809" fmla="*/ 1417853 h 1988131"/>
                <a:gd name="connsiteX1810" fmla="*/ 228734 w 1607795"/>
                <a:gd name="connsiteY1810" fmla="*/ 1411145 h 1988131"/>
                <a:gd name="connsiteX1811" fmla="*/ 209220 w 1607795"/>
                <a:gd name="connsiteY1811" fmla="*/ 1409090 h 1988131"/>
                <a:gd name="connsiteX1812" fmla="*/ 184684 w 1607795"/>
                <a:gd name="connsiteY1812" fmla="*/ 1403833 h 1988131"/>
                <a:gd name="connsiteX1813" fmla="*/ 174168 w 1607795"/>
                <a:gd name="connsiteY1813" fmla="*/ 1398575 h 1988131"/>
                <a:gd name="connsiteX1814" fmla="*/ 167158 w 1607795"/>
                <a:gd name="connsiteY1814" fmla="*/ 1400327 h 1988131"/>
                <a:gd name="connsiteX1815" fmla="*/ 156642 w 1607795"/>
                <a:gd name="connsiteY1815" fmla="*/ 1393317 h 1988131"/>
                <a:gd name="connsiteX1816" fmla="*/ 147879 w 1607795"/>
                <a:gd name="connsiteY1816" fmla="*/ 1391565 h 1988131"/>
                <a:gd name="connsiteX1817" fmla="*/ 135611 w 1607795"/>
                <a:gd name="connsiteY1817" fmla="*/ 1389812 h 1988131"/>
                <a:gd name="connsiteX1818" fmla="*/ 128601 w 1607795"/>
                <a:gd name="connsiteY1818" fmla="*/ 1388059 h 1988131"/>
                <a:gd name="connsiteX1819" fmla="*/ 123343 w 1607795"/>
                <a:gd name="connsiteY1819" fmla="*/ 1388059 h 1988131"/>
                <a:gd name="connsiteX1820" fmla="*/ 118085 w 1607795"/>
                <a:gd name="connsiteY1820" fmla="*/ 1384554 h 1988131"/>
                <a:gd name="connsiteX1821" fmla="*/ 102312 w 1607795"/>
                <a:gd name="connsiteY1821" fmla="*/ 1384554 h 1988131"/>
                <a:gd name="connsiteX1822" fmla="*/ 94425 w 1607795"/>
                <a:gd name="connsiteY1822" fmla="*/ 1383678 h 1988131"/>
                <a:gd name="connsiteX1823" fmla="*/ 84786 w 1607795"/>
                <a:gd name="connsiteY1823" fmla="*/ 1379296 h 1988131"/>
                <a:gd name="connsiteX1824" fmla="*/ 118085 w 1607795"/>
                <a:gd name="connsiteY1824" fmla="*/ 1375791 h 1988131"/>
                <a:gd name="connsiteX1825" fmla="*/ 112827 w 1607795"/>
                <a:gd name="connsiteY1825" fmla="*/ 1375791 h 1988131"/>
                <a:gd name="connsiteX1826" fmla="*/ 102312 w 1607795"/>
                <a:gd name="connsiteY1826" fmla="*/ 1370533 h 1988131"/>
                <a:gd name="connsiteX1827" fmla="*/ 98806 w 1607795"/>
                <a:gd name="connsiteY1827" fmla="*/ 1370533 h 1988131"/>
                <a:gd name="connsiteX1828" fmla="*/ 95301 w 1607795"/>
                <a:gd name="connsiteY1828" fmla="*/ 1370533 h 1988131"/>
                <a:gd name="connsiteX1829" fmla="*/ 84786 w 1607795"/>
                <a:gd name="connsiteY1829" fmla="*/ 1370533 h 1988131"/>
                <a:gd name="connsiteX1830" fmla="*/ 47981 w 1607795"/>
                <a:gd name="connsiteY1830" fmla="*/ 1365275 h 1988131"/>
                <a:gd name="connsiteX1831" fmla="*/ 43599 w 1607795"/>
                <a:gd name="connsiteY1831" fmla="*/ 1364399 h 1988131"/>
                <a:gd name="connsiteX1832" fmla="*/ 40971 w 1607795"/>
                <a:gd name="connsiteY1832" fmla="*/ 1365275 h 1988131"/>
                <a:gd name="connsiteX1833" fmla="*/ 33960 w 1607795"/>
                <a:gd name="connsiteY1833" fmla="*/ 1367028 h 1988131"/>
                <a:gd name="connsiteX1834" fmla="*/ 21692 w 1607795"/>
                <a:gd name="connsiteY1834" fmla="*/ 1367028 h 1988131"/>
                <a:gd name="connsiteX1835" fmla="*/ 11176 w 1607795"/>
                <a:gd name="connsiteY1835" fmla="*/ 1365275 h 1988131"/>
                <a:gd name="connsiteX1836" fmla="*/ 4166 w 1607795"/>
                <a:gd name="connsiteY1836" fmla="*/ 1361770 h 1988131"/>
                <a:gd name="connsiteX1837" fmla="*/ 0 w 1607795"/>
                <a:gd name="connsiteY1837" fmla="*/ 1359271 h 1988131"/>
                <a:gd name="connsiteX1838" fmla="*/ 0 w 1607795"/>
                <a:gd name="connsiteY1838" fmla="*/ 1167804 h 1988131"/>
                <a:gd name="connsiteX1839" fmla="*/ 7671 w 1607795"/>
                <a:gd name="connsiteY1839" fmla="*/ 1168984 h 1988131"/>
                <a:gd name="connsiteX1840" fmla="*/ 32207 w 1607795"/>
                <a:gd name="connsiteY1840" fmla="*/ 1172490 h 1988131"/>
                <a:gd name="connsiteX1841" fmla="*/ 35713 w 1607795"/>
                <a:gd name="connsiteY1841" fmla="*/ 1177747 h 1988131"/>
                <a:gd name="connsiteX1842" fmla="*/ 32207 w 1607795"/>
                <a:gd name="connsiteY1842" fmla="*/ 1177747 h 1988131"/>
                <a:gd name="connsiteX1843" fmla="*/ 52363 w 1607795"/>
                <a:gd name="connsiteY1843" fmla="*/ 1183881 h 1988131"/>
                <a:gd name="connsiteX1844" fmla="*/ 69012 w 1607795"/>
                <a:gd name="connsiteY1844" fmla="*/ 1184758 h 1988131"/>
                <a:gd name="connsiteX1845" fmla="*/ 47981 w 1607795"/>
                <a:gd name="connsiteY1845" fmla="*/ 1188263 h 1988131"/>
                <a:gd name="connsiteX1846" fmla="*/ 54115 w 1607795"/>
                <a:gd name="connsiteY1846" fmla="*/ 1194397 h 1988131"/>
                <a:gd name="connsiteX1847" fmla="*/ 60249 w 1607795"/>
                <a:gd name="connsiteY1847" fmla="*/ 1198778 h 1988131"/>
                <a:gd name="connsiteX1848" fmla="*/ 63755 w 1607795"/>
                <a:gd name="connsiteY1848" fmla="*/ 1198778 h 1988131"/>
                <a:gd name="connsiteX1849" fmla="*/ 69012 w 1607795"/>
                <a:gd name="connsiteY1849" fmla="*/ 1202284 h 1988131"/>
                <a:gd name="connsiteX1850" fmla="*/ 70765 w 1607795"/>
                <a:gd name="connsiteY1850" fmla="*/ 1202284 h 1988131"/>
                <a:gd name="connsiteX1851" fmla="*/ 97054 w 1607795"/>
                <a:gd name="connsiteY1851" fmla="*/ 1205789 h 1988131"/>
                <a:gd name="connsiteX1852" fmla="*/ 107569 w 1607795"/>
                <a:gd name="connsiteY1852" fmla="*/ 1209294 h 1988131"/>
                <a:gd name="connsiteX1853" fmla="*/ 151384 w 1607795"/>
                <a:gd name="connsiteY1853" fmla="*/ 1209294 h 1988131"/>
                <a:gd name="connsiteX1854" fmla="*/ 160147 w 1607795"/>
                <a:gd name="connsiteY1854" fmla="*/ 1212799 h 1988131"/>
                <a:gd name="connsiteX1855" fmla="*/ 163653 w 1607795"/>
                <a:gd name="connsiteY1855" fmla="*/ 1207541 h 1988131"/>
                <a:gd name="connsiteX1856" fmla="*/ 171300 w 1607795"/>
                <a:gd name="connsiteY1856" fmla="*/ 1206586 h 1988131"/>
                <a:gd name="connsiteX1857" fmla="*/ 168910 w 1607795"/>
                <a:gd name="connsiteY1857" fmla="*/ 1206227 h 1988131"/>
                <a:gd name="connsiteX1858" fmla="*/ 163653 w 1607795"/>
                <a:gd name="connsiteY1858" fmla="*/ 1202284 h 1988131"/>
                <a:gd name="connsiteX1859" fmla="*/ 154889 w 1607795"/>
                <a:gd name="connsiteY1859" fmla="*/ 1193521 h 1988131"/>
                <a:gd name="connsiteX1860" fmla="*/ 147879 w 1607795"/>
                <a:gd name="connsiteY1860" fmla="*/ 1191768 h 1988131"/>
                <a:gd name="connsiteX1861" fmla="*/ 147879 w 1607795"/>
                <a:gd name="connsiteY1861" fmla="*/ 1190015 h 1988131"/>
                <a:gd name="connsiteX1862" fmla="*/ 158395 w 1607795"/>
                <a:gd name="connsiteY1862" fmla="*/ 1188263 h 1988131"/>
                <a:gd name="connsiteX1863" fmla="*/ 156642 w 1607795"/>
                <a:gd name="connsiteY1863" fmla="*/ 1188263 h 1988131"/>
                <a:gd name="connsiteX1864" fmla="*/ 148756 w 1607795"/>
                <a:gd name="connsiteY1864" fmla="*/ 1180376 h 1988131"/>
                <a:gd name="connsiteX1865" fmla="*/ 140869 w 1607795"/>
                <a:gd name="connsiteY1865" fmla="*/ 1172490 h 1988131"/>
                <a:gd name="connsiteX1866" fmla="*/ 126848 w 1607795"/>
                <a:gd name="connsiteY1866" fmla="*/ 1160221 h 1988131"/>
                <a:gd name="connsiteX1867" fmla="*/ 116332 w 1607795"/>
                <a:gd name="connsiteY1867" fmla="*/ 1146200 h 1988131"/>
                <a:gd name="connsiteX1868" fmla="*/ 125096 w 1607795"/>
                <a:gd name="connsiteY1868" fmla="*/ 1149706 h 1988131"/>
                <a:gd name="connsiteX1869" fmla="*/ 150508 w 1607795"/>
                <a:gd name="connsiteY1869" fmla="*/ 1173366 h 1988131"/>
                <a:gd name="connsiteX1870" fmla="*/ 179426 w 1607795"/>
                <a:gd name="connsiteY1870" fmla="*/ 1195273 h 1988131"/>
                <a:gd name="connsiteX1871" fmla="*/ 189722 w 1607795"/>
                <a:gd name="connsiteY1871" fmla="*/ 1204283 h 1988131"/>
                <a:gd name="connsiteX1872" fmla="*/ 191694 w 1607795"/>
                <a:gd name="connsiteY1872" fmla="*/ 1204036 h 1988131"/>
                <a:gd name="connsiteX1873" fmla="*/ 209220 w 1607795"/>
                <a:gd name="connsiteY1873" fmla="*/ 1205789 h 1988131"/>
                <a:gd name="connsiteX1874" fmla="*/ 244272 w 1607795"/>
                <a:gd name="connsiteY1874" fmla="*/ 1216304 h 1988131"/>
                <a:gd name="connsiteX1875" fmla="*/ 247777 w 1607795"/>
                <a:gd name="connsiteY1875" fmla="*/ 1219810 h 1988131"/>
                <a:gd name="connsiteX1876" fmla="*/ 258293 w 1607795"/>
                <a:gd name="connsiteY1876" fmla="*/ 1219810 h 1988131"/>
                <a:gd name="connsiteX1877" fmla="*/ 253911 w 1607795"/>
                <a:gd name="connsiteY1877" fmla="*/ 1217181 h 1988131"/>
                <a:gd name="connsiteX1878" fmla="*/ 251283 w 1607795"/>
                <a:gd name="connsiteY1878" fmla="*/ 1216304 h 1988131"/>
                <a:gd name="connsiteX1879" fmla="*/ 247777 w 1607795"/>
                <a:gd name="connsiteY1879" fmla="*/ 1212799 h 1988131"/>
                <a:gd name="connsiteX1880" fmla="*/ 242520 w 1607795"/>
                <a:gd name="connsiteY1880" fmla="*/ 1211047 h 1988131"/>
                <a:gd name="connsiteX1881" fmla="*/ 242520 w 1607795"/>
                <a:gd name="connsiteY1881" fmla="*/ 1205789 h 1988131"/>
                <a:gd name="connsiteX1882" fmla="*/ 293345 w 1607795"/>
                <a:gd name="connsiteY1882" fmla="*/ 1230325 h 1988131"/>
                <a:gd name="connsiteX1883" fmla="*/ 291592 w 1607795"/>
                <a:gd name="connsiteY1883" fmla="*/ 1221562 h 1988131"/>
                <a:gd name="connsiteX1884" fmla="*/ 275819 w 1607795"/>
                <a:gd name="connsiteY1884" fmla="*/ 1214552 h 1988131"/>
                <a:gd name="connsiteX1885" fmla="*/ 260046 w 1607795"/>
                <a:gd name="connsiteY1885" fmla="*/ 1202284 h 1988131"/>
                <a:gd name="connsiteX1886" fmla="*/ 267056 w 1607795"/>
                <a:gd name="connsiteY1886" fmla="*/ 1205789 h 1988131"/>
                <a:gd name="connsiteX1887" fmla="*/ 309118 w 1607795"/>
                <a:gd name="connsiteY1887" fmla="*/ 1230325 h 1988131"/>
                <a:gd name="connsiteX1888" fmla="*/ 317557 w 1607795"/>
                <a:gd name="connsiteY1888" fmla="*/ 1236232 h 1988131"/>
                <a:gd name="connsiteX1889" fmla="*/ 326276 w 1607795"/>
                <a:gd name="connsiteY1889" fmla="*/ 1235609 h 1988131"/>
                <a:gd name="connsiteX1890" fmla="*/ 321387 w 1607795"/>
                <a:gd name="connsiteY1890" fmla="*/ 1232078 h 1988131"/>
                <a:gd name="connsiteX1891" fmla="*/ 322263 w 1607795"/>
                <a:gd name="connsiteY1891" fmla="*/ 1231201 h 1988131"/>
                <a:gd name="connsiteX1892" fmla="*/ 323139 w 1607795"/>
                <a:gd name="connsiteY1892" fmla="*/ 1230325 h 1988131"/>
                <a:gd name="connsiteX1893" fmla="*/ 329485 w 1607795"/>
                <a:gd name="connsiteY1893" fmla="*/ 1234292 h 1988131"/>
                <a:gd name="connsiteX1894" fmla="*/ 345923 w 1607795"/>
                <a:gd name="connsiteY1894" fmla="*/ 1226820 h 1988131"/>
                <a:gd name="connsiteX1895" fmla="*/ 356439 w 1607795"/>
                <a:gd name="connsiteY1895" fmla="*/ 1223315 h 1988131"/>
                <a:gd name="connsiteX1896" fmla="*/ 359944 w 1607795"/>
                <a:gd name="connsiteY1896" fmla="*/ 1219810 h 1988131"/>
                <a:gd name="connsiteX1897" fmla="*/ 376594 w 1607795"/>
                <a:gd name="connsiteY1897" fmla="*/ 1209294 h 1988131"/>
                <a:gd name="connsiteX1898" fmla="*/ 393243 w 1607795"/>
                <a:gd name="connsiteY1898" fmla="*/ 1198778 h 1988131"/>
                <a:gd name="connsiteX1899" fmla="*/ 435306 w 1607795"/>
                <a:gd name="connsiteY1899" fmla="*/ 1161974 h 1988131"/>
                <a:gd name="connsiteX1900" fmla="*/ 447574 w 1607795"/>
                <a:gd name="connsiteY1900" fmla="*/ 1144448 h 1988131"/>
                <a:gd name="connsiteX1901" fmla="*/ 455460 w 1607795"/>
                <a:gd name="connsiteY1901" fmla="*/ 1141819 h 1988131"/>
                <a:gd name="connsiteX1902" fmla="*/ 463347 w 1607795"/>
                <a:gd name="connsiteY1902" fmla="*/ 1139190 h 1988131"/>
                <a:gd name="connsiteX1903" fmla="*/ 475615 w 1607795"/>
                <a:gd name="connsiteY1903" fmla="*/ 1130427 h 1988131"/>
                <a:gd name="connsiteX1904" fmla="*/ 463347 w 1607795"/>
                <a:gd name="connsiteY1904" fmla="*/ 1137437 h 1988131"/>
                <a:gd name="connsiteX1905" fmla="*/ 461594 w 1607795"/>
                <a:gd name="connsiteY1905" fmla="*/ 1131303 h 1988131"/>
                <a:gd name="connsiteX1906" fmla="*/ 463347 w 1607795"/>
                <a:gd name="connsiteY1906" fmla="*/ 1126922 h 1988131"/>
                <a:gd name="connsiteX1907" fmla="*/ 473863 w 1607795"/>
                <a:gd name="connsiteY1907" fmla="*/ 1118159 h 1988131"/>
                <a:gd name="connsiteX1908" fmla="*/ 475615 w 1607795"/>
                <a:gd name="connsiteY1908" fmla="*/ 1095375 h 1988131"/>
                <a:gd name="connsiteX1909" fmla="*/ 477368 w 1607795"/>
                <a:gd name="connsiteY1909" fmla="*/ 1083107 h 1988131"/>
                <a:gd name="connsiteX1910" fmla="*/ 482626 w 1607795"/>
                <a:gd name="connsiteY1910" fmla="*/ 1091870 h 1988131"/>
                <a:gd name="connsiteX1911" fmla="*/ 489636 w 1607795"/>
                <a:gd name="connsiteY1911" fmla="*/ 1079602 h 1988131"/>
                <a:gd name="connsiteX1912" fmla="*/ 487008 w 1607795"/>
                <a:gd name="connsiteY1912" fmla="*/ 1072591 h 1988131"/>
                <a:gd name="connsiteX1913" fmla="*/ 485231 w 1607795"/>
                <a:gd name="connsiteY1913" fmla="*/ 1069749 h 1988131"/>
                <a:gd name="connsiteX1914" fmla="*/ 484378 w 1607795"/>
                <a:gd name="connsiteY1914" fmla="*/ 1072591 h 1988131"/>
                <a:gd name="connsiteX1915" fmla="*/ 485254 w 1607795"/>
                <a:gd name="connsiteY1915" fmla="*/ 1078725 h 1988131"/>
                <a:gd name="connsiteX1916" fmla="*/ 482626 w 1607795"/>
                <a:gd name="connsiteY1916" fmla="*/ 1084859 h 1988131"/>
                <a:gd name="connsiteX1917" fmla="*/ 480873 w 1607795"/>
                <a:gd name="connsiteY1917" fmla="*/ 1077849 h 1988131"/>
                <a:gd name="connsiteX1918" fmla="*/ 480873 w 1607795"/>
                <a:gd name="connsiteY1918" fmla="*/ 1072591 h 1988131"/>
                <a:gd name="connsiteX1919" fmla="*/ 480564 w 1607795"/>
                <a:gd name="connsiteY1919" fmla="*/ 1071045 h 1988131"/>
                <a:gd name="connsiteX1920" fmla="*/ 479121 w 1607795"/>
                <a:gd name="connsiteY1920" fmla="*/ 1076096 h 1988131"/>
                <a:gd name="connsiteX1921" fmla="*/ 478098 w 1607795"/>
                <a:gd name="connsiteY1921" fmla="*/ 1065873 h 1988131"/>
                <a:gd name="connsiteX1922" fmla="*/ 475615 w 1607795"/>
                <a:gd name="connsiteY1922" fmla="*/ 1070839 h 1988131"/>
                <a:gd name="connsiteX1923" fmla="*/ 477368 w 1607795"/>
                <a:gd name="connsiteY1923" fmla="*/ 1076096 h 1988131"/>
                <a:gd name="connsiteX1924" fmla="*/ 472461 w 1607795"/>
                <a:gd name="connsiteY1924" fmla="*/ 1073643 h 1988131"/>
                <a:gd name="connsiteX1925" fmla="*/ 473863 w 1607795"/>
                <a:gd name="connsiteY1925" fmla="*/ 1077849 h 1988131"/>
                <a:gd name="connsiteX1926" fmla="*/ 459842 w 1607795"/>
                <a:gd name="connsiteY1926" fmla="*/ 1083107 h 1988131"/>
                <a:gd name="connsiteX1927" fmla="*/ 461594 w 1607795"/>
                <a:gd name="connsiteY1927" fmla="*/ 1076096 h 1988131"/>
                <a:gd name="connsiteX1928" fmla="*/ 462471 w 1607795"/>
                <a:gd name="connsiteY1928" fmla="*/ 1072591 h 1988131"/>
                <a:gd name="connsiteX1929" fmla="*/ 464291 w 1607795"/>
                <a:gd name="connsiteY1929" fmla="*/ 1071782 h 1988131"/>
                <a:gd name="connsiteX1930" fmla="*/ 469214 w 1607795"/>
                <a:gd name="connsiteY1930" fmla="*/ 1063904 h 1988131"/>
                <a:gd name="connsiteX1931" fmla="*/ 463347 w 1607795"/>
                <a:gd name="connsiteY1931" fmla="*/ 1065581 h 1988131"/>
                <a:gd name="connsiteX1932" fmla="*/ 454584 w 1607795"/>
                <a:gd name="connsiteY1932" fmla="*/ 1074344 h 1988131"/>
                <a:gd name="connsiteX1933" fmla="*/ 456337 w 1607795"/>
                <a:gd name="connsiteY1933" fmla="*/ 1056818 h 1988131"/>
                <a:gd name="connsiteX1934" fmla="*/ 465100 w 1607795"/>
                <a:gd name="connsiteY1934" fmla="*/ 1051560 h 1988131"/>
                <a:gd name="connsiteX1935" fmla="*/ 463347 w 1607795"/>
                <a:gd name="connsiteY1935" fmla="*/ 1060323 h 1988131"/>
                <a:gd name="connsiteX1936" fmla="*/ 468605 w 1607795"/>
                <a:gd name="connsiteY1936" fmla="*/ 1056818 h 1988131"/>
                <a:gd name="connsiteX1937" fmla="*/ 473863 w 1607795"/>
                <a:gd name="connsiteY1937" fmla="*/ 1053313 h 1988131"/>
                <a:gd name="connsiteX1938" fmla="*/ 474467 w 1607795"/>
                <a:gd name="connsiteY1938" fmla="*/ 1056334 h 1988131"/>
                <a:gd name="connsiteX1939" fmla="*/ 477542 w 1607795"/>
                <a:gd name="connsiteY1939" fmla="*/ 1053875 h 1988131"/>
                <a:gd name="connsiteX1940" fmla="*/ 477806 w 1607795"/>
                <a:gd name="connsiteY1940" fmla="*/ 1046741 h 1988131"/>
                <a:gd name="connsiteX1941" fmla="*/ 479121 w 1607795"/>
                <a:gd name="connsiteY1941" fmla="*/ 1039292 h 1988131"/>
                <a:gd name="connsiteX1942" fmla="*/ 484378 w 1607795"/>
                <a:gd name="connsiteY1942" fmla="*/ 1021766 h 1988131"/>
                <a:gd name="connsiteX1943" fmla="*/ 482626 w 1607795"/>
                <a:gd name="connsiteY1943" fmla="*/ 1041045 h 1988131"/>
                <a:gd name="connsiteX1944" fmla="*/ 482626 w 1607795"/>
                <a:gd name="connsiteY1944" fmla="*/ 1049807 h 1988131"/>
                <a:gd name="connsiteX1945" fmla="*/ 484378 w 1607795"/>
                <a:gd name="connsiteY1945" fmla="*/ 1039292 h 1988131"/>
                <a:gd name="connsiteX1946" fmla="*/ 487884 w 1607795"/>
                <a:gd name="connsiteY1946" fmla="*/ 1039292 h 1988131"/>
                <a:gd name="connsiteX1947" fmla="*/ 489636 w 1607795"/>
                <a:gd name="connsiteY1947" fmla="*/ 1049807 h 1988131"/>
                <a:gd name="connsiteX1948" fmla="*/ 489771 w 1607795"/>
                <a:gd name="connsiteY1948" fmla="*/ 1049807 h 1988131"/>
                <a:gd name="connsiteX1949" fmla="*/ 490513 w 1607795"/>
                <a:gd name="connsiteY1949" fmla="*/ 1040168 h 1988131"/>
                <a:gd name="connsiteX1950" fmla="*/ 491389 w 1607795"/>
                <a:gd name="connsiteY1950" fmla="*/ 1028776 h 1988131"/>
                <a:gd name="connsiteX1951" fmla="*/ 494791 w 1607795"/>
                <a:gd name="connsiteY1951" fmla="*/ 1020838 h 1988131"/>
                <a:gd name="connsiteX1952" fmla="*/ 493141 w 1607795"/>
                <a:gd name="connsiteY1952" fmla="*/ 1020013 h 1988131"/>
                <a:gd name="connsiteX1953" fmla="*/ 496646 w 1607795"/>
                <a:gd name="connsiteY1953" fmla="*/ 1007745 h 1988131"/>
                <a:gd name="connsiteX1954" fmla="*/ 496646 w 1607795"/>
                <a:gd name="connsiteY1954" fmla="*/ 993724 h 1988131"/>
                <a:gd name="connsiteX1955" fmla="*/ 496646 w 1607795"/>
                <a:gd name="connsiteY1955" fmla="*/ 984961 h 1988131"/>
                <a:gd name="connsiteX1956" fmla="*/ 497523 w 1607795"/>
                <a:gd name="connsiteY1956" fmla="*/ 981456 h 1988131"/>
                <a:gd name="connsiteX1957" fmla="*/ 493141 w 1607795"/>
                <a:gd name="connsiteY1957" fmla="*/ 977951 h 1988131"/>
                <a:gd name="connsiteX1958" fmla="*/ 487884 w 1607795"/>
                <a:gd name="connsiteY1958" fmla="*/ 970064 h 1988131"/>
                <a:gd name="connsiteX1959" fmla="*/ 487884 w 1607795"/>
                <a:gd name="connsiteY1959" fmla="*/ 962178 h 1988131"/>
                <a:gd name="connsiteX1960" fmla="*/ 491389 w 1607795"/>
                <a:gd name="connsiteY1960" fmla="*/ 962178 h 1988131"/>
                <a:gd name="connsiteX1961" fmla="*/ 491389 w 1607795"/>
                <a:gd name="connsiteY1961" fmla="*/ 972693 h 1988131"/>
                <a:gd name="connsiteX1962" fmla="*/ 496646 w 1607795"/>
                <a:gd name="connsiteY1962" fmla="*/ 972693 h 1988131"/>
                <a:gd name="connsiteX1963" fmla="*/ 498399 w 1607795"/>
                <a:gd name="connsiteY1963" fmla="*/ 960425 h 1988131"/>
                <a:gd name="connsiteX1964" fmla="*/ 495770 w 1607795"/>
                <a:gd name="connsiteY1964" fmla="*/ 957796 h 1988131"/>
                <a:gd name="connsiteX1965" fmla="*/ 491389 w 1607795"/>
                <a:gd name="connsiteY1965" fmla="*/ 956920 h 1988131"/>
                <a:gd name="connsiteX1966" fmla="*/ 487884 w 1607795"/>
                <a:gd name="connsiteY1966" fmla="*/ 949909 h 1988131"/>
                <a:gd name="connsiteX1967" fmla="*/ 492265 w 1607795"/>
                <a:gd name="connsiteY1967" fmla="*/ 952538 h 1988131"/>
                <a:gd name="connsiteX1968" fmla="*/ 501904 w 1607795"/>
                <a:gd name="connsiteY1968" fmla="*/ 951662 h 1988131"/>
                <a:gd name="connsiteX1969" fmla="*/ 499276 w 1607795"/>
                <a:gd name="connsiteY1969" fmla="*/ 942899 h 1988131"/>
                <a:gd name="connsiteX1970" fmla="*/ 493141 w 1607795"/>
                <a:gd name="connsiteY1970" fmla="*/ 932383 h 1988131"/>
                <a:gd name="connsiteX1971" fmla="*/ 492265 w 1607795"/>
                <a:gd name="connsiteY1971" fmla="*/ 927125 h 1988131"/>
                <a:gd name="connsiteX1972" fmla="*/ 491389 w 1607795"/>
                <a:gd name="connsiteY1972" fmla="*/ 920115 h 1988131"/>
                <a:gd name="connsiteX1973" fmla="*/ 493141 w 1607795"/>
                <a:gd name="connsiteY1973" fmla="*/ 911352 h 1988131"/>
                <a:gd name="connsiteX1974" fmla="*/ 487884 w 1607795"/>
                <a:gd name="connsiteY1974" fmla="*/ 909599 h 1988131"/>
                <a:gd name="connsiteX1975" fmla="*/ 489636 w 1607795"/>
                <a:gd name="connsiteY1975" fmla="*/ 906094 h 1988131"/>
                <a:gd name="connsiteX1976" fmla="*/ 489636 w 1607795"/>
                <a:gd name="connsiteY1976" fmla="*/ 904342 h 1988131"/>
                <a:gd name="connsiteX1977" fmla="*/ 491389 w 1607795"/>
                <a:gd name="connsiteY1977" fmla="*/ 907847 h 1988131"/>
                <a:gd name="connsiteX1978" fmla="*/ 493141 w 1607795"/>
                <a:gd name="connsiteY1978" fmla="*/ 860527 h 1988131"/>
                <a:gd name="connsiteX1979" fmla="*/ 489636 w 1607795"/>
                <a:gd name="connsiteY1979" fmla="*/ 860527 h 1988131"/>
                <a:gd name="connsiteX1980" fmla="*/ 482626 w 1607795"/>
                <a:gd name="connsiteY1980" fmla="*/ 860527 h 1988131"/>
                <a:gd name="connsiteX1981" fmla="*/ 485254 w 1607795"/>
                <a:gd name="connsiteY1981" fmla="*/ 859650 h 1988131"/>
                <a:gd name="connsiteX1982" fmla="*/ 487884 w 1607795"/>
                <a:gd name="connsiteY1982" fmla="*/ 858774 h 1988131"/>
                <a:gd name="connsiteX1983" fmla="*/ 494894 w 1607795"/>
                <a:gd name="connsiteY1983" fmla="*/ 855269 h 1988131"/>
                <a:gd name="connsiteX1984" fmla="*/ 493141 w 1607795"/>
                <a:gd name="connsiteY1984" fmla="*/ 848258 h 1988131"/>
                <a:gd name="connsiteX1985" fmla="*/ 491389 w 1607795"/>
                <a:gd name="connsiteY1985" fmla="*/ 848258 h 1988131"/>
                <a:gd name="connsiteX1986" fmla="*/ 492265 w 1607795"/>
                <a:gd name="connsiteY1986" fmla="*/ 835990 h 1988131"/>
                <a:gd name="connsiteX1987" fmla="*/ 491389 w 1607795"/>
                <a:gd name="connsiteY1987" fmla="*/ 827227 h 1988131"/>
                <a:gd name="connsiteX1988" fmla="*/ 491389 w 1607795"/>
                <a:gd name="connsiteY1988" fmla="*/ 821093 h 1988131"/>
                <a:gd name="connsiteX1989" fmla="*/ 493141 w 1607795"/>
                <a:gd name="connsiteY1989" fmla="*/ 814959 h 1988131"/>
                <a:gd name="connsiteX1990" fmla="*/ 496646 w 1607795"/>
                <a:gd name="connsiteY1990" fmla="*/ 829856 h 1988131"/>
                <a:gd name="connsiteX1991" fmla="*/ 496646 w 1607795"/>
                <a:gd name="connsiteY1991" fmla="*/ 843001 h 1988131"/>
                <a:gd name="connsiteX1992" fmla="*/ 501904 w 1607795"/>
                <a:gd name="connsiteY1992" fmla="*/ 841248 h 1988131"/>
                <a:gd name="connsiteX1993" fmla="*/ 503657 w 1607795"/>
                <a:gd name="connsiteY1993" fmla="*/ 844753 h 1988131"/>
                <a:gd name="connsiteX1994" fmla="*/ 505409 w 1607795"/>
                <a:gd name="connsiteY1994" fmla="*/ 848258 h 1988131"/>
                <a:gd name="connsiteX1995" fmla="*/ 498399 w 1607795"/>
                <a:gd name="connsiteY1995" fmla="*/ 851764 h 1988131"/>
                <a:gd name="connsiteX1996" fmla="*/ 501028 w 1607795"/>
                <a:gd name="connsiteY1996" fmla="*/ 852640 h 1988131"/>
                <a:gd name="connsiteX1997" fmla="*/ 501904 w 1607795"/>
                <a:gd name="connsiteY1997" fmla="*/ 853516 h 1988131"/>
                <a:gd name="connsiteX1998" fmla="*/ 505409 w 1607795"/>
                <a:gd name="connsiteY1998" fmla="*/ 869290 h 1988131"/>
                <a:gd name="connsiteX1999" fmla="*/ 503657 w 1607795"/>
                <a:gd name="connsiteY1999" fmla="*/ 878053 h 1988131"/>
                <a:gd name="connsiteX2000" fmla="*/ 507162 w 1607795"/>
                <a:gd name="connsiteY2000" fmla="*/ 892074 h 1988131"/>
                <a:gd name="connsiteX2001" fmla="*/ 501028 w 1607795"/>
                <a:gd name="connsiteY2001" fmla="*/ 890321 h 1988131"/>
                <a:gd name="connsiteX2002" fmla="*/ 498399 w 1607795"/>
                <a:gd name="connsiteY2002" fmla="*/ 881558 h 1988131"/>
                <a:gd name="connsiteX2003" fmla="*/ 498399 w 1607795"/>
                <a:gd name="connsiteY2003" fmla="*/ 892074 h 1988131"/>
                <a:gd name="connsiteX2004" fmla="*/ 500152 w 1607795"/>
                <a:gd name="connsiteY2004" fmla="*/ 901713 h 1988131"/>
                <a:gd name="connsiteX2005" fmla="*/ 501904 w 1607795"/>
                <a:gd name="connsiteY2005" fmla="*/ 911352 h 1988131"/>
                <a:gd name="connsiteX2006" fmla="*/ 505409 w 1607795"/>
                <a:gd name="connsiteY2006" fmla="*/ 906094 h 1988131"/>
                <a:gd name="connsiteX2007" fmla="*/ 508039 w 1607795"/>
                <a:gd name="connsiteY2007" fmla="*/ 913105 h 1988131"/>
                <a:gd name="connsiteX2008" fmla="*/ 505409 w 1607795"/>
                <a:gd name="connsiteY2008" fmla="*/ 920115 h 1988131"/>
                <a:gd name="connsiteX2009" fmla="*/ 505409 w 1607795"/>
                <a:gd name="connsiteY2009" fmla="*/ 935888 h 1988131"/>
                <a:gd name="connsiteX2010" fmla="*/ 514172 w 1607795"/>
                <a:gd name="connsiteY2010" fmla="*/ 934136 h 1988131"/>
                <a:gd name="connsiteX2011" fmla="*/ 515925 w 1607795"/>
                <a:gd name="connsiteY2011" fmla="*/ 918362 h 1988131"/>
                <a:gd name="connsiteX2012" fmla="*/ 526441 w 1607795"/>
                <a:gd name="connsiteY2012" fmla="*/ 909599 h 1988131"/>
                <a:gd name="connsiteX2013" fmla="*/ 514172 w 1607795"/>
                <a:gd name="connsiteY2013" fmla="*/ 906094 h 1988131"/>
                <a:gd name="connsiteX2014" fmla="*/ 521183 w 1607795"/>
                <a:gd name="connsiteY2014" fmla="*/ 897331 h 1988131"/>
                <a:gd name="connsiteX2015" fmla="*/ 535204 w 1607795"/>
                <a:gd name="connsiteY2015" fmla="*/ 907847 h 1988131"/>
                <a:gd name="connsiteX2016" fmla="*/ 533451 w 1607795"/>
                <a:gd name="connsiteY2016" fmla="*/ 913981 h 1988131"/>
                <a:gd name="connsiteX2017" fmla="*/ 521183 w 1607795"/>
                <a:gd name="connsiteY2017" fmla="*/ 918362 h 1988131"/>
                <a:gd name="connsiteX2018" fmla="*/ 524688 w 1607795"/>
                <a:gd name="connsiteY2018" fmla="*/ 923620 h 1988131"/>
                <a:gd name="connsiteX2019" fmla="*/ 521183 w 1607795"/>
                <a:gd name="connsiteY2019" fmla="*/ 930631 h 1988131"/>
                <a:gd name="connsiteX2020" fmla="*/ 521183 w 1607795"/>
                <a:gd name="connsiteY2020" fmla="*/ 935888 h 1988131"/>
                <a:gd name="connsiteX2021" fmla="*/ 526441 w 1607795"/>
                <a:gd name="connsiteY2021" fmla="*/ 932383 h 1988131"/>
                <a:gd name="connsiteX2022" fmla="*/ 531699 w 1607795"/>
                <a:gd name="connsiteY2022" fmla="*/ 934136 h 1988131"/>
                <a:gd name="connsiteX2023" fmla="*/ 536956 w 1607795"/>
                <a:gd name="connsiteY2023" fmla="*/ 935888 h 1988131"/>
                <a:gd name="connsiteX2024" fmla="*/ 540462 w 1607795"/>
                <a:gd name="connsiteY2024" fmla="*/ 930631 h 1988131"/>
                <a:gd name="connsiteX2025" fmla="*/ 540462 w 1607795"/>
                <a:gd name="connsiteY2025" fmla="*/ 892074 h 1988131"/>
                <a:gd name="connsiteX2026" fmla="*/ 540462 w 1607795"/>
                <a:gd name="connsiteY2026" fmla="*/ 883311 h 1988131"/>
                <a:gd name="connsiteX2027" fmla="*/ 543967 w 1607795"/>
                <a:gd name="connsiteY2027" fmla="*/ 879805 h 1988131"/>
                <a:gd name="connsiteX2028" fmla="*/ 535204 w 1607795"/>
                <a:gd name="connsiteY2028" fmla="*/ 876300 h 1988131"/>
                <a:gd name="connsiteX2029" fmla="*/ 536956 w 1607795"/>
                <a:gd name="connsiteY2029" fmla="*/ 871919 h 1988131"/>
                <a:gd name="connsiteX2030" fmla="*/ 543967 w 1607795"/>
                <a:gd name="connsiteY2030" fmla="*/ 867537 h 1988131"/>
                <a:gd name="connsiteX2031" fmla="*/ 542214 w 1607795"/>
                <a:gd name="connsiteY2031" fmla="*/ 861403 h 1988131"/>
                <a:gd name="connsiteX2032" fmla="*/ 535204 w 1607795"/>
                <a:gd name="connsiteY2032" fmla="*/ 855269 h 1988131"/>
                <a:gd name="connsiteX2033" fmla="*/ 540462 w 1607795"/>
                <a:gd name="connsiteY2033" fmla="*/ 853516 h 1988131"/>
                <a:gd name="connsiteX2034" fmla="*/ 543967 w 1607795"/>
                <a:gd name="connsiteY2034" fmla="*/ 851764 h 1988131"/>
                <a:gd name="connsiteX2035" fmla="*/ 537833 w 1607795"/>
                <a:gd name="connsiteY2035" fmla="*/ 846506 h 1988131"/>
                <a:gd name="connsiteX2036" fmla="*/ 540462 w 1607795"/>
                <a:gd name="connsiteY2036" fmla="*/ 839495 h 1988131"/>
                <a:gd name="connsiteX2037" fmla="*/ 540462 w 1607795"/>
                <a:gd name="connsiteY2037" fmla="*/ 832485 h 1988131"/>
                <a:gd name="connsiteX2038" fmla="*/ 540462 w 1607795"/>
                <a:gd name="connsiteY2038" fmla="*/ 827227 h 1988131"/>
                <a:gd name="connsiteX2039" fmla="*/ 550977 w 1607795"/>
                <a:gd name="connsiteY2039" fmla="*/ 827227 h 1988131"/>
                <a:gd name="connsiteX2040" fmla="*/ 551854 w 1607795"/>
                <a:gd name="connsiteY2040" fmla="*/ 831609 h 1988131"/>
                <a:gd name="connsiteX2041" fmla="*/ 552730 w 1607795"/>
                <a:gd name="connsiteY2041" fmla="*/ 837743 h 1988131"/>
                <a:gd name="connsiteX2042" fmla="*/ 554482 w 1607795"/>
                <a:gd name="connsiteY2042" fmla="*/ 837743 h 1988131"/>
                <a:gd name="connsiteX2043" fmla="*/ 556235 w 1607795"/>
                <a:gd name="connsiteY2043" fmla="*/ 833361 h 1988131"/>
                <a:gd name="connsiteX2044" fmla="*/ 557988 w 1607795"/>
                <a:gd name="connsiteY2044" fmla="*/ 830732 h 1988131"/>
                <a:gd name="connsiteX2045" fmla="*/ 559740 w 1607795"/>
                <a:gd name="connsiteY2045" fmla="*/ 830732 h 1988131"/>
                <a:gd name="connsiteX2046" fmla="*/ 563245 w 1607795"/>
                <a:gd name="connsiteY2046" fmla="*/ 843001 h 1988131"/>
                <a:gd name="connsiteX2047" fmla="*/ 564998 w 1607795"/>
                <a:gd name="connsiteY2047" fmla="*/ 850011 h 1988131"/>
                <a:gd name="connsiteX2048" fmla="*/ 567627 w 1607795"/>
                <a:gd name="connsiteY2048" fmla="*/ 841248 h 1988131"/>
                <a:gd name="connsiteX2049" fmla="*/ 573761 w 1607795"/>
                <a:gd name="connsiteY2049" fmla="*/ 832485 h 1988131"/>
                <a:gd name="connsiteX2050" fmla="*/ 574637 w 1607795"/>
                <a:gd name="connsiteY2050" fmla="*/ 843877 h 1988131"/>
                <a:gd name="connsiteX2051" fmla="*/ 579019 w 1607795"/>
                <a:gd name="connsiteY2051" fmla="*/ 848258 h 1988131"/>
                <a:gd name="connsiteX2052" fmla="*/ 579895 w 1607795"/>
                <a:gd name="connsiteY2052" fmla="*/ 841248 h 1988131"/>
                <a:gd name="connsiteX2053" fmla="*/ 580772 w 1607795"/>
                <a:gd name="connsiteY2053" fmla="*/ 834238 h 1988131"/>
                <a:gd name="connsiteX2054" fmla="*/ 579019 w 1607795"/>
                <a:gd name="connsiteY2054" fmla="*/ 827227 h 1988131"/>
                <a:gd name="connsiteX2055" fmla="*/ 582524 w 1607795"/>
                <a:gd name="connsiteY2055" fmla="*/ 818464 h 1988131"/>
                <a:gd name="connsiteX2056" fmla="*/ 587782 w 1607795"/>
                <a:gd name="connsiteY2056" fmla="*/ 821093 h 1988131"/>
                <a:gd name="connsiteX2057" fmla="*/ 587782 w 1607795"/>
                <a:gd name="connsiteY2057" fmla="*/ 825475 h 1988131"/>
                <a:gd name="connsiteX2058" fmla="*/ 586029 w 1607795"/>
                <a:gd name="connsiteY2058" fmla="*/ 832485 h 1988131"/>
                <a:gd name="connsiteX2059" fmla="*/ 588658 w 1607795"/>
                <a:gd name="connsiteY2059" fmla="*/ 836867 h 1988131"/>
                <a:gd name="connsiteX2060" fmla="*/ 582524 w 1607795"/>
                <a:gd name="connsiteY2060" fmla="*/ 844753 h 1988131"/>
                <a:gd name="connsiteX2061" fmla="*/ 585153 w 1607795"/>
                <a:gd name="connsiteY2061" fmla="*/ 850011 h 1988131"/>
                <a:gd name="connsiteX2062" fmla="*/ 587782 w 1607795"/>
                <a:gd name="connsiteY2062" fmla="*/ 855269 h 1988131"/>
                <a:gd name="connsiteX2063" fmla="*/ 587782 w 1607795"/>
                <a:gd name="connsiteY2063" fmla="*/ 869290 h 1988131"/>
                <a:gd name="connsiteX2064" fmla="*/ 586905 w 1607795"/>
                <a:gd name="connsiteY2064" fmla="*/ 874548 h 1988131"/>
                <a:gd name="connsiteX2065" fmla="*/ 587782 w 1607795"/>
                <a:gd name="connsiteY2065" fmla="*/ 878053 h 1988131"/>
                <a:gd name="connsiteX2066" fmla="*/ 589534 w 1607795"/>
                <a:gd name="connsiteY2066" fmla="*/ 885939 h 1988131"/>
                <a:gd name="connsiteX2067" fmla="*/ 582524 w 1607795"/>
                <a:gd name="connsiteY2067" fmla="*/ 892074 h 1988131"/>
                <a:gd name="connsiteX2068" fmla="*/ 587782 w 1607795"/>
                <a:gd name="connsiteY2068" fmla="*/ 892074 h 1988131"/>
                <a:gd name="connsiteX2069" fmla="*/ 586029 w 1607795"/>
                <a:gd name="connsiteY2069" fmla="*/ 906094 h 1988131"/>
                <a:gd name="connsiteX2070" fmla="*/ 600050 w 1607795"/>
                <a:gd name="connsiteY2070" fmla="*/ 906094 h 1988131"/>
                <a:gd name="connsiteX2071" fmla="*/ 600050 w 1607795"/>
                <a:gd name="connsiteY2071" fmla="*/ 900836 h 1988131"/>
                <a:gd name="connsiteX2072" fmla="*/ 605308 w 1607795"/>
                <a:gd name="connsiteY2072" fmla="*/ 900836 h 1988131"/>
                <a:gd name="connsiteX2073" fmla="*/ 602679 w 1607795"/>
                <a:gd name="connsiteY2073" fmla="*/ 895579 h 1988131"/>
                <a:gd name="connsiteX2074" fmla="*/ 600050 w 1607795"/>
                <a:gd name="connsiteY2074" fmla="*/ 892074 h 1988131"/>
                <a:gd name="connsiteX2075" fmla="*/ 604431 w 1607795"/>
                <a:gd name="connsiteY2075" fmla="*/ 892074 h 1988131"/>
                <a:gd name="connsiteX2076" fmla="*/ 608813 w 1607795"/>
                <a:gd name="connsiteY2076" fmla="*/ 890321 h 1988131"/>
                <a:gd name="connsiteX2077" fmla="*/ 611442 w 1607795"/>
                <a:gd name="connsiteY2077" fmla="*/ 888568 h 1988131"/>
                <a:gd name="connsiteX2078" fmla="*/ 610565 w 1607795"/>
                <a:gd name="connsiteY2078" fmla="*/ 886816 h 1988131"/>
                <a:gd name="connsiteX2079" fmla="*/ 612318 w 1607795"/>
                <a:gd name="connsiteY2079" fmla="*/ 866661 h 1988131"/>
                <a:gd name="connsiteX2080" fmla="*/ 610565 w 1607795"/>
                <a:gd name="connsiteY2080" fmla="*/ 848258 h 1988131"/>
                <a:gd name="connsiteX2081" fmla="*/ 608813 w 1607795"/>
                <a:gd name="connsiteY2081" fmla="*/ 839495 h 1988131"/>
                <a:gd name="connsiteX2082" fmla="*/ 609689 w 1607795"/>
                <a:gd name="connsiteY2082" fmla="*/ 834238 h 1988131"/>
                <a:gd name="connsiteX2083" fmla="*/ 608813 w 1607795"/>
                <a:gd name="connsiteY2083" fmla="*/ 827227 h 1988131"/>
                <a:gd name="connsiteX2084" fmla="*/ 607937 w 1607795"/>
                <a:gd name="connsiteY2084" fmla="*/ 818464 h 1988131"/>
                <a:gd name="connsiteX2085" fmla="*/ 608813 w 1607795"/>
                <a:gd name="connsiteY2085" fmla="*/ 807949 h 1988131"/>
                <a:gd name="connsiteX2086" fmla="*/ 607060 w 1607795"/>
                <a:gd name="connsiteY2086" fmla="*/ 803567 h 1988131"/>
                <a:gd name="connsiteX2087" fmla="*/ 605308 w 1607795"/>
                <a:gd name="connsiteY2087" fmla="*/ 795681 h 1988131"/>
                <a:gd name="connsiteX2088" fmla="*/ 603555 w 1607795"/>
                <a:gd name="connsiteY2088" fmla="*/ 791299 h 1988131"/>
                <a:gd name="connsiteX2089" fmla="*/ 596545 w 1607795"/>
                <a:gd name="connsiteY2089" fmla="*/ 790423 h 1988131"/>
                <a:gd name="connsiteX2090" fmla="*/ 593040 w 1607795"/>
                <a:gd name="connsiteY2090" fmla="*/ 776402 h 1988131"/>
                <a:gd name="connsiteX2091" fmla="*/ 596545 w 1607795"/>
                <a:gd name="connsiteY2091" fmla="*/ 755371 h 1988131"/>
                <a:gd name="connsiteX2092" fmla="*/ 601803 w 1607795"/>
                <a:gd name="connsiteY2092" fmla="*/ 741350 h 1988131"/>
                <a:gd name="connsiteX2093" fmla="*/ 586029 w 1607795"/>
                <a:gd name="connsiteY2093" fmla="*/ 741350 h 1988131"/>
                <a:gd name="connsiteX2094" fmla="*/ 582524 w 1607795"/>
                <a:gd name="connsiteY2094" fmla="*/ 732587 h 1988131"/>
                <a:gd name="connsiteX2095" fmla="*/ 579895 w 1607795"/>
                <a:gd name="connsiteY2095" fmla="*/ 736092 h 1988131"/>
                <a:gd name="connsiteX2096" fmla="*/ 580772 w 1607795"/>
                <a:gd name="connsiteY2096" fmla="*/ 739597 h 1988131"/>
                <a:gd name="connsiteX2097" fmla="*/ 579019 w 1607795"/>
                <a:gd name="connsiteY2097" fmla="*/ 741350 h 1988131"/>
                <a:gd name="connsiteX2098" fmla="*/ 573761 w 1607795"/>
                <a:gd name="connsiteY2098" fmla="*/ 739597 h 1988131"/>
                <a:gd name="connsiteX2099" fmla="*/ 579019 w 1607795"/>
                <a:gd name="connsiteY2099" fmla="*/ 729082 h 1988131"/>
                <a:gd name="connsiteX2100" fmla="*/ 571132 w 1607795"/>
                <a:gd name="connsiteY2100" fmla="*/ 733463 h 1988131"/>
                <a:gd name="connsiteX2101" fmla="*/ 572008 w 1607795"/>
                <a:gd name="connsiteY2101" fmla="*/ 746608 h 1988131"/>
                <a:gd name="connsiteX2102" fmla="*/ 587782 w 1607795"/>
                <a:gd name="connsiteY2102" fmla="*/ 743103 h 1988131"/>
                <a:gd name="connsiteX2103" fmla="*/ 582524 w 1607795"/>
                <a:gd name="connsiteY2103" fmla="*/ 778155 h 1988131"/>
                <a:gd name="connsiteX2104" fmla="*/ 582524 w 1607795"/>
                <a:gd name="connsiteY2104" fmla="*/ 779907 h 1988131"/>
                <a:gd name="connsiteX2105" fmla="*/ 580772 w 1607795"/>
                <a:gd name="connsiteY2105" fmla="*/ 787794 h 1988131"/>
                <a:gd name="connsiteX2106" fmla="*/ 582524 w 1607795"/>
                <a:gd name="connsiteY2106" fmla="*/ 795681 h 1988131"/>
                <a:gd name="connsiteX2107" fmla="*/ 580772 w 1607795"/>
                <a:gd name="connsiteY2107" fmla="*/ 806196 h 1988131"/>
                <a:gd name="connsiteX2108" fmla="*/ 579019 w 1607795"/>
                <a:gd name="connsiteY2108" fmla="*/ 812330 h 1988131"/>
                <a:gd name="connsiteX2109" fmla="*/ 577266 w 1607795"/>
                <a:gd name="connsiteY2109" fmla="*/ 818464 h 1988131"/>
                <a:gd name="connsiteX2110" fmla="*/ 572885 w 1607795"/>
                <a:gd name="connsiteY2110" fmla="*/ 821970 h 1988131"/>
                <a:gd name="connsiteX2111" fmla="*/ 568503 w 1607795"/>
                <a:gd name="connsiteY2111" fmla="*/ 827227 h 1988131"/>
                <a:gd name="connsiteX2112" fmla="*/ 568503 w 1607795"/>
                <a:gd name="connsiteY2112" fmla="*/ 821970 h 1988131"/>
                <a:gd name="connsiteX2113" fmla="*/ 571132 w 1607795"/>
                <a:gd name="connsiteY2113" fmla="*/ 814959 h 1988131"/>
                <a:gd name="connsiteX2114" fmla="*/ 564998 w 1607795"/>
                <a:gd name="connsiteY2114" fmla="*/ 809701 h 1988131"/>
                <a:gd name="connsiteX2115" fmla="*/ 554482 w 1607795"/>
                <a:gd name="connsiteY2115" fmla="*/ 820217 h 1988131"/>
                <a:gd name="connsiteX2116" fmla="*/ 553606 w 1607795"/>
                <a:gd name="connsiteY2116" fmla="*/ 816712 h 1988131"/>
                <a:gd name="connsiteX2117" fmla="*/ 552730 w 1607795"/>
                <a:gd name="connsiteY2117" fmla="*/ 811454 h 1988131"/>
                <a:gd name="connsiteX2118" fmla="*/ 552730 w 1607795"/>
                <a:gd name="connsiteY2118" fmla="*/ 809701 h 1988131"/>
                <a:gd name="connsiteX2119" fmla="*/ 550101 w 1607795"/>
                <a:gd name="connsiteY2119" fmla="*/ 805320 h 1988131"/>
                <a:gd name="connsiteX2120" fmla="*/ 545719 w 1607795"/>
                <a:gd name="connsiteY2120" fmla="*/ 799186 h 1988131"/>
                <a:gd name="connsiteX2121" fmla="*/ 540462 w 1607795"/>
                <a:gd name="connsiteY2121" fmla="*/ 802691 h 1988131"/>
                <a:gd name="connsiteX2122" fmla="*/ 542214 w 1607795"/>
                <a:gd name="connsiteY2122" fmla="*/ 802691 h 1988131"/>
                <a:gd name="connsiteX2123" fmla="*/ 543967 w 1607795"/>
                <a:gd name="connsiteY2123" fmla="*/ 804444 h 1988131"/>
                <a:gd name="connsiteX2124" fmla="*/ 543967 w 1607795"/>
                <a:gd name="connsiteY2124" fmla="*/ 806196 h 1988131"/>
                <a:gd name="connsiteX2125" fmla="*/ 535204 w 1607795"/>
                <a:gd name="connsiteY2125" fmla="*/ 811454 h 1988131"/>
                <a:gd name="connsiteX2126" fmla="*/ 535204 w 1607795"/>
                <a:gd name="connsiteY2126" fmla="*/ 814959 h 1988131"/>
                <a:gd name="connsiteX2127" fmla="*/ 519431 w 1607795"/>
                <a:gd name="connsiteY2127" fmla="*/ 825475 h 1988131"/>
                <a:gd name="connsiteX2128" fmla="*/ 520307 w 1607795"/>
                <a:gd name="connsiteY2128" fmla="*/ 821093 h 1988131"/>
                <a:gd name="connsiteX2129" fmla="*/ 521183 w 1607795"/>
                <a:gd name="connsiteY2129" fmla="*/ 816712 h 1988131"/>
                <a:gd name="connsiteX2130" fmla="*/ 517678 w 1607795"/>
                <a:gd name="connsiteY2130" fmla="*/ 812330 h 1988131"/>
                <a:gd name="connsiteX2131" fmla="*/ 510667 w 1607795"/>
                <a:gd name="connsiteY2131" fmla="*/ 806196 h 1988131"/>
                <a:gd name="connsiteX2132" fmla="*/ 519431 w 1607795"/>
                <a:gd name="connsiteY2132" fmla="*/ 806196 h 1988131"/>
                <a:gd name="connsiteX2133" fmla="*/ 521183 w 1607795"/>
                <a:gd name="connsiteY2133" fmla="*/ 790423 h 1988131"/>
                <a:gd name="connsiteX2134" fmla="*/ 521183 w 1607795"/>
                <a:gd name="connsiteY2134" fmla="*/ 802691 h 1988131"/>
                <a:gd name="connsiteX2135" fmla="*/ 528193 w 1607795"/>
                <a:gd name="connsiteY2135" fmla="*/ 809701 h 1988131"/>
                <a:gd name="connsiteX2136" fmla="*/ 530822 w 1607795"/>
                <a:gd name="connsiteY2136" fmla="*/ 804444 h 1988131"/>
                <a:gd name="connsiteX2137" fmla="*/ 529946 w 1607795"/>
                <a:gd name="connsiteY2137" fmla="*/ 797433 h 1988131"/>
                <a:gd name="connsiteX2138" fmla="*/ 526441 w 1607795"/>
                <a:gd name="connsiteY2138" fmla="*/ 781660 h 1988131"/>
                <a:gd name="connsiteX2139" fmla="*/ 524688 w 1607795"/>
                <a:gd name="connsiteY2139" fmla="*/ 788670 h 1988131"/>
                <a:gd name="connsiteX2140" fmla="*/ 514172 w 1607795"/>
                <a:gd name="connsiteY2140" fmla="*/ 788670 h 1988131"/>
                <a:gd name="connsiteX2141" fmla="*/ 514172 w 1607795"/>
                <a:gd name="connsiteY2141" fmla="*/ 802691 h 1988131"/>
                <a:gd name="connsiteX2142" fmla="*/ 512420 w 1607795"/>
                <a:gd name="connsiteY2142" fmla="*/ 804444 h 1988131"/>
                <a:gd name="connsiteX2143" fmla="*/ 507162 w 1607795"/>
                <a:gd name="connsiteY2143" fmla="*/ 799186 h 1988131"/>
                <a:gd name="connsiteX2144" fmla="*/ 507162 w 1607795"/>
                <a:gd name="connsiteY2144" fmla="*/ 797433 h 1988131"/>
                <a:gd name="connsiteX2145" fmla="*/ 507162 w 1607795"/>
                <a:gd name="connsiteY2145" fmla="*/ 787794 h 1988131"/>
                <a:gd name="connsiteX2146" fmla="*/ 510667 w 1607795"/>
                <a:gd name="connsiteY2146" fmla="*/ 778155 h 1988131"/>
                <a:gd name="connsiteX2147" fmla="*/ 519431 w 1607795"/>
                <a:gd name="connsiteY2147" fmla="*/ 774649 h 1988131"/>
                <a:gd name="connsiteX2148" fmla="*/ 524688 w 1607795"/>
                <a:gd name="connsiteY2148" fmla="*/ 778155 h 1988131"/>
                <a:gd name="connsiteX2149" fmla="*/ 528193 w 1607795"/>
                <a:gd name="connsiteY2149" fmla="*/ 771144 h 1988131"/>
                <a:gd name="connsiteX2150" fmla="*/ 535204 w 1607795"/>
                <a:gd name="connsiteY2150" fmla="*/ 769391 h 1988131"/>
                <a:gd name="connsiteX2151" fmla="*/ 535204 w 1607795"/>
                <a:gd name="connsiteY2151" fmla="*/ 764134 h 1988131"/>
                <a:gd name="connsiteX2152" fmla="*/ 515925 w 1607795"/>
                <a:gd name="connsiteY2152" fmla="*/ 762381 h 1988131"/>
                <a:gd name="connsiteX2153" fmla="*/ 521183 w 1607795"/>
                <a:gd name="connsiteY2153" fmla="*/ 760628 h 1988131"/>
                <a:gd name="connsiteX2154" fmla="*/ 529070 w 1607795"/>
                <a:gd name="connsiteY2154" fmla="*/ 757123 h 1988131"/>
                <a:gd name="connsiteX2155" fmla="*/ 529946 w 1607795"/>
                <a:gd name="connsiteY2155" fmla="*/ 750113 h 1988131"/>
                <a:gd name="connsiteX2156" fmla="*/ 529946 w 1607795"/>
                <a:gd name="connsiteY2156" fmla="*/ 744855 h 1988131"/>
                <a:gd name="connsiteX2157" fmla="*/ 540462 w 1607795"/>
                <a:gd name="connsiteY2157" fmla="*/ 737845 h 1988131"/>
                <a:gd name="connsiteX2158" fmla="*/ 540462 w 1607795"/>
                <a:gd name="connsiteY2158" fmla="*/ 736092 h 1988131"/>
                <a:gd name="connsiteX2159" fmla="*/ 529946 w 1607795"/>
                <a:gd name="connsiteY2159" fmla="*/ 734340 h 1988131"/>
                <a:gd name="connsiteX2160" fmla="*/ 533451 w 1607795"/>
                <a:gd name="connsiteY2160" fmla="*/ 727329 h 1988131"/>
                <a:gd name="connsiteX2161" fmla="*/ 535204 w 1607795"/>
                <a:gd name="connsiteY2161" fmla="*/ 725577 h 1988131"/>
                <a:gd name="connsiteX2162" fmla="*/ 531699 w 1607795"/>
                <a:gd name="connsiteY2162" fmla="*/ 722071 h 1988131"/>
                <a:gd name="connsiteX2163" fmla="*/ 529946 w 1607795"/>
                <a:gd name="connsiteY2163" fmla="*/ 718566 h 1988131"/>
                <a:gd name="connsiteX2164" fmla="*/ 540462 w 1607795"/>
                <a:gd name="connsiteY2164" fmla="*/ 713308 h 1988131"/>
                <a:gd name="connsiteX2165" fmla="*/ 541338 w 1607795"/>
                <a:gd name="connsiteY2165" fmla="*/ 717690 h 1988131"/>
                <a:gd name="connsiteX2166" fmla="*/ 540462 w 1607795"/>
                <a:gd name="connsiteY2166" fmla="*/ 723824 h 1988131"/>
                <a:gd name="connsiteX2167" fmla="*/ 539585 w 1607795"/>
                <a:gd name="connsiteY2167" fmla="*/ 729082 h 1988131"/>
                <a:gd name="connsiteX2168" fmla="*/ 545719 w 1607795"/>
                <a:gd name="connsiteY2168" fmla="*/ 732587 h 1988131"/>
                <a:gd name="connsiteX2169" fmla="*/ 548348 w 1607795"/>
                <a:gd name="connsiteY2169" fmla="*/ 727329 h 1988131"/>
                <a:gd name="connsiteX2170" fmla="*/ 550977 w 1607795"/>
                <a:gd name="connsiteY2170" fmla="*/ 725577 h 1988131"/>
                <a:gd name="connsiteX2171" fmla="*/ 559740 w 1607795"/>
                <a:gd name="connsiteY2171" fmla="*/ 722071 h 1988131"/>
                <a:gd name="connsiteX2172" fmla="*/ 563245 w 1607795"/>
                <a:gd name="connsiteY2172" fmla="*/ 709803 h 1988131"/>
                <a:gd name="connsiteX2173" fmla="*/ 552730 w 1607795"/>
                <a:gd name="connsiteY2173" fmla="*/ 715061 h 1988131"/>
                <a:gd name="connsiteX2174" fmla="*/ 551854 w 1607795"/>
                <a:gd name="connsiteY2174" fmla="*/ 701916 h 1988131"/>
                <a:gd name="connsiteX2175" fmla="*/ 550977 w 1607795"/>
                <a:gd name="connsiteY2175" fmla="*/ 687019 h 1988131"/>
                <a:gd name="connsiteX2176" fmla="*/ 528193 w 1607795"/>
                <a:gd name="connsiteY2176" fmla="*/ 709803 h 1988131"/>
                <a:gd name="connsiteX2177" fmla="*/ 528193 w 1607795"/>
                <a:gd name="connsiteY2177" fmla="*/ 687019 h 1988131"/>
                <a:gd name="connsiteX2178" fmla="*/ 528193 w 1607795"/>
                <a:gd name="connsiteY2178" fmla="*/ 660730 h 1988131"/>
                <a:gd name="connsiteX2179" fmla="*/ 526441 w 1607795"/>
                <a:gd name="connsiteY2179" fmla="*/ 669493 h 1988131"/>
                <a:gd name="connsiteX2180" fmla="*/ 524688 w 1607795"/>
                <a:gd name="connsiteY2180" fmla="*/ 678256 h 1988131"/>
                <a:gd name="connsiteX2181" fmla="*/ 522935 w 1607795"/>
                <a:gd name="connsiteY2181" fmla="*/ 683514 h 1988131"/>
                <a:gd name="connsiteX2182" fmla="*/ 524688 w 1607795"/>
                <a:gd name="connsiteY2182" fmla="*/ 692277 h 1988131"/>
                <a:gd name="connsiteX2183" fmla="*/ 524688 w 1607795"/>
                <a:gd name="connsiteY2183" fmla="*/ 695782 h 1988131"/>
                <a:gd name="connsiteX2184" fmla="*/ 522059 w 1607795"/>
                <a:gd name="connsiteY2184" fmla="*/ 698411 h 1988131"/>
                <a:gd name="connsiteX2185" fmla="*/ 519431 w 1607795"/>
                <a:gd name="connsiteY2185" fmla="*/ 699287 h 1988131"/>
                <a:gd name="connsiteX2186" fmla="*/ 521183 w 1607795"/>
                <a:gd name="connsiteY2186" fmla="*/ 699287 h 1988131"/>
                <a:gd name="connsiteX2187" fmla="*/ 519431 w 1607795"/>
                <a:gd name="connsiteY2187" fmla="*/ 701040 h 1988131"/>
                <a:gd name="connsiteX2188" fmla="*/ 521183 w 1607795"/>
                <a:gd name="connsiteY2188" fmla="*/ 704545 h 1988131"/>
                <a:gd name="connsiteX2189" fmla="*/ 519431 w 1607795"/>
                <a:gd name="connsiteY2189" fmla="*/ 715061 h 1988131"/>
                <a:gd name="connsiteX2190" fmla="*/ 525564 w 1607795"/>
                <a:gd name="connsiteY2190" fmla="*/ 716814 h 1988131"/>
                <a:gd name="connsiteX2191" fmla="*/ 528193 w 1607795"/>
                <a:gd name="connsiteY2191" fmla="*/ 720319 h 1988131"/>
                <a:gd name="connsiteX2192" fmla="*/ 524688 w 1607795"/>
                <a:gd name="connsiteY2192" fmla="*/ 722071 h 1988131"/>
                <a:gd name="connsiteX2193" fmla="*/ 521183 w 1607795"/>
                <a:gd name="connsiteY2193" fmla="*/ 732587 h 1988131"/>
                <a:gd name="connsiteX2194" fmla="*/ 523812 w 1607795"/>
                <a:gd name="connsiteY2194" fmla="*/ 737845 h 1988131"/>
                <a:gd name="connsiteX2195" fmla="*/ 524688 w 1607795"/>
                <a:gd name="connsiteY2195" fmla="*/ 741350 h 1988131"/>
                <a:gd name="connsiteX2196" fmla="*/ 524688 w 1607795"/>
                <a:gd name="connsiteY2196" fmla="*/ 746608 h 1988131"/>
                <a:gd name="connsiteX2197" fmla="*/ 522935 w 1607795"/>
                <a:gd name="connsiteY2197" fmla="*/ 750989 h 1988131"/>
                <a:gd name="connsiteX2198" fmla="*/ 521183 w 1607795"/>
                <a:gd name="connsiteY2198" fmla="*/ 755371 h 1988131"/>
                <a:gd name="connsiteX2199" fmla="*/ 514172 w 1607795"/>
                <a:gd name="connsiteY2199" fmla="*/ 753618 h 1988131"/>
                <a:gd name="connsiteX2200" fmla="*/ 519431 w 1607795"/>
                <a:gd name="connsiteY2200" fmla="*/ 748360 h 1988131"/>
                <a:gd name="connsiteX2201" fmla="*/ 515049 w 1607795"/>
                <a:gd name="connsiteY2201" fmla="*/ 741350 h 1988131"/>
                <a:gd name="connsiteX2202" fmla="*/ 515925 w 1607795"/>
                <a:gd name="connsiteY2202" fmla="*/ 737845 h 1988131"/>
                <a:gd name="connsiteX2203" fmla="*/ 517678 w 1607795"/>
                <a:gd name="connsiteY2203" fmla="*/ 731711 h 1988131"/>
                <a:gd name="connsiteX2204" fmla="*/ 512420 w 1607795"/>
                <a:gd name="connsiteY2204" fmla="*/ 727329 h 1988131"/>
                <a:gd name="connsiteX2205" fmla="*/ 504533 w 1607795"/>
                <a:gd name="connsiteY2205" fmla="*/ 734340 h 1988131"/>
                <a:gd name="connsiteX2206" fmla="*/ 501904 w 1607795"/>
                <a:gd name="connsiteY2206" fmla="*/ 741350 h 1988131"/>
                <a:gd name="connsiteX2207" fmla="*/ 500152 w 1607795"/>
                <a:gd name="connsiteY2207" fmla="*/ 750113 h 1988131"/>
                <a:gd name="connsiteX2208" fmla="*/ 498399 w 1607795"/>
                <a:gd name="connsiteY2208" fmla="*/ 760628 h 1988131"/>
                <a:gd name="connsiteX2209" fmla="*/ 497523 w 1607795"/>
                <a:gd name="connsiteY2209" fmla="*/ 754494 h 1988131"/>
                <a:gd name="connsiteX2210" fmla="*/ 491389 w 1607795"/>
                <a:gd name="connsiteY2210" fmla="*/ 750113 h 1988131"/>
                <a:gd name="connsiteX2211" fmla="*/ 491389 w 1607795"/>
                <a:gd name="connsiteY2211" fmla="*/ 748360 h 1988131"/>
                <a:gd name="connsiteX2212" fmla="*/ 489636 w 1607795"/>
                <a:gd name="connsiteY2212" fmla="*/ 739597 h 1988131"/>
                <a:gd name="connsiteX2213" fmla="*/ 487884 w 1607795"/>
                <a:gd name="connsiteY2213" fmla="*/ 732587 h 1988131"/>
                <a:gd name="connsiteX2214" fmla="*/ 482626 w 1607795"/>
                <a:gd name="connsiteY2214" fmla="*/ 737845 h 1988131"/>
                <a:gd name="connsiteX2215" fmla="*/ 483502 w 1607795"/>
                <a:gd name="connsiteY2215" fmla="*/ 746608 h 1988131"/>
                <a:gd name="connsiteX2216" fmla="*/ 484378 w 1607795"/>
                <a:gd name="connsiteY2216" fmla="*/ 755371 h 1988131"/>
                <a:gd name="connsiteX2217" fmla="*/ 475615 w 1607795"/>
                <a:gd name="connsiteY2217" fmla="*/ 751865 h 1988131"/>
                <a:gd name="connsiteX2218" fmla="*/ 484378 w 1607795"/>
                <a:gd name="connsiteY2218" fmla="*/ 620420 h 1988131"/>
                <a:gd name="connsiteX2219" fmla="*/ 487884 w 1607795"/>
                <a:gd name="connsiteY2219" fmla="*/ 625678 h 1988131"/>
                <a:gd name="connsiteX2220" fmla="*/ 489636 w 1607795"/>
                <a:gd name="connsiteY2220" fmla="*/ 627431 h 1988131"/>
                <a:gd name="connsiteX2221" fmla="*/ 489636 w 1607795"/>
                <a:gd name="connsiteY2221" fmla="*/ 623926 h 1988131"/>
                <a:gd name="connsiteX2222" fmla="*/ 489636 w 1607795"/>
                <a:gd name="connsiteY2222" fmla="*/ 620420 h 1988131"/>
                <a:gd name="connsiteX2223" fmla="*/ 486131 w 1607795"/>
                <a:gd name="connsiteY2223" fmla="*/ 616915 h 1988131"/>
                <a:gd name="connsiteX2224" fmla="*/ 486131 w 1607795"/>
                <a:gd name="connsiteY2224" fmla="*/ 615163 h 1988131"/>
                <a:gd name="connsiteX2225" fmla="*/ 491389 w 1607795"/>
                <a:gd name="connsiteY2225" fmla="*/ 615163 h 1988131"/>
                <a:gd name="connsiteX2226" fmla="*/ 493141 w 1607795"/>
                <a:gd name="connsiteY2226" fmla="*/ 608152 h 1988131"/>
                <a:gd name="connsiteX2227" fmla="*/ 491389 w 1607795"/>
                <a:gd name="connsiteY2227" fmla="*/ 592379 h 1988131"/>
                <a:gd name="connsiteX2228" fmla="*/ 490513 w 1607795"/>
                <a:gd name="connsiteY2228" fmla="*/ 581863 h 1988131"/>
                <a:gd name="connsiteX2229" fmla="*/ 491389 w 1607795"/>
                <a:gd name="connsiteY2229" fmla="*/ 571348 h 1988131"/>
                <a:gd name="connsiteX2230" fmla="*/ 491389 w 1607795"/>
                <a:gd name="connsiteY2230" fmla="*/ 569595 h 1988131"/>
                <a:gd name="connsiteX2231" fmla="*/ 484378 w 1607795"/>
                <a:gd name="connsiteY2231" fmla="*/ 559079 h 1988131"/>
                <a:gd name="connsiteX2232" fmla="*/ 491389 w 1607795"/>
                <a:gd name="connsiteY2232" fmla="*/ 550316 h 1988131"/>
                <a:gd name="connsiteX2233" fmla="*/ 490513 w 1607795"/>
                <a:gd name="connsiteY2233" fmla="*/ 543306 h 1988131"/>
                <a:gd name="connsiteX2234" fmla="*/ 489636 w 1607795"/>
                <a:gd name="connsiteY2234" fmla="*/ 536296 h 1988131"/>
                <a:gd name="connsiteX2235" fmla="*/ 484378 w 1607795"/>
                <a:gd name="connsiteY2235" fmla="*/ 535419 h 1988131"/>
                <a:gd name="connsiteX2236" fmla="*/ 482626 w 1607795"/>
                <a:gd name="connsiteY2236" fmla="*/ 538048 h 1988131"/>
                <a:gd name="connsiteX2237" fmla="*/ 484378 w 1607795"/>
                <a:gd name="connsiteY2237" fmla="*/ 539801 h 1988131"/>
                <a:gd name="connsiteX2238" fmla="*/ 468605 w 1607795"/>
                <a:gd name="connsiteY2238" fmla="*/ 543306 h 1988131"/>
                <a:gd name="connsiteX2239" fmla="*/ 477368 w 1607795"/>
                <a:gd name="connsiteY2239" fmla="*/ 529285 h 1988131"/>
                <a:gd name="connsiteX2240" fmla="*/ 489636 w 1607795"/>
                <a:gd name="connsiteY2240" fmla="*/ 529285 h 1988131"/>
                <a:gd name="connsiteX2241" fmla="*/ 489636 w 1607795"/>
                <a:gd name="connsiteY2241" fmla="*/ 525780 h 1988131"/>
                <a:gd name="connsiteX2242" fmla="*/ 488760 w 1607795"/>
                <a:gd name="connsiteY2242" fmla="*/ 520522 h 1988131"/>
                <a:gd name="connsiteX2243" fmla="*/ 489636 w 1607795"/>
                <a:gd name="connsiteY2243" fmla="*/ 515264 h 1988131"/>
                <a:gd name="connsiteX2244" fmla="*/ 490513 w 1607795"/>
                <a:gd name="connsiteY2244" fmla="*/ 510883 h 1988131"/>
                <a:gd name="connsiteX2245" fmla="*/ 489636 w 1607795"/>
                <a:gd name="connsiteY2245" fmla="*/ 506502 h 1988131"/>
                <a:gd name="connsiteX2246" fmla="*/ 484378 w 1607795"/>
                <a:gd name="connsiteY2246" fmla="*/ 487223 h 1988131"/>
                <a:gd name="connsiteX2247" fmla="*/ 479121 w 1607795"/>
                <a:gd name="connsiteY2247" fmla="*/ 476707 h 1988131"/>
                <a:gd name="connsiteX2248" fmla="*/ 491389 w 1607795"/>
                <a:gd name="connsiteY2248" fmla="*/ 476707 h 1988131"/>
                <a:gd name="connsiteX2249" fmla="*/ 494018 w 1607795"/>
                <a:gd name="connsiteY2249" fmla="*/ 469697 h 1988131"/>
                <a:gd name="connsiteX2250" fmla="*/ 487884 w 1607795"/>
                <a:gd name="connsiteY2250" fmla="*/ 459181 h 1988131"/>
                <a:gd name="connsiteX2251" fmla="*/ 493141 w 1607795"/>
                <a:gd name="connsiteY2251" fmla="*/ 457429 h 1988131"/>
                <a:gd name="connsiteX2252" fmla="*/ 491389 w 1607795"/>
                <a:gd name="connsiteY2252" fmla="*/ 450418 h 1988131"/>
                <a:gd name="connsiteX2253" fmla="*/ 490513 w 1607795"/>
                <a:gd name="connsiteY2253" fmla="*/ 448666 h 1988131"/>
                <a:gd name="connsiteX2254" fmla="*/ 491389 w 1607795"/>
                <a:gd name="connsiteY2254" fmla="*/ 445161 h 1988131"/>
                <a:gd name="connsiteX2255" fmla="*/ 494894 w 1607795"/>
                <a:gd name="connsiteY2255" fmla="*/ 432892 h 1988131"/>
                <a:gd name="connsiteX2256" fmla="*/ 491389 w 1607795"/>
                <a:gd name="connsiteY2256" fmla="*/ 417119 h 1988131"/>
                <a:gd name="connsiteX2257" fmla="*/ 487884 w 1607795"/>
                <a:gd name="connsiteY2257" fmla="*/ 420624 h 1988131"/>
                <a:gd name="connsiteX2258" fmla="*/ 482626 w 1607795"/>
                <a:gd name="connsiteY2258" fmla="*/ 426758 h 1988131"/>
                <a:gd name="connsiteX2259" fmla="*/ 477368 w 1607795"/>
                <a:gd name="connsiteY2259" fmla="*/ 431140 h 1988131"/>
                <a:gd name="connsiteX2260" fmla="*/ 472110 w 1607795"/>
                <a:gd name="connsiteY2260" fmla="*/ 437274 h 1988131"/>
                <a:gd name="connsiteX2261" fmla="*/ 473863 w 1607795"/>
                <a:gd name="connsiteY2261" fmla="*/ 446913 h 1988131"/>
                <a:gd name="connsiteX2262" fmla="*/ 484378 w 1607795"/>
                <a:gd name="connsiteY2262" fmla="*/ 445161 h 1988131"/>
                <a:gd name="connsiteX2263" fmla="*/ 484378 w 1607795"/>
                <a:gd name="connsiteY2263" fmla="*/ 453923 h 1988131"/>
                <a:gd name="connsiteX2264" fmla="*/ 482626 w 1607795"/>
                <a:gd name="connsiteY2264" fmla="*/ 446913 h 1988131"/>
                <a:gd name="connsiteX2265" fmla="*/ 465100 w 1607795"/>
                <a:gd name="connsiteY2265" fmla="*/ 455676 h 1988131"/>
                <a:gd name="connsiteX2266" fmla="*/ 467729 w 1607795"/>
                <a:gd name="connsiteY2266" fmla="*/ 436398 h 1988131"/>
                <a:gd name="connsiteX2267" fmla="*/ 473863 w 1607795"/>
                <a:gd name="connsiteY2267" fmla="*/ 415366 h 1988131"/>
                <a:gd name="connsiteX2268" fmla="*/ 473863 w 1607795"/>
                <a:gd name="connsiteY2268" fmla="*/ 410109 h 1988131"/>
                <a:gd name="connsiteX2269" fmla="*/ 472986 w 1607795"/>
                <a:gd name="connsiteY2269" fmla="*/ 386448 h 1988131"/>
                <a:gd name="connsiteX2270" fmla="*/ 473863 w 1607795"/>
                <a:gd name="connsiteY2270" fmla="*/ 357531 h 1988131"/>
                <a:gd name="connsiteX2271" fmla="*/ 472110 w 1607795"/>
                <a:gd name="connsiteY2271" fmla="*/ 334747 h 1988131"/>
                <a:gd name="connsiteX2272" fmla="*/ 473863 w 1607795"/>
                <a:gd name="connsiteY2272" fmla="*/ 308458 h 1988131"/>
                <a:gd name="connsiteX2273" fmla="*/ 465100 w 1607795"/>
                <a:gd name="connsiteY2273" fmla="*/ 289179 h 1988131"/>
                <a:gd name="connsiteX2274" fmla="*/ 465100 w 1607795"/>
                <a:gd name="connsiteY2274" fmla="*/ 280416 h 1988131"/>
                <a:gd name="connsiteX2275" fmla="*/ 459842 w 1607795"/>
                <a:gd name="connsiteY2275" fmla="*/ 184023 h 1988131"/>
                <a:gd name="connsiteX2276" fmla="*/ 440563 w 1607795"/>
                <a:gd name="connsiteY2276" fmla="*/ 147218 h 1988131"/>
                <a:gd name="connsiteX2277" fmla="*/ 417780 w 1607795"/>
                <a:gd name="connsiteY2277" fmla="*/ 117424 h 1988131"/>
                <a:gd name="connsiteX2278" fmla="*/ 379222 w 1607795"/>
                <a:gd name="connsiteY2278" fmla="*/ 82372 h 1988131"/>
                <a:gd name="connsiteX2279" fmla="*/ 370459 w 1607795"/>
                <a:gd name="connsiteY2279" fmla="*/ 77114 h 1988131"/>
                <a:gd name="connsiteX2280" fmla="*/ 363449 w 1607795"/>
                <a:gd name="connsiteY2280" fmla="*/ 76238 h 1988131"/>
                <a:gd name="connsiteX2281" fmla="*/ 356439 w 1607795"/>
                <a:gd name="connsiteY2281" fmla="*/ 70104 h 1988131"/>
                <a:gd name="connsiteX2282" fmla="*/ 345923 w 1607795"/>
                <a:gd name="connsiteY2282" fmla="*/ 70104 h 1988131"/>
                <a:gd name="connsiteX2283" fmla="*/ 323139 w 1607795"/>
                <a:gd name="connsiteY2283" fmla="*/ 82372 h 1988131"/>
                <a:gd name="connsiteX2284" fmla="*/ 320510 w 1607795"/>
                <a:gd name="connsiteY2284" fmla="*/ 77991 h 1988131"/>
                <a:gd name="connsiteX2285" fmla="*/ 319634 w 1607795"/>
                <a:gd name="connsiteY2285" fmla="*/ 71857 h 1988131"/>
                <a:gd name="connsiteX2286" fmla="*/ 323139 w 1607795"/>
                <a:gd name="connsiteY2286" fmla="*/ 63094 h 1988131"/>
                <a:gd name="connsiteX2287" fmla="*/ 323139 w 1607795"/>
                <a:gd name="connsiteY2287" fmla="*/ 59589 h 1988131"/>
                <a:gd name="connsiteX2288" fmla="*/ 333655 w 1607795"/>
                <a:gd name="connsiteY2288" fmla="*/ 40310 h 1988131"/>
                <a:gd name="connsiteX2289" fmla="*/ 337160 w 1607795"/>
                <a:gd name="connsiteY2289" fmla="*/ 31547 h 1988131"/>
                <a:gd name="connsiteX2290" fmla="*/ 341541 w 1607795"/>
                <a:gd name="connsiteY2290" fmla="*/ 26289 h 1988131"/>
                <a:gd name="connsiteX2291" fmla="*/ 347675 w 1607795"/>
                <a:gd name="connsiteY2291" fmla="*/ 19279 h 1988131"/>
                <a:gd name="connsiteX2292" fmla="*/ 359944 w 1607795"/>
                <a:gd name="connsiteY2292" fmla="*/ 12268 h 1988131"/>
                <a:gd name="connsiteX2293" fmla="*/ 373965 w 1607795"/>
                <a:gd name="connsiteY2293" fmla="*/ 7011 h 1988131"/>
                <a:gd name="connsiteX2294" fmla="*/ 437058 w 1607795"/>
                <a:gd name="connsiteY2294" fmla="*/ 12268 h 1988131"/>
                <a:gd name="connsiteX2295" fmla="*/ 447574 w 1607795"/>
                <a:gd name="connsiteY2295" fmla="*/ 14021 h 1988131"/>
                <a:gd name="connsiteX2296" fmla="*/ 468605 w 1607795"/>
                <a:gd name="connsiteY2296" fmla="*/ 7011 h 1988131"/>
                <a:gd name="connsiteX2297" fmla="*/ 484378 w 1607795"/>
                <a:gd name="connsiteY2297" fmla="*/ 0 h 1988131"/>
                <a:gd name="connsiteX0" fmla="*/ 1046963 w 1607795"/>
                <a:gd name="connsiteY0" fmla="*/ 1500226 h 1988131"/>
                <a:gd name="connsiteX1" fmla="*/ 1047192 w 1607795"/>
                <a:gd name="connsiteY1" fmla="*/ 1500378 h 1988131"/>
                <a:gd name="connsiteX2" fmla="*/ 1046971 w 1607795"/>
                <a:gd name="connsiteY2" fmla="*/ 1500378 h 1988131"/>
                <a:gd name="connsiteX3" fmla="*/ 1046963 w 1607795"/>
                <a:gd name="connsiteY3" fmla="*/ 1500226 h 1988131"/>
                <a:gd name="connsiteX4" fmla="*/ 246025 w 1607795"/>
                <a:gd name="connsiteY4" fmla="*/ 1465174 h 1988131"/>
                <a:gd name="connsiteX5" fmla="*/ 263551 w 1607795"/>
                <a:gd name="connsiteY5" fmla="*/ 1468679 h 1988131"/>
                <a:gd name="connsiteX6" fmla="*/ 277571 w 1607795"/>
                <a:gd name="connsiteY6" fmla="*/ 1475689 h 1988131"/>
                <a:gd name="connsiteX7" fmla="*/ 277571 w 1607795"/>
                <a:gd name="connsiteY7" fmla="*/ 1477442 h 1988131"/>
                <a:gd name="connsiteX8" fmla="*/ 260922 w 1607795"/>
                <a:gd name="connsiteY8" fmla="*/ 1472184 h 1988131"/>
                <a:gd name="connsiteX9" fmla="*/ 246025 w 1607795"/>
                <a:gd name="connsiteY9" fmla="*/ 1466926 h 1988131"/>
                <a:gd name="connsiteX10" fmla="*/ 246025 w 1607795"/>
                <a:gd name="connsiteY10" fmla="*/ 1465174 h 1988131"/>
                <a:gd name="connsiteX11" fmla="*/ 232323 w 1607795"/>
                <a:gd name="connsiteY11" fmla="*/ 1461509 h 1988131"/>
                <a:gd name="connsiteX12" fmla="*/ 232442 w 1607795"/>
                <a:gd name="connsiteY12" fmla="*/ 1461543 h 1988131"/>
                <a:gd name="connsiteX13" fmla="*/ 232004 w 1607795"/>
                <a:gd name="connsiteY13" fmla="*/ 1461668 h 1988131"/>
                <a:gd name="connsiteX14" fmla="*/ 232323 w 1607795"/>
                <a:gd name="connsiteY14" fmla="*/ 1461509 h 1988131"/>
                <a:gd name="connsiteX15" fmla="*/ 236093 w 1607795"/>
                <a:gd name="connsiteY15" fmla="*/ 1460500 h 1988131"/>
                <a:gd name="connsiteX16" fmla="*/ 239015 w 1607795"/>
                <a:gd name="connsiteY16" fmla="*/ 1463421 h 1988131"/>
                <a:gd name="connsiteX17" fmla="*/ 232442 w 1607795"/>
                <a:gd name="connsiteY17" fmla="*/ 1461543 h 1988131"/>
                <a:gd name="connsiteX18" fmla="*/ 236093 w 1607795"/>
                <a:gd name="connsiteY18" fmla="*/ 1460500 h 1988131"/>
                <a:gd name="connsiteX19" fmla="*/ 239015 w 1607795"/>
                <a:gd name="connsiteY19" fmla="*/ 1458163 h 1988131"/>
                <a:gd name="connsiteX20" fmla="*/ 244272 w 1607795"/>
                <a:gd name="connsiteY20" fmla="*/ 1458163 h 1988131"/>
                <a:gd name="connsiteX21" fmla="*/ 236093 w 1607795"/>
                <a:gd name="connsiteY21" fmla="*/ 1460500 h 1988131"/>
                <a:gd name="connsiteX22" fmla="*/ 235509 w 1607795"/>
                <a:gd name="connsiteY22" fmla="*/ 1459916 h 1988131"/>
                <a:gd name="connsiteX23" fmla="*/ 239015 w 1607795"/>
                <a:gd name="connsiteY23" fmla="*/ 1458163 h 1988131"/>
                <a:gd name="connsiteX24" fmla="*/ 232004 w 1607795"/>
                <a:gd name="connsiteY24" fmla="*/ 1456411 h 1988131"/>
                <a:gd name="connsiteX25" fmla="*/ 235509 w 1607795"/>
                <a:gd name="connsiteY25" fmla="*/ 1459916 h 1988131"/>
                <a:gd name="connsiteX26" fmla="*/ 232323 w 1607795"/>
                <a:gd name="connsiteY26" fmla="*/ 1461509 h 1988131"/>
                <a:gd name="connsiteX27" fmla="*/ 226746 w 1607795"/>
                <a:gd name="connsiteY27" fmla="*/ 1459916 h 1988131"/>
                <a:gd name="connsiteX28" fmla="*/ 232004 w 1607795"/>
                <a:gd name="connsiteY28" fmla="*/ 1456411 h 1988131"/>
                <a:gd name="connsiteX29" fmla="*/ 265303 w 1607795"/>
                <a:gd name="connsiteY29" fmla="*/ 1454658 h 1988131"/>
                <a:gd name="connsiteX30" fmla="*/ 272314 w 1607795"/>
                <a:gd name="connsiteY30" fmla="*/ 1456411 h 1988131"/>
                <a:gd name="connsiteX31" fmla="*/ 279324 w 1607795"/>
                <a:gd name="connsiteY31" fmla="*/ 1459916 h 1988131"/>
                <a:gd name="connsiteX32" fmla="*/ 265303 w 1607795"/>
                <a:gd name="connsiteY32" fmla="*/ 1454658 h 1988131"/>
                <a:gd name="connsiteX33" fmla="*/ 277159 w 1607795"/>
                <a:gd name="connsiteY33" fmla="*/ 1452802 h 1988131"/>
                <a:gd name="connsiteX34" fmla="*/ 277571 w 1607795"/>
                <a:gd name="connsiteY34" fmla="*/ 1452998 h 1988131"/>
                <a:gd name="connsiteX35" fmla="*/ 277571 w 1607795"/>
                <a:gd name="connsiteY35" fmla="*/ 1452905 h 1988131"/>
                <a:gd name="connsiteX36" fmla="*/ 277159 w 1607795"/>
                <a:gd name="connsiteY36" fmla="*/ 1452802 h 1988131"/>
                <a:gd name="connsiteX37" fmla="*/ 417780 w 1607795"/>
                <a:gd name="connsiteY37" fmla="*/ 1449400 h 1988131"/>
                <a:gd name="connsiteX38" fmla="*/ 424790 w 1607795"/>
                <a:gd name="connsiteY38" fmla="*/ 1452905 h 1988131"/>
                <a:gd name="connsiteX39" fmla="*/ 423913 w 1607795"/>
                <a:gd name="connsiteY39" fmla="*/ 1453782 h 1988131"/>
                <a:gd name="connsiteX40" fmla="*/ 423037 w 1607795"/>
                <a:gd name="connsiteY40" fmla="*/ 1454658 h 1988131"/>
                <a:gd name="connsiteX41" fmla="*/ 417780 w 1607795"/>
                <a:gd name="connsiteY41" fmla="*/ 1451153 h 1988131"/>
                <a:gd name="connsiteX42" fmla="*/ 417780 w 1607795"/>
                <a:gd name="connsiteY42" fmla="*/ 1449400 h 1988131"/>
                <a:gd name="connsiteX43" fmla="*/ 375717 w 1607795"/>
                <a:gd name="connsiteY43" fmla="*/ 1449400 h 1988131"/>
                <a:gd name="connsiteX44" fmla="*/ 382728 w 1607795"/>
                <a:gd name="connsiteY44" fmla="*/ 1452905 h 1988131"/>
                <a:gd name="connsiteX45" fmla="*/ 373965 w 1607795"/>
                <a:gd name="connsiteY45" fmla="*/ 1451153 h 1988131"/>
                <a:gd name="connsiteX46" fmla="*/ 374841 w 1607795"/>
                <a:gd name="connsiteY46" fmla="*/ 1450277 h 1988131"/>
                <a:gd name="connsiteX47" fmla="*/ 375717 w 1607795"/>
                <a:gd name="connsiteY47" fmla="*/ 1449400 h 1988131"/>
                <a:gd name="connsiteX48" fmla="*/ 402006 w 1607795"/>
                <a:gd name="connsiteY48" fmla="*/ 1437132 h 1988131"/>
                <a:gd name="connsiteX49" fmla="*/ 410769 w 1607795"/>
                <a:gd name="connsiteY49" fmla="*/ 1442390 h 1988131"/>
                <a:gd name="connsiteX50" fmla="*/ 404635 w 1607795"/>
                <a:gd name="connsiteY50" fmla="*/ 1442390 h 1988131"/>
                <a:gd name="connsiteX51" fmla="*/ 400254 w 1607795"/>
                <a:gd name="connsiteY51" fmla="*/ 1440637 h 1988131"/>
                <a:gd name="connsiteX52" fmla="*/ 402006 w 1607795"/>
                <a:gd name="connsiteY52" fmla="*/ 1437132 h 1988131"/>
                <a:gd name="connsiteX53" fmla="*/ 97054 w 1607795"/>
                <a:gd name="connsiteY53" fmla="*/ 1431874 h 1988131"/>
                <a:gd name="connsiteX54" fmla="*/ 104064 w 1607795"/>
                <a:gd name="connsiteY54" fmla="*/ 1433627 h 1988131"/>
                <a:gd name="connsiteX55" fmla="*/ 97054 w 1607795"/>
                <a:gd name="connsiteY55" fmla="*/ 1433627 h 1988131"/>
                <a:gd name="connsiteX56" fmla="*/ 97054 w 1607795"/>
                <a:gd name="connsiteY56" fmla="*/ 1431874 h 1988131"/>
                <a:gd name="connsiteX57" fmla="*/ 76023 w 1607795"/>
                <a:gd name="connsiteY57" fmla="*/ 1430122 h 1988131"/>
                <a:gd name="connsiteX58" fmla="*/ 90043 w 1607795"/>
                <a:gd name="connsiteY58" fmla="*/ 1430122 h 1988131"/>
                <a:gd name="connsiteX59" fmla="*/ 90043 w 1607795"/>
                <a:gd name="connsiteY59" fmla="*/ 1433627 h 1988131"/>
                <a:gd name="connsiteX60" fmla="*/ 76023 w 1607795"/>
                <a:gd name="connsiteY60" fmla="*/ 1433627 h 1988131"/>
                <a:gd name="connsiteX61" fmla="*/ 76023 w 1607795"/>
                <a:gd name="connsiteY61" fmla="*/ 1430122 h 1988131"/>
                <a:gd name="connsiteX62" fmla="*/ 9424 w 1607795"/>
                <a:gd name="connsiteY62" fmla="*/ 1423111 h 1988131"/>
                <a:gd name="connsiteX63" fmla="*/ 19939 w 1607795"/>
                <a:gd name="connsiteY63" fmla="*/ 1424864 h 1988131"/>
                <a:gd name="connsiteX64" fmla="*/ 39218 w 1607795"/>
                <a:gd name="connsiteY64" fmla="*/ 1426616 h 1988131"/>
                <a:gd name="connsiteX65" fmla="*/ 33960 w 1607795"/>
                <a:gd name="connsiteY65" fmla="*/ 1427493 h 1988131"/>
                <a:gd name="connsiteX66" fmla="*/ 21692 w 1607795"/>
                <a:gd name="connsiteY66" fmla="*/ 1426616 h 1988131"/>
                <a:gd name="connsiteX67" fmla="*/ 9424 w 1607795"/>
                <a:gd name="connsiteY67" fmla="*/ 1424864 h 1988131"/>
                <a:gd name="connsiteX68" fmla="*/ 9424 w 1607795"/>
                <a:gd name="connsiteY68" fmla="*/ 1423111 h 1988131"/>
                <a:gd name="connsiteX69" fmla="*/ 319634 w 1607795"/>
                <a:gd name="connsiteY69" fmla="*/ 1414348 h 1988131"/>
                <a:gd name="connsiteX70" fmla="*/ 311824 w 1607795"/>
                <a:gd name="connsiteY70" fmla="*/ 1416951 h 1988131"/>
                <a:gd name="connsiteX71" fmla="*/ 313837 w 1607795"/>
                <a:gd name="connsiteY71" fmla="*/ 1417853 h 1988131"/>
                <a:gd name="connsiteX72" fmla="*/ 319634 w 1607795"/>
                <a:gd name="connsiteY72" fmla="*/ 1417853 h 1988131"/>
                <a:gd name="connsiteX73" fmla="*/ 321387 w 1607795"/>
                <a:gd name="connsiteY73" fmla="*/ 1416101 h 1988131"/>
                <a:gd name="connsiteX74" fmla="*/ 319634 w 1607795"/>
                <a:gd name="connsiteY74" fmla="*/ 1414348 h 1988131"/>
                <a:gd name="connsiteX75" fmla="*/ 182931 w 1607795"/>
                <a:gd name="connsiteY75" fmla="*/ 1410843 h 1988131"/>
                <a:gd name="connsiteX76" fmla="*/ 193447 w 1607795"/>
                <a:gd name="connsiteY76" fmla="*/ 1410843 h 1988131"/>
                <a:gd name="connsiteX77" fmla="*/ 193447 w 1607795"/>
                <a:gd name="connsiteY77" fmla="*/ 1412596 h 1988131"/>
                <a:gd name="connsiteX78" fmla="*/ 186437 w 1607795"/>
                <a:gd name="connsiteY78" fmla="*/ 1414348 h 1988131"/>
                <a:gd name="connsiteX79" fmla="*/ 184684 w 1607795"/>
                <a:gd name="connsiteY79" fmla="*/ 1412596 h 1988131"/>
                <a:gd name="connsiteX80" fmla="*/ 182931 w 1607795"/>
                <a:gd name="connsiteY80" fmla="*/ 1410843 h 1988131"/>
                <a:gd name="connsiteX81" fmla="*/ 300928 w 1607795"/>
                <a:gd name="connsiteY81" fmla="*/ 1392961 h 1988131"/>
                <a:gd name="connsiteX82" fmla="*/ 268120 w 1607795"/>
                <a:gd name="connsiteY82" fmla="*/ 1401793 h 1988131"/>
                <a:gd name="connsiteX83" fmla="*/ 268808 w 1607795"/>
                <a:gd name="connsiteY83" fmla="*/ 1402080 h 1988131"/>
                <a:gd name="connsiteX84" fmla="*/ 273266 w 1607795"/>
                <a:gd name="connsiteY84" fmla="*/ 1403488 h 1988131"/>
                <a:gd name="connsiteX85" fmla="*/ 298603 w 1607795"/>
                <a:gd name="connsiteY85" fmla="*/ 1402080 h 1988131"/>
                <a:gd name="connsiteX86" fmla="*/ 306489 w 1607795"/>
                <a:gd name="connsiteY86" fmla="*/ 1400327 h 1988131"/>
                <a:gd name="connsiteX87" fmla="*/ 312624 w 1607795"/>
                <a:gd name="connsiteY87" fmla="*/ 1398575 h 1988131"/>
                <a:gd name="connsiteX88" fmla="*/ 309118 w 1607795"/>
                <a:gd name="connsiteY88" fmla="*/ 1397260 h 1988131"/>
                <a:gd name="connsiteX89" fmla="*/ 300928 w 1607795"/>
                <a:gd name="connsiteY89" fmla="*/ 1392961 h 1988131"/>
                <a:gd name="connsiteX90" fmla="*/ 0 w 1607795"/>
                <a:gd name="connsiteY90" fmla="*/ 1387978 h 1988131"/>
                <a:gd name="connsiteX91" fmla="*/ 26950 w 1607795"/>
                <a:gd name="connsiteY91" fmla="*/ 1395070 h 1988131"/>
                <a:gd name="connsiteX92" fmla="*/ 79528 w 1607795"/>
                <a:gd name="connsiteY92" fmla="*/ 1400327 h 1988131"/>
                <a:gd name="connsiteX93" fmla="*/ 119838 w 1607795"/>
                <a:gd name="connsiteY93" fmla="*/ 1402080 h 1988131"/>
                <a:gd name="connsiteX94" fmla="*/ 146127 w 1607795"/>
                <a:gd name="connsiteY94" fmla="*/ 1409090 h 1988131"/>
                <a:gd name="connsiteX95" fmla="*/ 209220 w 1607795"/>
                <a:gd name="connsiteY95" fmla="*/ 1423111 h 1988131"/>
                <a:gd name="connsiteX96" fmla="*/ 216231 w 1607795"/>
                <a:gd name="connsiteY96" fmla="*/ 1424864 h 1988131"/>
                <a:gd name="connsiteX97" fmla="*/ 239015 w 1607795"/>
                <a:gd name="connsiteY97" fmla="*/ 1430122 h 1988131"/>
                <a:gd name="connsiteX98" fmla="*/ 239015 w 1607795"/>
                <a:gd name="connsiteY98" fmla="*/ 1433627 h 1988131"/>
                <a:gd name="connsiteX99" fmla="*/ 232004 w 1607795"/>
                <a:gd name="connsiteY99" fmla="*/ 1431874 h 1988131"/>
                <a:gd name="connsiteX100" fmla="*/ 228499 w 1607795"/>
                <a:gd name="connsiteY100" fmla="*/ 1430998 h 1988131"/>
                <a:gd name="connsiteX101" fmla="*/ 224993 w 1607795"/>
                <a:gd name="connsiteY101" fmla="*/ 1431874 h 1988131"/>
                <a:gd name="connsiteX102" fmla="*/ 239015 w 1607795"/>
                <a:gd name="connsiteY102" fmla="*/ 1438885 h 1988131"/>
                <a:gd name="connsiteX103" fmla="*/ 256540 w 1607795"/>
                <a:gd name="connsiteY103" fmla="*/ 1445895 h 1988131"/>
                <a:gd name="connsiteX104" fmla="*/ 254788 w 1607795"/>
                <a:gd name="connsiteY104" fmla="*/ 1447648 h 1988131"/>
                <a:gd name="connsiteX105" fmla="*/ 212725 w 1607795"/>
                <a:gd name="connsiteY105" fmla="*/ 1433627 h 1988131"/>
                <a:gd name="connsiteX106" fmla="*/ 174168 w 1607795"/>
                <a:gd name="connsiteY106" fmla="*/ 1426616 h 1988131"/>
                <a:gd name="connsiteX107" fmla="*/ 154013 w 1607795"/>
                <a:gd name="connsiteY107" fmla="*/ 1423988 h 1988131"/>
                <a:gd name="connsiteX108" fmla="*/ 130353 w 1607795"/>
                <a:gd name="connsiteY108" fmla="*/ 1423111 h 1988131"/>
                <a:gd name="connsiteX109" fmla="*/ 133858 w 1607795"/>
                <a:gd name="connsiteY109" fmla="*/ 1424864 h 1988131"/>
                <a:gd name="connsiteX110" fmla="*/ 160147 w 1607795"/>
                <a:gd name="connsiteY110" fmla="*/ 1428369 h 1988131"/>
                <a:gd name="connsiteX111" fmla="*/ 164529 w 1607795"/>
                <a:gd name="connsiteY111" fmla="*/ 1429245 h 1988131"/>
                <a:gd name="connsiteX112" fmla="*/ 168910 w 1607795"/>
                <a:gd name="connsiteY112" fmla="*/ 1430122 h 1988131"/>
                <a:gd name="connsiteX113" fmla="*/ 177465 w 1607795"/>
                <a:gd name="connsiteY113" fmla="*/ 1431892 h 1988131"/>
                <a:gd name="connsiteX114" fmla="*/ 177674 w 1607795"/>
                <a:gd name="connsiteY114" fmla="*/ 1431874 h 1988131"/>
                <a:gd name="connsiteX115" fmla="*/ 177511 w 1607795"/>
                <a:gd name="connsiteY115" fmla="*/ 1431901 h 1988131"/>
                <a:gd name="connsiteX116" fmla="*/ 219736 w 1607795"/>
                <a:gd name="connsiteY116" fmla="*/ 1440637 h 1988131"/>
                <a:gd name="connsiteX117" fmla="*/ 258293 w 1607795"/>
                <a:gd name="connsiteY117" fmla="*/ 1451153 h 1988131"/>
                <a:gd name="connsiteX118" fmla="*/ 265303 w 1607795"/>
                <a:gd name="connsiteY118" fmla="*/ 1454658 h 1988131"/>
                <a:gd name="connsiteX119" fmla="*/ 256540 w 1607795"/>
                <a:gd name="connsiteY119" fmla="*/ 1452905 h 1988131"/>
                <a:gd name="connsiteX120" fmla="*/ 246025 w 1607795"/>
                <a:gd name="connsiteY120" fmla="*/ 1451153 h 1988131"/>
                <a:gd name="connsiteX121" fmla="*/ 223241 w 1607795"/>
                <a:gd name="connsiteY121" fmla="*/ 1447648 h 1988131"/>
                <a:gd name="connsiteX122" fmla="*/ 201193 w 1607795"/>
                <a:gd name="connsiteY122" fmla="*/ 1441565 h 1988131"/>
                <a:gd name="connsiteX123" fmla="*/ 197171 w 1607795"/>
                <a:gd name="connsiteY123" fmla="*/ 1443047 h 1988131"/>
                <a:gd name="connsiteX124" fmla="*/ 193447 w 1607795"/>
                <a:gd name="connsiteY124" fmla="*/ 1442390 h 1988131"/>
                <a:gd name="connsiteX125" fmla="*/ 194821 w 1607795"/>
                <a:gd name="connsiteY125" fmla="*/ 1439916 h 1988131"/>
                <a:gd name="connsiteX126" fmla="*/ 175921 w 1607795"/>
                <a:gd name="connsiteY126" fmla="*/ 1435379 h 1988131"/>
                <a:gd name="connsiteX127" fmla="*/ 170663 w 1607795"/>
                <a:gd name="connsiteY127" fmla="*/ 1437132 h 1988131"/>
                <a:gd name="connsiteX128" fmla="*/ 175921 w 1607795"/>
                <a:gd name="connsiteY128" fmla="*/ 1442390 h 1988131"/>
                <a:gd name="connsiteX129" fmla="*/ 188189 w 1607795"/>
                <a:gd name="connsiteY129" fmla="*/ 1445895 h 1988131"/>
                <a:gd name="connsiteX130" fmla="*/ 216231 w 1607795"/>
                <a:gd name="connsiteY130" fmla="*/ 1454658 h 1988131"/>
                <a:gd name="connsiteX131" fmla="*/ 223241 w 1607795"/>
                <a:gd name="connsiteY131" fmla="*/ 1454658 h 1988131"/>
                <a:gd name="connsiteX132" fmla="*/ 226746 w 1607795"/>
                <a:gd name="connsiteY132" fmla="*/ 1459916 h 1988131"/>
                <a:gd name="connsiteX133" fmla="*/ 214478 w 1607795"/>
                <a:gd name="connsiteY133" fmla="*/ 1458163 h 1988131"/>
                <a:gd name="connsiteX134" fmla="*/ 202210 w 1607795"/>
                <a:gd name="connsiteY134" fmla="*/ 1454658 h 1988131"/>
                <a:gd name="connsiteX135" fmla="*/ 202210 w 1607795"/>
                <a:gd name="connsiteY135" fmla="*/ 1458163 h 1988131"/>
                <a:gd name="connsiteX136" fmla="*/ 200457 w 1607795"/>
                <a:gd name="connsiteY136" fmla="*/ 1458163 h 1988131"/>
                <a:gd name="connsiteX137" fmla="*/ 196952 w 1607795"/>
                <a:gd name="connsiteY137" fmla="*/ 1452905 h 1988131"/>
                <a:gd name="connsiteX138" fmla="*/ 193447 w 1607795"/>
                <a:gd name="connsiteY138" fmla="*/ 1456411 h 1988131"/>
                <a:gd name="connsiteX139" fmla="*/ 154889 w 1607795"/>
                <a:gd name="connsiteY139" fmla="*/ 1445895 h 1988131"/>
                <a:gd name="connsiteX140" fmla="*/ 151384 w 1607795"/>
                <a:gd name="connsiteY140" fmla="*/ 1451153 h 1988131"/>
                <a:gd name="connsiteX141" fmla="*/ 130353 w 1607795"/>
                <a:gd name="connsiteY141" fmla="*/ 1440637 h 1988131"/>
                <a:gd name="connsiteX142" fmla="*/ 122466 w 1607795"/>
                <a:gd name="connsiteY142" fmla="*/ 1438008 h 1988131"/>
                <a:gd name="connsiteX143" fmla="*/ 111074 w 1607795"/>
                <a:gd name="connsiteY143" fmla="*/ 1435379 h 1988131"/>
                <a:gd name="connsiteX144" fmla="*/ 114580 w 1607795"/>
                <a:gd name="connsiteY144" fmla="*/ 1433627 h 1988131"/>
                <a:gd name="connsiteX145" fmla="*/ 104064 w 1607795"/>
                <a:gd name="connsiteY145" fmla="*/ 1430122 h 1988131"/>
                <a:gd name="connsiteX146" fmla="*/ 40971 w 1607795"/>
                <a:gd name="connsiteY146" fmla="*/ 1423111 h 1988131"/>
                <a:gd name="connsiteX147" fmla="*/ 19939 w 1607795"/>
                <a:gd name="connsiteY147" fmla="*/ 1423111 h 1988131"/>
                <a:gd name="connsiteX148" fmla="*/ 11176 w 1607795"/>
                <a:gd name="connsiteY148" fmla="*/ 1421359 h 1988131"/>
                <a:gd name="connsiteX149" fmla="*/ 39218 w 1607795"/>
                <a:gd name="connsiteY149" fmla="*/ 1421359 h 1988131"/>
                <a:gd name="connsiteX150" fmla="*/ 77775 w 1607795"/>
                <a:gd name="connsiteY150" fmla="*/ 1424864 h 1988131"/>
                <a:gd name="connsiteX151" fmla="*/ 104941 w 1607795"/>
                <a:gd name="connsiteY151" fmla="*/ 1426616 h 1988131"/>
                <a:gd name="connsiteX152" fmla="*/ 135611 w 1607795"/>
                <a:gd name="connsiteY152" fmla="*/ 1431874 h 1988131"/>
                <a:gd name="connsiteX153" fmla="*/ 153137 w 1607795"/>
                <a:gd name="connsiteY153" fmla="*/ 1433627 h 1988131"/>
                <a:gd name="connsiteX154" fmla="*/ 155766 w 1607795"/>
                <a:gd name="connsiteY154" fmla="*/ 1434503 h 1988131"/>
                <a:gd name="connsiteX155" fmla="*/ 156642 w 1607795"/>
                <a:gd name="connsiteY155" fmla="*/ 1434211 h 1988131"/>
                <a:gd name="connsiteX156" fmla="*/ 156642 w 1607795"/>
                <a:gd name="connsiteY156" fmla="*/ 1433627 h 1988131"/>
                <a:gd name="connsiteX157" fmla="*/ 158044 w 1607795"/>
                <a:gd name="connsiteY157" fmla="*/ 1433510 h 1988131"/>
                <a:gd name="connsiteX158" fmla="*/ 142621 w 1607795"/>
                <a:gd name="connsiteY158" fmla="*/ 1428369 h 1988131"/>
                <a:gd name="connsiteX159" fmla="*/ 123343 w 1607795"/>
                <a:gd name="connsiteY159" fmla="*/ 1426616 h 1988131"/>
                <a:gd name="connsiteX160" fmla="*/ 79528 w 1607795"/>
                <a:gd name="connsiteY160" fmla="*/ 1419606 h 1988131"/>
                <a:gd name="connsiteX161" fmla="*/ 98806 w 1607795"/>
                <a:gd name="connsiteY161" fmla="*/ 1421359 h 1988131"/>
                <a:gd name="connsiteX162" fmla="*/ 102312 w 1607795"/>
                <a:gd name="connsiteY162" fmla="*/ 1421359 h 1988131"/>
                <a:gd name="connsiteX163" fmla="*/ 105817 w 1607795"/>
                <a:gd name="connsiteY163" fmla="*/ 1421359 h 1988131"/>
                <a:gd name="connsiteX164" fmla="*/ 76899 w 1607795"/>
                <a:gd name="connsiteY164" fmla="*/ 1412596 h 1988131"/>
                <a:gd name="connsiteX165" fmla="*/ 25197 w 1607795"/>
                <a:gd name="connsiteY165" fmla="*/ 1409090 h 1988131"/>
                <a:gd name="connsiteX166" fmla="*/ 47981 w 1607795"/>
                <a:gd name="connsiteY166" fmla="*/ 1412596 h 1988131"/>
                <a:gd name="connsiteX167" fmla="*/ 26950 w 1607795"/>
                <a:gd name="connsiteY167" fmla="*/ 1416101 h 1988131"/>
                <a:gd name="connsiteX168" fmla="*/ 2414 w 1607795"/>
                <a:gd name="connsiteY168" fmla="*/ 1414348 h 1988131"/>
                <a:gd name="connsiteX169" fmla="*/ 0 w 1607795"/>
                <a:gd name="connsiteY169" fmla="*/ 1414129 h 1988131"/>
                <a:gd name="connsiteX170" fmla="*/ 0 w 1607795"/>
                <a:gd name="connsiteY170" fmla="*/ 1387978 h 1988131"/>
                <a:gd name="connsiteX171" fmla="*/ 233756 w 1607795"/>
                <a:gd name="connsiteY171" fmla="*/ 1387183 h 1988131"/>
                <a:gd name="connsiteX172" fmla="*/ 233191 w 1607795"/>
                <a:gd name="connsiteY172" fmla="*/ 1387240 h 1988131"/>
                <a:gd name="connsiteX173" fmla="*/ 234107 w 1607795"/>
                <a:gd name="connsiteY173" fmla="*/ 1387621 h 1988131"/>
                <a:gd name="connsiteX174" fmla="*/ 233756 w 1607795"/>
                <a:gd name="connsiteY174" fmla="*/ 1387183 h 1988131"/>
                <a:gd name="connsiteX175" fmla="*/ 328397 w 1607795"/>
                <a:gd name="connsiteY175" fmla="*/ 1379296 h 1988131"/>
                <a:gd name="connsiteX176" fmla="*/ 312624 w 1607795"/>
                <a:gd name="connsiteY176" fmla="*/ 1389812 h 1988131"/>
                <a:gd name="connsiteX177" fmla="*/ 310041 w 1607795"/>
                <a:gd name="connsiteY177" fmla="*/ 1390507 h 1988131"/>
                <a:gd name="connsiteX178" fmla="*/ 321387 w 1607795"/>
                <a:gd name="connsiteY178" fmla="*/ 1395744 h 1988131"/>
                <a:gd name="connsiteX179" fmla="*/ 321387 w 1607795"/>
                <a:gd name="connsiteY179" fmla="*/ 1395070 h 1988131"/>
                <a:gd name="connsiteX180" fmla="*/ 335407 w 1607795"/>
                <a:gd name="connsiteY180" fmla="*/ 1391565 h 1988131"/>
                <a:gd name="connsiteX181" fmla="*/ 342418 w 1607795"/>
                <a:gd name="connsiteY181" fmla="*/ 1391565 h 1988131"/>
                <a:gd name="connsiteX182" fmla="*/ 337160 w 1607795"/>
                <a:gd name="connsiteY182" fmla="*/ 1383678 h 1988131"/>
                <a:gd name="connsiteX183" fmla="*/ 328397 w 1607795"/>
                <a:gd name="connsiteY183" fmla="*/ 1379296 h 1988131"/>
                <a:gd name="connsiteX184" fmla="*/ 396943 w 1607795"/>
                <a:gd name="connsiteY184" fmla="*/ 1303740 h 1988131"/>
                <a:gd name="connsiteX185" fmla="*/ 398282 w 1607795"/>
                <a:gd name="connsiteY185" fmla="*/ 1304592 h 1988131"/>
                <a:gd name="connsiteX186" fmla="*/ 399040 w 1607795"/>
                <a:gd name="connsiteY186" fmla="*/ 1304339 h 1988131"/>
                <a:gd name="connsiteX187" fmla="*/ 396943 w 1607795"/>
                <a:gd name="connsiteY187" fmla="*/ 1303740 h 1988131"/>
                <a:gd name="connsiteX188" fmla="*/ 360103 w 1607795"/>
                <a:gd name="connsiteY188" fmla="*/ 1266014 h 1988131"/>
                <a:gd name="connsiteX189" fmla="*/ 361696 w 1607795"/>
                <a:gd name="connsiteY189" fmla="*/ 1267130 h 1988131"/>
                <a:gd name="connsiteX190" fmla="*/ 362572 w 1607795"/>
                <a:gd name="connsiteY190" fmla="*/ 1267130 h 1988131"/>
                <a:gd name="connsiteX191" fmla="*/ 363449 w 1607795"/>
                <a:gd name="connsiteY191" fmla="*/ 1267130 h 1988131"/>
                <a:gd name="connsiteX192" fmla="*/ 360103 w 1607795"/>
                <a:gd name="connsiteY192" fmla="*/ 1266014 h 1988131"/>
                <a:gd name="connsiteX193" fmla="*/ 1294080 w 1607795"/>
                <a:gd name="connsiteY193" fmla="*/ 1211047 h 1988131"/>
                <a:gd name="connsiteX194" fmla="*/ 1295832 w 1607795"/>
                <a:gd name="connsiteY194" fmla="*/ 1216304 h 1988131"/>
                <a:gd name="connsiteX195" fmla="*/ 1295832 w 1607795"/>
                <a:gd name="connsiteY195" fmla="*/ 1212799 h 1988131"/>
                <a:gd name="connsiteX196" fmla="*/ 1294080 w 1607795"/>
                <a:gd name="connsiteY196" fmla="*/ 1211047 h 1988131"/>
                <a:gd name="connsiteX197" fmla="*/ 116332 w 1607795"/>
                <a:gd name="connsiteY197" fmla="*/ 1202284 h 1988131"/>
                <a:gd name="connsiteX198" fmla="*/ 121590 w 1607795"/>
                <a:gd name="connsiteY198" fmla="*/ 1205789 h 1988131"/>
                <a:gd name="connsiteX199" fmla="*/ 116332 w 1607795"/>
                <a:gd name="connsiteY199" fmla="*/ 1207541 h 1988131"/>
                <a:gd name="connsiteX200" fmla="*/ 116332 w 1607795"/>
                <a:gd name="connsiteY200" fmla="*/ 1204036 h 1988131"/>
                <a:gd name="connsiteX201" fmla="*/ 116332 w 1607795"/>
                <a:gd name="connsiteY201" fmla="*/ 1203160 h 1988131"/>
                <a:gd name="connsiteX202" fmla="*/ 116332 w 1607795"/>
                <a:gd name="connsiteY202" fmla="*/ 1202284 h 1988131"/>
                <a:gd name="connsiteX203" fmla="*/ 1393978 w 1607795"/>
                <a:gd name="connsiteY203" fmla="*/ 1190015 h 1988131"/>
                <a:gd name="connsiteX204" fmla="*/ 1397483 w 1607795"/>
                <a:gd name="connsiteY204" fmla="*/ 1198778 h 1988131"/>
                <a:gd name="connsiteX205" fmla="*/ 1402741 w 1607795"/>
                <a:gd name="connsiteY205" fmla="*/ 1193521 h 1988131"/>
                <a:gd name="connsiteX206" fmla="*/ 1393978 w 1607795"/>
                <a:gd name="connsiteY206" fmla="*/ 1190015 h 1988131"/>
                <a:gd name="connsiteX207" fmla="*/ 221488 w 1607795"/>
                <a:gd name="connsiteY207" fmla="*/ 1190015 h 1988131"/>
                <a:gd name="connsiteX208" fmla="*/ 229375 w 1607795"/>
                <a:gd name="connsiteY208" fmla="*/ 1194397 h 1988131"/>
                <a:gd name="connsiteX209" fmla="*/ 235509 w 1607795"/>
                <a:gd name="connsiteY209" fmla="*/ 1202284 h 1988131"/>
                <a:gd name="connsiteX210" fmla="*/ 225870 w 1607795"/>
                <a:gd name="connsiteY210" fmla="*/ 1196150 h 1988131"/>
                <a:gd name="connsiteX211" fmla="*/ 221488 w 1607795"/>
                <a:gd name="connsiteY211" fmla="*/ 1190015 h 1988131"/>
                <a:gd name="connsiteX212" fmla="*/ 104064 w 1607795"/>
                <a:gd name="connsiteY212" fmla="*/ 1190015 h 1988131"/>
                <a:gd name="connsiteX213" fmla="*/ 107569 w 1607795"/>
                <a:gd name="connsiteY213" fmla="*/ 1195273 h 1988131"/>
                <a:gd name="connsiteX214" fmla="*/ 105817 w 1607795"/>
                <a:gd name="connsiteY214" fmla="*/ 1195273 h 1988131"/>
                <a:gd name="connsiteX215" fmla="*/ 102312 w 1607795"/>
                <a:gd name="connsiteY215" fmla="*/ 1191768 h 1988131"/>
                <a:gd name="connsiteX216" fmla="*/ 104064 w 1607795"/>
                <a:gd name="connsiteY216" fmla="*/ 1190015 h 1988131"/>
                <a:gd name="connsiteX217" fmla="*/ 671906 w 1607795"/>
                <a:gd name="connsiteY217" fmla="*/ 1125169 h 1988131"/>
                <a:gd name="connsiteX218" fmla="*/ 670154 w 1607795"/>
                <a:gd name="connsiteY218" fmla="*/ 1133932 h 1988131"/>
                <a:gd name="connsiteX219" fmla="*/ 671906 w 1607795"/>
                <a:gd name="connsiteY219" fmla="*/ 1144448 h 1988131"/>
                <a:gd name="connsiteX220" fmla="*/ 671906 w 1607795"/>
                <a:gd name="connsiteY220" fmla="*/ 1125169 h 1988131"/>
                <a:gd name="connsiteX221" fmla="*/ 479121 w 1607795"/>
                <a:gd name="connsiteY221" fmla="*/ 1111149 h 1988131"/>
                <a:gd name="connsiteX222" fmla="*/ 479121 w 1607795"/>
                <a:gd name="connsiteY222" fmla="*/ 1112901 h 1988131"/>
                <a:gd name="connsiteX223" fmla="*/ 477368 w 1607795"/>
                <a:gd name="connsiteY223" fmla="*/ 1119911 h 1988131"/>
                <a:gd name="connsiteX224" fmla="*/ 477368 w 1607795"/>
                <a:gd name="connsiteY224" fmla="*/ 1121664 h 1988131"/>
                <a:gd name="connsiteX225" fmla="*/ 484378 w 1607795"/>
                <a:gd name="connsiteY225" fmla="*/ 1118159 h 1988131"/>
                <a:gd name="connsiteX226" fmla="*/ 479121 w 1607795"/>
                <a:gd name="connsiteY226" fmla="*/ 1111149 h 1988131"/>
                <a:gd name="connsiteX227" fmla="*/ 668401 w 1607795"/>
                <a:gd name="connsiteY227" fmla="*/ 1109785 h 1988131"/>
                <a:gd name="connsiteX228" fmla="*/ 668401 w 1607795"/>
                <a:gd name="connsiteY228" fmla="*/ 1119911 h 1988131"/>
                <a:gd name="connsiteX229" fmla="*/ 675412 w 1607795"/>
                <a:gd name="connsiteY229" fmla="*/ 1116406 h 1988131"/>
                <a:gd name="connsiteX230" fmla="*/ 671906 w 1607795"/>
                <a:gd name="connsiteY230" fmla="*/ 1112901 h 1988131"/>
                <a:gd name="connsiteX231" fmla="*/ 668401 w 1607795"/>
                <a:gd name="connsiteY231" fmla="*/ 1109785 h 1988131"/>
                <a:gd name="connsiteX232" fmla="*/ 656133 w 1607795"/>
                <a:gd name="connsiteY232" fmla="*/ 1104138 h 1988131"/>
                <a:gd name="connsiteX233" fmla="*/ 654381 w 1607795"/>
                <a:gd name="connsiteY233" fmla="*/ 1144448 h 1988131"/>
                <a:gd name="connsiteX234" fmla="*/ 657886 w 1607795"/>
                <a:gd name="connsiteY234" fmla="*/ 1144448 h 1988131"/>
                <a:gd name="connsiteX235" fmla="*/ 663143 w 1607795"/>
                <a:gd name="connsiteY235" fmla="*/ 1126922 h 1988131"/>
                <a:gd name="connsiteX236" fmla="*/ 656133 w 1607795"/>
                <a:gd name="connsiteY236" fmla="*/ 1104138 h 1988131"/>
                <a:gd name="connsiteX237" fmla="*/ 615823 w 1607795"/>
                <a:gd name="connsiteY237" fmla="*/ 1104138 h 1988131"/>
                <a:gd name="connsiteX238" fmla="*/ 615823 w 1607795"/>
                <a:gd name="connsiteY238" fmla="*/ 1111149 h 1988131"/>
                <a:gd name="connsiteX239" fmla="*/ 617576 w 1607795"/>
                <a:gd name="connsiteY239" fmla="*/ 1105891 h 1988131"/>
                <a:gd name="connsiteX240" fmla="*/ 615823 w 1607795"/>
                <a:gd name="connsiteY240" fmla="*/ 1104138 h 1988131"/>
                <a:gd name="connsiteX241" fmla="*/ 482626 w 1607795"/>
                <a:gd name="connsiteY241" fmla="*/ 1097128 h 1988131"/>
                <a:gd name="connsiteX242" fmla="*/ 477368 w 1607795"/>
                <a:gd name="connsiteY242" fmla="*/ 1104138 h 1988131"/>
                <a:gd name="connsiteX243" fmla="*/ 485254 w 1607795"/>
                <a:gd name="connsiteY243" fmla="*/ 1102385 h 1988131"/>
                <a:gd name="connsiteX244" fmla="*/ 482626 w 1607795"/>
                <a:gd name="connsiteY244" fmla="*/ 1097128 h 1988131"/>
                <a:gd name="connsiteX245" fmla="*/ 658324 w 1607795"/>
                <a:gd name="connsiteY245" fmla="*/ 1087050 h 1988131"/>
                <a:gd name="connsiteX246" fmla="*/ 654381 w 1607795"/>
                <a:gd name="connsiteY246" fmla="*/ 1090117 h 1988131"/>
                <a:gd name="connsiteX247" fmla="*/ 654381 w 1607795"/>
                <a:gd name="connsiteY247" fmla="*/ 1098880 h 1988131"/>
                <a:gd name="connsiteX248" fmla="*/ 668401 w 1607795"/>
                <a:gd name="connsiteY248" fmla="*/ 1098880 h 1988131"/>
                <a:gd name="connsiteX249" fmla="*/ 668401 w 1607795"/>
                <a:gd name="connsiteY249" fmla="*/ 1108695 h 1988131"/>
                <a:gd name="connsiteX250" fmla="*/ 670154 w 1607795"/>
                <a:gd name="connsiteY250" fmla="*/ 1105891 h 1988131"/>
                <a:gd name="connsiteX251" fmla="*/ 675412 w 1607795"/>
                <a:gd name="connsiteY251" fmla="*/ 1098880 h 1988131"/>
                <a:gd name="connsiteX252" fmla="*/ 680669 w 1607795"/>
                <a:gd name="connsiteY252" fmla="*/ 1090117 h 1988131"/>
                <a:gd name="connsiteX253" fmla="*/ 673659 w 1607795"/>
                <a:gd name="connsiteY253" fmla="*/ 1091870 h 1988131"/>
                <a:gd name="connsiteX254" fmla="*/ 663143 w 1607795"/>
                <a:gd name="connsiteY254" fmla="*/ 1088365 h 1988131"/>
                <a:gd name="connsiteX255" fmla="*/ 658324 w 1607795"/>
                <a:gd name="connsiteY255" fmla="*/ 1087050 h 1988131"/>
                <a:gd name="connsiteX256" fmla="*/ 657886 w 1607795"/>
                <a:gd name="connsiteY256" fmla="*/ 1076096 h 1988131"/>
                <a:gd name="connsiteX257" fmla="*/ 656133 w 1607795"/>
                <a:gd name="connsiteY257" fmla="*/ 1078725 h 1988131"/>
                <a:gd name="connsiteX258" fmla="*/ 656133 w 1607795"/>
                <a:gd name="connsiteY258" fmla="*/ 1083107 h 1988131"/>
                <a:gd name="connsiteX259" fmla="*/ 658762 w 1607795"/>
                <a:gd name="connsiteY259" fmla="*/ 1076973 h 1988131"/>
                <a:gd name="connsiteX260" fmla="*/ 658798 w 1607795"/>
                <a:gd name="connsiteY260" fmla="*/ 1076553 h 1988131"/>
                <a:gd name="connsiteX261" fmla="*/ 657886 w 1607795"/>
                <a:gd name="connsiteY261" fmla="*/ 1076096 h 1988131"/>
                <a:gd name="connsiteX262" fmla="*/ 482626 w 1607795"/>
                <a:gd name="connsiteY262" fmla="*/ 1058570 h 1988131"/>
                <a:gd name="connsiteX263" fmla="*/ 482626 w 1607795"/>
                <a:gd name="connsiteY263" fmla="*/ 1061267 h 1988131"/>
                <a:gd name="connsiteX264" fmla="*/ 483064 w 1607795"/>
                <a:gd name="connsiteY264" fmla="*/ 1061199 h 1988131"/>
                <a:gd name="connsiteX265" fmla="*/ 482626 w 1607795"/>
                <a:gd name="connsiteY265" fmla="*/ 1058570 h 1988131"/>
                <a:gd name="connsiteX266" fmla="*/ 477433 w 1607795"/>
                <a:gd name="connsiteY266" fmla="*/ 1056811 h 1988131"/>
                <a:gd name="connsiteX267" fmla="*/ 477368 w 1607795"/>
                <a:gd name="connsiteY267" fmla="*/ 1056818 h 1988131"/>
                <a:gd name="connsiteX268" fmla="*/ 474564 w 1607795"/>
                <a:gd name="connsiteY268" fmla="*/ 1056818 h 1988131"/>
                <a:gd name="connsiteX269" fmla="*/ 475615 w 1607795"/>
                <a:gd name="connsiteY269" fmla="*/ 1062076 h 1988131"/>
                <a:gd name="connsiteX270" fmla="*/ 477368 w 1607795"/>
                <a:gd name="connsiteY270" fmla="*/ 1062076 h 1988131"/>
                <a:gd name="connsiteX271" fmla="*/ 477713 w 1607795"/>
                <a:gd name="connsiteY271" fmla="*/ 1062023 h 1988131"/>
                <a:gd name="connsiteX272" fmla="*/ 477368 w 1607795"/>
                <a:gd name="connsiteY272" fmla="*/ 1058570 h 1988131"/>
                <a:gd name="connsiteX273" fmla="*/ 477433 w 1607795"/>
                <a:gd name="connsiteY273" fmla="*/ 1056811 h 1988131"/>
                <a:gd name="connsiteX274" fmla="*/ 731495 w 1607795"/>
                <a:gd name="connsiteY274" fmla="*/ 1053313 h 1988131"/>
                <a:gd name="connsiteX275" fmla="*/ 733767 w 1607795"/>
                <a:gd name="connsiteY275" fmla="*/ 1055130 h 1988131"/>
                <a:gd name="connsiteX276" fmla="*/ 733248 w 1607795"/>
                <a:gd name="connsiteY276" fmla="*/ 1055065 h 1988131"/>
                <a:gd name="connsiteX277" fmla="*/ 731495 w 1607795"/>
                <a:gd name="connsiteY277" fmla="*/ 1053313 h 1988131"/>
                <a:gd name="connsiteX278" fmla="*/ 682423 w 1607795"/>
                <a:gd name="connsiteY278" fmla="*/ 1046302 h 1988131"/>
                <a:gd name="connsiteX279" fmla="*/ 685928 w 1607795"/>
                <a:gd name="connsiteY279" fmla="*/ 1051560 h 1988131"/>
                <a:gd name="connsiteX280" fmla="*/ 686622 w 1607795"/>
                <a:gd name="connsiteY280" fmla="*/ 1051908 h 1988131"/>
                <a:gd name="connsiteX281" fmla="*/ 686690 w 1607795"/>
                <a:gd name="connsiteY281" fmla="*/ 1050571 h 1988131"/>
                <a:gd name="connsiteX282" fmla="*/ 682423 w 1607795"/>
                <a:gd name="connsiteY282" fmla="*/ 1046302 h 1988131"/>
                <a:gd name="connsiteX283" fmla="*/ 656133 w 1607795"/>
                <a:gd name="connsiteY283" fmla="*/ 1046302 h 1988131"/>
                <a:gd name="connsiteX284" fmla="*/ 656133 w 1607795"/>
                <a:gd name="connsiteY284" fmla="*/ 1065581 h 1988131"/>
                <a:gd name="connsiteX285" fmla="*/ 659476 w 1607795"/>
                <a:gd name="connsiteY285" fmla="*/ 1066536 h 1988131"/>
                <a:gd name="connsiteX286" fmla="*/ 659638 w 1607795"/>
                <a:gd name="connsiteY286" fmla="*/ 1058570 h 1988131"/>
                <a:gd name="connsiteX287" fmla="*/ 659148 w 1607795"/>
                <a:gd name="connsiteY287" fmla="*/ 1046302 h 1988131"/>
                <a:gd name="connsiteX288" fmla="*/ 656133 w 1607795"/>
                <a:gd name="connsiteY288" fmla="*/ 1046302 h 1988131"/>
                <a:gd name="connsiteX289" fmla="*/ 687331 w 1607795"/>
                <a:gd name="connsiteY289" fmla="*/ 1037983 h 1988131"/>
                <a:gd name="connsiteX290" fmla="*/ 685928 w 1607795"/>
                <a:gd name="connsiteY290" fmla="*/ 1041045 h 1988131"/>
                <a:gd name="connsiteX291" fmla="*/ 685928 w 1607795"/>
                <a:gd name="connsiteY291" fmla="*/ 1042797 h 1988131"/>
                <a:gd name="connsiteX292" fmla="*/ 687030 w 1607795"/>
                <a:gd name="connsiteY292" fmla="*/ 1043900 h 1988131"/>
                <a:gd name="connsiteX293" fmla="*/ 687331 w 1607795"/>
                <a:gd name="connsiteY293" fmla="*/ 1037983 h 1988131"/>
                <a:gd name="connsiteX294" fmla="*/ 475615 w 1607795"/>
                <a:gd name="connsiteY294" fmla="*/ 1034034 h 1988131"/>
                <a:gd name="connsiteX295" fmla="*/ 475615 w 1607795"/>
                <a:gd name="connsiteY295" fmla="*/ 1037539 h 1988131"/>
                <a:gd name="connsiteX296" fmla="*/ 475615 w 1607795"/>
                <a:gd name="connsiteY296" fmla="*/ 1041045 h 1988131"/>
                <a:gd name="connsiteX297" fmla="*/ 461594 w 1607795"/>
                <a:gd name="connsiteY297" fmla="*/ 1044550 h 1988131"/>
                <a:gd name="connsiteX298" fmla="*/ 475615 w 1607795"/>
                <a:gd name="connsiteY298" fmla="*/ 1034034 h 1988131"/>
                <a:gd name="connsiteX299" fmla="*/ 658288 w 1607795"/>
                <a:gd name="connsiteY299" fmla="*/ 1024811 h 1988131"/>
                <a:gd name="connsiteX300" fmla="*/ 658371 w 1607795"/>
                <a:gd name="connsiteY300" fmla="*/ 1026885 h 1988131"/>
                <a:gd name="connsiteX301" fmla="*/ 657886 w 1607795"/>
                <a:gd name="connsiteY301" fmla="*/ 1027024 h 1988131"/>
                <a:gd name="connsiteX302" fmla="*/ 658288 w 1607795"/>
                <a:gd name="connsiteY302" fmla="*/ 1024811 h 1988131"/>
                <a:gd name="connsiteX303" fmla="*/ 654381 w 1607795"/>
                <a:gd name="connsiteY303" fmla="*/ 1021766 h 1988131"/>
                <a:gd name="connsiteX304" fmla="*/ 654381 w 1607795"/>
                <a:gd name="connsiteY304" fmla="*/ 1030529 h 1988131"/>
                <a:gd name="connsiteX305" fmla="*/ 655257 w 1607795"/>
                <a:gd name="connsiteY305" fmla="*/ 1033158 h 1988131"/>
                <a:gd name="connsiteX306" fmla="*/ 654381 w 1607795"/>
                <a:gd name="connsiteY306" fmla="*/ 1035787 h 1988131"/>
                <a:gd name="connsiteX307" fmla="*/ 656133 w 1607795"/>
                <a:gd name="connsiteY307" fmla="*/ 1039292 h 1988131"/>
                <a:gd name="connsiteX308" fmla="*/ 658923 w 1607795"/>
                <a:gd name="connsiteY308" fmla="*/ 1040687 h 1988131"/>
                <a:gd name="connsiteX309" fmla="*/ 658371 w 1607795"/>
                <a:gd name="connsiteY309" fmla="*/ 1026885 h 1988131"/>
                <a:gd name="connsiteX310" fmla="*/ 659274 w 1607795"/>
                <a:gd name="connsiteY310" fmla="*/ 1026627 h 1988131"/>
                <a:gd name="connsiteX311" fmla="*/ 658470 w 1607795"/>
                <a:gd name="connsiteY311" fmla="*/ 1023811 h 1988131"/>
                <a:gd name="connsiteX312" fmla="*/ 658288 w 1607795"/>
                <a:gd name="connsiteY312" fmla="*/ 1024811 h 1988131"/>
                <a:gd name="connsiteX313" fmla="*/ 658212 w 1607795"/>
                <a:gd name="connsiteY313" fmla="*/ 1022907 h 1988131"/>
                <a:gd name="connsiteX314" fmla="*/ 657886 w 1607795"/>
                <a:gd name="connsiteY314" fmla="*/ 1021766 h 1988131"/>
                <a:gd name="connsiteX315" fmla="*/ 654381 w 1607795"/>
                <a:gd name="connsiteY315" fmla="*/ 1021766 h 1988131"/>
                <a:gd name="connsiteX316" fmla="*/ 487884 w 1607795"/>
                <a:gd name="connsiteY316" fmla="*/ 1018261 h 1988131"/>
                <a:gd name="connsiteX317" fmla="*/ 489636 w 1607795"/>
                <a:gd name="connsiteY317" fmla="*/ 1018261 h 1988131"/>
                <a:gd name="connsiteX318" fmla="*/ 487884 w 1607795"/>
                <a:gd name="connsiteY318" fmla="*/ 1021766 h 1988131"/>
                <a:gd name="connsiteX319" fmla="*/ 484378 w 1607795"/>
                <a:gd name="connsiteY319" fmla="*/ 1021766 h 1988131"/>
                <a:gd name="connsiteX320" fmla="*/ 487884 w 1607795"/>
                <a:gd name="connsiteY320" fmla="*/ 1018261 h 1988131"/>
                <a:gd name="connsiteX321" fmla="*/ 483502 w 1607795"/>
                <a:gd name="connsiteY321" fmla="*/ 1005554 h 1988131"/>
                <a:gd name="connsiteX322" fmla="*/ 489636 w 1607795"/>
                <a:gd name="connsiteY322" fmla="*/ 1007745 h 1988131"/>
                <a:gd name="connsiteX323" fmla="*/ 484378 w 1607795"/>
                <a:gd name="connsiteY323" fmla="*/ 1009498 h 1988131"/>
                <a:gd name="connsiteX324" fmla="*/ 479121 w 1607795"/>
                <a:gd name="connsiteY324" fmla="*/ 1013003 h 1988131"/>
                <a:gd name="connsiteX325" fmla="*/ 484378 w 1607795"/>
                <a:gd name="connsiteY325" fmla="*/ 1016508 h 1988131"/>
                <a:gd name="connsiteX326" fmla="*/ 481749 w 1607795"/>
                <a:gd name="connsiteY326" fmla="*/ 1020013 h 1988131"/>
                <a:gd name="connsiteX327" fmla="*/ 479121 w 1607795"/>
                <a:gd name="connsiteY327" fmla="*/ 1021766 h 1988131"/>
                <a:gd name="connsiteX328" fmla="*/ 476492 w 1607795"/>
                <a:gd name="connsiteY328" fmla="*/ 1021766 h 1988131"/>
                <a:gd name="connsiteX329" fmla="*/ 475615 w 1607795"/>
                <a:gd name="connsiteY329" fmla="*/ 1021766 h 1988131"/>
                <a:gd name="connsiteX330" fmla="*/ 475615 w 1607795"/>
                <a:gd name="connsiteY330" fmla="*/ 1025271 h 1988131"/>
                <a:gd name="connsiteX331" fmla="*/ 474447 w 1607795"/>
                <a:gd name="connsiteY331" fmla="*/ 1021766 h 1988131"/>
                <a:gd name="connsiteX332" fmla="*/ 473863 w 1607795"/>
                <a:gd name="connsiteY332" fmla="*/ 1021766 h 1988131"/>
                <a:gd name="connsiteX333" fmla="*/ 474123 w 1607795"/>
                <a:gd name="connsiteY333" fmla="*/ 1020792 h 1988131"/>
                <a:gd name="connsiteX334" fmla="*/ 473863 w 1607795"/>
                <a:gd name="connsiteY334" fmla="*/ 1020013 h 1988131"/>
                <a:gd name="connsiteX335" fmla="*/ 474275 w 1607795"/>
                <a:gd name="connsiteY335" fmla="*/ 1020219 h 1988131"/>
                <a:gd name="connsiteX336" fmla="*/ 475615 w 1607795"/>
                <a:gd name="connsiteY336" fmla="*/ 1015194 h 1988131"/>
                <a:gd name="connsiteX337" fmla="*/ 477368 w 1607795"/>
                <a:gd name="connsiteY337" fmla="*/ 1013003 h 1988131"/>
                <a:gd name="connsiteX338" fmla="*/ 479121 w 1607795"/>
                <a:gd name="connsiteY338" fmla="*/ 1005992 h 1988131"/>
                <a:gd name="connsiteX339" fmla="*/ 483502 w 1607795"/>
                <a:gd name="connsiteY339" fmla="*/ 1005554 h 1988131"/>
                <a:gd name="connsiteX340" fmla="*/ 682423 w 1607795"/>
                <a:gd name="connsiteY340" fmla="*/ 1002487 h 1988131"/>
                <a:gd name="connsiteX341" fmla="*/ 685928 w 1607795"/>
                <a:gd name="connsiteY341" fmla="*/ 1002487 h 1988131"/>
                <a:gd name="connsiteX342" fmla="*/ 684175 w 1607795"/>
                <a:gd name="connsiteY342" fmla="*/ 1007745 h 1988131"/>
                <a:gd name="connsiteX343" fmla="*/ 682423 w 1607795"/>
                <a:gd name="connsiteY343" fmla="*/ 1007745 h 1988131"/>
                <a:gd name="connsiteX344" fmla="*/ 682423 w 1607795"/>
                <a:gd name="connsiteY344" fmla="*/ 1002487 h 1988131"/>
                <a:gd name="connsiteX345" fmla="*/ 536956 w 1607795"/>
                <a:gd name="connsiteY345" fmla="*/ 1000735 h 1988131"/>
                <a:gd name="connsiteX346" fmla="*/ 515925 w 1607795"/>
                <a:gd name="connsiteY346" fmla="*/ 1013003 h 1988131"/>
                <a:gd name="connsiteX347" fmla="*/ 501904 w 1607795"/>
                <a:gd name="connsiteY347" fmla="*/ 1014755 h 1988131"/>
                <a:gd name="connsiteX348" fmla="*/ 502780 w 1607795"/>
                <a:gd name="connsiteY348" fmla="*/ 1017384 h 1988131"/>
                <a:gd name="connsiteX349" fmla="*/ 501904 w 1607795"/>
                <a:gd name="connsiteY349" fmla="*/ 1020013 h 1988131"/>
                <a:gd name="connsiteX350" fmla="*/ 498704 w 1607795"/>
                <a:gd name="connsiteY350" fmla="*/ 1021080 h 1988131"/>
                <a:gd name="connsiteX351" fmla="*/ 499276 w 1607795"/>
                <a:gd name="connsiteY351" fmla="*/ 1024395 h 1988131"/>
                <a:gd name="connsiteX352" fmla="*/ 499933 w 1607795"/>
                <a:gd name="connsiteY352" fmla="*/ 1035568 h 1988131"/>
                <a:gd name="connsiteX353" fmla="*/ 500084 w 1607795"/>
                <a:gd name="connsiteY353" fmla="*/ 1046598 h 1988131"/>
                <a:gd name="connsiteX354" fmla="*/ 501904 w 1607795"/>
                <a:gd name="connsiteY354" fmla="*/ 1048055 h 1988131"/>
                <a:gd name="connsiteX355" fmla="*/ 501904 w 1607795"/>
                <a:gd name="connsiteY355" fmla="*/ 1039292 h 1988131"/>
                <a:gd name="connsiteX356" fmla="*/ 506286 w 1607795"/>
                <a:gd name="connsiteY356" fmla="*/ 1039292 h 1988131"/>
                <a:gd name="connsiteX357" fmla="*/ 510667 w 1607795"/>
                <a:gd name="connsiteY357" fmla="*/ 1034034 h 1988131"/>
                <a:gd name="connsiteX358" fmla="*/ 510667 w 1607795"/>
                <a:gd name="connsiteY358" fmla="*/ 1028776 h 1988131"/>
                <a:gd name="connsiteX359" fmla="*/ 509791 w 1607795"/>
                <a:gd name="connsiteY359" fmla="*/ 1022642 h 1988131"/>
                <a:gd name="connsiteX360" fmla="*/ 510667 w 1607795"/>
                <a:gd name="connsiteY360" fmla="*/ 1016508 h 1988131"/>
                <a:gd name="connsiteX361" fmla="*/ 522935 w 1607795"/>
                <a:gd name="connsiteY361" fmla="*/ 1014755 h 1988131"/>
                <a:gd name="connsiteX362" fmla="*/ 536956 w 1607795"/>
                <a:gd name="connsiteY362" fmla="*/ 1016508 h 1988131"/>
                <a:gd name="connsiteX363" fmla="*/ 536956 w 1607795"/>
                <a:gd name="connsiteY363" fmla="*/ 1000735 h 1988131"/>
                <a:gd name="connsiteX364" fmla="*/ 482626 w 1607795"/>
                <a:gd name="connsiteY364" fmla="*/ 983209 h 1988131"/>
                <a:gd name="connsiteX365" fmla="*/ 484378 w 1607795"/>
                <a:gd name="connsiteY365" fmla="*/ 993724 h 1988131"/>
                <a:gd name="connsiteX366" fmla="*/ 473863 w 1607795"/>
                <a:gd name="connsiteY366" fmla="*/ 993724 h 1988131"/>
                <a:gd name="connsiteX367" fmla="*/ 482626 w 1607795"/>
                <a:gd name="connsiteY367" fmla="*/ 983209 h 1988131"/>
                <a:gd name="connsiteX368" fmla="*/ 473863 w 1607795"/>
                <a:gd name="connsiteY368" fmla="*/ 970940 h 1988131"/>
                <a:gd name="connsiteX369" fmla="*/ 475615 w 1607795"/>
                <a:gd name="connsiteY369" fmla="*/ 970940 h 1988131"/>
                <a:gd name="connsiteX370" fmla="*/ 475615 w 1607795"/>
                <a:gd name="connsiteY370" fmla="*/ 976198 h 1988131"/>
                <a:gd name="connsiteX371" fmla="*/ 472986 w 1607795"/>
                <a:gd name="connsiteY371" fmla="*/ 972693 h 1988131"/>
                <a:gd name="connsiteX372" fmla="*/ 473863 w 1607795"/>
                <a:gd name="connsiteY372" fmla="*/ 970940 h 1988131"/>
                <a:gd name="connsiteX373" fmla="*/ 482626 w 1607795"/>
                <a:gd name="connsiteY373" fmla="*/ 958672 h 1988131"/>
                <a:gd name="connsiteX374" fmla="*/ 475615 w 1607795"/>
                <a:gd name="connsiteY374" fmla="*/ 967435 h 1988131"/>
                <a:gd name="connsiteX375" fmla="*/ 476492 w 1607795"/>
                <a:gd name="connsiteY375" fmla="*/ 961301 h 1988131"/>
                <a:gd name="connsiteX376" fmla="*/ 482626 w 1607795"/>
                <a:gd name="connsiteY376" fmla="*/ 958672 h 1988131"/>
                <a:gd name="connsiteX377" fmla="*/ 295097 w 1607795"/>
                <a:gd name="connsiteY377" fmla="*/ 955167 h 1988131"/>
                <a:gd name="connsiteX378" fmla="*/ 294221 w 1607795"/>
                <a:gd name="connsiteY378" fmla="*/ 956043 h 1988131"/>
                <a:gd name="connsiteX379" fmla="*/ 293345 w 1607795"/>
                <a:gd name="connsiteY379" fmla="*/ 956920 h 1988131"/>
                <a:gd name="connsiteX380" fmla="*/ 295097 w 1607795"/>
                <a:gd name="connsiteY380" fmla="*/ 957796 h 1988131"/>
                <a:gd name="connsiteX381" fmla="*/ 296850 w 1607795"/>
                <a:gd name="connsiteY381" fmla="*/ 960425 h 1988131"/>
                <a:gd name="connsiteX382" fmla="*/ 295097 w 1607795"/>
                <a:gd name="connsiteY382" fmla="*/ 955167 h 1988131"/>
                <a:gd name="connsiteX383" fmla="*/ 703454 w 1607795"/>
                <a:gd name="connsiteY383" fmla="*/ 951662 h 1988131"/>
                <a:gd name="connsiteX384" fmla="*/ 705206 w 1607795"/>
                <a:gd name="connsiteY384" fmla="*/ 951662 h 1988131"/>
                <a:gd name="connsiteX385" fmla="*/ 706959 w 1607795"/>
                <a:gd name="connsiteY385" fmla="*/ 958672 h 1988131"/>
                <a:gd name="connsiteX386" fmla="*/ 705206 w 1607795"/>
                <a:gd name="connsiteY386" fmla="*/ 958672 h 1988131"/>
                <a:gd name="connsiteX387" fmla="*/ 703454 w 1607795"/>
                <a:gd name="connsiteY387" fmla="*/ 951662 h 1988131"/>
                <a:gd name="connsiteX388" fmla="*/ 473863 w 1607795"/>
                <a:gd name="connsiteY388" fmla="*/ 925373 h 1988131"/>
                <a:gd name="connsiteX389" fmla="*/ 482626 w 1607795"/>
                <a:gd name="connsiteY389" fmla="*/ 928002 h 1988131"/>
                <a:gd name="connsiteX390" fmla="*/ 489636 w 1607795"/>
                <a:gd name="connsiteY390" fmla="*/ 930631 h 1988131"/>
                <a:gd name="connsiteX391" fmla="*/ 491389 w 1607795"/>
                <a:gd name="connsiteY391" fmla="*/ 939394 h 1988131"/>
                <a:gd name="connsiteX392" fmla="*/ 484378 w 1607795"/>
                <a:gd name="connsiteY392" fmla="*/ 946404 h 1988131"/>
                <a:gd name="connsiteX393" fmla="*/ 487008 w 1607795"/>
                <a:gd name="connsiteY393" fmla="*/ 948157 h 1988131"/>
                <a:gd name="connsiteX394" fmla="*/ 487884 w 1607795"/>
                <a:gd name="connsiteY394" fmla="*/ 949909 h 1988131"/>
                <a:gd name="connsiteX395" fmla="*/ 475615 w 1607795"/>
                <a:gd name="connsiteY395" fmla="*/ 953415 h 1988131"/>
                <a:gd name="connsiteX396" fmla="*/ 475615 w 1607795"/>
                <a:gd name="connsiteY396" fmla="*/ 949909 h 1988131"/>
                <a:gd name="connsiteX397" fmla="*/ 479997 w 1607795"/>
                <a:gd name="connsiteY397" fmla="*/ 946404 h 1988131"/>
                <a:gd name="connsiteX398" fmla="*/ 479121 w 1607795"/>
                <a:gd name="connsiteY398" fmla="*/ 939394 h 1988131"/>
                <a:gd name="connsiteX399" fmla="*/ 478244 w 1607795"/>
                <a:gd name="connsiteY399" fmla="*/ 940270 h 1988131"/>
                <a:gd name="connsiteX400" fmla="*/ 477368 w 1607795"/>
                <a:gd name="connsiteY400" fmla="*/ 942899 h 1988131"/>
                <a:gd name="connsiteX401" fmla="*/ 473863 w 1607795"/>
                <a:gd name="connsiteY401" fmla="*/ 944651 h 1988131"/>
                <a:gd name="connsiteX402" fmla="*/ 473863 w 1607795"/>
                <a:gd name="connsiteY402" fmla="*/ 925373 h 1988131"/>
                <a:gd name="connsiteX403" fmla="*/ 685928 w 1607795"/>
                <a:gd name="connsiteY403" fmla="*/ 914857 h 1988131"/>
                <a:gd name="connsiteX404" fmla="*/ 685928 w 1607795"/>
                <a:gd name="connsiteY404" fmla="*/ 916610 h 1988131"/>
                <a:gd name="connsiteX405" fmla="*/ 691185 w 1607795"/>
                <a:gd name="connsiteY405" fmla="*/ 923620 h 1988131"/>
                <a:gd name="connsiteX406" fmla="*/ 698196 w 1607795"/>
                <a:gd name="connsiteY406" fmla="*/ 930631 h 1988131"/>
                <a:gd name="connsiteX407" fmla="*/ 696443 w 1607795"/>
                <a:gd name="connsiteY407" fmla="*/ 936765 h 1988131"/>
                <a:gd name="connsiteX408" fmla="*/ 694691 w 1607795"/>
                <a:gd name="connsiteY408" fmla="*/ 942899 h 1988131"/>
                <a:gd name="connsiteX409" fmla="*/ 684175 w 1607795"/>
                <a:gd name="connsiteY409" fmla="*/ 937641 h 1988131"/>
                <a:gd name="connsiteX410" fmla="*/ 684175 w 1607795"/>
                <a:gd name="connsiteY410" fmla="*/ 932383 h 1988131"/>
                <a:gd name="connsiteX411" fmla="*/ 685051 w 1607795"/>
                <a:gd name="connsiteY411" fmla="*/ 931507 h 1988131"/>
                <a:gd name="connsiteX412" fmla="*/ 685928 w 1607795"/>
                <a:gd name="connsiteY412" fmla="*/ 930631 h 1988131"/>
                <a:gd name="connsiteX413" fmla="*/ 682423 w 1607795"/>
                <a:gd name="connsiteY413" fmla="*/ 928002 h 1988131"/>
                <a:gd name="connsiteX414" fmla="*/ 682423 w 1607795"/>
                <a:gd name="connsiteY414" fmla="*/ 923620 h 1988131"/>
                <a:gd name="connsiteX415" fmla="*/ 683298 w 1607795"/>
                <a:gd name="connsiteY415" fmla="*/ 918362 h 1988131"/>
                <a:gd name="connsiteX416" fmla="*/ 685928 w 1607795"/>
                <a:gd name="connsiteY416" fmla="*/ 914857 h 1988131"/>
                <a:gd name="connsiteX417" fmla="*/ 708010 w 1607795"/>
                <a:gd name="connsiteY417" fmla="*/ 914155 h 1988131"/>
                <a:gd name="connsiteX418" fmla="*/ 707835 w 1607795"/>
                <a:gd name="connsiteY418" fmla="*/ 915734 h 1988131"/>
                <a:gd name="connsiteX419" fmla="*/ 706959 w 1607795"/>
                <a:gd name="connsiteY419" fmla="*/ 918362 h 1988131"/>
                <a:gd name="connsiteX420" fmla="*/ 708010 w 1607795"/>
                <a:gd name="connsiteY420" fmla="*/ 914155 h 1988131"/>
                <a:gd name="connsiteX421" fmla="*/ 708711 w 1607795"/>
                <a:gd name="connsiteY421" fmla="*/ 907847 h 1988131"/>
                <a:gd name="connsiteX422" fmla="*/ 708711 w 1607795"/>
                <a:gd name="connsiteY422" fmla="*/ 911352 h 1988131"/>
                <a:gd name="connsiteX423" fmla="*/ 708010 w 1607795"/>
                <a:gd name="connsiteY423" fmla="*/ 914155 h 1988131"/>
                <a:gd name="connsiteX424" fmla="*/ 708711 w 1607795"/>
                <a:gd name="connsiteY424" fmla="*/ 907847 h 1988131"/>
                <a:gd name="connsiteX425" fmla="*/ 691185 w 1607795"/>
                <a:gd name="connsiteY425" fmla="*/ 902589 h 1988131"/>
                <a:gd name="connsiteX426" fmla="*/ 694691 w 1607795"/>
                <a:gd name="connsiteY426" fmla="*/ 902589 h 1988131"/>
                <a:gd name="connsiteX427" fmla="*/ 694691 w 1607795"/>
                <a:gd name="connsiteY427" fmla="*/ 920115 h 1988131"/>
                <a:gd name="connsiteX428" fmla="*/ 691185 w 1607795"/>
                <a:gd name="connsiteY428" fmla="*/ 914857 h 1988131"/>
                <a:gd name="connsiteX429" fmla="*/ 689432 w 1607795"/>
                <a:gd name="connsiteY429" fmla="*/ 909599 h 1988131"/>
                <a:gd name="connsiteX430" fmla="*/ 682423 w 1607795"/>
                <a:gd name="connsiteY430" fmla="*/ 909599 h 1988131"/>
                <a:gd name="connsiteX431" fmla="*/ 691185 w 1607795"/>
                <a:gd name="connsiteY431" fmla="*/ 902589 h 1988131"/>
                <a:gd name="connsiteX432" fmla="*/ 1325626 w 1607795"/>
                <a:gd name="connsiteY432" fmla="*/ 886816 h 1988131"/>
                <a:gd name="connsiteX433" fmla="*/ 1324750 w 1607795"/>
                <a:gd name="connsiteY433" fmla="*/ 891197 h 1988131"/>
                <a:gd name="connsiteX434" fmla="*/ 1325626 w 1607795"/>
                <a:gd name="connsiteY434" fmla="*/ 897331 h 1988131"/>
                <a:gd name="connsiteX435" fmla="*/ 1325626 w 1607795"/>
                <a:gd name="connsiteY435" fmla="*/ 962178 h 1988131"/>
                <a:gd name="connsiteX436" fmla="*/ 1327379 w 1607795"/>
                <a:gd name="connsiteY436" fmla="*/ 970064 h 1988131"/>
                <a:gd name="connsiteX437" fmla="*/ 1334390 w 1607795"/>
                <a:gd name="connsiteY437" fmla="*/ 972693 h 1988131"/>
                <a:gd name="connsiteX438" fmla="*/ 1332636 w 1607795"/>
                <a:gd name="connsiteY438" fmla="*/ 927125 h 1988131"/>
                <a:gd name="connsiteX439" fmla="*/ 1330884 w 1607795"/>
                <a:gd name="connsiteY439" fmla="*/ 886816 h 1988131"/>
                <a:gd name="connsiteX440" fmla="*/ 1325626 w 1607795"/>
                <a:gd name="connsiteY440" fmla="*/ 886816 h 1988131"/>
                <a:gd name="connsiteX441" fmla="*/ 685928 w 1607795"/>
                <a:gd name="connsiteY441" fmla="*/ 879805 h 1988131"/>
                <a:gd name="connsiteX442" fmla="*/ 688556 w 1607795"/>
                <a:gd name="connsiteY442" fmla="*/ 880682 h 1988131"/>
                <a:gd name="connsiteX443" fmla="*/ 691185 w 1607795"/>
                <a:gd name="connsiteY443" fmla="*/ 881558 h 1988131"/>
                <a:gd name="connsiteX444" fmla="*/ 685928 w 1607795"/>
                <a:gd name="connsiteY444" fmla="*/ 886816 h 1988131"/>
                <a:gd name="connsiteX445" fmla="*/ 685051 w 1607795"/>
                <a:gd name="connsiteY445" fmla="*/ 884187 h 1988131"/>
                <a:gd name="connsiteX446" fmla="*/ 684175 w 1607795"/>
                <a:gd name="connsiteY446" fmla="*/ 881558 h 1988131"/>
                <a:gd name="connsiteX447" fmla="*/ 685928 w 1607795"/>
                <a:gd name="connsiteY447" fmla="*/ 879805 h 1988131"/>
                <a:gd name="connsiteX448" fmla="*/ 489636 w 1607795"/>
                <a:gd name="connsiteY448" fmla="*/ 876300 h 1988131"/>
                <a:gd name="connsiteX449" fmla="*/ 489636 w 1607795"/>
                <a:gd name="connsiteY449" fmla="*/ 892074 h 1988131"/>
                <a:gd name="connsiteX450" fmla="*/ 480873 w 1607795"/>
                <a:gd name="connsiteY450" fmla="*/ 881558 h 1988131"/>
                <a:gd name="connsiteX451" fmla="*/ 489636 w 1607795"/>
                <a:gd name="connsiteY451" fmla="*/ 876300 h 1988131"/>
                <a:gd name="connsiteX452" fmla="*/ 682423 w 1607795"/>
                <a:gd name="connsiteY452" fmla="*/ 869290 h 1988131"/>
                <a:gd name="connsiteX453" fmla="*/ 684175 w 1607795"/>
                <a:gd name="connsiteY453" fmla="*/ 869290 h 1988131"/>
                <a:gd name="connsiteX454" fmla="*/ 685051 w 1607795"/>
                <a:gd name="connsiteY454" fmla="*/ 871919 h 1988131"/>
                <a:gd name="connsiteX455" fmla="*/ 685928 w 1607795"/>
                <a:gd name="connsiteY455" fmla="*/ 874548 h 1988131"/>
                <a:gd name="connsiteX456" fmla="*/ 685051 w 1607795"/>
                <a:gd name="connsiteY456" fmla="*/ 875424 h 1988131"/>
                <a:gd name="connsiteX457" fmla="*/ 684175 w 1607795"/>
                <a:gd name="connsiteY457" fmla="*/ 876300 h 1988131"/>
                <a:gd name="connsiteX458" fmla="*/ 682423 w 1607795"/>
                <a:gd name="connsiteY458" fmla="*/ 869290 h 1988131"/>
                <a:gd name="connsiteX459" fmla="*/ 689432 w 1607795"/>
                <a:gd name="connsiteY459" fmla="*/ 864032 h 1988131"/>
                <a:gd name="connsiteX460" fmla="*/ 691185 w 1607795"/>
                <a:gd name="connsiteY460" fmla="*/ 867537 h 1988131"/>
                <a:gd name="connsiteX461" fmla="*/ 689432 w 1607795"/>
                <a:gd name="connsiteY461" fmla="*/ 867537 h 1988131"/>
                <a:gd name="connsiteX462" fmla="*/ 688556 w 1607795"/>
                <a:gd name="connsiteY462" fmla="*/ 866661 h 1988131"/>
                <a:gd name="connsiteX463" fmla="*/ 685928 w 1607795"/>
                <a:gd name="connsiteY463" fmla="*/ 865784 h 1988131"/>
                <a:gd name="connsiteX464" fmla="*/ 688556 w 1607795"/>
                <a:gd name="connsiteY464" fmla="*/ 864908 h 1988131"/>
                <a:gd name="connsiteX465" fmla="*/ 689432 w 1607795"/>
                <a:gd name="connsiteY465" fmla="*/ 864032 h 1988131"/>
                <a:gd name="connsiteX466" fmla="*/ 601803 w 1607795"/>
                <a:gd name="connsiteY466" fmla="*/ 864032 h 1988131"/>
                <a:gd name="connsiteX467" fmla="*/ 607060 w 1607795"/>
                <a:gd name="connsiteY467" fmla="*/ 872795 h 1988131"/>
                <a:gd name="connsiteX468" fmla="*/ 600050 w 1607795"/>
                <a:gd name="connsiteY468" fmla="*/ 883311 h 1988131"/>
                <a:gd name="connsiteX469" fmla="*/ 601803 w 1607795"/>
                <a:gd name="connsiteY469" fmla="*/ 872795 h 1988131"/>
                <a:gd name="connsiteX470" fmla="*/ 603555 w 1607795"/>
                <a:gd name="connsiteY470" fmla="*/ 867537 h 1988131"/>
                <a:gd name="connsiteX471" fmla="*/ 601803 w 1607795"/>
                <a:gd name="connsiteY471" fmla="*/ 864032 h 1988131"/>
                <a:gd name="connsiteX472" fmla="*/ 705206 w 1607795"/>
                <a:gd name="connsiteY472" fmla="*/ 844753 h 1988131"/>
                <a:gd name="connsiteX473" fmla="*/ 708711 w 1607795"/>
                <a:gd name="connsiteY473" fmla="*/ 871919 h 1988131"/>
                <a:gd name="connsiteX474" fmla="*/ 708711 w 1607795"/>
                <a:gd name="connsiteY474" fmla="*/ 907847 h 1988131"/>
                <a:gd name="connsiteX475" fmla="*/ 706959 w 1607795"/>
                <a:gd name="connsiteY475" fmla="*/ 884187 h 1988131"/>
                <a:gd name="connsiteX476" fmla="*/ 705206 w 1607795"/>
                <a:gd name="connsiteY476" fmla="*/ 860527 h 1988131"/>
                <a:gd name="connsiteX477" fmla="*/ 705206 w 1607795"/>
                <a:gd name="connsiteY477" fmla="*/ 844753 h 1988131"/>
                <a:gd name="connsiteX478" fmla="*/ 677164 w 1607795"/>
                <a:gd name="connsiteY478" fmla="*/ 832485 h 1988131"/>
                <a:gd name="connsiteX479" fmla="*/ 684175 w 1607795"/>
                <a:gd name="connsiteY479" fmla="*/ 832485 h 1988131"/>
                <a:gd name="connsiteX480" fmla="*/ 684175 w 1607795"/>
                <a:gd name="connsiteY480" fmla="*/ 835990 h 1988131"/>
                <a:gd name="connsiteX481" fmla="*/ 677164 w 1607795"/>
                <a:gd name="connsiteY481" fmla="*/ 835990 h 1988131"/>
                <a:gd name="connsiteX482" fmla="*/ 677164 w 1607795"/>
                <a:gd name="connsiteY482" fmla="*/ 832485 h 1988131"/>
                <a:gd name="connsiteX483" fmla="*/ 475615 w 1607795"/>
                <a:gd name="connsiteY483" fmla="*/ 827227 h 1988131"/>
                <a:gd name="connsiteX484" fmla="*/ 485254 w 1607795"/>
                <a:gd name="connsiteY484" fmla="*/ 828980 h 1988131"/>
                <a:gd name="connsiteX485" fmla="*/ 487884 w 1607795"/>
                <a:gd name="connsiteY485" fmla="*/ 839495 h 1988131"/>
                <a:gd name="connsiteX486" fmla="*/ 479121 w 1607795"/>
                <a:gd name="connsiteY486" fmla="*/ 834238 h 1988131"/>
                <a:gd name="connsiteX487" fmla="*/ 479121 w 1607795"/>
                <a:gd name="connsiteY487" fmla="*/ 829856 h 1988131"/>
                <a:gd name="connsiteX488" fmla="*/ 475615 w 1607795"/>
                <a:gd name="connsiteY488" fmla="*/ 827227 h 1988131"/>
                <a:gd name="connsiteX489" fmla="*/ 468605 w 1607795"/>
                <a:gd name="connsiteY489" fmla="*/ 827227 h 1988131"/>
                <a:gd name="connsiteX490" fmla="*/ 475615 w 1607795"/>
                <a:gd name="connsiteY490" fmla="*/ 827227 h 1988131"/>
                <a:gd name="connsiteX491" fmla="*/ 473863 w 1607795"/>
                <a:gd name="connsiteY491" fmla="*/ 834238 h 1988131"/>
                <a:gd name="connsiteX492" fmla="*/ 468605 w 1607795"/>
                <a:gd name="connsiteY492" fmla="*/ 827227 h 1988131"/>
                <a:gd name="connsiteX493" fmla="*/ 703454 w 1607795"/>
                <a:gd name="connsiteY493" fmla="*/ 818464 h 1988131"/>
                <a:gd name="connsiteX494" fmla="*/ 705206 w 1607795"/>
                <a:gd name="connsiteY494" fmla="*/ 818464 h 1988131"/>
                <a:gd name="connsiteX495" fmla="*/ 703454 w 1607795"/>
                <a:gd name="connsiteY495" fmla="*/ 821970 h 1988131"/>
                <a:gd name="connsiteX496" fmla="*/ 703454 w 1607795"/>
                <a:gd name="connsiteY496" fmla="*/ 825475 h 1988131"/>
                <a:gd name="connsiteX497" fmla="*/ 699948 w 1607795"/>
                <a:gd name="connsiteY497" fmla="*/ 825475 h 1988131"/>
                <a:gd name="connsiteX498" fmla="*/ 703454 w 1607795"/>
                <a:gd name="connsiteY498" fmla="*/ 818464 h 1988131"/>
                <a:gd name="connsiteX499" fmla="*/ 515925 w 1607795"/>
                <a:gd name="connsiteY499" fmla="*/ 814959 h 1988131"/>
                <a:gd name="connsiteX500" fmla="*/ 515049 w 1607795"/>
                <a:gd name="connsiteY500" fmla="*/ 822846 h 1988131"/>
                <a:gd name="connsiteX501" fmla="*/ 515925 w 1607795"/>
                <a:gd name="connsiteY501" fmla="*/ 827227 h 1988131"/>
                <a:gd name="connsiteX502" fmla="*/ 518554 w 1607795"/>
                <a:gd name="connsiteY502" fmla="*/ 826351 h 1988131"/>
                <a:gd name="connsiteX503" fmla="*/ 519431 w 1607795"/>
                <a:gd name="connsiteY503" fmla="*/ 825475 h 1988131"/>
                <a:gd name="connsiteX504" fmla="*/ 533451 w 1607795"/>
                <a:gd name="connsiteY504" fmla="*/ 827227 h 1988131"/>
                <a:gd name="connsiteX505" fmla="*/ 524688 w 1607795"/>
                <a:gd name="connsiteY505" fmla="*/ 832485 h 1988131"/>
                <a:gd name="connsiteX506" fmla="*/ 529946 w 1607795"/>
                <a:gd name="connsiteY506" fmla="*/ 843001 h 1988131"/>
                <a:gd name="connsiteX507" fmla="*/ 530822 w 1607795"/>
                <a:gd name="connsiteY507" fmla="*/ 845630 h 1988131"/>
                <a:gd name="connsiteX508" fmla="*/ 529946 w 1607795"/>
                <a:gd name="connsiteY508" fmla="*/ 848258 h 1988131"/>
                <a:gd name="connsiteX509" fmla="*/ 528193 w 1607795"/>
                <a:gd name="connsiteY509" fmla="*/ 857022 h 1988131"/>
                <a:gd name="connsiteX510" fmla="*/ 526441 w 1607795"/>
                <a:gd name="connsiteY510" fmla="*/ 867537 h 1988131"/>
                <a:gd name="connsiteX511" fmla="*/ 522935 w 1607795"/>
                <a:gd name="connsiteY511" fmla="*/ 872795 h 1988131"/>
                <a:gd name="connsiteX512" fmla="*/ 521183 w 1607795"/>
                <a:gd name="connsiteY512" fmla="*/ 879805 h 1988131"/>
                <a:gd name="connsiteX513" fmla="*/ 528193 w 1607795"/>
                <a:gd name="connsiteY513" fmla="*/ 883311 h 1988131"/>
                <a:gd name="connsiteX514" fmla="*/ 526441 w 1607795"/>
                <a:gd name="connsiteY514" fmla="*/ 893826 h 1988131"/>
                <a:gd name="connsiteX515" fmla="*/ 520307 w 1607795"/>
                <a:gd name="connsiteY515" fmla="*/ 891197 h 1988131"/>
                <a:gd name="connsiteX516" fmla="*/ 515925 w 1607795"/>
                <a:gd name="connsiteY516" fmla="*/ 881558 h 1988131"/>
                <a:gd name="connsiteX517" fmla="*/ 512420 w 1607795"/>
                <a:gd name="connsiteY517" fmla="*/ 872795 h 1988131"/>
                <a:gd name="connsiteX518" fmla="*/ 521183 w 1607795"/>
                <a:gd name="connsiteY518" fmla="*/ 867537 h 1988131"/>
                <a:gd name="connsiteX519" fmla="*/ 519431 w 1607795"/>
                <a:gd name="connsiteY519" fmla="*/ 862279 h 1988131"/>
                <a:gd name="connsiteX520" fmla="*/ 521183 w 1607795"/>
                <a:gd name="connsiteY520" fmla="*/ 848258 h 1988131"/>
                <a:gd name="connsiteX521" fmla="*/ 524688 w 1607795"/>
                <a:gd name="connsiteY521" fmla="*/ 841248 h 1988131"/>
                <a:gd name="connsiteX522" fmla="*/ 521183 w 1607795"/>
                <a:gd name="connsiteY522" fmla="*/ 837743 h 1988131"/>
                <a:gd name="connsiteX523" fmla="*/ 515925 w 1607795"/>
                <a:gd name="connsiteY523" fmla="*/ 839495 h 1988131"/>
                <a:gd name="connsiteX524" fmla="*/ 515049 w 1607795"/>
                <a:gd name="connsiteY524" fmla="*/ 842124 h 1988131"/>
                <a:gd name="connsiteX525" fmla="*/ 515925 w 1607795"/>
                <a:gd name="connsiteY525" fmla="*/ 844753 h 1988131"/>
                <a:gd name="connsiteX526" fmla="*/ 515925 w 1607795"/>
                <a:gd name="connsiteY526" fmla="*/ 853516 h 1988131"/>
                <a:gd name="connsiteX527" fmla="*/ 510667 w 1607795"/>
                <a:gd name="connsiteY527" fmla="*/ 855269 h 1988131"/>
                <a:gd name="connsiteX528" fmla="*/ 510667 w 1607795"/>
                <a:gd name="connsiteY528" fmla="*/ 843001 h 1988131"/>
                <a:gd name="connsiteX529" fmla="*/ 507162 w 1607795"/>
                <a:gd name="connsiteY529" fmla="*/ 828980 h 1988131"/>
                <a:gd name="connsiteX530" fmla="*/ 512420 w 1607795"/>
                <a:gd name="connsiteY530" fmla="*/ 823722 h 1988131"/>
                <a:gd name="connsiteX531" fmla="*/ 515925 w 1607795"/>
                <a:gd name="connsiteY531" fmla="*/ 814959 h 1988131"/>
                <a:gd name="connsiteX532" fmla="*/ 684175 w 1607795"/>
                <a:gd name="connsiteY532" fmla="*/ 793928 h 1988131"/>
                <a:gd name="connsiteX533" fmla="*/ 683298 w 1607795"/>
                <a:gd name="connsiteY533" fmla="*/ 799186 h 1988131"/>
                <a:gd name="connsiteX534" fmla="*/ 684175 w 1607795"/>
                <a:gd name="connsiteY534" fmla="*/ 804444 h 1988131"/>
                <a:gd name="connsiteX535" fmla="*/ 682423 w 1607795"/>
                <a:gd name="connsiteY535" fmla="*/ 807072 h 1988131"/>
                <a:gd name="connsiteX536" fmla="*/ 682423 w 1607795"/>
                <a:gd name="connsiteY536" fmla="*/ 811454 h 1988131"/>
                <a:gd name="connsiteX537" fmla="*/ 680669 w 1607795"/>
                <a:gd name="connsiteY537" fmla="*/ 821970 h 1988131"/>
                <a:gd name="connsiteX538" fmla="*/ 677164 w 1607795"/>
                <a:gd name="connsiteY538" fmla="*/ 806196 h 1988131"/>
                <a:gd name="connsiteX539" fmla="*/ 677164 w 1607795"/>
                <a:gd name="connsiteY539" fmla="*/ 799186 h 1988131"/>
                <a:gd name="connsiteX540" fmla="*/ 684175 w 1607795"/>
                <a:gd name="connsiteY540" fmla="*/ 793928 h 1988131"/>
                <a:gd name="connsiteX541" fmla="*/ 498399 w 1607795"/>
                <a:gd name="connsiteY541" fmla="*/ 788670 h 1988131"/>
                <a:gd name="connsiteX542" fmla="*/ 501904 w 1607795"/>
                <a:gd name="connsiteY542" fmla="*/ 792175 h 1988131"/>
                <a:gd name="connsiteX543" fmla="*/ 498399 w 1607795"/>
                <a:gd name="connsiteY543" fmla="*/ 792175 h 1988131"/>
                <a:gd name="connsiteX544" fmla="*/ 496646 w 1607795"/>
                <a:gd name="connsiteY544" fmla="*/ 790423 h 1988131"/>
                <a:gd name="connsiteX545" fmla="*/ 497523 w 1607795"/>
                <a:gd name="connsiteY545" fmla="*/ 789546 h 1988131"/>
                <a:gd name="connsiteX546" fmla="*/ 498399 w 1607795"/>
                <a:gd name="connsiteY546" fmla="*/ 788670 h 1988131"/>
                <a:gd name="connsiteX547" fmla="*/ 473863 w 1607795"/>
                <a:gd name="connsiteY547" fmla="*/ 788670 h 1988131"/>
                <a:gd name="connsiteX548" fmla="*/ 478244 w 1607795"/>
                <a:gd name="connsiteY548" fmla="*/ 791299 h 1988131"/>
                <a:gd name="connsiteX549" fmla="*/ 484378 w 1607795"/>
                <a:gd name="connsiteY549" fmla="*/ 793928 h 1988131"/>
                <a:gd name="connsiteX550" fmla="*/ 475615 w 1607795"/>
                <a:gd name="connsiteY550" fmla="*/ 797433 h 1988131"/>
                <a:gd name="connsiteX551" fmla="*/ 473863 w 1607795"/>
                <a:gd name="connsiteY551" fmla="*/ 788670 h 1988131"/>
                <a:gd name="connsiteX552" fmla="*/ 475615 w 1607795"/>
                <a:gd name="connsiteY552" fmla="*/ 774649 h 1988131"/>
                <a:gd name="connsiteX553" fmla="*/ 476492 w 1607795"/>
                <a:gd name="connsiteY553" fmla="*/ 778155 h 1988131"/>
                <a:gd name="connsiteX554" fmla="*/ 477368 w 1607795"/>
                <a:gd name="connsiteY554" fmla="*/ 783412 h 1988131"/>
                <a:gd name="connsiteX555" fmla="*/ 474739 w 1607795"/>
                <a:gd name="connsiteY555" fmla="*/ 780783 h 1988131"/>
                <a:gd name="connsiteX556" fmla="*/ 475615 w 1607795"/>
                <a:gd name="connsiteY556" fmla="*/ 774649 h 1988131"/>
                <a:gd name="connsiteX557" fmla="*/ 675412 w 1607795"/>
                <a:gd name="connsiteY557" fmla="*/ 765886 h 1988131"/>
                <a:gd name="connsiteX558" fmla="*/ 682423 w 1607795"/>
                <a:gd name="connsiteY558" fmla="*/ 771144 h 1988131"/>
                <a:gd name="connsiteX559" fmla="*/ 684175 w 1607795"/>
                <a:gd name="connsiteY559" fmla="*/ 776402 h 1988131"/>
                <a:gd name="connsiteX560" fmla="*/ 675412 w 1607795"/>
                <a:gd name="connsiteY560" fmla="*/ 778155 h 1988131"/>
                <a:gd name="connsiteX561" fmla="*/ 674536 w 1607795"/>
                <a:gd name="connsiteY561" fmla="*/ 772020 h 1988131"/>
                <a:gd name="connsiteX562" fmla="*/ 675412 w 1607795"/>
                <a:gd name="connsiteY562" fmla="*/ 765886 h 1988131"/>
                <a:gd name="connsiteX563" fmla="*/ 512420 w 1607795"/>
                <a:gd name="connsiteY563" fmla="*/ 764134 h 1988131"/>
                <a:gd name="connsiteX564" fmla="*/ 524688 w 1607795"/>
                <a:gd name="connsiteY564" fmla="*/ 764134 h 1988131"/>
                <a:gd name="connsiteX565" fmla="*/ 515925 w 1607795"/>
                <a:gd name="connsiteY565" fmla="*/ 769391 h 1988131"/>
                <a:gd name="connsiteX566" fmla="*/ 507162 w 1607795"/>
                <a:gd name="connsiteY566" fmla="*/ 776402 h 1988131"/>
                <a:gd name="connsiteX567" fmla="*/ 504533 w 1607795"/>
                <a:gd name="connsiteY567" fmla="*/ 767639 h 1988131"/>
                <a:gd name="connsiteX568" fmla="*/ 512420 w 1607795"/>
                <a:gd name="connsiteY568" fmla="*/ 764134 h 1988131"/>
                <a:gd name="connsiteX569" fmla="*/ 489636 w 1607795"/>
                <a:gd name="connsiteY569" fmla="*/ 753618 h 1988131"/>
                <a:gd name="connsiteX570" fmla="*/ 493141 w 1607795"/>
                <a:gd name="connsiteY570" fmla="*/ 753618 h 1988131"/>
                <a:gd name="connsiteX571" fmla="*/ 494018 w 1607795"/>
                <a:gd name="connsiteY571" fmla="*/ 776402 h 1988131"/>
                <a:gd name="connsiteX572" fmla="*/ 493141 w 1607795"/>
                <a:gd name="connsiteY572" fmla="*/ 797433 h 1988131"/>
                <a:gd name="connsiteX573" fmla="*/ 484378 w 1607795"/>
                <a:gd name="connsiteY573" fmla="*/ 790423 h 1988131"/>
                <a:gd name="connsiteX574" fmla="*/ 491389 w 1607795"/>
                <a:gd name="connsiteY574" fmla="*/ 785165 h 1988131"/>
                <a:gd name="connsiteX575" fmla="*/ 484378 w 1607795"/>
                <a:gd name="connsiteY575" fmla="*/ 776402 h 1988131"/>
                <a:gd name="connsiteX576" fmla="*/ 479121 w 1607795"/>
                <a:gd name="connsiteY576" fmla="*/ 771144 h 1988131"/>
                <a:gd name="connsiteX577" fmla="*/ 478244 w 1607795"/>
                <a:gd name="connsiteY577" fmla="*/ 765886 h 1988131"/>
                <a:gd name="connsiteX578" fmla="*/ 473863 w 1607795"/>
                <a:gd name="connsiteY578" fmla="*/ 762381 h 1988131"/>
                <a:gd name="connsiteX579" fmla="*/ 475615 w 1607795"/>
                <a:gd name="connsiteY579" fmla="*/ 757123 h 1988131"/>
                <a:gd name="connsiteX580" fmla="*/ 477368 w 1607795"/>
                <a:gd name="connsiteY580" fmla="*/ 761505 h 1988131"/>
                <a:gd name="connsiteX581" fmla="*/ 484378 w 1607795"/>
                <a:gd name="connsiteY581" fmla="*/ 764134 h 1988131"/>
                <a:gd name="connsiteX582" fmla="*/ 485254 w 1607795"/>
                <a:gd name="connsiteY582" fmla="*/ 766763 h 1988131"/>
                <a:gd name="connsiteX583" fmla="*/ 484378 w 1607795"/>
                <a:gd name="connsiteY583" fmla="*/ 771144 h 1988131"/>
                <a:gd name="connsiteX584" fmla="*/ 487884 w 1607795"/>
                <a:gd name="connsiteY584" fmla="*/ 771144 h 1988131"/>
                <a:gd name="connsiteX585" fmla="*/ 489636 w 1607795"/>
                <a:gd name="connsiteY585" fmla="*/ 753618 h 1988131"/>
                <a:gd name="connsiteX586" fmla="*/ 1290574 w 1607795"/>
                <a:gd name="connsiteY586" fmla="*/ 725577 h 1988131"/>
                <a:gd name="connsiteX587" fmla="*/ 1287945 w 1607795"/>
                <a:gd name="connsiteY587" fmla="*/ 732587 h 1988131"/>
                <a:gd name="connsiteX588" fmla="*/ 1285317 w 1607795"/>
                <a:gd name="connsiteY588" fmla="*/ 737845 h 1988131"/>
                <a:gd name="connsiteX589" fmla="*/ 1285317 w 1607795"/>
                <a:gd name="connsiteY589" fmla="*/ 851764 h 1988131"/>
                <a:gd name="connsiteX590" fmla="*/ 1287069 w 1607795"/>
                <a:gd name="connsiteY590" fmla="*/ 865784 h 1988131"/>
                <a:gd name="connsiteX591" fmla="*/ 1285317 w 1607795"/>
                <a:gd name="connsiteY591" fmla="*/ 879805 h 1988131"/>
                <a:gd name="connsiteX592" fmla="*/ 1285317 w 1607795"/>
                <a:gd name="connsiteY592" fmla="*/ 927125 h 1988131"/>
                <a:gd name="connsiteX593" fmla="*/ 1290574 w 1607795"/>
                <a:gd name="connsiteY593" fmla="*/ 930631 h 1988131"/>
                <a:gd name="connsiteX594" fmla="*/ 1299337 w 1607795"/>
                <a:gd name="connsiteY594" fmla="*/ 942023 h 1988131"/>
                <a:gd name="connsiteX595" fmla="*/ 1322121 w 1607795"/>
                <a:gd name="connsiteY595" fmla="*/ 962178 h 1988131"/>
                <a:gd name="connsiteX596" fmla="*/ 1322121 w 1607795"/>
                <a:gd name="connsiteY596" fmla="*/ 955167 h 1988131"/>
                <a:gd name="connsiteX597" fmla="*/ 1318616 w 1607795"/>
                <a:gd name="connsiteY597" fmla="*/ 941146 h 1988131"/>
                <a:gd name="connsiteX598" fmla="*/ 1318616 w 1607795"/>
                <a:gd name="connsiteY598" fmla="*/ 918362 h 1988131"/>
                <a:gd name="connsiteX599" fmla="*/ 1316864 w 1607795"/>
                <a:gd name="connsiteY599" fmla="*/ 904342 h 1988131"/>
                <a:gd name="connsiteX600" fmla="*/ 1322121 w 1607795"/>
                <a:gd name="connsiteY600" fmla="*/ 890321 h 1988131"/>
                <a:gd name="connsiteX601" fmla="*/ 1318616 w 1607795"/>
                <a:gd name="connsiteY601" fmla="*/ 886816 h 1988131"/>
                <a:gd name="connsiteX602" fmla="*/ 1318616 w 1607795"/>
                <a:gd name="connsiteY602" fmla="*/ 858774 h 1988131"/>
                <a:gd name="connsiteX603" fmla="*/ 1315987 w 1607795"/>
                <a:gd name="connsiteY603" fmla="*/ 848258 h 1988131"/>
                <a:gd name="connsiteX604" fmla="*/ 1313358 w 1607795"/>
                <a:gd name="connsiteY604" fmla="*/ 837743 h 1988131"/>
                <a:gd name="connsiteX605" fmla="*/ 1304595 w 1607795"/>
                <a:gd name="connsiteY605" fmla="*/ 776402 h 1988131"/>
                <a:gd name="connsiteX606" fmla="*/ 1304595 w 1607795"/>
                <a:gd name="connsiteY606" fmla="*/ 767639 h 1988131"/>
                <a:gd name="connsiteX607" fmla="*/ 1302843 w 1607795"/>
                <a:gd name="connsiteY607" fmla="*/ 762381 h 1988131"/>
                <a:gd name="connsiteX608" fmla="*/ 1298461 w 1607795"/>
                <a:gd name="connsiteY608" fmla="*/ 743979 h 1988131"/>
                <a:gd name="connsiteX609" fmla="*/ 1294080 w 1607795"/>
                <a:gd name="connsiteY609" fmla="*/ 730834 h 1988131"/>
                <a:gd name="connsiteX610" fmla="*/ 1290574 w 1607795"/>
                <a:gd name="connsiteY610" fmla="*/ 725577 h 1988131"/>
                <a:gd name="connsiteX611" fmla="*/ 691185 w 1607795"/>
                <a:gd name="connsiteY611" fmla="*/ 701040 h 1988131"/>
                <a:gd name="connsiteX612" fmla="*/ 692937 w 1607795"/>
                <a:gd name="connsiteY612" fmla="*/ 705422 h 1988131"/>
                <a:gd name="connsiteX613" fmla="*/ 694691 w 1607795"/>
                <a:gd name="connsiteY613" fmla="*/ 708050 h 1988131"/>
                <a:gd name="connsiteX614" fmla="*/ 694691 w 1607795"/>
                <a:gd name="connsiteY614" fmla="*/ 720319 h 1988131"/>
                <a:gd name="connsiteX615" fmla="*/ 691185 w 1607795"/>
                <a:gd name="connsiteY615" fmla="*/ 718566 h 1988131"/>
                <a:gd name="connsiteX616" fmla="*/ 687680 w 1607795"/>
                <a:gd name="connsiteY616" fmla="*/ 713308 h 1988131"/>
                <a:gd name="connsiteX617" fmla="*/ 685928 w 1607795"/>
                <a:gd name="connsiteY617" fmla="*/ 708050 h 1988131"/>
                <a:gd name="connsiteX618" fmla="*/ 687680 w 1607795"/>
                <a:gd name="connsiteY618" fmla="*/ 704545 h 1988131"/>
                <a:gd name="connsiteX619" fmla="*/ 691185 w 1607795"/>
                <a:gd name="connsiteY619" fmla="*/ 701040 h 1988131"/>
                <a:gd name="connsiteX620" fmla="*/ 675412 w 1607795"/>
                <a:gd name="connsiteY620" fmla="*/ 699287 h 1988131"/>
                <a:gd name="connsiteX621" fmla="*/ 684175 w 1607795"/>
                <a:gd name="connsiteY621" fmla="*/ 708050 h 1988131"/>
                <a:gd name="connsiteX622" fmla="*/ 683298 w 1607795"/>
                <a:gd name="connsiteY622" fmla="*/ 718566 h 1988131"/>
                <a:gd name="connsiteX623" fmla="*/ 682423 w 1607795"/>
                <a:gd name="connsiteY623" fmla="*/ 725577 h 1988131"/>
                <a:gd name="connsiteX624" fmla="*/ 683298 w 1607795"/>
                <a:gd name="connsiteY624" fmla="*/ 729082 h 1988131"/>
                <a:gd name="connsiteX625" fmla="*/ 675412 w 1607795"/>
                <a:gd name="connsiteY625" fmla="*/ 732587 h 1988131"/>
                <a:gd name="connsiteX626" fmla="*/ 677164 w 1607795"/>
                <a:gd name="connsiteY626" fmla="*/ 736092 h 1988131"/>
                <a:gd name="connsiteX627" fmla="*/ 676288 w 1607795"/>
                <a:gd name="connsiteY627" fmla="*/ 740474 h 1988131"/>
                <a:gd name="connsiteX628" fmla="*/ 684175 w 1607795"/>
                <a:gd name="connsiteY628" fmla="*/ 746608 h 1988131"/>
                <a:gd name="connsiteX629" fmla="*/ 678917 w 1607795"/>
                <a:gd name="connsiteY629" fmla="*/ 750113 h 1988131"/>
                <a:gd name="connsiteX630" fmla="*/ 671906 w 1607795"/>
                <a:gd name="connsiteY630" fmla="*/ 755371 h 1988131"/>
                <a:gd name="connsiteX631" fmla="*/ 674536 w 1607795"/>
                <a:gd name="connsiteY631" fmla="*/ 733463 h 1988131"/>
                <a:gd name="connsiteX632" fmla="*/ 673659 w 1607795"/>
                <a:gd name="connsiteY632" fmla="*/ 716814 h 1988131"/>
                <a:gd name="connsiteX633" fmla="*/ 675412 w 1607795"/>
                <a:gd name="connsiteY633" fmla="*/ 699287 h 1988131"/>
                <a:gd name="connsiteX634" fmla="*/ 698196 w 1607795"/>
                <a:gd name="connsiteY634" fmla="*/ 692277 h 1988131"/>
                <a:gd name="connsiteX635" fmla="*/ 699948 w 1607795"/>
                <a:gd name="connsiteY635" fmla="*/ 692277 h 1988131"/>
                <a:gd name="connsiteX636" fmla="*/ 698196 w 1607795"/>
                <a:gd name="connsiteY636" fmla="*/ 736092 h 1988131"/>
                <a:gd name="connsiteX637" fmla="*/ 696443 w 1607795"/>
                <a:gd name="connsiteY637" fmla="*/ 713308 h 1988131"/>
                <a:gd name="connsiteX638" fmla="*/ 698196 w 1607795"/>
                <a:gd name="connsiteY638" fmla="*/ 692277 h 1988131"/>
                <a:gd name="connsiteX639" fmla="*/ 675412 w 1607795"/>
                <a:gd name="connsiteY639" fmla="*/ 639699 h 1988131"/>
                <a:gd name="connsiteX640" fmla="*/ 677164 w 1607795"/>
                <a:gd name="connsiteY640" fmla="*/ 639699 h 1988131"/>
                <a:gd name="connsiteX641" fmla="*/ 677164 w 1607795"/>
                <a:gd name="connsiteY641" fmla="*/ 657225 h 1988131"/>
                <a:gd name="connsiteX642" fmla="*/ 675412 w 1607795"/>
                <a:gd name="connsiteY642" fmla="*/ 658978 h 1988131"/>
                <a:gd name="connsiteX643" fmla="*/ 675412 w 1607795"/>
                <a:gd name="connsiteY643" fmla="*/ 639699 h 1988131"/>
                <a:gd name="connsiteX644" fmla="*/ 684525 w 1607795"/>
                <a:gd name="connsiteY644" fmla="*/ 584317 h 1988131"/>
                <a:gd name="connsiteX645" fmla="*/ 691185 w 1607795"/>
                <a:gd name="connsiteY645" fmla="*/ 597637 h 1988131"/>
                <a:gd name="connsiteX646" fmla="*/ 684175 w 1607795"/>
                <a:gd name="connsiteY646" fmla="*/ 597637 h 1988131"/>
                <a:gd name="connsiteX647" fmla="*/ 684525 w 1607795"/>
                <a:gd name="connsiteY647" fmla="*/ 584317 h 1988131"/>
                <a:gd name="connsiteX648" fmla="*/ 684600 w 1607795"/>
                <a:gd name="connsiteY648" fmla="*/ 581492 h 1988131"/>
                <a:gd name="connsiteX649" fmla="*/ 684525 w 1607795"/>
                <a:gd name="connsiteY649" fmla="*/ 584317 h 1988131"/>
                <a:gd name="connsiteX650" fmla="*/ 684175 w 1607795"/>
                <a:gd name="connsiteY650" fmla="*/ 583616 h 1988131"/>
                <a:gd name="connsiteX651" fmla="*/ 684600 w 1607795"/>
                <a:gd name="connsiteY651" fmla="*/ 581492 h 1988131"/>
                <a:gd name="connsiteX652" fmla="*/ 955828 w 1607795"/>
                <a:gd name="connsiteY652" fmla="*/ 502996 h 1988131"/>
                <a:gd name="connsiteX653" fmla="*/ 934797 w 1607795"/>
                <a:gd name="connsiteY653" fmla="*/ 525780 h 1988131"/>
                <a:gd name="connsiteX654" fmla="*/ 955828 w 1607795"/>
                <a:gd name="connsiteY654" fmla="*/ 502996 h 1988131"/>
                <a:gd name="connsiteX655" fmla="*/ 943560 w 1607795"/>
                <a:gd name="connsiteY655" fmla="*/ 502996 h 1988131"/>
                <a:gd name="connsiteX656" fmla="*/ 939178 w 1607795"/>
                <a:gd name="connsiteY656" fmla="*/ 504749 h 1988131"/>
                <a:gd name="connsiteX657" fmla="*/ 934797 w 1607795"/>
                <a:gd name="connsiteY657" fmla="*/ 506502 h 1988131"/>
                <a:gd name="connsiteX658" fmla="*/ 927786 w 1607795"/>
                <a:gd name="connsiteY658" fmla="*/ 515264 h 1988131"/>
                <a:gd name="connsiteX659" fmla="*/ 919023 w 1607795"/>
                <a:gd name="connsiteY659" fmla="*/ 524027 h 1988131"/>
                <a:gd name="connsiteX660" fmla="*/ 913766 w 1607795"/>
                <a:gd name="connsiteY660" fmla="*/ 529285 h 1988131"/>
                <a:gd name="connsiteX661" fmla="*/ 912889 w 1607795"/>
                <a:gd name="connsiteY661" fmla="*/ 531914 h 1988131"/>
                <a:gd name="connsiteX662" fmla="*/ 913766 w 1607795"/>
                <a:gd name="connsiteY662" fmla="*/ 536296 h 1988131"/>
                <a:gd name="connsiteX663" fmla="*/ 928662 w 1607795"/>
                <a:gd name="connsiteY663" fmla="*/ 519646 h 1988131"/>
                <a:gd name="connsiteX664" fmla="*/ 943560 w 1607795"/>
                <a:gd name="connsiteY664" fmla="*/ 502996 h 1988131"/>
                <a:gd name="connsiteX665" fmla="*/ 1027684 w 1607795"/>
                <a:gd name="connsiteY665" fmla="*/ 476707 h 1988131"/>
                <a:gd name="connsiteX666" fmla="*/ 1004900 w 1607795"/>
                <a:gd name="connsiteY666" fmla="*/ 480212 h 1988131"/>
                <a:gd name="connsiteX667" fmla="*/ 1002614 w 1607795"/>
                <a:gd name="connsiteY667" fmla="*/ 479927 h 1988131"/>
                <a:gd name="connsiteX668" fmla="*/ 976421 w 1607795"/>
                <a:gd name="connsiteY668" fmla="*/ 500806 h 1988131"/>
                <a:gd name="connsiteX669" fmla="*/ 952322 w 1607795"/>
                <a:gd name="connsiteY669" fmla="*/ 524027 h 1988131"/>
                <a:gd name="connsiteX670" fmla="*/ 936549 w 1607795"/>
                <a:gd name="connsiteY670" fmla="*/ 545059 h 1988131"/>
                <a:gd name="connsiteX671" fmla="*/ 919023 w 1607795"/>
                <a:gd name="connsiteY671" fmla="*/ 564337 h 1988131"/>
                <a:gd name="connsiteX672" fmla="*/ 912012 w 1607795"/>
                <a:gd name="connsiteY672" fmla="*/ 595884 h 1988131"/>
                <a:gd name="connsiteX673" fmla="*/ 917270 w 1607795"/>
                <a:gd name="connsiteY673" fmla="*/ 608152 h 1988131"/>
                <a:gd name="connsiteX674" fmla="*/ 927786 w 1607795"/>
                <a:gd name="connsiteY674" fmla="*/ 624802 h 1988131"/>
                <a:gd name="connsiteX675" fmla="*/ 943560 w 1607795"/>
                <a:gd name="connsiteY675" fmla="*/ 634441 h 1988131"/>
                <a:gd name="connsiteX676" fmla="*/ 949694 w 1607795"/>
                <a:gd name="connsiteY676" fmla="*/ 635318 h 1988131"/>
                <a:gd name="connsiteX677" fmla="*/ 955828 w 1607795"/>
                <a:gd name="connsiteY677" fmla="*/ 636194 h 1988131"/>
                <a:gd name="connsiteX678" fmla="*/ 972477 w 1607795"/>
                <a:gd name="connsiteY678" fmla="*/ 612534 h 1988131"/>
                <a:gd name="connsiteX679" fmla="*/ 989127 w 1607795"/>
                <a:gd name="connsiteY679" fmla="*/ 590626 h 1988131"/>
                <a:gd name="connsiteX680" fmla="*/ 989628 w 1607795"/>
                <a:gd name="connsiteY680" fmla="*/ 592129 h 1988131"/>
                <a:gd name="connsiteX681" fmla="*/ 990880 w 1607795"/>
                <a:gd name="connsiteY681" fmla="*/ 587121 h 1988131"/>
                <a:gd name="connsiteX682" fmla="*/ 997890 w 1607795"/>
                <a:gd name="connsiteY682" fmla="*/ 587121 h 1988131"/>
                <a:gd name="connsiteX683" fmla="*/ 997890 w 1607795"/>
                <a:gd name="connsiteY683" fmla="*/ 581863 h 1988131"/>
                <a:gd name="connsiteX684" fmla="*/ 997890 w 1607795"/>
                <a:gd name="connsiteY684" fmla="*/ 578358 h 1988131"/>
                <a:gd name="connsiteX685" fmla="*/ 1003148 w 1607795"/>
                <a:gd name="connsiteY685" fmla="*/ 578358 h 1988131"/>
                <a:gd name="connsiteX686" fmla="*/ 1003148 w 1607795"/>
                <a:gd name="connsiteY686" fmla="*/ 581863 h 1988131"/>
                <a:gd name="connsiteX687" fmla="*/ 1017169 w 1607795"/>
                <a:gd name="connsiteY687" fmla="*/ 583616 h 1988131"/>
                <a:gd name="connsiteX688" fmla="*/ 1017169 w 1607795"/>
                <a:gd name="connsiteY688" fmla="*/ 574853 h 1988131"/>
                <a:gd name="connsiteX689" fmla="*/ 1020674 w 1607795"/>
                <a:gd name="connsiteY689" fmla="*/ 578358 h 1988131"/>
                <a:gd name="connsiteX690" fmla="*/ 1039953 w 1607795"/>
                <a:gd name="connsiteY690" fmla="*/ 571348 h 1988131"/>
                <a:gd name="connsiteX691" fmla="*/ 1043458 w 1607795"/>
                <a:gd name="connsiteY691" fmla="*/ 565214 h 1988131"/>
                <a:gd name="connsiteX692" fmla="*/ 1041705 w 1607795"/>
                <a:gd name="connsiteY692" fmla="*/ 557327 h 1988131"/>
                <a:gd name="connsiteX693" fmla="*/ 1041705 w 1607795"/>
                <a:gd name="connsiteY693" fmla="*/ 487223 h 1988131"/>
                <a:gd name="connsiteX694" fmla="*/ 1040829 w 1607795"/>
                <a:gd name="connsiteY694" fmla="*/ 478460 h 1988131"/>
                <a:gd name="connsiteX695" fmla="*/ 1027684 w 1607795"/>
                <a:gd name="connsiteY695" fmla="*/ 476707 h 1988131"/>
                <a:gd name="connsiteX696" fmla="*/ 0 w 1607795"/>
                <a:gd name="connsiteY696" fmla="*/ 393344 h 1988131"/>
                <a:gd name="connsiteX697" fmla="*/ 4166 w 1607795"/>
                <a:gd name="connsiteY697" fmla="*/ 399593 h 1988131"/>
                <a:gd name="connsiteX698" fmla="*/ 9424 w 1607795"/>
                <a:gd name="connsiteY698" fmla="*/ 411861 h 1988131"/>
                <a:gd name="connsiteX699" fmla="*/ 14682 w 1607795"/>
                <a:gd name="connsiteY699" fmla="*/ 431140 h 1988131"/>
                <a:gd name="connsiteX700" fmla="*/ 7671 w 1607795"/>
                <a:gd name="connsiteY700" fmla="*/ 457429 h 1988131"/>
                <a:gd name="connsiteX701" fmla="*/ 4166 w 1607795"/>
                <a:gd name="connsiteY701" fmla="*/ 469697 h 1988131"/>
                <a:gd name="connsiteX702" fmla="*/ 0 w 1607795"/>
                <a:gd name="connsiteY702" fmla="*/ 476362 h 1988131"/>
                <a:gd name="connsiteX703" fmla="*/ 0 w 1607795"/>
                <a:gd name="connsiteY703" fmla="*/ 393344 h 1988131"/>
                <a:gd name="connsiteX704" fmla="*/ 423037 w 1607795"/>
                <a:gd name="connsiteY704" fmla="*/ 212065 h 1988131"/>
                <a:gd name="connsiteX705" fmla="*/ 424790 w 1607795"/>
                <a:gd name="connsiteY705" fmla="*/ 227838 h 1988131"/>
                <a:gd name="connsiteX706" fmla="*/ 423037 w 1607795"/>
                <a:gd name="connsiteY706" fmla="*/ 278664 h 1988131"/>
                <a:gd name="connsiteX707" fmla="*/ 420408 w 1607795"/>
                <a:gd name="connsiteY707" fmla="*/ 299695 h 1988131"/>
                <a:gd name="connsiteX708" fmla="*/ 419532 w 1607795"/>
                <a:gd name="connsiteY708" fmla="*/ 325984 h 1988131"/>
                <a:gd name="connsiteX709" fmla="*/ 418656 w 1607795"/>
                <a:gd name="connsiteY709" fmla="*/ 331241 h 1988131"/>
                <a:gd name="connsiteX710" fmla="*/ 417780 w 1607795"/>
                <a:gd name="connsiteY710" fmla="*/ 338252 h 1988131"/>
                <a:gd name="connsiteX711" fmla="*/ 416027 w 1607795"/>
                <a:gd name="connsiteY711" fmla="*/ 361036 h 1988131"/>
                <a:gd name="connsiteX712" fmla="*/ 421285 w 1607795"/>
                <a:gd name="connsiteY712" fmla="*/ 371551 h 1988131"/>
                <a:gd name="connsiteX713" fmla="*/ 426543 w 1607795"/>
                <a:gd name="connsiteY713" fmla="*/ 320726 h 1988131"/>
                <a:gd name="connsiteX714" fmla="*/ 426543 w 1607795"/>
                <a:gd name="connsiteY714" fmla="*/ 334747 h 1988131"/>
                <a:gd name="connsiteX715" fmla="*/ 424790 w 1607795"/>
                <a:gd name="connsiteY715" fmla="*/ 350520 h 1988131"/>
                <a:gd name="connsiteX716" fmla="*/ 424790 w 1607795"/>
                <a:gd name="connsiteY716" fmla="*/ 352273 h 1988131"/>
                <a:gd name="connsiteX717" fmla="*/ 425667 w 1607795"/>
                <a:gd name="connsiteY717" fmla="*/ 360159 h 1988131"/>
                <a:gd name="connsiteX718" fmla="*/ 424790 w 1607795"/>
                <a:gd name="connsiteY718" fmla="*/ 368046 h 1988131"/>
                <a:gd name="connsiteX719" fmla="*/ 423913 w 1607795"/>
                <a:gd name="connsiteY719" fmla="*/ 376809 h 1988131"/>
                <a:gd name="connsiteX720" fmla="*/ 421285 w 1607795"/>
                <a:gd name="connsiteY720" fmla="*/ 385572 h 1988131"/>
                <a:gd name="connsiteX721" fmla="*/ 421285 w 1607795"/>
                <a:gd name="connsiteY721" fmla="*/ 390830 h 1988131"/>
                <a:gd name="connsiteX722" fmla="*/ 424790 w 1607795"/>
                <a:gd name="connsiteY722" fmla="*/ 404851 h 1988131"/>
                <a:gd name="connsiteX723" fmla="*/ 421285 w 1607795"/>
                <a:gd name="connsiteY723" fmla="*/ 410985 h 1988131"/>
                <a:gd name="connsiteX724" fmla="*/ 423037 w 1607795"/>
                <a:gd name="connsiteY724" fmla="*/ 418871 h 1988131"/>
                <a:gd name="connsiteX725" fmla="*/ 417780 w 1607795"/>
                <a:gd name="connsiteY725" fmla="*/ 418871 h 1988131"/>
                <a:gd name="connsiteX726" fmla="*/ 419532 w 1607795"/>
                <a:gd name="connsiteY726" fmla="*/ 452171 h 1988131"/>
                <a:gd name="connsiteX727" fmla="*/ 418656 w 1607795"/>
                <a:gd name="connsiteY727" fmla="*/ 461810 h 1988131"/>
                <a:gd name="connsiteX728" fmla="*/ 417780 w 1607795"/>
                <a:gd name="connsiteY728" fmla="*/ 473202 h 1988131"/>
                <a:gd name="connsiteX729" fmla="*/ 423037 w 1607795"/>
                <a:gd name="connsiteY729" fmla="*/ 455676 h 1988131"/>
                <a:gd name="connsiteX730" fmla="*/ 424790 w 1607795"/>
                <a:gd name="connsiteY730" fmla="*/ 441655 h 1988131"/>
                <a:gd name="connsiteX731" fmla="*/ 424790 w 1607795"/>
                <a:gd name="connsiteY731" fmla="*/ 466192 h 1988131"/>
                <a:gd name="connsiteX732" fmla="*/ 424790 w 1607795"/>
                <a:gd name="connsiteY732" fmla="*/ 478460 h 1988131"/>
                <a:gd name="connsiteX733" fmla="*/ 423037 w 1607795"/>
                <a:gd name="connsiteY733" fmla="*/ 480212 h 1988131"/>
                <a:gd name="connsiteX734" fmla="*/ 424790 w 1607795"/>
                <a:gd name="connsiteY734" fmla="*/ 492481 h 1988131"/>
                <a:gd name="connsiteX735" fmla="*/ 424790 w 1607795"/>
                <a:gd name="connsiteY735" fmla="*/ 506502 h 1988131"/>
                <a:gd name="connsiteX736" fmla="*/ 430048 w 1607795"/>
                <a:gd name="connsiteY736" fmla="*/ 501244 h 1988131"/>
                <a:gd name="connsiteX737" fmla="*/ 437058 w 1607795"/>
                <a:gd name="connsiteY737" fmla="*/ 511759 h 1988131"/>
                <a:gd name="connsiteX738" fmla="*/ 445821 w 1607795"/>
                <a:gd name="connsiteY738" fmla="*/ 527533 h 1988131"/>
                <a:gd name="connsiteX739" fmla="*/ 444945 w 1607795"/>
                <a:gd name="connsiteY739" fmla="*/ 526656 h 1988131"/>
                <a:gd name="connsiteX740" fmla="*/ 444068 w 1607795"/>
                <a:gd name="connsiteY740" fmla="*/ 529285 h 1988131"/>
                <a:gd name="connsiteX741" fmla="*/ 451079 w 1607795"/>
                <a:gd name="connsiteY741" fmla="*/ 534543 h 1988131"/>
                <a:gd name="connsiteX742" fmla="*/ 449326 w 1607795"/>
                <a:gd name="connsiteY742" fmla="*/ 540677 h 1988131"/>
                <a:gd name="connsiteX743" fmla="*/ 447574 w 1607795"/>
                <a:gd name="connsiteY743" fmla="*/ 546811 h 1988131"/>
                <a:gd name="connsiteX744" fmla="*/ 454584 w 1607795"/>
                <a:gd name="connsiteY744" fmla="*/ 550316 h 1988131"/>
                <a:gd name="connsiteX745" fmla="*/ 452831 w 1607795"/>
                <a:gd name="connsiteY745" fmla="*/ 543306 h 1988131"/>
                <a:gd name="connsiteX746" fmla="*/ 458966 w 1607795"/>
                <a:gd name="connsiteY746" fmla="*/ 544182 h 1988131"/>
                <a:gd name="connsiteX747" fmla="*/ 459842 w 1607795"/>
                <a:gd name="connsiteY747" fmla="*/ 545059 h 1988131"/>
                <a:gd name="connsiteX748" fmla="*/ 459842 w 1607795"/>
                <a:gd name="connsiteY748" fmla="*/ 552069 h 1988131"/>
                <a:gd name="connsiteX749" fmla="*/ 456337 w 1607795"/>
                <a:gd name="connsiteY749" fmla="*/ 566090 h 1988131"/>
                <a:gd name="connsiteX750" fmla="*/ 456337 w 1607795"/>
                <a:gd name="connsiteY750" fmla="*/ 569595 h 1988131"/>
                <a:gd name="connsiteX751" fmla="*/ 458090 w 1607795"/>
                <a:gd name="connsiteY751" fmla="*/ 579234 h 1988131"/>
                <a:gd name="connsiteX752" fmla="*/ 459842 w 1607795"/>
                <a:gd name="connsiteY752" fmla="*/ 592379 h 1988131"/>
                <a:gd name="connsiteX753" fmla="*/ 458090 w 1607795"/>
                <a:gd name="connsiteY753" fmla="*/ 601142 h 1988131"/>
                <a:gd name="connsiteX754" fmla="*/ 456337 w 1607795"/>
                <a:gd name="connsiteY754" fmla="*/ 636194 h 1988131"/>
                <a:gd name="connsiteX755" fmla="*/ 457213 w 1607795"/>
                <a:gd name="connsiteY755" fmla="*/ 654596 h 1988131"/>
                <a:gd name="connsiteX756" fmla="*/ 456337 w 1607795"/>
                <a:gd name="connsiteY756" fmla="*/ 683514 h 1988131"/>
                <a:gd name="connsiteX757" fmla="*/ 454584 w 1607795"/>
                <a:gd name="connsiteY757" fmla="*/ 687019 h 1988131"/>
                <a:gd name="connsiteX758" fmla="*/ 451079 w 1607795"/>
                <a:gd name="connsiteY758" fmla="*/ 687019 h 1988131"/>
                <a:gd name="connsiteX759" fmla="*/ 445821 w 1607795"/>
                <a:gd name="connsiteY759" fmla="*/ 665988 h 1988131"/>
                <a:gd name="connsiteX760" fmla="*/ 445821 w 1607795"/>
                <a:gd name="connsiteY760" fmla="*/ 623926 h 1988131"/>
                <a:gd name="connsiteX761" fmla="*/ 444068 w 1607795"/>
                <a:gd name="connsiteY761" fmla="*/ 616915 h 1988131"/>
                <a:gd name="connsiteX762" fmla="*/ 437058 w 1607795"/>
                <a:gd name="connsiteY762" fmla="*/ 618668 h 1988131"/>
                <a:gd name="connsiteX763" fmla="*/ 435306 w 1607795"/>
                <a:gd name="connsiteY763" fmla="*/ 622173 h 1988131"/>
                <a:gd name="connsiteX764" fmla="*/ 431800 w 1607795"/>
                <a:gd name="connsiteY764" fmla="*/ 622173 h 1988131"/>
                <a:gd name="connsiteX765" fmla="*/ 430048 w 1607795"/>
                <a:gd name="connsiteY765" fmla="*/ 618668 h 1988131"/>
                <a:gd name="connsiteX766" fmla="*/ 428295 w 1607795"/>
                <a:gd name="connsiteY766" fmla="*/ 618668 h 1988131"/>
                <a:gd name="connsiteX767" fmla="*/ 403759 w 1607795"/>
                <a:gd name="connsiteY767" fmla="*/ 630936 h 1988131"/>
                <a:gd name="connsiteX768" fmla="*/ 394995 w 1607795"/>
                <a:gd name="connsiteY768" fmla="*/ 641452 h 1988131"/>
                <a:gd name="connsiteX769" fmla="*/ 391490 w 1607795"/>
                <a:gd name="connsiteY769" fmla="*/ 653720 h 1988131"/>
                <a:gd name="connsiteX770" fmla="*/ 389738 w 1607795"/>
                <a:gd name="connsiteY770" fmla="*/ 664236 h 1988131"/>
                <a:gd name="connsiteX771" fmla="*/ 388862 w 1607795"/>
                <a:gd name="connsiteY771" fmla="*/ 669493 h 1988131"/>
                <a:gd name="connsiteX772" fmla="*/ 387985 w 1607795"/>
                <a:gd name="connsiteY772" fmla="*/ 674751 h 1988131"/>
                <a:gd name="connsiteX773" fmla="*/ 387985 w 1607795"/>
                <a:gd name="connsiteY773" fmla="*/ 678256 h 1988131"/>
                <a:gd name="connsiteX774" fmla="*/ 391490 w 1607795"/>
                <a:gd name="connsiteY774" fmla="*/ 690524 h 1988131"/>
                <a:gd name="connsiteX775" fmla="*/ 386233 w 1607795"/>
                <a:gd name="connsiteY775" fmla="*/ 708050 h 1988131"/>
                <a:gd name="connsiteX776" fmla="*/ 384480 w 1607795"/>
                <a:gd name="connsiteY776" fmla="*/ 723824 h 1988131"/>
                <a:gd name="connsiteX777" fmla="*/ 383604 w 1607795"/>
                <a:gd name="connsiteY777" fmla="*/ 741350 h 1988131"/>
                <a:gd name="connsiteX778" fmla="*/ 382728 w 1607795"/>
                <a:gd name="connsiteY778" fmla="*/ 755371 h 1988131"/>
                <a:gd name="connsiteX779" fmla="*/ 380975 w 1607795"/>
                <a:gd name="connsiteY779" fmla="*/ 768515 h 1988131"/>
                <a:gd name="connsiteX780" fmla="*/ 379222 w 1607795"/>
                <a:gd name="connsiteY780" fmla="*/ 779907 h 1988131"/>
                <a:gd name="connsiteX781" fmla="*/ 384480 w 1607795"/>
                <a:gd name="connsiteY781" fmla="*/ 790423 h 1988131"/>
                <a:gd name="connsiteX782" fmla="*/ 387109 w 1607795"/>
                <a:gd name="connsiteY782" fmla="*/ 793052 h 1988131"/>
                <a:gd name="connsiteX783" fmla="*/ 389738 w 1607795"/>
                <a:gd name="connsiteY783" fmla="*/ 797433 h 1988131"/>
                <a:gd name="connsiteX784" fmla="*/ 387985 w 1607795"/>
                <a:gd name="connsiteY784" fmla="*/ 797433 h 1988131"/>
                <a:gd name="connsiteX785" fmla="*/ 387109 w 1607795"/>
                <a:gd name="connsiteY785" fmla="*/ 794804 h 1988131"/>
                <a:gd name="connsiteX786" fmla="*/ 384480 w 1607795"/>
                <a:gd name="connsiteY786" fmla="*/ 792175 h 1988131"/>
                <a:gd name="connsiteX787" fmla="*/ 382728 w 1607795"/>
                <a:gd name="connsiteY787" fmla="*/ 806196 h 1988131"/>
                <a:gd name="connsiteX788" fmla="*/ 384480 w 1607795"/>
                <a:gd name="connsiteY788" fmla="*/ 806196 h 1988131"/>
                <a:gd name="connsiteX789" fmla="*/ 387985 w 1607795"/>
                <a:gd name="connsiteY789" fmla="*/ 802691 h 1988131"/>
                <a:gd name="connsiteX790" fmla="*/ 386233 w 1607795"/>
                <a:gd name="connsiteY790" fmla="*/ 844753 h 1988131"/>
                <a:gd name="connsiteX791" fmla="*/ 393243 w 1607795"/>
                <a:gd name="connsiteY791" fmla="*/ 820217 h 1988131"/>
                <a:gd name="connsiteX792" fmla="*/ 394120 w 1607795"/>
                <a:gd name="connsiteY792" fmla="*/ 821093 h 1988131"/>
                <a:gd name="connsiteX793" fmla="*/ 394995 w 1607795"/>
                <a:gd name="connsiteY793" fmla="*/ 821970 h 1988131"/>
                <a:gd name="connsiteX794" fmla="*/ 391490 w 1607795"/>
                <a:gd name="connsiteY794" fmla="*/ 850011 h 1988131"/>
                <a:gd name="connsiteX795" fmla="*/ 393243 w 1607795"/>
                <a:gd name="connsiteY795" fmla="*/ 867537 h 1988131"/>
                <a:gd name="connsiteX796" fmla="*/ 400254 w 1607795"/>
                <a:gd name="connsiteY796" fmla="*/ 850011 h 1988131"/>
                <a:gd name="connsiteX797" fmla="*/ 402006 w 1607795"/>
                <a:gd name="connsiteY797" fmla="*/ 853516 h 1988131"/>
                <a:gd name="connsiteX798" fmla="*/ 414274 w 1607795"/>
                <a:gd name="connsiteY798" fmla="*/ 793928 h 1988131"/>
                <a:gd name="connsiteX799" fmla="*/ 416903 w 1607795"/>
                <a:gd name="connsiteY799" fmla="*/ 801815 h 1988131"/>
                <a:gd name="connsiteX800" fmla="*/ 416027 w 1607795"/>
                <a:gd name="connsiteY800" fmla="*/ 807949 h 1988131"/>
                <a:gd name="connsiteX801" fmla="*/ 412521 w 1607795"/>
                <a:gd name="connsiteY801" fmla="*/ 820217 h 1988131"/>
                <a:gd name="connsiteX802" fmla="*/ 412521 w 1607795"/>
                <a:gd name="connsiteY802" fmla="*/ 846506 h 1988131"/>
                <a:gd name="connsiteX803" fmla="*/ 410769 w 1607795"/>
                <a:gd name="connsiteY803" fmla="*/ 874548 h 1988131"/>
                <a:gd name="connsiteX804" fmla="*/ 410769 w 1607795"/>
                <a:gd name="connsiteY804" fmla="*/ 881558 h 1988131"/>
                <a:gd name="connsiteX805" fmla="*/ 412521 w 1607795"/>
                <a:gd name="connsiteY805" fmla="*/ 904342 h 1988131"/>
                <a:gd name="connsiteX806" fmla="*/ 413398 w 1607795"/>
                <a:gd name="connsiteY806" fmla="*/ 906094 h 1988131"/>
                <a:gd name="connsiteX807" fmla="*/ 412521 w 1607795"/>
                <a:gd name="connsiteY807" fmla="*/ 909599 h 1988131"/>
                <a:gd name="connsiteX808" fmla="*/ 412521 w 1607795"/>
                <a:gd name="connsiteY808" fmla="*/ 918362 h 1988131"/>
                <a:gd name="connsiteX809" fmla="*/ 416027 w 1607795"/>
                <a:gd name="connsiteY809" fmla="*/ 914857 h 1988131"/>
                <a:gd name="connsiteX810" fmla="*/ 415151 w 1607795"/>
                <a:gd name="connsiteY810" fmla="*/ 929754 h 1988131"/>
                <a:gd name="connsiteX811" fmla="*/ 414274 w 1607795"/>
                <a:gd name="connsiteY811" fmla="*/ 944651 h 1988131"/>
                <a:gd name="connsiteX812" fmla="*/ 414274 w 1607795"/>
                <a:gd name="connsiteY812" fmla="*/ 946404 h 1988131"/>
                <a:gd name="connsiteX813" fmla="*/ 419532 w 1607795"/>
                <a:gd name="connsiteY813" fmla="*/ 959549 h 1988131"/>
                <a:gd name="connsiteX814" fmla="*/ 423037 w 1607795"/>
                <a:gd name="connsiteY814" fmla="*/ 970940 h 1988131"/>
                <a:gd name="connsiteX815" fmla="*/ 423037 w 1607795"/>
                <a:gd name="connsiteY815" fmla="*/ 976198 h 1988131"/>
                <a:gd name="connsiteX816" fmla="*/ 419532 w 1607795"/>
                <a:gd name="connsiteY816" fmla="*/ 984961 h 1988131"/>
                <a:gd name="connsiteX817" fmla="*/ 417780 w 1607795"/>
                <a:gd name="connsiteY817" fmla="*/ 995477 h 1988131"/>
                <a:gd name="connsiteX818" fmla="*/ 409016 w 1607795"/>
                <a:gd name="connsiteY818" fmla="*/ 983209 h 1988131"/>
                <a:gd name="connsiteX819" fmla="*/ 410769 w 1607795"/>
                <a:gd name="connsiteY819" fmla="*/ 1002487 h 1988131"/>
                <a:gd name="connsiteX820" fmla="*/ 405512 w 1607795"/>
                <a:gd name="connsiteY820" fmla="*/ 1010374 h 1988131"/>
                <a:gd name="connsiteX821" fmla="*/ 398501 w 1607795"/>
                <a:gd name="connsiteY821" fmla="*/ 1016508 h 1988131"/>
                <a:gd name="connsiteX822" fmla="*/ 402006 w 1607795"/>
                <a:gd name="connsiteY822" fmla="*/ 1025271 h 1988131"/>
                <a:gd name="connsiteX823" fmla="*/ 400254 w 1607795"/>
                <a:gd name="connsiteY823" fmla="*/ 1030529 h 1988131"/>
                <a:gd name="connsiteX824" fmla="*/ 393243 w 1607795"/>
                <a:gd name="connsiteY824" fmla="*/ 1034034 h 1988131"/>
                <a:gd name="connsiteX825" fmla="*/ 389738 w 1607795"/>
                <a:gd name="connsiteY825" fmla="*/ 1028776 h 1988131"/>
                <a:gd name="connsiteX826" fmla="*/ 387109 w 1607795"/>
                <a:gd name="connsiteY826" fmla="*/ 1034910 h 1988131"/>
                <a:gd name="connsiteX827" fmla="*/ 387985 w 1607795"/>
                <a:gd name="connsiteY827" fmla="*/ 1039292 h 1988131"/>
                <a:gd name="connsiteX828" fmla="*/ 382728 w 1607795"/>
                <a:gd name="connsiteY828" fmla="*/ 1037539 h 1988131"/>
                <a:gd name="connsiteX829" fmla="*/ 373965 w 1607795"/>
                <a:gd name="connsiteY829" fmla="*/ 1032282 h 1988131"/>
                <a:gd name="connsiteX830" fmla="*/ 365202 w 1607795"/>
                <a:gd name="connsiteY830" fmla="*/ 1027024 h 1988131"/>
                <a:gd name="connsiteX831" fmla="*/ 365202 w 1607795"/>
                <a:gd name="connsiteY831" fmla="*/ 1034910 h 1988131"/>
                <a:gd name="connsiteX832" fmla="*/ 363449 w 1607795"/>
                <a:gd name="connsiteY832" fmla="*/ 1044550 h 1988131"/>
                <a:gd name="connsiteX833" fmla="*/ 359944 w 1607795"/>
                <a:gd name="connsiteY833" fmla="*/ 1039292 h 1988131"/>
                <a:gd name="connsiteX834" fmla="*/ 357315 w 1607795"/>
                <a:gd name="connsiteY834" fmla="*/ 1045426 h 1988131"/>
                <a:gd name="connsiteX835" fmla="*/ 358191 w 1607795"/>
                <a:gd name="connsiteY835" fmla="*/ 1051560 h 1988131"/>
                <a:gd name="connsiteX836" fmla="*/ 347675 w 1607795"/>
                <a:gd name="connsiteY836" fmla="*/ 1049807 h 1988131"/>
                <a:gd name="connsiteX837" fmla="*/ 345923 w 1607795"/>
                <a:gd name="connsiteY837" fmla="*/ 1053313 h 1988131"/>
                <a:gd name="connsiteX838" fmla="*/ 341541 w 1607795"/>
                <a:gd name="connsiteY838" fmla="*/ 1054189 h 1988131"/>
                <a:gd name="connsiteX839" fmla="*/ 335407 w 1607795"/>
                <a:gd name="connsiteY839" fmla="*/ 1051560 h 1988131"/>
                <a:gd name="connsiteX840" fmla="*/ 338036 w 1607795"/>
                <a:gd name="connsiteY840" fmla="*/ 1049807 h 1988131"/>
                <a:gd name="connsiteX841" fmla="*/ 340665 w 1607795"/>
                <a:gd name="connsiteY841" fmla="*/ 1048055 h 1988131"/>
                <a:gd name="connsiteX842" fmla="*/ 331902 w 1607795"/>
                <a:gd name="connsiteY842" fmla="*/ 1035787 h 1988131"/>
                <a:gd name="connsiteX843" fmla="*/ 333655 w 1607795"/>
                <a:gd name="connsiteY843" fmla="*/ 1049807 h 1988131"/>
                <a:gd name="connsiteX844" fmla="*/ 325768 w 1607795"/>
                <a:gd name="connsiteY844" fmla="*/ 1048055 h 1988131"/>
                <a:gd name="connsiteX845" fmla="*/ 321387 w 1607795"/>
                <a:gd name="connsiteY845" fmla="*/ 1042797 h 1988131"/>
                <a:gd name="connsiteX846" fmla="*/ 319634 w 1607795"/>
                <a:gd name="connsiteY846" fmla="*/ 1048055 h 1988131"/>
                <a:gd name="connsiteX847" fmla="*/ 314376 w 1607795"/>
                <a:gd name="connsiteY847" fmla="*/ 1053313 h 1988131"/>
                <a:gd name="connsiteX848" fmla="*/ 309118 w 1607795"/>
                <a:gd name="connsiteY848" fmla="*/ 1046302 h 1988131"/>
                <a:gd name="connsiteX849" fmla="*/ 295097 w 1607795"/>
                <a:gd name="connsiteY849" fmla="*/ 1051560 h 1988131"/>
                <a:gd name="connsiteX850" fmla="*/ 286334 w 1607795"/>
                <a:gd name="connsiteY850" fmla="*/ 1046302 h 1988131"/>
                <a:gd name="connsiteX851" fmla="*/ 282829 w 1607795"/>
                <a:gd name="connsiteY851" fmla="*/ 1039292 h 1988131"/>
                <a:gd name="connsiteX852" fmla="*/ 282829 w 1607795"/>
                <a:gd name="connsiteY852" fmla="*/ 1048055 h 1988131"/>
                <a:gd name="connsiteX853" fmla="*/ 278448 w 1607795"/>
                <a:gd name="connsiteY853" fmla="*/ 1051560 h 1988131"/>
                <a:gd name="connsiteX854" fmla="*/ 274066 w 1607795"/>
                <a:gd name="connsiteY854" fmla="*/ 1048055 h 1988131"/>
                <a:gd name="connsiteX855" fmla="*/ 268808 w 1607795"/>
                <a:gd name="connsiteY855" fmla="*/ 1041045 h 1988131"/>
                <a:gd name="connsiteX856" fmla="*/ 259169 w 1607795"/>
                <a:gd name="connsiteY856" fmla="*/ 1029653 h 1988131"/>
                <a:gd name="connsiteX857" fmla="*/ 251283 w 1607795"/>
                <a:gd name="connsiteY857" fmla="*/ 1018261 h 1988131"/>
                <a:gd name="connsiteX858" fmla="*/ 251283 w 1607795"/>
                <a:gd name="connsiteY858" fmla="*/ 1011250 h 1988131"/>
                <a:gd name="connsiteX859" fmla="*/ 253035 w 1607795"/>
                <a:gd name="connsiteY859" fmla="*/ 1002487 h 1988131"/>
                <a:gd name="connsiteX860" fmla="*/ 247777 w 1607795"/>
                <a:gd name="connsiteY860" fmla="*/ 1009498 h 1988131"/>
                <a:gd name="connsiteX861" fmla="*/ 246025 w 1607795"/>
                <a:gd name="connsiteY861" fmla="*/ 1014755 h 1988131"/>
                <a:gd name="connsiteX862" fmla="*/ 242520 w 1607795"/>
                <a:gd name="connsiteY862" fmla="*/ 1011250 h 1988131"/>
                <a:gd name="connsiteX863" fmla="*/ 232004 w 1607795"/>
                <a:gd name="connsiteY863" fmla="*/ 1005992 h 1988131"/>
                <a:gd name="connsiteX864" fmla="*/ 219736 w 1607795"/>
                <a:gd name="connsiteY864" fmla="*/ 995477 h 1988131"/>
                <a:gd name="connsiteX865" fmla="*/ 219736 w 1607795"/>
                <a:gd name="connsiteY865" fmla="*/ 986714 h 1988131"/>
                <a:gd name="connsiteX866" fmla="*/ 212725 w 1607795"/>
                <a:gd name="connsiteY866" fmla="*/ 976198 h 1988131"/>
                <a:gd name="connsiteX867" fmla="*/ 198705 w 1607795"/>
                <a:gd name="connsiteY867" fmla="*/ 972693 h 1988131"/>
                <a:gd name="connsiteX868" fmla="*/ 189942 w 1607795"/>
                <a:gd name="connsiteY868" fmla="*/ 972693 h 1988131"/>
                <a:gd name="connsiteX869" fmla="*/ 177674 w 1607795"/>
                <a:gd name="connsiteY869" fmla="*/ 969188 h 1988131"/>
                <a:gd name="connsiteX870" fmla="*/ 174168 w 1607795"/>
                <a:gd name="connsiteY870" fmla="*/ 965683 h 1988131"/>
                <a:gd name="connsiteX871" fmla="*/ 167158 w 1607795"/>
                <a:gd name="connsiteY871" fmla="*/ 944651 h 1988131"/>
                <a:gd name="connsiteX872" fmla="*/ 165405 w 1607795"/>
                <a:gd name="connsiteY872" fmla="*/ 941146 h 1988131"/>
                <a:gd name="connsiteX873" fmla="*/ 153137 w 1607795"/>
                <a:gd name="connsiteY873" fmla="*/ 909599 h 1988131"/>
                <a:gd name="connsiteX874" fmla="*/ 153137 w 1607795"/>
                <a:gd name="connsiteY874" fmla="*/ 906094 h 1988131"/>
                <a:gd name="connsiteX875" fmla="*/ 154013 w 1607795"/>
                <a:gd name="connsiteY875" fmla="*/ 892074 h 1988131"/>
                <a:gd name="connsiteX876" fmla="*/ 158395 w 1607795"/>
                <a:gd name="connsiteY876" fmla="*/ 876300 h 1988131"/>
                <a:gd name="connsiteX877" fmla="*/ 167158 w 1607795"/>
                <a:gd name="connsiteY877" fmla="*/ 857022 h 1988131"/>
                <a:gd name="connsiteX878" fmla="*/ 175921 w 1607795"/>
                <a:gd name="connsiteY878" fmla="*/ 837743 h 1988131"/>
                <a:gd name="connsiteX879" fmla="*/ 186437 w 1607795"/>
                <a:gd name="connsiteY879" fmla="*/ 816712 h 1988131"/>
                <a:gd name="connsiteX880" fmla="*/ 188189 w 1607795"/>
                <a:gd name="connsiteY880" fmla="*/ 813207 h 1988131"/>
                <a:gd name="connsiteX881" fmla="*/ 184684 w 1607795"/>
                <a:gd name="connsiteY881" fmla="*/ 727329 h 1988131"/>
                <a:gd name="connsiteX882" fmla="*/ 186437 w 1607795"/>
                <a:gd name="connsiteY882" fmla="*/ 681761 h 1988131"/>
                <a:gd name="connsiteX883" fmla="*/ 184684 w 1607795"/>
                <a:gd name="connsiteY883" fmla="*/ 627431 h 1988131"/>
                <a:gd name="connsiteX884" fmla="*/ 183807 w 1607795"/>
                <a:gd name="connsiteY884" fmla="*/ 603771 h 1988131"/>
                <a:gd name="connsiteX885" fmla="*/ 184684 w 1607795"/>
                <a:gd name="connsiteY885" fmla="*/ 571348 h 1988131"/>
                <a:gd name="connsiteX886" fmla="*/ 182931 w 1607795"/>
                <a:gd name="connsiteY886" fmla="*/ 564337 h 1988131"/>
                <a:gd name="connsiteX887" fmla="*/ 182931 w 1607795"/>
                <a:gd name="connsiteY887" fmla="*/ 559079 h 1988131"/>
                <a:gd name="connsiteX888" fmla="*/ 174168 w 1607795"/>
                <a:gd name="connsiteY888" fmla="*/ 545059 h 1988131"/>
                <a:gd name="connsiteX889" fmla="*/ 167158 w 1607795"/>
                <a:gd name="connsiteY889" fmla="*/ 537172 h 1988131"/>
                <a:gd name="connsiteX890" fmla="*/ 158395 w 1607795"/>
                <a:gd name="connsiteY890" fmla="*/ 531038 h 1988131"/>
                <a:gd name="connsiteX891" fmla="*/ 156642 w 1607795"/>
                <a:gd name="connsiteY891" fmla="*/ 526656 h 1988131"/>
                <a:gd name="connsiteX892" fmla="*/ 158395 w 1607795"/>
                <a:gd name="connsiteY892" fmla="*/ 522275 h 1988131"/>
                <a:gd name="connsiteX893" fmla="*/ 160147 w 1607795"/>
                <a:gd name="connsiteY893" fmla="*/ 515264 h 1988131"/>
                <a:gd name="connsiteX894" fmla="*/ 160147 w 1607795"/>
                <a:gd name="connsiteY894" fmla="*/ 510007 h 1988131"/>
                <a:gd name="connsiteX895" fmla="*/ 156642 w 1607795"/>
                <a:gd name="connsiteY895" fmla="*/ 499491 h 1988131"/>
                <a:gd name="connsiteX896" fmla="*/ 152261 w 1607795"/>
                <a:gd name="connsiteY896" fmla="*/ 492481 h 1988131"/>
                <a:gd name="connsiteX897" fmla="*/ 153137 w 1607795"/>
                <a:gd name="connsiteY897" fmla="*/ 481965 h 1988131"/>
                <a:gd name="connsiteX898" fmla="*/ 165405 w 1607795"/>
                <a:gd name="connsiteY898" fmla="*/ 460934 h 1988131"/>
                <a:gd name="connsiteX899" fmla="*/ 179426 w 1607795"/>
                <a:gd name="connsiteY899" fmla="*/ 441655 h 1988131"/>
                <a:gd name="connsiteX900" fmla="*/ 200457 w 1607795"/>
                <a:gd name="connsiteY900" fmla="*/ 434645 h 1988131"/>
                <a:gd name="connsiteX901" fmla="*/ 205715 w 1607795"/>
                <a:gd name="connsiteY901" fmla="*/ 429387 h 1988131"/>
                <a:gd name="connsiteX902" fmla="*/ 223241 w 1607795"/>
                <a:gd name="connsiteY902" fmla="*/ 410109 h 1988131"/>
                <a:gd name="connsiteX903" fmla="*/ 228499 w 1607795"/>
                <a:gd name="connsiteY903" fmla="*/ 406603 h 1988131"/>
                <a:gd name="connsiteX904" fmla="*/ 233756 w 1607795"/>
                <a:gd name="connsiteY904" fmla="*/ 404851 h 1988131"/>
                <a:gd name="connsiteX905" fmla="*/ 249530 w 1607795"/>
                <a:gd name="connsiteY905" fmla="*/ 392583 h 1988131"/>
                <a:gd name="connsiteX906" fmla="*/ 253035 w 1607795"/>
                <a:gd name="connsiteY906" fmla="*/ 390830 h 1988131"/>
                <a:gd name="connsiteX907" fmla="*/ 291592 w 1607795"/>
                <a:gd name="connsiteY907" fmla="*/ 382067 h 1988131"/>
                <a:gd name="connsiteX908" fmla="*/ 312624 w 1607795"/>
                <a:gd name="connsiteY908" fmla="*/ 385572 h 1988131"/>
                <a:gd name="connsiteX909" fmla="*/ 342418 w 1607795"/>
                <a:gd name="connsiteY909" fmla="*/ 404851 h 1988131"/>
                <a:gd name="connsiteX910" fmla="*/ 361696 w 1607795"/>
                <a:gd name="connsiteY910" fmla="*/ 443408 h 1988131"/>
                <a:gd name="connsiteX911" fmla="*/ 363449 w 1607795"/>
                <a:gd name="connsiteY911" fmla="*/ 452171 h 1988131"/>
                <a:gd name="connsiteX912" fmla="*/ 370459 w 1607795"/>
                <a:gd name="connsiteY912" fmla="*/ 438150 h 1988131"/>
                <a:gd name="connsiteX913" fmla="*/ 377470 w 1607795"/>
                <a:gd name="connsiteY913" fmla="*/ 396088 h 1988131"/>
                <a:gd name="connsiteX914" fmla="*/ 384480 w 1607795"/>
                <a:gd name="connsiteY914" fmla="*/ 354902 h 1988131"/>
                <a:gd name="connsiteX915" fmla="*/ 391490 w 1607795"/>
                <a:gd name="connsiteY915" fmla="*/ 299695 h 1988131"/>
                <a:gd name="connsiteX916" fmla="*/ 394995 w 1607795"/>
                <a:gd name="connsiteY916" fmla="*/ 289179 h 1988131"/>
                <a:gd name="connsiteX917" fmla="*/ 398501 w 1607795"/>
                <a:gd name="connsiteY917" fmla="*/ 289179 h 1988131"/>
                <a:gd name="connsiteX918" fmla="*/ 402006 w 1607795"/>
                <a:gd name="connsiteY918" fmla="*/ 276911 h 1988131"/>
                <a:gd name="connsiteX919" fmla="*/ 407264 w 1607795"/>
                <a:gd name="connsiteY919" fmla="*/ 240106 h 1988131"/>
                <a:gd name="connsiteX920" fmla="*/ 418948 w 1607795"/>
                <a:gd name="connsiteY920" fmla="*/ 216738 h 1988131"/>
                <a:gd name="connsiteX921" fmla="*/ 416027 w 1607795"/>
                <a:gd name="connsiteY921" fmla="*/ 231343 h 1988131"/>
                <a:gd name="connsiteX922" fmla="*/ 416027 w 1607795"/>
                <a:gd name="connsiteY922" fmla="*/ 236601 h 1988131"/>
                <a:gd name="connsiteX923" fmla="*/ 417780 w 1607795"/>
                <a:gd name="connsiteY923" fmla="*/ 236601 h 1988131"/>
                <a:gd name="connsiteX924" fmla="*/ 423037 w 1607795"/>
                <a:gd name="connsiteY924" fmla="*/ 212065 h 1988131"/>
                <a:gd name="connsiteX925" fmla="*/ 421285 w 1607795"/>
                <a:gd name="connsiteY925" fmla="*/ 212065 h 1988131"/>
                <a:gd name="connsiteX926" fmla="*/ 418948 w 1607795"/>
                <a:gd name="connsiteY926" fmla="*/ 216738 h 1988131"/>
                <a:gd name="connsiteX927" fmla="*/ 419532 w 1607795"/>
                <a:gd name="connsiteY927" fmla="*/ 213817 h 1988131"/>
                <a:gd name="connsiteX928" fmla="*/ 421285 w 1607795"/>
                <a:gd name="connsiteY928" fmla="*/ 212065 h 1988131"/>
                <a:gd name="connsiteX929" fmla="*/ 1020674 w 1607795"/>
                <a:gd name="connsiteY929" fmla="*/ 145466 h 1988131"/>
                <a:gd name="connsiteX930" fmla="*/ 997890 w 1607795"/>
                <a:gd name="connsiteY930" fmla="*/ 152476 h 1988131"/>
                <a:gd name="connsiteX931" fmla="*/ 1004900 w 1607795"/>
                <a:gd name="connsiteY931" fmla="*/ 154229 h 1988131"/>
                <a:gd name="connsiteX932" fmla="*/ 1020674 w 1607795"/>
                <a:gd name="connsiteY932" fmla="*/ 145466 h 1988131"/>
                <a:gd name="connsiteX933" fmla="*/ 1364183 w 1607795"/>
                <a:gd name="connsiteY933" fmla="*/ 94641 h 1988131"/>
                <a:gd name="connsiteX934" fmla="*/ 1358926 w 1607795"/>
                <a:gd name="connsiteY934" fmla="*/ 96393 h 1988131"/>
                <a:gd name="connsiteX935" fmla="*/ 1367689 w 1607795"/>
                <a:gd name="connsiteY935" fmla="*/ 96393 h 1988131"/>
                <a:gd name="connsiteX936" fmla="*/ 1364183 w 1607795"/>
                <a:gd name="connsiteY936" fmla="*/ 94641 h 1988131"/>
                <a:gd name="connsiteX937" fmla="*/ 1406246 w 1607795"/>
                <a:gd name="connsiteY937" fmla="*/ 89383 h 1988131"/>
                <a:gd name="connsiteX938" fmla="*/ 1397483 w 1607795"/>
                <a:gd name="connsiteY938" fmla="*/ 90259 h 1988131"/>
                <a:gd name="connsiteX939" fmla="*/ 1397483 w 1607795"/>
                <a:gd name="connsiteY939" fmla="*/ 96393 h 1988131"/>
                <a:gd name="connsiteX940" fmla="*/ 1406246 w 1607795"/>
                <a:gd name="connsiteY940" fmla="*/ 89383 h 1988131"/>
                <a:gd name="connsiteX941" fmla="*/ 1422019 w 1607795"/>
                <a:gd name="connsiteY941" fmla="*/ 85878 h 1988131"/>
                <a:gd name="connsiteX942" fmla="*/ 1423772 w 1607795"/>
                <a:gd name="connsiteY942" fmla="*/ 88506 h 1988131"/>
                <a:gd name="connsiteX943" fmla="*/ 1427277 w 1607795"/>
                <a:gd name="connsiteY943" fmla="*/ 89383 h 1988131"/>
                <a:gd name="connsiteX944" fmla="*/ 1427277 w 1607795"/>
                <a:gd name="connsiteY944" fmla="*/ 85878 h 1988131"/>
                <a:gd name="connsiteX945" fmla="*/ 1422019 w 1607795"/>
                <a:gd name="connsiteY945" fmla="*/ 85878 h 1988131"/>
                <a:gd name="connsiteX946" fmla="*/ 1280497 w 1607795"/>
                <a:gd name="connsiteY946" fmla="*/ 22346 h 1988131"/>
                <a:gd name="connsiteX947" fmla="*/ 1281811 w 1607795"/>
                <a:gd name="connsiteY947" fmla="*/ 24537 h 1988131"/>
                <a:gd name="connsiteX948" fmla="*/ 1284440 w 1607795"/>
                <a:gd name="connsiteY948" fmla="*/ 25413 h 1988131"/>
                <a:gd name="connsiteX949" fmla="*/ 1290574 w 1607795"/>
                <a:gd name="connsiteY949" fmla="*/ 24537 h 1988131"/>
                <a:gd name="connsiteX950" fmla="*/ 1322121 w 1607795"/>
                <a:gd name="connsiteY950" fmla="*/ 24537 h 1988131"/>
                <a:gd name="connsiteX951" fmla="*/ 1330884 w 1607795"/>
                <a:gd name="connsiteY951" fmla="*/ 28042 h 1988131"/>
                <a:gd name="connsiteX952" fmla="*/ 1364183 w 1607795"/>
                <a:gd name="connsiteY952" fmla="*/ 35052 h 1988131"/>
                <a:gd name="connsiteX953" fmla="*/ 1378204 w 1607795"/>
                <a:gd name="connsiteY953" fmla="*/ 41186 h 1988131"/>
                <a:gd name="connsiteX954" fmla="*/ 1385215 w 1607795"/>
                <a:gd name="connsiteY954" fmla="*/ 52578 h 1988131"/>
                <a:gd name="connsiteX955" fmla="*/ 1393978 w 1607795"/>
                <a:gd name="connsiteY955" fmla="*/ 70104 h 1988131"/>
                <a:gd name="connsiteX956" fmla="*/ 1397483 w 1607795"/>
                <a:gd name="connsiteY956" fmla="*/ 65723 h 1988131"/>
                <a:gd name="connsiteX957" fmla="*/ 1402741 w 1607795"/>
                <a:gd name="connsiteY957" fmla="*/ 63094 h 1988131"/>
                <a:gd name="connsiteX958" fmla="*/ 1409751 w 1607795"/>
                <a:gd name="connsiteY958" fmla="*/ 52578 h 1988131"/>
                <a:gd name="connsiteX959" fmla="*/ 1404493 w 1607795"/>
                <a:gd name="connsiteY959" fmla="*/ 48197 h 1988131"/>
                <a:gd name="connsiteX960" fmla="*/ 1397483 w 1607795"/>
                <a:gd name="connsiteY960" fmla="*/ 49073 h 1988131"/>
                <a:gd name="connsiteX961" fmla="*/ 1397483 w 1607795"/>
                <a:gd name="connsiteY961" fmla="*/ 42062 h 1988131"/>
                <a:gd name="connsiteX962" fmla="*/ 1422019 w 1607795"/>
                <a:gd name="connsiteY962" fmla="*/ 42062 h 1988131"/>
                <a:gd name="connsiteX963" fmla="*/ 1431658 w 1607795"/>
                <a:gd name="connsiteY963" fmla="*/ 47320 h 1988131"/>
                <a:gd name="connsiteX964" fmla="*/ 1444803 w 1607795"/>
                <a:gd name="connsiteY964" fmla="*/ 57836 h 1988131"/>
                <a:gd name="connsiteX965" fmla="*/ 1437793 w 1607795"/>
                <a:gd name="connsiteY965" fmla="*/ 58712 h 1988131"/>
                <a:gd name="connsiteX966" fmla="*/ 1430782 w 1607795"/>
                <a:gd name="connsiteY966" fmla="*/ 59589 h 1988131"/>
                <a:gd name="connsiteX967" fmla="*/ 1409751 w 1607795"/>
                <a:gd name="connsiteY967" fmla="*/ 66599 h 1988131"/>
                <a:gd name="connsiteX968" fmla="*/ 1403617 w 1607795"/>
                <a:gd name="connsiteY968" fmla="*/ 68352 h 1988131"/>
                <a:gd name="connsiteX969" fmla="*/ 1397483 w 1607795"/>
                <a:gd name="connsiteY969" fmla="*/ 71857 h 1988131"/>
                <a:gd name="connsiteX970" fmla="*/ 1406246 w 1607795"/>
                <a:gd name="connsiteY970" fmla="*/ 77114 h 1988131"/>
                <a:gd name="connsiteX971" fmla="*/ 1409751 w 1607795"/>
                <a:gd name="connsiteY971" fmla="*/ 82372 h 1988131"/>
                <a:gd name="connsiteX972" fmla="*/ 1422019 w 1607795"/>
                <a:gd name="connsiteY972" fmla="*/ 82372 h 1988131"/>
                <a:gd name="connsiteX973" fmla="*/ 1422019 w 1607795"/>
                <a:gd name="connsiteY973" fmla="*/ 78867 h 1988131"/>
                <a:gd name="connsiteX974" fmla="*/ 1436040 w 1607795"/>
                <a:gd name="connsiteY974" fmla="*/ 75362 h 1988131"/>
                <a:gd name="connsiteX975" fmla="*/ 1441298 w 1607795"/>
                <a:gd name="connsiteY975" fmla="*/ 78867 h 1988131"/>
                <a:gd name="connsiteX976" fmla="*/ 1444803 w 1607795"/>
                <a:gd name="connsiteY976" fmla="*/ 85878 h 1988131"/>
                <a:gd name="connsiteX977" fmla="*/ 1448308 w 1607795"/>
                <a:gd name="connsiteY977" fmla="*/ 89383 h 1988131"/>
                <a:gd name="connsiteX978" fmla="*/ 1459700 w 1607795"/>
                <a:gd name="connsiteY978" fmla="*/ 92888 h 1988131"/>
                <a:gd name="connsiteX979" fmla="*/ 1467587 w 1607795"/>
                <a:gd name="connsiteY979" fmla="*/ 96393 h 1988131"/>
                <a:gd name="connsiteX980" fmla="*/ 1483360 w 1607795"/>
                <a:gd name="connsiteY980" fmla="*/ 108661 h 1988131"/>
                <a:gd name="connsiteX981" fmla="*/ 1489494 w 1607795"/>
                <a:gd name="connsiteY981" fmla="*/ 122682 h 1988131"/>
                <a:gd name="connsiteX982" fmla="*/ 1497381 w 1607795"/>
                <a:gd name="connsiteY982" fmla="*/ 129693 h 1988131"/>
                <a:gd name="connsiteX983" fmla="*/ 1509649 w 1607795"/>
                <a:gd name="connsiteY983" fmla="*/ 136703 h 1988131"/>
                <a:gd name="connsiteX984" fmla="*/ 1518412 w 1607795"/>
                <a:gd name="connsiteY984" fmla="*/ 152476 h 1988131"/>
                <a:gd name="connsiteX985" fmla="*/ 1519289 w 1607795"/>
                <a:gd name="connsiteY985" fmla="*/ 168250 h 1988131"/>
                <a:gd name="connsiteX986" fmla="*/ 1518412 w 1607795"/>
                <a:gd name="connsiteY986" fmla="*/ 185776 h 1988131"/>
                <a:gd name="connsiteX987" fmla="*/ 1518412 w 1607795"/>
                <a:gd name="connsiteY987" fmla="*/ 189281 h 1988131"/>
                <a:gd name="connsiteX988" fmla="*/ 1518412 w 1607795"/>
                <a:gd name="connsiteY988" fmla="*/ 213817 h 1988131"/>
                <a:gd name="connsiteX989" fmla="*/ 1518412 w 1607795"/>
                <a:gd name="connsiteY989" fmla="*/ 224333 h 1988131"/>
                <a:gd name="connsiteX990" fmla="*/ 1516660 w 1607795"/>
                <a:gd name="connsiteY990" fmla="*/ 227838 h 1988131"/>
                <a:gd name="connsiteX991" fmla="*/ 1514907 w 1607795"/>
                <a:gd name="connsiteY991" fmla="*/ 233096 h 1988131"/>
                <a:gd name="connsiteX992" fmla="*/ 1504391 w 1607795"/>
                <a:gd name="connsiteY992" fmla="*/ 255880 h 1988131"/>
                <a:gd name="connsiteX993" fmla="*/ 1502639 w 1607795"/>
                <a:gd name="connsiteY993" fmla="*/ 259385 h 1988131"/>
                <a:gd name="connsiteX994" fmla="*/ 1500010 w 1607795"/>
                <a:gd name="connsiteY994" fmla="*/ 267272 h 1988131"/>
                <a:gd name="connsiteX995" fmla="*/ 1497381 w 1607795"/>
                <a:gd name="connsiteY995" fmla="*/ 275158 h 1988131"/>
                <a:gd name="connsiteX996" fmla="*/ 1492999 w 1607795"/>
                <a:gd name="connsiteY996" fmla="*/ 279540 h 1988131"/>
                <a:gd name="connsiteX997" fmla="*/ 1490370 w 1607795"/>
                <a:gd name="connsiteY997" fmla="*/ 285674 h 1988131"/>
                <a:gd name="connsiteX998" fmla="*/ 1467587 w 1607795"/>
                <a:gd name="connsiteY998" fmla="*/ 290932 h 1988131"/>
                <a:gd name="connsiteX999" fmla="*/ 1444803 w 1607795"/>
                <a:gd name="connsiteY999" fmla="*/ 299695 h 1988131"/>
                <a:gd name="connsiteX1000" fmla="*/ 1422019 w 1607795"/>
                <a:gd name="connsiteY1000" fmla="*/ 299695 h 1988131"/>
                <a:gd name="connsiteX1001" fmla="*/ 1418514 w 1607795"/>
                <a:gd name="connsiteY1001" fmla="*/ 297942 h 1988131"/>
                <a:gd name="connsiteX1002" fmla="*/ 1415009 w 1607795"/>
                <a:gd name="connsiteY1002" fmla="*/ 299695 h 1988131"/>
                <a:gd name="connsiteX1003" fmla="*/ 1403617 w 1607795"/>
                <a:gd name="connsiteY1003" fmla="*/ 300571 h 1988131"/>
                <a:gd name="connsiteX1004" fmla="*/ 1393978 w 1607795"/>
                <a:gd name="connsiteY1004" fmla="*/ 299695 h 1988131"/>
                <a:gd name="connsiteX1005" fmla="*/ 1364183 w 1607795"/>
                <a:gd name="connsiteY1005" fmla="*/ 289179 h 1988131"/>
                <a:gd name="connsiteX1006" fmla="*/ 1358926 w 1607795"/>
                <a:gd name="connsiteY1006" fmla="*/ 289179 h 1988131"/>
                <a:gd name="connsiteX1007" fmla="*/ 1374699 w 1607795"/>
                <a:gd name="connsiteY1007" fmla="*/ 295313 h 1988131"/>
                <a:gd name="connsiteX1008" fmla="*/ 1388720 w 1607795"/>
                <a:gd name="connsiteY1008" fmla="*/ 299695 h 1988131"/>
                <a:gd name="connsiteX1009" fmla="*/ 1376452 w 1607795"/>
                <a:gd name="connsiteY1009" fmla="*/ 301447 h 1988131"/>
                <a:gd name="connsiteX1010" fmla="*/ 1362431 w 1607795"/>
                <a:gd name="connsiteY1010" fmla="*/ 299695 h 1988131"/>
                <a:gd name="connsiteX1011" fmla="*/ 1341400 w 1607795"/>
                <a:gd name="connsiteY1011" fmla="*/ 300571 h 1988131"/>
                <a:gd name="connsiteX1012" fmla="*/ 1325626 w 1607795"/>
                <a:gd name="connsiteY1012" fmla="*/ 303200 h 1988131"/>
                <a:gd name="connsiteX1013" fmla="*/ 1318616 w 1607795"/>
                <a:gd name="connsiteY1013" fmla="*/ 306705 h 1988131"/>
                <a:gd name="connsiteX1014" fmla="*/ 1313358 w 1607795"/>
                <a:gd name="connsiteY1014" fmla="*/ 306705 h 1988131"/>
                <a:gd name="connsiteX1015" fmla="*/ 1333513 w 1607795"/>
                <a:gd name="connsiteY1015" fmla="*/ 299695 h 1988131"/>
                <a:gd name="connsiteX1016" fmla="*/ 1351916 w 1607795"/>
                <a:gd name="connsiteY1016" fmla="*/ 290932 h 1988131"/>
                <a:gd name="connsiteX1017" fmla="*/ 1342276 w 1607795"/>
                <a:gd name="connsiteY1017" fmla="*/ 291808 h 1988131"/>
                <a:gd name="connsiteX1018" fmla="*/ 1330884 w 1607795"/>
                <a:gd name="connsiteY1018" fmla="*/ 290932 h 1988131"/>
                <a:gd name="connsiteX1019" fmla="*/ 1343152 w 1607795"/>
                <a:gd name="connsiteY1019" fmla="*/ 285674 h 1988131"/>
                <a:gd name="connsiteX1020" fmla="*/ 1339647 w 1607795"/>
                <a:gd name="connsiteY1020" fmla="*/ 285674 h 1988131"/>
                <a:gd name="connsiteX1021" fmla="*/ 1322121 w 1607795"/>
                <a:gd name="connsiteY1021" fmla="*/ 292684 h 1988131"/>
                <a:gd name="connsiteX1022" fmla="*/ 1302843 w 1607795"/>
                <a:gd name="connsiteY1022" fmla="*/ 299695 h 1988131"/>
                <a:gd name="connsiteX1023" fmla="*/ 1299337 w 1607795"/>
                <a:gd name="connsiteY1023" fmla="*/ 303200 h 1988131"/>
                <a:gd name="connsiteX1024" fmla="*/ 1294080 w 1607795"/>
                <a:gd name="connsiteY1024" fmla="*/ 303200 h 1988131"/>
                <a:gd name="connsiteX1025" fmla="*/ 1284440 w 1607795"/>
                <a:gd name="connsiteY1025" fmla="*/ 310210 h 1988131"/>
                <a:gd name="connsiteX1026" fmla="*/ 1273049 w 1607795"/>
                <a:gd name="connsiteY1026" fmla="*/ 313716 h 1988131"/>
                <a:gd name="connsiteX1027" fmla="*/ 1246759 w 1607795"/>
                <a:gd name="connsiteY1027" fmla="*/ 331241 h 1988131"/>
                <a:gd name="connsiteX1028" fmla="*/ 1278306 w 1607795"/>
                <a:gd name="connsiteY1028" fmla="*/ 320726 h 1988131"/>
                <a:gd name="connsiteX1029" fmla="*/ 1309853 w 1607795"/>
                <a:gd name="connsiteY1029" fmla="*/ 310210 h 1988131"/>
                <a:gd name="connsiteX1030" fmla="*/ 1294080 w 1607795"/>
                <a:gd name="connsiteY1030" fmla="*/ 317221 h 1988131"/>
                <a:gd name="connsiteX1031" fmla="*/ 1269543 w 1607795"/>
                <a:gd name="connsiteY1031" fmla="*/ 328613 h 1988131"/>
                <a:gd name="connsiteX1032" fmla="*/ 1243254 w 1607795"/>
                <a:gd name="connsiteY1032" fmla="*/ 341757 h 1988131"/>
                <a:gd name="connsiteX1033" fmla="*/ 1221346 w 1607795"/>
                <a:gd name="connsiteY1033" fmla="*/ 351396 h 1988131"/>
                <a:gd name="connsiteX1034" fmla="*/ 1195934 w 1607795"/>
                <a:gd name="connsiteY1034" fmla="*/ 362788 h 1988131"/>
                <a:gd name="connsiteX1035" fmla="*/ 1157377 w 1607795"/>
                <a:gd name="connsiteY1035" fmla="*/ 389077 h 1988131"/>
                <a:gd name="connsiteX1036" fmla="*/ 1153872 w 1607795"/>
                <a:gd name="connsiteY1036" fmla="*/ 390830 h 1988131"/>
                <a:gd name="connsiteX1037" fmla="*/ 1156500 w 1607795"/>
                <a:gd name="connsiteY1037" fmla="*/ 396964 h 1988131"/>
                <a:gd name="connsiteX1038" fmla="*/ 1160882 w 1607795"/>
                <a:gd name="connsiteY1038" fmla="*/ 403098 h 1988131"/>
                <a:gd name="connsiteX1039" fmla="*/ 1162635 w 1607795"/>
                <a:gd name="connsiteY1039" fmla="*/ 407480 h 1988131"/>
                <a:gd name="connsiteX1040" fmla="*/ 1167892 w 1607795"/>
                <a:gd name="connsiteY1040" fmla="*/ 410109 h 1988131"/>
                <a:gd name="connsiteX1041" fmla="*/ 1177531 w 1607795"/>
                <a:gd name="connsiteY1041" fmla="*/ 411861 h 1988131"/>
                <a:gd name="connsiteX1042" fmla="*/ 1183666 w 1607795"/>
                <a:gd name="connsiteY1042" fmla="*/ 418871 h 1988131"/>
                <a:gd name="connsiteX1043" fmla="*/ 1188923 w 1607795"/>
                <a:gd name="connsiteY1043" fmla="*/ 424129 h 1988131"/>
                <a:gd name="connsiteX1044" fmla="*/ 1191553 w 1607795"/>
                <a:gd name="connsiteY1044" fmla="*/ 421500 h 1988131"/>
                <a:gd name="connsiteX1045" fmla="*/ 1194181 w 1607795"/>
                <a:gd name="connsiteY1045" fmla="*/ 418871 h 1988131"/>
                <a:gd name="connsiteX1046" fmla="*/ 1197686 w 1607795"/>
                <a:gd name="connsiteY1046" fmla="*/ 420624 h 1988131"/>
                <a:gd name="connsiteX1047" fmla="*/ 1202945 w 1607795"/>
                <a:gd name="connsiteY1047" fmla="*/ 422377 h 1988131"/>
                <a:gd name="connsiteX1048" fmla="*/ 1206449 w 1607795"/>
                <a:gd name="connsiteY1048" fmla="*/ 424129 h 1988131"/>
                <a:gd name="connsiteX1049" fmla="*/ 1209955 w 1607795"/>
                <a:gd name="connsiteY1049" fmla="*/ 426758 h 1988131"/>
                <a:gd name="connsiteX1050" fmla="*/ 1215213 w 1607795"/>
                <a:gd name="connsiteY1050" fmla="*/ 429387 h 1988131"/>
                <a:gd name="connsiteX1051" fmla="*/ 1220470 w 1607795"/>
                <a:gd name="connsiteY1051" fmla="*/ 426758 h 1988131"/>
                <a:gd name="connsiteX1052" fmla="*/ 1227481 w 1607795"/>
                <a:gd name="connsiteY1052" fmla="*/ 424129 h 1988131"/>
                <a:gd name="connsiteX1053" fmla="*/ 1230986 w 1607795"/>
                <a:gd name="connsiteY1053" fmla="*/ 431140 h 1988131"/>
                <a:gd name="connsiteX1054" fmla="*/ 1239749 w 1607795"/>
                <a:gd name="connsiteY1054" fmla="*/ 434645 h 1988131"/>
                <a:gd name="connsiteX1055" fmla="*/ 1257275 w 1607795"/>
                <a:gd name="connsiteY1055" fmla="*/ 443408 h 1988131"/>
                <a:gd name="connsiteX1056" fmla="*/ 1269543 w 1607795"/>
                <a:gd name="connsiteY1056" fmla="*/ 453923 h 1988131"/>
                <a:gd name="connsiteX1057" fmla="*/ 1278306 w 1607795"/>
                <a:gd name="connsiteY1057" fmla="*/ 461810 h 1988131"/>
                <a:gd name="connsiteX1058" fmla="*/ 1294080 w 1607795"/>
                <a:gd name="connsiteY1058" fmla="*/ 460934 h 1988131"/>
                <a:gd name="connsiteX1059" fmla="*/ 1302843 w 1607795"/>
                <a:gd name="connsiteY1059" fmla="*/ 458305 h 1988131"/>
                <a:gd name="connsiteX1060" fmla="*/ 1309853 w 1607795"/>
                <a:gd name="connsiteY1060" fmla="*/ 455676 h 1988131"/>
                <a:gd name="connsiteX1061" fmla="*/ 1322121 w 1607795"/>
                <a:gd name="connsiteY1061" fmla="*/ 453923 h 1988131"/>
                <a:gd name="connsiteX1062" fmla="*/ 1330884 w 1607795"/>
                <a:gd name="connsiteY1062" fmla="*/ 450418 h 1988131"/>
                <a:gd name="connsiteX1063" fmla="*/ 1339647 w 1607795"/>
                <a:gd name="connsiteY1063" fmla="*/ 446037 h 1988131"/>
                <a:gd name="connsiteX1064" fmla="*/ 1351916 w 1607795"/>
                <a:gd name="connsiteY1064" fmla="*/ 443408 h 1988131"/>
                <a:gd name="connsiteX1065" fmla="*/ 1371194 w 1607795"/>
                <a:gd name="connsiteY1065" fmla="*/ 436398 h 1988131"/>
                <a:gd name="connsiteX1066" fmla="*/ 1385215 w 1607795"/>
                <a:gd name="connsiteY1066" fmla="*/ 439903 h 1988131"/>
                <a:gd name="connsiteX1067" fmla="*/ 1415009 w 1607795"/>
                <a:gd name="connsiteY1067" fmla="*/ 453923 h 1988131"/>
                <a:gd name="connsiteX1068" fmla="*/ 1423772 w 1607795"/>
                <a:gd name="connsiteY1068" fmla="*/ 456552 h 1988131"/>
                <a:gd name="connsiteX1069" fmla="*/ 1436040 w 1607795"/>
                <a:gd name="connsiteY1069" fmla="*/ 460934 h 1988131"/>
                <a:gd name="connsiteX1070" fmla="*/ 1444803 w 1607795"/>
                <a:gd name="connsiteY1070" fmla="*/ 464439 h 1988131"/>
                <a:gd name="connsiteX1071" fmla="*/ 1458824 w 1607795"/>
                <a:gd name="connsiteY1071" fmla="*/ 469697 h 1988131"/>
                <a:gd name="connsiteX1072" fmla="*/ 1476350 w 1607795"/>
                <a:gd name="connsiteY1072" fmla="*/ 480212 h 1988131"/>
                <a:gd name="connsiteX1073" fmla="*/ 1502639 w 1607795"/>
                <a:gd name="connsiteY1073" fmla="*/ 487223 h 1988131"/>
                <a:gd name="connsiteX1074" fmla="*/ 1504391 w 1607795"/>
                <a:gd name="connsiteY1074" fmla="*/ 487223 h 1988131"/>
                <a:gd name="connsiteX1075" fmla="*/ 1530681 w 1607795"/>
                <a:gd name="connsiteY1075" fmla="*/ 494233 h 1988131"/>
                <a:gd name="connsiteX1076" fmla="*/ 1534186 w 1607795"/>
                <a:gd name="connsiteY1076" fmla="*/ 497738 h 1988131"/>
                <a:gd name="connsiteX1077" fmla="*/ 1560475 w 1607795"/>
                <a:gd name="connsiteY1077" fmla="*/ 513512 h 1988131"/>
                <a:gd name="connsiteX1078" fmla="*/ 1581506 w 1607795"/>
                <a:gd name="connsiteY1078" fmla="*/ 525780 h 1988131"/>
                <a:gd name="connsiteX1079" fmla="*/ 1584135 w 1607795"/>
                <a:gd name="connsiteY1079" fmla="*/ 531038 h 1988131"/>
                <a:gd name="connsiteX1080" fmla="*/ 1590269 w 1607795"/>
                <a:gd name="connsiteY1080" fmla="*/ 532790 h 1988131"/>
                <a:gd name="connsiteX1081" fmla="*/ 1606042 w 1607795"/>
                <a:gd name="connsiteY1081" fmla="*/ 545059 h 1988131"/>
                <a:gd name="connsiteX1082" fmla="*/ 1606919 w 1607795"/>
                <a:gd name="connsiteY1082" fmla="*/ 553822 h 1988131"/>
                <a:gd name="connsiteX1083" fmla="*/ 1606042 w 1607795"/>
                <a:gd name="connsiteY1083" fmla="*/ 564337 h 1988131"/>
                <a:gd name="connsiteX1084" fmla="*/ 1604290 w 1607795"/>
                <a:gd name="connsiteY1084" fmla="*/ 576606 h 1988131"/>
                <a:gd name="connsiteX1085" fmla="*/ 1606042 w 1607795"/>
                <a:gd name="connsiteY1085" fmla="*/ 601142 h 1988131"/>
                <a:gd name="connsiteX1086" fmla="*/ 1607795 w 1607795"/>
                <a:gd name="connsiteY1086" fmla="*/ 606400 h 1988131"/>
                <a:gd name="connsiteX1087" fmla="*/ 1606919 w 1607795"/>
                <a:gd name="connsiteY1087" fmla="*/ 615163 h 1988131"/>
                <a:gd name="connsiteX1088" fmla="*/ 1595527 w 1607795"/>
                <a:gd name="connsiteY1088" fmla="*/ 620420 h 1988131"/>
                <a:gd name="connsiteX1089" fmla="*/ 1593774 w 1607795"/>
                <a:gd name="connsiteY1089" fmla="*/ 627431 h 1988131"/>
                <a:gd name="connsiteX1090" fmla="*/ 1581506 w 1607795"/>
                <a:gd name="connsiteY1090" fmla="*/ 643204 h 1988131"/>
                <a:gd name="connsiteX1091" fmla="*/ 1560475 w 1607795"/>
                <a:gd name="connsiteY1091" fmla="*/ 660730 h 1988131"/>
                <a:gd name="connsiteX1092" fmla="*/ 1553464 w 1607795"/>
                <a:gd name="connsiteY1092" fmla="*/ 671246 h 1988131"/>
                <a:gd name="connsiteX1093" fmla="*/ 1546454 w 1607795"/>
                <a:gd name="connsiteY1093" fmla="*/ 674751 h 1988131"/>
                <a:gd name="connsiteX1094" fmla="*/ 1542949 w 1607795"/>
                <a:gd name="connsiteY1094" fmla="*/ 694030 h 1988131"/>
                <a:gd name="connsiteX1095" fmla="*/ 1541196 w 1607795"/>
                <a:gd name="connsiteY1095" fmla="*/ 730834 h 1988131"/>
                <a:gd name="connsiteX1096" fmla="*/ 1541196 w 1607795"/>
                <a:gd name="connsiteY1096" fmla="*/ 713308 h 1988131"/>
                <a:gd name="connsiteX1097" fmla="*/ 1534186 w 1607795"/>
                <a:gd name="connsiteY1097" fmla="*/ 713308 h 1988131"/>
                <a:gd name="connsiteX1098" fmla="*/ 1532433 w 1607795"/>
                <a:gd name="connsiteY1098" fmla="*/ 718566 h 1988131"/>
                <a:gd name="connsiteX1099" fmla="*/ 1530681 w 1607795"/>
                <a:gd name="connsiteY1099" fmla="*/ 730834 h 1988131"/>
                <a:gd name="connsiteX1100" fmla="*/ 1530681 w 1607795"/>
                <a:gd name="connsiteY1100" fmla="*/ 767639 h 1988131"/>
                <a:gd name="connsiteX1101" fmla="*/ 1527175 w 1607795"/>
                <a:gd name="connsiteY1101" fmla="*/ 778155 h 1988131"/>
                <a:gd name="connsiteX1102" fmla="*/ 1527175 w 1607795"/>
                <a:gd name="connsiteY1102" fmla="*/ 806196 h 1988131"/>
                <a:gd name="connsiteX1103" fmla="*/ 1530681 w 1607795"/>
                <a:gd name="connsiteY1103" fmla="*/ 841248 h 1988131"/>
                <a:gd name="connsiteX1104" fmla="*/ 1530681 w 1607795"/>
                <a:gd name="connsiteY1104" fmla="*/ 862279 h 1988131"/>
                <a:gd name="connsiteX1105" fmla="*/ 1532433 w 1607795"/>
                <a:gd name="connsiteY1105" fmla="*/ 864032 h 1988131"/>
                <a:gd name="connsiteX1106" fmla="*/ 1530681 w 1607795"/>
                <a:gd name="connsiteY1106" fmla="*/ 865784 h 1988131"/>
                <a:gd name="connsiteX1107" fmla="*/ 1534186 w 1607795"/>
                <a:gd name="connsiteY1107" fmla="*/ 890321 h 1988131"/>
                <a:gd name="connsiteX1108" fmla="*/ 1534186 w 1607795"/>
                <a:gd name="connsiteY1108" fmla="*/ 902589 h 1988131"/>
                <a:gd name="connsiteX1109" fmla="*/ 1534186 w 1607795"/>
                <a:gd name="connsiteY1109" fmla="*/ 913105 h 1988131"/>
                <a:gd name="connsiteX1110" fmla="*/ 1534186 w 1607795"/>
                <a:gd name="connsiteY1110" fmla="*/ 918362 h 1988131"/>
                <a:gd name="connsiteX1111" fmla="*/ 1537691 w 1607795"/>
                <a:gd name="connsiteY1111" fmla="*/ 925373 h 1988131"/>
                <a:gd name="connsiteX1112" fmla="*/ 1541196 w 1607795"/>
                <a:gd name="connsiteY1112" fmla="*/ 932383 h 1988131"/>
                <a:gd name="connsiteX1113" fmla="*/ 1542072 w 1607795"/>
                <a:gd name="connsiteY1113" fmla="*/ 944651 h 1988131"/>
                <a:gd name="connsiteX1114" fmla="*/ 1542949 w 1607795"/>
                <a:gd name="connsiteY1114" fmla="*/ 955167 h 1988131"/>
                <a:gd name="connsiteX1115" fmla="*/ 1544701 w 1607795"/>
                <a:gd name="connsiteY1115" fmla="*/ 965683 h 1988131"/>
                <a:gd name="connsiteX1116" fmla="*/ 1546454 w 1607795"/>
                <a:gd name="connsiteY1116" fmla="*/ 979703 h 1988131"/>
                <a:gd name="connsiteX1117" fmla="*/ 1549959 w 1607795"/>
                <a:gd name="connsiteY1117" fmla="*/ 991972 h 1988131"/>
                <a:gd name="connsiteX1118" fmla="*/ 1553464 w 1607795"/>
                <a:gd name="connsiteY1118" fmla="*/ 1007745 h 1988131"/>
                <a:gd name="connsiteX1119" fmla="*/ 1553464 w 1607795"/>
                <a:gd name="connsiteY1119" fmla="*/ 1014755 h 1988131"/>
                <a:gd name="connsiteX1120" fmla="*/ 1542949 w 1607795"/>
                <a:gd name="connsiteY1120" fmla="*/ 1044550 h 1988131"/>
                <a:gd name="connsiteX1121" fmla="*/ 1542949 w 1607795"/>
                <a:gd name="connsiteY1121" fmla="*/ 1072591 h 1988131"/>
                <a:gd name="connsiteX1122" fmla="*/ 1546454 w 1607795"/>
                <a:gd name="connsiteY1122" fmla="*/ 1099757 h 1988131"/>
                <a:gd name="connsiteX1123" fmla="*/ 1553464 w 1607795"/>
                <a:gd name="connsiteY1123" fmla="*/ 1128674 h 1988131"/>
                <a:gd name="connsiteX1124" fmla="*/ 1553464 w 1607795"/>
                <a:gd name="connsiteY1124" fmla="*/ 1137437 h 1988131"/>
                <a:gd name="connsiteX1125" fmla="*/ 1546454 w 1607795"/>
                <a:gd name="connsiteY1125" fmla="*/ 1140943 h 1988131"/>
                <a:gd name="connsiteX1126" fmla="*/ 1548206 w 1607795"/>
                <a:gd name="connsiteY1126" fmla="*/ 1147953 h 1988131"/>
                <a:gd name="connsiteX1127" fmla="*/ 1534186 w 1607795"/>
                <a:gd name="connsiteY1127" fmla="*/ 1161974 h 1988131"/>
                <a:gd name="connsiteX1128" fmla="*/ 1502639 w 1607795"/>
                <a:gd name="connsiteY1128" fmla="*/ 1172490 h 1988131"/>
                <a:gd name="connsiteX1129" fmla="*/ 1497381 w 1607795"/>
                <a:gd name="connsiteY1129" fmla="*/ 1175995 h 1988131"/>
                <a:gd name="connsiteX1130" fmla="*/ 1497381 w 1607795"/>
                <a:gd name="connsiteY1130" fmla="*/ 1188263 h 1988131"/>
                <a:gd name="connsiteX1131" fmla="*/ 1494752 w 1607795"/>
                <a:gd name="connsiteY1131" fmla="*/ 1196150 h 1988131"/>
                <a:gd name="connsiteX1132" fmla="*/ 1483360 w 1607795"/>
                <a:gd name="connsiteY1132" fmla="*/ 1198778 h 1988131"/>
                <a:gd name="connsiteX1133" fmla="*/ 1478979 w 1607795"/>
                <a:gd name="connsiteY1133" fmla="*/ 1199655 h 1988131"/>
                <a:gd name="connsiteX1134" fmla="*/ 1471092 w 1607795"/>
                <a:gd name="connsiteY1134" fmla="*/ 1200531 h 1988131"/>
                <a:gd name="connsiteX1135" fmla="*/ 1467587 w 1607795"/>
                <a:gd name="connsiteY1135" fmla="*/ 1198778 h 1988131"/>
                <a:gd name="connsiteX1136" fmla="*/ 1458824 w 1607795"/>
                <a:gd name="connsiteY1136" fmla="*/ 1198778 h 1988131"/>
                <a:gd name="connsiteX1137" fmla="*/ 1451814 w 1607795"/>
                <a:gd name="connsiteY1137" fmla="*/ 1200531 h 1988131"/>
                <a:gd name="connsiteX1138" fmla="*/ 1439545 w 1607795"/>
                <a:gd name="connsiteY1138" fmla="*/ 1207541 h 1988131"/>
                <a:gd name="connsiteX1139" fmla="*/ 1436040 w 1607795"/>
                <a:gd name="connsiteY1139" fmla="*/ 1211047 h 1988131"/>
                <a:gd name="connsiteX1140" fmla="*/ 1436040 w 1607795"/>
                <a:gd name="connsiteY1140" fmla="*/ 1202284 h 1988131"/>
                <a:gd name="connsiteX1141" fmla="*/ 1415009 w 1607795"/>
                <a:gd name="connsiteY1141" fmla="*/ 1200531 h 1988131"/>
                <a:gd name="connsiteX1142" fmla="*/ 1400988 w 1607795"/>
                <a:gd name="connsiteY1142" fmla="*/ 1200531 h 1988131"/>
                <a:gd name="connsiteX1143" fmla="*/ 1388720 w 1607795"/>
                <a:gd name="connsiteY1143" fmla="*/ 1200531 h 1988131"/>
                <a:gd name="connsiteX1144" fmla="*/ 1386967 w 1607795"/>
                <a:gd name="connsiteY1144" fmla="*/ 1200531 h 1988131"/>
                <a:gd name="connsiteX1145" fmla="*/ 1385215 w 1607795"/>
                <a:gd name="connsiteY1145" fmla="*/ 1202284 h 1988131"/>
                <a:gd name="connsiteX1146" fmla="*/ 1373823 w 1607795"/>
                <a:gd name="connsiteY1146" fmla="*/ 1200531 h 1988131"/>
                <a:gd name="connsiteX1147" fmla="*/ 1358926 w 1607795"/>
                <a:gd name="connsiteY1147" fmla="*/ 1198778 h 1988131"/>
                <a:gd name="connsiteX1148" fmla="*/ 1355421 w 1607795"/>
                <a:gd name="connsiteY1148" fmla="*/ 1202284 h 1988131"/>
                <a:gd name="connsiteX1149" fmla="*/ 1325626 w 1607795"/>
                <a:gd name="connsiteY1149" fmla="*/ 1190015 h 1988131"/>
                <a:gd name="connsiteX1150" fmla="*/ 1320369 w 1607795"/>
                <a:gd name="connsiteY1150" fmla="*/ 1187387 h 1988131"/>
                <a:gd name="connsiteX1151" fmla="*/ 1313358 w 1607795"/>
                <a:gd name="connsiteY1151" fmla="*/ 1179500 h 1988131"/>
                <a:gd name="connsiteX1152" fmla="*/ 1304595 w 1607795"/>
                <a:gd name="connsiteY1152" fmla="*/ 1175995 h 1988131"/>
                <a:gd name="connsiteX1153" fmla="*/ 1309853 w 1607795"/>
                <a:gd name="connsiteY1153" fmla="*/ 1172490 h 1988131"/>
                <a:gd name="connsiteX1154" fmla="*/ 1313358 w 1607795"/>
                <a:gd name="connsiteY1154" fmla="*/ 1168984 h 1988131"/>
                <a:gd name="connsiteX1155" fmla="*/ 1304595 w 1607795"/>
                <a:gd name="connsiteY1155" fmla="*/ 1165479 h 1988131"/>
                <a:gd name="connsiteX1156" fmla="*/ 1318616 w 1607795"/>
                <a:gd name="connsiteY1156" fmla="*/ 1165479 h 1988131"/>
                <a:gd name="connsiteX1157" fmla="*/ 1304595 w 1607795"/>
                <a:gd name="connsiteY1157" fmla="*/ 1153211 h 1988131"/>
                <a:gd name="connsiteX1158" fmla="*/ 1304595 w 1607795"/>
                <a:gd name="connsiteY1158" fmla="*/ 1163726 h 1988131"/>
                <a:gd name="connsiteX1159" fmla="*/ 1300213 w 1607795"/>
                <a:gd name="connsiteY1159" fmla="*/ 1155840 h 1988131"/>
                <a:gd name="connsiteX1160" fmla="*/ 1299337 w 1607795"/>
                <a:gd name="connsiteY1160" fmla="*/ 1147953 h 1988131"/>
                <a:gd name="connsiteX1161" fmla="*/ 1294080 w 1607795"/>
                <a:gd name="connsiteY1161" fmla="*/ 1146200 h 1988131"/>
                <a:gd name="connsiteX1162" fmla="*/ 1294080 w 1607795"/>
                <a:gd name="connsiteY1162" fmla="*/ 1158469 h 1988131"/>
                <a:gd name="connsiteX1163" fmla="*/ 1297585 w 1607795"/>
                <a:gd name="connsiteY1163" fmla="*/ 1167232 h 1988131"/>
                <a:gd name="connsiteX1164" fmla="*/ 1299337 w 1607795"/>
                <a:gd name="connsiteY1164" fmla="*/ 1177747 h 1988131"/>
                <a:gd name="connsiteX1165" fmla="*/ 1299337 w 1607795"/>
                <a:gd name="connsiteY1165" fmla="*/ 1193521 h 1988131"/>
                <a:gd name="connsiteX1166" fmla="*/ 1302843 w 1607795"/>
                <a:gd name="connsiteY1166" fmla="*/ 1209294 h 1988131"/>
                <a:gd name="connsiteX1167" fmla="*/ 1301090 w 1607795"/>
                <a:gd name="connsiteY1167" fmla="*/ 1216304 h 1988131"/>
                <a:gd name="connsiteX1168" fmla="*/ 1295832 w 1607795"/>
                <a:gd name="connsiteY1168" fmla="*/ 1225067 h 1988131"/>
                <a:gd name="connsiteX1169" fmla="*/ 1297585 w 1607795"/>
                <a:gd name="connsiteY1169" fmla="*/ 1247851 h 1988131"/>
                <a:gd name="connsiteX1170" fmla="*/ 1299337 w 1607795"/>
                <a:gd name="connsiteY1170" fmla="*/ 1268882 h 1988131"/>
                <a:gd name="connsiteX1171" fmla="*/ 1299337 w 1607795"/>
                <a:gd name="connsiteY1171" fmla="*/ 1275893 h 1988131"/>
                <a:gd name="connsiteX1172" fmla="*/ 1301090 w 1607795"/>
                <a:gd name="connsiteY1172" fmla="*/ 1304811 h 1988131"/>
                <a:gd name="connsiteX1173" fmla="*/ 1302843 w 1607795"/>
                <a:gd name="connsiteY1173" fmla="*/ 1331976 h 1988131"/>
                <a:gd name="connsiteX1174" fmla="*/ 1302843 w 1607795"/>
                <a:gd name="connsiteY1174" fmla="*/ 1389812 h 1988131"/>
                <a:gd name="connsiteX1175" fmla="*/ 1304595 w 1607795"/>
                <a:gd name="connsiteY1175" fmla="*/ 1393317 h 1988131"/>
                <a:gd name="connsiteX1176" fmla="*/ 1310729 w 1607795"/>
                <a:gd name="connsiteY1176" fmla="*/ 1419606 h 1988131"/>
                <a:gd name="connsiteX1177" fmla="*/ 1309853 w 1607795"/>
                <a:gd name="connsiteY1177" fmla="*/ 1438885 h 1988131"/>
                <a:gd name="connsiteX1178" fmla="*/ 1304595 w 1607795"/>
                <a:gd name="connsiteY1178" fmla="*/ 1468679 h 1988131"/>
                <a:gd name="connsiteX1179" fmla="*/ 1304595 w 1607795"/>
                <a:gd name="connsiteY1179" fmla="*/ 1479195 h 1988131"/>
                <a:gd name="connsiteX1180" fmla="*/ 1304595 w 1607795"/>
                <a:gd name="connsiteY1180" fmla="*/ 1494968 h 1988131"/>
                <a:gd name="connsiteX1181" fmla="*/ 1303822 w 1607795"/>
                <a:gd name="connsiteY1181" fmla="*/ 1500378 h 1988131"/>
                <a:gd name="connsiteX1182" fmla="*/ 1266932 w 1607795"/>
                <a:gd name="connsiteY1182" fmla="*/ 1746831 h 1988131"/>
                <a:gd name="connsiteX1183" fmla="*/ 1209782 w 1607795"/>
                <a:gd name="connsiteY1183" fmla="*/ 1988131 h 1988131"/>
                <a:gd name="connsiteX1184" fmla="*/ 1101832 w 1607795"/>
                <a:gd name="connsiteY1184" fmla="*/ 1718256 h 1988131"/>
                <a:gd name="connsiteX1185" fmla="*/ 1053179 w 1607795"/>
                <a:gd name="connsiteY1185" fmla="*/ 1500378 h 1988131"/>
                <a:gd name="connsiteX1186" fmla="*/ 1053973 w 1607795"/>
                <a:gd name="connsiteY1186" fmla="*/ 1497597 h 1988131"/>
                <a:gd name="connsiteX1187" fmla="*/ 1055726 w 1607795"/>
                <a:gd name="connsiteY1187" fmla="*/ 1491463 h 1988131"/>
                <a:gd name="connsiteX1188" fmla="*/ 1055726 w 1607795"/>
                <a:gd name="connsiteY1188" fmla="*/ 1386307 h 1988131"/>
                <a:gd name="connsiteX1189" fmla="*/ 1053097 w 1607795"/>
                <a:gd name="connsiteY1189" fmla="*/ 1376667 h 1988131"/>
                <a:gd name="connsiteX1190" fmla="*/ 1055726 w 1607795"/>
                <a:gd name="connsiteY1190" fmla="*/ 1370533 h 1988131"/>
                <a:gd name="connsiteX1191" fmla="*/ 1057479 w 1607795"/>
                <a:gd name="connsiteY1191" fmla="*/ 1351255 h 1988131"/>
                <a:gd name="connsiteX1192" fmla="*/ 1059231 w 1607795"/>
                <a:gd name="connsiteY1192" fmla="*/ 1335481 h 1988131"/>
                <a:gd name="connsiteX1193" fmla="*/ 1066241 w 1607795"/>
                <a:gd name="connsiteY1193" fmla="*/ 1326718 h 1988131"/>
                <a:gd name="connsiteX1194" fmla="*/ 1062736 w 1607795"/>
                <a:gd name="connsiteY1194" fmla="*/ 1202284 h 1988131"/>
                <a:gd name="connsiteX1195" fmla="*/ 1060984 w 1607795"/>
                <a:gd name="connsiteY1195" fmla="*/ 1197026 h 1988131"/>
                <a:gd name="connsiteX1196" fmla="*/ 1059231 w 1607795"/>
                <a:gd name="connsiteY1196" fmla="*/ 1174242 h 1988131"/>
                <a:gd name="connsiteX1197" fmla="*/ 1060984 w 1607795"/>
                <a:gd name="connsiteY1197" fmla="*/ 1160221 h 1988131"/>
                <a:gd name="connsiteX1198" fmla="*/ 1057479 w 1607795"/>
                <a:gd name="connsiteY1198" fmla="*/ 1060323 h 1988131"/>
                <a:gd name="connsiteX1199" fmla="*/ 1057479 w 1607795"/>
                <a:gd name="connsiteY1199" fmla="*/ 1051560 h 1988131"/>
                <a:gd name="connsiteX1200" fmla="*/ 1055726 w 1607795"/>
                <a:gd name="connsiteY1200" fmla="*/ 1055065 h 1988131"/>
                <a:gd name="connsiteX1201" fmla="*/ 1052220 w 1607795"/>
                <a:gd name="connsiteY1201" fmla="*/ 1062076 h 1988131"/>
                <a:gd name="connsiteX1202" fmla="*/ 1052220 w 1607795"/>
                <a:gd name="connsiteY1202" fmla="*/ 1021766 h 1988131"/>
                <a:gd name="connsiteX1203" fmla="*/ 1050468 w 1607795"/>
                <a:gd name="connsiteY1203" fmla="*/ 1016508 h 1988131"/>
                <a:gd name="connsiteX1204" fmla="*/ 1048716 w 1607795"/>
                <a:gd name="connsiteY1204" fmla="*/ 995477 h 1988131"/>
                <a:gd name="connsiteX1205" fmla="*/ 1045210 w 1607795"/>
                <a:gd name="connsiteY1205" fmla="*/ 990219 h 1988131"/>
                <a:gd name="connsiteX1206" fmla="*/ 1044334 w 1607795"/>
                <a:gd name="connsiteY1206" fmla="*/ 987590 h 1988131"/>
                <a:gd name="connsiteX1207" fmla="*/ 1041705 w 1607795"/>
                <a:gd name="connsiteY1207" fmla="*/ 986714 h 1988131"/>
                <a:gd name="connsiteX1208" fmla="*/ 1041705 w 1607795"/>
                <a:gd name="connsiteY1208" fmla="*/ 956920 h 1988131"/>
                <a:gd name="connsiteX1209" fmla="*/ 1044334 w 1607795"/>
                <a:gd name="connsiteY1209" fmla="*/ 932383 h 1988131"/>
                <a:gd name="connsiteX1210" fmla="*/ 1046963 w 1607795"/>
                <a:gd name="connsiteY1210" fmla="*/ 909599 h 1988131"/>
                <a:gd name="connsiteX1211" fmla="*/ 1046963 w 1607795"/>
                <a:gd name="connsiteY1211" fmla="*/ 888568 h 1988131"/>
                <a:gd name="connsiteX1212" fmla="*/ 1052220 w 1607795"/>
                <a:gd name="connsiteY1212" fmla="*/ 892074 h 1988131"/>
                <a:gd name="connsiteX1213" fmla="*/ 1052220 w 1607795"/>
                <a:gd name="connsiteY1213" fmla="*/ 851764 h 1988131"/>
                <a:gd name="connsiteX1214" fmla="*/ 1046963 w 1607795"/>
                <a:gd name="connsiteY1214" fmla="*/ 823722 h 1988131"/>
                <a:gd name="connsiteX1215" fmla="*/ 1041705 w 1607795"/>
                <a:gd name="connsiteY1215" fmla="*/ 823722 h 1988131"/>
                <a:gd name="connsiteX1216" fmla="*/ 1041705 w 1607795"/>
                <a:gd name="connsiteY1216" fmla="*/ 737845 h 1988131"/>
                <a:gd name="connsiteX1217" fmla="*/ 1037324 w 1607795"/>
                <a:gd name="connsiteY1217" fmla="*/ 742226 h 1988131"/>
                <a:gd name="connsiteX1218" fmla="*/ 1034695 w 1607795"/>
                <a:gd name="connsiteY1218" fmla="*/ 744855 h 1988131"/>
                <a:gd name="connsiteX1219" fmla="*/ 1032066 w 1607795"/>
                <a:gd name="connsiteY1219" fmla="*/ 731711 h 1988131"/>
                <a:gd name="connsiteX1220" fmla="*/ 1027684 w 1607795"/>
                <a:gd name="connsiteY1220" fmla="*/ 723824 h 1988131"/>
                <a:gd name="connsiteX1221" fmla="*/ 1020674 w 1607795"/>
                <a:gd name="connsiteY1221" fmla="*/ 719442 h 1988131"/>
                <a:gd name="connsiteX1222" fmla="*/ 1027684 w 1607795"/>
                <a:gd name="connsiteY1222" fmla="*/ 713308 h 1988131"/>
                <a:gd name="connsiteX1223" fmla="*/ 1013664 w 1607795"/>
                <a:gd name="connsiteY1223" fmla="*/ 705422 h 1988131"/>
                <a:gd name="connsiteX1224" fmla="*/ 997890 w 1607795"/>
                <a:gd name="connsiteY1224" fmla="*/ 699287 h 1988131"/>
                <a:gd name="connsiteX1225" fmla="*/ 994385 w 1607795"/>
                <a:gd name="connsiteY1225" fmla="*/ 688772 h 1988131"/>
                <a:gd name="connsiteX1226" fmla="*/ 990880 w 1607795"/>
                <a:gd name="connsiteY1226" fmla="*/ 681761 h 1988131"/>
                <a:gd name="connsiteX1227" fmla="*/ 985622 w 1607795"/>
                <a:gd name="connsiteY1227" fmla="*/ 667741 h 1988131"/>
                <a:gd name="connsiteX1228" fmla="*/ 977954 w 1607795"/>
                <a:gd name="connsiteY1228" fmla="*/ 661388 h 1988131"/>
                <a:gd name="connsiteX1229" fmla="*/ 976859 w 1607795"/>
                <a:gd name="connsiteY1229" fmla="*/ 659679 h 1988131"/>
                <a:gd name="connsiteX1230" fmla="*/ 976859 w 1607795"/>
                <a:gd name="connsiteY1230" fmla="*/ 662483 h 1988131"/>
                <a:gd name="connsiteX1231" fmla="*/ 982117 w 1607795"/>
                <a:gd name="connsiteY1231" fmla="*/ 669493 h 1988131"/>
                <a:gd name="connsiteX1232" fmla="*/ 985622 w 1607795"/>
                <a:gd name="connsiteY1232" fmla="*/ 674751 h 1988131"/>
                <a:gd name="connsiteX1233" fmla="*/ 989127 w 1607795"/>
                <a:gd name="connsiteY1233" fmla="*/ 713308 h 1988131"/>
                <a:gd name="connsiteX1234" fmla="*/ 994385 w 1607795"/>
                <a:gd name="connsiteY1234" fmla="*/ 778155 h 1988131"/>
                <a:gd name="connsiteX1235" fmla="*/ 994385 w 1607795"/>
                <a:gd name="connsiteY1235" fmla="*/ 837743 h 1988131"/>
                <a:gd name="connsiteX1236" fmla="*/ 997890 w 1607795"/>
                <a:gd name="connsiteY1236" fmla="*/ 832485 h 1988131"/>
                <a:gd name="connsiteX1237" fmla="*/ 1003148 w 1607795"/>
                <a:gd name="connsiteY1237" fmla="*/ 827227 h 1988131"/>
                <a:gd name="connsiteX1238" fmla="*/ 1003148 w 1607795"/>
                <a:gd name="connsiteY1238" fmla="*/ 828980 h 1988131"/>
                <a:gd name="connsiteX1239" fmla="*/ 1000519 w 1607795"/>
                <a:gd name="connsiteY1239" fmla="*/ 843001 h 1988131"/>
                <a:gd name="connsiteX1240" fmla="*/ 997890 w 1607795"/>
                <a:gd name="connsiteY1240" fmla="*/ 855269 h 1988131"/>
                <a:gd name="connsiteX1241" fmla="*/ 994385 w 1607795"/>
                <a:gd name="connsiteY1241" fmla="*/ 876300 h 1988131"/>
                <a:gd name="connsiteX1242" fmla="*/ 992632 w 1607795"/>
                <a:gd name="connsiteY1242" fmla="*/ 883311 h 1988131"/>
                <a:gd name="connsiteX1243" fmla="*/ 995261 w 1607795"/>
                <a:gd name="connsiteY1243" fmla="*/ 895579 h 1988131"/>
                <a:gd name="connsiteX1244" fmla="*/ 997890 w 1607795"/>
                <a:gd name="connsiteY1244" fmla="*/ 906094 h 1988131"/>
                <a:gd name="connsiteX1245" fmla="*/ 1003148 w 1607795"/>
                <a:gd name="connsiteY1245" fmla="*/ 909599 h 1988131"/>
                <a:gd name="connsiteX1246" fmla="*/ 1006653 w 1607795"/>
                <a:gd name="connsiteY1246" fmla="*/ 914857 h 1988131"/>
                <a:gd name="connsiteX1247" fmla="*/ 1006653 w 1607795"/>
                <a:gd name="connsiteY1247" fmla="*/ 918362 h 1988131"/>
                <a:gd name="connsiteX1248" fmla="*/ 1004900 w 1607795"/>
                <a:gd name="connsiteY1248" fmla="*/ 928878 h 1988131"/>
                <a:gd name="connsiteX1249" fmla="*/ 1007530 w 1607795"/>
                <a:gd name="connsiteY1249" fmla="*/ 937641 h 1988131"/>
                <a:gd name="connsiteX1250" fmla="*/ 1010158 w 1607795"/>
                <a:gd name="connsiteY1250" fmla="*/ 944651 h 1988131"/>
                <a:gd name="connsiteX1251" fmla="*/ 1012787 w 1607795"/>
                <a:gd name="connsiteY1251" fmla="*/ 948157 h 1988131"/>
                <a:gd name="connsiteX1252" fmla="*/ 1018921 w 1607795"/>
                <a:gd name="connsiteY1252" fmla="*/ 948157 h 1988131"/>
                <a:gd name="connsiteX1253" fmla="*/ 1018921 w 1607795"/>
                <a:gd name="connsiteY1253" fmla="*/ 979703 h 1988131"/>
                <a:gd name="connsiteX1254" fmla="*/ 1021550 w 1607795"/>
                <a:gd name="connsiteY1254" fmla="*/ 984085 h 1988131"/>
                <a:gd name="connsiteX1255" fmla="*/ 1024179 w 1607795"/>
                <a:gd name="connsiteY1255" fmla="*/ 990219 h 1988131"/>
                <a:gd name="connsiteX1256" fmla="*/ 1025055 w 1607795"/>
                <a:gd name="connsiteY1256" fmla="*/ 997229 h 1988131"/>
                <a:gd name="connsiteX1257" fmla="*/ 1024179 w 1607795"/>
                <a:gd name="connsiteY1257" fmla="*/ 1004240 h 1988131"/>
                <a:gd name="connsiteX1258" fmla="*/ 1025932 w 1607795"/>
                <a:gd name="connsiteY1258" fmla="*/ 1009498 h 1988131"/>
                <a:gd name="connsiteX1259" fmla="*/ 1027684 w 1607795"/>
                <a:gd name="connsiteY1259" fmla="*/ 1014755 h 1988131"/>
                <a:gd name="connsiteX1260" fmla="*/ 1029437 w 1607795"/>
                <a:gd name="connsiteY1260" fmla="*/ 1033158 h 1988131"/>
                <a:gd name="connsiteX1261" fmla="*/ 1031189 w 1607795"/>
                <a:gd name="connsiteY1261" fmla="*/ 1051560 h 1988131"/>
                <a:gd name="connsiteX1262" fmla="*/ 1031189 w 1607795"/>
                <a:gd name="connsiteY1262" fmla="*/ 1076096 h 1988131"/>
                <a:gd name="connsiteX1263" fmla="*/ 1027684 w 1607795"/>
                <a:gd name="connsiteY1263" fmla="*/ 1097128 h 1988131"/>
                <a:gd name="connsiteX1264" fmla="*/ 1024179 w 1607795"/>
                <a:gd name="connsiteY1264" fmla="*/ 1112901 h 1988131"/>
                <a:gd name="connsiteX1265" fmla="*/ 1018921 w 1607795"/>
                <a:gd name="connsiteY1265" fmla="*/ 1128674 h 1988131"/>
                <a:gd name="connsiteX1266" fmla="*/ 1012787 w 1607795"/>
                <a:gd name="connsiteY1266" fmla="*/ 1135685 h 1988131"/>
                <a:gd name="connsiteX1267" fmla="*/ 1006653 w 1607795"/>
                <a:gd name="connsiteY1267" fmla="*/ 1140943 h 1988131"/>
                <a:gd name="connsiteX1268" fmla="*/ 989127 w 1607795"/>
                <a:gd name="connsiteY1268" fmla="*/ 1158469 h 1988131"/>
                <a:gd name="connsiteX1269" fmla="*/ 968096 w 1607795"/>
                <a:gd name="connsiteY1269" fmla="*/ 1168984 h 1988131"/>
                <a:gd name="connsiteX1270" fmla="*/ 952322 w 1607795"/>
                <a:gd name="connsiteY1270" fmla="*/ 1168984 h 1988131"/>
                <a:gd name="connsiteX1271" fmla="*/ 947065 w 1607795"/>
                <a:gd name="connsiteY1271" fmla="*/ 1167232 h 1988131"/>
                <a:gd name="connsiteX1272" fmla="*/ 933921 w 1607795"/>
                <a:gd name="connsiteY1272" fmla="*/ 1169861 h 1988131"/>
                <a:gd name="connsiteX1273" fmla="*/ 922528 w 1607795"/>
                <a:gd name="connsiteY1273" fmla="*/ 1172490 h 1988131"/>
                <a:gd name="connsiteX1274" fmla="*/ 924281 w 1607795"/>
                <a:gd name="connsiteY1274" fmla="*/ 1176871 h 1988131"/>
                <a:gd name="connsiteX1275" fmla="*/ 926034 w 1607795"/>
                <a:gd name="connsiteY1275" fmla="*/ 1179500 h 1988131"/>
                <a:gd name="connsiteX1276" fmla="*/ 931291 w 1607795"/>
                <a:gd name="connsiteY1276" fmla="*/ 1183005 h 1988131"/>
                <a:gd name="connsiteX1277" fmla="*/ 931291 w 1607795"/>
                <a:gd name="connsiteY1277" fmla="*/ 1193521 h 1988131"/>
                <a:gd name="connsiteX1278" fmla="*/ 923404 w 1607795"/>
                <a:gd name="connsiteY1278" fmla="*/ 1195273 h 1988131"/>
                <a:gd name="connsiteX1279" fmla="*/ 919023 w 1607795"/>
                <a:gd name="connsiteY1279" fmla="*/ 1193521 h 1988131"/>
                <a:gd name="connsiteX1280" fmla="*/ 912012 w 1607795"/>
                <a:gd name="connsiteY1280" fmla="*/ 1172490 h 1988131"/>
                <a:gd name="connsiteX1281" fmla="*/ 910260 w 1607795"/>
                <a:gd name="connsiteY1281" fmla="*/ 1164603 h 1988131"/>
                <a:gd name="connsiteX1282" fmla="*/ 901497 w 1607795"/>
                <a:gd name="connsiteY1282" fmla="*/ 1161974 h 1988131"/>
                <a:gd name="connsiteX1283" fmla="*/ 894487 w 1607795"/>
                <a:gd name="connsiteY1283" fmla="*/ 1149706 h 1988131"/>
                <a:gd name="connsiteX1284" fmla="*/ 891858 w 1607795"/>
                <a:gd name="connsiteY1284" fmla="*/ 1156716 h 1988131"/>
                <a:gd name="connsiteX1285" fmla="*/ 889229 w 1607795"/>
                <a:gd name="connsiteY1285" fmla="*/ 1161974 h 1988131"/>
                <a:gd name="connsiteX1286" fmla="*/ 886600 w 1607795"/>
                <a:gd name="connsiteY1286" fmla="*/ 1160221 h 1988131"/>
                <a:gd name="connsiteX1287" fmla="*/ 882219 w 1607795"/>
                <a:gd name="connsiteY1287" fmla="*/ 1158469 h 1988131"/>
                <a:gd name="connsiteX1288" fmla="*/ 882219 w 1607795"/>
                <a:gd name="connsiteY1288" fmla="*/ 1161974 h 1988131"/>
                <a:gd name="connsiteX1289" fmla="*/ 872579 w 1607795"/>
                <a:gd name="connsiteY1289" fmla="*/ 1155840 h 1988131"/>
                <a:gd name="connsiteX1290" fmla="*/ 869950 w 1607795"/>
                <a:gd name="connsiteY1290" fmla="*/ 1147953 h 1988131"/>
                <a:gd name="connsiteX1291" fmla="*/ 857682 w 1607795"/>
                <a:gd name="connsiteY1291" fmla="*/ 1146200 h 1988131"/>
                <a:gd name="connsiteX1292" fmla="*/ 845414 w 1607795"/>
                <a:gd name="connsiteY1292" fmla="*/ 1137437 h 1988131"/>
                <a:gd name="connsiteX1293" fmla="*/ 841909 w 1607795"/>
                <a:gd name="connsiteY1293" fmla="*/ 1140066 h 1988131"/>
                <a:gd name="connsiteX1294" fmla="*/ 838404 w 1607795"/>
                <a:gd name="connsiteY1294" fmla="*/ 1146200 h 1988131"/>
                <a:gd name="connsiteX1295" fmla="*/ 826135 w 1607795"/>
                <a:gd name="connsiteY1295" fmla="*/ 1128674 h 1988131"/>
                <a:gd name="connsiteX1296" fmla="*/ 821754 w 1607795"/>
                <a:gd name="connsiteY1296" fmla="*/ 1132180 h 1988131"/>
                <a:gd name="connsiteX1297" fmla="*/ 819125 w 1607795"/>
                <a:gd name="connsiteY1297" fmla="*/ 1137437 h 1988131"/>
                <a:gd name="connsiteX1298" fmla="*/ 813867 w 1607795"/>
                <a:gd name="connsiteY1298" fmla="*/ 1131303 h 1988131"/>
                <a:gd name="connsiteX1299" fmla="*/ 810362 w 1607795"/>
                <a:gd name="connsiteY1299" fmla="*/ 1125169 h 1988131"/>
                <a:gd name="connsiteX1300" fmla="*/ 806857 w 1607795"/>
                <a:gd name="connsiteY1300" fmla="*/ 1118159 h 1988131"/>
                <a:gd name="connsiteX1301" fmla="*/ 806857 w 1607795"/>
                <a:gd name="connsiteY1301" fmla="*/ 1104138 h 1988131"/>
                <a:gd name="connsiteX1302" fmla="*/ 796341 w 1607795"/>
                <a:gd name="connsiteY1302" fmla="*/ 1101509 h 1988131"/>
                <a:gd name="connsiteX1303" fmla="*/ 794589 w 1607795"/>
                <a:gd name="connsiteY1303" fmla="*/ 1088365 h 1988131"/>
                <a:gd name="connsiteX1304" fmla="*/ 794589 w 1607795"/>
                <a:gd name="connsiteY1304" fmla="*/ 1084859 h 1988131"/>
                <a:gd name="connsiteX1305" fmla="*/ 784073 w 1607795"/>
                <a:gd name="connsiteY1305" fmla="*/ 1084859 h 1988131"/>
                <a:gd name="connsiteX1306" fmla="*/ 784073 w 1607795"/>
                <a:gd name="connsiteY1306" fmla="*/ 1076096 h 1988131"/>
                <a:gd name="connsiteX1307" fmla="*/ 784073 w 1607795"/>
                <a:gd name="connsiteY1307" fmla="*/ 1069086 h 1988131"/>
                <a:gd name="connsiteX1308" fmla="*/ 782320 w 1607795"/>
                <a:gd name="connsiteY1308" fmla="*/ 1055065 h 1988131"/>
                <a:gd name="connsiteX1309" fmla="*/ 775310 w 1607795"/>
                <a:gd name="connsiteY1309" fmla="*/ 1065581 h 1988131"/>
                <a:gd name="connsiteX1310" fmla="*/ 773557 w 1607795"/>
                <a:gd name="connsiteY1310" fmla="*/ 1062076 h 1988131"/>
                <a:gd name="connsiteX1311" fmla="*/ 771805 w 1607795"/>
                <a:gd name="connsiteY1311" fmla="*/ 1058570 h 1988131"/>
                <a:gd name="connsiteX1312" fmla="*/ 757784 w 1607795"/>
                <a:gd name="connsiteY1312" fmla="*/ 1058570 h 1988131"/>
                <a:gd name="connsiteX1313" fmla="*/ 747268 w 1607795"/>
                <a:gd name="connsiteY1313" fmla="*/ 1060323 h 1988131"/>
                <a:gd name="connsiteX1314" fmla="*/ 738067 w 1607795"/>
                <a:gd name="connsiteY1314" fmla="*/ 1058570 h 1988131"/>
                <a:gd name="connsiteX1315" fmla="*/ 733767 w 1607795"/>
                <a:gd name="connsiteY1315" fmla="*/ 1055130 h 1988131"/>
                <a:gd name="connsiteX1316" fmla="*/ 747268 w 1607795"/>
                <a:gd name="connsiteY1316" fmla="*/ 1056818 h 1988131"/>
                <a:gd name="connsiteX1317" fmla="*/ 761289 w 1607795"/>
                <a:gd name="connsiteY1317" fmla="*/ 1051560 h 1988131"/>
                <a:gd name="connsiteX1318" fmla="*/ 765671 w 1607795"/>
                <a:gd name="connsiteY1318" fmla="*/ 1048931 h 1988131"/>
                <a:gd name="connsiteX1319" fmla="*/ 771805 w 1607795"/>
                <a:gd name="connsiteY1319" fmla="*/ 1044550 h 1988131"/>
                <a:gd name="connsiteX1320" fmla="*/ 762165 w 1607795"/>
                <a:gd name="connsiteY1320" fmla="*/ 1040168 h 1988131"/>
                <a:gd name="connsiteX1321" fmla="*/ 757784 w 1607795"/>
                <a:gd name="connsiteY1321" fmla="*/ 1035787 h 1988131"/>
                <a:gd name="connsiteX1322" fmla="*/ 752526 w 1607795"/>
                <a:gd name="connsiteY1322" fmla="*/ 1034034 h 1988131"/>
                <a:gd name="connsiteX1323" fmla="*/ 757784 w 1607795"/>
                <a:gd name="connsiteY1323" fmla="*/ 1032282 h 1988131"/>
                <a:gd name="connsiteX1324" fmla="*/ 761289 w 1607795"/>
                <a:gd name="connsiteY1324" fmla="*/ 1032282 h 1988131"/>
                <a:gd name="connsiteX1325" fmla="*/ 745516 w 1607795"/>
                <a:gd name="connsiteY1325" fmla="*/ 1011250 h 1988131"/>
                <a:gd name="connsiteX1326" fmla="*/ 740258 w 1607795"/>
                <a:gd name="connsiteY1326" fmla="*/ 1007745 h 1988131"/>
                <a:gd name="connsiteX1327" fmla="*/ 735001 w 1607795"/>
                <a:gd name="connsiteY1327" fmla="*/ 1000735 h 1988131"/>
                <a:gd name="connsiteX1328" fmla="*/ 729742 w 1607795"/>
                <a:gd name="connsiteY1328" fmla="*/ 997229 h 1988131"/>
                <a:gd name="connsiteX1329" fmla="*/ 726237 w 1607795"/>
                <a:gd name="connsiteY1329" fmla="*/ 990219 h 1988131"/>
                <a:gd name="connsiteX1330" fmla="*/ 711340 w 1607795"/>
                <a:gd name="connsiteY1330" fmla="*/ 985838 h 1988131"/>
                <a:gd name="connsiteX1331" fmla="*/ 708711 w 1607795"/>
                <a:gd name="connsiteY1331" fmla="*/ 984345 h 1988131"/>
                <a:gd name="connsiteX1332" fmla="*/ 708711 w 1607795"/>
                <a:gd name="connsiteY1332" fmla="*/ 990219 h 1988131"/>
                <a:gd name="connsiteX1333" fmla="*/ 708197 w 1607795"/>
                <a:gd name="connsiteY1333" fmla="*/ 984054 h 1988131"/>
                <a:gd name="connsiteX1334" fmla="*/ 703234 w 1607795"/>
                <a:gd name="connsiteY1334" fmla="*/ 981237 h 1988131"/>
                <a:gd name="connsiteX1335" fmla="*/ 698196 w 1607795"/>
                <a:gd name="connsiteY1335" fmla="*/ 972693 h 1988131"/>
                <a:gd name="connsiteX1336" fmla="*/ 706959 w 1607795"/>
                <a:gd name="connsiteY1336" fmla="*/ 972693 h 1988131"/>
                <a:gd name="connsiteX1337" fmla="*/ 707257 w 1607795"/>
                <a:gd name="connsiteY1337" fmla="*/ 972768 h 1988131"/>
                <a:gd name="connsiteX1338" fmla="*/ 706959 w 1607795"/>
                <a:gd name="connsiteY1338" fmla="*/ 969188 h 1988131"/>
                <a:gd name="connsiteX1339" fmla="*/ 708711 w 1607795"/>
                <a:gd name="connsiteY1339" fmla="*/ 969188 h 1988131"/>
                <a:gd name="connsiteX1340" fmla="*/ 708711 w 1607795"/>
                <a:gd name="connsiteY1340" fmla="*/ 973131 h 1988131"/>
                <a:gd name="connsiteX1341" fmla="*/ 720979 w 1607795"/>
                <a:gd name="connsiteY1341" fmla="*/ 976198 h 1988131"/>
                <a:gd name="connsiteX1342" fmla="*/ 724484 w 1607795"/>
                <a:gd name="connsiteY1342" fmla="*/ 971817 h 1988131"/>
                <a:gd name="connsiteX1343" fmla="*/ 722732 w 1607795"/>
                <a:gd name="connsiteY1343" fmla="*/ 965683 h 1988131"/>
                <a:gd name="connsiteX1344" fmla="*/ 720979 w 1607795"/>
                <a:gd name="connsiteY1344" fmla="*/ 962178 h 1988131"/>
                <a:gd name="connsiteX1345" fmla="*/ 710894 w 1607795"/>
                <a:gd name="connsiteY1345" fmla="*/ 953643 h 1988131"/>
                <a:gd name="connsiteX1346" fmla="*/ 710902 w 1607795"/>
                <a:gd name="connsiteY1346" fmla="*/ 953853 h 1988131"/>
                <a:gd name="connsiteX1347" fmla="*/ 712216 w 1607795"/>
                <a:gd name="connsiteY1347" fmla="*/ 962178 h 1988131"/>
                <a:gd name="connsiteX1348" fmla="*/ 710330 w 1607795"/>
                <a:gd name="connsiteY1348" fmla="*/ 953167 h 1988131"/>
                <a:gd name="connsiteX1349" fmla="*/ 709587 w 1607795"/>
                <a:gd name="connsiteY1349" fmla="*/ 952538 h 1988131"/>
                <a:gd name="connsiteX1350" fmla="*/ 701701 w 1607795"/>
                <a:gd name="connsiteY1350" fmla="*/ 941146 h 1988131"/>
                <a:gd name="connsiteX1351" fmla="*/ 698196 w 1607795"/>
                <a:gd name="connsiteY1351" fmla="*/ 932383 h 1988131"/>
                <a:gd name="connsiteX1352" fmla="*/ 700240 w 1607795"/>
                <a:gd name="connsiteY1352" fmla="*/ 931361 h 1988131"/>
                <a:gd name="connsiteX1353" fmla="*/ 699948 w 1607795"/>
                <a:gd name="connsiteY1353" fmla="*/ 930631 h 1988131"/>
                <a:gd name="connsiteX1354" fmla="*/ 698196 w 1607795"/>
                <a:gd name="connsiteY1354" fmla="*/ 930631 h 1988131"/>
                <a:gd name="connsiteX1355" fmla="*/ 702121 w 1607795"/>
                <a:gd name="connsiteY1355" fmla="*/ 929649 h 1988131"/>
                <a:gd name="connsiteX1356" fmla="*/ 704329 w 1607795"/>
                <a:gd name="connsiteY1356" fmla="*/ 924497 h 1988131"/>
                <a:gd name="connsiteX1357" fmla="*/ 707048 w 1607795"/>
                <a:gd name="connsiteY1357" fmla="*/ 923331 h 1988131"/>
                <a:gd name="connsiteX1358" fmla="*/ 706959 w 1607795"/>
                <a:gd name="connsiteY1358" fmla="*/ 921868 h 1988131"/>
                <a:gd name="connsiteX1359" fmla="*/ 707192 w 1607795"/>
                <a:gd name="connsiteY1359" fmla="*/ 923270 h 1988131"/>
                <a:gd name="connsiteX1360" fmla="*/ 710464 w 1607795"/>
                <a:gd name="connsiteY1360" fmla="*/ 921868 h 1988131"/>
                <a:gd name="connsiteX1361" fmla="*/ 717474 w 1607795"/>
                <a:gd name="connsiteY1361" fmla="*/ 917486 h 1988131"/>
                <a:gd name="connsiteX1362" fmla="*/ 726237 w 1607795"/>
                <a:gd name="connsiteY1362" fmla="*/ 913105 h 1988131"/>
                <a:gd name="connsiteX1363" fmla="*/ 722732 w 1607795"/>
                <a:gd name="connsiteY1363" fmla="*/ 897331 h 1988131"/>
                <a:gd name="connsiteX1364" fmla="*/ 720979 w 1607795"/>
                <a:gd name="connsiteY1364" fmla="*/ 892074 h 1988131"/>
                <a:gd name="connsiteX1365" fmla="*/ 717474 w 1607795"/>
                <a:gd name="connsiteY1365" fmla="*/ 886816 h 1988131"/>
                <a:gd name="connsiteX1366" fmla="*/ 726237 w 1607795"/>
                <a:gd name="connsiteY1366" fmla="*/ 871042 h 1988131"/>
                <a:gd name="connsiteX1367" fmla="*/ 726237 w 1607795"/>
                <a:gd name="connsiteY1367" fmla="*/ 867537 h 1988131"/>
                <a:gd name="connsiteX1368" fmla="*/ 749021 w 1607795"/>
                <a:gd name="connsiteY1368" fmla="*/ 855269 h 1988131"/>
                <a:gd name="connsiteX1369" fmla="*/ 754279 w 1607795"/>
                <a:gd name="connsiteY1369" fmla="*/ 850011 h 1988131"/>
                <a:gd name="connsiteX1370" fmla="*/ 757784 w 1607795"/>
                <a:gd name="connsiteY1370" fmla="*/ 844753 h 1988131"/>
                <a:gd name="connsiteX1371" fmla="*/ 757784 w 1607795"/>
                <a:gd name="connsiteY1371" fmla="*/ 837743 h 1988131"/>
                <a:gd name="connsiteX1372" fmla="*/ 764794 w 1607795"/>
                <a:gd name="connsiteY1372" fmla="*/ 818464 h 1988131"/>
                <a:gd name="connsiteX1373" fmla="*/ 771805 w 1607795"/>
                <a:gd name="connsiteY1373" fmla="*/ 778155 h 1988131"/>
                <a:gd name="connsiteX1374" fmla="*/ 771805 w 1607795"/>
                <a:gd name="connsiteY1374" fmla="*/ 730834 h 1988131"/>
                <a:gd name="connsiteX1375" fmla="*/ 771805 w 1607795"/>
                <a:gd name="connsiteY1375" fmla="*/ 662483 h 1988131"/>
                <a:gd name="connsiteX1376" fmla="*/ 771805 w 1607795"/>
                <a:gd name="connsiteY1376" fmla="*/ 634441 h 1988131"/>
                <a:gd name="connsiteX1377" fmla="*/ 764794 w 1607795"/>
                <a:gd name="connsiteY1377" fmla="*/ 616915 h 1988131"/>
                <a:gd name="connsiteX1378" fmla="*/ 764794 w 1607795"/>
                <a:gd name="connsiteY1378" fmla="*/ 597637 h 1988131"/>
                <a:gd name="connsiteX1379" fmla="*/ 761289 w 1607795"/>
                <a:gd name="connsiteY1379" fmla="*/ 583616 h 1988131"/>
                <a:gd name="connsiteX1380" fmla="*/ 771805 w 1607795"/>
                <a:gd name="connsiteY1380" fmla="*/ 590626 h 1988131"/>
                <a:gd name="connsiteX1381" fmla="*/ 782320 w 1607795"/>
                <a:gd name="connsiteY1381" fmla="*/ 595884 h 1988131"/>
                <a:gd name="connsiteX1382" fmla="*/ 782320 w 1607795"/>
                <a:gd name="connsiteY1382" fmla="*/ 587121 h 1988131"/>
                <a:gd name="connsiteX1383" fmla="*/ 787578 w 1607795"/>
                <a:gd name="connsiteY1383" fmla="*/ 590626 h 1988131"/>
                <a:gd name="connsiteX1384" fmla="*/ 793712 w 1607795"/>
                <a:gd name="connsiteY1384" fmla="*/ 591503 h 1988131"/>
                <a:gd name="connsiteX1385" fmla="*/ 798094 w 1607795"/>
                <a:gd name="connsiteY1385" fmla="*/ 590626 h 1988131"/>
                <a:gd name="connsiteX1386" fmla="*/ 803352 w 1607795"/>
                <a:gd name="connsiteY1386" fmla="*/ 587997 h 1988131"/>
                <a:gd name="connsiteX1387" fmla="*/ 806857 w 1607795"/>
                <a:gd name="connsiteY1387" fmla="*/ 581863 h 1988131"/>
                <a:gd name="connsiteX1388" fmla="*/ 803352 w 1607795"/>
                <a:gd name="connsiteY1388" fmla="*/ 569595 h 1988131"/>
                <a:gd name="connsiteX1389" fmla="*/ 799847 w 1607795"/>
                <a:gd name="connsiteY1389" fmla="*/ 557327 h 1988131"/>
                <a:gd name="connsiteX1390" fmla="*/ 799847 w 1607795"/>
                <a:gd name="connsiteY1390" fmla="*/ 553822 h 1988131"/>
                <a:gd name="connsiteX1391" fmla="*/ 812115 w 1607795"/>
                <a:gd name="connsiteY1391" fmla="*/ 555574 h 1988131"/>
                <a:gd name="connsiteX1392" fmla="*/ 822630 w 1607795"/>
                <a:gd name="connsiteY1392" fmla="*/ 557327 h 1988131"/>
                <a:gd name="connsiteX1393" fmla="*/ 828764 w 1607795"/>
                <a:gd name="connsiteY1393" fmla="*/ 557327 h 1988131"/>
                <a:gd name="connsiteX1394" fmla="*/ 831393 w 1607795"/>
                <a:gd name="connsiteY1394" fmla="*/ 548564 h 1988131"/>
                <a:gd name="connsiteX1395" fmla="*/ 834022 w 1607795"/>
                <a:gd name="connsiteY1395" fmla="*/ 538925 h 1988131"/>
                <a:gd name="connsiteX1396" fmla="*/ 838404 w 1607795"/>
                <a:gd name="connsiteY1396" fmla="*/ 529285 h 1988131"/>
                <a:gd name="connsiteX1397" fmla="*/ 845414 w 1607795"/>
                <a:gd name="connsiteY1397" fmla="*/ 529285 h 1988131"/>
                <a:gd name="connsiteX1398" fmla="*/ 854177 w 1607795"/>
                <a:gd name="connsiteY1398" fmla="*/ 537172 h 1988131"/>
                <a:gd name="connsiteX1399" fmla="*/ 862940 w 1607795"/>
                <a:gd name="connsiteY1399" fmla="*/ 545059 h 1988131"/>
                <a:gd name="connsiteX1400" fmla="*/ 871703 w 1607795"/>
                <a:gd name="connsiteY1400" fmla="*/ 544182 h 1988131"/>
                <a:gd name="connsiteX1401" fmla="*/ 876961 w 1607795"/>
                <a:gd name="connsiteY1401" fmla="*/ 543306 h 1988131"/>
                <a:gd name="connsiteX1402" fmla="*/ 882219 w 1607795"/>
                <a:gd name="connsiteY1402" fmla="*/ 543306 h 1988131"/>
                <a:gd name="connsiteX1403" fmla="*/ 887476 w 1607795"/>
                <a:gd name="connsiteY1403" fmla="*/ 534543 h 1988131"/>
                <a:gd name="connsiteX1404" fmla="*/ 894487 w 1607795"/>
                <a:gd name="connsiteY1404" fmla="*/ 529285 h 1988131"/>
                <a:gd name="connsiteX1405" fmla="*/ 894487 w 1607795"/>
                <a:gd name="connsiteY1405" fmla="*/ 524027 h 1988131"/>
                <a:gd name="connsiteX1406" fmla="*/ 901497 w 1607795"/>
                <a:gd name="connsiteY1406" fmla="*/ 525780 h 1988131"/>
                <a:gd name="connsiteX1407" fmla="*/ 937425 w 1607795"/>
                <a:gd name="connsiteY1407" fmla="*/ 484156 h 1988131"/>
                <a:gd name="connsiteX1408" fmla="*/ 954294 w 1607795"/>
                <a:gd name="connsiteY1408" fmla="*/ 465774 h 1988131"/>
                <a:gd name="connsiteX1409" fmla="*/ 929539 w 1607795"/>
                <a:gd name="connsiteY1409" fmla="*/ 446913 h 1988131"/>
                <a:gd name="connsiteX1410" fmla="*/ 931291 w 1607795"/>
                <a:gd name="connsiteY1410" fmla="*/ 445161 h 1988131"/>
                <a:gd name="connsiteX1411" fmla="*/ 923404 w 1607795"/>
                <a:gd name="connsiteY1411" fmla="*/ 437274 h 1988131"/>
                <a:gd name="connsiteX1412" fmla="*/ 913766 w 1607795"/>
                <a:gd name="connsiteY1412" fmla="*/ 424129 h 1988131"/>
                <a:gd name="connsiteX1413" fmla="*/ 909384 w 1607795"/>
                <a:gd name="connsiteY1413" fmla="*/ 420624 h 1988131"/>
                <a:gd name="connsiteX1414" fmla="*/ 910260 w 1607795"/>
                <a:gd name="connsiteY1414" fmla="*/ 418871 h 1988131"/>
                <a:gd name="connsiteX1415" fmla="*/ 906755 w 1607795"/>
                <a:gd name="connsiteY1415" fmla="*/ 410109 h 1988131"/>
                <a:gd name="connsiteX1416" fmla="*/ 901497 w 1607795"/>
                <a:gd name="connsiteY1416" fmla="*/ 404851 h 1988131"/>
                <a:gd name="connsiteX1417" fmla="*/ 897992 w 1607795"/>
                <a:gd name="connsiteY1417" fmla="*/ 403098 h 1988131"/>
                <a:gd name="connsiteX1418" fmla="*/ 883971 w 1607795"/>
                <a:gd name="connsiteY1418" fmla="*/ 383819 h 1988131"/>
                <a:gd name="connsiteX1419" fmla="*/ 868198 w 1607795"/>
                <a:gd name="connsiteY1419" fmla="*/ 372428 h 1988131"/>
                <a:gd name="connsiteX1420" fmla="*/ 857682 w 1607795"/>
                <a:gd name="connsiteY1420" fmla="*/ 359283 h 1988131"/>
                <a:gd name="connsiteX1421" fmla="*/ 822630 w 1607795"/>
                <a:gd name="connsiteY1421" fmla="*/ 313716 h 1988131"/>
                <a:gd name="connsiteX1422" fmla="*/ 814743 w 1607795"/>
                <a:gd name="connsiteY1422" fmla="*/ 298818 h 1988131"/>
                <a:gd name="connsiteX1423" fmla="*/ 806857 w 1607795"/>
                <a:gd name="connsiteY1423" fmla="*/ 285674 h 1988131"/>
                <a:gd name="connsiteX1424" fmla="*/ 806857 w 1607795"/>
                <a:gd name="connsiteY1424" fmla="*/ 275158 h 1988131"/>
                <a:gd name="connsiteX1425" fmla="*/ 807733 w 1607795"/>
                <a:gd name="connsiteY1425" fmla="*/ 261137 h 1988131"/>
                <a:gd name="connsiteX1426" fmla="*/ 806857 w 1607795"/>
                <a:gd name="connsiteY1426" fmla="*/ 245364 h 1988131"/>
                <a:gd name="connsiteX1427" fmla="*/ 810362 w 1607795"/>
                <a:gd name="connsiteY1427" fmla="*/ 233096 h 1988131"/>
                <a:gd name="connsiteX1428" fmla="*/ 812991 w 1607795"/>
                <a:gd name="connsiteY1428" fmla="*/ 226962 h 1988131"/>
                <a:gd name="connsiteX1429" fmla="*/ 815620 w 1607795"/>
                <a:gd name="connsiteY1429" fmla="*/ 222580 h 1988131"/>
                <a:gd name="connsiteX1430" fmla="*/ 815620 w 1607795"/>
                <a:gd name="connsiteY1430" fmla="*/ 212065 h 1988131"/>
                <a:gd name="connsiteX1431" fmla="*/ 819125 w 1607795"/>
                <a:gd name="connsiteY1431" fmla="*/ 203302 h 1988131"/>
                <a:gd name="connsiteX1432" fmla="*/ 823506 w 1607795"/>
                <a:gd name="connsiteY1432" fmla="*/ 193662 h 1988131"/>
                <a:gd name="connsiteX1433" fmla="*/ 831393 w 1607795"/>
                <a:gd name="connsiteY1433" fmla="*/ 185776 h 1988131"/>
                <a:gd name="connsiteX1434" fmla="*/ 836651 w 1607795"/>
                <a:gd name="connsiteY1434" fmla="*/ 183147 h 1988131"/>
                <a:gd name="connsiteX1435" fmla="*/ 840156 w 1607795"/>
                <a:gd name="connsiteY1435" fmla="*/ 177013 h 1988131"/>
                <a:gd name="connsiteX1436" fmla="*/ 842785 w 1607795"/>
                <a:gd name="connsiteY1436" fmla="*/ 172631 h 1988131"/>
                <a:gd name="connsiteX1437" fmla="*/ 848919 w 1607795"/>
                <a:gd name="connsiteY1437" fmla="*/ 171755 h 1988131"/>
                <a:gd name="connsiteX1438" fmla="*/ 861187 w 1607795"/>
                <a:gd name="connsiteY1438" fmla="*/ 171755 h 1988131"/>
                <a:gd name="connsiteX1439" fmla="*/ 857682 w 1607795"/>
                <a:gd name="connsiteY1439" fmla="*/ 166497 h 1988131"/>
                <a:gd name="connsiteX1440" fmla="*/ 861187 w 1607795"/>
                <a:gd name="connsiteY1440" fmla="*/ 162992 h 1988131"/>
                <a:gd name="connsiteX1441" fmla="*/ 868198 w 1607795"/>
                <a:gd name="connsiteY1441" fmla="*/ 166497 h 1988131"/>
                <a:gd name="connsiteX1442" fmla="*/ 876961 w 1607795"/>
                <a:gd name="connsiteY1442" fmla="*/ 171755 h 1988131"/>
                <a:gd name="connsiteX1443" fmla="*/ 888353 w 1607795"/>
                <a:gd name="connsiteY1443" fmla="*/ 173508 h 1988131"/>
                <a:gd name="connsiteX1444" fmla="*/ 897992 w 1607795"/>
                <a:gd name="connsiteY1444" fmla="*/ 171755 h 1988131"/>
                <a:gd name="connsiteX1445" fmla="*/ 922528 w 1607795"/>
                <a:gd name="connsiteY1445" fmla="*/ 162992 h 1988131"/>
                <a:gd name="connsiteX1446" fmla="*/ 952322 w 1607795"/>
                <a:gd name="connsiteY1446" fmla="*/ 159487 h 1988131"/>
                <a:gd name="connsiteX1447" fmla="*/ 959333 w 1607795"/>
                <a:gd name="connsiteY1447" fmla="*/ 161239 h 1988131"/>
                <a:gd name="connsiteX1448" fmla="*/ 976859 w 1607795"/>
                <a:gd name="connsiteY1448" fmla="*/ 152476 h 1988131"/>
                <a:gd name="connsiteX1449" fmla="*/ 990880 w 1607795"/>
                <a:gd name="connsiteY1449" fmla="*/ 145466 h 1988131"/>
                <a:gd name="connsiteX1450" fmla="*/ 1017169 w 1607795"/>
                <a:gd name="connsiteY1450" fmla="*/ 134950 h 1988131"/>
                <a:gd name="connsiteX1451" fmla="*/ 1029437 w 1607795"/>
                <a:gd name="connsiteY1451" fmla="*/ 134950 h 1988131"/>
                <a:gd name="connsiteX1452" fmla="*/ 1041705 w 1607795"/>
                <a:gd name="connsiteY1452" fmla="*/ 134950 h 1988131"/>
                <a:gd name="connsiteX1453" fmla="*/ 1078510 w 1607795"/>
                <a:gd name="connsiteY1453" fmla="*/ 124435 h 1988131"/>
                <a:gd name="connsiteX1454" fmla="*/ 1097789 w 1607795"/>
                <a:gd name="connsiteY1454" fmla="*/ 119177 h 1988131"/>
                <a:gd name="connsiteX1455" fmla="*/ 1110057 w 1607795"/>
                <a:gd name="connsiteY1455" fmla="*/ 113043 h 1988131"/>
                <a:gd name="connsiteX1456" fmla="*/ 1122325 w 1607795"/>
                <a:gd name="connsiteY1456" fmla="*/ 103404 h 1988131"/>
                <a:gd name="connsiteX1457" fmla="*/ 1115314 w 1607795"/>
                <a:gd name="connsiteY1457" fmla="*/ 103404 h 1988131"/>
                <a:gd name="connsiteX1458" fmla="*/ 1115314 w 1607795"/>
                <a:gd name="connsiteY1458" fmla="*/ 99898 h 1988131"/>
                <a:gd name="connsiteX1459" fmla="*/ 1145108 w 1607795"/>
                <a:gd name="connsiteY1459" fmla="*/ 92888 h 1988131"/>
                <a:gd name="connsiteX1460" fmla="*/ 1161758 w 1607795"/>
                <a:gd name="connsiteY1460" fmla="*/ 89383 h 1988131"/>
                <a:gd name="connsiteX1461" fmla="*/ 1180160 w 1607795"/>
                <a:gd name="connsiteY1461" fmla="*/ 85878 h 1988131"/>
                <a:gd name="connsiteX1462" fmla="*/ 1208202 w 1607795"/>
                <a:gd name="connsiteY1462" fmla="*/ 71857 h 1988131"/>
                <a:gd name="connsiteX1463" fmla="*/ 1243254 w 1607795"/>
                <a:gd name="connsiteY1463" fmla="*/ 59589 h 1988131"/>
                <a:gd name="connsiteX1464" fmla="*/ 1246759 w 1607795"/>
                <a:gd name="connsiteY1464" fmla="*/ 57836 h 1988131"/>
                <a:gd name="connsiteX1465" fmla="*/ 1234491 w 1607795"/>
                <a:gd name="connsiteY1465" fmla="*/ 42062 h 1988131"/>
                <a:gd name="connsiteX1466" fmla="*/ 1237120 w 1607795"/>
                <a:gd name="connsiteY1466" fmla="*/ 36805 h 1988131"/>
                <a:gd name="connsiteX1467" fmla="*/ 1243254 w 1607795"/>
                <a:gd name="connsiteY1467" fmla="*/ 35052 h 1988131"/>
                <a:gd name="connsiteX1468" fmla="*/ 1256399 w 1607795"/>
                <a:gd name="connsiteY1468" fmla="*/ 30671 h 1988131"/>
                <a:gd name="connsiteX1469" fmla="*/ 1269543 w 1607795"/>
                <a:gd name="connsiteY1469" fmla="*/ 28042 h 1988131"/>
                <a:gd name="connsiteX1470" fmla="*/ 1269543 w 1607795"/>
                <a:gd name="connsiteY1470" fmla="*/ 24537 h 1988131"/>
                <a:gd name="connsiteX1471" fmla="*/ 1276554 w 1607795"/>
                <a:gd name="connsiteY1471" fmla="*/ 22784 h 1988131"/>
                <a:gd name="connsiteX1472" fmla="*/ 1280497 w 1607795"/>
                <a:gd name="connsiteY1472" fmla="*/ 22346 h 1988131"/>
                <a:gd name="connsiteX1473" fmla="*/ 484378 w 1607795"/>
                <a:gd name="connsiteY1473" fmla="*/ 0 h 1988131"/>
                <a:gd name="connsiteX1474" fmla="*/ 501904 w 1607795"/>
                <a:gd name="connsiteY1474" fmla="*/ 5258 h 1988131"/>
                <a:gd name="connsiteX1475" fmla="*/ 533451 w 1607795"/>
                <a:gd name="connsiteY1475" fmla="*/ 22784 h 1988131"/>
                <a:gd name="connsiteX1476" fmla="*/ 546596 w 1607795"/>
                <a:gd name="connsiteY1476" fmla="*/ 32423 h 1988131"/>
                <a:gd name="connsiteX1477" fmla="*/ 554482 w 1607795"/>
                <a:gd name="connsiteY1477" fmla="*/ 38557 h 1988131"/>
                <a:gd name="connsiteX1478" fmla="*/ 564998 w 1607795"/>
                <a:gd name="connsiteY1478" fmla="*/ 43815 h 1988131"/>
                <a:gd name="connsiteX1479" fmla="*/ 573761 w 1607795"/>
                <a:gd name="connsiteY1479" fmla="*/ 49073 h 1988131"/>
                <a:gd name="connsiteX1480" fmla="*/ 610565 w 1607795"/>
                <a:gd name="connsiteY1480" fmla="*/ 63094 h 1988131"/>
                <a:gd name="connsiteX1481" fmla="*/ 649123 w 1607795"/>
                <a:gd name="connsiteY1481" fmla="*/ 82372 h 1988131"/>
                <a:gd name="connsiteX1482" fmla="*/ 661391 w 1607795"/>
                <a:gd name="connsiteY1482" fmla="*/ 82372 h 1988131"/>
                <a:gd name="connsiteX1483" fmla="*/ 689432 w 1607795"/>
                <a:gd name="connsiteY1483" fmla="*/ 91135 h 1988131"/>
                <a:gd name="connsiteX1484" fmla="*/ 699948 w 1607795"/>
                <a:gd name="connsiteY1484" fmla="*/ 99898 h 1988131"/>
                <a:gd name="connsiteX1485" fmla="*/ 712216 w 1607795"/>
                <a:gd name="connsiteY1485" fmla="*/ 117424 h 1988131"/>
                <a:gd name="connsiteX1486" fmla="*/ 724484 w 1607795"/>
                <a:gd name="connsiteY1486" fmla="*/ 131445 h 1988131"/>
                <a:gd name="connsiteX1487" fmla="*/ 732371 w 1607795"/>
                <a:gd name="connsiteY1487" fmla="*/ 134950 h 1988131"/>
                <a:gd name="connsiteX1488" fmla="*/ 738505 w 1607795"/>
                <a:gd name="connsiteY1488" fmla="*/ 138456 h 1988131"/>
                <a:gd name="connsiteX1489" fmla="*/ 738505 w 1607795"/>
                <a:gd name="connsiteY1489" fmla="*/ 140208 h 1988131"/>
                <a:gd name="connsiteX1490" fmla="*/ 735001 w 1607795"/>
                <a:gd name="connsiteY1490" fmla="*/ 148971 h 1988131"/>
                <a:gd name="connsiteX1491" fmla="*/ 733248 w 1607795"/>
                <a:gd name="connsiteY1491" fmla="*/ 159487 h 1988131"/>
                <a:gd name="connsiteX1492" fmla="*/ 736753 w 1607795"/>
                <a:gd name="connsiteY1492" fmla="*/ 170002 h 1988131"/>
                <a:gd name="connsiteX1493" fmla="*/ 743763 w 1607795"/>
                <a:gd name="connsiteY1493" fmla="*/ 178765 h 1988131"/>
                <a:gd name="connsiteX1494" fmla="*/ 757784 w 1607795"/>
                <a:gd name="connsiteY1494" fmla="*/ 194539 h 1988131"/>
                <a:gd name="connsiteX1495" fmla="*/ 780568 w 1607795"/>
                <a:gd name="connsiteY1495" fmla="*/ 234848 h 1988131"/>
                <a:gd name="connsiteX1496" fmla="*/ 780568 w 1607795"/>
                <a:gd name="connsiteY1496" fmla="*/ 236601 h 1988131"/>
                <a:gd name="connsiteX1497" fmla="*/ 772681 w 1607795"/>
                <a:gd name="connsiteY1497" fmla="*/ 252375 h 1988131"/>
                <a:gd name="connsiteX1498" fmla="*/ 764794 w 1607795"/>
                <a:gd name="connsiteY1498" fmla="*/ 268148 h 1988131"/>
                <a:gd name="connsiteX1499" fmla="*/ 759537 w 1607795"/>
                <a:gd name="connsiteY1499" fmla="*/ 278664 h 1988131"/>
                <a:gd name="connsiteX1500" fmla="*/ 758660 w 1607795"/>
                <a:gd name="connsiteY1500" fmla="*/ 286550 h 1988131"/>
                <a:gd name="connsiteX1501" fmla="*/ 750774 w 1607795"/>
                <a:gd name="connsiteY1501" fmla="*/ 289179 h 1988131"/>
                <a:gd name="connsiteX1502" fmla="*/ 738505 w 1607795"/>
                <a:gd name="connsiteY1502" fmla="*/ 290932 h 1988131"/>
                <a:gd name="connsiteX1503" fmla="*/ 736753 w 1607795"/>
                <a:gd name="connsiteY1503" fmla="*/ 301447 h 1988131"/>
                <a:gd name="connsiteX1504" fmla="*/ 733248 w 1607795"/>
                <a:gd name="connsiteY1504" fmla="*/ 340005 h 1988131"/>
                <a:gd name="connsiteX1505" fmla="*/ 733248 w 1607795"/>
                <a:gd name="connsiteY1505" fmla="*/ 363665 h 1988131"/>
                <a:gd name="connsiteX1506" fmla="*/ 729742 w 1607795"/>
                <a:gd name="connsiteY1506" fmla="*/ 397840 h 1988131"/>
                <a:gd name="connsiteX1507" fmla="*/ 726237 w 1607795"/>
                <a:gd name="connsiteY1507" fmla="*/ 423253 h 1988131"/>
                <a:gd name="connsiteX1508" fmla="*/ 722732 w 1607795"/>
                <a:gd name="connsiteY1508" fmla="*/ 450418 h 1988131"/>
                <a:gd name="connsiteX1509" fmla="*/ 722732 w 1607795"/>
                <a:gd name="connsiteY1509" fmla="*/ 455676 h 1988131"/>
                <a:gd name="connsiteX1510" fmla="*/ 713969 w 1607795"/>
                <a:gd name="connsiteY1510" fmla="*/ 486347 h 1988131"/>
                <a:gd name="connsiteX1511" fmla="*/ 712216 w 1607795"/>
                <a:gd name="connsiteY1511" fmla="*/ 508254 h 1988131"/>
                <a:gd name="connsiteX1512" fmla="*/ 706959 w 1607795"/>
                <a:gd name="connsiteY1512" fmla="*/ 569595 h 1988131"/>
                <a:gd name="connsiteX1513" fmla="*/ 703454 w 1607795"/>
                <a:gd name="connsiteY1513" fmla="*/ 571348 h 1988131"/>
                <a:gd name="connsiteX1514" fmla="*/ 706959 w 1607795"/>
                <a:gd name="connsiteY1514" fmla="*/ 520522 h 1988131"/>
                <a:gd name="connsiteX1515" fmla="*/ 708711 w 1607795"/>
                <a:gd name="connsiteY1515" fmla="*/ 481965 h 1988131"/>
                <a:gd name="connsiteX1516" fmla="*/ 705206 w 1607795"/>
                <a:gd name="connsiteY1516" fmla="*/ 481965 h 1988131"/>
                <a:gd name="connsiteX1517" fmla="*/ 705206 w 1607795"/>
                <a:gd name="connsiteY1517" fmla="*/ 502996 h 1988131"/>
                <a:gd name="connsiteX1518" fmla="*/ 699948 w 1607795"/>
                <a:gd name="connsiteY1518" fmla="*/ 525780 h 1988131"/>
                <a:gd name="connsiteX1519" fmla="*/ 698196 w 1607795"/>
                <a:gd name="connsiteY1519" fmla="*/ 545059 h 1988131"/>
                <a:gd name="connsiteX1520" fmla="*/ 694691 w 1607795"/>
                <a:gd name="connsiteY1520" fmla="*/ 567842 h 1988131"/>
                <a:gd name="connsiteX1521" fmla="*/ 693814 w 1607795"/>
                <a:gd name="connsiteY1521" fmla="*/ 577482 h 1988131"/>
                <a:gd name="connsiteX1522" fmla="*/ 694691 w 1607795"/>
                <a:gd name="connsiteY1522" fmla="*/ 587121 h 1988131"/>
                <a:gd name="connsiteX1523" fmla="*/ 687680 w 1607795"/>
                <a:gd name="connsiteY1523" fmla="*/ 580111 h 1988131"/>
                <a:gd name="connsiteX1524" fmla="*/ 685928 w 1607795"/>
                <a:gd name="connsiteY1524" fmla="*/ 574853 h 1988131"/>
                <a:gd name="connsiteX1525" fmla="*/ 684600 w 1607795"/>
                <a:gd name="connsiteY1525" fmla="*/ 581492 h 1988131"/>
                <a:gd name="connsiteX1526" fmla="*/ 684613 w 1607795"/>
                <a:gd name="connsiteY1526" fmla="*/ 580987 h 1988131"/>
                <a:gd name="connsiteX1527" fmla="*/ 685928 w 1607795"/>
                <a:gd name="connsiteY1527" fmla="*/ 569595 h 1988131"/>
                <a:gd name="connsiteX1528" fmla="*/ 692061 w 1607795"/>
                <a:gd name="connsiteY1528" fmla="*/ 559079 h 1988131"/>
                <a:gd name="connsiteX1529" fmla="*/ 691185 w 1607795"/>
                <a:gd name="connsiteY1529" fmla="*/ 550316 h 1988131"/>
                <a:gd name="connsiteX1530" fmla="*/ 692061 w 1607795"/>
                <a:gd name="connsiteY1530" fmla="*/ 538925 h 1988131"/>
                <a:gd name="connsiteX1531" fmla="*/ 691185 w 1607795"/>
                <a:gd name="connsiteY1531" fmla="*/ 529285 h 1988131"/>
                <a:gd name="connsiteX1532" fmla="*/ 687680 w 1607795"/>
                <a:gd name="connsiteY1532" fmla="*/ 534543 h 1988131"/>
                <a:gd name="connsiteX1533" fmla="*/ 685928 w 1607795"/>
                <a:gd name="connsiteY1533" fmla="*/ 539801 h 1988131"/>
                <a:gd name="connsiteX1534" fmla="*/ 684175 w 1607795"/>
                <a:gd name="connsiteY1534" fmla="*/ 522275 h 1988131"/>
                <a:gd name="connsiteX1535" fmla="*/ 678917 w 1607795"/>
                <a:gd name="connsiteY1535" fmla="*/ 552069 h 1988131"/>
                <a:gd name="connsiteX1536" fmla="*/ 675412 w 1607795"/>
                <a:gd name="connsiteY1536" fmla="*/ 583616 h 1988131"/>
                <a:gd name="connsiteX1537" fmla="*/ 669278 w 1607795"/>
                <a:gd name="connsiteY1537" fmla="*/ 582740 h 1988131"/>
                <a:gd name="connsiteX1538" fmla="*/ 668401 w 1607795"/>
                <a:gd name="connsiteY1538" fmla="*/ 578358 h 1988131"/>
                <a:gd name="connsiteX1539" fmla="*/ 670154 w 1607795"/>
                <a:gd name="connsiteY1539" fmla="*/ 550316 h 1988131"/>
                <a:gd name="connsiteX1540" fmla="*/ 663143 w 1607795"/>
                <a:gd name="connsiteY1540" fmla="*/ 550316 h 1988131"/>
                <a:gd name="connsiteX1541" fmla="*/ 666649 w 1607795"/>
                <a:gd name="connsiteY1541" fmla="*/ 532790 h 1988131"/>
                <a:gd name="connsiteX1542" fmla="*/ 661391 w 1607795"/>
                <a:gd name="connsiteY1542" fmla="*/ 518770 h 1988131"/>
                <a:gd name="connsiteX1543" fmla="*/ 654381 w 1607795"/>
                <a:gd name="connsiteY1543" fmla="*/ 532790 h 1988131"/>
                <a:gd name="connsiteX1544" fmla="*/ 656133 w 1607795"/>
                <a:gd name="connsiteY1544" fmla="*/ 542430 h 1988131"/>
                <a:gd name="connsiteX1545" fmla="*/ 656133 w 1607795"/>
                <a:gd name="connsiteY1545" fmla="*/ 552069 h 1988131"/>
                <a:gd name="connsiteX1546" fmla="*/ 661391 w 1607795"/>
                <a:gd name="connsiteY1546" fmla="*/ 557327 h 1988131"/>
                <a:gd name="connsiteX1547" fmla="*/ 652628 w 1607795"/>
                <a:gd name="connsiteY1547" fmla="*/ 557327 h 1988131"/>
                <a:gd name="connsiteX1548" fmla="*/ 647370 w 1607795"/>
                <a:gd name="connsiteY1548" fmla="*/ 564337 h 1988131"/>
                <a:gd name="connsiteX1549" fmla="*/ 640360 w 1607795"/>
                <a:gd name="connsiteY1549" fmla="*/ 566090 h 1988131"/>
                <a:gd name="connsiteX1550" fmla="*/ 642113 w 1607795"/>
                <a:gd name="connsiteY1550" fmla="*/ 571348 h 1988131"/>
                <a:gd name="connsiteX1551" fmla="*/ 643865 w 1607795"/>
                <a:gd name="connsiteY1551" fmla="*/ 578358 h 1988131"/>
                <a:gd name="connsiteX1552" fmla="*/ 646494 w 1607795"/>
                <a:gd name="connsiteY1552" fmla="*/ 573100 h 1988131"/>
                <a:gd name="connsiteX1553" fmla="*/ 654381 w 1607795"/>
                <a:gd name="connsiteY1553" fmla="*/ 571348 h 1988131"/>
                <a:gd name="connsiteX1554" fmla="*/ 654381 w 1607795"/>
                <a:gd name="connsiteY1554" fmla="*/ 573100 h 1988131"/>
                <a:gd name="connsiteX1555" fmla="*/ 657886 w 1607795"/>
                <a:gd name="connsiteY1555" fmla="*/ 574853 h 1988131"/>
                <a:gd name="connsiteX1556" fmla="*/ 655257 w 1607795"/>
                <a:gd name="connsiteY1556" fmla="*/ 586245 h 1988131"/>
                <a:gd name="connsiteX1557" fmla="*/ 654381 w 1607795"/>
                <a:gd name="connsiteY1557" fmla="*/ 595884 h 1988131"/>
                <a:gd name="connsiteX1558" fmla="*/ 656133 w 1607795"/>
                <a:gd name="connsiteY1558" fmla="*/ 602018 h 1988131"/>
                <a:gd name="connsiteX1559" fmla="*/ 656133 w 1607795"/>
                <a:gd name="connsiteY1559" fmla="*/ 609905 h 1988131"/>
                <a:gd name="connsiteX1560" fmla="*/ 654381 w 1607795"/>
                <a:gd name="connsiteY1560" fmla="*/ 616915 h 1988131"/>
                <a:gd name="connsiteX1561" fmla="*/ 655257 w 1607795"/>
                <a:gd name="connsiteY1561" fmla="*/ 620420 h 1988131"/>
                <a:gd name="connsiteX1562" fmla="*/ 654381 w 1607795"/>
                <a:gd name="connsiteY1562" fmla="*/ 623926 h 1988131"/>
                <a:gd name="connsiteX1563" fmla="*/ 652628 w 1607795"/>
                <a:gd name="connsiteY1563" fmla="*/ 630936 h 1988131"/>
                <a:gd name="connsiteX1564" fmla="*/ 657886 w 1607795"/>
                <a:gd name="connsiteY1564" fmla="*/ 636194 h 1988131"/>
                <a:gd name="connsiteX1565" fmla="*/ 656133 w 1607795"/>
                <a:gd name="connsiteY1565" fmla="*/ 644957 h 1988131"/>
                <a:gd name="connsiteX1566" fmla="*/ 657886 w 1607795"/>
                <a:gd name="connsiteY1566" fmla="*/ 660730 h 1988131"/>
                <a:gd name="connsiteX1567" fmla="*/ 652628 w 1607795"/>
                <a:gd name="connsiteY1567" fmla="*/ 664236 h 1988131"/>
                <a:gd name="connsiteX1568" fmla="*/ 654381 w 1607795"/>
                <a:gd name="connsiteY1568" fmla="*/ 665988 h 1988131"/>
                <a:gd name="connsiteX1569" fmla="*/ 656133 w 1607795"/>
                <a:gd name="connsiteY1569" fmla="*/ 672122 h 1988131"/>
                <a:gd name="connsiteX1570" fmla="*/ 654381 w 1607795"/>
                <a:gd name="connsiteY1570" fmla="*/ 676504 h 1988131"/>
                <a:gd name="connsiteX1571" fmla="*/ 654381 w 1607795"/>
                <a:gd name="connsiteY1571" fmla="*/ 680009 h 1988131"/>
                <a:gd name="connsiteX1572" fmla="*/ 657009 w 1607795"/>
                <a:gd name="connsiteY1572" fmla="*/ 696659 h 1988131"/>
                <a:gd name="connsiteX1573" fmla="*/ 656133 w 1607795"/>
                <a:gd name="connsiteY1573" fmla="*/ 711556 h 1988131"/>
                <a:gd name="connsiteX1574" fmla="*/ 659638 w 1607795"/>
                <a:gd name="connsiteY1574" fmla="*/ 712432 h 1988131"/>
                <a:gd name="connsiteX1575" fmla="*/ 661391 w 1607795"/>
                <a:gd name="connsiteY1575" fmla="*/ 713308 h 1988131"/>
                <a:gd name="connsiteX1576" fmla="*/ 659638 w 1607795"/>
                <a:gd name="connsiteY1576" fmla="*/ 719442 h 1988131"/>
                <a:gd name="connsiteX1577" fmla="*/ 656133 w 1607795"/>
                <a:gd name="connsiteY1577" fmla="*/ 722071 h 1988131"/>
                <a:gd name="connsiteX1578" fmla="*/ 655257 w 1607795"/>
                <a:gd name="connsiteY1578" fmla="*/ 727329 h 1988131"/>
                <a:gd name="connsiteX1579" fmla="*/ 657886 w 1607795"/>
                <a:gd name="connsiteY1579" fmla="*/ 732587 h 1988131"/>
                <a:gd name="connsiteX1580" fmla="*/ 651752 w 1607795"/>
                <a:gd name="connsiteY1580" fmla="*/ 736968 h 1988131"/>
                <a:gd name="connsiteX1581" fmla="*/ 654381 w 1607795"/>
                <a:gd name="connsiteY1581" fmla="*/ 741350 h 1988131"/>
                <a:gd name="connsiteX1582" fmla="*/ 656133 w 1607795"/>
                <a:gd name="connsiteY1582" fmla="*/ 748360 h 1988131"/>
                <a:gd name="connsiteX1583" fmla="*/ 656133 w 1607795"/>
                <a:gd name="connsiteY1583" fmla="*/ 764134 h 1988131"/>
                <a:gd name="connsiteX1584" fmla="*/ 657886 w 1607795"/>
                <a:gd name="connsiteY1584" fmla="*/ 774649 h 1988131"/>
                <a:gd name="connsiteX1585" fmla="*/ 656133 w 1607795"/>
                <a:gd name="connsiteY1585" fmla="*/ 788670 h 1988131"/>
                <a:gd name="connsiteX1586" fmla="*/ 656133 w 1607795"/>
                <a:gd name="connsiteY1586" fmla="*/ 793928 h 1988131"/>
                <a:gd name="connsiteX1587" fmla="*/ 657886 w 1607795"/>
                <a:gd name="connsiteY1587" fmla="*/ 799186 h 1988131"/>
                <a:gd name="connsiteX1588" fmla="*/ 657886 w 1607795"/>
                <a:gd name="connsiteY1588" fmla="*/ 806196 h 1988131"/>
                <a:gd name="connsiteX1589" fmla="*/ 658762 w 1607795"/>
                <a:gd name="connsiteY1589" fmla="*/ 810578 h 1988131"/>
                <a:gd name="connsiteX1590" fmla="*/ 657886 w 1607795"/>
                <a:gd name="connsiteY1590" fmla="*/ 814959 h 1988131"/>
                <a:gd name="connsiteX1591" fmla="*/ 661391 w 1607795"/>
                <a:gd name="connsiteY1591" fmla="*/ 814959 h 1988131"/>
                <a:gd name="connsiteX1592" fmla="*/ 666649 w 1607795"/>
                <a:gd name="connsiteY1592" fmla="*/ 806196 h 1988131"/>
                <a:gd name="connsiteX1593" fmla="*/ 664896 w 1607795"/>
                <a:gd name="connsiteY1593" fmla="*/ 813207 h 1988131"/>
                <a:gd name="connsiteX1594" fmla="*/ 657886 w 1607795"/>
                <a:gd name="connsiteY1594" fmla="*/ 820217 h 1988131"/>
                <a:gd name="connsiteX1595" fmla="*/ 657886 w 1607795"/>
                <a:gd name="connsiteY1595" fmla="*/ 827227 h 1988131"/>
                <a:gd name="connsiteX1596" fmla="*/ 657886 w 1607795"/>
                <a:gd name="connsiteY1596" fmla="*/ 832485 h 1988131"/>
                <a:gd name="connsiteX1597" fmla="*/ 659638 w 1607795"/>
                <a:gd name="connsiteY1597" fmla="*/ 835990 h 1988131"/>
                <a:gd name="connsiteX1598" fmla="*/ 661391 w 1607795"/>
                <a:gd name="connsiteY1598" fmla="*/ 841248 h 1988131"/>
                <a:gd name="connsiteX1599" fmla="*/ 656133 w 1607795"/>
                <a:gd name="connsiteY1599" fmla="*/ 843001 h 1988131"/>
                <a:gd name="connsiteX1600" fmla="*/ 652628 w 1607795"/>
                <a:gd name="connsiteY1600" fmla="*/ 807949 h 1988131"/>
                <a:gd name="connsiteX1601" fmla="*/ 650875 w 1607795"/>
                <a:gd name="connsiteY1601" fmla="*/ 791299 h 1988131"/>
                <a:gd name="connsiteX1602" fmla="*/ 649123 w 1607795"/>
                <a:gd name="connsiteY1602" fmla="*/ 776402 h 1988131"/>
                <a:gd name="connsiteX1603" fmla="*/ 648246 w 1607795"/>
                <a:gd name="connsiteY1603" fmla="*/ 772020 h 1988131"/>
                <a:gd name="connsiteX1604" fmla="*/ 649123 w 1607795"/>
                <a:gd name="connsiteY1604" fmla="*/ 765886 h 1988131"/>
                <a:gd name="connsiteX1605" fmla="*/ 649123 w 1607795"/>
                <a:gd name="connsiteY1605" fmla="*/ 764134 h 1988131"/>
                <a:gd name="connsiteX1606" fmla="*/ 643865 w 1607795"/>
                <a:gd name="connsiteY1606" fmla="*/ 762381 h 1988131"/>
                <a:gd name="connsiteX1607" fmla="*/ 643865 w 1607795"/>
                <a:gd name="connsiteY1607" fmla="*/ 764134 h 1988131"/>
                <a:gd name="connsiteX1608" fmla="*/ 643865 w 1607795"/>
                <a:gd name="connsiteY1608" fmla="*/ 767639 h 1988131"/>
                <a:gd name="connsiteX1609" fmla="*/ 643865 w 1607795"/>
                <a:gd name="connsiteY1609" fmla="*/ 779907 h 1988131"/>
                <a:gd name="connsiteX1610" fmla="*/ 643865 w 1607795"/>
                <a:gd name="connsiteY1610" fmla="*/ 788670 h 1988131"/>
                <a:gd name="connsiteX1611" fmla="*/ 647370 w 1607795"/>
                <a:gd name="connsiteY1611" fmla="*/ 809701 h 1988131"/>
                <a:gd name="connsiteX1612" fmla="*/ 649123 w 1607795"/>
                <a:gd name="connsiteY1612" fmla="*/ 818464 h 1988131"/>
                <a:gd name="connsiteX1613" fmla="*/ 647370 w 1607795"/>
                <a:gd name="connsiteY1613" fmla="*/ 835990 h 1988131"/>
                <a:gd name="connsiteX1614" fmla="*/ 647370 w 1607795"/>
                <a:gd name="connsiteY1614" fmla="*/ 839495 h 1988131"/>
                <a:gd name="connsiteX1615" fmla="*/ 649123 w 1607795"/>
                <a:gd name="connsiteY1615" fmla="*/ 846506 h 1988131"/>
                <a:gd name="connsiteX1616" fmla="*/ 656133 w 1607795"/>
                <a:gd name="connsiteY1616" fmla="*/ 848258 h 1988131"/>
                <a:gd name="connsiteX1617" fmla="*/ 661391 w 1607795"/>
                <a:gd name="connsiteY1617" fmla="*/ 848258 h 1988131"/>
                <a:gd name="connsiteX1618" fmla="*/ 661391 w 1607795"/>
                <a:gd name="connsiteY1618" fmla="*/ 851764 h 1988131"/>
                <a:gd name="connsiteX1619" fmla="*/ 663143 w 1607795"/>
                <a:gd name="connsiteY1619" fmla="*/ 865784 h 1988131"/>
                <a:gd name="connsiteX1620" fmla="*/ 661391 w 1607795"/>
                <a:gd name="connsiteY1620" fmla="*/ 879805 h 1988131"/>
                <a:gd name="connsiteX1621" fmla="*/ 668401 w 1607795"/>
                <a:gd name="connsiteY1621" fmla="*/ 876300 h 1988131"/>
                <a:gd name="connsiteX1622" fmla="*/ 669278 w 1607795"/>
                <a:gd name="connsiteY1622" fmla="*/ 880682 h 1988131"/>
                <a:gd name="connsiteX1623" fmla="*/ 670154 w 1607795"/>
                <a:gd name="connsiteY1623" fmla="*/ 886816 h 1988131"/>
                <a:gd name="connsiteX1624" fmla="*/ 663143 w 1607795"/>
                <a:gd name="connsiteY1624" fmla="*/ 883311 h 1988131"/>
                <a:gd name="connsiteX1625" fmla="*/ 665773 w 1607795"/>
                <a:gd name="connsiteY1625" fmla="*/ 891197 h 1988131"/>
                <a:gd name="connsiteX1626" fmla="*/ 656133 w 1607795"/>
                <a:gd name="connsiteY1626" fmla="*/ 900836 h 1988131"/>
                <a:gd name="connsiteX1627" fmla="*/ 656133 w 1607795"/>
                <a:gd name="connsiteY1627" fmla="*/ 881558 h 1988131"/>
                <a:gd name="connsiteX1628" fmla="*/ 656133 w 1607795"/>
                <a:gd name="connsiteY1628" fmla="*/ 868413 h 1988131"/>
                <a:gd name="connsiteX1629" fmla="*/ 656133 w 1607795"/>
                <a:gd name="connsiteY1629" fmla="*/ 855269 h 1988131"/>
                <a:gd name="connsiteX1630" fmla="*/ 656133 w 1607795"/>
                <a:gd name="connsiteY1630" fmla="*/ 850011 h 1988131"/>
                <a:gd name="connsiteX1631" fmla="*/ 652628 w 1607795"/>
                <a:gd name="connsiteY1631" fmla="*/ 848258 h 1988131"/>
                <a:gd name="connsiteX1632" fmla="*/ 647370 w 1607795"/>
                <a:gd name="connsiteY1632" fmla="*/ 851764 h 1988131"/>
                <a:gd name="connsiteX1633" fmla="*/ 649123 w 1607795"/>
                <a:gd name="connsiteY1633" fmla="*/ 860527 h 1988131"/>
                <a:gd name="connsiteX1634" fmla="*/ 652628 w 1607795"/>
                <a:gd name="connsiteY1634" fmla="*/ 869290 h 1988131"/>
                <a:gd name="connsiteX1635" fmla="*/ 651752 w 1607795"/>
                <a:gd name="connsiteY1635" fmla="*/ 876300 h 1988131"/>
                <a:gd name="connsiteX1636" fmla="*/ 652628 w 1607795"/>
                <a:gd name="connsiteY1636" fmla="*/ 881558 h 1988131"/>
                <a:gd name="connsiteX1637" fmla="*/ 649123 w 1607795"/>
                <a:gd name="connsiteY1637" fmla="*/ 892074 h 1988131"/>
                <a:gd name="connsiteX1638" fmla="*/ 652628 w 1607795"/>
                <a:gd name="connsiteY1638" fmla="*/ 897331 h 1988131"/>
                <a:gd name="connsiteX1639" fmla="*/ 654381 w 1607795"/>
                <a:gd name="connsiteY1639" fmla="*/ 904342 h 1988131"/>
                <a:gd name="connsiteX1640" fmla="*/ 661391 w 1607795"/>
                <a:gd name="connsiteY1640" fmla="*/ 902589 h 1988131"/>
                <a:gd name="connsiteX1641" fmla="*/ 666649 w 1607795"/>
                <a:gd name="connsiteY1641" fmla="*/ 901713 h 1988131"/>
                <a:gd name="connsiteX1642" fmla="*/ 670154 w 1607795"/>
                <a:gd name="connsiteY1642" fmla="*/ 902589 h 1988131"/>
                <a:gd name="connsiteX1643" fmla="*/ 670154 w 1607795"/>
                <a:gd name="connsiteY1643" fmla="*/ 906094 h 1988131"/>
                <a:gd name="connsiteX1644" fmla="*/ 656133 w 1607795"/>
                <a:gd name="connsiteY1644" fmla="*/ 914857 h 1988131"/>
                <a:gd name="connsiteX1645" fmla="*/ 665773 w 1607795"/>
                <a:gd name="connsiteY1645" fmla="*/ 920115 h 1988131"/>
                <a:gd name="connsiteX1646" fmla="*/ 675412 w 1607795"/>
                <a:gd name="connsiteY1646" fmla="*/ 921868 h 1988131"/>
                <a:gd name="connsiteX1647" fmla="*/ 671906 w 1607795"/>
                <a:gd name="connsiteY1647" fmla="*/ 939394 h 1988131"/>
                <a:gd name="connsiteX1648" fmla="*/ 662267 w 1607795"/>
                <a:gd name="connsiteY1648" fmla="*/ 942023 h 1988131"/>
                <a:gd name="connsiteX1649" fmla="*/ 652628 w 1607795"/>
                <a:gd name="connsiteY1649" fmla="*/ 937641 h 1988131"/>
                <a:gd name="connsiteX1650" fmla="*/ 652628 w 1607795"/>
                <a:gd name="connsiteY1650" fmla="*/ 948157 h 1988131"/>
                <a:gd name="connsiteX1651" fmla="*/ 649123 w 1607795"/>
                <a:gd name="connsiteY1651" fmla="*/ 951662 h 1988131"/>
                <a:gd name="connsiteX1652" fmla="*/ 671906 w 1607795"/>
                <a:gd name="connsiteY1652" fmla="*/ 951662 h 1988131"/>
                <a:gd name="connsiteX1653" fmla="*/ 668401 w 1607795"/>
                <a:gd name="connsiteY1653" fmla="*/ 963930 h 1988131"/>
                <a:gd name="connsiteX1654" fmla="*/ 671030 w 1607795"/>
                <a:gd name="connsiteY1654" fmla="*/ 970064 h 1988131"/>
                <a:gd name="connsiteX1655" fmla="*/ 670154 w 1607795"/>
                <a:gd name="connsiteY1655" fmla="*/ 974446 h 1988131"/>
                <a:gd name="connsiteX1656" fmla="*/ 661391 w 1607795"/>
                <a:gd name="connsiteY1656" fmla="*/ 976198 h 1988131"/>
                <a:gd name="connsiteX1657" fmla="*/ 666649 w 1607795"/>
                <a:gd name="connsiteY1657" fmla="*/ 981456 h 1988131"/>
                <a:gd name="connsiteX1658" fmla="*/ 661391 w 1607795"/>
                <a:gd name="connsiteY1658" fmla="*/ 986714 h 1988131"/>
                <a:gd name="connsiteX1659" fmla="*/ 671906 w 1607795"/>
                <a:gd name="connsiteY1659" fmla="*/ 990219 h 1988131"/>
                <a:gd name="connsiteX1660" fmla="*/ 666649 w 1607795"/>
                <a:gd name="connsiteY1660" fmla="*/ 995477 h 1988131"/>
                <a:gd name="connsiteX1661" fmla="*/ 662267 w 1607795"/>
                <a:gd name="connsiteY1661" fmla="*/ 998106 h 1988131"/>
                <a:gd name="connsiteX1662" fmla="*/ 663143 w 1607795"/>
                <a:gd name="connsiteY1662" fmla="*/ 1002487 h 1988131"/>
                <a:gd name="connsiteX1663" fmla="*/ 669278 w 1607795"/>
                <a:gd name="connsiteY1663" fmla="*/ 1005992 h 1988131"/>
                <a:gd name="connsiteX1664" fmla="*/ 668401 w 1607795"/>
                <a:gd name="connsiteY1664" fmla="*/ 1011250 h 1988131"/>
                <a:gd name="connsiteX1665" fmla="*/ 661391 w 1607795"/>
                <a:gd name="connsiteY1665" fmla="*/ 1007745 h 1988131"/>
                <a:gd name="connsiteX1666" fmla="*/ 660116 w 1607795"/>
                <a:gd name="connsiteY1666" fmla="*/ 1014755 h 1988131"/>
                <a:gd name="connsiteX1667" fmla="*/ 663143 w 1607795"/>
                <a:gd name="connsiteY1667" fmla="*/ 1014755 h 1988131"/>
                <a:gd name="connsiteX1668" fmla="*/ 663143 w 1607795"/>
                <a:gd name="connsiteY1668" fmla="*/ 1025521 h 1988131"/>
                <a:gd name="connsiteX1669" fmla="*/ 664020 w 1607795"/>
                <a:gd name="connsiteY1669" fmla="*/ 1025271 h 1988131"/>
                <a:gd name="connsiteX1670" fmla="*/ 670154 w 1607795"/>
                <a:gd name="connsiteY1670" fmla="*/ 1021766 h 1988131"/>
                <a:gd name="connsiteX1671" fmla="*/ 670154 w 1607795"/>
                <a:gd name="connsiteY1671" fmla="*/ 1025271 h 1988131"/>
                <a:gd name="connsiteX1672" fmla="*/ 669278 w 1607795"/>
                <a:gd name="connsiteY1672" fmla="*/ 1031405 h 1988131"/>
                <a:gd name="connsiteX1673" fmla="*/ 675412 w 1607795"/>
                <a:gd name="connsiteY1673" fmla="*/ 1041045 h 1988131"/>
                <a:gd name="connsiteX1674" fmla="*/ 666649 w 1607795"/>
                <a:gd name="connsiteY1674" fmla="*/ 1046302 h 1988131"/>
                <a:gd name="connsiteX1675" fmla="*/ 663143 w 1607795"/>
                <a:gd name="connsiteY1675" fmla="*/ 1046302 h 1988131"/>
                <a:gd name="connsiteX1676" fmla="*/ 663143 w 1607795"/>
                <a:gd name="connsiteY1676" fmla="*/ 1067584 h 1988131"/>
                <a:gd name="connsiteX1677" fmla="*/ 668401 w 1607795"/>
                <a:gd name="connsiteY1677" fmla="*/ 1069086 h 1988131"/>
                <a:gd name="connsiteX1678" fmla="*/ 671906 w 1607795"/>
                <a:gd name="connsiteY1678" fmla="*/ 1074344 h 1988131"/>
                <a:gd name="connsiteX1679" fmla="*/ 670154 w 1607795"/>
                <a:gd name="connsiteY1679" fmla="*/ 1075045 h 1988131"/>
                <a:gd name="connsiteX1680" fmla="*/ 670154 w 1607795"/>
                <a:gd name="connsiteY1680" fmla="*/ 1076096 h 1988131"/>
                <a:gd name="connsiteX1681" fmla="*/ 661391 w 1607795"/>
                <a:gd name="connsiteY1681" fmla="*/ 1077849 h 1988131"/>
                <a:gd name="connsiteX1682" fmla="*/ 657886 w 1607795"/>
                <a:gd name="connsiteY1682" fmla="*/ 1083107 h 1988131"/>
                <a:gd name="connsiteX1683" fmla="*/ 668401 w 1607795"/>
                <a:gd name="connsiteY1683" fmla="*/ 1084859 h 1988131"/>
                <a:gd name="connsiteX1684" fmla="*/ 680669 w 1607795"/>
                <a:gd name="connsiteY1684" fmla="*/ 1083107 h 1988131"/>
                <a:gd name="connsiteX1685" fmla="*/ 680669 w 1607795"/>
                <a:gd name="connsiteY1685" fmla="*/ 1076096 h 1988131"/>
                <a:gd name="connsiteX1686" fmla="*/ 677164 w 1607795"/>
                <a:gd name="connsiteY1686" fmla="*/ 1076096 h 1988131"/>
                <a:gd name="connsiteX1687" fmla="*/ 675412 w 1607795"/>
                <a:gd name="connsiteY1687" fmla="*/ 1074344 h 1988131"/>
                <a:gd name="connsiteX1688" fmla="*/ 675412 w 1607795"/>
                <a:gd name="connsiteY1688" fmla="*/ 1072591 h 1988131"/>
                <a:gd name="connsiteX1689" fmla="*/ 672783 w 1607795"/>
                <a:gd name="connsiteY1689" fmla="*/ 1073468 h 1988131"/>
                <a:gd name="connsiteX1690" fmla="*/ 671906 w 1607795"/>
                <a:gd name="connsiteY1690" fmla="*/ 1074344 h 1988131"/>
                <a:gd name="connsiteX1691" fmla="*/ 674536 w 1607795"/>
                <a:gd name="connsiteY1691" fmla="*/ 1067333 h 1988131"/>
                <a:gd name="connsiteX1692" fmla="*/ 677164 w 1607795"/>
                <a:gd name="connsiteY1692" fmla="*/ 1060323 h 1988131"/>
                <a:gd name="connsiteX1693" fmla="*/ 680669 w 1607795"/>
                <a:gd name="connsiteY1693" fmla="*/ 1060323 h 1988131"/>
                <a:gd name="connsiteX1694" fmla="*/ 680669 w 1607795"/>
                <a:gd name="connsiteY1694" fmla="*/ 1049807 h 1988131"/>
                <a:gd name="connsiteX1695" fmla="*/ 680888 w 1607795"/>
                <a:gd name="connsiteY1695" fmla="*/ 1044550 h 1988131"/>
                <a:gd name="connsiteX1696" fmla="*/ 681222 w 1607795"/>
                <a:gd name="connsiteY1696" fmla="*/ 1040098 h 1988131"/>
                <a:gd name="connsiteX1697" fmla="*/ 678917 w 1607795"/>
                <a:gd name="connsiteY1697" fmla="*/ 1034910 h 1988131"/>
                <a:gd name="connsiteX1698" fmla="*/ 682370 w 1607795"/>
                <a:gd name="connsiteY1698" fmla="*/ 1028869 h 1988131"/>
                <a:gd name="connsiteX1699" fmla="*/ 682642 w 1607795"/>
                <a:gd name="connsiteY1699" fmla="*/ 1026585 h 1988131"/>
                <a:gd name="connsiteX1700" fmla="*/ 684175 w 1607795"/>
                <a:gd name="connsiteY1700" fmla="*/ 1020013 h 1988131"/>
                <a:gd name="connsiteX1701" fmla="*/ 687938 w 1607795"/>
                <a:gd name="connsiteY1701" fmla="*/ 1026035 h 1988131"/>
                <a:gd name="connsiteX1702" fmla="*/ 691185 w 1607795"/>
                <a:gd name="connsiteY1702" fmla="*/ 962178 h 1988131"/>
                <a:gd name="connsiteX1703" fmla="*/ 699948 w 1607795"/>
                <a:gd name="connsiteY1703" fmla="*/ 963930 h 1988131"/>
                <a:gd name="connsiteX1704" fmla="*/ 694691 w 1607795"/>
                <a:gd name="connsiteY1704" fmla="*/ 972693 h 1988131"/>
                <a:gd name="connsiteX1705" fmla="*/ 695566 w 1607795"/>
                <a:gd name="connsiteY1705" fmla="*/ 974446 h 1988131"/>
                <a:gd name="connsiteX1706" fmla="*/ 694691 w 1607795"/>
                <a:gd name="connsiteY1706" fmla="*/ 976198 h 1988131"/>
                <a:gd name="connsiteX1707" fmla="*/ 694691 w 1607795"/>
                <a:gd name="connsiteY1707" fmla="*/ 981456 h 1988131"/>
                <a:gd name="connsiteX1708" fmla="*/ 697319 w 1607795"/>
                <a:gd name="connsiteY1708" fmla="*/ 996353 h 1988131"/>
                <a:gd name="connsiteX1709" fmla="*/ 698196 w 1607795"/>
                <a:gd name="connsiteY1709" fmla="*/ 1011250 h 1988131"/>
                <a:gd name="connsiteX1710" fmla="*/ 694691 w 1607795"/>
                <a:gd name="connsiteY1710" fmla="*/ 1021766 h 1988131"/>
                <a:gd name="connsiteX1711" fmla="*/ 694691 w 1607795"/>
                <a:gd name="connsiteY1711" fmla="*/ 1027024 h 1988131"/>
                <a:gd name="connsiteX1712" fmla="*/ 699948 w 1607795"/>
                <a:gd name="connsiteY1712" fmla="*/ 1032282 h 1988131"/>
                <a:gd name="connsiteX1713" fmla="*/ 698196 w 1607795"/>
                <a:gd name="connsiteY1713" fmla="*/ 1048055 h 1988131"/>
                <a:gd name="connsiteX1714" fmla="*/ 691185 w 1607795"/>
                <a:gd name="connsiteY1714" fmla="*/ 1048055 h 1988131"/>
                <a:gd name="connsiteX1715" fmla="*/ 694691 w 1607795"/>
                <a:gd name="connsiteY1715" fmla="*/ 1060323 h 1988131"/>
                <a:gd name="connsiteX1716" fmla="*/ 693814 w 1607795"/>
                <a:gd name="connsiteY1716" fmla="*/ 1063828 h 1988131"/>
                <a:gd name="connsiteX1717" fmla="*/ 690134 w 1607795"/>
                <a:gd name="connsiteY1717" fmla="*/ 1064646 h 1988131"/>
                <a:gd name="connsiteX1718" fmla="*/ 689432 w 1607795"/>
                <a:gd name="connsiteY1718" fmla="*/ 1065581 h 1988131"/>
                <a:gd name="connsiteX1719" fmla="*/ 685928 w 1607795"/>
                <a:gd name="connsiteY1719" fmla="*/ 1070839 h 1988131"/>
                <a:gd name="connsiteX1720" fmla="*/ 689432 w 1607795"/>
                <a:gd name="connsiteY1720" fmla="*/ 1076973 h 1988131"/>
                <a:gd name="connsiteX1721" fmla="*/ 689432 w 1607795"/>
                <a:gd name="connsiteY1721" fmla="*/ 1083107 h 1988131"/>
                <a:gd name="connsiteX1722" fmla="*/ 682423 w 1607795"/>
                <a:gd name="connsiteY1722" fmla="*/ 1104138 h 1988131"/>
                <a:gd name="connsiteX1723" fmla="*/ 685928 w 1607795"/>
                <a:gd name="connsiteY1723" fmla="*/ 1118159 h 1988131"/>
                <a:gd name="connsiteX1724" fmla="*/ 689432 w 1607795"/>
                <a:gd name="connsiteY1724" fmla="*/ 1123417 h 1988131"/>
                <a:gd name="connsiteX1725" fmla="*/ 687680 w 1607795"/>
                <a:gd name="connsiteY1725" fmla="*/ 1137437 h 1988131"/>
                <a:gd name="connsiteX1726" fmla="*/ 689432 w 1607795"/>
                <a:gd name="connsiteY1726" fmla="*/ 1149706 h 1988131"/>
                <a:gd name="connsiteX1727" fmla="*/ 694691 w 1607795"/>
                <a:gd name="connsiteY1727" fmla="*/ 1151458 h 1988131"/>
                <a:gd name="connsiteX1728" fmla="*/ 701701 w 1607795"/>
                <a:gd name="connsiteY1728" fmla="*/ 1051560 h 1988131"/>
                <a:gd name="connsiteX1729" fmla="*/ 706959 w 1607795"/>
                <a:gd name="connsiteY1729" fmla="*/ 998982 h 1988131"/>
                <a:gd name="connsiteX1730" fmla="*/ 708711 w 1607795"/>
                <a:gd name="connsiteY1730" fmla="*/ 998982 h 1988131"/>
                <a:gd name="connsiteX1731" fmla="*/ 710464 w 1607795"/>
                <a:gd name="connsiteY1731" fmla="*/ 1001611 h 1988131"/>
                <a:gd name="connsiteX1732" fmla="*/ 712216 w 1607795"/>
                <a:gd name="connsiteY1732" fmla="*/ 1004240 h 1988131"/>
                <a:gd name="connsiteX1733" fmla="*/ 712216 w 1607795"/>
                <a:gd name="connsiteY1733" fmla="*/ 1014755 h 1988131"/>
                <a:gd name="connsiteX1734" fmla="*/ 708711 w 1607795"/>
                <a:gd name="connsiteY1734" fmla="*/ 1034034 h 1988131"/>
                <a:gd name="connsiteX1735" fmla="*/ 706959 w 1607795"/>
                <a:gd name="connsiteY1735" fmla="*/ 1034034 h 1988131"/>
                <a:gd name="connsiteX1736" fmla="*/ 703454 w 1607795"/>
                <a:gd name="connsiteY1736" fmla="*/ 1049807 h 1988131"/>
                <a:gd name="connsiteX1737" fmla="*/ 698196 w 1607795"/>
                <a:gd name="connsiteY1737" fmla="*/ 1123417 h 1988131"/>
                <a:gd name="connsiteX1738" fmla="*/ 699948 w 1607795"/>
                <a:gd name="connsiteY1738" fmla="*/ 1137437 h 1988131"/>
                <a:gd name="connsiteX1739" fmla="*/ 694691 w 1607795"/>
                <a:gd name="connsiteY1739" fmla="*/ 1168984 h 1988131"/>
                <a:gd name="connsiteX1740" fmla="*/ 694691 w 1607795"/>
                <a:gd name="connsiteY1740" fmla="*/ 1181253 h 1988131"/>
                <a:gd name="connsiteX1741" fmla="*/ 699948 w 1607795"/>
                <a:gd name="connsiteY1741" fmla="*/ 1204036 h 1988131"/>
                <a:gd name="connsiteX1742" fmla="*/ 701701 w 1607795"/>
                <a:gd name="connsiteY1742" fmla="*/ 1211047 h 1988131"/>
                <a:gd name="connsiteX1743" fmla="*/ 694691 w 1607795"/>
                <a:gd name="connsiteY1743" fmla="*/ 1223315 h 1988131"/>
                <a:gd name="connsiteX1744" fmla="*/ 682423 w 1607795"/>
                <a:gd name="connsiteY1744" fmla="*/ 1247851 h 1988131"/>
                <a:gd name="connsiteX1745" fmla="*/ 666649 w 1607795"/>
                <a:gd name="connsiteY1745" fmla="*/ 1265377 h 1988131"/>
                <a:gd name="connsiteX1746" fmla="*/ 661391 w 1607795"/>
                <a:gd name="connsiteY1746" fmla="*/ 1270635 h 1988131"/>
                <a:gd name="connsiteX1747" fmla="*/ 659638 w 1607795"/>
                <a:gd name="connsiteY1747" fmla="*/ 1286408 h 1988131"/>
                <a:gd name="connsiteX1748" fmla="*/ 657886 w 1607795"/>
                <a:gd name="connsiteY1748" fmla="*/ 1303934 h 1988131"/>
                <a:gd name="connsiteX1749" fmla="*/ 650875 w 1607795"/>
                <a:gd name="connsiteY1749" fmla="*/ 1307440 h 1988131"/>
                <a:gd name="connsiteX1750" fmla="*/ 640360 w 1607795"/>
                <a:gd name="connsiteY1750" fmla="*/ 1303934 h 1988131"/>
                <a:gd name="connsiteX1751" fmla="*/ 637731 w 1607795"/>
                <a:gd name="connsiteY1751" fmla="*/ 1303934 h 1988131"/>
                <a:gd name="connsiteX1752" fmla="*/ 633349 w 1607795"/>
                <a:gd name="connsiteY1752" fmla="*/ 1303934 h 1988131"/>
                <a:gd name="connsiteX1753" fmla="*/ 614071 w 1607795"/>
                <a:gd name="connsiteY1753" fmla="*/ 1307440 h 1988131"/>
                <a:gd name="connsiteX1754" fmla="*/ 607937 w 1607795"/>
                <a:gd name="connsiteY1754" fmla="*/ 1310945 h 1988131"/>
                <a:gd name="connsiteX1755" fmla="*/ 608813 w 1607795"/>
                <a:gd name="connsiteY1755" fmla="*/ 1316203 h 1988131"/>
                <a:gd name="connsiteX1756" fmla="*/ 604431 w 1607795"/>
                <a:gd name="connsiteY1756" fmla="*/ 1315326 h 1988131"/>
                <a:gd name="connsiteX1757" fmla="*/ 605308 w 1607795"/>
                <a:gd name="connsiteY1757" fmla="*/ 1312697 h 1988131"/>
                <a:gd name="connsiteX1758" fmla="*/ 579019 w 1607795"/>
                <a:gd name="connsiteY1758" fmla="*/ 1316203 h 1988131"/>
                <a:gd name="connsiteX1759" fmla="*/ 580772 w 1607795"/>
                <a:gd name="connsiteY1759" fmla="*/ 1323213 h 1988131"/>
                <a:gd name="connsiteX1760" fmla="*/ 580772 w 1607795"/>
                <a:gd name="connsiteY1760" fmla="*/ 1330224 h 1988131"/>
                <a:gd name="connsiteX1761" fmla="*/ 579019 w 1607795"/>
                <a:gd name="connsiteY1761" fmla="*/ 1332852 h 1988131"/>
                <a:gd name="connsiteX1762" fmla="*/ 577266 w 1607795"/>
                <a:gd name="connsiteY1762" fmla="*/ 1335481 h 1988131"/>
                <a:gd name="connsiteX1763" fmla="*/ 579019 w 1607795"/>
                <a:gd name="connsiteY1763" fmla="*/ 1344244 h 1988131"/>
                <a:gd name="connsiteX1764" fmla="*/ 566750 w 1607795"/>
                <a:gd name="connsiteY1764" fmla="*/ 1342492 h 1988131"/>
                <a:gd name="connsiteX1765" fmla="*/ 550977 w 1607795"/>
                <a:gd name="connsiteY1765" fmla="*/ 1347749 h 1988131"/>
                <a:gd name="connsiteX1766" fmla="*/ 554482 w 1607795"/>
                <a:gd name="connsiteY1766" fmla="*/ 1356512 h 1988131"/>
                <a:gd name="connsiteX1767" fmla="*/ 543967 w 1607795"/>
                <a:gd name="connsiteY1767" fmla="*/ 1356512 h 1988131"/>
                <a:gd name="connsiteX1768" fmla="*/ 540462 w 1607795"/>
                <a:gd name="connsiteY1768" fmla="*/ 1360018 h 1988131"/>
                <a:gd name="connsiteX1769" fmla="*/ 533451 w 1607795"/>
                <a:gd name="connsiteY1769" fmla="*/ 1360018 h 1988131"/>
                <a:gd name="connsiteX1770" fmla="*/ 529946 w 1607795"/>
                <a:gd name="connsiteY1770" fmla="*/ 1360018 h 1988131"/>
                <a:gd name="connsiteX1771" fmla="*/ 498399 w 1607795"/>
                <a:gd name="connsiteY1771" fmla="*/ 1367028 h 1988131"/>
                <a:gd name="connsiteX1772" fmla="*/ 473863 w 1607795"/>
                <a:gd name="connsiteY1772" fmla="*/ 1386307 h 1988131"/>
                <a:gd name="connsiteX1773" fmla="*/ 462471 w 1607795"/>
                <a:gd name="connsiteY1773" fmla="*/ 1392441 h 1988131"/>
                <a:gd name="connsiteX1774" fmla="*/ 454584 w 1607795"/>
                <a:gd name="connsiteY1774" fmla="*/ 1396822 h 1988131"/>
                <a:gd name="connsiteX1775" fmla="*/ 455460 w 1607795"/>
                <a:gd name="connsiteY1775" fmla="*/ 1397699 h 1988131"/>
                <a:gd name="connsiteX1776" fmla="*/ 456337 w 1607795"/>
                <a:gd name="connsiteY1776" fmla="*/ 1398575 h 1988131"/>
                <a:gd name="connsiteX1777" fmla="*/ 437058 w 1607795"/>
                <a:gd name="connsiteY1777" fmla="*/ 1417853 h 1988131"/>
                <a:gd name="connsiteX1778" fmla="*/ 407264 w 1607795"/>
                <a:gd name="connsiteY1778" fmla="*/ 1430122 h 1988131"/>
                <a:gd name="connsiteX1779" fmla="*/ 387985 w 1607795"/>
                <a:gd name="connsiteY1779" fmla="*/ 1435379 h 1988131"/>
                <a:gd name="connsiteX1780" fmla="*/ 366954 w 1607795"/>
                <a:gd name="connsiteY1780" fmla="*/ 1440199 h 1988131"/>
                <a:gd name="connsiteX1781" fmla="*/ 361327 w 1607795"/>
                <a:gd name="connsiteY1781" fmla="*/ 1441908 h 1988131"/>
                <a:gd name="connsiteX1782" fmla="*/ 368707 w 1607795"/>
                <a:gd name="connsiteY1782" fmla="*/ 1447648 h 1988131"/>
                <a:gd name="connsiteX1783" fmla="*/ 363011 w 1607795"/>
                <a:gd name="connsiteY1783" fmla="*/ 1445457 h 1988131"/>
                <a:gd name="connsiteX1784" fmla="*/ 358762 w 1607795"/>
                <a:gd name="connsiteY1784" fmla="*/ 1442686 h 1988131"/>
                <a:gd name="connsiteX1785" fmla="*/ 342418 w 1607795"/>
                <a:gd name="connsiteY1785" fmla="*/ 1447648 h 1988131"/>
                <a:gd name="connsiteX1786" fmla="*/ 317881 w 1607795"/>
                <a:gd name="connsiteY1786" fmla="*/ 1457287 h 1988131"/>
                <a:gd name="connsiteX1787" fmla="*/ 291592 w 1607795"/>
                <a:gd name="connsiteY1787" fmla="*/ 1468679 h 1988131"/>
                <a:gd name="connsiteX1788" fmla="*/ 268808 w 1607795"/>
                <a:gd name="connsiteY1788" fmla="*/ 1470432 h 1988131"/>
                <a:gd name="connsiteX1789" fmla="*/ 291592 w 1607795"/>
                <a:gd name="connsiteY1789" fmla="*/ 1458163 h 1988131"/>
                <a:gd name="connsiteX1790" fmla="*/ 277571 w 1607795"/>
                <a:gd name="connsiteY1790" fmla="*/ 1458163 h 1988131"/>
                <a:gd name="connsiteX1791" fmla="*/ 277571 w 1607795"/>
                <a:gd name="connsiteY1791" fmla="*/ 1453490 h 1988131"/>
                <a:gd name="connsiteX1792" fmla="*/ 270561 w 1607795"/>
                <a:gd name="connsiteY1792" fmla="*/ 1451153 h 1988131"/>
                <a:gd name="connsiteX1793" fmla="*/ 265303 w 1607795"/>
                <a:gd name="connsiteY1793" fmla="*/ 1452029 h 1988131"/>
                <a:gd name="connsiteX1794" fmla="*/ 258293 w 1607795"/>
                <a:gd name="connsiteY1794" fmla="*/ 1447648 h 1988131"/>
                <a:gd name="connsiteX1795" fmla="*/ 281077 w 1607795"/>
                <a:gd name="connsiteY1795" fmla="*/ 1445895 h 1988131"/>
                <a:gd name="connsiteX1796" fmla="*/ 284582 w 1607795"/>
                <a:gd name="connsiteY1796" fmla="*/ 1444142 h 1988131"/>
                <a:gd name="connsiteX1797" fmla="*/ 293345 w 1607795"/>
                <a:gd name="connsiteY1797" fmla="*/ 1445019 h 1988131"/>
                <a:gd name="connsiteX1798" fmla="*/ 300356 w 1607795"/>
                <a:gd name="connsiteY1798" fmla="*/ 1440637 h 1988131"/>
                <a:gd name="connsiteX1799" fmla="*/ 295974 w 1607795"/>
                <a:gd name="connsiteY1799" fmla="*/ 1436256 h 1988131"/>
                <a:gd name="connsiteX1800" fmla="*/ 295097 w 1607795"/>
                <a:gd name="connsiteY1800" fmla="*/ 1431874 h 1988131"/>
                <a:gd name="connsiteX1801" fmla="*/ 296092 w 1607795"/>
                <a:gd name="connsiteY1801" fmla="*/ 1428723 h 1988131"/>
                <a:gd name="connsiteX1802" fmla="*/ 288087 w 1607795"/>
                <a:gd name="connsiteY1802" fmla="*/ 1426616 h 1988131"/>
                <a:gd name="connsiteX1803" fmla="*/ 256540 w 1607795"/>
                <a:gd name="connsiteY1803" fmla="*/ 1416101 h 1988131"/>
                <a:gd name="connsiteX1804" fmla="*/ 249530 w 1607795"/>
                <a:gd name="connsiteY1804" fmla="*/ 1414348 h 1988131"/>
                <a:gd name="connsiteX1805" fmla="*/ 242520 w 1607795"/>
                <a:gd name="connsiteY1805" fmla="*/ 1412596 h 1988131"/>
                <a:gd name="connsiteX1806" fmla="*/ 237483 w 1607795"/>
                <a:gd name="connsiteY1806" fmla="*/ 1412065 h 1988131"/>
                <a:gd name="connsiteX1807" fmla="*/ 232004 w 1607795"/>
                <a:gd name="connsiteY1807" fmla="*/ 1414348 h 1988131"/>
                <a:gd name="connsiteX1808" fmla="*/ 216231 w 1607795"/>
                <a:gd name="connsiteY1808" fmla="*/ 1417853 h 1988131"/>
                <a:gd name="connsiteX1809" fmla="*/ 214478 w 1607795"/>
                <a:gd name="connsiteY1809" fmla="*/ 1417853 h 1988131"/>
                <a:gd name="connsiteX1810" fmla="*/ 228734 w 1607795"/>
                <a:gd name="connsiteY1810" fmla="*/ 1411145 h 1988131"/>
                <a:gd name="connsiteX1811" fmla="*/ 209220 w 1607795"/>
                <a:gd name="connsiteY1811" fmla="*/ 1409090 h 1988131"/>
                <a:gd name="connsiteX1812" fmla="*/ 184684 w 1607795"/>
                <a:gd name="connsiteY1812" fmla="*/ 1403833 h 1988131"/>
                <a:gd name="connsiteX1813" fmla="*/ 174168 w 1607795"/>
                <a:gd name="connsiteY1813" fmla="*/ 1398575 h 1988131"/>
                <a:gd name="connsiteX1814" fmla="*/ 167158 w 1607795"/>
                <a:gd name="connsiteY1814" fmla="*/ 1400327 h 1988131"/>
                <a:gd name="connsiteX1815" fmla="*/ 156642 w 1607795"/>
                <a:gd name="connsiteY1815" fmla="*/ 1393317 h 1988131"/>
                <a:gd name="connsiteX1816" fmla="*/ 147879 w 1607795"/>
                <a:gd name="connsiteY1816" fmla="*/ 1391565 h 1988131"/>
                <a:gd name="connsiteX1817" fmla="*/ 135611 w 1607795"/>
                <a:gd name="connsiteY1817" fmla="*/ 1389812 h 1988131"/>
                <a:gd name="connsiteX1818" fmla="*/ 128601 w 1607795"/>
                <a:gd name="connsiteY1818" fmla="*/ 1388059 h 1988131"/>
                <a:gd name="connsiteX1819" fmla="*/ 123343 w 1607795"/>
                <a:gd name="connsiteY1819" fmla="*/ 1388059 h 1988131"/>
                <a:gd name="connsiteX1820" fmla="*/ 118085 w 1607795"/>
                <a:gd name="connsiteY1820" fmla="*/ 1384554 h 1988131"/>
                <a:gd name="connsiteX1821" fmla="*/ 102312 w 1607795"/>
                <a:gd name="connsiteY1821" fmla="*/ 1384554 h 1988131"/>
                <a:gd name="connsiteX1822" fmla="*/ 94425 w 1607795"/>
                <a:gd name="connsiteY1822" fmla="*/ 1383678 h 1988131"/>
                <a:gd name="connsiteX1823" fmla="*/ 84786 w 1607795"/>
                <a:gd name="connsiteY1823" fmla="*/ 1379296 h 1988131"/>
                <a:gd name="connsiteX1824" fmla="*/ 118085 w 1607795"/>
                <a:gd name="connsiteY1824" fmla="*/ 1375791 h 1988131"/>
                <a:gd name="connsiteX1825" fmla="*/ 112827 w 1607795"/>
                <a:gd name="connsiteY1825" fmla="*/ 1375791 h 1988131"/>
                <a:gd name="connsiteX1826" fmla="*/ 102312 w 1607795"/>
                <a:gd name="connsiteY1826" fmla="*/ 1370533 h 1988131"/>
                <a:gd name="connsiteX1827" fmla="*/ 98806 w 1607795"/>
                <a:gd name="connsiteY1827" fmla="*/ 1370533 h 1988131"/>
                <a:gd name="connsiteX1828" fmla="*/ 95301 w 1607795"/>
                <a:gd name="connsiteY1828" fmla="*/ 1370533 h 1988131"/>
                <a:gd name="connsiteX1829" fmla="*/ 84786 w 1607795"/>
                <a:gd name="connsiteY1829" fmla="*/ 1370533 h 1988131"/>
                <a:gd name="connsiteX1830" fmla="*/ 47981 w 1607795"/>
                <a:gd name="connsiteY1830" fmla="*/ 1365275 h 1988131"/>
                <a:gd name="connsiteX1831" fmla="*/ 43599 w 1607795"/>
                <a:gd name="connsiteY1831" fmla="*/ 1364399 h 1988131"/>
                <a:gd name="connsiteX1832" fmla="*/ 40971 w 1607795"/>
                <a:gd name="connsiteY1832" fmla="*/ 1365275 h 1988131"/>
                <a:gd name="connsiteX1833" fmla="*/ 33960 w 1607795"/>
                <a:gd name="connsiteY1833" fmla="*/ 1367028 h 1988131"/>
                <a:gd name="connsiteX1834" fmla="*/ 21692 w 1607795"/>
                <a:gd name="connsiteY1834" fmla="*/ 1367028 h 1988131"/>
                <a:gd name="connsiteX1835" fmla="*/ 11176 w 1607795"/>
                <a:gd name="connsiteY1835" fmla="*/ 1365275 h 1988131"/>
                <a:gd name="connsiteX1836" fmla="*/ 4166 w 1607795"/>
                <a:gd name="connsiteY1836" fmla="*/ 1361770 h 1988131"/>
                <a:gd name="connsiteX1837" fmla="*/ 0 w 1607795"/>
                <a:gd name="connsiteY1837" fmla="*/ 1359271 h 1988131"/>
                <a:gd name="connsiteX1838" fmla="*/ 0 w 1607795"/>
                <a:gd name="connsiteY1838" fmla="*/ 1167804 h 1988131"/>
                <a:gd name="connsiteX1839" fmla="*/ 7671 w 1607795"/>
                <a:gd name="connsiteY1839" fmla="*/ 1168984 h 1988131"/>
                <a:gd name="connsiteX1840" fmla="*/ 32207 w 1607795"/>
                <a:gd name="connsiteY1840" fmla="*/ 1172490 h 1988131"/>
                <a:gd name="connsiteX1841" fmla="*/ 35713 w 1607795"/>
                <a:gd name="connsiteY1841" fmla="*/ 1177747 h 1988131"/>
                <a:gd name="connsiteX1842" fmla="*/ 32207 w 1607795"/>
                <a:gd name="connsiteY1842" fmla="*/ 1177747 h 1988131"/>
                <a:gd name="connsiteX1843" fmla="*/ 52363 w 1607795"/>
                <a:gd name="connsiteY1843" fmla="*/ 1183881 h 1988131"/>
                <a:gd name="connsiteX1844" fmla="*/ 69012 w 1607795"/>
                <a:gd name="connsiteY1844" fmla="*/ 1184758 h 1988131"/>
                <a:gd name="connsiteX1845" fmla="*/ 47981 w 1607795"/>
                <a:gd name="connsiteY1845" fmla="*/ 1188263 h 1988131"/>
                <a:gd name="connsiteX1846" fmla="*/ 54115 w 1607795"/>
                <a:gd name="connsiteY1846" fmla="*/ 1194397 h 1988131"/>
                <a:gd name="connsiteX1847" fmla="*/ 60249 w 1607795"/>
                <a:gd name="connsiteY1847" fmla="*/ 1198778 h 1988131"/>
                <a:gd name="connsiteX1848" fmla="*/ 63755 w 1607795"/>
                <a:gd name="connsiteY1848" fmla="*/ 1198778 h 1988131"/>
                <a:gd name="connsiteX1849" fmla="*/ 69012 w 1607795"/>
                <a:gd name="connsiteY1849" fmla="*/ 1202284 h 1988131"/>
                <a:gd name="connsiteX1850" fmla="*/ 70765 w 1607795"/>
                <a:gd name="connsiteY1850" fmla="*/ 1202284 h 1988131"/>
                <a:gd name="connsiteX1851" fmla="*/ 97054 w 1607795"/>
                <a:gd name="connsiteY1851" fmla="*/ 1205789 h 1988131"/>
                <a:gd name="connsiteX1852" fmla="*/ 107569 w 1607795"/>
                <a:gd name="connsiteY1852" fmla="*/ 1209294 h 1988131"/>
                <a:gd name="connsiteX1853" fmla="*/ 151384 w 1607795"/>
                <a:gd name="connsiteY1853" fmla="*/ 1209294 h 1988131"/>
                <a:gd name="connsiteX1854" fmla="*/ 160147 w 1607795"/>
                <a:gd name="connsiteY1854" fmla="*/ 1212799 h 1988131"/>
                <a:gd name="connsiteX1855" fmla="*/ 163653 w 1607795"/>
                <a:gd name="connsiteY1855" fmla="*/ 1207541 h 1988131"/>
                <a:gd name="connsiteX1856" fmla="*/ 171300 w 1607795"/>
                <a:gd name="connsiteY1856" fmla="*/ 1206586 h 1988131"/>
                <a:gd name="connsiteX1857" fmla="*/ 168910 w 1607795"/>
                <a:gd name="connsiteY1857" fmla="*/ 1206227 h 1988131"/>
                <a:gd name="connsiteX1858" fmla="*/ 163653 w 1607795"/>
                <a:gd name="connsiteY1858" fmla="*/ 1202284 h 1988131"/>
                <a:gd name="connsiteX1859" fmla="*/ 154889 w 1607795"/>
                <a:gd name="connsiteY1859" fmla="*/ 1193521 h 1988131"/>
                <a:gd name="connsiteX1860" fmla="*/ 147879 w 1607795"/>
                <a:gd name="connsiteY1860" fmla="*/ 1191768 h 1988131"/>
                <a:gd name="connsiteX1861" fmla="*/ 147879 w 1607795"/>
                <a:gd name="connsiteY1861" fmla="*/ 1190015 h 1988131"/>
                <a:gd name="connsiteX1862" fmla="*/ 158395 w 1607795"/>
                <a:gd name="connsiteY1862" fmla="*/ 1188263 h 1988131"/>
                <a:gd name="connsiteX1863" fmla="*/ 156642 w 1607795"/>
                <a:gd name="connsiteY1863" fmla="*/ 1188263 h 1988131"/>
                <a:gd name="connsiteX1864" fmla="*/ 148756 w 1607795"/>
                <a:gd name="connsiteY1864" fmla="*/ 1180376 h 1988131"/>
                <a:gd name="connsiteX1865" fmla="*/ 140869 w 1607795"/>
                <a:gd name="connsiteY1865" fmla="*/ 1172490 h 1988131"/>
                <a:gd name="connsiteX1866" fmla="*/ 126848 w 1607795"/>
                <a:gd name="connsiteY1866" fmla="*/ 1160221 h 1988131"/>
                <a:gd name="connsiteX1867" fmla="*/ 116332 w 1607795"/>
                <a:gd name="connsiteY1867" fmla="*/ 1146200 h 1988131"/>
                <a:gd name="connsiteX1868" fmla="*/ 125096 w 1607795"/>
                <a:gd name="connsiteY1868" fmla="*/ 1149706 h 1988131"/>
                <a:gd name="connsiteX1869" fmla="*/ 150508 w 1607795"/>
                <a:gd name="connsiteY1869" fmla="*/ 1173366 h 1988131"/>
                <a:gd name="connsiteX1870" fmla="*/ 179426 w 1607795"/>
                <a:gd name="connsiteY1870" fmla="*/ 1195273 h 1988131"/>
                <a:gd name="connsiteX1871" fmla="*/ 189722 w 1607795"/>
                <a:gd name="connsiteY1871" fmla="*/ 1204283 h 1988131"/>
                <a:gd name="connsiteX1872" fmla="*/ 191694 w 1607795"/>
                <a:gd name="connsiteY1872" fmla="*/ 1204036 h 1988131"/>
                <a:gd name="connsiteX1873" fmla="*/ 209220 w 1607795"/>
                <a:gd name="connsiteY1873" fmla="*/ 1205789 h 1988131"/>
                <a:gd name="connsiteX1874" fmla="*/ 244272 w 1607795"/>
                <a:gd name="connsiteY1874" fmla="*/ 1216304 h 1988131"/>
                <a:gd name="connsiteX1875" fmla="*/ 247777 w 1607795"/>
                <a:gd name="connsiteY1875" fmla="*/ 1219810 h 1988131"/>
                <a:gd name="connsiteX1876" fmla="*/ 258293 w 1607795"/>
                <a:gd name="connsiteY1876" fmla="*/ 1219810 h 1988131"/>
                <a:gd name="connsiteX1877" fmla="*/ 253911 w 1607795"/>
                <a:gd name="connsiteY1877" fmla="*/ 1217181 h 1988131"/>
                <a:gd name="connsiteX1878" fmla="*/ 251283 w 1607795"/>
                <a:gd name="connsiteY1878" fmla="*/ 1216304 h 1988131"/>
                <a:gd name="connsiteX1879" fmla="*/ 247777 w 1607795"/>
                <a:gd name="connsiteY1879" fmla="*/ 1212799 h 1988131"/>
                <a:gd name="connsiteX1880" fmla="*/ 242520 w 1607795"/>
                <a:gd name="connsiteY1880" fmla="*/ 1211047 h 1988131"/>
                <a:gd name="connsiteX1881" fmla="*/ 242520 w 1607795"/>
                <a:gd name="connsiteY1881" fmla="*/ 1205789 h 1988131"/>
                <a:gd name="connsiteX1882" fmla="*/ 293345 w 1607795"/>
                <a:gd name="connsiteY1882" fmla="*/ 1230325 h 1988131"/>
                <a:gd name="connsiteX1883" fmla="*/ 291592 w 1607795"/>
                <a:gd name="connsiteY1883" fmla="*/ 1221562 h 1988131"/>
                <a:gd name="connsiteX1884" fmla="*/ 275819 w 1607795"/>
                <a:gd name="connsiteY1884" fmla="*/ 1214552 h 1988131"/>
                <a:gd name="connsiteX1885" fmla="*/ 260046 w 1607795"/>
                <a:gd name="connsiteY1885" fmla="*/ 1202284 h 1988131"/>
                <a:gd name="connsiteX1886" fmla="*/ 267056 w 1607795"/>
                <a:gd name="connsiteY1886" fmla="*/ 1205789 h 1988131"/>
                <a:gd name="connsiteX1887" fmla="*/ 309118 w 1607795"/>
                <a:gd name="connsiteY1887" fmla="*/ 1230325 h 1988131"/>
                <a:gd name="connsiteX1888" fmla="*/ 317557 w 1607795"/>
                <a:gd name="connsiteY1888" fmla="*/ 1236232 h 1988131"/>
                <a:gd name="connsiteX1889" fmla="*/ 326276 w 1607795"/>
                <a:gd name="connsiteY1889" fmla="*/ 1235609 h 1988131"/>
                <a:gd name="connsiteX1890" fmla="*/ 321387 w 1607795"/>
                <a:gd name="connsiteY1890" fmla="*/ 1232078 h 1988131"/>
                <a:gd name="connsiteX1891" fmla="*/ 322263 w 1607795"/>
                <a:gd name="connsiteY1891" fmla="*/ 1231201 h 1988131"/>
                <a:gd name="connsiteX1892" fmla="*/ 323139 w 1607795"/>
                <a:gd name="connsiteY1892" fmla="*/ 1230325 h 1988131"/>
                <a:gd name="connsiteX1893" fmla="*/ 329485 w 1607795"/>
                <a:gd name="connsiteY1893" fmla="*/ 1234292 h 1988131"/>
                <a:gd name="connsiteX1894" fmla="*/ 345923 w 1607795"/>
                <a:gd name="connsiteY1894" fmla="*/ 1226820 h 1988131"/>
                <a:gd name="connsiteX1895" fmla="*/ 356439 w 1607795"/>
                <a:gd name="connsiteY1895" fmla="*/ 1223315 h 1988131"/>
                <a:gd name="connsiteX1896" fmla="*/ 359944 w 1607795"/>
                <a:gd name="connsiteY1896" fmla="*/ 1219810 h 1988131"/>
                <a:gd name="connsiteX1897" fmla="*/ 376594 w 1607795"/>
                <a:gd name="connsiteY1897" fmla="*/ 1209294 h 1988131"/>
                <a:gd name="connsiteX1898" fmla="*/ 393243 w 1607795"/>
                <a:gd name="connsiteY1898" fmla="*/ 1198778 h 1988131"/>
                <a:gd name="connsiteX1899" fmla="*/ 435306 w 1607795"/>
                <a:gd name="connsiteY1899" fmla="*/ 1161974 h 1988131"/>
                <a:gd name="connsiteX1900" fmla="*/ 447574 w 1607795"/>
                <a:gd name="connsiteY1900" fmla="*/ 1144448 h 1988131"/>
                <a:gd name="connsiteX1901" fmla="*/ 455460 w 1607795"/>
                <a:gd name="connsiteY1901" fmla="*/ 1141819 h 1988131"/>
                <a:gd name="connsiteX1902" fmla="*/ 463347 w 1607795"/>
                <a:gd name="connsiteY1902" fmla="*/ 1139190 h 1988131"/>
                <a:gd name="connsiteX1903" fmla="*/ 475615 w 1607795"/>
                <a:gd name="connsiteY1903" fmla="*/ 1130427 h 1988131"/>
                <a:gd name="connsiteX1904" fmla="*/ 463347 w 1607795"/>
                <a:gd name="connsiteY1904" fmla="*/ 1137437 h 1988131"/>
                <a:gd name="connsiteX1905" fmla="*/ 461594 w 1607795"/>
                <a:gd name="connsiteY1905" fmla="*/ 1131303 h 1988131"/>
                <a:gd name="connsiteX1906" fmla="*/ 463347 w 1607795"/>
                <a:gd name="connsiteY1906" fmla="*/ 1126922 h 1988131"/>
                <a:gd name="connsiteX1907" fmla="*/ 473863 w 1607795"/>
                <a:gd name="connsiteY1907" fmla="*/ 1118159 h 1988131"/>
                <a:gd name="connsiteX1908" fmla="*/ 475615 w 1607795"/>
                <a:gd name="connsiteY1908" fmla="*/ 1095375 h 1988131"/>
                <a:gd name="connsiteX1909" fmla="*/ 477368 w 1607795"/>
                <a:gd name="connsiteY1909" fmla="*/ 1083107 h 1988131"/>
                <a:gd name="connsiteX1910" fmla="*/ 482626 w 1607795"/>
                <a:gd name="connsiteY1910" fmla="*/ 1091870 h 1988131"/>
                <a:gd name="connsiteX1911" fmla="*/ 489636 w 1607795"/>
                <a:gd name="connsiteY1911" fmla="*/ 1079602 h 1988131"/>
                <a:gd name="connsiteX1912" fmla="*/ 487008 w 1607795"/>
                <a:gd name="connsiteY1912" fmla="*/ 1072591 h 1988131"/>
                <a:gd name="connsiteX1913" fmla="*/ 485231 w 1607795"/>
                <a:gd name="connsiteY1913" fmla="*/ 1069749 h 1988131"/>
                <a:gd name="connsiteX1914" fmla="*/ 484378 w 1607795"/>
                <a:gd name="connsiteY1914" fmla="*/ 1072591 h 1988131"/>
                <a:gd name="connsiteX1915" fmla="*/ 485254 w 1607795"/>
                <a:gd name="connsiteY1915" fmla="*/ 1078725 h 1988131"/>
                <a:gd name="connsiteX1916" fmla="*/ 482626 w 1607795"/>
                <a:gd name="connsiteY1916" fmla="*/ 1084859 h 1988131"/>
                <a:gd name="connsiteX1917" fmla="*/ 480873 w 1607795"/>
                <a:gd name="connsiteY1917" fmla="*/ 1077849 h 1988131"/>
                <a:gd name="connsiteX1918" fmla="*/ 480873 w 1607795"/>
                <a:gd name="connsiteY1918" fmla="*/ 1072591 h 1988131"/>
                <a:gd name="connsiteX1919" fmla="*/ 480564 w 1607795"/>
                <a:gd name="connsiteY1919" fmla="*/ 1071045 h 1988131"/>
                <a:gd name="connsiteX1920" fmla="*/ 479121 w 1607795"/>
                <a:gd name="connsiteY1920" fmla="*/ 1076096 h 1988131"/>
                <a:gd name="connsiteX1921" fmla="*/ 478098 w 1607795"/>
                <a:gd name="connsiteY1921" fmla="*/ 1065873 h 1988131"/>
                <a:gd name="connsiteX1922" fmla="*/ 475615 w 1607795"/>
                <a:gd name="connsiteY1922" fmla="*/ 1070839 h 1988131"/>
                <a:gd name="connsiteX1923" fmla="*/ 477368 w 1607795"/>
                <a:gd name="connsiteY1923" fmla="*/ 1076096 h 1988131"/>
                <a:gd name="connsiteX1924" fmla="*/ 472461 w 1607795"/>
                <a:gd name="connsiteY1924" fmla="*/ 1073643 h 1988131"/>
                <a:gd name="connsiteX1925" fmla="*/ 473863 w 1607795"/>
                <a:gd name="connsiteY1925" fmla="*/ 1077849 h 1988131"/>
                <a:gd name="connsiteX1926" fmla="*/ 459842 w 1607795"/>
                <a:gd name="connsiteY1926" fmla="*/ 1083107 h 1988131"/>
                <a:gd name="connsiteX1927" fmla="*/ 461594 w 1607795"/>
                <a:gd name="connsiteY1927" fmla="*/ 1076096 h 1988131"/>
                <a:gd name="connsiteX1928" fmla="*/ 462471 w 1607795"/>
                <a:gd name="connsiteY1928" fmla="*/ 1072591 h 1988131"/>
                <a:gd name="connsiteX1929" fmla="*/ 464291 w 1607795"/>
                <a:gd name="connsiteY1929" fmla="*/ 1071782 h 1988131"/>
                <a:gd name="connsiteX1930" fmla="*/ 469214 w 1607795"/>
                <a:gd name="connsiteY1930" fmla="*/ 1063904 h 1988131"/>
                <a:gd name="connsiteX1931" fmla="*/ 463347 w 1607795"/>
                <a:gd name="connsiteY1931" fmla="*/ 1065581 h 1988131"/>
                <a:gd name="connsiteX1932" fmla="*/ 454584 w 1607795"/>
                <a:gd name="connsiteY1932" fmla="*/ 1074344 h 1988131"/>
                <a:gd name="connsiteX1933" fmla="*/ 456337 w 1607795"/>
                <a:gd name="connsiteY1933" fmla="*/ 1056818 h 1988131"/>
                <a:gd name="connsiteX1934" fmla="*/ 465100 w 1607795"/>
                <a:gd name="connsiteY1934" fmla="*/ 1051560 h 1988131"/>
                <a:gd name="connsiteX1935" fmla="*/ 463347 w 1607795"/>
                <a:gd name="connsiteY1935" fmla="*/ 1060323 h 1988131"/>
                <a:gd name="connsiteX1936" fmla="*/ 468605 w 1607795"/>
                <a:gd name="connsiteY1936" fmla="*/ 1056818 h 1988131"/>
                <a:gd name="connsiteX1937" fmla="*/ 473863 w 1607795"/>
                <a:gd name="connsiteY1937" fmla="*/ 1053313 h 1988131"/>
                <a:gd name="connsiteX1938" fmla="*/ 474467 w 1607795"/>
                <a:gd name="connsiteY1938" fmla="*/ 1056334 h 1988131"/>
                <a:gd name="connsiteX1939" fmla="*/ 477542 w 1607795"/>
                <a:gd name="connsiteY1939" fmla="*/ 1053875 h 1988131"/>
                <a:gd name="connsiteX1940" fmla="*/ 477806 w 1607795"/>
                <a:gd name="connsiteY1940" fmla="*/ 1046741 h 1988131"/>
                <a:gd name="connsiteX1941" fmla="*/ 479121 w 1607795"/>
                <a:gd name="connsiteY1941" fmla="*/ 1039292 h 1988131"/>
                <a:gd name="connsiteX1942" fmla="*/ 484378 w 1607795"/>
                <a:gd name="connsiteY1942" fmla="*/ 1021766 h 1988131"/>
                <a:gd name="connsiteX1943" fmla="*/ 482626 w 1607795"/>
                <a:gd name="connsiteY1943" fmla="*/ 1041045 h 1988131"/>
                <a:gd name="connsiteX1944" fmla="*/ 482626 w 1607795"/>
                <a:gd name="connsiteY1944" fmla="*/ 1049807 h 1988131"/>
                <a:gd name="connsiteX1945" fmla="*/ 484378 w 1607795"/>
                <a:gd name="connsiteY1945" fmla="*/ 1039292 h 1988131"/>
                <a:gd name="connsiteX1946" fmla="*/ 487884 w 1607795"/>
                <a:gd name="connsiteY1946" fmla="*/ 1039292 h 1988131"/>
                <a:gd name="connsiteX1947" fmla="*/ 489636 w 1607795"/>
                <a:gd name="connsiteY1947" fmla="*/ 1049807 h 1988131"/>
                <a:gd name="connsiteX1948" fmla="*/ 489771 w 1607795"/>
                <a:gd name="connsiteY1948" fmla="*/ 1049807 h 1988131"/>
                <a:gd name="connsiteX1949" fmla="*/ 490513 w 1607795"/>
                <a:gd name="connsiteY1949" fmla="*/ 1040168 h 1988131"/>
                <a:gd name="connsiteX1950" fmla="*/ 491389 w 1607795"/>
                <a:gd name="connsiteY1950" fmla="*/ 1028776 h 1988131"/>
                <a:gd name="connsiteX1951" fmla="*/ 494791 w 1607795"/>
                <a:gd name="connsiteY1951" fmla="*/ 1020838 h 1988131"/>
                <a:gd name="connsiteX1952" fmla="*/ 493141 w 1607795"/>
                <a:gd name="connsiteY1952" fmla="*/ 1020013 h 1988131"/>
                <a:gd name="connsiteX1953" fmla="*/ 496646 w 1607795"/>
                <a:gd name="connsiteY1953" fmla="*/ 1007745 h 1988131"/>
                <a:gd name="connsiteX1954" fmla="*/ 496646 w 1607795"/>
                <a:gd name="connsiteY1954" fmla="*/ 993724 h 1988131"/>
                <a:gd name="connsiteX1955" fmla="*/ 496646 w 1607795"/>
                <a:gd name="connsiteY1955" fmla="*/ 984961 h 1988131"/>
                <a:gd name="connsiteX1956" fmla="*/ 497523 w 1607795"/>
                <a:gd name="connsiteY1956" fmla="*/ 981456 h 1988131"/>
                <a:gd name="connsiteX1957" fmla="*/ 493141 w 1607795"/>
                <a:gd name="connsiteY1957" fmla="*/ 977951 h 1988131"/>
                <a:gd name="connsiteX1958" fmla="*/ 487884 w 1607795"/>
                <a:gd name="connsiteY1958" fmla="*/ 970064 h 1988131"/>
                <a:gd name="connsiteX1959" fmla="*/ 487884 w 1607795"/>
                <a:gd name="connsiteY1959" fmla="*/ 962178 h 1988131"/>
                <a:gd name="connsiteX1960" fmla="*/ 491389 w 1607795"/>
                <a:gd name="connsiteY1960" fmla="*/ 962178 h 1988131"/>
                <a:gd name="connsiteX1961" fmla="*/ 491389 w 1607795"/>
                <a:gd name="connsiteY1961" fmla="*/ 972693 h 1988131"/>
                <a:gd name="connsiteX1962" fmla="*/ 496646 w 1607795"/>
                <a:gd name="connsiteY1962" fmla="*/ 972693 h 1988131"/>
                <a:gd name="connsiteX1963" fmla="*/ 498399 w 1607795"/>
                <a:gd name="connsiteY1963" fmla="*/ 960425 h 1988131"/>
                <a:gd name="connsiteX1964" fmla="*/ 495770 w 1607795"/>
                <a:gd name="connsiteY1964" fmla="*/ 957796 h 1988131"/>
                <a:gd name="connsiteX1965" fmla="*/ 491389 w 1607795"/>
                <a:gd name="connsiteY1965" fmla="*/ 956920 h 1988131"/>
                <a:gd name="connsiteX1966" fmla="*/ 487884 w 1607795"/>
                <a:gd name="connsiteY1966" fmla="*/ 949909 h 1988131"/>
                <a:gd name="connsiteX1967" fmla="*/ 492265 w 1607795"/>
                <a:gd name="connsiteY1967" fmla="*/ 952538 h 1988131"/>
                <a:gd name="connsiteX1968" fmla="*/ 501904 w 1607795"/>
                <a:gd name="connsiteY1968" fmla="*/ 951662 h 1988131"/>
                <a:gd name="connsiteX1969" fmla="*/ 499276 w 1607795"/>
                <a:gd name="connsiteY1969" fmla="*/ 942899 h 1988131"/>
                <a:gd name="connsiteX1970" fmla="*/ 493141 w 1607795"/>
                <a:gd name="connsiteY1970" fmla="*/ 932383 h 1988131"/>
                <a:gd name="connsiteX1971" fmla="*/ 492265 w 1607795"/>
                <a:gd name="connsiteY1971" fmla="*/ 927125 h 1988131"/>
                <a:gd name="connsiteX1972" fmla="*/ 491389 w 1607795"/>
                <a:gd name="connsiteY1972" fmla="*/ 920115 h 1988131"/>
                <a:gd name="connsiteX1973" fmla="*/ 493141 w 1607795"/>
                <a:gd name="connsiteY1973" fmla="*/ 911352 h 1988131"/>
                <a:gd name="connsiteX1974" fmla="*/ 487884 w 1607795"/>
                <a:gd name="connsiteY1974" fmla="*/ 909599 h 1988131"/>
                <a:gd name="connsiteX1975" fmla="*/ 489636 w 1607795"/>
                <a:gd name="connsiteY1975" fmla="*/ 906094 h 1988131"/>
                <a:gd name="connsiteX1976" fmla="*/ 489636 w 1607795"/>
                <a:gd name="connsiteY1976" fmla="*/ 904342 h 1988131"/>
                <a:gd name="connsiteX1977" fmla="*/ 491389 w 1607795"/>
                <a:gd name="connsiteY1977" fmla="*/ 907847 h 1988131"/>
                <a:gd name="connsiteX1978" fmla="*/ 493141 w 1607795"/>
                <a:gd name="connsiteY1978" fmla="*/ 860527 h 1988131"/>
                <a:gd name="connsiteX1979" fmla="*/ 489636 w 1607795"/>
                <a:gd name="connsiteY1979" fmla="*/ 860527 h 1988131"/>
                <a:gd name="connsiteX1980" fmla="*/ 482626 w 1607795"/>
                <a:gd name="connsiteY1980" fmla="*/ 860527 h 1988131"/>
                <a:gd name="connsiteX1981" fmla="*/ 485254 w 1607795"/>
                <a:gd name="connsiteY1981" fmla="*/ 859650 h 1988131"/>
                <a:gd name="connsiteX1982" fmla="*/ 487884 w 1607795"/>
                <a:gd name="connsiteY1982" fmla="*/ 858774 h 1988131"/>
                <a:gd name="connsiteX1983" fmla="*/ 494894 w 1607795"/>
                <a:gd name="connsiteY1983" fmla="*/ 855269 h 1988131"/>
                <a:gd name="connsiteX1984" fmla="*/ 493141 w 1607795"/>
                <a:gd name="connsiteY1984" fmla="*/ 848258 h 1988131"/>
                <a:gd name="connsiteX1985" fmla="*/ 491389 w 1607795"/>
                <a:gd name="connsiteY1985" fmla="*/ 848258 h 1988131"/>
                <a:gd name="connsiteX1986" fmla="*/ 492265 w 1607795"/>
                <a:gd name="connsiteY1986" fmla="*/ 835990 h 1988131"/>
                <a:gd name="connsiteX1987" fmla="*/ 491389 w 1607795"/>
                <a:gd name="connsiteY1987" fmla="*/ 827227 h 1988131"/>
                <a:gd name="connsiteX1988" fmla="*/ 491389 w 1607795"/>
                <a:gd name="connsiteY1988" fmla="*/ 821093 h 1988131"/>
                <a:gd name="connsiteX1989" fmla="*/ 493141 w 1607795"/>
                <a:gd name="connsiteY1989" fmla="*/ 814959 h 1988131"/>
                <a:gd name="connsiteX1990" fmla="*/ 496646 w 1607795"/>
                <a:gd name="connsiteY1990" fmla="*/ 829856 h 1988131"/>
                <a:gd name="connsiteX1991" fmla="*/ 496646 w 1607795"/>
                <a:gd name="connsiteY1991" fmla="*/ 843001 h 1988131"/>
                <a:gd name="connsiteX1992" fmla="*/ 501904 w 1607795"/>
                <a:gd name="connsiteY1992" fmla="*/ 841248 h 1988131"/>
                <a:gd name="connsiteX1993" fmla="*/ 503657 w 1607795"/>
                <a:gd name="connsiteY1993" fmla="*/ 844753 h 1988131"/>
                <a:gd name="connsiteX1994" fmla="*/ 505409 w 1607795"/>
                <a:gd name="connsiteY1994" fmla="*/ 848258 h 1988131"/>
                <a:gd name="connsiteX1995" fmla="*/ 498399 w 1607795"/>
                <a:gd name="connsiteY1995" fmla="*/ 851764 h 1988131"/>
                <a:gd name="connsiteX1996" fmla="*/ 501028 w 1607795"/>
                <a:gd name="connsiteY1996" fmla="*/ 852640 h 1988131"/>
                <a:gd name="connsiteX1997" fmla="*/ 501904 w 1607795"/>
                <a:gd name="connsiteY1997" fmla="*/ 853516 h 1988131"/>
                <a:gd name="connsiteX1998" fmla="*/ 505409 w 1607795"/>
                <a:gd name="connsiteY1998" fmla="*/ 869290 h 1988131"/>
                <a:gd name="connsiteX1999" fmla="*/ 503657 w 1607795"/>
                <a:gd name="connsiteY1999" fmla="*/ 878053 h 1988131"/>
                <a:gd name="connsiteX2000" fmla="*/ 507162 w 1607795"/>
                <a:gd name="connsiteY2000" fmla="*/ 892074 h 1988131"/>
                <a:gd name="connsiteX2001" fmla="*/ 501028 w 1607795"/>
                <a:gd name="connsiteY2001" fmla="*/ 890321 h 1988131"/>
                <a:gd name="connsiteX2002" fmla="*/ 498399 w 1607795"/>
                <a:gd name="connsiteY2002" fmla="*/ 881558 h 1988131"/>
                <a:gd name="connsiteX2003" fmla="*/ 498399 w 1607795"/>
                <a:gd name="connsiteY2003" fmla="*/ 892074 h 1988131"/>
                <a:gd name="connsiteX2004" fmla="*/ 500152 w 1607795"/>
                <a:gd name="connsiteY2004" fmla="*/ 901713 h 1988131"/>
                <a:gd name="connsiteX2005" fmla="*/ 501904 w 1607795"/>
                <a:gd name="connsiteY2005" fmla="*/ 911352 h 1988131"/>
                <a:gd name="connsiteX2006" fmla="*/ 505409 w 1607795"/>
                <a:gd name="connsiteY2006" fmla="*/ 906094 h 1988131"/>
                <a:gd name="connsiteX2007" fmla="*/ 508039 w 1607795"/>
                <a:gd name="connsiteY2007" fmla="*/ 913105 h 1988131"/>
                <a:gd name="connsiteX2008" fmla="*/ 505409 w 1607795"/>
                <a:gd name="connsiteY2008" fmla="*/ 920115 h 1988131"/>
                <a:gd name="connsiteX2009" fmla="*/ 505409 w 1607795"/>
                <a:gd name="connsiteY2009" fmla="*/ 935888 h 1988131"/>
                <a:gd name="connsiteX2010" fmla="*/ 514172 w 1607795"/>
                <a:gd name="connsiteY2010" fmla="*/ 934136 h 1988131"/>
                <a:gd name="connsiteX2011" fmla="*/ 515925 w 1607795"/>
                <a:gd name="connsiteY2011" fmla="*/ 918362 h 1988131"/>
                <a:gd name="connsiteX2012" fmla="*/ 526441 w 1607795"/>
                <a:gd name="connsiteY2012" fmla="*/ 909599 h 1988131"/>
                <a:gd name="connsiteX2013" fmla="*/ 514172 w 1607795"/>
                <a:gd name="connsiteY2013" fmla="*/ 906094 h 1988131"/>
                <a:gd name="connsiteX2014" fmla="*/ 521183 w 1607795"/>
                <a:gd name="connsiteY2014" fmla="*/ 897331 h 1988131"/>
                <a:gd name="connsiteX2015" fmla="*/ 535204 w 1607795"/>
                <a:gd name="connsiteY2015" fmla="*/ 907847 h 1988131"/>
                <a:gd name="connsiteX2016" fmla="*/ 533451 w 1607795"/>
                <a:gd name="connsiteY2016" fmla="*/ 913981 h 1988131"/>
                <a:gd name="connsiteX2017" fmla="*/ 521183 w 1607795"/>
                <a:gd name="connsiteY2017" fmla="*/ 918362 h 1988131"/>
                <a:gd name="connsiteX2018" fmla="*/ 524688 w 1607795"/>
                <a:gd name="connsiteY2018" fmla="*/ 923620 h 1988131"/>
                <a:gd name="connsiteX2019" fmla="*/ 521183 w 1607795"/>
                <a:gd name="connsiteY2019" fmla="*/ 930631 h 1988131"/>
                <a:gd name="connsiteX2020" fmla="*/ 521183 w 1607795"/>
                <a:gd name="connsiteY2020" fmla="*/ 935888 h 1988131"/>
                <a:gd name="connsiteX2021" fmla="*/ 526441 w 1607795"/>
                <a:gd name="connsiteY2021" fmla="*/ 932383 h 1988131"/>
                <a:gd name="connsiteX2022" fmla="*/ 531699 w 1607795"/>
                <a:gd name="connsiteY2022" fmla="*/ 934136 h 1988131"/>
                <a:gd name="connsiteX2023" fmla="*/ 536956 w 1607795"/>
                <a:gd name="connsiteY2023" fmla="*/ 935888 h 1988131"/>
                <a:gd name="connsiteX2024" fmla="*/ 540462 w 1607795"/>
                <a:gd name="connsiteY2024" fmla="*/ 930631 h 1988131"/>
                <a:gd name="connsiteX2025" fmla="*/ 540462 w 1607795"/>
                <a:gd name="connsiteY2025" fmla="*/ 892074 h 1988131"/>
                <a:gd name="connsiteX2026" fmla="*/ 540462 w 1607795"/>
                <a:gd name="connsiteY2026" fmla="*/ 883311 h 1988131"/>
                <a:gd name="connsiteX2027" fmla="*/ 543967 w 1607795"/>
                <a:gd name="connsiteY2027" fmla="*/ 879805 h 1988131"/>
                <a:gd name="connsiteX2028" fmla="*/ 535204 w 1607795"/>
                <a:gd name="connsiteY2028" fmla="*/ 876300 h 1988131"/>
                <a:gd name="connsiteX2029" fmla="*/ 536956 w 1607795"/>
                <a:gd name="connsiteY2029" fmla="*/ 871919 h 1988131"/>
                <a:gd name="connsiteX2030" fmla="*/ 543967 w 1607795"/>
                <a:gd name="connsiteY2030" fmla="*/ 867537 h 1988131"/>
                <a:gd name="connsiteX2031" fmla="*/ 542214 w 1607795"/>
                <a:gd name="connsiteY2031" fmla="*/ 861403 h 1988131"/>
                <a:gd name="connsiteX2032" fmla="*/ 535204 w 1607795"/>
                <a:gd name="connsiteY2032" fmla="*/ 855269 h 1988131"/>
                <a:gd name="connsiteX2033" fmla="*/ 540462 w 1607795"/>
                <a:gd name="connsiteY2033" fmla="*/ 853516 h 1988131"/>
                <a:gd name="connsiteX2034" fmla="*/ 543967 w 1607795"/>
                <a:gd name="connsiteY2034" fmla="*/ 851764 h 1988131"/>
                <a:gd name="connsiteX2035" fmla="*/ 537833 w 1607795"/>
                <a:gd name="connsiteY2035" fmla="*/ 846506 h 1988131"/>
                <a:gd name="connsiteX2036" fmla="*/ 540462 w 1607795"/>
                <a:gd name="connsiteY2036" fmla="*/ 839495 h 1988131"/>
                <a:gd name="connsiteX2037" fmla="*/ 540462 w 1607795"/>
                <a:gd name="connsiteY2037" fmla="*/ 832485 h 1988131"/>
                <a:gd name="connsiteX2038" fmla="*/ 540462 w 1607795"/>
                <a:gd name="connsiteY2038" fmla="*/ 827227 h 1988131"/>
                <a:gd name="connsiteX2039" fmla="*/ 550977 w 1607795"/>
                <a:gd name="connsiteY2039" fmla="*/ 827227 h 1988131"/>
                <a:gd name="connsiteX2040" fmla="*/ 551854 w 1607795"/>
                <a:gd name="connsiteY2040" fmla="*/ 831609 h 1988131"/>
                <a:gd name="connsiteX2041" fmla="*/ 552730 w 1607795"/>
                <a:gd name="connsiteY2041" fmla="*/ 837743 h 1988131"/>
                <a:gd name="connsiteX2042" fmla="*/ 554482 w 1607795"/>
                <a:gd name="connsiteY2042" fmla="*/ 837743 h 1988131"/>
                <a:gd name="connsiteX2043" fmla="*/ 556235 w 1607795"/>
                <a:gd name="connsiteY2043" fmla="*/ 833361 h 1988131"/>
                <a:gd name="connsiteX2044" fmla="*/ 557988 w 1607795"/>
                <a:gd name="connsiteY2044" fmla="*/ 830732 h 1988131"/>
                <a:gd name="connsiteX2045" fmla="*/ 559740 w 1607795"/>
                <a:gd name="connsiteY2045" fmla="*/ 830732 h 1988131"/>
                <a:gd name="connsiteX2046" fmla="*/ 563245 w 1607795"/>
                <a:gd name="connsiteY2046" fmla="*/ 843001 h 1988131"/>
                <a:gd name="connsiteX2047" fmla="*/ 564998 w 1607795"/>
                <a:gd name="connsiteY2047" fmla="*/ 850011 h 1988131"/>
                <a:gd name="connsiteX2048" fmla="*/ 567627 w 1607795"/>
                <a:gd name="connsiteY2048" fmla="*/ 841248 h 1988131"/>
                <a:gd name="connsiteX2049" fmla="*/ 573761 w 1607795"/>
                <a:gd name="connsiteY2049" fmla="*/ 832485 h 1988131"/>
                <a:gd name="connsiteX2050" fmla="*/ 574637 w 1607795"/>
                <a:gd name="connsiteY2050" fmla="*/ 843877 h 1988131"/>
                <a:gd name="connsiteX2051" fmla="*/ 579019 w 1607795"/>
                <a:gd name="connsiteY2051" fmla="*/ 848258 h 1988131"/>
                <a:gd name="connsiteX2052" fmla="*/ 579895 w 1607795"/>
                <a:gd name="connsiteY2052" fmla="*/ 841248 h 1988131"/>
                <a:gd name="connsiteX2053" fmla="*/ 580772 w 1607795"/>
                <a:gd name="connsiteY2053" fmla="*/ 834238 h 1988131"/>
                <a:gd name="connsiteX2054" fmla="*/ 579019 w 1607795"/>
                <a:gd name="connsiteY2054" fmla="*/ 827227 h 1988131"/>
                <a:gd name="connsiteX2055" fmla="*/ 582524 w 1607795"/>
                <a:gd name="connsiteY2055" fmla="*/ 818464 h 1988131"/>
                <a:gd name="connsiteX2056" fmla="*/ 587782 w 1607795"/>
                <a:gd name="connsiteY2056" fmla="*/ 821093 h 1988131"/>
                <a:gd name="connsiteX2057" fmla="*/ 587782 w 1607795"/>
                <a:gd name="connsiteY2057" fmla="*/ 825475 h 1988131"/>
                <a:gd name="connsiteX2058" fmla="*/ 586029 w 1607795"/>
                <a:gd name="connsiteY2058" fmla="*/ 832485 h 1988131"/>
                <a:gd name="connsiteX2059" fmla="*/ 588658 w 1607795"/>
                <a:gd name="connsiteY2059" fmla="*/ 836867 h 1988131"/>
                <a:gd name="connsiteX2060" fmla="*/ 582524 w 1607795"/>
                <a:gd name="connsiteY2060" fmla="*/ 844753 h 1988131"/>
                <a:gd name="connsiteX2061" fmla="*/ 585153 w 1607795"/>
                <a:gd name="connsiteY2061" fmla="*/ 850011 h 1988131"/>
                <a:gd name="connsiteX2062" fmla="*/ 587782 w 1607795"/>
                <a:gd name="connsiteY2062" fmla="*/ 855269 h 1988131"/>
                <a:gd name="connsiteX2063" fmla="*/ 587782 w 1607795"/>
                <a:gd name="connsiteY2063" fmla="*/ 869290 h 1988131"/>
                <a:gd name="connsiteX2064" fmla="*/ 586905 w 1607795"/>
                <a:gd name="connsiteY2064" fmla="*/ 874548 h 1988131"/>
                <a:gd name="connsiteX2065" fmla="*/ 587782 w 1607795"/>
                <a:gd name="connsiteY2065" fmla="*/ 878053 h 1988131"/>
                <a:gd name="connsiteX2066" fmla="*/ 589534 w 1607795"/>
                <a:gd name="connsiteY2066" fmla="*/ 885939 h 1988131"/>
                <a:gd name="connsiteX2067" fmla="*/ 582524 w 1607795"/>
                <a:gd name="connsiteY2067" fmla="*/ 892074 h 1988131"/>
                <a:gd name="connsiteX2068" fmla="*/ 587782 w 1607795"/>
                <a:gd name="connsiteY2068" fmla="*/ 892074 h 1988131"/>
                <a:gd name="connsiteX2069" fmla="*/ 586029 w 1607795"/>
                <a:gd name="connsiteY2069" fmla="*/ 906094 h 1988131"/>
                <a:gd name="connsiteX2070" fmla="*/ 600050 w 1607795"/>
                <a:gd name="connsiteY2070" fmla="*/ 906094 h 1988131"/>
                <a:gd name="connsiteX2071" fmla="*/ 600050 w 1607795"/>
                <a:gd name="connsiteY2071" fmla="*/ 900836 h 1988131"/>
                <a:gd name="connsiteX2072" fmla="*/ 605308 w 1607795"/>
                <a:gd name="connsiteY2072" fmla="*/ 900836 h 1988131"/>
                <a:gd name="connsiteX2073" fmla="*/ 602679 w 1607795"/>
                <a:gd name="connsiteY2073" fmla="*/ 895579 h 1988131"/>
                <a:gd name="connsiteX2074" fmla="*/ 600050 w 1607795"/>
                <a:gd name="connsiteY2074" fmla="*/ 892074 h 1988131"/>
                <a:gd name="connsiteX2075" fmla="*/ 604431 w 1607795"/>
                <a:gd name="connsiteY2075" fmla="*/ 892074 h 1988131"/>
                <a:gd name="connsiteX2076" fmla="*/ 608813 w 1607795"/>
                <a:gd name="connsiteY2076" fmla="*/ 890321 h 1988131"/>
                <a:gd name="connsiteX2077" fmla="*/ 611442 w 1607795"/>
                <a:gd name="connsiteY2077" fmla="*/ 888568 h 1988131"/>
                <a:gd name="connsiteX2078" fmla="*/ 610565 w 1607795"/>
                <a:gd name="connsiteY2078" fmla="*/ 886816 h 1988131"/>
                <a:gd name="connsiteX2079" fmla="*/ 612318 w 1607795"/>
                <a:gd name="connsiteY2079" fmla="*/ 866661 h 1988131"/>
                <a:gd name="connsiteX2080" fmla="*/ 610565 w 1607795"/>
                <a:gd name="connsiteY2080" fmla="*/ 848258 h 1988131"/>
                <a:gd name="connsiteX2081" fmla="*/ 608813 w 1607795"/>
                <a:gd name="connsiteY2081" fmla="*/ 839495 h 1988131"/>
                <a:gd name="connsiteX2082" fmla="*/ 609689 w 1607795"/>
                <a:gd name="connsiteY2082" fmla="*/ 834238 h 1988131"/>
                <a:gd name="connsiteX2083" fmla="*/ 608813 w 1607795"/>
                <a:gd name="connsiteY2083" fmla="*/ 827227 h 1988131"/>
                <a:gd name="connsiteX2084" fmla="*/ 607937 w 1607795"/>
                <a:gd name="connsiteY2084" fmla="*/ 818464 h 1988131"/>
                <a:gd name="connsiteX2085" fmla="*/ 608813 w 1607795"/>
                <a:gd name="connsiteY2085" fmla="*/ 807949 h 1988131"/>
                <a:gd name="connsiteX2086" fmla="*/ 607060 w 1607795"/>
                <a:gd name="connsiteY2086" fmla="*/ 803567 h 1988131"/>
                <a:gd name="connsiteX2087" fmla="*/ 605308 w 1607795"/>
                <a:gd name="connsiteY2087" fmla="*/ 795681 h 1988131"/>
                <a:gd name="connsiteX2088" fmla="*/ 603555 w 1607795"/>
                <a:gd name="connsiteY2088" fmla="*/ 791299 h 1988131"/>
                <a:gd name="connsiteX2089" fmla="*/ 596545 w 1607795"/>
                <a:gd name="connsiteY2089" fmla="*/ 790423 h 1988131"/>
                <a:gd name="connsiteX2090" fmla="*/ 593040 w 1607795"/>
                <a:gd name="connsiteY2090" fmla="*/ 776402 h 1988131"/>
                <a:gd name="connsiteX2091" fmla="*/ 596545 w 1607795"/>
                <a:gd name="connsiteY2091" fmla="*/ 755371 h 1988131"/>
                <a:gd name="connsiteX2092" fmla="*/ 601803 w 1607795"/>
                <a:gd name="connsiteY2092" fmla="*/ 741350 h 1988131"/>
                <a:gd name="connsiteX2093" fmla="*/ 586029 w 1607795"/>
                <a:gd name="connsiteY2093" fmla="*/ 741350 h 1988131"/>
                <a:gd name="connsiteX2094" fmla="*/ 582524 w 1607795"/>
                <a:gd name="connsiteY2094" fmla="*/ 732587 h 1988131"/>
                <a:gd name="connsiteX2095" fmla="*/ 579895 w 1607795"/>
                <a:gd name="connsiteY2095" fmla="*/ 736092 h 1988131"/>
                <a:gd name="connsiteX2096" fmla="*/ 580772 w 1607795"/>
                <a:gd name="connsiteY2096" fmla="*/ 739597 h 1988131"/>
                <a:gd name="connsiteX2097" fmla="*/ 579019 w 1607795"/>
                <a:gd name="connsiteY2097" fmla="*/ 741350 h 1988131"/>
                <a:gd name="connsiteX2098" fmla="*/ 573761 w 1607795"/>
                <a:gd name="connsiteY2098" fmla="*/ 739597 h 1988131"/>
                <a:gd name="connsiteX2099" fmla="*/ 579019 w 1607795"/>
                <a:gd name="connsiteY2099" fmla="*/ 729082 h 1988131"/>
                <a:gd name="connsiteX2100" fmla="*/ 571132 w 1607795"/>
                <a:gd name="connsiteY2100" fmla="*/ 733463 h 1988131"/>
                <a:gd name="connsiteX2101" fmla="*/ 572008 w 1607795"/>
                <a:gd name="connsiteY2101" fmla="*/ 746608 h 1988131"/>
                <a:gd name="connsiteX2102" fmla="*/ 587782 w 1607795"/>
                <a:gd name="connsiteY2102" fmla="*/ 743103 h 1988131"/>
                <a:gd name="connsiteX2103" fmla="*/ 582524 w 1607795"/>
                <a:gd name="connsiteY2103" fmla="*/ 778155 h 1988131"/>
                <a:gd name="connsiteX2104" fmla="*/ 582524 w 1607795"/>
                <a:gd name="connsiteY2104" fmla="*/ 779907 h 1988131"/>
                <a:gd name="connsiteX2105" fmla="*/ 580772 w 1607795"/>
                <a:gd name="connsiteY2105" fmla="*/ 787794 h 1988131"/>
                <a:gd name="connsiteX2106" fmla="*/ 582524 w 1607795"/>
                <a:gd name="connsiteY2106" fmla="*/ 795681 h 1988131"/>
                <a:gd name="connsiteX2107" fmla="*/ 580772 w 1607795"/>
                <a:gd name="connsiteY2107" fmla="*/ 806196 h 1988131"/>
                <a:gd name="connsiteX2108" fmla="*/ 579019 w 1607795"/>
                <a:gd name="connsiteY2108" fmla="*/ 812330 h 1988131"/>
                <a:gd name="connsiteX2109" fmla="*/ 577266 w 1607795"/>
                <a:gd name="connsiteY2109" fmla="*/ 818464 h 1988131"/>
                <a:gd name="connsiteX2110" fmla="*/ 572885 w 1607795"/>
                <a:gd name="connsiteY2110" fmla="*/ 821970 h 1988131"/>
                <a:gd name="connsiteX2111" fmla="*/ 568503 w 1607795"/>
                <a:gd name="connsiteY2111" fmla="*/ 827227 h 1988131"/>
                <a:gd name="connsiteX2112" fmla="*/ 568503 w 1607795"/>
                <a:gd name="connsiteY2112" fmla="*/ 821970 h 1988131"/>
                <a:gd name="connsiteX2113" fmla="*/ 571132 w 1607795"/>
                <a:gd name="connsiteY2113" fmla="*/ 814959 h 1988131"/>
                <a:gd name="connsiteX2114" fmla="*/ 564998 w 1607795"/>
                <a:gd name="connsiteY2114" fmla="*/ 809701 h 1988131"/>
                <a:gd name="connsiteX2115" fmla="*/ 554482 w 1607795"/>
                <a:gd name="connsiteY2115" fmla="*/ 820217 h 1988131"/>
                <a:gd name="connsiteX2116" fmla="*/ 553606 w 1607795"/>
                <a:gd name="connsiteY2116" fmla="*/ 816712 h 1988131"/>
                <a:gd name="connsiteX2117" fmla="*/ 552730 w 1607795"/>
                <a:gd name="connsiteY2117" fmla="*/ 811454 h 1988131"/>
                <a:gd name="connsiteX2118" fmla="*/ 552730 w 1607795"/>
                <a:gd name="connsiteY2118" fmla="*/ 809701 h 1988131"/>
                <a:gd name="connsiteX2119" fmla="*/ 550101 w 1607795"/>
                <a:gd name="connsiteY2119" fmla="*/ 805320 h 1988131"/>
                <a:gd name="connsiteX2120" fmla="*/ 545719 w 1607795"/>
                <a:gd name="connsiteY2120" fmla="*/ 799186 h 1988131"/>
                <a:gd name="connsiteX2121" fmla="*/ 540462 w 1607795"/>
                <a:gd name="connsiteY2121" fmla="*/ 802691 h 1988131"/>
                <a:gd name="connsiteX2122" fmla="*/ 542214 w 1607795"/>
                <a:gd name="connsiteY2122" fmla="*/ 802691 h 1988131"/>
                <a:gd name="connsiteX2123" fmla="*/ 543967 w 1607795"/>
                <a:gd name="connsiteY2123" fmla="*/ 804444 h 1988131"/>
                <a:gd name="connsiteX2124" fmla="*/ 543967 w 1607795"/>
                <a:gd name="connsiteY2124" fmla="*/ 806196 h 1988131"/>
                <a:gd name="connsiteX2125" fmla="*/ 535204 w 1607795"/>
                <a:gd name="connsiteY2125" fmla="*/ 811454 h 1988131"/>
                <a:gd name="connsiteX2126" fmla="*/ 535204 w 1607795"/>
                <a:gd name="connsiteY2126" fmla="*/ 814959 h 1988131"/>
                <a:gd name="connsiteX2127" fmla="*/ 519431 w 1607795"/>
                <a:gd name="connsiteY2127" fmla="*/ 825475 h 1988131"/>
                <a:gd name="connsiteX2128" fmla="*/ 520307 w 1607795"/>
                <a:gd name="connsiteY2128" fmla="*/ 821093 h 1988131"/>
                <a:gd name="connsiteX2129" fmla="*/ 521183 w 1607795"/>
                <a:gd name="connsiteY2129" fmla="*/ 816712 h 1988131"/>
                <a:gd name="connsiteX2130" fmla="*/ 517678 w 1607795"/>
                <a:gd name="connsiteY2130" fmla="*/ 812330 h 1988131"/>
                <a:gd name="connsiteX2131" fmla="*/ 510667 w 1607795"/>
                <a:gd name="connsiteY2131" fmla="*/ 806196 h 1988131"/>
                <a:gd name="connsiteX2132" fmla="*/ 519431 w 1607795"/>
                <a:gd name="connsiteY2132" fmla="*/ 806196 h 1988131"/>
                <a:gd name="connsiteX2133" fmla="*/ 521183 w 1607795"/>
                <a:gd name="connsiteY2133" fmla="*/ 790423 h 1988131"/>
                <a:gd name="connsiteX2134" fmla="*/ 521183 w 1607795"/>
                <a:gd name="connsiteY2134" fmla="*/ 802691 h 1988131"/>
                <a:gd name="connsiteX2135" fmla="*/ 528193 w 1607795"/>
                <a:gd name="connsiteY2135" fmla="*/ 809701 h 1988131"/>
                <a:gd name="connsiteX2136" fmla="*/ 530822 w 1607795"/>
                <a:gd name="connsiteY2136" fmla="*/ 804444 h 1988131"/>
                <a:gd name="connsiteX2137" fmla="*/ 529946 w 1607795"/>
                <a:gd name="connsiteY2137" fmla="*/ 797433 h 1988131"/>
                <a:gd name="connsiteX2138" fmla="*/ 526441 w 1607795"/>
                <a:gd name="connsiteY2138" fmla="*/ 781660 h 1988131"/>
                <a:gd name="connsiteX2139" fmla="*/ 524688 w 1607795"/>
                <a:gd name="connsiteY2139" fmla="*/ 788670 h 1988131"/>
                <a:gd name="connsiteX2140" fmla="*/ 514172 w 1607795"/>
                <a:gd name="connsiteY2140" fmla="*/ 788670 h 1988131"/>
                <a:gd name="connsiteX2141" fmla="*/ 514172 w 1607795"/>
                <a:gd name="connsiteY2141" fmla="*/ 802691 h 1988131"/>
                <a:gd name="connsiteX2142" fmla="*/ 512420 w 1607795"/>
                <a:gd name="connsiteY2142" fmla="*/ 804444 h 1988131"/>
                <a:gd name="connsiteX2143" fmla="*/ 507162 w 1607795"/>
                <a:gd name="connsiteY2143" fmla="*/ 799186 h 1988131"/>
                <a:gd name="connsiteX2144" fmla="*/ 507162 w 1607795"/>
                <a:gd name="connsiteY2144" fmla="*/ 797433 h 1988131"/>
                <a:gd name="connsiteX2145" fmla="*/ 507162 w 1607795"/>
                <a:gd name="connsiteY2145" fmla="*/ 787794 h 1988131"/>
                <a:gd name="connsiteX2146" fmla="*/ 510667 w 1607795"/>
                <a:gd name="connsiteY2146" fmla="*/ 778155 h 1988131"/>
                <a:gd name="connsiteX2147" fmla="*/ 519431 w 1607795"/>
                <a:gd name="connsiteY2147" fmla="*/ 774649 h 1988131"/>
                <a:gd name="connsiteX2148" fmla="*/ 524688 w 1607795"/>
                <a:gd name="connsiteY2148" fmla="*/ 778155 h 1988131"/>
                <a:gd name="connsiteX2149" fmla="*/ 528193 w 1607795"/>
                <a:gd name="connsiteY2149" fmla="*/ 771144 h 1988131"/>
                <a:gd name="connsiteX2150" fmla="*/ 535204 w 1607795"/>
                <a:gd name="connsiteY2150" fmla="*/ 769391 h 1988131"/>
                <a:gd name="connsiteX2151" fmla="*/ 535204 w 1607795"/>
                <a:gd name="connsiteY2151" fmla="*/ 764134 h 1988131"/>
                <a:gd name="connsiteX2152" fmla="*/ 515925 w 1607795"/>
                <a:gd name="connsiteY2152" fmla="*/ 762381 h 1988131"/>
                <a:gd name="connsiteX2153" fmla="*/ 521183 w 1607795"/>
                <a:gd name="connsiteY2153" fmla="*/ 760628 h 1988131"/>
                <a:gd name="connsiteX2154" fmla="*/ 529070 w 1607795"/>
                <a:gd name="connsiteY2154" fmla="*/ 757123 h 1988131"/>
                <a:gd name="connsiteX2155" fmla="*/ 529946 w 1607795"/>
                <a:gd name="connsiteY2155" fmla="*/ 750113 h 1988131"/>
                <a:gd name="connsiteX2156" fmla="*/ 529946 w 1607795"/>
                <a:gd name="connsiteY2156" fmla="*/ 744855 h 1988131"/>
                <a:gd name="connsiteX2157" fmla="*/ 540462 w 1607795"/>
                <a:gd name="connsiteY2157" fmla="*/ 737845 h 1988131"/>
                <a:gd name="connsiteX2158" fmla="*/ 540462 w 1607795"/>
                <a:gd name="connsiteY2158" fmla="*/ 736092 h 1988131"/>
                <a:gd name="connsiteX2159" fmla="*/ 529946 w 1607795"/>
                <a:gd name="connsiteY2159" fmla="*/ 734340 h 1988131"/>
                <a:gd name="connsiteX2160" fmla="*/ 533451 w 1607795"/>
                <a:gd name="connsiteY2160" fmla="*/ 727329 h 1988131"/>
                <a:gd name="connsiteX2161" fmla="*/ 535204 w 1607795"/>
                <a:gd name="connsiteY2161" fmla="*/ 725577 h 1988131"/>
                <a:gd name="connsiteX2162" fmla="*/ 531699 w 1607795"/>
                <a:gd name="connsiteY2162" fmla="*/ 722071 h 1988131"/>
                <a:gd name="connsiteX2163" fmla="*/ 529946 w 1607795"/>
                <a:gd name="connsiteY2163" fmla="*/ 718566 h 1988131"/>
                <a:gd name="connsiteX2164" fmla="*/ 540462 w 1607795"/>
                <a:gd name="connsiteY2164" fmla="*/ 713308 h 1988131"/>
                <a:gd name="connsiteX2165" fmla="*/ 541338 w 1607795"/>
                <a:gd name="connsiteY2165" fmla="*/ 717690 h 1988131"/>
                <a:gd name="connsiteX2166" fmla="*/ 540462 w 1607795"/>
                <a:gd name="connsiteY2166" fmla="*/ 723824 h 1988131"/>
                <a:gd name="connsiteX2167" fmla="*/ 539585 w 1607795"/>
                <a:gd name="connsiteY2167" fmla="*/ 729082 h 1988131"/>
                <a:gd name="connsiteX2168" fmla="*/ 545719 w 1607795"/>
                <a:gd name="connsiteY2168" fmla="*/ 732587 h 1988131"/>
                <a:gd name="connsiteX2169" fmla="*/ 548348 w 1607795"/>
                <a:gd name="connsiteY2169" fmla="*/ 727329 h 1988131"/>
                <a:gd name="connsiteX2170" fmla="*/ 550977 w 1607795"/>
                <a:gd name="connsiteY2170" fmla="*/ 725577 h 1988131"/>
                <a:gd name="connsiteX2171" fmla="*/ 559740 w 1607795"/>
                <a:gd name="connsiteY2171" fmla="*/ 722071 h 1988131"/>
                <a:gd name="connsiteX2172" fmla="*/ 563245 w 1607795"/>
                <a:gd name="connsiteY2172" fmla="*/ 709803 h 1988131"/>
                <a:gd name="connsiteX2173" fmla="*/ 552730 w 1607795"/>
                <a:gd name="connsiteY2173" fmla="*/ 715061 h 1988131"/>
                <a:gd name="connsiteX2174" fmla="*/ 551854 w 1607795"/>
                <a:gd name="connsiteY2174" fmla="*/ 701916 h 1988131"/>
                <a:gd name="connsiteX2175" fmla="*/ 550977 w 1607795"/>
                <a:gd name="connsiteY2175" fmla="*/ 687019 h 1988131"/>
                <a:gd name="connsiteX2176" fmla="*/ 528193 w 1607795"/>
                <a:gd name="connsiteY2176" fmla="*/ 709803 h 1988131"/>
                <a:gd name="connsiteX2177" fmla="*/ 528193 w 1607795"/>
                <a:gd name="connsiteY2177" fmla="*/ 687019 h 1988131"/>
                <a:gd name="connsiteX2178" fmla="*/ 528193 w 1607795"/>
                <a:gd name="connsiteY2178" fmla="*/ 660730 h 1988131"/>
                <a:gd name="connsiteX2179" fmla="*/ 526441 w 1607795"/>
                <a:gd name="connsiteY2179" fmla="*/ 669493 h 1988131"/>
                <a:gd name="connsiteX2180" fmla="*/ 524688 w 1607795"/>
                <a:gd name="connsiteY2180" fmla="*/ 678256 h 1988131"/>
                <a:gd name="connsiteX2181" fmla="*/ 522935 w 1607795"/>
                <a:gd name="connsiteY2181" fmla="*/ 683514 h 1988131"/>
                <a:gd name="connsiteX2182" fmla="*/ 524688 w 1607795"/>
                <a:gd name="connsiteY2182" fmla="*/ 692277 h 1988131"/>
                <a:gd name="connsiteX2183" fmla="*/ 524688 w 1607795"/>
                <a:gd name="connsiteY2183" fmla="*/ 695782 h 1988131"/>
                <a:gd name="connsiteX2184" fmla="*/ 522059 w 1607795"/>
                <a:gd name="connsiteY2184" fmla="*/ 698411 h 1988131"/>
                <a:gd name="connsiteX2185" fmla="*/ 519431 w 1607795"/>
                <a:gd name="connsiteY2185" fmla="*/ 699287 h 1988131"/>
                <a:gd name="connsiteX2186" fmla="*/ 521183 w 1607795"/>
                <a:gd name="connsiteY2186" fmla="*/ 699287 h 1988131"/>
                <a:gd name="connsiteX2187" fmla="*/ 519431 w 1607795"/>
                <a:gd name="connsiteY2187" fmla="*/ 701040 h 1988131"/>
                <a:gd name="connsiteX2188" fmla="*/ 521183 w 1607795"/>
                <a:gd name="connsiteY2188" fmla="*/ 704545 h 1988131"/>
                <a:gd name="connsiteX2189" fmla="*/ 519431 w 1607795"/>
                <a:gd name="connsiteY2189" fmla="*/ 715061 h 1988131"/>
                <a:gd name="connsiteX2190" fmla="*/ 525564 w 1607795"/>
                <a:gd name="connsiteY2190" fmla="*/ 716814 h 1988131"/>
                <a:gd name="connsiteX2191" fmla="*/ 528193 w 1607795"/>
                <a:gd name="connsiteY2191" fmla="*/ 720319 h 1988131"/>
                <a:gd name="connsiteX2192" fmla="*/ 524688 w 1607795"/>
                <a:gd name="connsiteY2192" fmla="*/ 722071 h 1988131"/>
                <a:gd name="connsiteX2193" fmla="*/ 521183 w 1607795"/>
                <a:gd name="connsiteY2193" fmla="*/ 732587 h 1988131"/>
                <a:gd name="connsiteX2194" fmla="*/ 523812 w 1607795"/>
                <a:gd name="connsiteY2194" fmla="*/ 737845 h 1988131"/>
                <a:gd name="connsiteX2195" fmla="*/ 524688 w 1607795"/>
                <a:gd name="connsiteY2195" fmla="*/ 741350 h 1988131"/>
                <a:gd name="connsiteX2196" fmla="*/ 524688 w 1607795"/>
                <a:gd name="connsiteY2196" fmla="*/ 746608 h 1988131"/>
                <a:gd name="connsiteX2197" fmla="*/ 522935 w 1607795"/>
                <a:gd name="connsiteY2197" fmla="*/ 750989 h 1988131"/>
                <a:gd name="connsiteX2198" fmla="*/ 521183 w 1607795"/>
                <a:gd name="connsiteY2198" fmla="*/ 755371 h 1988131"/>
                <a:gd name="connsiteX2199" fmla="*/ 514172 w 1607795"/>
                <a:gd name="connsiteY2199" fmla="*/ 753618 h 1988131"/>
                <a:gd name="connsiteX2200" fmla="*/ 519431 w 1607795"/>
                <a:gd name="connsiteY2200" fmla="*/ 748360 h 1988131"/>
                <a:gd name="connsiteX2201" fmla="*/ 515049 w 1607795"/>
                <a:gd name="connsiteY2201" fmla="*/ 741350 h 1988131"/>
                <a:gd name="connsiteX2202" fmla="*/ 515925 w 1607795"/>
                <a:gd name="connsiteY2202" fmla="*/ 737845 h 1988131"/>
                <a:gd name="connsiteX2203" fmla="*/ 517678 w 1607795"/>
                <a:gd name="connsiteY2203" fmla="*/ 731711 h 1988131"/>
                <a:gd name="connsiteX2204" fmla="*/ 512420 w 1607795"/>
                <a:gd name="connsiteY2204" fmla="*/ 727329 h 1988131"/>
                <a:gd name="connsiteX2205" fmla="*/ 504533 w 1607795"/>
                <a:gd name="connsiteY2205" fmla="*/ 734340 h 1988131"/>
                <a:gd name="connsiteX2206" fmla="*/ 501904 w 1607795"/>
                <a:gd name="connsiteY2206" fmla="*/ 741350 h 1988131"/>
                <a:gd name="connsiteX2207" fmla="*/ 500152 w 1607795"/>
                <a:gd name="connsiteY2207" fmla="*/ 750113 h 1988131"/>
                <a:gd name="connsiteX2208" fmla="*/ 498399 w 1607795"/>
                <a:gd name="connsiteY2208" fmla="*/ 760628 h 1988131"/>
                <a:gd name="connsiteX2209" fmla="*/ 497523 w 1607795"/>
                <a:gd name="connsiteY2209" fmla="*/ 754494 h 1988131"/>
                <a:gd name="connsiteX2210" fmla="*/ 491389 w 1607795"/>
                <a:gd name="connsiteY2210" fmla="*/ 750113 h 1988131"/>
                <a:gd name="connsiteX2211" fmla="*/ 491389 w 1607795"/>
                <a:gd name="connsiteY2211" fmla="*/ 748360 h 1988131"/>
                <a:gd name="connsiteX2212" fmla="*/ 489636 w 1607795"/>
                <a:gd name="connsiteY2212" fmla="*/ 739597 h 1988131"/>
                <a:gd name="connsiteX2213" fmla="*/ 487884 w 1607795"/>
                <a:gd name="connsiteY2213" fmla="*/ 732587 h 1988131"/>
                <a:gd name="connsiteX2214" fmla="*/ 482626 w 1607795"/>
                <a:gd name="connsiteY2214" fmla="*/ 737845 h 1988131"/>
                <a:gd name="connsiteX2215" fmla="*/ 483502 w 1607795"/>
                <a:gd name="connsiteY2215" fmla="*/ 746608 h 1988131"/>
                <a:gd name="connsiteX2216" fmla="*/ 484378 w 1607795"/>
                <a:gd name="connsiteY2216" fmla="*/ 755371 h 1988131"/>
                <a:gd name="connsiteX2217" fmla="*/ 475615 w 1607795"/>
                <a:gd name="connsiteY2217" fmla="*/ 751865 h 1988131"/>
                <a:gd name="connsiteX2218" fmla="*/ 484378 w 1607795"/>
                <a:gd name="connsiteY2218" fmla="*/ 620420 h 1988131"/>
                <a:gd name="connsiteX2219" fmla="*/ 487884 w 1607795"/>
                <a:gd name="connsiteY2219" fmla="*/ 625678 h 1988131"/>
                <a:gd name="connsiteX2220" fmla="*/ 489636 w 1607795"/>
                <a:gd name="connsiteY2220" fmla="*/ 627431 h 1988131"/>
                <a:gd name="connsiteX2221" fmla="*/ 489636 w 1607795"/>
                <a:gd name="connsiteY2221" fmla="*/ 623926 h 1988131"/>
                <a:gd name="connsiteX2222" fmla="*/ 489636 w 1607795"/>
                <a:gd name="connsiteY2222" fmla="*/ 620420 h 1988131"/>
                <a:gd name="connsiteX2223" fmla="*/ 486131 w 1607795"/>
                <a:gd name="connsiteY2223" fmla="*/ 616915 h 1988131"/>
                <a:gd name="connsiteX2224" fmla="*/ 486131 w 1607795"/>
                <a:gd name="connsiteY2224" fmla="*/ 615163 h 1988131"/>
                <a:gd name="connsiteX2225" fmla="*/ 491389 w 1607795"/>
                <a:gd name="connsiteY2225" fmla="*/ 615163 h 1988131"/>
                <a:gd name="connsiteX2226" fmla="*/ 493141 w 1607795"/>
                <a:gd name="connsiteY2226" fmla="*/ 608152 h 1988131"/>
                <a:gd name="connsiteX2227" fmla="*/ 491389 w 1607795"/>
                <a:gd name="connsiteY2227" fmla="*/ 592379 h 1988131"/>
                <a:gd name="connsiteX2228" fmla="*/ 490513 w 1607795"/>
                <a:gd name="connsiteY2228" fmla="*/ 581863 h 1988131"/>
                <a:gd name="connsiteX2229" fmla="*/ 491389 w 1607795"/>
                <a:gd name="connsiteY2229" fmla="*/ 571348 h 1988131"/>
                <a:gd name="connsiteX2230" fmla="*/ 491389 w 1607795"/>
                <a:gd name="connsiteY2230" fmla="*/ 569595 h 1988131"/>
                <a:gd name="connsiteX2231" fmla="*/ 484378 w 1607795"/>
                <a:gd name="connsiteY2231" fmla="*/ 559079 h 1988131"/>
                <a:gd name="connsiteX2232" fmla="*/ 491389 w 1607795"/>
                <a:gd name="connsiteY2232" fmla="*/ 550316 h 1988131"/>
                <a:gd name="connsiteX2233" fmla="*/ 490513 w 1607795"/>
                <a:gd name="connsiteY2233" fmla="*/ 543306 h 1988131"/>
                <a:gd name="connsiteX2234" fmla="*/ 489636 w 1607795"/>
                <a:gd name="connsiteY2234" fmla="*/ 536296 h 1988131"/>
                <a:gd name="connsiteX2235" fmla="*/ 484378 w 1607795"/>
                <a:gd name="connsiteY2235" fmla="*/ 535419 h 1988131"/>
                <a:gd name="connsiteX2236" fmla="*/ 482626 w 1607795"/>
                <a:gd name="connsiteY2236" fmla="*/ 538048 h 1988131"/>
                <a:gd name="connsiteX2237" fmla="*/ 484378 w 1607795"/>
                <a:gd name="connsiteY2237" fmla="*/ 539801 h 1988131"/>
                <a:gd name="connsiteX2238" fmla="*/ 468605 w 1607795"/>
                <a:gd name="connsiteY2238" fmla="*/ 543306 h 1988131"/>
                <a:gd name="connsiteX2239" fmla="*/ 477368 w 1607795"/>
                <a:gd name="connsiteY2239" fmla="*/ 529285 h 1988131"/>
                <a:gd name="connsiteX2240" fmla="*/ 489636 w 1607795"/>
                <a:gd name="connsiteY2240" fmla="*/ 529285 h 1988131"/>
                <a:gd name="connsiteX2241" fmla="*/ 489636 w 1607795"/>
                <a:gd name="connsiteY2241" fmla="*/ 525780 h 1988131"/>
                <a:gd name="connsiteX2242" fmla="*/ 488760 w 1607795"/>
                <a:gd name="connsiteY2242" fmla="*/ 520522 h 1988131"/>
                <a:gd name="connsiteX2243" fmla="*/ 489636 w 1607795"/>
                <a:gd name="connsiteY2243" fmla="*/ 515264 h 1988131"/>
                <a:gd name="connsiteX2244" fmla="*/ 490513 w 1607795"/>
                <a:gd name="connsiteY2244" fmla="*/ 510883 h 1988131"/>
                <a:gd name="connsiteX2245" fmla="*/ 489636 w 1607795"/>
                <a:gd name="connsiteY2245" fmla="*/ 506502 h 1988131"/>
                <a:gd name="connsiteX2246" fmla="*/ 484378 w 1607795"/>
                <a:gd name="connsiteY2246" fmla="*/ 487223 h 1988131"/>
                <a:gd name="connsiteX2247" fmla="*/ 479121 w 1607795"/>
                <a:gd name="connsiteY2247" fmla="*/ 476707 h 1988131"/>
                <a:gd name="connsiteX2248" fmla="*/ 491389 w 1607795"/>
                <a:gd name="connsiteY2248" fmla="*/ 476707 h 1988131"/>
                <a:gd name="connsiteX2249" fmla="*/ 494018 w 1607795"/>
                <a:gd name="connsiteY2249" fmla="*/ 469697 h 1988131"/>
                <a:gd name="connsiteX2250" fmla="*/ 487884 w 1607795"/>
                <a:gd name="connsiteY2250" fmla="*/ 459181 h 1988131"/>
                <a:gd name="connsiteX2251" fmla="*/ 493141 w 1607795"/>
                <a:gd name="connsiteY2251" fmla="*/ 457429 h 1988131"/>
                <a:gd name="connsiteX2252" fmla="*/ 491389 w 1607795"/>
                <a:gd name="connsiteY2252" fmla="*/ 450418 h 1988131"/>
                <a:gd name="connsiteX2253" fmla="*/ 490513 w 1607795"/>
                <a:gd name="connsiteY2253" fmla="*/ 448666 h 1988131"/>
                <a:gd name="connsiteX2254" fmla="*/ 491389 w 1607795"/>
                <a:gd name="connsiteY2254" fmla="*/ 445161 h 1988131"/>
                <a:gd name="connsiteX2255" fmla="*/ 494894 w 1607795"/>
                <a:gd name="connsiteY2255" fmla="*/ 432892 h 1988131"/>
                <a:gd name="connsiteX2256" fmla="*/ 491389 w 1607795"/>
                <a:gd name="connsiteY2256" fmla="*/ 417119 h 1988131"/>
                <a:gd name="connsiteX2257" fmla="*/ 487884 w 1607795"/>
                <a:gd name="connsiteY2257" fmla="*/ 420624 h 1988131"/>
                <a:gd name="connsiteX2258" fmla="*/ 482626 w 1607795"/>
                <a:gd name="connsiteY2258" fmla="*/ 426758 h 1988131"/>
                <a:gd name="connsiteX2259" fmla="*/ 477368 w 1607795"/>
                <a:gd name="connsiteY2259" fmla="*/ 431140 h 1988131"/>
                <a:gd name="connsiteX2260" fmla="*/ 472110 w 1607795"/>
                <a:gd name="connsiteY2260" fmla="*/ 437274 h 1988131"/>
                <a:gd name="connsiteX2261" fmla="*/ 473863 w 1607795"/>
                <a:gd name="connsiteY2261" fmla="*/ 446913 h 1988131"/>
                <a:gd name="connsiteX2262" fmla="*/ 484378 w 1607795"/>
                <a:gd name="connsiteY2262" fmla="*/ 445161 h 1988131"/>
                <a:gd name="connsiteX2263" fmla="*/ 484378 w 1607795"/>
                <a:gd name="connsiteY2263" fmla="*/ 453923 h 1988131"/>
                <a:gd name="connsiteX2264" fmla="*/ 482626 w 1607795"/>
                <a:gd name="connsiteY2264" fmla="*/ 446913 h 1988131"/>
                <a:gd name="connsiteX2265" fmla="*/ 465100 w 1607795"/>
                <a:gd name="connsiteY2265" fmla="*/ 455676 h 1988131"/>
                <a:gd name="connsiteX2266" fmla="*/ 467729 w 1607795"/>
                <a:gd name="connsiteY2266" fmla="*/ 436398 h 1988131"/>
                <a:gd name="connsiteX2267" fmla="*/ 473863 w 1607795"/>
                <a:gd name="connsiteY2267" fmla="*/ 415366 h 1988131"/>
                <a:gd name="connsiteX2268" fmla="*/ 473863 w 1607795"/>
                <a:gd name="connsiteY2268" fmla="*/ 410109 h 1988131"/>
                <a:gd name="connsiteX2269" fmla="*/ 472986 w 1607795"/>
                <a:gd name="connsiteY2269" fmla="*/ 386448 h 1988131"/>
                <a:gd name="connsiteX2270" fmla="*/ 473863 w 1607795"/>
                <a:gd name="connsiteY2270" fmla="*/ 357531 h 1988131"/>
                <a:gd name="connsiteX2271" fmla="*/ 472110 w 1607795"/>
                <a:gd name="connsiteY2271" fmla="*/ 334747 h 1988131"/>
                <a:gd name="connsiteX2272" fmla="*/ 473863 w 1607795"/>
                <a:gd name="connsiteY2272" fmla="*/ 308458 h 1988131"/>
                <a:gd name="connsiteX2273" fmla="*/ 465100 w 1607795"/>
                <a:gd name="connsiteY2273" fmla="*/ 289179 h 1988131"/>
                <a:gd name="connsiteX2274" fmla="*/ 465100 w 1607795"/>
                <a:gd name="connsiteY2274" fmla="*/ 280416 h 1988131"/>
                <a:gd name="connsiteX2275" fmla="*/ 459842 w 1607795"/>
                <a:gd name="connsiteY2275" fmla="*/ 184023 h 1988131"/>
                <a:gd name="connsiteX2276" fmla="*/ 440563 w 1607795"/>
                <a:gd name="connsiteY2276" fmla="*/ 147218 h 1988131"/>
                <a:gd name="connsiteX2277" fmla="*/ 417780 w 1607795"/>
                <a:gd name="connsiteY2277" fmla="*/ 117424 h 1988131"/>
                <a:gd name="connsiteX2278" fmla="*/ 379222 w 1607795"/>
                <a:gd name="connsiteY2278" fmla="*/ 82372 h 1988131"/>
                <a:gd name="connsiteX2279" fmla="*/ 370459 w 1607795"/>
                <a:gd name="connsiteY2279" fmla="*/ 77114 h 1988131"/>
                <a:gd name="connsiteX2280" fmla="*/ 363449 w 1607795"/>
                <a:gd name="connsiteY2280" fmla="*/ 76238 h 1988131"/>
                <a:gd name="connsiteX2281" fmla="*/ 356439 w 1607795"/>
                <a:gd name="connsiteY2281" fmla="*/ 70104 h 1988131"/>
                <a:gd name="connsiteX2282" fmla="*/ 345923 w 1607795"/>
                <a:gd name="connsiteY2282" fmla="*/ 70104 h 1988131"/>
                <a:gd name="connsiteX2283" fmla="*/ 323139 w 1607795"/>
                <a:gd name="connsiteY2283" fmla="*/ 82372 h 1988131"/>
                <a:gd name="connsiteX2284" fmla="*/ 320510 w 1607795"/>
                <a:gd name="connsiteY2284" fmla="*/ 77991 h 1988131"/>
                <a:gd name="connsiteX2285" fmla="*/ 319634 w 1607795"/>
                <a:gd name="connsiteY2285" fmla="*/ 71857 h 1988131"/>
                <a:gd name="connsiteX2286" fmla="*/ 323139 w 1607795"/>
                <a:gd name="connsiteY2286" fmla="*/ 63094 h 1988131"/>
                <a:gd name="connsiteX2287" fmla="*/ 323139 w 1607795"/>
                <a:gd name="connsiteY2287" fmla="*/ 59589 h 1988131"/>
                <a:gd name="connsiteX2288" fmla="*/ 333655 w 1607795"/>
                <a:gd name="connsiteY2288" fmla="*/ 40310 h 1988131"/>
                <a:gd name="connsiteX2289" fmla="*/ 337160 w 1607795"/>
                <a:gd name="connsiteY2289" fmla="*/ 31547 h 1988131"/>
                <a:gd name="connsiteX2290" fmla="*/ 341541 w 1607795"/>
                <a:gd name="connsiteY2290" fmla="*/ 26289 h 1988131"/>
                <a:gd name="connsiteX2291" fmla="*/ 347675 w 1607795"/>
                <a:gd name="connsiteY2291" fmla="*/ 19279 h 1988131"/>
                <a:gd name="connsiteX2292" fmla="*/ 359944 w 1607795"/>
                <a:gd name="connsiteY2292" fmla="*/ 12268 h 1988131"/>
                <a:gd name="connsiteX2293" fmla="*/ 373965 w 1607795"/>
                <a:gd name="connsiteY2293" fmla="*/ 7011 h 1988131"/>
                <a:gd name="connsiteX2294" fmla="*/ 437058 w 1607795"/>
                <a:gd name="connsiteY2294" fmla="*/ 12268 h 1988131"/>
                <a:gd name="connsiteX2295" fmla="*/ 447574 w 1607795"/>
                <a:gd name="connsiteY2295" fmla="*/ 14021 h 1988131"/>
                <a:gd name="connsiteX2296" fmla="*/ 468605 w 1607795"/>
                <a:gd name="connsiteY2296" fmla="*/ 7011 h 1988131"/>
                <a:gd name="connsiteX2297" fmla="*/ 484378 w 1607795"/>
                <a:gd name="connsiteY2297" fmla="*/ 0 h 1988131"/>
                <a:gd name="connsiteX0" fmla="*/ 1046963 w 1607795"/>
                <a:gd name="connsiteY0" fmla="*/ 1500226 h 1988131"/>
                <a:gd name="connsiteX1" fmla="*/ 1047192 w 1607795"/>
                <a:gd name="connsiteY1" fmla="*/ 1500378 h 1988131"/>
                <a:gd name="connsiteX2" fmla="*/ 1046971 w 1607795"/>
                <a:gd name="connsiteY2" fmla="*/ 1500378 h 1988131"/>
                <a:gd name="connsiteX3" fmla="*/ 1046963 w 1607795"/>
                <a:gd name="connsiteY3" fmla="*/ 1500226 h 1988131"/>
                <a:gd name="connsiteX4" fmla="*/ 246025 w 1607795"/>
                <a:gd name="connsiteY4" fmla="*/ 1465174 h 1988131"/>
                <a:gd name="connsiteX5" fmla="*/ 263551 w 1607795"/>
                <a:gd name="connsiteY5" fmla="*/ 1468679 h 1988131"/>
                <a:gd name="connsiteX6" fmla="*/ 277571 w 1607795"/>
                <a:gd name="connsiteY6" fmla="*/ 1475689 h 1988131"/>
                <a:gd name="connsiteX7" fmla="*/ 277571 w 1607795"/>
                <a:gd name="connsiteY7" fmla="*/ 1477442 h 1988131"/>
                <a:gd name="connsiteX8" fmla="*/ 260922 w 1607795"/>
                <a:gd name="connsiteY8" fmla="*/ 1472184 h 1988131"/>
                <a:gd name="connsiteX9" fmla="*/ 246025 w 1607795"/>
                <a:gd name="connsiteY9" fmla="*/ 1466926 h 1988131"/>
                <a:gd name="connsiteX10" fmla="*/ 246025 w 1607795"/>
                <a:gd name="connsiteY10" fmla="*/ 1465174 h 1988131"/>
                <a:gd name="connsiteX11" fmla="*/ 232323 w 1607795"/>
                <a:gd name="connsiteY11" fmla="*/ 1461509 h 1988131"/>
                <a:gd name="connsiteX12" fmla="*/ 232442 w 1607795"/>
                <a:gd name="connsiteY12" fmla="*/ 1461543 h 1988131"/>
                <a:gd name="connsiteX13" fmla="*/ 232004 w 1607795"/>
                <a:gd name="connsiteY13" fmla="*/ 1461668 h 1988131"/>
                <a:gd name="connsiteX14" fmla="*/ 232323 w 1607795"/>
                <a:gd name="connsiteY14" fmla="*/ 1461509 h 1988131"/>
                <a:gd name="connsiteX15" fmla="*/ 236093 w 1607795"/>
                <a:gd name="connsiteY15" fmla="*/ 1460500 h 1988131"/>
                <a:gd name="connsiteX16" fmla="*/ 239015 w 1607795"/>
                <a:gd name="connsiteY16" fmla="*/ 1463421 h 1988131"/>
                <a:gd name="connsiteX17" fmla="*/ 232442 w 1607795"/>
                <a:gd name="connsiteY17" fmla="*/ 1461543 h 1988131"/>
                <a:gd name="connsiteX18" fmla="*/ 236093 w 1607795"/>
                <a:gd name="connsiteY18" fmla="*/ 1460500 h 1988131"/>
                <a:gd name="connsiteX19" fmla="*/ 239015 w 1607795"/>
                <a:gd name="connsiteY19" fmla="*/ 1458163 h 1988131"/>
                <a:gd name="connsiteX20" fmla="*/ 244272 w 1607795"/>
                <a:gd name="connsiteY20" fmla="*/ 1458163 h 1988131"/>
                <a:gd name="connsiteX21" fmla="*/ 236093 w 1607795"/>
                <a:gd name="connsiteY21" fmla="*/ 1460500 h 1988131"/>
                <a:gd name="connsiteX22" fmla="*/ 235509 w 1607795"/>
                <a:gd name="connsiteY22" fmla="*/ 1459916 h 1988131"/>
                <a:gd name="connsiteX23" fmla="*/ 239015 w 1607795"/>
                <a:gd name="connsiteY23" fmla="*/ 1458163 h 1988131"/>
                <a:gd name="connsiteX24" fmla="*/ 232004 w 1607795"/>
                <a:gd name="connsiteY24" fmla="*/ 1456411 h 1988131"/>
                <a:gd name="connsiteX25" fmla="*/ 235509 w 1607795"/>
                <a:gd name="connsiteY25" fmla="*/ 1459916 h 1988131"/>
                <a:gd name="connsiteX26" fmla="*/ 232323 w 1607795"/>
                <a:gd name="connsiteY26" fmla="*/ 1461509 h 1988131"/>
                <a:gd name="connsiteX27" fmla="*/ 226746 w 1607795"/>
                <a:gd name="connsiteY27" fmla="*/ 1459916 h 1988131"/>
                <a:gd name="connsiteX28" fmla="*/ 232004 w 1607795"/>
                <a:gd name="connsiteY28" fmla="*/ 1456411 h 1988131"/>
                <a:gd name="connsiteX29" fmla="*/ 265303 w 1607795"/>
                <a:gd name="connsiteY29" fmla="*/ 1454658 h 1988131"/>
                <a:gd name="connsiteX30" fmla="*/ 272314 w 1607795"/>
                <a:gd name="connsiteY30" fmla="*/ 1456411 h 1988131"/>
                <a:gd name="connsiteX31" fmla="*/ 279324 w 1607795"/>
                <a:gd name="connsiteY31" fmla="*/ 1459916 h 1988131"/>
                <a:gd name="connsiteX32" fmla="*/ 265303 w 1607795"/>
                <a:gd name="connsiteY32" fmla="*/ 1454658 h 1988131"/>
                <a:gd name="connsiteX33" fmla="*/ 277159 w 1607795"/>
                <a:gd name="connsiteY33" fmla="*/ 1452802 h 1988131"/>
                <a:gd name="connsiteX34" fmla="*/ 277571 w 1607795"/>
                <a:gd name="connsiteY34" fmla="*/ 1452998 h 1988131"/>
                <a:gd name="connsiteX35" fmla="*/ 277571 w 1607795"/>
                <a:gd name="connsiteY35" fmla="*/ 1452905 h 1988131"/>
                <a:gd name="connsiteX36" fmla="*/ 277159 w 1607795"/>
                <a:gd name="connsiteY36" fmla="*/ 1452802 h 1988131"/>
                <a:gd name="connsiteX37" fmla="*/ 417780 w 1607795"/>
                <a:gd name="connsiteY37" fmla="*/ 1449400 h 1988131"/>
                <a:gd name="connsiteX38" fmla="*/ 424790 w 1607795"/>
                <a:gd name="connsiteY38" fmla="*/ 1452905 h 1988131"/>
                <a:gd name="connsiteX39" fmla="*/ 423913 w 1607795"/>
                <a:gd name="connsiteY39" fmla="*/ 1453782 h 1988131"/>
                <a:gd name="connsiteX40" fmla="*/ 423037 w 1607795"/>
                <a:gd name="connsiteY40" fmla="*/ 1454658 h 1988131"/>
                <a:gd name="connsiteX41" fmla="*/ 417780 w 1607795"/>
                <a:gd name="connsiteY41" fmla="*/ 1451153 h 1988131"/>
                <a:gd name="connsiteX42" fmla="*/ 417780 w 1607795"/>
                <a:gd name="connsiteY42" fmla="*/ 1449400 h 1988131"/>
                <a:gd name="connsiteX43" fmla="*/ 375717 w 1607795"/>
                <a:gd name="connsiteY43" fmla="*/ 1449400 h 1988131"/>
                <a:gd name="connsiteX44" fmla="*/ 382728 w 1607795"/>
                <a:gd name="connsiteY44" fmla="*/ 1452905 h 1988131"/>
                <a:gd name="connsiteX45" fmla="*/ 373965 w 1607795"/>
                <a:gd name="connsiteY45" fmla="*/ 1451153 h 1988131"/>
                <a:gd name="connsiteX46" fmla="*/ 374841 w 1607795"/>
                <a:gd name="connsiteY46" fmla="*/ 1450277 h 1988131"/>
                <a:gd name="connsiteX47" fmla="*/ 375717 w 1607795"/>
                <a:gd name="connsiteY47" fmla="*/ 1449400 h 1988131"/>
                <a:gd name="connsiteX48" fmla="*/ 402006 w 1607795"/>
                <a:gd name="connsiteY48" fmla="*/ 1437132 h 1988131"/>
                <a:gd name="connsiteX49" fmla="*/ 410769 w 1607795"/>
                <a:gd name="connsiteY49" fmla="*/ 1442390 h 1988131"/>
                <a:gd name="connsiteX50" fmla="*/ 404635 w 1607795"/>
                <a:gd name="connsiteY50" fmla="*/ 1442390 h 1988131"/>
                <a:gd name="connsiteX51" fmla="*/ 400254 w 1607795"/>
                <a:gd name="connsiteY51" fmla="*/ 1440637 h 1988131"/>
                <a:gd name="connsiteX52" fmla="*/ 402006 w 1607795"/>
                <a:gd name="connsiteY52" fmla="*/ 1437132 h 1988131"/>
                <a:gd name="connsiteX53" fmla="*/ 97054 w 1607795"/>
                <a:gd name="connsiteY53" fmla="*/ 1431874 h 1988131"/>
                <a:gd name="connsiteX54" fmla="*/ 104064 w 1607795"/>
                <a:gd name="connsiteY54" fmla="*/ 1433627 h 1988131"/>
                <a:gd name="connsiteX55" fmla="*/ 97054 w 1607795"/>
                <a:gd name="connsiteY55" fmla="*/ 1433627 h 1988131"/>
                <a:gd name="connsiteX56" fmla="*/ 97054 w 1607795"/>
                <a:gd name="connsiteY56" fmla="*/ 1431874 h 1988131"/>
                <a:gd name="connsiteX57" fmla="*/ 76023 w 1607795"/>
                <a:gd name="connsiteY57" fmla="*/ 1430122 h 1988131"/>
                <a:gd name="connsiteX58" fmla="*/ 90043 w 1607795"/>
                <a:gd name="connsiteY58" fmla="*/ 1430122 h 1988131"/>
                <a:gd name="connsiteX59" fmla="*/ 90043 w 1607795"/>
                <a:gd name="connsiteY59" fmla="*/ 1433627 h 1988131"/>
                <a:gd name="connsiteX60" fmla="*/ 76023 w 1607795"/>
                <a:gd name="connsiteY60" fmla="*/ 1433627 h 1988131"/>
                <a:gd name="connsiteX61" fmla="*/ 76023 w 1607795"/>
                <a:gd name="connsiteY61" fmla="*/ 1430122 h 1988131"/>
                <a:gd name="connsiteX62" fmla="*/ 9424 w 1607795"/>
                <a:gd name="connsiteY62" fmla="*/ 1423111 h 1988131"/>
                <a:gd name="connsiteX63" fmla="*/ 19939 w 1607795"/>
                <a:gd name="connsiteY63" fmla="*/ 1424864 h 1988131"/>
                <a:gd name="connsiteX64" fmla="*/ 39218 w 1607795"/>
                <a:gd name="connsiteY64" fmla="*/ 1426616 h 1988131"/>
                <a:gd name="connsiteX65" fmla="*/ 33960 w 1607795"/>
                <a:gd name="connsiteY65" fmla="*/ 1427493 h 1988131"/>
                <a:gd name="connsiteX66" fmla="*/ 21692 w 1607795"/>
                <a:gd name="connsiteY66" fmla="*/ 1426616 h 1988131"/>
                <a:gd name="connsiteX67" fmla="*/ 9424 w 1607795"/>
                <a:gd name="connsiteY67" fmla="*/ 1424864 h 1988131"/>
                <a:gd name="connsiteX68" fmla="*/ 9424 w 1607795"/>
                <a:gd name="connsiteY68" fmla="*/ 1423111 h 1988131"/>
                <a:gd name="connsiteX69" fmla="*/ 319634 w 1607795"/>
                <a:gd name="connsiteY69" fmla="*/ 1414348 h 1988131"/>
                <a:gd name="connsiteX70" fmla="*/ 311824 w 1607795"/>
                <a:gd name="connsiteY70" fmla="*/ 1416951 h 1988131"/>
                <a:gd name="connsiteX71" fmla="*/ 313837 w 1607795"/>
                <a:gd name="connsiteY71" fmla="*/ 1417853 h 1988131"/>
                <a:gd name="connsiteX72" fmla="*/ 319634 w 1607795"/>
                <a:gd name="connsiteY72" fmla="*/ 1417853 h 1988131"/>
                <a:gd name="connsiteX73" fmla="*/ 321387 w 1607795"/>
                <a:gd name="connsiteY73" fmla="*/ 1416101 h 1988131"/>
                <a:gd name="connsiteX74" fmla="*/ 319634 w 1607795"/>
                <a:gd name="connsiteY74" fmla="*/ 1414348 h 1988131"/>
                <a:gd name="connsiteX75" fmla="*/ 182931 w 1607795"/>
                <a:gd name="connsiteY75" fmla="*/ 1410843 h 1988131"/>
                <a:gd name="connsiteX76" fmla="*/ 193447 w 1607795"/>
                <a:gd name="connsiteY76" fmla="*/ 1410843 h 1988131"/>
                <a:gd name="connsiteX77" fmla="*/ 193447 w 1607795"/>
                <a:gd name="connsiteY77" fmla="*/ 1412596 h 1988131"/>
                <a:gd name="connsiteX78" fmla="*/ 186437 w 1607795"/>
                <a:gd name="connsiteY78" fmla="*/ 1414348 h 1988131"/>
                <a:gd name="connsiteX79" fmla="*/ 184684 w 1607795"/>
                <a:gd name="connsiteY79" fmla="*/ 1412596 h 1988131"/>
                <a:gd name="connsiteX80" fmla="*/ 182931 w 1607795"/>
                <a:gd name="connsiteY80" fmla="*/ 1410843 h 1988131"/>
                <a:gd name="connsiteX81" fmla="*/ 300928 w 1607795"/>
                <a:gd name="connsiteY81" fmla="*/ 1392961 h 1988131"/>
                <a:gd name="connsiteX82" fmla="*/ 268120 w 1607795"/>
                <a:gd name="connsiteY82" fmla="*/ 1401793 h 1988131"/>
                <a:gd name="connsiteX83" fmla="*/ 268808 w 1607795"/>
                <a:gd name="connsiteY83" fmla="*/ 1402080 h 1988131"/>
                <a:gd name="connsiteX84" fmla="*/ 273266 w 1607795"/>
                <a:gd name="connsiteY84" fmla="*/ 1403488 h 1988131"/>
                <a:gd name="connsiteX85" fmla="*/ 298603 w 1607795"/>
                <a:gd name="connsiteY85" fmla="*/ 1402080 h 1988131"/>
                <a:gd name="connsiteX86" fmla="*/ 306489 w 1607795"/>
                <a:gd name="connsiteY86" fmla="*/ 1400327 h 1988131"/>
                <a:gd name="connsiteX87" fmla="*/ 312624 w 1607795"/>
                <a:gd name="connsiteY87" fmla="*/ 1398575 h 1988131"/>
                <a:gd name="connsiteX88" fmla="*/ 309118 w 1607795"/>
                <a:gd name="connsiteY88" fmla="*/ 1397260 h 1988131"/>
                <a:gd name="connsiteX89" fmla="*/ 300928 w 1607795"/>
                <a:gd name="connsiteY89" fmla="*/ 1392961 h 1988131"/>
                <a:gd name="connsiteX90" fmla="*/ 0 w 1607795"/>
                <a:gd name="connsiteY90" fmla="*/ 1387978 h 1988131"/>
                <a:gd name="connsiteX91" fmla="*/ 26950 w 1607795"/>
                <a:gd name="connsiteY91" fmla="*/ 1395070 h 1988131"/>
                <a:gd name="connsiteX92" fmla="*/ 79528 w 1607795"/>
                <a:gd name="connsiteY92" fmla="*/ 1400327 h 1988131"/>
                <a:gd name="connsiteX93" fmla="*/ 119838 w 1607795"/>
                <a:gd name="connsiteY93" fmla="*/ 1402080 h 1988131"/>
                <a:gd name="connsiteX94" fmla="*/ 146127 w 1607795"/>
                <a:gd name="connsiteY94" fmla="*/ 1409090 h 1988131"/>
                <a:gd name="connsiteX95" fmla="*/ 209220 w 1607795"/>
                <a:gd name="connsiteY95" fmla="*/ 1423111 h 1988131"/>
                <a:gd name="connsiteX96" fmla="*/ 216231 w 1607795"/>
                <a:gd name="connsiteY96" fmla="*/ 1424864 h 1988131"/>
                <a:gd name="connsiteX97" fmla="*/ 239015 w 1607795"/>
                <a:gd name="connsiteY97" fmla="*/ 1430122 h 1988131"/>
                <a:gd name="connsiteX98" fmla="*/ 239015 w 1607795"/>
                <a:gd name="connsiteY98" fmla="*/ 1433627 h 1988131"/>
                <a:gd name="connsiteX99" fmla="*/ 232004 w 1607795"/>
                <a:gd name="connsiteY99" fmla="*/ 1431874 h 1988131"/>
                <a:gd name="connsiteX100" fmla="*/ 228499 w 1607795"/>
                <a:gd name="connsiteY100" fmla="*/ 1430998 h 1988131"/>
                <a:gd name="connsiteX101" fmla="*/ 224993 w 1607795"/>
                <a:gd name="connsiteY101" fmla="*/ 1431874 h 1988131"/>
                <a:gd name="connsiteX102" fmla="*/ 239015 w 1607795"/>
                <a:gd name="connsiteY102" fmla="*/ 1438885 h 1988131"/>
                <a:gd name="connsiteX103" fmla="*/ 256540 w 1607795"/>
                <a:gd name="connsiteY103" fmla="*/ 1445895 h 1988131"/>
                <a:gd name="connsiteX104" fmla="*/ 254788 w 1607795"/>
                <a:gd name="connsiteY104" fmla="*/ 1447648 h 1988131"/>
                <a:gd name="connsiteX105" fmla="*/ 212725 w 1607795"/>
                <a:gd name="connsiteY105" fmla="*/ 1433627 h 1988131"/>
                <a:gd name="connsiteX106" fmla="*/ 174168 w 1607795"/>
                <a:gd name="connsiteY106" fmla="*/ 1426616 h 1988131"/>
                <a:gd name="connsiteX107" fmla="*/ 154013 w 1607795"/>
                <a:gd name="connsiteY107" fmla="*/ 1423988 h 1988131"/>
                <a:gd name="connsiteX108" fmla="*/ 130353 w 1607795"/>
                <a:gd name="connsiteY108" fmla="*/ 1423111 h 1988131"/>
                <a:gd name="connsiteX109" fmla="*/ 133858 w 1607795"/>
                <a:gd name="connsiteY109" fmla="*/ 1424864 h 1988131"/>
                <a:gd name="connsiteX110" fmla="*/ 160147 w 1607795"/>
                <a:gd name="connsiteY110" fmla="*/ 1428369 h 1988131"/>
                <a:gd name="connsiteX111" fmla="*/ 164529 w 1607795"/>
                <a:gd name="connsiteY111" fmla="*/ 1429245 h 1988131"/>
                <a:gd name="connsiteX112" fmla="*/ 168910 w 1607795"/>
                <a:gd name="connsiteY112" fmla="*/ 1430122 h 1988131"/>
                <a:gd name="connsiteX113" fmla="*/ 177465 w 1607795"/>
                <a:gd name="connsiteY113" fmla="*/ 1431892 h 1988131"/>
                <a:gd name="connsiteX114" fmla="*/ 177674 w 1607795"/>
                <a:gd name="connsiteY114" fmla="*/ 1431874 h 1988131"/>
                <a:gd name="connsiteX115" fmla="*/ 177511 w 1607795"/>
                <a:gd name="connsiteY115" fmla="*/ 1431901 h 1988131"/>
                <a:gd name="connsiteX116" fmla="*/ 219736 w 1607795"/>
                <a:gd name="connsiteY116" fmla="*/ 1440637 h 1988131"/>
                <a:gd name="connsiteX117" fmla="*/ 258293 w 1607795"/>
                <a:gd name="connsiteY117" fmla="*/ 1451153 h 1988131"/>
                <a:gd name="connsiteX118" fmla="*/ 265303 w 1607795"/>
                <a:gd name="connsiteY118" fmla="*/ 1454658 h 1988131"/>
                <a:gd name="connsiteX119" fmla="*/ 256540 w 1607795"/>
                <a:gd name="connsiteY119" fmla="*/ 1452905 h 1988131"/>
                <a:gd name="connsiteX120" fmla="*/ 246025 w 1607795"/>
                <a:gd name="connsiteY120" fmla="*/ 1451153 h 1988131"/>
                <a:gd name="connsiteX121" fmla="*/ 223241 w 1607795"/>
                <a:gd name="connsiteY121" fmla="*/ 1447648 h 1988131"/>
                <a:gd name="connsiteX122" fmla="*/ 201193 w 1607795"/>
                <a:gd name="connsiteY122" fmla="*/ 1441565 h 1988131"/>
                <a:gd name="connsiteX123" fmla="*/ 197171 w 1607795"/>
                <a:gd name="connsiteY123" fmla="*/ 1443047 h 1988131"/>
                <a:gd name="connsiteX124" fmla="*/ 193447 w 1607795"/>
                <a:gd name="connsiteY124" fmla="*/ 1442390 h 1988131"/>
                <a:gd name="connsiteX125" fmla="*/ 194821 w 1607795"/>
                <a:gd name="connsiteY125" fmla="*/ 1439916 h 1988131"/>
                <a:gd name="connsiteX126" fmla="*/ 175921 w 1607795"/>
                <a:gd name="connsiteY126" fmla="*/ 1435379 h 1988131"/>
                <a:gd name="connsiteX127" fmla="*/ 170663 w 1607795"/>
                <a:gd name="connsiteY127" fmla="*/ 1437132 h 1988131"/>
                <a:gd name="connsiteX128" fmla="*/ 175921 w 1607795"/>
                <a:gd name="connsiteY128" fmla="*/ 1442390 h 1988131"/>
                <a:gd name="connsiteX129" fmla="*/ 188189 w 1607795"/>
                <a:gd name="connsiteY129" fmla="*/ 1445895 h 1988131"/>
                <a:gd name="connsiteX130" fmla="*/ 216231 w 1607795"/>
                <a:gd name="connsiteY130" fmla="*/ 1454658 h 1988131"/>
                <a:gd name="connsiteX131" fmla="*/ 223241 w 1607795"/>
                <a:gd name="connsiteY131" fmla="*/ 1454658 h 1988131"/>
                <a:gd name="connsiteX132" fmla="*/ 226746 w 1607795"/>
                <a:gd name="connsiteY132" fmla="*/ 1459916 h 1988131"/>
                <a:gd name="connsiteX133" fmla="*/ 214478 w 1607795"/>
                <a:gd name="connsiteY133" fmla="*/ 1458163 h 1988131"/>
                <a:gd name="connsiteX134" fmla="*/ 202210 w 1607795"/>
                <a:gd name="connsiteY134" fmla="*/ 1454658 h 1988131"/>
                <a:gd name="connsiteX135" fmla="*/ 202210 w 1607795"/>
                <a:gd name="connsiteY135" fmla="*/ 1458163 h 1988131"/>
                <a:gd name="connsiteX136" fmla="*/ 200457 w 1607795"/>
                <a:gd name="connsiteY136" fmla="*/ 1458163 h 1988131"/>
                <a:gd name="connsiteX137" fmla="*/ 196952 w 1607795"/>
                <a:gd name="connsiteY137" fmla="*/ 1452905 h 1988131"/>
                <a:gd name="connsiteX138" fmla="*/ 193447 w 1607795"/>
                <a:gd name="connsiteY138" fmla="*/ 1456411 h 1988131"/>
                <a:gd name="connsiteX139" fmla="*/ 154889 w 1607795"/>
                <a:gd name="connsiteY139" fmla="*/ 1445895 h 1988131"/>
                <a:gd name="connsiteX140" fmla="*/ 151384 w 1607795"/>
                <a:gd name="connsiteY140" fmla="*/ 1451153 h 1988131"/>
                <a:gd name="connsiteX141" fmla="*/ 130353 w 1607795"/>
                <a:gd name="connsiteY141" fmla="*/ 1440637 h 1988131"/>
                <a:gd name="connsiteX142" fmla="*/ 122466 w 1607795"/>
                <a:gd name="connsiteY142" fmla="*/ 1438008 h 1988131"/>
                <a:gd name="connsiteX143" fmla="*/ 111074 w 1607795"/>
                <a:gd name="connsiteY143" fmla="*/ 1435379 h 1988131"/>
                <a:gd name="connsiteX144" fmla="*/ 114580 w 1607795"/>
                <a:gd name="connsiteY144" fmla="*/ 1433627 h 1988131"/>
                <a:gd name="connsiteX145" fmla="*/ 104064 w 1607795"/>
                <a:gd name="connsiteY145" fmla="*/ 1430122 h 1988131"/>
                <a:gd name="connsiteX146" fmla="*/ 40971 w 1607795"/>
                <a:gd name="connsiteY146" fmla="*/ 1423111 h 1988131"/>
                <a:gd name="connsiteX147" fmla="*/ 19939 w 1607795"/>
                <a:gd name="connsiteY147" fmla="*/ 1423111 h 1988131"/>
                <a:gd name="connsiteX148" fmla="*/ 11176 w 1607795"/>
                <a:gd name="connsiteY148" fmla="*/ 1421359 h 1988131"/>
                <a:gd name="connsiteX149" fmla="*/ 39218 w 1607795"/>
                <a:gd name="connsiteY149" fmla="*/ 1421359 h 1988131"/>
                <a:gd name="connsiteX150" fmla="*/ 77775 w 1607795"/>
                <a:gd name="connsiteY150" fmla="*/ 1424864 h 1988131"/>
                <a:gd name="connsiteX151" fmla="*/ 104941 w 1607795"/>
                <a:gd name="connsiteY151" fmla="*/ 1426616 h 1988131"/>
                <a:gd name="connsiteX152" fmla="*/ 135611 w 1607795"/>
                <a:gd name="connsiteY152" fmla="*/ 1431874 h 1988131"/>
                <a:gd name="connsiteX153" fmla="*/ 153137 w 1607795"/>
                <a:gd name="connsiteY153" fmla="*/ 1433627 h 1988131"/>
                <a:gd name="connsiteX154" fmla="*/ 155766 w 1607795"/>
                <a:gd name="connsiteY154" fmla="*/ 1434503 h 1988131"/>
                <a:gd name="connsiteX155" fmla="*/ 156642 w 1607795"/>
                <a:gd name="connsiteY155" fmla="*/ 1434211 h 1988131"/>
                <a:gd name="connsiteX156" fmla="*/ 156642 w 1607795"/>
                <a:gd name="connsiteY156" fmla="*/ 1433627 h 1988131"/>
                <a:gd name="connsiteX157" fmla="*/ 158044 w 1607795"/>
                <a:gd name="connsiteY157" fmla="*/ 1433510 h 1988131"/>
                <a:gd name="connsiteX158" fmla="*/ 142621 w 1607795"/>
                <a:gd name="connsiteY158" fmla="*/ 1428369 h 1988131"/>
                <a:gd name="connsiteX159" fmla="*/ 123343 w 1607795"/>
                <a:gd name="connsiteY159" fmla="*/ 1426616 h 1988131"/>
                <a:gd name="connsiteX160" fmla="*/ 79528 w 1607795"/>
                <a:gd name="connsiteY160" fmla="*/ 1419606 h 1988131"/>
                <a:gd name="connsiteX161" fmla="*/ 98806 w 1607795"/>
                <a:gd name="connsiteY161" fmla="*/ 1421359 h 1988131"/>
                <a:gd name="connsiteX162" fmla="*/ 102312 w 1607795"/>
                <a:gd name="connsiteY162" fmla="*/ 1421359 h 1988131"/>
                <a:gd name="connsiteX163" fmla="*/ 105817 w 1607795"/>
                <a:gd name="connsiteY163" fmla="*/ 1421359 h 1988131"/>
                <a:gd name="connsiteX164" fmla="*/ 76899 w 1607795"/>
                <a:gd name="connsiteY164" fmla="*/ 1412596 h 1988131"/>
                <a:gd name="connsiteX165" fmla="*/ 25197 w 1607795"/>
                <a:gd name="connsiteY165" fmla="*/ 1409090 h 1988131"/>
                <a:gd name="connsiteX166" fmla="*/ 47981 w 1607795"/>
                <a:gd name="connsiteY166" fmla="*/ 1412596 h 1988131"/>
                <a:gd name="connsiteX167" fmla="*/ 26950 w 1607795"/>
                <a:gd name="connsiteY167" fmla="*/ 1416101 h 1988131"/>
                <a:gd name="connsiteX168" fmla="*/ 2414 w 1607795"/>
                <a:gd name="connsiteY168" fmla="*/ 1414348 h 1988131"/>
                <a:gd name="connsiteX169" fmla="*/ 0 w 1607795"/>
                <a:gd name="connsiteY169" fmla="*/ 1414129 h 1988131"/>
                <a:gd name="connsiteX170" fmla="*/ 0 w 1607795"/>
                <a:gd name="connsiteY170" fmla="*/ 1387978 h 1988131"/>
                <a:gd name="connsiteX171" fmla="*/ 233756 w 1607795"/>
                <a:gd name="connsiteY171" fmla="*/ 1387183 h 1988131"/>
                <a:gd name="connsiteX172" fmla="*/ 233191 w 1607795"/>
                <a:gd name="connsiteY172" fmla="*/ 1387240 h 1988131"/>
                <a:gd name="connsiteX173" fmla="*/ 234107 w 1607795"/>
                <a:gd name="connsiteY173" fmla="*/ 1387621 h 1988131"/>
                <a:gd name="connsiteX174" fmla="*/ 233756 w 1607795"/>
                <a:gd name="connsiteY174" fmla="*/ 1387183 h 1988131"/>
                <a:gd name="connsiteX175" fmla="*/ 328397 w 1607795"/>
                <a:gd name="connsiteY175" fmla="*/ 1379296 h 1988131"/>
                <a:gd name="connsiteX176" fmla="*/ 312624 w 1607795"/>
                <a:gd name="connsiteY176" fmla="*/ 1389812 h 1988131"/>
                <a:gd name="connsiteX177" fmla="*/ 310041 w 1607795"/>
                <a:gd name="connsiteY177" fmla="*/ 1390507 h 1988131"/>
                <a:gd name="connsiteX178" fmla="*/ 321387 w 1607795"/>
                <a:gd name="connsiteY178" fmla="*/ 1395744 h 1988131"/>
                <a:gd name="connsiteX179" fmla="*/ 321387 w 1607795"/>
                <a:gd name="connsiteY179" fmla="*/ 1395070 h 1988131"/>
                <a:gd name="connsiteX180" fmla="*/ 335407 w 1607795"/>
                <a:gd name="connsiteY180" fmla="*/ 1391565 h 1988131"/>
                <a:gd name="connsiteX181" fmla="*/ 342418 w 1607795"/>
                <a:gd name="connsiteY181" fmla="*/ 1391565 h 1988131"/>
                <a:gd name="connsiteX182" fmla="*/ 337160 w 1607795"/>
                <a:gd name="connsiteY182" fmla="*/ 1383678 h 1988131"/>
                <a:gd name="connsiteX183" fmla="*/ 328397 w 1607795"/>
                <a:gd name="connsiteY183" fmla="*/ 1379296 h 1988131"/>
                <a:gd name="connsiteX184" fmla="*/ 396943 w 1607795"/>
                <a:gd name="connsiteY184" fmla="*/ 1303740 h 1988131"/>
                <a:gd name="connsiteX185" fmla="*/ 398282 w 1607795"/>
                <a:gd name="connsiteY185" fmla="*/ 1304592 h 1988131"/>
                <a:gd name="connsiteX186" fmla="*/ 399040 w 1607795"/>
                <a:gd name="connsiteY186" fmla="*/ 1304339 h 1988131"/>
                <a:gd name="connsiteX187" fmla="*/ 396943 w 1607795"/>
                <a:gd name="connsiteY187" fmla="*/ 1303740 h 1988131"/>
                <a:gd name="connsiteX188" fmla="*/ 360103 w 1607795"/>
                <a:gd name="connsiteY188" fmla="*/ 1266014 h 1988131"/>
                <a:gd name="connsiteX189" fmla="*/ 361696 w 1607795"/>
                <a:gd name="connsiteY189" fmla="*/ 1267130 h 1988131"/>
                <a:gd name="connsiteX190" fmla="*/ 362572 w 1607795"/>
                <a:gd name="connsiteY190" fmla="*/ 1267130 h 1988131"/>
                <a:gd name="connsiteX191" fmla="*/ 363449 w 1607795"/>
                <a:gd name="connsiteY191" fmla="*/ 1267130 h 1988131"/>
                <a:gd name="connsiteX192" fmla="*/ 360103 w 1607795"/>
                <a:gd name="connsiteY192" fmla="*/ 1266014 h 1988131"/>
                <a:gd name="connsiteX193" fmla="*/ 1294080 w 1607795"/>
                <a:gd name="connsiteY193" fmla="*/ 1211047 h 1988131"/>
                <a:gd name="connsiteX194" fmla="*/ 1295832 w 1607795"/>
                <a:gd name="connsiteY194" fmla="*/ 1216304 h 1988131"/>
                <a:gd name="connsiteX195" fmla="*/ 1295832 w 1607795"/>
                <a:gd name="connsiteY195" fmla="*/ 1212799 h 1988131"/>
                <a:gd name="connsiteX196" fmla="*/ 1294080 w 1607795"/>
                <a:gd name="connsiteY196" fmla="*/ 1211047 h 1988131"/>
                <a:gd name="connsiteX197" fmla="*/ 116332 w 1607795"/>
                <a:gd name="connsiteY197" fmla="*/ 1202284 h 1988131"/>
                <a:gd name="connsiteX198" fmla="*/ 121590 w 1607795"/>
                <a:gd name="connsiteY198" fmla="*/ 1205789 h 1988131"/>
                <a:gd name="connsiteX199" fmla="*/ 116332 w 1607795"/>
                <a:gd name="connsiteY199" fmla="*/ 1207541 h 1988131"/>
                <a:gd name="connsiteX200" fmla="*/ 116332 w 1607795"/>
                <a:gd name="connsiteY200" fmla="*/ 1204036 h 1988131"/>
                <a:gd name="connsiteX201" fmla="*/ 116332 w 1607795"/>
                <a:gd name="connsiteY201" fmla="*/ 1203160 h 1988131"/>
                <a:gd name="connsiteX202" fmla="*/ 116332 w 1607795"/>
                <a:gd name="connsiteY202" fmla="*/ 1202284 h 1988131"/>
                <a:gd name="connsiteX203" fmla="*/ 1393978 w 1607795"/>
                <a:gd name="connsiteY203" fmla="*/ 1190015 h 1988131"/>
                <a:gd name="connsiteX204" fmla="*/ 1397483 w 1607795"/>
                <a:gd name="connsiteY204" fmla="*/ 1198778 h 1988131"/>
                <a:gd name="connsiteX205" fmla="*/ 1402741 w 1607795"/>
                <a:gd name="connsiteY205" fmla="*/ 1193521 h 1988131"/>
                <a:gd name="connsiteX206" fmla="*/ 1393978 w 1607795"/>
                <a:gd name="connsiteY206" fmla="*/ 1190015 h 1988131"/>
                <a:gd name="connsiteX207" fmla="*/ 221488 w 1607795"/>
                <a:gd name="connsiteY207" fmla="*/ 1190015 h 1988131"/>
                <a:gd name="connsiteX208" fmla="*/ 229375 w 1607795"/>
                <a:gd name="connsiteY208" fmla="*/ 1194397 h 1988131"/>
                <a:gd name="connsiteX209" fmla="*/ 235509 w 1607795"/>
                <a:gd name="connsiteY209" fmla="*/ 1202284 h 1988131"/>
                <a:gd name="connsiteX210" fmla="*/ 225870 w 1607795"/>
                <a:gd name="connsiteY210" fmla="*/ 1196150 h 1988131"/>
                <a:gd name="connsiteX211" fmla="*/ 221488 w 1607795"/>
                <a:gd name="connsiteY211" fmla="*/ 1190015 h 1988131"/>
                <a:gd name="connsiteX212" fmla="*/ 104064 w 1607795"/>
                <a:gd name="connsiteY212" fmla="*/ 1190015 h 1988131"/>
                <a:gd name="connsiteX213" fmla="*/ 107569 w 1607795"/>
                <a:gd name="connsiteY213" fmla="*/ 1195273 h 1988131"/>
                <a:gd name="connsiteX214" fmla="*/ 105817 w 1607795"/>
                <a:gd name="connsiteY214" fmla="*/ 1195273 h 1988131"/>
                <a:gd name="connsiteX215" fmla="*/ 102312 w 1607795"/>
                <a:gd name="connsiteY215" fmla="*/ 1191768 h 1988131"/>
                <a:gd name="connsiteX216" fmla="*/ 104064 w 1607795"/>
                <a:gd name="connsiteY216" fmla="*/ 1190015 h 1988131"/>
                <a:gd name="connsiteX217" fmla="*/ 671906 w 1607795"/>
                <a:gd name="connsiteY217" fmla="*/ 1125169 h 1988131"/>
                <a:gd name="connsiteX218" fmla="*/ 670154 w 1607795"/>
                <a:gd name="connsiteY218" fmla="*/ 1133932 h 1988131"/>
                <a:gd name="connsiteX219" fmla="*/ 671906 w 1607795"/>
                <a:gd name="connsiteY219" fmla="*/ 1144448 h 1988131"/>
                <a:gd name="connsiteX220" fmla="*/ 671906 w 1607795"/>
                <a:gd name="connsiteY220" fmla="*/ 1125169 h 1988131"/>
                <a:gd name="connsiteX221" fmla="*/ 479121 w 1607795"/>
                <a:gd name="connsiteY221" fmla="*/ 1111149 h 1988131"/>
                <a:gd name="connsiteX222" fmla="*/ 479121 w 1607795"/>
                <a:gd name="connsiteY222" fmla="*/ 1112901 h 1988131"/>
                <a:gd name="connsiteX223" fmla="*/ 477368 w 1607795"/>
                <a:gd name="connsiteY223" fmla="*/ 1119911 h 1988131"/>
                <a:gd name="connsiteX224" fmla="*/ 477368 w 1607795"/>
                <a:gd name="connsiteY224" fmla="*/ 1121664 h 1988131"/>
                <a:gd name="connsiteX225" fmla="*/ 484378 w 1607795"/>
                <a:gd name="connsiteY225" fmla="*/ 1118159 h 1988131"/>
                <a:gd name="connsiteX226" fmla="*/ 479121 w 1607795"/>
                <a:gd name="connsiteY226" fmla="*/ 1111149 h 1988131"/>
                <a:gd name="connsiteX227" fmla="*/ 668401 w 1607795"/>
                <a:gd name="connsiteY227" fmla="*/ 1109785 h 1988131"/>
                <a:gd name="connsiteX228" fmla="*/ 668401 w 1607795"/>
                <a:gd name="connsiteY228" fmla="*/ 1119911 h 1988131"/>
                <a:gd name="connsiteX229" fmla="*/ 675412 w 1607795"/>
                <a:gd name="connsiteY229" fmla="*/ 1116406 h 1988131"/>
                <a:gd name="connsiteX230" fmla="*/ 671906 w 1607795"/>
                <a:gd name="connsiteY230" fmla="*/ 1112901 h 1988131"/>
                <a:gd name="connsiteX231" fmla="*/ 668401 w 1607795"/>
                <a:gd name="connsiteY231" fmla="*/ 1109785 h 1988131"/>
                <a:gd name="connsiteX232" fmla="*/ 656133 w 1607795"/>
                <a:gd name="connsiteY232" fmla="*/ 1104138 h 1988131"/>
                <a:gd name="connsiteX233" fmla="*/ 654381 w 1607795"/>
                <a:gd name="connsiteY233" fmla="*/ 1144448 h 1988131"/>
                <a:gd name="connsiteX234" fmla="*/ 657886 w 1607795"/>
                <a:gd name="connsiteY234" fmla="*/ 1144448 h 1988131"/>
                <a:gd name="connsiteX235" fmla="*/ 663143 w 1607795"/>
                <a:gd name="connsiteY235" fmla="*/ 1126922 h 1988131"/>
                <a:gd name="connsiteX236" fmla="*/ 656133 w 1607795"/>
                <a:gd name="connsiteY236" fmla="*/ 1104138 h 1988131"/>
                <a:gd name="connsiteX237" fmla="*/ 615823 w 1607795"/>
                <a:gd name="connsiteY237" fmla="*/ 1104138 h 1988131"/>
                <a:gd name="connsiteX238" fmla="*/ 615823 w 1607795"/>
                <a:gd name="connsiteY238" fmla="*/ 1111149 h 1988131"/>
                <a:gd name="connsiteX239" fmla="*/ 617576 w 1607795"/>
                <a:gd name="connsiteY239" fmla="*/ 1105891 h 1988131"/>
                <a:gd name="connsiteX240" fmla="*/ 615823 w 1607795"/>
                <a:gd name="connsiteY240" fmla="*/ 1104138 h 1988131"/>
                <a:gd name="connsiteX241" fmla="*/ 482626 w 1607795"/>
                <a:gd name="connsiteY241" fmla="*/ 1097128 h 1988131"/>
                <a:gd name="connsiteX242" fmla="*/ 477368 w 1607795"/>
                <a:gd name="connsiteY242" fmla="*/ 1104138 h 1988131"/>
                <a:gd name="connsiteX243" fmla="*/ 485254 w 1607795"/>
                <a:gd name="connsiteY243" fmla="*/ 1102385 h 1988131"/>
                <a:gd name="connsiteX244" fmla="*/ 482626 w 1607795"/>
                <a:gd name="connsiteY244" fmla="*/ 1097128 h 1988131"/>
                <a:gd name="connsiteX245" fmla="*/ 658324 w 1607795"/>
                <a:gd name="connsiteY245" fmla="*/ 1087050 h 1988131"/>
                <a:gd name="connsiteX246" fmla="*/ 654381 w 1607795"/>
                <a:gd name="connsiteY246" fmla="*/ 1090117 h 1988131"/>
                <a:gd name="connsiteX247" fmla="*/ 654381 w 1607795"/>
                <a:gd name="connsiteY247" fmla="*/ 1098880 h 1988131"/>
                <a:gd name="connsiteX248" fmla="*/ 668401 w 1607795"/>
                <a:gd name="connsiteY248" fmla="*/ 1098880 h 1988131"/>
                <a:gd name="connsiteX249" fmla="*/ 668401 w 1607795"/>
                <a:gd name="connsiteY249" fmla="*/ 1108695 h 1988131"/>
                <a:gd name="connsiteX250" fmla="*/ 670154 w 1607795"/>
                <a:gd name="connsiteY250" fmla="*/ 1105891 h 1988131"/>
                <a:gd name="connsiteX251" fmla="*/ 675412 w 1607795"/>
                <a:gd name="connsiteY251" fmla="*/ 1098880 h 1988131"/>
                <a:gd name="connsiteX252" fmla="*/ 680669 w 1607795"/>
                <a:gd name="connsiteY252" fmla="*/ 1090117 h 1988131"/>
                <a:gd name="connsiteX253" fmla="*/ 673659 w 1607795"/>
                <a:gd name="connsiteY253" fmla="*/ 1091870 h 1988131"/>
                <a:gd name="connsiteX254" fmla="*/ 663143 w 1607795"/>
                <a:gd name="connsiteY254" fmla="*/ 1088365 h 1988131"/>
                <a:gd name="connsiteX255" fmla="*/ 658324 w 1607795"/>
                <a:gd name="connsiteY255" fmla="*/ 1087050 h 1988131"/>
                <a:gd name="connsiteX256" fmla="*/ 657886 w 1607795"/>
                <a:gd name="connsiteY256" fmla="*/ 1076096 h 1988131"/>
                <a:gd name="connsiteX257" fmla="*/ 656133 w 1607795"/>
                <a:gd name="connsiteY257" fmla="*/ 1078725 h 1988131"/>
                <a:gd name="connsiteX258" fmla="*/ 656133 w 1607795"/>
                <a:gd name="connsiteY258" fmla="*/ 1083107 h 1988131"/>
                <a:gd name="connsiteX259" fmla="*/ 658762 w 1607795"/>
                <a:gd name="connsiteY259" fmla="*/ 1076973 h 1988131"/>
                <a:gd name="connsiteX260" fmla="*/ 658798 w 1607795"/>
                <a:gd name="connsiteY260" fmla="*/ 1076553 h 1988131"/>
                <a:gd name="connsiteX261" fmla="*/ 657886 w 1607795"/>
                <a:gd name="connsiteY261" fmla="*/ 1076096 h 1988131"/>
                <a:gd name="connsiteX262" fmla="*/ 482626 w 1607795"/>
                <a:gd name="connsiteY262" fmla="*/ 1058570 h 1988131"/>
                <a:gd name="connsiteX263" fmla="*/ 482626 w 1607795"/>
                <a:gd name="connsiteY263" fmla="*/ 1061267 h 1988131"/>
                <a:gd name="connsiteX264" fmla="*/ 483064 w 1607795"/>
                <a:gd name="connsiteY264" fmla="*/ 1061199 h 1988131"/>
                <a:gd name="connsiteX265" fmla="*/ 482626 w 1607795"/>
                <a:gd name="connsiteY265" fmla="*/ 1058570 h 1988131"/>
                <a:gd name="connsiteX266" fmla="*/ 477433 w 1607795"/>
                <a:gd name="connsiteY266" fmla="*/ 1056811 h 1988131"/>
                <a:gd name="connsiteX267" fmla="*/ 477368 w 1607795"/>
                <a:gd name="connsiteY267" fmla="*/ 1056818 h 1988131"/>
                <a:gd name="connsiteX268" fmla="*/ 474564 w 1607795"/>
                <a:gd name="connsiteY268" fmla="*/ 1056818 h 1988131"/>
                <a:gd name="connsiteX269" fmla="*/ 475615 w 1607795"/>
                <a:gd name="connsiteY269" fmla="*/ 1062076 h 1988131"/>
                <a:gd name="connsiteX270" fmla="*/ 477368 w 1607795"/>
                <a:gd name="connsiteY270" fmla="*/ 1062076 h 1988131"/>
                <a:gd name="connsiteX271" fmla="*/ 477713 w 1607795"/>
                <a:gd name="connsiteY271" fmla="*/ 1062023 h 1988131"/>
                <a:gd name="connsiteX272" fmla="*/ 477368 w 1607795"/>
                <a:gd name="connsiteY272" fmla="*/ 1058570 h 1988131"/>
                <a:gd name="connsiteX273" fmla="*/ 477433 w 1607795"/>
                <a:gd name="connsiteY273" fmla="*/ 1056811 h 1988131"/>
                <a:gd name="connsiteX274" fmla="*/ 731495 w 1607795"/>
                <a:gd name="connsiteY274" fmla="*/ 1053313 h 1988131"/>
                <a:gd name="connsiteX275" fmla="*/ 733767 w 1607795"/>
                <a:gd name="connsiteY275" fmla="*/ 1055130 h 1988131"/>
                <a:gd name="connsiteX276" fmla="*/ 733248 w 1607795"/>
                <a:gd name="connsiteY276" fmla="*/ 1055065 h 1988131"/>
                <a:gd name="connsiteX277" fmla="*/ 731495 w 1607795"/>
                <a:gd name="connsiteY277" fmla="*/ 1053313 h 1988131"/>
                <a:gd name="connsiteX278" fmla="*/ 682423 w 1607795"/>
                <a:gd name="connsiteY278" fmla="*/ 1046302 h 1988131"/>
                <a:gd name="connsiteX279" fmla="*/ 685928 w 1607795"/>
                <a:gd name="connsiteY279" fmla="*/ 1051560 h 1988131"/>
                <a:gd name="connsiteX280" fmla="*/ 686622 w 1607795"/>
                <a:gd name="connsiteY280" fmla="*/ 1051908 h 1988131"/>
                <a:gd name="connsiteX281" fmla="*/ 686690 w 1607795"/>
                <a:gd name="connsiteY281" fmla="*/ 1050571 h 1988131"/>
                <a:gd name="connsiteX282" fmla="*/ 682423 w 1607795"/>
                <a:gd name="connsiteY282" fmla="*/ 1046302 h 1988131"/>
                <a:gd name="connsiteX283" fmla="*/ 656133 w 1607795"/>
                <a:gd name="connsiteY283" fmla="*/ 1046302 h 1988131"/>
                <a:gd name="connsiteX284" fmla="*/ 656133 w 1607795"/>
                <a:gd name="connsiteY284" fmla="*/ 1065581 h 1988131"/>
                <a:gd name="connsiteX285" fmla="*/ 659476 w 1607795"/>
                <a:gd name="connsiteY285" fmla="*/ 1066536 h 1988131"/>
                <a:gd name="connsiteX286" fmla="*/ 659638 w 1607795"/>
                <a:gd name="connsiteY286" fmla="*/ 1058570 h 1988131"/>
                <a:gd name="connsiteX287" fmla="*/ 659148 w 1607795"/>
                <a:gd name="connsiteY287" fmla="*/ 1046302 h 1988131"/>
                <a:gd name="connsiteX288" fmla="*/ 656133 w 1607795"/>
                <a:gd name="connsiteY288" fmla="*/ 1046302 h 1988131"/>
                <a:gd name="connsiteX289" fmla="*/ 687331 w 1607795"/>
                <a:gd name="connsiteY289" fmla="*/ 1037983 h 1988131"/>
                <a:gd name="connsiteX290" fmla="*/ 685928 w 1607795"/>
                <a:gd name="connsiteY290" fmla="*/ 1041045 h 1988131"/>
                <a:gd name="connsiteX291" fmla="*/ 685928 w 1607795"/>
                <a:gd name="connsiteY291" fmla="*/ 1042797 h 1988131"/>
                <a:gd name="connsiteX292" fmla="*/ 687030 w 1607795"/>
                <a:gd name="connsiteY292" fmla="*/ 1043900 h 1988131"/>
                <a:gd name="connsiteX293" fmla="*/ 687331 w 1607795"/>
                <a:gd name="connsiteY293" fmla="*/ 1037983 h 1988131"/>
                <a:gd name="connsiteX294" fmla="*/ 475615 w 1607795"/>
                <a:gd name="connsiteY294" fmla="*/ 1034034 h 1988131"/>
                <a:gd name="connsiteX295" fmla="*/ 475615 w 1607795"/>
                <a:gd name="connsiteY295" fmla="*/ 1037539 h 1988131"/>
                <a:gd name="connsiteX296" fmla="*/ 475615 w 1607795"/>
                <a:gd name="connsiteY296" fmla="*/ 1041045 h 1988131"/>
                <a:gd name="connsiteX297" fmla="*/ 461594 w 1607795"/>
                <a:gd name="connsiteY297" fmla="*/ 1044550 h 1988131"/>
                <a:gd name="connsiteX298" fmla="*/ 475615 w 1607795"/>
                <a:gd name="connsiteY298" fmla="*/ 1034034 h 1988131"/>
                <a:gd name="connsiteX299" fmla="*/ 658288 w 1607795"/>
                <a:gd name="connsiteY299" fmla="*/ 1024811 h 1988131"/>
                <a:gd name="connsiteX300" fmla="*/ 658371 w 1607795"/>
                <a:gd name="connsiteY300" fmla="*/ 1026885 h 1988131"/>
                <a:gd name="connsiteX301" fmla="*/ 657886 w 1607795"/>
                <a:gd name="connsiteY301" fmla="*/ 1027024 h 1988131"/>
                <a:gd name="connsiteX302" fmla="*/ 658288 w 1607795"/>
                <a:gd name="connsiteY302" fmla="*/ 1024811 h 1988131"/>
                <a:gd name="connsiteX303" fmla="*/ 654381 w 1607795"/>
                <a:gd name="connsiteY303" fmla="*/ 1021766 h 1988131"/>
                <a:gd name="connsiteX304" fmla="*/ 654381 w 1607795"/>
                <a:gd name="connsiteY304" fmla="*/ 1030529 h 1988131"/>
                <a:gd name="connsiteX305" fmla="*/ 655257 w 1607795"/>
                <a:gd name="connsiteY305" fmla="*/ 1033158 h 1988131"/>
                <a:gd name="connsiteX306" fmla="*/ 654381 w 1607795"/>
                <a:gd name="connsiteY306" fmla="*/ 1035787 h 1988131"/>
                <a:gd name="connsiteX307" fmla="*/ 656133 w 1607795"/>
                <a:gd name="connsiteY307" fmla="*/ 1039292 h 1988131"/>
                <a:gd name="connsiteX308" fmla="*/ 658923 w 1607795"/>
                <a:gd name="connsiteY308" fmla="*/ 1040687 h 1988131"/>
                <a:gd name="connsiteX309" fmla="*/ 658371 w 1607795"/>
                <a:gd name="connsiteY309" fmla="*/ 1026885 h 1988131"/>
                <a:gd name="connsiteX310" fmla="*/ 659274 w 1607795"/>
                <a:gd name="connsiteY310" fmla="*/ 1026627 h 1988131"/>
                <a:gd name="connsiteX311" fmla="*/ 658470 w 1607795"/>
                <a:gd name="connsiteY311" fmla="*/ 1023811 h 1988131"/>
                <a:gd name="connsiteX312" fmla="*/ 658288 w 1607795"/>
                <a:gd name="connsiteY312" fmla="*/ 1024811 h 1988131"/>
                <a:gd name="connsiteX313" fmla="*/ 658212 w 1607795"/>
                <a:gd name="connsiteY313" fmla="*/ 1022907 h 1988131"/>
                <a:gd name="connsiteX314" fmla="*/ 657886 w 1607795"/>
                <a:gd name="connsiteY314" fmla="*/ 1021766 h 1988131"/>
                <a:gd name="connsiteX315" fmla="*/ 654381 w 1607795"/>
                <a:gd name="connsiteY315" fmla="*/ 1021766 h 1988131"/>
                <a:gd name="connsiteX316" fmla="*/ 487884 w 1607795"/>
                <a:gd name="connsiteY316" fmla="*/ 1018261 h 1988131"/>
                <a:gd name="connsiteX317" fmla="*/ 489636 w 1607795"/>
                <a:gd name="connsiteY317" fmla="*/ 1018261 h 1988131"/>
                <a:gd name="connsiteX318" fmla="*/ 487884 w 1607795"/>
                <a:gd name="connsiteY318" fmla="*/ 1021766 h 1988131"/>
                <a:gd name="connsiteX319" fmla="*/ 484378 w 1607795"/>
                <a:gd name="connsiteY319" fmla="*/ 1021766 h 1988131"/>
                <a:gd name="connsiteX320" fmla="*/ 487884 w 1607795"/>
                <a:gd name="connsiteY320" fmla="*/ 1018261 h 1988131"/>
                <a:gd name="connsiteX321" fmla="*/ 483502 w 1607795"/>
                <a:gd name="connsiteY321" fmla="*/ 1005554 h 1988131"/>
                <a:gd name="connsiteX322" fmla="*/ 489636 w 1607795"/>
                <a:gd name="connsiteY322" fmla="*/ 1007745 h 1988131"/>
                <a:gd name="connsiteX323" fmla="*/ 484378 w 1607795"/>
                <a:gd name="connsiteY323" fmla="*/ 1009498 h 1988131"/>
                <a:gd name="connsiteX324" fmla="*/ 479121 w 1607795"/>
                <a:gd name="connsiteY324" fmla="*/ 1013003 h 1988131"/>
                <a:gd name="connsiteX325" fmla="*/ 484378 w 1607795"/>
                <a:gd name="connsiteY325" fmla="*/ 1016508 h 1988131"/>
                <a:gd name="connsiteX326" fmla="*/ 481749 w 1607795"/>
                <a:gd name="connsiteY326" fmla="*/ 1020013 h 1988131"/>
                <a:gd name="connsiteX327" fmla="*/ 479121 w 1607795"/>
                <a:gd name="connsiteY327" fmla="*/ 1021766 h 1988131"/>
                <a:gd name="connsiteX328" fmla="*/ 476492 w 1607795"/>
                <a:gd name="connsiteY328" fmla="*/ 1021766 h 1988131"/>
                <a:gd name="connsiteX329" fmla="*/ 475615 w 1607795"/>
                <a:gd name="connsiteY329" fmla="*/ 1021766 h 1988131"/>
                <a:gd name="connsiteX330" fmla="*/ 475615 w 1607795"/>
                <a:gd name="connsiteY330" fmla="*/ 1025271 h 1988131"/>
                <a:gd name="connsiteX331" fmla="*/ 474447 w 1607795"/>
                <a:gd name="connsiteY331" fmla="*/ 1021766 h 1988131"/>
                <a:gd name="connsiteX332" fmla="*/ 473863 w 1607795"/>
                <a:gd name="connsiteY332" fmla="*/ 1021766 h 1988131"/>
                <a:gd name="connsiteX333" fmla="*/ 474123 w 1607795"/>
                <a:gd name="connsiteY333" fmla="*/ 1020792 h 1988131"/>
                <a:gd name="connsiteX334" fmla="*/ 473863 w 1607795"/>
                <a:gd name="connsiteY334" fmla="*/ 1020013 h 1988131"/>
                <a:gd name="connsiteX335" fmla="*/ 474275 w 1607795"/>
                <a:gd name="connsiteY335" fmla="*/ 1020219 h 1988131"/>
                <a:gd name="connsiteX336" fmla="*/ 475615 w 1607795"/>
                <a:gd name="connsiteY336" fmla="*/ 1015194 h 1988131"/>
                <a:gd name="connsiteX337" fmla="*/ 477368 w 1607795"/>
                <a:gd name="connsiteY337" fmla="*/ 1013003 h 1988131"/>
                <a:gd name="connsiteX338" fmla="*/ 479121 w 1607795"/>
                <a:gd name="connsiteY338" fmla="*/ 1005992 h 1988131"/>
                <a:gd name="connsiteX339" fmla="*/ 483502 w 1607795"/>
                <a:gd name="connsiteY339" fmla="*/ 1005554 h 1988131"/>
                <a:gd name="connsiteX340" fmla="*/ 682423 w 1607795"/>
                <a:gd name="connsiteY340" fmla="*/ 1002487 h 1988131"/>
                <a:gd name="connsiteX341" fmla="*/ 685928 w 1607795"/>
                <a:gd name="connsiteY341" fmla="*/ 1002487 h 1988131"/>
                <a:gd name="connsiteX342" fmla="*/ 684175 w 1607795"/>
                <a:gd name="connsiteY342" fmla="*/ 1007745 h 1988131"/>
                <a:gd name="connsiteX343" fmla="*/ 682423 w 1607795"/>
                <a:gd name="connsiteY343" fmla="*/ 1007745 h 1988131"/>
                <a:gd name="connsiteX344" fmla="*/ 682423 w 1607795"/>
                <a:gd name="connsiteY344" fmla="*/ 1002487 h 1988131"/>
                <a:gd name="connsiteX345" fmla="*/ 536956 w 1607795"/>
                <a:gd name="connsiteY345" fmla="*/ 1000735 h 1988131"/>
                <a:gd name="connsiteX346" fmla="*/ 515925 w 1607795"/>
                <a:gd name="connsiteY346" fmla="*/ 1013003 h 1988131"/>
                <a:gd name="connsiteX347" fmla="*/ 501904 w 1607795"/>
                <a:gd name="connsiteY347" fmla="*/ 1014755 h 1988131"/>
                <a:gd name="connsiteX348" fmla="*/ 502780 w 1607795"/>
                <a:gd name="connsiteY348" fmla="*/ 1017384 h 1988131"/>
                <a:gd name="connsiteX349" fmla="*/ 501904 w 1607795"/>
                <a:gd name="connsiteY349" fmla="*/ 1020013 h 1988131"/>
                <a:gd name="connsiteX350" fmla="*/ 498704 w 1607795"/>
                <a:gd name="connsiteY350" fmla="*/ 1021080 h 1988131"/>
                <a:gd name="connsiteX351" fmla="*/ 499276 w 1607795"/>
                <a:gd name="connsiteY351" fmla="*/ 1024395 h 1988131"/>
                <a:gd name="connsiteX352" fmla="*/ 499933 w 1607795"/>
                <a:gd name="connsiteY352" fmla="*/ 1035568 h 1988131"/>
                <a:gd name="connsiteX353" fmla="*/ 500084 w 1607795"/>
                <a:gd name="connsiteY353" fmla="*/ 1046598 h 1988131"/>
                <a:gd name="connsiteX354" fmla="*/ 501904 w 1607795"/>
                <a:gd name="connsiteY354" fmla="*/ 1048055 h 1988131"/>
                <a:gd name="connsiteX355" fmla="*/ 501904 w 1607795"/>
                <a:gd name="connsiteY355" fmla="*/ 1039292 h 1988131"/>
                <a:gd name="connsiteX356" fmla="*/ 506286 w 1607795"/>
                <a:gd name="connsiteY356" fmla="*/ 1039292 h 1988131"/>
                <a:gd name="connsiteX357" fmla="*/ 510667 w 1607795"/>
                <a:gd name="connsiteY357" fmla="*/ 1034034 h 1988131"/>
                <a:gd name="connsiteX358" fmla="*/ 510667 w 1607795"/>
                <a:gd name="connsiteY358" fmla="*/ 1028776 h 1988131"/>
                <a:gd name="connsiteX359" fmla="*/ 509791 w 1607795"/>
                <a:gd name="connsiteY359" fmla="*/ 1022642 h 1988131"/>
                <a:gd name="connsiteX360" fmla="*/ 510667 w 1607795"/>
                <a:gd name="connsiteY360" fmla="*/ 1016508 h 1988131"/>
                <a:gd name="connsiteX361" fmla="*/ 522935 w 1607795"/>
                <a:gd name="connsiteY361" fmla="*/ 1014755 h 1988131"/>
                <a:gd name="connsiteX362" fmla="*/ 536956 w 1607795"/>
                <a:gd name="connsiteY362" fmla="*/ 1016508 h 1988131"/>
                <a:gd name="connsiteX363" fmla="*/ 536956 w 1607795"/>
                <a:gd name="connsiteY363" fmla="*/ 1000735 h 1988131"/>
                <a:gd name="connsiteX364" fmla="*/ 482626 w 1607795"/>
                <a:gd name="connsiteY364" fmla="*/ 983209 h 1988131"/>
                <a:gd name="connsiteX365" fmla="*/ 484378 w 1607795"/>
                <a:gd name="connsiteY365" fmla="*/ 993724 h 1988131"/>
                <a:gd name="connsiteX366" fmla="*/ 473863 w 1607795"/>
                <a:gd name="connsiteY366" fmla="*/ 993724 h 1988131"/>
                <a:gd name="connsiteX367" fmla="*/ 482626 w 1607795"/>
                <a:gd name="connsiteY367" fmla="*/ 983209 h 1988131"/>
                <a:gd name="connsiteX368" fmla="*/ 473863 w 1607795"/>
                <a:gd name="connsiteY368" fmla="*/ 970940 h 1988131"/>
                <a:gd name="connsiteX369" fmla="*/ 475615 w 1607795"/>
                <a:gd name="connsiteY369" fmla="*/ 970940 h 1988131"/>
                <a:gd name="connsiteX370" fmla="*/ 475615 w 1607795"/>
                <a:gd name="connsiteY370" fmla="*/ 976198 h 1988131"/>
                <a:gd name="connsiteX371" fmla="*/ 472986 w 1607795"/>
                <a:gd name="connsiteY371" fmla="*/ 972693 h 1988131"/>
                <a:gd name="connsiteX372" fmla="*/ 473863 w 1607795"/>
                <a:gd name="connsiteY372" fmla="*/ 970940 h 1988131"/>
                <a:gd name="connsiteX373" fmla="*/ 482626 w 1607795"/>
                <a:gd name="connsiteY373" fmla="*/ 958672 h 1988131"/>
                <a:gd name="connsiteX374" fmla="*/ 475615 w 1607795"/>
                <a:gd name="connsiteY374" fmla="*/ 967435 h 1988131"/>
                <a:gd name="connsiteX375" fmla="*/ 476492 w 1607795"/>
                <a:gd name="connsiteY375" fmla="*/ 961301 h 1988131"/>
                <a:gd name="connsiteX376" fmla="*/ 482626 w 1607795"/>
                <a:gd name="connsiteY376" fmla="*/ 958672 h 1988131"/>
                <a:gd name="connsiteX377" fmla="*/ 295097 w 1607795"/>
                <a:gd name="connsiteY377" fmla="*/ 955167 h 1988131"/>
                <a:gd name="connsiteX378" fmla="*/ 294221 w 1607795"/>
                <a:gd name="connsiteY378" fmla="*/ 956043 h 1988131"/>
                <a:gd name="connsiteX379" fmla="*/ 293345 w 1607795"/>
                <a:gd name="connsiteY379" fmla="*/ 956920 h 1988131"/>
                <a:gd name="connsiteX380" fmla="*/ 295097 w 1607795"/>
                <a:gd name="connsiteY380" fmla="*/ 957796 h 1988131"/>
                <a:gd name="connsiteX381" fmla="*/ 296850 w 1607795"/>
                <a:gd name="connsiteY381" fmla="*/ 960425 h 1988131"/>
                <a:gd name="connsiteX382" fmla="*/ 295097 w 1607795"/>
                <a:gd name="connsiteY382" fmla="*/ 955167 h 1988131"/>
                <a:gd name="connsiteX383" fmla="*/ 703454 w 1607795"/>
                <a:gd name="connsiteY383" fmla="*/ 951662 h 1988131"/>
                <a:gd name="connsiteX384" fmla="*/ 705206 w 1607795"/>
                <a:gd name="connsiteY384" fmla="*/ 951662 h 1988131"/>
                <a:gd name="connsiteX385" fmla="*/ 706959 w 1607795"/>
                <a:gd name="connsiteY385" fmla="*/ 958672 h 1988131"/>
                <a:gd name="connsiteX386" fmla="*/ 705206 w 1607795"/>
                <a:gd name="connsiteY386" fmla="*/ 958672 h 1988131"/>
                <a:gd name="connsiteX387" fmla="*/ 703454 w 1607795"/>
                <a:gd name="connsiteY387" fmla="*/ 951662 h 1988131"/>
                <a:gd name="connsiteX388" fmla="*/ 473863 w 1607795"/>
                <a:gd name="connsiteY388" fmla="*/ 925373 h 1988131"/>
                <a:gd name="connsiteX389" fmla="*/ 482626 w 1607795"/>
                <a:gd name="connsiteY389" fmla="*/ 928002 h 1988131"/>
                <a:gd name="connsiteX390" fmla="*/ 489636 w 1607795"/>
                <a:gd name="connsiteY390" fmla="*/ 930631 h 1988131"/>
                <a:gd name="connsiteX391" fmla="*/ 491389 w 1607795"/>
                <a:gd name="connsiteY391" fmla="*/ 939394 h 1988131"/>
                <a:gd name="connsiteX392" fmla="*/ 484378 w 1607795"/>
                <a:gd name="connsiteY392" fmla="*/ 946404 h 1988131"/>
                <a:gd name="connsiteX393" fmla="*/ 487008 w 1607795"/>
                <a:gd name="connsiteY393" fmla="*/ 948157 h 1988131"/>
                <a:gd name="connsiteX394" fmla="*/ 487884 w 1607795"/>
                <a:gd name="connsiteY394" fmla="*/ 949909 h 1988131"/>
                <a:gd name="connsiteX395" fmla="*/ 475615 w 1607795"/>
                <a:gd name="connsiteY395" fmla="*/ 953415 h 1988131"/>
                <a:gd name="connsiteX396" fmla="*/ 475615 w 1607795"/>
                <a:gd name="connsiteY396" fmla="*/ 949909 h 1988131"/>
                <a:gd name="connsiteX397" fmla="*/ 479997 w 1607795"/>
                <a:gd name="connsiteY397" fmla="*/ 946404 h 1988131"/>
                <a:gd name="connsiteX398" fmla="*/ 479121 w 1607795"/>
                <a:gd name="connsiteY398" fmla="*/ 939394 h 1988131"/>
                <a:gd name="connsiteX399" fmla="*/ 478244 w 1607795"/>
                <a:gd name="connsiteY399" fmla="*/ 940270 h 1988131"/>
                <a:gd name="connsiteX400" fmla="*/ 477368 w 1607795"/>
                <a:gd name="connsiteY400" fmla="*/ 942899 h 1988131"/>
                <a:gd name="connsiteX401" fmla="*/ 473863 w 1607795"/>
                <a:gd name="connsiteY401" fmla="*/ 944651 h 1988131"/>
                <a:gd name="connsiteX402" fmla="*/ 473863 w 1607795"/>
                <a:gd name="connsiteY402" fmla="*/ 925373 h 1988131"/>
                <a:gd name="connsiteX403" fmla="*/ 685928 w 1607795"/>
                <a:gd name="connsiteY403" fmla="*/ 914857 h 1988131"/>
                <a:gd name="connsiteX404" fmla="*/ 685928 w 1607795"/>
                <a:gd name="connsiteY404" fmla="*/ 916610 h 1988131"/>
                <a:gd name="connsiteX405" fmla="*/ 691185 w 1607795"/>
                <a:gd name="connsiteY405" fmla="*/ 923620 h 1988131"/>
                <a:gd name="connsiteX406" fmla="*/ 698196 w 1607795"/>
                <a:gd name="connsiteY406" fmla="*/ 930631 h 1988131"/>
                <a:gd name="connsiteX407" fmla="*/ 696443 w 1607795"/>
                <a:gd name="connsiteY407" fmla="*/ 936765 h 1988131"/>
                <a:gd name="connsiteX408" fmla="*/ 694691 w 1607795"/>
                <a:gd name="connsiteY408" fmla="*/ 942899 h 1988131"/>
                <a:gd name="connsiteX409" fmla="*/ 684175 w 1607795"/>
                <a:gd name="connsiteY409" fmla="*/ 937641 h 1988131"/>
                <a:gd name="connsiteX410" fmla="*/ 684175 w 1607795"/>
                <a:gd name="connsiteY410" fmla="*/ 932383 h 1988131"/>
                <a:gd name="connsiteX411" fmla="*/ 685051 w 1607795"/>
                <a:gd name="connsiteY411" fmla="*/ 931507 h 1988131"/>
                <a:gd name="connsiteX412" fmla="*/ 685928 w 1607795"/>
                <a:gd name="connsiteY412" fmla="*/ 930631 h 1988131"/>
                <a:gd name="connsiteX413" fmla="*/ 682423 w 1607795"/>
                <a:gd name="connsiteY413" fmla="*/ 928002 h 1988131"/>
                <a:gd name="connsiteX414" fmla="*/ 682423 w 1607795"/>
                <a:gd name="connsiteY414" fmla="*/ 923620 h 1988131"/>
                <a:gd name="connsiteX415" fmla="*/ 683298 w 1607795"/>
                <a:gd name="connsiteY415" fmla="*/ 918362 h 1988131"/>
                <a:gd name="connsiteX416" fmla="*/ 685928 w 1607795"/>
                <a:gd name="connsiteY416" fmla="*/ 914857 h 1988131"/>
                <a:gd name="connsiteX417" fmla="*/ 708010 w 1607795"/>
                <a:gd name="connsiteY417" fmla="*/ 914155 h 1988131"/>
                <a:gd name="connsiteX418" fmla="*/ 707835 w 1607795"/>
                <a:gd name="connsiteY418" fmla="*/ 915734 h 1988131"/>
                <a:gd name="connsiteX419" fmla="*/ 706959 w 1607795"/>
                <a:gd name="connsiteY419" fmla="*/ 918362 h 1988131"/>
                <a:gd name="connsiteX420" fmla="*/ 708010 w 1607795"/>
                <a:gd name="connsiteY420" fmla="*/ 914155 h 1988131"/>
                <a:gd name="connsiteX421" fmla="*/ 708711 w 1607795"/>
                <a:gd name="connsiteY421" fmla="*/ 907847 h 1988131"/>
                <a:gd name="connsiteX422" fmla="*/ 708711 w 1607795"/>
                <a:gd name="connsiteY422" fmla="*/ 911352 h 1988131"/>
                <a:gd name="connsiteX423" fmla="*/ 708010 w 1607795"/>
                <a:gd name="connsiteY423" fmla="*/ 914155 h 1988131"/>
                <a:gd name="connsiteX424" fmla="*/ 708711 w 1607795"/>
                <a:gd name="connsiteY424" fmla="*/ 907847 h 1988131"/>
                <a:gd name="connsiteX425" fmla="*/ 691185 w 1607795"/>
                <a:gd name="connsiteY425" fmla="*/ 902589 h 1988131"/>
                <a:gd name="connsiteX426" fmla="*/ 694691 w 1607795"/>
                <a:gd name="connsiteY426" fmla="*/ 902589 h 1988131"/>
                <a:gd name="connsiteX427" fmla="*/ 694691 w 1607795"/>
                <a:gd name="connsiteY427" fmla="*/ 920115 h 1988131"/>
                <a:gd name="connsiteX428" fmla="*/ 691185 w 1607795"/>
                <a:gd name="connsiteY428" fmla="*/ 914857 h 1988131"/>
                <a:gd name="connsiteX429" fmla="*/ 689432 w 1607795"/>
                <a:gd name="connsiteY429" fmla="*/ 909599 h 1988131"/>
                <a:gd name="connsiteX430" fmla="*/ 682423 w 1607795"/>
                <a:gd name="connsiteY430" fmla="*/ 909599 h 1988131"/>
                <a:gd name="connsiteX431" fmla="*/ 691185 w 1607795"/>
                <a:gd name="connsiteY431" fmla="*/ 902589 h 1988131"/>
                <a:gd name="connsiteX432" fmla="*/ 1325626 w 1607795"/>
                <a:gd name="connsiteY432" fmla="*/ 886816 h 1988131"/>
                <a:gd name="connsiteX433" fmla="*/ 1324750 w 1607795"/>
                <a:gd name="connsiteY433" fmla="*/ 891197 h 1988131"/>
                <a:gd name="connsiteX434" fmla="*/ 1325626 w 1607795"/>
                <a:gd name="connsiteY434" fmla="*/ 897331 h 1988131"/>
                <a:gd name="connsiteX435" fmla="*/ 1325626 w 1607795"/>
                <a:gd name="connsiteY435" fmla="*/ 962178 h 1988131"/>
                <a:gd name="connsiteX436" fmla="*/ 1327379 w 1607795"/>
                <a:gd name="connsiteY436" fmla="*/ 970064 h 1988131"/>
                <a:gd name="connsiteX437" fmla="*/ 1334390 w 1607795"/>
                <a:gd name="connsiteY437" fmla="*/ 972693 h 1988131"/>
                <a:gd name="connsiteX438" fmla="*/ 1332636 w 1607795"/>
                <a:gd name="connsiteY438" fmla="*/ 927125 h 1988131"/>
                <a:gd name="connsiteX439" fmla="*/ 1330884 w 1607795"/>
                <a:gd name="connsiteY439" fmla="*/ 886816 h 1988131"/>
                <a:gd name="connsiteX440" fmla="*/ 1325626 w 1607795"/>
                <a:gd name="connsiteY440" fmla="*/ 886816 h 1988131"/>
                <a:gd name="connsiteX441" fmla="*/ 685928 w 1607795"/>
                <a:gd name="connsiteY441" fmla="*/ 879805 h 1988131"/>
                <a:gd name="connsiteX442" fmla="*/ 688556 w 1607795"/>
                <a:gd name="connsiteY442" fmla="*/ 880682 h 1988131"/>
                <a:gd name="connsiteX443" fmla="*/ 691185 w 1607795"/>
                <a:gd name="connsiteY443" fmla="*/ 881558 h 1988131"/>
                <a:gd name="connsiteX444" fmla="*/ 685928 w 1607795"/>
                <a:gd name="connsiteY444" fmla="*/ 886816 h 1988131"/>
                <a:gd name="connsiteX445" fmla="*/ 685051 w 1607795"/>
                <a:gd name="connsiteY445" fmla="*/ 884187 h 1988131"/>
                <a:gd name="connsiteX446" fmla="*/ 684175 w 1607795"/>
                <a:gd name="connsiteY446" fmla="*/ 881558 h 1988131"/>
                <a:gd name="connsiteX447" fmla="*/ 685928 w 1607795"/>
                <a:gd name="connsiteY447" fmla="*/ 879805 h 1988131"/>
                <a:gd name="connsiteX448" fmla="*/ 489636 w 1607795"/>
                <a:gd name="connsiteY448" fmla="*/ 876300 h 1988131"/>
                <a:gd name="connsiteX449" fmla="*/ 489636 w 1607795"/>
                <a:gd name="connsiteY449" fmla="*/ 892074 h 1988131"/>
                <a:gd name="connsiteX450" fmla="*/ 480873 w 1607795"/>
                <a:gd name="connsiteY450" fmla="*/ 881558 h 1988131"/>
                <a:gd name="connsiteX451" fmla="*/ 489636 w 1607795"/>
                <a:gd name="connsiteY451" fmla="*/ 876300 h 1988131"/>
                <a:gd name="connsiteX452" fmla="*/ 682423 w 1607795"/>
                <a:gd name="connsiteY452" fmla="*/ 869290 h 1988131"/>
                <a:gd name="connsiteX453" fmla="*/ 684175 w 1607795"/>
                <a:gd name="connsiteY453" fmla="*/ 869290 h 1988131"/>
                <a:gd name="connsiteX454" fmla="*/ 685051 w 1607795"/>
                <a:gd name="connsiteY454" fmla="*/ 871919 h 1988131"/>
                <a:gd name="connsiteX455" fmla="*/ 685928 w 1607795"/>
                <a:gd name="connsiteY455" fmla="*/ 874548 h 1988131"/>
                <a:gd name="connsiteX456" fmla="*/ 685051 w 1607795"/>
                <a:gd name="connsiteY456" fmla="*/ 875424 h 1988131"/>
                <a:gd name="connsiteX457" fmla="*/ 684175 w 1607795"/>
                <a:gd name="connsiteY457" fmla="*/ 876300 h 1988131"/>
                <a:gd name="connsiteX458" fmla="*/ 682423 w 1607795"/>
                <a:gd name="connsiteY458" fmla="*/ 869290 h 1988131"/>
                <a:gd name="connsiteX459" fmla="*/ 689432 w 1607795"/>
                <a:gd name="connsiteY459" fmla="*/ 864032 h 1988131"/>
                <a:gd name="connsiteX460" fmla="*/ 691185 w 1607795"/>
                <a:gd name="connsiteY460" fmla="*/ 867537 h 1988131"/>
                <a:gd name="connsiteX461" fmla="*/ 689432 w 1607795"/>
                <a:gd name="connsiteY461" fmla="*/ 867537 h 1988131"/>
                <a:gd name="connsiteX462" fmla="*/ 688556 w 1607795"/>
                <a:gd name="connsiteY462" fmla="*/ 866661 h 1988131"/>
                <a:gd name="connsiteX463" fmla="*/ 685928 w 1607795"/>
                <a:gd name="connsiteY463" fmla="*/ 865784 h 1988131"/>
                <a:gd name="connsiteX464" fmla="*/ 688556 w 1607795"/>
                <a:gd name="connsiteY464" fmla="*/ 864908 h 1988131"/>
                <a:gd name="connsiteX465" fmla="*/ 689432 w 1607795"/>
                <a:gd name="connsiteY465" fmla="*/ 864032 h 1988131"/>
                <a:gd name="connsiteX466" fmla="*/ 601803 w 1607795"/>
                <a:gd name="connsiteY466" fmla="*/ 864032 h 1988131"/>
                <a:gd name="connsiteX467" fmla="*/ 607060 w 1607795"/>
                <a:gd name="connsiteY467" fmla="*/ 872795 h 1988131"/>
                <a:gd name="connsiteX468" fmla="*/ 600050 w 1607795"/>
                <a:gd name="connsiteY468" fmla="*/ 883311 h 1988131"/>
                <a:gd name="connsiteX469" fmla="*/ 601803 w 1607795"/>
                <a:gd name="connsiteY469" fmla="*/ 872795 h 1988131"/>
                <a:gd name="connsiteX470" fmla="*/ 603555 w 1607795"/>
                <a:gd name="connsiteY470" fmla="*/ 867537 h 1988131"/>
                <a:gd name="connsiteX471" fmla="*/ 601803 w 1607795"/>
                <a:gd name="connsiteY471" fmla="*/ 864032 h 1988131"/>
                <a:gd name="connsiteX472" fmla="*/ 705206 w 1607795"/>
                <a:gd name="connsiteY472" fmla="*/ 844753 h 1988131"/>
                <a:gd name="connsiteX473" fmla="*/ 708711 w 1607795"/>
                <a:gd name="connsiteY473" fmla="*/ 871919 h 1988131"/>
                <a:gd name="connsiteX474" fmla="*/ 708711 w 1607795"/>
                <a:gd name="connsiteY474" fmla="*/ 907847 h 1988131"/>
                <a:gd name="connsiteX475" fmla="*/ 706959 w 1607795"/>
                <a:gd name="connsiteY475" fmla="*/ 884187 h 1988131"/>
                <a:gd name="connsiteX476" fmla="*/ 705206 w 1607795"/>
                <a:gd name="connsiteY476" fmla="*/ 860527 h 1988131"/>
                <a:gd name="connsiteX477" fmla="*/ 705206 w 1607795"/>
                <a:gd name="connsiteY477" fmla="*/ 844753 h 1988131"/>
                <a:gd name="connsiteX478" fmla="*/ 677164 w 1607795"/>
                <a:gd name="connsiteY478" fmla="*/ 832485 h 1988131"/>
                <a:gd name="connsiteX479" fmla="*/ 684175 w 1607795"/>
                <a:gd name="connsiteY479" fmla="*/ 832485 h 1988131"/>
                <a:gd name="connsiteX480" fmla="*/ 684175 w 1607795"/>
                <a:gd name="connsiteY480" fmla="*/ 835990 h 1988131"/>
                <a:gd name="connsiteX481" fmla="*/ 677164 w 1607795"/>
                <a:gd name="connsiteY481" fmla="*/ 835990 h 1988131"/>
                <a:gd name="connsiteX482" fmla="*/ 677164 w 1607795"/>
                <a:gd name="connsiteY482" fmla="*/ 832485 h 1988131"/>
                <a:gd name="connsiteX483" fmla="*/ 475615 w 1607795"/>
                <a:gd name="connsiteY483" fmla="*/ 827227 h 1988131"/>
                <a:gd name="connsiteX484" fmla="*/ 485254 w 1607795"/>
                <a:gd name="connsiteY484" fmla="*/ 828980 h 1988131"/>
                <a:gd name="connsiteX485" fmla="*/ 487884 w 1607795"/>
                <a:gd name="connsiteY485" fmla="*/ 839495 h 1988131"/>
                <a:gd name="connsiteX486" fmla="*/ 479121 w 1607795"/>
                <a:gd name="connsiteY486" fmla="*/ 834238 h 1988131"/>
                <a:gd name="connsiteX487" fmla="*/ 479121 w 1607795"/>
                <a:gd name="connsiteY487" fmla="*/ 829856 h 1988131"/>
                <a:gd name="connsiteX488" fmla="*/ 475615 w 1607795"/>
                <a:gd name="connsiteY488" fmla="*/ 827227 h 1988131"/>
                <a:gd name="connsiteX489" fmla="*/ 468605 w 1607795"/>
                <a:gd name="connsiteY489" fmla="*/ 827227 h 1988131"/>
                <a:gd name="connsiteX490" fmla="*/ 475615 w 1607795"/>
                <a:gd name="connsiteY490" fmla="*/ 827227 h 1988131"/>
                <a:gd name="connsiteX491" fmla="*/ 473863 w 1607795"/>
                <a:gd name="connsiteY491" fmla="*/ 834238 h 1988131"/>
                <a:gd name="connsiteX492" fmla="*/ 468605 w 1607795"/>
                <a:gd name="connsiteY492" fmla="*/ 827227 h 1988131"/>
                <a:gd name="connsiteX493" fmla="*/ 703454 w 1607795"/>
                <a:gd name="connsiteY493" fmla="*/ 818464 h 1988131"/>
                <a:gd name="connsiteX494" fmla="*/ 705206 w 1607795"/>
                <a:gd name="connsiteY494" fmla="*/ 818464 h 1988131"/>
                <a:gd name="connsiteX495" fmla="*/ 703454 w 1607795"/>
                <a:gd name="connsiteY495" fmla="*/ 821970 h 1988131"/>
                <a:gd name="connsiteX496" fmla="*/ 703454 w 1607795"/>
                <a:gd name="connsiteY496" fmla="*/ 825475 h 1988131"/>
                <a:gd name="connsiteX497" fmla="*/ 699948 w 1607795"/>
                <a:gd name="connsiteY497" fmla="*/ 825475 h 1988131"/>
                <a:gd name="connsiteX498" fmla="*/ 703454 w 1607795"/>
                <a:gd name="connsiteY498" fmla="*/ 818464 h 1988131"/>
                <a:gd name="connsiteX499" fmla="*/ 515925 w 1607795"/>
                <a:gd name="connsiteY499" fmla="*/ 814959 h 1988131"/>
                <a:gd name="connsiteX500" fmla="*/ 515049 w 1607795"/>
                <a:gd name="connsiteY500" fmla="*/ 822846 h 1988131"/>
                <a:gd name="connsiteX501" fmla="*/ 515925 w 1607795"/>
                <a:gd name="connsiteY501" fmla="*/ 827227 h 1988131"/>
                <a:gd name="connsiteX502" fmla="*/ 518554 w 1607795"/>
                <a:gd name="connsiteY502" fmla="*/ 826351 h 1988131"/>
                <a:gd name="connsiteX503" fmla="*/ 519431 w 1607795"/>
                <a:gd name="connsiteY503" fmla="*/ 825475 h 1988131"/>
                <a:gd name="connsiteX504" fmla="*/ 533451 w 1607795"/>
                <a:gd name="connsiteY504" fmla="*/ 827227 h 1988131"/>
                <a:gd name="connsiteX505" fmla="*/ 524688 w 1607795"/>
                <a:gd name="connsiteY505" fmla="*/ 832485 h 1988131"/>
                <a:gd name="connsiteX506" fmla="*/ 529946 w 1607795"/>
                <a:gd name="connsiteY506" fmla="*/ 843001 h 1988131"/>
                <a:gd name="connsiteX507" fmla="*/ 530822 w 1607795"/>
                <a:gd name="connsiteY507" fmla="*/ 845630 h 1988131"/>
                <a:gd name="connsiteX508" fmla="*/ 529946 w 1607795"/>
                <a:gd name="connsiteY508" fmla="*/ 848258 h 1988131"/>
                <a:gd name="connsiteX509" fmla="*/ 528193 w 1607795"/>
                <a:gd name="connsiteY509" fmla="*/ 857022 h 1988131"/>
                <a:gd name="connsiteX510" fmla="*/ 526441 w 1607795"/>
                <a:gd name="connsiteY510" fmla="*/ 867537 h 1988131"/>
                <a:gd name="connsiteX511" fmla="*/ 522935 w 1607795"/>
                <a:gd name="connsiteY511" fmla="*/ 872795 h 1988131"/>
                <a:gd name="connsiteX512" fmla="*/ 521183 w 1607795"/>
                <a:gd name="connsiteY512" fmla="*/ 879805 h 1988131"/>
                <a:gd name="connsiteX513" fmla="*/ 528193 w 1607795"/>
                <a:gd name="connsiteY513" fmla="*/ 883311 h 1988131"/>
                <a:gd name="connsiteX514" fmla="*/ 526441 w 1607795"/>
                <a:gd name="connsiteY514" fmla="*/ 893826 h 1988131"/>
                <a:gd name="connsiteX515" fmla="*/ 520307 w 1607795"/>
                <a:gd name="connsiteY515" fmla="*/ 891197 h 1988131"/>
                <a:gd name="connsiteX516" fmla="*/ 515925 w 1607795"/>
                <a:gd name="connsiteY516" fmla="*/ 881558 h 1988131"/>
                <a:gd name="connsiteX517" fmla="*/ 512420 w 1607795"/>
                <a:gd name="connsiteY517" fmla="*/ 872795 h 1988131"/>
                <a:gd name="connsiteX518" fmla="*/ 521183 w 1607795"/>
                <a:gd name="connsiteY518" fmla="*/ 867537 h 1988131"/>
                <a:gd name="connsiteX519" fmla="*/ 519431 w 1607795"/>
                <a:gd name="connsiteY519" fmla="*/ 862279 h 1988131"/>
                <a:gd name="connsiteX520" fmla="*/ 521183 w 1607795"/>
                <a:gd name="connsiteY520" fmla="*/ 848258 h 1988131"/>
                <a:gd name="connsiteX521" fmla="*/ 524688 w 1607795"/>
                <a:gd name="connsiteY521" fmla="*/ 841248 h 1988131"/>
                <a:gd name="connsiteX522" fmla="*/ 521183 w 1607795"/>
                <a:gd name="connsiteY522" fmla="*/ 837743 h 1988131"/>
                <a:gd name="connsiteX523" fmla="*/ 515925 w 1607795"/>
                <a:gd name="connsiteY523" fmla="*/ 839495 h 1988131"/>
                <a:gd name="connsiteX524" fmla="*/ 515049 w 1607795"/>
                <a:gd name="connsiteY524" fmla="*/ 842124 h 1988131"/>
                <a:gd name="connsiteX525" fmla="*/ 515925 w 1607795"/>
                <a:gd name="connsiteY525" fmla="*/ 844753 h 1988131"/>
                <a:gd name="connsiteX526" fmla="*/ 515925 w 1607795"/>
                <a:gd name="connsiteY526" fmla="*/ 853516 h 1988131"/>
                <a:gd name="connsiteX527" fmla="*/ 510667 w 1607795"/>
                <a:gd name="connsiteY527" fmla="*/ 855269 h 1988131"/>
                <a:gd name="connsiteX528" fmla="*/ 510667 w 1607795"/>
                <a:gd name="connsiteY528" fmla="*/ 843001 h 1988131"/>
                <a:gd name="connsiteX529" fmla="*/ 507162 w 1607795"/>
                <a:gd name="connsiteY529" fmla="*/ 828980 h 1988131"/>
                <a:gd name="connsiteX530" fmla="*/ 512420 w 1607795"/>
                <a:gd name="connsiteY530" fmla="*/ 823722 h 1988131"/>
                <a:gd name="connsiteX531" fmla="*/ 515925 w 1607795"/>
                <a:gd name="connsiteY531" fmla="*/ 814959 h 1988131"/>
                <a:gd name="connsiteX532" fmla="*/ 684175 w 1607795"/>
                <a:gd name="connsiteY532" fmla="*/ 793928 h 1988131"/>
                <a:gd name="connsiteX533" fmla="*/ 683298 w 1607795"/>
                <a:gd name="connsiteY533" fmla="*/ 799186 h 1988131"/>
                <a:gd name="connsiteX534" fmla="*/ 684175 w 1607795"/>
                <a:gd name="connsiteY534" fmla="*/ 804444 h 1988131"/>
                <a:gd name="connsiteX535" fmla="*/ 682423 w 1607795"/>
                <a:gd name="connsiteY535" fmla="*/ 807072 h 1988131"/>
                <a:gd name="connsiteX536" fmla="*/ 682423 w 1607795"/>
                <a:gd name="connsiteY536" fmla="*/ 811454 h 1988131"/>
                <a:gd name="connsiteX537" fmla="*/ 680669 w 1607795"/>
                <a:gd name="connsiteY537" fmla="*/ 821970 h 1988131"/>
                <a:gd name="connsiteX538" fmla="*/ 677164 w 1607795"/>
                <a:gd name="connsiteY538" fmla="*/ 806196 h 1988131"/>
                <a:gd name="connsiteX539" fmla="*/ 677164 w 1607795"/>
                <a:gd name="connsiteY539" fmla="*/ 799186 h 1988131"/>
                <a:gd name="connsiteX540" fmla="*/ 684175 w 1607795"/>
                <a:gd name="connsiteY540" fmla="*/ 793928 h 1988131"/>
                <a:gd name="connsiteX541" fmla="*/ 498399 w 1607795"/>
                <a:gd name="connsiteY541" fmla="*/ 788670 h 1988131"/>
                <a:gd name="connsiteX542" fmla="*/ 501904 w 1607795"/>
                <a:gd name="connsiteY542" fmla="*/ 792175 h 1988131"/>
                <a:gd name="connsiteX543" fmla="*/ 498399 w 1607795"/>
                <a:gd name="connsiteY543" fmla="*/ 792175 h 1988131"/>
                <a:gd name="connsiteX544" fmla="*/ 496646 w 1607795"/>
                <a:gd name="connsiteY544" fmla="*/ 790423 h 1988131"/>
                <a:gd name="connsiteX545" fmla="*/ 497523 w 1607795"/>
                <a:gd name="connsiteY545" fmla="*/ 789546 h 1988131"/>
                <a:gd name="connsiteX546" fmla="*/ 498399 w 1607795"/>
                <a:gd name="connsiteY546" fmla="*/ 788670 h 1988131"/>
                <a:gd name="connsiteX547" fmla="*/ 473863 w 1607795"/>
                <a:gd name="connsiteY547" fmla="*/ 788670 h 1988131"/>
                <a:gd name="connsiteX548" fmla="*/ 478244 w 1607795"/>
                <a:gd name="connsiteY548" fmla="*/ 791299 h 1988131"/>
                <a:gd name="connsiteX549" fmla="*/ 484378 w 1607795"/>
                <a:gd name="connsiteY549" fmla="*/ 793928 h 1988131"/>
                <a:gd name="connsiteX550" fmla="*/ 475615 w 1607795"/>
                <a:gd name="connsiteY550" fmla="*/ 797433 h 1988131"/>
                <a:gd name="connsiteX551" fmla="*/ 473863 w 1607795"/>
                <a:gd name="connsiteY551" fmla="*/ 788670 h 1988131"/>
                <a:gd name="connsiteX552" fmla="*/ 475615 w 1607795"/>
                <a:gd name="connsiteY552" fmla="*/ 774649 h 1988131"/>
                <a:gd name="connsiteX553" fmla="*/ 476492 w 1607795"/>
                <a:gd name="connsiteY553" fmla="*/ 778155 h 1988131"/>
                <a:gd name="connsiteX554" fmla="*/ 477368 w 1607795"/>
                <a:gd name="connsiteY554" fmla="*/ 783412 h 1988131"/>
                <a:gd name="connsiteX555" fmla="*/ 474739 w 1607795"/>
                <a:gd name="connsiteY555" fmla="*/ 780783 h 1988131"/>
                <a:gd name="connsiteX556" fmla="*/ 475615 w 1607795"/>
                <a:gd name="connsiteY556" fmla="*/ 774649 h 1988131"/>
                <a:gd name="connsiteX557" fmla="*/ 675412 w 1607795"/>
                <a:gd name="connsiteY557" fmla="*/ 765886 h 1988131"/>
                <a:gd name="connsiteX558" fmla="*/ 682423 w 1607795"/>
                <a:gd name="connsiteY558" fmla="*/ 771144 h 1988131"/>
                <a:gd name="connsiteX559" fmla="*/ 684175 w 1607795"/>
                <a:gd name="connsiteY559" fmla="*/ 776402 h 1988131"/>
                <a:gd name="connsiteX560" fmla="*/ 675412 w 1607795"/>
                <a:gd name="connsiteY560" fmla="*/ 778155 h 1988131"/>
                <a:gd name="connsiteX561" fmla="*/ 674536 w 1607795"/>
                <a:gd name="connsiteY561" fmla="*/ 772020 h 1988131"/>
                <a:gd name="connsiteX562" fmla="*/ 675412 w 1607795"/>
                <a:gd name="connsiteY562" fmla="*/ 765886 h 1988131"/>
                <a:gd name="connsiteX563" fmla="*/ 512420 w 1607795"/>
                <a:gd name="connsiteY563" fmla="*/ 764134 h 1988131"/>
                <a:gd name="connsiteX564" fmla="*/ 524688 w 1607795"/>
                <a:gd name="connsiteY564" fmla="*/ 764134 h 1988131"/>
                <a:gd name="connsiteX565" fmla="*/ 515925 w 1607795"/>
                <a:gd name="connsiteY565" fmla="*/ 769391 h 1988131"/>
                <a:gd name="connsiteX566" fmla="*/ 507162 w 1607795"/>
                <a:gd name="connsiteY566" fmla="*/ 776402 h 1988131"/>
                <a:gd name="connsiteX567" fmla="*/ 504533 w 1607795"/>
                <a:gd name="connsiteY567" fmla="*/ 767639 h 1988131"/>
                <a:gd name="connsiteX568" fmla="*/ 512420 w 1607795"/>
                <a:gd name="connsiteY568" fmla="*/ 764134 h 1988131"/>
                <a:gd name="connsiteX569" fmla="*/ 489636 w 1607795"/>
                <a:gd name="connsiteY569" fmla="*/ 753618 h 1988131"/>
                <a:gd name="connsiteX570" fmla="*/ 493141 w 1607795"/>
                <a:gd name="connsiteY570" fmla="*/ 753618 h 1988131"/>
                <a:gd name="connsiteX571" fmla="*/ 494018 w 1607795"/>
                <a:gd name="connsiteY571" fmla="*/ 776402 h 1988131"/>
                <a:gd name="connsiteX572" fmla="*/ 493141 w 1607795"/>
                <a:gd name="connsiteY572" fmla="*/ 797433 h 1988131"/>
                <a:gd name="connsiteX573" fmla="*/ 484378 w 1607795"/>
                <a:gd name="connsiteY573" fmla="*/ 790423 h 1988131"/>
                <a:gd name="connsiteX574" fmla="*/ 491389 w 1607795"/>
                <a:gd name="connsiteY574" fmla="*/ 785165 h 1988131"/>
                <a:gd name="connsiteX575" fmla="*/ 484378 w 1607795"/>
                <a:gd name="connsiteY575" fmla="*/ 776402 h 1988131"/>
                <a:gd name="connsiteX576" fmla="*/ 479121 w 1607795"/>
                <a:gd name="connsiteY576" fmla="*/ 771144 h 1988131"/>
                <a:gd name="connsiteX577" fmla="*/ 478244 w 1607795"/>
                <a:gd name="connsiteY577" fmla="*/ 765886 h 1988131"/>
                <a:gd name="connsiteX578" fmla="*/ 473863 w 1607795"/>
                <a:gd name="connsiteY578" fmla="*/ 762381 h 1988131"/>
                <a:gd name="connsiteX579" fmla="*/ 475615 w 1607795"/>
                <a:gd name="connsiteY579" fmla="*/ 757123 h 1988131"/>
                <a:gd name="connsiteX580" fmla="*/ 477368 w 1607795"/>
                <a:gd name="connsiteY580" fmla="*/ 761505 h 1988131"/>
                <a:gd name="connsiteX581" fmla="*/ 484378 w 1607795"/>
                <a:gd name="connsiteY581" fmla="*/ 764134 h 1988131"/>
                <a:gd name="connsiteX582" fmla="*/ 485254 w 1607795"/>
                <a:gd name="connsiteY582" fmla="*/ 766763 h 1988131"/>
                <a:gd name="connsiteX583" fmla="*/ 484378 w 1607795"/>
                <a:gd name="connsiteY583" fmla="*/ 771144 h 1988131"/>
                <a:gd name="connsiteX584" fmla="*/ 487884 w 1607795"/>
                <a:gd name="connsiteY584" fmla="*/ 771144 h 1988131"/>
                <a:gd name="connsiteX585" fmla="*/ 489636 w 1607795"/>
                <a:gd name="connsiteY585" fmla="*/ 753618 h 1988131"/>
                <a:gd name="connsiteX586" fmla="*/ 1290574 w 1607795"/>
                <a:gd name="connsiteY586" fmla="*/ 725577 h 1988131"/>
                <a:gd name="connsiteX587" fmla="*/ 1287945 w 1607795"/>
                <a:gd name="connsiteY587" fmla="*/ 732587 h 1988131"/>
                <a:gd name="connsiteX588" fmla="*/ 1285317 w 1607795"/>
                <a:gd name="connsiteY588" fmla="*/ 737845 h 1988131"/>
                <a:gd name="connsiteX589" fmla="*/ 1285317 w 1607795"/>
                <a:gd name="connsiteY589" fmla="*/ 851764 h 1988131"/>
                <a:gd name="connsiteX590" fmla="*/ 1287069 w 1607795"/>
                <a:gd name="connsiteY590" fmla="*/ 865784 h 1988131"/>
                <a:gd name="connsiteX591" fmla="*/ 1285317 w 1607795"/>
                <a:gd name="connsiteY591" fmla="*/ 879805 h 1988131"/>
                <a:gd name="connsiteX592" fmla="*/ 1285317 w 1607795"/>
                <a:gd name="connsiteY592" fmla="*/ 927125 h 1988131"/>
                <a:gd name="connsiteX593" fmla="*/ 1290574 w 1607795"/>
                <a:gd name="connsiteY593" fmla="*/ 930631 h 1988131"/>
                <a:gd name="connsiteX594" fmla="*/ 1299337 w 1607795"/>
                <a:gd name="connsiteY594" fmla="*/ 942023 h 1988131"/>
                <a:gd name="connsiteX595" fmla="*/ 1322121 w 1607795"/>
                <a:gd name="connsiteY595" fmla="*/ 962178 h 1988131"/>
                <a:gd name="connsiteX596" fmla="*/ 1322121 w 1607795"/>
                <a:gd name="connsiteY596" fmla="*/ 955167 h 1988131"/>
                <a:gd name="connsiteX597" fmla="*/ 1318616 w 1607795"/>
                <a:gd name="connsiteY597" fmla="*/ 941146 h 1988131"/>
                <a:gd name="connsiteX598" fmla="*/ 1318616 w 1607795"/>
                <a:gd name="connsiteY598" fmla="*/ 918362 h 1988131"/>
                <a:gd name="connsiteX599" fmla="*/ 1316864 w 1607795"/>
                <a:gd name="connsiteY599" fmla="*/ 904342 h 1988131"/>
                <a:gd name="connsiteX600" fmla="*/ 1322121 w 1607795"/>
                <a:gd name="connsiteY600" fmla="*/ 890321 h 1988131"/>
                <a:gd name="connsiteX601" fmla="*/ 1318616 w 1607795"/>
                <a:gd name="connsiteY601" fmla="*/ 886816 h 1988131"/>
                <a:gd name="connsiteX602" fmla="*/ 1318616 w 1607795"/>
                <a:gd name="connsiteY602" fmla="*/ 858774 h 1988131"/>
                <a:gd name="connsiteX603" fmla="*/ 1315987 w 1607795"/>
                <a:gd name="connsiteY603" fmla="*/ 848258 h 1988131"/>
                <a:gd name="connsiteX604" fmla="*/ 1313358 w 1607795"/>
                <a:gd name="connsiteY604" fmla="*/ 837743 h 1988131"/>
                <a:gd name="connsiteX605" fmla="*/ 1304595 w 1607795"/>
                <a:gd name="connsiteY605" fmla="*/ 776402 h 1988131"/>
                <a:gd name="connsiteX606" fmla="*/ 1304595 w 1607795"/>
                <a:gd name="connsiteY606" fmla="*/ 767639 h 1988131"/>
                <a:gd name="connsiteX607" fmla="*/ 1302843 w 1607795"/>
                <a:gd name="connsiteY607" fmla="*/ 762381 h 1988131"/>
                <a:gd name="connsiteX608" fmla="*/ 1298461 w 1607795"/>
                <a:gd name="connsiteY608" fmla="*/ 743979 h 1988131"/>
                <a:gd name="connsiteX609" fmla="*/ 1294080 w 1607795"/>
                <a:gd name="connsiteY609" fmla="*/ 730834 h 1988131"/>
                <a:gd name="connsiteX610" fmla="*/ 1290574 w 1607795"/>
                <a:gd name="connsiteY610" fmla="*/ 725577 h 1988131"/>
                <a:gd name="connsiteX611" fmla="*/ 691185 w 1607795"/>
                <a:gd name="connsiteY611" fmla="*/ 701040 h 1988131"/>
                <a:gd name="connsiteX612" fmla="*/ 692937 w 1607795"/>
                <a:gd name="connsiteY612" fmla="*/ 705422 h 1988131"/>
                <a:gd name="connsiteX613" fmla="*/ 694691 w 1607795"/>
                <a:gd name="connsiteY613" fmla="*/ 708050 h 1988131"/>
                <a:gd name="connsiteX614" fmla="*/ 694691 w 1607795"/>
                <a:gd name="connsiteY614" fmla="*/ 720319 h 1988131"/>
                <a:gd name="connsiteX615" fmla="*/ 691185 w 1607795"/>
                <a:gd name="connsiteY615" fmla="*/ 718566 h 1988131"/>
                <a:gd name="connsiteX616" fmla="*/ 687680 w 1607795"/>
                <a:gd name="connsiteY616" fmla="*/ 713308 h 1988131"/>
                <a:gd name="connsiteX617" fmla="*/ 685928 w 1607795"/>
                <a:gd name="connsiteY617" fmla="*/ 708050 h 1988131"/>
                <a:gd name="connsiteX618" fmla="*/ 687680 w 1607795"/>
                <a:gd name="connsiteY618" fmla="*/ 704545 h 1988131"/>
                <a:gd name="connsiteX619" fmla="*/ 691185 w 1607795"/>
                <a:gd name="connsiteY619" fmla="*/ 701040 h 1988131"/>
                <a:gd name="connsiteX620" fmla="*/ 675412 w 1607795"/>
                <a:gd name="connsiteY620" fmla="*/ 699287 h 1988131"/>
                <a:gd name="connsiteX621" fmla="*/ 684175 w 1607795"/>
                <a:gd name="connsiteY621" fmla="*/ 708050 h 1988131"/>
                <a:gd name="connsiteX622" fmla="*/ 683298 w 1607795"/>
                <a:gd name="connsiteY622" fmla="*/ 718566 h 1988131"/>
                <a:gd name="connsiteX623" fmla="*/ 682423 w 1607795"/>
                <a:gd name="connsiteY623" fmla="*/ 725577 h 1988131"/>
                <a:gd name="connsiteX624" fmla="*/ 683298 w 1607795"/>
                <a:gd name="connsiteY624" fmla="*/ 729082 h 1988131"/>
                <a:gd name="connsiteX625" fmla="*/ 675412 w 1607795"/>
                <a:gd name="connsiteY625" fmla="*/ 732587 h 1988131"/>
                <a:gd name="connsiteX626" fmla="*/ 677164 w 1607795"/>
                <a:gd name="connsiteY626" fmla="*/ 736092 h 1988131"/>
                <a:gd name="connsiteX627" fmla="*/ 676288 w 1607795"/>
                <a:gd name="connsiteY627" fmla="*/ 740474 h 1988131"/>
                <a:gd name="connsiteX628" fmla="*/ 684175 w 1607795"/>
                <a:gd name="connsiteY628" fmla="*/ 746608 h 1988131"/>
                <a:gd name="connsiteX629" fmla="*/ 678917 w 1607795"/>
                <a:gd name="connsiteY629" fmla="*/ 750113 h 1988131"/>
                <a:gd name="connsiteX630" fmla="*/ 671906 w 1607795"/>
                <a:gd name="connsiteY630" fmla="*/ 755371 h 1988131"/>
                <a:gd name="connsiteX631" fmla="*/ 674536 w 1607795"/>
                <a:gd name="connsiteY631" fmla="*/ 733463 h 1988131"/>
                <a:gd name="connsiteX632" fmla="*/ 673659 w 1607795"/>
                <a:gd name="connsiteY632" fmla="*/ 716814 h 1988131"/>
                <a:gd name="connsiteX633" fmla="*/ 675412 w 1607795"/>
                <a:gd name="connsiteY633" fmla="*/ 699287 h 1988131"/>
                <a:gd name="connsiteX634" fmla="*/ 698196 w 1607795"/>
                <a:gd name="connsiteY634" fmla="*/ 692277 h 1988131"/>
                <a:gd name="connsiteX635" fmla="*/ 699948 w 1607795"/>
                <a:gd name="connsiteY635" fmla="*/ 692277 h 1988131"/>
                <a:gd name="connsiteX636" fmla="*/ 698196 w 1607795"/>
                <a:gd name="connsiteY636" fmla="*/ 736092 h 1988131"/>
                <a:gd name="connsiteX637" fmla="*/ 696443 w 1607795"/>
                <a:gd name="connsiteY637" fmla="*/ 713308 h 1988131"/>
                <a:gd name="connsiteX638" fmla="*/ 698196 w 1607795"/>
                <a:gd name="connsiteY638" fmla="*/ 692277 h 1988131"/>
                <a:gd name="connsiteX639" fmla="*/ 675412 w 1607795"/>
                <a:gd name="connsiteY639" fmla="*/ 639699 h 1988131"/>
                <a:gd name="connsiteX640" fmla="*/ 677164 w 1607795"/>
                <a:gd name="connsiteY640" fmla="*/ 639699 h 1988131"/>
                <a:gd name="connsiteX641" fmla="*/ 677164 w 1607795"/>
                <a:gd name="connsiteY641" fmla="*/ 657225 h 1988131"/>
                <a:gd name="connsiteX642" fmla="*/ 675412 w 1607795"/>
                <a:gd name="connsiteY642" fmla="*/ 658978 h 1988131"/>
                <a:gd name="connsiteX643" fmla="*/ 675412 w 1607795"/>
                <a:gd name="connsiteY643" fmla="*/ 639699 h 1988131"/>
                <a:gd name="connsiteX644" fmla="*/ 684525 w 1607795"/>
                <a:gd name="connsiteY644" fmla="*/ 584317 h 1988131"/>
                <a:gd name="connsiteX645" fmla="*/ 691185 w 1607795"/>
                <a:gd name="connsiteY645" fmla="*/ 597637 h 1988131"/>
                <a:gd name="connsiteX646" fmla="*/ 684175 w 1607795"/>
                <a:gd name="connsiteY646" fmla="*/ 597637 h 1988131"/>
                <a:gd name="connsiteX647" fmla="*/ 684525 w 1607795"/>
                <a:gd name="connsiteY647" fmla="*/ 584317 h 1988131"/>
                <a:gd name="connsiteX648" fmla="*/ 684600 w 1607795"/>
                <a:gd name="connsiteY648" fmla="*/ 581492 h 1988131"/>
                <a:gd name="connsiteX649" fmla="*/ 684525 w 1607795"/>
                <a:gd name="connsiteY649" fmla="*/ 584317 h 1988131"/>
                <a:gd name="connsiteX650" fmla="*/ 684175 w 1607795"/>
                <a:gd name="connsiteY650" fmla="*/ 583616 h 1988131"/>
                <a:gd name="connsiteX651" fmla="*/ 684600 w 1607795"/>
                <a:gd name="connsiteY651" fmla="*/ 581492 h 1988131"/>
                <a:gd name="connsiteX652" fmla="*/ 955828 w 1607795"/>
                <a:gd name="connsiteY652" fmla="*/ 502996 h 1988131"/>
                <a:gd name="connsiteX653" fmla="*/ 934797 w 1607795"/>
                <a:gd name="connsiteY653" fmla="*/ 525780 h 1988131"/>
                <a:gd name="connsiteX654" fmla="*/ 955828 w 1607795"/>
                <a:gd name="connsiteY654" fmla="*/ 502996 h 1988131"/>
                <a:gd name="connsiteX655" fmla="*/ 943560 w 1607795"/>
                <a:gd name="connsiteY655" fmla="*/ 502996 h 1988131"/>
                <a:gd name="connsiteX656" fmla="*/ 939178 w 1607795"/>
                <a:gd name="connsiteY656" fmla="*/ 504749 h 1988131"/>
                <a:gd name="connsiteX657" fmla="*/ 934797 w 1607795"/>
                <a:gd name="connsiteY657" fmla="*/ 506502 h 1988131"/>
                <a:gd name="connsiteX658" fmla="*/ 927786 w 1607795"/>
                <a:gd name="connsiteY658" fmla="*/ 515264 h 1988131"/>
                <a:gd name="connsiteX659" fmla="*/ 919023 w 1607795"/>
                <a:gd name="connsiteY659" fmla="*/ 524027 h 1988131"/>
                <a:gd name="connsiteX660" fmla="*/ 913766 w 1607795"/>
                <a:gd name="connsiteY660" fmla="*/ 529285 h 1988131"/>
                <a:gd name="connsiteX661" fmla="*/ 912889 w 1607795"/>
                <a:gd name="connsiteY661" fmla="*/ 531914 h 1988131"/>
                <a:gd name="connsiteX662" fmla="*/ 913766 w 1607795"/>
                <a:gd name="connsiteY662" fmla="*/ 536296 h 1988131"/>
                <a:gd name="connsiteX663" fmla="*/ 928662 w 1607795"/>
                <a:gd name="connsiteY663" fmla="*/ 519646 h 1988131"/>
                <a:gd name="connsiteX664" fmla="*/ 943560 w 1607795"/>
                <a:gd name="connsiteY664" fmla="*/ 502996 h 1988131"/>
                <a:gd name="connsiteX665" fmla="*/ 1027684 w 1607795"/>
                <a:gd name="connsiteY665" fmla="*/ 476707 h 1988131"/>
                <a:gd name="connsiteX666" fmla="*/ 1004900 w 1607795"/>
                <a:gd name="connsiteY666" fmla="*/ 480212 h 1988131"/>
                <a:gd name="connsiteX667" fmla="*/ 1002614 w 1607795"/>
                <a:gd name="connsiteY667" fmla="*/ 479927 h 1988131"/>
                <a:gd name="connsiteX668" fmla="*/ 976421 w 1607795"/>
                <a:gd name="connsiteY668" fmla="*/ 500806 h 1988131"/>
                <a:gd name="connsiteX669" fmla="*/ 952322 w 1607795"/>
                <a:gd name="connsiteY669" fmla="*/ 524027 h 1988131"/>
                <a:gd name="connsiteX670" fmla="*/ 936549 w 1607795"/>
                <a:gd name="connsiteY670" fmla="*/ 545059 h 1988131"/>
                <a:gd name="connsiteX671" fmla="*/ 919023 w 1607795"/>
                <a:gd name="connsiteY671" fmla="*/ 564337 h 1988131"/>
                <a:gd name="connsiteX672" fmla="*/ 912012 w 1607795"/>
                <a:gd name="connsiteY672" fmla="*/ 595884 h 1988131"/>
                <a:gd name="connsiteX673" fmla="*/ 917270 w 1607795"/>
                <a:gd name="connsiteY673" fmla="*/ 608152 h 1988131"/>
                <a:gd name="connsiteX674" fmla="*/ 927786 w 1607795"/>
                <a:gd name="connsiteY674" fmla="*/ 624802 h 1988131"/>
                <a:gd name="connsiteX675" fmla="*/ 943560 w 1607795"/>
                <a:gd name="connsiteY675" fmla="*/ 634441 h 1988131"/>
                <a:gd name="connsiteX676" fmla="*/ 949694 w 1607795"/>
                <a:gd name="connsiteY676" fmla="*/ 635318 h 1988131"/>
                <a:gd name="connsiteX677" fmla="*/ 955828 w 1607795"/>
                <a:gd name="connsiteY677" fmla="*/ 636194 h 1988131"/>
                <a:gd name="connsiteX678" fmla="*/ 972477 w 1607795"/>
                <a:gd name="connsiteY678" fmla="*/ 612534 h 1988131"/>
                <a:gd name="connsiteX679" fmla="*/ 989127 w 1607795"/>
                <a:gd name="connsiteY679" fmla="*/ 590626 h 1988131"/>
                <a:gd name="connsiteX680" fmla="*/ 989628 w 1607795"/>
                <a:gd name="connsiteY680" fmla="*/ 592129 h 1988131"/>
                <a:gd name="connsiteX681" fmla="*/ 990880 w 1607795"/>
                <a:gd name="connsiteY681" fmla="*/ 587121 h 1988131"/>
                <a:gd name="connsiteX682" fmla="*/ 997890 w 1607795"/>
                <a:gd name="connsiteY682" fmla="*/ 587121 h 1988131"/>
                <a:gd name="connsiteX683" fmla="*/ 997890 w 1607795"/>
                <a:gd name="connsiteY683" fmla="*/ 581863 h 1988131"/>
                <a:gd name="connsiteX684" fmla="*/ 997890 w 1607795"/>
                <a:gd name="connsiteY684" fmla="*/ 578358 h 1988131"/>
                <a:gd name="connsiteX685" fmla="*/ 1003148 w 1607795"/>
                <a:gd name="connsiteY685" fmla="*/ 578358 h 1988131"/>
                <a:gd name="connsiteX686" fmla="*/ 1003148 w 1607795"/>
                <a:gd name="connsiteY686" fmla="*/ 581863 h 1988131"/>
                <a:gd name="connsiteX687" fmla="*/ 1017169 w 1607795"/>
                <a:gd name="connsiteY687" fmla="*/ 583616 h 1988131"/>
                <a:gd name="connsiteX688" fmla="*/ 1017169 w 1607795"/>
                <a:gd name="connsiteY688" fmla="*/ 574853 h 1988131"/>
                <a:gd name="connsiteX689" fmla="*/ 1020674 w 1607795"/>
                <a:gd name="connsiteY689" fmla="*/ 578358 h 1988131"/>
                <a:gd name="connsiteX690" fmla="*/ 1039953 w 1607795"/>
                <a:gd name="connsiteY690" fmla="*/ 571348 h 1988131"/>
                <a:gd name="connsiteX691" fmla="*/ 1043458 w 1607795"/>
                <a:gd name="connsiteY691" fmla="*/ 565214 h 1988131"/>
                <a:gd name="connsiteX692" fmla="*/ 1041705 w 1607795"/>
                <a:gd name="connsiteY692" fmla="*/ 557327 h 1988131"/>
                <a:gd name="connsiteX693" fmla="*/ 1041705 w 1607795"/>
                <a:gd name="connsiteY693" fmla="*/ 487223 h 1988131"/>
                <a:gd name="connsiteX694" fmla="*/ 1040829 w 1607795"/>
                <a:gd name="connsiteY694" fmla="*/ 478460 h 1988131"/>
                <a:gd name="connsiteX695" fmla="*/ 1027684 w 1607795"/>
                <a:gd name="connsiteY695" fmla="*/ 476707 h 1988131"/>
                <a:gd name="connsiteX696" fmla="*/ 0 w 1607795"/>
                <a:gd name="connsiteY696" fmla="*/ 393344 h 1988131"/>
                <a:gd name="connsiteX697" fmla="*/ 4166 w 1607795"/>
                <a:gd name="connsiteY697" fmla="*/ 399593 h 1988131"/>
                <a:gd name="connsiteX698" fmla="*/ 9424 w 1607795"/>
                <a:gd name="connsiteY698" fmla="*/ 411861 h 1988131"/>
                <a:gd name="connsiteX699" fmla="*/ 14682 w 1607795"/>
                <a:gd name="connsiteY699" fmla="*/ 431140 h 1988131"/>
                <a:gd name="connsiteX700" fmla="*/ 7671 w 1607795"/>
                <a:gd name="connsiteY700" fmla="*/ 457429 h 1988131"/>
                <a:gd name="connsiteX701" fmla="*/ 4166 w 1607795"/>
                <a:gd name="connsiteY701" fmla="*/ 469697 h 1988131"/>
                <a:gd name="connsiteX702" fmla="*/ 0 w 1607795"/>
                <a:gd name="connsiteY702" fmla="*/ 476362 h 1988131"/>
                <a:gd name="connsiteX703" fmla="*/ 0 w 1607795"/>
                <a:gd name="connsiteY703" fmla="*/ 393344 h 1988131"/>
                <a:gd name="connsiteX704" fmla="*/ 423037 w 1607795"/>
                <a:gd name="connsiteY704" fmla="*/ 212065 h 1988131"/>
                <a:gd name="connsiteX705" fmla="*/ 424790 w 1607795"/>
                <a:gd name="connsiteY705" fmla="*/ 227838 h 1988131"/>
                <a:gd name="connsiteX706" fmla="*/ 423037 w 1607795"/>
                <a:gd name="connsiteY706" fmla="*/ 278664 h 1988131"/>
                <a:gd name="connsiteX707" fmla="*/ 420408 w 1607795"/>
                <a:gd name="connsiteY707" fmla="*/ 299695 h 1988131"/>
                <a:gd name="connsiteX708" fmla="*/ 419532 w 1607795"/>
                <a:gd name="connsiteY708" fmla="*/ 325984 h 1988131"/>
                <a:gd name="connsiteX709" fmla="*/ 418656 w 1607795"/>
                <a:gd name="connsiteY709" fmla="*/ 331241 h 1988131"/>
                <a:gd name="connsiteX710" fmla="*/ 417780 w 1607795"/>
                <a:gd name="connsiteY710" fmla="*/ 338252 h 1988131"/>
                <a:gd name="connsiteX711" fmla="*/ 416027 w 1607795"/>
                <a:gd name="connsiteY711" fmla="*/ 361036 h 1988131"/>
                <a:gd name="connsiteX712" fmla="*/ 421285 w 1607795"/>
                <a:gd name="connsiteY712" fmla="*/ 371551 h 1988131"/>
                <a:gd name="connsiteX713" fmla="*/ 426543 w 1607795"/>
                <a:gd name="connsiteY713" fmla="*/ 320726 h 1988131"/>
                <a:gd name="connsiteX714" fmla="*/ 426543 w 1607795"/>
                <a:gd name="connsiteY714" fmla="*/ 334747 h 1988131"/>
                <a:gd name="connsiteX715" fmla="*/ 424790 w 1607795"/>
                <a:gd name="connsiteY715" fmla="*/ 350520 h 1988131"/>
                <a:gd name="connsiteX716" fmla="*/ 424790 w 1607795"/>
                <a:gd name="connsiteY716" fmla="*/ 352273 h 1988131"/>
                <a:gd name="connsiteX717" fmla="*/ 425667 w 1607795"/>
                <a:gd name="connsiteY717" fmla="*/ 360159 h 1988131"/>
                <a:gd name="connsiteX718" fmla="*/ 424790 w 1607795"/>
                <a:gd name="connsiteY718" fmla="*/ 368046 h 1988131"/>
                <a:gd name="connsiteX719" fmla="*/ 423913 w 1607795"/>
                <a:gd name="connsiteY719" fmla="*/ 376809 h 1988131"/>
                <a:gd name="connsiteX720" fmla="*/ 421285 w 1607795"/>
                <a:gd name="connsiteY720" fmla="*/ 385572 h 1988131"/>
                <a:gd name="connsiteX721" fmla="*/ 421285 w 1607795"/>
                <a:gd name="connsiteY721" fmla="*/ 390830 h 1988131"/>
                <a:gd name="connsiteX722" fmla="*/ 424790 w 1607795"/>
                <a:gd name="connsiteY722" fmla="*/ 404851 h 1988131"/>
                <a:gd name="connsiteX723" fmla="*/ 421285 w 1607795"/>
                <a:gd name="connsiteY723" fmla="*/ 410985 h 1988131"/>
                <a:gd name="connsiteX724" fmla="*/ 423037 w 1607795"/>
                <a:gd name="connsiteY724" fmla="*/ 418871 h 1988131"/>
                <a:gd name="connsiteX725" fmla="*/ 417780 w 1607795"/>
                <a:gd name="connsiteY725" fmla="*/ 418871 h 1988131"/>
                <a:gd name="connsiteX726" fmla="*/ 419532 w 1607795"/>
                <a:gd name="connsiteY726" fmla="*/ 452171 h 1988131"/>
                <a:gd name="connsiteX727" fmla="*/ 418656 w 1607795"/>
                <a:gd name="connsiteY727" fmla="*/ 461810 h 1988131"/>
                <a:gd name="connsiteX728" fmla="*/ 417780 w 1607795"/>
                <a:gd name="connsiteY728" fmla="*/ 473202 h 1988131"/>
                <a:gd name="connsiteX729" fmla="*/ 423037 w 1607795"/>
                <a:gd name="connsiteY729" fmla="*/ 455676 h 1988131"/>
                <a:gd name="connsiteX730" fmla="*/ 424790 w 1607795"/>
                <a:gd name="connsiteY730" fmla="*/ 441655 h 1988131"/>
                <a:gd name="connsiteX731" fmla="*/ 424790 w 1607795"/>
                <a:gd name="connsiteY731" fmla="*/ 466192 h 1988131"/>
                <a:gd name="connsiteX732" fmla="*/ 424790 w 1607795"/>
                <a:gd name="connsiteY732" fmla="*/ 478460 h 1988131"/>
                <a:gd name="connsiteX733" fmla="*/ 423037 w 1607795"/>
                <a:gd name="connsiteY733" fmla="*/ 480212 h 1988131"/>
                <a:gd name="connsiteX734" fmla="*/ 424790 w 1607795"/>
                <a:gd name="connsiteY734" fmla="*/ 492481 h 1988131"/>
                <a:gd name="connsiteX735" fmla="*/ 424790 w 1607795"/>
                <a:gd name="connsiteY735" fmla="*/ 506502 h 1988131"/>
                <a:gd name="connsiteX736" fmla="*/ 430048 w 1607795"/>
                <a:gd name="connsiteY736" fmla="*/ 501244 h 1988131"/>
                <a:gd name="connsiteX737" fmla="*/ 437058 w 1607795"/>
                <a:gd name="connsiteY737" fmla="*/ 511759 h 1988131"/>
                <a:gd name="connsiteX738" fmla="*/ 445821 w 1607795"/>
                <a:gd name="connsiteY738" fmla="*/ 527533 h 1988131"/>
                <a:gd name="connsiteX739" fmla="*/ 444945 w 1607795"/>
                <a:gd name="connsiteY739" fmla="*/ 526656 h 1988131"/>
                <a:gd name="connsiteX740" fmla="*/ 444068 w 1607795"/>
                <a:gd name="connsiteY740" fmla="*/ 529285 h 1988131"/>
                <a:gd name="connsiteX741" fmla="*/ 451079 w 1607795"/>
                <a:gd name="connsiteY741" fmla="*/ 534543 h 1988131"/>
                <a:gd name="connsiteX742" fmla="*/ 449326 w 1607795"/>
                <a:gd name="connsiteY742" fmla="*/ 540677 h 1988131"/>
                <a:gd name="connsiteX743" fmla="*/ 447574 w 1607795"/>
                <a:gd name="connsiteY743" fmla="*/ 546811 h 1988131"/>
                <a:gd name="connsiteX744" fmla="*/ 454584 w 1607795"/>
                <a:gd name="connsiteY744" fmla="*/ 550316 h 1988131"/>
                <a:gd name="connsiteX745" fmla="*/ 452831 w 1607795"/>
                <a:gd name="connsiteY745" fmla="*/ 543306 h 1988131"/>
                <a:gd name="connsiteX746" fmla="*/ 458966 w 1607795"/>
                <a:gd name="connsiteY746" fmla="*/ 544182 h 1988131"/>
                <a:gd name="connsiteX747" fmla="*/ 459842 w 1607795"/>
                <a:gd name="connsiteY747" fmla="*/ 545059 h 1988131"/>
                <a:gd name="connsiteX748" fmla="*/ 459842 w 1607795"/>
                <a:gd name="connsiteY748" fmla="*/ 552069 h 1988131"/>
                <a:gd name="connsiteX749" fmla="*/ 456337 w 1607795"/>
                <a:gd name="connsiteY749" fmla="*/ 566090 h 1988131"/>
                <a:gd name="connsiteX750" fmla="*/ 456337 w 1607795"/>
                <a:gd name="connsiteY750" fmla="*/ 569595 h 1988131"/>
                <a:gd name="connsiteX751" fmla="*/ 458090 w 1607795"/>
                <a:gd name="connsiteY751" fmla="*/ 579234 h 1988131"/>
                <a:gd name="connsiteX752" fmla="*/ 459842 w 1607795"/>
                <a:gd name="connsiteY752" fmla="*/ 592379 h 1988131"/>
                <a:gd name="connsiteX753" fmla="*/ 458090 w 1607795"/>
                <a:gd name="connsiteY753" fmla="*/ 601142 h 1988131"/>
                <a:gd name="connsiteX754" fmla="*/ 456337 w 1607795"/>
                <a:gd name="connsiteY754" fmla="*/ 636194 h 1988131"/>
                <a:gd name="connsiteX755" fmla="*/ 457213 w 1607795"/>
                <a:gd name="connsiteY755" fmla="*/ 654596 h 1988131"/>
                <a:gd name="connsiteX756" fmla="*/ 456337 w 1607795"/>
                <a:gd name="connsiteY756" fmla="*/ 683514 h 1988131"/>
                <a:gd name="connsiteX757" fmla="*/ 454584 w 1607795"/>
                <a:gd name="connsiteY757" fmla="*/ 687019 h 1988131"/>
                <a:gd name="connsiteX758" fmla="*/ 451079 w 1607795"/>
                <a:gd name="connsiteY758" fmla="*/ 687019 h 1988131"/>
                <a:gd name="connsiteX759" fmla="*/ 445821 w 1607795"/>
                <a:gd name="connsiteY759" fmla="*/ 665988 h 1988131"/>
                <a:gd name="connsiteX760" fmla="*/ 445821 w 1607795"/>
                <a:gd name="connsiteY760" fmla="*/ 623926 h 1988131"/>
                <a:gd name="connsiteX761" fmla="*/ 444068 w 1607795"/>
                <a:gd name="connsiteY761" fmla="*/ 616915 h 1988131"/>
                <a:gd name="connsiteX762" fmla="*/ 437058 w 1607795"/>
                <a:gd name="connsiteY762" fmla="*/ 618668 h 1988131"/>
                <a:gd name="connsiteX763" fmla="*/ 435306 w 1607795"/>
                <a:gd name="connsiteY763" fmla="*/ 622173 h 1988131"/>
                <a:gd name="connsiteX764" fmla="*/ 431800 w 1607795"/>
                <a:gd name="connsiteY764" fmla="*/ 622173 h 1988131"/>
                <a:gd name="connsiteX765" fmla="*/ 430048 w 1607795"/>
                <a:gd name="connsiteY765" fmla="*/ 618668 h 1988131"/>
                <a:gd name="connsiteX766" fmla="*/ 428295 w 1607795"/>
                <a:gd name="connsiteY766" fmla="*/ 618668 h 1988131"/>
                <a:gd name="connsiteX767" fmla="*/ 403759 w 1607795"/>
                <a:gd name="connsiteY767" fmla="*/ 630936 h 1988131"/>
                <a:gd name="connsiteX768" fmla="*/ 394995 w 1607795"/>
                <a:gd name="connsiteY768" fmla="*/ 641452 h 1988131"/>
                <a:gd name="connsiteX769" fmla="*/ 391490 w 1607795"/>
                <a:gd name="connsiteY769" fmla="*/ 653720 h 1988131"/>
                <a:gd name="connsiteX770" fmla="*/ 389738 w 1607795"/>
                <a:gd name="connsiteY770" fmla="*/ 664236 h 1988131"/>
                <a:gd name="connsiteX771" fmla="*/ 388862 w 1607795"/>
                <a:gd name="connsiteY771" fmla="*/ 669493 h 1988131"/>
                <a:gd name="connsiteX772" fmla="*/ 387985 w 1607795"/>
                <a:gd name="connsiteY772" fmla="*/ 674751 h 1988131"/>
                <a:gd name="connsiteX773" fmla="*/ 387985 w 1607795"/>
                <a:gd name="connsiteY773" fmla="*/ 678256 h 1988131"/>
                <a:gd name="connsiteX774" fmla="*/ 391490 w 1607795"/>
                <a:gd name="connsiteY774" fmla="*/ 690524 h 1988131"/>
                <a:gd name="connsiteX775" fmla="*/ 386233 w 1607795"/>
                <a:gd name="connsiteY775" fmla="*/ 708050 h 1988131"/>
                <a:gd name="connsiteX776" fmla="*/ 384480 w 1607795"/>
                <a:gd name="connsiteY776" fmla="*/ 723824 h 1988131"/>
                <a:gd name="connsiteX777" fmla="*/ 383604 w 1607795"/>
                <a:gd name="connsiteY777" fmla="*/ 741350 h 1988131"/>
                <a:gd name="connsiteX778" fmla="*/ 382728 w 1607795"/>
                <a:gd name="connsiteY778" fmla="*/ 755371 h 1988131"/>
                <a:gd name="connsiteX779" fmla="*/ 380975 w 1607795"/>
                <a:gd name="connsiteY779" fmla="*/ 768515 h 1988131"/>
                <a:gd name="connsiteX780" fmla="*/ 379222 w 1607795"/>
                <a:gd name="connsiteY780" fmla="*/ 779907 h 1988131"/>
                <a:gd name="connsiteX781" fmla="*/ 384480 w 1607795"/>
                <a:gd name="connsiteY781" fmla="*/ 790423 h 1988131"/>
                <a:gd name="connsiteX782" fmla="*/ 387109 w 1607795"/>
                <a:gd name="connsiteY782" fmla="*/ 793052 h 1988131"/>
                <a:gd name="connsiteX783" fmla="*/ 389738 w 1607795"/>
                <a:gd name="connsiteY783" fmla="*/ 797433 h 1988131"/>
                <a:gd name="connsiteX784" fmla="*/ 387985 w 1607795"/>
                <a:gd name="connsiteY784" fmla="*/ 797433 h 1988131"/>
                <a:gd name="connsiteX785" fmla="*/ 387109 w 1607795"/>
                <a:gd name="connsiteY785" fmla="*/ 794804 h 1988131"/>
                <a:gd name="connsiteX786" fmla="*/ 384480 w 1607795"/>
                <a:gd name="connsiteY786" fmla="*/ 792175 h 1988131"/>
                <a:gd name="connsiteX787" fmla="*/ 382728 w 1607795"/>
                <a:gd name="connsiteY787" fmla="*/ 806196 h 1988131"/>
                <a:gd name="connsiteX788" fmla="*/ 384480 w 1607795"/>
                <a:gd name="connsiteY788" fmla="*/ 806196 h 1988131"/>
                <a:gd name="connsiteX789" fmla="*/ 387985 w 1607795"/>
                <a:gd name="connsiteY789" fmla="*/ 802691 h 1988131"/>
                <a:gd name="connsiteX790" fmla="*/ 386233 w 1607795"/>
                <a:gd name="connsiteY790" fmla="*/ 844753 h 1988131"/>
                <a:gd name="connsiteX791" fmla="*/ 393243 w 1607795"/>
                <a:gd name="connsiteY791" fmla="*/ 820217 h 1988131"/>
                <a:gd name="connsiteX792" fmla="*/ 394120 w 1607795"/>
                <a:gd name="connsiteY792" fmla="*/ 821093 h 1988131"/>
                <a:gd name="connsiteX793" fmla="*/ 394995 w 1607795"/>
                <a:gd name="connsiteY793" fmla="*/ 821970 h 1988131"/>
                <a:gd name="connsiteX794" fmla="*/ 391490 w 1607795"/>
                <a:gd name="connsiteY794" fmla="*/ 850011 h 1988131"/>
                <a:gd name="connsiteX795" fmla="*/ 393243 w 1607795"/>
                <a:gd name="connsiteY795" fmla="*/ 867537 h 1988131"/>
                <a:gd name="connsiteX796" fmla="*/ 400254 w 1607795"/>
                <a:gd name="connsiteY796" fmla="*/ 850011 h 1988131"/>
                <a:gd name="connsiteX797" fmla="*/ 402006 w 1607795"/>
                <a:gd name="connsiteY797" fmla="*/ 853516 h 1988131"/>
                <a:gd name="connsiteX798" fmla="*/ 414274 w 1607795"/>
                <a:gd name="connsiteY798" fmla="*/ 793928 h 1988131"/>
                <a:gd name="connsiteX799" fmla="*/ 416903 w 1607795"/>
                <a:gd name="connsiteY799" fmla="*/ 801815 h 1988131"/>
                <a:gd name="connsiteX800" fmla="*/ 416027 w 1607795"/>
                <a:gd name="connsiteY800" fmla="*/ 807949 h 1988131"/>
                <a:gd name="connsiteX801" fmla="*/ 412521 w 1607795"/>
                <a:gd name="connsiteY801" fmla="*/ 820217 h 1988131"/>
                <a:gd name="connsiteX802" fmla="*/ 412521 w 1607795"/>
                <a:gd name="connsiteY802" fmla="*/ 846506 h 1988131"/>
                <a:gd name="connsiteX803" fmla="*/ 410769 w 1607795"/>
                <a:gd name="connsiteY803" fmla="*/ 874548 h 1988131"/>
                <a:gd name="connsiteX804" fmla="*/ 410769 w 1607795"/>
                <a:gd name="connsiteY804" fmla="*/ 881558 h 1988131"/>
                <a:gd name="connsiteX805" fmla="*/ 412521 w 1607795"/>
                <a:gd name="connsiteY805" fmla="*/ 904342 h 1988131"/>
                <a:gd name="connsiteX806" fmla="*/ 413398 w 1607795"/>
                <a:gd name="connsiteY806" fmla="*/ 906094 h 1988131"/>
                <a:gd name="connsiteX807" fmla="*/ 412521 w 1607795"/>
                <a:gd name="connsiteY807" fmla="*/ 909599 h 1988131"/>
                <a:gd name="connsiteX808" fmla="*/ 412521 w 1607795"/>
                <a:gd name="connsiteY808" fmla="*/ 918362 h 1988131"/>
                <a:gd name="connsiteX809" fmla="*/ 416027 w 1607795"/>
                <a:gd name="connsiteY809" fmla="*/ 914857 h 1988131"/>
                <a:gd name="connsiteX810" fmla="*/ 415151 w 1607795"/>
                <a:gd name="connsiteY810" fmla="*/ 929754 h 1988131"/>
                <a:gd name="connsiteX811" fmla="*/ 414274 w 1607795"/>
                <a:gd name="connsiteY811" fmla="*/ 944651 h 1988131"/>
                <a:gd name="connsiteX812" fmla="*/ 414274 w 1607795"/>
                <a:gd name="connsiteY812" fmla="*/ 946404 h 1988131"/>
                <a:gd name="connsiteX813" fmla="*/ 419532 w 1607795"/>
                <a:gd name="connsiteY813" fmla="*/ 959549 h 1988131"/>
                <a:gd name="connsiteX814" fmla="*/ 423037 w 1607795"/>
                <a:gd name="connsiteY814" fmla="*/ 970940 h 1988131"/>
                <a:gd name="connsiteX815" fmla="*/ 423037 w 1607795"/>
                <a:gd name="connsiteY815" fmla="*/ 976198 h 1988131"/>
                <a:gd name="connsiteX816" fmla="*/ 419532 w 1607795"/>
                <a:gd name="connsiteY816" fmla="*/ 984961 h 1988131"/>
                <a:gd name="connsiteX817" fmla="*/ 417780 w 1607795"/>
                <a:gd name="connsiteY817" fmla="*/ 995477 h 1988131"/>
                <a:gd name="connsiteX818" fmla="*/ 409016 w 1607795"/>
                <a:gd name="connsiteY818" fmla="*/ 983209 h 1988131"/>
                <a:gd name="connsiteX819" fmla="*/ 410769 w 1607795"/>
                <a:gd name="connsiteY819" fmla="*/ 1002487 h 1988131"/>
                <a:gd name="connsiteX820" fmla="*/ 405512 w 1607795"/>
                <a:gd name="connsiteY820" fmla="*/ 1010374 h 1988131"/>
                <a:gd name="connsiteX821" fmla="*/ 398501 w 1607795"/>
                <a:gd name="connsiteY821" fmla="*/ 1016508 h 1988131"/>
                <a:gd name="connsiteX822" fmla="*/ 402006 w 1607795"/>
                <a:gd name="connsiteY822" fmla="*/ 1025271 h 1988131"/>
                <a:gd name="connsiteX823" fmla="*/ 400254 w 1607795"/>
                <a:gd name="connsiteY823" fmla="*/ 1030529 h 1988131"/>
                <a:gd name="connsiteX824" fmla="*/ 393243 w 1607795"/>
                <a:gd name="connsiteY824" fmla="*/ 1034034 h 1988131"/>
                <a:gd name="connsiteX825" fmla="*/ 389738 w 1607795"/>
                <a:gd name="connsiteY825" fmla="*/ 1028776 h 1988131"/>
                <a:gd name="connsiteX826" fmla="*/ 387109 w 1607795"/>
                <a:gd name="connsiteY826" fmla="*/ 1034910 h 1988131"/>
                <a:gd name="connsiteX827" fmla="*/ 387985 w 1607795"/>
                <a:gd name="connsiteY827" fmla="*/ 1039292 h 1988131"/>
                <a:gd name="connsiteX828" fmla="*/ 382728 w 1607795"/>
                <a:gd name="connsiteY828" fmla="*/ 1037539 h 1988131"/>
                <a:gd name="connsiteX829" fmla="*/ 373965 w 1607795"/>
                <a:gd name="connsiteY829" fmla="*/ 1032282 h 1988131"/>
                <a:gd name="connsiteX830" fmla="*/ 365202 w 1607795"/>
                <a:gd name="connsiteY830" fmla="*/ 1027024 h 1988131"/>
                <a:gd name="connsiteX831" fmla="*/ 365202 w 1607795"/>
                <a:gd name="connsiteY831" fmla="*/ 1034910 h 1988131"/>
                <a:gd name="connsiteX832" fmla="*/ 363449 w 1607795"/>
                <a:gd name="connsiteY832" fmla="*/ 1044550 h 1988131"/>
                <a:gd name="connsiteX833" fmla="*/ 359944 w 1607795"/>
                <a:gd name="connsiteY833" fmla="*/ 1039292 h 1988131"/>
                <a:gd name="connsiteX834" fmla="*/ 357315 w 1607795"/>
                <a:gd name="connsiteY834" fmla="*/ 1045426 h 1988131"/>
                <a:gd name="connsiteX835" fmla="*/ 358191 w 1607795"/>
                <a:gd name="connsiteY835" fmla="*/ 1051560 h 1988131"/>
                <a:gd name="connsiteX836" fmla="*/ 347675 w 1607795"/>
                <a:gd name="connsiteY836" fmla="*/ 1049807 h 1988131"/>
                <a:gd name="connsiteX837" fmla="*/ 345923 w 1607795"/>
                <a:gd name="connsiteY837" fmla="*/ 1053313 h 1988131"/>
                <a:gd name="connsiteX838" fmla="*/ 341541 w 1607795"/>
                <a:gd name="connsiteY838" fmla="*/ 1054189 h 1988131"/>
                <a:gd name="connsiteX839" fmla="*/ 335407 w 1607795"/>
                <a:gd name="connsiteY839" fmla="*/ 1051560 h 1988131"/>
                <a:gd name="connsiteX840" fmla="*/ 338036 w 1607795"/>
                <a:gd name="connsiteY840" fmla="*/ 1049807 h 1988131"/>
                <a:gd name="connsiteX841" fmla="*/ 340665 w 1607795"/>
                <a:gd name="connsiteY841" fmla="*/ 1048055 h 1988131"/>
                <a:gd name="connsiteX842" fmla="*/ 331902 w 1607795"/>
                <a:gd name="connsiteY842" fmla="*/ 1035787 h 1988131"/>
                <a:gd name="connsiteX843" fmla="*/ 333655 w 1607795"/>
                <a:gd name="connsiteY843" fmla="*/ 1049807 h 1988131"/>
                <a:gd name="connsiteX844" fmla="*/ 325768 w 1607795"/>
                <a:gd name="connsiteY844" fmla="*/ 1048055 h 1988131"/>
                <a:gd name="connsiteX845" fmla="*/ 321387 w 1607795"/>
                <a:gd name="connsiteY845" fmla="*/ 1042797 h 1988131"/>
                <a:gd name="connsiteX846" fmla="*/ 319634 w 1607795"/>
                <a:gd name="connsiteY846" fmla="*/ 1048055 h 1988131"/>
                <a:gd name="connsiteX847" fmla="*/ 314376 w 1607795"/>
                <a:gd name="connsiteY847" fmla="*/ 1053313 h 1988131"/>
                <a:gd name="connsiteX848" fmla="*/ 309118 w 1607795"/>
                <a:gd name="connsiteY848" fmla="*/ 1046302 h 1988131"/>
                <a:gd name="connsiteX849" fmla="*/ 295097 w 1607795"/>
                <a:gd name="connsiteY849" fmla="*/ 1051560 h 1988131"/>
                <a:gd name="connsiteX850" fmla="*/ 286334 w 1607795"/>
                <a:gd name="connsiteY850" fmla="*/ 1046302 h 1988131"/>
                <a:gd name="connsiteX851" fmla="*/ 282829 w 1607795"/>
                <a:gd name="connsiteY851" fmla="*/ 1039292 h 1988131"/>
                <a:gd name="connsiteX852" fmla="*/ 282829 w 1607795"/>
                <a:gd name="connsiteY852" fmla="*/ 1048055 h 1988131"/>
                <a:gd name="connsiteX853" fmla="*/ 278448 w 1607795"/>
                <a:gd name="connsiteY853" fmla="*/ 1051560 h 1988131"/>
                <a:gd name="connsiteX854" fmla="*/ 274066 w 1607795"/>
                <a:gd name="connsiteY854" fmla="*/ 1048055 h 1988131"/>
                <a:gd name="connsiteX855" fmla="*/ 268808 w 1607795"/>
                <a:gd name="connsiteY855" fmla="*/ 1041045 h 1988131"/>
                <a:gd name="connsiteX856" fmla="*/ 259169 w 1607795"/>
                <a:gd name="connsiteY856" fmla="*/ 1029653 h 1988131"/>
                <a:gd name="connsiteX857" fmla="*/ 251283 w 1607795"/>
                <a:gd name="connsiteY857" fmla="*/ 1018261 h 1988131"/>
                <a:gd name="connsiteX858" fmla="*/ 251283 w 1607795"/>
                <a:gd name="connsiteY858" fmla="*/ 1011250 h 1988131"/>
                <a:gd name="connsiteX859" fmla="*/ 253035 w 1607795"/>
                <a:gd name="connsiteY859" fmla="*/ 1002487 h 1988131"/>
                <a:gd name="connsiteX860" fmla="*/ 247777 w 1607795"/>
                <a:gd name="connsiteY860" fmla="*/ 1009498 h 1988131"/>
                <a:gd name="connsiteX861" fmla="*/ 246025 w 1607795"/>
                <a:gd name="connsiteY861" fmla="*/ 1014755 h 1988131"/>
                <a:gd name="connsiteX862" fmla="*/ 242520 w 1607795"/>
                <a:gd name="connsiteY862" fmla="*/ 1011250 h 1988131"/>
                <a:gd name="connsiteX863" fmla="*/ 232004 w 1607795"/>
                <a:gd name="connsiteY863" fmla="*/ 1005992 h 1988131"/>
                <a:gd name="connsiteX864" fmla="*/ 219736 w 1607795"/>
                <a:gd name="connsiteY864" fmla="*/ 995477 h 1988131"/>
                <a:gd name="connsiteX865" fmla="*/ 219736 w 1607795"/>
                <a:gd name="connsiteY865" fmla="*/ 986714 h 1988131"/>
                <a:gd name="connsiteX866" fmla="*/ 212725 w 1607795"/>
                <a:gd name="connsiteY866" fmla="*/ 976198 h 1988131"/>
                <a:gd name="connsiteX867" fmla="*/ 198705 w 1607795"/>
                <a:gd name="connsiteY867" fmla="*/ 972693 h 1988131"/>
                <a:gd name="connsiteX868" fmla="*/ 189942 w 1607795"/>
                <a:gd name="connsiteY868" fmla="*/ 972693 h 1988131"/>
                <a:gd name="connsiteX869" fmla="*/ 177674 w 1607795"/>
                <a:gd name="connsiteY869" fmla="*/ 969188 h 1988131"/>
                <a:gd name="connsiteX870" fmla="*/ 174168 w 1607795"/>
                <a:gd name="connsiteY870" fmla="*/ 965683 h 1988131"/>
                <a:gd name="connsiteX871" fmla="*/ 167158 w 1607795"/>
                <a:gd name="connsiteY871" fmla="*/ 944651 h 1988131"/>
                <a:gd name="connsiteX872" fmla="*/ 165405 w 1607795"/>
                <a:gd name="connsiteY872" fmla="*/ 941146 h 1988131"/>
                <a:gd name="connsiteX873" fmla="*/ 153137 w 1607795"/>
                <a:gd name="connsiteY873" fmla="*/ 909599 h 1988131"/>
                <a:gd name="connsiteX874" fmla="*/ 153137 w 1607795"/>
                <a:gd name="connsiteY874" fmla="*/ 906094 h 1988131"/>
                <a:gd name="connsiteX875" fmla="*/ 154013 w 1607795"/>
                <a:gd name="connsiteY875" fmla="*/ 892074 h 1988131"/>
                <a:gd name="connsiteX876" fmla="*/ 158395 w 1607795"/>
                <a:gd name="connsiteY876" fmla="*/ 876300 h 1988131"/>
                <a:gd name="connsiteX877" fmla="*/ 167158 w 1607795"/>
                <a:gd name="connsiteY877" fmla="*/ 857022 h 1988131"/>
                <a:gd name="connsiteX878" fmla="*/ 175921 w 1607795"/>
                <a:gd name="connsiteY878" fmla="*/ 837743 h 1988131"/>
                <a:gd name="connsiteX879" fmla="*/ 186437 w 1607795"/>
                <a:gd name="connsiteY879" fmla="*/ 816712 h 1988131"/>
                <a:gd name="connsiteX880" fmla="*/ 188189 w 1607795"/>
                <a:gd name="connsiteY880" fmla="*/ 813207 h 1988131"/>
                <a:gd name="connsiteX881" fmla="*/ 184684 w 1607795"/>
                <a:gd name="connsiteY881" fmla="*/ 727329 h 1988131"/>
                <a:gd name="connsiteX882" fmla="*/ 186437 w 1607795"/>
                <a:gd name="connsiteY882" fmla="*/ 681761 h 1988131"/>
                <a:gd name="connsiteX883" fmla="*/ 184684 w 1607795"/>
                <a:gd name="connsiteY883" fmla="*/ 627431 h 1988131"/>
                <a:gd name="connsiteX884" fmla="*/ 183807 w 1607795"/>
                <a:gd name="connsiteY884" fmla="*/ 603771 h 1988131"/>
                <a:gd name="connsiteX885" fmla="*/ 184684 w 1607795"/>
                <a:gd name="connsiteY885" fmla="*/ 571348 h 1988131"/>
                <a:gd name="connsiteX886" fmla="*/ 182931 w 1607795"/>
                <a:gd name="connsiteY886" fmla="*/ 564337 h 1988131"/>
                <a:gd name="connsiteX887" fmla="*/ 182931 w 1607795"/>
                <a:gd name="connsiteY887" fmla="*/ 559079 h 1988131"/>
                <a:gd name="connsiteX888" fmla="*/ 174168 w 1607795"/>
                <a:gd name="connsiteY888" fmla="*/ 545059 h 1988131"/>
                <a:gd name="connsiteX889" fmla="*/ 167158 w 1607795"/>
                <a:gd name="connsiteY889" fmla="*/ 537172 h 1988131"/>
                <a:gd name="connsiteX890" fmla="*/ 158395 w 1607795"/>
                <a:gd name="connsiteY890" fmla="*/ 531038 h 1988131"/>
                <a:gd name="connsiteX891" fmla="*/ 156642 w 1607795"/>
                <a:gd name="connsiteY891" fmla="*/ 526656 h 1988131"/>
                <a:gd name="connsiteX892" fmla="*/ 158395 w 1607795"/>
                <a:gd name="connsiteY892" fmla="*/ 522275 h 1988131"/>
                <a:gd name="connsiteX893" fmla="*/ 160147 w 1607795"/>
                <a:gd name="connsiteY893" fmla="*/ 515264 h 1988131"/>
                <a:gd name="connsiteX894" fmla="*/ 160147 w 1607795"/>
                <a:gd name="connsiteY894" fmla="*/ 510007 h 1988131"/>
                <a:gd name="connsiteX895" fmla="*/ 156642 w 1607795"/>
                <a:gd name="connsiteY895" fmla="*/ 499491 h 1988131"/>
                <a:gd name="connsiteX896" fmla="*/ 152261 w 1607795"/>
                <a:gd name="connsiteY896" fmla="*/ 492481 h 1988131"/>
                <a:gd name="connsiteX897" fmla="*/ 153137 w 1607795"/>
                <a:gd name="connsiteY897" fmla="*/ 481965 h 1988131"/>
                <a:gd name="connsiteX898" fmla="*/ 165405 w 1607795"/>
                <a:gd name="connsiteY898" fmla="*/ 460934 h 1988131"/>
                <a:gd name="connsiteX899" fmla="*/ 179426 w 1607795"/>
                <a:gd name="connsiteY899" fmla="*/ 441655 h 1988131"/>
                <a:gd name="connsiteX900" fmla="*/ 200457 w 1607795"/>
                <a:gd name="connsiteY900" fmla="*/ 434645 h 1988131"/>
                <a:gd name="connsiteX901" fmla="*/ 205715 w 1607795"/>
                <a:gd name="connsiteY901" fmla="*/ 429387 h 1988131"/>
                <a:gd name="connsiteX902" fmla="*/ 223241 w 1607795"/>
                <a:gd name="connsiteY902" fmla="*/ 410109 h 1988131"/>
                <a:gd name="connsiteX903" fmla="*/ 228499 w 1607795"/>
                <a:gd name="connsiteY903" fmla="*/ 406603 h 1988131"/>
                <a:gd name="connsiteX904" fmla="*/ 233756 w 1607795"/>
                <a:gd name="connsiteY904" fmla="*/ 404851 h 1988131"/>
                <a:gd name="connsiteX905" fmla="*/ 249530 w 1607795"/>
                <a:gd name="connsiteY905" fmla="*/ 392583 h 1988131"/>
                <a:gd name="connsiteX906" fmla="*/ 253035 w 1607795"/>
                <a:gd name="connsiteY906" fmla="*/ 390830 h 1988131"/>
                <a:gd name="connsiteX907" fmla="*/ 291592 w 1607795"/>
                <a:gd name="connsiteY907" fmla="*/ 382067 h 1988131"/>
                <a:gd name="connsiteX908" fmla="*/ 312624 w 1607795"/>
                <a:gd name="connsiteY908" fmla="*/ 385572 h 1988131"/>
                <a:gd name="connsiteX909" fmla="*/ 342418 w 1607795"/>
                <a:gd name="connsiteY909" fmla="*/ 404851 h 1988131"/>
                <a:gd name="connsiteX910" fmla="*/ 361696 w 1607795"/>
                <a:gd name="connsiteY910" fmla="*/ 443408 h 1988131"/>
                <a:gd name="connsiteX911" fmla="*/ 363449 w 1607795"/>
                <a:gd name="connsiteY911" fmla="*/ 452171 h 1988131"/>
                <a:gd name="connsiteX912" fmla="*/ 370459 w 1607795"/>
                <a:gd name="connsiteY912" fmla="*/ 438150 h 1988131"/>
                <a:gd name="connsiteX913" fmla="*/ 377470 w 1607795"/>
                <a:gd name="connsiteY913" fmla="*/ 396088 h 1988131"/>
                <a:gd name="connsiteX914" fmla="*/ 384480 w 1607795"/>
                <a:gd name="connsiteY914" fmla="*/ 354902 h 1988131"/>
                <a:gd name="connsiteX915" fmla="*/ 391490 w 1607795"/>
                <a:gd name="connsiteY915" fmla="*/ 299695 h 1988131"/>
                <a:gd name="connsiteX916" fmla="*/ 394995 w 1607795"/>
                <a:gd name="connsiteY916" fmla="*/ 289179 h 1988131"/>
                <a:gd name="connsiteX917" fmla="*/ 398501 w 1607795"/>
                <a:gd name="connsiteY917" fmla="*/ 289179 h 1988131"/>
                <a:gd name="connsiteX918" fmla="*/ 402006 w 1607795"/>
                <a:gd name="connsiteY918" fmla="*/ 276911 h 1988131"/>
                <a:gd name="connsiteX919" fmla="*/ 407264 w 1607795"/>
                <a:gd name="connsiteY919" fmla="*/ 240106 h 1988131"/>
                <a:gd name="connsiteX920" fmla="*/ 418948 w 1607795"/>
                <a:gd name="connsiteY920" fmla="*/ 216738 h 1988131"/>
                <a:gd name="connsiteX921" fmla="*/ 416027 w 1607795"/>
                <a:gd name="connsiteY921" fmla="*/ 231343 h 1988131"/>
                <a:gd name="connsiteX922" fmla="*/ 416027 w 1607795"/>
                <a:gd name="connsiteY922" fmla="*/ 236601 h 1988131"/>
                <a:gd name="connsiteX923" fmla="*/ 417780 w 1607795"/>
                <a:gd name="connsiteY923" fmla="*/ 236601 h 1988131"/>
                <a:gd name="connsiteX924" fmla="*/ 423037 w 1607795"/>
                <a:gd name="connsiteY924" fmla="*/ 212065 h 1988131"/>
                <a:gd name="connsiteX925" fmla="*/ 421285 w 1607795"/>
                <a:gd name="connsiteY925" fmla="*/ 212065 h 1988131"/>
                <a:gd name="connsiteX926" fmla="*/ 418948 w 1607795"/>
                <a:gd name="connsiteY926" fmla="*/ 216738 h 1988131"/>
                <a:gd name="connsiteX927" fmla="*/ 419532 w 1607795"/>
                <a:gd name="connsiteY927" fmla="*/ 213817 h 1988131"/>
                <a:gd name="connsiteX928" fmla="*/ 421285 w 1607795"/>
                <a:gd name="connsiteY928" fmla="*/ 212065 h 1988131"/>
                <a:gd name="connsiteX929" fmla="*/ 1020674 w 1607795"/>
                <a:gd name="connsiteY929" fmla="*/ 145466 h 1988131"/>
                <a:gd name="connsiteX930" fmla="*/ 997890 w 1607795"/>
                <a:gd name="connsiteY930" fmla="*/ 152476 h 1988131"/>
                <a:gd name="connsiteX931" fmla="*/ 1004900 w 1607795"/>
                <a:gd name="connsiteY931" fmla="*/ 154229 h 1988131"/>
                <a:gd name="connsiteX932" fmla="*/ 1020674 w 1607795"/>
                <a:gd name="connsiteY932" fmla="*/ 145466 h 1988131"/>
                <a:gd name="connsiteX933" fmla="*/ 1364183 w 1607795"/>
                <a:gd name="connsiteY933" fmla="*/ 94641 h 1988131"/>
                <a:gd name="connsiteX934" fmla="*/ 1358926 w 1607795"/>
                <a:gd name="connsiteY934" fmla="*/ 96393 h 1988131"/>
                <a:gd name="connsiteX935" fmla="*/ 1367689 w 1607795"/>
                <a:gd name="connsiteY935" fmla="*/ 96393 h 1988131"/>
                <a:gd name="connsiteX936" fmla="*/ 1364183 w 1607795"/>
                <a:gd name="connsiteY936" fmla="*/ 94641 h 1988131"/>
                <a:gd name="connsiteX937" fmla="*/ 1406246 w 1607795"/>
                <a:gd name="connsiteY937" fmla="*/ 89383 h 1988131"/>
                <a:gd name="connsiteX938" fmla="*/ 1397483 w 1607795"/>
                <a:gd name="connsiteY938" fmla="*/ 90259 h 1988131"/>
                <a:gd name="connsiteX939" fmla="*/ 1397483 w 1607795"/>
                <a:gd name="connsiteY939" fmla="*/ 96393 h 1988131"/>
                <a:gd name="connsiteX940" fmla="*/ 1406246 w 1607795"/>
                <a:gd name="connsiteY940" fmla="*/ 89383 h 1988131"/>
                <a:gd name="connsiteX941" fmla="*/ 1422019 w 1607795"/>
                <a:gd name="connsiteY941" fmla="*/ 85878 h 1988131"/>
                <a:gd name="connsiteX942" fmla="*/ 1423772 w 1607795"/>
                <a:gd name="connsiteY942" fmla="*/ 88506 h 1988131"/>
                <a:gd name="connsiteX943" fmla="*/ 1427277 w 1607795"/>
                <a:gd name="connsiteY943" fmla="*/ 89383 h 1988131"/>
                <a:gd name="connsiteX944" fmla="*/ 1427277 w 1607795"/>
                <a:gd name="connsiteY944" fmla="*/ 85878 h 1988131"/>
                <a:gd name="connsiteX945" fmla="*/ 1422019 w 1607795"/>
                <a:gd name="connsiteY945" fmla="*/ 85878 h 1988131"/>
                <a:gd name="connsiteX946" fmla="*/ 1280497 w 1607795"/>
                <a:gd name="connsiteY946" fmla="*/ 22346 h 1988131"/>
                <a:gd name="connsiteX947" fmla="*/ 1281811 w 1607795"/>
                <a:gd name="connsiteY947" fmla="*/ 24537 h 1988131"/>
                <a:gd name="connsiteX948" fmla="*/ 1284440 w 1607795"/>
                <a:gd name="connsiteY948" fmla="*/ 25413 h 1988131"/>
                <a:gd name="connsiteX949" fmla="*/ 1290574 w 1607795"/>
                <a:gd name="connsiteY949" fmla="*/ 24537 h 1988131"/>
                <a:gd name="connsiteX950" fmla="*/ 1322121 w 1607795"/>
                <a:gd name="connsiteY950" fmla="*/ 24537 h 1988131"/>
                <a:gd name="connsiteX951" fmla="*/ 1330884 w 1607795"/>
                <a:gd name="connsiteY951" fmla="*/ 28042 h 1988131"/>
                <a:gd name="connsiteX952" fmla="*/ 1364183 w 1607795"/>
                <a:gd name="connsiteY952" fmla="*/ 35052 h 1988131"/>
                <a:gd name="connsiteX953" fmla="*/ 1378204 w 1607795"/>
                <a:gd name="connsiteY953" fmla="*/ 41186 h 1988131"/>
                <a:gd name="connsiteX954" fmla="*/ 1385215 w 1607795"/>
                <a:gd name="connsiteY954" fmla="*/ 52578 h 1988131"/>
                <a:gd name="connsiteX955" fmla="*/ 1393978 w 1607795"/>
                <a:gd name="connsiteY955" fmla="*/ 70104 h 1988131"/>
                <a:gd name="connsiteX956" fmla="*/ 1397483 w 1607795"/>
                <a:gd name="connsiteY956" fmla="*/ 65723 h 1988131"/>
                <a:gd name="connsiteX957" fmla="*/ 1402741 w 1607795"/>
                <a:gd name="connsiteY957" fmla="*/ 63094 h 1988131"/>
                <a:gd name="connsiteX958" fmla="*/ 1409751 w 1607795"/>
                <a:gd name="connsiteY958" fmla="*/ 52578 h 1988131"/>
                <a:gd name="connsiteX959" fmla="*/ 1404493 w 1607795"/>
                <a:gd name="connsiteY959" fmla="*/ 48197 h 1988131"/>
                <a:gd name="connsiteX960" fmla="*/ 1397483 w 1607795"/>
                <a:gd name="connsiteY960" fmla="*/ 49073 h 1988131"/>
                <a:gd name="connsiteX961" fmla="*/ 1397483 w 1607795"/>
                <a:gd name="connsiteY961" fmla="*/ 42062 h 1988131"/>
                <a:gd name="connsiteX962" fmla="*/ 1422019 w 1607795"/>
                <a:gd name="connsiteY962" fmla="*/ 42062 h 1988131"/>
                <a:gd name="connsiteX963" fmla="*/ 1431658 w 1607795"/>
                <a:gd name="connsiteY963" fmla="*/ 47320 h 1988131"/>
                <a:gd name="connsiteX964" fmla="*/ 1444803 w 1607795"/>
                <a:gd name="connsiteY964" fmla="*/ 57836 h 1988131"/>
                <a:gd name="connsiteX965" fmla="*/ 1437793 w 1607795"/>
                <a:gd name="connsiteY965" fmla="*/ 58712 h 1988131"/>
                <a:gd name="connsiteX966" fmla="*/ 1430782 w 1607795"/>
                <a:gd name="connsiteY966" fmla="*/ 59589 h 1988131"/>
                <a:gd name="connsiteX967" fmla="*/ 1409751 w 1607795"/>
                <a:gd name="connsiteY967" fmla="*/ 66599 h 1988131"/>
                <a:gd name="connsiteX968" fmla="*/ 1403617 w 1607795"/>
                <a:gd name="connsiteY968" fmla="*/ 68352 h 1988131"/>
                <a:gd name="connsiteX969" fmla="*/ 1397483 w 1607795"/>
                <a:gd name="connsiteY969" fmla="*/ 71857 h 1988131"/>
                <a:gd name="connsiteX970" fmla="*/ 1406246 w 1607795"/>
                <a:gd name="connsiteY970" fmla="*/ 77114 h 1988131"/>
                <a:gd name="connsiteX971" fmla="*/ 1409751 w 1607795"/>
                <a:gd name="connsiteY971" fmla="*/ 82372 h 1988131"/>
                <a:gd name="connsiteX972" fmla="*/ 1422019 w 1607795"/>
                <a:gd name="connsiteY972" fmla="*/ 82372 h 1988131"/>
                <a:gd name="connsiteX973" fmla="*/ 1422019 w 1607795"/>
                <a:gd name="connsiteY973" fmla="*/ 78867 h 1988131"/>
                <a:gd name="connsiteX974" fmla="*/ 1436040 w 1607795"/>
                <a:gd name="connsiteY974" fmla="*/ 75362 h 1988131"/>
                <a:gd name="connsiteX975" fmla="*/ 1441298 w 1607795"/>
                <a:gd name="connsiteY975" fmla="*/ 78867 h 1988131"/>
                <a:gd name="connsiteX976" fmla="*/ 1444803 w 1607795"/>
                <a:gd name="connsiteY976" fmla="*/ 85878 h 1988131"/>
                <a:gd name="connsiteX977" fmla="*/ 1448308 w 1607795"/>
                <a:gd name="connsiteY977" fmla="*/ 89383 h 1988131"/>
                <a:gd name="connsiteX978" fmla="*/ 1459700 w 1607795"/>
                <a:gd name="connsiteY978" fmla="*/ 92888 h 1988131"/>
                <a:gd name="connsiteX979" fmla="*/ 1467587 w 1607795"/>
                <a:gd name="connsiteY979" fmla="*/ 96393 h 1988131"/>
                <a:gd name="connsiteX980" fmla="*/ 1483360 w 1607795"/>
                <a:gd name="connsiteY980" fmla="*/ 108661 h 1988131"/>
                <a:gd name="connsiteX981" fmla="*/ 1489494 w 1607795"/>
                <a:gd name="connsiteY981" fmla="*/ 122682 h 1988131"/>
                <a:gd name="connsiteX982" fmla="*/ 1497381 w 1607795"/>
                <a:gd name="connsiteY982" fmla="*/ 129693 h 1988131"/>
                <a:gd name="connsiteX983" fmla="*/ 1509649 w 1607795"/>
                <a:gd name="connsiteY983" fmla="*/ 136703 h 1988131"/>
                <a:gd name="connsiteX984" fmla="*/ 1518412 w 1607795"/>
                <a:gd name="connsiteY984" fmla="*/ 152476 h 1988131"/>
                <a:gd name="connsiteX985" fmla="*/ 1519289 w 1607795"/>
                <a:gd name="connsiteY985" fmla="*/ 168250 h 1988131"/>
                <a:gd name="connsiteX986" fmla="*/ 1518412 w 1607795"/>
                <a:gd name="connsiteY986" fmla="*/ 185776 h 1988131"/>
                <a:gd name="connsiteX987" fmla="*/ 1518412 w 1607795"/>
                <a:gd name="connsiteY987" fmla="*/ 189281 h 1988131"/>
                <a:gd name="connsiteX988" fmla="*/ 1518412 w 1607795"/>
                <a:gd name="connsiteY988" fmla="*/ 213817 h 1988131"/>
                <a:gd name="connsiteX989" fmla="*/ 1518412 w 1607795"/>
                <a:gd name="connsiteY989" fmla="*/ 224333 h 1988131"/>
                <a:gd name="connsiteX990" fmla="*/ 1516660 w 1607795"/>
                <a:gd name="connsiteY990" fmla="*/ 227838 h 1988131"/>
                <a:gd name="connsiteX991" fmla="*/ 1514907 w 1607795"/>
                <a:gd name="connsiteY991" fmla="*/ 233096 h 1988131"/>
                <a:gd name="connsiteX992" fmla="*/ 1504391 w 1607795"/>
                <a:gd name="connsiteY992" fmla="*/ 255880 h 1988131"/>
                <a:gd name="connsiteX993" fmla="*/ 1502639 w 1607795"/>
                <a:gd name="connsiteY993" fmla="*/ 259385 h 1988131"/>
                <a:gd name="connsiteX994" fmla="*/ 1500010 w 1607795"/>
                <a:gd name="connsiteY994" fmla="*/ 267272 h 1988131"/>
                <a:gd name="connsiteX995" fmla="*/ 1497381 w 1607795"/>
                <a:gd name="connsiteY995" fmla="*/ 275158 h 1988131"/>
                <a:gd name="connsiteX996" fmla="*/ 1492999 w 1607795"/>
                <a:gd name="connsiteY996" fmla="*/ 279540 h 1988131"/>
                <a:gd name="connsiteX997" fmla="*/ 1490370 w 1607795"/>
                <a:gd name="connsiteY997" fmla="*/ 285674 h 1988131"/>
                <a:gd name="connsiteX998" fmla="*/ 1467587 w 1607795"/>
                <a:gd name="connsiteY998" fmla="*/ 290932 h 1988131"/>
                <a:gd name="connsiteX999" fmla="*/ 1444803 w 1607795"/>
                <a:gd name="connsiteY999" fmla="*/ 299695 h 1988131"/>
                <a:gd name="connsiteX1000" fmla="*/ 1422019 w 1607795"/>
                <a:gd name="connsiteY1000" fmla="*/ 299695 h 1988131"/>
                <a:gd name="connsiteX1001" fmla="*/ 1418514 w 1607795"/>
                <a:gd name="connsiteY1001" fmla="*/ 297942 h 1988131"/>
                <a:gd name="connsiteX1002" fmla="*/ 1415009 w 1607795"/>
                <a:gd name="connsiteY1002" fmla="*/ 299695 h 1988131"/>
                <a:gd name="connsiteX1003" fmla="*/ 1403617 w 1607795"/>
                <a:gd name="connsiteY1003" fmla="*/ 300571 h 1988131"/>
                <a:gd name="connsiteX1004" fmla="*/ 1393978 w 1607795"/>
                <a:gd name="connsiteY1004" fmla="*/ 299695 h 1988131"/>
                <a:gd name="connsiteX1005" fmla="*/ 1364183 w 1607795"/>
                <a:gd name="connsiteY1005" fmla="*/ 289179 h 1988131"/>
                <a:gd name="connsiteX1006" fmla="*/ 1358926 w 1607795"/>
                <a:gd name="connsiteY1006" fmla="*/ 289179 h 1988131"/>
                <a:gd name="connsiteX1007" fmla="*/ 1374699 w 1607795"/>
                <a:gd name="connsiteY1007" fmla="*/ 295313 h 1988131"/>
                <a:gd name="connsiteX1008" fmla="*/ 1388720 w 1607795"/>
                <a:gd name="connsiteY1008" fmla="*/ 299695 h 1988131"/>
                <a:gd name="connsiteX1009" fmla="*/ 1376452 w 1607795"/>
                <a:gd name="connsiteY1009" fmla="*/ 301447 h 1988131"/>
                <a:gd name="connsiteX1010" fmla="*/ 1362431 w 1607795"/>
                <a:gd name="connsiteY1010" fmla="*/ 299695 h 1988131"/>
                <a:gd name="connsiteX1011" fmla="*/ 1341400 w 1607795"/>
                <a:gd name="connsiteY1011" fmla="*/ 300571 h 1988131"/>
                <a:gd name="connsiteX1012" fmla="*/ 1325626 w 1607795"/>
                <a:gd name="connsiteY1012" fmla="*/ 303200 h 1988131"/>
                <a:gd name="connsiteX1013" fmla="*/ 1318616 w 1607795"/>
                <a:gd name="connsiteY1013" fmla="*/ 306705 h 1988131"/>
                <a:gd name="connsiteX1014" fmla="*/ 1313358 w 1607795"/>
                <a:gd name="connsiteY1014" fmla="*/ 306705 h 1988131"/>
                <a:gd name="connsiteX1015" fmla="*/ 1333513 w 1607795"/>
                <a:gd name="connsiteY1015" fmla="*/ 299695 h 1988131"/>
                <a:gd name="connsiteX1016" fmla="*/ 1351916 w 1607795"/>
                <a:gd name="connsiteY1016" fmla="*/ 290932 h 1988131"/>
                <a:gd name="connsiteX1017" fmla="*/ 1342276 w 1607795"/>
                <a:gd name="connsiteY1017" fmla="*/ 291808 h 1988131"/>
                <a:gd name="connsiteX1018" fmla="*/ 1330884 w 1607795"/>
                <a:gd name="connsiteY1018" fmla="*/ 290932 h 1988131"/>
                <a:gd name="connsiteX1019" fmla="*/ 1343152 w 1607795"/>
                <a:gd name="connsiteY1019" fmla="*/ 285674 h 1988131"/>
                <a:gd name="connsiteX1020" fmla="*/ 1339647 w 1607795"/>
                <a:gd name="connsiteY1020" fmla="*/ 285674 h 1988131"/>
                <a:gd name="connsiteX1021" fmla="*/ 1322121 w 1607795"/>
                <a:gd name="connsiteY1021" fmla="*/ 292684 h 1988131"/>
                <a:gd name="connsiteX1022" fmla="*/ 1302843 w 1607795"/>
                <a:gd name="connsiteY1022" fmla="*/ 299695 h 1988131"/>
                <a:gd name="connsiteX1023" fmla="*/ 1299337 w 1607795"/>
                <a:gd name="connsiteY1023" fmla="*/ 303200 h 1988131"/>
                <a:gd name="connsiteX1024" fmla="*/ 1294080 w 1607795"/>
                <a:gd name="connsiteY1024" fmla="*/ 303200 h 1988131"/>
                <a:gd name="connsiteX1025" fmla="*/ 1284440 w 1607795"/>
                <a:gd name="connsiteY1025" fmla="*/ 310210 h 1988131"/>
                <a:gd name="connsiteX1026" fmla="*/ 1273049 w 1607795"/>
                <a:gd name="connsiteY1026" fmla="*/ 313716 h 1988131"/>
                <a:gd name="connsiteX1027" fmla="*/ 1246759 w 1607795"/>
                <a:gd name="connsiteY1027" fmla="*/ 331241 h 1988131"/>
                <a:gd name="connsiteX1028" fmla="*/ 1278306 w 1607795"/>
                <a:gd name="connsiteY1028" fmla="*/ 320726 h 1988131"/>
                <a:gd name="connsiteX1029" fmla="*/ 1309853 w 1607795"/>
                <a:gd name="connsiteY1029" fmla="*/ 310210 h 1988131"/>
                <a:gd name="connsiteX1030" fmla="*/ 1294080 w 1607795"/>
                <a:gd name="connsiteY1030" fmla="*/ 317221 h 1988131"/>
                <a:gd name="connsiteX1031" fmla="*/ 1269543 w 1607795"/>
                <a:gd name="connsiteY1031" fmla="*/ 328613 h 1988131"/>
                <a:gd name="connsiteX1032" fmla="*/ 1243254 w 1607795"/>
                <a:gd name="connsiteY1032" fmla="*/ 341757 h 1988131"/>
                <a:gd name="connsiteX1033" fmla="*/ 1221346 w 1607795"/>
                <a:gd name="connsiteY1033" fmla="*/ 351396 h 1988131"/>
                <a:gd name="connsiteX1034" fmla="*/ 1195934 w 1607795"/>
                <a:gd name="connsiteY1034" fmla="*/ 362788 h 1988131"/>
                <a:gd name="connsiteX1035" fmla="*/ 1157377 w 1607795"/>
                <a:gd name="connsiteY1035" fmla="*/ 389077 h 1988131"/>
                <a:gd name="connsiteX1036" fmla="*/ 1153872 w 1607795"/>
                <a:gd name="connsiteY1036" fmla="*/ 390830 h 1988131"/>
                <a:gd name="connsiteX1037" fmla="*/ 1156500 w 1607795"/>
                <a:gd name="connsiteY1037" fmla="*/ 396964 h 1988131"/>
                <a:gd name="connsiteX1038" fmla="*/ 1160882 w 1607795"/>
                <a:gd name="connsiteY1038" fmla="*/ 403098 h 1988131"/>
                <a:gd name="connsiteX1039" fmla="*/ 1162635 w 1607795"/>
                <a:gd name="connsiteY1039" fmla="*/ 407480 h 1988131"/>
                <a:gd name="connsiteX1040" fmla="*/ 1167892 w 1607795"/>
                <a:gd name="connsiteY1040" fmla="*/ 410109 h 1988131"/>
                <a:gd name="connsiteX1041" fmla="*/ 1177531 w 1607795"/>
                <a:gd name="connsiteY1041" fmla="*/ 411861 h 1988131"/>
                <a:gd name="connsiteX1042" fmla="*/ 1183666 w 1607795"/>
                <a:gd name="connsiteY1042" fmla="*/ 418871 h 1988131"/>
                <a:gd name="connsiteX1043" fmla="*/ 1188923 w 1607795"/>
                <a:gd name="connsiteY1043" fmla="*/ 424129 h 1988131"/>
                <a:gd name="connsiteX1044" fmla="*/ 1191553 w 1607795"/>
                <a:gd name="connsiteY1044" fmla="*/ 421500 h 1988131"/>
                <a:gd name="connsiteX1045" fmla="*/ 1194181 w 1607795"/>
                <a:gd name="connsiteY1045" fmla="*/ 418871 h 1988131"/>
                <a:gd name="connsiteX1046" fmla="*/ 1197686 w 1607795"/>
                <a:gd name="connsiteY1046" fmla="*/ 420624 h 1988131"/>
                <a:gd name="connsiteX1047" fmla="*/ 1202945 w 1607795"/>
                <a:gd name="connsiteY1047" fmla="*/ 422377 h 1988131"/>
                <a:gd name="connsiteX1048" fmla="*/ 1206449 w 1607795"/>
                <a:gd name="connsiteY1048" fmla="*/ 424129 h 1988131"/>
                <a:gd name="connsiteX1049" fmla="*/ 1209955 w 1607795"/>
                <a:gd name="connsiteY1049" fmla="*/ 426758 h 1988131"/>
                <a:gd name="connsiteX1050" fmla="*/ 1215213 w 1607795"/>
                <a:gd name="connsiteY1050" fmla="*/ 429387 h 1988131"/>
                <a:gd name="connsiteX1051" fmla="*/ 1220470 w 1607795"/>
                <a:gd name="connsiteY1051" fmla="*/ 426758 h 1988131"/>
                <a:gd name="connsiteX1052" fmla="*/ 1227481 w 1607795"/>
                <a:gd name="connsiteY1052" fmla="*/ 424129 h 1988131"/>
                <a:gd name="connsiteX1053" fmla="*/ 1230986 w 1607795"/>
                <a:gd name="connsiteY1053" fmla="*/ 431140 h 1988131"/>
                <a:gd name="connsiteX1054" fmla="*/ 1239749 w 1607795"/>
                <a:gd name="connsiteY1054" fmla="*/ 434645 h 1988131"/>
                <a:gd name="connsiteX1055" fmla="*/ 1257275 w 1607795"/>
                <a:gd name="connsiteY1055" fmla="*/ 443408 h 1988131"/>
                <a:gd name="connsiteX1056" fmla="*/ 1269543 w 1607795"/>
                <a:gd name="connsiteY1056" fmla="*/ 453923 h 1988131"/>
                <a:gd name="connsiteX1057" fmla="*/ 1278306 w 1607795"/>
                <a:gd name="connsiteY1057" fmla="*/ 461810 h 1988131"/>
                <a:gd name="connsiteX1058" fmla="*/ 1294080 w 1607795"/>
                <a:gd name="connsiteY1058" fmla="*/ 460934 h 1988131"/>
                <a:gd name="connsiteX1059" fmla="*/ 1302843 w 1607795"/>
                <a:gd name="connsiteY1059" fmla="*/ 458305 h 1988131"/>
                <a:gd name="connsiteX1060" fmla="*/ 1309853 w 1607795"/>
                <a:gd name="connsiteY1060" fmla="*/ 455676 h 1988131"/>
                <a:gd name="connsiteX1061" fmla="*/ 1322121 w 1607795"/>
                <a:gd name="connsiteY1061" fmla="*/ 453923 h 1988131"/>
                <a:gd name="connsiteX1062" fmla="*/ 1330884 w 1607795"/>
                <a:gd name="connsiteY1062" fmla="*/ 450418 h 1988131"/>
                <a:gd name="connsiteX1063" fmla="*/ 1339647 w 1607795"/>
                <a:gd name="connsiteY1063" fmla="*/ 446037 h 1988131"/>
                <a:gd name="connsiteX1064" fmla="*/ 1351916 w 1607795"/>
                <a:gd name="connsiteY1064" fmla="*/ 443408 h 1988131"/>
                <a:gd name="connsiteX1065" fmla="*/ 1371194 w 1607795"/>
                <a:gd name="connsiteY1065" fmla="*/ 436398 h 1988131"/>
                <a:gd name="connsiteX1066" fmla="*/ 1385215 w 1607795"/>
                <a:gd name="connsiteY1066" fmla="*/ 439903 h 1988131"/>
                <a:gd name="connsiteX1067" fmla="*/ 1415009 w 1607795"/>
                <a:gd name="connsiteY1067" fmla="*/ 453923 h 1988131"/>
                <a:gd name="connsiteX1068" fmla="*/ 1423772 w 1607795"/>
                <a:gd name="connsiteY1068" fmla="*/ 456552 h 1988131"/>
                <a:gd name="connsiteX1069" fmla="*/ 1436040 w 1607795"/>
                <a:gd name="connsiteY1069" fmla="*/ 460934 h 1988131"/>
                <a:gd name="connsiteX1070" fmla="*/ 1444803 w 1607795"/>
                <a:gd name="connsiteY1070" fmla="*/ 464439 h 1988131"/>
                <a:gd name="connsiteX1071" fmla="*/ 1458824 w 1607795"/>
                <a:gd name="connsiteY1071" fmla="*/ 469697 h 1988131"/>
                <a:gd name="connsiteX1072" fmla="*/ 1476350 w 1607795"/>
                <a:gd name="connsiteY1072" fmla="*/ 480212 h 1988131"/>
                <a:gd name="connsiteX1073" fmla="*/ 1502639 w 1607795"/>
                <a:gd name="connsiteY1073" fmla="*/ 487223 h 1988131"/>
                <a:gd name="connsiteX1074" fmla="*/ 1504391 w 1607795"/>
                <a:gd name="connsiteY1074" fmla="*/ 487223 h 1988131"/>
                <a:gd name="connsiteX1075" fmla="*/ 1530681 w 1607795"/>
                <a:gd name="connsiteY1075" fmla="*/ 494233 h 1988131"/>
                <a:gd name="connsiteX1076" fmla="*/ 1534186 w 1607795"/>
                <a:gd name="connsiteY1076" fmla="*/ 497738 h 1988131"/>
                <a:gd name="connsiteX1077" fmla="*/ 1560475 w 1607795"/>
                <a:gd name="connsiteY1077" fmla="*/ 513512 h 1988131"/>
                <a:gd name="connsiteX1078" fmla="*/ 1581506 w 1607795"/>
                <a:gd name="connsiteY1078" fmla="*/ 525780 h 1988131"/>
                <a:gd name="connsiteX1079" fmla="*/ 1584135 w 1607795"/>
                <a:gd name="connsiteY1079" fmla="*/ 531038 h 1988131"/>
                <a:gd name="connsiteX1080" fmla="*/ 1590269 w 1607795"/>
                <a:gd name="connsiteY1080" fmla="*/ 532790 h 1988131"/>
                <a:gd name="connsiteX1081" fmla="*/ 1606042 w 1607795"/>
                <a:gd name="connsiteY1081" fmla="*/ 545059 h 1988131"/>
                <a:gd name="connsiteX1082" fmla="*/ 1606919 w 1607795"/>
                <a:gd name="connsiteY1082" fmla="*/ 553822 h 1988131"/>
                <a:gd name="connsiteX1083" fmla="*/ 1606042 w 1607795"/>
                <a:gd name="connsiteY1083" fmla="*/ 564337 h 1988131"/>
                <a:gd name="connsiteX1084" fmla="*/ 1604290 w 1607795"/>
                <a:gd name="connsiteY1084" fmla="*/ 576606 h 1988131"/>
                <a:gd name="connsiteX1085" fmla="*/ 1606042 w 1607795"/>
                <a:gd name="connsiteY1085" fmla="*/ 601142 h 1988131"/>
                <a:gd name="connsiteX1086" fmla="*/ 1607795 w 1607795"/>
                <a:gd name="connsiteY1086" fmla="*/ 606400 h 1988131"/>
                <a:gd name="connsiteX1087" fmla="*/ 1606919 w 1607795"/>
                <a:gd name="connsiteY1087" fmla="*/ 615163 h 1988131"/>
                <a:gd name="connsiteX1088" fmla="*/ 1595527 w 1607795"/>
                <a:gd name="connsiteY1088" fmla="*/ 620420 h 1988131"/>
                <a:gd name="connsiteX1089" fmla="*/ 1593774 w 1607795"/>
                <a:gd name="connsiteY1089" fmla="*/ 627431 h 1988131"/>
                <a:gd name="connsiteX1090" fmla="*/ 1581506 w 1607795"/>
                <a:gd name="connsiteY1090" fmla="*/ 643204 h 1988131"/>
                <a:gd name="connsiteX1091" fmla="*/ 1560475 w 1607795"/>
                <a:gd name="connsiteY1091" fmla="*/ 660730 h 1988131"/>
                <a:gd name="connsiteX1092" fmla="*/ 1553464 w 1607795"/>
                <a:gd name="connsiteY1092" fmla="*/ 671246 h 1988131"/>
                <a:gd name="connsiteX1093" fmla="*/ 1546454 w 1607795"/>
                <a:gd name="connsiteY1093" fmla="*/ 674751 h 1988131"/>
                <a:gd name="connsiteX1094" fmla="*/ 1542949 w 1607795"/>
                <a:gd name="connsiteY1094" fmla="*/ 694030 h 1988131"/>
                <a:gd name="connsiteX1095" fmla="*/ 1541196 w 1607795"/>
                <a:gd name="connsiteY1095" fmla="*/ 730834 h 1988131"/>
                <a:gd name="connsiteX1096" fmla="*/ 1541196 w 1607795"/>
                <a:gd name="connsiteY1096" fmla="*/ 713308 h 1988131"/>
                <a:gd name="connsiteX1097" fmla="*/ 1534186 w 1607795"/>
                <a:gd name="connsiteY1097" fmla="*/ 713308 h 1988131"/>
                <a:gd name="connsiteX1098" fmla="*/ 1532433 w 1607795"/>
                <a:gd name="connsiteY1098" fmla="*/ 718566 h 1988131"/>
                <a:gd name="connsiteX1099" fmla="*/ 1530681 w 1607795"/>
                <a:gd name="connsiteY1099" fmla="*/ 730834 h 1988131"/>
                <a:gd name="connsiteX1100" fmla="*/ 1530681 w 1607795"/>
                <a:gd name="connsiteY1100" fmla="*/ 767639 h 1988131"/>
                <a:gd name="connsiteX1101" fmla="*/ 1527175 w 1607795"/>
                <a:gd name="connsiteY1101" fmla="*/ 778155 h 1988131"/>
                <a:gd name="connsiteX1102" fmla="*/ 1527175 w 1607795"/>
                <a:gd name="connsiteY1102" fmla="*/ 806196 h 1988131"/>
                <a:gd name="connsiteX1103" fmla="*/ 1530681 w 1607795"/>
                <a:gd name="connsiteY1103" fmla="*/ 841248 h 1988131"/>
                <a:gd name="connsiteX1104" fmla="*/ 1530681 w 1607795"/>
                <a:gd name="connsiteY1104" fmla="*/ 862279 h 1988131"/>
                <a:gd name="connsiteX1105" fmla="*/ 1532433 w 1607795"/>
                <a:gd name="connsiteY1105" fmla="*/ 864032 h 1988131"/>
                <a:gd name="connsiteX1106" fmla="*/ 1530681 w 1607795"/>
                <a:gd name="connsiteY1106" fmla="*/ 865784 h 1988131"/>
                <a:gd name="connsiteX1107" fmla="*/ 1534186 w 1607795"/>
                <a:gd name="connsiteY1107" fmla="*/ 890321 h 1988131"/>
                <a:gd name="connsiteX1108" fmla="*/ 1534186 w 1607795"/>
                <a:gd name="connsiteY1108" fmla="*/ 902589 h 1988131"/>
                <a:gd name="connsiteX1109" fmla="*/ 1534186 w 1607795"/>
                <a:gd name="connsiteY1109" fmla="*/ 913105 h 1988131"/>
                <a:gd name="connsiteX1110" fmla="*/ 1534186 w 1607795"/>
                <a:gd name="connsiteY1110" fmla="*/ 918362 h 1988131"/>
                <a:gd name="connsiteX1111" fmla="*/ 1537691 w 1607795"/>
                <a:gd name="connsiteY1111" fmla="*/ 925373 h 1988131"/>
                <a:gd name="connsiteX1112" fmla="*/ 1541196 w 1607795"/>
                <a:gd name="connsiteY1112" fmla="*/ 932383 h 1988131"/>
                <a:gd name="connsiteX1113" fmla="*/ 1542072 w 1607795"/>
                <a:gd name="connsiteY1113" fmla="*/ 944651 h 1988131"/>
                <a:gd name="connsiteX1114" fmla="*/ 1542949 w 1607795"/>
                <a:gd name="connsiteY1114" fmla="*/ 955167 h 1988131"/>
                <a:gd name="connsiteX1115" fmla="*/ 1544701 w 1607795"/>
                <a:gd name="connsiteY1115" fmla="*/ 965683 h 1988131"/>
                <a:gd name="connsiteX1116" fmla="*/ 1546454 w 1607795"/>
                <a:gd name="connsiteY1116" fmla="*/ 979703 h 1988131"/>
                <a:gd name="connsiteX1117" fmla="*/ 1549959 w 1607795"/>
                <a:gd name="connsiteY1117" fmla="*/ 991972 h 1988131"/>
                <a:gd name="connsiteX1118" fmla="*/ 1553464 w 1607795"/>
                <a:gd name="connsiteY1118" fmla="*/ 1007745 h 1988131"/>
                <a:gd name="connsiteX1119" fmla="*/ 1553464 w 1607795"/>
                <a:gd name="connsiteY1119" fmla="*/ 1014755 h 1988131"/>
                <a:gd name="connsiteX1120" fmla="*/ 1542949 w 1607795"/>
                <a:gd name="connsiteY1120" fmla="*/ 1044550 h 1988131"/>
                <a:gd name="connsiteX1121" fmla="*/ 1542949 w 1607795"/>
                <a:gd name="connsiteY1121" fmla="*/ 1072591 h 1988131"/>
                <a:gd name="connsiteX1122" fmla="*/ 1546454 w 1607795"/>
                <a:gd name="connsiteY1122" fmla="*/ 1099757 h 1988131"/>
                <a:gd name="connsiteX1123" fmla="*/ 1553464 w 1607795"/>
                <a:gd name="connsiteY1123" fmla="*/ 1128674 h 1988131"/>
                <a:gd name="connsiteX1124" fmla="*/ 1553464 w 1607795"/>
                <a:gd name="connsiteY1124" fmla="*/ 1137437 h 1988131"/>
                <a:gd name="connsiteX1125" fmla="*/ 1546454 w 1607795"/>
                <a:gd name="connsiteY1125" fmla="*/ 1140943 h 1988131"/>
                <a:gd name="connsiteX1126" fmla="*/ 1548206 w 1607795"/>
                <a:gd name="connsiteY1126" fmla="*/ 1147953 h 1988131"/>
                <a:gd name="connsiteX1127" fmla="*/ 1534186 w 1607795"/>
                <a:gd name="connsiteY1127" fmla="*/ 1161974 h 1988131"/>
                <a:gd name="connsiteX1128" fmla="*/ 1502639 w 1607795"/>
                <a:gd name="connsiteY1128" fmla="*/ 1172490 h 1988131"/>
                <a:gd name="connsiteX1129" fmla="*/ 1497381 w 1607795"/>
                <a:gd name="connsiteY1129" fmla="*/ 1175995 h 1988131"/>
                <a:gd name="connsiteX1130" fmla="*/ 1497381 w 1607795"/>
                <a:gd name="connsiteY1130" fmla="*/ 1188263 h 1988131"/>
                <a:gd name="connsiteX1131" fmla="*/ 1494752 w 1607795"/>
                <a:gd name="connsiteY1131" fmla="*/ 1196150 h 1988131"/>
                <a:gd name="connsiteX1132" fmla="*/ 1483360 w 1607795"/>
                <a:gd name="connsiteY1132" fmla="*/ 1198778 h 1988131"/>
                <a:gd name="connsiteX1133" fmla="*/ 1478979 w 1607795"/>
                <a:gd name="connsiteY1133" fmla="*/ 1199655 h 1988131"/>
                <a:gd name="connsiteX1134" fmla="*/ 1471092 w 1607795"/>
                <a:gd name="connsiteY1134" fmla="*/ 1200531 h 1988131"/>
                <a:gd name="connsiteX1135" fmla="*/ 1467587 w 1607795"/>
                <a:gd name="connsiteY1135" fmla="*/ 1198778 h 1988131"/>
                <a:gd name="connsiteX1136" fmla="*/ 1458824 w 1607795"/>
                <a:gd name="connsiteY1136" fmla="*/ 1198778 h 1988131"/>
                <a:gd name="connsiteX1137" fmla="*/ 1451814 w 1607795"/>
                <a:gd name="connsiteY1137" fmla="*/ 1200531 h 1988131"/>
                <a:gd name="connsiteX1138" fmla="*/ 1439545 w 1607795"/>
                <a:gd name="connsiteY1138" fmla="*/ 1207541 h 1988131"/>
                <a:gd name="connsiteX1139" fmla="*/ 1436040 w 1607795"/>
                <a:gd name="connsiteY1139" fmla="*/ 1211047 h 1988131"/>
                <a:gd name="connsiteX1140" fmla="*/ 1436040 w 1607795"/>
                <a:gd name="connsiteY1140" fmla="*/ 1202284 h 1988131"/>
                <a:gd name="connsiteX1141" fmla="*/ 1415009 w 1607795"/>
                <a:gd name="connsiteY1141" fmla="*/ 1200531 h 1988131"/>
                <a:gd name="connsiteX1142" fmla="*/ 1400988 w 1607795"/>
                <a:gd name="connsiteY1142" fmla="*/ 1200531 h 1988131"/>
                <a:gd name="connsiteX1143" fmla="*/ 1388720 w 1607795"/>
                <a:gd name="connsiteY1143" fmla="*/ 1200531 h 1988131"/>
                <a:gd name="connsiteX1144" fmla="*/ 1386967 w 1607795"/>
                <a:gd name="connsiteY1144" fmla="*/ 1200531 h 1988131"/>
                <a:gd name="connsiteX1145" fmla="*/ 1385215 w 1607795"/>
                <a:gd name="connsiteY1145" fmla="*/ 1202284 h 1988131"/>
                <a:gd name="connsiteX1146" fmla="*/ 1373823 w 1607795"/>
                <a:gd name="connsiteY1146" fmla="*/ 1200531 h 1988131"/>
                <a:gd name="connsiteX1147" fmla="*/ 1358926 w 1607795"/>
                <a:gd name="connsiteY1147" fmla="*/ 1198778 h 1988131"/>
                <a:gd name="connsiteX1148" fmla="*/ 1355421 w 1607795"/>
                <a:gd name="connsiteY1148" fmla="*/ 1202284 h 1988131"/>
                <a:gd name="connsiteX1149" fmla="*/ 1325626 w 1607795"/>
                <a:gd name="connsiteY1149" fmla="*/ 1190015 h 1988131"/>
                <a:gd name="connsiteX1150" fmla="*/ 1320369 w 1607795"/>
                <a:gd name="connsiteY1150" fmla="*/ 1187387 h 1988131"/>
                <a:gd name="connsiteX1151" fmla="*/ 1313358 w 1607795"/>
                <a:gd name="connsiteY1151" fmla="*/ 1179500 h 1988131"/>
                <a:gd name="connsiteX1152" fmla="*/ 1304595 w 1607795"/>
                <a:gd name="connsiteY1152" fmla="*/ 1175995 h 1988131"/>
                <a:gd name="connsiteX1153" fmla="*/ 1309853 w 1607795"/>
                <a:gd name="connsiteY1153" fmla="*/ 1172490 h 1988131"/>
                <a:gd name="connsiteX1154" fmla="*/ 1313358 w 1607795"/>
                <a:gd name="connsiteY1154" fmla="*/ 1168984 h 1988131"/>
                <a:gd name="connsiteX1155" fmla="*/ 1304595 w 1607795"/>
                <a:gd name="connsiteY1155" fmla="*/ 1165479 h 1988131"/>
                <a:gd name="connsiteX1156" fmla="*/ 1318616 w 1607795"/>
                <a:gd name="connsiteY1156" fmla="*/ 1165479 h 1988131"/>
                <a:gd name="connsiteX1157" fmla="*/ 1304595 w 1607795"/>
                <a:gd name="connsiteY1157" fmla="*/ 1153211 h 1988131"/>
                <a:gd name="connsiteX1158" fmla="*/ 1304595 w 1607795"/>
                <a:gd name="connsiteY1158" fmla="*/ 1163726 h 1988131"/>
                <a:gd name="connsiteX1159" fmla="*/ 1300213 w 1607795"/>
                <a:gd name="connsiteY1159" fmla="*/ 1155840 h 1988131"/>
                <a:gd name="connsiteX1160" fmla="*/ 1299337 w 1607795"/>
                <a:gd name="connsiteY1160" fmla="*/ 1147953 h 1988131"/>
                <a:gd name="connsiteX1161" fmla="*/ 1294080 w 1607795"/>
                <a:gd name="connsiteY1161" fmla="*/ 1146200 h 1988131"/>
                <a:gd name="connsiteX1162" fmla="*/ 1294080 w 1607795"/>
                <a:gd name="connsiteY1162" fmla="*/ 1158469 h 1988131"/>
                <a:gd name="connsiteX1163" fmla="*/ 1297585 w 1607795"/>
                <a:gd name="connsiteY1163" fmla="*/ 1167232 h 1988131"/>
                <a:gd name="connsiteX1164" fmla="*/ 1299337 w 1607795"/>
                <a:gd name="connsiteY1164" fmla="*/ 1177747 h 1988131"/>
                <a:gd name="connsiteX1165" fmla="*/ 1299337 w 1607795"/>
                <a:gd name="connsiteY1165" fmla="*/ 1193521 h 1988131"/>
                <a:gd name="connsiteX1166" fmla="*/ 1302843 w 1607795"/>
                <a:gd name="connsiteY1166" fmla="*/ 1209294 h 1988131"/>
                <a:gd name="connsiteX1167" fmla="*/ 1301090 w 1607795"/>
                <a:gd name="connsiteY1167" fmla="*/ 1216304 h 1988131"/>
                <a:gd name="connsiteX1168" fmla="*/ 1295832 w 1607795"/>
                <a:gd name="connsiteY1168" fmla="*/ 1225067 h 1988131"/>
                <a:gd name="connsiteX1169" fmla="*/ 1297585 w 1607795"/>
                <a:gd name="connsiteY1169" fmla="*/ 1247851 h 1988131"/>
                <a:gd name="connsiteX1170" fmla="*/ 1299337 w 1607795"/>
                <a:gd name="connsiteY1170" fmla="*/ 1268882 h 1988131"/>
                <a:gd name="connsiteX1171" fmla="*/ 1299337 w 1607795"/>
                <a:gd name="connsiteY1171" fmla="*/ 1275893 h 1988131"/>
                <a:gd name="connsiteX1172" fmla="*/ 1301090 w 1607795"/>
                <a:gd name="connsiteY1172" fmla="*/ 1304811 h 1988131"/>
                <a:gd name="connsiteX1173" fmla="*/ 1302843 w 1607795"/>
                <a:gd name="connsiteY1173" fmla="*/ 1331976 h 1988131"/>
                <a:gd name="connsiteX1174" fmla="*/ 1302843 w 1607795"/>
                <a:gd name="connsiteY1174" fmla="*/ 1389812 h 1988131"/>
                <a:gd name="connsiteX1175" fmla="*/ 1304595 w 1607795"/>
                <a:gd name="connsiteY1175" fmla="*/ 1393317 h 1988131"/>
                <a:gd name="connsiteX1176" fmla="*/ 1310729 w 1607795"/>
                <a:gd name="connsiteY1176" fmla="*/ 1419606 h 1988131"/>
                <a:gd name="connsiteX1177" fmla="*/ 1309853 w 1607795"/>
                <a:gd name="connsiteY1177" fmla="*/ 1438885 h 1988131"/>
                <a:gd name="connsiteX1178" fmla="*/ 1304595 w 1607795"/>
                <a:gd name="connsiteY1178" fmla="*/ 1468679 h 1988131"/>
                <a:gd name="connsiteX1179" fmla="*/ 1304595 w 1607795"/>
                <a:gd name="connsiteY1179" fmla="*/ 1479195 h 1988131"/>
                <a:gd name="connsiteX1180" fmla="*/ 1304595 w 1607795"/>
                <a:gd name="connsiteY1180" fmla="*/ 1494968 h 1988131"/>
                <a:gd name="connsiteX1181" fmla="*/ 1303822 w 1607795"/>
                <a:gd name="connsiteY1181" fmla="*/ 1500378 h 1988131"/>
                <a:gd name="connsiteX1182" fmla="*/ 1266932 w 1607795"/>
                <a:gd name="connsiteY1182" fmla="*/ 1746831 h 1988131"/>
                <a:gd name="connsiteX1183" fmla="*/ 1209782 w 1607795"/>
                <a:gd name="connsiteY1183" fmla="*/ 1988131 h 1988131"/>
                <a:gd name="connsiteX1184" fmla="*/ 1171682 w 1607795"/>
                <a:gd name="connsiteY1184" fmla="*/ 1892881 h 1988131"/>
                <a:gd name="connsiteX1185" fmla="*/ 1101832 w 1607795"/>
                <a:gd name="connsiteY1185" fmla="*/ 1718256 h 1988131"/>
                <a:gd name="connsiteX1186" fmla="*/ 1053179 w 1607795"/>
                <a:gd name="connsiteY1186" fmla="*/ 1500378 h 1988131"/>
                <a:gd name="connsiteX1187" fmla="*/ 1053973 w 1607795"/>
                <a:gd name="connsiteY1187" fmla="*/ 1497597 h 1988131"/>
                <a:gd name="connsiteX1188" fmla="*/ 1055726 w 1607795"/>
                <a:gd name="connsiteY1188" fmla="*/ 1491463 h 1988131"/>
                <a:gd name="connsiteX1189" fmla="*/ 1055726 w 1607795"/>
                <a:gd name="connsiteY1189" fmla="*/ 1386307 h 1988131"/>
                <a:gd name="connsiteX1190" fmla="*/ 1053097 w 1607795"/>
                <a:gd name="connsiteY1190" fmla="*/ 1376667 h 1988131"/>
                <a:gd name="connsiteX1191" fmla="*/ 1055726 w 1607795"/>
                <a:gd name="connsiteY1191" fmla="*/ 1370533 h 1988131"/>
                <a:gd name="connsiteX1192" fmla="*/ 1057479 w 1607795"/>
                <a:gd name="connsiteY1192" fmla="*/ 1351255 h 1988131"/>
                <a:gd name="connsiteX1193" fmla="*/ 1059231 w 1607795"/>
                <a:gd name="connsiteY1193" fmla="*/ 1335481 h 1988131"/>
                <a:gd name="connsiteX1194" fmla="*/ 1066241 w 1607795"/>
                <a:gd name="connsiteY1194" fmla="*/ 1326718 h 1988131"/>
                <a:gd name="connsiteX1195" fmla="*/ 1062736 w 1607795"/>
                <a:gd name="connsiteY1195" fmla="*/ 1202284 h 1988131"/>
                <a:gd name="connsiteX1196" fmla="*/ 1060984 w 1607795"/>
                <a:gd name="connsiteY1196" fmla="*/ 1197026 h 1988131"/>
                <a:gd name="connsiteX1197" fmla="*/ 1059231 w 1607795"/>
                <a:gd name="connsiteY1197" fmla="*/ 1174242 h 1988131"/>
                <a:gd name="connsiteX1198" fmla="*/ 1060984 w 1607795"/>
                <a:gd name="connsiteY1198" fmla="*/ 1160221 h 1988131"/>
                <a:gd name="connsiteX1199" fmla="*/ 1057479 w 1607795"/>
                <a:gd name="connsiteY1199" fmla="*/ 1060323 h 1988131"/>
                <a:gd name="connsiteX1200" fmla="*/ 1057479 w 1607795"/>
                <a:gd name="connsiteY1200" fmla="*/ 1051560 h 1988131"/>
                <a:gd name="connsiteX1201" fmla="*/ 1055726 w 1607795"/>
                <a:gd name="connsiteY1201" fmla="*/ 1055065 h 1988131"/>
                <a:gd name="connsiteX1202" fmla="*/ 1052220 w 1607795"/>
                <a:gd name="connsiteY1202" fmla="*/ 1062076 h 1988131"/>
                <a:gd name="connsiteX1203" fmla="*/ 1052220 w 1607795"/>
                <a:gd name="connsiteY1203" fmla="*/ 1021766 h 1988131"/>
                <a:gd name="connsiteX1204" fmla="*/ 1050468 w 1607795"/>
                <a:gd name="connsiteY1204" fmla="*/ 1016508 h 1988131"/>
                <a:gd name="connsiteX1205" fmla="*/ 1048716 w 1607795"/>
                <a:gd name="connsiteY1205" fmla="*/ 995477 h 1988131"/>
                <a:gd name="connsiteX1206" fmla="*/ 1045210 w 1607795"/>
                <a:gd name="connsiteY1206" fmla="*/ 990219 h 1988131"/>
                <a:gd name="connsiteX1207" fmla="*/ 1044334 w 1607795"/>
                <a:gd name="connsiteY1207" fmla="*/ 987590 h 1988131"/>
                <a:gd name="connsiteX1208" fmla="*/ 1041705 w 1607795"/>
                <a:gd name="connsiteY1208" fmla="*/ 986714 h 1988131"/>
                <a:gd name="connsiteX1209" fmla="*/ 1041705 w 1607795"/>
                <a:gd name="connsiteY1209" fmla="*/ 956920 h 1988131"/>
                <a:gd name="connsiteX1210" fmla="*/ 1044334 w 1607795"/>
                <a:gd name="connsiteY1210" fmla="*/ 932383 h 1988131"/>
                <a:gd name="connsiteX1211" fmla="*/ 1046963 w 1607795"/>
                <a:gd name="connsiteY1211" fmla="*/ 909599 h 1988131"/>
                <a:gd name="connsiteX1212" fmla="*/ 1046963 w 1607795"/>
                <a:gd name="connsiteY1212" fmla="*/ 888568 h 1988131"/>
                <a:gd name="connsiteX1213" fmla="*/ 1052220 w 1607795"/>
                <a:gd name="connsiteY1213" fmla="*/ 892074 h 1988131"/>
                <a:gd name="connsiteX1214" fmla="*/ 1052220 w 1607795"/>
                <a:gd name="connsiteY1214" fmla="*/ 851764 h 1988131"/>
                <a:gd name="connsiteX1215" fmla="*/ 1046963 w 1607795"/>
                <a:gd name="connsiteY1215" fmla="*/ 823722 h 1988131"/>
                <a:gd name="connsiteX1216" fmla="*/ 1041705 w 1607795"/>
                <a:gd name="connsiteY1216" fmla="*/ 823722 h 1988131"/>
                <a:gd name="connsiteX1217" fmla="*/ 1041705 w 1607795"/>
                <a:gd name="connsiteY1217" fmla="*/ 737845 h 1988131"/>
                <a:gd name="connsiteX1218" fmla="*/ 1037324 w 1607795"/>
                <a:gd name="connsiteY1218" fmla="*/ 742226 h 1988131"/>
                <a:gd name="connsiteX1219" fmla="*/ 1034695 w 1607795"/>
                <a:gd name="connsiteY1219" fmla="*/ 744855 h 1988131"/>
                <a:gd name="connsiteX1220" fmla="*/ 1032066 w 1607795"/>
                <a:gd name="connsiteY1220" fmla="*/ 731711 h 1988131"/>
                <a:gd name="connsiteX1221" fmla="*/ 1027684 w 1607795"/>
                <a:gd name="connsiteY1221" fmla="*/ 723824 h 1988131"/>
                <a:gd name="connsiteX1222" fmla="*/ 1020674 w 1607795"/>
                <a:gd name="connsiteY1222" fmla="*/ 719442 h 1988131"/>
                <a:gd name="connsiteX1223" fmla="*/ 1027684 w 1607795"/>
                <a:gd name="connsiteY1223" fmla="*/ 713308 h 1988131"/>
                <a:gd name="connsiteX1224" fmla="*/ 1013664 w 1607795"/>
                <a:gd name="connsiteY1224" fmla="*/ 705422 h 1988131"/>
                <a:gd name="connsiteX1225" fmla="*/ 997890 w 1607795"/>
                <a:gd name="connsiteY1225" fmla="*/ 699287 h 1988131"/>
                <a:gd name="connsiteX1226" fmla="*/ 994385 w 1607795"/>
                <a:gd name="connsiteY1226" fmla="*/ 688772 h 1988131"/>
                <a:gd name="connsiteX1227" fmla="*/ 990880 w 1607795"/>
                <a:gd name="connsiteY1227" fmla="*/ 681761 h 1988131"/>
                <a:gd name="connsiteX1228" fmla="*/ 985622 w 1607795"/>
                <a:gd name="connsiteY1228" fmla="*/ 667741 h 1988131"/>
                <a:gd name="connsiteX1229" fmla="*/ 977954 w 1607795"/>
                <a:gd name="connsiteY1229" fmla="*/ 661388 h 1988131"/>
                <a:gd name="connsiteX1230" fmla="*/ 976859 w 1607795"/>
                <a:gd name="connsiteY1230" fmla="*/ 659679 h 1988131"/>
                <a:gd name="connsiteX1231" fmla="*/ 976859 w 1607795"/>
                <a:gd name="connsiteY1231" fmla="*/ 662483 h 1988131"/>
                <a:gd name="connsiteX1232" fmla="*/ 982117 w 1607795"/>
                <a:gd name="connsiteY1232" fmla="*/ 669493 h 1988131"/>
                <a:gd name="connsiteX1233" fmla="*/ 985622 w 1607795"/>
                <a:gd name="connsiteY1233" fmla="*/ 674751 h 1988131"/>
                <a:gd name="connsiteX1234" fmla="*/ 989127 w 1607795"/>
                <a:gd name="connsiteY1234" fmla="*/ 713308 h 1988131"/>
                <a:gd name="connsiteX1235" fmla="*/ 994385 w 1607795"/>
                <a:gd name="connsiteY1235" fmla="*/ 778155 h 1988131"/>
                <a:gd name="connsiteX1236" fmla="*/ 994385 w 1607795"/>
                <a:gd name="connsiteY1236" fmla="*/ 837743 h 1988131"/>
                <a:gd name="connsiteX1237" fmla="*/ 997890 w 1607795"/>
                <a:gd name="connsiteY1237" fmla="*/ 832485 h 1988131"/>
                <a:gd name="connsiteX1238" fmla="*/ 1003148 w 1607795"/>
                <a:gd name="connsiteY1238" fmla="*/ 827227 h 1988131"/>
                <a:gd name="connsiteX1239" fmla="*/ 1003148 w 1607795"/>
                <a:gd name="connsiteY1239" fmla="*/ 828980 h 1988131"/>
                <a:gd name="connsiteX1240" fmla="*/ 1000519 w 1607795"/>
                <a:gd name="connsiteY1240" fmla="*/ 843001 h 1988131"/>
                <a:gd name="connsiteX1241" fmla="*/ 997890 w 1607795"/>
                <a:gd name="connsiteY1241" fmla="*/ 855269 h 1988131"/>
                <a:gd name="connsiteX1242" fmla="*/ 994385 w 1607795"/>
                <a:gd name="connsiteY1242" fmla="*/ 876300 h 1988131"/>
                <a:gd name="connsiteX1243" fmla="*/ 992632 w 1607795"/>
                <a:gd name="connsiteY1243" fmla="*/ 883311 h 1988131"/>
                <a:gd name="connsiteX1244" fmla="*/ 995261 w 1607795"/>
                <a:gd name="connsiteY1244" fmla="*/ 895579 h 1988131"/>
                <a:gd name="connsiteX1245" fmla="*/ 997890 w 1607795"/>
                <a:gd name="connsiteY1245" fmla="*/ 906094 h 1988131"/>
                <a:gd name="connsiteX1246" fmla="*/ 1003148 w 1607795"/>
                <a:gd name="connsiteY1246" fmla="*/ 909599 h 1988131"/>
                <a:gd name="connsiteX1247" fmla="*/ 1006653 w 1607795"/>
                <a:gd name="connsiteY1247" fmla="*/ 914857 h 1988131"/>
                <a:gd name="connsiteX1248" fmla="*/ 1006653 w 1607795"/>
                <a:gd name="connsiteY1248" fmla="*/ 918362 h 1988131"/>
                <a:gd name="connsiteX1249" fmla="*/ 1004900 w 1607795"/>
                <a:gd name="connsiteY1249" fmla="*/ 928878 h 1988131"/>
                <a:gd name="connsiteX1250" fmla="*/ 1007530 w 1607795"/>
                <a:gd name="connsiteY1250" fmla="*/ 937641 h 1988131"/>
                <a:gd name="connsiteX1251" fmla="*/ 1010158 w 1607795"/>
                <a:gd name="connsiteY1251" fmla="*/ 944651 h 1988131"/>
                <a:gd name="connsiteX1252" fmla="*/ 1012787 w 1607795"/>
                <a:gd name="connsiteY1252" fmla="*/ 948157 h 1988131"/>
                <a:gd name="connsiteX1253" fmla="*/ 1018921 w 1607795"/>
                <a:gd name="connsiteY1253" fmla="*/ 948157 h 1988131"/>
                <a:gd name="connsiteX1254" fmla="*/ 1018921 w 1607795"/>
                <a:gd name="connsiteY1254" fmla="*/ 979703 h 1988131"/>
                <a:gd name="connsiteX1255" fmla="*/ 1021550 w 1607795"/>
                <a:gd name="connsiteY1255" fmla="*/ 984085 h 1988131"/>
                <a:gd name="connsiteX1256" fmla="*/ 1024179 w 1607795"/>
                <a:gd name="connsiteY1256" fmla="*/ 990219 h 1988131"/>
                <a:gd name="connsiteX1257" fmla="*/ 1025055 w 1607795"/>
                <a:gd name="connsiteY1257" fmla="*/ 997229 h 1988131"/>
                <a:gd name="connsiteX1258" fmla="*/ 1024179 w 1607795"/>
                <a:gd name="connsiteY1258" fmla="*/ 1004240 h 1988131"/>
                <a:gd name="connsiteX1259" fmla="*/ 1025932 w 1607795"/>
                <a:gd name="connsiteY1259" fmla="*/ 1009498 h 1988131"/>
                <a:gd name="connsiteX1260" fmla="*/ 1027684 w 1607795"/>
                <a:gd name="connsiteY1260" fmla="*/ 1014755 h 1988131"/>
                <a:gd name="connsiteX1261" fmla="*/ 1029437 w 1607795"/>
                <a:gd name="connsiteY1261" fmla="*/ 1033158 h 1988131"/>
                <a:gd name="connsiteX1262" fmla="*/ 1031189 w 1607795"/>
                <a:gd name="connsiteY1262" fmla="*/ 1051560 h 1988131"/>
                <a:gd name="connsiteX1263" fmla="*/ 1031189 w 1607795"/>
                <a:gd name="connsiteY1263" fmla="*/ 1076096 h 1988131"/>
                <a:gd name="connsiteX1264" fmla="*/ 1027684 w 1607795"/>
                <a:gd name="connsiteY1264" fmla="*/ 1097128 h 1988131"/>
                <a:gd name="connsiteX1265" fmla="*/ 1024179 w 1607795"/>
                <a:gd name="connsiteY1265" fmla="*/ 1112901 h 1988131"/>
                <a:gd name="connsiteX1266" fmla="*/ 1018921 w 1607795"/>
                <a:gd name="connsiteY1266" fmla="*/ 1128674 h 1988131"/>
                <a:gd name="connsiteX1267" fmla="*/ 1012787 w 1607795"/>
                <a:gd name="connsiteY1267" fmla="*/ 1135685 h 1988131"/>
                <a:gd name="connsiteX1268" fmla="*/ 1006653 w 1607795"/>
                <a:gd name="connsiteY1268" fmla="*/ 1140943 h 1988131"/>
                <a:gd name="connsiteX1269" fmla="*/ 989127 w 1607795"/>
                <a:gd name="connsiteY1269" fmla="*/ 1158469 h 1988131"/>
                <a:gd name="connsiteX1270" fmla="*/ 968096 w 1607795"/>
                <a:gd name="connsiteY1270" fmla="*/ 1168984 h 1988131"/>
                <a:gd name="connsiteX1271" fmla="*/ 952322 w 1607795"/>
                <a:gd name="connsiteY1271" fmla="*/ 1168984 h 1988131"/>
                <a:gd name="connsiteX1272" fmla="*/ 947065 w 1607795"/>
                <a:gd name="connsiteY1272" fmla="*/ 1167232 h 1988131"/>
                <a:gd name="connsiteX1273" fmla="*/ 933921 w 1607795"/>
                <a:gd name="connsiteY1273" fmla="*/ 1169861 h 1988131"/>
                <a:gd name="connsiteX1274" fmla="*/ 922528 w 1607795"/>
                <a:gd name="connsiteY1274" fmla="*/ 1172490 h 1988131"/>
                <a:gd name="connsiteX1275" fmla="*/ 924281 w 1607795"/>
                <a:gd name="connsiteY1275" fmla="*/ 1176871 h 1988131"/>
                <a:gd name="connsiteX1276" fmla="*/ 926034 w 1607795"/>
                <a:gd name="connsiteY1276" fmla="*/ 1179500 h 1988131"/>
                <a:gd name="connsiteX1277" fmla="*/ 931291 w 1607795"/>
                <a:gd name="connsiteY1277" fmla="*/ 1183005 h 1988131"/>
                <a:gd name="connsiteX1278" fmla="*/ 931291 w 1607795"/>
                <a:gd name="connsiteY1278" fmla="*/ 1193521 h 1988131"/>
                <a:gd name="connsiteX1279" fmla="*/ 923404 w 1607795"/>
                <a:gd name="connsiteY1279" fmla="*/ 1195273 h 1988131"/>
                <a:gd name="connsiteX1280" fmla="*/ 919023 w 1607795"/>
                <a:gd name="connsiteY1280" fmla="*/ 1193521 h 1988131"/>
                <a:gd name="connsiteX1281" fmla="*/ 912012 w 1607795"/>
                <a:gd name="connsiteY1281" fmla="*/ 1172490 h 1988131"/>
                <a:gd name="connsiteX1282" fmla="*/ 910260 w 1607795"/>
                <a:gd name="connsiteY1282" fmla="*/ 1164603 h 1988131"/>
                <a:gd name="connsiteX1283" fmla="*/ 901497 w 1607795"/>
                <a:gd name="connsiteY1283" fmla="*/ 1161974 h 1988131"/>
                <a:gd name="connsiteX1284" fmla="*/ 894487 w 1607795"/>
                <a:gd name="connsiteY1284" fmla="*/ 1149706 h 1988131"/>
                <a:gd name="connsiteX1285" fmla="*/ 891858 w 1607795"/>
                <a:gd name="connsiteY1285" fmla="*/ 1156716 h 1988131"/>
                <a:gd name="connsiteX1286" fmla="*/ 889229 w 1607795"/>
                <a:gd name="connsiteY1286" fmla="*/ 1161974 h 1988131"/>
                <a:gd name="connsiteX1287" fmla="*/ 886600 w 1607795"/>
                <a:gd name="connsiteY1287" fmla="*/ 1160221 h 1988131"/>
                <a:gd name="connsiteX1288" fmla="*/ 882219 w 1607795"/>
                <a:gd name="connsiteY1288" fmla="*/ 1158469 h 1988131"/>
                <a:gd name="connsiteX1289" fmla="*/ 882219 w 1607795"/>
                <a:gd name="connsiteY1289" fmla="*/ 1161974 h 1988131"/>
                <a:gd name="connsiteX1290" fmla="*/ 872579 w 1607795"/>
                <a:gd name="connsiteY1290" fmla="*/ 1155840 h 1988131"/>
                <a:gd name="connsiteX1291" fmla="*/ 869950 w 1607795"/>
                <a:gd name="connsiteY1291" fmla="*/ 1147953 h 1988131"/>
                <a:gd name="connsiteX1292" fmla="*/ 857682 w 1607795"/>
                <a:gd name="connsiteY1292" fmla="*/ 1146200 h 1988131"/>
                <a:gd name="connsiteX1293" fmla="*/ 845414 w 1607795"/>
                <a:gd name="connsiteY1293" fmla="*/ 1137437 h 1988131"/>
                <a:gd name="connsiteX1294" fmla="*/ 841909 w 1607795"/>
                <a:gd name="connsiteY1294" fmla="*/ 1140066 h 1988131"/>
                <a:gd name="connsiteX1295" fmla="*/ 838404 w 1607795"/>
                <a:gd name="connsiteY1295" fmla="*/ 1146200 h 1988131"/>
                <a:gd name="connsiteX1296" fmla="*/ 826135 w 1607795"/>
                <a:gd name="connsiteY1296" fmla="*/ 1128674 h 1988131"/>
                <a:gd name="connsiteX1297" fmla="*/ 821754 w 1607795"/>
                <a:gd name="connsiteY1297" fmla="*/ 1132180 h 1988131"/>
                <a:gd name="connsiteX1298" fmla="*/ 819125 w 1607795"/>
                <a:gd name="connsiteY1298" fmla="*/ 1137437 h 1988131"/>
                <a:gd name="connsiteX1299" fmla="*/ 813867 w 1607795"/>
                <a:gd name="connsiteY1299" fmla="*/ 1131303 h 1988131"/>
                <a:gd name="connsiteX1300" fmla="*/ 810362 w 1607795"/>
                <a:gd name="connsiteY1300" fmla="*/ 1125169 h 1988131"/>
                <a:gd name="connsiteX1301" fmla="*/ 806857 w 1607795"/>
                <a:gd name="connsiteY1301" fmla="*/ 1118159 h 1988131"/>
                <a:gd name="connsiteX1302" fmla="*/ 806857 w 1607795"/>
                <a:gd name="connsiteY1302" fmla="*/ 1104138 h 1988131"/>
                <a:gd name="connsiteX1303" fmla="*/ 796341 w 1607795"/>
                <a:gd name="connsiteY1303" fmla="*/ 1101509 h 1988131"/>
                <a:gd name="connsiteX1304" fmla="*/ 794589 w 1607795"/>
                <a:gd name="connsiteY1304" fmla="*/ 1088365 h 1988131"/>
                <a:gd name="connsiteX1305" fmla="*/ 794589 w 1607795"/>
                <a:gd name="connsiteY1305" fmla="*/ 1084859 h 1988131"/>
                <a:gd name="connsiteX1306" fmla="*/ 784073 w 1607795"/>
                <a:gd name="connsiteY1306" fmla="*/ 1084859 h 1988131"/>
                <a:gd name="connsiteX1307" fmla="*/ 784073 w 1607795"/>
                <a:gd name="connsiteY1307" fmla="*/ 1076096 h 1988131"/>
                <a:gd name="connsiteX1308" fmla="*/ 784073 w 1607795"/>
                <a:gd name="connsiteY1308" fmla="*/ 1069086 h 1988131"/>
                <a:gd name="connsiteX1309" fmla="*/ 782320 w 1607795"/>
                <a:gd name="connsiteY1309" fmla="*/ 1055065 h 1988131"/>
                <a:gd name="connsiteX1310" fmla="*/ 775310 w 1607795"/>
                <a:gd name="connsiteY1310" fmla="*/ 1065581 h 1988131"/>
                <a:gd name="connsiteX1311" fmla="*/ 773557 w 1607795"/>
                <a:gd name="connsiteY1311" fmla="*/ 1062076 h 1988131"/>
                <a:gd name="connsiteX1312" fmla="*/ 771805 w 1607795"/>
                <a:gd name="connsiteY1312" fmla="*/ 1058570 h 1988131"/>
                <a:gd name="connsiteX1313" fmla="*/ 757784 w 1607795"/>
                <a:gd name="connsiteY1313" fmla="*/ 1058570 h 1988131"/>
                <a:gd name="connsiteX1314" fmla="*/ 747268 w 1607795"/>
                <a:gd name="connsiteY1314" fmla="*/ 1060323 h 1988131"/>
                <a:gd name="connsiteX1315" fmla="*/ 738067 w 1607795"/>
                <a:gd name="connsiteY1315" fmla="*/ 1058570 h 1988131"/>
                <a:gd name="connsiteX1316" fmla="*/ 733767 w 1607795"/>
                <a:gd name="connsiteY1316" fmla="*/ 1055130 h 1988131"/>
                <a:gd name="connsiteX1317" fmla="*/ 747268 w 1607795"/>
                <a:gd name="connsiteY1317" fmla="*/ 1056818 h 1988131"/>
                <a:gd name="connsiteX1318" fmla="*/ 761289 w 1607795"/>
                <a:gd name="connsiteY1318" fmla="*/ 1051560 h 1988131"/>
                <a:gd name="connsiteX1319" fmla="*/ 765671 w 1607795"/>
                <a:gd name="connsiteY1319" fmla="*/ 1048931 h 1988131"/>
                <a:gd name="connsiteX1320" fmla="*/ 771805 w 1607795"/>
                <a:gd name="connsiteY1320" fmla="*/ 1044550 h 1988131"/>
                <a:gd name="connsiteX1321" fmla="*/ 762165 w 1607795"/>
                <a:gd name="connsiteY1321" fmla="*/ 1040168 h 1988131"/>
                <a:gd name="connsiteX1322" fmla="*/ 757784 w 1607795"/>
                <a:gd name="connsiteY1322" fmla="*/ 1035787 h 1988131"/>
                <a:gd name="connsiteX1323" fmla="*/ 752526 w 1607795"/>
                <a:gd name="connsiteY1323" fmla="*/ 1034034 h 1988131"/>
                <a:gd name="connsiteX1324" fmla="*/ 757784 w 1607795"/>
                <a:gd name="connsiteY1324" fmla="*/ 1032282 h 1988131"/>
                <a:gd name="connsiteX1325" fmla="*/ 761289 w 1607795"/>
                <a:gd name="connsiteY1325" fmla="*/ 1032282 h 1988131"/>
                <a:gd name="connsiteX1326" fmla="*/ 745516 w 1607795"/>
                <a:gd name="connsiteY1326" fmla="*/ 1011250 h 1988131"/>
                <a:gd name="connsiteX1327" fmla="*/ 740258 w 1607795"/>
                <a:gd name="connsiteY1327" fmla="*/ 1007745 h 1988131"/>
                <a:gd name="connsiteX1328" fmla="*/ 735001 w 1607795"/>
                <a:gd name="connsiteY1328" fmla="*/ 1000735 h 1988131"/>
                <a:gd name="connsiteX1329" fmla="*/ 729742 w 1607795"/>
                <a:gd name="connsiteY1329" fmla="*/ 997229 h 1988131"/>
                <a:gd name="connsiteX1330" fmla="*/ 726237 w 1607795"/>
                <a:gd name="connsiteY1330" fmla="*/ 990219 h 1988131"/>
                <a:gd name="connsiteX1331" fmla="*/ 711340 w 1607795"/>
                <a:gd name="connsiteY1331" fmla="*/ 985838 h 1988131"/>
                <a:gd name="connsiteX1332" fmla="*/ 708711 w 1607795"/>
                <a:gd name="connsiteY1332" fmla="*/ 984345 h 1988131"/>
                <a:gd name="connsiteX1333" fmla="*/ 708711 w 1607795"/>
                <a:gd name="connsiteY1333" fmla="*/ 990219 h 1988131"/>
                <a:gd name="connsiteX1334" fmla="*/ 708197 w 1607795"/>
                <a:gd name="connsiteY1334" fmla="*/ 984054 h 1988131"/>
                <a:gd name="connsiteX1335" fmla="*/ 703234 w 1607795"/>
                <a:gd name="connsiteY1335" fmla="*/ 981237 h 1988131"/>
                <a:gd name="connsiteX1336" fmla="*/ 698196 w 1607795"/>
                <a:gd name="connsiteY1336" fmla="*/ 972693 h 1988131"/>
                <a:gd name="connsiteX1337" fmla="*/ 706959 w 1607795"/>
                <a:gd name="connsiteY1337" fmla="*/ 972693 h 1988131"/>
                <a:gd name="connsiteX1338" fmla="*/ 707257 w 1607795"/>
                <a:gd name="connsiteY1338" fmla="*/ 972768 h 1988131"/>
                <a:gd name="connsiteX1339" fmla="*/ 706959 w 1607795"/>
                <a:gd name="connsiteY1339" fmla="*/ 969188 h 1988131"/>
                <a:gd name="connsiteX1340" fmla="*/ 708711 w 1607795"/>
                <a:gd name="connsiteY1340" fmla="*/ 969188 h 1988131"/>
                <a:gd name="connsiteX1341" fmla="*/ 708711 w 1607795"/>
                <a:gd name="connsiteY1341" fmla="*/ 973131 h 1988131"/>
                <a:gd name="connsiteX1342" fmla="*/ 720979 w 1607795"/>
                <a:gd name="connsiteY1342" fmla="*/ 976198 h 1988131"/>
                <a:gd name="connsiteX1343" fmla="*/ 724484 w 1607795"/>
                <a:gd name="connsiteY1343" fmla="*/ 971817 h 1988131"/>
                <a:gd name="connsiteX1344" fmla="*/ 722732 w 1607795"/>
                <a:gd name="connsiteY1344" fmla="*/ 965683 h 1988131"/>
                <a:gd name="connsiteX1345" fmla="*/ 720979 w 1607795"/>
                <a:gd name="connsiteY1345" fmla="*/ 962178 h 1988131"/>
                <a:gd name="connsiteX1346" fmla="*/ 710894 w 1607795"/>
                <a:gd name="connsiteY1346" fmla="*/ 953643 h 1988131"/>
                <a:gd name="connsiteX1347" fmla="*/ 710902 w 1607795"/>
                <a:gd name="connsiteY1347" fmla="*/ 953853 h 1988131"/>
                <a:gd name="connsiteX1348" fmla="*/ 712216 w 1607795"/>
                <a:gd name="connsiteY1348" fmla="*/ 962178 h 1988131"/>
                <a:gd name="connsiteX1349" fmla="*/ 710330 w 1607795"/>
                <a:gd name="connsiteY1349" fmla="*/ 953167 h 1988131"/>
                <a:gd name="connsiteX1350" fmla="*/ 709587 w 1607795"/>
                <a:gd name="connsiteY1350" fmla="*/ 952538 h 1988131"/>
                <a:gd name="connsiteX1351" fmla="*/ 701701 w 1607795"/>
                <a:gd name="connsiteY1351" fmla="*/ 941146 h 1988131"/>
                <a:gd name="connsiteX1352" fmla="*/ 698196 w 1607795"/>
                <a:gd name="connsiteY1352" fmla="*/ 932383 h 1988131"/>
                <a:gd name="connsiteX1353" fmla="*/ 700240 w 1607795"/>
                <a:gd name="connsiteY1353" fmla="*/ 931361 h 1988131"/>
                <a:gd name="connsiteX1354" fmla="*/ 699948 w 1607795"/>
                <a:gd name="connsiteY1354" fmla="*/ 930631 h 1988131"/>
                <a:gd name="connsiteX1355" fmla="*/ 698196 w 1607795"/>
                <a:gd name="connsiteY1355" fmla="*/ 930631 h 1988131"/>
                <a:gd name="connsiteX1356" fmla="*/ 702121 w 1607795"/>
                <a:gd name="connsiteY1356" fmla="*/ 929649 h 1988131"/>
                <a:gd name="connsiteX1357" fmla="*/ 704329 w 1607795"/>
                <a:gd name="connsiteY1357" fmla="*/ 924497 h 1988131"/>
                <a:gd name="connsiteX1358" fmla="*/ 707048 w 1607795"/>
                <a:gd name="connsiteY1358" fmla="*/ 923331 h 1988131"/>
                <a:gd name="connsiteX1359" fmla="*/ 706959 w 1607795"/>
                <a:gd name="connsiteY1359" fmla="*/ 921868 h 1988131"/>
                <a:gd name="connsiteX1360" fmla="*/ 707192 w 1607795"/>
                <a:gd name="connsiteY1360" fmla="*/ 923270 h 1988131"/>
                <a:gd name="connsiteX1361" fmla="*/ 710464 w 1607795"/>
                <a:gd name="connsiteY1361" fmla="*/ 921868 h 1988131"/>
                <a:gd name="connsiteX1362" fmla="*/ 717474 w 1607795"/>
                <a:gd name="connsiteY1362" fmla="*/ 917486 h 1988131"/>
                <a:gd name="connsiteX1363" fmla="*/ 726237 w 1607795"/>
                <a:gd name="connsiteY1363" fmla="*/ 913105 h 1988131"/>
                <a:gd name="connsiteX1364" fmla="*/ 722732 w 1607795"/>
                <a:gd name="connsiteY1364" fmla="*/ 897331 h 1988131"/>
                <a:gd name="connsiteX1365" fmla="*/ 720979 w 1607795"/>
                <a:gd name="connsiteY1365" fmla="*/ 892074 h 1988131"/>
                <a:gd name="connsiteX1366" fmla="*/ 717474 w 1607795"/>
                <a:gd name="connsiteY1366" fmla="*/ 886816 h 1988131"/>
                <a:gd name="connsiteX1367" fmla="*/ 726237 w 1607795"/>
                <a:gd name="connsiteY1367" fmla="*/ 871042 h 1988131"/>
                <a:gd name="connsiteX1368" fmla="*/ 726237 w 1607795"/>
                <a:gd name="connsiteY1368" fmla="*/ 867537 h 1988131"/>
                <a:gd name="connsiteX1369" fmla="*/ 749021 w 1607795"/>
                <a:gd name="connsiteY1369" fmla="*/ 855269 h 1988131"/>
                <a:gd name="connsiteX1370" fmla="*/ 754279 w 1607795"/>
                <a:gd name="connsiteY1370" fmla="*/ 850011 h 1988131"/>
                <a:gd name="connsiteX1371" fmla="*/ 757784 w 1607795"/>
                <a:gd name="connsiteY1371" fmla="*/ 844753 h 1988131"/>
                <a:gd name="connsiteX1372" fmla="*/ 757784 w 1607795"/>
                <a:gd name="connsiteY1372" fmla="*/ 837743 h 1988131"/>
                <a:gd name="connsiteX1373" fmla="*/ 764794 w 1607795"/>
                <a:gd name="connsiteY1373" fmla="*/ 818464 h 1988131"/>
                <a:gd name="connsiteX1374" fmla="*/ 771805 w 1607795"/>
                <a:gd name="connsiteY1374" fmla="*/ 778155 h 1988131"/>
                <a:gd name="connsiteX1375" fmla="*/ 771805 w 1607795"/>
                <a:gd name="connsiteY1375" fmla="*/ 730834 h 1988131"/>
                <a:gd name="connsiteX1376" fmla="*/ 771805 w 1607795"/>
                <a:gd name="connsiteY1376" fmla="*/ 662483 h 1988131"/>
                <a:gd name="connsiteX1377" fmla="*/ 771805 w 1607795"/>
                <a:gd name="connsiteY1377" fmla="*/ 634441 h 1988131"/>
                <a:gd name="connsiteX1378" fmla="*/ 764794 w 1607795"/>
                <a:gd name="connsiteY1378" fmla="*/ 616915 h 1988131"/>
                <a:gd name="connsiteX1379" fmla="*/ 764794 w 1607795"/>
                <a:gd name="connsiteY1379" fmla="*/ 597637 h 1988131"/>
                <a:gd name="connsiteX1380" fmla="*/ 761289 w 1607795"/>
                <a:gd name="connsiteY1380" fmla="*/ 583616 h 1988131"/>
                <a:gd name="connsiteX1381" fmla="*/ 771805 w 1607795"/>
                <a:gd name="connsiteY1381" fmla="*/ 590626 h 1988131"/>
                <a:gd name="connsiteX1382" fmla="*/ 782320 w 1607795"/>
                <a:gd name="connsiteY1382" fmla="*/ 595884 h 1988131"/>
                <a:gd name="connsiteX1383" fmla="*/ 782320 w 1607795"/>
                <a:gd name="connsiteY1383" fmla="*/ 587121 h 1988131"/>
                <a:gd name="connsiteX1384" fmla="*/ 787578 w 1607795"/>
                <a:gd name="connsiteY1384" fmla="*/ 590626 h 1988131"/>
                <a:gd name="connsiteX1385" fmla="*/ 793712 w 1607795"/>
                <a:gd name="connsiteY1385" fmla="*/ 591503 h 1988131"/>
                <a:gd name="connsiteX1386" fmla="*/ 798094 w 1607795"/>
                <a:gd name="connsiteY1386" fmla="*/ 590626 h 1988131"/>
                <a:gd name="connsiteX1387" fmla="*/ 803352 w 1607795"/>
                <a:gd name="connsiteY1387" fmla="*/ 587997 h 1988131"/>
                <a:gd name="connsiteX1388" fmla="*/ 806857 w 1607795"/>
                <a:gd name="connsiteY1388" fmla="*/ 581863 h 1988131"/>
                <a:gd name="connsiteX1389" fmla="*/ 803352 w 1607795"/>
                <a:gd name="connsiteY1389" fmla="*/ 569595 h 1988131"/>
                <a:gd name="connsiteX1390" fmla="*/ 799847 w 1607795"/>
                <a:gd name="connsiteY1390" fmla="*/ 557327 h 1988131"/>
                <a:gd name="connsiteX1391" fmla="*/ 799847 w 1607795"/>
                <a:gd name="connsiteY1391" fmla="*/ 553822 h 1988131"/>
                <a:gd name="connsiteX1392" fmla="*/ 812115 w 1607795"/>
                <a:gd name="connsiteY1392" fmla="*/ 555574 h 1988131"/>
                <a:gd name="connsiteX1393" fmla="*/ 822630 w 1607795"/>
                <a:gd name="connsiteY1393" fmla="*/ 557327 h 1988131"/>
                <a:gd name="connsiteX1394" fmla="*/ 828764 w 1607795"/>
                <a:gd name="connsiteY1394" fmla="*/ 557327 h 1988131"/>
                <a:gd name="connsiteX1395" fmla="*/ 831393 w 1607795"/>
                <a:gd name="connsiteY1395" fmla="*/ 548564 h 1988131"/>
                <a:gd name="connsiteX1396" fmla="*/ 834022 w 1607795"/>
                <a:gd name="connsiteY1396" fmla="*/ 538925 h 1988131"/>
                <a:gd name="connsiteX1397" fmla="*/ 838404 w 1607795"/>
                <a:gd name="connsiteY1397" fmla="*/ 529285 h 1988131"/>
                <a:gd name="connsiteX1398" fmla="*/ 845414 w 1607795"/>
                <a:gd name="connsiteY1398" fmla="*/ 529285 h 1988131"/>
                <a:gd name="connsiteX1399" fmla="*/ 854177 w 1607795"/>
                <a:gd name="connsiteY1399" fmla="*/ 537172 h 1988131"/>
                <a:gd name="connsiteX1400" fmla="*/ 862940 w 1607795"/>
                <a:gd name="connsiteY1400" fmla="*/ 545059 h 1988131"/>
                <a:gd name="connsiteX1401" fmla="*/ 871703 w 1607795"/>
                <a:gd name="connsiteY1401" fmla="*/ 544182 h 1988131"/>
                <a:gd name="connsiteX1402" fmla="*/ 876961 w 1607795"/>
                <a:gd name="connsiteY1402" fmla="*/ 543306 h 1988131"/>
                <a:gd name="connsiteX1403" fmla="*/ 882219 w 1607795"/>
                <a:gd name="connsiteY1403" fmla="*/ 543306 h 1988131"/>
                <a:gd name="connsiteX1404" fmla="*/ 887476 w 1607795"/>
                <a:gd name="connsiteY1404" fmla="*/ 534543 h 1988131"/>
                <a:gd name="connsiteX1405" fmla="*/ 894487 w 1607795"/>
                <a:gd name="connsiteY1405" fmla="*/ 529285 h 1988131"/>
                <a:gd name="connsiteX1406" fmla="*/ 894487 w 1607795"/>
                <a:gd name="connsiteY1406" fmla="*/ 524027 h 1988131"/>
                <a:gd name="connsiteX1407" fmla="*/ 901497 w 1607795"/>
                <a:gd name="connsiteY1407" fmla="*/ 525780 h 1988131"/>
                <a:gd name="connsiteX1408" fmla="*/ 937425 w 1607795"/>
                <a:gd name="connsiteY1408" fmla="*/ 484156 h 1988131"/>
                <a:gd name="connsiteX1409" fmla="*/ 954294 w 1607795"/>
                <a:gd name="connsiteY1409" fmla="*/ 465774 h 1988131"/>
                <a:gd name="connsiteX1410" fmla="*/ 929539 w 1607795"/>
                <a:gd name="connsiteY1410" fmla="*/ 446913 h 1988131"/>
                <a:gd name="connsiteX1411" fmla="*/ 931291 w 1607795"/>
                <a:gd name="connsiteY1411" fmla="*/ 445161 h 1988131"/>
                <a:gd name="connsiteX1412" fmla="*/ 923404 w 1607795"/>
                <a:gd name="connsiteY1412" fmla="*/ 437274 h 1988131"/>
                <a:gd name="connsiteX1413" fmla="*/ 913766 w 1607795"/>
                <a:gd name="connsiteY1413" fmla="*/ 424129 h 1988131"/>
                <a:gd name="connsiteX1414" fmla="*/ 909384 w 1607795"/>
                <a:gd name="connsiteY1414" fmla="*/ 420624 h 1988131"/>
                <a:gd name="connsiteX1415" fmla="*/ 910260 w 1607795"/>
                <a:gd name="connsiteY1415" fmla="*/ 418871 h 1988131"/>
                <a:gd name="connsiteX1416" fmla="*/ 906755 w 1607795"/>
                <a:gd name="connsiteY1416" fmla="*/ 410109 h 1988131"/>
                <a:gd name="connsiteX1417" fmla="*/ 901497 w 1607795"/>
                <a:gd name="connsiteY1417" fmla="*/ 404851 h 1988131"/>
                <a:gd name="connsiteX1418" fmla="*/ 897992 w 1607795"/>
                <a:gd name="connsiteY1418" fmla="*/ 403098 h 1988131"/>
                <a:gd name="connsiteX1419" fmla="*/ 883971 w 1607795"/>
                <a:gd name="connsiteY1419" fmla="*/ 383819 h 1988131"/>
                <a:gd name="connsiteX1420" fmla="*/ 868198 w 1607795"/>
                <a:gd name="connsiteY1420" fmla="*/ 372428 h 1988131"/>
                <a:gd name="connsiteX1421" fmla="*/ 857682 w 1607795"/>
                <a:gd name="connsiteY1421" fmla="*/ 359283 h 1988131"/>
                <a:gd name="connsiteX1422" fmla="*/ 822630 w 1607795"/>
                <a:gd name="connsiteY1422" fmla="*/ 313716 h 1988131"/>
                <a:gd name="connsiteX1423" fmla="*/ 814743 w 1607795"/>
                <a:gd name="connsiteY1423" fmla="*/ 298818 h 1988131"/>
                <a:gd name="connsiteX1424" fmla="*/ 806857 w 1607795"/>
                <a:gd name="connsiteY1424" fmla="*/ 285674 h 1988131"/>
                <a:gd name="connsiteX1425" fmla="*/ 806857 w 1607795"/>
                <a:gd name="connsiteY1425" fmla="*/ 275158 h 1988131"/>
                <a:gd name="connsiteX1426" fmla="*/ 807733 w 1607795"/>
                <a:gd name="connsiteY1426" fmla="*/ 261137 h 1988131"/>
                <a:gd name="connsiteX1427" fmla="*/ 806857 w 1607795"/>
                <a:gd name="connsiteY1427" fmla="*/ 245364 h 1988131"/>
                <a:gd name="connsiteX1428" fmla="*/ 810362 w 1607795"/>
                <a:gd name="connsiteY1428" fmla="*/ 233096 h 1988131"/>
                <a:gd name="connsiteX1429" fmla="*/ 812991 w 1607795"/>
                <a:gd name="connsiteY1429" fmla="*/ 226962 h 1988131"/>
                <a:gd name="connsiteX1430" fmla="*/ 815620 w 1607795"/>
                <a:gd name="connsiteY1430" fmla="*/ 222580 h 1988131"/>
                <a:gd name="connsiteX1431" fmla="*/ 815620 w 1607795"/>
                <a:gd name="connsiteY1431" fmla="*/ 212065 h 1988131"/>
                <a:gd name="connsiteX1432" fmla="*/ 819125 w 1607795"/>
                <a:gd name="connsiteY1432" fmla="*/ 203302 h 1988131"/>
                <a:gd name="connsiteX1433" fmla="*/ 823506 w 1607795"/>
                <a:gd name="connsiteY1433" fmla="*/ 193662 h 1988131"/>
                <a:gd name="connsiteX1434" fmla="*/ 831393 w 1607795"/>
                <a:gd name="connsiteY1434" fmla="*/ 185776 h 1988131"/>
                <a:gd name="connsiteX1435" fmla="*/ 836651 w 1607795"/>
                <a:gd name="connsiteY1435" fmla="*/ 183147 h 1988131"/>
                <a:gd name="connsiteX1436" fmla="*/ 840156 w 1607795"/>
                <a:gd name="connsiteY1436" fmla="*/ 177013 h 1988131"/>
                <a:gd name="connsiteX1437" fmla="*/ 842785 w 1607795"/>
                <a:gd name="connsiteY1437" fmla="*/ 172631 h 1988131"/>
                <a:gd name="connsiteX1438" fmla="*/ 848919 w 1607795"/>
                <a:gd name="connsiteY1438" fmla="*/ 171755 h 1988131"/>
                <a:gd name="connsiteX1439" fmla="*/ 861187 w 1607795"/>
                <a:gd name="connsiteY1439" fmla="*/ 171755 h 1988131"/>
                <a:gd name="connsiteX1440" fmla="*/ 857682 w 1607795"/>
                <a:gd name="connsiteY1440" fmla="*/ 166497 h 1988131"/>
                <a:gd name="connsiteX1441" fmla="*/ 861187 w 1607795"/>
                <a:gd name="connsiteY1441" fmla="*/ 162992 h 1988131"/>
                <a:gd name="connsiteX1442" fmla="*/ 868198 w 1607795"/>
                <a:gd name="connsiteY1442" fmla="*/ 166497 h 1988131"/>
                <a:gd name="connsiteX1443" fmla="*/ 876961 w 1607795"/>
                <a:gd name="connsiteY1443" fmla="*/ 171755 h 1988131"/>
                <a:gd name="connsiteX1444" fmla="*/ 888353 w 1607795"/>
                <a:gd name="connsiteY1444" fmla="*/ 173508 h 1988131"/>
                <a:gd name="connsiteX1445" fmla="*/ 897992 w 1607795"/>
                <a:gd name="connsiteY1445" fmla="*/ 171755 h 1988131"/>
                <a:gd name="connsiteX1446" fmla="*/ 922528 w 1607795"/>
                <a:gd name="connsiteY1446" fmla="*/ 162992 h 1988131"/>
                <a:gd name="connsiteX1447" fmla="*/ 952322 w 1607795"/>
                <a:gd name="connsiteY1447" fmla="*/ 159487 h 1988131"/>
                <a:gd name="connsiteX1448" fmla="*/ 959333 w 1607795"/>
                <a:gd name="connsiteY1448" fmla="*/ 161239 h 1988131"/>
                <a:gd name="connsiteX1449" fmla="*/ 976859 w 1607795"/>
                <a:gd name="connsiteY1449" fmla="*/ 152476 h 1988131"/>
                <a:gd name="connsiteX1450" fmla="*/ 990880 w 1607795"/>
                <a:gd name="connsiteY1450" fmla="*/ 145466 h 1988131"/>
                <a:gd name="connsiteX1451" fmla="*/ 1017169 w 1607795"/>
                <a:gd name="connsiteY1451" fmla="*/ 134950 h 1988131"/>
                <a:gd name="connsiteX1452" fmla="*/ 1029437 w 1607795"/>
                <a:gd name="connsiteY1452" fmla="*/ 134950 h 1988131"/>
                <a:gd name="connsiteX1453" fmla="*/ 1041705 w 1607795"/>
                <a:gd name="connsiteY1453" fmla="*/ 134950 h 1988131"/>
                <a:gd name="connsiteX1454" fmla="*/ 1078510 w 1607795"/>
                <a:gd name="connsiteY1454" fmla="*/ 124435 h 1988131"/>
                <a:gd name="connsiteX1455" fmla="*/ 1097789 w 1607795"/>
                <a:gd name="connsiteY1455" fmla="*/ 119177 h 1988131"/>
                <a:gd name="connsiteX1456" fmla="*/ 1110057 w 1607795"/>
                <a:gd name="connsiteY1456" fmla="*/ 113043 h 1988131"/>
                <a:gd name="connsiteX1457" fmla="*/ 1122325 w 1607795"/>
                <a:gd name="connsiteY1457" fmla="*/ 103404 h 1988131"/>
                <a:gd name="connsiteX1458" fmla="*/ 1115314 w 1607795"/>
                <a:gd name="connsiteY1458" fmla="*/ 103404 h 1988131"/>
                <a:gd name="connsiteX1459" fmla="*/ 1115314 w 1607795"/>
                <a:gd name="connsiteY1459" fmla="*/ 99898 h 1988131"/>
                <a:gd name="connsiteX1460" fmla="*/ 1145108 w 1607795"/>
                <a:gd name="connsiteY1460" fmla="*/ 92888 h 1988131"/>
                <a:gd name="connsiteX1461" fmla="*/ 1161758 w 1607795"/>
                <a:gd name="connsiteY1461" fmla="*/ 89383 h 1988131"/>
                <a:gd name="connsiteX1462" fmla="*/ 1180160 w 1607795"/>
                <a:gd name="connsiteY1462" fmla="*/ 85878 h 1988131"/>
                <a:gd name="connsiteX1463" fmla="*/ 1208202 w 1607795"/>
                <a:gd name="connsiteY1463" fmla="*/ 71857 h 1988131"/>
                <a:gd name="connsiteX1464" fmla="*/ 1243254 w 1607795"/>
                <a:gd name="connsiteY1464" fmla="*/ 59589 h 1988131"/>
                <a:gd name="connsiteX1465" fmla="*/ 1246759 w 1607795"/>
                <a:gd name="connsiteY1465" fmla="*/ 57836 h 1988131"/>
                <a:gd name="connsiteX1466" fmla="*/ 1234491 w 1607795"/>
                <a:gd name="connsiteY1466" fmla="*/ 42062 h 1988131"/>
                <a:gd name="connsiteX1467" fmla="*/ 1237120 w 1607795"/>
                <a:gd name="connsiteY1467" fmla="*/ 36805 h 1988131"/>
                <a:gd name="connsiteX1468" fmla="*/ 1243254 w 1607795"/>
                <a:gd name="connsiteY1468" fmla="*/ 35052 h 1988131"/>
                <a:gd name="connsiteX1469" fmla="*/ 1256399 w 1607795"/>
                <a:gd name="connsiteY1469" fmla="*/ 30671 h 1988131"/>
                <a:gd name="connsiteX1470" fmla="*/ 1269543 w 1607795"/>
                <a:gd name="connsiteY1470" fmla="*/ 28042 h 1988131"/>
                <a:gd name="connsiteX1471" fmla="*/ 1269543 w 1607795"/>
                <a:gd name="connsiteY1471" fmla="*/ 24537 h 1988131"/>
                <a:gd name="connsiteX1472" fmla="*/ 1276554 w 1607795"/>
                <a:gd name="connsiteY1472" fmla="*/ 22784 h 1988131"/>
                <a:gd name="connsiteX1473" fmla="*/ 1280497 w 1607795"/>
                <a:gd name="connsiteY1473" fmla="*/ 22346 h 1988131"/>
                <a:gd name="connsiteX1474" fmla="*/ 484378 w 1607795"/>
                <a:gd name="connsiteY1474" fmla="*/ 0 h 1988131"/>
                <a:gd name="connsiteX1475" fmla="*/ 501904 w 1607795"/>
                <a:gd name="connsiteY1475" fmla="*/ 5258 h 1988131"/>
                <a:gd name="connsiteX1476" fmla="*/ 533451 w 1607795"/>
                <a:gd name="connsiteY1476" fmla="*/ 22784 h 1988131"/>
                <a:gd name="connsiteX1477" fmla="*/ 546596 w 1607795"/>
                <a:gd name="connsiteY1477" fmla="*/ 32423 h 1988131"/>
                <a:gd name="connsiteX1478" fmla="*/ 554482 w 1607795"/>
                <a:gd name="connsiteY1478" fmla="*/ 38557 h 1988131"/>
                <a:gd name="connsiteX1479" fmla="*/ 564998 w 1607795"/>
                <a:gd name="connsiteY1479" fmla="*/ 43815 h 1988131"/>
                <a:gd name="connsiteX1480" fmla="*/ 573761 w 1607795"/>
                <a:gd name="connsiteY1480" fmla="*/ 49073 h 1988131"/>
                <a:gd name="connsiteX1481" fmla="*/ 610565 w 1607795"/>
                <a:gd name="connsiteY1481" fmla="*/ 63094 h 1988131"/>
                <a:gd name="connsiteX1482" fmla="*/ 649123 w 1607795"/>
                <a:gd name="connsiteY1482" fmla="*/ 82372 h 1988131"/>
                <a:gd name="connsiteX1483" fmla="*/ 661391 w 1607795"/>
                <a:gd name="connsiteY1483" fmla="*/ 82372 h 1988131"/>
                <a:gd name="connsiteX1484" fmla="*/ 689432 w 1607795"/>
                <a:gd name="connsiteY1484" fmla="*/ 91135 h 1988131"/>
                <a:gd name="connsiteX1485" fmla="*/ 699948 w 1607795"/>
                <a:gd name="connsiteY1485" fmla="*/ 99898 h 1988131"/>
                <a:gd name="connsiteX1486" fmla="*/ 712216 w 1607795"/>
                <a:gd name="connsiteY1486" fmla="*/ 117424 h 1988131"/>
                <a:gd name="connsiteX1487" fmla="*/ 724484 w 1607795"/>
                <a:gd name="connsiteY1487" fmla="*/ 131445 h 1988131"/>
                <a:gd name="connsiteX1488" fmla="*/ 732371 w 1607795"/>
                <a:gd name="connsiteY1488" fmla="*/ 134950 h 1988131"/>
                <a:gd name="connsiteX1489" fmla="*/ 738505 w 1607795"/>
                <a:gd name="connsiteY1489" fmla="*/ 138456 h 1988131"/>
                <a:gd name="connsiteX1490" fmla="*/ 738505 w 1607795"/>
                <a:gd name="connsiteY1490" fmla="*/ 140208 h 1988131"/>
                <a:gd name="connsiteX1491" fmla="*/ 735001 w 1607795"/>
                <a:gd name="connsiteY1491" fmla="*/ 148971 h 1988131"/>
                <a:gd name="connsiteX1492" fmla="*/ 733248 w 1607795"/>
                <a:gd name="connsiteY1492" fmla="*/ 159487 h 1988131"/>
                <a:gd name="connsiteX1493" fmla="*/ 736753 w 1607795"/>
                <a:gd name="connsiteY1493" fmla="*/ 170002 h 1988131"/>
                <a:gd name="connsiteX1494" fmla="*/ 743763 w 1607795"/>
                <a:gd name="connsiteY1494" fmla="*/ 178765 h 1988131"/>
                <a:gd name="connsiteX1495" fmla="*/ 757784 w 1607795"/>
                <a:gd name="connsiteY1495" fmla="*/ 194539 h 1988131"/>
                <a:gd name="connsiteX1496" fmla="*/ 780568 w 1607795"/>
                <a:gd name="connsiteY1496" fmla="*/ 234848 h 1988131"/>
                <a:gd name="connsiteX1497" fmla="*/ 780568 w 1607795"/>
                <a:gd name="connsiteY1497" fmla="*/ 236601 h 1988131"/>
                <a:gd name="connsiteX1498" fmla="*/ 772681 w 1607795"/>
                <a:gd name="connsiteY1498" fmla="*/ 252375 h 1988131"/>
                <a:gd name="connsiteX1499" fmla="*/ 764794 w 1607795"/>
                <a:gd name="connsiteY1499" fmla="*/ 268148 h 1988131"/>
                <a:gd name="connsiteX1500" fmla="*/ 759537 w 1607795"/>
                <a:gd name="connsiteY1500" fmla="*/ 278664 h 1988131"/>
                <a:gd name="connsiteX1501" fmla="*/ 758660 w 1607795"/>
                <a:gd name="connsiteY1501" fmla="*/ 286550 h 1988131"/>
                <a:gd name="connsiteX1502" fmla="*/ 750774 w 1607795"/>
                <a:gd name="connsiteY1502" fmla="*/ 289179 h 1988131"/>
                <a:gd name="connsiteX1503" fmla="*/ 738505 w 1607795"/>
                <a:gd name="connsiteY1503" fmla="*/ 290932 h 1988131"/>
                <a:gd name="connsiteX1504" fmla="*/ 736753 w 1607795"/>
                <a:gd name="connsiteY1504" fmla="*/ 301447 h 1988131"/>
                <a:gd name="connsiteX1505" fmla="*/ 733248 w 1607795"/>
                <a:gd name="connsiteY1505" fmla="*/ 340005 h 1988131"/>
                <a:gd name="connsiteX1506" fmla="*/ 733248 w 1607795"/>
                <a:gd name="connsiteY1506" fmla="*/ 363665 h 1988131"/>
                <a:gd name="connsiteX1507" fmla="*/ 729742 w 1607795"/>
                <a:gd name="connsiteY1507" fmla="*/ 397840 h 1988131"/>
                <a:gd name="connsiteX1508" fmla="*/ 726237 w 1607795"/>
                <a:gd name="connsiteY1508" fmla="*/ 423253 h 1988131"/>
                <a:gd name="connsiteX1509" fmla="*/ 722732 w 1607795"/>
                <a:gd name="connsiteY1509" fmla="*/ 450418 h 1988131"/>
                <a:gd name="connsiteX1510" fmla="*/ 722732 w 1607795"/>
                <a:gd name="connsiteY1510" fmla="*/ 455676 h 1988131"/>
                <a:gd name="connsiteX1511" fmla="*/ 713969 w 1607795"/>
                <a:gd name="connsiteY1511" fmla="*/ 486347 h 1988131"/>
                <a:gd name="connsiteX1512" fmla="*/ 712216 w 1607795"/>
                <a:gd name="connsiteY1512" fmla="*/ 508254 h 1988131"/>
                <a:gd name="connsiteX1513" fmla="*/ 706959 w 1607795"/>
                <a:gd name="connsiteY1513" fmla="*/ 569595 h 1988131"/>
                <a:gd name="connsiteX1514" fmla="*/ 703454 w 1607795"/>
                <a:gd name="connsiteY1514" fmla="*/ 571348 h 1988131"/>
                <a:gd name="connsiteX1515" fmla="*/ 706959 w 1607795"/>
                <a:gd name="connsiteY1515" fmla="*/ 520522 h 1988131"/>
                <a:gd name="connsiteX1516" fmla="*/ 708711 w 1607795"/>
                <a:gd name="connsiteY1516" fmla="*/ 481965 h 1988131"/>
                <a:gd name="connsiteX1517" fmla="*/ 705206 w 1607795"/>
                <a:gd name="connsiteY1517" fmla="*/ 481965 h 1988131"/>
                <a:gd name="connsiteX1518" fmla="*/ 705206 w 1607795"/>
                <a:gd name="connsiteY1518" fmla="*/ 502996 h 1988131"/>
                <a:gd name="connsiteX1519" fmla="*/ 699948 w 1607795"/>
                <a:gd name="connsiteY1519" fmla="*/ 525780 h 1988131"/>
                <a:gd name="connsiteX1520" fmla="*/ 698196 w 1607795"/>
                <a:gd name="connsiteY1520" fmla="*/ 545059 h 1988131"/>
                <a:gd name="connsiteX1521" fmla="*/ 694691 w 1607795"/>
                <a:gd name="connsiteY1521" fmla="*/ 567842 h 1988131"/>
                <a:gd name="connsiteX1522" fmla="*/ 693814 w 1607795"/>
                <a:gd name="connsiteY1522" fmla="*/ 577482 h 1988131"/>
                <a:gd name="connsiteX1523" fmla="*/ 694691 w 1607795"/>
                <a:gd name="connsiteY1523" fmla="*/ 587121 h 1988131"/>
                <a:gd name="connsiteX1524" fmla="*/ 687680 w 1607795"/>
                <a:gd name="connsiteY1524" fmla="*/ 580111 h 1988131"/>
                <a:gd name="connsiteX1525" fmla="*/ 685928 w 1607795"/>
                <a:gd name="connsiteY1525" fmla="*/ 574853 h 1988131"/>
                <a:gd name="connsiteX1526" fmla="*/ 684600 w 1607795"/>
                <a:gd name="connsiteY1526" fmla="*/ 581492 h 1988131"/>
                <a:gd name="connsiteX1527" fmla="*/ 684613 w 1607795"/>
                <a:gd name="connsiteY1527" fmla="*/ 580987 h 1988131"/>
                <a:gd name="connsiteX1528" fmla="*/ 685928 w 1607795"/>
                <a:gd name="connsiteY1528" fmla="*/ 569595 h 1988131"/>
                <a:gd name="connsiteX1529" fmla="*/ 692061 w 1607795"/>
                <a:gd name="connsiteY1529" fmla="*/ 559079 h 1988131"/>
                <a:gd name="connsiteX1530" fmla="*/ 691185 w 1607795"/>
                <a:gd name="connsiteY1530" fmla="*/ 550316 h 1988131"/>
                <a:gd name="connsiteX1531" fmla="*/ 692061 w 1607795"/>
                <a:gd name="connsiteY1531" fmla="*/ 538925 h 1988131"/>
                <a:gd name="connsiteX1532" fmla="*/ 691185 w 1607795"/>
                <a:gd name="connsiteY1532" fmla="*/ 529285 h 1988131"/>
                <a:gd name="connsiteX1533" fmla="*/ 687680 w 1607795"/>
                <a:gd name="connsiteY1533" fmla="*/ 534543 h 1988131"/>
                <a:gd name="connsiteX1534" fmla="*/ 685928 w 1607795"/>
                <a:gd name="connsiteY1534" fmla="*/ 539801 h 1988131"/>
                <a:gd name="connsiteX1535" fmla="*/ 684175 w 1607795"/>
                <a:gd name="connsiteY1535" fmla="*/ 522275 h 1988131"/>
                <a:gd name="connsiteX1536" fmla="*/ 678917 w 1607795"/>
                <a:gd name="connsiteY1536" fmla="*/ 552069 h 1988131"/>
                <a:gd name="connsiteX1537" fmla="*/ 675412 w 1607795"/>
                <a:gd name="connsiteY1537" fmla="*/ 583616 h 1988131"/>
                <a:gd name="connsiteX1538" fmla="*/ 669278 w 1607795"/>
                <a:gd name="connsiteY1538" fmla="*/ 582740 h 1988131"/>
                <a:gd name="connsiteX1539" fmla="*/ 668401 w 1607795"/>
                <a:gd name="connsiteY1539" fmla="*/ 578358 h 1988131"/>
                <a:gd name="connsiteX1540" fmla="*/ 670154 w 1607795"/>
                <a:gd name="connsiteY1540" fmla="*/ 550316 h 1988131"/>
                <a:gd name="connsiteX1541" fmla="*/ 663143 w 1607795"/>
                <a:gd name="connsiteY1541" fmla="*/ 550316 h 1988131"/>
                <a:gd name="connsiteX1542" fmla="*/ 666649 w 1607795"/>
                <a:gd name="connsiteY1542" fmla="*/ 532790 h 1988131"/>
                <a:gd name="connsiteX1543" fmla="*/ 661391 w 1607795"/>
                <a:gd name="connsiteY1543" fmla="*/ 518770 h 1988131"/>
                <a:gd name="connsiteX1544" fmla="*/ 654381 w 1607795"/>
                <a:gd name="connsiteY1544" fmla="*/ 532790 h 1988131"/>
                <a:gd name="connsiteX1545" fmla="*/ 656133 w 1607795"/>
                <a:gd name="connsiteY1545" fmla="*/ 542430 h 1988131"/>
                <a:gd name="connsiteX1546" fmla="*/ 656133 w 1607795"/>
                <a:gd name="connsiteY1546" fmla="*/ 552069 h 1988131"/>
                <a:gd name="connsiteX1547" fmla="*/ 661391 w 1607795"/>
                <a:gd name="connsiteY1547" fmla="*/ 557327 h 1988131"/>
                <a:gd name="connsiteX1548" fmla="*/ 652628 w 1607795"/>
                <a:gd name="connsiteY1548" fmla="*/ 557327 h 1988131"/>
                <a:gd name="connsiteX1549" fmla="*/ 647370 w 1607795"/>
                <a:gd name="connsiteY1549" fmla="*/ 564337 h 1988131"/>
                <a:gd name="connsiteX1550" fmla="*/ 640360 w 1607795"/>
                <a:gd name="connsiteY1550" fmla="*/ 566090 h 1988131"/>
                <a:gd name="connsiteX1551" fmla="*/ 642113 w 1607795"/>
                <a:gd name="connsiteY1551" fmla="*/ 571348 h 1988131"/>
                <a:gd name="connsiteX1552" fmla="*/ 643865 w 1607795"/>
                <a:gd name="connsiteY1552" fmla="*/ 578358 h 1988131"/>
                <a:gd name="connsiteX1553" fmla="*/ 646494 w 1607795"/>
                <a:gd name="connsiteY1553" fmla="*/ 573100 h 1988131"/>
                <a:gd name="connsiteX1554" fmla="*/ 654381 w 1607795"/>
                <a:gd name="connsiteY1554" fmla="*/ 571348 h 1988131"/>
                <a:gd name="connsiteX1555" fmla="*/ 654381 w 1607795"/>
                <a:gd name="connsiteY1555" fmla="*/ 573100 h 1988131"/>
                <a:gd name="connsiteX1556" fmla="*/ 657886 w 1607795"/>
                <a:gd name="connsiteY1556" fmla="*/ 574853 h 1988131"/>
                <a:gd name="connsiteX1557" fmla="*/ 655257 w 1607795"/>
                <a:gd name="connsiteY1557" fmla="*/ 586245 h 1988131"/>
                <a:gd name="connsiteX1558" fmla="*/ 654381 w 1607795"/>
                <a:gd name="connsiteY1558" fmla="*/ 595884 h 1988131"/>
                <a:gd name="connsiteX1559" fmla="*/ 656133 w 1607795"/>
                <a:gd name="connsiteY1559" fmla="*/ 602018 h 1988131"/>
                <a:gd name="connsiteX1560" fmla="*/ 656133 w 1607795"/>
                <a:gd name="connsiteY1560" fmla="*/ 609905 h 1988131"/>
                <a:gd name="connsiteX1561" fmla="*/ 654381 w 1607795"/>
                <a:gd name="connsiteY1561" fmla="*/ 616915 h 1988131"/>
                <a:gd name="connsiteX1562" fmla="*/ 655257 w 1607795"/>
                <a:gd name="connsiteY1562" fmla="*/ 620420 h 1988131"/>
                <a:gd name="connsiteX1563" fmla="*/ 654381 w 1607795"/>
                <a:gd name="connsiteY1563" fmla="*/ 623926 h 1988131"/>
                <a:gd name="connsiteX1564" fmla="*/ 652628 w 1607795"/>
                <a:gd name="connsiteY1564" fmla="*/ 630936 h 1988131"/>
                <a:gd name="connsiteX1565" fmla="*/ 657886 w 1607795"/>
                <a:gd name="connsiteY1565" fmla="*/ 636194 h 1988131"/>
                <a:gd name="connsiteX1566" fmla="*/ 656133 w 1607795"/>
                <a:gd name="connsiteY1566" fmla="*/ 644957 h 1988131"/>
                <a:gd name="connsiteX1567" fmla="*/ 657886 w 1607795"/>
                <a:gd name="connsiteY1567" fmla="*/ 660730 h 1988131"/>
                <a:gd name="connsiteX1568" fmla="*/ 652628 w 1607795"/>
                <a:gd name="connsiteY1568" fmla="*/ 664236 h 1988131"/>
                <a:gd name="connsiteX1569" fmla="*/ 654381 w 1607795"/>
                <a:gd name="connsiteY1569" fmla="*/ 665988 h 1988131"/>
                <a:gd name="connsiteX1570" fmla="*/ 656133 w 1607795"/>
                <a:gd name="connsiteY1570" fmla="*/ 672122 h 1988131"/>
                <a:gd name="connsiteX1571" fmla="*/ 654381 w 1607795"/>
                <a:gd name="connsiteY1571" fmla="*/ 676504 h 1988131"/>
                <a:gd name="connsiteX1572" fmla="*/ 654381 w 1607795"/>
                <a:gd name="connsiteY1572" fmla="*/ 680009 h 1988131"/>
                <a:gd name="connsiteX1573" fmla="*/ 657009 w 1607795"/>
                <a:gd name="connsiteY1573" fmla="*/ 696659 h 1988131"/>
                <a:gd name="connsiteX1574" fmla="*/ 656133 w 1607795"/>
                <a:gd name="connsiteY1574" fmla="*/ 711556 h 1988131"/>
                <a:gd name="connsiteX1575" fmla="*/ 659638 w 1607795"/>
                <a:gd name="connsiteY1575" fmla="*/ 712432 h 1988131"/>
                <a:gd name="connsiteX1576" fmla="*/ 661391 w 1607795"/>
                <a:gd name="connsiteY1576" fmla="*/ 713308 h 1988131"/>
                <a:gd name="connsiteX1577" fmla="*/ 659638 w 1607795"/>
                <a:gd name="connsiteY1577" fmla="*/ 719442 h 1988131"/>
                <a:gd name="connsiteX1578" fmla="*/ 656133 w 1607795"/>
                <a:gd name="connsiteY1578" fmla="*/ 722071 h 1988131"/>
                <a:gd name="connsiteX1579" fmla="*/ 655257 w 1607795"/>
                <a:gd name="connsiteY1579" fmla="*/ 727329 h 1988131"/>
                <a:gd name="connsiteX1580" fmla="*/ 657886 w 1607795"/>
                <a:gd name="connsiteY1580" fmla="*/ 732587 h 1988131"/>
                <a:gd name="connsiteX1581" fmla="*/ 651752 w 1607795"/>
                <a:gd name="connsiteY1581" fmla="*/ 736968 h 1988131"/>
                <a:gd name="connsiteX1582" fmla="*/ 654381 w 1607795"/>
                <a:gd name="connsiteY1582" fmla="*/ 741350 h 1988131"/>
                <a:gd name="connsiteX1583" fmla="*/ 656133 w 1607795"/>
                <a:gd name="connsiteY1583" fmla="*/ 748360 h 1988131"/>
                <a:gd name="connsiteX1584" fmla="*/ 656133 w 1607795"/>
                <a:gd name="connsiteY1584" fmla="*/ 764134 h 1988131"/>
                <a:gd name="connsiteX1585" fmla="*/ 657886 w 1607795"/>
                <a:gd name="connsiteY1585" fmla="*/ 774649 h 1988131"/>
                <a:gd name="connsiteX1586" fmla="*/ 656133 w 1607795"/>
                <a:gd name="connsiteY1586" fmla="*/ 788670 h 1988131"/>
                <a:gd name="connsiteX1587" fmla="*/ 656133 w 1607795"/>
                <a:gd name="connsiteY1587" fmla="*/ 793928 h 1988131"/>
                <a:gd name="connsiteX1588" fmla="*/ 657886 w 1607795"/>
                <a:gd name="connsiteY1588" fmla="*/ 799186 h 1988131"/>
                <a:gd name="connsiteX1589" fmla="*/ 657886 w 1607795"/>
                <a:gd name="connsiteY1589" fmla="*/ 806196 h 1988131"/>
                <a:gd name="connsiteX1590" fmla="*/ 658762 w 1607795"/>
                <a:gd name="connsiteY1590" fmla="*/ 810578 h 1988131"/>
                <a:gd name="connsiteX1591" fmla="*/ 657886 w 1607795"/>
                <a:gd name="connsiteY1591" fmla="*/ 814959 h 1988131"/>
                <a:gd name="connsiteX1592" fmla="*/ 661391 w 1607795"/>
                <a:gd name="connsiteY1592" fmla="*/ 814959 h 1988131"/>
                <a:gd name="connsiteX1593" fmla="*/ 666649 w 1607795"/>
                <a:gd name="connsiteY1593" fmla="*/ 806196 h 1988131"/>
                <a:gd name="connsiteX1594" fmla="*/ 664896 w 1607795"/>
                <a:gd name="connsiteY1594" fmla="*/ 813207 h 1988131"/>
                <a:gd name="connsiteX1595" fmla="*/ 657886 w 1607795"/>
                <a:gd name="connsiteY1595" fmla="*/ 820217 h 1988131"/>
                <a:gd name="connsiteX1596" fmla="*/ 657886 w 1607795"/>
                <a:gd name="connsiteY1596" fmla="*/ 827227 h 1988131"/>
                <a:gd name="connsiteX1597" fmla="*/ 657886 w 1607795"/>
                <a:gd name="connsiteY1597" fmla="*/ 832485 h 1988131"/>
                <a:gd name="connsiteX1598" fmla="*/ 659638 w 1607795"/>
                <a:gd name="connsiteY1598" fmla="*/ 835990 h 1988131"/>
                <a:gd name="connsiteX1599" fmla="*/ 661391 w 1607795"/>
                <a:gd name="connsiteY1599" fmla="*/ 841248 h 1988131"/>
                <a:gd name="connsiteX1600" fmla="*/ 656133 w 1607795"/>
                <a:gd name="connsiteY1600" fmla="*/ 843001 h 1988131"/>
                <a:gd name="connsiteX1601" fmla="*/ 652628 w 1607795"/>
                <a:gd name="connsiteY1601" fmla="*/ 807949 h 1988131"/>
                <a:gd name="connsiteX1602" fmla="*/ 650875 w 1607795"/>
                <a:gd name="connsiteY1602" fmla="*/ 791299 h 1988131"/>
                <a:gd name="connsiteX1603" fmla="*/ 649123 w 1607795"/>
                <a:gd name="connsiteY1603" fmla="*/ 776402 h 1988131"/>
                <a:gd name="connsiteX1604" fmla="*/ 648246 w 1607795"/>
                <a:gd name="connsiteY1604" fmla="*/ 772020 h 1988131"/>
                <a:gd name="connsiteX1605" fmla="*/ 649123 w 1607795"/>
                <a:gd name="connsiteY1605" fmla="*/ 765886 h 1988131"/>
                <a:gd name="connsiteX1606" fmla="*/ 649123 w 1607795"/>
                <a:gd name="connsiteY1606" fmla="*/ 764134 h 1988131"/>
                <a:gd name="connsiteX1607" fmla="*/ 643865 w 1607795"/>
                <a:gd name="connsiteY1607" fmla="*/ 762381 h 1988131"/>
                <a:gd name="connsiteX1608" fmla="*/ 643865 w 1607795"/>
                <a:gd name="connsiteY1608" fmla="*/ 764134 h 1988131"/>
                <a:gd name="connsiteX1609" fmla="*/ 643865 w 1607795"/>
                <a:gd name="connsiteY1609" fmla="*/ 767639 h 1988131"/>
                <a:gd name="connsiteX1610" fmla="*/ 643865 w 1607795"/>
                <a:gd name="connsiteY1610" fmla="*/ 779907 h 1988131"/>
                <a:gd name="connsiteX1611" fmla="*/ 643865 w 1607795"/>
                <a:gd name="connsiteY1611" fmla="*/ 788670 h 1988131"/>
                <a:gd name="connsiteX1612" fmla="*/ 647370 w 1607795"/>
                <a:gd name="connsiteY1612" fmla="*/ 809701 h 1988131"/>
                <a:gd name="connsiteX1613" fmla="*/ 649123 w 1607795"/>
                <a:gd name="connsiteY1613" fmla="*/ 818464 h 1988131"/>
                <a:gd name="connsiteX1614" fmla="*/ 647370 w 1607795"/>
                <a:gd name="connsiteY1614" fmla="*/ 835990 h 1988131"/>
                <a:gd name="connsiteX1615" fmla="*/ 647370 w 1607795"/>
                <a:gd name="connsiteY1615" fmla="*/ 839495 h 1988131"/>
                <a:gd name="connsiteX1616" fmla="*/ 649123 w 1607795"/>
                <a:gd name="connsiteY1616" fmla="*/ 846506 h 1988131"/>
                <a:gd name="connsiteX1617" fmla="*/ 656133 w 1607795"/>
                <a:gd name="connsiteY1617" fmla="*/ 848258 h 1988131"/>
                <a:gd name="connsiteX1618" fmla="*/ 661391 w 1607795"/>
                <a:gd name="connsiteY1618" fmla="*/ 848258 h 1988131"/>
                <a:gd name="connsiteX1619" fmla="*/ 661391 w 1607795"/>
                <a:gd name="connsiteY1619" fmla="*/ 851764 h 1988131"/>
                <a:gd name="connsiteX1620" fmla="*/ 663143 w 1607795"/>
                <a:gd name="connsiteY1620" fmla="*/ 865784 h 1988131"/>
                <a:gd name="connsiteX1621" fmla="*/ 661391 w 1607795"/>
                <a:gd name="connsiteY1621" fmla="*/ 879805 h 1988131"/>
                <a:gd name="connsiteX1622" fmla="*/ 668401 w 1607795"/>
                <a:gd name="connsiteY1622" fmla="*/ 876300 h 1988131"/>
                <a:gd name="connsiteX1623" fmla="*/ 669278 w 1607795"/>
                <a:gd name="connsiteY1623" fmla="*/ 880682 h 1988131"/>
                <a:gd name="connsiteX1624" fmla="*/ 670154 w 1607795"/>
                <a:gd name="connsiteY1624" fmla="*/ 886816 h 1988131"/>
                <a:gd name="connsiteX1625" fmla="*/ 663143 w 1607795"/>
                <a:gd name="connsiteY1625" fmla="*/ 883311 h 1988131"/>
                <a:gd name="connsiteX1626" fmla="*/ 665773 w 1607795"/>
                <a:gd name="connsiteY1626" fmla="*/ 891197 h 1988131"/>
                <a:gd name="connsiteX1627" fmla="*/ 656133 w 1607795"/>
                <a:gd name="connsiteY1627" fmla="*/ 900836 h 1988131"/>
                <a:gd name="connsiteX1628" fmla="*/ 656133 w 1607795"/>
                <a:gd name="connsiteY1628" fmla="*/ 881558 h 1988131"/>
                <a:gd name="connsiteX1629" fmla="*/ 656133 w 1607795"/>
                <a:gd name="connsiteY1629" fmla="*/ 868413 h 1988131"/>
                <a:gd name="connsiteX1630" fmla="*/ 656133 w 1607795"/>
                <a:gd name="connsiteY1630" fmla="*/ 855269 h 1988131"/>
                <a:gd name="connsiteX1631" fmla="*/ 656133 w 1607795"/>
                <a:gd name="connsiteY1631" fmla="*/ 850011 h 1988131"/>
                <a:gd name="connsiteX1632" fmla="*/ 652628 w 1607795"/>
                <a:gd name="connsiteY1632" fmla="*/ 848258 h 1988131"/>
                <a:gd name="connsiteX1633" fmla="*/ 647370 w 1607795"/>
                <a:gd name="connsiteY1633" fmla="*/ 851764 h 1988131"/>
                <a:gd name="connsiteX1634" fmla="*/ 649123 w 1607795"/>
                <a:gd name="connsiteY1634" fmla="*/ 860527 h 1988131"/>
                <a:gd name="connsiteX1635" fmla="*/ 652628 w 1607795"/>
                <a:gd name="connsiteY1635" fmla="*/ 869290 h 1988131"/>
                <a:gd name="connsiteX1636" fmla="*/ 651752 w 1607795"/>
                <a:gd name="connsiteY1636" fmla="*/ 876300 h 1988131"/>
                <a:gd name="connsiteX1637" fmla="*/ 652628 w 1607795"/>
                <a:gd name="connsiteY1637" fmla="*/ 881558 h 1988131"/>
                <a:gd name="connsiteX1638" fmla="*/ 649123 w 1607795"/>
                <a:gd name="connsiteY1638" fmla="*/ 892074 h 1988131"/>
                <a:gd name="connsiteX1639" fmla="*/ 652628 w 1607795"/>
                <a:gd name="connsiteY1639" fmla="*/ 897331 h 1988131"/>
                <a:gd name="connsiteX1640" fmla="*/ 654381 w 1607795"/>
                <a:gd name="connsiteY1640" fmla="*/ 904342 h 1988131"/>
                <a:gd name="connsiteX1641" fmla="*/ 661391 w 1607795"/>
                <a:gd name="connsiteY1641" fmla="*/ 902589 h 1988131"/>
                <a:gd name="connsiteX1642" fmla="*/ 666649 w 1607795"/>
                <a:gd name="connsiteY1642" fmla="*/ 901713 h 1988131"/>
                <a:gd name="connsiteX1643" fmla="*/ 670154 w 1607795"/>
                <a:gd name="connsiteY1643" fmla="*/ 902589 h 1988131"/>
                <a:gd name="connsiteX1644" fmla="*/ 670154 w 1607795"/>
                <a:gd name="connsiteY1644" fmla="*/ 906094 h 1988131"/>
                <a:gd name="connsiteX1645" fmla="*/ 656133 w 1607795"/>
                <a:gd name="connsiteY1645" fmla="*/ 914857 h 1988131"/>
                <a:gd name="connsiteX1646" fmla="*/ 665773 w 1607795"/>
                <a:gd name="connsiteY1646" fmla="*/ 920115 h 1988131"/>
                <a:gd name="connsiteX1647" fmla="*/ 675412 w 1607795"/>
                <a:gd name="connsiteY1647" fmla="*/ 921868 h 1988131"/>
                <a:gd name="connsiteX1648" fmla="*/ 671906 w 1607795"/>
                <a:gd name="connsiteY1648" fmla="*/ 939394 h 1988131"/>
                <a:gd name="connsiteX1649" fmla="*/ 662267 w 1607795"/>
                <a:gd name="connsiteY1649" fmla="*/ 942023 h 1988131"/>
                <a:gd name="connsiteX1650" fmla="*/ 652628 w 1607795"/>
                <a:gd name="connsiteY1650" fmla="*/ 937641 h 1988131"/>
                <a:gd name="connsiteX1651" fmla="*/ 652628 w 1607795"/>
                <a:gd name="connsiteY1651" fmla="*/ 948157 h 1988131"/>
                <a:gd name="connsiteX1652" fmla="*/ 649123 w 1607795"/>
                <a:gd name="connsiteY1652" fmla="*/ 951662 h 1988131"/>
                <a:gd name="connsiteX1653" fmla="*/ 671906 w 1607795"/>
                <a:gd name="connsiteY1653" fmla="*/ 951662 h 1988131"/>
                <a:gd name="connsiteX1654" fmla="*/ 668401 w 1607795"/>
                <a:gd name="connsiteY1654" fmla="*/ 963930 h 1988131"/>
                <a:gd name="connsiteX1655" fmla="*/ 671030 w 1607795"/>
                <a:gd name="connsiteY1655" fmla="*/ 970064 h 1988131"/>
                <a:gd name="connsiteX1656" fmla="*/ 670154 w 1607795"/>
                <a:gd name="connsiteY1656" fmla="*/ 974446 h 1988131"/>
                <a:gd name="connsiteX1657" fmla="*/ 661391 w 1607795"/>
                <a:gd name="connsiteY1657" fmla="*/ 976198 h 1988131"/>
                <a:gd name="connsiteX1658" fmla="*/ 666649 w 1607795"/>
                <a:gd name="connsiteY1658" fmla="*/ 981456 h 1988131"/>
                <a:gd name="connsiteX1659" fmla="*/ 661391 w 1607795"/>
                <a:gd name="connsiteY1659" fmla="*/ 986714 h 1988131"/>
                <a:gd name="connsiteX1660" fmla="*/ 671906 w 1607795"/>
                <a:gd name="connsiteY1660" fmla="*/ 990219 h 1988131"/>
                <a:gd name="connsiteX1661" fmla="*/ 666649 w 1607795"/>
                <a:gd name="connsiteY1661" fmla="*/ 995477 h 1988131"/>
                <a:gd name="connsiteX1662" fmla="*/ 662267 w 1607795"/>
                <a:gd name="connsiteY1662" fmla="*/ 998106 h 1988131"/>
                <a:gd name="connsiteX1663" fmla="*/ 663143 w 1607795"/>
                <a:gd name="connsiteY1663" fmla="*/ 1002487 h 1988131"/>
                <a:gd name="connsiteX1664" fmla="*/ 669278 w 1607795"/>
                <a:gd name="connsiteY1664" fmla="*/ 1005992 h 1988131"/>
                <a:gd name="connsiteX1665" fmla="*/ 668401 w 1607795"/>
                <a:gd name="connsiteY1665" fmla="*/ 1011250 h 1988131"/>
                <a:gd name="connsiteX1666" fmla="*/ 661391 w 1607795"/>
                <a:gd name="connsiteY1666" fmla="*/ 1007745 h 1988131"/>
                <a:gd name="connsiteX1667" fmla="*/ 660116 w 1607795"/>
                <a:gd name="connsiteY1667" fmla="*/ 1014755 h 1988131"/>
                <a:gd name="connsiteX1668" fmla="*/ 663143 w 1607795"/>
                <a:gd name="connsiteY1668" fmla="*/ 1014755 h 1988131"/>
                <a:gd name="connsiteX1669" fmla="*/ 663143 w 1607795"/>
                <a:gd name="connsiteY1669" fmla="*/ 1025521 h 1988131"/>
                <a:gd name="connsiteX1670" fmla="*/ 664020 w 1607795"/>
                <a:gd name="connsiteY1670" fmla="*/ 1025271 h 1988131"/>
                <a:gd name="connsiteX1671" fmla="*/ 670154 w 1607795"/>
                <a:gd name="connsiteY1671" fmla="*/ 1021766 h 1988131"/>
                <a:gd name="connsiteX1672" fmla="*/ 670154 w 1607795"/>
                <a:gd name="connsiteY1672" fmla="*/ 1025271 h 1988131"/>
                <a:gd name="connsiteX1673" fmla="*/ 669278 w 1607795"/>
                <a:gd name="connsiteY1673" fmla="*/ 1031405 h 1988131"/>
                <a:gd name="connsiteX1674" fmla="*/ 675412 w 1607795"/>
                <a:gd name="connsiteY1674" fmla="*/ 1041045 h 1988131"/>
                <a:gd name="connsiteX1675" fmla="*/ 666649 w 1607795"/>
                <a:gd name="connsiteY1675" fmla="*/ 1046302 h 1988131"/>
                <a:gd name="connsiteX1676" fmla="*/ 663143 w 1607795"/>
                <a:gd name="connsiteY1676" fmla="*/ 1046302 h 1988131"/>
                <a:gd name="connsiteX1677" fmla="*/ 663143 w 1607795"/>
                <a:gd name="connsiteY1677" fmla="*/ 1067584 h 1988131"/>
                <a:gd name="connsiteX1678" fmla="*/ 668401 w 1607795"/>
                <a:gd name="connsiteY1678" fmla="*/ 1069086 h 1988131"/>
                <a:gd name="connsiteX1679" fmla="*/ 671906 w 1607795"/>
                <a:gd name="connsiteY1679" fmla="*/ 1074344 h 1988131"/>
                <a:gd name="connsiteX1680" fmla="*/ 670154 w 1607795"/>
                <a:gd name="connsiteY1680" fmla="*/ 1075045 h 1988131"/>
                <a:gd name="connsiteX1681" fmla="*/ 670154 w 1607795"/>
                <a:gd name="connsiteY1681" fmla="*/ 1076096 h 1988131"/>
                <a:gd name="connsiteX1682" fmla="*/ 661391 w 1607795"/>
                <a:gd name="connsiteY1682" fmla="*/ 1077849 h 1988131"/>
                <a:gd name="connsiteX1683" fmla="*/ 657886 w 1607795"/>
                <a:gd name="connsiteY1683" fmla="*/ 1083107 h 1988131"/>
                <a:gd name="connsiteX1684" fmla="*/ 668401 w 1607795"/>
                <a:gd name="connsiteY1684" fmla="*/ 1084859 h 1988131"/>
                <a:gd name="connsiteX1685" fmla="*/ 680669 w 1607795"/>
                <a:gd name="connsiteY1685" fmla="*/ 1083107 h 1988131"/>
                <a:gd name="connsiteX1686" fmla="*/ 680669 w 1607795"/>
                <a:gd name="connsiteY1686" fmla="*/ 1076096 h 1988131"/>
                <a:gd name="connsiteX1687" fmla="*/ 677164 w 1607795"/>
                <a:gd name="connsiteY1687" fmla="*/ 1076096 h 1988131"/>
                <a:gd name="connsiteX1688" fmla="*/ 675412 w 1607795"/>
                <a:gd name="connsiteY1688" fmla="*/ 1074344 h 1988131"/>
                <a:gd name="connsiteX1689" fmla="*/ 675412 w 1607795"/>
                <a:gd name="connsiteY1689" fmla="*/ 1072591 h 1988131"/>
                <a:gd name="connsiteX1690" fmla="*/ 672783 w 1607795"/>
                <a:gd name="connsiteY1690" fmla="*/ 1073468 h 1988131"/>
                <a:gd name="connsiteX1691" fmla="*/ 671906 w 1607795"/>
                <a:gd name="connsiteY1691" fmla="*/ 1074344 h 1988131"/>
                <a:gd name="connsiteX1692" fmla="*/ 674536 w 1607795"/>
                <a:gd name="connsiteY1692" fmla="*/ 1067333 h 1988131"/>
                <a:gd name="connsiteX1693" fmla="*/ 677164 w 1607795"/>
                <a:gd name="connsiteY1693" fmla="*/ 1060323 h 1988131"/>
                <a:gd name="connsiteX1694" fmla="*/ 680669 w 1607795"/>
                <a:gd name="connsiteY1694" fmla="*/ 1060323 h 1988131"/>
                <a:gd name="connsiteX1695" fmla="*/ 680669 w 1607795"/>
                <a:gd name="connsiteY1695" fmla="*/ 1049807 h 1988131"/>
                <a:gd name="connsiteX1696" fmla="*/ 680888 w 1607795"/>
                <a:gd name="connsiteY1696" fmla="*/ 1044550 h 1988131"/>
                <a:gd name="connsiteX1697" fmla="*/ 681222 w 1607795"/>
                <a:gd name="connsiteY1697" fmla="*/ 1040098 h 1988131"/>
                <a:gd name="connsiteX1698" fmla="*/ 678917 w 1607795"/>
                <a:gd name="connsiteY1698" fmla="*/ 1034910 h 1988131"/>
                <a:gd name="connsiteX1699" fmla="*/ 682370 w 1607795"/>
                <a:gd name="connsiteY1699" fmla="*/ 1028869 h 1988131"/>
                <a:gd name="connsiteX1700" fmla="*/ 682642 w 1607795"/>
                <a:gd name="connsiteY1700" fmla="*/ 1026585 h 1988131"/>
                <a:gd name="connsiteX1701" fmla="*/ 684175 w 1607795"/>
                <a:gd name="connsiteY1701" fmla="*/ 1020013 h 1988131"/>
                <a:gd name="connsiteX1702" fmla="*/ 687938 w 1607795"/>
                <a:gd name="connsiteY1702" fmla="*/ 1026035 h 1988131"/>
                <a:gd name="connsiteX1703" fmla="*/ 691185 w 1607795"/>
                <a:gd name="connsiteY1703" fmla="*/ 962178 h 1988131"/>
                <a:gd name="connsiteX1704" fmla="*/ 699948 w 1607795"/>
                <a:gd name="connsiteY1704" fmla="*/ 963930 h 1988131"/>
                <a:gd name="connsiteX1705" fmla="*/ 694691 w 1607795"/>
                <a:gd name="connsiteY1705" fmla="*/ 972693 h 1988131"/>
                <a:gd name="connsiteX1706" fmla="*/ 695566 w 1607795"/>
                <a:gd name="connsiteY1706" fmla="*/ 974446 h 1988131"/>
                <a:gd name="connsiteX1707" fmla="*/ 694691 w 1607795"/>
                <a:gd name="connsiteY1707" fmla="*/ 976198 h 1988131"/>
                <a:gd name="connsiteX1708" fmla="*/ 694691 w 1607795"/>
                <a:gd name="connsiteY1708" fmla="*/ 981456 h 1988131"/>
                <a:gd name="connsiteX1709" fmla="*/ 697319 w 1607795"/>
                <a:gd name="connsiteY1709" fmla="*/ 996353 h 1988131"/>
                <a:gd name="connsiteX1710" fmla="*/ 698196 w 1607795"/>
                <a:gd name="connsiteY1710" fmla="*/ 1011250 h 1988131"/>
                <a:gd name="connsiteX1711" fmla="*/ 694691 w 1607795"/>
                <a:gd name="connsiteY1711" fmla="*/ 1021766 h 1988131"/>
                <a:gd name="connsiteX1712" fmla="*/ 694691 w 1607795"/>
                <a:gd name="connsiteY1712" fmla="*/ 1027024 h 1988131"/>
                <a:gd name="connsiteX1713" fmla="*/ 699948 w 1607795"/>
                <a:gd name="connsiteY1713" fmla="*/ 1032282 h 1988131"/>
                <a:gd name="connsiteX1714" fmla="*/ 698196 w 1607795"/>
                <a:gd name="connsiteY1714" fmla="*/ 1048055 h 1988131"/>
                <a:gd name="connsiteX1715" fmla="*/ 691185 w 1607795"/>
                <a:gd name="connsiteY1715" fmla="*/ 1048055 h 1988131"/>
                <a:gd name="connsiteX1716" fmla="*/ 694691 w 1607795"/>
                <a:gd name="connsiteY1716" fmla="*/ 1060323 h 1988131"/>
                <a:gd name="connsiteX1717" fmla="*/ 693814 w 1607795"/>
                <a:gd name="connsiteY1717" fmla="*/ 1063828 h 1988131"/>
                <a:gd name="connsiteX1718" fmla="*/ 690134 w 1607795"/>
                <a:gd name="connsiteY1718" fmla="*/ 1064646 h 1988131"/>
                <a:gd name="connsiteX1719" fmla="*/ 689432 w 1607795"/>
                <a:gd name="connsiteY1719" fmla="*/ 1065581 h 1988131"/>
                <a:gd name="connsiteX1720" fmla="*/ 685928 w 1607795"/>
                <a:gd name="connsiteY1720" fmla="*/ 1070839 h 1988131"/>
                <a:gd name="connsiteX1721" fmla="*/ 689432 w 1607795"/>
                <a:gd name="connsiteY1721" fmla="*/ 1076973 h 1988131"/>
                <a:gd name="connsiteX1722" fmla="*/ 689432 w 1607795"/>
                <a:gd name="connsiteY1722" fmla="*/ 1083107 h 1988131"/>
                <a:gd name="connsiteX1723" fmla="*/ 682423 w 1607795"/>
                <a:gd name="connsiteY1723" fmla="*/ 1104138 h 1988131"/>
                <a:gd name="connsiteX1724" fmla="*/ 685928 w 1607795"/>
                <a:gd name="connsiteY1724" fmla="*/ 1118159 h 1988131"/>
                <a:gd name="connsiteX1725" fmla="*/ 689432 w 1607795"/>
                <a:gd name="connsiteY1725" fmla="*/ 1123417 h 1988131"/>
                <a:gd name="connsiteX1726" fmla="*/ 687680 w 1607795"/>
                <a:gd name="connsiteY1726" fmla="*/ 1137437 h 1988131"/>
                <a:gd name="connsiteX1727" fmla="*/ 689432 w 1607795"/>
                <a:gd name="connsiteY1727" fmla="*/ 1149706 h 1988131"/>
                <a:gd name="connsiteX1728" fmla="*/ 694691 w 1607795"/>
                <a:gd name="connsiteY1728" fmla="*/ 1151458 h 1988131"/>
                <a:gd name="connsiteX1729" fmla="*/ 701701 w 1607795"/>
                <a:gd name="connsiteY1729" fmla="*/ 1051560 h 1988131"/>
                <a:gd name="connsiteX1730" fmla="*/ 706959 w 1607795"/>
                <a:gd name="connsiteY1730" fmla="*/ 998982 h 1988131"/>
                <a:gd name="connsiteX1731" fmla="*/ 708711 w 1607795"/>
                <a:gd name="connsiteY1731" fmla="*/ 998982 h 1988131"/>
                <a:gd name="connsiteX1732" fmla="*/ 710464 w 1607795"/>
                <a:gd name="connsiteY1732" fmla="*/ 1001611 h 1988131"/>
                <a:gd name="connsiteX1733" fmla="*/ 712216 w 1607795"/>
                <a:gd name="connsiteY1733" fmla="*/ 1004240 h 1988131"/>
                <a:gd name="connsiteX1734" fmla="*/ 712216 w 1607795"/>
                <a:gd name="connsiteY1734" fmla="*/ 1014755 h 1988131"/>
                <a:gd name="connsiteX1735" fmla="*/ 708711 w 1607795"/>
                <a:gd name="connsiteY1735" fmla="*/ 1034034 h 1988131"/>
                <a:gd name="connsiteX1736" fmla="*/ 706959 w 1607795"/>
                <a:gd name="connsiteY1736" fmla="*/ 1034034 h 1988131"/>
                <a:gd name="connsiteX1737" fmla="*/ 703454 w 1607795"/>
                <a:gd name="connsiteY1737" fmla="*/ 1049807 h 1988131"/>
                <a:gd name="connsiteX1738" fmla="*/ 698196 w 1607795"/>
                <a:gd name="connsiteY1738" fmla="*/ 1123417 h 1988131"/>
                <a:gd name="connsiteX1739" fmla="*/ 699948 w 1607795"/>
                <a:gd name="connsiteY1739" fmla="*/ 1137437 h 1988131"/>
                <a:gd name="connsiteX1740" fmla="*/ 694691 w 1607795"/>
                <a:gd name="connsiteY1740" fmla="*/ 1168984 h 1988131"/>
                <a:gd name="connsiteX1741" fmla="*/ 694691 w 1607795"/>
                <a:gd name="connsiteY1741" fmla="*/ 1181253 h 1988131"/>
                <a:gd name="connsiteX1742" fmla="*/ 699948 w 1607795"/>
                <a:gd name="connsiteY1742" fmla="*/ 1204036 h 1988131"/>
                <a:gd name="connsiteX1743" fmla="*/ 701701 w 1607795"/>
                <a:gd name="connsiteY1743" fmla="*/ 1211047 h 1988131"/>
                <a:gd name="connsiteX1744" fmla="*/ 694691 w 1607795"/>
                <a:gd name="connsiteY1744" fmla="*/ 1223315 h 1988131"/>
                <a:gd name="connsiteX1745" fmla="*/ 682423 w 1607795"/>
                <a:gd name="connsiteY1745" fmla="*/ 1247851 h 1988131"/>
                <a:gd name="connsiteX1746" fmla="*/ 666649 w 1607795"/>
                <a:gd name="connsiteY1746" fmla="*/ 1265377 h 1988131"/>
                <a:gd name="connsiteX1747" fmla="*/ 661391 w 1607795"/>
                <a:gd name="connsiteY1747" fmla="*/ 1270635 h 1988131"/>
                <a:gd name="connsiteX1748" fmla="*/ 659638 w 1607795"/>
                <a:gd name="connsiteY1748" fmla="*/ 1286408 h 1988131"/>
                <a:gd name="connsiteX1749" fmla="*/ 657886 w 1607795"/>
                <a:gd name="connsiteY1749" fmla="*/ 1303934 h 1988131"/>
                <a:gd name="connsiteX1750" fmla="*/ 650875 w 1607795"/>
                <a:gd name="connsiteY1750" fmla="*/ 1307440 h 1988131"/>
                <a:gd name="connsiteX1751" fmla="*/ 640360 w 1607795"/>
                <a:gd name="connsiteY1751" fmla="*/ 1303934 h 1988131"/>
                <a:gd name="connsiteX1752" fmla="*/ 637731 w 1607795"/>
                <a:gd name="connsiteY1752" fmla="*/ 1303934 h 1988131"/>
                <a:gd name="connsiteX1753" fmla="*/ 633349 w 1607795"/>
                <a:gd name="connsiteY1753" fmla="*/ 1303934 h 1988131"/>
                <a:gd name="connsiteX1754" fmla="*/ 614071 w 1607795"/>
                <a:gd name="connsiteY1754" fmla="*/ 1307440 h 1988131"/>
                <a:gd name="connsiteX1755" fmla="*/ 607937 w 1607795"/>
                <a:gd name="connsiteY1755" fmla="*/ 1310945 h 1988131"/>
                <a:gd name="connsiteX1756" fmla="*/ 608813 w 1607795"/>
                <a:gd name="connsiteY1756" fmla="*/ 1316203 h 1988131"/>
                <a:gd name="connsiteX1757" fmla="*/ 604431 w 1607795"/>
                <a:gd name="connsiteY1757" fmla="*/ 1315326 h 1988131"/>
                <a:gd name="connsiteX1758" fmla="*/ 605308 w 1607795"/>
                <a:gd name="connsiteY1758" fmla="*/ 1312697 h 1988131"/>
                <a:gd name="connsiteX1759" fmla="*/ 579019 w 1607795"/>
                <a:gd name="connsiteY1759" fmla="*/ 1316203 h 1988131"/>
                <a:gd name="connsiteX1760" fmla="*/ 580772 w 1607795"/>
                <a:gd name="connsiteY1760" fmla="*/ 1323213 h 1988131"/>
                <a:gd name="connsiteX1761" fmla="*/ 580772 w 1607795"/>
                <a:gd name="connsiteY1761" fmla="*/ 1330224 h 1988131"/>
                <a:gd name="connsiteX1762" fmla="*/ 579019 w 1607795"/>
                <a:gd name="connsiteY1762" fmla="*/ 1332852 h 1988131"/>
                <a:gd name="connsiteX1763" fmla="*/ 577266 w 1607795"/>
                <a:gd name="connsiteY1763" fmla="*/ 1335481 h 1988131"/>
                <a:gd name="connsiteX1764" fmla="*/ 579019 w 1607795"/>
                <a:gd name="connsiteY1764" fmla="*/ 1344244 h 1988131"/>
                <a:gd name="connsiteX1765" fmla="*/ 566750 w 1607795"/>
                <a:gd name="connsiteY1765" fmla="*/ 1342492 h 1988131"/>
                <a:gd name="connsiteX1766" fmla="*/ 550977 w 1607795"/>
                <a:gd name="connsiteY1766" fmla="*/ 1347749 h 1988131"/>
                <a:gd name="connsiteX1767" fmla="*/ 554482 w 1607795"/>
                <a:gd name="connsiteY1767" fmla="*/ 1356512 h 1988131"/>
                <a:gd name="connsiteX1768" fmla="*/ 543967 w 1607795"/>
                <a:gd name="connsiteY1768" fmla="*/ 1356512 h 1988131"/>
                <a:gd name="connsiteX1769" fmla="*/ 540462 w 1607795"/>
                <a:gd name="connsiteY1769" fmla="*/ 1360018 h 1988131"/>
                <a:gd name="connsiteX1770" fmla="*/ 533451 w 1607795"/>
                <a:gd name="connsiteY1770" fmla="*/ 1360018 h 1988131"/>
                <a:gd name="connsiteX1771" fmla="*/ 529946 w 1607795"/>
                <a:gd name="connsiteY1771" fmla="*/ 1360018 h 1988131"/>
                <a:gd name="connsiteX1772" fmla="*/ 498399 w 1607795"/>
                <a:gd name="connsiteY1772" fmla="*/ 1367028 h 1988131"/>
                <a:gd name="connsiteX1773" fmla="*/ 473863 w 1607795"/>
                <a:gd name="connsiteY1773" fmla="*/ 1386307 h 1988131"/>
                <a:gd name="connsiteX1774" fmla="*/ 462471 w 1607795"/>
                <a:gd name="connsiteY1774" fmla="*/ 1392441 h 1988131"/>
                <a:gd name="connsiteX1775" fmla="*/ 454584 w 1607795"/>
                <a:gd name="connsiteY1775" fmla="*/ 1396822 h 1988131"/>
                <a:gd name="connsiteX1776" fmla="*/ 455460 w 1607795"/>
                <a:gd name="connsiteY1776" fmla="*/ 1397699 h 1988131"/>
                <a:gd name="connsiteX1777" fmla="*/ 456337 w 1607795"/>
                <a:gd name="connsiteY1777" fmla="*/ 1398575 h 1988131"/>
                <a:gd name="connsiteX1778" fmla="*/ 437058 w 1607795"/>
                <a:gd name="connsiteY1778" fmla="*/ 1417853 h 1988131"/>
                <a:gd name="connsiteX1779" fmla="*/ 407264 w 1607795"/>
                <a:gd name="connsiteY1779" fmla="*/ 1430122 h 1988131"/>
                <a:gd name="connsiteX1780" fmla="*/ 387985 w 1607795"/>
                <a:gd name="connsiteY1780" fmla="*/ 1435379 h 1988131"/>
                <a:gd name="connsiteX1781" fmla="*/ 366954 w 1607795"/>
                <a:gd name="connsiteY1781" fmla="*/ 1440199 h 1988131"/>
                <a:gd name="connsiteX1782" fmla="*/ 361327 w 1607795"/>
                <a:gd name="connsiteY1782" fmla="*/ 1441908 h 1988131"/>
                <a:gd name="connsiteX1783" fmla="*/ 368707 w 1607795"/>
                <a:gd name="connsiteY1783" fmla="*/ 1447648 h 1988131"/>
                <a:gd name="connsiteX1784" fmla="*/ 363011 w 1607795"/>
                <a:gd name="connsiteY1784" fmla="*/ 1445457 h 1988131"/>
                <a:gd name="connsiteX1785" fmla="*/ 358762 w 1607795"/>
                <a:gd name="connsiteY1785" fmla="*/ 1442686 h 1988131"/>
                <a:gd name="connsiteX1786" fmla="*/ 342418 w 1607795"/>
                <a:gd name="connsiteY1786" fmla="*/ 1447648 h 1988131"/>
                <a:gd name="connsiteX1787" fmla="*/ 317881 w 1607795"/>
                <a:gd name="connsiteY1787" fmla="*/ 1457287 h 1988131"/>
                <a:gd name="connsiteX1788" fmla="*/ 291592 w 1607795"/>
                <a:gd name="connsiteY1788" fmla="*/ 1468679 h 1988131"/>
                <a:gd name="connsiteX1789" fmla="*/ 268808 w 1607795"/>
                <a:gd name="connsiteY1789" fmla="*/ 1470432 h 1988131"/>
                <a:gd name="connsiteX1790" fmla="*/ 291592 w 1607795"/>
                <a:gd name="connsiteY1790" fmla="*/ 1458163 h 1988131"/>
                <a:gd name="connsiteX1791" fmla="*/ 277571 w 1607795"/>
                <a:gd name="connsiteY1791" fmla="*/ 1458163 h 1988131"/>
                <a:gd name="connsiteX1792" fmla="*/ 277571 w 1607795"/>
                <a:gd name="connsiteY1792" fmla="*/ 1453490 h 1988131"/>
                <a:gd name="connsiteX1793" fmla="*/ 270561 w 1607795"/>
                <a:gd name="connsiteY1793" fmla="*/ 1451153 h 1988131"/>
                <a:gd name="connsiteX1794" fmla="*/ 265303 w 1607795"/>
                <a:gd name="connsiteY1794" fmla="*/ 1452029 h 1988131"/>
                <a:gd name="connsiteX1795" fmla="*/ 258293 w 1607795"/>
                <a:gd name="connsiteY1795" fmla="*/ 1447648 h 1988131"/>
                <a:gd name="connsiteX1796" fmla="*/ 281077 w 1607795"/>
                <a:gd name="connsiteY1796" fmla="*/ 1445895 h 1988131"/>
                <a:gd name="connsiteX1797" fmla="*/ 284582 w 1607795"/>
                <a:gd name="connsiteY1797" fmla="*/ 1444142 h 1988131"/>
                <a:gd name="connsiteX1798" fmla="*/ 293345 w 1607795"/>
                <a:gd name="connsiteY1798" fmla="*/ 1445019 h 1988131"/>
                <a:gd name="connsiteX1799" fmla="*/ 300356 w 1607795"/>
                <a:gd name="connsiteY1799" fmla="*/ 1440637 h 1988131"/>
                <a:gd name="connsiteX1800" fmla="*/ 295974 w 1607795"/>
                <a:gd name="connsiteY1800" fmla="*/ 1436256 h 1988131"/>
                <a:gd name="connsiteX1801" fmla="*/ 295097 w 1607795"/>
                <a:gd name="connsiteY1801" fmla="*/ 1431874 h 1988131"/>
                <a:gd name="connsiteX1802" fmla="*/ 296092 w 1607795"/>
                <a:gd name="connsiteY1802" fmla="*/ 1428723 h 1988131"/>
                <a:gd name="connsiteX1803" fmla="*/ 288087 w 1607795"/>
                <a:gd name="connsiteY1803" fmla="*/ 1426616 h 1988131"/>
                <a:gd name="connsiteX1804" fmla="*/ 256540 w 1607795"/>
                <a:gd name="connsiteY1804" fmla="*/ 1416101 h 1988131"/>
                <a:gd name="connsiteX1805" fmla="*/ 249530 w 1607795"/>
                <a:gd name="connsiteY1805" fmla="*/ 1414348 h 1988131"/>
                <a:gd name="connsiteX1806" fmla="*/ 242520 w 1607795"/>
                <a:gd name="connsiteY1806" fmla="*/ 1412596 h 1988131"/>
                <a:gd name="connsiteX1807" fmla="*/ 237483 w 1607795"/>
                <a:gd name="connsiteY1807" fmla="*/ 1412065 h 1988131"/>
                <a:gd name="connsiteX1808" fmla="*/ 232004 w 1607795"/>
                <a:gd name="connsiteY1808" fmla="*/ 1414348 h 1988131"/>
                <a:gd name="connsiteX1809" fmla="*/ 216231 w 1607795"/>
                <a:gd name="connsiteY1809" fmla="*/ 1417853 h 1988131"/>
                <a:gd name="connsiteX1810" fmla="*/ 214478 w 1607795"/>
                <a:gd name="connsiteY1810" fmla="*/ 1417853 h 1988131"/>
                <a:gd name="connsiteX1811" fmla="*/ 228734 w 1607795"/>
                <a:gd name="connsiteY1811" fmla="*/ 1411145 h 1988131"/>
                <a:gd name="connsiteX1812" fmla="*/ 209220 w 1607795"/>
                <a:gd name="connsiteY1812" fmla="*/ 1409090 h 1988131"/>
                <a:gd name="connsiteX1813" fmla="*/ 184684 w 1607795"/>
                <a:gd name="connsiteY1813" fmla="*/ 1403833 h 1988131"/>
                <a:gd name="connsiteX1814" fmla="*/ 174168 w 1607795"/>
                <a:gd name="connsiteY1814" fmla="*/ 1398575 h 1988131"/>
                <a:gd name="connsiteX1815" fmla="*/ 167158 w 1607795"/>
                <a:gd name="connsiteY1815" fmla="*/ 1400327 h 1988131"/>
                <a:gd name="connsiteX1816" fmla="*/ 156642 w 1607795"/>
                <a:gd name="connsiteY1816" fmla="*/ 1393317 h 1988131"/>
                <a:gd name="connsiteX1817" fmla="*/ 147879 w 1607795"/>
                <a:gd name="connsiteY1817" fmla="*/ 1391565 h 1988131"/>
                <a:gd name="connsiteX1818" fmla="*/ 135611 w 1607795"/>
                <a:gd name="connsiteY1818" fmla="*/ 1389812 h 1988131"/>
                <a:gd name="connsiteX1819" fmla="*/ 128601 w 1607795"/>
                <a:gd name="connsiteY1819" fmla="*/ 1388059 h 1988131"/>
                <a:gd name="connsiteX1820" fmla="*/ 123343 w 1607795"/>
                <a:gd name="connsiteY1820" fmla="*/ 1388059 h 1988131"/>
                <a:gd name="connsiteX1821" fmla="*/ 118085 w 1607795"/>
                <a:gd name="connsiteY1821" fmla="*/ 1384554 h 1988131"/>
                <a:gd name="connsiteX1822" fmla="*/ 102312 w 1607795"/>
                <a:gd name="connsiteY1822" fmla="*/ 1384554 h 1988131"/>
                <a:gd name="connsiteX1823" fmla="*/ 94425 w 1607795"/>
                <a:gd name="connsiteY1823" fmla="*/ 1383678 h 1988131"/>
                <a:gd name="connsiteX1824" fmla="*/ 84786 w 1607795"/>
                <a:gd name="connsiteY1824" fmla="*/ 1379296 h 1988131"/>
                <a:gd name="connsiteX1825" fmla="*/ 118085 w 1607795"/>
                <a:gd name="connsiteY1825" fmla="*/ 1375791 h 1988131"/>
                <a:gd name="connsiteX1826" fmla="*/ 112827 w 1607795"/>
                <a:gd name="connsiteY1826" fmla="*/ 1375791 h 1988131"/>
                <a:gd name="connsiteX1827" fmla="*/ 102312 w 1607795"/>
                <a:gd name="connsiteY1827" fmla="*/ 1370533 h 1988131"/>
                <a:gd name="connsiteX1828" fmla="*/ 98806 w 1607795"/>
                <a:gd name="connsiteY1828" fmla="*/ 1370533 h 1988131"/>
                <a:gd name="connsiteX1829" fmla="*/ 95301 w 1607795"/>
                <a:gd name="connsiteY1829" fmla="*/ 1370533 h 1988131"/>
                <a:gd name="connsiteX1830" fmla="*/ 84786 w 1607795"/>
                <a:gd name="connsiteY1830" fmla="*/ 1370533 h 1988131"/>
                <a:gd name="connsiteX1831" fmla="*/ 47981 w 1607795"/>
                <a:gd name="connsiteY1831" fmla="*/ 1365275 h 1988131"/>
                <a:gd name="connsiteX1832" fmla="*/ 43599 w 1607795"/>
                <a:gd name="connsiteY1832" fmla="*/ 1364399 h 1988131"/>
                <a:gd name="connsiteX1833" fmla="*/ 40971 w 1607795"/>
                <a:gd name="connsiteY1833" fmla="*/ 1365275 h 1988131"/>
                <a:gd name="connsiteX1834" fmla="*/ 33960 w 1607795"/>
                <a:gd name="connsiteY1834" fmla="*/ 1367028 h 1988131"/>
                <a:gd name="connsiteX1835" fmla="*/ 21692 w 1607795"/>
                <a:gd name="connsiteY1835" fmla="*/ 1367028 h 1988131"/>
                <a:gd name="connsiteX1836" fmla="*/ 11176 w 1607795"/>
                <a:gd name="connsiteY1836" fmla="*/ 1365275 h 1988131"/>
                <a:gd name="connsiteX1837" fmla="*/ 4166 w 1607795"/>
                <a:gd name="connsiteY1837" fmla="*/ 1361770 h 1988131"/>
                <a:gd name="connsiteX1838" fmla="*/ 0 w 1607795"/>
                <a:gd name="connsiteY1838" fmla="*/ 1359271 h 1988131"/>
                <a:gd name="connsiteX1839" fmla="*/ 0 w 1607795"/>
                <a:gd name="connsiteY1839" fmla="*/ 1167804 h 1988131"/>
                <a:gd name="connsiteX1840" fmla="*/ 7671 w 1607795"/>
                <a:gd name="connsiteY1840" fmla="*/ 1168984 h 1988131"/>
                <a:gd name="connsiteX1841" fmla="*/ 32207 w 1607795"/>
                <a:gd name="connsiteY1841" fmla="*/ 1172490 h 1988131"/>
                <a:gd name="connsiteX1842" fmla="*/ 35713 w 1607795"/>
                <a:gd name="connsiteY1842" fmla="*/ 1177747 h 1988131"/>
                <a:gd name="connsiteX1843" fmla="*/ 32207 w 1607795"/>
                <a:gd name="connsiteY1843" fmla="*/ 1177747 h 1988131"/>
                <a:gd name="connsiteX1844" fmla="*/ 52363 w 1607795"/>
                <a:gd name="connsiteY1844" fmla="*/ 1183881 h 1988131"/>
                <a:gd name="connsiteX1845" fmla="*/ 69012 w 1607795"/>
                <a:gd name="connsiteY1845" fmla="*/ 1184758 h 1988131"/>
                <a:gd name="connsiteX1846" fmla="*/ 47981 w 1607795"/>
                <a:gd name="connsiteY1846" fmla="*/ 1188263 h 1988131"/>
                <a:gd name="connsiteX1847" fmla="*/ 54115 w 1607795"/>
                <a:gd name="connsiteY1847" fmla="*/ 1194397 h 1988131"/>
                <a:gd name="connsiteX1848" fmla="*/ 60249 w 1607795"/>
                <a:gd name="connsiteY1848" fmla="*/ 1198778 h 1988131"/>
                <a:gd name="connsiteX1849" fmla="*/ 63755 w 1607795"/>
                <a:gd name="connsiteY1849" fmla="*/ 1198778 h 1988131"/>
                <a:gd name="connsiteX1850" fmla="*/ 69012 w 1607795"/>
                <a:gd name="connsiteY1850" fmla="*/ 1202284 h 1988131"/>
                <a:gd name="connsiteX1851" fmla="*/ 70765 w 1607795"/>
                <a:gd name="connsiteY1851" fmla="*/ 1202284 h 1988131"/>
                <a:gd name="connsiteX1852" fmla="*/ 97054 w 1607795"/>
                <a:gd name="connsiteY1852" fmla="*/ 1205789 h 1988131"/>
                <a:gd name="connsiteX1853" fmla="*/ 107569 w 1607795"/>
                <a:gd name="connsiteY1853" fmla="*/ 1209294 h 1988131"/>
                <a:gd name="connsiteX1854" fmla="*/ 151384 w 1607795"/>
                <a:gd name="connsiteY1854" fmla="*/ 1209294 h 1988131"/>
                <a:gd name="connsiteX1855" fmla="*/ 160147 w 1607795"/>
                <a:gd name="connsiteY1855" fmla="*/ 1212799 h 1988131"/>
                <a:gd name="connsiteX1856" fmla="*/ 163653 w 1607795"/>
                <a:gd name="connsiteY1856" fmla="*/ 1207541 h 1988131"/>
                <a:gd name="connsiteX1857" fmla="*/ 171300 w 1607795"/>
                <a:gd name="connsiteY1857" fmla="*/ 1206586 h 1988131"/>
                <a:gd name="connsiteX1858" fmla="*/ 168910 w 1607795"/>
                <a:gd name="connsiteY1858" fmla="*/ 1206227 h 1988131"/>
                <a:gd name="connsiteX1859" fmla="*/ 163653 w 1607795"/>
                <a:gd name="connsiteY1859" fmla="*/ 1202284 h 1988131"/>
                <a:gd name="connsiteX1860" fmla="*/ 154889 w 1607795"/>
                <a:gd name="connsiteY1860" fmla="*/ 1193521 h 1988131"/>
                <a:gd name="connsiteX1861" fmla="*/ 147879 w 1607795"/>
                <a:gd name="connsiteY1861" fmla="*/ 1191768 h 1988131"/>
                <a:gd name="connsiteX1862" fmla="*/ 147879 w 1607795"/>
                <a:gd name="connsiteY1862" fmla="*/ 1190015 h 1988131"/>
                <a:gd name="connsiteX1863" fmla="*/ 158395 w 1607795"/>
                <a:gd name="connsiteY1863" fmla="*/ 1188263 h 1988131"/>
                <a:gd name="connsiteX1864" fmla="*/ 156642 w 1607795"/>
                <a:gd name="connsiteY1864" fmla="*/ 1188263 h 1988131"/>
                <a:gd name="connsiteX1865" fmla="*/ 148756 w 1607795"/>
                <a:gd name="connsiteY1865" fmla="*/ 1180376 h 1988131"/>
                <a:gd name="connsiteX1866" fmla="*/ 140869 w 1607795"/>
                <a:gd name="connsiteY1866" fmla="*/ 1172490 h 1988131"/>
                <a:gd name="connsiteX1867" fmla="*/ 126848 w 1607795"/>
                <a:gd name="connsiteY1867" fmla="*/ 1160221 h 1988131"/>
                <a:gd name="connsiteX1868" fmla="*/ 116332 w 1607795"/>
                <a:gd name="connsiteY1868" fmla="*/ 1146200 h 1988131"/>
                <a:gd name="connsiteX1869" fmla="*/ 125096 w 1607795"/>
                <a:gd name="connsiteY1869" fmla="*/ 1149706 h 1988131"/>
                <a:gd name="connsiteX1870" fmla="*/ 150508 w 1607795"/>
                <a:gd name="connsiteY1870" fmla="*/ 1173366 h 1988131"/>
                <a:gd name="connsiteX1871" fmla="*/ 179426 w 1607795"/>
                <a:gd name="connsiteY1871" fmla="*/ 1195273 h 1988131"/>
                <a:gd name="connsiteX1872" fmla="*/ 189722 w 1607795"/>
                <a:gd name="connsiteY1872" fmla="*/ 1204283 h 1988131"/>
                <a:gd name="connsiteX1873" fmla="*/ 191694 w 1607795"/>
                <a:gd name="connsiteY1873" fmla="*/ 1204036 h 1988131"/>
                <a:gd name="connsiteX1874" fmla="*/ 209220 w 1607795"/>
                <a:gd name="connsiteY1874" fmla="*/ 1205789 h 1988131"/>
                <a:gd name="connsiteX1875" fmla="*/ 244272 w 1607795"/>
                <a:gd name="connsiteY1875" fmla="*/ 1216304 h 1988131"/>
                <a:gd name="connsiteX1876" fmla="*/ 247777 w 1607795"/>
                <a:gd name="connsiteY1876" fmla="*/ 1219810 h 1988131"/>
                <a:gd name="connsiteX1877" fmla="*/ 258293 w 1607795"/>
                <a:gd name="connsiteY1877" fmla="*/ 1219810 h 1988131"/>
                <a:gd name="connsiteX1878" fmla="*/ 253911 w 1607795"/>
                <a:gd name="connsiteY1878" fmla="*/ 1217181 h 1988131"/>
                <a:gd name="connsiteX1879" fmla="*/ 251283 w 1607795"/>
                <a:gd name="connsiteY1879" fmla="*/ 1216304 h 1988131"/>
                <a:gd name="connsiteX1880" fmla="*/ 247777 w 1607795"/>
                <a:gd name="connsiteY1880" fmla="*/ 1212799 h 1988131"/>
                <a:gd name="connsiteX1881" fmla="*/ 242520 w 1607795"/>
                <a:gd name="connsiteY1881" fmla="*/ 1211047 h 1988131"/>
                <a:gd name="connsiteX1882" fmla="*/ 242520 w 1607795"/>
                <a:gd name="connsiteY1882" fmla="*/ 1205789 h 1988131"/>
                <a:gd name="connsiteX1883" fmla="*/ 293345 w 1607795"/>
                <a:gd name="connsiteY1883" fmla="*/ 1230325 h 1988131"/>
                <a:gd name="connsiteX1884" fmla="*/ 291592 w 1607795"/>
                <a:gd name="connsiteY1884" fmla="*/ 1221562 h 1988131"/>
                <a:gd name="connsiteX1885" fmla="*/ 275819 w 1607795"/>
                <a:gd name="connsiteY1885" fmla="*/ 1214552 h 1988131"/>
                <a:gd name="connsiteX1886" fmla="*/ 260046 w 1607795"/>
                <a:gd name="connsiteY1886" fmla="*/ 1202284 h 1988131"/>
                <a:gd name="connsiteX1887" fmla="*/ 267056 w 1607795"/>
                <a:gd name="connsiteY1887" fmla="*/ 1205789 h 1988131"/>
                <a:gd name="connsiteX1888" fmla="*/ 309118 w 1607795"/>
                <a:gd name="connsiteY1888" fmla="*/ 1230325 h 1988131"/>
                <a:gd name="connsiteX1889" fmla="*/ 317557 w 1607795"/>
                <a:gd name="connsiteY1889" fmla="*/ 1236232 h 1988131"/>
                <a:gd name="connsiteX1890" fmla="*/ 326276 w 1607795"/>
                <a:gd name="connsiteY1890" fmla="*/ 1235609 h 1988131"/>
                <a:gd name="connsiteX1891" fmla="*/ 321387 w 1607795"/>
                <a:gd name="connsiteY1891" fmla="*/ 1232078 h 1988131"/>
                <a:gd name="connsiteX1892" fmla="*/ 322263 w 1607795"/>
                <a:gd name="connsiteY1892" fmla="*/ 1231201 h 1988131"/>
                <a:gd name="connsiteX1893" fmla="*/ 323139 w 1607795"/>
                <a:gd name="connsiteY1893" fmla="*/ 1230325 h 1988131"/>
                <a:gd name="connsiteX1894" fmla="*/ 329485 w 1607795"/>
                <a:gd name="connsiteY1894" fmla="*/ 1234292 h 1988131"/>
                <a:gd name="connsiteX1895" fmla="*/ 345923 w 1607795"/>
                <a:gd name="connsiteY1895" fmla="*/ 1226820 h 1988131"/>
                <a:gd name="connsiteX1896" fmla="*/ 356439 w 1607795"/>
                <a:gd name="connsiteY1896" fmla="*/ 1223315 h 1988131"/>
                <a:gd name="connsiteX1897" fmla="*/ 359944 w 1607795"/>
                <a:gd name="connsiteY1897" fmla="*/ 1219810 h 1988131"/>
                <a:gd name="connsiteX1898" fmla="*/ 376594 w 1607795"/>
                <a:gd name="connsiteY1898" fmla="*/ 1209294 h 1988131"/>
                <a:gd name="connsiteX1899" fmla="*/ 393243 w 1607795"/>
                <a:gd name="connsiteY1899" fmla="*/ 1198778 h 1988131"/>
                <a:gd name="connsiteX1900" fmla="*/ 435306 w 1607795"/>
                <a:gd name="connsiteY1900" fmla="*/ 1161974 h 1988131"/>
                <a:gd name="connsiteX1901" fmla="*/ 447574 w 1607795"/>
                <a:gd name="connsiteY1901" fmla="*/ 1144448 h 1988131"/>
                <a:gd name="connsiteX1902" fmla="*/ 455460 w 1607795"/>
                <a:gd name="connsiteY1902" fmla="*/ 1141819 h 1988131"/>
                <a:gd name="connsiteX1903" fmla="*/ 463347 w 1607795"/>
                <a:gd name="connsiteY1903" fmla="*/ 1139190 h 1988131"/>
                <a:gd name="connsiteX1904" fmla="*/ 475615 w 1607795"/>
                <a:gd name="connsiteY1904" fmla="*/ 1130427 h 1988131"/>
                <a:gd name="connsiteX1905" fmla="*/ 463347 w 1607795"/>
                <a:gd name="connsiteY1905" fmla="*/ 1137437 h 1988131"/>
                <a:gd name="connsiteX1906" fmla="*/ 461594 w 1607795"/>
                <a:gd name="connsiteY1906" fmla="*/ 1131303 h 1988131"/>
                <a:gd name="connsiteX1907" fmla="*/ 463347 w 1607795"/>
                <a:gd name="connsiteY1907" fmla="*/ 1126922 h 1988131"/>
                <a:gd name="connsiteX1908" fmla="*/ 473863 w 1607795"/>
                <a:gd name="connsiteY1908" fmla="*/ 1118159 h 1988131"/>
                <a:gd name="connsiteX1909" fmla="*/ 475615 w 1607795"/>
                <a:gd name="connsiteY1909" fmla="*/ 1095375 h 1988131"/>
                <a:gd name="connsiteX1910" fmla="*/ 477368 w 1607795"/>
                <a:gd name="connsiteY1910" fmla="*/ 1083107 h 1988131"/>
                <a:gd name="connsiteX1911" fmla="*/ 482626 w 1607795"/>
                <a:gd name="connsiteY1911" fmla="*/ 1091870 h 1988131"/>
                <a:gd name="connsiteX1912" fmla="*/ 489636 w 1607795"/>
                <a:gd name="connsiteY1912" fmla="*/ 1079602 h 1988131"/>
                <a:gd name="connsiteX1913" fmla="*/ 487008 w 1607795"/>
                <a:gd name="connsiteY1913" fmla="*/ 1072591 h 1988131"/>
                <a:gd name="connsiteX1914" fmla="*/ 485231 w 1607795"/>
                <a:gd name="connsiteY1914" fmla="*/ 1069749 h 1988131"/>
                <a:gd name="connsiteX1915" fmla="*/ 484378 w 1607795"/>
                <a:gd name="connsiteY1915" fmla="*/ 1072591 h 1988131"/>
                <a:gd name="connsiteX1916" fmla="*/ 485254 w 1607795"/>
                <a:gd name="connsiteY1916" fmla="*/ 1078725 h 1988131"/>
                <a:gd name="connsiteX1917" fmla="*/ 482626 w 1607795"/>
                <a:gd name="connsiteY1917" fmla="*/ 1084859 h 1988131"/>
                <a:gd name="connsiteX1918" fmla="*/ 480873 w 1607795"/>
                <a:gd name="connsiteY1918" fmla="*/ 1077849 h 1988131"/>
                <a:gd name="connsiteX1919" fmla="*/ 480873 w 1607795"/>
                <a:gd name="connsiteY1919" fmla="*/ 1072591 h 1988131"/>
                <a:gd name="connsiteX1920" fmla="*/ 480564 w 1607795"/>
                <a:gd name="connsiteY1920" fmla="*/ 1071045 h 1988131"/>
                <a:gd name="connsiteX1921" fmla="*/ 479121 w 1607795"/>
                <a:gd name="connsiteY1921" fmla="*/ 1076096 h 1988131"/>
                <a:gd name="connsiteX1922" fmla="*/ 478098 w 1607795"/>
                <a:gd name="connsiteY1922" fmla="*/ 1065873 h 1988131"/>
                <a:gd name="connsiteX1923" fmla="*/ 475615 w 1607795"/>
                <a:gd name="connsiteY1923" fmla="*/ 1070839 h 1988131"/>
                <a:gd name="connsiteX1924" fmla="*/ 477368 w 1607795"/>
                <a:gd name="connsiteY1924" fmla="*/ 1076096 h 1988131"/>
                <a:gd name="connsiteX1925" fmla="*/ 472461 w 1607795"/>
                <a:gd name="connsiteY1925" fmla="*/ 1073643 h 1988131"/>
                <a:gd name="connsiteX1926" fmla="*/ 473863 w 1607795"/>
                <a:gd name="connsiteY1926" fmla="*/ 1077849 h 1988131"/>
                <a:gd name="connsiteX1927" fmla="*/ 459842 w 1607795"/>
                <a:gd name="connsiteY1927" fmla="*/ 1083107 h 1988131"/>
                <a:gd name="connsiteX1928" fmla="*/ 461594 w 1607795"/>
                <a:gd name="connsiteY1928" fmla="*/ 1076096 h 1988131"/>
                <a:gd name="connsiteX1929" fmla="*/ 462471 w 1607795"/>
                <a:gd name="connsiteY1929" fmla="*/ 1072591 h 1988131"/>
                <a:gd name="connsiteX1930" fmla="*/ 464291 w 1607795"/>
                <a:gd name="connsiteY1930" fmla="*/ 1071782 h 1988131"/>
                <a:gd name="connsiteX1931" fmla="*/ 469214 w 1607795"/>
                <a:gd name="connsiteY1931" fmla="*/ 1063904 h 1988131"/>
                <a:gd name="connsiteX1932" fmla="*/ 463347 w 1607795"/>
                <a:gd name="connsiteY1932" fmla="*/ 1065581 h 1988131"/>
                <a:gd name="connsiteX1933" fmla="*/ 454584 w 1607795"/>
                <a:gd name="connsiteY1933" fmla="*/ 1074344 h 1988131"/>
                <a:gd name="connsiteX1934" fmla="*/ 456337 w 1607795"/>
                <a:gd name="connsiteY1934" fmla="*/ 1056818 h 1988131"/>
                <a:gd name="connsiteX1935" fmla="*/ 465100 w 1607795"/>
                <a:gd name="connsiteY1935" fmla="*/ 1051560 h 1988131"/>
                <a:gd name="connsiteX1936" fmla="*/ 463347 w 1607795"/>
                <a:gd name="connsiteY1936" fmla="*/ 1060323 h 1988131"/>
                <a:gd name="connsiteX1937" fmla="*/ 468605 w 1607795"/>
                <a:gd name="connsiteY1937" fmla="*/ 1056818 h 1988131"/>
                <a:gd name="connsiteX1938" fmla="*/ 473863 w 1607795"/>
                <a:gd name="connsiteY1938" fmla="*/ 1053313 h 1988131"/>
                <a:gd name="connsiteX1939" fmla="*/ 474467 w 1607795"/>
                <a:gd name="connsiteY1939" fmla="*/ 1056334 h 1988131"/>
                <a:gd name="connsiteX1940" fmla="*/ 477542 w 1607795"/>
                <a:gd name="connsiteY1940" fmla="*/ 1053875 h 1988131"/>
                <a:gd name="connsiteX1941" fmla="*/ 477806 w 1607795"/>
                <a:gd name="connsiteY1941" fmla="*/ 1046741 h 1988131"/>
                <a:gd name="connsiteX1942" fmla="*/ 479121 w 1607795"/>
                <a:gd name="connsiteY1942" fmla="*/ 1039292 h 1988131"/>
                <a:gd name="connsiteX1943" fmla="*/ 484378 w 1607795"/>
                <a:gd name="connsiteY1943" fmla="*/ 1021766 h 1988131"/>
                <a:gd name="connsiteX1944" fmla="*/ 482626 w 1607795"/>
                <a:gd name="connsiteY1944" fmla="*/ 1041045 h 1988131"/>
                <a:gd name="connsiteX1945" fmla="*/ 482626 w 1607795"/>
                <a:gd name="connsiteY1945" fmla="*/ 1049807 h 1988131"/>
                <a:gd name="connsiteX1946" fmla="*/ 484378 w 1607795"/>
                <a:gd name="connsiteY1946" fmla="*/ 1039292 h 1988131"/>
                <a:gd name="connsiteX1947" fmla="*/ 487884 w 1607795"/>
                <a:gd name="connsiteY1947" fmla="*/ 1039292 h 1988131"/>
                <a:gd name="connsiteX1948" fmla="*/ 489636 w 1607795"/>
                <a:gd name="connsiteY1948" fmla="*/ 1049807 h 1988131"/>
                <a:gd name="connsiteX1949" fmla="*/ 489771 w 1607795"/>
                <a:gd name="connsiteY1949" fmla="*/ 1049807 h 1988131"/>
                <a:gd name="connsiteX1950" fmla="*/ 490513 w 1607795"/>
                <a:gd name="connsiteY1950" fmla="*/ 1040168 h 1988131"/>
                <a:gd name="connsiteX1951" fmla="*/ 491389 w 1607795"/>
                <a:gd name="connsiteY1951" fmla="*/ 1028776 h 1988131"/>
                <a:gd name="connsiteX1952" fmla="*/ 494791 w 1607795"/>
                <a:gd name="connsiteY1952" fmla="*/ 1020838 h 1988131"/>
                <a:gd name="connsiteX1953" fmla="*/ 493141 w 1607795"/>
                <a:gd name="connsiteY1953" fmla="*/ 1020013 h 1988131"/>
                <a:gd name="connsiteX1954" fmla="*/ 496646 w 1607795"/>
                <a:gd name="connsiteY1954" fmla="*/ 1007745 h 1988131"/>
                <a:gd name="connsiteX1955" fmla="*/ 496646 w 1607795"/>
                <a:gd name="connsiteY1955" fmla="*/ 993724 h 1988131"/>
                <a:gd name="connsiteX1956" fmla="*/ 496646 w 1607795"/>
                <a:gd name="connsiteY1956" fmla="*/ 984961 h 1988131"/>
                <a:gd name="connsiteX1957" fmla="*/ 497523 w 1607795"/>
                <a:gd name="connsiteY1957" fmla="*/ 981456 h 1988131"/>
                <a:gd name="connsiteX1958" fmla="*/ 493141 w 1607795"/>
                <a:gd name="connsiteY1958" fmla="*/ 977951 h 1988131"/>
                <a:gd name="connsiteX1959" fmla="*/ 487884 w 1607795"/>
                <a:gd name="connsiteY1959" fmla="*/ 970064 h 1988131"/>
                <a:gd name="connsiteX1960" fmla="*/ 487884 w 1607795"/>
                <a:gd name="connsiteY1960" fmla="*/ 962178 h 1988131"/>
                <a:gd name="connsiteX1961" fmla="*/ 491389 w 1607795"/>
                <a:gd name="connsiteY1961" fmla="*/ 962178 h 1988131"/>
                <a:gd name="connsiteX1962" fmla="*/ 491389 w 1607795"/>
                <a:gd name="connsiteY1962" fmla="*/ 972693 h 1988131"/>
                <a:gd name="connsiteX1963" fmla="*/ 496646 w 1607795"/>
                <a:gd name="connsiteY1963" fmla="*/ 972693 h 1988131"/>
                <a:gd name="connsiteX1964" fmla="*/ 498399 w 1607795"/>
                <a:gd name="connsiteY1964" fmla="*/ 960425 h 1988131"/>
                <a:gd name="connsiteX1965" fmla="*/ 495770 w 1607795"/>
                <a:gd name="connsiteY1965" fmla="*/ 957796 h 1988131"/>
                <a:gd name="connsiteX1966" fmla="*/ 491389 w 1607795"/>
                <a:gd name="connsiteY1966" fmla="*/ 956920 h 1988131"/>
                <a:gd name="connsiteX1967" fmla="*/ 487884 w 1607795"/>
                <a:gd name="connsiteY1967" fmla="*/ 949909 h 1988131"/>
                <a:gd name="connsiteX1968" fmla="*/ 492265 w 1607795"/>
                <a:gd name="connsiteY1968" fmla="*/ 952538 h 1988131"/>
                <a:gd name="connsiteX1969" fmla="*/ 501904 w 1607795"/>
                <a:gd name="connsiteY1969" fmla="*/ 951662 h 1988131"/>
                <a:gd name="connsiteX1970" fmla="*/ 499276 w 1607795"/>
                <a:gd name="connsiteY1970" fmla="*/ 942899 h 1988131"/>
                <a:gd name="connsiteX1971" fmla="*/ 493141 w 1607795"/>
                <a:gd name="connsiteY1971" fmla="*/ 932383 h 1988131"/>
                <a:gd name="connsiteX1972" fmla="*/ 492265 w 1607795"/>
                <a:gd name="connsiteY1972" fmla="*/ 927125 h 1988131"/>
                <a:gd name="connsiteX1973" fmla="*/ 491389 w 1607795"/>
                <a:gd name="connsiteY1973" fmla="*/ 920115 h 1988131"/>
                <a:gd name="connsiteX1974" fmla="*/ 493141 w 1607795"/>
                <a:gd name="connsiteY1974" fmla="*/ 911352 h 1988131"/>
                <a:gd name="connsiteX1975" fmla="*/ 487884 w 1607795"/>
                <a:gd name="connsiteY1975" fmla="*/ 909599 h 1988131"/>
                <a:gd name="connsiteX1976" fmla="*/ 489636 w 1607795"/>
                <a:gd name="connsiteY1976" fmla="*/ 906094 h 1988131"/>
                <a:gd name="connsiteX1977" fmla="*/ 489636 w 1607795"/>
                <a:gd name="connsiteY1977" fmla="*/ 904342 h 1988131"/>
                <a:gd name="connsiteX1978" fmla="*/ 491389 w 1607795"/>
                <a:gd name="connsiteY1978" fmla="*/ 907847 h 1988131"/>
                <a:gd name="connsiteX1979" fmla="*/ 493141 w 1607795"/>
                <a:gd name="connsiteY1979" fmla="*/ 860527 h 1988131"/>
                <a:gd name="connsiteX1980" fmla="*/ 489636 w 1607795"/>
                <a:gd name="connsiteY1980" fmla="*/ 860527 h 1988131"/>
                <a:gd name="connsiteX1981" fmla="*/ 482626 w 1607795"/>
                <a:gd name="connsiteY1981" fmla="*/ 860527 h 1988131"/>
                <a:gd name="connsiteX1982" fmla="*/ 485254 w 1607795"/>
                <a:gd name="connsiteY1982" fmla="*/ 859650 h 1988131"/>
                <a:gd name="connsiteX1983" fmla="*/ 487884 w 1607795"/>
                <a:gd name="connsiteY1983" fmla="*/ 858774 h 1988131"/>
                <a:gd name="connsiteX1984" fmla="*/ 494894 w 1607795"/>
                <a:gd name="connsiteY1984" fmla="*/ 855269 h 1988131"/>
                <a:gd name="connsiteX1985" fmla="*/ 493141 w 1607795"/>
                <a:gd name="connsiteY1985" fmla="*/ 848258 h 1988131"/>
                <a:gd name="connsiteX1986" fmla="*/ 491389 w 1607795"/>
                <a:gd name="connsiteY1986" fmla="*/ 848258 h 1988131"/>
                <a:gd name="connsiteX1987" fmla="*/ 492265 w 1607795"/>
                <a:gd name="connsiteY1987" fmla="*/ 835990 h 1988131"/>
                <a:gd name="connsiteX1988" fmla="*/ 491389 w 1607795"/>
                <a:gd name="connsiteY1988" fmla="*/ 827227 h 1988131"/>
                <a:gd name="connsiteX1989" fmla="*/ 491389 w 1607795"/>
                <a:gd name="connsiteY1989" fmla="*/ 821093 h 1988131"/>
                <a:gd name="connsiteX1990" fmla="*/ 493141 w 1607795"/>
                <a:gd name="connsiteY1990" fmla="*/ 814959 h 1988131"/>
                <a:gd name="connsiteX1991" fmla="*/ 496646 w 1607795"/>
                <a:gd name="connsiteY1991" fmla="*/ 829856 h 1988131"/>
                <a:gd name="connsiteX1992" fmla="*/ 496646 w 1607795"/>
                <a:gd name="connsiteY1992" fmla="*/ 843001 h 1988131"/>
                <a:gd name="connsiteX1993" fmla="*/ 501904 w 1607795"/>
                <a:gd name="connsiteY1993" fmla="*/ 841248 h 1988131"/>
                <a:gd name="connsiteX1994" fmla="*/ 503657 w 1607795"/>
                <a:gd name="connsiteY1994" fmla="*/ 844753 h 1988131"/>
                <a:gd name="connsiteX1995" fmla="*/ 505409 w 1607795"/>
                <a:gd name="connsiteY1995" fmla="*/ 848258 h 1988131"/>
                <a:gd name="connsiteX1996" fmla="*/ 498399 w 1607795"/>
                <a:gd name="connsiteY1996" fmla="*/ 851764 h 1988131"/>
                <a:gd name="connsiteX1997" fmla="*/ 501028 w 1607795"/>
                <a:gd name="connsiteY1997" fmla="*/ 852640 h 1988131"/>
                <a:gd name="connsiteX1998" fmla="*/ 501904 w 1607795"/>
                <a:gd name="connsiteY1998" fmla="*/ 853516 h 1988131"/>
                <a:gd name="connsiteX1999" fmla="*/ 505409 w 1607795"/>
                <a:gd name="connsiteY1999" fmla="*/ 869290 h 1988131"/>
                <a:gd name="connsiteX2000" fmla="*/ 503657 w 1607795"/>
                <a:gd name="connsiteY2000" fmla="*/ 878053 h 1988131"/>
                <a:gd name="connsiteX2001" fmla="*/ 507162 w 1607795"/>
                <a:gd name="connsiteY2001" fmla="*/ 892074 h 1988131"/>
                <a:gd name="connsiteX2002" fmla="*/ 501028 w 1607795"/>
                <a:gd name="connsiteY2002" fmla="*/ 890321 h 1988131"/>
                <a:gd name="connsiteX2003" fmla="*/ 498399 w 1607795"/>
                <a:gd name="connsiteY2003" fmla="*/ 881558 h 1988131"/>
                <a:gd name="connsiteX2004" fmla="*/ 498399 w 1607795"/>
                <a:gd name="connsiteY2004" fmla="*/ 892074 h 1988131"/>
                <a:gd name="connsiteX2005" fmla="*/ 500152 w 1607795"/>
                <a:gd name="connsiteY2005" fmla="*/ 901713 h 1988131"/>
                <a:gd name="connsiteX2006" fmla="*/ 501904 w 1607795"/>
                <a:gd name="connsiteY2006" fmla="*/ 911352 h 1988131"/>
                <a:gd name="connsiteX2007" fmla="*/ 505409 w 1607795"/>
                <a:gd name="connsiteY2007" fmla="*/ 906094 h 1988131"/>
                <a:gd name="connsiteX2008" fmla="*/ 508039 w 1607795"/>
                <a:gd name="connsiteY2008" fmla="*/ 913105 h 1988131"/>
                <a:gd name="connsiteX2009" fmla="*/ 505409 w 1607795"/>
                <a:gd name="connsiteY2009" fmla="*/ 920115 h 1988131"/>
                <a:gd name="connsiteX2010" fmla="*/ 505409 w 1607795"/>
                <a:gd name="connsiteY2010" fmla="*/ 935888 h 1988131"/>
                <a:gd name="connsiteX2011" fmla="*/ 514172 w 1607795"/>
                <a:gd name="connsiteY2011" fmla="*/ 934136 h 1988131"/>
                <a:gd name="connsiteX2012" fmla="*/ 515925 w 1607795"/>
                <a:gd name="connsiteY2012" fmla="*/ 918362 h 1988131"/>
                <a:gd name="connsiteX2013" fmla="*/ 526441 w 1607795"/>
                <a:gd name="connsiteY2013" fmla="*/ 909599 h 1988131"/>
                <a:gd name="connsiteX2014" fmla="*/ 514172 w 1607795"/>
                <a:gd name="connsiteY2014" fmla="*/ 906094 h 1988131"/>
                <a:gd name="connsiteX2015" fmla="*/ 521183 w 1607795"/>
                <a:gd name="connsiteY2015" fmla="*/ 897331 h 1988131"/>
                <a:gd name="connsiteX2016" fmla="*/ 535204 w 1607795"/>
                <a:gd name="connsiteY2016" fmla="*/ 907847 h 1988131"/>
                <a:gd name="connsiteX2017" fmla="*/ 533451 w 1607795"/>
                <a:gd name="connsiteY2017" fmla="*/ 913981 h 1988131"/>
                <a:gd name="connsiteX2018" fmla="*/ 521183 w 1607795"/>
                <a:gd name="connsiteY2018" fmla="*/ 918362 h 1988131"/>
                <a:gd name="connsiteX2019" fmla="*/ 524688 w 1607795"/>
                <a:gd name="connsiteY2019" fmla="*/ 923620 h 1988131"/>
                <a:gd name="connsiteX2020" fmla="*/ 521183 w 1607795"/>
                <a:gd name="connsiteY2020" fmla="*/ 930631 h 1988131"/>
                <a:gd name="connsiteX2021" fmla="*/ 521183 w 1607795"/>
                <a:gd name="connsiteY2021" fmla="*/ 935888 h 1988131"/>
                <a:gd name="connsiteX2022" fmla="*/ 526441 w 1607795"/>
                <a:gd name="connsiteY2022" fmla="*/ 932383 h 1988131"/>
                <a:gd name="connsiteX2023" fmla="*/ 531699 w 1607795"/>
                <a:gd name="connsiteY2023" fmla="*/ 934136 h 1988131"/>
                <a:gd name="connsiteX2024" fmla="*/ 536956 w 1607795"/>
                <a:gd name="connsiteY2024" fmla="*/ 935888 h 1988131"/>
                <a:gd name="connsiteX2025" fmla="*/ 540462 w 1607795"/>
                <a:gd name="connsiteY2025" fmla="*/ 930631 h 1988131"/>
                <a:gd name="connsiteX2026" fmla="*/ 540462 w 1607795"/>
                <a:gd name="connsiteY2026" fmla="*/ 892074 h 1988131"/>
                <a:gd name="connsiteX2027" fmla="*/ 540462 w 1607795"/>
                <a:gd name="connsiteY2027" fmla="*/ 883311 h 1988131"/>
                <a:gd name="connsiteX2028" fmla="*/ 543967 w 1607795"/>
                <a:gd name="connsiteY2028" fmla="*/ 879805 h 1988131"/>
                <a:gd name="connsiteX2029" fmla="*/ 535204 w 1607795"/>
                <a:gd name="connsiteY2029" fmla="*/ 876300 h 1988131"/>
                <a:gd name="connsiteX2030" fmla="*/ 536956 w 1607795"/>
                <a:gd name="connsiteY2030" fmla="*/ 871919 h 1988131"/>
                <a:gd name="connsiteX2031" fmla="*/ 543967 w 1607795"/>
                <a:gd name="connsiteY2031" fmla="*/ 867537 h 1988131"/>
                <a:gd name="connsiteX2032" fmla="*/ 542214 w 1607795"/>
                <a:gd name="connsiteY2032" fmla="*/ 861403 h 1988131"/>
                <a:gd name="connsiteX2033" fmla="*/ 535204 w 1607795"/>
                <a:gd name="connsiteY2033" fmla="*/ 855269 h 1988131"/>
                <a:gd name="connsiteX2034" fmla="*/ 540462 w 1607795"/>
                <a:gd name="connsiteY2034" fmla="*/ 853516 h 1988131"/>
                <a:gd name="connsiteX2035" fmla="*/ 543967 w 1607795"/>
                <a:gd name="connsiteY2035" fmla="*/ 851764 h 1988131"/>
                <a:gd name="connsiteX2036" fmla="*/ 537833 w 1607795"/>
                <a:gd name="connsiteY2036" fmla="*/ 846506 h 1988131"/>
                <a:gd name="connsiteX2037" fmla="*/ 540462 w 1607795"/>
                <a:gd name="connsiteY2037" fmla="*/ 839495 h 1988131"/>
                <a:gd name="connsiteX2038" fmla="*/ 540462 w 1607795"/>
                <a:gd name="connsiteY2038" fmla="*/ 832485 h 1988131"/>
                <a:gd name="connsiteX2039" fmla="*/ 540462 w 1607795"/>
                <a:gd name="connsiteY2039" fmla="*/ 827227 h 1988131"/>
                <a:gd name="connsiteX2040" fmla="*/ 550977 w 1607795"/>
                <a:gd name="connsiteY2040" fmla="*/ 827227 h 1988131"/>
                <a:gd name="connsiteX2041" fmla="*/ 551854 w 1607795"/>
                <a:gd name="connsiteY2041" fmla="*/ 831609 h 1988131"/>
                <a:gd name="connsiteX2042" fmla="*/ 552730 w 1607795"/>
                <a:gd name="connsiteY2042" fmla="*/ 837743 h 1988131"/>
                <a:gd name="connsiteX2043" fmla="*/ 554482 w 1607795"/>
                <a:gd name="connsiteY2043" fmla="*/ 837743 h 1988131"/>
                <a:gd name="connsiteX2044" fmla="*/ 556235 w 1607795"/>
                <a:gd name="connsiteY2044" fmla="*/ 833361 h 1988131"/>
                <a:gd name="connsiteX2045" fmla="*/ 557988 w 1607795"/>
                <a:gd name="connsiteY2045" fmla="*/ 830732 h 1988131"/>
                <a:gd name="connsiteX2046" fmla="*/ 559740 w 1607795"/>
                <a:gd name="connsiteY2046" fmla="*/ 830732 h 1988131"/>
                <a:gd name="connsiteX2047" fmla="*/ 563245 w 1607795"/>
                <a:gd name="connsiteY2047" fmla="*/ 843001 h 1988131"/>
                <a:gd name="connsiteX2048" fmla="*/ 564998 w 1607795"/>
                <a:gd name="connsiteY2048" fmla="*/ 850011 h 1988131"/>
                <a:gd name="connsiteX2049" fmla="*/ 567627 w 1607795"/>
                <a:gd name="connsiteY2049" fmla="*/ 841248 h 1988131"/>
                <a:gd name="connsiteX2050" fmla="*/ 573761 w 1607795"/>
                <a:gd name="connsiteY2050" fmla="*/ 832485 h 1988131"/>
                <a:gd name="connsiteX2051" fmla="*/ 574637 w 1607795"/>
                <a:gd name="connsiteY2051" fmla="*/ 843877 h 1988131"/>
                <a:gd name="connsiteX2052" fmla="*/ 579019 w 1607795"/>
                <a:gd name="connsiteY2052" fmla="*/ 848258 h 1988131"/>
                <a:gd name="connsiteX2053" fmla="*/ 579895 w 1607795"/>
                <a:gd name="connsiteY2053" fmla="*/ 841248 h 1988131"/>
                <a:gd name="connsiteX2054" fmla="*/ 580772 w 1607795"/>
                <a:gd name="connsiteY2054" fmla="*/ 834238 h 1988131"/>
                <a:gd name="connsiteX2055" fmla="*/ 579019 w 1607795"/>
                <a:gd name="connsiteY2055" fmla="*/ 827227 h 1988131"/>
                <a:gd name="connsiteX2056" fmla="*/ 582524 w 1607795"/>
                <a:gd name="connsiteY2056" fmla="*/ 818464 h 1988131"/>
                <a:gd name="connsiteX2057" fmla="*/ 587782 w 1607795"/>
                <a:gd name="connsiteY2057" fmla="*/ 821093 h 1988131"/>
                <a:gd name="connsiteX2058" fmla="*/ 587782 w 1607795"/>
                <a:gd name="connsiteY2058" fmla="*/ 825475 h 1988131"/>
                <a:gd name="connsiteX2059" fmla="*/ 586029 w 1607795"/>
                <a:gd name="connsiteY2059" fmla="*/ 832485 h 1988131"/>
                <a:gd name="connsiteX2060" fmla="*/ 588658 w 1607795"/>
                <a:gd name="connsiteY2060" fmla="*/ 836867 h 1988131"/>
                <a:gd name="connsiteX2061" fmla="*/ 582524 w 1607795"/>
                <a:gd name="connsiteY2061" fmla="*/ 844753 h 1988131"/>
                <a:gd name="connsiteX2062" fmla="*/ 585153 w 1607795"/>
                <a:gd name="connsiteY2062" fmla="*/ 850011 h 1988131"/>
                <a:gd name="connsiteX2063" fmla="*/ 587782 w 1607795"/>
                <a:gd name="connsiteY2063" fmla="*/ 855269 h 1988131"/>
                <a:gd name="connsiteX2064" fmla="*/ 587782 w 1607795"/>
                <a:gd name="connsiteY2064" fmla="*/ 869290 h 1988131"/>
                <a:gd name="connsiteX2065" fmla="*/ 586905 w 1607795"/>
                <a:gd name="connsiteY2065" fmla="*/ 874548 h 1988131"/>
                <a:gd name="connsiteX2066" fmla="*/ 587782 w 1607795"/>
                <a:gd name="connsiteY2066" fmla="*/ 878053 h 1988131"/>
                <a:gd name="connsiteX2067" fmla="*/ 589534 w 1607795"/>
                <a:gd name="connsiteY2067" fmla="*/ 885939 h 1988131"/>
                <a:gd name="connsiteX2068" fmla="*/ 582524 w 1607795"/>
                <a:gd name="connsiteY2068" fmla="*/ 892074 h 1988131"/>
                <a:gd name="connsiteX2069" fmla="*/ 587782 w 1607795"/>
                <a:gd name="connsiteY2069" fmla="*/ 892074 h 1988131"/>
                <a:gd name="connsiteX2070" fmla="*/ 586029 w 1607795"/>
                <a:gd name="connsiteY2070" fmla="*/ 906094 h 1988131"/>
                <a:gd name="connsiteX2071" fmla="*/ 600050 w 1607795"/>
                <a:gd name="connsiteY2071" fmla="*/ 906094 h 1988131"/>
                <a:gd name="connsiteX2072" fmla="*/ 600050 w 1607795"/>
                <a:gd name="connsiteY2072" fmla="*/ 900836 h 1988131"/>
                <a:gd name="connsiteX2073" fmla="*/ 605308 w 1607795"/>
                <a:gd name="connsiteY2073" fmla="*/ 900836 h 1988131"/>
                <a:gd name="connsiteX2074" fmla="*/ 602679 w 1607795"/>
                <a:gd name="connsiteY2074" fmla="*/ 895579 h 1988131"/>
                <a:gd name="connsiteX2075" fmla="*/ 600050 w 1607795"/>
                <a:gd name="connsiteY2075" fmla="*/ 892074 h 1988131"/>
                <a:gd name="connsiteX2076" fmla="*/ 604431 w 1607795"/>
                <a:gd name="connsiteY2076" fmla="*/ 892074 h 1988131"/>
                <a:gd name="connsiteX2077" fmla="*/ 608813 w 1607795"/>
                <a:gd name="connsiteY2077" fmla="*/ 890321 h 1988131"/>
                <a:gd name="connsiteX2078" fmla="*/ 611442 w 1607795"/>
                <a:gd name="connsiteY2078" fmla="*/ 888568 h 1988131"/>
                <a:gd name="connsiteX2079" fmla="*/ 610565 w 1607795"/>
                <a:gd name="connsiteY2079" fmla="*/ 886816 h 1988131"/>
                <a:gd name="connsiteX2080" fmla="*/ 612318 w 1607795"/>
                <a:gd name="connsiteY2080" fmla="*/ 866661 h 1988131"/>
                <a:gd name="connsiteX2081" fmla="*/ 610565 w 1607795"/>
                <a:gd name="connsiteY2081" fmla="*/ 848258 h 1988131"/>
                <a:gd name="connsiteX2082" fmla="*/ 608813 w 1607795"/>
                <a:gd name="connsiteY2082" fmla="*/ 839495 h 1988131"/>
                <a:gd name="connsiteX2083" fmla="*/ 609689 w 1607795"/>
                <a:gd name="connsiteY2083" fmla="*/ 834238 h 1988131"/>
                <a:gd name="connsiteX2084" fmla="*/ 608813 w 1607795"/>
                <a:gd name="connsiteY2084" fmla="*/ 827227 h 1988131"/>
                <a:gd name="connsiteX2085" fmla="*/ 607937 w 1607795"/>
                <a:gd name="connsiteY2085" fmla="*/ 818464 h 1988131"/>
                <a:gd name="connsiteX2086" fmla="*/ 608813 w 1607795"/>
                <a:gd name="connsiteY2086" fmla="*/ 807949 h 1988131"/>
                <a:gd name="connsiteX2087" fmla="*/ 607060 w 1607795"/>
                <a:gd name="connsiteY2087" fmla="*/ 803567 h 1988131"/>
                <a:gd name="connsiteX2088" fmla="*/ 605308 w 1607795"/>
                <a:gd name="connsiteY2088" fmla="*/ 795681 h 1988131"/>
                <a:gd name="connsiteX2089" fmla="*/ 603555 w 1607795"/>
                <a:gd name="connsiteY2089" fmla="*/ 791299 h 1988131"/>
                <a:gd name="connsiteX2090" fmla="*/ 596545 w 1607795"/>
                <a:gd name="connsiteY2090" fmla="*/ 790423 h 1988131"/>
                <a:gd name="connsiteX2091" fmla="*/ 593040 w 1607795"/>
                <a:gd name="connsiteY2091" fmla="*/ 776402 h 1988131"/>
                <a:gd name="connsiteX2092" fmla="*/ 596545 w 1607795"/>
                <a:gd name="connsiteY2092" fmla="*/ 755371 h 1988131"/>
                <a:gd name="connsiteX2093" fmla="*/ 601803 w 1607795"/>
                <a:gd name="connsiteY2093" fmla="*/ 741350 h 1988131"/>
                <a:gd name="connsiteX2094" fmla="*/ 586029 w 1607795"/>
                <a:gd name="connsiteY2094" fmla="*/ 741350 h 1988131"/>
                <a:gd name="connsiteX2095" fmla="*/ 582524 w 1607795"/>
                <a:gd name="connsiteY2095" fmla="*/ 732587 h 1988131"/>
                <a:gd name="connsiteX2096" fmla="*/ 579895 w 1607795"/>
                <a:gd name="connsiteY2096" fmla="*/ 736092 h 1988131"/>
                <a:gd name="connsiteX2097" fmla="*/ 580772 w 1607795"/>
                <a:gd name="connsiteY2097" fmla="*/ 739597 h 1988131"/>
                <a:gd name="connsiteX2098" fmla="*/ 579019 w 1607795"/>
                <a:gd name="connsiteY2098" fmla="*/ 741350 h 1988131"/>
                <a:gd name="connsiteX2099" fmla="*/ 573761 w 1607795"/>
                <a:gd name="connsiteY2099" fmla="*/ 739597 h 1988131"/>
                <a:gd name="connsiteX2100" fmla="*/ 579019 w 1607795"/>
                <a:gd name="connsiteY2100" fmla="*/ 729082 h 1988131"/>
                <a:gd name="connsiteX2101" fmla="*/ 571132 w 1607795"/>
                <a:gd name="connsiteY2101" fmla="*/ 733463 h 1988131"/>
                <a:gd name="connsiteX2102" fmla="*/ 572008 w 1607795"/>
                <a:gd name="connsiteY2102" fmla="*/ 746608 h 1988131"/>
                <a:gd name="connsiteX2103" fmla="*/ 587782 w 1607795"/>
                <a:gd name="connsiteY2103" fmla="*/ 743103 h 1988131"/>
                <a:gd name="connsiteX2104" fmla="*/ 582524 w 1607795"/>
                <a:gd name="connsiteY2104" fmla="*/ 778155 h 1988131"/>
                <a:gd name="connsiteX2105" fmla="*/ 582524 w 1607795"/>
                <a:gd name="connsiteY2105" fmla="*/ 779907 h 1988131"/>
                <a:gd name="connsiteX2106" fmla="*/ 580772 w 1607795"/>
                <a:gd name="connsiteY2106" fmla="*/ 787794 h 1988131"/>
                <a:gd name="connsiteX2107" fmla="*/ 582524 w 1607795"/>
                <a:gd name="connsiteY2107" fmla="*/ 795681 h 1988131"/>
                <a:gd name="connsiteX2108" fmla="*/ 580772 w 1607795"/>
                <a:gd name="connsiteY2108" fmla="*/ 806196 h 1988131"/>
                <a:gd name="connsiteX2109" fmla="*/ 579019 w 1607795"/>
                <a:gd name="connsiteY2109" fmla="*/ 812330 h 1988131"/>
                <a:gd name="connsiteX2110" fmla="*/ 577266 w 1607795"/>
                <a:gd name="connsiteY2110" fmla="*/ 818464 h 1988131"/>
                <a:gd name="connsiteX2111" fmla="*/ 572885 w 1607795"/>
                <a:gd name="connsiteY2111" fmla="*/ 821970 h 1988131"/>
                <a:gd name="connsiteX2112" fmla="*/ 568503 w 1607795"/>
                <a:gd name="connsiteY2112" fmla="*/ 827227 h 1988131"/>
                <a:gd name="connsiteX2113" fmla="*/ 568503 w 1607795"/>
                <a:gd name="connsiteY2113" fmla="*/ 821970 h 1988131"/>
                <a:gd name="connsiteX2114" fmla="*/ 571132 w 1607795"/>
                <a:gd name="connsiteY2114" fmla="*/ 814959 h 1988131"/>
                <a:gd name="connsiteX2115" fmla="*/ 564998 w 1607795"/>
                <a:gd name="connsiteY2115" fmla="*/ 809701 h 1988131"/>
                <a:gd name="connsiteX2116" fmla="*/ 554482 w 1607795"/>
                <a:gd name="connsiteY2116" fmla="*/ 820217 h 1988131"/>
                <a:gd name="connsiteX2117" fmla="*/ 553606 w 1607795"/>
                <a:gd name="connsiteY2117" fmla="*/ 816712 h 1988131"/>
                <a:gd name="connsiteX2118" fmla="*/ 552730 w 1607795"/>
                <a:gd name="connsiteY2118" fmla="*/ 811454 h 1988131"/>
                <a:gd name="connsiteX2119" fmla="*/ 552730 w 1607795"/>
                <a:gd name="connsiteY2119" fmla="*/ 809701 h 1988131"/>
                <a:gd name="connsiteX2120" fmla="*/ 550101 w 1607795"/>
                <a:gd name="connsiteY2120" fmla="*/ 805320 h 1988131"/>
                <a:gd name="connsiteX2121" fmla="*/ 545719 w 1607795"/>
                <a:gd name="connsiteY2121" fmla="*/ 799186 h 1988131"/>
                <a:gd name="connsiteX2122" fmla="*/ 540462 w 1607795"/>
                <a:gd name="connsiteY2122" fmla="*/ 802691 h 1988131"/>
                <a:gd name="connsiteX2123" fmla="*/ 542214 w 1607795"/>
                <a:gd name="connsiteY2123" fmla="*/ 802691 h 1988131"/>
                <a:gd name="connsiteX2124" fmla="*/ 543967 w 1607795"/>
                <a:gd name="connsiteY2124" fmla="*/ 804444 h 1988131"/>
                <a:gd name="connsiteX2125" fmla="*/ 543967 w 1607795"/>
                <a:gd name="connsiteY2125" fmla="*/ 806196 h 1988131"/>
                <a:gd name="connsiteX2126" fmla="*/ 535204 w 1607795"/>
                <a:gd name="connsiteY2126" fmla="*/ 811454 h 1988131"/>
                <a:gd name="connsiteX2127" fmla="*/ 535204 w 1607795"/>
                <a:gd name="connsiteY2127" fmla="*/ 814959 h 1988131"/>
                <a:gd name="connsiteX2128" fmla="*/ 519431 w 1607795"/>
                <a:gd name="connsiteY2128" fmla="*/ 825475 h 1988131"/>
                <a:gd name="connsiteX2129" fmla="*/ 520307 w 1607795"/>
                <a:gd name="connsiteY2129" fmla="*/ 821093 h 1988131"/>
                <a:gd name="connsiteX2130" fmla="*/ 521183 w 1607795"/>
                <a:gd name="connsiteY2130" fmla="*/ 816712 h 1988131"/>
                <a:gd name="connsiteX2131" fmla="*/ 517678 w 1607795"/>
                <a:gd name="connsiteY2131" fmla="*/ 812330 h 1988131"/>
                <a:gd name="connsiteX2132" fmla="*/ 510667 w 1607795"/>
                <a:gd name="connsiteY2132" fmla="*/ 806196 h 1988131"/>
                <a:gd name="connsiteX2133" fmla="*/ 519431 w 1607795"/>
                <a:gd name="connsiteY2133" fmla="*/ 806196 h 1988131"/>
                <a:gd name="connsiteX2134" fmla="*/ 521183 w 1607795"/>
                <a:gd name="connsiteY2134" fmla="*/ 790423 h 1988131"/>
                <a:gd name="connsiteX2135" fmla="*/ 521183 w 1607795"/>
                <a:gd name="connsiteY2135" fmla="*/ 802691 h 1988131"/>
                <a:gd name="connsiteX2136" fmla="*/ 528193 w 1607795"/>
                <a:gd name="connsiteY2136" fmla="*/ 809701 h 1988131"/>
                <a:gd name="connsiteX2137" fmla="*/ 530822 w 1607795"/>
                <a:gd name="connsiteY2137" fmla="*/ 804444 h 1988131"/>
                <a:gd name="connsiteX2138" fmla="*/ 529946 w 1607795"/>
                <a:gd name="connsiteY2138" fmla="*/ 797433 h 1988131"/>
                <a:gd name="connsiteX2139" fmla="*/ 526441 w 1607795"/>
                <a:gd name="connsiteY2139" fmla="*/ 781660 h 1988131"/>
                <a:gd name="connsiteX2140" fmla="*/ 524688 w 1607795"/>
                <a:gd name="connsiteY2140" fmla="*/ 788670 h 1988131"/>
                <a:gd name="connsiteX2141" fmla="*/ 514172 w 1607795"/>
                <a:gd name="connsiteY2141" fmla="*/ 788670 h 1988131"/>
                <a:gd name="connsiteX2142" fmla="*/ 514172 w 1607795"/>
                <a:gd name="connsiteY2142" fmla="*/ 802691 h 1988131"/>
                <a:gd name="connsiteX2143" fmla="*/ 512420 w 1607795"/>
                <a:gd name="connsiteY2143" fmla="*/ 804444 h 1988131"/>
                <a:gd name="connsiteX2144" fmla="*/ 507162 w 1607795"/>
                <a:gd name="connsiteY2144" fmla="*/ 799186 h 1988131"/>
                <a:gd name="connsiteX2145" fmla="*/ 507162 w 1607795"/>
                <a:gd name="connsiteY2145" fmla="*/ 797433 h 1988131"/>
                <a:gd name="connsiteX2146" fmla="*/ 507162 w 1607795"/>
                <a:gd name="connsiteY2146" fmla="*/ 787794 h 1988131"/>
                <a:gd name="connsiteX2147" fmla="*/ 510667 w 1607795"/>
                <a:gd name="connsiteY2147" fmla="*/ 778155 h 1988131"/>
                <a:gd name="connsiteX2148" fmla="*/ 519431 w 1607795"/>
                <a:gd name="connsiteY2148" fmla="*/ 774649 h 1988131"/>
                <a:gd name="connsiteX2149" fmla="*/ 524688 w 1607795"/>
                <a:gd name="connsiteY2149" fmla="*/ 778155 h 1988131"/>
                <a:gd name="connsiteX2150" fmla="*/ 528193 w 1607795"/>
                <a:gd name="connsiteY2150" fmla="*/ 771144 h 1988131"/>
                <a:gd name="connsiteX2151" fmla="*/ 535204 w 1607795"/>
                <a:gd name="connsiteY2151" fmla="*/ 769391 h 1988131"/>
                <a:gd name="connsiteX2152" fmla="*/ 535204 w 1607795"/>
                <a:gd name="connsiteY2152" fmla="*/ 764134 h 1988131"/>
                <a:gd name="connsiteX2153" fmla="*/ 515925 w 1607795"/>
                <a:gd name="connsiteY2153" fmla="*/ 762381 h 1988131"/>
                <a:gd name="connsiteX2154" fmla="*/ 521183 w 1607795"/>
                <a:gd name="connsiteY2154" fmla="*/ 760628 h 1988131"/>
                <a:gd name="connsiteX2155" fmla="*/ 529070 w 1607795"/>
                <a:gd name="connsiteY2155" fmla="*/ 757123 h 1988131"/>
                <a:gd name="connsiteX2156" fmla="*/ 529946 w 1607795"/>
                <a:gd name="connsiteY2156" fmla="*/ 750113 h 1988131"/>
                <a:gd name="connsiteX2157" fmla="*/ 529946 w 1607795"/>
                <a:gd name="connsiteY2157" fmla="*/ 744855 h 1988131"/>
                <a:gd name="connsiteX2158" fmla="*/ 540462 w 1607795"/>
                <a:gd name="connsiteY2158" fmla="*/ 737845 h 1988131"/>
                <a:gd name="connsiteX2159" fmla="*/ 540462 w 1607795"/>
                <a:gd name="connsiteY2159" fmla="*/ 736092 h 1988131"/>
                <a:gd name="connsiteX2160" fmla="*/ 529946 w 1607795"/>
                <a:gd name="connsiteY2160" fmla="*/ 734340 h 1988131"/>
                <a:gd name="connsiteX2161" fmla="*/ 533451 w 1607795"/>
                <a:gd name="connsiteY2161" fmla="*/ 727329 h 1988131"/>
                <a:gd name="connsiteX2162" fmla="*/ 535204 w 1607795"/>
                <a:gd name="connsiteY2162" fmla="*/ 725577 h 1988131"/>
                <a:gd name="connsiteX2163" fmla="*/ 531699 w 1607795"/>
                <a:gd name="connsiteY2163" fmla="*/ 722071 h 1988131"/>
                <a:gd name="connsiteX2164" fmla="*/ 529946 w 1607795"/>
                <a:gd name="connsiteY2164" fmla="*/ 718566 h 1988131"/>
                <a:gd name="connsiteX2165" fmla="*/ 540462 w 1607795"/>
                <a:gd name="connsiteY2165" fmla="*/ 713308 h 1988131"/>
                <a:gd name="connsiteX2166" fmla="*/ 541338 w 1607795"/>
                <a:gd name="connsiteY2166" fmla="*/ 717690 h 1988131"/>
                <a:gd name="connsiteX2167" fmla="*/ 540462 w 1607795"/>
                <a:gd name="connsiteY2167" fmla="*/ 723824 h 1988131"/>
                <a:gd name="connsiteX2168" fmla="*/ 539585 w 1607795"/>
                <a:gd name="connsiteY2168" fmla="*/ 729082 h 1988131"/>
                <a:gd name="connsiteX2169" fmla="*/ 545719 w 1607795"/>
                <a:gd name="connsiteY2169" fmla="*/ 732587 h 1988131"/>
                <a:gd name="connsiteX2170" fmla="*/ 548348 w 1607795"/>
                <a:gd name="connsiteY2170" fmla="*/ 727329 h 1988131"/>
                <a:gd name="connsiteX2171" fmla="*/ 550977 w 1607795"/>
                <a:gd name="connsiteY2171" fmla="*/ 725577 h 1988131"/>
                <a:gd name="connsiteX2172" fmla="*/ 559740 w 1607795"/>
                <a:gd name="connsiteY2172" fmla="*/ 722071 h 1988131"/>
                <a:gd name="connsiteX2173" fmla="*/ 563245 w 1607795"/>
                <a:gd name="connsiteY2173" fmla="*/ 709803 h 1988131"/>
                <a:gd name="connsiteX2174" fmla="*/ 552730 w 1607795"/>
                <a:gd name="connsiteY2174" fmla="*/ 715061 h 1988131"/>
                <a:gd name="connsiteX2175" fmla="*/ 551854 w 1607795"/>
                <a:gd name="connsiteY2175" fmla="*/ 701916 h 1988131"/>
                <a:gd name="connsiteX2176" fmla="*/ 550977 w 1607795"/>
                <a:gd name="connsiteY2176" fmla="*/ 687019 h 1988131"/>
                <a:gd name="connsiteX2177" fmla="*/ 528193 w 1607795"/>
                <a:gd name="connsiteY2177" fmla="*/ 709803 h 1988131"/>
                <a:gd name="connsiteX2178" fmla="*/ 528193 w 1607795"/>
                <a:gd name="connsiteY2178" fmla="*/ 687019 h 1988131"/>
                <a:gd name="connsiteX2179" fmla="*/ 528193 w 1607795"/>
                <a:gd name="connsiteY2179" fmla="*/ 660730 h 1988131"/>
                <a:gd name="connsiteX2180" fmla="*/ 526441 w 1607795"/>
                <a:gd name="connsiteY2180" fmla="*/ 669493 h 1988131"/>
                <a:gd name="connsiteX2181" fmla="*/ 524688 w 1607795"/>
                <a:gd name="connsiteY2181" fmla="*/ 678256 h 1988131"/>
                <a:gd name="connsiteX2182" fmla="*/ 522935 w 1607795"/>
                <a:gd name="connsiteY2182" fmla="*/ 683514 h 1988131"/>
                <a:gd name="connsiteX2183" fmla="*/ 524688 w 1607795"/>
                <a:gd name="connsiteY2183" fmla="*/ 692277 h 1988131"/>
                <a:gd name="connsiteX2184" fmla="*/ 524688 w 1607795"/>
                <a:gd name="connsiteY2184" fmla="*/ 695782 h 1988131"/>
                <a:gd name="connsiteX2185" fmla="*/ 522059 w 1607795"/>
                <a:gd name="connsiteY2185" fmla="*/ 698411 h 1988131"/>
                <a:gd name="connsiteX2186" fmla="*/ 519431 w 1607795"/>
                <a:gd name="connsiteY2186" fmla="*/ 699287 h 1988131"/>
                <a:gd name="connsiteX2187" fmla="*/ 521183 w 1607795"/>
                <a:gd name="connsiteY2187" fmla="*/ 699287 h 1988131"/>
                <a:gd name="connsiteX2188" fmla="*/ 519431 w 1607795"/>
                <a:gd name="connsiteY2188" fmla="*/ 701040 h 1988131"/>
                <a:gd name="connsiteX2189" fmla="*/ 521183 w 1607795"/>
                <a:gd name="connsiteY2189" fmla="*/ 704545 h 1988131"/>
                <a:gd name="connsiteX2190" fmla="*/ 519431 w 1607795"/>
                <a:gd name="connsiteY2190" fmla="*/ 715061 h 1988131"/>
                <a:gd name="connsiteX2191" fmla="*/ 525564 w 1607795"/>
                <a:gd name="connsiteY2191" fmla="*/ 716814 h 1988131"/>
                <a:gd name="connsiteX2192" fmla="*/ 528193 w 1607795"/>
                <a:gd name="connsiteY2192" fmla="*/ 720319 h 1988131"/>
                <a:gd name="connsiteX2193" fmla="*/ 524688 w 1607795"/>
                <a:gd name="connsiteY2193" fmla="*/ 722071 h 1988131"/>
                <a:gd name="connsiteX2194" fmla="*/ 521183 w 1607795"/>
                <a:gd name="connsiteY2194" fmla="*/ 732587 h 1988131"/>
                <a:gd name="connsiteX2195" fmla="*/ 523812 w 1607795"/>
                <a:gd name="connsiteY2195" fmla="*/ 737845 h 1988131"/>
                <a:gd name="connsiteX2196" fmla="*/ 524688 w 1607795"/>
                <a:gd name="connsiteY2196" fmla="*/ 741350 h 1988131"/>
                <a:gd name="connsiteX2197" fmla="*/ 524688 w 1607795"/>
                <a:gd name="connsiteY2197" fmla="*/ 746608 h 1988131"/>
                <a:gd name="connsiteX2198" fmla="*/ 522935 w 1607795"/>
                <a:gd name="connsiteY2198" fmla="*/ 750989 h 1988131"/>
                <a:gd name="connsiteX2199" fmla="*/ 521183 w 1607795"/>
                <a:gd name="connsiteY2199" fmla="*/ 755371 h 1988131"/>
                <a:gd name="connsiteX2200" fmla="*/ 514172 w 1607795"/>
                <a:gd name="connsiteY2200" fmla="*/ 753618 h 1988131"/>
                <a:gd name="connsiteX2201" fmla="*/ 519431 w 1607795"/>
                <a:gd name="connsiteY2201" fmla="*/ 748360 h 1988131"/>
                <a:gd name="connsiteX2202" fmla="*/ 515049 w 1607795"/>
                <a:gd name="connsiteY2202" fmla="*/ 741350 h 1988131"/>
                <a:gd name="connsiteX2203" fmla="*/ 515925 w 1607795"/>
                <a:gd name="connsiteY2203" fmla="*/ 737845 h 1988131"/>
                <a:gd name="connsiteX2204" fmla="*/ 517678 w 1607795"/>
                <a:gd name="connsiteY2204" fmla="*/ 731711 h 1988131"/>
                <a:gd name="connsiteX2205" fmla="*/ 512420 w 1607795"/>
                <a:gd name="connsiteY2205" fmla="*/ 727329 h 1988131"/>
                <a:gd name="connsiteX2206" fmla="*/ 504533 w 1607795"/>
                <a:gd name="connsiteY2206" fmla="*/ 734340 h 1988131"/>
                <a:gd name="connsiteX2207" fmla="*/ 501904 w 1607795"/>
                <a:gd name="connsiteY2207" fmla="*/ 741350 h 1988131"/>
                <a:gd name="connsiteX2208" fmla="*/ 500152 w 1607795"/>
                <a:gd name="connsiteY2208" fmla="*/ 750113 h 1988131"/>
                <a:gd name="connsiteX2209" fmla="*/ 498399 w 1607795"/>
                <a:gd name="connsiteY2209" fmla="*/ 760628 h 1988131"/>
                <a:gd name="connsiteX2210" fmla="*/ 497523 w 1607795"/>
                <a:gd name="connsiteY2210" fmla="*/ 754494 h 1988131"/>
                <a:gd name="connsiteX2211" fmla="*/ 491389 w 1607795"/>
                <a:gd name="connsiteY2211" fmla="*/ 750113 h 1988131"/>
                <a:gd name="connsiteX2212" fmla="*/ 491389 w 1607795"/>
                <a:gd name="connsiteY2212" fmla="*/ 748360 h 1988131"/>
                <a:gd name="connsiteX2213" fmla="*/ 489636 w 1607795"/>
                <a:gd name="connsiteY2213" fmla="*/ 739597 h 1988131"/>
                <a:gd name="connsiteX2214" fmla="*/ 487884 w 1607795"/>
                <a:gd name="connsiteY2214" fmla="*/ 732587 h 1988131"/>
                <a:gd name="connsiteX2215" fmla="*/ 482626 w 1607795"/>
                <a:gd name="connsiteY2215" fmla="*/ 737845 h 1988131"/>
                <a:gd name="connsiteX2216" fmla="*/ 483502 w 1607795"/>
                <a:gd name="connsiteY2216" fmla="*/ 746608 h 1988131"/>
                <a:gd name="connsiteX2217" fmla="*/ 484378 w 1607795"/>
                <a:gd name="connsiteY2217" fmla="*/ 755371 h 1988131"/>
                <a:gd name="connsiteX2218" fmla="*/ 475615 w 1607795"/>
                <a:gd name="connsiteY2218" fmla="*/ 751865 h 1988131"/>
                <a:gd name="connsiteX2219" fmla="*/ 484378 w 1607795"/>
                <a:gd name="connsiteY2219" fmla="*/ 620420 h 1988131"/>
                <a:gd name="connsiteX2220" fmla="*/ 487884 w 1607795"/>
                <a:gd name="connsiteY2220" fmla="*/ 625678 h 1988131"/>
                <a:gd name="connsiteX2221" fmla="*/ 489636 w 1607795"/>
                <a:gd name="connsiteY2221" fmla="*/ 627431 h 1988131"/>
                <a:gd name="connsiteX2222" fmla="*/ 489636 w 1607795"/>
                <a:gd name="connsiteY2222" fmla="*/ 623926 h 1988131"/>
                <a:gd name="connsiteX2223" fmla="*/ 489636 w 1607795"/>
                <a:gd name="connsiteY2223" fmla="*/ 620420 h 1988131"/>
                <a:gd name="connsiteX2224" fmla="*/ 486131 w 1607795"/>
                <a:gd name="connsiteY2224" fmla="*/ 616915 h 1988131"/>
                <a:gd name="connsiteX2225" fmla="*/ 486131 w 1607795"/>
                <a:gd name="connsiteY2225" fmla="*/ 615163 h 1988131"/>
                <a:gd name="connsiteX2226" fmla="*/ 491389 w 1607795"/>
                <a:gd name="connsiteY2226" fmla="*/ 615163 h 1988131"/>
                <a:gd name="connsiteX2227" fmla="*/ 493141 w 1607795"/>
                <a:gd name="connsiteY2227" fmla="*/ 608152 h 1988131"/>
                <a:gd name="connsiteX2228" fmla="*/ 491389 w 1607795"/>
                <a:gd name="connsiteY2228" fmla="*/ 592379 h 1988131"/>
                <a:gd name="connsiteX2229" fmla="*/ 490513 w 1607795"/>
                <a:gd name="connsiteY2229" fmla="*/ 581863 h 1988131"/>
                <a:gd name="connsiteX2230" fmla="*/ 491389 w 1607795"/>
                <a:gd name="connsiteY2230" fmla="*/ 571348 h 1988131"/>
                <a:gd name="connsiteX2231" fmla="*/ 491389 w 1607795"/>
                <a:gd name="connsiteY2231" fmla="*/ 569595 h 1988131"/>
                <a:gd name="connsiteX2232" fmla="*/ 484378 w 1607795"/>
                <a:gd name="connsiteY2232" fmla="*/ 559079 h 1988131"/>
                <a:gd name="connsiteX2233" fmla="*/ 491389 w 1607795"/>
                <a:gd name="connsiteY2233" fmla="*/ 550316 h 1988131"/>
                <a:gd name="connsiteX2234" fmla="*/ 490513 w 1607795"/>
                <a:gd name="connsiteY2234" fmla="*/ 543306 h 1988131"/>
                <a:gd name="connsiteX2235" fmla="*/ 489636 w 1607795"/>
                <a:gd name="connsiteY2235" fmla="*/ 536296 h 1988131"/>
                <a:gd name="connsiteX2236" fmla="*/ 484378 w 1607795"/>
                <a:gd name="connsiteY2236" fmla="*/ 535419 h 1988131"/>
                <a:gd name="connsiteX2237" fmla="*/ 482626 w 1607795"/>
                <a:gd name="connsiteY2237" fmla="*/ 538048 h 1988131"/>
                <a:gd name="connsiteX2238" fmla="*/ 484378 w 1607795"/>
                <a:gd name="connsiteY2238" fmla="*/ 539801 h 1988131"/>
                <a:gd name="connsiteX2239" fmla="*/ 468605 w 1607795"/>
                <a:gd name="connsiteY2239" fmla="*/ 543306 h 1988131"/>
                <a:gd name="connsiteX2240" fmla="*/ 477368 w 1607795"/>
                <a:gd name="connsiteY2240" fmla="*/ 529285 h 1988131"/>
                <a:gd name="connsiteX2241" fmla="*/ 489636 w 1607795"/>
                <a:gd name="connsiteY2241" fmla="*/ 529285 h 1988131"/>
                <a:gd name="connsiteX2242" fmla="*/ 489636 w 1607795"/>
                <a:gd name="connsiteY2242" fmla="*/ 525780 h 1988131"/>
                <a:gd name="connsiteX2243" fmla="*/ 488760 w 1607795"/>
                <a:gd name="connsiteY2243" fmla="*/ 520522 h 1988131"/>
                <a:gd name="connsiteX2244" fmla="*/ 489636 w 1607795"/>
                <a:gd name="connsiteY2244" fmla="*/ 515264 h 1988131"/>
                <a:gd name="connsiteX2245" fmla="*/ 490513 w 1607795"/>
                <a:gd name="connsiteY2245" fmla="*/ 510883 h 1988131"/>
                <a:gd name="connsiteX2246" fmla="*/ 489636 w 1607795"/>
                <a:gd name="connsiteY2246" fmla="*/ 506502 h 1988131"/>
                <a:gd name="connsiteX2247" fmla="*/ 484378 w 1607795"/>
                <a:gd name="connsiteY2247" fmla="*/ 487223 h 1988131"/>
                <a:gd name="connsiteX2248" fmla="*/ 479121 w 1607795"/>
                <a:gd name="connsiteY2248" fmla="*/ 476707 h 1988131"/>
                <a:gd name="connsiteX2249" fmla="*/ 491389 w 1607795"/>
                <a:gd name="connsiteY2249" fmla="*/ 476707 h 1988131"/>
                <a:gd name="connsiteX2250" fmla="*/ 494018 w 1607795"/>
                <a:gd name="connsiteY2250" fmla="*/ 469697 h 1988131"/>
                <a:gd name="connsiteX2251" fmla="*/ 487884 w 1607795"/>
                <a:gd name="connsiteY2251" fmla="*/ 459181 h 1988131"/>
                <a:gd name="connsiteX2252" fmla="*/ 493141 w 1607795"/>
                <a:gd name="connsiteY2252" fmla="*/ 457429 h 1988131"/>
                <a:gd name="connsiteX2253" fmla="*/ 491389 w 1607795"/>
                <a:gd name="connsiteY2253" fmla="*/ 450418 h 1988131"/>
                <a:gd name="connsiteX2254" fmla="*/ 490513 w 1607795"/>
                <a:gd name="connsiteY2254" fmla="*/ 448666 h 1988131"/>
                <a:gd name="connsiteX2255" fmla="*/ 491389 w 1607795"/>
                <a:gd name="connsiteY2255" fmla="*/ 445161 h 1988131"/>
                <a:gd name="connsiteX2256" fmla="*/ 494894 w 1607795"/>
                <a:gd name="connsiteY2256" fmla="*/ 432892 h 1988131"/>
                <a:gd name="connsiteX2257" fmla="*/ 491389 w 1607795"/>
                <a:gd name="connsiteY2257" fmla="*/ 417119 h 1988131"/>
                <a:gd name="connsiteX2258" fmla="*/ 487884 w 1607795"/>
                <a:gd name="connsiteY2258" fmla="*/ 420624 h 1988131"/>
                <a:gd name="connsiteX2259" fmla="*/ 482626 w 1607795"/>
                <a:gd name="connsiteY2259" fmla="*/ 426758 h 1988131"/>
                <a:gd name="connsiteX2260" fmla="*/ 477368 w 1607795"/>
                <a:gd name="connsiteY2260" fmla="*/ 431140 h 1988131"/>
                <a:gd name="connsiteX2261" fmla="*/ 472110 w 1607795"/>
                <a:gd name="connsiteY2261" fmla="*/ 437274 h 1988131"/>
                <a:gd name="connsiteX2262" fmla="*/ 473863 w 1607795"/>
                <a:gd name="connsiteY2262" fmla="*/ 446913 h 1988131"/>
                <a:gd name="connsiteX2263" fmla="*/ 484378 w 1607795"/>
                <a:gd name="connsiteY2263" fmla="*/ 445161 h 1988131"/>
                <a:gd name="connsiteX2264" fmla="*/ 484378 w 1607795"/>
                <a:gd name="connsiteY2264" fmla="*/ 453923 h 1988131"/>
                <a:gd name="connsiteX2265" fmla="*/ 482626 w 1607795"/>
                <a:gd name="connsiteY2265" fmla="*/ 446913 h 1988131"/>
                <a:gd name="connsiteX2266" fmla="*/ 465100 w 1607795"/>
                <a:gd name="connsiteY2266" fmla="*/ 455676 h 1988131"/>
                <a:gd name="connsiteX2267" fmla="*/ 467729 w 1607795"/>
                <a:gd name="connsiteY2267" fmla="*/ 436398 h 1988131"/>
                <a:gd name="connsiteX2268" fmla="*/ 473863 w 1607795"/>
                <a:gd name="connsiteY2268" fmla="*/ 415366 h 1988131"/>
                <a:gd name="connsiteX2269" fmla="*/ 473863 w 1607795"/>
                <a:gd name="connsiteY2269" fmla="*/ 410109 h 1988131"/>
                <a:gd name="connsiteX2270" fmla="*/ 472986 w 1607795"/>
                <a:gd name="connsiteY2270" fmla="*/ 386448 h 1988131"/>
                <a:gd name="connsiteX2271" fmla="*/ 473863 w 1607795"/>
                <a:gd name="connsiteY2271" fmla="*/ 357531 h 1988131"/>
                <a:gd name="connsiteX2272" fmla="*/ 472110 w 1607795"/>
                <a:gd name="connsiteY2272" fmla="*/ 334747 h 1988131"/>
                <a:gd name="connsiteX2273" fmla="*/ 473863 w 1607795"/>
                <a:gd name="connsiteY2273" fmla="*/ 308458 h 1988131"/>
                <a:gd name="connsiteX2274" fmla="*/ 465100 w 1607795"/>
                <a:gd name="connsiteY2274" fmla="*/ 289179 h 1988131"/>
                <a:gd name="connsiteX2275" fmla="*/ 465100 w 1607795"/>
                <a:gd name="connsiteY2275" fmla="*/ 280416 h 1988131"/>
                <a:gd name="connsiteX2276" fmla="*/ 459842 w 1607795"/>
                <a:gd name="connsiteY2276" fmla="*/ 184023 h 1988131"/>
                <a:gd name="connsiteX2277" fmla="*/ 440563 w 1607795"/>
                <a:gd name="connsiteY2277" fmla="*/ 147218 h 1988131"/>
                <a:gd name="connsiteX2278" fmla="*/ 417780 w 1607795"/>
                <a:gd name="connsiteY2278" fmla="*/ 117424 h 1988131"/>
                <a:gd name="connsiteX2279" fmla="*/ 379222 w 1607795"/>
                <a:gd name="connsiteY2279" fmla="*/ 82372 h 1988131"/>
                <a:gd name="connsiteX2280" fmla="*/ 370459 w 1607795"/>
                <a:gd name="connsiteY2280" fmla="*/ 77114 h 1988131"/>
                <a:gd name="connsiteX2281" fmla="*/ 363449 w 1607795"/>
                <a:gd name="connsiteY2281" fmla="*/ 76238 h 1988131"/>
                <a:gd name="connsiteX2282" fmla="*/ 356439 w 1607795"/>
                <a:gd name="connsiteY2282" fmla="*/ 70104 h 1988131"/>
                <a:gd name="connsiteX2283" fmla="*/ 345923 w 1607795"/>
                <a:gd name="connsiteY2283" fmla="*/ 70104 h 1988131"/>
                <a:gd name="connsiteX2284" fmla="*/ 323139 w 1607795"/>
                <a:gd name="connsiteY2284" fmla="*/ 82372 h 1988131"/>
                <a:gd name="connsiteX2285" fmla="*/ 320510 w 1607795"/>
                <a:gd name="connsiteY2285" fmla="*/ 77991 h 1988131"/>
                <a:gd name="connsiteX2286" fmla="*/ 319634 w 1607795"/>
                <a:gd name="connsiteY2286" fmla="*/ 71857 h 1988131"/>
                <a:gd name="connsiteX2287" fmla="*/ 323139 w 1607795"/>
                <a:gd name="connsiteY2287" fmla="*/ 63094 h 1988131"/>
                <a:gd name="connsiteX2288" fmla="*/ 323139 w 1607795"/>
                <a:gd name="connsiteY2288" fmla="*/ 59589 h 1988131"/>
                <a:gd name="connsiteX2289" fmla="*/ 333655 w 1607795"/>
                <a:gd name="connsiteY2289" fmla="*/ 40310 h 1988131"/>
                <a:gd name="connsiteX2290" fmla="*/ 337160 w 1607795"/>
                <a:gd name="connsiteY2290" fmla="*/ 31547 h 1988131"/>
                <a:gd name="connsiteX2291" fmla="*/ 341541 w 1607795"/>
                <a:gd name="connsiteY2291" fmla="*/ 26289 h 1988131"/>
                <a:gd name="connsiteX2292" fmla="*/ 347675 w 1607795"/>
                <a:gd name="connsiteY2292" fmla="*/ 19279 h 1988131"/>
                <a:gd name="connsiteX2293" fmla="*/ 359944 w 1607795"/>
                <a:gd name="connsiteY2293" fmla="*/ 12268 h 1988131"/>
                <a:gd name="connsiteX2294" fmla="*/ 373965 w 1607795"/>
                <a:gd name="connsiteY2294" fmla="*/ 7011 h 1988131"/>
                <a:gd name="connsiteX2295" fmla="*/ 437058 w 1607795"/>
                <a:gd name="connsiteY2295" fmla="*/ 12268 h 1988131"/>
                <a:gd name="connsiteX2296" fmla="*/ 447574 w 1607795"/>
                <a:gd name="connsiteY2296" fmla="*/ 14021 h 1988131"/>
                <a:gd name="connsiteX2297" fmla="*/ 468605 w 1607795"/>
                <a:gd name="connsiteY2297" fmla="*/ 7011 h 1988131"/>
                <a:gd name="connsiteX2298" fmla="*/ 484378 w 1607795"/>
                <a:gd name="connsiteY2298" fmla="*/ 0 h 1988131"/>
                <a:gd name="connsiteX0" fmla="*/ 1046963 w 1607795"/>
                <a:gd name="connsiteY0" fmla="*/ 1500226 h 1988131"/>
                <a:gd name="connsiteX1" fmla="*/ 1047192 w 1607795"/>
                <a:gd name="connsiteY1" fmla="*/ 1500378 h 1988131"/>
                <a:gd name="connsiteX2" fmla="*/ 1046971 w 1607795"/>
                <a:gd name="connsiteY2" fmla="*/ 1500378 h 1988131"/>
                <a:gd name="connsiteX3" fmla="*/ 1046963 w 1607795"/>
                <a:gd name="connsiteY3" fmla="*/ 1500226 h 1988131"/>
                <a:gd name="connsiteX4" fmla="*/ 246025 w 1607795"/>
                <a:gd name="connsiteY4" fmla="*/ 1465174 h 1988131"/>
                <a:gd name="connsiteX5" fmla="*/ 263551 w 1607795"/>
                <a:gd name="connsiteY5" fmla="*/ 1468679 h 1988131"/>
                <a:gd name="connsiteX6" fmla="*/ 277571 w 1607795"/>
                <a:gd name="connsiteY6" fmla="*/ 1475689 h 1988131"/>
                <a:gd name="connsiteX7" fmla="*/ 277571 w 1607795"/>
                <a:gd name="connsiteY7" fmla="*/ 1477442 h 1988131"/>
                <a:gd name="connsiteX8" fmla="*/ 260922 w 1607795"/>
                <a:gd name="connsiteY8" fmla="*/ 1472184 h 1988131"/>
                <a:gd name="connsiteX9" fmla="*/ 246025 w 1607795"/>
                <a:gd name="connsiteY9" fmla="*/ 1466926 h 1988131"/>
                <a:gd name="connsiteX10" fmla="*/ 246025 w 1607795"/>
                <a:gd name="connsiteY10" fmla="*/ 1465174 h 1988131"/>
                <a:gd name="connsiteX11" fmla="*/ 232323 w 1607795"/>
                <a:gd name="connsiteY11" fmla="*/ 1461509 h 1988131"/>
                <a:gd name="connsiteX12" fmla="*/ 232442 w 1607795"/>
                <a:gd name="connsiteY12" fmla="*/ 1461543 h 1988131"/>
                <a:gd name="connsiteX13" fmla="*/ 232004 w 1607795"/>
                <a:gd name="connsiteY13" fmla="*/ 1461668 h 1988131"/>
                <a:gd name="connsiteX14" fmla="*/ 232323 w 1607795"/>
                <a:gd name="connsiteY14" fmla="*/ 1461509 h 1988131"/>
                <a:gd name="connsiteX15" fmla="*/ 236093 w 1607795"/>
                <a:gd name="connsiteY15" fmla="*/ 1460500 h 1988131"/>
                <a:gd name="connsiteX16" fmla="*/ 239015 w 1607795"/>
                <a:gd name="connsiteY16" fmla="*/ 1463421 h 1988131"/>
                <a:gd name="connsiteX17" fmla="*/ 232442 w 1607795"/>
                <a:gd name="connsiteY17" fmla="*/ 1461543 h 1988131"/>
                <a:gd name="connsiteX18" fmla="*/ 236093 w 1607795"/>
                <a:gd name="connsiteY18" fmla="*/ 1460500 h 1988131"/>
                <a:gd name="connsiteX19" fmla="*/ 239015 w 1607795"/>
                <a:gd name="connsiteY19" fmla="*/ 1458163 h 1988131"/>
                <a:gd name="connsiteX20" fmla="*/ 244272 w 1607795"/>
                <a:gd name="connsiteY20" fmla="*/ 1458163 h 1988131"/>
                <a:gd name="connsiteX21" fmla="*/ 236093 w 1607795"/>
                <a:gd name="connsiteY21" fmla="*/ 1460500 h 1988131"/>
                <a:gd name="connsiteX22" fmla="*/ 235509 w 1607795"/>
                <a:gd name="connsiteY22" fmla="*/ 1459916 h 1988131"/>
                <a:gd name="connsiteX23" fmla="*/ 239015 w 1607795"/>
                <a:gd name="connsiteY23" fmla="*/ 1458163 h 1988131"/>
                <a:gd name="connsiteX24" fmla="*/ 232004 w 1607795"/>
                <a:gd name="connsiteY24" fmla="*/ 1456411 h 1988131"/>
                <a:gd name="connsiteX25" fmla="*/ 235509 w 1607795"/>
                <a:gd name="connsiteY25" fmla="*/ 1459916 h 1988131"/>
                <a:gd name="connsiteX26" fmla="*/ 232323 w 1607795"/>
                <a:gd name="connsiteY26" fmla="*/ 1461509 h 1988131"/>
                <a:gd name="connsiteX27" fmla="*/ 226746 w 1607795"/>
                <a:gd name="connsiteY27" fmla="*/ 1459916 h 1988131"/>
                <a:gd name="connsiteX28" fmla="*/ 232004 w 1607795"/>
                <a:gd name="connsiteY28" fmla="*/ 1456411 h 1988131"/>
                <a:gd name="connsiteX29" fmla="*/ 265303 w 1607795"/>
                <a:gd name="connsiteY29" fmla="*/ 1454658 h 1988131"/>
                <a:gd name="connsiteX30" fmla="*/ 272314 w 1607795"/>
                <a:gd name="connsiteY30" fmla="*/ 1456411 h 1988131"/>
                <a:gd name="connsiteX31" fmla="*/ 279324 w 1607795"/>
                <a:gd name="connsiteY31" fmla="*/ 1459916 h 1988131"/>
                <a:gd name="connsiteX32" fmla="*/ 265303 w 1607795"/>
                <a:gd name="connsiteY32" fmla="*/ 1454658 h 1988131"/>
                <a:gd name="connsiteX33" fmla="*/ 277159 w 1607795"/>
                <a:gd name="connsiteY33" fmla="*/ 1452802 h 1988131"/>
                <a:gd name="connsiteX34" fmla="*/ 277571 w 1607795"/>
                <a:gd name="connsiteY34" fmla="*/ 1452998 h 1988131"/>
                <a:gd name="connsiteX35" fmla="*/ 277571 w 1607795"/>
                <a:gd name="connsiteY35" fmla="*/ 1452905 h 1988131"/>
                <a:gd name="connsiteX36" fmla="*/ 277159 w 1607795"/>
                <a:gd name="connsiteY36" fmla="*/ 1452802 h 1988131"/>
                <a:gd name="connsiteX37" fmla="*/ 417780 w 1607795"/>
                <a:gd name="connsiteY37" fmla="*/ 1449400 h 1988131"/>
                <a:gd name="connsiteX38" fmla="*/ 424790 w 1607795"/>
                <a:gd name="connsiteY38" fmla="*/ 1452905 h 1988131"/>
                <a:gd name="connsiteX39" fmla="*/ 423913 w 1607795"/>
                <a:gd name="connsiteY39" fmla="*/ 1453782 h 1988131"/>
                <a:gd name="connsiteX40" fmla="*/ 423037 w 1607795"/>
                <a:gd name="connsiteY40" fmla="*/ 1454658 h 1988131"/>
                <a:gd name="connsiteX41" fmla="*/ 417780 w 1607795"/>
                <a:gd name="connsiteY41" fmla="*/ 1451153 h 1988131"/>
                <a:gd name="connsiteX42" fmla="*/ 417780 w 1607795"/>
                <a:gd name="connsiteY42" fmla="*/ 1449400 h 1988131"/>
                <a:gd name="connsiteX43" fmla="*/ 375717 w 1607795"/>
                <a:gd name="connsiteY43" fmla="*/ 1449400 h 1988131"/>
                <a:gd name="connsiteX44" fmla="*/ 382728 w 1607795"/>
                <a:gd name="connsiteY44" fmla="*/ 1452905 h 1988131"/>
                <a:gd name="connsiteX45" fmla="*/ 373965 w 1607795"/>
                <a:gd name="connsiteY45" fmla="*/ 1451153 h 1988131"/>
                <a:gd name="connsiteX46" fmla="*/ 374841 w 1607795"/>
                <a:gd name="connsiteY46" fmla="*/ 1450277 h 1988131"/>
                <a:gd name="connsiteX47" fmla="*/ 375717 w 1607795"/>
                <a:gd name="connsiteY47" fmla="*/ 1449400 h 1988131"/>
                <a:gd name="connsiteX48" fmla="*/ 402006 w 1607795"/>
                <a:gd name="connsiteY48" fmla="*/ 1437132 h 1988131"/>
                <a:gd name="connsiteX49" fmla="*/ 410769 w 1607795"/>
                <a:gd name="connsiteY49" fmla="*/ 1442390 h 1988131"/>
                <a:gd name="connsiteX50" fmla="*/ 404635 w 1607795"/>
                <a:gd name="connsiteY50" fmla="*/ 1442390 h 1988131"/>
                <a:gd name="connsiteX51" fmla="*/ 400254 w 1607795"/>
                <a:gd name="connsiteY51" fmla="*/ 1440637 h 1988131"/>
                <a:gd name="connsiteX52" fmla="*/ 402006 w 1607795"/>
                <a:gd name="connsiteY52" fmla="*/ 1437132 h 1988131"/>
                <a:gd name="connsiteX53" fmla="*/ 97054 w 1607795"/>
                <a:gd name="connsiteY53" fmla="*/ 1431874 h 1988131"/>
                <a:gd name="connsiteX54" fmla="*/ 104064 w 1607795"/>
                <a:gd name="connsiteY54" fmla="*/ 1433627 h 1988131"/>
                <a:gd name="connsiteX55" fmla="*/ 97054 w 1607795"/>
                <a:gd name="connsiteY55" fmla="*/ 1433627 h 1988131"/>
                <a:gd name="connsiteX56" fmla="*/ 97054 w 1607795"/>
                <a:gd name="connsiteY56" fmla="*/ 1431874 h 1988131"/>
                <a:gd name="connsiteX57" fmla="*/ 76023 w 1607795"/>
                <a:gd name="connsiteY57" fmla="*/ 1430122 h 1988131"/>
                <a:gd name="connsiteX58" fmla="*/ 90043 w 1607795"/>
                <a:gd name="connsiteY58" fmla="*/ 1430122 h 1988131"/>
                <a:gd name="connsiteX59" fmla="*/ 90043 w 1607795"/>
                <a:gd name="connsiteY59" fmla="*/ 1433627 h 1988131"/>
                <a:gd name="connsiteX60" fmla="*/ 76023 w 1607795"/>
                <a:gd name="connsiteY60" fmla="*/ 1433627 h 1988131"/>
                <a:gd name="connsiteX61" fmla="*/ 76023 w 1607795"/>
                <a:gd name="connsiteY61" fmla="*/ 1430122 h 1988131"/>
                <a:gd name="connsiteX62" fmla="*/ 9424 w 1607795"/>
                <a:gd name="connsiteY62" fmla="*/ 1423111 h 1988131"/>
                <a:gd name="connsiteX63" fmla="*/ 19939 w 1607795"/>
                <a:gd name="connsiteY63" fmla="*/ 1424864 h 1988131"/>
                <a:gd name="connsiteX64" fmla="*/ 39218 w 1607795"/>
                <a:gd name="connsiteY64" fmla="*/ 1426616 h 1988131"/>
                <a:gd name="connsiteX65" fmla="*/ 33960 w 1607795"/>
                <a:gd name="connsiteY65" fmla="*/ 1427493 h 1988131"/>
                <a:gd name="connsiteX66" fmla="*/ 21692 w 1607795"/>
                <a:gd name="connsiteY66" fmla="*/ 1426616 h 1988131"/>
                <a:gd name="connsiteX67" fmla="*/ 9424 w 1607795"/>
                <a:gd name="connsiteY67" fmla="*/ 1424864 h 1988131"/>
                <a:gd name="connsiteX68" fmla="*/ 9424 w 1607795"/>
                <a:gd name="connsiteY68" fmla="*/ 1423111 h 1988131"/>
                <a:gd name="connsiteX69" fmla="*/ 319634 w 1607795"/>
                <a:gd name="connsiteY69" fmla="*/ 1414348 h 1988131"/>
                <a:gd name="connsiteX70" fmla="*/ 311824 w 1607795"/>
                <a:gd name="connsiteY70" fmla="*/ 1416951 h 1988131"/>
                <a:gd name="connsiteX71" fmla="*/ 313837 w 1607795"/>
                <a:gd name="connsiteY71" fmla="*/ 1417853 h 1988131"/>
                <a:gd name="connsiteX72" fmla="*/ 319634 w 1607795"/>
                <a:gd name="connsiteY72" fmla="*/ 1417853 h 1988131"/>
                <a:gd name="connsiteX73" fmla="*/ 321387 w 1607795"/>
                <a:gd name="connsiteY73" fmla="*/ 1416101 h 1988131"/>
                <a:gd name="connsiteX74" fmla="*/ 319634 w 1607795"/>
                <a:gd name="connsiteY74" fmla="*/ 1414348 h 1988131"/>
                <a:gd name="connsiteX75" fmla="*/ 182931 w 1607795"/>
                <a:gd name="connsiteY75" fmla="*/ 1410843 h 1988131"/>
                <a:gd name="connsiteX76" fmla="*/ 193447 w 1607795"/>
                <a:gd name="connsiteY76" fmla="*/ 1410843 h 1988131"/>
                <a:gd name="connsiteX77" fmla="*/ 193447 w 1607795"/>
                <a:gd name="connsiteY77" fmla="*/ 1412596 h 1988131"/>
                <a:gd name="connsiteX78" fmla="*/ 186437 w 1607795"/>
                <a:gd name="connsiteY78" fmla="*/ 1414348 h 1988131"/>
                <a:gd name="connsiteX79" fmla="*/ 184684 w 1607795"/>
                <a:gd name="connsiteY79" fmla="*/ 1412596 h 1988131"/>
                <a:gd name="connsiteX80" fmla="*/ 182931 w 1607795"/>
                <a:gd name="connsiteY80" fmla="*/ 1410843 h 1988131"/>
                <a:gd name="connsiteX81" fmla="*/ 300928 w 1607795"/>
                <a:gd name="connsiteY81" fmla="*/ 1392961 h 1988131"/>
                <a:gd name="connsiteX82" fmla="*/ 268120 w 1607795"/>
                <a:gd name="connsiteY82" fmla="*/ 1401793 h 1988131"/>
                <a:gd name="connsiteX83" fmla="*/ 268808 w 1607795"/>
                <a:gd name="connsiteY83" fmla="*/ 1402080 h 1988131"/>
                <a:gd name="connsiteX84" fmla="*/ 273266 w 1607795"/>
                <a:gd name="connsiteY84" fmla="*/ 1403488 h 1988131"/>
                <a:gd name="connsiteX85" fmla="*/ 298603 w 1607795"/>
                <a:gd name="connsiteY85" fmla="*/ 1402080 h 1988131"/>
                <a:gd name="connsiteX86" fmla="*/ 306489 w 1607795"/>
                <a:gd name="connsiteY86" fmla="*/ 1400327 h 1988131"/>
                <a:gd name="connsiteX87" fmla="*/ 312624 w 1607795"/>
                <a:gd name="connsiteY87" fmla="*/ 1398575 h 1988131"/>
                <a:gd name="connsiteX88" fmla="*/ 309118 w 1607795"/>
                <a:gd name="connsiteY88" fmla="*/ 1397260 h 1988131"/>
                <a:gd name="connsiteX89" fmla="*/ 300928 w 1607795"/>
                <a:gd name="connsiteY89" fmla="*/ 1392961 h 1988131"/>
                <a:gd name="connsiteX90" fmla="*/ 0 w 1607795"/>
                <a:gd name="connsiteY90" fmla="*/ 1387978 h 1988131"/>
                <a:gd name="connsiteX91" fmla="*/ 26950 w 1607795"/>
                <a:gd name="connsiteY91" fmla="*/ 1395070 h 1988131"/>
                <a:gd name="connsiteX92" fmla="*/ 79528 w 1607795"/>
                <a:gd name="connsiteY92" fmla="*/ 1400327 h 1988131"/>
                <a:gd name="connsiteX93" fmla="*/ 119838 w 1607795"/>
                <a:gd name="connsiteY93" fmla="*/ 1402080 h 1988131"/>
                <a:gd name="connsiteX94" fmla="*/ 146127 w 1607795"/>
                <a:gd name="connsiteY94" fmla="*/ 1409090 h 1988131"/>
                <a:gd name="connsiteX95" fmla="*/ 209220 w 1607795"/>
                <a:gd name="connsiteY95" fmla="*/ 1423111 h 1988131"/>
                <a:gd name="connsiteX96" fmla="*/ 216231 w 1607795"/>
                <a:gd name="connsiteY96" fmla="*/ 1424864 h 1988131"/>
                <a:gd name="connsiteX97" fmla="*/ 239015 w 1607795"/>
                <a:gd name="connsiteY97" fmla="*/ 1430122 h 1988131"/>
                <a:gd name="connsiteX98" fmla="*/ 239015 w 1607795"/>
                <a:gd name="connsiteY98" fmla="*/ 1433627 h 1988131"/>
                <a:gd name="connsiteX99" fmla="*/ 232004 w 1607795"/>
                <a:gd name="connsiteY99" fmla="*/ 1431874 h 1988131"/>
                <a:gd name="connsiteX100" fmla="*/ 228499 w 1607795"/>
                <a:gd name="connsiteY100" fmla="*/ 1430998 h 1988131"/>
                <a:gd name="connsiteX101" fmla="*/ 224993 w 1607795"/>
                <a:gd name="connsiteY101" fmla="*/ 1431874 h 1988131"/>
                <a:gd name="connsiteX102" fmla="*/ 239015 w 1607795"/>
                <a:gd name="connsiteY102" fmla="*/ 1438885 h 1988131"/>
                <a:gd name="connsiteX103" fmla="*/ 256540 w 1607795"/>
                <a:gd name="connsiteY103" fmla="*/ 1445895 h 1988131"/>
                <a:gd name="connsiteX104" fmla="*/ 254788 w 1607795"/>
                <a:gd name="connsiteY104" fmla="*/ 1447648 h 1988131"/>
                <a:gd name="connsiteX105" fmla="*/ 212725 w 1607795"/>
                <a:gd name="connsiteY105" fmla="*/ 1433627 h 1988131"/>
                <a:gd name="connsiteX106" fmla="*/ 174168 w 1607795"/>
                <a:gd name="connsiteY106" fmla="*/ 1426616 h 1988131"/>
                <a:gd name="connsiteX107" fmla="*/ 154013 w 1607795"/>
                <a:gd name="connsiteY107" fmla="*/ 1423988 h 1988131"/>
                <a:gd name="connsiteX108" fmla="*/ 130353 w 1607795"/>
                <a:gd name="connsiteY108" fmla="*/ 1423111 h 1988131"/>
                <a:gd name="connsiteX109" fmla="*/ 133858 w 1607795"/>
                <a:gd name="connsiteY109" fmla="*/ 1424864 h 1988131"/>
                <a:gd name="connsiteX110" fmla="*/ 160147 w 1607795"/>
                <a:gd name="connsiteY110" fmla="*/ 1428369 h 1988131"/>
                <a:gd name="connsiteX111" fmla="*/ 164529 w 1607795"/>
                <a:gd name="connsiteY111" fmla="*/ 1429245 h 1988131"/>
                <a:gd name="connsiteX112" fmla="*/ 168910 w 1607795"/>
                <a:gd name="connsiteY112" fmla="*/ 1430122 h 1988131"/>
                <a:gd name="connsiteX113" fmla="*/ 177465 w 1607795"/>
                <a:gd name="connsiteY113" fmla="*/ 1431892 h 1988131"/>
                <a:gd name="connsiteX114" fmla="*/ 177674 w 1607795"/>
                <a:gd name="connsiteY114" fmla="*/ 1431874 h 1988131"/>
                <a:gd name="connsiteX115" fmla="*/ 177511 w 1607795"/>
                <a:gd name="connsiteY115" fmla="*/ 1431901 h 1988131"/>
                <a:gd name="connsiteX116" fmla="*/ 219736 w 1607795"/>
                <a:gd name="connsiteY116" fmla="*/ 1440637 h 1988131"/>
                <a:gd name="connsiteX117" fmla="*/ 258293 w 1607795"/>
                <a:gd name="connsiteY117" fmla="*/ 1451153 h 1988131"/>
                <a:gd name="connsiteX118" fmla="*/ 265303 w 1607795"/>
                <a:gd name="connsiteY118" fmla="*/ 1454658 h 1988131"/>
                <a:gd name="connsiteX119" fmla="*/ 256540 w 1607795"/>
                <a:gd name="connsiteY119" fmla="*/ 1452905 h 1988131"/>
                <a:gd name="connsiteX120" fmla="*/ 246025 w 1607795"/>
                <a:gd name="connsiteY120" fmla="*/ 1451153 h 1988131"/>
                <a:gd name="connsiteX121" fmla="*/ 223241 w 1607795"/>
                <a:gd name="connsiteY121" fmla="*/ 1447648 h 1988131"/>
                <a:gd name="connsiteX122" fmla="*/ 201193 w 1607795"/>
                <a:gd name="connsiteY122" fmla="*/ 1441565 h 1988131"/>
                <a:gd name="connsiteX123" fmla="*/ 197171 w 1607795"/>
                <a:gd name="connsiteY123" fmla="*/ 1443047 h 1988131"/>
                <a:gd name="connsiteX124" fmla="*/ 193447 w 1607795"/>
                <a:gd name="connsiteY124" fmla="*/ 1442390 h 1988131"/>
                <a:gd name="connsiteX125" fmla="*/ 194821 w 1607795"/>
                <a:gd name="connsiteY125" fmla="*/ 1439916 h 1988131"/>
                <a:gd name="connsiteX126" fmla="*/ 175921 w 1607795"/>
                <a:gd name="connsiteY126" fmla="*/ 1435379 h 1988131"/>
                <a:gd name="connsiteX127" fmla="*/ 170663 w 1607795"/>
                <a:gd name="connsiteY127" fmla="*/ 1437132 h 1988131"/>
                <a:gd name="connsiteX128" fmla="*/ 175921 w 1607795"/>
                <a:gd name="connsiteY128" fmla="*/ 1442390 h 1988131"/>
                <a:gd name="connsiteX129" fmla="*/ 188189 w 1607795"/>
                <a:gd name="connsiteY129" fmla="*/ 1445895 h 1988131"/>
                <a:gd name="connsiteX130" fmla="*/ 216231 w 1607795"/>
                <a:gd name="connsiteY130" fmla="*/ 1454658 h 1988131"/>
                <a:gd name="connsiteX131" fmla="*/ 223241 w 1607795"/>
                <a:gd name="connsiteY131" fmla="*/ 1454658 h 1988131"/>
                <a:gd name="connsiteX132" fmla="*/ 226746 w 1607795"/>
                <a:gd name="connsiteY132" fmla="*/ 1459916 h 1988131"/>
                <a:gd name="connsiteX133" fmla="*/ 214478 w 1607795"/>
                <a:gd name="connsiteY133" fmla="*/ 1458163 h 1988131"/>
                <a:gd name="connsiteX134" fmla="*/ 202210 w 1607795"/>
                <a:gd name="connsiteY134" fmla="*/ 1454658 h 1988131"/>
                <a:gd name="connsiteX135" fmla="*/ 202210 w 1607795"/>
                <a:gd name="connsiteY135" fmla="*/ 1458163 h 1988131"/>
                <a:gd name="connsiteX136" fmla="*/ 200457 w 1607795"/>
                <a:gd name="connsiteY136" fmla="*/ 1458163 h 1988131"/>
                <a:gd name="connsiteX137" fmla="*/ 196952 w 1607795"/>
                <a:gd name="connsiteY137" fmla="*/ 1452905 h 1988131"/>
                <a:gd name="connsiteX138" fmla="*/ 193447 w 1607795"/>
                <a:gd name="connsiteY138" fmla="*/ 1456411 h 1988131"/>
                <a:gd name="connsiteX139" fmla="*/ 154889 w 1607795"/>
                <a:gd name="connsiteY139" fmla="*/ 1445895 h 1988131"/>
                <a:gd name="connsiteX140" fmla="*/ 151384 w 1607795"/>
                <a:gd name="connsiteY140" fmla="*/ 1451153 h 1988131"/>
                <a:gd name="connsiteX141" fmla="*/ 130353 w 1607795"/>
                <a:gd name="connsiteY141" fmla="*/ 1440637 h 1988131"/>
                <a:gd name="connsiteX142" fmla="*/ 122466 w 1607795"/>
                <a:gd name="connsiteY142" fmla="*/ 1438008 h 1988131"/>
                <a:gd name="connsiteX143" fmla="*/ 111074 w 1607795"/>
                <a:gd name="connsiteY143" fmla="*/ 1435379 h 1988131"/>
                <a:gd name="connsiteX144" fmla="*/ 114580 w 1607795"/>
                <a:gd name="connsiteY144" fmla="*/ 1433627 h 1988131"/>
                <a:gd name="connsiteX145" fmla="*/ 104064 w 1607795"/>
                <a:gd name="connsiteY145" fmla="*/ 1430122 h 1988131"/>
                <a:gd name="connsiteX146" fmla="*/ 40971 w 1607795"/>
                <a:gd name="connsiteY146" fmla="*/ 1423111 h 1988131"/>
                <a:gd name="connsiteX147" fmla="*/ 19939 w 1607795"/>
                <a:gd name="connsiteY147" fmla="*/ 1423111 h 1988131"/>
                <a:gd name="connsiteX148" fmla="*/ 11176 w 1607795"/>
                <a:gd name="connsiteY148" fmla="*/ 1421359 h 1988131"/>
                <a:gd name="connsiteX149" fmla="*/ 39218 w 1607795"/>
                <a:gd name="connsiteY149" fmla="*/ 1421359 h 1988131"/>
                <a:gd name="connsiteX150" fmla="*/ 77775 w 1607795"/>
                <a:gd name="connsiteY150" fmla="*/ 1424864 h 1988131"/>
                <a:gd name="connsiteX151" fmla="*/ 104941 w 1607795"/>
                <a:gd name="connsiteY151" fmla="*/ 1426616 h 1988131"/>
                <a:gd name="connsiteX152" fmla="*/ 135611 w 1607795"/>
                <a:gd name="connsiteY152" fmla="*/ 1431874 h 1988131"/>
                <a:gd name="connsiteX153" fmla="*/ 153137 w 1607795"/>
                <a:gd name="connsiteY153" fmla="*/ 1433627 h 1988131"/>
                <a:gd name="connsiteX154" fmla="*/ 155766 w 1607795"/>
                <a:gd name="connsiteY154" fmla="*/ 1434503 h 1988131"/>
                <a:gd name="connsiteX155" fmla="*/ 156642 w 1607795"/>
                <a:gd name="connsiteY155" fmla="*/ 1434211 h 1988131"/>
                <a:gd name="connsiteX156" fmla="*/ 156642 w 1607795"/>
                <a:gd name="connsiteY156" fmla="*/ 1433627 h 1988131"/>
                <a:gd name="connsiteX157" fmla="*/ 158044 w 1607795"/>
                <a:gd name="connsiteY157" fmla="*/ 1433510 h 1988131"/>
                <a:gd name="connsiteX158" fmla="*/ 142621 w 1607795"/>
                <a:gd name="connsiteY158" fmla="*/ 1428369 h 1988131"/>
                <a:gd name="connsiteX159" fmla="*/ 123343 w 1607795"/>
                <a:gd name="connsiteY159" fmla="*/ 1426616 h 1988131"/>
                <a:gd name="connsiteX160" fmla="*/ 79528 w 1607795"/>
                <a:gd name="connsiteY160" fmla="*/ 1419606 h 1988131"/>
                <a:gd name="connsiteX161" fmla="*/ 98806 w 1607795"/>
                <a:gd name="connsiteY161" fmla="*/ 1421359 h 1988131"/>
                <a:gd name="connsiteX162" fmla="*/ 102312 w 1607795"/>
                <a:gd name="connsiteY162" fmla="*/ 1421359 h 1988131"/>
                <a:gd name="connsiteX163" fmla="*/ 105817 w 1607795"/>
                <a:gd name="connsiteY163" fmla="*/ 1421359 h 1988131"/>
                <a:gd name="connsiteX164" fmla="*/ 76899 w 1607795"/>
                <a:gd name="connsiteY164" fmla="*/ 1412596 h 1988131"/>
                <a:gd name="connsiteX165" fmla="*/ 25197 w 1607795"/>
                <a:gd name="connsiteY165" fmla="*/ 1409090 h 1988131"/>
                <a:gd name="connsiteX166" fmla="*/ 47981 w 1607795"/>
                <a:gd name="connsiteY166" fmla="*/ 1412596 h 1988131"/>
                <a:gd name="connsiteX167" fmla="*/ 26950 w 1607795"/>
                <a:gd name="connsiteY167" fmla="*/ 1416101 h 1988131"/>
                <a:gd name="connsiteX168" fmla="*/ 2414 w 1607795"/>
                <a:gd name="connsiteY168" fmla="*/ 1414348 h 1988131"/>
                <a:gd name="connsiteX169" fmla="*/ 0 w 1607795"/>
                <a:gd name="connsiteY169" fmla="*/ 1414129 h 1988131"/>
                <a:gd name="connsiteX170" fmla="*/ 0 w 1607795"/>
                <a:gd name="connsiteY170" fmla="*/ 1387978 h 1988131"/>
                <a:gd name="connsiteX171" fmla="*/ 233756 w 1607795"/>
                <a:gd name="connsiteY171" fmla="*/ 1387183 h 1988131"/>
                <a:gd name="connsiteX172" fmla="*/ 233191 w 1607795"/>
                <a:gd name="connsiteY172" fmla="*/ 1387240 h 1988131"/>
                <a:gd name="connsiteX173" fmla="*/ 234107 w 1607795"/>
                <a:gd name="connsiteY173" fmla="*/ 1387621 h 1988131"/>
                <a:gd name="connsiteX174" fmla="*/ 233756 w 1607795"/>
                <a:gd name="connsiteY174" fmla="*/ 1387183 h 1988131"/>
                <a:gd name="connsiteX175" fmla="*/ 328397 w 1607795"/>
                <a:gd name="connsiteY175" fmla="*/ 1379296 h 1988131"/>
                <a:gd name="connsiteX176" fmla="*/ 312624 w 1607795"/>
                <a:gd name="connsiteY176" fmla="*/ 1389812 h 1988131"/>
                <a:gd name="connsiteX177" fmla="*/ 310041 w 1607795"/>
                <a:gd name="connsiteY177" fmla="*/ 1390507 h 1988131"/>
                <a:gd name="connsiteX178" fmla="*/ 321387 w 1607795"/>
                <a:gd name="connsiteY178" fmla="*/ 1395744 h 1988131"/>
                <a:gd name="connsiteX179" fmla="*/ 321387 w 1607795"/>
                <a:gd name="connsiteY179" fmla="*/ 1395070 h 1988131"/>
                <a:gd name="connsiteX180" fmla="*/ 335407 w 1607795"/>
                <a:gd name="connsiteY180" fmla="*/ 1391565 h 1988131"/>
                <a:gd name="connsiteX181" fmla="*/ 342418 w 1607795"/>
                <a:gd name="connsiteY181" fmla="*/ 1391565 h 1988131"/>
                <a:gd name="connsiteX182" fmla="*/ 337160 w 1607795"/>
                <a:gd name="connsiteY182" fmla="*/ 1383678 h 1988131"/>
                <a:gd name="connsiteX183" fmla="*/ 328397 w 1607795"/>
                <a:gd name="connsiteY183" fmla="*/ 1379296 h 1988131"/>
                <a:gd name="connsiteX184" fmla="*/ 396943 w 1607795"/>
                <a:gd name="connsiteY184" fmla="*/ 1303740 h 1988131"/>
                <a:gd name="connsiteX185" fmla="*/ 398282 w 1607795"/>
                <a:gd name="connsiteY185" fmla="*/ 1304592 h 1988131"/>
                <a:gd name="connsiteX186" fmla="*/ 399040 w 1607795"/>
                <a:gd name="connsiteY186" fmla="*/ 1304339 h 1988131"/>
                <a:gd name="connsiteX187" fmla="*/ 396943 w 1607795"/>
                <a:gd name="connsiteY187" fmla="*/ 1303740 h 1988131"/>
                <a:gd name="connsiteX188" fmla="*/ 360103 w 1607795"/>
                <a:gd name="connsiteY188" fmla="*/ 1266014 h 1988131"/>
                <a:gd name="connsiteX189" fmla="*/ 361696 w 1607795"/>
                <a:gd name="connsiteY189" fmla="*/ 1267130 h 1988131"/>
                <a:gd name="connsiteX190" fmla="*/ 362572 w 1607795"/>
                <a:gd name="connsiteY190" fmla="*/ 1267130 h 1988131"/>
                <a:gd name="connsiteX191" fmla="*/ 363449 w 1607795"/>
                <a:gd name="connsiteY191" fmla="*/ 1267130 h 1988131"/>
                <a:gd name="connsiteX192" fmla="*/ 360103 w 1607795"/>
                <a:gd name="connsiteY192" fmla="*/ 1266014 h 1988131"/>
                <a:gd name="connsiteX193" fmla="*/ 1294080 w 1607795"/>
                <a:gd name="connsiteY193" fmla="*/ 1211047 h 1988131"/>
                <a:gd name="connsiteX194" fmla="*/ 1295832 w 1607795"/>
                <a:gd name="connsiteY194" fmla="*/ 1216304 h 1988131"/>
                <a:gd name="connsiteX195" fmla="*/ 1295832 w 1607795"/>
                <a:gd name="connsiteY195" fmla="*/ 1212799 h 1988131"/>
                <a:gd name="connsiteX196" fmla="*/ 1294080 w 1607795"/>
                <a:gd name="connsiteY196" fmla="*/ 1211047 h 1988131"/>
                <a:gd name="connsiteX197" fmla="*/ 116332 w 1607795"/>
                <a:gd name="connsiteY197" fmla="*/ 1202284 h 1988131"/>
                <a:gd name="connsiteX198" fmla="*/ 121590 w 1607795"/>
                <a:gd name="connsiteY198" fmla="*/ 1205789 h 1988131"/>
                <a:gd name="connsiteX199" fmla="*/ 116332 w 1607795"/>
                <a:gd name="connsiteY199" fmla="*/ 1207541 h 1988131"/>
                <a:gd name="connsiteX200" fmla="*/ 116332 w 1607795"/>
                <a:gd name="connsiteY200" fmla="*/ 1204036 h 1988131"/>
                <a:gd name="connsiteX201" fmla="*/ 116332 w 1607795"/>
                <a:gd name="connsiteY201" fmla="*/ 1203160 h 1988131"/>
                <a:gd name="connsiteX202" fmla="*/ 116332 w 1607795"/>
                <a:gd name="connsiteY202" fmla="*/ 1202284 h 1988131"/>
                <a:gd name="connsiteX203" fmla="*/ 1393978 w 1607795"/>
                <a:gd name="connsiteY203" fmla="*/ 1190015 h 1988131"/>
                <a:gd name="connsiteX204" fmla="*/ 1397483 w 1607795"/>
                <a:gd name="connsiteY204" fmla="*/ 1198778 h 1988131"/>
                <a:gd name="connsiteX205" fmla="*/ 1402741 w 1607795"/>
                <a:gd name="connsiteY205" fmla="*/ 1193521 h 1988131"/>
                <a:gd name="connsiteX206" fmla="*/ 1393978 w 1607795"/>
                <a:gd name="connsiteY206" fmla="*/ 1190015 h 1988131"/>
                <a:gd name="connsiteX207" fmla="*/ 221488 w 1607795"/>
                <a:gd name="connsiteY207" fmla="*/ 1190015 h 1988131"/>
                <a:gd name="connsiteX208" fmla="*/ 229375 w 1607795"/>
                <a:gd name="connsiteY208" fmla="*/ 1194397 h 1988131"/>
                <a:gd name="connsiteX209" fmla="*/ 235509 w 1607795"/>
                <a:gd name="connsiteY209" fmla="*/ 1202284 h 1988131"/>
                <a:gd name="connsiteX210" fmla="*/ 225870 w 1607795"/>
                <a:gd name="connsiteY210" fmla="*/ 1196150 h 1988131"/>
                <a:gd name="connsiteX211" fmla="*/ 221488 w 1607795"/>
                <a:gd name="connsiteY211" fmla="*/ 1190015 h 1988131"/>
                <a:gd name="connsiteX212" fmla="*/ 104064 w 1607795"/>
                <a:gd name="connsiteY212" fmla="*/ 1190015 h 1988131"/>
                <a:gd name="connsiteX213" fmla="*/ 107569 w 1607795"/>
                <a:gd name="connsiteY213" fmla="*/ 1195273 h 1988131"/>
                <a:gd name="connsiteX214" fmla="*/ 105817 w 1607795"/>
                <a:gd name="connsiteY214" fmla="*/ 1195273 h 1988131"/>
                <a:gd name="connsiteX215" fmla="*/ 102312 w 1607795"/>
                <a:gd name="connsiteY215" fmla="*/ 1191768 h 1988131"/>
                <a:gd name="connsiteX216" fmla="*/ 104064 w 1607795"/>
                <a:gd name="connsiteY216" fmla="*/ 1190015 h 1988131"/>
                <a:gd name="connsiteX217" fmla="*/ 671906 w 1607795"/>
                <a:gd name="connsiteY217" fmla="*/ 1125169 h 1988131"/>
                <a:gd name="connsiteX218" fmla="*/ 670154 w 1607795"/>
                <a:gd name="connsiteY218" fmla="*/ 1133932 h 1988131"/>
                <a:gd name="connsiteX219" fmla="*/ 671906 w 1607795"/>
                <a:gd name="connsiteY219" fmla="*/ 1144448 h 1988131"/>
                <a:gd name="connsiteX220" fmla="*/ 671906 w 1607795"/>
                <a:gd name="connsiteY220" fmla="*/ 1125169 h 1988131"/>
                <a:gd name="connsiteX221" fmla="*/ 479121 w 1607795"/>
                <a:gd name="connsiteY221" fmla="*/ 1111149 h 1988131"/>
                <a:gd name="connsiteX222" fmla="*/ 479121 w 1607795"/>
                <a:gd name="connsiteY222" fmla="*/ 1112901 h 1988131"/>
                <a:gd name="connsiteX223" fmla="*/ 477368 w 1607795"/>
                <a:gd name="connsiteY223" fmla="*/ 1119911 h 1988131"/>
                <a:gd name="connsiteX224" fmla="*/ 477368 w 1607795"/>
                <a:gd name="connsiteY224" fmla="*/ 1121664 h 1988131"/>
                <a:gd name="connsiteX225" fmla="*/ 484378 w 1607795"/>
                <a:gd name="connsiteY225" fmla="*/ 1118159 h 1988131"/>
                <a:gd name="connsiteX226" fmla="*/ 479121 w 1607795"/>
                <a:gd name="connsiteY226" fmla="*/ 1111149 h 1988131"/>
                <a:gd name="connsiteX227" fmla="*/ 668401 w 1607795"/>
                <a:gd name="connsiteY227" fmla="*/ 1109785 h 1988131"/>
                <a:gd name="connsiteX228" fmla="*/ 668401 w 1607795"/>
                <a:gd name="connsiteY228" fmla="*/ 1119911 h 1988131"/>
                <a:gd name="connsiteX229" fmla="*/ 675412 w 1607795"/>
                <a:gd name="connsiteY229" fmla="*/ 1116406 h 1988131"/>
                <a:gd name="connsiteX230" fmla="*/ 671906 w 1607795"/>
                <a:gd name="connsiteY230" fmla="*/ 1112901 h 1988131"/>
                <a:gd name="connsiteX231" fmla="*/ 668401 w 1607795"/>
                <a:gd name="connsiteY231" fmla="*/ 1109785 h 1988131"/>
                <a:gd name="connsiteX232" fmla="*/ 656133 w 1607795"/>
                <a:gd name="connsiteY232" fmla="*/ 1104138 h 1988131"/>
                <a:gd name="connsiteX233" fmla="*/ 654381 w 1607795"/>
                <a:gd name="connsiteY233" fmla="*/ 1144448 h 1988131"/>
                <a:gd name="connsiteX234" fmla="*/ 657886 w 1607795"/>
                <a:gd name="connsiteY234" fmla="*/ 1144448 h 1988131"/>
                <a:gd name="connsiteX235" fmla="*/ 663143 w 1607795"/>
                <a:gd name="connsiteY235" fmla="*/ 1126922 h 1988131"/>
                <a:gd name="connsiteX236" fmla="*/ 656133 w 1607795"/>
                <a:gd name="connsiteY236" fmla="*/ 1104138 h 1988131"/>
                <a:gd name="connsiteX237" fmla="*/ 615823 w 1607795"/>
                <a:gd name="connsiteY237" fmla="*/ 1104138 h 1988131"/>
                <a:gd name="connsiteX238" fmla="*/ 615823 w 1607795"/>
                <a:gd name="connsiteY238" fmla="*/ 1111149 h 1988131"/>
                <a:gd name="connsiteX239" fmla="*/ 617576 w 1607795"/>
                <a:gd name="connsiteY239" fmla="*/ 1105891 h 1988131"/>
                <a:gd name="connsiteX240" fmla="*/ 615823 w 1607795"/>
                <a:gd name="connsiteY240" fmla="*/ 1104138 h 1988131"/>
                <a:gd name="connsiteX241" fmla="*/ 482626 w 1607795"/>
                <a:gd name="connsiteY241" fmla="*/ 1097128 h 1988131"/>
                <a:gd name="connsiteX242" fmla="*/ 477368 w 1607795"/>
                <a:gd name="connsiteY242" fmla="*/ 1104138 h 1988131"/>
                <a:gd name="connsiteX243" fmla="*/ 485254 w 1607795"/>
                <a:gd name="connsiteY243" fmla="*/ 1102385 h 1988131"/>
                <a:gd name="connsiteX244" fmla="*/ 482626 w 1607795"/>
                <a:gd name="connsiteY244" fmla="*/ 1097128 h 1988131"/>
                <a:gd name="connsiteX245" fmla="*/ 658324 w 1607795"/>
                <a:gd name="connsiteY245" fmla="*/ 1087050 h 1988131"/>
                <a:gd name="connsiteX246" fmla="*/ 654381 w 1607795"/>
                <a:gd name="connsiteY246" fmla="*/ 1090117 h 1988131"/>
                <a:gd name="connsiteX247" fmla="*/ 654381 w 1607795"/>
                <a:gd name="connsiteY247" fmla="*/ 1098880 h 1988131"/>
                <a:gd name="connsiteX248" fmla="*/ 668401 w 1607795"/>
                <a:gd name="connsiteY248" fmla="*/ 1098880 h 1988131"/>
                <a:gd name="connsiteX249" fmla="*/ 668401 w 1607795"/>
                <a:gd name="connsiteY249" fmla="*/ 1108695 h 1988131"/>
                <a:gd name="connsiteX250" fmla="*/ 670154 w 1607795"/>
                <a:gd name="connsiteY250" fmla="*/ 1105891 h 1988131"/>
                <a:gd name="connsiteX251" fmla="*/ 675412 w 1607795"/>
                <a:gd name="connsiteY251" fmla="*/ 1098880 h 1988131"/>
                <a:gd name="connsiteX252" fmla="*/ 680669 w 1607795"/>
                <a:gd name="connsiteY252" fmla="*/ 1090117 h 1988131"/>
                <a:gd name="connsiteX253" fmla="*/ 673659 w 1607795"/>
                <a:gd name="connsiteY253" fmla="*/ 1091870 h 1988131"/>
                <a:gd name="connsiteX254" fmla="*/ 663143 w 1607795"/>
                <a:gd name="connsiteY254" fmla="*/ 1088365 h 1988131"/>
                <a:gd name="connsiteX255" fmla="*/ 658324 w 1607795"/>
                <a:gd name="connsiteY255" fmla="*/ 1087050 h 1988131"/>
                <a:gd name="connsiteX256" fmla="*/ 657886 w 1607795"/>
                <a:gd name="connsiteY256" fmla="*/ 1076096 h 1988131"/>
                <a:gd name="connsiteX257" fmla="*/ 656133 w 1607795"/>
                <a:gd name="connsiteY257" fmla="*/ 1078725 h 1988131"/>
                <a:gd name="connsiteX258" fmla="*/ 656133 w 1607795"/>
                <a:gd name="connsiteY258" fmla="*/ 1083107 h 1988131"/>
                <a:gd name="connsiteX259" fmla="*/ 658762 w 1607795"/>
                <a:gd name="connsiteY259" fmla="*/ 1076973 h 1988131"/>
                <a:gd name="connsiteX260" fmla="*/ 658798 w 1607795"/>
                <a:gd name="connsiteY260" fmla="*/ 1076553 h 1988131"/>
                <a:gd name="connsiteX261" fmla="*/ 657886 w 1607795"/>
                <a:gd name="connsiteY261" fmla="*/ 1076096 h 1988131"/>
                <a:gd name="connsiteX262" fmla="*/ 482626 w 1607795"/>
                <a:gd name="connsiteY262" fmla="*/ 1058570 h 1988131"/>
                <a:gd name="connsiteX263" fmla="*/ 482626 w 1607795"/>
                <a:gd name="connsiteY263" fmla="*/ 1061267 h 1988131"/>
                <a:gd name="connsiteX264" fmla="*/ 483064 w 1607795"/>
                <a:gd name="connsiteY264" fmla="*/ 1061199 h 1988131"/>
                <a:gd name="connsiteX265" fmla="*/ 482626 w 1607795"/>
                <a:gd name="connsiteY265" fmla="*/ 1058570 h 1988131"/>
                <a:gd name="connsiteX266" fmla="*/ 477433 w 1607795"/>
                <a:gd name="connsiteY266" fmla="*/ 1056811 h 1988131"/>
                <a:gd name="connsiteX267" fmla="*/ 477368 w 1607795"/>
                <a:gd name="connsiteY267" fmla="*/ 1056818 h 1988131"/>
                <a:gd name="connsiteX268" fmla="*/ 474564 w 1607795"/>
                <a:gd name="connsiteY268" fmla="*/ 1056818 h 1988131"/>
                <a:gd name="connsiteX269" fmla="*/ 475615 w 1607795"/>
                <a:gd name="connsiteY269" fmla="*/ 1062076 h 1988131"/>
                <a:gd name="connsiteX270" fmla="*/ 477368 w 1607795"/>
                <a:gd name="connsiteY270" fmla="*/ 1062076 h 1988131"/>
                <a:gd name="connsiteX271" fmla="*/ 477713 w 1607795"/>
                <a:gd name="connsiteY271" fmla="*/ 1062023 h 1988131"/>
                <a:gd name="connsiteX272" fmla="*/ 477368 w 1607795"/>
                <a:gd name="connsiteY272" fmla="*/ 1058570 h 1988131"/>
                <a:gd name="connsiteX273" fmla="*/ 477433 w 1607795"/>
                <a:gd name="connsiteY273" fmla="*/ 1056811 h 1988131"/>
                <a:gd name="connsiteX274" fmla="*/ 731495 w 1607795"/>
                <a:gd name="connsiteY274" fmla="*/ 1053313 h 1988131"/>
                <a:gd name="connsiteX275" fmla="*/ 733767 w 1607795"/>
                <a:gd name="connsiteY275" fmla="*/ 1055130 h 1988131"/>
                <a:gd name="connsiteX276" fmla="*/ 733248 w 1607795"/>
                <a:gd name="connsiteY276" fmla="*/ 1055065 h 1988131"/>
                <a:gd name="connsiteX277" fmla="*/ 731495 w 1607795"/>
                <a:gd name="connsiteY277" fmla="*/ 1053313 h 1988131"/>
                <a:gd name="connsiteX278" fmla="*/ 682423 w 1607795"/>
                <a:gd name="connsiteY278" fmla="*/ 1046302 h 1988131"/>
                <a:gd name="connsiteX279" fmla="*/ 685928 w 1607795"/>
                <a:gd name="connsiteY279" fmla="*/ 1051560 h 1988131"/>
                <a:gd name="connsiteX280" fmla="*/ 686622 w 1607795"/>
                <a:gd name="connsiteY280" fmla="*/ 1051908 h 1988131"/>
                <a:gd name="connsiteX281" fmla="*/ 686690 w 1607795"/>
                <a:gd name="connsiteY281" fmla="*/ 1050571 h 1988131"/>
                <a:gd name="connsiteX282" fmla="*/ 682423 w 1607795"/>
                <a:gd name="connsiteY282" fmla="*/ 1046302 h 1988131"/>
                <a:gd name="connsiteX283" fmla="*/ 656133 w 1607795"/>
                <a:gd name="connsiteY283" fmla="*/ 1046302 h 1988131"/>
                <a:gd name="connsiteX284" fmla="*/ 656133 w 1607795"/>
                <a:gd name="connsiteY284" fmla="*/ 1065581 h 1988131"/>
                <a:gd name="connsiteX285" fmla="*/ 659476 w 1607795"/>
                <a:gd name="connsiteY285" fmla="*/ 1066536 h 1988131"/>
                <a:gd name="connsiteX286" fmla="*/ 659638 w 1607795"/>
                <a:gd name="connsiteY286" fmla="*/ 1058570 h 1988131"/>
                <a:gd name="connsiteX287" fmla="*/ 659148 w 1607795"/>
                <a:gd name="connsiteY287" fmla="*/ 1046302 h 1988131"/>
                <a:gd name="connsiteX288" fmla="*/ 656133 w 1607795"/>
                <a:gd name="connsiteY288" fmla="*/ 1046302 h 1988131"/>
                <a:gd name="connsiteX289" fmla="*/ 687331 w 1607795"/>
                <a:gd name="connsiteY289" fmla="*/ 1037983 h 1988131"/>
                <a:gd name="connsiteX290" fmla="*/ 685928 w 1607795"/>
                <a:gd name="connsiteY290" fmla="*/ 1041045 h 1988131"/>
                <a:gd name="connsiteX291" fmla="*/ 685928 w 1607795"/>
                <a:gd name="connsiteY291" fmla="*/ 1042797 h 1988131"/>
                <a:gd name="connsiteX292" fmla="*/ 687030 w 1607795"/>
                <a:gd name="connsiteY292" fmla="*/ 1043900 h 1988131"/>
                <a:gd name="connsiteX293" fmla="*/ 687331 w 1607795"/>
                <a:gd name="connsiteY293" fmla="*/ 1037983 h 1988131"/>
                <a:gd name="connsiteX294" fmla="*/ 475615 w 1607795"/>
                <a:gd name="connsiteY294" fmla="*/ 1034034 h 1988131"/>
                <a:gd name="connsiteX295" fmla="*/ 475615 w 1607795"/>
                <a:gd name="connsiteY295" fmla="*/ 1037539 h 1988131"/>
                <a:gd name="connsiteX296" fmla="*/ 475615 w 1607795"/>
                <a:gd name="connsiteY296" fmla="*/ 1041045 h 1988131"/>
                <a:gd name="connsiteX297" fmla="*/ 461594 w 1607795"/>
                <a:gd name="connsiteY297" fmla="*/ 1044550 h 1988131"/>
                <a:gd name="connsiteX298" fmla="*/ 475615 w 1607795"/>
                <a:gd name="connsiteY298" fmla="*/ 1034034 h 1988131"/>
                <a:gd name="connsiteX299" fmla="*/ 658288 w 1607795"/>
                <a:gd name="connsiteY299" fmla="*/ 1024811 h 1988131"/>
                <a:gd name="connsiteX300" fmla="*/ 658371 w 1607795"/>
                <a:gd name="connsiteY300" fmla="*/ 1026885 h 1988131"/>
                <a:gd name="connsiteX301" fmla="*/ 657886 w 1607795"/>
                <a:gd name="connsiteY301" fmla="*/ 1027024 h 1988131"/>
                <a:gd name="connsiteX302" fmla="*/ 658288 w 1607795"/>
                <a:gd name="connsiteY302" fmla="*/ 1024811 h 1988131"/>
                <a:gd name="connsiteX303" fmla="*/ 654381 w 1607795"/>
                <a:gd name="connsiteY303" fmla="*/ 1021766 h 1988131"/>
                <a:gd name="connsiteX304" fmla="*/ 654381 w 1607795"/>
                <a:gd name="connsiteY304" fmla="*/ 1030529 h 1988131"/>
                <a:gd name="connsiteX305" fmla="*/ 655257 w 1607795"/>
                <a:gd name="connsiteY305" fmla="*/ 1033158 h 1988131"/>
                <a:gd name="connsiteX306" fmla="*/ 654381 w 1607795"/>
                <a:gd name="connsiteY306" fmla="*/ 1035787 h 1988131"/>
                <a:gd name="connsiteX307" fmla="*/ 656133 w 1607795"/>
                <a:gd name="connsiteY307" fmla="*/ 1039292 h 1988131"/>
                <a:gd name="connsiteX308" fmla="*/ 658923 w 1607795"/>
                <a:gd name="connsiteY308" fmla="*/ 1040687 h 1988131"/>
                <a:gd name="connsiteX309" fmla="*/ 658371 w 1607795"/>
                <a:gd name="connsiteY309" fmla="*/ 1026885 h 1988131"/>
                <a:gd name="connsiteX310" fmla="*/ 659274 w 1607795"/>
                <a:gd name="connsiteY310" fmla="*/ 1026627 h 1988131"/>
                <a:gd name="connsiteX311" fmla="*/ 658470 w 1607795"/>
                <a:gd name="connsiteY311" fmla="*/ 1023811 h 1988131"/>
                <a:gd name="connsiteX312" fmla="*/ 658288 w 1607795"/>
                <a:gd name="connsiteY312" fmla="*/ 1024811 h 1988131"/>
                <a:gd name="connsiteX313" fmla="*/ 658212 w 1607795"/>
                <a:gd name="connsiteY313" fmla="*/ 1022907 h 1988131"/>
                <a:gd name="connsiteX314" fmla="*/ 657886 w 1607795"/>
                <a:gd name="connsiteY314" fmla="*/ 1021766 h 1988131"/>
                <a:gd name="connsiteX315" fmla="*/ 654381 w 1607795"/>
                <a:gd name="connsiteY315" fmla="*/ 1021766 h 1988131"/>
                <a:gd name="connsiteX316" fmla="*/ 487884 w 1607795"/>
                <a:gd name="connsiteY316" fmla="*/ 1018261 h 1988131"/>
                <a:gd name="connsiteX317" fmla="*/ 489636 w 1607795"/>
                <a:gd name="connsiteY317" fmla="*/ 1018261 h 1988131"/>
                <a:gd name="connsiteX318" fmla="*/ 487884 w 1607795"/>
                <a:gd name="connsiteY318" fmla="*/ 1021766 h 1988131"/>
                <a:gd name="connsiteX319" fmla="*/ 484378 w 1607795"/>
                <a:gd name="connsiteY319" fmla="*/ 1021766 h 1988131"/>
                <a:gd name="connsiteX320" fmla="*/ 487884 w 1607795"/>
                <a:gd name="connsiteY320" fmla="*/ 1018261 h 1988131"/>
                <a:gd name="connsiteX321" fmla="*/ 483502 w 1607795"/>
                <a:gd name="connsiteY321" fmla="*/ 1005554 h 1988131"/>
                <a:gd name="connsiteX322" fmla="*/ 489636 w 1607795"/>
                <a:gd name="connsiteY322" fmla="*/ 1007745 h 1988131"/>
                <a:gd name="connsiteX323" fmla="*/ 484378 w 1607795"/>
                <a:gd name="connsiteY323" fmla="*/ 1009498 h 1988131"/>
                <a:gd name="connsiteX324" fmla="*/ 479121 w 1607795"/>
                <a:gd name="connsiteY324" fmla="*/ 1013003 h 1988131"/>
                <a:gd name="connsiteX325" fmla="*/ 484378 w 1607795"/>
                <a:gd name="connsiteY325" fmla="*/ 1016508 h 1988131"/>
                <a:gd name="connsiteX326" fmla="*/ 481749 w 1607795"/>
                <a:gd name="connsiteY326" fmla="*/ 1020013 h 1988131"/>
                <a:gd name="connsiteX327" fmla="*/ 479121 w 1607795"/>
                <a:gd name="connsiteY327" fmla="*/ 1021766 h 1988131"/>
                <a:gd name="connsiteX328" fmla="*/ 476492 w 1607795"/>
                <a:gd name="connsiteY328" fmla="*/ 1021766 h 1988131"/>
                <a:gd name="connsiteX329" fmla="*/ 475615 w 1607795"/>
                <a:gd name="connsiteY329" fmla="*/ 1021766 h 1988131"/>
                <a:gd name="connsiteX330" fmla="*/ 475615 w 1607795"/>
                <a:gd name="connsiteY330" fmla="*/ 1025271 h 1988131"/>
                <a:gd name="connsiteX331" fmla="*/ 474447 w 1607795"/>
                <a:gd name="connsiteY331" fmla="*/ 1021766 h 1988131"/>
                <a:gd name="connsiteX332" fmla="*/ 473863 w 1607795"/>
                <a:gd name="connsiteY332" fmla="*/ 1021766 h 1988131"/>
                <a:gd name="connsiteX333" fmla="*/ 474123 w 1607795"/>
                <a:gd name="connsiteY333" fmla="*/ 1020792 h 1988131"/>
                <a:gd name="connsiteX334" fmla="*/ 473863 w 1607795"/>
                <a:gd name="connsiteY334" fmla="*/ 1020013 h 1988131"/>
                <a:gd name="connsiteX335" fmla="*/ 474275 w 1607795"/>
                <a:gd name="connsiteY335" fmla="*/ 1020219 h 1988131"/>
                <a:gd name="connsiteX336" fmla="*/ 475615 w 1607795"/>
                <a:gd name="connsiteY336" fmla="*/ 1015194 h 1988131"/>
                <a:gd name="connsiteX337" fmla="*/ 477368 w 1607795"/>
                <a:gd name="connsiteY337" fmla="*/ 1013003 h 1988131"/>
                <a:gd name="connsiteX338" fmla="*/ 479121 w 1607795"/>
                <a:gd name="connsiteY338" fmla="*/ 1005992 h 1988131"/>
                <a:gd name="connsiteX339" fmla="*/ 483502 w 1607795"/>
                <a:gd name="connsiteY339" fmla="*/ 1005554 h 1988131"/>
                <a:gd name="connsiteX340" fmla="*/ 682423 w 1607795"/>
                <a:gd name="connsiteY340" fmla="*/ 1002487 h 1988131"/>
                <a:gd name="connsiteX341" fmla="*/ 685928 w 1607795"/>
                <a:gd name="connsiteY341" fmla="*/ 1002487 h 1988131"/>
                <a:gd name="connsiteX342" fmla="*/ 684175 w 1607795"/>
                <a:gd name="connsiteY342" fmla="*/ 1007745 h 1988131"/>
                <a:gd name="connsiteX343" fmla="*/ 682423 w 1607795"/>
                <a:gd name="connsiteY343" fmla="*/ 1007745 h 1988131"/>
                <a:gd name="connsiteX344" fmla="*/ 682423 w 1607795"/>
                <a:gd name="connsiteY344" fmla="*/ 1002487 h 1988131"/>
                <a:gd name="connsiteX345" fmla="*/ 536956 w 1607795"/>
                <a:gd name="connsiteY345" fmla="*/ 1000735 h 1988131"/>
                <a:gd name="connsiteX346" fmla="*/ 515925 w 1607795"/>
                <a:gd name="connsiteY346" fmla="*/ 1013003 h 1988131"/>
                <a:gd name="connsiteX347" fmla="*/ 501904 w 1607795"/>
                <a:gd name="connsiteY347" fmla="*/ 1014755 h 1988131"/>
                <a:gd name="connsiteX348" fmla="*/ 502780 w 1607795"/>
                <a:gd name="connsiteY348" fmla="*/ 1017384 h 1988131"/>
                <a:gd name="connsiteX349" fmla="*/ 501904 w 1607795"/>
                <a:gd name="connsiteY349" fmla="*/ 1020013 h 1988131"/>
                <a:gd name="connsiteX350" fmla="*/ 498704 w 1607795"/>
                <a:gd name="connsiteY350" fmla="*/ 1021080 h 1988131"/>
                <a:gd name="connsiteX351" fmla="*/ 499276 w 1607795"/>
                <a:gd name="connsiteY351" fmla="*/ 1024395 h 1988131"/>
                <a:gd name="connsiteX352" fmla="*/ 499933 w 1607795"/>
                <a:gd name="connsiteY352" fmla="*/ 1035568 h 1988131"/>
                <a:gd name="connsiteX353" fmla="*/ 500084 w 1607795"/>
                <a:gd name="connsiteY353" fmla="*/ 1046598 h 1988131"/>
                <a:gd name="connsiteX354" fmla="*/ 501904 w 1607795"/>
                <a:gd name="connsiteY354" fmla="*/ 1048055 h 1988131"/>
                <a:gd name="connsiteX355" fmla="*/ 501904 w 1607795"/>
                <a:gd name="connsiteY355" fmla="*/ 1039292 h 1988131"/>
                <a:gd name="connsiteX356" fmla="*/ 506286 w 1607795"/>
                <a:gd name="connsiteY356" fmla="*/ 1039292 h 1988131"/>
                <a:gd name="connsiteX357" fmla="*/ 510667 w 1607795"/>
                <a:gd name="connsiteY357" fmla="*/ 1034034 h 1988131"/>
                <a:gd name="connsiteX358" fmla="*/ 510667 w 1607795"/>
                <a:gd name="connsiteY358" fmla="*/ 1028776 h 1988131"/>
                <a:gd name="connsiteX359" fmla="*/ 509791 w 1607795"/>
                <a:gd name="connsiteY359" fmla="*/ 1022642 h 1988131"/>
                <a:gd name="connsiteX360" fmla="*/ 510667 w 1607795"/>
                <a:gd name="connsiteY360" fmla="*/ 1016508 h 1988131"/>
                <a:gd name="connsiteX361" fmla="*/ 522935 w 1607795"/>
                <a:gd name="connsiteY361" fmla="*/ 1014755 h 1988131"/>
                <a:gd name="connsiteX362" fmla="*/ 536956 w 1607795"/>
                <a:gd name="connsiteY362" fmla="*/ 1016508 h 1988131"/>
                <a:gd name="connsiteX363" fmla="*/ 536956 w 1607795"/>
                <a:gd name="connsiteY363" fmla="*/ 1000735 h 1988131"/>
                <a:gd name="connsiteX364" fmla="*/ 482626 w 1607795"/>
                <a:gd name="connsiteY364" fmla="*/ 983209 h 1988131"/>
                <a:gd name="connsiteX365" fmla="*/ 484378 w 1607795"/>
                <a:gd name="connsiteY365" fmla="*/ 993724 h 1988131"/>
                <a:gd name="connsiteX366" fmla="*/ 473863 w 1607795"/>
                <a:gd name="connsiteY366" fmla="*/ 993724 h 1988131"/>
                <a:gd name="connsiteX367" fmla="*/ 482626 w 1607795"/>
                <a:gd name="connsiteY367" fmla="*/ 983209 h 1988131"/>
                <a:gd name="connsiteX368" fmla="*/ 473863 w 1607795"/>
                <a:gd name="connsiteY368" fmla="*/ 970940 h 1988131"/>
                <a:gd name="connsiteX369" fmla="*/ 475615 w 1607795"/>
                <a:gd name="connsiteY369" fmla="*/ 970940 h 1988131"/>
                <a:gd name="connsiteX370" fmla="*/ 475615 w 1607795"/>
                <a:gd name="connsiteY370" fmla="*/ 976198 h 1988131"/>
                <a:gd name="connsiteX371" fmla="*/ 472986 w 1607795"/>
                <a:gd name="connsiteY371" fmla="*/ 972693 h 1988131"/>
                <a:gd name="connsiteX372" fmla="*/ 473863 w 1607795"/>
                <a:gd name="connsiteY372" fmla="*/ 970940 h 1988131"/>
                <a:gd name="connsiteX373" fmla="*/ 482626 w 1607795"/>
                <a:gd name="connsiteY373" fmla="*/ 958672 h 1988131"/>
                <a:gd name="connsiteX374" fmla="*/ 475615 w 1607795"/>
                <a:gd name="connsiteY374" fmla="*/ 967435 h 1988131"/>
                <a:gd name="connsiteX375" fmla="*/ 476492 w 1607795"/>
                <a:gd name="connsiteY375" fmla="*/ 961301 h 1988131"/>
                <a:gd name="connsiteX376" fmla="*/ 482626 w 1607795"/>
                <a:gd name="connsiteY376" fmla="*/ 958672 h 1988131"/>
                <a:gd name="connsiteX377" fmla="*/ 295097 w 1607795"/>
                <a:gd name="connsiteY377" fmla="*/ 955167 h 1988131"/>
                <a:gd name="connsiteX378" fmla="*/ 294221 w 1607795"/>
                <a:gd name="connsiteY378" fmla="*/ 956043 h 1988131"/>
                <a:gd name="connsiteX379" fmla="*/ 293345 w 1607795"/>
                <a:gd name="connsiteY379" fmla="*/ 956920 h 1988131"/>
                <a:gd name="connsiteX380" fmla="*/ 295097 w 1607795"/>
                <a:gd name="connsiteY380" fmla="*/ 957796 h 1988131"/>
                <a:gd name="connsiteX381" fmla="*/ 296850 w 1607795"/>
                <a:gd name="connsiteY381" fmla="*/ 960425 h 1988131"/>
                <a:gd name="connsiteX382" fmla="*/ 295097 w 1607795"/>
                <a:gd name="connsiteY382" fmla="*/ 955167 h 1988131"/>
                <a:gd name="connsiteX383" fmla="*/ 703454 w 1607795"/>
                <a:gd name="connsiteY383" fmla="*/ 951662 h 1988131"/>
                <a:gd name="connsiteX384" fmla="*/ 705206 w 1607795"/>
                <a:gd name="connsiteY384" fmla="*/ 951662 h 1988131"/>
                <a:gd name="connsiteX385" fmla="*/ 706959 w 1607795"/>
                <a:gd name="connsiteY385" fmla="*/ 958672 h 1988131"/>
                <a:gd name="connsiteX386" fmla="*/ 705206 w 1607795"/>
                <a:gd name="connsiteY386" fmla="*/ 958672 h 1988131"/>
                <a:gd name="connsiteX387" fmla="*/ 703454 w 1607795"/>
                <a:gd name="connsiteY387" fmla="*/ 951662 h 1988131"/>
                <a:gd name="connsiteX388" fmla="*/ 473863 w 1607795"/>
                <a:gd name="connsiteY388" fmla="*/ 925373 h 1988131"/>
                <a:gd name="connsiteX389" fmla="*/ 482626 w 1607795"/>
                <a:gd name="connsiteY389" fmla="*/ 928002 h 1988131"/>
                <a:gd name="connsiteX390" fmla="*/ 489636 w 1607795"/>
                <a:gd name="connsiteY390" fmla="*/ 930631 h 1988131"/>
                <a:gd name="connsiteX391" fmla="*/ 491389 w 1607795"/>
                <a:gd name="connsiteY391" fmla="*/ 939394 h 1988131"/>
                <a:gd name="connsiteX392" fmla="*/ 484378 w 1607795"/>
                <a:gd name="connsiteY392" fmla="*/ 946404 h 1988131"/>
                <a:gd name="connsiteX393" fmla="*/ 487008 w 1607795"/>
                <a:gd name="connsiteY393" fmla="*/ 948157 h 1988131"/>
                <a:gd name="connsiteX394" fmla="*/ 487884 w 1607795"/>
                <a:gd name="connsiteY394" fmla="*/ 949909 h 1988131"/>
                <a:gd name="connsiteX395" fmla="*/ 475615 w 1607795"/>
                <a:gd name="connsiteY395" fmla="*/ 953415 h 1988131"/>
                <a:gd name="connsiteX396" fmla="*/ 475615 w 1607795"/>
                <a:gd name="connsiteY396" fmla="*/ 949909 h 1988131"/>
                <a:gd name="connsiteX397" fmla="*/ 479997 w 1607795"/>
                <a:gd name="connsiteY397" fmla="*/ 946404 h 1988131"/>
                <a:gd name="connsiteX398" fmla="*/ 479121 w 1607795"/>
                <a:gd name="connsiteY398" fmla="*/ 939394 h 1988131"/>
                <a:gd name="connsiteX399" fmla="*/ 478244 w 1607795"/>
                <a:gd name="connsiteY399" fmla="*/ 940270 h 1988131"/>
                <a:gd name="connsiteX400" fmla="*/ 477368 w 1607795"/>
                <a:gd name="connsiteY400" fmla="*/ 942899 h 1988131"/>
                <a:gd name="connsiteX401" fmla="*/ 473863 w 1607795"/>
                <a:gd name="connsiteY401" fmla="*/ 944651 h 1988131"/>
                <a:gd name="connsiteX402" fmla="*/ 473863 w 1607795"/>
                <a:gd name="connsiteY402" fmla="*/ 925373 h 1988131"/>
                <a:gd name="connsiteX403" fmla="*/ 685928 w 1607795"/>
                <a:gd name="connsiteY403" fmla="*/ 914857 h 1988131"/>
                <a:gd name="connsiteX404" fmla="*/ 685928 w 1607795"/>
                <a:gd name="connsiteY404" fmla="*/ 916610 h 1988131"/>
                <a:gd name="connsiteX405" fmla="*/ 691185 w 1607795"/>
                <a:gd name="connsiteY405" fmla="*/ 923620 h 1988131"/>
                <a:gd name="connsiteX406" fmla="*/ 698196 w 1607795"/>
                <a:gd name="connsiteY406" fmla="*/ 930631 h 1988131"/>
                <a:gd name="connsiteX407" fmla="*/ 696443 w 1607795"/>
                <a:gd name="connsiteY407" fmla="*/ 936765 h 1988131"/>
                <a:gd name="connsiteX408" fmla="*/ 694691 w 1607795"/>
                <a:gd name="connsiteY408" fmla="*/ 942899 h 1988131"/>
                <a:gd name="connsiteX409" fmla="*/ 684175 w 1607795"/>
                <a:gd name="connsiteY409" fmla="*/ 937641 h 1988131"/>
                <a:gd name="connsiteX410" fmla="*/ 684175 w 1607795"/>
                <a:gd name="connsiteY410" fmla="*/ 932383 h 1988131"/>
                <a:gd name="connsiteX411" fmla="*/ 685051 w 1607795"/>
                <a:gd name="connsiteY411" fmla="*/ 931507 h 1988131"/>
                <a:gd name="connsiteX412" fmla="*/ 685928 w 1607795"/>
                <a:gd name="connsiteY412" fmla="*/ 930631 h 1988131"/>
                <a:gd name="connsiteX413" fmla="*/ 682423 w 1607795"/>
                <a:gd name="connsiteY413" fmla="*/ 928002 h 1988131"/>
                <a:gd name="connsiteX414" fmla="*/ 682423 w 1607795"/>
                <a:gd name="connsiteY414" fmla="*/ 923620 h 1988131"/>
                <a:gd name="connsiteX415" fmla="*/ 683298 w 1607795"/>
                <a:gd name="connsiteY415" fmla="*/ 918362 h 1988131"/>
                <a:gd name="connsiteX416" fmla="*/ 685928 w 1607795"/>
                <a:gd name="connsiteY416" fmla="*/ 914857 h 1988131"/>
                <a:gd name="connsiteX417" fmla="*/ 708010 w 1607795"/>
                <a:gd name="connsiteY417" fmla="*/ 914155 h 1988131"/>
                <a:gd name="connsiteX418" fmla="*/ 707835 w 1607795"/>
                <a:gd name="connsiteY418" fmla="*/ 915734 h 1988131"/>
                <a:gd name="connsiteX419" fmla="*/ 706959 w 1607795"/>
                <a:gd name="connsiteY419" fmla="*/ 918362 h 1988131"/>
                <a:gd name="connsiteX420" fmla="*/ 708010 w 1607795"/>
                <a:gd name="connsiteY420" fmla="*/ 914155 h 1988131"/>
                <a:gd name="connsiteX421" fmla="*/ 708711 w 1607795"/>
                <a:gd name="connsiteY421" fmla="*/ 907847 h 1988131"/>
                <a:gd name="connsiteX422" fmla="*/ 708711 w 1607795"/>
                <a:gd name="connsiteY422" fmla="*/ 911352 h 1988131"/>
                <a:gd name="connsiteX423" fmla="*/ 708010 w 1607795"/>
                <a:gd name="connsiteY423" fmla="*/ 914155 h 1988131"/>
                <a:gd name="connsiteX424" fmla="*/ 708711 w 1607795"/>
                <a:gd name="connsiteY424" fmla="*/ 907847 h 1988131"/>
                <a:gd name="connsiteX425" fmla="*/ 691185 w 1607795"/>
                <a:gd name="connsiteY425" fmla="*/ 902589 h 1988131"/>
                <a:gd name="connsiteX426" fmla="*/ 694691 w 1607795"/>
                <a:gd name="connsiteY426" fmla="*/ 902589 h 1988131"/>
                <a:gd name="connsiteX427" fmla="*/ 694691 w 1607795"/>
                <a:gd name="connsiteY427" fmla="*/ 920115 h 1988131"/>
                <a:gd name="connsiteX428" fmla="*/ 691185 w 1607795"/>
                <a:gd name="connsiteY428" fmla="*/ 914857 h 1988131"/>
                <a:gd name="connsiteX429" fmla="*/ 689432 w 1607795"/>
                <a:gd name="connsiteY429" fmla="*/ 909599 h 1988131"/>
                <a:gd name="connsiteX430" fmla="*/ 682423 w 1607795"/>
                <a:gd name="connsiteY430" fmla="*/ 909599 h 1988131"/>
                <a:gd name="connsiteX431" fmla="*/ 691185 w 1607795"/>
                <a:gd name="connsiteY431" fmla="*/ 902589 h 1988131"/>
                <a:gd name="connsiteX432" fmla="*/ 1325626 w 1607795"/>
                <a:gd name="connsiteY432" fmla="*/ 886816 h 1988131"/>
                <a:gd name="connsiteX433" fmla="*/ 1324750 w 1607795"/>
                <a:gd name="connsiteY433" fmla="*/ 891197 h 1988131"/>
                <a:gd name="connsiteX434" fmla="*/ 1325626 w 1607795"/>
                <a:gd name="connsiteY434" fmla="*/ 897331 h 1988131"/>
                <a:gd name="connsiteX435" fmla="*/ 1325626 w 1607795"/>
                <a:gd name="connsiteY435" fmla="*/ 962178 h 1988131"/>
                <a:gd name="connsiteX436" fmla="*/ 1327379 w 1607795"/>
                <a:gd name="connsiteY436" fmla="*/ 970064 h 1988131"/>
                <a:gd name="connsiteX437" fmla="*/ 1334390 w 1607795"/>
                <a:gd name="connsiteY437" fmla="*/ 972693 h 1988131"/>
                <a:gd name="connsiteX438" fmla="*/ 1332636 w 1607795"/>
                <a:gd name="connsiteY438" fmla="*/ 927125 h 1988131"/>
                <a:gd name="connsiteX439" fmla="*/ 1330884 w 1607795"/>
                <a:gd name="connsiteY439" fmla="*/ 886816 h 1988131"/>
                <a:gd name="connsiteX440" fmla="*/ 1325626 w 1607795"/>
                <a:gd name="connsiteY440" fmla="*/ 886816 h 1988131"/>
                <a:gd name="connsiteX441" fmla="*/ 685928 w 1607795"/>
                <a:gd name="connsiteY441" fmla="*/ 879805 h 1988131"/>
                <a:gd name="connsiteX442" fmla="*/ 688556 w 1607795"/>
                <a:gd name="connsiteY442" fmla="*/ 880682 h 1988131"/>
                <a:gd name="connsiteX443" fmla="*/ 691185 w 1607795"/>
                <a:gd name="connsiteY443" fmla="*/ 881558 h 1988131"/>
                <a:gd name="connsiteX444" fmla="*/ 685928 w 1607795"/>
                <a:gd name="connsiteY444" fmla="*/ 886816 h 1988131"/>
                <a:gd name="connsiteX445" fmla="*/ 685051 w 1607795"/>
                <a:gd name="connsiteY445" fmla="*/ 884187 h 1988131"/>
                <a:gd name="connsiteX446" fmla="*/ 684175 w 1607795"/>
                <a:gd name="connsiteY446" fmla="*/ 881558 h 1988131"/>
                <a:gd name="connsiteX447" fmla="*/ 685928 w 1607795"/>
                <a:gd name="connsiteY447" fmla="*/ 879805 h 1988131"/>
                <a:gd name="connsiteX448" fmla="*/ 489636 w 1607795"/>
                <a:gd name="connsiteY448" fmla="*/ 876300 h 1988131"/>
                <a:gd name="connsiteX449" fmla="*/ 489636 w 1607795"/>
                <a:gd name="connsiteY449" fmla="*/ 892074 h 1988131"/>
                <a:gd name="connsiteX450" fmla="*/ 480873 w 1607795"/>
                <a:gd name="connsiteY450" fmla="*/ 881558 h 1988131"/>
                <a:gd name="connsiteX451" fmla="*/ 489636 w 1607795"/>
                <a:gd name="connsiteY451" fmla="*/ 876300 h 1988131"/>
                <a:gd name="connsiteX452" fmla="*/ 682423 w 1607795"/>
                <a:gd name="connsiteY452" fmla="*/ 869290 h 1988131"/>
                <a:gd name="connsiteX453" fmla="*/ 684175 w 1607795"/>
                <a:gd name="connsiteY453" fmla="*/ 869290 h 1988131"/>
                <a:gd name="connsiteX454" fmla="*/ 685051 w 1607795"/>
                <a:gd name="connsiteY454" fmla="*/ 871919 h 1988131"/>
                <a:gd name="connsiteX455" fmla="*/ 685928 w 1607795"/>
                <a:gd name="connsiteY455" fmla="*/ 874548 h 1988131"/>
                <a:gd name="connsiteX456" fmla="*/ 685051 w 1607795"/>
                <a:gd name="connsiteY456" fmla="*/ 875424 h 1988131"/>
                <a:gd name="connsiteX457" fmla="*/ 684175 w 1607795"/>
                <a:gd name="connsiteY457" fmla="*/ 876300 h 1988131"/>
                <a:gd name="connsiteX458" fmla="*/ 682423 w 1607795"/>
                <a:gd name="connsiteY458" fmla="*/ 869290 h 1988131"/>
                <a:gd name="connsiteX459" fmla="*/ 689432 w 1607795"/>
                <a:gd name="connsiteY459" fmla="*/ 864032 h 1988131"/>
                <a:gd name="connsiteX460" fmla="*/ 691185 w 1607795"/>
                <a:gd name="connsiteY460" fmla="*/ 867537 h 1988131"/>
                <a:gd name="connsiteX461" fmla="*/ 689432 w 1607795"/>
                <a:gd name="connsiteY461" fmla="*/ 867537 h 1988131"/>
                <a:gd name="connsiteX462" fmla="*/ 688556 w 1607795"/>
                <a:gd name="connsiteY462" fmla="*/ 866661 h 1988131"/>
                <a:gd name="connsiteX463" fmla="*/ 685928 w 1607795"/>
                <a:gd name="connsiteY463" fmla="*/ 865784 h 1988131"/>
                <a:gd name="connsiteX464" fmla="*/ 688556 w 1607795"/>
                <a:gd name="connsiteY464" fmla="*/ 864908 h 1988131"/>
                <a:gd name="connsiteX465" fmla="*/ 689432 w 1607795"/>
                <a:gd name="connsiteY465" fmla="*/ 864032 h 1988131"/>
                <a:gd name="connsiteX466" fmla="*/ 601803 w 1607795"/>
                <a:gd name="connsiteY466" fmla="*/ 864032 h 1988131"/>
                <a:gd name="connsiteX467" fmla="*/ 607060 w 1607795"/>
                <a:gd name="connsiteY467" fmla="*/ 872795 h 1988131"/>
                <a:gd name="connsiteX468" fmla="*/ 600050 w 1607795"/>
                <a:gd name="connsiteY468" fmla="*/ 883311 h 1988131"/>
                <a:gd name="connsiteX469" fmla="*/ 601803 w 1607795"/>
                <a:gd name="connsiteY469" fmla="*/ 872795 h 1988131"/>
                <a:gd name="connsiteX470" fmla="*/ 603555 w 1607795"/>
                <a:gd name="connsiteY470" fmla="*/ 867537 h 1988131"/>
                <a:gd name="connsiteX471" fmla="*/ 601803 w 1607795"/>
                <a:gd name="connsiteY471" fmla="*/ 864032 h 1988131"/>
                <a:gd name="connsiteX472" fmla="*/ 705206 w 1607795"/>
                <a:gd name="connsiteY472" fmla="*/ 844753 h 1988131"/>
                <a:gd name="connsiteX473" fmla="*/ 708711 w 1607795"/>
                <a:gd name="connsiteY473" fmla="*/ 871919 h 1988131"/>
                <a:gd name="connsiteX474" fmla="*/ 708711 w 1607795"/>
                <a:gd name="connsiteY474" fmla="*/ 907847 h 1988131"/>
                <a:gd name="connsiteX475" fmla="*/ 706959 w 1607795"/>
                <a:gd name="connsiteY475" fmla="*/ 884187 h 1988131"/>
                <a:gd name="connsiteX476" fmla="*/ 705206 w 1607795"/>
                <a:gd name="connsiteY476" fmla="*/ 860527 h 1988131"/>
                <a:gd name="connsiteX477" fmla="*/ 705206 w 1607795"/>
                <a:gd name="connsiteY477" fmla="*/ 844753 h 1988131"/>
                <a:gd name="connsiteX478" fmla="*/ 677164 w 1607795"/>
                <a:gd name="connsiteY478" fmla="*/ 832485 h 1988131"/>
                <a:gd name="connsiteX479" fmla="*/ 684175 w 1607795"/>
                <a:gd name="connsiteY479" fmla="*/ 832485 h 1988131"/>
                <a:gd name="connsiteX480" fmla="*/ 684175 w 1607795"/>
                <a:gd name="connsiteY480" fmla="*/ 835990 h 1988131"/>
                <a:gd name="connsiteX481" fmla="*/ 677164 w 1607795"/>
                <a:gd name="connsiteY481" fmla="*/ 835990 h 1988131"/>
                <a:gd name="connsiteX482" fmla="*/ 677164 w 1607795"/>
                <a:gd name="connsiteY482" fmla="*/ 832485 h 1988131"/>
                <a:gd name="connsiteX483" fmla="*/ 475615 w 1607795"/>
                <a:gd name="connsiteY483" fmla="*/ 827227 h 1988131"/>
                <a:gd name="connsiteX484" fmla="*/ 485254 w 1607795"/>
                <a:gd name="connsiteY484" fmla="*/ 828980 h 1988131"/>
                <a:gd name="connsiteX485" fmla="*/ 487884 w 1607795"/>
                <a:gd name="connsiteY485" fmla="*/ 839495 h 1988131"/>
                <a:gd name="connsiteX486" fmla="*/ 479121 w 1607795"/>
                <a:gd name="connsiteY486" fmla="*/ 834238 h 1988131"/>
                <a:gd name="connsiteX487" fmla="*/ 479121 w 1607795"/>
                <a:gd name="connsiteY487" fmla="*/ 829856 h 1988131"/>
                <a:gd name="connsiteX488" fmla="*/ 475615 w 1607795"/>
                <a:gd name="connsiteY488" fmla="*/ 827227 h 1988131"/>
                <a:gd name="connsiteX489" fmla="*/ 468605 w 1607795"/>
                <a:gd name="connsiteY489" fmla="*/ 827227 h 1988131"/>
                <a:gd name="connsiteX490" fmla="*/ 475615 w 1607795"/>
                <a:gd name="connsiteY490" fmla="*/ 827227 h 1988131"/>
                <a:gd name="connsiteX491" fmla="*/ 473863 w 1607795"/>
                <a:gd name="connsiteY491" fmla="*/ 834238 h 1988131"/>
                <a:gd name="connsiteX492" fmla="*/ 468605 w 1607795"/>
                <a:gd name="connsiteY492" fmla="*/ 827227 h 1988131"/>
                <a:gd name="connsiteX493" fmla="*/ 703454 w 1607795"/>
                <a:gd name="connsiteY493" fmla="*/ 818464 h 1988131"/>
                <a:gd name="connsiteX494" fmla="*/ 705206 w 1607795"/>
                <a:gd name="connsiteY494" fmla="*/ 818464 h 1988131"/>
                <a:gd name="connsiteX495" fmla="*/ 703454 w 1607795"/>
                <a:gd name="connsiteY495" fmla="*/ 821970 h 1988131"/>
                <a:gd name="connsiteX496" fmla="*/ 703454 w 1607795"/>
                <a:gd name="connsiteY496" fmla="*/ 825475 h 1988131"/>
                <a:gd name="connsiteX497" fmla="*/ 699948 w 1607795"/>
                <a:gd name="connsiteY497" fmla="*/ 825475 h 1988131"/>
                <a:gd name="connsiteX498" fmla="*/ 703454 w 1607795"/>
                <a:gd name="connsiteY498" fmla="*/ 818464 h 1988131"/>
                <a:gd name="connsiteX499" fmla="*/ 515925 w 1607795"/>
                <a:gd name="connsiteY499" fmla="*/ 814959 h 1988131"/>
                <a:gd name="connsiteX500" fmla="*/ 515049 w 1607795"/>
                <a:gd name="connsiteY500" fmla="*/ 822846 h 1988131"/>
                <a:gd name="connsiteX501" fmla="*/ 515925 w 1607795"/>
                <a:gd name="connsiteY501" fmla="*/ 827227 h 1988131"/>
                <a:gd name="connsiteX502" fmla="*/ 518554 w 1607795"/>
                <a:gd name="connsiteY502" fmla="*/ 826351 h 1988131"/>
                <a:gd name="connsiteX503" fmla="*/ 519431 w 1607795"/>
                <a:gd name="connsiteY503" fmla="*/ 825475 h 1988131"/>
                <a:gd name="connsiteX504" fmla="*/ 533451 w 1607795"/>
                <a:gd name="connsiteY504" fmla="*/ 827227 h 1988131"/>
                <a:gd name="connsiteX505" fmla="*/ 524688 w 1607795"/>
                <a:gd name="connsiteY505" fmla="*/ 832485 h 1988131"/>
                <a:gd name="connsiteX506" fmla="*/ 529946 w 1607795"/>
                <a:gd name="connsiteY506" fmla="*/ 843001 h 1988131"/>
                <a:gd name="connsiteX507" fmla="*/ 530822 w 1607795"/>
                <a:gd name="connsiteY507" fmla="*/ 845630 h 1988131"/>
                <a:gd name="connsiteX508" fmla="*/ 529946 w 1607795"/>
                <a:gd name="connsiteY508" fmla="*/ 848258 h 1988131"/>
                <a:gd name="connsiteX509" fmla="*/ 528193 w 1607795"/>
                <a:gd name="connsiteY509" fmla="*/ 857022 h 1988131"/>
                <a:gd name="connsiteX510" fmla="*/ 526441 w 1607795"/>
                <a:gd name="connsiteY510" fmla="*/ 867537 h 1988131"/>
                <a:gd name="connsiteX511" fmla="*/ 522935 w 1607795"/>
                <a:gd name="connsiteY511" fmla="*/ 872795 h 1988131"/>
                <a:gd name="connsiteX512" fmla="*/ 521183 w 1607795"/>
                <a:gd name="connsiteY512" fmla="*/ 879805 h 1988131"/>
                <a:gd name="connsiteX513" fmla="*/ 528193 w 1607795"/>
                <a:gd name="connsiteY513" fmla="*/ 883311 h 1988131"/>
                <a:gd name="connsiteX514" fmla="*/ 526441 w 1607795"/>
                <a:gd name="connsiteY514" fmla="*/ 893826 h 1988131"/>
                <a:gd name="connsiteX515" fmla="*/ 520307 w 1607795"/>
                <a:gd name="connsiteY515" fmla="*/ 891197 h 1988131"/>
                <a:gd name="connsiteX516" fmla="*/ 515925 w 1607795"/>
                <a:gd name="connsiteY516" fmla="*/ 881558 h 1988131"/>
                <a:gd name="connsiteX517" fmla="*/ 512420 w 1607795"/>
                <a:gd name="connsiteY517" fmla="*/ 872795 h 1988131"/>
                <a:gd name="connsiteX518" fmla="*/ 521183 w 1607795"/>
                <a:gd name="connsiteY518" fmla="*/ 867537 h 1988131"/>
                <a:gd name="connsiteX519" fmla="*/ 519431 w 1607795"/>
                <a:gd name="connsiteY519" fmla="*/ 862279 h 1988131"/>
                <a:gd name="connsiteX520" fmla="*/ 521183 w 1607795"/>
                <a:gd name="connsiteY520" fmla="*/ 848258 h 1988131"/>
                <a:gd name="connsiteX521" fmla="*/ 524688 w 1607795"/>
                <a:gd name="connsiteY521" fmla="*/ 841248 h 1988131"/>
                <a:gd name="connsiteX522" fmla="*/ 521183 w 1607795"/>
                <a:gd name="connsiteY522" fmla="*/ 837743 h 1988131"/>
                <a:gd name="connsiteX523" fmla="*/ 515925 w 1607795"/>
                <a:gd name="connsiteY523" fmla="*/ 839495 h 1988131"/>
                <a:gd name="connsiteX524" fmla="*/ 515049 w 1607795"/>
                <a:gd name="connsiteY524" fmla="*/ 842124 h 1988131"/>
                <a:gd name="connsiteX525" fmla="*/ 515925 w 1607795"/>
                <a:gd name="connsiteY525" fmla="*/ 844753 h 1988131"/>
                <a:gd name="connsiteX526" fmla="*/ 515925 w 1607795"/>
                <a:gd name="connsiteY526" fmla="*/ 853516 h 1988131"/>
                <a:gd name="connsiteX527" fmla="*/ 510667 w 1607795"/>
                <a:gd name="connsiteY527" fmla="*/ 855269 h 1988131"/>
                <a:gd name="connsiteX528" fmla="*/ 510667 w 1607795"/>
                <a:gd name="connsiteY528" fmla="*/ 843001 h 1988131"/>
                <a:gd name="connsiteX529" fmla="*/ 507162 w 1607795"/>
                <a:gd name="connsiteY529" fmla="*/ 828980 h 1988131"/>
                <a:gd name="connsiteX530" fmla="*/ 512420 w 1607795"/>
                <a:gd name="connsiteY530" fmla="*/ 823722 h 1988131"/>
                <a:gd name="connsiteX531" fmla="*/ 515925 w 1607795"/>
                <a:gd name="connsiteY531" fmla="*/ 814959 h 1988131"/>
                <a:gd name="connsiteX532" fmla="*/ 684175 w 1607795"/>
                <a:gd name="connsiteY532" fmla="*/ 793928 h 1988131"/>
                <a:gd name="connsiteX533" fmla="*/ 683298 w 1607795"/>
                <a:gd name="connsiteY533" fmla="*/ 799186 h 1988131"/>
                <a:gd name="connsiteX534" fmla="*/ 684175 w 1607795"/>
                <a:gd name="connsiteY534" fmla="*/ 804444 h 1988131"/>
                <a:gd name="connsiteX535" fmla="*/ 682423 w 1607795"/>
                <a:gd name="connsiteY535" fmla="*/ 807072 h 1988131"/>
                <a:gd name="connsiteX536" fmla="*/ 682423 w 1607795"/>
                <a:gd name="connsiteY536" fmla="*/ 811454 h 1988131"/>
                <a:gd name="connsiteX537" fmla="*/ 680669 w 1607795"/>
                <a:gd name="connsiteY537" fmla="*/ 821970 h 1988131"/>
                <a:gd name="connsiteX538" fmla="*/ 677164 w 1607795"/>
                <a:gd name="connsiteY538" fmla="*/ 806196 h 1988131"/>
                <a:gd name="connsiteX539" fmla="*/ 677164 w 1607795"/>
                <a:gd name="connsiteY539" fmla="*/ 799186 h 1988131"/>
                <a:gd name="connsiteX540" fmla="*/ 684175 w 1607795"/>
                <a:gd name="connsiteY540" fmla="*/ 793928 h 1988131"/>
                <a:gd name="connsiteX541" fmla="*/ 498399 w 1607795"/>
                <a:gd name="connsiteY541" fmla="*/ 788670 h 1988131"/>
                <a:gd name="connsiteX542" fmla="*/ 501904 w 1607795"/>
                <a:gd name="connsiteY542" fmla="*/ 792175 h 1988131"/>
                <a:gd name="connsiteX543" fmla="*/ 498399 w 1607795"/>
                <a:gd name="connsiteY543" fmla="*/ 792175 h 1988131"/>
                <a:gd name="connsiteX544" fmla="*/ 496646 w 1607795"/>
                <a:gd name="connsiteY544" fmla="*/ 790423 h 1988131"/>
                <a:gd name="connsiteX545" fmla="*/ 497523 w 1607795"/>
                <a:gd name="connsiteY545" fmla="*/ 789546 h 1988131"/>
                <a:gd name="connsiteX546" fmla="*/ 498399 w 1607795"/>
                <a:gd name="connsiteY546" fmla="*/ 788670 h 1988131"/>
                <a:gd name="connsiteX547" fmla="*/ 473863 w 1607795"/>
                <a:gd name="connsiteY547" fmla="*/ 788670 h 1988131"/>
                <a:gd name="connsiteX548" fmla="*/ 478244 w 1607795"/>
                <a:gd name="connsiteY548" fmla="*/ 791299 h 1988131"/>
                <a:gd name="connsiteX549" fmla="*/ 484378 w 1607795"/>
                <a:gd name="connsiteY549" fmla="*/ 793928 h 1988131"/>
                <a:gd name="connsiteX550" fmla="*/ 475615 w 1607795"/>
                <a:gd name="connsiteY550" fmla="*/ 797433 h 1988131"/>
                <a:gd name="connsiteX551" fmla="*/ 473863 w 1607795"/>
                <a:gd name="connsiteY551" fmla="*/ 788670 h 1988131"/>
                <a:gd name="connsiteX552" fmla="*/ 475615 w 1607795"/>
                <a:gd name="connsiteY552" fmla="*/ 774649 h 1988131"/>
                <a:gd name="connsiteX553" fmla="*/ 476492 w 1607795"/>
                <a:gd name="connsiteY553" fmla="*/ 778155 h 1988131"/>
                <a:gd name="connsiteX554" fmla="*/ 477368 w 1607795"/>
                <a:gd name="connsiteY554" fmla="*/ 783412 h 1988131"/>
                <a:gd name="connsiteX555" fmla="*/ 474739 w 1607795"/>
                <a:gd name="connsiteY555" fmla="*/ 780783 h 1988131"/>
                <a:gd name="connsiteX556" fmla="*/ 475615 w 1607795"/>
                <a:gd name="connsiteY556" fmla="*/ 774649 h 1988131"/>
                <a:gd name="connsiteX557" fmla="*/ 675412 w 1607795"/>
                <a:gd name="connsiteY557" fmla="*/ 765886 h 1988131"/>
                <a:gd name="connsiteX558" fmla="*/ 682423 w 1607795"/>
                <a:gd name="connsiteY558" fmla="*/ 771144 h 1988131"/>
                <a:gd name="connsiteX559" fmla="*/ 684175 w 1607795"/>
                <a:gd name="connsiteY559" fmla="*/ 776402 h 1988131"/>
                <a:gd name="connsiteX560" fmla="*/ 675412 w 1607795"/>
                <a:gd name="connsiteY560" fmla="*/ 778155 h 1988131"/>
                <a:gd name="connsiteX561" fmla="*/ 674536 w 1607795"/>
                <a:gd name="connsiteY561" fmla="*/ 772020 h 1988131"/>
                <a:gd name="connsiteX562" fmla="*/ 675412 w 1607795"/>
                <a:gd name="connsiteY562" fmla="*/ 765886 h 1988131"/>
                <a:gd name="connsiteX563" fmla="*/ 512420 w 1607795"/>
                <a:gd name="connsiteY563" fmla="*/ 764134 h 1988131"/>
                <a:gd name="connsiteX564" fmla="*/ 524688 w 1607795"/>
                <a:gd name="connsiteY564" fmla="*/ 764134 h 1988131"/>
                <a:gd name="connsiteX565" fmla="*/ 515925 w 1607795"/>
                <a:gd name="connsiteY565" fmla="*/ 769391 h 1988131"/>
                <a:gd name="connsiteX566" fmla="*/ 507162 w 1607795"/>
                <a:gd name="connsiteY566" fmla="*/ 776402 h 1988131"/>
                <a:gd name="connsiteX567" fmla="*/ 504533 w 1607795"/>
                <a:gd name="connsiteY567" fmla="*/ 767639 h 1988131"/>
                <a:gd name="connsiteX568" fmla="*/ 512420 w 1607795"/>
                <a:gd name="connsiteY568" fmla="*/ 764134 h 1988131"/>
                <a:gd name="connsiteX569" fmla="*/ 489636 w 1607795"/>
                <a:gd name="connsiteY569" fmla="*/ 753618 h 1988131"/>
                <a:gd name="connsiteX570" fmla="*/ 493141 w 1607795"/>
                <a:gd name="connsiteY570" fmla="*/ 753618 h 1988131"/>
                <a:gd name="connsiteX571" fmla="*/ 494018 w 1607795"/>
                <a:gd name="connsiteY571" fmla="*/ 776402 h 1988131"/>
                <a:gd name="connsiteX572" fmla="*/ 493141 w 1607795"/>
                <a:gd name="connsiteY572" fmla="*/ 797433 h 1988131"/>
                <a:gd name="connsiteX573" fmla="*/ 484378 w 1607795"/>
                <a:gd name="connsiteY573" fmla="*/ 790423 h 1988131"/>
                <a:gd name="connsiteX574" fmla="*/ 491389 w 1607795"/>
                <a:gd name="connsiteY574" fmla="*/ 785165 h 1988131"/>
                <a:gd name="connsiteX575" fmla="*/ 484378 w 1607795"/>
                <a:gd name="connsiteY575" fmla="*/ 776402 h 1988131"/>
                <a:gd name="connsiteX576" fmla="*/ 479121 w 1607795"/>
                <a:gd name="connsiteY576" fmla="*/ 771144 h 1988131"/>
                <a:gd name="connsiteX577" fmla="*/ 478244 w 1607795"/>
                <a:gd name="connsiteY577" fmla="*/ 765886 h 1988131"/>
                <a:gd name="connsiteX578" fmla="*/ 473863 w 1607795"/>
                <a:gd name="connsiteY578" fmla="*/ 762381 h 1988131"/>
                <a:gd name="connsiteX579" fmla="*/ 475615 w 1607795"/>
                <a:gd name="connsiteY579" fmla="*/ 757123 h 1988131"/>
                <a:gd name="connsiteX580" fmla="*/ 477368 w 1607795"/>
                <a:gd name="connsiteY580" fmla="*/ 761505 h 1988131"/>
                <a:gd name="connsiteX581" fmla="*/ 484378 w 1607795"/>
                <a:gd name="connsiteY581" fmla="*/ 764134 h 1988131"/>
                <a:gd name="connsiteX582" fmla="*/ 485254 w 1607795"/>
                <a:gd name="connsiteY582" fmla="*/ 766763 h 1988131"/>
                <a:gd name="connsiteX583" fmla="*/ 484378 w 1607795"/>
                <a:gd name="connsiteY583" fmla="*/ 771144 h 1988131"/>
                <a:gd name="connsiteX584" fmla="*/ 487884 w 1607795"/>
                <a:gd name="connsiteY584" fmla="*/ 771144 h 1988131"/>
                <a:gd name="connsiteX585" fmla="*/ 489636 w 1607795"/>
                <a:gd name="connsiteY585" fmla="*/ 753618 h 1988131"/>
                <a:gd name="connsiteX586" fmla="*/ 1290574 w 1607795"/>
                <a:gd name="connsiteY586" fmla="*/ 725577 h 1988131"/>
                <a:gd name="connsiteX587" fmla="*/ 1287945 w 1607795"/>
                <a:gd name="connsiteY587" fmla="*/ 732587 h 1988131"/>
                <a:gd name="connsiteX588" fmla="*/ 1285317 w 1607795"/>
                <a:gd name="connsiteY588" fmla="*/ 737845 h 1988131"/>
                <a:gd name="connsiteX589" fmla="*/ 1285317 w 1607795"/>
                <a:gd name="connsiteY589" fmla="*/ 851764 h 1988131"/>
                <a:gd name="connsiteX590" fmla="*/ 1287069 w 1607795"/>
                <a:gd name="connsiteY590" fmla="*/ 865784 h 1988131"/>
                <a:gd name="connsiteX591" fmla="*/ 1285317 w 1607795"/>
                <a:gd name="connsiteY591" fmla="*/ 879805 h 1988131"/>
                <a:gd name="connsiteX592" fmla="*/ 1285317 w 1607795"/>
                <a:gd name="connsiteY592" fmla="*/ 927125 h 1988131"/>
                <a:gd name="connsiteX593" fmla="*/ 1290574 w 1607795"/>
                <a:gd name="connsiteY593" fmla="*/ 930631 h 1988131"/>
                <a:gd name="connsiteX594" fmla="*/ 1299337 w 1607795"/>
                <a:gd name="connsiteY594" fmla="*/ 942023 h 1988131"/>
                <a:gd name="connsiteX595" fmla="*/ 1322121 w 1607795"/>
                <a:gd name="connsiteY595" fmla="*/ 962178 h 1988131"/>
                <a:gd name="connsiteX596" fmla="*/ 1322121 w 1607795"/>
                <a:gd name="connsiteY596" fmla="*/ 955167 h 1988131"/>
                <a:gd name="connsiteX597" fmla="*/ 1318616 w 1607795"/>
                <a:gd name="connsiteY597" fmla="*/ 941146 h 1988131"/>
                <a:gd name="connsiteX598" fmla="*/ 1318616 w 1607795"/>
                <a:gd name="connsiteY598" fmla="*/ 918362 h 1988131"/>
                <a:gd name="connsiteX599" fmla="*/ 1316864 w 1607795"/>
                <a:gd name="connsiteY599" fmla="*/ 904342 h 1988131"/>
                <a:gd name="connsiteX600" fmla="*/ 1322121 w 1607795"/>
                <a:gd name="connsiteY600" fmla="*/ 890321 h 1988131"/>
                <a:gd name="connsiteX601" fmla="*/ 1318616 w 1607795"/>
                <a:gd name="connsiteY601" fmla="*/ 886816 h 1988131"/>
                <a:gd name="connsiteX602" fmla="*/ 1318616 w 1607795"/>
                <a:gd name="connsiteY602" fmla="*/ 858774 h 1988131"/>
                <a:gd name="connsiteX603" fmla="*/ 1315987 w 1607795"/>
                <a:gd name="connsiteY603" fmla="*/ 848258 h 1988131"/>
                <a:gd name="connsiteX604" fmla="*/ 1313358 w 1607795"/>
                <a:gd name="connsiteY604" fmla="*/ 837743 h 1988131"/>
                <a:gd name="connsiteX605" fmla="*/ 1304595 w 1607795"/>
                <a:gd name="connsiteY605" fmla="*/ 776402 h 1988131"/>
                <a:gd name="connsiteX606" fmla="*/ 1304595 w 1607795"/>
                <a:gd name="connsiteY606" fmla="*/ 767639 h 1988131"/>
                <a:gd name="connsiteX607" fmla="*/ 1302843 w 1607795"/>
                <a:gd name="connsiteY607" fmla="*/ 762381 h 1988131"/>
                <a:gd name="connsiteX608" fmla="*/ 1298461 w 1607795"/>
                <a:gd name="connsiteY608" fmla="*/ 743979 h 1988131"/>
                <a:gd name="connsiteX609" fmla="*/ 1294080 w 1607795"/>
                <a:gd name="connsiteY609" fmla="*/ 730834 h 1988131"/>
                <a:gd name="connsiteX610" fmla="*/ 1290574 w 1607795"/>
                <a:gd name="connsiteY610" fmla="*/ 725577 h 1988131"/>
                <a:gd name="connsiteX611" fmla="*/ 691185 w 1607795"/>
                <a:gd name="connsiteY611" fmla="*/ 701040 h 1988131"/>
                <a:gd name="connsiteX612" fmla="*/ 692937 w 1607795"/>
                <a:gd name="connsiteY612" fmla="*/ 705422 h 1988131"/>
                <a:gd name="connsiteX613" fmla="*/ 694691 w 1607795"/>
                <a:gd name="connsiteY613" fmla="*/ 708050 h 1988131"/>
                <a:gd name="connsiteX614" fmla="*/ 694691 w 1607795"/>
                <a:gd name="connsiteY614" fmla="*/ 720319 h 1988131"/>
                <a:gd name="connsiteX615" fmla="*/ 691185 w 1607795"/>
                <a:gd name="connsiteY615" fmla="*/ 718566 h 1988131"/>
                <a:gd name="connsiteX616" fmla="*/ 687680 w 1607795"/>
                <a:gd name="connsiteY616" fmla="*/ 713308 h 1988131"/>
                <a:gd name="connsiteX617" fmla="*/ 685928 w 1607795"/>
                <a:gd name="connsiteY617" fmla="*/ 708050 h 1988131"/>
                <a:gd name="connsiteX618" fmla="*/ 687680 w 1607795"/>
                <a:gd name="connsiteY618" fmla="*/ 704545 h 1988131"/>
                <a:gd name="connsiteX619" fmla="*/ 691185 w 1607795"/>
                <a:gd name="connsiteY619" fmla="*/ 701040 h 1988131"/>
                <a:gd name="connsiteX620" fmla="*/ 675412 w 1607795"/>
                <a:gd name="connsiteY620" fmla="*/ 699287 h 1988131"/>
                <a:gd name="connsiteX621" fmla="*/ 684175 w 1607795"/>
                <a:gd name="connsiteY621" fmla="*/ 708050 h 1988131"/>
                <a:gd name="connsiteX622" fmla="*/ 683298 w 1607795"/>
                <a:gd name="connsiteY622" fmla="*/ 718566 h 1988131"/>
                <a:gd name="connsiteX623" fmla="*/ 682423 w 1607795"/>
                <a:gd name="connsiteY623" fmla="*/ 725577 h 1988131"/>
                <a:gd name="connsiteX624" fmla="*/ 683298 w 1607795"/>
                <a:gd name="connsiteY624" fmla="*/ 729082 h 1988131"/>
                <a:gd name="connsiteX625" fmla="*/ 675412 w 1607795"/>
                <a:gd name="connsiteY625" fmla="*/ 732587 h 1988131"/>
                <a:gd name="connsiteX626" fmla="*/ 677164 w 1607795"/>
                <a:gd name="connsiteY626" fmla="*/ 736092 h 1988131"/>
                <a:gd name="connsiteX627" fmla="*/ 676288 w 1607795"/>
                <a:gd name="connsiteY627" fmla="*/ 740474 h 1988131"/>
                <a:gd name="connsiteX628" fmla="*/ 684175 w 1607795"/>
                <a:gd name="connsiteY628" fmla="*/ 746608 h 1988131"/>
                <a:gd name="connsiteX629" fmla="*/ 678917 w 1607795"/>
                <a:gd name="connsiteY629" fmla="*/ 750113 h 1988131"/>
                <a:gd name="connsiteX630" fmla="*/ 671906 w 1607795"/>
                <a:gd name="connsiteY630" fmla="*/ 755371 h 1988131"/>
                <a:gd name="connsiteX631" fmla="*/ 674536 w 1607795"/>
                <a:gd name="connsiteY631" fmla="*/ 733463 h 1988131"/>
                <a:gd name="connsiteX632" fmla="*/ 673659 w 1607795"/>
                <a:gd name="connsiteY632" fmla="*/ 716814 h 1988131"/>
                <a:gd name="connsiteX633" fmla="*/ 675412 w 1607795"/>
                <a:gd name="connsiteY633" fmla="*/ 699287 h 1988131"/>
                <a:gd name="connsiteX634" fmla="*/ 698196 w 1607795"/>
                <a:gd name="connsiteY634" fmla="*/ 692277 h 1988131"/>
                <a:gd name="connsiteX635" fmla="*/ 699948 w 1607795"/>
                <a:gd name="connsiteY635" fmla="*/ 692277 h 1988131"/>
                <a:gd name="connsiteX636" fmla="*/ 698196 w 1607795"/>
                <a:gd name="connsiteY636" fmla="*/ 736092 h 1988131"/>
                <a:gd name="connsiteX637" fmla="*/ 696443 w 1607795"/>
                <a:gd name="connsiteY637" fmla="*/ 713308 h 1988131"/>
                <a:gd name="connsiteX638" fmla="*/ 698196 w 1607795"/>
                <a:gd name="connsiteY638" fmla="*/ 692277 h 1988131"/>
                <a:gd name="connsiteX639" fmla="*/ 675412 w 1607795"/>
                <a:gd name="connsiteY639" fmla="*/ 639699 h 1988131"/>
                <a:gd name="connsiteX640" fmla="*/ 677164 w 1607795"/>
                <a:gd name="connsiteY640" fmla="*/ 639699 h 1988131"/>
                <a:gd name="connsiteX641" fmla="*/ 677164 w 1607795"/>
                <a:gd name="connsiteY641" fmla="*/ 657225 h 1988131"/>
                <a:gd name="connsiteX642" fmla="*/ 675412 w 1607795"/>
                <a:gd name="connsiteY642" fmla="*/ 658978 h 1988131"/>
                <a:gd name="connsiteX643" fmla="*/ 675412 w 1607795"/>
                <a:gd name="connsiteY643" fmla="*/ 639699 h 1988131"/>
                <a:gd name="connsiteX644" fmla="*/ 684525 w 1607795"/>
                <a:gd name="connsiteY644" fmla="*/ 584317 h 1988131"/>
                <a:gd name="connsiteX645" fmla="*/ 691185 w 1607795"/>
                <a:gd name="connsiteY645" fmla="*/ 597637 h 1988131"/>
                <a:gd name="connsiteX646" fmla="*/ 684175 w 1607795"/>
                <a:gd name="connsiteY646" fmla="*/ 597637 h 1988131"/>
                <a:gd name="connsiteX647" fmla="*/ 684525 w 1607795"/>
                <a:gd name="connsiteY647" fmla="*/ 584317 h 1988131"/>
                <a:gd name="connsiteX648" fmla="*/ 684600 w 1607795"/>
                <a:gd name="connsiteY648" fmla="*/ 581492 h 1988131"/>
                <a:gd name="connsiteX649" fmla="*/ 684525 w 1607795"/>
                <a:gd name="connsiteY649" fmla="*/ 584317 h 1988131"/>
                <a:gd name="connsiteX650" fmla="*/ 684175 w 1607795"/>
                <a:gd name="connsiteY650" fmla="*/ 583616 h 1988131"/>
                <a:gd name="connsiteX651" fmla="*/ 684600 w 1607795"/>
                <a:gd name="connsiteY651" fmla="*/ 581492 h 1988131"/>
                <a:gd name="connsiteX652" fmla="*/ 955828 w 1607795"/>
                <a:gd name="connsiteY652" fmla="*/ 502996 h 1988131"/>
                <a:gd name="connsiteX653" fmla="*/ 934797 w 1607795"/>
                <a:gd name="connsiteY653" fmla="*/ 525780 h 1988131"/>
                <a:gd name="connsiteX654" fmla="*/ 955828 w 1607795"/>
                <a:gd name="connsiteY654" fmla="*/ 502996 h 1988131"/>
                <a:gd name="connsiteX655" fmla="*/ 943560 w 1607795"/>
                <a:gd name="connsiteY655" fmla="*/ 502996 h 1988131"/>
                <a:gd name="connsiteX656" fmla="*/ 939178 w 1607795"/>
                <a:gd name="connsiteY656" fmla="*/ 504749 h 1988131"/>
                <a:gd name="connsiteX657" fmla="*/ 934797 w 1607795"/>
                <a:gd name="connsiteY657" fmla="*/ 506502 h 1988131"/>
                <a:gd name="connsiteX658" fmla="*/ 927786 w 1607795"/>
                <a:gd name="connsiteY658" fmla="*/ 515264 h 1988131"/>
                <a:gd name="connsiteX659" fmla="*/ 919023 w 1607795"/>
                <a:gd name="connsiteY659" fmla="*/ 524027 h 1988131"/>
                <a:gd name="connsiteX660" fmla="*/ 913766 w 1607795"/>
                <a:gd name="connsiteY660" fmla="*/ 529285 h 1988131"/>
                <a:gd name="connsiteX661" fmla="*/ 912889 w 1607795"/>
                <a:gd name="connsiteY661" fmla="*/ 531914 h 1988131"/>
                <a:gd name="connsiteX662" fmla="*/ 913766 w 1607795"/>
                <a:gd name="connsiteY662" fmla="*/ 536296 h 1988131"/>
                <a:gd name="connsiteX663" fmla="*/ 928662 w 1607795"/>
                <a:gd name="connsiteY663" fmla="*/ 519646 h 1988131"/>
                <a:gd name="connsiteX664" fmla="*/ 943560 w 1607795"/>
                <a:gd name="connsiteY664" fmla="*/ 502996 h 1988131"/>
                <a:gd name="connsiteX665" fmla="*/ 1027684 w 1607795"/>
                <a:gd name="connsiteY665" fmla="*/ 476707 h 1988131"/>
                <a:gd name="connsiteX666" fmla="*/ 1004900 w 1607795"/>
                <a:gd name="connsiteY666" fmla="*/ 480212 h 1988131"/>
                <a:gd name="connsiteX667" fmla="*/ 1002614 w 1607795"/>
                <a:gd name="connsiteY667" fmla="*/ 479927 h 1988131"/>
                <a:gd name="connsiteX668" fmla="*/ 976421 w 1607795"/>
                <a:gd name="connsiteY668" fmla="*/ 500806 h 1988131"/>
                <a:gd name="connsiteX669" fmla="*/ 952322 w 1607795"/>
                <a:gd name="connsiteY669" fmla="*/ 524027 h 1988131"/>
                <a:gd name="connsiteX670" fmla="*/ 936549 w 1607795"/>
                <a:gd name="connsiteY670" fmla="*/ 545059 h 1988131"/>
                <a:gd name="connsiteX671" fmla="*/ 919023 w 1607795"/>
                <a:gd name="connsiteY671" fmla="*/ 564337 h 1988131"/>
                <a:gd name="connsiteX672" fmla="*/ 912012 w 1607795"/>
                <a:gd name="connsiteY672" fmla="*/ 595884 h 1988131"/>
                <a:gd name="connsiteX673" fmla="*/ 917270 w 1607795"/>
                <a:gd name="connsiteY673" fmla="*/ 608152 h 1988131"/>
                <a:gd name="connsiteX674" fmla="*/ 927786 w 1607795"/>
                <a:gd name="connsiteY674" fmla="*/ 624802 h 1988131"/>
                <a:gd name="connsiteX675" fmla="*/ 943560 w 1607795"/>
                <a:gd name="connsiteY675" fmla="*/ 634441 h 1988131"/>
                <a:gd name="connsiteX676" fmla="*/ 949694 w 1607795"/>
                <a:gd name="connsiteY676" fmla="*/ 635318 h 1988131"/>
                <a:gd name="connsiteX677" fmla="*/ 955828 w 1607795"/>
                <a:gd name="connsiteY677" fmla="*/ 636194 h 1988131"/>
                <a:gd name="connsiteX678" fmla="*/ 972477 w 1607795"/>
                <a:gd name="connsiteY678" fmla="*/ 612534 h 1988131"/>
                <a:gd name="connsiteX679" fmla="*/ 989127 w 1607795"/>
                <a:gd name="connsiteY679" fmla="*/ 590626 h 1988131"/>
                <a:gd name="connsiteX680" fmla="*/ 989628 w 1607795"/>
                <a:gd name="connsiteY680" fmla="*/ 592129 h 1988131"/>
                <a:gd name="connsiteX681" fmla="*/ 990880 w 1607795"/>
                <a:gd name="connsiteY681" fmla="*/ 587121 h 1988131"/>
                <a:gd name="connsiteX682" fmla="*/ 997890 w 1607795"/>
                <a:gd name="connsiteY682" fmla="*/ 587121 h 1988131"/>
                <a:gd name="connsiteX683" fmla="*/ 997890 w 1607795"/>
                <a:gd name="connsiteY683" fmla="*/ 581863 h 1988131"/>
                <a:gd name="connsiteX684" fmla="*/ 997890 w 1607795"/>
                <a:gd name="connsiteY684" fmla="*/ 578358 h 1988131"/>
                <a:gd name="connsiteX685" fmla="*/ 1003148 w 1607795"/>
                <a:gd name="connsiteY685" fmla="*/ 578358 h 1988131"/>
                <a:gd name="connsiteX686" fmla="*/ 1003148 w 1607795"/>
                <a:gd name="connsiteY686" fmla="*/ 581863 h 1988131"/>
                <a:gd name="connsiteX687" fmla="*/ 1017169 w 1607795"/>
                <a:gd name="connsiteY687" fmla="*/ 583616 h 1988131"/>
                <a:gd name="connsiteX688" fmla="*/ 1017169 w 1607795"/>
                <a:gd name="connsiteY688" fmla="*/ 574853 h 1988131"/>
                <a:gd name="connsiteX689" fmla="*/ 1020674 w 1607795"/>
                <a:gd name="connsiteY689" fmla="*/ 578358 h 1988131"/>
                <a:gd name="connsiteX690" fmla="*/ 1039953 w 1607795"/>
                <a:gd name="connsiteY690" fmla="*/ 571348 h 1988131"/>
                <a:gd name="connsiteX691" fmla="*/ 1043458 w 1607795"/>
                <a:gd name="connsiteY691" fmla="*/ 565214 h 1988131"/>
                <a:gd name="connsiteX692" fmla="*/ 1041705 w 1607795"/>
                <a:gd name="connsiteY692" fmla="*/ 557327 h 1988131"/>
                <a:gd name="connsiteX693" fmla="*/ 1041705 w 1607795"/>
                <a:gd name="connsiteY693" fmla="*/ 487223 h 1988131"/>
                <a:gd name="connsiteX694" fmla="*/ 1040829 w 1607795"/>
                <a:gd name="connsiteY694" fmla="*/ 478460 h 1988131"/>
                <a:gd name="connsiteX695" fmla="*/ 1027684 w 1607795"/>
                <a:gd name="connsiteY695" fmla="*/ 476707 h 1988131"/>
                <a:gd name="connsiteX696" fmla="*/ 0 w 1607795"/>
                <a:gd name="connsiteY696" fmla="*/ 393344 h 1988131"/>
                <a:gd name="connsiteX697" fmla="*/ 4166 w 1607795"/>
                <a:gd name="connsiteY697" fmla="*/ 399593 h 1988131"/>
                <a:gd name="connsiteX698" fmla="*/ 9424 w 1607795"/>
                <a:gd name="connsiteY698" fmla="*/ 411861 h 1988131"/>
                <a:gd name="connsiteX699" fmla="*/ 14682 w 1607795"/>
                <a:gd name="connsiteY699" fmla="*/ 431140 h 1988131"/>
                <a:gd name="connsiteX700" fmla="*/ 7671 w 1607795"/>
                <a:gd name="connsiteY700" fmla="*/ 457429 h 1988131"/>
                <a:gd name="connsiteX701" fmla="*/ 4166 w 1607795"/>
                <a:gd name="connsiteY701" fmla="*/ 469697 h 1988131"/>
                <a:gd name="connsiteX702" fmla="*/ 0 w 1607795"/>
                <a:gd name="connsiteY702" fmla="*/ 476362 h 1988131"/>
                <a:gd name="connsiteX703" fmla="*/ 0 w 1607795"/>
                <a:gd name="connsiteY703" fmla="*/ 393344 h 1988131"/>
                <a:gd name="connsiteX704" fmla="*/ 423037 w 1607795"/>
                <a:gd name="connsiteY704" fmla="*/ 212065 h 1988131"/>
                <a:gd name="connsiteX705" fmla="*/ 424790 w 1607795"/>
                <a:gd name="connsiteY705" fmla="*/ 227838 h 1988131"/>
                <a:gd name="connsiteX706" fmla="*/ 423037 w 1607795"/>
                <a:gd name="connsiteY706" fmla="*/ 278664 h 1988131"/>
                <a:gd name="connsiteX707" fmla="*/ 420408 w 1607795"/>
                <a:gd name="connsiteY707" fmla="*/ 299695 h 1988131"/>
                <a:gd name="connsiteX708" fmla="*/ 419532 w 1607795"/>
                <a:gd name="connsiteY708" fmla="*/ 325984 h 1988131"/>
                <a:gd name="connsiteX709" fmla="*/ 418656 w 1607795"/>
                <a:gd name="connsiteY709" fmla="*/ 331241 h 1988131"/>
                <a:gd name="connsiteX710" fmla="*/ 417780 w 1607795"/>
                <a:gd name="connsiteY710" fmla="*/ 338252 h 1988131"/>
                <a:gd name="connsiteX711" fmla="*/ 416027 w 1607795"/>
                <a:gd name="connsiteY711" fmla="*/ 361036 h 1988131"/>
                <a:gd name="connsiteX712" fmla="*/ 421285 w 1607795"/>
                <a:gd name="connsiteY712" fmla="*/ 371551 h 1988131"/>
                <a:gd name="connsiteX713" fmla="*/ 426543 w 1607795"/>
                <a:gd name="connsiteY713" fmla="*/ 320726 h 1988131"/>
                <a:gd name="connsiteX714" fmla="*/ 426543 w 1607795"/>
                <a:gd name="connsiteY714" fmla="*/ 334747 h 1988131"/>
                <a:gd name="connsiteX715" fmla="*/ 424790 w 1607795"/>
                <a:gd name="connsiteY715" fmla="*/ 350520 h 1988131"/>
                <a:gd name="connsiteX716" fmla="*/ 424790 w 1607795"/>
                <a:gd name="connsiteY716" fmla="*/ 352273 h 1988131"/>
                <a:gd name="connsiteX717" fmla="*/ 425667 w 1607795"/>
                <a:gd name="connsiteY717" fmla="*/ 360159 h 1988131"/>
                <a:gd name="connsiteX718" fmla="*/ 424790 w 1607795"/>
                <a:gd name="connsiteY718" fmla="*/ 368046 h 1988131"/>
                <a:gd name="connsiteX719" fmla="*/ 423913 w 1607795"/>
                <a:gd name="connsiteY719" fmla="*/ 376809 h 1988131"/>
                <a:gd name="connsiteX720" fmla="*/ 421285 w 1607795"/>
                <a:gd name="connsiteY720" fmla="*/ 385572 h 1988131"/>
                <a:gd name="connsiteX721" fmla="*/ 421285 w 1607795"/>
                <a:gd name="connsiteY721" fmla="*/ 390830 h 1988131"/>
                <a:gd name="connsiteX722" fmla="*/ 424790 w 1607795"/>
                <a:gd name="connsiteY722" fmla="*/ 404851 h 1988131"/>
                <a:gd name="connsiteX723" fmla="*/ 421285 w 1607795"/>
                <a:gd name="connsiteY723" fmla="*/ 410985 h 1988131"/>
                <a:gd name="connsiteX724" fmla="*/ 423037 w 1607795"/>
                <a:gd name="connsiteY724" fmla="*/ 418871 h 1988131"/>
                <a:gd name="connsiteX725" fmla="*/ 417780 w 1607795"/>
                <a:gd name="connsiteY725" fmla="*/ 418871 h 1988131"/>
                <a:gd name="connsiteX726" fmla="*/ 419532 w 1607795"/>
                <a:gd name="connsiteY726" fmla="*/ 452171 h 1988131"/>
                <a:gd name="connsiteX727" fmla="*/ 418656 w 1607795"/>
                <a:gd name="connsiteY727" fmla="*/ 461810 h 1988131"/>
                <a:gd name="connsiteX728" fmla="*/ 417780 w 1607795"/>
                <a:gd name="connsiteY728" fmla="*/ 473202 h 1988131"/>
                <a:gd name="connsiteX729" fmla="*/ 423037 w 1607795"/>
                <a:gd name="connsiteY729" fmla="*/ 455676 h 1988131"/>
                <a:gd name="connsiteX730" fmla="*/ 424790 w 1607795"/>
                <a:gd name="connsiteY730" fmla="*/ 441655 h 1988131"/>
                <a:gd name="connsiteX731" fmla="*/ 424790 w 1607795"/>
                <a:gd name="connsiteY731" fmla="*/ 466192 h 1988131"/>
                <a:gd name="connsiteX732" fmla="*/ 424790 w 1607795"/>
                <a:gd name="connsiteY732" fmla="*/ 478460 h 1988131"/>
                <a:gd name="connsiteX733" fmla="*/ 423037 w 1607795"/>
                <a:gd name="connsiteY733" fmla="*/ 480212 h 1988131"/>
                <a:gd name="connsiteX734" fmla="*/ 424790 w 1607795"/>
                <a:gd name="connsiteY734" fmla="*/ 492481 h 1988131"/>
                <a:gd name="connsiteX735" fmla="*/ 424790 w 1607795"/>
                <a:gd name="connsiteY735" fmla="*/ 506502 h 1988131"/>
                <a:gd name="connsiteX736" fmla="*/ 430048 w 1607795"/>
                <a:gd name="connsiteY736" fmla="*/ 501244 h 1988131"/>
                <a:gd name="connsiteX737" fmla="*/ 437058 w 1607795"/>
                <a:gd name="connsiteY737" fmla="*/ 511759 h 1988131"/>
                <a:gd name="connsiteX738" fmla="*/ 445821 w 1607795"/>
                <a:gd name="connsiteY738" fmla="*/ 527533 h 1988131"/>
                <a:gd name="connsiteX739" fmla="*/ 444945 w 1607795"/>
                <a:gd name="connsiteY739" fmla="*/ 526656 h 1988131"/>
                <a:gd name="connsiteX740" fmla="*/ 444068 w 1607795"/>
                <a:gd name="connsiteY740" fmla="*/ 529285 h 1988131"/>
                <a:gd name="connsiteX741" fmla="*/ 451079 w 1607795"/>
                <a:gd name="connsiteY741" fmla="*/ 534543 h 1988131"/>
                <a:gd name="connsiteX742" fmla="*/ 449326 w 1607795"/>
                <a:gd name="connsiteY742" fmla="*/ 540677 h 1988131"/>
                <a:gd name="connsiteX743" fmla="*/ 447574 w 1607795"/>
                <a:gd name="connsiteY743" fmla="*/ 546811 h 1988131"/>
                <a:gd name="connsiteX744" fmla="*/ 454584 w 1607795"/>
                <a:gd name="connsiteY744" fmla="*/ 550316 h 1988131"/>
                <a:gd name="connsiteX745" fmla="*/ 452831 w 1607795"/>
                <a:gd name="connsiteY745" fmla="*/ 543306 h 1988131"/>
                <a:gd name="connsiteX746" fmla="*/ 458966 w 1607795"/>
                <a:gd name="connsiteY746" fmla="*/ 544182 h 1988131"/>
                <a:gd name="connsiteX747" fmla="*/ 459842 w 1607795"/>
                <a:gd name="connsiteY747" fmla="*/ 545059 h 1988131"/>
                <a:gd name="connsiteX748" fmla="*/ 459842 w 1607795"/>
                <a:gd name="connsiteY748" fmla="*/ 552069 h 1988131"/>
                <a:gd name="connsiteX749" fmla="*/ 456337 w 1607795"/>
                <a:gd name="connsiteY749" fmla="*/ 566090 h 1988131"/>
                <a:gd name="connsiteX750" fmla="*/ 456337 w 1607795"/>
                <a:gd name="connsiteY750" fmla="*/ 569595 h 1988131"/>
                <a:gd name="connsiteX751" fmla="*/ 458090 w 1607795"/>
                <a:gd name="connsiteY751" fmla="*/ 579234 h 1988131"/>
                <a:gd name="connsiteX752" fmla="*/ 459842 w 1607795"/>
                <a:gd name="connsiteY752" fmla="*/ 592379 h 1988131"/>
                <a:gd name="connsiteX753" fmla="*/ 458090 w 1607795"/>
                <a:gd name="connsiteY753" fmla="*/ 601142 h 1988131"/>
                <a:gd name="connsiteX754" fmla="*/ 456337 w 1607795"/>
                <a:gd name="connsiteY754" fmla="*/ 636194 h 1988131"/>
                <a:gd name="connsiteX755" fmla="*/ 457213 w 1607795"/>
                <a:gd name="connsiteY755" fmla="*/ 654596 h 1988131"/>
                <a:gd name="connsiteX756" fmla="*/ 456337 w 1607795"/>
                <a:gd name="connsiteY756" fmla="*/ 683514 h 1988131"/>
                <a:gd name="connsiteX757" fmla="*/ 454584 w 1607795"/>
                <a:gd name="connsiteY757" fmla="*/ 687019 h 1988131"/>
                <a:gd name="connsiteX758" fmla="*/ 451079 w 1607795"/>
                <a:gd name="connsiteY758" fmla="*/ 687019 h 1988131"/>
                <a:gd name="connsiteX759" fmla="*/ 445821 w 1607795"/>
                <a:gd name="connsiteY759" fmla="*/ 665988 h 1988131"/>
                <a:gd name="connsiteX760" fmla="*/ 445821 w 1607795"/>
                <a:gd name="connsiteY760" fmla="*/ 623926 h 1988131"/>
                <a:gd name="connsiteX761" fmla="*/ 444068 w 1607795"/>
                <a:gd name="connsiteY761" fmla="*/ 616915 h 1988131"/>
                <a:gd name="connsiteX762" fmla="*/ 437058 w 1607795"/>
                <a:gd name="connsiteY762" fmla="*/ 618668 h 1988131"/>
                <a:gd name="connsiteX763" fmla="*/ 435306 w 1607795"/>
                <a:gd name="connsiteY763" fmla="*/ 622173 h 1988131"/>
                <a:gd name="connsiteX764" fmla="*/ 431800 w 1607795"/>
                <a:gd name="connsiteY764" fmla="*/ 622173 h 1988131"/>
                <a:gd name="connsiteX765" fmla="*/ 430048 w 1607795"/>
                <a:gd name="connsiteY765" fmla="*/ 618668 h 1988131"/>
                <a:gd name="connsiteX766" fmla="*/ 428295 w 1607795"/>
                <a:gd name="connsiteY766" fmla="*/ 618668 h 1988131"/>
                <a:gd name="connsiteX767" fmla="*/ 403759 w 1607795"/>
                <a:gd name="connsiteY767" fmla="*/ 630936 h 1988131"/>
                <a:gd name="connsiteX768" fmla="*/ 394995 w 1607795"/>
                <a:gd name="connsiteY768" fmla="*/ 641452 h 1988131"/>
                <a:gd name="connsiteX769" fmla="*/ 391490 w 1607795"/>
                <a:gd name="connsiteY769" fmla="*/ 653720 h 1988131"/>
                <a:gd name="connsiteX770" fmla="*/ 389738 w 1607795"/>
                <a:gd name="connsiteY770" fmla="*/ 664236 h 1988131"/>
                <a:gd name="connsiteX771" fmla="*/ 388862 w 1607795"/>
                <a:gd name="connsiteY771" fmla="*/ 669493 h 1988131"/>
                <a:gd name="connsiteX772" fmla="*/ 387985 w 1607795"/>
                <a:gd name="connsiteY772" fmla="*/ 674751 h 1988131"/>
                <a:gd name="connsiteX773" fmla="*/ 387985 w 1607795"/>
                <a:gd name="connsiteY773" fmla="*/ 678256 h 1988131"/>
                <a:gd name="connsiteX774" fmla="*/ 391490 w 1607795"/>
                <a:gd name="connsiteY774" fmla="*/ 690524 h 1988131"/>
                <a:gd name="connsiteX775" fmla="*/ 386233 w 1607795"/>
                <a:gd name="connsiteY775" fmla="*/ 708050 h 1988131"/>
                <a:gd name="connsiteX776" fmla="*/ 384480 w 1607795"/>
                <a:gd name="connsiteY776" fmla="*/ 723824 h 1988131"/>
                <a:gd name="connsiteX777" fmla="*/ 383604 w 1607795"/>
                <a:gd name="connsiteY777" fmla="*/ 741350 h 1988131"/>
                <a:gd name="connsiteX778" fmla="*/ 382728 w 1607795"/>
                <a:gd name="connsiteY778" fmla="*/ 755371 h 1988131"/>
                <a:gd name="connsiteX779" fmla="*/ 380975 w 1607795"/>
                <a:gd name="connsiteY779" fmla="*/ 768515 h 1988131"/>
                <a:gd name="connsiteX780" fmla="*/ 379222 w 1607795"/>
                <a:gd name="connsiteY780" fmla="*/ 779907 h 1988131"/>
                <a:gd name="connsiteX781" fmla="*/ 384480 w 1607795"/>
                <a:gd name="connsiteY781" fmla="*/ 790423 h 1988131"/>
                <a:gd name="connsiteX782" fmla="*/ 387109 w 1607795"/>
                <a:gd name="connsiteY782" fmla="*/ 793052 h 1988131"/>
                <a:gd name="connsiteX783" fmla="*/ 389738 w 1607795"/>
                <a:gd name="connsiteY783" fmla="*/ 797433 h 1988131"/>
                <a:gd name="connsiteX784" fmla="*/ 387985 w 1607795"/>
                <a:gd name="connsiteY784" fmla="*/ 797433 h 1988131"/>
                <a:gd name="connsiteX785" fmla="*/ 387109 w 1607795"/>
                <a:gd name="connsiteY785" fmla="*/ 794804 h 1988131"/>
                <a:gd name="connsiteX786" fmla="*/ 384480 w 1607795"/>
                <a:gd name="connsiteY786" fmla="*/ 792175 h 1988131"/>
                <a:gd name="connsiteX787" fmla="*/ 382728 w 1607795"/>
                <a:gd name="connsiteY787" fmla="*/ 806196 h 1988131"/>
                <a:gd name="connsiteX788" fmla="*/ 384480 w 1607795"/>
                <a:gd name="connsiteY788" fmla="*/ 806196 h 1988131"/>
                <a:gd name="connsiteX789" fmla="*/ 387985 w 1607795"/>
                <a:gd name="connsiteY789" fmla="*/ 802691 h 1988131"/>
                <a:gd name="connsiteX790" fmla="*/ 386233 w 1607795"/>
                <a:gd name="connsiteY790" fmla="*/ 844753 h 1988131"/>
                <a:gd name="connsiteX791" fmla="*/ 393243 w 1607795"/>
                <a:gd name="connsiteY791" fmla="*/ 820217 h 1988131"/>
                <a:gd name="connsiteX792" fmla="*/ 394120 w 1607795"/>
                <a:gd name="connsiteY792" fmla="*/ 821093 h 1988131"/>
                <a:gd name="connsiteX793" fmla="*/ 394995 w 1607795"/>
                <a:gd name="connsiteY793" fmla="*/ 821970 h 1988131"/>
                <a:gd name="connsiteX794" fmla="*/ 391490 w 1607795"/>
                <a:gd name="connsiteY794" fmla="*/ 850011 h 1988131"/>
                <a:gd name="connsiteX795" fmla="*/ 393243 w 1607795"/>
                <a:gd name="connsiteY795" fmla="*/ 867537 h 1988131"/>
                <a:gd name="connsiteX796" fmla="*/ 400254 w 1607795"/>
                <a:gd name="connsiteY796" fmla="*/ 850011 h 1988131"/>
                <a:gd name="connsiteX797" fmla="*/ 402006 w 1607795"/>
                <a:gd name="connsiteY797" fmla="*/ 853516 h 1988131"/>
                <a:gd name="connsiteX798" fmla="*/ 414274 w 1607795"/>
                <a:gd name="connsiteY798" fmla="*/ 793928 h 1988131"/>
                <a:gd name="connsiteX799" fmla="*/ 416903 w 1607795"/>
                <a:gd name="connsiteY799" fmla="*/ 801815 h 1988131"/>
                <a:gd name="connsiteX800" fmla="*/ 416027 w 1607795"/>
                <a:gd name="connsiteY800" fmla="*/ 807949 h 1988131"/>
                <a:gd name="connsiteX801" fmla="*/ 412521 w 1607795"/>
                <a:gd name="connsiteY801" fmla="*/ 820217 h 1988131"/>
                <a:gd name="connsiteX802" fmla="*/ 412521 w 1607795"/>
                <a:gd name="connsiteY802" fmla="*/ 846506 h 1988131"/>
                <a:gd name="connsiteX803" fmla="*/ 410769 w 1607795"/>
                <a:gd name="connsiteY803" fmla="*/ 874548 h 1988131"/>
                <a:gd name="connsiteX804" fmla="*/ 410769 w 1607795"/>
                <a:gd name="connsiteY804" fmla="*/ 881558 h 1988131"/>
                <a:gd name="connsiteX805" fmla="*/ 412521 w 1607795"/>
                <a:gd name="connsiteY805" fmla="*/ 904342 h 1988131"/>
                <a:gd name="connsiteX806" fmla="*/ 413398 w 1607795"/>
                <a:gd name="connsiteY806" fmla="*/ 906094 h 1988131"/>
                <a:gd name="connsiteX807" fmla="*/ 412521 w 1607795"/>
                <a:gd name="connsiteY807" fmla="*/ 909599 h 1988131"/>
                <a:gd name="connsiteX808" fmla="*/ 412521 w 1607795"/>
                <a:gd name="connsiteY808" fmla="*/ 918362 h 1988131"/>
                <a:gd name="connsiteX809" fmla="*/ 416027 w 1607795"/>
                <a:gd name="connsiteY809" fmla="*/ 914857 h 1988131"/>
                <a:gd name="connsiteX810" fmla="*/ 415151 w 1607795"/>
                <a:gd name="connsiteY810" fmla="*/ 929754 h 1988131"/>
                <a:gd name="connsiteX811" fmla="*/ 414274 w 1607795"/>
                <a:gd name="connsiteY811" fmla="*/ 944651 h 1988131"/>
                <a:gd name="connsiteX812" fmla="*/ 414274 w 1607795"/>
                <a:gd name="connsiteY812" fmla="*/ 946404 h 1988131"/>
                <a:gd name="connsiteX813" fmla="*/ 419532 w 1607795"/>
                <a:gd name="connsiteY813" fmla="*/ 959549 h 1988131"/>
                <a:gd name="connsiteX814" fmla="*/ 423037 w 1607795"/>
                <a:gd name="connsiteY814" fmla="*/ 970940 h 1988131"/>
                <a:gd name="connsiteX815" fmla="*/ 423037 w 1607795"/>
                <a:gd name="connsiteY815" fmla="*/ 976198 h 1988131"/>
                <a:gd name="connsiteX816" fmla="*/ 419532 w 1607795"/>
                <a:gd name="connsiteY816" fmla="*/ 984961 h 1988131"/>
                <a:gd name="connsiteX817" fmla="*/ 417780 w 1607795"/>
                <a:gd name="connsiteY817" fmla="*/ 995477 h 1988131"/>
                <a:gd name="connsiteX818" fmla="*/ 409016 w 1607795"/>
                <a:gd name="connsiteY818" fmla="*/ 983209 h 1988131"/>
                <a:gd name="connsiteX819" fmla="*/ 410769 w 1607795"/>
                <a:gd name="connsiteY819" fmla="*/ 1002487 h 1988131"/>
                <a:gd name="connsiteX820" fmla="*/ 405512 w 1607795"/>
                <a:gd name="connsiteY820" fmla="*/ 1010374 h 1988131"/>
                <a:gd name="connsiteX821" fmla="*/ 398501 w 1607795"/>
                <a:gd name="connsiteY821" fmla="*/ 1016508 h 1988131"/>
                <a:gd name="connsiteX822" fmla="*/ 402006 w 1607795"/>
                <a:gd name="connsiteY822" fmla="*/ 1025271 h 1988131"/>
                <a:gd name="connsiteX823" fmla="*/ 400254 w 1607795"/>
                <a:gd name="connsiteY823" fmla="*/ 1030529 h 1988131"/>
                <a:gd name="connsiteX824" fmla="*/ 393243 w 1607795"/>
                <a:gd name="connsiteY824" fmla="*/ 1034034 h 1988131"/>
                <a:gd name="connsiteX825" fmla="*/ 389738 w 1607795"/>
                <a:gd name="connsiteY825" fmla="*/ 1028776 h 1988131"/>
                <a:gd name="connsiteX826" fmla="*/ 387109 w 1607795"/>
                <a:gd name="connsiteY826" fmla="*/ 1034910 h 1988131"/>
                <a:gd name="connsiteX827" fmla="*/ 387985 w 1607795"/>
                <a:gd name="connsiteY827" fmla="*/ 1039292 h 1988131"/>
                <a:gd name="connsiteX828" fmla="*/ 382728 w 1607795"/>
                <a:gd name="connsiteY828" fmla="*/ 1037539 h 1988131"/>
                <a:gd name="connsiteX829" fmla="*/ 373965 w 1607795"/>
                <a:gd name="connsiteY829" fmla="*/ 1032282 h 1988131"/>
                <a:gd name="connsiteX830" fmla="*/ 365202 w 1607795"/>
                <a:gd name="connsiteY830" fmla="*/ 1027024 h 1988131"/>
                <a:gd name="connsiteX831" fmla="*/ 365202 w 1607795"/>
                <a:gd name="connsiteY831" fmla="*/ 1034910 h 1988131"/>
                <a:gd name="connsiteX832" fmla="*/ 363449 w 1607795"/>
                <a:gd name="connsiteY832" fmla="*/ 1044550 h 1988131"/>
                <a:gd name="connsiteX833" fmla="*/ 359944 w 1607795"/>
                <a:gd name="connsiteY833" fmla="*/ 1039292 h 1988131"/>
                <a:gd name="connsiteX834" fmla="*/ 357315 w 1607795"/>
                <a:gd name="connsiteY834" fmla="*/ 1045426 h 1988131"/>
                <a:gd name="connsiteX835" fmla="*/ 358191 w 1607795"/>
                <a:gd name="connsiteY835" fmla="*/ 1051560 h 1988131"/>
                <a:gd name="connsiteX836" fmla="*/ 347675 w 1607795"/>
                <a:gd name="connsiteY836" fmla="*/ 1049807 h 1988131"/>
                <a:gd name="connsiteX837" fmla="*/ 345923 w 1607795"/>
                <a:gd name="connsiteY837" fmla="*/ 1053313 h 1988131"/>
                <a:gd name="connsiteX838" fmla="*/ 341541 w 1607795"/>
                <a:gd name="connsiteY838" fmla="*/ 1054189 h 1988131"/>
                <a:gd name="connsiteX839" fmla="*/ 335407 w 1607795"/>
                <a:gd name="connsiteY839" fmla="*/ 1051560 h 1988131"/>
                <a:gd name="connsiteX840" fmla="*/ 338036 w 1607795"/>
                <a:gd name="connsiteY840" fmla="*/ 1049807 h 1988131"/>
                <a:gd name="connsiteX841" fmla="*/ 340665 w 1607795"/>
                <a:gd name="connsiteY841" fmla="*/ 1048055 h 1988131"/>
                <a:gd name="connsiteX842" fmla="*/ 331902 w 1607795"/>
                <a:gd name="connsiteY842" fmla="*/ 1035787 h 1988131"/>
                <a:gd name="connsiteX843" fmla="*/ 333655 w 1607795"/>
                <a:gd name="connsiteY843" fmla="*/ 1049807 h 1988131"/>
                <a:gd name="connsiteX844" fmla="*/ 325768 w 1607795"/>
                <a:gd name="connsiteY844" fmla="*/ 1048055 h 1988131"/>
                <a:gd name="connsiteX845" fmla="*/ 321387 w 1607795"/>
                <a:gd name="connsiteY845" fmla="*/ 1042797 h 1988131"/>
                <a:gd name="connsiteX846" fmla="*/ 319634 w 1607795"/>
                <a:gd name="connsiteY846" fmla="*/ 1048055 h 1988131"/>
                <a:gd name="connsiteX847" fmla="*/ 314376 w 1607795"/>
                <a:gd name="connsiteY847" fmla="*/ 1053313 h 1988131"/>
                <a:gd name="connsiteX848" fmla="*/ 309118 w 1607795"/>
                <a:gd name="connsiteY848" fmla="*/ 1046302 h 1988131"/>
                <a:gd name="connsiteX849" fmla="*/ 295097 w 1607795"/>
                <a:gd name="connsiteY849" fmla="*/ 1051560 h 1988131"/>
                <a:gd name="connsiteX850" fmla="*/ 286334 w 1607795"/>
                <a:gd name="connsiteY850" fmla="*/ 1046302 h 1988131"/>
                <a:gd name="connsiteX851" fmla="*/ 282829 w 1607795"/>
                <a:gd name="connsiteY851" fmla="*/ 1039292 h 1988131"/>
                <a:gd name="connsiteX852" fmla="*/ 282829 w 1607795"/>
                <a:gd name="connsiteY852" fmla="*/ 1048055 h 1988131"/>
                <a:gd name="connsiteX853" fmla="*/ 278448 w 1607795"/>
                <a:gd name="connsiteY853" fmla="*/ 1051560 h 1988131"/>
                <a:gd name="connsiteX854" fmla="*/ 274066 w 1607795"/>
                <a:gd name="connsiteY854" fmla="*/ 1048055 h 1988131"/>
                <a:gd name="connsiteX855" fmla="*/ 268808 w 1607795"/>
                <a:gd name="connsiteY855" fmla="*/ 1041045 h 1988131"/>
                <a:gd name="connsiteX856" fmla="*/ 259169 w 1607795"/>
                <a:gd name="connsiteY856" fmla="*/ 1029653 h 1988131"/>
                <a:gd name="connsiteX857" fmla="*/ 251283 w 1607795"/>
                <a:gd name="connsiteY857" fmla="*/ 1018261 h 1988131"/>
                <a:gd name="connsiteX858" fmla="*/ 251283 w 1607795"/>
                <a:gd name="connsiteY858" fmla="*/ 1011250 h 1988131"/>
                <a:gd name="connsiteX859" fmla="*/ 253035 w 1607795"/>
                <a:gd name="connsiteY859" fmla="*/ 1002487 h 1988131"/>
                <a:gd name="connsiteX860" fmla="*/ 247777 w 1607795"/>
                <a:gd name="connsiteY860" fmla="*/ 1009498 h 1988131"/>
                <a:gd name="connsiteX861" fmla="*/ 246025 w 1607795"/>
                <a:gd name="connsiteY861" fmla="*/ 1014755 h 1988131"/>
                <a:gd name="connsiteX862" fmla="*/ 242520 w 1607795"/>
                <a:gd name="connsiteY862" fmla="*/ 1011250 h 1988131"/>
                <a:gd name="connsiteX863" fmla="*/ 232004 w 1607795"/>
                <a:gd name="connsiteY863" fmla="*/ 1005992 h 1988131"/>
                <a:gd name="connsiteX864" fmla="*/ 219736 w 1607795"/>
                <a:gd name="connsiteY864" fmla="*/ 995477 h 1988131"/>
                <a:gd name="connsiteX865" fmla="*/ 219736 w 1607795"/>
                <a:gd name="connsiteY865" fmla="*/ 986714 h 1988131"/>
                <a:gd name="connsiteX866" fmla="*/ 212725 w 1607795"/>
                <a:gd name="connsiteY866" fmla="*/ 976198 h 1988131"/>
                <a:gd name="connsiteX867" fmla="*/ 198705 w 1607795"/>
                <a:gd name="connsiteY867" fmla="*/ 972693 h 1988131"/>
                <a:gd name="connsiteX868" fmla="*/ 189942 w 1607795"/>
                <a:gd name="connsiteY868" fmla="*/ 972693 h 1988131"/>
                <a:gd name="connsiteX869" fmla="*/ 177674 w 1607795"/>
                <a:gd name="connsiteY869" fmla="*/ 969188 h 1988131"/>
                <a:gd name="connsiteX870" fmla="*/ 174168 w 1607795"/>
                <a:gd name="connsiteY870" fmla="*/ 965683 h 1988131"/>
                <a:gd name="connsiteX871" fmla="*/ 167158 w 1607795"/>
                <a:gd name="connsiteY871" fmla="*/ 944651 h 1988131"/>
                <a:gd name="connsiteX872" fmla="*/ 165405 w 1607795"/>
                <a:gd name="connsiteY872" fmla="*/ 941146 h 1988131"/>
                <a:gd name="connsiteX873" fmla="*/ 153137 w 1607795"/>
                <a:gd name="connsiteY873" fmla="*/ 909599 h 1988131"/>
                <a:gd name="connsiteX874" fmla="*/ 153137 w 1607795"/>
                <a:gd name="connsiteY874" fmla="*/ 906094 h 1988131"/>
                <a:gd name="connsiteX875" fmla="*/ 154013 w 1607795"/>
                <a:gd name="connsiteY875" fmla="*/ 892074 h 1988131"/>
                <a:gd name="connsiteX876" fmla="*/ 158395 w 1607795"/>
                <a:gd name="connsiteY876" fmla="*/ 876300 h 1988131"/>
                <a:gd name="connsiteX877" fmla="*/ 167158 w 1607795"/>
                <a:gd name="connsiteY877" fmla="*/ 857022 h 1988131"/>
                <a:gd name="connsiteX878" fmla="*/ 175921 w 1607795"/>
                <a:gd name="connsiteY878" fmla="*/ 837743 h 1988131"/>
                <a:gd name="connsiteX879" fmla="*/ 186437 w 1607795"/>
                <a:gd name="connsiteY879" fmla="*/ 816712 h 1988131"/>
                <a:gd name="connsiteX880" fmla="*/ 188189 w 1607795"/>
                <a:gd name="connsiteY880" fmla="*/ 813207 h 1988131"/>
                <a:gd name="connsiteX881" fmla="*/ 184684 w 1607795"/>
                <a:gd name="connsiteY881" fmla="*/ 727329 h 1988131"/>
                <a:gd name="connsiteX882" fmla="*/ 186437 w 1607795"/>
                <a:gd name="connsiteY882" fmla="*/ 681761 h 1988131"/>
                <a:gd name="connsiteX883" fmla="*/ 184684 w 1607795"/>
                <a:gd name="connsiteY883" fmla="*/ 627431 h 1988131"/>
                <a:gd name="connsiteX884" fmla="*/ 183807 w 1607795"/>
                <a:gd name="connsiteY884" fmla="*/ 603771 h 1988131"/>
                <a:gd name="connsiteX885" fmla="*/ 184684 w 1607795"/>
                <a:gd name="connsiteY885" fmla="*/ 571348 h 1988131"/>
                <a:gd name="connsiteX886" fmla="*/ 182931 w 1607795"/>
                <a:gd name="connsiteY886" fmla="*/ 564337 h 1988131"/>
                <a:gd name="connsiteX887" fmla="*/ 182931 w 1607795"/>
                <a:gd name="connsiteY887" fmla="*/ 559079 h 1988131"/>
                <a:gd name="connsiteX888" fmla="*/ 174168 w 1607795"/>
                <a:gd name="connsiteY888" fmla="*/ 545059 h 1988131"/>
                <a:gd name="connsiteX889" fmla="*/ 167158 w 1607795"/>
                <a:gd name="connsiteY889" fmla="*/ 537172 h 1988131"/>
                <a:gd name="connsiteX890" fmla="*/ 158395 w 1607795"/>
                <a:gd name="connsiteY890" fmla="*/ 531038 h 1988131"/>
                <a:gd name="connsiteX891" fmla="*/ 156642 w 1607795"/>
                <a:gd name="connsiteY891" fmla="*/ 526656 h 1988131"/>
                <a:gd name="connsiteX892" fmla="*/ 158395 w 1607795"/>
                <a:gd name="connsiteY892" fmla="*/ 522275 h 1988131"/>
                <a:gd name="connsiteX893" fmla="*/ 160147 w 1607795"/>
                <a:gd name="connsiteY893" fmla="*/ 515264 h 1988131"/>
                <a:gd name="connsiteX894" fmla="*/ 160147 w 1607795"/>
                <a:gd name="connsiteY894" fmla="*/ 510007 h 1988131"/>
                <a:gd name="connsiteX895" fmla="*/ 156642 w 1607795"/>
                <a:gd name="connsiteY895" fmla="*/ 499491 h 1988131"/>
                <a:gd name="connsiteX896" fmla="*/ 152261 w 1607795"/>
                <a:gd name="connsiteY896" fmla="*/ 492481 h 1988131"/>
                <a:gd name="connsiteX897" fmla="*/ 153137 w 1607795"/>
                <a:gd name="connsiteY897" fmla="*/ 481965 h 1988131"/>
                <a:gd name="connsiteX898" fmla="*/ 165405 w 1607795"/>
                <a:gd name="connsiteY898" fmla="*/ 460934 h 1988131"/>
                <a:gd name="connsiteX899" fmla="*/ 179426 w 1607795"/>
                <a:gd name="connsiteY899" fmla="*/ 441655 h 1988131"/>
                <a:gd name="connsiteX900" fmla="*/ 200457 w 1607795"/>
                <a:gd name="connsiteY900" fmla="*/ 434645 h 1988131"/>
                <a:gd name="connsiteX901" fmla="*/ 205715 w 1607795"/>
                <a:gd name="connsiteY901" fmla="*/ 429387 h 1988131"/>
                <a:gd name="connsiteX902" fmla="*/ 223241 w 1607795"/>
                <a:gd name="connsiteY902" fmla="*/ 410109 h 1988131"/>
                <a:gd name="connsiteX903" fmla="*/ 228499 w 1607795"/>
                <a:gd name="connsiteY903" fmla="*/ 406603 h 1988131"/>
                <a:gd name="connsiteX904" fmla="*/ 233756 w 1607795"/>
                <a:gd name="connsiteY904" fmla="*/ 404851 h 1988131"/>
                <a:gd name="connsiteX905" fmla="*/ 249530 w 1607795"/>
                <a:gd name="connsiteY905" fmla="*/ 392583 h 1988131"/>
                <a:gd name="connsiteX906" fmla="*/ 253035 w 1607795"/>
                <a:gd name="connsiteY906" fmla="*/ 390830 h 1988131"/>
                <a:gd name="connsiteX907" fmla="*/ 291592 w 1607795"/>
                <a:gd name="connsiteY907" fmla="*/ 382067 h 1988131"/>
                <a:gd name="connsiteX908" fmla="*/ 312624 w 1607795"/>
                <a:gd name="connsiteY908" fmla="*/ 385572 h 1988131"/>
                <a:gd name="connsiteX909" fmla="*/ 342418 w 1607795"/>
                <a:gd name="connsiteY909" fmla="*/ 404851 h 1988131"/>
                <a:gd name="connsiteX910" fmla="*/ 361696 w 1607795"/>
                <a:gd name="connsiteY910" fmla="*/ 443408 h 1988131"/>
                <a:gd name="connsiteX911" fmla="*/ 363449 w 1607795"/>
                <a:gd name="connsiteY911" fmla="*/ 452171 h 1988131"/>
                <a:gd name="connsiteX912" fmla="*/ 370459 w 1607795"/>
                <a:gd name="connsiteY912" fmla="*/ 438150 h 1988131"/>
                <a:gd name="connsiteX913" fmla="*/ 377470 w 1607795"/>
                <a:gd name="connsiteY913" fmla="*/ 396088 h 1988131"/>
                <a:gd name="connsiteX914" fmla="*/ 384480 w 1607795"/>
                <a:gd name="connsiteY914" fmla="*/ 354902 h 1988131"/>
                <a:gd name="connsiteX915" fmla="*/ 391490 w 1607795"/>
                <a:gd name="connsiteY915" fmla="*/ 299695 h 1988131"/>
                <a:gd name="connsiteX916" fmla="*/ 394995 w 1607795"/>
                <a:gd name="connsiteY916" fmla="*/ 289179 h 1988131"/>
                <a:gd name="connsiteX917" fmla="*/ 398501 w 1607795"/>
                <a:gd name="connsiteY917" fmla="*/ 289179 h 1988131"/>
                <a:gd name="connsiteX918" fmla="*/ 402006 w 1607795"/>
                <a:gd name="connsiteY918" fmla="*/ 276911 h 1988131"/>
                <a:gd name="connsiteX919" fmla="*/ 407264 w 1607795"/>
                <a:gd name="connsiteY919" fmla="*/ 240106 h 1988131"/>
                <a:gd name="connsiteX920" fmla="*/ 418948 w 1607795"/>
                <a:gd name="connsiteY920" fmla="*/ 216738 h 1988131"/>
                <a:gd name="connsiteX921" fmla="*/ 416027 w 1607795"/>
                <a:gd name="connsiteY921" fmla="*/ 231343 h 1988131"/>
                <a:gd name="connsiteX922" fmla="*/ 416027 w 1607795"/>
                <a:gd name="connsiteY922" fmla="*/ 236601 h 1988131"/>
                <a:gd name="connsiteX923" fmla="*/ 417780 w 1607795"/>
                <a:gd name="connsiteY923" fmla="*/ 236601 h 1988131"/>
                <a:gd name="connsiteX924" fmla="*/ 423037 w 1607795"/>
                <a:gd name="connsiteY924" fmla="*/ 212065 h 1988131"/>
                <a:gd name="connsiteX925" fmla="*/ 421285 w 1607795"/>
                <a:gd name="connsiteY925" fmla="*/ 212065 h 1988131"/>
                <a:gd name="connsiteX926" fmla="*/ 418948 w 1607795"/>
                <a:gd name="connsiteY926" fmla="*/ 216738 h 1988131"/>
                <a:gd name="connsiteX927" fmla="*/ 419532 w 1607795"/>
                <a:gd name="connsiteY927" fmla="*/ 213817 h 1988131"/>
                <a:gd name="connsiteX928" fmla="*/ 421285 w 1607795"/>
                <a:gd name="connsiteY928" fmla="*/ 212065 h 1988131"/>
                <a:gd name="connsiteX929" fmla="*/ 1020674 w 1607795"/>
                <a:gd name="connsiteY929" fmla="*/ 145466 h 1988131"/>
                <a:gd name="connsiteX930" fmla="*/ 997890 w 1607795"/>
                <a:gd name="connsiteY930" fmla="*/ 152476 h 1988131"/>
                <a:gd name="connsiteX931" fmla="*/ 1004900 w 1607795"/>
                <a:gd name="connsiteY931" fmla="*/ 154229 h 1988131"/>
                <a:gd name="connsiteX932" fmla="*/ 1020674 w 1607795"/>
                <a:gd name="connsiteY932" fmla="*/ 145466 h 1988131"/>
                <a:gd name="connsiteX933" fmla="*/ 1364183 w 1607795"/>
                <a:gd name="connsiteY933" fmla="*/ 94641 h 1988131"/>
                <a:gd name="connsiteX934" fmla="*/ 1358926 w 1607795"/>
                <a:gd name="connsiteY934" fmla="*/ 96393 h 1988131"/>
                <a:gd name="connsiteX935" fmla="*/ 1367689 w 1607795"/>
                <a:gd name="connsiteY935" fmla="*/ 96393 h 1988131"/>
                <a:gd name="connsiteX936" fmla="*/ 1364183 w 1607795"/>
                <a:gd name="connsiteY936" fmla="*/ 94641 h 1988131"/>
                <a:gd name="connsiteX937" fmla="*/ 1406246 w 1607795"/>
                <a:gd name="connsiteY937" fmla="*/ 89383 h 1988131"/>
                <a:gd name="connsiteX938" fmla="*/ 1397483 w 1607795"/>
                <a:gd name="connsiteY938" fmla="*/ 90259 h 1988131"/>
                <a:gd name="connsiteX939" fmla="*/ 1397483 w 1607795"/>
                <a:gd name="connsiteY939" fmla="*/ 96393 h 1988131"/>
                <a:gd name="connsiteX940" fmla="*/ 1406246 w 1607795"/>
                <a:gd name="connsiteY940" fmla="*/ 89383 h 1988131"/>
                <a:gd name="connsiteX941" fmla="*/ 1422019 w 1607795"/>
                <a:gd name="connsiteY941" fmla="*/ 85878 h 1988131"/>
                <a:gd name="connsiteX942" fmla="*/ 1423772 w 1607795"/>
                <a:gd name="connsiteY942" fmla="*/ 88506 h 1988131"/>
                <a:gd name="connsiteX943" fmla="*/ 1427277 w 1607795"/>
                <a:gd name="connsiteY943" fmla="*/ 89383 h 1988131"/>
                <a:gd name="connsiteX944" fmla="*/ 1427277 w 1607795"/>
                <a:gd name="connsiteY944" fmla="*/ 85878 h 1988131"/>
                <a:gd name="connsiteX945" fmla="*/ 1422019 w 1607795"/>
                <a:gd name="connsiteY945" fmla="*/ 85878 h 1988131"/>
                <a:gd name="connsiteX946" fmla="*/ 1280497 w 1607795"/>
                <a:gd name="connsiteY946" fmla="*/ 22346 h 1988131"/>
                <a:gd name="connsiteX947" fmla="*/ 1281811 w 1607795"/>
                <a:gd name="connsiteY947" fmla="*/ 24537 h 1988131"/>
                <a:gd name="connsiteX948" fmla="*/ 1284440 w 1607795"/>
                <a:gd name="connsiteY948" fmla="*/ 25413 h 1988131"/>
                <a:gd name="connsiteX949" fmla="*/ 1290574 w 1607795"/>
                <a:gd name="connsiteY949" fmla="*/ 24537 h 1988131"/>
                <a:gd name="connsiteX950" fmla="*/ 1322121 w 1607795"/>
                <a:gd name="connsiteY950" fmla="*/ 24537 h 1988131"/>
                <a:gd name="connsiteX951" fmla="*/ 1330884 w 1607795"/>
                <a:gd name="connsiteY951" fmla="*/ 28042 h 1988131"/>
                <a:gd name="connsiteX952" fmla="*/ 1364183 w 1607795"/>
                <a:gd name="connsiteY952" fmla="*/ 35052 h 1988131"/>
                <a:gd name="connsiteX953" fmla="*/ 1378204 w 1607795"/>
                <a:gd name="connsiteY953" fmla="*/ 41186 h 1988131"/>
                <a:gd name="connsiteX954" fmla="*/ 1385215 w 1607795"/>
                <a:gd name="connsiteY954" fmla="*/ 52578 h 1988131"/>
                <a:gd name="connsiteX955" fmla="*/ 1393978 w 1607795"/>
                <a:gd name="connsiteY955" fmla="*/ 70104 h 1988131"/>
                <a:gd name="connsiteX956" fmla="*/ 1397483 w 1607795"/>
                <a:gd name="connsiteY956" fmla="*/ 65723 h 1988131"/>
                <a:gd name="connsiteX957" fmla="*/ 1402741 w 1607795"/>
                <a:gd name="connsiteY957" fmla="*/ 63094 h 1988131"/>
                <a:gd name="connsiteX958" fmla="*/ 1409751 w 1607795"/>
                <a:gd name="connsiteY958" fmla="*/ 52578 h 1988131"/>
                <a:gd name="connsiteX959" fmla="*/ 1404493 w 1607795"/>
                <a:gd name="connsiteY959" fmla="*/ 48197 h 1988131"/>
                <a:gd name="connsiteX960" fmla="*/ 1397483 w 1607795"/>
                <a:gd name="connsiteY960" fmla="*/ 49073 h 1988131"/>
                <a:gd name="connsiteX961" fmla="*/ 1397483 w 1607795"/>
                <a:gd name="connsiteY961" fmla="*/ 42062 h 1988131"/>
                <a:gd name="connsiteX962" fmla="*/ 1422019 w 1607795"/>
                <a:gd name="connsiteY962" fmla="*/ 42062 h 1988131"/>
                <a:gd name="connsiteX963" fmla="*/ 1431658 w 1607795"/>
                <a:gd name="connsiteY963" fmla="*/ 47320 h 1988131"/>
                <a:gd name="connsiteX964" fmla="*/ 1444803 w 1607795"/>
                <a:gd name="connsiteY964" fmla="*/ 57836 h 1988131"/>
                <a:gd name="connsiteX965" fmla="*/ 1437793 w 1607795"/>
                <a:gd name="connsiteY965" fmla="*/ 58712 h 1988131"/>
                <a:gd name="connsiteX966" fmla="*/ 1430782 w 1607795"/>
                <a:gd name="connsiteY966" fmla="*/ 59589 h 1988131"/>
                <a:gd name="connsiteX967" fmla="*/ 1409751 w 1607795"/>
                <a:gd name="connsiteY967" fmla="*/ 66599 h 1988131"/>
                <a:gd name="connsiteX968" fmla="*/ 1403617 w 1607795"/>
                <a:gd name="connsiteY968" fmla="*/ 68352 h 1988131"/>
                <a:gd name="connsiteX969" fmla="*/ 1397483 w 1607795"/>
                <a:gd name="connsiteY969" fmla="*/ 71857 h 1988131"/>
                <a:gd name="connsiteX970" fmla="*/ 1406246 w 1607795"/>
                <a:gd name="connsiteY970" fmla="*/ 77114 h 1988131"/>
                <a:gd name="connsiteX971" fmla="*/ 1409751 w 1607795"/>
                <a:gd name="connsiteY971" fmla="*/ 82372 h 1988131"/>
                <a:gd name="connsiteX972" fmla="*/ 1422019 w 1607795"/>
                <a:gd name="connsiteY972" fmla="*/ 82372 h 1988131"/>
                <a:gd name="connsiteX973" fmla="*/ 1422019 w 1607795"/>
                <a:gd name="connsiteY973" fmla="*/ 78867 h 1988131"/>
                <a:gd name="connsiteX974" fmla="*/ 1436040 w 1607795"/>
                <a:gd name="connsiteY974" fmla="*/ 75362 h 1988131"/>
                <a:gd name="connsiteX975" fmla="*/ 1441298 w 1607795"/>
                <a:gd name="connsiteY975" fmla="*/ 78867 h 1988131"/>
                <a:gd name="connsiteX976" fmla="*/ 1444803 w 1607795"/>
                <a:gd name="connsiteY976" fmla="*/ 85878 h 1988131"/>
                <a:gd name="connsiteX977" fmla="*/ 1448308 w 1607795"/>
                <a:gd name="connsiteY977" fmla="*/ 89383 h 1988131"/>
                <a:gd name="connsiteX978" fmla="*/ 1459700 w 1607795"/>
                <a:gd name="connsiteY978" fmla="*/ 92888 h 1988131"/>
                <a:gd name="connsiteX979" fmla="*/ 1467587 w 1607795"/>
                <a:gd name="connsiteY979" fmla="*/ 96393 h 1988131"/>
                <a:gd name="connsiteX980" fmla="*/ 1483360 w 1607795"/>
                <a:gd name="connsiteY980" fmla="*/ 108661 h 1988131"/>
                <a:gd name="connsiteX981" fmla="*/ 1489494 w 1607795"/>
                <a:gd name="connsiteY981" fmla="*/ 122682 h 1988131"/>
                <a:gd name="connsiteX982" fmla="*/ 1497381 w 1607795"/>
                <a:gd name="connsiteY982" fmla="*/ 129693 h 1988131"/>
                <a:gd name="connsiteX983" fmla="*/ 1509649 w 1607795"/>
                <a:gd name="connsiteY983" fmla="*/ 136703 h 1988131"/>
                <a:gd name="connsiteX984" fmla="*/ 1518412 w 1607795"/>
                <a:gd name="connsiteY984" fmla="*/ 152476 h 1988131"/>
                <a:gd name="connsiteX985" fmla="*/ 1519289 w 1607795"/>
                <a:gd name="connsiteY985" fmla="*/ 168250 h 1988131"/>
                <a:gd name="connsiteX986" fmla="*/ 1518412 w 1607795"/>
                <a:gd name="connsiteY986" fmla="*/ 185776 h 1988131"/>
                <a:gd name="connsiteX987" fmla="*/ 1518412 w 1607795"/>
                <a:gd name="connsiteY987" fmla="*/ 189281 h 1988131"/>
                <a:gd name="connsiteX988" fmla="*/ 1518412 w 1607795"/>
                <a:gd name="connsiteY988" fmla="*/ 213817 h 1988131"/>
                <a:gd name="connsiteX989" fmla="*/ 1518412 w 1607795"/>
                <a:gd name="connsiteY989" fmla="*/ 224333 h 1988131"/>
                <a:gd name="connsiteX990" fmla="*/ 1516660 w 1607795"/>
                <a:gd name="connsiteY990" fmla="*/ 227838 h 1988131"/>
                <a:gd name="connsiteX991" fmla="*/ 1514907 w 1607795"/>
                <a:gd name="connsiteY991" fmla="*/ 233096 h 1988131"/>
                <a:gd name="connsiteX992" fmla="*/ 1504391 w 1607795"/>
                <a:gd name="connsiteY992" fmla="*/ 255880 h 1988131"/>
                <a:gd name="connsiteX993" fmla="*/ 1502639 w 1607795"/>
                <a:gd name="connsiteY993" fmla="*/ 259385 h 1988131"/>
                <a:gd name="connsiteX994" fmla="*/ 1500010 w 1607795"/>
                <a:gd name="connsiteY994" fmla="*/ 267272 h 1988131"/>
                <a:gd name="connsiteX995" fmla="*/ 1497381 w 1607795"/>
                <a:gd name="connsiteY995" fmla="*/ 275158 h 1988131"/>
                <a:gd name="connsiteX996" fmla="*/ 1492999 w 1607795"/>
                <a:gd name="connsiteY996" fmla="*/ 279540 h 1988131"/>
                <a:gd name="connsiteX997" fmla="*/ 1490370 w 1607795"/>
                <a:gd name="connsiteY997" fmla="*/ 285674 h 1988131"/>
                <a:gd name="connsiteX998" fmla="*/ 1467587 w 1607795"/>
                <a:gd name="connsiteY998" fmla="*/ 290932 h 1988131"/>
                <a:gd name="connsiteX999" fmla="*/ 1444803 w 1607795"/>
                <a:gd name="connsiteY999" fmla="*/ 299695 h 1988131"/>
                <a:gd name="connsiteX1000" fmla="*/ 1422019 w 1607795"/>
                <a:gd name="connsiteY1000" fmla="*/ 299695 h 1988131"/>
                <a:gd name="connsiteX1001" fmla="*/ 1418514 w 1607795"/>
                <a:gd name="connsiteY1001" fmla="*/ 297942 h 1988131"/>
                <a:gd name="connsiteX1002" fmla="*/ 1415009 w 1607795"/>
                <a:gd name="connsiteY1002" fmla="*/ 299695 h 1988131"/>
                <a:gd name="connsiteX1003" fmla="*/ 1403617 w 1607795"/>
                <a:gd name="connsiteY1003" fmla="*/ 300571 h 1988131"/>
                <a:gd name="connsiteX1004" fmla="*/ 1393978 w 1607795"/>
                <a:gd name="connsiteY1004" fmla="*/ 299695 h 1988131"/>
                <a:gd name="connsiteX1005" fmla="*/ 1364183 w 1607795"/>
                <a:gd name="connsiteY1005" fmla="*/ 289179 h 1988131"/>
                <a:gd name="connsiteX1006" fmla="*/ 1358926 w 1607795"/>
                <a:gd name="connsiteY1006" fmla="*/ 289179 h 1988131"/>
                <a:gd name="connsiteX1007" fmla="*/ 1374699 w 1607795"/>
                <a:gd name="connsiteY1007" fmla="*/ 295313 h 1988131"/>
                <a:gd name="connsiteX1008" fmla="*/ 1388720 w 1607795"/>
                <a:gd name="connsiteY1008" fmla="*/ 299695 h 1988131"/>
                <a:gd name="connsiteX1009" fmla="*/ 1376452 w 1607795"/>
                <a:gd name="connsiteY1009" fmla="*/ 301447 h 1988131"/>
                <a:gd name="connsiteX1010" fmla="*/ 1362431 w 1607795"/>
                <a:gd name="connsiteY1010" fmla="*/ 299695 h 1988131"/>
                <a:gd name="connsiteX1011" fmla="*/ 1341400 w 1607795"/>
                <a:gd name="connsiteY1011" fmla="*/ 300571 h 1988131"/>
                <a:gd name="connsiteX1012" fmla="*/ 1325626 w 1607795"/>
                <a:gd name="connsiteY1012" fmla="*/ 303200 h 1988131"/>
                <a:gd name="connsiteX1013" fmla="*/ 1318616 w 1607795"/>
                <a:gd name="connsiteY1013" fmla="*/ 306705 h 1988131"/>
                <a:gd name="connsiteX1014" fmla="*/ 1313358 w 1607795"/>
                <a:gd name="connsiteY1014" fmla="*/ 306705 h 1988131"/>
                <a:gd name="connsiteX1015" fmla="*/ 1333513 w 1607795"/>
                <a:gd name="connsiteY1015" fmla="*/ 299695 h 1988131"/>
                <a:gd name="connsiteX1016" fmla="*/ 1351916 w 1607795"/>
                <a:gd name="connsiteY1016" fmla="*/ 290932 h 1988131"/>
                <a:gd name="connsiteX1017" fmla="*/ 1342276 w 1607795"/>
                <a:gd name="connsiteY1017" fmla="*/ 291808 h 1988131"/>
                <a:gd name="connsiteX1018" fmla="*/ 1330884 w 1607795"/>
                <a:gd name="connsiteY1018" fmla="*/ 290932 h 1988131"/>
                <a:gd name="connsiteX1019" fmla="*/ 1343152 w 1607795"/>
                <a:gd name="connsiteY1019" fmla="*/ 285674 h 1988131"/>
                <a:gd name="connsiteX1020" fmla="*/ 1339647 w 1607795"/>
                <a:gd name="connsiteY1020" fmla="*/ 285674 h 1988131"/>
                <a:gd name="connsiteX1021" fmla="*/ 1322121 w 1607795"/>
                <a:gd name="connsiteY1021" fmla="*/ 292684 h 1988131"/>
                <a:gd name="connsiteX1022" fmla="*/ 1302843 w 1607795"/>
                <a:gd name="connsiteY1022" fmla="*/ 299695 h 1988131"/>
                <a:gd name="connsiteX1023" fmla="*/ 1299337 w 1607795"/>
                <a:gd name="connsiteY1023" fmla="*/ 303200 h 1988131"/>
                <a:gd name="connsiteX1024" fmla="*/ 1294080 w 1607795"/>
                <a:gd name="connsiteY1024" fmla="*/ 303200 h 1988131"/>
                <a:gd name="connsiteX1025" fmla="*/ 1284440 w 1607795"/>
                <a:gd name="connsiteY1025" fmla="*/ 310210 h 1988131"/>
                <a:gd name="connsiteX1026" fmla="*/ 1273049 w 1607795"/>
                <a:gd name="connsiteY1026" fmla="*/ 313716 h 1988131"/>
                <a:gd name="connsiteX1027" fmla="*/ 1246759 w 1607795"/>
                <a:gd name="connsiteY1027" fmla="*/ 331241 h 1988131"/>
                <a:gd name="connsiteX1028" fmla="*/ 1278306 w 1607795"/>
                <a:gd name="connsiteY1028" fmla="*/ 320726 h 1988131"/>
                <a:gd name="connsiteX1029" fmla="*/ 1309853 w 1607795"/>
                <a:gd name="connsiteY1029" fmla="*/ 310210 h 1988131"/>
                <a:gd name="connsiteX1030" fmla="*/ 1294080 w 1607795"/>
                <a:gd name="connsiteY1030" fmla="*/ 317221 h 1988131"/>
                <a:gd name="connsiteX1031" fmla="*/ 1269543 w 1607795"/>
                <a:gd name="connsiteY1031" fmla="*/ 328613 h 1988131"/>
                <a:gd name="connsiteX1032" fmla="*/ 1243254 w 1607795"/>
                <a:gd name="connsiteY1032" fmla="*/ 341757 h 1988131"/>
                <a:gd name="connsiteX1033" fmla="*/ 1221346 w 1607795"/>
                <a:gd name="connsiteY1033" fmla="*/ 351396 h 1988131"/>
                <a:gd name="connsiteX1034" fmla="*/ 1195934 w 1607795"/>
                <a:gd name="connsiteY1034" fmla="*/ 362788 h 1988131"/>
                <a:gd name="connsiteX1035" fmla="*/ 1157377 w 1607795"/>
                <a:gd name="connsiteY1035" fmla="*/ 389077 h 1988131"/>
                <a:gd name="connsiteX1036" fmla="*/ 1153872 w 1607795"/>
                <a:gd name="connsiteY1036" fmla="*/ 390830 h 1988131"/>
                <a:gd name="connsiteX1037" fmla="*/ 1156500 w 1607795"/>
                <a:gd name="connsiteY1037" fmla="*/ 396964 h 1988131"/>
                <a:gd name="connsiteX1038" fmla="*/ 1160882 w 1607795"/>
                <a:gd name="connsiteY1038" fmla="*/ 403098 h 1988131"/>
                <a:gd name="connsiteX1039" fmla="*/ 1162635 w 1607795"/>
                <a:gd name="connsiteY1039" fmla="*/ 407480 h 1988131"/>
                <a:gd name="connsiteX1040" fmla="*/ 1167892 w 1607795"/>
                <a:gd name="connsiteY1040" fmla="*/ 410109 h 1988131"/>
                <a:gd name="connsiteX1041" fmla="*/ 1177531 w 1607795"/>
                <a:gd name="connsiteY1041" fmla="*/ 411861 h 1988131"/>
                <a:gd name="connsiteX1042" fmla="*/ 1183666 w 1607795"/>
                <a:gd name="connsiteY1042" fmla="*/ 418871 h 1988131"/>
                <a:gd name="connsiteX1043" fmla="*/ 1188923 w 1607795"/>
                <a:gd name="connsiteY1043" fmla="*/ 424129 h 1988131"/>
                <a:gd name="connsiteX1044" fmla="*/ 1191553 w 1607795"/>
                <a:gd name="connsiteY1044" fmla="*/ 421500 h 1988131"/>
                <a:gd name="connsiteX1045" fmla="*/ 1194181 w 1607795"/>
                <a:gd name="connsiteY1045" fmla="*/ 418871 h 1988131"/>
                <a:gd name="connsiteX1046" fmla="*/ 1197686 w 1607795"/>
                <a:gd name="connsiteY1046" fmla="*/ 420624 h 1988131"/>
                <a:gd name="connsiteX1047" fmla="*/ 1202945 w 1607795"/>
                <a:gd name="connsiteY1047" fmla="*/ 422377 h 1988131"/>
                <a:gd name="connsiteX1048" fmla="*/ 1206449 w 1607795"/>
                <a:gd name="connsiteY1048" fmla="*/ 424129 h 1988131"/>
                <a:gd name="connsiteX1049" fmla="*/ 1209955 w 1607795"/>
                <a:gd name="connsiteY1049" fmla="*/ 426758 h 1988131"/>
                <a:gd name="connsiteX1050" fmla="*/ 1215213 w 1607795"/>
                <a:gd name="connsiteY1050" fmla="*/ 429387 h 1988131"/>
                <a:gd name="connsiteX1051" fmla="*/ 1220470 w 1607795"/>
                <a:gd name="connsiteY1051" fmla="*/ 426758 h 1988131"/>
                <a:gd name="connsiteX1052" fmla="*/ 1227481 w 1607795"/>
                <a:gd name="connsiteY1052" fmla="*/ 424129 h 1988131"/>
                <a:gd name="connsiteX1053" fmla="*/ 1230986 w 1607795"/>
                <a:gd name="connsiteY1053" fmla="*/ 431140 h 1988131"/>
                <a:gd name="connsiteX1054" fmla="*/ 1239749 w 1607795"/>
                <a:gd name="connsiteY1054" fmla="*/ 434645 h 1988131"/>
                <a:gd name="connsiteX1055" fmla="*/ 1257275 w 1607795"/>
                <a:gd name="connsiteY1055" fmla="*/ 443408 h 1988131"/>
                <a:gd name="connsiteX1056" fmla="*/ 1269543 w 1607795"/>
                <a:gd name="connsiteY1056" fmla="*/ 453923 h 1988131"/>
                <a:gd name="connsiteX1057" fmla="*/ 1278306 w 1607795"/>
                <a:gd name="connsiteY1057" fmla="*/ 461810 h 1988131"/>
                <a:gd name="connsiteX1058" fmla="*/ 1294080 w 1607795"/>
                <a:gd name="connsiteY1058" fmla="*/ 460934 h 1988131"/>
                <a:gd name="connsiteX1059" fmla="*/ 1302843 w 1607795"/>
                <a:gd name="connsiteY1059" fmla="*/ 458305 h 1988131"/>
                <a:gd name="connsiteX1060" fmla="*/ 1309853 w 1607795"/>
                <a:gd name="connsiteY1060" fmla="*/ 455676 h 1988131"/>
                <a:gd name="connsiteX1061" fmla="*/ 1322121 w 1607795"/>
                <a:gd name="connsiteY1061" fmla="*/ 453923 h 1988131"/>
                <a:gd name="connsiteX1062" fmla="*/ 1330884 w 1607795"/>
                <a:gd name="connsiteY1062" fmla="*/ 450418 h 1988131"/>
                <a:gd name="connsiteX1063" fmla="*/ 1339647 w 1607795"/>
                <a:gd name="connsiteY1063" fmla="*/ 446037 h 1988131"/>
                <a:gd name="connsiteX1064" fmla="*/ 1351916 w 1607795"/>
                <a:gd name="connsiteY1064" fmla="*/ 443408 h 1988131"/>
                <a:gd name="connsiteX1065" fmla="*/ 1371194 w 1607795"/>
                <a:gd name="connsiteY1065" fmla="*/ 436398 h 1988131"/>
                <a:gd name="connsiteX1066" fmla="*/ 1385215 w 1607795"/>
                <a:gd name="connsiteY1066" fmla="*/ 439903 h 1988131"/>
                <a:gd name="connsiteX1067" fmla="*/ 1415009 w 1607795"/>
                <a:gd name="connsiteY1067" fmla="*/ 453923 h 1988131"/>
                <a:gd name="connsiteX1068" fmla="*/ 1423772 w 1607795"/>
                <a:gd name="connsiteY1068" fmla="*/ 456552 h 1988131"/>
                <a:gd name="connsiteX1069" fmla="*/ 1436040 w 1607795"/>
                <a:gd name="connsiteY1069" fmla="*/ 460934 h 1988131"/>
                <a:gd name="connsiteX1070" fmla="*/ 1444803 w 1607795"/>
                <a:gd name="connsiteY1070" fmla="*/ 464439 h 1988131"/>
                <a:gd name="connsiteX1071" fmla="*/ 1458824 w 1607795"/>
                <a:gd name="connsiteY1071" fmla="*/ 469697 h 1988131"/>
                <a:gd name="connsiteX1072" fmla="*/ 1476350 w 1607795"/>
                <a:gd name="connsiteY1072" fmla="*/ 480212 h 1988131"/>
                <a:gd name="connsiteX1073" fmla="*/ 1502639 w 1607795"/>
                <a:gd name="connsiteY1073" fmla="*/ 487223 h 1988131"/>
                <a:gd name="connsiteX1074" fmla="*/ 1504391 w 1607795"/>
                <a:gd name="connsiteY1074" fmla="*/ 487223 h 1988131"/>
                <a:gd name="connsiteX1075" fmla="*/ 1530681 w 1607795"/>
                <a:gd name="connsiteY1075" fmla="*/ 494233 h 1988131"/>
                <a:gd name="connsiteX1076" fmla="*/ 1534186 w 1607795"/>
                <a:gd name="connsiteY1076" fmla="*/ 497738 h 1988131"/>
                <a:gd name="connsiteX1077" fmla="*/ 1560475 w 1607795"/>
                <a:gd name="connsiteY1077" fmla="*/ 513512 h 1988131"/>
                <a:gd name="connsiteX1078" fmla="*/ 1581506 w 1607795"/>
                <a:gd name="connsiteY1078" fmla="*/ 525780 h 1988131"/>
                <a:gd name="connsiteX1079" fmla="*/ 1584135 w 1607795"/>
                <a:gd name="connsiteY1079" fmla="*/ 531038 h 1988131"/>
                <a:gd name="connsiteX1080" fmla="*/ 1590269 w 1607795"/>
                <a:gd name="connsiteY1080" fmla="*/ 532790 h 1988131"/>
                <a:gd name="connsiteX1081" fmla="*/ 1606042 w 1607795"/>
                <a:gd name="connsiteY1081" fmla="*/ 545059 h 1988131"/>
                <a:gd name="connsiteX1082" fmla="*/ 1606919 w 1607795"/>
                <a:gd name="connsiteY1082" fmla="*/ 553822 h 1988131"/>
                <a:gd name="connsiteX1083" fmla="*/ 1606042 w 1607795"/>
                <a:gd name="connsiteY1083" fmla="*/ 564337 h 1988131"/>
                <a:gd name="connsiteX1084" fmla="*/ 1604290 w 1607795"/>
                <a:gd name="connsiteY1084" fmla="*/ 576606 h 1988131"/>
                <a:gd name="connsiteX1085" fmla="*/ 1606042 w 1607795"/>
                <a:gd name="connsiteY1085" fmla="*/ 601142 h 1988131"/>
                <a:gd name="connsiteX1086" fmla="*/ 1607795 w 1607795"/>
                <a:gd name="connsiteY1086" fmla="*/ 606400 h 1988131"/>
                <a:gd name="connsiteX1087" fmla="*/ 1606919 w 1607795"/>
                <a:gd name="connsiteY1087" fmla="*/ 615163 h 1988131"/>
                <a:gd name="connsiteX1088" fmla="*/ 1595527 w 1607795"/>
                <a:gd name="connsiteY1088" fmla="*/ 620420 h 1988131"/>
                <a:gd name="connsiteX1089" fmla="*/ 1593774 w 1607795"/>
                <a:gd name="connsiteY1089" fmla="*/ 627431 h 1988131"/>
                <a:gd name="connsiteX1090" fmla="*/ 1581506 w 1607795"/>
                <a:gd name="connsiteY1090" fmla="*/ 643204 h 1988131"/>
                <a:gd name="connsiteX1091" fmla="*/ 1560475 w 1607795"/>
                <a:gd name="connsiteY1091" fmla="*/ 660730 h 1988131"/>
                <a:gd name="connsiteX1092" fmla="*/ 1553464 w 1607795"/>
                <a:gd name="connsiteY1092" fmla="*/ 671246 h 1988131"/>
                <a:gd name="connsiteX1093" fmla="*/ 1546454 w 1607795"/>
                <a:gd name="connsiteY1093" fmla="*/ 674751 h 1988131"/>
                <a:gd name="connsiteX1094" fmla="*/ 1542949 w 1607795"/>
                <a:gd name="connsiteY1094" fmla="*/ 694030 h 1988131"/>
                <a:gd name="connsiteX1095" fmla="*/ 1541196 w 1607795"/>
                <a:gd name="connsiteY1095" fmla="*/ 730834 h 1988131"/>
                <a:gd name="connsiteX1096" fmla="*/ 1541196 w 1607795"/>
                <a:gd name="connsiteY1096" fmla="*/ 713308 h 1988131"/>
                <a:gd name="connsiteX1097" fmla="*/ 1534186 w 1607795"/>
                <a:gd name="connsiteY1097" fmla="*/ 713308 h 1988131"/>
                <a:gd name="connsiteX1098" fmla="*/ 1532433 w 1607795"/>
                <a:gd name="connsiteY1098" fmla="*/ 718566 h 1988131"/>
                <a:gd name="connsiteX1099" fmla="*/ 1530681 w 1607795"/>
                <a:gd name="connsiteY1099" fmla="*/ 730834 h 1988131"/>
                <a:gd name="connsiteX1100" fmla="*/ 1530681 w 1607795"/>
                <a:gd name="connsiteY1100" fmla="*/ 767639 h 1988131"/>
                <a:gd name="connsiteX1101" fmla="*/ 1527175 w 1607795"/>
                <a:gd name="connsiteY1101" fmla="*/ 778155 h 1988131"/>
                <a:gd name="connsiteX1102" fmla="*/ 1527175 w 1607795"/>
                <a:gd name="connsiteY1102" fmla="*/ 806196 h 1988131"/>
                <a:gd name="connsiteX1103" fmla="*/ 1530681 w 1607795"/>
                <a:gd name="connsiteY1103" fmla="*/ 841248 h 1988131"/>
                <a:gd name="connsiteX1104" fmla="*/ 1530681 w 1607795"/>
                <a:gd name="connsiteY1104" fmla="*/ 862279 h 1988131"/>
                <a:gd name="connsiteX1105" fmla="*/ 1532433 w 1607795"/>
                <a:gd name="connsiteY1105" fmla="*/ 864032 h 1988131"/>
                <a:gd name="connsiteX1106" fmla="*/ 1530681 w 1607795"/>
                <a:gd name="connsiteY1106" fmla="*/ 865784 h 1988131"/>
                <a:gd name="connsiteX1107" fmla="*/ 1534186 w 1607795"/>
                <a:gd name="connsiteY1107" fmla="*/ 890321 h 1988131"/>
                <a:gd name="connsiteX1108" fmla="*/ 1534186 w 1607795"/>
                <a:gd name="connsiteY1108" fmla="*/ 902589 h 1988131"/>
                <a:gd name="connsiteX1109" fmla="*/ 1534186 w 1607795"/>
                <a:gd name="connsiteY1109" fmla="*/ 913105 h 1988131"/>
                <a:gd name="connsiteX1110" fmla="*/ 1534186 w 1607795"/>
                <a:gd name="connsiteY1110" fmla="*/ 918362 h 1988131"/>
                <a:gd name="connsiteX1111" fmla="*/ 1537691 w 1607795"/>
                <a:gd name="connsiteY1111" fmla="*/ 925373 h 1988131"/>
                <a:gd name="connsiteX1112" fmla="*/ 1541196 w 1607795"/>
                <a:gd name="connsiteY1112" fmla="*/ 932383 h 1988131"/>
                <a:gd name="connsiteX1113" fmla="*/ 1542072 w 1607795"/>
                <a:gd name="connsiteY1113" fmla="*/ 944651 h 1988131"/>
                <a:gd name="connsiteX1114" fmla="*/ 1542949 w 1607795"/>
                <a:gd name="connsiteY1114" fmla="*/ 955167 h 1988131"/>
                <a:gd name="connsiteX1115" fmla="*/ 1544701 w 1607795"/>
                <a:gd name="connsiteY1115" fmla="*/ 965683 h 1988131"/>
                <a:gd name="connsiteX1116" fmla="*/ 1546454 w 1607795"/>
                <a:gd name="connsiteY1116" fmla="*/ 979703 h 1988131"/>
                <a:gd name="connsiteX1117" fmla="*/ 1549959 w 1607795"/>
                <a:gd name="connsiteY1117" fmla="*/ 991972 h 1988131"/>
                <a:gd name="connsiteX1118" fmla="*/ 1553464 w 1607795"/>
                <a:gd name="connsiteY1118" fmla="*/ 1007745 h 1988131"/>
                <a:gd name="connsiteX1119" fmla="*/ 1553464 w 1607795"/>
                <a:gd name="connsiteY1119" fmla="*/ 1014755 h 1988131"/>
                <a:gd name="connsiteX1120" fmla="*/ 1542949 w 1607795"/>
                <a:gd name="connsiteY1120" fmla="*/ 1044550 h 1988131"/>
                <a:gd name="connsiteX1121" fmla="*/ 1542949 w 1607795"/>
                <a:gd name="connsiteY1121" fmla="*/ 1072591 h 1988131"/>
                <a:gd name="connsiteX1122" fmla="*/ 1546454 w 1607795"/>
                <a:gd name="connsiteY1122" fmla="*/ 1099757 h 1988131"/>
                <a:gd name="connsiteX1123" fmla="*/ 1553464 w 1607795"/>
                <a:gd name="connsiteY1123" fmla="*/ 1128674 h 1988131"/>
                <a:gd name="connsiteX1124" fmla="*/ 1553464 w 1607795"/>
                <a:gd name="connsiteY1124" fmla="*/ 1137437 h 1988131"/>
                <a:gd name="connsiteX1125" fmla="*/ 1546454 w 1607795"/>
                <a:gd name="connsiteY1125" fmla="*/ 1140943 h 1988131"/>
                <a:gd name="connsiteX1126" fmla="*/ 1548206 w 1607795"/>
                <a:gd name="connsiteY1126" fmla="*/ 1147953 h 1988131"/>
                <a:gd name="connsiteX1127" fmla="*/ 1534186 w 1607795"/>
                <a:gd name="connsiteY1127" fmla="*/ 1161974 h 1988131"/>
                <a:gd name="connsiteX1128" fmla="*/ 1502639 w 1607795"/>
                <a:gd name="connsiteY1128" fmla="*/ 1172490 h 1988131"/>
                <a:gd name="connsiteX1129" fmla="*/ 1497381 w 1607795"/>
                <a:gd name="connsiteY1129" fmla="*/ 1175995 h 1988131"/>
                <a:gd name="connsiteX1130" fmla="*/ 1497381 w 1607795"/>
                <a:gd name="connsiteY1130" fmla="*/ 1188263 h 1988131"/>
                <a:gd name="connsiteX1131" fmla="*/ 1494752 w 1607795"/>
                <a:gd name="connsiteY1131" fmla="*/ 1196150 h 1988131"/>
                <a:gd name="connsiteX1132" fmla="*/ 1483360 w 1607795"/>
                <a:gd name="connsiteY1132" fmla="*/ 1198778 h 1988131"/>
                <a:gd name="connsiteX1133" fmla="*/ 1478979 w 1607795"/>
                <a:gd name="connsiteY1133" fmla="*/ 1199655 h 1988131"/>
                <a:gd name="connsiteX1134" fmla="*/ 1471092 w 1607795"/>
                <a:gd name="connsiteY1134" fmla="*/ 1200531 h 1988131"/>
                <a:gd name="connsiteX1135" fmla="*/ 1467587 w 1607795"/>
                <a:gd name="connsiteY1135" fmla="*/ 1198778 h 1988131"/>
                <a:gd name="connsiteX1136" fmla="*/ 1458824 w 1607795"/>
                <a:gd name="connsiteY1136" fmla="*/ 1198778 h 1988131"/>
                <a:gd name="connsiteX1137" fmla="*/ 1451814 w 1607795"/>
                <a:gd name="connsiteY1137" fmla="*/ 1200531 h 1988131"/>
                <a:gd name="connsiteX1138" fmla="*/ 1439545 w 1607795"/>
                <a:gd name="connsiteY1138" fmla="*/ 1207541 h 1988131"/>
                <a:gd name="connsiteX1139" fmla="*/ 1436040 w 1607795"/>
                <a:gd name="connsiteY1139" fmla="*/ 1211047 h 1988131"/>
                <a:gd name="connsiteX1140" fmla="*/ 1436040 w 1607795"/>
                <a:gd name="connsiteY1140" fmla="*/ 1202284 h 1988131"/>
                <a:gd name="connsiteX1141" fmla="*/ 1415009 w 1607795"/>
                <a:gd name="connsiteY1141" fmla="*/ 1200531 h 1988131"/>
                <a:gd name="connsiteX1142" fmla="*/ 1400988 w 1607795"/>
                <a:gd name="connsiteY1142" fmla="*/ 1200531 h 1988131"/>
                <a:gd name="connsiteX1143" fmla="*/ 1388720 w 1607795"/>
                <a:gd name="connsiteY1143" fmla="*/ 1200531 h 1988131"/>
                <a:gd name="connsiteX1144" fmla="*/ 1386967 w 1607795"/>
                <a:gd name="connsiteY1144" fmla="*/ 1200531 h 1988131"/>
                <a:gd name="connsiteX1145" fmla="*/ 1385215 w 1607795"/>
                <a:gd name="connsiteY1145" fmla="*/ 1202284 h 1988131"/>
                <a:gd name="connsiteX1146" fmla="*/ 1373823 w 1607795"/>
                <a:gd name="connsiteY1146" fmla="*/ 1200531 h 1988131"/>
                <a:gd name="connsiteX1147" fmla="*/ 1358926 w 1607795"/>
                <a:gd name="connsiteY1147" fmla="*/ 1198778 h 1988131"/>
                <a:gd name="connsiteX1148" fmla="*/ 1355421 w 1607795"/>
                <a:gd name="connsiteY1148" fmla="*/ 1202284 h 1988131"/>
                <a:gd name="connsiteX1149" fmla="*/ 1325626 w 1607795"/>
                <a:gd name="connsiteY1149" fmla="*/ 1190015 h 1988131"/>
                <a:gd name="connsiteX1150" fmla="*/ 1320369 w 1607795"/>
                <a:gd name="connsiteY1150" fmla="*/ 1187387 h 1988131"/>
                <a:gd name="connsiteX1151" fmla="*/ 1313358 w 1607795"/>
                <a:gd name="connsiteY1151" fmla="*/ 1179500 h 1988131"/>
                <a:gd name="connsiteX1152" fmla="*/ 1304595 w 1607795"/>
                <a:gd name="connsiteY1152" fmla="*/ 1175995 h 1988131"/>
                <a:gd name="connsiteX1153" fmla="*/ 1309853 w 1607795"/>
                <a:gd name="connsiteY1153" fmla="*/ 1172490 h 1988131"/>
                <a:gd name="connsiteX1154" fmla="*/ 1313358 w 1607795"/>
                <a:gd name="connsiteY1154" fmla="*/ 1168984 h 1988131"/>
                <a:gd name="connsiteX1155" fmla="*/ 1304595 w 1607795"/>
                <a:gd name="connsiteY1155" fmla="*/ 1165479 h 1988131"/>
                <a:gd name="connsiteX1156" fmla="*/ 1318616 w 1607795"/>
                <a:gd name="connsiteY1156" fmla="*/ 1165479 h 1988131"/>
                <a:gd name="connsiteX1157" fmla="*/ 1304595 w 1607795"/>
                <a:gd name="connsiteY1157" fmla="*/ 1153211 h 1988131"/>
                <a:gd name="connsiteX1158" fmla="*/ 1304595 w 1607795"/>
                <a:gd name="connsiteY1158" fmla="*/ 1163726 h 1988131"/>
                <a:gd name="connsiteX1159" fmla="*/ 1300213 w 1607795"/>
                <a:gd name="connsiteY1159" fmla="*/ 1155840 h 1988131"/>
                <a:gd name="connsiteX1160" fmla="*/ 1299337 w 1607795"/>
                <a:gd name="connsiteY1160" fmla="*/ 1147953 h 1988131"/>
                <a:gd name="connsiteX1161" fmla="*/ 1294080 w 1607795"/>
                <a:gd name="connsiteY1161" fmla="*/ 1146200 h 1988131"/>
                <a:gd name="connsiteX1162" fmla="*/ 1294080 w 1607795"/>
                <a:gd name="connsiteY1162" fmla="*/ 1158469 h 1988131"/>
                <a:gd name="connsiteX1163" fmla="*/ 1297585 w 1607795"/>
                <a:gd name="connsiteY1163" fmla="*/ 1167232 h 1988131"/>
                <a:gd name="connsiteX1164" fmla="*/ 1299337 w 1607795"/>
                <a:gd name="connsiteY1164" fmla="*/ 1177747 h 1988131"/>
                <a:gd name="connsiteX1165" fmla="*/ 1299337 w 1607795"/>
                <a:gd name="connsiteY1165" fmla="*/ 1193521 h 1988131"/>
                <a:gd name="connsiteX1166" fmla="*/ 1302843 w 1607795"/>
                <a:gd name="connsiteY1166" fmla="*/ 1209294 h 1988131"/>
                <a:gd name="connsiteX1167" fmla="*/ 1301090 w 1607795"/>
                <a:gd name="connsiteY1167" fmla="*/ 1216304 h 1988131"/>
                <a:gd name="connsiteX1168" fmla="*/ 1295832 w 1607795"/>
                <a:gd name="connsiteY1168" fmla="*/ 1225067 h 1988131"/>
                <a:gd name="connsiteX1169" fmla="*/ 1297585 w 1607795"/>
                <a:gd name="connsiteY1169" fmla="*/ 1247851 h 1988131"/>
                <a:gd name="connsiteX1170" fmla="*/ 1299337 w 1607795"/>
                <a:gd name="connsiteY1170" fmla="*/ 1268882 h 1988131"/>
                <a:gd name="connsiteX1171" fmla="*/ 1299337 w 1607795"/>
                <a:gd name="connsiteY1171" fmla="*/ 1275893 h 1988131"/>
                <a:gd name="connsiteX1172" fmla="*/ 1301090 w 1607795"/>
                <a:gd name="connsiteY1172" fmla="*/ 1304811 h 1988131"/>
                <a:gd name="connsiteX1173" fmla="*/ 1302843 w 1607795"/>
                <a:gd name="connsiteY1173" fmla="*/ 1331976 h 1988131"/>
                <a:gd name="connsiteX1174" fmla="*/ 1302843 w 1607795"/>
                <a:gd name="connsiteY1174" fmla="*/ 1389812 h 1988131"/>
                <a:gd name="connsiteX1175" fmla="*/ 1304595 w 1607795"/>
                <a:gd name="connsiteY1175" fmla="*/ 1393317 h 1988131"/>
                <a:gd name="connsiteX1176" fmla="*/ 1310729 w 1607795"/>
                <a:gd name="connsiteY1176" fmla="*/ 1419606 h 1988131"/>
                <a:gd name="connsiteX1177" fmla="*/ 1309853 w 1607795"/>
                <a:gd name="connsiteY1177" fmla="*/ 1438885 h 1988131"/>
                <a:gd name="connsiteX1178" fmla="*/ 1304595 w 1607795"/>
                <a:gd name="connsiteY1178" fmla="*/ 1468679 h 1988131"/>
                <a:gd name="connsiteX1179" fmla="*/ 1304595 w 1607795"/>
                <a:gd name="connsiteY1179" fmla="*/ 1479195 h 1988131"/>
                <a:gd name="connsiteX1180" fmla="*/ 1304595 w 1607795"/>
                <a:gd name="connsiteY1180" fmla="*/ 1494968 h 1988131"/>
                <a:gd name="connsiteX1181" fmla="*/ 1303822 w 1607795"/>
                <a:gd name="connsiteY1181" fmla="*/ 1500378 h 1988131"/>
                <a:gd name="connsiteX1182" fmla="*/ 1266932 w 1607795"/>
                <a:gd name="connsiteY1182" fmla="*/ 1746831 h 1988131"/>
                <a:gd name="connsiteX1183" fmla="*/ 1209782 w 1607795"/>
                <a:gd name="connsiteY1183" fmla="*/ 1988131 h 1988131"/>
                <a:gd name="connsiteX1184" fmla="*/ 1136757 w 1607795"/>
                <a:gd name="connsiteY1184" fmla="*/ 1883356 h 1988131"/>
                <a:gd name="connsiteX1185" fmla="*/ 1101832 w 1607795"/>
                <a:gd name="connsiteY1185" fmla="*/ 1718256 h 1988131"/>
                <a:gd name="connsiteX1186" fmla="*/ 1053179 w 1607795"/>
                <a:gd name="connsiteY1186" fmla="*/ 1500378 h 1988131"/>
                <a:gd name="connsiteX1187" fmla="*/ 1053973 w 1607795"/>
                <a:gd name="connsiteY1187" fmla="*/ 1497597 h 1988131"/>
                <a:gd name="connsiteX1188" fmla="*/ 1055726 w 1607795"/>
                <a:gd name="connsiteY1188" fmla="*/ 1491463 h 1988131"/>
                <a:gd name="connsiteX1189" fmla="*/ 1055726 w 1607795"/>
                <a:gd name="connsiteY1189" fmla="*/ 1386307 h 1988131"/>
                <a:gd name="connsiteX1190" fmla="*/ 1053097 w 1607795"/>
                <a:gd name="connsiteY1190" fmla="*/ 1376667 h 1988131"/>
                <a:gd name="connsiteX1191" fmla="*/ 1055726 w 1607795"/>
                <a:gd name="connsiteY1191" fmla="*/ 1370533 h 1988131"/>
                <a:gd name="connsiteX1192" fmla="*/ 1057479 w 1607795"/>
                <a:gd name="connsiteY1192" fmla="*/ 1351255 h 1988131"/>
                <a:gd name="connsiteX1193" fmla="*/ 1059231 w 1607795"/>
                <a:gd name="connsiteY1193" fmla="*/ 1335481 h 1988131"/>
                <a:gd name="connsiteX1194" fmla="*/ 1066241 w 1607795"/>
                <a:gd name="connsiteY1194" fmla="*/ 1326718 h 1988131"/>
                <a:gd name="connsiteX1195" fmla="*/ 1062736 w 1607795"/>
                <a:gd name="connsiteY1195" fmla="*/ 1202284 h 1988131"/>
                <a:gd name="connsiteX1196" fmla="*/ 1060984 w 1607795"/>
                <a:gd name="connsiteY1196" fmla="*/ 1197026 h 1988131"/>
                <a:gd name="connsiteX1197" fmla="*/ 1059231 w 1607795"/>
                <a:gd name="connsiteY1197" fmla="*/ 1174242 h 1988131"/>
                <a:gd name="connsiteX1198" fmla="*/ 1060984 w 1607795"/>
                <a:gd name="connsiteY1198" fmla="*/ 1160221 h 1988131"/>
                <a:gd name="connsiteX1199" fmla="*/ 1057479 w 1607795"/>
                <a:gd name="connsiteY1199" fmla="*/ 1060323 h 1988131"/>
                <a:gd name="connsiteX1200" fmla="*/ 1057479 w 1607795"/>
                <a:gd name="connsiteY1200" fmla="*/ 1051560 h 1988131"/>
                <a:gd name="connsiteX1201" fmla="*/ 1055726 w 1607795"/>
                <a:gd name="connsiteY1201" fmla="*/ 1055065 h 1988131"/>
                <a:gd name="connsiteX1202" fmla="*/ 1052220 w 1607795"/>
                <a:gd name="connsiteY1202" fmla="*/ 1062076 h 1988131"/>
                <a:gd name="connsiteX1203" fmla="*/ 1052220 w 1607795"/>
                <a:gd name="connsiteY1203" fmla="*/ 1021766 h 1988131"/>
                <a:gd name="connsiteX1204" fmla="*/ 1050468 w 1607795"/>
                <a:gd name="connsiteY1204" fmla="*/ 1016508 h 1988131"/>
                <a:gd name="connsiteX1205" fmla="*/ 1048716 w 1607795"/>
                <a:gd name="connsiteY1205" fmla="*/ 995477 h 1988131"/>
                <a:gd name="connsiteX1206" fmla="*/ 1045210 w 1607795"/>
                <a:gd name="connsiteY1206" fmla="*/ 990219 h 1988131"/>
                <a:gd name="connsiteX1207" fmla="*/ 1044334 w 1607795"/>
                <a:gd name="connsiteY1207" fmla="*/ 987590 h 1988131"/>
                <a:gd name="connsiteX1208" fmla="*/ 1041705 w 1607795"/>
                <a:gd name="connsiteY1208" fmla="*/ 986714 h 1988131"/>
                <a:gd name="connsiteX1209" fmla="*/ 1041705 w 1607795"/>
                <a:gd name="connsiteY1209" fmla="*/ 956920 h 1988131"/>
                <a:gd name="connsiteX1210" fmla="*/ 1044334 w 1607795"/>
                <a:gd name="connsiteY1210" fmla="*/ 932383 h 1988131"/>
                <a:gd name="connsiteX1211" fmla="*/ 1046963 w 1607795"/>
                <a:gd name="connsiteY1211" fmla="*/ 909599 h 1988131"/>
                <a:gd name="connsiteX1212" fmla="*/ 1046963 w 1607795"/>
                <a:gd name="connsiteY1212" fmla="*/ 888568 h 1988131"/>
                <a:gd name="connsiteX1213" fmla="*/ 1052220 w 1607795"/>
                <a:gd name="connsiteY1213" fmla="*/ 892074 h 1988131"/>
                <a:gd name="connsiteX1214" fmla="*/ 1052220 w 1607795"/>
                <a:gd name="connsiteY1214" fmla="*/ 851764 h 1988131"/>
                <a:gd name="connsiteX1215" fmla="*/ 1046963 w 1607795"/>
                <a:gd name="connsiteY1215" fmla="*/ 823722 h 1988131"/>
                <a:gd name="connsiteX1216" fmla="*/ 1041705 w 1607795"/>
                <a:gd name="connsiteY1216" fmla="*/ 823722 h 1988131"/>
                <a:gd name="connsiteX1217" fmla="*/ 1041705 w 1607795"/>
                <a:gd name="connsiteY1217" fmla="*/ 737845 h 1988131"/>
                <a:gd name="connsiteX1218" fmla="*/ 1037324 w 1607795"/>
                <a:gd name="connsiteY1218" fmla="*/ 742226 h 1988131"/>
                <a:gd name="connsiteX1219" fmla="*/ 1034695 w 1607795"/>
                <a:gd name="connsiteY1219" fmla="*/ 744855 h 1988131"/>
                <a:gd name="connsiteX1220" fmla="*/ 1032066 w 1607795"/>
                <a:gd name="connsiteY1220" fmla="*/ 731711 h 1988131"/>
                <a:gd name="connsiteX1221" fmla="*/ 1027684 w 1607795"/>
                <a:gd name="connsiteY1221" fmla="*/ 723824 h 1988131"/>
                <a:gd name="connsiteX1222" fmla="*/ 1020674 w 1607795"/>
                <a:gd name="connsiteY1222" fmla="*/ 719442 h 1988131"/>
                <a:gd name="connsiteX1223" fmla="*/ 1027684 w 1607795"/>
                <a:gd name="connsiteY1223" fmla="*/ 713308 h 1988131"/>
                <a:gd name="connsiteX1224" fmla="*/ 1013664 w 1607795"/>
                <a:gd name="connsiteY1224" fmla="*/ 705422 h 1988131"/>
                <a:gd name="connsiteX1225" fmla="*/ 997890 w 1607795"/>
                <a:gd name="connsiteY1225" fmla="*/ 699287 h 1988131"/>
                <a:gd name="connsiteX1226" fmla="*/ 994385 w 1607795"/>
                <a:gd name="connsiteY1226" fmla="*/ 688772 h 1988131"/>
                <a:gd name="connsiteX1227" fmla="*/ 990880 w 1607795"/>
                <a:gd name="connsiteY1227" fmla="*/ 681761 h 1988131"/>
                <a:gd name="connsiteX1228" fmla="*/ 985622 w 1607795"/>
                <a:gd name="connsiteY1228" fmla="*/ 667741 h 1988131"/>
                <a:gd name="connsiteX1229" fmla="*/ 977954 w 1607795"/>
                <a:gd name="connsiteY1229" fmla="*/ 661388 h 1988131"/>
                <a:gd name="connsiteX1230" fmla="*/ 976859 w 1607795"/>
                <a:gd name="connsiteY1230" fmla="*/ 659679 h 1988131"/>
                <a:gd name="connsiteX1231" fmla="*/ 976859 w 1607795"/>
                <a:gd name="connsiteY1231" fmla="*/ 662483 h 1988131"/>
                <a:gd name="connsiteX1232" fmla="*/ 982117 w 1607795"/>
                <a:gd name="connsiteY1232" fmla="*/ 669493 h 1988131"/>
                <a:gd name="connsiteX1233" fmla="*/ 985622 w 1607795"/>
                <a:gd name="connsiteY1233" fmla="*/ 674751 h 1988131"/>
                <a:gd name="connsiteX1234" fmla="*/ 989127 w 1607795"/>
                <a:gd name="connsiteY1234" fmla="*/ 713308 h 1988131"/>
                <a:gd name="connsiteX1235" fmla="*/ 994385 w 1607795"/>
                <a:gd name="connsiteY1235" fmla="*/ 778155 h 1988131"/>
                <a:gd name="connsiteX1236" fmla="*/ 994385 w 1607795"/>
                <a:gd name="connsiteY1236" fmla="*/ 837743 h 1988131"/>
                <a:gd name="connsiteX1237" fmla="*/ 997890 w 1607795"/>
                <a:gd name="connsiteY1237" fmla="*/ 832485 h 1988131"/>
                <a:gd name="connsiteX1238" fmla="*/ 1003148 w 1607795"/>
                <a:gd name="connsiteY1238" fmla="*/ 827227 h 1988131"/>
                <a:gd name="connsiteX1239" fmla="*/ 1003148 w 1607795"/>
                <a:gd name="connsiteY1239" fmla="*/ 828980 h 1988131"/>
                <a:gd name="connsiteX1240" fmla="*/ 1000519 w 1607795"/>
                <a:gd name="connsiteY1240" fmla="*/ 843001 h 1988131"/>
                <a:gd name="connsiteX1241" fmla="*/ 997890 w 1607795"/>
                <a:gd name="connsiteY1241" fmla="*/ 855269 h 1988131"/>
                <a:gd name="connsiteX1242" fmla="*/ 994385 w 1607795"/>
                <a:gd name="connsiteY1242" fmla="*/ 876300 h 1988131"/>
                <a:gd name="connsiteX1243" fmla="*/ 992632 w 1607795"/>
                <a:gd name="connsiteY1243" fmla="*/ 883311 h 1988131"/>
                <a:gd name="connsiteX1244" fmla="*/ 995261 w 1607795"/>
                <a:gd name="connsiteY1244" fmla="*/ 895579 h 1988131"/>
                <a:gd name="connsiteX1245" fmla="*/ 997890 w 1607795"/>
                <a:gd name="connsiteY1245" fmla="*/ 906094 h 1988131"/>
                <a:gd name="connsiteX1246" fmla="*/ 1003148 w 1607795"/>
                <a:gd name="connsiteY1246" fmla="*/ 909599 h 1988131"/>
                <a:gd name="connsiteX1247" fmla="*/ 1006653 w 1607795"/>
                <a:gd name="connsiteY1247" fmla="*/ 914857 h 1988131"/>
                <a:gd name="connsiteX1248" fmla="*/ 1006653 w 1607795"/>
                <a:gd name="connsiteY1248" fmla="*/ 918362 h 1988131"/>
                <a:gd name="connsiteX1249" fmla="*/ 1004900 w 1607795"/>
                <a:gd name="connsiteY1249" fmla="*/ 928878 h 1988131"/>
                <a:gd name="connsiteX1250" fmla="*/ 1007530 w 1607795"/>
                <a:gd name="connsiteY1250" fmla="*/ 937641 h 1988131"/>
                <a:gd name="connsiteX1251" fmla="*/ 1010158 w 1607795"/>
                <a:gd name="connsiteY1251" fmla="*/ 944651 h 1988131"/>
                <a:gd name="connsiteX1252" fmla="*/ 1012787 w 1607795"/>
                <a:gd name="connsiteY1252" fmla="*/ 948157 h 1988131"/>
                <a:gd name="connsiteX1253" fmla="*/ 1018921 w 1607795"/>
                <a:gd name="connsiteY1253" fmla="*/ 948157 h 1988131"/>
                <a:gd name="connsiteX1254" fmla="*/ 1018921 w 1607795"/>
                <a:gd name="connsiteY1254" fmla="*/ 979703 h 1988131"/>
                <a:gd name="connsiteX1255" fmla="*/ 1021550 w 1607795"/>
                <a:gd name="connsiteY1255" fmla="*/ 984085 h 1988131"/>
                <a:gd name="connsiteX1256" fmla="*/ 1024179 w 1607795"/>
                <a:gd name="connsiteY1256" fmla="*/ 990219 h 1988131"/>
                <a:gd name="connsiteX1257" fmla="*/ 1025055 w 1607795"/>
                <a:gd name="connsiteY1257" fmla="*/ 997229 h 1988131"/>
                <a:gd name="connsiteX1258" fmla="*/ 1024179 w 1607795"/>
                <a:gd name="connsiteY1258" fmla="*/ 1004240 h 1988131"/>
                <a:gd name="connsiteX1259" fmla="*/ 1025932 w 1607795"/>
                <a:gd name="connsiteY1259" fmla="*/ 1009498 h 1988131"/>
                <a:gd name="connsiteX1260" fmla="*/ 1027684 w 1607795"/>
                <a:gd name="connsiteY1260" fmla="*/ 1014755 h 1988131"/>
                <a:gd name="connsiteX1261" fmla="*/ 1029437 w 1607795"/>
                <a:gd name="connsiteY1261" fmla="*/ 1033158 h 1988131"/>
                <a:gd name="connsiteX1262" fmla="*/ 1031189 w 1607795"/>
                <a:gd name="connsiteY1262" fmla="*/ 1051560 h 1988131"/>
                <a:gd name="connsiteX1263" fmla="*/ 1031189 w 1607795"/>
                <a:gd name="connsiteY1263" fmla="*/ 1076096 h 1988131"/>
                <a:gd name="connsiteX1264" fmla="*/ 1027684 w 1607795"/>
                <a:gd name="connsiteY1264" fmla="*/ 1097128 h 1988131"/>
                <a:gd name="connsiteX1265" fmla="*/ 1024179 w 1607795"/>
                <a:gd name="connsiteY1265" fmla="*/ 1112901 h 1988131"/>
                <a:gd name="connsiteX1266" fmla="*/ 1018921 w 1607795"/>
                <a:gd name="connsiteY1266" fmla="*/ 1128674 h 1988131"/>
                <a:gd name="connsiteX1267" fmla="*/ 1012787 w 1607795"/>
                <a:gd name="connsiteY1267" fmla="*/ 1135685 h 1988131"/>
                <a:gd name="connsiteX1268" fmla="*/ 1006653 w 1607795"/>
                <a:gd name="connsiteY1268" fmla="*/ 1140943 h 1988131"/>
                <a:gd name="connsiteX1269" fmla="*/ 989127 w 1607795"/>
                <a:gd name="connsiteY1269" fmla="*/ 1158469 h 1988131"/>
                <a:gd name="connsiteX1270" fmla="*/ 968096 w 1607795"/>
                <a:gd name="connsiteY1270" fmla="*/ 1168984 h 1988131"/>
                <a:gd name="connsiteX1271" fmla="*/ 952322 w 1607795"/>
                <a:gd name="connsiteY1271" fmla="*/ 1168984 h 1988131"/>
                <a:gd name="connsiteX1272" fmla="*/ 947065 w 1607795"/>
                <a:gd name="connsiteY1272" fmla="*/ 1167232 h 1988131"/>
                <a:gd name="connsiteX1273" fmla="*/ 933921 w 1607795"/>
                <a:gd name="connsiteY1273" fmla="*/ 1169861 h 1988131"/>
                <a:gd name="connsiteX1274" fmla="*/ 922528 w 1607795"/>
                <a:gd name="connsiteY1274" fmla="*/ 1172490 h 1988131"/>
                <a:gd name="connsiteX1275" fmla="*/ 924281 w 1607795"/>
                <a:gd name="connsiteY1275" fmla="*/ 1176871 h 1988131"/>
                <a:gd name="connsiteX1276" fmla="*/ 926034 w 1607795"/>
                <a:gd name="connsiteY1276" fmla="*/ 1179500 h 1988131"/>
                <a:gd name="connsiteX1277" fmla="*/ 931291 w 1607795"/>
                <a:gd name="connsiteY1277" fmla="*/ 1183005 h 1988131"/>
                <a:gd name="connsiteX1278" fmla="*/ 931291 w 1607795"/>
                <a:gd name="connsiteY1278" fmla="*/ 1193521 h 1988131"/>
                <a:gd name="connsiteX1279" fmla="*/ 923404 w 1607795"/>
                <a:gd name="connsiteY1279" fmla="*/ 1195273 h 1988131"/>
                <a:gd name="connsiteX1280" fmla="*/ 919023 w 1607795"/>
                <a:gd name="connsiteY1280" fmla="*/ 1193521 h 1988131"/>
                <a:gd name="connsiteX1281" fmla="*/ 912012 w 1607795"/>
                <a:gd name="connsiteY1281" fmla="*/ 1172490 h 1988131"/>
                <a:gd name="connsiteX1282" fmla="*/ 910260 w 1607795"/>
                <a:gd name="connsiteY1282" fmla="*/ 1164603 h 1988131"/>
                <a:gd name="connsiteX1283" fmla="*/ 901497 w 1607795"/>
                <a:gd name="connsiteY1283" fmla="*/ 1161974 h 1988131"/>
                <a:gd name="connsiteX1284" fmla="*/ 894487 w 1607795"/>
                <a:gd name="connsiteY1284" fmla="*/ 1149706 h 1988131"/>
                <a:gd name="connsiteX1285" fmla="*/ 891858 w 1607795"/>
                <a:gd name="connsiteY1285" fmla="*/ 1156716 h 1988131"/>
                <a:gd name="connsiteX1286" fmla="*/ 889229 w 1607795"/>
                <a:gd name="connsiteY1286" fmla="*/ 1161974 h 1988131"/>
                <a:gd name="connsiteX1287" fmla="*/ 886600 w 1607795"/>
                <a:gd name="connsiteY1287" fmla="*/ 1160221 h 1988131"/>
                <a:gd name="connsiteX1288" fmla="*/ 882219 w 1607795"/>
                <a:gd name="connsiteY1288" fmla="*/ 1158469 h 1988131"/>
                <a:gd name="connsiteX1289" fmla="*/ 882219 w 1607795"/>
                <a:gd name="connsiteY1289" fmla="*/ 1161974 h 1988131"/>
                <a:gd name="connsiteX1290" fmla="*/ 872579 w 1607795"/>
                <a:gd name="connsiteY1290" fmla="*/ 1155840 h 1988131"/>
                <a:gd name="connsiteX1291" fmla="*/ 869950 w 1607795"/>
                <a:gd name="connsiteY1291" fmla="*/ 1147953 h 1988131"/>
                <a:gd name="connsiteX1292" fmla="*/ 857682 w 1607795"/>
                <a:gd name="connsiteY1292" fmla="*/ 1146200 h 1988131"/>
                <a:gd name="connsiteX1293" fmla="*/ 845414 w 1607795"/>
                <a:gd name="connsiteY1293" fmla="*/ 1137437 h 1988131"/>
                <a:gd name="connsiteX1294" fmla="*/ 841909 w 1607795"/>
                <a:gd name="connsiteY1294" fmla="*/ 1140066 h 1988131"/>
                <a:gd name="connsiteX1295" fmla="*/ 838404 w 1607795"/>
                <a:gd name="connsiteY1295" fmla="*/ 1146200 h 1988131"/>
                <a:gd name="connsiteX1296" fmla="*/ 826135 w 1607795"/>
                <a:gd name="connsiteY1296" fmla="*/ 1128674 h 1988131"/>
                <a:gd name="connsiteX1297" fmla="*/ 821754 w 1607795"/>
                <a:gd name="connsiteY1297" fmla="*/ 1132180 h 1988131"/>
                <a:gd name="connsiteX1298" fmla="*/ 819125 w 1607795"/>
                <a:gd name="connsiteY1298" fmla="*/ 1137437 h 1988131"/>
                <a:gd name="connsiteX1299" fmla="*/ 813867 w 1607795"/>
                <a:gd name="connsiteY1299" fmla="*/ 1131303 h 1988131"/>
                <a:gd name="connsiteX1300" fmla="*/ 810362 w 1607795"/>
                <a:gd name="connsiteY1300" fmla="*/ 1125169 h 1988131"/>
                <a:gd name="connsiteX1301" fmla="*/ 806857 w 1607795"/>
                <a:gd name="connsiteY1301" fmla="*/ 1118159 h 1988131"/>
                <a:gd name="connsiteX1302" fmla="*/ 806857 w 1607795"/>
                <a:gd name="connsiteY1302" fmla="*/ 1104138 h 1988131"/>
                <a:gd name="connsiteX1303" fmla="*/ 796341 w 1607795"/>
                <a:gd name="connsiteY1303" fmla="*/ 1101509 h 1988131"/>
                <a:gd name="connsiteX1304" fmla="*/ 794589 w 1607795"/>
                <a:gd name="connsiteY1304" fmla="*/ 1088365 h 1988131"/>
                <a:gd name="connsiteX1305" fmla="*/ 794589 w 1607795"/>
                <a:gd name="connsiteY1305" fmla="*/ 1084859 h 1988131"/>
                <a:gd name="connsiteX1306" fmla="*/ 784073 w 1607795"/>
                <a:gd name="connsiteY1306" fmla="*/ 1084859 h 1988131"/>
                <a:gd name="connsiteX1307" fmla="*/ 784073 w 1607795"/>
                <a:gd name="connsiteY1307" fmla="*/ 1076096 h 1988131"/>
                <a:gd name="connsiteX1308" fmla="*/ 784073 w 1607795"/>
                <a:gd name="connsiteY1308" fmla="*/ 1069086 h 1988131"/>
                <a:gd name="connsiteX1309" fmla="*/ 782320 w 1607795"/>
                <a:gd name="connsiteY1309" fmla="*/ 1055065 h 1988131"/>
                <a:gd name="connsiteX1310" fmla="*/ 775310 w 1607795"/>
                <a:gd name="connsiteY1310" fmla="*/ 1065581 h 1988131"/>
                <a:gd name="connsiteX1311" fmla="*/ 773557 w 1607795"/>
                <a:gd name="connsiteY1311" fmla="*/ 1062076 h 1988131"/>
                <a:gd name="connsiteX1312" fmla="*/ 771805 w 1607795"/>
                <a:gd name="connsiteY1312" fmla="*/ 1058570 h 1988131"/>
                <a:gd name="connsiteX1313" fmla="*/ 757784 w 1607795"/>
                <a:gd name="connsiteY1313" fmla="*/ 1058570 h 1988131"/>
                <a:gd name="connsiteX1314" fmla="*/ 747268 w 1607795"/>
                <a:gd name="connsiteY1314" fmla="*/ 1060323 h 1988131"/>
                <a:gd name="connsiteX1315" fmla="*/ 738067 w 1607795"/>
                <a:gd name="connsiteY1315" fmla="*/ 1058570 h 1988131"/>
                <a:gd name="connsiteX1316" fmla="*/ 733767 w 1607795"/>
                <a:gd name="connsiteY1316" fmla="*/ 1055130 h 1988131"/>
                <a:gd name="connsiteX1317" fmla="*/ 747268 w 1607795"/>
                <a:gd name="connsiteY1317" fmla="*/ 1056818 h 1988131"/>
                <a:gd name="connsiteX1318" fmla="*/ 761289 w 1607795"/>
                <a:gd name="connsiteY1318" fmla="*/ 1051560 h 1988131"/>
                <a:gd name="connsiteX1319" fmla="*/ 765671 w 1607795"/>
                <a:gd name="connsiteY1319" fmla="*/ 1048931 h 1988131"/>
                <a:gd name="connsiteX1320" fmla="*/ 771805 w 1607795"/>
                <a:gd name="connsiteY1320" fmla="*/ 1044550 h 1988131"/>
                <a:gd name="connsiteX1321" fmla="*/ 762165 w 1607795"/>
                <a:gd name="connsiteY1321" fmla="*/ 1040168 h 1988131"/>
                <a:gd name="connsiteX1322" fmla="*/ 757784 w 1607795"/>
                <a:gd name="connsiteY1322" fmla="*/ 1035787 h 1988131"/>
                <a:gd name="connsiteX1323" fmla="*/ 752526 w 1607795"/>
                <a:gd name="connsiteY1323" fmla="*/ 1034034 h 1988131"/>
                <a:gd name="connsiteX1324" fmla="*/ 757784 w 1607795"/>
                <a:gd name="connsiteY1324" fmla="*/ 1032282 h 1988131"/>
                <a:gd name="connsiteX1325" fmla="*/ 761289 w 1607795"/>
                <a:gd name="connsiteY1325" fmla="*/ 1032282 h 1988131"/>
                <a:gd name="connsiteX1326" fmla="*/ 745516 w 1607795"/>
                <a:gd name="connsiteY1326" fmla="*/ 1011250 h 1988131"/>
                <a:gd name="connsiteX1327" fmla="*/ 740258 w 1607795"/>
                <a:gd name="connsiteY1327" fmla="*/ 1007745 h 1988131"/>
                <a:gd name="connsiteX1328" fmla="*/ 735001 w 1607795"/>
                <a:gd name="connsiteY1328" fmla="*/ 1000735 h 1988131"/>
                <a:gd name="connsiteX1329" fmla="*/ 729742 w 1607795"/>
                <a:gd name="connsiteY1329" fmla="*/ 997229 h 1988131"/>
                <a:gd name="connsiteX1330" fmla="*/ 726237 w 1607795"/>
                <a:gd name="connsiteY1330" fmla="*/ 990219 h 1988131"/>
                <a:gd name="connsiteX1331" fmla="*/ 711340 w 1607795"/>
                <a:gd name="connsiteY1331" fmla="*/ 985838 h 1988131"/>
                <a:gd name="connsiteX1332" fmla="*/ 708711 w 1607795"/>
                <a:gd name="connsiteY1332" fmla="*/ 984345 h 1988131"/>
                <a:gd name="connsiteX1333" fmla="*/ 708711 w 1607795"/>
                <a:gd name="connsiteY1333" fmla="*/ 990219 h 1988131"/>
                <a:gd name="connsiteX1334" fmla="*/ 708197 w 1607795"/>
                <a:gd name="connsiteY1334" fmla="*/ 984054 h 1988131"/>
                <a:gd name="connsiteX1335" fmla="*/ 703234 w 1607795"/>
                <a:gd name="connsiteY1335" fmla="*/ 981237 h 1988131"/>
                <a:gd name="connsiteX1336" fmla="*/ 698196 w 1607795"/>
                <a:gd name="connsiteY1336" fmla="*/ 972693 h 1988131"/>
                <a:gd name="connsiteX1337" fmla="*/ 706959 w 1607795"/>
                <a:gd name="connsiteY1337" fmla="*/ 972693 h 1988131"/>
                <a:gd name="connsiteX1338" fmla="*/ 707257 w 1607795"/>
                <a:gd name="connsiteY1338" fmla="*/ 972768 h 1988131"/>
                <a:gd name="connsiteX1339" fmla="*/ 706959 w 1607795"/>
                <a:gd name="connsiteY1339" fmla="*/ 969188 h 1988131"/>
                <a:gd name="connsiteX1340" fmla="*/ 708711 w 1607795"/>
                <a:gd name="connsiteY1340" fmla="*/ 969188 h 1988131"/>
                <a:gd name="connsiteX1341" fmla="*/ 708711 w 1607795"/>
                <a:gd name="connsiteY1341" fmla="*/ 973131 h 1988131"/>
                <a:gd name="connsiteX1342" fmla="*/ 720979 w 1607795"/>
                <a:gd name="connsiteY1342" fmla="*/ 976198 h 1988131"/>
                <a:gd name="connsiteX1343" fmla="*/ 724484 w 1607795"/>
                <a:gd name="connsiteY1343" fmla="*/ 971817 h 1988131"/>
                <a:gd name="connsiteX1344" fmla="*/ 722732 w 1607795"/>
                <a:gd name="connsiteY1344" fmla="*/ 965683 h 1988131"/>
                <a:gd name="connsiteX1345" fmla="*/ 720979 w 1607795"/>
                <a:gd name="connsiteY1345" fmla="*/ 962178 h 1988131"/>
                <a:gd name="connsiteX1346" fmla="*/ 710894 w 1607795"/>
                <a:gd name="connsiteY1346" fmla="*/ 953643 h 1988131"/>
                <a:gd name="connsiteX1347" fmla="*/ 710902 w 1607795"/>
                <a:gd name="connsiteY1347" fmla="*/ 953853 h 1988131"/>
                <a:gd name="connsiteX1348" fmla="*/ 712216 w 1607795"/>
                <a:gd name="connsiteY1348" fmla="*/ 962178 h 1988131"/>
                <a:gd name="connsiteX1349" fmla="*/ 710330 w 1607795"/>
                <a:gd name="connsiteY1349" fmla="*/ 953167 h 1988131"/>
                <a:gd name="connsiteX1350" fmla="*/ 709587 w 1607795"/>
                <a:gd name="connsiteY1350" fmla="*/ 952538 h 1988131"/>
                <a:gd name="connsiteX1351" fmla="*/ 701701 w 1607795"/>
                <a:gd name="connsiteY1351" fmla="*/ 941146 h 1988131"/>
                <a:gd name="connsiteX1352" fmla="*/ 698196 w 1607795"/>
                <a:gd name="connsiteY1352" fmla="*/ 932383 h 1988131"/>
                <a:gd name="connsiteX1353" fmla="*/ 700240 w 1607795"/>
                <a:gd name="connsiteY1353" fmla="*/ 931361 h 1988131"/>
                <a:gd name="connsiteX1354" fmla="*/ 699948 w 1607795"/>
                <a:gd name="connsiteY1354" fmla="*/ 930631 h 1988131"/>
                <a:gd name="connsiteX1355" fmla="*/ 698196 w 1607795"/>
                <a:gd name="connsiteY1355" fmla="*/ 930631 h 1988131"/>
                <a:gd name="connsiteX1356" fmla="*/ 702121 w 1607795"/>
                <a:gd name="connsiteY1356" fmla="*/ 929649 h 1988131"/>
                <a:gd name="connsiteX1357" fmla="*/ 704329 w 1607795"/>
                <a:gd name="connsiteY1357" fmla="*/ 924497 h 1988131"/>
                <a:gd name="connsiteX1358" fmla="*/ 707048 w 1607795"/>
                <a:gd name="connsiteY1358" fmla="*/ 923331 h 1988131"/>
                <a:gd name="connsiteX1359" fmla="*/ 706959 w 1607795"/>
                <a:gd name="connsiteY1359" fmla="*/ 921868 h 1988131"/>
                <a:gd name="connsiteX1360" fmla="*/ 707192 w 1607795"/>
                <a:gd name="connsiteY1360" fmla="*/ 923270 h 1988131"/>
                <a:gd name="connsiteX1361" fmla="*/ 710464 w 1607795"/>
                <a:gd name="connsiteY1361" fmla="*/ 921868 h 1988131"/>
                <a:gd name="connsiteX1362" fmla="*/ 717474 w 1607795"/>
                <a:gd name="connsiteY1362" fmla="*/ 917486 h 1988131"/>
                <a:gd name="connsiteX1363" fmla="*/ 726237 w 1607795"/>
                <a:gd name="connsiteY1363" fmla="*/ 913105 h 1988131"/>
                <a:gd name="connsiteX1364" fmla="*/ 722732 w 1607795"/>
                <a:gd name="connsiteY1364" fmla="*/ 897331 h 1988131"/>
                <a:gd name="connsiteX1365" fmla="*/ 720979 w 1607795"/>
                <a:gd name="connsiteY1365" fmla="*/ 892074 h 1988131"/>
                <a:gd name="connsiteX1366" fmla="*/ 717474 w 1607795"/>
                <a:gd name="connsiteY1366" fmla="*/ 886816 h 1988131"/>
                <a:gd name="connsiteX1367" fmla="*/ 726237 w 1607795"/>
                <a:gd name="connsiteY1367" fmla="*/ 871042 h 1988131"/>
                <a:gd name="connsiteX1368" fmla="*/ 726237 w 1607795"/>
                <a:gd name="connsiteY1368" fmla="*/ 867537 h 1988131"/>
                <a:gd name="connsiteX1369" fmla="*/ 749021 w 1607795"/>
                <a:gd name="connsiteY1369" fmla="*/ 855269 h 1988131"/>
                <a:gd name="connsiteX1370" fmla="*/ 754279 w 1607795"/>
                <a:gd name="connsiteY1370" fmla="*/ 850011 h 1988131"/>
                <a:gd name="connsiteX1371" fmla="*/ 757784 w 1607795"/>
                <a:gd name="connsiteY1371" fmla="*/ 844753 h 1988131"/>
                <a:gd name="connsiteX1372" fmla="*/ 757784 w 1607795"/>
                <a:gd name="connsiteY1372" fmla="*/ 837743 h 1988131"/>
                <a:gd name="connsiteX1373" fmla="*/ 764794 w 1607795"/>
                <a:gd name="connsiteY1373" fmla="*/ 818464 h 1988131"/>
                <a:gd name="connsiteX1374" fmla="*/ 771805 w 1607795"/>
                <a:gd name="connsiteY1374" fmla="*/ 778155 h 1988131"/>
                <a:gd name="connsiteX1375" fmla="*/ 771805 w 1607795"/>
                <a:gd name="connsiteY1375" fmla="*/ 730834 h 1988131"/>
                <a:gd name="connsiteX1376" fmla="*/ 771805 w 1607795"/>
                <a:gd name="connsiteY1376" fmla="*/ 662483 h 1988131"/>
                <a:gd name="connsiteX1377" fmla="*/ 771805 w 1607795"/>
                <a:gd name="connsiteY1377" fmla="*/ 634441 h 1988131"/>
                <a:gd name="connsiteX1378" fmla="*/ 764794 w 1607795"/>
                <a:gd name="connsiteY1378" fmla="*/ 616915 h 1988131"/>
                <a:gd name="connsiteX1379" fmla="*/ 764794 w 1607795"/>
                <a:gd name="connsiteY1379" fmla="*/ 597637 h 1988131"/>
                <a:gd name="connsiteX1380" fmla="*/ 761289 w 1607795"/>
                <a:gd name="connsiteY1380" fmla="*/ 583616 h 1988131"/>
                <a:gd name="connsiteX1381" fmla="*/ 771805 w 1607795"/>
                <a:gd name="connsiteY1381" fmla="*/ 590626 h 1988131"/>
                <a:gd name="connsiteX1382" fmla="*/ 782320 w 1607795"/>
                <a:gd name="connsiteY1382" fmla="*/ 595884 h 1988131"/>
                <a:gd name="connsiteX1383" fmla="*/ 782320 w 1607795"/>
                <a:gd name="connsiteY1383" fmla="*/ 587121 h 1988131"/>
                <a:gd name="connsiteX1384" fmla="*/ 787578 w 1607795"/>
                <a:gd name="connsiteY1384" fmla="*/ 590626 h 1988131"/>
                <a:gd name="connsiteX1385" fmla="*/ 793712 w 1607795"/>
                <a:gd name="connsiteY1385" fmla="*/ 591503 h 1988131"/>
                <a:gd name="connsiteX1386" fmla="*/ 798094 w 1607795"/>
                <a:gd name="connsiteY1386" fmla="*/ 590626 h 1988131"/>
                <a:gd name="connsiteX1387" fmla="*/ 803352 w 1607795"/>
                <a:gd name="connsiteY1387" fmla="*/ 587997 h 1988131"/>
                <a:gd name="connsiteX1388" fmla="*/ 806857 w 1607795"/>
                <a:gd name="connsiteY1388" fmla="*/ 581863 h 1988131"/>
                <a:gd name="connsiteX1389" fmla="*/ 803352 w 1607795"/>
                <a:gd name="connsiteY1389" fmla="*/ 569595 h 1988131"/>
                <a:gd name="connsiteX1390" fmla="*/ 799847 w 1607795"/>
                <a:gd name="connsiteY1390" fmla="*/ 557327 h 1988131"/>
                <a:gd name="connsiteX1391" fmla="*/ 799847 w 1607795"/>
                <a:gd name="connsiteY1391" fmla="*/ 553822 h 1988131"/>
                <a:gd name="connsiteX1392" fmla="*/ 812115 w 1607795"/>
                <a:gd name="connsiteY1392" fmla="*/ 555574 h 1988131"/>
                <a:gd name="connsiteX1393" fmla="*/ 822630 w 1607795"/>
                <a:gd name="connsiteY1393" fmla="*/ 557327 h 1988131"/>
                <a:gd name="connsiteX1394" fmla="*/ 828764 w 1607795"/>
                <a:gd name="connsiteY1394" fmla="*/ 557327 h 1988131"/>
                <a:gd name="connsiteX1395" fmla="*/ 831393 w 1607795"/>
                <a:gd name="connsiteY1395" fmla="*/ 548564 h 1988131"/>
                <a:gd name="connsiteX1396" fmla="*/ 834022 w 1607795"/>
                <a:gd name="connsiteY1396" fmla="*/ 538925 h 1988131"/>
                <a:gd name="connsiteX1397" fmla="*/ 838404 w 1607795"/>
                <a:gd name="connsiteY1397" fmla="*/ 529285 h 1988131"/>
                <a:gd name="connsiteX1398" fmla="*/ 845414 w 1607795"/>
                <a:gd name="connsiteY1398" fmla="*/ 529285 h 1988131"/>
                <a:gd name="connsiteX1399" fmla="*/ 854177 w 1607795"/>
                <a:gd name="connsiteY1399" fmla="*/ 537172 h 1988131"/>
                <a:gd name="connsiteX1400" fmla="*/ 862940 w 1607795"/>
                <a:gd name="connsiteY1400" fmla="*/ 545059 h 1988131"/>
                <a:gd name="connsiteX1401" fmla="*/ 871703 w 1607795"/>
                <a:gd name="connsiteY1401" fmla="*/ 544182 h 1988131"/>
                <a:gd name="connsiteX1402" fmla="*/ 876961 w 1607795"/>
                <a:gd name="connsiteY1402" fmla="*/ 543306 h 1988131"/>
                <a:gd name="connsiteX1403" fmla="*/ 882219 w 1607795"/>
                <a:gd name="connsiteY1403" fmla="*/ 543306 h 1988131"/>
                <a:gd name="connsiteX1404" fmla="*/ 887476 w 1607795"/>
                <a:gd name="connsiteY1404" fmla="*/ 534543 h 1988131"/>
                <a:gd name="connsiteX1405" fmla="*/ 894487 w 1607795"/>
                <a:gd name="connsiteY1405" fmla="*/ 529285 h 1988131"/>
                <a:gd name="connsiteX1406" fmla="*/ 894487 w 1607795"/>
                <a:gd name="connsiteY1406" fmla="*/ 524027 h 1988131"/>
                <a:gd name="connsiteX1407" fmla="*/ 901497 w 1607795"/>
                <a:gd name="connsiteY1407" fmla="*/ 525780 h 1988131"/>
                <a:gd name="connsiteX1408" fmla="*/ 937425 w 1607795"/>
                <a:gd name="connsiteY1408" fmla="*/ 484156 h 1988131"/>
                <a:gd name="connsiteX1409" fmla="*/ 954294 w 1607795"/>
                <a:gd name="connsiteY1409" fmla="*/ 465774 h 1988131"/>
                <a:gd name="connsiteX1410" fmla="*/ 929539 w 1607795"/>
                <a:gd name="connsiteY1410" fmla="*/ 446913 h 1988131"/>
                <a:gd name="connsiteX1411" fmla="*/ 931291 w 1607795"/>
                <a:gd name="connsiteY1411" fmla="*/ 445161 h 1988131"/>
                <a:gd name="connsiteX1412" fmla="*/ 923404 w 1607795"/>
                <a:gd name="connsiteY1412" fmla="*/ 437274 h 1988131"/>
                <a:gd name="connsiteX1413" fmla="*/ 913766 w 1607795"/>
                <a:gd name="connsiteY1413" fmla="*/ 424129 h 1988131"/>
                <a:gd name="connsiteX1414" fmla="*/ 909384 w 1607795"/>
                <a:gd name="connsiteY1414" fmla="*/ 420624 h 1988131"/>
                <a:gd name="connsiteX1415" fmla="*/ 910260 w 1607795"/>
                <a:gd name="connsiteY1415" fmla="*/ 418871 h 1988131"/>
                <a:gd name="connsiteX1416" fmla="*/ 906755 w 1607795"/>
                <a:gd name="connsiteY1416" fmla="*/ 410109 h 1988131"/>
                <a:gd name="connsiteX1417" fmla="*/ 901497 w 1607795"/>
                <a:gd name="connsiteY1417" fmla="*/ 404851 h 1988131"/>
                <a:gd name="connsiteX1418" fmla="*/ 897992 w 1607795"/>
                <a:gd name="connsiteY1418" fmla="*/ 403098 h 1988131"/>
                <a:gd name="connsiteX1419" fmla="*/ 883971 w 1607795"/>
                <a:gd name="connsiteY1419" fmla="*/ 383819 h 1988131"/>
                <a:gd name="connsiteX1420" fmla="*/ 868198 w 1607795"/>
                <a:gd name="connsiteY1420" fmla="*/ 372428 h 1988131"/>
                <a:gd name="connsiteX1421" fmla="*/ 857682 w 1607795"/>
                <a:gd name="connsiteY1421" fmla="*/ 359283 h 1988131"/>
                <a:gd name="connsiteX1422" fmla="*/ 822630 w 1607795"/>
                <a:gd name="connsiteY1422" fmla="*/ 313716 h 1988131"/>
                <a:gd name="connsiteX1423" fmla="*/ 814743 w 1607795"/>
                <a:gd name="connsiteY1423" fmla="*/ 298818 h 1988131"/>
                <a:gd name="connsiteX1424" fmla="*/ 806857 w 1607795"/>
                <a:gd name="connsiteY1424" fmla="*/ 285674 h 1988131"/>
                <a:gd name="connsiteX1425" fmla="*/ 806857 w 1607795"/>
                <a:gd name="connsiteY1425" fmla="*/ 275158 h 1988131"/>
                <a:gd name="connsiteX1426" fmla="*/ 807733 w 1607795"/>
                <a:gd name="connsiteY1426" fmla="*/ 261137 h 1988131"/>
                <a:gd name="connsiteX1427" fmla="*/ 806857 w 1607795"/>
                <a:gd name="connsiteY1427" fmla="*/ 245364 h 1988131"/>
                <a:gd name="connsiteX1428" fmla="*/ 810362 w 1607795"/>
                <a:gd name="connsiteY1428" fmla="*/ 233096 h 1988131"/>
                <a:gd name="connsiteX1429" fmla="*/ 812991 w 1607795"/>
                <a:gd name="connsiteY1429" fmla="*/ 226962 h 1988131"/>
                <a:gd name="connsiteX1430" fmla="*/ 815620 w 1607795"/>
                <a:gd name="connsiteY1430" fmla="*/ 222580 h 1988131"/>
                <a:gd name="connsiteX1431" fmla="*/ 815620 w 1607795"/>
                <a:gd name="connsiteY1431" fmla="*/ 212065 h 1988131"/>
                <a:gd name="connsiteX1432" fmla="*/ 819125 w 1607795"/>
                <a:gd name="connsiteY1432" fmla="*/ 203302 h 1988131"/>
                <a:gd name="connsiteX1433" fmla="*/ 823506 w 1607795"/>
                <a:gd name="connsiteY1433" fmla="*/ 193662 h 1988131"/>
                <a:gd name="connsiteX1434" fmla="*/ 831393 w 1607795"/>
                <a:gd name="connsiteY1434" fmla="*/ 185776 h 1988131"/>
                <a:gd name="connsiteX1435" fmla="*/ 836651 w 1607795"/>
                <a:gd name="connsiteY1435" fmla="*/ 183147 h 1988131"/>
                <a:gd name="connsiteX1436" fmla="*/ 840156 w 1607795"/>
                <a:gd name="connsiteY1436" fmla="*/ 177013 h 1988131"/>
                <a:gd name="connsiteX1437" fmla="*/ 842785 w 1607795"/>
                <a:gd name="connsiteY1437" fmla="*/ 172631 h 1988131"/>
                <a:gd name="connsiteX1438" fmla="*/ 848919 w 1607795"/>
                <a:gd name="connsiteY1438" fmla="*/ 171755 h 1988131"/>
                <a:gd name="connsiteX1439" fmla="*/ 861187 w 1607795"/>
                <a:gd name="connsiteY1439" fmla="*/ 171755 h 1988131"/>
                <a:gd name="connsiteX1440" fmla="*/ 857682 w 1607795"/>
                <a:gd name="connsiteY1440" fmla="*/ 166497 h 1988131"/>
                <a:gd name="connsiteX1441" fmla="*/ 861187 w 1607795"/>
                <a:gd name="connsiteY1441" fmla="*/ 162992 h 1988131"/>
                <a:gd name="connsiteX1442" fmla="*/ 868198 w 1607795"/>
                <a:gd name="connsiteY1442" fmla="*/ 166497 h 1988131"/>
                <a:gd name="connsiteX1443" fmla="*/ 876961 w 1607795"/>
                <a:gd name="connsiteY1443" fmla="*/ 171755 h 1988131"/>
                <a:gd name="connsiteX1444" fmla="*/ 888353 w 1607795"/>
                <a:gd name="connsiteY1444" fmla="*/ 173508 h 1988131"/>
                <a:gd name="connsiteX1445" fmla="*/ 897992 w 1607795"/>
                <a:gd name="connsiteY1445" fmla="*/ 171755 h 1988131"/>
                <a:gd name="connsiteX1446" fmla="*/ 922528 w 1607795"/>
                <a:gd name="connsiteY1446" fmla="*/ 162992 h 1988131"/>
                <a:gd name="connsiteX1447" fmla="*/ 952322 w 1607795"/>
                <a:gd name="connsiteY1447" fmla="*/ 159487 h 1988131"/>
                <a:gd name="connsiteX1448" fmla="*/ 959333 w 1607795"/>
                <a:gd name="connsiteY1448" fmla="*/ 161239 h 1988131"/>
                <a:gd name="connsiteX1449" fmla="*/ 976859 w 1607795"/>
                <a:gd name="connsiteY1449" fmla="*/ 152476 h 1988131"/>
                <a:gd name="connsiteX1450" fmla="*/ 990880 w 1607795"/>
                <a:gd name="connsiteY1450" fmla="*/ 145466 h 1988131"/>
                <a:gd name="connsiteX1451" fmla="*/ 1017169 w 1607795"/>
                <a:gd name="connsiteY1451" fmla="*/ 134950 h 1988131"/>
                <a:gd name="connsiteX1452" fmla="*/ 1029437 w 1607795"/>
                <a:gd name="connsiteY1452" fmla="*/ 134950 h 1988131"/>
                <a:gd name="connsiteX1453" fmla="*/ 1041705 w 1607795"/>
                <a:gd name="connsiteY1453" fmla="*/ 134950 h 1988131"/>
                <a:gd name="connsiteX1454" fmla="*/ 1078510 w 1607795"/>
                <a:gd name="connsiteY1454" fmla="*/ 124435 h 1988131"/>
                <a:gd name="connsiteX1455" fmla="*/ 1097789 w 1607795"/>
                <a:gd name="connsiteY1455" fmla="*/ 119177 h 1988131"/>
                <a:gd name="connsiteX1456" fmla="*/ 1110057 w 1607795"/>
                <a:gd name="connsiteY1456" fmla="*/ 113043 h 1988131"/>
                <a:gd name="connsiteX1457" fmla="*/ 1122325 w 1607795"/>
                <a:gd name="connsiteY1457" fmla="*/ 103404 h 1988131"/>
                <a:gd name="connsiteX1458" fmla="*/ 1115314 w 1607795"/>
                <a:gd name="connsiteY1458" fmla="*/ 103404 h 1988131"/>
                <a:gd name="connsiteX1459" fmla="*/ 1115314 w 1607795"/>
                <a:gd name="connsiteY1459" fmla="*/ 99898 h 1988131"/>
                <a:gd name="connsiteX1460" fmla="*/ 1145108 w 1607795"/>
                <a:gd name="connsiteY1460" fmla="*/ 92888 h 1988131"/>
                <a:gd name="connsiteX1461" fmla="*/ 1161758 w 1607795"/>
                <a:gd name="connsiteY1461" fmla="*/ 89383 h 1988131"/>
                <a:gd name="connsiteX1462" fmla="*/ 1180160 w 1607795"/>
                <a:gd name="connsiteY1462" fmla="*/ 85878 h 1988131"/>
                <a:gd name="connsiteX1463" fmla="*/ 1208202 w 1607795"/>
                <a:gd name="connsiteY1463" fmla="*/ 71857 h 1988131"/>
                <a:gd name="connsiteX1464" fmla="*/ 1243254 w 1607795"/>
                <a:gd name="connsiteY1464" fmla="*/ 59589 h 1988131"/>
                <a:gd name="connsiteX1465" fmla="*/ 1246759 w 1607795"/>
                <a:gd name="connsiteY1465" fmla="*/ 57836 h 1988131"/>
                <a:gd name="connsiteX1466" fmla="*/ 1234491 w 1607795"/>
                <a:gd name="connsiteY1466" fmla="*/ 42062 h 1988131"/>
                <a:gd name="connsiteX1467" fmla="*/ 1237120 w 1607795"/>
                <a:gd name="connsiteY1467" fmla="*/ 36805 h 1988131"/>
                <a:gd name="connsiteX1468" fmla="*/ 1243254 w 1607795"/>
                <a:gd name="connsiteY1468" fmla="*/ 35052 h 1988131"/>
                <a:gd name="connsiteX1469" fmla="*/ 1256399 w 1607795"/>
                <a:gd name="connsiteY1469" fmla="*/ 30671 h 1988131"/>
                <a:gd name="connsiteX1470" fmla="*/ 1269543 w 1607795"/>
                <a:gd name="connsiteY1470" fmla="*/ 28042 h 1988131"/>
                <a:gd name="connsiteX1471" fmla="*/ 1269543 w 1607795"/>
                <a:gd name="connsiteY1471" fmla="*/ 24537 h 1988131"/>
                <a:gd name="connsiteX1472" fmla="*/ 1276554 w 1607795"/>
                <a:gd name="connsiteY1472" fmla="*/ 22784 h 1988131"/>
                <a:gd name="connsiteX1473" fmla="*/ 1280497 w 1607795"/>
                <a:gd name="connsiteY1473" fmla="*/ 22346 h 1988131"/>
                <a:gd name="connsiteX1474" fmla="*/ 484378 w 1607795"/>
                <a:gd name="connsiteY1474" fmla="*/ 0 h 1988131"/>
                <a:gd name="connsiteX1475" fmla="*/ 501904 w 1607795"/>
                <a:gd name="connsiteY1475" fmla="*/ 5258 h 1988131"/>
                <a:gd name="connsiteX1476" fmla="*/ 533451 w 1607795"/>
                <a:gd name="connsiteY1476" fmla="*/ 22784 h 1988131"/>
                <a:gd name="connsiteX1477" fmla="*/ 546596 w 1607795"/>
                <a:gd name="connsiteY1477" fmla="*/ 32423 h 1988131"/>
                <a:gd name="connsiteX1478" fmla="*/ 554482 w 1607795"/>
                <a:gd name="connsiteY1478" fmla="*/ 38557 h 1988131"/>
                <a:gd name="connsiteX1479" fmla="*/ 564998 w 1607795"/>
                <a:gd name="connsiteY1479" fmla="*/ 43815 h 1988131"/>
                <a:gd name="connsiteX1480" fmla="*/ 573761 w 1607795"/>
                <a:gd name="connsiteY1480" fmla="*/ 49073 h 1988131"/>
                <a:gd name="connsiteX1481" fmla="*/ 610565 w 1607795"/>
                <a:gd name="connsiteY1481" fmla="*/ 63094 h 1988131"/>
                <a:gd name="connsiteX1482" fmla="*/ 649123 w 1607795"/>
                <a:gd name="connsiteY1482" fmla="*/ 82372 h 1988131"/>
                <a:gd name="connsiteX1483" fmla="*/ 661391 w 1607795"/>
                <a:gd name="connsiteY1483" fmla="*/ 82372 h 1988131"/>
                <a:gd name="connsiteX1484" fmla="*/ 689432 w 1607795"/>
                <a:gd name="connsiteY1484" fmla="*/ 91135 h 1988131"/>
                <a:gd name="connsiteX1485" fmla="*/ 699948 w 1607795"/>
                <a:gd name="connsiteY1485" fmla="*/ 99898 h 1988131"/>
                <a:gd name="connsiteX1486" fmla="*/ 712216 w 1607795"/>
                <a:gd name="connsiteY1486" fmla="*/ 117424 h 1988131"/>
                <a:gd name="connsiteX1487" fmla="*/ 724484 w 1607795"/>
                <a:gd name="connsiteY1487" fmla="*/ 131445 h 1988131"/>
                <a:gd name="connsiteX1488" fmla="*/ 732371 w 1607795"/>
                <a:gd name="connsiteY1488" fmla="*/ 134950 h 1988131"/>
                <a:gd name="connsiteX1489" fmla="*/ 738505 w 1607795"/>
                <a:gd name="connsiteY1489" fmla="*/ 138456 h 1988131"/>
                <a:gd name="connsiteX1490" fmla="*/ 738505 w 1607795"/>
                <a:gd name="connsiteY1490" fmla="*/ 140208 h 1988131"/>
                <a:gd name="connsiteX1491" fmla="*/ 735001 w 1607795"/>
                <a:gd name="connsiteY1491" fmla="*/ 148971 h 1988131"/>
                <a:gd name="connsiteX1492" fmla="*/ 733248 w 1607795"/>
                <a:gd name="connsiteY1492" fmla="*/ 159487 h 1988131"/>
                <a:gd name="connsiteX1493" fmla="*/ 736753 w 1607795"/>
                <a:gd name="connsiteY1493" fmla="*/ 170002 h 1988131"/>
                <a:gd name="connsiteX1494" fmla="*/ 743763 w 1607795"/>
                <a:gd name="connsiteY1494" fmla="*/ 178765 h 1988131"/>
                <a:gd name="connsiteX1495" fmla="*/ 757784 w 1607795"/>
                <a:gd name="connsiteY1495" fmla="*/ 194539 h 1988131"/>
                <a:gd name="connsiteX1496" fmla="*/ 780568 w 1607795"/>
                <a:gd name="connsiteY1496" fmla="*/ 234848 h 1988131"/>
                <a:gd name="connsiteX1497" fmla="*/ 780568 w 1607795"/>
                <a:gd name="connsiteY1497" fmla="*/ 236601 h 1988131"/>
                <a:gd name="connsiteX1498" fmla="*/ 772681 w 1607795"/>
                <a:gd name="connsiteY1498" fmla="*/ 252375 h 1988131"/>
                <a:gd name="connsiteX1499" fmla="*/ 764794 w 1607795"/>
                <a:gd name="connsiteY1499" fmla="*/ 268148 h 1988131"/>
                <a:gd name="connsiteX1500" fmla="*/ 759537 w 1607795"/>
                <a:gd name="connsiteY1500" fmla="*/ 278664 h 1988131"/>
                <a:gd name="connsiteX1501" fmla="*/ 758660 w 1607795"/>
                <a:gd name="connsiteY1501" fmla="*/ 286550 h 1988131"/>
                <a:gd name="connsiteX1502" fmla="*/ 750774 w 1607795"/>
                <a:gd name="connsiteY1502" fmla="*/ 289179 h 1988131"/>
                <a:gd name="connsiteX1503" fmla="*/ 738505 w 1607795"/>
                <a:gd name="connsiteY1503" fmla="*/ 290932 h 1988131"/>
                <a:gd name="connsiteX1504" fmla="*/ 736753 w 1607795"/>
                <a:gd name="connsiteY1504" fmla="*/ 301447 h 1988131"/>
                <a:gd name="connsiteX1505" fmla="*/ 733248 w 1607795"/>
                <a:gd name="connsiteY1505" fmla="*/ 340005 h 1988131"/>
                <a:gd name="connsiteX1506" fmla="*/ 733248 w 1607795"/>
                <a:gd name="connsiteY1506" fmla="*/ 363665 h 1988131"/>
                <a:gd name="connsiteX1507" fmla="*/ 729742 w 1607795"/>
                <a:gd name="connsiteY1507" fmla="*/ 397840 h 1988131"/>
                <a:gd name="connsiteX1508" fmla="*/ 726237 w 1607795"/>
                <a:gd name="connsiteY1508" fmla="*/ 423253 h 1988131"/>
                <a:gd name="connsiteX1509" fmla="*/ 722732 w 1607795"/>
                <a:gd name="connsiteY1509" fmla="*/ 450418 h 1988131"/>
                <a:gd name="connsiteX1510" fmla="*/ 722732 w 1607795"/>
                <a:gd name="connsiteY1510" fmla="*/ 455676 h 1988131"/>
                <a:gd name="connsiteX1511" fmla="*/ 713969 w 1607795"/>
                <a:gd name="connsiteY1511" fmla="*/ 486347 h 1988131"/>
                <a:gd name="connsiteX1512" fmla="*/ 712216 w 1607795"/>
                <a:gd name="connsiteY1512" fmla="*/ 508254 h 1988131"/>
                <a:gd name="connsiteX1513" fmla="*/ 706959 w 1607795"/>
                <a:gd name="connsiteY1513" fmla="*/ 569595 h 1988131"/>
                <a:gd name="connsiteX1514" fmla="*/ 703454 w 1607795"/>
                <a:gd name="connsiteY1514" fmla="*/ 571348 h 1988131"/>
                <a:gd name="connsiteX1515" fmla="*/ 706959 w 1607795"/>
                <a:gd name="connsiteY1515" fmla="*/ 520522 h 1988131"/>
                <a:gd name="connsiteX1516" fmla="*/ 708711 w 1607795"/>
                <a:gd name="connsiteY1516" fmla="*/ 481965 h 1988131"/>
                <a:gd name="connsiteX1517" fmla="*/ 705206 w 1607795"/>
                <a:gd name="connsiteY1517" fmla="*/ 481965 h 1988131"/>
                <a:gd name="connsiteX1518" fmla="*/ 705206 w 1607795"/>
                <a:gd name="connsiteY1518" fmla="*/ 502996 h 1988131"/>
                <a:gd name="connsiteX1519" fmla="*/ 699948 w 1607795"/>
                <a:gd name="connsiteY1519" fmla="*/ 525780 h 1988131"/>
                <a:gd name="connsiteX1520" fmla="*/ 698196 w 1607795"/>
                <a:gd name="connsiteY1520" fmla="*/ 545059 h 1988131"/>
                <a:gd name="connsiteX1521" fmla="*/ 694691 w 1607795"/>
                <a:gd name="connsiteY1521" fmla="*/ 567842 h 1988131"/>
                <a:gd name="connsiteX1522" fmla="*/ 693814 w 1607795"/>
                <a:gd name="connsiteY1522" fmla="*/ 577482 h 1988131"/>
                <a:gd name="connsiteX1523" fmla="*/ 694691 w 1607795"/>
                <a:gd name="connsiteY1523" fmla="*/ 587121 h 1988131"/>
                <a:gd name="connsiteX1524" fmla="*/ 687680 w 1607795"/>
                <a:gd name="connsiteY1524" fmla="*/ 580111 h 1988131"/>
                <a:gd name="connsiteX1525" fmla="*/ 685928 w 1607795"/>
                <a:gd name="connsiteY1525" fmla="*/ 574853 h 1988131"/>
                <a:gd name="connsiteX1526" fmla="*/ 684600 w 1607795"/>
                <a:gd name="connsiteY1526" fmla="*/ 581492 h 1988131"/>
                <a:gd name="connsiteX1527" fmla="*/ 684613 w 1607795"/>
                <a:gd name="connsiteY1527" fmla="*/ 580987 h 1988131"/>
                <a:gd name="connsiteX1528" fmla="*/ 685928 w 1607795"/>
                <a:gd name="connsiteY1528" fmla="*/ 569595 h 1988131"/>
                <a:gd name="connsiteX1529" fmla="*/ 692061 w 1607795"/>
                <a:gd name="connsiteY1529" fmla="*/ 559079 h 1988131"/>
                <a:gd name="connsiteX1530" fmla="*/ 691185 w 1607795"/>
                <a:gd name="connsiteY1530" fmla="*/ 550316 h 1988131"/>
                <a:gd name="connsiteX1531" fmla="*/ 692061 w 1607795"/>
                <a:gd name="connsiteY1531" fmla="*/ 538925 h 1988131"/>
                <a:gd name="connsiteX1532" fmla="*/ 691185 w 1607795"/>
                <a:gd name="connsiteY1532" fmla="*/ 529285 h 1988131"/>
                <a:gd name="connsiteX1533" fmla="*/ 687680 w 1607795"/>
                <a:gd name="connsiteY1533" fmla="*/ 534543 h 1988131"/>
                <a:gd name="connsiteX1534" fmla="*/ 685928 w 1607795"/>
                <a:gd name="connsiteY1534" fmla="*/ 539801 h 1988131"/>
                <a:gd name="connsiteX1535" fmla="*/ 684175 w 1607795"/>
                <a:gd name="connsiteY1535" fmla="*/ 522275 h 1988131"/>
                <a:gd name="connsiteX1536" fmla="*/ 678917 w 1607795"/>
                <a:gd name="connsiteY1536" fmla="*/ 552069 h 1988131"/>
                <a:gd name="connsiteX1537" fmla="*/ 675412 w 1607795"/>
                <a:gd name="connsiteY1537" fmla="*/ 583616 h 1988131"/>
                <a:gd name="connsiteX1538" fmla="*/ 669278 w 1607795"/>
                <a:gd name="connsiteY1538" fmla="*/ 582740 h 1988131"/>
                <a:gd name="connsiteX1539" fmla="*/ 668401 w 1607795"/>
                <a:gd name="connsiteY1539" fmla="*/ 578358 h 1988131"/>
                <a:gd name="connsiteX1540" fmla="*/ 670154 w 1607795"/>
                <a:gd name="connsiteY1540" fmla="*/ 550316 h 1988131"/>
                <a:gd name="connsiteX1541" fmla="*/ 663143 w 1607795"/>
                <a:gd name="connsiteY1541" fmla="*/ 550316 h 1988131"/>
                <a:gd name="connsiteX1542" fmla="*/ 666649 w 1607795"/>
                <a:gd name="connsiteY1542" fmla="*/ 532790 h 1988131"/>
                <a:gd name="connsiteX1543" fmla="*/ 661391 w 1607795"/>
                <a:gd name="connsiteY1543" fmla="*/ 518770 h 1988131"/>
                <a:gd name="connsiteX1544" fmla="*/ 654381 w 1607795"/>
                <a:gd name="connsiteY1544" fmla="*/ 532790 h 1988131"/>
                <a:gd name="connsiteX1545" fmla="*/ 656133 w 1607795"/>
                <a:gd name="connsiteY1545" fmla="*/ 542430 h 1988131"/>
                <a:gd name="connsiteX1546" fmla="*/ 656133 w 1607795"/>
                <a:gd name="connsiteY1546" fmla="*/ 552069 h 1988131"/>
                <a:gd name="connsiteX1547" fmla="*/ 661391 w 1607795"/>
                <a:gd name="connsiteY1547" fmla="*/ 557327 h 1988131"/>
                <a:gd name="connsiteX1548" fmla="*/ 652628 w 1607795"/>
                <a:gd name="connsiteY1548" fmla="*/ 557327 h 1988131"/>
                <a:gd name="connsiteX1549" fmla="*/ 647370 w 1607795"/>
                <a:gd name="connsiteY1549" fmla="*/ 564337 h 1988131"/>
                <a:gd name="connsiteX1550" fmla="*/ 640360 w 1607795"/>
                <a:gd name="connsiteY1550" fmla="*/ 566090 h 1988131"/>
                <a:gd name="connsiteX1551" fmla="*/ 642113 w 1607795"/>
                <a:gd name="connsiteY1551" fmla="*/ 571348 h 1988131"/>
                <a:gd name="connsiteX1552" fmla="*/ 643865 w 1607795"/>
                <a:gd name="connsiteY1552" fmla="*/ 578358 h 1988131"/>
                <a:gd name="connsiteX1553" fmla="*/ 646494 w 1607795"/>
                <a:gd name="connsiteY1553" fmla="*/ 573100 h 1988131"/>
                <a:gd name="connsiteX1554" fmla="*/ 654381 w 1607795"/>
                <a:gd name="connsiteY1554" fmla="*/ 571348 h 1988131"/>
                <a:gd name="connsiteX1555" fmla="*/ 654381 w 1607795"/>
                <a:gd name="connsiteY1555" fmla="*/ 573100 h 1988131"/>
                <a:gd name="connsiteX1556" fmla="*/ 657886 w 1607795"/>
                <a:gd name="connsiteY1556" fmla="*/ 574853 h 1988131"/>
                <a:gd name="connsiteX1557" fmla="*/ 655257 w 1607795"/>
                <a:gd name="connsiteY1557" fmla="*/ 586245 h 1988131"/>
                <a:gd name="connsiteX1558" fmla="*/ 654381 w 1607795"/>
                <a:gd name="connsiteY1558" fmla="*/ 595884 h 1988131"/>
                <a:gd name="connsiteX1559" fmla="*/ 656133 w 1607795"/>
                <a:gd name="connsiteY1559" fmla="*/ 602018 h 1988131"/>
                <a:gd name="connsiteX1560" fmla="*/ 656133 w 1607795"/>
                <a:gd name="connsiteY1560" fmla="*/ 609905 h 1988131"/>
                <a:gd name="connsiteX1561" fmla="*/ 654381 w 1607795"/>
                <a:gd name="connsiteY1561" fmla="*/ 616915 h 1988131"/>
                <a:gd name="connsiteX1562" fmla="*/ 655257 w 1607795"/>
                <a:gd name="connsiteY1562" fmla="*/ 620420 h 1988131"/>
                <a:gd name="connsiteX1563" fmla="*/ 654381 w 1607795"/>
                <a:gd name="connsiteY1563" fmla="*/ 623926 h 1988131"/>
                <a:gd name="connsiteX1564" fmla="*/ 652628 w 1607795"/>
                <a:gd name="connsiteY1564" fmla="*/ 630936 h 1988131"/>
                <a:gd name="connsiteX1565" fmla="*/ 657886 w 1607795"/>
                <a:gd name="connsiteY1565" fmla="*/ 636194 h 1988131"/>
                <a:gd name="connsiteX1566" fmla="*/ 656133 w 1607795"/>
                <a:gd name="connsiteY1566" fmla="*/ 644957 h 1988131"/>
                <a:gd name="connsiteX1567" fmla="*/ 657886 w 1607795"/>
                <a:gd name="connsiteY1567" fmla="*/ 660730 h 1988131"/>
                <a:gd name="connsiteX1568" fmla="*/ 652628 w 1607795"/>
                <a:gd name="connsiteY1568" fmla="*/ 664236 h 1988131"/>
                <a:gd name="connsiteX1569" fmla="*/ 654381 w 1607795"/>
                <a:gd name="connsiteY1569" fmla="*/ 665988 h 1988131"/>
                <a:gd name="connsiteX1570" fmla="*/ 656133 w 1607795"/>
                <a:gd name="connsiteY1570" fmla="*/ 672122 h 1988131"/>
                <a:gd name="connsiteX1571" fmla="*/ 654381 w 1607795"/>
                <a:gd name="connsiteY1571" fmla="*/ 676504 h 1988131"/>
                <a:gd name="connsiteX1572" fmla="*/ 654381 w 1607795"/>
                <a:gd name="connsiteY1572" fmla="*/ 680009 h 1988131"/>
                <a:gd name="connsiteX1573" fmla="*/ 657009 w 1607795"/>
                <a:gd name="connsiteY1573" fmla="*/ 696659 h 1988131"/>
                <a:gd name="connsiteX1574" fmla="*/ 656133 w 1607795"/>
                <a:gd name="connsiteY1574" fmla="*/ 711556 h 1988131"/>
                <a:gd name="connsiteX1575" fmla="*/ 659638 w 1607795"/>
                <a:gd name="connsiteY1575" fmla="*/ 712432 h 1988131"/>
                <a:gd name="connsiteX1576" fmla="*/ 661391 w 1607795"/>
                <a:gd name="connsiteY1576" fmla="*/ 713308 h 1988131"/>
                <a:gd name="connsiteX1577" fmla="*/ 659638 w 1607795"/>
                <a:gd name="connsiteY1577" fmla="*/ 719442 h 1988131"/>
                <a:gd name="connsiteX1578" fmla="*/ 656133 w 1607795"/>
                <a:gd name="connsiteY1578" fmla="*/ 722071 h 1988131"/>
                <a:gd name="connsiteX1579" fmla="*/ 655257 w 1607795"/>
                <a:gd name="connsiteY1579" fmla="*/ 727329 h 1988131"/>
                <a:gd name="connsiteX1580" fmla="*/ 657886 w 1607795"/>
                <a:gd name="connsiteY1580" fmla="*/ 732587 h 1988131"/>
                <a:gd name="connsiteX1581" fmla="*/ 651752 w 1607795"/>
                <a:gd name="connsiteY1581" fmla="*/ 736968 h 1988131"/>
                <a:gd name="connsiteX1582" fmla="*/ 654381 w 1607795"/>
                <a:gd name="connsiteY1582" fmla="*/ 741350 h 1988131"/>
                <a:gd name="connsiteX1583" fmla="*/ 656133 w 1607795"/>
                <a:gd name="connsiteY1583" fmla="*/ 748360 h 1988131"/>
                <a:gd name="connsiteX1584" fmla="*/ 656133 w 1607795"/>
                <a:gd name="connsiteY1584" fmla="*/ 764134 h 1988131"/>
                <a:gd name="connsiteX1585" fmla="*/ 657886 w 1607795"/>
                <a:gd name="connsiteY1585" fmla="*/ 774649 h 1988131"/>
                <a:gd name="connsiteX1586" fmla="*/ 656133 w 1607795"/>
                <a:gd name="connsiteY1586" fmla="*/ 788670 h 1988131"/>
                <a:gd name="connsiteX1587" fmla="*/ 656133 w 1607795"/>
                <a:gd name="connsiteY1587" fmla="*/ 793928 h 1988131"/>
                <a:gd name="connsiteX1588" fmla="*/ 657886 w 1607795"/>
                <a:gd name="connsiteY1588" fmla="*/ 799186 h 1988131"/>
                <a:gd name="connsiteX1589" fmla="*/ 657886 w 1607795"/>
                <a:gd name="connsiteY1589" fmla="*/ 806196 h 1988131"/>
                <a:gd name="connsiteX1590" fmla="*/ 658762 w 1607795"/>
                <a:gd name="connsiteY1590" fmla="*/ 810578 h 1988131"/>
                <a:gd name="connsiteX1591" fmla="*/ 657886 w 1607795"/>
                <a:gd name="connsiteY1591" fmla="*/ 814959 h 1988131"/>
                <a:gd name="connsiteX1592" fmla="*/ 661391 w 1607795"/>
                <a:gd name="connsiteY1592" fmla="*/ 814959 h 1988131"/>
                <a:gd name="connsiteX1593" fmla="*/ 666649 w 1607795"/>
                <a:gd name="connsiteY1593" fmla="*/ 806196 h 1988131"/>
                <a:gd name="connsiteX1594" fmla="*/ 664896 w 1607795"/>
                <a:gd name="connsiteY1594" fmla="*/ 813207 h 1988131"/>
                <a:gd name="connsiteX1595" fmla="*/ 657886 w 1607795"/>
                <a:gd name="connsiteY1595" fmla="*/ 820217 h 1988131"/>
                <a:gd name="connsiteX1596" fmla="*/ 657886 w 1607795"/>
                <a:gd name="connsiteY1596" fmla="*/ 827227 h 1988131"/>
                <a:gd name="connsiteX1597" fmla="*/ 657886 w 1607795"/>
                <a:gd name="connsiteY1597" fmla="*/ 832485 h 1988131"/>
                <a:gd name="connsiteX1598" fmla="*/ 659638 w 1607795"/>
                <a:gd name="connsiteY1598" fmla="*/ 835990 h 1988131"/>
                <a:gd name="connsiteX1599" fmla="*/ 661391 w 1607795"/>
                <a:gd name="connsiteY1599" fmla="*/ 841248 h 1988131"/>
                <a:gd name="connsiteX1600" fmla="*/ 656133 w 1607795"/>
                <a:gd name="connsiteY1600" fmla="*/ 843001 h 1988131"/>
                <a:gd name="connsiteX1601" fmla="*/ 652628 w 1607795"/>
                <a:gd name="connsiteY1601" fmla="*/ 807949 h 1988131"/>
                <a:gd name="connsiteX1602" fmla="*/ 650875 w 1607795"/>
                <a:gd name="connsiteY1602" fmla="*/ 791299 h 1988131"/>
                <a:gd name="connsiteX1603" fmla="*/ 649123 w 1607795"/>
                <a:gd name="connsiteY1603" fmla="*/ 776402 h 1988131"/>
                <a:gd name="connsiteX1604" fmla="*/ 648246 w 1607795"/>
                <a:gd name="connsiteY1604" fmla="*/ 772020 h 1988131"/>
                <a:gd name="connsiteX1605" fmla="*/ 649123 w 1607795"/>
                <a:gd name="connsiteY1605" fmla="*/ 765886 h 1988131"/>
                <a:gd name="connsiteX1606" fmla="*/ 649123 w 1607795"/>
                <a:gd name="connsiteY1606" fmla="*/ 764134 h 1988131"/>
                <a:gd name="connsiteX1607" fmla="*/ 643865 w 1607795"/>
                <a:gd name="connsiteY1607" fmla="*/ 762381 h 1988131"/>
                <a:gd name="connsiteX1608" fmla="*/ 643865 w 1607795"/>
                <a:gd name="connsiteY1608" fmla="*/ 764134 h 1988131"/>
                <a:gd name="connsiteX1609" fmla="*/ 643865 w 1607795"/>
                <a:gd name="connsiteY1609" fmla="*/ 767639 h 1988131"/>
                <a:gd name="connsiteX1610" fmla="*/ 643865 w 1607795"/>
                <a:gd name="connsiteY1610" fmla="*/ 779907 h 1988131"/>
                <a:gd name="connsiteX1611" fmla="*/ 643865 w 1607795"/>
                <a:gd name="connsiteY1611" fmla="*/ 788670 h 1988131"/>
                <a:gd name="connsiteX1612" fmla="*/ 647370 w 1607795"/>
                <a:gd name="connsiteY1612" fmla="*/ 809701 h 1988131"/>
                <a:gd name="connsiteX1613" fmla="*/ 649123 w 1607795"/>
                <a:gd name="connsiteY1613" fmla="*/ 818464 h 1988131"/>
                <a:gd name="connsiteX1614" fmla="*/ 647370 w 1607795"/>
                <a:gd name="connsiteY1614" fmla="*/ 835990 h 1988131"/>
                <a:gd name="connsiteX1615" fmla="*/ 647370 w 1607795"/>
                <a:gd name="connsiteY1615" fmla="*/ 839495 h 1988131"/>
                <a:gd name="connsiteX1616" fmla="*/ 649123 w 1607795"/>
                <a:gd name="connsiteY1616" fmla="*/ 846506 h 1988131"/>
                <a:gd name="connsiteX1617" fmla="*/ 656133 w 1607795"/>
                <a:gd name="connsiteY1617" fmla="*/ 848258 h 1988131"/>
                <a:gd name="connsiteX1618" fmla="*/ 661391 w 1607795"/>
                <a:gd name="connsiteY1618" fmla="*/ 848258 h 1988131"/>
                <a:gd name="connsiteX1619" fmla="*/ 661391 w 1607795"/>
                <a:gd name="connsiteY1619" fmla="*/ 851764 h 1988131"/>
                <a:gd name="connsiteX1620" fmla="*/ 663143 w 1607795"/>
                <a:gd name="connsiteY1620" fmla="*/ 865784 h 1988131"/>
                <a:gd name="connsiteX1621" fmla="*/ 661391 w 1607795"/>
                <a:gd name="connsiteY1621" fmla="*/ 879805 h 1988131"/>
                <a:gd name="connsiteX1622" fmla="*/ 668401 w 1607795"/>
                <a:gd name="connsiteY1622" fmla="*/ 876300 h 1988131"/>
                <a:gd name="connsiteX1623" fmla="*/ 669278 w 1607795"/>
                <a:gd name="connsiteY1623" fmla="*/ 880682 h 1988131"/>
                <a:gd name="connsiteX1624" fmla="*/ 670154 w 1607795"/>
                <a:gd name="connsiteY1624" fmla="*/ 886816 h 1988131"/>
                <a:gd name="connsiteX1625" fmla="*/ 663143 w 1607795"/>
                <a:gd name="connsiteY1625" fmla="*/ 883311 h 1988131"/>
                <a:gd name="connsiteX1626" fmla="*/ 665773 w 1607795"/>
                <a:gd name="connsiteY1626" fmla="*/ 891197 h 1988131"/>
                <a:gd name="connsiteX1627" fmla="*/ 656133 w 1607795"/>
                <a:gd name="connsiteY1627" fmla="*/ 900836 h 1988131"/>
                <a:gd name="connsiteX1628" fmla="*/ 656133 w 1607795"/>
                <a:gd name="connsiteY1628" fmla="*/ 881558 h 1988131"/>
                <a:gd name="connsiteX1629" fmla="*/ 656133 w 1607795"/>
                <a:gd name="connsiteY1629" fmla="*/ 868413 h 1988131"/>
                <a:gd name="connsiteX1630" fmla="*/ 656133 w 1607795"/>
                <a:gd name="connsiteY1630" fmla="*/ 855269 h 1988131"/>
                <a:gd name="connsiteX1631" fmla="*/ 656133 w 1607795"/>
                <a:gd name="connsiteY1631" fmla="*/ 850011 h 1988131"/>
                <a:gd name="connsiteX1632" fmla="*/ 652628 w 1607795"/>
                <a:gd name="connsiteY1632" fmla="*/ 848258 h 1988131"/>
                <a:gd name="connsiteX1633" fmla="*/ 647370 w 1607795"/>
                <a:gd name="connsiteY1633" fmla="*/ 851764 h 1988131"/>
                <a:gd name="connsiteX1634" fmla="*/ 649123 w 1607795"/>
                <a:gd name="connsiteY1634" fmla="*/ 860527 h 1988131"/>
                <a:gd name="connsiteX1635" fmla="*/ 652628 w 1607795"/>
                <a:gd name="connsiteY1635" fmla="*/ 869290 h 1988131"/>
                <a:gd name="connsiteX1636" fmla="*/ 651752 w 1607795"/>
                <a:gd name="connsiteY1636" fmla="*/ 876300 h 1988131"/>
                <a:gd name="connsiteX1637" fmla="*/ 652628 w 1607795"/>
                <a:gd name="connsiteY1637" fmla="*/ 881558 h 1988131"/>
                <a:gd name="connsiteX1638" fmla="*/ 649123 w 1607795"/>
                <a:gd name="connsiteY1638" fmla="*/ 892074 h 1988131"/>
                <a:gd name="connsiteX1639" fmla="*/ 652628 w 1607795"/>
                <a:gd name="connsiteY1639" fmla="*/ 897331 h 1988131"/>
                <a:gd name="connsiteX1640" fmla="*/ 654381 w 1607795"/>
                <a:gd name="connsiteY1640" fmla="*/ 904342 h 1988131"/>
                <a:gd name="connsiteX1641" fmla="*/ 661391 w 1607795"/>
                <a:gd name="connsiteY1641" fmla="*/ 902589 h 1988131"/>
                <a:gd name="connsiteX1642" fmla="*/ 666649 w 1607795"/>
                <a:gd name="connsiteY1642" fmla="*/ 901713 h 1988131"/>
                <a:gd name="connsiteX1643" fmla="*/ 670154 w 1607795"/>
                <a:gd name="connsiteY1643" fmla="*/ 902589 h 1988131"/>
                <a:gd name="connsiteX1644" fmla="*/ 670154 w 1607795"/>
                <a:gd name="connsiteY1644" fmla="*/ 906094 h 1988131"/>
                <a:gd name="connsiteX1645" fmla="*/ 656133 w 1607795"/>
                <a:gd name="connsiteY1645" fmla="*/ 914857 h 1988131"/>
                <a:gd name="connsiteX1646" fmla="*/ 665773 w 1607795"/>
                <a:gd name="connsiteY1646" fmla="*/ 920115 h 1988131"/>
                <a:gd name="connsiteX1647" fmla="*/ 675412 w 1607795"/>
                <a:gd name="connsiteY1647" fmla="*/ 921868 h 1988131"/>
                <a:gd name="connsiteX1648" fmla="*/ 671906 w 1607795"/>
                <a:gd name="connsiteY1648" fmla="*/ 939394 h 1988131"/>
                <a:gd name="connsiteX1649" fmla="*/ 662267 w 1607795"/>
                <a:gd name="connsiteY1649" fmla="*/ 942023 h 1988131"/>
                <a:gd name="connsiteX1650" fmla="*/ 652628 w 1607795"/>
                <a:gd name="connsiteY1650" fmla="*/ 937641 h 1988131"/>
                <a:gd name="connsiteX1651" fmla="*/ 652628 w 1607795"/>
                <a:gd name="connsiteY1651" fmla="*/ 948157 h 1988131"/>
                <a:gd name="connsiteX1652" fmla="*/ 649123 w 1607795"/>
                <a:gd name="connsiteY1652" fmla="*/ 951662 h 1988131"/>
                <a:gd name="connsiteX1653" fmla="*/ 671906 w 1607795"/>
                <a:gd name="connsiteY1653" fmla="*/ 951662 h 1988131"/>
                <a:gd name="connsiteX1654" fmla="*/ 668401 w 1607795"/>
                <a:gd name="connsiteY1654" fmla="*/ 963930 h 1988131"/>
                <a:gd name="connsiteX1655" fmla="*/ 671030 w 1607795"/>
                <a:gd name="connsiteY1655" fmla="*/ 970064 h 1988131"/>
                <a:gd name="connsiteX1656" fmla="*/ 670154 w 1607795"/>
                <a:gd name="connsiteY1656" fmla="*/ 974446 h 1988131"/>
                <a:gd name="connsiteX1657" fmla="*/ 661391 w 1607795"/>
                <a:gd name="connsiteY1657" fmla="*/ 976198 h 1988131"/>
                <a:gd name="connsiteX1658" fmla="*/ 666649 w 1607795"/>
                <a:gd name="connsiteY1658" fmla="*/ 981456 h 1988131"/>
                <a:gd name="connsiteX1659" fmla="*/ 661391 w 1607795"/>
                <a:gd name="connsiteY1659" fmla="*/ 986714 h 1988131"/>
                <a:gd name="connsiteX1660" fmla="*/ 671906 w 1607795"/>
                <a:gd name="connsiteY1660" fmla="*/ 990219 h 1988131"/>
                <a:gd name="connsiteX1661" fmla="*/ 666649 w 1607795"/>
                <a:gd name="connsiteY1661" fmla="*/ 995477 h 1988131"/>
                <a:gd name="connsiteX1662" fmla="*/ 662267 w 1607795"/>
                <a:gd name="connsiteY1662" fmla="*/ 998106 h 1988131"/>
                <a:gd name="connsiteX1663" fmla="*/ 663143 w 1607795"/>
                <a:gd name="connsiteY1663" fmla="*/ 1002487 h 1988131"/>
                <a:gd name="connsiteX1664" fmla="*/ 669278 w 1607795"/>
                <a:gd name="connsiteY1664" fmla="*/ 1005992 h 1988131"/>
                <a:gd name="connsiteX1665" fmla="*/ 668401 w 1607795"/>
                <a:gd name="connsiteY1665" fmla="*/ 1011250 h 1988131"/>
                <a:gd name="connsiteX1666" fmla="*/ 661391 w 1607795"/>
                <a:gd name="connsiteY1666" fmla="*/ 1007745 h 1988131"/>
                <a:gd name="connsiteX1667" fmla="*/ 660116 w 1607795"/>
                <a:gd name="connsiteY1667" fmla="*/ 1014755 h 1988131"/>
                <a:gd name="connsiteX1668" fmla="*/ 663143 w 1607795"/>
                <a:gd name="connsiteY1668" fmla="*/ 1014755 h 1988131"/>
                <a:gd name="connsiteX1669" fmla="*/ 663143 w 1607795"/>
                <a:gd name="connsiteY1669" fmla="*/ 1025521 h 1988131"/>
                <a:gd name="connsiteX1670" fmla="*/ 664020 w 1607795"/>
                <a:gd name="connsiteY1670" fmla="*/ 1025271 h 1988131"/>
                <a:gd name="connsiteX1671" fmla="*/ 670154 w 1607795"/>
                <a:gd name="connsiteY1671" fmla="*/ 1021766 h 1988131"/>
                <a:gd name="connsiteX1672" fmla="*/ 670154 w 1607795"/>
                <a:gd name="connsiteY1672" fmla="*/ 1025271 h 1988131"/>
                <a:gd name="connsiteX1673" fmla="*/ 669278 w 1607795"/>
                <a:gd name="connsiteY1673" fmla="*/ 1031405 h 1988131"/>
                <a:gd name="connsiteX1674" fmla="*/ 675412 w 1607795"/>
                <a:gd name="connsiteY1674" fmla="*/ 1041045 h 1988131"/>
                <a:gd name="connsiteX1675" fmla="*/ 666649 w 1607795"/>
                <a:gd name="connsiteY1675" fmla="*/ 1046302 h 1988131"/>
                <a:gd name="connsiteX1676" fmla="*/ 663143 w 1607795"/>
                <a:gd name="connsiteY1676" fmla="*/ 1046302 h 1988131"/>
                <a:gd name="connsiteX1677" fmla="*/ 663143 w 1607795"/>
                <a:gd name="connsiteY1677" fmla="*/ 1067584 h 1988131"/>
                <a:gd name="connsiteX1678" fmla="*/ 668401 w 1607795"/>
                <a:gd name="connsiteY1678" fmla="*/ 1069086 h 1988131"/>
                <a:gd name="connsiteX1679" fmla="*/ 671906 w 1607795"/>
                <a:gd name="connsiteY1679" fmla="*/ 1074344 h 1988131"/>
                <a:gd name="connsiteX1680" fmla="*/ 670154 w 1607795"/>
                <a:gd name="connsiteY1680" fmla="*/ 1075045 h 1988131"/>
                <a:gd name="connsiteX1681" fmla="*/ 670154 w 1607795"/>
                <a:gd name="connsiteY1681" fmla="*/ 1076096 h 1988131"/>
                <a:gd name="connsiteX1682" fmla="*/ 661391 w 1607795"/>
                <a:gd name="connsiteY1682" fmla="*/ 1077849 h 1988131"/>
                <a:gd name="connsiteX1683" fmla="*/ 657886 w 1607795"/>
                <a:gd name="connsiteY1683" fmla="*/ 1083107 h 1988131"/>
                <a:gd name="connsiteX1684" fmla="*/ 668401 w 1607795"/>
                <a:gd name="connsiteY1684" fmla="*/ 1084859 h 1988131"/>
                <a:gd name="connsiteX1685" fmla="*/ 680669 w 1607795"/>
                <a:gd name="connsiteY1685" fmla="*/ 1083107 h 1988131"/>
                <a:gd name="connsiteX1686" fmla="*/ 680669 w 1607795"/>
                <a:gd name="connsiteY1686" fmla="*/ 1076096 h 1988131"/>
                <a:gd name="connsiteX1687" fmla="*/ 677164 w 1607795"/>
                <a:gd name="connsiteY1687" fmla="*/ 1076096 h 1988131"/>
                <a:gd name="connsiteX1688" fmla="*/ 675412 w 1607795"/>
                <a:gd name="connsiteY1688" fmla="*/ 1074344 h 1988131"/>
                <a:gd name="connsiteX1689" fmla="*/ 675412 w 1607795"/>
                <a:gd name="connsiteY1689" fmla="*/ 1072591 h 1988131"/>
                <a:gd name="connsiteX1690" fmla="*/ 672783 w 1607795"/>
                <a:gd name="connsiteY1690" fmla="*/ 1073468 h 1988131"/>
                <a:gd name="connsiteX1691" fmla="*/ 671906 w 1607795"/>
                <a:gd name="connsiteY1691" fmla="*/ 1074344 h 1988131"/>
                <a:gd name="connsiteX1692" fmla="*/ 674536 w 1607795"/>
                <a:gd name="connsiteY1692" fmla="*/ 1067333 h 1988131"/>
                <a:gd name="connsiteX1693" fmla="*/ 677164 w 1607795"/>
                <a:gd name="connsiteY1693" fmla="*/ 1060323 h 1988131"/>
                <a:gd name="connsiteX1694" fmla="*/ 680669 w 1607795"/>
                <a:gd name="connsiteY1694" fmla="*/ 1060323 h 1988131"/>
                <a:gd name="connsiteX1695" fmla="*/ 680669 w 1607795"/>
                <a:gd name="connsiteY1695" fmla="*/ 1049807 h 1988131"/>
                <a:gd name="connsiteX1696" fmla="*/ 680888 w 1607795"/>
                <a:gd name="connsiteY1696" fmla="*/ 1044550 h 1988131"/>
                <a:gd name="connsiteX1697" fmla="*/ 681222 w 1607795"/>
                <a:gd name="connsiteY1697" fmla="*/ 1040098 h 1988131"/>
                <a:gd name="connsiteX1698" fmla="*/ 678917 w 1607795"/>
                <a:gd name="connsiteY1698" fmla="*/ 1034910 h 1988131"/>
                <a:gd name="connsiteX1699" fmla="*/ 682370 w 1607795"/>
                <a:gd name="connsiteY1699" fmla="*/ 1028869 h 1988131"/>
                <a:gd name="connsiteX1700" fmla="*/ 682642 w 1607795"/>
                <a:gd name="connsiteY1700" fmla="*/ 1026585 h 1988131"/>
                <a:gd name="connsiteX1701" fmla="*/ 684175 w 1607795"/>
                <a:gd name="connsiteY1701" fmla="*/ 1020013 h 1988131"/>
                <a:gd name="connsiteX1702" fmla="*/ 687938 w 1607795"/>
                <a:gd name="connsiteY1702" fmla="*/ 1026035 h 1988131"/>
                <a:gd name="connsiteX1703" fmla="*/ 691185 w 1607795"/>
                <a:gd name="connsiteY1703" fmla="*/ 962178 h 1988131"/>
                <a:gd name="connsiteX1704" fmla="*/ 699948 w 1607795"/>
                <a:gd name="connsiteY1704" fmla="*/ 963930 h 1988131"/>
                <a:gd name="connsiteX1705" fmla="*/ 694691 w 1607795"/>
                <a:gd name="connsiteY1705" fmla="*/ 972693 h 1988131"/>
                <a:gd name="connsiteX1706" fmla="*/ 695566 w 1607795"/>
                <a:gd name="connsiteY1706" fmla="*/ 974446 h 1988131"/>
                <a:gd name="connsiteX1707" fmla="*/ 694691 w 1607795"/>
                <a:gd name="connsiteY1707" fmla="*/ 976198 h 1988131"/>
                <a:gd name="connsiteX1708" fmla="*/ 694691 w 1607795"/>
                <a:gd name="connsiteY1708" fmla="*/ 981456 h 1988131"/>
                <a:gd name="connsiteX1709" fmla="*/ 697319 w 1607795"/>
                <a:gd name="connsiteY1709" fmla="*/ 996353 h 1988131"/>
                <a:gd name="connsiteX1710" fmla="*/ 698196 w 1607795"/>
                <a:gd name="connsiteY1710" fmla="*/ 1011250 h 1988131"/>
                <a:gd name="connsiteX1711" fmla="*/ 694691 w 1607795"/>
                <a:gd name="connsiteY1711" fmla="*/ 1021766 h 1988131"/>
                <a:gd name="connsiteX1712" fmla="*/ 694691 w 1607795"/>
                <a:gd name="connsiteY1712" fmla="*/ 1027024 h 1988131"/>
                <a:gd name="connsiteX1713" fmla="*/ 699948 w 1607795"/>
                <a:gd name="connsiteY1713" fmla="*/ 1032282 h 1988131"/>
                <a:gd name="connsiteX1714" fmla="*/ 698196 w 1607795"/>
                <a:gd name="connsiteY1714" fmla="*/ 1048055 h 1988131"/>
                <a:gd name="connsiteX1715" fmla="*/ 691185 w 1607795"/>
                <a:gd name="connsiteY1715" fmla="*/ 1048055 h 1988131"/>
                <a:gd name="connsiteX1716" fmla="*/ 694691 w 1607795"/>
                <a:gd name="connsiteY1716" fmla="*/ 1060323 h 1988131"/>
                <a:gd name="connsiteX1717" fmla="*/ 693814 w 1607795"/>
                <a:gd name="connsiteY1717" fmla="*/ 1063828 h 1988131"/>
                <a:gd name="connsiteX1718" fmla="*/ 690134 w 1607795"/>
                <a:gd name="connsiteY1718" fmla="*/ 1064646 h 1988131"/>
                <a:gd name="connsiteX1719" fmla="*/ 689432 w 1607795"/>
                <a:gd name="connsiteY1719" fmla="*/ 1065581 h 1988131"/>
                <a:gd name="connsiteX1720" fmla="*/ 685928 w 1607795"/>
                <a:gd name="connsiteY1720" fmla="*/ 1070839 h 1988131"/>
                <a:gd name="connsiteX1721" fmla="*/ 689432 w 1607795"/>
                <a:gd name="connsiteY1721" fmla="*/ 1076973 h 1988131"/>
                <a:gd name="connsiteX1722" fmla="*/ 689432 w 1607795"/>
                <a:gd name="connsiteY1722" fmla="*/ 1083107 h 1988131"/>
                <a:gd name="connsiteX1723" fmla="*/ 682423 w 1607795"/>
                <a:gd name="connsiteY1723" fmla="*/ 1104138 h 1988131"/>
                <a:gd name="connsiteX1724" fmla="*/ 685928 w 1607795"/>
                <a:gd name="connsiteY1724" fmla="*/ 1118159 h 1988131"/>
                <a:gd name="connsiteX1725" fmla="*/ 689432 w 1607795"/>
                <a:gd name="connsiteY1725" fmla="*/ 1123417 h 1988131"/>
                <a:gd name="connsiteX1726" fmla="*/ 687680 w 1607795"/>
                <a:gd name="connsiteY1726" fmla="*/ 1137437 h 1988131"/>
                <a:gd name="connsiteX1727" fmla="*/ 689432 w 1607795"/>
                <a:gd name="connsiteY1727" fmla="*/ 1149706 h 1988131"/>
                <a:gd name="connsiteX1728" fmla="*/ 694691 w 1607795"/>
                <a:gd name="connsiteY1728" fmla="*/ 1151458 h 1988131"/>
                <a:gd name="connsiteX1729" fmla="*/ 701701 w 1607795"/>
                <a:gd name="connsiteY1729" fmla="*/ 1051560 h 1988131"/>
                <a:gd name="connsiteX1730" fmla="*/ 706959 w 1607795"/>
                <a:gd name="connsiteY1730" fmla="*/ 998982 h 1988131"/>
                <a:gd name="connsiteX1731" fmla="*/ 708711 w 1607795"/>
                <a:gd name="connsiteY1731" fmla="*/ 998982 h 1988131"/>
                <a:gd name="connsiteX1732" fmla="*/ 710464 w 1607795"/>
                <a:gd name="connsiteY1732" fmla="*/ 1001611 h 1988131"/>
                <a:gd name="connsiteX1733" fmla="*/ 712216 w 1607795"/>
                <a:gd name="connsiteY1733" fmla="*/ 1004240 h 1988131"/>
                <a:gd name="connsiteX1734" fmla="*/ 712216 w 1607795"/>
                <a:gd name="connsiteY1734" fmla="*/ 1014755 h 1988131"/>
                <a:gd name="connsiteX1735" fmla="*/ 708711 w 1607795"/>
                <a:gd name="connsiteY1735" fmla="*/ 1034034 h 1988131"/>
                <a:gd name="connsiteX1736" fmla="*/ 706959 w 1607795"/>
                <a:gd name="connsiteY1736" fmla="*/ 1034034 h 1988131"/>
                <a:gd name="connsiteX1737" fmla="*/ 703454 w 1607795"/>
                <a:gd name="connsiteY1737" fmla="*/ 1049807 h 1988131"/>
                <a:gd name="connsiteX1738" fmla="*/ 698196 w 1607795"/>
                <a:gd name="connsiteY1738" fmla="*/ 1123417 h 1988131"/>
                <a:gd name="connsiteX1739" fmla="*/ 699948 w 1607795"/>
                <a:gd name="connsiteY1739" fmla="*/ 1137437 h 1988131"/>
                <a:gd name="connsiteX1740" fmla="*/ 694691 w 1607795"/>
                <a:gd name="connsiteY1740" fmla="*/ 1168984 h 1988131"/>
                <a:gd name="connsiteX1741" fmla="*/ 694691 w 1607795"/>
                <a:gd name="connsiteY1741" fmla="*/ 1181253 h 1988131"/>
                <a:gd name="connsiteX1742" fmla="*/ 699948 w 1607795"/>
                <a:gd name="connsiteY1742" fmla="*/ 1204036 h 1988131"/>
                <a:gd name="connsiteX1743" fmla="*/ 701701 w 1607795"/>
                <a:gd name="connsiteY1743" fmla="*/ 1211047 h 1988131"/>
                <a:gd name="connsiteX1744" fmla="*/ 694691 w 1607795"/>
                <a:gd name="connsiteY1744" fmla="*/ 1223315 h 1988131"/>
                <a:gd name="connsiteX1745" fmla="*/ 682423 w 1607795"/>
                <a:gd name="connsiteY1745" fmla="*/ 1247851 h 1988131"/>
                <a:gd name="connsiteX1746" fmla="*/ 666649 w 1607795"/>
                <a:gd name="connsiteY1746" fmla="*/ 1265377 h 1988131"/>
                <a:gd name="connsiteX1747" fmla="*/ 661391 w 1607795"/>
                <a:gd name="connsiteY1747" fmla="*/ 1270635 h 1988131"/>
                <a:gd name="connsiteX1748" fmla="*/ 659638 w 1607795"/>
                <a:gd name="connsiteY1748" fmla="*/ 1286408 h 1988131"/>
                <a:gd name="connsiteX1749" fmla="*/ 657886 w 1607795"/>
                <a:gd name="connsiteY1749" fmla="*/ 1303934 h 1988131"/>
                <a:gd name="connsiteX1750" fmla="*/ 650875 w 1607795"/>
                <a:gd name="connsiteY1750" fmla="*/ 1307440 h 1988131"/>
                <a:gd name="connsiteX1751" fmla="*/ 640360 w 1607795"/>
                <a:gd name="connsiteY1751" fmla="*/ 1303934 h 1988131"/>
                <a:gd name="connsiteX1752" fmla="*/ 637731 w 1607795"/>
                <a:gd name="connsiteY1752" fmla="*/ 1303934 h 1988131"/>
                <a:gd name="connsiteX1753" fmla="*/ 633349 w 1607795"/>
                <a:gd name="connsiteY1753" fmla="*/ 1303934 h 1988131"/>
                <a:gd name="connsiteX1754" fmla="*/ 614071 w 1607795"/>
                <a:gd name="connsiteY1754" fmla="*/ 1307440 h 1988131"/>
                <a:gd name="connsiteX1755" fmla="*/ 607937 w 1607795"/>
                <a:gd name="connsiteY1755" fmla="*/ 1310945 h 1988131"/>
                <a:gd name="connsiteX1756" fmla="*/ 608813 w 1607795"/>
                <a:gd name="connsiteY1756" fmla="*/ 1316203 h 1988131"/>
                <a:gd name="connsiteX1757" fmla="*/ 604431 w 1607795"/>
                <a:gd name="connsiteY1757" fmla="*/ 1315326 h 1988131"/>
                <a:gd name="connsiteX1758" fmla="*/ 605308 w 1607795"/>
                <a:gd name="connsiteY1758" fmla="*/ 1312697 h 1988131"/>
                <a:gd name="connsiteX1759" fmla="*/ 579019 w 1607795"/>
                <a:gd name="connsiteY1759" fmla="*/ 1316203 h 1988131"/>
                <a:gd name="connsiteX1760" fmla="*/ 580772 w 1607795"/>
                <a:gd name="connsiteY1760" fmla="*/ 1323213 h 1988131"/>
                <a:gd name="connsiteX1761" fmla="*/ 580772 w 1607795"/>
                <a:gd name="connsiteY1761" fmla="*/ 1330224 h 1988131"/>
                <a:gd name="connsiteX1762" fmla="*/ 579019 w 1607795"/>
                <a:gd name="connsiteY1762" fmla="*/ 1332852 h 1988131"/>
                <a:gd name="connsiteX1763" fmla="*/ 577266 w 1607795"/>
                <a:gd name="connsiteY1763" fmla="*/ 1335481 h 1988131"/>
                <a:gd name="connsiteX1764" fmla="*/ 579019 w 1607795"/>
                <a:gd name="connsiteY1764" fmla="*/ 1344244 h 1988131"/>
                <a:gd name="connsiteX1765" fmla="*/ 566750 w 1607795"/>
                <a:gd name="connsiteY1765" fmla="*/ 1342492 h 1988131"/>
                <a:gd name="connsiteX1766" fmla="*/ 550977 w 1607795"/>
                <a:gd name="connsiteY1766" fmla="*/ 1347749 h 1988131"/>
                <a:gd name="connsiteX1767" fmla="*/ 554482 w 1607795"/>
                <a:gd name="connsiteY1767" fmla="*/ 1356512 h 1988131"/>
                <a:gd name="connsiteX1768" fmla="*/ 543967 w 1607795"/>
                <a:gd name="connsiteY1768" fmla="*/ 1356512 h 1988131"/>
                <a:gd name="connsiteX1769" fmla="*/ 540462 w 1607795"/>
                <a:gd name="connsiteY1769" fmla="*/ 1360018 h 1988131"/>
                <a:gd name="connsiteX1770" fmla="*/ 533451 w 1607795"/>
                <a:gd name="connsiteY1770" fmla="*/ 1360018 h 1988131"/>
                <a:gd name="connsiteX1771" fmla="*/ 529946 w 1607795"/>
                <a:gd name="connsiteY1771" fmla="*/ 1360018 h 1988131"/>
                <a:gd name="connsiteX1772" fmla="*/ 498399 w 1607795"/>
                <a:gd name="connsiteY1772" fmla="*/ 1367028 h 1988131"/>
                <a:gd name="connsiteX1773" fmla="*/ 473863 w 1607795"/>
                <a:gd name="connsiteY1773" fmla="*/ 1386307 h 1988131"/>
                <a:gd name="connsiteX1774" fmla="*/ 462471 w 1607795"/>
                <a:gd name="connsiteY1774" fmla="*/ 1392441 h 1988131"/>
                <a:gd name="connsiteX1775" fmla="*/ 454584 w 1607795"/>
                <a:gd name="connsiteY1775" fmla="*/ 1396822 h 1988131"/>
                <a:gd name="connsiteX1776" fmla="*/ 455460 w 1607795"/>
                <a:gd name="connsiteY1776" fmla="*/ 1397699 h 1988131"/>
                <a:gd name="connsiteX1777" fmla="*/ 456337 w 1607795"/>
                <a:gd name="connsiteY1777" fmla="*/ 1398575 h 1988131"/>
                <a:gd name="connsiteX1778" fmla="*/ 437058 w 1607795"/>
                <a:gd name="connsiteY1778" fmla="*/ 1417853 h 1988131"/>
                <a:gd name="connsiteX1779" fmla="*/ 407264 w 1607795"/>
                <a:gd name="connsiteY1779" fmla="*/ 1430122 h 1988131"/>
                <a:gd name="connsiteX1780" fmla="*/ 387985 w 1607795"/>
                <a:gd name="connsiteY1780" fmla="*/ 1435379 h 1988131"/>
                <a:gd name="connsiteX1781" fmla="*/ 366954 w 1607795"/>
                <a:gd name="connsiteY1781" fmla="*/ 1440199 h 1988131"/>
                <a:gd name="connsiteX1782" fmla="*/ 361327 w 1607795"/>
                <a:gd name="connsiteY1782" fmla="*/ 1441908 h 1988131"/>
                <a:gd name="connsiteX1783" fmla="*/ 368707 w 1607795"/>
                <a:gd name="connsiteY1783" fmla="*/ 1447648 h 1988131"/>
                <a:gd name="connsiteX1784" fmla="*/ 363011 w 1607795"/>
                <a:gd name="connsiteY1784" fmla="*/ 1445457 h 1988131"/>
                <a:gd name="connsiteX1785" fmla="*/ 358762 w 1607795"/>
                <a:gd name="connsiteY1785" fmla="*/ 1442686 h 1988131"/>
                <a:gd name="connsiteX1786" fmla="*/ 342418 w 1607795"/>
                <a:gd name="connsiteY1786" fmla="*/ 1447648 h 1988131"/>
                <a:gd name="connsiteX1787" fmla="*/ 317881 w 1607795"/>
                <a:gd name="connsiteY1787" fmla="*/ 1457287 h 1988131"/>
                <a:gd name="connsiteX1788" fmla="*/ 291592 w 1607795"/>
                <a:gd name="connsiteY1788" fmla="*/ 1468679 h 1988131"/>
                <a:gd name="connsiteX1789" fmla="*/ 268808 w 1607795"/>
                <a:gd name="connsiteY1789" fmla="*/ 1470432 h 1988131"/>
                <a:gd name="connsiteX1790" fmla="*/ 291592 w 1607795"/>
                <a:gd name="connsiteY1790" fmla="*/ 1458163 h 1988131"/>
                <a:gd name="connsiteX1791" fmla="*/ 277571 w 1607795"/>
                <a:gd name="connsiteY1791" fmla="*/ 1458163 h 1988131"/>
                <a:gd name="connsiteX1792" fmla="*/ 277571 w 1607795"/>
                <a:gd name="connsiteY1792" fmla="*/ 1453490 h 1988131"/>
                <a:gd name="connsiteX1793" fmla="*/ 270561 w 1607795"/>
                <a:gd name="connsiteY1793" fmla="*/ 1451153 h 1988131"/>
                <a:gd name="connsiteX1794" fmla="*/ 265303 w 1607795"/>
                <a:gd name="connsiteY1794" fmla="*/ 1452029 h 1988131"/>
                <a:gd name="connsiteX1795" fmla="*/ 258293 w 1607795"/>
                <a:gd name="connsiteY1795" fmla="*/ 1447648 h 1988131"/>
                <a:gd name="connsiteX1796" fmla="*/ 281077 w 1607795"/>
                <a:gd name="connsiteY1796" fmla="*/ 1445895 h 1988131"/>
                <a:gd name="connsiteX1797" fmla="*/ 284582 w 1607795"/>
                <a:gd name="connsiteY1797" fmla="*/ 1444142 h 1988131"/>
                <a:gd name="connsiteX1798" fmla="*/ 293345 w 1607795"/>
                <a:gd name="connsiteY1798" fmla="*/ 1445019 h 1988131"/>
                <a:gd name="connsiteX1799" fmla="*/ 300356 w 1607795"/>
                <a:gd name="connsiteY1799" fmla="*/ 1440637 h 1988131"/>
                <a:gd name="connsiteX1800" fmla="*/ 295974 w 1607795"/>
                <a:gd name="connsiteY1800" fmla="*/ 1436256 h 1988131"/>
                <a:gd name="connsiteX1801" fmla="*/ 295097 w 1607795"/>
                <a:gd name="connsiteY1801" fmla="*/ 1431874 h 1988131"/>
                <a:gd name="connsiteX1802" fmla="*/ 296092 w 1607795"/>
                <a:gd name="connsiteY1802" fmla="*/ 1428723 h 1988131"/>
                <a:gd name="connsiteX1803" fmla="*/ 288087 w 1607795"/>
                <a:gd name="connsiteY1803" fmla="*/ 1426616 h 1988131"/>
                <a:gd name="connsiteX1804" fmla="*/ 256540 w 1607795"/>
                <a:gd name="connsiteY1804" fmla="*/ 1416101 h 1988131"/>
                <a:gd name="connsiteX1805" fmla="*/ 249530 w 1607795"/>
                <a:gd name="connsiteY1805" fmla="*/ 1414348 h 1988131"/>
                <a:gd name="connsiteX1806" fmla="*/ 242520 w 1607795"/>
                <a:gd name="connsiteY1806" fmla="*/ 1412596 h 1988131"/>
                <a:gd name="connsiteX1807" fmla="*/ 237483 w 1607795"/>
                <a:gd name="connsiteY1807" fmla="*/ 1412065 h 1988131"/>
                <a:gd name="connsiteX1808" fmla="*/ 232004 w 1607795"/>
                <a:gd name="connsiteY1808" fmla="*/ 1414348 h 1988131"/>
                <a:gd name="connsiteX1809" fmla="*/ 216231 w 1607795"/>
                <a:gd name="connsiteY1809" fmla="*/ 1417853 h 1988131"/>
                <a:gd name="connsiteX1810" fmla="*/ 214478 w 1607795"/>
                <a:gd name="connsiteY1810" fmla="*/ 1417853 h 1988131"/>
                <a:gd name="connsiteX1811" fmla="*/ 228734 w 1607795"/>
                <a:gd name="connsiteY1811" fmla="*/ 1411145 h 1988131"/>
                <a:gd name="connsiteX1812" fmla="*/ 209220 w 1607795"/>
                <a:gd name="connsiteY1812" fmla="*/ 1409090 h 1988131"/>
                <a:gd name="connsiteX1813" fmla="*/ 184684 w 1607795"/>
                <a:gd name="connsiteY1813" fmla="*/ 1403833 h 1988131"/>
                <a:gd name="connsiteX1814" fmla="*/ 174168 w 1607795"/>
                <a:gd name="connsiteY1814" fmla="*/ 1398575 h 1988131"/>
                <a:gd name="connsiteX1815" fmla="*/ 167158 w 1607795"/>
                <a:gd name="connsiteY1815" fmla="*/ 1400327 h 1988131"/>
                <a:gd name="connsiteX1816" fmla="*/ 156642 w 1607795"/>
                <a:gd name="connsiteY1816" fmla="*/ 1393317 h 1988131"/>
                <a:gd name="connsiteX1817" fmla="*/ 147879 w 1607795"/>
                <a:gd name="connsiteY1817" fmla="*/ 1391565 h 1988131"/>
                <a:gd name="connsiteX1818" fmla="*/ 135611 w 1607795"/>
                <a:gd name="connsiteY1818" fmla="*/ 1389812 h 1988131"/>
                <a:gd name="connsiteX1819" fmla="*/ 128601 w 1607795"/>
                <a:gd name="connsiteY1819" fmla="*/ 1388059 h 1988131"/>
                <a:gd name="connsiteX1820" fmla="*/ 123343 w 1607795"/>
                <a:gd name="connsiteY1820" fmla="*/ 1388059 h 1988131"/>
                <a:gd name="connsiteX1821" fmla="*/ 118085 w 1607795"/>
                <a:gd name="connsiteY1821" fmla="*/ 1384554 h 1988131"/>
                <a:gd name="connsiteX1822" fmla="*/ 102312 w 1607795"/>
                <a:gd name="connsiteY1822" fmla="*/ 1384554 h 1988131"/>
                <a:gd name="connsiteX1823" fmla="*/ 94425 w 1607795"/>
                <a:gd name="connsiteY1823" fmla="*/ 1383678 h 1988131"/>
                <a:gd name="connsiteX1824" fmla="*/ 84786 w 1607795"/>
                <a:gd name="connsiteY1824" fmla="*/ 1379296 h 1988131"/>
                <a:gd name="connsiteX1825" fmla="*/ 118085 w 1607795"/>
                <a:gd name="connsiteY1825" fmla="*/ 1375791 h 1988131"/>
                <a:gd name="connsiteX1826" fmla="*/ 112827 w 1607795"/>
                <a:gd name="connsiteY1826" fmla="*/ 1375791 h 1988131"/>
                <a:gd name="connsiteX1827" fmla="*/ 102312 w 1607795"/>
                <a:gd name="connsiteY1827" fmla="*/ 1370533 h 1988131"/>
                <a:gd name="connsiteX1828" fmla="*/ 98806 w 1607795"/>
                <a:gd name="connsiteY1828" fmla="*/ 1370533 h 1988131"/>
                <a:gd name="connsiteX1829" fmla="*/ 95301 w 1607795"/>
                <a:gd name="connsiteY1829" fmla="*/ 1370533 h 1988131"/>
                <a:gd name="connsiteX1830" fmla="*/ 84786 w 1607795"/>
                <a:gd name="connsiteY1830" fmla="*/ 1370533 h 1988131"/>
                <a:gd name="connsiteX1831" fmla="*/ 47981 w 1607795"/>
                <a:gd name="connsiteY1831" fmla="*/ 1365275 h 1988131"/>
                <a:gd name="connsiteX1832" fmla="*/ 43599 w 1607795"/>
                <a:gd name="connsiteY1832" fmla="*/ 1364399 h 1988131"/>
                <a:gd name="connsiteX1833" fmla="*/ 40971 w 1607795"/>
                <a:gd name="connsiteY1833" fmla="*/ 1365275 h 1988131"/>
                <a:gd name="connsiteX1834" fmla="*/ 33960 w 1607795"/>
                <a:gd name="connsiteY1834" fmla="*/ 1367028 h 1988131"/>
                <a:gd name="connsiteX1835" fmla="*/ 21692 w 1607795"/>
                <a:gd name="connsiteY1835" fmla="*/ 1367028 h 1988131"/>
                <a:gd name="connsiteX1836" fmla="*/ 11176 w 1607795"/>
                <a:gd name="connsiteY1836" fmla="*/ 1365275 h 1988131"/>
                <a:gd name="connsiteX1837" fmla="*/ 4166 w 1607795"/>
                <a:gd name="connsiteY1837" fmla="*/ 1361770 h 1988131"/>
                <a:gd name="connsiteX1838" fmla="*/ 0 w 1607795"/>
                <a:gd name="connsiteY1838" fmla="*/ 1359271 h 1988131"/>
                <a:gd name="connsiteX1839" fmla="*/ 0 w 1607795"/>
                <a:gd name="connsiteY1839" fmla="*/ 1167804 h 1988131"/>
                <a:gd name="connsiteX1840" fmla="*/ 7671 w 1607795"/>
                <a:gd name="connsiteY1840" fmla="*/ 1168984 h 1988131"/>
                <a:gd name="connsiteX1841" fmla="*/ 32207 w 1607795"/>
                <a:gd name="connsiteY1841" fmla="*/ 1172490 h 1988131"/>
                <a:gd name="connsiteX1842" fmla="*/ 35713 w 1607795"/>
                <a:gd name="connsiteY1842" fmla="*/ 1177747 h 1988131"/>
                <a:gd name="connsiteX1843" fmla="*/ 32207 w 1607795"/>
                <a:gd name="connsiteY1843" fmla="*/ 1177747 h 1988131"/>
                <a:gd name="connsiteX1844" fmla="*/ 52363 w 1607795"/>
                <a:gd name="connsiteY1844" fmla="*/ 1183881 h 1988131"/>
                <a:gd name="connsiteX1845" fmla="*/ 69012 w 1607795"/>
                <a:gd name="connsiteY1845" fmla="*/ 1184758 h 1988131"/>
                <a:gd name="connsiteX1846" fmla="*/ 47981 w 1607795"/>
                <a:gd name="connsiteY1846" fmla="*/ 1188263 h 1988131"/>
                <a:gd name="connsiteX1847" fmla="*/ 54115 w 1607795"/>
                <a:gd name="connsiteY1847" fmla="*/ 1194397 h 1988131"/>
                <a:gd name="connsiteX1848" fmla="*/ 60249 w 1607795"/>
                <a:gd name="connsiteY1848" fmla="*/ 1198778 h 1988131"/>
                <a:gd name="connsiteX1849" fmla="*/ 63755 w 1607795"/>
                <a:gd name="connsiteY1849" fmla="*/ 1198778 h 1988131"/>
                <a:gd name="connsiteX1850" fmla="*/ 69012 w 1607795"/>
                <a:gd name="connsiteY1850" fmla="*/ 1202284 h 1988131"/>
                <a:gd name="connsiteX1851" fmla="*/ 70765 w 1607795"/>
                <a:gd name="connsiteY1851" fmla="*/ 1202284 h 1988131"/>
                <a:gd name="connsiteX1852" fmla="*/ 97054 w 1607795"/>
                <a:gd name="connsiteY1852" fmla="*/ 1205789 h 1988131"/>
                <a:gd name="connsiteX1853" fmla="*/ 107569 w 1607795"/>
                <a:gd name="connsiteY1853" fmla="*/ 1209294 h 1988131"/>
                <a:gd name="connsiteX1854" fmla="*/ 151384 w 1607795"/>
                <a:gd name="connsiteY1854" fmla="*/ 1209294 h 1988131"/>
                <a:gd name="connsiteX1855" fmla="*/ 160147 w 1607795"/>
                <a:gd name="connsiteY1855" fmla="*/ 1212799 h 1988131"/>
                <a:gd name="connsiteX1856" fmla="*/ 163653 w 1607795"/>
                <a:gd name="connsiteY1856" fmla="*/ 1207541 h 1988131"/>
                <a:gd name="connsiteX1857" fmla="*/ 171300 w 1607795"/>
                <a:gd name="connsiteY1857" fmla="*/ 1206586 h 1988131"/>
                <a:gd name="connsiteX1858" fmla="*/ 168910 w 1607795"/>
                <a:gd name="connsiteY1858" fmla="*/ 1206227 h 1988131"/>
                <a:gd name="connsiteX1859" fmla="*/ 163653 w 1607795"/>
                <a:gd name="connsiteY1859" fmla="*/ 1202284 h 1988131"/>
                <a:gd name="connsiteX1860" fmla="*/ 154889 w 1607795"/>
                <a:gd name="connsiteY1860" fmla="*/ 1193521 h 1988131"/>
                <a:gd name="connsiteX1861" fmla="*/ 147879 w 1607795"/>
                <a:gd name="connsiteY1861" fmla="*/ 1191768 h 1988131"/>
                <a:gd name="connsiteX1862" fmla="*/ 147879 w 1607795"/>
                <a:gd name="connsiteY1862" fmla="*/ 1190015 h 1988131"/>
                <a:gd name="connsiteX1863" fmla="*/ 158395 w 1607795"/>
                <a:gd name="connsiteY1863" fmla="*/ 1188263 h 1988131"/>
                <a:gd name="connsiteX1864" fmla="*/ 156642 w 1607795"/>
                <a:gd name="connsiteY1864" fmla="*/ 1188263 h 1988131"/>
                <a:gd name="connsiteX1865" fmla="*/ 148756 w 1607795"/>
                <a:gd name="connsiteY1865" fmla="*/ 1180376 h 1988131"/>
                <a:gd name="connsiteX1866" fmla="*/ 140869 w 1607795"/>
                <a:gd name="connsiteY1866" fmla="*/ 1172490 h 1988131"/>
                <a:gd name="connsiteX1867" fmla="*/ 126848 w 1607795"/>
                <a:gd name="connsiteY1867" fmla="*/ 1160221 h 1988131"/>
                <a:gd name="connsiteX1868" fmla="*/ 116332 w 1607795"/>
                <a:gd name="connsiteY1868" fmla="*/ 1146200 h 1988131"/>
                <a:gd name="connsiteX1869" fmla="*/ 125096 w 1607795"/>
                <a:gd name="connsiteY1869" fmla="*/ 1149706 h 1988131"/>
                <a:gd name="connsiteX1870" fmla="*/ 150508 w 1607795"/>
                <a:gd name="connsiteY1870" fmla="*/ 1173366 h 1988131"/>
                <a:gd name="connsiteX1871" fmla="*/ 179426 w 1607795"/>
                <a:gd name="connsiteY1871" fmla="*/ 1195273 h 1988131"/>
                <a:gd name="connsiteX1872" fmla="*/ 189722 w 1607795"/>
                <a:gd name="connsiteY1872" fmla="*/ 1204283 h 1988131"/>
                <a:gd name="connsiteX1873" fmla="*/ 191694 w 1607795"/>
                <a:gd name="connsiteY1873" fmla="*/ 1204036 h 1988131"/>
                <a:gd name="connsiteX1874" fmla="*/ 209220 w 1607795"/>
                <a:gd name="connsiteY1874" fmla="*/ 1205789 h 1988131"/>
                <a:gd name="connsiteX1875" fmla="*/ 244272 w 1607795"/>
                <a:gd name="connsiteY1875" fmla="*/ 1216304 h 1988131"/>
                <a:gd name="connsiteX1876" fmla="*/ 247777 w 1607795"/>
                <a:gd name="connsiteY1876" fmla="*/ 1219810 h 1988131"/>
                <a:gd name="connsiteX1877" fmla="*/ 258293 w 1607795"/>
                <a:gd name="connsiteY1877" fmla="*/ 1219810 h 1988131"/>
                <a:gd name="connsiteX1878" fmla="*/ 253911 w 1607795"/>
                <a:gd name="connsiteY1878" fmla="*/ 1217181 h 1988131"/>
                <a:gd name="connsiteX1879" fmla="*/ 251283 w 1607795"/>
                <a:gd name="connsiteY1879" fmla="*/ 1216304 h 1988131"/>
                <a:gd name="connsiteX1880" fmla="*/ 247777 w 1607795"/>
                <a:gd name="connsiteY1880" fmla="*/ 1212799 h 1988131"/>
                <a:gd name="connsiteX1881" fmla="*/ 242520 w 1607795"/>
                <a:gd name="connsiteY1881" fmla="*/ 1211047 h 1988131"/>
                <a:gd name="connsiteX1882" fmla="*/ 242520 w 1607795"/>
                <a:gd name="connsiteY1882" fmla="*/ 1205789 h 1988131"/>
                <a:gd name="connsiteX1883" fmla="*/ 293345 w 1607795"/>
                <a:gd name="connsiteY1883" fmla="*/ 1230325 h 1988131"/>
                <a:gd name="connsiteX1884" fmla="*/ 291592 w 1607795"/>
                <a:gd name="connsiteY1884" fmla="*/ 1221562 h 1988131"/>
                <a:gd name="connsiteX1885" fmla="*/ 275819 w 1607795"/>
                <a:gd name="connsiteY1885" fmla="*/ 1214552 h 1988131"/>
                <a:gd name="connsiteX1886" fmla="*/ 260046 w 1607795"/>
                <a:gd name="connsiteY1886" fmla="*/ 1202284 h 1988131"/>
                <a:gd name="connsiteX1887" fmla="*/ 267056 w 1607795"/>
                <a:gd name="connsiteY1887" fmla="*/ 1205789 h 1988131"/>
                <a:gd name="connsiteX1888" fmla="*/ 309118 w 1607795"/>
                <a:gd name="connsiteY1888" fmla="*/ 1230325 h 1988131"/>
                <a:gd name="connsiteX1889" fmla="*/ 317557 w 1607795"/>
                <a:gd name="connsiteY1889" fmla="*/ 1236232 h 1988131"/>
                <a:gd name="connsiteX1890" fmla="*/ 326276 w 1607795"/>
                <a:gd name="connsiteY1890" fmla="*/ 1235609 h 1988131"/>
                <a:gd name="connsiteX1891" fmla="*/ 321387 w 1607795"/>
                <a:gd name="connsiteY1891" fmla="*/ 1232078 h 1988131"/>
                <a:gd name="connsiteX1892" fmla="*/ 322263 w 1607795"/>
                <a:gd name="connsiteY1892" fmla="*/ 1231201 h 1988131"/>
                <a:gd name="connsiteX1893" fmla="*/ 323139 w 1607795"/>
                <a:gd name="connsiteY1893" fmla="*/ 1230325 h 1988131"/>
                <a:gd name="connsiteX1894" fmla="*/ 329485 w 1607795"/>
                <a:gd name="connsiteY1894" fmla="*/ 1234292 h 1988131"/>
                <a:gd name="connsiteX1895" fmla="*/ 345923 w 1607795"/>
                <a:gd name="connsiteY1895" fmla="*/ 1226820 h 1988131"/>
                <a:gd name="connsiteX1896" fmla="*/ 356439 w 1607795"/>
                <a:gd name="connsiteY1896" fmla="*/ 1223315 h 1988131"/>
                <a:gd name="connsiteX1897" fmla="*/ 359944 w 1607795"/>
                <a:gd name="connsiteY1897" fmla="*/ 1219810 h 1988131"/>
                <a:gd name="connsiteX1898" fmla="*/ 376594 w 1607795"/>
                <a:gd name="connsiteY1898" fmla="*/ 1209294 h 1988131"/>
                <a:gd name="connsiteX1899" fmla="*/ 393243 w 1607795"/>
                <a:gd name="connsiteY1899" fmla="*/ 1198778 h 1988131"/>
                <a:gd name="connsiteX1900" fmla="*/ 435306 w 1607795"/>
                <a:gd name="connsiteY1900" fmla="*/ 1161974 h 1988131"/>
                <a:gd name="connsiteX1901" fmla="*/ 447574 w 1607795"/>
                <a:gd name="connsiteY1901" fmla="*/ 1144448 h 1988131"/>
                <a:gd name="connsiteX1902" fmla="*/ 455460 w 1607795"/>
                <a:gd name="connsiteY1902" fmla="*/ 1141819 h 1988131"/>
                <a:gd name="connsiteX1903" fmla="*/ 463347 w 1607795"/>
                <a:gd name="connsiteY1903" fmla="*/ 1139190 h 1988131"/>
                <a:gd name="connsiteX1904" fmla="*/ 475615 w 1607795"/>
                <a:gd name="connsiteY1904" fmla="*/ 1130427 h 1988131"/>
                <a:gd name="connsiteX1905" fmla="*/ 463347 w 1607795"/>
                <a:gd name="connsiteY1905" fmla="*/ 1137437 h 1988131"/>
                <a:gd name="connsiteX1906" fmla="*/ 461594 w 1607795"/>
                <a:gd name="connsiteY1906" fmla="*/ 1131303 h 1988131"/>
                <a:gd name="connsiteX1907" fmla="*/ 463347 w 1607795"/>
                <a:gd name="connsiteY1907" fmla="*/ 1126922 h 1988131"/>
                <a:gd name="connsiteX1908" fmla="*/ 473863 w 1607795"/>
                <a:gd name="connsiteY1908" fmla="*/ 1118159 h 1988131"/>
                <a:gd name="connsiteX1909" fmla="*/ 475615 w 1607795"/>
                <a:gd name="connsiteY1909" fmla="*/ 1095375 h 1988131"/>
                <a:gd name="connsiteX1910" fmla="*/ 477368 w 1607795"/>
                <a:gd name="connsiteY1910" fmla="*/ 1083107 h 1988131"/>
                <a:gd name="connsiteX1911" fmla="*/ 482626 w 1607795"/>
                <a:gd name="connsiteY1911" fmla="*/ 1091870 h 1988131"/>
                <a:gd name="connsiteX1912" fmla="*/ 489636 w 1607795"/>
                <a:gd name="connsiteY1912" fmla="*/ 1079602 h 1988131"/>
                <a:gd name="connsiteX1913" fmla="*/ 487008 w 1607795"/>
                <a:gd name="connsiteY1913" fmla="*/ 1072591 h 1988131"/>
                <a:gd name="connsiteX1914" fmla="*/ 485231 w 1607795"/>
                <a:gd name="connsiteY1914" fmla="*/ 1069749 h 1988131"/>
                <a:gd name="connsiteX1915" fmla="*/ 484378 w 1607795"/>
                <a:gd name="connsiteY1915" fmla="*/ 1072591 h 1988131"/>
                <a:gd name="connsiteX1916" fmla="*/ 485254 w 1607795"/>
                <a:gd name="connsiteY1916" fmla="*/ 1078725 h 1988131"/>
                <a:gd name="connsiteX1917" fmla="*/ 482626 w 1607795"/>
                <a:gd name="connsiteY1917" fmla="*/ 1084859 h 1988131"/>
                <a:gd name="connsiteX1918" fmla="*/ 480873 w 1607795"/>
                <a:gd name="connsiteY1918" fmla="*/ 1077849 h 1988131"/>
                <a:gd name="connsiteX1919" fmla="*/ 480873 w 1607795"/>
                <a:gd name="connsiteY1919" fmla="*/ 1072591 h 1988131"/>
                <a:gd name="connsiteX1920" fmla="*/ 480564 w 1607795"/>
                <a:gd name="connsiteY1920" fmla="*/ 1071045 h 1988131"/>
                <a:gd name="connsiteX1921" fmla="*/ 479121 w 1607795"/>
                <a:gd name="connsiteY1921" fmla="*/ 1076096 h 1988131"/>
                <a:gd name="connsiteX1922" fmla="*/ 478098 w 1607795"/>
                <a:gd name="connsiteY1922" fmla="*/ 1065873 h 1988131"/>
                <a:gd name="connsiteX1923" fmla="*/ 475615 w 1607795"/>
                <a:gd name="connsiteY1923" fmla="*/ 1070839 h 1988131"/>
                <a:gd name="connsiteX1924" fmla="*/ 477368 w 1607795"/>
                <a:gd name="connsiteY1924" fmla="*/ 1076096 h 1988131"/>
                <a:gd name="connsiteX1925" fmla="*/ 472461 w 1607795"/>
                <a:gd name="connsiteY1925" fmla="*/ 1073643 h 1988131"/>
                <a:gd name="connsiteX1926" fmla="*/ 473863 w 1607795"/>
                <a:gd name="connsiteY1926" fmla="*/ 1077849 h 1988131"/>
                <a:gd name="connsiteX1927" fmla="*/ 459842 w 1607795"/>
                <a:gd name="connsiteY1927" fmla="*/ 1083107 h 1988131"/>
                <a:gd name="connsiteX1928" fmla="*/ 461594 w 1607795"/>
                <a:gd name="connsiteY1928" fmla="*/ 1076096 h 1988131"/>
                <a:gd name="connsiteX1929" fmla="*/ 462471 w 1607795"/>
                <a:gd name="connsiteY1929" fmla="*/ 1072591 h 1988131"/>
                <a:gd name="connsiteX1930" fmla="*/ 464291 w 1607795"/>
                <a:gd name="connsiteY1930" fmla="*/ 1071782 h 1988131"/>
                <a:gd name="connsiteX1931" fmla="*/ 469214 w 1607795"/>
                <a:gd name="connsiteY1931" fmla="*/ 1063904 h 1988131"/>
                <a:gd name="connsiteX1932" fmla="*/ 463347 w 1607795"/>
                <a:gd name="connsiteY1932" fmla="*/ 1065581 h 1988131"/>
                <a:gd name="connsiteX1933" fmla="*/ 454584 w 1607795"/>
                <a:gd name="connsiteY1933" fmla="*/ 1074344 h 1988131"/>
                <a:gd name="connsiteX1934" fmla="*/ 456337 w 1607795"/>
                <a:gd name="connsiteY1934" fmla="*/ 1056818 h 1988131"/>
                <a:gd name="connsiteX1935" fmla="*/ 465100 w 1607795"/>
                <a:gd name="connsiteY1935" fmla="*/ 1051560 h 1988131"/>
                <a:gd name="connsiteX1936" fmla="*/ 463347 w 1607795"/>
                <a:gd name="connsiteY1936" fmla="*/ 1060323 h 1988131"/>
                <a:gd name="connsiteX1937" fmla="*/ 468605 w 1607795"/>
                <a:gd name="connsiteY1937" fmla="*/ 1056818 h 1988131"/>
                <a:gd name="connsiteX1938" fmla="*/ 473863 w 1607795"/>
                <a:gd name="connsiteY1938" fmla="*/ 1053313 h 1988131"/>
                <a:gd name="connsiteX1939" fmla="*/ 474467 w 1607795"/>
                <a:gd name="connsiteY1939" fmla="*/ 1056334 h 1988131"/>
                <a:gd name="connsiteX1940" fmla="*/ 477542 w 1607795"/>
                <a:gd name="connsiteY1940" fmla="*/ 1053875 h 1988131"/>
                <a:gd name="connsiteX1941" fmla="*/ 477806 w 1607795"/>
                <a:gd name="connsiteY1941" fmla="*/ 1046741 h 1988131"/>
                <a:gd name="connsiteX1942" fmla="*/ 479121 w 1607795"/>
                <a:gd name="connsiteY1942" fmla="*/ 1039292 h 1988131"/>
                <a:gd name="connsiteX1943" fmla="*/ 484378 w 1607795"/>
                <a:gd name="connsiteY1943" fmla="*/ 1021766 h 1988131"/>
                <a:gd name="connsiteX1944" fmla="*/ 482626 w 1607795"/>
                <a:gd name="connsiteY1944" fmla="*/ 1041045 h 1988131"/>
                <a:gd name="connsiteX1945" fmla="*/ 482626 w 1607795"/>
                <a:gd name="connsiteY1945" fmla="*/ 1049807 h 1988131"/>
                <a:gd name="connsiteX1946" fmla="*/ 484378 w 1607795"/>
                <a:gd name="connsiteY1946" fmla="*/ 1039292 h 1988131"/>
                <a:gd name="connsiteX1947" fmla="*/ 487884 w 1607795"/>
                <a:gd name="connsiteY1947" fmla="*/ 1039292 h 1988131"/>
                <a:gd name="connsiteX1948" fmla="*/ 489636 w 1607795"/>
                <a:gd name="connsiteY1948" fmla="*/ 1049807 h 1988131"/>
                <a:gd name="connsiteX1949" fmla="*/ 489771 w 1607795"/>
                <a:gd name="connsiteY1949" fmla="*/ 1049807 h 1988131"/>
                <a:gd name="connsiteX1950" fmla="*/ 490513 w 1607795"/>
                <a:gd name="connsiteY1950" fmla="*/ 1040168 h 1988131"/>
                <a:gd name="connsiteX1951" fmla="*/ 491389 w 1607795"/>
                <a:gd name="connsiteY1951" fmla="*/ 1028776 h 1988131"/>
                <a:gd name="connsiteX1952" fmla="*/ 494791 w 1607795"/>
                <a:gd name="connsiteY1952" fmla="*/ 1020838 h 1988131"/>
                <a:gd name="connsiteX1953" fmla="*/ 493141 w 1607795"/>
                <a:gd name="connsiteY1953" fmla="*/ 1020013 h 1988131"/>
                <a:gd name="connsiteX1954" fmla="*/ 496646 w 1607795"/>
                <a:gd name="connsiteY1954" fmla="*/ 1007745 h 1988131"/>
                <a:gd name="connsiteX1955" fmla="*/ 496646 w 1607795"/>
                <a:gd name="connsiteY1955" fmla="*/ 993724 h 1988131"/>
                <a:gd name="connsiteX1956" fmla="*/ 496646 w 1607795"/>
                <a:gd name="connsiteY1956" fmla="*/ 984961 h 1988131"/>
                <a:gd name="connsiteX1957" fmla="*/ 497523 w 1607795"/>
                <a:gd name="connsiteY1957" fmla="*/ 981456 h 1988131"/>
                <a:gd name="connsiteX1958" fmla="*/ 493141 w 1607795"/>
                <a:gd name="connsiteY1958" fmla="*/ 977951 h 1988131"/>
                <a:gd name="connsiteX1959" fmla="*/ 487884 w 1607795"/>
                <a:gd name="connsiteY1959" fmla="*/ 970064 h 1988131"/>
                <a:gd name="connsiteX1960" fmla="*/ 487884 w 1607795"/>
                <a:gd name="connsiteY1960" fmla="*/ 962178 h 1988131"/>
                <a:gd name="connsiteX1961" fmla="*/ 491389 w 1607795"/>
                <a:gd name="connsiteY1961" fmla="*/ 962178 h 1988131"/>
                <a:gd name="connsiteX1962" fmla="*/ 491389 w 1607795"/>
                <a:gd name="connsiteY1962" fmla="*/ 972693 h 1988131"/>
                <a:gd name="connsiteX1963" fmla="*/ 496646 w 1607795"/>
                <a:gd name="connsiteY1963" fmla="*/ 972693 h 1988131"/>
                <a:gd name="connsiteX1964" fmla="*/ 498399 w 1607795"/>
                <a:gd name="connsiteY1964" fmla="*/ 960425 h 1988131"/>
                <a:gd name="connsiteX1965" fmla="*/ 495770 w 1607795"/>
                <a:gd name="connsiteY1965" fmla="*/ 957796 h 1988131"/>
                <a:gd name="connsiteX1966" fmla="*/ 491389 w 1607795"/>
                <a:gd name="connsiteY1966" fmla="*/ 956920 h 1988131"/>
                <a:gd name="connsiteX1967" fmla="*/ 487884 w 1607795"/>
                <a:gd name="connsiteY1967" fmla="*/ 949909 h 1988131"/>
                <a:gd name="connsiteX1968" fmla="*/ 492265 w 1607795"/>
                <a:gd name="connsiteY1968" fmla="*/ 952538 h 1988131"/>
                <a:gd name="connsiteX1969" fmla="*/ 501904 w 1607795"/>
                <a:gd name="connsiteY1969" fmla="*/ 951662 h 1988131"/>
                <a:gd name="connsiteX1970" fmla="*/ 499276 w 1607795"/>
                <a:gd name="connsiteY1970" fmla="*/ 942899 h 1988131"/>
                <a:gd name="connsiteX1971" fmla="*/ 493141 w 1607795"/>
                <a:gd name="connsiteY1971" fmla="*/ 932383 h 1988131"/>
                <a:gd name="connsiteX1972" fmla="*/ 492265 w 1607795"/>
                <a:gd name="connsiteY1972" fmla="*/ 927125 h 1988131"/>
                <a:gd name="connsiteX1973" fmla="*/ 491389 w 1607795"/>
                <a:gd name="connsiteY1973" fmla="*/ 920115 h 1988131"/>
                <a:gd name="connsiteX1974" fmla="*/ 493141 w 1607795"/>
                <a:gd name="connsiteY1974" fmla="*/ 911352 h 1988131"/>
                <a:gd name="connsiteX1975" fmla="*/ 487884 w 1607795"/>
                <a:gd name="connsiteY1975" fmla="*/ 909599 h 1988131"/>
                <a:gd name="connsiteX1976" fmla="*/ 489636 w 1607795"/>
                <a:gd name="connsiteY1976" fmla="*/ 906094 h 1988131"/>
                <a:gd name="connsiteX1977" fmla="*/ 489636 w 1607795"/>
                <a:gd name="connsiteY1977" fmla="*/ 904342 h 1988131"/>
                <a:gd name="connsiteX1978" fmla="*/ 491389 w 1607795"/>
                <a:gd name="connsiteY1978" fmla="*/ 907847 h 1988131"/>
                <a:gd name="connsiteX1979" fmla="*/ 493141 w 1607795"/>
                <a:gd name="connsiteY1979" fmla="*/ 860527 h 1988131"/>
                <a:gd name="connsiteX1980" fmla="*/ 489636 w 1607795"/>
                <a:gd name="connsiteY1980" fmla="*/ 860527 h 1988131"/>
                <a:gd name="connsiteX1981" fmla="*/ 482626 w 1607795"/>
                <a:gd name="connsiteY1981" fmla="*/ 860527 h 1988131"/>
                <a:gd name="connsiteX1982" fmla="*/ 485254 w 1607795"/>
                <a:gd name="connsiteY1982" fmla="*/ 859650 h 1988131"/>
                <a:gd name="connsiteX1983" fmla="*/ 487884 w 1607795"/>
                <a:gd name="connsiteY1983" fmla="*/ 858774 h 1988131"/>
                <a:gd name="connsiteX1984" fmla="*/ 494894 w 1607795"/>
                <a:gd name="connsiteY1984" fmla="*/ 855269 h 1988131"/>
                <a:gd name="connsiteX1985" fmla="*/ 493141 w 1607795"/>
                <a:gd name="connsiteY1985" fmla="*/ 848258 h 1988131"/>
                <a:gd name="connsiteX1986" fmla="*/ 491389 w 1607795"/>
                <a:gd name="connsiteY1986" fmla="*/ 848258 h 1988131"/>
                <a:gd name="connsiteX1987" fmla="*/ 492265 w 1607795"/>
                <a:gd name="connsiteY1987" fmla="*/ 835990 h 1988131"/>
                <a:gd name="connsiteX1988" fmla="*/ 491389 w 1607795"/>
                <a:gd name="connsiteY1988" fmla="*/ 827227 h 1988131"/>
                <a:gd name="connsiteX1989" fmla="*/ 491389 w 1607795"/>
                <a:gd name="connsiteY1989" fmla="*/ 821093 h 1988131"/>
                <a:gd name="connsiteX1990" fmla="*/ 493141 w 1607795"/>
                <a:gd name="connsiteY1990" fmla="*/ 814959 h 1988131"/>
                <a:gd name="connsiteX1991" fmla="*/ 496646 w 1607795"/>
                <a:gd name="connsiteY1991" fmla="*/ 829856 h 1988131"/>
                <a:gd name="connsiteX1992" fmla="*/ 496646 w 1607795"/>
                <a:gd name="connsiteY1992" fmla="*/ 843001 h 1988131"/>
                <a:gd name="connsiteX1993" fmla="*/ 501904 w 1607795"/>
                <a:gd name="connsiteY1993" fmla="*/ 841248 h 1988131"/>
                <a:gd name="connsiteX1994" fmla="*/ 503657 w 1607795"/>
                <a:gd name="connsiteY1994" fmla="*/ 844753 h 1988131"/>
                <a:gd name="connsiteX1995" fmla="*/ 505409 w 1607795"/>
                <a:gd name="connsiteY1995" fmla="*/ 848258 h 1988131"/>
                <a:gd name="connsiteX1996" fmla="*/ 498399 w 1607795"/>
                <a:gd name="connsiteY1996" fmla="*/ 851764 h 1988131"/>
                <a:gd name="connsiteX1997" fmla="*/ 501028 w 1607795"/>
                <a:gd name="connsiteY1997" fmla="*/ 852640 h 1988131"/>
                <a:gd name="connsiteX1998" fmla="*/ 501904 w 1607795"/>
                <a:gd name="connsiteY1998" fmla="*/ 853516 h 1988131"/>
                <a:gd name="connsiteX1999" fmla="*/ 505409 w 1607795"/>
                <a:gd name="connsiteY1999" fmla="*/ 869290 h 1988131"/>
                <a:gd name="connsiteX2000" fmla="*/ 503657 w 1607795"/>
                <a:gd name="connsiteY2000" fmla="*/ 878053 h 1988131"/>
                <a:gd name="connsiteX2001" fmla="*/ 507162 w 1607795"/>
                <a:gd name="connsiteY2001" fmla="*/ 892074 h 1988131"/>
                <a:gd name="connsiteX2002" fmla="*/ 501028 w 1607795"/>
                <a:gd name="connsiteY2002" fmla="*/ 890321 h 1988131"/>
                <a:gd name="connsiteX2003" fmla="*/ 498399 w 1607795"/>
                <a:gd name="connsiteY2003" fmla="*/ 881558 h 1988131"/>
                <a:gd name="connsiteX2004" fmla="*/ 498399 w 1607795"/>
                <a:gd name="connsiteY2004" fmla="*/ 892074 h 1988131"/>
                <a:gd name="connsiteX2005" fmla="*/ 500152 w 1607795"/>
                <a:gd name="connsiteY2005" fmla="*/ 901713 h 1988131"/>
                <a:gd name="connsiteX2006" fmla="*/ 501904 w 1607795"/>
                <a:gd name="connsiteY2006" fmla="*/ 911352 h 1988131"/>
                <a:gd name="connsiteX2007" fmla="*/ 505409 w 1607795"/>
                <a:gd name="connsiteY2007" fmla="*/ 906094 h 1988131"/>
                <a:gd name="connsiteX2008" fmla="*/ 508039 w 1607795"/>
                <a:gd name="connsiteY2008" fmla="*/ 913105 h 1988131"/>
                <a:gd name="connsiteX2009" fmla="*/ 505409 w 1607795"/>
                <a:gd name="connsiteY2009" fmla="*/ 920115 h 1988131"/>
                <a:gd name="connsiteX2010" fmla="*/ 505409 w 1607795"/>
                <a:gd name="connsiteY2010" fmla="*/ 935888 h 1988131"/>
                <a:gd name="connsiteX2011" fmla="*/ 514172 w 1607795"/>
                <a:gd name="connsiteY2011" fmla="*/ 934136 h 1988131"/>
                <a:gd name="connsiteX2012" fmla="*/ 515925 w 1607795"/>
                <a:gd name="connsiteY2012" fmla="*/ 918362 h 1988131"/>
                <a:gd name="connsiteX2013" fmla="*/ 526441 w 1607795"/>
                <a:gd name="connsiteY2013" fmla="*/ 909599 h 1988131"/>
                <a:gd name="connsiteX2014" fmla="*/ 514172 w 1607795"/>
                <a:gd name="connsiteY2014" fmla="*/ 906094 h 1988131"/>
                <a:gd name="connsiteX2015" fmla="*/ 521183 w 1607795"/>
                <a:gd name="connsiteY2015" fmla="*/ 897331 h 1988131"/>
                <a:gd name="connsiteX2016" fmla="*/ 535204 w 1607795"/>
                <a:gd name="connsiteY2016" fmla="*/ 907847 h 1988131"/>
                <a:gd name="connsiteX2017" fmla="*/ 533451 w 1607795"/>
                <a:gd name="connsiteY2017" fmla="*/ 913981 h 1988131"/>
                <a:gd name="connsiteX2018" fmla="*/ 521183 w 1607795"/>
                <a:gd name="connsiteY2018" fmla="*/ 918362 h 1988131"/>
                <a:gd name="connsiteX2019" fmla="*/ 524688 w 1607795"/>
                <a:gd name="connsiteY2019" fmla="*/ 923620 h 1988131"/>
                <a:gd name="connsiteX2020" fmla="*/ 521183 w 1607795"/>
                <a:gd name="connsiteY2020" fmla="*/ 930631 h 1988131"/>
                <a:gd name="connsiteX2021" fmla="*/ 521183 w 1607795"/>
                <a:gd name="connsiteY2021" fmla="*/ 935888 h 1988131"/>
                <a:gd name="connsiteX2022" fmla="*/ 526441 w 1607795"/>
                <a:gd name="connsiteY2022" fmla="*/ 932383 h 1988131"/>
                <a:gd name="connsiteX2023" fmla="*/ 531699 w 1607795"/>
                <a:gd name="connsiteY2023" fmla="*/ 934136 h 1988131"/>
                <a:gd name="connsiteX2024" fmla="*/ 536956 w 1607795"/>
                <a:gd name="connsiteY2024" fmla="*/ 935888 h 1988131"/>
                <a:gd name="connsiteX2025" fmla="*/ 540462 w 1607795"/>
                <a:gd name="connsiteY2025" fmla="*/ 930631 h 1988131"/>
                <a:gd name="connsiteX2026" fmla="*/ 540462 w 1607795"/>
                <a:gd name="connsiteY2026" fmla="*/ 892074 h 1988131"/>
                <a:gd name="connsiteX2027" fmla="*/ 540462 w 1607795"/>
                <a:gd name="connsiteY2027" fmla="*/ 883311 h 1988131"/>
                <a:gd name="connsiteX2028" fmla="*/ 543967 w 1607795"/>
                <a:gd name="connsiteY2028" fmla="*/ 879805 h 1988131"/>
                <a:gd name="connsiteX2029" fmla="*/ 535204 w 1607795"/>
                <a:gd name="connsiteY2029" fmla="*/ 876300 h 1988131"/>
                <a:gd name="connsiteX2030" fmla="*/ 536956 w 1607795"/>
                <a:gd name="connsiteY2030" fmla="*/ 871919 h 1988131"/>
                <a:gd name="connsiteX2031" fmla="*/ 543967 w 1607795"/>
                <a:gd name="connsiteY2031" fmla="*/ 867537 h 1988131"/>
                <a:gd name="connsiteX2032" fmla="*/ 542214 w 1607795"/>
                <a:gd name="connsiteY2032" fmla="*/ 861403 h 1988131"/>
                <a:gd name="connsiteX2033" fmla="*/ 535204 w 1607795"/>
                <a:gd name="connsiteY2033" fmla="*/ 855269 h 1988131"/>
                <a:gd name="connsiteX2034" fmla="*/ 540462 w 1607795"/>
                <a:gd name="connsiteY2034" fmla="*/ 853516 h 1988131"/>
                <a:gd name="connsiteX2035" fmla="*/ 543967 w 1607795"/>
                <a:gd name="connsiteY2035" fmla="*/ 851764 h 1988131"/>
                <a:gd name="connsiteX2036" fmla="*/ 537833 w 1607795"/>
                <a:gd name="connsiteY2036" fmla="*/ 846506 h 1988131"/>
                <a:gd name="connsiteX2037" fmla="*/ 540462 w 1607795"/>
                <a:gd name="connsiteY2037" fmla="*/ 839495 h 1988131"/>
                <a:gd name="connsiteX2038" fmla="*/ 540462 w 1607795"/>
                <a:gd name="connsiteY2038" fmla="*/ 832485 h 1988131"/>
                <a:gd name="connsiteX2039" fmla="*/ 540462 w 1607795"/>
                <a:gd name="connsiteY2039" fmla="*/ 827227 h 1988131"/>
                <a:gd name="connsiteX2040" fmla="*/ 550977 w 1607795"/>
                <a:gd name="connsiteY2040" fmla="*/ 827227 h 1988131"/>
                <a:gd name="connsiteX2041" fmla="*/ 551854 w 1607795"/>
                <a:gd name="connsiteY2041" fmla="*/ 831609 h 1988131"/>
                <a:gd name="connsiteX2042" fmla="*/ 552730 w 1607795"/>
                <a:gd name="connsiteY2042" fmla="*/ 837743 h 1988131"/>
                <a:gd name="connsiteX2043" fmla="*/ 554482 w 1607795"/>
                <a:gd name="connsiteY2043" fmla="*/ 837743 h 1988131"/>
                <a:gd name="connsiteX2044" fmla="*/ 556235 w 1607795"/>
                <a:gd name="connsiteY2044" fmla="*/ 833361 h 1988131"/>
                <a:gd name="connsiteX2045" fmla="*/ 557988 w 1607795"/>
                <a:gd name="connsiteY2045" fmla="*/ 830732 h 1988131"/>
                <a:gd name="connsiteX2046" fmla="*/ 559740 w 1607795"/>
                <a:gd name="connsiteY2046" fmla="*/ 830732 h 1988131"/>
                <a:gd name="connsiteX2047" fmla="*/ 563245 w 1607795"/>
                <a:gd name="connsiteY2047" fmla="*/ 843001 h 1988131"/>
                <a:gd name="connsiteX2048" fmla="*/ 564998 w 1607795"/>
                <a:gd name="connsiteY2048" fmla="*/ 850011 h 1988131"/>
                <a:gd name="connsiteX2049" fmla="*/ 567627 w 1607795"/>
                <a:gd name="connsiteY2049" fmla="*/ 841248 h 1988131"/>
                <a:gd name="connsiteX2050" fmla="*/ 573761 w 1607795"/>
                <a:gd name="connsiteY2050" fmla="*/ 832485 h 1988131"/>
                <a:gd name="connsiteX2051" fmla="*/ 574637 w 1607795"/>
                <a:gd name="connsiteY2051" fmla="*/ 843877 h 1988131"/>
                <a:gd name="connsiteX2052" fmla="*/ 579019 w 1607795"/>
                <a:gd name="connsiteY2052" fmla="*/ 848258 h 1988131"/>
                <a:gd name="connsiteX2053" fmla="*/ 579895 w 1607795"/>
                <a:gd name="connsiteY2053" fmla="*/ 841248 h 1988131"/>
                <a:gd name="connsiteX2054" fmla="*/ 580772 w 1607795"/>
                <a:gd name="connsiteY2054" fmla="*/ 834238 h 1988131"/>
                <a:gd name="connsiteX2055" fmla="*/ 579019 w 1607795"/>
                <a:gd name="connsiteY2055" fmla="*/ 827227 h 1988131"/>
                <a:gd name="connsiteX2056" fmla="*/ 582524 w 1607795"/>
                <a:gd name="connsiteY2056" fmla="*/ 818464 h 1988131"/>
                <a:gd name="connsiteX2057" fmla="*/ 587782 w 1607795"/>
                <a:gd name="connsiteY2057" fmla="*/ 821093 h 1988131"/>
                <a:gd name="connsiteX2058" fmla="*/ 587782 w 1607795"/>
                <a:gd name="connsiteY2058" fmla="*/ 825475 h 1988131"/>
                <a:gd name="connsiteX2059" fmla="*/ 586029 w 1607795"/>
                <a:gd name="connsiteY2059" fmla="*/ 832485 h 1988131"/>
                <a:gd name="connsiteX2060" fmla="*/ 588658 w 1607795"/>
                <a:gd name="connsiteY2060" fmla="*/ 836867 h 1988131"/>
                <a:gd name="connsiteX2061" fmla="*/ 582524 w 1607795"/>
                <a:gd name="connsiteY2061" fmla="*/ 844753 h 1988131"/>
                <a:gd name="connsiteX2062" fmla="*/ 585153 w 1607795"/>
                <a:gd name="connsiteY2062" fmla="*/ 850011 h 1988131"/>
                <a:gd name="connsiteX2063" fmla="*/ 587782 w 1607795"/>
                <a:gd name="connsiteY2063" fmla="*/ 855269 h 1988131"/>
                <a:gd name="connsiteX2064" fmla="*/ 587782 w 1607795"/>
                <a:gd name="connsiteY2064" fmla="*/ 869290 h 1988131"/>
                <a:gd name="connsiteX2065" fmla="*/ 586905 w 1607795"/>
                <a:gd name="connsiteY2065" fmla="*/ 874548 h 1988131"/>
                <a:gd name="connsiteX2066" fmla="*/ 587782 w 1607795"/>
                <a:gd name="connsiteY2066" fmla="*/ 878053 h 1988131"/>
                <a:gd name="connsiteX2067" fmla="*/ 589534 w 1607795"/>
                <a:gd name="connsiteY2067" fmla="*/ 885939 h 1988131"/>
                <a:gd name="connsiteX2068" fmla="*/ 582524 w 1607795"/>
                <a:gd name="connsiteY2068" fmla="*/ 892074 h 1988131"/>
                <a:gd name="connsiteX2069" fmla="*/ 587782 w 1607795"/>
                <a:gd name="connsiteY2069" fmla="*/ 892074 h 1988131"/>
                <a:gd name="connsiteX2070" fmla="*/ 586029 w 1607795"/>
                <a:gd name="connsiteY2070" fmla="*/ 906094 h 1988131"/>
                <a:gd name="connsiteX2071" fmla="*/ 600050 w 1607795"/>
                <a:gd name="connsiteY2071" fmla="*/ 906094 h 1988131"/>
                <a:gd name="connsiteX2072" fmla="*/ 600050 w 1607795"/>
                <a:gd name="connsiteY2072" fmla="*/ 900836 h 1988131"/>
                <a:gd name="connsiteX2073" fmla="*/ 605308 w 1607795"/>
                <a:gd name="connsiteY2073" fmla="*/ 900836 h 1988131"/>
                <a:gd name="connsiteX2074" fmla="*/ 602679 w 1607795"/>
                <a:gd name="connsiteY2074" fmla="*/ 895579 h 1988131"/>
                <a:gd name="connsiteX2075" fmla="*/ 600050 w 1607795"/>
                <a:gd name="connsiteY2075" fmla="*/ 892074 h 1988131"/>
                <a:gd name="connsiteX2076" fmla="*/ 604431 w 1607795"/>
                <a:gd name="connsiteY2076" fmla="*/ 892074 h 1988131"/>
                <a:gd name="connsiteX2077" fmla="*/ 608813 w 1607795"/>
                <a:gd name="connsiteY2077" fmla="*/ 890321 h 1988131"/>
                <a:gd name="connsiteX2078" fmla="*/ 611442 w 1607795"/>
                <a:gd name="connsiteY2078" fmla="*/ 888568 h 1988131"/>
                <a:gd name="connsiteX2079" fmla="*/ 610565 w 1607795"/>
                <a:gd name="connsiteY2079" fmla="*/ 886816 h 1988131"/>
                <a:gd name="connsiteX2080" fmla="*/ 612318 w 1607795"/>
                <a:gd name="connsiteY2080" fmla="*/ 866661 h 1988131"/>
                <a:gd name="connsiteX2081" fmla="*/ 610565 w 1607795"/>
                <a:gd name="connsiteY2081" fmla="*/ 848258 h 1988131"/>
                <a:gd name="connsiteX2082" fmla="*/ 608813 w 1607795"/>
                <a:gd name="connsiteY2082" fmla="*/ 839495 h 1988131"/>
                <a:gd name="connsiteX2083" fmla="*/ 609689 w 1607795"/>
                <a:gd name="connsiteY2083" fmla="*/ 834238 h 1988131"/>
                <a:gd name="connsiteX2084" fmla="*/ 608813 w 1607795"/>
                <a:gd name="connsiteY2084" fmla="*/ 827227 h 1988131"/>
                <a:gd name="connsiteX2085" fmla="*/ 607937 w 1607795"/>
                <a:gd name="connsiteY2085" fmla="*/ 818464 h 1988131"/>
                <a:gd name="connsiteX2086" fmla="*/ 608813 w 1607795"/>
                <a:gd name="connsiteY2086" fmla="*/ 807949 h 1988131"/>
                <a:gd name="connsiteX2087" fmla="*/ 607060 w 1607795"/>
                <a:gd name="connsiteY2087" fmla="*/ 803567 h 1988131"/>
                <a:gd name="connsiteX2088" fmla="*/ 605308 w 1607795"/>
                <a:gd name="connsiteY2088" fmla="*/ 795681 h 1988131"/>
                <a:gd name="connsiteX2089" fmla="*/ 603555 w 1607795"/>
                <a:gd name="connsiteY2089" fmla="*/ 791299 h 1988131"/>
                <a:gd name="connsiteX2090" fmla="*/ 596545 w 1607795"/>
                <a:gd name="connsiteY2090" fmla="*/ 790423 h 1988131"/>
                <a:gd name="connsiteX2091" fmla="*/ 593040 w 1607795"/>
                <a:gd name="connsiteY2091" fmla="*/ 776402 h 1988131"/>
                <a:gd name="connsiteX2092" fmla="*/ 596545 w 1607795"/>
                <a:gd name="connsiteY2092" fmla="*/ 755371 h 1988131"/>
                <a:gd name="connsiteX2093" fmla="*/ 601803 w 1607795"/>
                <a:gd name="connsiteY2093" fmla="*/ 741350 h 1988131"/>
                <a:gd name="connsiteX2094" fmla="*/ 586029 w 1607795"/>
                <a:gd name="connsiteY2094" fmla="*/ 741350 h 1988131"/>
                <a:gd name="connsiteX2095" fmla="*/ 582524 w 1607795"/>
                <a:gd name="connsiteY2095" fmla="*/ 732587 h 1988131"/>
                <a:gd name="connsiteX2096" fmla="*/ 579895 w 1607795"/>
                <a:gd name="connsiteY2096" fmla="*/ 736092 h 1988131"/>
                <a:gd name="connsiteX2097" fmla="*/ 580772 w 1607795"/>
                <a:gd name="connsiteY2097" fmla="*/ 739597 h 1988131"/>
                <a:gd name="connsiteX2098" fmla="*/ 579019 w 1607795"/>
                <a:gd name="connsiteY2098" fmla="*/ 741350 h 1988131"/>
                <a:gd name="connsiteX2099" fmla="*/ 573761 w 1607795"/>
                <a:gd name="connsiteY2099" fmla="*/ 739597 h 1988131"/>
                <a:gd name="connsiteX2100" fmla="*/ 579019 w 1607795"/>
                <a:gd name="connsiteY2100" fmla="*/ 729082 h 1988131"/>
                <a:gd name="connsiteX2101" fmla="*/ 571132 w 1607795"/>
                <a:gd name="connsiteY2101" fmla="*/ 733463 h 1988131"/>
                <a:gd name="connsiteX2102" fmla="*/ 572008 w 1607795"/>
                <a:gd name="connsiteY2102" fmla="*/ 746608 h 1988131"/>
                <a:gd name="connsiteX2103" fmla="*/ 587782 w 1607795"/>
                <a:gd name="connsiteY2103" fmla="*/ 743103 h 1988131"/>
                <a:gd name="connsiteX2104" fmla="*/ 582524 w 1607795"/>
                <a:gd name="connsiteY2104" fmla="*/ 778155 h 1988131"/>
                <a:gd name="connsiteX2105" fmla="*/ 582524 w 1607795"/>
                <a:gd name="connsiteY2105" fmla="*/ 779907 h 1988131"/>
                <a:gd name="connsiteX2106" fmla="*/ 580772 w 1607795"/>
                <a:gd name="connsiteY2106" fmla="*/ 787794 h 1988131"/>
                <a:gd name="connsiteX2107" fmla="*/ 582524 w 1607795"/>
                <a:gd name="connsiteY2107" fmla="*/ 795681 h 1988131"/>
                <a:gd name="connsiteX2108" fmla="*/ 580772 w 1607795"/>
                <a:gd name="connsiteY2108" fmla="*/ 806196 h 1988131"/>
                <a:gd name="connsiteX2109" fmla="*/ 579019 w 1607795"/>
                <a:gd name="connsiteY2109" fmla="*/ 812330 h 1988131"/>
                <a:gd name="connsiteX2110" fmla="*/ 577266 w 1607795"/>
                <a:gd name="connsiteY2110" fmla="*/ 818464 h 1988131"/>
                <a:gd name="connsiteX2111" fmla="*/ 572885 w 1607795"/>
                <a:gd name="connsiteY2111" fmla="*/ 821970 h 1988131"/>
                <a:gd name="connsiteX2112" fmla="*/ 568503 w 1607795"/>
                <a:gd name="connsiteY2112" fmla="*/ 827227 h 1988131"/>
                <a:gd name="connsiteX2113" fmla="*/ 568503 w 1607795"/>
                <a:gd name="connsiteY2113" fmla="*/ 821970 h 1988131"/>
                <a:gd name="connsiteX2114" fmla="*/ 571132 w 1607795"/>
                <a:gd name="connsiteY2114" fmla="*/ 814959 h 1988131"/>
                <a:gd name="connsiteX2115" fmla="*/ 564998 w 1607795"/>
                <a:gd name="connsiteY2115" fmla="*/ 809701 h 1988131"/>
                <a:gd name="connsiteX2116" fmla="*/ 554482 w 1607795"/>
                <a:gd name="connsiteY2116" fmla="*/ 820217 h 1988131"/>
                <a:gd name="connsiteX2117" fmla="*/ 553606 w 1607795"/>
                <a:gd name="connsiteY2117" fmla="*/ 816712 h 1988131"/>
                <a:gd name="connsiteX2118" fmla="*/ 552730 w 1607795"/>
                <a:gd name="connsiteY2118" fmla="*/ 811454 h 1988131"/>
                <a:gd name="connsiteX2119" fmla="*/ 552730 w 1607795"/>
                <a:gd name="connsiteY2119" fmla="*/ 809701 h 1988131"/>
                <a:gd name="connsiteX2120" fmla="*/ 550101 w 1607795"/>
                <a:gd name="connsiteY2120" fmla="*/ 805320 h 1988131"/>
                <a:gd name="connsiteX2121" fmla="*/ 545719 w 1607795"/>
                <a:gd name="connsiteY2121" fmla="*/ 799186 h 1988131"/>
                <a:gd name="connsiteX2122" fmla="*/ 540462 w 1607795"/>
                <a:gd name="connsiteY2122" fmla="*/ 802691 h 1988131"/>
                <a:gd name="connsiteX2123" fmla="*/ 542214 w 1607795"/>
                <a:gd name="connsiteY2123" fmla="*/ 802691 h 1988131"/>
                <a:gd name="connsiteX2124" fmla="*/ 543967 w 1607795"/>
                <a:gd name="connsiteY2124" fmla="*/ 804444 h 1988131"/>
                <a:gd name="connsiteX2125" fmla="*/ 543967 w 1607795"/>
                <a:gd name="connsiteY2125" fmla="*/ 806196 h 1988131"/>
                <a:gd name="connsiteX2126" fmla="*/ 535204 w 1607795"/>
                <a:gd name="connsiteY2126" fmla="*/ 811454 h 1988131"/>
                <a:gd name="connsiteX2127" fmla="*/ 535204 w 1607795"/>
                <a:gd name="connsiteY2127" fmla="*/ 814959 h 1988131"/>
                <a:gd name="connsiteX2128" fmla="*/ 519431 w 1607795"/>
                <a:gd name="connsiteY2128" fmla="*/ 825475 h 1988131"/>
                <a:gd name="connsiteX2129" fmla="*/ 520307 w 1607795"/>
                <a:gd name="connsiteY2129" fmla="*/ 821093 h 1988131"/>
                <a:gd name="connsiteX2130" fmla="*/ 521183 w 1607795"/>
                <a:gd name="connsiteY2130" fmla="*/ 816712 h 1988131"/>
                <a:gd name="connsiteX2131" fmla="*/ 517678 w 1607795"/>
                <a:gd name="connsiteY2131" fmla="*/ 812330 h 1988131"/>
                <a:gd name="connsiteX2132" fmla="*/ 510667 w 1607795"/>
                <a:gd name="connsiteY2132" fmla="*/ 806196 h 1988131"/>
                <a:gd name="connsiteX2133" fmla="*/ 519431 w 1607795"/>
                <a:gd name="connsiteY2133" fmla="*/ 806196 h 1988131"/>
                <a:gd name="connsiteX2134" fmla="*/ 521183 w 1607795"/>
                <a:gd name="connsiteY2134" fmla="*/ 790423 h 1988131"/>
                <a:gd name="connsiteX2135" fmla="*/ 521183 w 1607795"/>
                <a:gd name="connsiteY2135" fmla="*/ 802691 h 1988131"/>
                <a:gd name="connsiteX2136" fmla="*/ 528193 w 1607795"/>
                <a:gd name="connsiteY2136" fmla="*/ 809701 h 1988131"/>
                <a:gd name="connsiteX2137" fmla="*/ 530822 w 1607795"/>
                <a:gd name="connsiteY2137" fmla="*/ 804444 h 1988131"/>
                <a:gd name="connsiteX2138" fmla="*/ 529946 w 1607795"/>
                <a:gd name="connsiteY2138" fmla="*/ 797433 h 1988131"/>
                <a:gd name="connsiteX2139" fmla="*/ 526441 w 1607795"/>
                <a:gd name="connsiteY2139" fmla="*/ 781660 h 1988131"/>
                <a:gd name="connsiteX2140" fmla="*/ 524688 w 1607795"/>
                <a:gd name="connsiteY2140" fmla="*/ 788670 h 1988131"/>
                <a:gd name="connsiteX2141" fmla="*/ 514172 w 1607795"/>
                <a:gd name="connsiteY2141" fmla="*/ 788670 h 1988131"/>
                <a:gd name="connsiteX2142" fmla="*/ 514172 w 1607795"/>
                <a:gd name="connsiteY2142" fmla="*/ 802691 h 1988131"/>
                <a:gd name="connsiteX2143" fmla="*/ 512420 w 1607795"/>
                <a:gd name="connsiteY2143" fmla="*/ 804444 h 1988131"/>
                <a:gd name="connsiteX2144" fmla="*/ 507162 w 1607795"/>
                <a:gd name="connsiteY2144" fmla="*/ 799186 h 1988131"/>
                <a:gd name="connsiteX2145" fmla="*/ 507162 w 1607795"/>
                <a:gd name="connsiteY2145" fmla="*/ 797433 h 1988131"/>
                <a:gd name="connsiteX2146" fmla="*/ 507162 w 1607795"/>
                <a:gd name="connsiteY2146" fmla="*/ 787794 h 1988131"/>
                <a:gd name="connsiteX2147" fmla="*/ 510667 w 1607795"/>
                <a:gd name="connsiteY2147" fmla="*/ 778155 h 1988131"/>
                <a:gd name="connsiteX2148" fmla="*/ 519431 w 1607795"/>
                <a:gd name="connsiteY2148" fmla="*/ 774649 h 1988131"/>
                <a:gd name="connsiteX2149" fmla="*/ 524688 w 1607795"/>
                <a:gd name="connsiteY2149" fmla="*/ 778155 h 1988131"/>
                <a:gd name="connsiteX2150" fmla="*/ 528193 w 1607795"/>
                <a:gd name="connsiteY2150" fmla="*/ 771144 h 1988131"/>
                <a:gd name="connsiteX2151" fmla="*/ 535204 w 1607795"/>
                <a:gd name="connsiteY2151" fmla="*/ 769391 h 1988131"/>
                <a:gd name="connsiteX2152" fmla="*/ 535204 w 1607795"/>
                <a:gd name="connsiteY2152" fmla="*/ 764134 h 1988131"/>
                <a:gd name="connsiteX2153" fmla="*/ 515925 w 1607795"/>
                <a:gd name="connsiteY2153" fmla="*/ 762381 h 1988131"/>
                <a:gd name="connsiteX2154" fmla="*/ 521183 w 1607795"/>
                <a:gd name="connsiteY2154" fmla="*/ 760628 h 1988131"/>
                <a:gd name="connsiteX2155" fmla="*/ 529070 w 1607795"/>
                <a:gd name="connsiteY2155" fmla="*/ 757123 h 1988131"/>
                <a:gd name="connsiteX2156" fmla="*/ 529946 w 1607795"/>
                <a:gd name="connsiteY2156" fmla="*/ 750113 h 1988131"/>
                <a:gd name="connsiteX2157" fmla="*/ 529946 w 1607795"/>
                <a:gd name="connsiteY2157" fmla="*/ 744855 h 1988131"/>
                <a:gd name="connsiteX2158" fmla="*/ 540462 w 1607795"/>
                <a:gd name="connsiteY2158" fmla="*/ 737845 h 1988131"/>
                <a:gd name="connsiteX2159" fmla="*/ 540462 w 1607795"/>
                <a:gd name="connsiteY2159" fmla="*/ 736092 h 1988131"/>
                <a:gd name="connsiteX2160" fmla="*/ 529946 w 1607795"/>
                <a:gd name="connsiteY2160" fmla="*/ 734340 h 1988131"/>
                <a:gd name="connsiteX2161" fmla="*/ 533451 w 1607795"/>
                <a:gd name="connsiteY2161" fmla="*/ 727329 h 1988131"/>
                <a:gd name="connsiteX2162" fmla="*/ 535204 w 1607795"/>
                <a:gd name="connsiteY2162" fmla="*/ 725577 h 1988131"/>
                <a:gd name="connsiteX2163" fmla="*/ 531699 w 1607795"/>
                <a:gd name="connsiteY2163" fmla="*/ 722071 h 1988131"/>
                <a:gd name="connsiteX2164" fmla="*/ 529946 w 1607795"/>
                <a:gd name="connsiteY2164" fmla="*/ 718566 h 1988131"/>
                <a:gd name="connsiteX2165" fmla="*/ 540462 w 1607795"/>
                <a:gd name="connsiteY2165" fmla="*/ 713308 h 1988131"/>
                <a:gd name="connsiteX2166" fmla="*/ 541338 w 1607795"/>
                <a:gd name="connsiteY2166" fmla="*/ 717690 h 1988131"/>
                <a:gd name="connsiteX2167" fmla="*/ 540462 w 1607795"/>
                <a:gd name="connsiteY2167" fmla="*/ 723824 h 1988131"/>
                <a:gd name="connsiteX2168" fmla="*/ 539585 w 1607795"/>
                <a:gd name="connsiteY2168" fmla="*/ 729082 h 1988131"/>
                <a:gd name="connsiteX2169" fmla="*/ 545719 w 1607795"/>
                <a:gd name="connsiteY2169" fmla="*/ 732587 h 1988131"/>
                <a:gd name="connsiteX2170" fmla="*/ 548348 w 1607795"/>
                <a:gd name="connsiteY2170" fmla="*/ 727329 h 1988131"/>
                <a:gd name="connsiteX2171" fmla="*/ 550977 w 1607795"/>
                <a:gd name="connsiteY2171" fmla="*/ 725577 h 1988131"/>
                <a:gd name="connsiteX2172" fmla="*/ 559740 w 1607795"/>
                <a:gd name="connsiteY2172" fmla="*/ 722071 h 1988131"/>
                <a:gd name="connsiteX2173" fmla="*/ 563245 w 1607795"/>
                <a:gd name="connsiteY2173" fmla="*/ 709803 h 1988131"/>
                <a:gd name="connsiteX2174" fmla="*/ 552730 w 1607795"/>
                <a:gd name="connsiteY2174" fmla="*/ 715061 h 1988131"/>
                <a:gd name="connsiteX2175" fmla="*/ 551854 w 1607795"/>
                <a:gd name="connsiteY2175" fmla="*/ 701916 h 1988131"/>
                <a:gd name="connsiteX2176" fmla="*/ 550977 w 1607795"/>
                <a:gd name="connsiteY2176" fmla="*/ 687019 h 1988131"/>
                <a:gd name="connsiteX2177" fmla="*/ 528193 w 1607795"/>
                <a:gd name="connsiteY2177" fmla="*/ 709803 h 1988131"/>
                <a:gd name="connsiteX2178" fmla="*/ 528193 w 1607795"/>
                <a:gd name="connsiteY2178" fmla="*/ 687019 h 1988131"/>
                <a:gd name="connsiteX2179" fmla="*/ 528193 w 1607795"/>
                <a:gd name="connsiteY2179" fmla="*/ 660730 h 1988131"/>
                <a:gd name="connsiteX2180" fmla="*/ 526441 w 1607795"/>
                <a:gd name="connsiteY2180" fmla="*/ 669493 h 1988131"/>
                <a:gd name="connsiteX2181" fmla="*/ 524688 w 1607795"/>
                <a:gd name="connsiteY2181" fmla="*/ 678256 h 1988131"/>
                <a:gd name="connsiteX2182" fmla="*/ 522935 w 1607795"/>
                <a:gd name="connsiteY2182" fmla="*/ 683514 h 1988131"/>
                <a:gd name="connsiteX2183" fmla="*/ 524688 w 1607795"/>
                <a:gd name="connsiteY2183" fmla="*/ 692277 h 1988131"/>
                <a:gd name="connsiteX2184" fmla="*/ 524688 w 1607795"/>
                <a:gd name="connsiteY2184" fmla="*/ 695782 h 1988131"/>
                <a:gd name="connsiteX2185" fmla="*/ 522059 w 1607795"/>
                <a:gd name="connsiteY2185" fmla="*/ 698411 h 1988131"/>
                <a:gd name="connsiteX2186" fmla="*/ 519431 w 1607795"/>
                <a:gd name="connsiteY2186" fmla="*/ 699287 h 1988131"/>
                <a:gd name="connsiteX2187" fmla="*/ 521183 w 1607795"/>
                <a:gd name="connsiteY2187" fmla="*/ 699287 h 1988131"/>
                <a:gd name="connsiteX2188" fmla="*/ 519431 w 1607795"/>
                <a:gd name="connsiteY2188" fmla="*/ 701040 h 1988131"/>
                <a:gd name="connsiteX2189" fmla="*/ 521183 w 1607795"/>
                <a:gd name="connsiteY2189" fmla="*/ 704545 h 1988131"/>
                <a:gd name="connsiteX2190" fmla="*/ 519431 w 1607795"/>
                <a:gd name="connsiteY2190" fmla="*/ 715061 h 1988131"/>
                <a:gd name="connsiteX2191" fmla="*/ 525564 w 1607795"/>
                <a:gd name="connsiteY2191" fmla="*/ 716814 h 1988131"/>
                <a:gd name="connsiteX2192" fmla="*/ 528193 w 1607795"/>
                <a:gd name="connsiteY2192" fmla="*/ 720319 h 1988131"/>
                <a:gd name="connsiteX2193" fmla="*/ 524688 w 1607795"/>
                <a:gd name="connsiteY2193" fmla="*/ 722071 h 1988131"/>
                <a:gd name="connsiteX2194" fmla="*/ 521183 w 1607795"/>
                <a:gd name="connsiteY2194" fmla="*/ 732587 h 1988131"/>
                <a:gd name="connsiteX2195" fmla="*/ 523812 w 1607795"/>
                <a:gd name="connsiteY2195" fmla="*/ 737845 h 1988131"/>
                <a:gd name="connsiteX2196" fmla="*/ 524688 w 1607795"/>
                <a:gd name="connsiteY2196" fmla="*/ 741350 h 1988131"/>
                <a:gd name="connsiteX2197" fmla="*/ 524688 w 1607795"/>
                <a:gd name="connsiteY2197" fmla="*/ 746608 h 1988131"/>
                <a:gd name="connsiteX2198" fmla="*/ 522935 w 1607795"/>
                <a:gd name="connsiteY2198" fmla="*/ 750989 h 1988131"/>
                <a:gd name="connsiteX2199" fmla="*/ 521183 w 1607795"/>
                <a:gd name="connsiteY2199" fmla="*/ 755371 h 1988131"/>
                <a:gd name="connsiteX2200" fmla="*/ 514172 w 1607795"/>
                <a:gd name="connsiteY2200" fmla="*/ 753618 h 1988131"/>
                <a:gd name="connsiteX2201" fmla="*/ 519431 w 1607795"/>
                <a:gd name="connsiteY2201" fmla="*/ 748360 h 1988131"/>
                <a:gd name="connsiteX2202" fmla="*/ 515049 w 1607795"/>
                <a:gd name="connsiteY2202" fmla="*/ 741350 h 1988131"/>
                <a:gd name="connsiteX2203" fmla="*/ 515925 w 1607795"/>
                <a:gd name="connsiteY2203" fmla="*/ 737845 h 1988131"/>
                <a:gd name="connsiteX2204" fmla="*/ 517678 w 1607795"/>
                <a:gd name="connsiteY2204" fmla="*/ 731711 h 1988131"/>
                <a:gd name="connsiteX2205" fmla="*/ 512420 w 1607795"/>
                <a:gd name="connsiteY2205" fmla="*/ 727329 h 1988131"/>
                <a:gd name="connsiteX2206" fmla="*/ 504533 w 1607795"/>
                <a:gd name="connsiteY2206" fmla="*/ 734340 h 1988131"/>
                <a:gd name="connsiteX2207" fmla="*/ 501904 w 1607795"/>
                <a:gd name="connsiteY2207" fmla="*/ 741350 h 1988131"/>
                <a:gd name="connsiteX2208" fmla="*/ 500152 w 1607795"/>
                <a:gd name="connsiteY2208" fmla="*/ 750113 h 1988131"/>
                <a:gd name="connsiteX2209" fmla="*/ 498399 w 1607795"/>
                <a:gd name="connsiteY2209" fmla="*/ 760628 h 1988131"/>
                <a:gd name="connsiteX2210" fmla="*/ 497523 w 1607795"/>
                <a:gd name="connsiteY2210" fmla="*/ 754494 h 1988131"/>
                <a:gd name="connsiteX2211" fmla="*/ 491389 w 1607795"/>
                <a:gd name="connsiteY2211" fmla="*/ 750113 h 1988131"/>
                <a:gd name="connsiteX2212" fmla="*/ 491389 w 1607795"/>
                <a:gd name="connsiteY2212" fmla="*/ 748360 h 1988131"/>
                <a:gd name="connsiteX2213" fmla="*/ 489636 w 1607795"/>
                <a:gd name="connsiteY2213" fmla="*/ 739597 h 1988131"/>
                <a:gd name="connsiteX2214" fmla="*/ 487884 w 1607795"/>
                <a:gd name="connsiteY2214" fmla="*/ 732587 h 1988131"/>
                <a:gd name="connsiteX2215" fmla="*/ 482626 w 1607795"/>
                <a:gd name="connsiteY2215" fmla="*/ 737845 h 1988131"/>
                <a:gd name="connsiteX2216" fmla="*/ 483502 w 1607795"/>
                <a:gd name="connsiteY2216" fmla="*/ 746608 h 1988131"/>
                <a:gd name="connsiteX2217" fmla="*/ 484378 w 1607795"/>
                <a:gd name="connsiteY2217" fmla="*/ 755371 h 1988131"/>
                <a:gd name="connsiteX2218" fmla="*/ 475615 w 1607795"/>
                <a:gd name="connsiteY2218" fmla="*/ 751865 h 1988131"/>
                <a:gd name="connsiteX2219" fmla="*/ 484378 w 1607795"/>
                <a:gd name="connsiteY2219" fmla="*/ 620420 h 1988131"/>
                <a:gd name="connsiteX2220" fmla="*/ 487884 w 1607795"/>
                <a:gd name="connsiteY2220" fmla="*/ 625678 h 1988131"/>
                <a:gd name="connsiteX2221" fmla="*/ 489636 w 1607795"/>
                <a:gd name="connsiteY2221" fmla="*/ 627431 h 1988131"/>
                <a:gd name="connsiteX2222" fmla="*/ 489636 w 1607795"/>
                <a:gd name="connsiteY2222" fmla="*/ 623926 h 1988131"/>
                <a:gd name="connsiteX2223" fmla="*/ 489636 w 1607795"/>
                <a:gd name="connsiteY2223" fmla="*/ 620420 h 1988131"/>
                <a:gd name="connsiteX2224" fmla="*/ 486131 w 1607795"/>
                <a:gd name="connsiteY2224" fmla="*/ 616915 h 1988131"/>
                <a:gd name="connsiteX2225" fmla="*/ 486131 w 1607795"/>
                <a:gd name="connsiteY2225" fmla="*/ 615163 h 1988131"/>
                <a:gd name="connsiteX2226" fmla="*/ 491389 w 1607795"/>
                <a:gd name="connsiteY2226" fmla="*/ 615163 h 1988131"/>
                <a:gd name="connsiteX2227" fmla="*/ 493141 w 1607795"/>
                <a:gd name="connsiteY2227" fmla="*/ 608152 h 1988131"/>
                <a:gd name="connsiteX2228" fmla="*/ 491389 w 1607795"/>
                <a:gd name="connsiteY2228" fmla="*/ 592379 h 1988131"/>
                <a:gd name="connsiteX2229" fmla="*/ 490513 w 1607795"/>
                <a:gd name="connsiteY2229" fmla="*/ 581863 h 1988131"/>
                <a:gd name="connsiteX2230" fmla="*/ 491389 w 1607795"/>
                <a:gd name="connsiteY2230" fmla="*/ 571348 h 1988131"/>
                <a:gd name="connsiteX2231" fmla="*/ 491389 w 1607795"/>
                <a:gd name="connsiteY2231" fmla="*/ 569595 h 1988131"/>
                <a:gd name="connsiteX2232" fmla="*/ 484378 w 1607795"/>
                <a:gd name="connsiteY2232" fmla="*/ 559079 h 1988131"/>
                <a:gd name="connsiteX2233" fmla="*/ 491389 w 1607795"/>
                <a:gd name="connsiteY2233" fmla="*/ 550316 h 1988131"/>
                <a:gd name="connsiteX2234" fmla="*/ 490513 w 1607795"/>
                <a:gd name="connsiteY2234" fmla="*/ 543306 h 1988131"/>
                <a:gd name="connsiteX2235" fmla="*/ 489636 w 1607795"/>
                <a:gd name="connsiteY2235" fmla="*/ 536296 h 1988131"/>
                <a:gd name="connsiteX2236" fmla="*/ 484378 w 1607795"/>
                <a:gd name="connsiteY2236" fmla="*/ 535419 h 1988131"/>
                <a:gd name="connsiteX2237" fmla="*/ 482626 w 1607795"/>
                <a:gd name="connsiteY2237" fmla="*/ 538048 h 1988131"/>
                <a:gd name="connsiteX2238" fmla="*/ 484378 w 1607795"/>
                <a:gd name="connsiteY2238" fmla="*/ 539801 h 1988131"/>
                <a:gd name="connsiteX2239" fmla="*/ 468605 w 1607795"/>
                <a:gd name="connsiteY2239" fmla="*/ 543306 h 1988131"/>
                <a:gd name="connsiteX2240" fmla="*/ 477368 w 1607795"/>
                <a:gd name="connsiteY2240" fmla="*/ 529285 h 1988131"/>
                <a:gd name="connsiteX2241" fmla="*/ 489636 w 1607795"/>
                <a:gd name="connsiteY2241" fmla="*/ 529285 h 1988131"/>
                <a:gd name="connsiteX2242" fmla="*/ 489636 w 1607795"/>
                <a:gd name="connsiteY2242" fmla="*/ 525780 h 1988131"/>
                <a:gd name="connsiteX2243" fmla="*/ 488760 w 1607795"/>
                <a:gd name="connsiteY2243" fmla="*/ 520522 h 1988131"/>
                <a:gd name="connsiteX2244" fmla="*/ 489636 w 1607795"/>
                <a:gd name="connsiteY2244" fmla="*/ 515264 h 1988131"/>
                <a:gd name="connsiteX2245" fmla="*/ 490513 w 1607795"/>
                <a:gd name="connsiteY2245" fmla="*/ 510883 h 1988131"/>
                <a:gd name="connsiteX2246" fmla="*/ 489636 w 1607795"/>
                <a:gd name="connsiteY2246" fmla="*/ 506502 h 1988131"/>
                <a:gd name="connsiteX2247" fmla="*/ 484378 w 1607795"/>
                <a:gd name="connsiteY2247" fmla="*/ 487223 h 1988131"/>
                <a:gd name="connsiteX2248" fmla="*/ 479121 w 1607795"/>
                <a:gd name="connsiteY2248" fmla="*/ 476707 h 1988131"/>
                <a:gd name="connsiteX2249" fmla="*/ 491389 w 1607795"/>
                <a:gd name="connsiteY2249" fmla="*/ 476707 h 1988131"/>
                <a:gd name="connsiteX2250" fmla="*/ 494018 w 1607795"/>
                <a:gd name="connsiteY2250" fmla="*/ 469697 h 1988131"/>
                <a:gd name="connsiteX2251" fmla="*/ 487884 w 1607795"/>
                <a:gd name="connsiteY2251" fmla="*/ 459181 h 1988131"/>
                <a:gd name="connsiteX2252" fmla="*/ 493141 w 1607795"/>
                <a:gd name="connsiteY2252" fmla="*/ 457429 h 1988131"/>
                <a:gd name="connsiteX2253" fmla="*/ 491389 w 1607795"/>
                <a:gd name="connsiteY2253" fmla="*/ 450418 h 1988131"/>
                <a:gd name="connsiteX2254" fmla="*/ 490513 w 1607795"/>
                <a:gd name="connsiteY2254" fmla="*/ 448666 h 1988131"/>
                <a:gd name="connsiteX2255" fmla="*/ 491389 w 1607795"/>
                <a:gd name="connsiteY2255" fmla="*/ 445161 h 1988131"/>
                <a:gd name="connsiteX2256" fmla="*/ 494894 w 1607795"/>
                <a:gd name="connsiteY2256" fmla="*/ 432892 h 1988131"/>
                <a:gd name="connsiteX2257" fmla="*/ 491389 w 1607795"/>
                <a:gd name="connsiteY2257" fmla="*/ 417119 h 1988131"/>
                <a:gd name="connsiteX2258" fmla="*/ 487884 w 1607795"/>
                <a:gd name="connsiteY2258" fmla="*/ 420624 h 1988131"/>
                <a:gd name="connsiteX2259" fmla="*/ 482626 w 1607795"/>
                <a:gd name="connsiteY2259" fmla="*/ 426758 h 1988131"/>
                <a:gd name="connsiteX2260" fmla="*/ 477368 w 1607795"/>
                <a:gd name="connsiteY2260" fmla="*/ 431140 h 1988131"/>
                <a:gd name="connsiteX2261" fmla="*/ 472110 w 1607795"/>
                <a:gd name="connsiteY2261" fmla="*/ 437274 h 1988131"/>
                <a:gd name="connsiteX2262" fmla="*/ 473863 w 1607795"/>
                <a:gd name="connsiteY2262" fmla="*/ 446913 h 1988131"/>
                <a:gd name="connsiteX2263" fmla="*/ 484378 w 1607795"/>
                <a:gd name="connsiteY2263" fmla="*/ 445161 h 1988131"/>
                <a:gd name="connsiteX2264" fmla="*/ 484378 w 1607795"/>
                <a:gd name="connsiteY2264" fmla="*/ 453923 h 1988131"/>
                <a:gd name="connsiteX2265" fmla="*/ 482626 w 1607795"/>
                <a:gd name="connsiteY2265" fmla="*/ 446913 h 1988131"/>
                <a:gd name="connsiteX2266" fmla="*/ 465100 w 1607795"/>
                <a:gd name="connsiteY2266" fmla="*/ 455676 h 1988131"/>
                <a:gd name="connsiteX2267" fmla="*/ 467729 w 1607795"/>
                <a:gd name="connsiteY2267" fmla="*/ 436398 h 1988131"/>
                <a:gd name="connsiteX2268" fmla="*/ 473863 w 1607795"/>
                <a:gd name="connsiteY2268" fmla="*/ 415366 h 1988131"/>
                <a:gd name="connsiteX2269" fmla="*/ 473863 w 1607795"/>
                <a:gd name="connsiteY2269" fmla="*/ 410109 h 1988131"/>
                <a:gd name="connsiteX2270" fmla="*/ 472986 w 1607795"/>
                <a:gd name="connsiteY2270" fmla="*/ 386448 h 1988131"/>
                <a:gd name="connsiteX2271" fmla="*/ 473863 w 1607795"/>
                <a:gd name="connsiteY2271" fmla="*/ 357531 h 1988131"/>
                <a:gd name="connsiteX2272" fmla="*/ 472110 w 1607795"/>
                <a:gd name="connsiteY2272" fmla="*/ 334747 h 1988131"/>
                <a:gd name="connsiteX2273" fmla="*/ 473863 w 1607795"/>
                <a:gd name="connsiteY2273" fmla="*/ 308458 h 1988131"/>
                <a:gd name="connsiteX2274" fmla="*/ 465100 w 1607795"/>
                <a:gd name="connsiteY2274" fmla="*/ 289179 h 1988131"/>
                <a:gd name="connsiteX2275" fmla="*/ 465100 w 1607795"/>
                <a:gd name="connsiteY2275" fmla="*/ 280416 h 1988131"/>
                <a:gd name="connsiteX2276" fmla="*/ 459842 w 1607795"/>
                <a:gd name="connsiteY2276" fmla="*/ 184023 h 1988131"/>
                <a:gd name="connsiteX2277" fmla="*/ 440563 w 1607795"/>
                <a:gd name="connsiteY2277" fmla="*/ 147218 h 1988131"/>
                <a:gd name="connsiteX2278" fmla="*/ 417780 w 1607795"/>
                <a:gd name="connsiteY2278" fmla="*/ 117424 h 1988131"/>
                <a:gd name="connsiteX2279" fmla="*/ 379222 w 1607795"/>
                <a:gd name="connsiteY2279" fmla="*/ 82372 h 1988131"/>
                <a:gd name="connsiteX2280" fmla="*/ 370459 w 1607795"/>
                <a:gd name="connsiteY2280" fmla="*/ 77114 h 1988131"/>
                <a:gd name="connsiteX2281" fmla="*/ 363449 w 1607795"/>
                <a:gd name="connsiteY2281" fmla="*/ 76238 h 1988131"/>
                <a:gd name="connsiteX2282" fmla="*/ 356439 w 1607795"/>
                <a:gd name="connsiteY2282" fmla="*/ 70104 h 1988131"/>
                <a:gd name="connsiteX2283" fmla="*/ 345923 w 1607795"/>
                <a:gd name="connsiteY2283" fmla="*/ 70104 h 1988131"/>
                <a:gd name="connsiteX2284" fmla="*/ 323139 w 1607795"/>
                <a:gd name="connsiteY2284" fmla="*/ 82372 h 1988131"/>
                <a:gd name="connsiteX2285" fmla="*/ 320510 w 1607795"/>
                <a:gd name="connsiteY2285" fmla="*/ 77991 h 1988131"/>
                <a:gd name="connsiteX2286" fmla="*/ 319634 w 1607795"/>
                <a:gd name="connsiteY2286" fmla="*/ 71857 h 1988131"/>
                <a:gd name="connsiteX2287" fmla="*/ 323139 w 1607795"/>
                <a:gd name="connsiteY2287" fmla="*/ 63094 h 1988131"/>
                <a:gd name="connsiteX2288" fmla="*/ 323139 w 1607795"/>
                <a:gd name="connsiteY2288" fmla="*/ 59589 h 1988131"/>
                <a:gd name="connsiteX2289" fmla="*/ 333655 w 1607795"/>
                <a:gd name="connsiteY2289" fmla="*/ 40310 h 1988131"/>
                <a:gd name="connsiteX2290" fmla="*/ 337160 w 1607795"/>
                <a:gd name="connsiteY2290" fmla="*/ 31547 h 1988131"/>
                <a:gd name="connsiteX2291" fmla="*/ 341541 w 1607795"/>
                <a:gd name="connsiteY2291" fmla="*/ 26289 h 1988131"/>
                <a:gd name="connsiteX2292" fmla="*/ 347675 w 1607795"/>
                <a:gd name="connsiteY2292" fmla="*/ 19279 h 1988131"/>
                <a:gd name="connsiteX2293" fmla="*/ 359944 w 1607795"/>
                <a:gd name="connsiteY2293" fmla="*/ 12268 h 1988131"/>
                <a:gd name="connsiteX2294" fmla="*/ 373965 w 1607795"/>
                <a:gd name="connsiteY2294" fmla="*/ 7011 h 1988131"/>
                <a:gd name="connsiteX2295" fmla="*/ 437058 w 1607795"/>
                <a:gd name="connsiteY2295" fmla="*/ 12268 h 1988131"/>
                <a:gd name="connsiteX2296" fmla="*/ 447574 w 1607795"/>
                <a:gd name="connsiteY2296" fmla="*/ 14021 h 1988131"/>
                <a:gd name="connsiteX2297" fmla="*/ 468605 w 1607795"/>
                <a:gd name="connsiteY2297" fmla="*/ 7011 h 1988131"/>
                <a:gd name="connsiteX2298" fmla="*/ 484378 w 1607795"/>
                <a:gd name="connsiteY2298" fmla="*/ 0 h 19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</a:cxnLst>
              <a:rect l="l" t="t" r="r" b="b"/>
              <a:pathLst>
                <a:path w="1607795" h="1988131">
                  <a:moveTo>
                    <a:pt x="1046963" y="1500226"/>
                  </a:moveTo>
                  <a:lnTo>
                    <a:pt x="1047192" y="1500378"/>
                  </a:lnTo>
                  <a:lnTo>
                    <a:pt x="1046971" y="1500378"/>
                  </a:lnTo>
                  <a:cubicBezTo>
                    <a:pt x="1046968" y="1500327"/>
                    <a:pt x="1046966" y="1500277"/>
                    <a:pt x="1046963" y="1500226"/>
                  </a:cubicBezTo>
                  <a:close/>
                  <a:moveTo>
                    <a:pt x="246025" y="1465174"/>
                  </a:moveTo>
                  <a:cubicBezTo>
                    <a:pt x="249530" y="1465174"/>
                    <a:pt x="255372" y="1466342"/>
                    <a:pt x="263551" y="1468679"/>
                  </a:cubicBezTo>
                  <a:cubicBezTo>
                    <a:pt x="264719" y="1469847"/>
                    <a:pt x="269393" y="1472184"/>
                    <a:pt x="277571" y="1475689"/>
                  </a:cubicBezTo>
                  <a:lnTo>
                    <a:pt x="277571" y="1477442"/>
                  </a:lnTo>
                  <a:cubicBezTo>
                    <a:pt x="271729" y="1475105"/>
                    <a:pt x="266179" y="1473352"/>
                    <a:pt x="260922" y="1472184"/>
                  </a:cubicBezTo>
                  <a:cubicBezTo>
                    <a:pt x="255664" y="1471016"/>
                    <a:pt x="250698" y="1469263"/>
                    <a:pt x="246025" y="1466926"/>
                  </a:cubicBezTo>
                  <a:lnTo>
                    <a:pt x="246025" y="1465174"/>
                  </a:lnTo>
                  <a:close/>
                  <a:moveTo>
                    <a:pt x="232323" y="1461509"/>
                  </a:moveTo>
                  <a:cubicBezTo>
                    <a:pt x="232363" y="1461520"/>
                    <a:pt x="232402" y="1461532"/>
                    <a:pt x="232442" y="1461543"/>
                  </a:cubicBezTo>
                  <a:lnTo>
                    <a:pt x="232004" y="1461668"/>
                  </a:lnTo>
                  <a:lnTo>
                    <a:pt x="232323" y="1461509"/>
                  </a:lnTo>
                  <a:close/>
                  <a:moveTo>
                    <a:pt x="236093" y="1460500"/>
                  </a:moveTo>
                  <a:lnTo>
                    <a:pt x="239015" y="1463421"/>
                  </a:lnTo>
                  <a:lnTo>
                    <a:pt x="232442" y="1461543"/>
                  </a:lnTo>
                  <a:lnTo>
                    <a:pt x="236093" y="1460500"/>
                  </a:lnTo>
                  <a:close/>
                  <a:moveTo>
                    <a:pt x="239015" y="1458163"/>
                  </a:moveTo>
                  <a:lnTo>
                    <a:pt x="244272" y="1458163"/>
                  </a:lnTo>
                  <a:lnTo>
                    <a:pt x="236093" y="1460500"/>
                  </a:lnTo>
                  <a:lnTo>
                    <a:pt x="235509" y="1459916"/>
                  </a:lnTo>
                  <a:lnTo>
                    <a:pt x="239015" y="1458163"/>
                  </a:lnTo>
                  <a:close/>
                  <a:moveTo>
                    <a:pt x="232004" y="1456411"/>
                  </a:moveTo>
                  <a:lnTo>
                    <a:pt x="235509" y="1459916"/>
                  </a:lnTo>
                  <a:lnTo>
                    <a:pt x="232323" y="1461509"/>
                  </a:lnTo>
                  <a:lnTo>
                    <a:pt x="226746" y="1459916"/>
                  </a:lnTo>
                  <a:cubicBezTo>
                    <a:pt x="227915" y="1459916"/>
                    <a:pt x="229667" y="1458747"/>
                    <a:pt x="232004" y="1456411"/>
                  </a:cubicBezTo>
                  <a:close/>
                  <a:moveTo>
                    <a:pt x="265303" y="1454658"/>
                  </a:moveTo>
                  <a:cubicBezTo>
                    <a:pt x="267640" y="1454658"/>
                    <a:pt x="269977" y="1455242"/>
                    <a:pt x="272314" y="1456411"/>
                  </a:cubicBezTo>
                  <a:lnTo>
                    <a:pt x="279324" y="1459916"/>
                  </a:lnTo>
                  <a:cubicBezTo>
                    <a:pt x="275819" y="1459916"/>
                    <a:pt x="271145" y="1458163"/>
                    <a:pt x="265303" y="1454658"/>
                  </a:cubicBezTo>
                  <a:close/>
                  <a:moveTo>
                    <a:pt x="277159" y="1452802"/>
                  </a:moveTo>
                  <a:lnTo>
                    <a:pt x="277571" y="1452998"/>
                  </a:lnTo>
                  <a:lnTo>
                    <a:pt x="277571" y="1452905"/>
                  </a:lnTo>
                  <a:lnTo>
                    <a:pt x="277159" y="1452802"/>
                  </a:lnTo>
                  <a:close/>
                  <a:moveTo>
                    <a:pt x="417780" y="1449400"/>
                  </a:moveTo>
                  <a:cubicBezTo>
                    <a:pt x="421285" y="1451737"/>
                    <a:pt x="423622" y="1452905"/>
                    <a:pt x="424790" y="1452905"/>
                  </a:cubicBezTo>
                  <a:lnTo>
                    <a:pt x="423913" y="1453782"/>
                  </a:lnTo>
                  <a:lnTo>
                    <a:pt x="423037" y="1454658"/>
                  </a:lnTo>
                  <a:lnTo>
                    <a:pt x="417780" y="1451153"/>
                  </a:lnTo>
                  <a:lnTo>
                    <a:pt x="417780" y="1449400"/>
                  </a:lnTo>
                  <a:close/>
                  <a:moveTo>
                    <a:pt x="375717" y="1449400"/>
                  </a:moveTo>
                  <a:lnTo>
                    <a:pt x="382728" y="1452905"/>
                  </a:lnTo>
                  <a:cubicBezTo>
                    <a:pt x="381559" y="1451737"/>
                    <a:pt x="378638" y="1451153"/>
                    <a:pt x="373965" y="1451153"/>
                  </a:cubicBezTo>
                  <a:lnTo>
                    <a:pt x="374841" y="1450277"/>
                  </a:lnTo>
                  <a:lnTo>
                    <a:pt x="375717" y="1449400"/>
                  </a:lnTo>
                  <a:close/>
                  <a:moveTo>
                    <a:pt x="402006" y="1437132"/>
                  </a:moveTo>
                  <a:lnTo>
                    <a:pt x="410769" y="1442390"/>
                  </a:lnTo>
                  <a:cubicBezTo>
                    <a:pt x="408432" y="1443558"/>
                    <a:pt x="406388" y="1443558"/>
                    <a:pt x="404635" y="1442390"/>
                  </a:cubicBezTo>
                  <a:cubicBezTo>
                    <a:pt x="402882" y="1441222"/>
                    <a:pt x="401422" y="1440637"/>
                    <a:pt x="400254" y="1440637"/>
                  </a:cubicBezTo>
                  <a:lnTo>
                    <a:pt x="402006" y="1437132"/>
                  </a:lnTo>
                  <a:close/>
                  <a:moveTo>
                    <a:pt x="97054" y="1431874"/>
                  </a:moveTo>
                  <a:cubicBezTo>
                    <a:pt x="100559" y="1431874"/>
                    <a:pt x="102896" y="1432459"/>
                    <a:pt x="104064" y="1433627"/>
                  </a:cubicBezTo>
                  <a:lnTo>
                    <a:pt x="97054" y="1433627"/>
                  </a:lnTo>
                  <a:lnTo>
                    <a:pt x="97054" y="1431874"/>
                  </a:lnTo>
                  <a:close/>
                  <a:moveTo>
                    <a:pt x="76023" y="1430122"/>
                  </a:moveTo>
                  <a:lnTo>
                    <a:pt x="90043" y="1430122"/>
                  </a:lnTo>
                  <a:lnTo>
                    <a:pt x="90043" y="1433627"/>
                  </a:lnTo>
                  <a:lnTo>
                    <a:pt x="76023" y="1433627"/>
                  </a:lnTo>
                  <a:lnTo>
                    <a:pt x="76023" y="1430122"/>
                  </a:lnTo>
                  <a:close/>
                  <a:moveTo>
                    <a:pt x="9424" y="1423111"/>
                  </a:moveTo>
                  <a:cubicBezTo>
                    <a:pt x="11760" y="1424280"/>
                    <a:pt x="15266" y="1424864"/>
                    <a:pt x="19939" y="1424864"/>
                  </a:cubicBezTo>
                  <a:lnTo>
                    <a:pt x="39218" y="1426616"/>
                  </a:lnTo>
                  <a:lnTo>
                    <a:pt x="33960" y="1427493"/>
                  </a:lnTo>
                  <a:cubicBezTo>
                    <a:pt x="30455" y="1428077"/>
                    <a:pt x="26365" y="1427785"/>
                    <a:pt x="21692" y="1426616"/>
                  </a:cubicBezTo>
                  <a:lnTo>
                    <a:pt x="9424" y="1424864"/>
                  </a:lnTo>
                  <a:lnTo>
                    <a:pt x="9424" y="1423111"/>
                  </a:lnTo>
                  <a:close/>
                  <a:moveTo>
                    <a:pt x="319634" y="1414348"/>
                  </a:moveTo>
                  <a:lnTo>
                    <a:pt x="311824" y="1416951"/>
                  </a:lnTo>
                  <a:lnTo>
                    <a:pt x="313837" y="1417853"/>
                  </a:lnTo>
                  <a:lnTo>
                    <a:pt x="319634" y="1417853"/>
                  </a:lnTo>
                  <a:cubicBezTo>
                    <a:pt x="319634" y="1416685"/>
                    <a:pt x="320218" y="1416101"/>
                    <a:pt x="321387" y="1416101"/>
                  </a:cubicBezTo>
                  <a:lnTo>
                    <a:pt x="319634" y="1414348"/>
                  </a:lnTo>
                  <a:close/>
                  <a:moveTo>
                    <a:pt x="182931" y="1410843"/>
                  </a:moveTo>
                  <a:lnTo>
                    <a:pt x="193447" y="1410843"/>
                  </a:lnTo>
                  <a:lnTo>
                    <a:pt x="193447" y="1412596"/>
                  </a:lnTo>
                  <a:cubicBezTo>
                    <a:pt x="189942" y="1412596"/>
                    <a:pt x="187605" y="1413180"/>
                    <a:pt x="186437" y="1414348"/>
                  </a:cubicBezTo>
                  <a:cubicBezTo>
                    <a:pt x="186437" y="1413180"/>
                    <a:pt x="185852" y="1412596"/>
                    <a:pt x="184684" y="1412596"/>
                  </a:cubicBezTo>
                  <a:cubicBezTo>
                    <a:pt x="183515" y="1412596"/>
                    <a:pt x="182931" y="1412012"/>
                    <a:pt x="182931" y="1410843"/>
                  </a:cubicBezTo>
                  <a:close/>
                  <a:moveTo>
                    <a:pt x="300928" y="1392961"/>
                  </a:moveTo>
                  <a:lnTo>
                    <a:pt x="268120" y="1401793"/>
                  </a:lnTo>
                  <a:lnTo>
                    <a:pt x="268808" y="1402080"/>
                  </a:lnTo>
                  <a:lnTo>
                    <a:pt x="273266" y="1403488"/>
                  </a:lnTo>
                  <a:lnTo>
                    <a:pt x="298603" y="1402080"/>
                  </a:lnTo>
                  <a:cubicBezTo>
                    <a:pt x="300940" y="1400912"/>
                    <a:pt x="303568" y="1400327"/>
                    <a:pt x="306489" y="1400327"/>
                  </a:cubicBezTo>
                  <a:lnTo>
                    <a:pt x="312624" y="1398575"/>
                  </a:lnTo>
                  <a:lnTo>
                    <a:pt x="309118" y="1397260"/>
                  </a:lnTo>
                  <a:lnTo>
                    <a:pt x="300928" y="1392961"/>
                  </a:lnTo>
                  <a:close/>
                  <a:moveTo>
                    <a:pt x="0" y="1387978"/>
                  </a:moveTo>
                  <a:lnTo>
                    <a:pt x="26950" y="1395070"/>
                  </a:lnTo>
                  <a:lnTo>
                    <a:pt x="79528" y="1400327"/>
                  </a:lnTo>
                  <a:cubicBezTo>
                    <a:pt x="88875" y="1401496"/>
                    <a:pt x="102312" y="1402080"/>
                    <a:pt x="119838" y="1402080"/>
                  </a:cubicBezTo>
                  <a:cubicBezTo>
                    <a:pt x="124511" y="1402080"/>
                    <a:pt x="133274" y="1404417"/>
                    <a:pt x="146127" y="1409090"/>
                  </a:cubicBezTo>
                  <a:cubicBezTo>
                    <a:pt x="165989" y="1411427"/>
                    <a:pt x="187021" y="1416101"/>
                    <a:pt x="209220" y="1423111"/>
                  </a:cubicBezTo>
                  <a:lnTo>
                    <a:pt x="216231" y="1424864"/>
                  </a:lnTo>
                  <a:lnTo>
                    <a:pt x="239015" y="1430122"/>
                  </a:lnTo>
                  <a:lnTo>
                    <a:pt x="239015" y="1433627"/>
                  </a:lnTo>
                  <a:lnTo>
                    <a:pt x="232004" y="1431874"/>
                  </a:lnTo>
                  <a:cubicBezTo>
                    <a:pt x="230835" y="1431874"/>
                    <a:pt x="229667" y="1431582"/>
                    <a:pt x="228499" y="1430998"/>
                  </a:cubicBezTo>
                  <a:cubicBezTo>
                    <a:pt x="227330" y="1430414"/>
                    <a:pt x="226162" y="1430706"/>
                    <a:pt x="224993" y="1431874"/>
                  </a:cubicBezTo>
                  <a:cubicBezTo>
                    <a:pt x="227330" y="1434211"/>
                    <a:pt x="232004" y="1436548"/>
                    <a:pt x="239015" y="1438885"/>
                  </a:cubicBezTo>
                  <a:cubicBezTo>
                    <a:pt x="246025" y="1441222"/>
                    <a:pt x="251867" y="1443558"/>
                    <a:pt x="256540" y="1445895"/>
                  </a:cubicBezTo>
                  <a:lnTo>
                    <a:pt x="254788" y="1447648"/>
                  </a:lnTo>
                  <a:lnTo>
                    <a:pt x="212725" y="1433627"/>
                  </a:lnTo>
                  <a:lnTo>
                    <a:pt x="174168" y="1426616"/>
                  </a:lnTo>
                  <a:cubicBezTo>
                    <a:pt x="169494" y="1426616"/>
                    <a:pt x="162776" y="1425740"/>
                    <a:pt x="154013" y="1423988"/>
                  </a:cubicBezTo>
                  <a:cubicBezTo>
                    <a:pt x="145250" y="1422235"/>
                    <a:pt x="137364" y="1421943"/>
                    <a:pt x="130353" y="1423111"/>
                  </a:cubicBezTo>
                  <a:lnTo>
                    <a:pt x="133858" y="1424864"/>
                  </a:lnTo>
                  <a:lnTo>
                    <a:pt x="160147" y="1428369"/>
                  </a:lnTo>
                  <a:cubicBezTo>
                    <a:pt x="161316" y="1429538"/>
                    <a:pt x="162776" y="1429829"/>
                    <a:pt x="164529" y="1429245"/>
                  </a:cubicBezTo>
                  <a:cubicBezTo>
                    <a:pt x="166281" y="1428661"/>
                    <a:pt x="167742" y="1428953"/>
                    <a:pt x="168910" y="1430122"/>
                  </a:cubicBezTo>
                  <a:lnTo>
                    <a:pt x="177465" y="1431892"/>
                  </a:lnTo>
                  <a:lnTo>
                    <a:pt x="177674" y="1431874"/>
                  </a:lnTo>
                  <a:lnTo>
                    <a:pt x="177511" y="1431901"/>
                  </a:lnTo>
                  <a:lnTo>
                    <a:pt x="219736" y="1440637"/>
                  </a:lnTo>
                  <a:cubicBezTo>
                    <a:pt x="238430" y="1445311"/>
                    <a:pt x="251283" y="1448816"/>
                    <a:pt x="258293" y="1451153"/>
                  </a:cubicBezTo>
                  <a:lnTo>
                    <a:pt x="265303" y="1454658"/>
                  </a:lnTo>
                  <a:cubicBezTo>
                    <a:pt x="261798" y="1454658"/>
                    <a:pt x="258877" y="1454074"/>
                    <a:pt x="256540" y="1452905"/>
                  </a:cubicBezTo>
                  <a:cubicBezTo>
                    <a:pt x="254203" y="1451737"/>
                    <a:pt x="250698" y="1451153"/>
                    <a:pt x="246025" y="1451153"/>
                  </a:cubicBezTo>
                  <a:lnTo>
                    <a:pt x="223241" y="1447648"/>
                  </a:lnTo>
                  <a:lnTo>
                    <a:pt x="201193" y="1441565"/>
                  </a:lnTo>
                  <a:lnTo>
                    <a:pt x="197171" y="1443047"/>
                  </a:lnTo>
                  <a:cubicBezTo>
                    <a:pt x="195856" y="1443193"/>
                    <a:pt x="194616" y="1442974"/>
                    <a:pt x="193447" y="1442390"/>
                  </a:cubicBezTo>
                  <a:lnTo>
                    <a:pt x="194821" y="1439916"/>
                  </a:lnTo>
                  <a:lnTo>
                    <a:pt x="175921" y="1435379"/>
                  </a:lnTo>
                  <a:lnTo>
                    <a:pt x="170663" y="1437132"/>
                  </a:lnTo>
                  <a:cubicBezTo>
                    <a:pt x="173000" y="1438300"/>
                    <a:pt x="174752" y="1440053"/>
                    <a:pt x="175921" y="1442390"/>
                  </a:cubicBezTo>
                  <a:cubicBezTo>
                    <a:pt x="179426" y="1444727"/>
                    <a:pt x="183515" y="1445895"/>
                    <a:pt x="188189" y="1445895"/>
                  </a:cubicBezTo>
                  <a:cubicBezTo>
                    <a:pt x="203378" y="1449400"/>
                    <a:pt x="212725" y="1452321"/>
                    <a:pt x="216231" y="1454658"/>
                  </a:cubicBezTo>
                  <a:cubicBezTo>
                    <a:pt x="217399" y="1455826"/>
                    <a:pt x="219736" y="1455826"/>
                    <a:pt x="223241" y="1454658"/>
                  </a:cubicBezTo>
                  <a:cubicBezTo>
                    <a:pt x="225578" y="1456995"/>
                    <a:pt x="226746" y="1458747"/>
                    <a:pt x="226746" y="1459916"/>
                  </a:cubicBezTo>
                  <a:lnTo>
                    <a:pt x="214478" y="1458163"/>
                  </a:lnTo>
                  <a:cubicBezTo>
                    <a:pt x="210973" y="1458163"/>
                    <a:pt x="206883" y="1456995"/>
                    <a:pt x="202210" y="1454658"/>
                  </a:cubicBezTo>
                  <a:lnTo>
                    <a:pt x="202210" y="1458163"/>
                  </a:lnTo>
                  <a:cubicBezTo>
                    <a:pt x="202210" y="1459332"/>
                    <a:pt x="201625" y="1459332"/>
                    <a:pt x="200457" y="1458163"/>
                  </a:cubicBezTo>
                  <a:cubicBezTo>
                    <a:pt x="199289" y="1456995"/>
                    <a:pt x="198120" y="1455242"/>
                    <a:pt x="196952" y="1452905"/>
                  </a:cubicBezTo>
                  <a:lnTo>
                    <a:pt x="193447" y="1456411"/>
                  </a:lnTo>
                  <a:lnTo>
                    <a:pt x="154889" y="1445895"/>
                  </a:lnTo>
                  <a:cubicBezTo>
                    <a:pt x="154889" y="1447063"/>
                    <a:pt x="153721" y="1448816"/>
                    <a:pt x="151384" y="1451153"/>
                  </a:cubicBezTo>
                  <a:cubicBezTo>
                    <a:pt x="149047" y="1444142"/>
                    <a:pt x="142037" y="1440637"/>
                    <a:pt x="130353" y="1440637"/>
                  </a:cubicBezTo>
                  <a:cubicBezTo>
                    <a:pt x="128016" y="1439469"/>
                    <a:pt x="125387" y="1438593"/>
                    <a:pt x="122466" y="1438008"/>
                  </a:cubicBezTo>
                  <a:cubicBezTo>
                    <a:pt x="119546" y="1437424"/>
                    <a:pt x="115748" y="1436548"/>
                    <a:pt x="111074" y="1435379"/>
                  </a:cubicBezTo>
                  <a:lnTo>
                    <a:pt x="114580" y="1433627"/>
                  </a:lnTo>
                  <a:cubicBezTo>
                    <a:pt x="112243" y="1431290"/>
                    <a:pt x="108738" y="1430122"/>
                    <a:pt x="104064" y="1430122"/>
                  </a:cubicBezTo>
                  <a:lnTo>
                    <a:pt x="40971" y="1423111"/>
                  </a:lnTo>
                  <a:lnTo>
                    <a:pt x="19939" y="1423111"/>
                  </a:lnTo>
                  <a:lnTo>
                    <a:pt x="11176" y="1421359"/>
                  </a:lnTo>
                  <a:lnTo>
                    <a:pt x="39218" y="1421359"/>
                  </a:lnTo>
                  <a:lnTo>
                    <a:pt x="77775" y="1424864"/>
                  </a:lnTo>
                  <a:cubicBezTo>
                    <a:pt x="83617" y="1424864"/>
                    <a:pt x="92672" y="1425448"/>
                    <a:pt x="104941" y="1426616"/>
                  </a:cubicBezTo>
                  <a:cubicBezTo>
                    <a:pt x="117209" y="1427785"/>
                    <a:pt x="127432" y="1429538"/>
                    <a:pt x="135611" y="1431874"/>
                  </a:cubicBezTo>
                  <a:lnTo>
                    <a:pt x="153137" y="1433627"/>
                  </a:lnTo>
                  <a:cubicBezTo>
                    <a:pt x="154305" y="1434795"/>
                    <a:pt x="155182" y="1435087"/>
                    <a:pt x="155766" y="1434503"/>
                  </a:cubicBezTo>
                  <a:lnTo>
                    <a:pt x="156642" y="1434211"/>
                  </a:lnTo>
                  <a:lnTo>
                    <a:pt x="156642" y="1433627"/>
                  </a:lnTo>
                  <a:lnTo>
                    <a:pt x="158044" y="1433510"/>
                  </a:lnTo>
                  <a:lnTo>
                    <a:pt x="142621" y="1428369"/>
                  </a:lnTo>
                  <a:cubicBezTo>
                    <a:pt x="136779" y="1427201"/>
                    <a:pt x="130353" y="1426616"/>
                    <a:pt x="123343" y="1426616"/>
                  </a:cubicBezTo>
                  <a:cubicBezTo>
                    <a:pt x="106985" y="1425448"/>
                    <a:pt x="92380" y="1423111"/>
                    <a:pt x="79528" y="1419606"/>
                  </a:cubicBezTo>
                  <a:lnTo>
                    <a:pt x="98806" y="1421359"/>
                  </a:lnTo>
                  <a:lnTo>
                    <a:pt x="102312" y="1421359"/>
                  </a:lnTo>
                  <a:lnTo>
                    <a:pt x="105817" y="1421359"/>
                  </a:lnTo>
                  <a:cubicBezTo>
                    <a:pt x="103480" y="1417853"/>
                    <a:pt x="93841" y="1414932"/>
                    <a:pt x="76899" y="1412596"/>
                  </a:cubicBezTo>
                  <a:cubicBezTo>
                    <a:pt x="59957" y="1410259"/>
                    <a:pt x="42723" y="1409090"/>
                    <a:pt x="25197" y="1409090"/>
                  </a:cubicBezTo>
                  <a:cubicBezTo>
                    <a:pt x="35713" y="1411427"/>
                    <a:pt x="43307" y="1412596"/>
                    <a:pt x="47981" y="1412596"/>
                  </a:cubicBezTo>
                  <a:cubicBezTo>
                    <a:pt x="42139" y="1414932"/>
                    <a:pt x="35128" y="1416101"/>
                    <a:pt x="26950" y="1416101"/>
                  </a:cubicBezTo>
                  <a:cubicBezTo>
                    <a:pt x="15266" y="1416101"/>
                    <a:pt x="7087" y="1415517"/>
                    <a:pt x="2414" y="1414348"/>
                  </a:cubicBezTo>
                  <a:lnTo>
                    <a:pt x="0" y="1414129"/>
                  </a:lnTo>
                  <a:lnTo>
                    <a:pt x="0" y="1387978"/>
                  </a:lnTo>
                  <a:close/>
                  <a:moveTo>
                    <a:pt x="233756" y="1387183"/>
                  </a:moveTo>
                  <a:lnTo>
                    <a:pt x="233191" y="1387240"/>
                  </a:lnTo>
                  <a:lnTo>
                    <a:pt x="234107" y="1387621"/>
                  </a:lnTo>
                  <a:lnTo>
                    <a:pt x="233756" y="1387183"/>
                  </a:lnTo>
                  <a:close/>
                  <a:moveTo>
                    <a:pt x="328397" y="1379296"/>
                  </a:moveTo>
                  <a:cubicBezTo>
                    <a:pt x="319050" y="1383970"/>
                    <a:pt x="313792" y="1387475"/>
                    <a:pt x="312624" y="1389812"/>
                  </a:cubicBezTo>
                  <a:lnTo>
                    <a:pt x="310041" y="1390507"/>
                  </a:lnTo>
                  <a:lnTo>
                    <a:pt x="321387" y="1395744"/>
                  </a:lnTo>
                  <a:lnTo>
                    <a:pt x="321387" y="1395070"/>
                  </a:lnTo>
                  <a:cubicBezTo>
                    <a:pt x="324892" y="1392733"/>
                    <a:pt x="329565" y="1391565"/>
                    <a:pt x="335407" y="1391565"/>
                  </a:cubicBezTo>
                  <a:lnTo>
                    <a:pt x="342418" y="1391565"/>
                  </a:lnTo>
                  <a:cubicBezTo>
                    <a:pt x="342418" y="1388059"/>
                    <a:pt x="340665" y="1385430"/>
                    <a:pt x="337160" y="1383678"/>
                  </a:cubicBezTo>
                  <a:lnTo>
                    <a:pt x="328397" y="1379296"/>
                  </a:lnTo>
                  <a:close/>
                  <a:moveTo>
                    <a:pt x="396943" y="1303740"/>
                  </a:moveTo>
                  <a:lnTo>
                    <a:pt x="398282" y="1304592"/>
                  </a:lnTo>
                  <a:lnTo>
                    <a:pt x="399040" y="1304339"/>
                  </a:lnTo>
                  <a:lnTo>
                    <a:pt x="396943" y="1303740"/>
                  </a:lnTo>
                  <a:close/>
                  <a:moveTo>
                    <a:pt x="360103" y="1266014"/>
                  </a:moveTo>
                  <a:lnTo>
                    <a:pt x="361696" y="1267130"/>
                  </a:lnTo>
                  <a:lnTo>
                    <a:pt x="362572" y="1267130"/>
                  </a:lnTo>
                  <a:lnTo>
                    <a:pt x="363449" y="1267130"/>
                  </a:lnTo>
                  <a:lnTo>
                    <a:pt x="360103" y="1266014"/>
                  </a:lnTo>
                  <a:close/>
                  <a:moveTo>
                    <a:pt x="1294080" y="1211047"/>
                  </a:moveTo>
                  <a:lnTo>
                    <a:pt x="1295832" y="1216304"/>
                  </a:lnTo>
                  <a:cubicBezTo>
                    <a:pt x="1298169" y="1215136"/>
                    <a:pt x="1298169" y="1213968"/>
                    <a:pt x="1295832" y="1212799"/>
                  </a:cubicBezTo>
                  <a:lnTo>
                    <a:pt x="1294080" y="1211047"/>
                  </a:lnTo>
                  <a:close/>
                  <a:moveTo>
                    <a:pt x="116332" y="1202284"/>
                  </a:moveTo>
                  <a:cubicBezTo>
                    <a:pt x="116332" y="1204620"/>
                    <a:pt x="118085" y="1205789"/>
                    <a:pt x="121590" y="1205789"/>
                  </a:cubicBezTo>
                  <a:lnTo>
                    <a:pt x="116332" y="1207541"/>
                  </a:lnTo>
                  <a:lnTo>
                    <a:pt x="116332" y="1204036"/>
                  </a:lnTo>
                  <a:lnTo>
                    <a:pt x="116332" y="1203160"/>
                  </a:lnTo>
                  <a:lnTo>
                    <a:pt x="116332" y="1202284"/>
                  </a:lnTo>
                  <a:close/>
                  <a:moveTo>
                    <a:pt x="1393978" y="1190015"/>
                  </a:moveTo>
                  <a:cubicBezTo>
                    <a:pt x="1393978" y="1195857"/>
                    <a:pt x="1395146" y="1198778"/>
                    <a:pt x="1397483" y="1198778"/>
                  </a:cubicBezTo>
                  <a:lnTo>
                    <a:pt x="1402741" y="1193521"/>
                  </a:lnTo>
                  <a:cubicBezTo>
                    <a:pt x="1399235" y="1193521"/>
                    <a:pt x="1396315" y="1192352"/>
                    <a:pt x="1393978" y="1190015"/>
                  </a:cubicBezTo>
                  <a:close/>
                  <a:moveTo>
                    <a:pt x="221488" y="1190015"/>
                  </a:moveTo>
                  <a:cubicBezTo>
                    <a:pt x="223825" y="1190015"/>
                    <a:pt x="226454" y="1191476"/>
                    <a:pt x="229375" y="1194397"/>
                  </a:cubicBezTo>
                  <a:cubicBezTo>
                    <a:pt x="232296" y="1197318"/>
                    <a:pt x="234341" y="1199947"/>
                    <a:pt x="235509" y="1202284"/>
                  </a:cubicBezTo>
                  <a:cubicBezTo>
                    <a:pt x="230835" y="1202284"/>
                    <a:pt x="227622" y="1200239"/>
                    <a:pt x="225870" y="1196150"/>
                  </a:cubicBezTo>
                  <a:cubicBezTo>
                    <a:pt x="224117" y="1192060"/>
                    <a:pt x="222657" y="1190015"/>
                    <a:pt x="221488" y="1190015"/>
                  </a:cubicBezTo>
                  <a:close/>
                  <a:moveTo>
                    <a:pt x="104064" y="1190015"/>
                  </a:moveTo>
                  <a:lnTo>
                    <a:pt x="107569" y="1195273"/>
                  </a:lnTo>
                  <a:lnTo>
                    <a:pt x="105817" y="1195273"/>
                  </a:lnTo>
                  <a:lnTo>
                    <a:pt x="102312" y="1191768"/>
                  </a:lnTo>
                  <a:cubicBezTo>
                    <a:pt x="103480" y="1191768"/>
                    <a:pt x="104064" y="1191184"/>
                    <a:pt x="104064" y="1190015"/>
                  </a:cubicBezTo>
                  <a:close/>
                  <a:moveTo>
                    <a:pt x="671906" y="1125169"/>
                  </a:moveTo>
                  <a:cubicBezTo>
                    <a:pt x="671906" y="1127506"/>
                    <a:pt x="671322" y="1130427"/>
                    <a:pt x="670154" y="1133932"/>
                  </a:cubicBezTo>
                  <a:cubicBezTo>
                    <a:pt x="668986" y="1137437"/>
                    <a:pt x="669570" y="1140943"/>
                    <a:pt x="671906" y="1144448"/>
                  </a:cubicBezTo>
                  <a:cubicBezTo>
                    <a:pt x="675412" y="1136269"/>
                    <a:pt x="675412" y="1129843"/>
                    <a:pt x="671906" y="1125169"/>
                  </a:cubicBezTo>
                  <a:close/>
                  <a:moveTo>
                    <a:pt x="479121" y="1111149"/>
                  </a:moveTo>
                  <a:lnTo>
                    <a:pt x="479121" y="1112901"/>
                  </a:lnTo>
                  <a:lnTo>
                    <a:pt x="477368" y="1119911"/>
                  </a:lnTo>
                  <a:lnTo>
                    <a:pt x="477368" y="1121664"/>
                  </a:lnTo>
                  <a:lnTo>
                    <a:pt x="484378" y="1118159"/>
                  </a:lnTo>
                  <a:cubicBezTo>
                    <a:pt x="487884" y="1116990"/>
                    <a:pt x="486131" y="1114654"/>
                    <a:pt x="479121" y="1111149"/>
                  </a:cubicBezTo>
                  <a:close/>
                  <a:moveTo>
                    <a:pt x="668401" y="1109785"/>
                  </a:moveTo>
                  <a:lnTo>
                    <a:pt x="668401" y="1119911"/>
                  </a:lnTo>
                  <a:lnTo>
                    <a:pt x="675412" y="1116406"/>
                  </a:lnTo>
                  <a:cubicBezTo>
                    <a:pt x="675412" y="1114069"/>
                    <a:pt x="674243" y="1112901"/>
                    <a:pt x="671906" y="1112901"/>
                  </a:cubicBezTo>
                  <a:lnTo>
                    <a:pt x="668401" y="1109785"/>
                  </a:lnTo>
                  <a:close/>
                  <a:moveTo>
                    <a:pt x="656133" y="1104138"/>
                  </a:moveTo>
                  <a:lnTo>
                    <a:pt x="654381" y="1144448"/>
                  </a:lnTo>
                  <a:lnTo>
                    <a:pt x="657886" y="1144448"/>
                  </a:lnTo>
                  <a:cubicBezTo>
                    <a:pt x="661391" y="1138606"/>
                    <a:pt x="663143" y="1132764"/>
                    <a:pt x="663143" y="1126922"/>
                  </a:cubicBezTo>
                  <a:cubicBezTo>
                    <a:pt x="663143" y="1122248"/>
                    <a:pt x="660807" y="1114654"/>
                    <a:pt x="656133" y="1104138"/>
                  </a:cubicBezTo>
                  <a:close/>
                  <a:moveTo>
                    <a:pt x="615823" y="1104138"/>
                  </a:moveTo>
                  <a:lnTo>
                    <a:pt x="615823" y="1111149"/>
                  </a:lnTo>
                  <a:cubicBezTo>
                    <a:pt x="619329" y="1109980"/>
                    <a:pt x="619913" y="1108227"/>
                    <a:pt x="617576" y="1105891"/>
                  </a:cubicBezTo>
                  <a:lnTo>
                    <a:pt x="615823" y="1104138"/>
                  </a:lnTo>
                  <a:close/>
                  <a:moveTo>
                    <a:pt x="482626" y="1097128"/>
                  </a:moveTo>
                  <a:cubicBezTo>
                    <a:pt x="482626" y="1098296"/>
                    <a:pt x="480873" y="1100633"/>
                    <a:pt x="477368" y="1104138"/>
                  </a:cubicBezTo>
                  <a:cubicBezTo>
                    <a:pt x="482041" y="1104138"/>
                    <a:pt x="484670" y="1103554"/>
                    <a:pt x="485254" y="1102385"/>
                  </a:cubicBezTo>
                  <a:cubicBezTo>
                    <a:pt x="485839" y="1101217"/>
                    <a:pt x="484963" y="1099464"/>
                    <a:pt x="482626" y="1097128"/>
                  </a:cubicBezTo>
                  <a:close/>
                  <a:moveTo>
                    <a:pt x="658324" y="1087050"/>
                  </a:moveTo>
                  <a:cubicBezTo>
                    <a:pt x="656863" y="1087342"/>
                    <a:pt x="655549" y="1088365"/>
                    <a:pt x="654381" y="1090117"/>
                  </a:cubicBezTo>
                  <a:cubicBezTo>
                    <a:pt x="653212" y="1093622"/>
                    <a:pt x="653212" y="1096543"/>
                    <a:pt x="654381" y="1098880"/>
                  </a:cubicBezTo>
                  <a:lnTo>
                    <a:pt x="668401" y="1098880"/>
                  </a:lnTo>
                  <a:lnTo>
                    <a:pt x="668401" y="1108695"/>
                  </a:lnTo>
                  <a:lnTo>
                    <a:pt x="670154" y="1105891"/>
                  </a:lnTo>
                  <a:cubicBezTo>
                    <a:pt x="672491" y="1104722"/>
                    <a:pt x="674243" y="1102385"/>
                    <a:pt x="675412" y="1098880"/>
                  </a:cubicBezTo>
                  <a:cubicBezTo>
                    <a:pt x="676580" y="1095375"/>
                    <a:pt x="678333" y="1092454"/>
                    <a:pt x="680669" y="1090117"/>
                  </a:cubicBezTo>
                  <a:lnTo>
                    <a:pt x="673659" y="1091870"/>
                  </a:lnTo>
                  <a:cubicBezTo>
                    <a:pt x="670154" y="1091870"/>
                    <a:pt x="666649" y="1090701"/>
                    <a:pt x="663143" y="1088365"/>
                  </a:cubicBezTo>
                  <a:cubicBezTo>
                    <a:pt x="661391" y="1087196"/>
                    <a:pt x="659784" y="1086758"/>
                    <a:pt x="658324" y="1087050"/>
                  </a:cubicBezTo>
                  <a:close/>
                  <a:moveTo>
                    <a:pt x="657886" y="1076096"/>
                  </a:moveTo>
                  <a:cubicBezTo>
                    <a:pt x="656718" y="1076096"/>
                    <a:pt x="656133" y="1076973"/>
                    <a:pt x="656133" y="1078725"/>
                  </a:cubicBezTo>
                  <a:lnTo>
                    <a:pt x="656133" y="1083107"/>
                  </a:lnTo>
                  <a:cubicBezTo>
                    <a:pt x="657302" y="1083107"/>
                    <a:pt x="658178" y="1081062"/>
                    <a:pt x="658762" y="1076973"/>
                  </a:cubicBezTo>
                  <a:lnTo>
                    <a:pt x="658798" y="1076553"/>
                  </a:lnTo>
                  <a:lnTo>
                    <a:pt x="657886" y="1076096"/>
                  </a:lnTo>
                  <a:close/>
                  <a:moveTo>
                    <a:pt x="482626" y="1058570"/>
                  </a:moveTo>
                  <a:lnTo>
                    <a:pt x="482626" y="1061267"/>
                  </a:lnTo>
                  <a:lnTo>
                    <a:pt x="483064" y="1061199"/>
                  </a:lnTo>
                  <a:cubicBezTo>
                    <a:pt x="483940" y="1060615"/>
                    <a:pt x="483794" y="1059739"/>
                    <a:pt x="482626" y="1058570"/>
                  </a:cubicBezTo>
                  <a:close/>
                  <a:moveTo>
                    <a:pt x="477433" y="1056811"/>
                  </a:moveTo>
                  <a:cubicBezTo>
                    <a:pt x="477411" y="1056813"/>
                    <a:pt x="477390" y="1056816"/>
                    <a:pt x="477368" y="1056818"/>
                  </a:cubicBezTo>
                  <a:lnTo>
                    <a:pt x="474564" y="1056818"/>
                  </a:lnTo>
                  <a:lnTo>
                    <a:pt x="475615" y="1062076"/>
                  </a:lnTo>
                  <a:lnTo>
                    <a:pt x="477368" y="1062076"/>
                  </a:lnTo>
                  <a:lnTo>
                    <a:pt x="477713" y="1062023"/>
                  </a:lnTo>
                  <a:lnTo>
                    <a:pt x="477368" y="1058570"/>
                  </a:lnTo>
                  <a:cubicBezTo>
                    <a:pt x="477390" y="1057984"/>
                    <a:pt x="477411" y="1057397"/>
                    <a:pt x="477433" y="1056811"/>
                  </a:cubicBezTo>
                  <a:close/>
                  <a:moveTo>
                    <a:pt x="731495" y="1053313"/>
                  </a:moveTo>
                  <a:lnTo>
                    <a:pt x="733767" y="1055130"/>
                  </a:lnTo>
                  <a:lnTo>
                    <a:pt x="733248" y="1055065"/>
                  </a:lnTo>
                  <a:lnTo>
                    <a:pt x="731495" y="1053313"/>
                  </a:lnTo>
                  <a:close/>
                  <a:moveTo>
                    <a:pt x="682423" y="1046302"/>
                  </a:moveTo>
                  <a:cubicBezTo>
                    <a:pt x="682423" y="1049807"/>
                    <a:pt x="683591" y="1051560"/>
                    <a:pt x="685928" y="1051560"/>
                  </a:cubicBezTo>
                  <a:lnTo>
                    <a:pt x="686622" y="1051908"/>
                  </a:lnTo>
                  <a:cubicBezTo>
                    <a:pt x="686645" y="1051462"/>
                    <a:pt x="686667" y="1051017"/>
                    <a:pt x="686690" y="1050571"/>
                  </a:cubicBezTo>
                  <a:lnTo>
                    <a:pt x="682423" y="1046302"/>
                  </a:lnTo>
                  <a:close/>
                  <a:moveTo>
                    <a:pt x="656133" y="1046302"/>
                  </a:moveTo>
                  <a:lnTo>
                    <a:pt x="656133" y="1065581"/>
                  </a:lnTo>
                  <a:lnTo>
                    <a:pt x="659476" y="1066536"/>
                  </a:lnTo>
                  <a:lnTo>
                    <a:pt x="659638" y="1058570"/>
                  </a:lnTo>
                  <a:cubicBezTo>
                    <a:pt x="659475" y="1054481"/>
                    <a:pt x="659311" y="1050391"/>
                    <a:pt x="659148" y="1046302"/>
                  </a:cubicBezTo>
                  <a:lnTo>
                    <a:pt x="656133" y="1046302"/>
                  </a:lnTo>
                  <a:close/>
                  <a:moveTo>
                    <a:pt x="687331" y="1037983"/>
                  </a:moveTo>
                  <a:lnTo>
                    <a:pt x="685928" y="1041045"/>
                  </a:lnTo>
                  <a:lnTo>
                    <a:pt x="685928" y="1042797"/>
                  </a:lnTo>
                  <a:lnTo>
                    <a:pt x="687030" y="1043900"/>
                  </a:lnTo>
                  <a:cubicBezTo>
                    <a:pt x="687130" y="1041928"/>
                    <a:pt x="687231" y="1039955"/>
                    <a:pt x="687331" y="1037983"/>
                  </a:cubicBezTo>
                  <a:close/>
                  <a:moveTo>
                    <a:pt x="475615" y="1034034"/>
                  </a:moveTo>
                  <a:lnTo>
                    <a:pt x="475615" y="1037539"/>
                  </a:lnTo>
                  <a:lnTo>
                    <a:pt x="475615" y="1041045"/>
                  </a:lnTo>
                  <a:cubicBezTo>
                    <a:pt x="472110" y="1041045"/>
                    <a:pt x="467437" y="1042213"/>
                    <a:pt x="461594" y="1044550"/>
                  </a:cubicBezTo>
                  <a:cubicBezTo>
                    <a:pt x="461594" y="1042213"/>
                    <a:pt x="466268" y="1038708"/>
                    <a:pt x="475615" y="1034034"/>
                  </a:cubicBezTo>
                  <a:close/>
                  <a:moveTo>
                    <a:pt x="658288" y="1024811"/>
                  </a:moveTo>
                  <a:cubicBezTo>
                    <a:pt x="658316" y="1025502"/>
                    <a:pt x="658343" y="1026194"/>
                    <a:pt x="658371" y="1026885"/>
                  </a:cubicBezTo>
                  <a:lnTo>
                    <a:pt x="657886" y="1027024"/>
                  </a:lnTo>
                  <a:lnTo>
                    <a:pt x="658288" y="1024811"/>
                  </a:lnTo>
                  <a:close/>
                  <a:moveTo>
                    <a:pt x="654381" y="1021766"/>
                  </a:moveTo>
                  <a:lnTo>
                    <a:pt x="654381" y="1030529"/>
                  </a:lnTo>
                  <a:cubicBezTo>
                    <a:pt x="654381" y="1031697"/>
                    <a:pt x="654673" y="1032574"/>
                    <a:pt x="655257" y="1033158"/>
                  </a:cubicBezTo>
                  <a:cubicBezTo>
                    <a:pt x="655841" y="1033742"/>
                    <a:pt x="655549" y="1034618"/>
                    <a:pt x="654381" y="1035787"/>
                  </a:cubicBezTo>
                  <a:cubicBezTo>
                    <a:pt x="652044" y="1038123"/>
                    <a:pt x="652628" y="1039292"/>
                    <a:pt x="656133" y="1039292"/>
                  </a:cubicBezTo>
                  <a:lnTo>
                    <a:pt x="658923" y="1040687"/>
                  </a:lnTo>
                  <a:lnTo>
                    <a:pt x="658371" y="1026885"/>
                  </a:lnTo>
                  <a:lnTo>
                    <a:pt x="659274" y="1026627"/>
                  </a:lnTo>
                  <a:lnTo>
                    <a:pt x="658470" y="1023811"/>
                  </a:lnTo>
                  <a:cubicBezTo>
                    <a:pt x="658409" y="1024144"/>
                    <a:pt x="658349" y="1024478"/>
                    <a:pt x="658288" y="1024811"/>
                  </a:cubicBezTo>
                  <a:cubicBezTo>
                    <a:pt x="658263" y="1024176"/>
                    <a:pt x="658237" y="1023542"/>
                    <a:pt x="658212" y="1022907"/>
                  </a:cubicBezTo>
                  <a:cubicBezTo>
                    <a:pt x="658103" y="1022527"/>
                    <a:pt x="657995" y="1022146"/>
                    <a:pt x="657886" y="1021766"/>
                  </a:cubicBezTo>
                  <a:lnTo>
                    <a:pt x="654381" y="1021766"/>
                  </a:lnTo>
                  <a:close/>
                  <a:moveTo>
                    <a:pt x="487884" y="1018261"/>
                  </a:moveTo>
                  <a:lnTo>
                    <a:pt x="489636" y="1018261"/>
                  </a:lnTo>
                  <a:lnTo>
                    <a:pt x="487884" y="1021766"/>
                  </a:lnTo>
                  <a:lnTo>
                    <a:pt x="484378" y="1021766"/>
                  </a:lnTo>
                  <a:cubicBezTo>
                    <a:pt x="484378" y="1020597"/>
                    <a:pt x="485547" y="1019429"/>
                    <a:pt x="487884" y="1018261"/>
                  </a:cubicBezTo>
                  <a:close/>
                  <a:moveTo>
                    <a:pt x="483502" y="1005554"/>
                  </a:moveTo>
                  <a:cubicBezTo>
                    <a:pt x="485255" y="1005846"/>
                    <a:pt x="487299" y="1006577"/>
                    <a:pt x="489636" y="1007745"/>
                  </a:cubicBezTo>
                  <a:cubicBezTo>
                    <a:pt x="487299" y="1007745"/>
                    <a:pt x="485547" y="1008329"/>
                    <a:pt x="484378" y="1009498"/>
                  </a:cubicBezTo>
                  <a:cubicBezTo>
                    <a:pt x="483210" y="1010666"/>
                    <a:pt x="481458" y="1011835"/>
                    <a:pt x="479121" y="1013003"/>
                  </a:cubicBezTo>
                  <a:cubicBezTo>
                    <a:pt x="482626" y="1014171"/>
                    <a:pt x="484378" y="1015340"/>
                    <a:pt x="484378" y="1016508"/>
                  </a:cubicBezTo>
                  <a:cubicBezTo>
                    <a:pt x="484378" y="1017676"/>
                    <a:pt x="483502" y="1018845"/>
                    <a:pt x="481749" y="1020013"/>
                  </a:cubicBezTo>
                  <a:lnTo>
                    <a:pt x="479121" y="1021766"/>
                  </a:lnTo>
                  <a:lnTo>
                    <a:pt x="476492" y="1021766"/>
                  </a:lnTo>
                  <a:lnTo>
                    <a:pt x="475615" y="1021766"/>
                  </a:lnTo>
                  <a:lnTo>
                    <a:pt x="475615" y="1025271"/>
                  </a:lnTo>
                  <a:lnTo>
                    <a:pt x="474447" y="1021766"/>
                  </a:lnTo>
                  <a:lnTo>
                    <a:pt x="473863" y="1021766"/>
                  </a:lnTo>
                  <a:cubicBezTo>
                    <a:pt x="473950" y="1021441"/>
                    <a:pt x="474036" y="1021117"/>
                    <a:pt x="474123" y="1020792"/>
                  </a:cubicBezTo>
                  <a:lnTo>
                    <a:pt x="473863" y="1020013"/>
                  </a:lnTo>
                  <a:lnTo>
                    <a:pt x="474275" y="1020219"/>
                  </a:lnTo>
                  <a:lnTo>
                    <a:pt x="475615" y="1015194"/>
                  </a:lnTo>
                  <a:cubicBezTo>
                    <a:pt x="476200" y="1013733"/>
                    <a:pt x="476784" y="1013003"/>
                    <a:pt x="477368" y="1013003"/>
                  </a:cubicBezTo>
                  <a:cubicBezTo>
                    <a:pt x="477368" y="1009498"/>
                    <a:pt x="477952" y="1007161"/>
                    <a:pt x="479121" y="1005992"/>
                  </a:cubicBezTo>
                  <a:cubicBezTo>
                    <a:pt x="480289" y="1005408"/>
                    <a:pt x="481749" y="1005262"/>
                    <a:pt x="483502" y="1005554"/>
                  </a:cubicBezTo>
                  <a:close/>
                  <a:moveTo>
                    <a:pt x="682423" y="1002487"/>
                  </a:moveTo>
                  <a:lnTo>
                    <a:pt x="685928" y="1002487"/>
                  </a:lnTo>
                  <a:lnTo>
                    <a:pt x="684175" y="1007745"/>
                  </a:lnTo>
                  <a:lnTo>
                    <a:pt x="682423" y="1007745"/>
                  </a:lnTo>
                  <a:lnTo>
                    <a:pt x="682423" y="1002487"/>
                  </a:lnTo>
                  <a:close/>
                  <a:moveTo>
                    <a:pt x="536956" y="1000735"/>
                  </a:moveTo>
                  <a:cubicBezTo>
                    <a:pt x="527609" y="1003071"/>
                    <a:pt x="520599" y="1007161"/>
                    <a:pt x="515925" y="1013003"/>
                  </a:cubicBezTo>
                  <a:lnTo>
                    <a:pt x="501904" y="1014755"/>
                  </a:lnTo>
                  <a:cubicBezTo>
                    <a:pt x="501904" y="1015924"/>
                    <a:pt x="502196" y="1016800"/>
                    <a:pt x="502780" y="1017384"/>
                  </a:cubicBezTo>
                  <a:cubicBezTo>
                    <a:pt x="503365" y="1017969"/>
                    <a:pt x="503073" y="1018845"/>
                    <a:pt x="501904" y="1020013"/>
                  </a:cubicBezTo>
                  <a:lnTo>
                    <a:pt x="498704" y="1021080"/>
                  </a:lnTo>
                  <a:cubicBezTo>
                    <a:pt x="498895" y="1022185"/>
                    <a:pt x="499085" y="1023290"/>
                    <a:pt x="499276" y="1024395"/>
                  </a:cubicBezTo>
                  <a:cubicBezTo>
                    <a:pt x="499568" y="1027316"/>
                    <a:pt x="499786" y="1031040"/>
                    <a:pt x="499933" y="1035568"/>
                  </a:cubicBezTo>
                  <a:cubicBezTo>
                    <a:pt x="499983" y="1039245"/>
                    <a:pt x="500034" y="1042921"/>
                    <a:pt x="500084" y="1046598"/>
                  </a:cubicBezTo>
                  <a:lnTo>
                    <a:pt x="501904" y="1048055"/>
                  </a:lnTo>
                  <a:lnTo>
                    <a:pt x="501904" y="1039292"/>
                  </a:lnTo>
                  <a:lnTo>
                    <a:pt x="506286" y="1039292"/>
                  </a:lnTo>
                  <a:cubicBezTo>
                    <a:pt x="509207" y="1039292"/>
                    <a:pt x="510667" y="1037539"/>
                    <a:pt x="510667" y="1034034"/>
                  </a:cubicBezTo>
                  <a:lnTo>
                    <a:pt x="510667" y="1028776"/>
                  </a:lnTo>
                  <a:cubicBezTo>
                    <a:pt x="509499" y="1027608"/>
                    <a:pt x="509207" y="1025563"/>
                    <a:pt x="509791" y="1022642"/>
                  </a:cubicBezTo>
                  <a:cubicBezTo>
                    <a:pt x="510375" y="1019721"/>
                    <a:pt x="510667" y="1017676"/>
                    <a:pt x="510667" y="1016508"/>
                  </a:cubicBezTo>
                  <a:cubicBezTo>
                    <a:pt x="513004" y="1015340"/>
                    <a:pt x="517094" y="1014755"/>
                    <a:pt x="522935" y="1014755"/>
                  </a:cubicBezTo>
                  <a:cubicBezTo>
                    <a:pt x="528777" y="1014755"/>
                    <a:pt x="533451" y="1015340"/>
                    <a:pt x="536956" y="1016508"/>
                  </a:cubicBezTo>
                  <a:lnTo>
                    <a:pt x="536956" y="1000735"/>
                  </a:lnTo>
                  <a:close/>
                  <a:moveTo>
                    <a:pt x="482626" y="983209"/>
                  </a:moveTo>
                  <a:cubicBezTo>
                    <a:pt x="483794" y="985545"/>
                    <a:pt x="484378" y="989051"/>
                    <a:pt x="484378" y="993724"/>
                  </a:cubicBezTo>
                  <a:lnTo>
                    <a:pt x="473863" y="993724"/>
                  </a:lnTo>
                  <a:lnTo>
                    <a:pt x="482626" y="983209"/>
                  </a:lnTo>
                  <a:close/>
                  <a:moveTo>
                    <a:pt x="473863" y="970940"/>
                  </a:moveTo>
                  <a:lnTo>
                    <a:pt x="475615" y="970940"/>
                  </a:lnTo>
                  <a:lnTo>
                    <a:pt x="475615" y="976198"/>
                  </a:lnTo>
                  <a:cubicBezTo>
                    <a:pt x="473278" y="975030"/>
                    <a:pt x="472402" y="973862"/>
                    <a:pt x="472986" y="972693"/>
                  </a:cubicBezTo>
                  <a:lnTo>
                    <a:pt x="473863" y="970940"/>
                  </a:lnTo>
                  <a:close/>
                  <a:moveTo>
                    <a:pt x="482626" y="958672"/>
                  </a:moveTo>
                  <a:lnTo>
                    <a:pt x="475615" y="967435"/>
                  </a:lnTo>
                  <a:cubicBezTo>
                    <a:pt x="475615" y="965098"/>
                    <a:pt x="475908" y="963054"/>
                    <a:pt x="476492" y="961301"/>
                  </a:cubicBezTo>
                  <a:cubicBezTo>
                    <a:pt x="477076" y="959549"/>
                    <a:pt x="479121" y="958672"/>
                    <a:pt x="482626" y="958672"/>
                  </a:cubicBezTo>
                  <a:close/>
                  <a:moveTo>
                    <a:pt x="295097" y="955167"/>
                  </a:moveTo>
                  <a:lnTo>
                    <a:pt x="294221" y="956043"/>
                  </a:lnTo>
                  <a:lnTo>
                    <a:pt x="293345" y="956920"/>
                  </a:lnTo>
                  <a:lnTo>
                    <a:pt x="295097" y="957796"/>
                  </a:lnTo>
                  <a:cubicBezTo>
                    <a:pt x="296266" y="958380"/>
                    <a:pt x="296850" y="959256"/>
                    <a:pt x="296850" y="960425"/>
                  </a:cubicBezTo>
                  <a:cubicBezTo>
                    <a:pt x="295681" y="958088"/>
                    <a:pt x="295097" y="956335"/>
                    <a:pt x="295097" y="955167"/>
                  </a:cubicBezTo>
                  <a:close/>
                  <a:moveTo>
                    <a:pt x="703454" y="951662"/>
                  </a:moveTo>
                  <a:lnTo>
                    <a:pt x="705206" y="951662"/>
                  </a:lnTo>
                  <a:lnTo>
                    <a:pt x="706959" y="958672"/>
                  </a:lnTo>
                  <a:lnTo>
                    <a:pt x="705206" y="958672"/>
                  </a:lnTo>
                  <a:cubicBezTo>
                    <a:pt x="704037" y="957504"/>
                    <a:pt x="703454" y="955167"/>
                    <a:pt x="703454" y="951662"/>
                  </a:cubicBezTo>
                  <a:close/>
                  <a:moveTo>
                    <a:pt x="473863" y="925373"/>
                  </a:moveTo>
                  <a:cubicBezTo>
                    <a:pt x="476200" y="925373"/>
                    <a:pt x="479121" y="926249"/>
                    <a:pt x="482626" y="928002"/>
                  </a:cubicBezTo>
                  <a:cubicBezTo>
                    <a:pt x="486131" y="929754"/>
                    <a:pt x="488468" y="930631"/>
                    <a:pt x="489636" y="930631"/>
                  </a:cubicBezTo>
                  <a:cubicBezTo>
                    <a:pt x="487299" y="931799"/>
                    <a:pt x="487884" y="934720"/>
                    <a:pt x="491389" y="939394"/>
                  </a:cubicBezTo>
                  <a:cubicBezTo>
                    <a:pt x="496062" y="944067"/>
                    <a:pt x="493726" y="946404"/>
                    <a:pt x="484378" y="946404"/>
                  </a:cubicBezTo>
                  <a:cubicBezTo>
                    <a:pt x="485547" y="946404"/>
                    <a:pt x="486423" y="946988"/>
                    <a:pt x="487008" y="948157"/>
                  </a:cubicBezTo>
                  <a:lnTo>
                    <a:pt x="487884" y="949909"/>
                  </a:lnTo>
                  <a:lnTo>
                    <a:pt x="475615" y="953415"/>
                  </a:lnTo>
                  <a:lnTo>
                    <a:pt x="475615" y="949909"/>
                  </a:lnTo>
                  <a:cubicBezTo>
                    <a:pt x="477952" y="948741"/>
                    <a:pt x="479412" y="947572"/>
                    <a:pt x="479997" y="946404"/>
                  </a:cubicBezTo>
                  <a:cubicBezTo>
                    <a:pt x="480581" y="945236"/>
                    <a:pt x="480289" y="942899"/>
                    <a:pt x="479121" y="939394"/>
                  </a:cubicBezTo>
                  <a:lnTo>
                    <a:pt x="478244" y="940270"/>
                  </a:lnTo>
                  <a:cubicBezTo>
                    <a:pt x="477660" y="940854"/>
                    <a:pt x="477368" y="941731"/>
                    <a:pt x="477368" y="942899"/>
                  </a:cubicBezTo>
                  <a:lnTo>
                    <a:pt x="473863" y="944651"/>
                  </a:lnTo>
                  <a:lnTo>
                    <a:pt x="473863" y="925373"/>
                  </a:lnTo>
                  <a:close/>
                  <a:moveTo>
                    <a:pt x="685928" y="914857"/>
                  </a:moveTo>
                  <a:lnTo>
                    <a:pt x="685928" y="916610"/>
                  </a:lnTo>
                  <a:cubicBezTo>
                    <a:pt x="685928" y="917778"/>
                    <a:pt x="687680" y="920115"/>
                    <a:pt x="691185" y="923620"/>
                  </a:cubicBezTo>
                  <a:lnTo>
                    <a:pt x="698196" y="930631"/>
                  </a:lnTo>
                  <a:cubicBezTo>
                    <a:pt x="698196" y="932967"/>
                    <a:pt x="697611" y="935012"/>
                    <a:pt x="696443" y="936765"/>
                  </a:cubicBezTo>
                  <a:cubicBezTo>
                    <a:pt x="695275" y="938517"/>
                    <a:pt x="694691" y="940562"/>
                    <a:pt x="694691" y="942899"/>
                  </a:cubicBezTo>
                  <a:lnTo>
                    <a:pt x="684175" y="937641"/>
                  </a:lnTo>
                  <a:lnTo>
                    <a:pt x="684175" y="932383"/>
                  </a:lnTo>
                  <a:lnTo>
                    <a:pt x="685051" y="931507"/>
                  </a:lnTo>
                  <a:lnTo>
                    <a:pt x="685928" y="930631"/>
                  </a:lnTo>
                  <a:cubicBezTo>
                    <a:pt x="683591" y="930631"/>
                    <a:pt x="682423" y="929754"/>
                    <a:pt x="682423" y="928002"/>
                  </a:cubicBezTo>
                  <a:lnTo>
                    <a:pt x="682423" y="923620"/>
                  </a:lnTo>
                  <a:cubicBezTo>
                    <a:pt x="682423" y="921283"/>
                    <a:pt x="682714" y="919531"/>
                    <a:pt x="683298" y="918362"/>
                  </a:cubicBezTo>
                  <a:cubicBezTo>
                    <a:pt x="683883" y="917194"/>
                    <a:pt x="684759" y="916026"/>
                    <a:pt x="685928" y="914857"/>
                  </a:cubicBezTo>
                  <a:close/>
                  <a:moveTo>
                    <a:pt x="708010" y="914155"/>
                  </a:moveTo>
                  <a:cubicBezTo>
                    <a:pt x="707952" y="914681"/>
                    <a:pt x="707893" y="915208"/>
                    <a:pt x="707835" y="915734"/>
                  </a:cubicBezTo>
                  <a:lnTo>
                    <a:pt x="706959" y="918362"/>
                  </a:lnTo>
                  <a:lnTo>
                    <a:pt x="708010" y="914155"/>
                  </a:lnTo>
                  <a:close/>
                  <a:moveTo>
                    <a:pt x="708711" y="907847"/>
                  </a:moveTo>
                  <a:lnTo>
                    <a:pt x="708711" y="911352"/>
                  </a:lnTo>
                  <a:lnTo>
                    <a:pt x="708010" y="914155"/>
                  </a:lnTo>
                  <a:cubicBezTo>
                    <a:pt x="708244" y="912052"/>
                    <a:pt x="708477" y="909950"/>
                    <a:pt x="708711" y="907847"/>
                  </a:cubicBezTo>
                  <a:close/>
                  <a:moveTo>
                    <a:pt x="691185" y="902589"/>
                  </a:moveTo>
                  <a:lnTo>
                    <a:pt x="694691" y="902589"/>
                  </a:lnTo>
                  <a:lnTo>
                    <a:pt x="694691" y="920115"/>
                  </a:lnTo>
                  <a:cubicBezTo>
                    <a:pt x="692353" y="918947"/>
                    <a:pt x="691185" y="917194"/>
                    <a:pt x="691185" y="914857"/>
                  </a:cubicBezTo>
                  <a:cubicBezTo>
                    <a:pt x="691185" y="912521"/>
                    <a:pt x="690601" y="910768"/>
                    <a:pt x="689432" y="909599"/>
                  </a:cubicBezTo>
                  <a:lnTo>
                    <a:pt x="682423" y="909599"/>
                  </a:lnTo>
                  <a:cubicBezTo>
                    <a:pt x="687096" y="904926"/>
                    <a:pt x="690017" y="902589"/>
                    <a:pt x="691185" y="902589"/>
                  </a:cubicBezTo>
                  <a:close/>
                  <a:moveTo>
                    <a:pt x="1325626" y="886816"/>
                  </a:moveTo>
                  <a:cubicBezTo>
                    <a:pt x="1324458" y="887984"/>
                    <a:pt x="1324166" y="889445"/>
                    <a:pt x="1324750" y="891197"/>
                  </a:cubicBezTo>
                  <a:cubicBezTo>
                    <a:pt x="1325334" y="892950"/>
                    <a:pt x="1325626" y="894995"/>
                    <a:pt x="1325626" y="897331"/>
                  </a:cubicBezTo>
                  <a:lnTo>
                    <a:pt x="1325626" y="962178"/>
                  </a:lnTo>
                  <a:cubicBezTo>
                    <a:pt x="1325626" y="965683"/>
                    <a:pt x="1326210" y="968312"/>
                    <a:pt x="1327379" y="970064"/>
                  </a:cubicBezTo>
                  <a:cubicBezTo>
                    <a:pt x="1328547" y="971817"/>
                    <a:pt x="1330884" y="972693"/>
                    <a:pt x="1334390" y="972693"/>
                  </a:cubicBezTo>
                  <a:cubicBezTo>
                    <a:pt x="1333805" y="957504"/>
                    <a:pt x="1333221" y="942314"/>
                    <a:pt x="1332636" y="927125"/>
                  </a:cubicBezTo>
                  <a:cubicBezTo>
                    <a:pt x="1331469" y="917778"/>
                    <a:pt x="1330884" y="904342"/>
                    <a:pt x="1330884" y="886816"/>
                  </a:cubicBezTo>
                  <a:lnTo>
                    <a:pt x="1325626" y="886816"/>
                  </a:lnTo>
                  <a:close/>
                  <a:moveTo>
                    <a:pt x="685928" y="879805"/>
                  </a:moveTo>
                  <a:cubicBezTo>
                    <a:pt x="687096" y="879805"/>
                    <a:pt x="687972" y="880097"/>
                    <a:pt x="688556" y="880682"/>
                  </a:cubicBezTo>
                  <a:cubicBezTo>
                    <a:pt x="689141" y="881266"/>
                    <a:pt x="690017" y="881558"/>
                    <a:pt x="691185" y="881558"/>
                  </a:cubicBezTo>
                  <a:lnTo>
                    <a:pt x="685928" y="886816"/>
                  </a:lnTo>
                  <a:cubicBezTo>
                    <a:pt x="685928" y="885647"/>
                    <a:pt x="685636" y="884771"/>
                    <a:pt x="685051" y="884187"/>
                  </a:cubicBezTo>
                  <a:cubicBezTo>
                    <a:pt x="684467" y="883603"/>
                    <a:pt x="684175" y="882726"/>
                    <a:pt x="684175" y="881558"/>
                  </a:cubicBezTo>
                  <a:lnTo>
                    <a:pt x="685928" y="879805"/>
                  </a:lnTo>
                  <a:close/>
                  <a:moveTo>
                    <a:pt x="489636" y="876300"/>
                  </a:moveTo>
                  <a:lnTo>
                    <a:pt x="489636" y="892074"/>
                  </a:lnTo>
                  <a:cubicBezTo>
                    <a:pt x="483794" y="886231"/>
                    <a:pt x="480873" y="882726"/>
                    <a:pt x="480873" y="881558"/>
                  </a:cubicBezTo>
                  <a:cubicBezTo>
                    <a:pt x="480873" y="880389"/>
                    <a:pt x="483794" y="878637"/>
                    <a:pt x="489636" y="876300"/>
                  </a:cubicBezTo>
                  <a:close/>
                  <a:moveTo>
                    <a:pt x="682423" y="869290"/>
                  </a:moveTo>
                  <a:lnTo>
                    <a:pt x="684175" y="869290"/>
                  </a:lnTo>
                  <a:cubicBezTo>
                    <a:pt x="684175" y="870458"/>
                    <a:pt x="684467" y="871334"/>
                    <a:pt x="685051" y="871919"/>
                  </a:cubicBezTo>
                  <a:cubicBezTo>
                    <a:pt x="685636" y="872503"/>
                    <a:pt x="685928" y="873379"/>
                    <a:pt x="685928" y="874548"/>
                  </a:cubicBezTo>
                  <a:lnTo>
                    <a:pt x="685051" y="875424"/>
                  </a:lnTo>
                  <a:lnTo>
                    <a:pt x="684175" y="876300"/>
                  </a:lnTo>
                  <a:lnTo>
                    <a:pt x="682423" y="869290"/>
                  </a:lnTo>
                  <a:close/>
                  <a:moveTo>
                    <a:pt x="689432" y="864032"/>
                  </a:moveTo>
                  <a:cubicBezTo>
                    <a:pt x="690601" y="865200"/>
                    <a:pt x="691185" y="866369"/>
                    <a:pt x="691185" y="867537"/>
                  </a:cubicBezTo>
                  <a:lnTo>
                    <a:pt x="689432" y="867537"/>
                  </a:lnTo>
                  <a:lnTo>
                    <a:pt x="688556" y="866661"/>
                  </a:lnTo>
                  <a:cubicBezTo>
                    <a:pt x="687972" y="866077"/>
                    <a:pt x="687096" y="865784"/>
                    <a:pt x="685928" y="865784"/>
                  </a:cubicBezTo>
                  <a:cubicBezTo>
                    <a:pt x="687096" y="865784"/>
                    <a:pt x="687972" y="865492"/>
                    <a:pt x="688556" y="864908"/>
                  </a:cubicBezTo>
                  <a:lnTo>
                    <a:pt x="689432" y="864032"/>
                  </a:lnTo>
                  <a:close/>
                  <a:moveTo>
                    <a:pt x="601803" y="864032"/>
                  </a:moveTo>
                  <a:cubicBezTo>
                    <a:pt x="605308" y="866369"/>
                    <a:pt x="607060" y="869290"/>
                    <a:pt x="607060" y="872795"/>
                  </a:cubicBezTo>
                  <a:cubicBezTo>
                    <a:pt x="607060" y="877469"/>
                    <a:pt x="604723" y="880974"/>
                    <a:pt x="600050" y="883311"/>
                  </a:cubicBezTo>
                  <a:cubicBezTo>
                    <a:pt x="600050" y="878637"/>
                    <a:pt x="600634" y="875132"/>
                    <a:pt x="601803" y="872795"/>
                  </a:cubicBezTo>
                  <a:cubicBezTo>
                    <a:pt x="604140" y="870458"/>
                    <a:pt x="604723" y="868705"/>
                    <a:pt x="603555" y="867537"/>
                  </a:cubicBezTo>
                  <a:cubicBezTo>
                    <a:pt x="602387" y="866369"/>
                    <a:pt x="601803" y="865200"/>
                    <a:pt x="601803" y="864032"/>
                  </a:cubicBezTo>
                  <a:close/>
                  <a:moveTo>
                    <a:pt x="705206" y="844753"/>
                  </a:moveTo>
                  <a:cubicBezTo>
                    <a:pt x="706374" y="848258"/>
                    <a:pt x="707543" y="857314"/>
                    <a:pt x="708711" y="871919"/>
                  </a:cubicBezTo>
                  <a:cubicBezTo>
                    <a:pt x="709879" y="886524"/>
                    <a:pt x="709879" y="898500"/>
                    <a:pt x="708711" y="907847"/>
                  </a:cubicBezTo>
                  <a:cubicBezTo>
                    <a:pt x="708711" y="899668"/>
                    <a:pt x="708127" y="891781"/>
                    <a:pt x="706959" y="884187"/>
                  </a:cubicBezTo>
                  <a:cubicBezTo>
                    <a:pt x="705790" y="876592"/>
                    <a:pt x="705206" y="868705"/>
                    <a:pt x="705206" y="860527"/>
                  </a:cubicBezTo>
                  <a:lnTo>
                    <a:pt x="705206" y="844753"/>
                  </a:lnTo>
                  <a:close/>
                  <a:moveTo>
                    <a:pt x="677164" y="832485"/>
                  </a:moveTo>
                  <a:lnTo>
                    <a:pt x="684175" y="832485"/>
                  </a:lnTo>
                  <a:lnTo>
                    <a:pt x="684175" y="835990"/>
                  </a:lnTo>
                  <a:lnTo>
                    <a:pt x="677164" y="835990"/>
                  </a:lnTo>
                  <a:lnTo>
                    <a:pt x="677164" y="832485"/>
                  </a:lnTo>
                  <a:close/>
                  <a:moveTo>
                    <a:pt x="475615" y="827227"/>
                  </a:moveTo>
                  <a:cubicBezTo>
                    <a:pt x="480289" y="827227"/>
                    <a:pt x="483502" y="827811"/>
                    <a:pt x="485254" y="828980"/>
                  </a:cubicBezTo>
                  <a:cubicBezTo>
                    <a:pt x="487008" y="830148"/>
                    <a:pt x="487884" y="833654"/>
                    <a:pt x="487884" y="839495"/>
                  </a:cubicBezTo>
                  <a:cubicBezTo>
                    <a:pt x="480873" y="839495"/>
                    <a:pt x="477952" y="837743"/>
                    <a:pt x="479121" y="834238"/>
                  </a:cubicBezTo>
                  <a:cubicBezTo>
                    <a:pt x="481458" y="831901"/>
                    <a:pt x="481458" y="830440"/>
                    <a:pt x="479121" y="829856"/>
                  </a:cubicBezTo>
                  <a:cubicBezTo>
                    <a:pt x="476784" y="829272"/>
                    <a:pt x="475615" y="828396"/>
                    <a:pt x="475615" y="827227"/>
                  </a:cubicBezTo>
                  <a:close/>
                  <a:moveTo>
                    <a:pt x="468605" y="827227"/>
                  </a:moveTo>
                  <a:lnTo>
                    <a:pt x="475615" y="827227"/>
                  </a:lnTo>
                  <a:cubicBezTo>
                    <a:pt x="474447" y="828396"/>
                    <a:pt x="473863" y="830732"/>
                    <a:pt x="473863" y="834238"/>
                  </a:cubicBezTo>
                  <a:cubicBezTo>
                    <a:pt x="472694" y="833069"/>
                    <a:pt x="470942" y="830732"/>
                    <a:pt x="468605" y="827227"/>
                  </a:cubicBezTo>
                  <a:close/>
                  <a:moveTo>
                    <a:pt x="703454" y="818464"/>
                  </a:moveTo>
                  <a:lnTo>
                    <a:pt x="705206" y="818464"/>
                  </a:lnTo>
                  <a:lnTo>
                    <a:pt x="703454" y="821970"/>
                  </a:lnTo>
                  <a:lnTo>
                    <a:pt x="703454" y="825475"/>
                  </a:lnTo>
                  <a:lnTo>
                    <a:pt x="699948" y="825475"/>
                  </a:lnTo>
                  <a:lnTo>
                    <a:pt x="703454" y="818464"/>
                  </a:lnTo>
                  <a:close/>
                  <a:moveTo>
                    <a:pt x="515925" y="814959"/>
                  </a:moveTo>
                  <a:cubicBezTo>
                    <a:pt x="514757" y="817296"/>
                    <a:pt x="514465" y="819925"/>
                    <a:pt x="515049" y="822846"/>
                  </a:cubicBezTo>
                  <a:lnTo>
                    <a:pt x="515925" y="827227"/>
                  </a:lnTo>
                  <a:cubicBezTo>
                    <a:pt x="517094" y="827227"/>
                    <a:pt x="517970" y="826935"/>
                    <a:pt x="518554" y="826351"/>
                  </a:cubicBezTo>
                  <a:lnTo>
                    <a:pt x="519431" y="825475"/>
                  </a:lnTo>
                  <a:cubicBezTo>
                    <a:pt x="524104" y="826643"/>
                    <a:pt x="528777" y="827227"/>
                    <a:pt x="533451" y="827227"/>
                  </a:cubicBezTo>
                  <a:cubicBezTo>
                    <a:pt x="529946" y="829564"/>
                    <a:pt x="527025" y="831317"/>
                    <a:pt x="524688" y="832485"/>
                  </a:cubicBezTo>
                  <a:lnTo>
                    <a:pt x="529946" y="843001"/>
                  </a:lnTo>
                  <a:cubicBezTo>
                    <a:pt x="529946" y="844169"/>
                    <a:pt x="530238" y="845045"/>
                    <a:pt x="530822" y="845630"/>
                  </a:cubicBezTo>
                  <a:cubicBezTo>
                    <a:pt x="531406" y="846214"/>
                    <a:pt x="531114" y="847090"/>
                    <a:pt x="529946" y="848258"/>
                  </a:cubicBezTo>
                  <a:cubicBezTo>
                    <a:pt x="528777" y="849427"/>
                    <a:pt x="528193" y="852348"/>
                    <a:pt x="528193" y="857022"/>
                  </a:cubicBezTo>
                  <a:cubicBezTo>
                    <a:pt x="528193" y="861695"/>
                    <a:pt x="527609" y="865200"/>
                    <a:pt x="526441" y="867537"/>
                  </a:cubicBezTo>
                  <a:cubicBezTo>
                    <a:pt x="524104" y="867537"/>
                    <a:pt x="522935" y="869290"/>
                    <a:pt x="522935" y="872795"/>
                  </a:cubicBezTo>
                  <a:cubicBezTo>
                    <a:pt x="522935" y="876300"/>
                    <a:pt x="522351" y="878637"/>
                    <a:pt x="521183" y="879805"/>
                  </a:cubicBezTo>
                  <a:lnTo>
                    <a:pt x="528193" y="883311"/>
                  </a:lnTo>
                  <a:cubicBezTo>
                    <a:pt x="527025" y="886816"/>
                    <a:pt x="526441" y="890321"/>
                    <a:pt x="526441" y="893826"/>
                  </a:cubicBezTo>
                  <a:cubicBezTo>
                    <a:pt x="525272" y="893826"/>
                    <a:pt x="523227" y="892950"/>
                    <a:pt x="520307" y="891197"/>
                  </a:cubicBezTo>
                  <a:cubicBezTo>
                    <a:pt x="517386" y="889445"/>
                    <a:pt x="515925" y="886231"/>
                    <a:pt x="515925" y="881558"/>
                  </a:cubicBezTo>
                  <a:cubicBezTo>
                    <a:pt x="515925" y="879221"/>
                    <a:pt x="514757" y="876300"/>
                    <a:pt x="512420" y="872795"/>
                  </a:cubicBezTo>
                  <a:cubicBezTo>
                    <a:pt x="513588" y="870458"/>
                    <a:pt x="516509" y="868705"/>
                    <a:pt x="521183" y="867537"/>
                  </a:cubicBezTo>
                  <a:lnTo>
                    <a:pt x="519431" y="862279"/>
                  </a:lnTo>
                  <a:cubicBezTo>
                    <a:pt x="520599" y="857606"/>
                    <a:pt x="521183" y="852932"/>
                    <a:pt x="521183" y="848258"/>
                  </a:cubicBezTo>
                  <a:cubicBezTo>
                    <a:pt x="521183" y="843585"/>
                    <a:pt x="522351" y="841248"/>
                    <a:pt x="524688" y="841248"/>
                  </a:cubicBezTo>
                  <a:cubicBezTo>
                    <a:pt x="522351" y="841248"/>
                    <a:pt x="521183" y="840080"/>
                    <a:pt x="521183" y="837743"/>
                  </a:cubicBezTo>
                  <a:cubicBezTo>
                    <a:pt x="517678" y="837743"/>
                    <a:pt x="515925" y="838327"/>
                    <a:pt x="515925" y="839495"/>
                  </a:cubicBezTo>
                  <a:cubicBezTo>
                    <a:pt x="514757" y="840664"/>
                    <a:pt x="514465" y="841540"/>
                    <a:pt x="515049" y="842124"/>
                  </a:cubicBezTo>
                  <a:cubicBezTo>
                    <a:pt x="515633" y="842709"/>
                    <a:pt x="515925" y="843585"/>
                    <a:pt x="515925" y="844753"/>
                  </a:cubicBezTo>
                  <a:lnTo>
                    <a:pt x="515925" y="853516"/>
                  </a:lnTo>
                  <a:lnTo>
                    <a:pt x="510667" y="855269"/>
                  </a:lnTo>
                  <a:lnTo>
                    <a:pt x="510667" y="843001"/>
                  </a:lnTo>
                  <a:cubicBezTo>
                    <a:pt x="510667" y="837159"/>
                    <a:pt x="509499" y="832485"/>
                    <a:pt x="507162" y="828980"/>
                  </a:cubicBezTo>
                  <a:cubicBezTo>
                    <a:pt x="509499" y="827811"/>
                    <a:pt x="511251" y="826059"/>
                    <a:pt x="512420" y="823722"/>
                  </a:cubicBezTo>
                  <a:cubicBezTo>
                    <a:pt x="513588" y="821385"/>
                    <a:pt x="514757" y="818464"/>
                    <a:pt x="515925" y="814959"/>
                  </a:cubicBezTo>
                  <a:close/>
                  <a:moveTo>
                    <a:pt x="684175" y="793928"/>
                  </a:moveTo>
                  <a:cubicBezTo>
                    <a:pt x="684175" y="795096"/>
                    <a:pt x="683883" y="796849"/>
                    <a:pt x="683298" y="799186"/>
                  </a:cubicBezTo>
                  <a:cubicBezTo>
                    <a:pt x="682714" y="801522"/>
                    <a:pt x="683006" y="803275"/>
                    <a:pt x="684175" y="804444"/>
                  </a:cubicBezTo>
                  <a:lnTo>
                    <a:pt x="682423" y="807072"/>
                  </a:lnTo>
                  <a:cubicBezTo>
                    <a:pt x="681254" y="808825"/>
                    <a:pt x="681254" y="810285"/>
                    <a:pt x="682423" y="811454"/>
                  </a:cubicBezTo>
                  <a:cubicBezTo>
                    <a:pt x="684759" y="814959"/>
                    <a:pt x="684175" y="818464"/>
                    <a:pt x="680669" y="821970"/>
                  </a:cubicBezTo>
                  <a:cubicBezTo>
                    <a:pt x="678333" y="818464"/>
                    <a:pt x="677164" y="813207"/>
                    <a:pt x="677164" y="806196"/>
                  </a:cubicBezTo>
                  <a:lnTo>
                    <a:pt x="677164" y="799186"/>
                  </a:lnTo>
                  <a:cubicBezTo>
                    <a:pt x="675996" y="795681"/>
                    <a:pt x="678333" y="793928"/>
                    <a:pt x="684175" y="793928"/>
                  </a:cubicBezTo>
                  <a:close/>
                  <a:moveTo>
                    <a:pt x="498399" y="788670"/>
                  </a:moveTo>
                  <a:lnTo>
                    <a:pt x="501904" y="792175"/>
                  </a:lnTo>
                  <a:lnTo>
                    <a:pt x="498399" y="792175"/>
                  </a:lnTo>
                  <a:lnTo>
                    <a:pt x="496646" y="790423"/>
                  </a:lnTo>
                  <a:lnTo>
                    <a:pt x="497523" y="789546"/>
                  </a:lnTo>
                  <a:lnTo>
                    <a:pt x="498399" y="788670"/>
                  </a:lnTo>
                  <a:close/>
                  <a:moveTo>
                    <a:pt x="473863" y="788670"/>
                  </a:moveTo>
                  <a:cubicBezTo>
                    <a:pt x="475031" y="789838"/>
                    <a:pt x="476492" y="790715"/>
                    <a:pt x="478244" y="791299"/>
                  </a:cubicBezTo>
                  <a:cubicBezTo>
                    <a:pt x="479997" y="791883"/>
                    <a:pt x="482041" y="792760"/>
                    <a:pt x="484378" y="793928"/>
                  </a:cubicBezTo>
                  <a:lnTo>
                    <a:pt x="475615" y="797433"/>
                  </a:lnTo>
                  <a:lnTo>
                    <a:pt x="473863" y="788670"/>
                  </a:lnTo>
                  <a:close/>
                  <a:moveTo>
                    <a:pt x="475615" y="774649"/>
                  </a:moveTo>
                  <a:cubicBezTo>
                    <a:pt x="475615" y="775818"/>
                    <a:pt x="475908" y="776986"/>
                    <a:pt x="476492" y="778155"/>
                  </a:cubicBezTo>
                  <a:cubicBezTo>
                    <a:pt x="477076" y="779323"/>
                    <a:pt x="477368" y="781075"/>
                    <a:pt x="477368" y="783412"/>
                  </a:cubicBezTo>
                  <a:cubicBezTo>
                    <a:pt x="476200" y="783412"/>
                    <a:pt x="475323" y="782536"/>
                    <a:pt x="474739" y="780783"/>
                  </a:cubicBezTo>
                  <a:cubicBezTo>
                    <a:pt x="474155" y="779031"/>
                    <a:pt x="474447" y="776986"/>
                    <a:pt x="475615" y="774649"/>
                  </a:cubicBezTo>
                  <a:close/>
                  <a:moveTo>
                    <a:pt x="675412" y="765886"/>
                  </a:moveTo>
                  <a:cubicBezTo>
                    <a:pt x="680085" y="765886"/>
                    <a:pt x="682423" y="767639"/>
                    <a:pt x="682423" y="771144"/>
                  </a:cubicBezTo>
                  <a:cubicBezTo>
                    <a:pt x="682423" y="774649"/>
                    <a:pt x="683006" y="776402"/>
                    <a:pt x="684175" y="776402"/>
                  </a:cubicBezTo>
                  <a:cubicBezTo>
                    <a:pt x="679501" y="776402"/>
                    <a:pt x="676580" y="776986"/>
                    <a:pt x="675412" y="778155"/>
                  </a:cubicBezTo>
                  <a:cubicBezTo>
                    <a:pt x="675412" y="776986"/>
                    <a:pt x="675120" y="774941"/>
                    <a:pt x="674536" y="772020"/>
                  </a:cubicBezTo>
                  <a:cubicBezTo>
                    <a:pt x="673951" y="769099"/>
                    <a:pt x="674243" y="767055"/>
                    <a:pt x="675412" y="765886"/>
                  </a:cubicBezTo>
                  <a:close/>
                  <a:moveTo>
                    <a:pt x="512420" y="764134"/>
                  </a:moveTo>
                  <a:lnTo>
                    <a:pt x="524688" y="764134"/>
                  </a:lnTo>
                  <a:cubicBezTo>
                    <a:pt x="522351" y="765302"/>
                    <a:pt x="519431" y="767055"/>
                    <a:pt x="515925" y="769391"/>
                  </a:cubicBezTo>
                  <a:cubicBezTo>
                    <a:pt x="512420" y="771728"/>
                    <a:pt x="509499" y="774065"/>
                    <a:pt x="507162" y="776402"/>
                  </a:cubicBezTo>
                  <a:cubicBezTo>
                    <a:pt x="504825" y="771728"/>
                    <a:pt x="503949" y="768807"/>
                    <a:pt x="504533" y="767639"/>
                  </a:cubicBezTo>
                  <a:cubicBezTo>
                    <a:pt x="505118" y="766471"/>
                    <a:pt x="507746" y="765302"/>
                    <a:pt x="512420" y="764134"/>
                  </a:cubicBezTo>
                  <a:close/>
                  <a:moveTo>
                    <a:pt x="489636" y="753618"/>
                  </a:moveTo>
                  <a:lnTo>
                    <a:pt x="493141" y="753618"/>
                  </a:lnTo>
                  <a:cubicBezTo>
                    <a:pt x="494309" y="759460"/>
                    <a:pt x="494602" y="767055"/>
                    <a:pt x="494018" y="776402"/>
                  </a:cubicBezTo>
                  <a:cubicBezTo>
                    <a:pt x="493433" y="785749"/>
                    <a:pt x="493141" y="792760"/>
                    <a:pt x="493141" y="797433"/>
                  </a:cubicBezTo>
                  <a:lnTo>
                    <a:pt x="484378" y="790423"/>
                  </a:lnTo>
                  <a:cubicBezTo>
                    <a:pt x="489052" y="788086"/>
                    <a:pt x="491389" y="786333"/>
                    <a:pt x="491389" y="785165"/>
                  </a:cubicBezTo>
                  <a:cubicBezTo>
                    <a:pt x="491389" y="779323"/>
                    <a:pt x="489052" y="776402"/>
                    <a:pt x="484378" y="776402"/>
                  </a:cubicBezTo>
                  <a:lnTo>
                    <a:pt x="479121" y="771144"/>
                  </a:lnTo>
                  <a:cubicBezTo>
                    <a:pt x="480289" y="768807"/>
                    <a:pt x="479997" y="767055"/>
                    <a:pt x="478244" y="765886"/>
                  </a:cubicBezTo>
                  <a:cubicBezTo>
                    <a:pt x="476492" y="764718"/>
                    <a:pt x="475031" y="763550"/>
                    <a:pt x="473863" y="762381"/>
                  </a:cubicBezTo>
                  <a:lnTo>
                    <a:pt x="475615" y="757123"/>
                  </a:lnTo>
                  <a:cubicBezTo>
                    <a:pt x="475615" y="758292"/>
                    <a:pt x="476200" y="759752"/>
                    <a:pt x="477368" y="761505"/>
                  </a:cubicBezTo>
                  <a:cubicBezTo>
                    <a:pt x="478536" y="763257"/>
                    <a:pt x="480873" y="764134"/>
                    <a:pt x="484378" y="764134"/>
                  </a:cubicBezTo>
                  <a:lnTo>
                    <a:pt x="485254" y="766763"/>
                  </a:lnTo>
                  <a:cubicBezTo>
                    <a:pt x="485839" y="768515"/>
                    <a:pt x="485547" y="769976"/>
                    <a:pt x="484378" y="771144"/>
                  </a:cubicBezTo>
                  <a:lnTo>
                    <a:pt x="487884" y="771144"/>
                  </a:lnTo>
                  <a:lnTo>
                    <a:pt x="489636" y="753618"/>
                  </a:lnTo>
                  <a:close/>
                  <a:moveTo>
                    <a:pt x="1290574" y="725577"/>
                  </a:moveTo>
                  <a:cubicBezTo>
                    <a:pt x="1290574" y="727913"/>
                    <a:pt x="1289698" y="730250"/>
                    <a:pt x="1287945" y="732587"/>
                  </a:cubicBezTo>
                  <a:cubicBezTo>
                    <a:pt x="1286193" y="734924"/>
                    <a:pt x="1285317" y="736676"/>
                    <a:pt x="1285317" y="737845"/>
                  </a:cubicBezTo>
                  <a:lnTo>
                    <a:pt x="1285317" y="851764"/>
                  </a:lnTo>
                  <a:cubicBezTo>
                    <a:pt x="1285317" y="855269"/>
                    <a:pt x="1285901" y="859942"/>
                    <a:pt x="1287069" y="865784"/>
                  </a:cubicBezTo>
                  <a:cubicBezTo>
                    <a:pt x="1288237" y="871626"/>
                    <a:pt x="1287653" y="876300"/>
                    <a:pt x="1285317" y="879805"/>
                  </a:cubicBezTo>
                  <a:lnTo>
                    <a:pt x="1285317" y="927125"/>
                  </a:lnTo>
                  <a:lnTo>
                    <a:pt x="1290574" y="930631"/>
                  </a:lnTo>
                  <a:cubicBezTo>
                    <a:pt x="1291742" y="930631"/>
                    <a:pt x="1294664" y="934428"/>
                    <a:pt x="1299337" y="942023"/>
                  </a:cubicBezTo>
                  <a:cubicBezTo>
                    <a:pt x="1304011" y="949617"/>
                    <a:pt x="1311606" y="956335"/>
                    <a:pt x="1322121" y="962178"/>
                  </a:cubicBezTo>
                  <a:lnTo>
                    <a:pt x="1322121" y="955167"/>
                  </a:lnTo>
                  <a:cubicBezTo>
                    <a:pt x="1319784" y="952830"/>
                    <a:pt x="1318616" y="948157"/>
                    <a:pt x="1318616" y="941146"/>
                  </a:cubicBezTo>
                  <a:lnTo>
                    <a:pt x="1318616" y="918362"/>
                  </a:lnTo>
                  <a:lnTo>
                    <a:pt x="1316864" y="904342"/>
                  </a:lnTo>
                  <a:cubicBezTo>
                    <a:pt x="1316864" y="898500"/>
                    <a:pt x="1318616" y="893826"/>
                    <a:pt x="1322121" y="890321"/>
                  </a:cubicBezTo>
                  <a:cubicBezTo>
                    <a:pt x="1322121" y="887984"/>
                    <a:pt x="1320953" y="886816"/>
                    <a:pt x="1318616" y="886816"/>
                  </a:cubicBezTo>
                  <a:lnTo>
                    <a:pt x="1318616" y="858774"/>
                  </a:lnTo>
                  <a:cubicBezTo>
                    <a:pt x="1318616" y="855269"/>
                    <a:pt x="1317740" y="851764"/>
                    <a:pt x="1315987" y="848258"/>
                  </a:cubicBezTo>
                  <a:cubicBezTo>
                    <a:pt x="1314234" y="844753"/>
                    <a:pt x="1313358" y="841248"/>
                    <a:pt x="1313358" y="837743"/>
                  </a:cubicBezTo>
                  <a:cubicBezTo>
                    <a:pt x="1313358" y="809701"/>
                    <a:pt x="1310437" y="789254"/>
                    <a:pt x="1304595" y="776402"/>
                  </a:cubicBezTo>
                  <a:lnTo>
                    <a:pt x="1304595" y="767639"/>
                  </a:lnTo>
                  <a:cubicBezTo>
                    <a:pt x="1303427" y="767639"/>
                    <a:pt x="1302843" y="765886"/>
                    <a:pt x="1302843" y="762381"/>
                  </a:cubicBezTo>
                  <a:cubicBezTo>
                    <a:pt x="1300506" y="756539"/>
                    <a:pt x="1299046" y="750405"/>
                    <a:pt x="1298461" y="743979"/>
                  </a:cubicBezTo>
                  <a:cubicBezTo>
                    <a:pt x="1297877" y="737553"/>
                    <a:pt x="1296416" y="733171"/>
                    <a:pt x="1294080" y="730834"/>
                  </a:cubicBezTo>
                  <a:cubicBezTo>
                    <a:pt x="1294080" y="727329"/>
                    <a:pt x="1292911" y="725577"/>
                    <a:pt x="1290574" y="725577"/>
                  </a:cubicBezTo>
                  <a:close/>
                  <a:moveTo>
                    <a:pt x="691185" y="701040"/>
                  </a:moveTo>
                  <a:cubicBezTo>
                    <a:pt x="691185" y="703377"/>
                    <a:pt x="691769" y="704837"/>
                    <a:pt x="692937" y="705422"/>
                  </a:cubicBezTo>
                  <a:cubicBezTo>
                    <a:pt x="694106" y="706006"/>
                    <a:pt x="694691" y="706882"/>
                    <a:pt x="694691" y="708050"/>
                  </a:cubicBezTo>
                  <a:lnTo>
                    <a:pt x="694691" y="720319"/>
                  </a:lnTo>
                  <a:lnTo>
                    <a:pt x="691185" y="718566"/>
                  </a:lnTo>
                  <a:cubicBezTo>
                    <a:pt x="688848" y="717398"/>
                    <a:pt x="687680" y="715645"/>
                    <a:pt x="687680" y="713308"/>
                  </a:cubicBezTo>
                  <a:cubicBezTo>
                    <a:pt x="687680" y="710971"/>
                    <a:pt x="687096" y="709219"/>
                    <a:pt x="685928" y="708050"/>
                  </a:cubicBezTo>
                  <a:cubicBezTo>
                    <a:pt x="685928" y="706882"/>
                    <a:pt x="686511" y="705714"/>
                    <a:pt x="687680" y="704545"/>
                  </a:cubicBezTo>
                  <a:lnTo>
                    <a:pt x="691185" y="701040"/>
                  </a:lnTo>
                  <a:close/>
                  <a:moveTo>
                    <a:pt x="675412" y="699287"/>
                  </a:moveTo>
                  <a:lnTo>
                    <a:pt x="684175" y="708050"/>
                  </a:lnTo>
                  <a:cubicBezTo>
                    <a:pt x="684175" y="711556"/>
                    <a:pt x="683883" y="715061"/>
                    <a:pt x="683298" y="718566"/>
                  </a:cubicBezTo>
                  <a:cubicBezTo>
                    <a:pt x="682714" y="722071"/>
                    <a:pt x="682423" y="724408"/>
                    <a:pt x="682423" y="725577"/>
                  </a:cubicBezTo>
                  <a:cubicBezTo>
                    <a:pt x="683591" y="726745"/>
                    <a:pt x="683883" y="727913"/>
                    <a:pt x="683298" y="729082"/>
                  </a:cubicBezTo>
                  <a:cubicBezTo>
                    <a:pt x="682714" y="730250"/>
                    <a:pt x="680085" y="731418"/>
                    <a:pt x="675412" y="732587"/>
                  </a:cubicBezTo>
                  <a:lnTo>
                    <a:pt x="677164" y="736092"/>
                  </a:lnTo>
                  <a:cubicBezTo>
                    <a:pt x="677164" y="737260"/>
                    <a:pt x="676872" y="738721"/>
                    <a:pt x="676288" y="740474"/>
                  </a:cubicBezTo>
                  <a:cubicBezTo>
                    <a:pt x="675704" y="742226"/>
                    <a:pt x="678333" y="744271"/>
                    <a:pt x="684175" y="746608"/>
                  </a:cubicBezTo>
                  <a:cubicBezTo>
                    <a:pt x="683006" y="747776"/>
                    <a:pt x="681254" y="748944"/>
                    <a:pt x="678917" y="750113"/>
                  </a:cubicBezTo>
                  <a:cubicBezTo>
                    <a:pt x="676580" y="751281"/>
                    <a:pt x="674243" y="753034"/>
                    <a:pt x="671906" y="755371"/>
                  </a:cubicBezTo>
                  <a:cubicBezTo>
                    <a:pt x="674243" y="748360"/>
                    <a:pt x="675120" y="741058"/>
                    <a:pt x="674536" y="733463"/>
                  </a:cubicBezTo>
                  <a:cubicBezTo>
                    <a:pt x="673951" y="725869"/>
                    <a:pt x="673659" y="720319"/>
                    <a:pt x="673659" y="716814"/>
                  </a:cubicBezTo>
                  <a:cubicBezTo>
                    <a:pt x="673659" y="708635"/>
                    <a:pt x="674243" y="702793"/>
                    <a:pt x="675412" y="699287"/>
                  </a:cubicBezTo>
                  <a:close/>
                  <a:moveTo>
                    <a:pt x="698196" y="692277"/>
                  </a:moveTo>
                  <a:lnTo>
                    <a:pt x="699948" y="692277"/>
                  </a:lnTo>
                  <a:lnTo>
                    <a:pt x="698196" y="736092"/>
                  </a:lnTo>
                  <a:cubicBezTo>
                    <a:pt x="697027" y="730250"/>
                    <a:pt x="696443" y="722656"/>
                    <a:pt x="696443" y="713308"/>
                  </a:cubicBezTo>
                  <a:cubicBezTo>
                    <a:pt x="696443" y="703961"/>
                    <a:pt x="697027" y="696951"/>
                    <a:pt x="698196" y="692277"/>
                  </a:cubicBezTo>
                  <a:close/>
                  <a:moveTo>
                    <a:pt x="675412" y="639699"/>
                  </a:moveTo>
                  <a:lnTo>
                    <a:pt x="677164" y="639699"/>
                  </a:lnTo>
                  <a:lnTo>
                    <a:pt x="677164" y="657225"/>
                  </a:lnTo>
                  <a:lnTo>
                    <a:pt x="675412" y="658978"/>
                  </a:lnTo>
                  <a:cubicBezTo>
                    <a:pt x="670738" y="650799"/>
                    <a:pt x="670738" y="644373"/>
                    <a:pt x="675412" y="639699"/>
                  </a:cubicBezTo>
                  <a:close/>
                  <a:moveTo>
                    <a:pt x="684525" y="584317"/>
                  </a:moveTo>
                  <a:lnTo>
                    <a:pt x="691185" y="597637"/>
                  </a:lnTo>
                  <a:lnTo>
                    <a:pt x="684175" y="597637"/>
                  </a:lnTo>
                  <a:cubicBezTo>
                    <a:pt x="684292" y="593197"/>
                    <a:pt x="684408" y="588757"/>
                    <a:pt x="684525" y="584317"/>
                  </a:cubicBezTo>
                  <a:close/>
                  <a:moveTo>
                    <a:pt x="684600" y="581492"/>
                  </a:moveTo>
                  <a:cubicBezTo>
                    <a:pt x="684575" y="582434"/>
                    <a:pt x="684550" y="583375"/>
                    <a:pt x="684525" y="584317"/>
                  </a:cubicBezTo>
                  <a:lnTo>
                    <a:pt x="684175" y="583616"/>
                  </a:lnTo>
                  <a:cubicBezTo>
                    <a:pt x="684317" y="582908"/>
                    <a:pt x="684458" y="582200"/>
                    <a:pt x="684600" y="581492"/>
                  </a:cubicBezTo>
                  <a:close/>
                  <a:moveTo>
                    <a:pt x="955828" y="502996"/>
                  </a:moveTo>
                  <a:cubicBezTo>
                    <a:pt x="945312" y="508838"/>
                    <a:pt x="938302" y="516433"/>
                    <a:pt x="934797" y="525780"/>
                  </a:cubicBezTo>
                  <a:cubicBezTo>
                    <a:pt x="938302" y="524612"/>
                    <a:pt x="945312" y="517017"/>
                    <a:pt x="955828" y="502996"/>
                  </a:cubicBezTo>
                  <a:close/>
                  <a:moveTo>
                    <a:pt x="943560" y="502996"/>
                  </a:moveTo>
                  <a:cubicBezTo>
                    <a:pt x="941223" y="502996"/>
                    <a:pt x="939762" y="503581"/>
                    <a:pt x="939178" y="504749"/>
                  </a:cubicBezTo>
                  <a:cubicBezTo>
                    <a:pt x="938594" y="505917"/>
                    <a:pt x="937134" y="506502"/>
                    <a:pt x="934797" y="506502"/>
                  </a:cubicBezTo>
                  <a:cubicBezTo>
                    <a:pt x="933628" y="508838"/>
                    <a:pt x="931291" y="511759"/>
                    <a:pt x="927786" y="515264"/>
                  </a:cubicBezTo>
                  <a:lnTo>
                    <a:pt x="919023" y="524027"/>
                  </a:lnTo>
                  <a:cubicBezTo>
                    <a:pt x="915518" y="525196"/>
                    <a:pt x="913766" y="526948"/>
                    <a:pt x="913766" y="529285"/>
                  </a:cubicBezTo>
                  <a:cubicBezTo>
                    <a:pt x="912597" y="529285"/>
                    <a:pt x="912305" y="530162"/>
                    <a:pt x="912889" y="531914"/>
                  </a:cubicBezTo>
                  <a:cubicBezTo>
                    <a:pt x="913473" y="533667"/>
                    <a:pt x="913766" y="535127"/>
                    <a:pt x="913766" y="536296"/>
                  </a:cubicBezTo>
                  <a:cubicBezTo>
                    <a:pt x="917270" y="531622"/>
                    <a:pt x="922236" y="526072"/>
                    <a:pt x="928662" y="519646"/>
                  </a:cubicBezTo>
                  <a:cubicBezTo>
                    <a:pt x="935088" y="513220"/>
                    <a:pt x="940054" y="507670"/>
                    <a:pt x="943560" y="502996"/>
                  </a:cubicBezTo>
                  <a:close/>
                  <a:moveTo>
                    <a:pt x="1027684" y="476707"/>
                  </a:moveTo>
                  <a:cubicBezTo>
                    <a:pt x="1017169" y="479044"/>
                    <a:pt x="1009574" y="480212"/>
                    <a:pt x="1004900" y="480212"/>
                  </a:cubicBezTo>
                  <a:lnTo>
                    <a:pt x="1002614" y="479927"/>
                  </a:lnTo>
                  <a:lnTo>
                    <a:pt x="976421" y="500806"/>
                  </a:lnTo>
                  <a:cubicBezTo>
                    <a:pt x="967366" y="508692"/>
                    <a:pt x="959333" y="516433"/>
                    <a:pt x="952322" y="524027"/>
                  </a:cubicBezTo>
                  <a:cubicBezTo>
                    <a:pt x="948817" y="529869"/>
                    <a:pt x="943560" y="536880"/>
                    <a:pt x="936549" y="545059"/>
                  </a:cubicBezTo>
                  <a:cubicBezTo>
                    <a:pt x="929539" y="553237"/>
                    <a:pt x="923697" y="559664"/>
                    <a:pt x="919023" y="564337"/>
                  </a:cubicBezTo>
                  <a:cubicBezTo>
                    <a:pt x="914350" y="571348"/>
                    <a:pt x="912012" y="581863"/>
                    <a:pt x="912012" y="595884"/>
                  </a:cubicBezTo>
                  <a:cubicBezTo>
                    <a:pt x="913181" y="597052"/>
                    <a:pt x="914934" y="601142"/>
                    <a:pt x="917270" y="608152"/>
                  </a:cubicBezTo>
                  <a:cubicBezTo>
                    <a:pt x="919607" y="615163"/>
                    <a:pt x="923112" y="620713"/>
                    <a:pt x="927786" y="624802"/>
                  </a:cubicBezTo>
                  <a:cubicBezTo>
                    <a:pt x="932460" y="628891"/>
                    <a:pt x="937718" y="632104"/>
                    <a:pt x="943560" y="634441"/>
                  </a:cubicBezTo>
                  <a:cubicBezTo>
                    <a:pt x="945896" y="634441"/>
                    <a:pt x="947941" y="634733"/>
                    <a:pt x="949694" y="635318"/>
                  </a:cubicBezTo>
                  <a:cubicBezTo>
                    <a:pt x="951447" y="635902"/>
                    <a:pt x="953491" y="636194"/>
                    <a:pt x="955828" y="636194"/>
                  </a:cubicBezTo>
                  <a:cubicBezTo>
                    <a:pt x="961670" y="628015"/>
                    <a:pt x="967220" y="620128"/>
                    <a:pt x="972477" y="612534"/>
                  </a:cubicBezTo>
                  <a:cubicBezTo>
                    <a:pt x="977735" y="604939"/>
                    <a:pt x="983285" y="597637"/>
                    <a:pt x="989127" y="590626"/>
                  </a:cubicBezTo>
                  <a:lnTo>
                    <a:pt x="989628" y="592129"/>
                  </a:lnTo>
                  <a:lnTo>
                    <a:pt x="990880" y="587121"/>
                  </a:lnTo>
                  <a:lnTo>
                    <a:pt x="997890" y="587121"/>
                  </a:lnTo>
                  <a:lnTo>
                    <a:pt x="997890" y="581863"/>
                  </a:lnTo>
                  <a:cubicBezTo>
                    <a:pt x="995553" y="581863"/>
                    <a:pt x="995553" y="580695"/>
                    <a:pt x="997890" y="578358"/>
                  </a:cubicBezTo>
                  <a:lnTo>
                    <a:pt x="1003148" y="578358"/>
                  </a:lnTo>
                  <a:lnTo>
                    <a:pt x="1003148" y="581863"/>
                  </a:lnTo>
                  <a:cubicBezTo>
                    <a:pt x="1005485" y="583032"/>
                    <a:pt x="1010158" y="583616"/>
                    <a:pt x="1017169" y="583616"/>
                  </a:cubicBezTo>
                  <a:lnTo>
                    <a:pt x="1017169" y="574853"/>
                  </a:lnTo>
                  <a:cubicBezTo>
                    <a:pt x="1019506" y="574853"/>
                    <a:pt x="1020674" y="576021"/>
                    <a:pt x="1020674" y="578358"/>
                  </a:cubicBezTo>
                  <a:cubicBezTo>
                    <a:pt x="1027684" y="578358"/>
                    <a:pt x="1034110" y="576021"/>
                    <a:pt x="1039953" y="571348"/>
                  </a:cubicBezTo>
                  <a:cubicBezTo>
                    <a:pt x="1041121" y="570179"/>
                    <a:pt x="1042289" y="568135"/>
                    <a:pt x="1043458" y="565214"/>
                  </a:cubicBezTo>
                  <a:cubicBezTo>
                    <a:pt x="1044626" y="562293"/>
                    <a:pt x="1044042" y="559664"/>
                    <a:pt x="1041705" y="557327"/>
                  </a:cubicBezTo>
                  <a:lnTo>
                    <a:pt x="1041705" y="487223"/>
                  </a:lnTo>
                  <a:cubicBezTo>
                    <a:pt x="1041705" y="482549"/>
                    <a:pt x="1041413" y="479628"/>
                    <a:pt x="1040829" y="478460"/>
                  </a:cubicBezTo>
                  <a:cubicBezTo>
                    <a:pt x="1040244" y="477292"/>
                    <a:pt x="1035863" y="476707"/>
                    <a:pt x="1027684" y="476707"/>
                  </a:cubicBezTo>
                  <a:close/>
                  <a:moveTo>
                    <a:pt x="0" y="393344"/>
                  </a:moveTo>
                  <a:lnTo>
                    <a:pt x="4166" y="399593"/>
                  </a:lnTo>
                  <a:cubicBezTo>
                    <a:pt x="6503" y="404267"/>
                    <a:pt x="8255" y="408356"/>
                    <a:pt x="9424" y="411861"/>
                  </a:cubicBezTo>
                  <a:cubicBezTo>
                    <a:pt x="15266" y="417703"/>
                    <a:pt x="17018" y="424129"/>
                    <a:pt x="14682" y="431140"/>
                  </a:cubicBezTo>
                  <a:cubicBezTo>
                    <a:pt x="14682" y="442824"/>
                    <a:pt x="12345" y="451587"/>
                    <a:pt x="7671" y="457429"/>
                  </a:cubicBezTo>
                  <a:cubicBezTo>
                    <a:pt x="5334" y="459765"/>
                    <a:pt x="4166" y="463855"/>
                    <a:pt x="4166" y="469697"/>
                  </a:cubicBezTo>
                  <a:lnTo>
                    <a:pt x="0" y="476362"/>
                  </a:lnTo>
                  <a:lnTo>
                    <a:pt x="0" y="393344"/>
                  </a:lnTo>
                  <a:close/>
                  <a:moveTo>
                    <a:pt x="423037" y="212065"/>
                  </a:moveTo>
                  <a:lnTo>
                    <a:pt x="424790" y="227838"/>
                  </a:lnTo>
                  <a:cubicBezTo>
                    <a:pt x="424790" y="239522"/>
                    <a:pt x="424206" y="256464"/>
                    <a:pt x="423037" y="278664"/>
                  </a:cubicBezTo>
                  <a:cubicBezTo>
                    <a:pt x="423037" y="283337"/>
                    <a:pt x="422161" y="290348"/>
                    <a:pt x="420408" y="299695"/>
                  </a:cubicBezTo>
                  <a:cubicBezTo>
                    <a:pt x="418656" y="309042"/>
                    <a:pt x="418364" y="317805"/>
                    <a:pt x="419532" y="325984"/>
                  </a:cubicBezTo>
                  <a:cubicBezTo>
                    <a:pt x="418364" y="327152"/>
                    <a:pt x="418071" y="328905"/>
                    <a:pt x="418656" y="331241"/>
                  </a:cubicBezTo>
                  <a:cubicBezTo>
                    <a:pt x="419240" y="333578"/>
                    <a:pt x="418948" y="335915"/>
                    <a:pt x="417780" y="338252"/>
                  </a:cubicBezTo>
                  <a:cubicBezTo>
                    <a:pt x="417780" y="347599"/>
                    <a:pt x="417195" y="355194"/>
                    <a:pt x="416027" y="361036"/>
                  </a:cubicBezTo>
                  <a:cubicBezTo>
                    <a:pt x="416027" y="364541"/>
                    <a:pt x="417780" y="368046"/>
                    <a:pt x="421285" y="371551"/>
                  </a:cubicBezTo>
                  <a:cubicBezTo>
                    <a:pt x="421285" y="354025"/>
                    <a:pt x="423037" y="337084"/>
                    <a:pt x="426543" y="320726"/>
                  </a:cubicBezTo>
                  <a:cubicBezTo>
                    <a:pt x="427711" y="325400"/>
                    <a:pt x="427711" y="330073"/>
                    <a:pt x="426543" y="334747"/>
                  </a:cubicBezTo>
                  <a:lnTo>
                    <a:pt x="424790" y="350520"/>
                  </a:lnTo>
                  <a:lnTo>
                    <a:pt x="424790" y="352273"/>
                  </a:lnTo>
                  <a:cubicBezTo>
                    <a:pt x="424790" y="354610"/>
                    <a:pt x="425082" y="357238"/>
                    <a:pt x="425667" y="360159"/>
                  </a:cubicBezTo>
                  <a:cubicBezTo>
                    <a:pt x="426250" y="363080"/>
                    <a:pt x="425958" y="365709"/>
                    <a:pt x="424790" y="368046"/>
                  </a:cubicBezTo>
                  <a:cubicBezTo>
                    <a:pt x="424790" y="370383"/>
                    <a:pt x="424498" y="373304"/>
                    <a:pt x="423913" y="376809"/>
                  </a:cubicBezTo>
                  <a:cubicBezTo>
                    <a:pt x="423329" y="380314"/>
                    <a:pt x="422453" y="383235"/>
                    <a:pt x="421285" y="385572"/>
                  </a:cubicBezTo>
                  <a:lnTo>
                    <a:pt x="421285" y="390830"/>
                  </a:lnTo>
                  <a:cubicBezTo>
                    <a:pt x="421285" y="395503"/>
                    <a:pt x="422453" y="400177"/>
                    <a:pt x="424790" y="404851"/>
                  </a:cubicBezTo>
                  <a:cubicBezTo>
                    <a:pt x="422453" y="406019"/>
                    <a:pt x="421285" y="408064"/>
                    <a:pt x="421285" y="410985"/>
                  </a:cubicBezTo>
                  <a:cubicBezTo>
                    <a:pt x="421285" y="413906"/>
                    <a:pt x="421869" y="416535"/>
                    <a:pt x="423037" y="418871"/>
                  </a:cubicBezTo>
                  <a:lnTo>
                    <a:pt x="417780" y="418871"/>
                  </a:lnTo>
                  <a:cubicBezTo>
                    <a:pt x="421285" y="430555"/>
                    <a:pt x="421869" y="441655"/>
                    <a:pt x="419532" y="452171"/>
                  </a:cubicBezTo>
                  <a:cubicBezTo>
                    <a:pt x="418364" y="454508"/>
                    <a:pt x="418071" y="457721"/>
                    <a:pt x="418656" y="461810"/>
                  </a:cubicBezTo>
                  <a:cubicBezTo>
                    <a:pt x="419240" y="465900"/>
                    <a:pt x="418948" y="469697"/>
                    <a:pt x="417780" y="473202"/>
                  </a:cubicBezTo>
                  <a:cubicBezTo>
                    <a:pt x="420117" y="467360"/>
                    <a:pt x="421869" y="461518"/>
                    <a:pt x="423037" y="455676"/>
                  </a:cubicBezTo>
                  <a:cubicBezTo>
                    <a:pt x="424206" y="449834"/>
                    <a:pt x="424790" y="445161"/>
                    <a:pt x="424790" y="441655"/>
                  </a:cubicBezTo>
                  <a:lnTo>
                    <a:pt x="424790" y="466192"/>
                  </a:lnTo>
                  <a:lnTo>
                    <a:pt x="424790" y="478460"/>
                  </a:lnTo>
                  <a:lnTo>
                    <a:pt x="423037" y="480212"/>
                  </a:lnTo>
                  <a:cubicBezTo>
                    <a:pt x="424206" y="482549"/>
                    <a:pt x="424790" y="486639"/>
                    <a:pt x="424790" y="492481"/>
                  </a:cubicBezTo>
                  <a:lnTo>
                    <a:pt x="424790" y="506502"/>
                  </a:lnTo>
                  <a:lnTo>
                    <a:pt x="430048" y="501244"/>
                  </a:lnTo>
                  <a:lnTo>
                    <a:pt x="437058" y="511759"/>
                  </a:lnTo>
                  <a:lnTo>
                    <a:pt x="445821" y="527533"/>
                  </a:lnTo>
                  <a:cubicBezTo>
                    <a:pt x="445821" y="526364"/>
                    <a:pt x="445529" y="526072"/>
                    <a:pt x="444945" y="526656"/>
                  </a:cubicBezTo>
                  <a:cubicBezTo>
                    <a:pt x="444361" y="527241"/>
                    <a:pt x="444068" y="528117"/>
                    <a:pt x="444068" y="529285"/>
                  </a:cubicBezTo>
                  <a:lnTo>
                    <a:pt x="451079" y="534543"/>
                  </a:lnTo>
                  <a:cubicBezTo>
                    <a:pt x="451079" y="536880"/>
                    <a:pt x="450495" y="538925"/>
                    <a:pt x="449326" y="540677"/>
                  </a:cubicBezTo>
                  <a:cubicBezTo>
                    <a:pt x="448158" y="542430"/>
                    <a:pt x="447574" y="544474"/>
                    <a:pt x="447574" y="546811"/>
                  </a:cubicBezTo>
                  <a:cubicBezTo>
                    <a:pt x="449911" y="546811"/>
                    <a:pt x="452247" y="547980"/>
                    <a:pt x="454584" y="550316"/>
                  </a:cubicBezTo>
                  <a:lnTo>
                    <a:pt x="452831" y="543306"/>
                  </a:lnTo>
                  <a:cubicBezTo>
                    <a:pt x="455168" y="543306"/>
                    <a:pt x="457213" y="543598"/>
                    <a:pt x="458966" y="544182"/>
                  </a:cubicBezTo>
                  <a:cubicBezTo>
                    <a:pt x="460718" y="544767"/>
                    <a:pt x="461010" y="545059"/>
                    <a:pt x="459842" y="545059"/>
                  </a:cubicBezTo>
                  <a:lnTo>
                    <a:pt x="459842" y="552069"/>
                  </a:lnTo>
                  <a:cubicBezTo>
                    <a:pt x="459842" y="559079"/>
                    <a:pt x="458674" y="563753"/>
                    <a:pt x="456337" y="566090"/>
                  </a:cubicBezTo>
                  <a:lnTo>
                    <a:pt x="456337" y="569595"/>
                  </a:lnTo>
                  <a:cubicBezTo>
                    <a:pt x="456337" y="571932"/>
                    <a:pt x="456921" y="575145"/>
                    <a:pt x="458090" y="579234"/>
                  </a:cubicBezTo>
                  <a:cubicBezTo>
                    <a:pt x="459258" y="583324"/>
                    <a:pt x="459842" y="587705"/>
                    <a:pt x="459842" y="592379"/>
                  </a:cubicBezTo>
                  <a:cubicBezTo>
                    <a:pt x="459842" y="595884"/>
                    <a:pt x="459258" y="598805"/>
                    <a:pt x="458090" y="601142"/>
                  </a:cubicBezTo>
                  <a:cubicBezTo>
                    <a:pt x="457506" y="612826"/>
                    <a:pt x="456921" y="624510"/>
                    <a:pt x="456337" y="636194"/>
                  </a:cubicBezTo>
                  <a:cubicBezTo>
                    <a:pt x="456337" y="640867"/>
                    <a:pt x="456629" y="647002"/>
                    <a:pt x="457213" y="654596"/>
                  </a:cubicBezTo>
                  <a:cubicBezTo>
                    <a:pt x="457797" y="662191"/>
                    <a:pt x="457505" y="671830"/>
                    <a:pt x="456337" y="683514"/>
                  </a:cubicBezTo>
                  <a:lnTo>
                    <a:pt x="454584" y="687019"/>
                  </a:lnTo>
                  <a:lnTo>
                    <a:pt x="451079" y="687019"/>
                  </a:lnTo>
                  <a:lnTo>
                    <a:pt x="445821" y="665988"/>
                  </a:lnTo>
                  <a:cubicBezTo>
                    <a:pt x="443484" y="653136"/>
                    <a:pt x="443484" y="639115"/>
                    <a:pt x="445821" y="623926"/>
                  </a:cubicBezTo>
                  <a:lnTo>
                    <a:pt x="444068" y="616915"/>
                  </a:lnTo>
                  <a:cubicBezTo>
                    <a:pt x="440563" y="616915"/>
                    <a:pt x="438226" y="617500"/>
                    <a:pt x="437058" y="618668"/>
                  </a:cubicBezTo>
                  <a:cubicBezTo>
                    <a:pt x="435890" y="619836"/>
                    <a:pt x="435306" y="621005"/>
                    <a:pt x="435306" y="622173"/>
                  </a:cubicBezTo>
                  <a:lnTo>
                    <a:pt x="431800" y="622173"/>
                  </a:lnTo>
                  <a:lnTo>
                    <a:pt x="430048" y="618668"/>
                  </a:lnTo>
                  <a:lnTo>
                    <a:pt x="428295" y="618668"/>
                  </a:lnTo>
                  <a:lnTo>
                    <a:pt x="403759" y="630936"/>
                  </a:lnTo>
                  <a:cubicBezTo>
                    <a:pt x="399085" y="634441"/>
                    <a:pt x="396164" y="637947"/>
                    <a:pt x="394995" y="641452"/>
                  </a:cubicBezTo>
                  <a:cubicBezTo>
                    <a:pt x="393827" y="646125"/>
                    <a:pt x="392659" y="650215"/>
                    <a:pt x="391490" y="653720"/>
                  </a:cubicBezTo>
                  <a:cubicBezTo>
                    <a:pt x="390322" y="657225"/>
                    <a:pt x="389738" y="660730"/>
                    <a:pt x="389738" y="664236"/>
                  </a:cubicBezTo>
                  <a:cubicBezTo>
                    <a:pt x="388570" y="665404"/>
                    <a:pt x="388277" y="667156"/>
                    <a:pt x="388862" y="669493"/>
                  </a:cubicBezTo>
                  <a:cubicBezTo>
                    <a:pt x="389446" y="671830"/>
                    <a:pt x="389154" y="673583"/>
                    <a:pt x="387985" y="674751"/>
                  </a:cubicBezTo>
                  <a:cubicBezTo>
                    <a:pt x="386817" y="674751"/>
                    <a:pt x="386817" y="675920"/>
                    <a:pt x="387985" y="678256"/>
                  </a:cubicBezTo>
                  <a:cubicBezTo>
                    <a:pt x="390322" y="684098"/>
                    <a:pt x="391490" y="688188"/>
                    <a:pt x="391490" y="690524"/>
                  </a:cubicBezTo>
                  <a:cubicBezTo>
                    <a:pt x="391490" y="694030"/>
                    <a:pt x="389738" y="699872"/>
                    <a:pt x="386233" y="708050"/>
                  </a:cubicBezTo>
                  <a:cubicBezTo>
                    <a:pt x="382728" y="711556"/>
                    <a:pt x="382143" y="716814"/>
                    <a:pt x="384480" y="723824"/>
                  </a:cubicBezTo>
                  <a:cubicBezTo>
                    <a:pt x="383312" y="728497"/>
                    <a:pt x="383020" y="734340"/>
                    <a:pt x="383604" y="741350"/>
                  </a:cubicBezTo>
                  <a:cubicBezTo>
                    <a:pt x="384188" y="748360"/>
                    <a:pt x="383896" y="753034"/>
                    <a:pt x="382728" y="755371"/>
                  </a:cubicBezTo>
                  <a:cubicBezTo>
                    <a:pt x="381559" y="758876"/>
                    <a:pt x="380975" y="763257"/>
                    <a:pt x="380975" y="768515"/>
                  </a:cubicBezTo>
                  <a:cubicBezTo>
                    <a:pt x="380975" y="773773"/>
                    <a:pt x="380391" y="777570"/>
                    <a:pt x="379222" y="779907"/>
                  </a:cubicBezTo>
                  <a:cubicBezTo>
                    <a:pt x="379222" y="784581"/>
                    <a:pt x="380975" y="788086"/>
                    <a:pt x="384480" y="790423"/>
                  </a:cubicBezTo>
                  <a:cubicBezTo>
                    <a:pt x="385648" y="790423"/>
                    <a:pt x="386525" y="791299"/>
                    <a:pt x="387109" y="793052"/>
                  </a:cubicBezTo>
                  <a:cubicBezTo>
                    <a:pt x="387694" y="794804"/>
                    <a:pt x="388570" y="796265"/>
                    <a:pt x="389738" y="797433"/>
                  </a:cubicBezTo>
                  <a:lnTo>
                    <a:pt x="387985" y="797433"/>
                  </a:lnTo>
                  <a:cubicBezTo>
                    <a:pt x="387985" y="796265"/>
                    <a:pt x="387694" y="795388"/>
                    <a:pt x="387109" y="794804"/>
                  </a:cubicBezTo>
                  <a:lnTo>
                    <a:pt x="384480" y="792175"/>
                  </a:lnTo>
                  <a:cubicBezTo>
                    <a:pt x="384480" y="799186"/>
                    <a:pt x="383896" y="803859"/>
                    <a:pt x="382728" y="806196"/>
                  </a:cubicBezTo>
                  <a:lnTo>
                    <a:pt x="384480" y="806196"/>
                  </a:lnTo>
                  <a:lnTo>
                    <a:pt x="387985" y="802691"/>
                  </a:lnTo>
                  <a:lnTo>
                    <a:pt x="386233" y="844753"/>
                  </a:lnTo>
                  <a:cubicBezTo>
                    <a:pt x="386233" y="841248"/>
                    <a:pt x="388570" y="833069"/>
                    <a:pt x="393243" y="820217"/>
                  </a:cubicBezTo>
                  <a:lnTo>
                    <a:pt x="394120" y="821093"/>
                  </a:lnTo>
                  <a:lnTo>
                    <a:pt x="394995" y="821970"/>
                  </a:lnTo>
                  <a:cubicBezTo>
                    <a:pt x="392659" y="834822"/>
                    <a:pt x="391490" y="844169"/>
                    <a:pt x="391490" y="850011"/>
                  </a:cubicBezTo>
                  <a:cubicBezTo>
                    <a:pt x="391490" y="858190"/>
                    <a:pt x="392075" y="864032"/>
                    <a:pt x="393243" y="867537"/>
                  </a:cubicBezTo>
                  <a:cubicBezTo>
                    <a:pt x="397917" y="859358"/>
                    <a:pt x="400254" y="853516"/>
                    <a:pt x="400254" y="850011"/>
                  </a:cubicBezTo>
                  <a:lnTo>
                    <a:pt x="402006" y="853516"/>
                  </a:lnTo>
                  <a:cubicBezTo>
                    <a:pt x="402006" y="838327"/>
                    <a:pt x="406096" y="818464"/>
                    <a:pt x="414274" y="793928"/>
                  </a:cubicBezTo>
                  <a:cubicBezTo>
                    <a:pt x="416611" y="796265"/>
                    <a:pt x="417487" y="798894"/>
                    <a:pt x="416903" y="801815"/>
                  </a:cubicBezTo>
                  <a:cubicBezTo>
                    <a:pt x="416319" y="804736"/>
                    <a:pt x="416027" y="806780"/>
                    <a:pt x="416027" y="807949"/>
                  </a:cubicBezTo>
                  <a:lnTo>
                    <a:pt x="412521" y="820217"/>
                  </a:lnTo>
                  <a:lnTo>
                    <a:pt x="412521" y="846506"/>
                  </a:lnTo>
                  <a:cubicBezTo>
                    <a:pt x="412521" y="859358"/>
                    <a:pt x="411938" y="868705"/>
                    <a:pt x="410769" y="874548"/>
                  </a:cubicBezTo>
                  <a:lnTo>
                    <a:pt x="410769" y="881558"/>
                  </a:lnTo>
                  <a:cubicBezTo>
                    <a:pt x="410769" y="890905"/>
                    <a:pt x="411353" y="898500"/>
                    <a:pt x="412521" y="904342"/>
                  </a:cubicBezTo>
                  <a:lnTo>
                    <a:pt x="413398" y="906094"/>
                  </a:lnTo>
                  <a:cubicBezTo>
                    <a:pt x="413982" y="907263"/>
                    <a:pt x="413690" y="908431"/>
                    <a:pt x="412521" y="909599"/>
                  </a:cubicBezTo>
                  <a:lnTo>
                    <a:pt x="412521" y="918362"/>
                  </a:lnTo>
                  <a:lnTo>
                    <a:pt x="416027" y="914857"/>
                  </a:lnTo>
                  <a:cubicBezTo>
                    <a:pt x="414859" y="918362"/>
                    <a:pt x="414566" y="923328"/>
                    <a:pt x="415151" y="929754"/>
                  </a:cubicBezTo>
                  <a:cubicBezTo>
                    <a:pt x="415735" y="936181"/>
                    <a:pt x="415443" y="941146"/>
                    <a:pt x="414274" y="944651"/>
                  </a:cubicBezTo>
                  <a:lnTo>
                    <a:pt x="414274" y="946404"/>
                  </a:lnTo>
                  <a:cubicBezTo>
                    <a:pt x="415443" y="949909"/>
                    <a:pt x="417195" y="954291"/>
                    <a:pt x="419532" y="959549"/>
                  </a:cubicBezTo>
                  <a:cubicBezTo>
                    <a:pt x="421869" y="964806"/>
                    <a:pt x="423037" y="968604"/>
                    <a:pt x="423037" y="970940"/>
                  </a:cubicBezTo>
                  <a:lnTo>
                    <a:pt x="423037" y="976198"/>
                  </a:lnTo>
                  <a:cubicBezTo>
                    <a:pt x="420700" y="978535"/>
                    <a:pt x="419532" y="981456"/>
                    <a:pt x="419532" y="984961"/>
                  </a:cubicBezTo>
                  <a:cubicBezTo>
                    <a:pt x="419532" y="988466"/>
                    <a:pt x="418948" y="991972"/>
                    <a:pt x="417780" y="995477"/>
                  </a:cubicBezTo>
                  <a:lnTo>
                    <a:pt x="409016" y="983209"/>
                  </a:lnTo>
                  <a:cubicBezTo>
                    <a:pt x="411353" y="991388"/>
                    <a:pt x="411938" y="997814"/>
                    <a:pt x="410769" y="1002487"/>
                  </a:cubicBezTo>
                  <a:cubicBezTo>
                    <a:pt x="409601" y="1005992"/>
                    <a:pt x="407848" y="1008621"/>
                    <a:pt x="405512" y="1010374"/>
                  </a:cubicBezTo>
                  <a:cubicBezTo>
                    <a:pt x="403175" y="1012126"/>
                    <a:pt x="400838" y="1014171"/>
                    <a:pt x="398501" y="1016508"/>
                  </a:cubicBezTo>
                  <a:cubicBezTo>
                    <a:pt x="398501" y="1020013"/>
                    <a:pt x="399669" y="1022934"/>
                    <a:pt x="402006" y="1025271"/>
                  </a:cubicBezTo>
                  <a:cubicBezTo>
                    <a:pt x="402006" y="1028776"/>
                    <a:pt x="401422" y="1030529"/>
                    <a:pt x="400254" y="1030529"/>
                  </a:cubicBezTo>
                  <a:cubicBezTo>
                    <a:pt x="399085" y="1035202"/>
                    <a:pt x="396748" y="1036371"/>
                    <a:pt x="393243" y="1034034"/>
                  </a:cubicBezTo>
                  <a:cubicBezTo>
                    <a:pt x="393243" y="1032866"/>
                    <a:pt x="392075" y="1031113"/>
                    <a:pt x="389738" y="1028776"/>
                  </a:cubicBezTo>
                  <a:cubicBezTo>
                    <a:pt x="387401" y="1031113"/>
                    <a:pt x="386525" y="1033158"/>
                    <a:pt x="387109" y="1034910"/>
                  </a:cubicBezTo>
                  <a:cubicBezTo>
                    <a:pt x="387694" y="1036663"/>
                    <a:pt x="387985" y="1038123"/>
                    <a:pt x="387985" y="1039292"/>
                  </a:cubicBezTo>
                  <a:cubicBezTo>
                    <a:pt x="386817" y="1038123"/>
                    <a:pt x="385064" y="1037539"/>
                    <a:pt x="382728" y="1037539"/>
                  </a:cubicBezTo>
                  <a:cubicBezTo>
                    <a:pt x="376886" y="1036371"/>
                    <a:pt x="373965" y="1034618"/>
                    <a:pt x="373965" y="1032282"/>
                  </a:cubicBezTo>
                  <a:lnTo>
                    <a:pt x="365202" y="1027024"/>
                  </a:lnTo>
                  <a:lnTo>
                    <a:pt x="365202" y="1034910"/>
                  </a:lnTo>
                  <a:cubicBezTo>
                    <a:pt x="365202" y="1037831"/>
                    <a:pt x="364617" y="1041045"/>
                    <a:pt x="363449" y="1044550"/>
                  </a:cubicBezTo>
                  <a:lnTo>
                    <a:pt x="359944" y="1039292"/>
                  </a:lnTo>
                  <a:cubicBezTo>
                    <a:pt x="356439" y="1040460"/>
                    <a:pt x="355562" y="1042505"/>
                    <a:pt x="357315" y="1045426"/>
                  </a:cubicBezTo>
                  <a:cubicBezTo>
                    <a:pt x="359067" y="1048347"/>
                    <a:pt x="359359" y="1050392"/>
                    <a:pt x="358191" y="1051560"/>
                  </a:cubicBezTo>
                  <a:cubicBezTo>
                    <a:pt x="354686" y="1048055"/>
                    <a:pt x="351181" y="1047471"/>
                    <a:pt x="347675" y="1049807"/>
                  </a:cubicBezTo>
                  <a:cubicBezTo>
                    <a:pt x="347675" y="1052144"/>
                    <a:pt x="347091" y="1053313"/>
                    <a:pt x="345923" y="1053313"/>
                  </a:cubicBezTo>
                  <a:cubicBezTo>
                    <a:pt x="345923" y="1052144"/>
                    <a:pt x="344462" y="1052436"/>
                    <a:pt x="341541" y="1054189"/>
                  </a:cubicBezTo>
                  <a:cubicBezTo>
                    <a:pt x="338621" y="1055942"/>
                    <a:pt x="336575" y="1055065"/>
                    <a:pt x="335407" y="1051560"/>
                  </a:cubicBezTo>
                  <a:cubicBezTo>
                    <a:pt x="336575" y="1051560"/>
                    <a:pt x="337452" y="1050976"/>
                    <a:pt x="338036" y="1049807"/>
                  </a:cubicBezTo>
                  <a:cubicBezTo>
                    <a:pt x="338621" y="1048639"/>
                    <a:pt x="339497" y="1048055"/>
                    <a:pt x="340665" y="1048055"/>
                  </a:cubicBezTo>
                  <a:lnTo>
                    <a:pt x="331902" y="1035787"/>
                  </a:lnTo>
                  <a:cubicBezTo>
                    <a:pt x="328397" y="1039292"/>
                    <a:pt x="328981" y="1043965"/>
                    <a:pt x="333655" y="1049807"/>
                  </a:cubicBezTo>
                  <a:cubicBezTo>
                    <a:pt x="330149" y="1049807"/>
                    <a:pt x="327521" y="1049223"/>
                    <a:pt x="325768" y="1048055"/>
                  </a:cubicBezTo>
                  <a:cubicBezTo>
                    <a:pt x="324016" y="1046886"/>
                    <a:pt x="322555" y="1045134"/>
                    <a:pt x="321387" y="1042797"/>
                  </a:cubicBezTo>
                  <a:cubicBezTo>
                    <a:pt x="321387" y="1043965"/>
                    <a:pt x="320802" y="1045718"/>
                    <a:pt x="319634" y="1048055"/>
                  </a:cubicBezTo>
                  <a:cubicBezTo>
                    <a:pt x="318466" y="1050392"/>
                    <a:pt x="316713" y="1052144"/>
                    <a:pt x="314376" y="1053313"/>
                  </a:cubicBezTo>
                  <a:lnTo>
                    <a:pt x="309118" y="1046302"/>
                  </a:lnTo>
                  <a:lnTo>
                    <a:pt x="295097" y="1051560"/>
                  </a:lnTo>
                  <a:cubicBezTo>
                    <a:pt x="289256" y="1051560"/>
                    <a:pt x="286334" y="1049807"/>
                    <a:pt x="286334" y="1046302"/>
                  </a:cubicBezTo>
                  <a:lnTo>
                    <a:pt x="282829" y="1039292"/>
                  </a:lnTo>
                  <a:cubicBezTo>
                    <a:pt x="281661" y="1041629"/>
                    <a:pt x="281661" y="1044550"/>
                    <a:pt x="282829" y="1048055"/>
                  </a:cubicBezTo>
                  <a:cubicBezTo>
                    <a:pt x="281661" y="1050392"/>
                    <a:pt x="280201" y="1051560"/>
                    <a:pt x="278448" y="1051560"/>
                  </a:cubicBezTo>
                  <a:cubicBezTo>
                    <a:pt x="276695" y="1051560"/>
                    <a:pt x="275234" y="1050392"/>
                    <a:pt x="274066" y="1048055"/>
                  </a:cubicBezTo>
                  <a:lnTo>
                    <a:pt x="268808" y="1041045"/>
                  </a:lnTo>
                  <a:cubicBezTo>
                    <a:pt x="265303" y="1038708"/>
                    <a:pt x="262090" y="1034910"/>
                    <a:pt x="259169" y="1029653"/>
                  </a:cubicBezTo>
                  <a:cubicBezTo>
                    <a:pt x="256248" y="1024395"/>
                    <a:pt x="253619" y="1020597"/>
                    <a:pt x="251283" y="1018261"/>
                  </a:cubicBezTo>
                  <a:lnTo>
                    <a:pt x="251283" y="1011250"/>
                  </a:lnTo>
                  <a:cubicBezTo>
                    <a:pt x="251283" y="1007745"/>
                    <a:pt x="251867" y="1004824"/>
                    <a:pt x="253035" y="1002487"/>
                  </a:cubicBezTo>
                  <a:cubicBezTo>
                    <a:pt x="251867" y="1002487"/>
                    <a:pt x="250114" y="1004824"/>
                    <a:pt x="247777" y="1009498"/>
                  </a:cubicBezTo>
                  <a:lnTo>
                    <a:pt x="246025" y="1014755"/>
                  </a:lnTo>
                  <a:cubicBezTo>
                    <a:pt x="244856" y="1014755"/>
                    <a:pt x="243688" y="1013587"/>
                    <a:pt x="242520" y="1011250"/>
                  </a:cubicBezTo>
                  <a:cubicBezTo>
                    <a:pt x="240183" y="1007745"/>
                    <a:pt x="236678" y="1005992"/>
                    <a:pt x="232004" y="1005992"/>
                  </a:cubicBezTo>
                  <a:lnTo>
                    <a:pt x="219736" y="995477"/>
                  </a:lnTo>
                  <a:lnTo>
                    <a:pt x="219736" y="986714"/>
                  </a:lnTo>
                  <a:cubicBezTo>
                    <a:pt x="220904" y="979703"/>
                    <a:pt x="218567" y="976198"/>
                    <a:pt x="212725" y="976198"/>
                  </a:cubicBezTo>
                  <a:cubicBezTo>
                    <a:pt x="206883" y="973862"/>
                    <a:pt x="202210" y="972693"/>
                    <a:pt x="198705" y="972693"/>
                  </a:cubicBezTo>
                  <a:lnTo>
                    <a:pt x="189942" y="972693"/>
                  </a:lnTo>
                  <a:cubicBezTo>
                    <a:pt x="184100" y="975030"/>
                    <a:pt x="180010" y="973862"/>
                    <a:pt x="177674" y="969188"/>
                  </a:cubicBezTo>
                  <a:lnTo>
                    <a:pt x="174168" y="965683"/>
                  </a:lnTo>
                  <a:cubicBezTo>
                    <a:pt x="168326" y="959841"/>
                    <a:pt x="165989" y="952830"/>
                    <a:pt x="167158" y="944651"/>
                  </a:cubicBezTo>
                  <a:cubicBezTo>
                    <a:pt x="167158" y="942315"/>
                    <a:pt x="166574" y="941146"/>
                    <a:pt x="165405" y="941146"/>
                  </a:cubicBezTo>
                  <a:cubicBezTo>
                    <a:pt x="160732" y="934136"/>
                    <a:pt x="156642" y="923620"/>
                    <a:pt x="153137" y="909599"/>
                  </a:cubicBezTo>
                  <a:lnTo>
                    <a:pt x="153137" y="906094"/>
                  </a:lnTo>
                  <a:cubicBezTo>
                    <a:pt x="153137" y="903758"/>
                    <a:pt x="153429" y="899084"/>
                    <a:pt x="154013" y="892074"/>
                  </a:cubicBezTo>
                  <a:cubicBezTo>
                    <a:pt x="154597" y="885063"/>
                    <a:pt x="156058" y="879805"/>
                    <a:pt x="158395" y="876300"/>
                  </a:cubicBezTo>
                  <a:lnTo>
                    <a:pt x="167158" y="857022"/>
                  </a:lnTo>
                  <a:lnTo>
                    <a:pt x="175921" y="837743"/>
                  </a:lnTo>
                  <a:lnTo>
                    <a:pt x="186437" y="816712"/>
                  </a:lnTo>
                  <a:cubicBezTo>
                    <a:pt x="187605" y="815543"/>
                    <a:pt x="188189" y="814375"/>
                    <a:pt x="188189" y="813207"/>
                  </a:cubicBezTo>
                  <a:lnTo>
                    <a:pt x="184684" y="727329"/>
                  </a:lnTo>
                  <a:cubicBezTo>
                    <a:pt x="185268" y="712140"/>
                    <a:pt x="185853" y="696950"/>
                    <a:pt x="186437" y="681761"/>
                  </a:cubicBezTo>
                  <a:cubicBezTo>
                    <a:pt x="185853" y="663651"/>
                    <a:pt x="185268" y="645541"/>
                    <a:pt x="184684" y="627431"/>
                  </a:cubicBezTo>
                  <a:cubicBezTo>
                    <a:pt x="184684" y="620420"/>
                    <a:pt x="184392" y="612534"/>
                    <a:pt x="183807" y="603771"/>
                  </a:cubicBezTo>
                  <a:cubicBezTo>
                    <a:pt x="183223" y="595008"/>
                    <a:pt x="183515" y="584200"/>
                    <a:pt x="184684" y="571348"/>
                  </a:cubicBezTo>
                  <a:cubicBezTo>
                    <a:pt x="183515" y="570179"/>
                    <a:pt x="182931" y="567842"/>
                    <a:pt x="182931" y="564337"/>
                  </a:cubicBezTo>
                  <a:lnTo>
                    <a:pt x="182931" y="559079"/>
                  </a:lnTo>
                  <a:cubicBezTo>
                    <a:pt x="182931" y="553237"/>
                    <a:pt x="180010" y="548564"/>
                    <a:pt x="174168" y="545059"/>
                  </a:cubicBezTo>
                  <a:cubicBezTo>
                    <a:pt x="171831" y="542722"/>
                    <a:pt x="169494" y="540093"/>
                    <a:pt x="167158" y="537172"/>
                  </a:cubicBezTo>
                  <a:cubicBezTo>
                    <a:pt x="164821" y="534251"/>
                    <a:pt x="161900" y="532206"/>
                    <a:pt x="158395" y="531038"/>
                  </a:cubicBezTo>
                  <a:cubicBezTo>
                    <a:pt x="157226" y="529869"/>
                    <a:pt x="156642" y="528409"/>
                    <a:pt x="156642" y="526656"/>
                  </a:cubicBezTo>
                  <a:cubicBezTo>
                    <a:pt x="156642" y="524904"/>
                    <a:pt x="157226" y="523443"/>
                    <a:pt x="158395" y="522275"/>
                  </a:cubicBezTo>
                  <a:cubicBezTo>
                    <a:pt x="159563" y="521106"/>
                    <a:pt x="160147" y="518770"/>
                    <a:pt x="160147" y="515264"/>
                  </a:cubicBezTo>
                  <a:cubicBezTo>
                    <a:pt x="158979" y="512928"/>
                    <a:pt x="158979" y="511175"/>
                    <a:pt x="160147" y="510007"/>
                  </a:cubicBezTo>
                  <a:cubicBezTo>
                    <a:pt x="163653" y="507670"/>
                    <a:pt x="162484" y="504165"/>
                    <a:pt x="156642" y="499491"/>
                  </a:cubicBezTo>
                  <a:cubicBezTo>
                    <a:pt x="156642" y="498323"/>
                    <a:pt x="155182" y="495986"/>
                    <a:pt x="152261" y="492481"/>
                  </a:cubicBezTo>
                  <a:cubicBezTo>
                    <a:pt x="149340" y="488975"/>
                    <a:pt x="149632" y="485470"/>
                    <a:pt x="153137" y="481965"/>
                  </a:cubicBezTo>
                  <a:cubicBezTo>
                    <a:pt x="161316" y="478460"/>
                    <a:pt x="165405" y="471450"/>
                    <a:pt x="165405" y="460934"/>
                  </a:cubicBezTo>
                  <a:cubicBezTo>
                    <a:pt x="165405" y="451587"/>
                    <a:pt x="170079" y="445161"/>
                    <a:pt x="179426" y="441655"/>
                  </a:cubicBezTo>
                  <a:cubicBezTo>
                    <a:pt x="187605" y="436982"/>
                    <a:pt x="194615" y="434645"/>
                    <a:pt x="200457" y="434645"/>
                  </a:cubicBezTo>
                  <a:cubicBezTo>
                    <a:pt x="201625" y="434645"/>
                    <a:pt x="203378" y="432892"/>
                    <a:pt x="205715" y="429387"/>
                  </a:cubicBezTo>
                  <a:lnTo>
                    <a:pt x="223241" y="410109"/>
                  </a:lnTo>
                  <a:cubicBezTo>
                    <a:pt x="224409" y="408940"/>
                    <a:pt x="226162" y="407772"/>
                    <a:pt x="228499" y="406603"/>
                  </a:cubicBezTo>
                  <a:cubicBezTo>
                    <a:pt x="230835" y="405435"/>
                    <a:pt x="232588" y="404851"/>
                    <a:pt x="233756" y="404851"/>
                  </a:cubicBezTo>
                  <a:cubicBezTo>
                    <a:pt x="240767" y="402514"/>
                    <a:pt x="246025" y="398425"/>
                    <a:pt x="249530" y="392583"/>
                  </a:cubicBezTo>
                  <a:lnTo>
                    <a:pt x="253035" y="390830"/>
                  </a:lnTo>
                  <a:cubicBezTo>
                    <a:pt x="264719" y="384988"/>
                    <a:pt x="277571" y="382067"/>
                    <a:pt x="291592" y="382067"/>
                  </a:cubicBezTo>
                  <a:cubicBezTo>
                    <a:pt x="295097" y="382067"/>
                    <a:pt x="302108" y="383235"/>
                    <a:pt x="312624" y="385572"/>
                  </a:cubicBezTo>
                  <a:cubicBezTo>
                    <a:pt x="326644" y="389077"/>
                    <a:pt x="336575" y="395503"/>
                    <a:pt x="342418" y="404851"/>
                  </a:cubicBezTo>
                  <a:cubicBezTo>
                    <a:pt x="351765" y="416535"/>
                    <a:pt x="358191" y="429387"/>
                    <a:pt x="361696" y="443408"/>
                  </a:cubicBezTo>
                  <a:lnTo>
                    <a:pt x="363449" y="452171"/>
                  </a:lnTo>
                  <a:cubicBezTo>
                    <a:pt x="368122" y="447497"/>
                    <a:pt x="370459" y="442824"/>
                    <a:pt x="370459" y="438150"/>
                  </a:cubicBezTo>
                  <a:cubicBezTo>
                    <a:pt x="371628" y="428803"/>
                    <a:pt x="373965" y="414782"/>
                    <a:pt x="377470" y="396088"/>
                  </a:cubicBezTo>
                  <a:cubicBezTo>
                    <a:pt x="379807" y="384404"/>
                    <a:pt x="382143" y="370675"/>
                    <a:pt x="384480" y="354902"/>
                  </a:cubicBezTo>
                  <a:cubicBezTo>
                    <a:pt x="386817" y="339128"/>
                    <a:pt x="389154" y="320726"/>
                    <a:pt x="391490" y="299695"/>
                  </a:cubicBezTo>
                  <a:lnTo>
                    <a:pt x="394995" y="289179"/>
                  </a:lnTo>
                  <a:lnTo>
                    <a:pt x="398501" y="289179"/>
                  </a:lnTo>
                  <a:cubicBezTo>
                    <a:pt x="399669" y="289179"/>
                    <a:pt x="400838" y="285090"/>
                    <a:pt x="402006" y="276911"/>
                  </a:cubicBezTo>
                  <a:cubicBezTo>
                    <a:pt x="405512" y="255880"/>
                    <a:pt x="407264" y="243612"/>
                    <a:pt x="407264" y="240106"/>
                  </a:cubicBezTo>
                  <a:lnTo>
                    <a:pt x="418948" y="216738"/>
                  </a:lnTo>
                  <a:lnTo>
                    <a:pt x="416027" y="231343"/>
                  </a:lnTo>
                  <a:lnTo>
                    <a:pt x="416027" y="236601"/>
                  </a:lnTo>
                  <a:lnTo>
                    <a:pt x="417780" y="236601"/>
                  </a:lnTo>
                  <a:lnTo>
                    <a:pt x="423037" y="212065"/>
                  </a:lnTo>
                  <a:close/>
                  <a:moveTo>
                    <a:pt x="421285" y="212065"/>
                  </a:moveTo>
                  <a:lnTo>
                    <a:pt x="418948" y="216738"/>
                  </a:lnTo>
                  <a:lnTo>
                    <a:pt x="419532" y="213817"/>
                  </a:lnTo>
                  <a:cubicBezTo>
                    <a:pt x="419532" y="212649"/>
                    <a:pt x="420117" y="212065"/>
                    <a:pt x="421285" y="212065"/>
                  </a:cubicBezTo>
                  <a:close/>
                  <a:moveTo>
                    <a:pt x="1020674" y="145466"/>
                  </a:moveTo>
                  <a:cubicBezTo>
                    <a:pt x="1011326" y="145466"/>
                    <a:pt x="1003732" y="147803"/>
                    <a:pt x="997890" y="152476"/>
                  </a:cubicBezTo>
                  <a:cubicBezTo>
                    <a:pt x="1000227" y="153645"/>
                    <a:pt x="1002564" y="154229"/>
                    <a:pt x="1004900" y="154229"/>
                  </a:cubicBezTo>
                  <a:cubicBezTo>
                    <a:pt x="1011911" y="154229"/>
                    <a:pt x="1017169" y="151308"/>
                    <a:pt x="1020674" y="145466"/>
                  </a:cubicBezTo>
                  <a:close/>
                  <a:moveTo>
                    <a:pt x="1364183" y="94641"/>
                  </a:moveTo>
                  <a:cubicBezTo>
                    <a:pt x="1363015" y="94641"/>
                    <a:pt x="1361263" y="95225"/>
                    <a:pt x="1358926" y="96393"/>
                  </a:cubicBezTo>
                  <a:lnTo>
                    <a:pt x="1367689" y="96393"/>
                  </a:lnTo>
                  <a:cubicBezTo>
                    <a:pt x="1366520" y="95225"/>
                    <a:pt x="1365352" y="94641"/>
                    <a:pt x="1364183" y="94641"/>
                  </a:cubicBezTo>
                  <a:close/>
                  <a:moveTo>
                    <a:pt x="1406246" y="89383"/>
                  </a:moveTo>
                  <a:cubicBezTo>
                    <a:pt x="1401572" y="89383"/>
                    <a:pt x="1398651" y="89675"/>
                    <a:pt x="1397483" y="90259"/>
                  </a:cubicBezTo>
                  <a:cubicBezTo>
                    <a:pt x="1396315" y="90843"/>
                    <a:pt x="1396315" y="92888"/>
                    <a:pt x="1397483" y="96393"/>
                  </a:cubicBezTo>
                  <a:lnTo>
                    <a:pt x="1406246" y="89383"/>
                  </a:lnTo>
                  <a:close/>
                  <a:moveTo>
                    <a:pt x="1422019" y="85878"/>
                  </a:moveTo>
                  <a:cubicBezTo>
                    <a:pt x="1422019" y="87046"/>
                    <a:pt x="1422603" y="87922"/>
                    <a:pt x="1423772" y="88506"/>
                  </a:cubicBezTo>
                  <a:cubicBezTo>
                    <a:pt x="1424940" y="89091"/>
                    <a:pt x="1426109" y="89383"/>
                    <a:pt x="1427277" y="89383"/>
                  </a:cubicBezTo>
                  <a:lnTo>
                    <a:pt x="1427277" y="85878"/>
                  </a:lnTo>
                  <a:lnTo>
                    <a:pt x="1422019" y="85878"/>
                  </a:lnTo>
                  <a:close/>
                  <a:moveTo>
                    <a:pt x="1280497" y="22346"/>
                  </a:moveTo>
                  <a:cubicBezTo>
                    <a:pt x="1281373" y="22638"/>
                    <a:pt x="1281811" y="23368"/>
                    <a:pt x="1281811" y="24537"/>
                  </a:cubicBezTo>
                  <a:cubicBezTo>
                    <a:pt x="1281811" y="25705"/>
                    <a:pt x="1282688" y="25997"/>
                    <a:pt x="1284440" y="25413"/>
                  </a:cubicBezTo>
                  <a:cubicBezTo>
                    <a:pt x="1286193" y="24829"/>
                    <a:pt x="1288237" y="24537"/>
                    <a:pt x="1290574" y="24537"/>
                  </a:cubicBezTo>
                  <a:lnTo>
                    <a:pt x="1322121" y="24537"/>
                  </a:lnTo>
                  <a:cubicBezTo>
                    <a:pt x="1324458" y="24537"/>
                    <a:pt x="1327379" y="25705"/>
                    <a:pt x="1330884" y="28042"/>
                  </a:cubicBezTo>
                  <a:cubicBezTo>
                    <a:pt x="1346073" y="32715"/>
                    <a:pt x="1357173" y="35052"/>
                    <a:pt x="1364183" y="35052"/>
                  </a:cubicBezTo>
                  <a:cubicBezTo>
                    <a:pt x="1368857" y="35052"/>
                    <a:pt x="1373531" y="37097"/>
                    <a:pt x="1378204" y="41186"/>
                  </a:cubicBezTo>
                  <a:cubicBezTo>
                    <a:pt x="1382878" y="45276"/>
                    <a:pt x="1385215" y="49073"/>
                    <a:pt x="1385215" y="52578"/>
                  </a:cubicBezTo>
                  <a:cubicBezTo>
                    <a:pt x="1385215" y="59589"/>
                    <a:pt x="1388136" y="65430"/>
                    <a:pt x="1393978" y="70104"/>
                  </a:cubicBezTo>
                  <a:cubicBezTo>
                    <a:pt x="1395146" y="68936"/>
                    <a:pt x="1396315" y="67475"/>
                    <a:pt x="1397483" y="65723"/>
                  </a:cubicBezTo>
                  <a:cubicBezTo>
                    <a:pt x="1398651" y="63970"/>
                    <a:pt x="1400404" y="63094"/>
                    <a:pt x="1402741" y="63094"/>
                  </a:cubicBezTo>
                  <a:cubicBezTo>
                    <a:pt x="1407414" y="59589"/>
                    <a:pt x="1409751" y="56083"/>
                    <a:pt x="1409751" y="52578"/>
                  </a:cubicBezTo>
                  <a:cubicBezTo>
                    <a:pt x="1408583" y="49073"/>
                    <a:pt x="1406830" y="47613"/>
                    <a:pt x="1404493" y="48197"/>
                  </a:cubicBezTo>
                  <a:cubicBezTo>
                    <a:pt x="1402157" y="48781"/>
                    <a:pt x="1399820" y="49073"/>
                    <a:pt x="1397483" y="49073"/>
                  </a:cubicBezTo>
                  <a:cubicBezTo>
                    <a:pt x="1395146" y="46736"/>
                    <a:pt x="1395146" y="44399"/>
                    <a:pt x="1397483" y="42062"/>
                  </a:cubicBezTo>
                  <a:cubicBezTo>
                    <a:pt x="1409167" y="37389"/>
                    <a:pt x="1417346" y="37389"/>
                    <a:pt x="1422019" y="42062"/>
                  </a:cubicBezTo>
                  <a:cubicBezTo>
                    <a:pt x="1424356" y="43231"/>
                    <a:pt x="1427569" y="44984"/>
                    <a:pt x="1431658" y="47320"/>
                  </a:cubicBezTo>
                  <a:cubicBezTo>
                    <a:pt x="1435748" y="49657"/>
                    <a:pt x="1440129" y="53162"/>
                    <a:pt x="1444803" y="57836"/>
                  </a:cubicBezTo>
                  <a:cubicBezTo>
                    <a:pt x="1442466" y="57836"/>
                    <a:pt x="1440129" y="58128"/>
                    <a:pt x="1437793" y="58712"/>
                  </a:cubicBezTo>
                  <a:cubicBezTo>
                    <a:pt x="1435456" y="59296"/>
                    <a:pt x="1433119" y="59589"/>
                    <a:pt x="1430782" y="59589"/>
                  </a:cubicBezTo>
                  <a:lnTo>
                    <a:pt x="1409751" y="66599"/>
                  </a:lnTo>
                  <a:cubicBezTo>
                    <a:pt x="1407414" y="66599"/>
                    <a:pt x="1405370" y="67183"/>
                    <a:pt x="1403617" y="68352"/>
                  </a:cubicBezTo>
                  <a:cubicBezTo>
                    <a:pt x="1401864" y="69520"/>
                    <a:pt x="1399820" y="70688"/>
                    <a:pt x="1397483" y="71857"/>
                  </a:cubicBezTo>
                  <a:cubicBezTo>
                    <a:pt x="1402157" y="73025"/>
                    <a:pt x="1405077" y="74778"/>
                    <a:pt x="1406246" y="77114"/>
                  </a:cubicBezTo>
                  <a:cubicBezTo>
                    <a:pt x="1407414" y="79451"/>
                    <a:pt x="1408583" y="81204"/>
                    <a:pt x="1409751" y="82372"/>
                  </a:cubicBezTo>
                  <a:cubicBezTo>
                    <a:pt x="1414425" y="85878"/>
                    <a:pt x="1418514" y="85878"/>
                    <a:pt x="1422019" y="82372"/>
                  </a:cubicBezTo>
                  <a:lnTo>
                    <a:pt x="1422019" y="78867"/>
                  </a:lnTo>
                  <a:cubicBezTo>
                    <a:pt x="1426693" y="73025"/>
                    <a:pt x="1431367" y="71857"/>
                    <a:pt x="1436040" y="75362"/>
                  </a:cubicBezTo>
                  <a:cubicBezTo>
                    <a:pt x="1437209" y="76530"/>
                    <a:pt x="1438961" y="77699"/>
                    <a:pt x="1441298" y="78867"/>
                  </a:cubicBezTo>
                  <a:cubicBezTo>
                    <a:pt x="1443635" y="80036"/>
                    <a:pt x="1444803" y="82372"/>
                    <a:pt x="1444803" y="85878"/>
                  </a:cubicBezTo>
                  <a:cubicBezTo>
                    <a:pt x="1447140" y="85878"/>
                    <a:pt x="1448308" y="87046"/>
                    <a:pt x="1448308" y="89383"/>
                  </a:cubicBezTo>
                  <a:cubicBezTo>
                    <a:pt x="1451814" y="89383"/>
                    <a:pt x="1455611" y="90551"/>
                    <a:pt x="1459700" y="92888"/>
                  </a:cubicBezTo>
                  <a:cubicBezTo>
                    <a:pt x="1463790" y="95225"/>
                    <a:pt x="1466418" y="96393"/>
                    <a:pt x="1467587" y="96393"/>
                  </a:cubicBezTo>
                  <a:cubicBezTo>
                    <a:pt x="1474597" y="98730"/>
                    <a:pt x="1479855" y="102819"/>
                    <a:pt x="1483360" y="108661"/>
                  </a:cubicBezTo>
                  <a:cubicBezTo>
                    <a:pt x="1483360" y="114503"/>
                    <a:pt x="1485405" y="119177"/>
                    <a:pt x="1489494" y="122682"/>
                  </a:cubicBezTo>
                  <a:cubicBezTo>
                    <a:pt x="1493584" y="126187"/>
                    <a:pt x="1496213" y="128524"/>
                    <a:pt x="1497381" y="129693"/>
                  </a:cubicBezTo>
                  <a:cubicBezTo>
                    <a:pt x="1502055" y="130861"/>
                    <a:pt x="1506144" y="133198"/>
                    <a:pt x="1509649" y="136703"/>
                  </a:cubicBezTo>
                  <a:cubicBezTo>
                    <a:pt x="1513155" y="140208"/>
                    <a:pt x="1516075" y="145466"/>
                    <a:pt x="1518412" y="152476"/>
                  </a:cubicBezTo>
                  <a:cubicBezTo>
                    <a:pt x="1518412" y="155982"/>
                    <a:pt x="1518704" y="161239"/>
                    <a:pt x="1519289" y="168250"/>
                  </a:cubicBezTo>
                  <a:cubicBezTo>
                    <a:pt x="1519873" y="175260"/>
                    <a:pt x="1519581" y="181102"/>
                    <a:pt x="1518412" y="185776"/>
                  </a:cubicBezTo>
                  <a:cubicBezTo>
                    <a:pt x="1520749" y="188112"/>
                    <a:pt x="1520749" y="189281"/>
                    <a:pt x="1518412" y="189281"/>
                  </a:cubicBezTo>
                  <a:lnTo>
                    <a:pt x="1518412" y="213817"/>
                  </a:lnTo>
                  <a:cubicBezTo>
                    <a:pt x="1523086" y="217323"/>
                    <a:pt x="1523086" y="220828"/>
                    <a:pt x="1518412" y="224333"/>
                  </a:cubicBezTo>
                  <a:cubicBezTo>
                    <a:pt x="1518412" y="225501"/>
                    <a:pt x="1517828" y="226670"/>
                    <a:pt x="1516660" y="227838"/>
                  </a:cubicBezTo>
                  <a:cubicBezTo>
                    <a:pt x="1515491" y="229007"/>
                    <a:pt x="1514907" y="230759"/>
                    <a:pt x="1514907" y="233096"/>
                  </a:cubicBezTo>
                  <a:cubicBezTo>
                    <a:pt x="1514907" y="237770"/>
                    <a:pt x="1511402" y="245364"/>
                    <a:pt x="1504391" y="255880"/>
                  </a:cubicBezTo>
                  <a:cubicBezTo>
                    <a:pt x="1504391" y="258216"/>
                    <a:pt x="1503807" y="259385"/>
                    <a:pt x="1502639" y="259385"/>
                  </a:cubicBezTo>
                  <a:cubicBezTo>
                    <a:pt x="1502639" y="261722"/>
                    <a:pt x="1501763" y="264351"/>
                    <a:pt x="1500010" y="267272"/>
                  </a:cubicBezTo>
                  <a:cubicBezTo>
                    <a:pt x="1498257" y="270193"/>
                    <a:pt x="1497381" y="272822"/>
                    <a:pt x="1497381" y="275158"/>
                  </a:cubicBezTo>
                  <a:cubicBezTo>
                    <a:pt x="1495044" y="275158"/>
                    <a:pt x="1493584" y="276619"/>
                    <a:pt x="1492999" y="279540"/>
                  </a:cubicBezTo>
                  <a:cubicBezTo>
                    <a:pt x="1492415" y="282461"/>
                    <a:pt x="1491539" y="284506"/>
                    <a:pt x="1490370" y="285674"/>
                  </a:cubicBezTo>
                  <a:cubicBezTo>
                    <a:pt x="1482192" y="289179"/>
                    <a:pt x="1474597" y="290932"/>
                    <a:pt x="1467587" y="290932"/>
                  </a:cubicBezTo>
                  <a:cubicBezTo>
                    <a:pt x="1457071" y="290932"/>
                    <a:pt x="1449476" y="293853"/>
                    <a:pt x="1444803" y="299695"/>
                  </a:cubicBezTo>
                  <a:lnTo>
                    <a:pt x="1422019" y="299695"/>
                  </a:lnTo>
                  <a:cubicBezTo>
                    <a:pt x="1420851" y="298526"/>
                    <a:pt x="1419683" y="297942"/>
                    <a:pt x="1418514" y="297942"/>
                  </a:cubicBezTo>
                  <a:cubicBezTo>
                    <a:pt x="1417346" y="297942"/>
                    <a:pt x="1416177" y="298526"/>
                    <a:pt x="1415009" y="299695"/>
                  </a:cubicBezTo>
                  <a:cubicBezTo>
                    <a:pt x="1410335" y="300863"/>
                    <a:pt x="1406538" y="301155"/>
                    <a:pt x="1403617" y="300571"/>
                  </a:cubicBezTo>
                  <a:cubicBezTo>
                    <a:pt x="1400696" y="299987"/>
                    <a:pt x="1397483" y="299695"/>
                    <a:pt x="1393978" y="299695"/>
                  </a:cubicBezTo>
                  <a:lnTo>
                    <a:pt x="1364183" y="289179"/>
                  </a:lnTo>
                  <a:lnTo>
                    <a:pt x="1358926" y="289179"/>
                  </a:lnTo>
                  <a:cubicBezTo>
                    <a:pt x="1362431" y="291516"/>
                    <a:pt x="1367689" y="293561"/>
                    <a:pt x="1374699" y="295313"/>
                  </a:cubicBezTo>
                  <a:cubicBezTo>
                    <a:pt x="1381709" y="297066"/>
                    <a:pt x="1386383" y="298526"/>
                    <a:pt x="1388720" y="299695"/>
                  </a:cubicBezTo>
                  <a:cubicBezTo>
                    <a:pt x="1386383" y="300863"/>
                    <a:pt x="1382294" y="301447"/>
                    <a:pt x="1376452" y="301447"/>
                  </a:cubicBezTo>
                  <a:cubicBezTo>
                    <a:pt x="1372947" y="300279"/>
                    <a:pt x="1368273" y="299695"/>
                    <a:pt x="1362431" y="299695"/>
                  </a:cubicBezTo>
                  <a:cubicBezTo>
                    <a:pt x="1354252" y="299695"/>
                    <a:pt x="1347242" y="299987"/>
                    <a:pt x="1341400" y="300571"/>
                  </a:cubicBezTo>
                  <a:cubicBezTo>
                    <a:pt x="1335558" y="301155"/>
                    <a:pt x="1330300" y="302032"/>
                    <a:pt x="1325626" y="303200"/>
                  </a:cubicBezTo>
                  <a:cubicBezTo>
                    <a:pt x="1325626" y="305537"/>
                    <a:pt x="1323290" y="306705"/>
                    <a:pt x="1318616" y="306705"/>
                  </a:cubicBezTo>
                  <a:lnTo>
                    <a:pt x="1313358" y="306705"/>
                  </a:lnTo>
                  <a:cubicBezTo>
                    <a:pt x="1319200" y="304368"/>
                    <a:pt x="1325918" y="302032"/>
                    <a:pt x="1333513" y="299695"/>
                  </a:cubicBezTo>
                  <a:cubicBezTo>
                    <a:pt x="1341108" y="297358"/>
                    <a:pt x="1347242" y="294437"/>
                    <a:pt x="1351916" y="290932"/>
                  </a:cubicBezTo>
                  <a:cubicBezTo>
                    <a:pt x="1349578" y="289763"/>
                    <a:pt x="1346365" y="290055"/>
                    <a:pt x="1342276" y="291808"/>
                  </a:cubicBezTo>
                  <a:cubicBezTo>
                    <a:pt x="1338186" y="293561"/>
                    <a:pt x="1334390" y="293268"/>
                    <a:pt x="1330884" y="290932"/>
                  </a:cubicBezTo>
                  <a:cubicBezTo>
                    <a:pt x="1335558" y="290932"/>
                    <a:pt x="1339647" y="289179"/>
                    <a:pt x="1343152" y="285674"/>
                  </a:cubicBezTo>
                  <a:lnTo>
                    <a:pt x="1339647" y="285674"/>
                  </a:lnTo>
                  <a:cubicBezTo>
                    <a:pt x="1334974" y="286842"/>
                    <a:pt x="1329132" y="289179"/>
                    <a:pt x="1322121" y="292684"/>
                  </a:cubicBezTo>
                  <a:cubicBezTo>
                    <a:pt x="1315111" y="296189"/>
                    <a:pt x="1308684" y="298526"/>
                    <a:pt x="1302843" y="299695"/>
                  </a:cubicBezTo>
                  <a:cubicBezTo>
                    <a:pt x="1302843" y="300863"/>
                    <a:pt x="1301674" y="302032"/>
                    <a:pt x="1299337" y="303200"/>
                  </a:cubicBezTo>
                  <a:lnTo>
                    <a:pt x="1294080" y="303200"/>
                  </a:lnTo>
                  <a:cubicBezTo>
                    <a:pt x="1292911" y="306705"/>
                    <a:pt x="1289698" y="309042"/>
                    <a:pt x="1284440" y="310210"/>
                  </a:cubicBezTo>
                  <a:cubicBezTo>
                    <a:pt x="1279182" y="311379"/>
                    <a:pt x="1275385" y="312547"/>
                    <a:pt x="1273049" y="313716"/>
                  </a:cubicBezTo>
                  <a:cubicBezTo>
                    <a:pt x="1271880" y="314884"/>
                    <a:pt x="1263117" y="320726"/>
                    <a:pt x="1246759" y="331241"/>
                  </a:cubicBezTo>
                  <a:cubicBezTo>
                    <a:pt x="1259612" y="328905"/>
                    <a:pt x="1270127" y="325400"/>
                    <a:pt x="1278306" y="320726"/>
                  </a:cubicBezTo>
                  <a:cubicBezTo>
                    <a:pt x="1292327" y="313716"/>
                    <a:pt x="1302843" y="310210"/>
                    <a:pt x="1309853" y="310210"/>
                  </a:cubicBezTo>
                  <a:cubicBezTo>
                    <a:pt x="1304011" y="314884"/>
                    <a:pt x="1298753" y="317221"/>
                    <a:pt x="1294080" y="317221"/>
                  </a:cubicBezTo>
                  <a:cubicBezTo>
                    <a:pt x="1288237" y="320726"/>
                    <a:pt x="1280059" y="324523"/>
                    <a:pt x="1269543" y="328613"/>
                  </a:cubicBezTo>
                  <a:cubicBezTo>
                    <a:pt x="1259027" y="332702"/>
                    <a:pt x="1250265" y="337084"/>
                    <a:pt x="1243254" y="341757"/>
                  </a:cubicBezTo>
                  <a:cubicBezTo>
                    <a:pt x="1236244" y="345262"/>
                    <a:pt x="1228941" y="348475"/>
                    <a:pt x="1221346" y="351396"/>
                  </a:cubicBezTo>
                  <a:cubicBezTo>
                    <a:pt x="1213752" y="354317"/>
                    <a:pt x="1205281" y="358115"/>
                    <a:pt x="1195934" y="362788"/>
                  </a:cubicBezTo>
                  <a:cubicBezTo>
                    <a:pt x="1172566" y="376809"/>
                    <a:pt x="1159713" y="385572"/>
                    <a:pt x="1157377" y="389077"/>
                  </a:cubicBezTo>
                  <a:lnTo>
                    <a:pt x="1153872" y="390830"/>
                  </a:lnTo>
                  <a:cubicBezTo>
                    <a:pt x="1155040" y="391998"/>
                    <a:pt x="1155916" y="394043"/>
                    <a:pt x="1156500" y="396964"/>
                  </a:cubicBezTo>
                  <a:cubicBezTo>
                    <a:pt x="1157085" y="399885"/>
                    <a:pt x="1158545" y="401930"/>
                    <a:pt x="1160882" y="403098"/>
                  </a:cubicBezTo>
                  <a:cubicBezTo>
                    <a:pt x="1160882" y="404267"/>
                    <a:pt x="1161466" y="405727"/>
                    <a:pt x="1162635" y="407480"/>
                  </a:cubicBezTo>
                  <a:cubicBezTo>
                    <a:pt x="1163803" y="409232"/>
                    <a:pt x="1165555" y="410109"/>
                    <a:pt x="1167892" y="410109"/>
                  </a:cubicBezTo>
                  <a:cubicBezTo>
                    <a:pt x="1171398" y="410109"/>
                    <a:pt x="1174611" y="410693"/>
                    <a:pt x="1177531" y="411861"/>
                  </a:cubicBezTo>
                  <a:cubicBezTo>
                    <a:pt x="1180453" y="413029"/>
                    <a:pt x="1182498" y="415366"/>
                    <a:pt x="1183666" y="418871"/>
                  </a:cubicBezTo>
                  <a:cubicBezTo>
                    <a:pt x="1183666" y="421208"/>
                    <a:pt x="1185418" y="422961"/>
                    <a:pt x="1188923" y="424129"/>
                  </a:cubicBezTo>
                  <a:cubicBezTo>
                    <a:pt x="1188923" y="422961"/>
                    <a:pt x="1189800" y="422085"/>
                    <a:pt x="1191553" y="421500"/>
                  </a:cubicBezTo>
                  <a:cubicBezTo>
                    <a:pt x="1193305" y="420916"/>
                    <a:pt x="1194181" y="420040"/>
                    <a:pt x="1194181" y="418871"/>
                  </a:cubicBezTo>
                  <a:cubicBezTo>
                    <a:pt x="1195350" y="418871"/>
                    <a:pt x="1196518" y="419456"/>
                    <a:pt x="1197686" y="420624"/>
                  </a:cubicBezTo>
                  <a:cubicBezTo>
                    <a:pt x="1198855" y="421793"/>
                    <a:pt x="1200608" y="422377"/>
                    <a:pt x="1202945" y="422377"/>
                  </a:cubicBezTo>
                  <a:lnTo>
                    <a:pt x="1206449" y="424129"/>
                  </a:lnTo>
                  <a:cubicBezTo>
                    <a:pt x="1207618" y="424129"/>
                    <a:pt x="1208786" y="425006"/>
                    <a:pt x="1209955" y="426758"/>
                  </a:cubicBezTo>
                  <a:cubicBezTo>
                    <a:pt x="1211123" y="428511"/>
                    <a:pt x="1212876" y="429387"/>
                    <a:pt x="1215213" y="429387"/>
                  </a:cubicBezTo>
                  <a:cubicBezTo>
                    <a:pt x="1216381" y="429387"/>
                    <a:pt x="1218133" y="428511"/>
                    <a:pt x="1220470" y="426758"/>
                  </a:cubicBezTo>
                  <a:cubicBezTo>
                    <a:pt x="1222807" y="425006"/>
                    <a:pt x="1225144" y="424129"/>
                    <a:pt x="1227481" y="424129"/>
                  </a:cubicBezTo>
                  <a:cubicBezTo>
                    <a:pt x="1227481" y="428803"/>
                    <a:pt x="1228649" y="431140"/>
                    <a:pt x="1230986" y="431140"/>
                  </a:cubicBezTo>
                  <a:cubicBezTo>
                    <a:pt x="1233323" y="431140"/>
                    <a:pt x="1236244" y="432308"/>
                    <a:pt x="1239749" y="434645"/>
                  </a:cubicBezTo>
                  <a:cubicBezTo>
                    <a:pt x="1244422" y="434645"/>
                    <a:pt x="1250265" y="437566"/>
                    <a:pt x="1257275" y="443408"/>
                  </a:cubicBezTo>
                  <a:cubicBezTo>
                    <a:pt x="1265454" y="445745"/>
                    <a:pt x="1269543" y="449250"/>
                    <a:pt x="1269543" y="453923"/>
                  </a:cubicBezTo>
                  <a:cubicBezTo>
                    <a:pt x="1270711" y="457429"/>
                    <a:pt x="1273633" y="460058"/>
                    <a:pt x="1278306" y="461810"/>
                  </a:cubicBezTo>
                  <a:cubicBezTo>
                    <a:pt x="1282980" y="463563"/>
                    <a:pt x="1288237" y="463271"/>
                    <a:pt x="1294080" y="460934"/>
                  </a:cubicBezTo>
                  <a:cubicBezTo>
                    <a:pt x="1297585" y="460934"/>
                    <a:pt x="1300506" y="460058"/>
                    <a:pt x="1302843" y="458305"/>
                  </a:cubicBezTo>
                  <a:cubicBezTo>
                    <a:pt x="1305179" y="456552"/>
                    <a:pt x="1307516" y="455676"/>
                    <a:pt x="1309853" y="455676"/>
                  </a:cubicBezTo>
                  <a:cubicBezTo>
                    <a:pt x="1312190" y="454508"/>
                    <a:pt x="1316279" y="453923"/>
                    <a:pt x="1322121" y="453923"/>
                  </a:cubicBezTo>
                  <a:cubicBezTo>
                    <a:pt x="1324458" y="451587"/>
                    <a:pt x="1327379" y="450418"/>
                    <a:pt x="1330884" y="450418"/>
                  </a:cubicBezTo>
                  <a:lnTo>
                    <a:pt x="1339647" y="446037"/>
                  </a:lnTo>
                  <a:cubicBezTo>
                    <a:pt x="1343152" y="444284"/>
                    <a:pt x="1347242" y="443408"/>
                    <a:pt x="1351916" y="443408"/>
                  </a:cubicBezTo>
                  <a:cubicBezTo>
                    <a:pt x="1358926" y="438734"/>
                    <a:pt x="1365352" y="436398"/>
                    <a:pt x="1371194" y="436398"/>
                  </a:cubicBezTo>
                  <a:cubicBezTo>
                    <a:pt x="1374699" y="436398"/>
                    <a:pt x="1379373" y="437566"/>
                    <a:pt x="1385215" y="439903"/>
                  </a:cubicBezTo>
                  <a:cubicBezTo>
                    <a:pt x="1398067" y="442240"/>
                    <a:pt x="1407998" y="446913"/>
                    <a:pt x="1415009" y="453923"/>
                  </a:cubicBezTo>
                  <a:cubicBezTo>
                    <a:pt x="1417346" y="455092"/>
                    <a:pt x="1420267" y="455968"/>
                    <a:pt x="1423772" y="456552"/>
                  </a:cubicBezTo>
                  <a:cubicBezTo>
                    <a:pt x="1427277" y="457137"/>
                    <a:pt x="1431367" y="458597"/>
                    <a:pt x="1436040" y="460934"/>
                  </a:cubicBezTo>
                  <a:cubicBezTo>
                    <a:pt x="1438377" y="460934"/>
                    <a:pt x="1441298" y="462102"/>
                    <a:pt x="1444803" y="464439"/>
                  </a:cubicBezTo>
                  <a:cubicBezTo>
                    <a:pt x="1449476" y="467944"/>
                    <a:pt x="1454150" y="469697"/>
                    <a:pt x="1458824" y="469697"/>
                  </a:cubicBezTo>
                  <a:cubicBezTo>
                    <a:pt x="1462329" y="472034"/>
                    <a:pt x="1468171" y="475539"/>
                    <a:pt x="1476350" y="480212"/>
                  </a:cubicBezTo>
                  <a:cubicBezTo>
                    <a:pt x="1484528" y="484886"/>
                    <a:pt x="1493292" y="487223"/>
                    <a:pt x="1502639" y="487223"/>
                  </a:cubicBezTo>
                  <a:lnTo>
                    <a:pt x="1504391" y="487223"/>
                  </a:lnTo>
                  <a:cubicBezTo>
                    <a:pt x="1514907" y="491896"/>
                    <a:pt x="1523670" y="494233"/>
                    <a:pt x="1530681" y="494233"/>
                  </a:cubicBezTo>
                  <a:cubicBezTo>
                    <a:pt x="1530681" y="496570"/>
                    <a:pt x="1531849" y="497738"/>
                    <a:pt x="1534186" y="497738"/>
                  </a:cubicBezTo>
                  <a:lnTo>
                    <a:pt x="1560475" y="513512"/>
                  </a:lnTo>
                  <a:cubicBezTo>
                    <a:pt x="1569822" y="520522"/>
                    <a:pt x="1576832" y="524612"/>
                    <a:pt x="1581506" y="525780"/>
                  </a:cubicBezTo>
                  <a:cubicBezTo>
                    <a:pt x="1581506" y="528117"/>
                    <a:pt x="1582382" y="529869"/>
                    <a:pt x="1584135" y="531038"/>
                  </a:cubicBezTo>
                  <a:cubicBezTo>
                    <a:pt x="1585888" y="532206"/>
                    <a:pt x="1587932" y="532790"/>
                    <a:pt x="1590269" y="532790"/>
                  </a:cubicBezTo>
                  <a:cubicBezTo>
                    <a:pt x="1596111" y="536296"/>
                    <a:pt x="1601369" y="540385"/>
                    <a:pt x="1606042" y="545059"/>
                  </a:cubicBezTo>
                  <a:cubicBezTo>
                    <a:pt x="1606042" y="547396"/>
                    <a:pt x="1606334" y="550316"/>
                    <a:pt x="1606919" y="553822"/>
                  </a:cubicBezTo>
                  <a:cubicBezTo>
                    <a:pt x="1607503" y="557327"/>
                    <a:pt x="1607211" y="560832"/>
                    <a:pt x="1606042" y="564337"/>
                  </a:cubicBezTo>
                  <a:cubicBezTo>
                    <a:pt x="1604874" y="567842"/>
                    <a:pt x="1604290" y="571932"/>
                    <a:pt x="1604290" y="576606"/>
                  </a:cubicBezTo>
                  <a:lnTo>
                    <a:pt x="1606042" y="601142"/>
                  </a:lnTo>
                  <a:lnTo>
                    <a:pt x="1607795" y="606400"/>
                  </a:lnTo>
                  <a:cubicBezTo>
                    <a:pt x="1607795" y="611073"/>
                    <a:pt x="1607503" y="613994"/>
                    <a:pt x="1606919" y="615163"/>
                  </a:cubicBezTo>
                  <a:cubicBezTo>
                    <a:pt x="1606334" y="616331"/>
                    <a:pt x="1602537" y="618084"/>
                    <a:pt x="1595527" y="620420"/>
                  </a:cubicBezTo>
                  <a:cubicBezTo>
                    <a:pt x="1594358" y="621589"/>
                    <a:pt x="1593774" y="623926"/>
                    <a:pt x="1593774" y="627431"/>
                  </a:cubicBezTo>
                  <a:cubicBezTo>
                    <a:pt x="1593774" y="634441"/>
                    <a:pt x="1589685" y="639699"/>
                    <a:pt x="1581506" y="643204"/>
                  </a:cubicBezTo>
                  <a:cubicBezTo>
                    <a:pt x="1572159" y="647878"/>
                    <a:pt x="1565148" y="653720"/>
                    <a:pt x="1560475" y="660730"/>
                  </a:cubicBezTo>
                  <a:cubicBezTo>
                    <a:pt x="1560475" y="667741"/>
                    <a:pt x="1558138" y="671246"/>
                    <a:pt x="1553464" y="671246"/>
                  </a:cubicBezTo>
                  <a:lnTo>
                    <a:pt x="1546454" y="674751"/>
                  </a:lnTo>
                  <a:cubicBezTo>
                    <a:pt x="1544117" y="679425"/>
                    <a:pt x="1542949" y="685851"/>
                    <a:pt x="1542949" y="694030"/>
                  </a:cubicBezTo>
                  <a:cubicBezTo>
                    <a:pt x="1542949" y="711556"/>
                    <a:pt x="1542364" y="723824"/>
                    <a:pt x="1541196" y="730834"/>
                  </a:cubicBezTo>
                  <a:lnTo>
                    <a:pt x="1541196" y="713308"/>
                  </a:lnTo>
                  <a:lnTo>
                    <a:pt x="1534186" y="713308"/>
                  </a:lnTo>
                  <a:lnTo>
                    <a:pt x="1532433" y="718566"/>
                  </a:lnTo>
                  <a:cubicBezTo>
                    <a:pt x="1531265" y="722071"/>
                    <a:pt x="1530681" y="726161"/>
                    <a:pt x="1530681" y="730834"/>
                  </a:cubicBezTo>
                  <a:lnTo>
                    <a:pt x="1530681" y="767639"/>
                  </a:lnTo>
                  <a:cubicBezTo>
                    <a:pt x="1530681" y="773481"/>
                    <a:pt x="1529512" y="776986"/>
                    <a:pt x="1527175" y="778155"/>
                  </a:cubicBezTo>
                  <a:lnTo>
                    <a:pt x="1527175" y="806196"/>
                  </a:lnTo>
                  <a:cubicBezTo>
                    <a:pt x="1527175" y="821385"/>
                    <a:pt x="1528343" y="833069"/>
                    <a:pt x="1530681" y="841248"/>
                  </a:cubicBezTo>
                  <a:lnTo>
                    <a:pt x="1530681" y="862279"/>
                  </a:lnTo>
                  <a:cubicBezTo>
                    <a:pt x="1531849" y="862279"/>
                    <a:pt x="1532433" y="862864"/>
                    <a:pt x="1532433" y="864032"/>
                  </a:cubicBezTo>
                  <a:cubicBezTo>
                    <a:pt x="1532433" y="865200"/>
                    <a:pt x="1531849" y="865784"/>
                    <a:pt x="1530681" y="865784"/>
                  </a:cubicBezTo>
                  <a:cubicBezTo>
                    <a:pt x="1530681" y="875132"/>
                    <a:pt x="1531849" y="883311"/>
                    <a:pt x="1534186" y="890321"/>
                  </a:cubicBezTo>
                  <a:lnTo>
                    <a:pt x="1534186" y="902589"/>
                  </a:lnTo>
                  <a:cubicBezTo>
                    <a:pt x="1531849" y="906094"/>
                    <a:pt x="1531849" y="909599"/>
                    <a:pt x="1534186" y="913105"/>
                  </a:cubicBezTo>
                  <a:lnTo>
                    <a:pt x="1534186" y="918362"/>
                  </a:lnTo>
                  <a:cubicBezTo>
                    <a:pt x="1534186" y="919531"/>
                    <a:pt x="1535354" y="921868"/>
                    <a:pt x="1537691" y="925373"/>
                  </a:cubicBezTo>
                  <a:cubicBezTo>
                    <a:pt x="1540028" y="928878"/>
                    <a:pt x="1541196" y="931215"/>
                    <a:pt x="1541196" y="932383"/>
                  </a:cubicBezTo>
                  <a:cubicBezTo>
                    <a:pt x="1541196" y="937057"/>
                    <a:pt x="1541488" y="941146"/>
                    <a:pt x="1542072" y="944651"/>
                  </a:cubicBezTo>
                  <a:cubicBezTo>
                    <a:pt x="1542657" y="948157"/>
                    <a:pt x="1542949" y="951662"/>
                    <a:pt x="1542949" y="955167"/>
                  </a:cubicBezTo>
                  <a:cubicBezTo>
                    <a:pt x="1542949" y="958672"/>
                    <a:pt x="1543533" y="962178"/>
                    <a:pt x="1544701" y="965683"/>
                  </a:cubicBezTo>
                  <a:cubicBezTo>
                    <a:pt x="1545869" y="969188"/>
                    <a:pt x="1546454" y="973862"/>
                    <a:pt x="1546454" y="979703"/>
                  </a:cubicBezTo>
                  <a:cubicBezTo>
                    <a:pt x="1546454" y="982040"/>
                    <a:pt x="1547622" y="986130"/>
                    <a:pt x="1549959" y="991972"/>
                  </a:cubicBezTo>
                  <a:cubicBezTo>
                    <a:pt x="1552296" y="997814"/>
                    <a:pt x="1553464" y="1003071"/>
                    <a:pt x="1553464" y="1007745"/>
                  </a:cubicBezTo>
                  <a:lnTo>
                    <a:pt x="1553464" y="1014755"/>
                  </a:lnTo>
                  <a:cubicBezTo>
                    <a:pt x="1546454" y="1020597"/>
                    <a:pt x="1542949" y="1030529"/>
                    <a:pt x="1542949" y="1044550"/>
                  </a:cubicBezTo>
                  <a:lnTo>
                    <a:pt x="1542949" y="1072591"/>
                  </a:lnTo>
                  <a:cubicBezTo>
                    <a:pt x="1544117" y="1079602"/>
                    <a:pt x="1545285" y="1088657"/>
                    <a:pt x="1546454" y="1099757"/>
                  </a:cubicBezTo>
                  <a:cubicBezTo>
                    <a:pt x="1547622" y="1110856"/>
                    <a:pt x="1549959" y="1120496"/>
                    <a:pt x="1553464" y="1128674"/>
                  </a:cubicBezTo>
                  <a:lnTo>
                    <a:pt x="1553464" y="1137437"/>
                  </a:lnTo>
                  <a:cubicBezTo>
                    <a:pt x="1548791" y="1138606"/>
                    <a:pt x="1546454" y="1139774"/>
                    <a:pt x="1546454" y="1140943"/>
                  </a:cubicBezTo>
                  <a:cubicBezTo>
                    <a:pt x="1547622" y="1142111"/>
                    <a:pt x="1548206" y="1144448"/>
                    <a:pt x="1548206" y="1147953"/>
                  </a:cubicBezTo>
                  <a:cubicBezTo>
                    <a:pt x="1548206" y="1152627"/>
                    <a:pt x="1543533" y="1157300"/>
                    <a:pt x="1534186" y="1161974"/>
                  </a:cubicBezTo>
                  <a:cubicBezTo>
                    <a:pt x="1527175" y="1168984"/>
                    <a:pt x="1516660" y="1172490"/>
                    <a:pt x="1502639" y="1172490"/>
                  </a:cubicBezTo>
                  <a:lnTo>
                    <a:pt x="1497381" y="1175995"/>
                  </a:lnTo>
                  <a:lnTo>
                    <a:pt x="1497381" y="1188263"/>
                  </a:lnTo>
                  <a:cubicBezTo>
                    <a:pt x="1497381" y="1191768"/>
                    <a:pt x="1496505" y="1194397"/>
                    <a:pt x="1494752" y="1196150"/>
                  </a:cubicBezTo>
                  <a:cubicBezTo>
                    <a:pt x="1492999" y="1197902"/>
                    <a:pt x="1489202" y="1198778"/>
                    <a:pt x="1483360" y="1198778"/>
                  </a:cubicBezTo>
                  <a:cubicBezTo>
                    <a:pt x="1482192" y="1198778"/>
                    <a:pt x="1480731" y="1199071"/>
                    <a:pt x="1478979" y="1199655"/>
                  </a:cubicBezTo>
                  <a:cubicBezTo>
                    <a:pt x="1477226" y="1200239"/>
                    <a:pt x="1474597" y="1200531"/>
                    <a:pt x="1471092" y="1200531"/>
                  </a:cubicBezTo>
                  <a:lnTo>
                    <a:pt x="1467587" y="1198778"/>
                  </a:lnTo>
                  <a:lnTo>
                    <a:pt x="1458824" y="1198778"/>
                  </a:lnTo>
                  <a:cubicBezTo>
                    <a:pt x="1458824" y="1199947"/>
                    <a:pt x="1456487" y="1200531"/>
                    <a:pt x="1451814" y="1200531"/>
                  </a:cubicBezTo>
                  <a:cubicBezTo>
                    <a:pt x="1443635" y="1200531"/>
                    <a:pt x="1439545" y="1202868"/>
                    <a:pt x="1439545" y="1207541"/>
                  </a:cubicBezTo>
                  <a:cubicBezTo>
                    <a:pt x="1437209" y="1212215"/>
                    <a:pt x="1436040" y="1213383"/>
                    <a:pt x="1436040" y="1211047"/>
                  </a:cubicBezTo>
                  <a:lnTo>
                    <a:pt x="1436040" y="1202284"/>
                  </a:lnTo>
                  <a:cubicBezTo>
                    <a:pt x="1430198" y="1201115"/>
                    <a:pt x="1423188" y="1200531"/>
                    <a:pt x="1415009" y="1200531"/>
                  </a:cubicBezTo>
                  <a:lnTo>
                    <a:pt x="1400988" y="1200531"/>
                  </a:lnTo>
                  <a:lnTo>
                    <a:pt x="1388720" y="1200531"/>
                  </a:lnTo>
                  <a:lnTo>
                    <a:pt x="1386967" y="1200531"/>
                  </a:lnTo>
                  <a:cubicBezTo>
                    <a:pt x="1385799" y="1200531"/>
                    <a:pt x="1385215" y="1201115"/>
                    <a:pt x="1385215" y="1202284"/>
                  </a:cubicBezTo>
                  <a:cubicBezTo>
                    <a:pt x="1381709" y="1201115"/>
                    <a:pt x="1377912" y="1200531"/>
                    <a:pt x="1373823" y="1200531"/>
                  </a:cubicBezTo>
                  <a:cubicBezTo>
                    <a:pt x="1369733" y="1200531"/>
                    <a:pt x="1364768" y="1199947"/>
                    <a:pt x="1358926" y="1198778"/>
                  </a:cubicBezTo>
                  <a:cubicBezTo>
                    <a:pt x="1358926" y="1199947"/>
                    <a:pt x="1357757" y="1201115"/>
                    <a:pt x="1355421" y="1202284"/>
                  </a:cubicBezTo>
                  <a:cubicBezTo>
                    <a:pt x="1341400" y="1195273"/>
                    <a:pt x="1331469" y="1191184"/>
                    <a:pt x="1325626" y="1190015"/>
                  </a:cubicBezTo>
                  <a:cubicBezTo>
                    <a:pt x="1324458" y="1188847"/>
                    <a:pt x="1322705" y="1187971"/>
                    <a:pt x="1320369" y="1187387"/>
                  </a:cubicBezTo>
                  <a:cubicBezTo>
                    <a:pt x="1318032" y="1186802"/>
                    <a:pt x="1315695" y="1184173"/>
                    <a:pt x="1313358" y="1179500"/>
                  </a:cubicBezTo>
                  <a:cubicBezTo>
                    <a:pt x="1313358" y="1177163"/>
                    <a:pt x="1310437" y="1175995"/>
                    <a:pt x="1304595" y="1175995"/>
                  </a:cubicBezTo>
                  <a:cubicBezTo>
                    <a:pt x="1306932" y="1175995"/>
                    <a:pt x="1308684" y="1174826"/>
                    <a:pt x="1309853" y="1172490"/>
                  </a:cubicBezTo>
                  <a:cubicBezTo>
                    <a:pt x="1311021" y="1170153"/>
                    <a:pt x="1312190" y="1168984"/>
                    <a:pt x="1313358" y="1168984"/>
                  </a:cubicBezTo>
                  <a:lnTo>
                    <a:pt x="1304595" y="1165479"/>
                  </a:lnTo>
                  <a:lnTo>
                    <a:pt x="1318616" y="1165479"/>
                  </a:lnTo>
                  <a:cubicBezTo>
                    <a:pt x="1310437" y="1158469"/>
                    <a:pt x="1305764" y="1154379"/>
                    <a:pt x="1304595" y="1153211"/>
                  </a:cubicBezTo>
                  <a:lnTo>
                    <a:pt x="1304595" y="1163726"/>
                  </a:lnTo>
                  <a:cubicBezTo>
                    <a:pt x="1302258" y="1162558"/>
                    <a:pt x="1300798" y="1159929"/>
                    <a:pt x="1300213" y="1155840"/>
                  </a:cubicBezTo>
                  <a:cubicBezTo>
                    <a:pt x="1299629" y="1151750"/>
                    <a:pt x="1299337" y="1149121"/>
                    <a:pt x="1299337" y="1147953"/>
                  </a:cubicBezTo>
                  <a:lnTo>
                    <a:pt x="1294080" y="1146200"/>
                  </a:lnTo>
                  <a:lnTo>
                    <a:pt x="1294080" y="1158469"/>
                  </a:lnTo>
                  <a:cubicBezTo>
                    <a:pt x="1295248" y="1160806"/>
                    <a:pt x="1296416" y="1163726"/>
                    <a:pt x="1297585" y="1167232"/>
                  </a:cubicBezTo>
                  <a:cubicBezTo>
                    <a:pt x="1298753" y="1170737"/>
                    <a:pt x="1299337" y="1174242"/>
                    <a:pt x="1299337" y="1177747"/>
                  </a:cubicBezTo>
                  <a:lnTo>
                    <a:pt x="1299337" y="1193521"/>
                  </a:lnTo>
                  <a:cubicBezTo>
                    <a:pt x="1299337" y="1198194"/>
                    <a:pt x="1300506" y="1203452"/>
                    <a:pt x="1302843" y="1209294"/>
                  </a:cubicBezTo>
                  <a:cubicBezTo>
                    <a:pt x="1302843" y="1212799"/>
                    <a:pt x="1302258" y="1215136"/>
                    <a:pt x="1301090" y="1216304"/>
                  </a:cubicBezTo>
                  <a:lnTo>
                    <a:pt x="1295832" y="1225067"/>
                  </a:lnTo>
                  <a:cubicBezTo>
                    <a:pt x="1295832" y="1233246"/>
                    <a:pt x="1296416" y="1240841"/>
                    <a:pt x="1297585" y="1247851"/>
                  </a:cubicBezTo>
                  <a:cubicBezTo>
                    <a:pt x="1298753" y="1254862"/>
                    <a:pt x="1299337" y="1261872"/>
                    <a:pt x="1299337" y="1268882"/>
                  </a:cubicBezTo>
                  <a:lnTo>
                    <a:pt x="1299337" y="1275893"/>
                  </a:lnTo>
                  <a:cubicBezTo>
                    <a:pt x="1299337" y="1286408"/>
                    <a:pt x="1299922" y="1296048"/>
                    <a:pt x="1301090" y="1304811"/>
                  </a:cubicBezTo>
                  <a:cubicBezTo>
                    <a:pt x="1302258" y="1313574"/>
                    <a:pt x="1302843" y="1322629"/>
                    <a:pt x="1302843" y="1331976"/>
                  </a:cubicBezTo>
                  <a:lnTo>
                    <a:pt x="1302843" y="1389812"/>
                  </a:lnTo>
                  <a:lnTo>
                    <a:pt x="1304595" y="1393317"/>
                  </a:lnTo>
                  <a:cubicBezTo>
                    <a:pt x="1309268" y="1401496"/>
                    <a:pt x="1311314" y="1410259"/>
                    <a:pt x="1310729" y="1419606"/>
                  </a:cubicBezTo>
                  <a:cubicBezTo>
                    <a:pt x="1310145" y="1428953"/>
                    <a:pt x="1309853" y="1435379"/>
                    <a:pt x="1309853" y="1438885"/>
                  </a:cubicBezTo>
                  <a:cubicBezTo>
                    <a:pt x="1306348" y="1445895"/>
                    <a:pt x="1304595" y="1455826"/>
                    <a:pt x="1304595" y="1468679"/>
                  </a:cubicBezTo>
                  <a:cubicBezTo>
                    <a:pt x="1309268" y="1471016"/>
                    <a:pt x="1309268" y="1474521"/>
                    <a:pt x="1304595" y="1479195"/>
                  </a:cubicBezTo>
                  <a:lnTo>
                    <a:pt x="1304595" y="1494968"/>
                  </a:lnTo>
                  <a:cubicBezTo>
                    <a:pt x="1304337" y="1496771"/>
                    <a:pt x="1304080" y="1498575"/>
                    <a:pt x="1303822" y="1500378"/>
                  </a:cubicBezTo>
                  <a:lnTo>
                    <a:pt x="1266932" y="1746831"/>
                  </a:lnTo>
                  <a:lnTo>
                    <a:pt x="1209782" y="1988131"/>
                  </a:lnTo>
                  <a:lnTo>
                    <a:pt x="1136757" y="1883356"/>
                  </a:lnTo>
                  <a:lnTo>
                    <a:pt x="1101832" y="1718256"/>
                  </a:lnTo>
                  <a:cubicBezTo>
                    <a:pt x="1123714" y="1559905"/>
                    <a:pt x="1069397" y="1573004"/>
                    <a:pt x="1053179" y="1500378"/>
                  </a:cubicBezTo>
                  <a:lnTo>
                    <a:pt x="1053973" y="1497597"/>
                  </a:lnTo>
                  <a:cubicBezTo>
                    <a:pt x="1055142" y="1495844"/>
                    <a:pt x="1055726" y="1493799"/>
                    <a:pt x="1055726" y="1491463"/>
                  </a:cubicBezTo>
                  <a:lnTo>
                    <a:pt x="1055726" y="1386307"/>
                  </a:lnTo>
                  <a:cubicBezTo>
                    <a:pt x="1055726" y="1382801"/>
                    <a:pt x="1054850" y="1379588"/>
                    <a:pt x="1053097" y="1376667"/>
                  </a:cubicBezTo>
                  <a:cubicBezTo>
                    <a:pt x="1051345" y="1373746"/>
                    <a:pt x="1052220" y="1371702"/>
                    <a:pt x="1055726" y="1370533"/>
                  </a:cubicBezTo>
                  <a:cubicBezTo>
                    <a:pt x="1055726" y="1363523"/>
                    <a:pt x="1056310" y="1357097"/>
                    <a:pt x="1057479" y="1351255"/>
                  </a:cubicBezTo>
                  <a:cubicBezTo>
                    <a:pt x="1058647" y="1345413"/>
                    <a:pt x="1059231" y="1340155"/>
                    <a:pt x="1059231" y="1335481"/>
                  </a:cubicBezTo>
                  <a:cubicBezTo>
                    <a:pt x="1059231" y="1333145"/>
                    <a:pt x="1061568" y="1330224"/>
                    <a:pt x="1066241" y="1326718"/>
                  </a:cubicBezTo>
                  <a:cubicBezTo>
                    <a:pt x="1063905" y="1299845"/>
                    <a:pt x="1062736" y="1258367"/>
                    <a:pt x="1062736" y="1202284"/>
                  </a:cubicBezTo>
                  <a:lnTo>
                    <a:pt x="1060984" y="1197026"/>
                  </a:lnTo>
                  <a:cubicBezTo>
                    <a:pt x="1058647" y="1184173"/>
                    <a:pt x="1058063" y="1176579"/>
                    <a:pt x="1059231" y="1174242"/>
                  </a:cubicBezTo>
                  <a:lnTo>
                    <a:pt x="1060984" y="1160221"/>
                  </a:lnTo>
                  <a:cubicBezTo>
                    <a:pt x="1058647" y="1119327"/>
                    <a:pt x="1057479" y="1086028"/>
                    <a:pt x="1057479" y="1060323"/>
                  </a:cubicBezTo>
                  <a:lnTo>
                    <a:pt x="1057479" y="1051560"/>
                  </a:lnTo>
                  <a:cubicBezTo>
                    <a:pt x="1057479" y="1050392"/>
                    <a:pt x="1056894" y="1051560"/>
                    <a:pt x="1055726" y="1055065"/>
                  </a:cubicBezTo>
                  <a:cubicBezTo>
                    <a:pt x="1054558" y="1058570"/>
                    <a:pt x="1053389" y="1060907"/>
                    <a:pt x="1052220" y="1062076"/>
                  </a:cubicBezTo>
                  <a:lnTo>
                    <a:pt x="1052220" y="1021766"/>
                  </a:lnTo>
                  <a:cubicBezTo>
                    <a:pt x="1052220" y="1019429"/>
                    <a:pt x="1051636" y="1017676"/>
                    <a:pt x="1050468" y="1016508"/>
                  </a:cubicBezTo>
                  <a:lnTo>
                    <a:pt x="1048716" y="995477"/>
                  </a:lnTo>
                  <a:lnTo>
                    <a:pt x="1045210" y="990219"/>
                  </a:lnTo>
                  <a:cubicBezTo>
                    <a:pt x="1045210" y="989051"/>
                    <a:pt x="1044918" y="988174"/>
                    <a:pt x="1044334" y="987590"/>
                  </a:cubicBezTo>
                  <a:cubicBezTo>
                    <a:pt x="1043750" y="987006"/>
                    <a:pt x="1042873" y="986714"/>
                    <a:pt x="1041705" y="986714"/>
                  </a:cubicBezTo>
                  <a:lnTo>
                    <a:pt x="1041705" y="956920"/>
                  </a:lnTo>
                  <a:cubicBezTo>
                    <a:pt x="1041705" y="948741"/>
                    <a:pt x="1042581" y="940562"/>
                    <a:pt x="1044334" y="932383"/>
                  </a:cubicBezTo>
                  <a:cubicBezTo>
                    <a:pt x="1046087" y="924204"/>
                    <a:pt x="1046963" y="916610"/>
                    <a:pt x="1046963" y="909599"/>
                  </a:cubicBezTo>
                  <a:lnTo>
                    <a:pt x="1046963" y="888568"/>
                  </a:lnTo>
                  <a:lnTo>
                    <a:pt x="1052220" y="892074"/>
                  </a:lnTo>
                  <a:lnTo>
                    <a:pt x="1052220" y="851764"/>
                  </a:lnTo>
                  <a:cubicBezTo>
                    <a:pt x="1048716" y="844753"/>
                    <a:pt x="1046963" y="835406"/>
                    <a:pt x="1046963" y="823722"/>
                  </a:cubicBezTo>
                  <a:lnTo>
                    <a:pt x="1041705" y="823722"/>
                  </a:lnTo>
                  <a:lnTo>
                    <a:pt x="1041705" y="737845"/>
                  </a:lnTo>
                  <a:cubicBezTo>
                    <a:pt x="1039368" y="739013"/>
                    <a:pt x="1037908" y="740474"/>
                    <a:pt x="1037324" y="742226"/>
                  </a:cubicBezTo>
                  <a:cubicBezTo>
                    <a:pt x="1036739" y="743979"/>
                    <a:pt x="1035863" y="744855"/>
                    <a:pt x="1034695" y="744855"/>
                  </a:cubicBezTo>
                  <a:cubicBezTo>
                    <a:pt x="1034695" y="740181"/>
                    <a:pt x="1033819" y="735800"/>
                    <a:pt x="1032066" y="731711"/>
                  </a:cubicBezTo>
                  <a:cubicBezTo>
                    <a:pt x="1030313" y="727621"/>
                    <a:pt x="1028852" y="724992"/>
                    <a:pt x="1027684" y="723824"/>
                  </a:cubicBezTo>
                  <a:cubicBezTo>
                    <a:pt x="1023011" y="721487"/>
                    <a:pt x="1020674" y="720027"/>
                    <a:pt x="1020674" y="719442"/>
                  </a:cubicBezTo>
                  <a:cubicBezTo>
                    <a:pt x="1020674" y="718858"/>
                    <a:pt x="1023011" y="716814"/>
                    <a:pt x="1027684" y="713308"/>
                  </a:cubicBezTo>
                  <a:cubicBezTo>
                    <a:pt x="1024179" y="712140"/>
                    <a:pt x="1019506" y="709511"/>
                    <a:pt x="1013664" y="705422"/>
                  </a:cubicBezTo>
                  <a:cubicBezTo>
                    <a:pt x="1007821" y="701332"/>
                    <a:pt x="1002564" y="699287"/>
                    <a:pt x="997890" y="699287"/>
                  </a:cubicBezTo>
                  <a:cubicBezTo>
                    <a:pt x="995553" y="695782"/>
                    <a:pt x="994385" y="692277"/>
                    <a:pt x="994385" y="688772"/>
                  </a:cubicBezTo>
                  <a:cubicBezTo>
                    <a:pt x="992048" y="686435"/>
                    <a:pt x="990880" y="684098"/>
                    <a:pt x="990880" y="681761"/>
                  </a:cubicBezTo>
                  <a:cubicBezTo>
                    <a:pt x="990880" y="674751"/>
                    <a:pt x="989127" y="670077"/>
                    <a:pt x="985622" y="667741"/>
                  </a:cubicBezTo>
                  <a:cubicBezTo>
                    <a:pt x="982701" y="665988"/>
                    <a:pt x="980145" y="663870"/>
                    <a:pt x="977954" y="661388"/>
                  </a:cubicBezTo>
                  <a:lnTo>
                    <a:pt x="976859" y="659679"/>
                  </a:lnTo>
                  <a:lnTo>
                    <a:pt x="976859" y="662483"/>
                  </a:lnTo>
                  <a:cubicBezTo>
                    <a:pt x="979196" y="664820"/>
                    <a:pt x="980949" y="667156"/>
                    <a:pt x="982117" y="669493"/>
                  </a:cubicBezTo>
                  <a:cubicBezTo>
                    <a:pt x="983285" y="671830"/>
                    <a:pt x="984454" y="673583"/>
                    <a:pt x="985622" y="674751"/>
                  </a:cubicBezTo>
                  <a:cubicBezTo>
                    <a:pt x="987959" y="684098"/>
                    <a:pt x="989127" y="696951"/>
                    <a:pt x="989127" y="713308"/>
                  </a:cubicBezTo>
                  <a:cubicBezTo>
                    <a:pt x="992632" y="727329"/>
                    <a:pt x="994385" y="748944"/>
                    <a:pt x="994385" y="778155"/>
                  </a:cubicBezTo>
                  <a:lnTo>
                    <a:pt x="994385" y="837743"/>
                  </a:lnTo>
                  <a:cubicBezTo>
                    <a:pt x="995553" y="836575"/>
                    <a:pt x="996722" y="834822"/>
                    <a:pt x="997890" y="832485"/>
                  </a:cubicBezTo>
                  <a:cubicBezTo>
                    <a:pt x="999058" y="830148"/>
                    <a:pt x="1000811" y="828396"/>
                    <a:pt x="1003148" y="827227"/>
                  </a:cubicBezTo>
                  <a:lnTo>
                    <a:pt x="1003148" y="828980"/>
                  </a:lnTo>
                  <a:cubicBezTo>
                    <a:pt x="1003148" y="833654"/>
                    <a:pt x="1002272" y="838327"/>
                    <a:pt x="1000519" y="843001"/>
                  </a:cubicBezTo>
                  <a:cubicBezTo>
                    <a:pt x="998766" y="847674"/>
                    <a:pt x="997890" y="851764"/>
                    <a:pt x="997890" y="855269"/>
                  </a:cubicBezTo>
                  <a:cubicBezTo>
                    <a:pt x="995553" y="859942"/>
                    <a:pt x="994385" y="866953"/>
                    <a:pt x="994385" y="876300"/>
                  </a:cubicBezTo>
                  <a:cubicBezTo>
                    <a:pt x="993217" y="878637"/>
                    <a:pt x="992632" y="880974"/>
                    <a:pt x="992632" y="883311"/>
                  </a:cubicBezTo>
                  <a:cubicBezTo>
                    <a:pt x="992632" y="887984"/>
                    <a:pt x="993508" y="892074"/>
                    <a:pt x="995261" y="895579"/>
                  </a:cubicBezTo>
                  <a:cubicBezTo>
                    <a:pt x="997014" y="899084"/>
                    <a:pt x="997890" y="902589"/>
                    <a:pt x="997890" y="906094"/>
                  </a:cubicBezTo>
                  <a:cubicBezTo>
                    <a:pt x="1001395" y="906094"/>
                    <a:pt x="1003148" y="907263"/>
                    <a:pt x="1003148" y="909599"/>
                  </a:cubicBezTo>
                  <a:cubicBezTo>
                    <a:pt x="1004316" y="910768"/>
                    <a:pt x="1005485" y="912521"/>
                    <a:pt x="1006653" y="914857"/>
                  </a:cubicBezTo>
                  <a:cubicBezTo>
                    <a:pt x="1007821" y="917194"/>
                    <a:pt x="1007821" y="918362"/>
                    <a:pt x="1006653" y="918362"/>
                  </a:cubicBezTo>
                  <a:cubicBezTo>
                    <a:pt x="1005485" y="920699"/>
                    <a:pt x="1004900" y="924204"/>
                    <a:pt x="1004900" y="928878"/>
                  </a:cubicBezTo>
                  <a:cubicBezTo>
                    <a:pt x="1004900" y="931215"/>
                    <a:pt x="1005777" y="934136"/>
                    <a:pt x="1007530" y="937641"/>
                  </a:cubicBezTo>
                  <a:cubicBezTo>
                    <a:pt x="1009282" y="941146"/>
                    <a:pt x="1010158" y="943483"/>
                    <a:pt x="1010158" y="944651"/>
                  </a:cubicBezTo>
                  <a:cubicBezTo>
                    <a:pt x="1010158" y="945820"/>
                    <a:pt x="1011035" y="946988"/>
                    <a:pt x="1012787" y="948157"/>
                  </a:cubicBezTo>
                  <a:cubicBezTo>
                    <a:pt x="1014540" y="949325"/>
                    <a:pt x="1016584" y="949325"/>
                    <a:pt x="1018921" y="948157"/>
                  </a:cubicBezTo>
                  <a:lnTo>
                    <a:pt x="1018921" y="979703"/>
                  </a:lnTo>
                  <a:cubicBezTo>
                    <a:pt x="1018921" y="980872"/>
                    <a:pt x="1019798" y="982332"/>
                    <a:pt x="1021550" y="984085"/>
                  </a:cubicBezTo>
                  <a:cubicBezTo>
                    <a:pt x="1023303" y="985838"/>
                    <a:pt x="1024179" y="987882"/>
                    <a:pt x="1024179" y="990219"/>
                  </a:cubicBezTo>
                  <a:cubicBezTo>
                    <a:pt x="1024179" y="991388"/>
                    <a:pt x="1024471" y="993724"/>
                    <a:pt x="1025055" y="997229"/>
                  </a:cubicBezTo>
                  <a:cubicBezTo>
                    <a:pt x="1025640" y="1000735"/>
                    <a:pt x="1025348" y="1003071"/>
                    <a:pt x="1024179" y="1004240"/>
                  </a:cubicBezTo>
                  <a:cubicBezTo>
                    <a:pt x="1024179" y="1006577"/>
                    <a:pt x="1024763" y="1008329"/>
                    <a:pt x="1025932" y="1009498"/>
                  </a:cubicBezTo>
                  <a:cubicBezTo>
                    <a:pt x="1027100" y="1010666"/>
                    <a:pt x="1027684" y="1012419"/>
                    <a:pt x="1027684" y="1014755"/>
                  </a:cubicBezTo>
                  <a:cubicBezTo>
                    <a:pt x="1027684" y="1019429"/>
                    <a:pt x="1028268" y="1025563"/>
                    <a:pt x="1029437" y="1033158"/>
                  </a:cubicBezTo>
                  <a:cubicBezTo>
                    <a:pt x="1030605" y="1040752"/>
                    <a:pt x="1031189" y="1046886"/>
                    <a:pt x="1031189" y="1051560"/>
                  </a:cubicBezTo>
                  <a:lnTo>
                    <a:pt x="1031189" y="1076096"/>
                  </a:lnTo>
                  <a:cubicBezTo>
                    <a:pt x="1031189" y="1084275"/>
                    <a:pt x="1030021" y="1091286"/>
                    <a:pt x="1027684" y="1097128"/>
                  </a:cubicBezTo>
                  <a:cubicBezTo>
                    <a:pt x="1026516" y="1100633"/>
                    <a:pt x="1025348" y="1105891"/>
                    <a:pt x="1024179" y="1112901"/>
                  </a:cubicBezTo>
                  <a:cubicBezTo>
                    <a:pt x="1023011" y="1119911"/>
                    <a:pt x="1021258" y="1125169"/>
                    <a:pt x="1018921" y="1128674"/>
                  </a:cubicBezTo>
                  <a:cubicBezTo>
                    <a:pt x="1016584" y="1131011"/>
                    <a:pt x="1014540" y="1133348"/>
                    <a:pt x="1012787" y="1135685"/>
                  </a:cubicBezTo>
                  <a:cubicBezTo>
                    <a:pt x="1011035" y="1138022"/>
                    <a:pt x="1008990" y="1139774"/>
                    <a:pt x="1006653" y="1140943"/>
                  </a:cubicBezTo>
                  <a:cubicBezTo>
                    <a:pt x="999643" y="1150290"/>
                    <a:pt x="993801" y="1156132"/>
                    <a:pt x="989127" y="1158469"/>
                  </a:cubicBezTo>
                  <a:cubicBezTo>
                    <a:pt x="985622" y="1160806"/>
                    <a:pt x="978611" y="1164311"/>
                    <a:pt x="968096" y="1168984"/>
                  </a:cubicBezTo>
                  <a:cubicBezTo>
                    <a:pt x="964591" y="1171321"/>
                    <a:pt x="959333" y="1171321"/>
                    <a:pt x="952322" y="1168984"/>
                  </a:cubicBezTo>
                  <a:lnTo>
                    <a:pt x="947065" y="1167232"/>
                  </a:lnTo>
                  <a:cubicBezTo>
                    <a:pt x="942391" y="1167232"/>
                    <a:pt x="938010" y="1168108"/>
                    <a:pt x="933921" y="1169861"/>
                  </a:cubicBezTo>
                  <a:cubicBezTo>
                    <a:pt x="929831" y="1171613"/>
                    <a:pt x="926034" y="1172490"/>
                    <a:pt x="922528" y="1172490"/>
                  </a:cubicBezTo>
                  <a:cubicBezTo>
                    <a:pt x="922528" y="1174826"/>
                    <a:pt x="923112" y="1176287"/>
                    <a:pt x="924281" y="1176871"/>
                  </a:cubicBezTo>
                  <a:cubicBezTo>
                    <a:pt x="925449" y="1177455"/>
                    <a:pt x="926034" y="1178331"/>
                    <a:pt x="926034" y="1179500"/>
                  </a:cubicBezTo>
                  <a:lnTo>
                    <a:pt x="931291" y="1183005"/>
                  </a:lnTo>
                  <a:cubicBezTo>
                    <a:pt x="934797" y="1186510"/>
                    <a:pt x="934797" y="1190015"/>
                    <a:pt x="931291" y="1193521"/>
                  </a:cubicBezTo>
                  <a:cubicBezTo>
                    <a:pt x="927786" y="1195857"/>
                    <a:pt x="925157" y="1196442"/>
                    <a:pt x="923404" y="1195273"/>
                  </a:cubicBezTo>
                  <a:cubicBezTo>
                    <a:pt x="921652" y="1194105"/>
                    <a:pt x="920192" y="1193521"/>
                    <a:pt x="919023" y="1193521"/>
                  </a:cubicBezTo>
                  <a:cubicBezTo>
                    <a:pt x="914350" y="1190015"/>
                    <a:pt x="912012" y="1183005"/>
                    <a:pt x="912012" y="1172490"/>
                  </a:cubicBezTo>
                  <a:cubicBezTo>
                    <a:pt x="912012" y="1168984"/>
                    <a:pt x="911428" y="1166355"/>
                    <a:pt x="910260" y="1164603"/>
                  </a:cubicBezTo>
                  <a:cubicBezTo>
                    <a:pt x="909092" y="1162850"/>
                    <a:pt x="906171" y="1161974"/>
                    <a:pt x="901497" y="1161974"/>
                  </a:cubicBezTo>
                  <a:cubicBezTo>
                    <a:pt x="901497" y="1159637"/>
                    <a:pt x="899160" y="1155548"/>
                    <a:pt x="894487" y="1149706"/>
                  </a:cubicBezTo>
                  <a:cubicBezTo>
                    <a:pt x="894487" y="1152043"/>
                    <a:pt x="893611" y="1154379"/>
                    <a:pt x="891858" y="1156716"/>
                  </a:cubicBezTo>
                  <a:cubicBezTo>
                    <a:pt x="890105" y="1159053"/>
                    <a:pt x="889229" y="1160806"/>
                    <a:pt x="889229" y="1161974"/>
                  </a:cubicBezTo>
                  <a:cubicBezTo>
                    <a:pt x="888061" y="1161974"/>
                    <a:pt x="887184" y="1161390"/>
                    <a:pt x="886600" y="1160221"/>
                  </a:cubicBezTo>
                  <a:cubicBezTo>
                    <a:pt x="886015" y="1159053"/>
                    <a:pt x="884556" y="1158469"/>
                    <a:pt x="882219" y="1158469"/>
                  </a:cubicBezTo>
                  <a:lnTo>
                    <a:pt x="882219" y="1161974"/>
                  </a:lnTo>
                  <a:cubicBezTo>
                    <a:pt x="876376" y="1161974"/>
                    <a:pt x="873163" y="1159929"/>
                    <a:pt x="872579" y="1155840"/>
                  </a:cubicBezTo>
                  <a:cubicBezTo>
                    <a:pt x="871995" y="1151750"/>
                    <a:pt x="871119" y="1149121"/>
                    <a:pt x="869950" y="1147953"/>
                  </a:cubicBezTo>
                  <a:lnTo>
                    <a:pt x="857682" y="1146200"/>
                  </a:lnTo>
                  <a:lnTo>
                    <a:pt x="845414" y="1137437"/>
                  </a:lnTo>
                  <a:lnTo>
                    <a:pt x="841909" y="1140066"/>
                  </a:lnTo>
                  <a:cubicBezTo>
                    <a:pt x="839572" y="1141819"/>
                    <a:pt x="838404" y="1143864"/>
                    <a:pt x="838404" y="1146200"/>
                  </a:cubicBezTo>
                  <a:cubicBezTo>
                    <a:pt x="830225" y="1140358"/>
                    <a:pt x="826135" y="1134516"/>
                    <a:pt x="826135" y="1128674"/>
                  </a:cubicBezTo>
                  <a:cubicBezTo>
                    <a:pt x="824967" y="1129843"/>
                    <a:pt x="823506" y="1131011"/>
                    <a:pt x="821754" y="1132180"/>
                  </a:cubicBezTo>
                  <a:cubicBezTo>
                    <a:pt x="820001" y="1133348"/>
                    <a:pt x="819125" y="1135101"/>
                    <a:pt x="819125" y="1137437"/>
                  </a:cubicBezTo>
                  <a:cubicBezTo>
                    <a:pt x="816788" y="1135101"/>
                    <a:pt x="815035" y="1133056"/>
                    <a:pt x="813867" y="1131303"/>
                  </a:cubicBezTo>
                  <a:cubicBezTo>
                    <a:pt x="812699" y="1129551"/>
                    <a:pt x="811530" y="1127506"/>
                    <a:pt x="810362" y="1125169"/>
                  </a:cubicBezTo>
                  <a:cubicBezTo>
                    <a:pt x="810362" y="1120496"/>
                    <a:pt x="809193" y="1118159"/>
                    <a:pt x="806857" y="1118159"/>
                  </a:cubicBezTo>
                  <a:lnTo>
                    <a:pt x="806857" y="1104138"/>
                  </a:lnTo>
                  <a:cubicBezTo>
                    <a:pt x="801015" y="1104138"/>
                    <a:pt x="797510" y="1103262"/>
                    <a:pt x="796341" y="1101509"/>
                  </a:cubicBezTo>
                  <a:cubicBezTo>
                    <a:pt x="795173" y="1099757"/>
                    <a:pt x="794589" y="1095375"/>
                    <a:pt x="794589" y="1088365"/>
                  </a:cubicBezTo>
                  <a:lnTo>
                    <a:pt x="794589" y="1084859"/>
                  </a:lnTo>
                  <a:lnTo>
                    <a:pt x="784073" y="1084859"/>
                  </a:lnTo>
                  <a:lnTo>
                    <a:pt x="784073" y="1076096"/>
                  </a:lnTo>
                  <a:lnTo>
                    <a:pt x="784073" y="1069086"/>
                  </a:lnTo>
                  <a:cubicBezTo>
                    <a:pt x="784073" y="1064412"/>
                    <a:pt x="783489" y="1059739"/>
                    <a:pt x="782320" y="1055065"/>
                  </a:cubicBezTo>
                  <a:cubicBezTo>
                    <a:pt x="782320" y="1059739"/>
                    <a:pt x="779983" y="1063244"/>
                    <a:pt x="775310" y="1065581"/>
                  </a:cubicBezTo>
                  <a:cubicBezTo>
                    <a:pt x="775310" y="1064412"/>
                    <a:pt x="774725" y="1063244"/>
                    <a:pt x="773557" y="1062076"/>
                  </a:cubicBezTo>
                  <a:cubicBezTo>
                    <a:pt x="772389" y="1060907"/>
                    <a:pt x="771805" y="1059739"/>
                    <a:pt x="771805" y="1058570"/>
                  </a:cubicBezTo>
                  <a:cubicBezTo>
                    <a:pt x="770636" y="1055065"/>
                    <a:pt x="765963" y="1055065"/>
                    <a:pt x="757784" y="1058570"/>
                  </a:cubicBezTo>
                  <a:cubicBezTo>
                    <a:pt x="755447" y="1059739"/>
                    <a:pt x="751942" y="1060323"/>
                    <a:pt x="747268" y="1060323"/>
                  </a:cubicBezTo>
                  <a:cubicBezTo>
                    <a:pt x="743763" y="1060323"/>
                    <a:pt x="740696" y="1059739"/>
                    <a:pt x="738067" y="1058570"/>
                  </a:cubicBezTo>
                  <a:lnTo>
                    <a:pt x="733767" y="1055130"/>
                  </a:lnTo>
                  <a:lnTo>
                    <a:pt x="747268" y="1056818"/>
                  </a:lnTo>
                  <a:cubicBezTo>
                    <a:pt x="754279" y="1056818"/>
                    <a:pt x="758952" y="1055065"/>
                    <a:pt x="761289" y="1051560"/>
                  </a:cubicBezTo>
                  <a:cubicBezTo>
                    <a:pt x="762457" y="1051560"/>
                    <a:pt x="763918" y="1050684"/>
                    <a:pt x="765671" y="1048931"/>
                  </a:cubicBezTo>
                  <a:cubicBezTo>
                    <a:pt x="767423" y="1047179"/>
                    <a:pt x="769468" y="1045718"/>
                    <a:pt x="771805" y="1044550"/>
                  </a:cubicBezTo>
                  <a:cubicBezTo>
                    <a:pt x="767131" y="1044550"/>
                    <a:pt x="763918" y="1043089"/>
                    <a:pt x="762165" y="1040168"/>
                  </a:cubicBezTo>
                  <a:cubicBezTo>
                    <a:pt x="760413" y="1037247"/>
                    <a:pt x="758952" y="1035787"/>
                    <a:pt x="757784" y="1035787"/>
                  </a:cubicBezTo>
                  <a:cubicBezTo>
                    <a:pt x="754279" y="1039292"/>
                    <a:pt x="752526" y="1038708"/>
                    <a:pt x="752526" y="1034034"/>
                  </a:cubicBezTo>
                  <a:lnTo>
                    <a:pt x="757784" y="1032282"/>
                  </a:lnTo>
                  <a:lnTo>
                    <a:pt x="761289" y="1032282"/>
                  </a:lnTo>
                  <a:cubicBezTo>
                    <a:pt x="756616" y="1024103"/>
                    <a:pt x="751358" y="1017092"/>
                    <a:pt x="745516" y="1011250"/>
                  </a:cubicBezTo>
                  <a:cubicBezTo>
                    <a:pt x="743179" y="1011250"/>
                    <a:pt x="741426" y="1010082"/>
                    <a:pt x="740258" y="1007745"/>
                  </a:cubicBezTo>
                  <a:cubicBezTo>
                    <a:pt x="739090" y="1005408"/>
                    <a:pt x="737337" y="1003071"/>
                    <a:pt x="735001" y="1000735"/>
                  </a:cubicBezTo>
                  <a:cubicBezTo>
                    <a:pt x="735001" y="999566"/>
                    <a:pt x="733248" y="998398"/>
                    <a:pt x="729742" y="997229"/>
                  </a:cubicBezTo>
                  <a:cubicBezTo>
                    <a:pt x="726237" y="996061"/>
                    <a:pt x="725069" y="993724"/>
                    <a:pt x="726237" y="990219"/>
                  </a:cubicBezTo>
                  <a:cubicBezTo>
                    <a:pt x="722732" y="989051"/>
                    <a:pt x="717766" y="987590"/>
                    <a:pt x="711340" y="985838"/>
                  </a:cubicBezTo>
                  <a:lnTo>
                    <a:pt x="708711" y="984345"/>
                  </a:lnTo>
                  <a:lnTo>
                    <a:pt x="708711" y="990219"/>
                  </a:lnTo>
                  <a:cubicBezTo>
                    <a:pt x="708540" y="988164"/>
                    <a:pt x="708368" y="986109"/>
                    <a:pt x="708197" y="984054"/>
                  </a:cubicBezTo>
                  <a:lnTo>
                    <a:pt x="703234" y="981237"/>
                  </a:lnTo>
                  <a:cubicBezTo>
                    <a:pt x="701044" y="979046"/>
                    <a:pt x="699364" y="976198"/>
                    <a:pt x="698196" y="972693"/>
                  </a:cubicBezTo>
                  <a:cubicBezTo>
                    <a:pt x="698196" y="970356"/>
                    <a:pt x="701116" y="970356"/>
                    <a:pt x="706959" y="972693"/>
                  </a:cubicBezTo>
                  <a:lnTo>
                    <a:pt x="707257" y="972768"/>
                  </a:lnTo>
                  <a:cubicBezTo>
                    <a:pt x="707158" y="971575"/>
                    <a:pt x="707058" y="970381"/>
                    <a:pt x="706959" y="969188"/>
                  </a:cubicBezTo>
                  <a:lnTo>
                    <a:pt x="708711" y="969188"/>
                  </a:lnTo>
                  <a:lnTo>
                    <a:pt x="708711" y="973131"/>
                  </a:lnTo>
                  <a:lnTo>
                    <a:pt x="720979" y="976198"/>
                  </a:lnTo>
                  <a:cubicBezTo>
                    <a:pt x="720979" y="975030"/>
                    <a:pt x="722148" y="973569"/>
                    <a:pt x="724484" y="971817"/>
                  </a:cubicBezTo>
                  <a:cubicBezTo>
                    <a:pt x="726821" y="970064"/>
                    <a:pt x="726237" y="968019"/>
                    <a:pt x="722732" y="965683"/>
                  </a:cubicBezTo>
                  <a:lnTo>
                    <a:pt x="720979" y="962178"/>
                  </a:lnTo>
                  <a:lnTo>
                    <a:pt x="710894" y="953643"/>
                  </a:lnTo>
                  <a:cubicBezTo>
                    <a:pt x="710897" y="953713"/>
                    <a:pt x="710899" y="953783"/>
                    <a:pt x="710902" y="953853"/>
                  </a:cubicBezTo>
                  <a:cubicBezTo>
                    <a:pt x="711194" y="957066"/>
                    <a:pt x="711632" y="959841"/>
                    <a:pt x="712216" y="962178"/>
                  </a:cubicBezTo>
                  <a:lnTo>
                    <a:pt x="710330" y="953167"/>
                  </a:lnTo>
                  <a:lnTo>
                    <a:pt x="709587" y="952538"/>
                  </a:lnTo>
                  <a:cubicBezTo>
                    <a:pt x="704329" y="948449"/>
                    <a:pt x="701701" y="944651"/>
                    <a:pt x="701701" y="941146"/>
                  </a:cubicBezTo>
                  <a:cubicBezTo>
                    <a:pt x="701701" y="938809"/>
                    <a:pt x="700532" y="935888"/>
                    <a:pt x="698196" y="932383"/>
                  </a:cubicBezTo>
                  <a:lnTo>
                    <a:pt x="700240" y="931361"/>
                  </a:lnTo>
                  <a:lnTo>
                    <a:pt x="699948" y="930631"/>
                  </a:lnTo>
                  <a:lnTo>
                    <a:pt x="698196" y="930631"/>
                  </a:lnTo>
                  <a:lnTo>
                    <a:pt x="702121" y="929649"/>
                  </a:lnTo>
                  <a:lnTo>
                    <a:pt x="704329" y="924497"/>
                  </a:lnTo>
                  <a:lnTo>
                    <a:pt x="707048" y="923331"/>
                  </a:lnTo>
                  <a:cubicBezTo>
                    <a:pt x="707018" y="922843"/>
                    <a:pt x="706989" y="922356"/>
                    <a:pt x="706959" y="921868"/>
                  </a:cubicBezTo>
                  <a:cubicBezTo>
                    <a:pt x="707037" y="922335"/>
                    <a:pt x="707114" y="922803"/>
                    <a:pt x="707192" y="923270"/>
                  </a:cubicBezTo>
                  <a:lnTo>
                    <a:pt x="710464" y="921868"/>
                  </a:lnTo>
                  <a:cubicBezTo>
                    <a:pt x="712800" y="919531"/>
                    <a:pt x="715137" y="918070"/>
                    <a:pt x="717474" y="917486"/>
                  </a:cubicBezTo>
                  <a:cubicBezTo>
                    <a:pt x="719811" y="916902"/>
                    <a:pt x="722732" y="915441"/>
                    <a:pt x="726237" y="913105"/>
                  </a:cubicBezTo>
                  <a:cubicBezTo>
                    <a:pt x="723900" y="908431"/>
                    <a:pt x="722732" y="903173"/>
                    <a:pt x="722732" y="897331"/>
                  </a:cubicBezTo>
                  <a:lnTo>
                    <a:pt x="720979" y="892074"/>
                  </a:lnTo>
                  <a:cubicBezTo>
                    <a:pt x="718642" y="890905"/>
                    <a:pt x="717474" y="889152"/>
                    <a:pt x="717474" y="886816"/>
                  </a:cubicBezTo>
                  <a:cubicBezTo>
                    <a:pt x="717474" y="884479"/>
                    <a:pt x="720395" y="879221"/>
                    <a:pt x="726237" y="871042"/>
                  </a:cubicBezTo>
                  <a:lnTo>
                    <a:pt x="726237" y="867537"/>
                  </a:lnTo>
                  <a:cubicBezTo>
                    <a:pt x="730910" y="862864"/>
                    <a:pt x="738505" y="858774"/>
                    <a:pt x="749021" y="855269"/>
                  </a:cubicBezTo>
                  <a:lnTo>
                    <a:pt x="754279" y="850011"/>
                  </a:lnTo>
                  <a:cubicBezTo>
                    <a:pt x="756616" y="847674"/>
                    <a:pt x="757784" y="845922"/>
                    <a:pt x="757784" y="844753"/>
                  </a:cubicBezTo>
                  <a:lnTo>
                    <a:pt x="757784" y="837743"/>
                  </a:lnTo>
                  <a:cubicBezTo>
                    <a:pt x="762457" y="831901"/>
                    <a:pt x="764794" y="825475"/>
                    <a:pt x="764794" y="818464"/>
                  </a:cubicBezTo>
                  <a:cubicBezTo>
                    <a:pt x="764794" y="800938"/>
                    <a:pt x="767131" y="787502"/>
                    <a:pt x="771805" y="778155"/>
                  </a:cubicBezTo>
                  <a:lnTo>
                    <a:pt x="771805" y="730834"/>
                  </a:lnTo>
                  <a:lnTo>
                    <a:pt x="771805" y="662483"/>
                  </a:lnTo>
                  <a:lnTo>
                    <a:pt x="771805" y="634441"/>
                  </a:lnTo>
                  <a:cubicBezTo>
                    <a:pt x="771805" y="626263"/>
                    <a:pt x="769468" y="620420"/>
                    <a:pt x="764794" y="616915"/>
                  </a:cubicBezTo>
                  <a:lnTo>
                    <a:pt x="764794" y="597637"/>
                  </a:lnTo>
                  <a:cubicBezTo>
                    <a:pt x="764794" y="590626"/>
                    <a:pt x="763626" y="585953"/>
                    <a:pt x="761289" y="583616"/>
                  </a:cubicBezTo>
                  <a:cubicBezTo>
                    <a:pt x="764794" y="584784"/>
                    <a:pt x="768300" y="587121"/>
                    <a:pt x="771805" y="590626"/>
                  </a:cubicBezTo>
                  <a:cubicBezTo>
                    <a:pt x="775310" y="594131"/>
                    <a:pt x="778815" y="595884"/>
                    <a:pt x="782320" y="595884"/>
                  </a:cubicBezTo>
                  <a:lnTo>
                    <a:pt x="782320" y="587121"/>
                  </a:lnTo>
                  <a:cubicBezTo>
                    <a:pt x="783489" y="587121"/>
                    <a:pt x="785242" y="588289"/>
                    <a:pt x="787578" y="590626"/>
                  </a:cubicBezTo>
                  <a:cubicBezTo>
                    <a:pt x="789915" y="592963"/>
                    <a:pt x="791960" y="593255"/>
                    <a:pt x="793712" y="591503"/>
                  </a:cubicBezTo>
                  <a:cubicBezTo>
                    <a:pt x="795465" y="589750"/>
                    <a:pt x="796925" y="589458"/>
                    <a:pt x="798094" y="590626"/>
                  </a:cubicBezTo>
                  <a:cubicBezTo>
                    <a:pt x="799262" y="590626"/>
                    <a:pt x="801015" y="589750"/>
                    <a:pt x="803352" y="587997"/>
                  </a:cubicBezTo>
                  <a:cubicBezTo>
                    <a:pt x="805688" y="586245"/>
                    <a:pt x="806857" y="584200"/>
                    <a:pt x="806857" y="581863"/>
                  </a:cubicBezTo>
                  <a:cubicBezTo>
                    <a:pt x="806857" y="578358"/>
                    <a:pt x="805688" y="574269"/>
                    <a:pt x="803352" y="569595"/>
                  </a:cubicBezTo>
                  <a:cubicBezTo>
                    <a:pt x="801015" y="564922"/>
                    <a:pt x="799847" y="560832"/>
                    <a:pt x="799847" y="557327"/>
                  </a:cubicBezTo>
                  <a:lnTo>
                    <a:pt x="799847" y="553822"/>
                  </a:lnTo>
                  <a:cubicBezTo>
                    <a:pt x="804520" y="553822"/>
                    <a:pt x="808609" y="554406"/>
                    <a:pt x="812115" y="555574"/>
                  </a:cubicBezTo>
                  <a:cubicBezTo>
                    <a:pt x="815620" y="556743"/>
                    <a:pt x="819125" y="557327"/>
                    <a:pt x="822630" y="557327"/>
                  </a:cubicBezTo>
                  <a:cubicBezTo>
                    <a:pt x="824967" y="558495"/>
                    <a:pt x="827012" y="558495"/>
                    <a:pt x="828764" y="557327"/>
                  </a:cubicBezTo>
                  <a:cubicBezTo>
                    <a:pt x="830517" y="556158"/>
                    <a:pt x="831393" y="553237"/>
                    <a:pt x="831393" y="548564"/>
                  </a:cubicBezTo>
                  <a:cubicBezTo>
                    <a:pt x="831393" y="546227"/>
                    <a:pt x="832269" y="543014"/>
                    <a:pt x="834022" y="538925"/>
                  </a:cubicBezTo>
                  <a:cubicBezTo>
                    <a:pt x="835774" y="534835"/>
                    <a:pt x="837235" y="531622"/>
                    <a:pt x="838404" y="529285"/>
                  </a:cubicBezTo>
                  <a:lnTo>
                    <a:pt x="845414" y="529285"/>
                  </a:lnTo>
                  <a:cubicBezTo>
                    <a:pt x="847751" y="531622"/>
                    <a:pt x="850672" y="534251"/>
                    <a:pt x="854177" y="537172"/>
                  </a:cubicBezTo>
                  <a:cubicBezTo>
                    <a:pt x="857682" y="540093"/>
                    <a:pt x="860603" y="542722"/>
                    <a:pt x="862940" y="545059"/>
                  </a:cubicBezTo>
                  <a:cubicBezTo>
                    <a:pt x="866445" y="545059"/>
                    <a:pt x="869366" y="544767"/>
                    <a:pt x="871703" y="544182"/>
                  </a:cubicBezTo>
                  <a:cubicBezTo>
                    <a:pt x="874040" y="543598"/>
                    <a:pt x="875793" y="543306"/>
                    <a:pt x="876961" y="543306"/>
                  </a:cubicBezTo>
                  <a:cubicBezTo>
                    <a:pt x="876961" y="544474"/>
                    <a:pt x="878713" y="544474"/>
                    <a:pt x="882219" y="543306"/>
                  </a:cubicBezTo>
                  <a:cubicBezTo>
                    <a:pt x="882219" y="539801"/>
                    <a:pt x="883971" y="536880"/>
                    <a:pt x="887476" y="534543"/>
                  </a:cubicBezTo>
                  <a:cubicBezTo>
                    <a:pt x="890981" y="532206"/>
                    <a:pt x="893319" y="530454"/>
                    <a:pt x="894487" y="529285"/>
                  </a:cubicBezTo>
                  <a:lnTo>
                    <a:pt x="894487" y="524027"/>
                  </a:lnTo>
                  <a:lnTo>
                    <a:pt x="901497" y="525780"/>
                  </a:lnTo>
                  <a:cubicBezTo>
                    <a:pt x="913766" y="511175"/>
                    <a:pt x="925742" y="497300"/>
                    <a:pt x="937425" y="484156"/>
                  </a:cubicBezTo>
                  <a:lnTo>
                    <a:pt x="954294" y="465774"/>
                  </a:lnTo>
                  <a:lnTo>
                    <a:pt x="929539" y="446913"/>
                  </a:lnTo>
                  <a:lnTo>
                    <a:pt x="931291" y="445161"/>
                  </a:lnTo>
                  <a:cubicBezTo>
                    <a:pt x="928954" y="443992"/>
                    <a:pt x="926326" y="441363"/>
                    <a:pt x="923404" y="437274"/>
                  </a:cubicBezTo>
                  <a:cubicBezTo>
                    <a:pt x="920484" y="433184"/>
                    <a:pt x="917270" y="428803"/>
                    <a:pt x="913766" y="424129"/>
                  </a:cubicBezTo>
                  <a:cubicBezTo>
                    <a:pt x="912597" y="422961"/>
                    <a:pt x="911136" y="421793"/>
                    <a:pt x="909384" y="420624"/>
                  </a:cubicBezTo>
                  <a:cubicBezTo>
                    <a:pt x="907631" y="419456"/>
                    <a:pt x="907923" y="418871"/>
                    <a:pt x="910260" y="418871"/>
                  </a:cubicBezTo>
                  <a:cubicBezTo>
                    <a:pt x="910260" y="415366"/>
                    <a:pt x="909092" y="412445"/>
                    <a:pt x="906755" y="410109"/>
                  </a:cubicBezTo>
                  <a:lnTo>
                    <a:pt x="901497" y="404851"/>
                  </a:lnTo>
                  <a:cubicBezTo>
                    <a:pt x="899160" y="404851"/>
                    <a:pt x="897992" y="404267"/>
                    <a:pt x="897992" y="403098"/>
                  </a:cubicBezTo>
                  <a:cubicBezTo>
                    <a:pt x="897992" y="394919"/>
                    <a:pt x="893319" y="388493"/>
                    <a:pt x="883971" y="383819"/>
                  </a:cubicBezTo>
                  <a:cubicBezTo>
                    <a:pt x="878129" y="381483"/>
                    <a:pt x="872871" y="377685"/>
                    <a:pt x="868198" y="372428"/>
                  </a:cubicBezTo>
                  <a:cubicBezTo>
                    <a:pt x="863524" y="367170"/>
                    <a:pt x="860019" y="362788"/>
                    <a:pt x="857682" y="359283"/>
                  </a:cubicBezTo>
                  <a:cubicBezTo>
                    <a:pt x="843661" y="348768"/>
                    <a:pt x="831977" y="333578"/>
                    <a:pt x="822630" y="313716"/>
                  </a:cubicBezTo>
                  <a:cubicBezTo>
                    <a:pt x="821462" y="309042"/>
                    <a:pt x="818833" y="304076"/>
                    <a:pt x="814743" y="298818"/>
                  </a:cubicBezTo>
                  <a:cubicBezTo>
                    <a:pt x="810654" y="293561"/>
                    <a:pt x="808025" y="289179"/>
                    <a:pt x="806857" y="285674"/>
                  </a:cubicBezTo>
                  <a:cubicBezTo>
                    <a:pt x="803352" y="281000"/>
                    <a:pt x="803352" y="277495"/>
                    <a:pt x="806857" y="275158"/>
                  </a:cubicBezTo>
                  <a:cubicBezTo>
                    <a:pt x="806857" y="271653"/>
                    <a:pt x="807149" y="266979"/>
                    <a:pt x="807733" y="261137"/>
                  </a:cubicBezTo>
                  <a:cubicBezTo>
                    <a:pt x="808317" y="255296"/>
                    <a:pt x="808025" y="250038"/>
                    <a:pt x="806857" y="245364"/>
                  </a:cubicBezTo>
                  <a:cubicBezTo>
                    <a:pt x="806857" y="239522"/>
                    <a:pt x="808025" y="235433"/>
                    <a:pt x="810362" y="233096"/>
                  </a:cubicBezTo>
                  <a:cubicBezTo>
                    <a:pt x="810362" y="230759"/>
                    <a:pt x="811238" y="228714"/>
                    <a:pt x="812991" y="226962"/>
                  </a:cubicBezTo>
                  <a:cubicBezTo>
                    <a:pt x="814743" y="225209"/>
                    <a:pt x="815620" y="223749"/>
                    <a:pt x="815620" y="222580"/>
                  </a:cubicBezTo>
                  <a:lnTo>
                    <a:pt x="815620" y="212065"/>
                  </a:lnTo>
                  <a:cubicBezTo>
                    <a:pt x="817957" y="212065"/>
                    <a:pt x="819125" y="209144"/>
                    <a:pt x="819125" y="203302"/>
                  </a:cubicBezTo>
                  <a:cubicBezTo>
                    <a:pt x="820293" y="200965"/>
                    <a:pt x="821754" y="197752"/>
                    <a:pt x="823506" y="193662"/>
                  </a:cubicBezTo>
                  <a:cubicBezTo>
                    <a:pt x="825259" y="189573"/>
                    <a:pt x="827888" y="186944"/>
                    <a:pt x="831393" y="185776"/>
                  </a:cubicBezTo>
                  <a:cubicBezTo>
                    <a:pt x="832561" y="185776"/>
                    <a:pt x="834315" y="184899"/>
                    <a:pt x="836651" y="183147"/>
                  </a:cubicBezTo>
                  <a:cubicBezTo>
                    <a:pt x="838988" y="181394"/>
                    <a:pt x="840156" y="179350"/>
                    <a:pt x="840156" y="177013"/>
                  </a:cubicBezTo>
                  <a:cubicBezTo>
                    <a:pt x="840156" y="174676"/>
                    <a:pt x="841032" y="173215"/>
                    <a:pt x="842785" y="172631"/>
                  </a:cubicBezTo>
                  <a:cubicBezTo>
                    <a:pt x="844538" y="172047"/>
                    <a:pt x="846582" y="171755"/>
                    <a:pt x="848919" y="171755"/>
                  </a:cubicBezTo>
                  <a:lnTo>
                    <a:pt x="861187" y="171755"/>
                  </a:lnTo>
                  <a:lnTo>
                    <a:pt x="857682" y="166497"/>
                  </a:lnTo>
                  <a:cubicBezTo>
                    <a:pt x="860019" y="166497"/>
                    <a:pt x="861187" y="165329"/>
                    <a:pt x="861187" y="162992"/>
                  </a:cubicBezTo>
                  <a:cubicBezTo>
                    <a:pt x="862356" y="164160"/>
                    <a:pt x="864692" y="165329"/>
                    <a:pt x="868198" y="166497"/>
                  </a:cubicBezTo>
                  <a:cubicBezTo>
                    <a:pt x="871703" y="167666"/>
                    <a:pt x="874624" y="169418"/>
                    <a:pt x="876961" y="171755"/>
                  </a:cubicBezTo>
                  <a:cubicBezTo>
                    <a:pt x="880466" y="172923"/>
                    <a:pt x="884263" y="173508"/>
                    <a:pt x="888353" y="173508"/>
                  </a:cubicBezTo>
                  <a:cubicBezTo>
                    <a:pt x="892442" y="173508"/>
                    <a:pt x="895655" y="172923"/>
                    <a:pt x="897992" y="171755"/>
                  </a:cubicBezTo>
                  <a:cubicBezTo>
                    <a:pt x="901497" y="171755"/>
                    <a:pt x="909676" y="168834"/>
                    <a:pt x="922528" y="162992"/>
                  </a:cubicBezTo>
                  <a:cubicBezTo>
                    <a:pt x="936549" y="158318"/>
                    <a:pt x="946480" y="157150"/>
                    <a:pt x="952322" y="159487"/>
                  </a:cubicBezTo>
                  <a:cubicBezTo>
                    <a:pt x="953491" y="160655"/>
                    <a:pt x="955828" y="161239"/>
                    <a:pt x="959333" y="161239"/>
                  </a:cubicBezTo>
                  <a:cubicBezTo>
                    <a:pt x="965175" y="161239"/>
                    <a:pt x="971017" y="158318"/>
                    <a:pt x="976859" y="152476"/>
                  </a:cubicBezTo>
                  <a:cubicBezTo>
                    <a:pt x="985038" y="147803"/>
                    <a:pt x="989711" y="145466"/>
                    <a:pt x="990880" y="145466"/>
                  </a:cubicBezTo>
                  <a:lnTo>
                    <a:pt x="1017169" y="134950"/>
                  </a:lnTo>
                  <a:lnTo>
                    <a:pt x="1029437" y="134950"/>
                  </a:lnTo>
                  <a:cubicBezTo>
                    <a:pt x="1035279" y="139624"/>
                    <a:pt x="1039368" y="139624"/>
                    <a:pt x="1041705" y="134950"/>
                  </a:cubicBezTo>
                  <a:cubicBezTo>
                    <a:pt x="1062736" y="130277"/>
                    <a:pt x="1075005" y="126772"/>
                    <a:pt x="1078510" y="124435"/>
                  </a:cubicBezTo>
                  <a:cubicBezTo>
                    <a:pt x="1086689" y="120930"/>
                    <a:pt x="1093115" y="119177"/>
                    <a:pt x="1097789" y="119177"/>
                  </a:cubicBezTo>
                  <a:lnTo>
                    <a:pt x="1110057" y="113043"/>
                  </a:lnTo>
                  <a:cubicBezTo>
                    <a:pt x="1115899" y="110122"/>
                    <a:pt x="1119988" y="106909"/>
                    <a:pt x="1122325" y="103404"/>
                  </a:cubicBezTo>
                  <a:lnTo>
                    <a:pt x="1115314" y="103404"/>
                  </a:lnTo>
                  <a:lnTo>
                    <a:pt x="1115314" y="99898"/>
                  </a:lnTo>
                  <a:cubicBezTo>
                    <a:pt x="1124662" y="99898"/>
                    <a:pt x="1134593" y="97561"/>
                    <a:pt x="1145108" y="92888"/>
                  </a:cubicBezTo>
                  <a:cubicBezTo>
                    <a:pt x="1150951" y="91720"/>
                    <a:pt x="1156500" y="90551"/>
                    <a:pt x="1161758" y="89383"/>
                  </a:cubicBezTo>
                  <a:cubicBezTo>
                    <a:pt x="1167016" y="88214"/>
                    <a:pt x="1173150" y="87046"/>
                    <a:pt x="1180160" y="85878"/>
                  </a:cubicBezTo>
                  <a:lnTo>
                    <a:pt x="1208202" y="71857"/>
                  </a:lnTo>
                  <a:cubicBezTo>
                    <a:pt x="1218718" y="67183"/>
                    <a:pt x="1230401" y="63094"/>
                    <a:pt x="1243254" y="59589"/>
                  </a:cubicBezTo>
                  <a:cubicBezTo>
                    <a:pt x="1245591" y="59589"/>
                    <a:pt x="1246759" y="59004"/>
                    <a:pt x="1246759" y="57836"/>
                  </a:cubicBezTo>
                  <a:cubicBezTo>
                    <a:pt x="1242086" y="51994"/>
                    <a:pt x="1237996" y="46736"/>
                    <a:pt x="1234491" y="42062"/>
                  </a:cubicBezTo>
                  <a:cubicBezTo>
                    <a:pt x="1234491" y="39726"/>
                    <a:pt x="1235368" y="37973"/>
                    <a:pt x="1237120" y="36805"/>
                  </a:cubicBezTo>
                  <a:cubicBezTo>
                    <a:pt x="1238872" y="35636"/>
                    <a:pt x="1240917" y="35052"/>
                    <a:pt x="1243254" y="35052"/>
                  </a:cubicBezTo>
                  <a:cubicBezTo>
                    <a:pt x="1246759" y="32715"/>
                    <a:pt x="1251141" y="31255"/>
                    <a:pt x="1256399" y="30671"/>
                  </a:cubicBezTo>
                  <a:cubicBezTo>
                    <a:pt x="1261656" y="30086"/>
                    <a:pt x="1266038" y="29210"/>
                    <a:pt x="1269543" y="28042"/>
                  </a:cubicBezTo>
                  <a:lnTo>
                    <a:pt x="1269543" y="24537"/>
                  </a:lnTo>
                  <a:cubicBezTo>
                    <a:pt x="1270711" y="24537"/>
                    <a:pt x="1273049" y="23952"/>
                    <a:pt x="1276554" y="22784"/>
                  </a:cubicBezTo>
                  <a:cubicBezTo>
                    <a:pt x="1278306" y="22200"/>
                    <a:pt x="1279621" y="22054"/>
                    <a:pt x="1280497" y="22346"/>
                  </a:cubicBezTo>
                  <a:close/>
                  <a:moveTo>
                    <a:pt x="484378" y="0"/>
                  </a:moveTo>
                  <a:cubicBezTo>
                    <a:pt x="490221" y="0"/>
                    <a:pt x="496062" y="1753"/>
                    <a:pt x="501904" y="5258"/>
                  </a:cubicBezTo>
                  <a:cubicBezTo>
                    <a:pt x="517094" y="12268"/>
                    <a:pt x="527609" y="18110"/>
                    <a:pt x="533451" y="22784"/>
                  </a:cubicBezTo>
                  <a:cubicBezTo>
                    <a:pt x="538125" y="27458"/>
                    <a:pt x="542506" y="30671"/>
                    <a:pt x="546596" y="32423"/>
                  </a:cubicBezTo>
                  <a:cubicBezTo>
                    <a:pt x="550685" y="34176"/>
                    <a:pt x="553314" y="36221"/>
                    <a:pt x="554482" y="38557"/>
                  </a:cubicBezTo>
                  <a:lnTo>
                    <a:pt x="564998" y="43815"/>
                  </a:lnTo>
                  <a:cubicBezTo>
                    <a:pt x="567335" y="47320"/>
                    <a:pt x="570256" y="49073"/>
                    <a:pt x="573761" y="49073"/>
                  </a:cubicBezTo>
                  <a:cubicBezTo>
                    <a:pt x="588950" y="51410"/>
                    <a:pt x="601218" y="56083"/>
                    <a:pt x="610565" y="63094"/>
                  </a:cubicBezTo>
                  <a:cubicBezTo>
                    <a:pt x="623418" y="71273"/>
                    <a:pt x="636270" y="77699"/>
                    <a:pt x="649123" y="82372"/>
                  </a:cubicBezTo>
                  <a:lnTo>
                    <a:pt x="661391" y="82372"/>
                  </a:lnTo>
                  <a:cubicBezTo>
                    <a:pt x="674243" y="84709"/>
                    <a:pt x="683591" y="87630"/>
                    <a:pt x="689432" y="91135"/>
                  </a:cubicBezTo>
                  <a:cubicBezTo>
                    <a:pt x="695275" y="93472"/>
                    <a:pt x="698780" y="96393"/>
                    <a:pt x="699948" y="99898"/>
                  </a:cubicBezTo>
                  <a:cubicBezTo>
                    <a:pt x="702285" y="105740"/>
                    <a:pt x="706374" y="111582"/>
                    <a:pt x="712216" y="117424"/>
                  </a:cubicBezTo>
                  <a:cubicBezTo>
                    <a:pt x="718059" y="123266"/>
                    <a:pt x="722148" y="127940"/>
                    <a:pt x="724484" y="131445"/>
                  </a:cubicBezTo>
                  <a:cubicBezTo>
                    <a:pt x="727990" y="132613"/>
                    <a:pt x="730619" y="133782"/>
                    <a:pt x="732371" y="134950"/>
                  </a:cubicBezTo>
                  <a:cubicBezTo>
                    <a:pt x="734124" y="136119"/>
                    <a:pt x="736169" y="137287"/>
                    <a:pt x="738505" y="138456"/>
                  </a:cubicBezTo>
                  <a:lnTo>
                    <a:pt x="738505" y="140208"/>
                  </a:lnTo>
                  <a:cubicBezTo>
                    <a:pt x="737337" y="142545"/>
                    <a:pt x="736169" y="145466"/>
                    <a:pt x="735001" y="148971"/>
                  </a:cubicBezTo>
                  <a:cubicBezTo>
                    <a:pt x="733832" y="152476"/>
                    <a:pt x="733248" y="155982"/>
                    <a:pt x="733248" y="159487"/>
                  </a:cubicBezTo>
                  <a:cubicBezTo>
                    <a:pt x="733248" y="162992"/>
                    <a:pt x="734416" y="166497"/>
                    <a:pt x="736753" y="170002"/>
                  </a:cubicBezTo>
                  <a:cubicBezTo>
                    <a:pt x="741426" y="172339"/>
                    <a:pt x="743763" y="175260"/>
                    <a:pt x="743763" y="178765"/>
                  </a:cubicBezTo>
                  <a:cubicBezTo>
                    <a:pt x="744932" y="182271"/>
                    <a:pt x="749605" y="187528"/>
                    <a:pt x="757784" y="194539"/>
                  </a:cubicBezTo>
                  <a:cubicBezTo>
                    <a:pt x="772973" y="209728"/>
                    <a:pt x="780568" y="223164"/>
                    <a:pt x="780568" y="234848"/>
                  </a:cubicBezTo>
                  <a:lnTo>
                    <a:pt x="780568" y="236601"/>
                  </a:lnTo>
                  <a:cubicBezTo>
                    <a:pt x="777062" y="240106"/>
                    <a:pt x="774433" y="245364"/>
                    <a:pt x="772681" y="252375"/>
                  </a:cubicBezTo>
                  <a:cubicBezTo>
                    <a:pt x="770928" y="259385"/>
                    <a:pt x="768300" y="264643"/>
                    <a:pt x="764794" y="268148"/>
                  </a:cubicBezTo>
                  <a:cubicBezTo>
                    <a:pt x="761289" y="271653"/>
                    <a:pt x="759537" y="275158"/>
                    <a:pt x="759537" y="278664"/>
                  </a:cubicBezTo>
                  <a:cubicBezTo>
                    <a:pt x="759537" y="282169"/>
                    <a:pt x="759244" y="284798"/>
                    <a:pt x="758660" y="286550"/>
                  </a:cubicBezTo>
                  <a:cubicBezTo>
                    <a:pt x="758076" y="288303"/>
                    <a:pt x="755447" y="289179"/>
                    <a:pt x="750774" y="289179"/>
                  </a:cubicBezTo>
                  <a:cubicBezTo>
                    <a:pt x="743763" y="289179"/>
                    <a:pt x="739674" y="289763"/>
                    <a:pt x="738505" y="290932"/>
                  </a:cubicBezTo>
                  <a:cubicBezTo>
                    <a:pt x="737337" y="292100"/>
                    <a:pt x="736753" y="295605"/>
                    <a:pt x="736753" y="301447"/>
                  </a:cubicBezTo>
                  <a:lnTo>
                    <a:pt x="733248" y="340005"/>
                  </a:lnTo>
                  <a:lnTo>
                    <a:pt x="733248" y="363665"/>
                  </a:lnTo>
                  <a:cubicBezTo>
                    <a:pt x="733248" y="373596"/>
                    <a:pt x="732079" y="384988"/>
                    <a:pt x="729742" y="397840"/>
                  </a:cubicBezTo>
                  <a:cubicBezTo>
                    <a:pt x="729742" y="402514"/>
                    <a:pt x="728574" y="410985"/>
                    <a:pt x="726237" y="423253"/>
                  </a:cubicBezTo>
                  <a:cubicBezTo>
                    <a:pt x="723900" y="435521"/>
                    <a:pt x="722732" y="444576"/>
                    <a:pt x="722732" y="450418"/>
                  </a:cubicBezTo>
                  <a:lnTo>
                    <a:pt x="722732" y="455676"/>
                  </a:lnTo>
                  <a:cubicBezTo>
                    <a:pt x="718059" y="463855"/>
                    <a:pt x="715137" y="474078"/>
                    <a:pt x="713969" y="486347"/>
                  </a:cubicBezTo>
                  <a:cubicBezTo>
                    <a:pt x="712800" y="498615"/>
                    <a:pt x="712216" y="505917"/>
                    <a:pt x="712216" y="508254"/>
                  </a:cubicBezTo>
                  <a:cubicBezTo>
                    <a:pt x="708711" y="522275"/>
                    <a:pt x="706959" y="542722"/>
                    <a:pt x="706959" y="569595"/>
                  </a:cubicBezTo>
                  <a:lnTo>
                    <a:pt x="703454" y="571348"/>
                  </a:lnTo>
                  <a:cubicBezTo>
                    <a:pt x="703454" y="562000"/>
                    <a:pt x="704622" y="545059"/>
                    <a:pt x="706959" y="520522"/>
                  </a:cubicBezTo>
                  <a:cubicBezTo>
                    <a:pt x="708127" y="502996"/>
                    <a:pt x="708711" y="490144"/>
                    <a:pt x="708711" y="481965"/>
                  </a:cubicBezTo>
                  <a:lnTo>
                    <a:pt x="705206" y="481965"/>
                  </a:lnTo>
                  <a:lnTo>
                    <a:pt x="705206" y="502996"/>
                  </a:lnTo>
                  <a:lnTo>
                    <a:pt x="699948" y="525780"/>
                  </a:lnTo>
                  <a:cubicBezTo>
                    <a:pt x="698780" y="530454"/>
                    <a:pt x="698196" y="536880"/>
                    <a:pt x="698196" y="545059"/>
                  </a:cubicBezTo>
                  <a:cubicBezTo>
                    <a:pt x="698196" y="554406"/>
                    <a:pt x="697027" y="562000"/>
                    <a:pt x="694691" y="567842"/>
                  </a:cubicBezTo>
                  <a:cubicBezTo>
                    <a:pt x="693522" y="570179"/>
                    <a:pt x="693230" y="573392"/>
                    <a:pt x="693814" y="577482"/>
                  </a:cubicBezTo>
                  <a:cubicBezTo>
                    <a:pt x="694398" y="581571"/>
                    <a:pt x="694691" y="584784"/>
                    <a:pt x="694691" y="587121"/>
                  </a:cubicBezTo>
                  <a:cubicBezTo>
                    <a:pt x="690017" y="584784"/>
                    <a:pt x="687680" y="582447"/>
                    <a:pt x="687680" y="580111"/>
                  </a:cubicBezTo>
                  <a:cubicBezTo>
                    <a:pt x="687680" y="577774"/>
                    <a:pt x="687096" y="576021"/>
                    <a:pt x="685928" y="574853"/>
                  </a:cubicBezTo>
                  <a:lnTo>
                    <a:pt x="684600" y="581492"/>
                  </a:lnTo>
                  <a:cubicBezTo>
                    <a:pt x="684604" y="581324"/>
                    <a:pt x="684609" y="581155"/>
                    <a:pt x="684613" y="580987"/>
                  </a:cubicBezTo>
                  <a:cubicBezTo>
                    <a:pt x="684905" y="576313"/>
                    <a:pt x="685343" y="572516"/>
                    <a:pt x="685928" y="569595"/>
                  </a:cubicBezTo>
                  <a:cubicBezTo>
                    <a:pt x="690601" y="567258"/>
                    <a:pt x="692646" y="563753"/>
                    <a:pt x="692061" y="559079"/>
                  </a:cubicBezTo>
                  <a:cubicBezTo>
                    <a:pt x="691477" y="554406"/>
                    <a:pt x="691185" y="551485"/>
                    <a:pt x="691185" y="550316"/>
                  </a:cubicBezTo>
                  <a:cubicBezTo>
                    <a:pt x="692353" y="546811"/>
                    <a:pt x="692646" y="543014"/>
                    <a:pt x="692061" y="538925"/>
                  </a:cubicBezTo>
                  <a:cubicBezTo>
                    <a:pt x="691477" y="534835"/>
                    <a:pt x="691185" y="531622"/>
                    <a:pt x="691185" y="529285"/>
                  </a:cubicBezTo>
                  <a:cubicBezTo>
                    <a:pt x="688848" y="530454"/>
                    <a:pt x="687680" y="532206"/>
                    <a:pt x="687680" y="534543"/>
                  </a:cubicBezTo>
                  <a:cubicBezTo>
                    <a:pt x="687680" y="536880"/>
                    <a:pt x="687096" y="538633"/>
                    <a:pt x="685928" y="539801"/>
                  </a:cubicBezTo>
                  <a:cubicBezTo>
                    <a:pt x="685928" y="532790"/>
                    <a:pt x="685343" y="526948"/>
                    <a:pt x="684175" y="522275"/>
                  </a:cubicBezTo>
                  <a:cubicBezTo>
                    <a:pt x="680669" y="529285"/>
                    <a:pt x="678917" y="539217"/>
                    <a:pt x="678917" y="552069"/>
                  </a:cubicBezTo>
                  <a:cubicBezTo>
                    <a:pt x="678917" y="564922"/>
                    <a:pt x="677749" y="575437"/>
                    <a:pt x="675412" y="583616"/>
                  </a:cubicBezTo>
                  <a:cubicBezTo>
                    <a:pt x="671906" y="583616"/>
                    <a:pt x="669862" y="583324"/>
                    <a:pt x="669278" y="582740"/>
                  </a:cubicBezTo>
                  <a:cubicBezTo>
                    <a:pt x="668693" y="582155"/>
                    <a:pt x="668401" y="580695"/>
                    <a:pt x="668401" y="578358"/>
                  </a:cubicBezTo>
                  <a:cubicBezTo>
                    <a:pt x="669570" y="572516"/>
                    <a:pt x="670154" y="563169"/>
                    <a:pt x="670154" y="550316"/>
                  </a:cubicBezTo>
                  <a:lnTo>
                    <a:pt x="663143" y="550316"/>
                  </a:lnTo>
                  <a:cubicBezTo>
                    <a:pt x="663143" y="542138"/>
                    <a:pt x="664312" y="536296"/>
                    <a:pt x="666649" y="532790"/>
                  </a:cubicBezTo>
                  <a:cubicBezTo>
                    <a:pt x="667817" y="529285"/>
                    <a:pt x="666064" y="524612"/>
                    <a:pt x="661391" y="518770"/>
                  </a:cubicBezTo>
                  <a:cubicBezTo>
                    <a:pt x="656718" y="526948"/>
                    <a:pt x="654381" y="531622"/>
                    <a:pt x="654381" y="532790"/>
                  </a:cubicBezTo>
                  <a:cubicBezTo>
                    <a:pt x="655549" y="535127"/>
                    <a:pt x="656133" y="538340"/>
                    <a:pt x="656133" y="542430"/>
                  </a:cubicBezTo>
                  <a:lnTo>
                    <a:pt x="656133" y="552069"/>
                  </a:lnTo>
                  <a:cubicBezTo>
                    <a:pt x="656133" y="553237"/>
                    <a:pt x="657886" y="554990"/>
                    <a:pt x="661391" y="557327"/>
                  </a:cubicBezTo>
                  <a:lnTo>
                    <a:pt x="652628" y="557327"/>
                  </a:lnTo>
                  <a:cubicBezTo>
                    <a:pt x="650291" y="558495"/>
                    <a:pt x="648538" y="560832"/>
                    <a:pt x="647370" y="564337"/>
                  </a:cubicBezTo>
                  <a:cubicBezTo>
                    <a:pt x="645033" y="564337"/>
                    <a:pt x="642697" y="564922"/>
                    <a:pt x="640360" y="566090"/>
                  </a:cubicBezTo>
                  <a:cubicBezTo>
                    <a:pt x="641528" y="567258"/>
                    <a:pt x="642113" y="569011"/>
                    <a:pt x="642113" y="571348"/>
                  </a:cubicBezTo>
                  <a:cubicBezTo>
                    <a:pt x="642113" y="573685"/>
                    <a:pt x="642697" y="576021"/>
                    <a:pt x="643865" y="578358"/>
                  </a:cubicBezTo>
                  <a:cubicBezTo>
                    <a:pt x="645033" y="577190"/>
                    <a:pt x="645910" y="575437"/>
                    <a:pt x="646494" y="573100"/>
                  </a:cubicBezTo>
                  <a:cubicBezTo>
                    <a:pt x="647078" y="570764"/>
                    <a:pt x="649707" y="570179"/>
                    <a:pt x="654381" y="571348"/>
                  </a:cubicBezTo>
                  <a:cubicBezTo>
                    <a:pt x="653212" y="571348"/>
                    <a:pt x="653212" y="571932"/>
                    <a:pt x="654381" y="573100"/>
                  </a:cubicBezTo>
                  <a:cubicBezTo>
                    <a:pt x="655549" y="574269"/>
                    <a:pt x="656718" y="574853"/>
                    <a:pt x="657886" y="574853"/>
                  </a:cubicBezTo>
                  <a:cubicBezTo>
                    <a:pt x="657886" y="578358"/>
                    <a:pt x="657009" y="582155"/>
                    <a:pt x="655257" y="586245"/>
                  </a:cubicBezTo>
                  <a:cubicBezTo>
                    <a:pt x="653504" y="590334"/>
                    <a:pt x="653212" y="593547"/>
                    <a:pt x="654381" y="595884"/>
                  </a:cubicBezTo>
                  <a:cubicBezTo>
                    <a:pt x="655549" y="597052"/>
                    <a:pt x="656133" y="599097"/>
                    <a:pt x="656133" y="602018"/>
                  </a:cubicBezTo>
                  <a:lnTo>
                    <a:pt x="656133" y="609905"/>
                  </a:lnTo>
                  <a:cubicBezTo>
                    <a:pt x="656133" y="613410"/>
                    <a:pt x="655549" y="615747"/>
                    <a:pt x="654381" y="616915"/>
                  </a:cubicBezTo>
                  <a:cubicBezTo>
                    <a:pt x="654381" y="618084"/>
                    <a:pt x="654673" y="619252"/>
                    <a:pt x="655257" y="620420"/>
                  </a:cubicBezTo>
                  <a:cubicBezTo>
                    <a:pt x="655841" y="621589"/>
                    <a:pt x="655549" y="622757"/>
                    <a:pt x="654381" y="623926"/>
                  </a:cubicBezTo>
                  <a:cubicBezTo>
                    <a:pt x="652044" y="626263"/>
                    <a:pt x="651459" y="628599"/>
                    <a:pt x="652628" y="630936"/>
                  </a:cubicBezTo>
                  <a:cubicBezTo>
                    <a:pt x="653796" y="633273"/>
                    <a:pt x="655549" y="635026"/>
                    <a:pt x="657886" y="636194"/>
                  </a:cubicBezTo>
                  <a:cubicBezTo>
                    <a:pt x="656718" y="639699"/>
                    <a:pt x="656133" y="642620"/>
                    <a:pt x="656133" y="644957"/>
                  </a:cubicBezTo>
                  <a:cubicBezTo>
                    <a:pt x="656133" y="648462"/>
                    <a:pt x="656718" y="653720"/>
                    <a:pt x="657886" y="660730"/>
                  </a:cubicBezTo>
                  <a:lnTo>
                    <a:pt x="652628" y="664236"/>
                  </a:lnTo>
                  <a:lnTo>
                    <a:pt x="654381" y="665988"/>
                  </a:lnTo>
                  <a:cubicBezTo>
                    <a:pt x="655549" y="668325"/>
                    <a:pt x="656133" y="670370"/>
                    <a:pt x="656133" y="672122"/>
                  </a:cubicBezTo>
                  <a:cubicBezTo>
                    <a:pt x="656133" y="673875"/>
                    <a:pt x="655549" y="675335"/>
                    <a:pt x="654381" y="676504"/>
                  </a:cubicBezTo>
                  <a:cubicBezTo>
                    <a:pt x="652044" y="678841"/>
                    <a:pt x="652044" y="680009"/>
                    <a:pt x="654381" y="680009"/>
                  </a:cubicBezTo>
                  <a:cubicBezTo>
                    <a:pt x="656718" y="684683"/>
                    <a:pt x="657594" y="690232"/>
                    <a:pt x="657009" y="696659"/>
                  </a:cubicBezTo>
                  <a:cubicBezTo>
                    <a:pt x="656425" y="703085"/>
                    <a:pt x="656133" y="708050"/>
                    <a:pt x="656133" y="711556"/>
                  </a:cubicBezTo>
                  <a:cubicBezTo>
                    <a:pt x="657301" y="711556"/>
                    <a:pt x="658470" y="711848"/>
                    <a:pt x="659638" y="712432"/>
                  </a:cubicBezTo>
                  <a:lnTo>
                    <a:pt x="661391" y="713308"/>
                  </a:lnTo>
                  <a:cubicBezTo>
                    <a:pt x="661391" y="715645"/>
                    <a:pt x="660807" y="717690"/>
                    <a:pt x="659638" y="719442"/>
                  </a:cubicBezTo>
                  <a:cubicBezTo>
                    <a:pt x="658470" y="721195"/>
                    <a:pt x="657301" y="722071"/>
                    <a:pt x="656133" y="722071"/>
                  </a:cubicBezTo>
                  <a:cubicBezTo>
                    <a:pt x="654965" y="724408"/>
                    <a:pt x="654673" y="726161"/>
                    <a:pt x="655257" y="727329"/>
                  </a:cubicBezTo>
                  <a:lnTo>
                    <a:pt x="657886" y="732587"/>
                  </a:lnTo>
                  <a:cubicBezTo>
                    <a:pt x="654381" y="734924"/>
                    <a:pt x="652336" y="736384"/>
                    <a:pt x="651752" y="736968"/>
                  </a:cubicBezTo>
                  <a:cubicBezTo>
                    <a:pt x="651168" y="737553"/>
                    <a:pt x="652044" y="739013"/>
                    <a:pt x="654381" y="741350"/>
                  </a:cubicBezTo>
                  <a:cubicBezTo>
                    <a:pt x="655549" y="742518"/>
                    <a:pt x="656133" y="744855"/>
                    <a:pt x="656133" y="748360"/>
                  </a:cubicBezTo>
                  <a:lnTo>
                    <a:pt x="656133" y="764134"/>
                  </a:lnTo>
                  <a:lnTo>
                    <a:pt x="657886" y="774649"/>
                  </a:lnTo>
                  <a:cubicBezTo>
                    <a:pt x="650875" y="778155"/>
                    <a:pt x="650291" y="782828"/>
                    <a:pt x="656133" y="788670"/>
                  </a:cubicBezTo>
                  <a:lnTo>
                    <a:pt x="656133" y="793928"/>
                  </a:lnTo>
                  <a:cubicBezTo>
                    <a:pt x="656133" y="796265"/>
                    <a:pt x="656718" y="798017"/>
                    <a:pt x="657886" y="799186"/>
                  </a:cubicBezTo>
                  <a:cubicBezTo>
                    <a:pt x="654381" y="802691"/>
                    <a:pt x="654381" y="805028"/>
                    <a:pt x="657886" y="806196"/>
                  </a:cubicBezTo>
                  <a:cubicBezTo>
                    <a:pt x="659054" y="807364"/>
                    <a:pt x="659346" y="808825"/>
                    <a:pt x="658762" y="810578"/>
                  </a:cubicBezTo>
                  <a:cubicBezTo>
                    <a:pt x="658178" y="812330"/>
                    <a:pt x="657886" y="813791"/>
                    <a:pt x="657886" y="814959"/>
                  </a:cubicBezTo>
                  <a:lnTo>
                    <a:pt x="661391" y="814959"/>
                  </a:lnTo>
                  <a:cubicBezTo>
                    <a:pt x="663728" y="810285"/>
                    <a:pt x="665480" y="807364"/>
                    <a:pt x="666649" y="806196"/>
                  </a:cubicBezTo>
                  <a:cubicBezTo>
                    <a:pt x="665480" y="807364"/>
                    <a:pt x="664896" y="809701"/>
                    <a:pt x="664896" y="813207"/>
                  </a:cubicBezTo>
                  <a:cubicBezTo>
                    <a:pt x="664896" y="816712"/>
                    <a:pt x="662559" y="819048"/>
                    <a:pt x="657886" y="820217"/>
                  </a:cubicBezTo>
                  <a:cubicBezTo>
                    <a:pt x="656718" y="822554"/>
                    <a:pt x="656718" y="824891"/>
                    <a:pt x="657886" y="827227"/>
                  </a:cubicBezTo>
                  <a:lnTo>
                    <a:pt x="657886" y="832485"/>
                  </a:lnTo>
                  <a:cubicBezTo>
                    <a:pt x="657886" y="833654"/>
                    <a:pt x="658470" y="834822"/>
                    <a:pt x="659638" y="835990"/>
                  </a:cubicBezTo>
                  <a:cubicBezTo>
                    <a:pt x="660807" y="837159"/>
                    <a:pt x="661391" y="838911"/>
                    <a:pt x="661391" y="841248"/>
                  </a:cubicBezTo>
                  <a:cubicBezTo>
                    <a:pt x="657886" y="841248"/>
                    <a:pt x="656133" y="841832"/>
                    <a:pt x="656133" y="843001"/>
                  </a:cubicBezTo>
                  <a:cubicBezTo>
                    <a:pt x="653796" y="831317"/>
                    <a:pt x="652628" y="819633"/>
                    <a:pt x="652628" y="807949"/>
                  </a:cubicBezTo>
                  <a:cubicBezTo>
                    <a:pt x="652628" y="802107"/>
                    <a:pt x="652044" y="796557"/>
                    <a:pt x="650875" y="791299"/>
                  </a:cubicBezTo>
                  <a:cubicBezTo>
                    <a:pt x="649707" y="786041"/>
                    <a:pt x="649123" y="781075"/>
                    <a:pt x="649123" y="776402"/>
                  </a:cubicBezTo>
                  <a:lnTo>
                    <a:pt x="648246" y="772020"/>
                  </a:lnTo>
                  <a:cubicBezTo>
                    <a:pt x="647662" y="769099"/>
                    <a:pt x="647955" y="767055"/>
                    <a:pt x="649123" y="765886"/>
                  </a:cubicBezTo>
                  <a:lnTo>
                    <a:pt x="649123" y="764134"/>
                  </a:lnTo>
                  <a:cubicBezTo>
                    <a:pt x="649123" y="762965"/>
                    <a:pt x="647370" y="762381"/>
                    <a:pt x="643865" y="762381"/>
                  </a:cubicBezTo>
                  <a:lnTo>
                    <a:pt x="643865" y="764134"/>
                  </a:lnTo>
                  <a:lnTo>
                    <a:pt x="643865" y="767639"/>
                  </a:lnTo>
                  <a:lnTo>
                    <a:pt x="643865" y="779907"/>
                  </a:lnTo>
                  <a:lnTo>
                    <a:pt x="643865" y="788670"/>
                  </a:lnTo>
                  <a:cubicBezTo>
                    <a:pt x="643865" y="792175"/>
                    <a:pt x="645033" y="799186"/>
                    <a:pt x="647370" y="809701"/>
                  </a:cubicBezTo>
                  <a:cubicBezTo>
                    <a:pt x="648538" y="812038"/>
                    <a:pt x="649123" y="814959"/>
                    <a:pt x="649123" y="818464"/>
                  </a:cubicBezTo>
                  <a:lnTo>
                    <a:pt x="647370" y="835990"/>
                  </a:lnTo>
                  <a:lnTo>
                    <a:pt x="647370" y="839495"/>
                  </a:lnTo>
                  <a:cubicBezTo>
                    <a:pt x="647370" y="843001"/>
                    <a:pt x="647955" y="845337"/>
                    <a:pt x="649123" y="846506"/>
                  </a:cubicBezTo>
                  <a:cubicBezTo>
                    <a:pt x="650291" y="847674"/>
                    <a:pt x="652628" y="848258"/>
                    <a:pt x="656133" y="848258"/>
                  </a:cubicBezTo>
                  <a:lnTo>
                    <a:pt x="661391" y="848258"/>
                  </a:lnTo>
                  <a:lnTo>
                    <a:pt x="661391" y="851764"/>
                  </a:lnTo>
                  <a:cubicBezTo>
                    <a:pt x="659054" y="854101"/>
                    <a:pt x="659638" y="858774"/>
                    <a:pt x="663143" y="865784"/>
                  </a:cubicBezTo>
                  <a:cubicBezTo>
                    <a:pt x="665480" y="866953"/>
                    <a:pt x="664896" y="871626"/>
                    <a:pt x="661391" y="879805"/>
                  </a:cubicBezTo>
                  <a:lnTo>
                    <a:pt x="668401" y="876300"/>
                  </a:lnTo>
                  <a:cubicBezTo>
                    <a:pt x="668401" y="877469"/>
                    <a:pt x="668693" y="878929"/>
                    <a:pt x="669278" y="880682"/>
                  </a:cubicBezTo>
                  <a:cubicBezTo>
                    <a:pt x="669862" y="882434"/>
                    <a:pt x="670154" y="884479"/>
                    <a:pt x="670154" y="886816"/>
                  </a:cubicBezTo>
                  <a:cubicBezTo>
                    <a:pt x="667817" y="886816"/>
                    <a:pt x="665480" y="885647"/>
                    <a:pt x="663143" y="883311"/>
                  </a:cubicBezTo>
                  <a:cubicBezTo>
                    <a:pt x="663143" y="885647"/>
                    <a:pt x="664020" y="888276"/>
                    <a:pt x="665773" y="891197"/>
                  </a:cubicBezTo>
                  <a:cubicBezTo>
                    <a:pt x="667525" y="894118"/>
                    <a:pt x="664312" y="897331"/>
                    <a:pt x="656133" y="900836"/>
                  </a:cubicBezTo>
                  <a:lnTo>
                    <a:pt x="656133" y="881558"/>
                  </a:lnTo>
                  <a:lnTo>
                    <a:pt x="656133" y="868413"/>
                  </a:lnTo>
                  <a:lnTo>
                    <a:pt x="656133" y="855269"/>
                  </a:lnTo>
                  <a:lnTo>
                    <a:pt x="656133" y="850011"/>
                  </a:lnTo>
                  <a:lnTo>
                    <a:pt x="652628" y="848258"/>
                  </a:lnTo>
                  <a:cubicBezTo>
                    <a:pt x="650291" y="848258"/>
                    <a:pt x="648538" y="849427"/>
                    <a:pt x="647370" y="851764"/>
                  </a:cubicBezTo>
                  <a:cubicBezTo>
                    <a:pt x="647370" y="852932"/>
                    <a:pt x="647955" y="855853"/>
                    <a:pt x="649123" y="860527"/>
                  </a:cubicBezTo>
                  <a:cubicBezTo>
                    <a:pt x="650291" y="865200"/>
                    <a:pt x="651459" y="868121"/>
                    <a:pt x="652628" y="869290"/>
                  </a:cubicBezTo>
                  <a:cubicBezTo>
                    <a:pt x="652628" y="871626"/>
                    <a:pt x="652336" y="873963"/>
                    <a:pt x="651752" y="876300"/>
                  </a:cubicBezTo>
                  <a:cubicBezTo>
                    <a:pt x="651168" y="878637"/>
                    <a:pt x="651459" y="880389"/>
                    <a:pt x="652628" y="881558"/>
                  </a:cubicBezTo>
                  <a:cubicBezTo>
                    <a:pt x="654965" y="887400"/>
                    <a:pt x="653796" y="890905"/>
                    <a:pt x="649123" y="892074"/>
                  </a:cubicBezTo>
                  <a:cubicBezTo>
                    <a:pt x="649123" y="894410"/>
                    <a:pt x="650291" y="896163"/>
                    <a:pt x="652628" y="897331"/>
                  </a:cubicBezTo>
                  <a:lnTo>
                    <a:pt x="654381" y="904342"/>
                  </a:lnTo>
                  <a:lnTo>
                    <a:pt x="661391" y="902589"/>
                  </a:lnTo>
                  <a:cubicBezTo>
                    <a:pt x="663728" y="901421"/>
                    <a:pt x="665480" y="901129"/>
                    <a:pt x="666649" y="901713"/>
                  </a:cubicBezTo>
                  <a:cubicBezTo>
                    <a:pt x="667817" y="902297"/>
                    <a:pt x="668986" y="902589"/>
                    <a:pt x="670154" y="902589"/>
                  </a:cubicBezTo>
                  <a:lnTo>
                    <a:pt x="670154" y="906094"/>
                  </a:lnTo>
                  <a:cubicBezTo>
                    <a:pt x="670154" y="911936"/>
                    <a:pt x="665480" y="914857"/>
                    <a:pt x="656133" y="914857"/>
                  </a:cubicBezTo>
                  <a:cubicBezTo>
                    <a:pt x="657301" y="917194"/>
                    <a:pt x="660514" y="918947"/>
                    <a:pt x="665773" y="920115"/>
                  </a:cubicBezTo>
                  <a:cubicBezTo>
                    <a:pt x="671030" y="921283"/>
                    <a:pt x="674243" y="921868"/>
                    <a:pt x="675412" y="921868"/>
                  </a:cubicBezTo>
                  <a:cubicBezTo>
                    <a:pt x="675412" y="930046"/>
                    <a:pt x="674243" y="935888"/>
                    <a:pt x="671906" y="939394"/>
                  </a:cubicBezTo>
                  <a:cubicBezTo>
                    <a:pt x="669570" y="939394"/>
                    <a:pt x="666357" y="940270"/>
                    <a:pt x="662267" y="942023"/>
                  </a:cubicBezTo>
                  <a:cubicBezTo>
                    <a:pt x="658178" y="943775"/>
                    <a:pt x="654965" y="942315"/>
                    <a:pt x="652628" y="937641"/>
                  </a:cubicBezTo>
                  <a:lnTo>
                    <a:pt x="652628" y="948157"/>
                  </a:lnTo>
                  <a:cubicBezTo>
                    <a:pt x="652628" y="949325"/>
                    <a:pt x="651459" y="950493"/>
                    <a:pt x="649123" y="951662"/>
                  </a:cubicBezTo>
                  <a:lnTo>
                    <a:pt x="671906" y="951662"/>
                  </a:lnTo>
                  <a:cubicBezTo>
                    <a:pt x="669570" y="958672"/>
                    <a:pt x="668401" y="962762"/>
                    <a:pt x="668401" y="963930"/>
                  </a:cubicBezTo>
                  <a:cubicBezTo>
                    <a:pt x="671906" y="965098"/>
                    <a:pt x="672783" y="967143"/>
                    <a:pt x="671030" y="970064"/>
                  </a:cubicBezTo>
                  <a:cubicBezTo>
                    <a:pt x="669278" y="972985"/>
                    <a:pt x="668986" y="974446"/>
                    <a:pt x="670154" y="974446"/>
                  </a:cubicBezTo>
                  <a:lnTo>
                    <a:pt x="661391" y="976198"/>
                  </a:lnTo>
                  <a:lnTo>
                    <a:pt x="666649" y="981456"/>
                  </a:lnTo>
                  <a:cubicBezTo>
                    <a:pt x="666649" y="982624"/>
                    <a:pt x="664896" y="984377"/>
                    <a:pt x="661391" y="986714"/>
                  </a:cubicBezTo>
                  <a:cubicBezTo>
                    <a:pt x="662559" y="986714"/>
                    <a:pt x="666064" y="987882"/>
                    <a:pt x="671906" y="990219"/>
                  </a:cubicBezTo>
                  <a:lnTo>
                    <a:pt x="666649" y="995477"/>
                  </a:lnTo>
                  <a:cubicBezTo>
                    <a:pt x="665480" y="995477"/>
                    <a:pt x="664020" y="996353"/>
                    <a:pt x="662267" y="998106"/>
                  </a:cubicBezTo>
                  <a:cubicBezTo>
                    <a:pt x="660514" y="999858"/>
                    <a:pt x="660807" y="1001319"/>
                    <a:pt x="663143" y="1002487"/>
                  </a:cubicBezTo>
                  <a:cubicBezTo>
                    <a:pt x="666649" y="1003656"/>
                    <a:pt x="668693" y="1004824"/>
                    <a:pt x="669278" y="1005992"/>
                  </a:cubicBezTo>
                  <a:cubicBezTo>
                    <a:pt x="669862" y="1007161"/>
                    <a:pt x="669570" y="1008913"/>
                    <a:pt x="668401" y="1011250"/>
                  </a:cubicBezTo>
                  <a:cubicBezTo>
                    <a:pt x="667233" y="1008913"/>
                    <a:pt x="664896" y="1007745"/>
                    <a:pt x="661391" y="1007745"/>
                  </a:cubicBezTo>
                  <a:lnTo>
                    <a:pt x="660116" y="1014755"/>
                  </a:lnTo>
                  <a:lnTo>
                    <a:pt x="663143" y="1014755"/>
                  </a:lnTo>
                  <a:lnTo>
                    <a:pt x="663143" y="1025521"/>
                  </a:lnTo>
                  <a:lnTo>
                    <a:pt x="664020" y="1025271"/>
                  </a:lnTo>
                  <a:cubicBezTo>
                    <a:pt x="666941" y="1024103"/>
                    <a:pt x="668986" y="1022934"/>
                    <a:pt x="670154" y="1021766"/>
                  </a:cubicBezTo>
                  <a:lnTo>
                    <a:pt x="670154" y="1025271"/>
                  </a:lnTo>
                  <a:cubicBezTo>
                    <a:pt x="670154" y="1026439"/>
                    <a:pt x="669862" y="1028484"/>
                    <a:pt x="669278" y="1031405"/>
                  </a:cubicBezTo>
                  <a:cubicBezTo>
                    <a:pt x="668693" y="1034326"/>
                    <a:pt x="670738" y="1037539"/>
                    <a:pt x="675412" y="1041045"/>
                  </a:cubicBezTo>
                  <a:cubicBezTo>
                    <a:pt x="674243" y="1044550"/>
                    <a:pt x="671322" y="1046302"/>
                    <a:pt x="666649" y="1046302"/>
                  </a:cubicBezTo>
                  <a:lnTo>
                    <a:pt x="663143" y="1046302"/>
                  </a:lnTo>
                  <a:lnTo>
                    <a:pt x="663143" y="1067584"/>
                  </a:lnTo>
                  <a:lnTo>
                    <a:pt x="668401" y="1069086"/>
                  </a:lnTo>
                  <a:cubicBezTo>
                    <a:pt x="666064" y="1072591"/>
                    <a:pt x="667233" y="1074344"/>
                    <a:pt x="671906" y="1074344"/>
                  </a:cubicBezTo>
                  <a:lnTo>
                    <a:pt x="670154" y="1075045"/>
                  </a:lnTo>
                  <a:lnTo>
                    <a:pt x="670154" y="1076096"/>
                  </a:lnTo>
                  <a:cubicBezTo>
                    <a:pt x="668986" y="1077265"/>
                    <a:pt x="666064" y="1077849"/>
                    <a:pt x="661391" y="1077849"/>
                  </a:cubicBezTo>
                  <a:lnTo>
                    <a:pt x="657886" y="1083107"/>
                  </a:lnTo>
                  <a:cubicBezTo>
                    <a:pt x="660223" y="1084275"/>
                    <a:pt x="663728" y="1084859"/>
                    <a:pt x="668401" y="1084859"/>
                  </a:cubicBezTo>
                  <a:cubicBezTo>
                    <a:pt x="669570" y="1084859"/>
                    <a:pt x="673659" y="1084275"/>
                    <a:pt x="680669" y="1083107"/>
                  </a:cubicBezTo>
                  <a:lnTo>
                    <a:pt x="680669" y="1076096"/>
                  </a:lnTo>
                  <a:lnTo>
                    <a:pt x="677164" y="1076096"/>
                  </a:lnTo>
                  <a:lnTo>
                    <a:pt x="675412" y="1074344"/>
                  </a:lnTo>
                  <a:lnTo>
                    <a:pt x="675412" y="1072591"/>
                  </a:lnTo>
                  <a:cubicBezTo>
                    <a:pt x="674243" y="1072591"/>
                    <a:pt x="673367" y="1072883"/>
                    <a:pt x="672783" y="1073468"/>
                  </a:cubicBezTo>
                  <a:lnTo>
                    <a:pt x="671906" y="1074344"/>
                  </a:lnTo>
                  <a:cubicBezTo>
                    <a:pt x="671906" y="1073176"/>
                    <a:pt x="672783" y="1070839"/>
                    <a:pt x="674536" y="1067333"/>
                  </a:cubicBezTo>
                  <a:cubicBezTo>
                    <a:pt x="676288" y="1063828"/>
                    <a:pt x="677164" y="1061492"/>
                    <a:pt x="677164" y="1060323"/>
                  </a:cubicBezTo>
                  <a:lnTo>
                    <a:pt x="680669" y="1060323"/>
                  </a:lnTo>
                  <a:lnTo>
                    <a:pt x="680669" y="1049807"/>
                  </a:lnTo>
                  <a:cubicBezTo>
                    <a:pt x="680669" y="1048639"/>
                    <a:pt x="680743" y="1046886"/>
                    <a:pt x="680888" y="1044550"/>
                  </a:cubicBezTo>
                  <a:cubicBezTo>
                    <a:pt x="680999" y="1043066"/>
                    <a:pt x="681111" y="1041582"/>
                    <a:pt x="681222" y="1040098"/>
                  </a:cubicBezTo>
                  <a:lnTo>
                    <a:pt x="678917" y="1034910"/>
                  </a:lnTo>
                  <a:lnTo>
                    <a:pt x="682370" y="1028869"/>
                  </a:lnTo>
                  <a:cubicBezTo>
                    <a:pt x="682461" y="1028108"/>
                    <a:pt x="682551" y="1027346"/>
                    <a:pt x="682642" y="1026585"/>
                  </a:cubicBezTo>
                  <a:cubicBezTo>
                    <a:pt x="683080" y="1023957"/>
                    <a:pt x="683591" y="1021766"/>
                    <a:pt x="684175" y="1020013"/>
                  </a:cubicBezTo>
                  <a:lnTo>
                    <a:pt x="687938" y="1026035"/>
                  </a:lnTo>
                  <a:lnTo>
                    <a:pt x="691185" y="962178"/>
                  </a:lnTo>
                  <a:lnTo>
                    <a:pt x="699948" y="963930"/>
                  </a:lnTo>
                  <a:cubicBezTo>
                    <a:pt x="692937" y="968604"/>
                    <a:pt x="691185" y="971525"/>
                    <a:pt x="694691" y="972693"/>
                  </a:cubicBezTo>
                  <a:cubicBezTo>
                    <a:pt x="694691" y="973862"/>
                    <a:pt x="694982" y="974446"/>
                    <a:pt x="695566" y="974446"/>
                  </a:cubicBezTo>
                  <a:cubicBezTo>
                    <a:pt x="696151" y="974446"/>
                    <a:pt x="695859" y="975030"/>
                    <a:pt x="694691" y="976198"/>
                  </a:cubicBezTo>
                  <a:lnTo>
                    <a:pt x="694691" y="981456"/>
                  </a:lnTo>
                  <a:cubicBezTo>
                    <a:pt x="694691" y="984961"/>
                    <a:pt x="695566" y="989927"/>
                    <a:pt x="697319" y="996353"/>
                  </a:cubicBezTo>
                  <a:cubicBezTo>
                    <a:pt x="699072" y="1002779"/>
                    <a:pt x="699364" y="1007745"/>
                    <a:pt x="698196" y="1011250"/>
                  </a:cubicBezTo>
                  <a:cubicBezTo>
                    <a:pt x="695859" y="1014755"/>
                    <a:pt x="694691" y="1018261"/>
                    <a:pt x="694691" y="1021766"/>
                  </a:cubicBezTo>
                  <a:lnTo>
                    <a:pt x="694691" y="1027024"/>
                  </a:lnTo>
                  <a:cubicBezTo>
                    <a:pt x="698196" y="1028192"/>
                    <a:pt x="699948" y="1029945"/>
                    <a:pt x="699948" y="1032282"/>
                  </a:cubicBezTo>
                  <a:lnTo>
                    <a:pt x="698196" y="1048055"/>
                  </a:lnTo>
                  <a:lnTo>
                    <a:pt x="691185" y="1048055"/>
                  </a:lnTo>
                  <a:cubicBezTo>
                    <a:pt x="691185" y="1053897"/>
                    <a:pt x="692353" y="1057986"/>
                    <a:pt x="694691" y="1060323"/>
                  </a:cubicBezTo>
                  <a:cubicBezTo>
                    <a:pt x="694691" y="1061492"/>
                    <a:pt x="694398" y="1062660"/>
                    <a:pt x="693814" y="1063828"/>
                  </a:cubicBezTo>
                  <a:lnTo>
                    <a:pt x="690134" y="1064646"/>
                  </a:lnTo>
                  <a:lnTo>
                    <a:pt x="689432" y="1065581"/>
                  </a:lnTo>
                  <a:cubicBezTo>
                    <a:pt x="687096" y="1065581"/>
                    <a:pt x="685928" y="1067333"/>
                    <a:pt x="685928" y="1070839"/>
                  </a:cubicBezTo>
                  <a:cubicBezTo>
                    <a:pt x="688264" y="1072007"/>
                    <a:pt x="689432" y="1074052"/>
                    <a:pt x="689432" y="1076973"/>
                  </a:cubicBezTo>
                  <a:lnTo>
                    <a:pt x="689432" y="1083107"/>
                  </a:lnTo>
                  <a:cubicBezTo>
                    <a:pt x="684759" y="1093622"/>
                    <a:pt x="682423" y="1100633"/>
                    <a:pt x="682423" y="1104138"/>
                  </a:cubicBezTo>
                  <a:cubicBezTo>
                    <a:pt x="682423" y="1107643"/>
                    <a:pt x="683591" y="1112317"/>
                    <a:pt x="685928" y="1118159"/>
                  </a:cubicBezTo>
                  <a:cubicBezTo>
                    <a:pt x="688264" y="1119327"/>
                    <a:pt x="689432" y="1121080"/>
                    <a:pt x="689432" y="1123417"/>
                  </a:cubicBezTo>
                  <a:cubicBezTo>
                    <a:pt x="688264" y="1125753"/>
                    <a:pt x="687680" y="1130427"/>
                    <a:pt x="687680" y="1137437"/>
                  </a:cubicBezTo>
                  <a:cubicBezTo>
                    <a:pt x="687680" y="1143279"/>
                    <a:pt x="688264" y="1147369"/>
                    <a:pt x="689432" y="1149706"/>
                  </a:cubicBezTo>
                  <a:lnTo>
                    <a:pt x="694691" y="1151458"/>
                  </a:lnTo>
                  <a:cubicBezTo>
                    <a:pt x="695859" y="1115238"/>
                    <a:pt x="698196" y="1081938"/>
                    <a:pt x="701701" y="1051560"/>
                  </a:cubicBezTo>
                  <a:lnTo>
                    <a:pt x="706959" y="998982"/>
                  </a:lnTo>
                  <a:lnTo>
                    <a:pt x="708711" y="998982"/>
                  </a:lnTo>
                  <a:cubicBezTo>
                    <a:pt x="708711" y="1000150"/>
                    <a:pt x="709295" y="1001027"/>
                    <a:pt x="710464" y="1001611"/>
                  </a:cubicBezTo>
                  <a:cubicBezTo>
                    <a:pt x="711632" y="1002195"/>
                    <a:pt x="712216" y="1003071"/>
                    <a:pt x="712216" y="1004240"/>
                  </a:cubicBezTo>
                  <a:lnTo>
                    <a:pt x="712216" y="1014755"/>
                  </a:lnTo>
                  <a:cubicBezTo>
                    <a:pt x="712216" y="1027608"/>
                    <a:pt x="711048" y="1034034"/>
                    <a:pt x="708711" y="1034034"/>
                  </a:cubicBezTo>
                  <a:lnTo>
                    <a:pt x="706959" y="1034034"/>
                  </a:lnTo>
                  <a:cubicBezTo>
                    <a:pt x="705790" y="1034034"/>
                    <a:pt x="704622" y="1039292"/>
                    <a:pt x="703454" y="1049807"/>
                  </a:cubicBezTo>
                  <a:cubicBezTo>
                    <a:pt x="699948" y="1075512"/>
                    <a:pt x="698196" y="1100049"/>
                    <a:pt x="698196" y="1123417"/>
                  </a:cubicBezTo>
                  <a:cubicBezTo>
                    <a:pt x="698196" y="1130427"/>
                    <a:pt x="698780" y="1135101"/>
                    <a:pt x="699948" y="1137437"/>
                  </a:cubicBezTo>
                  <a:cubicBezTo>
                    <a:pt x="699948" y="1149121"/>
                    <a:pt x="698196" y="1159637"/>
                    <a:pt x="694691" y="1168984"/>
                  </a:cubicBezTo>
                  <a:lnTo>
                    <a:pt x="694691" y="1181253"/>
                  </a:lnTo>
                  <a:cubicBezTo>
                    <a:pt x="694691" y="1189431"/>
                    <a:pt x="696443" y="1197026"/>
                    <a:pt x="699948" y="1204036"/>
                  </a:cubicBezTo>
                  <a:cubicBezTo>
                    <a:pt x="701116" y="1205205"/>
                    <a:pt x="701701" y="1207541"/>
                    <a:pt x="701701" y="1211047"/>
                  </a:cubicBezTo>
                  <a:cubicBezTo>
                    <a:pt x="701701" y="1215720"/>
                    <a:pt x="699364" y="1219810"/>
                    <a:pt x="694691" y="1223315"/>
                  </a:cubicBezTo>
                  <a:cubicBezTo>
                    <a:pt x="690017" y="1229157"/>
                    <a:pt x="685928" y="1237336"/>
                    <a:pt x="682423" y="1247851"/>
                  </a:cubicBezTo>
                  <a:cubicBezTo>
                    <a:pt x="682423" y="1256030"/>
                    <a:pt x="677164" y="1261872"/>
                    <a:pt x="666649" y="1265377"/>
                  </a:cubicBezTo>
                  <a:cubicBezTo>
                    <a:pt x="663143" y="1265377"/>
                    <a:pt x="661391" y="1267130"/>
                    <a:pt x="661391" y="1270635"/>
                  </a:cubicBezTo>
                  <a:cubicBezTo>
                    <a:pt x="661391" y="1275309"/>
                    <a:pt x="660807" y="1280567"/>
                    <a:pt x="659638" y="1286408"/>
                  </a:cubicBezTo>
                  <a:cubicBezTo>
                    <a:pt x="658470" y="1292250"/>
                    <a:pt x="657886" y="1298092"/>
                    <a:pt x="657886" y="1303934"/>
                  </a:cubicBezTo>
                  <a:cubicBezTo>
                    <a:pt x="656718" y="1303934"/>
                    <a:pt x="654381" y="1305103"/>
                    <a:pt x="650875" y="1307440"/>
                  </a:cubicBezTo>
                  <a:cubicBezTo>
                    <a:pt x="647370" y="1309776"/>
                    <a:pt x="643865" y="1308608"/>
                    <a:pt x="640360" y="1303934"/>
                  </a:cubicBezTo>
                  <a:lnTo>
                    <a:pt x="637731" y="1303934"/>
                  </a:lnTo>
                  <a:lnTo>
                    <a:pt x="633349" y="1303934"/>
                  </a:lnTo>
                  <a:cubicBezTo>
                    <a:pt x="634518" y="1303934"/>
                    <a:pt x="628091" y="1305103"/>
                    <a:pt x="614071" y="1307440"/>
                  </a:cubicBezTo>
                  <a:cubicBezTo>
                    <a:pt x="611734" y="1307440"/>
                    <a:pt x="609689" y="1308608"/>
                    <a:pt x="607937" y="1310945"/>
                  </a:cubicBezTo>
                  <a:cubicBezTo>
                    <a:pt x="606184" y="1313282"/>
                    <a:pt x="606476" y="1315034"/>
                    <a:pt x="608813" y="1316203"/>
                  </a:cubicBezTo>
                  <a:cubicBezTo>
                    <a:pt x="606476" y="1316203"/>
                    <a:pt x="605015" y="1315911"/>
                    <a:pt x="604431" y="1315326"/>
                  </a:cubicBezTo>
                  <a:cubicBezTo>
                    <a:pt x="603847" y="1314742"/>
                    <a:pt x="604140" y="1313866"/>
                    <a:pt x="605308" y="1312697"/>
                  </a:cubicBezTo>
                  <a:lnTo>
                    <a:pt x="579019" y="1316203"/>
                  </a:lnTo>
                  <a:lnTo>
                    <a:pt x="580772" y="1323213"/>
                  </a:lnTo>
                  <a:lnTo>
                    <a:pt x="580772" y="1330224"/>
                  </a:lnTo>
                  <a:cubicBezTo>
                    <a:pt x="580772" y="1331392"/>
                    <a:pt x="580187" y="1332268"/>
                    <a:pt x="579019" y="1332852"/>
                  </a:cubicBezTo>
                  <a:cubicBezTo>
                    <a:pt x="577850" y="1333437"/>
                    <a:pt x="577266" y="1334313"/>
                    <a:pt x="577266" y="1335481"/>
                  </a:cubicBezTo>
                  <a:cubicBezTo>
                    <a:pt x="577266" y="1340155"/>
                    <a:pt x="577850" y="1343076"/>
                    <a:pt x="579019" y="1344244"/>
                  </a:cubicBezTo>
                  <a:lnTo>
                    <a:pt x="566750" y="1342492"/>
                  </a:lnTo>
                  <a:cubicBezTo>
                    <a:pt x="562077" y="1342492"/>
                    <a:pt x="556819" y="1344244"/>
                    <a:pt x="550977" y="1347749"/>
                  </a:cubicBezTo>
                  <a:cubicBezTo>
                    <a:pt x="553314" y="1351255"/>
                    <a:pt x="554482" y="1354176"/>
                    <a:pt x="554482" y="1356512"/>
                  </a:cubicBezTo>
                  <a:cubicBezTo>
                    <a:pt x="548640" y="1361186"/>
                    <a:pt x="545135" y="1361186"/>
                    <a:pt x="543967" y="1356512"/>
                  </a:cubicBezTo>
                  <a:lnTo>
                    <a:pt x="540462" y="1360018"/>
                  </a:lnTo>
                  <a:cubicBezTo>
                    <a:pt x="539293" y="1361186"/>
                    <a:pt x="536956" y="1361186"/>
                    <a:pt x="533451" y="1360018"/>
                  </a:cubicBezTo>
                  <a:lnTo>
                    <a:pt x="529946" y="1360018"/>
                  </a:lnTo>
                  <a:cubicBezTo>
                    <a:pt x="517094" y="1360018"/>
                    <a:pt x="506578" y="1362354"/>
                    <a:pt x="498399" y="1367028"/>
                  </a:cubicBezTo>
                  <a:cubicBezTo>
                    <a:pt x="490221" y="1371702"/>
                    <a:pt x="482041" y="1378128"/>
                    <a:pt x="473863" y="1386307"/>
                  </a:cubicBezTo>
                  <a:cubicBezTo>
                    <a:pt x="468021" y="1388643"/>
                    <a:pt x="464224" y="1390688"/>
                    <a:pt x="462471" y="1392441"/>
                  </a:cubicBezTo>
                  <a:cubicBezTo>
                    <a:pt x="460718" y="1394193"/>
                    <a:pt x="458090" y="1395654"/>
                    <a:pt x="454584" y="1396822"/>
                  </a:cubicBezTo>
                  <a:lnTo>
                    <a:pt x="455460" y="1397699"/>
                  </a:lnTo>
                  <a:lnTo>
                    <a:pt x="456337" y="1398575"/>
                  </a:lnTo>
                  <a:lnTo>
                    <a:pt x="437058" y="1417853"/>
                  </a:lnTo>
                  <a:lnTo>
                    <a:pt x="407264" y="1430122"/>
                  </a:lnTo>
                  <a:cubicBezTo>
                    <a:pt x="400254" y="1433627"/>
                    <a:pt x="393827" y="1435379"/>
                    <a:pt x="387985" y="1435379"/>
                  </a:cubicBezTo>
                  <a:cubicBezTo>
                    <a:pt x="381559" y="1436548"/>
                    <a:pt x="374548" y="1438154"/>
                    <a:pt x="366954" y="1440199"/>
                  </a:cubicBezTo>
                  <a:lnTo>
                    <a:pt x="361327" y="1441908"/>
                  </a:lnTo>
                  <a:lnTo>
                    <a:pt x="368707" y="1447648"/>
                  </a:lnTo>
                  <a:cubicBezTo>
                    <a:pt x="367538" y="1447648"/>
                    <a:pt x="365640" y="1446917"/>
                    <a:pt x="363011" y="1445457"/>
                  </a:cubicBezTo>
                  <a:lnTo>
                    <a:pt x="358762" y="1442686"/>
                  </a:lnTo>
                  <a:lnTo>
                    <a:pt x="342418" y="1447648"/>
                  </a:lnTo>
                  <a:cubicBezTo>
                    <a:pt x="334239" y="1451153"/>
                    <a:pt x="326060" y="1454366"/>
                    <a:pt x="317881" y="1457287"/>
                  </a:cubicBezTo>
                  <a:cubicBezTo>
                    <a:pt x="309702" y="1460208"/>
                    <a:pt x="300940" y="1464005"/>
                    <a:pt x="291592" y="1468679"/>
                  </a:cubicBezTo>
                  <a:cubicBezTo>
                    <a:pt x="285750" y="1469847"/>
                    <a:pt x="278156" y="1470432"/>
                    <a:pt x="268808" y="1470432"/>
                  </a:cubicBezTo>
                  <a:cubicBezTo>
                    <a:pt x="282829" y="1466926"/>
                    <a:pt x="290424" y="1462837"/>
                    <a:pt x="291592" y="1458163"/>
                  </a:cubicBezTo>
                  <a:lnTo>
                    <a:pt x="277571" y="1458163"/>
                  </a:lnTo>
                  <a:lnTo>
                    <a:pt x="277571" y="1453490"/>
                  </a:lnTo>
                  <a:lnTo>
                    <a:pt x="270561" y="1451153"/>
                  </a:lnTo>
                  <a:lnTo>
                    <a:pt x="265303" y="1452029"/>
                  </a:lnTo>
                  <a:cubicBezTo>
                    <a:pt x="261798" y="1452613"/>
                    <a:pt x="259461" y="1451153"/>
                    <a:pt x="258293" y="1447648"/>
                  </a:cubicBezTo>
                  <a:cubicBezTo>
                    <a:pt x="269977" y="1447648"/>
                    <a:pt x="277571" y="1447063"/>
                    <a:pt x="281077" y="1445895"/>
                  </a:cubicBezTo>
                  <a:lnTo>
                    <a:pt x="284582" y="1444142"/>
                  </a:lnTo>
                  <a:cubicBezTo>
                    <a:pt x="286919" y="1444142"/>
                    <a:pt x="289840" y="1444435"/>
                    <a:pt x="293345" y="1445019"/>
                  </a:cubicBezTo>
                  <a:cubicBezTo>
                    <a:pt x="296850" y="1445603"/>
                    <a:pt x="299187" y="1444142"/>
                    <a:pt x="300356" y="1440637"/>
                  </a:cubicBezTo>
                  <a:cubicBezTo>
                    <a:pt x="298019" y="1439469"/>
                    <a:pt x="296558" y="1438008"/>
                    <a:pt x="295974" y="1436256"/>
                  </a:cubicBezTo>
                  <a:cubicBezTo>
                    <a:pt x="295389" y="1434503"/>
                    <a:pt x="295097" y="1433043"/>
                    <a:pt x="295097" y="1431874"/>
                  </a:cubicBezTo>
                  <a:lnTo>
                    <a:pt x="296092" y="1428723"/>
                  </a:lnTo>
                  <a:lnTo>
                    <a:pt x="288087" y="1426616"/>
                  </a:lnTo>
                  <a:lnTo>
                    <a:pt x="256540" y="1416101"/>
                  </a:lnTo>
                  <a:cubicBezTo>
                    <a:pt x="254203" y="1414932"/>
                    <a:pt x="251867" y="1414348"/>
                    <a:pt x="249530" y="1414348"/>
                  </a:cubicBezTo>
                  <a:cubicBezTo>
                    <a:pt x="247193" y="1414348"/>
                    <a:pt x="244856" y="1413764"/>
                    <a:pt x="242520" y="1412596"/>
                  </a:cubicBezTo>
                  <a:lnTo>
                    <a:pt x="237483" y="1412065"/>
                  </a:lnTo>
                  <a:lnTo>
                    <a:pt x="232004" y="1414348"/>
                  </a:lnTo>
                  <a:cubicBezTo>
                    <a:pt x="226162" y="1416685"/>
                    <a:pt x="220904" y="1417853"/>
                    <a:pt x="216231" y="1417853"/>
                  </a:cubicBezTo>
                  <a:lnTo>
                    <a:pt x="214478" y="1417853"/>
                  </a:lnTo>
                  <a:lnTo>
                    <a:pt x="228734" y="1411145"/>
                  </a:lnTo>
                  <a:lnTo>
                    <a:pt x="209220" y="1409090"/>
                  </a:lnTo>
                  <a:lnTo>
                    <a:pt x="184684" y="1403833"/>
                  </a:lnTo>
                  <a:cubicBezTo>
                    <a:pt x="178842" y="1400327"/>
                    <a:pt x="175337" y="1398575"/>
                    <a:pt x="174168" y="1398575"/>
                  </a:cubicBezTo>
                  <a:lnTo>
                    <a:pt x="167158" y="1400327"/>
                  </a:lnTo>
                  <a:cubicBezTo>
                    <a:pt x="164821" y="1395654"/>
                    <a:pt x="161316" y="1393317"/>
                    <a:pt x="156642" y="1393317"/>
                  </a:cubicBezTo>
                  <a:lnTo>
                    <a:pt x="147879" y="1391565"/>
                  </a:lnTo>
                  <a:cubicBezTo>
                    <a:pt x="142037" y="1391565"/>
                    <a:pt x="137948" y="1390980"/>
                    <a:pt x="135611" y="1389812"/>
                  </a:cubicBezTo>
                  <a:cubicBezTo>
                    <a:pt x="133274" y="1388643"/>
                    <a:pt x="130937" y="1388059"/>
                    <a:pt x="128601" y="1388059"/>
                  </a:cubicBezTo>
                  <a:cubicBezTo>
                    <a:pt x="127432" y="1389228"/>
                    <a:pt x="125679" y="1389228"/>
                    <a:pt x="123343" y="1388059"/>
                  </a:cubicBezTo>
                  <a:cubicBezTo>
                    <a:pt x="121006" y="1386891"/>
                    <a:pt x="119253" y="1385722"/>
                    <a:pt x="118085" y="1384554"/>
                  </a:cubicBezTo>
                  <a:lnTo>
                    <a:pt x="102312" y="1384554"/>
                  </a:lnTo>
                  <a:cubicBezTo>
                    <a:pt x="101143" y="1384554"/>
                    <a:pt x="98514" y="1384262"/>
                    <a:pt x="94425" y="1383678"/>
                  </a:cubicBezTo>
                  <a:cubicBezTo>
                    <a:pt x="90336" y="1383094"/>
                    <a:pt x="87123" y="1381633"/>
                    <a:pt x="84786" y="1379296"/>
                  </a:cubicBezTo>
                  <a:cubicBezTo>
                    <a:pt x="98806" y="1379296"/>
                    <a:pt x="109906" y="1378128"/>
                    <a:pt x="118085" y="1375791"/>
                  </a:cubicBezTo>
                  <a:lnTo>
                    <a:pt x="112827" y="1375791"/>
                  </a:lnTo>
                  <a:lnTo>
                    <a:pt x="102312" y="1370533"/>
                  </a:lnTo>
                  <a:lnTo>
                    <a:pt x="98806" y="1370533"/>
                  </a:lnTo>
                  <a:lnTo>
                    <a:pt x="95301" y="1370533"/>
                  </a:lnTo>
                  <a:lnTo>
                    <a:pt x="84786" y="1370533"/>
                  </a:lnTo>
                  <a:cubicBezTo>
                    <a:pt x="71933" y="1367028"/>
                    <a:pt x="59665" y="1365275"/>
                    <a:pt x="47981" y="1365275"/>
                  </a:cubicBezTo>
                  <a:cubicBezTo>
                    <a:pt x="46813" y="1364107"/>
                    <a:pt x="45352" y="1363815"/>
                    <a:pt x="43599" y="1364399"/>
                  </a:cubicBezTo>
                  <a:lnTo>
                    <a:pt x="40971" y="1365275"/>
                  </a:lnTo>
                  <a:lnTo>
                    <a:pt x="33960" y="1367028"/>
                  </a:lnTo>
                  <a:cubicBezTo>
                    <a:pt x="30455" y="1364691"/>
                    <a:pt x="26365" y="1364691"/>
                    <a:pt x="21692" y="1367028"/>
                  </a:cubicBezTo>
                  <a:cubicBezTo>
                    <a:pt x="20524" y="1368196"/>
                    <a:pt x="17018" y="1367612"/>
                    <a:pt x="11176" y="1365275"/>
                  </a:cubicBezTo>
                  <a:cubicBezTo>
                    <a:pt x="8840" y="1365275"/>
                    <a:pt x="6503" y="1364107"/>
                    <a:pt x="4166" y="1361770"/>
                  </a:cubicBezTo>
                  <a:lnTo>
                    <a:pt x="0" y="1359271"/>
                  </a:lnTo>
                  <a:lnTo>
                    <a:pt x="0" y="1167804"/>
                  </a:lnTo>
                  <a:lnTo>
                    <a:pt x="7671" y="1168984"/>
                  </a:lnTo>
                  <a:cubicBezTo>
                    <a:pt x="11176" y="1171321"/>
                    <a:pt x="19355" y="1172490"/>
                    <a:pt x="32207" y="1172490"/>
                  </a:cubicBezTo>
                  <a:cubicBezTo>
                    <a:pt x="33376" y="1172490"/>
                    <a:pt x="34544" y="1174242"/>
                    <a:pt x="35713" y="1177747"/>
                  </a:cubicBezTo>
                  <a:lnTo>
                    <a:pt x="32207" y="1177747"/>
                  </a:lnTo>
                  <a:cubicBezTo>
                    <a:pt x="38050" y="1181253"/>
                    <a:pt x="44768" y="1183297"/>
                    <a:pt x="52363" y="1183881"/>
                  </a:cubicBezTo>
                  <a:cubicBezTo>
                    <a:pt x="59957" y="1184466"/>
                    <a:pt x="65507" y="1184758"/>
                    <a:pt x="69012" y="1184758"/>
                  </a:cubicBezTo>
                  <a:cubicBezTo>
                    <a:pt x="60833" y="1188263"/>
                    <a:pt x="53823" y="1189431"/>
                    <a:pt x="47981" y="1188263"/>
                  </a:cubicBezTo>
                  <a:cubicBezTo>
                    <a:pt x="50318" y="1189431"/>
                    <a:pt x="52363" y="1191476"/>
                    <a:pt x="54115" y="1194397"/>
                  </a:cubicBezTo>
                  <a:cubicBezTo>
                    <a:pt x="55868" y="1197318"/>
                    <a:pt x="57912" y="1198778"/>
                    <a:pt x="60249" y="1198778"/>
                  </a:cubicBezTo>
                  <a:lnTo>
                    <a:pt x="63755" y="1198778"/>
                  </a:lnTo>
                  <a:cubicBezTo>
                    <a:pt x="66091" y="1198778"/>
                    <a:pt x="67844" y="1199947"/>
                    <a:pt x="69012" y="1202284"/>
                  </a:cubicBezTo>
                  <a:lnTo>
                    <a:pt x="70765" y="1202284"/>
                  </a:lnTo>
                  <a:cubicBezTo>
                    <a:pt x="71933" y="1202284"/>
                    <a:pt x="80696" y="1203452"/>
                    <a:pt x="97054" y="1205789"/>
                  </a:cubicBezTo>
                  <a:lnTo>
                    <a:pt x="107569" y="1209294"/>
                  </a:lnTo>
                  <a:lnTo>
                    <a:pt x="151384" y="1209294"/>
                  </a:lnTo>
                  <a:cubicBezTo>
                    <a:pt x="153721" y="1211631"/>
                    <a:pt x="156642" y="1212799"/>
                    <a:pt x="160147" y="1212799"/>
                  </a:cubicBezTo>
                  <a:cubicBezTo>
                    <a:pt x="160147" y="1209294"/>
                    <a:pt x="161316" y="1207541"/>
                    <a:pt x="163653" y="1207541"/>
                  </a:cubicBezTo>
                  <a:lnTo>
                    <a:pt x="171300" y="1206586"/>
                  </a:lnTo>
                  <a:lnTo>
                    <a:pt x="168910" y="1206227"/>
                  </a:lnTo>
                  <a:cubicBezTo>
                    <a:pt x="166574" y="1205351"/>
                    <a:pt x="164821" y="1204036"/>
                    <a:pt x="163653" y="1202284"/>
                  </a:cubicBezTo>
                  <a:lnTo>
                    <a:pt x="154889" y="1193521"/>
                  </a:lnTo>
                  <a:cubicBezTo>
                    <a:pt x="153721" y="1192352"/>
                    <a:pt x="151384" y="1191768"/>
                    <a:pt x="147879" y="1191768"/>
                  </a:cubicBezTo>
                  <a:lnTo>
                    <a:pt x="147879" y="1190015"/>
                  </a:lnTo>
                  <a:lnTo>
                    <a:pt x="158395" y="1188263"/>
                  </a:lnTo>
                  <a:lnTo>
                    <a:pt x="156642" y="1188263"/>
                  </a:lnTo>
                  <a:lnTo>
                    <a:pt x="148756" y="1180376"/>
                  </a:lnTo>
                  <a:lnTo>
                    <a:pt x="140869" y="1172490"/>
                  </a:lnTo>
                  <a:cubicBezTo>
                    <a:pt x="137364" y="1167816"/>
                    <a:pt x="132690" y="1163726"/>
                    <a:pt x="126848" y="1160221"/>
                  </a:cubicBezTo>
                  <a:lnTo>
                    <a:pt x="116332" y="1146200"/>
                  </a:lnTo>
                  <a:lnTo>
                    <a:pt x="125096" y="1149706"/>
                  </a:lnTo>
                  <a:cubicBezTo>
                    <a:pt x="130937" y="1156716"/>
                    <a:pt x="139408" y="1164603"/>
                    <a:pt x="150508" y="1173366"/>
                  </a:cubicBezTo>
                  <a:cubicBezTo>
                    <a:pt x="161608" y="1182129"/>
                    <a:pt x="171247" y="1189431"/>
                    <a:pt x="179426" y="1195273"/>
                  </a:cubicBezTo>
                  <a:lnTo>
                    <a:pt x="189722" y="1204283"/>
                  </a:lnTo>
                  <a:lnTo>
                    <a:pt x="191694" y="1204036"/>
                  </a:lnTo>
                  <a:cubicBezTo>
                    <a:pt x="199873" y="1204036"/>
                    <a:pt x="205715" y="1204620"/>
                    <a:pt x="209220" y="1205789"/>
                  </a:cubicBezTo>
                  <a:cubicBezTo>
                    <a:pt x="222073" y="1209294"/>
                    <a:pt x="233756" y="1212799"/>
                    <a:pt x="244272" y="1216304"/>
                  </a:cubicBezTo>
                  <a:cubicBezTo>
                    <a:pt x="246609" y="1216304"/>
                    <a:pt x="247777" y="1217473"/>
                    <a:pt x="247777" y="1219810"/>
                  </a:cubicBezTo>
                  <a:cubicBezTo>
                    <a:pt x="250114" y="1222147"/>
                    <a:pt x="253619" y="1222147"/>
                    <a:pt x="258293" y="1219810"/>
                  </a:cubicBezTo>
                  <a:cubicBezTo>
                    <a:pt x="255956" y="1218641"/>
                    <a:pt x="254496" y="1217765"/>
                    <a:pt x="253911" y="1217181"/>
                  </a:cubicBezTo>
                  <a:cubicBezTo>
                    <a:pt x="253327" y="1216597"/>
                    <a:pt x="252451" y="1216304"/>
                    <a:pt x="251283" y="1216304"/>
                  </a:cubicBezTo>
                  <a:lnTo>
                    <a:pt x="247777" y="1212799"/>
                  </a:lnTo>
                  <a:cubicBezTo>
                    <a:pt x="246609" y="1211631"/>
                    <a:pt x="244856" y="1211047"/>
                    <a:pt x="242520" y="1211047"/>
                  </a:cubicBezTo>
                  <a:cubicBezTo>
                    <a:pt x="241351" y="1209878"/>
                    <a:pt x="241351" y="1208126"/>
                    <a:pt x="242520" y="1205789"/>
                  </a:cubicBezTo>
                  <a:cubicBezTo>
                    <a:pt x="260046" y="1220978"/>
                    <a:pt x="276988" y="1229157"/>
                    <a:pt x="293345" y="1230325"/>
                  </a:cubicBezTo>
                  <a:cubicBezTo>
                    <a:pt x="293345" y="1226820"/>
                    <a:pt x="292761" y="1223899"/>
                    <a:pt x="291592" y="1221562"/>
                  </a:cubicBezTo>
                  <a:lnTo>
                    <a:pt x="275819" y="1214552"/>
                  </a:lnTo>
                  <a:lnTo>
                    <a:pt x="260046" y="1202284"/>
                  </a:lnTo>
                  <a:cubicBezTo>
                    <a:pt x="264719" y="1202284"/>
                    <a:pt x="267056" y="1203452"/>
                    <a:pt x="267056" y="1205789"/>
                  </a:cubicBezTo>
                  <a:cubicBezTo>
                    <a:pt x="278740" y="1210463"/>
                    <a:pt x="292761" y="1218641"/>
                    <a:pt x="309118" y="1230325"/>
                  </a:cubicBezTo>
                  <a:lnTo>
                    <a:pt x="317557" y="1236232"/>
                  </a:lnTo>
                  <a:lnTo>
                    <a:pt x="326276" y="1235609"/>
                  </a:lnTo>
                  <a:lnTo>
                    <a:pt x="321387" y="1232078"/>
                  </a:lnTo>
                  <a:lnTo>
                    <a:pt x="322263" y="1231201"/>
                  </a:lnTo>
                  <a:lnTo>
                    <a:pt x="323139" y="1230325"/>
                  </a:lnTo>
                  <a:lnTo>
                    <a:pt x="329485" y="1234292"/>
                  </a:lnTo>
                  <a:lnTo>
                    <a:pt x="345923" y="1226820"/>
                  </a:lnTo>
                  <a:cubicBezTo>
                    <a:pt x="348260" y="1223315"/>
                    <a:pt x="351765" y="1222147"/>
                    <a:pt x="356439" y="1223315"/>
                  </a:cubicBezTo>
                  <a:cubicBezTo>
                    <a:pt x="358775" y="1223315"/>
                    <a:pt x="359944" y="1222147"/>
                    <a:pt x="359944" y="1219810"/>
                  </a:cubicBezTo>
                  <a:cubicBezTo>
                    <a:pt x="364617" y="1216304"/>
                    <a:pt x="370167" y="1212799"/>
                    <a:pt x="376594" y="1209294"/>
                  </a:cubicBezTo>
                  <a:cubicBezTo>
                    <a:pt x="383020" y="1205789"/>
                    <a:pt x="388570" y="1202284"/>
                    <a:pt x="393243" y="1198778"/>
                  </a:cubicBezTo>
                  <a:cubicBezTo>
                    <a:pt x="397917" y="1194105"/>
                    <a:pt x="411938" y="1181837"/>
                    <a:pt x="435306" y="1161974"/>
                  </a:cubicBezTo>
                  <a:cubicBezTo>
                    <a:pt x="438811" y="1158469"/>
                    <a:pt x="442900" y="1152627"/>
                    <a:pt x="447574" y="1144448"/>
                  </a:cubicBezTo>
                  <a:cubicBezTo>
                    <a:pt x="449911" y="1144448"/>
                    <a:pt x="452540" y="1143572"/>
                    <a:pt x="455460" y="1141819"/>
                  </a:cubicBezTo>
                  <a:cubicBezTo>
                    <a:pt x="458381" y="1140066"/>
                    <a:pt x="461010" y="1139190"/>
                    <a:pt x="463347" y="1139190"/>
                  </a:cubicBezTo>
                  <a:cubicBezTo>
                    <a:pt x="471526" y="1139190"/>
                    <a:pt x="475615" y="1136269"/>
                    <a:pt x="475615" y="1130427"/>
                  </a:cubicBezTo>
                  <a:cubicBezTo>
                    <a:pt x="469773" y="1133932"/>
                    <a:pt x="465684" y="1136269"/>
                    <a:pt x="463347" y="1137437"/>
                  </a:cubicBezTo>
                  <a:cubicBezTo>
                    <a:pt x="462179" y="1136269"/>
                    <a:pt x="461594" y="1134224"/>
                    <a:pt x="461594" y="1131303"/>
                  </a:cubicBezTo>
                  <a:cubicBezTo>
                    <a:pt x="461594" y="1128382"/>
                    <a:pt x="462179" y="1126922"/>
                    <a:pt x="463347" y="1126922"/>
                  </a:cubicBezTo>
                  <a:cubicBezTo>
                    <a:pt x="470358" y="1124585"/>
                    <a:pt x="473863" y="1121664"/>
                    <a:pt x="473863" y="1118159"/>
                  </a:cubicBezTo>
                  <a:cubicBezTo>
                    <a:pt x="475031" y="1112317"/>
                    <a:pt x="475615" y="1104722"/>
                    <a:pt x="475615" y="1095375"/>
                  </a:cubicBezTo>
                  <a:cubicBezTo>
                    <a:pt x="476784" y="1091870"/>
                    <a:pt x="477368" y="1087780"/>
                    <a:pt x="477368" y="1083107"/>
                  </a:cubicBezTo>
                  <a:cubicBezTo>
                    <a:pt x="480873" y="1085444"/>
                    <a:pt x="482626" y="1088365"/>
                    <a:pt x="482626" y="1091870"/>
                  </a:cubicBezTo>
                  <a:cubicBezTo>
                    <a:pt x="487299" y="1087196"/>
                    <a:pt x="489636" y="1083107"/>
                    <a:pt x="489636" y="1079602"/>
                  </a:cubicBezTo>
                  <a:cubicBezTo>
                    <a:pt x="489636" y="1077265"/>
                    <a:pt x="488760" y="1074928"/>
                    <a:pt x="487008" y="1072591"/>
                  </a:cubicBezTo>
                  <a:lnTo>
                    <a:pt x="485231" y="1069749"/>
                  </a:lnTo>
                  <a:lnTo>
                    <a:pt x="484378" y="1072591"/>
                  </a:lnTo>
                  <a:cubicBezTo>
                    <a:pt x="484378" y="1073760"/>
                    <a:pt x="484670" y="1075804"/>
                    <a:pt x="485254" y="1078725"/>
                  </a:cubicBezTo>
                  <a:cubicBezTo>
                    <a:pt x="485839" y="1081646"/>
                    <a:pt x="484963" y="1083691"/>
                    <a:pt x="482626" y="1084859"/>
                  </a:cubicBezTo>
                  <a:cubicBezTo>
                    <a:pt x="481458" y="1083691"/>
                    <a:pt x="480873" y="1081354"/>
                    <a:pt x="480873" y="1077849"/>
                  </a:cubicBezTo>
                  <a:lnTo>
                    <a:pt x="480873" y="1072591"/>
                  </a:lnTo>
                  <a:lnTo>
                    <a:pt x="480564" y="1071045"/>
                  </a:lnTo>
                  <a:lnTo>
                    <a:pt x="479121" y="1076096"/>
                  </a:lnTo>
                  <a:lnTo>
                    <a:pt x="478098" y="1065873"/>
                  </a:lnTo>
                  <a:lnTo>
                    <a:pt x="475615" y="1070839"/>
                  </a:lnTo>
                  <a:cubicBezTo>
                    <a:pt x="476784" y="1073176"/>
                    <a:pt x="477368" y="1074928"/>
                    <a:pt x="477368" y="1076096"/>
                  </a:cubicBezTo>
                  <a:lnTo>
                    <a:pt x="472461" y="1073643"/>
                  </a:lnTo>
                  <a:lnTo>
                    <a:pt x="473863" y="1077849"/>
                  </a:lnTo>
                  <a:lnTo>
                    <a:pt x="459842" y="1083107"/>
                  </a:lnTo>
                  <a:lnTo>
                    <a:pt x="461594" y="1076096"/>
                  </a:lnTo>
                  <a:lnTo>
                    <a:pt x="462471" y="1072591"/>
                  </a:lnTo>
                  <a:lnTo>
                    <a:pt x="464291" y="1071782"/>
                  </a:lnTo>
                  <a:lnTo>
                    <a:pt x="469214" y="1063904"/>
                  </a:lnTo>
                  <a:lnTo>
                    <a:pt x="463347" y="1065581"/>
                  </a:lnTo>
                  <a:cubicBezTo>
                    <a:pt x="457505" y="1066749"/>
                    <a:pt x="454584" y="1069670"/>
                    <a:pt x="454584" y="1074344"/>
                  </a:cubicBezTo>
                  <a:cubicBezTo>
                    <a:pt x="454584" y="1064997"/>
                    <a:pt x="455168" y="1059155"/>
                    <a:pt x="456337" y="1056818"/>
                  </a:cubicBezTo>
                  <a:cubicBezTo>
                    <a:pt x="457505" y="1054481"/>
                    <a:pt x="460426" y="1052729"/>
                    <a:pt x="465100" y="1051560"/>
                  </a:cubicBezTo>
                  <a:lnTo>
                    <a:pt x="463347" y="1060323"/>
                  </a:lnTo>
                  <a:cubicBezTo>
                    <a:pt x="464516" y="1059155"/>
                    <a:pt x="466268" y="1057986"/>
                    <a:pt x="468605" y="1056818"/>
                  </a:cubicBezTo>
                  <a:cubicBezTo>
                    <a:pt x="470942" y="1055649"/>
                    <a:pt x="472694" y="1054481"/>
                    <a:pt x="473863" y="1053313"/>
                  </a:cubicBezTo>
                  <a:lnTo>
                    <a:pt x="474467" y="1056334"/>
                  </a:lnTo>
                  <a:lnTo>
                    <a:pt x="477542" y="1053875"/>
                  </a:lnTo>
                  <a:lnTo>
                    <a:pt x="477806" y="1046741"/>
                  </a:lnTo>
                  <a:cubicBezTo>
                    <a:pt x="478098" y="1043527"/>
                    <a:pt x="478536" y="1041045"/>
                    <a:pt x="479121" y="1039292"/>
                  </a:cubicBezTo>
                  <a:cubicBezTo>
                    <a:pt x="481458" y="1027608"/>
                    <a:pt x="483210" y="1021766"/>
                    <a:pt x="484378" y="1021766"/>
                  </a:cubicBezTo>
                  <a:lnTo>
                    <a:pt x="482626" y="1041045"/>
                  </a:lnTo>
                  <a:lnTo>
                    <a:pt x="482626" y="1049807"/>
                  </a:lnTo>
                  <a:lnTo>
                    <a:pt x="484378" y="1039292"/>
                  </a:lnTo>
                  <a:lnTo>
                    <a:pt x="487884" y="1039292"/>
                  </a:lnTo>
                  <a:lnTo>
                    <a:pt x="489636" y="1049807"/>
                  </a:lnTo>
                  <a:lnTo>
                    <a:pt x="489771" y="1049807"/>
                  </a:lnTo>
                  <a:cubicBezTo>
                    <a:pt x="490018" y="1046594"/>
                    <a:pt x="490266" y="1043381"/>
                    <a:pt x="490513" y="1040168"/>
                  </a:cubicBezTo>
                  <a:cubicBezTo>
                    <a:pt x="491097" y="1036079"/>
                    <a:pt x="491389" y="1032282"/>
                    <a:pt x="491389" y="1028776"/>
                  </a:cubicBezTo>
                  <a:lnTo>
                    <a:pt x="494791" y="1020838"/>
                  </a:lnTo>
                  <a:lnTo>
                    <a:pt x="493141" y="1020013"/>
                  </a:lnTo>
                  <a:cubicBezTo>
                    <a:pt x="495478" y="1017676"/>
                    <a:pt x="496646" y="1013587"/>
                    <a:pt x="496646" y="1007745"/>
                  </a:cubicBezTo>
                  <a:lnTo>
                    <a:pt x="496646" y="993724"/>
                  </a:lnTo>
                  <a:cubicBezTo>
                    <a:pt x="493141" y="990219"/>
                    <a:pt x="493141" y="987298"/>
                    <a:pt x="496646" y="984961"/>
                  </a:cubicBezTo>
                  <a:cubicBezTo>
                    <a:pt x="497815" y="983793"/>
                    <a:pt x="498107" y="982624"/>
                    <a:pt x="497523" y="981456"/>
                  </a:cubicBezTo>
                  <a:cubicBezTo>
                    <a:pt x="496939" y="980288"/>
                    <a:pt x="495478" y="979119"/>
                    <a:pt x="493141" y="977951"/>
                  </a:cubicBezTo>
                  <a:cubicBezTo>
                    <a:pt x="489636" y="976782"/>
                    <a:pt x="487884" y="974154"/>
                    <a:pt x="487884" y="970064"/>
                  </a:cubicBezTo>
                  <a:lnTo>
                    <a:pt x="487884" y="962178"/>
                  </a:lnTo>
                  <a:lnTo>
                    <a:pt x="491389" y="962178"/>
                  </a:lnTo>
                  <a:lnTo>
                    <a:pt x="491389" y="972693"/>
                  </a:lnTo>
                  <a:lnTo>
                    <a:pt x="496646" y="972693"/>
                  </a:lnTo>
                  <a:lnTo>
                    <a:pt x="498399" y="960425"/>
                  </a:lnTo>
                  <a:cubicBezTo>
                    <a:pt x="498399" y="959256"/>
                    <a:pt x="497523" y="958380"/>
                    <a:pt x="495770" y="957796"/>
                  </a:cubicBezTo>
                  <a:cubicBezTo>
                    <a:pt x="494018" y="957212"/>
                    <a:pt x="492557" y="956920"/>
                    <a:pt x="491389" y="956920"/>
                  </a:cubicBezTo>
                  <a:cubicBezTo>
                    <a:pt x="489052" y="954583"/>
                    <a:pt x="487884" y="952246"/>
                    <a:pt x="487884" y="949909"/>
                  </a:cubicBezTo>
                  <a:cubicBezTo>
                    <a:pt x="489052" y="949909"/>
                    <a:pt x="490513" y="950786"/>
                    <a:pt x="492265" y="952538"/>
                  </a:cubicBezTo>
                  <a:cubicBezTo>
                    <a:pt x="494018" y="954291"/>
                    <a:pt x="497231" y="953999"/>
                    <a:pt x="501904" y="951662"/>
                  </a:cubicBezTo>
                  <a:cubicBezTo>
                    <a:pt x="500736" y="950493"/>
                    <a:pt x="499860" y="947572"/>
                    <a:pt x="499276" y="942899"/>
                  </a:cubicBezTo>
                  <a:cubicBezTo>
                    <a:pt x="498691" y="938225"/>
                    <a:pt x="496646" y="934720"/>
                    <a:pt x="493141" y="932383"/>
                  </a:cubicBezTo>
                  <a:cubicBezTo>
                    <a:pt x="491973" y="931215"/>
                    <a:pt x="491681" y="929462"/>
                    <a:pt x="492265" y="927125"/>
                  </a:cubicBezTo>
                  <a:cubicBezTo>
                    <a:pt x="492849" y="924789"/>
                    <a:pt x="492557" y="922452"/>
                    <a:pt x="491389" y="920115"/>
                  </a:cubicBezTo>
                  <a:cubicBezTo>
                    <a:pt x="492557" y="918947"/>
                    <a:pt x="493141" y="916026"/>
                    <a:pt x="493141" y="911352"/>
                  </a:cubicBezTo>
                  <a:lnTo>
                    <a:pt x="487884" y="909599"/>
                  </a:lnTo>
                  <a:cubicBezTo>
                    <a:pt x="487884" y="907263"/>
                    <a:pt x="488468" y="906094"/>
                    <a:pt x="489636" y="906094"/>
                  </a:cubicBezTo>
                  <a:lnTo>
                    <a:pt x="489636" y="904342"/>
                  </a:lnTo>
                  <a:cubicBezTo>
                    <a:pt x="489636" y="905510"/>
                    <a:pt x="490221" y="906678"/>
                    <a:pt x="491389" y="907847"/>
                  </a:cubicBezTo>
                  <a:lnTo>
                    <a:pt x="493141" y="860527"/>
                  </a:lnTo>
                  <a:lnTo>
                    <a:pt x="489636" y="860527"/>
                  </a:lnTo>
                  <a:cubicBezTo>
                    <a:pt x="487299" y="862864"/>
                    <a:pt x="484963" y="862864"/>
                    <a:pt x="482626" y="860527"/>
                  </a:cubicBezTo>
                  <a:cubicBezTo>
                    <a:pt x="483794" y="860527"/>
                    <a:pt x="484670" y="860235"/>
                    <a:pt x="485254" y="859650"/>
                  </a:cubicBezTo>
                  <a:cubicBezTo>
                    <a:pt x="485839" y="859066"/>
                    <a:pt x="486715" y="858774"/>
                    <a:pt x="487884" y="858774"/>
                  </a:cubicBezTo>
                  <a:cubicBezTo>
                    <a:pt x="491389" y="857606"/>
                    <a:pt x="493726" y="856437"/>
                    <a:pt x="494894" y="855269"/>
                  </a:cubicBezTo>
                  <a:cubicBezTo>
                    <a:pt x="496062" y="854101"/>
                    <a:pt x="495478" y="851764"/>
                    <a:pt x="493141" y="848258"/>
                  </a:cubicBezTo>
                  <a:lnTo>
                    <a:pt x="491389" y="848258"/>
                  </a:lnTo>
                  <a:cubicBezTo>
                    <a:pt x="492557" y="844753"/>
                    <a:pt x="492849" y="840664"/>
                    <a:pt x="492265" y="835990"/>
                  </a:cubicBezTo>
                  <a:cubicBezTo>
                    <a:pt x="491681" y="831317"/>
                    <a:pt x="491389" y="828396"/>
                    <a:pt x="491389" y="827227"/>
                  </a:cubicBezTo>
                  <a:cubicBezTo>
                    <a:pt x="490221" y="826059"/>
                    <a:pt x="490221" y="824014"/>
                    <a:pt x="491389" y="821093"/>
                  </a:cubicBezTo>
                  <a:cubicBezTo>
                    <a:pt x="492557" y="818172"/>
                    <a:pt x="493141" y="816128"/>
                    <a:pt x="493141" y="814959"/>
                  </a:cubicBezTo>
                  <a:cubicBezTo>
                    <a:pt x="496646" y="818464"/>
                    <a:pt x="497815" y="823430"/>
                    <a:pt x="496646" y="829856"/>
                  </a:cubicBezTo>
                  <a:cubicBezTo>
                    <a:pt x="495478" y="836282"/>
                    <a:pt x="495478" y="840664"/>
                    <a:pt x="496646" y="843001"/>
                  </a:cubicBezTo>
                  <a:cubicBezTo>
                    <a:pt x="497815" y="841832"/>
                    <a:pt x="499567" y="841248"/>
                    <a:pt x="501904" y="841248"/>
                  </a:cubicBezTo>
                  <a:cubicBezTo>
                    <a:pt x="501904" y="842417"/>
                    <a:pt x="502489" y="843585"/>
                    <a:pt x="503657" y="844753"/>
                  </a:cubicBezTo>
                  <a:cubicBezTo>
                    <a:pt x="504825" y="845922"/>
                    <a:pt x="505409" y="847090"/>
                    <a:pt x="505409" y="848258"/>
                  </a:cubicBezTo>
                  <a:lnTo>
                    <a:pt x="498399" y="851764"/>
                  </a:lnTo>
                  <a:cubicBezTo>
                    <a:pt x="499567" y="851764"/>
                    <a:pt x="500444" y="852056"/>
                    <a:pt x="501028" y="852640"/>
                  </a:cubicBezTo>
                  <a:lnTo>
                    <a:pt x="501904" y="853516"/>
                  </a:lnTo>
                  <a:cubicBezTo>
                    <a:pt x="506578" y="858190"/>
                    <a:pt x="507746" y="863448"/>
                    <a:pt x="505409" y="869290"/>
                  </a:cubicBezTo>
                  <a:cubicBezTo>
                    <a:pt x="504241" y="871626"/>
                    <a:pt x="503657" y="874548"/>
                    <a:pt x="503657" y="878053"/>
                  </a:cubicBezTo>
                  <a:cubicBezTo>
                    <a:pt x="503657" y="881558"/>
                    <a:pt x="504825" y="886231"/>
                    <a:pt x="507162" y="892074"/>
                  </a:cubicBezTo>
                  <a:cubicBezTo>
                    <a:pt x="503657" y="892074"/>
                    <a:pt x="501612" y="891489"/>
                    <a:pt x="501028" y="890321"/>
                  </a:cubicBezTo>
                  <a:cubicBezTo>
                    <a:pt x="500444" y="889152"/>
                    <a:pt x="499567" y="886231"/>
                    <a:pt x="498399" y="881558"/>
                  </a:cubicBezTo>
                  <a:lnTo>
                    <a:pt x="498399" y="892074"/>
                  </a:lnTo>
                  <a:cubicBezTo>
                    <a:pt x="498399" y="894410"/>
                    <a:pt x="498983" y="897623"/>
                    <a:pt x="500152" y="901713"/>
                  </a:cubicBezTo>
                  <a:cubicBezTo>
                    <a:pt x="501320" y="905802"/>
                    <a:pt x="501904" y="909015"/>
                    <a:pt x="501904" y="911352"/>
                  </a:cubicBezTo>
                  <a:cubicBezTo>
                    <a:pt x="501904" y="910184"/>
                    <a:pt x="503073" y="908431"/>
                    <a:pt x="505409" y="906094"/>
                  </a:cubicBezTo>
                  <a:cubicBezTo>
                    <a:pt x="508915" y="907263"/>
                    <a:pt x="509791" y="909599"/>
                    <a:pt x="508039" y="913105"/>
                  </a:cubicBezTo>
                  <a:cubicBezTo>
                    <a:pt x="506286" y="916610"/>
                    <a:pt x="505409" y="918947"/>
                    <a:pt x="505409" y="920115"/>
                  </a:cubicBezTo>
                  <a:lnTo>
                    <a:pt x="505409" y="935888"/>
                  </a:lnTo>
                  <a:cubicBezTo>
                    <a:pt x="510083" y="935888"/>
                    <a:pt x="513004" y="935304"/>
                    <a:pt x="514172" y="934136"/>
                  </a:cubicBezTo>
                  <a:lnTo>
                    <a:pt x="515925" y="918362"/>
                  </a:lnTo>
                  <a:cubicBezTo>
                    <a:pt x="521767" y="914857"/>
                    <a:pt x="525272" y="911936"/>
                    <a:pt x="526441" y="909599"/>
                  </a:cubicBezTo>
                  <a:cubicBezTo>
                    <a:pt x="520599" y="909599"/>
                    <a:pt x="516509" y="908431"/>
                    <a:pt x="514172" y="906094"/>
                  </a:cubicBezTo>
                  <a:lnTo>
                    <a:pt x="521183" y="897331"/>
                  </a:lnTo>
                  <a:cubicBezTo>
                    <a:pt x="525857" y="903173"/>
                    <a:pt x="530530" y="906678"/>
                    <a:pt x="535204" y="907847"/>
                  </a:cubicBezTo>
                  <a:cubicBezTo>
                    <a:pt x="535204" y="909015"/>
                    <a:pt x="534620" y="911060"/>
                    <a:pt x="533451" y="913981"/>
                  </a:cubicBezTo>
                  <a:cubicBezTo>
                    <a:pt x="532283" y="916902"/>
                    <a:pt x="528193" y="918362"/>
                    <a:pt x="521183" y="918362"/>
                  </a:cubicBezTo>
                  <a:cubicBezTo>
                    <a:pt x="523520" y="920699"/>
                    <a:pt x="524688" y="922452"/>
                    <a:pt x="524688" y="923620"/>
                  </a:cubicBezTo>
                  <a:cubicBezTo>
                    <a:pt x="524688" y="925957"/>
                    <a:pt x="523520" y="928294"/>
                    <a:pt x="521183" y="930631"/>
                  </a:cubicBezTo>
                  <a:cubicBezTo>
                    <a:pt x="518846" y="932967"/>
                    <a:pt x="518846" y="934720"/>
                    <a:pt x="521183" y="935888"/>
                  </a:cubicBezTo>
                  <a:lnTo>
                    <a:pt x="526441" y="932383"/>
                  </a:lnTo>
                  <a:cubicBezTo>
                    <a:pt x="527609" y="932383"/>
                    <a:pt x="529362" y="932967"/>
                    <a:pt x="531699" y="934136"/>
                  </a:cubicBezTo>
                  <a:cubicBezTo>
                    <a:pt x="534035" y="935304"/>
                    <a:pt x="535788" y="935888"/>
                    <a:pt x="536956" y="935888"/>
                  </a:cubicBezTo>
                  <a:cubicBezTo>
                    <a:pt x="539293" y="934720"/>
                    <a:pt x="540462" y="932967"/>
                    <a:pt x="540462" y="930631"/>
                  </a:cubicBezTo>
                  <a:lnTo>
                    <a:pt x="540462" y="892074"/>
                  </a:lnTo>
                  <a:lnTo>
                    <a:pt x="540462" y="883311"/>
                  </a:lnTo>
                  <a:cubicBezTo>
                    <a:pt x="540462" y="882142"/>
                    <a:pt x="541630" y="880974"/>
                    <a:pt x="543967" y="879805"/>
                  </a:cubicBezTo>
                  <a:lnTo>
                    <a:pt x="535204" y="876300"/>
                  </a:lnTo>
                  <a:cubicBezTo>
                    <a:pt x="534035" y="873963"/>
                    <a:pt x="534620" y="872503"/>
                    <a:pt x="536956" y="871919"/>
                  </a:cubicBezTo>
                  <a:cubicBezTo>
                    <a:pt x="539293" y="871334"/>
                    <a:pt x="541630" y="869874"/>
                    <a:pt x="543967" y="867537"/>
                  </a:cubicBezTo>
                  <a:cubicBezTo>
                    <a:pt x="543967" y="865200"/>
                    <a:pt x="543382" y="863156"/>
                    <a:pt x="542214" y="861403"/>
                  </a:cubicBezTo>
                  <a:cubicBezTo>
                    <a:pt x="541046" y="859650"/>
                    <a:pt x="538709" y="857606"/>
                    <a:pt x="535204" y="855269"/>
                  </a:cubicBezTo>
                  <a:lnTo>
                    <a:pt x="540462" y="853516"/>
                  </a:lnTo>
                  <a:lnTo>
                    <a:pt x="543967" y="851764"/>
                  </a:lnTo>
                  <a:cubicBezTo>
                    <a:pt x="540462" y="850595"/>
                    <a:pt x="538417" y="848843"/>
                    <a:pt x="537833" y="846506"/>
                  </a:cubicBezTo>
                  <a:cubicBezTo>
                    <a:pt x="537249" y="844169"/>
                    <a:pt x="538125" y="841832"/>
                    <a:pt x="540462" y="839495"/>
                  </a:cubicBezTo>
                  <a:lnTo>
                    <a:pt x="540462" y="832485"/>
                  </a:lnTo>
                  <a:lnTo>
                    <a:pt x="540462" y="827227"/>
                  </a:lnTo>
                  <a:lnTo>
                    <a:pt x="550977" y="827227"/>
                  </a:lnTo>
                  <a:cubicBezTo>
                    <a:pt x="550977" y="828396"/>
                    <a:pt x="551269" y="829856"/>
                    <a:pt x="551854" y="831609"/>
                  </a:cubicBezTo>
                  <a:cubicBezTo>
                    <a:pt x="552438" y="833361"/>
                    <a:pt x="552730" y="835406"/>
                    <a:pt x="552730" y="837743"/>
                  </a:cubicBezTo>
                  <a:lnTo>
                    <a:pt x="554482" y="837743"/>
                  </a:lnTo>
                  <a:cubicBezTo>
                    <a:pt x="554482" y="835406"/>
                    <a:pt x="555067" y="833946"/>
                    <a:pt x="556235" y="833361"/>
                  </a:cubicBezTo>
                  <a:cubicBezTo>
                    <a:pt x="557404" y="832777"/>
                    <a:pt x="557988" y="831901"/>
                    <a:pt x="557988" y="830732"/>
                  </a:cubicBezTo>
                  <a:lnTo>
                    <a:pt x="559740" y="830732"/>
                  </a:lnTo>
                  <a:cubicBezTo>
                    <a:pt x="562077" y="833069"/>
                    <a:pt x="563245" y="837159"/>
                    <a:pt x="563245" y="843001"/>
                  </a:cubicBezTo>
                  <a:cubicBezTo>
                    <a:pt x="562077" y="844169"/>
                    <a:pt x="562661" y="846506"/>
                    <a:pt x="564998" y="850011"/>
                  </a:cubicBezTo>
                  <a:cubicBezTo>
                    <a:pt x="567335" y="848843"/>
                    <a:pt x="568211" y="845922"/>
                    <a:pt x="567627" y="841248"/>
                  </a:cubicBezTo>
                  <a:cubicBezTo>
                    <a:pt x="567043" y="836575"/>
                    <a:pt x="569087" y="833654"/>
                    <a:pt x="573761" y="832485"/>
                  </a:cubicBezTo>
                  <a:cubicBezTo>
                    <a:pt x="573761" y="838327"/>
                    <a:pt x="574053" y="842124"/>
                    <a:pt x="574637" y="843877"/>
                  </a:cubicBezTo>
                  <a:cubicBezTo>
                    <a:pt x="575222" y="845630"/>
                    <a:pt x="576682" y="847090"/>
                    <a:pt x="579019" y="848258"/>
                  </a:cubicBezTo>
                  <a:cubicBezTo>
                    <a:pt x="579019" y="845922"/>
                    <a:pt x="579311" y="843585"/>
                    <a:pt x="579895" y="841248"/>
                  </a:cubicBezTo>
                  <a:cubicBezTo>
                    <a:pt x="580479" y="838911"/>
                    <a:pt x="580772" y="836575"/>
                    <a:pt x="580772" y="834238"/>
                  </a:cubicBezTo>
                  <a:cubicBezTo>
                    <a:pt x="580772" y="829564"/>
                    <a:pt x="580187" y="827227"/>
                    <a:pt x="579019" y="827227"/>
                  </a:cubicBezTo>
                  <a:cubicBezTo>
                    <a:pt x="573177" y="823722"/>
                    <a:pt x="574345" y="820801"/>
                    <a:pt x="582524" y="818464"/>
                  </a:cubicBezTo>
                  <a:cubicBezTo>
                    <a:pt x="584861" y="818464"/>
                    <a:pt x="586613" y="819341"/>
                    <a:pt x="587782" y="821093"/>
                  </a:cubicBezTo>
                  <a:cubicBezTo>
                    <a:pt x="588950" y="822846"/>
                    <a:pt x="588950" y="824306"/>
                    <a:pt x="587782" y="825475"/>
                  </a:cubicBezTo>
                  <a:cubicBezTo>
                    <a:pt x="586613" y="826643"/>
                    <a:pt x="586029" y="828980"/>
                    <a:pt x="586029" y="832485"/>
                  </a:cubicBezTo>
                  <a:lnTo>
                    <a:pt x="588658" y="836867"/>
                  </a:lnTo>
                  <a:cubicBezTo>
                    <a:pt x="590411" y="839788"/>
                    <a:pt x="588366" y="842417"/>
                    <a:pt x="582524" y="844753"/>
                  </a:cubicBezTo>
                  <a:cubicBezTo>
                    <a:pt x="583692" y="845922"/>
                    <a:pt x="584568" y="847674"/>
                    <a:pt x="585153" y="850011"/>
                  </a:cubicBezTo>
                  <a:cubicBezTo>
                    <a:pt x="585737" y="852348"/>
                    <a:pt x="586613" y="854101"/>
                    <a:pt x="587782" y="855269"/>
                  </a:cubicBezTo>
                  <a:cubicBezTo>
                    <a:pt x="590118" y="863448"/>
                    <a:pt x="590118" y="868121"/>
                    <a:pt x="587782" y="869290"/>
                  </a:cubicBezTo>
                  <a:cubicBezTo>
                    <a:pt x="586613" y="870458"/>
                    <a:pt x="586321" y="872211"/>
                    <a:pt x="586905" y="874548"/>
                  </a:cubicBezTo>
                  <a:lnTo>
                    <a:pt x="587782" y="878053"/>
                  </a:lnTo>
                  <a:cubicBezTo>
                    <a:pt x="590118" y="880389"/>
                    <a:pt x="590703" y="883018"/>
                    <a:pt x="589534" y="885939"/>
                  </a:cubicBezTo>
                  <a:cubicBezTo>
                    <a:pt x="588366" y="888860"/>
                    <a:pt x="586029" y="890905"/>
                    <a:pt x="582524" y="892074"/>
                  </a:cubicBezTo>
                  <a:lnTo>
                    <a:pt x="587782" y="892074"/>
                  </a:lnTo>
                  <a:lnTo>
                    <a:pt x="586029" y="906094"/>
                  </a:lnTo>
                  <a:lnTo>
                    <a:pt x="600050" y="906094"/>
                  </a:lnTo>
                  <a:lnTo>
                    <a:pt x="600050" y="900836"/>
                  </a:lnTo>
                  <a:lnTo>
                    <a:pt x="605308" y="900836"/>
                  </a:lnTo>
                  <a:lnTo>
                    <a:pt x="602679" y="895579"/>
                  </a:lnTo>
                  <a:cubicBezTo>
                    <a:pt x="602095" y="894410"/>
                    <a:pt x="601218" y="893242"/>
                    <a:pt x="600050" y="892074"/>
                  </a:cubicBezTo>
                  <a:lnTo>
                    <a:pt x="604431" y="892074"/>
                  </a:lnTo>
                  <a:cubicBezTo>
                    <a:pt x="606184" y="892074"/>
                    <a:pt x="607645" y="891489"/>
                    <a:pt x="608813" y="890321"/>
                  </a:cubicBezTo>
                  <a:cubicBezTo>
                    <a:pt x="609981" y="890321"/>
                    <a:pt x="610858" y="889737"/>
                    <a:pt x="611442" y="888568"/>
                  </a:cubicBezTo>
                  <a:cubicBezTo>
                    <a:pt x="612026" y="887400"/>
                    <a:pt x="611734" y="886816"/>
                    <a:pt x="610565" y="886816"/>
                  </a:cubicBezTo>
                  <a:cubicBezTo>
                    <a:pt x="610565" y="880974"/>
                    <a:pt x="611150" y="874255"/>
                    <a:pt x="612318" y="866661"/>
                  </a:cubicBezTo>
                  <a:cubicBezTo>
                    <a:pt x="613486" y="859066"/>
                    <a:pt x="612902" y="852932"/>
                    <a:pt x="610565" y="848258"/>
                  </a:cubicBezTo>
                  <a:cubicBezTo>
                    <a:pt x="609397" y="847090"/>
                    <a:pt x="608813" y="844169"/>
                    <a:pt x="608813" y="839495"/>
                  </a:cubicBezTo>
                  <a:cubicBezTo>
                    <a:pt x="608813" y="838327"/>
                    <a:pt x="609105" y="836575"/>
                    <a:pt x="609689" y="834238"/>
                  </a:cubicBezTo>
                  <a:cubicBezTo>
                    <a:pt x="610273" y="831901"/>
                    <a:pt x="609981" y="829564"/>
                    <a:pt x="608813" y="827227"/>
                  </a:cubicBezTo>
                  <a:cubicBezTo>
                    <a:pt x="607645" y="824891"/>
                    <a:pt x="607352" y="821970"/>
                    <a:pt x="607937" y="818464"/>
                  </a:cubicBezTo>
                  <a:cubicBezTo>
                    <a:pt x="608521" y="814959"/>
                    <a:pt x="608813" y="811454"/>
                    <a:pt x="608813" y="807949"/>
                  </a:cubicBezTo>
                  <a:cubicBezTo>
                    <a:pt x="608813" y="806780"/>
                    <a:pt x="608229" y="805320"/>
                    <a:pt x="607060" y="803567"/>
                  </a:cubicBezTo>
                  <a:cubicBezTo>
                    <a:pt x="605892" y="801815"/>
                    <a:pt x="605308" y="799186"/>
                    <a:pt x="605308" y="795681"/>
                  </a:cubicBezTo>
                  <a:cubicBezTo>
                    <a:pt x="605308" y="793344"/>
                    <a:pt x="604723" y="791883"/>
                    <a:pt x="603555" y="791299"/>
                  </a:cubicBezTo>
                  <a:cubicBezTo>
                    <a:pt x="602387" y="790715"/>
                    <a:pt x="600050" y="790423"/>
                    <a:pt x="596545" y="790423"/>
                  </a:cubicBezTo>
                  <a:cubicBezTo>
                    <a:pt x="594208" y="784581"/>
                    <a:pt x="593040" y="779907"/>
                    <a:pt x="593040" y="776402"/>
                  </a:cubicBezTo>
                  <a:cubicBezTo>
                    <a:pt x="593040" y="769391"/>
                    <a:pt x="594208" y="762381"/>
                    <a:pt x="596545" y="755371"/>
                  </a:cubicBezTo>
                  <a:cubicBezTo>
                    <a:pt x="598882" y="748360"/>
                    <a:pt x="600634" y="743687"/>
                    <a:pt x="601803" y="741350"/>
                  </a:cubicBezTo>
                  <a:cubicBezTo>
                    <a:pt x="595960" y="739013"/>
                    <a:pt x="590703" y="739013"/>
                    <a:pt x="586029" y="741350"/>
                  </a:cubicBezTo>
                  <a:cubicBezTo>
                    <a:pt x="583692" y="739013"/>
                    <a:pt x="582524" y="736092"/>
                    <a:pt x="582524" y="732587"/>
                  </a:cubicBezTo>
                  <a:cubicBezTo>
                    <a:pt x="580187" y="733755"/>
                    <a:pt x="579311" y="734924"/>
                    <a:pt x="579895" y="736092"/>
                  </a:cubicBezTo>
                  <a:cubicBezTo>
                    <a:pt x="580479" y="737260"/>
                    <a:pt x="580772" y="738429"/>
                    <a:pt x="580772" y="739597"/>
                  </a:cubicBezTo>
                  <a:lnTo>
                    <a:pt x="579019" y="741350"/>
                  </a:lnTo>
                  <a:lnTo>
                    <a:pt x="573761" y="739597"/>
                  </a:lnTo>
                  <a:cubicBezTo>
                    <a:pt x="572592" y="737260"/>
                    <a:pt x="574345" y="733755"/>
                    <a:pt x="579019" y="729082"/>
                  </a:cubicBezTo>
                  <a:cubicBezTo>
                    <a:pt x="574345" y="730250"/>
                    <a:pt x="571717" y="731711"/>
                    <a:pt x="571132" y="733463"/>
                  </a:cubicBezTo>
                  <a:cubicBezTo>
                    <a:pt x="570548" y="735216"/>
                    <a:pt x="570840" y="739597"/>
                    <a:pt x="572008" y="746608"/>
                  </a:cubicBezTo>
                  <a:cubicBezTo>
                    <a:pt x="576682" y="744271"/>
                    <a:pt x="581940" y="743103"/>
                    <a:pt x="587782" y="743103"/>
                  </a:cubicBezTo>
                  <a:cubicBezTo>
                    <a:pt x="581940" y="752450"/>
                    <a:pt x="580187" y="764134"/>
                    <a:pt x="582524" y="778155"/>
                  </a:cubicBezTo>
                  <a:cubicBezTo>
                    <a:pt x="584861" y="779323"/>
                    <a:pt x="584861" y="779907"/>
                    <a:pt x="582524" y="779907"/>
                  </a:cubicBezTo>
                  <a:cubicBezTo>
                    <a:pt x="580187" y="782244"/>
                    <a:pt x="579603" y="784873"/>
                    <a:pt x="580772" y="787794"/>
                  </a:cubicBezTo>
                  <a:cubicBezTo>
                    <a:pt x="581940" y="790715"/>
                    <a:pt x="582524" y="793344"/>
                    <a:pt x="582524" y="795681"/>
                  </a:cubicBezTo>
                  <a:cubicBezTo>
                    <a:pt x="586029" y="801522"/>
                    <a:pt x="585445" y="805028"/>
                    <a:pt x="580772" y="806196"/>
                  </a:cubicBezTo>
                  <a:cubicBezTo>
                    <a:pt x="579603" y="807364"/>
                    <a:pt x="579019" y="809409"/>
                    <a:pt x="579019" y="812330"/>
                  </a:cubicBezTo>
                  <a:cubicBezTo>
                    <a:pt x="579019" y="815251"/>
                    <a:pt x="578435" y="817296"/>
                    <a:pt x="577266" y="818464"/>
                  </a:cubicBezTo>
                  <a:cubicBezTo>
                    <a:pt x="576098" y="818464"/>
                    <a:pt x="574637" y="819633"/>
                    <a:pt x="572885" y="821970"/>
                  </a:cubicBezTo>
                  <a:cubicBezTo>
                    <a:pt x="571132" y="824306"/>
                    <a:pt x="569672" y="826059"/>
                    <a:pt x="568503" y="827227"/>
                  </a:cubicBezTo>
                  <a:lnTo>
                    <a:pt x="568503" y="821970"/>
                  </a:lnTo>
                  <a:cubicBezTo>
                    <a:pt x="570840" y="819633"/>
                    <a:pt x="571717" y="817296"/>
                    <a:pt x="571132" y="814959"/>
                  </a:cubicBezTo>
                  <a:cubicBezTo>
                    <a:pt x="570548" y="812622"/>
                    <a:pt x="568503" y="810870"/>
                    <a:pt x="564998" y="809701"/>
                  </a:cubicBezTo>
                  <a:cubicBezTo>
                    <a:pt x="562661" y="813207"/>
                    <a:pt x="559156" y="816712"/>
                    <a:pt x="554482" y="820217"/>
                  </a:cubicBezTo>
                  <a:cubicBezTo>
                    <a:pt x="554482" y="819048"/>
                    <a:pt x="554190" y="817880"/>
                    <a:pt x="553606" y="816712"/>
                  </a:cubicBezTo>
                  <a:cubicBezTo>
                    <a:pt x="553022" y="815543"/>
                    <a:pt x="552730" y="813791"/>
                    <a:pt x="552730" y="811454"/>
                  </a:cubicBezTo>
                  <a:lnTo>
                    <a:pt x="552730" y="809701"/>
                  </a:lnTo>
                  <a:cubicBezTo>
                    <a:pt x="552730" y="808533"/>
                    <a:pt x="551854" y="807072"/>
                    <a:pt x="550101" y="805320"/>
                  </a:cubicBezTo>
                  <a:cubicBezTo>
                    <a:pt x="548348" y="803567"/>
                    <a:pt x="546887" y="801522"/>
                    <a:pt x="545719" y="799186"/>
                  </a:cubicBezTo>
                  <a:cubicBezTo>
                    <a:pt x="542214" y="799186"/>
                    <a:pt x="540462" y="800354"/>
                    <a:pt x="540462" y="802691"/>
                  </a:cubicBezTo>
                  <a:lnTo>
                    <a:pt x="542214" y="802691"/>
                  </a:lnTo>
                  <a:cubicBezTo>
                    <a:pt x="543382" y="802691"/>
                    <a:pt x="543967" y="803275"/>
                    <a:pt x="543967" y="804444"/>
                  </a:cubicBezTo>
                  <a:lnTo>
                    <a:pt x="543967" y="806196"/>
                  </a:lnTo>
                  <a:cubicBezTo>
                    <a:pt x="538125" y="806196"/>
                    <a:pt x="535204" y="807949"/>
                    <a:pt x="535204" y="811454"/>
                  </a:cubicBezTo>
                  <a:lnTo>
                    <a:pt x="535204" y="814959"/>
                  </a:lnTo>
                  <a:cubicBezTo>
                    <a:pt x="535204" y="820801"/>
                    <a:pt x="529946" y="824306"/>
                    <a:pt x="519431" y="825475"/>
                  </a:cubicBezTo>
                  <a:cubicBezTo>
                    <a:pt x="520599" y="824306"/>
                    <a:pt x="520891" y="822846"/>
                    <a:pt x="520307" y="821093"/>
                  </a:cubicBezTo>
                  <a:cubicBezTo>
                    <a:pt x="519722" y="819341"/>
                    <a:pt x="520015" y="817880"/>
                    <a:pt x="521183" y="816712"/>
                  </a:cubicBezTo>
                  <a:cubicBezTo>
                    <a:pt x="521183" y="815543"/>
                    <a:pt x="520015" y="814083"/>
                    <a:pt x="517678" y="812330"/>
                  </a:cubicBezTo>
                  <a:cubicBezTo>
                    <a:pt x="515341" y="810578"/>
                    <a:pt x="513004" y="808533"/>
                    <a:pt x="510667" y="806196"/>
                  </a:cubicBezTo>
                  <a:lnTo>
                    <a:pt x="519431" y="806196"/>
                  </a:lnTo>
                  <a:lnTo>
                    <a:pt x="521183" y="790423"/>
                  </a:lnTo>
                  <a:lnTo>
                    <a:pt x="521183" y="802691"/>
                  </a:lnTo>
                  <a:lnTo>
                    <a:pt x="528193" y="809701"/>
                  </a:lnTo>
                  <a:cubicBezTo>
                    <a:pt x="530530" y="808533"/>
                    <a:pt x="531406" y="806780"/>
                    <a:pt x="530822" y="804444"/>
                  </a:cubicBezTo>
                  <a:cubicBezTo>
                    <a:pt x="530238" y="802107"/>
                    <a:pt x="529946" y="799770"/>
                    <a:pt x="529946" y="797433"/>
                  </a:cubicBezTo>
                  <a:cubicBezTo>
                    <a:pt x="529946" y="790423"/>
                    <a:pt x="528777" y="785165"/>
                    <a:pt x="526441" y="781660"/>
                  </a:cubicBezTo>
                  <a:lnTo>
                    <a:pt x="524688" y="788670"/>
                  </a:lnTo>
                  <a:lnTo>
                    <a:pt x="514172" y="788670"/>
                  </a:lnTo>
                  <a:lnTo>
                    <a:pt x="514172" y="802691"/>
                  </a:lnTo>
                  <a:cubicBezTo>
                    <a:pt x="513004" y="802691"/>
                    <a:pt x="512420" y="803275"/>
                    <a:pt x="512420" y="804444"/>
                  </a:cubicBezTo>
                  <a:cubicBezTo>
                    <a:pt x="508915" y="802107"/>
                    <a:pt x="507162" y="800354"/>
                    <a:pt x="507162" y="799186"/>
                  </a:cubicBezTo>
                  <a:lnTo>
                    <a:pt x="507162" y="797433"/>
                  </a:lnTo>
                  <a:lnTo>
                    <a:pt x="507162" y="787794"/>
                  </a:lnTo>
                  <a:cubicBezTo>
                    <a:pt x="507162" y="784873"/>
                    <a:pt x="508331" y="781660"/>
                    <a:pt x="510667" y="778155"/>
                  </a:cubicBezTo>
                  <a:lnTo>
                    <a:pt x="519431" y="774649"/>
                  </a:lnTo>
                  <a:lnTo>
                    <a:pt x="524688" y="778155"/>
                  </a:lnTo>
                  <a:cubicBezTo>
                    <a:pt x="527025" y="774649"/>
                    <a:pt x="528193" y="772313"/>
                    <a:pt x="528193" y="771144"/>
                  </a:cubicBezTo>
                  <a:cubicBezTo>
                    <a:pt x="532867" y="773481"/>
                    <a:pt x="535204" y="772897"/>
                    <a:pt x="535204" y="769391"/>
                  </a:cubicBezTo>
                  <a:lnTo>
                    <a:pt x="535204" y="764134"/>
                  </a:lnTo>
                  <a:lnTo>
                    <a:pt x="515925" y="762381"/>
                  </a:lnTo>
                  <a:lnTo>
                    <a:pt x="521183" y="760628"/>
                  </a:lnTo>
                  <a:cubicBezTo>
                    <a:pt x="525857" y="759460"/>
                    <a:pt x="528486" y="758292"/>
                    <a:pt x="529070" y="757123"/>
                  </a:cubicBezTo>
                  <a:cubicBezTo>
                    <a:pt x="529654" y="755955"/>
                    <a:pt x="529946" y="753618"/>
                    <a:pt x="529946" y="750113"/>
                  </a:cubicBezTo>
                  <a:lnTo>
                    <a:pt x="529946" y="744855"/>
                  </a:lnTo>
                  <a:cubicBezTo>
                    <a:pt x="529946" y="741350"/>
                    <a:pt x="533451" y="739013"/>
                    <a:pt x="540462" y="737845"/>
                  </a:cubicBezTo>
                  <a:lnTo>
                    <a:pt x="540462" y="736092"/>
                  </a:lnTo>
                  <a:cubicBezTo>
                    <a:pt x="536956" y="737260"/>
                    <a:pt x="533451" y="736676"/>
                    <a:pt x="529946" y="734340"/>
                  </a:cubicBezTo>
                  <a:cubicBezTo>
                    <a:pt x="529946" y="730834"/>
                    <a:pt x="531114" y="728497"/>
                    <a:pt x="533451" y="727329"/>
                  </a:cubicBezTo>
                  <a:lnTo>
                    <a:pt x="535204" y="725577"/>
                  </a:lnTo>
                  <a:lnTo>
                    <a:pt x="531699" y="722071"/>
                  </a:lnTo>
                  <a:cubicBezTo>
                    <a:pt x="530530" y="720903"/>
                    <a:pt x="529946" y="719734"/>
                    <a:pt x="529946" y="718566"/>
                  </a:cubicBezTo>
                  <a:cubicBezTo>
                    <a:pt x="533451" y="713893"/>
                    <a:pt x="536956" y="712140"/>
                    <a:pt x="540462" y="713308"/>
                  </a:cubicBezTo>
                  <a:cubicBezTo>
                    <a:pt x="541630" y="713308"/>
                    <a:pt x="541922" y="714769"/>
                    <a:pt x="541338" y="717690"/>
                  </a:cubicBezTo>
                  <a:cubicBezTo>
                    <a:pt x="540753" y="720611"/>
                    <a:pt x="540462" y="722656"/>
                    <a:pt x="540462" y="723824"/>
                  </a:cubicBezTo>
                  <a:cubicBezTo>
                    <a:pt x="539293" y="726161"/>
                    <a:pt x="539001" y="727913"/>
                    <a:pt x="539585" y="729082"/>
                  </a:cubicBezTo>
                  <a:cubicBezTo>
                    <a:pt x="540169" y="730250"/>
                    <a:pt x="542214" y="731418"/>
                    <a:pt x="545719" y="732587"/>
                  </a:cubicBezTo>
                  <a:lnTo>
                    <a:pt x="548348" y="727329"/>
                  </a:lnTo>
                  <a:cubicBezTo>
                    <a:pt x="548933" y="726161"/>
                    <a:pt x="549809" y="725577"/>
                    <a:pt x="550977" y="725577"/>
                  </a:cubicBezTo>
                  <a:cubicBezTo>
                    <a:pt x="550977" y="723240"/>
                    <a:pt x="553898" y="722071"/>
                    <a:pt x="559740" y="722071"/>
                  </a:cubicBezTo>
                  <a:cubicBezTo>
                    <a:pt x="562077" y="719734"/>
                    <a:pt x="563245" y="715645"/>
                    <a:pt x="563245" y="709803"/>
                  </a:cubicBezTo>
                  <a:lnTo>
                    <a:pt x="552730" y="715061"/>
                  </a:lnTo>
                  <a:cubicBezTo>
                    <a:pt x="552730" y="711556"/>
                    <a:pt x="552438" y="707174"/>
                    <a:pt x="551854" y="701916"/>
                  </a:cubicBezTo>
                  <a:cubicBezTo>
                    <a:pt x="551269" y="696659"/>
                    <a:pt x="550977" y="691693"/>
                    <a:pt x="550977" y="687019"/>
                  </a:cubicBezTo>
                  <a:cubicBezTo>
                    <a:pt x="545135" y="698703"/>
                    <a:pt x="537541" y="706298"/>
                    <a:pt x="528193" y="709803"/>
                  </a:cubicBezTo>
                  <a:lnTo>
                    <a:pt x="528193" y="687019"/>
                  </a:lnTo>
                  <a:lnTo>
                    <a:pt x="528193" y="660730"/>
                  </a:lnTo>
                  <a:lnTo>
                    <a:pt x="526441" y="669493"/>
                  </a:lnTo>
                  <a:cubicBezTo>
                    <a:pt x="525272" y="671830"/>
                    <a:pt x="524688" y="674751"/>
                    <a:pt x="524688" y="678256"/>
                  </a:cubicBezTo>
                  <a:cubicBezTo>
                    <a:pt x="524688" y="679425"/>
                    <a:pt x="524104" y="681177"/>
                    <a:pt x="522935" y="683514"/>
                  </a:cubicBezTo>
                  <a:cubicBezTo>
                    <a:pt x="521767" y="685851"/>
                    <a:pt x="522351" y="688772"/>
                    <a:pt x="524688" y="692277"/>
                  </a:cubicBezTo>
                  <a:lnTo>
                    <a:pt x="524688" y="695782"/>
                  </a:lnTo>
                  <a:lnTo>
                    <a:pt x="522059" y="698411"/>
                  </a:lnTo>
                  <a:cubicBezTo>
                    <a:pt x="521475" y="698995"/>
                    <a:pt x="520599" y="699287"/>
                    <a:pt x="519431" y="699287"/>
                  </a:cubicBezTo>
                  <a:lnTo>
                    <a:pt x="521183" y="699287"/>
                  </a:lnTo>
                  <a:lnTo>
                    <a:pt x="519431" y="701040"/>
                  </a:lnTo>
                  <a:cubicBezTo>
                    <a:pt x="520599" y="701040"/>
                    <a:pt x="521183" y="702208"/>
                    <a:pt x="521183" y="704545"/>
                  </a:cubicBezTo>
                  <a:cubicBezTo>
                    <a:pt x="525857" y="708050"/>
                    <a:pt x="525272" y="711556"/>
                    <a:pt x="519431" y="715061"/>
                  </a:cubicBezTo>
                  <a:cubicBezTo>
                    <a:pt x="521767" y="715061"/>
                    <a:pt x="523812" y="715645"/>
                    <a:pt x="525564" y="716814"/>
                  </a:cubicBezTo>
                  <a:cubicBezTo>
                    <a:pt x="527317" y="717982"/>
                    <a:pt x="528193" y="719150"/>
                    <a:pt x="528193" y="720319"/>
                  </a:cubicBezTo>
                  <a:lnTo>
                    <a:pt x="524688" y="722071"/>
                  </a:lnTo>
                  <a:cubicBezTo>
                    <a:pt x="520015" y="724408"/>
                    <a:pt x="518846" y="727913"/>
                    <a:pt x="521183" y="732587"/>
                  </a:cubicBezTo>
                  <a:cubicBezTo>
                    <a:pt x="523520" y="733755"/>
                    <a:pt x="524396" y="735508"/>
                    <a:pt x="523812" y="737845"/>
                  </a:cubicBezTo>
                  <a:cubicBezTo>
                    <a:pt x="523227" y="740181"/>
                    <a:pt x="523520" y="741350"/>
                    <a:pt x="524688" y="741350"/>
                  </a:cubicBezTo>
                  <a:lnTo>
                    <a:pt x="524688" y="746608"/>
                  </a:lnTo>
                  <a:cubicBezTo>
                    <a:pt x="524688" y="748944"/>
                    <a:pt x="524104" y="750405"/>
                    <a:pt x="522935" y="750989"/>
                  </a:cubicBezTo>
                  <a:cubicBezTo>
                    <a:pt x="521767" y="751573"/>
                    <a:pt x="521183" y="753034"/>
                    <a:pt x="521183" y="755371"/>
                  </a:cubicBezTo>
                  <a:lnTo>
                    <a:pt x="514172" y="753618"/>
                  </a:lnTo>
                  <a:cubicBezTo>
                    <a:pt x="514172" y="752450"/>
                    <a:pt x="515925" y="750697"/>
                    <a:pt x="519431" y="748360"/>
                  </a:cubicBezTo>
                  <a:cubicBezTo>
                    <a:pt x="515925" y="746023"/>
                    <a:pt x="514465" y="743687"/>
                    <a:pt x="515049" y="741350"/>
                  </a:cubicBezTo>
                  <a:lnTo>
                    <a:pt x="515925" y="737845"/>
                  </a:lnTo>
                  <a:cubicBezTo>
                    <a:pt x="518262" y="735508"/>
                    <a:pt x="518846" y="733463"/>
                    <a:pt x="517678" y="731711"/>
                  </a:cubicBezTo>
                  <a:cubicBezTo>
                    <a:pt x="516509" y="729958"/>
                    <a:pt x="514757" y="728497"/>
                    <a:pt x="512420" y="727329"/>
                  </a:cubicBezTo>
                  <a:cubicBezTo>
                    <a:pt x="507746" y="728497"/>
                    <a:pt x="505118" y="730834"/>
                    <a:pt x="504533" y="734340"/>
                  </a:cubicBezTo>
                  <a:cubicBezTo>
                    <a:pt x="503949" y="737845"/>
                    <a:pt x="503073" y="740181"/>
                    <a:pt x="501904" y="741350"/>
                  </a:cubicBezTo>
                  <a:cubicBezTo>
                    <a:pt x="500736" y="743687"/>
                    <a:pt x="500152" y="746608"/>
                    <a:pt x="500152" y="750113"/>
                  </a:cubicBezTo>
                  <a:cubicBezTo>
                    <a:pt x="500152" y="753618"/>
                    <a:pt x="499567" y="757123"/>
                    <a:pt x="498399" y="760628"/>
                  </a:cubicBezTo>
                  <a:cubicBezTo>
                    <a:pt x="498399" y="759460"/>
                    <a:pt x="498107" y="757415"/>
                    <a:pt x="497523" y="754494"/>
                  </a:cubicBezTo>
                  <a:cubicBezTo>
                    <a:pt x="496939" y="751573"/>
                    <a:pt x="494894" y="750113"/>
                    <a:pt x="491389" y="750113"/>
                  </a:cubicBezTo>
                  <a:lnTo>
                    <a:pt x="491389" y="748360"/>
                  </a:lnTo>
                  <a:cubicBezTo>
                    <a:pt x="491389" y="744855"/>
                    <a:pt x="490804" y="741934"/>
                    <a:pt x="489636" y="739597"/>
                  </a:cubicBezTo>
                  <a:cubicBezTo>
                    <a:pt x="488468" y="737260"/>
                    <a:pt x="487884" y="734924"/>
                    <a:pt x="487884" y="732587"/>
                  </a:cubicBezTo>
                  <a:lnTo>
                    <a:pt x="482626" y="737845"/>
                  </a:lnTo>
                  <a:cubicBezTo>
                    <a:pt x="483794" y="740181"/>
                    <a:pt x="484086" y="743103"/>
                    <a:pt x="483502" y="746608"/>
                  </a:cubicBezTo>
                  <a:cubicBezTo>
                    <a:pt x="482918" y="750113"/>
                    <a:pt x="483210" y="753034"/>
                    <a:pt x="484378" y="755371"/>
                  </a:cubicBezTo>
                  <a:cubicBezTo>
                    <a:pt x="479705" y="753034"/>
                    <a:pt x="476784" y="751865"/>
                    <a:pt x="475615" y="751865"/>
                  </a:cubicBezTo>
                  <a:lnTo>
                    <a:pt x="484378" y="620420"/>
                  </a:lnTo>
                  <a:lnTo>
                    <a:pt x="487884" y="625678"/>
                  </a:lnTo>
                  <a:lnTo>
                    <a:pt x="489636" y="627431"/>
                  </a:lnTo>
                  <a:lnTo>
                    <a:pt x="489636" y="623926"/>
                  </a:lnTo>
                  <a:cubicBezTo>
                    <a:pt x="490804" y="622757"/>
                    <a:pt x="490804" y="621589"/>
                    <a:pt x="489636" y="620420"/>
                  </a:cubicBezTo>
                  <a:lnTo>
                    <a:pt x="486131" y="616915"/>
                  </a:lnTo>
                  <a:lnTo>
                    <a:pt x="486131" y="615163"/>
                  </a:lnTo>
                  <a:lnTo>
                    <a:pt x="491389" y="615163"/>
                  </a:lnTo>
                  <a:cubicBezTo>
                    <a:pt x="492557" y="612826"/>
                    <a:pt x="493141" y="610489"/>
                    <a:pt x="493141" y="608152"/>
                  </a:cubicBezTo>
                  <a:lnTo>
                    <a:pt x="491389" y="592379"/>
                  </a:lnTo>
                  <a:cubicBezTo>
                    <a:pt x="491389" y="588874"/>
                    <a:pt x="491097" y="585368"/>
                    <a:pt x="490513" y="581863"/>
                  </a:cubicBezTo>
                  <a:cubicBezTo>
                    <a:pt x="489928" y="578358"/>
                    <a:pt x="490221" y="574853"/>
                    <a:pt x="491389" y="571348"/>
                  </a:cubicBezTo>
                  <a:lnTo>
                    <a:pt x="491389" y="569595"/>
                  </a:lnTo>
                  <a:cubicBezTo>
                    <a:pt x="491389" y="564922"/>
                    <a:pt x="489052" y="561416"/>
                    <a:pt x="484378" y="559079"/>
                  </a:cubicBezTo>
                  <a:cubicBezTo>
                    <a:pt x="489052" y="556743"/>
                    <a:pt x="491389" y="553822"/>
                    <a:pt x="491389" y="550316"/>
                  </a:cubicBezTo>
                  <a:cubicBezTo>
                    <a:pt x="491389" y="547980"/>
                    <a:pt x="491097" y="545643"/>
                    <a:pt x="490513" y="543306"/>
                  </a:cubicBezTo>
                  <a:cubicBezTo>
                    <a:pt x="489928" y="540969"/>
                    <a:pt x="489636" y="538633"/>
                    <a:pt x="489636" y="536296"/>
                  </a:cubicBezTo>
                  <a:cubicBezTo>
                    <a:pt x="487299" y="533959"/>
                    <a:pt x="485547" y="533667"/>
                    <a:pt x="484378" y="535419"/>
                  </a:cubicBezTo>
                  <a:lnTo>
                    <a:pt x="482626" y="538048"/>
                  </a:lnTo>
                  <a:lnTo>
                    <a:pt x="484378" y="539801"/>
                  </a:lnTo>
                  <a:lnTo>
                    <a:pt x="468605" y="543306"/>
                  </a:lnTo>
                  <a:lnTo>
                    <a:pt x="477368" y="529285"/>
                  </a:lnTo>
                  <a:lnTo>
                    <a:pt x="489636" y="529285"/>
                  </a:lnTo>
                  <a:lnTo>
                    <a:pt x="489636" y="525780"/>
                  </a:lnTo>
                  <a:cubicBezTo>
                    <a:pt x="489636" y="524612"/>
                    <a:pt x="489344" y="522859"/>
                    <a:pt x="488760" y="520522"/>
                  </a:cubicBezTo>
                  <a:cubicBezTo>
                    <a:pt x="488176" y="518185"/>
                    <a:pt x="488468" y="516433"/>
                    <a:pt x="489636" y="515264"/>
                  </a:cubicBezTo>
                  <a:cubicBezTo>
                    <a:pt x="490804" y="514096"/>
                    <a:pt x="491097" y="512636"/>
                    <a:pt x="490513" y="510883"/>
                  </a:cubicBezTo>
                  <a:cubicBezTo>
                    <a:pt x="489928" y="509130"/>
                    <a:pt x="489636" y="507670"/>
                    <a:pt x="489636" y="506502"/>
                  </a:cubicBezTo>
                  <a:cubicBezTo>
                    <a:pt x="489636" y="498323"/>
                    <a:pt x="487884" y="491896"/>
                    <a:pt x="484378" y="487223"/>
                  </a:cubicBezTo>
                  <a:cubicBezTo>
                    <a:pt x="484378" y="483718"/>
                    <a:pt x="482626" y="480212"/>
                    <a:pt x="479121" y="476707"/>
                  </a:cubicBezTo>
                  <a:lnTo>
                    <a:pt x="491389" y="476707"/>
                  </a:lnTo>
                  <a:cubicBezTo>
                    <a:pt x="491389" y="475539"/>
                    <a:pt x="492265" y="473202"/>
                    <a:pt x="494018" y="469697"/>
                  </a:cubicBezTo>
                  <a:cubicBezTo>
                    <a:pt x="495770" y="466192"/>
                    <a:pt x="493726" y="462686"/>
                    <a:pt x="487884" y="459181"/>
                  </a:cubicBezTo>
                  <a:cubicBezTo>
                    <a:pt x="489052" y="459181"/>
                    <a:pt x="490804" y="458597"/>
                    <a:pt x="493141" y="457429"/>
                  </a:cubicBezTo>
                  <a:cubicBezTo>
                    <a:pt x="495478" y="456260"/>
                    <a:pt x="494894" y="453923"/>
                    <a:pt x="491389" y="450418"/>
                  </a:cubicBezTo>
                  <a:cubicBezTo>
                    <a:pt x="490221" y="450418"/>
                    <a:pt x="489928" y="449834"/>
                    <a:pt x="490513" y="448666"/>
                  </a:cubicBezTo>
                  <a:cubicBezTo>
                    <a:pt x="491097" y="447497"/>
                    <a:pt x="491389" y="446329"/>
                    <a:pt x="491389" y="445161"/>
                  </a:cubicBezTo>
                  <a:cubicBezTo>
                    <a:pt x="493726" y="439319"/>
                    <a:pt x="494894" y="435229"/>
                    <a:pt x="494894" y="432892"/>
                  </a:cubicBezTo>
                  <a:cubicBezTo>
                    <a:pt x="494894" y="430555"/>
                    <a:pt x="493726" y="425298"/>
                    <a:pt x="491389" y="417119"/>
                  </a:cubicBezTo>
                  <a:lnTo>
                    <a:pt x="487884" y="420624"/>
                  </a:lnTo>
                  <a:cubicBezTo>
                    <a:pt x="485547" y="422961"/>
                    <a:pt x="483794" y="425006"/>
                    <a:pt x="482626" y="426758"/>
                  </a:cubicBezTo>
                  <a:cubicBezTo>
                    <a:pt x="481458" y="428511"/>
                    <a:pt x="479705" y="429971"/>
                    <a:pt x="477368" y="431140"/>
                  </a:cubicBezTo>
                  <a:cubicBezTo>
                    <a:pt x="473863" y="432308"/>
                    <a:pt x="472110" y="434353"/>
                    <a:pt x="472110" y="437274"/>
                  </a:cubicBezTo>
                  <a:cubicBezTo>
                    <a:pt x="472110" y="440195"/>
                    <a:pt x="472694" y="443408"/>
                    <a:pt x="473863" y="446913"/>
                  </a:cubicBezTo>
                  <a:lnTo>
                    <a:pt x="484378" y="445161"/>
                  </a:lnTo>
                  <a:lnTo>
                    <a:pt x="484378" y="453923"/>
                  </a:lnTo>
                  <a:lnTo>
                    <a:pt x="482626" y="446913"/>
                  </a:lnTo>
                  <a:cubicBezTo>
                    <a:pt x="476784" y="451587"/>
                    <a:pt x="470942" y="454508"/>
                    <a:pt x="465100" y="455676"/>
                  </a:cubicBezTo>
                  <a:cubicBezTo>
                    <a:pt x="466268" y="451002"/>
                    <a:pt x="467144" y="444576"/>
                    <a:pt x="467729" y="436398"/>
                  </a:cubicBezTo>
                  <a:cubicBezTo>
                    <a:pt x="468313" y="428219"/>
                    <a:pt x="470358" y="421208"/>
                    <a:pt x="473863" y="415366"/>
                  </a:cubicBezTo>
                  <a:lnTo>
                    <a:pt x="473863" y="410109"/>
                  </a:lnTo>
                  <a:cubicBezTo>
                    <a:pt x="473863" y="405435"/>
                    <a:pt x="473571" y="397548"/>
                    <a:pt x="472986" y="386448"/>
                  </a:cubicBezTo>
                  <a:cubicBezTo>
                    <a:pt x="472402" y="375349"/>
                    <a:pt x="472694" y="365709"/>
                    <a:pt x="473863" y="357531"/>
                  </a:cubicBezTo>
                  <a:cubicBezTo>
                    <a:pt x="472694" y="352857"/>
                    <a:pt x="472110" y="345262"/>
                    <a:pt x="472110" y="334747"/>
                  </a:cubicBezTo>
                  <a:cubicBezTo>
                    <a:pt x="472110" y="323063"/>
                    <a:pt x="472694" y="314300"/>
                    <a:pt x="473863" y="308458"/>
                  </a:cubicBezTo>
                  <a:cubicBezTo>
                    <a:pt x="473863" y="303784"/>
                    <a:pt x="470942" y="297358"/>
                    <a:pt x="465100" y="289179"/>
                  </a:cubicBezTo>
                  <a:lnTo>
                    <a:pt x="465100" y="280416"/>
                  </a:lnTo>
                  <a:cubicBezTo>
                    <a:pt x="465100" y="238354"/>
                    <a:pt x="463347" y="206223"/>
                    <a:pt x="459842" y="184023"/>
                  </a:cubicBezTo>
                  <a:cubicBezTo>
                    <a:pt x="459842" y="172339"/>
                    <a:pt x="453416" y="160071"/>
                    <a:pt x="440563" y="147218"/>
                  </a:cubicBezTo>
                  <a:cubicBezTo>
                    <a:pt x="432385" y="133198"/>
                    <a:pt x="424790" y="123266"/>
                    <a:pt x="417780" y="117424"/>
                  </a:cubicBezTo>
                  <a:cubicBezTo>
                    <a:pt x="414274" y="112751"/>
                    <a:pt x="401422" y="101067"/>
                    <a:pt x="379222" y="82372"/>
                  </a:cubicBezTo>
                  <a:lnTo>
                    <a:pt x="370459" y="77114"/>
                  </a:lnTo>
                  <a:cubicBezTo>
                    <a:pt x="369291" y="77114"/>
                    <a:pt x="366954" y="76822"/>
                    <a:pt x="363449" y="76238"/>
                  </a:cubicBezTo>
                  <a:cubicBezTo>
                    <a:pt x="359944" y="75654"/>
                    <a:pt x="357607" y="73609"/>
                    <a:pt x="356439" y="70104"/>
                  </a:cubicBezTo>
                  <a:lnTo>
                    <a:pt x="345923" y="70104"/>
                  </a:lnTo>
                  <a:lnTo>
                    <a:pt x="323139" y="82372"/>
                  </a:lnTo>
                  <a:cubicBezTo>
                    <a:pt x="321971" y="81204"/>
                    <a:pt x="321094" y="79743"/>
                    <a:pt x="320510" y="77991"/>
                  </a:cubicBezTo>
                  <a:cubicBezTo>
                    <a:pt x="319926" y="76238"/>
                    <a:pt x="319634" y="74193"/>
                    <a:pt x="319634" y="71857"/>
                  </a:cubicBezTo>
                  <a:cubicBezTo>
                    <a:pt x="321971" y="69520"/>
                    <a:pt x="323139" y="66599"/>
                    <a:pt x="323139" y="63094"/>
                  </a:cubicBezTo>
                  <a:lnTo>
                    <a:pt x="323139" y="59589"/>
                  </a:lnTo>
                  <a:cubicBezTo>
                    <a:pt x="323139" y="54915"/>
                    <a:pt x="326644" y="48489"/>
                    <a:pt x="333655" y="40310"/>
                  </a:cubicBezTo>
                  <a:cubicBezTo>
                    <a:pt x="335992" y="36805"/>
                    <a:pt x="337160" y="33884"/>
                    <a:pt x="337160" y="31547"/>
                  </a:cubicBezTo>
                  <a:cubicBezTo>
                    <a:pt x="337160" y="30378"/>
                    <a:pt x="338621" y="28626"/>
                    <a:pt x="341541" y="26289"/>
                  </a:cubicBezTo>
                  <a:cubicBezTo>
                    <a:pt x="344462" y="23952"/>
                    <a:pt x="346507" y="21616"/>
                    <a:pt x="347675" y="19279"/>
                  </a:cubicBezTo>
                  <a:cubicBezTo>
                    <a:pt x="350012" y="16942"/>
                    <a:pt x="354102" y="14605"/>
                    <a:pt x="359944" y="12268"/>
                  </a:cubicBezTo>
                  <a:cubicBezTo>
                    <a:pt x="362280" y="8763"/>
                    <a:pt x="366954" y="7011"/>
                    <a:pt x="373965" y="7011"/>
                  </a:cubicBezTo>
                  <a:cubicBezTo>
                    <a:pt x="396164" y="7011"/>
                    <a:pt x="417195" y="8763"/>
                    <a:pt x="437058" y="12268"/>
                  </a:cubicBezTo>
                  <a:cubicBezTo>
                    <a:pt x="438226" y="13437"/>
                    <a:pt x="441732" y="14021"/>
                    <a:pt x="447574" y="14021"/>
                  </a:cubicBezTo>
                  <a:cubicBezTo>
                    <a:pt x="456921" y="14021"/>
                    <a:pt x="463931" y="11684"/>
                    <a:pt x="468605" y="7011"/>
                  </a:cubicBezTo>
                  <a:cubicBezTo>
                    <a:pt x="472110" y="2337"/>
                    <a:pt x="477368" y="0"/>
                    <a:pt x="484378" y="0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ctr">
                <a:buNone/>
              </a:pPr>
              <a:endParaRPr lang="zh-CN" altLang="en-US" sz="13800" cap="all" dirty="0"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  <a:blipFill dpi="0" rotWithShape="1">
                  <a:blip r:embed="rId5"/>
                  <a:srcRect/>
                  <a:tile tx="0" ty="0" sx="100000" sy="100000" flip="none" algn="tl"/>
                </a:blipFill>
                <a:latin typeface="艾迪鹅演示引擎标题体 Normal" panose="02000600000000000000" pitchFamily="2" charset="-122"/>
                <a:ea typeface="艾迪鹅演示引擎标题体 Normal" panose="02000600000000000000" pitchFamily="2" charset="-122"/>
                <a:cs typeface="艾迪鹅演示引擎标题体 Normal" panose="02000600000000000000" pitchFamily="2" charset="-122"/>
                <a:sym typeface="+mn-lt"/>
              </a:endParaRPr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DF00C920-0984-D2C4-8679-7DDDE4469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2476" y="-1201479"/>
              <a:ext cx="1687157" cy="1544041"/>
            </a:xfrm>
            <a:custGeom>
              <a:avLst/>
              <a:gdLst/>
              <a:ahLst/>
              <a:cxnLst/>
              <a:rect l="l" t="t" r="r" b="b"/>
              <a:pathLst>
                <a:path w="1687157" h="1544041">
                  <a:moveTo>
                    <a:pt x="1281150" y="1454658"/>
                  </a:moveTo>
                  <a:lnTo>
                    <a:pt x="1267130" y="1456411"/>
                  </a:lnTo>
                  <a:lnTo>
                    <a:pt x="1263625" y="1458163"/>
                  </a:lnTo>
                  <a:cubicBezTo>
                    <a:pt x="1270635" y="1458163"/>
                    <a:pt x="1276477" y="1457579"/>
                    <a:pt x="1281150" y="1456411"/>
                  </a:cubicBezTo>
                  <a:cubicBezTo>
                    <a:pt x="1281150" y="1456411"/>
                    <a:pt x="1281443" y="1456119"/>
                    <a:pt x="1282027" y="1455534"/>
                  </a:cubicBezTo>
                  <a:cubicBezTo>
                    <a:pt x="1282611" y="1454950"/>
                    <a:pt x="1282903" y="1454658"/>
                    <a:pt x="1282903" y="1454658"/>
                  </a:cubicBezTo>
                  <a:close/>
                  <a:moveTo>
                    <a:pt x="1416101" y="1449400"/>
                  </a:moveTo>
                  <a:lnTo>
                    <a:pt x="1416101" y="1458163"/>
                  </a:lnTo>
                  <a:cubicBezTo>
                    <a:pt x="1420774" y="1458163"/>
                    <a:pt x="1423695" y="1455826"/>
                    <a:pt x="1424864" y="1451153"/>
                  </a:cubicBezTo>
                  <a:cubicBezTo>
                    <a:pt x="1422527" y="1449985"/>
                    <a:pt x="1419606" y="1449400"/>
                    <a:pt x="1416101" y="1449400"/>
                  </a:cubicBezTo>
                  <a:close/>
                  <a:moveTo>
                    <a:pt x="580111" y="1093622"/>
                  </a:moveTo>
                  <a:lnTo>
                    <a:pt x="581863" y="1093622"/>
                  </a:lnTo>
                  <a:cubicBezTo>
                    <a:pt x="581863" y="1095959"/>
                    <a:pt x="580111" y="1097128"/>
                    <a:pt x="576605" y="1097128"/>
                  </a:cubicBezTo>
                  <a:cubicBezTo>
                    <a:pt x="578942" y="1097128"/>
                    <a:pt x="580111" y="1095959"/>
                    <a:pt x="580111" y="1093622"/>
                  </a:cubicBezTo>
                  <a:close/>
                  <a:moveTo>
                    <a:pt x="1041044" y="1049807"/>
                  </a:moveTo>
                  <a:cubicBezTo>
                    <a:pt x="1039875" y="1050976"/>
                    <a:pt x="1038123" y="1051560"/>
                    <a:pt x="1035786" y="1051560"/>
                  </a:cubicBezTo>
                  <a:lnTo>
                    <a:pt x="1030528" y="1053313"/>
                  </a:lnTo>
                  <a:cubicBezTo>
                    <a:pt x="1032865" y="1056818"/>
                    <a:pt x="1035786" y="1058570"/>
                    <a:pt x="1039292" y="1058570"/>
                  </a:cubicBezTo>
                  <a:cubicBezTo>
                    <a:pt x="1041628" y="1057402"/>
                    <a:pt x="1042213" y="1054481"/>
                    <a:pt x="1041044" y="1049807"/>
                  </a:cubicBezTo>
                  <a:close/>
                  <a:moveTo>
                    <a:pt x="1028776" y="1023518"/>
                  </a:moveTo>
                  <a:cubicBezTo>
                    <a:pt x="1025271" y="1023518"/>
                    <a:pt x="1021181" y="1024687"/>
                    <a:pt x="1016508" y="1027024"/>
                  </a:cubicBezTo>
                  <a:lnTo>
                    <a:pt x="1020013" y="1028776"/>
                  </a:lnTo>
                  <a:lnTo>
                    <a:pt x="1027023" y="1025271"/>
                  </a:lnTo>
                  <a:cubicBezTo>
                    <a:pt x="1025855" y="1031113"/>
                    <a:pt x="1025855" y="1036371"/>
                    <a:pt x="1027023" y="1041045"/>
                  </a:cubicBezTo>
                  <a:lnTo>
                    <a:pt x="1032281" y="1044550"/>
                  </a:lnTo>
                  <a:cubicBezTo>
                    <a:pt x="1034618" y="1046886"/>
                    <a:pt x="1039292" y="1048055"/>
                    <a:pt x="1046302" y="1048055"/>
                  </a:cubicBezTo>
                  <a:cubicBezTo>
                    <a:pt x="1047470" y="1045718"/>
                    <a:pt x="1048055" y="1041629"/>
                    <a:pt x="1048055" y="1035787"/>
                  </a:cubicBezTo>
                  <a:lnTo>
                    <a:pt x="1039292" y="1030529"/>
                  </a:lnTo>
                  <a:lnTo>
                    <a:pt x="1046302" y="1028776"/>
                  </a:lnTo>
                  <a:cubicBezTo>
                    <a:pt x="1042797" y="1026439"/>
                    <a:pt x="1036955" y="1024687"/>
                    <a:pt x="1028776" y="1023518"/>
                  </a:cubicBezTo>
                  <a:close/>
                  <a:moveTo>
                    <a:pt x="588873" y="1023518"/>
                  </a:moveTo>
                  <a:cubicBezTo>
                    <a:pt x="586537" y="1027024"/>
                    <a:pt x="584492" y="1029360"/>
                    <a:pt x="582739" y="1030529"/>
                  </a:cubicBezTo>
                  <a:cubicBezTo>
                    <a:pt x="580987" y="1031697"/>
                    <a:pt x="578358" y="1032282"/>
                    <a:pt x="574853" y="1032282"/>
                  </a:cubicBezTo>
                  <a:cubicBezTo>
                    <a:pt x="576021" y="1035787"/>
                    <a:pt x="576021" y="1038416"/>
                    <a:pt x="574853" y="1040168"/>
                  </a:cubicBezTo>
                  <a:cubicBezTo>
                    <a:pt x="573684" y="1041921"/>
                    <a:pt x="571931" y="1043381"/>
                    <a:pt x="569595" y="1044550"/>
                  </a:cubicBezTo>
                  <a:cubicBezTo>
                    <a:pt x="575436" y="1042213"/>
                    <a:pt x="580111" y="1039000"/>
                    <a:pt x="583616" y="1034910"/>
                  </a:cubicBezTo>
                  <a:cubicBezTo>
                    <a:pt x="587121" y="1030821"/>
                    <a:pt x="590626" y="1028192"/>
                    <a:pt x="594131" y="1027024"/>
                  </a:cubicBezTo>
                  <a:cubicBezTo>
                    <a:pt x="590626" y="1025855"/>
                    <a:pt x="588873" y="1024687"/>
                    <a:pt x="588873" y="1023518"/>
                  </a:cubicBezTo>
                  <a:close/>
                  <a:moveTo>
                    <a:pt x="1433627" y="1014755"/>
                  </a:moveTo>
                  <a:cubicBezTo>
                    <a:pt x="1432458" y="1017092"/>
                    <a:pt x="1431874" y="1019429"/>
                    <a:pt x="1431874" y="1021766"/>
                  </a:cubicBezTo>
                  <a:cubicBezTo>
                    <a:pt x="1431874" y="1024103"/>
                    <a:pt x="1431874" y="1025855"/>
                    <a:pt x="1431874" y="1027024"/>
                  </a:cubicBezTo>
                  <a:cubicBezTo>
                    <a:pt x="1434211" y="1021182"/>
                    <a:pt x="1434796" y="1017092"/>
                    <a:pt x="1433627" y="1014755"/>
                  </a:cubicBezTo>
                  <a:close/>
                  <a:moveTo>
                    <a:pt x="597636" y="993724"/>
                  </a:moveTo>
                  <a:cubicBezTo>
                    <a:pt x="595300" y="993724"/>
                    <a:pt x="593839" y="994016"/>
                    <a:pt x="593255" y="994601"/>
                  </a:cubicBezTo>
                  <a:cubicBezTo>
                    <a:pt x="592671" y="995185"/>
                    <a:pt x="592963" y="996645"/>
                    <a:pt x="594131" y="998982"/>
                  </a:cubicBezTo>
                  <a:cubicBezTo>
                    <a:pt x="595300" y="995477"/>
                    <a:pt x="596468" y="993724"/>
                    <a:pt x="597636" y="993724"/>
                  </a:cubicBezTo>
                  <a:close/>
                  <a:moveTo>
                    <a:pt x="1445895" y="974446"/>
                  </a:moveTo>
                  <a:lnTo>
                    <a:pt x="1433627" y="990219"/>
                  </a:lnTo>
                  <a:lnTo>
                    <a:pt x="1437132" y="995477"/>
                  </a:lnTo>
                  <a:cubicBezTo>
                    <a:pt x="1439469" y="998982"/>
                    <a:pt x="1438884" y="1002487"/>
                    <a:pt x="1435379" y="1005992"/>
                  </a:cubicBezTo>
                  <a:lnTo>
                    <a:pt x="1433627" y="1011250"/>
                  </a:lnTo>
                  <a:cubicBezTo>
                    <a:pt x="1435963" y="1011250"/>
                    <a:pt x="1437716" y="1011250"/>
                    <a:pt x="1438884" y="1011250"/>
                  </a:cubicBezTo>
                  <a:cubicBezTo>
                    <a:pt x="1440053" y="1010082"/>
                    <a:pt x="1440637" y="1007161"/>
                    <a:pt x="1440637" y="1002487"/>
                  </a:cubicBezTo>
                  <a:lnTo>
                    <a:pt x="1444142" y="983209"/>
                  </a:lnTo>
                  <a:close/>
                  <a:moveTo>
                    <a:pt x="613410" y="960425"/>
                  </a:moveTo>
                  <a:lnTo>
                    <a:pt x="602894" y="972693"/>
                  </a:lnTo>
                  <a:cubicBezTo>
                    <a:pt x="601725" y="973862"/>
                    <a:pt x="601434" y="975322"/>
                    <a:pt x="602018" y="977075"/>
                  </a:cubicBezTo>
                  <a:cubicBezTo>
                    <a:pt x="602602" y="978827"/>
                    <a:pt x="602894" y="980288"/>
                    <a:pt x="602894" y="981456"/>
                  </a:cubicBezTo>
                  <a:lnTo>
                    <a:pt x="602894" y="983209"/>
                  </a:lnTo>
                  <a:cubicBezTo>
                    <a:pt x="607568" y="982040"/>
                    <a:pt x="610197" y="978535"/>
                    <a:pt x="610781" y="972693"/>
                  </a:cubicBezTo>
                  <a:cubicBezTo>
                    <a:pt x="611365" y="966851"/>
                    <a:pt x="612241" y="962762"/>
                    <a:pt x="613410" y="960425"/>
                  </a:cubicBezTo>
                  <a:close/>
                  <a:moveTo>
                    <a:pt x="625678" y="953415"/>
                  </a:moveTo>
                  <a:cubicBezTo>
                    <a:pt x="623342" y="953415"/>
                    <a:pt x="621589" y="954291"/>
                    <a:pt x="620420" y="956043"/>
                  </a:cubicBezTo>
                  <a:cubicBezTo>
                    <a:pt x="619252" y="957796"/>
                    <a:pt x="618667" y="959256"/>
                    <a:pt x="618667" y="960425"/>
                  </a:cubicBezTo>
                  <a:close/>
                  <a:moveTo>
                    <a:pt x="1610639" y="932383"/>
                  </a:moveTo>
                  <a:cubicBezTo>
                    <a:pt x="1609471" y="932383"/>
                    <a:pt x="1608302" y="933552"/>
                    <a:pt x="1607134" y="935889"/>
                  </a:cubicBezTo>
                  <a:cubicBezTo>
                    <a:pt x="1605965" y="935889"/>
                    <a:pt x="1605673" y="936473"/>
                    <a:pt x="1606258" y="937641"/>
                  </a:cubicBezTo>
                  <a:cubicBezTo>
                    <a:pt x="1606842" y="938809"/>
                    <a:pt x="1607718" y="939978"/>
                    <a:pt x="1608887" y="941146"/>
                  </a:cubicBezTo>
                  <a:cubicBezTo>
                    <a:pt x="1608887" y="939978"/>
                    <a:pt x="1609471" y="938517"/>
                    <a:pt x="1610639" y="936765"/>
                  </a:cubicBezTo>
                  <a:cubicBezTo>
                    <a:pt x="1611808" y="935012"/>
                    <a:pt x="1611808" y="933552"/>
                    <a:pt x="1610639" y="932383"/>
                  </a:cubicBezTo>
                  <a:close/>
                  <a:moveTo>
                    <a:pt x="636194" y="928878"/>
                  </a:moveTo>
                  <a:lnTo>
                    <a:pt x="633390" y="935187"/>
                  </a:lnTo>
                  <a:lnTo>
                    <a:pt x="632688" y="935889"/>
                  </a:lnTo>
                  <a:lnTo>
                    <a:pt x="633046" y="935960"/>
                  </a:lnTo>
                  <a:lnTo>
                    <a:pt x="629183" y="944651"/>
                  </a:lnTo>
                  <a:cubicBezTo>
                    <a:pt x="628015" y="945820"/>
                    <a:pt x="628015" y="946988"/>
                    <a:pt x="629183" y="948157"/>
                  </a:cubicBezTo>
                  <a:cubicBezTo>
                    <a:pt x="630352" y="949325"/>
                    <a:pt x="631520" y="951078"/>
                    <a:pt x="632688" y="953415"/>
                  </a:cubicBezTo>
                  <a:cubicBezTo>
                    <a:pt x="635025" y="946404"/>
                    <a:pt x="637946" y="941146"/>
                    <a:pt x="641452" y="937641"/>
                  </a:cubicBezTo>
                  <a:lnTo>
                    <a:pt x="633046" y="935960"/>
                  </a:lnTo>
                  <a:lnTo>
                    <a:pt x="633390" y="935187"/>
                  </a:lnTo>
                  <a:lnTo>
                    <a:pt x="634441" y="934136"/>
                  </a:lnTo>
                  <a:cubicBezTo>
                    <a:pt x="636777" y="932968"/>
                    <a:pt x="637362" y="931215"/>
                    <a:pt x="636194" y="928878"/>
                  </a:cubicBezTo>
                  <a:close/>
                  <a:moveTo>
                    <a:pt x="1090117" y="918362"/>
                  </a:moveTo>
                  <a:lnTo>
                    <a:pt x="1051560" y="935889"/>
                  </a:lnTo>
                  <a:cubicBezTo>
                    <a:pt x="1055065" y="944067"/>
                    <a:pt x="1057986" y="948157"/>
                    <a:pt x="1060323" y="948157"/>
                  </a:cubicBezTo>
                  <a:lnTo>
                    <a:pt x="1060323" y="949909"/>
                  </a:lnTo>
                  <a:lnTo>
                    <a:pt x="1053312" y="958672"/>
                  </a:lnTo>
                  <a:cubicBezTo>
                    <a:pt x="1056817" y="962178"/>
                    <a:pt x="1059155" y="966851"/>
                    <a:pt x="1060323" y="972693"/>
                  </a:cubicBezTo>
                  <a:lnTo>
                    <a:pt x="1063828" y="976198"/>
                  </a:lnTo>
                  <a:lnTo>
                    <a:pt x="1069086" y="977951"/>
                  </a:lnTo>
                  <a:cubicBezTo>
                    <a:pt x="1069086" y="982625"/>
                    <a:pt x="1070254" y="986714"/>
                    <a:pt x="1072591" y="990219"/>
                  </a:cubicBezTo>
                  <a:lnTo>
                    <a:pt x="1074344" y="990219"/>
                  </a:lnTo>
                  <a:lnTo>
                    <a:pt x="1088364" y="955167"/>
                  </a:lnTo>
                  <a:cubicBezTo>
                    <a:pt x="1090701" y="952830"/>
                    <a:pt x="1090701" y="950493"/>
                    <a:pt x="1088364" y="948157"/>
                  </a:cubicBezTo>
                  <a:lnTo>
                    <a:pt x="1088364" y="935889"/>
                  </a:lnTo>
                  <a:close/>
                  <a:moveTo>
                    <a:pt x="644957" y="916610"/>
                  </a:moveTo>
                  <a:lnTo>
                    <a:pt x="636194" y="925373"/>
                  </a:lnTo>
                  <a:cubicBezTo>
                    <a:pt x="637362" y="926541"/>
                    <a:pt x="639114" y="926833"/>
                    <a:pt x="641452" y="926249"/>
                  </a:cubicBezTo>
                  <a:cubicBezTo>
                    <a:pt x="643788" y="925665"/>
                    <a:pt x="644957" y="926541"/>
                    <a:pt x="644957" y="928878"/>
                  </a:cubicBezTo>
                  <a:lnTo>
                    <a:pt x="648462" y="927125"/>
                  </a:lnTo>
                  <a:lnTo>
                    <a:pt x="651967" y="916610"/>
                  </a:lnTo>
                  <a:close/>
                  <a:moveTo>
                    <a:pt x="617791" y="892950"/>
                  </a:moveTo>
                  <a:cubicBezTo>
                    <a:pt x="617207" y="892366"/>
                    <a:pt x="615747" y="892658"/>
                    <a:pt x="613410" y="893826"/>
                  </a:cubicBezTo>
                  <a:cubicBezTo>
                    <a:pt x="612241" y="894995"/>
                    <a:pt x="610781" y="895579"/>
                    <a:pt x="609029" y="895579"/>
                  </a:cubicBezTo>
                  <a:cubicBezTo>
                    <a:pt x="607276" y="895579"/>
                    <a:pt x="606400" y="895579"/>
                    <a:pt x="606400" y="895579"/>
                  </a:cubicBezTo>
                  <a:lnTo>
                    <a:pt x="601142" y="897331"/>
                  </a:lnTo>
                  <a:lnTo>
                    <a:pt x="601142" y="899084"/>
                  </a:lnTo>
                  <a:cubicBezTo>
                    <a:pt x="605815" y="899084"/>
                    <a:pt x="612241" y="897915"/>
                    <a:pt x="620420" y="895579"/>
                  </a:cubicBezTo>
                  <a:cubicBezTo>
                    <a:pt x="619252" y="894410"/>
                    <a:pt x="618376" y="893534"/>
                    <a:pt x="617791" y="892950"/>
                  </a:cubicBezTo>
                  <a:close/>
                  <a:moveTo>
                    <a:pt x="1484452" y="888568"/>
                  </a:moveTo>
                  <a:cubicBezTo>
                    <a:pt x="1484452" y="890905"/>
                    <a:pt x="1484160" y="892950"/>
                    <a:pt x="1483576" y="894702"/>
                  </a:cubicBezTo>
                  <a:cubicBezTo>
                    <a:pt x="1482992" y="896455"/>
                    <a:pt x="1483284" y="898500"/>
                    <a:pt x="1484452" y="900837"/>
                  </a:cubicBezTo>
                  <a:lnTo>
                    <a:pt x="1486205" y="900837"/>
                  </a:lnTo>
                  <a:cubicBezTo>
                    <a:pt x="1488541" y="899668"/>
                    <a:pt x="1490879" y="895579"/>
                    <a:pt x="1493215" y="888568"/>
                  </a:cubicBezTo>
                  <a:cubicBezTo>
                    <a:pt x="1490879" y="887400"/>
                    <a:pt x="1487957" y="887400"/>
                    <a:pt x="1484452" y="888568"/>
                  </a:cubicBezTo>
                  <a:close/>
                  <a:moveTo>
                    <a:pt x="1554556" y="881558"/>
                  </a:moveTo>
                  <a:cubicBezTo>
                    <a:pt x="1552219" y="883895"/>
                    <a:pt x="1551343" y="886816"/>
                    <a:pt x="1551927" y="890321"/>
                  </a:cubicBezTo>
                  <a:cubicBezTo>
                    <a:pt x="1552511" y="893826"/>
                    <a:pt x="1552803" y="896163"/>
                    <a:pt x="1552803" y="897331"/>
                  </a:cubicBezTo>
                  <a:cubicBezTo>
                    <a:pt x="1556308" y="892658"/>
                    <a:pt x="1558061" y="887984"/>
                    <a:pt x="1558061" y="883311"/>
                  </a:cubicBezTo>
                  <a:close/>
                  <a:moveTo>
                    <a:pt x="301447" y="864032"/>
                  </a:moveTo>
                  <a:cubicBezTo>
                    <a:pt x="295605" y="867537"/>
                    <a:pt x="292392" y="870458"/>
                    <a:pt x="291808" y="872795"/>
                  </a:cubicBezTo>
                  <a:cubicBezTo>
                    <a:pt x="291224" y="875132"/>
                    <a:pt x="293268" y="878053"/>
                    <a:pt x="297942" y="881558"/>
                  </a:cubicBezTo>
                  <a:cubicBezTo>
                    <a:pt x="297942" y="878053"/>
                    <a:pt x="298526" y="875132"/>
                    <a:pt x="299694" y="872795"/>
                  </a:cubicBezTo>
                  <a:cubicBezTo>
                    <a:pt x="300863" y="870458"/>
                    <a:pt x="301447" y="867537"/>
                    <a:pt x="301447" y="864032"/>
                  </a:cubicBezTo>
                  <a:close/>
                  <a:moveTo>
                    <a:pt x="678256" y="860527"/>
                  </a:moveTo>
                  <a:cubicBezTo>
                    <a:pt x="677088" y="867537"/>
                    <a:pt x="675335" y="872211"/>
                    <a:pt x="672998" y="874548"/>
                  </a:cubicBezTo>
                  <a:lnTo>
                    <a:pt x="671246" y="872795"/>
                  </a:lnTo>
                  <a:close/>
                  <a:moveTo>
                    <a:pt x="658977" y="858774"/>
                  </a:moveTo>
                  <a:lnTo>
                    <a:pt x="662483" y="864032"/>
                  </a:lnTo>
                  <a:cubicBezTo>
                    <a:pt x="658977" y="869874"/>
                    <a:pt x="656056" y="873963"/>
                    <a:pt x="653719" y="876300"/>
                  </a:cubicBezTo>
                  <a:cubicBezTo>
                    <a:pt x="651383" y="878637"/>
                    <a:pt x="648462" y="879221"/>
                    <a:pt x="644957" y="878053"/>
                  </a:cubicBezTo>
                  <a:cubicBezTo>
                    <a:pt x="648462" y="876884"/>
                    <a:pt x="651383" y="874840"/>
                    <a:pt x="653719" y="871919"/>
                  </a:cubicBezTo>
                  <a:cubicBezTo>
                    <a:pt x="656056" y="868998"/>
                    <a:pt x="657225" y="866369"/>
                    <a:pt x="657225" y="864032"/>
                  </a:cubicBezTo>
                  <a:cubicBezTo>
                    <a:pt x="658394" y="864032"/>
                    <a:pt x="658977" y="862279"/>
                    <a:pt x="658977" y="858774"/>
                  </a:cubicBezTo>
                  <a:close/>
                  <a:moveTo>
                    <a:pt x="303200" y="850011"/>
                  </a:moveTo>
                  <a:cubicBezTo>
                    <a:pt x="297358" y="852348"/>
                    <a:pt x="295021" y="855269"/>
                    <a:pt x="296189" y="858774"/>
                  </a:cubicBezTo>
                  <a:cubicBezTo>
                    <a:pt x="297358" y="857606"/>
                    <a:pt x="298818" y="856729"/>
                    <a:pt x="300571" y="856145"/>
                  </a:cubicBezTo>
                  <a:cubicBezTo>
                    <a:pt x="302323" y="855561"/>
                    <a:pt x="303200" y="853516"/>
                    <a:pt x="303200" y="850011"/>
                  </a:cubicBezTo>
                  <a:close/>
                  <a:moveTo>
                    <a:pt x="1621155" y="848258"/>
                  </a:moveTo>
                  <a:lnTo>
                    <a:pt x="1615897" y="853516"/>
                  </a:lnTo>
                  <a:lnTo>
                    <a:pt x="1621155" y="860527"/>
                  </a:lnTo>
                  <a:cubicBezTo>
                    <a:pt x="1621155" y="861695"/>
                    <a:pt x="1621739" y="862279"/>
                    <a:pt x="1622907" y="862279"/>
                  </a:cubicBezTo>
                  <a:lnTo>
                    <a:pt x="1622907" y="857022"/>
                  </a:lnTo>
                  <a:cubicBezTo>
                    <a:pt x="1621739" y="855853"/>
                    <a:pt x="1621447" y="854393"/>
                    <a:pt x="1622031" y="852640"/>
                  </a:cubicBezTo>
                  <a:cubicBezTo>
                    <a:pt x="1622615" y="850887"/>
                    <a:pt x="1622324" y="849427"/>
                    <a:pt x="1621155" y="848258"/>
                  </a:cubicBezTo>
                  <a:close/>
                  <a:moveTo>
                    <a:pt x="1480947" y="843001"/>
                  </a:moveTo>
                  <a:lnTo>
                    <a:pt x="1480752" y="846116"/>
                  </a:lnTo>
                  <a:lnTo>
                    <a:pt x="1479195" y="857022"/>
                  </a:lnTo>
                  <a:cubicBezTo>
                    <a:pt x="1479195" y="862864"/>
                    <a:pt x="1478026" y="867537"/>
                    <a:pt x="1475689" y="871042"/>
                  </a:cubicBezTo>
                  <a:cubicBezTo>
                    <a:pt x="1472184" y="879221"/>
                    <a:pt x="1471015" y="887400"/>
                    <a:pt x="1472184" y="895579"/>
                  </a:cubicBezTo>
                  <a:cubicBezTo>
                    <a:pt x="1474520" y="892074"/>
                    <a:pt x="1476858" y="883895"/>
                    <a:pt x="1479195" y="871042"/>
                  </a:cubicBezTo>
                  <a:lnTo>
                    <a:pt x="1480752" y="846116"/>
                  </a:lnTo>
                  <a:lnTo>
                    <a:pt x="1480947" y="844753"/>
                  </a:lnTo>
                  <a:close/>
                  <a:moveTo>
                    <a:pt x="669493" y="839495"/>
                  </a:moveTo>
                  <a:cubicBezTo>
                    <a:pt x="670661" y="839495"/>
                    <a:pt x="671246" y="840080"/>
                    <a:pt x="671246" y="841248"/>
                  </a:cubicBezTo>
                  <a:cubicBezTo>
                    <a:pt x="670077" y="843585"/>
                    <a:pt x="667156" y="845338"/>
                    <a:pt x="662483" y="846506"/>
                  </a:cubicBezTo>
                  <a:cubicBezTo>
                    <a:pt x="658977" y="853516"/>
                    <a:pt x="656056" y="857606"/>
                    <a:pt x="653719" y="858774"/>
                  </a:cubicBezTo>
                  <a:lnTo>
                    <a:pt x="650214" y="857022"/>
                  </a:lnTo>
                  <a:lnTo>
                    <a:pt x="655472" y="851764"/>
                  </a:lnTo>
                  <a:lnTo>
                    <a:pt x="665988" y="843001"/>
                  </a:lnTo>
                  <a:cubicBezTo>
                    <a:pt x="665988" y="840664"/>
                    <a:pt x="667156" y="839495"/>
                    <a:pt x="669493" y="839495"/>
                  </a:cubicBezTo>
                  <a:close/>
                  <a:moveTo>
                    <a:pt x="1473937" y="821970"/>
                  </a:moveTo>
                  <a:lnTo>
                    <a:pt x="1466926" y="832485"/>
                  </a:lnTo>
                  <a:lnTo>
                    <a:pt x="1463421" y="827227"/>
                  </a:lnTo>
                  <a:cubicBezTo>
                    <a:pt x="1462253" y="827227"/>
                    <a:pt x="1461376" y="827227"/>
                    <a:pt x="1460792" y="827227"/>
                  </a:cubicBezTo>
                  <a:cubicBezTo>
                    <a:pt x="1460208" y="827227"/>
                    <a:pt x="1459916" y="827811"/>
                    <a:pt x="1459916" y="828980"/>
                  </a:cubicBezTo>
                  <a:cubicBezTo>
                    <a:pt x="1458747" y="831317"/>
                    <a:pt x="1458747" y="833654"/>
                    <a:pt x="1459916" y="835990"/>
                  </a:cubicBezTo>
                  <a:cubicBezTo>
                    <a:pt x="1463421" y="838327"/>
                    <a:pt x="1464005" y="840664"/>
                    <a:pt x="1461668" y="843001"/>
                  </a:cubicBezTo>
                  <a:lnTo>
                    <a:pt x="1461668" y="855269"/>
                  </a:lnTo>
                  <a:cubicBezTo>
                    <a:pt x="1461668" y="865784"/>
                    <a:pt x="1460500" y="874548"/>
                    <a:pt x="1458163" y="881558"/>
                  </a:cubicBezTo>
                  <a:lnTo>
                    <a:pt x="1456411" y="895579"/>
                  </a:lnTo>
                  <a:cubicBezTo>
                    <a:pt x="1455242" y="897915"/>
                    <a:pt x="1454950" y="900252"/>
                    <a:pt x="1455534" y="902589"/>
                  </a:cubicBezTo>
                  <a:cubicBezTo>
                    <a:pt x="1456118" y="904926"/>
                    <a:pt x="1456411" y="906678"/>
                    <a:pt x="1456411" y="907847"/>
                  </a:cubicBezTo>
                  <a:cubicBezTo>
                    <a:pt x="1456411" y="912521"/>
                    <a:pt x="1455826" y="916026"/>
                    <a:pt x="1454658" y="918362"/>
                  </a:cubicBezTo>
                  <a:cubicBezTo>
                    <a:pt x="1452321" y="920699"/>
                    <a:pt x="1451153" y="921868"/>
                    <a:pt x="1451153" y="921868"/>
                  </a:cubicBezTo>
                  <a:lnTo>
                    <a:pt x="1452905" y="928878"/>
                  </a:lnTo>
                  <a:lnTo>
                    <a:pt x="1451153" y="932383"/>
                  </a:lnTo>
                  <a:lnTo>
                    <a:pt x="1451153" y="935889"/>
                  </a:lnTo>
                  <a:cubicBezTo>
                    <a:pt x="1452321" y="937057"/>
                    <a:pt x="1452905" y="938517"/>
                    <a:pt x="1452905" y="940270"/>
                  </a:cubicBezTo>
                  <a:cubicBezTo>
                    <a:pt x="1452905" y="942023"/>
                    <a:pt x="1452905" y="943483"/>
                    <a:pt x="1452905" y="944651"/>
                  </a:cubicBezTo>
                  <a:lnTo>
                    <a:pt x="1449400" y="953415"/>
                  </a:lnTo>
                  <a:cubicBezTo>
                    <a:pt x="1445895" y="958088"/>
                    <a:pt x="1444726" y="963346"/>
                    <a:pt x="1445895" y="969188"/>
                  </a:cubicBezTo>
                  <a:lnTo>
                    <a:pt x="1445895" y="972693"/>
                  </a:lnTo>
                  <a:lnTo>
                    <a:pt x="1447648" y="972693"/>
                  </a:lnTo>
                  <a:lnTo>
                    <a:pt x="1449400" y="969188"/>
                  </a:lnTo>
                  <a:lnTo>
                    <a:pt x="1454658" y="948157"/>
                  </a:lnTo>
                  <a:cubicBezTo>
                    <a:pt x="1459332" y="930631"/>
                    <a:pt x="1461668" y="916026"/>
                    <a:pt x="1461668" y="904342"/>
                  </a:cubicBezTo>
                  <a:lnTo>
                    <a:pt x="1461668" y="892074"/>
                  </a:lnTo>
                  <a:cubicBezTo>
                    <a:pt x="1462837" y="890905"/>
                    <a:pt x="1463421" y="889152"/>
                    <a:pt x="1463421" y="886816"/>
                  </a:cubicBezTo>
                  <a:lnTo>
                    <a:pt x="1463421" y="879805"/>
                  </a:lnTo>
                  <a:cubicBezTo>
                    <a:pt x="1463421" y="877469"/>
                    <a:pt x="1464005" y="873087"/>
                    <a:pt x="1465173" y="866661"/>
                  </a:cubicBezTo>
                  <a:cubicBezTo>
                    <a:pt x="1466342" y="860235"/>
                    <a:pt x="1467510" y="855269"/>
                    <a:pt x="1468679" y="851764"/>
                  </a:cubicBezTo>
                  <a:cubicBezTo>
                    <a:pt x="1469847" y="850595"/>
                    <a:pt x="1470431" y="848258"/>
                    <a:pt x="1470431" y="844753"/>
                  </a:cubicBezTo>
                  <a:cubicBezTo>
                    <a:pt x="1472768" y="836575"/>
                    <a:pt x="1473937" y="829564"/>
                    <a:pt x="1473937" y="823722"/>
                  </a:cubicBezTo>
                  <a:cubicBezTo>
                    <a:pt x="1473937" y="823722"/>
                    <a:pt x="1473937" y="823430"/>
                    <a:pt x="1473937" y="822846"/>
                  </a:cubicBezTo>
                  <a:cubicBezTo>
                    <a:pt x="1473937" y="822262"/>
                    <a:pt x="1473937" y="821970"/>
                    <a:pt x="1473937" y="821970"/>
                  </a:cubicBezTo>
                  <a:close/>
                  <a:moveTo>
                    <a:pt x="1466926" y="757123"/>
                  </a:moveTo>
                  <a:lnTo>
                    <a:pt x="1466926" y="764134"/>
                  </a:lnTo>
                  <a:cubicBezTo>
                    <a:pt x="1465758" y="765302"/>
                    <a:pt x="1466342" y="766470"/>
                    <a:pt x="1468679" y="767639"/>
                  </a:cubicBezTo>
                  <a:lnTo>
                    <a:pt x="1473937" y="762381"/>
                  </a:lnTo>
                  <a:cubicBezTo>
                    <a:pt x="1473937" y="761213"/>
                    <a:pt x="1473060" y="760044"/>
                    <a:pt x="1471308" y="758876"/>
                  </a:cubicBezTo>
                  <a:cubicBezTo>
                    <a:pt x="1469555" y="757708"/>
                    <a:pt x="1468095" y="757123"/>
                    <a:pt x="1466926" y="757123"/>
                  </a:cubicBezTo>
                  <a:close/>
                  <a:moveTo>
                    <a:pt x="1494967" y="741350"/>
                  </a:moveTo>
                  <a:cubicBezTo>
                    <a:pt x="1493799" y="741350"/>
                    <a:pt x="1492631" y="741934"/>
                    <a:pt x="1491462" y="743103"/>
                  </a:cubicBezTo>
                  <a:cubicBezTo>
                    <a:pt x="1490294" y="744271"/>
                    <a:pt x="1489126" y="745439"/>
                    <a:pt x="1487957" y="746608"/>
                  </a:cubicBezTo>
                  <a:lnTo>
                    <a:pt x="1487957" y="753618"/>
                  </a:lnTo>
                  <a:cubicBezTo>
                    <a:pt x="1487957" y="754787"/>
                    <a:pt x="1489710" y="757123"/>
                    <a:pt x="1493215" y="760628"/>
                  </a:cubicBezTo>
                  <a:lnTo>
                    <a:pt x="1494967" y="760628"/>
                  </a:lnTo>
                  <a:cubicBezTo>
                    <a:pt x="1494967" y="758292"/>
                    <a:pt x="1495260" y="755663"/>
                    <a:pt x="1495844" y="752742"/>
                  </a:cubicBezTo>
                  <a:cubicBezTo>
                    <a:pt x="1496428" y="749821"/>
                    <a:pt x="1496136" y="746023"/>
                    <a:pt x="1494967" y="741350"/>
                  </a:cubicBezTo>
                  <a:close/>
                  <a:moveTo>
                    <a:pt x="1508989" y="739597"/>
                  </a:moveTo>
                  <a:cubicBezTo>
                    <a:pt x="1505483" y="739597"/>
                    <a:pt x="1503731" y="740181"/>
                    <a:pt x="1503731" y="741350"/>
                  </a:cubicBezTo>
                  <a:cubicBezTo>
                    <a:pt x="1501394" y="748360"/>
                    <a:pt x="1500225" y="753034"/>
                    <a:pt x="1500225" y="755371"/>
                  </a:cubicBezTo>
                  <a:lnTo>
                    <a:pt x="1501978" y="779907"/>
                  </a:lnTo>
                  <a:cubicBezTo>
                    <a:pt x="1503147" y="779907"/>
                    <a:pt x="1502562" y="780491"/>
                    <a:pt x="1500225" y="781660"/>
                  </a:cubicBezTo>
                  <a:cubicBezTo>
                    <a:pt x="1499057" y="783997"/>
                    <a:pt x="1498473" y="787502"/>
                    <a:pt x="1498473" y="792175"/>
                  </a:cubicBezTo>
                  <a:lnTo>
                    <a:pt x="1498473" y="799186"/>
                  </a:lnTo>
                  <a:cubicBezTo>
                    <a:pt x="1497305" y="801523"/>
                    <a:pt x="1497305" y="803859"/>
                    <a:pt x="1498473" y="806196"/>
                  </a:cubicBezTo>
                  <a:cubicBezTo>
                    <a:pt x="1498473" y="808533"/>
                    <a:pt x="1499642" y="809701"/>
                    <a:pt x="1501978" y="809701"/>
                  </a:cubicBezTo>
                  <a:lnTo>
                    <a:pt x="1498473" y="811454"/>
                  </a:lnTo>
                  <a:cubicBezTo>
                    <a:pt x="1496136" y="814959"/>
                    <a:pt x="1496136" y="818464"/>
                    <a:pt x="1498473" y="821970"/>
                  </a:cubicBezTo>
                  <a:lnTo>
                    <a:pt x="1498473" y="823722"/>
                  </a:lnTo>
                  <a:cubicBezTo>
                    <a:pt x="1501978" y="829564"/>
                    <a:pt x="1501978" y="835406"/>
                    <a:pt x="1498473" y="841248"/>
                  </a:cubicBezTo>
                  <a:lnTo>
                    <a:pt x="1494967" y="843001"/>
                  </a:lnTo>
                  <a:cubicBezTo>
                    <a:pt x="1493799" y="844169"/>
                    <a:pt x="1493215" y="845922"/>
                    <a:pt x="1493215" y="848258"/>
                  </a:cubicBezTo>
                  <a:cubicBezTo>
                    <a:pt x="1493215" y="850595"/>
                    <a:pt x="1494967" y="851764"/>
                    <a:pt x="1498473" y="851764"/>
                  </a:cubicBezTo>
                  <a:cubicBezTo>
                    <a:pt x="1498473" y="855269"/>
                    <a:pt x="1497889" y="857022"/>
                    <a:pt x="1496720" y="857022"/>
                  </a:cubicBezTo>
                  <a:cubicBezTo>
                    <a:pt x="1494384" y="860527"/>
                    <a:pt x="1493799" y="864616"/>
                    <a:pt x="1494967" y="869290"/>
                  </a:cubicBezTo>
                  <a:lnTo>
                    <a:pt x="1493215" y="871042"/>
                  </a:lnTo>
                  <a:cubicBezTo>
                    <a:pt x="1490879" y="872211"/>
                    <a:pt x="1489710" y="873963"/>
                    <a:pt x="1489710" y="876300"/>
                  </a:cubicBezTo>
                  <a:lnTo>
                    <a:pt x="1486205" y="883311"/>
                  </a:lnTo>
                  <a:cubicBezTo>
                    <a:pt x="1489710" y="883311"/>
                    <a:pt x="1492631" y="883311"/>
                    <a:pt x="1494967" y="883311"/>
                  </a:cubicBezTo>
                  <a:cubicBezTo>
                    <a:pt x="1496136" y="882142"/>
                    <a:pt x="1496720" y="880682"/>
                    <a:pt x="1496720" y="878929"/>
                  </a:cubicBezTo>
                  <a:cubicBezTo>
                    <a:pt x="1496720" y="877176"/>
                    <a:pt x="1497305" y="875716"/>
                    <a:pt x="1498473" y="874548"/>
                  </a:cubicBezTo>
                  <a:cubicBezTo>
                    <a:pt x="1498473" y="869874"/>
                    <a:pt x="1499057" y="865784"/>
                    <a:pt x="1500225" y="862279"/>
                  </a:cubicBezTo>
                  <a:cubicBezTo>
                    <a:pt x="1500225" y="859942"/>
                    <a:pt x="1500810" y="859358"/>
                    <a:pt x="1501978" y="860527"/>
                  </a:cubicBezTo>
                  <a:lnTo>
                    <a:pt x="1501978" y="869290"/>
                  </a:lnTo>
                  <a:cubicBezTo>
                    <a:pt x="1503147" y="868121"/>
                    <a:pt x="1501978" y="872795"/>
                    <a:pt x="1498473" y="883311"/>
                  </a:cubicBezTo>
                  <a:lnTo>
                    <a:pt x="1496720" y="895579"/>
                  </a:lnTo>
                  <a:lnTo>
                    <a:pt x="1496720" y="897331"/>
                  </a:lnTo>
                  <a:lnTo>
                    <a:pt x="1498473" y="897331"/>
                  </a:lnTo>
                  <a:cubicBezTo>
                    <a:pt x="1500810" y="897331"/>
                    <a:pt x="1501978" y="896163"/>
                    <a:pt x="1501978" y="893826"/>
                  </a:cubicBezTo>
                  <a:cubicBezTo>
                    <a:pt x="1499642" y="889152"/>
                    <a:pt x="1499642" y="885647"/>
                    <a:pt x="1501978" y="883311"/>
                  </a:cubicBezTo>
                  <a:lnTo>
                    <a:pt x="1505483" y="871042"/>
                  </a:lnTo>
                  <a:cubicBezTo>
                    <a:pt x="1506652" y="868705"/>
                    <a:pt x="1506943" y="866077"/>
                    <a:pt x="1506360" y="863156"/>
                  </a:cubicBezTo>
                  <a:cubicBezTo>
                    <a:pt x="1505776" y="860235"/>
                    <a:pt x="1505483" y="858190"/>
                    <a:pt x="1505483" y="857022"/>
                  </a:cubicBezTo>
                  <a:cubicBezTo>
                    <a:pt x="1506652" y="857022"/>
                    <a:pt x="1506943" y="856729"/>
                    <a:pt x="1506360" y="856145"/>
                  </a:cubicBezTo>
                  <a:cubicBezTo>
                    <a:pt x="1505776" y="855561"/>
                    <a:pt x="1505483" y="854685"/>
                    <a:pt x="1505483" y="853516"/>
                  </a:cubicBezTo>
                  <a:lnTo>
                    <a:pt x="1505483" y="851764"/>
                  </a:lnTo>
                  <a:cubicBezTo>
                    <a:pt x="1503147" y="847090"/>
                    <a:pt x="1503147" y="843001"/>
                    <a:pt x="1505483" y="839495"/>
                  </a:cubicBezTo>
                  <a:lnTo>
                    <a:pt x="1505483" y="832485"/>
                  </a:lnTo>
                  <a:cubicBezTo>
                    <a:pt x="1504315" y="826643"/>
                    <a:pt x="1504315" y="820801"/>
                    <a:pt x="1505483" y="814959"/>
                  </a:cubicBezTo>
                  <a:cubicBezTo>
                    <a:pt x="1505483" y="828980"/>
                    <a:pt x="1506067" y="839495"/>
                    <a:pt x="1507236" y="846506"/>
                  </a:cubicBezTo>
                  <a:lnTo>
                    <a:pt x="1508989" y="844753"/>
                  </a:lnTo>
                  <a:cubicBezTo>
                    <a:pt x="1511325" y="831901"/>
                    <a:pt x="1512494" y="820801"/>
                    <a:pt x="1512494" y="811454"/>
                  </a:cubicBezTo>
                  <a:cubicBezTo>
                    <a:pt x="1512494" y="806780"/>
                    <a:pt x="1510157" y="802691"/>
                    <a:pt x="1505483" y="799186"/>
                  </a:cubicBezTo>
                  <a:cubicBezTo>
                    <a:pt x="1505483" y="798017"/>
                    <a:pt x="1505483" y="795681"/>
                    <a:pt x="1505483" y="792175"/>
                  </a:cubicBezTo>
                  <a:cubicBezTo>
                    <a:pt x="1505483" y="783997"/>
                    <a:pt x="1506067" y="778739"/>
                    <a:pt x="1507236" y="776402"/>
                  </a:cubicBezTo>
                  <a:cubicBezTo>
                    <a:pt x="1509572" y="771728"/>
                    <a:pt x="1510741" y="768807"/>
                    <a:pt x="1510741" y="767639"/>
                  </a:cubicBezTo>
                  <a:cubicBezTo>
                    <a:pt x="1509572" y="764134"/>
                    <a:pt x="1509281" y="760044"/>
                    <a:pt x="1509865" y="755371"/>
                  </a:cubicBezTo>
                  <a:cubicBezTo>
                    <a:pt x="1510449" y="750697"/>
                    <a:pt x="1510157" y="746023"/>
                    <a:pt x="1508989" y="741350"/>
                  </a:cubicBezTo>
                  <a:close/>
                  <a:moveTo>
                    <a:pt x="1132179" y="664235"/>
                  </a:moveTo>
                  <a:cubicBezTo>
                    <a:pt x="1127506" y="667741"/>
                    <a:pt x="1116406" y="672998"/>
                    <a:pt x="1098880" y="680009"/>
                  </a:cubicBezTo>
                  <a:cubicBezTo>
                    <a:pt x="1098880" y="681177"/>
                    <a:pt x="1097127" y="681762"/>
                    <a:pt x="1093622" y="681762"/>
                  </a:cubicBezTo>
                  <a:cubicBezTo>
                    <a:pt x="1086612" y="679425"/>
                    <a:pt x="1081938" y="680009"/>
                    <a:pt x="1079602" y="683514"/>
                  </a:cubicBezTo>
                  <a:cubicBezTo>
                    <a:pt x="1072591" y="688188"/>
                    <a:pt x="1067917" y="690524"/>
                    <a:pt x="1065580" y="690524"/>
                  </a:cubicBezTo>
                  <a:lnTo>
                    <a:pt x="1058570" y="690524"/>
                  </a:lnTo>
                  <a:cubicBezTo>
                    <a:pt x="1052728" y="690524"/>
                    <a:pt x="1048639" y="692861"/>
                    <a:pt x="1046302" y="697535"/>
                  </a:cubicBezTo>
                  <a:cubicBezTo>
                    <a:pt x="1046302" y="699872"/>
                    <a:pt x="1045133" y="701040"/>
                    <a:pt x="1042797" y="701040"/>
                  </a:cubicBezTo>
                  <a:cubicBezTo>
                    <a:pt x="1038123" y="702208"/>
                    <a:pt x="1032281" y="702793"/>
                    <a:pt x="1025271" y="702793"/>
                  </a:cubicBezTo>
                  <a:cubicBezTo>
                    <a:pt x="1020597" y="702793"/>
                    <a:pt x="1015923" y="703961"/>
                    <a:pt x="1011250" y="706298"/>
                  </a:cubicBezTo>
                  <a:cubicBezTo>
                    <a:pt x="1006576" y="708635"/>
                    <a:pt x="1001319" y="710387"/>
                    <a:pt x="995476" y="711556"/>
                  </a:cubicBezTo>
                  <a:cubicBezTo>
                    <a:pt x="991971" y="712724"/>
                    <a:pt x="987298" y="713308"/>
                    <a:pt x="981456" y="713308"/>
                  </a:cubicBezTo>
                  <a:cubicBezTo>
                    <a:pt x="980287" y="713308"/>
                    <a:pt x="979119" y="713893"/>
                    <a:pt x="977951" y="715061"/>
                  </a:cubicBezTo>
                  <a:cubicBezTo>
                    <a:pt x="972109" y="716229"/>
                    <a:pt x="966851" y="717690"/>
                    <a:pt x="962177" y="719442"/>
                  </a:cubicBezTo>
                  <a:cubicBezTo>
                    <a:pt x="957503" y="721195"/>
                    <a:pt x="953414" y="723240"/>
                    <a:pt x="949909" y="725576"/>
                  </a:cubicBezTo>
                  <a:lnTo>
                    <a:pt x="932383" y="730834"/>
                  </a:lnTo>
                  <a:lnTo>
                    <a:pt x="918362" y="737845"/>
                  </a:lnTo>
                  <a:lnTo>
                    <a:pt x="914857" y="737845"/>
                  </a:lnTo>
                  <a:lnTo>
                    <a:pt x="942899" y="720319"/>
                  </a:lnTo>
                  <a:cubicBezTo>
                    <a:pt x="935888" y="720319"/>
                    <a:pt x="925665" y="723532"/>
                    <a:pt x="912228" y="729958"/>
                  </a:cubicBezTo>
                  <a:cubicBezTo>
                    <a:pt x="898791" y="736384"/>
                    <a:pt x="890321" y="741934"/>
                    <a:pt x="886816" y="746608"/>
                  </a:cubicBezTo>
                  <a:lnTo>
                    <a:pt x="881558" y="760628"/>
                  </a:lnTo>
                  <a:cubicBezTo>
                    <a:pt x="885063" y="764134"/>
                    <a:pt x="886816" y="769391"/>
                    <a:pt x="886816" y="776402"/>
                  </a:cubicBezTo>
                  <a:lnTo>
                    <a:pt x="888568" y="802691"/>
                  </a:lnTo>
                  <a:lnTo>
                    <a:pt x="888568" y="809701"/>
                  </a:lnTo>
                  <a:cubicBezTo>
                    <a:pt x="889736" y="815543"/>
                    <a:pt x="889736" y="823138"/>
                    <a:pt x="888568" y="832485"/>
                  </a:cubicBezTo>
                  <a:cubicBezTo>
                    <a:pt x="888568" y="833654"/>
                    <a:pt x="889152" y="834822"/>
                    <a:pt x="890321" y="835990"/>
                  </a:cubicBezTo>
                  <a:lnTo>
                    <a:pt x="895578" y="864032"/>
                  </a:lnTo>
                  <a:cubicBezTo>
                    <a:pt x="896747" y="868705"/>
                    <a:pt x="897915" y="874548"/>
                    <a:pt x="899083" y="881558"/>
                  </a:cubicBezTo>
                  <a:cubicBezTo>
                    <a:pt x="900252" y="888568"/>
                    <a:pt x="900836" y="895579"/>
                    <a:pt x="900836" y="902589"/>
                  </a:cubicBezTo>
                  <a:cubicBezTo>
                    <a:pt x="900836" y="907263"/>
                    <a:pt x="901420" y="910768"/>
                    <a:pt x="902588" y="913105"/>
                  </a:cubicBezTo>
                  <a:cubicBezTo>
                    <a:pt x="903758" y="914273"/>
                    <a:pt x="906094" y="914565"/>
                    <a:pt x="909599" y="913981"/>
                  </a:cubicBezTo>
                  <a:cubicBezTo>
                    <a:pt x="913104" y="913397"/>
                    <a:pt x="915441" y="913689"/>
                    <a:pt x="916610" y="914857"/>
                  </a:cubicBezTo>
                  <a:cubicBezTo>
                    <a:pt x="916610" y="919531"/>
                    <a:pt x="916317" y="922744"/>
                    <a:pt x="915733" y="924497"/>
                  </a:cubicBezTo>
                  <a:cubicBezTo>
                    <a:pt x="915149" y="926249"/>
                    <a:pt x="913104" y="928294"/>
                    <a:pt x="909599" y="930631"/>
                  </a:cubicBezTo>
                  <a:lnTo>
                    <a:pt x="958672" y="906094"/>
                  </a:lnTo>
                  <a:lnTo>
                    <a:pt x="960425" y="902589"/>
                  </a:lnTo>
                  <a:cubicBezTo>
                    <a:pt x="962761" y="900252"/>
                    <a:pt x="964514" y="899084"/>
                    <a:pt x="965682" y="899084"/>
                  </a:cubicBezTo>
                  <a:lnTo>
                    <a:pt x="970940" y="897331"/>
                  </a:lnTo>
                  <a:cubicBezTo>
                    <a:pt x="973277" y="896163"/>
                    <a:pt x="978534" y="890321"/>
                    <a:pt x="986714" y="879805"/>
                  </a:cubicBezTo>
                  <a:cubicBezTo>
                    <a:pt x="984377" y="879805"/>
                    <a:pt x="982040" y="878637"/>
                    <a:pt x="979703" y="876300"/>
                  </a:cubicBezTo>
                  <a:lnTo>
                    <a:pt x="988466" y="871042"/>
                  </a:lnTo>
                  <a:cubicBezTo>
                    <a:pt x="994308" y="871042"/>
                    <a:pt x="998398" y="868705"/>
                    <a:pt x="1000734" y="864032"/>
                  </a:cubicBezTo>
                  <a:cubicBezTo>
                    <a:pt x="1003071" y="861695"/>
                    <a:pt x="1005116" y="859942"/>
                    <a:pt x="1006869" y="858774"/>
                  </a:cubicBezTo>
                  <a:cubicBezTo>
                    <a:pt x="1008621" y="857606"/>
                    <a:pt x="1010666" y="856437"/>
                    <a:pt x="1013003" y="855269"/>
                  </a:cubicBezTo>
                  <a:lnTo>
                    <a:pt x="1018261" y="848258"/>
                  </a:lnTo>
                  <a:cubicBezTo>
                    <a:pt x="1018261" y="843585"/>
                    <a:pt x="1019429" y="840664"/>
                    <a:pt x="1021766" y="839495"/>
                  </a:cubicBezTo>
                  <a:cubicBezTo>
                    <a:pt x="1022934" y="835990"/>
                    <a:pt x="1025271" y="833654"/>
                    <a:pt x="1028776" y="832485"/>
                  </a:cubicBezTo>
                  <a:lnTo>
                    <a:pt x="1032281" y="834238"/>
                  </a:lnTo>
                  <a:cubicBezTo>
                    <a:pt x="1038123" y="835406"/>
                    <a:pt x="1042213" y="834822"/>
                    <a:pt x="1044550" y="832485"/>
                  </a:cubicBezTo>
                  <a:cubicBezTo>
                    <a:pt x="1045718" y="831317"/>
                    <a:pt x="1046302" y="829564"/>
                    <a:pt x="1046302" y="827227"/>
                  </a:cubicBezTo>
                  <a:lnTo>
                    <a:pt x="1065580" y="802691"/>
                  </a:lnTo>
                  <a:cubicBezTo>
                    <a:pt x="1080770" y="787502"/>
                    <a:pt x="1088364" y="779907"/>
                    <a:pt x="1088364" y="779907"/>
                  </a:cubicBezTo>
                  <a:lnTo>
                    <a:pt x="1107643" y="746608"/>
                  </a:lnTo>
                  <a:cubicBezTo>
                    <a:pt x="1111148" y="740766"/>
                    <a:pt x="1116406" y="729082"/>
                    <a:pt x="1123416" y="711556"/>
                  </a:cubicBezTo>
                  <a:lnTo>
                    <a:pt x="1133932" y="678256"/>
                  </a:lnTo>
                  <a:cubicBezTo>
                    <a:pt x="1133932" y="674751"/>
                    <a:pt x="1133932" y="670077"/>
                    <a:pt x="1133932" y="664235"/>
                  </a:cubicBezTo>
                  <a:close/>
                  <a:moveTo>
                    <a:pt x="1480947" y="658540"/>
                  </a:moveTo>
                  <a:cubicBezTo>
                    <a:pt x="1481531" y="658832"/>
                    <a:pt x="1482115" y="659562"/>
                    <a:pt x="1482700" y="660730"/>
                  </a:cubicBezTo>
                  <a:cubicBezTo>
                    <a:pt x="1481531" y="667741"/>
                    <a:pt x="1479778" y="672414"/>
                    <a:pt x="1477442" y="674751"/>
                  </a:cubicBezTo>
                  <a:cubicBezTo>
                    <a:pt x="1470431" y="668909"/>
                    <a:pt x="1468095" y="664235"/>
                    <a:pt x="1470431" y="660730"/>
                  </a:cubicBezTo>
                  <a:cubicBezTo>
                    <a:pt x="1471600" y="659562"/>
                    <a:pt x="1474520" y="658978"/>
                    <a:pt x="1479195" y="658978"/>
                  </a:cubicBezTo>
                  <a:cubicBezTo>
                    <a:pt x="1479779" y="658393"/>
                    <a:pt x="1480363" y="658247"/>
                    <a:pt x="1480947" y="658540"/>
                  </a:cubicBezTo>
                  <a:close/>
                  <a:moveTo>
                    <a:pt x="1458163" y="657225"/>
                  </a:moveTo>
                  <a:lnTo>
                    <a:pt x="1459916" y="660730"/>
                  </a:lnTo>
                  <a:lnTo>
                    <a:pt x="1458163" y="665988"/>
                  </a:lnTo>
                  <a:cubicBezTo>
                    <a:pt x="1456995" y="664820"/>
                    <a:pt x="1456411" y="663359"/>
                    <a:pt x="1456411" y="661607"/>
                  </a:cubicBezTo>
                  <a:cubicBezTo>
                    <a:pt x="1456411" y="659854"/>
                    <a:pt x="1456995" y="658393"/>
                    <a:pt x="1458163" y="657225"/>
                  </a:cubicBezTo>
                  <a:close/>
                  <a:moveTo>
                    <a:pt x="1505483" y="643204"/>
                  </a:moveTo>
                  <a:cubicBezTo>
                    <a:pt x="1506652" y="644373"/>
                    <a:pt x="1507236" y="646709"/>
                    <a:pt x="1507236" y="650215"/>
                  </a:cubicBezTo>
                  <a:cubicBezTo>
                    <a:pt x="1507236" y="651383"/>
                    <a:pt x="1506652" y="651967"/>
                    <a:pt x="1505483" y="651967"/>
                  </a:cubicBezTo>
                  <a:cubicBezTo>
                    <a:pt x="1505483" y="651967"/>
                    <a:pt x="1504899" y="651967"/>
                    <a:pt x="1503731" y="651967"/>
                  </a:cubicBezTo>
                  <a:cubicBezTo>
                    <a:pt x="1503731" y="651967"/>
                    <a:pt x="1503438" y="651675"/>
                    <a:pt x="1502854" y="651091"/>
                  </a:cubicBezTo>
                  <a:cubicBezTo>
                    <a:pt x="1502270" y="650507"/>
                    <a:pt x="1502562" y="649631"/>
                    <a:pt x="1503731" y="648462"/>
                  </a:cubicBezTo>
                  <a:cubicBezTo>
                    <a:pt x="1503731" y="644957"/>
                    <a:pt x="1504315" y="643204"/>
                    <a:pt x="1505483" y="643204"/>
                  </a:cubicBezTo>
                  <a:close/>
                  <a:moveTo>
                    <a:pt x="1482700" y="643204"/>
                  </a:moveTo>
                  <a:lnTo>
                    <a:pt x="1486205" y="643204"/>
                  </a:lnTo>
                  <a:cubicBezTo>
                    <a:pt x="1486205" y="646709"/>
                    <a:pt x="1487957" y="649631"/>
                    <a:pt x="1491462" y="651967"/>
                  </a:cubicBezTo>
                  <a:cubicBezTo>
                    <a:pt x="1492631" y="653136"/>
                    <a:pt x="1492047" y="656057"/>
                    <a:pt x="1489710" y="660730"/>
                  </a:cubicBezTo>
                  <a:lnTo>
                    <a:pt x="1486205" y="660730"/>
                  </a:lnTo>
                  <a:cubicBezTo>
                    <a:pt x="1486205" y="660730"/>
                    <a:pt x="1485912" y="660438"/>
                    <a:pt x="1485329" y="659854"/>
                  </a:cubicBezTo>
                  <a:cubicBezTo>
                    <a:pt x="1484744" y="659270"/>
                    <a:pt x="1484452" y="658978"/>
                    <a:pt x="1484452" y="658978"/>
                  </a:cubicBezTo>
                  <a:cubicBezTo>
                    <a:pt x="1482115" y="653136"/>
                    <a:pt x="1481531" y="647878"/>
                    <a:pt x="1482700" y="643204"/>
                  </a:cubicBezTo>
                  <a:close/>
                  <a:moveTo>
                    <a:pt x="1582598" y="639699"/>
                  </a:moveTo>
                  <a:cubicBezTo>
                    <a:pt x="1582598" y="639699"/>
                    <a:pt x="1583766" y="639699"/>
                    <a:pt x="1586103" y="639699"/>
                  </a:cubicBezTo>
                  <a:lnTo>
                    <a:pt x="1591361" y="639699"/>
                  </a:lnTo>
                  <a:lnTo>
                    <a:pt x="1587855" y="643204"/>
                  </a:lnTo>
                  <a:cubicBezTo>
                    <a:pt x="1584350" y="643204"/>
                    <a:pt x="1582598" y="642036"/>
                    <a:pt x="1582598" y="639699"/>
                  </a:cubicBezTo>
                  <a:close/>
                  <a:moveTo>
                    <a:pt x="1461668" y="623926"/>
                  </a:moveTo>
                  <a:lnTo>
                    <a:pt x="1468679" y="625678"/>
                  </a:lnTo>
                  <a:cubicBezTo>
                    <a:pt x="1467510" y="625678"/>
                    <a:pt x="1466926" y="626847"/>
                    <a:pt x="1466926" y="629183"/>
                  </a:cubicBezTo>
                  <a:lnTo>
                    <a:pt x="1472184" y="641452"/>
                  </a:lnTo>
                  <a:cubicBezTo>
                    <a:pt x="1473352" y="646125"/>
                    <a:pt x="1472768" y="650215"/>
                    <a:pt x="1470431" y="653720"/>
                  </a:cubicBezTo>
                  <a:cubicBezTo>
                    <a:pt x="1468095" y="652552"/>
                    <a:pt x="1466926" y="650799"/>
                    <a:pt x="1466926" y="648462"/>
                  </a:cubicBezTo>
                  <a:lnTo>
                    <a:pt x="1461668" y="625678"/>
                  </a:lnTo>
                  <a:close/>
                  <a:moveTo>
                    <a:pt x="1582598" y="608152"/>
                  </a:moveTo>
                  <a:cubicBezTo>
                    <a:pt x="1584935" y="615163"/>
                    <a:pt x="1585519" y="621005"/>
                    <a:pt x="1584350" y="625678"/>
                  </a:cubicBezTo>
                  <a:cubicBezTo>
                    <a:pt x="1584350" y="625678"/>
                    <a:pt x="1584058" y="625678"/>
                    <a:pt x="1583474" y="625678"/>
                  </a:cubicBezTo>
                  <a:cubicBezTo>
                    <a:pt x="1582890" y="625678"/>
                    <a:pt x="1582598" y="625678"/>
                    <a:pt x="1582598" y="625678"/>
                  </a:cubicBezTo>
                  <a:cubicBezTo>
                    <a:pt x="1580261" y="622173"/>
                    <a:pt x="1580261" y="616331"/>
                    <a:pt x="1582598" y="608152"/>
                  </a:cubicBezTo>
                  <a:close/>
                  <a:moveTo>
                    <a:pt x="1558061" y="606400"/>
                  </a:moveTo>
                  <a:cubicBezTo>
                    <a:pt x="1558061" y="606400"/>
                    <a:pt x="1558354" y="606692"/>
                    <a:pt x="1558937" y="607276"/>
                  </a:cubicBezTo>
                  <a:cubicBezTo>
                    <a:pt x="1559522" y="607860"/>
                    <a:pt x="1559814" y="608152"/>
                    <a:pt x="1559814" y="608152"/>
                  </a:cubicBezTo>
                  <a:cubicBezTo>
                    <a:pt x="1560983" y="610489"/>
                    <a:pt x="1561566" y="612826"/>
                    <a:pt x="1561566" y="615163"/>
                  </a:cubicBezTo>
                  <a:lnTo>
                    <a:pt x="1563319" y="622173"/>
                  </a:lnTo>
                  <a:cubicBezTo>
                    <a:pt x="1562151" y="623341"/>
                    <a:pt x="1561274" y="623634"/>
                    <a:pt x="1560690" y="623049"/>
                  </a:cubicBezTo>
                  <a:cubicBezTo>
                    <a:pt x="1560106" y="622465"/>
                    <a:pt x="1559230" y="622173"/>
                    <a:pt x="1558061" y="622173"/>
                  </a:cubicBezTo>
                  <a:cubicBezTo>
                    <a:pt x="1558061" y="617500"/>
                    <a:pt x="1558061" y="612242"/>
                    <a:pt x="1558061" y="606400"/>
                  </a:cubicBezTo>
                  <a:close/>
                  <a:moveTo>
                    <a:pt x="1479195" y="606400"/>
                  </a:moveTo>
                  <a:cubicBezTo>
                    <a:pt x="1480363" y="607568"/>
                    <a:pt x="1481239" y="609029"/>
                    <a:pt x="1481823" y="610781"/>
                  </a:cubicBezTo>
                  <a:cubicBezTo>
                    <a:pt x="1482407" y="612534"/>
                    <a:pt x="1483284" y="614579"/>
                    <a:pt x="1484452" y="616915"/>
                  </a:cubicBezTo>
                  <a:cubicBezTo>
                    <a:pt x="1480947" y="616915"/>
                    <a:pt x="1476273" y="615747"/>
                    <a:pt x="1470431" y="613410"/>
                  </a:cubicBezTo>
                  <a:cubicBezTo>
                    <a:pt x="1469263" y="612242"/>
                    <a:pt x="1468971" y="611073"/>
                    <a:pt x="1469555" y="609905"/>
                  </a:cubicBezTo>
                  <a:cubicBezTo>
                    <a:pt x="1470139" y="608736"/>
                    <a:pt x="1471015" y="608152"/>
                    <a:pt x="1472184" y="608152"/>
                  </a:cubicBezTo>
                  <a:cubicBezTo>
                    <a:pt x="1473352" y="606984"/>
                    <a:pt x="1475689" y="606400"/>
                    <a:pt x="1479195" y="606400"/>
                  </a:cubicBezTo>
                  <a:close/>
                  <a:moveTo>
                    <a:pt x="562585" y="588874"/>
                  </a:moveTo>
                  <a:cubicBezTo>
                    <a:pt x="555574" y="592379"/>
                    <a:pt x="550900" y="596468"/>
                    <a:pt x="548564" y="601142"/>
                  </a:cubicBezTo>
                  <a:cubicBezTo>
                    <a:pt x="550900" y="603479"/>
                    <a:pt x="553237" y="604063"/>
                    <a:pt x="555574" y="602894"/>
                  </a:cubicBezTo>
                  <a:cubicBezTo>
                    <a:pt x="562585" y="599389"/>
                    <a:pt x="564921" y="594716"/>
                    <a:pt x="562585" y="588874"/>
                  </a:cubicBezTo>
                  <a:close/>
                  <a:moveTo>
                    <a:pt x="1484452" y="585369"/>
                  </a:moveTo>
                  <a:cubicBezTo>
                    <a:pt x="1487957" y="585369"/>
                    <a:pt x="1490879" y="585953"/>
                    <a:pt x="1493215" y="587121"/>
                  </a:cubicBezTo>
                  <a:cubicBezTo>
                    <a:pt x="1497889" y="592963"/>
                    <a:pt x="1500225" y="597637"/>
                    <a:pt x="1500225" y="601142"/>
                  </a:cubicBezTo>
                  <a:cubicBezTo>
                    <a:pt x="1500225" y="605815"/>
                    <a:pt x="1500810" y="609613"/>
                    <a:pt x="1501978" y="612534"/>
                  </a:cubicBezTo>
                  <a:cubicBezTo>
                    <a:pt x="1503147" y="615455"/>
                    <a:pt x="1504315" y="618668"/>
                    <a:pt x="1505483" y="622173"/>
                  </a:cubicBezTo>
                  <a:lnTo>
                    <a:pt x="1501978" y="623926"/>
                  </a:lnTo>
                  <a:lnTo>
                    <a:pt x="1500225" y="623926"/>
                  </a:lnTo>
                  <a:cubicBezTo>
                    <a:pt x="1499057" y="622757"/>
                    <a:pt x="1498473" y="620421"/>
                    <a:pt x="1498473" y="616915"/>
                  </a:cubicBezTo>
                  <a:cubicBezTo>
                    <a:pt x="1498473" y="608736"/>
                    <a:pt x="1496720" y="601726"/>
                    <a:pt x="1493215" y="595884"/>
                  </a:cubicBezTo>
                  <a:cubicBezTo>
                    <a:pt x="1493215" y="595884"/>
                    <a:pt x="1492923" y="595592"/>
                    <a:pt x="1492339" y="595008"/>
                  </a:cubicBezTo>
                  <a:cubicBezTo>
                    <a:pt x="1491755" y="594424"/>
                    <a:pt x="1491462" y="594131"/>
                    <a:pt x="1491462" y="594131"/>
                  </a:cubicBezTo>
                  <a:cubicBezTo>
                    <a:pt x="1490294" y="592963"/>
                    <a:pt x="1487957" y="590042"/>
                    <a:pt x="1484452" y="585369"/>
                  </a:cubicBezTo>
                  <a:close/>
                  <a:moveTo>
                    <a:pt x="1558061" y="583616"/>
                  </a:moveTo>
                  <a:lnTo>
                    <a:pt x="1558061" y="590626"/>
                  </a:lnTo>
                  <a:lnTo>
                    <a:pt x="1554556" y="585369"/>
                  </a:lnTo>
                  <a:close/>
                  <a:moveTo>
                    <a:pt x="1463421" y="583616"/>
                  </a:moveTo>
                  <a:cubicBezTo>
                    <a:pt x="1465758" y="583616"/>
                    <a:pt x="1467510" y="584200"/>
                    <a:pt x="1468679" y="585369"/>
                  </a:cubicBezTo>
                  <a:cubicBezTo>
                    <a:pt x="1469847" y="586537"/>
                    <a:pt x="1473352" y="588290"/>
                    <a:pt x="1479195" y="590626"/>
                  </a:cubicBezTo>
                  <a:cubicBezTo>
                    <a:pt x="1473352" y="594131"/>
                    <a:pt x="1469263" y="594131"/>
                    <a:pt x="1466926" y="590626"/>
                  </a:cubicBezTo>
                  <a:lnTo>
                    <a:pt x="1461668" y="587121"/>
                  </a:lnTo>
                  <a:close/>
                  <a:moveTo>
                    <a:pt x="543306" y="580111"/>
                  </a:moveTo>
                  <a:lnTo>
                    <a:pt x="541553" y="583616"/>
                  </a:lnTo>
                  <a:cubicBezTo>
                    <a:pt x="541553" y="583616"/>
                    <a:pt x="541846" y="583908"/>
                    <a:pt x="542430" y="584492"/>
                  </a:cubicBezTo>
                  <a:cubicBezTo>
                    <a:pt x="543014" y="585076"/>
                    <a:pt x="543306" y="585369"/>
                    <a:pt x="543306" y="585369"/>
                  </a:cubicBezTo>
                  <a:cubicBezTo>
                    <a:pt x="545643" y="583032"/>
                    <a:pt x="545643" y="581279"/>
                    <a:pt x="543306" y="580111"/>
                  </a:cubicBezTo>
                  <a:close/>
                  <a:moveTo>
                    <a:pt x="1486205" y="569595"/>
                  </a:moveTo>
                  <a:lnTo>
                    <a:pt x="1491462" y="569595"/>
                  </a:lnTo>
                  <a:lnTo>
                    <a:pt x="1493215" y="573100"/>
                  </a:lnTo>
                  <a:lnTo>
                    <a:pt x="1493215" y="574853"/>
                  </a:lnTo>
                  <a:lnTo>
                    <a:pt x="1491462" y="574853"/>
                  </a:lnTo>
                  <a:lnTo>
                    <a:pt x="1484452" y="571348"/>
                  </a:lnTo>
                  <a:close/>
                  <a:moveTo>
                    <a:pt x="1566824" y="566090"/>
                  </a:moveTo>
                  <a:lnTo>
                    <a:pt x="1577340" y="566090"/>
                  </a:lnTo>
                  <a:lnTo>
                    <a:pt x="1577340" y="567842"/>
                  </a:lnTo>
                  <a:cubicBezTo>
                    <a:pt x="1575003" y="569011"/>
                    <a:pt x="1573835" y="570471"/>
                    <a:pt x="1573835" y="572224"/>
                  </a:cubicBezTo>
                  <a:cubicBezTo>
                    <a:pt x="1573835" y="573977"/>
                    <a:pt x="1574419" y="575437"/>
                    <a:pt x="1575588" y="576605"/>
                  </a:cubicBezTo>
                  <a:lnTo>
                    <a:pt x="1579093" y="583616"/>
                  </a:lnTo>
                  <a:cubicBezTo>
                    <a:pt x="1579093" y="583616"/>
                    <a:pt x="1578800" y="583908"/>
                    <a:pt x="1578216" y="584492"/>
                  </a:cubicBezTo>
                  <a:cubicBezTo>
                    <a:pt x="1577632" y="585076"/>
                    <a:pt x="1577340" y="585369"/>
                    <a:pt x="1577340" y="585369"/>
                  </a:cubicBezTo>
                  <a:cubicBezTo>
                    <a:pt x="1572666" y="580695"/>
                    <a:pt x="1569161" y="574269"/>
                    <a:pt x="1566824" y="566090"/>
                  </a:cubicBezTo>
                  <a:close/>
                  <a:moveTo>
                    <a:pt x="1454658" y="548564"/>
                  </a:moveTo>
                  <a:lnTo>
                    <a:pt x="1458163" y="548564"/>
                  </a:lnTo>
                  <a:cubicBezTo>
                    <a:pt x="1462837" y="555574"/>
                    <a:pt x="1463421" y="562585"/>
                    <a:pt x="1459916" y="569595"/>
                  </a:cubicBezTo>
                  <a:cubicBezTo>
                    <a:pt x="1458747" y="570763"/>
                    <a:pt x="1457287" y="571348"/>
                    <a:pt x="1455534" y="571348"/>
                  </a:cubicBezTo>
                  <a:cubicBezTo>
                    <a:pt x="1453782" y="571348"/>
                    <a:pt x="1451737" y="571932"/>
                    <a:pt x="1449400" y="573100"/>
                  </a:cubicBezTo>
                  <a:cubicBezTo>
                    <a:pt x="1447063" y="568427"/>
                    <a:pt x="1447648" y="564337"/>
                    <a:pt x="1451153" y="560832"/>
                  </a:cubicBezTo>
                  <a:cubicBezTo>
                    <a:pt x="1448816" y="554990"/>
                    <a:pt x="1449984" y="550901"/>
                    <a:pt x="1454658" y="548564"/>
                  </a:cubicBezTo>
                  <a:close/>
                  <a:moveTo>
                    <a:pt x="1475689" y="533229"/>
                  </a:moveTo>
                  <a:cubicBezTo>
                    <a:pt x="1476858" y="533521"/>
                    <a:pt x="1478026" y="534543"/>
                    <a:pt x="1479195" y="536296"/>
                  </a:cubicBezTo>
                  <a:cubicBezTo>
                    <a:pt x="1480363" y="536296"/>
                    <a:pt x="1480071" y="536880"/>
                    <a:pt x="1478318" y="538048"/>
                  </a:cubicBezTo>
                  <a:cubicBezTo>
                    <a:pt x="1476566" y="539217"/>
                    <a:pt x="1475689" y="540385"/>
                    <a:pt x="1475689" y="541553"/>
                  </a:cubicBezTo>
                  <a:lnTo>
                    <a:pt x="1480947" y="541553"/>
                  </a:lnTo>
                  <a:cubicBezTo>
                    <a:pt x="1485621" y="545059"/>
                    <a:pt x="1487957" y="548564"/>
                    <a:pt x="1487957" y="552069"/>
                  </a:cubicBezTo>
                  <a:lnTo>
                    <a:pt x="1487957" y="562585"/>
                  </a:lnTo>
                  <a:lnTo>
                    <a:pt x="1480947" y="560832"/>
                  </a:lnTo>
                  <a:lnTo>
                    <a:pt x="1473937" y="557327"/>
                  </a:lnTo>
                  <a:lnTo>
                    <a:pt x="1480947" y="553822"/>
                  </a:lnTo>
                  <a:cubicBezTo>
                    <a:pt x="1478610" y="551485"/>
                    <a:pt x="1477442" y="550317"/>
                    <a:pt x="1477442" y="550317"/>
                  </a:cubicBezTo>
                  <a:lnTo>
                    <a:pt x="1470431" y="546811"/>
                  </a:lnTo>
                  <a:lnTo>
                    <a:pt x="1466926" y="545059"/>
                  </a:lnTo>
                  <a:cubicBezTo>
                    <a:pt x="1466926" y="541553"/>
                    <a:pt x="1465758" y="539801"/>
                    <a:pt x="1463421" y="539801"/>
                  </a:cubicBezTo>
                  <a:cubicBezTo>
                    <a:pt x="1462253" y="538632"/>
                    <a:pt x="1461668" y="537464"/>
                    <a:pt x="1461668" y="536296"/>
                  </a:cubicBezTo>
                  <a:lnTo>
                    <a:pt x="1465173" y="534543"/>
                  </a:lnTo>
                  <a:lnTo>
                    <a:pt x="1472184" y="534543"/>
                  </a:lnTo>
                  <a:cubicBezTo>
                    <a:pt x="1473352" y="533375"/>
                    <a:pt x="1474520" y="532937"/>
                    <a:pt x="1475689" y="533229"/>
                  </a:cubicBezTo>
                  <a:close/>
                  <a:moveTo>
                    <a:pt x="1558061" y="513512"/>
                  </a:moveTo>
                  <a:lnTo>
                    <a:pt x="1558061" y="515265"/>
                  </a:lnTo>
                  <a:lnTo>
                    <a:pt x="1561566" y="522275"/>
                  </a:lnTo>
                  <a:cubicBezTo>
                    <a:pt x="1561566" y="523443"/>
                    <a:pt x="1562443" y="524612"/>
                    <a:pt x="1564195" y="525780"/>
                  </a:cubicBezTo>
                  <a:cubicBezTo>
                    <a:pt x="1565948" y="526948"/>
                    <a:pt x="1566240" y="528701"/>
                    <a:pt x="1565072" y="531038"/>
                  </a:cubicBezTo>
                  <a:cubicBezTo>
                    <a:pt x="1565072" y="532206"/>
                    <a:pt x="1565364" y="533375"/>
                    <a:pt x="1565948" y="534543"/>
                  </a:cubicBezTo>
                  <a:cubicBezTo>
                    <a:pt x="1566532" y="535711"/>
                    <a:pt x="1566240" y="537464"/>
                    <a:pt x="1565072" y="539801"/>
                  </a:cubicBezTo>
                  <a:cubicBezTo>
                    <a:pt x="1563903" y="540969"/>
                    <a:pt x="1564488" y="542722"/>
                    <a:pt x="1566824" y="545059"/>
                  </a:cubicBezTo>
                  <a:cubicBezTo>
                    <a:pt x="1569161" y="545059"/>
                    <a:pt x="1569161" y="546811"/>
                    <a:pt x="1566824" y="550317"/>
                  </a:cubicBezTo>
                  <a:lnTo>
                    <a:pt x="1565072" y="553822"/>
                  </a:lnTo>
                  <a:lnTo>
                    <a:pt x="1563319" y="548564"/>
                  </a:lnTo>
                  <a:lnTo>
                    <a:pt x="1556308" y="529285"/>
                  </a:lnTo>
                  <a:cubicBezTo>
                    <a:pt x="1555140" y="524612"/>
                    <a:pt x="1555140" y="519938"/>
                    <a:pt x="1556308" y="515265"/>
                  </a:cubicBezTo>
                  <a:close/>
                  <a:moveTo>
                    <a:pt x="1461668" y="510007"/>
                  </a:moveTo>
                  <a:cubicBezTo>
                    <a:pt x="1465173" y="511175"/>
                    <a:pt x="1466926" y="513512"/>
                    <a:pt x="1466926" y="517017"/>
                  </a:cubicBezTo>
                  <a:cubicBezTo>
                    <a:pt x="1466926" y="518186"/>
                    <a:pt x="1466926" y="519062"/>
                    <a:pt x="1466926" y="519646"/>
                  </a:cubicBezTo>
                  <a:cubicBezTo>
                    <a:pt x="1466926" y="520230"/>
                    <a:pt x="1466342" y="521107"/>
                    <a:pt x="1465173" y="522275"/>
                  </a:cubicBezTo>
                  <a:lnTo>
                    <a:pt x="1458163" y="513512"/>
                  </a:lnTo>
                  <a:lnTo>
                    <a:pt x="1458163" y="520522"/>
                  </a:lnTo>
                  <a:lnTo>
                    <a:pt x="1452905" y="513512"/>
                  </a:lnTo>
                  <a:close/>
                  <a:moveTo>
                    <a:pt x="1540536" y="497738"/>
                  </a:moveTo>
                  <a:cubicBezTo>
                    <a:pt x="1541704" y="496570"/>
                    <a:pt x="1543456" y="496570"/>
                    <a:pt x="1545793" y="497738"/>
                  </a:cubicBezTo>
                  <a:lnTo>
                    <a:pt x="1552803" y="501244"/>
                  </a:lnTo>
                  <a:cubicBezTo>
                    <a:pt x="1551635" y="503581"/>
                    <a:pt x="1548714" y="506502"/>
                    <a:pt x="1544041" y="510007"/>
                  </a:cubicBezTo>
                  <a:cubicBezTo>
                    <a:pt x="1539367" y="505333"/>
                    <a:pt x="1538199" y="501244"/>
                    <a:pt x="1540536" y="497738"/>
                  </a:cubicBezTo>
                  <a:close/>
                  <a:moveTo>
                    <a:pt x="1538783" y="486347"/>
                  </a:moveTo>
                  <a:cubicBezTo>
                    <a:pt x="1541119" y="485762"/>
                    <a:pt x="1542872" y="486639"/>
                    <a:pt x="1544041" y="488976"/>
                  </a:cubicBezTo>
                  <a:lnTo>
                    <a:pt x="1540536" y="494233"/>
                  </a:lnTo>
                  <a:cubicBezTo>
                    <a:pt x="1537030" y="494233"/>
                    <a:pt x="1534694" y="491896"/>
                    <a:pt x="1533525" y="487223"/>
                  </a:cubicBezTo>
                  <a:cubicBezTo>
                    <a:pt x="1534694" y="487223"/>
                    <a:pt x="1536446" y="486931"/>
                    <a:pt x="1538783" y="486347"/>
                  </a:cubicBezTo>
                  <a:close/>
                  <a:moveTo>
                    <a:pt x="1451153" y="473202"/>
                  </a:moveTo>
                  <a:cubicBezTo>
                    <a:pt x="1453489" y="474370"/>
                    <a:pt x="1455242" y="477292"/>
                    <a:pt x="1456411" y="481965"/>
                  </a:cubicBezTo>
                  <a:cubicBezTo>
                    <a:pt x="1455242" y="481965"/>
                    <a:pt x="1454074" y="481089"/>
                    <a:pt x="1452905" y="479336"/>
                  </a:cubicBezTo>
                  <a:cubicBezTo>
                    <a:pt x="1451737" y="477584"/>
                    <a:pt x="1451153" y="475539"/>
                    <a:pt x="1451153" y="473202"/>
                  </a:cubicBezTo>
                  <a:close/>
                  <a:moveTo>
                    <a:pt x="1114653" y="459181"/>
                  </a:moveTo>
                  <a:cubicBezTo>
                    <a:pt x="1109980" y="459181"/>
                    <a:pt x="1105891" y="461518"/>
                    <a:pt x="1102385" y="466192"/>
                  </a:cubicBezTo>
                  <a:lnTo>
                    <a:pt x="1095375" y="464439"/>
                  </a:lnTo>
                  <a:cubicBezTo>
                    <a:pt x="1090701" y="464439"/>
                    <a:pt x="1087196" y="465023"/>
                    <a:pt x="1084859" y="466192"/>
                  </a:cubicBezTo>
                  <a:cubicBezTo>
                    <a:pt x="1082522" y="468529"/>
                    <a:pt x="1076096" y="470281"/>
                    <a:pt x="1065580" y="471450"/>
                  </a:cubicBezTo>
                  <a:lnTo>
                    <a:pt x="1060323" y="473202"/>
                  </a:lnTo>
                  <a:lnTo>
                    <a:pt x="1058570" y="480212"/>
                  </a:lnTo>
                  <a:cubicBezTo>
                    <a:pt x="1057402" y="479044"/>
                    <a:pt x="1055065" y="478460"/>
                    <a:pt x="1051560" y="478460"/>
                  </a:cubicBezTo>
                  <a:cubicBezTo>
                    <a:pt x="1045718" y="481965"/>
                    <a:pt x="1039292" y="484886"/>
                    <a:pt x="1032281" y="487223"/>
                  </a:cubicBezTo>
                  <a:cubicBezTo>
                    <a:pt x="1025271" y="489560"/>
                    <a:pt x="1018844" y="491896"/>
                    <a:pt x="1013003" y="494233"/>
                  </a:cubicBezTo>
                  <a:lnTo>
                    <a:pt x="1005992" y="497738"/>
                  </a:lnTo>
                  <a:cubicBezTo>
                    <a:pt x="1003656" y="497738"/>
                    <a:pt x="1001903" y="498323"/>
                    <a:pt x="1000734" y="499491"/>
                  </a:cubicBezTo>
                  <a:lnTo>
                    <a:pt x="998982" y="494233"/>
                  </a:lnTo>
                  <a:cubicBezTo>
                    <a:pt x="996645" y="496570"/>
                    <a:pt x="995476" y="498323"/>
                    <a:pt x="995476" y="499491"/>
                  </a:cubicBezTo>
                  <a:cubicBezTo>
                    <a:pt x="991971" y="501828"/>
                    <a:pt x="988466" y="502996"/>
                    <a:pt x="984961" y="502996"/>
                  </a:cubicBezTo>
                  <a:cubicBezTo>
                    <a:pt x="983792" y="502996"/>
                    <a:pt x="982916" y="502412"/>
                    <a:pt x="982332" y="501244"/>
                  </a:cubicBezTo>
                  <a:cubicBezTo>
                    <a:pt x="981748" y="500075"/>
                    <a:pt x="980872" y="500075"/>
                    <a:pt x="979703" y="501244"/>
                  </a:cubicBezTo>
                  <a:cubicBezTo>
                    <a:pt x="980872" y="498907"/>
                    <a:pt x="982624" y="497154"/>
                    <a:pt x="984961" y="495986"/>
                  </a:cubicBezTo>
                  <a:cubicBezTo>
                    <a:pt x="994308" y="493649"/>
                    <a:pt x="1000734" y="491312"/>
                    <a:pt x="1004240" y="488976"/>
                  </a:cubicBezTo>
                  <a:cubicBezTo>
                    <a:pt x="1004240" y="488976"/>
                    <a:pt x="1005992" y="487807"/>
                    <a:pt x="1009498" y="485470"/>
                  </a:cubicBezTo>
                  <a:cubicBezTo>
                    <a:pt x="1009498" y="485470"/>
                    <a:pt x="1009205" y="485470"/>
                    <a:pt x="1008621" y="485470"/>
                  </a:cubicBezTo>
                  <a:cubicBezTo>
                    <a:pt x="1008037" y="485470"/>
                    <a:pt x="1007745" y="485470"/>
                    <a:pt x="1007745" y="485470"/>
                  </a:cubicBezTo>
                  <a:cubicBezTo>
                    <a:pt x="1007745" y="483134"/>
                    <a:pt x="1009205" y="481381"/>
                    <a:pt x="1012126" y="480212"/>
                  </a:cubicBezTo>
                  <a:cubicBezTo>
                    <a:pt x="1015047" y="479044"/>
                    <a:pt x="1017092" y="478460"/>
                    <a:pt x="1018261" y="478460"/>
                  </a:cubicBezTo>
                  <a:lnTo>
                    <a:pt x="1025271" y="471450"/>
                  </a:lnTo>
                  <a:lnTo>
                    <a:pt x="1030528" y="466192"/>
                  </a:lnTo>
                  <a:cubicBezTo>
                    <a:pt x="1029360" y="465023"/>
                    <a:pt x="1026439" y="464439"/>
                    <a:pt x="1021766" y="464439"/>
                  </a:cubicBezTo>
                  <a:cubicBezTo>
                    <a:pt x="1019429" y="465608"/>
                    <a:pt x="1017968" y="466776"/>
                    <a:pt x="1017384" y="467944"/>
                  </a:cubicBezTo>
                  <a:cubicBezTo>
                    <a:pt x="1016800" y="469113"/>
                    <a:pt x="1015923" y="469697"/>
                    <a:pt x="1014755" y="469697"/>
                  </a:cubicBezTo>
                  <a:cubicBezTo>
                    <a:pt x="1013586" y="470865"/>
                    <a:pt x="1012418" y="471450"/>
                    <a:pt x="1011250" y="471450"/>
                  </a:cubicBezTo>
                  <a:cubicBezTo>
                    <a:pt x="1010081" y="471450"/>
                    <a:pt x="1008913" y="471450"/>
                    <a:pt x="1007745" y="471450"/>
                  </a:cubicBezTo>
                  <a:cubicBezTo>
                    <a:pt x="1006576" y="474955"/>
                    <a:pt x="1002487" y="477876"/>
                    <a:pt x="995476" y="480212"/>
                  </a:cubicBezTo>
                  <a:cubicBezTo>
                    <a:pt x="987298" y="480212"/>
                    <a:pt x="982040" y="481965"/>
                    <a:pt x="979703" y="485470"/>
                  </a:cubicBezTo>
                  <a:lnTo>
                    <a:pt x="976198" y="485470"/>
                  </a:lnTo>
                  <a:cubicBezTo>
                    <a:pt x="976198" y="486639"/>
                    <a:pt x="974445" y="487223"/>
                    <a:pt x="970940" y="487223"/>
                  </a:cubicBezTo>
                  <a:lnTo>
                    <a:pt x="981456" y="480212"/>
                  </a:lnTo>
                  <a:lnTo>
                    <a:pt x="991971" y="473202"/>
                  </a:lnTo>
                  <a:cubicBezTo>
                    <a:pt x="990803" y="472034"/>
                    <a:pt x="987882" y="472618"/>
                    <a:pt x="983209" y="474955"/>
                  </a:cubicBezTo>
                  <a:cubicBezTo>
                    <a:pt x="980872" y="478460"/>
                    <a:pt x="979119" y="480212"/>
                    <a:pt x="977951" y="480212"/>
                  </a:cubicBezTo>
                  <a:cubicBezTo>
                    <a:pt x="974445" y="480212"/>
                    <a:pt x="970940" y="481965"/>
                    <a:pt x="967435" y="485470"/>
                  </a:cubicBezTo>
                  <a:lnTo>
                    <a:pt x="965682" y="483718"/>
                  </a:lnTo>
                  <a:cubicBezTo>
                    <a:pt x="959840" y="480212"/>
                    <a:pt x="955751" y="480212"/>
                    <a:pt x="953414" y="483718"/>
                  </a:cubicBezTo>
                  <a:lnTo>
                    <a:pt x="935888" y="492481"/>
                  </a:lnTo>
                  <a:lnTo>
                    <a:pt x="921868" y="497738"/>
                  </a:lnTo>
                  <a:cubicBezTo>
                    <a:pt x="918362" y="500075"/>
                    <a:pt x="916610" y="501828"/>
                    <a:pt x="916610" y="502996"/>
                  </a:cubicBezTo>
                  <a:cubicBezTo>
                    <a:pt x="916610" y="502996"/>
                    <a:pt x="916025" y="504165"/>
                    <a:pt x="914857" y="506502"/>
                  </a:cubicBezTo>
                  <a:cubicBezTo>
                    <a:pt x="904341" y="522859"/>
                    <a:pt x="896163" y="536296"/>
                    <a:pt x="890321" y="546811"/>
                  </a:cubicBezTo>
                  <a:lnTo>
                    <a:pt x="886816" y="553822"/>
                  </a:lnTo>
                  <a:lnTo>
                    <a:pt x="876300" y="567842"/>
                  </a:lnTo>
                  <a:cubicBezTo>
                    <a:pt x="873963" y="569011"/>
                    <a:pt x="871334" y="571056"/>
                    <a:pt x="868413" y="573977"/>
                  </a:cubicBezTo>
                  <a:cubicBezTo>
                    <a:pt x="865492" y="576898"/>
                    <a:pt x="861695" y="579527"/>
                    <a:pt x="857021" y="581863"/>
                  </a:cubicBezTo>
                  <a:cubicBezTo>
                    <a:pt x="844169" y="591211"/>
                    <a:pt x="833653" y="597637"/>
                    <a:pt x="825475" y="601142"/>
                  </a:cubicBezTo>
                  <a:lnTo>
                    <a:pt x="823722" y="601142"/>
                  </a:lnTo>
                  <a:cubicBezTo>
                    <a:pt x="826058" y="604647"/>
                    <a:pt x="828980" y="607568"/>
                    <a:pt x="832485" y="609905"/>
                  </a:cubicBezTo>
                  <a:cubicBezTo>
                    <a:pt x="839495" y="611073"/>
                    <a:pt x="844753" y="615163"/>
                    <a:pt x="848258" y="622173"/>
                  </a:cubicBezTo>
                  <a:cubicBezTo>
                    <a:pt x="850595" y="623341"/>
                    <a:pt x="853516" y="625094"/>
                    <a:pt x="857021" y="627431"/>
                  </a:cubicBezTo>
                  <a:cubicBezTo>
                    <a:pt x="861695" y="629768"/>
                    <a:pt x="865200" y="630936"/>
                    <a:pt x="867537" y="630936"/>
                  </a:cubicBezTo>
                  <a:lnTo>
                    <a:pt x="876300" y="629183"/>
                  </a:lnTo>
                  <a:cubicBezTo>
                    <a:pt x="900836" y="621005"/>
                    <a:pt x="918946" y="613410"/>
                    <a:pt x="930630" y="606400"/>
                  </a:cubicBezTo>
                  <a:cubicBezTo>
                    <a:pt x="937641" y="602894"/>
                    <a:pt x="941146" y="601142"/>
                    <a:pt x="941146" y="601142"/>
                  </a:cubicBezTo>
                  <a:lnTo>
                    <a:pt x="1069086" y="541553"/>
                  </a:lnTo>
                  <a:cubicBezTo>
                    <a:pt x="1073759" y="539217"/>
                    <a:pt x="1077849" y="536296"/>
                    <a:pt x="1081354" y="532790"/>
                  </a:cubicBezTo>
                  <a:lnTo>
                    <a:pt x="1095375" y="506502"/>
                  </a:lnTo>
                  <a:cubicBezTo>
                    <a:pt x="1101216" y="499491"/>
                    <a:pt x="1107643" y="495986"/>
                    <a:pt x="1114653" y="495986"/>
                  </a:cubicBezTo>
                  <a:lnTo>
                    <a:pt x="1121663" y="495986"/>
                  </a:lnTo>
                  <a:lnTo>
                    <a:pt x="1125169" y="494233"/>
                  </a:lnTo>
                  <a:lnTo>
                    <a:pt x="1125169" y="488976"/>
                  </a:lnTo>
                  <a:cubicBezTo>
                    <a:pt x="1122833" y="487807"/>
                    <a:pt x="1120204" y="487515"/>
                    <a:pt x="1117282" y="488099"/>
                  </a:cubicBezTo>
                  <a:cubicBezTo>
                    <a:pt x="1114361" y="488683"/>
                    <a:pt x="1111732" y="488391"/>
                    <a:pt x="1109396" y="487223"/>
                  </a:cubicBezTo>
                  <a:lnTo>
                    <a:pt x="1107643" y="474955"/>
                  </a:lnTo>
                  <a:lnTo>
                    <a:pt x="1100633" y="476707"/>
                  </a:lnTo>
                  <a:cubicBezTo>
                    <a:pt x="1098296" y="476707"/>
                    <a:pt x="1091286" y="477876"/>
                    <a:pt x="1079602" y="480212"/>
                  </a:cubicBezTo>
                  <a:cubicBezTo>
                    <a:pt x="1078433" y="481381"/>
                    <a:pt x="1077264" y="481965"/>
                    <a:pt x="1076096" y="481965"/>
                  </a:cubicBezTo>
                  <a:cubicBezTo>
                    <a:pt x="1074927" y="481965"/>
                    <a:pt x="1073175" y="480797"/>
                    <a:pt x="1070838" y="478460"/>
                  </a:cubicBezTo>
                  <a:cubicBezTo>
                    <a:pt x="1075512" y="473786"/>
                    <a:pt x="1080185" y="471450"/>
                    <a:pt x="1084859" y="471450"/>
                  </a:cubicBezTo>
                  <a:lnTo>
                    <a:pt x="1088364" y="471450"/>
                  </a:lnTo>
                  <a:cubicBezTo>
                    <a:pt x="1090701" y="470281"/>
                    <a:pt x="1093038" y="469697"/>
                    <a:pt x="1095375" y="469697"/>
                  </a:cubicBezTo>
                  <a:lnTo>
                    <a:pt x="1100633" y="471450"/>
                  </a:lnTo>
                  <a:cubicBezTo>
                    <a:pt x="1106474" y="467944"/>
                    <a:pt x="1111148" y="466192"/>
                    <a:pt x="1114653" y="466192"/>
                  </a:cubicBezTo>
                  <a:close/>
                  <a:moveTo>
                    <a:pt x="1405585" y="452171"/>
                  </a:moveTo>
                  <a:lnTo>
                    <a:pt x="1414348" y="452171"/>
                  </a:lnTo>
                  <a:cubicBezTo>
                    <a:pt x="1416685" y="453339"/>
                    <a:pt x="1417854" y="455676"/>
                    <a:pt x="1417854" y="459181"/>
                  </a:cubicBezTo>
                  <a:lnTo>
                    <a:pt x="1423111" y="466192"/>
                  </a:lnTo>
                  <a:cubicBezTo>
                    <a:pt x="1424280" y="466192"/>
                    <a:pt x="1425448" y="466776"/>
                    <a:pt x="1426616" y="467944"/>
                  </a:cubicBezTo>
                  <a:cubicBezTo>
                    <a:pt x="1427785" y="469113"/>
                    <a:pt x="1428369" y="470281"/>
                    <a:pt x="1428369" y="471450"/>
                  </a:cubicBezTo>
                  <a:cubicBezTo>
                    <a:pt x="1435379" y="477292"/>
                    <a:pt x="1441806" y="488391"/>
                    <a:pt x="1447648" y="504749"/>
                  </a:cubicBezTo>
                  <a:cubicBezTo>
                    <a:pt x="1444142" y="502412"/>
                    <a:pt x="1441806" y="498323"/>
                    <a:pt x="1440637" y="492481"/>
                  </a:cubicBezTo>
                  <a:lnTo>
                    <a:pt x="1433627" y="487223"/>
                  </a:lnTo>
                  <a:cubicBezTo>
                    <a:pt x="1433627" y="484886"/>
                    <a:pt x="1432167" y="482841"/>
                    <a:pt x="1429245" y="481089"/>
                  </a:cubicBezTo>
                  <a:cubicBezTo>
                    <a:pt x="1426324" y="479336"/>
                    <a:pt x="1424864" y="478460"/>
                    <a:pt x="1424864" y="478460"/>
                  </a:cubicBezTo>
                  <a:cubicBezTo>
                    <a:pt x="1422527" y="476123"/>
                    <a:pt x="1421359" y="474955"/>
                    <a:pt x="1421359" y="474955"/>
                  </a:cubicBezTo>
                  <a:lnTo>
                    <a:pt x="1407338" y="455676"/>
                  </a:lnTo>
                  <a:close/>
                  <a:moveTo>
                    <a:pt x="1444142" y="394335"/>
                  </a:moveTo>
                  <a:cubicBezTo>
                    <a:pt x="1445311" y="394335"/>
                    <a:pt x="1447355" y="394627"/>
                    <a:pt x="1450277" y="395211"/>
                  </a:cubicBezTo>
                  <a:cubicBezTo>
                    <a:pt x="1453197" y="395796"/>
                    <a:pt x="1454658" y="396088"/>
                    <a:pt x="1454658" y="396088"/>
                  </a:cubicBezTo>
                  <a:lnTo>
                    <a:pt x="1463421" y="396088"/>
                  </a:lnTo>
                  <a:cubicBezTo>
                    <a:pt x="1468095" y="397256"/>
                    <a:pt x="1471600" y="401346"/>
                    <a:pt x="1473937" y="408356"/>
                  </a:cubicBezTo>
                  <a:cubicBezTo>
                    <a:pt x="1473937" y="410693"/>
                    <a:pt x="1474520" y="412445"/>
                    <a:pt x="1475689" y="413614"/>
                  </a:cubicBezTo>
                  <a:lnTo>
                    <a:pt x="1482700" y="413614"/>
                  </a:lnTo>
                  <a:cubicBezTo>
                    <a:pt x="1490879" y="419456"/>
                    <a:pt x="1497305" y="425882"/>
                    <a:pt x="1501978" y="432892"/>
                  </a:cubicBezTo>
                  <a:lnTo>
                    <a:pt x="1503731" y="441655"/>
                  </a:lnTo>
                  <a:cubicBezTo>
                    <a:pt x="1504899" y="442824"/>
                    <a:pt x="1508989" y="444576"/>
                    <a:pt x="1515999" y="446913"/>
                  </a:cubicBezTo>
                  <a:cubicBezTo>
                    <a:pt x="1515999" y="446913"/>
                    <a:pt x="1517752" y="448666"/>
                    <a:pt x="1521257" y="452171"/>
                  </a:cubicBezTo>
                  <a:cubicBezTo>
                    <a:pt x="1521257" y="454508"/>
                    <a:pt x="1520673" y="456845"/>
                    <a:pt x="1519504" y="459181"/>
                  </a:cubicBezTo>
                  <a:lnTo>
                    <a:pt x="1514247" y="462686"/>
                  </a:lnTo>
                  <a:cubicBezTo>
                    <a:pt x="1515415" y="463855"/>
                    <a:pt x="1516291" y="464731"/>
                    <a:pt x="1516875" y="465315"/>
                  </a:cubicBezTo>
                  <a:cubicBezTo>
                    <a:pt x="1517459" y="465900"/>
                    <a:pt x="1518336" y="466192"/>
                    <a:pt x="1519504" y="466192"/>
                  </a:cubicBezTo>
                  <a:lnTo>
                    <a:pt x="1523009" y="466192"/>
                  </a:lnTo>
                  <a:cubicBezTo>
                    <a:pt x="1528851" y="466192"/>
                    <a:pt x="1532941" y="467944"/>
                    <a:pt x="1535278" y="471450"/>
                  </a:cubicBezTo>
                  <a:lnTo>
                    <a:pt x="1537030" y="476707"/>
                  </a:lnTo>
                  <a:lnTo>
                    <a:pt x="1533525" y="478460"/>
                  </a:lnTo>
                  <a:cubicBezTo>
                    <a:pt x="1532356" y="478460"/>
                    <a:pt x="1531772" y="478460"/>
                    <a:pt x="1531772" y="478460"/>
                  </a:cubicBezTo>
                  <a:cubicBezTo>
                    <a:pt x="1531772" y="478460"/>
                    <a:pt x="1530020" y="478168"/>
                    <a:pt x="1526514" y="477584"/>
                  </a:cubicBezTo>
                  <a:cubicBezTo>
                    <a:pt x="1523009" y="476999"/>
                    <a:pt x="1520673" y="475539"/>
                    <a:pt x="1519504" y="473202"/>
                  </a:cubicBezTo>
                  <a:cubicBezTo>
                    <a:pt x="1518336" y="470865"/>
                    <a:pt x="1515999" y="468529"/>
                    <a:pt x="1512494" y="466192"/>
                  </a:cubicBezTo>
                  <a:cubicBezTo>
                    <a:pt x="1510157" y="461518"/>
                    <a:pt x="1508112" y="458305"/>
                    <a:pt x="1506360" y="456552"/>
                  </a:cubicBezTo>
                  <a:cubicBezTo>
                    <a:pt x="1504607" y="454800"/>
                    <a:pt x="1503147" y="452755"/>
                    <a:pt x="1501978" y="450418"/>
                  </a:cubicBezTo>
                  <a:lnTo>
                    <a:pt x="1493215" y="439903"/>
                  </a:lnTo>
                  <a:lnTo>
                    <a:pt x="1486205" y="429387"/>
                  </a:lnTo>
                  <a:lnTo>
                    <a:pt x="1482700" y="422377"/>
                  </a:lnTo>
                  <a:lnTo>
                    <a:pt x="1477442" y="422377"/>
                  </a:lnTo>
                  <a:cubicBezTo>
                    <a:pt x="1472768" y="422377"/>
                    <a:pt x="1470431" y="421793"/>
                    <a:pt x="1470431" y="420624"/>
                  </a:cubicBezTo>
                  <a:lnTo>
                    <a:pt x="1451153" y="399593"/>
                  </a:lnTo>
                  <a:lnTo>
                    <a:pt x="1445895" y="396088"/>
                  </a:lnTo>
                  <a:cubicBezTo>
                    <a:pt x="1445895" y="396088"/>
                    <a:pt x="1445602" y="395796"/>
                    <a:pt x="1445019" y="395211"/>
                  </a:cubicBezTo>
                  <a:cubicBezTo>
                    <a:pt x="1444434" y="394627"/>
                    <a:pt x="1444142" y="394335"/>
                    <a:pt x="1444142" y="394335"/>
                  </a:cubicBezTo>
                  <a:close/>
                  <a:moveTo>
                    <a:pt x="1426616" y="380314"/>
                  </a:moveTo>
                  <a:lnTo>
                    <a:pt x="1431874" y="382067"/>
                  </a:lnTo>
                  <a:cubicBezTo>
                    <a:pt x="1433043" y="382067"/>
                    <a:pt x="1433919" y="382651"/>
                    <a:pt x="1434503" y="383819"/>
                  </a:cubicBezTo>
                  <a:cubicBezTo>
                    <a:pt x="1435087" y="384988"/>
                    <a:pt x="1435963" y="385572"/>
                    <a:pt x="1437132" y="385572"/>
                  </a:cubicBezTo>
                  <a:lnTo>
                    <a:pt x="1442390" y="389077"/>
                  </a:lnTo>
                  <a:lnTo>
                    <a:pt x="1426616" y="387325"/>
                  </a:lnTo>
                  <a:cubicBezTo>
                    <a:pt x="1425448" y="386156"/>
                    <a:pt x="1425156" y="384988"/>
                    <a:pt x="1425740" y="383819"/>
                  </a:cubicBezTo>
                  <a:cubicBezTo>
                    <a:pt x="1426324" y="382651"/>
                    <a:pt x="1426616" y="381483"/>
                    <a:pt x="1426616" y="380314"/>
                  </a:cubicBezTo>
                  <a:close/>
                  <a:moveTo>
                    <a:pt x="1475689" y="364541"/>
                  </a:moveTo>
                  <a:cubicBezTo>
                    <a:pt x="1478026" y="364541"/>
                    <a:pt x="1480947" y="366878"/>
                    <a:pt x="1484452" y="371551"/>
                  </a:cubicBezTo>
                  <a:lnTo>
                    <a:pt x="1472184" y="369799"/>
                  </a:lnTo>
                  <a:close/>
                  <a:moveTo>
                    <a:pt x="1165479" y="129693"/>
                  </a:moveTo>
                  <a:cubicBezTo>
                    <a:pt x="1163142" y="132029"/>
                    <a:pt x="1161974" y="133198"/>
                    <a:pt x="1161974" y="133198"/>
                  </a:cubicBezTo>
                  <a:lnTo>
                    <a:pt x="1146200" y="150724"/>
                  </a:lnTo>
                  <a:cubicBezTo>
                    <a:pt x="1143863" y="150724"/>
                    <a:pt x="1142695" y="151308"/>
                    <a:pt x="1142695" y="152476"/>
                  </a:cubicBezTo>
                  <a:lnTo>
                    <a:pt x="1128674" y="166497"/>
                  </a:lnTo>
                  <a:lnTo>
                    <a:pt x="1114653" y="178765"/>
                  </a:lnTo>
                  <a:cubicBezTo>
                    <a:pt x="1109980" y="184607"/>
                    <a:pt x="1107059" y="188697"/>
                    <a:pt x="1105891" y="191033"/>
                  </a:cubicBezTo>
                  <a:lnTo>
                    <a:pt x="1098880" y="198044"/>
                  </a:lnTo>
                  <a:cubicBezTo>
                    <a:pt x="1098880" y="196876"/>
                    <a:pt x="1098296" y="195999"/>
                    <a:pt x="1097127" y="195415"/>
                  </a:cubicBezTo>
                  <a:cubicBezTo>
                    <a:pt x="1095959" y="194831"/>
                    <a:pt x="1095375" y="193955"/>
                    <a:pt x="1095375" y="192786"/>
                  </a:cubicBezTo>
                  <a:lnTo>
                    <a:pt x="1095375" y="201549"/>
                  </a:lnTo>
                  <a:cubicBezTo>
                    <a:pt x="1095375" y="201549"/>
                    <a:pt x="1095959" y="202425"/>
                    <a:pt x="1097127" y="204178"/>
                  </a:cubicBezTo>
                  <a:cubicBezTo>
                    <a:pt x="1098296" y="205931"/>
                    <a:pt x="1097711" y="207975"/>
                    <a:pt x="1095375" y="210312"/>
                  </a:cubicBezTo>
                  <a:cubicBezTo>
                    <a:pt x="1086028" y="214986"/>
                    <a:pt x="1079017" y="221412"/>
                    <a:pt x="1074344" y="229591"/>
                  </a:cubicBezTo>
                  <a:lnTo>
                    <a:pt x="1065580" y="234849"/>
                  </a:lnTo>
                  <a:lnTo>
                    <a:pt x="1032281" y="264643"/>
                  </a:lnTo>
                  <a:cubicBezTo>
                    <a:pt x="1031113" y="265811"/>
                    <a:pt x="1025271" y="268732"/>
                    <a:pt x="1014755" y="273406"/>
                  </a:cubicBezTo>
                  <a:lnTo>
                    <a:pt x="1005992" y="278663"/>
                  </a:lnTo>
                  <a:lnTo>
                    <a:pt x="1005992" y="280416"/>
                  </a:lnTo>
                  <a:cubicBezTo>
                    <a:pt x="1005992" y="280416"/>
                    <a:pt x="1006284" y="280708"/>
                    <a:pt x="1006869" y="281292"/>
                  </a:cubicBezTo>
                  <a:cubicBezTo>
                    <a:pt x="1007452" y="281877"/>
                    <a:pt x="1007745" y="282753"/>
                    <a:pt x="1007745" y="283921"/>
                  </a:cubicBezTo>
                  <a:cubicBezTo>
                    <a:pt x="1007745" y="283921"/>
                    <a:pt x="1007161" y="284213"/>
                    <a:pt x="1005992" y="284798"/>
                  </a:cubicBezTo>
                  <a:cubicBezTo>
                    <a:pt x="1004824" y="285382"/>
                    <a:pt x="1003656" y="285674"/>
                    <a:pt x="1002487" y="285674"/>
                  </a:cubicBezTo>
                  <a:cubicBezTo>
                    <a:pt x="1001319" y="285674"/>
                    <a:pt x="998982" y="287427"/>
                    <a:pt x="995476" y="290932"/>
                  </a:cubicBezTo>
                  <a:cubicBezTo>
                    <a:pt x="993140" y="292100"/>
                    <a:pt x="992556" y="293853"/>
                    <a:pt x="993724" y="296190"/>
                  </a:cubicBezTo>
                  <a:cubicBezTo>
                    <a:pt x="996061" y="298526"/>
                    <a:pt x="997813" y="299695"/>
                    <a:pt x="998982" y="299695"/>
                  </a:cubicBezTo>
                  <a:lnTo>
                    <a:pt x="1009498" y="296190"/>
                  </a:lnTo>
                  <a:lnTo>
                    <a:pt x="1013003" y="297942"/>
                  </a:lnTo>
                  <a:lnTo>
                    <a:pt x="1011250" y="297942"/>
                  </a:lnTo>
                  <a:cubicBezTo>
                    <a:pt x="1004240" y="304952"/>
                    <a:pt x="998398" y="309042"/>
                    <a:pt x="993724" y="310210"/>
                  </a:cubicBezTo>
                  <a:cubicBezTo>
                    <a:pt x="986714" y="312547"/>
                    <a:pt x="979703" y="317221"/>
                    <a:pt x="972693" y="324231"/>
                  </a:cubicBezTo>
                  <a:lnTo>
                    <a:pt x="969187" y="325984"/>
                  </a:lnTo>
                  <a:cubicBezTo>
                    <a:pt x="968019" y="325984"/>
                    <a:pt x="966851" y="327152"/>
                    <a:pt x="965682" y="329489"/>
                  </a:cubicBezTo>
                  <a:cubicBezTo>
                    <a:pt x="963346" y="330657"/>
                    <a:pt x="961593" y="331826"/>
                    <a:pt x="960425" y="332994"/>
                  </a:cubicBezTo>
                  <a:cubicBezTo>
                    <a:pt x="948740" y="341173"/>
                    <a:pt x="941730" y="353441"/>
                    <a:pt x="939393" y="369799"/>
                  </a:cubicBezTo>
                  <a:cubicBezTo>
                    <a:pt x="937057" y="382651"/>
                    <a:pt x="932383" y="399009"/>
                    <a:pt x="925373" y="418872"/>
                  </a:cubicBezTo>
                  <a:lnTo>
                    <a:pt x="920115" y="448666"/>
                  </a:lnTo>
                  <a:cubicBezTo>
                    <a:pt x="917778" y="459181"/>
                    <a:pt x="916610" y="466776"/>
                    <a:pt x="916610" y="471450"/>
                  </a:cubicBezTo>
                  <a:cubicBezTo>
                    <a:pt x="915441" y="473786"/>
                    <a:pt x="914857" y="477876"/>
                    <a:pt x="914857" y="483718"/>
                  </a:cubicBezTo>
                  <a:cubicBezTo>
                    <a:pt x="914857" y="486055"/>
                    <a:pt x="916025" y="487807"/>
                    <a:pt x="918362" y="488976"/>
                  </a:cubicBezTo>
                  <a:cubicBezTo>
                    <a:pt x="920699" y="490144"/>
                    <a:pt x="923036" y="489560"/>
                    <a:pt x="925373" y="487223"/>
                  </a:cubicBezTo>
                  <a:cubicBezTo>
                    <a:pt x="926541" y="486055"/>
                    <a:pt x="928294" y="484594"/>
                    <a:pt x="930630" y="482841"/>
                  </a:cubicBezTo>
                  <a:cubicBezTo>
                    <a:pt x="932967" y="481089"/>
                    <a:pt x="934720" y="480212"/>
                    <a:pt x="935888" y="480212"/>
                  </a:cubicBezTo>
                  <a:lnTo>
                    <a:pt x="956919" y="466192"/>
                  </a:lnTo>
                  <a:cubicBezTo>
                    <a:pt x="962761" y="462686"/>
                    <a:pt x="969772" y="458597"/>
                    <a:pt x="977951" y="453924"/>
                  </a:cubicBezTo>
                  <a:cubicBezTo>
                    <a:pt x="986129" y="449250"/>
                    <a:pt x="991971" y="445160"/>
                    <a:pt x="995476" y="441655"/>
                  </a:cubicBezTo>
                  <a:lnTo>
                    <a:pt x="1011250" y="420624"/>
                  </a:lnTo>
                  <a:cubicBezTo>
                    <a:pt x="1015923" y="415951"/>
                    <a:pt x="1020013" y="412445"/>
                    <a:pt x="1023518" y="410108"/>
                  </a:cubicBezTo>
                  <a:lnTo>
                    <a:pt x="1034034" y="397840"/>
                  </a:lnTo>
                  <a:cubicBezTo>
                    <a:pt x="1037539" y="395504"/>
                    <a:pt x="1039875" y="393459"/>
                    <a:pt x="1041044" y="391706"/>
                  </a:cubicBezTo>
                  <a:cubicBezTo>
                    <a:pt x="1042213" y="389954"/>
                    <a:pt x="1043965" y="388493"/>
                    <a:pt x="1046302" y="387325"/>
                  </a:cubicBezTo>
                  <a:lnTo>
                    <a:pt x="1072591" y="350520"/>
                  </a:lnTo>
                  <a:cubicBezTo>
                    <a:pt x="1081938" y="335331"/>
                    <a:pt x="1086612" y="327736"/>
                    <a:pt x="1086612" y="327736"/>
                  </a:cubicBezTo>
                  <a:lnTo>
                    <a:pt x="1111148" y="283921"/>
                  </a:lnTo>
                  <a:cubicBezTo>
                    <a:pt x="1116990" y="278079"/>
                    <a:pt x="1121080" y="271069"/>
                    <a:pt x="1123416" y="262890"/>
                  </a:cubicBezTo>
                  <a:lnTo>
                    <a:pt x="1128674" y="247117"/>
                  </a:lnTo>
                  <a:cubicBezTo>
                    <a:pt x="1132179" y="237770"/>
                    <a:pt x="1135977" y="229007"/>
                    <a:pt x="1140066" y="220828"/>
                  </a:cubicBezTo>
                  <a:cubicBezTo>
                    <a:pt x="1144155" y="212649"/>
                    <a:pt x="1147369" y="205054"/>
                    <a:pt x="1149705" y="198044"/>
                  </a:cubicBezTo>
                  <a:cubicBezTo>
                    <a:pt x="1150874" y="193370"/>
                    <a:pt x="1153210" y="186652"/>
                    <a:pt x="1156716" y="177889"/>
                  </a:cubicBezTo>
                  <a:cubicBezTo>
                    <a:pt x="1160221" y="169126"/>
                    <a:pt x="1162558" y="160655"/>
                    <a:pt x="1163726" y="152476"/>
                  </a:cubicBezTo>
                  <a:cubicBezTo>
                    <a:pt x="1164895" y="148971"/>
                    <a:pt x="1165479" y="141961"/>
                    <a:pt x="1165479" y="131445"/>
                  </a:cubicBezTo>
                  <a:close/>
                  <a:moveTo>
                    <a:pt x="329489" y="106909"/>
                  </a:moveTo>
                  <a:cubicBezTo>
                    <a:pt x="343510" y="106909"/>
                    <a:pt x="353441" y="109245"/>
                    <a:pt x="359283" y="113919"/>
                  </a:cubicBezTo>
                  <a:lnTo>
                    <a:pt x="362788" y="117424"/>
                  </a:lnTo>
                  <a:cubicBezTo>
                    <a:pt x="367462" y="117424"/>
                    <a:pt x="371259" y="119177"/>
                    <a:pt x="374180" y="122682"/>
                  </a:cubicBezTo>
                  <a:cubicBezTo>
                    <a:pt x="377101" y="126187"/>
                    <a:pt x="379145" y="128524"/>
                    <a:pt x="380314" y="129693"/>
                  </a:cubicBezTo>
                  <a:cubicBezTo>
                    <a:pt x="382651" y="133198"/>
                    <a:pt x="384988" y="134950"/>
                    <a:pt x="387325" y="134950"/>
                  </a:cubicBezTo>
                  <a:cubicBezTo>
                    <a:pt x="394335" y="134950"/>
                    <a:pt x="399009" y="133782"/>
                    <a:pt x="401345" y="131445"/>
                  </a:cubicBezTo>
                  <a:cubicBezTo>
                    <a:pt x="406019" y="130277"/>
                    <a:pt x="409524" y="131445"/>
                    <a:pt x="411861" y="134950"/>
                  </a:cubicBezTo>
                  <a:cubicBezTo>
                    <a:pt x="414198" y="141961"/>
                    <a:pt x="418579" y="146634"/>
                    <a:pt x="425005" y="148971"/>
                  </a:cubicBezTo>
                  <a:cubicBezTo>
                    <a:pt x="431432" y="151308"/>
                    <a:pt x="435229" y="153060"/>
                    <a:pt x="436397" y="154229"/>
                  </a:cubicBezTo>
                  <a:cubicBezTo>
                    <a:pt x="438734" y="157734"/>
                    <a:pt x="443408" y="160655"/>
                    <a:pt x="450418" y="162992"/>
                  </a:cubicBezTo>
                  <a:cubicBezTo>
                    <a:pt x="451587" y="162992"/>
                    <a:pt x="452755" y="162992"/>
                    <a:pt x="453923" y="162992"/>
                  </a:cubicBezTo>
                  <a:cubicBezTo>
                    <a:pt x="456260" y="162992"/>
                    <a:pt x="459181" y="164160"/>
                    <a:pt x="462686" y="166497"/>
                  </a:cubicBezTo>
                  <a:lnTo>
                    <a:pt x="466192" y="173508"/>
                  </a:lnTo>
                  <a:cubicBezTo>
                    <a:pt x="470865" y="174676"/>
                    <a:pt x="477291" y="177597"/>
                    <a:pt x="485470" y="182271"/>
                  </a:cubicBezTo>
                  <a:cubicBezTo>
                    <a:pt x="492480" y="186944"/>
                    <a:pt x="497154" y="191033"/>
                    <a:pt x="499491" y="194539"/>
                  </a:cubicBezTo>
                  <a:lnTo>
                    <a:pt x="502996" y="201549"/>
                  </a:lnTo>
                  <a:cubicBezTo>
                    <a:pt x="505333" y="201549"/>
                    <a:pt x="508254" y="203886"/>
                    <a:pt x="511759" y="208560"/>
                  </a:cubicBezTo>
                  <a:cubicBezTo>
                    <a:pt x="515264" y="213233"/>
                    <a:pt x="518186" y="215570"/>
                    <a:pt x="520522" y="215570"/>
                  </a:cubicBezTo>
                  <a:cubicBezTo>
                    <a:pt x="522859" y="217907"/>
                    <a:pt x="524027" y="220244"/>
                    <a:pt x="524027" y="222580"/>
                  </a:cubicBezTo>
                  <a:cubicBezTo>
                    <a:pt x="524027" y="228422"/>
                    <a:pt x="526364" y="234264"/>
                    <a:pt x="531038" y="240106"/>
                  </a:cubicBezTo>
                  <a:cubicBezTo>
                    <a:pt x="538048" y="247117"/>
                    <a:pt x="542137" y="254127"/>
                    <a:pt x="543306" y="261138"/>
                  </a:cubicBezTo>
                  <a:cubicBezTo>
                    <a:pt x="544475" y="263474"/>
                    <a:pt x="547395" y="266395"/>
                    <a:pt x="552069" y="269900"/>
                  </a:cubicBezTo>
                  <a:lnTo>
                    <a:pt x="555574" y="276911"/>
                  </a:lnTo>
                  <a:cubicBezTo>
                    <a:pt x="555574" y="281585"/>
                    <a:pt x="553237" y="286550"/>
                    <a:pt x="548564" y="291808"/>
                  </a:cubicBezTo>
                  <a:cubicBezTo>
                    <a:pt x="543890" y="297066"/>
                    <a:pt x="540969" y="300863"/>
                    <a:pt x="539801" y="303200"/>
                  </a:cubicBezTo>
                  <a:cubicBezTo>
                    <a:pt x="538632" y="304368"/>
                    <a:pt x="538048" y="305537"/>
                    <a:pt x="538048" y="306705"/>
                  </a:cubicBezTo>
                  <a:cubicBezTo>
                    <a:pt x="538048" y="307874"/>
                    <a:pt x="537464" y="309042"/>
                    <a:pt x="536295" y="310210"/>
                  </a:cubicBezTo>
                  <a:cubicBezTo>
                    <a:pt x="536295" y="312547"/>
                    <a:pt x="535711" y="314300"/>
                    <a:pt x="534543" y="315468"/>
                  </a:cubicBezTo>
                  <a:cubicBezTo>
                    <a:pt x="532206" y="316637"/>
                    <a:pt x="531038" y="320142"/>
                    <a:pt x="531038" y="325984"/>
                  </a:cubicBezTo>
                  <a:lnTo>
                    <a:pt x="527533" y="343510"/>
                  </a:lnTo>
                  <a:cubicBezTo>
                    <a:pt x="524027" y="345846"/>
                    <a:pt x="524611" y="349936"/>
                    <a:pt x="529285" y="355778"/>
                  </a:cubicBezTo>
                  <a:lnTo>
                    <a:pt x="532790" y="375056"/>
                  </a:lnTo>
                  <a:cubicBezTo>
                    <a:pt x="535127" y="379730"/>
                    <a:pt x="533959" y="383819"/>
                    <a:pt x="529285" y="387325"/>
                  </a:cubicBezTo>
                  <a:lnTo>
                    <a:pt x="527533" y="392583"/>
                  </a:lnTo>
                  <a:cubicBezTo>
                    <a:pt x="526364" y="393751"/>
                    <a:pt x="525196" y="394919"/>
                    <a:pt x="524027" y="396088"/>
                  </a:cubicBezTo>
                  <a:cubicBezTo>
                    <a:pt x="522859" y="397256"/>
                    <a:pt x="521106" y="399009"/>
                    <a:pt x="518769" y="401346"/>
                  </a:cubicBezTo>
                  <a:lnTo>
                    <a:pt x="497738" y="420624"/>
                  </a:lnTo>
                  <a:cubicBezTo>
                    <a:pt x="496570" y="421793"/>
                    <a:pt x="492188" y="426466"/>
                    <a:pt x="484594" y="434645"/>
                  </a:cubicBezTo>
                  <a:cubicBezTo>
                    <a:pt x="476999" y="442824"/>
                    <a:pt x="461518" y="448958"/>
                    <a:pt x="438150" y="453047"/>
                  </a:cubicBezTo>
                  <a:cubicBezTo>
                    <a:pt x="414782" y="457137"/>
                    <a:pt x="383235" y="459766"/>
                    <a:pt x="343510" y="460934"/>
                  </a:cubicBezTo>
                  <a:cubicBezTo>
                    <a:pt x="338836" y="450418"/>
                    <a:pt x="332994" y="442824"/>
                    <a:pt x="325984" y="438150"/>
                  </a:cubicBezTo>
                  <a:cubicBezTo>
                    <a:pt x="324815" y="438150"/>
                    <a:pt x="323355" y="437566"/>
                    <a:pt x="321602" y="436398"/>
                  </a:cubicBezTo>
                  <a:cubicBezTo>
                    <a:pt x="319849" y="435229"/>
                    <a:pt x="318973" y="434061"/>
                    <a:pt x="318973" y="432892"/>
                  </a:cubicBezTo>
                  <a:lnTo>
                    <a:pt x="329489" y="434645"/>
                  </a:lnTo>
                  <a:cubicBezTo>
                    <a:pt x="328320" y="432308"/>
                    <a:pt x="326568" y="431140"/>
                    <a:pt x="324231" y="431140"/>
                  </a:cubicBezTo>
                  <a:lnTo>
                    <a:pt x="320726" y="431140"/>
                  </a:lnTo>
                  <a:cubicBezTo>
                    <a:pt x="316052" y="431140"/>
                    <a:pt x="311963" y="428803"/>
                    <a:pt x="308458" y="424129"/>
                  </a:cubicBezTo>
                  <a:cubicBezTo>
                    <a:pt x="301447" y="417119"/>
                    <a:pt x="297358" y="413614"/>
                    <a:pt x="296189" y="413614"/>
                  </a:cubicBezTo>
                  <a:cubicBezTo>
                    <a:pt x="289179" y="411277"/>
                    <a:pt x="285090" y="405435"/>
                    <a:pt x="283921" y="396088"/>
                  </a:cubicBezTo>
                  <a:cubicBezTo>
                    <a:pt x="280416" y="391414"/>
                    <a:pt x="274574" y="387909"/>
                    <a:pt x="266395" y="385572"/>
                  </a:cubicBezTo>
                  <a:cubicBezTo>
                    <a:pt x="262890" y="385572"/>
                    <a:pt x="261137" y="384404"/>
                    <a:pt x="261137" y="382067"/>
                  </a:cubicBezTo>
                  <a:cubicBezTo>
                    <a:pt x="262306" y="380899"/>
                    <a:pt x="262014" y="379146"/>
                    <a:pt x="260261" y="376809"/>
                  </a:cubicBezTo>
                  <a:cubicBezTo>
                    <a:pt x="258508" y="374472"/>
                    <a:pt x="257632" y="372135"/>
                    <a:pt x="257632" y="369799"/>
                  </a:cubicBezTo>
                  <a:cubicBezTo>
                    <a:pt x="257632" y="369799"/>
                    <a:pt x="257632" y="369215"/>
                    <a:pt x="257632" y="368046"/>
                  </a:cubicBezTo>
                  <a:cubicBezTo>
                    <a:pt x="258801" y="368046"/>
                    <a:pt x="261137" y="370091"/>
                    <a:pt x="264643" y="374180"/>
                  </a:cubicBezTo>
                  <a:cubicBezTo>
                    <a:pt x="268148" y="378270"/>
                    <a:pt x="271069" y="380314"/>
                    <a:pt x="273405" y="380314"/>
                  </a:cubicBezTo>
                  <a:cubicBezTo>
                    <a:pt x="272237" y="377978"/>
                    <a:pt x="271653" y="376809"/>
                    <a:pt x="271653" y="376809"/>
                  </a:cubicBezTo>
                  <a:cubicBezTo>
                    <a:pt x="268148" y="375641"/>
                    <a:pt x="266395" y="373304"/>
                    <a:pt x="266395" y="369799"/>
                  </a:cubicBezTo>
                  <a:cubicBezTo>
                    <a:pt x="266395" y="363957"/>
                    <a:pt x="264643" y="360159"/>
                    <a:pt x="261137" y="358407"/>
                  </a:cubicBezTo>
                  <a:cubicBezTo>
                    <a:pt x="257632" y="356654"/>
                    <a:pt x="253543" y="356362"/>
                    <a:pt x="248869" y="357531"/>
                  </a:cubicBezTo>
                  <a:cubicBezTo>
                    <a:pt x="223164" y="373888"/>
                    <a:pt x="206807" y="386156"/>
                    <a:pt x="199796" y="394335"/>
                  </a:cubicBezTo>
                  <a:cubicBezTo>
                    <a:pt x="190449" y="401346"/>
                    <a:pt x="182855" y="408064"/>
                    <a:pt x="177012" y="414490"/>
                  </a:cubicBezTo>
                  <a:cubicBezTo>
                    <a:pt x="171171" y="420916"/>
                    <a:pt x="164744" y="427050"/>
                    <a:pt x="157734" y="432892"/>
                  </a:cubicBezTo>
                  <a:cubicBezTo>
                    <a:pt x="157734" y="435229"/>
                    <a:pt x="155981" y="436398"/>
                    <a:pt x="152476" y="436398"/>
                  </a:cubicBezTo>
                  <a:cubicBezTo>
                    <a:pt x="153645" y="434061"/>
                    <a:pt x="154521" y="432600"/>
                    <a:pt x="155105" y="432016"/>
                  </a:cubicBezTo>
                  <a:cubicBezTo>
                    <a:pt x="155689" y="431432"/>
                    <a:pt x="156565" y="429971"/>
                    <a:pt x="157734" y="427635"/>
                  </a:cubicBezTo>
                  <a:cubicBezTo>
                    <a:pt x="188112" y="392583"/>
                    <a:pt x="209728" y="365125"/>
                    <a:pt x="222580" y="345262"/>
                  </a:cubicBezTo>
                  <a:lnTo>
                    <a:pt x="231343" y="331242"/>
                  </a:lnTo>
                  <a:cubicBezTo>
                    <a:pt x="234848" y="327736"/>
                    <a:pt x="234264" y="325400"/>
                    <a:pt x="229591" y="324231"/>
                  </a:cubicBezTo>
                  <a:cubicBezTo>
                    <a:pt x="226085" y="319557"/>
                    <a:pt x="222580" y="315468"/>
                    <a:pt x="219075" y="311963"/>
                  </a:cubicBezTo>
                  <a:cubicBezTo>
                    <a:pt x="215570" y="308458"/>
                    <a:pt x="212065" y="305537"/>
                    <a:pt x="208559" y="303200"/>
                  </a:cubicBezTo>
                  <a:cubicBezTo>
                    <a:pt x="208559" y="302031"/>
                    <a:pt x="207683" y="301447"/>
                    <a:pt x="205930" y="301447"/>
                  </a:cubicBezTo>
                  <a:cubicBezTo>
                    <a:pt x="204178" y="301447"/>
                    <a:pt x="202718" y="300863"/>
                    <a:pt x="201549" y="299695"/>
                  </a:cubicBezTo>
                  <a:lnTo>
                    <a:pt x="196291" y="294437"/>
                  </a:lnTo>
                  <a:cubicBezTo>
                    <a:pt x="192786" y="292100"/>
                    <a:pt x="189865" y="289179"/>
                    <a:pt x="187528" y="285674"/>
                  </a:cubicBezTo>
                  <a:cubicBezTo>
                    <a:pt x="185192" y="282169"/>
                    <a:pt x="183439" y="279832"/>
                    <a:pt x="182270" y="278663"/>
                  </a:cubicBezTo>
                  <a:cubicBezTo>
                    <a:pt x="179934" y="276327"/>
                    <a:pt x="179934" y="273406"/>
                    <a:pt x="182270" y="269900"/>
                  </a:cubicBezTo>
                  <a:cubicBezTo>
                    <a:pt x="179934" y="267564"/>
                    <a:pt x="178765" y="266395"/>
                    <a:pt x="178765" y="266395"/>
                  </a:cubicBezTo>
                  <a:lnTo>
                    <a:pt x="180518" y="261138"/>
                  </a:lnTo>
                  <a:lnTo>
                    <a:pt x="180518" y="259385"/>
                  </a:lnTo>
                  <a:cubicBezTo>
                    <a:pt x="179349" y="257048"/>
                    <a:pt x="177889" y="254127"/>
                    <a:pt x="176136" y="250622"/>
                  </a:cubicBezTo>
                  <a:cubicBezTo>
                    <a:pt x="174384" y="247117"/>
                    <a:pt x="173507" y="244196"/>
                    <a:pt x="173507" y="241859"/>
                  </a:cubicBezTo>
                  <a:cubicBezTo>
                    <a:pt x="174676" y="240690"/>
                    <a:pt x="175260" y="238354"/>
                    <a:pt x="175260" y="234849"/>
                  </a:cubicBezTo>
                  <a:cubicBezTo>
                    <a:pt x="178765" y="230175"/>
                    <a:pt x="178765" y="225501"/>
                    <a:pt x="175260" y="220828"/>
                  </a:cubicBezTo>
                  <a:cubicBezTo>
                    <a:pt x="172923" y="217323"/>
                    <a:pt x="171755" y="213817"/>
                    <a:pt x="171755" y="210312"/>
                  </a:cubicBezTo>
                  <a:cubicBezTo>
                    <a:pt x="170586" y="202133"/>
                    <a:pt x="168834" y="195123"/>
                    <a:pt x="166497" y="189281"/>
                  </a:cubicBezTo>
                  <a:cubicBezTo>
                    <a:pt x="168834" y="188112"/>
                    <a:pt x="171755" y="187528"/>
                    <a:pt x="175260" y="187528"/>
                  </a:cubicBezTo>
                  <a:cubicBezTo>
                    <a:pt x="181102" y="185192"/>
                    <a:pt x="184607" y="183439"/>
                    <a:pt x="185776" y="182271"/>
                  </a:cubicBezTo>
                  <a:cubicBezTo>
                    <a:pt x="185776" y="181102"/>
                    <a:pt x="188697" y="179349"/>
                    <a:pt x="194538" y="177013"/>
                  </a:cubicBezTo>
                  <a:cubicBezTo>
                    <a:pt x="201549" y="177013"/>
                    <a:pt x="208559" y="174676"/>
                    <a:pt x="215570" y="170002"/>
                  </a:cubicBezTo>
                  <a:lnTo>
                    <a:pt x="257632" y="157734"/>
                  </a:lnTo>
                  <a:cubicBezTo>
                    <a:pt x="258801" y="157734"/>
                    <a:pt x="259677" y="157150"/>
                    <a:pt x="260261" y="155981"/>
                  </a:cubicBezTo>
                  <a:cubicBezTo>
                    <a:pt x="260845" y="154813"/>
                    <a:pt x="261137" y="153645"/>
                    <a:pt x="261137" y="152476"/>
                  </a:cubicBezTo>
                  <a:cubicBezTo>
                    <a:pt x="265811" y="143129"/>
                    <a:pt x="273405" y="134950"/>
                    <a:pt x="283921" y="127940"/>
                  </a:cubicBezTo>
                  <a:cubicBezTo>
                    <a:pt x="286258" y="125603"/>
                    <a:pt x="289471" y="122974"/>
                    <a:pt x="293561" y="120053"/>
                  </a:cubicBezTo>
                  <a:cubicBezTo>
                    <a:pt x="297650" y="117132"/>
                    <a:pt x="302616" y="114503"/>
                    <a:pt x="308458" y="112167"/>
                  </a:cubicBezTo>
                  <a:cubicBezTo>
                    <a:pt x="311963" y="108661"/>
                    <a:pt x="318973" y="106909"/>
                    <a:pt x="329489" y="106909"/>
                  </a:cubicBezTo>
                  <a:close/>
                  <a:moveTo>
                    <a:pt x="1226820" y="0"/>
                  </a:moveTo>
                  <a:cubicBezTo>
                    <a:pt x="1229156" y="1168"/>
                    <a:pt x="1231201" y="2629"/>
                    <a:pt x="1232954" y="4382"/>
                  </a:cubicBezTo>
                  <a:cubicBezTo>
                    <a:pt x="1234707" y="6134"/>
                    <a:pt x="1236167" y="7595"/>
                    <a:pt x="1237336" y="8763"/>
                  </a:cubicBezTo>
                  <a:cubicBezTo>
                    <a:pt x="1240841" y="9931"/>
                    <a:pt x="1244930" y="9931"/>
                    <a:pt x="1249603" y="8763"/>
                  </a:cubicBezTo>
                  <a:lnTo>
                    <a:pt x="1249603" y="5258"/>
                  </a:lnTo>
                  <a:lnTo>
                    <a:pt x="1253109" y="5258"/>
                  </a:lnTo>
                  <a:cubicBezTo>
                    <a:pt x="1263625" y="5258"/>
                    <a:pt x="1277645" y="7595"/>
                    <a:pt x="1295171" y="12268"/>
                  </a:cubicBezTo>
                  <a:cubicBezTo>
                    <a:pt x="1298677" y="13437"/>
                    <a:pt x="1301598" y="14605"/>
                    <a:pt x="1303934" y="15774"/>
                  </a:cubicBezTo>
                  <a:cubicBezTo>
                    <a:pt x="1306271" y="16942"/>
                    <a:pt x="1308608" y="18110"/>
                    <a:pt x="1310945" y="19279"/>
                  </a:cubicBezTo>
                  <a:cubicBezTo>
                    <a:pt x="1313281" y="19279"/>
                    <a:pt x="1317955" y="20447"/>
                    <a:pt x="1324966" y="22784"/>
                  </a:cubicBezTo>
                  <a:cubicBezTo>
                    <a:pt x="1334313" y="26289"/>
                    <a:pt x="1341323" y="32715"/>
                    <a:pt x="1345997" y="42062"/>
                  </a:cubicBezTo>
                  <a:cubicBezTo>
                    <a:pt x="1345997" y="42062"/>
                    <a:pt x="1346289" y="42355"/>
                    <a:pt x="1346873" y="42939"/>
                  </a:cubicBezTo>
                  <a:cubicBezTo>
                    <a:pt x="1347457" y="43523"/>
                    <a:pt x="1347749" y="43815"/>
                    <a:pt x="1347749" y="43815"/>
                  </a:cubicBezTo>
                  <a:cubicBezTo>
                    <a:pt x="1350086" y="50825"/>
                    <a:pt x="1352131" y="57544"/>
                    <a:pt x="1353884" y="63970"/>
                  </a:cubicBezTo>
                  <a:cubicBezTo>
                    <a:pt x="1355636" y="70396"/>
                    <a:pt x="1358265" y="77114"/>
                    <a:pt x="1361770" y="84125"/>
                  </a:cubicBezTo>
                  <a:cubicBezTo>
                    <a:pt x="1362939" y="86462"/>
                    <a:pt x="1364107" y="89967"/>
                    <a:pt x="1365275" y="94641"/>
                  </a:cubicBezTo>
                  <a:cubicBezTo>
                    <a:pt x="1366444" y="99314"/>
                    <a:pt x="1368197" y="104572"/>
                    <a:pt x="1370533" y="110414"/>
                  </a:cubicBezTo>
                  <a:lnTo>
                    <a:pt x="1386307" y="138456"/>
                  </a:lnTo>
                  <a:cubicBezTo>
                    <a:pt x="1387475" y="139624"/>
                    <a:pt x="1390396" y="143713"/>
                    <a:pt x="1395069" y="150724"/>
                  </a:cubicBezTo>
                  <a:lnTo>
                    <a:pt x="1412596" y="170002"/>
                  </a:lnTo>
                  <a:cubicBezTo>
                    <a:pt x="1418437" y="178181"/>
                    <a:pt x="1422527" y="184607"/>
                    <a:pt x="1424864" y="189281"/>
                  </a:cubicBezTo>
                  <a:cubicBezTo>
                    <a:pt x="1427201" y="193955"/>
                    <a:pt x="1428369" y="198628"/>
                    <a:pt x="1428369" y="203302"/>
                  </a:cubicBezTo>
                  <a:lnTo>
                    <a:pt x="1428369" y="208560"/>
                  </a:lnTo>
                  <a:lnTo>
                    <a:pt x="1431874" y="231343"/>
                  </a:lnTo>
                  <a:lnTo>
                    <a:pt x="1431874" y="236601"/>
                  </a:lnTo>
                  <a:cubicBezTo>
                    <a:pt x="1431874" y="236601"/>
                    <a:pt x="1433043" y="238354"/>
                    <a:pt x="1435379" y="241859"/>
                  </a:cubicBezTo>
                  <a:lnTo>
                    <a:pt x="1440637" y="245364"/>
                  </a:lnTo>
                  <a:cubicBezTo>
                    <a:pt x="1442974" y="248869"/>
                    <a:pt x="1444142" y="251790"/>
                    <a:pt x="1444142" y="254127"/>
                  </a:cubicBezTo>
                  <a:cubicBezTo>
                    <a:pt x="1444142" y="262306"/>
                    <a:pt x="1442390" y="268148"/>
                    <a:pt x="1438884" y="271653"/>
                  </a:cubicBezTo>
                  <a:cubicBezTo>
                    <a:pt x="1434211" y="275158"/>
                    <a:pt x="1431874" y="279248"/>
                    <a:pt x="1431874" y="283921"/>
                  </a:cubicBezTo>
                  <a:lnTo>
                    <a:pt x="1431874" y="289179"/>
                  </a:lnTo>
                  <a:cubicBezTo>
                    <a:pt x="1429538" y="295021"/>
                    <a:pt x="1428369" y="298526"/>
                    <a:pt x="1428369" y="299695"/>
                  </a:cubicBezTo>
                  <a:lnTo>
                    <a:pt x="1424864" y="313715"/>
                  </a:lnTo>
                  <a:lnTo>
                    <a:pt x="1416101" y="325984"/>
                  </a:lnTo>
                  <a:cubicBezTo>
                    <a:pt x="1414932" y="327152"/>
                    <a:pt x="1412596" y="330657"/>
                    <a:pt x="1409090" y="336499"/>
                  </a:cubicBezTo>
                  <a:lnTo>
                    <a:pt x="1403832" y="343510"/>
                  </a:lnTo>
                  <a:cubicBezTo>
                    <a:pt x="1402664" y="345846"/>
                    <a:pt x="1401496" y="347891"/>
                    <a:pt x="1400327" y="349644"/>
                  </a:cubicBezTo>
                  <a:cubicBezTo>
                    <a:pt x="1399159" y="351396"/>
                    <a:pt x="1397991" y="353441"/>
                    <a:pt x="1396822" y="355778"/>
                  </a:cubicBezTo>
                  <a:cubicBezTo>
                    <a:pt x="1396822" y="355778"/>
                    <a:pt x="1395069" y="356946"/>
                    <a:pt x="1391564" y="359283"/>
                  </a:cubicBezTo>
                  <a:cubicBezTo>
                    <a:pt x="1391564" y="358115"/>
                    <a:pt x="1391272" y="357238"/>
                    <a:pt x="1390688" y="356654"/>
                  </a:cubicBezTo>
                  <a:cubicBezTo>
                    <a:pt x="1390104" y="356070"/>
                    <a:pt x="1389812" y="355778"/>
                    <a:pt x="1389812" y="355778"/>
                  </a:cubicBezTo>
                  <a:cubicBezTo>
                    <a:pt x="1387475" y="355778"/>
                    <a:pt x="1383970" y="354610"/>
                    <a:pt x="1379296" y="352273"/>
                  </a:cubicBezTo>
                  <a:cubicBezTo>
                    <a:pt x="1378127" y="352273"/>
                    <a:pt x="1377251" y="351981"/>
                    <a:pt x="1376667" y="351396"/>
                  </a:cubicBezTo>
                  <a:cubicBezTo>
                    <a:pt x="1376083" y="350812"/>
                    <a:pt x="1375207" y="351104"/>
                    <a:pt x="1374038" y="352273"/>
                  </a:cubicBezTo>
                  <a:lnTo>
                    <a:pt x="1361770" y="352273"/>
                  </a:lnTo>
                  <a:cubicBezTo>
                    <a:pt x="1352423" y="352273"/>
                    <a:pt x="1342491" y="351104"/>
                    <a:pt x="1331976" y="348767"/>
                  </a:cubicBezTo>
                  <a:cubicBezTo>
                    <a:pt x="1328471" y="348767"/>
                    <a:pt x="1325842" y="348183"/>
                    <a:pt x="1324090" y="347015"/>
                  </a:cubicBezTo>
                  <a:cubicBezTo>
                    <a:pt x="1322337" y="345846"/>
                    <a:pt x="1320876" y="345262"/>
                    <a:pt x="1319708" y="345262"/>
                  </a:cubicBezTo>
                  <a:cubicBezTo>
                    <a:pt x="1313866" y="345262"/>
                    <a:pt x="1308608" y="347599"/>
                    <a:pt x="1303934" y="352273"/>
                  </a:cubicBezTo>
                  <a:lnTo>
                    <a:pt x="1302182" y="355778"/>
                  </a:lnTo>
                  <a:lnTo>
                    <a:pt x="1300429" y="352273"/>
                  </a:lnTo>
                  <a:lnTo>
                    <a:pt x="1272387" y="362788"/>
                  </a:lnTo>
                  <a:cubicBezTo>
                    <a:pt x="1272387" y="361620"/>
                    <a:pt x="1272095" y="360744"/>
                    <a:pt x="1271511" y="360159"/>
                  </a:cubicBezTo>
                  <a:cubicBezTo>
                    <a:pt x="1270927" y="359575"/>
                    <a:pt x="1270635" y="358699"/>
                    <a:pt x="1270635" y="357531"/>
                  </a:cubicBezTo>
                  <a:lnTo>
                    <a:pt x="1268882" y="357531"/>
                  </a:lnTo>
                  <a:lnTo>
                    <a:pt x="1263625" y="359283"/>
                  </a:lnTo>
                  <a:cubicBezTo>
                    <a:pt x="1251940" y="375641"/>
                    <a:pt x="1239088" y="390246"/>
                    <a:pt x="1225067" y="403098"/>
                  </a:cubicBezTo>
                  <a:cubicBezTo>
                    <a:pt x="1220394" y="408940"/>
                    <a:pt x="1215136" y="413030"/>
                    <a:pt x="1209294" y="415366"/>
                  </a:cubicBezTo>
                  <a:cubicBezTo>
                    <a:pt x="1204620" y="416535"/>
                    <a:pt x="1202284" y="418287"/>
                    <a:pt x="1202284" y="420624"/>
                  </a:cubicBezTo>
                  <a:cubicBezTo>
                    <a:pt x="1198778" y="425298"/>
                    <a:pt x="1193520" y="427635"/>
                    <a:pt x="1186510" y="427635"/>
                  </a:cubicBezTo>
                  <a:lnTo>
                    <a:pt x="1183005" y="429387"/>
                  </a:lnTo>
                  <a:cubicBezTo>
                    <a:pt x="1183005" y="431724"/>
                    <a:pt x="1182421" y="432892"/>
                    <a:pt x="1181252" y="432892"/>
                  </a:cubicBezTo>
                  <a:lnTo>
                    <a:pt x="1175994" y="434645"/>
                  </a:lnTo>
                  <a:cubicBezTo>
                    <a:pt x="1178331" y="438150"/>
                    <a:pt x="1181252" y="441363"/>
                    <a:pt x="1184757" y="444284"/>
                  </a:cubicBezTo>
                  <a:cubicBezTo>
                    <a:pt x="1188262" y="447205"/>
                    <a:pt x="1190599" y="449250"/>
                    <a:pt x="1191768" y="450418"/>
                  </a:cubicBezTo>
                  <a:cubicBezTo>
                    <a:pt x="1191768" y="452755"/>
                    <a:pt x="1190599" y="453924"/>
                    <a:pt x="1188262" y="453924"/>
                  </a:cubicBezTo>
                  <a:cubicBezTo>
                    <a:pt x="1188262" y="453924"/>
                    <a:pt x="1187679" y="453631"/>
                    <a:pt x="1186510" y="453047"/>
                  </a:cubicBezTo>
                  <a:cubicBezTo>
                    <a:pt x="1185342" y="452463"/>
                    <a:pt x="1184757" y="451587"/>
                    <a:pt x="1184757" y="450418"/>
                  </a:cubicBezTo>
                  <a:cubicBezTo>
                    <a:pt x="1182421" y="450418"/>
                    <a:pt x="1180668" y="452171"/>
                    <a:pt x="1179500" y="455676"/>
                  </a:cubicBezTo>
                  <a:cubicBezTo>
                    <a:pt x="1179500" y="455676"/>
                    <a:pt x="1178331" y="456845"/>
                    <a:pt x="1175994" y="459181"/>
                  </a:cubicBezTo>
                  <a:cubicBezTo>
                    <a:pt x="1173658" y="460350"/>
                    <a:pt x="1171905" y="460934"/>
                    <a:pt x="1170737" y="460934"/>
                  </a:cubicBezTo>
                  <a:lnTo>
                    <a:pt x="1163726" y="459181"/>
                  </a:lnTo>
                  <a:lnTo>
                    <a:pt x="1154963" y="459181"/>
                  </a:lnTo>
                  <a:lnTo>
                    <a:pt x="1149705" y="459181"/>
                  </a:lnTo>
                  <a:cubicBezTo>
                    <a:pt x="1143863" y="459181"/>
                    <a:pt x="1139190" y="460350"/>
                    <a:pt x="1135685" y="462686"/>
                  </a:cubicBezTo>
                  <a:cubicBezTo>
                    <a:pt x="1134516" y="463855"/>
                    <a:pt x="1132763" y="465023"/>
                    <a:pt x="1130427" y="466192"/>
                  </a:cubicBezTo>
                  <a:cubicBezTo>
                    <a:pt x="1128090" y="467360"/>
                    <a:pt x="1126338" y="469113"/>
                    <a:pt x="1125169" y="471450"/>
                  </a:cubicBezTo>
                  <a:cubicBezTo>
                    <a:pt x="1135685" y="477292"/>
                    <a:pt x="1143279" y="480212"/>
                    <a:pt x="1147953" y="480212"/>
                  </a:cubicBezTo>
                  <a:cubicBezTo>
                    <a:pt x="1149121" y="477876"/>
                    <a:pt x="1149121" y="476123"/>
                    <a:pt x="1147953" y="474955"/>
                  </a:cubicBezTo>
                  <a:cubicBezTo>
                    <a:pt x="1146784" y="473786"/>
                    <a:pt x="1146200" y="472618"/>
                    <a:pt x="1146200" y="471450"/>
                  </a:cubicBezTo>
                  <a:lnTo>
                    <a:pt x="1147953" y="471450"/>
                  </a:lnTo>
                  <a:cubicBezTo>
                    <a:pt x="1151458" y="471450"/>
                    <a:pt x="1156132" y="473786"/>
                    <a:pt x="1161974" y="478460"/>
                  </a:cubicBezTo>
                  <a:lnTo>
                    <a:pt x="1163726" y="473202"/>
                  </a:lnTo>
                  <a:cubicBezTo>
                    <a:pt x="1176578" y="475539"/>
                    <a:pt x="1187679" y="476707"/>
                    <a:pt x="1197026" y="476707"/>
                  </a:cubicBezTo>
                  <a:cubicBezTo>
                    <a:pt x="1199362" y="475539"/>
                    <a:pt x="1202284" y="474663"/>
                    <a:pt x="1205789" y="474078"/>
                  </a:cubicBezTo>
                  <a:cubicBezTo>
                    <a:pt x="1209294" y="473494"/>
                    <a:pt x="1211631" y="472618"/>
                    <a:pt x="1212799" y="471450"/>
                  </a:cubicBezTo>
                  <a:cubicBezTo>
                    <a:pt x="1212799" y="469113"/>
                    <a:pt x="1213968" y="466776"/>
                    <a:pt x="1216304" y="464439"/>
                  </a:cubicBezTo>
                  <a:lnTo>
                    <a:pt x="1225067" y="466192"/>
                  </a:lnTo>
                  <a:lnTo>
                    <a:pt x="1232078" y="473202"/>
                  </a:lnTo>
                  <a:cubicBezTo>
                    <a:pt x="1234414" y="476707"/>
                    <a:pt x="1238504" y="478460"/>
                    <a:pt x="1244346" y="478460"/>
                  </a:cubicBezTo>
                  <a:cubicBezTo>
                    <a:pt x="1263040" y="478460"/>
                    <a:pt x="1277061" y="479044"/>
                    <a:pt x="1286408" y="480212"/>
                  </a:cubicBezTo>
                  <a:lnTo>
                    <a:pt x="1307439" y="480212"/>
                  </a:lnTo>
                  <a:cubicBezTo>
                    <a:pt x="1313281" y="480212"/>
                    <a:pt x="1317371" y="481381"/>
                    <a:pt x="1319708" y="483718"/>
                  </a:cubicBezTo>
                  <a:cubicBezTo>
                    <a:pt x="1324381" y="484886"/>
                    <a:pt x="1327887" y="485470"/>
                    <a:pt x="1330223" y="485470"/>
                  </a:cubicBezTo>
                  <a:lnTo>
                    <a:pt x="1333728" y="485470"/>
                  </a:lnTo>
                  <a:cubicBezTo>
                    <a:pt x="1337233" y="487807"/>
                    <a:pt x="1338986" y="491312"/>
                    <a:pt x="1338986" y="495986"/>
                  </a:cubicBezTo>
                  <a:lnTo>
                    <a:pt x="1338986" y="499491"/>
                  </a:lnTo>
                  <a:lnTo>
                    <a:pt x="1356513" y="499491"/>
                  </a:lnTo>
                  <a:cubicBezTo>
                    <a:pt x="1361186" y="499491"/>
                    <a:pt x="1364107" y="500660"/>
                    <a:pt x="1365275" y="502996"/>
                  </a:cubicBezTo>
                  <a:cubicBezTo>
                    <a:pt x="1367612" y="505333"/>
                    <a:pt x="1370241" y="507086"/>
                    <a:pt x="1373162" y="508254"/>
                  </a:cubicBezTo>
                  <a:cubicBezTo>
                    <a:pt x="1376083" y="509422"/>
                    <a:pt x="1378712" y="511759"/>
                    <a:pt x="1381049" y="515265"/>
                  </a:cubicBezTo>
                  <a:cubicBezTo>
                    <a:pt x="1383385" y="517601"/>
                    <a:pt x="1383385" y="520522"/>
                    <a:pt x="1381049" y="524028"/>
                  </a:cubicBezTo>
                  <a:cubicBezTo>
                    <a:pt x="1379880" y="529869"/>
                    <a:pt x="1379880" y="533959"/>
                    <a:pt x="1381049" y="536296"/>
                  </a:cubicBezTo>
                  <a:cubicBezTo>
                    <a:pt x="1381049" y="542138"/>
                    <a:pt x="1382217" y="552069"/>
                    <a:pt x="1384554" y="566090"/>
                  </a:cubicBezTo>
                  <a:cubicBezTo>
                    <a:pt x="1384554" y="567258"/>
                    <a:pt x="1384846" y="569011"/>
                    <a:pt x="1385430" y="571348"/>
                  </a:cubicBezTo>
                  <a:cubicBezTo>
                    <a:pt x="1386014" y="573684"/>
                    <a:pt x="1385722" y="576021"/>
                    <a:pt x="1384554" y="578358"/>
                  </a:cubicBezTo>
                  <a:cubicBezTo>
                    <a:pt x="1382217" y="584200"/>
                    <a:pt x="1382801" y="589458"/>
                    <a:pt x="1386307" y="594131"/>
                  </a:cubicBezTo>
                  <a:cubicBezTo>
                    <a:pt x="1388643" y="598805"/>
                    <a:pt x="1393901" y="604063"/>
                    <a:pt x="1402080" y="609905"/>
                  </a:cubicBezTo>
                  <a:lnTo>
                    <a:pt x="1405585" y="613410"/>
                  </a:lnTo>
                  <a:cubicBezTo>
                    <a:pt x="1407922" y="613410"/>
                    <a:pt x="1409090" y="615747"/>
                    <a:pt x="1409090" y="620421"/>
                  </a:cubicBezTo>
                  <a:cubicBezTo>
                    <a:pt x="1409090" y="621589"/>
                    <a:pt x="1410843" y="623341"/>
                    <a:pt x="1414348" y="625678"/>
                  </a:cubicBezTo>
                  <a:cubicBezTo>
                    <a:pt x="1415516" y="625678"/>
                    <a:pt x="1416101" y="626263"/>
                    <a:pt x="1416101" y="627431"/>
                  </a:cubicBezTo>
                  <a:cubicBezTo>
                    <a:pt x="1416101" y="628599"/>
                    <a:pt x="1416685" y="629183"/>
                    <a:pt x="1417854" y="629183"/>
                  </a:cubicBezTo>
                  <a:lnTo>
                    <a:pt x="1424864" y="637946"/>
                  </a:lnTo>
                  <a:lnTo>
                    <a:pt x="1428369" y="644957"/>
                  </a:lnTo>
                  <a:cubicBezTo>
                    <a:pt x="1429538" y="649631"/>
                    <a:pt x="1429538" y="654304"/>
                    <a:pt x="1428369" y="658978"/>
                  </a:cubicBezTo>
                  <a:lnTo>
                    <a:pt x="1428369" y="662483"/>
                  </a:lnTo>
                  <a:cubicBezTo>
                    <a:pt x="1428369" y="664820"/>
                    <a:pt x="1428953" y="667741"/>
                    <a:pt x="1430121" y="671246"/>
                  </a:cubicBezTo>
                  <a:cubicBezTo>
                    <a:pt x="1431290" y="674751"/>
                    <a:pt x="1432458" y="678256"/>
                    <a:pt x="1433627" y="681762"/>
                  </a:cubicBezTo>
                  <a:cubicBezTo>
                    <a:pt x="1438301" y="685267"/>
                    <a:pt x="1441221" y="689356"/>
                    <a:pt x="1442390" y="694030"/>
                  </a:cubicBezTo>
                  <a:cubicBezTo>
                    <a:pt x="1444726" y="697535"/>
                    <a:pt x="1444726" y="700456"/>
                    <a:pt x="1442390" y="702793"/>
                  </a:cubicBezTo>
                  <a:cubicBezTo>
                    <a:pt x="1442390" y="703961"/>
                    <a:pt x="1442097" y="706298"/>
                    <a:pt x="1441513" y="709803"/>
                  </a:cubicBezTo>
                  <a:cubicBezTo>
                    <a:pt x="1440929" y="713308"/>
                    <a:pt x="1440053" y="715645"/>
                    <a:pt x="1438884" y="716814"/>
                  </a:cubicBezTo>
                  <a:cubicBezTo>
                    <a:pt x="1434211" y="720319"/>
                    <a:pt x="1431874" y="724408"/>
                    <a:pt x="1431874" y="729082"/>
                  </a:cubicBezTo>
                  <a:cubicBezTo>
                    <a:pt x="1431874" y="737260"/>
                    <a:pt x="1431290" y="741934"/>
                    <a:pt x="1430121" y="743103"/>
                  </a:cubicBezTo>
                  <a:cubicBezTo>
                    <a:pt x="1430121" y="746608"/>
                    <a:pt x="1428953" y="749529"/>
                    <a:pt x="1426616" y="751866"/>
                  </a:cubicBezTo>
                  <a:cubicBezTo>
                    <a:pt x="1426616" y="753034"/>
                    <a:pt x="1426324" y="753910"/>
                    <a:pt x="1425740" y="754494"/>
                  </a:cubicBezTo>
                  <a:cubicBezTo>
                    <a:pt x="1425156" y="755079"/>
                    <a:pt x="1424864" y="755371"/>
                    <a:pt x="1424864" y="755371"/>
                  </a:cubicBezTo>
                  <a:lnTo>
                    <a:pt x="1414348" y="772897"/>
                  </a:lnTo>
                  <a:lnTo>
                    <a:pt x="1409090" y="779907"/>
                  </a:lnTo>
                  <a:cubicBezTo>
                    <a:pt x="1406754" y="779907"/>
                    <a:pt x="1405293" y="781075"/>
                    <a:pt x="1404709" y="783412"/>
                  </a:cubicBezTo>
                  <a:cubicBezTo>
                    <a:pt x="1404125" y="785749"/>
                    <a:pt x="1403832" y="788670"/>
                    <a:pt x="1403832" y="792175"/>
                  </a:cubicBezTo>
                  <a:cubicBezTo>
                    <a:pt x="1400327" y="793344"/>
                    <a:pt x="1396822" y="795096"/>
                    <a:pt x="1393317" y="797433"/>
                  </a:cubicBezTo>
                  <a:cubicBezTo>
                    <a:pt x="1389812" y="799770"/>
                    <a:pt x="1385722" y="802107"/>
                    <a:pt x="1381049" y="804444"/>
                  </a:cubicBezTo>
                  <a:lnTo>
                    <a:pt x="1377544" y="804444"/>
                  </a:lnTo>
                  <a:lnTo>
                    <a:pt x="1353007" y="802691"/>
                  </a:lnTo>
                  <a:cubicBezTo>
                    <a:pt x="1351838" y="801523"/>
                    <a:pt x="1350378" y="800646"/>
                    <a:pt x="1348626" y="800062"/>
                  </a:cubicBezTo>
                  <a:cubicBezTo>
                    <a:pt x="1346873" y="799478"/>
                    <a:pt x="1344828" y="798601"/>
                    <a:pt x="1342491" y="797433"/>
                  </a:cubicBezTo>
                  <a:cubicBezTo>
                    <a:pt x="1340155" y="796265"/>
                    <a:pt x="1337818" y="795388"/>
                    <a:pt x="1335481" y="794804"/>
                  </a:cubicBezTo>
                  <a:cubicBezTo>
                    <a:pt x="1333144" y="794220"/>
                    <a:pt x="1330223" y="793344"/>
                    <a:pt x="1326718" y="792175"/>
                  </a:cubicBezTo>
                  <a:cubicBezTo>
                    <a:pt x="1325549" y="791007"/>
                    <a:pt x="1323213" y="790715"/>
                    <a:pt x="1319708" y="791299"/>
                  </a:cubicBezTo>
                  <a:cubicBezTo>
                    <a:pt x="1316203" y="791883"/>
                    <a:pt x="1313281" y="791591"/>
                    <a:pt x="1310945" y="790423"/>
                  </a:cubicBezTo>
                  <a:lnTo>
                    <a:pt x="1305687" y="795681"/>
                  </a:lnTo>
                  <a:cubicBezTo>
                    <a:pt x="1303350" y="794512"/>
                    <a:pt x="1302182" y="793928"/>
                    <a:pt x="1302182" y="793928"/>
                  </a:cubicBezTo>
                  <a:cubicBezTo>
                    <a:pt x="1302182" y="791591"/>
                    <a:pt x="1301598" y="790423"/>
                    <a:pt x="1300429" y="790423"/>
                  </a:cubicBezTo>
                  <a:lnTo>
                    <a:pt x="1281150" y="797433"/>
                  </a:lnTo>
                  <a:cubicBezTo>
                    <a:pt x="1276477" y="802107"/>
                    <a:pt x="1274140" y="805028"/>
                    <a:pt x="1274140" y="806196"/>
                  </a:cubicBezTo>
                  <a:cubicBezTo>
                    <a:pt x="1272972" y="807364"/>
                    <a:pt x="1271219" y="809701"/>
                    <a:pt x="1268882" y="813207"/>
                  </a:cubicBezTo>
                  <a:cubicBezTo>
                    <a:pt x="1266545" y="816712"/>
                    <a:pt x="1264208" y="819048"/>
                    <a:pt x="1261872" y="820217"/>
                  </a:cubicBezTo>
                  <a:cubicBezTo>
                    <a:pt x="1261872" y="820217"/>
                    <a:pt x="1261288" y="820217"/>
                    <a:pt x="1260119" y="820217"/>
                  </a:cubicBezTo>
                  <a:cubicBezTo>
                    <a:pt x="1261288" y="819048"/>
                    <a:pt x="1261872" y="816712"/>
                    <a:pt x="1261872" y="813207"/>
                  </a:cubicBezTo>
                  <a:cubicBezTo>
                    <a:pt x="1264208" y="808533"/>
                    <a:pt x="1265961" y="806196"/>
                    <a:pt x="1267130" y="806196"/>
                  </a:cubicBezTo>
                  <a:cubicBezTo>
                    <a:pt x="1265961" y="806196"/>
                    <a:pt x="1264793" y="806196"/>
                    <a:pt x="1263625" y="806196"/>
                  </a:cubicBezTo>
                  <a:cubicBezTo>
                    <a:pt x="1262456" y="806196"/>
                    <a:pt x="1261872" y="806196"/>
                    <a:pt x="1261872" y="806196"/>
                  </a:cubicBezTo>
                  <a:lnTo>
                    <a:pt x="1256614" y="811454"/>
                  </a:lnTo>
                  <a:cubicBezTo>
                    <a:pt x="1253109" y="816127"/>
                    <a:pt x="1251356" y="818464"/>
                    <a:pt x="1251356" y="818464"/>
                  </a:cubicBezTo>
                  <a:lnTo>
                    <a:pt x="1247851" y="820217"/>
                  </a:lnTo>
                  <a:cubicBezTo>
                    <a:pt x="1250188" y="814375"/>
                    <a:pt x="1251356" y="810285"/>
                    <a:pt x="1251356" y="807949"/>
                  </a:cubicBezTo>
                  <a:cubicBezTo>
                    <a:pt x="1250188" y="806780"/>
                    <a:pt x="1248727" y="805904"/>
                    <a:pt x="1246974" y="805320"/>
                  </a:cubicBezTo>
                  <a:cubicBezTo>
                    <a:pt x="1245222" y="804736"/>
                    <a:pt x="1243762" y="804444"/>
                    <a:pt x="1242593" y="804444"/>
                  </a:cubicBezTo>
                  <a:cubicBezTo>
                    <a:pt x="1241425" y="803275"/>
                    <a:pt x="1238504" y="803859"/>
                    <a:pt x="1233830" y="806196"/>
                  </a:cubicBezTo>
                  <a:lnTo>
                    <a:pt x="1223315" y="806196"/>
                  </a:lnTo>
                  <a:cubicBezTo>
                    <a:pt x="1223315" y="808533"/>
                    <a:pt x="1222438" y="809993"/>
                    <a:pt x="1220686" y="810578"/>
                  </a:cubicBezTo>
                  <a:cubicBezTo>
                    <a:pt x="1218933" y="811162"/>
                    <a:pt x="1217473" y="812038"/>
                    <a:pt x="1216304" y="813207"/>
                  </a:cubicBezTo>
                  <a:lnTo>
                    <a:pt x="1211046" y="818464"/>
                  </a:lnTo>
                  <a:cubicBezTo>
                    <a:pt x="1211046" y="819633"/>
                    <a:pt x="1208125" y="822554"/>
                    <a:pt x="1202284" y="827227"/>
                  </a:cubicBezTo>
                  <a:lnTo>
                    <a:pt x="1202284" y="823722"/>
                  </a:lnTo>
                  <a:cubicBezTo>
                    <a:pt x="1202284" y="823722"/>
                    <a:pt x="1204620" y="821970"/>
                    <a:pt x="1209294" y="818464"/>
                  </a:cubicBezTo>
                  <a:lnTo>
                    <a:pt x="1216304" y="806196"/>
                  </a:lnTo>
                  <a:cubicBezTo>
                    <a:pt x="1215136" y="805028"/>
                    <a:pt x="1214260" y="804736"/>
                    <a:pt x="1213675" y="805320"/>
                  </a:cubicBezTo>
                  <a:cubicBezTo>
                    <a:pt x="1213091" y="805904"/>
                    <a:pt x="1212215" y="806196"/>
                    <a:pt x="1211046" y="806196"/>
                  </a:cubicBezTo>
                  <a:lnTo>
                    <a:pt x="1202284" y="816712"/>
                  </a:lnTo>
                  <a:lnTo>
                    <a:pt x="1202284" y="818464"/>
                  </a:lnTo>
                  <a:cubicBezTo>
                    <a:pt x="1201115" y="821970"/>
                    <a:pt x="1198778" y="823722"/>
                    <a:pt x="1195273" y="823722"/>
                  </a:cubicBezTo>
                  <a:cubicBezTo>
                    <a:pt x="1194104" y="824890"/>
                    <a:pt x="1193228" y="826351"/>
                    <a:pt x="1192644" y="828104"/>
                  </a:cubicBezTo>
                  <a:cubicBezTo>
                    <a:pt x="1192060" y="829856"/>
                    <a:pt x="1190599" y="830732"/>
                    <a:pt x="1188262" y="830732"/>
                  </a:cubicBezTo>
                  <a:cubicBezTo>
                    <a:pt x="1187094" y="831901"/>
                    <a:pt x="1185926" y="832485"/>
                    <a:pt x="1184757" y="832485"/>
                  </a:cubicBezTo>
                  <a:cubicBezTo>
                    <a:pt x="1181252" y="834822"/>
                    <a:pt x="1179500" y="835990"/>
                    <a:pt x="1179500" y="835990"/>
                  </a:cubicBezTo>
                  <a:cubicBezTo>
                    <a:pt x="1177163" y="838327"/>
                    <a:pt x="1174826" y="839495"/>
                    <a:pt x="1172489" y="839495"/>
                  </a:cubicBezTo>
                  <a:lnTo>
                    <a:pt x="1161974" y="844753"/>
                  </a:lnTo>
                  <a:cubicBezTo>
                    <a:pt x="1161974" y="844753"/>
                    <a:pt x="1162266" y="844753"/>
                    <a:pt x="1162850" y="844753"/>
                  </a:cubicBezTo>
                  <a:cubicBezTo>
                    <a:pt x="1163434" y="844753"/>
                    <a:pt x="1163726" y="844753"/>
                    <a:pt x="1163726" y="844753"/>
                  </a:cubicBezTo>
                  <a:cubicBezTo>
                    <a:pt x="1167232" y="847090"/>
                    <a:pt x="1170737" y="849427"/>
                    <a:pt x="1174242" y="851764"/>
                  </a:cubicBezTo>
                  <a:cubicBezTo>
                    <a:pt x="1178915" y="854101"/>
                    <a:pt x="1181836" y="855853"/>
                    <a:pt x="1183005" y="857022"/>
                  </a:cubicBezTo>
                  <a:cubicBezTo>
                    <a:pt x="1185342" y="859358"/>
                    <a:pt x="1188847" y="864032"/>
                    <a:pt x="1193520" y="871042"/>
                  </a:cubicBezTo>
                  <a:cubicBezTo>
                    <a:pt x="1195857" y="871042"/>
                    <a:pt x="1198778" y="873379"/>
                    <a:pt x="1202284" y="878053"/>
                  </a:cubicBezTo>
                  <a:lnTo>
                    <a:pt x="1216304" y="890321"/>
                  </a:lnTo>
                  <a:cubicBezTo>
                    <a:pt x="1220978" y="893826"/>
                    <a:pt x="1226236" y="897331"/>
                    <a:pt x="1232078" y="900837"/>
                  </a:cubicBezTo>
                  <a:cubicBezTo>
                    <a:pt x="1237919" y="904342"/>
                    <a:pt x="1243177" y="907847"/>
                    <a:pt x="1247851" y="911352"/>
                  </a:cubicBezTo>
                  <a:cubicBezTo>
                    <a:pt x="1252525" y="919531"/>
                    <a:pt x="1263040" y="930046"/>
                    <a:pt x="1279398" y="942899"/>
                  </a:cubicBezTo>
                  <a:cubicBezTo>
                    <a:pt x="1287577" y="951078"/>
                    <a:pt x="1292834" y="956920"/>
                    <a:pt x="1295171" y="960425"/>
                  </a:cubicBezTo>
                  <a:cubicBezTo>
                    <a:pt x="1297508" y="961593"/>
                    <a:pt x="1299260" y="965683"/>
                    <a:pt x="1300429" y="972693"/>
                  </a:cubicBezTo>
                  <a:lnTo>
                    <a:pt x="1302182" y="986714"/>
                  </a:lnTo>
                  <a:lnTo>
                    <a:pt x="1302182" y="988466"/>
                  </a:lnTo>
                  <a:cubicBezTo>
                    <a:pt x="1302182" y="995477"/>
                    <a:pt x="1305103" y="1001319"/>
                    <a:pt x="1310945" y="1005992"/>
                  </a:cubicBezTo>
                  <a:cubicBezTo>
                    <a:pt x="1310945" y="1007161"/>
                    <a:pt x="1311529" y="1008913"/>
                    <a:pt x="1312697" y="1011250"/>
                  </a:cubicBezTo>
                  <a:cubicBezTo>
                    <a:pt x="1315034" y="1013587"/>
                    <a:pt x="1316203" y="1018261"/>
                    <a:pt x="1316203" y="1025271"/>
                  </a:cubicBezTo>
                  <a:cubicBezTo>
                    <a:pt x="1315034" y="1025271"/>
                    <a:pt x="1314450" y="1027024"/>
                    <a:pt x="1314450" y="1030529"/>
                  </a:cubicBezTo>
                  <a:cubicBezTo>
                    <a:pt x="1314450" y="1035202"/>
                    <a:pt x="1313866" y="1041629"/>
                    <a:pt x="1312697" y="1049807"/>
                  </a:cubicBezTo>
                  <a:cubicBezTo>
                    <a:pt x="1311529" y="1049807"/>
                    <a:pt x="1310945" y="1052144"/>
                    <a:pt x="1310945" y="1056818"/>
                  </a:cubicBezTo>
                  <a:lnTo>
                    <a:pt x="1310945" y="1067333"/>
                  </a:lnTo>
                  <a:cubicBezTo>
                    <a:pt x="1310945" y="1072007"/>
                    <a:pt x="1310361" y="1074928"/>
                    <a:pt x="1309192" y="1076096"/>
                  </a:cubicBezTo>
                  <a:lnTo>
                    <a:pt x="1296924" y="1095375"/>
                  </a:lnTo>
                  <a:cubicBezTo>
                    <a:pt x="1294587" y="1097712"/>
                    <a:pt x="1292250" y="1099464"/>
                    <a:pt x="1289913" y="1100633"/>
                  </a:cubicBezTo>
                  <a:cubicBezTo>
                    <a:pt x="1287577" y="1101801"/>
                    <a:pt x="1285240" y="1101801"/>
                    <a:pt x="1282903" y="1100633"/>
                  </a:cubicBezTo>
                  <a:cubicBezTo>
                    <a:pt x="1279398" y="1099464"/>
                    <a:pt x="1276769" y="1099172"/>
                    <a:pt x="1275016" y="1099756"/>
                  </a:cubicBezTo>
                  <a:cubicBezTo>
                    <a:pt x="1273264" y="1100341"/>
                    <a:pt x="1271219" y="1100633"/>
                    <a:pt x="1268882" y="1100633"/>
                  </a:cubicBezTo>
                  <a:lnTo>
                    <a:pt x="1249603" y="1104138"/>
                  </a:lnTo>
                  <a:cubicBezTo>
                    <a:pt x="1249603" y="1104138"/>
                    <a:pt x="1248435" y="1105306"/>
                    <a:pt x="1246098" y="1107643"/>
                  </a:cubicBezTo>
                  <a:lnTo>
                    <a:pt x="1240841" y="1111149"/>
                  </a:lnTo>
                  <a:lnTo>
                    <a:pt x="1221562" y="1132180"/>
                  </a:lnTo>
                  <a:lnTo>
                    <a:pt x="1216304" y="1137437"/>
                  </a:lnTo>
                  <a:lnTo>
                    <a:pt x="1212799" y="1139190"/>
                  </a:lnTo>
                  <a:lnTo>
                    <a:pt x="1214551" y="1132180"/>
                  </a:lnTo>
                  <a:cubicBezTo>
                    <a:pt x="1208710" y="1134516"/>
                    <a:pt x="1204620" y="1138022"/>
                    <a:pt x="1202284" y="1142695"/>
                  </a:cubicBezTo>
                  <a:lnTo>
                    <a:pt x="1197026" y="1151458"/>
                  </a:lnTo>
                  <a:lnTo>
                    <a:pt x="1191768" y="1154963"/>
                  </a:lnTo>
                  <a:cubicBezTo>
                    <a:pt x="1191768" y="1156132"/>
                    <a:pt x="1191184" y="1156716"/>
                    <a:pt x="1190015" y="1156716"/>
                  </a:cubicBezTo>
                  <a:cubicBezTo>
                    <a:pt x="1188847" y="1156716"/>
                    <a:pt x="1187679" y="1157300"/>
                    <a:pt x="1186510" y="1158469"/>
                  </a:cubicBezTo>
                  <a:cubicBezTo>
                    <a:pt x="1186510" y="1158469"/>
                    <a:pt x="1186802" y="1158761"/>
                    <a:pt x="1187386" y="1159345"/>
                  </a:cubicBezTo>
                  <a:cubicBezTo>
                    <a:pt x="1187970" y="1159929"/>
                    <a:pt x="1188262" y="1160221"/>
                    <a:pt x="1188262" y="1160221"/>
                  </a:cubicBezTo>
                  <a:lnTo>
                    <a:pt x="1188262" y="1161974"/>
                  </a:lnTo>
                  <a:lnTo>
                    <a:pt x="1179500" y="1165479"/>
                  </a:lnTo>
                  <a:cubicBezTo>
                    <a:pt x="1174826" y="1167816"/>
                    <a:pt x="1171905" y="1170737"/>
                    <a:pt x="1170737" y="1174242"/>
                  </a:cubicBezTo>
                  <a:cubicBezTo>
                    <a:pt x="1170737" y="1178916"/>
                    <a:pt x="1167815" y="1183005"/>
                    <a:pt x="1161974" y="1186510"/>
                  </a:cubicBezTo>
                  <a:cubicBezTo>
                    <a:pt x="1159637" y="1187679"/>
                    <a:pt x="1158468" y="1189431"/>
                    <a:pt x="1158468" y="1191768"/>
                  </a:cubicBezTo>
                  <a:cubicBezTo>
                    <a:pt x="1156132" y="1194105"/>
                    <a:pt x="1153795" y="1197610"/>
                    <a:pt x="1151458" y="1202284"/>
                  </a:cubicBezTo>
                  <a:lnTo>
                    <a:pt x="1144448" y="1214552"/>
                  </a:lnTo>
                  <a:lnTo>
                    <a:pt x="1139190" y="1216304"/>
                  </a:lnTo>
                  <a:cubicBezTo>
                    <a:pt x="1136853" y="1213968"/>
                    <a:pt x="1135685" y="1212215"/>
                    <a:pt x="1135685" y="1211047"/>
                  </a:cubicBezTo>
                  <a:lnTo>
                    <a:pt x="1123416" y="1233830"/>
                  </a:lnTo>
                  <a:lnTo>
                    <a:pt x="1126921" y="1233830"/>
                  </a:lnTo>
                  <a:cubicBezTo>
                    <a:pt x="1143279" y="1237336"/>
                    <a:pt x="1158468" y="1238504"/>
                    <a:pt x="1172489" y="1237336"/>
                  </a:cubicBezTo>
                  <a:lnTo>
                    <a:pt x="1193520" y="1235583"/>
                  </a:lnTo>
                  <a:lnTo>
                    <a:pt x="1195273" y="1235583"/>
                  </a:lnTo>
                  <a:cubicBezTo>
                    <a:pt x="1196441" y="1239088"/>
                    <a:pt x="1195565" y="1241133"/>
                    <a:pt x="1192644" y="1241717"/>
                  </a:cubicBezTo>
                  <a:cubicBezTo>
                    <a:pt x="1189723" y="1242301"/>
                    <a:pt x="1187679" y="1243178"/>
                    <a:pt x="1186510" y="1244346"/>
                  </a:cubicBezTo>
                  <a:cubicBezTo>
                    <a:pt x="1186510" y="1245514"/>
                    <a:pt x="1187679" y="1246099"/>
                    <a:pt x="1190015" y="1246099"/>
                  </a:cubicBezTo>
                  <a:cubicBezTo>
                    <a:pt x="1197026" y="1246099"/>
                    <a:pt x="1205789" y="1244930"/>
                    <a:pt x="1216304" y="1242593"/>
                  </a:cubicBezTo>
                  <a:lnTo>
                    <a:pt x="1225067" y="1242593"/>
                  </a:lnTo>
                  <a:cubicBezTo>
                    <a:pt x="1230909" y="1242593"/>
                    <a:pt x="1234414" y="1243178"/>
                    <a:pt x="1235583" y="1244346"/>
                  </a:cubicBezTo>
                  <a:lnTo>
                    <a:pt x="1239088" y="1244346"/>
                  </a:lnTo>
                  <a:lnTo>
                    <a:pt x="1251356" y="1246099"/>
                  </a:lnTo>
                  <a:lnTo>
                    <a:pt x="1324966" y="1242593"/>
                  </a:lnTo>
                  <a:lnTo>
                    <a:pt x="1342491" y="1242593"/>
                  </a:lnTo>
                  <a:cubicBezTo>
                    <a:pt x="1345997" y="1242593"/>
                    <a:pt x="1350670" y="1243762"/>
                    <a:pt x="1356513" y="1246099"/>
                  </a:cubicBezTo>
                  <a:cubicBezTo>
                    <a:pt x="1358849" y="1247267"/>
                    <a:pt x="1361770" y="1247851"/>
                    <a:pt x="1365275" y="1247851"/>
                  </a:cubicBezTo>
                  <a:cubicBezTo>
                    <a:pt x="1369949" y="1247851"/>
                    <a:pt x="1374038" y="1246683"/>
                    <a:pt x="1377544" y="1244346"/>
                  </a:cubicBezTo>
                  <a:cubicBezTo>
                    <a:pt x="1381049" y="1243178"/>
                    <a:pt x="1382801" y="1240841"/>
                    <a:pt x="1382801" y="1237336"/>
                  </a:cubicBezTo>
                  <a:cubicBezTo>
                    <a:pt x="1382801" y="1227988"/>
                    <a:pt x="1383970" y="1220394"/>
                    <a:pt x="1386307" y="1214552"/>
                  </a:cubicBezTo>
                  <a:cubicBezTo>
                    <a:pt x="1387475" y="1213383"/>
                    <a:pt x="1388059" y="1211631"/>
                    <a:pt x="1388059" y="1209294"/>
                  </a:cubicBezTo>
                  <a:lnTo>
                    <a:pt x="1388059" y="1191768"/>
                  </a:lnTo>
                  <a:cubicBezTo>
                    <a:pt x="1392733" y="1189431"/>
                    <a:pt x="1394485" y="1185342"/>
                    <a:pt x="1393317" y="1179500"/>
                  </a:cubicBezTo>
                  <a:lnTo>
                    <a:pt x="1402080" y="1186510"/>
                  </a:lnTo>
                  <a:lnTo>
                    <a:pt x="1402080" y="1183005"/>
                  </a:lnTo>
                  <a:cubicBezTo>
                    <a:pt x="1403249" y="1180668"/>
                    <a:pt x="1403540" y="1177455"/>
                    <a:pt x="1402956" y="1173366"/>
                  </a:cubicBezTo>
                  <a:cubicBezTo>
                    <a:pt x="1402372" y="1169276"/>
                    <a:pt x="1402664" y="1166063"/>
                    <a:pt x="1403832" y="1163726"/>
                  </a:cubicBezTo>
                  <a:lnTo>
                    <a:pt x="1402080" y="1156716"/>
                  </a:lnTo>
                  <a:cubicBezTo>
                    <a:pt x="1397406" y="1152043"/>
                    <a:pt x="1396238" y="1145616"/>
                    <a:pt x="1398575" y="1137437"/>
                  </a:cubicBezTo>
                  <a:lnTo>
                    <a:pt x="1402080" y="1130427"/>
                  </a:lnTo>
                  <a:lnTo>
                    <a:pt x="1400327" y="1123417"/>
                  </a:lnTo>
                  <a:lnTo>
                    <a:pt x="1398575" y="1111149"/>
                  </a:lnTo>
                  <a:cubicBezTo>
                    <a:pt x="1398575" y="1108812"/>
                    <a:pt x="1399743" y="1103554"/>
                    <a:pt x="1402080" y="1095375"/>
                  </a:cubicBezTo>
                  <a:cubicBezTo>
                    <a:pt x="1402080" y="1093038"/>
                    <a:pt x="1402664" y="1091286"/>
                    <a:pt x="1403832" y="1090117"/>
                  </a:cubicBezTo>
                  <a:cubicBezTo>
                    <a:pt x="1403832" y="1088949"/>
                    <a:pt x="1403832" y="1084859"/>
                    <a:pt x="1403832" y="1077849"/>
                  </a:cubicBezTo>
                  <a:cubicBezTo>
                    <a:pt x="1403832" y="1075512"/>
                    <a:pt x="1405001" y="1070255"/>
                    <a:pt x="1407338" y="1062076"/>
                  </a:cubicBezTo>
                  <a:cubicBezTo>
                    <a:pt x="1408506" y="1060907"/>
                    <a:pt x="1408798" y="1059739"/>
                    <a:pt x="1408214" y="1058570"/>
                  </a:cubicBezTo>
                  <a:cubicBezTo>
                    <a:pt x="1407630" y="1057402"/>
                    <a:pt x="1407338" y="1056234"/>
                    <a:pt x="1407338" y="1055065"/>
                  </a:cubicBezTo>
                  <a:cubicBezTo>
                    <a:pt x="1408506" y="1052729"/>
                    <a:pt x="1408798" y="1050684"/>
                    <a:pt x="1408214" y="1048931"/>
                  </a:cubicBezTo>
                  <a:cubicBezTo>
                    <a:pt x="1407630" y="1047179"/>
                    <a:pt x="1407922" y="1045134"/>
                    <a:pt x="1409090" y="1042797"/>
                  </a:cubicBezTo>
                  <a:cubicBezTo>
                    <a:pt x="1409090" y="1039292"/>
                    <a:pt x="1410259" y="1037539"/>
                    <a:pt x="1412596" y="1037539"/>
                  </a:cubicBezTo>
                  <a:cubicBezTo>
                    <a:pt x="1414932" y="1037539"/>
                    <a:pt x="1416101" y="1037539"/>
                    <a:pt x="1416101" y="1037539"/>
                  </a:cubicBezTo>
                  <a:cubicBezTo>
                    <a:pt x="1416101" y="1037539"/>
                    <a:pt x="1416101" y="1038708"/>
                    <a:pt x="1416101" y="1041045"/>
                  </a:cubicBezTo>
                  <a:cubicBezTo>
                    <a:pt x="1416101" y="1041045"/>
                    <a:pt x="1416101" y="1041337"/>
                    <a:pt x="1416101" y="1041921"/>
                  </a:cubicBezTo>
                  <a:cubicBezTo>
                    <a:pt x="1416101" y="1042505"/>
                    <a:pt x="1416101" y="1042797"/>
                    <a:pt x="1416101" y="1042797"/>
                  </a:cubicBezTo>
                  <a:lnTo>
                    <a:pt x="1416101" y="1044550"/>
                  </a:lnTo>
                  <a:cubicBezTo>
                    <a:pt x="1413764" y="1045718"/>
                    <a:pt x="1412596" y="1048055"/>
                    <a:pt x="1412596" y="1051560"/>
                  </a:cubicBezTo>
                  <a:lnTo>
                    <a:pt x="1416101" y="1062076"/>
                  </a:lnTo>
                  <a:lnTo>
                    <a:pt x="1416101" y="1072591"/>
                  </a:lnTo>
                  <a:cubicBezTo>
                    <a:pt x="1414932" y="1073760"/>
                    <a:pt x="1414348" y="1074928"/>
                    <a:pt x="1414348" y="1076096"/>
                  </a:cubicBezTo>
                  <a:cubicBezTo>
                    <a:pt x="1415516" y="1078433"/>
                    <a:pt x="1415808" y="1080478"/>
                    <a:pt x="1415225" y="1082231"/>
                  </a:cubicBezTo>
                  <a:cubicBezTo>
                    <a:pt x="1414640" y="1083983"/>
                    <a:pt x="1414348" y="1086028"/>
                    <a:pt x="1414348" y="1088365"/>
                  </a:cubicBezTo>
                  <a:cubicBezTo>
                    <a:pt x="1413179" y="1088365"/>
                    <a:pt x="1412596" y="1089533"/>
                    <a:pt x="1412596" y="1091870"/>
                  </a:cubicBezTo>
                  <a:cubicBezTo>
                    <a:pt x="1412596" y="1093038"/>
                    <a:pt x="1413764" y="1094791"/>
                    <a:pt x="1416101" y="1097128"/>
                  </a:cubicBezTo>
                  <a:lnTo>
                    <a:pt x="1416101" y="1093622"/>
                  </a:lnTo>
                  <a:cubicBezTo>
                    <a:pt x="1416101" y="1087780"/>
                    <a:pt x="1417269" y="1075512"/>
                    <a:pt x="1419606" y="1056818"/>
                  </a:cubicBezTo>
                  <a:cubicBezTo>
                    <a:pt x="1423111" y="1035787"/>
                    <a:pt x="1424864" y="1024103"/>
                    <a:pt x="1424864" y="1021766"/>
                  </a:cubicBezTo>
                  <a:cubicBezTo>
                    <a:pt x="1426032" y="1017092"/>
                    <a:pt x="1426616" y="1010666"/>
                    <a:pt x="1426616" y="1002487"/>
                  </a:cubicBezTo>
                  <a:cubicBezTo>
                    <a:pt x="1426616" y="997814"/>
                    <a:pt x="1427201" y="994308"/>
                    <a:pt x="1428369" y="991972"/>
                  </a:cubicBezTo>
                  <a:cubicBezTo>
                    <a:pt x="1429538" y="988466"/>
                    <a:pt x="1431290" y="980288"/>
                    <a:pt x="1433627" y="967435"/>
                  </a:cubicBezTo>
                  <a:lnTo>
                    <a:pt x="1442390" y="927125"/>
                  </a:lnTo>
                  <a:lnTo>
                    <a:pt x="1445895" y="899084"/>
                  </a:lnTo>
                  <a:lnTo>
                    <a:pt x="1451153" y="878053"/>
                  </a:lnTo>
                  <a:cubicBezTo>
                    <a:pt x="1453489" y="872211"/>
                    <a:pt x="1454658" y="865784"/>
                    <a:pt x="1454658" y="858774"/>
                  </a:cubicBezTo>
                  <a:lnTo>
                    <a:pt x="1456411" y="857022"/>
                  </a:lnTo>
                  <a:lnTo>
                    <a:pt x="1458163" y="855269"/>
                  </a:lnTo>
                  <a:lnTo>
                    <a:pt x="1458163" y="844753"/>
                  </a:lnTo>
                  <a:lnTo>
                    <a:pt x="1456411" y="841248"/>
                  </a:lnTo>
                  <a:cubicBezTo>
                    <a:pt x="1455242" y="841248"/>
                    <a:pt x="1454658" y="839495"/>
                    <a:pt x="1454658" y="835990"/>
                  </a:cubicBezTo>
                  <a:cubicBezTo>
                    <a:pt x="1455826" y="834822"/>
                    <a:pt x="1456411" y="833654"/>
                    <a:pt x="1456411" y="832485"/>
                  </a:cubicBezTo>
                  <a:cubicBezTo>
                    <a:pt x="1456411" y="827811"/>
                    <a:pt x="1457579" y="823138"/>
                    <a:pt x="1459916" y="818464"/>
                  </a:cubicBezTo>
                  <a:cubicBezTo>
                    <a:pt x="1462253" y="817296"/>
                    <a:pt x="1463421" y="814959"/>
                    <a:pt x="1463421" y="811454"/>
                  </a:cubicBezTo>
                  <a:lnTo>
                    <a:pt x="1463421" y="797433"/>
                  </a:lnTo>
                  <a:cubicBezTo>
                    <a:pt x="1463421" y="795096"/>
                    <a:pt x="1462837" y="793928"/>
                    <a:pt x="1461668" y="793928"/>
                  </a:cubicBezTo>
                  <a:cubicBezTo>
                    <a:pt x="1458163" y="786917"/>
                    <a:pt x="1457579" y="781075"/>
                    <a:pt x="1459916" y="776402"/>
                  </a:cubicBezTo>
                  <a:cubicBezTo>
                    <a:pt x="1462253" y="770560"/>
                    <a:pt x="1462253" y="765886"/>
                    <a:pt x="1459916" y="762381"/>
                  </a:cubicBezTo>
                  <a:cubicBezTo>
                    <a:pt x="1458747" y="762381"/>
                    <a:pt x="1458163" y="761797"/>
                    <a:pt x="1458163" y="760628"/>
                  </a:cubicBezTo>
                  <a:cubicBezTo>
                    <a:pt x="1458163" y="759460"/>
                    <a:pt x="1459332" y="757708"/>
                    <a:pt x="1461668" y="755371"/>
                  </a:cubicBezTo>
                  <a:lnTo>
                    <a:pt x="1461668" y="729082"/>
                  </a:lnTo>
                  <a:cubicBezTo>
                    <a:pt x="1460500" y="725576"/>
                    <a:pt x="1460208" y="722363"/>
                    <a:pt x="1460792" y="719442"/>
                  </a:cubicBezTo>
                  <a:cubicBezTo>
                    <a:pt x="1461376" y="716521"/>
                    <a:pt x="1461084" y="713308"/>
                    <a:pt x="1459916" y="709803"/>
                  </a:cubicBezTo>
                  <a:cubicBezTo>
                    <a:pt x="1459916" y="709803"/>
                    <a:pt x="1459916" y="708635"/>
                    <a:pt x="1459916" y="706298"/>
                  </a:cubicBezTo>
                  <a:lnTo>
                    <a:pt x="1463421" y="706298"/>
                  </a:lnTo>
                  <a:cubicBezTo>
                    <a:pt x="1464590" y="708635"/>
                    <a:pt x="1464882" y="710971"/>
                    <a:pt x="1464297" y="713308"/>
                  </a:cubicBezTo>
                  <a:cubicBezTo>
                    <a:pt x="1463713" y="715645"/>
                    <a:pt x="1464005" y="717982"/>
                    <a:pt x="1465173" y="720319"/>
                  </a:cubicBezTo>
                  <a:cubicBezTo>
                    <a:pt x="1465173" y="721487"/>
                    <a:pt x="1464882" y="723240"/>
                    <a:pt x="1464297" y="725576"/>
                  </a:cubicBezTo>
                  <a:cubicBezTo>
                    <a:pt x="1463713" y="727913"/>
                    <a:pt x="1464005" y="731418"/>
                    <a:pt x="1465173" y="736092"/>
                  </a:cubicBezTo>
                  <a:cubicBezTo>
                    <a:pt x="1465173" y="737260"/>
                    <a:pt x="1464882" y="739013"/>
                    <a:pt x="1464297" y="741350"/>
                  </a:cubicBezTo>
                  <a:cubicBezTo>
                    <a:pt x="1463713" y="743687"/>
                    <a:pt x="1464005" y="746608"/>
                    <a:pt x="1465173" y="750113"/>
                  </a:cubicBezTo>
                  <a:cubicBezTo>
                    <a:pt x="1467510" y="748944"/>
                    <a:pt x="1472184" y="748360"/>
                    <a:pt x="1479195" y="748360"/>
                  </a:cubicBezTo>
                  <a:cubicBezTo>
                    <a:pt x="1480363" y="754202"/>
                    <a:pt x="1480363" y="760628"/>
                    <a:pt x="1479195" y="767639"/>
                  </a:cubicBezTo>
                  <a:lnTo>
                    <a:pt x="1465173" y="776402"/>
                  </a:lnTo>
                  <a:cubicBezTo>
                    <a:pt x="1464005" y="777570"/>
                    <a:pt x="1464005" y="778739"/>
                    <a:pt x="1465173" y="779907"/>
                  </a:cubicBezTo>
                  <a:lnTo>
                    <a:pt x="1473937" y="779907"/>
                  </a:lnTo>
                  <a:cubicBezTo>
                    <a:pt x="1476273" y="779907"/>
                    <a:pt x="1477442" y="781075"/>
                    <a:pt x="1477442" y="783412"/>
                  </a:cubicBezTo>
                  <a:lnTo>
                    <a:pt x="1480947" y="779907"/>
                  </a:lnTo>
                  <a:cubicBezTo>
                    <a:pt x="1483284" y="769391"/>
                    <a:pt x="1484452" y="762381"/>
                    <a:pt x="1484452" y="758876"/>
                  </a:cubicBezTo>
                  <a:cubicBezTo>
                    <a:pt x="1484452" y="753034"/>
                    <a:pt x="1483284" y="747192"/>
                    <a:pt x="1480947" y="741350"/>
                  </a:cubicBezTo>
                  <a:cubicBezTo>
                    <a:pt x="1480947" y="740181"/>
                    <a:pt x="1480947" y="739013"/>
                    <a:pt x="1480947" y="737845"/>
                  </a:cubicBezTo>
                  <a:cubicBezTo>
                    <a:pt x="1480947" y="736676"/>
                    <a:pt x="1479778" y="735508"/>
                    <a:pt x="1477442" y="734340"/>
                  </a:cubicBezTo>
                  <a:lnTo>
                    <a:pt x="1480947" y="722071"/>
                  </a:lnTo>
                  <a:cubicBezTo>
                    <a:pt x="1482115" y="719734"/>
                    <a:pt x="1482115" y="717982"/>
                    <a:pt x="1480947" y="716814"/>
                  </a:cubicBezTo>
                  <a:lnTo>
                    <a:pt x="1480947" y="711556"/>
                  </a:lnTo>
                  <a:cubicBezTo>
                    <a:pt x="1477442" y="710387"/>
                    <a:pt x="1474813" y="708343"/>
                    <a:pt x="1473060" y="705422"/>
                  </a:cubicBezTo>
                  <a:cubicBezTo>
                    <a:pt x="1471308" y="702501"/>
                    <a:pt x="1469847" y="700456"/>
                    <a:pt x="1468679" y="699287"/>
                  </a:cubicBezTo>
                  <a:lnTo>
                    <a:pt x="1465173" y="702793"/>
                  </a:lnTo>
                  <a:cubicBezTo>
                    <a:pt x="1460500" y="698119"/>
                    <a:pt x="1458163" y="692861"/>
                    <a:pt x="1458163" y="687019"/>
                  </a:cubicBezTo>
                  <a:lnTo>
                    <a:pt x="1458163" y="674751"/>
                  </a:lnTo>
                  <a:lnTo>
                    <a:pt x="1463421" y="676504"/>
                  </a:lnTo>
                  <a:lnTo>
                    <a:pt x="1466926" y="683514"/>
                  </a:lnTo>
                  <a:lnTo>
                    <a:pt x="1472184" y="690524"/>
                  </a:lnTo>
                  <a:cubicBezTo>
                    <a:pt x="1468679" y="690524"/>
                    <a:pt x="1466926" y="690524"/>
                    <a:pt x="1466926" y="690524"/>
                  </a:cubicBezTo>
                  <a:cubicBezTo>
                    <a:pt x="1466926" y="695198"/>
                    <a:pt x="1469847" y="699287"/>
                    <a:pt x="1475689" y="702793"/>
                  </a:cubicBezTo>
                  <a:cubicBezTo>
                    <a:pt x="1476858" y="701624"/>
                    <a:pt x="1477442" y="699287"/>
                    <a:pt x="1477442" y="695782"/>
                  </a:cubicBezTo>
                  <a:lnTo>
                    <a:pt x="1473937" y="688772"/>
                  </a:lnTo>
                  <a:lnTo>
                    <a:pt x="1475689" y="681762"/>
                  </a:lnTo>
                  <a:lnTo>
                    <a:pt x="1477442" y="685267"/>
                  </a:lnTo>
                  <a:lnTo>
                    <a:pt x="1486205" y="716814"/>
                  </a:lnTo>
                  <a:lnTo>
                    <a:pt x="1487957" y="720319"/>
                  </a:lnTo>
                  <a:cubicBezTo>
                    <a:pt x="1490294" y="720319"/>
                    <a:pt x="1493215" y="718566"/>
                    <a:pt x="1496720" y="715061"/>
                  </a:cubicBezTo>
                  <a:cubicBezTo>
                    <a:pt x="1500225" y="719734"/>
                    <a:pt x="1502562" y="726745"/>
                    <a:pt x="1503731" y="736092"/>
                  </a:cubicBezTo>
                  <a:lnTo>
                    <a:pt x="1505483" y="729082"/>
                  </a:lnTo>
                  <a:cubicBezTo>
                    <a:pt x="1506652" y="727913"/>
                    <a:pt x="1507236" y="726453"/>
                    <a:pt x="1507236" y="724700"/>
                  </a:cubicBezTo>
                  <a:cubicBezTo>
                    <a:pt x="1507236" y="722948"/>
                    <a:pt x="1507820" y="721487"/>
                    <a:pt x="1508989" y="720319"/>
                  </a:cubicBezTo>
                  <a:lnTo>
                    <a:pt x="1515999" y="720319"/>
                  </a:lnTo>
                  <a:cubicBezTo>
                    <a:pt x="1518336" y="720319"/>
                    <a:pt x="1520088" y="720903"/>
                    <a:pt x="1521257" y="722071"/>
                  </a:cubicBezTo>
                  <a:lnTo>
                    <a:pt x="1519504" y="729082"/>
                  </a:lnTo>
                  <a:cubicBezTo>
                    <a:pt x="1519504" y="734924"/>
                    <a:pt x="1522425" y="739013"/>
                    <a:pt x="1528267" y="741350"/>
                  </a:cubicBezTo>
                  <a:cubicBezTo>
                    <a:pt x="1530604" y="741350"/>
                    <a:pt x="1531772" y="737845"/>
                    <a:pt x="1531772" y="730834"/>
                  </a:cubicBezTo>
                  <a:cubicBezTo>
                    <a:pt x="1534109" y="732003"/>
                    <a:pt x="1536154" y="733755"/>
                    <a:pt x="1537907" y="736092"/>
                  </a:cubicBezTo>
                  <a:cubicBezTo>
                    <a:pt x="1539659" y="738429"/>
                    <a:pt x="1539951" y="740181"/>
                    <a:pt x="1538783" y="741350"/>
                  </a:cubicBezTo>
                  <a:cubicBezTo>
                    <a:pt x="1538783" y="742518"/>
                    <a:pt x="1537030" y="744855"/>
                    <a:pt x="1533525" y="748360"/>
                  </a:cubicBezTo>
                  <a:cubicBezTo>
                    <a:pt x="1532356" y="749529"/>
                    <a:pt x="1530020" y="750113"/>
                    <a:pt x="1526514" y="750113"/>
                  </a:cubicBezTo>
                  <a:cubicBezTo>
                    <a:pt x="1521841" y="752450"/>
                    <a:pt x="1520673" y="755955"/>
                    <a:pt x="1523009" y="760628"/>
                  </a:cubicBezTo>
                  <a:cubicBezTo>
                    <a:pt x="1526514" y="765302"/>
                    <a:pt x="1527099" y="771728"/>
                    <a:pt x="1524762" y="779907"/>
                  </a:cubicBezTo>
                  <a:lnTo>
                    <a:pt x="1524762" y="792175"/>
                  </a:lnTo>
                  <a:cubicBezTo>
                    <a:pt x="1524762" y="795681"/>
                    <a:pt x="1525346" y="798017"/>
                    <a:pt x="1526514" y="799186"/>
                  </a:cubicBezTo>
                  <a:lnTo>
                    <a:pt x="1530020" y="786917"/>
                  </a:lnTo>
                  <a:cubicBezTo>
                    <a:pt x="1531189" y="791591"/>
                    <a:pt x="1531772" y="798601"/>
                    <a:pt x="1531772" y="807949"/>
                  </a:cubicBezTo>
                  <a:lnTo>
                    <a:pt x="1531772" y="814959"/>
                  </a:lnTo>
                  <a:cubicBezTo>
                    <a:pt x="1531772" y="821970"/>
                    <a:pt x="1531772" y="827811"/>
                    <a:pt x="1531772" y="832485"/>
                  </a:cubicBezTo>
                  <a:lnTo>
                    <a:pt x="1528267" y="867537"/>
                  </a:lnTo>
                  <a:cubicBezTo>
                    <a:pt x="1525931" y="875716"/>
                    <a:pt x="1524762" y="883895"/>
                    <a:pt x="1524762" y="892074"/>
                  </a:cubicBezTo>
                  <a:cubicBezTo>
                    <a:pt x="1523594" y="895579"/>
                    <a:pt x="1523009" y="903173"/>
                    <a:pt x="1523009" y="914857"/>
                  </a:cubicBezTo>
                  <a:lnTo>
                    <a:pt x="1521257" y="928878"/>
                  </a:lnTo>
                  <a:cubicBezTo>
                    <a:pt x="1520088" y="932383"/>
                    <a:pt x="1519504" y="936473"/>
                    <a:pt x="1519504" y="941146"/>
                  </a:cubicBezTo>
                  <a:cubicBezTo>
                    <a:pt x="1520673" y="942315"/>
                    <a:pt x="1521549" y="942607"/>
                    <a:pt x="1522133" y="942023"/>
                  </a:cubicBezTo>
                  <a:cubicBezTo>
                    <a:pt x="1522717" y="941438"/>
                    <a:pt x="1523009" y="940562"/>
                    <a:pt x="1523009" y="939394"/>
                  </a:cubicBezTo>
                  <a:lnTo>
                    <a:pt x="1524762" y="935889"/>
                  </a:lnTo>
                  <a:lnTo>
                    <a:pt x="1524762" y="925373"/>
                  </a:lnTo>
                  <a:cubicBezTo>
                    <a:pt x="1524762" y="914857"/>
                    <a:pt x="1527099" y="906678"/>
                    <a:pt x="1531772" y="900837"/>
                  </a:cubicBezTo>
                  <a:cubicBezTo>
                    <a:pt x="1531772" y="899668"/>
                    <a:pt x="1531189" y="897915"/>
                    <a:pt x="1530020" y="895579"/>
                  </a:cubicBezTo>
                  <a:lnTo>
                    <a:pt x="1528267" y="895579"/>
                  </a:lnTo>
                  <a:lnTo>
                    <a:pt x="1531772" y="892074"/>
                  </a:lnTo>
                  <a:lnTo>
                    <a:pt x="1533525" y="886816"/>
                  </a:lnTo>
                  <a:cubicBezTo>
                    <a:pt x="1538199" y="877469"/>
                    <a:pt x="1540536" y="866953"/>
                    <a:pt x="1540536" y="855269"/>
                  </a:cubicBezTo>
                  <a:lnTo>
                    <a:pt x="1540536" y="834238"/>
                  </a:lnTo>
                  <a:cubicBezTo>
                    <a:pt x="1542872" y="831901"/>
                    <a:pt x="1544041" y="828396"/>
                    <a:pt x="1544041" y="823722"/>
                  </a:cubicBezTo>
                  <a:cubicBezTo>
                    <a:pt x="1544041" y="817880"/>
                    <a:pt x="1544041" y="811746"/>
                    <a:pt x="1544041" y="805320"/>
                  </a:cubicBezTo>
                  <a:cubicBezTo>
                    <a:pt x="1544041" y="798894"/>
                    <a:pt x="1544041" y="792175"/>
                    <a:pt x="1544041" y="785165"/>
                  </a:cubicBezTo>
                  <a:lnTo>
                    <a:pt x="1544041" y="779907"/>
                  </a:lnTo>
                  <a:cubicBezTo>
                    <a:pt x="1544041" y="775234"/>
                    <a:pt x="1546962" y="771728"/>
                    <a:pt x="1552803" y="769391"/>
                  </a:cubicBezTo>
                  <a:lnTo>
                    <a:pt x="1554556" y="767639"/>
                  </a:lnTo>
                  <a:lnTo>
                    <a:pt x="1554556" y="760628"/>
                  </a:lnTo>
                  <a:cubicBezTo>
                    <a:pt x="1554556" y="754787"/>
                    <a:pt x="1553972" y="746900"/>
                    <a:pt x="1552803" y="736968"/>
                  </a:cubicBezTo>
                  <a:cubicBezTo>
                    <a:pt x="1551635" y="727037"/>
                    <a:pt x="1551635" y="719734"/>
                    <a:pt x="1552803" y="715061"/>
                  </a:cubicBezTo>
                  <a:lnTo>
                    <a:pt x="1565072" y="697535"/>
                  </a:lnTo>
                  <a:lnTo>
                    <a:pt x="1565072" y="692277"/>
                  </a:lnTo>
                  <a:cubicBezTo>
                    <a:pt x="1565072" y="691109"/>
                    <a:pt x="1565364" y="690232"/>
                    <a:pt x="1565948" y="689648"/>
                  </a:cubicBezTo>
                  <a:cubicBezTo>
                    <a:pt x="1566532" y="689064"/>
                    <a:pt x="1566240" y="688188"/>
                    <a:pt x="1565072" y="687019"/>
                  </a:cubicBezTo>
                  <a:cubicBezTo>
                    <a:pt x="1565072" y="684683"/>
                    <a:pt x="1564488" y="682930"/>
                    <a:pt x="1563319" y="681762"/>
                  </a:cubicBezTo>
                  <a:cubicBezTo>
                    <a:pt x="1562151" y="680593"/>
                    <a:pt x="1560983" y="679425"/>
                    <a:pt x="1559814" y="678256"/>
                  </a:cubicBezTo>
                  <a:cubicBezTo>
                    <a:pt x="1559814" y="678256"/>
                    <a:pt x="1559814" y="678841"/>
                    <a:pt x="1559814" y="680009"/>
                  </a:cubicBezTo>
                  <a:cubicBezTo>
                    <a:pt x="1559814" y="681177"/>
                    <a:pt x="1559814" y="681762"/>
                    <a:pt x="1559814" y="681762"/>
                  </a:cubicBezTo>
                  <a:cubicBezTo>
                    <a:pt x="1560983" y="686435"/>
                    <a:pt x="1561274" y="689940"/>
                    <a:pt x="1560690" y="692277"/>
                  </a:cubicBezTo>
                  <a:cubicBezTo>
                    <a:pt x="1560106" y="694614"/>
                    <a:pt x="1559230" y="697535"/>
                    <a:pt x="1558061" y="701040"/>
                  </a:cubicBezTo>
                  <a:lnTo>
                    <a:pt x="1556308" y="701040"/>
                  </a:lnTo>
                  <a:lnTo>
                    <a:pt x="1552803" y="702793"/>
                  </a:lnTo>
                  <a:lnTo>
                    <a:pt x="1549298" y="699287"/>
                  </a:lnTo>
                  <a:cubicBezTo>
                    <a:pt x="1545793" y="695782"/>
                    <a:pt x="1544041" y="692861"/>
                    <a:pt x="1544041" y="690524"/>
                  </a:cubicBezTo>
                  <a:lnTo>
                    <a:pt x="1544041" y="685267"/>
                  </a:lnTo>
                  <a:cubicBezTo>
                    <a:pt x="1541704" y="685267"/>
                    <a:pt x="1540536" y="684098"/>
                    <a:pt x="1540536" y="681762"/>
                  </a:cubicBezTo>
                  <a:lnTo>
                    <a:pt x="1540536" y="672998"/>
                  </a:lnTo>
                  <a:cubicBezTo>
                    <a:pt x="1540536" y="664820"/>
                    <a:pt x="1539367" y="658393"/>
                    <a:pt x="1537030" y="653720"/>
                  </a:cubicBezTo>
                  <a:cubicBezTo>
                    <a:pt x="1534694" y="649046"/>
                    <a:pt x="1533233" y="644665"/>
                    <a:pt x="1532649" y="640575"/>
                  </a:cubicBezTo>
                  <a:cubicBezTo>
                    <a:pt x="1532065" y="636486"/>
                    <a:pt x="1531772" y="633273"/>
                    <a:pt x="1531772" y="630936"/>
                  </a:cubicBezTo>
                  <a:lnTo>
                    <a:pt x="1531772" y="618668"/>
                  </a:lnTo>
                  <a:cubicBezTo>
                    <a:pt x="1531772" y="617500"/>
                    <a:pt x="1531772" y="616331"/>
                    <a:pt x="1531772" y="615163"/>
                  </a:cubicBezTo>
                  <a:cubicBezTo>
                    <a:pt x="1531772" y="613994"/>
                    <a:pt x="1532356" y="612826"/>
                    <a:pt x="1533525" y="611657"/>
                  </a:cubicBezTo>
                  <a:cubicBezTo>
                    <a:pt x="1534694" y="610489"/>
                    <a:pt x="1535278" y="608736"/>
                    <a:pt x="1535278" y="606400"/>
                  </a:cubicBezTo>
                  <a:lnTo>
                    <a:pt x="1531772" y="587121"/>
                  </a:lnTo>
                  <a:cubicBezTo>
                    <a:pt x="1527099" y="587121"/>
                    <a:pt x="1523009" y="585953"/>
                    <a:pt x="1519504" y="583616"/>
                  </a:cubicBezTo>
                  <a:cubicBezTo>
                    <a:pt x="1520673" y="581279"/>
                    <a:pt x="1522133" y="579234"/>
                    <a:pt x="1523885" y="577482"/>
                  </a:cubicBezTo>
                  <a:cubicBezTo>
                    <a:pt x="1525638" y="575729"/>
                    <a:pt x="1527099" y="574269"/>
                    <a:pt x="1528267" y="573100"/>
                  </a:cubicBezTo>
                  <a:cubicBezTo>
                    <a:pt x="1527099" y="569595"/>
                    <a:pt x="1524178" y="564921"/>
                    <a:pt x="1519504" y="559079"/>
                  </a:cubicBezTo>
                  <a:cubicBezTo>
                    <a:pt x="1518336" y="552069"/>
                    <a:pt x="1516583" y="546811"/>
                    <a:pt x="1514247" y="543306"/>
                  </a:cubicBezTo>
                  <a:cubicBezTo>
                    <a:pt x="1510741" y="539801"/>
                    <a:pt x="1508989" y="538048"/>
                    <a:pt x="1508989" y="538048"/>
                  </a:cubicBezTo>
                  <a:lnTo>
                    <a:pt x="1505483" y="539801"/>
                  </a:lnTo>
                  <a:cubicBezTo>
                    <a:pt x="1500810" y="531622"/>
                    <a:pt x="1494676" y="522275"/>
                    <a:pt x="1487081" y="511759"/>
                  </a:cubicBezTo>
                  <a:cubicBezTo>
                    <a:pt x="1479486" y="501244"/>
                    <a:pt x="1473937" y="493065"/>
                    <a:pt x="1470431" y="487223"/>
                  </a:cubicBezTo>
                  <a:lnTo>
                    <a:pt x="1468679" y="480212"/>
                  </a:lnTo>
                  <a:lnTo>
                    <a:pt x="1468679" y="476707"/>
                  </a:lnTo>
                  <a:lnTo>
                    <a:pt x="1465173" y="480212"/>
                  </a:lnTo>
                  <a:cubicBezTo>
                    <a:pt x="1464005" y="480212"/>
                    <a:pt x="1462253" y="479044"/>
                    <a:pt x="1459916" y="476707"/>
                  </a:cubicBezTo>
                  <a:cubicBezTo>
                    <a:pt x="1459916" y="473202"/>
                    <a:pt x="1458747" y="470865"/>
                    <a:pt x="1456411" y="469697"/>
                  </a:cubicBezTo>
                  <a:cubicBezTo>
                    <a:pt x="1455242" y="468529"/>
                    <a:pt x="1454658" y="465608"/>
                    <a:pt x="1454658" y="460934"/>
                  </a:cubicBezTo>
                  <a:cubicBezTo>
                    <a:pt x="1454658" y="464439"/>
                    <a:pt x="1455826" y="466192"/>
                    <a:pt x="1458163" y="466192"/>
                  </a:cubicBezTo>
                  <a:lnTo>
                    <a:pt x="1459916" y="466192"/>
                  </a:lnTo>
                  <a:cubicBezTo>
                    <a:pt x="1455242" y="455676"/>
                    <a:pt x="1448816" y="446329"/>
                    <a:pt x="1440637" y="438150"/>
                  </a:cubicBezTo>
                  <a:cubicBezTo>
                    <a:pt x="1440637" y="439318"/>
                    <a:pt x="1440929" y="440779"/>
                    <a:pt x="1441513" y="442532"/>
                  </a:cubicBezTo>
                  <a:cubicBezTo>
                    <a:pt x="1442097" y="444284"/>
                    <a:pt x="1442390" y="445745"/>
                    <a:pt x="1442390" y="446913"/>
                  </a:cubicBezTo>
                  <a:cubicBezTo>
                    <a:pt x="1440053" y="448082"/>
                    <a:pt x="1437716" y="448082"/>
                    <a:pt x="1435379" y="446913"/>
                  </a:cubicBezTo>
                  <a:cubicBezTo>
                    <a:pt x="1430706" y="442240"/>
                    <a:pt x="1426616" y="436982"/>
                    <a:pt x="1423111" y="431140"/>
                  </a:cubicBezTo>
                  <a:lnTo>
                    <a:pt x="1426616" y="429387"/>
                  </a:lnTo>
                  <a:lnTo>
                    <a:pt x="1431874" y="431140"/>
                  </a:lnTo>
                  <a:lnTo>
                    <a:pt x="1431874" y="429387"/>
                  </a:lnTo>
                  <a:cubicBezTo>
                    <a:pt x="1427201" y="424714"/>
                    <a:pt x="1422819" y="420332"/>
                    <a:pt x="1418730" y="416243"/>
                  </a:cubicBezTo>
                  <a:cubicBezTo>
                    <a:pt x="1414640" y="412153"/>
                    <a:pt x="1409674" y="408940"/>
                    <a:pt x="1403832" y="406603"/>
                  </a:cubicBezTo>
                  <a:cubicBezTo>
                    <a:pt x="1403832" y="406603"/>
                    <a:pt x="1403832" y="406311"/>
                    <a:pt x="1403832" y="405727"/>
                  </a:cubicBezTo>
                  <a:cubicBezTo>
                    <a:pt x="1403832" y="405143"/>
                    <a:pt x="1403832" y="404851"/>
                    <a:pt x="1403832" y="404851"/>
                  </a:cubicBezTo>
                  <a:cubicBezTo>
                    <a:pt x="1412011" y="404851"/>
                    <a:pt x="1416101" y="407772"/>
                    <a:pt x="1416101" y="413614"/>
                  </a:cubicBezTo>
                  <a:cubicBezTo>
                    <a:pt x="1420774" y="417119"/>
                    <a:pt x="1424864" y="419456"/>
                    <a:pt x="1428369" y="420624"/>
                  </a:cubicBezTo>
                  <a:cubicBezTo>
                    <a:pt x="1430706" y="422961"/>
                    <a:pt x="1435379" y="425298"/>
                    <a:pt x="1442390" y="427635"/>
                  </a:cubicBezTo>
                  <a:cubicBezTo>
                    <a:pt x="1443558" y="429971"/>
                    <a:pt x="1445311" y="429971"/>
                    <a:pt x="1447648" y="427635"/>
                  </a:cubicBezTo>
                  <a:lnTo>
                    <a:pt x="1445895" y="424129"/>
                  </a:lnTo>
                  <a:cubicBezTo>
                    <a:pt x="1445895" y="422961"/>
                    <a:pt x="1447063" y="422085"/>
                    <a:pt x="1449400" y="421500"/>
                  </a:cubicBezTo>
                  <a:cubicBezTo>
                    <a:pt x="1451737" y="420916"/>
                    <a:pt x="1453489" y="420624"/>
                    <a:pt x="1454658" y="420624"/>
                  </a:cubicBezTo>
                  <a:lnTo>
                    <a:pt x="1459916" y="424129"/>
                  </a:lnTo>
                  <a:lnTo>
                    <a:pt x="1461668" y="427635"/>
                  </a:lnTo>
                  <a:cubicBezTo>
                    <a:pt x="1460500" y="427635"/>
                    <a:pt x="1459039" y="427927"/>
                    <a:pt x="1457287" y="428511"/>
                  </a:cubicBezTo>
                  <a:cubicBezTo>
                    <a:pt x="1455534" y="429095"/>
                    <a:pt x="1454658" y="430556"/>
                    <a:pt x="1454658" y="432892"/>
                  </a:cubicBezTo>
                  <a:cubicBezTo>
                    <a:pt x="1454658" y="435229"/>
                    <a:pt x="1456995" y="438734"/>
                    <a:pt x="1461668" y="443408"/>
                  </a:cubicBezTo>
                  <a:lnTo>
                    <a:pt x="1461668" y="446913"/>
                  </a:lnTo>
                  <a:cubicBezTo>
                    <a:pt x="1465173" y="449250"/>
                    <a:pt x="1468679" y="449250"/>
                    <a:pt x="1472184" y="446913"/>
                  </a:cubicBezTo>
                  <a:cubicBezTo>
                    <a:pt x="1473352" y="446913"/>
                    <a:pt x="1474813" y="446913"/>
                    <a:pt x="1476566" y="446913"/>
                  </a:cubicBezTo>
                  <a:cubicBezTo>
                    <a:pt x="1478318" y="446913"/>
                    <a:pt x="1479778" y="446913"/>
                    <a:pt x="1480947" y="446913"/>
                  </a:cubicBezTo>
                  <a:cubicBezTo>
                    <a:pt x="1480947" y="449250"/>
                    <a:pt x="1479778" y="450418"/>
                    <a:pt x="1477442" y="450418"/>
                  </a:cubicBezTo>
                  <a:cubicBezTo>
                    <a:pt x="1475105" y="452755"/>
                    <a:pt x="1472768" y="453339"/>
                    <a:pt x="1470431" y="452171"/>
                  </a:cubicBezTo>
                  <a:cubicBezTo>
                    <a:pt x="1468095" y="452171"/>
                    <a:pt x="1466342" y="451587"/>
                    <a:pt x="1465173" y="450418"/>
                  </a:cubicBezTo>
                  <a:cubicBezTo>
                    <a:pt x="1465173" y="456260"/>
                    <a:pt x="1466342" y="460934"/>
                    <a:pt x="1468679" y="464439"/>
                  </a:cubicBezTo>
                  <a:cubicBezTo>
                    <a:pt x="1469847" y="465608"/>
                    <a:pt x="1471600" y="466192"/>
                    <a:pt x="1473937" y="466192"/>
                  </a:cubicBezTo>
                  <a:lnTo>
                    <a:pt x="1480947" y="466192"/>
                  </a:lnTo>
                  <a:lnTo>
                    <a:pt x="1486205" y="469697"/>
                  </a:lnTo>
                  <a:lnTo>
                    <a:pt x="1493215" y="466192"/>
                  </a:lnTo>
                  <a:lnTo>
                    <a:pt x="1498473" y="471450"/>
                  </a:lnTo>
                  <a:cubicBezTo>
                    <a:pt x="1501978" y="479628"/>
                    <a:pt x="1506067" y="486055"/>
                    <a:pt x="1510741" y="490728"/>
                  </a:cubicBezTo>
                  <a:lnTo>
                    <a:pt x="1512494" y="495986"/>
                  </a:lnTo>
                  <a:cubicBezTo>
                    <a:pt x="1514830" y="499491"/>
                    <a:pt x="1517167" y="501828"/>
                    <a:pt x="1519504" y="502996"/>
                  </a:cubicBezTo>
                  <a:cubicBezTo>
                    <a:pt x="1520673" y="505333"/>
                    <a:pt x="1523594" y="507670"/>
                    <a:pt x="1528267" y="510007"/>
                  </a:cubicBezTo>
                  <a:cubicBezTo>
                    <a:pt x="1529436" y="510007"/>
                    <a:pt x="1530312" y="510299"/>
                    <a:pt x="1530896" y="510883"/>
                  </a:cubicBezTo>
                  <a:cubicBezTo>
                    <a:pt x="1531480" y="511467"/>
                    <a:pt x="1531772" y="512928"/>
                    <a:pt x="1531772" y="515265"/>
                  </a:cubicBezTo>
                  <a:cubicBezTo>
                    <a:pt x="1531772" y="517601"/>
                    <a:pt x="1531189" y="518770"/>
                    <a:pt x="1530020" y="518770"/>
                  </a:cubicBezTo>
                  <a:lnTo>
                    <a:pt x="1523009" y="524028"/>
                  </a:lnTo>
                  <a:cubicBezTo>
                    <a:pt x="1521841" y="524028"/>
                    <a:pt x="1521257" y="525780"/>
                    <a:pt x="1521257" y="529285"/>
                  </a:cubicBezTo>
                  <a:cubicBezTo>
                    <a:pt x="1520088" y="531622"/>
                    <a:pt x="1521257" y="533959"/>
                    <a:pt x="1524762" y="536296"/>
                  </a:cubicBezTo>
                  <a:cubicBezTo>
                    <a:pt x="1528267" y="537464"/>
                    <a:pt x="1530604" y="538632"/>
                    <a:pt x="1531772" y="539801"/>
                  </a:cubicBezTo>
                  <a:lnTo>
                    <a:pt x="1530020" y="545059"/>
                  </a:lnTo>
                  <a:lnTo>
                    <a:pt x="1535278" y="545059"/>
                  </a:lnTo>
                  <a:cubicBezTo>
                    <a:pt x="1536446" y="545059"/>
                    <a:pt x="1538199" y="547396"/>
                    <a:pt x="1540536" y="552069"/>
                  </a:cubicBezTo>
                  <a:lnTo>
                    <a:pt x="1540536" y="566090"/>
                  </a:lnTo>
                  <a:cubicBezTo>
                    <a:pt x="1540536" y="568427"/>
                    <a:pt x="1541704" y="568427"/>
                    <a:pt x="1544041" y="566090"/>
                  </a:cubicBezTo>
                  <a:cubicBezTo>
                    <a:pt x="1544041" y="563753"/>
                    <a:pt x="1544041" y="562585"/>
                    <a:pt x="1544041" y="562585"/>
                  </a:cubicBezTo>
                  <a:lnTo>
                    <a:pt x="1551051" y="562585"/>
                  </a:lnTo>
                  <a:lnTo>
                    <a:pt x="1552803" y="580111"/>
                  </a:lnTo>
                  <a:lnTo>
                    <a:pt x="1544041" y="569595"/>
                  </a:lnTo>
                  <a:cubicBezTo>
                    <a:pt x="1544041" y="574269"/>
                    <a:pt x="1544041" y="578942"/>
                    <a:pt x="1544041" y="583616"/>
                  </a:cubicBezTo>
                  <a:lnTo>
                    <a:pt x="1545793" y="583616"/>
                  </a:lnTo>
                  <a:cubicBezTo>
                    <a:pt x="1546962" y="584784"/>
                    <a:pt x="1547546" y="585953"/>
                    <a:pt x="1547546" y="587121"/>
                  </a:cubicBezTo>
                  <a:lnTo>
                    <a:pt x="1551051" y="597637"/>
                  </a:lnTo>
                  <a:cubicBezTo>
                    <a:pt x="1551051" y="597637"/>
                    <a:pt x="1549298" y="595884"/>
                    <a:pt x="1545793" y="592379"/>
                  </a:cubicBezTo>
                  <a:lnTo>
                    <a:pt x="1544041" y="587121"/>
                  </a:lnTo>
                  <a:lnTo>
                    <a:pt x="1540536" y="585369"/>
                  </a:lnTo>
                  <a:cubicBezTo>
                    <a:pt x="1539367" y="586537"/>
                    <a:pt x="1539075" y="587997"/>
                    <a:pt x="1539659" y="589750"/>
                  </a:cubicBezTo>
                  <a:cubicBezTo>
                    <a:pt x="1540243" y="591503"/>
                    <a:pt x="1540536" y="592963"/>
                    <a:pt x="1540536" y="594131"/>
                  </a:cubicBezTo>
                  <a:cubicBezTo>
                    <a:pt x="1542872" y="598805"/>
                    <a:pt x="1544041" y="601726"/>
                    <a:pt x="1544041" y="602894"/>
                  </a:cubicBezTo>
                  <a:cubicBezTo>
                    <a:pt x="1544041" y="609905"/>
                    <a:pt x="1545793" y="615747"/>
                    <a:pt x="1549298" y="620421"/>
                  </a:cubicBezTo>
                  <a:cubicBezTo>
                    <a:pt x="1549298" y="620421"/>
                    <a:pt x="1547546" y="622173"/>
                    <a:pt x="1544041" y="625678"/>
                  </a:cubicBezTo>
                  <a:cubicBezTo>
                    <a:pt x="1551051" y="626847"/>
                    <a:pt x="1555725" y="626847"/>
                    <a:pt x="1558061" y="625678"/>
                  </a:cubicBezTo>
                  <a:lnTo>
                    <a:pt x="1559814" y="629183"/>
                  </a:lnTo>
                  <a:cubicBezTo>
                    <a:pt x="1567993" y="639699"/>
                    <a:pt x="1573250" y="652552"/>
                    <a:pt x="1575588" y="667741"/>
                  </a:cubicBezTo>
                  <a:lnTo>
                    <a:pt x="1579093" y="702793"/>
                  </a:lnTo>
                  <a:lnTo>
                    <a:pt x="1580845" y="716814"/>
                  </a:lnTo>
                  <a:lnTo>
                    <a:pt x="1580845" y="718566"/>
                  </a:lnTo>
                  <a:cubicBezTo>
                    <a:pt x="1578508" y="718566"/>
                    <a:pt x="1576171" y="718274"/>
                    <a:pt x="1573835" y="717690"/>
                  </a:cubicBezTo>
                  <a:cubicBezTo>
                    <a:pt x="1571498" y="717106"/>
                    <a:pt x="1569161" y="716814"/>
                    <a:pt x="1566824" y="716814"/>
                  </a:cubicBezTo>
                  <a:lnTo>
                    <a:pt x="1565072" y="718566"/>
                  </a:lnTo>
                  <a:lnTo>
                    <a:pt x="1559814" y="716814"/>
                  </a:lnTo>
                  <a:lnTo>
                    <a:pt x="1559814" y="729082"/>
                  </a:lnTo>
                  <a:cubicBezTo>
                    <a:pt x="1560983" y="729082"/>
                    <a:pt x="1563319" y="729082"/>
                    <a:pt x="1566824" y="729082"/>
                  </a:cubicBezTo>
                  <a:cubicBezTo>
                    <a:pt x="1569161" y="729082"/>
                    <a:pt x="1571790" y="729082"/>
                    <a:pt x="1574711" y="729082"/>
                  </a:cubicBezTo>
                  <a:cubicBezTo>
                    <a:pt x="1577632" y="729082"/>
                    <a:pt x="1579677" y="729666"/>
                    <a:pt x="1580845" y="730834"/>
                  </a:cubicBezTo>
                  <a:cubicBezTo>
                    <a:pt x="1580845" y="737845"/>
                    <a:pt x="1579093" y="741350"/>
                    <a:pt x="1575588" y="741350"/>
                  </a:cubicBezTo>
                  <a:cubicBezTo>
                    <a:pt x="1579093" y="743687"/>
                    <a:pt x="1580845" y="746608"/>
                    <a:pt x="1580845" y="750113"/>
                  </a:cubicBezTo>
                  <a:cubicBezTo>
                    <a:pt x="1580845" y="753618"/>
                    <a:pt x="1580261" y="756539"/>
                    <a:pt x="1579093" y="758876"/>
                  </a:cubicBezTo>
                  <a:cubicBezTo>
                    <a:pt x="1579093" y="763550"/>
                    <a:pt x="1579677" y="766470"/>
                    <a:pt x="1580845" y="767639"/>
                  </a:cubicBezTo>
                  <a:lnTo>
                    <a:pt x="1580845" y="769391"/>
                  </a:lnTo>
                  <a:cubicBezTo>
                    <a:pt x="1580845" y="771728"/>
                    <a:pt x="1579677" y="772897"/>
                    <a:pt x="1577340" y="772897"/>
                  </a:cubicBezTo>
                  <a:lnTo>
                    <a:pt x="1580845" y="779907"/>
                  </a:lnTo>
                  <a:lnTo>
                    <a:pt x="1579093" y="779907"/>
                  </a:lnTo>
                  <a:cubicBezTo>
                    <a:pt x="1575588" y="781075"/>
                    <a:pt x="1573835" y="783412"/>
                    <a:pt x="1573835" y="786917"/>
                  </a:cubicBezTo>
                  <a:lnTo>
                    <a:pt x="1573835" y="797433"/>
                  </a:lnTo>
                  <a:cubicBezTo>
                    <a:pt x="1572666" y="803275"/>
                    <a:pt x="1572082" y="810870"/>
                    <a:pt x="1572082" y="820217"/>
                  </a:cubicBezTo>
                  <a:cubicBezTo>
                    <a:pt x="1573250" y="819048"/>
                    <a:pt x="1575003" y="818464"/>
                    <a:pt x="1577340" y="818464"/>
                  </a:cubicBezTo>
                  <a:lnTo>
                    <a:pt x="1579093" y="827227"/>
                  </a:lnTo>
                  <a:cubicBezTo>
                    <a:pt x="1579093" y="831901"/>
                    <a:pt x="1578508" y="835406"/>
                    <a:pt x="1577340" y="837743"/>
                  </a:cubicBezTo>
                  <a:lnTo>
                    <a:pt x="1577340" y="846506"/>
                  </a:lnTo>
                  <a:cubicBezTo>
                    <a:pt x="1579677" y="845338"/>
                    <a:pt x="1580845" y="844753"/>
                    <a:pt x="1580845" y="844753"/>
                  </a:cubicBezTo>
                  <a:cubicBezTo>
                    <a:pt x="1580845" y="836575"/>
                    <a:pt x="1581429" y="830148"/>
                    <a:pt x="1582598" y="825475"/>
                  </a:cubicBezTo>
                  <a:lnTo>
                    <a:pt x="1582598" y="811454"/>
                  </a:lnTo>
                  <a:cubicBezTo>
                    <a:pt x="1582598" y="806780"/>
                    <a:pt x="1582598" y="802107"/>
                    <a:pt x="1582598" y="797433"/>
                  </a:cubicBezTo>
                  <a:lnTo>
                    <a:pt x="1586103" y="779907"/>
                  </a:lnTo>
                  <a:lnTo>
                    <a:pt x="1586103" y="751866"/>
                  </a:lnTo>
                  <a:lnTo>
                    <a:pt x="1587855" y="748360"/>
                  </a:lnTo>
                  <a:cubicBezTo>
                    <a:pt x="1589024" y="747192"/>
                    <a:pt x="1590777" y="747776"/>
                    <a:pt x="1593113" y="750113"/>
                  </a:cubicBezTo>
                  <a:cubicBezTo>
                    <a:pt x="1593113" y="752450"/>
                    <a:pt x="1594282" y="757708"/>
                    <a:pt x="1596619" y="765886"/>
                  </a:cubicBezTo>
                  <a:cubicBezTo>
                    <a:pt x="1596619" y="768223"/>
                    <a:pt x="1596619" y="772897"/>
                    <a:pt x="1596619" y="779907"/>
                  </a:cubicBezTo>
                  <a:lnTo>
                    <a:pt x="1593113" y="779907"/>
                  </a:lnTo>
                  <a:cubicBezTo>
                    <a:pt x="1591945" y="781075"/>
                    <a:pt x="1591361" y="783412"/>
                    <a:pt x="1591361" y="786917"/>
                  </a:cubicBezTo>
                  <a:cubicBezTo>
                    <a:pt x="1591361" y="789254"/>
                    <a:pt x="1589608" y="793344"/>
                    <a:pt x="1586103" y="799186"/>
                  </a:cubicBezTo>
                  <a:cubicBezTo>
                    <a:pt x="1588440" y="801523"/>
                    <a:pt x="1590192" y="802691"/>
                    <a:pt x="1591361" y="802691"/>
                  </a:cubicBezTo>
                  <a:cubicBezTo>
                    <a:pt x="1594866" y="803859"/>
                    <a:pt x="1596619" y="806780"/>
                    <a:pt x="1596619" y="811454"/>
                  </a:cubicBezTo>
                  <a:lnTo>
                    <a:pt x="1596619" y="814959"/>
                  </a:lnTo>
                  <a:cubicBezTo>
                    <a:pt x="1594282" y="816127"/>
                    <a:pt x="1590777" y="816712"/>
                    <a:pt x="1586103" y="816712"/>
                  </a:cubicBezTo>
                  <a:lnTo>
                    <a:pt x="1586103" y="820217"/>
                  </a:lnTo>
                  <a:cubicBezTo>
                    <a:pt x="1584935" y="827227"/>
                    <a:pt x="1584350" y="835990"/>
                    <a:pt x="1584350" y="846506"/>
                  </a:cubicBezTo>
                  <a:cubicBezTo>
                    <a:pt x="1584350" y="851180"/>
                    <a:pt x="1583766" y="857606"/>
                    <a:pt x="1582598" y="865784"/>
                  </a:cubicBezTo>
                  <a:lnTo>
                    <a:pt x="1580845" y="862279"/>
                  </a:lnTo>
                  <a:cubicBezTo>
                    <a:pt x="1580845" y="858774"/>
                    <a:pt x="1580261" y="857022"/>
                    <a:pt x="1579093" y="857022"/>
                  </a:cubicBezTo>
                  <a:cubicBezTo>
                    <a:pt x="1579093" y="857022"/>
                    <a:pt x="1578800" y="856729"/>
                    <a:pt x="1578216" y="856145"/>
                  </a:cubicBezTo>
                  <a:cubicBezTo>
                    <a:pt x="1577632" y="855561"/>
                    <a:pt x="1577340" y="855269"/>
                    <a:pt x="1577340" y="855269"/>
                  </a:cubicBezTo>
                  <a:lnTo>
                    <a:pt x="1575588" y="857022"/>
                  </a:lnTo>
                  <a:cubicBezTo>
                    <a:pt x="1574419" y="857022"/>
                    <a:pt x="1573835" y="858774"/>
                    <a:pt x="1573835" y="862279"/>
                  </a:cubicBezTo>
                  <a:cubicBezTo>
                    <a:pt x="1576171" y="864616"/>
                    <a:pt x="1577048" y="867245"/>
                    <a:pt x="1576464" y="870166"/>
                  </a:cubicBezTo>
                  <a:cubicBezTo>
                    <a:pt x="1575879" y="873087"/>
                    <a:pt x="1575588" y="875132"/>
                    <a:pt x="1575588" y="876300"/>
                  </a:cubicBezTo>
                  <a:cubicBezTo>
                    <a:pt x="1575588" y="878637"/>
                    <a:pt x="1574419" y="880974"/>
                    <a:pt x="1572082" y="883311"/>
                  </a:cubicBezTo>
                  <a:cubicBezTo>
                    <a:pt x="1569745" y="883311"/>
                    <a:pt x="1568577" y="884479"/>
                    <a:pt x="1568577" y="886816"/>
                  </a:cubicBezTo>
                  <a:cubicBezTo>
                    <a:pt x="1565072" y="890321"/>
                    <a:pt x="1565072" y="893826"/>
                    <a:pt x="1568577" y="897331"/>
                  </a:cubicBezTo>
                  <a:cubicBezTo>
                    <a:pt x="1569745" y="896163"/>
                    <a:pt x="1570913" y="894702"/>
                    <a:pt x="1572082" y="892950"/>
                  </a:cubicBezTo>
                  <a:cubicBezTo>
                    <a:pt x="1573250" y="891197"/>
                    <a:pt x="1575003" y="889737"/>
                    <a:pt x="1577340" y="888568"/>
                  </a:cubicBezTo>
                  <a:lnTo>
                    <a:pt x="1577340" y="892074"/>
                  </a:lnTo>
                  <a:cubicBezTo>
                    <a:pt x="1575003" y="895579"/>
                    <a:pt x="1574419" y="898500"/>
                    <a:pt x="1575588" y="900837"/>
                  </a:cubicBezTo>
                  <a:cubicBezTo>
                    <a:pt x="1575588" y="907847"/>
                    <a:pt x="1573835" y="914273"/>
                    <a:pt x="1570330" y="920115"/>
                  </a:cubicBezTo>
                  <a:cubicBezTo>
                    <a:pt x="1570330" y="921284"/>
                    <a:pt x="1570622" y="922744"/>
                    <a:pt x="1571206" y="924497"/>
                  </a:cubicBezTo>
                  <a:cubicBezTo>
                    <a:pt x="1571790" y="926249"/>
                    <a:pt x="1572666" y="928294"/>
                    <a:pt x="1573835" y="930631"/>
                  </a:cubicBezTo>
                  <a:lnTo>
                    <a:pt x="1561566" y="930631"/>
                  </a:lnTo>
                  <a:cubicBezTo>
                    <a:pt x="1563903" y="931799"/>
                    <a:pt x="1566824" y="932383"/>
                    <a:pt x="1570330" y="932383"/>
                  </a:cubicBezTo>
                  <a:lnTo>
                    <a:pt x="1570330" y="935889"/>
                  </a:lnTo>
                  <a:cubicBezTo>
                    <a:pt x="1573835" y="939394"/>
                    <a:pt x="1573835" y="944067"/>
                    <a:pt x="1570330" y="949909"/>
                  </a:cubicBezTo>
                  <a:cubicBezTo>
                    <a:pt x="1569161" y="952246"/>
                    <a:pt x="1568577" y="955167"/>
                    <a:pt x="1568577" y="958672"/>
                  </a:cubicBezTo>
                  <a:lnTo>
                    <a:pt x="1568577" y="960425"/>
                  </a:lnTo>
                  <a:cubicBezTo>
                    <a:pt x="1568577" y="965098"/>
                    <a:pt x="1566240" y="969188"/>
                    <a:pt x="1561566" y="972693"/>
                  </a:cubicBezTo>
                  <a:cubicBezTo>
                    <a:pt x="1559230" y="975030"/>
                    <a:pt x="1558646" y="977367"/>
                    <a:pt x="1559814" y="979703"/>
                  </a:cubicBezTo>
                  <a:lnTo>
                    <a:pt x="1559814" y="1004240"/>
                  </a:lnTo>
                  <a:cubicBezTo>
                    <a:pt x="1562151" y="1004240"/>
                    <a:pt x="1563903" y="1003656"/>
                    <a:pt x="1565072" y="1002487"/>
                  </a:cubicBezTo>
                  <a:cubicBezTo>
                    <a:pt x="1566240" y="1001319"/>
                    <a:pt x="1567408" y="1000150"/>
                    <a:pt x="1568577" y="998982"/>
                  </a:cubicBezTo>
                  <a:cubicBezTo>
                    <a:pt x="1572082" y="993140"/>
                    <a:pt x="1573835" y="989051"/>
                    <a:pt x="1573835" y="986714"/>
                  </a:cubicBezTo>
                  <a:cubicBezTo>
                    <a:pt x="1572666" y="980872"/>
                    <a:pt x="1573835" y="976198"/>
                    <a:pt x="1577340" y="972693"/>
                  </a:cubicBezTo>
                  <a:lnTo>
                    <a:pt x="1577340" y="967435"/>
                  </a:lnTo>
                  <a:lnTo>
                    <a:pt x="1580845" y="923620"/>
                  </a:lnTo>
                  <a:cubicBezTo>
                    <a:pt x="1580845" y="920115"/>
                    <a:pt x="1581429" y="915442"/>
                    <a:pt x="1582598" y="909599"/>
                  </a:cubicBezTo>
                  <a:lnTo>
                    <a:pt x="1587855" y="893826"/>
                  </a:lnTo>
                  <a:cubicBezTo>
                    <a:pt x="1587855" y="890321"/>
                    <a:pt x="1589024" y="887400"/>
                    <a:pt x="1591361" y="885063"/>
                  </a:cubicBezTo>
                  <a:lnTo>
                    <a:pt x="1596619" y="865784"/>
                  </a:lnTo>
                  <a:lnTo>
                    <a:pt x="1603629" y="818464"/>
                  </a:lnTo>
                  <a:lnTo>
                    <a:pt x="1603629" y="809701"/>
                  </a:lnTo>
                  <a:cubicBezTo>
                    <a:pt x="1604797" y="805028"/>
                    <a:pt x="1605382" y="795096"/>
                    <a:pt x="1605382" y="779907"/>
                  </a:cubicBezTo>
                  <a:cubicBezTo>
                    <a:pt x="1607718" y="784581"/>
                    <a:pt x="1608887" y="787502"/>
                    <a:pt x="1608887" y="788670"/>
                  </a:cubicBezTo>
                  <a:lnTo>
                    <a:pt x="1608887" y="793928"/>
                  </a:lnTo>
                  <a:lnTo>
                    <a:pt x="1608887" y="799186"/>
                  </a:lnTo>
                  <a:cubicBezTo>
                    <a:pt x="1606550" y="803859"/>
                    <a:pt x="1606550" y="807364"/>
                    <a:pt x="1608887" y="809701"/>
                  </a:cubicBezTo>
                  <a:cubicBezTo>
                    <a:pt x="1610055" y="815543"/>
                    <a:pt x="1610055" y="818464"/>
                    <a:pt x="1608887" y="818464"/>
                  </a:cubicBezTo>
                  <a:cubicBezTo>
                    <a:pt x="1608887" y="832485"/>
                    <a:pt x="1608887" y="841832"/>
                    <a:pt x="1608887" y="846506"/>
                  </a:cubicBezTo>
                  <a:lnTo>
                    <a:pt x="1605382" y="879805"/>
                  </a:lnTo>
                  <a:cubicBezTo>
                    <a:pt x="1605382" y="884479"/>
                    <a:pt x="1604797" y="888568"/>
                    <a:pt x="1603629" y="892074"/>
                  </a:cubicBezTo>
                  <a:lnTo>
                    <a:pt x="1598371" y="918362"/>
                  </a:lnTo>
                  <a:lnTo>
                    <a:pt x="1596619" y="927125"/>
                  </a:lnTo>
                  <a:lnTo>
                    <a:pt x="1601876" y="923620"/>
                  </a:lnTo>
                  <a:cubicBezTo>
                    <a:pt x="1606550" y="920115"/>
                    <a:pt x="1608887" y="918362"/>
                    <a:pt x="1608887" y="918362"/>
                  </a:cubicBezTo>
                  <a:lnTo>
                    <a:pt x="1608887" y="914857"/>
                  </a:lnTo>
                  <a:cubicBezTo>
                    <a:pt x="1606550" y="911352"/>
                    <a:pt x="1606550" y="906678"/>
                    <a:pt x="1608887" y="900837"/>
                  </a:cubicBezTo>
                  <a:lnTo>
                    <a:pt x="1610639" y="897331"/>
                  </a:lnTo>
                  <a:lnTo>
                    <a:pt x="1612392" y="900837"/>
                  </a:lnTo>
                  <a:lnTo>
                    <a:pt x="1617650" y="897331"/>
                  </a:lnTo>
                  <a:cubicBezTo>
                    <a:pt x="1617650" y="897331"/>
                    <a:pt x="1617358" y="897039"/>
                    <a:pt x="1616773" y="896455"/>
                  </a:cubicBezTo>
                  <a:cubicBezTo>
                    <a:pt x="1616189" y="895871"/>
                    <a:pt x="1615897" y="895579"/>
                    <a:pt x="1615897" y="895579"/>
                  </a:cubicBezTo>
                  <a:lnTo>
                    <a:pt x="1608887" y="890321"/>
                  </a:lnTo>
                  <a:cubicBezTo>
                    <a:pt x="1610055" y="889152"/>
                    <a:pt x="1611808" y="889737"/>
                    <a:pt x="1614144" y="892074"/>
                  </a:cubicBezTo>
                  <a:cubicBezTo>
                    <a:pt x="1616481" y="892074"/>
                    <a:pt x="1618234" y="892658"/>
                    <a:pt x="1619402" y="893826"/>
                  </a:cubicBezTo>
                  <a:cubicBezTo>
                    <a:pt x="1620571" y="890321"/>
                    <a:pt x="1621155" y="886524"/>
                    <a:pt x="1621155" y="882434"/>
                  </a:cubicBezTo>
                  <a:cubicBezTo>
                    <a:pt x="1621155" y="878345"/>
                    <a:pt x="1621155" y="875132"/>
                    <a:pt x="1621155" y="872795"/>
                  </a:cubicBezTo>
                  <a:lnTo>
                    <a:pt x="1617650" y="872795"/>
                  </a:lnTo>
                  <a:lnTo>
                    <a:pt x="1617650" y="871042"/>
                  </a:lnTo>
                  <a:cubicBezTo>
                    <a:pt x="1617650" y="868705"/>
                    <a:pt x="1617066" y="866953"/>
                    <a:pt x="1615897" y="865784"/>
                  </a:cubicBezTo>
                  <a:cubicBezTo>
                    <a:pt x="1614729" y="864616"/>
                    <a:pt x="1614144" y="862864"/>
                    <a:pt x="1614144" y="860527"/>
                  </a:cubicBezTo>
                  <a:cubicBezTo>
                    <a:pt x="1614144" y="850011"/>
                    <a:pt x="1614729" y="841832"/>
                    <a:pt x="1615897" y="835990"/>
                  </a:cubicBezTo>
                  <a:cubicBezTo>
                    <a:pt x="1615897" y="832485"/>
                    <a:pt x="1617066" y="830148"/>
                    <a:pt x="1619402" y="828980"/>
                  </a:cubicBezTo>
                  <a:lnTo>
                    <a:pt x="1621155" y="828980"/>
                  </a:lnTo>
                  <a:cubicBezTo>
                    <a:pt x="1621155" y="830148"/>
                    <a:pt x="1621155" y="831901"/>
                    <a:pt x="1621155" y="834238"/>
                  </a:cubicBezTo>
                  <a:cubicBezTo>
                    <a:pt x="1621155" y="836575"/>
                    <a:pt x="1621739" y="838327"/>
                    <a:pt x="1622907" y="839495"/>
                  </a:cubicBezTo>
                  <a:cubicBezTo>
                    <a:pt x="1625244" y="838327"/>
                    <a:pt x="1627581" y="835406"/>
                    <a:pt x="1629918" y="830732"/>
                  </a:cubicBezTo>
                  <a:lnTo>
                    <a:pt x="1629918" y="825475"/>
                  </a:lnTo>
                  <a:cubicBezTo>
                    <a:pt x="1628749" y="824306"/>
                    <a:pt x="1628165" y="823138"/>
                    <a:pt x="1628165" y="821970"/>
                  </a:cubicBezTo>
                  <a:cubicBezTo>
                    <a:pt x="1628165" y="820801"/>
                    <a:pt x="1626997" y="819633"/>
                    <a:pt x="1624660" y="818464"/>
                  </a:cubicBezTo>
                  <a:lnTo>
                    <a:pt x="1615897" y="818464"/>
                  </a:lnTo>
                  <a:cubicBezTo>
                    <a:pt x="1615897" y="816127"/>
                    <a:pt x="1617066" y="814959"/>
                    <a:pt x="1619402" y="814959"/>
                  </a:cubicBezTo>
                  <a:lnTo>
                    <a:pt x="1622907" y="814959"/>
                  </a:lnTo>
                  <a:cubicBezTo>
                    <a:pt x="1628749" y="814959"/>
                    <a:pt x="1631671" y="813207"/>
                    <a:pt x="1631671" y="809701"/>
                  </a:cubicBezTo>
                  <a:cubicBezTo>
                    <a:pt x="1632839" y="806196"/>
                    <a:pt x="1632839" y="800938"/>
                    <a:pt x="1631671" y="793928"/>
                  </a:cubicBezTo>
                  <a:cubicBezTo>
                    <a:pt x="1631671" y="784581"/>
                    <a:pt x="1632839" y="774649"/>
                    <a:pt x="1635176" y="764134"/>
                  </a:cubicBezTo>
                  <a:cubicBezTo>
                    <a:pt x="1637512" y="753618"/>
                    <a:pt x="1638681" y="746608"/>
                    <a:pt x="1638681" y="743103"/>
                  </a:cubicBezTo>
                  <a:cubicBezTo>
                    <a:pt x="1639849" y="741934"/>
                    <a:pt x="1639265" y="740181"/>
                    <a:pt x="1636929" y="737845"/>
                  </a:cubicBezTo>
                  <a:lnTo>
                    <a:pt x="1635176" y="734340"/>
                  </a:lnTo>
                  <a:cubicBezTo>
                    <a:pt x="1635176" y="732003"/>
                    <a:pt x="1636929" y="730250"/>
                    <a:pt x="1640434" y="729082"/>
                  </a:cubicBezTo>
                  <a:lnTo>
                    <a:pt x="1640434" y="779907"/>
                  </a:lnTo>
                  <a:cubicBezTo>
                    <a:pt x="1639265" y="786917"/>
                    <a:pt x="1638681" y="795681"/>
                    <a:pt x="1638681" y="806196"/>
                  </a:cubicBezTo>
                  <a:lnTo>
                    <a:pt x="1638681" y="855269"/>
                  </a:lnTo>
                  <a:cubicBezTo>
                    <a:pt x="1637512" y="856437"/>
                    <a:pt x="1636344" y="864616"/>
                    <a:pt x="1635176" y="879805"/>
                  </a:cubicBezTo>
                  <a:lnTo>
                    <a:pt x="1635176" y="890321"/>
                  </a:lnTo>
                  <a:cubicBezTo>
                    <a:pt x="1635176" y="894995"/>
                    <a:pt x="1633423" y="899084"/>
                    <a:pt x="1629918" y="902589"/>
                  </a:cubicBezTo>
                  <a:cubicBezTo>
                    <a:pt x="1627581" y="904926"/>
                    <a:pt x="1626413" y="906678"/>
                    <a:pt x="1626413" y="907847"/>
                  </a:cubicBezTo>
                  <a:cubicBezTo>
                    <a:pt x="1627581" y="911352"/>
                    <a:pt x="1627873" y="914565"/>
                    <a:pt x="1627289" y="917486"/>
                  </a:cubicBezTo>
                  <a:cubicBezTo>
                    <a:pt x="1626705" y="920407"/>
                    <a:pt x="1626413" y="922452"/>
                    <a:pt x="1626413" y="923620"/>
                  </a:cubicBezTo>
                  <a:cubicBezTo>
                    <a:pt x="1626413" y="929462"/>
                    <a:pt x="1625244" y="939394"/>
                    <a:pt x="1622907" y="953415"/>
                  </a:cubicBezTo>
                  <a:cubicBezTo>
                    <a:pt x="1621739" y="963930"/>
                    <a:pt x="1621155" y="972109"/>
                    <a:pt x="1621155" y="977951"/>
                  </a:cubicBezTo>
                  <a:lnTo>
                    <a:pt x="1621155" y="986714"/>
                  </a:lnTo>
                  <a:lnTo>
                    <a:pt x="1617650" y="1007745"/>
                  </a:lnTo>
                  <a:lnTo>
                    <a:pt x="1615897" y="1021766"/>
                  </a:lnTo>
                  <a:cubicBezTo>
                    <a:pt x="1614729" y="1022934"/>
                    <a:pt x="1612976" y="1028776"/>
                    <a:pt x="1610639" y="1039292"/>
                  </a:cubicBezTo>
                  <a:lnTo>
                    <a:pt x="1607134" y="1100633"/>
                  </a:lnTo>
                  <a:cubicBezTo>
                    <a:pt x="1607134" y="1113485"/>
                    <a:pt x="1606550" y="1123417"/>
                    <a:pt x="1605382" y="1130427"/>
                  </a:cubicBezTo>
                  <a:cubicBezTo>
                    <a:pt x="1605382" y="1136269"/>
                    <a:pt x="1605673" y="1143572"/>
                    <a:pt x="1606258" y="1152335"/>
                  </a:cubicBezTo>
                  <a:cubicBezTo>
                    <a:pt x="1606842" y="1161098"/>
                    <a:pt x="1606550" y="1168984"/>
                    <a:pt x="1605382" y="1175995"/>
                  </a:cubicBezTo>
                  <a:cubicBezTo>
                    <a:pt x="1605382" y="1179500"/>
                    <a:pt x="1606550" y="1186510"/>
                    <a:pt x="1608887" y="1197026"/>
                  </a:cubicBezTo>
                  <a:lnTo>
                    <a:pt x="1617650" y="1226820"/>
                  </a:lnTo>
                  <a:cubicBezTo>
                    <a:pt x="1617650" y="1227988"/>
                    <a:pt x="1618818" y="1229157"/>
                    <a:pt x="1621155" y="1230325"/>
                  </a:cubicBezTo>
                  <a:cubicBezTo>
                    <a:pt x="1621155" y="1232662"/>
                    <a:pt x="1624660" y="1236751"/>
                    <a:pt x="1631671" y="1242593"/>
                  </a:cubicBezTo>
                  <a:lnTo>
                    <a:pt x="1640434" y="1251357"/>
                  </a:lnTo>
                  <a:cubicBezTo>
                    <a:pt x="1642770" y="1253693"/>
                    <a:pt x="1645107" y="1254862"/>
                    <a:pt x="1647444" y="1254862"/>
                  </a:cubicBezTo>
                  <a:cubicBezTo>
                    <a:pt x="1652118" y="1254862"/>
                    <a:pt x="1656791" y="1255154"/>
                    <a:pt x="1661465" y="1255738"/>
                  </a:cubicBezTo>
                  <a:cubicBezTo>
                    <a:pt x="1666138" y="1256322"/>
                    <a:pt x="1669643" y="1257198"/>
                    <a:pt x="1671980" y="1258367"/>
                  </a:cubicBezTo>
                  <a:cubicBezTo>
                    <a:pt x="1676654" y="1260704"/>
                    <a:pt x="1680159" y="1264209"/>
                    <a:pt x="1682496" y="1268882"/>
                  </a:cubicBezTo>
                  <a:lnTo>
                    <a:pt x="1686001" y="1274140"/>
                  </a:lnTo>
                  <a:cubicBezTo>
                    <a:pt x="1686001" y="1274140"/>
                    <a:pt x="1684248" y="1276477"/>
                    <a:pt x="1680743" y="1281151"/>
                  </a:cubicBezTo>
                  <a:cubicBezTo>
                    <a:pt x="1681912" y="1281151"/>
                    <a:pt x="1683080" y="1281151"/>
                    <a:pt x="1684248" y="1281151"/>
                  </a:cubicBezTo>
                  <a:lnTo>
                    <a:pt x="1687157" y="1281151"/>
                  </a:lnTo>
                  <a:lnTo>
                    <a:pt x="1687157" y="1445124"/>
                  </a:lnTo>
                  <a:lnTo>
                    <a:pt x="1686001" y="1445895"/>
                  </a:lnTo>
                  <a:cubicBezTo>
                    <a:pt x="1684833" y="1445895"/>
                    <a:pt x="1681912" y="1447063"/>
                    <a:pt x="1677238" y="1449400"/>
                  </a:cubicBezTo>
                  <a:cubicBezTo>
                    <a:pt x="1673733" y="1452905"/>
                    <a:pt x="1667891" y="1455826"/>
                    <a:pt x="1659712" y="1458163"/>
                  </a:cubicBezTo>
                  <a:lnTo>
                    <a:pt x="1656207" y="1459916"/>
                  </a:lnTo>
                  <a:cubicBezTo>
                    <a:pt x="1653871" y="1461084"/>
                    <a:pt x="1650657" y="1462837"/>
                    <a:pt x="1646568" y="1465174"/>
                  </a:cubicBezTo>
                  <a:cubicBezTo>
                    <a:pt x="1642478" y="1467510"/>
                    <a:pt x="1639849" y="1470432"/>
                    <a:pt x="1638681" y="1473937"/>
                  </a:cubicBezTo>
                  <a:lnTo>
                    <a:pt x="1636929" y="1473937"/>
                  </a:lnTo>
                  <a:cubicBezTo>
                    <a:pt x="1634591" y="1479779"/>
                    <a:pt x="1629918" y="1482700"/>
                    <a:pt x="1622907" y="1482700"/>
                  </a:cubicBezTo>
                  <a:lnTo>
                    <a:pt x="1586103" y="1484452"/>
                  </a:lnTo>
                  <a:cubicBezTo>
                    <a:pt x="1580261" y="1485621"/>
                    <a:pt x="1570913" y="1486205"/>
                    <a:pt x="1558061" y="1486205"/>
                  </a:cubicBezTo>
                  <a:cubicBezTo>
                    <a:pt x="1554556" y="1486205"/>
                    <a:pt x="1551051" y="1486497"/>
                    <a:pt x="1547546" y="1487081"/>
                  </a:cubicBezTo>
                  <a:cubicBezTo>
                    <a:pt x="1544041" y="1487665"/>
                    <a:pt x="1539951" y="1487373"/>
                    <a:pt x="1535278" y="1486205"/>
                  </a:cubicBezTo>
                  <a:lnTo>
                    <a:pt x="1533525" y="1486205"/>
                  </a:lnTo>
                  <a:cubicBezTo>
                    <a:pt x="1526514" y="1489710"/>
                    <a:pt x="1518920" y="1491463"/>
                    <a:pt x="1510741" y="1491463"/>
                  </a:cubicBezTo>
                  <a:cubicBezTo>
                    <a:pt x="1506067" y="1491463"/>
                    <a:pt x="1501978" y="1490879"/>
                    <a:pt x="1498473" y="1489710"/>
                  </a:cubicBezTo>
                  <a:cubicBezTo>
                    <a:pt x="1494967" y="1488542"/>
                    <a:pt x="1489126" y="1487957"/>
                    <a:pt x="1480947" y="1487957"/>
                  </a:cubicBezTo>
                  <a:cubicBezTo>
                    <a:pt x="1479778" y="1487957"/>
                    <a:pt x="1478610" y="1488542"/>
                    <a:pt x="1477442" y="1489710"/>
                  </a:cubicBezTo>
                  <a:cubicBezTo>
                    <a:pt x="1472768" y="1492047"/>
                    <a:pt x="1469847" y="1491463"/>
                    <a:pt x="1468679" y="1487957"/>
                  </a:cubicBezTo>
                  <a:lnTo>
                    <a:pt x="1466926" y="1484452"/>
                  </a:lnTo>
                  <a:cubicBezTo>
                    <a:pt x="1466926" y="1480947"/>
                    <a:pt x="1465758" y="1478610"/>
                    <a:pt x="1463421" y="1477442"/>
                  </a:cubicBezTo>
                  <a:cubicBezTo>
                    <a:pt x="1461084" y="1476273"/>
                    <a:pt x="1458163" y="1475689"/>
                    <a:pt x="1454658" y="1475689"/>
                  </a:cubicBezTo>
                  <a:lnTo>
                    <a:pt x="1454658" y="1479194"/>
                  </a:lnTo>
                  <a:cubicBezTo>
                    <a:pt x="1454658" y="1479194"/>
                    <a:pt x="1454658" y="1479487"/>
                    <a:pt x="1454658" y="1480071"/>
                  </a:cubicBezTo>
                  <a:cubicBezTo>
                    <a:pt x="1454658" y="1480655"/>
                    <a:pt x="1454658" y="1480947"/>
                    <a:pt x="1454658" y="1480947"/>
                  </a:cubicBezTo>
                  <a:cubicBezTo>
                    <a:pt x="1453489" y="1482115"/>
                    <a:pt x="1452321" y="1482700"/>
                    <a:pt x="1451153" y="1482700"/>
                  </a:cubicBezTo>
                  <a:cubicBezTo>
                    <a:pt x="1449984" y="1482700"/>
                    <a:pt x="1448816" y="1482115"/>
                    <a:pt x="1447648" y="1480947"/>
                  </a:cubicBezTo>
                  <a:lnTo>
                    <a:pt x="1445895" y="1479194"/>
                  </a:lnTo>
                  <a:cubicBezTo>
                    <a:pt x="1444726" y="1476858"/>
                    <a:pt x="1441806" y="1475105"/>
                    <a:pt x="1437132" y="1473937"/>
                  </a:cubicBezTo>
                  <a:cubicBezTo>
                    <a:pt x="1432458" y="1473937"/>
                    <a:pt x="1429538" y="1473937"/>
                    <a:pt x="1428369" y="1473937"/>
                  </a:cubicBezTo>
                  <a:lnTo>
                    <a:pt x="1421359" y="1475689"/>
                  </a:lnTo>
                  <a:cubicBezTo>
                    <a:pt x="1417854" y="1473352"/>
                    <a:pt x="1410843" y="1472184"/>
                    <a:pt x="1400327" y="1472184"/>
                  </a:cubicBezTo>
                  <a:lnTo>
                    <a:pt x="1391564" y="1472184"/>
                  </a:lnTo>
                  <a:cubicBezTo>
                    <a:pt x="1383385" y="1472184"/>
                    <a:pt x="1378127" y="1471016"/>
                    <a:pt x="1375791" y="1468679"/>
                  </a:cubicBezTo>
                  <a:lnTo>
                    <a:pt x="1351255" y="1463421"/>
                  </a:lnTo>
                  <a:lnTo>
                    <a:pt x="1314450" y="1459916"/>
                  </a:lnTo>
                  <a:lnTo>
                    <a:pt x="1298677" y="1458163"/>
                  </a:lnTo>
                  <a:cubicBezTo>
                    <a:pt x="1267130" y="1460500"/>
                    <a:pt x="1243762" y="1461668"/>
                    <a:pt x="1228573" y="1461668"/>
                  </a:cubicBezTo>
                  <a:lnTo>
                    <a:pt x="1221562" y="1461668"/>
                  </a:lnTo>
                  <a:cubicBezTo>
                    <a:pt x="1208710" y="1462837"/>
                    <a:pt x="1199362" y="1463421"/>
                    <a:pt x="1193520" y="1463421"/>
                  </a:cubicBezTo>
                  <a:cubicBezTo>
                    <a:pt x="1188847" y="1464589"/>
                    <a:pt x="1183589" y="1464589"/>
                    <a:pt x="1177747" y="1463421"/>
                  </a:cubicBezTo>
                  <a:lnTo>
                    <a:pt x="1174242" y="1463421"/>
                  </a:lnTo>
                  <a:lnTo>
                    <a:pt x="1163726" y="1465174"/>
                  </a:lnTo>
                  <a:cubicBezTo>
                    <a:pt x="1161390" y="1466342"/>
                    <a:pt x="1157885" y="1466926"/>
                    <a:pt x="1153210" y="1466926"/>
                  </a:cubicBezTo>
                  <a:lnTo>
                    <a:pt x="1149705" y="1468679"/>
                  </a:lnTo>
                  <a:cubicBezTo>
                    <a:pt x="1147369" y="1471016"/>
                    <a:pt x="1144448" y="1471600"/>
                    <a:pt x="1140943" y="1470432"/>
                  </a:cubicBezTo>
                  <a:cubicBezTo>
                    <a:pt x="1137437" y="1468095"/>
                    <a:pt x="1133932" y="1468095"/>
                    <a:pt x="1130427" y="1470432"/>
                  </a:cubicBezTo>
                  <a:cubicBezTo>
                    <a:pt x="1132763" y="1471600"/>
                    <a:pt x="1134808" y="1471892"/>
                    <a:pt x="1136561" y="1471308"/>
                  </a:cubicBezTo>
                  <a:cubicBezTo>
                    <a:pt x="1138314" y="1470724"/>
                    <a:pt x="1139774" y="1470432"/>
                    <a:pt x="1140943" y="1470432"/>
                  </a:cubicBezTo>
                  <a:cubicBezTo>
                    <a:pt x="1139774" y="1471600"/>
                    <a:pt x="1137437" y="1472184"/>
                    <a:pt x="1133932" y="1472184"/>
                  </a:cubicBezTo>
                  <a:cubicBezTo>
                    <a:pt x="1124585" y="1472184"/>
                    <a:pt x="1115238" y="1473352"/>
                    <a:pt x="1105891" y="1475689"/>
                  </a:cubicBezTo>
                  <a:cubicBezTo>
                    <a:pt x="1095375" y="1479194"/>
                    <a:pt x="1088364" y="1481531"/>
                    <a:pt x="1084859" y="1482700"/>
                  </a:cubicBezTo>
                  <a:lnTo>
                    <a:pt x="1070838" y="1484452"/>
                  </a:lnTo>
                  <a:lnTo>
                    <a:pt x="1069086" y="1486205"/>
                  </a:lnTo>
                  <a:lnTo>
                    <a:pt x="1044550" y="1503731"/>
                  </a:lnTo>
                  <a:cubicBezTo>
                    <a:pt x="1043381" y="1506068"/>
                    <a:pt x="1041628" y="1507528"/>
                    <a:pt x="1039292" y="1508112"/>
                  </a:cubicBezTo>
                  <a:cubicBezTo>
                    <a:pt x="1036955" y="1508696"/>
                    <a:pt x="1034034" y="1507820"/>
                    <a:pt x="1030528" y="1505483"/>
                  </a:cubicBezTo>
                  <a:cubicBezTo>
                    <a:pt x="1029360" y="1506652"/>
                    <a:pt x="1027023" y="1508405"/>
                    <a:pt x="1023518" y="1510741"/>
                  </a:cubicBezTo>
                  <a:cubicBezTo>
                    <a:pt x="1020013" y="1513078"/>
                    <a:pt x="1017092" y="1514831"/>
                    <a:pt x="1014755" y="1515999"/>
                  </a:cubicBezTo>
                  <a:cubicBezTo>
                    <a:pt x="1013586" y="1518336"/>
                    <a:pt x="1013586" y="1520381"/>
                    <a:pt x="1014755" y="1522133"/>
                  </a:cubicBezTo>
                  <a:cubicBezTo>
                    <a:pt x="1015923" y="1523886"/>
                    <a:pt x="1015923" y="1525346"/>
                    <a:pt x="1014755" y="1526515"/>
                  </a:cubicBezTo>
                  <a:cubicBezTo>
                    <a:pt x="1012418" y="1526515"/>
                    <a:pt x="1010374" y="1525930"/>
                    <a:pt x="1008621" y="1524762"/>
                  </a:cubicBezTo>
                  <a:cubicBezTo>
                    <a:pt x="1006869" y="1523594"/>
                    <a:pt x="1005408" y="1523594"/>
                    <a:pt x="1004240" y="1524762"/>
                  </a:cubicBezTo>
                  <a:cubicBezTo>
                    <a:pt x="1004240" y="1525930"/>
                    <a:pt x="1004240" y="1527099"/>
                    <a:pt x="1004240" y="1528267"/>
                  </a:cubicBezTo>
                  <a:cubicBezTo>
                    <a:pt x="997229" y="1535278"/>
                    <a:pt x="993724" y="1538783"/>
                    <a:pt x="993724" y="1538783"/>
                  </a:cubicBezTo>
                  <a:cubicBezTo>
                    <a:pt x="996061" y="1538783"/>
                    <a:pt x="998690" y="1538783"/>
                    <a:pt x="1001611" y="1538783"/>
                  </a:cubicBezTo>
                  <a:cubicBezTo>
                    <a:pt x="1004532" y="1538783"/>
                    <a:pt x="1006576" y="1538783"/>
                    <a:pt x="1007745" y="1538783"/>
                  </a:cubicBezTo>
                  <a:lnTo>
                    <a:pt x="998982" y="1544041"/>
                  </a:lnTo>
                  <a:lnTo>
                    <a:pt x="995476" y="1544041"/>
                  </a:lnTo>
                  <a:lnTo>
                    <a:pt x="988466" y="1537030"/>
                  </a:lnTo>
                  <a:cubicBezTo>
                    <a:pt x="990803" y="1533525"/>
                    <a:pt x="991971" y="1531772"/>
                    <a:pt x="991971" y="1531772"/>
                  </a:cubicBezTo>
                  <a:cubicBezTo>
                    <a:pt x="990803" y="1528267"/>
                    <a:pt x="989050" y="1527099"/>
                    <a:pt x="986714" y="1528267"/>
                  </a:cubicBezTo>
                  <a:cubicBezTo>
                    <a:pt x="984377" y="1529436"/>
                    <a:pt x="981456" y="1530020"/>
                    <a:pt x="977951" y="1530020"/>
                  </a:cubicBezTo>
                  <a:cubicBezTo>
                    <a:pt x="974445" y="1530020"/>
                    <a:pt x="971233" y="1529436"/>
                    <a:pt x="968311" y="1528267"/>
                  </a:cubicBezTo>
                  <a:cubicBezTo>
                    <a:pt x="965390" y="1527099"/>
                    <a:pt x="963346" y="1526515"/>
                    <a:pt x="962177" y="1526515"/>
                  </a:cubicBezTo>
                  <a:cubicBezTo>
                    <a:pt x="959840" y="1524178"/>
                    <a:pt x="958672" y="1523009"/>
                    <a:pt x="958672" y="1523009"/>
                  </a:cubicBezTo>
                  <a:cubicBezTo>
                    <a:pt x="958672" y="1518336"/>
                    <a:pt x="956335" y="1515999"/>
                    <a:pt x="951662" y="1515999"/>
                  </a:cubicBezTo>
                  <a:cubicBezTo>
                    <a:pt x="948157" y="1515999"/>
                    <a:pt x="946404" y="1514246"/>
                    <a:pt x="946404" y="1510741"/>
                  </a:cubicBezTo>
                  <a:cubicBezTo>
                    <a:pt x="946404" y="1508405"/>
                    <a:pt x="944651" y="1506068"/>
                    <a:pt x="941146" y="1503731"/>
                  </a:cubicBezTo>
                  <a:lnTo>
                    <a:pt x="941146" y="1494968"/>
                  </a:lnTo>
                  <a:cubicBezTo>
                    <a:pt x="943483" y="1490294"/>
                    <a:pt x="943483" y="1487373"/>
                    <a:pt x="941146" y="1486205"/>
                  </a:cubicBezTo>
                  <a:cubicBezTo>
                    <a:pt x="938810" y="1486205"/>
                    <a:pt x="937057" y="1486497"/>
                    <a:pt x="935888" y="1487081"/>
                  </a:cubicBezTo>
                  <a:cubicBezTo>
                    <a:pt x="934720" y="1487665"/>
                    <a:pt x="932967" y="1488542"/>
                    <a:pt x="930630" y="1489710"/>
                  </a:cubicBezTo>
                  <a:lnTo>
                    <a:pt x="921868" y="1477442"/>
                  </a:lnTo>
                  <a:lnTo>
                    <a:pt x="914857" y="1473937"/>
                  </a:lnTo>
                  <a:cubicBezTo>
                    <a:pt x="914857" y="1466926"/>
                    <a:pt x="912520" y="1458748"/>
                    <a:pt x="907846" y="1449400"/>
                  </a:cubicBezTo>
                  <a:cubicBezTo>
                    <a:pt x="906678" y="1445895"/>
                    <a:pt x="904926" y="1444142"/>
                    <a:pt x="902588" y="1444142"/>
                  </a:cubicBezTo>
                  <a:lnTo>
                    <a:pt x="904341" y="1449400"/>
                  </a:lnTo>
                  <a:lnTo>
                    <a:pt x="902588" y="1451153"/>
                  </a:lnTo>
                  <a:cubicBezTo>
                    <a:pt x="901420" y="1451153"/>
                    <a:pt x="900836" y="1450569"/>
                    <a:pt x="900836" y="1449400"/>
                  </a:cubicBezTo>
                  <a:cubicBezTo>
                    <a:pt x="898500" y="1447063"/>
                    <a:pt x="897331" y="1444727"/>
                    <a:pt x="897331" y="1442390"/>
                  </a:cubicBezTo>
                  <a:lnTo>
                    <a:pt x="902588" y="1437132"/>
                  </a:lnTo>
                  <a:cubicBezTo>
                    <a:pt x="904926" y="1433627"/>
                    <a:pt x="906094" y="1429538"/>
                    <a:pt x="906094" y="1424864"/>
                  </a:cubicBezTo>
                  <a:cubicBezTo>
                    <a:pt x="903758" y="1415517"/>
                    <a:pt x="901420" y="1408506"/>
                    <a:pt x="899083" y="1403833"/>
                  </a:cubicBezTo>
                  <a:cubicBezTo>
                    <a:pt x="894410" y="1400328"/>
                    <a:pt x="890905" y="1394485"/>
                    <a:pt x="888568" y="1386307"/>
                  </a:cubicBezTo>
                  <a:lnTo>
                    <a:pt x="888568" y="1379296"/>
                  </a:lnTo>
                  <a:cubicBezTo>
                    <a:pt x="893242" y="1374623"/>
                    <a:pt x="893826" y="1368781"/>
                    <a:pt x="890321" y="1361770"/>
                  </a:cubicBezTo>
                  <a:cubicBezTo>
                    <a:pt x="889152" y="1360602"/>
                    <a:pt x="888568" y="1358849"/>
                    <a:pt x="888568" y="1356512"/>
                  </a:cubicBezTo>
                  <a:cubicBezTo>
                    <a:pt x="889736" y="1355344"/>
                    <a:pt x="890321" y="1353591"/>
                    <a:pt x="890321" y="1351255"/>
                  </a:cubicBezTo>
                  <a:cubicBezTo>
                    <a:pt x="893826" y="1343076"/>
                    <a:pt x="899083" y="1338402"/>
                    <a:pt x="906094" y="1337234"/>
                  </a:cubicBezTo>
                  <a:lnTo>
                    <a:pt x="914857" y="1333729"/>
                  </a:lnTo>
                  <a:lnTo>
                    <a:pt x="904341" y="1331976"/>
                  </a:lnTo>
                  <a:cubicBezTo>
                    <a:pt x="904341" y="1330808"/>
                    <a:pt x="905510" y="1330224"/>
                    <a:pt x="907846" y="1330224"/>
                  </a:cubicBezTo>
                  <a:cubicBezTo>
                    <a:pt x="910183" y="1329055"/>
                    <a:pt x="911936" y="1327595"/>
                    <a:pt x="913104" y="1325842"/>
                  </a:cubicBezTo>
                  <a:cubicBezTo>
                    <a:pt x="914273" y="1324089"/>
                    <a:pt x="913688" y="1322045"/>
                    <a:pt x="911352" y="1319708"/>
                  </a:cubicBezTo>
                  <a:cubicBezTo>
                    <a:pt x="906678" y="1313866"/>
                    <a:pt x="904341" y="1309192"/>
                    <a:pt x="904341" y="1305687"/>
                  </a:cubicBezTo>
                  <a:cubicBezTo>
                    <a:pt x="903173" y="1304519"/>
                    <a:pt x="902588" y="1302766"/>
                    <a:pt x="902588" y="1300429"/>
                  </a:cubicBezTo>
                  <a:lnTo>
                    <a:pt x="900836" y="1298677"/>
                  </a:lnTo>
                  <a:cubicBezTo>
                    <a:pt x="902005" y="1297508"/>
                    <a:pt x="904341" y="1296632"/>
                    <a:pt x="907846" y="1296048"/>
                  </a:cubicBezTo>
                  <a:cubicBezTo>
                    <a:pt x="911352" y="1295464"/>
                    <a:pt x="914273" y="1295171"/>
                    <a:pt x="916610" y="1295171"/>
                  </a:cubicBezTo>
                  <a:cubicBezTo>
                    <a:pt x="917778" y="1295171"/>
                    <a:pt x="917778" y="1294879"/>
                    <a:pt x="916610" y="1294295"/>
                  </a:cubicBezTo>
                  <a:cubicBezTo>
                    <a:pt x="915441" y="1293711"/>
                    <a:pt x="914857" y="1292835"/>
                    <a:pt x="914857" y="1291666"/>
                  </a:cubicBezTo>
                  <a:cubicBezTo>
                    <a:pt x="914857" y="1290498"/>
                    <a:pt x="916025" y="1289330"/>
                    <a:pt x="918362" y="1288161"/>
                  </a:cubicBezTo>
                  <a:cubicBezTo>
                    <a:pt x="920699" y="1286993"/>
                    <a:pt x="922451" y="1284948"/>
                    <a:pt x="923620" y="1282027"/>
                  </a:cubicBezTo>
                  <a:cubicBezTo>
                    <a:pt x="924788" y="1279106"/>
                    <a:pt x="925373" y="1277061"/>
                    <a:pt x="925373" y="1275893"/>
                  </a:cubicBezTo>
                  <a:lnTo>
                    <a:pt x="925373" y="1274140"/>
                  </a:lnTo>
                  <a:cubicBezTo>
                    <a:pt x="926541" y="1274140"/>
                    <a:pt x="927709" y="1273556"/>
                    <a:pt x="928878" y="1272388"/>
                  </a:cubicBezTo>
                  <a:cubicBezTo>
                    <a:pt x="928878" y="1272388"/>
                    <a:pt x="929170" y="1272096"/>
                    <a:pt x="929754" y="1271511"/>
                  </a:cubicBezTo>
                  <a:cubicBezTo>
                    <a:pt x="930338" y="1270927"/>
                    <a:pt x="930630" y="1270635"/>
                    <a:pt x="930630" y="1270635"/>
                  </a:cubicBezTo>
                  <a:cubicBezTo>
                    <a:pt x="930630" y="1257783"/>
                    <a:pt x="931215" y="1247267"/>
                    <a:pt x="932383" y="1239088"/>
                  </a:cubicBezTo>
                  <a:lnTo>
                    <a:pt x="932383" y="1233830"/>
                  </a:lnTo>
                  <a:cubicBezTo>
                    <a:pt x="933552" y="1231494"/>
                    <a:pt x="935304" y="1227988"/>
                    <a:pt x="937641" y="1223315"/>
                  </a:cubicBezTo>
                  <a:cubicBezTo>
                    <a:pt x="939977" y="1218641"/>
                    <a:pt x="942899" y="1215136"/>
                    <a:pt x="946404" y="1212799"/>
                  </a:cubicBezTo>
                  <a:lnTo>
                    <a:pt x="963930" y="1200531"/>
                  </a:lnTo>
                  <a:lnTo>
                    <a:pt x="967435" y="1191768"/>
                  </a:lnTo>
                  <a:cubicBezTo>
                    <a:pt x="970940" y="1189431"/>
                    <a:pt x="973277" y="1188263"/>
                    <a:pt x="974445" y="1188263"/>
                  </a:cubicBezTo>
                  <a:cubicBezTo>
                    <a:pt x="976782" y="1188263"/>
                    <a:pt x="978534" y="1187679"/>
                    <a:pt x="979703" y="1186510"/>
                  </a:cubicBezTo>
                  <a:cubicBezTo>
                    <a:pt x="984377" y="1184173"/>
                    <a:pt x="986714" y="1181252"/>
                    <a:pt x="986714" y="1177747"/>
                  </a:cubicBezTo>
                  <a:cubicBezTo>
                    <a:pt x="987882" y="1171905"/>
                    <a:pt x="990803" y="1166063"/>
                    <a:pt x="995476" y="1160221"/>
                  </a:cubicBezTo>
                  <a:lnTo>
                    <a:pt x="998982" y="1153211"/>
                  </a:lnTo>
                  <a:lnTo>
                    <a:pt x="1005992" y="1126922"/>
                  </a:lnTo>
                  <a:cubicBezTo>
                    <a:pt x="1005992" y="1122248"/>
                    <a:pt x="1006576" y="1119327"/>
                    <a:pt x="1007745" y="1118159"/>
                  </a:cubicBezTo>
                  <a:cubicBezTo>
                    <a:pt x="1007745" y="1116990"/>
                    <a:pt x="1010666" y="1112901"/>
                    <a:pt x="1016508" y="1105891"/>
                  </a:cubicBezTo>
                  <a:cubicBezTo>
                    <a:pt x="1017676" y="1103554"/>
                    <a:pt x="1019429" y="1099464"/>
                    <a:pt x="1021766" y="1093622"/>
                  </a:cubicBezTo>
                  <a:cubicBezTo>
                    <a:pt x="1022934" y="1091286"/>
                    <a:pt x="1024687" y="1088365"/>
                    <a:pt x="1027023" y="1084859"/>
                  </a:cubicBezTo>
                  <a:cubicBezTo>
                    <a:pt x="1029360" y="1081354"/>
                    <a:pt x="1031113" y="1077849"/>
                    <a:pt x="1032281" y="1074344"/>
                  </a:cubicBezTo>
                  <a:cubicBezTo>
                    <a:pt x="1032281" y="1073175"/>
                    <a:pt x="1033450" y="1069670"/>
                    <a:pt x="1035786" y="1063828"/>
                  </a:cubicBezTo>
                  <a:lnTo>
                    <a:pt x="1030528" y="1062076"/>
                  </a:lnTo>
                  <a:cubicBezTo>
                    <a:pt x="1022350" y="1059739"/>
                    <a:pt x="1016508" y="1057402"/>
                    <a:pt x="1013003" y="1055065"/>
                  </a:cubicBezTo>
                  <a:lnTo>
                    <a:pt x="1007745" y="1053313"/>
                  </a:lnTo>
                  <a:lnTo>
                    <a:pt x="1000734" y="1049807"/>
                  </a:lnTo>
                  <a:lnTo>
                    <a:pt x="997229" y="1046302"/>
                  </a:lnTo>
                  <a:lnTo>
                    <a:pt x="990219" y="1049807"/>
                  </a:lnTo>
                  <a:cubicBezTo>
                    <a:pt x="991387" y="1050976"/>
                    <a:pt x="993724" y="1051560"/>
                    <a:pt x="997229" y="1051560"/>
                  </a:cubicBezTo>
                  <a:lnTo>
                    <a:pt x="998982" y="1051560"/>
                  </a:lnTo>
                  <a:lnTo>
                    <a:pt x="1004240" y="1053313"/>
                  </a:lnTo>
                  <a:cubicBezTo>
                    <a:pt x="1006576" y="1057986"/>
                    <a:pt x="1008913" y="1061491"/>
                    <a:pt x="1011250" y="1063828"/>
                  </a:cubicBezTo>
                  <a:lnTo>
                    <a:pt x="1018261" y="1067333"/>
                  </a:lnTo>
                  <a:cubicBezTo>
                    <a:pt x="1021766" y="1067333"/>
                    <a:pt x="1024687" y="1070255"/>
                    <a:pt x="1027023" y="1076096"/>
                  </a:cubicBezTo>
                  <a:cubicBezTo>
                    <a:pt x="1025855" y="1076096"/>
                    <a:pt x="1022934" y="1076096"/>
                    <a:pt x="1018261" y="1076096"/>
                  </a:cubicBezTo>
                  <a:cubicBezTo>
                    <a:pt x="1018261" y="1077265"/>
                    <a:pt x="1017384" y="1077849"/>
                    <a:pt x="1015632" y="1077849"/>
                  </a:cubicBezTo>
                  <a:cubicBezTo>
                    <a:pt x="1013879" y="1077849"/>
                    <a:pt x="1012418" y="1078433"/>
                    <a:pt x="1011250" y="1079602"/>
                  </a:cubicBezTo>
                  <a:cubicBezTo>
                    <a:pt x="1012418" y="1080770"/>
                    <a:pt x="1014755" y="1081354"/>
                    <a:pt x="1018261" y="1081354"/>
                  </a:cubicBezTo>
                  <a:cubicBezTo>
                    <a:pt x="1018261" y="1082523"/>
                    <a:pt x="1017968" y="1083399"/>
                    <a:pt x="1017384" y="1083983"/>
                  </a:cubicBezTo>
                  <a:cubicBezTo>
                    <a:pt x="1016800" y="1084567"/>
                    <a:pt x="1016508" y="1085444"/>
                    <a:pt x="1016508" y="1086612"/>
                  </a:cubicBezTo>
                  <a:cubicBezTo>
                    <a:pt x="1011834" y="1087780"/>
                    <a:pt x="1007745" y="1086612"/>
                    <a:pt x="1004240" y="1083107"/>
                  </a:cubicBezTo>
                  <a:cubicBezTo>
                    <a:pt x="1003071" y="1081938"/>
                    <a:pt x="1001611" y="1080478"/>
                    <a:pt x="999858" y="1078725"/>
                  </a:cubicBezTo>
                  <a:cubicBezTo>
                    <a:pt x="998105" y="1076973"/>
                    <a:pt x="996645" y="1076096"/>
                    <a:pt x="995476" y="1076096"/>
                  </a:cubicBezTo>
                  <a:cubicBezTo>
                    <a:pt x="995476" y="1073760"/>
                    <a:pt x="996061" y="1072007"/>
                    <a:pt x="997229" y="1070839"/>
                  </a:cubicBezTo>
                  <a:cubicBezTo>
                    <a:pt x="996061" y="1069670"/>
                    <a:pt x="993140" y="1068502"/>
                    <a:pt x="988466" y="1067333"/>
                  </a:cubicBezTo>
                  <a:cubicBezTo>
                    <a:pt x="989635" y="1068502"/>
                    <a:pt x="990511" y="1069378"/>
                    <a:pt x="991095" y="1069962"/>
                  </a:cubicBezTo>
                  <a:cubicBezTo>
                    <a:pt x="991679" y="1070547"/>
                    <a:pt x="991971" y="1070839"/>
                    <a:pt x="991971" y="1070839"/>
                  </a:cubicBezTo>
                  <a:cubicBezTo>
                    <a:pt x="990803" y="1074344"/>
                    <a:pt x="989050" y="1075512"/>
                    <a:pt x="986714" y="1074344"/>
                  </a:cubicBezTo>
                  <a:lnTo>
                    <a:pt x="983209" y="1074344"/>
                  </a:lnTo>
                  <a:lnTo>
                    <a:pt x="977951" y="1070839"/>
                  </a:lnTo>
                  <a:cubicBezTo>
                    <a:pt x="976782" y="1074344"/>
                    <a:pt x="973277" y="1079017"/>
                    <a:pt x="967435" y="1084859"/>
                  </a:cubicBezTo>
                  <a:lnTo>
                    <a:pt x="956919" y="1102386"/>
                  </a:lnTo>
                  <a:cubicBezTo>
                    <a:pt x="955751" y="1102386"/>
                    <a:pt x="955167" y="1103262"/>
                    <a:pt x="955167" y="1105014"/>
                  </a:cubicBezTo>
                  <a:cubicBezTo>
                    <a:pt x="955167" y="1106767"/>
                    <a:pt x="954583" y="1108227"/>
                    <a:pt x="953414" y="1109396"/>
                  </a:cubicBezTo>
                  <a:cubicBezTo>
                    <a:pt x="949909" y="1111733"/>
                    <a:pt x="944651" y="1116406"/>
                    <a:pt x="937641" y="1123417"/>
                  </a:cubicBezTo>
                  <a:lnTo>
                    <a:pt x="937641" y="1126922"/>
                  </a:lnTo>
                  <a:cubicBezTo>
                    <a:pt x="936472" y="1128090"/>
                    <a:pt x="935888" y="1129843"/>
                    <a:pt x="935888" y="1132180"/>
                  </a:cubicBezTo>
                  <a:lnTo>
                    <a:pt x="932383" y="1133932"/>
                  </a:lnTo>
                  <a:cubicBezTo>
                    <a:pt x="926541" y="1138606"/>
                    <a:pt x="923036" y="1143279"/>
                    <a:pt x="921868" y="1147953"/>
                  </a:cubicBezTo>
                  <a:lnTo>
                    <a:pt x="914857" y="1156716"/>
                  </a:lnTo>
                  <a:lnTo>
                    <a:pt x="918362" y="1158469"/>
                  </a:lnTo>
                  <a:cubicBezTo>
                    <a:pt x="916025" y="1160805"/>
                    <a:pt x="913688" y="1163142"/>
                    <a:pt x="911352" y="1165479"/>
                  </a:cubicBezTo>
                  <a:cubicBezTo>
                    <a:pt x="911352" y="1166647"/>
                    <a:pt x="910183" y="1168400"/>
                    <a:pt x="907846" y="1170737"/>
                  </a:cubicBezTo>
                  <a:cubicBezTo>
                    <a:pt x="903173" y="1173074"/>
                    <a:pt x="900836" y="1177747"/>
                    <a:pt x="900836" y="1184758"/>
                  </a:cubicBezTo>
                  <a:lnTo>
                    <a:pt x="893826" y="1186510"/>
                  </a:lnTo>
                  <a:lnTo>
                    <a:pt x="899083" y="1197026"/>
                  </a:lnTo>
                  <a:cubicBezTo>
                    <a:pt x="897915" y="1198194"/>
                    <a:pt x="897331" y="1199947"/>
                    <a:pt x="897331" y="1202284"/>
                  </a:cubicBezTo>
                  <a:cubicBezTo>
                    <a:pt x="887984" y="1213968"/>
                    <a:pt x="875716" y="1234415"/>
                    <a:pt x="860527" y="1263625"/>
                  </a:cubicBezTo>
                  <a:cubicBezTo>
                    <a:pt x="855852" y="1275309"/>
                    <a:pt x="852347" y="1285824"/>
                    <a:pt x="850011" y="1295171"/>
                  </a:cubicBezTo>
                  <a:cubicBezTo>
                    <a:pt x="848842" y="1297508"/>
                    <a:pt x="847674" y="1298677"/>
                    <a:pt x="846505" y="1298677"/>
                  </a:cubicBezTo>
                  <a:cubicBezTo>
                    <a:pt x="840664" y="1304519"/>
                    <a:pt x="837742" y="1311529"/>
                    <a:pt x="837742" y="1319708"/>
                  </a:cubicBezTo>
                  <a:cubicBezTo>
                    <a:pt x="837742" y="1320876"/>
                    <a:pt x="838327" y="1321461"/>
                    <a:pt x="839495" y="1321461"/>
                  </a:cubicBezTo>
                  <a:cubicBezTo>
                    <a:pt x="841832" y="1324966"/>
                    <a:pt x="841832" y="1328471"/>
                    <a:pt x="839495" y="1331976"/>
                  </a:cubicBezTo>
                  <a:cubicBezTo>
                    <a:pt x="838327" y="1333144"/>
                    <a:pt x="835698" y="1333437"/>
                    <a:pt x="831609" y="1332852"/>
                  </a:cubicBezTo>
                  <a:cubicBezTo>
                    <a:pt x="827519" y="1332268"/>
                    <a:pt x="824306" y="1332560"/>
                    <a:pt x="821969" y="1333729"/>
                  </a:cubicBezTo>
                  <a:cubicBezTo>
                    <a:pt x="821969" y="1340739"/>
                    <a:pt x="825475" y="1345413"/>
                    <a:pt x="832485" y="1347749"/>
                  </a:cubicBezTo>
                  <a:cubicBezTo>
                    <a:pt x="832485" y="1357097"/>
                    <a:pt x="828980" y="1365275"/>
                    <a:pt x="821969" y="1372286"/>
                  </a:cubicBezTo>
                  <a:cubicBezTo>
                    <a:pt x="819633" y="1373454"/>
                    <a:pt x="818464" y="1375791"/>
                    <a:pt x="818464" y="1379296"/>
                  </a:cubicBezTo>
                  <a:lnTo>
                    <a:pt x="818464" y="1398575"/>
                  </a:lnTo>
                  <a:cubicBezTo>
                    <a:pt x="818464" y="1406754"/>
                    <a:pt x="816127" y="1414932"/>
                    <a:pt x="811453" y="1423111"/>
                  </a:cubicBezTo>
                  <a:cubicBezTo>
                    <a:pt x="810285" y="1431290"/>
                    <a:pt x="809701" y="1436548"/>
                    <a:pt x="809701" y="1438885"/>
                  </a:cubicBezTo>
                  <a:cubicBezTo>
                    <a:pt x="809701" y="1441221"/>
                    <a:pt x="808533" y="1442390"/>
                    <a:pt x="806196" y="1442390"/>
                  </a:cubicBezTo>
                  <a:cubicBezTo>
                    <a:pt x="802691" y="1444727"/>
                    <a:pt x="800938" y="1447063"/>
                    <a:pt x="800938" y="1449400"/>
                  </a:cubicBezTo>
                  <a:cubicBezTo>
                    <a:pt x="800938" y="1451737"/>
                    <a:pt x="799769" y="1454658"/>
                    <a:pt x="797433" y="1458163"/>
                  </a:cubicBezTo>
                  <a:cubicBezTo>
                    <a:pt x="792759" y="1461668"/>
                    <a:pt x="791006" y="1465174"/>
                    <a:pt x="792175" y="1468679"/>
                  </a:cubicBezTo>
                  <a:lnTo>
                    <a:pt x="792175" y="1472184"/>
                  </a:lnTo>
                  <a:cubicBezTo>
                    <a:pt x="792175" y="1474521"/>
                    <a:pt x="791006" y="1475689"/>
                    <a:pt x="788670" y="1475689"/>
                  </a:cubicBezTo>
                  <a:cubicBezTo>
                    <a:pt x="786333" y="1476858"/>
                    <a:pt x="784288" y="1478026"/>
                    <a:pt x="782536" y="1479194"/>
                  </a:cubicBezTo>
                  <a:cubicBezTo>
                    <a:pt x="780783" y="1480363"/>
                    <a:pt x="779323" y="1481531"/>
                    <a:pt x="778154" y="1482700"/>
                  </a:cubicBezTo>
                  <a:lnTo>
                    <a:pt x="774649" y="1482700"/>
                  </a:lnTo>
                  <a:cubicBezTo>
                    <a:pt x="772312" y="1482700"/>
                    <a:pt x="768807" y="1483868"/>
                    <a:pt x="764134" y="1486205"/>
                  </a:cubicBezTo>
                  <a:lnTo>
                    <a:pt x="758876" y="1486205"/>
                  </a:lnTo>
                  <a:cubicBezTo>
                    <a:pt x="755370" y="1488542"/>
                    <a:pt x="751865" y="1489126"/>
                    <a:pt x="748360" y="1487957"/>
                  </a:cubicBezTo>
                  <a:lnTo>
                    <a:pt x="746607" y="1486205"/>
                  </a:lnTo>
                  <a:lnTo>
                    <a:pt x="744855" y="1486205"/>
                  </a:lnTo>
                  <a:cubicBezTo>
                    <a:pt x="743686" y="1486205"/>
                    <a:pt x="741350" y="1485913"/>
                    <a:pt x="737844" y="1485329"/>
                  </a:cubicBezTo>
                  <a:cubicBezTo>
                    <a:pt x="734339" y="1484744"/>
                    <a:pt x="730834" y="1485036"/>
                    <a:pt x="727329" y="1486205"/>
                  </a:cubicBezTo>
                  <a:lnTo>
                    <a:pt x="723824" y="1487957"/>
                  </a:lnTo>
                  <a:lnTo>
                    <a:pt x="723824" y="1482700"/>
                  </a:lnTo>
                  <a:cubicBezTo>
                    <a:pt x="722655" y="1482700"/>
                    <a:pt x="720026" y="1481823"/>
                    <a:pt x="715937" y="1480071"/>
                  </a:cubicBezTo>
                  <a:cubicBezTo>
                    <a:pt x="711848" y="1478318"/>
                    <a:pt x="707466" y="1478026"/>
                    <a:pt x="702793" y="1479194"/>
                  </a:cubicBezTo>
                  <a:lnTo>
                    <a:pt x="692277" y="1479194"/>
                  </a:lnTo>
                  <a:lnTo>
                    <a:pt x="688771" y="1486205"/>
                  </a:lnTo>
                  <a:cubicBezTo>
                    <a:pt x="688771" y="1487373"/>
                    <a:pt x="687019" y="1487957"/>
                    <a:pt x="683513" y="1487957"/>
                  </a:cubicBezTo>
                  <a:cubicBezTo>
                    <a:pt x="683513" y="1487957"/>
                    <a:pt x="682930" y="1488250"/>
                    <a:pt x="681761" y="1488834"/>
                  </a:cubicBezTo>
                  <a:cubicBezTo>
                    <a:pt x="680593" y="1489418"/>
                    <a:pt x="679425" y="1489126"/>
                    <a:pt x="678256" y="1487957"/>
                  </a:cubicBezTo>
                  <a:cubicBezTo>
                    <a:pt x="678256" y="1487957"/>
                    <a:pt x="678548" y="1486789"/>
                    <a:pt x="679132" y="1484452"/>
                  </a:cubicBezTo>
                  <a:cubicBezTo>
                    <a:pt x="679716" y="1482115"/>
                    <a:pt x="679425" y="1480363"/>
                    <a:pt x="678256" y="1479194"/>
                  </a:cubicBezTo>
                  <a:cubicBezTo>
                    <a:pt x="668909" y="1479194"/>
                    <a:pt x="661899" y="1479779"/>
                    <a:pt x="657225" y="1480947"/>
                  </a:cubicBezTo>
                  <a:lnTo>
                    <a:pt x="657225" y="1477442"/>
                  </a:lnTo>
                  <a:cubicBezTo>
                    <a:pt x="656056" y="1476273"/>
                    <a:pt x="654304" y="1476273"/>
                    <a:pt x="651967" y="1477442"/>
                  </a:cubicBezTo>
                  <a:cubicBezTo>
                    <a:pt x="647293" y="1478610"/>
                    <a:pt x="642620" y="1479779"/>
                    <a:pt x="637946" y="1480947"/>
                  </a:cubicBezTo>
                  <a:cubicBezTo>
                    <a:pt x="633272" y="1482115"/>
                    <a:pt x="626847" y="1483284"/>
                    <a:pt x="618667" y="1484452"/>
                  </a:cubicBezTo>
                  <a:cubicBezTo>
                    <a:pt x="618667" y="1485621"/>
                    <a:pt x="616915" y="1486205"/>
                    <a:pt x="613410" y="1486205"/>
                  </a:cubicBezTo>
                  <a:lnTo>
                    <a:pt x="615162" y="1482700"/>
                  </a:lnTo>
                  <a:lnTo>
                    <a:pt x="620420" y="1480947"/>
                  </a:lnTo>
                  <a:cubicBezTo>
                    <a:pt x="621589" y="1480947"/>
                    <a:pt x="622173" y="1479779"/>
                    <a:pt x="622173" y="1477442"/>
                  </a:cubicBezTo>
                  <a:lnTo>
                    <a:pt x="611657" y="1477442"/>
                  </a:lnTo>
                  <a:cubicBezTo>
                    <a:pt x="610489" y="1476273"/>
                    <a:pt x="609029" y="1475105"/>
                    <a:pt x="607276" y="1473937"/>
                  </a:cubicBezTo>
                  <a:cubicBezTo>
                    <a:pt x="605523" y="1472768"/>
                    <a:pt x="604647" y="1471016"/>
                    <a:pt x="604647" y="1468679"/>
                  </a:cubicBezTo>
                  <a:lnTo>
                    <a:pt x="599389" y="1470432"/>
                  </a:lnTo>
                  <a:lnTo>
                    <a:pt x="555574" y="1486205"/>
                  </a:lnTo>
                  <a:cubicBezTo>
                    <a:pt x="546227" y="1487373"/>
                    <a:pt x="533959" y="1489126"/>
                    <a:pt x="518769" y="1491463"/>
                  </a:cubicBezTo>
                  <a:lnTo>
                    <a:pt x="504749" y="1491463"/>
                  </a:lnTo>
                  <a:cubicBezTo>
                    <a:pt x="503580" y="1490294"/>
                    <a:pt x="500075" y="1490879"/>
                    <a:pt x="494233" y="1493215"/>
                  </a:cubicBezTo>
                  <a:lnTo>
                    <a:pt x="481965" y="1496720"/>
                  </a:lnTo>
                  <a:cubicBezTo>
                    <a:pt x="478460" y="1496720"/>
                    <a:pt x="472618" y="1494384"/>
                    <a:pt x="464439" y="1489710"/>
                  </a:cubicBezTo>
                  <a:cubicBezTo>
                    <a:pt x="460934" y="1487373"/>
                    <a:pt x="456844" y="1486205"/>
                    <a:pt x="452171" y="1486205"/>
                  </a:cubicBezTo>
                  <a:cubicBezTo>
                    <a:pt x="448666" y="1486205"/>
                    <a:pt x="446913" y="1484452"/>
                    <a:pt x="446913" y="1480947"/>
                  </a:cubicBezTo>
                  <a:lnTo>
                    <a:pt x="448666" y="1479194"/>
                  </a:lnTo>
                  <a:lnTo>
                    <a:pt x="455676" y="1484452"/>
                  </a:lnTo>
                  <a:cubicBezTo>
                    <a:pt x="459181" y="1486789"/>
                    <a:pt x="462102" y="1486789"/>
                    <a:pt x="464439" y="1484452"/>
                  </a:cubicBezTo>
                  <a:lnTo>
                    <a:pt x="467944" y="1486205"/>
                  </a:lnTo>
                  <a:cubicBezTo>
                    <a:pt x="471449" y="1486205"/>
                    <a:pt x="473202" y="1486789"/>
                    <a:pt x="473202" y="1487957"/>
                  </a:cubicBezTo>
                  <a:lnTo>
                    <a:pt x="478460" y="1484452"/>
                  </a:lnTo>
                  <a:lnTo>
                    <a:pt x="476707" y="1477442"/>
                  </a:lnTo>
                  <a:lnTo>
                    <a:pt x="480212" y="1477442"/>
                  </a:lnTo>
                  <a:lnTo>
                    <a:pt x="478460" y="1473937"/>
                  </a:lnTo>
                  <a:lnTo>
                    <a:pt x="480212" y="1473937"/>
                  </a:lnTo>
                  <a:cubicBezTo>
                    <a:pt x="482549" y="1473937"/>
                    <a:pt x="484010" y="1473645"/>
                    <a:pt x="484594" y="1473060"/>
                  </a:cubicBezTo>
                  <a:cubicBezTo>
                    <a:pt x="485178" y="1472476"/>
                    <a:pt x="485470" y="1471016"/>
                    <a:pt x="485470" y="1468679"/>
                  </a:cubicBezTo>
                  <a:cubicBezTo>
                    <a:pt x="483134" y="1466342"/>
                    <a:pt x="480212" y="1464589"/>
                    <a:pt x="476707" y="1463421"/>
                  </a:cubicBezTo>
                  <a:cubicBezTo>
                    <a:pt x="473202" y="1462253"/>
                    <a:pt x="470281" y="1460500"/>
                    <a:pt x="467944" y="1458163"/>
                  </a:cubicBezTo>
                  <a:lnTo>
                    <a:pt x="471449" y="1447648"/>
                  </a:lnTo>
                  <a:cubicBezTo>
                    <a:pt x="471449" y="1446479"/>
                    <a:pt x="470281" y="1445895"/>
                    <a:pt x="467944" y="1445895"/>
                  </a:cubicBezTo>
                  <a:lnTo>
                    <a:pt x="462686" y="1442390"/>
                  </a:lnTo>
                  <a:cubicBezTo>
                    <a:pt x="459181" y="1437716"/>
                    <a:pt x="454507" y="1434795"/>
                    <a:pt x="448666" y="1433627"/>
                  </a:cubicBezTo>
                  <a:lnTo>
                    <a:pt x="441655" y="1431874"/>
                  </a:lnTo>
                  <a:cubicBezTo>
                    <a:pt x="440486" y="1426032"/>
                    <a:pt x="438734" y="1422527"/>
                    <a:pt x="436397" y="1421359"/>
                  </a:cubicBezTo>
                  <a:lnTo>
                    <a:pt x="432892" y="1417853"/>
                  </a:lnTo>
                  <a:lnTo>
                    <a:pt x="434645" y="1416101"/>
                  </a:lnTo>
                  <a:lnTo>
                    <a:pt x="431140" y="1405585"/>
                  </a:lnTo>
                  <a:cubicBezTo>
                    <a:pt x="431140" y="1402080"/>
                    <a:pt x="430555" y="1399743"/>
                    <a:pt x="429387" y="1398575"/>
                  </a:cubicBezTo>
                  <a:cubicBezTo>
                    <a:pt x="429387" y="1397406"/>
                    <a:pt x="429095" y="1396238"/>
                    <a:pt x="428511" y="1395070"/>
                  </a:cubicBezTo>
                  <a:cubicBezTo>
                    <a:pt x="427926" y="1393901"/>
                    <a:pt x="428218" y="1391564"/>
                    <a:pt x="429387" y="1388059"/>
                  </a:cubicBezTo>
                  <a:cubicBezTo>
                    <a:pt x="430555" y="1386891"/>
                    <a:pt x="430847" y="1385430"/>
                    <a:pt x="430263" y="1383678"/>
                  </a:cubicBezTo>
                  <a:cubicBezTo>
                    <a:pt x="429679" y="1381925"/>
                    <a:pt x="429387" y="1381049"/>
                    <a:pt x="429387" y="1381049"/>
                  </a:cubicBezTo>
                  <a:lnTo>
                    <a:pt x="427634" y="1375791"/>
                  </a:lnTo>
                  <a:lnTo>
                    <a:pt x="431140" y="1372286"/>
                  </a:lnTo>
                  <a:cubicBezTo>
                    <a:pt x="432308" y="1371117"/>
                    <a:pt x="432892" y="1369949"/>
                    <a:pt x="432892" y="1368781"/>
                  </a:cubicBezTo>
                  <a:cubicBezTo>
                    <a:pt x="432892" y="1367612"/>
                    <a:pt x="432308" y="1366444"/>
                    <a:pt x="431140" y="1365275"/>
                  </a:cubicBezTo>
                  <a:cubicBezTo>
                    <a:pt x="431140" y="1361770"/>
                    <a:pt x="430555" y="1359434"/>
                    <a:pt x="429387" y="1358265"/>
                  </a:cubicBezTo>
                  <a:lnTo>
                    <a:pt x="427634" y="1354760"/>
                  </a:lnTo>
                  <a:lnTo>
                    <a:pt x="431140" y="1358265"/>
                  </a:lnTo>
                  <a:cubicBezTo>
                    <a:pt x="431140" y="1358265"/>
                    <a:pt x="431432" y="1357973"/>
                    <a:pt x="432016" y="1357389"/>
                  </a:cubicBezTo>
                  <a:cubicBezTo>
                    <a:pt x="432600" y="1356805"/>
                    <a:pt x="432892" y="1356512"/>
                    <a:pt x="432892" y="1356512"/>
                  </a:cubicBezTo>
                  <a:lnTo>
                    <a:pt x="432892" y="1351255"/>
                  </a:lnTo>
                  <a:lnTo>
                    <a:pt x="429387" y="1335481"/>
                  </a:lnTo>
                  <a:lnTo>
                    <a:pt x="425882" y="1328471"/>
                  </a:lnTo>
                  <a:cubicBezTo>
                    <a:pt x="425882" y="1328471"/>
                    <a:pt x="427050" y="1328471"/>
                    <a:pt x="429387" y="1328471"/>
                  </a:cubicBezTo>
                  <a:lnTo>
                    <a:pt x="431140" y="1333729"/>
                  </a:lnTo>
                  <a:lnTo>
                    <a:pt x="432892" y="1335481"/>
                  </a:lnTo>
                  <a:cubicBezTo>
                    <a:pt x="435229" y="1335481"/>
                    <a:pt x="437566" y="1337818"/>
                    <a:pt x="439902" y="1342492"/>
                  </a:cubicBezTo>
                  <a:cubicBezTo>
                    <a:pt x="439902" y="1338987"/>
                    <a:pt x="439902" y="1334897"/>
                    <a:pt x="439902" y="1330224"/>
                  </a:cubicBezTo>
                  <a:cubicBezTo>
                    <a:pt x="439902" y="1324381"/>
                    <a:pt x="439902" y="1319708"/>
                    <a:pt x="439902" y="1316203"/>
                  </a:cubicBezTo>
                  <a:lnTo>
                    <a:pt x="439902" y="1313866"/>
                  </a:lnTo>
                  <a:lnTo>
                    <a:pt x="436397" y="1316203"/>
                  </a:lnTo>
                  <a:cubicBezTo>
                    <a:pt x="434061" y="1316787"/>
                    <a:pt x="431140" y="1316787"/>
                    <a:pt x="427634" y="1316203"/>
                  </a:cubicBezTo>
                  <a:cubicBezTo>
                    <a:pt x="424129" y="1318539"/>
                    <a:pt x="422377" y="1324381"/>
                    <a:pt x="422377" y="1333729"/>
                  </a:cubicBezTo>
                  <a:cubicBezTo>
                    <a:pt x="422377" y="1334897"/>
                    <a:pt x="421208" y="1337818"/>
                    <a:pt x="418871" y="1342492"/>
                  </a:cubicBezTo>
                  <a:cubicBezTo>
                    <a:pt x="417703" y="1345997"/>
                    <a:pt x="417703" y="1351255"/>
                    <a:pt x="418871" y="1358265"/>
                  </a:cubicBezTo>
                  <a:cubicBezTo>
                    <a:pt x="423545" y="1366444"/>
                    <a:pt x="426466" y="1372870"/>
                    <a:pt x="427634" y="1377544"/>
                  </a:cubicBezTo>
                  <a:cubicBezTo>
                    <a:pt x="428803" y="1382217"/>
                    <a:pt x="428218" y="1388059"/>
                    <a:pt x="425882" y="1395070"/>
                  </a:cubicBezTo>
                  <a:lnTo>
                    <a:pt x="425882" y="1402080"/>
                  </a:lnTo>
                  <a:cubicBezTo>
                    <a:pt x="425882" y="1407922"/>
                    <a:pt x="423545" y="1411427"/>
                    <a:pt x="418871" y="1412596"/>
                  </a:cubicBezTo>
                  <a:lnTo>
                    <a:pt x="401345" y="1430122"/>
                  </a:lnTo>
                  <a:cubicBezTo>
                    <a:pt x="399009" y="1430122"/>
                    <a:pt x="397840" y="1431290"/>
                    <a:pt x="397840" y="1433627"/>
                  </a:cubicBezTo>
                  <a:cubicBezTo>
                    <a:pt x="397840" y="1433627"/>
                    <a:pt x="394335" y="1438300"/>
                    <a:pt x="387325" y="1447648"/>
                  </a:cubicBezTo>
                  <a:lnTo>
                    <a:pt x="382067" y="1449400"/>
                  </a:lnTo>
                  <a:cubicBezTo>
                    <a:pt x="375056" y="1447063"/>
                    <a:pt x="369214" y="1447063"/>
                    <a:pt x="364541" y="1449400"/>
                  </a:cubicBezTo>
                  <a:cubicBezTo>
                    <a:pt x="362204" y="1451737"/>
                    <a:pt x="356946" y="1452905"/>
                    <a:pt x="348767" y="1452905"/>
                  </a:cubicBezTo>
                  <a:cubicBezTo>
                    <a:pt x="346431" y="1452905"/>
                    <a:pt x="344678" y="1452321"/>
                    <a:pt x="343510" y="1451153"/>
                  </a:cubicBezTo>
                  <a:cubicBezTo>
                    <a:pt x="342341" y="1449985"/>
                    <a:pt x="341173" y="1449400"/>
                    <a:pt x="340004" y="1449400"/>
                  </a:cubicBezTo>
                  <a:lnTo>
                    <a:pt x="340004" y="1459916"/>
                  </a:lnTo>
                  <a:cubicBezTo>
                    <a:pt x="337668" y="1459916"/>
                    <a:pt x="336499" y="1459332"/>
                    <a:pt x="336499" y="1458163"/>
                  </a:cubicBezTo>
                  <a:cubicBezTo>
                    <a:pt x="335331" y="1456995"/>
                    <a:pt x="334162" y="1455534"/>
                    <a:pt x="332994" y="1453782"/>
                  </a:cubicBezTo>
                  <a:cubicBezTo>
                    <a:pt x="331825" y="1452029"/>
                    <a:pt x="331241" y="1450569"/>
                    <a:pt x="331241" y="1449400"/>
                  </a:cubicBezTo>
                  <a:cubicBezTo>
                    <a:pt x="328905" y="1448232"/>
                    <a:pt x="324231" y="1447648"/>
                    <a:pt x="317220" y="1447648"/>
                  </a:cubicBezTo>
                  <a:cubicBezTo>
                    <a:pt x="316052" y="1448816"/>
                    <a:pt x="314299" y="1448816"/>
                    <a:pt x="311963" y="1447648"/>
                  </a:cubicBezTo>
                  <a:cubicBezTo>
                    <a:pt x="310794" y="1446479"/>
                    <a:pt x="309626" y="1446187"/>
                    <a:pt x="308458" y="1446771"/>
                  </a:cubicBezTo>
                  <a:cubicBezTo>
                    <a:pt x="307289" y="1447356"/>
                    <a:pt x="306121" y="1447063"/>
                    <a:pt x="304952" y="1445895"/>
                  </a:cubicBezTo>
                  <a:cubicBezTo>
                    <a:pt x="300278" y="1445895"/>
                    <a:pt x="297358" y="1444727"/>
                    <a:pt x="296189" y="1442390"/>
                  </a:cubicBezTo>
                  <a:cubicBezTo>
                    <a:pt x="293853" y="1440053"/>
                    <a:pt x="291224" y="1438300"/>
                    <a:pt x="288303" y="1437132"/>
                  </a:cubicBezTo>
                  <a:cubicBezTo>
                    <a:pt x="285381" y="1435964"/>
                    <a:pt x="282752" y="1434795"/>
                    <a:pt x="280416" y="1433627"/>
                  </a:cubicBezTo>
                  <a:cubicBezTo>
                    <a:pt x="275742" y="1434795"/>
                    <a:pt x="272821" y="1431290"/>
                    <a:pt x="271653" y="1423111"/>
                  </a:cubicBezTo>
                  <a:cubicBezTo>
                    <a:pt x="270484" y="1424280"/>
                    <a:pt x="268148" y="1424864"/>
                    <a:pt x="264643" y="1424864"/>
                  </a:cubicBezTo>
                  <a:lnTo>
                    <a:pt x="262890" y="1424864"/>
                  </a:lnTo>
                  <a:lnTo>
                    <a:pt x="259385" y="1417853"/>
                  </a:lnTo>
                  <a:lnTo>
                    <a:pt x="255879" y="1412596"/>
                  </a:lnTo>
                  <a:cubicBezTo>
                    <a:pt x="254711" y="1411427"/>
                    <a:pt x="253543" y="1409967"/>
                    <a:pt x="252374" y="1408214"/>
                  </a:cubicBezTo>
                  <a:cubicBezTo>
                    <a:pt x="251206" y="1406462"/>
                    <a:pt x="248869" y="1404417"/>
                    <a:pt x="245364" y="1402080"/>
                  </a:cubicBezTo>
                  <a:cubicBezTo>
                    <a:pt x="244195" y="1403248"/>
                    <a:pt x="241859" y="1403833"/>
                    <a:pt x="238353" y="1403833"/>
                  </a:cubicBezTo>
                  <a:cubicBezTo>
                    <a:pt x="238353" y="1403833"/>
                    <a:pt x="237769" y="1403248"/>
                    <a:pt x="236601" y="1402080"/>
                  </a:cubicBezTo>
                  <a:cubicBezTo>
                    <a:pt x="235432" y="1400912"/>
                    <a:pt x="234264" y="1400328"/>
                    <a:pt x="233096" y="1400328"/>
                  </a:cubicBezTo>
                  <a:lnTo>
                    <a:pt x="243611" y="1400328"/>
                  </a:lnTo>
                  <a:lnTo>
                    <a:pt x="245364" y="1396822"/>
                  </a:lnTo>
                  <a:cubicBezTo>
                    <a:pt x="244195" y="1393317"/>
                    <a:pt x="241859" y="1388643"/>
                    <a:pt x="238353" y="1382801"/>
                  </a:cubicBezTo>
                  <a:lnTo>
                    <a:pt x="231343" y="1372286"/>
                  </a:lnTo>
                  <a:lnTo>
                    <a:pt x="220827" y="1372286"/>
                  </a:lnTo>
                  <a:cubicBezTo>
                    <a:pt x="213817" y="1372286"/>
                    <a:pt x="206223" y="1369365"/>
                    <a:pt x="198044" y="1363523"/>
                  </a:cubicBezTo>
                  <a:cubicBezTo>
                    <a:pt x="195707" y="1361186"/>
                    <a:pt x="194538" y="1357681"/>
                    <a:pt x="194538" y="1353007"/>
                  </a:cubicBezTo>
                  <a:lnTo>
                    <a:pt x="192786" y="1345997"/>
                  </a:lnTo>
                  <a:cubicBezTo>
                    <a:pt x="188112" y="1337818"/>
                    <a:pt x="181102" y="1331976"/>
                    <a:pt x="171755" y="1328471"/>
                  </a:cubicBezTo>
                  <a:cubicBezTo>
                    <a:pt x="170586" y="1326134"/>
                    <a:pt x="170002" y="1323213"/>
                    <a:pt x="170002" y="1319708"/>
                  </a:cubicBezTo>
                  <a:cubicBezTo>
                    <a:pt x="170002" y="1317371"/>
                    <a:pt x="169418" y="1315618"/>
                    <a:pt x="168250" y="1314450"/>
                  </a:cubicBezTo>
                  <a:cubicBezTo>
                    <a:pt x="169418" y="1313282"/>
                    <a:pt x="170002" y="1310945"/>
                    <a:pt x="170002" y="1307440"/>
                  </a:cubicBezTo>
                  <a:lnTo>
                    <a:pt x="157734" y="1293419"/>
                  </a:lnTo>
                  <a:cubicBezTo>
                    <a:pt x="157734" y="1292250"/>
                    <a:pt x="157442" y="1291666"/>
                    <a:pt x="156858" y="1291666"/>
                  </a:cubicBezTo>
                  <a:cubicBezTo>
                    <a:pt x="156274" y="1291666"/>
                    <a:pt x="155397" y="1291082"/>
                    <a:pt x="154229" y="1289914"/>
                  </a:cubicBezTo>
                  <a:cubicBezTo>
                    <a:pt x="149555" y="1288745"/>
                    <a:pt x="147218" y="1287285"/>
                    <a:pt x="147218" y="1285532"/>
                  </a:cubicBezTo>
                  <a:cubicBezTo>
                    <a:pt x="147218" y="1283780"/>
                    <a:pt x="149555" y="1282319"/>
                    <a:pt x="154229" y="1281151"/>
                  </a:cubicBezTo>
                  <a:cubicBezTo>
                    <a:pt x="155397" y="1279982"/>
                    <a:pt x="156858" y="1278814"/>
                    <a:pt x="158610" y="1277645"/>
                  </a:cubicBezTo>
                  <a:cubicBezTo>
                    <a:pt x="160363" y="1276477"/>
                    <a:pt x="161823" y="1275309"/>
                    <a:pt x="162992" y="1274140"/>
                  </a:cubicBezTo>
                  <a:cubicBezTo>
                    <a:pt x="161823" y="1270635"/>
                    <a:pt x="160363" y="1266838"/>
                    <a:pt x="158610" y="1262748"/>
                  </a:cubicBezTo>
                  <a:cubicBezTo>
                    <a:pt x="156858" y="1258659"/>
                    <a:pt x="157150" y="1254862"/>
                    <a:pt x="159486" y="1251357"/>
                  </a:cubicBezTo>
                  <a:lnTo>
                    <a:pt x="157734" y="1247851"/>
                  </a:lnTo>
                  <a:cubicBezTo>
                    <a:pt x="157734" y="1246683"/>
                    <a:pt x="157734" y="1246099"/>
                    <a:pt x="157734" y="1246099"/>
                  </a:cubicBezTo>
                  <a:cubicBezTo>
                    <a:pt x="160070" y="1237920"/>
                    <a:pt x="159486" y="1232078"/>
                    <a:pt x="155981" y="1228573"/>
                  </a:cubicBezTo>
                  <a:cubicBezTo>
                    <a:pt x="155981" y="1226236"/>
                    <a:pt x="155981" y="1222731"/>
                    <a:pt x="155981" y="1218057"/>
                  </a:cubicBezTo>
                  <a:cubicBezTo>
                    <a:pt x="155981" y="1214552"/>
                    <a:pt x="156274" y="1211631"/>
                    <a:pt x="156858" y="1209294"/>
                  </a:cubicBezTo>
                  <a:cubicBezTo>
                    <a:pt x="157442" y="1206957"/>
                    <a:pt x="157734" y="1205205"/>
                    <a:pt x="157734" y="1204036"/>
                  </a:cubicBezTo>
                  <a:cubicBezTo>
                    <a:pt x="157734" y="1199363"/>
                    <a:pt x="159194" y="1194689"/>
                    <a:pt x="162115" y="1190016"/>
                  </a:cubicBezTo>
                  <a:cubicBezTo>
                    <a:pt x="165036" y="1185342"/>
                    <a:pt x="167081" y="1181837"/>
                    <a:pt x="168250" y="1179500"/>
                  </a:cubicBezTo>
                  <a:lnTo>
                    <a:pt x="199796" y="1153211"/>
                  </a:lnTo>
                  <a:cubicBezTo>
                    <a:pt x="200965" y="1150874"/>
                    <a:pt x="202133" y="1149706"/>
                    <a:pt x="203302" y="1149706"/>
                  </a:cubicBezTo>
                  <a:cubicBezTo>
                    <a:pt x="207975" y="1146200"/>
                    <a:pt x="212941" y="1143572"/>
                    <a:pt x="218199" y="1141819"/>
                  </a:cubicBezTo>
                  <a:cubicBezTo>
                    <a:pt x="223456" y="1140066"/>
                    <a:pt x="228422" y="1137437"/>
                    <a:pt x="233096" y="1133932"/>
                  </a:cubicBezTo>
                  <a:cubicBezTo>
                    <a:pt x="237769" y="1131596"/>
                    <a:pt x="249453" y="1125169"/>
                    <a:pt x="268148" y="1114654"/>
                  </a:cubicBezTo>
                  <a:lnTo>
                    <a:pt x="279552" y="1107946"/>
                  </a:lnTo>
                  <a:lnTo>
                    <a:pt x="280909" y="1101893"/>
                  </a:lnTo>
                  <a:cubicBezTo>
                    <a:pt x="281456" y="1099592"/>
                    <a:pt x="281876" y="1098004"/>
                    <a:pt x="282169" y="1097128"/>
                  </a:cubicBezTo>
                  <a:lnTo>
                    <a:pt x="283921" y="1090117"/>
                  </a:lnTo>
                  <a:cubicBezTo>
                    <a:pt x="286258" y="1087780"/>
                    <a:pt x="287426" y="1082523"/>
                    <a:pt x="287426" y="1074344"/>
                  </a:cubicBezTo>
                  <a:cubicBezTo>
                    <a:pt x="287426" y="1040460"/>
                    <a:pt x="288010" y="1014171"/>
                    <a:pt x="289179" y="995477"/>
                  </a:cubicBezTo>
                  <a:lnTo>
                    <a:pt x="296189" y="890321"/>
                  </a:lnTo>
                  <a:cubicBezTo>
                    <a:pt x="290347" y="896163"/>
                    <a:pt x="288010" y="901421"/>
                    <a:pt x="289179" y="906094"/>
                  </a:cubicBezTo>
                  <a:cubicBezTo>
                    <a:pt x="290347" y="910768"/>
                    <a:pt x="289179" y="913105"/>
                    <a:pt x="285674" y="913105"/>
                  </a:cubicBezTo>
                  <a:cubicBezTo>
                    <a:pt x="282169" y="913105"/>
                    <a:pt x="276327" y="914273"/>
                    <a:pt x="268148" y="916610"/>
                  </a:cubicBezTo>
                  <a:cubicBezTo>
                    <a:pt x="264643" y="916610"/>
                    <a:pt x="262890" y="918362"/>
                    <a:pt x="262890" y="921868"/>
                  </a:cubicBezTo>
                  <a:cubicBezTo>
                    <a:pt x="262890" y="923036"/>
                    <a:pt x="262306" y="925373"/>
                    <a:pt x="261137" y="928878"/>
                  </a:cubicBezTo>
                  <a:cubicBezTo>
                    <a:pt x="259969" y="932383"/>
                    <a:pt x="259385" y="934720"/>
                    <a:pt x="259385" y="935889"/>
                  </a:cubicBezTo>
                  <a:cubicBezTo>
                    <a:pt x="259385" y="940562"/>
                    <a:pt x="256464" y="943483"/>
                    <a:pt x="250622" y="944651"/>
                  </a:cubicBezTo>
                  <a:cubicBezTo>
                    <a:pt x="248285" y="945820"/>
                    <a:pt x="244195" y="948741"/>
                    <a:pt x="238353" y="953415"/>
                  </a:cubicBezTo>
                  <a:cubicBezTo>
                    <a:pt x="231343" y="955751"/>
                    <a:pt x="226085" y="955751"/>
                    <a:pt x="222580" y="953415"/>
                  </a:cubicBezTo>
                  <a:lnTo>
                    <a:pt x="213817" y="953415"/>
                  </a:lnTo>
                  <a:cubicBezTo>
                    <a:pt x="211480" y="954583"/>
                    <a:pt x="210020" y="956043"/>
                    <a:pt x="209436" y="957796"/>
                  </a:cubicBezTo>
                  <a:cubicBezTo>
                    <a:pt x="208851" y="959549"/>
                    <a:pt x="208559" y="960425"/>
                    <a:pt x="208559" y="960425"/>
                  </a:cubicBezTo>
                  <a:cubicBezTo>
                    <a:pt x="205054" y="959256"/>
                    <a:pt x="202133" y="958088"/>
                    <a:pt x="199796" y="956920"/>
                  </a:cubicBezTo>
                  <a:cubicBezTo>
                    <a:pt x="197460" y="955751"/>
                    <a:pt x="195123" y="954583"/>
                    <a:pt x="192786" y="953415"/>
                  </a:cubicBezTo>
                  <a:cubicBezTo>
                    <a:pt x="184607" y="953415"/>
                    <a:pt x="178181" y="951662"/>
                    <a:pt x="173507" y="948157"/>
                  </a:cubicBezTo>
                  <a:cubicBezTo>
                    <a:pt x="174676" y="950493"/>
                    <a:pt x="176136" y="952538"/>
                    <a:pt x="177889" y="954291"/>
                  </a:cubicBezTo>
                  <a:cubicBezTo>
                    <a:pt x="179641" y="956043"/>
                    <a:pt x="180518" y="958088"/>
                    <a:pt x="180518" y="960425"/>
                  </a:cubicBezTo>
                  <a:lnTo>
                    <a:pt x="170002" y="953415"/>
                  </a:lnTo>
                  <a:cubicBezTo>
                    <a:pt x="166497" y="946404"/>
                    <a:pt x="162992" y="946404"/>
                    <a:pt x="159486" y="953415"/>
                  </a:cubicBezTo>
                  <a:cubicBezTo>
                    <a:pt x="158318" y="947572"/>
                    <a:pt x="155981" y="943191"/>
                    <a:pt x="152476" y="940270"/>
                  </a:cubicBezTo>
                  <a:cubicBezTo>
                    <a:pt x="148971" y="937349"/>
                    <a:pt x="146634" y="935889"/>
                    <a:pt x="145466" y="935889"/>
                  </a:cubicBezTo>
                  <a:cubicBezTo>
                    <a:pt x="140792" y="931215"/>
                    <a:pt x="136703" y="929462"/>
                    <a:pt x="133198" y="930631"/>
                  </a:cubicBezTo>
                  <a:cubicBezTo>
                    <a:pt x="134366" y="924789"/>
                    <a:pt x="131445" y="921868"/>
                    <a:pt x="124435" y="921868"/>
                  </a:cubicBezTo>
                  <a:lnTo>
                    <a:pt x="115671" y="911352"/>
                  </a:lnTo>
                  <a:cubicBezTo>
                    <a:pt x="115671" y="910184"/>
                    <a:pt x="114795" y="909307"/>
                    <a:pt x="113043" y="908723"/>
                  </a:cubicBezTo>
                  <a:cubicBezTo>
                    <a:pt x="111290" y="908139"/>
                    <a:pt x="109245" y="908431"/>
                    <a:pt x="106909" y="909599"/>
                  </a:cubicBezTo>
                  <a:lnTo>
                    <a:pt x="101651" y="907847"/>
                  </a:lnTo>
                  <a:lnTo>
                    <a:pt x="110414" y="906094"/>
                  </a:lnTo>
                  <a:lnTo>
                    <a:pt x="110414" y="904342"/>
                  </a:lnTo>
                  <a:cubicBezTo>
                    <a:pt x="106909" y="904342"/>
                    <a:pt x="103987" y="903758"/>
                    <a:pt x="101651" y="902589"/>
                  </a:cubicBezTo>
                  <a:cubicBezTo>
                    <a:pt x="93472" y="902589"/>
                    <a:pt x="88798" y="898500"/>
                    <a:pt x="87630" y="890321"/>
                  </a:cubicBezTo>
                  <a:cubicBezTo>
                    <a:pt x="87630" y="890321"/>
                    <a:pt x="86461" y="889152"/>
                    <a:pt x="84125" y="886816"/>
                  </a:cubicBezTo>
                  <a:lnTo>
                    <a:pt x="66599" y="874548"/>
                  </a:lnTo>
                  <a:lnTo>
                    <a:pt x="64846" y="871042"/>
                  </a:lnTo>
                  <a:cubicBezTo>
                    <a:pt x="63677" y="864032"/>
                    <a:pt x="61341" y="859650"/>
                    <a:pt x="57836" y="857898"/>
                  </a:cubicBezTo>
                  <a:cubicBezTo>
                    <a:pt x="54331" y="856145"/>
                    <a:pt x="51994" y="854685"/>
                    <a:pt x="50826" y="853516"/>
                  </a:cubicBezTo>
                  <a:cubicBezTo>
                    <a:pt x="47320" y="851180"/>
                    <a:pt x="42647" y="847966"/>
                    <a:pt x="36805" y="843877"/>
                  </a:cubicBezTo>
                  <a:cubicBezTo>
                    <a:pt x="30963" y="839788"/>
                    <a:pt x="26289" y="834822"/>
                    <a:pt x="22784" y="828980"/>
                  </a:cubicBezTo>
                  <a:cubicBezTo>
                    <a:pt x="20447" y="827811"/>
                    <a:pt x="18110" y="824890"/>
                    <a:pt x="15774" y="820217"/>
                  </a:cubicBezTo>
                  <a:cubicBezTo>
                    <a:pt x="15774" y="820217"/>
                    <a:pt x="14021" y="818464"/>
                    <a:pt x="10516" y="814959"/>
                  </a:cubicBezTo>
                  <a:cubicBezTo>
                    <a:pt x="3505" y="805612"/>
                    <a:pt x="0" y="795096"/>
                    <a:pt x="0" y="783412"/>
                  </a:cubicBezTo>
                  <a:cubicBezTo>
                    <a:pt x="4674" y="783412"/>
                    <a:pt x="8179" y="782244"/>
                    <a:pt x="10516" y="779907"/>
                  </a:cubicBezTo>
                  <a:cubicBezTo>
                    <a:pt x="11684" y="778739"/>
                    <a:pt x="11976" y="777278"/>
                    <a:pt x="11392" y="775526"/>
                  </a:cubicBezTo>
                  <a:cubicBezTo>
                    <a:pt x="10807" y="773773"/>
                    <a:pt x="9347" y="772313"/>
                    <a:pt x="7010" y="771144"/>
                  </a:cubicBezTo>
                  <a:cubicBezTo>
                    <a:pt x="7010" y="768807"/>
                    <a:pt x="6426" y="765594"/>
                    <a:pt x="5258" y="761505"/>
                  </a:cubicBezTo>
                  <a:cubicBezTo>
                    <a:pt x="4089" y="757415"/>
                    <a:pt x="4089" y="754202"/>
                    <a:pt x="5258" y="751866"/>
                  </a:cubicBezTo>
                  <a:cubicBezTo>
                    <a:pt x="5258" y="744855"/>
                    <a:pt x="6426" y="740766"/>
                    <a:pt x="8763" y="739597"/>
                  </a:cubicBezTo>
                  <a:cubicBezTo>
                    <a:pt x="9931" y="738429"/>
                    <a:pt x="11392" y="737260"/>
                    <a:pt x="13145" y="736092"/>
                  </a:cubicBezTo>
                  <a:cubicBezTo>
                    <a:pt x="14897" y="734924"/>
                    <a:pt x="14605" y="732587"/>
                    <a:pt x="12268" y="729082"/>
                  </a:cubicBezTo>
                  <a:cubicBezTo>
                    <a:pt x="12268" y="727913"/>
                    <a:pt x="14021" y="722071"/>
                    <a:pt x="17526" y="711556"/>
                  </a:cubicBezTo>
                  <a:cubicBezTo>
                    <a:pt x="19863" y="712724"/>
                    <a:pt x="23368" y="713308"/>
                    <a:pt x="28042" y="713308"/>
                  </a:cubicBezTo>
                  <a:lnTo>
                    <a:pt x="24536" y="701040"/>
                  </a:lnTo>
                  <a:cubicBezTo>
                    <a:pt x="23368" y="698703"/>
                    <a:pt x="23368" y="696951"/>
                    <a:pt x="24536" y="695782"/>
                  </a:cubicBezTo>
                  <a:cubicBezTo>
                    <a:pt x="25705" y="694614"/>
                    <a:pt x="26873" y="694030"/>
                    <a:pt x="28042" y="694030"/>
                  </a:cubicBezTo>
                  <a:cubicBezTo>
                    <a:pt x="29210" y="697535"/>
                    <a:pt x="33300" y="699287"/>
                    <a:pt x="40310" y="699287"/>
                  </a:cubicBezTo>
                  <a:lnTo>
                    <a:pt x="47320" y="699287"/>
                  </a:lnTo>
                  <a:cubicBezTo>
                    <a:pt x="54331" y="699287"/>
                    <a:pt x="60172" y="699872"/>
                    <a:pt x="64846" y="701040"/>
                  </a:cubicBezTo>
                  <a:cubicBezTo>
                    <a:pt x="66015" y="702208"/>
                    <a:pt x="69520" y="702793"/>
                    <a:pt x="75362" y="702793"/>
                  </a:cubicBezTo>
                  <a:cubicBezTo>
                    <a:pt x="81203" y="702793"/>
                    <a:pt x="87046" y="701624"/>
                    <a:pt x="92888" y="699287"/>
                  </a:cubicBezTo>
                  <a:cubicBezTo>
                    <a:pt x="109245" y="694614"/>
                    <a:pt x="126771" y="685851"/>
                    <a:pt x="145466" y="672998"/>
                  </a:cubicBezTo>
                  <a:cubicBezTo>
                    <a:pt x="147802" y="672998"/>
                    <a:pt x="149555" y="672414"/>
                    <a:pt x="150724" y="671246"/>
                  </a:cubicBezTo>
                  <a:cubicBezTo>
                    <a:pt x="155397" y="671246"/>
                    <a:pt x="158318" y="670662"/>
                    <a:pt x="159486" y="669493"/>
                  </a:cubicBezTo>
                  <a:cubicBezTo>
                    <a:pt x="191033" y="649631"/>
                    <a:pt x="212065" y="637362"/>
                    <a:pt x="222580" y="632689"/>
                  </a:cubicBezTo>
                  <a:lnTo>
                    <a:pt x="254127" y="609905"/>
                  </a:lnTo>
                  <a:cubicBezTo>
                    <a:pt x="259969" y="607568"/>
                    <a:pt x="264643" y="603187"/>
                    <a:pt x="268148" y="596760"/>
                  </a:cubicBezTo>
                  <a:cubicBezTo>
                    <a:pt x="271653" y="590334"/>
                    <a:pt x="274574" y="586537"/>
                    <a:pt x="276911" y="585369"/>
                  </a:cubicBezTo>
                  <a:cubicBezTo>
                    <a:pt x="279247" y="580695"/>
                    <a:pt x="282752" y="570763"/>
                    <a:pt x="287426" y="555574"/>
                  </a:cubicBezTo>
                  <a:lnTo>
                    <a:pt x="296189" y="536296"/>
                  </a:lnTo>
                  <a:cubicBezTo>
                    <a:pt x="297358" y="532790"/>
                    <a:pt x="300278" y="529869"/>
                    <a:pt x="304952" y="527533"/>
                  </a:cubicBezTo>
                  <a:cubicBezTo>
                    <a:pt x="306121" y="527533"/>
                    <a:pt x="307873" y="526364"/>
                    <a:pt x="310210" y="524028"/>
                  </a:cubicBezTo>
                  <a:cubicBezTo>
                    <a:pt x="317220" y="520522"/>
                    <a:pt x="323062" y="515849"/>
                    <a:pt x="327736" y="510007"/>
                  </a:cubicBezTo>
                  <a:cubicBezTo>
                    <a:pt x="330073" y="507670"/>
                    <a:pt x="332994" y="506502"/>
                    <a:pt x="336499" y="506502"/>
                  </a:cubicBezTo>
                  <a:cubicBezTo>
                    <a:pt x="340004" y="505333"/>
                    <a:pt x="343802" y="502412"/>
                    <a:pt x="347891" y="497738"/>
                  </a:cubicBezTo>
                  <a:cubicBezTo>
                    <a:pt x="351980" y="493065"/>
                    <a:pt x="369214" y="487807"/>
                    <a:pt x="399593" y="481965"/>
                  </a:cubicBezTo>
                  <a:lnTo>
                    <a:pt x="415366" y="494233"/>
                  </a:lnTo>
                  <a:cubicBezTo>
                    <a:pt x="425882" y="503581"/>
                    <a:pt x="434645" y="510883"/>
                    <a:pt x="441655" y="516141"/>
                  </a:cubicBezTo>
                  <a:cubicBezTo>
                    <a:pt x="448666" y="521399"/>
                    <a:pt x="455092" y="524612"/>
                    <a:pt x="460934" y="525780"/>
                  </a:cubicBezTo>
                  <a:cubicBezTo>
                    <a:pt x="463270" y="525780"/>
                    <a:pt x="464439" y="525196"/>
                    <a:pt x="464439" y="524028"/>
                  </a:cubicBezTo>
                  <a:cubicBezTo>
                    <a:pt x="472618" y="521691"/>
                    <a:pt x="478460" y="522275"/>
                    <a:pt x="481965" y="525780"/>
                  </a:cubicBezTo>
                  <a:cubicBezTo>
                    <a:pt x="488975" y="532790"/>
                    <a:pt x="497154" y="536296"/>
                    <a:pt x="506501" y="536296"/>
                  </a:cubicBezTo>
                  <a:cubicBezTo>
                    <a:pt x="510007" y="536296"/>
                    <a:pt x="512343" y="536880"/>
                    <a:pt x="513512" y="538048"/>
                  </a:cubicBezTo>
                  <a:cubicBezTo>
                    <a:pt x="513512" y="538048"/>
                    <a:pt x="514680" y="538048"/>
                    <a:pt x="517017" y="538048"/>
                  </a:cubicBezTo>
                  <a:cubicBezTo>
                    <a:pt x="519353" y="538048"/>
                    <a:pt x="520522" y="540385"/>
                    <a:pt x="520522" y="545059"/>
                  </a:cubicBezTo>
                  <a:lnTo>
                    <a:pt x="524027" y="555574"/>
                  </a:lnTo>
                  <a:lnTo>
                    <a:pt x="522275" y="555574"/>
                  </a:lnTo>
                  <a:cubicBezTo>
                    <a:pt x="519938" y="555574"/>
                    <a:pt x="520522" y="555866"/>
                    <a:pt x="524027" y="556451"/>
                  </a:cubicBezTo>
                  <a:cubicBezTo>
                    <a:pt x="527533" y="557035"/>
                    <a:pt x="529869" y="557911"/>
                    <a:pt x="531038" y="559079"/>
                  </a:cubicBezTo>
                  <a:lnTo>
                    <a:pt x="531038" y="557327"/>
                  </a:lnTo>
                  <a:lnTo>
                    <a:pt x="541553" y="555574"/>
                  </a:lnTo>
                  <a:cubicBezTo>
                    <a:pt x="545059" y="555574"/>
                    <a:pt x="547395" y="553822"/>
                    <a:pt x="548564" y="550317"/>
                  </a:cubicBezTo>
                  <a:cubicBezTo>
                    <a:pt x="555574" y="552653"/>
                    <a:pt x="559663" y="554698"/>
                    <a:pt x="560832" y="556451"/>
                  </a:cubicBezTo>
                  <a:cubicBezTo>
                    <a:pt x="562001" y="558203"/>
                    <a:pt x="560248" y="561416"/>
                    <a:pt x="555574" y="566090"/>
                  </a:cubicBezTo>
                  <a:cubicBezTo>
                    <a:pt x="555574" y="568427"/>
                    <a:pt x="554990" y="570763"/>
                    <a:pt x="553821" y="573100"/>
                  </a:cubicBezTo>
                  <a:cubicBezTo>
                    <a:pt x="552653" y="575437"/>
                    <a:pt x="551485" y="578358"/>
                    <a:pt x="550316" y="581863"/>
                  </a:cubicBezTo>
                  <a:lnTo>
                    <a:pt x="571348" y="587121"/>
                  </a:lnTo>
                  <a:cubicBezTo>
                    <a:pt x="570179" y="590626"/>
                    <a:pt x="568719" y="594131"/>
                    <a:pt x="566966" y="597637"/>
                  </a:cubicBezTo>
                  <a:cubicBezTo>
                    <a:pt x="565213" y="601142"/>
                    <a:pt x="563753" y="605231"/>
                    <a:pt x="562585" y="609905"/>
                  </a:cubicBezTo>
                  <a:cubicBezTo>
                    <a:pt x="566090" y="611073"/>
                    <a:pt x="567842" y="613410"/>
                    <a:pt x="567842" y="616915"/>
                  </a:cubicBezTo>
                  <a:cubicBezTo>
                    <a:pt x="569011" y="618084"/>
                    <a:pt x="569302" y="619544"/>
                    <a:pt x="568719" y="621297"/>
                  </a:cubicBezTo>
                  <a:cubicBezTo>
                    <a:pt x="568134" y="623049"/>
                    <a:pt x="567842" y="624510"/>
                    <a:pt x="567842" y="625678"/>
                  </a:cubicBezTo>
                  <a:lnTo>
                    <a:pt x="574853" y="627431"/>
                  </a:lnTo>
                  <a:cubicBezTo>
                    <a:pt x="577189" y="627431"/>
                    <a:pt x="578358" y="628599"/>
                    <a:pt x="578358" y="630936"/>
                  </a:cubicBezTo>
                  <a:cubicBezTo>
                    <a:pt x="578358" y="633273"/>
                    <a:pt x="577773" y="635025"/>
                    <a:pt x="576605" y="636194"/>
                  </a:cubicBezTo>
                  <a:cubicBezTo>
                    <a:pt x="576605" y="636194"/>
                    <a:pt x="574268" y="637946"/>
                    <a:pt x="569595" y="641452"/>
                  </a:cubicBezTo>
                  <a:lnTo>
                    <a:pt x="567842" y="641452"/>
                  </a:lnTo>
                  <a:lnTo>
                    <a:pt x="567842" y="639699"/>
                  </a:lnTo>
                  <a:cubicBezTo>
                    <a:pt x="567842" y="639699"/>
                    <a:pt x="566966" y="641452"/>
                    <a:pt x="565213" y="644957"/>
                  </a:cubicBezTo>
                  <a:cubicBezTo>
                    <a:pt x="563461" y="648462"/>
                    <a:pt x="562001" y="650799"/>
                    <a:pt x="560832" y="651967"/>
                  </a:cubicBezTo>
                  <a:cubicBezTo>
                    <a:pt x="556158" y="651967"/>
                    <a:pt x="553529" y="653428"/>
                    <a:pt x="552945" y="656349"/>
                  </a:cubicBezTo>
                  <a:cubicBezTo>
                    <a:pt x="552361" y="659270"/>
                    <a:pt x="552069" y="661314"/>
                    <a:pt x="552069" y="662483"/>
                  </a:cubicBezTo>
                  <a:cubicBezTo>
                    <a:pt x="554406" y="663651"/>
                    <a:pt x="556743" y="664820"/>
                    <a:pt x="559079" y="665988"/>
                  </a:cubicBezTo>
                  <a:cubicBezTo>
                    <a:pt x="561416" y="667156"/>
                    <a:pt x="563169" y="667741"/>
                    <a:pt x="564337" y="667741"/>
                  </a:cubicBezTo>
                  <a:lnTo>
                    <a:pt x="548564" y="678256"/>
                  </a:lnTo>
                  <a:cubicBezTo>
                    <a:pt x="552069" y="688772"/>
                    <a:pt x="554406" y="695782"/>
                    <a:pt x="555574" y="699287"/>
                  </a:cubicBezTo>
                  <a:cubicBezTo>
                    <a:pt x="561416" y="701624"/>
                    <a:pt x="561416" y="706298"/>
                    <a:pt x="555574" y="713308"/>
                  </a:cubicBezTo>
                  <a:lnTo>
                    <a:pt x="552069" y="711556"/>
                  </a:lnTo>
                  <a:cubicBezTo>
                    <a:pt x="552069" y="711556"/>
                    <a:pt x="551777" y="711848"/>
                    <a:pt x="551193" y="712432"/>
                  </a:cubicBezTo>
                  <a:cubicBezTo>
                    <a:pt x="550609" y="713016"/>
                    <a:pt x="550316" y="713308"/>
                    <a:pt x="550316" y="713308"/>
                  </a:cubicBezTo>
                  <a:lnTo>
                    <a:pt x="555574" y="725576"/>
                  </a:lnTo>
                  <a:cubicBezTo>
                    <a:pt x="552069" y="727913"/>
                    <a:pt x="549732" y="730250"/>
                    <a:pt x="548564" y="732587"/>
                  </a:cubicBezTo>
                  <a:lnTo>
                    <a:pt x="548564" y="736092"/>
                  </a:lnTo>
                  <a:cubicBezTo>
                    <a:pt x="553237" y="739597"/>
                    <a:pt x="555574" y="743687"/>
                    <a:pt x="555574" y="748360"/>
                  </a:cubicBezTo>
                  <a:lnTo>
                    <a:pt x="553821" y="762381"/>
                  </a:lnTo>
                  <a:cubicBezTo>
                    <a:pt x="553821" y="764718"/>
                    <a:pt x="552069" y="767055"/>
                    <a:pt x="548564" y="769391"/>
                  </a:cubicBezTo>
                  <a:lnTo>
                    <a:pt x="543306" y="779907"/>
                  </a:lnTo>
                  <a:cubicBezTo>
                    <a:pt x="542137" y="782244"/>
                    <a:pt x="539801" y="784581"/>
                    <a:pt x="536295" y="786917"/>
                  </a:cubicBezTo>
                  <a:cubicBezTo>
                    <a:pt x="528117" y="789254"/>
                    <a:pt x="521106" y="795681"/>
                    <a:pt x="515264" y="806196"/>
                  </a:cubicBezTo>
                  <a:lnTo>
                    <a:pt x="513512" y="800938"/>
                  </a:lnTo>
                  <a:cubicBezTo>
                    <a:pt x="508838" y="804444"/>
                    <a:pt x="505333" y="806780"/>
                    <a:pt x="502996" y="807949"/>
                  </a:cubicBezTo>
                  <a:cubicBezTo>
                    <a:pt x="505333" y="807949"/>
                    <a:pt x="506501" y="808533"/>
                    <a:pt x="506501" y="809701"/>
                  </a:cubicBezTo>
                  <a:lnTo>
                    <a:pt x="502996" y="813207"/>
                  </a:lnTo>
                  <a:cubicBezTo>
                    <a:pt x="498322" y="813207"/>
                    <a:pt x="495402" y="814083"/>
                    <a:pt x="494233" y="815835"/>
                  </a:cubicBezTo>
                  <a:cubicBezTo>
                    <a:pt x="493065" y="817588"/>
                    <a:pt x="492480" y="819048"/>
                    <a:pt x="492480" y="820217"/>
                  </a:cubicBezTo>
                  <a:cubicBezTo>
                    <a:pt x="492480" y="828396"/>
                    <a:pt x="491312" y="835406"/>
                    <a:pt x="488975" y="841248"/>
                  </a:cubicBezTo>
                  <a:cubicBezTo>
                    <a:pt x="488975" y="836575"/>
                    <a:pt x="489559" y="831317"/>
                    <a:pt x="490728" y="825475"/>
                  </a:cubicBezTo>
                  <a:cubicBezTo>
                    <a:pt x="489559" y="826643"/>
                    <a:pt x="487807" y="829564"/>
                    <a:pt x="485470" y="834238"/>
                  </a:cubicBezTo>
                  <a:cubicBezTo>
                    <a:pt x="483134" y="838911"/>
                    <a:pt x="481965" y="842417"/>
                    <a:pt x="481965" y="844753"/>
                  </a:cubicBezTo>
                  <a:cubicBezTo>
                    <a:pt x="479628" y="845922"/>
                    <a:pt x="478460" y="847674"/>
                    <a:pt x="478460" y="850011"/>
                  </a:cubicBezTo>
                  <a:cubicBezTo>
                    <a:pt x="477291" y="860527"/>
                    <a:pt x="474662" y="870166"/>
                    <a:pt x="470573" y="878929"/>
                  </a:cubicBezTo>
                  <a:cubicBezTo>
                    <a:pt x="466484" y="887692"/>
                    <a:pt x="463855" y="896163"/>
                    <a:pt x="462686" y="904342"/>
                  </a:cubicBezTo>
                  <a:cubicBezTo>
                    <a:pt x="459181" y="920699"/>
                    <a:pt x="456260" y="946988"/>
                    <a:pt x="453923" y="983209"/>
                  </a:cubicBezTo>
                  <a:cubicBezTo>
                    <a:pt x="453339" y="985545"/>
                    <a:pt x="452901" y="988832"/>
                    <a:pt x="452609" y="993067"/>
                  </a:cubicBezTo>
                  <a:lnTo>
                    <a:pt x="452459" y="998384"/>
                  </a:lnTo>
                  <a:lnTo>
                    <a:pt x="466192" y="988466"/>
                  </a:lnTo>
                  <a:cubicBezTo>
                    <a:pt x="476707" y="981456"/>
                    <a:pt x="499491" y="963346"/>
                    <a:pt x="534543" y="934136"/>
                  </a:cubicBezTo>
                  <a:lnTo>
                    <a:pt x="644957" y="834238"/>
                  </a:lnTo>
                  <a:lnTo>
                    <a:pt x="665988" y="809701"/>
                  </a:lnTo>
                  <a:cubicBezTo>
                    <a:pt x="670661" y="807364"/>
                    <a:pt x="673582" y="805028"/>
                    <a:pt x="674751" y="802691"/>
                  </a:cubicBezTo>
                  <a:cubicBezTo>
                    <a:pt x="675919" y="802691"/>
                    <a:pt x="677088" y="802983"/>
                    <a:pt x="678256" y="803567"/>
                  </a:cubicBezTo>
                  <a:cubicBezTo>
                    <a:pt x="679425" y="804151"/>
                    <a:pt x="681177" y="804444"/>
                    <a:pt x="683513" y="804444"/>
                  </a:cubicBezTo>
                  <a:lnTo>
                    <a:pt x="671246" y="814959"/>
                  </a:lnTo>
                  <a:cubicBezTo>
                    <a:pt x="673582" y="814959"/>
                    <a:pt x="674751" y="815543"/>
                    <a:pt x="674751" y="816712"/>
                  </a:cubicBezTo>
                  <a:cubicBezTo>
                    <a:pt x="672414" y="817880"/>
                    <a:pt x="670661" y="819633"/>
                    <a:pt x="669493" y="821970"/>
                  </a:cubicBezTo>
                  <a:cubicBezTo>
                    <a:pt x="668324" y="824306"/>
                    <a:pt x="666572" y="826643"/>
                    <a:pt x="664235" y="828980"/>
                  </a:cubicBezTo>
                  <a:cubicBezTo>
                    <a:pt x="660730" y="835990"/>
                    <a:pt x="657225" y="841248"/>
                    <a:pt x="653719" y="844753"/>
                  </a:cubicBezTo>
                  <a:cubicBezTo>
                    <a:pt x="652551" y="845922"/>
                    <a:pt x="651090" y="846506"/>
                    <a:pt x="649338" y="846506"/>
                  </a:cubicBezTo>
                  <a:cubicBezTo>
                    <a:pt x="647585" y="846506"/>
                    <a:pt x="646125" y="847674"/>
                    <a:pt x="644957" y="850011"/>
                  </a:cubicBezTo>
                  <a:cubicBezTo>
                    <a:pt x="644957" y="852348"/>
                    <a:pt x="644957" y="854101"/>
                    <a:pt x="644957" y="855269"/>
                  </a:cubicBezTo>
                  <a:cubicBezTo>
                    <a:pt x="644957" y="856437"/>
                    <a:pt x="644372" y="858190"/>
                    <a:pt x="643204" y="860527"/>
                  </a:cubicBezTo>
                  <a:cubicBezTo>
                    <a:pt x="639699" y="862864"/>
                    <a:pt x="637362" y="865200"/>
                    <a:pt x="636194" y="867537"/>
                  </a:cubicBezTo>
                  <a:cubicBezTo>
                    <a:pt x="635025" y="869874"/>
                    <a:pt x="633857" y="871042"/>
                    <a:pt x="632688" y="871042"/>
                  </a:cubicBezTo>
                  <a:lnTo>
                    <a:pt x="637946" y="871042"/>
                  </a:lnTo>
                  <a:cubicBezTo>
                    <a:pt x="634441" y="873379"/>
                    <a:pt x="632104" y="874548"/>
                    <a:pt x="630936" y="874548"/>
                  </a:cubicBezTo>
                  <a:cubicBezTo>
                    <a:pt x="630936" y="874548"/>
                    <a:pt x="631228" y="874840"/>
                    <a:pt x="631812" y="875424"/>
                  </a:cubicBezTo>
                  <a:cubicBezTo>
                    <a:pt x="632396" y="876008"/>
                    <a:pt x="632688" y="876300"/>
                    <a:pt x="632688" y="876300"/>
                  </a:cubicBezTo>
                  <a:lnTo>
                    <a:pt x="639699" y="874548"/>
                  </a:lnTo>
                  <a:cubicBezTo>
                    <a:pt x="638530" y="876884"/>
                    <a:pt x="633857" y="879221"/>
                    <a:pt x="625678" y="881558"/>
                  </a:cubicBezTo>
                  <a:lnTo>
                    <a:pt x="632688" y="885063"/>
                  </a:lnTo>
                  <a:cubicBezTo>
                    <a:pt x="630352" y="886231"/>
                    <a:pt x="626262" y="890905"/>
                    <a:pt x="620420" y="899084"/>
                  </a:cubicBezTo>
                  <a:cubicBezTo>
                    <a:pt x="620420" y="903758"/>
                    <a:pt x="619252" y="906094"/>
                    <a:pt x="616915" y="906094"/>
                  </a:cubicBezTo>
                  <a:cubicBezTo>
                    <a:pt x="614578" y="907263"/>
                    <a:pt x="612534" y="909307"/>
                    <a:pt x="610781" y="912228"/>
                  </a:cubicBezTo>
                  <a:cubicBezTo>
                    <a:pt x="609029" y="915149"/>
                    <a:pt x="607568" y="917194"/>
                    <a:pt x="606400" y="918362"/>
                  </a:cubicBezTo>
                  <a:lnTo>
                    <a:pt x="608152" y="921868"/>
                  </a:lnTo>
                  <a:cubicBezTo>
                    <a:pt x="616331" y="913689"/>
                    <a:pt x="623049" y="906094"/>
                    <a:pt x="628307" y="899084"/>
                  </a:cubicBezTo>
                  <a:cubicBezTo>
                    <a:pt x="633565" y="892074"/>
                    <a:pt x="639114" y="886231"/>
                    <a:pt x="644957" y="881558"/>
                  </a:cubicBezTo>
                  <a:lnTo>
                    <a:pt x="644957" y="888568"/>
                  </a:lnTo>
                  <a:cubicBezTo>
                    <a:pt x="644957" y="888568"/>
                    <a:pt x="642620" y="890905"/>
                    <a:pt x="637946" y="895579"/>
                  </a:cubicBezTo>
                  <a:cubicBezTo>
                    <a:pt x="637946" y="900252"/>
                    <a:pt x="636777" y="903173"/>
                    <a:pt x="634441" y="904342"/>
                  </a:cubicBezTo>
                  <a:cubicBezTo>
                    <a:pt x="633272" y="906678"/>
                    <a:pt x="632688" y="908431"/>
                    <a:pt x="632688" y="909599"/>
                  </a:cubicBezTo>
                  <a:cubicBezTo>
                    <a:pt x="632688" y="910768"/>
                    <a:pt x="632688" y="911936"/>
                    <a:pt x="632688" y="913105"/>
                  </a:cubicBezTo>
                  <a:cubicBezTo>
                    <a:pt x="632688" y="914273"/>
                    <a:pt x="632688" y="915442"/>
                    <a:pt x="632688" y="916610"/>
                  </a:cubicBezTo>
                  <a:cubicBezTo>
                    <a:pt x="628015" y="928294"/>
                    <a:pt x="623342" y="935304"/>
                    <a:pt x="618667" y="937641"/>
                  </a:cubicBezTo>
                  <a:lnTo>
                    <a:pt x="613410" y="941146"/>
                  </a:lnTo>
                  <a:lnTo>
                    <a:pt x="609905" y="942899"/>
                  </a:lnTo>
                  <a:lnTo>
                    <a:pt x="609905" y="946404"/>
                  </a:lnTo>
                  <a:cubicBezTo>
                    <a:pt x="609905" y="948741"/>
                    <a:pt x="607568" y="952830"/>
                    <a:pt x="602894" y="958672"/>
                  </a:cubicBezTo>
                  <a:lnTo>
                    <a:pt x="599389" y="955167"/>
                  </a:lnTo>
                  <a:lnTo>
                    <a:pt x="594131" y="962178"/>
                  </a:lnTo>
                  <a:lnTo>
                    <a:pt x="594131" y="963930"/>
                  </a:lnTo>
                  <a:cubicBezTo>
                    <a:pt x="594131" y="962762"/>
                    <a:pt x="595300" y="962178"/>
                    <a:pt x="597636" y="962178"/>
                  </a:cubicBezTo>
                  <a:lnTo>
                    <a:pt x="583616" y="981456"/>
                  </a:lnTo>
                  <a:lnTo>
                    <a:pt x="585368" y="983209"/>
                  </a:lnTo>
                  <a:lnTo>
                    <a:pt x="595884" y="969188"/>
                  </a:lnTo>
                  <a:lnTo>
                    <a:pt x="650214" y="902589"/>
                  </a:lnTo>
                  <a:cubicBezTo>
                    <a:pt x="652551" y="896747"/>
                    <a:pt x="654888" y="891489"/>
                    <a:pt x="657225" y="886816"/>
                  </a:cubicBezTo>
                  <a:cubicBezTo>
                    <a:pt x="659561" y="882142"/>
                    <a:pt x="663066" y="878637"/>
                    <a:pt x="667741" y="876300"/>
                  </a:cubicBezTo>
                  <a:cubicBezTo>
                    <a:pt x="667741" y="880974"/>
                    <a:pt x="668324" y="883895"/>
                    <a:pt x="669493" y="885063"/>
                  </a:cubicBezTo>
                  <a:cubicBezTo>
                    <a:pt x="669493" y="885063"/>
                    <a:pt x="668324" y="885063"/>
                    <a:pt x="665988" y="885063"/>
                  </a:cubicBezTo>
                  <a:cubicBezTo>
                    <a:pt x="663651" y="885063"/>
                    <a:pt x="663066" y="886231"/>
                    <a:pt x="664235" y="888568"/>
                  </a:cubicBezTo>
                  <a:cubicBezTo>
                    <a:pt x="664235" y="892074"/>
                    <a:pt x="666572" y="893826"/>
                    <a:pt x="671246" y="893826"/>
                  </a:cubicBezTo>
                  <a:cubicBezTo>
                    <a:pt x="670077" y="894995"/>
                    <a:pt x="668909" y="895579"/>
                    <a:pt x="667741" y="895579"/>
                  </a:cubicBezTo>
                  <a:cubicBezTo>
                    <a:pt x="666572" y="895579"/>
                    <a:pt x="664235" y="894995"/>
                    <a:pt x="660730" y="893826"/>
                  </a:cubicBezTo>
                  <a:cubicBezTo>
                    <a:pt x="660730" y="894995"/>
                    <a:pt x="659854" y="895579"/>
                    <a:pt x="658101" y="895579"/>
                  </a:cubicBezTo>
                  <a:cubicBezTo>
                    <a:pt x="656348" y="895579"/>
                    <a:pt x="656641" y="896747"/>
                    <a:pt x="658977" y="899084"/>
                  </a:cubicBezTo>
                  <a:cubicBezTo>
                    <a:pt x="658977" y="900252"/>
                    <a:pt x="658685" y="901421"/>
                    <a:pt x="658101" y="902589"/>
                  </a:cubicBezTo>
                  <a:cubicBezTo>
                    <a:pt x="657517" y="903758"/>
                    <a:pt x="657225" y="904342"/>
                    <a:pt x="657225" y="904342"/>
                  </a:cubicBezTo>
                  <a:cubicBezTo>
                    <a:pt x="653719" y="904342"/>
                    <a:pt x="651383" y="905218"/>
                    <a:pt x="650214" y="906971"/>
                  </a:cubicBezTo>
                  <a:cubicBezTo>
                    <a:pt x="649046" y="908723"/>
                    <a:pt x="647878" y="910184"/>
                    <a:pt x="646709" y="911352"/>
                  </a:cubicBezTo>
                  <a:cubicBezTo>
                    <a:pt x="651383" y="916026"/>
                    <a:pt x="655472" y="916026"/>
                    <a:pt x="658977" y="911352"/>
                  </a:cubicBezTo>
                  <a:lnTo>
                    <a:pt x="658977" y="913105"/>
                  </a:lnTo>
                  <a:cubicBezTo>
                    <a:pt x="658977" y="916610"/>
                    <a:pt x="658394" y="918362"/>
                    <a:pt x="657225" y="918362"/>
                  </a:cubicBezTo>
                  <a:cubicBezTo>
                    <a:pt x="656056" y="920699"/>
                    <a:pt x="654888" y="923620"/>
                    <a:pt x="653719" y="927125"/>
                  </a:cubicBezTo>
                  <a:cubicBezTo>
                    <a:pt x="652551" y="930631"/>
                    <a:pt x="650799" y="932968"/>
                    <a:pt x="648462" y="934136"/>
                  </a:cubicBezTo>
                  <a:cubicBezTo>
                    <a:pt x="644957" y="937641"/>
                    <a:pt x="642620" y="941146"/>
                    <a:pt x="641452" y="944651"/>
                  </a:cubicBezTo>
                  <a:cubicBezTo>
                    <a:pt x="639114" y="951662"/>
                    <a:pt x="635025" y="955751"/>
                    <a:pt x="629183" y="956920"/>
                  </a:cubicBezTo>
                  <a:lnTo>
                    <a:pt x="632688" y="958672"/>
                  </a:lnTo>
                  <a:cubicBezTo>
                    <a:pt x="632688" y="959841"/>
                    <a:pt x="630936" y="960425"/>
                    <a:pt x="627430" y="960425"/>
                  </a:cubicBezTo>
                  <a:lnTo>
                    <a:pt x="630936" y="963930"/>
                  </a:lnTo>
                  <a:lnTo>
                    <a:pt x="622173" y="963930"/>
                  </a:lnTo>
                  <a:cubicBezTo>
                    <a:pt x="622173" y="966267"/>
                    <a:pt x="623049" y="967727"/>
                    <a:pt x="624802" y="968312"/>
                  </a:cubicBezTo>
                  <a:cubicBezTo>
                    <a:pt x="626554" y="968896"/>
                    <a:pt x="628015" y="969772"/>
                    <a:pt x="629183" y="970941"/>
                  </a:cubicBezTo>
                  <a:lnTo>
                    <a:pt x="627430" y="972693"/>
                  </a:lnTo>
                  <a:cubicBezTo>
                    <a:pt x="626262" y="970356"/>
                    <a:pt x="625094" y="969772"/>
                    <a:pt x="623925" y="970941"/>
                  </a:cubicBezTo>
                  <a:cubicBezTo>
                    <a:pt x="622757" y="972109"/>
                    <a:pt x="621589" y="972693"/>
                    <a:pt x="620420" y="972693"/>
                  </a:cubicBezTo>
                  <a:lnTo>
                    <a:pt x="622173" y="972693"/>
                  </a:lnTo>
                  <a:cubicBezTo>
                    <a:pt x="619836" y="975030"/>
                    <a:pt x="617499" y="979703"/>
                    <a:pt x="615162" y="986714"/>
                  </a:cubicBezTo>
                  <a:cubicBezTo>
                    <a:pt x="615162" y="987882"/>
                    <a:pt x="616331" y="988466"/>
                    <a:pt x="618667" y="988466"/>
                  </a:cubicBezTo>
                  <a:cubicBezTo>
                    <a:pt x="617499" y="988466"/>
                    <a:pt x="615747" y="988759"/>
                    <a:pt x="613410" y="989343"/>
                  </a:cubicBezTo>
                  <a:cubicBezTo>
                    <a:pt x="611073" y="989927"/>
                    <a:pt x="610489" y="991972"/>
                    <a:pt x="611657" y="995477"/>
                  </a:cubicBezTo>
                  <a:cubicBezTo>
                    <a:pt x="610489" y="996645"/>
                    <a:pt x="609320" y="997814"/>
                    <a:pt x="608152" y="998982"/>
                  </a:cubicBezTo>
                  <a:cubicBezTo>
                    <a:pt x="606983" y="1000150"/>
                    <a:pt x="605815" y="1000735"/>
                    <a:pt x="604647" y="1000735"/>
                  </a:cubicBezTo>
                  <a:cubicBezTo>
                    <a:pt x="599973" y="1000735"/>
                    <a:pt x="596468" y="1004240"/>
                    <a:pt x="594131" y="1011250"/>
                  </a:cubicBezTo>
                  <a:cubicBezTo>
                    <a:pt x="596468" y="1013587"/>
                    <a:pt x="597636" y="1014755"/>
                    <a:pt x="597636" y="1014755"/>
                  </a:cubicBezTo>
                  <a:lnTo>
                    <a:pt x="592378" y="1020013"/>
                  </a:lnTo>
                  <a:lnTo>
                    <a:pt x="597636" y="1027024"/>
                  </a:lnTo>
                  <a:cubicBezTo>
                    <a:pt x="595300" y="1030529"/>
                    <a:pt x="592963" y="1034034"/>
                    <a:pt x="590626" y="1037539"/>
                  </a:cubicBezTo>
                  <a:cubicBezTo>
                    <a:pt x="588289" y="1041045"/>
                    <a:pt x="585952" y="1044550"/>
                    <a:pt x="583616" y="1048055"/>
                  </a:cubicBezTo>
                  <a:cubicBezTo>
                    <a:pt x="578942" y="1049223"/>
                    <a:pt x="574268" y="1053313"/>
                    <a:pt x="569595" y="1060323"/>
                  </a:cubicBezTo>
                  <a:cubicBezTo>
                    <a:pt x="569595" y="1060323"/>
                    <a:pt x="569302" y="1060615"/>
                    <a:pt x="568719" y="1061199"/>
                  </a:cubicBezTo>
                  <a:cubicBezTo>
                    <a:pt x="568134" y="1061784"/>
                    <a:pt x="567842" y="1062076"/>
                    <a:pt x="567842" y="1062076"/>
                  </a:cubicBezTo>
                  <a:cubicBezTo>
                    <a:pt x="566674" y="1065581"/>
                    <a:pt x="562585" y="1070839"/>
                    <a:pt x="555574" y="1077849"/>
                  </a:cubicBezTo>
                  <a:cubicBezTo>
                    <a:pt x="548564" y="1084859"/>
                    <a:pt x="543890" y="1091286"/>
                    <a:pt x="541553" y="1097128"/>
                  </a:cubicBezTo>
                  <a:cubicBezTo>
                    <a:pt x="539217" y="1097128"/>
                    <a:pt x="536880" y="1098880"/>
                    <a:pt x="534543" y="1102386"/>
                  </a:cubicBezTo>
                  <a:cubicBezTo>
                    <a:pt x="531038" y="1107059"/>
                    <a:pt x="525196" y="1115238"/>
                    <a:pt x="517017" y="1126922"/>
                  </a:cubicBezTo>
                  <a:cubicBezTo>
                    <a:pt x="519353" y="1126922"/>
                    <a:pt x="520522" y="1128090"/>
                    <a:pt x="520522" y="1130427"/>
                  </a:cubicBezTo>
                  <a:lnTo>
                    <a:pt x="520522" y="1132180"/>
                  </a:lnTo>
                  <a:cubicBezTo>
                    <a:pt x="522859" y="1129843"/>
                    <a:pt x="524027" y="1128674"/>
                    <a:pt x="524027" y="1128674"/>
                  </a:cubicBezTo>
                  <a:cubicBezTo>
                    <a:pt x="529869" y="1122832"/>
                    <a:pt x="536880" y="1114654"/>
                    <a:pt x="545059" y="1104138"/>
                  </a:cubicBezTo>
                  <a:lnTo>
                    <a:pt x="550316" y="1104138"/>
                  </a:lnTo>
                  <a:lnTo>
                    <a:pt x="541553" y="1114654"/>
                  </a:lnTo>
                  <a:cubicBezTo>
                    <a:pt x="541553" y="1115822"/>
                    <a:pt x="540969" y="1118159"/>
                    <a:pt x="539801" y="1121664"/>
                  </a:cubicBezTo>
                  <a:cubicBezTo>
                    <a:pt x="538632" y="1125169"/>
                    <a:pt x="536295" y="1127506"/>
                    <a:pt x="532790" y="1128674"/>
                  </a:cubicBezTo>
                  <a:cubicBezTo>
                    <a:pt x="532790" y="1129843"/>
                    <a:pt x="533083" y="1131011"/>
                    <a:pt x="533667" y="1132180"/>
                  </a:cubicBezTo>
                  <a:cubicBezTo>
                    <a:pt x="534251" y="1133348"/>
                    <a:pt x="533959" y="1133932"/>
                    <a:pt x="532790" y="1133932"/>
                  </a:cubicBezTo>
                  <a:cubicBezTo>
                    <a:pt x="531622" y="1136269"/>
                    <a:pt x="530454" y="1137730"/>
                    <a:pt x="529285" y="1138314"/>
                  </a:cubicBezTo>
                  <a:cubicBezTo>
                    <a:pt x="528117" y="1138898"/>
                    <a:pt x="526948" y="1139774"/>
                    <a:pt x="525780" y="1140943"/>
                  </a:cubicBezTo>
                  <a:lnTo>
                    <a:pt x="527533" y="1142695"/>
                  </a:lnTo>
                  <a:lnTo>
                    <a:pt x="520522" y="1153211"/>
                  </a:lnTo>
                  <a:cubicBezTo>
                    <a:pt x="520522" y="1149706"/>
                    <a:pt x="519938" y="1147369"/>
                    <a:pt x="518769" y="1146200"/>
                  </a:cubicBezTo>
                  <a:cubicBezTo>
                    <a:pt x="517601" y="1149706"/>
                    <a:pt x="515848" y="1153211"/>
                    <a:pt x="513512" y="1156716"/>
                  </a:cubicBezTo>
                  <a:cubicBezTo>
                    <a:pt x="511175" y="1160221"/>
                    <a:pt x="509422" y="1163142"/>
                    <a:pt x="508254" y="1165479"/>
                  </a:cubicBezTo>
                  <a:cubicBezTo>
                    <a:pt x="508254" y="1166647"/>
                    <a:pt x="507670" y="1167816"/>
                    <a:pt x="506501" y="1168984"/>
                  </a:cubicBezTo>
                  <a:cubicBezTo>
                    <a:pt x="505333" y="1170153"/>
                    <a:pt x="504165" y="1170737"/>
                    <a:pt x="502996" y="1170737"/>
                  </a:cubicBezTo>
                  <a:cubicBezTo>
                    <a:pt x="502996" y="1171905"/>
                    <a:pt x="502412" y="1173074"/>
                    <a:pt x="501244" y="1174242"/>
                  </a:cubicBezTo>
                  <a:cubicBezTo>
                    <a:pt x="500075" y="1174242"/>
                    <a:pt x="498907" y="1174534"/>
                    <a:pt x="497738" y="1175118"/>
                  </a:cubicBezTo>
                  <a:cubicBezTo>
                    <a:pt x="496570" y="1175703"/>
                    <a:pt x="494817" y="1175995"/>
                    <a:pt x="492480" y="1175995"/>
                  </a:cubicBezTo>
                  <a:cubicBezTo>
                    <a:pt x="492480" y="1178331"/>
                    <a:pt x="491896" y="1179500"/>
                    <a:pt x="490728" y="1179500"/>
                  </a:cubicBezTo>
                  <a:cubicBezTo>
                    <a:pt x="498907" y="1179500"/>
                    <a:pt x="503580" y="1178331"/>
                    <a:pt x="504749" y="1175995"/>
                  </a:cubicBezTo>
                  <a:cubicBezTo>
                    <a:pt x="508254" y="1172489"/>
                    <a:pt x="511759" y="1170737"/>
                    <a:pt x="515264" y="1170737"/>
                  </a:cubicBezTo>
                  <a:lnTo>
                    <a:pt x="517017" y="1167232"/>
                  </a:lnTo>
                  <a:cubicBezTo>
                    <a:pt x="519353" y="1167232"/>
                    <a:pt x="521982" y="1165771"/>
                    <a:pt x="524904" y="1162850"/>
                  </a:cubicBezTo>
                  <a:cubicBezTo>
                    <a:pt x="527825" y="1159929"/>
                    <a:pt x="530454" y="1157300"/>
                    <a:pt x="532790" y="1154963"/>
                  </a:cubicBezTo>
                  <a:cubicBezTo>
                    <a:pt x="536295" y="1149121"/>
                    <a:pt x="539217" y="1145032"/>
                    <a:pt x="541553" y="1142695"/>
                  </a:cubicBezTo>
                  <a:lnTo>
                    <a:pt x="545059" y="1142695"/>
                  </a:lnTo>
                  <a:lnTo>
                    <a:pt x="541553" y="1153211"/>
                  </a:lnTo>
                  <a:cubicBezTo>
                    <a:pt x="536880" y="1155548"/>
                    <a:pt x="533374" y="1158761"/>
                    <a:pt x="531038" y="1162850"/>
                  </a:cubicBezTo>
                  <a:cubicBezTo>
                    <a:pt x="528701" y="1166940"/>
                    <a:pt x="526948" y="1170153"/>
                    <a:pt x="525780" y="1172489"/>
                  </a:cubicBezTo>
                  <a:cubicBezTo>
                    <a:pt x="524611" y="1177163"/>
                    <a:pt x="521106" y="1183005"/>
                    <a:pt x="515264" y="1190016"/>
                  </a:cubicBezTo>
                  <a:lnTo>
                    <a:pt x="511759" y="1191768"/>
                  </a:lnTo>
                  <a:lnTo>
                    <a:pt x="517017" y="1193521"/>
                  </a:lnTo>
                  <a:cubicBezTo>
                    <a:pt x="514680" y="1195857"/>
                    <a:pt x="512051" y="1197902"/>
                    <a:pt x="509130" y="1199655"/>
                  </a:cubicBezTo>
                  <a:cubicBezTo>
                    <a:pt x="506209" y="1201407"/>
                    <a:pt x="504165" y="1202868"/>
                    <a:pt x="502996" y="1204036"/>
                  </a:cubicBezTo>
                  <a:cubicBezTo>
                    <a:pt x="501827" y="1205205"/>
                    <a:pt x="499491" y="1207249"/>
                    <a:pt x="495986" y="1210170"/>
                  </a:cubicBezTo>
                  <a:cubicBezTo>
                    <a:pt x="492480" y="1213091"/>
                    <a:pt x="491312" y="1216304"/>
                    <a:pt x="492480" y="1219810"/>
                  </a:cubicBezTo>
                  <a:cubicBezTo>
                    <a:pt x="497154" y="1217473"/>
                    <a:pt x="501536" y="1214260"/>
                    <a:pt x="505625" y="1210170"/>
                  </a:cubicBezTo>
                  <a:cubicBezTo>
                    <a:pt x="509714" y="1206081"/>
                    <a:pt x="513512" y="1202284"/>
                    <a:pt x="517017" y="1198778"/>
                  </a:cubicBezTo>
                  <a:cubicBezTo>
                    <a:pt x="517017" y="1199947"/>
                    <a:pt x="517017" y="1200823"/>
                    <a:pt x="517017" y="1201407"/>
                  </a:cubicBezTo>
                  <a:cubicBezTo>
                    <a:pt x="517017" y="1201992"/>
                    <a:pt x="517017" y="1202868"/>
                    <a:pt x="517017" y="1204036"/>
                  </a:cubicBezTo>
                  <a:cubicBezTo>
                    <a:pt x="502996" y="1214552"/>
                    <a:pt x="490728" y="1227404"/>
                    <a:pt x="480212" y="1242593"/>
                  </a:cubicBezTo>
                  <a:cubicBezTo>
                    <a:pt x="480212" y="1242593"/>
                    <a:pt x="479336" y="1243178"/>
                    <a:pt x="477583" y="1244346"/>
                  </a:cubicBezTo>
                  <a:cubicBezTo>
                    <a:pt x="475831" y="1245514"/>
                    <a:pt x="474370" y="1246683"/>
                    <a:pt x="473202" y="1247851"/>
                  </a:cubicBezTo>
                  <a:cubicBezTo>
                    <a:pt x="472033" y="1249020"/>
                    <a:pt x="469697" y="1252525"/>
                    <a:pt x="466192" y="1258367"/>
                  </a:cubicBezTo>
                  <a:lnTo>
                    <a:pt x="466192" y="1260120"/>
                  </a:lnTo>
                  <a:lnTo>
                    <a:pt x="471449" y="1256614"/>
                  </a:lnTo>
                  <a:cubicBezTo>
                    <a:pt x="472618" y="1260120"/>
                    <a:pt x="471449" y="1263040"/>
                    <a:pt x="467944" y="1265377"/>
                  </a:cubicBezTo>
                  <a:cubicBezTo>
                    <a:pt x="466776" y="1265377"/>
                    <a:pt x="466192" y="1265961"/>
                    <a:pt x="466192" y="1267130"/>
                  </a:cubicBezTo>
                  <a:cubicBezTo>
                    <a:pt x="463855" y="1271803"/>
                    <a:pt x="461518" y="1274724"/>
                    <a:pt x="459181" y="1275893"/>
                  </a:cubicBezTo>
                  <a:cubicBezTo>
                    <a:pt x="455676" y="1279398"/>
                    <a:pt x="453923" y="1285240"/>
                    <a:pt x="453923" y="1293419"/>
                  </a:cubicBezTo>
                  <a:lnTo>
                    <a:pt x="453923" y="1298677"/>
                  </a:lnTo>
                  <a:cubicBezTo>
                    <a:pt x="452755" y="1298677"/>
                    <a:pt x="451587" y="1298092"/>
                    <a:pt x="450418" y="1296924"/>
                  </a:cubicBezTo>
                  <a:cubicBezTo>
                    <a:pt x="449250" y="1295756"/>
                    <a:pt x="448081" y="1295171"/>
                    <a:pt x="446913" y="1295171"/>
                  </a:cubicBezTo>
                  <a:cubicBezTo>
                    <a:pt x="446913" y="1299261"/>
                    <a:pt x="446475" y="1302766"/>
                    <a:pt x="445598" y="1305687"/>
                  </a:cubicBezTo>
                  <a:lnTo>
                    <a:pt x="442022" y="1312045"/>
                  </a:lnTo>
                  <a:lnTo>
                    <a:pt x="443408" y="1316203"/>
                  </a:lnTo>
                  <a:cubicBezTo>
                    <a:pt x="444576" y="1316203"/>
                    <a:pt x="445160" y="1315618"/>
                    <a:pt x="445160" y="1314450"/>
                  </a:cubicBezTo>
                  <a:cubicBezTo>
                    <a:pt x="445160" y="1313282"/>
                    <a:pt x="445744" y="1312697"/>
                    <a:pt x="446913" y="1312697"/>
                  </a:cubicBezTo>
                  <a:lnTo>
                    <a:pt x="448666" y="1317955"/>
                  </a:lnTo>
                  <a:cubicBezTo>
                    <a:pt x="451002" y="1315618"/>
                    <a:pt x="452171" y="1314450"/>
                    <a:pt x="452171" y="1314450"/>
                  </a:cubicBezTo>
                  <a:lnTo>
                    <a:pt x="452171" y="1321461"/>
                  </a:lnTo>
                  <a:cubicBezTo>
                    <a:pt x="449834" y="1326134"/>
                    <a:pt x="450418" y="1329055"/>
                    <a:pt x="453923" y="1330224"/>
                  </a:cubicBezTo>
                  <a:cubicBezTo>
                    <a:pt x="455092" y="1331392"/>
                    <a:pt x="455676" y="1332268"/>
                    <a:pt x="455676" y="1332852"/>
                  </a:cubicBezTo>
                  <a:cubicBezTo>
                    <a:pt x="455676" y="1333437"/>
                    <a:pt x="456260" y="1334313"/>
                    <a:pt x="457428" y="1335481"/>
                  </a:cubicBezTo>
                  <a:cubicBezTo>
                    <a:pt x="459765" y="1334313"/>
                    <a:pt x="460934" y="1333144"/>
                    <a:pt x="460934" y="1331976"/>
                  </a:cubicBezTo>
                  <a:cubicBezTo>
                    <a:pt x="462102" y="1329639"/>
                    <a:pt x="463270" y="1327887"/>
                    <a:pt x="464439" y="1326718"/>
                  </a:cubicBezTo>
                  <a:cubicBezTo>
                    <a:pt x="465608" y="1326718"/>
                    <a:pt x="467944" y="1324966"/>
                    <a:pt x="471449" y="1321461"/>
                  </a:cubicBezTo>
                  <a:cubicBezTo>
                    <a:pt x="486639" y="1300429"/>
                    <a:pt x="494233" y="1289914"/>
                    <a:pt x="494233" y="1289914"/>
                  </a:cubicBezTo>
                  <a:lnTo>
                    <a:pt x="502996" y="1284656"/>
                  </a:lnTo>
                  <a:lnTo>
                    <a:pt x="501244" y="1288161"/>
                  </a:lnTo>
                  <a:lnTo>
                    <a:pt x="490728" y="1298677"/>
                  </a:lnTo>
                  <a:cubicBezTo>
                    <a:pt x="479044" y="1317371"/>
                    <a:pt x="472033" y="1329055"/>
                    <a:pt x="469697" y="1333729"/>
                  </a:cubicBezTo>
                  <a:cubicBezTo>
                    <a:pt x="466192" y="1343076"/>
                    <a:pt x="464439" y="1352423"/>
                    <a:pt x="464439" y="1361770"/>
                  </a:cubicBezTo>
                  <a:cubicBezTo>
                    <a:pt x="465608" y="1365275"/>
                    <a:pt x="467944" y="1368781"/>
                    <a:pt x="471449" y="1372286"/>
                  </a:cubicBezTo>
                  <a:cubicBezTo>
                    <a:pt x="474954" y="1374623"/>
                    <a:pt x="478752" y="1375791"/>
                    <a:pt x="482841" y="1375791"/>
                  </a:cubicBezTo>
                  <a:cubicBezTo>
                    <a:pt x="486930" y="1375791"/>
                    <a:pt x="490144" y="1374623"/>
                    <a:pt x="492480" y="1372286"/>
                  </a:cubicBezTo>
                  <a:cubicBezTo>
                    <a:pt x="495986" y="1372286"/>
                    <a:pt x="498907" y="1371702"/>
                    <a:pt x="501244" y="1370533"/>
                  </a:cubicBezTo>
                  <a:cubicBezTo>
                    <a:pt x="501244" y="1370533"/>
                    <a:pt x="501536" y="1370825"/>
                    <a:pt x="502120" y="1371410"/>
                  </a:cubicBezTo>
                  <a:cubicBezTo>
                    <a:pt x="502704" y="1371994"/>
                    <a:pt x="502996" y="1372286"/>
                    <a:pt x="502996" y="1372286"/>
                  </a:cubicBezTo>
                  <a:cubicBezTo>
                    <a:pt x="502996" y="1373454"/>
                    <a:pt x="504165" y="1374038"/>
                    <a:pt x="506501" y="1374038"/>
                  </a:cubicBezTo>
                  <a:lnTo>
                    <a:pt x="513512" y="1372286"/>
                  </a:lnTo>
                  <a:cubicBezTo>
                    <a:pt x="515848" y="1369949"/>
                    <a:pt x="520522" y="1368781"/>
                    <a:pt x="527533" y="1368781"/>
                  </a:cubicBezTo>
                  <a:cubicBezTo>
                    <a:pt x="536880" y="1366444"/>
                    <a:pt x="542722" y="1364107"/>
                    <a:pt x="545059" y="1361770"/>
                  </a:cubicBezTo>
                  <a:lnTo>
                    <a:pt x="557327" y="1358265"/>
                  </a:lnTo>
                  <a:cubicBezTo>
                    <a:pt x="564337" y="1353591"/>
                    <a:pt x="573100" y="1351255"/>
                    <a:pt x="583616" y="1351255"/>
                  </a:cubicBezTo>
                  <a:lnTo>
                    <a:pt x="588873" y="1349502"/>
                  </a:lnTo>
                  <a:lnTo>
                    <a:pt x="587121" y="1345997"/>
                  </a:lnTo>
                  <a:cubicBezTo>
                    <a:pt x="591795" y="1345997"/>
                    <a:pt x="594131" y="1345413"/>
                    <a:pt x="594131" y="1344244"/>
                  </a:cubicBezTo>
                  <a:cubicBezTo>
                    <a:pt x="598805" y="1344244"/>
                    <a:pt x="601725" y="1342492"/>
                    <a:pt x="602894" y="1338987"/>
                  </a:cubicBezTo>
                  <a:cubicBezTo>
                    <a:pt x="605231" y="1336650"/>
                    <a:pt x="608152" y="1334897"/>
                    <a:pt x="611657" y="1333729"/>
                  </a:cubicBezTo>
                  <a:cubicBezTo>
                    <a:pt x="616331" y="1331392"/>
                    <a:pt x="621589" y="1328763"/>
                    <a:pt x="627430" y="1325842"/>
                  </a:cubicBezTo>
                  <a:cubicBezTo>
                    <a:pt x="633272" y="1322921"/>
                    <a:pt x="639114" y="1319708"/>
                    <a:pt x="644957" y="1316203"/>
                  </a:cubicBezTo>
                  <a:lnTo>
                    <a:pt x="657225" y="1307440"/>
                  </a:lnTo>
                  <a:cubicBezTo>
                    <a:pt x="660730" y="1303934"/>
                    <a:pt x="663066" y="1302182"/>
                    <a:pt x="664235" y="1302182"/>
                  </a:cubicBezTo>
                  <a:cubicBezTo>
                    <a:pt x="666572" y="1302182"/>
                    <a:pt x="669493" y="1299845"/>
                    <a:pt x="672998" y="1295171"/>
                  </a:cubicBezTo>
                  <a:lnTo>
                    <a:pt x="699287" y="1258367"/>
                  </a:lnTo>
                  <a:lnTo>
                    <a:pt x="725576" y="1218057"/>
                  </a:lnTo>
                  <a:lnTo>
                    <a:pt x="734339" y="1207541"/>
                  </a:lnTo>
                  <a:lnTo>
                    <a:pt x="755370" y="1168984"/>
                  </a:lnTo>
                  <a:cubicBezTo>
                    <a:pt x="758876" y="1158469"/>
                    <a:pt x="762965" y="1151458"/>
                    <a:pt x="767639" y="1147953"/>
                  </a:cubicBezTo>
                  <a:lnTo>
                    <a:pt x="772896" y="1140943"/>
                  </a:lnTo>
                  <a:lnTo>
                    <a:pt x="783412" y="1119912"/>
                  </a:lnTo>
                  <a:cubicBezTo>
                    <a:pt x="785749" y="1116406"/>
                    <a:pt x="786917" y="1112317"/>
                    <a:pt x="786917" y="1107643"/>
                  </a:cubicBezTo>
                  <a:cubicBezTo>
                    <a:pt x="786917" y="1105306"/>
                    <a:pt x="787501" y="1103554"/>
                    <a:pt x="788670" y="1102386"/>
                  </a:cubicBezTo>
                  <a:cubicBezTo>
                    <a:pt x="793343" y="1098880"/>
                    <a:pt x="796848" y="1092454"/>
                    <a:pt x="799186" y="1083107"/>
                  </a:cubicBezTo>
                  <a:cubicBezTo>
                    <a:pt x="799186" y="1080770"/>
                    <a:pt x="800062" y="1077265"/>
                    <a:pt x="801814" y="1072591"/>
                  </a:cubicBezTo>
                  <a:cubicBezTo>
                    <a:pt x="803567" y="1067918"/>
                    <a:pt x="806196" y="1064412"/>
                    <a:pt x="809701" y="1062076"/>
                  </a:cubicBezTo>
                  <a:lnTo>
                    <a:pt x="811453" y="1056818"/>
                  </a:lnTo>
                  <a:cubicBezTo>
                    <a:pt x="811453" y="1054481"/>
                    <a:pt x="812038" y="1053313"/>
                    <a:pt x="813206" y="1053313"/>
                  </a:cubicBezTo>
                  <a:lnTo>
                    <a:pt x="811453" y="1049807"/>
                  </a:lnTo>
                  <a:cubicBezTo>
                    <a:pt x="811453" y="1049807"/>
                    <a:pt x="812038" y="1049807"/>
                    <a:pt x="813206" y="1049807"/>
                  </a:cubicBezTo>
                  <a:lnTo>
                    <a:pt x="818464" y="1044550"/>
                  </a:lnTo>
                  <a:lnTo>
                    <a:pt x="764134" y="1069086"/>
                  </a:lnTo>
                  <a:cubicBezTo>
                    <a:pt x="764134" y="1066749"/>
                    <a:pt x="764717" y="1064997"/>
                    <a:pt x="765886" y="1063828"/>
                  </a:cubicBezTo>
                  <a:cubicBezTo>
                    <a:pt x="765886" y="1061491"/>
                    <a:pt x="765302" y="1059739"/>
                    <a:pt x="764134" y="1058570"/>
                  </a:cubicBezTo>
                  <a:cubicBezTo>
                    <a:pt x="761797" y="1055065"/>
                    <a:pt x="760628" y="1050392"/>
                    <a:pt x="760628" y="1044550"/>
                  </a:cubicBezTo>
                  <a:cubicBezTo>
                    <a:pt x="755954" y="1042213"/>
                    <a:pt x="753618" y="1039292"/>
                    <a:pt x="753618" y="1035787"/>
                  </a:cubicBezTo>
                  <a:cubicBezTo>
                    <a:pt x="752449" y="1035787"/>
                    <a:pt x="750697" y="1034618"/>
                    <a:pt x="748360" y="1032282"/>
                  </a:cubicBezTo>
                  <a:lnTo>
                    <a:pt x="739597" y="1027024"/>
                  </a:lnTo>
                  <a:cubicBezTo>
                    <a:pt x="736092" y="1024687"/>
                    <a:pt x="734339" y="1023518"/>
                    <a:pt x="734339" y="1023518"/>
                  </a:cubicBezTo>
                  <a:lnTo>
                    <a:pt x="734339" y="1020013"/>
                  </a:lnTo>
                  <a:cubicBezTo>
                    <a:pt x="735508" y="1016508"/>
                    <a:pt x="734923" y="1013003"/>
                    <a:pt x="732587" y="1009498"/>
                  </a:cubicBezTo>
                  <a:cubicBezTo>
                    <a:pt x="731418" y="1007161"/>
                    <a:pt x="729082" y="1005992"/>
                    <a:pt x="725576" y="1005992"/>
                  </a:cubicBezTo>
                  <a:cubicBezTo>
                    <a:pt x="722071" y="1005992"/>
                    <a:pt x="719735" y="1004824"/>
                    <a:pt x="718566" y="1002487"/>
                  </a:cubicBezTo>
                  <a:cubicBezTo>
                    <a:pt x="718566" y="1000150"/>
                    <a:pt x="719735" y="998398"/>
                    <a:pt x="722071" y="997229"/>
                  </a:cubicBezTo>
                  <a:cubicBezTo>
                    <a:pt x="722071" y="992556"/>
                    <a:pt x="720902" y="989635"/>
                    <a:pt x="718566" y="988466"/>
                  </a:cubicBezTo>
                  <a:cubicBezTo>
                    <a:pt x="718566" y="993140"/>
                    <a:pt x="717982" y="996645"/>
                    <a:pt x="716813" y="998982"/>
                  </a:cubicBezTo>
                  <a:cubicBezTo>
                    <a:pt x="712140" y="998982"/>
                    <a:pt x="709219" y="997814"/>
                    <a:pt x="708050" y="995477"/>
                  </a:cubicBezTo>
                  <a:lnTo>
                    <a:pt x="694029" y="988466"/>
                  </a:lnTo>
                  <a:cubicBezTo>
                    <a:pt x="691693" y="987298"/>
                    <a:pt x="687603" y="986714"/>
                    <a:pt x="681761" y="986714"/>
                  </a:cubicBezTo>
                  <a:lnTo>
                    <a:pt x="678256" y="986714"/>
                  </a:lnTo>
                  <a:lnTo>
                    <a:pt x="681761" y="984961"/>
                  </a:lnTo>
                  <a:cubicBezTo>
                    <a:pt x="682930" y="983793"/>
                    <a:pt x="684390" y="982332"/>
                    <a:pt x="686142" y="980580"/>
                  </a:cubicBezTo>
                  <a:cubicBezTo>
                    <a:pt x="687895" y="978827"/>
                    <a:pt x="688188" y="977367"/>
                    <a:pt x="687019" y="976198"/>
                  </a:cubicBezTo>
                  <a:cubicBezTo>
                    <a:pt x="688188" y="973862"/>
                    <a:pt x="690524" y="972693"/>
                    <a:pt x="694029" y="972693"/>
                  </a:cubicBezTo>
                  <a:cubicBezTo>
                    <a:pt x="698703" y="972693"/>
                    <a:pt x="701040" y="971525"/>
                    <a:pt x="701040" y="969188"/>
                  </a:cubicBezTo>
                  <a:lnTo>
                    <a:pt x="697535" y="967435"/>
                  </a:lnTo>
                  <a:cubicBezTo>
                    <a:pt x="696366" y="967435"/>
                    <a:pt x="695198" y="967727"/>
                    <a:pt x="694029" y="968312"/>
                  </a:cubicBezTo>
                  <a:cubicBezTo>
                    <a:pt x="692861" y="968896"/>
                    <a:pt x="691693" y="969188"/>
                    <a:pt x="690524" y="969188"/>
                  </a:cubicBezTo>
                  <a:lnTo>
                    <a:pt x="687019" y="967435"/>
                  </a:lnTo>
                  <a:cubicBezTo>
                    <a:pt x="689356" y="966267"/>
                    <a:pt x="691400" y="965098"/>
                    <a:pt x="693153" y="963930"/>
                  </a:cubicBezTo>
                  <a:cubicBezTo>
                    <a:pt x="694906" y="962762"/>
                    <a:pt x="696366" y="961593"/>
                    <a:pt x="697535" y="960425"/>
                  </a:cubicBezTo>
                  <a:cubicBezTo>
                    <a:pt x="696366" y="960425"/>
                    <a:pt x="696366" y="959841"/>
                    <a:pt x="697535" y="958672"/>
                  </a:cubicBezTo>
                  <a:lnTo>
                    <a:pt x="699287" y="953415"/>
                  </a:lnTo>
                  <a:cubicBezTo>
                    <a:pt x="696950" y="952246"/>
                    <a:pt x="694906" y="951078"/>
                    <a:pt x="693153" y="949909"/>
                  </a:cubicBezTo>
                  <a:cubicBezTo>
                    <a:pt x="691400" y="948741"/>
                    <a:pt x="689940" y="947572"/>
                    <a:pt x="688771" y="946404"/>
                  </a:cubicBezTo>
                  <a:cubicBezTo>
                    <a:pt x="684098" y="944067"/>
                    <a:pt x="681177" y="941146"/>
                    <a:pt x="680008" y="937641"/>
                  </a:cubicBezTo>
                  <a:lnTo>
                    <a:pt x="680008" y="935889"/>
                  </a:lnTo>
                  <a:lnTo>
                    <a:pt x="692277" y="935889"/>
                  </a:lnTo>
                  <a:lnTo>
                    <a:pt x="690524" y="932383"/>
                  </a:lnTo>
                  <a:cubicBezTo>
                    <a:pt x="688188" y="931215"/>
                    <a:pt x="685266" y="930631"/>
                    <a:pt x="681761" y="930631"/>
                  </a:cubicBezTo>
                  <a:cubicBezTo>
                    <a:pt x="679425" y="930631"/>
                    <a:pt x="678256" y="930046"/>
                    <a:pt x="678256" y="928878"/>
                  </a:cubicBezTo>
                  <a:cubicBezTo>
                    <a:pt x="672414" y="926541"/>
                    <a:pt x="669493" y="923036"/>
                    <a:pt x="669493" y="918362"/>
                  </a:cubicBezTo>
                  <a:cubicBezTo>
                    <a:pt x="669493" y="917194"/>
                    <a:pt x="668909" y="915734"/>
                    <a:pt x="667741" y="913981"/>
                  </a:cubicBezTo>
                  <a:cubicBezTo>
                    <a:pt x="666572" y="912228"/>
                    <a:pt x="665988" y="910768"/>
                    <a:pt x="665988" y="909599"/>
                  </a:cubicBezTo>
                  <a:cubicBezTo>
                    <a:pt x="669493" y="909599"/>
                    <a:pt x="671830" y="909599"/>
                    <a:pt x="672998" y="909599"/>
                  </a:cubicBezTo>
                  <a:lnTo>
                    <a:pt x="676503" y="902589"/>
                  </a:lnTo>
                  <a:cubicBezTo>
                    <a:pt x="678840" y="904926"/>
                    <a:pt x="680593" y="906678"/>
                    <a:pt x="681761" y="907847"/>
                  </a:cubicBezTo>
                  <a:cubicBezTo>
                    <a:pt x="682930" y="909015"/>
                    <a:pt x="685266" y="909015"/>
                    <a:pt x="688771" y="907847"/>
                  </a:cubicBezTo>
                  <a:cubicBezTo>
                    <a:pt x="688771" y="903173"/>
                    <a:pt x="688188" y="900252"/>
                    <a:pt x="687019" y="899084"/>
                  </a:cubicBezTo>
                  <a:cubicBezTo>
                    <a:pt x="684683" y="897915"/>
                    <a:pt x="682054" y="897623"/>
                    <a:pt x="679132" y="898208"/>
                  </a:cubicBezTo>
                  <a:cubicBezTo>
                    <a:pt x="676211" y="898792"/>
                    <a:pt x="673582" y="898500"/>
                    <a:pt x="671246" y="897331"/>
                  </a:cubicBezTo>
                  <a:lnTo>
                    <a:pt x="681761" y="895579"/>
                  </a:lnTo>
                  <a:lnTo>
                    <a:pt x="681761" y="883311"/>
                  </a:lnTo>
                  <a:cubicBezTo>
                    <a:pt x="684098" y="882142"/>
                    <a:pt x="686435" y="880389"/>
                    <a:pt x="688771" y="878053"/>
                  </a:cubicBezTo>
                  <a:cubicBezTo>
                    <a:pt x="688771" y="875716"/>
                    <a:pt x="688188" y="873671"/>
                    <a:pt x="687019" y="871919"/>
                  </a:cubicBezTo>
                  <a:cubicBezTo>
                    <a:pt x="685851" y="870166"/>
                    <a:pt x="685851" y="868121"/>
                    <a:pt x="687019" y="865784"/>
                  </a:cubicBezTo>
                  <a:cubicBezTo>
                    <a:pt x="687019" y="857606"/>
                    <a:pt x="684683" y="850595"/>
                    <a:pt x="680008" y="844753"/>
                  </a:cubicBezTo>
                  <a:lnTo>
                    <a:pt x="679053" y="843319"/>
                  </a:lnTo>
                  <a:lnTo>
                    <a:pt x="674751" y="844753"/>
                  </a:lnTo>
                  <a:cubicBezTo>
                    <a:pt x="672414" y="848258"/>
                    <a:pt x="671246" y="851180"/>
                    <a:pt x="671246" y="853516"/>
                  </a:cubicBezTo>
                  <a:cubicBezTo>
                    <a:pt x="671246" y="855853"/>
                    <a:pt x="669493" y="857606"/>
                    <a:pt x="665988" y="858774"/>
                  </a:cubicBezTo>
                  <a:cubicBezTo>
                    <a:pt x="664819" y="859942"/>
                    <a:pt x="663943" y="860235"/>
                    <a:pt x="663359" y="859650"/>
                  </a:cubicBezTo>
                  <a:cubicBezTo>
                    <a:pt x="662775" y="859066"/>
                    <a:pt x="661899" y="858774"/>
                    <a:pt x="660730" y="858774"/>
                  </a:cubicBezTo>
                  <a:cubicBezTo>
                    <a:pt x="667741" y="849427"/>
                    <a:pt x="671246" y="844753"/>
                    <a:pt x="671246" y="844753"/>
                  </a:cubicBezTo>
                  <a:cubicBezTo>
                    <a:pt x="671246" y="844753"/>
                    <a:pt x="671830" y="844461"/>
                    <a:pt x="672998" y="843877"/>
                  </a:cubicBezTo>
                  <a:lnTo>
                    <a:pt x="678930" y="843136"/>
                  </a:lnTo>
                  <a:lnTo>
                    <a:pt x="672998" y="834238"/>
                  </a:lnTo>
                  <a:lnTo>
                    <a:pt x="674751" y="832485"/>
                  </a:lnTo>
                  <a:cubicBezTo>
                    <a:pt x="679425" y="824306"/>
                    <a:pt x="681761" y="819048"/>
                    <a:pt x="681761" y="816712"/>
                  </a:cubicBezTo>
                  <a:cubicBezTo>
                    <a:pt x="681761" y="809701"/>
                    <a:pt x="684098" y="805028"/>
                    <a:pt x="688771" y="802691"/>
                  </a:cubicBezTo>
                  <a:lnTo>
                    <a:pt x="689233" y="801153"/>
                  </a:lnTo>
                  <a:lnTo>
                    <a:pt x="685266" y="801814"/>
                  </a:lnTo>
                  <a:cubicBezTo>
                    <a:pt x="684098" y="801230"/>
                    <a:pt x="682345" y="799770"/>
                    <a:pt x="680008" y="797433"/>
                  </a:cubicBezTo>
                  <a:cubicBezTo>
                    <a:pt x="682345" y="795096"/>
                    <a:pt x="684390" y="795096"/>
                    <a:pt x="686142" y="797433"/>
                  </a:cubicBezTo>
                  <a:lnTo>
                    <a:pt x="689535" y="800147"/>
                  </a:lnTo>
                  <a:lnTo>
                    <a:pt x="692016" y="791877"/>
                  </a:lnTo>
                  <a:lnTo>
                    <a:pt x="690524" y="792175"/>
                  </a:lnTo>
                  <a:lnTo>
                    <a:pt x="692861" y="789060"/>
                  </a:lnTo>
                  <a:lnTo>
                    <a:pt x="694029" y="785165"/>
                  </a:lnTo>
                  <a:cubicBezTo>
                    <a:pt x="695198" y="781660"/>
                    <a:pt x="695198" y="777570"/>
                    <a:pt x="694029" y="772897"/>
                  </a:cubicBezTo>
                  <a:lnTo>
                    <a:pt x="692277" y="743103"/>
                  </a:lnTo>
                  <a:lnTo>
                    <a:pt x="687019" y="697535"/>
                  </a:lnTo>
                  <a:cubicBezTo>
                    <a:pt x="685851" y="690524"/>
                    <a:pt x="684974" y="683514"/>
                    <a:pt x="684390" y="676504"/>
                  </a:cubicBezTo>
                  <a:cubicBezTo>
                    <a:pt x="683806" y="669493"/>
                    <a:pt x="682930" y="663067"/>
                    <a:pt x="681761" y="657225"/>
                  </a:cubicBezTo>
                  <a:cubicBezTo>
                    <a:pt x="681761" y="649046"/>
                    <a:pt x="679425" y="643204"/>
                    <a:pt x="674751" y="639699"/>
                  </a:cubicBezTo>
                  <a:cubicBezTo>
                    <a:pt x="672414" y="639699"/>
                    <a:pt x="671246" y="639115"/>
                    <a:pt x="671246" y="637946"/>
                  </a:cubicBezTo>
                  <a:lnTo>
                    <a:pt x="658977" y="623926"/>
                  </a:lnTo>
                  <a:lnTo>
                    <a:pt x="655472" y="613410"/>
                  </a:lnTo>
                  <a:cubicBezTo>
                    <a:pt x="655472" y="608736"/>
                    <a:pt x="653136" y="604647"/>
                    <a:pt x="648462" y="601142"/>
                  </a:cubicBezTo>
                  <a:cubicBezTo>
                    <a:pt x="646125" y="599973"/>
                    <a:pt x="644372" y="596468"/>
                    <a:pt x="643204" y="590626"/>
                  </a:cubicBezTo>
                  <a:cubicBezTo>
                    <a:pt x="643204" y="590626"/>
                    <a:pt x="644957" y="588874"/>
                    <a:pt x="648462" y="585369"/>
                  </a:cubicBezTo>
                  <a:lnTo>
                    <a:pt x="648462" y="583616"/>
                  </a:lnTo>
                  <a:cubicBezTo>
                    <a:pt x="646125" y="580111"/>
                    <a:pt x="644957" y="576021"/>
                    <a:pt x="644957" y="571348"/>
                  </a:cubicBezTo>
                  <a:cubicBezTo>
                    <a:pt x="644957" y="566674"/>
                    <a:pt x="644957" y="563753"/>
                    <a:pt x="644957" y="562585"/>
                  </a:cubicBezTo>
                  <a:cubicBezTo>
                    <a:pt x="644957" y="561416"/>
                    <a:pt x="646125" y="560832"/>
                    <a:pt x="648462" y="560832"/>
                  </a:cubicBezTo>
                  <a:lnTo>
                    <a:pt x="657225" y="560832"/>
                  </a:lnTo>
                  <a:cubicBezTo>
                    <a:pt x="659561" y="560832"/>
                    <a:pt x="661314" y="560248"/>
                    <a:pt x="662483" y="559079"/>
                  </a:cubicBezTo>
                  <a:lnTo>
                    <a:pt x="662483" y="546811"/>
                  </a:lnTo>
                  <a:cubicBezTo>
                    <a:pt x="665988" y="551485"/>
                    <a:pt x="670661" y="552653"/>
                    <a:pt x="676503" y="550317"/>
                  </a:cubicBezTo>
                  <a:cubicBezTo>
                    <a:pt x="687019" y="550317"/>
                    <a:pt x="694029" y="551485"/>
                    <a:pt x="697535" y="553822"/>
                  </a:cubicBezTo>
                  <a:cubicBezTo>
                    <a:pt x="701040" y="554990"/>
                    <a:pt x="703961" y="554990"/>
                    <a:pt x="706298" y="553822"/>
                  </a:cubicBezTo>
                  <a:cubicBezTo>
                    <a:pt x="707466" y="549148"/>
                    <a:pt x="711555" y="546811"/>
                    <a:pt x="718566" y="546811"/>
                  </a:cubicBezTo>
                  <a:cubicBezTo>
                    <a:pt x="718566" y="546811"/>
                    <a:pt x="719735" y="546811"/>
                    <a:pt x="722071" y="546811"/>
                  </a:cubicBezTo>
                  <a:lnTo>
                    <a:pt x="722071" y="545059"/>
                  </a:lnTo>
                  <a:cubicBezTo>
                    <a:pt x="720902" y="542722"/>
                    <a:pt x="719442" y="538632"/>
                    <a:pt x="717689" y="532790"/>
                  </a:cubicBezTo>
                  <a:cubicBezTo>
                    <a:pt x="715937" y="526948"/>
                    <a:pt x="713308" y="522275"/>
                    <a:pt x="709803" y="518770"/>
                  </a:cubicBezTo>
                  <a:cubicBezTo>
                    <a:pt x="706298" y="504749"/>
                    <a:pt x="705129" y="494233"/>
                    <a:pt x="706298" y="487223"/>
                  </a:cubicBezTo>
                  <a:lnTo>
                    <a:pt x="704545" y="476707"/>
                  </a:lnTo>
                  <a:cubicBezTo>
                    <a:pt x="702208" y="470865"/>
                    <a:pt x="701040" y="465608"/>
                    <a:pt x="701040" y="460934"/>
                  </a:cubicBezTo>
                  <a:lnTo>
                    <a:pt x="702793" y="432892"/>
                  </a:lnTo>
                  <a:lnTo>
                    <a:pt x="702793" y="427635"/>
                  </a:lnTo>
                  <a:cubicBezTo>
                    <a:pt x="706298" y="424129"/>
                    <a:pt x="706298" y="420040"/>
                    <a:pt x="702793" y="415366"/>
                  </a:cubicBezTo>
                  <a:cubicBezTo>
                    <a:pt x="701624" y="411861"/>
                    <a:pt x="701624" y="408356"/>
                    <a:pt x="702793" y="404851"/>
                  </a:cubicBezTo>
                  <a:cubicBezTo>
                    <a:pt x="705129" y="399009"/>
                    <a:pt x="706298" y="391414"/>
                    <a:pt x="706298" y="382067"/>
                  </a:cubicBezTo>
                  <a:cubicBezTo>
                    <a:pt x="706298" y="378562"/>
                    <a:pt x="703961" y="373888"/>
                    <a:pt x="699287" y="368046"/>
                  </a:cubicBezTo>
                  <a:cubicBezTo>
                    <a:pt x="695782" y="363373"/>
                    <a:pt x="694029" y="360452"/>
                    <a:pt x="694029" y="359283"/>
                  </a:cubicBezTo>
                  <a:cubicBezTo>
                    <a:pt x="690524" y="356946"/>
                    <a:pt x="688771" y="353441"/>
                    <a:pt x="688771" y="348767"/>
                  </a:cubicBezTo>
                  <a:cubicBezTo>
                    <a:pt x="688771" y="345262"/>
                    <a:pt x="689356" y="342926"/>
                    <a:pt x="690524" y="341757"/>
                  </a:cubicBezTo>
                  <a:cubicBezTo>
                    <a:pt x="692861" y="338252"/>
                    <a:pt x="694029" y="332994"/>
                    <a:pt x="694029" y="325984"/>
                  </a:cubicBezTo>
                  <a:lnTo>
                    <a:pt x="690524" y="317221"/>
                  </a:lnTo>
                  <a:cubicBezTo>
                    <a:pt x="689356" y="314884"/>
                    <a:pt x="689064" y="312547"/>
                    <a:pt x="689648" y="310210"/>
                  </a:cubicBezTo>
                  <a:cubicBezTo>
                    <a:pt x="690232" y="307874"/>
                    <a:pt x="690524" y="306121"/>
                    <a:pt x="690524" y="304952"/>
                  </a:cubicBezTo>
                  <a:cubicBezTo>
                    <a:pt x="692861" y="303784"/>
                    <a:pt x="694029" y="302031"/>
                    <a:pt x="694029" y="299695"/>
                  </a:cubicBezTo>
                  <a:cubicBezTo>
                    <a:pt x="698703" y="296190"/>
                    <a:pt x="703376" y="290932"/>
                    <a:pt x="708050" y="283921"/>
                  </a:cubicBezTo>
                  <a:cubicBezTo>
                    <a:pt x="708050" y="283921"/>
                    <a:pt x="712724" y="279248"/>
                    <a:pt x="722071" y="269900"/>
                  </a:cubicBezTo>
                  <a:cubicBezTo>
                    <a:pt x="722071" y="268732"/>
                    <a:pt x="722947" y="267856"/>
                    <a:pt x="724700" y="267272"/>
                  </a:cubicBezTo>
                  <a:cubicBezTo>
                    <a:pt x="726453" y="266687"/>
                    <a:pt x="728497" y="265811"/>
                    <a:pt x="730834" y="264643"/>
                  </a:cubicBezTo>
                  <a:cubicBezTo>
                    <a:pt x="735508" y="257632"/>
                    <a:pt x="740765" y="253543"/>
                    <a:pt x="746607" y="252375"/>
                  </a:cubicBezTo>
                  <a:lnTo>
                    <a:pt x="750112" y="250622"/>
                  </a:lnTo>
                  <a:cubicBezTo>
                    <a:pt x="757123" y="245948"/>
                    <a:pt x="764134" y="243027"/>
                    <a:pt x="771144" y="241859"/>
                  </a:cubicBezTo>
                  <a:cubicBezTo>
                    <a:pt x="772312" y="240690"/>
                    <a:pt x="775233" y="239522"/>
                    <a:pt x="779907" y="238354"/>
                  </a:cubicBezTo>
                  <a:cubicBezTo>
                    <a:pt x="784581" y="237185"/>
                    <a:pt x="788670" y="234849"/>
                    <a:pt x="792175" y="231343"/>
                  </a:cubicBezTo>
                  <a:lnTo>
                    <a:pt x="797433" y="229591"/>
                  </a:lnTo>
                  <a:cubicBezTo>
                    <a:pt x="798601" y="228422"/>
                    <a:pt x="801230" y="226085"/>
                    <a:pt x="805319" y="222580"/>
                  </a:cubicBezTo>
                  <a:cubicBezTo>
                    <a:pt x="809409" y="219075"/>
                    <a:pt x="812038" y="215570"/>
                    <a:pt x="813206" y="212065"/>
                  </a:cubicBezTo>
                  <a:cubicBezTo>
                    <a:pt x="814375" y="209728"/>
                    <a:pt x="819048" y="202718"/>
                    <a:pt x="827227" y="191033"/>
                  </a:cubicBezTo>
                  <a:lnTo>
                    <a:pt x="832485" y="185776"/>
                  </a:lnTo>
                  <a:cubicBezTo>
                    <a:pt x="837159" y="178765"/>
                    <a:pt x="840664" y="170587"/>
                    <a:pt x="843000" y="161239"/>
                  </a:cubicBezTo>
                  <a:cubicBezTo>
                    <a:pt x="846505" y="154229"/>
                    <a:pt x="846505" y="148971"/>
                    <a:pt x="843000" y="145466"/>
                  </a:cubicBezTo>
                  <a:cubicBezTo>
                    <a:pt x="843000" y="144297"/>
                    <a:pt x="842708" y="143129"/>
                    <a:pt x="842124" y="141961"/>
                  </a:cubicBezTo>
                  <a:cubicBezTo>
                    <a:pt x="841540" y="140792"/>
                    <a:pt x="841832" y="139624"/>
                    <a:pt x="843000" y="138456"/>
                  </a:cubicBezTo>
                  <a:cubicBezTo>
                    <a:pt x="843000" y="137287"/>
                    <a:pt x="843585" y="135242"/>
                    <a:pt x="844753" y="132321"/>
                  </a:cubicBezTo>
                  <a:cubicBezTo>
                    <a:pt x="845922" y="129400"/>
                    <a:pt x="847090" y="127356"/>
                    <a:pt x="848258" y="126187"/>
                  </a:cubicBezTo>
                  <a:lnTo>
                    <a:pt x="857021" y="122682"/>
                  </a:lnTo>
                  <a:lnTo>
                    <a:pt x="867537" y="117424"/>
                  </a:lnTo>
                  <a:cubicBezTo>
                    <a:pt x="869874" y="116256"/>
                    <a:pt x="873379" y="115672"/>
                    <a:pt x="878052" y="115672"/>
                  </a:cubicBezTo>
                  <a:cubicBezTo>
                    <a:pt x="883894" y="115672"/>
                    <a:pt x="887984" y="116840"/>
                    <a:pt x="890321" y="119177"/>
                  </a:cubicBezTo>
                  <a:cubicBezTo>
                    <a:pt x="891489" y="119177"/>
                    <a:pt x="892073" y="119761"/>
                    <a:pt x="892073" y="120929"/>
                  </a:cubicBezTo>
                  <a:cubicBezTo>
                    <a:pt x="892073" y="122098"/>
                    <a:pt x="892657" y="122682"/>
                    <a:pt x="893826" y="122682"/>
                  </a:cubicBezTo>
                  <a:cubicBezTo>
                    <a:pt x="899668" y="123851"/>
                    <a:pt x="903758" y="127356"/>
                    <a:pt x="906094" y="133198"/>
                  </a:cubicBezTo>
                  <a:lnTo>
                    <a:pt x="911352" y="138456"/>
                  </a:lnTo>
                  <a:cubicBezTo>
                    <a:pt x="916025" y="141961"/>
                    <a:pt x="920407" y="146050"/>
                    <a:pt x="924496" y="150724"/>
                  </a:cubicBezTo>
                  <a:cubicBezTo>
                    <a:pt x="928586" y="155397"/>
                    <a:pt x="932383" y="159487"/>
                    <a:pt x="935888" y="162992"/>
                  </a:cubicBezTo>
                  <a:cubicBezTo>
                    <a:pt x="941730" y="168834"/>
                    <a:pt x="946111" y="174968"/>
                    <a:pt x="949033" y="181394"/>
                  </a:cubicBezTo>
                  <a:cubicBezTo>
                    <a:pt x="951954" y="187821"/>
                    <a:pt x="953414" y="192202"/>
                    <a:pt x="953414" y="194539"/>
                  </a:cubicBezTo>
                  <a:cubicBezTo>
                    <a:pt x="958088" y="210896"/>
                    <a:pt x="959256" y="223165"/>
                    <a:pt x="956919" y="231343"/>
                  </a:cubicBezTo>
                  <a:lnTo>
                    <a:pt x="956919" y="245364"/>
                  </a:lnTo>
                  <a:lnTo>
                    <a:pt x="963930" y="245364"/>
                  </a:lnTo>
                  <a:cubicBezTo>
                    <a:pt x="982624" y="243027"/>
                    <a:pt x="998982" y="237185"/>
                    <a:pt x="1013003" y="227838"/>
                  </a:cubicBezTo>
                  <a:cubicBezTo>
                    <a:pt x="1042213" y="205639"/>
                    <a:pt x="1063828" y="189281"/>
                    <a:pt x="1077849" y="178765"/>
                  </a:cubicBezTo>
                  <a:cubicBezTo>
                    <a:pt x="1081354" y="175260"/>
                    <a:pt x="1087196" y="169710"/>
                    <a:pt x="1095375" y="162116"/>
                  </a:cubicBezTo>
                  <a:cubicBezTo>
                    <a:pt x="1103554" y="154521"/>
                    <a:pt x="1110564" y="148971"/>
                    <a:pt x="1116406" y="145466"/>
                  </a:cubicBezTo>
                  <a:cubicBezTo>
                    <a:pt x="1117575" y="141961"/>
                    <a:pt x="1119327" y="139624"/>
                    <a:pt x="1121663" y="138456"/>
                  </a:cubicBezTo>
                  <a:cubicBezTo>
                    <a:pt x="1122833" y="138456"/>
                    <a:pt x="1123416" y="139624"/>
                    <a:pt x="1123416" y="141961"/>
                  </a:cubicBezTo>
                  <a:cubicBezTo>
                    <a:pt x="1124585" y="143129"/>
                    <a:pt x="1125169" y="144882"/>
                    <a:pt x="1125169" y="147219"/>
                  </a:cubicBezTo>
                  <a:cubicBezTo>
                    <a:pt x="1126338" y="147219"/>
                    <a:pt x="1128090" y="146050"/>
                    <a:pt x="1130427" y="143713"/>
                  </a:cubicBezTo>
                  <a:cubicBezTo>
                    <a:pt x="1132763" y="142545"/>
                    <a:pt x="1135100" y="139624"/>
                    <a:pt x="1137437" y="134950"/>
                  </a:cubicBezTo>
                  <a:cubicBezTo>
                    <a:pt x="1138605" y="132614"/>
                    <a:pt x="1141526" y="129108"/>
                    <a:pt x="1146200" y="124435"/>
                  </a:cubicBezTo>
                  <a:cubicBezTo>
                    <a:pt x="1148537" y="120929"/>
                    <a:pt x="1152042" y="119761"/>
                    <a:pt x="1156716" y="120929"/>
                  </a:cubicBezTo>
                  <a:cubicBezTo>
                    <a:pt x="1156716" y="120929"/>
                    <a:pt x="1157885" y="120929"/>
                    <a:pt x="1160221" y="120929"/>
                  </a:cubicBezTo>
                  <a:lnTo>
                    <a:pt x="1160221" y="113919"/>
                  </a:lnTo>
                  <a:cubicBezTo>
                    <a:pt x="1159052" y="112751"/>
                    <a:pt x="1158468" y="110998"/>
                    <a:pt x="1158468" y="108661"/>
                  </a:cubicBezTo>
                  <a:cubicBezTo>
                    <a:pt x="1158468" y="105156"/>
                    <a:pt x="1159052" y="102527"/>
                    <a:pt x="1160221" y="100775"/>
                  </a:cubicBezTo>
                  <a:cubicBezTo>
                    <a:pt x="1161390" y="99022"/>
                    <a:pt x="1162558" y="96977"/>
                    <a:pt x="1163726" y="94641"/>
                  </a:cubicBezTo>
                  <a:cubicBezTo>
                    <a:pt x="1167232" y="91135"/>
                    <a:pt x="1167815" y="88214"/>
                    <a:pt x="1165479" y="85878"/>
                  </a:cubicBezTo>
                  <a:lnTo>
                    <a:pt x="1158468" y="64846"/>
                  </a:lnTo>
                  <a:cubicBezTo>
                    <a:pt x="1157300" y="59004"/>
                    <a:pt x="1157300" y="53162"/>
                    <a:pt x="1158468" y="47320"/>
                  </a:cubicBezTo>
                  <a:cubicBezTo>
                    <a:pt x="1159637" y="43815"/>
                    <a:pt x="1161681" y="41770"/>
                    <a:pt x="1164603" y="41186"/>
                  </a:cubicBezTo>
                  <a:cubicBezTo>
                    <a:pt x="1167523" y="40602"/>
                    <a:pt x="1169568" y="40310"/>
                    <a:pt x="1170737" y="40310"/>
                  </a:cubicBezTo>
                  <a:cubicBezTo>
                    <a:pt x="1171905" y="37973"/>
                    <a:pt x="1172489" y="35344"/>
                    <a:pt x="1172489" y="32423"/>
                  </a:cubicBezTo>
                  <a:cubicBezTo>
                    <a:pt x="1172489" y="29502"/>
                    <a:pt x="1172489" y="26873"/>
                    <a:pt x="1172489" y="24537"/>
                  </a:cubicBezTo>
                  <a:lnTo>
                    <a:pt x="1177747" y="22784"/>
                  </a:lnTo>
                  <a:lnTo>
                    <a:pt x="1181252" y="22784"/>
                  </a:lnTo>
                  <a:cubicBezTo>
                    <a:pt x="1183589" y="18110"/>
                    <a:pt x="1187094" y="14605"/>
                    <a:pt x="1191768" y="12268"/>
                  </a:cubicBezTo>
                  <a:cubicBezTo>
                    <a:pt x="1194104" y="12268"/>
                    <a:pt x="1195273" y="11100"/>
                    <a:pt x="1195273" y="8763"/>
                  </a:cubicBezTo>
                  <a:cubicBezTo>
                    <a:pt x="1197609" y="6426"/>
                    <a:pt x="1202867" y="5258"/>
                    <a:pt x="1211046" y="5258"/>
                  </a:cubicBezTo>
                  <a:cubicBezTo>
                    <a:pt x="1211046" y="5258"/>
                    <a:pt x="1211339" y="5550"/>
                    <a:pt x="1211923" y="6134"/>
                  </a:cubicBezTo>
                  <a:cubicBezTo>
                    <a:pt x="1212507" y="6718"/>
                    <a:pt x="1212799" y="7010"/>
                    <a:pt x="1212799" y="7010"/>
                  </a:cubicBezTo>
                  <a:lnTo>
                    <a:pt x="1216304" y="10516"/>
                  </a:lnTo>
                  <a:cubicBezTo>
                    <a:pt x="1220978" y="9347"/>
                    <a:pt x="1223607" y="7595"/>
                    <a:pt x="1224191" y="5258"/>
                  </a:cubicBezTo>
                  <a:cubicBezTo>
                    <a:pt x="1224775" y="2921"/>
                    <a:pt x="1225651" y="1168"/>
                    <a:pt x="1226820" y="0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ctr">
                <a:buNone/>
              </a:pPr>
              <a:endParaRPr lang="zh-CN" altLang="en-US" sz="13800" cap="all" dirty="0"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  <a:blipFill dpi="0" rotWithShape="1">
                  <a:blip r:embed="rId5"/>
                  <a:srcRect/>
                  <a:tile tx="0" ty="0" sx="100000" sy="100000" flip="none" algn="tl"/>
                </a:blipFill>
                <a:latin typeface="艾迪鹅演示引擎标题体 Normal" panose="02000600000000000000" pitchFamily="2" charset="-122"/>
                <a:ea typeface="艾迪鹅演示引擎标题体 Normal" panose="02000600000000000000" pitchFamily="2" charset="-122"/>
                <a:cs typeface="艾迪鹅演示引擎标题体 Normal" panose="02000600000000000000" pitchFamily="2" charset="-122"/>
                <a:sym typeface="+mn-lt"/>
              </a:endParaRPr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1A912F07-F825-3712-A0A7-12E0253FE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9570" y="-1181324"/>
              <a:ext cx="2055753" cy="1539659"/>
            </a:xfrm>
            <a:custGeom>
              <a:avLst/>
              <a:gdLst>
                <a:gd name="connsiteX0" fmla="*/ 1013664 w 1752664"/>
                <a:gd name="connsiteY0" fmla="*/ 1341615 h 1539659"/>
                <a:gd name="connsiteX1" fmla="*/ 1017169 w 1752664"/>
                <a:gd name="connsiteY1" fmla="*/ 1346873 h 1539659"/>
                <a:gd name="connsiteX2" fmla="*/ 1022426 w 1752664"/>
                <a:gd name="connsiteY2" fmla="*/ 1345120 h 1539659"/>
                <a:gd name="connsiteX3" fmla="*/ 1013664 w 1752664"/>
                <a:gd name="connsiteY3" fmla="*/ 1341615 h 1539659"/>
                <a:gd name="connsiteX4" fmla="*/ 1003148 w 1752664"/>
                <a:gd name="connsiteY4" fmla="*/ 1332852 h 1539659"/>
                <a:gd name="connsiteX5" fmla="*/ 1003148 w 1752664"/>
                <a:gd name="connsiteY5" fmla="*/ 1334605 h 1539659"/>
                <a:gd name="connsiteX6" fmla="*/ 1004024 w 1752664"/>
                <a:gd name="connsiteY6" fmla="*/ 1338110 h 1539659"/>
                <a:gd name="connsiteX7" fmla="*/ 1006653 w 1752664"/>
                <a:gd name="connsiteY7" fmla="*/ 1334605 h 1539659"/>
                <a:gd name="connsiteX8" fmla="*/ 1003148 w 1752664"/>
                <a:gd name="connsiteY8" fmla="*/ 1332852 h 1539659"/>
                <a:gd name="connsiteX9" fmla="*/ 0 w 1752664"/>
                <a:gd name="connsiteY9" fmla="*/ 1260996 h 1539659"/>
                <a:gd name="connsiteX10" fmla="*/ 661 w 1752664"/>
                <a:gd name="connsiteY10" fmla="*/ 1260996 h 1539659"/>
                <a:gd name="connsiteX11" fmla="*/ 2413 w 1752664"/>
                <a:gd name="connsiteY11" fmla="*/ 1266253 h 1539659"/>
                <a:gd name="connsiteX12" fmla="*/ 9424 w 1752664"/>
                <a:gd name="connsiteY12" fmla="*/ 1273264 h 1539659"/>
                <a:gd name="connsiteX13" fmla="*/ 14682 w 1752664"/>
                <a:gd name="connsiteY13" fmla="*/ 1280274 h 1539659"/>
                <a:gd name="connsiteX14" fmla="*/ 21692 w 1752664"/>
                <a:gd name="connsiteY14" fmla="*/ 1283779 h 1539659"/>
                <a:gd name="connsiteX15" fmla="*/ 21692 w 1752664"/>
                <a:gd name="connsiteY15" fmla="*/ 1287285 h 1539659"/>
                <a:gd name="connsiteX16" fmla="*/ 21692 w 1752664"/>
                <a:gd name="connsiteY16" fmla="*/ 1294295 h 1539659"/>
                <a:gd name="connsiteX17" fmla="*/ 23444 w 1752664"/>
                <a:gd name="connsiteY17" fmla="*/ 1295171 h 1539659"/>
                <a:gd name="connsiteX18" fmla="*/ 26949 w 1752664"/>
                <a:gd name="connsiteY18" fmla="*/ 1296048 h 1539659"/>
                <a:gd name="connsiteX19" fmla="*/ 28702 w 1752664"/>
                <a:gd name="connsiteY19" fmla="*/ 1299553 h 1539659"/>
                <a:gd name="connsiteX20" fmla="*/ 37465 w 1752664"/>
                <a:gd name="connsiteY20" fmla="*/ 1303058 h 1539659"/>
                <a:gd name="connsiteX21" fmla="*/ 46229 w 1752664"/>
                <a:gd name="connsiteY21" fmla="*/ 1313574 h 1539659"/>
                <a:gd name="connsiteX22" fmla="*/ 40971 w 1752664"/>
                <a:gd name="connsiteY22" fmla="*/ 1322337 h 1539659"/>
                <a:gd name="connsiteX23" fmla="*/ 40971 w 1752664"/>
                <a:gd name="connsiteY23" fmla="*/ 1324089 h 1539659"/>
                <a:gd name="connsiteX24" fmla="*/ 37465 w 1752664"/>
                <a:gd name="connsiteY24" fmla="*/ 1330223 h 1539659"/>
                <a:gd name="connsiteX25" fmla="*/ 37465 w 1752664"/>
                <a:gd name="connsiteY25" fmla="*/ 1336357 h 1539659"/>
                <a:gd name="connsiteX26" fmla="*/ 37465 w 1752664"/>
                <a:gd name="connsiteY26" fmla="*/ 1338110 h 1539659"/>
                <a:gd name="connsiteX27" fmla="*/ 27826 w 1752664"/>
                <a:gd name="connsiteY27" fmla="*/ 1339863 h 1539659"/>
                <a:gd name="connsiteX28" fmla="*/ 19939 w 1752664"/>
                <a:gd name="connsiteY28" fmla="*/ 1343368 h 1539659"/>
                <a:gd name="connsiteX29" fmla="*/ 21692 w 1752664"/>
                <a:gd name="connsiteY29" fmla="*/ 1348626 h 1539659"/>
                <a:gd name="connsiteX30" fmla="*/ 26073 w 1752664"/>
                <a:gd name="connsiteY30" fmla="*/ 1350378 h 1539659"/>
                <a:gd name="connsiteX31" fmla="*/ 28702 w 1752664"/>
                <a:gd name="connsiteY31" fmla="*/ 1352131 h 1539659"/>
                <a:gd name="connsiteX32" fmla="*/ 35713 w 1752664"/>
                <a:gd name="connsiteY32" fmla="*/ 1360894 h 1539659"/>
                <a:gd name="connsiteX33" fmla="*/ 36589 w 1752664"/>
                <a:gd name="connsiteY33" fmla="*/ 1364399 h 1539659"/>
                <a:gd name="connsiteX34" fmla="*/ 37465 w 1752664"/>
                <a:gd name="connsiteY34" fmla="*/ 1367904 h 1539659"/>
                <a:gd name="connsiteX35" fmla="*/ 37465 w 1752664"/>
                <a:gd name="connsiteY35" fmla="*/ 1376667 h 1539659"/>
                <a:gd name="connsiteX36" fmla="*/ 42723 w 1752664"/>
                <a:gd name="connsiteY36" fmla="*/ 1383678 h 1539659"/>
                <a:gd name="connsiteX37" fmla="*/ 45352 w 1752664"/>
                <a:gd name="connsiteY37" fmla="*/ 1386307 h 1539659"/>
                <a:gd name="connsiteX38" fmla="*/ 47981 w 1752664"/>
                <a:gd name="connsiteY38" fmla="*/ 1387183 h 1539659"/>
                <a:gd name="connsiteX39" fmla="*/ 47981 w 1752664"/>
                <a:gd name="connsiteY39" fmla="*/ 1388936 h 1539659"/>
                <a:gd name="connsiteX40" fmla="*/ 40971 w 1752664"/>
                <a:gd name="connsiteY40" fmla="*/ 1390688 h 1539659"/>
                <a:gd name="connsiteX41" fmla="*/ 37465 w 1752664"/>
                <a:gd name="connsiteY41" fmla="*/ 1390688 h 1539659"/>
                <a:gd name="connsiteX42" fmla="*/ 28702 w 1752664"/>
                <a:gd name="connsiteY42" fmla="*/ 1394193 h 1539659"/>
                <a:gd name="connsiteX43" fmla="*/ 14682 w 1752664"/>
                <a:gd name="connsiteY43" fmla="*/ 1402956 h 1539659"/>
                <a:gd name="connsiteX44" fmla="*/ 2413 w 1752664"/>
                <a:gd name="connsiteY44" fmla="*/ 1415224 h 1539659"/>
                <a:gd name="connsiteX45" fmla="*/ 2413 w 1752664"/>
                <a:gd name="connsiteY45" fmla="*/ 1418730 h 1539659"/>
                <a:gd name="connsiteX46" fmla="*/ 4166 w 1752664"/>
                <a:gd name="connsiteY46" fmla="*/ 1422235 h 1539659"/>
                <a:gd name="connsiteX47" fmla="*/ 0 w 1752664"/>
                <a:gd name="connsiteY47" fmla="*/ 1425012 h 1539659"/>
                <a:gd name="connsiteX48" fmla="*/ 0 w 1752664"/>
                <a:gd name="connsiteY48" fmla="*/ 1260996 h 1539659"/>
                <a:gd name="connsiteX49" fmla="*/ 1002032 w 1752664"/>
                <a:gd name="connsiteY49" fmla="*/ 1260199 h 1539659"/>
                <a:gd name="connsiteX50" fmla="*/ 1004901 w 1752664"/>
                <a:gd name="connsiteY50" fmla="*/ 1264501 h 1539659"/>
                <a:gd name="connsiteX51" fmla="*/ 1008406 w 1752664"/>
                <a:gd name="connsiteY51" fmla="*/ 1264501 h 1539659"/>
                <a:gd name="connsiteX52" fmla="*/ 1008406 w 1752664"/>
                <a:gd name="connsiteY52" fmla="*/ 1263625 h 1539659"/>
                <a:gd name="connsiteX53" fmla="*/ 1008406 w 1752664"/>
                <a:gd name="connsiteY53" fmla="*/ 1262748 h 1539659"/>
                <a:gd name="connsiteX54" fmla="*/ 1004901 w 1752664"/>
                <a:gd name="connsiteY54" fmla="*/ 1264501 h 1539659"/>
                <a:gd name="connsiteX55" fmla="*/ 1004024 w 1752664"/>
                <a:gd name="connsiteY55" fmla="*/ 1260996 h 1539659"/>
                <a:gd name="connsiteX56" fmla="*/ 1002032 w 1752664"/>
                <a:gd name="connsiteY56" fmla="*/ 1260199 h 1539659"/>
                <a:gd name="connsiteX57" fmla="*/ 997014 w 1752664"/>
                <a:gd name="connsiteY57" fmla="*/ 1256614 h 1539659"/>
                <a:gd name="connsiteX58" fmla="*/ 997452 w 1752664"/>
                <a:gd name="connsiteY58" fmla="*/ 1257929 h 1539659"/>
                <a:gd name="connsiteX59" fmla="*/ 998767 w 1752664"/>
                <a:gd name="connsiteY59" fmla="*/ 1258367 h 1539659"/>
                <a:gd name="connsiteX60" fmla="*/ 997014 w 1752664"/>
                <a:gd name="connsiteY60" fmla="*/ 1256614 h 1539659"/>
                <a:gd name="connsiteX61" fmla="*/ 933044 w 1752664"/>
                <a:gd name="connsiteY61" fmla="*/ 1246975 h 1539659"/>
                <a:gd name="connsiteX62" fmla="*/ 933044 w 1752664"/>
                <a:gd name="connsiteY62" fmla="*/ 1250480 h 1539659"/>
                <a:gd name="connsiteX63" fmla="*/ 931291 w 1752664"/>
                <a:gd name="connsiteY63" fmla="*/ 1253985 h 1539659"/>
                <a:gd name="connsiteX64" fmla="*/ 926034 w 1752664"/>
                <a:gd name="connsiteY64" fmla="*/ 1250480 h 1539659"/>
                <a:gd name="connsiteX65" fmla="*/ 915518 w 1752664"/>
                <a:gd name="connsiteY65" fmla="*/ 1260996 h 1539659"/>
                <a:gd name="connsiteX66" fmla="*/ 919023 w 1752664"/>
                <a:gd name="connsiteY66" fmla="*/ 1262748 h 1539659"/>
                <a:gd name="connsiteX67" fmla="*/ 920776 w 1752664"/>
                <a:gd name="connsiteY67" fmla="*/ 1264501 h 1539659"/>
                <a:gd name="connsiteX68" fmla="*/ 926910 w 1752664"/>
                <a:gd name="connsiteY68" fmla="*/ 1268882 h 1539659"/>
                <a:gd name="connsiteX69" fmla="*/ 933044 w 1752664"/>
                <a:gd name="connsiteY69" fmla="*/ 1276769 h 1539659"/>
                <a:gd name="connsiteX70" fmla="*/ 934796 w 1752664"/>
                <a:gd name="connsiteY70" fmla="*/ 1278522 h 1539659"/>
                <a:gd name="connsiteX71" fmla="*/ 935673 w 1752664"/>
                <a:gd name="connsiteY71" fmla="*/ 1277645 h 1539659"/>
                <a:gd name="connsiteX72" fmla="*/ 936549 w 1752664"/>
                <a:gd name="connsiteY72" fmla="*/ 1276769 h 1539659"/>
                <a:gd name="connsiteX73" fmla="*/ 950570 w 1752664"/>
                <a:gd name="connsiteY73" fmla="*/ 1283779 h 1539659"/>
                <a:gd name="connsiteX74" fmla="*/ 955828 w 1752664"/>
                <a:gd name="connsiteY74" fmla="*/ 1289037 h 1539659"/>
                <a:gd name="connsiteX75" fmla="*/ 962838 w 1752664"/>
                <a:gd name="connsiteY75" fmla="*/ 1289037 h 1539659"/>
                <a:gd name="connsiteX76" fmla="*/ 967219 w 1752664"/>
                <a:gd name="connsiteY76" fmla="*/ 1292542 h 1539659"/>
                <a:gd name="connsiteX77" fmla="*/ 973354 w 1752664"/>
                <a:gd name="connsiteY77" fmla="*/ 1296048 h 1539659"/>
                <a:gd name="connsiteX78" fmla="*/ 975106 w 1752664"/>
                <a:gd name="connsiteY78" fmla="*/ 1297800 h 1539659"/>
                <a:gd name="connsiteX79" fmla="*/ 983870 w 1752664"/>
                <a:gd name="connsiteY79" fmla="*/ 1303058 h 1539659"/>
                <a:gd name="connsiteX80" fmla="*/ 985622 w 1752664"/>
                <a:gd name="connsiteY80" fmla="*/ 1306563 h 1539659"/>
                <a:gd name="connsiteX81" fmla="*/ 989127 w 1752664"/>
                <a:gd name="connsiteY81" fmla="*/ 1311821 h 1539659"/>
                <a:gd name="connsiteX82" fmla="*/ 994385 w 1752664"/>
                <a:gd name="connsiteY82" fmla="*/ 1312697 h 1539659"/>
                <a:gd name="connsiteX83" fmla="*/ 996137 w 1752664"/>
                <a:gd name="connsiteY83" fmla="*/ 1313574 h 1539659"/>
                <a:gd name="connsiteX84" fmla="*/ 1006653 w 1752664"/>
                <a:gd name="connsiteY84" fmla="*/ 1315326 h 1539659"/>
                <a:gd name="connsiteX85" fmla="*/ 1036447 w 1752664"/>
                <a:gd name="connsiteY85" fmla="*/ 1332852 h 1539659"/>
                <a:gd name="connsiteX86" fmla="*/ 1043458 w 1752664"/>
                <a:gd name="connsiteY86" fmla="*/ 1332852 h 1539659"/>
                <a:gd name="connsiteX87" fmla="*/ 1040829 w 1752664"/>
                <a:gd name="connsiteY87" fmla="*/ 1330223 h 1539659"/>
                <a:gd name="connsiteX88" fmla="*/ 1038200 w 1752664"/>
                <a:gd name="connsiteY88" fmla="*/ 1329347 h 1539659"/>
                <a:gd name="connsiteX89" fmla="*/ 1032066 w 1752664"/>
                <a:gd name="connsiteY89" fmla="*/ 1324089 h 1539659"/>
                <a:gd name="connsiteX90" fmla="*/ 1024179 w 1752664"/>
                <a:gd name="connsiteY90" fmla="*/ 1318832 h 1539659"/>
                <a:gd name="connsiteX91" fmla="*/ 1006653 w 1752664"/>
                <a:gd name="connsiteY91" fmla="*/ 1308316 h 1539659"/>
                <a:gd name="connsiteX92" fmla="*/ 1001395 w 1752664"/>
                <a:gd name="connsiteY92" fmla="*/ 1301306 h 1539659"/>
                <a:gd name="connsiteX93" fmla="*/ 1008406 w 1752664"/>
                <a:gd name="connsiteY93" fmla="*/ 1303058 h 1539659"/>
                <a:gd name="connsiteX94" fmla="*/ 1016293 w 1752664"/>
                <a:gd name="connsiteY94" fmla="*/ 1308316 h 1539659"/>
                <a:gd name="connsiteX95" fmla="*/ 1024179 w 1752664"/>
                <a:gd name="connsiteY95" fmla="*/ 1313574 h 1539659"/>
                <a:gd name="connsiteX96" fmla="*/ 1034695 w 1752664"/>
                <a:gd name="connsiteY96" fmla="*/ 1315326 h 1539659"/>
                <a:gd name="connsiteX97" fmla="*/ 1034695 w 1752664"/>
                <a:gd name="connsiteY97" fmla="*/ 1312697 h 1539659"/>
                <a:gd name="connsiteX98" fmla="*/ 1032942 w 1752664"/>
                <a:gd name="connsiteY98" fmla="*/ 1311821 h 1539659"/>
                <a:gd name="connsiteX99" fmla="*/ 1020674 w 1752664"/>
                <a:gd name="connsiteY99" fmla="*/ 1306563 h 1539659"/>
                <a:gd name="connsiteX100" fmla="*/ 1013664 w 1752664"/>
                <a:gd name="connsiteY100" fmla="*/ 1301306 h 1539659"/>
                <a:gd name="connsiteX101" fmla="*/ 1004901 w 1752664"/>
                <a:gd name="connsiteY101" fmla="*/ 1296048 h 1539659"/>
                <a:gd name="connsiteX102" fmla="*/ 985622 w 1752664"/>
                <a:gd name="connsiteY102" fmla="*/ 1282027 h 1539659"/>
                <a:gd name="connsiteX103" fmla="*/ 982117 w 1752664"/>
                <a:gd name="connsiteY103" fmla="*/ 1276769 h 1539659"/>
                <a:gd name="connsiteX104" fmla="*/ 976859 w 1752664"/>
                <a:gd name="connsiteY104" fmla="*/ 1275016 h 1539659"/>
                <a:gd name="connsiteX105" fmla="*/ 971601 w 1752664"/>
                <a:gd name="connsiteY105" fmla="*/ 1275016 h 1539659"/>
                <a:gd name="connsiteX106" fmla="*/ 970725 w 1752664"/>
                <a:gd name="connsiteY106" fmla="*/ 1272388 h 1539659"/>
                <a:gd name="connsiteX107" fmla="*/ 969848 w 1752664"/>
                <a:gd name="connsiteY107" fmla="*/ 1269759 h 1539659"/>
                <a:gd name="connsiteX108" fmla="*/ 954075 w 1752664"/>
                <a:gd name="connsiteY108" fmla="*/ 1253985 h 1539659"/>
                <a:gd name="connsiteX109" fmla="*/ 951447 w 1752664"/>
                <a:gd name="connsiteY109" fmla="*/ 1253109 h 1539659"/>
                <a:gd name="connsiteX110" fmla="*/ 948818 w 1752664"/>
                <a:gd name="connsiteY110" fmla="*/ 1252233 h 1539659"/>
                <a:gd name="connsiteX111" fmla="*/ 940931 w 1752664"/>
                <a:gd name="connsiteY111" fmla="*/ 1249604 h 1539659"/>
                <a:gd name="connsiteX112" fmla="*/ 933044 w 1752664"/>
                <a:gd name="connsiteY112" fmla="*/ 1246975 h 1539659"/>
                <a:gd name="connsiteX113" fmla="*/ 827888 w 1752664"/>
                <a:gd name="connsiteY113" fmla="*/ 1246099 h 1539659"/>
                <a:gd name="connsiteX114" fmla="*/ 824383 w 1752664"/>
                <a:gd name="connsiteY114" fmla="*/ 1246975 h 1539659"/>
                <a:gd name="connsiteX115" fmla="*/ 829641 w 1752664"/>
                <a:gd name="connsiteY115" fmla="*/ 1246975 h 1539659"/>
                <a:gd name="connsiteX116" fmla="*/ 827888 w 1752664"/>
                <a:gd name="connsiteY116" fmla="*/ 1246099 h 1539659"/>
                <a:gd name="connsiteX117" fmla="*/ 875208 w 1752664"/>
                <a:gd name="connsiteY117" fmla="*/ 1224191 h 1539659"/>
                <a:gd name="connsiteX118" fmla="*/ 871703 w 1752664"/>
                <a:gd name="connsiteY118" fmla="*/ 1227696 h 1539659"/>
                <a:gd name="connsiteX119" fmla="*/ 859435 w 1752664"/>
                <a:gd name="connsiteY119" fmla="*/ 1239965 h 1539659"/>
                <a:gd name="connsiteX120" fmla="*/ 854177 w 1752664"/>
                <a:gd name="connsiteY120" fmla="*/ 1241717 h 1539659"/>
                <a:gd name="connsiteX121" fmla="*/ 855930 w 1752664"/>
                <a:gd name="connsiteY121" fmla="*/ 1252233 h 1539659"/>
                <a:gd name="connsiteX122" fmla="*/ 862064 w 1752664"/>
                <a:gd name="connsiteY122" fmla="*/ 1247851 h 1539659"/>
                <a:gd name="connsiteX123" fmla="*/ 868198 w 1752664"/>
                <a:gd name="connsiteY123" fmla="*/ 1243470 h 1539659"/>
                <a:gd name="connsiteX124" fmla="*/ 880466 w 1752664"/>
                <a:gd name="connsiteY124" fmla="*/ 1227696 h 1539659"/>
                <a:gd name="connsiteX125" fmla="*/ 878713 w 1752664"/>
                <a:gd name="connsiteY125" fmla="*/ 1224191 h 1539659"/>
                <a:gd name="connsiteX126" fmla="*/ 875208 w 1752664"/>
                <a:gd name="connsiteY126" fmla="*/ 1224191 h 1539659"/>
                <a:gd name="connsiteX127" fmla="*/ 885724 w 1752664"/>
                <a:gd name="connsiteY127" fmla="*/ 1208418 h 1539659"/>
                <a:gd name="connsiteX128" fmla="*/ 881342 w 1752664"/>
                <a:gd name="connsiteY128" fmla="*/ 1209294 h 1539659"/>
                <a:gd name="connsiteX129" fmla="*/ 878713 w 1752664"/>
                <a:gd name="connsiteY129" fmla="*/ 1210170 h 1539659"/>
                <a:gd name="connsiteX130" fmla="*/ 883971 w 1752664"/>
                <a:gd name="connsiteY130" fmla="*/ 1218933 h 1539659"/>
                <a:gd name="connsiteX131" fmla="*/ 885724 w 1752664"/>
                <a:gd name="connsiteY131" fmla="*/ 1218933 h 1539659"/>
                <a:gd name="connsiteX132" fmla="*/ 885724 w 1752664"/>
                <a:gd name="connsiteY132" fmla="*/ 1214552 h 1539659"/>
                <a:gd name="connsiteX133" fmla="*/ 885724 w 1752664"/>
                <a:gd name="connsiteY133" fmla="*/ 1208418 h 1539659"/>
                <a:gd name="connsiteX134" fmla="*/ 1096036 w 1752664"/>
                <a:gd name="connsiteY134" fmla="*/ 1206665 h 1539659"/>
                <a:gd name="connsiteX135" fmla="*/ 1097788 w 1752664"/>
                <a:gd name="connsiteY135" fmla="*/ 1225944 h 1539659"/>
                <a:gd name="connsiteX136" fmla="*/ 1098555 w 1752664"/>
                <a:gd name="connsiteY136" fmla="*/ 1212252 h 1539659"/>
                <a:gd name="connsiteX137" fmla="*/ 1098676 w 1752664"/>
                <a:gd name="connsiteY137" fmla="*/ 1206665 h 1539659"/>
                <a:gd name="connsiteX138" fmla="*/ 1096036 w 1752664"/>
                <a:gd name="connsiteY138" fmla="*/ 1206665 h 1539659"/>
                <a:gd name="connsiteX139" fmla="*/ 866445 w 1752664"/>
                <a:gd name="connsiteY139" fmla="*/ 1204912 h 1539659"/>
                <a:gd name="connsiteX140" fmla="*/ 862940 w 1752664"/>
                <a:gd name="connsiteY140" fmla="*/ 1208418 h 1539659"/>
                <a:gd name="connsiteX141" fmla="*/ 866445 w 1752664"/>
                <a:gd name="connsiteY141" fmla="*/ 1208418 h 1539659"/>
                <a:gd name="connsiteX142" fmla="*/ 868198 w 1752664"/>
                <a:gd name="connsiteY142" fmla="*/ 1204912 h 1539659"/>
                <a:gd name="connsiteX143" fmla="*/ 866445 w 1752664"/>
                <a:gd name="connsiteY143" fmla="*/ 1204912 h 1539659"/>
                <a:gd name="connsiteX144" fmla="*/ 948818 w 1752664"/>
                <a:gd name="connsiteY144" fmla="*/ 1203160 h 1539659"/>
                <a:gd name="connsiteX145" fmla="*/ 945312 w 1752664"/>
                <a:gd name="connsiteY145" fmla="*/ 1204912 h 1539659"/>
                <a:gd name="connsiteX146" fmla="*/ 945312 w 1752664"/>
                <a:gd name="connsiteY146" fmla="*/ 1207541 h 1539659"/>
                <a:gd name="connsiteX147" fmla="*/ 947065 w 1752664"/>
                <a:gd name="connsiteY147" fmla="*/ 1208418 h 1539659"/>
                <a:gd name="connsiteX148" fmla="*/ 950570 w 1752664"/>
                <a:gd name="connsiteY148" fmla="*/ 1208418 h 1539659"/>
                <a:gd name="connsiteX149" fmla="*/ 950570 w 1752664"/>
                <a:gd name="connsiteY149" fmla="*/ 1206665 h 1539659"/>
                <a:gd name="connsiteX150" fmla="*/ 948818 w 1752664"/>
                <a:gd name="connsiteY150" fmla="*/ 1203160 h 1539659"/>
                <a:gd name="connsiteX151" fmla="*/ 854177 w 1752664"/>
                <a:gd name="connsiteY151" fmla="*/ 1201407 h 1539659"/>
                <a:gd name="connsiteX152" fmla="*/ 848919 w 1752664"/>
                <a:gd name="connsiteY152" fmla="*/ 1206665 h 1539659"/>
                <a:gd name="connsiteX153" fmla="*/ 845414 w 1752664"/>
                <a:gd name="connsiteY153" fmla="*/ 1217181 h 1539659"/>
                <a:gd name="connsiteX154" fmla="*/ 840156 w 1752664"/>
                <a:gd name="connsiteY154" fmla="*/ 1217181 h 1539659"/>
                <a:gd name="connsiteX155" fmla="*/ 840156 w 1752664"/>
                <a:gd name="connsiteY155" fmla="*/ 1220686 h 1539659"/>
                <a:gd name="connsiteX156" fmla="*/ 845414 w 1752664"/>
                <a:gd name="connsiteY156" fmla="*/ 1217181 h 1539659"/>
                <a:gd name="connsiteX157" fmla="*/ 850672 w 1752664"/>
                <a:gd name="connsiteY157" fmla="*/ 1217181 h 1539659"/>
                <a:gd name="connsiteX158" fmla="*/ 843661 w 1752664"/>
                <a:gd name="connsiteY158" fmla="*/ 1224191 h 1539659"/>
                <a:gd name="connsiteX159" fmla="*/ 841909 w 1752664"/>
                <a:gd name="connsiteY159" fmla="*/ 1227696 h 1539659"/>
                <a:gd name="connsiteX160" fmla="*/ 841909 w 1752664"/>
                <a:gd name="connsiteY160" fmla="*/ 1232954 h 1539659"/>
                <a:gd name="connsiteX161" fmla="*/ 834460 w 1752664"/>
                <a:gd name="connsiteY161" fmla="*/ 1238212 h 1539659"/>
                <a:gd name="connsiteX162" fmla="*/ 831717 w 1752664"/>
                <a:gd name="connsiteY162" fmla="*/ 1243200 h 1539659"/>
                <a:gd name="connsiteX163" fmla="*/ 841909 w 1752664"/>
                <a:gd name="connsiteY163" fmla="*/ 1234707 h 1539659"/>
                <a:gd name="connsiteX164" fmla="*/ 845414 w 1752664"/>
                <a:gd name="connsiteY164" fmla="*/ 1232954 h 1539659"/>
                <a:gd name="connsiteX165" fmla="*/ 854177 w 1752664"/>
                <a:gd name="connsiteY165" fmla="*/ 1225944 h 1539659"/>
                <a:gd name="connsiteX166" fmla="*/ 856806 w 1752664"/>
                <a:gd name="connsiteY166" fmla="*/ 1220686 h 1539659"/>
                <a:gd name="connsiteX167" fmla="*/ 859435 w 1752664"/>
                <a:gd name="connsiteY167" fmla="*/ 1215428 h 1539659"/>
                <a:gd name="connsiteX168" fmla="*/ 856806 w 1752664"/>
                <a:gd name="connsiteY168" fmla="*/ 1211923 h 1539659"/>
                <a:gd name="connsiteX169" fmla="*/ 854177 w 1752664"/>
                <a:gd name="connsiteY169" fmla="*/ 1208418 h 1539659"/>
                <a:gd name="connsiteX170" fmla="*/ 855053 w 1752664"/>
                <a:gd name="connsiteY170" fmla="*/ 1204912 h 1539659"/>
                <a:gd name="connsiteX171" fmla="*/ 854177 w 1752664"/>
                <a:gd name="connsiteY171" fmla="*/ 1201407 h 1539659"/>
                <a:gd name="connsiteX172" fmla="*/ 841032 w 1752664"/>
                <a:gd name="connsiteY172" fmla="*/ 1200531 h 1539659"/>
                <a:gd name="connsiteX173" fmla="*/ 838403 w 1752664"/>
                <a:gd name="connsiteY173" fmla="*/ 1201407 h 1539659"/>
                <a:gd name="connsiteX174" fmla="*/ 836651 w 1752664"/>
                <a:gd name="connsiteY174" fmla="*/ 1206665 h 1539659"/>
                <a:gd name="connsiteX175" fmla="*/ 841909 w 1752664"/>
                <a:gd name="connsiteY175" fmla="*/ 1203160 h 1539659"/>
                <a:gd name="connsiteX176" fmla="*/ 841032 w 1752664"/>
                <a:gd name="connsiteY176" fmla="*/ 1200531 h 1539659"/>
                <a:gd name="connsiteX177" fmla="*/ 933044 w 1752664"/>
                <a:gd name="connsiteY177" fmla="*/ 1197902 h 1539659"/>
                <a:gd name="connsiteX178" fmla="*/ 931291 w 1752664"/>
                <a:gd name="connsiteY178" fmla="*/ 1201407 h 1539659"/>
                <a:gd name="connsiteX179" fmla="*/ 933920 w 1752664"/>
                <a:gd name="connsiteY179" fmla="*/ 1200531 h 1539659"/>
                <a:gd name="connsiteX180" fmla="*/ 934796 w 1752664"/>
                <a:gd name="connsiteY180" fmla="*/ 1199655 h 1539659"/>
                <a:gd name="connsiteX181" fmla="*/ 933044 w 1752664"/>
                <a:gd name="connsiteY181" fmla="*/ 1197902 h 1539659"/>
                <a:gd name="connsiteX182" fmla="*/ 819125 w 1752664"/>
                <a:gd name="connsiteY182" fmla="*/ 1192644 h 1539659"/>
                <a:gd name="connsiteX183" fmla="*/ 808609 w 1752664"/>
                <a:gd name="connsiteY183" fmla="*/ 1201407 h 1539659"/>
                <a:gd name="connsiteX184" fmla="*/ 814743 w 1752664"/>
                <a:gd name="connsiteY184" fmla="*/ 1198778 h 1539659"/>
                <a:gd name="connsiteX185" fmla="*/ 819125 w 1752664"/>
                <a:gd name="connsiteY185" fmla="*/ 1196149 h 1539659"/>
                <a:gd name="connsiteX186" fmla="*/ 820878 w 1752664"/>
                <a:gd name="connsiteY186" fmla="*/ 1194397 h 1539659"/>
                <a:gd name="connsiteX187" fmla="*/ 820878 w 1752664"/>
                <a:gd name="connsiteY187" fmla="*/ 1192644 h 1539659"/>
                <a:gd name="connsiteX188" fmla="*/ 819125 w 1752664"/>
                <a:gd name="connsiteY188" fmla="*/ 1192644 h 1539659"/>
                <a:gd name="connsiteX189" fmla="*/ 885724 w 1752664"/>
                <a:gd name="connsiteY189" fmla="*/ 1190892 h 1539659"/>
                <a:gd name="connsiteX190" fmla="*/ 880466 w 1752664"/>
                <a:gd name="connsiteY190" fmla="*/ 1204912 h 1539659"/>
                <a:gd name="connsiteX191" fmla="*/ 892734 w 1752664"/>
                <a:gd name="connsiteY191" fmla="*/ 1196149 h 1539659"/>
                <a:gd name="connsiteX192" fmla="*/ 885724 w 1752664"/>
                <a:gd name="connsiteY192" fmla="*/ 1190892 h 1539659"/>
                <a:gd name="connsiteX193" fmla="*/ 796341 w 1752664"/>
                <a:gd name="connsiteY193" fmla="*/ 1189139 h 1539659"/>
                <a:gd name="connsiteX194" fmla="*/ 796341 w 1752664"/>
                <a:gd name="connsiteY194" fmla="*/ 1194397 h 1539659"/>
                <a:gd name="connsiteX195" fmla="*/ 801599 w 1752664"/>
                <a:gd name="connsiteY195" fmla="*/ 1191768 h 1539659"/>
                <a:gd name="connsiteX196" fmla="*/ 806857 w 1752664"/>
                <a:gd name="connsiteY196" fmla="*/ 1189139 h 1539659"/>
                <a:gd name="connsiteX197" fmla="*/ 796341 w 1752664"/>
                <a:gd name="connsiteY197" fmla="*/ 1189139 h 1539659"/>
                <a:gd name="connsiteX198" fmla="*/ 862940 w 1752664"/>
                <a:gd name="connsiteY198" fmla="*/ 1185634 h 1539659"/>
                <a:gd name="connsiteX199" fmla="*/ 861187 w 1752664"/>
                <a:gd name="connsiteY199" fmla="*/ 1189139 h 1539659"/>
                <a:gd name="connsiteX200" fmla="*/ 862064 w 1752664"/>
                <a:gd name="connsiteY200" fmla="*/ 1190015 h 1539659"/>
                <a:gd name="connsiteX201" fmla="*/ 862940 w 1752664"/>
                <a:gd name="connsiteY201" fmla="*/ 1190892 h 1539659"/>
                <a:gd name="connsiteX202" fmla="*/ 868198 w 1752664"/>
                <a:gd name="connsiteY202" fmla="*/ 1189139 h 1539659"/>
                <a:gd name="connsiteX203" fmla="*/ 865569 w 1752664"/>
                <a:gd name="connsiteY203" fmla="*/ 1186510 h 1539659"/>
                <a:gd name="connsiteX204" fmla="*/ 862940 w 1752664"/>
                <a:gd name="connsiteY204" fmla="*/ 1185634 h 1539659"/>
                <a:gd name="connsiteX205" fmla="*/ 638561 w 1752664"/>
                <a:gd name="connsiteY205" fmla="*/ 1184074 h 1539659"/>
                <a:gd name="connsiteX206" fmla="*/ 637834 w 1752664"/>
                <a:gd name="connsiteY206" fmla="*/ 1184861 h 1539659"/>
                <a:gd name="connsiteX207" fmla="*/ 638607 w 1752664"/>
                <a:gd name="connsiteY207" fmla="*/ 1185634 h 1539659"/>
                <a:gd name="connsiteX208" fmla="*/ 638561 w 1752664"/>
                <a:gd name="connsiteY208" fmla="*/ 1184074 h 1539659"/>
                <a:gd name="connsiteX209" fmla="*/ 638249 w 1752664"/>
                <a:gd name="connsiteY209" fmla="*/ 1173460 h 1539659"/>
                <a:gd name="connsiteX210" fmla="*/ 626339 w 1752664"/>
                <a:gd name="connsiteY210" fmla="*/ 1183881 h 1539659"/>
                <a:gd name="connsiteX211" fmla="*/ 620205 w 1752664"/>
                <a:gd name="connsiteY211" fmla="*/ 1189139 h 1539659"/>
                <a:gd name="connsiteX212" fmla="*/ 617576 w 1752664"/>
                <a:gd name="connsiteY212" fmla="*/ 1199655 h 1539659"/>
                <a:gd name="connsiteX213" fmla="*/ 629844 w 1752664"/>
                <a:gd name="connsiteY213" fmla="*/ 1188263 h 1539659"/>
                <a:gd name="connsiteX214" fmla="*/ 634822 w 1752664"/>
                <a:gd name="connsiteY214" fmla="*/ 1182930 h 1539659"/>
                <a:gd name="connsiteX215" fmla="*/ 635102 w 1752664"/>
                <a:gd name="connsiteY215" fmla="*/ 1182129 h 1539659"/>
                <a:gd name="connsiteX216" fmla="*/ 635344 w 1752664"/>
                <a:gd name="connsiteY216" fmla="*/ 1182370 h 1539659"/>
                <a:gd name="connsiteX217" fmla="*/ 638414 w 1752664"/>
                <a:gd name="connsiteY217" fmla="*/ 1179081 h 1539659"/>
                <a:gd name="connsiteX218" fmla="*/ 638249 w 1752664"/>
                <a:gd name="connsiteY218" fmla="*/ 1173460 h 1539659"/>
                <a:gd name="connsiteX219" fmla="*/ 766547 w 1752664"/>
                <a:gd name="connsiteY219" fmla="*/ 1169861 h 1539659"/>
                <a:gd name="connsiteX220" fmla="*/ 761727 w 1752664"/>
                <a:gd name="connsiteY220" fmla="*/ 1178623 h 1539659"/>
                <a:gd name="connsiteX221" fmla="*/ 759021 w 1752664"/>
                <a:gd name="connsiteY221" fmla="*/ 1182232 h 1539659"/>
                <a:gd name="connsiteX222" fmla="*/ 763042 w 1752664"/>
                <a:gd name="connsiteY222" fmla="*/ 1182567 h 1539659"/>
                <a:gd name="connsiteX223" fmla="*/ 771805 w 1752664"/>
                <a:gd name="connsiteY223" fmla="*/ 1180376 h 1539659"/>
                <a:gd name="connsiteX224" fmla="*/ 775310 w 1752664"/>
                <a:gd name="connsiteY224" fmla="*/ 1175118 h 1539659"/>
                <a:gd name="connsiteX225" fmla="*/ 772681 w 1752664"/>
                <a:gd name="connsiteY225" fmla="*/ 1171613 h 1539659"/>
                <a:gd name="connsiteX226" fmla="*/ 766547 w 1752664"/>
                <a:gd name="connsiteY226" fmla="*/ 1169861 h 1539659"/>
                <a:gd name="connsiteX227" fmla="*/ 897992 w 1752664"/>
                <a:gd name="connsiteY227" fmla="*/ 1168108 h 1539659"/>
                <a:gd name="connsiteX228" fmla="*/ 900621 w 1752664"/>
                <a:gd name="connsiteY228" fmla="*/ 1172489 h 1539659"/>
                <a:gd name="connsiteX229" fmla="*/ 903249 w 1752664"/>
                <a:gd name="connsiteY229" fmla="*/ 1173366 h 1539659"/>
                <a:gd name="connsiteX230" fmla="*/ 901497 w 1752664"/>
                <a:gd name="connsiteY230" fmla="*/ 1168108 h 1539659"/>
                <a:gd name="connsiteX231" fmla="*/ 897992 w 1752664"/>
                <a:gd name="connsiteY231" fmla="*/ 1168108 h 1539659"/>
                <a:gd name="connsiteX232" fmla="*/ 637794 w 1752664"/>
                <a:gd name="connsiteY232" fmla="*/ 1167982 h 1539659"/>
                <a:gd name="connsiteX233" fmla="*/ 636855 w 1752664"/>
                <a:gd name="connsiteY233" fmla="*/ 1169861 h 1539659"/>
                <a:gd name="connsiteX234" fmla="*/ 638137 w 1752664"/>
                <a:gd name="connsiteY234" fmla="*/ 1170502 h 1539659"/>
                <a:gd name="connsiteX235" fmla="*/ 637794 w 1752664"/>
                <a:gd name="connsiteY235" fmla="*/ 1167982 h 1539659"/>
                <a:gd name="connsiteX236" fmla="*/ 910761 w 1752664"/>
                <a:gd name="connsiteY236" fmla="*/ 1158093 h 1539659"/>
                <a:gd name="connsiteX237" fmla="*/ 906755 w 1752664"/>
                <a:gd name="connsiteY237" fmla="*/ 1161097 h 1539659"/>
                <a:gd name="connsiteX238" fmla="*/ 911136 w 1752664"/>
                <a:gd name="connsiteY238" fmla="*/ 1159783 h 1539659"/>
                <a:gd name="connsiteX239" fmla="*/ 910761 w 1752664"/>
                <a:gd name="connsiteY239" fmla="*/ 1158093 h 1539659"/>
                <a:gd name="connsiteX240" fmla="*/ 649123 w 1752664"/>
                <a:gd name="connsiteY240" fmla="*/ 1148829 h 1539659"/>
                <a:gd name="connsiteX241" fmla="*/ 642307 w 1752664"/>
                <a:gd name="connsiteY241" fmla="*/ 1160189 h 1539659"/>
                <a:gd name="connsiteX242" fmla="*/ 647370 w 1752664"/>
                <a:gd name="connsiteY242" fmla="*/ 1159345 h 1539659"/>
                <a:gd name="connsiteX243" fmla="*/ 649123 w 1752664"/>
                <a:gd name="connsiteY243" fmla="*/ 1150582 h 1539659"/>
                <a:gd name="connsiteX244" fmla="*/ 649123 w 1752664"/>
                <a:gd name="connsiteY244" fmla="*/ 1148829 h 1539659"/>
                <a:gd name="connsiteX245" fmla="*/ 880466 w 1752664"/>
                <a:gd name="connsiteY245" fmla="*/ 1143571 h 1539659"/>
                <a:gd name="connsiteX246" fmla="*/ 875208 w 1752664"/>
                <a:gd name="connsiteY246" fmla="*/ 1147077 h 1539659"/>
                <a:gd name="connsiteX247" fmla="*/ 878713 w 1752664"/>
                <a:gd name="connsiteY247" fmla="*/ 1155840 h 1539659"/>
                <a:gd name="connsiteX248" fmla="*/ 882219 w 1752664"/>
                <a:gd name="connsiteY248" fmla="*/ 1150582 h 1539659"/>
                <a:gd name="connsiteX249" fmla="*/ 881342 w 1752664"/>
                <a:gd name="connsiteY249" fmla="*/ 1146200 h 1539659"/>
                <a:gd name="connsiteX250" fmla="*/ 880466 w 1752664"/>
                <a:gd name="connsiteY250" fmla="*/ 1143571 h 1539659"/>
                <a:gd name="connsiteX251" fmla="*/ 906755 w 1752664"/>
                <a:gd name="connsiteY251" fmla="*/ 1141819 h 1539659"/>
                <a:gd name="connsiteX252" fmla="*/ 902373 w 1752664"/>
                <a:gd name="connsiteY252" fmla="*/ 1144448 h 1539659"/>
                <a:gd name="connsiteX253" fmla="*/ 899744 w 1752664"/>
                <a:gd name="connsiteY253" fmla="*/ 1147077 h 1539659"/>
                <a:gd name="connsiteX254" fmla="*/ 906755 w 1752664"/>
                <a:gd name="connsiteY254" fmla="*/ 1141819 h 1539659"/>
                <a:gd name="connsiteX255" fmla="*/ 897992 w 1752664"/>
                <a:gd name="connsiteY255" fmla="*/ 1134808 h 1539659"/>
                <a:gd name="connsiteX256" fmla="*/ 890105 w 1752664"/>
                <a:gd name="connsiteY256" fmla="*/ 1137437 h 1539659"/>
                <a:gd name="connsiteX257" fmla="*/ 885724 w 1752664"/>
                <a:gd name="connsiteY257" fmla="*/ 1141819 h 1539659"/>
                <a:gd name="connsiteX258" fmla="*/ 887477 w 1752664"/>
                <a:gd name="connsiteY258" fmla="*/ 1145324 h 1539659"/>
                <a:gd name="connsiteX259" fmla="*/ 897992 w 1752664"/>
                <a:gd name="connsiteY259" fmla="*/ 1134808 h 1539659"/>
                <a:gd name="connsiteX260" fmla="*/ 852424 w 1752664"/>
                <a:gd name="connsiteY260" fmla="*/ 1134808 h 1539659"/>
                <a:gd name="connsiteX261" fmla="*/ 843661 w 1752664"/>
                <a:gd name="connsiteY261" fmla="*/ 1145324 h 1539659"/>
                <a:gd name="connsiteX262" fmla="*/ 835775 w 1752664"/>
                <a:gd name="connsiteY262" fmla="*/ 1154087 h 1539659"/>
                <a:gd name="connsiteX263" fmla="*/ 827888 w 1752664"/>
                <a:gd name="connsiteY263" fmla="*/ 1162850 h 1539659"/>
                <a:gd name="connsiteX264" fmla="*/ 819125 w 1752664"/>
                <a:gd name="connsiteY264" fmla="*/ 1168108 h 1539659"/>
                <a:gd name="connsiteX265" fmla="*/ 822630 w 1752664"/>
                <a:gd name="connsiteY265" fmla="*/ 1173366 h 1539659"/>
                <a:gd name="connsiteX266" fmla="*/ 831393 w 1752664"/>
                <a:gd name="connsiteY266" fmla="*/ 1166355 h 1539659"/>
                <a:gd name="connsiteX267" fmla="*/ 838403 w 1752664"/>
                <a:gd name="connsiteY267" fmla="*/ 1162850 h 1539659"/>
                <a:gd name="connsiteX268" fmla="*/ 841909 w 1752664"/>
                <a:gd name="connsiteY268" fmla="*/ 1157592 h 1539659"/>
                <a:gd name="connsiteX269" fmla="*/ 842785 w 1752664"/>
                <a:gd name="connsiteY269" fmla="*/ 1156716 h 1539659"/>
                <a:gd name="connsiteX270" fmla="*/ 845414 w 1752664"/>
                <a:gd name="connsiteY270" fmla="*/ 1155840 h 1539659"/>
                <a:gd name="connsiteX271" fmla="*/ 843661 w 1752664"/>
                <a:gd name="connsiteY271" fmla="*/ 1145324 h 1539659"/>
                <a:gd name="connsiteX272" fmla="*/ 847166 w 1752664"/>
                <a:gd name="connsiteY272" fmla="*/ 1147077 h 1539659"/>
                <a:gd name="connsiteX273" fmla="*/ 857682 w 1752664"/>
                <a:gd name="connsiteY273" fmla="*/ 1141819 h 1539659"/>
                <a:gd name="connsiteX274" fmla="*/ 857682 w 1752664"/>
                <a:gd name="connsiteY274" fmla="*/ 1134808 h 1539659"/>
                <a:gd name="connsiteX275" fmla="*/ 852424 w 1752664"/>
                <a:gd name="connsiteY275" fmla="*/ 1134808 h 1539659"/>
                <a:gd name="connsiteX276" fmla="*/ 841909 w 1752664"/>
                <a:gd name="connsiteY276" fmla="*/ 1129551 h 1539659"/>
                <a:gd name="connsiteX277" fmla="*/ 839280 w 1752664"/>
                <a:gd name="connsiteY277" fmla="*/ 1133932 h 1539659"/>
                <a:gd name="connsiteX278" fmla="*/ 834898 w 1752664"/>
                <a:gd name="connsiteY278" fmla="*/ 1134808 h 1539659"/>
                <a:gd name="connsiteX279" fmla="*/ 840156 w 1752664"/>
                <a:gd name="connsiteY279" fmla="*/ 1135685 h 1539659"/>
                <a:gd name="connsiteX280" fmla="*/ 847166 w 1752664"/>
                <a:gd name="connsiteY280" fmla="*/ 1129551 h 1539659"/>
                <a:gd name="connsiteX281" fmla="*/ 841909 w 1752664"/>
                <a:gd name="connsiteY281" fmla="*/ 1129551 h 1539659"/>
                <a:gd name="connsiteX282" fmla="*/ 866445 w 1752664"/>
                <a:gd name="connsiteY282" fmla="*/ 1122540 h 1539659"/>
                <a:gd name="connsiteX283" fmla="*/ 861187 w 1752664"/>
                <a:gd name="connsiteY283" fmla="*/ 1124293 h 1539659"/>
                <a:gd name="connsiteX284" fmla="*/ 861187 w 1752664"/>
                <a:gd name="connsiteY284" fmla="*/ 1129551 h 1539659"/>
                <a:gd name="connsiteX285" fmla="*/ 862940 w 1752664"/>
                <a:gd name="connsiteY285" fmla="*/ 1126045 h 1539659"/>
                <a:gd name="connsiteX286" fmla="*/ 866445 w 1752664"/>
                <a:gd name="connsiteY286" fmla="*/ 1122540 h 1539659"/>
                <a:gd name="connsiteX287" fmla="*/ 880466 w 1752664"/>
                <a:gd name="connsiteY287" fmla="*/ 1103262 h 1539659"/>
                <a:gd name="connsiteX288" fmla="*/ 880466 w 1752664"/>
                <a:gd name="connsiteY288" fmla="*/ 1108519 h 1539659"/>
                <a:gd name="connsiteX289" fmla="*/ 882219 w 1752664"/>
                <a:gd name="connsiteY289" fmla="*/ 1106767 h 1539659"/>
                <a:gd name="connsiteX290" fmla="*/ 882219 w 1752664"/>
                <a:gd name="connsiteY290" fmla="*/ 1105014 h 1539659"/>
                <a:gd name="connsiteX291" fmla="*/ 880466 w 1752664"/>
                <a:gd name="connsiteY291" fmla="*/ 1103262 h 1539659"/>
                <a:gd name="connsiteX292" fmla="*/ 897992 w 1752664"/>
                <a:gd name="connsiteY292" fmla="*/ 1098004 h 1539659"/>
                <a:gd name="connsiteX293" fmla="*/ 899744 w 1752664"/>
                <a:gd name="connsiteY293" fmla="*/ 1105014 h 1539659"/>
                <a:gd name="connsiteX294" fmla="*/ 901497 w 1752664"/>
                <a:gd name="connsiteY294" fmla="*/ 1105014 h 1539659"/>
                <a:gd name="connsiteX295" fmla="*/ 906755 w 1752664"/>
                <a:gd name="connsiteY295" fmla="*/ 1098004 h 1539659"/>
                <a:gd name="connsiteX296" fmla="*/ 897992 w 1752664"/>
                <a:gd name="connsiteY296" fmla="*/ 1098004 h 1539659"/>
                <a:gd name="connsiteX297" fmla="*/ 1057478 w 1752664"/>
                <a:gd name="connsiteY297" fmla="*/ 1076973 h 1539659"/>
                <a:gd name="connsiteX298" fmla="*/ 1056602 w 1752664"/>
                <a:gd name="connsiteY298" fmla="*/ 1078725 h 1539659"/>
                <a:gd name="connsiteX299" fmla="*/ 1053973 w 1752664"/>
                <a:gd name="connsiteY299" fmla="*/ 1078725 h 1539659"/>
                <a:gd name="connsiteX300" fmla="*/ 1053973 w 1752664"/>
                <a:gd name="connsiteY300" fmla="*/ 1082231 h 1539659"/>
                <a:gd name="connsiteX301" fmla="*/ 1059231 w 1752664"/>
                <a:gd name="connsiteY301" fmla="*/ 1080478 h 1539659"/>
                <a:gd name="connsiteX302" fmla="*/ 1059231 w 1752664"/>
                <a:gd name="connsiteY302" fmla="*/ 1078725 h 1539659"/>
                <a:gd name="connsiteX303" fmla="*/ 1057478 w 1752664"/>
                <a:gd name="connsiteY303" fmla="*/ 1076973 h 1539659"/>
                <a:gd name="connsiteX304" fmla="*/ 703454 w 1752664"/>
                <a:gd name="connsiteY304" fmla="*/ 1066457 h 1539659"/>
                <a:gd name="connsiteX305" fmla="*/ 706959 w 1752664"/>
                <a:gd name="connsiteY305" fmla="*/ 1066457 h 1539659"/>
                <a:gd name="connsiteX306" fmla="*/ 699948 w 1752664"/>
                <a:gd name="connsiteY306" fmla="*/ 1069962 h 1539659"/>
                <a:gd name="connsiteX307" fmla="*/ 703454 w 1752664"/>
                <a:gd name="connsiteY307" fmla="*/ 1066457 h 1539659"/>
                <a:gd name="connsiteX308" fmla="*/ 1085520 w 1752664"/>
                <a:gd name="connsiteY308" fmla="*/ 1061199 h 1539659"/>
                <a:gd name="connsiteX309" fmla="*/ 1076757 w 1752664"/>
                <a:gd name="connsiteY309" fmla="*/ 1069962 h 1539659"/>
                <a:gd name="connsiteX310" fmla="*/ 1067994 w 1752664"/>
                <a:gd name="connsiteY310" fmla="*/ 1078725 h 1539659"/>
                <a:gd name="connsiteX311" fmla="*/ 1046963 w 1752664"/>
                <a:gd name="connsiteY311" fmla="*/ 1098004 h 1539659"/>
                <a:gd name="connsiteX312" fmla="*/ 1044334 w 1752664"/>
                <a:gd name="connsiteY312" fmla="*/ 1101509 h 1539659"/>
                <a:gd name="connsiteX313" fmla="*/ 1036447 w 1752664"/>
                <a:gd name="connsiteY313" fmla="*/ 1098004 h 1539659"/>
                <a:gd name="connsiteX314" fmla="*/ 1046963 w 1752664"/>
                <a:gd name="connsiteY314" fmla="*/ 1089241 h 1539659"/>
                <a:gd name="connsiteX315" fmla="*/ 1046963 w 1752664"/>
                <a:gd name="connsiteY315" fmla="*/ 1083983 h 1539659"/>
                <a:gd name="connsiteX316" fmla="*/ 1027684 w 1752664"/>
                <a:gd name="connsiteY316" fmla="*/ 1098004 h 1539659"/>
                <a:gd name="connsiteX317" fmla="*/ 1022426 w 1752664"/>
                <a:gd name="connsiteY317" fmla="*/ 1104138 h 1539659"/>
                <a:gd name="connsiteX318" fmla="*/ 1018921 w 1752664"/>
                <a:gd name="connsiteY318" fmla="*/ 1108519 h 1539659"/>
                <a:gd name="connsiteX319" fmla="*/ 1012787 w 1752664"/>
                <a:gd name="connsiteY319" fmla="*/ 1117282 h 1539659"/>
                <a:gd name="connsiteX320" fmla="*/ 1008406 w 1752664"/>
                <a:gd name="connsiteY320" fmla="*/ 1126045 h 1539659"/>
                <a:gd name="connsiteX321" fmla="*/ 1006653 w 1752664"/>
                <a:gd name="connsiteY321" fmla="*/ 1126922 h 1539659"/>
                <a:gd name="connsiteX322" fmla="*/ 1004901 w 1752664"/>
                <a:gd name="connsiteY322" fmla="*/ 1126045 h 1539659"/>
                <a:gd name="connsiteX323" fmla="*/ 1003148 w 1752664"/>
                <a:gd name="connsiteY323" fmla="*/ 1124293 h 1539659"/>
                <a:gd name="connsiteX324" fmla="*/ 1004901 w 1752664"/>
                <a:gd name="connsiteY324" fmla="*/ 1122540 h 1539659"/>
                <a:gd name="connsiteX325" fmla="*/ 1008406 w 1752664"/>
                <a:gd name="connsiteY325" fmla="*/ 1119035 h 1539659"/>
                <a:gd name="connsiteX326" fmla="*/ 999643 w 1752664"/>
                <a:gd name="connsiteY326" fmla="*/ 1119035 h 1539659"/>
                <a:gd name="connsiteX327" fmla="*/ 998766 w 1752664"/>
                <a:gd name="connsiteY327" fmla="*/ 1122540 h 1539659"/>
                <a:gd name="connsiteX328" fmla="*/ 997890 w 1752664"/>
                <a:gd name="connsiteY328" fmla="*/ 1126045 h 1539659"/>
                <a:gd name="connsiteX329" fmla="*/ 985622 w 1752664"/>
                <a:gd name="connsiteY329" fmla="*/ 1134808 h 1539659"/>
                <a:gd name="connsiteX330" fmla="*/ 969848 w 1752664"/>
                <a:gd name="connsiteY330" fmla="*/ 1147077 h 1539659"/>
                <a:gd name="connsiteX331" fmla="*/ 968096 w 1752664"/>
                <a:gd name="connsiteY331" fmla="*/ 1150582 h 1539659"/>
                <a:gd name="connsiteX332" fmla="*/ 961085 w 1752664"/>
                <a:gd name="connsiteY332" fmla="*/ 1154087 h 1539659"/>
                <a:gd name="connsiteX333" fmla="*/ 955828 w 1752664"/>
                <a:gd name="connsiteY333" fmla="*/ 1159345 h 1539659"/>
                <a:gd name="connsiteX334" fmla="*/ 942683 w 1752664"/>
                <a:gd name="connsiteY334" fmla="*/ 1167232 h 1539659"/>
                <a:gd name="connsiteX335" fmla="*/ 933044 w 1752664"/>
                <a:gd name="connsiteY335" fmla="*/ 1180376 h 1539659"/>
                <a:gd name="connsiteX336" fmla="*/ 933044 w 1752664"/>
                <a:gd name="connsiteY336" fmla="*/ 1182129 h 1539659"/>
                <a:gd name="connsiteX337" fmla="*/ 933044 w 1752664"/>
                <a:gd name="connsiteY337" fmla="*/ 1185634 h 1539659"/>
                <a:gd name="connsiteX338" fmla="*/ 947065 w 1752664"/>
                <a:gd name="connsiteY338" fmla="*/ 1173366 h 1539659"/>
                <a:gd name="connsiteX339" fmla="*/ 950570 w 1752664"/>
                <a:gd name="connsiteY339" fmla="*/ 1176871 h 1539659"/>
                <a:gd name="connsiteX340" fmla="*/ 954952 w 1752664"/>
                <a:gd name="connsiteY340" fmla="*/ 1174242 h 1539659"/>
                <a:gd name="connsiteX341" fmla="*/ 957580 w 1752664"/>
                <a:gd name="connsiteY341" fmla="*/ 1169861 h 1539659"/>
                <a:gd name="connsiteX342" fmla="*/ 962838 w 1752664"/>
                <a:gd name="connsiteY342" fmla="*/ 1173366 h 1539659"/>
                <a:gd name="connsiteX343" fmla="*/ 957580 w 1752664"/>
                <a:gd name="connsiteY343" fmla="*/ 1180376 h 1539659"/>
                <a:gd name="connsiteX344" fmla="*/ 961085 w 1752664"/>
                <a:gd name="connsiteY344" fmla="*/ 1183005 h 1539659"/>
                <a:gd name="connsiteX345" fmla="*/ 964590 w 1752664"/>
                <a:gd name="connsiteY345" fmla="*/ 1183881 h 1539659"/>
                <a:gd name="connsiteX346" fmla="*/ 954075 w 1752664"/>
                <a:gd name="connsiteY346" fmla="*/ 1197902 h 1539659"/>
                <a:gd name="connsiteX347" fmla="*/ 955828 w 1752664"/>
                <a:gd name="connsiteY347" fmla="*/ 1203160 h 1539659"/>
                <a:gd name="connsiteX348" fmla="*/ 957580 w 1752664"/>
                <a:gd name="connsiteY348" fmla="*/ 1204912 h 1539659"/>
                <a:gd name="connsiteX349" fmla="*/ 954952 w 1752664"/>
                <a:gd name="connsiteY349" fmla="*/ 1211047 h 1539659"/>
                <a:gd name="connsiteX350" fmla="*/ 950570 w 1752664"/>
                <a:gd name="connsiteY350" fmla="*/ 1217181 h 1539659"/>
                <a:gd name="connsiteX351" fmla="*/ 945312 w 1752664"/>
                <a:gd name="connsiteY351" fmla="*/ 1217181 h 1539659"/>
                <a:gd name="connsiteX352" fmla="*/ 950570 w 1752664"/>
                <a:gd name="connsiteY352" fmla="*/ 1224191 h 1539659"/>
                <a:gd name="connsiteX353" fmla="*/ 947065 w 1752664"/>
                <a:gd name="connsiteY353" fmla="*/ 1229449 h 1539659"/>
                <a:gd name="connsiteX354" fmla="*/ 945312 w 1752664"/>
                <a:gd name="connsiteY354" fmla="*/ 1225944 h 1539659"/>
                <a:gd name="connsiteX355" fmla="*/ 941807 w 1752664"/>
                <a:gd name="connsiteY355" fmla="*/ 1222438 h 1539659"/>
                <a:gd name="connsiteX356" fmla="*/ 931291 w 1752664"/>
                <a:gd name="connsiteY356" fmla="*/ 1222438 h 1539659"/>
                <a:gd name="connsiteX357" fmla="*/ 934796 w 1752664"/>
                <a:gd name="connsiteY357" fmla="*/ 1231202 h 1539659"/>
                <a:gd name="connsiteX358" fmla="*/ 938302 w 1752664"/>
                <a:gd name="connsiteY358" fmla="*/ 1232954 h 1539659"/>
                <a:gd name="connsiteX359" fmla="*/ 957580 w 1752664"/>
                <a:gd name="connsiteY359" fmla="*/ 1243470 h 1539659"/>
                <a:gd name="connsiteX360" fmla="*/ 978612 w 1752664"/>
                <a:gd name="connsiteY360" fmla="*/ 1260996 h 1539659"/>
                <a:gd name="connsiteX361" fmla="*/ 1008406 w 1752664"/>
                <a:gd name="connsiteY361" fmla="*/ 1278522 h 1539659"/>
                <a:gd name="connsiteX362" fmla="*/ 1011911 w 1752664"/>
                <a:gd name="connsiteY362" fmla="*/ 1278522 h 1539659"/>
                <a:gd name="connsiteX363" fmla="*/ 1008406 w 1752664"/>
                <a:gd name="connsiteY363" fmla="*/ 1275016 h 1539659"/>
                <a:gd name="connsiteX364" fmla="*/ 1006653 w 1752664"/>
                <a:gd name="connsiteY364" fmla="*/ 1269759 h 1539659"/>
                <a:gd name="connsiteX365" fmla="*/ 996137 w 1752664"/>
                <a:gd name="connsiteY365" fmla="*/ 1262748 h 1539659"/>
                <a:gd name="connsiteX366" fmla="*/ 987375 w 1752664"/>
                <a:gd name="connsiteY366" fmla="*/ 1255738 h 1539659"/>
                <a:gd name="connsiteX367" fmla="*/ 978612 w 1752664"/>
                <a:gd name="connsiteY367" fmla="*/ 1249604 h 1539659"/>
                <a:gd name="connsiteX368" fmla="*/ 971601 w 1752664"/>
                <a:gd name="connsiteY368" fmla="*/ 1239965 h 1539659"/>
                <a:gd name="connsiteX369" fmla="*/ 970725 w 1752664"/>
                <a:gd name="connsiteY369" fmla="*/ 1238212 h 1539659"/>
                <a:gd name="connsiteX370" fmla="*/ 969848 w 1752664"/>
                <a:gd name="connsiteY370" fmla="*/ 1236459 h 1539659"/>
                <a:gd name="connsiteX371" fmla="*/ 964590 w 1752664"/>
                <a:gd name="connsiteY371" fmla="*/ 1231202 h 1539659"/>
                <a:gd name="connsiteX372" fmla="*/ 969848 w 1752664"/>
                <a:gd name="connsiteY372" fmla="*/ 1234707 h 1539659"/>
                <a:gd name="connsiteX373" fmla="*/ 971601 w 1752664"/>
                <a:gd name="connsiteY373" fmla="*/ 1236459 h 1539659"/>
                <a:gd name="connsiteX374" fmla="*/ 973354 w 1752664"/>
                <a:gd name="connsiteY374" fmla="*/ 1236459 h 1539659"/>
                <a:gd name="connsiteX375" fmla="*/ 971601 w 1752664"/>
                <a:gd name="connsiteY375" fmla="*/ 1234707 h 1539659"/>
                <a:gd name="connsiteX376" fmla="*/ 969848 w 1752664"/>
                <a:gd name="connsiteY376" fmla="*/ 1234707 h 1539659"/>
                <a:gd name="connsiteX377" fmla="*/ 969848 w 1752664"/>
                <a:gd name="connsiteY377" fmla="*/ 1229449 h 1539659"/>
                <a:gd name="connsiteX378" fmla="*/ 968096 w 1752664"/>
                <a:gd name="connsiteY378" fmla="*/ 1227696 h 1539659"/>
                <a:gd name="connsiteX379" fmla="*/ 964590 w 1752664"/>
                <a:gd name="connsiteY379" fmla="*/ 1225944 h 1539659"/>
                <a:gd name="connsiteX380" fmla="*/ 969848 w 1752664"/>
                <a:gd name="connsiteY380" fmla="*/ 1227696 h 1539659"/>
                <a:gd name="connsiteX381" fmla="*/ 975106 w 1752664"/>
                <a:gd name="connsiteY381" fmla="*/ 1232954 h 1539659"/>
                <a:gd name="connsiteX382" fmla="*/ 982117 w 1752664"/>
                <a:gd name="connsiteY382" fmla="*/ 1232954 h 1539659"/>
                <a:gd name="connsiteX383" fmla="*/ 986498 w 1752664"/>
                <a:gd name="connsiteY383" fmla="*/ 1232078 h 1539659"/>
                <a:gd name="connsiteX384" fmla="*/ 992632 w 1752664"/>
                <a:gd name="connsiteY384" fmla="*/ 1236459 h 1539659"/>
                <a:gd name="connsiteX385" fmla="*/ 989127 w 1752664"/>
                <a:gd name="connsiteY385" fmla="*/ 1236459 h 1539659"/>
                <a:gd name="connsiteX386" fmla="*/ 983870 w 1752664"/>
                <a:gd name="connsiteY386" fmla="*/ 1236459 h 1539659"/>
                <a:gd name="connsiteX387" fmla="*/ 983870 w 1752664"/>
                <a:gd name="connsiteY387" fmla="*/ 1238212 h 1539659"/>
                <a:gd name="connsiteX388" fmla="*/ 985622 w 1752664"/>
                <a:gd name="connsiteY388" fmla="*/ 1239965 h 1539659"/>
                <a:gd name="connsiteX389" fmla="*/ 996137 w 1752664"/>
                <a:gd name="connsiteY389" fmla="*/ 1241717 h 1539659"/>
                <a:gd name="connsiteX390" fmla="*/ 996137 w 1752664"/>
                <a:gd name="connsiteY390" fmla="*/ 1245222 h 1539659"/>
                <a:gd name="connsiteX391" fmla="*/ 999643 w 1752664"/>
                <a:gd name="connsiteY391" fmla="*/ 1253985 h 1539659"/>
                <a:gd name="connsiteX392" fmla="*/ 1010158 w 1752664"/>
                <a:gd name="connsiteY392" fmla="*/ 1259243 h 1539659"/>
                <a:gd name="connsiteX393" fmla="*/ 1013664 w 1752664"/>
                <a:gd name="connsiteY393" fmla="*/ 1259243 h 1539659"/>
                <a:gd name="connsiteX394" fmla="*/ 996137 w 1752664"/>
                <a:gd name="connsiteY394" fmla="*/ 1245222 h 1539659"/>
                <a:gd name="connsiteX395" fmla="*/ 1011911 w 1752664"/>
                <a:gd name="connsiteY395" fmla="*/ 1252233 h 1539659"/>
                <a:gd name="connsiteX396" fmla="*/ 1018921 w 1752664"/>
                <a:gd name="connsiteY396" fmla="*/ 1255738 h 1539659"/>
                <a:gd name="connsiteX397" fmla="*/ 1018921 w 1752664"/>
                <a:gd name="connsiteY397" fmla="*/ 1252233 h 1539659"/>
                <a:gd name="connsiteX398" fmla="*/ 1031189 w 1752664"/>
                <a:gd name="connsiteY398" fmla="*/ 1257490 h 1539659"/>
                <a:gd name="connsiteX399" fmla="*/ 1082015 w 1752664"/>
                <a:gd name="connsiteY399" fmla="*/ 1269759 h 1539659"/>
                <a:gd name="connsiteX400" fmla="*/ 1085520 w 1752664"/>
                <a:gd name="connsiteY400" fmla="*/ 1268006 h 1539659"/>
                <a:gd name="connsiteX401" fmla="*/ 1080262 w 1752664"/>
                <a:gd name="connsiteY401" fmla="*/ 1264501 h 1539659"/>
                <a:gd name="connsiteX402" fmla="*/ 1078510 w 1752664"/>
                <a:gd name="connsiteY402" fmla="*/ 1260996 h 1539659"/>
                <a:gd name="connsiteX403" fmla="*/ 1085520 w 1752664"/>
                <a:gd name="connsiteY403" fmla="*/ 1259243 h 1539659"/>
                <a:gd name="connsiteX404" fmla="*/ 1089025 w 1752664"/>
                <a:gd name="connsiteY404" fmla="*/ 1245222 h 1539659"/>
                <a:gd name="connsiteX405" fmla="*/ 1088149 w 1752664"/>
                <a:gd name="connsiteY405" fmla="*/ 1223315 h 1539659"/>
                <a:gd name="connsiteX406" fmla="*/ 1089025 w 1752664"/>
                <a:gd name="connsiteY406" fmla="*/ 1206665 h 1539659"/>
                <a:gd name="connsiteX407" fmla="*/ 1092530 w 1752664"/>
                <a:gd name="connsiteY407" fmla="*/ 1189139 h 1539659"/>
                <a:gd name="connsiteX408" fmla="*/ 1092530 w 1752664"/>
                <a:gd name="connsiteY408" fmla="*/ 1185634 h 1539659"/>
                <a:gd name="connsiteX409" fmla="*/ 1094283 w 1752664"/>
                <a:gd name="connsiteY409" fmla="*/ 1161097 h 1539659"/>
                <a:gd name="connsiteX410" fmla="*/ 1096036 w 1752664"/>
                <a:gd name="connsiteY410" fmla="*/ 1159345 h 1539659"/>
                <a:gd name="connsiteX411" fmla="*/ 1098665 w 1752664"/>
                <a:gd name="connsiteY411" fmla="*/ 1173366 h 1539659"/>
                <a:gd name="connsiteX412" fmla="*/ 1099071 w 1752664"/>
                <a:gd name="connsiteY412" fmla="*/ 1182308 h 1539659"/>
                <a:gd name="connsiteX413" fmla="*/ 1099103 w 1752664"/>
                <a:gd name="connsiteY413" fmla="*/ 1179938 h 1539659"/>
                <a:gd name="connsiteX414" fmla="*/ 1099514 w 1752664"/>
                <a:gd name="connsiteY414" fmla="*/ 1096552 h 1539659"/>
                <a:gd name="connsiteX415" fmla="*/ 1099522 w 1752664"/>
                <a:gd name="connsiteY415" fmla="*/ 1085892 h 1539659"/>
                <a:gd name="connsiteX416" fmla="*/ 1098665 w 1752664"/>
                <a:gd name="connsiteY416" fmla="*/ 1092746 h 1539659"/>
                <a:gd name="connsiteX417" fmla="*/ 1097788 w 1752664"/>
                <a:gd name="connsiteY417" fmla="*/ 1098004 h 1539659"/>
                <a:gd name="connsiteX418" fmla="*/ 1096036 w 1752664"/>
                <a:gd name="connsiteY418" fmla="*/ 1105014 h 1539659"/>
                <a:gd name="connsiteX419" fmla="*/ 1091654 w 1752664"/>
                <a:gd name="connsiteY419" fmla="*/ 1081354 h 1539659"/>
                <a:gd name="connsiteX420" fmla="*/ 1090778 w 1752664"/>
                <a:gd name="connsiteY420" fmla="*/ 1061199 h 1539659"/>
                <a:gd name="connsiteX421" fmla="*/ 1085520 w 1752664"/>
                <a:gd name="connsiteY421" fmla="*/ 1061199 h 1539659"/>
                <a:gd name="connsiteX422" fmla="*/ 707914 w 1752664"/>
                <a:gd name="connsiteY422" fmla="*/ 1000018 h 1539659"/>
                <a:gd name="connsiteX423" fmla="*/ 699948 w 1752664"/>
                <a:gd name="connsiteY423" fmla="*/ 1001611 h 1539659"/>
                <a:gd name="connsiteX424" fmla="*/ 699072 w 1752664"/>
                <a:gd name="connsiteY424" fmla="*/ 1009498 h 1539659"/>
                <a:gd name="connsiteX425" fmla="*/ 694690 w 1752664"/>
                <a:gd name="connsiteY425" fmla="*/ 1013879 h 1539659"/>
                <a:gd name="connsiteX426" fmla="*/ 707835 w 1752664"/>
                <a:gd name="connsiteY426" fmla="*/ 1004240 h 1539659"/>
                <a:gd name="connsiteX427" fmla="*/ 709335 w 1752664"/>
                <a:gd name="connsiteY427" fmla="*/ 1002859 h 1539659"/>
                <a:gd name="connsiteX428" fmla="*/ 707914 w 1752664"/>
                <a:gd name="connsiteY428" fmla="*/ 1000018 h 1539659"/>
                <a:gd name="connsiteX429" fmla="*/ 950570 w 1752664"/>
                <a:gd name="connsiteY429" fmla="*/ 982332 h 1539659"/>
                <a:gd name="connsiteX430" fmla="*/ 926910 w 1752664"/>
                <a:gd name="connsiteY430" fmla="*/ 991972 h 1539659"/>
                <a:gd name="connsiteX431" fmla="*/ 901497 w 1752664"/>
                <a:gd name="connsiteY431" fmla="*/ 1005116 h 1539659"/>
                <a:gd name="connsiteX432" fmla="*/ 885724 w 1752664"/>
                <a:gd name="connsiteY432" fmla="*/ 1017384 h 1539659"/>
                <a:gd name="connsiteX433" fmla="*/ 880466 w 1752664"/>
                <a:gd name="connsiteY433" fmla="*/ 1024395 h 1539659"/>
                <a:gd name="connsiteX434" fmla="*/ 871703 w 1752664"/>
                <a:gd name="connsiteY434" fmla="*/ 1043673 h 1539659"/>
                <a:gd name="connsiteX435" fmla="*/ 866445 w 1752664"/>
                <a:gd name="connsiteY435" fmla="*/ 1045426 h 1539659"/>
                <a:gd name="connsiteX436" fmla="*/ 822630 w 1752664"/>
                <a:gd name="connsiteY436" fmla="*/ 1066457 h 1539659"/>
                <a:gd name="connsiteX437" fmla="*/ 818249 w 1752664"/>
                <a:gd name="connsiteY437" fmla="*/ 1067333 h 1539659"/>
                <a:gd name="connsiteX438" fmla="*/ 812114 w 1752664"/>
                <a:gd name="connsiteY438" fmla="*/ 1066457 h 1539659"/>
                <a:gd name="connsiteX439" fmla="*/ 798094 w 1752664"/>
                <a:gd name="connsiteY439" fmla="*/ 1062952 h 1539659"/>
                <a:gd name="connsiteX440" fmla="*/ 791083 w 1752664"/>
                <a:gd name="connsiteY440" fmla="*/ 1064704 h 1539659"/>
                <a:gd name="connsiteX441" fmla="*/ 770052 w 1752664"/>
                <a:gd name="connsiteY441" fmla="*/ 1057694 h 1539659"/>
                <a:gd name="connsiteX442" fmla="*/ 763042 w 1752664"/>
                <a:gd name="connsiteY442" fmla="*/ 1056818 h 1539659"/>
                <a:gd name="connsiteX443" fmla="*/ 756031 w 1752664"/>
                <a:gd name="connsiteY443" fmla="*/ 1057694 h 1539659"/>
                <a:gd name="connsiteX444" fmla="*/ 755155 w 1752664"/>
                <a:gd name="connsiteY444" fmla="*/ 1056818 h 1539659"/>
                <a:gd name="connsiteX445" fmla="*/ 754279 w 1752664"/>
                <a:gd name="connsiteY445" fmla="*/ 1055941 h 1539659"/>
                <a:gd name="connsiteX446" fmla="*/ 742010 w 1752664"/>
                <a:gd name="connsiteY446" fmla="*/ 1048055 h 1539659"/>
                <a:gd name="connsiteX447" fmla="*/ 729743 w 1752664"/>
                <a:gd name="connsiteY447" fmla="*/ 1036663 h 1539659"/>
                <a:gd name="connsiteX448" fmla="*/ 717474 w 1752664"/>
                <a:gd name="connsiteY448" fmla="*/ 1020890 h 1539659"/>
                <a:gd name="connsiteX449" fmla="*/ 713969 w 1752664"/>
                <a:gd name="connsiteY449" fmla="*/ 1019137 h 1539659"/>
                <a:gd name="connsiteX450" fmla="*/ 712085 w 1752664"/>
                <a:gd name="connsiteY450" fmla="*/ 1011601 h 1539659"/>
                <a:gd name="connsiteX451" fmla="*/ 708711 w 1752664"/>
                <a:gd name="connsiteY451" fmla="*/ 1017384 h 1539659"/>
                <a:gd name="connsiteX452" fmla="*/ 694690 w 1752664"/>
                <a:gd name="connsiteY452" fmla="*/ 1031405 h 1539659"/>
                <a:gd name="connsiteX453" fmla="*/ 693814 w 1752664"/>
                <a:gd name="connsiteY453" fmla="*/ 1031405 h 1539659"/>
                <a:gd name="connsiteX454" fmla="*/ 692938 w 1752664"/>
                <a:gd name="connsiteY454" fmla="*/ 1031405 h 1539659"/>
                <a:gd name="connsiteX455" fmla="*/ 679793 w 1752664"/>
                <a:gd name="connsiteY455" fmla="*/ 1049807 h 1539659"/>
                <a:gd name="connsiteX456" fmla="*/ 664896 w 1752664"/>
                <a:gd name="connsiteY456" fmla="*/ 1069962 h 1539659"/>
                <a:gd name="connsiteX457" fmla="*/ 659638 w 1752664"/>
                <a:gd name="connsiteY457" fmla="*/ 1075220 h 1539659"/>
                <a:gd name="connsiteX458" fmla="*/ 640360 w 1752664"/>
                <a:gd name="connsiteY458" fmla="*/ 1101509 h 1539659"/>
                <a:gd name="connsiteX459" fmla="*/ 645618 w 1752664"/>
                <a:gd name="connsiteY459" fmla="*/ 1105014 h 1539659"/>
                <a:gd name="connsiteX460" fmla="*/ 645618 w 1752664"/>
                <a:gd name="connsiteY460" fmla="*/ 1106767 h 1539659"/>
                <a:gd name="connsiteX461" fmla="*/ 649123 w 1752664"/>
                <a:gd name="connsiteY461" fmla="*/ 1103262 h 1539659"/>
                <a:gd name="connsiteX462" fmla="*/ 670154 w 1752664"/>
                <a:gd name="connsiteY462" fmla="*/ 1076973 h 1539659"/>
                <a:gd name="connsiteX463" fmla="*/ 675412 w 1752664"/>
                <a:gd name="connsiteY463" fmla="*/ 1076973 h 1539659"/>
                <a:gd name="connsiteX464" fmla="*/ 664896 w 1752664"/>
                <a:gd name="connsiteY464" fmla="*/ 1089241 h 1539659"/>
                <a:gd name="connsiteX465" fmla="*/ 663144 w 1752664"/>
                <a:gd name="connsiteY465" fmla="*/ 1096251 h 1539659"/>
                <a:gd name="connsiteX466" fmla="*/ 657886 w 1752664"/>
                <a:gd name="connsiteY466" fmla="*/ 1103262 h 1539659"/>
                <a:gd name="connsiteX467" fmla="*/ 658762 w 1752664"/>
                <a:gd name="connsiteY467" fmla="*/ 1106767 h 1539659"/>
                <a:gd name="connsiteX468" fmla="*/ 657886 w 1752664"/>
                <a:gd name="connsiteY468" fmla="*/ 1108519 h 1539659"/>
                <a:gd name="connsiteX469" fmla="*/ 653504 w 1752664"/>
                <a:gd name="connsiteY469" fmla="*/ 1111148 h 1539659"/>
                <a:gd name="connsiteX470" fmla="*/ 649123 w 1752664"/>
                <a:gd name="connsiteY470" fmla="*/ 1113777 h 1539659"/>
                <a:gd name="connsiteX471" fmla="*/ 650875 w 1752664"/>
                <a:gd name="connsiteY471" fmla="*/ 1119035 h 1539659"/>
                <a:gd name="connsiteX472" fmla="*/ 645618 w 1752664"/>
                <a:gd name="connsiteY472" fmla="*/ 1129551 h 1539659"/>
                <a:gd name="connsiteX473" fmla="*/ 643865 w 1752664"/>
                <a:gd name="connsiteY473" fmla="*/ 1122540 h 1539659"/>
                <a:gd name="connsiteX474" fmla="*/ 637731 w 1752664"/>
                <a:gd name="connsiteY474" fmla="*/ 1131303 h 1539659"/>
                <a:gd name="connsiteX475" fmla="*/ 633349 w 1752664"/>
                <a:gd name="connsiteY475" fmla="*/ 1141819 h 1539659"/>
                <a:gd name="connsiteX476" fmla="*/ 631597 w 1752664"/>
                <a:gd name="connsiteY476" fmla="*/ 1145324 h 1539659"/>
                <a:gd name="connsiteX477" fmla="*/ 628091 w 1752664"/>
                <a:gd name="connsiteY477" fmla="*/ 1147077 h 1539659"/>
                <a:gd name="connsiteX478" fmla="*/ 624586 w 1752664"/>
                <a:gd name="connsiteY478" fmla="*/ 1150582 h 1539659"/>
                <a:gd name="connsiteX479" fmla="*/ 621957 w 1752664"/>
                <a:gd name="connsiteY479" fmla="*/ 1151458 h 1539659"/>
                <a:gd name="connsiteX480" fmla="*/ 617576 w 1752664"/>
                <a:gd name="connsiteY480" fmla="*/ 1152334 h 1539659"/>
                <a:gd name="connsiteX481" fmla="*/ 615823 w 1752664"/>
                <a:gd name="connsiteY481" fmla="*/ 1157592 h 1539659"/>
                <a:gd name="connsiteX482" fmla="*/ 629844 w 1752664"/>
                <a:gd name="connsiteY482" fmla="*/ 1152334 h 1539659"/>
                <a:gd name="connsiteX483" fmla="*/ 638607 w 1752664"/>
                <a:gd name="connsiteY483" fmla="*/ 1147077 h 1539659"/>
                <a:gd name="connsiteX484" fmla="*/ 640360 w 1752664"/>
                <a:gd name="connsiteY484" fmla="*/ 1143571 h 1539659"/>
                <a:gd name="connsiteX485" fmla="*/ 649999 w 1752664"/>
                <a:gd name="connsiteY485" fmla="*/ 1139190 h 1539659"/>
                <a:gd name="connsiteX486" fmla="*/ 657886 w 1752664"/>
                <a:gd name="connsiteY486" fmla="*/ 1131303 h 1539659"/>
                <a:gd name="connsiteX487" fmla="*/ 664896 w 1752664"/>
                <a:gd name="connsiteY487" fmla="*/ 1119035 h 1539659"/>
                <a:gd name="connsiteX488" fmla="*/ 670154 w 1752664"/>
                <a:gd name="connsiteY488" fmla="*/ 1119035 h 1539659"/>
                <a:gd name="connsiteX489" fmla="*/ 664896 w 1752664"/>
                <a:gd name="connsiteY489" fmla="*/ 1129551 h 1539659"/>
                <a:gd name="connsiteX490" fmla="*/ 655257 w 1752664"/>
                <a:gd name="connsiteY490" fmla="*/ 1140066 h 1539659"/>
                <a:gd name="connsiteX491" fmla="*/ 653459 w 1752664"/>
                <a:gd name="connsiteY491" fmla="*/ 1142816 h 1539659"/>
                <a:gd name="connsiteX492" fmla="*/ 661391 w 1752664"/>
                <a:gd name="connsiteY492" fmla="*/ 1152334 h 1539659"/>
                <a:gd name="connsiteX493" fmla="*/ 663144 w 1752664"/>
                <a:gd name="connsiteY493" fmla="*/ 1154087 h 1539659"/>
                <a:gd name="connsiteX494" fmla="*/ 663144 w 1752664"/>
                <a:gd name="connsiteY494" fmla="*/ 1157592 h 1539659"/>
                <a:gd name="connsiteX495" fmla="*/ 664896 w 1752664"/>
                <a:gd name="connsiteY495" fmla="*/ 1157592 h 1539659"/>
                <a:gd name="connsiteX496" fmla="*/ 664896 w 1752664"/>
                <a:gd name="connsiteY496" fmla="*/ 1155840 h 1539659"/>
                <a:gd name="connsiteX497" fmla="*/ 664020 w 1752664"/>
                <a:gd name="connsiteY497" fmla="*/ 1154963 h 1539659"/>
                <a:gd name="connsiteX498" fmla="*/ 663144 w 1752664"/>
                <a:gd name="connsiteY498" fmla="*/ 1154087 h 1539659"/>
                <a:gd name="connsiteX499" fmla="*/ 662267 w 1752664"/>
                <a:gd name="connsiteY499" fmla="*/ 1147953 h 1539659"/>
                <a:gd name="connsiteX500" fmla="*/ 663144 w 1752664"/>
                <a:gd name="connsiteY500" fmla="*/ 1140066 h 1539659"/>
                <a:gd name="connsiteX501" fmla="*/ 665773 w 1752664"/>
                <a:gd name="connsiteY501" fmla="*/ 1141819 h 1539659"/>
                <a:gd name="connsiteX502" fmla="*/ 668402 w 1752664"/>
                <a:gd name="connsiteY502" fmla="*/ 1143571 h 1539659"/>
                <a:gd name="connsiteX503" fmla="*/ 671907 w 1752664"/>
                <a:gd name="connsiteY503" fmla="*/ 1147077 h 1539659"/>
                <a:gd name="connsiteX504" fmla="*/ 673659 w 1752664"/>
                <a:gd name="connsiteY504" fmla="*/ 1133056 h 1539659"/>
                <a:gd name="connsiteX505" fmla="*/ 677164 w 1752664"/>
                <a:gd name="connsiteY505" fmla="*/ 1123417 h 1539659"/>
                <a:gd name="connsiteX506" fmla="*/ 680669 w 1752664"/>
                <a:gd name="connsiteY506" fmla="*/ 1113777 h 1539659"/>
                <a:gd name="connsiteX507" fmla="*/ 684174 w 1752664"/>
                <a:gd name="connsiteY507" fmla="*/ 1117282 h 1539659"/>
                <a:gd name="connsiteX508" fmla="*/ 685927 w 1752664"/>
                <a:gd name="connsiteY508" fmla="*/ 1127798 h 1539659"/>
                <a:gd name="connsiteX509" fmla="*/ 698196 w 1752664"/>
                <a:gd name="connsiteY509" fmla="*/ 1164603 h 1539659"/>
                <a:gd name="connsiteX510" fmla="*/ 703454 w 1752664"/>
                <a:gd name="connsiteY510" fmla="*/ 1169861 h 1539659"/>
                <a:gd name="connsiteX511" fmla="*/ 712216 w 1752664"/>
                <a:gd name="connsiteY511" fmla="*/ 1176871 h 1539659"/>
                <a:gd name="connsiteX512" fmla="*/ 724485 w 1752664"/>
                <a:gd name="connsiteY512" fmla="*/ 1182129 h 1539659"/>
                <a:gd name="connsiteX513" fmla="*/ 729743 w 1752664"/>
                <a:gd name="connsiteY513" fmla="*/ 1185634 h 1539659"/>
                <a:gd name="connsiteX514" fmla="*/ 735000 w 1752664"/>
                <a:gd name="connsiteY514" fmla="*/ 1187386 h 1539659"/>
                <a:gd name="connsiteX515" fmla="*/ 743763 w 1752664"/>
                <a:gd name="connsiteY515" fmla="*/ 1186510 h 1539659"/>
                <a:gd name="connsiteX516" fmla="*/ 752526 w 1752664"/>
                <a:gd name="connsiteY516" fmla="*/ 1185634 h 1539659"/>
                <a:gd name="connsiteX517" fmla="*/ 754812 w 1752664"/>
                <a:gd name="connsiteY517" fmla="*/ 1184110 h 1539659"/>
                <a:gd name="connsiteX518" fmla="*/ 752088 w 1752664"/>
                <a:gd name="connsiteY518" fmla="*/ 1184319 h 1539659"/>
                <a:gd name="connsiteX519" fmla="*/ 745515 w 1752664"/>
                <a:gd name="connsiteY519" fmla="*/ 1182129 h 1539659"/>
                <a:gd name="connsiteX520" fmla="*/ 740258 w 1752664"/>
                <a:gd name="connsiteY520" fmla="*/ 1176871 h 1539659"/>
                <a:gd name="connsiteX521" fmla="*/ 761289 w 1752664"/>
                <a:gd name="connsiteY521" fmla="*/ 1168108 h 1539659"/>
                <a:gd name="connsiteX522" fmla="*/ 764795 w 1752664"/>
                <a:gd name="connsiteY522" fmla="*/ 1166355 h 1539659"/>
                <a:gd name="connsiteX523" fmla="*/ 778815 w 1752664"/>
                <a:gd name="connsiteY523" fmla="*/ 1155840 h 1539659"/>
                <a:gd name="connsiteX524" fmla="*/ 791083 w 1752664"/>
                <a:gd name="connsiteY524" fmla="*/ 1155840 h 1539659"/>
                <a:gd name="connsiteX525" fmla="*/ 796341 w 1752664"/>
                <a:gd name="connsiteY525" fmla="*/ 1163726 h 1539659"/>
                <a:gd name="connsiteX526" fmla="*/ 798094 w 1752664"/>
                <a:gd name="connsiteY526" fmla="*/ 1173366 h 1539659"/>
                <a:gd name="connsiteX527" fmla="*/ 787578 w 1752664"/>
                <a:gd name="connsiteY527" fmla="*/ 1183881 h 1539659"/>
                <a:gd name="connsiteX528" fmla="*/ 784073 w 1752664"/>
                <a:gd name="connsiteY528" fmla="*/ 1185634 h 1539659"/>
                <a:gd name="connsiteX529" fmla="*/ 773557 w 1752664"/>
                <a:gd name="connsiteY529" fmla="*/ 1194397 h 1539659"/>
                <a:gd name="connsiteX530" fmla="*/ 749021 w 1752664"/>
                <a:gd name="connsiteY530" fmla="*/ 1192644 h 1539659"/>
                <a:gd name="connsiteX531" fmla="*/ 745515 w 1752664"/>
                <a:gd name="connsiteY531" fmla="*/ 1197902 h 1539659"/>
                <a:gd name="connsiteX532" fmla="*/ 749021 w 1752664"/>
                <a:gd name="connsiteY532" fmla="*/ 1198778 h 1539659"/>
                <a:gd name="connsiteX533" fmla="*/ 750773 w 1752664"/>
                <a:gd name="connsiteY533" fmla="*/ 1201407 h 1539659"/>
                <a:gd name="connsiteX534" fmla="*/ 752526 w 1752664"/>
                <a:gd name="connsiteY534" fmla="*/ 1208418 h 1539659"/>
                <a:gd name="connsiteX535" fmla="*/ 759537 w 1752664"/>
                <a:gd name="connsiteY535" fmla="*/ 1207541 h 1539659"/>
                <a:gd name="connsiteX536" fmla="*/ 766547 w 1752664"/>
                <a:gd name="connsiteY536" fmla="*/ 1203160 h 1539659"/>
                <a:gd name="connsiteX537" fmla="*/ 766547 w 1752664"/>
                <a:gd name="connsiteY537" fmla="*/ 1204912 h 1539659"/>
                <a:gd name="connsiteX538" fmla="*/ 775310 w 1752664"/>
                <a:gd name="connsiteY538" fmla="*/ 1201407 h 1539659"/>
                <a:gd name="connsiteX539" fmla="*/ 787578 w 1752664"/>
                <a:gd name="connsiteY539" fmla="*/ 1192644 h 1539659"/>
                <a:gd name="connsiteX540" fmla="*/ 793712 w 1752664"/>
                <a:gd name="connsiteY540" fmla="*/ 1187386 h 1539659"/>
                <a:gd name="connsiteX541" fmla="*/ 798094 w 1752664"/>
                <a:gd name="connsiteY541" fmla="*/ 1183881 h 1539659"/>
                <a:gd name="connsiteX542" fmla="*/ 803351 w 1752664"/>
                <a:gd name="connsiteY542" fmla="*/ 1178623 h 1539659"/>
                <a:gd name="connsiteX543" fmla="*/ 805104 w 1752664"/>
                <a:gd name="connsiteY543" fmla="*/ 1174242 h 1539659"/>
                <a:gd name="connsiteX544" fmla="*/ 810362 w 1752664"/>
                <a:gd name="connsiteY544" fmla="*/ 1173366 h 1539659"/>
                <a:gd name="connsiteX545" fmla="*/ 808609 w 1752664"/>
                <a:gd name="connsiteY545" fmla="*/ 1180376 h 1539659"/>
                <a:gd name="connsiteX546" fmla="*/ 811238 w 1752664"/>
                <a:gd name="connsiteY546" fmla="*/ 1181252 h 1539659"/>
                <a:gd name="connsiteX547" fmla="*/ 812114 w 1752664"/>
                <a:gd name="connsiteY547" fmla="*/ 1178623 h 1539659"/>
                <a:gd name="connsiteX548" fmla="*/ 815620 w 1752664"/>
                <a:gd name="connsiteY548" fmla="*/ 1166355 h 1539659"/>
                <a:gd name="connsiteX549" fmla="*/ 806857 w 1752664"/>
                <a:gd name="connsiteY549" fmla="*/ 1166355 h 1539659"/>
                <a:gd name="connsiteX550" fmla="*/ 817372 w 1752664"/>
                <a:gd name="connsiteY550" fmla="*/ 1153211 h 1539659"/>
                <a:gd name="connsiteX551" fmla="*/ 829641 w 1752664"/>
                <a:gd name="connsiteY551" fmla="*/ 1145324 h 1539659"/>
                <a:gd name="connsiteX552" fmla="*/ 824383 w 1752664"/>
                <a:gd name="connsiteY552" fmla="*/ 1143571 h 1539659"/>
                <a:gd name="connsiteX553" fmla="*/ 822630 w 1752664"/>
                <a:gd name="connsiteY553" fmla="*/ 1138314 h 1539659"/>
                <a:gd name="connsiteX554" fmla="*/ 834898 w 1752664"/>
                <a:gd name="connsiteY554" fmla="*/ 1127798 h 1539659"/>
                <a:gd name="connsiteX555" fmla="*/ 840156 w 1752664"/>
                <a:gd name="connsiteY555" fmla="*/ 1122540 h 1539659"/>
                <a:gd name="connsiteX556" fmla="*/ 840156 w 1752664"/>
                <a:gd name="connsiteY556" fmla="*/ 1117282 h 1539659"/>
                <a:gd name="connsiteX557" fmla="*/ 831393 w 1752664"/>
                <a:gd name="connsiteY557" fmla="*/ 1120788 h 1539659"/>
                <a:gd name="connsiteX558" fmla="*/ 824383 w 1752664"/>
                <a:gd name="connsiteY558" fmla="*/ 1120788 h 1539659"/>
                <a:gd name="connsiteX559" fmla="*/ 829641 w 1752664"/>
                <a:gd name="connsiteY559" fmla="*/ 1112901 h 1539659"/>
                <a:gd name="connsiteX560" fmla="*/ 838403 w 1752664"/>
                <a:gd name="connsiteY560" fmla="*/ 1106767 h 1539659"/>
                <a:gd name="connsiteX561" fmla="*/ 855930 w 1752664"/>
                <a:gd name="connsiteY561" fmla="*/ 1094499 h 1539659"/>
                <a:gd name="connsiteX562" fmla="*/ 868198 w 1752664"/>
                <a:gd name="connsiteY562" fmla="*/ 1083983 h 1539659"/>
                <a:gd name="connsiteX563" fmla="*/ 903249 w 1752664"/>
                <a:gd name="connsiteY563" fmla="*/ 1045426 h 1539659"/>
                <a:gd name="connsiteX564" fmla="*/ 913765 w 1752664"/>
                <a:gd name="connsiteY564" fmla="*/ 1033158 h 1539659"/>
                <a:gd name="connsiteX565" fmla="*/ 926034 w 1752664"/>
                <a:gd name="connsiteY565" fmla="*/ 1019137 h 1539659"/>
                <a:gd name="connsiteX566" fmla="*/ 936549 w 1752664"/>
                <a:gd name="connsiteY566" fmla="*/ 1003363 h 1539659"/>
                <a:gd name="connsiteX567" fmla="*/ 948818 w 1752664"/>
                <a:gd name="connsiteY567" fmla="*/ 985837 h 1539659"/>
                <a:gd name="connsiteX568" fmla="*/ 948818 w 1752664"/>
                <a:gd name="connsiteY568" fmla="*/ 984085 h 1539659"/>
                <a:gd name="connsiteX569" fmla="*/ 950570 w 1752664"/>
                <a:gd name="connsiteY569" fmla="*/ 982332 h 1539659"/>
                <a:gd name="connsiteX570" fmla="*/ 1304595 w 1752664"/>
                <a:gd name="connsiteY570" fmla="*/ 915734 h 1539659"/>
                <a:gd name="connsiteX571" fmla="*/ 1304595 w 1752664"/>
                <a:gd name="connsiteY571" fmla="*/ 917486 h 1539659"/>
                <a:gd name="connsiteX572" fmla="*/ 1316863 w 1752664"/>
                <a:gd name="connsiteY572" fmla="*/ 917486 h 1539659"/>
                <a:gd name="connsiteX573" fmla="*/ 1322121 w 1752664"/>
                <a:gd name="connsiteY573" fmla="*/ 920991 h 1539659"/>
                <a:gd name="connsiteX574" fmla="*/ 1332637 w 1752664"/>
                <a:gd name="connsiteY574" fmla="*/ 926249 h 1539659"/>
                <a:gd name="connsiteX575" fmla="*/ 1360679 w 1752664"/>
                <a:gd name="connsiteY575" fmla="*/ 938517 h 1539659"/>
                <a:gd name="connsiteX576" fmla="*/ 1367689 w 1752664"/>
                <a:gd name="connsiteY576" fmla="*/ 938517 h 1539659"/>
                <a:gd name="connsiteX577" fmla="*/ 1360679 w 1752664"/>
                <a:gd name="connsiteY577" fmla="*/ 935012 h 1539659"/>
                <a:gd name="connsiteX578" fmla="*/ 1337894 w 1752664"/>
                <a:gd name="connsiteY578" fmla="*/ 924496 h 1539659"/>
                <a:gd name="connsiteX579" fmla="*/ 1316863 w 1752664"/>
                <a:gd name="connsiteY579" fmla="*/ 917486 h 1539659"/>
                <a:gd name="connsiteX580" fmla="*/ 1304595 w 1752664"/>
                <a:gd name="connsiteY580" fmla="*/ 915734 h 1539659"/>
                <a:gd name="connsiteX581" fmla="*/ 1360679 w 1752664"/>
                <a:gd name="connsiteY581" fmla="*/ 849135 h 1539659"/>
                <a:gd name="connsiteX582" fmla="*/ 1363307 w 1752664"/>
                <a:gd name="connsiteY582" fmla="*/ 850011 h 1539659"/>
                <a:gd name="connsiteX583" fmla="*/ 1364184 w 1752664"/>
                <a:gd name="connsiteY583" fmla="*/ 852640 h 1539659"/>
                <a:gd name="connsiteX584" fmla="*/ 1381710 w 1752664"/>
                <a:gd name="connsiteY584" fmla="*/ 849135 h 1539659"/>
                <a:gd name="connsiteX585" fmla="*/ 1360679 w 1752664"/>
                <a:gd name="connsiteY585" fmla="*/ 849135 h 1539659"/>
                <a:gd name="connsiteX586" fmla="*/ 1393978 w 1752664"/>
                <a:gd name="connsiteY586" fmla="*/ 845629 h 1539659"/>
                <a:gd name="connsiteX587" fmla="*/ 1407998 w 1752664"/>
                <a:gd name="connsiteY587" fmla="*/ 846506 h 1539659"/>
                <a:gd name="connsiteX588" fmla="*/ 1416762 w 1752664"/>
                <a:gd name="connsiteY588" fmla="*/ 845629 h 1539659"/>
                <a:gd name="connsiteX589" fmla="*/ 1393978 w 1752664"/>
                <a:gd name="connsiteY589" fmla="*/ 845629 h 1539659"/>
                <a:gd name="connsiteX590" fmla="*/ 1278306 w 1752664"/>
                <a:gd name="connsiteY590" fmla="*/ 843877 h 1539659"/>
                <a:gd name="connsiteX591" fmla="*/ 1273048 w 1752664"/>
                <a:gd name="connsiteY591" fmla="*/ 847382 h 1539659"/>
                <a:gd name="connsiteX592" fmla="*/ 1280059 w 1752664"/>
                <a:gd name="connsiteY592" fmla="*/ 847382 h 1539659"/>
                <a:gd name="connsiteX593" fmla="*/ 1285316 w 1752664"/>
                <a:gd name="connsiteY593" fmla="*/ 845629 h 1539659"/>
                <a:gd name="connsiteX594" fmla="*/ 1292327 w 1752664"/>
                <a:gd name="connsiteY594" fmla="*/ 843877 h 1539659"/>
                <a:gd name="connsiteX595" fmla="*/ 1288822 w 1752664"/>
                <a:gd name="connsiteY595" fmla="*/ 843877 h 1539659"/>
                <a:gd name="connsiteX596" fmla="*/ 1285316 w 1752664"/>
                <a:gd name="connsiteY596" fmla="*/ 845629 h 1539659"/>
                <a:gd name="connsiteX597" fmla="*/ 1278306 w 1752664"/>
                <a:gd name="connsiteY597" fmla="*/ 843877 h 1539659"/>
                <a:gd name="connsiteX598" fmla="*/ 426543 w 1752664"/>
                <a:gd name="connsiteY598" fmla="*/ 824598 h 1539659"/>
                <a:gd name="connsiteX599" fmla="*/ 417780 w 1752664"/>
                <a:gd name="connsiteY599" fmla="*/ 832485 h 1539659"/>
                <a:gd name="connsiteX600" fmla="*/ 423037 w 1752664"/>
                <a:gd name="connsiteY600" fmla="*/ 842124 h 1539659"/>
                <a:gd name="connsiteX601" fmla="*/ 424790 w 1752664"/>
                <a:gd name="connsiteY601" fmla="*/ 833361 h 1539659"/>
                <a:gd name="connsiteX602" fmla="*/ 426543 w 1752664"/>
                <a:gd name="connsiteY602" fmla="*/ 824598 h 1539659"/>
                <a:gd name="connsiteX603" fmla="*/ 428295 w 1752664"/>
                <a:gd name="connsiteY603" fmla="*/ 810577 h 1539659"/>
                <a:gd name="connsiteX604" fmla="*/ 421285 w 1752664"/>
                <a:gd name="connsiteY604" fmla="*/ 819340 h 1539659"/>
                <a:gd name="connsiteX605" fmla="*/ 425666 w 1752664"/>
                <a:gd name="connsiteY605" fmla="*/ 815835 h 1539659"/>
                <a:gd name="connsiteX606" fmla="*/ 428295 w 1752664"/>
                <a:gd name="connsiteY606" fmla="*/ 810577 h 1539659"/>
                <a:gd name="connsiteX607" fmla="*/ 1273048 w 1752664"/>
                <a:gd name="connsiteY607" fmla="*/ 787794 h 1539659"/>
                <a:gd name="connsiteX608" fmla="*/ 1252017 w 1752664"/>
                <a:gd name="connsiteY608" fmla="*/ 789546 h 1539659"/>
                <a:gd name="connsiteX609" fmla="*/ 1252017 w 1752664"/>
                <a:gd name="connsiteY609" fmla="*/ 793052 h 1539659"/>
                <a:gd name="connsiteX610" fmla="*/ 1273048 w 1752664"/>
                <a:gd name="connsiteY610" fmla="*/ 787794 h 1539659"/>
                <a:gd name="connsiteX611" fmla="*/ 807733 w 1752664"/>
                <a:gd name="connsiteY611" fmla="*/ 752742 h 1539659"/>
                <a:gd name="connsiteX612" fmla="*/ 810362 w 1752664"/>
                <a:gd name="connsiteY612" fmla="*/ 754494 h 1539659"/>
                <a:gd name="connsiteX613" fmla="*/ 813867 w 1752664"/>
                <a:gd name="connsiteY613" fmla="*/ 757999 h 1539659"/>
                <a:gd name="connsiteX614" fmla="*/ 808609 w 1752664"/>
                <a:gd name="connsiteY614" fmla="*/ 758876 h 1539659"/>
                <a:gd name="connsiteX615" fmla="*/ 803351 w 1752664"/>
                <a:gd name="connsiteY615" fmla="*/ 754494 h 1539659"/>
                <a:gd name="connsiteX616" fmla="*/ 807733 w 1752664"/>
                <a:gd name="connsiteY616" fmla="*/ 752742 h 1539659"/>
                <a:gd name="connsiteX617" fmla="*/ 1090778 w 1752664"/>
                <a:gd name="connsiteY617" fmla="*/ 698411 h 1539659"/>
                <a:gd name="connsiteX618" fmla="*/ 1076757 w 1752664"/>
                <a:gd name="connsiteY618" fmla="*/ 700164 h 1539659"/>
                <a:gd name="connsiteX619" fmla="*/ 1052221 w 1752664"/>
                <a:gd name="connsiteY619" fmla="*/ 710679 h 1539659"/>
                <a:gd name="connsiteX620" fmla="*/ 1037324 w 1752664"/>
                <a:gd name="connsiteY620" fmla="*/ 717690 h 1539659"/>
                <a:gd name="connsiteX621" fmla="*/ 1017169 w 1752664"/>
                <a:gd name="connsiteY621" fmla="*/ 722948 h 1539659"/>
                <a:gd name="connsiteX622" fmla="*/ 1015416 w 1752664"/>
                <a:gd name="connsiteY622" fmla="*/ 722948 h 1539659"/>
                <a:gd name="connsiteX623" fmla="*/ 968096 w 1752664"/>
                <a:gd name="connsiteY623" fmla="*/ 743979 h 1539659"/>
                <a:gd name="connsiteX624" fmla="*/ 961085 w 1752664"/>
                <a:gd name="connsiteY624" fmla="*/ 745731 h 1539659"/>
                <a:gd name="connsiteX625" fmla="*/ 931291 w 1752664"/>
                <a:gd name="connsiteY625" fmla="*/ 756247 h 1539659"/>
                <a:gd name="connsiteX626" fmla="*/ 926034 w 1752664"/>
                <a:gd name="connsiteY626" fmla="*/ 757999 h 1539659"/>
                <a:gd name="connsiteX627" fmla="*/ 892734 w 1752664"/>
                <a:gd name="connsiteY627" fmla="*/ 772020 h 1539659"/>
                <a:gd name="connsiteX628" fmla="*/ 859435 w 1752664"/>
                <a:gd name="connsiteY628" fmla="*/ 787794 h 1539659"/>
                <a:gd name="connsiteX629" fmla="*/ 853301 w 1752664"/>
                <a:gd name="connsiteY629" fmla="*/ 787794 h 1539659"/>
                <a:gd name="connsiteX630" fmla="*/ 847166 w 1752664"/>
                <a:gd name="connsiteY630" fmla="*/ 787794 h 1539659"/>
                <a:gd name="connsiteX631" fmla="*/ 838403 w 1752664"/>
                <a:gd name="connsiteY631" fmla="*/ 775526 h 1539659"/>
                <a:gd name="connsiteX632" fmla="*/ 829641 w 1752664"/>
                <a:gd name="connsiteY632" fmla="*/ 780783 h 1539659"/>
                <a:gd name="connsiteX633" fmla="*/ 811676 w 1752664"/>
                <a:gd name="connsiteY633" fmla="*/ 793052 h 1539659"/>
                <a:gd name="connsiteX634" fmla="*/ 796990 w 1752664"/>
                <a:gd name="connsiteY634" fmla="*/ 808080 h 1539659"/>
                <a:gd name="connsiteX635" fmla="*/ 794589 w 1752664"/>
                <a:gd name="connsiteY635" fmla="*/ 814083 h 1539659"/>
                <a:gd name="connsiteX636" fmla="*/ 793712 w 1752664"/>
                <a:gd name="connsiteY636" fmla="*/ 815397 h 1539659"/>
                <a:gd name="connsiteX637" fmla="*/ 792836 w 1752664"/>
                <a:gd name="connsiteY637" fmla="*/ 816712 h 1539659"/>
                <a:gd name="connsiteX638" fmla="*/ 792836 w 1752664"/>
                <a:gd name="connsiteY638" fmla="*/ 819340 h 1539659"/>
                <a:gd name="connsiteX639" fmla="*/ 815620 w 1752664"/>
                <a:gd name="connsiteY639" fmla="*/ 817588 h 1539659"/>
                <a:gd name="connsiteX640" fmla="*/ 868198 w 1752664"/>
                <a:gd name="connsiteY640" fmla="*/ 805320 h 1539659"/>
                <a:gd name="connsiteX641" fmla="*/ 920776 w 1752664"/>
                <a:gd name="connsiteY641" fmla="*/ 787794 h 1539659"/>
                <a:gd name="connsiteX642" fmla="*/ 924281 w 1752664"/>
                <a:gd name="connsiteY642" fmla="*/ 787794 h 1539659"/>
                <a:gd name="connsiteX643" fmla="*/ 934796 w 1752664"/>
                <a:gd name="connsiteY643" fmla="*/ 787794 h 1539659"/>
                <a:gd name="connsiteX644" fmla="*/ 945312 w 1752664"/>
                <a:gd name="connsiteY644" fmla="*/ 786041 h 1539659"/>
                <a:gd name="connsiteX645" fmla="*/ 957580 w 1752664"/>
                <a:gd name="connsiteY645" fmla="*/ 784289 h 1539659"/>
                <a:gd name="connsiteX646" fmla="*/ 976859 w 1752664"/>
                <a:gd name="connsiteY646" fmla="*/ 777278 h 1539659"/>
                <a:gd name="connsiteX647" fmla="*/ 996137 w 1752664"/>
                <a:gd name="connsiteY647" fmla="*/ 773773 h 1539659"/>
                <a:gd name="connsiteX648" fmla="*/ 1060984 w 1752664"/>
                <a:gd name="connsiteY648" fmla="*/ 752742 h 1539659"/>
                <a:gd name="connsiteX649" fmla="*/ 1090778 w 1752664"/>
                <a:gd name="connsiteY649" fmla="*/ 743979 h 1539659"/>
                <a:gd name="connsiteX650" fmla="*/ 1090778 w 1752664"/>
                <a:gd name="connsiteY650" fmla="*/ 740473 h 1539659"/>
                <a:gd name="connsiteX651" fmla="*/ 1091654 w 1752664"/>
                <a:gd name="connsiteY651" fmla="*/ 722948 h 1539659"/>
                <a:gd name="connsiteX652" fmla="*/ 1090778 w 1752664"/>
                <a:gd name="connsiteY652" fmla="*/ 698411 h 1539659"/>
                <a:gd name="connsiteX653" fmla="*/ 1271296 w 1752664"/>
                <a:gd name="connsiteY653" fmla="*/ 661607 h 1539659"/>
                <a:gd name="connsiteX654" fmla="*/ 1271671 w 1752664"/>
                <a:gd name="connsiteY654" fmla="*/ 664235 h 1539659"/>
                <a:gd name="connsiteX655" fmla="*/ 1271296 w 1752664"/>
                <a:gd name="connsiteY655" fmla="*/ 666864 h 1539659"/>
                <a:gd name="connsiteX656" fmla="*/ 1271296 w 1752664"/>
                <a:gd name="connsiteY656" fmla="*/ 661607 h 1539659"/>
                <a:gd name="connsiteX657" fmla="*/ 1273048 w 1752664"/>
                <a:gd name="connsiteY657" fmla="*/ 654596 h 1539659"/>
                <a:gd name="connsiteX658" fmla="*/ 1271296 w 1752664"/>
                <a:gd name="connsiteY658" fmla="*/ 658978 h 1539659"/>
                <a:gd name="connsiteX659" fmla="*/ 1269543 w 1752664"/>
                <a:gd name="connsiteY659" fmla="*/ 663359 h 1539659"/>
                <a:gd name="connsiteX660" fmla="*/ 1266038 w 1752664"/>
                <a:gd name="connsiteY660" fmla="*/ 661607 h 1539659"/>
                <a:gd name="connsiteX661" fmla="*/ 1264286 w 1752664"/>
                <a:gd name="connsiteY661" fmla="*/ 663359 h 1539659"/>
                <a:gd name="connsiteX662" fmla="*/ 1260780 w 1752664"/>
                <a:gd name="connsiteY662" fmla="*/ 666864 h 1539659"/>
                <a:gd name="connsiteX663" fmla="*/ 1255522 w 1752664"/>
                <a:gd name="connsiteY663" fmla="*/ 673875 h 1539659"/>
                <a:gd name="connsiteX664" fmla="*/ 1260780 w 1752664"/>
                <a:gd name="connsiteY664" fmla="*/ 694906 h 1539659"/>
                <a:gd name="connsiteX665" fmla="*/ 1262533 w 1752664"/>
                <a:gd name="connsiteY665" fmla="*/ 693153 h 1539659"/>
                <a:gd name="connsiteX666" fmla="*/ 1264286 w 1752664"/>
                <a:gd name="connsiteY666" fmla="*/ 691401 h 1539659"/>
                <a:gd name="connsiteX667" fmla="*/ 1267791 w 1752664"/>
                <a:gd name="connsiteY667" fmla="*/ 698411 h 1539659"/>
                <a:gd name="connsiteX668" fmla="*/ 1273048 w 1752664"/>
                <a:gd name="connsiteY668" fmla="*/ 693153 h 1539659"/>
                <a:gd name="connsiteX669" fmla="*/ 1273048 w 1752664"/>
                <a:gd name="connsiteY669" fmla="*/ 701916 h 1539659"/>
                <a:gd name="connsiteX670" fmla="*/ 1278306 w 1752664"/>
                <a:gd name="connsiteY670" fmla="*/ 701916 h 1539659"/>
                <a:gd name="connsiteX671" fmla="*/ 1274801 w 1752664"/>
                <a:gd name="connsiteY671" fmla="*/ 691401 h 1539659"/>
                <a:gd name="connsiteX672" fmla="*/ 1270419 w 1752664"/>
                <a:gd name="connsiteY672" fmla="*/ 687019 h 1539659"/>
                <a:gd name="connsiteX673" fmla="*/ 1269543 w 1752664"/>
                <a:gd name="connsiteY673" fmla="*/ 680885 h 1539659"/>
                <a:gd name="connsiteX674" fmla="*/ 1272172 w 1752664"/>
                <a:gd name="connsiteY674" fmla="*/ 682638 h 1539659"/>
                <a:gd name="connsiteX675" fmla="*/ 1274801 w 1752664"/>
                <a:gd name="connsiteY675" fmla="*/ 684390 h 1539659"/>
                <a:gd name="connsiteX676" fmla="*/ 1273048 w 1752664"/>
                <a:gd name="connsiteY676" fmla="*/ 675627 h 1539659"/>
                <a:gd name="connsiteX677" fmla="*/ 1273048 w 1752664"/>
                <a:gd name="connsiteY677" fmla="*/ 673875 h 1539659"/>
                <a:gd name="connsiteX678" fmla="*/ 1271671 w 1752664"/>
                <a:gd name="connsiteY678" fmla="*/ 664235 h 1539659"/>
                <a:gd name="connsiteX679" fmla="*/ 1273048 w 1752664"/>
                <a:gd name="connsiteY679" fmla="*/ 654596 h 1539659"/>
                <a:gd name="connsiteX680" fmla="*/ 1556093 w 1752664"/>
                <a:gd name="connsiteY680" fmla="*/ 637946 h 1539659"/>
                <a:gd name="connsiteX681" fmla="*/ 1553464 w 1752664"/>
                <a:gd name="connsiteY681" fmla="*/ 638823 h 1539659"/>
                <a:gd name="connsiteX682" fmla="*/ 1558722 w 1752664"/>
                <a:gd name="connsiteY682" fmla="*/ 645833 h 1539659"/>
                <a:gd name="connsiteX683" fmla="*/ 1558722 w 1752664"/>
                <a:gd name="connsiteY683" fmla="*/ 644080 h 1539659"/>
                <a:gd name="connsiteX684" fmla="*/ 1556969 w 1752664"/>
                <a:gd name="connsiteY684" fmla="*/ 640575 h 1539659"/>
                <a:gd name="connsiteX685" fmla="*/ 1556093 w 1752664"/>
                <a:gd name="connsiteY685" fmla="*/ 637946 h 1539659"/>
                <a:gd name="connsiteX686" fmla="*/ 815620 w 1752664"/>
                <a:gd name="connsiteY686" fmla="*/ 623049 h 1539659"/>
                <a:gd name="connsiteX687" fmla="*/ 813867 w 1752664"/>
                <a:gd name="connsiteY687" fmla="*/ 626554 h 1539659"/>
                <a:gd name="connsiteX688" fmla="*/ 815620 w 1752664"/>
                <a:gd name="connsiteY688" fmla="*/ 627431 h 1539659"/>
                <a:gd name="connsiteX689" fmla="*/ 817372 w 1752664"/>
                <a:gd name="connsiteY689" fmla="*/ 628307 h 1539659"/>
                <a:gd name="connsiteX690" fmla="*/ 817372 w 1752664"/>
                <a:gd name="connsiteY690" fmla="*/ 627431 h 1539659"/>
                <a:gd name="connsiteX691" fmla="*/ 819125 w 1752664"/>
                <a:gd name="connsiteY691" fmla="*/ 626554 h 1539659"/>
                <a:gd name="connsiteX692" fmla="*/ 815620 w 1752664"/>
                <a:gd name="connsiteY692" fmla="*/ 623049 h 1539659"/>
                <a:gd name="connsiteX693" fmla="*/ 987375 w 1752664"/>
                <a:gd name="connsiteY693" fmla="*/ 609028 h 1539659"/>
                <a:gd name="connsiteX694" fmla="*/ 987375 w 1752664"/>
                <a:gd name="connsiteY694" fmla="*/ 621297 h 1539659"/>
                <a:gd name="connsiteX695" fmla="*/ 992632 w 1752664"/>
                <a:gd name="connsiteY695" fmla="*/ 621297 h 1539659"/>
                <a:gd name="connsiteX696" fmla="*/ 987375 w 1752664"/>
                <a:gd name="connsiteY696" fmla="*/ 609028 h 1539659"/>
                <a:gd name="connsiteX697" fmla="*/ 1497381 w 1752664"/>
                <a:gd name="connsiteY697" fmla="*/ 596760 h 1539659"/>
                <a:gd name="connsiteX698" fmla="*/ 1499134 w 1752664"/>
                <a:gd name="connsiteY698" fmla="*/ 600266 h 1539659"/>
                <a:gd name="connsiteX699" fmla="*/ 1502639 w 1752664"/>
                <a:gd name="connsiteY699" fmla="*/ 603771 h 1539659"/>
                <a:gd name="connsiteX700" fmla="*/ 1500886 w 1752664"/>
                <a:gd name="connsiteY700" fmla="*/ 596760 h 1539659"/>
                <a:gd name="connsiteX701" fmla="*/ 1497381 w 1752664"/>
                <a:gd name="connsiteY701" fmla="*/ 596760 h 1539659"/>
                <a:gd name="connsiteX702" fmla="*/ 1488618 w 1752664"/>
                <a:gd name="connsiteY702" fmla="*/ 582739 h 1539659"/>
                <a:gd name="connsiteX703" fmla="*/ 1489494 w 1752664"/>
                <a:gd name="connsiteY703" fmla="*/ 583616 h 1539659"/>
                <a:gd name="connsiteX704" fmla="*/ 1490371 w 1752664"/>
                <a:gd name="connsiteY704" fmla="*/ 584492 h 1539659"/>
                <a:gd name="connsiteX705" fmla="*/ 1492123 w 1752664"/>
                <a:gd name="connsiteY705" fmla="*/ 584492 h 1539659"/>
                <a:gd name="connsiteX706" fmla="*/ 1492123 w 1752664"/>
                <a:gd name="connsiteY706" fmla="*/ 582739 h 1539659"/>
                <a:gd name="connsiteX707" fmla="*/ 1488618 w 1752664"/>
                <a:gd name="connsiteY707" fmla="*/ 582739 h 1539659"/>
                <a:gd name="connsiteX708" fmla="*/ 1402740 w 1752664"/>
                <a:gd name="connsiteY708" fmla="*/ 580987 h 1539659"/>
                <a:gd name="connsiteX709" fmla="*/ 1395730 w 1752664"/>
                <a:gd name="connsiteY709" fmla="*/ 584492 h 1539659"/>
                <a:gd name="connsiteX710" fmla="*/ 1397483 w 1752664"/>
                <a:gd name="connsiteY710" fmla="*/ 589750 h 1539659"/>
                <a:gd name="connsiteX711" fmla="*/ 1401864 w 1752664"/>
                <a:gd name="connsiteY711" fmla="*/ 587121 h 1539659"/>
                <a:gd name="connsiteX712" fmla="*/ 1402740 w 1752664"/>
                <a:gd name="connsiteY712" fmla="*/ 580987 h 1539659"/>
                <a:gd name="connsiteX713" fmla="*/ 1465834 w 1752664"/>
                <a:gd name="connsiteY713" fmla="*/ 579234 h 1539659"/>
                <a:gd name="connsiteX714" fmla="*/ 1465834 w 1752664"/>
                <a:gd name="connsiteY714" fmla="*/ 582739 h 1539659"/>
                <a:gd name="connsiteX715" fmla="*/ 1467587 w 1752664"/>
                <a:gd name="connsiteY715" fmla="*/ 589750 h 1539659"/>
                <a:gd name="connsiteX716" fmla="*/ 1469339 w 1752664"/>
                <a:gd name="connsiteY716" fmla="*/ 596760 h 1539659"/>
                <a:gd name="connsiteX717" fmla="*/ 1467587 w 1752664"/>
                <a:gd name="connsiteY717" fmla="*/ 605523 h 1539659"/>
                <a:gd name="connsiteX718" fmla="*/ 1469339 w 1752664"/>
                <a:gd name="connsiteY718" fmla="*/ 617791 h 1539659"/>
                <a:gd name="connsiteX719" fmla="*/ 1471092 w 1752664"/>
                <a:gd name="connsiteY719" fmla="*/ 630060 h 1539659"/>
                <a:gd name="connsiteX720" fmla="*/ 1472845 w 1752664"/>
                <a:gd name="connsiteY720" fmla="*/ 633565 h 1539659"/>
                <a:gd name="connsiteX721" fmla="*/ 1471092 w 1752664"/>
                <a:gd name="connsiteY721" fmla="*/ 623049 h 1539659"/>
                <a:gd name="connsiteX722" fmla="*/ 1472845 w 1752664"/>
                <a:gd name="connsiteY722" fmla="*/ 621297 h 1539659"/>
                <a:gd name="connsiteX723" fmla="*/ 1474597 w 1752664"/>
                <a:gd name="connsiteY723" fmla="*/ 621297 h 1539659"/>
                <a:gd name="connsiteX724" fmla="*/ 1474597 w 1752664"/>
                <a:gd name="connsiteY724" fmla="*/ 626554 h 1539659"/>
                <a:gd name="connsiteX725" fmla="*/ 1478103 w 1752664"/>
                <a:gd name="connsiteY725" fmla="*/ 636194 h 1539659"/>
                <a:gd name="connsiteX726" fmla="*/ 1486866 w 1752664"/>
                <a:gd name="connsiteY726" fmla="*/ 640575 h 1539659"/>
                <a:gd name="connsiteX727" fmla="*/ 1488618 w 1752664"/>
                <a:gd name="connsiteY727" fmla="*/ 637070 h 1539659"/>
                <a:gd name="connsiteX728" fmla="*/ 1489494 w 1752664"/>
                <a:gd name="connsiteY728" fmla="*/ 637946 h 1539659"/>
                <a:gd name="connsiteX729" fmla="*/ 1490371 w 1752664"/>
                <a:gd name="connsiteY729" fmla="*/ 638823 h 1539659"/>
                <a:gd name="connsiteX730" fmla="*/ 1502639 w 1752664"/>
                <a:gd name="connsiteY730" fmla="*/ 647586 h 1539659"/>
                <a:gd name="connsiteX731" fmla="*/ 1509649 w 1752664"/>
                <a:gd name="connsiteY731" fmla="*/ 651091 h 1539659"/>
                <a:gd name="connsiteX732" fmla="*/ 1515784 w 1752664"/>
                <a:gd name="connsiteY732" fmla="*/ 651967 h 1539659"/>
                <a:gd name="connsiteX733" fmla="*/ 1520165 w 1752664"/>
                <a:gd name="connsiteY733" fmla="*/ 647586 h 1539659"/>
                <a:gd name="connsiteX734" fmla="*/ 1516660 w 1752664"/>
                <a:gd name="connsiteY734" fmla="*/ 640575 h 1539659"/>
                <a:gd name="connsiteX735" fmla="*/ 1507897 w 1752664"/>
                <a:gd name="connsiteY735" fmla="*/ 628307 h 1539659"/>
                <a:gd name="connsiteX736" fmla="*/ 1485113 w 1752664"/>
                <a:gd name="connsiteY736" fmla="*/ 607276 h 1539659"/>
                <a:gd name="connsiteX737" fmla="*/ 1481608 w 1752664"/>
                <a:gd name="connsiteY737" fmla="*/ 593255 h 1539659"/>
                <a:gd name="connsiteX738" fmla="*/ 1483361 w 1752664"/>
                <a:gd name="connsiteY738" fmla="*/ 589750 h 1539659"/>
                <a:gd name="connsiteX739" fmla="*/ 1478103 w 1752664"/>
                <a:gd name="connsiteY739" fmla="*/ 586245 h 1539659"/>
                <a:gd name="connsiteX740" fmla="*/ 1476350 w 1752664"/>
                <a:gd name="connsiteY740" fmla="*/ 591502 h 1539659"/>
                <a:gd name="connsiteX741" fmla="*/ 1471092 w 1752664"/>
                <a:gd name="connsiteY741" fmla="*/ 586245 h 1539659"/>
                <a:gd name="connsiteX742" fmla="*/ 1472845 w 1752664"/>
                <a:gd name="connsiteY742" fmla="*/ 582739 h 1539659"/>
                <a:gd name="connsiteX743" fmla="*/ 1471092 w 1752664"/>
                <a:gd name="connsiteY743" fmla="*/ 579234 h 1539659"/>
                <a:gd name="connsiteX744" fmla="*/ 1465834 w 1752664"/>
                <a:gd name="connsiteY744" fmla="*/ 579234 h 1539659"/>
                <a:gd name="connsiteX745" fmla="*/ 1480356 w 1752664"/>
                <a:gd name="connsiteY745" fmla="*/ 562960 h 1539659"/>
                <a:gd name="connsiteX746" fmla="*/ 1481608 w 1752664"/>
                <a:gd name="connsiteY746" fmla="*/ 566090 h 1539659"/>
                <a:gd name="connsiteX747" fmla="*/ 1483361 w 1752664"/>
                <a:gd name="connsiteY747" fmla="*/ 570471 h 1539659"/>
                <a:gd name="connsiteX748" fmla="*/ 1483361 w 1752664"/>
                <a:gd name="connsiteY748" fmla="*/ 563899 h 1539659"/>
                <a:gd name="connsiteX749" fmla="*/ 1480356 w 1752664"/>
                <a:gd name="connsiteY749" fmla="*/ 562960 h 1539659"/>
                <a:gd name="connsiteX750" fmla="*/ 687680 w 1752664"/>
                <a:gd name="connsiteY750" fmla="*/ 535419 h 1539659"/>
                <a:gd name="connsiteX751" fmla="*/ 673659 w 1752664"/>
                <a:gd name="connsiteY751" fmla="*/ 547687 h 1539659"/>
                <a:gd name="connsiteX752" fmla="*/ 680669 w 1752664"/>
                <a:gd name="connsiteY752" fmla="*/ 549440 h 1539659"/>
                <a:gd name="connsiteX753" fmla="*/ 687680 w 1752664"/>
                <a:gd name="connsiteY753" fmla="*/ 535419 h 1539659"/>
                <a:gd name="connsiteX754" fmla="*/ 1085520 w 1752664"/>
                <a:gd name="connsiteY754" fmla="*/ 507378 h 1539659"/>
                <a:gd name="connsiteX755" fmla="*/ 1060984 w 1752664"/>
                <a:gd name="connsiteY755" fmla="*/ 524904 h 1539659"/>
                <a:gd name="connsiteX756" fmla="*/ 1047839 w 1752664"/>
                <a:gd name="connsiteY756" fmla="*/ 537172 h 1539659"/>
                <a:gd name="connsiteX757" fmla="*/ 1031189 w 1752664"/>
                <a:gd name="connsiteY757" fmla="*/ 547687 h 1539659"/>
                <a:gd name="connsiteX758" fmla="*/ 1031189 w 1752664"/>
                <a:gd name="connsiteY758" fmla="*/ 549440 h 1539659"/>
                <a:gd name="connsiteX759" fmla="*/ 1011911 w 1752664"/>
                <a:gd name="connsiteY759" fmla="*/ 563461 h 1539659"/>
                <a:gd name="connsiteX760" fmla="*/ 1013664 w 1752664"/>
                <a:gd name="connsiteY760" fmla="*/ 587997 h 1539659"/>
                <a:gd name="connsiteX761" fmla="*/ 1022426 w 1752664"/>
                <a:gd name="connsiteY761" fmla="*/ 603771 h 1539659"/>
                <a:gd name="connsiteX762" fmla="*/ 1028560 w 1752664"/>
                <a:gd name="connsiteY762" fmla="*/ 602894 h 1539659"/>
                <a:gd name="connsiteX763" fmla="*/ 1032942 w 1752664"/>
                <a:gd name="connsiteY763" fmla="*/ 602018 h 1539659"/>
                <a:gd name="connsiteX764" fmla="*/ 1043458 w 1752664"/>
                <a:gd name="connsiteY764" fmla="*/ 595008 h 1539659"/>
                <a:gd name="connsiteX765" fmla="*/ 1083768 w 1752664"/>
                <a:gd name="connsiteY765" fmla="*/ 573976 h 1539659"/>
                <a:gd name="connsiteX766" fmla="*/ 1090778 w 1752664"/>
                <a:gd name="connsiteY766" fmla="*/ 563461 h 1539659"/>
                <a:gd name="connsiteX767" fmla="*/ 1090778 w 1752664"/>
                <a:gd name="connsiteY767" fmla="*/ 551193 h 1539659"/>
                <a:gd name="connsiteX768" fmla="*/ 1089025 w 1752664"/>
                <a:gd name="connsiteY768" fmla="*/ 519646 h 1539659"/>
                <a:gd name="connsiteX769" fmla="*/ 1088149 w 1752664"/>
                <a:gd name="connsiteY769" fmla="*/ 513512 h 1539659"/>
                <a:gd name="connsiteX770" fmla="*/ 1085520 w 1752664"/>
                <a:gd name="connsiteY770" fmla="*/ 507378 h 1539659"/>
                <a:gd name="connsiteX771" fmla="*/ 1255522 w 1752664"/>
                <a:gd name="connsiteY771" fmla="*/ 491604 h 1539659"/>
                <a:gd name="connsiteX772" fmla="*/ 1251141 w 1752664"/>
                <a:gd name="connsiteY772" fmla="*/ 510883 h 1539659"/>
                <a:gd name="connsiteX773" fmla="*/ 1250264 w 1752664"/>
                <a:gd name="connsiteY773" fmla="*/ 524904 h 1539659"/>
                <a:gd name="connsiteX774" fmla="*/ 1253770 w 1752664"/>
                <a:gd name="connsiteY774" fmla="*/ 535419 h 1539659"/>
                <a:gd name="connsiteX775" fmla="*/ 1255522 w 1752664"/>
                <a:gd name="connsiteY775" fmla="*/ 491604 h 1539659"/>
                <a:gd name="connsiteX776" fmla="*/ 1269543 w 1752664"/>
                <a:gd name="connsiteY776" fmla="*/ 472326 h 1539659"/>
                <a:gd name="connsiteX777" fmla="*/ 1267791 w 1752664"/>
                <a:gd name="connsiteY777" fmla="*/ 474078 h 1539659"/>
                <a:gd name="connsiteX778" fmla="*/ 1266038 w 1752664"/>
                <a:gd name="connsiteY778" fmla="*/ 514388 h 1539659"/>
                <a:gd name="connsiteX779" fmla="*/ 1269543 w 1752664"/>
                <a:gd name="connsiteY779" fmla="*/ 514388 h 1539659"/>
                <a:gd name="connsiteX780" fmla="*/ 1271296 w 1752664"/>
                <a:gd name="connsiteY780" fmla="*/ 494233 h 1539659"/>
                <a:gd name="connsiteX781" fmla="*/ 1273048 w 1752664"/>
                <a:gd name="connsiteY781" fmla="*/ 475831 h 1539659"/>
                <a:gd name="connsiteX782" fmla="*/ 1269543 w 1752664"/>
                <a:gd name="connsiteY782" fmla="*/ 472326 h 1539659"/>
                <a:gd name="connsiteX783" fmla="*/ 1323874 w 1752664"/>
                <a:gd name="connsiteY783" fmla="*/ 468821 h 1539659"/>
                <a:gd name="connsiteX784" fmla="*/ 1329132 w 1752664"/>
                <a:gd name="connsiteY784" fmla="*/ 479336 h 1539659"/>
                <a:gd name="connsiteX785" fmla="*/ 1330008 w 1752664"/>
                <a:gd name="connsiteY785" fmla="*/ 484594 h 1539659"/>
                <a:gd name="connsiteX786" fmla="*/ 1325627 w 1752664"/>
                <a:gd name="connsiteY786" fmla="*/ 491604 h 1539659"/>
                <a:gd name="connsiteX787" fmla="*/ 1316863 w 1752664"/>
                <a:gd name="connsiteY787" fmla="*/ 475831 h 1539659"/>
                <a:gd name="connsiteX788" fmla="*/ 1323874 w 1752664"/>
                <a:gd name="connsiteY788" fmla="*/ 468821 h 1539659"/>
                <a:gd name="connsiteX789" fmla="*/ 1311605 w 1752664"/>
                <a:gd name="connsiteY789" fmla="*/ 444284 h 1539659"/>
                <a:gd name="connsiteX790" fmla="*/ 1295832 w 1752664"/>
                <a:gd name="connsiteY790" fmla="*/ 449542 h 1539659"/>
                <a:gd name="connsiteX791" fmla="*/ 1290574 w 1752664"/>
                <a:gd name="connsiteY791" fmla="*/ 470573 h 1539659"/>
                <a:gd name="connsiteX792" fmla="*/ 1288822 w 1752664"/>
                <a:gd name="connsiteY792" fmla="*/ 481089 h 1539659"/>
                <a:gd name="connsiteX793" fmla="*/ 1292327 w 1752664"/>
                <a:gd name="connsiteY793" fmla="*/ 502120 h 1539659"/>
                <a:gd name="connsiteX794" fmla="*/ 1301966 w 1752664"/>
                <a:gd name="connsiteY794" fmla="*/ 492481 h 1539659"/>
                <a:gd name="connsiteX795" fmla="*/ 1309853 w 1752664"/>
                <a:gd name="connsiteY795" fmla="*/ 491604 h 1539659"/>
                <a:gd name="connsiteX796" fmla="*/ 1318616 w 1752664"/>
                <a:gd name="connsiteY796" fmla="*/ 497738 h 1539659"/>
                <a:gd name="connsiteX797" fmla="*/ 1322121 w 1752664"/>
                <a:gd name="connsiteY797" fmla="*/ 507378 h 1539659"/>
                <a:gd name="connsiteX798" fmla="*/ 1327379 w 1752664"/>
                <a:gd name="connsiteY798" fmla="*/ 512635 h 1539659"/>
                <a:gd name="connsiteX799" fmla="*/ 1332637 w 1752664"/>
                <a:gd name="connsiteY799" fmla="*/ 505625 h 1539659"/>
                <a:gd name="connsiteX800" fmla="*/ 1339647 w 1752664"/>
                <a:gd name="connsiteY800" fmla="*/ 502120 h 1539659"/>
                <a:gd name="connsiteX801" fmla="*/ 1338771 w 1752664"/>
                <a:gd name="connsiteY801" fmla="*/ 495986 h 1539659"/>
                <a:gd name="connsiteX802" fmla="*/ 1343152 w 1752664"/>
                <a:gd name="connsiteY802" fmla="*/ 489852 h 1539659"/>
                <a:gd name="connsiteX803" fmla="*/ 1346657 w 1752664"/>
                <a:gd name="connsiteY803" fmla="*/ 491604 h 1539659"/>
                <a:gd name="connsiteX804" fmla="*/ 1329132 w 1752664"/>
                <a:gd name="connsiteY804" fmla="*/ 517893 h 1539659"/>
                <a:gd name="connsiteX805" fmla="*/ 1323874 w 1752664"/>
                <a:gd name="connsiteY805" fmla="*/ 524904 h 1539659"/>
                <a:gd name="connsiteX806" fmla="*/ 1336142 w 1752664"/>
                <a:gd name="connsiteY806" fmla="*/ 537172 h 1539659"/>
                <a:gd name="connsiteX807" fmla="*/ 1343152 w 1752664"/>
                <a:gd name="connsiteY807" fmla="*/ 530162 h 1539659"/>
                <a:gd name="connsiteX808" fmla="*/ 1344905 w 1752664"/>
                <a:gd name="connsiteY808" fmla="*/ 519646 h 1539659"/>
                <a:gd name="connsiteX809" fmla="*/ 1351915 w 1752664"/>
                <a:gd name="connsiteY809" fmla="*/ 516141 h 1539659"/>
                <a:gd name="connsiteX810" fmla="*/ 1351915 w 1752664"/>
                <a:gd name="connsiteY810" fmla="*/ 510883 h 1539659"/>
                <a:gd name="connsiteX811" fmla="*/ 1350163 w 1752664"/>
                <a:gd name="connsiteY811" fmla="*/ 481089 h 1539659"/>
                <a:gd name="connsiteX812" fmla="*/ 1348410 w 1752664"/>
                <a:gd name="connsiteY812" fmla="*/ 477583 h 1539659"/>
                <a:gd name="connsiteX813" fmla="*/ 1337894 w 1752664"/>
                <a:gd name="connsiteY813" fmla="*/ 465315 h 1539659"/>
                <a:gd name="connsiteX814" fmla="*/ 1329132 w 1752664"/>
                <a:gd name="connsiteY814" fmla="*/ 456552 h 1539659"/>
                <a:gd name="connsiteX815" fmla="*/ 1320369 w 1752664"/>
                <a:gd name="connsiteY815" fmla="*/ 453047 h 1539659"/>
                <a:gd name="connsiteX816" fmla="*/ 1316863 w 1752664"/>
                <a:gd name="connsiteY816" fmla="*/ 453047 h 1539659"/>
                <a:gd name="connsiteX817" fmla="*/ 1308976 w 1752664"/>
                <a:gd name="connsiteY817" fmla="*/ 454800 h 1539659"/>
                <a:gd name="connsiteX818" fmla="*/ 1301090 w 1752664"/>
                <a:gd name="connsiteY818" fmla="*/ 454800 h 1539659"/>
                <a:gd name="connsiteX819" fmla="*/ 1307224 w 1752664"/>
                <a:gd name="connsiteY819" fmla="*/ 449542 h 1539659"/>
                <a:gd name="connsiteX820" fmla="*/ 1311605 w 1752664"/>
                <a:gd name="connsiteY820" fmla="*/ 444284 h 1539659"/>
                <a:gd name="connsiteX821" fmla="*/ 1092530 w 1752664"/>
                <a:gd name="connsiteY821" fmla="*/ 265519 h 1539659"/>
                <a:gd name="connsiteX822" fmla="*/ 1087273 w 1752664"/>
                <a:gd name="connsiteY822" fmla="*/ 267272 h 1539659"/>
                <a:gd name="connsiteX823" fmla="*/ 1018921 w 1752664"/>
                <a:gd name="connsiteY823" fmla="*/ 298818 h 1539659"/>
                <a:gd name="connsiteX824" fmla="*/ 1013664 w 1752664"/>
                <a:gd name="connsiteY824" fmla="*/ 311087 h 1539659"/>
                <a:gd name="connsiteX825" fmla="*/ 1006653 w 1752664"/>
                <a:gd name="connsiteY825" fmla="*/ 307581 h 1539659"/>
                <a:gd name="connsiteX826" fmla="*/ 997890 w 1752664"/>
                <a:gd name="connsiteY826" fmla="*/ 318097 h 1539659"/>
                <a:gd name="connsiteX827" fmla="*/ 996137 w 1752664"/>
                <a:gd name="connsiteY827" fmla="*/ 322478 h 1539659"/>
                <a:gd name="connsiteX828" fmla="*/ 989127 w 1752664"/>
                <a:gd name="connsiteY828" fmla="*/ 323355 h 1539659"/>
                <a:gd name="connsiteX829" fmla="*/ 983870 w 1752664"/>
                <a:gd name="connsiteY829" fmla="*/ 323355 h 1539659"/>
                <a:gd name="connsiteX830" fmla="*/ 975106 w 1752664"/>
                <a:gd name="connsiteY830" fmla="*/ 335623 h 1539659"/>
                <a:gd name="connsiteX831" fmla="*/ 976859 w 1752664"/>
                <a:gd name="connsiteY831" fmla="*/ 349644 h 1539659"/>
                <a:gd name="connsiteX832" fmla="*/ 973354 w 1752664"/>
                <a:gd name="connsiteY832" fmla="*/ 344386 h 1539659"/>
                <a:gd name="connsiteX833" fmla="*/ 973354 w 1752664"/>
                <a:gd name="connsiteY833" fmla="*/ 335623 h 1539659"/>
                <a:gd name="connsiteX834" fmla="*/ 969848 w 1752664"/>
                <a:gd name="connsiteY834" fmla="*/ 330365 h 1539659"/>
                <a:gd name="connsiteX835" fmla="*/ 968096 w 1752664"/>
                <a:gd name="connsiteY835" fmla="*/ 339128 h 1539659"/>
                <a:gd name="connsiteX836" fmla="*/ 976859 w 1752664"/>
                <a:gd name="connsiteY836" fmla="*/ 432016 h 1539659"/>
                <a:gd name="connsiteX837" fmla="*/ 978612 w 1752664"/>
                <a:gd name="connsiteY837" fmla="*/ 437274 h 1539659"/>
                <a:gd name="connsiteX838" fmla="*/ 982117 w 1752664"/>
                <a:gd name="connsiteY838" fmla="*/ 435521 h 1539659"/>
                <a:gd name="connsiteX839" fmla="*/ 985622 w 1752664"/>
                <a:gd name="connsiteY839" fmla="*/ 431140 h 1539659"/>
                <a:gd name="connsiteX840" fmla="*/ 989127 w 1752664"/>
                <a:gd name="connsiteY840" fmla="*/ 428511 h 1539659"/>
                <a:gd name="connsiteX841" fmla="*/ 1076757 w 1752664"/>
                <a:gd name="connsiteY841" fmla="*/ 381191 h 1539659"/>
                <a:gd name="connsiteX842" fmla="*/ 1096036 w 1752664"/>
                <a:gd name="connsiteY842" fmla="*/ 372428 h 1539659"/>
                <a:gd name="connsiteX843" fmla="*/ 1099541 w 1752664"/>
                <a:gd name="connsiteY843" fmla="*/ 363664 h 1539659"/>
                <a:gd name="connsiteX844" fmla="*/ 1099541 w 1752664"/>
                <a:gd name="connsiteY844" fmla="*/ 354901 h 1539659"/>
                <a:gd name="connsiteX845" fmla="*/ 1101294 w 1752664"/>
                <a:gd name="connsiteY845" fmla="*/ 325107 h 1539659"/>
                <a:gd name="connsiteX846" fmla="*/ 1103046 w 1752664"/>
                <a:gd name="connsiteY846" fmla="*/ 291808 h 1539659"/>
                <a:gd name="connsiteX847" fmla="*/ 1102170 w 1752664"/>
                <a:gd name="connsiteY847" fmla="*/ 286550 h 1539659"/>
                <a:gd name="connsiteX848" fmla="*/ 1099541 w 1752664"/>
                <a:gd name="connsiteY848" fmla="*/ 283045 h 1539659"/>
                <a:gd name="connsiteX849" fmla="*/ 1099541 w 1752664"/>
                <a:gd name="connsiteY849" fmla="*/ 270777 h 1539659"/>
                <a:gd name="connsiteX850" fmla="*/ 1092530 w 1752664"/>
                <a:gd name="connsiteY850" fmla="*/ 265519 h 1539659"/>
                <a:gd name="connsiteX851" fmla="*/ 1253770 w 1752664"/>
                <a:gd name="connsiteY851" fmla="*/ 258508 h 1539659"/>
                <a:gd name="connsiteX852" fmla="*/ 1255522 w 1752664"/>
                <a:gd name="connsiteY852" fmla="*/ 258508 h 1539659"/>
                <a:gd name="connsiteX853" fmla="*/ 1259028 w 1752664"/>
                <a:gd name="connsiteY853" fmla="*/ 262014 h 1539659"/>
                <a:gd name="connsiteX854" fmla="*/ 1255522 w 1752664"/>
                <a:gd name="connsiteY854" fmla="*/ 261137 h 1539659"/>
                <a:gd name="connsiteX855" fmla="*/ 1253770 w 1752664"/>
                <a:gd name="connsiteY855" fmla="*/ 258508 h 1539659"/>
                <a:gd name="connsiteX856" fmla="*/ 1332637 w 1752664"/>
                <a:gd name="connsiteY856" fmla="*/ 212941 h 1539659"/>
                <a:gd name="connsiteX857" fmla="*/ 1311605 w 1752664"/>
                <a:gd name="connsiteY857" fmla="*/ 219951 h 1539659"/>
                <a:gd name="connsiteX858" fmla="*/ 1296709 w 1752664"/>
                <a:gd name="connsiteY858" fmla="*/ 224333 h 1539659"/>
                <a:gd name="connsiteX859" fmla="*/ 1283564 w 1752664"/>
                <a:gd name="connsiteY859" fmla="*/ 226962 h 1539659"/>
                <a:gd name="connsiteX860" fmla="*/ 1283564 w 1752664"/>
                <a:gd name="connsiteY860" fmla="*/ 223456 h 1539659"/>
                <a:gd name="connsiteX861" fmla="*/ 1279182 w 1752664"/>
                <a:gd name="connsiteY861" fmla="*/ 220828 h 1539659"/>
                <a:gd name="connsiteX862" fmla="*/ 1278306 w 1752664"/>
                <a:gd name="connsiteY862" fmla="*/ 221704 h 1539659"/>
                <a:gd name="connsiteX863" fmla="*/ 1273048 w 1752664"/>
                <a:gd name="connsiteY863" fmla="*/ 226962 h 1539659"/>
                <a:gd name="connsiteX864" fmla="*/ 1271296 w 1752664"/>
                <a:gd name="connsiteY864" fmla="*/ 230467 h 1539659"/>
                <a:gd name="connsiteX865" fmla="*/ 1267791 w 1752664"/>
                <a:gd name="connsiteY865" fmla="*/ 233972 h 1539659"/>
                <a:gd name="connsiteX866" fmla="*/ 1266038 w 1752664"/>
                <a:gd name="connsiteY866" fmla="*/ 239230 h 1539659"/>
                <a:gd name="connsiteX867" fmla="*/ 1253770 w 1752664"/>
                <a:gd name="connsiteY867" fmla="*/ 255003 h 1539659"/>
                <a:gd name="connsiteX868" fmla="*/ 1253770 w 1752664"/>
                <a:gd name="connsiteY868" fmla="*/ 258508 h 1539659"/>
                <a:gd name="connsiteX869" fmla="*/ 1253770 w 1752664"/>
                <a:gd name="connsiteY869" fmla="*/ 262014 h 1539659"/>
                <a:gd name="connsiteX870" fmla="*/ 1260780 w 1752664"/>
                <a:gd name="connsiteY870" fmla="*/ 277787 h 1539659"/>
                <a:gd name="connsiteX871" fmla="*/ 1269543 w 1752664"/>
                <a:gd name="connsiteY871" fmla="*/ 291808 h 1539659"/>
                <a:gd name="connsiteX872" fmla="*/ 1278306 w 1752664"/>
                <a:gd name="connsiteY872" fmla="*/ 298818 h 1539659"/>
                <a:gd name="connsiteX873" fmla="*/ 1281811 w 1752664"/>
                <a:gd name="connsiteY873" fmla="*/ 307581 h 1539659"/>
                <a:gd name="connsiteX874" fmla="*/ 1285316 w 1752664"/>
                <a:gd name="connsiteY874" fmla="*/ 304076 h 1539659"/>
                <a:gd name="connsiteX875" fmla="*/ 1304595 w 1752664"/>
                <a:gd name="connsiteY875" fmla="*/ 290055 h 1539659"/>
                <a:gd name="connsiteX876" fmla="*/ 1312482 w 1752664"/>
                <a:gd name="connsiteY876" fmla="*/ 293560 h 1539659"/>
                <a:gd name="connsiteX877" fmla="*/ 1318616 w 1752664"/>
                <a:gd name="connsiteY877" fmla="*/ 297066 h 1539659"/>
                <a:gd name="connsiteX878" fmla="*/ 1336142 w 1752664"/>
                <a:gd name="connsiteY878" fmla="*/ 288303 h 1539659"/>
                <a:gd name="connsiteX879" fmla="*/ 1343152 w 1752664"/>
                <a:gd name="connsiteY879" fmla="*/ 279540 h 1539659"/>
                <a:gd name="connsiteX880" fmla="*/ 1346657 w 1752664"/>
                <a:gd name="connsiteY880" fmla="*/ 274282 h 1539659"/>
                <a:gd name="connsiteX881" fmla="*/ 1352628 w 1752664"/>
                <a:gd name="connsiteY881" fmla="*/ 279058 h 1539659"/>
                <a:gd name="connsiteX882" fmla="*/ 1351915 w 1752664"/>
                <a:gd name="connsiteY882" fmla="*/ 265519 h 1539659"/>
                <a:gd name="connsiteX883" fmla="*/ 1343152 w 1752664"/>
                <a:gd name="connsiteY883" fmla="*/ 226962 h 1539659"/>
                <a:gd name="connsiteX884" fmla="*/ 1332637 w 1752664"/>
                <a:gd name="connsiteY884" fmla="*/ 212941 h 1539659"/>
                <a:gd name="connsiteX885" fmla="*/ 1201192 w 1752664"/>
                <a:gd name="connsiteY885" fmla="*/ 151600 h 1539659"/>
                <a:gd name="connsiteX886" fmla="*/ 1195934 w 1752664"/>
                <a:gd name="connsiteY886" fmla="*/ 153353 h 1539659"/>
                <a:gd name="connsiteX887" fmla="*/ 1180160 w 1752664"/>
                <a:gd name="connsiteY887" fmla="*/ 159487 h 1539659"/>
                <a:gd name="connsiteX888" fmla="*/ 1162635 w 1752664"/>
                <a:gd name="connsiteY888" fmla="*/ 165621 h 1539659"/>
                <a:gd name="connsiteX889" fmla="*/ 1162635 w 1752664"/>
                <a:gd name="connsiteY889" fmla="*/ 169126 h 1539659"/>
                <a:gd name="connsiteX890" fmla="*/ 1163511 w 1752664"/>
                <a:gd name="connsiteY890" fmla="*/ 169126 h 1539659"/>
                <a:gd name="connsiteX891" fmla="*/ 1164387 w 1752664"/>
                <a:gd name="connsiteY891" fmla="*/ 170878 h 1539659"/>
                <a:gd name="connsiteX892" fmla="*/ 1171398 w 1752664"/>
                <a:gd name="connsiteY892" fmla="*/ 172631 h 1539659"/>
                <a:gd name="connsiteX893" fmla="*/ 1176655 w 1752664"/>
                <a:gd name="connsiteY893" fmla="*/ 177889 h 1539659"/>
                <a:gd name="connsiteX894" fmla="*/ 1187171 w 1752664"/>
                <a:gd name="connsiteY894" fmla="*/ 183147 h 1539659"/>
                <a:gd name="connsiteX895" fmla="*/ 1202945 w 1752664"/>
                <a:gd name="connsiteY895" fmla="*/ 174384 h 1539659"/>
                <a:gd name="connsiteX896" fmla="*/ 1209955 w 1752664"/>
                <a:gd name="connsiteY896" fmla="*/ 167373 h 1539659"/>
                <a:gd name="connsiteX897" fmla="*/ 1208202 w 1752664"/>
                <a:gd name="connsiteY897" fmla="*/ 156858 h 1539659"/>
                <a:gd name="connsiteX898" fmla="*/ 1201192 w 1752664"/>
                <a:gd name="connsiteY898" fmla="*/ 156858 h 1539659"/>
                <a:gd name="connsiteX899" fmla="*/ 1201192 w 1752664"/>
                <a:gd name="connsiteY899" fmla="*/ 151600 h 1539659"/>
                <a:gd name="connsiteX900" fmla="*/ 1162635 w 1752664"/>
                <a:gd name="connsiteY900" fmla="*/ 142837 h 1539659"/>
                <a:gd name="connsiteX901" fmla="*/ 1149490 w 1752664"/>
                <a:gd name="connsiteY901" fmla="*/ 149847 h 1539659"/>
                <a:gd name="connsiteX902" fmla="*/ 1138098 w 1752664"/>
                <a:gd name="connsiteY902" fmla="*/ 156858 h 1539659"/>
                <a:gd name="connsiteX903" fmla="*/ 1138098 w 1752664"/>
                <a:gd name="connsiteY903" fmla="*/ 157734 h 1539659"/>
                <a:gd name="connsiteX904" fmla="*/ 1138098 w 1752664"/>
                <a:gd name="connsiteY904" fmla="*/ 158610 h 1539659"/>
                <a:gd name="connsiteX905" fmla="*/ 1159129 w 1752664"/>
                <a:gd name="connsiteY905" fmla="*/ 151600 h 1539659"/>
                <a:gd name="connsiteX906" fmla="*/ 1162635 w 1752664"/>
                <a:gd name="connsiteY906" fmla="*/ 142837 h 1539659"/>
                <a:gd name="connsiteX907" fmla="*/ 1099541 w 1752664"/>
                <a:gd name="connsiteY907" fmla="*/ 141084 h 1539659"/>
                <a:gd name="connsiteX908" fmla="*/ 1076757 w 1752664"/>
                <a:gd name="connsiteY908" fmla="*/ 155105 h 1539659"/>
                <a:gd name="connsiteX909" fmla="*/ 1082015 w 1752664"/>
                <a:gd name="connsiteY909" fmla="*/ 155105 h 1539659"/>
                <a:gd name="connsiteX910" fmla="*/ 1088149 w 1752664"/>
                <a:gd name="connsiteY910" fmla="*/ 151600 h 1539659"/>
                <a:gd name="connsiteX911" fmla="*/ 1096036 w 1752664"/>
                <a:gd name="connsiteY911" fmla="*/ 149847 h 1539659"/>
                <a:gd name="connsiteX912" fmla="*/ 1096912 w 1752664"/>
                <a:gd name="connsiteY912" fmla="*/ 147218 h 1539659"/>
                <a:gd name="connsiteX913" fmla="*/ 1099541 w 1752664"/>
                <a:gd name="connsiteY913" fmla="*/ 146342 h 1539659"/>
                <a:gd name="connsiteX914" fmla="*/ 1099541 w 1752664"/>
                <a:gd name="connsiteY914" fmla="*/ 141084 h 1539659"/>
                <a:gd name="connsiteX915" fmla="*/ 1120572 w 1752664"/>
                <a:gd name="connsiteY915" fmla="*/ 130569 h 1539659"/>
                <a:gd name="connsiteX916" fmla="*/ 1109180 w 1752664"/>
                <a:gd name="connsiteY916" fmla="*/ 133198 h 1539659"/>
                <a:gd name="connsiteX917" fmla="*/ 1106552 w 1752664"/>
                <a:gd name="connsiteY917" fmla="*/ 141084 h 1539659"/>
                <a:gd name="connsiteX918" fmla="*/ 1117067 w 1752664"/>
                <a:gd name="connsiteY918" fmla="*/ 132321 h 1539659"/>
                <a:gd name="connsiteX919" fmla="*/ 1120572 w 1752664"/>
                <a:gd name="connsiteY919" fmla="*/ 130569 h 1539659"/>
                <a:gd name="connsiteX920" fmla="*/ 1150366 w 1752664"/>
                <a:gd name="connsiteY920" fmla="*/ 114795 h 1539659"/>
                <a:gd name="connsiteX921" fmla="*/ 1134593 w 1752664"/>
                <a:gd name="connsiteY921" fmla="*/ 125311 h 1539659"/>
                <a:gd name="connsiteX922" fmla="*/ 1136346 w 1752664"/>
                <a:gd name="connsiteY922" fmla="*/ 132321 h 1539659"/>
                <a:gd name="connsiteX923" fmla="*/ 1148614 w 1752664"/>
                <a:gd name="connsiteY923" fmla="*/ 127064 h 1539659"/>
                <a:gd name="connsiteX924" fmla="*/ 1150366 w 1752664"/>
                <a:gd name="connsiteY924" fmla="*/ 114795 h 1539659"/>
                <a:gd name="connsiteX925" fmla="*/ 1386968 w 1752664"/>
                <a:gd name="connsiteY925" fmla="*/ 39433 h 1539659"/>
                <a:gd name="connsiteX926" fmla="*/ 1383462 w 1752664"/>
                <a:gd name="connsiteY926" fmla="*/ 42939 h 1539659"/>
                <a:gd name="connsiteX927" fmla="*/ 1385215 w 1752664"/>
                <a:gd name="connsiteY927" fmla="*/ 42939 h 1539659"/>
                <a:gd name="connsiteX928" fmla="*/ 1390473 w 1752664"/>
                <a:gd name="connsiteY928" fmla="*/ 42939 h 1539659"/>
                <a:gd name="connsiteX929" fmla="*/ 1387844 w 1752664"/>
                <a:gd name="connsiteY929" fmla="*/ 42062 h 1539659"/>
                <a:gd name="connsiteX930" fmla="*/ 1386968 w 1752664"/>
                <a:gd name="connsiteY930" fmla="*/ 39433 h 1539659"/>
                <a:gd name="connsiteX931" fmla="*/ 454584 w 1752664"/>
                <a:gd name="connsiteY931" fmla="*/ 27165 h 1539659"/>
                <a:gd name="connsiteX932" fmla="*/ 484379 w 1752664"/>
                <a:gd name="connsiteY932" fmla="*/ 35928 h 1539659"/>
                <a:gd name="connsiteX933" fmla="*/ 486131 w 1752664"/>
                <a:gd name="connsiteY933" fmla="*/ 39433 h 1539659"/>
                <a:gd name="connsiteX934" fmla="*/ 505410 w 1752664"/>
                <a:gd name="connsiteY934" fmla="*/ 51702 h 1539659"/>
                <a:gd name="connsiteX935" fmla="*/ 512420 w 1752664"/>
                <a:gd name="connsiteY935" fmla="*/ 55207 h 1539659"/>
                <a:gd name="connsiteX936" fmla="*/ 526440 w 1752664"/>
                <a:gd name="connsiteY936" fmla="*/ 53454 h 1539659"/>
                <a:gd name="connsiteX937" fmla="*/ 535204 w 1752664"/>
                <a:gd name="connsiteY937" fmla="*/ 55207 h 1539659"/>
                <a:gd name="connsiteX938" fmla="*/ 550101 w 1752664"/>
                <a:gd name="connsiteY938" fmla="*/ 71857 h 1539659"/>
                <a:gd name="connsiteX939" fmla="*/ 559740 w 1752664"/>
                <a:gd name="connsiteY939" fmla="*/ 77991 h 1539659"/>
                <a:gd name="connsiteX940" fmla="*/ 573761 w 1752664"/>
                <a:gd name="connsiteY940" fmla="*/ 85001 h 1539659"/>
                <a:gd name="connsiteX941" fmla="*/ 579019 w 1752664"/>
                <a:gd name="connsiteY941" fmla="*/ 86754 h 1539659"/>
                <a:gd name="connsiteX942" fmla="*/ 586029 w 1752664"/>
                <a:gd name="connsiteY942" fmla="*/ 90259 h 1539659"/>
                <a:gd name="connsiteX943" fmla="*/ 591287 w 1752664"/>
                <a:gd name="connsiteY943" fmla="*/ 97269 h 1539659"/>
                <a:gd name="connsiteX944" fmla="*/ 610566 w 1752664"/>
                <a:gd name="connsiteY944" fmla="*/ 106032 h 1539659"/>
                <a:gd name="connsiteX945" fmla="*/ 622834 w 1752664"/>
                <a:gd name="connsiteY945" fmla="*/ 120053 h 1539659"/>
                <a:gd name="connsiteX946" fmla="*/ 628091 w 1752664"/>
                <a:gd name="connsiteY946" fmla="*/ 128816 h 1539659"/>
                <a:gd name="connsiteX947" fmla="*/ 635978 w 1752664"/>
                <a:gd name="connsiteY947" fmla="*/ 134950 h 1539659"/>
                <a:gd name="connsiteX948" fmla="*/ 645618 w 1752664"/>
                <a:gd name="connsiteY948" fmla="*/ 142837 h 1539659"/>
                <a:gd name="connsiteX949" fmla="*/ 649123 w 1752664"/>
                <a:gd name="connsiteY949" fmla="*/ 155105 h 1539659"/>
                <a:gd name="connsiteX950" fmla="*/ 656133 w 1752664"/>
                <a:gd name="connsiteY950" fmla="*/ 167373 h 1539659"/>
                <a:gd name="connsiteX951" fmla="*/ 668402 w 1752664"/>
                <a:gd name="connsiteY951" fmla="*/ 190157 h 1539659"/>
                <a:gd name="connsiteX952" fmla="*/ 675412 w 1752664"/>
                <a:gd name="connsiteY952" fmla="*/ 198920 h 1539659"/>
                <a:gd name="connsiteX953" fmla="*/ 678041 w 1752664"/>
                <a:gd name="connsiteY953" fmla="*/ 206807 h 1539659"/>
                <a:gd name="connsiteX954" fmla="*/ 675412 w 1752664"/>
                <a:gd name="connsiteY954" fmla="*/ 214694 h 1539659"/>
                <a:gd name="connsiteX955" fmla="*/ 669278 w 1752664"/>
                <a:gd name="connsiteY955" fmla="*/ 225209 h 1539659"/>
                <a:gd name="connsiteX956" fmla="*/ 663144 w 1752664"/>
                <a:gd name="connsiteY956" fmla="*/ 233972 h 1539659"/>
                <a:gd name="connsiteX957" fmla="*/ 661391 w 1752664"/>
                <a:gd name="connsiteY957" fmla="*/ 237477 h 1539659"/>
                <a:gd name="connsiteX958" fmla="*/ 661391 w 1752664"/>
                <a:gd name="connsiteY958" fmla="*/ 240983 h 1539659"/>
                <a:gd name="connsiteX959" fmla="*/ 659638 w 1752664"/>
                <a:gd name="connsiteY959" fmla="*/ 247993 h 1539659"/>
                <a:gd name="connsiteX960" fmla="*/ 656133 w 1752664"/>
                <a:gd name="connsiteY960" fmla="*/ 258508 h 1539659"/>
                <a:gd name="connsiteX961" fmla="*/ 650875 w 1752664"/>
                <a:gd name="connsiteY961" fmla="*/ 274282 h 1539659"/>
                <a:gd name="connsiteX962" fmla="*/ 652628 w 1752664"/>
                <a:gd name="connsiteY962" fmla="*/ 288303 h 1539659"/>
                <a:gd name="connsiteX963" fmla="*/ 657886 w 1752664"/>
                <a:gd name="connsiteY963" fmla="*/ 311087 h 1539659"/>
                <a:gd name="connsiteX964" fmla="*/ 652628 w 1752664"/>
                <a:gd name="connsiteY964" fmla="*/ 323355 h 1539659"/>
                <a:gd name="connsiteX965" fmla="*/ 650875 w 1752664"/>
                <a:gd name="connsiteY965" fmla="*/ 326860 h 1539659"/>
                <a:gd name="connsiteX966" fmla="*/ 648246 w 1752664"/>
                <a:gd name="connsiteY966" fmla="*/ 331241 h 1539659"/>
                <a:gd name="connsiteX967" fmla="*/ 643865 w 1752664"/>
                <a:gd name="connsiteY967" fmla="*/ 337376 h 1539659"/>
                <a:gd name="connsiteX968" fmla="*/ 622834 w 1752664"/>
                <a:gd name="connsiteY968" fmla="*/ 358407 h 1539659"/>
                <a:gd name="connsiteX969" fmla="*/ 598297 w 1752664"/>
                <a:gd name="connsiteY969" fmla="*/ 381191 h 1539659"/>
                <a:gd name="connsiteX970" fmla="*/ 557987 w 1752664"/>
                <a:gd name="connsiteY970" fmla="*/ 394335 h 1539659"/>
                <a:gd name="connsiteX971" fmla="*/ 468605 w 1752664"/>
                <a:gd name="connsiteY971" fmla="*/ 402222 h 1539659"/>
                <a:gd name="connsiteX972" fmla="*/ 451079 w 1752664"/>
                <a:gd name="connsiteY972" fmla="*/ 375933 h 1539659"/>
                <a:gd name="connsiteX973" fmla="*/ 446698 w 1752664"/>
                <a:gd name="connsiteY973" fmla="*/ 375056 h 1539659"/>
                <a:gd name="connsiteX974" fmla="*/ 444069 w 1752664"/>
                <a:gd name="connsiteY974" fmla="*/ 370675 h 1539659"/>
                <a:gd name="connsiteX975" fmla="*/ 454584 w 1752664"/>
                <a:gd name="connsiteY975" fmla="*/ 374180 h 1539659"/>
                <a:gd name="connsiteX976" fmla="*/ 447574 w 1752664"/>
                <a:gd name="connsiteY976" fmla="*/ 367170 h 1539659"/>
                <a:gd name="connsiteX977" fmla="*/ 444069 w 1752664"/>
                <a:gd name="connsiteY977" fmla="*/ 368922 h 1539659"/>
                <a:gd name="connsiteX978" fmla="*/ 431800 w 1752664"/>
                <a:gd name="connsiteY978" fmla="*/ 361912 h 1539659"/>
                <a:gd name="connsiteX979" fmla="*/ 421285 w 1752664"/>
                <a:gd name="connsiteY979" fmla="*/ 351396 h 1539659"/>
                <a:gd name="connsiteX980" fmla="*/ 407264 w 1752664"/>
                <a:gd name="connsiteY980" fmla="*/ 332118 h 1539659"/>
                <a:gd name="connsiteX981" fmla="*/ 391491 w 1752664"/>
                <a:gd name="connsiteY981" fmla="*/ 321602 h 1539659"/>
                <a:gd name="connsiteX982" fmla="*/ 386233 w 1752664"/>
                <a:gd name="connsiteY982" fmla="*/ 318097 h 1539659"/>
                <a:gd name="connsiteX983" fmla="*/ 386233 w 1752664"/>
                <a:gd name="connsiteY983" fmla="*/ 316344 h 1539659"/>
                <a:gd name="connsiteX984" fmla="*/ 383604 w 1752664"/>
                <a:gd name="connsiteY984" fmla="*/ 311087 h 1539659"/>
                <a:gd name="connsiteX985" fmla="*/ 380975 w 1752664"/>
                <a:gd name="connsiteY985" fmla="*/ 304076 h 1539659"/>
                <a:gd name="connsiteX986" fmla="*/ 380975 w 1752664"/>
                <a:gd name="connsiteY986" fmla="*/ 300571 h 1539659"/>
                <a:gd name="connsiteX987" fmla="*/ 388862 w 1752664"/>
                <a:gd name="connsiteY987" fmla="*/ 307581 h 1539659"/>
                <a:gd name="connsiteX988" fmla="*/ 396456 w 1752664"/>
                <a:gd name="connsiteY988" fmla="*/ 312255 h 1539659"/>
                <a:gd name="connsiteX989" fmla="*/ 396748 w 1752664"/>
                <a:gd name="connsiteY989" fmla="*/ 312839 h 1539659"/>
                <a:gd name="connsiteX990" fmla="*/ 400253 w 1752664"/>
                <a:gd name="connsiteY990" fmla="*/ 314592 h 1539659"/>
                <a:gd name="connsiteX991" fmla="*/ 396456 w 1752664"/>
                <a:gd name="connsiteY991" fmla="*/ 312255 h 1539659"/>
                <a:gd name="connsiteX992" fmla="*/ 391491 w 1752664"/>
                <a:gd name="connsiteY992" fmla="*/ 302324 h 1539659"/>
                <a:gd name="connsiteX993" fmla="*/ 385357 w 1752664"/>
                <a:gd name="connsiteY993" fmla="*/ 292684 h 1539659"/>
                <a:gd name="connsiteX994" fmla="*/ 375717 w 1752664"/>
                <a:gd name="connsiteY994" fmla="*/ 291808 h 1539659"/>
                <a:gd name="connsiteX995" fmla="*/ 324892 w 1752664"/>
                <a:gd name="connsiteY995" fmla="*/ 328612 h 1539659"/>
                <a:gd name="connsiteX996" fmla="*/ 284582 w 1752664"/>
                <a:gd name="connsiteY996" fmla="*/ 370675 h 1539659"/>
                <a:gd name="connsiteX997" fmla="*/ 277571 w 1752664"/>
                <a:gd name="connsiteY997" fmla="*/ 375933 h 1539659"/>
                <a:gd name="connsiteX998" fmla="*/ 282829 w 1752664"/>
                <a:gd name="connsiteY998" fmla="*/ 363664 h 1539659"/>
                <a:gd name="connsiteX999" fmla="*/ 347676 w 1752664"/>
                <a:gd name="connsiteY999" fmla="*/ 279540 h 1539659"/>
                <a:gd name="connsiteX1000" fmla="*/ 356439 w 1752664"/>
                <a:gd name="connsiteY1000" fmla="*/ 263766 h 1539659"/>
                <a:gd name="connsiteX1001" fmla="*/ 354686 w 1752664"/>
                <a:gd name="connsiteY1001" fmla="*/ 256756 h 1539659"/>
                <a:gd name="connsiteX1002" fmla="*/ 335407 w 1752664"/>
                <a:gd name="connsiteY1002" fmla="*/ 233972 h 1539659"/>
                <a:gd name="connsiteX1003" fmla="*/ 331026 w 1752664"/>
                <a:gd name="connsiteY1003" fmla="*/ 232220 h 1539659"/>
                <a:gd name="connsiteX1004" fmla="*/ 328397 w 1752664"/>
                <a:gd name="connsiteY1004" fmla="*/ 230467 h 1539659"/>
                <a:gd name="connsiteX1005" fmla="*/ 321387 w 1752664"/>
                <a:gd name="connsiteY1005" fmla="*/ 225209 h 1539659"/>
                <a:gd name="connsiteX1006" fmla="*/ 314376 w 1752664"/>
                <a:gd name="connsiteY1006" fmla="*/ 216446 h 1539659"/>
                <a:gd name="connsiteX1007" fmla="*/ 307365 w 1752664"/>
                <a:gd name="connsiteY1007" fmla="*/ 207683 h 1539659"/>
                <a:gd name="connsiteX1008" fmla="*/ 307365 w 1752664"/>
                <a:gd name="connsiteY1008" fmla="*/ 198920 h 1539659"/>
                <a:gd name="connsiteX1009" fmla="*/ 302108 w 1752664"/>
                <a:gd name="connsiteY1009" fmla="*/ 197168 h 1539659"/>
                <a:gd name="connsiteX1010" fmla="*/ 305613 w 1752664"/>
                <a:gd name="connsiteY1010" fmla="*/ 190157 h 1539659"/>
                <a:gd name="connsiteX1011" fmla="*/ 303860 w 1752664"/>
                <a:gd name="connsiteY1011" fmla="*/ 188405 h 1539659"/>
                <a:gd name="connsiteX1012" fmla="*/ 301232 w 1752664"/>
                <a:gd name="connsiteY1012" fmla="*/ 178765 h 1539659"/>
                <a:gd name="connsiteX1013" fmla="*/ 300355 w 1752664"/>
                <a:gd name="connsiteY1013" fmla="*/ 170878 h 1539659"/>
                <a:gd name="connsiteX1014" fmla="*/ 300355 w 1752664"/>
                <a:gd name="connsiteY1014" fmla="*/ 162116 h 1539659"/>
                <a:gd name="connsiteX1015" fmla="*/ 300355 w 1752664"/>
                <a:gd name="connsiteY1015" fmla="*/ 146342 h 1539659"/>
                <a:gd name="connsiteX1016" fmla="*/ 298603 w 1752664"/>
                <a:gd name="connsiteY1016" fmla="*/ 135826 h 1539659"/>
                <a:gd name="connsiteX1017" fmla="*/ 291593 w 1752664"/>
                <a:gd name="connsiteY1017" fmla="*/ 114795 h 1539659"/>
                <a:gd name="connsiteX1018" fmla="*/ 300355 w 1752664"/>
                <a:gd name="connsiteY1018" fmla="*/ 111290 h 1539659"/>
                <a:gd name="connsiteX1019" fmla="*/ 306489 w 1752664"/>
                <a:gd name="connsiteY1019" fmla="*/ 109538 h 1539659"/>
                <a:gd name="connsiteX1020" fmla="*/ 312623 w 1752664"/>
                <a:gd name="connsiteY1020" fmla="*/ 106032 h 1539659"/>
                <a:gd name="connsiteX1021" fmla="*/ 319634 w 1752664"/>
                <a:gd name="connsiteY1021" fmla="*/ 102527 h 1539659"/>
                <a:gd name="connsiteX1022" fmla="*/ 340665 w 1752664"/>
                <a:gd name="connsiteY1022" fmla="*/ 93764 h 1539659"/>
                <a:gd name="connsiteX1023" fmla="*/ 380975 w 1752664"/>
                <a:gd name="connsiteY1023" fmla="*/ 81496 h 1539659"/>
                <a:gd name="connsiteX1024" fmla="*/ 384480 w 1752664"/>
                <a:gd name="connsiteY1024" fmla="*/ 79743 h 1539659"/>
                <a:gd name="connsiteX1025" fmla="*/ 386233 w 1752664"/>
                <a:gd name="connsiteY1025" fmla="*/ 76238 h 1539659"/>
                <a:gd name="connsiteX1026" fmla="*/ 407264 w 1752664"/>
                <a:gd name="connsiteY1026" fmla="*/ 49949 h 1539659"/>
                <a:gd name="connsiteX1027" fmla="*/ 420409 w 1752664"/>
                <a:gd name="connsiteY1027" fmla="*/ 41186 h 1539659"/>
                <a:gd name="connsiteX1028" fmla="*/ 431800 w 1752664"/>
                <a:gd name="connsiteY1028" fmla="*/ 32423 h 1539659"/>
                <a:gd name="connsiteX1029" fmla="*/ 454584 w 1752664"/>
                <a:gd name="connsiteY1029" fmla="*/ 27165 h 1539659"/>
                <a:gd name="connsiteX1030" fmla="*/ 1409751 w 1752664"/>
                <a:gd name="connsiteY1030" fmla="*/ 876 h 1539659"/>
                <a:gd name="connsiteX1031" fmla="*/ 1415009 w 1752664"/>
                <a:gd name="connsiteY1031" fmla="*/ 876 h 1539659"/>
                <a:gd name="connsiteX1032" fmla="*/ 1412380 w 1752664"/>
                <a:gd name="connsiteY1032" fmla="*/ 2629 h 1539659"/>
                <a:gd name="connsiteX1033" fmla="*/ 1407998 w 1752664"/>
                <a:gd name="connsiteY1033" fmla="*/ 4382 h 1539659"/>
                <a:gd name="connsiteX1034" fmla="*/ 1411504 w 1752664"/>
                <a:gd name="connsiteY1034" fmla="*/ 9639 h 1539659"/>
                <a:gd name="connsiteX1035" fmla="*/ 1416762 w 1752664"/>
                <a:gd name="connsiteY1035" fmla="*/ 13145 h 1539659"/>
                <a:gd name="connsiteX1036" fmla="*/ 1420267 w 1752664"/>
                <a:gd name="connsiteY1036" fmla="*/ 13145 h 1539659"/>
                <a:gd name="connsiteX1037" fmla="*/ 1420267 w 1752664"/>
                <a:gd name="connsiteY1037" fmla="*/ 7887 h 1539659"/>
                <a:gd name="connsiteX1038" fmla="*/ 1430782 w 1752664"/>
                <a:gd name="connsiteY1038" fmla="*/ 9639 h 1539659"/>
                <a:gd name="connsiteX1039" fmla="*/ 1439545 w 1752664"/>
                <a:gd name="connsiteY1039" fmla="*/ 6134 h 1539659"/>
                <a:gd name="connsiteX1040" fmla="*/ 1441298 w 1752664"/>
                <a:gd name="connsiteY1040" fmla="*/ 9639 h 1539659"/>
                <a:gd name="connsiteX1041" fmla="*/ 1446556 w 1752664"/>
                <a:gd name="connsiteY1041" fmla="*/ 13145 h 1539659"/>
                <a:gd name="connsiteX1042" fmla="*/ 1419391 w 1752664"/>
                <a:gd name="connsiteY1042" fmla="*/ 14897 h 1539659"/>
                <a:gd name="connsiteX1043" fmla="*/ 1393978 w 1752664"/>
                <a:gd name="connsiteY1043" fmla="*/ 18402 h 1539659"/>
                <a:gd name="connsiteX1044" fmla="*/ 1397483 w 1752664"/>
                <a:gd name="connsiteY1044" fmla="*/ 20155 h 1539659"/>
                <a:gd name="connsiteX1045" fmla="*/ 1411504 w 1752664"/>
                <a:gd name="connsiteY1045" fmla="*/ 27165 h 1539659"/>
                <a:gd name="connsiteX1046" fmla="*/ 1418514 w 1752664"/>
                <a:gd name="connsiteY1046" fmla="*/ 28918 h 1539659"/>
                <a:gd name="connsiteX1047" fmla="*/ 1411504 w 1752664"/>
                <a:gd name="connsiteY1047" fmla="*/ 32423 h 1539659"/>
                <a:gd name="connsiteX1048" fmla="*/ 1406246 w 1752664"/>
                <a:gd name="connsiteY1048" fmla="*/ 34176 h 1539659"/>
                <a:gd name="connsiteX1049" fmla="*/ 1420267 w 1752664"/>
                <a:gd name="connsiteY1049" fmla="*/ 34176 h 1539659"/>
                <a:gd name="connsiteX1050" fmla="*/ 1430782 w 1752664"/>
                <a:gd name="connsiteY1050" fmla="*/ 42939 h 1539659"/>
                <a:gd name="connsiteX1051" fmla="*/ 1432535 w 1752664"/>
                <a:gd name="connsiteY1051" fmla="*/ 42939 h 1539659"/>
                <a:gd name="connsiteX1052" fmla="*/ 1451814 w 1752664"/>
                <a:gd name="connsiteY1052" fmla="*/ 51702 h 1539659"/>
                <a:gd name="connsiteX1053" fmla="*/ 1452690 w 1752664"/>
                <a:gd name="connsiteY1053" fmla="*/ 52578 h 1539659"/>
                <a:gd name="connsiteX1054" fmla="*/ 1453566 w 1752664"/>
                <a:gd name="connsiteY1054" fmla="*/ 53454 h 1539659"/>
                <a:gd name="connsiteX1055" fmla="*/ 1450937 w 1752664"/>
                <a:gd name="connsiteY1055" fmla="*/ 59588 h 1539659"/>
                <a:gd name="connsiteX1056" fmla="*/ 1450061 w 1752664"/>
                <a:gd name="connsiteY1056" fmla="*/ 69228 h 1539659"/>
                <a:gd name="connsiteX1057" fmla="*/ 1443051 w 1752664"/>
                <a:gd name="connsiteY1057" fmla="*/ 69228 h 1539659"/>
                <a:gd name="connsiteX1058" fmla="*/ 1443051 w 1752664"/>
                <a:gd name="connsiteY1058" fmla="*/ 79743 h 1539659"/>
                <a:gd name="connsiteX1059" fmla="*/ 1450061 w 1752664"/>
                <a:gd name="connsiteY1059" fmla="*/ 77991 h 1539659"/>
                <a:gd name="connsiteX1060" fmla="*/ 1457071 w 1752664"/>
                <a:gd name="connsiteY1060" fmla="*/ 79743 h 1539659"/>
                <a:gd name="connsiteX1061" fmla="*/ 1458824 w 1752664"/>
                <a:gd name="connsiteY1061" fmla="*/ 83249 h 1539659"/>
                <a:gd name="connsiteX1062" fmla="*/ 1459700 w 1752664"/>
                <a:gd name="connsiteY1062" fmla="*/ 86754 h 1539659"/>
                <a:gd name="connsiteX1063" fmla="*/ 1462329 w 1752664"/>
                <a:gd name="connsiteY1063" fmla="*/ 90259 h 1539659"/>
                <a:gd name="connsiteX1064" fmla="*/ 1464082 w 1752664"/>
                <a:gd name="connsiteY1064" fmla="*/ 92888 h 1539659"/>
                <a:gd name="connsiteX1065" fmla="*/ 1465834 w 1752664"/>
                <a:gd name="connsiteY1065" fmla="*/ 95517 h 1539659"/>
                <a:gd name="connsiteX1066" fmla="*/ 1474597 w 1752664"/>
                <a:gd name="connsiteY1066" fmla="*/ 99022 h 1539659"/>
                <a:gd name="connsiteX1067" fmla="*/ 1481608 w 1752664"/>
                <a:gd name="connsiteY1067" fmla="*/ 106032 h 1539659"/>
                <a:gd name="connsiteX1068" fmla="*/ 1483361 w 1752664"/>
                <a:gd name="connsiteY1068" fmla="*/ 107785 h 1539659"/>
                <a:gd name="connsiteX1069" fmla="*/ 1479855 w 1752664"/>
                <a:gd name="connsiteY1069" fmla="*/ 109538 h 1539659"/>
                <a:gd name="connsiteX1070" fmla="*/ 1476350 w 1752664"/>
                <a:gd name="connsiteY1070" fmla="*/ 107785 h 1539659"/>
                <a:gd name="connsiteX1071" fmla="*/ 1472845 w 1752664"/>
                <a:gd name="connsiteY1071" fmla="*/ 107785 h 1539659"/>
                <a:gd name="connsiteX1072" fmla="*/ 1472845 w 1752664"/>
                <a:gd name="connsiteY1072" fmla="*/ 113043 h 1539659"/>
                <a:gd name="connsiteX1073" fmla="*/ 1471968 w 1752664"/>
                <a:gd name="connsiteY1073" fmla="*/ 119177 h 1539659"/>
                <a:gd name="connsiteX1074" fmla="*/ 1472845 w 1752664"/>
                <a:gd name="connsiteY1074" fmla="*/ 125311 h 1539659"/>
                <a:gd name="connsiteX1075" fmla="*/ 1478103 w 1752664"/>
                <a:gd name="connsiteY1075" fmla="*/ 127064 h 1539659"/>
                <a:gd name="connsiteX1076" fmla="*/ 1480732 w 1752664"/>
                <a:gd name="connsiteY1076" fmla="*/ 127940 h 1539659"/>
                <a:gd name="connsiteX1077" fmla="*/ 1483361 w 1752664"/>
                <a:gd name="connsiteY1077" fmla="*/ 128816 h 1539659"/>
                <a:gd name="connsiteX1078" fmla="*/ 1481608 w 1752664"/>
                <a:gd name="connsiteY1078" fmla="*/ 134074 h 1539659"/>
                <a:gd name="connsiteX1079" fmla="*/ 1485113 w 1752664"/>
                <a:gd name="connsiteY1079" fmla="*/ 149847 h 1539659"/>
                <a:gd name="connsiteX1080" fmla="*/ 1485113 w 1752664"/>
                <a:gd name="connsiteY1080" fmla="*/ 155981 h 1539659"/>
                <a:gd name="connsiteX1081" fmla="*/ 1485113 w 1752664"/>
                <a:gd name="connsiteY1081" fmla="*/ 162116 h 1539659"/>
                <a:gd name="connsiteX1082" fmla="*/ 1485113 w 1752664"/>
                <a:gd name="connsiteY1082" fmla="*/ 167373 h 1539659"/>
                <a:gd name="connsiteX1083" fmla="*/ 1488618 w 1752664"/>
                <a:gd name="connsiteY1083" fmla="*/ 172631 h 1539659"/>
                <a:gd name="connsiteX1084" fmla="*/ 1511402 w 1752664"/>
                <a:gd name="connsiteY1084" fmla="*/ 193662 h 1539659"/>
                <a:gd name="connsiteX1085" fmla="*/ 1535938 w 1752664"/>
                <a:gd name="connsiteY1085" fmla="*/ 214694 h 1539659"/>
                <a:gd name="connsiteX1086" fmla="*/ 1532433 w 1752664"/>
                <a:gd name="connsiteY1086" fmla="*/ 218199 h 1539659"/>
                <a:gd name="connsiteX1087" fmla="*/ 1532433 w 1752664"/>
                <a:gd name="connsiteY1087" fmla="*/ 221704 h 1539659"/>
                <a:gd name="connsiteX1088" fmla="*/ 1528928 w 1752664"/>
                <a:gd name="connsiteY1088" fmla="*/ 235725 h 1539659"/>
                <a:gd name="connsiteX1089" fmla="*/ 1534186 w 1752664"/>
                <a:gd name="connsiteY1089" fmla="*/ 247993 h 1539659"/>
                <a:gd name="connsiteX1090" fmla="*/ 1534186 w 1752664"/>
                <a:gd name="connsiteY1090" fmla="*/ 262014 h 1539659"/>
                <a:gd name="connsiteX1091" fmla="*/ 1528928 w 1752664"/>
                <a:gd name="connsiteY1091" fmla="*/ 267272 h 1539659"/>
                <a:gd name="connsiteX1092" fmla="*/ 1518412 w 1752664"/>
                <a:gd name="connsiteY1092" fmla="*/ 270777 h 1539659"/>
                <a:gd name="connsiteX1093" fmla="*/ 1513155 w 1752664"/>
                <a:gd name="connsiteY1093" fmla="*/ 270777 h 1539659"/>
                <a:gd name="connsiteX1094" fmla="*/ 1506144 w 1752664"/>
                <a:gd name="connsiteY1094" fmla="*/ 274282 h 1539659"/>
                <a:gd name="connsiteX1095" fmla="*/ 1507897 w 1752664"/>
                <a:gd name="connsiteY1095" fmla="*/ 283045 h 1539659"/>
                <a:gd name="connsiteX1096" fmla="*/ 1493876 w 1752664"/>
                <a:gd name="connsiteY1096" fmla="*/ 298818 h 1539659"/>
                <a:gd name="connsiteX1097" fmla="*/ 1499134 w 1752664"/>
                <a:gd name="connsiteY1097" fmla="*/ 308458 h 1539659"/>
                <a:gd name="connsiteX1098" fmla="*/ 1502639 w 1752664"/>
                <a:gd name="connsiteY1098" fmla="*/ 314592 h 1539659"/>
                <a:gd name="connsiteX1099" fmla="*/ 1499134 w 1752664"/>
                <a:gd name="connsiteY1099" fmla="*/ 316344 h 1539659"/>
                <a:gd name="connsiteX1100" fmla="*/ 1500886 w 1752664"/>
                <a:gd name="connsiteY1100" fmla="*/ 321602 h 1539659"/>
                <a:gd name="connsiteX1101" fmla="*/ 1502639 w 1752664"/>
                <a:gd name="connsiteY1101" fmla="*/ 325107 h 1539659"/>
                <a:gd name="connsiteX1102" fmla="*/ 1499134 w 1752664"/>
                <a:gd name="connsiteY1102" fmla="*/ 325107 h 1539659"/>
                <a:gd name="connsiteX1103" fmla="*/ 1493876 w 1752664"/>
                <a:gd name="connsiteY1103" fmla="*/ 325107 h 1539659"/>
                <a:gd name="connsiteX1104" fmla="*/ 1479855 w 1752664"/>
                <a:gd name="connsiteY1104" fmla="*/ 325107 h 1539659"/>
                <a:gd name="connsiteX1105" fmla="*/ 1476350 w 1752664"/>
                <a:gd name="connsiteY1105" fmla="*/ 327736 h 1539659"/>
                <a:gd name="connsiteX1106" fmla="*/ 1472845 w 1752664"/>
                <a:gd name="connsiteY1106" fmla="*/ 335623 h 1539659"/>
                <a:gd name="connsiteX1107" fmla="*/ 1472845 w 1752664"/>
                <a:gd name="connsiteY1107" fmla="*/ 339128 h 1539659"/>
                <a:gd name="connsiteX1108" fmla="*/ 1471092 w 1752664"/>
                <a:gd name="connsiteY1108" fmla="*/ 342633 h 1539659"/>
                <a:gd name="connsiteX1109" fmla="*/ 1471092 w 1752664"/>
                <a:gd name="connsiteY1109" fmla="*/ 425005 h 1539659"/>
                <a:gd name="connsiteX1110" fmla="*/ 1469339 w 1752664"/>
                <a:gd name="connsiteY1110" fmla="*/ 423253 h 1539659"/>
                <a:gd name="connsiteX1111" fmla="*/ 1465834 w 1752664"/>
                <a:gd name="connsiteY1111" fmla="*/ 425005 h 1539659"/>
                <a:gd name="connsiteX1112" fmla="*/ 1464082 w 1752664"/>
                <a:gd name="connsiteY1112" fmla="*/ 449542 h 1539659"/>
                <a:gd name="connsiteX1113" fmla="*/ 1465834 w 1752664"/>
                <a:gd name="connsiteY1113" fmla="*/ 461810 h 1539659"/>
                <a:gd name="connsiteX1114" fmla="*/ 1464082 w 1752664"/>
                <a:gd name="connsiteY1114" fmla="*/ 521398 h 1539659"/>
                <a:gd name="connsiteX1115" fmla="*/ 1465834 w 1752664"/>
                <a:gd name="connsiteY1115" fmla="*/ 524904 h 1539659"/>
                <a:gd name="connsiteX1116" fmla="*/ 1465834 w 1752664"/>
                <a:gd name="connsiteY1116" fmla="*/ 530162 h 1539659"/>
                <a:gd name="connsiteX1117" fmla="*/ 1471092 w 1752664"/>
                <a:gd name="connsiteY1117" fmla="*/ 540677 h 1539659"/>
                <a:gd name="connsiteX1118" fmla="*/ 1471092 w 1752664"/>
                <a:gd name="connsiteY1118" fmla="*/ 545935 h 1539659"/>
                <a:gd name="connsiteX1119" fmla="*/ 1474597 w 1752664"/>
                <a:gd name="connsiteY1119" fmla="*/ 542430 h 1539659"/>
                <a:gd name="connsiteX1120" fmla="*/ 1475474 w 1752664"/>
                <a:gd name="connsiteY1120" fmla="*/ 545935 h 1539659"/>
                <a:gd name="connsiteX1121" fmla="*/ 1476350 w 1752664"/>
                <a:gd name="connsiteY1121" fmla="*/ 549440 h 1539659"/>
                <a:gd name="connsiteX1122" fmla="*/ 1483361 w 1752664"/>
                <a:gd name="connsiteY1122" fmla="*/ 552945 h 1539659"/>
                <a:gd name="connsiteX1123" fmla="*/ 1479855 w 1752664"/>
                <a:gd name="connsiteY1123" fmla="*/ 556450 h 1539659"/>
                <a:gd name="connsiteX1124" fmla="*/ 1488618 w 1752664"/>
                <a:gd name="connsiteY1124" fmla="*/ 554698 h 1539659"/>
                <a:gd name="connsiteX1125" fmla="*/ 1493000 w 1752664"/>
                <a:gd name="connsiteY1125" fmla="*/ 556450 h 1539659"/>
                <a:gd name="connsiteX1126" fmla="*/ 1499134 w 1752664"/>
                <a:gd name="connsiteY1126" fmla="*/ 556450 h 1539659"/>
                <a:gd name="connsiteX1127" fmla="*/ 1500010 w 1752664"/>
                <a:gd name="connsiteY1127" fmla="*/ 558203 h 1539659"/>
                <a:gd name="connsiteX1128" fmla="*/ 1502639 w 1752664"/>
                <a:gd name="connsiteY1128" fmla="*/ 561708 h 1539659"/>
                <a:gd name="connsiteX1129" fmla="*/ 1506144 w 1752664"/>
                <a:gd name="connsiteY1129" fmla="*/ 570471 h 1539659"/>
                <a:gd name="connsiteX1130" fmla="*/ 1504391 w 1752664"/>
                <a:gd name="connsiteY1130" fmla="*/ 574853 h 1539659"/>
                <a:gd name="connsiteX1131" fmla="*/ 1504391 w 1752664"/>
                <a:gd name="connsiteY1131" fmla="*/ 579234 h 1539659"/>
                <a:gd name="connsiteX1132" fmla="*/ 1509649 w 1752664"/>
                <a:gd name="connsiteY1132" fmla="*/ 593255 h 1539659"/>
                <a:gd name="connsiteX1133" fmla="*/ 1507897 w 1752664"/>
                <a:gd name="connsiteY1133" fmla="*/ 595008 h 1539659"/>
                <a:gd name="connsiteX1134" fmla="*/ 1504391 w 1752664"/>
                <a:gd name="connsiteY1134" fmla="*/ 591502 h 1539659"/>
                <a:gd name="connsiteX1135" fmla="*/ 1502639 w 1752664"/>
                <a:gd name="connsiteY1135" fmla="*/ 591502 h 1539659"/>
                <a:gd name="connsiteX1136" fmla="*/ 1497381 w 1752664"/>
                <a:gd name="connsiteY1136" fmla="*/ 582739 h 1539659"/>
                <a:gd name="connsiteX1137" fmla="*/ 1493876 w 1752664"/>
                <a:gd name="connsiteY1137" fmla="*/ 568719 h 1539659"/>
                <a:gd name="connsiteX1138" fmla="*/ 1488618 w 1752664"/>
                <a:gd name="connsiteY1138" fmla="*/ 568719 h 1539659"/>
                <a:gd name="connsiteX1139" fmla="*/ 1493876 w 1752664"/>
                <a:gd name="connsiteY1139" fmla="*/ 582739 h 1539659"/>
                <a:gd name="connsiteX1140" fmla="*/ 1497381 w 1752664"/>
                <a:gd name="connsiteY1140" fmla="*/ 582739 h 1539659"/>
                <a:gd name="connsiteX1141" fmla="*/ 1493876 w 1752664"/>
                <a:gd name="connsiteY1141" fmla="*/ 591502 h 1539659"/>
                <a:gd name="connsiteX1142" fmla="*/ 1498257 w 1752664"/>
                <a:gd name="connsiteY1142" fmla="*/ 592379 h 1539659"/>
                <a:gd name="connsiteX1143" fmla="*/ 1502639 w 1752664"/>
                <a:gd name="connsiteY1143" fmla="*/ 591502 h 1539659"/>
                <a:gd name="connsiteX1144" fmla="*/ 1509649 w 1752664"/>
                <a:gd name="connsiteY1144" fmla="*/ 602018 h 1539659"/>
                <a:gd name="connsiteX1145" fmla="*/ 1513155 w 1752664"/>
                <a:gd name="connsiteY1145" fmla="*/ 609028 h 1539659"/>
                <a:gd name="connsiteX1146" fmla="*/ 1523670 w 1752664"/>
                <a:gd name="connsiteY1146" fmla="*/ 621297 h 1539659"/>
                <a:gd name="connsiteX1147" fmla="*/ 1537691 w 1752664"/>
                <a:gd name="connsiteY1147" fmla="*/ 630060 h 1539659"/>
                <a:gd name="connsiteX1148" fmla="*/ 1538567 w 1752664"/>
                <a:gd name="connsiteY1148" fmla="*/ 627431 h 1539659"/>
                <a:gd name="connsiteX1149" fmla="*/ 1535938 w 1752664"/>
                <a:gd name="connsiteY1149" fmla="*/ 626554 h 1539659"/>
                <a:gd name="connsiteX1150" fmla="*/ 1528928 w 1752664"/>
                <a:gd name="connsiteY1150" fmla="*/ 621297 h 1539659"/>
                <a:gd name="connsiteX1151" fmla="*/ 1539444 w 1752664"/>
                <a:gd name="connsiteY1151" fmla="*/ 626554 h 1539659"/>
                <a:gd name="connsiteX1152" fmla="*/ 1548207 w 1752664"/>
                <a:gd name="connsiteY1152" fmla="*/ 633565 h 1539659"/>
                <a:gd name="connsiteX1153" fmla="*/ 1546454 w 1752664"/>
                <a:gd name="connsiteY1153" fmla="*/ 626554 h 1539659"/>
                <a:gd name="connsiteX1154" fmla="*/ 1547330 w 1752664"/>
                <a:gd name="connsiteY1154" fmla="*/ 626554 h 1539659"/>
                <a:gd name="connsiteX1155" fmla="*/ 1548207 w 1752664"/>
                <a:gd name="connsiteY1155" fmla="*/ 626554 h 1539659"/>
                <a:gd name="connsiteX1156" fmla="*/ 1552588 w 1752664"/>
                <a:gd name="connsiteY1156" fmla="*/ 628307 h 1539659"/>
                <a:gd name="connsiteX1157" fmla="*/ 1556969 w 1752664"/>
                <a:gd name="connsiteY1157" fmla="*/ 628307 h 1539659"/>
                <a:gd name="connsiteX1158" fmla="*/ 1567485 w 1752664"/>
                <a:gd name="connsiteY1158" fmla="*/ 638823 h 1539659"/>
                <a:gd name="connsiteX1159" fmla="*/ 1571867 w 1752664"/>
                <a:gd name="connsiteY1159" fmla="*/ 643204 h 1539659"/>
                <a:gd name="connsiteX1160" fmla="*/ 1578001 w 1752664"/>
                <a:gd name="connsiteY1160" fmla="*/ 645833 h 1539659"/>
                <a:gd name="connsiteX1161" fmla="*/ 1581506 w 1752664"/>
                <a:gd name="connsiteY1161" fmla="*/ 651091 h 1539659"/>
                <a:gd name="connsiteX1162" fmla="*/ 1590269 w 1752664"/>
                <a:gd name="connsiteY1162" fmla="*/ 658978 h 1539659"/>
                <a:gd name="connsiteX1163" fmla="*/ 1599032 w 1752664"/>
                <a:gd name="connsiteY1163" fmla="*/ 665112 h 1539659"/>
                <a:gd name="connsiteX1164" fmla="*/ 1602537 w 1752664"/>
                <a:gd name="connsiteY1164" fmla="*/ 666864 h 1539659"/>
                <a:gd name="connsiteX1165" fmla="*/ 1613053 w 1752664"/>
                <a:gd name="connsiteY1165" fmla="*/ 672122 h 1539659"/>
                <a:gd name="connsiteX1166" fmla="*/ 1628826 w 1752664"/>
                <a:gd name="connsiteY1166" fmla="*/ 682638 h 1539659"/>
                <a:gd name="connsiteX1167" fmla="*/ 1642847 w 1752664"/>
                <a:gd name="connsiteY1167" fmla="*/ 684390 h 1539659"/>
                <a:gd name="connsiteX1168" fmla="*/ 1651610 w 1752664"/>
                <a:gd name="connsiteY1168" fmla="*/ 686143 h 1539659"/>
                <a:gd name="connsiteX1169" fmla="*/ 1655115 w 1752664"/>
                <a:gd name="connsiteY1169" fmla="*/ 689648 h 1539659"/>
                <a:gd name="connsiteX1170" fmla="*/ 1665631 w 1752664"/>
                <a:gd name="connsiteY1170" fmla="*/ 689648 h 1539659"/>
                <a:gd name="connsiteX1171" fmla="*/ 1667383 w 1752664"/>
                <a:gd name="connsiteY1171" fmla="*/ 694906 h 1539659"/>
                <a:gd name="connsiteX1172" fmla="*/ 1663878 w 1752664"/>
                <a:gd name="connsiteY1172" fmla="*/ 694906 h 1539659"/>
                <a:gd name="connsiteX1173" fmla="*/ 1663878 w 1752664"/>
                <a:gd name="connsiteY1173" fmla="*/ 698411 h 1539659"/>
                <a:gd name="connsiteX1174" fmla="*/ 1663878 w 1752664"/>
                <a:gd name="connsiteY1174" fmla="*/ 701916 h 1539659"/>
                <a:gd name="connsiteX1175" fmla="*/ 1656868 w 1752664"/>
                <a:gd name="connsiteY1175" fmla="*/ 698411 h 1539659"/>
                <a:gd name="connsiteX1176" fmla="*/ 1651610 w 1752664"/>
                <a:gd name="connsiteY1176" fmla="*/ 703669 h 1539659"/>
                <a:gd name="connsiteX1177" fmla="*/ 1660373 w 1752664"/>
                <a:gd name="connsiteY1177" fmla="*/ 708050 h 1539659"/>
                <a:gd name="connsiteX1178" fmla="*/ 1665631 w 1752664"/>
                <a:gd name="connsiteY1178" fmla="*/ 708927 h 1539659"/>
                <a:gd name="connsiteX1179" fmla="*/ 1683157 w 1752664"/>
                <a:gd name="connsiteY1179" fmla="*/ 710679 h 1539659"/>
                <a:gd name="connsiteX1180" fmla="*/ 1676146 w 1752664"/>
                <a:gd name="connsiteY1180" fmla="*/ 715937 h 1539659"/>
                <a:gd name="connsiteX1181" fmla="*/ 1691920 w 1752664"/>
                <a:gd name="connsiteY1181" fmla="*/ 731711 h 1539659"/>
                <a:gd name="connsiteX1182" fmla="*/ 1700683 w 1752664"/>
                <a:gd name="connsiteY1182" fmla="*/ 740473 h 1539659"/>
                <a:gd name="connsiteX1183" fmla="*/ 1702436 w 1752664"/>
                <a:gd name="connsiteY1183" fmla="*/ 747484 h 1539659"/>
                <a:gd name="connsiteX1184" fmla="*/ 1707693 w 1752664"/>
                <a:gd name="connsiteY1184" fmla="*/ 761505 h 1539659"/>
                <a:gd name="connsiteX1185" fmla="*/ 1707693 w 1752664"/>
                <a:gd name="connsiteY1185" fmla="*/ 777278 h 1539659"/>
                <a:gd name="connsiteX1186" fmla="*/ 1704188 w 1752664"/>
                <a:gd name="connsiteY1186" fmla="*/ 805320 h 1539659"/>
                <a:gd name="connsiteX1187" fmla="*/ 1698930 w 1752664"/>
                <a:gd name="connsiteY1187" fmla="*/ 808825 h 1539659"/>
                <a:gd name="connsiteX1188" fmla="*/ 1693672 w 1752664"/>
                <a:gd name="connsiteY1188" fmla="*/ 810577 h 1539659"/>
                <a:gd name="connsiteX1189" fmla="*/ 1693672 w 1752664"/>
                <a:gd name="connsiteY1189" fmla="*/ 814083 h 1539659"/>
                <a:gd name="connsiteX1190" fmla="*/ 1672641 w 1752664"/>
                <a:gd name="connsiteY1190" fmla="*/ 831609 h 1539659"/>
                <a:gd name="connsiteX1191" fmla="*/ 1665631 w 1752664"/>
                <a:gd name="connsiteY1191" fmla="*/ 833361 h 1539659"/>
                <a:gd name="connsiteX1192" fmla="*/ 1663878 w 1752664"/>
                <a:gd name="connsiteY1192" fmla="*/ 835114 h 1539659"/>
                <a:gd name="connsiteX1193" fmla="*/ 1663878 w 1752664"/>
                <a:gd name="connsiteY1193" fmla="*/ 842124 h 1539659"/>
                <a:gd name="connsiteX1194" fmla="*/ 1655115 w 1752664"/>
                <a:gd name="connsiteY1194" fmla="*/ 847382 h 1539659"/>
                <a:gd name="connsiteX1195" fmla="*/ 1648105 w 1752664"/>
                <a:gd name="connsiteY1195" fmla="*/ 845629 h 1539659"/>
                <a:gd name="connsiteX1196" fmla="*/ 1637589 w 1752664"/>
                <a:gd name="connsiteY1196" fmla="*/ 845629 h 1539659"/>
                <a:gd name="connsiteX1197" fmla="*/ 1633208 w 1752664"/>
                <a:gd name="connsiteY1197" fmla="*/ 846506 h 1539659"/>
                <a:gd name="connsiteX1198" fmla="*/ 1628826 w 1752664"/>
                <a:gd name="connsiteY1198" fmla="*/ 847382 h 1539659"/>
                <a:gd name="connsiteX1199" fmla="*/ 1621815 w 1752664"/>
                <a:gd name="connsiteY1199" fmla="*/ 849135 h 1539659"/>
                <a:gd name="connsiteX1200" fmla="*/ 1611300 w 1752664"/>
                <a:gd name="connsiteY1200" fmla="*/ 852640 h 1539659"/>
                <a:gd name="connsiteX1201" fmla="*/ 1604290 w 1752664"/>
                <a:gd name="connsiteY1201" fmla="*/ 853516 h 1539659"/>
                <a:gd name="connsiteX1202" fmla="*/ 1599032 w 1752664"/>
                <a:gd name="connsiteY1202" fmla="*/ 857898 h 1539659"/>
                <a:gd name="connsiteX1203" fmla="*/ 1574496 w 1752664"/>
                <a:gd name="connsiteY1203" fmla="*/ 857898 h 1539659"/>
                <a:gd name="connsiteX1204" fmla="*/ 1563980 w 1752664"/>
                <a:gd name="connsiteY1204" fmla="*/ 856145 h 1539659"/>
                <a:gd name="connsiteX1205" fmla="*/ 1560474 w 1752664"/>
                <a:gd name="connsiteY1205" fmla="*/ 854393 h 1539659"/>
                <a:gd name="connsiteX1206" fmla="*/ 1556969 w 1752664"/>
                <a:gd name="connsiteY1206" fmla="*/ 852640 h 1539659"/>
                <a:gd name="connsiteX1207" fmla="*/ 1551712 w 1752664"/>
                <a:gd name="connsiteY1207" fmla="*/ 853516 h 1539659"/>
                <a:gd name="connsiteX1208" fmla="*/ 1548207 w 1752664"/>
                <a:gd name="connsiteY1208" fmla="*/ 849135 h 1539659"/>
                <a:gd name="connsiteX1209" fmla="*/ 1537691 w 1752664"/>
                <a:gd name="connsiteY1209" fmla="*/ 847382 h 1539659"/>
                <a:gd name="connsiteX1210" fmla="*/ 1523670 w 1752664"/>
                <a:gd name="connsiteY1210" fmla="*/ 847382 h 1539659"/>
                <a:gd name="connsiteX1211" fmla="*/ 1509649 w 1752664"/>
                <a:gd name="connsiteY1211" fmla="*/ 849135 h 1539659"/>
                <a:gd name="connsiteX1212" fmla="*/ 1483361 w 1752664"/>
                <a:gd name="connsiteY1212" fmla="*/ 845629 h 1539659"/>
                <a:gd name="connsiteX1213" fmla="*/ 1432535 w 1752664"/>
                <a:gd name="connsiteY1213" fmla="*/ 849135 h 1539659"/>
                <a:gd name="connsiteX1214" fmla="*/ 1420267 w 1752664"/>
                <a:gd name="connsiteY1214" fmla="*/ 849135 h 1539659"/>
                <a:gd name="connsiteX1215" fmla="*/ 1390473 w 1752664"/>
                <a:gd name="connsiteY1215" fmla="*/ 853516 h 1539659"/>
                <a:gd name="connsiteX1216" fmla="*/ 1360679 w 1752664"/>
                <a:gd name="connsiteY1216" fmla="*/ 857898 h 1539659"/>
                <a:gd name="connsiteX1217" fmla="*/ 1355421 w 1752664"/>
                <a:gd name="connsiteY1217" fmla="*/ 858774 h 1539659"/>
                <a:gd name="connsiteX1218" fmla="*/ 1348410 w 1752664"/>
                <a:gd name="connsiteY1218" fmla="*/ 857898 h 1539659"/>
                <a:gd name="connsiteX1219" fmla="*/ 1350163 w 1752664"/>
                <a:gd name="connsiteY1219" fmla="*/ 853516 h 1539659"/>
                <a:gd name="connsiteX1220" fmla="*/ 1353668 w 1752664"/>
                <a:gd name="connsiteY1220" fmla="*/ 852640 h 1539659"/>
                <a:gd name="connsiteX1221" fmla="*/ 1343152 w 1752664"/>
                <a:gd name="connsiteY1221" fmla="*/ 852640 h 1539659"/>
                <a:gd name="connsiteX1222" fmla="*/ 1330884 w 1752664"/>
                <a:gd name="connsiteY1222" fmla="*/ 852640 h 1539659"/>
                <a:gd name="connsiteX1223" fmla="*/ 1329132 w 1752664"/>
                <a:gd name="connsiteY1223" fmla="*/ 861403 h 1539659"/>
                <a:gd name="connsiteX1224" fmla="*/ 1322998 w 1752664"/>
                <a:gd name="connsiteY1224" fmla="*/ 862279 h 1539659"/>
                <a:gd name="connsiteX1225" fmla="*/ 1316863 w 1752664"/>
                <a:gd name="connsiteY1225" fmla="*/ 861403 h 1539659"/>
                <a:gd name="connsiteX1226" fmla="*/ 1316863 w 1752664"/>
                <a:gd name="connsiteY1226" fmla="*/ 857898 h 1539659"/>
                <a:gd name="connsiteX1227" fmla="*/ 1281811 w 1752664"/>
                <a:gd name="connsiteY1227" fmla="*/ 863156 h 1539659"/>
                <a:gd name="connsiteX1228" fmla="*/ 1287069 w 1752664"/>
                <a:gd name="connsiteY1228" fmla="*/ 864908 h 1539659"/>
                <a:gd name="connsiteX1229" fmla="*/ 1273048 w 1752664"/>
                <a:gd name="connsiteY1229" fmla="*/ 868413 h 1539659"/>
                <a:gd name="connsiteX1230" fmla="*/ 1264286 w 1752664"/>
                <a:gd name="connsiteY1230" fmla="*/ 864908 h 1539659"/>
                <a:gd name="connsiteX1231" fmla="*/ 1253770 w 1752664"/>
                <a:gd name="connsiteY1231" fmla="*/ 864908 h 1539659"/>
                <a:gd name="connsiteX1232" fmla="*/ 1253770 w 1752664"/>
                <a:gd name="connsiteY1232" fmla="*/ 891197 h 1539659"/>
                <a:gd name="connsiteX1233" fmla="*/ 1258151 w 1752664"/>
                <a:gd name="connsiteY1233" fmla="*/ 895579 h 1539659"/>
                <a:gd name="connsiteX1234" fmla="*/ 1266038 w 1752664"/>
                <a:gd name="connsiteY1234" fmla="*/ 899960 h 1539659"/>
                <a:gd name="connsiteX1235" fmla="*/ 1267791 w 1752664"/>
                <a:gd name="connsiteY1235" fmla="*/ 891197 h 1539659"/>
                <a:gd name="connsiteX1236" fmla="*/ 1270419 w 1752664"/>
                <a:gd name="connsiteY1236" fmla="*/ 892073 h 1539659"/>
                <a:gd name="connsiteX1237" fmla="*/ 1273048 w 1752664"/>
                <a:gd name="connsiteY1237" fmla="*/ 892950 h 1539659"/>
                <a:gd name="connsiteX1238" fmla="*/ 1273048 w 1752664"/>
                <a:gd name="connsiteY1238" fmla="*/ 887692 h 1539659"/>
                <a:gd name="connsiteX1239" fmla="*/ 1280935 w 1752664"/>
                <a:gd name="connsiteY1239" fmla="*/ 888568 h 1539659"/>
                <a:gd name="connsiteX1240" fmla="*/ 1285316 w 1752664"/>
                <a:gd name="connsiteY1240" fmla="*/ 892950 h 1539659"/>
                <a:gd name="connsiteX1241" fmla="*/ 1287069 w 1752664"/>
                <a:gd name="connsiteY1241" fmla="*/ 887692 h 1539659"/>
                <a:gd name="connsiteX1242" fmla="*/ 1288822 w 1752664"/>
                <a:gd name="connsiteY1242" fmla="*/ 882434 h 1539659"/>
                <a:gd name="connsiteX1243" fmla="*/ 1291451 w 1752664"/>
                <a:gd name="connsiteY1243" fmla="*/ 882434 h 1539659"/>
                <a:gd name="connsiteX1244" fmla="*/ 1294080 w 1752664"/>
                <a:gd name="connsiteY1244" fmla="*/ 884187 h 1539659"/>
                <a:gd name="connsiteX1245" fmla="*/ 1300214 w 1752664"/>
                <a:gd name="connsiteY1245" fmla="*/ 885939 h 1539659"/>
                <a:gd name="connsiteX1246" fmla="*/ 1306348 w 1752664"/>
                <a:gd name="connsiteY1246" fmla="*/ 887692 h 1539659"/>
                <a:gd name="connsiteX1247" fmla="*/ 1313358 w 1752664"/>
                <a:gd name="connsiteY1247" fmla="*/ 885939 h 1539659"/>
                <a:gd name="connsiteX1248" fmla="*/ 1325627 w 1752664"/>
                <a:gd name="connsiteY1248" fmla="*/ 885939 h 1539659"/>
                <a:gd name="connsiteX1249" fmla="*/ 1330884 w 1752664"/>
                <a:gd name="connsiteY1249" fmla="*/ 896455 h 1539659"/>
                <a:gd name="connsiteX1250" fmla="*/ 1343152 w 1752664"/>
                <a:gd name="connsiteY1250" fmla="*/ 896455 h 1539659"/>
                <a:gd name="connsiteX1251" fmla="*/ 1346657 w 1752664"/>
                <a:gd name="connsiteY1251" fmla="*/ 901713 h 1539659"/>
                <a:gd name="connsiteX1252" fmla="*/ 1351915 w 1752664"/>
                <a:gd name="connsiteY1252" fmla="*/ 903465 h 1539659"/>
                <a:gd name="connsiteX1253" fmla="*/ 1363307 w 1752664"/>
                <a:gd name="connsiteY1253" fmla="*/ 911352 h 1539659"/>
                <a:gd name="connsiteX1254" fmla="*/ 1376452 w 1752664"/>
                <a:gd name="connsiteY1254" fmla="*/ 917486 h 1539659"/>
                <a:gd name="connsiteX1255" fmla="*/ 1393978 w 1752664"/>
                <a:gd name="connsiteY1255" fmla="*/ 926249 h 1539659"/>
                <a:gd name="connsiteX1256" fmla="*/ 1396607 w 1752664"/>
                <a:gd name="connsiteY1256" fmla="*/ 929754 h 1539659"/>
                <a:gd name="connsiteX1257" fmla="*/ 1402740 w 1752664"/>
                <a:gd name="connsiteY1257" fmla="*/ 935012 h 1539659"/>
                <a:gd name="connsiteX1258" fmla="*/ 1404493 w 1752664"/>
                <a:gd name="connsiteY1258" fmla="*/ 936765 h 1539659"/>
                <a:gd name="connsiteX1259" fmla="*/ 1407998 w 1752664"/>
                <a:gd name="connsiteY1259" fmla="*/ 938517 h 1539659"/>
                <a:gd name="connsiteX1260" fmla="*/ 1410627 w 1752664"/>
                <a:gd name="connsiteY1260" fmla="*/ 941146 h 1539659"/>
                <a:gd name="connsiteX1261" fmla="*/ 1415009 w 1752664"/>
                <a:gd name="connsiteY1261" fmla="*/ 942023 h 1539659"/>
                <a:gd name="connsiteX1262" fmla="*/ 1415009 w 1752664"/>
                <a:gd name="connsiteY1262" fmla="*/ 947280 h 1539659"/>
                <a:gd name="connsiteX1263" fmla="*/ 1411504 w 1752664"/>
                <a:gd name="connsiteY1263" fmla="*/ 945528 h 1539659"/>
                <a:gd name="connsiteX1264" fmla="*/ 1395730 w 1752664"/>
                <a:gd name="connsiteY1264" fmla="*/ 935888 h 1539659"/>
                <a:gd name="connsiteX1265" fmla="*/ 1381710 w 1752664"/>
                <a:gd name="connsiteY1265" fmla="*/ 926249 h 1539659"/>
                <a:gd name="connsiteX1266" fmla="*/ 1369441 w 1752664"/>
                <a:gd name="connsiteY1266" fmla="*/ 922744 h 1539659"/>
                <a:gd name="connsiteX1267" fmla="*/ 1362431 w 1752664"/>
                <a:gd name="connsiteY1267" fmla="*/ 920991 h 1539659"/>
                <a:gd name="connsiteX1268" fmla="*/ 1364184 w 1752664"/>
                <a:gd name="connsiteY1268" fmla="*/ 920991 h 1539659"/>
                <a:gd name="connsiteX1269" fmla="*/ 1364184 w 1752664"/>
                <a:gd name="connsiteY1269" fmla="*/ 917486 h 1539659"/>
                <a:gd name="connsiteX1270" fmla="*/ 1358926 w 1752664"/>
                <a:gd name="connsiteY1270" fmla="*/ 913981 h 1539659"/>
                <a:gd name="connsiteX1271" fmla="*/ 1348410 w 1752664"/>
                <a:gd name="connsiteY1271" fmla="*/ 912228 h 1539659"/>
                <a:gd name="connsiteX1272" fmla="*/ 1355421 w 1752664"/>
                <a:gd name="connsiteY1272" fmla="*/ 917486 h 1539659"/>
                <a:gd name="connsiteX1273" fmla="*/ 1358926 w 1752664"/>
                <a:gd name="connsiteY1273" fmla="*/ 920991 h 1539659"/>
                <a:gd name="connsiteX1274" fmla="*/ 1360679 w 1752664"/>
                <a:gd name="connsiteY1274" fmla="*/ 920991 h 1539659"/>
                <a:gd name="connsiteX1275" fmla="*/ 1358926 w 1752664"/>
                <a:gd name="connsiteY1275" fmla="*/ 922744 h 1539659"/>
                <a:gd name="connsiteX1276" fmla="*/ 1357173 w 1752664"/>
                <a:gd name="connsiteY1276" fmla="*/ 922744 h 1539659"/>
                <a:gd name="connsiteX1277" fmla="*/ 1330884 w 1752664"/>
                <a:gd name="connsiteY1277" fmla="*/ 913981 h 1539659"/>
                <a:gd name="connsiteX1278" fmla="*/ 1334389 w 1752664"/>
                <a:gd name="connsiteY1278" fmla="*/ 915734 h 1539659"/>
                <a:gd name="connsiteX1279" fmla="*/ 1381710 w 1752664"/>
                <a:gd name="connsiteY1279" fmla="*/ 942023 h 1539659"/>
                <a:gd name="connsiteX1280" fmla="*/ 1390473 w 1752664"/>
                <a:gd name="connsiteY1280" fmla="*/ 945528 h 1539659"/>
                <a:gd name="connsiteX1281" fmla="*/ 1399235 w 1752664"/>
                <a:gd name="connsiteY1281" fmla="*/ 949033 h 1539659"/>
                <a:gd name="connsiteX1282" fmla="*/ 1406246 w 1752664"/>
                <a:gd name="connsiteY1282" fmla="*/ 954291 h 1539659"/>
                <a:gd name="connsiteX1283" fmla="*/ 1413256 w 1752664"/>
                <a:gd name="connsiteY1283" fmla="*/ 957796 h 1539659"/>
                <a:gd name="connsiteX1284" fmla="*/ 1418514 w 1752664"/>
                <a:gd name="connsiteY1284" fmla="*/ 958672 h 1539659"/>
                <a:gd name="connsiteX1285" fmla="*/ 1423772 w 1752664"/>
                <a:gd name="connsiteY1285" fmla="*/ 959548 h 1539659"/>
                <a:gd name="connsiteX1286" fmla="*/ 1429906 w 1752664"/>
                <a:gd name="connsiteY1286" fmla="*/ 964806 h 1539659"/>
                <a:gd name="connsiteX1287" fmla="*/ 1432535 w 1752664"/>
                <a:gd name="connsiteY1287" fmla="*/ 968311 h 1539659"/>
                <a:gd name="connsiteX1288" fmla="*/ 1446556 w 1752664"/>
                <a:gd name="connsiteY1288" fmla="*/ 975322 h 1539659"/>
                <a:gd name="connsiteX1289" fmla="*/ 1455319 w 1752664"/>
                <a:gd name="connsiteY1289" fmla="*/ 980580 h 1539659"/>
                <a:gd name="connsiteX1290" fmla="*/ 1469681 w 1752664"/>
                <a:gd name="connsiteY1290" fmla="*/ 989813 h 1539659"/>
                <a:gd name="connsiteX1291" fmla="*/ 1471092 w 1752664"/>
                <a:gd name="connsiteY1291" fmla="*/ 989343 h 1539659"/>
                <a:gd name="connsiteX1292" fmla="*/ 1471092 w 1752664"/>
                <a:gd name="connsiteY1292" fmla="*/ 990720 h 1539659"/>
                <a:gd name="connsiteX1293" fmla="*/ 1479855 w 1752664"/>
                <a:gd name="connsiteY1293" fmla="*/ 996353 h 1539659"/>
                <a:gd name="connsiteX1294" fmla="*/ 1484362 w 1752664"/>
                <a:gd name="connsiteY1294" fmla="*/ 1003113 h 1539659"/>
                <a:gd name="connsiteX1295" fmla="*/ 1485113 w 1752664"/>
                <a:gd name="connsiteY1295" fmla="*/ 1002925 h 1539659"/>
                <a:gd name="connsiteX1296" fmla="*/ 1486866 w 1752664"/>
                <a:gd name="connsiteY1296" fmla="*/ 1005116 h 1539659"/>
                <a:gd name="connsiteX1297" fmla="*/ 1493876 w 1752664"/>
                <a:gd name="connsiteY1297" fmla="*/ 1010374 h 1539659"/>
                <a:gd name="connsiteX1298" fmla="*/ 1500886 w 1752664"/>
                <a:gd name="connsiteY1298" fmla="*/ 1017384 h 1539659"/>
                <a:gd name="connsiteX1299" fmla="*/ 1542059 w 1752664"/>
                <a:gd name="connsiteY1299" fmla="*/ 1043585 h 1539659"/>
                <a:gd name="connsiteX1300" fmla="*/ 1547330 w 1752664"/>
                <a:gd name="connsiteY1300" fmla="*/ 1045426 h 1539659"/>
                <a:gd name="connsiteX1301" fmla="*/ 1560474 w 1752664"/>
                <a:gd name="connsiteY1301" fmla="*/ 1054189 h 1539659"/>
                <a:gd name="connsiteX1302" fmla="*/ 1570990 w 1752664"/>
                <a:gd name="connsiteY1302" fmla="*/ 1057694 h 1539659"/>
                <a:gd name="connsiteX1303" fmla="*/ 1583259 w 1752664"/>
                <a:gd name="connsiteY1303" fmla="*/ 1062952 h 1539659"/>
                <a:gd name="connsiteX1304" fmla="*/ 1581506 w 1752664"/>
                <a:gd name="connsiteY1304" fmla="*/ 1064704 h 1539659"/>
                <a:gd name="connsiteX1305" fmla="*/ 1579754 w 1752664"/>
                <a:gd name="connsiteY1305" fmla="*/ 1066457 h 1539659"/>
                <a:gd name="connsiteX1306" fmla="*/ 1578001 w 1752664"/>
                <a:gd name="connsiteY1306" fmla="*/ 1066457 h 1539659"/>
                <a:gd name="connsiteX1307" fmla="*/ 1616558 w 1752664"/>
                <a:gd name="connsiteY1307" fmla="*/ 1090994 h 1539659"/>
                <a:gd name="connsiteX1308" fmla="*/ 1633208 w 1752664"/>
                <a:gd name="connsiteY1308" fmla="*/ 1098004 h 1539659"/>
                <a:gd name="connsiteX1309" fmla="*/ 1644600 w 1752664"/>
                <a:gd name="connsiteY1309" fmla="*/ 1105014 h 1539659"/>
                <a:gd name="connsiteX1310" fmla="*/ 1674394 w 1752664"/>
                <a:gd name="connsiteY1310" fmla="*/ 1117282 h 1539659"/>
                <a:gd name="connsiteX1311" fmla="*/ 1707693 w 1752664"/>
                <a:gd name="connsiteY1311" fmla="*/ 1133056 h 1539659"/>
                <a:gd name="connsiteX1312" fmla="*/ 1752664 w 1752664"/>
                <a:gd name="connsiteY1312" fmla="*/ 1147563 h 1539659"/>
                <a:gd name="connsiteX1313" fmla="*/ 1751121 w 1752664"/>
                <a:gd name="connsiteY1313" fmla="*/ 1256267 h 1539659"/>
                <a:gd name="connsiteX1314" fmla="*/ 1752664 w 1752664"/>
                <a:gd name="connsiteY1314" fmla="*/ 1420824 h 1539659"/>
                <a:gd name="connsiteX1315" fmla="*/ 1749755 w 1752664"/>
                <a:gd name="connsiteY1315" fmla="*/ 1420482 h 1539659"/>
                <a:gd name="connsiteX1316" fmla="*/ 1735735 w 1752664"/>
                <a:gd name="connsiteY1316" fmla="*/ 1422235 h 1539659"/>
                <a:gd name="connsiteX1317" fmla="*/ 1732230 w 1752664"/>
                <a:gd name="connsiteY1317" fmla="*/ 1423111 h 1539659"/>
                <a:gd name="connsiteX1318" fmla="*/ 1728724 w 1752664"/>
                <a:gd name="connsiteY1318" fmla="*/ 1420482 h 1539659"/>
                <a:gd name="connsiteX1319" fmla="*/ 1721714 w 1752664"/>
                <a:gd name="connsiteY1319" fmla="*/ 1419606 h 1539659"/>
                <a:gd name="connsiteX1320" fmla="*/ 1716456 w 1752664"/>
                <a:gd name="connsiteY1320" fmla="*/ 1422235 h 1539659"/>
                <a:gd name="connsiteX1321" fmla="*/ 1704188 w 1752664"/>
                <a:gd name="connsiteY1321" fmla="*/ 1423987 h 1539659"/>
                <a:gd name="connsiteX1322" fmla="*/ 1697178 w 1752664"/>
                <a:gd name="connsiteY1322" fmla="*/ 1423111 h 1539659"/>
                <a:gd name="connsiteX1323" fmla="*/ 1688414 w 1752664"/>
                <a:gd name="connsiteY1323" fmla="*/ 1423987 h 1539659"/>
                <a:gd name="connsiteX1324" fmla="*/ 1660373 w 1752664"/>
                <a:gd name="connsiteY1324" fmla="*/ 1418730 h 1539659"/>
                <a:gd name="connsiteX1325" fmla="*/ 1635837 w 1752664"/>
                <a:gd name="connsiteY1325" fmla="*/ 1401204 h 1539659"/>
                <a:gd name="connsiteX1326" fmla="*/ 1630579 w 1752664"/>
                <a:gd name="connsiteY1326" fmla="*/ 1399451 h 1539659"/>
                <a:gd name="connsiteX1327" fmla="*/ 1623568 w 1752664"/>
                <a:gd name="connsiteY1327" fmla="*/ 1394193 h 1539659"/>
                <a:gd name="connsiteX1328" fmla="*/ 1609548 w 1752664"/>
                <a:gd name="connsiteY1328" fmla="*/ 1388936 h 1539659"/>
                <a:gd name="connsiteX1329" fmla="*/ 1604290 w 1752664"/>
                <a:gd name="connsiteY1329" fmla="*/ 1385430 h 1539659"/>
                <a:gd name="connsiteX1330" fmla="*/ 1600785 w 1752664"/>
                <a:gd name="connsiteY1330" fmla="*/ 1379296 h 1539659"/>
                <a:gd name="connsiteX1331" fmla="*/ 1597279 w 1752664"/>
                <a:gd name="connsiteY1331" fmla="*/ 1376667 h 1539659"/>
                <a:gd name="connsiteX1332" fmla="*/ 1586764 w 1752664"/>
                <a:gd name="connsiteY1332" fmla="*/ 1376667 h 1539659"/>
                <a:gd name="connsiteX1333" fmla="*/ 1586764 w 1752664"/>
                <a:gd name="connsiteY1333" fmla="*/ 1374038 h 1539659"/>
                <a:gd name="connsiteX1334" fmla="*/ 1586764 w 1752664"/>
                <a:gd name="connsiteY1334" fmla="*/ 1373162 h 1539659"/>
                <a:gd name="connsiteX1335" fmla="*/ 1578001 w 1752664"/>
                <a:gd name="connsiteY1335" fmla="*/ 1369657 h 1539659"/>
                <a:gd name="connsiteX1336" fmla="*/ 1570990 w 1752664"/>
                <a:gd name="connsiteY1336" fmla="*/ 1366152 h 1539659"/>
                <a:gd name="connsiteX1337" fmla="*/ 1563980 w 1752664"/>
                <a:gd name="connsiteY1337" fmla="*/ 1357389 h 1539659"/>
                <a:gd name="connsiteX1338" fmla="*/ 1562227 w 1752664"/>
                <a:gd name="connsiteY1338" fmla="*/ 1352131 h 1539659"/>
                <a:gd name="connsiteX1339" fmla="*/ 1555217 w 1752664"/>
                <a:gd name="connsiteY1339" fmla="*/ 1348626 h 1539659"/>
                <a:gd name="connsiteX1340" fmla="*/ 1548207 w 1752664"/>
                <a:gd name="connsiteY1340" fmla="*/ 1343368 h 1539659"/>
                <a:gd name="connsiteX1341" fmla="*/ 1544702 w 1752664"/>
                <a:gd name="connsiteY1341" fmla="*/ 1331100 h 1539659"/>
                <a:gd name="connsiteX1342" fmla="*/ 1500886 w 1752664"/>
                <a:gd name="connsiteY1342" fmla="*/ 1294295 h 1539659"/>
                <a:gd name="connsiteX1343" fmla="*/ 1482394 w 1752664"/>
                <a:gd name="connsiteY1343" fmla="*/ 1269078 h 1539659"/>
                <a:gd name="connsiteX1344" fmla="*/ 1478105 w 1752664"/>
                <a:gd name="connsiteY1344" fmla="*/ 1264504 h 1539659"/>
                <a:gd name="connsiteX1345" fmla="*/ 1478102 w 1752664"/>
                <a:gd name="connsiteY1345" fmla="*/ 1264501 h 1539659"/>
                <a:gd name="connsiteX1346" fmla="*/ 1474597 w 1752664"/>
                <a:gd name="connsiteY1346" fmla="*/ 1262748 h 1539659"/>
                <a:gd name="connsiteX1347" fmla="*/ 1471092 w 1752664"/>
                <a:gd name="connsiteY1347" fmla="*/ 1255738 h 1539659"/>
                <a:gd name="connsiteX1348" fmla="*/ 1462329 w 1752664"/>
                <a:gd name="connsiteY1348" fmla="*/ 1250480 h 1539659"/>
                <a:gd name="connsiteX1349" fmla="*/ 1450061 w 1752664"/>
                <a:gd name="connsiteY1349" fmla="*/ 1234707 h 1539659"/>
                <a:gd name="connsiteX1350" fmla="*/ 1432535 w 1752664"/>
                <a:gd name="connsiteY1350" fmla="*/ 1215428 h 1539659"/>
                <a:gd name="connsiteX1351" fmla="*/ 1409751 w 1752664"/>
                <a:gd name="connsiteY1351" fmla="*/ 1189139 h 1539659"/>
                <a:gd name="connsiteX1352" fmla="*/ 1407998 w 1752664"/>
                <a:gd name="connsiteY1352" fmla="*/ 1185634 h 1539659"/>
                <a:gd name="connsiteX1353" fmla="*/ 1402740 w 1752664"/>
                <a:gd name="connsiteY1353" fmla="*/ 1183005 h 1539659"/>
                <a:gd name="connsiteX1354" fmla="*/ 1399235 w 1752664"/>
                <a:gd name="connsiteY1354" fmla="*/ 1180376 h 1539659"/>
                <a:gd name="connsiteX1355" fmla="*/ 1394854 w 1752664"/>
                <a:gd name="connsiteY1355" fmla="*/ 1174242 h 1539659"/>
                <a:gd name="connsiteX1356" fmla="*/ 1386968 w 1752664"/>
                <a:gd name="connsiteY1356" fmla="*/ 1166355 h 1539659"/>
                <a:gd name="connsiteX1357" fmla="*/ 1355421 w 1752664"/>
                <a:gd name="connsiteY1357" fmla="*/ 1133056 h 1539659"/>
                <a:gd name="connsiteX1358" fmla="*/ 1339647 w 1752664"/>
                <a:gd name="connsiteY1358" fmla="*/ 1106767 h 1539659"/>
                <a:gd name="connsiteX1359" fmla="*/ 1320369 w 1752664"/>
                <a:gd name="connsiteY1359" fmla="*/ 1078725 h 1539659"/>
                <a:gd name="connsiteX1360" fmla="*/ 1318616 w 1752664"/>
                <a:gd name="connsiteY1360" fmla="*/ 1073467 h 1539659"/>
                <a:gd name="connsiteX1361" fmla="*/ 1311605 w 1752664"/>
                <a:gd name="connsiteY1361" fmla="*/ 1063828 h 1539659"/>
                <a:gd name="connsiteX1362" fmla="*/ 1302843 w 1752664"/>
                <a:gd name="connsiteY1362" fmla="*/ 1057694 h 1539659"/>
                <a:gd name="connsiteX1363" fmla="*/ 1288822 w 1752664"/>
                <a:gd name="connsiteY1363" fmla="*/ 1033158 h 1539659"/>
                <a:gd name="connsiteX1364" fmla="*/ 1274801 w 1752664"/>
                <a:gd name="connsiteY1364" fmla="*/ 1017384 h 1539659"/>
                <a:gd name="connsiteX1365" fmla="*/ 1267791 w 1752664"/>
                <a:gd name="connsiteY1365" fmla="*/ 1008621 h 1539659"/>
                <a:gd name="connsiteX1366" fmla="*/ 1269543 w 1752664"/>
                <a:gd name="connsiteY1366" fmla="*/ 1006869 h 1539659"/>
                <a:gd name="connsiteX1367" fmla="*/ 1267791 w 1752664"/>
                <a:gd name="connsiteY1367" fmla="*/ 1006869 h 1539659"/>
                <a:gd name="connsiteX1368" fmla="*/ 1267791 w 1752664"/>
                <a:gd name="connsiteY1368" fmla="*/ 1008621 h 1539659"/>
                <a:gd name="connsiteX1369" fmla="*/ 1264286 w 1752664"/>
                <a:gd name="connsiteY1369" fmla="*/ 996353 h 1539659"/>
                <a:gd name="connsiteX1370" fmla="*/ 1266038 w 1752664"/>
                <a:gd name="connsiteY1370" fmla="*/ 999858 h 1539659"/>
                <a:gd name="connsiteX1371" fmla="*/ 1266038 w 1752664"/>
                <a:gd name="connsiteY1371" fmla="*/ 994600 h 1539659"/>
                <a:gd name="connsiteX1372" fmla="*/ 1248512 w 1752664"/>
                <a:gd name="connsiteY1372" fmla="*/ 975322 h 1539659"/>
                <a:gd name="connsiteX1373" fmla="*/ 1250264 w 1752664"/>
                <a:gd name="connsiteY1373" fmla="*/ 981456 h 1539659"/>
                <a:gd name="connsiteX1374" fmla="*/ 1252017 w 1752664"/>
                <a:gd name="connsiteY1374" fmla="*/ 985837 h 1539659"/>
                <a:gd name="connsiteX1375" fmla="*/ 1255522 w 1752664"/>
                <a:gd name="connsiteY1375" fmla="*/ 987590 h 1539659"/>
                <a:gd name="connsiteX1376" fmla="*/ 1252017 w 1752664"/>
                <a:gd name="connsiteY1376" fmla="*/ 992848 h 1539659"/>
                <a:gd name="connsiteX1377" fmla="*/ 1248512 w 1752664"/>
                <a:gd name="connsiteY1377" fmla="*/ 990219 h 1539659"/>
                <a:gd name="connsiteX1378" fmla="*/ 1243254 w 1752664"/>
                <a:gd name="connsiteY1378" fmla="*/ 987590 h 1539659"/>
                <a:gd name="connsiteX1379" fmla="*/ 1243254 w 1752664"/>
                <a:gd name="connsiteY1379" fmla="*/ 992848 h 1539659"/>
                <a:gd name="connsiteX1380" fmla="*/ 1244130 w 1752664"/>
                <a:gd name="connsiteY1380" fmla="*/ 996353 h 1539659"/>
                <a:gd name="connsiteX1381" fmla="*/ 1243254 w 1752664"/>
                <a:gd name="connsiteY1381" fmla="*/ 1003363 h 1539659"/>
                <a:gd name="connsiteX1382" fmla="*/ 1242378 w 1752664"/>
                <a:gd name="connsiteY1382" fmla="*/ 1008621 h 1539659"/>
                <a:gd name="connsiteX1383" fmla="*/ 1243254 w 1752664"/>
                <a:gd name="connsiteY1383" fmla="*/ 1017384 h 1539659"/>
                <a:gd name="connsiteX1384" fmla="*/ 1239749 w 1752664"/>
                <a:gd name="connsiteY1384" fmla="*/ 1043673 h 1539659"/>
                <a:gd name="connsiteX1385" fmla="*/ 1239749 w 1752664"/>
                <a:gd name="connsiteY1385" fmla="*/ 1047178 h 1539659"/>
                <a:gd name="connsiteX1386" fmla="*/ 1241501 w 1752664"/>
                <a:gd name="connsiteY1386" fmla="*/ 1082231 h 1539659"/>
                <a:gd name="connsiteX1387" fmla="*/ 1245007 w 1752664"/>
                <a:gd name="connsiteY1387" fmla="*/ 1112025 h 1539659"/>
                <a:gd name="connsiteX1388" fmla="*/ 1246759 w 1752664"/>
                <a:gd name="connsiteY1388" fmla="*/ 1145324 h 1539659"/>
                <a:gd name="connsiteX1389" fmla="*/ 1248512 w 1752664"/>
                <a:gd name="connsiteY1389" fmla="*/ 1152334 h 1539659"/>
                <a:gd name="connsiteX1390" fmla="*/ 1250264 w 1752664"/>
                <a:gd name="connsiteY1390" fmla="*/ 1133056 h 1539659"/>
                <a:gd name="connsiteX1391" fmla="*/ 1252017 w 1752664"/>
                <a:gd name="connsiteY1391" fmla="*/ 1145324 h 1539659"/>
                <a:gd name="connsiteX1392" fmla="*/ 1253770 w 1752664"/>
                <a:gd name="connsiteY1392" fmla="*/ 1161097 h 1539659"/>
                <a:gd name="connsiteX1393" fmla="*/ 1251141 w 1752664"/>
                <a:gd name="connsiteY1393" fmla="*/ 1161097 h 1539659"/>
                <a:gd name="connsiteX1394" fmla="*/ 1250264 w 1752664"/>
                <a:gd name="connsiteY1394" fmla="*/ 1162850 h 1539659"/>
                <a:gd name="connsiteX1395" fmla="*/ 1252017 w 1752664"/>
                <a:gd name="connsiteY1395" fmla="*/ 1199655 h 1539659"/>
                <a:gd name="connsiteX1396" fmla="*/ 1253770 w 1752664"/>
                <a:gd name="connsiteY1396" fmla="*/ 1204912 h 1539659"/>
                <a:gd name="connsiteX1397" fmla="*/ 1253770 w 1752664"/>
                <a:gd name="connsiteY1397" fmla="*/ 1217181 h 1539659"/>
                <a:gd name="connsiteX1398" fmla="*/ 1252893 w 1752664"/>
                <a:gd name="connsiteY1398" fmla="*/ 1220686 h 1539659"/>
                <a:gd name="connsiteX1399" fmla="*/ 1253770 w 1752664"/>
                <a:gd name="connsiteY1399" fmla="*/ 1224191 h 1539659"/>
                <a:gd name="connsiteX1400" fmla="*/ 1253770 w 1752664"/>
                <a:gd name="connsiteY1400" fmla="*/ 1234707 h 1539659"/>
                <a:gd name="connsiteX1401" fmla="*/ 1255522 w 1752664"/>
                <a:gd name="connsiteY1401" fmla="*/ 1227696 h 1539659"/>
                <a:gd name="connsiteX1402" fmla="*/ 1257275 w 1752664"/>
                <a:gd name="connsiteY1402" fmla="*/ 1232954 h 1539659"/>
                <a:gd name="connsiteX1403" fmla="*/ 1260780 w 1752664"/>
                <a:gd name="connsiteY1403" fmla="*/ 1262748 h 1539659"/>
                <a:gd name="connsiteX1404" fmla="*/ 1262533 w 1752664"/>
                <a:gd name="connsiteY1404" fmla="*/ 1268006 h 1539659"/>
                <a:gd name="connsiteX1405" fmla="*/ 1267791 w 1752664"/>
                <a:gd name="connsiteY1405" fmla="*/ 1275016 h 1539659"/>
                <a:gd name="connsiteX1406" fmla="*/ 1269543 w 1752664"/>
                <a:gd name="connsiteY1406" fmla="*/ 1278522 h 1539659"/>
                <a:gd name="connsiteX1407" fmla="*/ 1277430 w 1752664"/>
                <a:gd name="connsiteY1407" fmla="*/ 1292542 h 1539659"/>
                <a:gd name="connsiteX1408" fmla="*/ 1285316 w 1752664"/>
                <a:gd name="connsiteY1408" fmla="*/ 1308316 h 1539659"/>
                <a:gd name="connsiteX1409" fmla="*/ 1301090 w 1752664"/>
                <a:gd name="connsiteY1409" fmla="*/ 1334605 h 1539659"/>
                <a:gd name="connsiteX1410" fmla="*/ 1306348 w 1752664"/>
                <a:gd name="connsiteY1410" fmla="*/ 1346873 h 1539659"/>
                <a:gd name="connsiteX1411" fmla="*/ 1315111 w 1752664"/>
                <a:gd name="connsiteY1411" fmla="*/ 1352131 h 1539659"/>
                <a:gd name="connsiteX1412" fmla="*/ 1322121 w 1752664"/>
                <a:gd name="connsiteY1412" fmla="*/ 1359141 h 1539659"/>
                <a:gd name="connsiteX1413" fmla="*/ 1325627 w 1752664"/>
                <a:gd name="connsiteY1413" fmla="*/ 1374915 h 1539659"/>
                <a:gd name="connsiteX1414" fmla="*/ 1326503 w 1752664"/>
                <a:gd name="connsiteY1414" fmla="*/ 1375791 h 1539659"/>
                <a:gd name="connsiteX1415" fmla="*/ 1327379 w 1752664"/>
                <a:gd name="connsiteY1415" fmla="*/ 1376667 h 1539659"/>
                <a:gd name="connsiteX1416" fmla="*/ 1330884 w 1752664"/>
                <a:gd name="connsiteY1416" fmla="*/ 1374915 h 1539659"/>
                <a:gd name="connsiteX1417" fmla="*/ 1330884 w 1752664"/>
                <a:gd name="connsiteY1417" fmla="*/ 1376667 h 1539659"/>
                <a:gd name="connsiteX1418" fmla="*/ 1330884 w 1752664"/>
                <a:gd name="connsiteY1418" fmla="*/ 1378420 h 1539659"/>
                <a:gd name="connsiteX1419" fmla="*/ 1330884 w 1752664"/>
                <a:gd name="connsiteY1419" fmla="*/ 1381925 h 1539659"/>
                <a:gd name="connsiteX1420" fmla="*/ 1344905 w 1752664"/>
                <a:gd name="connsiteY1420" fmla="*/ 1394193 h 1539659"/>
                <a:gd name="connsiteX1421" fmla="*/ 1344028 w 1752664"/>
                <a:gd name="connsiteY1421" fmla="*/ 1399451 h 1539659"/>
                <a:gd name="connsiteX1422" fmla="*/ 1344905 w 1752664"/>
                <a:gd name="connsiteY1422" fmla="*/ 1402956 h 1539659"/>
                <a:gd name="connsiteX1423" fmla="*/ 1353668 w 1752664"/>
                <a:gd name="connsiteY1423" fmla="*/ 1416977 h 1539659"/>
                <a:gd name="connsiteX1424" fmla="*/ 1350163 w 1752664"/>
                <a:gd name="connsiteY1424" fmla="*/ 1429245 h 1539659"/>
                <a:gd name="connsiteX1425" fmla="*/ 1349286 w 1752664"/>
                <a:gd name="connsiteY1425" fmla="*/ 1436256 h 1539659"/>
                <a:gd name="connsiteX1426" fmla="*/ 1350163 w 1752664"/>
                <a:gd name="connsiteY1426" fmla="*/ 1443266 h 1539659"/>
                <a:gd name="connsiteX1427" fmla="*/ 1355421 w 1752664"/>
                <a:gd name="connsiteY1427" fmla="*/ 1452029 h 1539659"/>
                <a:gd name="connsiteX1428" fmla="*/ 1354544 w 1752664"/>
                <a:gd name="connsiteY1428" fmla="*/ 1458163 h 1539659"/>
                <a:gd name="connsiteX1429" fmla="*/ 1351915 w 1752664"/>
                <a:gd name="connsiteY1429" fmla="*/ 1464297 h 1539659"/>
                <a:gd name="connsiteX1430" fmla="*/ 1350163 w 1752664"/>
                <a:gd name="connsiteY1430" fmla="*/ 1469555 h 1539659"/>
                <a:gd name="connsiteX1431" fmla="*/ 1344905 w 1752664"/>
                <a:gd name="connsiteY1431" fmla="*/ 1476565 h 1539659"/>
                <a:gd name="connsiteX1432" fmla="*/ 1327379 w 1752664"/>
                <a:gd name="connsiteY1432" fmla="*/ 1478318 h 1539659"/>
                <a:gd name="connsiteX1433" fmla="*/ 1322121 w 1752664"/>
                <a:gd name="connsiteY1433" fmla="*/ 1478318 h 1539659"/>
                <a:gd name="connsiteX1434" fmla="*/ 1316863 w 1752664"/>
                <a:gd name="connsiteY1434" fmla="*/ 1480071 h 1539659"/>
                <a:gd name="connsiteX1435" fmla="*/ 1311605 w 1752664"/>
                <a:gd name="connsiteY1435" fmla="*/ 1476565 h 1539659"/>
                <a:gd name="connsiteX1436" fmla="*/ 1304595 w 1752664"/>
                <a:gd name="connsiteY1436" fmla="*/ 1473060 h 1539659"/>
                <a:gd name="connsiteX1437" fmla="*/ 1304595 w 1752664"/>
                <a:gd name="connsiteY1437" fmla="*/ 1478318 h 1539659"/>
                <a:gd name="connsiteX1438" fmla="*/ 1316863 w 1752664"/>
                <a:gd name="connsiteY1438" fmla="*/ 1504607 h 1539659"/>
                <a:gd name="connsiteX1439" fmla="*/ 1325627 w 1752664"/>
                <a:gd name="connsiteY1439" fmla="*/ 1515123 h 1539659"/>
                <a:gd name="connsiteX1440" fmla="*/ 1317740 w 1752664"/>
                <a:gd name="connsiteY1440" fmla="*/ 1510741 h 1539659"/>
                <a:gd name="connsiteX1441" fmla="*/ 1306348 w 1752664"/>
                <a:gd name="connsiteY1441" fmla="*/ 1508112 h 1539659"/>
                <a:gd name="connsiteX1442" fmla="*/ 1303719 w 1752664"/>
                <a:gd name="connsiteY1442" fmla="*/ 1503731 h 1539659"/>
                <a:gd name="connsiteX1443" fmla="*/ 1297585 w 1752664"/>
                <a:gd name="connsiteY1443" fmla="*/ 1501102 h 1539659"/>
                <a:gd name="connsiteX1444" fmla="*/ 1295832 w 1752664"/>
                <a:gd name="connsiteY1444" fmla="*/ 1504607 h 1539659"/>
                <a:gd name="connsiteX1445" fmla="*/ 1298461 w 1752664"/>
                <a:gd name="connsiteY1445" fmla="*/ 1508112 h 1539659"/>
                <a:gd name="connsiteX1446" fmla="*/ 1304595 w 1752664"/>
                <a:gd name="connsiteY1446" fmla="*/ 1516875 h 1539659"/>
                <a:gd name="connsiteX1447" fmla="*/ 1301090 w 1752664"/>
                <a:gd name="connsiteY1447" fmla="*/ 1518628 h 1539659"/>
                <a:gd name="connsiteX1448" fmla="*/ 1297585 w 1752664"/>
                <a:gd name="connsiteY1448" fmla="*/ 1514246 h 1539659"/>
                <a:gd name="connsiteX1449" fmla="*/ 1292327 w 1752664"/>
                <a:gd name="connsiteY1449" fmla="*/ 1511617 h 1539659"/>
                <a:gd name="connsiteX1450" fmla="*/ 1292327 w 1752664"/>
                <a:gd name="connsiteY1450" fmla="*/ 1508989 h 1539659"/>
                <a:gd name="connsiteX1451" fmla="*/ 1290574 w 1752664"/>
                <a:gd name="connsiteY1451" fmla="*/ 1508112 h 1539659"/>
                <a:gd name="connsiteX1452" fmla="*/ 1292327 w 1752664"/>
                <a:gd name="connsiteY1452" fmla="*/ 1511617 h 1539659"/>
                <a:gd name="connsiteX1453" fmla="*/ 1294956 w 1752664"/>
                <a:gd name="connsiteY1453" fmla="*/ 1517752 h 1539659"/>
                <a:gd name="connsiteX1454" fmla="*/ 1299337 w 1752664"/>
                <a:gd name="connsiteY1454" fmla="*/ 1522133 h 1539659"/>
                <a:gd name="connsiteX1455" fmla="*/ 1304595 w 1752664"/>
                <a:gd name="connsiteY1455" fmla="*/ 1522133 h 1539659"/>
                <a:gd name="connsiteX1456" fmla="*/ 1311605 w 1752664"/>
                <a:gd name="connsiteY1456" fmla="*/ 1532649 h 1539659"/>
                <a:gd name="connsiteX1457" fmla="*/ 1308100 w 1752664"/>
                <a:gd name="connsiteY1457" fmla="*/ 1533525 h 1539659"/>
                <a:gd name="connsiteX1458" fmla="*/ 1306348 w 1752664"/>
                <a:gd name="connsiteY1458" fmla="*/ 1532649 h 1539659"/>
                <a:gd name="connsiteX1459" fmla="*/ 1304595 w 1752664"/>
                <a:gd name="connsiteY1459" fmla="*/ 1530896 h 1539659"/>
                <a:gd name="connsiteX1460" fmla="*/ 1299337 w 1752664"/>
                <a:gd name="connsiteY1460" fmla="*/ 1527391 h 1539659"/>
                <a:gd name="connsiteX1461" fmla="*/ 1294080 w 1752664"/>
                <a:gd name="connsiteY1461" fmla="*/ 1525638 h 1539659"/>
                <a:gd name="connsiteX1462" fmla="*/ 1291451 w 1752664"/>
                <a:gd name="connsiteY1462" fmla="*/ 1526515 h 1539659"/>
                <a:gd name="connsiteX1463" fmla="*/ 1290574 w 1752664"/>
                <a:gd name="connsiteY1463" fmla="*/ 1530896 h 1539659"/>
                <a:gd name="connsiteX1464" fmla="*/ 1294080 w 1752664"/>
                <a:gd name="connsiteY1464" fmla="*/ 1539659 h 1539659"/>
                <a:gd name="connsiteX1465" fmla="*/ 1287069 w 1752664"/>
                <a:gd name="connsiteY1465" fmla="*/ 1529144 h 1539659"/>
                <a:gd name="connsiteX1466" fmla="*/ 1278306 w 1752664"/>
                <a:gd name="connsiteY1466" fmla="*/ 1520380 h 1539659"/>
                <a:gd name="connsiteX1467" fmla="*/ 1269543 w 1752664"/>
                <a:gd name="connsiteY1467" fmla="*/ 1520380 h 1539659"/>
                <a:gd name="connsiteX1468" fmla="*/ 1260780 w 1752664"/>
                <a:gd name="connsiteY1468" fmla="*/ 1518628 h 1539659"/>
                <a:gd name="connsiteX1469" fmla="*/ 1266038 w 1752664"/>
                <a:gd name="connsiteY1469" fmla="*/ 1532649 h 1539659"/>
                <a:gd name="connsiteX1470" fmla="*/ 1260780 w 1752664"/>
                <a:gd name="connsiteY1470" fmla="*/ 1532649 h 1539659"/>
                <a:gd name="connsiteX1471" fmla="*/ 1253770 w 1752664"/>
                <a:gd name="connsiteY1471" fmla="*/ 1539659 h 1539659"/>
                <a:gd name="connsiteX1472" fmla="*/ 1239749 w 1752664"/>
                <a:gd name="connsiteY1472" fmla="*/ 1536154 h 1539659"/>
                <a:gd name="connsiteX1473" fmla="*/ 1231862 w 1752664"/>
                <a:gd name="connsiteY1473" fmla="*/ 1528267 h 1539659"/>
                <a:gd name="connsiteX1474" fmla="*/ 1223976 w 1752664"/>
                <a:gd name="connsiteY1474" fmla="*/ 1522133 h 1539659"/>
                <a:gd name="connsiteX1475" fmla="*/ 1229233 w 1752664"/>
                <a:gd name="connsiteY1475" fmla="*/ 1532649 h 1539659"/>
                <a:gd name="connsiteX1476" fmla="*/ 1224852 w 1752664"/>
                <a:gd name="connsiteY1476" fmla="*/ 1533525 h 1539659"/>
                <a:gd name="connsiteX1477" fmla="*/ 1220470 w 1752664"/>
                <a:gd name="connsiteY1477" fmla="*/ 1532649 h 1539659"/>
                <a:gd name="connsiteX1478" fmla="*/ 1215212 w 1752664"/>
                <a:gd name="connsiteY1478" fmla="*/ 1525638 h 1539659"/>
                <a:gd name="connsiteX1479" fmla="*/ 1209955 w 1752664"/>
                <a:gd name="connsiteY1479" fmla="*/ 1525638 h 1539659"/>
                <a:gd name="connsiteX1480" fmla="*/ 1204697 w 1752664"/>
                <a:gd name="connsiteY1480" fmla="*/ 1522133 h 1539659"/>
                <a:gd name="connsiteX1481" fmla="*/ 1201192 w 1752664"/>
                <a:gd name="connsiteY1481" fmla="*/ 1518628 h 1539659"/>
                <a:gd name="connsiteX1482" fmla="*/ 1190676 w 1752664"/>
                <a:gd name="connsiteY1482" fmla="*/ 1511617 h 1539659"/>
                <a:gd name="connsiteX1483" fmla="*/ 1188923 w 1752664"/>
                <a:gd name="connsiteY1483" fmla="*/ 1508112 h 1539659"/>
                <a:gd name="connsiteX1484" fmla="*/ 1183665 w 1752664"/>
                <a:gd name="connsiteY1484" fmla="*/ 1502854 h 1539659"/>
                <a:gd name="connsiteX1485" fmla="*/ 1166140 w 1752664"/>
                <a:gd name="connsiteY1485" fmla="*/ 1490586 h 1539659"/>
                <a:gd name="connsiteX1486" fmla="*/ 1152119 w 1752664"/>
                <a:gd name="connsiteY1486" fmla="*/ 1481823 h 1539659"/>
                <a:gd name="connsiteX1487" fmla="*/ 1145985 w 1752664"/>
                <a:gd name="connsiteY1487" fmla="*/ 1490586 h 1539659"/>
                <a:gd name="connsiteX1488" fmla="*/ 1136346 w 1752664"/>
                <a:gd name="connsiteY1488" fmla="*/ 1490586 h 1539659"/>
                <a:gd name="connsiteX1489" fmla="*/ 1127582 w 1752664"/>
                <a:gd name="connsiteY1489" fmla="*/ 1476565 h 1539659"/>
                <a:gd name="connsiteX1490" fmla="*/ 1124077 w 1752664"/>
                <a:gd name="connsiteY1490" fmla="*/ 1469555 h 1539659"/>
                <a:gd name="connsiteX1491" fmla="*/ 1117067 w 1752664"/>
                <a:gd name="connsiteY1491" fmla="*/ 1464297 h 1539659"/>
                <a:gd name="connsiteX1492" fmla="*/ 1112686 w 1752664"/>
                <a:gd name="connsiteY1492" fmla="*/ 1461668 h 1539659"/>
                <a:gd name="connsiteX1493" fmla="*/ 1108304 w 1752664"/>
                <a:gd name="connsiteY1493" fmla="*/ 1455534 h 1539659"/>
                <a:gd name="connsiteX1494" fmla="*/ 1107428 w 1752664"/>
                <a:gd name="connsiteY1494" fmla="*/ 1454658 h 1539659"/>
                <a:gd name="connsiteX1495" fmla="*/ 1106552 w 1752664"/>
                <a:gd name="connsiteY1495" fmla="*/ 1453782 h 1539659"/>
                <a:gd name="connsiteX1496" fmla="*/ 1099541 w 1752664"/>
                <a:gd name="connsiteY1496" fmla="*/ 1443266 h 1539659"/>
                <a:gd name="connsiteX1497" fmla="*/ 1097788 w 1752664"/>
                <a:gd name="connsiteY1497" fmla="*/ 1438884 h 1539659"/>
                <a:gd name="connsiteX1498" fmla="*/ 1094283 w 1752664"/>
                <a:gd name="connsiteY1498" fmla="*/ 1432750 h 1539659"/>
                <a:gd name="connsiteX1499" fmla="*/ 1085520 w 1752664"/>
                <a:gd name="connsiteY1499" fmla="*/ 1425740 h 1539659"/>
                <a:gd name="connsiteX1500" fmla="*/ 1073252 w 1752664"/>
                <a:gd name="connsiteY1500" fmla="*/ 1411719 h 1539659"/>
                <a:gd name="connsiteX1501" fmla="*/ 1073252 w 1752664"/>
                <a:gd name="connsiteY1501" fmla="*/ 1404709 h 1539659"/>
                <a:gd name="connsiteX1502" fmla="*/ 1053973 w 1752664"/>
                <a:gd name="connsiteY1502" fmla="*/ 1387183 h 1539659"/>
                <a:gd name="connsiteX1503" fmla="*/ 1041705 w 1752664"/>
                <a:gd name="connsiteY1503" fmla="*/ 1380173 h 1539659"/>
                <a:gd name="connsiteX1504" fmla="*/ 1032942 w 1752664"/>
                <a:gd name="connsiteY1504" fmla="*/ 1369657 h 1539659"/>
                <a:gd name="connsiteX1505" fmla="*/ 1034695 w 1752664"/>
                <a:gd name="connsiteY1505" fmla="*/ 1369657 h 1539659"/>
                <a:gd name="connsiteX1506" fmla="*/ 1041705 w 1752664"/>
                <a:gd name="connsiteY1506" fmla="*/ 1374038 h 1539659"/>
                <a:gd name="connsiteX1507" fmla="*/ 1046963 w 1752664"/>
                <a:gd name="connsiteY1507" fmla="*/ 1378420 h 1539659"/>
                <a:gd name="connsiteX1508" fmla="*/ 1046963 w 1752664"/>
                <a:gd name="connsiteY1508" fmla="*/ 1374915 h 1539659"/>
                <a:gd name="connsiteX1509" fmla="*/ 1013664 w 1752664"/>
                <a:gd name="connsiteY1509" fmla="*/ 1352131 h 1539659"/>
                <a:gd name="connsiteX1510" fmla="*/ 994385 w 1752664"/>
                <a:gd name="connsiteY1510" fmla="*/ 1332852 h 1539659"/>
                <a:gd name="connsiteX1511" fmla="*/ 987375 w 1752664"/>
                <a:gd name="connsiteY1511" fmla="*/ 1327594 h 1539659"/>
                <a:gd name="connsiteX1512" fmla="*/ 969848 w 1752664"/>
                <a:gd name="connsiteY1512" fmla="*/ 1313574 h 1539659"/>
                <a:gd name="connsiteX1513" fmla="*/ 954075 w 1752664"/>
                <a:gd name="connsiteY1513" fmla="*/ 1301306 h 1539659"/>
                <a:gd name="connsiteX1514" fmla="*/ 940054 w 1752664"/>
                <a:gd name="connsiteY1514" fmla="*/ 1287285 h 1539659"/>
                <a:gd name="connsiteX1515" fmla="*/ 931291 w 1752664"/>
                <a:gd name="connsiteY1515" fmla="*/ 1281151 h 1539659"/>
                <a:gd name="connsiteX1516" fmla="*/ 924281 w 1752664"/>
                <a:gd name="connsiteY1516" fmla="*/ 1276769 h 1539659"/>
                <a:gd name="connsiteX1517" fmla="*/ 922529 w 1752664"/>
                <a:gd name="connsiteY1517" fmla="*/ 1275016 h 1539659"/>
                <a:gd name="connsiteX1518" fmla="*/ 917271 w 1752664"/>
                <a:gd name="connsiteY1518" fmla="*/ 1268006 h 1539659"/>
                <a:gd name="connsiteX1519" fmla="*/ 912013 w 1752664"/>
                <a:gd name="connsiteY1519" fmla="*/ 1266253 h 1539659"/>
                <a:gd name="connsiteX1520" fmla="*/ 906755 w 1752664"/>
                <a:gd name="connsiteY1520" fmla="*/ 1276769 h 1539659"/>
                <a:gd name="connsiteX1521" fmla="*/ 903249 w 1752664"/>
                <a:gd name="connsiteY1521" fmla="*/ 1282027 h 1539659"/>
                <a:gd name="connsiteX1522" fmla="*/ 880466 w 1752664"/>
                <a:gd name="connsiteY1522" fmla="*/ 1308316 h 1539659"/>
                <a:gd name="connsiteX1523" fmla="*/ 861187 w 1752664"/>
                <a:gd name="connsiteY1523" fmla="*/ 1335481 h 1539659"/>
                <a:gd name="connsiteX1524" fmla="*/ 841909 w 1752664"/>
                <a:gd name="connsiteY1524" fmla="*/ 1359141 h 1539659"/>
                <a:gd name="connsiteX1525" fmla="*/ 840156 w 1752664"/>
                <a:gd name="connsiteY1525" fmla="*/ 1369657 h 1539659"/>
                <a:gd name="connsiteX1526" fmla="*/ 832269 w 1752664"/>
                <a:gd name="connsiteY1526" fmla="*/ 1388059 h 1539659"/>
                <a:gd name="connsiteX1527" fmla="*/ 822630 w 1752664"/>
                <a:gd name="connsiteY1527" fmla="*/ 1402956 h 1539659"/>
                <a:gd name="connsiteX1528" fmla="*/ 817372 w 1752664"/>
                <a:gd name="connsiteY1528" fmla="*/ 1404709 h 1539659"/>
                <a:gd name="connsiteX1529" fmla="*/ 809485 w 1752664"/>
                <a:gd name="connsiteY1529" fmla="*/ 1409090 h 1539659"/>
                <a:gd name="connsiteX1530" fmla="*/ 798094 w 1752664"/>
                <a:gd name="connsiteY1530" fmla="*/ 1411719 h 1539659"/>
                <a:gd name="connsiteX1531" fmla="*/ 785826 w 1752664"/>
                <a:gd name="connsiteY1531" fmla="*/ 1395946 h 1539659"/>
                <a:gd name="connsiteX1532" fmla="*/ 784073 w 1752664"/>
                <a:gd name="connsiteY1532" fmla="*/ 1394193 h 1539659"/>
                <a:gd name="connsiteX1533" fmla="*/ 777939 w 1752664"/>
                <a:gd name="connsiteY1533" fmla="*/ 1388936 h 1539659"/>
                <a:gd name="connsiteX1534" fmla="*/ 771805 w 1752664"/>
                <a:gd name="connsiteY1534" fmla="*/ 1387183 h 1539659"/>
                <a:gd name="connsiteX1535" fmla="*/ 759537 w 1752664"/>
                <a:gd name="connsiteY1535" fmla="*/ 1401204 h 1539659"/>
                <a:gd name="connsiteX1536" fmla="*/ 755155 w 1752664"/>
                <a:gd name="connsiteY1536" fmla="*/ 1409967 h 1539659"/>
                <a:gd name="connsiteX1537" fmla="*/ 752526 w 1752664"/>
                <a:gd name="connsiteY1537" fmla="*/ 1416977 h 1539659"/>
                <a:gd name="connsiteX1538" fmla="*/ 743763 w 1752664"/>
                <a:gd name="connsiteY1538" fmla="*/ 1408214 h 1539659"/>
                <a:gd name="connsiteX1539" fmla="*/ 735000 w 1752664"/>
                <a:gd name="connsiteY1539" fmla="*/ 1395946 h 1539659"/>
                <a:gd name="connsiteX1540" fmla="*/ 731495 w 1752664"/>
                <a:gd name="connsiteY1540" fmla="*/ 1404709 h 1539659"/>
                <a:gd name="connsiteX1541" fmla="*/ 729743 w 1752664"/>
                <a:gd name="connsiteY1541" fmla="*/ 1404709 h 1539659"/>
                <a:gd name="connsiteX1542" fmla="*/ 719227 w 1752664"/>
                <a:gd name="connsiteY1542" fmla="*/ 1394193 h 1539659"/>
                <a:gd name="connsiteX1543" fmla="*/ 713969 w 1752664"/>
                <a:gd name="connsiteY1543" fmla="*/ 1402956 h 1539659"/>
                <a:gd name="connsiteX1544" fmla="*/ 712216 w 1752664"/>
                <a:gd name="connsiteY1544" fmla="*/ 1394193 h 1539659"/>
                <a:gd name="connsiteX1545" fmla="*/ 715721 w 1752664"/>
                <a:gd name="connsiteY1545" fmla="*/ 1390688 h 1539659"/>
                <a:gd name="connsiteX1546" fmla="*/ 713969 w 1752664"/>
                <a:gd name="connsiteY1546" fmla="*/ 1388936 h 1539659"/>
                <a:gd name="connsiteX1547" fmla="*/ 706959 w 1752664"/>
                <a:gd name="connsiteY1547" fmla="*/ 1387183 h 1539659"/>
                <a:gd name="connsiteX1548" fmla="*/ 699948 w 1752664"/>
                <a:gd name="connsiteY1548" fmla="*/ 1380173 h 1539659"/>
                <a:gd name="connsiteX1549" fmla="*/ 694690 w 1752664"/>
                <a:gd name="connsiteY1549" fmla="*/ 1378420 h 1539659"/>
                <a:gd name="connsiteX1550" fmla="*/ 706959 w 1752664"/>
                <a:gd name="connsiteY1550" fmla="*/ 1374915 h 1539659"/>
                <a:gd name="connsiteX1551" fmla="*/ 700825 w 1752664"/>
                <a:gd name="connsiteY1551" fmla="*/ 1371409 h 1539659"/>
                <a:gd name="connsiteX1552" fmla="*/ 694690 w 1752664"/>
                <a:gd name="connsiteY1552" fmla="*/ 1366152 h 1539659"/>
                <a:gd name="connsiteX1553" fmla="*/ 682422 w 1752664"/>
                <a:gd name="connsiteY1553" fmla="*/ 1361770 h 1539659"/>
                <a:gd name="connsiteX1554" fmla="*/ 671907 w 1752664"/>
                <a:gd name="connsiteY1554" fmla="*/ 1355636 h 1539659"/>
                <a:gd name="connsiteX1555" fmla="*/ 656133 w 1752664"/>
                <a:gd name="connsiteY1555" fmla="*/ 1346873 h 1539659"/>
                <a:gd name="connsiteX1556" fmla="*/ 640360 w 1752664"/>
                <a:gd name="connsiteY1556" fmla="*/ 1339863 h 1539659"/>
                <a:gd name="connsiteX1557" fmla="*/ 633349 w 1752664"/>
                <a:gd name="connsiteY1557" fmla="*/ 1332852 h 1539659"/>
                <a:gd name="connsiteX1558" fmla="*/ 628091 w 1752664"/>
                <a:gd name="connsiteY1558" fmla="*/ 1329347 h 1539659"/>
                <a:gd name="connsiteX1559" fmla="*/ 631597 w 1752664"/>
                <a:gd name="connsiteY1559" fmla="*/ 1325842 h 1539659"/>
                <a:gd name="connsiteX1560" fmla="*/ 645618 w 1752664"/>
                <a:gd name="connsiteY1560" fmla="*/ 1315326 h 1539659"/>
                <a:gd name="connsiteX1561" fmla="*/ 647370 w 1752664"/>
                <a:gd name="connsiteY1561" fmla="*/ 1308316 h 1539659"/>
                <a:gd name="connsiteX1562" fmla="*/ 631597 w 1752664"/>
                <a:gd name="connsiteY1562" fmla="*/ 1297800 h 1539659"/>
                <a:gd name="connsiteX1563" fmla="*/ 636855 w 1752664"/>
                <a:gd name="connsiteY1563" fmla="*/ 1294295 h 1539659"/>
                <a:gd name="connsiteX1564" fmla="*/ 649123 w 1752664"/>
                <a:gd name="connsiteY1564" fmla="*/ 1289037 h 1539659"/>
                <a:gd name="connsiteX1565" fmla="*/ 654380 w 1752664"/>
                <a:gd name="connsiteY1565" fmla="*/ 1287285 h 1539659"/>
                <a:gd name="connsiteX1566" fmla="*/ 645618 w 1752664"/>
                <a:gd name="connsiteY1566" fmla="*/ 1276769 h 1539659"/>
                <a:gd name="connsiteX1567" fmla="*/ 647370 w 1752664"/>
                <a:gd name="connsiteY1567" fmla="*/ 1275016 h 1539659"/>
                <a:gd name="connsiteX1568" fmla="*/ 645618 w 1752664"/>
                <a:gd name="connsiteY1568" fmla="*/ 1268006 h 1539659"/>
                <a:gd name="connsiteX1569" fmla="*/ 649123 w 1752664"/>
                <a:gd name="connsiteY1569" fmla="*/ 1262748 h 1539659"/>
                <a:gd name="connsiteX1570" fmla="*/ 648246 w 1752664"/>
                <a:gd name="connsiteY1570" fmla="*/ 1261872 h 1539659"/>
                <a:gd name="connsiteX1571" fmla="*/ 647370 w 1752664"/>
                <a:gd name="connsiteY1571" fmla="*/ 1260996 h 1539659"/>
                <a:gd name="connsiteX1572" fmla="*/ 638607 w 1752664"/>
                <a:gd name="connsiteY1572" fmla="*/ 1246975 h 1539659"/>
                <a:gd name="connsiteX1573" fmla="*/ 636855 w 1752664"/>
                <a:gd name="connsiteY1573" fmla="*/ 1243470 h 1539659"/>
                <a:gd name="connsiteX1574" fmla="*/ 633349 w 1752664"/>
                <a:gd name="connsiteY1574" fmla="*/ 1238212 h 1539659"/>
                <a:gd name="connsiteX1575" fmla="*/ 631597 w 1752664"/>
                <a:gd name="connsiteY1575" fmla="*/ 1232954 h 1539659"/>
                <a:gd name="connsiteX1576" fmla="*/ 636855 w 1752664"/>
                <a:gd name="connsiteY1576" fmla="*/ 1231202 h 1539659"/>
                <a:gd name="connsiteX1577" fmla="*/ 633349 w 1752664"/>
                <a:gd name="connsiteY1577" fmla="*/ 1222438 h 1539659"/>
                <a:gd name="connsiteX1578" fmla="*/ 636855 w 1752664"/>
                <a:gd name="connsiteY1578" fmla="*/ 1215428 h 1539659"/>
                <a:gd name="connsiteX1579" fmla="*/ 634226 w 1752664"/>
                <a:gd name="connsiteY1579" fmla="*/ 1210170 h 1539659"/>
                <a:gd name="connsiteX1580" fmla="*/ 628091 w 1752664"/>
                <a:gd name="connsiteY1580" fmla="*/ 1206665 h 1539659"/>
                <a:gd name="connsiteX1581" fmla="*/ 621081 w 1752664"/>
                <a:gd name="connsiteY1581" fmla="*/ 1210170 h 1539659"/>
                <a:gd name="connsiteX1582" fmla="*/ 625617 w 1752664"/>
                <a:gd name="connsiteY1582" fmla="*/ 1198075 h 1539659"/>
                <a:gd name="connsiteX1583" fmla="*/ 618891 w 1752664"/>
                <a:gd name="connsiteY1583" fmla="*/ 1205351 h 1539659"/>
                <a:gd name="connsiteX1584" fmla="*/ 607061 w 1752664"/>
                <a:gd name="connsiteY1584" fmla="*/ 1222438 h 1539659"/>
                <a:gd name="connsiteX1585" fmla="*/ 602679 w 1752664"/>
                <a:gd name="connsiteY1585" fmla="*/ 1224191 h 1539659"/>
                <a:gd name="connsiteX1586" fmla="*/ 598297 w 1752664"/>
                <a:gd name="connsiteY1586" fmla="*/ 1227696 h 1539659"/>
                <a:gd name="connsiteX1587" fmla="*/ 591287 w 1752664"/>
                <a:gd name="connsiteY1587" fmla="*/ 1238212 h 1539659"/>
                <a:gd name="connsiteX1588" fmla="*/ 591287 w 1752664"/>
                <a:gd name="connsiteY1588" fmla="*/ 1239965 h 1539659"/>
                <a:gd name="connsiteX1589" fmla="*/ 596545 w 1752664"/>
                <a:gd name="connsiteY1589" fmla="*/ 1236459 h 1539659"/>
                <a:gd name="connsiteX1590" fmla="*/ 593039 w 1752664"/>
                <a:gd name="connsiteY1590" fmla="*/ 1246975 h 1539659"/>
                <a:gd name="connsiteX1591" fmla="*/ 591287 w 1752664"/>
                <a:gd name="connsiteY1591" fmla="*/ 1248727 h 1539659"/>
                <a:gd name="connsiteX1592" fmla="*/ 584276 w 1752664"/>
                <a:gd name="connsiteY1592" fmla="*/ 1257490 h 1539659"/>
                <a:gd name="connsiteX1593" fmla="*/ 579019 w 1752664"/>
                <a:gd name="connsiteY1593" fmla="*/ 1276769 h 1539659"/>
                <a:gd name="connsiteX1594" fmla="*/ 579019 w 1752664"/>
                <a:gd name="connsiteY1594" fmla="*/ 1282027 h 1539659"/>
                <a:gd name="connsiteX1595" fmla="*/ 574637 w 1752664"/>
                <a:gd name="connsiteY1595" fmla="*/ 1280274 h 1539659"/>
                <a:gd name="connsiteX1596" fmla="*/ 572008 w 1752664"/>
                <a:gd name="connsiteY1596" fmla="*/ 1276769 h 1539659"/>
                <a:gd name="connsiteX1597" fmla="*/ 566751 w 1752664"/>
                <a:gd name="connsiteY1597" fmla="*/ 1296048 h 1539659"/>
                <a:gd name="connsiteX1598" fmla="*/ 552730 w 1752664"/>
                <a:gd name="connsiteY1598" fmla="*/ 1299553 h 1539659"/>
                <a:gd name="connsiteX1599" fmla="*/ 545720 w 1752664"/>
                <a:gd name="connsiteY1599" fmla="*/ 1317079 h 1539659"/>
                <a:gd name="connsiteX1600" fmla="*/ 545720 w 1752664"/>
                <a:gd name="connsiteY1600" fmla="*/ 1327594 h 1539659"/>
                <a:gd name="connsiteX1601" fmla="*/ 545720 w 1752664"/>
                <a:gd name="connsiteY1601" fmla="*/ 1345120 h 1539659"/>
                <a:gd name="connsiteX1602" fmla="*/ 550977 w 1752664"/>
                <a:gd name="connsiteY1602" fmla="*/ 1381925 h 1539659"/>
                <a:gd name="connsiteX1603" fmla="*/ 550977 w 1752664"/>
                <a:gd name="connsiteY1603" fmla="*/ 1390688 h 1539659"/>
                <a:gd name="connsiteX1604" fmla="*/ 545720 w 1752664"/>
                <a:gd name="connsiteY1604" fmla="*/ 1402956 h 1539659"/>
                <a:gd name="connsiteX1605" fmla="*/ 536956 w 1752664"/>
                <a:gd name="connsiteY1605" fmla="*/ 1408214 h 1539659"/>
                <a:gd name="connsiteX1606" fmla="*/ 526440 w 1752664"/>
                <a:gd name="connsiteY1606" fmla="*/ 1418730 h 1539659"/>
                <a:gd name="connsiteX1607" fmla="*/ 522935 w 1752664"/>
                <a:gd name="connsiteY1607" fmla="*/ 1422235 h 1539659"/>
                <a:gd name="connsiteX1608" fmla="*/ 517678 w 1752664"/>
                <a:gd name="connsiteY1608" fmla="*/ 1430998 h 1539659"/>
                <a:gd name="connsiteX1609" fmla="*/ 512420 w 1752664"/>
                <a:gd name="connsiteY1609" fmla="*/ 1438008 h 1539659"/>
                <a:gd name="connsiteX1610" fmla="*/ 507162 w 1752664"/>
                <a:gd name="connsiteY1610" fmla="*/ 1439761 h 1539659"/>
                <a:gd name="connsiteX1611" fmla="*/ 489636 w 1752664"/>
                <a:gd name="connsiteY1611" fmla="*/ 1441513 h 1539659"/>
                <a:gd name="connsiteX1612" fmla="*/ 472110 w 1752664"/>
                <a:gd name="connsiteY1612" fmla="*/ 1443266 h 1539659"/>
                <a:gd name="connsiteX1613" fmla="*/ 467728 w 1752664"/>
                <a:gd name="connsiteY1613" fmla="*/ 1442390 h 1539659"/>
                <a:gd name="connsiteX1614" fmla="*/ 465099 w 1752664"/>
                <a:gd name="connsiteY1614" fmla="*/ 1439761 h 1539659"/>
                <a:gd name="connsiteX1615" fmla="*/ 465099 w 1752664"/>
                <a:gd name="connsiteY1615" fmla="*/ 1450277 h 1539659"/>
                <a:gd name="connsiteX1616" fmla="*/ 461594 w 1752664"/>
                <a:gd name="connsiteY1616" fmla="*/ 1448524 h 1539659"/>
                <a:gd name="connsiteX1617" fmla="*/ 456337 w 1752664"/>
                <a:gd name="connsiteY1617" fmla="*/ 1441513 h 1539659"/>
                <a:gd name="connsiteX1618" fmla="*/ 444069 w 1752664"/>
                <a:gd name="connsiteY1618" fmla="*/ 1438008 h 1539659"/>
                <a:gd name="connsiteX1619" fmla="*/ 438811 w 1752664"/>
                <a:gd name="connsiteY1619" fmla="*/ 1438008 h 1539659"/>
                <a:gd name="connsiteX1620" fmla="*/ 433553 w 1752664"/>
                <a:gd name="connsiteY1620" fmla="*/ 1437132 h 1539659"/>
                <a:gd name="connsiteX1621" fmla="*/ 430048 w 1752664"/>
                <a:gd name="connsiteY1621" fmla="*/ 1436256 h 1539659"/>
                <a:gd name="connsiteX1622" fmla="*/ 421285 w 1752664"/>
                <a:gd name="connsiteY1622" fmla="*/ 1432750 h 1539659"/>
                <a:gd name="connsiteX1623" fmla="*/ 412522 w 1752664"/>
                <a:gd name="connsiteY1623" fmla="*/ 1428369 h 1539659"/>
                <a:gd name="connsiteX1624" fmla="*/ 405511 w 1752664"/>
                <a:gd name="connsiteY1624" fmla="*/ 1422235 h 1539659"/>
                <a:gd name="connsiteX1625" fmla="*/ 396748 w 1752664"/>
                <a:gd name="connsiteY1625" fmla="*/ 1413472 h 1539659"/>
                <a:gd name="connsiteX1626" fmla="*/ 389738 w 1752664"/>
                <a:gd name="connsiteY1626" fmla="*/ 1415224 h 1539659"/>
                <a:gd name="connsiteX1627" fmla="*/ 387986 w 1752664"/>
                <a:gd name="connsiteY1627" fmla="*/ 1415224 h 1539659"/>
                <a:gd name="connsiteX1628" fmla="*/ 382728 w 1752664"/>
                <a:gd name="connsiteY1628" fmla="*/ 1406461 h 1539659"/>
                <a:gd name="connsiteX1629" fmla="*/ 380975 w 1752664"/>
                <a:gd name="connsiteY1629" fmla="*/ 1402956 h 1539659"/>
                <a:gd name="connsiteX1630" fmla="*/ 378346 w 1752664"/>
                <a:gd name="connsiteY1630" fmla="*/ 1396822 h 1539659"/>
                <a:gd name="connsiteX1631" fmla="*/ 370459 w 1752664"/>
                <a:gd name="connsiteY1631" fmla="*/ 1390688 h 1539659"/>
                <a:gd name="connsiteX1632" fmla="*/ 363449 w 1752664"/>
                <a:gd name="connsiteY1632" fmla="*/ 1392441 h 1539659"/>
                <a:gd name="connsiteX1633" fmla="*/ 362573 w 1752664"/>
                <a:gd name="connsiteY1633" fmla="*/ 1390688 h 1539659"/>
                <a:gd name="connsiteX1634" fmla="*/ 359944 w 1752664"/>
                <a:gd name="connsiteY1634" fmla="*/ 1388936 h 1539659"/>
                <a:gd name="connsiteX1635" fmla="*/ 366954 w 1752664"/>
                <a:gd name="connsiteY1635" fmla="*/ 1388936 h 1539659"/>
                <a:gd name="connsiteX1636" fmla="*/ 368707 w 1752664"/>
                <a:gd name="connsiteY1636" fmla="*/ 1385430 h 1539659"/>
                <a:gd name="connsiteX1637" fmla="*/ 363449 w 1752664"/>
                <a:gd name="connsiteY1637" fmla="*/ 1369657 h 1539659"/>
                <a:gd name="connsiteX1638" fmla="*/ 356439 w 1752664"/>
                <a:gd name="connsiteY1638" fmla="*/ 1359141 h 1539659"/>
                <a:gd name="connsiteX1639" fmla="*/ 344170 w 1752664"/>
                <a:gd name="connsiteY1639" fmla="*/ 1359141 h 1539659"/>
                <a:gd name="connsiteX1640" fmla="*/ 323139 w 1752664"/>
                <a:gd name="connsiteY1640" fmla="*/ 1350378 h 1539659"/>
                <a:gd name="connsiteX1641" fmla="*/ 319634 w 1752664"/>
                <a:gd name="connsiteY1641" fmla="*/ 1339863 h 1539659"/>
                <a:gd name="connsiteX1642" fmla="*/ 317881 w 1752664"/>
                <a:gd name="connsiteY1642" fmla="*/ 1331100 h 1539659"/>
                <a:gd name="connsiteX1643" fmla="*/ 298603 w 1752664"/>
                <a:gd name="connsiteY1643" fmla="*/ 1313574 h 1539659"/>
                <a:gd name="connsiteX1644" fmla="*/ 295098 w 1752664"/>
                <a:gd name="connsiteY1644" fmla="*/ 1304811 h 1539659"/>
                <a:gd name="connsiteX1645" fmla="*/ 293345 w 1752664"/>
                <a:gd name="connsiteY1645" fmla="*/ 1297800 h 1539659"/>
                <a:gd name="connsiteX1646" fmla="*/ 295098 w 1752664"/>
                <a:gd name="connsiteY1646" fmla="*/ 1290790 h 1539659"/>
                <a:gd name="connsiteX1647" fmla="*/ 282829 w 1752664"/>
                <a:gd name="connsiteY1647" fmla="*/ 1276769 h 1539659"/>
                <a:gd name="connsiteX1648" fmla="*/ 281077 w 1752664"/>
                <a:gd name="connsiteY1648" fmla="*/ 1275016 h 1539659"/>
                <a:gd name="connsiteX1649" fmla="*/ 279324 w 1752664"/>
                <a:gd name="connsiteY1649" fmla="*/ 1273264 h 1539659"/>
                <a:gd name="connsiteX1650" fmla="*/ 274066 w 1752664"/>
                <a:gd name="connsiteY1650" fmla="*/ 1268006 h 1539659"/>
                <a:gd name="connsiteX1651" fmla="*/ 279324 w 1752664"/>
                <a:gd name="connsiteY1651" fmla="*/ 1262748 h 1539659"/>
                <a:gd name="connsiteX1652" fmla="*/ 284582 w 1752664"/>
                <a:gd name="connsiteY1652" fmla="*/ 1258367 h 1539659"/>
                <a:gd name="connsiteX1653" fmla="*/ 289840 w 1752664"/>
                <a:gd name="connsiteY1653" fmla="*/ 1255738 h 1539659"/>
                <a:gd name="connsiteX1654" fmla="*/ 284582 w 1752664"/>
                <a:gd name="connsiteY1654" fmla="*/ 1244346 h 1539659"/>
                <a:gd name="connsiteX1655" fmla="*/ 286335 w 1752664"/>
                <a:gd name="connsiteY1655" fmla="*/ 1231202 h 1539659"/>
                <a:gd name="connsiteX1656" fmla="*/ 282829 w 1752664"/>
                <a:gd name="connsiteY1656" fmla="*/ 1227696 h 1539659"/>
                <a:gd name="connsiteX1657" fmla="*/ 282829 w 1752664"/>
                <a:gd name="connsiteY1657" fmla="*/ 1225944 h 1539659"/>
                <a:gd name="connsiteX1658" fmla="*/ 281077 w 1752664"/>
                <a:gd name="connsiteY1658" fmla="*/ 1206665 h 1539659"/>
                <a:gd name="connsiteX1659" fmla="*/ 279324 w 1752664"/>
                <a:gd name="connsiteY1659" fmla="*/ 1196149 h 1539659"/>
                <a:gd name="connsiteX1660" fmla="*/ 281077 w 1752664"/>
                <a:gd name="connsiteY1660" fmla="*/ 1188263 h 1539659"/>
                <a:gd name="connsiteX1661" fmla="*/ 282829 w 1752664"/>
                <a:gd name="connsiteY1661" fmla="*/ 1182129 h 1539659"/>
                <a:gd name="connsiteX1662" fmla="*/ 288087 w 1752664"/>
                <a:gd name="connsiteY1662" fmla="*/ 1168108 h 1539659"/>
                <a:gd name="connsiteX1663" fmla="*/ 293345 w 1752664"/>
                <a:gd name="connsiteY1663" fmla="*/ 1157592 h 1539659"/>
                <a:gd name="connsiteX1664" fmla="*/ 324892 w 1752664"/>
                <a:gd name="connsiteY1664" fmla="*/ 1129551 h 1539659"/>
                <a:gd name="connsiteX1665" fmla="*/ 328397 w 1752664"/>
                <a:gd name="connsiteY1665" fmla="*/ 1124293 h 1539659"/>
                <a:gd name="connsiteX1666" fmla="*/ 359944 w 1752664"/>
                <a:gd name="connsiteY1666" fmla="*/ 1108519 h 1539659"/>
                <a:gd name="connsiteX1667" fmla="*/ 376593 w 1752664"/>
                <a:gd name="connsiteY1667" fmla="*/ 1098880 h 1539659"/>
                <a:gd name="connsiteX1668" fmla="*/ 391491 w 1752664"/>
                <a:gd name="connsiteY1668" fmla="*/ 1089241 h 1539659"/>
                <a:gd name="connsiteX1669" fmla="*/ 403727 w 1752664"/>
                <a:gd name="connsiteY1669" fmla="*/ 1081763 h 1539659"/>
                <a:gd name="connsiteX1670" fmla="*/ 403759 w 1752664"/>
                <a:gd name="connsiteY1670" fmla="*/ 1081573 h 1539659"/>
                <a:gd name="connsiteX1671" fmla="*/ 405511 w 1752664"/>
                <a:gd name="connsiteY1671" fmla="*/ 1069962 h 1539659"/>
                <a:gd name="connsiteX1672" fmla="*/ 407264 w 1752664"/>
                <a:gd name="connsiteY1672" fmla="*/ 1062952 h 1539659"/>
                <a:gd name="connsiteX1673" fmla="*/ 412522 w 1752664"/>
                <a:gd name="connsiteY1673" fmla="*/ 1045426 h 1539659"/>
                <a:gd name="connsiteX1674" fmla="*/ 416027 w 1752664"/>
                <a:gd name="connsiteY1674" fmla="*/ 963054 h 1539659"/>
                <a:gd name="connsiteX1675" fmla="*/ 421285 w 1752664"/>
                <a:gd name="connsiteY1675" fmla="*/ 852640 h 1539659"/>
                <a:gd name="connsiteX1676" fmla="*/ 416027 w 1752664"/>
                <a:gd name="connsiteY1676" fmla="*/ 860527 h 1539659"/>
                <a:gd name="connsiteX1677" fmla="*/ 416027 w 1752664"/>
                <a:gd name="connsiteY1677" fmla="*/ 868413 h 1539659"/>
                <a:gd name="connsiteX1678" fmla="*/ 409016 w 1752664"/>
                <a:gd name="connsiteY1678" fmla="*/ 877176 h 1539659"/>
                <a:gd name="connsiteX1679" fmla="*/ 393243 w 1752664"/>
                <a:gd name="connsiteY1679" fmla="*/ 878929 h 1539659"/>
                <a:gd name="connsiteX1680" fmla="*/ 387986 w 1752664"/>
                <a:gd name="connsiteY1680" fmla="*/ 884187 h 1539659"/>
                <a:gd name="connsiteX1681" fmla="*/ 386233 w 1752664"/>
                <a:gd name="connsiteY1681" fmla="*/ 892950 h 1539659"/>
                <a:gd name="connsiteX1682" fmla="*/ 382728 w 1752664"/>
                <a:gd name="connsiteY1682" fmla="*/ 901713 h 1539659"/>
                <a:gd name="connsiteX1683" fmla="*/ 377470 w 1752664"/>
                <a:gd name="connsiteY1683" fmla="*/ 908723 h 1539659"/>
                <a:gd name="connsiteX1684" fmla="*/ 363449 w 1752664"/>
                <a:gd name="connsiteY1684" fmla="*/ 917486 h 1539659"/>
                <a:gd name="connsiteX1685" fmla="*/ 347676 w 1752664"/>
                <a:gd name="connsiteY1685" fmla="*/ 917486 h 1539659"/>
                <a:gd name="connsiteX1686" fmla="*/ 340665 w 1752664"/>
                <a:gd name="connsiteY1686" fmla="*/ 917486 h 1539659"/>
                <a:gd name="connsiteX1687" fmla="*/ 335407 w 1752664"/>
                <a:gd name="connsiteY1687" fmla="*/ 921868 h 1539659"/>
                <a:gd name="connsiteX1688" fmla="*/ 333655 w 1752664"/>
                <a:gd name="connsiteY1688" fmla="*/ 924496 h 1539659"/>
                <a:gd name="connsiteX1689" fmla="*/ 324892 w 1752664"/>
                <a:gd name="connsiteY1689" fmla="*/ 920991 h 1539659"/>
                <a:gd name="connsiteX1690" fmla="*/ 317881 w 1752664"/>
                <a:gd name="connsiteY1690" fmla="*/ 917486 h 1539659"/>
                <a:gd name="connsiteX1691" fmla="*/ 300355 w 1752664"/>
                <a:gd name="connsiteY1691" fmla="*/ 913981 h 1539659"/>
                <a:gd name="connsiteX1692" fmla="*/ 302984 w 1752664"/>
                <a:gd name="connsiteY1692" fmla="*/ 920115 h 1539659"/>
                <a:gd name="connsiteX1693" fmla="*/ 305613 w 1752664"/>
                <a:gd name="connsiteY1693" fmla="*/ 924496 h 1539659"/>
                <a:gd name="connsiteX1694" fmla="*/ 305613 w 1752664"/>
                <a:gd name="connsiteY1694" fmla="*/ 926249 h 1539659"/>
                <a:gd name="connsiteX1695" fmla="*/ 299479 w 1752664"/>
                <a:gd name="connsiteY1695" fmla="*/ 920991 h 1539659"/>
                <a:gd name="connsiteX1696" fmla="*/ 295098 w 1752664"/>
                <a:gd name="connsiteY1696" fmla="*/ 917486 h 1539659"/>
                <a:gd name="connsiteX1697" fmla="*/ 286335 w 1752664"/>
                <a:gd name="connsiteY1697" fmla="*/ 917486 h 1539659"/>
                <a:gd name="connsiteX1698" fmla="*/ 279324 w 1752664"/>
                <a:gd name="connsiteY1698" fmla="*/ 905218 h 1539659"/>
                <a:gd name="connsiteX1699" fmla="*/ 272314 w 1752664"/>
                <a:gd name="connsiteY1699" fmla="*/ 901713 h 1539659"/>
                <a:gd name="connsiteX1700" fmla="*/ 260046 w 1752664"/>
                <a:gd name="connsiteY1700" fmla="*/ 892950 h 1539659"/>
                <a:gd name="connsiteX1701" fmla="*/ 257417 w 1752664"/>
                <a:gd name="connsiteY1701" fmla="*/ 886816 h 1539659"/>
                <a:gd name="connsiteX1702" fmla="*/ 251282 w 1752664"/>
                <a:gd name="connsiteY1702" fmla="*/ 884187 h 1539659"/>
                <a:gd name="connsiteX1703" fmla="*/ 240767 w 1752664"/>
                <a:gd name="connsiteY1703" fmla="*/ 875424 h 1539659"/>
                <a:gd name="connsiteX1704" fmla="*/ 238138 w 1752664"/>
                <a:gd name="connsiteY1704" fmla="*/ 871042 h 1539659"/>
                <a:gd name="connsiteX1705" fmla="*/ 233757 w 1752664"/>
                <a:gd name="connsiteY1705" fmla="*/ 871919 h 1539659"/>
                <a:gd name="connsiteX1706" fmla="*/ 226746 w 1752664"/>
                <a:gd name="connsiteY1706" fmla="*/ 870166 h 1539659"/>
                <a:gd name="connsiteX1707" fmla="*/ 237262 w 1752664"/>
                <a:gd name="connsiteY1707" fmla="*/ 866661 h 1539659"/>
                <a:gd name="connsiteX1708" fmla="*/ 237262 w 1752664"/>
                <a:gd name="connsiteY1708" fmla="*/ 864908 h 1539659"/>
                <a:gd name="connsiteX1709" fmla="*/ 226746 w 1752664"/>
                <a:gd name="connsiteY1709" fmla="*/ 864908 h 1539659"/>
                <a:gd name="connsiteX1710" fmla="*/ 212725 w 1752664"/>
                <a:gd name="connsiteY1710" fmla="*/ 852640 h 1539659"/>
                <a:gd name="connsiteX1711" fmla="*/ 210973 w 1752664"/>
                <a:gd name="connsiteY1711" fmla="*/ 849135 h 1539659"/>
                <a:gd name="connsiteX1712" fmla="*/ 191694 w 1752664"/>
                <a:gd name="connsiteY1712" fmla="*/ 836867 h 1539659"/>
                <a:gd name="connsiteX1713" fmla="*/ 189941 w 1752664"/>
                <a:gd name="connsiteY1713" fmla="*/ 829856 h 1539659"/>
                <a:gd name="connsiteX1714" fmla="*/ 182931 w 1752664"/>
                <a:gd name="connsiteY1714" fmla="*/ 817588 h 1539659"/>
                <a:gd name="connsiteX1715" fmla="*/ 175921 w 1752664"/>
                <a:gd name="connsiteY1715" fmla="*/ 814083 h 1539659"/>
                <a:gd name="connsiteX1716" fmla="*/ 162776 w 1752664"/>
                <a:gd name="connsiteY1716" fmla="*/ 802691 h 1539659"/>
                <a:gd name="connsiteX1717" fmla="*/ 147879 w 1752664"/>
                <a:gd name="connsiteY1717" fmla="*/ 787794 h 1539659"/>
                <a:gd name="connsiteX1718" fmla="*/ 142621 w 1752664"/>
                <a:gd name="connsiteY1718" fmla="*/ 779031 h 1539659"/>
                <a:gd name="connsiteX1719" fmla="*/ 135611 w 1752664"/>
                <a:gd name="connsiteY1719" fmla="*/ 772020 h 1539659"/>
                <a:gd name="connsiteX1720" fmla="*/ 125095 w 1752664"/>
                <a:gd name="connsiteY1720" fmla="*/ 738721 h 1539659"/>
                <a:gd name="connsiteX1721" fmla="*/ 135611 w 1752664"/>
                <a:gd name="connsiteY1721" fmla="*/ 736968 h 1539659"/>
                <a:gd name="connsiteX1722" fmla="*/ 135611 w 1752664"/>
                <a:gd name="connsiteY1722" fmla="*/ 726453 h 1539659"/>
                <a:gd name="connsiteX1723" fmla="*/ 132106 w 1752664"/>
                <a:gd name="connsiteY1723" fmla="*/ 705421 h 1539659"/>
                <a:gd name="connsiteX1724" fmla="*/ 135611 w 1752664"/>
                <a:gd name="connsiteY1724" fmla="*/ 693153 h 1539659"/>
                <a:gd name="connsiteX1725" fmla="*/ 138240 w 1752664"/>
                <a:gd name="connsiteY1725" fmla="*/ 689648 h 1539659"/>
                <a:gd name="connsiteX1726" fmla="*/ 137364 w 1752664"/>
                <a:gd name="connsiteY1726" fmla="*/ 684390 h 1539659"/>
                <a:gd name="connsiteX1727" fmla="*/ 137364 w 1752664"/>
                <a:gd name="connsiteY1727" fmla="*/ 680885 h 1539659"/>
                <a:gd name="connsiteX1728" fmla="*/ 144374 w 1752664"/>
                <a:gd name="connsiteY1728" fmla="*/ 663359 h 1539659"/>
                <a:gd name="connsiteX1729" fmla="*/ 153137 w 1752664"/>
                <a:gd name="connsiteY1729" fmla="*/ 665112 h 1539659"/>
                <a:gd name="connsiteX1730" fmla="*/ 149632 w 1752664"/>
                <a:gd name="connsiteY1730" fmla="*/ 652843 h 1539659"/>
                <a:gd name="connsiteX1731" fmla="*/ 149632 w 1752664"/>
                <a:gd name="connsiteY1731" fmla="*/ 647586 h 1539659"/>
                <a:gd name="connsiteX1732" fmla="*/ 154889 w 1752664"/>
                <a:gd name="connsiteY1732" fmla="*/ 645833 h 1539659"/>
                <a:gd name="connsiteX1733" fmla="*/ 165405 w 1752664"/>
                <a:gd name="connsiteY1733" fmla="*/ 649338 h 1539659"/>
                <a:gd name="connsiteX1734" fmla="*/ 172416 w 1752664"/>
                <a:gd name="connsiteY1734" fmla="*/ 649338 h 1539659"/>
                <a:gd name="connsiteX1735" fmla="*/ 189941 w 1752664"/>
                <a:gd name="connsiteY1735" fmla="*/ 652843 h 1539659"/>
                <a:gd name="connsiteX1736" fmla="*/ 200457 w 1752664"/>
                <a:gd name="connsiteY1736" fmla="*/ 654596 h 1539659"/>
                <a:gd name="connsiteX1737" fmla="*/ 219736 w 1752664"/>
                <a:gd name="connsiteY1737" fmla="*/ 651091 h 1539659"/>
                <a:gd name="connsiteX1738" fmla="*/ 272314 w 1752664"/>
                <a:gd name="connsiteY1738" fmla="*/ 623049 h 1539659"/>
                <a:gd name="connsiteX1739" fmla="*/ 275819 w 1752664"/>
                <a:gd name="connsiteY1739" fmla="*/ 621297 h 1539659"/>
                <a:gd name="connsiteX1740" fmla="*/ 286335 w 1752664"/>
                <a:gd name="connsiteY1740" fmla="*/ 621297 h 1539659"/>
                <a:gd name="connsiteX1741" fmla="*/ 347676 w 1752664"/>
                <a:gd name="connsiteY1741" fmla="*/ 580987 h 1539659"/>
                <a:gd name="connsiteX1742" fmla="*/ 379222 w 1752664"/>
                <a:gd name="connsiteY1742" fmla="*/ 556450 h 1539659"/>
                <a:gd name="connsiteX1743" fmla="*/ 394119 w 1752664"/>
                <a:gd name="connsiteY1743" fmla="*/ 543306 h 1539659"/>
                <a:gd name="connsiteX1744" fmla="*/ 403759 w 1752664"/>
                <a:gd name="connsiteY1744" fmla="*/ 530162 h 1539659"/>
                <a:gd name="connsiteX1745" fmla="*/ 414274 w 1752664"/>
                <a:gd name="connsiteY1745" fmla="*/ 500367 h 1539659"/>
                <a:gd name="connsiteX1746" fmla="*/ 421285 w 1752664"/>
                <a:gd name="connsiteY1746" fmla="*/ 479336 h 1539659"/>
                <a:gd name="connsiteX1747" fmla="*/ 430048 w 1752664"/>
                <a:gd name="connsiteY1747" fmla="*/ 470573 h 1539659"/>
                <a:gd name="connsiteX1748" fmla="*/ 437058 w 1752664"/>
                <a:gd name="connsiteY1748" fmla="*/ 467068 h 1539659"/>
                <a:gd name="connsiteX1749" fmla="*/ 452832 w 1752664"/>
                <a:gd name="connsiteY1749" fmla="*/ 451295 h 1539659"/>
                <a:gd name="connsiteX1750" fmla="*/ 463347 w 1752664"/>
                <a:gd name="connsiteY1750" fmla="*/ 447789 h 1539659"/>
                <a:gd name="connsiteX1751" fmla="*/ 472986 w 1752664"/>
                <a:gd name="connsiteY1751" fmla="*/ 439026 h 1539659"/>
                <a:gd name="connsiteX1752" fmla="*/ 524688 w 1752664"/>
                <a:gd name="connsiteY1752" fmla="*/ 421500 h 1539659"/>
                <a:gd name="connsiteX1753" fmla="*/ 540462 w 1752664"/>
                <a:gd name="connsiteY1753" fmla="*/ 435521 h 1539659"/>
                <a:gd name="connsiteX1754" fmla="*/ 565874 w 1752664"/>
                <a:gd name="connsiteY1754" fmla="*/ 457429 h 1539659"/>
                <a:gd name="connsiteX1755" fmla="*/ 586029 w 1752664"/>
                <a:gd name="connsiteY1755" fmla="*/ 468821 h 1539659"/>
                <a:gd name="connsiteX1756" fmla="*/ 589534 w 1752664"/>
                <a:gd name="connsiteY1756" fmla="*/ 467068 h 1539659"/>
                <a:gd name="connsiteX1757" fmla="*/ 607061 w 1752664"/>
                <a:gd name="connsiteY1757" fmla="*/ 468821 h 1539659"/>
                <a:gd name="connsiteX1758" fmla="*/ 631597 w 1752664"/>
                <a:gd name="connsiteY1758" fmla="*/ 479336 h 1539659"/>
                <a:gd name="connsiteX1759" fmla="*/ 636855 w 1752664"/>
                <a:gd name="connsiteY1759" fmla="*/ 481089 h 1539659"/>
                <a:gd name="connsiteX1760" fmla="*/ 641236 w 1752664"/>
                <a:gd name="connsiteY1760" fmla="*/ 481089 h 1539659"/>
                <a:gd name="connsiteX1761" fmla="*/ 645618 w 1752664"/>
                <a:gd name="connsiteY1761" fmla="*/ 488099 h 1539659"/>
                <a:gd name="connsiteX1762" fmla="*/ 649123 w 1752664"/>
                <a:gd name="connsiteY1762" fmla="*/ 500367 h 1539659"/>
                <a:gd name="connsiteX1763" fmla="*/ 647370 w 1752664"/>
                <a:gd name="connsiteY1763" fmla="*/ 500367 h 1539659"/>
                <a:gd name="connsiteX1764" fmla="*/ 648246 w 1752664"/>
                <a:gd name="connsiteY1764" fmla="*/ 501244 h 1539659"/>
                <a:gd name="connsiteX1765" fmla="*/ 656133 w 1752664"/>
                <a:gd name="connsiteY1765" fmla="*/ 503873 h 1539659"/>
                <a:gd name="connsiteX1766" fmla="*/ 656133 w 1752664"/>
                <a:gd name="connsiteY1766" fmla="*/ 502120 h 1539659"/>
                <a:gd name="connsiteX1767" fmla="*/ 666649 w 1752664"/>
                <a:gd name="connsiteY1767" fmla="*/ 500367 h 1539659"/>
                <a:gd name="connsiteX1768" fmla="*/ 673659 w 1752664"/>
                <a:gd name="connsiteY1768" fmla="*/ 495110 h 1539659"/>
                <a:gd name="connsiteX1769" fmla="*/ 685927 w 1752664"/>
                <a:gd name="connsiteY1769" fmla="*/ 501244 h 1539659"/>
                <a:gd name="connsiteX1770" fmla="*/ 680669 w 1752664"/>
                <a:gd name="connsiteY1770" fmla="*/ 510883 h 1539659"/>
                <a:gd name="connsiteX1771" fmla="*/ 677164 w 1752664"/>
                <a:gd name="connsiteY1771" fmla="*/ 517893 h 1539659"/>
                <a:gd name="connsiteX1772" fmla="*/ 675412 w 1752664"/>
                <a:gd name="connsiteY1772" fmla="*/ 528409 h 1539659"/>
                <a:gd name="connsiteX1773" fmla="*/ 696443 w 1752664"/>
                <a:gd name="connsiteY1773" fmla="*/ 531914 h 1539659"/>
                <a:gd name="connsiteX1774" fmla="*/ 691185 w 1752664"/>
                <a:gd name="connsiteY1774" fmla="*/ 545935 h 1539659"/>
                <a:gd name="connsiteX1775" fmla="*/ 687680 w 1752664"/>
                <a:gd name="connsiteY1775" fmla="*/ 556450 h 1539659"/>
                <a:gd name="connsiteX1776" fmla="*/ 692938 w 1752664"/>
                <a:gd name="connsiteY1776" fmla="*/ 565214 h 1539659"/>
                <a:gd name="connsiteX1777" fmla="*/ 693814 w 1752664"/>
                <a:gd name="connsiteY1777" fmla="*/ 568719 h 1539659"/>
                <a:gd name="connsiteX1778" fmla="*/ 692938 w 1752664"/>
                <a:gd name="connsiteY1778" fmla="*/ 572224 h 1539659"/>
                <a:gd name="connsiteX1779" fmla="*/ 699948 w 1752664"/>
                <a:gd name="connsiteY1779" fmla="*/ 575729 h 1539659"/>
                <a:gd name="connsiteX1780" fmla="*/ 701701 w 1752664"/>
                <a:gd name="connsiteY1780" fmla="*/ 579234 h 1539659"/>
                <a:gd name="connsiteX1781" fmla="*/ 699948 w 1752664"/>
                <a:gd name="connsiteY1781" fmla="*/ 582739 h 1539659"/>
                <a:gd name="connsiteX1782" fmla="*/ 694690 w 1752664"/>
                <a:gd name="connsiteY1782" fmla="*/ 591502 h 1539659"/>
                <a:gd name="connsiteX1783" fmla="*/ 692938 w 1752664"/>
                <a:gd name="connsiteY1783" fmla="*/ 591502 h 1539659"/>
                <a:gd name="connsiteX1784" fmla="*/ 692938 w 1752664"/>
                <a:gd name="connsiteY1784" fmla="*/ 589750 h 1539659"/>
                <a:gd name="connsiteX1785" fmla="*/ 689432 w 1752664"/>
                <a:gd name="connsiteY1785" fmla="*/ 594131 h 1539659"/>
                <a:gd name="connsiteX1786" fmla="*/ 685927 w 1752664"/>
                <a:gd name="connsiteY1786" fmla="*/ 602018 h 1539659"/>
                <a:gd name="connsiteX1787" fmla="*/ 676288 w 1752664"/>
                <a:gd name="connsiteY1787" fmla="*/ 605523 h 1539659"/>
                <a:gd name="connsiteX1788" fmla="*/ 675412 w 1752664"/>
                <a:gd name="connsiteY1788" fmla="*/ 610781 h 1539659"/>
                <a:gd name="connsiteX1789" fmla="*/ 682422 w 1752664"/>
                <a:gd name="connsiteY1789" fmla="*/ 615163 h 1539659"/>
                <a:gd name="connsiteX1790" fmla="*/ 687680 w 1752664"/>
                <a:gd name="connsiteY1790" fmla="*/ 619544 h 1539659"/>
                <a:gd name="connsiteX1791" fmla="*/ 673659 w 1752664"/>
                <a:gd name="connsiteY1791" fmla="*/ 630060 h 1539659"/>
                <a:gd name="connsiteX1792" fmla="*/ 678917 w 1752664"/>
                <a:gd name="connsiteY1792" fmla="*/ 649338 h 1539659"/>
                <a:gd name="connsiteX1793" fmla="*/ 678917 w 1752664"/>
                <a:gd name="connsiteY1793" fmla="*/ 665112 h 1539659"/>
                <a:gd name="connsiteX1794" fmla="*/ 675412 w 1752664"/>
                <a:gd name="connsiteY1794" fmla="*/ 663359 h 1539659"/>
                <a:gd name="connsiteX1795" fmla="*/ 675412 w 1752664"/>
                <a:gd name="connsiteY1795" fmla="*/ 664235 h 1539659"/>
                <a:gd name="connsiteX1796" fmla="*/ 675412 w 1752664"/>
                <a:gd name="connsiteY1796" fmla="*/ 665112 h 1539659"/>
                <a:gd name="connsiteX1797" fmla="*/ 678917 w 1752664"/>
                <a:gd name="connsiteY1797" fmla="*/ 677380 h 1539659"/>
                <a:gd name="connsiteX1798" fmla="*/ 673659 w 1752664"/>
                <a:gd name="connsiteY1798" fmla="*/ 686143 h 1539659"/>
                <a:gd name="connsiteX1799" fmla="*/ 673659 w 1752664"/>
                <a:gd name="connsiteY1799" fmla="*/ 689648 h 1539659"/>
                <a:gd name="connsiteX1800" fmla="*/ 678917 w 1752664"/>
                <a:gd name="connsiteY1800" fmla="*/ 701916 h 1539659"/>
                <a:gd name="connsiteX1801" fmla="*/ 677164 w 1752664"/>
                <a:gd name="connsiteY1801" fmla="*/ 717690 h 1539659"/>
                <a:gd name="connsiteX1802" fmla="*/ 673659 w 1752664"/>
                <a:gd name="connsiteY1802" fmla="*/ 724700 h 1539659"/>
                <a:gd name="connsiteX1803" fmla="*/ 668402 w 1752664"/>
                <a:gd name="connsiteY1803" fmla="*/ 735216 h 1539659"/>
                <a:gd name="connsiteX1804" fmla="*/ 661391 w 1752664"/>
                <a:gd name="connsiteY1804" fmla="*/ 742226 h 1539659"/>
                <a:gd name="connsiteX1805" fmla="*/ 638607 w 1752664"/>
                <a:gd name="connsiteY1805" fmla="*/ 763257 h 1539659"/>
                <a:gd name="connsiteX1806" fmla="*/ 636855 w 1752664"/>
                <a:gd name="connsiteY1806" fmla="*/ 757999 h 1539659"/>
                <a:gd name="connsiteX1807" fmla="*/ 628091 w 1752664"/>
                <a:gd name="connsiteY1807" fmla="*/ 765010 h 1539659"/>
                <a:gd name="connsiteX1808" fmla="*/ 630720 w 1752664"/>
                <a:gd name="connsiteY1808" fmla="*/ 765010 h 1539659"/>
                <a:gd name="connsiteX1809" fmla="*/ 631597 w 1752664"/>
                <a:gd name="connsiteY1809" fmla="*/ 766762 h 1539659"/>
                <a:gd name="connsiteX1810" fmla="*/ 628968 w 1752664"/>
                <a:gd name="connsiteY1810" fmla="*/ 769391 h 1539659"/>
                <a:gd name="connsiteX1811" fmla="*/ 626339 w 1752664"/>
                <a:gd name="connsiteY1811" fmla="*/ 770268 h 1539659"/>
                <a:gd name="connsiteX1812" fmla="*/ 619328 w 1752664"/>
                <a:gd name="connsiteY1812" fmla="*/ 773773 h 1539659"/>
                <a:gd name="connsiteX1813" fmla="*/ 617576 w 1752664"/>
                <a:gd name="connsiteY1813" fmla="*/ 779031 h 1539659"/>
                <a:gd name="connsiteX1814" fmla="*/ 612318 w 1752664"/>
                <a:gd name="connsiteY1814" fmla="*/ 800062 h 1539659"/>
                <a:gd name="connsiteX1815" fmla="*/ 615823 w 1752664"/>
                <a:gd name="connsiteY1815" fmla="*/ 784289 h 1539659"/>
                <a:gd name="connsiteX1816" fmla="*/ 610566 w 1752664"/>
                <a:gd name="connsiteY1816" fmla="*/ 793052 h 1539659"/>
                <a:gd name="connsiteX1817" fmla="*/ 607061 w 1752664"/>
                <a:gd name="connsiteY1817" fmla="*/ 801815 h 1539659"/>
                <a:gd name="connsiteX1818" fmla="*/ 603555 w 1752664"/>
                <a:gd name="connsiteY1818" fmla="*/ 810577 h 1539659"/>
                <a:gd name="connsiteX1819" fmla="*/ 593916 w 1752664"/>
                <a:gd name="connsiteY1819" fmla="*/ 839495 h 1539659"/>
                <a:gd name="connsiteX1820" fmla="*/ 586029 w 1752664"/>
                <a:gd name="connsiteY1820" fmla="*/ 864908 h 1539659"/>
                <a:gd name="connsiteX1821" fmla="*/ 579019 w 1752664"/>
                <a:gd name="connsiteY1821" fmla="*/ 949033 h 1539659"/>
                <a:gd name="connsiteX1822" fmla="*/ 577704 w 1752664"/>
                <a:gd name="connsiteY1822" fmla="*/ 959329 h 1539659"/>
                <a:gd name="connsiteX1823" fmla="*/ 577537 w 1752664"/>
                <a:gd name="connsiteY1823" fmla="*/ 965749 h 1539659"/>
                <a:gd name="connsiteX1824" fmla="*/ 591287 w 1752664"/>
                <a:gd name="connsiteY1824" fmla="*/ 954291 h 1539659"/>
                <a:gd name="connsiteX1825" fmla="*/ 663144 w 1752664"/>
                <a:gd name="connsiteY1825" fmla="*/ 892950 h 1539659"/>
                <a:gd name="connsiteX1826" fmla="*/ 672882 w 1752664"/>
                <a:gd name="connsiteY1826" fmla="*/ 884603 h 1539659"/>
                <a:gd name="connsiteX1827" fmla="*/ 670154 w 1752664"/>
                <a:gd name="connsiteY1827" fmla="*/ 880682 h 1539659"/>
                <a:gd name="connsiteX1828" fmla="*/ 666649 w 1752664"/>
                <a:gd name="connsiteY1828" fmla="*/ 878053 h 1539659"/>
                <a:gd name="connsiteX1829" fmla="*/ 664896 w 1752664"/>
                <a:gd name="connsiteY1829" fmla="*/ 875424 h 1539659"/>
                <a:gd name="connsiteX1830" fmla="*/ 661391 w 1752664"/>
                <a:gd name="connsiteY1830" fmla="*/ 864908 h 1539659"/>
                <a:gd name="connsiteX1831" fmla="*/ 659638 w 1752664"/>
                <a:gd name="connsiteY1831" fmla="*/ 860527 h 1539659"/>
                <a:gd name="connsiteX1832" fmla="*/ 659638 w 1752664"/>
                <a:gd name="connsiteY1832" fmla="*/ 856145 h 1539659"/>
                <a:gd name="connsiteX1833" fmla="*/ 659638 w 1752664"/>
                <a:gd name="connsiteY1833" fmla="*/ 852640 h 1539659"/>
                <a:gd name="connsiteX1834" fmla="*/ 654380 w 1752664"/>
                <a:gd name="connsiteY1834" fmla="*/ 838619 h 1539659"/>
                <a:gd name="connsiteX1835" fmla="*/ 657886 w 1752664"/>
                <a:gd name="connsiteY1835" fmla="*/ 826351 h 1539659"/>
                <a:gd name="connsiteX1836" fmla="*/ 654380 w 1752664"/>
                <a:gd name="connsiteY1836" fmla="*/ 821093 h 1539659"/>
                <a:gd name="connsiteX1837" fmla="*/ 655257 w 1752664"/>
                <a:gd name="connsiteY1837" fmla="*/ 820217 h 1539659"/>
                <a:gd name="connsiteX1838" fmla="*/ 656133 w 1752664"/>
                <a:gd name="connsiteY1838" fmla="*/ 819340 h 1539659"/>
                <a:gd name="connsiteX1839" fmla="*/ 661391 w 1752664"/>
                <a:gd name="connsiteY1839" fmla="*/ 817588 h 1539659"/>
                <a:gd name="connsiteX1840" fmla="*/ 670154 w 1752664"/>
                <a:gd name="connsiteY1840" fmla="*/ 815835 h 1539659"/>
                <a:gd name="connsiteX1841" fmla="*/ 680669 w 1752664"/>
                <a:gd name="connsiteY1841" fmla="*/ 812330 h 1539659"/>
                <a:gd name="connsiteX1842" fmla="*/ 685927 w 1752664"/>
                <a:gd name="connsiteY1842" fmla="*/ 817588 h 1539659"/>
                <a:gd name="connsiteX1843" fmla="*/ 680669 w 1752664"/>
                <a:gd name="connsiteY1843" fmla="*/ 821093 h 1539659"/>
                <a:gd name="connsiteX1844" fmla="*/ 685927 w 1752664"/>
                <a:gd name="connsiteY1844" fmla="*/ 826351 h 1539659"/>
                <a:gd name="connsiteX1845" fmla="*/ 689432 w 1752664"/>
                <a:gd name="connsiteY1845" fmla="*/ 819340 h 1539659"/>
                <a:gd name="connsiteX1846" fmla="*/ 696443 w 1752664"/>
                <a:gd name="connsiteY1846" fmla="*/ 814083 h 1539659"/>
                <a:gd name="connsiteX1847" fmla="*/ 698196 w 1752664"/>
                <a:gd name="connsiteY1847" fmla="*/ 803567 h 1539659"/>
                <a:gd name="connsiteX1848" fmla="*/ 692938 w 1752664"/>
                <a:gd name="connsiteY1848" fmla="*/ 804443 h 1539659"/>
                <a:gd name="connsiteX1849" fmla="*/ 687680 w 1752664"/>
                <a:gd name="connsiteY1849" fmla="*/ 805320 h 1539659"/>
                <a:gd name="connsiteX1850" fmla="*/ 692938 w 1752664"/>
                <a:gd name="connsiteY1850" fmla="*/ 800062 h 1539659"/>
                <a:gd name="connsiteX1851" fmla="*/ 713969 w 1752664"/>
                <a:gd name="connsiteY1851" fmla="*/ 787794 h 1539659"/>
                <a:gd name="connsiteX1852" fmla="*/ 724485 w 1752664"/>
                <a:gd name="connsiteY1852" fmla="*/ 782536 h 1539659"/>
                <a:gd name="connsiteX1853" fmla="*/ 729743 w 1752664"/>
                <a:gd name="connsiteY1853" fmla="*/ 777278 h 1539659"/>
                <a:gd name="connsiteX1854" fmla="*/ 735000 w 1752664"/>
                <a:gd name="connsiteY1854" fmla="*/ 780783 h 1539659"/>
                <a:gd name="connsiteX1855" fmla="*/ 743763 w 1752664"/>
                <a:gd name="connsiteY1855" fmla="*/ 777278 h 1539659"/>
                <a:gd name="connsiteX1856" fmla="*/ 752526 w 1752664"/>
                <a:gd name="connsiteY1856" fmla="*/ 772020 h 1539659"/>
                <a:gd name="connsiteX1857" fmla="*/ 759537 w 1752664"/>
                <a:gd name="connsiteY1857" fmla="*/ 770268 h 1539659"/>
                <a:gd name="connsiteX1858" fmla="*/ 777062 w 1752664"/>
                <a:gd name="connsiteY1858" fmla="*/ 770268 h 1539659"/>
                <a:gd name="connsiteX1859" fmla="*/ 787259 w 1752664"/>
                <a:gd name="connsiteY1859" fmla="*/ 771542 h 1539659"/>
                <a:gd name="connsiteX1860" fmla="*/ 791083 w 1752664"/>
                <a:gd name="connsiteY1860" fmla="*/ 766762 h 1539659"/>
                <a:gd name="connsiteX1861" fmla="*/ 794589 w 1752664"/>
                <a:gd name="connsiteY1861" fmla="*/ 763257 h 1539659"/>
                <a:gd name="connsiteX1862" fmla="*/ 799846 w 1752664"/>
                <a:gd name="connsiteY1862" fmla="*/ 759752 h 1539659"/>
                <a:gd name="connsiteX1863" fmla="*/ 802475 w 1752664"/>
                <a:gd name="connsiteY1863" fmla="*/ 760628 h 1539659"/>
                <a:gd name="connsiteX1864" fmla="*/ 806857 w 1752664"/>
                <a:gd name="connsiteY1864" fmla="*/ 761505 h 1539659"/>
                <a:gd name="connsiteX1865" fmla="*/ 792836 w 1752664"/>
                <a:gd name="connsiteY1865" fmla="*/ 772020 h 1539659"/>
                <a:gd name="connsiteX1866" fmla="*/ 793420 w 1752664"/>
                <a:gd name="connsiteY1866" fmla="*/ 772312 h 1539659"/>
                <a:gd name="connsiteX1867" fmla="*/ 805104 w 1752664"/>
                <a:gd name="connsiteY1867" fmla="*/ 773773 h 1539659"/>
                <a:gd name="connsiteX1868" fmla="*/ 815620 w 1752664"/>
                <a:gd name="connsiteY1868" fmla="*/ 766762 h 1539659"/>
                <a:gd name="connsiteX1869" fmla="*/ 826136 w 1752664"/>
                <a:gd name="connsiteY1869" fmla="*/ 761505 h 1539659"/>
                <a:gd name="connsiteX1870" fmla="*/ 827888 w 1752664"/>
                <a:gd name="connsiteY1870" fmla="*/ 758584 h 1539659"/>
                <a:gd name="connsiteX1871" fmla="*/ 824383 w 1752664"/>
                <a:gd name="connsiteY1871" fmla="*/ 756247 h 1539659"/>
                <a:gd name="connsiteX1872" fmla="*/ 819125 w 1752664"/>
                <a:gd name="connsiteY1872" fmla="*/ 752742 h 1539659"/>
                <a:gd name="connsiteX1873" fmla="*/ 819530 w 1752664"/>
                <a:gd name="connsiteY1873" fmla="*/ 748293 h 1539659"/>
                <a:gd name="connsiteX1874" fmla="*/ 813867 w 1752664"/>
                <a:gd name="connsiteY1874" fmla="*/ 749236 h 1539659"/>
                <a:gd name="connsiteX1875" fmla="*/ 820268 w 1752664"/>
                <a:gd name="connsiteY1875" fmla="*/ 740169 h 1539659"/>
                <a:gd name="connsiteX1876" fmla="*/ 820878 w 1752664"/>
                <a:gd name="connsiteY1876" fmla="*/ 733463 h 1539659"/>
                <a:gd name="connsiteX1877" fmla="*/ 824383 w 1752664"/>
                <a:gd name="connsiteY1877" fmla="*/ 722948 h 1539659"/>
                <a:gd name="connsiteX1878" fmla="*/ 838403 w 1752664"/>
                <a:gd name="connsiteY1878" fmla="*/ 703669 h 1539659"/>
                <a:gd name="connsiteX1879" fmla="*/ 836651 w 1752664"/>
                <a:gd name="connsiteY1879" fmla="*/ 698411 h 1539659"/>
                <a:gd name="connsiteX1880" fmla="*/ 836651 w 1752664"/>
                <a:gd name="connsiteY1880" fmla="*/ 690524 h 1539659"/>
                <a:gd name="connsiteX1881" fmla="*/ 834898 w 1752664"/>
                <a:gd name="connsiteY1881" fmla="*/ 686143 h 1539659"/>
                <a:gd name="connsiteX1882" fmla="*/ 826136 w 1752664"/>
                <a:gd name="connsiteY1882" fmla="*/ 659854 h 1539659"/>
                <a:gd name="connsiteX1883" fmla="*/ 821754 w 1752664"/>
                <a:gd name="connsiteY1883" fmla="*/ 647586 h 1539659"/>
                <a:gd name="connsiteX1884" fmla="*/ 817372 w 1752664"/>
                <a:gd name="connsiteY1884" fmla="*/ 637070 h 1539659"/>
                <a:gd name="connsiteX1885" fmla="*/ 815620 w 1752664"/>
                <a:gd name="connsiteY1885" fmla="*/ 635318 h 1539659"/>
                <a:gd name="connsiteX1886" fmla="*/ 808609 w 1752664"/>
                <a:gd name="connsiteY1886" fmla="*/ 624802 h 1539659"/>
                <a:gd name="connsiteX1887" fmla="*/ 805104 w 1752664"/>
                <a:gd name="connsiteY1887" fmla="*/ 618668 h 1539659"/>
                <a:gd name="connsiteX1888" fmla="*/ 799846 w 1752664"/>
                <a:gd name="connsiteY1888" fmla="*/ 612534 h 1539659"/>
                <a:gd name="connsiteX1889" fmla="*/ 805104 w 1752664"/>
                <a:gd name="connsiteY1889" fmla="*/ 610781 h 1539659"/>
                <a:gd name="connsiteX1890" fmla="*/ 805104 w 1752664"/>
                <a:gd name="connsiteY1890" fmla="*/ 607276 h 1539659"/>
                <a:gd name="connsiteX1891" fmla="*/ 801599 w 1752664"/>
                <a:gd name="connsiteY1891" fmla="*/ 602894 h 1539659"/>
                <a:gd name="connsiteX1892" fmla="*/ 803351 w 1752664"/>
                <a:gd name="connsiteY1892" fmla="*/ 598513 h 1539659"/>
                <a:gd name="connsiteX1893" fmla="*/ 796341 w 1752664"/>
                <a:gd name="connsiteY1893" fmla="*/ 595008 h 1539659"/>
                <a:gd name="connsiteX1894" fmla="*/ 791083 w 1752664"/>
                <a:gd name="connsiteY1894" fmla="*/ 589750 h 1539659"/>
                <a:gd name="connsiteX1895" fmla="*/ 791960 w 1752664"/>
                <a:gd name="connsiteY1895" fmla="*/ 586245 h 1539659"/>
                <a:gd name="connsiteX1896" fmla="*/ 791083 w 1752664"/>
                <a:gd name="connsiteY1896" fmla="*/ 582739 h 1539659"/>
                <a:gd name="connsiteX1897" fmla="*/ 787578 w 1752664"/>
                <a:gd name="connsiteY1897" fmla="*/ 575729 h 1539659"/>
                <a:gd name="connsiteX1898" fmla="*/ 791083 w 1752664"/>
                <a:gd name="connsiteY1898" fmla="*/ 572224 h 1539659"/>
                <a:gd name="connsiteX1899" fmla="*/ 787578 w 1752664"/>
                <a:gd name="connsiteY1899" fmla="*/ 561708 h 1539659"/>
                <a:gd name="connsiteX1900" fmla="*/ 784073 w 1752664"/>
                <a:gd name="connsiteY1900" fmla="*/ 559956 h 1539659"/>
                <a:gd name="connsiteX1901" fmla="*/ 791083 w 1752664"/>
                <a:gd name="connsiteY1901" fmla="*/ 554698 h 1539659"/>
                <a:gd name="connsiteX1902" fmla="*/ 773557 w 1752664"/>
                <a:gd name="connsiteY1902" fmla="*/ 537172 h 1539659"/>
                <a:gd name="connsiteX1903" fmla="*/ 760413 w 1752664"/>
                <a:gd name="connsiteY1903" fmla="*/ 531038 h 1539659"/>
                <a:gd name="connsiteX1904" fmla="*/ 752526 w 1752664"/>
                <a:gd name="connsiteY1904" fmla="*/ 524904 h 1539659"/>
                <a:gd name="connsiteX1905" fmla="*/ 753402 w 1752664"/>
                <a:gd name="connsiteY1905" fmla="*/ 524027 h 1539659"/>
                <a:gd name="connsiteX1906" fmla="*/ 756031 w 1752664"/>
                <a:gd name="connsiteY1906" fmla="*/ 523151 h 1539659"/>
                <a:gd name="connsiteX1907" fmla="*/ 764795 w 1752664"/>
                <a:gd name="connsiteY1907" fmla="*/ 524904 h 1539659"/>
                <a:gd name="connsiteX1908" fmla="*/ 770052 w 1752664"/>
                <a:gd name="connsiteY1908" fmla="*/ 523151 h 1539659"/>
                <a:gd name="connsiteX1909" fmla="*/ 761289 w 1752664"/>
                <a:gd name="connsiteY1909" fmla="*/ 521398 h 1539659"/>
                <a:gd name="connsiteX1910" fmla="*/ 760413 w 1752664"/>
                <a:gd name="connsiteY1910" fmla="*/ 517017 h 1539659"/>
                <a:gd name="connsiteX1911" fmla="*/ 759537 w 1752664"/>
                <a:gd name="connsiteY1911" fmla="*/ 514388 h 1539659"/>
                <a:gd name="connsiteX1912" fmla="*/ 761289 w 1752664"/>
                <a:gd name="connsiteY1912" fmla="*/ 510883 h 1539659"/>
                <a:gd name="connsiteX1913" fmla="*/ 761289 w 1752664"/>
                <a:gd name="connsiteY1913" fmla="*/ 507378 h 1539659"/>
                <a:gd name="connsiteX1914" fmla="*/ 760413 w 1752664"/>
                <a:gd name="connsiteY1914" fmla="*/ 506501 h 1539659"/>
                <a:gd name="connsiteX1915" fmla="*/ 761289 w 1752664"/>
                <a:gd name="connsiteY1915" fmla="*/ 505625 h 1539659"/>
                <a:gd name="connsiteX1916" fmla="*/ 764795 w 1752664"/>
                <a:gd name="connsiteY1916" fmla="*/ 496862 h 1539659"/>
                <a:gd name="connsiteX1917" fmla="*/ 759537 w 1752664"/>
                <a:gd name="connsiteY1917" fmla="*/ 486347 h 1539659"/>
                <a:gd name="connsiteX1918" fmla="*/ 763042 w 1752664"/>
                <a:gd name="connsiteY1918" fmla="*/ 479336 h 1539659"/>
                <a:gd name="connsiteX1919" fmla="*/ 757784 w 1752664"/>
                <a:gd name="connsiteY1919" fmla="*/ 474078 h 1539659"/>
                <a:gd name="connsiteX1920" fmla="*/ 764795 w 1752664"/>
                <a:gd name="connsiteY1920" fmla="*/ 465315 h 1539659"/>
                <a:gd name="connsiteX1921" fmla="*/ 773557 w 1752664"/>
                <a:gd name="connsiteY1921" fmla="*/ 449542 h 1539659"/>
                <a:gd name="connsiteX1922" fmla="*/ 773557 w 1752664"/>
                <a:gd name="connsiteY1922" fmla="*/ 446037 h 1539659"/>
                <a:gd name="connsiteX1923" fmla="*/ 775310 w 1752664"/>
                <a:gd name="connsiteY1923" fmla="*/ 438150 h 1539659"/>
                <a:gd name="connsiteX1924" fmla="*/ 777062 w 1752664"/>
                <a:gd name="connsiteY1924" fmla="*/ 430263 h 1539659"/>
                <a:gd name="connsiteX1925" fmla="*/ 777062 w 1752664"/>
                <a:gd name="connsiteY1925" fmla="*/ 421500 h 1539659"/>
                <a:gd name="connsiteX1926" fmla="*/ 777062 w 1752664"/>
                <a:gd name="connsiteY1926" fmla="*/ 412737 h 1539659"/>
                <a:gd name="connsiteX1927" fmla="*/ 778815 w 1752664"/>
                <a:gd name="connsiteY1927" fmla="*/ 403974 h 1539659"/>
                <a:gd name="connsiteX1928" fmla="*/ 777062 w 1752664"/>
                <a:gd name="connsiteY1928" fmla="*/ 305829 h 1539659"/>
                <a:gd name="connsiteX1929" fmla="*/ 776186 w 1752664"/>
                <a:gd name="connsiteY1929" fmla="*/ 283045 h 1539659"/>
                <a:gd name="connsiteX1930" fmla="*/ 771805 w 1752664"/>
                <a:gd name="connsiteY1930" fmla="*/ 249745 h 1539659"/>
                <a:gd name="connsiteX1931" fmla="*/ 770052 w 1752664"/>
                <a:gd name="connsiteY1931" fmla="*/ 200673 h 1539659"/>
                <a:gd name="connsiteX1932" fmla="*/ 764795 w 1752664"/>
                <a:gd name="connsiteY1932" fmla="*/ 188405 h 1539659"/>
                <a:gd name="connsiteX1933" fmla="*/ 764795 w 1752664"/>
                <a:gd name="connsiteY1933" fmla="*/ 183147 h 1539659"/>
                <a:gd name="connsiteX1934" fmla="*/ 766547 w 1752664"/>
                <a:gd name="connsiteY1934" fmla="*/ 176136 h 1539659"/>
                <a:gd name="connsiteX1935" fmla="*/ 763042 w 1752664"/>
                <a:gd name="connsiteY1935" fmla="*/ 158610 h 1539659"/>
                <a:gd name="connsiteX1936" fmla="*/ 763042 w 1752664"/>
                <a:gd name="connsiteY1936" fmla="*/ 146342 h 1539659"/>
                <a:gd name="connsiteX1937" fmla="*/ 764795 w 1752664"/>
                <a:gd name="connsiteY1937" fmla="*/ 132321 h 1539659"/>
                <a:gd name="connsiteX1938" fmla="*/ 759537 w 1752664"/>
                <a:gd name="connsiteY1938" fmla="*/ 120053 h 1539659"/>
                <a:gd name="connsiteX1939" fmla="*/ 767423 w 1752664"/>
                <a:gd name="connsiteY1939" fmla="*/ 122682 h 1539659"/>
                <a:gd name="connsiteX1940" fmla="*/ 777062 w 1752664"/>
                <a:gd name="connsiteY1940" fmla="*/ 127064 h 1539659"/>
                <a:gd name="connsiteX1941" fmla="*/ 777062 w 1752664"/>
                <a:gd name="connsiteY1941" fmla="*/ 120053 h 1539659"/>
                <a:gd name="connsiteX1942" fmla="*/ 777062 w 1752664"/>
                <a:gd name="connsiteY1942" fmla="*/ 116548 h 1539659"/>
                <a:gd name="connsiteX1943" fmla="*/ 785826 w 1752664"/>
                <a:gd name="connsiteY1943" fmla="*/ 118301 h 1539659"/>
                <a:gd name="connsiteX1944" fmla="*/ 791083 w 1752664"/>
                <a:gd name="connsiteY1944" fmla="*/ 116548 h 1539659"/>
                <a:gd name="connsiteX1945" fmla="*/ 803351 w 1752664"/>
                <a:gd name="connsiteY1945" fmla="*/ 118301 h 1539659"/>
                <a:gd name="connsiteX1946" fmla="*/ 812114 w 1752664"/>
                <a:gd name="connsiteY1946" fmla="*/ 121806 h 1539659"/>
                <a:gd name="connsiteX1947" fmla="*/ 820878 w 1752664"/>
                <a:gd name="connsiteY1947" fmla="*/ 132321 h 1539659"/>
                <a:gd name="connsiteX1948" fmla="*/ 826136 w 1752664"/>
                <a:gd name="connsiteY1948" fmla="*/ 137579 h 1539659"/>
                <a:gd name="connsiteX1949" fmla="*/ 827888 w 1752664"/>
                <a:gd name="connsiteY1949" fmla="*/ 132321 h 1539659"/>
                <a:gd name="connsiteX1950" fmla="*/ 826136 w 1752664"/>
                <a:gd name="connsiteY1950" fmla="*/ 121806 h 1539659"/>
                <a:gd name="connsiteX1951" fmla="*/ 838403 w 1752664"/>
                <a:gd name="connsiteY1951" fmla="*/ 125311 h 1539659"/>
                <a:gd name="connsiteX1952" fmla="*/ 852424 w 1752664"/>
                <a:gd name="connsiteY1952" fmla="*/ 139332 h 1539659"/>
                <a:gd name="connsiteX1953" fmla="*/ 878713 w 1752664"/>
                <a:gd name="connsiteY1953" fmla="*/ 169126 h 1539659"/>
                <a:gd name="connsiteX1954" fmla="*/ 892734 w 1752664"/>
                <a:gd name="connsiteY1954" fmla="*/ 183147 h 1539659"/>
                <a:gd name="connsiteX1955" fmla="*/ 897992 w 1752664"/>
                <a:gd name="connsiteY1955" fmla="*/ 188405 h 1539659"/>
                <a:gd name="connsiteX1956" fmla="*/ 904126 w 1752664"/>
                <a:gd name="connsiteY1956" fmla="*/ 189281 h 1539659"/>
                <a:gd name="connsiteX1957" fmla="*/ 906755 w 1752664"/>
                <a:gd name="connsiteY1957" fmla="*/ 191910 h 1539659"/>
                <a:gd name="connsiteX1958" fmla="*/ 914642 w 1752664"/>
                <a:gd name="connsiteY1958" fmla="*/ 198920 h 1539659"/>
                <a:gd name="connsiteX1959" fmla="*/ 920776 w 1752664"/>
                <a:gd name="connsiteY1959" fmla="*/ 205930 h 1539659"/>
                <a:gd name="connsiteX1960" fmla="*/ 929539 w 1752664"/>
                <a:gd name="connsiteY1960" fmla="*/ 205930 h 1539659"/>
                <a:gd name="connsiteX1961" fmla="*/ 929539 w 1752664"/>
                <a:gd name="connsiteY1961" fmla="*/ 202425 h 1539659"/>
                <a:gd name="connsiteX1962" fmla="*/ 931291 w 1752664"/>
                <a:gd name="connsiteY1962" fmla="*/ 198920 h 1539659"/>
                <a:gd name="connsiteX1963" fmla="*/ 932167 w 1752664"/>
                <a:gd name="connsiteY1963" fmla="*/ 201549 h 1539659"/>
                <a:gd name="connsiteX1964" fmla="*/ 934796 w 1752664"/>
                <a:gd name="connsiteY1964" fmla="*/ 205930 h 1539659"/>
                <a:gd name="connsiteX1965" fmla="*/ 936549 w 1752664"/>
                <a:gd name="connsiteY1965" fmla="*/ 205930 h 1539659"/>
                <a:gd name="connsiteX1966" fmla="*/ 947065 w 1752664"/>
                <a:gd name="connsiteY1966" fmla="*/ 198920 h 1539659"/>
                <a:gd name="connsiteX1967" fmla="*/ 976859 w 1752664"/>
                <a:gd name="connsiteY1967" fmla="*/ 181394 h 1539659"/>
                <a:gd name="connsiteX1968" fmla="*/ 983870 w 1752664"/>
                <a:gd name="connsiteY1968" fmla="*/ 176136 h 1539659"/>
                <a:gd name="connsiteX1969" fmla="*/ 996137 w 1752664"/>
                <a:gd name="connsiteY1969" fmla="*/ 170878 h 1539659"/>
                <a:gd name="connsiteX1970" fmla="*/ 1004901 w 1752664"/>
                <a:gd name="connsiteY1970" fmla="*/ 165621 h 1539659"/>
                <a:gd name="connsiteX1971" fmla="*/ 1005777 w 1752664"/>
                <a:gd name="connsiteY1971" fmla="*/ 164744 h 1539659"/>
                <a:gd name="connsiteX1972" fmla="*/ 1006653 w 1752664"/>
                <a:gd name="connsiteY1972" fmla="*/ 163868 h 1539659"/>
                <a:gd name="connsiteX1973" fmla="*/ 1017169 w 1752664"/>
                <a:gd name="connsiteY1973" fmla="*/ 158610 h 1539659"/>
                <a:gd name="connsiteX1974" fmla="*/ 1018045 w 1752664"/>
                <a:gd name="connsiteY1974" fmla="*/ 159487 h 1539659"/>
                <a:gd name="connsiteX1975" fmla="*/ 1020674 w 1752664"/>
                <a:gd name="connsiteY1975" fmla="*/ 162116 h 1539659"/>
                <a:gd name="connsiteX1976" fmla="*/ 1025932 w 1752664"/>
                <a:gd name="connsiteY1976" fmla="*/ 161239 h 1539659"/>
                <a:gd name="connsiteX1977" fmla="*/ 1032942 w 1752664"/>
                <a:gd name="connsiteY1977" fmla="*/ 158610 h 1539659"/>
                <a:gd name="connsiteX1978" fmla="*/ 1034695 w 1752664"/>
                <a:gd name="connsiteY1978" fmla="*/ 162116 h 1539659"/>
                <a:gd name="connsiteX1979" fmla="*/ 1076757 w 1752664"/>
                <a:gd name="connsiteY1979" fmla="*/ 139332 h 1539659"/>
                <a:gd name="connsiteX1980" fmla="*/ 1087273 w 1752664"/>
                <a:gd name="connsiteY1980" fmla="*/ 132321 h 1539659"/>
                <a:gd name="connsiteX1981" fmla="*/ 1092530 w 1752664"/>
                <a:gd name="connsiteY1981" fmla="*/ 132321 h 1539659"/>
                <a:gd name="connsiteX1982" fmla="*/ 1118819 w 1752664"/>
                <a:gd name="connsiteY1982" fmla="*/ 118301 h 1539659"/>
                <a:gd name="connsiteX1983" fmla="*/ 1145109 w 1752664"/>
                <a:gd name="connsiteY1983" fmla="*/ 106032 h 1539659"/>
                <a:gd name="connsiteX1984" fmla="*/ 1149490 w 1752664"/>
                <a:gd name="connsiteY1984" fmla="*/ 104280 h 1539659"/>
                <a:gd name="connsiteX1985" fmla="*/ 1153871 w 1752664"/>
                <a:gd name="connsiteY1985" fmla="*/ 102527 h 1539659"/>
                <a:gd name="connsiteX1986" fmla="*/ 1167893 w 1752664"/>
                <a:gd name="connsiteY1986" fmla="*/ 93764 h 1539659"/>
                <a:gd name="connsiteX1987" fmla="*/ 1180160 w 1752664"/>
                <a:gd name="connsiteY1987" fmla="*/ 85001 h 1539659"/>
                <a:gd name="connsiteX1988" fmla="*/ 1183665 w 1752664"/>
                <a:gd name="connsiteY1988" fmla="*/ 84125 h 1539659"/>
                <a:gd name="connsiteX1989" fmla="*/ 1187171 w 1752664"/>
                <a:gd name="connsiteY1989" fmla="*/ 85001 h 1539659"/>
                <a:gd name="connsiteX1990" fmla="*/ 1190676 w 1752664"/>
                <a:gd name="connsiteY1990" fmla="*/ 83249 h 1539659"/>
                <a:gd name="connsiteX1991" fmla="*/ 1194181 w 1752664"/>
                <a:gd name="connsiteY1991" fmla="*/ 80620 h 1539659"/>
                <a:gd name="connsiteX1992" fmla="*/ 1199439 w 1752664"/>
                <a:gd name="connsiteY1992" fmla="*/ 79743 h 1539659"/>
                <a:gd name="connsiteX1993" fmla="*/ 1203821 w 1752664"/>
                <a:gd name="connsiteY1993" fmla="*/ 77991 h 1539659"/>
                <a:gd name="connsiteX1994" fmla="*/ 1208202 w 1752664"/>
                <a:gd name="connsiteY1994" fmla="*/ 76238 h 1539659"/>
                <a:gd name="connsiteX1995" fmla="*/ 1209955 w 1752664"/>
                <a:gd name="connsiteY1995" fmla="*/ 67475 h 1539659"/>
                <a:gd name="connsiteX1996" fmla="*/ 1209078 w 1752664"/>
                <a:gd name="connsiteY1996" fmla="*/ 65723 h 1539659"/>
                <a:gd name="connsiteX1997" fmla="*/ 1208202 w 1752664"/>
                <a:gd name="connsiteY1997" fmla="*/ 60465 h 1539659"/>
                <a:gd name="connsiteX1998" fmla="*/ 1208202 w 1752664"/>
                <a:gd name="connsiteY1998" fmla="*/ 56959 h 1539659"/>
                <a:gd name="connsiteX1999" fmla="*/ 1213460 w 1752664"/>
                <a:gd name="connsiteY1999" fmla="*/ 50825 h 1539659"/>
                <a:gd name="connsiteX2000" fmla="*/ 1216965 w 1752664"/>
                <a:gd name="connsiteY2000" fmla="*/ 44691 h 1539659"/>
                <a:gd name="connsiteX2001" fmla="*/ 1218718 w 1752664"/>
                <a:gd name="connsiteY2001" fmla="*/ 48196 h 1539659"/>
                <a:gd name="connsiteX2002" fmla="*/ 1223976 w 1752664"/>
                <a:gd name="connsiteY2002" fmla="*/ 55207 h 1539659"/>
                <a:gd name="connsiteX2003" fmla="*/ 1229233 w 1752664"/>
                <a:gd name="connsiteY2003" fmla="*/ 51702 h 1539659"/>
                <a:gd name="connsiteX2004" fmla="*/ 1237996 w 1752664"/>
                <a:gd name="connsiteY2004" fmla="*/ 55207 h 1539659"/>
                <a:gd name="connsiteX2005" fmla="*/ 1239749 w 1752664"/>
                <a:gd name="connsiteY2005" fmla="*/ 53454 h 1539659"/>
                <a:gd name="connsiteX2006" fmla="*/ 1243254 w 1752664"/>
                <a:gd name="connsiteY2006" fmla="*/ 54331 h 1539659"/>
                <a:gd name="connsiteX2007" fmla="*/ 1248512 w 1752664"/>
                <a:gd name="connsiteY2007" fmla="*/ 55207 h 1539659"/>
                <a:gd name="connsiteX2008" fmla="*/ 1257275 w 1752664"/>
                <a:gd name="connsiteY2008" fmla="*/ 44691 h 1539659"/>
                <a:gd name="connsiteX2009" fmla="*/ 1266038 w 1752664"/>
                <a:gd name="connsiteY2009" fmla="*/ 51702 h 1539659"/>
                <a:gd name="connsiteX2010" fmla="*/ 1267791 w 1752664"/>
                <a:gd name="connsiteY2010" fmla="*/ 44691 h 1539659"/>
                <a:gd name="connsiteX2011" fmla="*/ 1266038 w 1752664"/>
                <a:gd name="connsiteY2011" fmla="*/ 34176 h 1539659"/>
                <a:gd name="connsiteX2012" fmla="*/ 1266038 w 1752664"/>
                <a:gd name="connsiteY2012" fmla="*/ 27165 h 1539659"/>
                <a:gd name="connsiteX2013" fmla="*/ 1271296 w 1752664"/>
                <a:gd name="connsiteY2013" fmla="*/ 20155 h 1539659"/>
                <a:gd name="connsiteX2014" fmla="*/ 1274801 w 1752664"/>
                <a:gd name="connsiteY2014" fmla="*/ 30670 h 1539659"/>
                <a:gd name="connsiteX2015" fmla="*/ 1273048 w 1752664"/>
                <a:gd name="connsiteY2015" fmla="*/ 39433 h 1539659"/>
                <a:gd name="connsiteX2016" fmla="*/ 1278306 w 1752664"/>
                <a:gd name="connsiteY2016" fmla="*/ 42939 h 1539659"/>
                <a:gd name="connsiteX2017" fmla="*/ 1292327 w 1752664"/>
                <a:gd name="connsiteY2017" fmla="*/ 39433 h 1539659"/>
                <a:gd name="connsiteX2018" fmla="*/ 1294080 w 1752664"/>
                <a:gd name="connsiteY2018" fmla="*/ 35052 h 1539659"/>
                <a:gd name="connsiteX2019" fmla="*/ 1299337 w 1752664"/>
                <a:gd name="connsiteY2019" fmla="*/ 34176 h 1539659"/>
                <a:gd name="connsiteX2020" fmla="*/ 1299337 w 1752664"/>
                <a:gd name="connsiteY2020" fmla="*/ 28918 h 1539659"/>
                <a:gd name="connsiteX2021" fmla="*/ 1311605 w 1752664"/>
                <a:gd name="connsiteY2021" fmla="*/ 28918 h 1539659"/>
                <a:gd name="connsiteX2022" fmla="*/ 1313358 w 1752664"/>
                <a:gd name="connsiteY2022" fmla="*/ 24536 h 1539659"/>
                <a:gd name="connsiteX2023" fmla="*/ 1311605 w 1752664"/>
                <a:gd name="connsiteY2023" fmla="*/ 20155 h 1539659"/>
                <a:gd name="connsiteX2024" fmla="*/ 1308100 w 1752664"/>
                <a:gd name="connsiteY2024" fmla="*/ 18402 h 1539659"/>
                <a:gd name="connsiteX2025" fmla="*/ 1309853 w 1752664"/>
                <a:gd name="connsiteY2025" fmla="*/ 16650 h 1539659"/>
                <a:gd name="connsiteX2026" fmla="*/ 1320369 w 1752664"/>
                <a:gd name="connsiteY2026" fmla="*/ 27165 h 1539659"/>
                <a:gd name="connsiteX2027" fmla="*/ 1357173 w 1752664"/>
                <a:gd name="connsiteY2027" fmla="*/ 16650 h 1539659"/>
                <a:gd name="connsiteX2028" fmla="*/ 1393978 w 1752664"/>
                <a:gd name="connsiteY2028" fmla="*/ 4382 h 1539659"/>
                <a:gd name="connsiteX2029" fmla="*/ 1399235 w 1752664"/>
                <a:gd name="connsiteY2029" fmla="*/ 4382 h 1539659"/>
                <a:gd name="connsiteX2030" fmla="*/ 1406246 w 1752664"/>
                <a:gd name="connsiteY2030" fmla="*/ 2629 h 1539659"/>
                <a:gd name="connsiteX2031" fmla="*/ 1409751 w 1752664"/>
                <a:gd name="connsiteY2031" fmla="*/ 876 h 1539659"/>
                <a:gd name="connsiteX0" fmla="*/ 1013664 w 1886853"/>
                <a:gd name="connsiteY0" fmla="*/ 1341615 h 1539659"/>
                <a:gd name="connsiteX1" fmla="*/ 1017169 w 1886853"/>
                <a:gd name="connsiteY1" fmla="*/ 1346873 h 1539659"/>
                <a:gd name="connsiteX2" fmla="*/ 1022426 w 1886853"/>
                <a:gd name="connsiteY2" fmla="*/ 1345120 h 1539659"/>
                <a:gd name="connsiteX3" fmla="*/ 1013664 w 1886853"/>
                <a:gd name="connsiteY3" fmla="*/ 1341615 h 1539659"/>
                <a:gd name="connsiteX4" fmla="*/ 1003148 w 1886853"/>
                <a:gd name="connsiteY4" fmla="*/ 1332852 h 1539659"/>
                <a:gd name="connsiteX5" fmla="*/ 1003148 w 1886853"/>
                <a:gd name="connsiteY5" fmla="*/ 1334605 h 1539659"/>
                <a:gd name="connsiteX6" fmla="*/ 1004024 w 1886853"/>
                <a:gd name="connsiteY6" fmla="*/ 1338110 h 1539659"/>
                <a:gd name="connsiteX7" fmla="*/ 1006653 w 1886853"/>
                <a:gd name="connsiteY7" fmla="*/ 1334605 h 1539659"/>
                <a:gd name="connsiteX8" fmla="*/ 1003148 w 1886853"/>
                <a:gd name="connsiteY8" fmla="*/ 1332852 h 1539659"/>
                <a:gd name="connsiteX9" fmla="*/ 0 w 1886853"/>
                <a:gd name="connsiteY9" fmla="*/ 1260996 h 1539659"/>
                <a:gd name="connsiteX10" fmla="*/ 661 w 1886853"/>
                <a:gd name="connsiteY10" fmla="*/ 1260996 h 1539659"/>
                <a:gd name="connsiteX11" fmla="*/ 2413 w 1886853"/>
                <a:gd name="connsiteY11" fmla="*/ 1266253 h 1539659"/>
                <a:gd name="connsiteX12" fmla="*/ 9424 w 1886853"/>
                <a:gd name="connsiteY12" fmla="*/ 1273264 h 1539659"/>
                <a:gd name="connsiteX13" fmla="*/ 14682 w 1886853"/>
                <a:gd name="connsiteY13" fmla="*/ 1280274 h 1539659"/>
                <a:gd name="connsiteX14" fmla="*/ 21692 w 1886853"/>
                <a:gd name="connsiteY14" fmla="*/ 1283779 h 1539659"/>
                <a:gd name="connsiteX15" fmla="*/ 21692 w 1886853"/>
                <a:gd name="connsiteY15" fmla="*/ 1287285 h 1539659"/>
                <a:gd name="connsiteX16" fmla="*/ 21692 w 1886853"/>
                <a:gd name="connsiteY16" fmla="*/ 1294295 h 1539659"/>
                <a:gd name="connsiteX17" fmla="*/ 23444 w 1886853"/>
                <a:gd name="connsiteY17" fmla="*/ 1295171 h 1539659"/>
                <a:gd name="connsiteX18" fmla="*/ 26949 w 1886853"/>
                <a:gd name="connsiteY18" fmla="*/ 1296048 h 1539659"/>
                <a:gd name="connsiteX19" fmla="*/ 28702 w 1886853"/>
                <a:gd name="connsiteY19" fmla="*/ 1299553 h 1539659"/>
                <a:gd name="connsiteX20" fmla="*/ 37465 w 1886853"/>
                <a:gd name="connsiteY20" fmla="*/ 1303058 h 1539659"/>
                <a:gd name="connsiteX21" fmla="*/ 46229 w 1886853"/>
                <a:gd name="connsiteY21" fmla="*/ 1313574 h 1539659"/>
                <a:gd name="connsiteX22" fmla="*/ 40971 w 1886853"/>
                <a:gd name="connsiteY22" fmla="*/ 1322337 h 1539659"/>
                <a:gd name="connsiteX23" fmla="*/ 40971 w 1886853"/>
                <a:gd name="connsiteY23" fmla="*/ 1324089 h 1539659"/>
                <a:gd name="connsiteX24" fmla="*/ 37465 w 1886853"/>
                <a:gd name="connsiteY24" fmla="*/ 1330223 h 1539659"/>
                <a:gd name="connsiteX25" fmla="*/ 37465 w 1886853"/>
                <a:gd name="connsiteY25" fmla="*/ 1336357 h 1539659"/>
                <a:gd name="connsiteX26" fmla="*/ 37465 w 1886853"/>
                <a:gd name="connsiteY26" fmla="*/ 1338110 h 1539659"/>
                <a:gd name="connsiteX27" fmla="*/ 27826 w 1886853"/>
                <a:gd name="connsiteY27" fmla="*/ 1339863 h 1539659"/>
                <a:gd name="connsiteX28" fmla="*/ 19939 w 1886853"/>
                <a:gd name="connsiteY28" fmla="*/ 1343368 h 1539659"/>
                <a:gd name="connsiteX29" fmla="*/ 21692 w 1886853"/>
                <a:gd name="connsiteY29" fmla="*/ 1348626 h 1539659"/>
                <a:gd name="connsiteX30" fmla="*/ 26073 w 1886853"/>
                <a:gd name="connsiteY30" fmla="*/ 1350378 h 1539659"/>
                <a:gd name="connsiteX31" fmla="*/ 28702 w 1886853"/>
                <a:gd name="connsiteY31" fmla="*/ 1352131 h 1539659"/>
                <a:gd name="connsiteX32" fmla="*/ 35713 w 1886853"/>
                <a:gd name="connsiteY32" fmla="*/ 1360894 h 1539659"/>
                <a:gd name="connsiteX33" fmla="*/ 36589 w 1886853"/>
                <a:gd name="connsiteY33" fmla="*/ 1364399 h 1539659"/>
                <a:gd name="connsiteX34" fmla="*/ 37465 w 1886853"/>
                <a:gd name="connsiteY34" fmla="*/ 1367904 h 1539659"/>
                <a:gd name="connsiteX35" fmla="*/ 37465 w 1886853"/>
                <a:gd name="connsiteY35" fmla="*/ 1376667 h 1539659"/>
                <a:gd name="connsiteX36" fmla="*/ 42723 w 1886853"/>
                <a:gd name="connsiteY36" fmla="*/ 1383678 h 1539659"/>
                <a:gd name="connsiteX37" fmla="*/ 45352 w 1886853"/>
                <a:gd name="connsiteY37" fmla="*/ 1386307 h 1539659"/>
                <a:gd name="connsiteX38" fmla="*/ 47981 w 1886853"/>
                <a:gd name="connsiteY38" fmla="*/ 1387183 h 1539659"/>
                <a:gd name="connsiteX39" fmla="*/ 47981 w 1886853"/>
                <a:gd name="connsiteY39" fmla="*/ 1388936 h 1539659"/>
                <a:gd name="connsiteX40" fmla="*/ 40971 w 1886853"/>
                <a:gd name="connsiteY40" fmla="*/ 1390688 h 1539659"/>
                <a:gd name="connsiteX41" fmla="*/ 37465 w 1886853"/>
                <a:gd name="connsiteY41" fmla="*/ 1390688 h 1539659"/>
                <a:gd name="connsiteX42" fmla="*/ 28702 w 1886853"/>
                <a:gd name="connsiteY42" fmla="*/ 1394193 h 1539659"/>
                <a:gd name="connsiteX43" fmla="*/ 14682 w 1886853"/>
                <a:gd name="connsiteY43" fmla="*/ 1402956 h 1539659"/>
                <a:gd name="connsiteX44" fmla="*/ 2413 w 1886853"/>
                <a:gd name="connsiteY44" fmla="*/ 1415224 h 1539659"/>
                <a:gd name="connsiteX45" fmla="*/ 2413 w 1886853"/>
                <a:gd name="connsiteY45" fmla="*/ 1418730 h 1539659"/>
                <a:gd name="connsiteX46" fmla="*/ 4166 w 1886853"/>
                <a:gd name="connsiteY46" fmla="*/ 1422235 h 1539659"/>
                <a:gd name="connsiteX47" fmla="*/ 0 w 1886853"/>
                <a:gd name="connsiteY47" fmla="*/ 1425012 h 1539659"/>
                <a:gd name="connsiteX48" fmla="*/ 0 w 1886853"/>
                <a:gd name="connsiteY48" fmla="*/ 1260996 h 1539659"/>
                <a:gd name="connsiteX49" fmla="*/ 1002032 w 1886853"/>
                <a:gd name="connsiteY49" fmla="*/ 1260199 h 1539659"/>
                <a:gd name="connsiteX50" fmla="*/ 1004901 w 1886853"/>
                <a:gd name="connsiteY50" fmla="*/ 1264501 h 1539659"/>
                <a:gd name="connsiteX51" fmla="*/ 1008406 w 1886853"/>
                <a:gd name="connsiteY51" fmla="*/ 1264501 h 1539659"/>
                <a:gd name="connsiteX52" fmla="*/ 1008406 w 1886853"/>
                <a:gd name="connsiteY52" fmla="*/ 1263625 h 1539659"/>
                <a:gd name="connsiteX53" fmla="*/ 1008406 w 1886853"/>
                <a:gd name="connsiteY53" fmla="*/ 1262748 h 1539659"/>
                <a:gd name="connsiteX54" fmla="*/ 1004901 w 1886853"/>
                <a:gd name="connsiteY54" fmla="*/ 1264501 h 1539659"/>
                <a:gd name="connsiteX55" fmla="*/ 1004024 w 1886853"/>
                <a:gd name="connsiteY55" fmla="*/ 1260996 h 1539659"/>
                <a:gd name="connsiteX56" fmla="*/ 1002032 w 1886853"/>
                <a:gd name="connsiteY56" fmla="*/ 1260199 h 1539659"/>
                <a:gd name="connsiteX57" fmla="*/ 997014 w 1886853"/>
                <a:gd name="connsiteY57" fmla="*/ 1256614 h 1539659"/>
                <a:gd name="connsiteX58" fmla="*/ 997452 w 1886853"/>
                <a:gd name="connsiteY58" fmla="*/ 1257929 h 1539659"/>
                <a:gd name="connsiteX59" fmla="*/ 998767 w 1886853"/>
                <a:gd name="connsiteY59" fmla="*/ 1258367 h 1539659"/>
                <a:gd name="connsiteX60" fmla="*/ 997014 w 1886853"/>
                <a:gd name="connsiteY60" fmla="*/ 1256614 h 1539659"/>
                <a:gd name="connsiteX61" fmla="*/ 933044 w 1886853"/>
                <a:gd name="connsiteY61" fmla="*/ 1246975 h 1539659"/>
                <a:gd name="connsiteX62" fmla="*/ 933044 w 1886853"/>
                <a:gd name="connsiteY62" fmla="*/ 1250480 h 1539659"/>
                <a:gd name="connsiteX63" fmla="*/ 931291 w 1886853"/>
                <a:gd name="connsiteY63" fmla="*/ 1253985 h 1539659"/>
                <a:gd name="connsiteX64" fmla="*/ 926034 w 1886853"/>
                <a:gd name="connsiteY64" fmla="*/ 1250480 h 1539659"/>
                <a:gd name="connsiteX65" fmla="*/ 915518 w 1886853"/>
                <a:gd name="connsiteY65" fmla="*/ 1260996 h 1539659"/>
                <a:gd name="connsiteX66" fmla="*/ 919023 w 1886853"/>
                <a:gd name="connsiteY66" fmla="*/ 1262748 h 1539659"/>
                <a:gd name="connsiteX67" fmla="*/ 920776 w 1886853"/>
                <a:gd name="connsiteY67" fmla="*/ 1264501 h 1539659"/>
                <a:gd name="connsiteX68" fmla="*/ 926910 w 1886853"/>
                <a:gd name="connsiteY68" fmla="*/ 1268882 h 1539659"/>
                <a:gd name="connsiteX69" fmla="*/ 933044 w 1886853"/>
                <a:gd name="connsiteY69" fmla="*/ 1276769 h 1539659"/>
                <a:gd name="connsiteX70" fmla="*/ 934796 w 1886853"/>
                <a:gd name="connsiteY70" fmla="*/ 1278522 h 1539659"/>
                <a:gd name="connsiteX71" fmla="*/ 935673 w 1886853"/>
                <a:gd name="connsiteY71" fmla="*/ 1277645 h 1539659"/>
                <a:gd name="connsiteX72" fmla="*/ 936549 w 1886853"/>
                <a:gd name="connsiteY72" fmla="*/ 1276769 h 1539659"/>
                <a:gd name="connsiteX73" fmla="*/ 950570 w 1886853"/>
                <a:gd name="connsiteY73" fmla="*/ 1283779 h 1539659"/>
                <a:gd name="connsiteX74" fmla="*/ 955828 w 1886853"/>
                <a:gd name="connsiteY74" fmla="*/ 1289037 h 1539659"/>
                <a:gd name="connsiteX75" fmla="*/ 962838 w 1886853"/>
                <a:gd name="connsiteY75" fmla="*/ 1289037 h 1539659"/>
                <a:gd name="connsiteX76" fmla="*/ 967219 w 1886853"/>
                <a:gd name="connsiteY76" fmla="*/ 1292542 h 1539659"/>
                <a:gd name="connsiteX77" fmla="*/ 973354 w 1886853"/>
                <a:gd name="connsiteY77" fmla="*/ 1296048 h 1539659"/>
                <a:gd name="connsiteX78" fmla="*/ 975106 w 1886853"/>
                <a:gd name="connsiteY78" fmla="*/ 1297800 h 1539659"/>
                <a:gd name="connsiteX79" fmla="*/ 983870 w 1886853"/>
                <a:gd name="connsiteY79" fmla="*/ 1303058 h 1539659"/>
                <a:gd name="connsiteX80" fmla="*/ 985622 w 1886853"/>
                <a:gd name="connsiteY80" fmla="*/ 1306563 h 1539659"/>
                <a:gd name="connsiteX81" fmla="*/ 989127 w 1886853"/>
                <a:gd name="connsiteY81" fmla="*/ 1311821 h 1539659"/>
                <a:gd name="connsiteX82" fmla="*/ 994385 w 1886853"/>
                <a:gd name="connsiteY82" fmla="*/ 1312697 h 1539659"/>
                <a:gd name="connsiteX83" fmla="*/ 996137 w 1886853"/>
                <a:gd name="connsiteY83" fmla="*/ 1313574 h 1539659"/>
                <a:gd name="connsiteX84" fmla="*/ 1006653 w 1886853"/>
                <a:gd name="connsiteY84" fmla="*/ 1315326 h 1539659"/>
                <a:gd name="connsiteX85" fmla="*/ 1036447 w 1886853"/>
                <a:gd name="connsiteY85" fmla="*/ 1332852 h 1539659"/>
                <a:gd name="connsiteX86" fmla="*/ 1043458 w 1886853"/>
                <a:gd name="connsiteY86" fmla="*/ 1332852 h 1539659"/>
                <a:gd name="connsiteX87" fmla="*/ 1040829 w 1886853"/>
                <a:gd name="connsiteY87" fmla="*/ 1330223 h 1539659"/>
                <a:gd name="connsiteX88" fmla="*/ 1038200 w 1886853"/>
                <a:gd name="connsiteY88" fmla="*/ 1329347 h 1539659"/>
                <a:gd name="connsiteX89" fmla="*/ 1032066 w 1886853"/>
                <a:gd name="connsiteY89" fmla="*/ 1324089 h 1539659"/>
                <a:gd name="connsiteX90" fmla="*/ 1024179 w 1886853"/>
                <a:gd name="connsiteY90" fmla="*/ 1318832 h 1539659"/>
                <a:gd name="connsiteX91" fmla="*/ 1006653 w 1886853"/>
                <a:gd name="connsiteY91" fmla="*/ 1308316 h 1539659"/>
                <a:gd name="connsiteX92" fmla="*/ 1001395 w 1886853"/>
                <a:gd name="connsiteY92" fmla="*/ 1301306 h 1539659"/>
                <a:gd name="connsiteX93" fmla="*/ 1008406 w 1886853"/>
                <a:gd name="connsiteY93" fmla="*/ 1303058 h 1539659"/>
                <a:gd name="connsiteX94" fmla="*/ 1016293 w 1886853"/>
                <a:gd name="connsiteY94" fmla="*/ 1308316 h 1539659"/>
                <a:gd name="connsiteX95" fmla="*/ 1024179 w 1886853"/>
                <a:gd name="connsiteY95" fmla="*/ 1313574 h 1539659"/>
                <a:gd name="connsiteX96" fmla="*/ 1034695 w 1886853"/>
                <a:gd name="connsiteY96" fmla="*/ 1315326 h 1539659"/>
                <a:gd name="connsiteX97" fmla="*/ 1034695 w 1886853"/>
                <a:gd name="connsiteY97" fmla="*/ 1312697 h 1539659"/>
                <a:gd name="connsiteX98" fmla="*/ 1032942 w 1886853"/>
                <a:gd name="connsiteY98" fmla="*/ 1311821 h 1539659"/>
                <a:gd name="connsiteX99" fmla="*/ 1020674 w 1886853"/>
                <a:gd name="connsiteY99" fmla="*/ 1306563 h 1539659"/>
                <a:gd name="connsiteX100" fmla="*/ 1013664 w 1886853"/>
                <a:gd name="connsiteY100" fmla="*/ 1301306 h 1539659"/>
                <a:gd name="connsiteX101" fmla="*/ 1004901 w 1886853"/>
                <a:gd name="connsiteY101" fmla="*/ 1296048 h 1539659"/>
                <a:gd name="connsiteX102" fmla="*/ 985622 w 1886853"/>
                <a:gd name="connsiteY102" fmla="*/ 1282027 h 1539659"/>
                <a:gd name="connsiteX103" fmla="*/ 982117 w 1886853"/>
                <a:gd name="connsiteY103" fmla="*/ 1276769 h 1539659"/>
                <a:gd name="connsiteX104" fmla="*/ 976859 w 1886853"/>
                <a:gd name="connsiteY104" fmla="*/ 1275016 h 1539659"/>
                <a:gd name="connsiteX105" fmla="*/ 971601 w 1886853"/>
                <a:gd name="connsiteY105" fmla="*/ 1275016 h 1539659"/>
                <a:gd name="connsiteX106" fmla="*/ 970725 w 1886853"/>
                <a:gd name="connsiteY106" fmla="*/ 1272388 h 1539659"/>
                <a:gd name="connsiteX107" fmla="*/ 969848 w 1886853"/>
                <a:gd name="connsiteY107" fmla="*/ 1269759 h 1539659"/>
                <a:gd name="connsiteX108" fmla="*/ 954075 w 1886853"/>
                <a:gd name="connsiteY108" fmla="*/ 1253985 h 1539659"/>
                <a:gd name="connsiteX109" fmla="*/ 951447 w 1886853"/>
                <a:gd name="connsiteY109" fmla="*/ 1253109 h 1539659"/>
                <a:gd name="connsiteX110" fmla="*/ 948818 w 1886853"/>
                <a:gd name="connsiteY110" fmla="*/ 1252233 h 1539659"/>
                <a:gd name="connsiteX111" fmla="*/ 940931 w 1886853"/>
                <a:gd name="connsiteY111" fmla="*/ 1249604 h 1539659"/>
                <a:gd name="connsiteX112" fmla="*/ 933044 w 1886853"/>
                <a:gd name="connsiteY112" fmla="*/ 1246975 h 1539659"/>
                <a:gd name="connsiteX113" fmla="*/ 827888 w 1886853"/>
                <a:gd name="connsiteY113" fmla="*/ 1246099 h 1539659"/>
                <a:gd name="connsiteX114" fmla="*/ 824383 w 1886853"/>
                <a:gd name="connsiteY114" fmla="*/ 1246975 h 1539659"/>
                <a:gd name="connsiteX115" fmla="*/ 829641 w 1886853"/>
                <a:gd name="connsiteY115" fmla="*/ 1246975 h 1539659"/>
                <a:gd name="connsiteX116" fmla="*/ 827888 w 1886853"/>
                <a:gd name="connsiteY116" fmla="*/ 1246099 h 1539659"/>
                <a:gd name="connsiteX117" fmla="*/ 875208 w 1886853"/>
                <a:gd name="connsiteY117" fmla="*/ 1224191 h 1539659"/>
                <a:gd name="connsiteX118" fmla="*/ 871703 w 1886853"/>
                <a:gd name="connsiteY118" fmla="*/ 1227696 h 1539659"/>
                <a:gd name="connsiteX119" fmla="*/ 859435 w 1886853"/>
                <a:gd name="connsiteY119" fmla="*/ 1239965 h 1539659"/>
                <a:gd name="connsiteX120" fmla="*/ 854177 w 1886853"/>
                <a:gd name="connsiteY120" fmla="*/ 1241717 h 1539659"/>
                <a:gd name="connsiteX121" fmla="*/ 855930 w 1886853"/>
                <a:gd name="connsiteY121" fmla="*/ 1252233 h 1539659"/>
                <a:gd name="connsiteX122" fmla="*/ 862064 w 1886853"/>
                <a:gd name="connsiteY122" fmla="*/ 1247851 h 1539659"/>
                <a:gd name="connsiteX123" fmla="*/ 868198 w 1886853"/>
                <a:gd name="connsiteY123" fmla="*/ 1243470 h 1539659"/>
                <a:gd name="connsiteX124" fmla="*/ 880466 w 1886853"/>
                <a:gd name="connsiteY124" fmla="*/ 1227696 h 1539659"/>
                <a:gd name="connsiteX125" fmla="*/ 878713 w 1886853"/>
                <a:gd name="connsiteY125" fmla="*/ 1224191 h 1539659"/>
                <a:gd name="connsiteX126" fmla="*/ 875208 w 1886853"/>
                <a:gd name="connsiteY126" fmla="*/ 1224191 h 1539659"/>
                <a:gd name="connsiteX127" fmla="*/ 885724 w 1886853"/>
                <a:gd name="connsiteY127" fmla="*/ 1208418 h 1539659"/>
                <a:gd name="connsiteX128" fmla="*/ 881342 w 1886853"/>
                <a:gd name="connsiteY128" fmla="*/ 1209294 h 1539659"/>
                <a:gd name="connsiteX129" fmla="*/ 878713 w 1886853"/>
                <a:gd name="connsiteY129" fmla="*/ 1210170 h 1539659"/>
                <a:gd name="connsiteX130" fmla="*/ 883971 w 1886853"/>
                <a:gd name="connsiteY130" fmla="*/ 1218933 h 1539659"/>
                <a:gd name="connsiteX131" fmla="*/ 885724 w 1886853"/>
                <a:gd name="connsiteY131" fmla="*/ 1218933 h 1539659"/>
                <a:gd name="connsiteX132" fmla="*/ 885724 w 1886853"/>
                <a:gd name="connsiteY132" fmla="*/ 1214552 h 1539659"/>
                <a:gd name="connsiteX133" fmla="*/ 885724 w 1886853"/>
                <a:gd name="connsiteY133" fmla="*/ 1208418 h 1539659"/>
                <a:gd name="connsiteX134" fmla="*/ 1096036 w 1886853"/>
                <a:gd name="connsiteY134" fmla="*/ 1206665 h 1539659"/>
                <a:gd name="connsiteX135" fmla="*/ 1097788 w 1886853"/>
                <a:gd name="connsiteY135" fmla="*/ 1225944 h 1539659"/>
                <a:gd name="connsiteX136" fmla="*/ 1098555 w 1886853"/>
                <a:gd name="connsiteY136" fmla="*/ 1212252 h 1539659"/>
                <a:gd name="connsiteX137" fmla="*/ 1098676 w 1886853"/>
                <a:gd name="connsiteY137" fmla="*/ 1206665 h 1539659"/>
                <a:gd name="connsiteX138" fmla="*/ 1096036 w 1886853"/>
                <a:gd name="connsiteY138" fmla="*/ 1206665 h 1539659"/>
                <a:gd name="connsiteX139" fmla="*/ 866445 w 1886853"/>
                <a:gd name="connsiteY139" fmla="*/ 1204912 h 1539659"/>
                <a:gd name="connsiteX140" fmla="*/ 862940 w 1886853"/>
                <a:gd name="connsiteY140" fmla="*/ 1208418 h 1539659"/>
                <a:gd name="connsiteX141" fmla="*/ 866445 w 1886853"/>
                <a:gd name="connsiteY141" fmla="*/ 1208418 h 1539659"/>
                <a:gd name="connsiteX142" fmla="*/ 868198 w 1886853"/>
                <a:gd name="connsiteY142" fmla="*/ 1204912 h 1539659"/>
                <a:gd name="connsiteX143" fmla="*/ 866445 w 1886853"/>
                <a:gd name="connsiteY143" fmla="*/ 1204912 h 1539659"/>
                <a:gd name="connsiteX144" fmla="*/ 948818 w 1886853"/>
                <a:gd name="connsiteY144" fmla="*/ 1203160 h 1539659"/>
                <a:gd name="connsiteX145" fmla="*/ 945312 w 1886853"/>
                <a:gd name="connsiteY145" fmla="*/ 1204912 h 1539659"/>
                <a:gd name="connsiteX146" fmla="*/ 945312 w 1886853"/>
                <a:gd name="connsiteY146" fmla="*/ 1207541 h 1539659"/>
                <a:gd name="connsiteX147" fmla="*/ 947065 w 1886853"/>
                <a:gd name="connsiteY147" fmla="*/ 1208418 h 1539659"/>
                <a:gd name="connsiteX148" fmla="*/ 950570 w 1886853"/>
                <a:gd name="connsiteY148" fmla="*/ 1208418 h 1539659"/>
                <a:gd name="connsiteX149" fmla="*/ 950570 w 1886853"/>
                <a:gd name="connsiteY149" fmla="*/ 1206665 h 1539659"/>
                <a:gd name="connsiteX150" fmla="*/ 948818 w 1886853"/>
                <a:gd name="connsiteY150" fmla="*/ 1203160 h 1539659"/>
                <a:gd name="connsiteX151" fmla="*/ 854177 w 1886853"/>
                <a:gd name="connsiteY151" fmla="*/ 1201407 h 1539659"/>
                <a:gd name="connsiteX152" fmla="*/ 848919 w 1886853"/>
                <a:gd name="connsiteY152" fmla="*/ 1206665 h 1539659"/>
                <a:gd name="connsiteX153" fmla="*/ 845414 w 1886853"/>
                <a:gd name="connsiteY153" fmla="*/ 1217181 h 1539659"/>
                <a:gd name="connsiteX154" fmla="*/ 840156 w 1886853"/>
                <a:gd name="connsiteY154" fmla="*/ 1217181 h 1539659"/>
                <a:gd name="connsiteX155" fmla="*/ 840156 w 1886853"/>
                <a:gd name="connsiteY155" fmla="*/ 1220686 h 1539659"/>
                <a:gd name="connsiteX156" fmla="*/ 845414 w 1886853"/>
                <a:gd name="connsiteY156" fmla="*/ 1217181 h 1539659"/>
                <a:gd name="connsiteX157" fmla="*/ 850672 w 1886853"/>
                <a:gd name="connsiteY157" fmla="*/ 1217181 h 1539659"/>
                <a:gd name="connsiteX158" fmla="*/ 843661 w 1886853"/>
                <a:gd name="connsiteY158" fmla="*/ 1224191 h 1539659"/>
                <a:gd name="connsiteX159" fmla="*/ 841909 w 1886853"/>
                <a:gd name="connsiteY159" fmla="*/ 1227696 h 1539659"/>
                <a:gd name="connsiteX160" fmla="*/ 841909 w 1886853"/>
                <a:gd name="connsiteY160" fmla="*/ 1232954 h 1539659"/>
                <a:gd name="connsiteX161" fmla="*/ 834460 w 1886853"/>
                <a:gd name="connsiteY161" fmla="*/ 1238212 h 1539659"/>
                <a:gd name="connsiteX162" fmla="*/ 831717 w 1886853"/>
                <a:gd name="connsiteY162" fmla="*/ 1243200 h 1539659"/>
                <a:gd name="connsiteX163" fmla="*/ 841909 w 1886853"/>
                <a:gd name="connsiteY163" fmla="*/ 1234707 h 1539659"/>
                <a:gd name="connsiteX164" fmla="*/ 845414 w 1886853"/>
                <a:gd name="connsiteY164" fmla="*/ 1232954 h 1539659"/>
                <a:gd name="connsiteX165" fmla="*/ 854177 w 1886853"/>
                <a:gd name="connsiteY165" fmla="*/ 1225944 h 1539659"/>
                <a:gd name="connsiteX166" fmla="*/ 856806 w 1886853"/>
                <a:gd name="connsiteY166" fmla="*/ 1220686 h 1539659"/>
                <a:gd name="connsiteX167" fmla="*/ 859435 w 1886853"/>
                <a:gd name="connsiteY167" fmla="*/ 1215428 h 1539659"/>
                <a:gd name="connsiteX168" fmla="*/ 856806 w 1886853"/>
                <a:gd name="connsiteY168" fmla="*/ 1211923 h 1539659"/>
                <a:gd name="connsiteX169" fmla="*/ 854177 w 1886853"/>
                <a:gd name="connsiteY169" fmla="*/ 1208418 h 1539659"/>
                <a:gd name="connsiteX170" fmla="*/ 855053 w 1886853"/>
                <a:gd name="connsiteY170" fmla="*/ 1204912 h 1539659"/>
                <a:gd name="connsiteX171" fmla="*/ 854177 w 1886853"/>
                <a:gd name="connsiteY171" fmla="*/ 1201407 h 1539659"/>
                <a:gd name="connsiteX172" fmla="*/ 841032 w 1886853"/>
                <a:gd name="connsiteY172" fmla="*/ 1200531 h 1539659"/>
                <a:gd name="connsiteX173" fmla="*/ 838403 w 1886853"/>
                <a:gd name="connsiteY173" fmla="*/ 1201407 h 1539659"/>
                <a:gd name="connsiteX174" fmla="*/ 836651 w 1886853"/>
                <a:gd name="connsiteY174" fmla="*/ 1206665 h 1539659"/>
                <a:gd name="connsiteX175" fmla="*/ 841909 w 1886853"/>
                <a:gd name="connsiteY175" fmla="*/ 1203160 h 1539659"/>
                <a:gd name="connsiteX176" fmla="*/ 841032 w 1886853"/>
                <a:gd name="connsiteY176" fmla="*/ 1200531 h 1539659"/>
                <a:gd name="connsiteX177" fmla="*/ 933044 w 1886853"/>
                <a:gd name="connsiteY177" fmla="*/ 1197902 h 1539659"/>
                <a:gd name="connsiteX178" fmla="*/ 931291 w 1886853"/>
                <a:gd name="connsiteY178" fmla="*/ 1201407 h 1539659"/>
                <a:gd name="connsiteX179" fmla="*/ 933920 w 1886853"/>
                <a:gd name="connsiteY179" fmla="*/ 1200531 h 1539659"/>
                <a:gd name="connsiteX180" fmla="*/ 934796 w 1886853"/>
                <a:gd name="connsiteY180" fmla="*/ 1199655 h 1539659"/>
                <a:gd name="connsiteX181" fmla="*/ 933044 w 1886853"/>
                <a:gd name="connsiteY181" fmla="*/ 1197902 h 1539659"/>
                <a:gd name="connsiteX182" fmla="*/ 819125 w 1886853"/>
                <a:gd name="connsiteY182" fmla="*/ 1192644 h 1539659"/>
                <a:gd name="connsiteX183" fmla="*/ 808609 w 1886853"/>
                <a:gd name="connsiteY183" fmla="*/ 1201407 h 1539659"/>
                <a:gd name="connsiteX184" fmla="*/ 814743 w 1886853"/>
                <a:gd name="connsiteY184" fmla="*/ 1198778 h 1539659"/>
                <a:gd name="connsiteX185" fmla="*/ 819125 w 1886853"/>
                <a:gd name="connsiteY185" fmla="*/ 1196149 h 1539659"/>
                <a:gd name="connsiteX186" fmla="*/ 820878 w 1886853"/>
                <a:gd name="connsiteY186" fmla="*/ 1194397 h 1539659"/>
                <a:gd name="connsiteX187" fmla="*/ 820878 w 1886853"/>
                <a:gd name="connsiteY187" fmla="*/ 1192644 h 1539659"/>
                <a:gd name="connsiteX188" fmla="*/ 819125 w 1886853"/>
                <a:gd name="connsiteY188" fmla="*/ 1192644 h 1539659"/>
                <a:gd name="connsiteX189" fmla="*/ 885724 w 1886853"/>
                <a:gd name="connsiteY189" fmla="*/ 1190892 h 1539659"/>
                <a:gd name="connsiteX190" fmla="*/ 880466 w 1886853"/>
                <a:gd name="connsiteY190" fmla="*/ 1204912 h 1539659"/>
                <a:gd name="connsiteX191" fmla="*/ 892734 w 1886853"/>
                <a:gd name="connsiteY191" fmla="*/ 1196149 h 1539659"/>
                <a:gd name="connsiteX192" fmla="*/ 885724 w 1886853"/>
                <a:gd name="connsiteY192" fmla="*/ 1190892 h 1539659"/>
                <a:gd name="connsiteX193" fmla="*/ 796341 w 1886853"/>
                <a:gd name="connsiteY193" fmla="*/ 1189139 h 1539659"/>
                <a:gd name="connsiteX194" fmla="*/ 796341 w 1886853"/>
                <a:gd name="connsiteY194" fmla="*/ 1194397 h 1539659"/>
                <a:gd name="connsiteX195" fmla="*/ 801599 w 1886853"/>
                <a:gd name="connsiteY195" fmla="*/ 1191768 h 1539659"/>
                <a:gd name="connsiteX196" fmla="*/ 806857 w 1886853"/>
                <a:gd name="connsiteY196" fmla="*/ 1189139 h 1539659"/>
                <a:gd name="connsiteX197" fmla="*/ 796341 w 1886853"/>
                <a:gd name="connsiteY197" fmla="*/ 1189139 h 1539659"/>
                <a:gd name="connsiteX198" fmla="*/ 862940 w 1886853"/>
                <a:gd name="connsiteY198" fmla="*/ 1185634 h 1539659"/>
                <a:gd name="connsiteX199" fmla="*/ 861187 w 1886853"/>
                <a:gd name="connsiteY199" fmla="*/ 1189139 h 1539659"/>
                <a:gd name="connsiteX200" fmla="*/ 862064 w 1886853"/>
                <a:gd name="connsiteY200" fmla="*/ 1190015 h 1539659"/>
                <a:gd name="connsiteX201" fmla="*/ 862940 w 1886853"/>
                <a:gd name="connsiteY201" fmla="*/ 1190892 h 1539659"/>
                <a:gd name="connsiteX202" fmla="*/ 868198 w 1886853"/>
                <a:gd name="connsiteY202" fmla="*/ 1189139 h 1539659"/>
                <a:gd name="connsiteX203" fmla="*/ 865569 w 1886853"/>
                <a:gd name="connsiteY203" fmla="*/ 1186510 h 1539659"/>
                <a:gd name="connsiteX204" fmla="*/ 862940 w 1886853"/>
                <a:gd name="connsiteY204" fmla="*/ 1185634 h 1539659"/>
                <a:gd name="connsiteX205" fmla="*/ 638561 w 1886853"/>
                <a:gd name="connsiteY205" fmla="*/ 1184074 h 1539659"/>
                <a:gd name="connsiteX206" fmla="*/ 637834 w 1886853"/>
                <a:gd name="connsiteY206" fmla="*/ 1184861 h 1539659"/>
                <a:gd name="connsiteX207" fmla="*/ 638607 w 1886853"/>
                <a:gd name="connsiteY207" fmla="*/ 1185634 h 1539659"/>
                <a:gd name="connsiteX208" fmla="*/ 638561 w 1886853"/>
                <a:gd name="connsiteY208" fmla="*/ 1184074 h 1539659"/>
                <a:gd name="connsiteX209" fmla="*/ 638249 w 1886853"/>
                <a:gd name="connsiteY209" fmla="*/ 1173460 h 1539659"/>
                <a:gd name="connsiteX210" fmla="*/ 626339 w 1886853"/>
                <a:gd name="connsiteY210" fmla="*/ 1183881 h 1539659"/>
                <a:gd name="connsiteX211" fmla="*/ 620205 w 1886853"/>
                <a:gd name="connsiteY211" fmla="*/ 1189139 h 1539659"/>
                <a:gd name="connsiteX212" fmla="*/ 617576 w 1886853"/>
                <a:gd name="connsiteY212" fmla="*/ 1199655 h 1539659"/>
                <a:gd name="connsiteX213" fmla="*/ 629844 w 1886853"/>
                <a:gd name="connsiteY213" fmla="*/ 1188263 h 1539659"/>
                <a:gd name="connsiteX214" fmla="*/ 634822 w 1886853"/>
                <a:gd name="connsiteY214" fmla="*/ 1182930 h 1539659"/>
                <a:gd name="connsiteX215" fmla="*/ 635102 w 1886853"/>
                <a:gd name="connsiteY215" fmla="*/ 1182129 h 1539659"/>
                <a:gd name="connsiteX216" fmla="*/ 635344 w 1886853"/>
                <a:gd name="connsiteY216" fmla="*/ 1182370 h 1539659"/>
                <a:gd name="connsiteX217" fmla="*/ 638414 w 1886853"/>
                <a:gd name="connsiteY217" fmla="*/ 1179081 h 1539659"/>
                <a:gd name="connsiteX218" fmla="*/ 638249 w 1886853"/>
                <a:gd name="connsiteY218" fmla="*/ 1173460 h 1539659"/>
                <a:gd name="connsiteX219" fmla="*/ 766547 w 1886853"/>
                <a:gd name="connsiteY219" fmla="*/ 1169861 h 1539659"/>
                <a:gd name="connsiteX220" fmla="*/ 761727 w 1886853"/>
                <a:gd name="connsiteY220" fmla="*/ 1178623 h 1539659"/>
                <a:gd name="connsiteX221" fmla="*/ 759021 w 1886853"/>
                <a:gd name="connsiteY221" fmla="*/ 1182232 h 1539659"/>
                <a:gd name="connsiteX222" fmla="*/ 763042 w 1886853"/>
                <a:gd name="connsiteY222" fmla="*/ 1182567 h 1539659"/>
                <a:gd name="connsiteX223" fmla="*/ 771805 w 1886853"/>
                <a:gd name="connsiteY223" fmla="*/ 1180376 h 1539659"/>
                <a:gd name="connsiteX224" fmla="*/ 775310 w 1886853"/>
                <a:gd name="connsiteY224" fmla="*/ 1175118 h 1539659"/>
                <a:gd name="connsiteX225" fmla="*/ 772681 w 1886853"/>
                <a:gd name="connsiteY225" fmla="*/ 1171613 h 1539659"/>
                <a:gd name="connsiteX226" fmla="*/ 766547 w 1886853"/>
                <a:gd name="connsiteY226" fmla="*/ 1169861 h 1539659"/>
                <a:gd name="connsiteX227" fmla="*/ 897992 w 1886853"/>
                <a:gd name="connsiteY227" fmla="*/ 1168108 h 1539659"/>
                <a:gd name="connsiteX228" fmla="*/ 900621 w 1886853"/>
                <a:gd name="connsiteY228" fmla="*/ 1172489 h 1539659"/>
                <a:gd name="connsiteX229" fmla="*/ 903249 w 1886853"/>
                <a:gd name="connsiteY229" fmla="*/ 1173366 h 1539659"/>
                <a:gd name="connsiteX230" fmla="*/ 901497 w 1886853"/>
                <a:gd name="connsiteY230" fmla="*/ 1168108 h 1539659"/>
                <a:gd name="connsiteX231" fmla="*/ 897992 w 1886853"/>
                <a:gd name="connsiteY231" fmla="*/ 1168108 h 1539659"/>
                <a:gd name="connsiteX232" fmla="*/ 637794 w 1886853"/>
                <a:gd name="connsiteY232" fmla="*/ 1167982 h 1539659"/>
                <a:gd name="connsiteX233" fmla="*/ 636855 w 1886853"/>
                <a:gd name="connsiteY233" fmla="*/ 1169861 h 1539659"/>
                <a:gd name="connsiteX234" fmla="*/ 638137 w 1886853"/>
                <a:gd name="connsiteY234" fmla="*/ 1170502 h 1539659"/>
                <a:gd name="connsiteX235" fmla="*/ 637794 w 1886853"/>
                <a:gd name="connsiteY235" fmla="*/ 1167982 h 1539659"/>
                <a:gd name="connsiteX236" fmla="*/ 910761 w 1886853"/>
                <a:gd name="connsiteY236" fmla="*/ 1158093 h 1539659"/>
                <a:gd name="connsiteX237" fmla="*/ 906755 w 1886853"/>
                <a:gd name="connsiteY237" fmla="*/ 1161097 h 1539659"/>
                <a:gd name="connsiteX238" fmla="*/ 911136 w 1886853"/>
                <a:gd name="connsiteY238" fmla="*/ 1159783 h 1539659"/>
                <a:gd name="connsiteX239" fmla="*/ 910761 w 1886853"/>
                <a:gd name="connsiteY239" fmla="*/ 1158093 h 1539659"/>
                <a:gd name="connsiteX240" fmla="*/ 649123 w 1886853"/>
                <a:gd name="connsiteY240" fmla="*/ 1148829 h 1539659"/>
                <a:gd name="connsiteX241" fmla="*/ 642307 w 1886853"/>
                <a:gd name="connsiteY241" fmla="*/ 1160189 h 1539659"/>
                <a:gd name="connsiteX242" fmla="*/ 647370 w 1886853"/>
                <a:gd name="connsiteY242" fmla="*/ 1159345 h 1539659"/>
                <a:gd name="connsiteX243" fmla="*/ 649123 w 1886853"/>
                <a:gd name="connsiteY243" fmla="*/ 1150582 h 1539659"/>
                <a:gd name="connsiteX244" fmla="*/ 649123 w 1886853"/>
                <a:gd name="connsiteY244" fmla="*/ 1148829 h 1539659"/>
                <a:gd name="connsiteX245" fmla="*/ 880466 w 1886853"/>
                <a:gd name="connsiteY245" fmla="*/ 1143571 h 1539659"/>
                <a:gd name="connsiteX246" fmla="*/ 875208 w 1886853"/>
                <a:gd name="connsiteY246" fmla="*/ 1147077 h 1539659"/>
                <a:gd name="connsiteX247" fmla="*/ 878713 w 1886853"/>
                <a:gd name="connsiteY247" fmla="*/ 1155840 h 1539659"/>
                <a:gd name="connsiteX248" fmla="*/ 882219 w 1886853"/>
                <a:gd name="connsiteY248" fmla="*/ 1150582 h 1539659"/>
                <a:gd name="connsiteX249" fmla="*/ 881342 w 1886853"/>
                <a:gd name="connsiteY249" fmla="*/ 1146200 h 1539659"/>
                <a:gd name="connsiteX250" fmla="*/ 880466 w 1886853"/>
                <a:gd name="connsiteY250" fmla="*/ 1143571 h 1539659"/>
                <a:gd name="connsiteX251" fmla="*/ 906755 w 1886853"/>
                <a:gd name="connsiteY251" fmla="*/ 1141819 h 1539659"/>
                <a:gd name="connsiteX252" fmla="*/ 902373 w 1886853"/>
                <a:gd name="connsiteY252" fmla="*/ 1144448 h 1539659"/>
                <a:gd name="connsiteX253" fmla="*/ 899744 w 1886853"/>
                <a:gd name="connsiteY253" fmla="*/ 1147077 h 1539659"/>
                <a:gd name="connsiteX254" fmla="*/ 906755 w 1886853"/>
                <a:gd name="connsiteY254" fmla="*/ 1141819 h 1539659"/>
                <a:gd name="connsiteX255" fmla="*/ 897992 w 1886853"/>
                <a:gd name="connsiteY255" fmla="*/ 1134808 h 1539659"/>
                <a:gd name="connsiteX256" fmla="*/ 890105 w 1886853"/>
                <a:gd name="connsiteY256" fmla="*/ 1137437 h 1539659"/>
                <a:gd name="connsiteX257" fmla="*/ 885724 w 1886853"/>
                <a:gd name="connsiteY257" fmla="*/ 1141819 h 1539659"/>
                <a:gd name="connsiteX258" fmla="*/ 887477 w 1886853"/>
                <a:gd name="connsiteY258" fmla="*/ 1145324 h 1539659"/>
                <a:gd name="connsiteX259" fmla="*/ 897992 w 1886853"/>
                <a:gd name="connsiteY259" fmla="*/ 1134808 h 1539659"/>
                <a:gd name="connsiteX260" fmla="*/ 852424 w 1886853"/>
                <a:gd name="connsiteY260" fmla="*/ 1134808 h 1539659"/>
                <a:gd name="connsiteX261" fmla="*/ 843661 w 1886853"/>
                <a:gd name="connsiteY261" fmla="*/ 1145324 h 1539659"/>
                <a:gd name="connsiteX262" fmla="*/ 835775 w 1886853"/>
                <a:gd name="connsiteY262" fmla="*/ 1154087 h 1539659"/>
                <a:gd name="connsiteX263" fmla="*/ 827888 w 1886853"/>
                <a:gd name="connsiteY263" fmla="*/ 1162850 h 1539659"/>
                <a:gd name="connsiteX264" fmla="*/ 819125 w 1886853"/>
                <a:gd name="connsiteY264" fmla="*/ 1168108 h 1539659"/>
                <a:gd name="connsiteX265" fmla="*/ 822630 w 1886853"/>
                <a:gd name="connsiteY265" fmla="*/ 1173366 h 1539659"/>
                <a:gd name="connsiteX266" fmla="*/ 831393 w 1886853"/>
                <a:gd name="connsiteY266" fmla="*/ 1166355 h 1539659"/>
                <a:gd name="connsiteX267" fmla="*/ 838403 w 1886853"/>
                <a:gd name="connsiteY267" fmla="*/ 1162850 h 1539659"/>
                <a:gd name="connsiteX268" fmla="*/ 841909 w 1886853"/>
                <a:gd name="connsiteY268" fmla="*/ 1157592 h 1539659"/>
                <a:gd name="connsiteX269" fmla="*/ 842785 w 1886853"/>
                <a:gd name="connsiteY269" fmla="*/ 1156716 h 1539659"/>
                <a:gd name="connsiteX270" fmla="*/ 845414 w 1886853"/>
                <a:gd name="connsiteY270" fmla="*/ 1155840 h 1539659"/>
                <a:gd name="connsiteX271" fmla="*/ 843661 w 1886853"/>
                <a:gd name="connsiteY271" fmla="*/ 1145324 h 1539659"/>
                <a:gd name="connsiteX272" fmla="*/ 847166 w 1886853"/>
                <a:gd name="connsiteY272" fmla="*/ 1147077 h 1539659"/>
                <a:gd name="connsiteX273" fmla="*/ 857682 w 1886853"/>
                <a:gd name="connsiteY273" fmla="*/ 1141819 h 1539659"/>
                <a:gd name="connsiteX274" fmla="*/ 857682 w 1886853"/>
                <a:gd name="connsiteY274" fmla="*/ 1134808 h 1539659"/>
                <a:gd name="connsiteX275" fmla="*/ 852424 w 1886853"/>
                <a:gd name="connsiteY275" fmla="*/ 1134808 h 1539659"/>
                <a:gd name="connsiteX276" fmla="*/ 841909 w 1886853"/>
                <a:gd name="connsiteY276" fmla="*/ 1129551 h 1539659"/>
                <a:gd name="connsiteX277" fmla="*/ 839280 w 1886853"/>
                <a:gd name="connsiteY277" fmla="*/ 1133932 h 1539659"/>
                <a:gd name="connsiteX278" fmla="*/ 834898 w 1886853"/>
                <a:gd name="connsiteY278" fmla="*/ 1134808 h 1539659"/>
                <a:gd name="connsiteX279" fmla="*/ 840156 w 1886853"/>
                <a:gd name="connsiteY279" fmla="*/ 1135685 h 1539659"/>
                <a:gd name="connsiteX280" fmla="*/ 847166 w 1886853"/>
                <a:gd name="connsiteY280" fmla="*/ 1129551 h 1539659"/>
                <a:gd name="connsiteX281" fmla="*/ 841909 w 1886853"/>
                <a:gd name="connsiteY281" fmla="*/ 1129551 h 1539659"/>
                <a:gd name="connsiteX282" fmla="*/ 866445 w 1886853"/>
                <a:gd name="connsiteY282" fmla="*/ 1122540 h 1539659"/>
                <a:gd name="connsiteX283" fmla="*/ 861187 w 1886853"/>
                <a:gd name="connsiteY283" fmla="*/ 1124293 h 1539659"/>
                <a:gd name="connsiteX284" fmla="*/ 861187 w 1886853"/>
                <a:gd name="connsiteY284" fmla="*/ 1129551 h 1539659"/>
                <a:gd name="connsiteX285" fmla="*/ 862940 w 1886853"/>
                <a:gd name="connsiteY285" fmla="*/ 1126045 h 1539659"/>
                <a:gd name="connsiteX286" fmla="*/ 866445 w 1886853"/>
                <a:gd name="connsiteY286" fmla="*/ 1122540 h 1539659"/>
                <a:gd name="connsiteX287" fmla="*/ 880466 w 1886853"/>
                <a:gd name="connsiteY287" fmla="*/ 1103262 h 1539659"/>
                <a:gd name="connsiteX288" fmla="*/ 880466 w 1886853"/>
                <a:gd name="connsiteY288" fmla="*/ 1108519 h 1539659"/>
                <a:gd name="connsiteX289" fmla="*/ 882219 w 1886853"/>
                <a:gd name="connsiteY289" fmla="*/ 1106767 h 1539659"/>
                <a:gd name="connsiteX290" fmla="*/ 882219 w 1886853"/>
                <a:gd name="connsiteY290" fmla="*/ 1105014 h 1539659"/>
                <a:gd name="connsiteX291" fmla="*/ 880466 w 1886853"/>
                <a:gd name="connsiteY291" fmla="*/ 1103262 h 1539659"/>
                <a:gd name="connsiteX292" fmla="*/ 897992 w 1886853"/>
                <a:gd name="connsiteY292" fmla="*/ 1098004 h 1539659"/>
                <a:gd name="connsiteX293" fmla="*/ 899744 w 1886853"/>
                <a:gd name="connsiteY293" fmla="*/ 1105014 h 1539659"/>
                <a:gd name="connsiteX294" fmla="*/ 901497 w 1886853"/>
                <a:gd name="connsiteY294" fmla="*/ 1105014 h 1539659"/>
                <a:gd name="connsiteX295" fmla="*/ 906755 w 1886853"/>
                <a:gd name="connsiteY295" fmla="*/ 1098004 h 1539659"/>
                <a:gd name="connsiteX296" fmla="*/ 897992 w 1886853"/>
                <a:gd name="connsiteY296" fmla="*/ 1098004 h 1539659"/>
                <a:gd name="connsiteX297" fmla="*/ 1057478 w 1886853"/>
                <a:gd name="connsiteY297" fmla="*/ 1076973 h 1539659"/>
                <a:gd name="connsiteX298" fmla="*/ 1056602 w 1886853"/>
                <a:gd name="connsiteY298" fmla="*/ 1078725 h 1539659"/>
                <a:gd name="connsiteX299" fmla="*/ 1053973 w 1886853"/>
                <a:gd name="connsiteY299" fmla="*/ 1078725 h 1539659"/>
                <a:gd name="connsiteX300" fmla="*/ 1053973 w 1886853"/>
                <a:gd name="connsiteY300" fmla="*/ 1082231 h 1539659"/>
                <a:gd name="connsiteX301" fmla="*/ 1059231 w 1886853"/>
                <a:gd name="connsiteY301" fmla="*/ 1080478 h 1539659"/>
                <a:gd name="connsiteX302" fmla="*/ 1059231 w 1886853"/>
                <a:gd name="connsiteY302" fmla="*/ 1078725 h 1539659"/>
                <a:gd name="connsiteX303" fmla="*/ 1057478 w 1886853"/>
                <a:gd name="connsiteY303" fmla="*/ 1076973 h 1539659"/>
                <a:gd name="connsiteX304" fmla="*/ 703454 w 1886853"/>
                <a:gd name="connsiteY304" fmla="*/ 1066457 h 1539659"/>
                <a:gd name="connsiteX305" fmla="*/ 706959 w 1886853"/>
                <a:gd name="connsiteY305" fmla="*/ 1066457 h 1539659"/>
                <a:gd name="connsiteX306" fmla="*/ 699948 w 1886853"/>
                <a:gd name="connsiteY306" fmla="*/ 1069962 h 1539659"/>
                <a:gd name="connsiteX307" fmla="*/ 703454 w 1886853"/>
                <a:gd name="connsiteY307" fmla="*/ 1066457 h 1539659"/>
                <a:gd name="connsiteX308" fmla="*/ 1085520 w 1886853"/>
                <a:gd name="connsiteY308" fmla="*/ 1061199 h 1539659"/>
                <a:gd name="connsiteX309" fmla="*/ 1076757 w 1886853"/>
                <a:gd name="connsiteY309" fmla="*/ 1069962 h 1539659"/>
                <a:gd name="connsiteX310" fmla="*/ 1067994 w 1886853"/>
                <a:gd name="connsiteY310" fmla="*/ 1078725 h 1539659"/>
                <a:gd name="connsiteX311" fmla="*/ 1046963 w 1886853"/>
                <a:gd name="connsiteY311" fmla="*/ 1098004 h 1539659"/>
                <a:gd name="connsiteX312" fmla="*/ 1044334 w 1886853"/>
                <a:gd name="connsiteY312" fmla="*/ 1101509 h 1539659"/>
                <a:gd name="connsiteX313" fmla="*/ 1036447 w 1886853"/>
                <a:gd name="connsiteY313" fmla="*/ 1098004 h 1539659"/>
                <a:gd name="connsiteX314" fmla="*/ 1046963 w 1886853"/>
                <a:gd name="connsiteY314" fmla="*/ 1089241 h 1539659"/>
                <a:gd name="connsiteX315" fmla="*/ 1046963 w 1886853"/>
                <a:gd name="connsiteY315" fmla="*/ 1083983 h 1539659"/>
                <a:gd name="connsiteX316" fmla="*/ 1027684 w 1886853"/>
                <a:gd name="connsiteY316" fmla="*/ 1098004 h 1539659"/>
                <a:gd name="connsiteX317" fmla="*/ 1022426 w 1886853"/>
                <a:gd name="connsiteY317" fmla="*/ 1104138 h 1539659"/>
                <a:gd name="connsiteX318" fmla="*/ 1018921 w 1886853"/>
                <a:gd name="connsiteY318" fmla="*/ 1108519 h 1539659"/>
                <a:gd name="connsiteX319" fmla="*/ 1012787 w 1886853"/>
                <a:gd name="connsiteY319" fmla="*/ 1117282 h 1539659"/>
                <a:gd name="connsiteX320" fmla="*/ 1008406 w 1886853"/>
                <a:gd name="connsiteY320" fmla="*/ 1126045 h 1539659"/>
                <a:gd name="connsiteX321" fmla="*/ 1006653 w 1886853"/>
                <a:gd name="connsiteY321" fmla="*/ 1126922 h 1539659"/>
                <a:gd name="connsiteX322" fmla="*/ 1004901 w 1886853"/>
                <a:gd name="connsiteY322" fmla="*/ 1126045 h 1539659"/>
                <a:gd name="connsiteX323" fmla="*/ 1003148 w 1886853"/>
                <a:gd name="connsiteY323" fmla="*/ 1124293 h 1539659"/>
                <a:gd name="connsiteX324" fmla="*/ 1004901 w 1886853"/>
                <a:gd name="connsiteY324" fmla="*/ 1122540 h 1539659"/>
                <a:gd name="connsiteX325" fmla="*/ 1008406 w 1886853"/>
                <a:gd name="connsiteY325" fmla="*/ 1119035 h 1539659"/>
                <a:gd name="connsiteX326" fmla="*/ 999643 w 1886853"/>
                <a:gd name="connsiteY326" fmla="*/ 1119035 h 1539659"/>
                <a:gd name="connsiteX327" fmla="*/ 998766 w 1886853"/>
                <a:gd name="connsiteY327" fmla="*/ 1122540 h 1539659"/>
                <a:gd name="connsiteX328" fmla="*/ 997890 w 1886853"/>
                <a:gd name="connsiteY328" fmla="*/ 1126045 h 1539659"/>
                <a:gd name="connsiteX329" fmla="*/ 985622 w 1886853"/>
                <a:gd name="connsiteY329" fmla="*/ 1134808 h 1539659"/>
                <a:gd name="connsiteX330" fmla="*/ 969848 w 1886853"/>
                <a:gd name="connsiteY330" fmla="*/ 1147077 h 1539659"/>
                <a:gd name="connsiteX331" fmla="*/ 968096 w 1886853"/>
                <a:gd name="connsiteY331" fmla="*/ 1150582 h 1539659"/>
                <a:gd name="connsiteX332" fmla="*/ 961085 w 1886853"/>
                <a:gd name="connsiteY332" fmla="*/ 1154087 h 1539659"/>
                <a:gd name="connsiteX333" fmla="*/ 955828 w 1886853"/>
                <a:gd name="connsiteY333" fmla="*/ 1159345 h 1539659"/>
                <a:gd name="connsiteX334" fmla="*/ 942683 w 1886853"/>
                <a:gd name="connsiteY334" fmla="*/ 1167232 h 1539659"/>
                <a:gd name="connsiteX335" fmla="*/ 933044 w 1886853"/>
                <a:gd name="connsiteY335" fmla="*/ 1180376 h 1539659"/>
                <a:gd name="connsiteX336" fmla="*/ 933044 w 1886853"/>
                <a:gd name="connsiteY336" fmla="*/ 1182129 h 1539659"/>
                <a:gd name="connsiteX337" fmla="*/ 933044 w 1886853"/>
                <a:gd name="connsiteY337" fmla="*/ 1185634 h 1539659"/>
                <a:gd name="connsiteX338" fmla="*/ 947065 w 1886853"/>
                <a:gd name="connsiteY338" fmla="*/ 1173366 h 1539659"/>
                <a:gd name="connsiteX339" fmla="*/ 950570 w 1886853"/>
                <a:gd name="connsiteY339" fmla="*/ 1176871 h 1539659"/>
                <a:gd name="connsiteX340" fmla="*/ 954952 w 1886853"/>
                <a:gd name="connsiteY340" fmla="*/ 1174242 h 1539659"/>
                <a:gd name="connsiteX341" fmla="*/ 957580 w 1886853"/>
                <a:gd name="connsiteY341" fmla="*/ 1169861 h 1539659"/>
                <a:gd name="connsiteX342" fmla="*/ 962838 w 1886853"/>
                <a:gd name="connsiteY342" fmla="*/ 1173366 h 1539659"/>
                <a:gd name="connsiteX343" fmla="*/ 957580 w 1886853"/>
                <a:gd name="connsiteY343" fmla="*/ 1180376 h 1539659"/>
                <a:gd name="connsiteX344" fmla="*/ 961085 w 1886853"/>
                <a:gd name="connsiteY344" fmla="*/ 1183005 h 1539659"/>
                <a:gd name="connsiteX345" fmla="*/ 964590 w 1886853"/>
                <a:gd name="connsiteY345" fmla="*/ 1183881 h 1539659"/>
                <a:gd name="connsiteX346" fmla="*/ 954075 w 1886853"/>
                <a:gd name="connsiteY346" fmla="*/ 1197902 h 1539659"/>
                <a:gd name="connsiteX347" fmla="*/ 955828 w 1886853"/>
                <a:gd name="connsiteY347" fmla="*/ 1203160 h 1539659"/>
                <a:gd name="connsiteX348" fmla="*/ 957580 w 1886853"/>
                <a:gd name="connsiteY348" fmla="*/ 1204912 h 1539659"/>
                <a:gd name="connsiteX349" fmla="*/ 954952 w 1886853"/>
                <a:gd name="connsiteY349" fmla="*/ 1211047 h 1539659"/>
                <a:gd name="connsiteX350" fmla="*/ 950570 w 1886853"/>
                <a:gd name="connsiteY350" fmla="*/ 1217181 h 1539659"/>
                <a:gd name="connsiteX351" fmla="*/ 945312 w 1886853"/>
                <a:gd name="connsiteY351" fmla="*/ 1217181 h 1539659"/>
                <a:gd name="connsiteX352" fmla="*/ 950570 w 1886853"/>
                <a:gd name="connsiteY352" fmla="*/ 1224191 h 1539659"/>
                <a:gd name="connsiteX353" fmla="*/ 947065 w 1886853"/>
                <a:gd name="connsiteY353" fmla="*/ 1229449 h 1539659"/>
                <a:gd name="connsiteX354" fmla="*/ 945312 w 1886853"/>
                <a:gd name="connsiteY354" fmla="*/ 1225944 h 1539659"/>
                <a:gd name="connsiteX355" fmla="*/ 941807 w 1886853"/>
                <a:gd name="connsiteY355" fmla="*/ 1222438 h 1539659"/>
                <a:gd name="connsiteX356" fmla="*/ 931291 w 1886853"/>
                <a:gd name="connsiteY356" fmla="*/ 1222438 h 1539659"/>
                <a:gd name="connsiteX357" fmla="*/ 934796 w 1886853"/>
                <a:gd name="connsiteY357" fmla="*/ 1231202 h 1539659"/>
                <a:gd name="connsiteX358" fmla="*/ 938302 w 1886853"/>
                <a:gd name="connsiteY358" fmla="*/ 1232954 h 1539659"/>
                <a:gd name="connsiteX359" fmla="*/ 957580 w 1886853"/>
                <a:gd name="connsiteY359" fmla="*/ 1243470 h 1539659"/>
                <a:gd name="connsiteX360" fmla="*/ 978612 w 1886853"/>
                <a:gd name="connsiteY360" fmla="*/ 1260996 h 1539659"/>
                <a:gd name="connsiteX361" fmla="*/ 1008406 w 1886853"/>
                <a:gd name="connsiteY361" fmla="*/ 1278522 h 1539659"/>
                <a:gd name="connsiteX362" fmla="*/ 1011911 w 1886853"/>
                <a:gd name="connsiteY362" fmla="*/ 1278522 h 1539659"/>
                <a:gd name="connsiteX363" fmla="*/ 1008406 w 1886853"/>
                <a:gd name="connsiteY363" fmla="*/ 1275016 h 1539659"/>
                <a:gd name="connsiteX364" fmla="*/ 1006653 w 1886853"/>
                <a:gd name="connsiteY364" fmla="*/ 1269759 h 1539659"/>
                <a:gd name="connsiteX365" fmla="*/ 996137 w 1886853"/>
                <a:gd name="connsiteY365" fmla="*/ 1262748 h 1539659"/>
                <a:gd name="connsiteX366" fmla="*/ 987375 w 1886853"/>
                <a:gd name="connsiteY366" fmla="*/ 1255738 h 1539659"/>
                <a:gd name="connsiteX367" fmla="*/ 978612 w 1886853"/>
                <a:gd name="connsiteY367" fmla="*/ 1249604 h 1539659"/>
                <a:gd name="connsiteX368" fmla="*/ 971601 w 1886853"/>
                <a:gd name="connsiteY368" fmla="*/ 1239965 h 1539659"/>
                <a:gd name="connsiteX369" fmla="*/ 970725 w 1886853"/>
                <a:gd name="connsiteY369" fmla="*/ 1238212 h 1539659"/>
                <a:gd name="connsiteX370" fmla="*/ 969848 w 1886853"/>
                <a:gd name="connsiteY370" fmla="*/ 1236459 h 1539659"/>
                <a:gd name="connsiteX371" fmla="*/ 964590 w 1886853"/>
                <a:gd name="connsiteY371" fmla="*/ 1231202 h 1539659"/>
                <a:gd name="connsiteX372" fmla="*/ 969848 w 1886853"/>
                <a:gd name="connsiteY372" fmla="*/ 1234707 h 1539659"/>
                <a:gd name="connsiteX373" fmla="*/ 971601 w 1886853"/>
                <a:gd name="connsiteY373" fmla="*/ 1236459 h 1539659"/>
                <a:gd name="connsiteX374" fmla="*/ 973354 w 1886853"/>
                <a:gd name="connsiteY374" fmla="*/ 1236459 h 1539659"/>
                <a:gd name="connsiteX375" fmla="*/ 971601 w 1886853"/>
                <a:gd name="connsiteY375" fmla="*/ 1234707 h 1539659"/>
                <a:gd name="connsiteX376" fmla="*/ 969848 w 1886853"/>
                <a:gd name="connsiteY376" fmla="*/ 1234707 h 1539659"/>
                <a:gd name="connsiteX377" fmla="*/ 969848 w 1886853"/>
                <a:gd name="connsiteY377" fmla="*/ 1229449 h 1539659"/>
                <a:gd name="connsiteX378" fmla="*/ 968096 w 1886853"/>
                <a:gd name="connsiteY378" fmla="*/ 1227696 h 1539659"/>
                <a:gd name="connsiteX379" fmla="*/ 964590 w 1886853"/>
                <a:gd name="connsiteY379" fmla="*/ 1225944 h 1539659"/>
                <a:gd name="connsiteX380" fmla="*/ 969848 w 1886853"/>
                <a:gd name="connsiteY380" fmla="*/ 1227696 h 1539659"/>
                <a:gd name="connsiteX381" fmla="*/ 975106 w 1886853"/>
                <a:gd name="connsiteY381" fmla="*/ 1232954 h 1539659"/>
                <a:gd name="connsiteX382" fmla="*/ 982117 w 1886853"/>
                <a:gd name="connsiteY382" fmla="*/ 1232954 h 1539659"/>
                <a:gd name="connsiteX383" fmla="*/ 986498 w 1886853"/>
                <a:gd name="connsiteY383" fmla="*/ 1232078 h 1539659"/>
                <a:gd name="connsiteX384" fmla="*/ 992632 w 1886853"/>
                <a:gd name="connsiteY384" fmla="*/ 1236459 h 1539659"/>
                <a:gd name="connsiteX385" fmla="*/ 989127 w 1886853"/>
                <a:gd name="connsiteY385" fmla="*/ 1236459 h 1539659"/>
                <a:gd name="connsiteX386" fmla="*/ 983870 w 1886853"/>
                <a:gd name="connsiteY386" fmla="*/ 1236459 h 1539659"/>
                <a:gd name="connsiteX387" fmla="*/ 983870 w 1886853"/>
                <a:gd name="connsiteY387" fmla="*/ 1238212 h 1539659"/>
                <a:gd name="connsiteX388" fmla="*/ 985622 w 1886853"/>
                <a:gd name="connsiteY388" fmla="*/ 1239965 h 1539659"/>
                <a:gd name="connsiteX389" fmla="*/ 996137 w 1886853"/>
                <a:gd name="connsiteY389" fmla="*/ 1241717 h 1539659"/>
                <a:gd name="connsiteX390" fmla="*/ 996137 w 1886853"/>
                <a:gd name="connsiteY390" fmla="*/ 1245222 h 1539659"/>
                <a:gd name="connsiteX391" fmla="*/ 999643 w 1886853"/>
                <a:gd name="connsiteY391" fmla="*/ 1253985 h 1539659"/>
                <a:gd name="connsiteX392" fmla="*/ 1010158 w 1886853"/>
                <a:gd name="connsiteY392" fmla="*/ 1259243 h 1539659"/>
                <a:gd name="connsiteX393" fmla="*/ 1013664 w 1886853"/>
                <a:gd name="connsiteY393" fmla="*/ 1259243 h 1539659"/>
                <a:gd name="connsiteX394" fmla="*/ 996137 w 1886853"/>
                <a:gd name="connsiteY394" fmla="*/ 1245222 h 1539659"/>
                <a:gd name="connsiteX395" fmla="*/ 1011911 w 1886853"/>
                <a:gd name="connsiteY395" fmla="*/ 1252233 h 1539659"/>
                <a:gd name="connsiteX396" fmla="*/ 1018921 w 1886853"/>
                <a:gd name="connsiteY396" fmla="*/ 1255738 h 1539659"/>
                <a:gd name="connsiteX397" fmla="*/ 1018921 w 1886853"/>
                <a:gd name="connsiteY397" fmla="*/ 1252233 h 1539659"/>
                <a:gd name="connsiteX398" fmla="*/ 1031189 w 1886853"/>
                <a:gd name="connsiteY398" fmla="*/ 1257490 h 1539659"/>
                <a:gd name="connsiteX399" fmla="*/ 1082015 w 1886853"/>
                <a:gd name="connsiteY399" fmla="*/ 1269759 h 1539659"/>
                <a:gd name="connsiteX400" fmla="*/ 1085520 w 1886853"/>
                <a:gd name="connsiteY400" fmla="*/ 1268006 h 1539659"/>
                <a:gd name="connsiteX401" fmla="*/ 1080262 w 1886853"/>
                <a:gd name="connsiteY401" fmla="*/ 1264501 h 1539659"/>
                <a:gd name="connsiteX402" fmla="*/ 1078510 w 1886853"/>
                <a:gd name="connsiteY402" fmla="*/ 1260996 h 1539659"/>
                <a:gd name="connsiteX403" fmla="*/ 1085520 w 1886853"/>
                <a:gd name="connsiteY403" fmla="*/ 1259243 h 1539659"/>
                <a:gd name="connsiteX404" fmla="*/ 1089025 w 1886853"/>
                <a:gd name="connsiteY404" fmla="*/ 1245222 h 1539659"/>
                <a:gd name="connsiteX405" fmla="*/ 1088149 w 1886853"/>
                <a:gd name="connsiteY405" fmla="*/ 1223315 h 1539659"/>
                <a:gd name="connsiteX406" fmla="*/ 1089025 w 1886853"/>
                <a:gd name="connsiteY406" fmla="*/ 1206665 h 1539659"/>
                <a:gd name="connsiteX407" fmla="*/ 1092530 w 1886853"/>
                <a:gd name="connsiteY407" fmla="*/ 1189139 h 1539659"/>
                <a:gd name="connsiteX408" fmla="*/ 1092530 w 1886853"/>
                <a:gd name="connsiteY408" fmla="*/ 1185634 h 1539659"/>
                <a:gd name="connsiteX409" fmla="*/ 1094283 w 1886853"/>
                <a:gd name="connsiteY409" fmla="*/ 1161097 h 1539659"/>
                <a:gd name="connsiteX410" fmla="*/ 1096036 w 1886853"/>
                <a:gd name="connsiteY410" fmla="*/ 1159345 h 1539659"/>
                <a:gd name="connsiteX411" fmla="*/ 1098665 w 1886853"/>
                <a:gd name="connsiteY411" fmla="*/ 1173366 h 1539659"/>
                <a:gd name="connsiteX412" fmla="*/ 1099071 w 1886853"/>
                <a:gd name="connsiteY412" fmla="*/ 1182308 h 1539659"/>
                <a:gd name="connsiteX413" fmla="*/ 1099103 w 1886853"/>
                <a:gd name="connsiteY413" fmla="*/ 1179938 h 1539659"/>
                <a:gd name="connsiteX414" fmla="*/ 1099514 w 1886853"/>
                <a:gd name="connsiteY414" fmla="*/ 1096552 h 1539659"/>
                <a:gd name="connsiteX415" fmla="*/ 1099522 w 1886853"/>
                <a:gd name="connsiteY415" fmla="*/ 1085892 h 1539659"/>
                <a:gd name="connsiteX416" fmla="*/ 1098665 w 1886853"/>
                <a:gd name="connsiteY416" fmla="*/ 1092746 h 1539659"/>
                <a:gd name="connsiteX417" fmla="*/ 1097788 w 1886853"/>
                <a:gd name="connsiteY417" fmla="*/ 1098004 h 1539659"/>
                <a:gd name="connsiteX418" fmla="*/ 1096036 w 1886853"/>
                <a:gd name="connsiteY418" fmla="*/ 1105014 h 1539659"/>
                <a:gd name="connsiteX419" fmla="*/ 1091654 w 1886853"/>
                <a:gd name="connsiteY419" fmla="*/ 1081354 h 1539659"/>
                <a:gd name="connsiteX420" fmla="*/ 1090778 w 1886853"/>
                <a:gd name="connsiteY420" fmla="*/ 1061199 h 1539659"/>
                <a:gd name="connsiteX421" fmla="*/ 1085520 w 1886853"/>
                <a:gd name="connsiteY421" fmla="*/ 1061199 h 1539659"/>
                <a:gd name="connsiteX422" fmla="*/ 707914 w 1886853"/>
                <a:gd name="connsiteY422" fmla="*/ 1000018 h 1539659"/>
                <a:gd name="connsiteX423" fmla="*/ 699948 w 1886853"/>
                <a:gd name="connsiteY423" fmla="*/ 1001611 h 1539659"/>
                <a:gd name="connsiteX424" fmla="*/ 699072 w 1886853"/>
                <a:gd name="connsiteY424" fmla="*/ 1009498 h 1539659"/>
                <a:gd name="connsiteX425" fmla="*/ 694690 w 1886853"/>
                <a:gd name="connsiteY425" fmla="*/ 1013879 h 1539659"/>
                <a:gd name="connsiteX426" fmla="*/ 707835 w 1886853"/>
                <a:gd name="connsiteY426" fmla="*/ 1004240 h 1539659"/>
                <a:gd name="connsiteX427" fmla="*/ 709335 w 1886853"/>
                <a:gd name="connsiteY427" fmla="*/ 1002859 h 1539659"/>
                <a:gd name="connsiteX428" fmla="*/ 707914 w 1886853"/>
                <a:gd name="connsiteY428" fmla="*/ 1000018 h 1539659"/>
                <a:gd name="connsiteX429" fmla="*/ 950570 w 1886853"/>
                <a:gd name="connsiteY429" fmla="*/ 982332 h 1539659"/>
                <a:gd name="connsiteX430" fmla="*/ 926910 w 1886853"/>
                <a:gd name="connsiteY430" fmla="*/ 991972 h 1539659"/>
                <a:gd name="connsiteX431" fmla="*/ 901497 w 1886853"/>
                <a:gd name="connsiteY431" fmla="*/ 1005116 h 1539659"/>
                <a:gd name="connsiteX432" fmla="*/ 885724 w 1886853"/>
                <a:gd name="connsiteY432" fmla="*/ 1017384 h 1539659"/>
                <a:gd name="connsiteX433" fmla="*/ 880466 w 1886853"/>
                <a:gd name="connsiteY433" fmla="*/ 1024395 h 1539659"/>
                <a:gd name="connsiteX434" fmla="*/ 871703 w 1886853"/>
                <a:gd name="connsiteY434" fmla="*/ 1043673 h 1539659"/>
                <a:gd name="connsiteX435" fmla="*/ 866445 w 1886853"/>
                <a:gd name="connsiteY435" fmla="*/ 1045426 h 1539659"/>
                <a:gd name="connsiteX436" fmla="*/ 822630 w 1886853"/>
                <a:gd name="connsiteY436" fmla="*/ 1066457 h 1539659"/>
                <a:gd name="connsiteX437" fmla="*/ 818249 w 1886853"/>
                <a:gd name="connsiteY437" fmla="*/ 1067333 h 1539659"/>
                <a:gd name="connsiteX438" fmla="*/ 812114 w 1886853"/>
                <a:gd name="connsiteY438" fmla="*/ 1066457 h 1539659"/>
                <a:gd name="connsiteX439" fmla="*/ 798094 w 1886853"/>
                <a:gd name="connsiteY439" fmla="*/ 1062952 h 1539659"/>
                <a:gd name="connsiteX440" fmla="*/ 791083 w 1886853"/>
                <a:gd name="connsiteY440" fmla="*/ 1064704 h 1539659"/>
                <a:gd name="connsiteX441" fmla="*/ 770052 w 1886853"/>
                <a:gd name="connsiteY441" fmla="*/ 1057694 h 1539659"/>
                <a:gd name="connsiteX442" fmla="*/ 763042 w 1886853"/>
                <a:gd name="connsiteY442" fmla="*/ 1056818 h 1539659"/>
                <a:gd name="connsiteX443" fmla="*/ 756031 w 1886853"/>
                <a:gd name="connsiteY443" fmla="*/ 1057694 h 1539659"/>
                <a:gd name="connsiteX444" fmla="*/ 755155 w 1886853"/>
                <a:gd name="connsiteY444" fmla="*/ 1056818 h 1539659"/>
                <a:gd name="connsiteX445" fmla="*/ 754279 w 1886853"/>
                <a:gd name="connsiteY445" fmla="*/ 1055941 h 1539659"/>
                <a:gd name="connsiteX446" fmla="*/ 742010 w 1886853"/>
                <a:gd name="connsiteY446" fmla="*/ 1048055 h 1539659"/>
                <a:gd name="connsiteX447" fmla="*/ 729743 w 1886853"/>
                <a:gd name="connsiteY447" fmla="*/ 1036663 h 1539659"/>
                <a:gd name="connsiteX448" fmla="*/ 717474 w 1886853"/>
                <a:gd name="connsiteY448" fmla="*/ 1020890 h 1539659"/>
                <a:gd name="connsiteX449" fmla="*/ 713969 w 1886853"/>
                <a:gd name="connsiteY449" fmla="*/ 1019137 h 1539659"/>
                <a:gd name="connsiteX450" fmla="*/ 712085 w 1886853"/>
                <a:gd name="connsiteY450" fmla="*/ 1011601 h 1539659"/>
                <a:gd name="connsiteX451" fmla="*/ 708711 w 1886853"/>
                <a:gd name="connsiteY451" fmla="*/ 1017384 h 1539659"/>
                <a:gd name="connsiteX452" fmla="*/ 694690 w 1886853"/>
                <a:gd name="connsiteY452" fmla="*/ 1031405 h 1539659"/>
                <a:gd name="connsiteX453" fmla="*/ 693814 w 1886853"/>
                <a:gd name="connsiteY453" fmla="*/ 1031405 h 1539659"/>
                <a:gd name="connsiteX454" fmla="*/ 692938 w 1886853"/>
                <a:gd name="connsiteY454" fmla="*/ 1031405 h 1539659"/>
                <a:gd name="connsiteX455" fmla="*/ 679793 w 1886853"/>
                <a:gd name="connsiteY455" fmla="*/ 1049807 h 1539659"/>
                <a:gd name="connsiteX456" fmla="*/ 664896 w 1886853"/>
                <a:gd name="connsiteY456" fmla="*/ 1069962 h 1539659"/>
                <a:gd name="connsiteX457" fmla="*/ 659638 w 1886853"/>
                <a:gd name="connsiteY457" fmla="*/ 1075220 h 1539659"/>
                <a:gd name="connsiteX458" fmla="*/ 640360 w 1886853"/>
                <a:gd name="connsiteY458" fmla="*/ 1101509 h 1539659"/>
                <a:gd name="connsiteX459" fmla="*/ 645618 w 1886853"/>
                <a:gd name="connsiteY459" fmla="*/ 1105014 h 1539659"/>
                <a:gd name="connsiteX460" fmla="*/ 645618 w 1886853"/>
                <a:gd name="connsiteY460" fmla="*/ 1106767 h 1539659"/>
                <a:gd name="connsiteX461" fmla="*/ 649123 w 1886853"/>
                <a:gd name="connsiteY461" fmla="*/ 1103262 h 1539659"/>
                <a:gd name="connsiteX462" fmla="*/ 670154 w 1886853"/>
                <a:gd name="connsiteY462" fmla="*/ 1076973 h 1539659"/>
                <a:gd name="connsiteX463" fmla="*/ 675412 w 1886853"/>
                <a:gd name="connsiteY463" fmla="*/ 1076973 h 1539659"/>
                <a:gd name="connsiteX464" fmla="*/ 664896 w 1886853"/>
                <a:gd name="connsiteY464" fmla="*/ 1089241 h 1539659"/>
                <a:gd name="connsiteX465" fmla="*/ 663144 w 1886853"/>
                <a:gd name="connsiteY465" fmla="*/ 1096251 h 1539659"/>
                <a:gd name="connsiteX466" fmla="*/ 657886 w 1886853"/>
                <a:gd name="connsiteY466" fmla="*/ 1103262 h 1539659"/>
                <a:gd name="connsiteX467" fmla="*/ 658762 w 1886853"/>
                <a:gd name="connsiteY467" fmla="*/ 1106767 h 1539659"/>
                <a:gd name="connsiteX468" fmla="*/ 657886 w 1886853"/>
                <a:gd name="connsiteY468" fmla="*/ 1108519 h 1539659"/>
                <a:gd name="connsiteX469" fmla="*/ 653504 w 1886853"/>
                <a:gd name="connsiteY469" fmla="*/ 1111148 h 1539659"/>
                <a:gd name="connsiteX470" fmla="*/ 649123 w 1886853"/>
                <a:gd name="connsiteY470" fmla="*/ 1113777 h 1539659"/>
                <a:gd name="connsiteX471" fmla="*/ 650875 w 1886853"/>
                <a:gd name="connsiteY471" fmla="*/ 1119035 h 1539659"/>
                <a:gd name="connsiteX472" fmla="*/ 645618 w 1886853"/>
                <a:gd name="connsiteY472" fmla="*/ 1129551 h 1539659"/>
                <a:gd name="connsiteX473" fmla="*/ 643865 w 1886853"/>
                <a:gd name="connsiteY473" fmla="*/ 1122540 h 1539659"/>
                <a:gd name="connsiteX474" fmla="*/ 637731 w 1886853"/>
                <a:gd name="connsiteY474" fmla="*/ 1131303 h 1539659"/>
                <a:gd name="connsiteX475" fmla="*/ 633349 w 1886853"/>
                <a:gd name="connsiteY475" fmla="*/ 1141819 h 1539659"/>
                <a:gd name="connsiteX476" fmla="*/ 631597 w 1886853"/>
                <a:gd name="connsiteY476" fmla="*/ 1145324 h 1539659"/>
                <a:gd name="connsiteX477" fmla="*/ 628091 w 1886853"/>
                <a:gd name="connsiteY477" fmla="*/ 1147077 h 1539659"/>
                <a:gd name="connsiteX478" fmla="*/ 624586 w 1886853"/>
                <a:gd name="connsiteY478" fmla="*/ 1150582 h 1539659"/>
                <a:gd name="connsiteX479" fmla="*/ 621957 w 1886853"/>
                <a:gd name="connsiteY479" fmla="*/ 1151458 h 1539659"/>
                <a:gd name="connsiteX480" fmla="*/ 617576 w 1886853"/>
                <a:gd name="connsiteY480" fmla="*/ 1152334 h 1539659"/>
                <a:gd name="connsiteX481" fmla="*/ 615823 w 1886853"/>
                <a:gd name="connsiteY481" fmla="*/ 1157592 h 1539659"/>
                <a:gd name="connsiteX482" fmla="*/ 629844 w 1886853"/>
                <a:gd name="connsiteY482" fmla="*/ 1152334 h 1539659"/>
                <a:gd name="connsiteX483" fmla="*/ 638607 w 1886853"/>
                <a:gd name="connsiteY483" fmla="*/ 1147077 h 1539659"/>
                <a:gd name="connsiteX484" fmla="*/ 640360 w 1886853"/>
                <a:gd name="connsiteY484" fmla="*/ 1143571 h 1539659"/>
                <a:gd name="connsiteX485" fmla="*/ 649999 w 1886853"/>
                <a:gd name="connsiteY485" fmla="*/ 1139190 h 1539659"/>
                <a:gd name="connsiteX486" fmla="*/ 657886 w 1886853"/>
                <a:gd name="connsiteY486" fmla="*/ 1131303 h 1539659"/>
                <a:gd name="connsiteX487" fmla="*/ 664896 w 1886853"/>
                <a:gd name="connsiteY487" fmla="*/ 1119035 h 1539659"/>
                <a:gd name="connsiteX488" fmla="*/ 670154 w 1886853"/>
                <a:gd name="connsiteY488" fmla="*/ 1119035 h 1539659"/>
                <a:gd name="connsiteX489" fmla="*/ 664896 w 1886853"/>
                <a:gd name="connsiteY489" fmla="*/ 1129551 h 1539659"/>
                <a:gd name="connsiteX490" fmla="*/ 655257 w 1886853"/>
                <a:gd name="connsiteY490" fmla="*/ 1140066 h 1539659"/>
                <a:gd name="connsiteX491" fmla="*/ 653459 w 1886853"/>
                <a:gd name="connsiteY491" fmla="*/ 1142816 h 1539659"/>
                <a:gd name="connsiteX492" fmla="*/ 661391 w 1886853"/>
                <a:gd name="connsiteY492" fmla="*/ 1152334 h 1539659"/>
                <a:gd name="connsiteX493" fmla="*/ 663144 w 1886853"/>
                <a:gd name="connsiteY493" fmla="*/ 1154087 h 1539659"/>
                <a:gd name="connsiteX494" fmla="*/ 663144 w 1886853"/>
                <a:gd name="connsiteY494" fmla="*/ 1157592 h 1539659"/>
                <a:gd name="connsiteX495" fmla="*/ 664896 w 1886853"/>
                <a:gd name="connsiteY495" fmla="*/ 1157592 h 1539659"/>
                <a:gd name="connsiteX496" fmla="*/ 664896 w 1886853"/>
                <a:gd name="connsiteY496" fmla="*/ 1155840 h 1539659"/>
                <a:gd name="connsiteX497" fmla="*/ 664020 w 1886853"/>
                <a:gd name="connsiteY497" fmla="*/ 1154963 h 1539659"/>
                <a:gd name="connsiteX498" fmla="*/ 663144 w 1886853"/>
                <a:gd name="connsiteY498" fmla="*/ 1154087 h 1539659"/>
                <a:gd name="connsiteX499" fmla="*/ 662267 w 1886853"/>
                <a:gd name="connsiteY499" fmla="*/ 1147953 h 1539659"/>
                <a:gd name="connsiteX500" fmla="*/ 663144 w 1886853"/>
                <a:gd name="connsiteY500" fmla="*/ 1140066 h 1539659"/>
                <a:gd name="connsiteX501" fmla="*/ 665773 w 1886853"/>
                <a:gd name="connsiteY501" fmla="*/ 1141819 h 1539659"/>
                <a:gd name="connsiteX502" fmla="*/ 668402 w 1886853"/>
                <a:gd name="connsiteY502" fmla="*/ 1143571 h 1539659"/>
                <a:gd name="connsiteX503" fmla="*/ 671907 w 1886853"/>
                <a:gd name="connsiteY503" fmla="*/ 1147077 h 1539659"/>
                <a:gd name="connsiteX504" fmla="*/ 673659 w 1886853"/>
                <a:gd name="connsiteY504" fmla="*/ 1133056 h 1539659"/>
                <a:gd name="connsiteX505" fmla="*/ 677164 w 1886853"/>
                <a:gd name="connsiteY505" fmla="*/ 1123417 h 1539659"/>
                <a:gd name="connsiteX506" fmla="*/ 680669 w 1886853"/>
                <a:gd name="connsiteY506" fmla="*/ 1113777 h 1539659"/>
                <a:gd name="connsiteX507" fmla="*/ 684174 w 1886853"/>
                <a:gd name="connsiteY507" fmla="*/ 1117282 h 1539659"/>
                <a:gd name="connsiteX508" fmla="*/ 685927 w 1886853"/>
                <a:gd name="connsiteY508" fmla="*/ 1127798 h 1539659"/>
                <a:gd name="connsiteX509" fmla="*/ 698196 w 1886853"/>
                <a:gd name="connsiteY509" fmla="*/ 1164603 h 1539659"/>
                <a:gd name="connsiteX510" fmla="*/ 703454 w 1886853"/>
                <a:gd name="connsiteY510" fmla="*/ 1169861 h 1539659"/>
                <a:gd name="connsiteX511" fmla="*/ 712216 w 1886853"/>
                <a:gd name="connsiteY511" fmla="*/ 1176871 h 1539659"/>
                <a:gd name="connsiteX512" fmla="*/ 724485 w 1886853"/>
                <a:gd name="connsiteY512" fmla="*/ 1182129 h 1539659"/>
                <a:gd name="connsiteX513" fmla="*/ 729743 w 1886853"/>
                <a:gd name="connsiteY513" fmla="*/ 1185634 h 1539659"/>
                <a:gd name="connsiteX514" fmla="*/ 735000 w 1886853"/>
                <a:gd name="connsiteY514" fmla="*/ 1187386 h 1539659"/>
                <a:gd name="connsiteX515" fmla="*/ 743763 w 1886853"/>
                <a:gd name="connsiteY515" fmla="*/ 1186510 h 1539659"/>
                <a:gd name="connsiteX516" fmla="*/ 752526 w 1886853"/>
                <a:gd name="connsiteY516" fmla="*/ 1185634 h 1539659"/>
                <a:gd name="connsiteX517" fmla="*/ 754812 w 1886853"/>
                <a:gd name="connsiteY517" fmla="*/ 1184110 h 1539659"/>
                <a:gd name="connsiteX518" fmla="*/ 752088 w 1886853"/>
                <a:gd name="connsiteY518" fmla="*/ 1184319 h 1539659"/>
                <a:gd name="connsiteX519" fmla="*/ 745515 w 1886853"/>
                <a:gd name="connsiteY519" fmla="*/ 1182129 h 1539659"/>
                <a:gd name="connsiteX520" fmla="*/ 740258 w 1886853"/>
                <a:gd name="connsiteY520" fmla="*/ 1176871 h 1539659"/>
                <a:gd name="connsiteX521" fmla="*/ 761289 w 1886853"/>
                <a:gd name="connsiteY521" fmla="*/ 1168108 h 1539659"/>
                <a:gd name="connsiteX522" fmla="*/ 764795 w 1886853"/>
                <a:gd name="connsiteY522" fmla="*/ 1166355 h 1539659"/>
                <a:gd name="connsiteX523" fmla="*/ 778815 w 1886853"/>
                <a:gd name="connsiteY523" fmla="*/ 1155840 h 1539659"/>
                <a:gd name="connsiteX524" fmla="*/ 791083 w 1886853"/>
                <a:gd name="connsiteY524" fmla="*/ 1155840 h 1539659"/>
                <a:gd name="connsiteX525" fmla="*/ 796341 w 1886853"/>
                <a:gd name="connsiteY525" fmla="*/ 1163726 h 1539659"/>
                <a:gd name="connsiteX526" fmla="*/ 798094 w 1886853"/>
                <a:gd name="connsiteY526" fmla="*/ 1173366 h 1539659"/>
                <a:gd name="connsiteX527" fmla="*/ 787578 w 1886853"/>
                <a:gd name="connsiteY527" fmla="*/ 1183881 h 1539659"/>
                <a:gd name="connsiteX528" fmla="*/ 784073 w 1886853"/>
                <a:gd name="connsiteY528" fmla="*/ 1185634 h 1539659"/>
                <a:gd name="connsiteX529" fmla="*/ 773557 w 1886853"/>
                <a:gd name="connsiteY529" fmla="*/ 1194397 h 1539659"/>
                <a:gd name="connsiteX530" fmla="*/ 749021 w 1886853"/>
                <a:gd name="connsiteY530" fmla="*/ 1192644 h 1539659"/>
                <a:gd name="connsiteX531" fmla="*/ 745515 w 1886853"/>
                <a:gd name="connsiteY531" fmla="*/ 1197902 h 1539659"/>
                <a:gd name="connsiteX532" fmla="*/ 749021 w 1886853"/>
                <a:gd name="connsiteY532" fmla="*/ 1198778 h 1539659"/>
                <a:gd name="connsiteX533" fmla="*/ 750773 w 1886853"/>
                <a:gd name="connsiteY533" fmla="*/ 1201407 h 1539659"/>
                <a:gd name="connsiteX534" fmla="*/ 752526 w 1886853"/>
                <a:gd name="connsiteY534" fmla="*/ 1208418 h 1539659"/>
                <a:gd name="connsiteX535" fmla="*/ 759537 w 1886853"/>
                <a:gd name="connsiteY535" fmla="*/ 1207541 h 1539659"/>
                <a:gd name="connsiteX536" fmla="*/ 766547 w 1886853"/>
                <a:gd name="connsiteY536" fmla="*/ 1203160 h 1539659"/>
                <a:gd name="connsiteX537" fmla="*/ 766547 w 1886853"/>
                <a:gd name="connsiteY537" fmla="*/ 1204912 h 1539659"/>
                <a:gd name="connsiteX538" fmla="*/ 775310 w 1886853"/>
                <a:gd name="connsiteY538" fmla="*/ 1201407 h 1539659"/>
                <a:gd name="connsiteX539" fmla="*/ 787578 w 1886853"/>
                <a:gd name="connsiteY539" fmla="*/ 1192644 h 1539659"/>
                <a:gd name="connsiteX540" fmla="*/ 793712 w 1886853"/>
                <a:gd name="connsiteY540" fmla="*/ 1187386 h 1539659"/>
                <a:gd name="connsiteX541" fmla="*/ 798094 w 1886853"/>
                <a:gd name="connsiteY541" fmla="*/ 1183881 h 1539659"/>
                <a:gd name="connsiteX542" fmla="*/ 803351 w 1886853"/>
                <a:gd name="connsiteY542" fmla="*/ 1178623 h 1539659"/>
                <a:gd name="connsiteX543" fmla="*/ 805104 w 1886853"/>
                <a:gd name="connsiteY543" fmla="*/ 1174242 h 1539659"/>
                <a:gd name="connsiteX544" fmla="*/ 810362 w 1886853"/>
                <a:gd name="connsiteY544" fmla="*/ 1173366 h 1539659"/>
                <a:gd name="connsiteX545" fmla="*/ 808609 w 1886853"/>
                <a:gd name="connsiteY545" fmla="*/ 1180376 h 1539659"/>
                <a:gd name="connsiteX546" fmla="*/ 811238 w 1886853"/>
                <a:gd name="connsiteY546" fmla="*/ 1181252 h 1539659"/>
                <a:gd name="connsiteX547" fmla="*/ 812114 w 1886853"/>
                <a:gd name="connsiteY547" fmla="*/ 1178623 h 1539659"/>
                <a:gd name="connsiteX548" fmla="*/ 815620 w 1886853"/>
                <a:gd name="connsiteY548" fmla="*/ 1166355 h 1539659"/>
                <a:gd name="connsiteX549" fmla="*/ 806857 w 1886853"/>
                <a:gd name="connsiteY549" fmla="*/ 1166355 h 1539659"/>
                <a:gd name="connsiteX550" fmla="*/ 817372 w 1886853"/>
                <a:gd name="connsiteY550" fmla="*/ 1153211 h 1539659"/>
                <a:gd name="connsiteX551" fmla="*/ 829641 w 1886853"/>
                <a:gd name="connsiteY551" fmla="*/ 1145324 h 1539659"/>
                <a:gd name="connsiteX552" fmla="*/ 824383 w 1886853"/>
                <a:gd name="connsiteY552" fmla="*/ 1143571 h 1539659"/>
                <a:gd name="connsiteX553" fmla="*/ 822630 w 1886853"/>
                <a:gd name="connsiteY553" fmla="*/ 1138314 h 1539659"/>
                <a:gd name="connsiteX554" fmla="*/ 834898 w 1886853"/>
                <a:gd name="connsiteY554" fmla="*/ 1127798 h 1539659"/>
                <a:gd name="connsiteX555" fmla="*/ 840156 w 1886853"/>
                <a:gd name="connsiteY555" fmla="*/ 1122540 h 1539659"/>
                <a:gd name="connsiteX556" fmla="*/ 840156 w 1886853"/>
                <a:gd name="connsiteY556" fmla="*/ 1117282 h 1539659"/>
                <a:gd name="connsiteX557" fmla="*/ 831393 w 1886853"/>
                <a:gd name="connsiteY557" fmla="*/ 1120788 h 1539659"/>
                <a:gd name="connsiteX558" fmla="*/ 824383 w 1886853"/>
                <a:gd name="connsiteY558" fmla="*/ 1120788 h 1539659"/>
                <a:gd name="connsiteX559" fmla="*/ 829641 w 1886853"/>
                <a:gd name="connsiteY559" fmla="*/ 1112901 h 1539659"/>
                <a:gd name="connsiteX560" fmla="*/ 838403 w 1886853"/>
                <a:gd name="connsiteY560" fmla="*/ 1106767 h 1539659"/>
                <a:gd name="connsiteX561" fmla="*/ 855930 w 1886853"/>
                <a:gd name="connsiteY561" fmla="*/ 1094499 h 1539659"/>
                <a:gd name="connsiteX562" fmla="*/ 868198 w 1886853"/>
                <a:gd name="connsiteY562" fmla="*/ 1083983 h 1539659"/>
                <a:gd name="connsiteX563" fmla="*/ 903249 w 1886853"/>
                <a:gd name="connsiteY563" fmla="*/ 1045426 h 1539659"/>
                <a:gd name="connsiteX564" fmla="*/ 913765 w 1886853"/>
                <a:gd name="connsiteY564" fmla="*/ 1033158 h 1539659"/>
                <a:gd name="connsiteX565" fmla="*/ 926034 w 1886853"/>
                <a:gd name="connsiteY565" fmla="*/ 1019137 h 1539659"/>
                <a:gd name="connsiteX566" fmla="*/ 936549 w 1886853"/>
                <a:gd name="connsiteY566" fmla="*/ 1003363 h 1539659"/>
                <a:gd name="connsiteX567" fmla="*/ 948818 w 1886853"/>
                <a:gd name="connsiteY567" fmla="*/ 985837 h 1539659"/>
                <a:gd name="connsiteX568" fmla="*/ 948818 w 1886853"/>
                <a:gd name="connsiteY568" fmla="*/ 984085 h 1539659"/>
                <a:gd name="connsiteX569" fmla="*/ 950570 w 1886853"/>
                <a:gd name="connsiteY569" fmla="*/ 982332 h 1539659"/>
                <a:gd name="connsiteX570" fmla="*/ 1304595 w 1886853"/>
                <a:gd name="connsiteY570" fmla="*/ 915734 h 1539659"/>
                <a:gd name="connsiteX571" fmla="*/ 1304595 w 1886853"/>
                <a:gd name="connsiteY571" fmla="*/ 917486 h 1539659"/>
                <a:gd name="connsiteX572" fmla="*/ 1316863 w 1886853"/>
                <a:gd name="connsiteY572" fmla="*/ 917486 h 1539659"/>
                <a:gd name="connsiteX573" fmla="*/ 1322121 w 1886853"/>
                <a:gd name="connsiteY573" fmla="*/ 920991 h 1539659"/>
                <a:gd name="connsiteX574" fmla="*/ 1332637 w 1886853"/>
                <a:gd name="connsiteY574" fmla="*/ 926249 h 1539659"/>
                <a:gd name="connsiteX575" fmla="*/ 1360679 w 1886853"/>
                <a:gd name="connsiteY575" fmla="*/ 938517 h 1539659"/>
                <a:gd name="connsiteX576" fmla="*/ 1367689 w 1886853"/>
                <a:gd name="connsiteY576" fmla="*/ 938517 h 1539659"/>
                <a:gd name="connsiteX577" fmla="*/ 1360679 w 1886853"/>
                <a:gd name="connsiteY577" fmla="*/ 935012 h 1539659"/>
                <a:gd name="connsiteX578" fmla="*/ 1337894 w 1886853"/>
                <a:gd name="connsiteY578" fmla="*/ 924496 h 1539659"/>
                <a:gd name="connsiteX579" fmla="*/ 1316863 w 1886853"/>
                <a:gd name="connsiteY579" fmla="*/ 917486 h 1539659"/>
                <a:gd name="connsiteX580" fmla="*/ 1304595 w 1886853"/>
                <a:gd name="connsiteY580" fmla="*/ 915734 h 1539659"/>
                <a:gd name="connsiteX581" fmla="*/ 1360679 w 1886853"/>
                <a:gd name="connsiteY581" fmla="*/ 849135 h 1539659"/>
                <a:gd name="connsiteX582" fmla="*/ 1363307 w 1886853"/>
                <a:gd name="connsiteY582" fmla="*/ 850011 h 1539659"/>
                <a:gd name="connsiteX583" fmla="*/ 1364184 w 1886853"/>
                <a:gd name="connsiteY583" fmla="*/ 852640 h 1539659"/>
                <a:gd name="connsiteX584" fmla="*/ 1381710 w 1886853"/>
                <a:gd name="connsiteY584" fmla="*/ 849135 h 1539659"/>
                <a:gd name="connsiteX585" fmla="*/ 1360679 w 1886853"/>
                <a:gd name="connsiteY585" fmla="*/ 849135 h 1539659"/>
                <a:gd name="connsiteX586" fmla="*/ 1393978 w 1886853"/>
                <a:gd name="connsiteY586" fmla="*/ 845629 h 1539659"/>
                <a:gd name="connsiteX587" fmla="*/ 1407998 w 1886853"/>
                <a:gd name="connsiteY587" fmla="*/ 846506 h 1539659"/>
                <a:gd name="connsiteX588" fmla="*/ 1416762 w 1886853"/>
                <a:gd name="connsiteY588" fmla="*/ 845629 h 1539659"/>
                <a:gd name="connsiteX589" fmla="*/ 1393978 w 1886853"/>
                <a:gd name="connsiteY589" fmla="*/ 845629 h 1539659"/>
                <a:gd name="connsiteX590" fmla="*/ 1278306 w 1886853"/>
                <a:gd name="connsiteY590" fmla="*/ 843877 h 1539659"/>
                <a:gd name="connsiteX591" fmla="*/ 1273048 w 1886853"/>
                <a:gd name="connsiteY591" fmla="*/ 847382 h 1539659"/>
                <a:gd name="connsiteX592" fmla="*/ 1280059 w 1886853"/>
                <a:gd name="connsiteY592" fmla="*/ 847382 h 1539659"/>
                <a:gd name="connsiteX593" fmla="*/ 1285316 w 1886853"/>
                <a:gd name="connsiteY593" fmla="*/ 845629 h 1539659"/>
                <a:gd name="connsiteX594" fmla="*/ 1292327 w 1886853"/>
                <a:gd name="connsiteY594" fmla="*/ 843877 h 1539659"/>
                <a:gd name="connsiteX595" fmla="*/ 1288822 w 1886853"/>
                <a:gd name="connsiteY595" fmla="*/ 843877 h 1539659"/>
                <a:gd name="connsiteX596" fmla="*/ 1285316 w 1886853"/>
                <a:gd name="connsiteY596" fmla="*/ 845629 h 1539659"/>
                <a:gd name="connsiteX597" fmla="*/ 1278306 w 1886853"/>
                <a:gd name="connsiteY597" fmla="*/ 843877 h 1539659"/>
                <a:gd name="connsiteX598" fmla="*/ 426543 w 1886853"/>
                <a:gd name="connsiteY598" fmla="*/ 824598 h 1539659"/>
                <a:gd name="connsiteX599" fmla="*/ 417780 w 1886853"/>
                <a:gd name="connsiteY599" fmla="*/ 832485 h 1539659"/>
                <a:gd name="connsiteX600" fmla="*/ 423037 w 1886853"/>
                <a:gd name="connsiteY600" fmla="*/ 842124 h 1539659"/>
                <a:gd name="connsiteX601" fmla="*/ 424790 w 1886853"/>
                <a:gd name="connsiteY601" fmla="*/ 833361 h 1539659"/>
                <a:gd name="connsiteX602" fmla="*/ 426543 w 1886853"/>
                <a:gd name="connsiteY602" fmla="*/ 824598 h 1539659"/>
                <a:gd name="connsiteX603" fmla="*/ 428295 w 1886853"/>
                <a:gd name="connsiteY603" fmla="*/ 810577 h 1539659"/>
                <a:gd name="connsiteX604" fmla="*/ 421285 w 1886853"/>
                <a:gd name="connsiteY604" fmla="*/ 819340 h 1539659"/>
                <a:gd name="connsiteX605" fmla="*/ 425666 w 1886853"/>
                <a:gd name="connsiteY605" fmla="*/ 815835 h 1539659"/>
                <a:gd name="connsiteX606" fmla="*/ 428295 w 1886853"/>
                <a:gd name="connsiteY606" fmla="*/ 810577 h 1539659"/>
                <a:gd name="connsiteX607" fmla="*/ 1273048 w 1886853"/>
                <a:gd name="connsiteY607" fmla="*/ 787794 h 1539659"/>
                <a:gd name="connsiteX608" fmla="*/ 1252017 w 1886853"/>
                <a:gd name="connsiteY608" fmla="*/ 789546 h 1539659"/>
                <a:gd name="connsiteX609" fmla="*/ 1252017 w 1886853"/>
                <a:gd name="connsiteY609" fmla="*/ 793052 h 1539659"/>
                <a:gd name="connsiteX610" fmla="*/ 1273048 w 1886853"/>
                <a:gd name="connsiteY610" fmla="*/ 787794 h 1539659"/>
                <a:gd name="connsiteX611" fmla="*/ 807733 w 1886853"/>
                <a:gd name="connsiteY611" fmla="*/ 752742 h 1539659"/>
                <a:gd name="connsiteX612" fmla="*/ 810362 w 1886853"/>
                <a:gd name="connsiteY612" fmla="*/ 754494 h 1539659"/>
                <a:gd name="connsiteX613" fmla="*/ 813867 w 1886853"/>
                <a:gd name="connsiteY613" fmla="*/ 757999 h 1539659"/>
                <a:gd name="connsiteX614" fmla="*/ 808609 w 1886853"/>
                <a:gd name="connsiteY614" fmla="*/ 758876 h 1539659"/>
                <a:gd name="connsiteX615" fmla="*/ 803351 w 1886853"/>
                <a:gd name="connsiteY615" fmla="*/ 754494 h 1539659"/>
                <a:gd name="connsiteX616" fmla="*/ 807733 w 1886853"/>
                <a:gd name="connsiteY616" fmla="*/ 752742 h 1539659"/>
                <a:gd name="connsiteX617" fmla="*/ 1090778 w 1886853"/>
                <a:gd name="connsiteY617" fmla="*/ 698411 h 1539659"/>
                <a:gd name="connsiteX618" fmla="*/ 1076757 w 1886853"/>
                <a:gd name="connsiteY618" fmla="*/ 700164 h 1539659"/>
                <a:gd name="connsiteX619" fmla="*/ 1052221 w 1886853"/>
                <a:gd name="connsiteY619" fmla="*/ 710679 h 1539659"/>
                <a:gd name="connsiteX620" fmla="*/ 1037324 w 1886853"/>
                <a:gd name="connsiteY620" fmla="*/ 717690 h 1539659"/>
                <a:gd name="connsiteX621" fmla="*/ 1017169 w 1886853"/>
                <a:gd name="connsiteY621" fmla="*/ 722948 h 1539659"/>
                <a:gd name="connsiteX622" fmla="*/ 1015416 w 1886853"/>
                <a:gd name="connsiteY622" fmla="*/ 722948 h 1539659"/>
                <a:gd name="connsiteX623" fmla="*/ 968096 w 1886853"/>
                <a:gd name="connsiteY623" fmla="*/ 743979 h 1539659"/>
                <a:gd name="connsiteX624" fmla="*/ 961085 w 1886853"/>
                <a:gd name="connsiteY624" fmla="*/ 745731 h 1539659"/>
                <a:gd name="connsiteX625" fmla="*/ 931291 w 1886853"/>
                <a:gd name="connsiteY625" fmla="*/ 756247 h 1539659"/>
                <a:gd name="connsiteX626" fmla="*/ 926034 w 1886853"/>
                <a:gd name="connsiteY626" fmla="*/ 757999 h 1539659"/>
                <a:gd name="connsiteX627" fmla="*/ 892734 w 1886853"/>
                <a:gd name="connsiteY627" fmla="*/ 772020 h 1539659"/>
                <a:gd name="connsiteX628" fmla="*/ 859435 w 1886853"/>
                <a:gd name="connsiteY628" fmla="*/ 787794 h 1539659"/>
                <a:gd name="connsiteX629" fmla="*/ 853301 w 1886853"/>
                <a:gd name="connsiteY629" fmla="*/ 787794 h 1539659"/>
                <a:gd name="connsiteX630" fmla="*/ 847166 w 1886853"/>
                <a:gd name="connsiteY630" fmla="*/ 787794 h 1539659"/>
                <a:gd name="connsiteX631" fmla="*/ 838403 w 1886853"/>
                <a:gd name="connsiteY631" fmla="*/ 775526 h 1539659"/>
                <a:gd name="connsiteX632" fmla="*/ 829641 w 1886853"/>
                <a:gd name="connsiteY632" fmla="*/ 780783 h 1539659"/>
                <a:gd name="connsiteX633" fmla="*/ 811676 w 1886853"/>
                <a:gd name="connsiteY633" fmla="*/ 793052 h 1539659"/>
                <a:gd name="connsiteX634" fmla="*/ 796990 w 1886853"/>
                <a:gd name="connsiteY634" fmla="*/ 808080 h 1539659"/>
                <a:gd name="connsiteX635" fmla="*/ 794589 w 1886853"/>
                <a:gd name="connsiteY635" fmla="*/ 814083 h 1539659"/>
                <a:gd name="connsiteX636" fmla="*/ 793712 w 1886853"/>
                <a:gd name="connsiteY636" fmla="*/ 815397 h 1539659"/>
                <a:gd name="connsiteX637" fmla="*/ 792836 w 1886853"/>
                <a:gd name="connsiteY637" fmla="*/ 816712 h 1539659"/>
                <a:gd name="connsiteX638" fmla="*/ 792836 w 1886853"/>
                <a:gd name="connsiteY638" fmla="*/ 819340 h 1539659"/>
                <a:gd name="connsiteX639" fmla="*/ 815620 w 1886853"/>
                <a:gd name="connsiteY639" fmla="*/ 817588 h 1539659"/>
                <a:gd name="connsiteX640" fmla="*/ 868198 w 1886853"/>
                <a:gd name="connsiteY640" fmla="*/ 805320 h 1539659"/>
                <a:gd name="connsiteX641" fmla="*/ 920776 w 1886853"/>
                <a:gd name="connsiteY641" fmla="*/ 787794 h 1539659"/>
                <a:gd name="connsiteX642" fmla="*/ 924281 w 1886853"/>
                <a:gd name="connsiteY642" fmla="*/ 787794 h 1539659"/>
                <a:gd name="connsiteX643" fmla="*/ 934796 w 1886853"/>
                <a:gd name="connsiteY643" fmla="*/ 787794 h 1539659"/>
                <a:gd name="connsiteX644" fmla="*/ 945312 w 1886853"/>
                <a:gd name="connsiteY644" fmla="*/ 786041 h 1539659"/>
                <a:gd name="connsiteX645" fmla="*/ 957580 w 1886853"/>
                <a:gd name="connsiteY645" fmla="*/ 784289 h 1539659"/>
                <a:gd name="connsiteX646" fmla="*/ 976859 w 1886853"/>
                <a:gd name="connsiteY646" fmla="*/ 777278 h 1539659"/>
                <a:gd name="connsiteX647" fmla="*/ 996137 w 1886853"/>
                <a:gd name="connsiteY647" fmla="*/ 773773 h 1539659"/>
                <a:gd name="connsiteX648" fmla="*/ 1060984 w 1886853"/>
                <a:gd name="connsiteY648" fmla="*/ 752742 h 1539659"/>
                <a:gd name="connsiteX649" fmla="*/ 1090778 w 1886853"/>
                <a:gd name="connsiteY649" fmla="*/ 743979 h 1539659"/>
                <a:gd name="connsiteX650" fmla="*/ 1090778 w 1886853"/>
                <a:gd name="connsiteY650" fmla="*/ 740473 h 1539659"/>
                <a:gd name="connsiteX651" fmla="*/ 1091654 w 1886853"/>
                <a:gd name="connsiteY651" fmla="*/ 722948 h 1539659"/>
                <a:gd name="connsiteX652" fmla="*/ 1090778 w 1886853"/>
                <a:gd name="connsiteY652" fmla="*/ 698411 h 1539659"/>
                <a:gd name="connsiteX653" fmla="*/ 1271296 w 1886853"/>
                <a:gd name="connsiteY653" fmla="*/ 661607 h 1539659"/>
                <a:gd name="connsiteX654" fmla="*/ 1271671 w 1886853"/>
                <a:gd name="connsiteY654" fmla="*/ 664235 h 1539659"/>
                <a:gd name="connsiteX655" fmla="*/ 1271296 w 1886853"/>
                <a:gd name="connsiteY655" fmla="*/ 666864 h 1539659"/>
                <a:gd name="connsiteX656" fmla="*/ 1271296 w 1886853"/>
                <a:gd name="connsiteY656" fmla="*/ 661607 h 1539659"/>
                <a:gd name="connsiteX657" fmla="*/ 1273048 w 1886853"/>
                <a:gd name="connsiteY657" fmla="*/ 654596 h 1539659"/>
                <a:gd name="connsiteX658" fmla="*/ 1271296 w 1886853"/>
                <a:gd name="connsiteY658" fmla="*/ 658978 h 1539659"/>
                <a:gd name="connsiteX659" fmla="*/ 1269543 w 1886853"/>
                <a:gd name="connsiteY659" fmla="*/ 663359 h 1539659"/>
                <a:gd name="connsiteX660" fmla="*/ 1266038 w 1886853"/>
                <a:gd name="connsiteY660" fmla="*/ 661607 h 1539659"/>
                <a:gd name="connsiteX661" fmla="*/ 1264286 w 1886853"/>
                <a:gd name="connsiteY661" fmla="*/ 663359 h 1539659"/>
                <a:gd name="connsiteX662" fmla="*/ 1260780 w 1886853"/>
                <a:gd name="connsiteY662" fmla="*/ 666864 h 1539659"/>
                <a:gd name="connsiteX663" fmla="*/ 1255522 w 1886853"/>
                <a:gd name="connsiteY663" fmla="*/ 673875 h 1539659"/>
                <a:gd name="connsiteX664" fmla="*/ 1260780 w 1886853"/>
                <a:gd name="connsiteY664" fmla="*/ 694906 h 1539659"/>
                <a:gd name="connsiteX665" fmla="*/ 1262533 w 1886853"/>
                <a:gd name="connsiteY665" fmla="*/ 693153 h 1539659"/>
                <a:gd name="connsiteX666" fmla="*/ 1264286 w 1886853"/>
                <a:gd name="connsiteY666" fmla="*/ 691401 h 1539659"/>
                <a:gd name="connsiteX667" fmla="*/ 1267791 w 1886853"/>
                <a:gd name="connsiteY667" fmla="*/ 698411 h 1539659"/>
                <a:gd name="connsiteX668" fmla="*/ 1273048 w 1886853"/>
                <a:gd name="connsiteY668" fmla="*/ 693153 h 1539659"/>
                <a:gd name="connsiteX669" fmla="*/ 1273048 w 1886853"/>
                <a:gd name="connsiteY669" fmla="*/ 701916 h 1539659"/>
                <a:gd name="connsiteX670" fmla="*/ 1278306 w 1886853"/>
                <a:gd name="connsiteY670" fmla="*/ 701916 h 1539659"/>
                <a:gd name="connsiteX671" fmla="*/ 1274801 w 1886853"/>
                <a:gd name="connsiteY671" fmla="*/ 691401 h 1539659"/>
                <a:gd name="connsiteX672" fmla="*/ 1270419 w 1886853"/>
                <a:gd name="connsiteY672" fmla="*/ 687019 h 1539659"/>
                <a:gd name="connsiteX673" fmla="*/ 1269543 w 1886853"/>
                <a:gd name="connsiteY673" fmla="*/ 680885 h 1539659"/>
                <a:gd name="connsiteX674" fmla="*/ 1272172 w 1886853"/>
                <a:gd name="connsiteY674" fmla="*/ 682638 h 1539659"/>
                <a:gd name="connsiteX675" fmla="*/ 1274801 w 1886853"/>
                <a:gd name="connsiteY675" fmla="*/ 684390 h 1539659"/>
                <a:gd name="connsiteX676" fmla="*/ 1273048 w 1886853"/>
                <a:gd name="connsiteY676" fmla="*/ 675627 h 1539659"/>
                <a:gd name="connsiteX677" fmla="*/ 1273048 w 1886853"/>
                <a:gd name="connsiteY677" fmla="*/ 673875 h 1539659"/>
                <a:gd name="connsiteX678" fmla="*/ 1271671 w 1886853"/>
                <a:gd name="connsiteY678" fmla="*/ 664235 h 1539659"/>
                <a:gd name="connsiteX679" fmla="*/ 1273048 w 1886853"/>
                <a:gd name="connsiteY679" fmla="*/ 654596 h 1539659"/>
                <a:gd name="connsiteX680" fmla="*/ 1556093 w 1886853"/>
                <a:gd name="connsiteY680" fmla="*/ 637946 h 1539659"/>
                <a:gd name="connsiteX681" fmla="*/ 1553464 w 1886853"/>
                <a:gd name="connsiteY681" fmla="*/ 638823 h 1539659"/>
                <a:gd name="connsiteX682" fmla="*/ 1558722 w 1886853"/>
                <a:gd name="connsiteY682" fmla="*/ 645833 h 1539659"/>
                <a:gd name="connsiteX683" fmla="*/ 1558722 w 1886853"/>
                <a:gd name="connsiteY683" fmla="*/ 644080 h 1539659"/>
                <a:gd name="connsiteX684" fmla="*/ 1556969 w 1886853"/>
                <a:gd name="connsiteY684" fmla="*/ 640575 h 1539659"/>
                <a:gd name="connsiteX685" fmla="*/ 1556093 w 1886853"/>
                <a:gd name="connsiteY685" fmla="*/ 637946 h 1539659"/>
                <a:gd name="connsiteX686" fmla="*/ 815620 w 1886853"/>
                <a:gd name="connsiteY686" fmla="*/ 623049 h 1539659"/>
                <a:gd name="connsiteX687" fmla="*/ 813867 w 1886853"/>
                <a:gd name="connsiteY687" fmla="*/ 626554 h 1539659"/>
                <a:gd name="connsiteX688" fmla="*/ 815620 w 1886853"/>
                <a:gd name="connsiteY688" fmla="*/ 627431 h 1539659"/>
                <a:gd name="connsiteX689" fmla="*/ 817372 w 1886853"/>
                <a:gd name="connsiteY689" fmla="*/ 628307 h 1539659"/>
                <a:gd name="connsiteX690" fmla="*/ 817372 w 1886853"/>
                <a:gd name="connsiteY690" fmla="*/ 627431 h 1539659"/>
                <a:gd name="connsiteX691" fmla="*/ 819125 w 1886853"/>
                <a:gd name="connsiteY691" fmla="*/ 626554 h 1539659"/>
                <a:gd name="connsiteX692" fmla="*/ 815620 w 1886853"/>
                <a:gd name="connsiteY692" fmla="*/ 623049 h 1539659"/>
                <a:gd name="connsiteX693" fmla="*/ 987375 w 1886853"/>
                <a:gd name="connsiteY693" fmla="*/ 609028 h 1539659"/>
                <a:gd name="connsiteX694" fmla="*/ 987375 w 1886853"/>
                <a:gd name="connsiteY694" fmla="*/ 621297 h 1539659"/>
                <a:gd name="connsiteX695" fmla="*/ 992632 w 1886853"/>
                <a:gd name="connsiteY695" fmla="*/ 621297 h 1539659"/>
                <a:gd name="connsiteX696" fmla="*/ 987375 w 1886853"/>
                <a:gd name="connsiteY696" fmla="*/ 609028 h 1539659"/>
                <a:gd name="connsiteX697" fmla="*/ 1497381 w 1886853"/>
                <a:gd name="connsiteY697" fmla="*/ 596760 h 1539659"/>
                <a:gd name="connsiteX698" fmla="*/ 1499134 w 1886853"/>
                <a:gd name="connsiteY698" fmla="*/ 600266 h 1539659"/>
                <a:gd name="connsiteX699" fmla="*/ 1502639 w 1886853"/>
                <a:gd name="connsiteY699" fmla="*/ 603771 h 1539659"/>
                <a:gd name="connsiteX700" fmla="*/ 1500886 w 1886853"/>
                <a:gd name="connsiteY700" fmla="*/ 596760 h 1539659"/>
                <a:gd name="connsiteX701" fmla="*/ 1497381 w 1886853"/>
                <a:gd name="connsiteY701" fmla="*/ 596760 h 1539659"/>
                <a:gd name="connsiteX702" fmla="*/ 1488618 w 1886853"/>
                <a:gd name="connsiteY702" fmla="*/ 582739 h 1539659"/>
                <a:gd name="connsiteX703" fmla="*/ 1489494 w 1886853"/>
                <a:gd name="connsiteY703" fmla="*/ 583616 h 1539659"/>
                <a:gd name="connsiteX704" fmla="*/ 1490371 w 1886853"/>
                <a:gd name="connsiteY704" fmla="*/ 584492 h 1539659"/>
                <a:gd name="connsiteX705" fmla="*/ 1492123 w 1886853"/>
                <a:gd name="connsiteY705" fmla="*/ 584492 h 1539659"/>
                <a:gd name="connsiteX706" fmla="*/ 1492123 w 1886853"/>
                <a:gd name="connsiteY706" fmla="*/ 582739 h 1539659"/>
                <a:gd name="connsiteX707" fmla="*/ 1488618 w 1886853"/>
                <a:gd name="connsiteY707" fmla="*/ 582739 h 1539659"/>
                <a:gd name="connsiteX708" fmla="*/ 1402740 w 1886853"/>
                <a:gd name="connsiteY708" fmla="*/ 580987 h 1539659"/>
                <a:gd name="connsiteX709" fmla="*/ 1395730 w 1886853"/>
                <a:gd name="connsiteY709" fmla="*/ 584492 h 1539659"/>
                <a:gd name="connsiteX710" fmla="*/ 1397483 w 1886853"/>
                <a:gd name="connsiteY710" fmla="*/ 589750 h 1539659"/>
                <a:gd name="connsiteX711" fmla="*/ 1401864 w 1886853"/>
                <a:gd name="connsiteY711" fmla="*/ 587121 h 1539659"/>
                <a:gd name="connsiteX712" fmla="*/ 1402740 w 1886853"/>
                <a:gd name="connsiteY712" fmla="*/ 580987 h 1539659"/>
                <a:gd name="connsiteX713" fmla="*/ 1465834 w 1886853"/>
                <a:gd name="connsiteY713" fmla="*/ 579234 h 1539659"/>
                <a:gd name="connsiteX714" fmla="*/ 1465834 w 1886853"/>
                <a:gd name="connsiteY714" fmla="*/ 582739 h 1539659"/>
                <a:gd name="connsiteX715" fmla="*/ 1467587 w 1886853"/>
                <a:gd name="connsiteY715" fmla="*/ 589750 h 1539659"/>
                <a:gd name="connsiteX716" fmla="*/ 1469339 w 1886853"/>
                <a:gd name="connsiteY716" fmla="*/ 596760 h 1539659"/>
                <a:gd name="connsiteX717" fmla="*/ 1467587 w 1886853"/>
                <a:gd name="connsiteY717" fmla="*/ 605523 h 1539659"/>
                <a:gd name="connsiteX718" fmla="*/ 1469339 w 1886853"/>
                <a:gd name="connsiteY718" fmla="*/ 617791 h 1539659"/>
                <a:gd name="connsiteX719" fmla="*/ 1471092 w 1886853"/>
                <a:gd name="connsiteY719" fmla="*/ 630060 h 1539659"/>
                <a:gd name="connsiteX720" fmla="*/ 1472845 w 1886853"/>
                <a:gd name="connsiteY720" fmla="*/ 633565 h 1539659"/>
                <a:gd name="connsiteX721" fmla="*/ 1471092 w 1886853"/>
                <a:gd name="connsiteY721" fmla="*/ 623049 h 1539659"/>
                <a:gd name="connsiteX722" fmla="*/ 1472845 w 1886853"/>
                <a:gd name="connsiteY722" fmla="*/ 621297 h 1539659"/>
                <a:gd name="connsiteX723" fmla="*/ 1474597 w 1886853"/>
                <a:gd name="connsiteY723" fmla="*/ 621297 h 1539659"/>
                <a:gd name="connsiteX724" fmla="*/ 1474597 w 1886853"/>
                <a:gd name="connsiteY724" fmla="*/ 626554 h 1539659"/>
                <a:gd name="connsiteX725" fmla="*/ 1478103 w 1886853"/>
                <a:gd name="connsiteY725" fmla="*/ 636194 h 1539659"/>
                <a:gd name="connsiteX726" fmla="*/ 1486866 w 1886853"/>
                <a:gd name="connsiteY726" fmla="*/ 640575 h 1539659"/>
                <a:gd name="connsiteX727" fmla="*/ 1488618 w 1886853"/>
                <a:gd name="connsiteY727" fmla="*/ 637070 h 1539659"/>
                <a:gd name="connsiteX728" fmla="*/ 1489494 w 1886853"/>
                <a:gd name="connsiteY728" fmla="*/ 637946 h 1539659"/>
                <a:gd name="connsiteX729" fmla="*/ 1490371 w 1886853"/>
                <a:gd name="connsiteY729" fmla="*/ 638823 h 1539659"/>
                <a:gd name="connsiteX730" fmla="*/ 1502639 w 1886853"/>
                <a:gd name="connsiteY730" fmla="*/ 647586 h 1539659"/>
                <a:gd name="connsiteX731" fmla="*/ 1509649 w 1886853"/>
                <a:gd name="connsiteY731" fmla="*/ 651091 h 1539659"/>
                <a:gd name="connsiteX732" fmla="*/ 1515784 w 1886853"/>
                <a:gd name="connsiteY732" fmla="*/ 651967 h 1539659"/>
                <a:gd name="connsiteX733" fmla="*/ 1520165 w 1886853"/>
                <a:gd name="connsiteY733" fmla="*/ 647586 h 1539659"/>
                <a:gd name="connsiteX734" fmla="*/ 1516660 w 1886853"/>
                <a:gd name="connsiteY734" fmla="*/ 640575 h 1539659"/>
                <a:gd name="connsiteX735" fmla="*/ 1507897 w 1886853"/>
                <a:gd name="connsiteY735" fmla="*/ 628307 h 1539659"/>
                <a:gd name="connsiteX736" fmla="*/ 1485113 w 1886853"/>
                <a:gd name="connsiteY736" fmla="*/ 607276 h 1539659"/>
                <a:gd name="connsiteX737" fmla="*/ 1481608 w 1886853"/>
                <a:gd name="connsiteY737" fmla="*/ 593255 h 1539659"/>
                <a:gd name="connsiteX738" fmla="*/ 1483361 w 1886853"/>
                <a:gd name="connsiteY738" fmla="*/ 589750 h 1539659"/>
                <a:gd name="connsiteX739" fmla="*/ 1478103 w 1886853"/>
                <a:gd name="connsiteY739" fmla="*/ 586245 h 1539659"/>
                <a:gd name="connsiteX740" fmla="*/ 1476350 w 1886853"/>
                <a:gd name="connsiteY740" fmla="*/ 591502 h 1539659"/>
                <a:gd name="connsiteX741" fmla="*/ 1471092 w 1886853"/>
                <a:gd name="connsiteY741" fmla="*/ 586245 h 1539659"/>
                <a:gd name="connsiteX742" fmla="*/ 1472845 w 1886853"/>
                <a:gd name="connsiteY742" fmla="*/ 582739 h 1539659"/>
                <a:gd name="connsiteX743" fmla="*/ 1471092 w 1886853"/>
                <a:gd name="connsiteY743" fmla="*/ 579234 h 1539659"/>
                <a:gd name="connsiteX744" fmla="*/ 1465834 w 1886853"/>
                <a:gd name="connsiteY744" fmla="*/ 579234 h 1539659"/>
                <a:gd name="connsiteX745" fmla="*/ 1480356 w 1886853"/>
                <a:gd name="connsiteY745" fmla="*/ 562960 h 1539659"/>
                <a:gd name="connsiteX746" fmla="*/ 1481608 w 1886853"/>
                <a:gd name="connsiteY746" fmla="*/ 566090 h 1539659"/>
                <a:gd name="connsiteX747" fmla="*/ 1483361 w 1886853"/>
                <a:gd name="connsiteY747" fmla="*/ 570471 h 1539659"/>
                <a:gd name="connsiteX748" fmla="*/ 1483361 w 1886853"/>
                <a:gd name="connsiteY748" fmla="*/ 563899 h 1539659"/>
                <a:gd name="connsiteX749" fmla="*/ 1480356 w 1886853"/>
                <a:gd name="connsiteY749" fmla="*/ 562960 h 1539659"/>
                <a:gd name="connsiteX750" fmla="*/ 687680 w 1886853"/>
                <a:gd name="connsiteY750" fmla="*/ 535419 h 1539659"/>
                <a:gd name="connsiteX751" fmla="*/ 673659 w 1886853"/>
                <a:gd name="connsiteY751" fmla="*/ 547687 h 1539659"/>
                <a:gd name="connsiteX752" fmla="*/ 680669 w 1886853"/>
                <a:gd name="connsiteY752" fmla="*/ 549440 h 1539659"/>
                <a:gd name="connsiteX753" fmla="*/ 687680 w 1886853"/>
                <a:gd name="connsiteY753" fmla="*/ 535419 h 1539659"/>
                <a:gd name="connsiteX754" fmla="*/ 1085520 w 1886853"/>
                <a:gd name="connsiteY754" fmla="*/ 507378 h 1539659"/>
                <a:gd name="connsiteX755" fmla="*/ 1060984 w 1886853"/>
                <a:gd name="connsiteY755" fmla="*/ 524904 h 1539659"/>
                <a:gd name="connsiteX756" fmla="*/ 1047839 w 1886853"/>
                <a:gd name="connsiteY756" fmla="*/ 537172 h 1539659"/>
                <a:gd name="connsiteX757" fmla="*/ 1031189 w 1886853"/>
                <a:gd name="connsiteY757" fmla="*/ 547687 h 1539659"/>
                <a:gd name="connsiteX758" fmla="*/ 1031189 w 1886853"/>
                <a:gd name="connsiteY758" fmla="*/ 549440 h 1539659"/>
                <a:gd name="connsiteX759" fmla="*/ 1011911 w 1886853"/>
                <a:gd name="connsiteY759" fmla="*/ 563461 h 1539659"/>
                <a:gd name="connsiteX760" fmla="*/ 1013664 w 1886853"/>
                <a:gd name="connsiteY760" fmla="*/ 587997 h 1539659"/>
                <a:gd name="connsiteX761" fmla="*/ 1022426 w 1886853"/>
                <a:gd name="connsiteY761" fmla="*/ 603771 h 1539659"/>
                <a:gd name="connsiteX762" fmla="*/ 1028560 w 1886853"/>
                <a:gd name="connsiteY762" fmla="*/ 602894 h 1539659"/>
                <a:gd name="connsiteX763" fmla="*/ 1032942 w 1886853"/>
                <a:gd name="connsiteY763" fmla="*/ 602018 h 1539659"/>
                <a:gd name="connsiteX764" fmla="*/ 1043458 w 1886853"/>
                <a:gd name="connsiteY764" fmla="*/ 595008 h 1539659"/>
                <a:gd name="connsiteX765" fmla="*/ 1083768 w 1886853"/>
                <a:gd name="connsiteY765" fmla="*/ 573976 h 1539659"/>
                <a:gd name="connsiteX766" fmla="*/ 1090778 w 1886853"/>
                <a:gd name="connsiteY766" fmla="*/ 563461 h 1539659"/>
                <a:gd name="connsiteX767" fmla="*/ 1090778 w 1886853"/>
                <a:gd name="connsiteY767" fmla="*/ 551193 h 1539659"/>
                <a:gd name="connsiteX768" fmla="*/ 1089025 w 1886853"/>
                <a:gd name="connsiteY768" fmla="*/ 519646 h 1539659"/>
                <a:gd name="connsiteX769" fmla="*/ 1088149 w 1886853"/>
                <a:gd name="connsiteY769" fmla="*/ 513512 h 1539659"/>
                <a:gd name="connsiteX770" fmla="*/ 1085520 w 1886853"/>
                <a:gd name="connsiteY770" fmla="*/ 507378 h 1539659"/>
                <a:gd name="connsiteX771" fmla="*/ 1255522 w 1886853"/>
                <a:gd name="connsiteY771" fmla="*/ 491604 h 1539659"/>
                <a:gd name="connsiteX772" fmla="*/ 1251141 w 1886853"/>
                <a:gd name="connsiteY772" fmla="*/ 510883 h 1539659"/>
                <a:gd name="connsiteX773" fmla="*/ 1250264 w 1886853"/>
                <a:gd name="connsiteY773" fmla="*/ 524904 h 1539659"/>
                <a:gd name="connsiteX774" fmla="*/ 1253770 w 1886853"/>
                <a:gd name="connsiteY774" fmla="*/ 535419 h 1539659"/>
                <a:gd name="connsiteX775" fmla="*/ 1255522 w 1886853"/>
                <a:gd name="connsiteY775" fmla="*/ 491604 h 1539659"/>
                <a:gd name="connsiteX776" fmla="*/ 1269543 w 1886853"/>
                <a:gd name="connsiteY776" fmla="*/ 472326 h 1539659"/>
                <a:gd name="connsiteX777" fmla="*/ 1267791 w 1886853"/>
                <a:gd name="connsiteY777" fmla="*/ 474078 h 1539659"/>
                <a:gd name="connsiteX778" fmla="*/ 1266038 w 1886853"/>
                <a:gd name="connsiteY778" fmla="*/ 514388 h 1539659"/>
                <a:gd name="connsiteX779" fmla="*/ 1269543 w 1886853"/>
                <a:gd name="connsiteY779" fmla="*/ 514388 h 1539659"/>
                <a:gd name="connsiteX780" fmla="*/ 1271296 w 1886853"/>
                <a:gd name="connsiteY780" fmla="*/ 494233 h 1539659"/>
                <a:gd name="connsiteX781" fmla="*/ 1273048 w 1886853"/>
                <a:gd name="connsiteY781" fmla="*/ 475831 h 1539659"/>
                <a:gd name="connsiteX782" fmla="*/ 1269543 w 1886853"/>
                <a:gd name="connsiteY782" fmla="*/ 472326 h 1539659"/>
                <a:gd name="connsiteX783" fmla="*/ 1323874 w 1886853"/>
                <a:gd name="connsiteY783" fmla="*/ 468821 h 1539659"/>
                <a:gd name="connsiteX784" fmla="*/ 1329132 w 1886853"/>
                <a:gd name="connsiteY784" fmla="*/ 479336 h 1539659"/>
                <a:gd name="connsiteX785" fmla="*/ 1330008 w 1886853"/>
                <a:gd name="connsiteY785" fmla="*/ 484594 h 1539659"/>
                <a:gd name="connsiteX786" fmla="*/ 1325627 w 1886853"/>
                <a:gd name="connsiteY786" fmla="*/ 491604 h 1539659"/>
                <a:gd name="connsiteX787" fmla="*/ 1316863 w 1886853"/>
                <a:gd name="connsiteY787" fmla="*/ 475831 h 1539659"/>
                <a:gd name="connsiteX788" fmla="*/ 1323874 w 1886853"/>
                <a:gd name="connsiteY788" fmla="*/ 468821 h 1539659"/>
                <a:gd name="connsiteX789" fmla="*/ 1311605 w 1886853"/>
                <a:gd name="connsiteY789" fmla="*/ 444284 h 1539659"/>
                <a:gd name="connsiteX790" fmla="*/ 1295832 w 1886853"/>
                <a:gd name="connsiteY790" fmla="*/ 449542 h 1539659"/>
                <a:gd name="connsiteX791" fmla="*/ 1290574 w 1886853"/>
                <a:gd name="connsiteY791" fmla="*/ 470573 h 1539659"/>
                <a:gd name="connsiteX792" fmla="*/ 1288822 w 1886853"/>
                <a:gd name="connsiteY792" fmla="*/ 481089 h 1539659"/>
                <a:gd name="connsiteX793" fmla="*/ 1292327 w 1886853"/>
                <a:gd name="connsiteY793" fmla="*/ 502120 h 1539659"/>
                <a:gd name="connsiteX794" fmla="*/ 1301966 w 1886853"/>
                <a:gd name="connsiteY794" fmla="*/ 492481 h 1539659"/>
                <a:gd name="connsiteX795" fmla="*/ 1309853 w 1886853"/>
                <a:gd name="connsiteY795" fmla="*/ 491604 h 1539659"/>
                <a:gd name="connsiteX796" fmla="*/ 1318616 w 1886853"/>
                <a:gd name="connsiteY796" fmla="*/ 497738 h 1539659"/>
                <a:gd name="connsiteX797" fmla="*/ 1322121 w 1886853"/>
                <a:gd name="connsiteY797" fmla="*/ 507378 h 1539659"/>
                <a:gd name="connsiteX798" fmla="*/ 1327379 w 1886853"/>
                <a:gd name="connsiteY798" fmla="*/ 512635 h 1539659"/>
                <a:gd name="connsiteX799" fmla="*/ 1332637 w 1886853"/>
                <a:gd name="connsiteY799" fmla="*/ 505625 h 1539659"/>
                <a:gd name="connsiteX800" fmla="*/ 1339647 w 1886853"/>
                <a:gd name="connsiteY800" fmla="*/ 502120 h 1539659"/>
                <a:gd name="connsiteX801" fmla="*/ 1338771 w 1886853"/>
                <a:gd name="connsiteY801" fmla="*/ 495986 h 1539659"/>
                <a:gd name="connsiteX802" fmla="*/ 1343152 w 1886853"/>
                <a:gd name="connsiteY802" fmla="*/ 489852 h 1539659"/>
                <a:gd name="connsiteX803" fmla="*/ 1346657 w 1886853"/>
                <a:gd name="connsiteY803" fmla="*/ 491604 h 1539659"/>
                <a:gd name="connsiteX804" fmla="*/ 1329132 w 1886853"/>
                <a:gd name="connsiteY804" fmla="*/ 517893 h 1539659"/>
                <a:gd name="connsiteX805" fmla="*/ 1323874 w 1886853"/>
                <a:gd name="connsiteY805" fmla="*/ 524904 h 1539659"/>
                <a:gd name="connsiteX806" fmla="*/ 1336142 w 1886853"/>
                <a:gd name="connsiteY806" fmla="*/ 537172 h 1539659"/>
                <a:gd name="connsiteX807" fmla="*/ 1343152 w 1886853"/>
                <a:gd name="connsiteY807" fmla="*/ 530162 h 1539659"/>
                <a:gd name="connsiteX808" fmla="*/ 1344905 w 1886853"/>
                <a:gd name="connsiteY808" fmla="*/ 519646 h 1539659"/>
                <a:gd name="connsiteX809" fmla="*/ 1351915 w 1886853"/>
                <a:gd name="connsiteY809" fmla="*/ 516141 h 1539659"/>
                <a:gd name="connsiteX810" fmla="*/ 1351915 w 1886853"/>
                <a:gd name="connsiteY810" fmla="*/ 510883 h 1539659"/>
                <a:gd name="connsiteX811" fmla="*/ 1350163 w 1886853"/>
                <a:gd name="connsiteY811" fmla="*/ 481089 h 1539659"/>
                <a:gd name="connsiteX812" fmla="*/ 1348410 w 1886853"/>
                <a:gd name="connsiteY812" fmla="*/ 477583 h 1539659"/>
                <a:gd name="connsiteX813" fmla="*/ 1337894 w 1886853"/>
                <a:gd name="connsiteY813" fmla="*/ 465315 h 1539659"/>
                <a:gd name="connsiteX814" fmla="*/ 1329132 w 1886853"/>
                <a:gd name="connsiteY814" fmla="*/ 456552 h 1539659"/>
                <a:gd name="connsiteX815" fmla="*/ 1320369 w 1886853"/>
                <a:gd name="connsiteY815" fmla="*/ 453047 h 1539659"/>
                <a:gd name="connsiteX816" fmla="*/ 1316863 w 1886853"/>
                <a:gd name="connsiteY816" fmla="*/ 453047 h 1539659"/>
                <a:gd name="connsiteX817" fmla="*/ 1308976 w 1886853"/>
                <a:gd name="connsiteY817" fmla="*/ 454800 h 1539659"/>
                <a:gd name="connsiteX818" fmla="*/ 1301090 w 1886853"/>
                <a:gd name="connsiteY818" fmla="*/ 454800 h 1539659"/>
                <a:gd name="connsiteX819" fmla="*/ 1307224 w 1886853"/>
                <a:gd name="connsiteY819" fmla="*/ 449542 h 1539659"/>
                <a:gd name="connsiteX820" fmla="*/ 1311605 w 1886853"/>
                <a:gd name="connsiteY820" fmla="*/ 444284 h 1539659"/>
                <a:gd name="connsiteX821" fmla="*/ 1092530 w 1886853"/>
                <a:gd name="connsiteY821" fmla="*/ 265519 h 1539659"/>
                <a:gd name="connsiteX822" fmla="*/ 1087273 w 1886853"/>
                <a:gd name="connsiteY822" fmla="*/ 267272 h 1539659"/>
                <a:gd name="connsiteX823" fmla="*/ 1018921 w 1886853"/>
                <a:gd name="connsiteY823" fmla="*/ 298818 h 1539659"/>
                <a:gd name="connsiteX824" fmla="*/ 1013664 w 1886853"/>
                <a:gd name="connsiteY824" fmla="*/ 311087 h 1539659"/>
                <a:gd name="connsiteX825" fmla="*/ 1006653 w 1886853"/>
                <a:gd name="connsiteY825" fmla="*/ 307581 h 1539659"/>
                <a:gd name="connsiteX826" fmla="*/ 997890 w 1886853"/>
                <a:gd name="connsiteY826" fmla="*/ 318097 h 1539659"/>
                <a:gd name="connsiteX827" fmla="*/ 996137 w 1886853"/>
                <a:gd name="connsiteY827" fmla="*/ 322478 h 1539659"/>
                <a:gd name="connsiteX828" fmla="*/ 989127 w 1886853"/>
                <a:gd name="connsiteY828" fmla="*/ 323355 h 1539659"/>
                <a:gd name="connsiteX829" fmla="*/ 983870 w 1886853"/>
                <a:gd name="connsiteY829" fmla="*/ 323355 h 1539659"/>
                <a:gd name="connsiteX830" fmla="*/ 975106 w 1886853"/>
                <a:gd name="connsiteY830" fmla="*/ 335623 h 1539659"/>
                <a:gd name="connsiteX831" fmla="*/ 976859 w 1886853"/>
                <a:gd name="connsiteY831" fmla="*/ 349644 h 1539659"/>
                <a:gd name="connsiteX832" fmla="*/ 973354 w 1886853"/>
                <a:gd name="connsiteY832" fmla="*/ 344386 h 1539659"/>
                <a:gd name="connsiteX833" fmla="*/ 973354 w 1886853"/>
                <a:gd name="connsiteY833" fmla="*/ 335623 h 1539659"/>
                <a:gd name="connsiteX834" fmla="*/ 969848 w 1886853"/>
                <a:gd name="connsiteY834" fmla="*/ 330365 h 1539659"/>
                <a:gd name="connsiteX835" fmla="*/ 968096 w 1886853"/>
                <a:gd name="connsiteY835" fmla="*/ 339128 h 1539659"/>
                <a:gd name="connsiteX836" fmla="*/ 976859 w 1886853"/>
                <a:gd name="connsiteY836" fmla="*/ 432016 h 1539659"/>
                <a:gd name="connsiteX837" fmla="*/ 978612 w 1886853"/>
                <a:gd name="connsiteY837" fmla="*/ 437274 h 1539659"/>
                <a:gd name="connsiteX838" fmla="*/ 982117 w 1886853"/>
                <a:gd name="connsiteY838" fmla="*/ 435521 h 1539659"/>
                <a:gd name="connsiteX839" fmla="*/ 985622 w 1886853"/>
                <a:gd name="connsiteY839" fmla="*/ 431140 h 1539659"/>
                <a:gd name="connsiteX840" fmla="*/ 989127 w 1886853"/>
                <a:gd name="connsiteY840" fmla="*/ 428511 h 1539659"/>
                <a:gd name="connsiteX841" fmla="*/ 1076757 w 1886853"/>
                <a:gd name="connsiteY841" fmla="*/ 381191 h 1539659"/>
                <a:gd name="connsiteX842" fmla="*/ 1096036 w 1886853"/>
                <a:gd name="connsiteY842" fmla="*/ 372428 h 1539659"/>
                <a:gd name="connsiteX843" fmla="*/ 1099541 w 1886853"/>
                <a:gd name="connsiteY843" fmla="*/ 363664 h 1539659"/>
                <a:gd name="connsiteX844" fmla="*/ 1099541 w 1886853"/>
                <a:gd name="connsiteY844" fmla="*/ 354901 h 1539659"/>
                <a:gd name="connsiteX845" fmla="*/ 1101294 w 1886853"/>
                <a:gd name="connsiteY845" fmla="*/ 325107 h 1539659"/>
                <a:gd name="connsiteX846" fmla="*/ 1103046 w 1886853"/>
                <a:gd name="connsiteY846" fmla="*/ 291808 h 1539659"/>
                <a:gd name="connsiteX847" fmla="*/ 1102170 w 1886853"/>
                <a:gd name="connsiteY847" fmla="*/ 286550 h 1539659"/>
                <a:gd name="connsiteX848" fmla="*/ 1099541 w 1886853"/>
                <a:gd name="connsiteY848" fmla="*/ 283045 h 1539659"/>
                <a:gd name="connsiteX849" fmla="*/ 1099541 w 1886853"/>
                <a:gd name="connsiteY849" fmla="*/ 270777 h 1539659"/>
                <a:gd name="connsiteX850" fmla="*/ 1092530 w 1886853"/>
                <a:gd name="connsiteY850" fmla="*/ 265519 h 1539659"/>
                <a:gd name="connsiteX851" fmla="*/ 1253770 w 1886853"/>
                <a:gd name="connsiteY851" fmla="*/ 258508 h 1539659"/>
                <a:gd name="connsiteX852" fmla="*/ 1255522 w 1886853"/>
                <a:gd name="connsiteY852" fmla="*/ 258508 h 1539659"/>
                <a:gd name="connsiteX853" fmla="*/ 1259028 w 1886853"/>
                <a:gd name="connsiteY853" fmla="*/ 262014 h 1539659"/>
                <a:gd name="connsiteX854" fmla="*/ 1255522 w 1886853"/>
                <a:gd name="connsiteY854" fmla="*/ 261137 h 1539659"/>
                <a:gd name="connsiteX855" fmla="*/ 1253770 w 1886853"/>
                <a:gd name="connsiteY855" fmla="*/ 258508 h 1539659"/>
                <a:gd name="connsiteX856" fmla="*/ 1332637 w 1886853"/>
                <a:gd name="connsiteY856" fmla="*/ 212941 h 1539659"/>
                <a:gd name="connsiteX857" fmla="*/ 1311605 w 1886853"/>
                <a:gd name="connsiteY857" fmla="*/ 219951 h 1539659"/>
                <a:gd name="connsiteX858" fmla="*/ 1296709 w 1886853"/>
                <a:gd name="connsiteY858" fmla="*/ 224333 h 1539659"/>
                <a:gd name="connsiteX859" fmla="*/ 1283564 w 1886853"/>
                <a:gd name="connsiteY859" fmla="*/ 226962 h 1539659"/>
                <a:gd name="connsiteX860" fmla="*/ 1283564 w 1886853"/>
                <a:gd name="connsiteY860" fmla="*/ 223456 h 1539659"/>
                <a:gd name="connsiteX861" fmla="*/ 1279182 w 1886853"/>
                <a:gd name="connsiteY861" fmla="*/ 220828 h 1539659"/>
                <a:gd name="connsiteX862" fmla="*/ 1278306 w 1886853"/>
                <a:gd name="connsiteY862" fmla="*/ 221704 h 1539659"/>
                <a:gd name="connsiteX863" fmla="*/ 1273048 w 1886853"/>
                <a:gd name="connsiteY863" fmla="*/ 226962 h 1539659"/>
                <a:gd name="connsiteX864" fmla="*/ 1271296 w 1886853"/>
                <a:gd name="connsiteY864" fmla="*/ 230467 h 1539659"/>
                <a:gd name="connsiteX865" fmla="*/ 1267791 w 1886853"/>
                <a:gd name="connsiteY865" fmla="*/ 233972 h 1539659"/>
                <a:gd name="connsiteX866" fmla="*/ 1266038 w 1886853"/>
                <a:gd name="connsiteY866" fmla="*/ 239230 h 1539659"/>
                <a:gd name="connsiteX867" fmla="*/ 1253770 w 1886853"/>
                <a:gd name="connsiteY867" fmla="*/ 255003 h 1539659"/>
                <a:gd name="connsiteX868" fmla="*/ 1253770 w 1886853"/>
                <a:gd name="connsiteY868" fmla="*/ 258508 h 1539659"/>
                <a:gd name="connsiteX869" fmla="*/ 1253770 w 1886853"/>
                <a:gd name="connsiteY869" fmla="*/ 262014 h 1539659"/>
                <a:gd name="connsiteX870" fmla="*/ 1260780 w 1886853"/>
                <a:gd name="connsiteY870" fmla="*/ 277787 h 1539659"/>
                <a:gd name="connsiteX871" fmla="*/ 1269543 w 1886853"/>
                <a:gd name="connsiteY871" fmla="*/ 291808 h 1539659"/>
                <a:gd name="connsiteX872" fmla="*/ 1278306 w 1886853"/>
                <a:gd name="connsiteY872" fmla="*/ 298818 h 1539659"/>
                <a:gd name="connsiteX873" fmla="*/ 1281811 w 1886853"/>
                <a:gd name="connsiteY873" fmla="*/ 307581 h 1539659"/>
                <a:gd name="connsiteX874" fmla="*/ 1285316 w 1886853"/>
                <a:gd name="connsiteY874" fmla="*/ 304076 h 1539659"/>
                <a:gd name="connsiteX875" fmla="*/ 1304595 w 1886853"/>
                <a:gd name="connsiteY875" fmla="*/ 290055 h 1539659"/>
                <a:gd name="connsiteX876" fmla="*/ 1312482 w 1886853"/>
                <a:gd name="connsiteY876" fmla="*/ 293560 h 1539659"/>
                <a:gd name="connsiteX877" fmla="*/ 1318616 w 1886853"/>
                <a:gd name="connsiteY877" fmla="*/ 297066 h 1539659"/>
                <a:gd name="connsiteX878" fmla="*/ 1336142 w 1886853"/>
                <a:gd name="connsiteY878" fmla="*/ 288303 h 1539659"/>
                <a:gd name="connsiteX879" fmla="*/ 1343152 w 1886853"/>
                <a:gd name="connsiteY879" fmla="*/ 279540 h 1539659"/>
                <a:gd name="connsiteX880" fmla="*/ 1346657 w 1886853"/>
                <a:gd name="connsiteY880" fmla="*/ 274282 h 1539659"/>
                <a:gd name="connsiteX881" fmla="*/ 1352628 w 1886853"/>
                <a:gd name="connsiteY881" fmla="*/ 279058 h 1539659"/>
                <a:gd name="connsiteX882" fmla="*/ 1351915 w 1886853"/>
                <a:gd name="connsiteY882" fmla="*/ 265519 h 1539659"/>
                <a:gd name="connsiteX883" fmla="*/ 1343152 w 1886853"/>
                <a:gd name="connsiteY883" fmla="*/ 226962 h 1539659"/>
                <a:gd name="connsiteX884" fmla="*/ 1332637 w 1886853"/>
                <a:gd name="connsiteY884" fmla="*/ 212941 h 1539659"/>
                <a:gd name="connsiteX885" fmla="*/ 1201192 w 1886853"/>
                <a:gd name="connsiteY885" fmla="*/ 151600 h 1539659"/>
                <a:gd name="connsiteX886" fmla="*/ 1195934 w 1886853"/>
                <a:gd name="connsiteY886" fmla="*/ 153353 h 1539659"/>
                <a:gd name="connsiteX887" fmla="*/ 1180160 w 1886853"/>
                <a:gd name="connsiteY887" fmla="*/ 159487 h 1539659"/>
                <a:gd name="connsiteX888" fmla="*/ 1162635 w 1886853"/>
                <a:gd name="connsiteY888" fmla="*/ 165621 h 1539659"/>
                <a:gd name="connsiteX889" fmla="*/ 1162635 w 1886853"/>
                <a:gd name="connsiteY889" fmla="*/ 169126 h 1539659"/>
                <a:gd name="connsiteX890" fmla="*/ 1163511 w 1886853"/>
                <a:gd name="connsiteY890" fmla="*/ 169126 h 1539659"/>
                <a:gd name="connsiteX891" fmla="*/ 1164387 w 1886853"/>
                <a:gd name="connsiteY891" fmla="*/ 170878 h 1539659"/>
                <a:gd name="connsiteX892" fmla="*/ 1171398 w 1886853"/>
                <a:gd name="connsiteY892" fmla="*/ 172631 h 1539659"/>
                <a:gd name="connsiteX893" fmla="*/ 1176655 w 1886853"/>
                <a:gd name="connsiteY893" fmla="*/ 177889 h 1539659"/>
                <a:gd name="connsiteX894" fmla="*/ 1187171 w 1886853"/>
                <a:gd name="connsiteY894" fmla="*/ 183147 h 1539659"/>
                <a:gd name="connsiteX895" fmla="*/ 1202945 w 1886853"/>
                <a:gd name="connsiteY895" fmla="*/ 174384 h 1539659"/>
                <a:gd name="connsiteX896" fmla="*/ 1209955 w 1886853"/>
                <a:gd name="connsiteY896" fmla="*/ 167373 h 1539659"/>
                <a:gd name="connsiteX897" fmla="*/ 1208202 w 1886853"/>
                <a:gd name="connsiteY897" fmla="*/ 156858 h 1539659"/>
                <a:gd name="connsiteX898" fmla="*/ 1201192 w 1886853"/>
                <a:gd name="connsiteY898" fmla="*/ 156858 h 1539659"/>
                <a:gd name="connsiteX899" fmla="*/ 1201192 w 1886853"/>
                <a:gd name="connsiteY899" fmla="*/ 151600 h 1539659"/>
                <a:gd name="connsiteX900" fmla="*/ 1162635 w 1886853"/>
                <a:gd name="connsiteY900" fmla="*/ 142837 h 1539659"/>
                <a:gd name="connsiteX901" fmla="*/ 1149490 w 1886853"/>
                <a:gd name="connsiteY901" fmla="*/ 149847 h 1539659"/>
                <a:gd name="connsiteX902" fmla="*/ 1138098 w 1886853"/>
                <a:gd name="connsiteY902" fmla="*/ 156858 h 1539659"/>
                <a:gd name="connsiteX903" fmla="*/ 1138098 w 1886853"/>
                <a:gd name="connsiteY903" fmla="*/ 157734 h 1539659"/>
                <a:gd name="connsiteX904" fmla="*/ 1138098 w 1886853"/>
                <a:gd name="connsiteY904" fmla="*/ 158610 h 1539659"/>
                <a:gd name="connsiteX905" fmla="*/ 1159129 w 1886853"/>
                <a:gd name="connsiteY905" fmla="*/ 151600 h 1539659"/>
                <a:gd name="connsiteX906" fmla="*/ 1162635 w 1886853"/>
                <a:gd name="connsiteY906" fmla="*/ 142837 h 1539659"/>
                <a:gd name="connsiteX907" fmla="*/ 1099541 w 1886853"/>
                <a:gd name="connsiteY907" fmla="*/ 141084 h 1539659"/>
                <a:gd name="connsiteX908" fmla="*/ 1076757 w 1886853"/>
                <a:gd name="connsiteY908" fmla="*/ 155105 h 1539659"/>
                <a:gd name="connsiteX909" fmla="*/ 1082015 w 1886853"/>
                <a:gd name="connsiteY909" fmla="*/ 155105 h 1539659"/>
                <a:gd name="connsiteX910" fmla="*/ 1088149 w 1886853"/>
                <a:gd name="connsiteY910" fmla="*/ 151600 h 1539659"/>
                <a:gd name="connsiteX911" fmla="*/ 1096036 w 1886853"/>
                <a:gd name="connsiteY911" fmla="*/ 149847 h 1539659"/>
                <a:gd name="connsiteX912" fmla="*/ 1096912 w 1886853"/>
                <a:gd name="connsiteY912" fmla="*/ 147218 h 1539659"/>
                <a:gd name="connsiteX913" fmla="*/ 1099541 w 1886853"/>
                <a:gd name="connsiteY913" fmla="*/ 146342 h 1539659"/>
                <a:gd name="connsiteX914" fmla="*/ 1099541 w 1886853"/>
                <a:gd name="connsiteY914" fmla="*/ 141084 h 1539659"/>
                <a:gd name="connsiteX915" fmla="*/ 1120572 w 1886853"/>
                <a:gd name="connsiteY915" fmla="*/ 130569 h 1539659"/>
                <a:gd name="connsiteX916" fmla="*/ 1109180 w 1886853"/>
                <a:gd name="connsiteY916" fmla="*/ 133198 h 1539659"/>
                <a:gd name="connsiteX917" fmla="*/ 1106552 w 1886853"/>
                <a:gd name="connsiteY917" fmla="*/ 141084 h 1539659"/>
                <a:gd name="connsiteX918" fmla="*/ 1117067 w 1886853"/>
                <a:gd name="connsiteY918" fmla="*/ 132321 h 1539659"/>
                <a:gd name="connsiteX919" fmla="*/ 1120572 w 1886853"/>
                <a:gd name="connsiteY919" fmla="*/ 130569 h 1539659"/>
                <a:gd name="connsiteX920" fmla="*/ 1150366 w 1886853"/>
                <a:gd name="connsiteY920" fmla="*/ 114795 h 1539659"/>
                <a:gd name="connsiteX921" fmla="*/ 1134593 w 1886853"/>
                <a:gd name="connsiteY921" fmla="*/ 125311 h 1539659"/>
                <a:gd name="connsiteX922" fmla="*/ 1136346 w 1886853"/>
                <a:gd name="connsiteY922" fmla="*/ 132321 h 1539659"/>
                <a:gd name="connsiteX923" fmla="*/ 1148614 w 1886853"/>
                <a:gd name="connsiteY923" fmla="*/ 127064 h 1539659"/>
                <a:gd name="connsiteX924" fmla="*/ 1150366 w 1886853"/>
                <a:gd name="connsiteY924" fmla="*/ 114795 h 1539659"/>
                <a:gd name="connsiteX925" fmla="*/ 1386968 w 1886853"/>
                <a:gd name="connsiteY925" fmla="*/ 39433 h 1539659"/>
                <a:gd name="connsiteX926" fmla="*/ 1383462 w 1886853"/>
                <a:gd name="connsiteY926" fmla="*/ 42939 h 1539659"/>
                <a:gd name="connsiteX927" fmla="*/ 1385215 w 1886853"/>
                <a:gd name="connsiteY927" fmla="*/ 42939 h 1539659"/>
                <a:gd name="connsiteX928" fmla="*/ 1390473 w 1886853"/>
                <a:gd name="connsiteY928" fmla="*/ 42939 h 1539659"/>
                <a:gd name="connsiteX929" fmla="*/ 1387844 w 1886853"/>
                <a:gd name="connsiteY929" fmla="*/ 42062 h 1539659"/>
                <a:gd name="connsiteX930" fmla="*/ 1386968 w 1886853"/>
                <a:gd name="connsiteY930" fmla="*/ 39433 h 1539659"/>
                <a:gd name="connsiteX931" fmla="*/ 454584 w 1886853"/>
                <a:gd name="connsiteY931" fmla="*/ 27165 h 1539659"/>
                <a:gd name="connsiteX932" fmla="*/ 484379 w 1886853"/>
                <a:gd name="connsiteY932" fmla="*/ 35928 h 1539659"/>
                <a:gd name="connsiteX933" fmla="*/ 486131 w 1886853"/>
                <a:gd name="connsiteY933" fmla="*/ 39433 h 1539659"/>
                <a:gd name="connsiteX934" fmla="*/ 505410 w 1886853"/>
                <a:gd name="connsiteY934" fmla="*/ 51702 h 1539659"/>
                <a:gd name="connsiteX935" fmla="*/ 512420 w 1886853"/>
                <a:gd name="connsiteY935" fmla="*/ 55207 h 1539659"/>
                <a:gd name="connsiteX936" fmla="*/ 526440 w 1886853"/>
                <a:gd name="connsiteY936" fmla="*/ 53454 h 1539659"/>
                <a:gd name="connsiteX937" fmla="*/ 535204 w 1886853"/>
                <a:gd name="connsiteY937" fmla="*/ 55207 h 1539659"/>
                <a:gd name="connsiteX938" fmla="*/ 550101 w 1886853"/>
                <a:gd name="connsiteY938" fmla="*/ 71857 h 1539659"/>
                <a:gd name="connsiteX939" fmla="*/ 559740 w 1886853"/>
                <a:gd name="connsiteY939" fmla="*/ 77991 h 1539659"/>
                <a:gd name="connsiteX940" fmla="*/ 573761 w 1886853"/>
                <a:gd name="connsiteY940" fmla="*/ 85001 h 1539659"/>
                <a:gd name="connsiteX941" fmla="*/ 579019 w 1886853"/>
                <a:gd name="connsiteY941" fmla="*/ 86754 h 1539659"/>
                <a:gd name="connsiteX942" fmla="*/ 586029 w 1886853"/>
                <a:gd name="connsiteY942" fmla="*/ 90259 h 1539659"/>
                <a:gd name="connsiteX943" fmla="*/ 591287 w 1886853"/>
                <a:gd name="connsiteY943" fmla="*/ 97269 h 1539659"/>
                <a:gd name="connsiteX944" fmla="*/ 610566 w 1886853"/>
                <a:gd name="connsiteY944" fmla="*/ 106032 h 1539659"/>
                <a:gd name="connsiteX945" fmla="*/ 622834 w 1886853"/>
                <a:gd name="connsiteY945" fmla="*/ 120053 h 1539659"/>
                <a:gd name="connsiteX946" fmla="*/ 628091 w 1886853"/>
                <a:gd name="connsiteY946" fmla="*/ 128816 h 1539659"/>
                <a:gd name="connsiteX947" fmla="*/ 635978 w 1886853"/>
                <a:gd name="connsiteY947" fmla="*/ 134950 h 1539659"/>
                <a:gd name="connsiteX948" fmla="*/ 645618 w 1886853"/>
                <a:gd name="connsiteY948" fmla="*/ 142837 h 1539659"/>
                <a:gd name="connsiteX949" fmla="*/ 649123 w 1886853"/>
                <a:gd name="connsiteY949" fmla="*/ 155105 h 1539659"/>
                <a:gd name="connsiteX950" fmla="*/ 656133 w 1886853"/>
                <a:gd name="connsiteY950" fmla="*/ 167373 h 1539659"/>
                <a:gd name="connsiteX951" fmla="*/ 668402 w 1886853"/>
                <a:gd name="connsiteY951" fmla="*/ 190157 h 1539659"/>
                <a:gd name="connsiteX952" fmla="*/ 675412 w 1886853"/>
                <a:gd name="connsiteY952" fmla="*/ 198920 h 1539659"/>
                <a:gd name="connsiteX953" fmla="*/ 678041 w 1886853"/>
                <a:gd name="connsiteY953" fmla="*/ 206807 h 1539659"/>
                <a:gd name="connsiteX954" fmla="*/ 675412 w 1886853"/>
                <a:gd name="connsiteY954" fmla="*/ 214694 h 1539659"/>
                <a:gd name="connsiteX955" fmla="*/ 669278 w 1886853"/>
                <a:gd name="connsiteY955" fmla="*/ 225209 h 1539659"/>
                <a:gd name="connsiteX956" fmla="*/ 663144 w 1886853"/>
                <a:gd name="connsiteY956" fmla="*/ 233972 h 1539659"/>
                <a:gd name="connsiteX957" fmla="*/ 661391 w 1886853"/>
                <a:gd name="connsiteY957" fmla="*/ 237477 h 1539659"/>
                <a:gd name="connsiteX958" fmla="*/ 661391 w 1886853"/>
                <a:gd name="connsiteY958" fmla="*/ 240983 h 1539659"/>
                <a:gd name="connsiteX959" fmla="*/ 659638 w 1886853"/>
                <a:gd name="connsiteY959" fmla="*/ 247993 h 1539659"/>
                <a:gd name="connsiteX960" fmla="*/ 656133 w 1886853"/>
                <a:gd name="connsiteY960" fmla="*/ 258508 h 1539659"/>
                <a:gd name="connsiteX961" fmla="*/ 650875 w 1886853"/>
                <a:gd name="connsiteY961" fmla="*/ 274282 h 1539659"/>
                <a:gd name="connsiteX962" fmla="*/ 652628 w 1886853"/>
                <a:gd name="connsiteY962" fmla="*/ 288303 h 1539659"/>
                <a:gd name="connsiteX963" fmla="*/ 657886 w 1886853"/>
                <a:gd name="connsiteY963" fmla="*/ 311087 h 1539659"/>
                <a:gd name="connsiteX964" fmla="*/ 652628 w 1886853"/>
                <a:gd name="connsiteY964" fmla="*/ 323355 h 1539659"/>
                <a:gd name="connsiteX965" fmla="*/ 650875 w 1886853"/>
                <a:gd name="connsiteY965" fmla="*/ 326860 h 1539659"/>
                <a:gd name="connsiteX966" fmla="*/ 648246 w 1886853"/>
                <a:gd name="connsiteY966" fmla="*/ 331241 h 1539659"/>
                <a:gd name="connsiteX967" fmla="*/ 643865 w 1886853"/>
                <a:gd name="connsiteY967" fmla="*/ 337376 h 1539659"/>
                <a:gd name="connsiteX968" fmla="*/ 622834 w 1886853"/>
                <a:gd name="connsiteY968" fmla="*/ 358407 h 1539659"/>
                <a:gd name="connsiteX969" fmla="*/ 598297 w 1886853"/>
                <a:gd name="connsiteY969" fmla="*/ 381191 h 1539659"/>
                <a:gd name="connsiteX970" fmla="*/ 557987 w 1886853"/>
                <a:gd name="connsiteY970" fmla="*/ 394335 h 1539659"/>
                <a:gd name="connsiteX971" fmla="*/ 468605 w 1886853"/>
                <a:gd name="connsiteY971" fmla="*/ 402222 h 1539659"/>
                <a:gd name="connsiteX972" fmla="*/ 451079 w 1886853"/>
                <a:gd name="connsiteY972" fmla="*/ 375933 h 1539659"/>
                <a:gd name="connsiteX973" fmla="*/ 446698 w 1886853"/>
                <a:gd name="connsiteY973" fmla="*/ 375056 h 1539659"/>
                <a:gd name="connsiteX974" fmla="*/ 444069 w 1886853"/>
                <a:gd name="connsiteY974" fmla="*/ 370675 h 1539659"/>
                <a:gd name="connsiteX975" fmla="*/ 454584 w 1886853"/>
                <a:gd name="connsiteY975" fmla="*/ 374180 h 1539659"/>
                <a:gd name="connsiteX976" fmla="*/ 447574 w 1886853"/>
                <a:gd name="connsiteY976" fmla="*/ 367170 h 1539659"/>
                <a:gd name="connsiteX977" fmla="*/ 444069 w 1886853"/>
                <a:gd name="connsiteY977" fmla="*/ 368922 h 1539659"/>
                <a:gd name="connsiteX978" fmla="*/ 431800 w 1886853"/>
                <a:gd name="connsiteY978" fmla="*/ 361912 h 1539659"/>
                <a:gd name="connsiteX979" fmla="*/ 421285 w 1886853"/>
                <a:gd name="connsiteY979" fmla="*/ 351396 h 1539659"/>
                <a:gd name="connsiteX980" fmla="*/ 407264 w 1886853"/>
                <a:gd name="connsiteY980" fmla="*/ 332118 h 1539659"/>
                <a:gd name="connsiteX981" fmla="*/ 391491 w 1886853"/>
                <a:gd name="connsiteY981" fmla="*/ 321602 h 1539659"/>
                <a:gd name="connsiteX982" fmla="*/ 386233 w 1886853"/>
                <a:gd name="connsiteY982" fmla="*/ 318097 h 1539659"/>
                <a:gd name="connsiteX983" fmla="*/ 386233 w 1886853"/>
                <a:gd name="connsiteY983" fmla="*/ 316344 h 1539659"/>
                <a:gd name="connsiteX984" fmla="*/ 383604 w 1886853"/>
                <a:gd name="connsiteY984" fmla="*/ 311087 h 1539659"/>
                <a:gd name="connsiteX985" fmla="*/ 380975 w 1886853"/>
                <a:gd name="connsiteY985" fmla="*/ 304076 h 1539659"/>
                <a:gd name="connsiteX986" fmla="*/ 380975 w 1886853"/>
                <a:gd name="connsiteY986" fmla="*/ 300571 h 1539659"/>
                <a:gd name="connsiteX987" fmla="*/ 388862 w 1886853"/>
                <a:gd name="connsiteY987" fmla="*/ 307581 h 1539659"/>
                <a:gd name="connsiteX988" fmla="*/ 396456 w 1886853"/>
                <a:gd name="connsiteY988" fmla="*/ 312255 h 1539659"/>
                <a:gd name="connsiteX989" fmla="*/ 396748 w 1886853"/>
                <a:gd name="connsiteY989" fmla="*/ 312839 h 1539659"/>
                <a:gd name="connsiteX990" fmla="*/ 400253 w 1886853"/>
                <a:gd name="connsiteY990" fmla="*/ 314592 h 1539659"/>
                <a:gd name="connsiteX991" fmla="*/ 396456 w 1886853"/>
                <a:gd name="connsiteY991" fmla="*/ 312255 h 1539659"/>
                <a:gd name="connsiteX992" fmla="*/ 391491 w 1886853"/>
                <a:gd name="connsiteY992" fmla="*/ 302324 h 1539659"/>
                <a:gd name="connsiteX993" fmla="*/ 385357 w 1886853"/>
                <a:gd name="connsiteY993" fmla="*/ 292684 h 1539659"/>
                <a:gd name="connsiteX994" fmla="*/ 375717 w 1886853"/>
                <a:gd name="connsiteY994" fmla="*/ 291808 h 1539659"/>
                <a:gd name="connsiteX995" fmla="*/ 324892 w 1886853"/>
                <a:gd name="connsiteY995" fmla="*/ 328612 h 1539659"/>
                <a:gd name="connsiteX996" fmla="*/ 284582 w 1886853"/>
                <a:gd name="connsiteY996" fmla="*/ 370675 h 1539659"/>
                <a:gd name="connsiteX997" fmla="*/ 277571 w 1886853"/>
                <a:gd name="connsiteY997" fmla="*/ 375933 h 1539659"/>
                <a:gd name="connsiteX998" fmla="*/ 282829 w 1886853"/>
                <a:gd name="connsiteY998" fmla="*/ 363664 h 1539659"/>
                <a:gd name="connsiteX999" fmla="*/ 347676 w 1886853"/>
                <a:gd name="connsiteY999" fmla="*/ 279540 h 1539659"/>
                <a:gd name="connsiteX1000" fmla="*/ 356439 w 1886853"/>
                <a:gd name="connsiteY1000" fmla="*/ 263766 h 1539659"/>
                <a:gd name="connsiteX1001" fmla="*/ 354686 w 1886853"/>
                <a:gd name="connsiteY1001" fmla="*/ 256756 h 1539659"/>
                <a:gd name="connsiteX1002" fmla="*/ 335407 w 1886853"/>
                <a:gd name="connsiteY1002" fmla="*/ 233972 h 1539659"/>
                <a:gd name="connsiteX1003" fmla="*/ 331026 w 1886853"/>
                <a:gd name="connsiteY1003" fmla="*/ 232220 h 1539659"/>
                <a:gd name="connsiteX1004" fmla="*/ 328397 w 1886853"/>
                <a:gd name="connsiteY1004" fmla="*/ 230467 h 1539659"/>
                <a:gd name="connsiteX1005" fmla="*/ 321387 w 1886853"/>
                <a:gd name="connsiteY1005" fmla="*/ 225209 h 1539659"/>
                <a:gd name="connsiteX1006" fmla="*/ 314376 w 1886853"/>
                <a:gd name="connsiteY1006" fmla="*/ 216446 h 1539659"/>
                <a:gd name="connsiteX1007" fmla="*/ 307365 w 1886853"/>
                <a:gd name="connsiteY1007" fmla="*/ 207683 h 1539659"/>
                <a:gd name="connsiteX1008" fmla="*/ 307365 w 1886853"/>
                <a:gd name="connsiteY1008" fmla="*/ 198920 h 1539659"/>
                <a:gd name="connsiteX1009" fmla="*/ 302108 w 1886853"/>
                <a:gd name="connsiteY1009" fmla="*/ 197168 h 1539659"/>
                <a:gd name="connsiteX1010" fmla="*/ 305613 w 1886853"/>
                <a:gd name="connsiteY1010" fmla="*/ 190157 h 1539659"/>
                <a:gd name="connsiteX1011" fmla="*/ 303860 w 1886853"/>
                <a:gd name="connsiteY1011" fmla="*/ 188405 h 1539659"/>
                <a:gd name="connsiteX1012" fmla="*/ 301232 w 1886853"/>
                <a:gd name="connsiteY1012" fmla="*/ 178765 h 1539659"/>
                <a:gd name="connsiteX1013" fmla="*/ 300355 w 1886853"/>
                <a:gd name="connsiteY1013" fmla="*/ 170878 h 1539659"/>
                <a:gd name="connsiteX1014" fmla="*/ 300355 w 1886853"/>
                <a:gd name="connsiteY1014" fmla="*/ 162116 h 1539659"/>
                <a:gd name="connsiteX1015" fmla="*/ 300355 w 1886853"/>
                <a:gd name="connsiteY1015" fmla="*/ 146342 h 1539659"/>
                <a:gd name="connsiteX1016" fmla="*/ 298603 w 1886853"/>
                <a:gd name="connsiteY1016" fmla="*/ 135826 h 1539659"/>
                <a:gd name="connsiteX1017" fmla="*/ 291593 w 1886853"/>
                <a:gd name="connsiteY1017" fmla="*/ 114795 h 1539659"/>
                <a:gd name="connsiteX1018" fmla="*/ 300355 w 1886853"/>
                <a:gd name="connsiteY1018" fmla="*/ 111290 h 1539659"/>
                <a:gd name="connsiteX1019" fmla="*/ 306489 w 1886853"/>
                <a:gd name="connsiteY1019" fmla="*/ 109538 h 1539659"/>
                <a:gd name="connsiteX1020" fmla="*/ 312623 w 1886853"/>
                <a:gd name="connsiteY1020" fmla="*/ 106032 h 1539659"/>
                <a:gd name="connsiteX1021" fmla="*/ 319634 w 1886853"/>
                <a:gd name="connsiteY1021" fmla="*/ 102527 h 1539659"/>
                <a:gd name="connsiteX1022" fmla="*/ 340665 w 1886853"/>
                <a:gd name="connsiteY1022" fmla="*/ 93764 h 1539659"/>
                <a:gd name="connsiteX1023" fmla="*/ 380975 w 1886853"/>
                <a:gd name="connsiteY1023" fmla="*/ 81496 h 1539659"/>
                <a:gd name="connsiteX1024" fmla="*/ 384480 w 1886853"/>
                <a:gd name="connsiteY1024" fmla="*/ 79743 h 1539659"/>
                <a:gd name="connsiteX1025" fmla="*/ 386233 w 1886853"/>
                <a:gd name="connsiteY1025" fmla="*/ 76238 h 1539659"/>
                <a:gd name="connsiteX1026" fmla="*/ 407264 w 1886853"/>
                <a:gd name="connsiteY1026" fmla="*/ 49949 h 1539659"/>
                <a:gd name="connsiteX1027" fmla="*/ 420409 w 1886853"/>
                <a:gd name="connsiteY1027" fmla="*/ 41186 h 1539659"/>
                <a:gd name="connsiteX1028" fmla="*/ 431800 w 1886853"/>
                <a:gd name="connsiteY1028" fmla="*/ 32423 h 1539659"/>
                <a:gd name="connsiteX1029" fmla="*/ 454584 w 1886853"/>
                <a:gd name="connsiteY1029" fmla="*/ 27165 h 1539659"/>
                <a:gd name="connsiteX1030" fmla="*/ 1409751 w 1886853"/>
                <a:gd name="connsiteY1030" fmla="*/ 876 h 1539659"/>
                <a:gd name="connsiteX1031" fmla="*/ 1415009 w 1886853"/>
                <a:gd name="connsiteY1031" fmla="*/ 876 h 1539659"/>
                <a:gd name="connsiteX1032" fmla="*/ 1412380 w 1886853"/>
                <a:gd name="connsiteY1032" fmla="*/ 2629 h 1539659"/>
                <a:gd name="connsiteX1033" fmla="*/ 1407998 w 1886853"/>
                <a:gd name="connsiteY1033" fmla="*/ 4382 h 1539659"/>
                <a:gd name="connsiteX1034" fmla="*/ 1411504 w 1886853"/>
                <a:gd name="connsiteY1034" fmla="*/ 9639 h 1539659"/>
                <a:gd name="connsiteX1035" fmla="*/ 1416762 w 1886853"/>
                <a:gd name="connsiteY1035" fmla="*/ 13145 h 1539659"/>
                <a:gd name="connsiteX1036" fmla="*/ 1420267 w 1886853"/>
                <a:gd name="connsiteY1036" fmla="*/ 13145 h 1539659"/>
                <a:gd name="connsiteX1037" fmla="*/ 1420267 w 1886853"/>
                <a:gd name="connsiteY1037" fmla="*/ 7887 h 1539659"/>
                <a:gd name="connsiteX1038" fmla="*/ 1430782 w 1886853"/>
                <a:gd name="connsiteY1038" fmla="*/ 9639 h 1539659"/>
                <a:gd name="connsiteX1039" fmla="*/ 1439545 w 1886853"/>
                <a:gd name="connsiteY1039" fmla="*/ 6134 h 1539659"/>
                <a:gd name="connsiteX1040" fmla="*/ 1441298 w 1886853"/>
                <a:gd name="connsiteY1040" fmla="*/ 9639 h 1539659"/>
                <a:gd name="connsiteX1041" fmla="*/ 1446556 w 1886853"/>
                <a:gd name="connsiteY1041" fmla="*/ 13145 h 1539659"/>
                <a:gd name="connsiteX1042" fmla="*/ 1419391 w 1886853"/>
                <a:gd name="connsiteY1042" fmla="*/ 14897 h 1539659"/>
                <a:gd name="connsiteX1043" fmla="*/ 1393978 w 1886853"/>
                <a:gd name="connsiteY1043" fmla="*/ 18402 h 1539659"/>
                <a:gd name="connsiteX1044" fmla="*/ 1397483 w 1886853"/>
                <a:gd name="connsiteY1044" fmla="*/ 20155 h 1539659"/>
                <a:gd name="connsiteX1045" fmla="*/ 1411504 w 1886853"/>
                <a:gd name="connsiteY1045" fmla="*/ 27165 h 1539659"/>
                <a:gd name="connsiteX1046" fmla="*/ 1418514 w 1886853"/>
                <a:gd name="connsiteY1046" fmla="*/ 28918 h 1539659"/>
                <a:gd name="connsiteX1047" fmla="*/ 1411504 w 1886853"/>
                <a:gd name="connsiteY1047" fmla="*/ 32423 h 1539659"/>
                <a:gd name="connsiteX1048" fmla="*/ 1406246 w 1886853"/>
                <a:gd name="connsiteY1048" fmla="*/ 34176 h 1539659"/>
                <a:gd name="connsiteX1049" fmla="*/ 1420267 w 1886853"/>
                <a:gd name="connsiteY1049" fmla="*/ 34176 h 1539659"/>
                <a:gd name="connsiteX1050" fmla="*/ 1430782 w 1886853"/>
                <a:gd name="connsiteY1050" fmla="*/ 42939 h 1539659"/>
                <a:gd name="connsiteX1051" fmla="*/ 1432535 w 1886853"/>
                <a:gd name="connsiteY1051" fmla="*/ 42939 h 1539659"/>
                <a:gd name="connsiteX1052" fmla="*/ 1451814 w 1886853"/>
                <a:gd name="connsiteY1052" fmla="*/ 51702 h 1539659"/>
                <a:gd name="connsiteX1053" fmla="*/ 1452690 w 1886853"/>
                <a:gd name="connsiteY1053" fmla="*/ 52578 h 1539659"/>
                <a:gd name="connsiteX1054" fmla="*/ 1453566 w 1886853"/>
                <a:gd name="connsiteY1054" fmla="*/ 53454 h 1539659"/>
                <a:gd name="connsiteX1055" fmla="*/ 1450937 w 1886853"/>
                <a:gd name="connsiteY1055" fmla="*/ 59588 h 1539659"/>
                <a:gd name="connsiteX1056" fmla="*/ 1450061 w 1886853"/>
                <a:gd name="connsiteY1056" fmla="*/ 69228 h 1539659"/>
                <a:gd name="connsiteX1057" fmla="*/ 1443051 w 1886853"/>
                <a:gd name="connsiteY1057" fmla="*/ 69228 h 1539659"/>
                <a:gd name="connsiteX1058" fmla="*/ 1443051 w 1886853"/>
                <a:gd name="connsiteY1058" fmla="*/ 79743 h 1539659"/>
                <a:gd name="connsiteX1059" fmla="*/ 1450061 w 1886853"/>
                <a:gd name="connsiteY1059" fmla="*/ 77991 h 1539659"/>
                <a:gd name="connsiteX1060" fmla="*/ 1457071 w 1886853"/>
                <a:gd name="connsiteY1060" fmla="*/ 79743 h 1539659"/>
                <a:gd name="connsiteX1061" fmla="*/ 1458824 w 1886853"/>
                <a:gd name="connsiteY1061" fmla="*/ 83249 h 1539659"/>
                <a:gd name="connsiteX1062" fmla="*/ 1459700 w 1886853"/>
                <a:gd name="connsiteY1062" fmla="*/ 86754 h 1539659"/>
                <a:gd name="connsiteX1063" fmla="*/ 1462329 w 1886853"/>
                <a:gd name="connsiteY1063" fmla="*/ 90259 h 1539659"/>
                <a:gd name="connsiteX1064" fmla="*/ 1464082 w 1886853"/>
                <a:gd name="connsiteY1064" fmla="*/ 92888 h 1539659"/>
                <a:gd name="connsiteX1065" fmla="*/ 1465834 w 1886853"/>
                <a:gd name="connsiteY1065" fmla="*/ 95517 h 1539659"/>
                <a:gd name="connsiteX1066" fmla="*/ 1474597 w 1886853"/>
                <a:gd name="connsiteY1066" fmla="*/ 99022 h 1539659"/>
                <a:gd name="connsiteX1067" fmla="*/ 1481608 w 1886853"/>
                <a:gd name="connsiteY1067" fmla="*/ 106032 h 1539659"/>
                <a:gd name="connsiteX1068" fmla="*/ 1483361 w 1886853"/>
                <a:gd name="connsiteY1068" fmla="*/ 107785 h 1539659"/>
                <a:gd name="connsiteX1069" fmla="*/ 1479855 w 1886853"/>
                <a:gd name="connsiteY1069" fmla="*/ 109538 h 1539659"/>
                <a:gd name="connsiteX1070" fmla="*/ 1476350 w 1886853"/>
                <a:gd name="connsiteY1070" fmla="*/ 107785 h 1539659"/>
                <a:gd name="connsiteX1071" fmla="*/ 1472845 w 1886853"/>
                <a:gd name="connsiteY1071" fmla="*/ 107785 h 1539659"/>
                <a:gd name="connsiteX1072" fmla="*/ 1472845 w 1886853"/>
                <a:gd name="connsiteY1072" fmla="*/ 113043 h 1539659"/>
                <a:gd name="connsiteX1073" fmla="*/ 1471968 w 1886853"/>
                <a:gd name="connsiteY1073" fmla="*/ 119177 h 1539659"/>
                <a:gd name="connsiteX1074" fmla="*/ 1472845 w 1886853"/>
                <a:gd name="connsiteY1074" fmla="*/ 125311 h 1539659"/>
                <a:gd name="connsiteX1075" fmla="*/ 1478103 w 1886853"/>
                <a:gd name="connsiteY1075" fmla="*/ 127064 h 1539659"/>
                <a:gd name="connsiteX1076" fmla="*/ 1480732 w 1886853"/>
                <a:gd name="connsiteY1076" fmla="*/ 127940 h 1539659"/>
                <a:gd name="connsiteX1077" fmla="*/ 1483361 w 1886853"/>
                <a:gd name="connsiteY1077" fmla="*/ 128816 h 1539659"/>
                <a:gd name="connsiteX1078" fmla="*/ 1481608 w 1886853"/>
                <a:gd name="connsiteY1078" fmla="*/ 134074 h 1539659"/>
                <a:gd name="connsiteX1079" fmla="*/ 1485113 w 1886853"/>
                <a:gd name="connsiteY1079" fmla="*/ 149847 h 1539659"/>
                <a:gd name="connsiteX1080" fmla="*/ 1485113 w 1886853"/>
                <a:gd name="connsiteY1080" fmla="*/ 155981 h 1539659"/>
                <a:gd name="connsiteX1081" fmla="*/ 1485113 w 1886853"/>
                <a:gd name="connsiteY1081" fmla="*/ 162116 h 1539659"/>
                <a:gd name="connsiteX1082" fmla="*/ 1485113 w 1886853"/>
                <a:gd name="connsiteY1082" fmla="*/ 167373 h 1539659"/>
                <a:gd name="connsiteX1083" fmla="*/ 1488618 w 1886853"/>
                <a:gd name="connsiteY1083" fmla="*/ 172631 h 1539659"/>
                <a:gd name="connsiteX1084" fmla="*/ 1511402 w 1886853"/>
                <a:gd name="connsiteY1084" fmla="*/ 193662 h 1539659"/>
                <a:gd name="connsiteX1085" fmla="*/ 1535938 w 1886853"/>
                <a:gd name="connsiteY1085" fmla="*/ 214694 h 1539659"/>
                <a:gd name="connsiteX1086" fmla="*/ 1532433 w 1886853"/>
                <a:gd name="connsiteY1086" fmla="*/ 218199 h 1539659"/>
                <a:gd name="connsiteX1087" fmla="*/ 1532433 w 1886853"/>
                <a:gd name="connsiteY1087" fmla="*/ 221704 h 1539659"/>
                <a:gd name="connsiteX1088" fmla="*/ 1528928 w 1886853"/>
                <a:gd name="connsiteY1088" fmla="*/ 235725 h 1539659"/>
                <a:gd name="connsiteX1089" fmla="*/ 1534186 w 1886853"/>
                <a:gd name="connsiteY1089" fmla="*/ 247993 h 1539659"/>
                <a:gd name="connsiteX1090" fmla="*/ 1534186 w 1886853"/>
                <a:gd name="connsiteY1090" fmla="*/ 262014 h 1539659"/>
                <a:gd name="connsiteX1091" fmla="*/ 1528928 w 1886853"/>
                <a:gd name="connsiteY1091" fmla="*/ 267272 h 1539659"/>
                <a:gd name="connsiteX1092" fmla="*/ 1518412 w 1886853"/>
                <a:gd name="connsiteY1092" fmla="*/ 270777 h 1539659"/>
                <a:gd name="connsiteX1093" fmla="*/ 1513155 w 1886853"/>
                <a:gd name="connsiteY1093" fmla="*/ 270777 h 1539659"/>
                <a:gd name="connsiteX1094" fmla="*/ 1506144 w 1886853"/>
                <a:gd name="connsiteY1094" fmla="*/ 274282 h 1539659"/>
                <a:gd name="connsiteX1095" fmla="*/ 1507897 w 1886853"/>
                <a:gd name="connsiteY1095" fmla="*/ 283045 h 1539659"/>
                <a:gd name="connsiteX1096" fmla="*/ 1493876 w 1886853"/>
                <a:gd name="connsiteY1096" fmla="*/ 298818 h 1539659"/>
                <a:gd name="connsiteX1097" fmla="*/ 1499134 w 1886853"/>
                <a:gd name="connsiteY1097" fmla="*/ 308458 h 1539659"/>
                <a:gd name="connsiteX1098" fmla="*/ 1502639 w 1886853"/>
                <a:gd name="connsiteY1098" fmla="*/ 314592 h 1539659"/>
                <a:gd name="connsiteX1099" fmla="*/ 1499134 w 1886853"/>
                <a:gd name="connsiteY1099" fmla="*/ 316344 h 1539659"/>
                <a:gd name="connsiteX1100" fmla="*/ 1500886 w 1886853"/>
                <a:gd name="connsiteY1100" fmla="*/ 321602 h 1539659"/>
                <a:gd name="connsiteX1101" fmla="*/ 1502639 w 1886853"/>
                <a:gd name="connsiteY1101" fmla="*/ 325107 h 1539659"/>
                <a:gd name="connsiteX1102" fmla="*/ 1499134 w 1886853"/>
                <a:gd name="connsiteY1102" fmla="*/ 325107 h 1539659"/>
                <a:gd name="connsiteX1103" fmla="*/ 1493876 w 1886853"/>
                <a:gd name="connsiteY1103" fmla="*/ 325107 h 1539659"/>
                <a:gd name="connsiteX1104" fmla="*/ 1479855 w 1886853"/>
                <a:gd name="connsiteY1104" fmla="*/ 325107 h 1539659"/>
                <a:gd name="connsiteX1105" fmla="*/ 1476350 w 1886853"/>
                <a:gd name="connsiteY1105" fmla="*/ 327736 h 1539659"/>
                <a:gd name="connsiteX1106" fmla="*/ 1472845 w 1886853"/>
                <a:gd name="connsiteY1106" fmla="*/ 335623 h 1539659"/>
                <a:gd name="connsiteX1107" fmla="*/ 1472845 w 1886853"/>
                <a:gd name="connsiteY1107" fmla="*/ 339128 h 1539659"/>
                <a:gd name="connsiteX1108" fmla="*/ 1471092 w 1886853"/>
                <a:gd name="connsiteY1108" fmla="*/ 342633 h 1539659"/>
                <a:gd name="connsiteX1109" fmla="*/ 1471092 w 1886853"/>
                <a:gd name="connsiteY1109" fmla="*/ 425005 h 1539659"/>
                <a:gd name="connsiteX1110" fmla="*/ 1469339 w 1886853"/>
                <a:gd name="connsiteY1110" fmla="*/ 423253 h 1539659"/>
                <a:gd name="connsiteX1111" fmla="*/ 1465834 w 1886853"/>
                <a:gd name="connsiteY1111" fmla="*/ 425005 h 1539659"/>
                <a:gd name="connsiteX1112" fmla="*/ 1464082 w 1886853"/>
                <a:gd name="connsiteY1112" fmla="*/ 449542 h 1539659"/>
                <a:gd name="connsiteX1113" fmla="*/ 1465834 w 1886853"/>
                <a:gd name="connsiteY1113" fmla="*/ 461810 h 1539659"/>
                <a:gd name="connsiteX1114" fmla="*/ 1464082 w 1886853"/>
                <a:gd name="connsiteY1114" fmla="*/ 521398 h 1539659"/>
                <a:gd name="connsiteX1115" fmla="*/ 1465834 w 1886853"/>
                <a:gd name="connsiteY1115" fmla="*/ 524904 h 1539659"/>
                <a:gd name="connsiteX1116" fmla="*/ 1465834 w 1886853"/>
                <a:gd name="connsiteY1116" fmla="*/ 530162 h 1539659"/>
                <a:gd name="connsiteX1117" fmla="*/ 1471092 w 1886853"/>
                <a:gd name="connsiteY1117" fmla="*/ 540677 h 1539659"/>
                <a:gd name="connsiteX1118" fmla="*/ 1471092 w 1886853"/>
                <a:gd name="connsiteY1118" fmla="*/ 545935 h 1539659"/>
                <a:gd name="connsiteX1119" fmla="*/ 1474597 w 1886853"/>
                <a:gd name="connsiteY1119" fmla="*/ 542430 h 1539659"/>
                <a:gd name="connsiteX1120" fmla="*/ 1475474 w 1886853"/>
                <a:gd name="connsiteY1120" fmla="*/ 545935 h 1539659"/>
                <a:gd name="connsiteX1121" fmla="*/ 1476350 w 1886853"/>
                <a:gd name="connsiteY1121" fmla="*/ 549440 h 1539659"/>
                <a:gd name="connsiteX1122" fmla="*/ 1483361 w 1886853"/>
                <a:gd name="connsiteY1122" fmla="*/ 552945 h 1539659"/>
                <a:gd name="connsiteX1123" fmla="*/ 1479855 w 1886853"/>
                <a:gd name="connsiteY1123" fmla="*/ 556450 h 1539659"/>
                <a:gd name="connsiteX1124" fmla="*/ 1488618 w 1886853"/>
                <a:gd name="connsiteY1124" fmla="*/ 554698 h 1539659"/>
                <a:gd name="connsiteX1125" fmla="*/ 1493000 w 1886853"/>
                <a:gd name="connsiteY1125" fmla="*/ 556450 h 1539659"/>
                <a:gd name="connsiteX1126" fmla="*/ 1499134 w 1886853"/>
                <a:gd name="connsiteY1126" fmla="*/ 556450 h 1539659"/>
                <a:gd name="connsiteX1127" fmla="*/ 1500010 w 1886853"/>
                <a:gd name="connsiteY1127" fmla="*/ 558203 h 1539659"/>
                <a:gd name="connsiteX1128" fmla="*/ 1502639 w 1886853"/>
                <a:gd name="connsiteY1128" fmla="*/ 561708 h 1539659"/>
                <a:gd name="connsiteX1129" fmla="*/ 1506144 w 1886853"/>
                <a:gd name="connsiteY1129" fmla="*/ 570471 h 1539659"/>
                <a:gd name="connsiteX1130" fmla="*/ 1504391 w 1886853"/>
                <a:gd name="connsiteY1130" fmla="*/ 574853 h 1539659"/>
                <a:gd name="connsiteX1131" fmla="*/ 1504391 w 1886853"/>
                <a:gd name="connsiteY1131" fmla="*/ 579234 h 1539659"/>
                <a:gd name="connsiteX1132" fmla="*/ 1509649 w 1886853"/>
                <a:gd name="connsiteY1132" fmla="*/ 593255 h 1539659"/>
                <a:gd name="connsiteX1133" fmla="*/ 1507897 w 1886853"/>
                <a:gd name="connsiteY1133" fmla="*/ 595008 h 1539659"/>
                <a:gd name="connsiteX1134" fmla="*/ 1504391 w 1886853"/>
                <a:gd name="connsiteY1134" fmla="*/ 591502 h 1539659"/>
                <a:gd name="connsiteX1135" fmla="*/ 1502639 w 1886853"/>
                <a:gd name="connsiteY1135" fmla="*/ 591502 h 1539659"/>
                <a:gd name="connsiteX1136" fmla="*/ 1497381 w 1886853"/>
                <a:gd name="connsiteY1136" fmla="*/ 582739 h 1539659"/>
                <a:gd name="connsiteX1137" fmla="*/ 1493876 w 1886853"/>
                <a:gd name="connsiteY1137" fmla="*/ 568719 h 1539659"/>
                <a:gd name="connsiteX1138" fmla="*/ 1488618 w 1886853"/>
                <a:gd name="connsiteY1138" fmla="*/ 568719 h 1539659"/>
                <a:gd name="connsiteX1139" fmla="*/ 1493876 w 1886853"/>
                <a:gd name="connsiteY1139" fmla="*/ 582739 h 1539659"/>
                <a:gd name="connsiteX1140" fmla="*/ 1497381 w 1886853"/>
                <a:gd name="connsiteY1140" fmla="*/ 582739 h 1539659"/>
                <a:gd name="connsiteX1141" fmla="*/ 1493876 w 1886853"/>
                <a:gd name="connsiteY1141" fmla="*/ 591502 h 1539659"/>
                <a:gd name="connsiteX1142" fmla="*/ 1498257 w 1886853"/>
                <a:gd name="connsiteY1142" fmla="*/ 592379 h 1539659"/>
                <a:gd name="connsiteX1143" fmla="*/ 1502639 w 1886853"/>
                <a:gd name="connsiteY1143" fmla="*/ 591502 h 1539659"/>
                <a:gd name="connsiteX1144" fmla="*/ 1509649 w 1886853"/>
                <a:gd name="connsiteY1144" fmla="*/ 602018 h 1539659"/>
                <a:gd name="connsiteX1145" fmla="*/ 1513155 w 1886853"/>
                <a:gd name="connsiteY1145" fmla="*/ 609028 h 1539659"/>
                <a:gd name="connsiteX1146" fmla="*/ 1523670 w 1886853"/>
                <a:gd name="connsiteY1146" fmla="*/ 621297 h 1539659"/>
                <a:gd name="connsiteX1147" fmla="*/ 1537691 w 1886853"/>
                <a:gd name="connsiteY1147" fmla="*/ 630060 h 1539659"/>
                <a:gd name="connsiteX1148" fmla="*/ 1538567 w 1886853"/>
                <a:gd name="connsiteY1148" fmla="*/ 627431 h 1539659"/>
                <a:gd name="connsiteX1149" fmla="*/ 1535938 w 1886853"/>
                <a:gd name="connsiteY1149" fmla="*/ 626554 h 1539659"/>
                <a:gd name="connsiteX1150" fmla="*/ 1528928 w 1886853"/>
                <a:gd name="connsiteY1150" fmla="*/ 621297 h 1539659"/>
                <a:gd name="connsiteX1151" fmla="*/ 1539444 w 1886853"/>
                <a:gd name="connsiteY1151" fmla="*/ 626554 h 1539659"/>
                <a:gd name="connsiteX1152" fmla="*/ 1548207 w 1886853"/>
                <a:gd name="connsiteY1152" fmla="*/ 633565 h 1539659"/>
                <a:gd name="connsiteX1153" fmla="*/ 1546454 w 1886853"/>
                <a:gd name="connsiteY1153" fmla="*/ 626554 h 1539659"/>
                <a:gd name="connsiteX1154" fmla="*/ 1547330 w 1886853"/>
                <a:gd name="connsiteY1154" fmla="*/ 626554 h 1539659"/>
                <a:gd name="connsiteX1155" fmla="*/ 1548207 w 1886853"/>
                <a:gd name="connsiteY1155" fmla="*/ 626554 h 1539659"/>
                <a:gd name="connsiteX1156" fmla="*/ 1552588 w 1886853"/>
                <a:gd name="connsiteY1156" fmla="*/ 628307 h 1539659"/>
                <a:gd name="connsiteX1157" fmla="*/ 1556969 w 1886853"/>
                <a:gd name="connsiteY1157" fmla="*/ 628307 h 1539659"/>
                <a:gd name="connsiteX1158" fmla="*/ 1567485 w 1886853"/>
                <a:gd name="connsiteY1158" fmla="*/ 638823 h 1539659"/>
                <a:gd name="connsiteX1159" fmla="*/ 1571867 w 1886853"/>
                <a:gd name="connsiteY1159" fmla="*/ 643204 h 1539659"/>
                <a:gd name="connsiteX1160" fmla="*/ 1578001 w 1886853"/>
                <a:gd name="connsiteY1160" fmla="*/ 645833 h 1539659"/>
                <a:gd name="connsiteX1161" fmla="*/ 1581506 w 1886853"/>
                <a:gd name="connsiteY1161" fmla="*/ 651091 h 1539659"/>
                <a:gd name="connsiteX1162" fmla="*/ 1590269 w 1886853"/>
                <a:gd name="connsiteY1162" fmla="*/ 658978 h 1539659"/>
                <a:gd name="connsiteX1163" fmla="*/ 1599032 w 1886853"/>
                <a:gd name="connsiteY1163" fmla="*/ 665112 h 1539659"/>
                <a:gd name="connsiteX1164" fmla="*/ 1602537 w 1886853"/>
                <a:gd name="connsiteY1164" fmla="*/ 666864 h 1539659"/>
                <a:gd name="connsiteX1165" fmla="*/ 1613053 w 1886853"/>
                <a:gd name="connsiteY1165" fmla="*/ 672122 h 1539659"/>
                <a:gd name="connsiteX1166" fmla="*/ 1628826 w 1886853"/>
                <a:gd name="connsiteY1166" fmla="*/ 682638 h 1539659"/>
                <a:gd name="connsiteX1167" fmla="*/ 1642847 w 1886853"/>
                <a:gd name="connsiteY1167" fmla="*/ 684390 h 1539659"/>
                <a:gd name="connsiteX1168" fmla="*/ 1651610 w 1886853"/>
                <a:gd name="connsiteY1168" fmla="*/ 686143 h 1539659"/>
                <a:gd name="connsiteX1169" fmla="*/ 1655115 w 1886853"/>
                <a:gd name="connsiteY1169" fmla="*/ 689648 h 1539659"/>
                <a:gd name="connsiteX1170" fmla="*/ 1665631 w 1886853"/>
                <a:gd name="connsiteY1170" fmla="*/ 689648 h 1539659"/>
                <a:gd name="connsiteX1171" fmla="*/ 1667383 w 1886853"/>
                <a:gd name="connsiteY1171" fmla="*/ 694906 h 1539659"/>
                <a:gd name="connsiteX1172" fmla="*/ 1663878 w 1886853"/>
                <a:gd name="connsiteY1172" fmla="*/ 694906 h 1539659"/>
                <a:gd name="connsiteX1173" fmla="*/ 1663878 w 1886853"/>
                <a:gd name="connsiteY1173" fmla="*/ 698411 h 1539659"/>
                <a:gd name="connsiteX1174" fmla="*/ 1663878 w 1886853"/>
                <a:gd name="connsiteY1174" fmla="*/ 701916 h 1539659"/>
                <a:gd name="connsiteX1175" fmla="*/ 1656868 w 1886853"/>
                <a:gd name="connsiteY1175" fmla="*/ 698411 h 1539659"/>
                <a:gd name="connsiteX1176" fmla="*/ 1651610 w 1886853"/>
                <a:gd name="connsiteY1176" fmla="*/ 703669 h 1539659"/>
                <a:gd name="connsiteX1177" fmla="*/ 1660373 w 1886853"/>
                <a:gd name="connsiteY1177" fmla="*/ 708050 h 1539659"/>
                <a:gd name="connsiteX1178" fmla="*/ 1665631 w 1886853"/>
                <a:gd name="connsiteY1178" fmla="*/ 708927 h 1539659"/>
                <a:gd name="connsiteX1179" fmla="*/ 1683157 w 1886853"/>
                <a:gd name="connsiteY1179" fmla="*/ 710679 h 1539659"/>
                <a:gd name="connsiteX1180" fmla="*/ 1676146 w 1886853"/>
                <a:gd name="connsiteY1180" fmla="*/ 715937 h 1539659"/>
                <a:gd name="connsiteX1181" fmla="*/ 1691920 w 1886853"/>
                <a:gd name="connsiteY1181" fmla="*/ 731711 h 1539659"/>
                <a:gd name="connsiteX1182" fmla="*/ 1700683 w 1886853"/>
                <a:gd name="connsiteY1182" fmla="*/ 740473 h 1539659"/>
                <a:gd name="connsiteX1183" fmla="*/ 1702436 w 1886853"/>
                <a:gd name="connsiteY1183" fmla="*/ 747484 h 1539659"/>
                <a:gd name="connsiteX1184" fmla="*/ 1707693 w 1886853"/>
                <a:gd name="connsiteY1184" fmla="*/ 761505 h 1539659"/>
                <a:gd name="connsiteX1185" fmla="*/ 1707693 w 1886853"/>
                <a:gd name="connsiteY1185" fmla="*/ 777278 h 1539659"/>
                <a:gd name="connsiteX1186" fmla="*/ 1704188 w 1886853"/>
                <a:gd name="connsiteY1186" fmla="*/ 805320 h 1539659"/>
                <a:gd name="connsiteX1187" fmla="*/ 1698930 w 1886853"/>
                <a:gd name="connsiteY1187" fmla="*/ 808825 h 1539659"/>
                <a:gd name="connsiteX1188" fmla="*/ 1693672 w 1886853"/>
                <a:gd name="connsiteY1188" fmla="*/ 810577 h 1539659"/>
                <a:gd name="connsiteX1189" fmla="*/ 1693672 w 1886853"/>
                <a:gd name="connsiteY1189" fmla="*/ 814083 h 1539659"/>
                <a:gd name="connsiteX1190" fmla="*/ 1672641 w 1886853"/>
                <a:gd name="connsiteY1190" fmla="*/ 831609 h 1539659"/>
                <a:gd name="connsiteX1191" fmla="*/ 1665631 w 1886853"/>
                <a:gd name="connsiteY1191" fmla="*/ 833361 h 1539659"/>
                <a:gd name="connsiteX1192" fmla="*/ 1663878 w 1886853"/>
                <a:gd name="connsiteY1192" fmla="*/ 835114 h 1539659"/>
                <a:gd name="connsiteX1193" fmla="*/ 1663878 w 1886853"/>
                <a:gd name="connsiteY1193" fmla="*/ 842124 h 1539659"/>
                <a:gd name="connsiteX1194" fmla="*/ 1655115 w 1886853"/>
                <a:gd name="connsiteY1194" fmla="*/ 847382 h 1539659"/>
                <a:gd name="connsiteX1195" fmla="*/ 1648105 w 1886853"/>
                <a:gd name="connsiteY1195" fmla="*/ 845629 h 1539659"/>
                <a:gd name="connsiteX1196" fmla="*/ 1637589 w 1886853"/>
                <a:gd name="connsiteY1196" fmla="*/ 845629 h 1539659"/>
                <a:gd name="connsiteX1197" fmla="*/ 1633208 w 1886853"/>
                <a:gd name="connsiteY1197" fmla="*/ 846506 h 1539659"/>
                <a:gd name="connsiteX1198" fmla="*/ 1628826 w 1886853"/>
                <a:gd name="connsiteY1198" fmla="*/ 847382 h 1539659"/>
                <a:gd name="connsiteX1199" fmla="*/ 1621815 w 1886853"/>
                <a:gd name="connsiteY1199" fmla="*/ 849135 h 1539659"/>
                <a:gd name="connsiteX1200" fmla="*/ 1611300 w 1886853"/>
                <a:gd name="connsiteY1200" fmla="*/ 852640 h 1539659"/>
                <a:gd name="connsiteX1201" fmla="*/ 1604290 w 1886853"/>
                <a:gd name="connsiteY1201" fmla="*/ 853516 h 1539659"/>
                <a:gd name="connsiteX1202" fmla="*/ 1599032 w 1886853"/>
                <a:gd name="connsiteY1202" fmla="*/ 857898 h 1539659"/>
                <a:gd name="connsiteX1203" fmla="*/ 1574496 w 1886853"/>
                <a:gd name="connsiteY1203" fmla="*/ 857898 h 1539659"/>
                <a:gd name="connsiteX1204" fmla="*/ 1563980 w 1886853"/>
                <a:gd name="connsiteY1204" fmla="*/ 856145 h 1539659"/>
                <a:gd name="connsiteX1205" fmla="*/ 1560474 w 1886853"/>
                <a:gd name="connsiteY1205" fmla="*/ 854393 h 1539659"/>
                <a:gd name="connsiteX1206" fmla="*/ 1556969 w 1886853"/>
                <a:gd name="connsiteY1206" fmla="*/ 852640 h 1539659"/>
                <a:gd name="connsiteX1207" fmla="*/ 1551712 w 1886853"/>
                <a:gd name="connsiteY1207" fmla="*/ 853516 h 1539659"/>
                <a:gd name="connsiteX1208" fmla="*/ 1548207 w 1886853"/>
                <a:gd name="connsiteY1208" fmla="*/ 849135 h 1539659"/>
                <a:gd name="connsiteX1209" fmla="*/ 1537691 w 1886853"/>
                <a:gd name="connsiteY1209" fmla="*/ 847382 h 1539659"/>
                <a:gd name="connsiteX1210" fmla="*/ 1523670 w 1886853"/>
                <a:gd name="connsiteY1210" fmla="*/ 847382 h 1539659"/>
                <a:gd name="connsiteX1211" fmla="*/ 1509649 w 1886853"/>
                <a:gd name="connsiteY1211" fmla="*/ 849135 h 1539659"/>
                <a:gd name="connsiteX1212" fmla="*/ 1483361 w 1886853"/>
                <a:gd name="connsiteY1212" fmla="*/ 845629 h 1539659"/>
                <a:gd name="connsiteX1213" fmla="*/ 1432535 w 1886853"/>
                <a:gd name="connsiteY1213" fmla="*/ 849135 h 1539659"/>
                <a:gd name="connsiteX1214" fmla="*/ 1420267 w 1886853"/>
                <a:gd name="connsiteY1214" fmla="*/ 849135 h 1539659"/>
                <a:gd name="connsiteX1215" fmla="*/ 1390473 w 1886853"/>
                <a:gd name="connsiteY1215" fmla="*/ 853516 h 1539659"/>
                <a:gd name="connsiteX1216" fmla="*/ 1360679 w 1886853"/>
                <a:gd name="connsiteY1216" fmla="*/ 857898 h 1539659"/>
                <a:gd name="connsiteX1217" fmla="*/ 1355421 w 1886853"/>
                <a:gd name="connsiteY1217" fmla="*/ 858774 h 1539659"/>
                <a:gd name="connsiteX1218" fmla="*/ 1348410 w 1886853"/>
                <a:gd name="connsiteY1218" fmla="*/ 857898 h 1539659"/>
                <a:gd name="connsiteX1219" fmla="*/ 1350163 w 1886853"/>
                <a:gd name="connsiteY1219" fmla="*/ 853516 h 1539659"/>
                <a:gd name="connsiteX1220" fmla="*/ 1353668 w 1886853"/>
                <a:gd name="connsiteY1220" fmla="*/ 852640 h 1539659"/>
                <a:gd name="connsiteX1221" fmla="*/ 1343152 w 1886853"/>
                <a:gd name="connsiteY1221" fmla="*/ 852640 h 1539659"/>
                <a:gd name="connsiteX1222" fmla="*/ 1330884 w 1886853"/>
                <a:gd name="connsiteY1222" fmla="*/ 852640 h 1539659"/>
                <a:gd name="connsiteX1223" fmla="*/ 1329132 w 1886853"/>
                <a:gd name="connsiteY1223" fmla="*/ 861403 h 1539659"/>
                <a:gd name="connsiteX1224" fmla="*/ 1322998 w 1886853"/>
                <a:gd name="connsiteY1224" fmla="*/ 862279 h 1539659"/>
                <a:gd name="connsiteX1225" fmla="*/ 1316863 w 1886853"/>
                <a:gd name="connsiteY1225" fmla="*/ 861403 h 1539659"/>
                <a:gd name="connsiteX1226" fmla="*/ 1316863 w 1886853"/>
                <a:gd name="connsiteY1226" fmla="*/ 857898 h 1539659"/>
                <a:gd name="connsiteX1227" fmla="*/ 1281811 w 1886853"/>
                <a:gd name="connsiteY1227" fmla="*/ 863156 h 1539659"/>
                <a:gd name="connsiteX1228" fmla="*/ 1287069 w 1886853"/>
                <a:gd name="connsiteY1228" fmla="*/ 864908 h 1539659"/>
                <a:gd name="connsiteX1229" fmla="*/ 1273048 w 1886853"/>
                <a:gd name="connsiteY1229" fmla="*/ 868413 h 1539659"/>
                <a:gd name="connsiteX1230" fmla="*/ 1264286 w 1886853"/>
                <a:gd name="connsiteY1230" fmla="*/ 864908 h 1539659"/>
                <a:gd name="connsiteX1231" fmla="*/ 1253770 w 1886853"/>
                <a:gd name="connsiteY1231" fmla="*/ 864908 h 1539659"/>
                <a:gd name="connsiteX1232" fmla="*/ 1253770 w 1886853"/>
                <a:gd name="connsiteY1232" fmla="*/ 891197 h 1539659"/>
                <a:gd name="connsiteX1233" fmla="*/ 1258151 w 1886853"/>
                <a:gd name="connsiteY1233" fmla="*/ 895579 h 1539659"/>
                <a:gd name="connsiteX1234" fmla="*/ 1266038 w 1886853"/>
                <a:gd name="connsiteY1234" fmla="*/ 899960 h 1539659"/>
                <a:gd name="connsiteX1235" fmla="*/ 1267791 w 1886853"/>
                <a:gd name="connsiteY1235" fmla="*/ 891197 h 1539659"/>
                <a:gd name="connsiteX1236" fmla="*/ 1270419 w 1886853"/>
                <a:gd name="connsiteY1236" fmla="*/ 892073 h 1539659"/>
                <a:gd name="connsiteX1237" fmla="*/ 1273048 w 1886853"/>
                <a:gd name="connsiteY1237" fmla="*/ 892950 h 1539659"/>
                <a:gd name="connsiteX1238" fmla="*/ 1273048 w 1886853"/>
                <a:gd name="connsiteY1238" fmla="*/ 887692 h 1539659"/>
                <a:gd name="connsiteX1239" fmla="*/ 1280935 w 1886853"/>
                <a:gd name="connsiteY1239" fmla="*/ 888568 h 1539659"/>
                <a:gd name="connsiteX1240" fmla="*/ 1285316 w 1886853"/>
                <a:gd name="connsiteY1240" fmla="*/ 892950 h 1539659"/>
                <a:gd name="connsiteX1241" fmla="*/ 1287069 w 1886853"/>
                <a:gd name="connsiteY1241" fmla="*/ 887692 h 1539659"/>
                <a:gd name="connsiteX1242" fmla="*/ 1288822 w 1886853"/>
                <a:gd name="connsiteY1242" fmla="*/ 882434 h 1539659"/>
                <a:gd name="connsiteX1243" fmla="*/ 1291451 w 1886853"/>
                <a:gd name="connsiteY1243" fmla="*/ 882434 h 1539659"/>
                <a:gd name="connsiteX1244" fmla="*/ 1294080 w 1886853"/>
                <a:gd name="connsiteY1244" fmla="*/ 884187 h 1539659"/>
                <a:gd name="connsiteX1245" fmla="*/ 1300214 w 1886853"/>
                <a:gd name="connsiteY1245" fmla="*/ 885939 h 1539659"/>
                <a:gd name="connsiteX1246" fmla="*/ 1306348 w 1886853"/>
                <a:gd name="connsiteY1246" fmla="*/ 887692 h 1539659"/>
                <a:gd name="connsiteX1247" fmla="*/ 1313358 w 1886853"/>
                <a:gd name="connsiteY1247" fmla="*/ 885939 h 1539659"/>
                <a:gd name="connsiteX1248" fmla="*/ 1325627 w 1886853"/>
                <a:gd name="connsiteY1248" fmla="*/ 885939 h 1539659"/>
                <a:gd name="connsiteX1249" fmla="*/ 1330884 w 1886853"/>
                <a:gd name="connsiteY1249" fmla="*/ 896455 h 1539659"/>
                <a:gd name="connsiteX1250" fmla="*/ 1343152 w 1886853"/>
                <a:gd name="connsiteY1250" fmla="*/ 896455 h 1539659"/>
                <a:gd name="connsiteX1251" fmla="*/ 1346657 w 1886853"/>
                <a:gd name="connsiteY1251" fmla="*/ 901713 h 1539659"/>
                <a:gd name="connsiteX1252" fmla="*/ 1351915 w 1886853"/>
                <a:gd name="connsiteY1252" fmla="*/ 903465 h 1539659"/>
                <a:gd name="connsiteX1253" fmla="*/ 1363307 w 1886853"/>
                <a:gd name="connsiteY1253" fmla="*/ 911352 h 1539659"/>
                <a:gd name="connsiteX1254" fmla="*/ 1376452 w 1886853"/>
                <a:gd name="connsiteY1254" fmla="*/ 917486 h 1539659"/>
                <a:gd name="connsiteX1255" fmla="*/ 1393978 w 1886853"/>
                <a:gd name="connsiteY1255" fmla="*/ 926249 h 1539659"/>
                <a:gd name="connsiteX1256" fmla="*/ 1396607 w 1886853"/>
                <a:gd name="connsiteY1256" fmla="*/ 929754 h 1539659"/>
                <a:gd name="connsiteX1257" fmla="*/ 1402740 w 1886853"/>
                <a:gd name="connsiteY1257" fmla="*/ 935012 h 1539659"/>
                <a:gd name="connsiteX1258" fmla="*/ 1404493 w 1886853"/>
                <a:gd name="connsiteY1258" fmla="*/ 936765 h 1539659"/>
                <a:gd name="connsiteX1259" fmla="*/ 1407998 w 1886853"/>
                <a:gd name="connsiteY1259" fmla="*/ 938517 h 1539659"/>
                <a:gd name="connsiteX1260" fmla="*/ 1410627 w 1886853"/>
                <a:gd name="connsiteY1260" fmla="*/ 941146 h 1539659"/>
                <a:gd name="connsiteX1261" fmla="*/ 1415009 w 1886853"/>
                <a:gd name="connsiteY1261" fmla="*/ 942023 h 1539659"/>
                <a:gd name="connsiteX1262" fmla="*/ 1415009 w 1886853"/>
                <a:gd name="connsiteY1262" fmla="*/ 947280 h 1539659"/>
                <a:gd name="connsiteX1263" fmla="*/ 1411504 w 1886853"/>
                <a:gd name="connsiteY1263" fmla="*/ 945528 h 1539659"/>
                <a:gd name="connsiteX1264" fmla="*/ 1395730 w 1886853"/>
                <a:gd name="connsiteY1264" fmla="*/ 935888 h 1539659"/>
                <a:gd name="connsiteX1265" fmla="*/ 1381710 w 1886853"/>
                <a:gd name="connsiteY1265" fmla="*/ 926249 h 1539659"/>
                <a:gd name="connsiteX1266" fmla="*/ 1369441 w 1886853"/>
                <a:gd name="connsiteY1266" fmla="*/ 922744 h 1539659"/>
                <a:gd name="connsiteX1267" fmla="*/ 1362431 w 1886853"/>
                <a:gd name="connsiteY1267" fmla="*/ 920991 h 1539659"/>
                <a:gd name="connsiteX1268" fmla="*/ 1364184 w 1886853"/>
                <a:gd name="connsiteY1268" fmla="*/ 920991 h 1539659"/>
                <a:gd name="connsiteX1269" fmla="*/ 1364184 w 1886853"/>
                <a:gd name="connsiteY1269" fmla="*/ 917486 h 1539659"/>
                <a:gd name="connsiteX1270" fmla="*/ 1358926 w 1886853"/>
                <a:gd name="connsiteY1270" fmla="*/ 913981 h 1539659"/>
                <a:gd name="connsiteX1271" fmla="*/ 1348410 w 1886853"/>
                <a:gd name="connsiteY1271" fmla="*/ 912228 h 1539659"/>
                <a:gd name="connsiteX1272" fmla="*/ 1355421 w 1886853"/>
                <a:gd name="connsiteY1272" fmla="*/ 917486 h 1539659"/>
                <a:gd name="connsiteX1273" fmla="*/ 1358926 w 1886853"/>
                <a:gd name="connsiteY1273" fmla="*/ 920991 h 1539659"/>
                <a:gd name="connsiteX1274" fmla="*/ 1360679 w 1886853"/>
                <a:gd name="connsiteY1274" fmla="*/ 920991 h 1539659"/>
                <a:gd name="connsiteX1275" fmla="*/ 1358926 w 1886853"/>
                <a:gd name="connsiteY1275" fmla="*/ 922744 h 1539659"/>
                <a:gd name="connsiteX1276" fmla="*/ 1357173 w 1886853"/>
                <a:gd name="connsiteY1276" fmla="*/ 922744 h 1539659"/>
                <a:gd name="connsiteX1277" fmla="*/ 1330884 w 1886853"/>
                <a:gd name="connsiteY1277" fmla="*/ 913981 h 1539659"/>
                <a:gd name="connsiteX1278" fmla="*/ 1334389 w 1886853"/>
                <a:gd name="connsiteY1278" fmla="*/ 915734 h 1539659"/>
                <a:gd name="connsiteX1279" fmla="*/ 1381710 w 1886853"/>
                <a:gd name="connsiteY1279" fmla="*/ 942023 h 1539659"/>
                <a:gd name="connsiteX1280" fmla="*/ 1390473 w 1886853"/>
                <a:gd name="connsiteY1280" fmla="*/ 945528 h 1539659"/>
                <a:gd name="connsiteX1281" fmla="*/ 1399235 w 1886853"/>
                <a:gd name="connsiteY1281" fmla="*/ 949033 h 1539659"/>
                <a:gd name="connsiteX1282" fmla="*/ 1406246 w 1886853"/>
                <a:gd name="connsiteY1282" fmla="*/ 954291 h 1539659"/>
                <a:gd name="connsiteX1283" fmla="*/ 1413256 w 1886853"/>
                <a:gd name="connsiteY1283" fmla="*/ 957796 h 1539659"/>
                <a:gd name="connsiteX1284" fmla="*/ 1418514 w 1886853"/>
                <a:gd name="connsiteY1284" fmla="*/ 958672 h 1539659"/>
                <a:gd name="connsiteX1285" fmla="*/ 1423772 w 1886853"/>
                <a:gd name="connsiteY1285" fmla="*/ 959548 h 1539659"/>
                <a:gd name="connsiteX1286" fmla="*/ 1429906 w 1886853"/>
                <a:gd name="connsiteY1286" fmla="*/ 964806 h 1539659"/>
                <a:gd name="connsiteX1287" fmla="*/ 1432535 w 1886853"/>
                <a:gd name="connsiteY1287" fmla="*/ 968311 h 1539659"/>
                <a:gd name="connsiteX1288" fmla="*/ 1446556 w 1886853"/>
                <a:gd name="connsiteY1288" fmla="*/ 975322 h 1539659"/>
                <a:gd name="connsiteX1289" fmla="*/ 1455319 w 1886853"/>
                <a:gd name="connsiteY1289" fmla="*/ 980580 h 1539659"/>
                <a:gd name="connsiteX1290" fmla="*/ 1469681 w 1886853"/>
                <a:gd name="connsiteY1290" fmla="*/ 989813 h 1539659"/>
                <a:gd name="connsiteX1291" fmla="*/ 1471092 w 1886853"/>
                <a:gd name="connsiteY1291" fmla="*/ 989343 h 1539659"/>
                <a:gd name="connsiteX1292" fmla="*/ 1471092 w 1886853"/>
                <a:gd name="connsiteY1292" fmla="*/ 990720 h 1539659"/>
                <a:gd name="connsiteX1293" fmla="*/ 1479855 w 1886853"/>
                <a:gd name="connsiteY1293" fmla="*/ 996353 h 1539659"/>
                <a:gd name="connsiteX1294" fmla="*/ 1484362 w 1886853"/>
                <a:gd name="connsiteY1294" fmla="*/ 1003113 h 1539659"/>
                <a:gd name="connsiteX1295" fmla="*/ 1485113 w 1886853"/>
                <a:gd name="connsiteY1295" fmla="*/ 1002925 h 1539659"/>
                <a:gd name="connsiteX1296" fmla="*/ 1486866 w 1886853"/>
                <a:gd name="connsiteY1296" fmla="*/ 1005116 h 1539659"/>
                <a:gd name="connsiteX1297" fmla="*/ 1493876 w 1886853"/>
                <a:gd name="connsiteY1297" fmla="*/ 1010374 h 1539659"/>
                <a:gd name="connsiteX1298" fmla="*/ 1500886 w 1886853"/>
                <a:gd name="connsiteY1298" fmla="*/ 1017384 h 1539659"/>
                <a:gd name="connsiteX1299" fmla="*/ 1542059 w 1886853"/>
                <a:gd name="connsiteY1299" fmla="*/ 1043585 h 1539659"/>
                <a:gd name="connsiteX1300" fmla="*/ 1547330 w 1886853"/>
                <a:gd name="connsiteY1300" fmla="*/ 1045426 h 1539659"/>
                <a:gd name="connsiteX1301" fmla="*/ 1560474 w 1886853"/>
                <a:gd name="connsiteY1301" fmla="*/ 1054189 h 1539659"/>
                <a:gd name="connsiteX1302" fmla="*/ 1570990 w 1886853"/>
                <a:gd name="connsiteY1302" fmla="*/ 1057694 h 1539659"/>
                <a:gd name="connsiteX1303" fmla="*/ 1583259 w 1886853"/>
                <a:gd name="connsiteY1303" fmla="*/ 1062952 h 1539659"/>
                <a:gd name="connsiteX1304" fmla="*/ 1581506 w 1886853"/>
                <a:gd name="connsiteY1304" fmla="*/ 1064704 h 1539659"/>
                <a:gd name="connsiteX1305" fmla="*/ 1579754 w 1886853"/>
                <a:gd name="connsiteY1305" fmla="*/ 1066457 h 1539659"/>
                <a:gd name="connsiteX1306" fmla="*/ 1578001 w 1886853"/>
                <a:gd name="connsiteY1306" fmla="*/ 1066457 h 1539659"/>
                <a:gd name="connsiteX1307" fmla="*/ 1616558 w 1886853"/>
                <a:gd name="connsiteY1307" fmla="*/ 1090994 h 1539659"/>
                <a:gd name="connsiteX1308" fmla="*/ 1633208 w 1886853"/>
                <a:gd name="connsiteY1308" fmla="*/ 1098004 h 1539659"/>
                <a:gd name="connsiteX1309" fmla="*/ 1644600 w 1886853"/>
                <a:gd name="connsiteY1309" fmla="*/ 1105014 h 1539659"/>
                <a:gd name="connsiteX1310" fmla="*/ 1674394 w 1886853"/>
                <a:gd name="connsiteY1310" fmla="*/ 1117282 h 1539659"/>
                <a:gd name="connsiteX1311" fmla="*/ 1707693 w 1886853"/>
                <a:gd name="connsiteY1311" fmla="*/ 1133056 h 1539659"/>
                <a:gd name="connsiteX1312" fmla="*/ 1752664 w 1886853"/>
                <a:gd name="connsiteY1312" fmla="*/ 1147563 h 1539659"/>
                <a:gd name="connsiteX1313" fmla="*/ 1886852 w 1886853"/>
                <a:gd name="connsiteY1313" fmla="*/ 1287223 h 1539659"/>
                <a:gd name="connsiteX1314" fmla="*/ 1752664 w 1886853"/>
                <a:gd name="connsiteY1314" fmla="*/ 1420824 h 1539659"/>
                <a:gd name="connsiteX1315" fmla="*/ 1749755 w 1886853"/>
                <a:gd name="connsiteY1315" fmla="*/ 1420482 h 1539659"/>
                <a:gd name="connsiteX1316" fmla="*/ 1735735 w 1886853"/>
                <a:gd name="connsiteY1316" fmla="*/ 1422235 h 1539659"/>
                <a:gd name="connsiteX1317" fmla="*/ 1732230 w 1886853"/>
                <a:gd name="connsiteY1317" fmla="*/ 1423111 h 1539659"/>
                <a:gd name="connsiteX1318" fmla="*/ 1728724 w 1886853"/>
                <a:gd name="connsiteY1318" fmla="*/ 1420482 h 1539659"/>
                <a:gd name="connsiteX1319" fmla="*/ 1721714 w 1886853"/>
                <a:gd name="connsiteY1319" fmla="*/ 1419606 h 1539659"/>
                <a:gd name="connsiteX1320" fmla="*/ 1716456 w 1886853"/>
                <a:gd name="connsiteY1320" fmla="*/ 1422235 h 1539659"/>
                <a:gd name="connsiteX1321" fmla="*/ 1704188 w 1886853"/>
                <a:gd name="connsiteY1321" fmla="*/ 1423987 h 1539659"/>
                <a:gd name="connsiteX1322" fmla="*/ 1697178 w 1886853"/>
                <a:gd name="connsiteY1322" fmla="*/ 1423111 h 1539659"/>
                <a:gd name="connsiteX1323" fmla="*/ 1688414 w 1886853"/>
                <a:gd name="connsiteY1323" fmla="*/ 1423987 h 1539659"/>
                <a:gd name="connsiteX1324" fmla="*/ 1660373 w 1886853"/>
                <a:gd name="connsiteY1324" fmla="*/ 1418730 h 1539659"/>
                <a:gd name="connsiteX1325" fmla="*/ 1635837 w 1886853"/>
                <a:gd name="connsiteY1325" fmla="*/ 1401204 h 1539659"/>
                <a:gd name="connsiteX1326" fmla="*/ 1630579 w 1886853"/>
                <a:gd name="connsiteY1326" fmla="*/ 1399451 h 1539659"/>
                <a:gd name="connsiteX1327" fmla="*/ 1623568 w 1886853"/>
                <a:gd name="connsiteY1327" fmla="*/ 1394193 h 1539659"/>
                <a:gd name="connsiteX1328" fmla="*/ 1609548 w 1886853"/>
                <a:gd name="connsiteY1328" fmla="*/ 1388936 h 1539659"/>
                <a:gd name="connsiteX1329" fmla="*/ 1604290 w 1886853"/>
                <a:gd name="connsiteY1329" fmla="*/ 1385430 h 1539659"/>
                <a:gd name="connsiteX1330" fmla="*/ 1600785 w 1886853"/>
                <a:gd name="connsiteY1330" fmla="*/ 1379296 h 1539659"/>
                <a:gd name="connsiteX1331" fmla="*/ 1597279 w 1886853"/>
                <a:gd name="connsiteY1331" fmla="*/ 1376667 h 1539659"/>
                <a:gd name="connsiteX1332" fmla="*/ 1586764 w 1886853"/>
                <a:gd name="connsiteY1332" fmla="*/ 1376667 h 1539659"/>
                <a:gd name="connsiteX1333" fmla="*/ 1586764 w 1886853"/>
                <a:gd name="connsiteY1333" fmla="*/ 1374038 h 1539659"/>
                <a:gd name="connsiteX1334" fmla="*/ 1586764 w 1886853"/>
                <a:gd name="connsiteY1334" fmla="*/ 1373162 h 1539659"/>
                <a:gd name="connsiteX1335" fmla="*/ 1578001 w 1886853"/>
                <a:gd name="connsiteY1335" fmla="*/ 1369657 h 1539659"/>
                <a:gd name="connsiteX1336" fmla="*/ 1570990 w 1886853"/>
                <a:gd name="connsiteY1336" fmla="*/ 1366152 h 1539659"/>
                <a:gd name="connsiteX1337" fmla="*/ 1563980 w 1886853"/>
                <a:gd name="connsiteY1337" fmla="*/ 1357389 h 1539659"/>
                <a:gd name="connsiteX1338" fmla="*/ 1562227 w 1886853"/>
                <a:gd name="connsiteY1338" fmla="*/ 1352131 h 1539659"/>
                <a:gd name="connsiteX1339" fmla="*/ 1555217 w 1886853"/>
                <a:gd name="connsiteY1339" fmla="*/ 1348626 h 1539659"/>
                <a:gd name="connsiteX1340" fmla="*/ 1548207 w 1886853"/>
                <a:gd name="connsiteY1340" fmla="*/ 1343368 h 1539659"/>
                <a:gd name="connsiteX1341" fmla="*/ 1544702 w 1886853"/>
                <a:gd name="connsiteY1341" fmla="*/ 1331100 h 1539659"/>
                <a:gd name="connsiteX1342" fmla="*/ 1500886 w 1886853"/>
                <a:gd name="connsiteY1342" fmla="*/ 1294295 h 1539659"/>
                <a:gd name="connsiteX1343" fmla="*/ 1482394 w 1886853"/>
                <a:gd name="connsiteY1343" fmla="*/ 1269078 h 1539659"/>
                <a:gd name="connsiteX1344" fmla="*/ 1478105 w 1886853"/>
                <a:gd name="connsiteY1344" fmla="*/ 1264504 h 1539659"/>
                <a:gd name="connsiteX1345" fmla="*/ 1478102 w 1886853"/>
                <a:gd name="connsiteY1345" fmla="*/ 1264501 h 1539659"/>
                <a:gd name="connsiteX1346" fmla="*/ 1474597 w 1886853"/>
                <a:gd name="connsiteY1346" fmla="*/ 1262748 h 1539659"/>
                <a:gd name="connsiteX1347" fmla="*/ 1471092 w 1886853"/>
                <a:gd name="connsiteY1347" fmla="*/ 1255738 h 1539659"/>
                <a:gd name="connsiteX1348" fmla="*/ 1462329 w 1886853"/>
                <a:gd name="connsiteY1348" fmla="*/ 1250480 h 1539659"/>
                <a:gd name="connsiteX1349" fmla="*/ 1450061 w 1886853"/>
                <a:gd name="connsiteY1349" fmla="*/ 1234707 h 1539659"/>
                <a:gd name="connsiteX1350" fmla="*/ 1432535 w 1886853"/>
                <a:gd name="connsiteY1350" fmla="*/ 1215428 h 1539659"/>
                <a:gd name="connsiteX1351" fmla="*/ 1409751 w 1886853"/>
                <a:gd name="connsiteY1351" fmla="*/ 1189139 h 1539659"/>
                <a:gd name="connsiteX1352" fmla="*/ 1407998 w 1886853"/>
                <a:gd name="connsiteY1352" fmla="*/ 1185634 h 1539659"/>
                <a:gd name="connsiteX1353" fmla="*/ 1402740 w 1886853"/>
                <a:gd name="connsiteY1353" fmla="*/ 1183005 h 1539659"/>
                <a:gd name="connsiteX1354" fmla="*/ 1399235 w 1886853"/>
                <a:gd name="connsiteY1354" fmla="*/ 1180376 h 1539659"/>
                <a:gd name="connsiteX1355" fmla="*/ 1394854 w 1886853"/>
                <a:gd name="connsiteY1355" fmla="*/ 1174242 h 1539659"/>
                <a:gd name="connsiteX1356" fmla="*/ 1386968 w 1886853"/>
                <a:gd name="connsiteY1356" fmla="*/ 1166355 h 1539659"/>
                <a:gd name="connsiteX1357" fmla="*/ 1355421 w 1886853"/>
                <a:gd name="connsiteY1357" fmla="*/ 1133056 h 1539659"/>
                <a:gd name="connsiteX1358" fmla="*/ 1339647 w 1886853"/>
                <a:gd name="connsiteY1358" fmla="*/ 1106767 h 1539659"/>
                <a:gd name="connsiteX1359" fmla="*/ 1320369 w 1886853"/>
                <a:gd name="connsiteY1359" fmla="*/ 1078725 h 1539659"/>
                <a:gd name="connsiteX1360" fmla="*/ 1318616 w 1886853"/>
                <a:gd name="connsiteY1360" fmla="*/ 1073467 h 1539659"/>
                <a:gd name="connsiteX1361" fmla="*/ 1311605 w 1886853"/>
                <a:gd name="connsiteY1361" fmla="*/ 1063828 h 1539659"/>
                <a:gd name="connsiteX1362" fmla="*/ 1302843 w 1886853"/>
                <a:gd name="connsiteY1362" fmla="*/ 1057694 h 1539659"/>
                <a:gd name="connsiteX1363" fmla="*/ 1288822 w 1886853"/>
                <a:gd name="connsiteY1363" fmla="*/ 1033158 h 1539659"/>
                <a:gd name="connsiteX1364" fmla="*/ 1274801 w 1886853"/>
                <a:gd name="connsiteY1364" fmla="*/ 1017384 h 1539659"/>
                <a:gd name="connsiteX1365" fmla="*/ 1267791 w 1886853"/>
                <a:gd name="connsiteY1365" fmla="*/ 1008621 h 1539659"/>
                <a:gd name="connsiteX1366" fmla="*/ 1269543 w 1886853"/>
                <a:gd name="connsiteY1366" fmla="*/ 1006869 h 1539659"/>
                <a:gd name="connsiteX1367" fmla="*/ 1267791 w 1886853"/>
                <a:gd name="connsiteY1367" fmla="*/ 1006869 h 1539659"/>
                <a:gd name="connsiteX1368" fmla="*/ 1267791 w 1886853"/>
                <a:gd name="connsiteY1368" fmla="*/ 1008621 h 1539659"/>
                <a:gd name="connsiteX1369" fmla="*/ 1264286 w 1886853"/>
                <a:gd name="connsiteY1369" fmla="*/ 996353 h 1539659"/>
                <a:gd name="connsiteX1370" fmla="*/ 1266038 w 1886853"/>
                <a:gd name="connsiteY1370" fmla="*/ 999858 h 1539659"/>
                <a:gd name="connsiteX1371" fmla="*/ 1266038 w 1886853"/>
                <a:gd name="connsiteY1371" fmla="*/ 994600 h 1539659"/>
                <a:gd name="connsiteX1372" fmla="*/ 1248512 w 1886853"/>
                <a:gd name="connsiteY1372" fmla="*/ 975322 h 1539659"/>
                <a:gd name="connsiteX1373" fmla="*/ 1250264 w 1886853"/>
                <a:gd name="connsiteY1373" fmla="*/ 981456 h 1539659"/>
                <a:gd name="connsiteX1374" fmla="*/ 1252017 w 1886853"/>
                <a:gd name="connsiteY1374" fmla="*/ 985837 h 1539659"/>
                <a:gd name="connsiteX1375" fmla="*/ 1255522 w 1886853"/>
                <a:gd name="connsiteY1375" fmla="*/ 987590 h 1539659"/>
                <a:gd name="connsiteX1376" fmla="*/ 1252017 w 1886853"/>
                <a:gd name="connsiteY1376" fmla="*/ 992848 h 1539659"/>
                <a:gd name="connsiteX1377" fmla="*/ 1248512 w 1886853"/>
                <a:gd name="connsiteY1377" fmla="*/ 990219 h 1539659"/>
                <a:gd name="connsiteX1378" fmla="*/ 1243254 w 1886853"/>
                <a:gd name="connsiteY1378" fmla="*/ 987590 h 1539659"/>
                <a:gd name="connsiteX1379" fmla="*/ 1243254 w 1886853"/>
                <a:gd name="connsiteY1379" fmla="*/ 992848 h 1539659"/>
                <a:gd name="connsiteX1380" fmla="*/ 1244130 w 1886853"/>
                <a:gd name="connsiteY1380" fmla="*/ 996353 h 1539659"/>
                <a:gd name="connsiteX1381" fmla="*/ 1243254 w 1886853"/>
                <a:gd name="connsiteY1381" fmla="*/ 1003363 h 1539659"/>
                <a:gd name="connsiteX1382" fmla="*/ 1242378 w 1886853"/>
                <a:gd name="connsiteY1382" fmla="*/ 1008621 h 1539659"/>
                <a:gd name="connsiteX1383" fmla="*/ 1243254 w 1886853"/>
                <a:gd name="connsiteY1383" fmla="*/ 1017384 h 1539659"/>
                <a:gd name="connsiteX1384" fmla="*/ 1239749 w 1886853"/>
                <a:gd name="connsiteY1384" fmla="*/ 1043673 h 1539659"/>
                <a:gd name="connsiteX1385" fmla="*/ 1239749 w 1886853"/>
                <a:gd name="connsiteY1385" fmla="*/ 1047178 h 1539659"/>
                <a:gd name="connsiteX1386" fmla="*/ 1241501 w 1886853"/>
                <a:gd name="connsiteY1386" fmla="*/ 1082231 h 1539659"/>
                <a:gd name="connsiteX1387" fmla="*/ 1245007 w 1886853"/>
                <a:gd name="connsiteY1387" fmla="*/ 1112025 h 1539659"/>
                <a:gd name="connsiteX1388" fmla="*/ 1246759 w 1886853"/>
                <a:gd name="connsiteY1388" fmla="*/ 1145324 h 1539659"/>
                <a:gd name="connsiteX1389" fmla="*/ 1248512 w 1886853"/>
                <a:gd name="connsiteY1389" fmla="*/ 1152334 h 1539659"/>
                <a:gd name="connsiteX1390" fmla="*/ 1250264 w 1886853"/>
                <a:gd name="connsiteY1390" fmla="*/ 1133056 h 1539659"/>
                <a:gd name="connsiteX1391" fmla="*/ 1252017 w 1886853"/>
                <a:gd name="connsiteY1391" fmla="*/ 1145324 h 1539659"/>
                <a:gd name="connsiteX1392" fmla="*/ 1253770 w 1886853"/>
                <a:gd name="connsiteY1392" fmla="*/ 1161097 h 1539659"/>
                <a:gd name="connsiteX1393" fmla="*/ 1251141 w 1886853"/>
                <a:gd name="connsiteY1393" fmla="*/ 1161097 h 1539659"/>
                <a:gd name="connsiteX1394" fmla="*/ 1250264 w 1886853"/>
                <a:gd name="connsiteY1394" fmla="*/ 1162850 h 1539659"/>
                <a:gd name="connsiteX1395" fmla="*/ 1252017 w 1886853"/>
                <a:gd name="connsiteY1395" fmla="*/ 1199655 h 1539659"/>
                <a:gd name="connsiteX1396" fmla="*/ 1253770 w 1886853"/>
                <a:gd name="connsiteY1396" fmla="*/ 1204912 h 1539659"/>
                <a:gd name="connsiteX1397" fmla="*/ 1253770 w 1886853"/>
                <a:gd name="connsiteY1397" fmla="*/ 1217181 h 1539659"/>
                <a:gd name="connsiteX1398" fmla="*/ 1252893 w 1886853"/>
                <a:gd name="connsiteY1398" fmla="*/ 1220686 h 1539659"/>
                <a:gd name="connsiteX1399" fmla="*/ 1253770 w 1886853"/>
                <a:gd name="connsiteY1399" fmla="*/ 1224191 h 1539659"/>
                <a:gd name="connsiteX1400" fmla="*/ 1253770 w 1886853"/>
                <a:gd name="connsiteY1400" fmla="*/ 1234707 h 1539659"/>
                <a:gd name="connsiteX1401" fmla="*/ 1255522 w 1886853"/>
                <a:gd name="connsiteY1401" fmla="*/ 1227696 h 1539659"/>
                <a:gd name="connsiteX1402" fmla="*/ 1257275 w 1886853"/>
                <a:gd name="connsiteY1402" fmla="*/ 1232954 h 1539659"/>
                <a:gd name="connsiteX1403" fmla="*/ 1260780 w 1886853"/>
                <a:gd name="connsiteY1403" fmla="*/ 1262748 h 1539659"/>
                <a:gd name="connsiteX1404" fmla="*/ 1262533 w 1886853"/>
                <a:gd name="connsiteY1404" fmla="*/ 1268006 h 1539659"/>
                <a:gd name="connsiteX1405" fmla="*/ 1267791 w 1886853"/>
                <a:gd name="connsiteY1405" fmla="*/ 1275016 h 1539659"/>
                <a:gd name="connsiteX1406" fmla="*/ 1269543 w 1886853"/>
                <a:gd name="connsiteY1406" fmla="*/ 1278522 h 1539659"/>
                <a:gd name="connsiteX1407" fmla="*/ 1277430 w 1886853"/>
                <a:gd name="connsiteY1407" fmla="*/ 1292542 h 1539659"/>
                <a:gd name="connsiteX1408" fmla="*/ 1285316 w 1886853"/>
                <a:gd name="connsiteY1408" fmla="*/ 1308316 h 1539659"/>
                <a:gd name="connsiteX1409" fmla="*/ 1301090 w 1886853"/>
                <a:gd name="connsiteY1409" fmla="*/ 1334605 h 1539659"/>
                <a:gd name="connsiteX1410" fmla="*/ 1306348 w 1886853"/>
                <a:gd name="connsiteY1410" fmla="*/ 1346873 h 1539659"/>
                <a:gd name="connsiteX1411" fmla="*/ 1315111 w 1886853"/>
                <a:gd name="connsiteY1411" fmla="*/ 1352131 h 1539659"/>
                <a:gd name="connsiteX1412" fmla="*/ 1322121 w 1886853"/>
                <a:gd name="connsiteY1412" fmla="*/ 1359141 h 1539659"/>
                <a:gd name="connsiteX1413" fmla="*/ 1325627 w 1886853"/>
                <a:gd name="connsiteY1413" fmla="*/ 1374915 h 1539659"/>
                <a:gd name="connsiteX1414" fmla="*/ 1326503 w 1886853"/>
                <a:gd name="connsiteY1414" fmla="*/ 1375791 h 1539659"/>
                <a:gd name="connsiteX1415" fmla="*/ 1327379 w 1886853"/>
                <a:gd name="connsiteY1415" fmla="*/ 1376667 h 1539659"/>
                <a:gd name="connsiteX1416" fmla="*/ 1330884 w 1886853"/>
                <a:gd name="connsiteY1416" fmla="*/ 1374915 h 1539659"/>
                <a:gd name="connsiteX1417" fmla="*/ 1330884 w 1886853"/>
                <a:gd name="connsiteY1417" fmla="*/ 1376667 h 1539659"/>
                <a:gd name="connsiteX1418" fmla="*/ 1330884 w 1886853"/>
                <a:gd name="connsiteY1418" fmla="*/ 1378420 h 1539659"/>
                <a:gd name="connsiteX1419" fmla="*/ 1330884 w 1886853"/>
                <a:gd name="connsiteY1419" fmla="*/ 1381925 h 1539659"/>
                <a:gd name="connsiteX1420" fmla="*/ 1344905 w 1886853"/>
                <a:gd name="connsiteY1420" fmla="*/ 1394193 h 1539659"/>
                <a:gd name="connsiteX1421" fmla="*/ 1344028 w 1886853"/>
                <a:gd name="connsiteY1421" fmla="*/ 1399451 h 1539659"/>
                <a:gd name="connsiteX1422" fmla="*/ 1344905 w 1886853"/>
                <a:gd name="connsiteY1422" fmla="*/ 1402956 h 1539659"/>
                <a:gd name="connsiteX1423" fmla="*/ 1353668 w 1886853"/>
                <a:gd name="connsiteY1423" fmla="*/ 1416977 h 1539659"/>
                <a:gd name="connsiteX1424" fmla="*/ 1350163 w 1886853"/>
                <a:gd name="connsiteY1424" fmla="*/ 1429245 h 1539659"/>
                <a:gd name="connsiteX1425" fmla="*/ 1349286 w 1886853"/>
                <a:gd name="connsiteY1425" fmla="*/ 1436256 h 1539659"/>
                <a:gd name="connsiteX1426" fmla="*/ 1350163 w 1886853"/>
                <a:gd name="connsiteY1426" fmla="*/ 1443266 h 1539659"/>
                <a:gd name="connsiteX1427" fmla="*/ 1355421 w 1886853"/>
                <a:gd name="connsiteY1427" fmla="*/ 1452029 h 1539659"/>
                <a:gd name="connsiteX1428" fmla="*/ 1354544 w 1886853"/>
                <a:gd name="connsiteY1428" fmla="*/ 1458163 h 1539659"/>
                <a:gd name="connsiteX1429" fmla="*/ 1351915 w 1886853"/>
                <a:gd name="connsiteY1429" fmla="*/ 1464297 h 1539659"/>
                <a:gd name="connsiteX1430" fmla="*/ 1350163 w 1886853"/>
                <a:gd name="connsiteY1430" fmla="*/ 1469555 h 1539659"/>
                <a:gd name="connsiteX1431" fmla="*/ 1344905 w 1886853"/>
                <a:gd name="connsiteY1431" fmla="*/ 1476565 h 1539659"/>
                <a:gd name="connsiteX1432" fmla="*/ 1327379 w 1886853"/>
                <a:gd name="connsiteY1432" fmla="*/ 1478318 h 1539659"/>
                <a:gd name="connsiteX1433" fmla="*/ 1322121 w 1886853"/>
                <a:gd name="connsiteY1433" fmla="*/ 1478318 h 1539659"/>
                <a:gd name="connsiteX1434" fmla="*/ 1316863 w 1886853"/>
                <a:gd name="connsiteY1434" fmla="*/ 1480071 h 1539659"/>
                <a:gd name="connsiteX1435" fmla="*/ 1311605 w 1886853"/>
                <a:gd name="connsiteY1435" fmla="*/ 1476565 h 1539659"/>
                <a:gd name="connsiteX1436" fmla="*/ 1304595 w 1886853"/>
                <a:gd name="connsiteY1436" fmla="*/ 1473060 h 1539659"/>
                <a:gd name="connsiteX1437" fmla="*/ 1304595 w 1886853"/>
                <a:gd name="connsiteY1437" fmla="*/ 1478318 h 1539659"/>
                <a:gd name="connsiteX1438" fmla="*/ 1316863 w 1886853"/>
                <a:gd name="connsiteY1438" fmla="*/ 1504607 h 1539659"/>
                <a:gd name="connsiteX1439" fmla="*/ 1325627 w 1886853"/>
                <a:gd name="connsiteY1439" fmla="*/ 1515123 h 1539659"/>
                <a:gd name="connsiteX1440" fmla="*/ 1317740 w 1886853"/>
                <a:gd name="connsiteY1440" fmla="*/ 1510741 h 1539659"/>
                <a:gd name="connsiteX1441" fmla="*/ 1306348 w 1886853"/>
                <a:gd name="connsiteY1441" fmla="*/ 1508112 h 1539659"/>
                <a:gd name="connsiteX1442" fmla="*/ 1303719 w 1886853"/>
                <a:gd name="connsiteY1442" fmla="*/ 1503731 h 1539659"/>
                <a:gd name="connsiteX1443" fmla="*/ 1297585 w 1886853"/>
                <a:gd name="connsiteY1443" fmla="*/ 1501102 h 1539659"/>
                <a:gd name="connsiteX1444" fmla="*/ 1295832 w 1886853"/>
                <a:gd name="connsiteY1444" fmla="*/ 1504607 h 1539659"/>
                <a:gd name="connsiteX1445" fmla="*/ 1298461 w 1886853"/>
                <a:gd name="connsiteY1445" fmla="*/ 1508112 h 1539659"/>
                <a:gd name="connsiteX1446" fmla="*/ 1304595 w 1886853"/>
                <a:gd name="connsiteY1446" fmla="*/ 1516875 h 1539659"/>
                <a:gd name="connsiteX1447" fmla="*/ 1301090 w 1886853"/>
                <a:gd name="connsiteY1447" fmla="*/ 1518628 h 1539659"/>
                <a:gd name="connsiteX1448" fmla="*/ 1297585 w 1886853"/>
                <a:gd name="connsiteY1448" fmla="*/ 1514246 h 1539659"/>
                <a:gd name="connsiteX1449" fmla="*/ 1292327 w 1886853"/>
                <a:gd name="connsiteY1449" fmla="*/ 1511617 h 1539659"/>
                <a:gd name="connsiteX1450" fmla="*/ 1292327 w 1886853"/>
                <a:gd name="connsiteY1450" fmla="*/ 1508989 h 1539659"/>
                <a:gd name="connsiteX1451" fmla="*/ 1290574 w 1886853"/>
                <a:gd name="connsiteY1451" fmla="*/ 1508112 h 1539659"/>
                <a:gd name="connsiteX1452" fmla="*/ 1292327 w 1886853"/>
                <a:gd name="connsiteY1452" fmla="*/ 1511617 h 1539659"/>
                <a:gd name="connsiteX1453" fmla="*/ 1294956 w 1886853"/>
                <a:gd name="connsiteY1453" fmla="*/ 1517752 h 1539659"/>
                <a:gd name="connsiteX1454" fmla="*/ 1299337 w 1886853"/>
                <a:gd name="connsiteY1454" fmla="*/ 1522133 h 1539659"/>
                <a:gd name="connsiteX1455" fmla="*/ 1304595 w 1886853"/>
                <a:gd name="connsiteY1455" fmla="*/ 1522133 h 1539659"/>
                <a:gd name="connsiteX1456" fmla="*/ 1311605 w 1886853"/>
                <a:gd name="connsiteY1456" fmla="*/ 1532649 h 1539659"/>
                <a:gd name="connsiteX1457" fmla="*/ 1308100 w 1886853"/>
                <a:gd name="connsiteY1457" fmla="*/ 1533525 h 1539659"/>
                <a:gd name="connsiteX1458" fmla="*/ 1306348 w 1886853"/>
                <a:gd name="connsiteY1458" fmla="*/ 1532649 h 1539659"/>
                <a:gd name="connsiteX1459" fmla="*/ 1304595 w 1886853"/>
                <a:gd name="connsiteY1459" fmla="*/ 1530896 h 1539659"/>
                <a:gd name="connsiteX1460" fmla="*/ 1299337 w 1886853"/>
                <a:gd name="connsiteY1460" fmla="*/ 1527391 h 1539659"/>
                <a:gd name="connsiteX1461" fmla="*/ 1294080 w 1886853"/>
                <a:gd name="connsiteY1461" fmla="*/ 1525638 h 1539659"/>
                <a:gd name="connsiteX1462" fmla="*/ 1291451 w 1886853"/>
                <a:gd name="connsiteY1462" fmla="*/ 1526515 h 1539659"/>
                <a:gd name="connsiteX1463" fmla="*/ 1290574 w 1886853"/>
                <a:gd name="connsiteY1463" fmla="*/ 1530896 h 1539659"/>
                <a:gd name="connsiteX1464" fmla="*/ 1294080 w 1886853"/>
                <a:gd name="connsiteY1464" fmla="*/ 1539659 h 1539659"/>
                <a:gd name="connsiteX1465" fmla="*/ 1287069 w 1886853"/>
                <a:gd name="connsiteY1465" fmla="*/ 1529144 h 1539659"/>
                <a:gd name="connsiteX1466" fmla="*/ 1278306 w 1886853"/>
                <a:gd name="connsiteY1466" fmla="*/ 1520380 h 1539659"/>
                <a:gd name="connsiteX1467" fmla="*/ 1269543 w 1886853"/>
                <a:gd name="connsiteY1467" fmla="*/ 1520380 h 1539659"/>
                <a:gd name="connsiteX1468" fmla="*/ 1260780 w 1886853"/>
                <a:gd name="connsiteY1468" fmla="*/ 1518628 h 1539659"/>
                <a:gd name="connsiteX1469" fmla="*/ 1266038 w 1886853"/>
                <a:gd name="connsiteY1469" fmla="*/ 1532649 h 1539659"/>
                <a:gd name="connsiteX1470" fmla="*/ 1260780 w 1886853"/>
                <a:gd name="connsiteY1470" fmla="*/ 1532649 h 1539659"/>
                <a:gd name="connsiteX1471" fmla="*/ 1253770 w 1886853"/>
                <a:gd name="connsiteY1471" fmla="*/ 1539659 h 1539659"/>
                <a:gd name="connsiteX1472" fmla="*/ 1239749 w 1886853"/>
                <a:gd name="connsiteY1472" fmla="*/ 1536154 h 1539659"/>
                <a:gd name="connsiteX1473" fmla="*/ 1231862 w 1886853"/>
                <a:gd name="connsiteY1473" fmla="*/ 1528267 h 1539659"/>
                <a:gd name="connsiteX1474" fmla="*/ 1223976 w 1886853"/>
                <a:gd name="connsiteY1474" fmla="*/ 1522133 h 1539659"/>
                <a:gd name="connsiteX1475" fmla="*/ 1229233 w 1886853"/>
                <a:gd name="connsiteY1475" fmla="*/ 1532649 h 1539659"/>
                <a:gd name="connsiteX1476" fmla="*/ 1224852 w 1886853"/>
                <a:gd name="connsiteY1476" fmla="*/ 1533525 h 1539659"/>
                <a:gd name="connsiteX1477" fmla="*/ 1220470 w 1886853"/>
                <a:gd name="connsiteY1477" fmla="*/ 1532649 h 1539659"/>
                <a:gd name="connsiteX1478" fmla="*/ 1215212 w 1886853"/>
                <a:gd name="connsiteY1478" fmla="*/ 1525638 h 1539659"/>
                <a:gd name="connsiteX1479" fmla="*/ 1209955 w 1886853"/>
                <a:gd name="connsiteY1479" fmla="*/ 1525638 h 1539659"/>
                <a:gd name="connsiteX1480" fmla="*/ 1204697 w 1886853"/>
                <a:gd name="connsiteY1480" fmla="*/ 1522133 h 1539659"/>
                <a:gd name="connsiteX1481" fmla="*/ 1201192 w 1886853"/>
                <a:gd name="connsiteY1481" fmla="*/ 1518628 h 1539659"/>
                <a:gd name="connsiteX1482" fmla="*/ 1190676 w 1886853"/>
                <a:gd name="connsiteY1482" fmla="*/ 1511617 h 1539659"/>
                <a:gd name="connsiteX1483" fmla="*/ 1188923 w 1886853"/>
                <a:gd name="connsiteY1483" fmla="*/ 1508112 h 1539659"/>
                <a:gd name="connsiteX1484" fmla="*/ 1183665 w 1886853"/>
                <a:gd name="connsiteY1484" fmla="*/ 1502854 h 1539659"/>
                <a:gd name="connsiteX1485" fmla="*/ 1166140 w 1886853"/>
                <a:gd name="connsiteY1485" fmla="*/ 1490586 h 1539659"/>
                <a:gd name="connsiteX1486" fmla="*/ 1152119 w 1886853"/>
                <a:gd name="connsiteY1486" fmla="*/ 1481823 h 1539659"/>
                <a:gd name="connsiteX1487" fmla="*/ 1145985 w 1886853"/>
                <a:gd name="connsiteY1487" fmla="*/ 1490586 h 1539659"/>
                <a:gd name="connsiteX1488" fmla="*/ 1136346 w 1886853"/>
                <a:gd name="connsiteY1488" fmla="*/ 1490586 h 1539659"/>
                <a:gd name="connsiteX1489" fmla="*/ 1127582 w 1886853"/>
                <a:gd name="connsiteY1489" fmla="*/ 1476565 h 1539659"/>
                <a:gd name="connsiteX1490" fmla="*/ 1124077 w 1886853"/>
                <a:gd name="connsiteY1490" fmla="*/ 1469555 h 1539659"/>
                <a:gd name="connsiteX1491" fmla="*/ 1117067 w 1886853"/>
                <a:gd name="connsiteY1491" fmla="*/ 1464297 h 1539659"/>
                <a:gd name="connsiteX1492" fmla="*/ 1112686 w 1886853"/>
                <a:gd name="connsiteY1492" fmla="*/ 1461668 h 1539659"/>
                <a:gd name="connsiteX1493" fmla="*/ 1108304 w 1886853"/>
                <a:gd name="connsiteY1493" fmla="*/ 1455534 h 1539659"/>
                <a:gd name="connsiteX1494" fmla="*/ 1107428 w 1886853"/>
                <a:gd name="connsiteY1494" fmla="*/ 1454658 h 1539659"/>
                <a:gd name="connsiteX1495" fmla="*/ 1106552 w 1886853"/>
                <a:gd name="connsiteY1495" fmla="*/ 1453782 h 1539659"/>
                <a:gd name="connsiteX1496" fmla="*/ 1099541 w 1886853"/>
                <a:gd name="connsiteY1496" fmla="*/ 1443266 h 1539659"/>
                <a:gd name="connsiteX1497" fmla="*/ 1097788 w 1886853"/>
                <a:gd name="connsiteY1497" fmla="*/ 1438884 h 1539659"/>
                <a:gd name="connsiteX1498" fmla="*/ 1094283 w 1886853"/>
                <a:gd name="connsiteY1498" fmla="*/ 1432750 h 1539659"/>
                <a:gd name="connsiteX1499" fmla="*/ 1085520 w 1886853"/>
                <a:gd name="connsiteY1499" fmla="*/ 1425740 h 1539659"/>
                <a:gd name="connsiteX1500" fmla="*/ 1073252 w 1886853"/>
                <a:gd name="connsiteY1500" fmla="*/ 1411719 h 1539659"/>
                <a:gd name="connsiteX1501" fmla="*/ 1073252 w 1886853"/>
                <a:gd name="connsiteY1501" fmla="*/ 1404709 h 1539659"/>
                <a:gd name="connsiteX1502" fmla="*/ 1053973 w 1886853"/>
                <a:gd name="connsiteY1502" fmla="*/ 1387183 h 1539659"/>
                <a:gd name="connsiteX1503" fmla="*/ 1041705 w 1886853"/>
                <a:gd name="connsiteY1503" fmla="*/ 1380173 h 1539659"/>
                <a:gd name="connsiteX1504" fmla="*/ 1032942 w 1886853"/>
                <a:gd name="connsiteY1504" fmla="*/ 1369657 h 1539659"/>
                <a:gd name="connsiteX1505" fmla="*/ 1034695 w 1886853"/>
                <a:gd name="connsiteY1505" fmla="*/ 1369657 h 1539659"/>
                <a:gd name="connsiteX1506" fmla="*/ 1041705 w 1886853"/>
                <a:gd name="connsiteY1506" fmla="*/ 1374038 h 1539659"/>
                <a:gd name="connsiteX1507" fmla="*/ 1046963 w 1886853"/>
                <a:gd name="connsiteY1507" fmla="*/ 1378420 h 1539659"/>
                <a:gd name="connsiteX1508" fmla="*/ 1046963 w 1886853"/>
                <a:gd name="connsiteY1508" fmla="*/ 1374915 h 1539659"/>
                <a:gd name="connsiteX1509" fmla="*/ 1013664 w 1886853"/>
                <a:gd name="connsiteY1509" fmla="*/ 1352131 h 1539659"/>
                <a:gd name="connsiteX1510" fmla="*/ 994385 w 1886853"/>
                <a:gd name="connsiteY1510" fmla="*/ 1332852 h 1539659"/>
                <a:gd name="connsiteX1511" fmla="*/ 987375 w 1886853"/>
                <a:gd name="connsiteY1511" fmla="*/ 1327594 h 1539659"/>
                <a:gd name="connsiteX1512" fmla="*/ 969848 w 1886853"/>
                <a:gd name="connsiteY1512" fmla="*/ 1313574 h 1539659"/>
                <a:gd name="connsiteX1513" fmla="*/ 954075 w 1886853"/>
                <a:gd name="connsiteY1513" fmla="*/ 1301306 h 1539659"/>
                <a:gd name="connsiteX1514" fmla="*/ 940054 w 1886853"/>
                <a:gd name="connsiteY1514" fmla="*/ 1287285 h 1539659"/>
                <a:gd name="connsiteX1515" fmla="*/ 931291 w 1886853"/>
                <a:gd name="connsiteY1515" fmla="*/ 1281151 h 1539659"/>
                <a:gd name="connsiteX1516" fmla="*/ 924281 w 1886853"/>
                <a:gd name="connsiteY1516" fmla="*/ 1276769 h 1539659"/>
                <a:gd name="connsiteX1517" fmla="*/ 922529 w 1886853"/>
                <a:gd name="connsiteY1517" fmla="*/ 1275016 h 1539659"/>
                <a:gd name="connsiteX1518" fmla="*/ 917271 w 1886853"/>
                <a:gd name="connsiteY1518" fmla="*/ 1268006 h 1539659"/>
                <a:gd name="connsiteX1519" fmla="*/ 912013 w 1886853"/>
                <a:gd name="connsiteY1519" fmla="*/ 1266253 h 1539659"/>
                <a:gd name="connsiteX1520" fmla="*/ 906755 w 1886853"/>
                <a:gd name="connsiteY1520" fmla="*/ 1276769 h 1539659"/>
                <a:gd name="connsiteX1521" fmla="*/ 903249 w 1886853"/>
                <a:gd name="connsiteY1521" fmla="*/ 1282027 h 1539659"/>
                <a:gd name="connsiteX1522" fmla="*/ 880466 w 1886853"/>
                <a:gd name="connsiteY1522" fmla="*/ 1308316 h 1539659"/>
                <a:gd name="connsiteX1523" fmla="*/ 861187 w 1886853"/>
                <a:gd name="connsiteY1523" fmla="*/ 1335481 h 1539659"/>
                <a:gd name="connsiteX1524" fmla="*/ 841909 w 1886853"/>
                <a:gd name="connsiteY1524" fmla="*/ 1359141 h 1539659"/>
                <a:gd name="connsiteX1525" fmla="*/ 840156 w 1886853"/>
                <a:gd name="connsiteY1525" fmla="*/ 1369657 h 1539659"/>
                <a:gd name="connsiteX1526" fmla="*/ 832269 w 1886853"/>
                <a:gd name="connsiteY1526" fmla="*/ 1388059 h 1539659"/>
                <a:gd name="connsiteX1527" fmla="*/ 822630 w 1886853"/>
                <a:gd name="connsiteY1527" fmla="*/ 1402956 h 1539659"/>
                <a:gd name="connsiteX1528" fmla="*/ 817372 w 1886853"/>
                <a:gd name="connsiteY1528" fmla="*/ 1404709 h 1539659"/>
                <a:gd name="connsiteX1529" fmla="*/ 809485 w 1886853"/>
                <a:gd name="connsiteY1529" fmla="*/ 1409090 h 1539659"/>
                <a:gd name="connsiteX1530" fmla="*/ 798094 w 1886853"/>
                <a:gd name="connsiteY1530" fmla="*/ 1411719 h 1539659"/>
                <a:gd name="connsiteX1531" fmla="*/ 785826 w 1886853"/>
                <a:gd name="connsiteY1531" fmla="*/ 1395946 h 1539659"/>
                <a:gd name="connsiteX1532" fmla="*/ 784073 w 1886853"/>
                <a:gd name="connsiteY1532" fmla="*/ 1394193 h 1539659"/>
                <a:gd name="connsiteX1533" fmla="*/ 777939 w 1886853"/>
                <a:gd name="connsiteY1533" fmla="*/ 1388936 h 1539659"/>
                <a:gd name="connsiteX1534" fmla="*/ 771805 w 1886853"/>
                <a:gd name="connsiteY1534" fmla="*/ 1387183 h 1539659"/>
                <a:gd name="connsiteX1535" fmla="*/ 759537 w 1886853"/>
                <a:gd name="connsiteY1535" fmla="*/ 1401204 h 1539659"/>
                <a:gd name="connsiteX1536" fmla="*/ 755155 w 1886853"/>
                <a:gd name="connsiteY1536" fmla="*/ 1409967 h 1539659"/>
                <a:gd name="connsiteX1537" fmla="*/ 752526 w 1886853"/>
                <a:gd name="connsiteY1537" fmla="*/ 1416977 h 1539659"/>
                <a:gd name="connsiteX1538" fmla="*/ 743763 w 1886853"/>
                <a:gd name="connsiteY1538" fmla="*/ 1408214 h 1539659"/>
                <a:gd name="connsiteX1539" fmla="*/ 735000 w 1886853"/>
                <a:gd name="connsiteY1539" fmla="*/ 1395946 h 1539659"/>
                <a:gd name="connsiteX1540" fmla="*/ 731495 w 1886853"/>
                <a:gd name="connsiteY1540" fmla="*/ 1404709 h 1539659"/>
                <a:gd name="connsiteX1541" fmla="*/ 729743 w 1886853"/>
                <a:gd name="connsiteY1541" fmla="*/ 1404709 h 1539659"/>
                <a:gd name="connsiteX1542" fmla="*/ 719227 w 1886853"/>
                <a:gd name="connsiteY1542" fmla="*/ 1394193 h 1539659"/>
                <a:gd name="connsiteX1543" fmla="*/ 713969 w 1886853"/>
                <a:gd name="connsiteY1543" fmla="*/ 1402956 h 1539659"/>
                <a:gd name="connsiteX1544" fmla="*/ 712216 w 1886853"/>
                <a:gd name="connsiteY1544" fmla="*/ 1394193 h 1539659"/>
                <a:gd name="connsiteX1545" fmla="*/ 715721 w 1886853"/>
                <a:gd name="connsiteY1545" fmla="*/ 1390688 h 1539659"/>
                <a:gd name="connsiteX1546" fmla="*/ 713969 w 1886853"/>
                <a:gd name="connsiteY1546" fmla="*/ 1388936 h 1539659"/>
                <a:gd name="connsiteX1547" fmla="*/ 706959 w 1886853"/>
                <a:gd name="connsiteY1547" fmla="*/ 1387183 h 1539659"/>
                <a:gd name="connsiteX1548" fmla="*/ 699948 w 1886853"/>
                <a:gd name="connsiteY1548" fmla="*/ 1380173 h 1539659"/>
                <a:gd name="connsiteX1549" fmla="*/ 694690 w 1886853"/>
                <a:gd name="connsiteY1549" fmla="*/ 1378420 h 1539659"/>
                <a:gd name="connsiteX1550" fmla="*/ 706959 w 1886853"/>
                <a:gd name="connsiteY1550" fmla="*/ 1374915 h 1539659"/>
                <a:gd name="connsiteX1551" fmla="*/ 700825 w 1886853"/>
                <a:gd name="connsiteY1551" fmla="*/ 1371409 h 1539659"/>
                <a:gd name="connsiteX1552" fmla="*/ 694690 w 1886853"/>
                <a:gd name="connsiteY1552" fmla="*/ 1366152 h 1539659"/>
                <a:gd name="connsiteX1553" fmla="*/ 682422 w 1886853"/>
                <a:gd name="connsiteY1553" fmla="*/ 1361770 h 1539659"/>
                <a:gd name="connsiteX1554" fmla="*/ 671907 w 1886853"/>
                <a:gd name="connsiteY1554" fmla="*/ 1355636 h 1539659"/>
                <a:gd name="connsiteX1555" fmla="*/ 656133 w 1886853"/>
                <a:gd name="connsiteY1555" fmla="*/ 1346873 h 1539659"/>
                <a:gd name="connsiteX1556" fmla="*/ 640360 w 1886853"/>
                <a:gd name="connsiteY1556" fmla="*/ 1339863 h 1539659"/>
                <a:gd name="connsiteX1557" fmla="*/ 633349 w 1886853"/>
                <a:gd name="connsiteY1557" fmla="*/ 1332852 h 1539659"/>
                <a:gd name="connsiteX1558" fmla="*/ 628091 w 1886853"/>
                <a:gd name="connsiteY1558" fmla="*/ 1329347 h 1539659"/>
                <a:gd name="connsiteX1559" fmla="*/ 631597 w 1886853"/>
                <a:gd name="connsiteY1559" fmla="*/ 1325842 h 1539659"/>
                <a:gd name="connsiteX1560" fmla="*/ 645618 w 1886853"/>
                <a:gd name="connsiteY1560" fmla="*/ 1315326 h 1539659"/>
                <a:gd name="connsiteX1561" fmla="*/ 647370 w 1886853"/>
                <a:gd name="connsiteY1561" fmla="*/ 1308316 h 1539659"/>
                <a:gd name="connsiteX1562" fmla="*/ 631597 w 1886853"/>
                <a:gd name="connsiteY1562" fmla="*/ 1297800 h 1539659"/>
                <a:gd name="connsiteX1563" fmla="*/ 636855 w 1886853"/>
                <a:gd name="connsiteY1563" fmla="*/ 1294295 h 1539659"/>
                <a:gd name="connsiteX1564" fmla="*/ 649123 w 1886853"/>
                <a:gd name="connsiteY1564" fmla="*/ 1289037 h 1539659"/>
                <a:gd name="connsiteX1565" fmla="*/ 654380 w 1886853"/>
                <a:gd name="connsiteY1565" fmla="*/ 1287285 h 1539659"/>
                <a:gd name="connsiteX1566" fmla="*/ 645618 w 1886853"/>
                <a:gd name="connsiteY1566" fmla="*/ 1276769 h 1539659"/>
                <a:gd name="connsiteX1567" fmla="*/ 647370 w 1886853"/>
                <a:gd name="connsiteY1567" fmla="*/ 1275016 h 1539659"/>
                <a:gd name="connsiteX1568" fmla="*/ 645618 w 1886853"/>
                <a:gd name="connsiteY1568" fmla="*/ 1268006 h 1539659"/>
                <a:gd name="connsiteX1569" fmla="*/ 649123 w 1886853"/>
                <a:gd name="connsiteY1569" fmla="*/ 1262748 h 1539659"/>
                <a:gd name="connsiteX1570" fmla="*/ 648246 w 1886853"/>
                <a:gd name="connsiteY1570" fmla="*/ 1261872 h 1539659"/>
                <a:gd name="connsiteX1571" fmla="*/ 647370 w 1886853"/>
                <a:gd name="connsiteY1571" fmla="*/ 1260996 h 1539659"/>
                <a:gd name="connsiteX1572" fmla="*/ 638607 w 1886853"/>
                <a:gd name="connsiteY1572" fmla="*/ 1246975 h 1539659"/>
                <a:gd name="connsiteX1573" fmla="*/ 636855 w 1886853"/>
                <a:gd name="connsiteY1573" fmla="*/ 1243470 h 1539659"/>
                <a:gd name="connsiteX1574" fmla="*/ 633349 w 1886853"/>
                <a:gd name="connsiteY1574" fmla="*/ 1238212 h 1539659"/>
                <a:gd name="connsiteX1575" fmla="*/ 631597 w 1886853"/>
                <a:gd name="connsiteY1575" fmla="*/ 1232954 h 1539659"/>
                <a:gd name="connsiteX1576" fmla="*/ 636855 w 1886853"/>
                <a:gd name="connsiteY1576" fmla="*/ 1231202 h 1539659"/>
                <a:gd name="connsiteX1577" fmla="*/ 633349 w 1886853"/>
                <a:gd name="connsiteY1577" fmla="*/ 1222438 h 1539659"/>
                <a:gd name="connsiteX1578" fmla="*/ 636855 w 1886853"/>
                <a:gd name="connsiteY1578" fmla="*/ 1215428 h 1539659"/>
                <a:gd name="connsiteX1579" fmla="*/ 634226 w 1886853"/>
                <a:gd name="connsiteY1579" fmla="*/ 1210170 h 1539659"/>
                <a:gd name="connsiteX1580" fmla="*/ 628091 w 1886853"/>
                <a:gd name="connsiteY1580" fmla="*/ 1206665 h 1539659"/>
                <a:gd name="connsiteX1581" fmla="*/ 621081 w 1886853"/>
                <a:gd name="connsiteY1581" fmla="*/ 1210170 h 1539659"/>
                <a:gd name="connsiteX1582" fmla="*/ 625617 w 1886853"/>
                <a:gd name="connsiteY1582" fmla="*/ 1198075 h 1539659"/>
                <a:gd name="connsiteX1583" fmla="*/ 618891 w 1886853"/>
                <a:gd name="connsiteY1583" fmla="*/ 1205351 h 1539659"/>
                <a:gd name="connsiteX1584" fmla="*/ 607061 w 1886853"/>
                <a:gd name="connsiteY1584" fmla="*/ 1222438 h 1539659"/>
                <a:gd name="connsiteX1585" fmla="*/ 602679 w 1886853"/>
                <a:gd name="connsiteY1585" fmla="*/ 1224191 h 1539659"/>
                <a:gd name="connsiteX1586" fmla="*/ 598297 w 1886853"/>
                <a:gd name="connsiteY1586" fmla="*/ 1227696 h 1539659"/>
                <a:gd name="connsiteX1587" fmla="*/ 591287 w 1886853"/>
                <a:gd name="connsiteY1587" fmla="*/ 1238212 h 1539659"/>
                <a:gd name="connsiteX1588" fmla="*/ 591287 w 1886853"/>
                <a:gd name="connsiteY1588" fmla="*/ 1239965 h 1539659"/>
                <a:gd name="connsiteX1589" fmla="*/ 596545 w 1886853"/>
                <a:gd name="connsiteY1589" fmla="*/ 1236459 h 1539659"/>
                <a:gd name="connsiteX1590" fmla="*/ 593039 w 1886853"/>
                <a:gd name="connsiteY1590" fmla="*/ 1246975 h 1539659"/>
                <a:gd name="connsiteX1591" fmla="*/ 591287 w 1886853"/>
                <a:gd name="connsiteY1591" fmla="*/ 1248727 h 1539659"/>
                <a:gd name="connsiteX1592" fmla="*/ 584276 w 1886853"/>
                <a:gd name="connsiteY1592" fmla="*/ 1257490 h 1539659"/>
                <a:gd name="connsiteX1593" fmla="*/ 579019 w 1886853"/>
                <a:gd name="connsiteY1593" fmla="*/ 1276769 h 1539659"/>
                <a:gd name="connsiteX1594" fmla="*/ 579019 w 1886853"/>
                <a:gd name="connsiteY1594" fmla="*/ 1282027 h 1539659"/>
                <a:gd name="connsiteX1595" fmla="*/ 574637 w 1886853"/>
                <a:gd name="connsiteY1595" fmla="*/ 1280274 h 1539659"/>
                <a:gd name="connsiteX1596" fmla="*/ 572008 w 1886853"/>
                <a:gd name="connsiteY1596" fmla="*/ 1276769 h 1539659"/>
                <a:gd name="connsiteX1597" fmla="*/ 566751 w 1886853"/>
                <a:gd name="connsiteY1597" fmla="*/ 1296048 h 1539659"/>
                <a:gd name="connsiteX1598" fmla="*/ 552730 w 1886853"/>
                <a:gd name="connsiteY1598" fmla="*/ 1299553 h 1539659"/>
                <a:gd name="connsiteX1599" fmla="*/ 545720 w 1886853"/>
                <a:gd name="connsiteY1599" fmla="*/ 1317079 h 1539659"/>
                <a:gd name="connsiteX1600" fmla="*/ 545720 w 1886853"/>
                <a:gd name="connsiteY1600" fmla="*/ 1327594 h 1539659"/>
                <a:gd name="connsiteX1601" fmla="*/ 545720 w 1886853"/>
                <a:gd name="connsiteY1601" fmla="*/ 1345120 h 1539659"/>
                <a:gd name="connsiteX1602" fmla="*/ 550977 w 1886853"/>
                <a:gd name="connsiteY1602" fmla="*/ 1381925 h 1539659"/>
                <a:gd name="connsiteX1603" fmla="*/ 550977 w 1886853"/>
                <a:gd name="connsiteY1603" fmla="*/ 1390688 h 1539659"/>
                <a:gd name="connsiteX1604" fmla="*/ 545720 w 1886853"/>
                <a:gd name="connsiteY1604" fmla="*/ 1402956 h 1539659"/>
                <a:gd name="connsiteX1605" fmla="*/ 536956 w 1886853"/>
                <a:gd name="connsiteY1605" fmla="*/ 1408214 h 1539659"/>
                <a:gd name="connsiteX1606" fmla="*/ 526440 w 1886853"/>
                <a:gd name="connsiteY1606" fmla="*/ 1418730 h 1539659"/>
                <a:gd name="connsiteX1607" fmla="*/ 522935 w 1886853"/>
                <a:gd name="connsiteY1607" fmla="*/ 1422235 h 1539659"/>
                <a:gd name="connsiteX1608" fmla="*/ 517678 w 1886853"/>
                <a:gd name="connsiteY1608" fmla="*/ 1430998 h 1539659"/>
                <a:gd name="connsiteX1609" fmla="*/ 512420 w 1886853"/>
                <a:gd name="connsiteY1609" fmla="*/ 1438008 h 1539659"/>
                <a:gd name="connsiteX1610" fmla="*/ 507162 w 1886853"/>
                <a:gd name="connsiteY1610" fmla="*/ 1439761 h 1539659"/>
                <a:gd name="connsiteX1611" fmla="*/ 489636 w 1886853"/>
                <a:gd name="connsiteY1611" fmla="*/ 1441513 h 1539659"/>
                <a:gd name="connsiteX1612" fmla="*/ 472110 w 1886853"/>
                <a:gd name="connsiteY1612" fmla="*/ 1443266 h 1539659"/>
                <a:gd name="connsiteX1613" fmla="*/ 467728 w 1886853"/>
                <a:gd name="connsiteY1613" fmla="*/ 1442390 h 1539659"/>
                <a:gd name="connsiteX1614" fmla="*/ 465099 w 1886853"/>
                <a:gd name="connsiteY1614" fmla="*/ 1439761 h 1539659"/>
                <a:gd name="connsiteX1615" fmla="*/ 465099 w 1886853"/>
                <a:gd name="connsiteY1615" fmla="*/ 1450277 h 1539659"/>
                <a:gd name="connsiteX1616" fmla="*/ 461594 w 1886853"/>
                <a:gd name="connsiteY1616" fmla="*/ 1448524 h 1539659"/>
                <a:gd name="connsiteX1617" fmla="*/ 456337 w 1886853"/>
                <a:gd name="connsiteY1617" fmla="*/ 1441513 h 1539659"/>
                <a:gd name="connsiteX1618" fmla="*/ 444069 w 1886853"/>
                <a:gd name="connsiteY1618" fmla="*/ 1438008 h 1539659"/>
                <a:gd name="connsiteX1619" fmla="*/ 438811 w 1886853"/>
                <a:gd name="connsiteY1619" fmla="*/ 1438008 h 1539659"/>
                <a:gd name="connsiteX1620" fmla="*/ 433553 w 1886853"/>
                <a:gd name="connsiteY1620" fmla="*/ 1437132 h 1539659"/>
                <a:gd name="connsiteX1621" fmla="*/ 430048 w 1886853"/>
                <a:gd name="connsiteY1621" fmla="*/ 1436256 h 1539659"/>
                <a:gd name="connsiteX1622" fmla="*/ 421285 w 1886853"/>
                <a:gd name="connsiteY1622" fmla="*/ 1432750 h 1539659"/>
                <a:gd name="connsiteX1623" fmla="*/ 412522 w 1886853"/>
                <a:gd name="connsiteY1623" fmla="*/ 1428369 h 1539659"/>
                <a:gd name="connsiteX1624" fmla="*/ 405511 w 1886853"/>
                <a:gd name="connsiteY1624" fmla="*/ 1422235 h 1539659"/>
                <a:gd name="connsiteX1625" fmla="*/ 396748 w 1886853"/>
                <a:gd name="connsiteY1625" fmla="*/ 1413472 h 1539659"/>
                <a:gd name="connsiteX1626" fmla="*/ 389738 w 1886853"/>
                <a:gd name="connsiteY1626" fmla="*/ 1415224 h 1539659"/>
                <a:gd name="connsiteX1627" fmla="*/ 387986 w 1886853"/>
                <a:gd name="connsiteY1627" fmla="*/ 1415224 h 1539659"/>
                <a:gd name="connsiteX1628" fmla="*/ 382728 w 1886853"/>
                <a:gd name="connsiteY1628" fmla="*/ 1406461 h 1539659"/>
                <a:gd name="connsiteX1629" fmla="*/ 380975 w 1886853"/>
                <a:gd name="connsiteY1629" fmla="*/ 1402956 h 1539659"/>
                <a:gd name="connsiteX1630" fmla="*/ 378346 w 1886853"/>
                <a:gd name="connsiteY1630" fmla="*/ 1396822 h 1539659"/>
                <a:gd name="connsiteX1631" fmla="*/ 370459 w 1886853"/>
                <a:gd name="connsiteY1631" fmla="*/ 1390688 h 1539659"/>
                <a:gd name="connsiteX1632" fmla="*/ 363449 w 1886853"/>
                <a:gd name="connsiteY1632" fmla="*/ 1392441 h 1539659"/>
                <a:gd name="connsiteX1633" fmla="*/ 362573 w 1886853"/>
                <a:gd name="connsiteY1633" fmla="*/ 1390688 h 1539659"/>
                <a:gd name="connsiteX1634" fmla="*/ 359944 w 1886853"/>
                <a:gd name="connsiteY1634" fmla="*/ 1388936 h 1539659"/>
                <a:gd name="connsiteX1635" fmla="*/ 366954 w 1886853"/>
                <a:gd name="connsiteY1635" fmla="*/ 1388936 h 1539659"/>
                <a:gd name="connsiteX1636" fmla="*/ 368707 w 1886853"/>
                <a:gd name="connsiteY1636" fmla="*/ 1385430 h 1539659"/>
                <a:gd name="connsiteX1637" fmla="*/ 363449 w 1886853"/>
                <a:gd name="connsiteY1637" fmla="*/ 1369657 h 1539659"/>
                <a:gd name="connsiteX1638" fmla="*/ 356439 w 1886853"/>
                <a:gd name="connsiteY1638" fmla="*/ 1359141 h 1539659"/>
                <a:gd name="connsiteX1639" fmla="*/ 344170 w 1886853"/>
                <a:gd name="connsiteY1639" fmla="*/ 1359141 h 1539659"/>
                <a:gd name="connsiteX1640" fmla="*/ 323139 w 1886853"/>
                <a:gd name="connsiteY1640" fmla="*/ 1350378 h 1539659"/>
                <a:gd name="connsiteX1641" fmla="*/ 319634 w 1886853"/>
                <a:gd name="connsiteY1641" fmla="*/ 1339863 h 1539659"/>
                <a:gd name="connsiteX1642" fmla="*/ 317881 w 1886853"/>
                <a:gd name="connsiteY1642" fmla="*/ 1331100 h 1539659"/>
                <a:gd name="connsiteX1643" fmla="*/ 298603 w 1886853"/>
                <a:gd name="connsiteY1643" fmla="*/ 1313574 h 1539659"/>
                <a:gd name="connsiteX1644" fmla="*/ 295098 w 1886853"/>
                <a:gd name="connsiteY1644" fmla="*/ 1304811 h 1539659"/>
                <a:gd name="connsiteX1645" fmla="*/ 293345 w 1886853"/>
                <a:gd name="connsiteY1645" fmla="*/ 1297800 h 1539659"/>
                <a:gd name="connsiteX1646" fmla="*/ 295098 w 1886853"/>
                <a:gd name="connsiteY1646" fmla="*/ 1290790 h 1539659"/>
                <a:gd name="connsiteX1647" fmla="*/ 282829 w 1886853"/>
                <a:gd name="connsiteY1647" fmla="*/ 1276769 h 1539659"/>
                <a:gd name="connsiteX1648" fmla="*/ 281077 w 1886853"/>
                <a:gd name="connsiteY1648" fmla="*/ 1275016 h 1539659"/>
                <a:gd name="connsiteX1649" fmla="*/ 279324 w 1886853"/>
                <a:gd name="connsiteY1649" fmla="*/ 1273264 h 1539659"/>
                <a:gd name="connsiteX1650" fmla="*/ 274066 w 1886853"/>
                <a:gd name="connsiteY1650" fmla="*/ 1268006 h 1539659"/>
                <a:gd name="connsiteX1651" fmla="*/ 279324 w 1886853"/>
                <a:gd name="connsiteY1651" fmla="*/ 1262748 h 1539659"/>
                <a:gd name="connsiteX1652" fmla="*/ 284582 w 1886853"/>
                <a:gd name="connsiteY1652" fmla="*/ 1258367 h 1539659"/>
                <a:gd name="connsiteX1653" fmla="*/ 289840 w 1886853"/>
                <a:gd name="connsiteY1653" fmla="*/ 1255738 h 1539659"/>
                <a:gd name="connsiteX1654" fmla="*/ 284582 w 1886853"/>
                <a:gd name="connsiteY1654" fmla="*/ 1244346 h 1539659"/>
                <a:gd name="connsiteX1655" fmla="*/ 286335 w 1886853"/>
                <a:gd name="connsiteY1655" fmla="*/ 1231202 h 1539659"/>
                <a:gd name="connsiteX1656" fmla="*/ 282829 w 1886853"/>
                <a:gd name="connsiteY1656" fmla="*/ 1227696 h 1539659"/>
                <a:gd name="connsiteX1657" fmla="*/ 282829 w 1886853"/>
                <a:gd name="connsiteY1657" fmla="*/ 1225944 h 1539659"/>
                <a:gd name="connsiteX1658" fmla="*/ 281077 w 1886853"/>
                <a:gd name="connsiteY1658" fmla="*/ 1206665 h 1539659"/>
                <a:gd name="connsiteX1659" fmla="*/ 279324 w 1886853"/>
                <a:gd name="connsiteY1659" fmla="*/ 1196149 h 1539659"/>
                <a:gd name="connsiteX1660" fmla="*/ 281077 w 1886853"/>
                <a:gd name="connsiteY1660" fmla="*/ 1188263 h 1539659"/>
                <a:gd name="connsiteX1661" fmla="*/ 282829 w 1886853"/>
                <a:gd name="connsiteY1661" fmla="*/ 1182129 h 1539659"/>
                <a:gd name="connsiteX1662" fmla="*/ 288087 w 1886853"/>
                <a:gd name="connsiteY1662" fmla="*/ 1168108 h 1539659"/>
                <a:gd name="connsiteX1663" fmla="*/ 293345 w 1886853"/>
                <a:gd name="connsiteY1663" fmla="*/ 1157592 h 1539659"/>
                <a:gd name="connsiteX1664" fmla="*/ 324892 w 1886853"/>
                <a:gd name="connsiteY1664" fmla="*/ 1129551 h 1539659"/>
                <a:gd name="connsiteX1665" fmla="*/ 328397 w 1886853"/>
                <a:gd name="connsiteY1665" fmla="*/ 1124293 h 1539659"/>
                <a:gd name="connsiteX1666" fmla="*/ 359944 w 1886853"/>
                <a:gd name="connsiteY1666" fmla="*/ 1108519 h 1539659"/>
                <a:gd name="connsiteX1667" fmla="*/ 376593 w 1886853"/>
                <a:gd name="connsiteY1667" fmla="*/ 1098880 h 1539659"/>
                <a:gd name="connsiteX1668" fmla="*/ 391491 w 1886853"/>
                <a:gd name="connsiteY1668" fmla="*/ 1089241 h 1539659"/>
                <a:gd name="connsiteX1669" fmla="*/ 403727 w 1886853"/>
                <a:gd name="connsiteY1669" fmla="*/ 1081763 h 1539659"/>
                <a:gd name="connsiteX1670" fmla="*/ 403759 w 1886853"/>
                <a:gd name="connsiteY1670" fmla="*/ 1081573 h 1539659"/>
                <a:gd name="connsiteX1671" fmla="*/ 405511 w 1886853"/>
                <a:gd name="connsiteY1671" fmla="*/ 1069962 h 1539659"/>
                <a:gd name="connsiteX1672" fmla="*/ 407264 w 1886853"/>
                <a:gd name="connsiteY1672" fmla="*/ 1062952 h 1539659"/>
                <a:gd name="connsiteX1673" fmla="*/ 412522 w 1886853"/>
                <a:gd name="connsiteY1673" fmla="*/ 1045426 h 1539659"/>
                <a:gd name="connsiteX1674" fmla="*/ 416027 w 1886853"/>
                <a:gd name="connsiteY1674" fmla="*/ 963054 h 1539659"/>
                <a:gd name="connsiteX1675" fmla="*/ 421285 w 1886853"/>
                <a:gd name="connsiteY1675" fmla="*/ 852640 h 1539659"/>
                <a:gd name="connsiteX1676" fmla="*/ 416027 w 1886853"/>
                <a:gd name="connsiteY1676" fmla="*/ 860527 h 1539659"/>
                <a:gd name="connsiteX1677" fmla="*/ 416027 w 1886853"/>
                <a:gd name="connsiteY1677" fmla="*/ 868413 h 1539659"/>
                <a:gd name="connsiteX1678" fmla="*/ 409016 w 1886853"/>
                <a:gd name="connsiteY1678" fmla="*/ 877176 h 1539659"/>
                <a:gd name="connsiteX1679" fmla="*/ 393243 w 1886853"/>
                <a:gd name="connsiteY1679" fmla="*/ 878929 h 1539659"/>
                <a:gd name="connsiteX1680" fmla="*/ 387986 w 1886853"/>
                <a:gd name="connsiteY1680" fmla="*/ 884187 h 1539659"/>
                <a:gd name="connsiteX1681" fmla="*/ 386233 w 1886853"/>
                <a:gd name="connsiteY1681" fmla="*/ 892950 h 1539659"/>
                <a:gd name="connsiteX1682" fmla="*/ 382728 w 1886853"/>
                <a:gd name="connsiteY1682" fmla="*/ 901713 h 1539659"/>
                <a:gd name="connsiteX1683" fmla="*/ 377470 w 1886853"/>
                <a:gd name="connsiteY1683" fmla="*/ 908723 h 1539659"/>
                <a:gd name="connsiteX1684" fmla="*/ 363449 w 1886853"/>
                <a:gd name="connsiteY1684" fmla="*/ 917486 h 1539659"/>
                <a:gd name="connsiteX1685" fmla="*/ 347676 w 1886853"/>
                <a:gd name="connsiteY1685" fmla="*/ 917486 h 1539659"/>
                <a:gd name="connsiteX1686" fmla="*/ 340665 w 1886853"/>
                <a:gd name="connsiteY1686" fmla="*/ 917486 h 1539659"/>
                <a:gd name="connsiteX1687" fmla="*/ 335407 w 1886853"/>
                <a:gd name="connsiteY1687" fmla="*/ 921868 h 1539659"/>
                <a:gd name="connsiteX1688" fmla="*/ 333655 w 1886853"/>
                <a:gd name="connsiteY1688" fmla="*/ 924496 h 1539659"/>
                <a:gd name="connsiteX1689" fmla="*/ 324892 w 1886853"/>
                <a:gd name="connsiteY1689" fmla="*/ 920991 h 1539659"/>
                <a:gd name="connsiteX1690" fmla="*/ 317881 w 1886853"/>
                <a:gd name="connsiteY1690" fmla="*/ 917486 h 1539659"/>
                <a:gd name="connsiteX1691" fmla="*/ 300355 w 1886853"/>
                <a:gd name="connsiteY1691" fmla="*/ 913981 h 1539659"/>
                <a:gd name="connsiteX1692" fmla="*/ 302984 w 1886853"/>
                <a:gd name="connsiteY1692" fmla="*/ 920115 h 1539659"/>
                <a:gd name="connsiteX1693" fmla="*/ 305613 w 1886853"/>
                <a:gd name="connsiteY1693" fmla="*/ 924496 h 1539659"/>
                <a:gd name="connsiteX1694" fmla="*/ 305613 w 1886853"/>
                <a:gd name="connsiteY1694" fmla="*/ 926249 h 1539659"/>
                <a:gd name="connsiteX1695" fmla="*/ 299479 w 1886853"/>
                <a:gd name="connsiteY1695" fmla="*/ 920991 h 1539659"/>
                <a:gd name="connsiteX1696" fmla="*/ 295098 w 1886853"/>
                <a:gd name="connsiteY1696" fmla="*/ 917486 h 1539659"/>
                <a:gd name="connsiteX1697" fmla="*/ 286335 w 1886853"/>
                <a:gd name="connsiteY1697" fmla="*/ 917486 h 1539659"/>
                <a:gd name="connsiteX1698" fmla="*/ 279324 w 1886853"/>
                <a:gd name="connsiteY1698" fmla="*/ 905218 h 1539659"/>
                <a:gd name="connsiteX1699" fmla="*/ 272314 w 1886853"/>
                <a:gd name="connsiteY1699" fmla="*/ 901713 h 1539659"/>
                <a:gd name="connsiteX1700" fmla="*/ 260046 w 1886853"/>
                <a:gd name="connsiteY1700" fmla="*/ 892950 h 1539659"/>
                <a:gd name="connsiteX1701" fmla="*/ 257417 w 1886853"/>
                <a:gd name="connsiteY1701" fmla="*/ 886816 h 1539659"/>
                <a:gd name="connsiteX1702" fmla="*/ 251282 w 1886853"/>
                <a:gd name="connsiteY1702" fmla="*/ 884187 h 1539659"/>
                <a:gd name="connsiteX1703" fmla="*/ 240767 w 1886853"/>
                <a:gd name="connsiteY1703" fmla="*/ 875424 h 1539659"/>
                <a:gd name="connsiteX1704" fmla="*/ 238138 w 1886853"/>
                <a:gd name="connsiteY1704" fmla="*/ 871042 h 1539659"/>
                <a:gd name="connsiteX1705" fmla="*/ 233757 w 1886853"/>
                <a:gd name="connsiteY1705" fmla="*/ 871919 h 1539659"/>
                <a:gd name="connsiteX1706" fmla="*/ 226746 w 1886853"/>
                <a:gd name="connsiteY1706" fmla="*/ 870166 h 1539659"/>
                <a:gd name="connsiteX1707" fmla="*/ 237262 w 1886853"/>
                <a:gd name="connsiteY1707" fmla="*/ 866661 h 1539659"/>
                <a:gd name="connsiteX1708" fmla="*/ 237262 w 1886853"/>
                <a:gd name="connsiteY1708" fmla="*/ 864908 h 1539659"/>
                <a:gd name="connsiteX1709" fmla="*/ 226746 w 1886853"/>
                <a:gd name="connsiteY1709" fmla="*/ 864908 h 1539659"/>
                <a:gd name="connsiteX1710" fmla="*/ 212725 w 1886853"/>
                <a:gd name="connsiteY1710" fmla="*/ 852640 h 1539659"/>
                <a:gd name="connsiteX1711" fmla="*/ 210973 w 1886853"/>
                <a:gd name="connsiteY1711" fmla="*/ 849135 h 1539659"/>
                <a:gd name="connsiteX1712" fmla="*/ 191694 w 1886853"/>
                <a:gd name="connsiteY1712" fmla="*/ 836867 h 1539659"/>
                <a:gd name="connsiteX1713" fmla="*/ 189941 w 1886853"/>
                <a:gd name="connsiteY1713" fmla="*/ 829856 h 1539659"/>
                <a:gd name="connsiteX1714" fmla="*/ 182931 w 1886853"/>
                <a:gd name="connsiteY1714" fmla="*/ 817588 h 1539659"/>
                <a:gd name="connsiteX1715" fmla="*/ 175921 w 1886853"/>
                <a:gd name="connsiteY1715" fmla="*/ 814083 h 1539659"/>
                <a:gd name="connsiteX1716" fmla="*/ 162776 w 1886853"/>
                <a:gd name="connsiteY1716" fmla="*/ 802691 h 1539659"/>
                <a:gd name="connsiteX1717" fmla="*/ 147879 w 1886853"/>
                <a:gd name="connsiteY1717" fmla="*/ 787794 h 1539659"/>
                <a:gd name="connsiteX1718" fmla="*/ 142621 w 1886853"/>
                <a:gd name="connsiteY1718" fmla="*/ 779031 h 1539659"/>
                <a:gd name="connsiteX1719" fmla="*/ 135611 w 1886853"/>
                <a:gd name="connsiteY1719" fmla="*/ 772020 h 1539659"/>
                <a:gd name="connsiteX1720" fmla="*/ 125095 w 1886853"/>
                <a:gd name="connsiteY1720" fmla="*/ 738721 h 1539659"/>
                <a:gd name="connsiteX1721" fmla="*/ 135611 w 1886853"/>
                <a:gd name="connsiteY1721" fmla="*/ 736968 h 1539659"/>
                <a:gd name="connsiteX1722" fmla="*/ 135611 w 1886853"/>
                <a:gd name="connsiteY1722" fmla="*/ 726453 h 1539659"/>
                <a:gd name="connsiteX1723" fmla="*/ 132106 w 1886853"/>
                <a:gd name="connsiteY1723" fmla="*/ 705421 h 1539659"/>
                <a:gd name="connsiteX1724" fmla="*/ 135611 w 1886853"/>
                <a:gd name="connsiteY1724" fmla="*/ 693153 h 1539659"/>
                <a:gd name="connsiteX1725" fmla="*/ 138240 w 1886853"/>
                <a:gd name="connsiteY1725" fmla="*/ 689648 h 1539659"/>
                <a:gd name="connsiteX1726" fmla="*/ 137364 w 1886853"/>
                <a:gd name="connsiteY1726" fmla="*/ 684390 h 1539659"/>
                <a:gd name="connsiteX1727" fmla="*/ 137364 w 1886853"/>
                <a:gd name="connsiteY1727" fmla="*/ 680885 h 1539659"/>
                <a:gd name="connsiteX1728" fmla="*/ 144374 w 1886853"/>
                <a:gd name="connsiteY1728" fmla="*/ 663359 h 1539659"/>
                <a:gd name="connsiteX1729" fmla="*/ 153137 w 1886853"/>
                <a:gd name="connsiteY1729" fmla="*/ 665112 h 1539659"/>
                <a:gd name="connsiteX1730" fmla="*/ 149632 w 1886853"/>
                <a:gd name="connsiteY1730" fmla="*/ 652843 h 1539659"/>
                <a:gd name="connsiteX1731" fmla="*/ 149632 w 1886853"/>
                <a:gd name="connsiteY1731" fmla="*/ 647586 h 1539659"/>
                <a:gd name="connsiteX1732" fmla="*/ 154889 w 1886853"/>
                <a:gd name="connsiteY1732" fmla="*/ 645833 h 1539659"/>
                <a:gd name="connsiteX1733" fmla="*/ 165405 w 1886853"/>
                <a:gd name="connsiteY1733" fmla="*/ 649338 h 1539659"/>
                <a:gd name="connsiteX1734" fmla="*/ 172416 w 1886853"/>
                <a:gd name="connsiteY1734" fmla="*/ 649338 h 1539659"/>
                <a:gd name="connsiteX1735" fmla="*/ 189941 w 1886853"/>
                <a:gd name="connsiteY1735" fmla="*/ 652843 h 1539659"/>
                <a:gd name="connsiteX1736" fmla="*/ 200457 w 1886853"/>
                <a:gd name="connsiteY1736" fmla="*/ 654596 h 1539659"/>
                <a:gd name="connsiteX1737" fmla="*/ 219736 w 1886853"/>
                <a:gd name="connsiteY1737" fmla="*/ 651091 h 1539659"/>
                <a:gd name="connsiteX1738" fmla="*/ 272314 w 1886853"/>
                <a:gd name="connsiteY1738" fmla="*/ 623049 h 1539659"/>
                <a:gd name="connsiteX1739" fmla="*/ 275819 w 1886853"/>
                <a:gd name="connsiteY1739" fmla="*/ 621297 h 1539659"/>
                <a:gd name="connsiteX1740" fmla="*/ 286335 w 1886853"/>
                <a:gd name="connsiteY1740" fmla="*/ 621297 h 1539659"/>
                <a:gd name="connsiteX1741" fmla="*/ 347676 w 1886853"/>
                <a:gd name="connsiteY1741" fmla="*/ 580987 h 1539659"/>
                <a:gd name="connsiteX1742" fmla="*/ 379222 w 1886853"/>
                <a:gd name="connsiteY1742" fmla="*/ 556450 h 1539659"/>
                <a:gd name="connsiteX1743" fmla="*/ 394119 w 1886853"/>
                <a:gd name="connsiteY1743" fmla="*/ 543306 h 1539659"/>
                <a:gd name="connsiteX1744" fmla="*/ 403759 w 1886853"/>
                <a:gd name="connsiteY1744" fmla="*/ 530162 h 1539659"/>
                <a:gd name="connsiteX1745" fmla="*/ 414274 w 1886853"/>
                <a:gd name="connsiteY1745" fmla="*/ 500367 h 1539659"/>
                <a:gd name="connsiteX1746" fmla="*/ 421285 w 1886853"/>
                <a:gd name="connsiteY1746" fmla="*/ 479336 h 1539659"/>
                <a:gd name="connsiteX1747" fmla="*/ 430048 w 1886853"/>
                <a:gd name="connsiteY1747" fmla="*/ 470573 h 1539659"/>
                <a:gd name="connsiteX1748" fmla="*/ 437058 w 1886853"/>
                <a:gd name="connsiteY1748" fmla="*/ 467068 h 1539659"/>
                <a:gd name="connsiteX1749" fmla="*/ 452832 w 1886853"/>
                <a:gd name="connsiteY1749" fmla="*/ 451295 h 1539659"/>
                <a:gd name="connsiteX1750" fmla="*/ 463347 w 1886853"/>
                <a:gd name="connsiteY1750" fmla="*/ 447789 h 1539659"/>
                <a:gd name="connsiteX1751" fmla="*/ 472986 w 1886853"/>
                <a:gd name="connsiteY1751" fmla="*/ 439026 h 1539659"/>
                <a:gd name="connsiteX1752" fmla="*/ 524688 w 1886853"/>
                <a:gd name="connsiteY1752" fmla="*/ 421500 h 1539659"/>
                <a:gd name="connsiteX1753" fmla="*/ 540462 w 1886853"/>
                <a:gd name="connsiteY1753" fmla="*/ 435521 h 1539659"/>
                <a:gd name="connsiteX1754" fmla="*/ 565874 w 1886853"/>
                <a:gd name="connsiteY1754" fmla="*/ 457429 h 1539659"/>
                <a:gd name="connsiteX1755" fmla="*/ 586029 w 1886853"/>
                <a:gd name="connsiteY1755" fmla="*/ 468821 h 1539659"/>
                <a:gd name="connsiteX1756" fmla="*/ 589534 w 1886853"/>
                <a:gd name="connsiteY1756" fmla="*/ 467068 h 1539659"/>
                <a:gd name="connsiteX1757" fmla="*/ 607061 w 1886853"/>
                <a:gd name="connsiteY1757" fmla="*/ 468821 h 1539659"/>
                <a:gd name="connsiteX1758" fmla="*/ 631597 w 1886853"/>
                <a:gd name="connsiteY1758" fmla="*/ 479336 h 1539659"/>
                <a:gd name="connsiteX1759" fmla="*/ 636855 w 1886853"/>
                <a:gd name="connsiteY1759" fmla="*/ 481089 h 1539659"/>
                <a:gd name="connsiteX1760" fmla="*/ 641236 w 1886853"/>
                <a:gd name="connsiteY1760" fmla="*/ 481089 h 1539659"/>
                <a:gd name="connsiteX1761" fmla="*/ 645618 w 1886853"/>
                <a:gd name="connsiteY1761" fmla="*/ 488099 h 1539659"/>
                <a:gd name="connsiteX1762" fmla="*/ 649123 w 1886853"/>
                <a:gd name="connsiteY1762" fmla="*/ 500367 h 1539659"/>
                <a:gd name="connsiteX1763" fmla="*/ 647370 w 1886853"/>
                <a:gd name="connsiteY1763" fmla="*/ 500367 h 1539659"/>
                <a:gd name="connsiteX1764" fmla="*/ 648246 w 1886853"/>
                <a:gd name="connsiteY1764" fmla="*/ 501244 h 1539659"/>
                <a:gd name="connsiteX1765" fmla="*/ 656133 w 1886853"/>
                <a:gd name="connsiteY1765" fmla="*/ 503873 h 1539659"/>
                <a:gd name="connsiteX1766" fmla="*/ 656133 w 1886853"/>
                <a:gd name="connsiteY1766" fmla="*/ 502120 h 1539659"/>
                <a:gd name="connsiteX1767" fmla="*/ 666649 w 1886853"/>
                <a:gd name="connsiteY1767" fmla="*/ 500367 h 1539659"/>
                <a:gd name="connsiteX1768" fmla="*/ 673659 w 1886853"/>
                <a:gd name="connsiteY1768" fmla="*/ 495110 h 1539659"/>
                <a:gd name="connsiteX1769" fmla="*/ 685927 w 1886853"/>
                <a:gd name="connsiteY1769" fmla="*/ 501244 h 1539659"/>
                <a:gd name="connsiteX1770" fmla="*/ 680669 w 1886853"/>
                <a:gd name="connsiteY1770" fmla="*/ 510883 h 1539659"/>
                <a:gd name="connsiteX1771" fmla="*/ 677164 w 1886853"/>
                <a:gd name="connsiteY1771" fmla="*/ 517893 h 1539659"/>
                <a:gd name="connsiteX1772" fmla="*/ 675412 w 1886853"/>
                <a:gd name="connsiteY1772" fmla="*/ 528409 h 1539659"/>
                <a:gd name="connsiteX1773" fmla="*/ 696443 w 1886853"/>
                <a:gd name="connsiteY1773" fmla="*/ 531914 h 1539659"/>
                <a:gd name="connsiteX1774" fmla="*/ 691185 w 1886853"/>
                <a:gd name="connsiteY1774" fmla="*/ 545935 h 1539659"/>
                <a:gd name="connsiteX1775" fmla="*/ 687680 w 1886853"/>
                <a:gd name="connsiteY1775" fmla="*/ 556450 h 1539659"/>
                <a:gd name="connsiteX1776" fmla="*/ 692938 w 1886853"/>
                <a:gd name="connsiteY1776" fmla="*/ 565214 h 1539659"/>
                <a:gd name="connsiteX1777" fmla="*/ 693814 w 1886853"/>
                <a:gd name="connsiteY1777" fmla="*/ 568719 h 1539659"/>
                <a:gd name="connsiteX1778" fmla="*/ 692938 w 1886853"/>
                <a:gd name="connsiteY1778" fmla="*/ 572224 h 1539659"/>
                <a:gd name="connsiteX1779" fmla="*/ 699948 w 1886853"/>
                <a:gd name="connsiteY1779" fmla="*/ 575729 h 1539659"/>
                <a:gd name="connsiteX1780" fmla="*/ 701701 w 1886853"/>
                <a:gd name="connsiteY1780" fmla="*/ 579234 h 1539659"/>
                <a:gd name="connsiteX1781" fmla="*/ 699948 w 1886853"/>
                <a:gd name="connsiteY1781" fmla="*/ 582739 h 1539659"/>
                <a:gd name="connsiteX1782" fmla="*/ 694690 w 1886853"/>
                <a:gd name="connsiteY1782" fmla="*/ 591502 h 1539659"/>
                <a:gd name="connsiteX1783" fmla="*/ 692938 w 1886853"/>
                <a:gd name="connsiteY1783" fmla="*/ 591502 h 1539659"/>
                <a:gd name="connsiteX1784" fmla="*/ 692938 w 1886853"/>
                <a:gd name="connsiteY1784" fmla="*/ 589750 h 1539659"/>
                <a:gd name="connsiteX1785" fmla="*/ 689432 w 1886853"/>
                <a:gd name="connsiteY1785" fmla="*/ 594131 h 1539659"/>
                <a:gd name="connsiteX1786" fmla="*/ 685927 w 1886853"/>
                <a:gd name="connsiteY1786" fmla="*/ 602018 h 1539659"/>
                <a:gd name="connsiteX1787" fmla="*/ 676288 w 1886853"/>
                <a:gd name="connsiteY1787" fmla="*/ 605523 h 1539659"/>
                <a:gd name="connsiteX1788" fmla="*/ 675412 w 1886853"/>
                <a:gd name="connsiteY1788" fmla="*/ 610781 h 1539659"/>
                <a:gd name="connsiteX1789" fmla="*/ 682422 w 1886853"/>
                <a:gd name="connsiteY1789" fmla="*/ 615163 h 1539659"/>
                <a:gd name="connsiteX1790" fmla="*/ 687680 w 1886853"/>
                <a:gd name="connsiteY1790" fmla="*/ 619544 h 1539659"/>
                <a:gd name="connsiteX1791" fmla="*/ 673659 w 1886853"/>
                <a:gd name="connsiteY1791" fmla="*/ 630060 h 1539659"/>
                <a:gd name="connsiteX1792" fmla="*/ 678917 w 1886853"/>
                <a:gd name="connsiteY1792" fmla="*/ 649338 h 1539659"/>
                <a:gd name="connsiteX1793" fmla="*/ 678917 w 1886853"/>
                <a:gd name="connsiteY1793" fmla="*/ 665112 h 1539659"/>
                <a:gd name="connsiteX1794" fmla="*/ 675412 w 1886853"/>
                <a:gd name="connsiteY1794" fmla="*/ 663359 h 1539659"/>
                <a:gd name="connsiteX1795" fmla="*/ 675412 w 1886853"/>
                <a:gd name="connsiteY1795" fmla="*/ 664235 h 1539659"/>
                <a:gd name="connsiteX1796" fmla="*/ 675412 w 1886853"/>
                <a:gd name="connsiteY1796" fmla="*/ 665112 h 1539659"/>
                <a:gd name="connsiteX1797" fmla="*/ 678917 w 1886853"/>
                <a:gd name="connsiteY1797" fmla="*/ 677380 h 1539659"/>
                <a:gd name="connsiteX1798" fmla="*/ 673659 w 1886853"/>
                <a:gd name="connsiteY1798" fmla="*/ 686143 h 1539659"/>
                <a:gd name="connsiteX1799" fmla="*/ 673659 w 1886853"/>
                <a:gd name="connsiteY1799" fmla="*/ 689648 h 1539659"/>
                <a:gd name="connsiteX1800" fmla="*/ 678917 w 1886853"/>
                <a:gd name="connsiteY1800" fmla="*/ 701916 h 1539659"/>
                <a:gd name="connsiteX1801" fmla="*/ 677164 w 1886853"/>
                <a:gd name="connsiteY1801" fmla="*/ 717690 h 1539659"/>
                <a:gd name="connsiteX1802" fmla="*/ 673659 w 1886853"/>
                <a:gd name="connsiteY1802" fmla="*/ 724700 h 1539659"/>
                <a:gd name="connsiteX1803" fmla="*/ 668402 w 1886853"/>
                <a:gd name="connsiteY1803" fmla="*/ 735216 h 1539659"/>
                <a:gd name="connsiteX1804" fmla="*/ 661391 w 1886853"/>
                <a:gd name="connsiteY1804" fmla="*/ 742226 h 1539659"/>
                <a:gd name="connsiteX1805" fmla="*/ 638607 w 1886853"/>
                <a:gd name="connsiteY1805" fmla="*/ 763257 h 1539659"/>
                <a:gd name="connsiteX1806" fmla="*/ 636855 w 1886853"/>
                <a:gd name="connsiteY1806" fmla="*/ 757999 h 1539659"/>
                <a:gd name="connsiteX1807" fmla="*/ 628091 w 1886853"/>
                <a:gd name="connsiteY1807" fmla="*/ 765010 h 1539659"/>
                <a:gd name="connsiteX1808" fmla="*/ 630720 w 1886853"/>
                <a:gd name="connsiteY1808" fmla="*/ 765010 h 1539659"/>
                <a:gd name="connsiteX1809" fmla="*/ 631597 w 1886853"/>
                <a:gd name="connsiteY1809" fmla="*/ 766762 h 1539659"/>
                <a:gd name="connsiteX1810" fmla="*/ 628968 w 1886853"/>
                <a:gd name="connsiteY1810" fmla="*/ 769391 h 1539659"/>
                <a:gd name="connsiteX1811" fmla="*/ 626339 w 1886853"/>
                <a:gd name="connsiteY1811" fmla="*/ 770268 h 1539659"/>
                <a:gd name="connsiteX1812" fmla="*/ 619328 w 1886853"/>
                <a:gd name="connsiteY1812" fmla="*/ 773773 h 1539659"/>
                <a:gd name="connsiteX1813" fmla="*/ 617576 w 1886853"/>
                <a:gd name="connsiteY1813" fmla="*/ 779031 h 1539659"/>
                <a:gd name="connsiteX1814" fmla="*/ 612318 w 1886853"/>
                <a:gd name="connsiteY1814" fmla="*/ 800062 h 1539659"/>
                <a:gd name="connsiteX1815" fmla="*/ 615823 w 1886853"/>
                <a:gd name="connsiteY1815" fmla="*/ 784289 h 1539659"/>
                <a:gd name="connsiteX1816" fmla="*/ 610566 w 1886853"/>
                <a:gd name="connsiteY1816" fmla="*/ 793052 h 1539659"/>
                <a:gd name="connsiteX1817" fmla="*/ 607061 w 1886853"/>
                <a:gd name="connsiteY1817" fmla="*/ 801815 h 1539659"/>
                <a:gd name="connsiteX1818" fmla="*/ 603555 w 1886853"/>
                <a:gd name="connsiteY1818" fmla="*/ 810577 h 1539659"/>
                <a:gd name="connsiteX1819" fmla="*/ 593916 w 1886853"/>
                <a:gd name="connsiteY1819" fmla="*/ 839495 h 1539659"/>
                <a:gd name="connsiteX1820" fmla="*/ 586029 w 1886853"/>
                <a:gd name="connsiteY1820" fmla="*/ 864908 h 1539659"/>
                <a:gd name="connsiteX1821" fmla="*/ 579019 w 1886853"/>
                <a:gd name="connsiteY1821" fmla="*/ 949033 h 1539659"/>
                <a:gd name="connsiteX1822" fmla="*/ 577704 w 1886853"/>
                <a:gd name="connsiteY1822" fmla="*/ 959329 h 1539659"/>
                <a:gd name="connsiteX1823" fmla="*/ 577537 w 1886853"/>
                <a:gd name="connsiteY1823" fmla="*/ 965749 h 1539659"/>
                <a:gd name="connsiteX1824" fmla="*/ 591287 w 1886853"/>
                <a:gd name="connsiteY1824" fmla="*/ 954291 h 1539659"/>
                <a:gd name="connsiteX1825" fmla="*/ 663144 w 1886853"/>
                <a:gd name="connsiteY1825" fmla="*/ 892950 h 1539659"/>
                <a:gd name="connsiteX1826" fmla="*/ 672882 w 1886853"/>
                <a:gd name="connsiteY1826" fmla="*/ 884603 h 1539659"/>
                <a:gd name="connsiteX1827" fmla="*/ 670154 w 1886853"/>
                <a:gd name="connsiteY1827" fmla="*/ 880682 h 1539659"/>
                <a:gd name="connsiteX1828" fmla="*/ 666649 w 1886853"/>
                <a:gd name="connsiteY1828" fmla="*/ 878053 h 1539659"/>
                <a:gd name="connsiteX1829" fmla="*/ 664896 w 1886853"/>
                <a:gd name="connsiteY1829" fmla="*/ 875424 h 1539659"/>
                <a:gd name="connsiteX1830" fmla="*/ 661391 w 1886853"/>
                <a:gd name="connsiteY1830" fmla="*/ 864908 h 1539659"/>
                <a:gd name="connsiteX1831" fmla="*/ 659638 w 1886853"/>
                <a:gd name="connsiteY1831" fmla="*/ 860527 h 1539659"/>
                <a:gd name="connsiteX1832" fmla="*/ 659638 w 1886853"/>
                <a:gd name="connsiteY1832" fmla="*/ 856145 h 1539659"/>
                <a:gd name="connsiteX1833" fmla="*/ 659638 w 1886853"/>
                <a:gd name="connsiteY1833" fmla="*/ 852640 h 1539659"/>
                <a:gd name="connsiteX1834" fmla="*/ 654380 w 1886853"/>
                <a:gd name="connsiteY1834" fmla="*/ 838619 h 1539659"/>
                <a:gd name="connsiteX1835" fmla="*/ 657886 w 1886853"/>
                <a:gd name="connsiteY1835" fmla="*/ 826351 h 1539659"/>
                <a:gd name="connsiteX1836" fmla="*/ 654380 w 1886853"/>
                <a:gd name="connsiteY1836" fmla="*/ 821093 h 1539659"/>
                <a:gd name="connsiteX1837" fmla="*/ 655257 w 1886853"/>
                <a:gd name="connsiteY1837" fmla="*/ 820217 h 1539659"/>
                <a:gd name="connsiteX1838" fmla="*/ 656133 w 1886853"/>
                <a:gd name="connsiteY1838" fmla="*/ 819340 h 1539659"/>
                <a:gd name="connsiteX1839" fmla="*/ 661391 w 1886853"/>
                <a:gd name="connsiteY1839" fmla="*/ 817588 h 1539659"/>
                <a:gd name="connsiteX1840" fmla="*/ 670154 w 1886853"/>
                <a:gd name="connsiteY1840" fmla="*/ 815835 h 1539659"/>
                <a:gd name="connsiteX1841" fmla="*/ 680669 w 1886853"/>
                <a:gd name="connsiteY1841" fmla="*/ 812330 h 1539659"/>
                <a:gd name="connsiteX1842" fmla="*/ 685927 w 1886853"/>
                <a:gd name="connsiteY1842" fmla="*/ 817588 h 1539659"/>
                <a:gd name="connsiteX1843" fmla="*/ 680669 w 1886853"/>
                <a:gd name="connsiteY1843" fmla="*/ 821093 h 1539659"/>
                <a:gd name="connsiteX1844" fmla="*/ 685927 w 1886853"/>
                <a:gd name="connsiteY1844" fmla="*/ 826351 h 1539659"/>
                <a:gd name="connsiteX1845" fmla="*/ 689432 w 1886853"/>
                <a:gd name="connsiteY1845" fmla="*/ 819340 h 1539659"/>
                <a:gd name="connsiteX1846" fmla="*/ 696443 w 1886853"/>
                <a:gd name="connsiteY1846" fmla="*/ 814083 h 1539659"/>
                <a:gd name="connsiteX1847" fmla="*/ 698196 w 1886853"/>
                <a:gd name="connsiteY1847" fmla="*/ 803567 h 1539659"/>
                <a:gd name="connsiteX1848" fmla="*/ 692938 w 1886853"/>
                <a:gd name="connsiteY1848" fmla="*/ 804443 h 1539659"/>
                <a:gd name="connsiteX1849" fmla="*/ 687680 w 1886853"/>
                <a:gd name="connsiteY1849" fmla="*/ 805320 h 1539659"/>
                <a:gd name="connsiteX1850" fmla="*/ 692938 w 1886853"/>
                <a:gd name="connsiteY1850" fmla="*/ 800062 h 1539659"/>
                <a:gd name="connsiteX1851" fmla="*/ 713969 w 1886853"/>
                <a:gd name="connsiteY1851" fmla="*/ 787794 h 1539659"/>
                <a:gd name="connsiteX1852" fmla="*/ 724485 w 1886853"/>
                <a:gd name="connsiteY1852" fmla="*/ 782536 h 1539659"/>
                <a:gd name="connsiteX1853" fmla="*/ 729743 w 1886853"/>
                <a:gd name="connsiteY1853" fmla="*/ 777278 h 1539659"/>
                <a:gd name="connsiteX1854" fmla="*/ 735000 w 1886853"/>
                <a:gd name="connsiteY1854" fmla="*/ 780783 h 1539659"/>
                <a:gd name="connsiteX1855" fmla="*/ 743763 w 1886853"/>
                <a:gd name="connsiteY1855" fmla="*/ 777278 h 1539659"/>
                <a:gd name="connsiteX1856" fmla="*/ 752526 w 1886853"/>
                <a:gd name="connsiteY1856" fmla="*/ 772020 h 1539659"/>
                <a:gd name="connsiteX1857" fmla="*/ 759537 w 1886853"/>
                <a:gd name="connsiteY1857" fmla="*/ 770268 h 1539659"/>
                <a:gd name="connsiteX1858" fmla="*/ 777062 w 1886853"/>
                <a:gd name="connsiteY1858" fmla="*/ 770268 h 1539659"/>
                <a:gd name="connsiteX1859" fmla="*/ 787259 w 1886853"/>
                <a:gd name="connsiteY1859" fmla="*/ 771542 h 1539659"/>
                <a:gd name="connsiteX1860" fmla="*/ 791083 w 1886853"/>
                <a:gd name="connsiteY1860" fmla="*/ 766762 h 1539659"/>
                <a:gd name="connsiteX1861" fmla="*/ 794589 w 1886853"/>
                <a:gd name="connsiteY1861" fmla="*/ 763257 h 1539659"/>
                <a:gd name="connsiteX1862" fmla="*/ 799846 w 1886853"/>
                <a:gd name="connsiteY1862" fmla="*/ 759752 h 1539659"/>
                <a:gd name="connsiteX1863" fmla="*/ 802475 w 1886853"/>
                <a:gd name="connsiteY1863" fmla="*/ 760628 h 1539659"/>
                <a:gd name="connsiteX1864" fmla="*/ 806857 w 1886853"/>
                <a:gd name="connsiteY1864" fmla="*/ 761505 h 1539659"/>
                <a:gd name="connsiteX1865" fmla="*/ 792836 w 1886853"/>
                <a:gd name="connsiteY1865" fmla="*/ 772020 h 1539659"/>
                <a:gd name="connsiteX1866" fmla="*/ 793420 w 1886853"/>
                <a:gd name="connsiteY1866" fmla="*/ 772312 h 1539659"/>
                <a:gd name="connsiteX1867" fmla="*/ 805104 w 1886853"/>
                <a:gd name="connsiteY1867" fmla="*/ 773773 h 1539659"/>
                <a:gd name="connsiteX1868" fmla="*/ 815620 w 1886853"/>
                <a:gd name="connsiteY1868" fmla="*/ 766762 h 1539659"/>
                <a:gd name="connsiteX1869" fmla="*/ 826136 w 1886853"/>
                <a:gd name="connsiteY1869" fmla="*/ 761505 h 1539659"/>
                <a:gd name="connsiteX1870" fmla="*/ 827888 w 1886853"/>
                <a:gd name="connsiteY1870" fmla="*/ 758584 h 1539659"/>
                <a:gd name="connsiteX1871" fmla="*/ 824383 w 1886853"/>
                <a:gd name="connsiteY1871" fmla="*/ 756247 h 1539659"/>
                <a:gd name="connsiteX1872" fmla="*/ 819125 w 1886853"/>
                <a:gd name="connsiteY1872" fmla="*/ 752742 h 1539659"/>
                <a:gd name="connsiteX1873" fmla="*/ 819530 w 1886853"/>
                <a:gd name="connsiteY1873" fmla="*/ 748293 h 1539659"/>
                <a:gd name="connsiteX1874" fmla="*/ 813867 w 1886853"/>
                <a:gd name="connsiteY1874" fmla="*/ 749236 h 1539659"/>
                <a:gd name="connsiteX1875" fmla="*/ 820268 w 1886853"/>
                <a:gd name="connsiteY1875" fmla="*/ 740169 h 1539659"/>
                <a:gd name="connsiteX1876" fmla="*/ 820878 w 1886853"/>
                <a:gd name="connsiteY1876" fmla="*/ 733463 h 1539659"/>
                <a:gd name="connsiteX1877" fmla="*/ 824383 w 1886853"/>
                <a:gd name="connsiteY1877" fmla="*/ 722948 h 1539659"/>
                <a:gd name="connsiteX1878" fmla="*/ 838403 w 1886853"/>
                <a:gd name="connsiteY1878" fmla="*/ 703669 h 1539659"/>
                <a:gd name="connsiteX1879" fmla="*/ 836651 w 1886853"/>
                <a:gd name="connsiteY1879" fmla="*/ 698411 h 1539659"/>
                <a:gd name="connsiteX1880" fmla="*/ 836651 w 1886853"/>
                <a:gd name="connsiteY1880" fmla="*/ 690524 h 1539659"/>
                <a:gd name="connsiteX1881" fmla="*/ 834898 w 1886853"/>
                <a:gd name="connsiteY1881" fmla="*/ 686143 h 1539659"/>
                <a:gd name="connsiteX1882" fmla="*/ 826136 w 1886853"/>
                <a:gd name="connsiteY1882" fmla="*/ 659854 h 1539659"/>
                <a:gd name="connsiteX1883" fmla="*/ 821754 w 1886853"/>
                <a:gd name="connsiteY1883" fmla="*/ 647586 h 1539659"/>
                <a:gd name="connsiteX1884" fmla="*/ 817372 w 1886853"/>
                <a:gd name="connsiteY1884" fmla="*/ 637070 h 1539659"/>
                <a:gd name="connsiteX1885" fmla="*/ 815620 w 1886853"/>
                <a:gd name="connsiteY1885" fmla="*/ 635318 h 1539659"/>
                <a:gd name="connsiteX1886" fmla="*/ 808609 w 1886853"/>
                <a:gd name="connsiteY1886" fmla="*/ 624802 h 1539659"/>
                <a:gd name="connsiteX1887" fmla="*/ 805104 w 1886853"/>
                <a:gd name="connsiteY1887" fmla="*/ 618668 h 1539659"/>
                <a:gd name="connsiteX1888" fmla="*/ 799846 w 1886853"/>
                <a:gd name="connsiteY1888" fmla="*/ 612534 h 1539659"/>
                <a:gd name="connsiteX1889" fmla="*/ 805104 w 1886853"/>
                <a:gd name="connsiteY1889" fmla="*/ 610781 h 1539659"/>
                <a:gd name="connsiteX1890" fmla="*/ 805104 w 1886853"/>
                <a:gd name="connsiteY1890" fmla="*/ 607276 h 1539659"/>
                <a:gd name="connsiteX1891" fmla="*/ 801599 w 1886853"/>
                <a:gd name="connsiteY1891" fmla="*/ 602894 h 1539659"/>
                <a:gd name="connsiteX1892" fmla="*/ 803351 w 1886853"/>
                <a:gd name="connsiteY1892" fmla="*/ 598513 h 1539659"/>
                <a:gd name="connsiteX1893" fmla="*/ 796341 w 1886853"/>
                <a:gd name="connsiteY1893" fmla="*/ 595008 h 1539659"/>
                <a:gd name="connsiteX1894" fmla="*/ 791083 w 1886853"/>
                <a:gd name="connsiteY1894" fmla="*/ 589750 h 1539659"/>
                <a:gd name="connsiteX1895" fmla="*/ 791960 w 1886853"/>
                <a:gd name="connsiteY1895" fmla="*/ 586245 h 1539659"/>
                <a:gd name="connsiteX1896" fmla="*/ 791083 w 1886853"/>
                <a:gd name="connsiteY1896" fmla="*/ 582739 h 1539659"/>
                <a:gd name="connsiteX1897" fmla="*/ 787578 w 1886853"/>
                <a:gd name="connsiteY1897" fmla="*/ 575729 h 1539659"/>
                <a:gd name="connsiteX1898" fmla="*/ 791083 w 1886853"/>
                <a:gd name="connsiteY1898" fmla="*/ 572224 h 1539659"/>
                <a:gd name="connsiteX1899" fmla="*/ 787578 w 1886853"/>
                <a:gd name="connsiteY1899" fmla="*/ 561708 h 1539659"/>
                <a:gd name="connsiteX1900" fmla="*/ 784073 w 1886853"/>
                <a:gd name="connsiteY1900" fmla="*/ 559956 h 1539659"/>
                <a:gd name="connsiteX1901" fmla="*/ 791083 w 1886853"/>
                <a:gd name="connsiteY1901" fmla="*/ 554698 h 1539659"/>
                <a:gd name="connsiteX1902" fmla="*/ 773557 w 1886853"/>
                <a:gd name="connsiteY1902" fmla="*/ 537172 h 1539659"/>
                <a:gd name="connsiteX1903" fmla="*/ 760413 w 1886853"/>
                <a:gd name="connsiteY1903" fmla="*/ 531038 h 1539659"/>
                <a:gd name="connsiteX1904" fmla="*/ 752526 w 1886853"/>
                <a:gd name="connsiteY1904" fmla="*/ 524904 h 1539659"/>
                <a:gd name="connsiteX1905" fmla="*/ 753402 w 1886853"/>
                <a:gd name="connsiteY1905" fmla="*/ 524027 h 1539659"/>
                <a:gd name="connsiteX1906" fmla="*/ 756031 w 1886853"/>
                <a:gd name="connsiteY1906" fmla="*/ 523151 h 1539659"/>
                <a:gd name="connsiteX1907" fmla="*/ 764795 w 1886853"/>
                <a:gd name="connsiteY1907" fmla="*/ 524904 h 1539659"/>
                <a:gd name="connsiteX1908" fmla="*/ 770052 w 1886853"/>
                <a:gd name="connsiteY1908" fmla="*/ 523151 h 1539659"/>
                <a:gd name="connsiteX1909" fmla="*/ 761289 w 1886853"/>
                <a:gd name="connsiteY1909" fmla="*/ 521398 h 1539659"/>
                <a:gd name="connsiteX1910" fmla="*/ 760413 w 1886853"/>
                <a:gd name="connsiteY1910" fmla="*/ 517017 h 1539659"/>
                <a:gd name="connsiteX1911" fmla="*/ 759537 w 1886853"/>
                <a:gd name="connsiteY1911" fmla="*/ 514388 h 1539659"/>
                <a:gd name="connsiteX1912" fmla="*/ 761289 w 1886853"/>
                <a:gd name="connsiteY1912" fmla="*/ 510883 h 1539659"/>
                <a:gd name="connsiteX1913" fmla="*/ 761289 w 1886853"/>
                <a:gd name="connsiteY1913" fmla="*/ 507378 h 1539659"/>
                <a:gd name="connsiteX1914" fmla="*/ 760413 w 1886853"/>
                <a:gd name="connsiteY1914" fmla="*/ 506501 h 1539659"/>
                <a:gd name="connsiteX1915" fmla="*/ 761289 w 1886853"/>
                <a:gd name="connsiteY1915" fmla="*/ 505625 h 1539659"/>
                <a:gd name="connsiteX1916" fmla="*/ 764795 w 1886853"/>
                <a:gd name="connsiteY1916" fmla="*/ 496862 h 1539659"/>
                <a:gd name="connsiteX1917" fmla="*/ 759537 w 1886853"/>
                <a:gd name="connsiteY1917" fmla="*/ 486347 h 1539659"/>
                <a:gd name="connsiteX1918" fmla="*/ 763042 w 1886853"/>
                <a:gd name="connsiteY1918" fmla="*/ 479336 h 1539659"/>
                <a:gd name="connsiteX1919" fmla="*/ 757784 w 1886853"/>
                <a:gd name="connsiteY1919" fmla="*/ 474078 h 1539659"/>
                <a:gd name="connsiteX1920" fmla="*/ 764795 w 1886853"/>
                <a:gd name="connsiteY1920" fmla="*/ 465315 h 1539659"/>
                <a:gd name="connsiteX1921" fmla="*/ 773557 w 1886853"/>
                <a:gd name="connsiteY1921" fmla="*/ 449542 h 1539659"/>
                <a:gd name="connsiteX1922" fmla="*/ 773557 w 1886853"/>
                <a:gd name="connsiteY1922" fmla="*/ 446037 h 1539659"/>
                <a:gd name="connsiteX1923" fmla="*/ 775310 w 1886853"/>
                <a:gd name="connsiteY1923" fmla="*/ 438150 h 1539659"/>
                <a:gd name="connsiteX1924" fmla="*/ 777062 w 1886853"/>
                <a:gd name="connsiteY1924" fmla="*/ 430263 h 1539659"/>
                <a:gd name="connsiteX1925" fmla="*/ 777062 w 1886853"/>
                <a:gd name="connsiteY1925" fmla="*/ 421500 h 1539659"/>
                <a:gd name="connsiteX1926" fmla="*/ 777062 w 1886853"/>
                <a:gd name="connsiteY1926" fmla="*/ 412737 h 1539659"/>
                <a:gd name="connsiteX1927" fmla="*/ 778815 w 1886853"/>
                <a:gd name="connsiteY1927" fmla="*/ 403974 h 1539659"/>
                <a:gd name="connsiteX1928" fmla="*/ 777062 w 1886853"/>
                <a:gd name="connsiteY1928" fmla="*/ 305829 h 1539659"/>
                <a:gd name="connsiteX1929" fmla="*/ 776186 w 1886853"/>
                <a:gd name="connsiteY1929" fmla="*/ 283045 h 1539659"/>
                <a:gd name="connsiteX1930" fmla="*/ 771805 w 1886853"/>
                <a:gd name="connsiteY1930" fmla="*/ 249745 h 1539659"/>
                <a:gd name="connsiteX1931" fmla="*/ 770052 w 1886853"/>
                <a:gd name="connsiteY1931" fmla="*/ 200673 h 1539659"/>
                <a:gd name="connsiteX1932" fmla="*/ 764795 w 1886853"/>
                <a:gd name="connsiteY1932" fmla="*/ 188405 h 1539659"/>
                <a:gd name="connsiteX1933" fmla="*/ 764795 w 1886853"/>
                <a:gd name="connsiteY1933" fmla="*/ 183147 h 1539659"/>
                <a:gd name="connsiteX1934" fmla="*/ 766547 w 1886853"/>
                <a:gd name="connsiteY1934" fmla="*/ 176136 h 1539659"/>
                <a:gd name="connsiteX1935" fmla="*/ 763042 w 1886853"/>
                <a:gd name="connsiteY1935" fmla="*/ 158610 h 1539659"/>
                <a:gd name="connsiteX1936" fmla="*/ 763042 w 1886853"/>
                <a:gd name="connsiteY1936" fmla="*/ 146342 h 1539659"/>
                <a:gd name="connsiteX1937" fmla="*/ 764795 w 1886853"/>
                <a:gd name="connsiteY1937" fmla="*/ 132321 h 1539659"/>
                <a:gd name="connsiteX1938" fmla="*/ 759537 w 1886853"/>
                <a:gd name="connsiteY1938" fmla="*/ 120053 h 1539659"/>
                <a:gd name="connsiteX1939" fmla="*/ 767423 w 1886853"/>
                <a:gd name="connsiteY1939" fmla="*/ 122682 h 1539659"/>
                <a:gd name="connsiteX1940" fmla="*/ 777062 w 1886853"/>
                <a:gd name="connsiteY1940" fmla="*/ 127064 h 1539659"/>
                <a:gd name="connsiteX1941" fmla="*/ 777062 w 1886853"/>
                <a:gd name="connsiteY1941" fmla="*/ 120053 h 1539659"/>
                <a:gd name="connsiteX1942" fmla="*/ 777062 w 1886853"/>
                <a:gd name="connsiteY1942" fmla="*/ 116548 h 1539659"/>
                <a:gd name="connsiteX1943" fmla="*/ 785826 w 1886853"/>
                <a:gd name="connsiteY1943" fmla="*/ 118301 h 1539659"/>
                <a:gd name="connsiteX1944" fmla="*/ 791083 w 1886853"/>
                <a:gd name="connsiteY1944" fmla="*/ 116548 h 1539659"/>
                <a:gd name="connsiteX1945" fmla="*/ 803351 w 1886853"/>
                <a:gd name="connsiteY1945" fmla="*/ 118301 h 1539659"/>
                <a:gd name="connsiteX1946" fmla="*/ 812114 w 1886853"/>
                <a:gd name="connsiteY1946" fmla="*/ 121806 h 1539659"/>
                <a:gd name="connsiteX1947" fmla="*/ 820878 w 1886853"/>
                <a:gd name="connsiteY1947" fmla="*/ 132321 h 1539659"/>
                <a:gd name="connsiteX1948" fmla="*/ 826136 w 1886853"/>
                <a:gd name="connsiteY1948" fmla="*/ 137579 h 1539659"/>
                <a:gd name="connsiteX1949" fmla="*/ 827888 w 1886853"/>
                <a:gd name="connsiteY1949" fmla="*/ 132321 h 1539659"/>
                <a:gd name="connsiteX1950" fmla="*/ 826136 w 1886853"/>
                <a:gd name="connsiteY1950" fmla="*/ 121806 h 1539659"/>
                <a:gd name="connsiteX1951" fmla="*/ 838403 w 1886853"/>
                <a:gd name="connsiteY1951" fmla="*/ 125311 h 1539659"/>
                <a:gd name="connsiteX1952" fmla="*/ 852424 w 1886853"/>
                <a:gd name="connsiteY1952" fmla="*/ 139332 h 1539659"/>
                <a:gd name="connsiteX1953" fmla="*/ 878713 w 1886853"/>
                <a:gd name="connsiteY1953" fmla="*/ 169126 h 1539659"/>
                <a:gd name="connsiteX1954" fmla="*/ 892734 w 1886853"/>
                <a:gd name="connsiteY1954" fmla="*/ 183147 h 1539659"/>
                <a:gd name="connsiteX1955" fmla="*/ 897992 w 1886853"/>
                <a:gd name="connsiteY1955" fmla="*/ 188405 h 1539659"/>
                <a:gd name="connsiteX1956" fmla="*/ 904126 w 1886853"/>
                <a:gd name="connsiteY1956" fmla="*/ 189281 h 1539659"/>
                <a:gd name="connsiteX1957" fmla="*/ 906755 w 1886853"/>
                <a:gd name="connsiteY1957" fmla="*/ 191910 h 1539659"/>
                <a:gd name="connsiteX1958" fmla="*/ 914642 w 1886853"/>
                <a:gd name="connsiteY1958" fmla="*/ 198920 h 1539659"/>
                <a:gd name="connsiteX1959" fmla="*/ 920776 w 1886853"/>
                <a:gd name="connsiteY1959" fmla="*/ 205930 h 1539659"/>
                <a:gd name="connsiteX1960" fmla="*/ 929539 w 1886853"/>
                <a:gd name="connsiteY1960" fmla="*/ 205930 h 1539659"/>
                <a:gd name="connsiteX1961" fmla="*/ 929539 w 1886853"/>
                <a:gd name="connsiteY1961" fmla="*/ 202425 h 1539659"/>
                <a:gd name="connsiteX1962" fmla="*/ 931291 w 1886853"/>
                <a:gd name="connsiteY1962" fmla="*/ 198920 h 1539659"/>
                <a:gd name="connsiteX1963" fmla="*/ 932167 w 1886853"/>
                <a:gd name="connsiteY1963" fmla="*/ 201549 h 1539659"/>
                <a:gd name="connsiteX1964" fmla="*/ 934796 w 1886853"/>
                <a:gd name="connsiteY1964" fmla="*/ 205930 h 1539659"/>
                <a:gd name="connsiteX1965" fmla="*/ 936549 w 1886853"/>
                <a:gd name="connsiteY1965" fmla="*/ 205930 h 1539659"/>
                <a:gd name="connsiteX1966" fmla="*/ 947065 w 1886853"/>
                <a:gd name="connsiteY1966" fmla="*/ 198920 h 1539659"/>
                <a:gd name="connsiteX1967" fmla="*/ 976859 w 1886853"/>
                <a:gd name="connsiteY1967" fmla="*/ 181394 h 1539659"/>
                <a:gd name="connsiteX1968" fmla="*/ 983870 w 1886853"/>
                <a:gd name="connsiteY1968" fmla="*/ 176136 h 1539659"/>
                <a:gd name="connsiteX1969" fmla="*/ 996137 w 1886853"/>
                <a:gd name="connsiteY1969" fmla="*/ 170878 h 1539659"/>
                <a:gd name="connsiteX1970" fmla="*/ 1004901 w 1886853"/>
                <a:gd name="connsiteY1970" fmla="*/ 165621 h 1539659"/>
                <a:gd name="connsiteX1971" fmla="*/ 1005777 w 1886853"/>
                <a:gd name="connsiteY1971" fmla="*/ 164744 h 1539659"/>
                <a:gd name="connsiteX1972" fmla="*/ 1006653 w 1886853"/>
                <a:gd name="connsiteY1972" fmla="*/ 163868 h 1539659"/>
                <a:gd name="connsiteX1973" fmla="*/ 1017169 w 1886853"/>
                <a:gd name="connsiteY1973" fmla="*/ 158610 h 1539659"/>
                <a:gd name="connsiteX1974" fmla="*/ 1018045 w 1886853"/>
                <a:gd name="connsiteY1974" fmla="*/ 159487 h 1539659"/>
                <a:gd name="connsiteX1975" fmla="*/ 1020674 w 1886853"/>
                <a:gd name="connsiteY1975" fmla="*/ 162116 h 1539659"/>
                <a:gd name="connsiteX1976" fmla="*/ 1025932 w 1886853"/>
                <a:gd name="connsiteY1976" fmla="*/ 161239 h 1539659"/>
                <a:gd name="connsiteX1977" fmla="*/ 1032942 w 1886853"/>
                <a:gd name="connsiteY1977" fmla="*/ 158610 h 1539659"/>
                <a:gd name="connsiteX1978" fmla="*/ 1034695 w 1886853"/>
                <a:gd name="connsiteY1978" fmla="*/ 162116 h 1539659"/>
                <a:gd name="connsiteX1979" fmla="*/ 1076757 w 1886853"/>
                <a:gd name="connsiteY1979" fmla="*/ 139332 h 1539659"/>
                <a:gd name="connsiteX1980" fmla="*/ 1087273 w 1886853"/>
                <a:gd name="connsiteY1980" fmla="*/ 132321 h 1539659"/>
                <a:gd name="connsiteX1981" fmla="*/ 1092530 w 1886853"/>
                <a:gd name="connsiteY1981" fmla="*/ 132321 h 1539659"/>
                <a:gd name="connsiteX1982" fmla="*/ 1118819 w 1886853"/>
                <a:gd name="connsiteY1982" fmla="*/ 118301 h 1539659"/>
                <a:gd name="connsiteX1983" fmla="*/ 1145109 w 1886853"/>
                <a:gd name="connsiteY1983" fmla="*/ 106032 h 1539659"/>
                <a:gd name="connsiteX1984" fmla="*/ 1149490 w 1886853"/>
                <a:gd name="connsiteY1984" fmla="*/ 104280 h 1539659"/>
                <a:gd name="connsiteX1985" fmla="*/ 1153871 w 1886853"/>
                <a:gd name="connsiteY1985" fmla="*/ 102527 h 1539659"/>
                <a:gd name="connsiteX1986" fmla="*/ 1167893 w 1886853"/>
                <a:gd name="connsiteY1986" fmla="*/ 93764 h 1539659"/>
                <a:gd name="connsiteX1987" fmla="*/ 1180160 w 1886853"/>
                <a:gd name="connsiteY1987" fmla="*/ 85001 h 1539659"/>
                <a:gd name="connsiteX1988" fmla="*/ 1183665 w 1886853"/>
                <a:gd name="connsiteY1988" fmla="*/ 84125 h 1539659"/>
                <a:gd name="connsiteX1989" fmla="*/ 1187171 w 1886853"/>
                <a:gd name="connsiteY1989" fmla="*/ 85001 h 1539659"/>
                <a:gd name="connsiteX1990" fmla="*/ 1190676 w 1886853"/>
                <a:gd name="connsiteY1990" fmla="*/ 83249 h 1539659"/>
                <a:gd name="connsiteX1991" fmla="*/ 1194181 w 1886853"/>
                <a:gd name="connsiteY1991" fmla="*/ 80620 h 1539659"/>
                <a:gd name="connsiteX1992" fmla="*/ 1199439 w 1886853"/>
                <a:gd name="connsiteY1992" fmla="*/ 79743 h 1539659"/>
                <a:gd name="connsiteX1993" fmla="*/ 1203821 w 1886853"/>
                <a:gd name="connsiteY1993" fmla="*/ 77991 h 1539659"/>
                <a:gd name="connsiteX1994" fmla="*/ 1208202 w 1886853"/>
                <a:gd name="connsiteY1994" fmla="*/ 76238 h 1539659"/>
                <a:gd name="connsiteX1995" fmla="*/ 1209955 w 1886853"/>
                <a:gd name="connsiteY1995" fmla="*/ 67475 h 1539659"/>
                <a:gd name="connsiteX1996" fmla="*/ 1209078 w 1886853"/>
                <a:gd name="connsiteY1996" fmla="*/ 65723 h 1539659"/>
                <a:gd name="connsiteX1997" fmla="*/ 1208202 w 1886853"/>
                <a:gd name="connsiteY1997" fmla="*/ 60465 h 1539659"/>
                <a:gd name="connsiteX1998" fmla="*/ 1208202 w 1886853"/>
                <a:gd name="connsiteY1998" fmla="*/ 56959 h 1539659"/>
                <a:gd name="connsiteX1999" fmla="*/ 1213460 w 1886853"/>
                <a:gd name="connsiteY1999" fmla="*/ 50825 h 1539659"/>
                <a:gd name="connsiteX2000" fmla="*/ 1216965 w 1886853"/>
                <a:gd name="connsiteY2000" fmla="*/ 44691 h 1539659"/>
                <a:gd name="connsiteX2001" fmla="*/ 1218718 w 1886853"/>
                <a:gd name="connsiteY2001" fmla="*/ 48196 h 1539659"/>
                <a:gd name="connsiteX2002" fmla="*/ 1223976 w 1886853"/>
                <a:gd name="connsiteY2002" fmla="*/ 55207 h 1539659"/>
                <a:gd name="connsiteX2003" fmla="*/ 1229233 w 1886853"/>
                <a:gd name="connsiteY2003" fmla="*/ 51702 h 1539659"/>
                <a:gd name="connsiteX2004" fmla="*/ 1237996 w 1886853"/>
                <a:gd name="connsiteY2004" fmla="*/ 55207 h 1539659"/>
                <a:gd name="connsiteX2005" fmla="*/ 1239749 w 1886853"/>
                <a:gd name="connsiteY2005" fmla="*/ 53454 h 1539659"/>
                <a:gd name="connsiteX2006" fmla="*/ 1243254 w 1886853"/>
                <a:gd name="connsiteY2006" fmla="*/ 54331 h 1539659"/>
                <a:gd name="connsiteX2007" fmla="*/ 1248512 w 1886853"/>
                <a:gd name="connsiteY2007" fmla="*/ 55207 h 1539659"/>
                <a:gd name="connsiteX2008" fmla="*/ 1257275 w 1886853"/>
                <a:gd name="connsiteY2008" fmla="*/ 44691 h 1539659"/>
                <a:gd name="connsiteX2009" fmla="*/ 1266038 w 1886853"/>
                <a:gd name="connsiteY2009" fmla="*/ 51702 h 1539659"/>
                <a:gd name="connsiteX2010" fmla="*/ 1267791 w 1886853"/>
                <a:gd name="connsiteY2010" fmla="*/ 44691 h 1539659"/>
                <a:gd name="connsiteX2011" fmla="*/ 1266038 w 1886853"/>
                <a:gd name="connsiteY2011" fmla="*/ 34176 h 1539659"/>
                <a:gd name="connsiteX2012" fmla="*/ 1266038 w 1886853"/>
                <a:gd name="connsiteY2012" fmla="*/ 27165 h 1539659"/>
                <a:gd name="connsiteX2013" fmla="*/ 1271296 w 1886853"/>
                <a:gd name="connsiteY2013" fmla="*/ 20155 h 1539659"/>
                <a:gd name="connsiteX2014" fmla="*/ 1274801 w 1886853"/>
                <a:gd name="connsiteY2014" fmla="*/ 30670 h 1539659"/>
                <a:gd name="connsiteX2015" fmla="*/ 1273048 w 1886853"/>
                <a:gd name="connsiteY2015" fmla="*/ 39433 h 1539659"/>
                <a:gd name="connsiteX2016" fmla="*/ 1278306 w 1886853"/>
                <a:gd name="connsiteY2016" fmla="*/ 42939 h 1539659"/>
                <a:gd name="connsiteX2017" fmla="*/ 1292327 w 1886853"/>
                <a:gd name="connsiteY2017" fmla="*/ 39433 h 1539659"/>
                <a:gd name="connsiteX2018" fmla="*/ 1294080 w 1886853"/>
                <a:gd name="connsiteY2018" fmla="*/ 35052 h 1539659"/>
                <a:gd name="connsiteX2019" fmla="*/ 1299337 w 1886853"/>
                <a:gd name="connsiteY2019" fmla="*/ 34176 h 1539659"/>
                <a:gd name="connsiteX2020" fmla="*/ 1299337 w 1886853"/>
                <a:gd name="connsiteY2020" fmla="*/ 28918 h 1539659"/>
                <a:gd name="connsiteX2021" fmla="*/ 1311605 w 1886853"/>
                <a:gd name="connsiteY2021" fmla="*/ 28918 h 1539659"/>
                <a:gd name="connsiteX2022" fmla="*/ 1313358 w 1886853"/>
                <a:gd name="connsiteY2022" fmla="*/ 24536 h 1539659"/>
                <a:gd name="connsiteX2023" fmla="*/ 1311605 w 1886853"/>
                <a:gd name="connsiteY2023" fmla="*/ 20155 h 1539659"/>
                <a:gd name="connsiteX2024" fmla="*/ 1308100 w 1886853"/>
                <a:gd name="connsiteY2024" fmla="*/ 18402 h 1539659"/>
                <a:gd name="connsiteX2025" fmla="*/ 1309853 w 1886853"/>
                <a:gd name="connsiteY2025" fmla="*/ 16650 h 1539659"/>
                <a:gd name="connsiteX2026" fmla="*/ 1320369 w 1886853"/>
                <a:gd name="connsiteY2026" fmla="*/ 27165 h 1539659"/>
                <a:gd name="connsiteX2027" fmla="*/ 1357173 w 1886853"/>
                <a:gd name="connsiteY2027" fmla="*/ 16650 h 1539659"/>
                <a:gd name="connsiteX2028" fmla="*/ 1393978 w 1886853"/>
                <a:gd name="connsiteY2028" fmla="*/ 4382 h 1539659"/>
                <a:gd name="connsiteX2029" fmla="*/ 1399235 w 1886853"/>
                <a:gd name="connsiteY2029" fmla="*/ 4382 h 1539659"/>
                <a:gd name="connsiteX2030" fmla="*/ 1406246 w 1886853"/>
                <a:gd name="connsiteY2030" fmla="*/ 2629 h 1539659"/>
                <a:gd name="connsiteX2031" fmla="*/ 1409751 w 1886853"/>
                <a:gd name="connsiteY2031" fmla="*/ 876 h 1539659"/>
                <a:gd name="connsiteX0" fmla="*/ 1013664 w 1891586"/>
                <a:gd name="connsiteY0" fmla="*/ 1341615 h 1539659"/>
                <a:gd name="connsiteX1" fmla="*/ 1017169 w 1891586"/>
                <a:gd name="connsiteY1" fmla="*/ 1346873 h 1539659"/>
                <a:gd name="connsiteX2" fmla="*/ 1022426 w 1891586"/>
                <a:gd name="connsiteY2" fmla="*/ 1345120 h 1539659"/>
                <a:gd name="connsiteX3" fmla="*/ 1013664 w 1891586"/>
                <a:gd name="connsiteY3" fmla="*/ 1341615 h 1539659"/>
                <a:gd name="connsiteX4" fmla="*/ 1003148 w 1891586"/>
                <a:gd name="connsiteY4" fmla="*/ 1332852 h 1539659"/>
                <a:gd name="connsiteX5" fmla="*/ 1003148 w 1891586"/>
                <a:gd name="connsiteY5" fmla="*/ 1334605 h 1539659"/>
                <a:gd name="connsiteX6" fmla="*/ 1004024 w 1891586"/>
                <a:gd name="connsiteY6" fmla="*/ 1338110 h 1539659"/>
                <a:gd name="connsiteX7" fmla="*/ 1006653 w 1891586"/>
                <a:gd name="connsiteY7" fmla="*/ 1334605 h 1539659"/>
                <a:gd name="connsiteX8" fmla="*/ 1003148 w 1891586"/>
                <a:gd name="connsiteY8" fmla="*/ 1332852 h 1539659"/>
                <a:gd name="connsiteX9" fmla="*/ 0 w 1891586"/>
                <a:gd name="connsiteY9" fmla="*/ 1260996 h 1539659"/>
                <a:gd name="connsiteX10" fmla="*/ 661 w 1891586"/>
                <a:gd name="connsiteY10" fmla="*/ 1260996 h 1539659"/>
                <a:gd name="connsiteX11" fmla="*/ 2413 w 1891586"/>
                <a:gd name="connsiteY11" fmla="*/ 1266253 h 1539659"/>
                <a:gd name="connsiteX12" fmla="*/ 9424 w 1891586"/>
                <a:gd name="connsiteY12" fmla="*/ 1273264 h 1539659"/>
                <a:gd name="connsiteX13" fmla="*/ 14682 w 1891586"/>
                <a:gd name="connsiteY13" fmla="*/ 1280274 h 1539659"/>
                <a:gd name="connsiteX14" fmla="*/ 21692 w 1891586"/>
                <a:gd name="connsiteY14" fmla="*/ 1283779 h 1539659"/>
                <a:gd name="connsiteX15" fmla="*/ 21692 w 1891586"/>
                <a:gd name="connsiteY15" fmla="*/ 1287285 h 1539659"/>
                <a:gd name="connsiteX16" fmla="*/ 21692 w 1891586"/>
                <a:gd name="connsiteY16" fmla="*/ 1294295 h 1539659"/>
                <a:gd name="connsiteX17" fmla="*/ 23444 w 1891586"/>
                <a:gd name="connsiteY17" fmla="*/ 1295171 h 1539659"/>
                <a:gd name="connsiteX18" fmla="*/ 26949 w 1891586"/>
                <a:gd name="connsiteY18" fmla="*/ 1296048 h 1539659"/>
                <a:gd name="connsiteX19" fmla="*/ 28702 w 1891586"/>
                <a:gd name="connsiteY19" fmla="*/ 1299553 h 1539659"/>
                <a:gd name="connsiteX20" fmla="*/ 37465 w 1891586"/>
                <a:gd name="connsiteY20" fmla="*/ 1303058 h 1539659"/>
                <a:gd name="connsiteX21" fmla="*/ 46229 w 1891586"/>
                <a:gd name="connsiteY21" fmla="*/ 1313574 h 1539659"/>
                <a:gd name="connsiteX22" fmla="*/ 40971 w 1891586"/>
                <a:gd name="connsiteY22" fmla="*/ 1322337 h 1539659"/>
                <a:gd name="connsiteX23" fmla="*/ 40971 w 1891586"/>
                <a:gd name="connsiteY23" fmla="*/ 1324089 h 1539659"/>
                <a:gd name="connsiteX24" fmla="*/ 37465 w 1891586"/>
                <a:gd name="connsiteY24" fmla="*/ 1330223 h 1539659"/>
                <a:gd name="connsiteX25" fmla="*/ 37465 w 1891586"/>
                <a:gd name="connsiteY25" fmla="*/ 1336357 h 1539659"/>
                <a:gd name="connsiteX26" fmla="*/ 37465 w 1891586"/>
                <a:gd name="connsiteY26" fmla="*/ 1338110 h 1539659"/>
                <a:gd name="connsiteX27" fmla="*/ 27826 w 1891586"/>
                <a:gd name="connsiteY27" fmla="*/ 1339863 h 1539659"/>
                <a:gd name="connsiteX28" fmla="*/ 19939 w 1891586"/>
                <a:gd name="connsiteY28" fmla="*/ 1343368 h 1539659"/>
                <a:gd name="connsiteX29" fmla="*/ 21692 w 1891586"/>
                <a:gd name="connsiteY29" fmla="*/ 1348626 h 1539659"/>
                <a:gd name="connsiteX30" fmla="*/ 26073 w 1891586"/>
                <a:gd name="connsiteY30" fmla="*/ 1350378 h 1539659"/>
                <a:gd name="connsiteX31" fmla="*/ 28702 w 1891586"/>
                <a:gd name="connsiteY31" fmla="*/ 1352131 h 1539659"/>
                <a:gd name="connsiteX32" fmla="*/ 35713 w 1891586"/>
                <a:gd name="connsiteY32" fmla="*/ 1360894 h 1539659"/>
                <a:gd name="connsiteX33" fmla="*/ 36589 w 1891586"/>
                <a:gd name="connsiteY33" fmla="*/ 1364399 h 1539659"/>
                <a:gd name="connsiteX34" fmla="*/ 37465 w 1891586"/>
                <a:gd name="connsiteY34" fmla="*/ 1367904 h 1539659"/>
                <a:gd name="connsiteX35" fmla="*/ 37465 w 1891586"/>
                <a:gd name="connsiteY35" fmla="*/ 1376667 h 1539659"/>
                <a:gd name="connsiteX36" fmla="*/ 42723 w 1891586"/>
                <a:gd name="connsiteY36" fmla="*/ 1383678 h 1539659"/>
                <a:gd name="connsiteX37" fmla="*/ 45352 w 1891586"/>
                <a:gd name="connsiteY37" fmla="*/ 1386307 h 1539659"/>
                <a:gd name="connsiteX38" fmla="*/ 47981 w 1891586"/>
                <a:gd name="connsiteY38" fmla="*/ 1387183 h 1539659"/>
                <a:gd name="connsiteX39" fmla="*/ 47981 w 1891586"/>
                <a:gd name="connsiteY39" fmla="*/ 1388936 h 1539659"/>
                <a:gd name="connsiteX40" fmla="*/ 40971 w 1891586"/>
                <a:gd name="connsiteY40" fmla="*/ 1390688 h 1539659"/>
                <a:gd name="connsiteX41" fmla="*/ 37465 w 1891586"/>
                <a:gd name="connsiteY41" fmla="*/ 1390688 h 1539659"/>
                <a:gd name="connsiteX42" fmla="*/ 28702 w 1891586"/>
                <a:gd name="connsiteY42" fmla="*/ 1394193 h 1539659"/>
                <a:gd name="connsiteX43" fmla="*/ 14682 w 1891586"/>
                <a:gd name="connsiteY43" fmla="*/ 1402956 h 1539659"/>
                <a:gd name="connsiteX44" fmla="*/ 2413 w 1891586"/>
                <a:gd name="connsiteY44" fmla="*/ 1415224 h 1539659"/>
                <a:gd name="connsiteX45" fmla="*/ 2413 w 1891586"/>
                <a:gd name="connsiteY45" fmla="*/ 1418730 h 1539659"/>
                <a:gd name="connsiteX46" fmla="*/ 4166 w 1891586"/>
                <a:gd name="connsiteY46" fmla="*/ 1422235 h 1539659"/>
                <a:gd name="connsiteX47" fmla="*/ 0 w 1891586"/>
                <a:gd name="connsiteY47" fmla="*/ 1425012 h 1539659"/>
                <a:gd name="connsiteX48" fmla="*/ 0 w 1891586"/>
                <a:gd name="connsiteY48" fmla="*/ 1260996 h 1539659"/>
                <a:gd name="connsiteX49" fmla="*/ 1002032 w 1891586"/>
                <a:gd name="connsiteY49" fmla="*/ 1260199 h 1539659"/>
                <a:gd name="connsiteX50" fmla="*/ 1004901 w 1891586"/>
                <a:gd name="connsiteY50" fmla="*/ 1264501 h 1539659"/>
                <a:gd name="connsiteX51" fmla="*/ 1008406 w 1891586"/>
                <a:gd name="connsiteY51" fmla="*/ 1264501 h 1539659"/>
                <a:gd name="connsiteX52" fmla="*/ 1008406 w 1891586"/>
                <a:gd name="connsiteY52" fmla="*/ 1263625 h 1539659"/>
                <a:gd name="connsiteX53" fmla="*/ 1008406 w 1891586"/>
                <a:gd name="connsiteY53" fmla="*/ 1262748 h 1539659"/>
                <a:gd name="connsiteX54" fmla="*/ 1004901 w 1891586"/>
                <a:gd name="connsiteY54" fmla="*/ 1264501 h 1539659"/>
                <a:gd name="connsiteX55" fmla="*/ 1004024 w 1891586"/>
                <a:gd name="connsiteY55" fmla="*/ 1260996 h 1539659"/>
                <a:gd name="connsiteX56" fmla="*/ 1002032 w 1891586"/>
                <a:gd name="connsiteY56" fmla="*/ 1260199 h 1539659"/>
                <a:gd name="connsiteX57" fmla="*/ 997014 w 1891586"/>
                <a:gd name="connsiteY57" fmla="*/ 1256614 h 1539659"/>
                <a:gd name="connsiteX58" fmla="*/ 997452 w 1891586"/>
                <a:gd name="connsiteY58" fmla="*/ 1257929 h 1539659"/>
                <a:gd name="connsiteX59" fmla="*/ 998767 w 1891586"/>
                <a:gd name="connsiteY59" fmla="*/ 1258367 h 1539659"/>
                <a:gd name="connsiteX60" fmla="*/ 997014 w 1891586"/>
                <a:gd name="connsiteY60" fmla="*/ 1256614 h 1539659"/>
                <a:gd name="connsiteX61" fmla="*/ 933044 w 1891586"/>
                <a:gd name="connsiteY61" fmla="*/ 1246975 h 1539659"/>
                <a:gd name="connsiteX62" fmla="*/ 933044 w 1891586"/>
                <a:gd name="connsiteY62" fmla="*/ 1250480 h 1539659"/>
                <a:gd name="connsiteX63" fmla="*/ 931291 w 1891586"/>
                <a:gd name="connsiteY63" fmla="*/ 1253985 h 1539659"/>
                <a:gd name="connsiteX64" fmla="*/ 926034 w 1891586"/>
                <a:gd name="connsiteY64" fmla="*/ 1250480 h 1539659"/>
                <a:gd name="connsiteX65" fmla="*/ 915518 w 1891586"/>
                <a:gd name="connsiteY65" fmla="*/ 1260996 h 1539659"/>
                <a:gd name="connsiteX66" fmla="*/ 919023 w 1891586"/>
                <a:gd name="connsiteY66" fmla="*/ 1262748 h 1539659"/>
                <a:gd name="connsiteX67" fmla="*/ 920776 w 1891586"/>
                <a:gd name="connsiteY67" fmla="*/ 1264501 h 1539659"/>
                <a:gd name="connsiteX68" fmla="*/ 926910 w 1891586"/>
                <a:gd name="connsiteY68" fmla="*/ 1268882 h 1539659"/>
                <a:gd name="connsiteX69" fmla="*/ 933044 w 1891586"/>
                <a:gd name="connsiteY69" fmla="*/ 1276769 h 1539659"/>
                <a:gd name="connsiteX70" fmla="*/ 934796 w 1891586"/>
                <a:gd name="connsiteY70" fmla="*/ 1278522 h 1539659"/>
                <a:gd name="connsiteX71" fmla="*/ 935673 w 1891586"/>
                <a:gd name="connsiteY71" fmla="*/ 1277645 h 1539659"/>
                <a:gd name="connsiteX72" fmla="*/ 936549 w 1891586"/>
                <a:gd name="connsiteY72" fmla="*/ 1276769 h 1539659"/>
                <a:gd name="connsiteX73" fmla="*/ 950570 w 1891586"/>
                <a:gd name="connsiteY73" fmla="*/ 1283779 h 1539659"/>
                <a:gd name="connsiteX74" fmla="*/ 955828 w 1891586"/>
                <a:gd name="connsiteY74" fmla="*/ 1289037 h 1539659"/>
                <a:gd name="connsiteX75" fmla="*/ 962838 w 1891586"/>
                <a:gd name="connsiteY75" fmla="*/ 1289037 h 1539659"/>
                <a:gd name="connsiteX76" fmla="*/ 967219 w 1891586"/>
                <a:gd name="connsiteY76" fmla="*/ 1292542 h 1539659"/>
                <a:gd name="connsiteX77" fmla="*/ 973354 w 1891586"/>
                <a:gd name="connsiteY77" fmla="*/ 1296048 h 1539659"/>
                <a:gd name="connsiteX78" fmla="*/ 975106 w 1891586"/>
                <a:gd name="connsiteY78" fmla="*/ 1297800 h 1539659"/>
                <a:gd name="connsiteX79" fmla="*/ 983870 w 1891586"/>
                <a:gd name="connsiteY79" fmla="*/ 1303058 h 1539659"/>
                <a:gd name="connsiteX80" fmla="*/ 985622 w 1891586"/>
                <a:gd name="connsiteY80" fmla="*/ 1306563 h 1539659"/>
                <a:gd name="connsiteX81" fmla="*/ 989127 w 1891586"/>
                <a:gd name="connsiteY81" fmla="*/ 1311821 h 1539659"/>
                <a:gd name="connsiteX82" fmla="*/ 994385 w 1891586"/>
                <a:gd name="connsiteY82" fmla="*/ 1312697 h 1539659"/>
                <a:gd name="connsiteX83" fmla="*/ 996137 w 1891586"/>
                <a:gd name="connsiteY83" fmla="*/ 1313574 h 1539659"/>
                <a:gd name="connsiteX84" fmla="*/ 1006653 w 1891586"/>
                <a:gd name="connsiteY84" fmla="*/ 1315326 h 1539659"/>
                <a:gd name="connsiteX85" fmla="*/ 1036447 w 1891586"/>
                <a:gd name="connsiteY85" fmla="*/ 1332852 h 1539659"/>
                <a:gd name="connsiteX86" fmla="*/ 1043458 w 1891586"/>
                <a:gd name="connsiteY86" fmla="*/ 1332852 h 1539659"/>
                <a:gd name="connsiteX87" fmla="*/ 1040829 w 1891586"/>
                <a:gd name="connsiteY87" fmla="*/ 1330223 h 1539659"/>
                <a:gd name="connsiteX88" fmla="*/ 1038200 w 1891586"/>
                <a:gd name="connsiteY88" fmla="*/ 1329347 h 1539659"/>
                <a:gd name="connsiteX89" fmla="*/ 1032066 w 1891586"/>
                <a:gd name="connsiteY89" fmla="*/ 1324089 h 1539659"/>
                <a:gd name="connsiteX90" fmla="*/ 1024179 w 1891586"/>
                <a:gd name="connsiteY90" fmla="*/ 1318832 h 1539659"/>
                <a:gd name="connsiteX91" fmla="*/ 1006653 w 1891586"/>
                <a:gd name="connsiteY91" fmla="*/ 1308316 h 1539659"/>
                <a:gd name="connsiteX92" fmla="*/ 1001395 w 1891586"/>
                <a:gd name="connsiteY92" fmla="*/ 1301306 h 1539659"/>
                <a:gd name="connsiteX93" fmla="*/ 1008406 w 1891586"/>
                <a:gd name="connsiteY93" fmla="*/ 1303058 h 1539659"/>
                <a:gd name="connsiteX94" fmla="*/ 1016293 w 1891586"/>
                <a:gd name="connsiteY94" fmla="*/ 1308316 h 1539659"/>
                <a:gd name="connsiteX95" fmla="*/ 1024179 w 1891586"/>
                <a:gd name="connsiteY95" fmla="*/ 1313574 h 1539659"/>
                <a:gd name="connsiteX96" fmla="*/ 1034695 w 1891586"/>
                <a:gd name="connsiteY96" fmla="*/ 1315326 h 1539659"/>
                <a:gd name="connsiteX97" fmla="*/ 1034695 w 1891586"/>
                <a:gd name="connsiteY97" fmla="*/ 1312697 h 1539659"/>
                <a:gd name="connsiteX98" fmla="*/ 1032942 w 1891586"/>
                <a:gd name="connsiteY98" fmla="*/ 1311821 h 1539659"/>
                <a:gd name="connsiteX99" fmla="*/ 1020674 w 1891586"/>
                <a:gd name="connsiteY99" fmla="*/ 1306563 h 1539659"/>
                <a:gd name="connsiteX100" fmla="*/ 1013664 w 1891586"/>
                <a:gd name="connsiteY100" fmla="*/ 1301306 h 1539659"/>
                <a:gd name="connsiteX101" fmla="*/ 1004901 w 1891586"/>
                <a:gd name="connsiteY101" fmla="*/ 1296048 h 1539659"/>
                <a:gd name="connsiteX102" fmla="*/ 985622 w 1891586"/>
                <a:gd name="connsiteY102" fmla="*/ 1282027 h 1539659"/>
                <a:gd name="connsiteX103" fmla="*/ 982117 w 1891586"/>
                <a:gd name="connsiteY103" fmla="*/ 1276769 h 1539659"/>
                <a:gd name="connsiteX104" fmla="*/ 976859 w 1891586"/>
                <a:gd name="connsiteY104" fmla="*/ 1275016 h 1539659"/>
                <a:gd name="connsiteX105" fmla="*/ 971601 w 1891586"/>
                <a:gd name="connsiteY105" fmla="*/ 1275016 h 1539659"/>
                <a:gd name="connsiteX106" fmla="*/ 970725 w 1891586"/>
                <a:gd name="connsiteY106" fmla="*/ 1272388 h 1539659"/>
                <a:gd name="connsiteX107" fmla="*/ 969848 w 1891586"/>
                <a:gd name="connsiteY107" fmla="*/ 1269759 h 1539659"/>
                <a:gd name="connsiteX108" fmla="*/ 954075 w 1891586"/>
                <a:gd name="connsiteY108" fmla="*/ 1253985 h 1539659"/>
                <a:gd name="connsiteX109" fmla="*/ 951447 w 1891586"/>
                <a:gd name="connsiteY109" fmla="*/ 1253109 h 1539659"/>
                <a:gd name="connsiteX110" fmla="*/ 948818 w 1891586"/>
                <a:gd name="connsiteY110" fmla="*/ 1252233 h 1539659"/>
                <a:gd name="connsiteX111" fmla="*/ 940931 w 1891586"/>
                <a:gd name="connsiteY111" fmla="*/ 1249604 h 1539659"/>
                <a:gd name="connsiteX112" fmla="*/ 933044 w 1891586"/>
                <a:gd name="connsiteY112" fmla="*/ 1246975 h 1539659"/>
                <a:gd name="connsiteX113" fmla="*/ 827888 w 1891586"/>
                <a:gd name="connsiteY113" fmla="*/ 1246099 h 1539659"/>
                <a:gd name="connsiteX114" fmla="*/ 824383 w 1891586"/>
                <a:gd name="connsiteY114" fmla="*/ 1246975 h 1539659"/>
                <a:gd name="connsiteX115" fmla="*/ 829641 w 1891586"/>
                <a:gd name="connsiteY115" fmla="*/ 1246975 h 1539659"/>
                <a:gd name="connsiteX116" fmla="*/ 827888 w 1891586"/>
                <a:gd name="connsiteY116" fmla="*/ 1246099 h 1539659"/>
                <a:gd name="connsiteX117" fmla="*/ 875208 w 1891586"/>
                <a:gd name="connsiteY117" fmla="*/ 1224191 h 1539659"/>
                <a:gd name="connsiteX118" fmla="*/ 871703 w 1891586"/>
                <a:gd name="connsiteY118" fmla="*/ 1227696 h 1539659"/>
                <a:gd name="connsiteX119" fmla="*/ 859435 w 1891586"/>
                <a:gd name="connsiteY119" fmla="*/ 1239965 h 1539659"/>
                <a:gd name="connsiteX120" fmla="*/ 854177 w 1891586"/>
                <a:gd name="connsiteY120" fmla="*/ 1241717 h 1539659"/>
                <a:gd name="connsiteX121" fmla="*/ 855930 w 1891586"/>
                <a:gd name="connsiteY121" fmla="*/ 1252233 h 1539659"/>
                <a:gd name="connsiteX122" fmla="*/ 862064 w 1891586"/>
                <a:gd name="connsiteY122" fmla="*/ 1247851 h 1539659"/>
                <a:gd name="connsiteX123" fmla="*/ 868198 w 1891586"/>
                <a:gd name="connsiteY123" fmla="*/ 1243470 h 1539659"/>
                <a:gd name="connsiteX124" fmla="*/ 880466 w 1891586"/>
                <a:gd name="connsiteY124" fmla="*/ 1227696 h 1539659"/>
                <a:gd name="connsiteX125" fmla="*/ 878713 w 1891586"/>
                <a:gd name="connsiteY125" fmla="*/ 1224191 h 1539659"/>
                <a:gd name="connsiteX126" fmla="*/ 875208 w 1891586"/>
                <a:gd name="connsiteY126" fmla="*/ 1224191 h 1539659"/>
                <a:gd name="connsiteX127" fmla="*/ 885724 w 1891586"/>
                <a:gd name="connsiteY127" fmla="*/ 1208418 h 1539659"/>
                <a:gd name="connsiteX128" fmla="*/ 881342 w 1891586"/>
                <a:gd name="connsiteY128" fmla="*/ 1209294 h 1539659"/>
                <a:gd name="connsiteX129" fmla="*/ 878713 w 1891586"/>
                <a:gd name="connsiteY129" fmla="*/ 1210170 h 1539659"/>
                <a:gd name="connsiteX130" fmla="*/ 883971 w 1891586"/>
                <a:gd name="connsiteY130" fmla="*/ 1218933 h 1539659"/>
                <a:gd name="connsiteX131" fmla="*/ 885724 w 1891586"/>
                <a:gd name="connsiteY131" fmla="*/ 1218933 h 1539659"/>
                <a:gd name="connsiteX132" fmla="*/ 885724 w 1891586"/>
                <a:gd name="connsiteY132" fmla="*/ 1214552 h 1539659"/>
                <a:gd name="connsiteX133" fmla="*/ 885724 w 1891586"/>
                <a:gd name="connsiteY133" fmla="*/ 1208418 h 1539659"/>
                <a:gd name="connsiteX134" fmla="*/ 1096036 w 1891586"/>
                <a:gd name="connsiteY134" fmla="*/ 1206665 h 1539659"/>
                <a:gd name="connsiteX135" fmla="*/ 1097788 w 1891586"/>
                <a:gd name="connsiteY135" fmla="*/ 1225944 h 1539659"/>
                <a:gd name="connsiteX136" fmla="*/ 1098555 w 1891586"/>
                <a:gd name="connsiteY136" fmla="*/ 1212252 h 1539659"/>
                <a:gd name="connsiteX137" fmla="*/ 1098676 w 1891586"/>
                <a:gd name="connsiteY137" fmla="*/ 1206665 h 1539659"/>
                <a:gd name="connsiteX138" fmla="*/ 1096036 w 1891586"/>
                <a:gd name="connsiteY138" fmla="*/ 1206665 h 1539659"/>
                <a:gd name="connsiteX139" fmla="*/ 866445 w 1891586"/>
                <a:gd name="connsiteY139" fmla="*/ 1204912 h 1539659"/>
                <a:gd name="connsiteX140" fmla="*/ 862940 w 1891586"/>
                <a:gd name="connsiteY140" fmla="*/ 1208418 h 1539659"/>
                <a:gd name="connsiteX141" fmla="*/ 866445 w 1891586"/>
                <a:gd name="connsiteY141" fmla="*/ 1208418 h 1539659"/>
                <a:gd name="connsiteX142" fmla="*/ 868198 w 1891586"/>
                <a:gd name="connsiteY142" fmla="*/ 1204912 h 1539659"/>
                <a:gd name="connsiteX143" fmla="*/ 866445 w 1891586"/>
                <a:gd name="connsiteY143" fmla="*/ 1204912 h 1539659"/>
                <a:gd name="connsiteX144" fmla="*/ 948818 w 1891586"/>
                <a:gd name="connsiteY144" fmla="*/ 1203160 h 1539659"/>
                <a:gd name="connsiteX145" fmla="*/ 945312 w 1891586"/>
                <a:gd name="connsiteY145" fmla="*/ 1204912 h 1539659"/>
                <a:gd name="connsiteX146" fmla="*/ 945312 w 1891586"/>
                <a:gd name="connsiteY146" fmla="*/ 1207541 h 1539659"/>
                <a:gd name="connsiteX147" fmla="*/ 947065 w 1891586"/>
                <a:gd name="connsiteY147" fmla="*/ 1208418 h 1539659"/>
                <a:gd name="connsiteX148" fmla="*/ 950570 w 1891586"/>
                <a:gd name="connsiteY148" fmla="*/ 1208418 h 1539659"/>
                <a:gd name="connsiteX149" fmla="*/ 950570 w 1891586"/>
                <a:gd name="connsiteY149" fmla="*/ 1206665 h 1539659"/>
                <a:gd name="connsiteX150" fmla="*/ 948818 w 1891586"/>
                <a:gd name="connsiteY150" fmla="*/ 1203160 h 1539659"/>
                <a:gd name="connsiteX151" fmla="*/ 854177 w 1891586"/>
                <a:gd name="connsiteY151" fmla="*/ 1201407 h 1539659"/>
                <a:gd name="connsiteX152" fmla="*/ 848919 w 1891586"/>
                <a:gd name="connsiteY152" fmla="*/ 1206665 h 1539659"/>
                <a:gd name="connsiteX153" fmla="*/ 845414 w 1891586"/>
                <a:gd name="connsiteY153" fmla="*/ 1217181 h 1539659"/>
                <a:gd name="connsiteX154" fmla="*/ 840156 w 1891586"/>
                <a:gd name="connsiteY154" fmla="*/ 1217181 h 1539659"/>
                <a:gd name="connsiteX155" fmla="*/ 840156 w 1891586"/>
                <a:gd name="connsiteY155" fmla="*/ 1220686 h 1539659"/>
                <a:gd name="connsiteX156" fmla="*/ 845414 w 1891586"/>
                <a:gd name="connsiteY156" fmla="*/ 1217181 h 1539659"/>
                <a:gd name="connsiteX157" fmla="*/ 850672 w 1891586"/>
                <a:gd name="connsiteY157" fmla="*/ 1217181 h 1539659"/>
                <a:gd name="connsiteX158" fmla="*/ 843661 w 1891586"/>
                <a:gd name="connsiteY158" fmla="*/ 1224191 h 1539659"/>
                <a:gd name="connsiteX159" fmla="*/ 841909 w 1891586"/>
                <a:gd name="connsiteY159" fmla="*/ 1227696 h 1539659"/>
                <a:gd name="connsiteX160" fmla="*/ 841909 w 1891586"/>
                <a:gd name="connsiteY160" fmla="*/ 1232954 h 1539659"/>
                <a:gd name="connsiteX161" fmla="*/ 834460 w 1891586"/>
                <a:gd name="connsiteY161" fmla="*/ 1238212 h 1539659"/>
                <a:gd name="connsiteX162" fmla="*/ 831717 w 1891586"/>
                <a:gd name="connsiteY162" fmla="*/ 1243200 h 1539659"/>
                <a:gd name="connsiteX163" fmla="*/ 841909 w 1891586"/>
                <a:gd name="connsiteY163" fmla="*/ 1234707 h 1539659"/>
                <a:gd name="connsiteX164" fmla="*/ 845414 w 1891586"/>
                <a:gd name="connsiteY164" fmla="*/ 1232954 h 1539659"/>
                <a:gd name="connsiteX165" fmla="*/ 854177 w 1891586"/>
                <a:gd name="connsiteY165" fmla="*/ 1225944 h 1539659"/>
                <a:gd name="connsiteX166" fmla="*/ 856806 w 1891586"/>
                <a:gd name="connsiteY166" fmla="*/ 1220686 h 1539659"/>
                <a:gd name="connsiteX167" fmla="*/ 859435 w 1891586"/>
                <a:gd name="connsiteY167" fmla="*/ 1215428 h 1539659"/>
                <a:gd name="connsiteX168" fmla="*/ 856806 w 1891586"/>
                <a:gd name="connsiteY168" fmla="*/ 1211923 h 1539659"/>
                <a:gd name="connsiteX169" fmla="*/ 854177 w 1891586"/>
                <a:gd name="connsiteY169" fmla="*/ 1208418 h 1539659"/>
                <a:gd name="connsiteX170" fmla="*/ 855053 w 1891586"/>
                <a:gd name="connsiteY170" fmla="*/ 1204912 h 1539659"/>
                <a:gd name="connsiteX171" fmla="*/ 854177 w 1891586"/>
                <a:gd name="connsiteY171" fmla="*/ 1201407 h 1539659"/>
                <a:gd name="connsiteX172" fmla="*/ 841032 w 1891586"/>
                <a:gd name="connsiteY172" fmla="*/ 1200531 h 1539659"/>
                <a:gd name="connsiteX173" fmla="*/ 838403 w 1891586"/>
                <a:gd name="connsiteY173" fmla="*/ 1201407 h 1539659"/>
                <a:gd name="connsiteX174" fmla="*/ 836651 w 1891586"/>
                <a:gd name="connsiteY174" fmla="*/ 1206665 h 1539659"/>
                <a:gd name="connsiteX175" fmla="*/ 841909 w 1891586"/>
                <a:gd name="connsiteY175" fmla="*/ 1203160 h 1539659"/>
                <a:gd name="connsiteX176" fmla="*/ 841032 w 1891586"/>
                <a:gd name="connsiteY176" fmla="*/ 1200531 h 1539659"/>
                <a:gd name="connsiteX177" fmla="*/ 933044 w 1891586"/>
                <a:gd name="connsiteY177" fmla="*/ 1197902 h 1539659"/>
                <a:gd name="connsiteX178" fmla="*/ 931291 w 1891586"/>
                <a:gd name="connsiteY178" fmla="*/ 1201407 h 1539659"/>
                <a:gd name="connsiteX179" fmla="*/ 933920 w 1891586"/>
                <a:gd name="connsiteY179" fmla="*/ 1200531 h 1539659"/>
                <a:gd name="connsiteX180" fmla="*/ 934796 w 1891586"/>
                <a:gd name="connsiteY180" fmla="*/ 1199655 h 1539659"/>
                <a:gd name="connsiteX181" fmla="*/ 933044 w 1891586"/>
                <a:gd name="connsiteY181" fmla="*/ 1197902 h 1539659"/>
                <a:gd name="connsiteX182" fmla="*/ 819125 w 1891586"/>
                <a:gd name="connsiteY182" fmla="*/ 1192644 h 1539659"/>
                <a:gd name="connsiteX183" fmla="*/ 808609 w 1891586"/>
                <a:gd name="connsiteY183" fmla="*/ 1201407 h 1539659"/>
                <a:gd name="connsiteX184" fmla="*/ 814743 w 1891586"/>
                <a:gd name="connsiteY184" fmla="*/ 1198778 h 1539659"/>
                <a:gd name="connsiteX185" fmla="*/ 819125 w 1891586"/>
                <a:gd name="connsiteY185" fmla="*/ 1196149 h 1539659"/>
                <a:gd name="connsiteX186" fmla="*/ 820878 w 1891586"/>
                <a:gd name="connsiteY186" fmla="*/ 1194397 h 1539659"/>
                <a:gd name="connsiteX187" fmla="*/ 820878 w 1891586"/>
                <a:gd name="connsiteY187" fmla="*/ 1192644 h 1539659"/>
                <a:gd name="connsiteX188" fmla="*/ 819125 w 1891586"/>
                <a:gd name="connsiteY188" fmla="*/ 1192644 h 1539659"/>
                <a:gd name="connsiteX189" fmla="*/ 885724 w 1891586"/>
                <a:gd name="connsiteY189" fmla="*/ 1190892 h 1539659"/>
                <a:gd name="connsiteX190" fmla="*/ 880466 w 1891586"/>
                <a:gd name="connsiteY190" fmla="*/ 1204912 h 1539659"/>
                <a:gd name="connsiteX191" fmla="*/ 892734 w 1891586"/>
                <a:gd name="connsiteY191" fmla="*/ 1196149 h 1539659"/>
                <a:gd name="connsiteX192" fmla="*/ 885724 w 1891586"/>
                <a:gd name="connsiteY192" fmla="*/ 1190892 h 1539659"/>
                <a:gd name="connsiteX193" fmla="*/ 796341 w 1891586"/>
                <a:gd name="connsiteY193" fmla="*/ 1189139 h 1539659"/>
                <a:gd name="connsiteX194" fmla="*/ 796341 w 1891586"/>
                <a:gd name="connsiteY194" fmla="*/ 1194397 h 1539659"/>
                <a:gd name="connsiteX195" fmla="*/ 801599 w 1891586"/>
                <a:gd name="connsiteY195" fmla="*/ 1191768 h 1539659"/>
                <a:gd name="connsiteX196" fmla="*/ 806857 w 1891586"/>
                <a:gd name="connsiteY196" fmla="*/ 1189139 h 1539659"/>
                <a:gd name="connsiteX197" fmla="*/ 796341 w 1891586"/>
                <a:gd name="connsiteY197" fmla="*/ 1189139 h 1539659"/>
                <a:gd name="connsiteX198" fmla="*/ 862940 w 1891586"/>
                <a:gd name="connsiteY198" fmla="*/ 1185634 h 1539659"/>
                <a:gd name="connsiteX199" fmla="*/ 861187 w 1891586"/>
                <a:gd name="connsiteY199" fmla="*/ 1189139 h 1539659"/>
                <a:gd name="connsiteX200" fmla="*/ 862064 w 1891586"/>
                <a:gd name="connsiteY200" fmla="*/ 1190015 h 1539659"/>
                <a:gd name="connsiteX201" fmla="*/ 862940 w 1891586"/>
                <a:gd name="connsiteY201" fmla="*/ 1190892 h 1539659"/>
                <a:gd name="connsiteX202" fmla="*/ 868198 w 1891586"/>
                <a:gd name="connsiteY202" fmla="*/ 1189139 h 1539659"/>
                <a:gd name="connsiteX203" fmla="*/ 865569 w 1891586"/>
                <a:gd name="connsiteY203" fmla="*/ 1186510 h 1539659"/>
                <a:gd name="connsiteX204" fmla="*/ 862940 w 1891586"/>
                <a:gd name="connsiteY204" fmla="*/ 1185634 h 1539659"/>
                <a:gd name="connsiteX205" fmla="*/ 638561 w 1891586"/>
                <a:gd name="connsiteY205" fmla="*/ 1184074 h 1539659"/>
                <a:gd name="connsiteX206" fmla="*/ 637834 w 1891586"/>
                <a:gd name="connsiteY206" fmla="*/ 1184861 h 1539659"/>
                <a:gd name="connsiteX207" fmla="*/ 638607 w 1891586"/>
                <a:gd name="connsiteY207" fmla="*/ 1185634 h 1539659"/>
                <a:gd name="connsiteX208" fmla="*/ 638561 w 1891586"/>
                <a:gd name="connsiteY208" fmla="*/ 1184074 h 1539659"/>
                <a:gd name="connsiteX209" fmla="*/ 638249 w 1891586"/>
                <a:gd name="connsiteY209" fmla="*/ 1173460 h 1539659"/>
                <a:gd name="connsiteX210" fmla="*/ 626339 w 1891586"/>
                <a:gd name="connsiteY210" fmla="*/ 1183881 h 1539659"/>
                <a:gd name="connsiteX211" fmla="*/ 620205 w 1891586"/>
                <a:gd name="connsiteY211" fmla="*/ 1189139 h 1539659"/>
                <a:gd name="connsiteX212" fmla="*/ 617576 w 1891586"/>
                <a:gd name="connsiteY212" fmla="*/ 1199655 h 1539659"/>
                <a:gd name="connsiteX213" fmla="*/ 629844 w 1891586"/>
                <a:gd name="connsiteY213" fmla="*/ 1188263 h 1539659"/>
                <a:gd name="connsiteX214" fmla="*/ 634822 w 1891586"/>
                <a:gd name="connsiteY214" fmla="*/ 1182930 h 1539659"/>
                <a:gd name="connsiteX215" fmla="*/ 635102 w 1891586"/>
                <a:gd name="connsiteY215" fmla="*/ 1182129 h 1539659"/>
                <a:gd name="connsiteX216" fmla="*/ 635344 w 1891586"/>
                <a:gd name="connsiteY216" fmla="*/ 1182370 h 1539659"/>
                <a:gd name="connsiteX217" fmla="*/ 638414 w 1891586"/>
                <a:gd name="connsiteY217" fmla="*/ 1179081 h 1539659"/>
                <a:gd name="connsiteX218" fmla="*/ 638249 w 1891586"/>
                <a:gd name="connsiteY218" fmla="*/ 1173460 h 1539659"/>
                <a:gd name="connsiteX219" fmla="*/ 766547 w 1891586"/>
                <a:gd name="connsiteY219" fmla="*/ 1169861 h 1539659"/>
                <a:gd name="connsiteX220" fmla="*/ 761727 w 1891586"/>
                <a:gd name="connsiteY220" fmla="*/ 1178623 h 1539659"/>
                <a:gd name="connsiteX221" fmla="*/ 759021 w 1891586"/>
                <a:gd name="connsiteY221" fmla="*/ 1182232 h 1539659"/>
                <a:gd name="connsiteX222" fmla="*/ 763042 w 1891586"/>
                <a:gd name="connsiteY222" fmla="*/ 1182567 h 1539659"/>
                <a:gd name="connsiteX223" fmla="*/ 771805 w 1891586"/>
                <a:gd name="connsiteY223" fmla="*/ 1180376 h 1539659"/>
                <a:gd name="connsiteX224" fmla="*/ 775310 w 1891586"/>
                <a:gd name="connsiteY224" fmla="*/ 1175118 h 1539659"/>
                <a:gd name="connsiteX225" fmla="*/ 772681 w 1891586"/>
                <a:gd name="connsiteY225" fmla="*/ 1171613 h 1539659"/>
                <a:gd name="connsiteX226" fmla="*/ 766547 w 1891586"/>
                <a:gd name="connsiteY226" fmla="*/ 1169861 h 1539659"/>
                <a:gd name="connsiteX227" fmla="*/ 897992 w 1891586"/>
                <a:gd name="connsiteY227" fmla="*/ 1168108 h 1539659"/>
                <a:gd name="connsiteX228" fmla="*/ 900621 w 1891586"/>
                <a:gd name="connsiteY228" fmla="*/ 1172489 h 1539659"/>
                <a:gd name="connsiteX229" fmla="*/ 903249 w 1891586"/>
                <a:gd name="connsiteY229" fmla="*/ 1173366 h 1539659"/>
                <a:gd name="connsiteX230" fmla="*/ 901497 w 1891586"/>
                <a:gd name="connsiteY230" fmla="*/ 1168108 h 1539659"/>
                <a:gd name="connsiteX231" fmla="*/ 897992 w 1891586"/>
                <a:gd name="connsiteY231" fmla="*/ 1168108 h 1539659"/>
                <a:gd name="connsiteX232" fmla="*/ 637794 w 1891586"/>
                <a:gd name="connsiteY232" fmla="*/ 1167982 h 1539659"/>
                <a:gd name="connsiteX233" fmla="*/ 636855 w 1891586"/>
                <a:gd name="connsiteY233" fmla="*/ 1169861 h 1539659"/>
                <a:gd name="connsiteX234" fmla="*/ 638137 w 1891586"/>
                <a:gd name="connsiteY234" fmla="*/ 1170502 h 1539659"/>
                <a:gd name="connsiteX235" fmla="*/ 637794 w 1891586"/>
                <a:gd name="connsiteY235" fmla="*/ 1167982 h 1539659"/>
                <a:gd name="connsiteX236" fmla="*/ 910761 w 1891586"/>
                <a:gd name="connsiteY236" fmla="*/ 1158093 h 1539659"/>
                <a:gd name="connsiteX237" fmla="*/ 906755 w 1891586"/>
                <a:gd name="connsiteY237" fmla="*/ 1161097 h 1539659"/>
                <a:gd name="connsiteX238" fmla="*/ 911136 w 1891586"/>
                <a:gd name="connsiteY238" fmla="*/ 1159783 h 1539659"/>
                <a:gd name="connsiteX239" fmla="*/ 910761 w 1891586"/>
                <a:gd name="connsiteY239" fmla="*/ 1158093 h 1539659"/>
                <a:gd name="connsiteX240" fmla="*/ 649123 w 1891586"/>
                <a:gd name="connsiteY240" fmla="*/ 1148829 h 1539659"/>
                <a:gd name="connsiteX241" fmla="*/ 642307 w 1891586"/>
                <a:gd name="connsiteY241" fmla="*/ 1160189 h 1539659"/>
                <a:gd name="connsiteX242" fmla="*/ 647370 w 1891586"/>
                <a:gd name="connsiteY242" fmla="*/ 1159345 h 1539659"/>
                <a:gd name="connsiteX243" fmla="*/ 649123 w 1891586"/>
                <a:gd name="connsiteY243" fmla="*/ 1150582 h 1539659"/>
                <a:gd name="connsiteX244" fmla="*/ 649123 w 1891586"/>
                <a:gd name="connsiteY244" fmla="*/ 1148829 h 1539659"/>
                <a:gd name="connsiteX245" fmla="*/ 880466 w 1891586"/>
                <a:gd name="connsiteY245" fmla="*/ 1143571 h 1539659"/>
                <a:gd name="connsiteX246" fmla="*/ 875208 w 1891586"/>
                <a:gd name="connsiteY246" fmla="*/ 1147077 h 1539659"/>
                <a:gd name="connsiteX247" fmla="*/ 878713 w 1891586"/>
                <a:gd name="connsiteY247" fmla="*/ 1155840 h 1539659"/>
                <a:gd name="connsiteX248" fmla="*/ 882219 w 1891586"/>
                <a:gd name="connsiteY248" fmla="*/ 1150582 h 1539659"/>
                <a:gd name="connsiteX249" fmla="*/ 881342 w 1891586"/>
                <a:gd name="connsiteY249" fmla="*/ 1146200 h 1539659"/>
                <a:gd name="connsiteX250" fmla="*/ 880466 w 1891586"/>
                <a:gd name="connsiteY250" fmla="*/ 1143571 h 1539659"/>
                <a:gd name="connsiteX251" fmla="*/ 906755 w 1891586"/>
                <a:gd name="connsiteY251" fmla="*/ 1141819 h 1539659"/>
                <a:gd name="connsiteX252" fmla="*/ 902373 w 1891586"/>
                <a:gd name="connsiteY252" fmla="*/ 1144448 h 1539659"/>
                <a:gd name="connsiteX253" fmla="*/ 899744 w 1891586"/>
                <a:gd name="connsiteY253" fmla="*/ 1147077 h 1539659"/>
                <a:gd name="connsiteX254" fmla="*/ 906755 w 1891586"/>
                <a:gd name="connsiteY254" fmla="*/ 1141819 h 1539659"/>
                <a:gd name="connsiteX255" fmla="*/ 897992 w 1891586"/>
                <a:gd name="connsiteY255" fmla="*/ 1134808 h 1539659"/>
                <a:gd name="connsiteX256" fmla="*/ 890105 w 1891586"/>
                <a:gd name="connsiteY256" fmla="*/ 1137437 h 1539659"/>
                <a:gd name="connsiteX257" fmla="*/ 885724 w 1891586"/>
                <a:gd name="connsiteY257" fmla="*/ 1141819 h 1539659"/>
                <a:gd name="connsiteX258" fmla="*/ 887477 w 1891586"/>
                <a:gd name="connsiteY258" fmla="*/ 1145324 h 1539659"/>
                <a:gd name="connsiteX259" fmla="*/ 897992 w 1891586"/>
                <a:gd name="connsiteY259" fmla="*/ 1134808 h 1539659"/>
                <a:gd name="connsiteX260" fmla="*/ 852424 w 1891586"/>
                <a:gd name="connsiteY260" fmla="*/ 1134808 h 1539659"/>
                <a:gd name="connsiteX261" fmla="*/ 843661 w 1891586"/>
                <a:gd name="connsiteY261" fmla="*/ 1145324 h 1539659"/>
                <a:gd name="connsiteX262" fmla="*/ 835775 w 1891586"/>
                <a:gd name="connsiteY262" fmla="*/ 1154087 h 1539659"/>
                <a:gd name="connsiteX263" fmla="*/ 827888 w 1891586"/>
                <a:gd name="connsiteY263" fmla="*/ 1162850 h 1539659"/>
                <a:gd name="connsiteX264" fmla="*/ 819125 w 1891586"/>
                <a:gd name="connsiteY264" fmla="*/ 1168108 h 1539659"/>
                <a:gd name="connsiteX265" fmla="*/ 822630 w 1891586"/>
                <a:gd name="connsiteY265" fmla="*/ 1173366 h 1539659"/>
                <a:gd name="connsiteX266" fmla="*/ 831393 w 1891586"/>
                <a:gd name="connsiteY266" fmla="*/ 1166355 h 1539659"/>
                <a:gd name="connsiteX267" fmla="*/ 838403 w 1891586"/>
                <a:gd name="connsiteY267" fmla="*/ 1162850 h 1539659"/>
                <a:gd name="connsiteX268" fmla="*/ 841909 w 1891586"/>
                <a:gd name="connsiteY268" fmla="*/ 1157592 h 1539659"/>
                <a:gd name="connsiteX269" fmla="*/ 842785 w 1891586"/>
                <a:gd name="connsiteY269" fmla="*/ 1156716 h 1539659"/>
                <a:gd name="connsiteX270" fmla="*/ 845414 w 1891586"/>
                <a:gd name="connsiteY270" fmla="*/ 1155840 h 1539659"/>
                <a:gd name="connsiteX271" fmla="*/ 843661 w 1891586"/>
                <a:gd name="connsiteY271" fmla="*/ 1145324 h 1539659"/>
                <a:gd name="connsiteX272" fmla="*/ 847166 w 1891586"/>
                <a:gd name="connsiteY272" fmla="*/ 1147077 h 1539659"/>
                <a:gd name="connsiteX273" fmla="*/ 857682 w 1891586"/>
                <a:gd name="connsiteY273" fmla="*/ 1141819 h 1539659"/>
                <a:gd name="connsiteX274" fmla="*/ 857682 w 1891586"/>
                <a:gd name="connsiteY274" fmla="*/ 1134808 h 1539659"/>
                <a:gd name="connsiteX275" fmla="*/ 852424 w 1891586"/>
                <a:gd name="connsiteY275" fmla="*/ 1134808 h 1539659"/>
                <a:gd name="connsiteX276" fmla="*/ 841909 w 1891586"/>
                <a:gd name="connsiteY276" fmla="*/ 1129551 h 1539659"/>
                <a:gd name="connsiteX277" fmla="*/ 839280 w 1891586"/>
                <a:gd name="connsiteY277" fmla="*/ 1133932 h 1539659"/>
                <a:gd name="connsiteX278" fmla="*/ 834898 w 1891586"/>
                <a:gd name="connsiteY278" fmla="*/ 1134808 h 1539659"/>
                <a:gd name="connsiteX279" fmla="*/ 840156 w 1891586"/>
                <a:gd name="connsiteY279" fmla="*/ 1135685 h 1539659"/>
                <a:gd name="connsiteX280" fmla="*/ 847166 w 1891586"/>
                <a:gd name="connsiteY280" fmla="*/ 1129551 h 1539659"/>
                <a:gd name="connsiteX281" fmla="*/ 841909 w 1891586"/>
                <a:gd name="connsiteY281" fmla="*/ 1129551 h 1539659"/>
                <a:gd name="connsiteX282" fmla="*/ 866445 w 1891586"/>
                <a:gd name="connsiteY282" fmla="*/ 1122540 h 1539659"/>
                <a:gd name="connsiteX283" fmla="*/ 861187 w 1891586"/>
                <a:gd name="connsiteY283" fmla="*/ 1124293 h 1539659"/>
                <a:gd name="connsiteX284" fmla="*/ 861187 w 1891586"/>
                <a:gd name="connsiteY284" fmla="*/ 1129551 h 1539659"/>
                <a:gd name="connsiteX285" fmla="*/ 862940 w 1891586"/>
                <a:gd name="connsiteY285" fmla="*/ 1126045 h 1539659"/>
                <a:gd name="connsiteX286" fmla="*/ 866445 w 1891586"/>
                <a:gd name="connsiteY286" fmla="*/ 1122540 h 1539659"/>
                <a:gd name="connsiteX287" fmla="*/ 880466 w 1891586"/>
                <a:gd name="connsiteY287" fmla="*/ 1103262 h 1539659"/>
                <a:gd name="connsiteX288" fmla="*/ 880466 w 1891586"/>
                <a:gd name="connsiteY288" fmla="*/ 1108519 h 1539659"/>
                <a:gd name="connsiteX289" fmla="*/ 882219 w 1891586"/>
                <a:gd name="connsiteY289" fmla="*/ 1106767 h 1539659"/>
                <a:gd name="connsiteX290" fmla="*/ 882219 w 1891586"/>
                <a:gd name="connsiteY290" fmla="*/ 1105014 h 1539659"/>
                <a:gd name="connsiteX291" fmla="*/ 880466 w 1891586"/>
                <a:gd name="connsiteY291" fmla="*/ 1103262 h 1539659"/>
                <a:gd name="connsiteX292" fmla="*/ 897992 w 1891586"/>
                <a:gd name="connsiteY292" fmla="*/ 1098004 h 1539659"/>
                <a:gd name="connsiteX293" fmla="*/ 899744 w 1891586"/>
                <a:gd name="connsiteY293" fmla="*/ 1105014 h 1539659"/>
                <a:gd name="connsiteX294" fmla="*/ 901497 w 1891586"/>
                <a:gd name="connsiteY294" fmla="*/ 1105014 h 1539659"/>
                <a:gd name="connsiteX295" fmla="*/ 906755 w 1891586"/>
                <a:gd name="connsiteY295" fmla="*/ 1098004 h 1539659"/>
                <a:gd name="connsiteX296" fmla="*/ 897992 w 1891586"/>
                <a:gd name="connsiteY296" fmla="*/ 1098004 h 1539659"/>
                <a:gd name="connsiteX297" fmla="*/ 1057478 w 1891586"/>
                <a:gd name="connsiteY297" fmla="*/ 1076973 h 1539659"/>
                <a:gd name="connsiteX298" fmla="*/ 1056602 w 1891586"/>
                <a:gd name="connsiteY298" fmla="*/ 1078725 h 1539659"/>
                <a:gd name="connsiteX299" fmla="*/ 1053973 w 1891586"/>
                <a:gd name="connsiteY299" fmla="*/ 1078725 h 1539659"/>
                <a:gd name="connsiteX300" fmla="*/ 1053973 w 1891586"/>
                <a:gd name="connsiteY300" fmla="*/ 1082231 h 1539659"/>
                <a:gd name="connsiteX301" fmla="*/ 1059231 w 1891586"/>
                <a:gd name="connsiteY301" fmla="*/ 1080478 h 1539659"/>
                <a:gd name="connsiteX302" fmla="*/ 1059231 w 1891586"/>
                <a:gd name="connsiteY302" fmla="*/ 1078725 h 1539659"/>
                <a:gd name="connsiteX303" fmla="*/ 1057478 w 1891586"/>
                <a:gd name="connsiteY303" fmla="*/ 1076973 h 1539659"/>
                <a:gd name="connsiteX304" fmla="*/ 703454 w 1891586"/>
                <a:gd name="connsiteY304" fmla="*/ 1066457 h 1539659"/>
                <a:gd name="connsiteX305" fmla="*/ 706959 w 1891586"/>
                <a:gd name="connsiteY305" fmla="*/ 1066457 h 1539659"/>
                <a:gd name="connsiteX306" fmla="*/ 699948 w 1891586"/>
                <a:gd name="connsiteY306" fmla="*/ 1069962 h 1539659"/>
                <a:gd name="connsiteX307" fmla="*/ 703454 w 1891586"/>
                <a:gd name="connsiteY307" fmla="*/ 1066457 h 1539659"/>
                <a:gd name="connsiteX308" fmla="*/ 1085520 w 1891586"/>
                <a:gd name="connsiteY308" fmla="*/ 1061199 h 1539659"/>
                <a:gd name="connsiteX309" fmla="*/ 1076757 w 1891586"/>
                <a:gd name="connsiteY309" fmla="*/ 1069962 h 1539659"/>
                <a:gd name="connsiteX310" fmla="*/ 1067994 w 1891586"/>
                <a:gd name="connsiteY310" fmla="*/ 1078725 h 1539659"/>
                <a:gd name="connsiteX311" fmla="*/ 1046963 w 1891586"/>
                <a:gd name="connsiteY311" fmla="*/ 1098004 h 1539659"/>
                <a:gd name="connsiteX312" fmla="*/ 1044334 w 1891586"/>
                <a:gd name="connsiteY312" fmla="*/ 1101509 h 1539659"/>
                <a:gd name="connsiteX313" fmla="*/ 1036447 w 1891586"/>
                <a:gd name="connsiteY313" fmla="*/ 1098004 h 1539659"/>
                <a:gd name="connsiteX314" fmla="*/ 1046963 w 1891586"/>
                <a:gd name="connsiteY314" fmla="*/ 1089241 h 1539659"/>
                <a:gd name="connsiteX315" fmla="*/ 1046963 w 1891586"/>
                <a:gd name="connsiteY315" fmla="*/ 1083983 h 1539659"/>
                <a:gd name="connsiteX316" fmla="*/ 1027684 w 1891586"/>
                <a:gd name="connsiteY316" fmla="*/ 1098004 h 1539659"/>
                <a:gd name="connsiteX317" fmla="*/ 1022426 w 1891586"/>
                <a:gd name="connsiteY317" fmla="*/ 1104138 h 1539659"/>
                <a:gd name="connsiteX318" fmla="*/ 1018921 w 1891586"/>
                <a:gd name="connsiteY318" fmla="*/ 1108519 h 1539659"/>
                <a:gd name="connsiteX319" fmla="*/ 1012787 w 1891586"/>
                <a:gd name="connsiteY319" fmla="*/ 1117282 h 1539659"/>
                <a:gd name="connsiteX320" fmla="*/ 1008406 w 1891586"/>
                <a:gd name="connsiteY320" fmla="*/ 1126045 h 1539659"/>
                <a:gd name="connsiteX321" fmla="*/ 1006653 w 1891586"/>
                <a:gd name="connsiteY321" fmla="*/ 1126922 h 1539659"/>
                <a:gd name="connsiteX322" fmla="*/ 1004901 w 1891586"/>
                <a:gd name="connsiteY322" fmla="*/ 1126045 h 1539659"/>
                <a:gd name="connsiteX323" fmla="*/ 1003148 w 1891586"/>
                <a:gd name="connsiteY323" fmla="*/ 1124293 h 1539659"/>
                <a:gd name="connsiteX324" fmla="*/ 1004901 w 1891586"/>
                <a:gd name="connsiteY324" fmla="*/ 1122540 h 1539659"/>
                <a:gd name="connsiteX325" fmla="*/ 1008406 w 1891586"/>
                <a:gd name="connsiteY325" fmla="*/ 1119035 h 1539659"/>
                <a:gd name="connsiteX326" fmla="*/ 999643 w 1891586"/>
                <a:gd name="connsiteY326" fmla="*/ 1119035 h 1539659"/>
                <a:gd name="connsiteX327" fmla="*/ 998766 w 1891586"/>
                <a:gd name="connsiteY327" fmla="*/ 1122540 h 1539659"/>
                <a:gd name="connsiteX328" fmla="*/ 997890 w 1891586"/>
                <a:gd name="connsiteY328" fmla="*/ 1126045 h 1539659"/>
                <a:gd name="connsiteX329" fmla="*/ 985622 w 1891586"/>
                <a:gd name="connsiteY329" fmla="*/ 1134808 h 1539659"/>
                <a:gd name="connsiteX330" fmla="*/ 969848 w 1891586"/>
                <a:gd name="connsiteY330" fmla="*/ 1147077 h 1539659"/>
                <a:gd name="connsiteX331" fmla="*/ 968096 w 1891586"/>
                <a:gd name="connsiteY331" fmla="*/ 1150582 h 1539659"/>
                <a:gd name="connsiteX332" fmla="*/ 961085 w 1891586"/>
                <a:gd name="connsiteY332" fmla="*/ 1154087 h 1539659"/>
                <a:gd name="connsiteX333" fmla="*/ 955828 w 1891586"/>
                <a:gd name="connsiteY333" fmla="*/ 1159345 h 1539659"/>
                <a:gd name="connsiteX334" fmla="*/ 942683 w 1891586"/>
                <a:gd name="connsiteY334" fmla="*/ 1167232 h 1539659"/>
                <a:gd name="connsiteX335" fmla="*/ 933044 w 1891586"/>
                <a:gd name="connsiteY335" fmla="*/ 1180376 h 1539659"/>
                <a:gd name="connsiteX336" fmla="*/ 933044 w 1891586"/>
                <a:gd name="connsiteY336" fmla="*/ 1182129 h 1539659"/>
                <a:gd name="connsiteX337" fmla="*/ 933044 w 1891586"/>
                <a:gd name="connsiteY337" fmla="*/ 1185634 h 1539659"/>
                <a:gd name="connsiteX338" fmla="*/ 947065 w 1891586"/>
                <a:gd name="connsiteY338" fmla="*/ 1173366 h 1539659"/>
                <a:gd name="connsiteX339" fmla="*/ 950570 w 1891586"/>
                <a:gd name="connsiteY339" fmla="*/ 1176871 h 1539659"/>
                <a:gd name="connsiteX340" fmla="*/ 954952 w 1891586"/>
                <a:gd name="connsiteY340" fmla="*/ 1174242 h 1539659"/>
                <a:gd name="connsiteX341" fmla="*/ 957580 w 1891586"/>
                <a:gd name="connsiteY341" fmla="*/ 1169861 h 1539659"/>
                <a:gd name="connsiteX342" fmla="*/ 962838 w 1891586"/>
                <a:gd name="connsiteY342" fmla="*/ 1173366 h 1539659"/>
                <a:gd name="connsiteX343" fmla="*/ 957580 w 1891586"/>
                <a:gd name="connsiteY343" fmla="*/ 1180376 h 1539659"/>
                <a:gd name="connsiteX344" fmla="*/ 961085 w 1891586"/>
                <a:gd name="connsiteY344" fmla="*/ 1183005 h 1539659"/>
                <a:gd name="connsiteX345" fmla="*/ 964590 w 1891586"/>
                <a:gd name="connsiteY345" fmla="*/ 1183881 h 1539659"/>
                <a:gd name="connsiteX346" fmla="*/ 954075 w 1891586"/>
                <a:gd name="connsiteY346" fmla="*/ 1197902 h 1539659"/>
                <a:gd name="connsiteX347" fmla="*/ 955828 w 1891586"/>
                <a:gd name="connsiteY347" fmla="*/ 1203160 h 1539659"/>
                <a:gd name="connsiteX348" fmla="*/ 957580 w 1891586"/>
                <a:gd name="connsiteY348" fmla="*/ 1204912 h 1539659"/>
                <a:gd name="connsiteX349" fmla="*/ 954952 w 1891586"/>
                <a:gd name="connsiteY349" fmla="*/ 1211047 h 1539659"/>
                <a:gd name="connsiteX350" fmla="*/ 950570 w 1891586"/>
                <a:gd name="connsiteY350" fmla="*/ 1217181 h 1539659"/>
                <a:gd name="connsiteX351" fmla="*/ 945312 w 1891586"/>
                <a:gd name="connsiteY351" fmla="*/ 1217181 h 1539659"/>
                <a:gd name="connsiteX352" fmla="*/ 950570 w 1891586"/>
                <a:gd name="connsiteY352" fmla="*/ 1224191 h 1539659"/>
                <a:gd name="connsiteX353" fmla="*/ 947065 w 1891586"/>
                <a:gd name="connsiteY353" fmla="*/ 1229449 h 1539659"/>
                <a:gd name="connsiteX354" fmla="*/ 945312 w 1891586"/>
                <a:gd name="connsiteY354" fmla="*/ 1225944 h 1539659"/>
                <a:gd name="connsiteX355" fmla="*/ 941807 w 1891586"/>
                <a:gd name="connsiteY355" fmla="*/ 1222438 h 1539659"/>
                <a:gd name="connsiteX356" fmla="*/ 931291 w 1891586"/>
                <a:gd name="connsiteY356" fmla="*/ 1222438 h 1539659"/>
                <a:gd name="connsiteX357" fmla="*/ 934796 w 1891586"/>
                <a:gd name="connsiteY357" fmla="*/ 1231202 h 1539659"/>
                <a:gd name="connsiteX358" fmla="*/ 938302 w 1891586"/>
                <a:gd name="connsiteY358" fmla="*/ 1232954 h 1539659"/>
                <a:gd name="connsiteX359" fmla="*/ 957580 w 1891586"/>
                <a:gd name="connsiteY359" fmla="*/ 1243470 h 1539659"/>
                <a:gd name="connsiteX360" fmla="*/ 978612 w 1891586"/>
                <a:gd name="connsiteY360" fmla="*/ 1260996 h 1539659"/>
                <a:gd name="connsiteX361" fmla="*/ 1008406 w 1891586"/>
                <a:gd name="connsiteY361" fmla="*/ 1278522 h 1539659"/>
                <a:gd name="connsiteX362" fmla="*/ 1011911 w 1891586"/>
                <a:gd name="connsiteY362" fmla="*/ 1278522 h 1539659"/>
                <a:gd name="connsiteX363" fmla="*/ 1008406 w 1891586"/>
                <a:gd name="connsiteY363" fmla="*/ 1275016 h 1539659"/>
                <a:gd name="connsiteX364" fmla="*/ 1006653 w 1891586"/>
                <a:gd name="connsiteY364" fmla="*/ 1269759 h 1539659"/>
                <a:gd name="connsiteX365" fmla="*/ 996137 w 1891586"/>
                <a:gd name="connsiteY365" fmla="*/ 1262748 h 1539659"/>
                <a:gd name="connsiteX366" fmla="*/ 987375 w 1891586"/>
                <a:gd name="connsiteY366" fmla="*/ 1255738 h 1539659"/>
                <a:gd name="connsiteX367" fmla="*/ 978612 w 1891586"/>
                <a:gd name="connsiteY367" fmla="*/ 1249604 h 1539659"/>
                <a:gd name="connsiteX368" fmla="*/ 971601 w 1891586"/>
                <a:gd name="connsiteY368" fmla="*/ 1239965 h 1539659"/>
                <a:gd name="connsiteX369" fmla="*/ 970725 w 1891586"/>
                <a:gd name="connsiteY369" fmla="*/ 1238212 h 1539659"/>
                <a:gd name="connsiteX370" fmla="*/ 969848 w 1891586"/>
                <a:gd name="connsiteY370" fmla="*/ 1236459 h 1539659"/>
                <a:gd name="connsiteX371" fmla="*/ 964590 w 1891586"/>
                <a:gd name="connsiteY371" fmla="*/ 1231202 h 1539659"/>
                <a:gd name="connsiteX372" fmla="*/ 969848 w 1891586"/>
                <a:gd name="connsiteY372" fmla="*/ 1234707 h 1539659"/>
                <a:gd name="connsiteX373" fmla="*/ 971601 w 1891586"/>
                <a:gd name="connsiteY373" fmla="*/ 1236459 h 1539659"/>
                <a:gd name="connsiteX374" fmla="*/ 973354 w 1891586"/>
                <a:gd name="connsiteY374" fmla="*/ 1236459 h 1539659"/>
                <a:gd name="connsiteX375" fmla="*/ 971601 w 1891586"/>
                <a:gd name="connsiteY375" fmla="*/ 1234707 h 1539659"/>
                <a:gd name="connsiteX376" fmla="*/ 969848 w 1891586"/>
                <a:gd name="connsiteY376" fmla="*/ 1234707 h 1539659"/>
                <a:gd name="connsiteX377" fmla="*/ 969848 w 1891586"/>
                <a:gd name="connsiteY377" fmla="*/ 1229449 h 1539659"/>
                <a:gd name="connsiteX378" fmla="*/ 968096 w 1891586"/>
                <a:gd name="connsiteY378" fmla="*/ 1227696 h 1539659"/>
                <a:gd name="connsiteX379" fmla="*/ 964590 w 1891586"/>
                <a:gd name="connsiteY379" fmla="*/ 1225944 h 1539659"/>
                <a:gd name="connsiteX380" fmla="*/ 969848 w 1891586"/>
                <a:gd name="connsiteY380" fmla="*/ 1227696 h 1539659"/>
                <a:gd name="connsiteX381" fmla="*/ 975106 w 1891586"/>
                <a:gd name="connsiteY381" fmla="*/ 1232954 h 1539659"/>
                <a:gd name="connsiteX382" fmla="*/ 982117 w 1891586"/>
                <a:gd name="connsiteY382" fmla="*/ 1232954 h 1539659"/>
                <a:gd name="connsiteX383" fmla="*/ 986498 w 1891586"/>
                <a:gd name="connsiteY383" fmla="*/ 1232078 h 1539659"/>
                <a:gd name="connsiteX384" fmla="*/ 992632 w 1891586"/>
                <a:gd name="connsiteY384" fmla="*/ 1236459 h 1539659"/>
                <a:gd name="connsiteX385" fmla="*/ 989127 w 1891586"/>
                <a:gd name="connsiteY385" fmla="*/ 1236459 h 1539659"/>
                <a:gd name="connsiteX386" fmla="*/ 983870 w 1891586"/>
                <a:gd name="connsiteY386" fmla="*/ 1236459 h 1539659"/>
                <a:gd name="connsiteX387" fmla="*/ 983870 w 1891586"/>
                <a:gd name="connsiteY387" fmla="*/ 1238212 h 1539659"/>
                <a:gd name="connsiteX388" fmla="*/ 985622 w 1891586"/>
                <a:gd name="connsiteY388" fmla="*/ 1239965 h 1539659"/>
                <a:gd name="connsiteX389" fmla="*/ 996137 w 1891586"/>
                <a:gd name="connsiteY389" fmla="*/ 1241717 h 1539659"/>
                <a:gd name="connsiteX390" fmla="*/ 996137 w 1891586"/>
                <a:gd name="connsiteY390" fmla="*/ 1245222 h 1539659"/>
                <a:gd name="connsiteX391" fmla="*/ 999643 w 1891586"/>
                <a:gd name="connsiteY391" fmla="*/ 1253985 h 1539659"/>
                <a:gd name="connsiteX392" fmla="*/ 1010158 w 1891586"/>
                <a:gd name="connsiteY392" fmla="*/ 1259243 h 1539659"/>
                <a:gd name="connsiteX393" fmla="*/ 1013664 w 1891586"/>
                <a:gd name="connsiteY393" fmla="*/ 1259243 h 1539659"/>
                <a:gd name="connsiteX394" fmla="*/ 996137 w 1891586"/>
                <a:gd name="connsiteY394" fmla="*/ 1245222 h 1539659"/>
                <a:gd name="connsiteX395" fmla="*/ 1011911 w 1891586"/>
                <a:gd name="connsiteY395" fmla="*/ 1252233 h 1539659"/>
                <a:gd name="connsiteX396" fmla="*/ 1018921 w 1891586"/>
                <a:gd name="connsiteY396" fmla="*/ 1255738 h 1539659"/>
                <a:gd name="connsiteX397" fmla="*/ 1018921 w 1891586"/>
                <a:gd name="connsiteY397" fmla="*/ 1252233 h 1539659"/>
                <a:gd name="connsiteX398" fmla="*/ 1031189 w 1891586"/>
                <a:gd name="connsiteY398" fmla="*/ 1257490 h 1539659"/>
                <a:gd name="connsiteX399" fmla="*/ 1082015 w 1891586"/>
                <a:gd name="connsiteY399" fmla="*/ 1269759 h 1539659"/>
                <a:gd name="connsiteX400" fmla="*/ 1085520 w 1891586"/>
                <a:gd name="connsiteY400" fmla="*/ 1268006 h 1539659"/>
                <a:gd name="connsiteX401" fmla="*/ 1080262 w 1891586"/>
                <a:gd name="connsiteY401" fmla="*/ 1264501 h 1539659"/>
                <a:gd name="connsiteX402" fmla="*/ 1078510 w 1891586"/>
                <a:gd name="connsiteY402" fmla="*/ 1260996 h 1539659"/>
                <a:gd name="connsiteX403" fmla="*/ 1085520 w 1891586"/>
                <a:gd name="connsiteY403" fmla="*/ 1259243 h 1539659"/>
                <a:gd name="connsiteX404" fmla="*/ 1089025 w 1891586"/>
                <a:gd name="connsiteY404" fmla="*/ 1245222 h 1539659"/>
                <a:gd name="connsiteX405" fmla="*/ 1088149 w 1891586"/>
                <a:gd name="connsiteY405" fmla="*/ 1223315 h 1539659"/>
                <a:gd name="connsiteX406" fmla="*/ 1089025 w 1891586"/>
                <a:gd name="connsiteY406" fmla="*/ 1206665 h 1539659"/>
                <a:gd name="connsiteX407" fmla="*/ 1092530 w 1891586"/>
                <a:gd name="connsiteY407" fmla="*/ 1189139 h 1539659"/>
                <a:gd name="connsiteX408" fmla="*/ 1092530 w 1891586"/>
                <a:gd name="connsiteY408" fmla="*/ 1185634 h 1539659"/>
                <a:gd name="connsiteX409" fmla="*/ 1094283 w 1891586"/>
                <a:gd name="connsiteY409" fmla="*/ 1161097 h 1539659"/>
                <a:gd name="connsiteX410" fmla="*/ 1096036 w 1891586"/>
                <a:gd name="connsiteY410" fmla="*/ 1159345 h 1539659"/>
                <a:gd name="connsiteX411" fmla="*/ 1098665 w 1891586"/>
                <a:gd name="connsiteY411" fmla="*/ 1173366 h 1539659"/>
                <a:gd name="connsiteX412" fmla="*/ 1099071 w 1891586"/>
                <a:gd name="connsiteY412" fmla="*/ 1182308 h 1539659"/>
                <a:gd name="connsiteX413" fmla="*/ 1099103 w 1891586"/>
                <a:gd name="connsiteY413" fmla="*/ 1179938 h 1539659"/>
                <a:gd name="connsiteX414" fmla="*/ 1099514 w 1891586"/>
                <a:gd name="connsiteY414" fmla="*/ 1096552 h 1539659"/>
                <a:gd name="connsiteX415" fmla="*/ 1099522 w 1891586"/>
                <a:gd name="connsiteY415" fmla="*/ 1085892 h 1539659"/>
                <a:gd name="connsiteX416" fmla="*/ 1098665 w 1891586"/>
                <a:gd name="connsiteY416" fmla="*/ 1092746 h 1539659"/>
                <a:gd name="connsiteX417" fmla="*/ 1097788 w 1891586"/>
                <a:gd name="connsiteY417" fmla="*/ 1098004 h 1539659"/>
                <a:gd name="connsiteX418" fmla="*/ 1096036 w 1891586"/>
                <a:gd name="connsiteY418" fmla="*/ 1105014 h 1539659"/>
                <a:gd name="connsiteX419" fmla="*/ 1091654 w 1891586"/>
                <a:gd name="connsiteY419" fmla="*/ 1081354 h 1539659"/>
                <a:gd name="connsiteX420" fmla="*/ 1090778 w 1891586"/>
                <a:gd name="connsiteY420" fmla="*/ 1061199 h 1539659"/>
                <a:gd name="connsiteX421" fmla="*/ 1085520 w 1891586"/>
                <a:gd name="connsiteY421" fmla="*/ 1061199 h 1539659"/>
                <a:gd name="connsiteX422" fmla="*/ 707914 w 1891586"/>
                <a:gd name="connsiteY422" fmla="*/ 1000018 h 1539659"/>
                <a:gd name="connsiteX423" fmla="*/ 699948 w 1891586"/>
                <a:gd name="connsiteY423" fmla="*/ 1001611 h 1539659"/>
                <a:gd name="connsiteX424" fmla="*/ 699072 w 1891586"/>
                <a:gd name="connsiteY424" fmla="*/ 1009498 h 1539659"/>
                <a:gd name="connsiteX425" fmla="*/ 694690 w 1891586"/>
                <a:gd name="connsiteY425" fmla="*/ 1013879 h 1539659"/>
                <a:gd name="connsiteX426" fmla="*/ 707835 w 1891586"/>
                <a:gd name="connsiteY426" fmla="*/ 1004240 h 1539659"/>
                <a:gd name="connsiteX427" fmla="*/ 709335 w 1891586"/>
                <a:gd name="connsiteY427" fmla="*/ 1002859 h 1539659"/>
                <a:gd name="connsiteX428" fmla="*/ 707914 w 1891586"/>
                <a:gd name="connsiteY428" fmla="*/ 1000018 h 1539659"/>
                <a:gd name="connsiteX429" fmla="*/ 950570 w 1891586"/>
                <a:gd name="connsiteY429" fmla="*/ 982332 h 1539659"/>
                <a:gd name="connsiteX430" fmla="*/ 926910 w 1891586"/>
                <a:gd name="connsiteY430" fmla="*/ 991972 h 1539659"/>
                <a:gd name="connsiteX431" fmla="*/ 901497 w 1891586"/>
                <a:gd name="connsiteY431" fmla="*/ 1005116 h 1539659"/>
                <a:gd name="connsiteX432" fmla="*/ 885724 w 1891586"/>
                <a:gd name="connsiteY432" fmla="*/ 1017384 h 1539659"/>
                <a:gd name="connsiteX433" fmla="*/ 880466 w 1891586"/>
                <a:gd name="connsiteY433" fmla="*/ 1024395 h 1539659"/>
                <a:gd name="connsiteX434" fmla="*/ 871703 w 1891586"/>
                <a:gd name="connsiteY434" fmla="*/ 1043673 h 1539659"/>
                <a:gd name="connsiteX435" fmla="*/ 866445 w 1891586"/>
                <a:gd name="connsiteY435" fmla="*/ 1045426 h 1539659"/>
                <a:gd name="connsiteX436" fmla="*/ 822630 w 1891586"/>
                <a:gd name="connsiteY436" fmla="*/ 1066457 h 1539659"/>
                <a:gd name="connsiteX437" fmla="*/ 818249 w 1891586"/>
                <a:gd name="connsiteY437" fmla="*/ 1067333 h 1539659"/>
                <a:gd name="connsiteX438" fmla="*/ 812114 w 1891586"/>
                <a:gd name="connsiteY438" fmla="*/ 1066457 h 1539659"/>
                <a:gd name="connsiteX439" fmla="*/ 798094 w 1891586"/>
                <a:gd name="connsiteY439" fmla="*/ 1062952 h 1539659"/>
                <a:gd name="connsiteX440" fmla="*/ 791083 w 1891586"/>
                <a:gd name="connsiteY440" fmla="*/ 1064704 h 1539659"/>
                <a:gd name="connsiteX441" fmla="*/ 770052 w 1891586"/>
                <a:gd name="connsiteY441" fmla="*/ 1057694 h 1539659"/>
                <a:gd name="connsiteX442" fmla="*/ 763042 w 1891586"/>
                <a:gd name="connsiteY442" fmla="*/ 1056818 h 1539659"/>
                <a:gd name="connsiteX443" fmla="*/ 756031 w 1891586"/>
                <a:gd name="connsiteY443" fmla="*/ 1057694 h 1539659"/>
                <a:gd name="connsiteX444" fmla="*/ 755155 w 1891586"/>
                <a:gd name="connsiteY444" fmla="*/ 1056818 h 1539659"/>
                <a:gd name="connsiteX445" fmla="*/ 754279 w 1891586"/>
                <a:gd name="connsiteY445" fmla="*/ 1055941 h 1539659"/>
                <a:gd name="connsiteX446" fmla="*/ 742010 w 1891586"/>
                <a:gd name="connsiteY446" fmla="*/ 1048055 h 1539659"/>
                <a:gd name="connsiteX447" fmla="*/ 729743 w 1891586"/>
                <a:gd name="connsiteY447" fmla="*/ 1036663 h 1539659"/>
                <a:gd name="connsiteX448" fmla="*/ 717474 w 1891586"/>
                <a:gd name="connsiteY448" fmla="*/ 1020890 h 1539659"/>
                <a:gd name="connsiteX449" fmla="*/ 713969 w 1891586"/>
                <a:gd name="connsiteY449" fmla="*/ 1019137 h 1539659"/>
                <a:gd name="connsiteX450" fmla="*/ 712085 w 1891586"/>
                <a:gd name="connsiteY450" fmla="*/ 1011601 h 1539659"/>
                <a:gd name="connsiteX451" fmla="*/ 708711 w 1891586"/>
                <a:gd name="connsiteY451" fmla="*/ 1017384 h 1539659"/>
                <a:gd name="connsiteX452" fmla="*/ 694690 w 1891586"/>
                <a:gd name="connsiteY452" fmla="*/ 1031405 h 1539659"/>
                <a:gd name="connsiteX453" fmla="*/ 693814 w 1891586"/>
                <a:gd name="connsiteY453" fmla="*/ 1031405 h 1539659"/>
                <a:gd name="connsiteX454" fmla="*/ 692938 w 1891586"/>
                <a:gd name="connsiteY454" fmla="*/ 1031405 h 1539659"/>
                <a:gd name="connsiteX455" fmla="*/ 679793 w 1891586"/>
                <a:gd name="connsiteY455" fmla="*/ 1049807 h 1539659"/>
                <a:gd name="connsiteX456" fmla="*/ 664896 w 1891586"/>
                <a:gd name="connsiteY456" fmla="*/ 1069962 h 1539659"/>
                <a:gd name="connsiteX457" fmla="*/ 659638 w 1891586"/>
                <a:gd name="connsiteY457" fmla="*/ 1075220 h 1539659"/>
                <a:gd name="connsiteX458" fmla="*/ 640360 w 1891586"/>
                <a:gd name="connsiteY458" fmla="*/ 1101509 h 1539659"/>
                <a:gd name="connsiteX459" fmla="*/ 645618 w 1891586"/>
                <a:gd name="connsiteY459" fmla="*/ 1105014 h 1539659"/>
                <a:gd name="connsiteX460" fmla="*/ 645618 w 1891586"/>
                <a:gd name="connsiteY460" fmla="*/ 1106767 h 1539659"/>
                <a:gd name="connsiteX461" fmla="*/ 649123 w 1891586"/>
                <a:gd name="connsiteY461" fmla="*/ 1103262 h 1539659"/>
                <a:gd name="connsiteX462" fmla="*/ 670154 w 1891586"/>
                <a:gd name="connsiteY462" fmla="*/ 1076973 h 1539659"/>
                <a:gd name="connsiteX463" fmla="*/ 675412 w 1891586"/>
                <a:gd name="connsiteY463" fmla="*/ 1076973 h 1539659"/>
                <a:gd name="connsiteX464" fmla="*/ 664896 w 1891586"/>
                <a:gd name="connsiteY464" fmla="*/ 1089241 h 1539659"/>
                <a:gd name="connsiteX465" fmla="*/ 663144 w 1891586"/>
                <a:gd name="connsiteY465" fmla="*/ 1096251 h 1539659"/>
                <a:gd name="connsiteX466" fmla="*/ 657886 w 1891586"/>
                <a:gd name="connsiteY466" fmla="*/ 1103262 h 1539659"/>
                <a:gd name="connsiteX467" fmla="*/ 658762 w 1891586"/>
                <a:gd name="connsiteY467" fmla="*/ 1106767 h 1539659"/>
                <a:gd name="connsiteX468" fmla="*/ 657886 w 1891586"/>
                <a:gd name="connsiteY468" fmla="*/ 1108519 h 1539659"/>
                <a:gd name="connsiteX469" fmla="*/ 653504 w 1891586"/>
                <a:gd name="connsiteY469" fmla="*/ 1111148 h 1539659"/>
                <a:gd name="connsiteX470" fmla="*/ 649123 w 1891586"/>
                <a:gd name="connsiteY470" fmla="*/ 1113777 h 1539659"/>
                <a:gd name="connsiteX471" fmla="*/ 650875 w 1891586"/>
                <a:gd name="connsiteY471" fmla="*/ 1119035 h 1539659"/>
                <a:gd name="connsiteX472" fmla="*/ 645618 w 1891586"/>
                <a:gd name="connsiteY472" fmla="*/ 1129551 h 1539659"/>
                <a:gd name="connsiteX473" fmla="*/ 643865 w 1891586"/>
                <a:gd name="connsiteY473" fmla="*/ 1122540 h 1539659"/>
                <a:gd name="connsiteX474" fmla="*/ 637731 w 1891586"/>
                <a:gd name="connsiteY474" fmla="*/ 1131303 h 1539659"/>
                <a:gd name="connsiteX475" fmla="*/ 633349 w 1891586"/>
                <a:gd name="connsiteY475" fmla="*/ 1141819 h 1539659"/>
                <a:gd name="connsiteX476" fmla="*/ 631597 w 1891586"/>
                <a:gd name="connsiteY476" fmla="*/ 1145324 h 1539659"/>
                <a:gd name="connsiteX477" fmla="*/ 628091 w 1891586"/>
                <a:gd name="connsiteY477" fmla="*/ 1147077 h 1539659"/>
                <a:gd name="connsiteX478" fmla="*/ 624586 w 1891586"/>
                <a:gd name="connsiteY478" fmla="*/ 1150582 h 1539659"/>
                <a:gd name="connsiteX479" fmla="*/ 621957 w 1891586"/>
                <a:gd name="connsiteY479" fmla="*/ 1151458 h 1539659"/>
                <a:gd name="connsiteX480" fmla="*/ 617576 w 1891586"/>
                <a:gd name="connsiteY480" fmla="*/ 1152334 h 1539659"/>
                <a:gd name="connsiteX481" fmla="*/ 615823 w 1891586"/>
                <a:gd name="connsiteY481" fmla="*/ 1157592 h 1539659"/>
                <a:gd name="connsiteX482" fmla="*/ 629844 w 1891586"/>
                <a:gd name="connsiteY482" fmla="*/ 1152334 h 1539659"/>
                <a:gd name="connsiteX483" fmla="*/ 638607 w 1891586"/>
                <a:gd name="connsiteY483" fmla="*/ 1147077 h 1539659"/>
                <a:gd name="connsiteX484" fmla="*/ 640360 w 1891586"/>
                <a:gd name="connsiteY484" fmla="*/ 1143571 h 1539659"/>
                <a:gd name="connsiteX485" fmla="*/ 649999 w 1891586"/>
                <a:gd name="connsiteY485" fmla="*/ 1139190 h 1539659"/>
                <a:gd name="connsiteX486" fmla="*/ 657886 w 1891586"/>
                <a:gd name="connsiteY486" fmla="*/ 1131303 h 1539659"/>
                <a:gd name="connsiteX487" fmla="*/ 664896 w 1891586"/>
                <a:gd name="connsiteY487" fmla="*/ 1119035 h 1539659"/>
                <a:gd name="connsiteX488" fmla="*/ 670154 w 1891586"/>
                <a:gd name="connsiteY488" fmla="*/ 1119035 h 1539659"/>
                <a:gd name="connsiteX489" fmla="*/ 664896 w 1891586"/>
                <a:gd name="connsiteY489" fmla="*/ 1129551 h 1539659"/>
                <a:gd name="connsiteX490" fmla="*/ 655257 w 1891586"/>
                <a:gd name="connsiteY490" fmla="*/ 1140066 h 1539659"/>
                <a:gd name="connsiteX491" fmla="*/ 653459 w 1891586"/>
                <a:gd name="connsiteY491" fmla="*/ 1142816 h 1539659"/>
                <a:gd name="connsiteX492" fmla="*/ 661391 w 1891586"/>
                <a:gd name="connsiteY492" fmla="*/ 1152334 h 1539659"/>
                <a:gd name="connsiteX493" fmla="*/ 663144 w 1891586"/>
                <a:gd name="connsiteY493" fmla="*/ 1154087 h 1539659"/>
                <a:gd name="connsiteX494" fmla="*/ 663144 w 1891586"/>
                <a:gd name="connsiteY494" fmla="*/ 1157592 h 1539659"/>
                <a:gd name="connsiteX495" fmla="*/ 664896 w 1891586"/>
                <a:gd name="connsiteY495" fmla="*/ 1157592 h 1539659"/>
                <a:gd name="connsiteX496" fmla="*/ 664896 w 1891586"/>
                <a:gd name="connsiteY496" fmla="*/ 1155840 h 1539659"/>
                <a:gd name="connsiteX497" fmla="*/ 664020 w 1891586"/>
                <a:gd name="connsiteY497" fmla="*/ 1154963 h 1539659"/>
                <a:gd name="connsiteX498" fmla="*/ 663144 w 1891586"/>
                <a:gd name="connsiteY498" fmla="*/ 1154087 h 1539659"/>
                <a:gd name="connsiteX499" fmla="*/ 662267 w 1891586"/>
                <a:gd name="connsiteY499" fmla="*/ 1147953 h 1539659"/>
                <a:gd name="connsiteX500" fmla="*/ 663144 w 1891586"/>
                <a:gd name="connsiteY500" fmla="*/ 1140066 h 1539659"/>
                <a:gd name="connsiteX501" fmla="*/ 665773 w 1891586"/>
                <a:gd name="connsiteY501" fmla="*/ 1141819 h 1539659"/>
                <a:gd name="connsiteX502" fmla="*/ 668402 w 1891586"/>
                <a:gd name="connsiteY502" fmla="*/ 1143571 h 1539659"/>
                <a:gd name="connsiteX503" fmla="*/ 671907 w 1891586"/>
                <a:gd name="connsiteY503" fmla="*/ 1147077 h 1539659"/>
                <a:gd name="connsiteX504" fmla="*/ 673659 w 1891586"/>
                <a:gd name="connsiteY504" fmla="*/ 1133056 h 1539659"/>
                <a:gd name="connsiteX505" fmla="*/ 677164 w 1891586"/>
                <a:gd name="connsiteY505" fmla="*/ 1123417 h 1539659"/>
                <a:gd name="connsiteX506" fmla="*/ 680669 w 1891586"/>
                <a:gd name="connsiteY506" fmla="*/ 1113777 h 1539659"/>
                <a:gd name="connsiteX507" fmla="*/ 684174 w 1891586"/>
                <a:gd name="connsiteY507" fmla="*/ 1117282 h 1539659"/>
                <a:gd name="connsiteX508" fmla="*/ 685927 w 1891586"/>
                <a:gd name="connsiteY508" fmla="*/ 1127798 h 1539659"/>
                <a:gd name="connsiteX509" fmla="*/ 698196 w 1891586"/>
                <a:gd name="connsiteY509" fmla="*/ 1164603 h 1539659"/>
                <a:gd name="connsiteX510" fmla="*/ 703454 w 1891586"/>
                <a:gd name="connsiteY510" fmla="*/ 1169861 h 1539659"/>
                <a:gd name="connsiteX511" fmla="*/ 712216 w 1891586"/>
                <a:gd name="connsiteY511" fmla="*/ 1176871 h 1539659"/>
                <a:gd name="connsiteX512" fmla="*/ 724485 w 1891586"/>
                <a:gd name="connsiteY512" fmla="*/ 1182129 h 1539659"/>
                <a:gd name="connsiteX513" fmla="*/ 729743 w 1891586"/>
                <a:gd name="connsiteY513" fmla="*/ 1185634 h 1539659"/>
                <a:gd name="connsiteX514" fmla="*/ 735000 w 1891586"/>
                <a:gd name="connsiteY514" fmla="*/ 1187386 h 1539659"/>
                <a:gd name="connsiteX515" fmla="*/ 743763 w 1891586"/>
                <a:gd name="connsiteY515" fmla="*/ 1186510 h 1539659"/>
                <a:gd name="connsiteX516" fmla="*/ 752526 w 1891586"/>
                <a:gd name="connsiteY516" fmla="*/ 1185634 h 1539659"/>
                <a:gd name="connsiteX517" fmla="*/ 754812 w 1891586"/>
                <a:gd name="connsiteY517" fmla="*/ 1184110 h 1539659"/>
                <a:gd name="connsiteX518" fmla="*/ 752088 w 1891586"/>
                <a:gd name="connsiteY518" fmla="*/ 1184319 h 1539659"/>
                <a:gd name="connsiteX519" fmla="*/ 745515 w 1891586"/>
                <a:gd name="connsiteY519" fmla="*/ 1182129 h 1539659"/>
                <a:gd name="connsiteX520" fmla="*/ 740258 w 1891586"/>
                <a:gd name="connsiteY520" fmla="*/ 1176871 h 1539659"/>
                <a:gd name="connsiteX521" fmla="*/ 761289 w 1891586"/>
                <a:gd name="connsiteY521" fmla="*/ 1168108 h 1539659"/>
                <a:gd name="connsiteX522" fmla="*/ 764795 w 1891586"/>
                <a:gd name="connsiteY522" fmla="*/ 1166355 h 1539659"/>
                <a:gd name="connsiteX523" fmla="*/ 778815 w 1891586"/>
                <a:gd name="connsiteY523" fmla="*/ 1155840 h 1539659"/>
                <a:gd name="connsiteX524" fmla="*/ 791083 w 1891586"/>
                <a:gd name="connsiteY524" fmla="*/ 1155840 h 1539659"/>
                <a:gd name="connsiteX525" fmla="*/ 796341 w 1891586"/>
                <a:gd name="connsiteY525" fmla="*/ 1163726 h 1539659"/>
                <a:gd name="connsiteX526" fmla="*/ 798094 w 1891586"/>
                <a:gd name="connsiteY526" fmla="*/ 1173366 h 1539659"/>
                <a:gd name="connsiteX527" fmla="*/ 787578 w 1891586"/>
                <a:gd name="connsiteY527" fmla="*/ 1183881 h 1539659"/>
                <a:gd name="connsiteX528" fmla="*/ 784073 w 1891586"/>
                <a:gd name="connsiteY528" fmla="*/ 1185634 h 1539659"/>
                <a:gd name="connsiteX529" fmla="*/ 773557 w 1891586"/>
                <a:gd name="connsiteY529" fmla="*/ 1194397 h 1539659"/>
                <a:gd name="connsiteX530" fmla="*/ 749021 w 1891586"/>
                <a:gd name="connsiteY530" fmla="*/ 1192644 h 1539659"/>
                <a:gd name="connsiteX531" fmla="*/ 745515 w 1891586"/>
                <a:gd name="connsiteY531" fmla="*/ 1197902 h 1539659"/>
                <a:gd name="connsiteX532" fmla="*/ 749021 w 1891586"/>
                <a:gd name="connsiteY532" fmla="*/ 1198778 h 1539659"/>
                <a:gd name="connsiteX533" fmla="*/ 750773 w 1891586"/>
                <a:gd name="connsiteY533" fmla="*/ 1201407 h 1539659"/>
                <a:gd name="connsiteX534" fmla="*/ 752526 w 1891586"/>
                <a:gd name="connsiteY534" fmla="*/ 1208418 h 1539659"/>
                <a:gd name="connsiteX535" fmla="*/ 759537 w 1891586"/>
                <a:gd name="connsiteY535" fmla="*/ 1207541 h 1539659"/>
                <a:gd name="connsiteX536" fmla="*/ 766547 w 1891586"/>
                <a:gd name="connsiteY536" fmla="*/ 1203160 h 1539659"/>
                <a:gd name="connsiteX537" fmla="*/ 766547 w 1891586"/>
                <a:gd name="connsiteY537" fmla="*/ 1204912 h 1539659"/>
                <a:gd name="connsiteX538" fmla="*/ 775310 w 1891586"/>
                <a:gd name="connsiteY538" fmla="*/ 1201407 h 1539659"/>
                <a:gd name="connsiteX539" fmla="*/ 787578 w 1891586"/>
                <a:gd name="connsiteY539" fmla="*/ 1192644 h 1539659"/>
                <a:gd name="connsiteX540" fmla="*/ 793712 w 1891586"/>
                <a:gd name="connsiteY540" fmla="*/ 1187386 h 1539659"/>
                <a:gd name="connsiteX541" fmla="*/ 798094 w 1891586"/>
                <a:gd name="connsiteY541" fmla="*/ 1183881 h 1539659"/>
                <a:gd name="connsiteX542" fmla="*/ 803351 w 1891586"/>
                <a:gd name="connsiteY542" fmla="*/ 1178623 h 1539659"/>
                <a:gd name="connsiteX543" fmla="*/ 805104 w 1891586"/>
                <a:gd name="connsiteY543" fmla="*/ 1174242 h 1539659"/>
                <a:gd name="connsiteX544" fmla="*/ 810362 w 1891586"/>
                <a:gd name="connsiteY544" fmla="*/ 1173366 h 1539659"/>
                <a:gd name="connsiteX545" fmla="*/ 808609 w 1891586"/>
                <a:gd name="connsiteY545" fmla="*/ 1180376 h 1539659"/>
                <a:gd name="connsiteX546" fmla="*/ 811238 w 1891586"/>
                <a:gd name="connsiteY546" fmla="*/ 1181252 h 1539659"/>
                <a:gd name="connsiteX547" fmla="*/ 812114 w 1891586"/>
                <a:gd name="connsiteY547" fmla="*/ 1178623 h 1539659"/>
                <a:gd name="connsiteX548" fmla="*/ 815620 w 1891586"/>
                <a:gd name="connsiteY548" fmla="*/ 1166355 h 1539659"/>
                <a:gd name="connsiteX549" fmla="*/ 806857 w 1891586"/>
                <a:gd name="connsiteY549" fmla="*/ 1166355 h 1539659"/>
                <a:gd name="connsiteX550" fmla="*/ 817372 w 1891586"/>
                <a:gd name="connsiteY550" fmla="*/ 1153211 h 1539659"/>
                <a:gd name="connsiteX551" fmla="*/ 829641 w 1891586"/>
                <a:gd name="connsiteY551" fmla="*/ 1145324 h 1539659"/>
                <a:gd name="connsiteX552" fmla="*/ 824383 w 1891586"/>
                <a:gd name="connsiteY552" fmla="*/ 1143571 h 1539659"/>
                <a:gd name="connsiteX553" fmla="*/ 822630 w 1891586"/>
                <a:gd name="connsiteY553" fmla="*/ 1138314 h 1539659"/>
                <a:gd name="connsiteX554" fmla="*/ 834898 w 1891586"/>
                <a:gd name="connsiteY554" fmla="*/ 1127798 h 1539659"/>
                <a:gd name="connsiteX555" fmla="*/ 840156 w 1891586"/>
                <a:gd name="connsiteY555" fmla="*/ 1122540 h 1539659"/>
                <a:gd name="connsiteX556" fmla="*/ 840156 w 1891586"/>
                <a:gd name="connsiteY556" fmla="*/ 1117282 h 1539659"/>
                <a:gd name="connsiteX557" fmla="*/ 831393 w 1891586"/>
                <a:gd name="connsiteY557" fmla="*/ 1120788 h 1539659"/>
                <a:gd name="connsiteX558" fmla="*/ 824383 w 1891586"/>
                <a:gd name="connsiteY558" fmla="*/ 1120788 h 1539659"/>
                <a:gd name="connsiteX559" fmla="*/ 829641 w 1891586"/>
                <a:gd name="connsiteY559" fmla="*/ 1112901 h 1539659"/>
                <a:gd name="connsiteX560" fmla="*/ 838403 w 1891586"/>
                <a:gd name="connsiteY560" fmla="*/ 1106767 h 1539659"/>
                <a:gd name="connsiteX561" fmla="*/ 855930 w 1891586"/>
                <a:gd name="connsiteY561" fmla="*/ 1094499 h 1539659"/>
                <a:gd name="connsiteX562" fmla="*/ 868198 w 1891586"/>
                <a:gd name="connsiteY562" fmla="*/ 1083983 h 1539659"/>
                <a:gd name="connsiteX563" fmla="*/ 903249 w 1891586"/>
                <a:gd name="connsiteY563" fmla="*/ 1045426 h 1539659"/>
                <a:gd name="connsiteX564" fmla="*/ 913765 w 1891586"/>
                <a:gd name="connsiteY564" fmla="*/ 1033158 h 1539659"/>
                <a:gd name="connsiteX565" fmla="*/ 926034 w 1891586"/>
                <a:gd name="connsiteY565" fmla="*/ 1019137 h 1539659"/>
                <a:gd name="connsiteX566" fmla="*/ 936549 w 1891586"/>
                <a:gd name="connsiteY566" fmla="*/ 1003363 h 1539659"/>
                <a:gd name="connsiteX567" fmla="*/ 948818 w 1891586"/>
                <a:gd name="connsiteY567" fmla="*/ 985837 h 1539659"/>
                <a:gd name="connsiteX568" fmla="*/ 948818 w 1891586"/>
                <a:gd name="connsiteY568" fmla="*/ 984085 h 1539659"/>
                <a:gd name="connsiteX569" fmla="*/ 950570 w 1891586"/>
                <a:gd name="connsiteY569" fmla="*/ 982332 h 1539659"/>
                <a:gd name="connsiteX570" fmla="*/ 1304595 w 1891586"/>
                <a:gd name="connsiteY570" fmla="*/ 915734 h 1539659"/>
                <a:gd name="connsiteX571" fmla="*/ 1304595 w 1891586"/>
                <a:gd name="connsiteY571" fmla="*/ 917486 h 1539659"/>
                <a:gd name="connsiteX572" fmla="*/ 1316863 w 1891586"/>
                <a:gd name="connsiteY572" fmla="*/ 917486 h 1539659"/>
                <a:gd name="connsiteX573" fmla="*/ 1322121 w 1891586"/>
                <a:gd name="connsiteY573" fmla="*/ 920991 h 1539659"/>
                <a:gd name="connsiteX574" fmla="*/ 1332637 w 1891586"/>
                <a:gd name="connsiteY574" fmla="*/ 926249 h 1539659"/>
                <a:gd name="connsiteX575" fmla="*/ 1360679 w 1891586"/>
                <a:gd name="connsiteY575" fmla="*/ 938517 h 1539659"/>
                <a:gd name="connsiteX576" fmla="*/ 1367689 w 1891586"/>
                <a:gd name="connsiteY576" fmla="*/ 938517 h 1539659"/>
                <a:gd name="connsiteX577" fmla="*/ 1360679 w 1891586"/>
                <a:gd name="connsiteY577" fmla="*/ 935012 h 1539659"/>
                <a:gd name="connsiteX578" fmla="*/ 1337894 w 1891586"/>
                <a:gd name="connsiteY578" fmla="*/ 924496 h 1539659"/>
                <a:gd name="connsiteX579" fmla="*/ 1316863 w 1891586"/>
                <a:gd name="connsiteY579" fmla="*/ 917486 h 1539659"/>
                <a:gd name="connsiteX580" fmla="*/ 1304595 w 1891586"/>
                <a:gd name="connsiteY580" fmla="*/ 915734 h 1539659"/>
                <a:gd name="connsiteX581" fmla="*/ 1360679 w 1891586"/>
                <a:gd name="connsiteY581" fmla="*/ 849135 h 1539659"/>
                <a:gd name="connsiteX582" fmla="*/ 1363307 w 1891586"/>
                <a:gd name="connsiteY582" fmla="*/ 850011 h 1539659"/>
                <a:gd name="connsiteX583" fmla="*/ 1364184 w 1891586"/>
                <a:gd name="connsiteY583" fmla="*/ 852640 h 1539659"/>
                <a:gd name="connsiteX584" fmla="*/ 1381710 w 1891586"/>
                <a:gd name="connsiteY584" fmla="*/ 849135 h 1539659"/>
                <a:gd name="connsiteX585" fmla="*/ 1360679 w 1891586"/>
                <a:gd name="connsiteY585" fmla="*/ 849135 h 1539659"/>
                <a:gd name="connsiteX586" fmla="*/ 1393978 w 1891586"/>
                <a:gd name="connsiteY586" fmla="*/ 845629 h 1539659"/>
                <a:gd name="connsiteX587" fmla="*/ 1407998 w 1891586"/>
                <a:gd name="connsiteY587" fmla="*/ 846506 h 1539659"/>
                <a:gd name="connsiteX588" fmla="*/ 1416762 w 1891586"/>
                <a:gd name="connsiteY588" fmla="*/ 845629 h 1539659"/>
                <a:gd name="connsiteX589" fmla="*/ 1393978 w 1891586"/>
                <a:gd name="connsiteY589" fmla="*/ 845629 h 1539659"/>
                <a:gd name="connsiteX590" fmla="*/ 1278306 w 1891586"/>
                <a:gd name="connsiteY590" fmla="*/ 843877 h 1539659"/>
                <a:gd name="connsiteX591" fmla="*/ 1273048 w 1891586"/>
                <a:gd name="connsiteY591" fmla="*/ 847382 h 1539659"/>
                <a:gd name="connsiteX592" fmla="*/ 1280059 w 1891586"/>
                <a:gd name="connsiteY592" fmla="*/ 847382 h 1539659"/>
                <a:gd name="connsiteX593" fmla="*/ 1285316 w 1891586"/>
                <a:gd name="connsiteY593" fmla="*/ 845629 h 1539659"/>
                <a:gd name="connsiteX594" fmla="*/ 1292327 w 1891586"/>
                <a:gd name="connsiteY594" fmla="*/ 843877 h 1539659"/>
                <a:gd name="connsiteX595" fmla="*/ 1288822 w 1891586"/>
                <a:gd name="connsiteY595" fmla="*/ 843877 h 1539659"/>
                <a:gd name="connsiteX596" fmla="*/ 1285316 w 1891586"/>
                <a:gd name="connsiteY596" fmla="*/ 845629 h 1539659"/>
                <a:gd name="connsiteX597" fmla="*/ 1278306 w 1891586"/>
                <a:gd name="connsiteY597" fmla="*/ 843877 h 1539659"/>
                <a:gd name="connsiteX598" fmla="*/ 426543 w 1891586"/>
                <a:gd name="connsiteY598" fmla="*/ 824598 h 1539659"/>
                <a:gd name="connsiteX599" fmla="*/ 417780 w 1891586"/>
                <a:gd name="connsiteY599" fmla="*/ 832485 h 1539659"/>
                <a:gd name="connsiteX600" fmla="*/ 423037 w 1891586"/>
                <a:gd name="connsiteY600" fmla="*/ 842124 h 1539659"/>
                <a:gd name="connsiteX601" fmla="*/ 424790 w 1891586"/>
                <a:gd name="connsiteY601" fmla="*/ 833361 h 1539659"/>
                <a:gd name="connsiteX602" fmla="*/ 426543 w 1891586"/>
                <a:gd name="connsiteY602" fmla="*/ 824598 h 1539659"/>
                <a:gd name="connsiteX603" fmla="*/ 428295 w 1891586"/>
                <a:gd name="connsiteY603" fmla="*/ 810577 h 1539659"/>
                <a:gd name="connsiteX604" fmla="*/ 421285 w 1891586"/>
                <a:gd name="connsiteY604" fmla="*/ 819340 h 1539659"/>
                <a:gd name="connsiteX605" fmla="*/ 425666 w 1891586"/>
                <a:gd name="connsiteY605" fmla="*/ 815835 h 1539659"/>
                <a:gd name="connsiteX606" fmla="*/ 428295 w 1891586"/>
                <a:gd name="connsiteY606" fmla="*/ 810577 h 1539659"/>
                <a:gd name="connsiteX607" fmla="*/ 1273048 w 1891586"/>
                <a:gd name="connsiteY607" fmla="*/ 787794 h 1539659"/>
                <a:gd name="connsiteX608" fmla="*/ 1252017 w 1891586"/>
                <a:gd name="connsiteY608" fmla="*/ 789546 h 1539659"/>
                <a:gd name="connsiteX609" fmla="*/ 1252017 w 1891586"/>
                <a:gd name="connsiteY609" fmla="*/ 793052 h 1539659"/>
                <a:gd name="connsiteX610" fmla="*/ 1273048 w 1891586"/>
                <a:gd name="connsiteY610" fmla="*/ 787794 h 1539659"/>
                <a:gd name="connsiteX611" fmla="*/ 807733 w 1891586"/>
                <a:gd name="connsiteY611" fmla="*/ 752742 h 1539659"/>
                <a:gd name="connsiteX612" fmla="*/ 810362 w 1891586"/>
                <a:gd name="connsiteY612" fmla="*/ 754494 h 1539659"/>
                <a:gd name="connsiteX613" fmla="*/ 813867 w 1891586"/>
                <a:gd name="connsiteY613" fmla="*/ 757999 h 1539659"/>
                <a:gd name="connsiteX614" fmla="*/ 808609 w 1891586"/>
                <a:gd name="connsiteY614" fmla="*/ 758876 h 1539659"/>
                <a:gd name="connsiteX615" fmla="*/ 803351 w 1891586"/>
                <a:gd name="connsiteY615" fmla="*/ 754494 h 1539659"/>
                <a:gd name="connsiteX616" fmla="*/ 807733 w 1891586"/>
                <a:gd name="connsiteY616" fmla="*/ 752742 h 1539659"/>
                <a:gd name="connsiteX617" fmla="*/ 1090778 w 1891586"/>
                <a:gd name="connsiteY617" fmla="*/ 698411 h 1539659"/>
                <a:gd name="connsiteX618" fmla="*/ 1076757 w 1891586"/>
                <a:gd name="connsiteY618" fmla="*/ 700164 h 1539659"/>
                <a:gd name="connsiteX619" fmla="*/ 1052221 w 1891586"/>
                <a:gd name="connsiteY619" fmla="*/ 710679 h 1539659"/>
                <a:gd name="connsiteX620" fmla="*/ 1037324 w 1891586"/>
                <a:gd name="connsiteY620" fmla="*/ 717690 h 1539659"/>
                <a:gd name="connsiteX621" fmla="*/ 1017169 w 1891586"/>
                <a:gd name="connsiteY621" fmla="*/ 722948 h 1539659"/>
                <a:gd name="connsiteX622" fmla="*/ 1015416 w 1891586"/>
                <a:gd name="connsiteY622" fmla="*/ 722948 h 1539659"/>
                <a:gd name="connsiteX623" fmla="*/ 968096 w 1891586"/>
                <a:gd name="connsiteY623" fmla="*/ 743979 h 1539659"/>
                <a:gd name="connsiteX624" fmla="*/ 961085 w 1891586"/>
                <a:gd name="connsiteY624" fmla="*/ 745731 h 1539659"/>
                <a:gd name="connsiteX625" fmla="*/ 931291 w 1891586"/>
                <a:gd name="connsiteY625" fmla="*/ 756247 h 1539659"/>
                <a:gd name="connsiteX626" fmla="*/ 926034 w 1891586"/>
                <a:gd name="connsiteY626" fmla="*/ 757999 h 1539659"/>
                <a:gd name="connsiteX627" fmla="*/ 892734 w 1891586"/>
                <a:gd name="connsiteY627" fmla="*/ 772020 h 1539659"/>
                <a:gd name="connsiteX628" fmla="*/ 859435 w 1891586"/>
                <a:gd name="connsiteY628" fmla="*/ 787794 h 1539659"/>
                <a:gd name="connsiteX629" fmla="*/ 853301 w 1891586"/>
                <a:gd name="connsiteY629" fmla="*/ 787794 h 1539659"/>
                <a:gd name="connsiteX630" fmla="*/ 847166 w 1891586"/>
                <a:gd name="connsiteY630" fmla="*/ 787794 h 1539659"/>
                <a:gd name="connsiteX631" fmla="*/ 838403 w 1891586"/>
                <a:gd name="connsiteY631" fmla="*/ 775526 h 1539659"/>
                <a:gd name="connsiteX632" fmla="*/ 829641 w 1891586"/>
                <a:gd name="connsiteY632" fmla="*/ 780783 h 1539659"/>
                <a:gd name="connsiteX633" fmla="*/ 811676 w 1891586"/>
                <a:gd name="connsiteY633" fmla="*/ 793052 h 1539659"/>
                <a:gd name="connsiteX634" fmla="*/ 796990 w 1891586"/>
                <a:gd name="connsiteY634" fmla="*/ 808080 h 1539659"/>
                <a:gd name="connsiteX635" fmla="*/ 794589 w 1891586"/>
                <a:gd name="connsiteY635" fmla="*/ 814083 h 1539659"/>
                <a:gd name="connsiteX636" fmla="*/ 793712 w 1891586"/>
                <a:gd name="connsiteY636" fmla="*/ 815397 h 1539659"/>
                <a:gd name="connsiteX637" fmla="*/ 792836 w 1891586"/>
                <a:gd name="connsiteY637" fmla="*/ 816712 h 1539659"/>
                <a:gd name="connsiteX638" fmla="*/ 792836 w 1891586"/>
                <a:gd name="connsiteY638" fmla="*/ 819340 h 1539659"/>
                <a:gd name="connsiteX639" fmla="*/ 815620 w 1891586"/>
                <a:gd name="connsiteY639" fmla="*/ 817588 h 1539659"/>
                <a:gd name="connsiteX640" fmla="*/ 868198 w 1891586"/>
                <a:gd name="connsiteY640" fmla="*/ 805320 h 1539659"/>
                <a:gd name="connsiteX641" fmla="*/ 920776 w 1891586"/>
                <a:gd name="connsiteY641" fmla="*/ 787794 h 1539659"/>
                <a:gd name="connsiteX642" fmla="*/ 924281 w 1891586"/>
                <a:gd name="connsiteY642" fmla="*/ 787794 h 1539659"/>
                <a:gd name="connsiteX643" fmla="*/ 934796 w 1891586"/>
                <a:gd name="connsiteY643" fmla="*/ 787794 h 1539659"/>
                <a:gd name="connsiteX644" fmla="*/ 945312 w 1891586"/>
                <a:gd name="connsiteY644" fmla="*/ 786041 h 1539659"/>
                <a:gd name="connsiteX645" fmla="*/ 957580 w 1891586"/>
                <a:gd name="connsiteY645" fmla="*/ 784289 h 1539659"/>
                <a:gd name="connsiteX646" fmla="*/ 976859 w 1891586"/>
                <a:gd name="connsiteY646" fmla="*/ 777278 h 1539659"/>
                <a:gd name="connsiteX647" fmla="*/ 996137 w 1891586"/>
                <a:gd name="connsiteY647" fmla="*/ 773773 h 1539659"/>
                <a:gd name="connsiteX648" fmla="*/ 1060984 w 1891586"/>
                <a:gd name="connsiteY648" fmla="*/ 752742 h 1539659"/>
                <a:gd name="connsiteX649" fmla="*/ 1090778 w 1891586"/>
                <a:gd name="connsiteY649" fmla="*/ 743979 h 1539659"/>
                <a:gd name="connsiteX650" fmla="*/ 1090778 w 1891586"/>
                <a:gd name="connsiteY650" fmla="*/ 740473 h 1539659"/>
                <a:gd name="connsiteX651" fmla="*/ 1091654 w 1891586"/>
                <a:gd name="connsiteY651" fmla="*/ 722948 h 1539659"/>
                <a:gd name="connsiteX652" fmla="*/ 1090778 w 1891586"/>
                <a:gd name="connsiteY652" fmla="*/ 698411 h 1539659"/>
                <a:gd name="connsiteX653" fmla="*/ 1271296 w 1891586"/>
                <a:gd name="connsiteY653" fmla="*/ 661607 h 1539659"/>
                <a:gd name="connsiteX654" fmla="*/ 1271671 w 1891586"/>
                <a:gd name="connsiteY654" fmla="*/ 664235 h 1539659"/>
                <a:gd name="connsiteX655" fmla="*/ 1271296 w 1891586"/>
                <a:gd name="connsiteY655" fmla="*/ 666864 h 1539659"/>
                <a:gd name="connsiteX656" fmla="*/ 1271296 w 1891586"/>
                <a:gd name="connsiteY656" fmla="*/ 661607 h 1539659"/>
                <a:gd name="connsiteX657" fmla="*/ 1273048 w 1891586"/>
                <a:gd name="connsiteY657" fmla="*/ 654596 h 1539659"/>
                <a:gd name="connsiteX658" fmla="*/ 1271296 w 1891586"/>
                <a:gd name="connsiteY658" fmla="*/ 658978 h 1539659"/>
                <a:gd name="connsiteX659" fmla="*/ 1269543 w 1891586"/>
                <a:gd name="connsiteY659" fmla="*/ 663359 h 1539659"/>
                <a:gd name="connsiteX660" fmla="*/ 1266038 w 1891586"/>
                <a:gd name="connsiteY660" fmla="*/ 661607 h 1539659"/>
                <a:gd name="connsiteX661" fmla="*/ 1264286 w 1891586"/>
                <a:gd name="connsiteY661" fmla="*/ 663359 h 1539659"/>
                <a:gd name="connsiteX662" fmla="*/ 1260780 w 1891586"/>
                <a:gd name="connsiteY662" fmla="*/ 666864 h 1539659"/>
                <a:gd name="connsiteX663" fmla="*/ 1255522 w 1891586"/>
                <a:gd name="connsiteY663" fmla="*/ 673875 h 1539659"/>
                <a:gd name="connsiteX664" fmla="*/ 1260780 w 1891586"/>
                <a:gd name="connsiteY664" fmla="*/ 694906 h 1539659"/>
                <a:gd name="connsiteX665" fmla="*/ 1262533 w 1891586"/>
                <a:gd name="connsiteY665" fmla="*/ 693153 h 1539659"/>
                <a:gd name="connsiteX666" fmla="*/ 1264286 w 1891586"/>
                <a:gd name="connsiteY666" fmla="*/ 691401 h 1539659"/>
                <a:gd name="connsiteX667" fmla="*/ 1267791 w 1891586"/>
                <a:gd name="connsiteY667" fmla="*/ 698411 h 1539659"/>
                <a:gd name="connsiteX668" fmla="*/ 1273048 w 1891586"/>
                <a:gd name="connsiteY668" fmla="*/ 693153 h 1539659"/>
                <a:gd name="connsiteX669" fmla="*/ 1273048 w 1891586"/>
                <a:gd name="connsiteY669" fmla="*/ 701916 h 1539659"/>
                <a:gd name="connsiteX670" fmla="*/ 1278306 w 1891586"/>
                <a:gd name="connsiteY670" fmla="*/ 701916 h 1539659"/>
                <a:gd name="connsiteX671" fmla="*/ 1274801 w 1891586"/>
                <a:gd name="connsiteY671" fmla="*/ 691401 h 1539659"/>
                <a:gd name="connsiteX672" fmla="*/ 1270419 w 1891586"/>
                <a:gd name="connsiteY672" fmla="*/ 687019 h 1539659"/>
                <a:gd name="connsiteX673" fmla="*/ 1269543 w 1891586"/>
                <a:gd name="connsiteY673" fmla="*/ 680885 h 1539659"/>
                <a:gd name="connsiteX674" fmla="*/ 1272172 w 1891586"/>
                <a:gd name="connsiteY674" fmla="*/ 682638 h 1539659"/>
                <a:gd name="connsiteX675" fmla="*/ 1274801 w 1891586"/>
                <a:gd name="connsiteY675" fmla="*/ 684390 h 1539659"/>
                <a:gd name="connsiteX676" fmla="*/ 1273048 w 1891586"/>
                <a:gd name="connsiteY676" fmla="*/ 675627 h 1539659"/>
                <a:gd name="connsiteX677" fmla="*/ 1273048 w 1891586"/>
                <a:gd name="connsiteY677" fmla="*/ 673875 h 1539659"/>
                <a:gd name="connsiteX678" fmla="*/ 1271671 w 1891586"/>
                <a:gd name="connsiteY678" fmla="*/ 664235 h 1539659"/>
                <a:gd name="connsiteX679" fmla="*/ 1273048 w 1891586"/>
                <a:gd name="connsiteY679" fmla="*/ 654596 h 1539659"/>
                <a:gd name="connsiteX680" fmla="*/ 1556093 w 1891586"/>
                <a:gd name="connsiteY680" fmla="*/ 637946 h 1539659"/>
                <a:gd name="connsiteX681" fmla="*/ 1553464 w 1891586"/>
                <a:gd name="connsiteY681" fmla="*/ 638823 h 1539659"/>
                <a:gd name="connsiteX682" fmla="*/ 1558722 w 1891586"/>
                <a:gd name="connsiteY682" fmla="*/ 645833 h 1539659"/>
                <a:gd name="connsiteX683" fmla="*/ 1558722 w 1891586"/>
                <a:gd name="connsiteY683" fmla="*/ 644080 h 1539659"/>
                <a:gd name="connsiteX684" fmla="*/ 1556969 w 1891586"/>
                <a:gd name="connsiteY684" fmla="*/ 640575 h 1539659"/>
                <a:gd name="connsiteX685" fmla="*/ 1556093 w 1891586"/>
                <a:gd name="connsiteY685" fmla="*/ 637946 h 1539659"/>
                <a:gd name="connsiteX686" fmla="*/ 815620 w 1891586"/>
                <a:gd name="connsiteY686" fmla="*/ 623049 h 1539659"/>
                <a:gd name="connsiteX687" fmla="*/ 813867 w 1891586"/>
                <a:gd name="connsiteY687" fmla="*/ 626554 h 1539659"/>
                <a:gd name="connsiteX688" fmla="*/ 815620 w 1891586"/>
                <a:gd name="connsiteY688" fmla="*/ 627431 h 1539659"/>
                <a:gd name="connsiteX689" fmla="*/ 817372 w 1891586"/>
                <a:gd name="connsiteY689" fmla="*/ 628307 h 1539659"/>
                <a:gd name="connsiteX690" fmla="*/ 817372 w 1891586"/>
                <a:gd name="connsiteY690" fmla="*/ 627431 h 1539659"/>
                <a:gd name="connsiteX691" fmla="*/ 819125 w 1891586"/>
                <a:gd name="connsiteY691" fmla="*/ 626554 h 1539659"/>
                <a:gd name="connsiteX692" fmla="*/ 815620 w 1891586"/>
                <a:gd name="connsiteY692" fmla="*/ 623049 h 1539659"/>
                <a:gd name="connsiteX693" fmla="*/ 987375 w 1891586"/>
                <a:gd name="connsiteY693" fmla="*/ 609028 h 1539659"/>
                <a:gd name="connsiteX694" fmla="*/ 987375 w 1891586"/>
                <a:gd name="connsiteY694" fmla="*/ 621297 h 1539659"/>
                <a:gd name="connsiteX695" fmla="*/ 992632 w 1891586"/>
                <a:gd name="connsiteY695" fmla="*/ 621297 h 1539659"/>
                <a:gd name="connsiteX696" fmla="*/ 987375 w 1891586"/>
                <a:gd name="connsiteY696" fmla="*/ 609028 h 1539659"/>
                <a:gd name="connsiteX697" fmla="*/ 1497381 w 1891586"/>
                <a:gd name="connsiteY697" fmla="*/ 596760 h 1539659"/>
                <a:gd name="connsiteX698" fmla="*/ 1499134 w 1891586"/>
                <a:gd name="connsiteY698" fmla="*/ 600266 h 1539659"/>
                <a:gd name="connsiteX699" fmla="*/ 1502639 w 1891586"/>
                <a:gd name="connsiteY699" fmla="*/ 603771 h 1539659"/>
                <a:gd name="connsiteX700" fmla="*/ 1500886 w 1891586"/>
                <a:gd name="connsiteY700" fmla="*/ 596760 h 1539659"/>
                <a:gd name="connsiteX701" fmla="*/ 1497381 w 1891586"/>
                <a:gd name="connsiteY701" fmla="*/ 596760 h 1539659"/>
                <a:gd name="connsiteX702" fmla="*/ 1488618 w 1891586"/>
                <a:gd name="connsiteY702" fmla="*/ 582739 h 1539659"/>
                <a:gd name="connsiteX703" fmla="*/ 1489494 w 1891586"/>
                <a:gd name="connsiteY703" fmla="*/ 583616 h 1539659"/>
                <a:gd name="connsiteX704" fmla="*/ 1490371 w 1891586"/>
                <a:gd name="connsiteY704" fmla="*/ 584492 h 1539659"/>
                <a:gd name="connsiteX705" fmla="*/ 1492123 w 1891586"/>
                <a:gd name="connsiteY705" fmla="*/ 584492 h 1539659"/>
                <a:gd name="connsiteX706" fmla="*/ 1492123 w 1891586"/>
                <a:gd name="connsiteY706" fmla="*/ 582739 h 1539659"/>
                <a:gd name="connsiteX707" fmla="*/ 1488618 w 1891586"/>
                <a:gd name="connsiteY707" fmla="*/ 582739 h 1539659"/>
                <a:gd name="connsiteX708" fmla="*/ 1402740 w 1891586"/>
                <a:gd name="connsiteY708" fmla="*/ 580987 h 1539659"/>
                <a:gd name="connsiteX709" fmla="*/ 1395730 w 1891586"/>
                <a:gd name="connsiteY709" fmla="*/ 584492 h 1539659"/>
                <a:gd name="connsiteX710" fmla="*/ 1397483 w 1891586"/>
                <a:gd name="connsiteY710" fmla="*/ 589750 h 1539659"/>
                <a:gd name="connsiteX711" fmla="*/ 1401864 w 1891586"/>
                <a:gd name="connsiteY711" fmla="*/ 587121 h 1539659"/>
                <a:gd name="connsiteX712" fmla="*/ 1402740 w 1891586"/>
                <a:gd name="connsiteY712" fmla="*/ 580987 h 1539659"/>
                <a:gd name="connsiteX713" fmla="*/ 1465834 w 1891586"/>
                <a:gd name="connsiteY713" fmla="*/ 579234 h 1539659"/>
                <a:gd name="connsiteX714" fmla="*/ 1465834 w 1891586"/>
                <a:gd name="connsiteY714" fmla="*/ 582739 h 1539659"/>
                <a:gd name="connsiteX715" fmla="*/ 1467587 w 1891586"/>
                <a:gd name="connsiteY715" fmla="*/ 589750 h 1539659"/>
                <a:gd name="connsiteX716" fmla="*/ 1469339 w 1891586"/>
                <a:gd name="connsiteY716" fmla="*/ 596760 h 1539659"/>
                <a:gd name="connsiteX717" fmla="*/ 1467587 w 1891586"/>
                <a:gd name="connsiteY717" fmla="*/ 605523 h 1539659"/>
                <a:gd name="connsiteX718" fmla="*/ 1469339 w 1891586"/>
                <a:gd name="connsiteY718" fmla="*/ 617791 h 1539659"/>
                <a:gd name="connsiteX719" fmla="*/ 1471092 w 1891586"/>
                <a:gd name="connsiteY719" fmla="*/ 630060 h 1539659"/>
                <a:gd name="connsiteX720" fmla="*/ 1472845 w 1891586"/>
                <a:gd name="connsiteY720" fmla="*/ 633565 h 1539659"/>
                <a:gd name="connsiteX721" fmla="*/ 1471092 w 1891586"/>
                <a:gd name="connsiteY721" fmla="*/ 623049 h 1539659"/>
                <a:gd name="connsiteX722" fmla="*/ 1472845 w 1891586"/>
                <a:gd name="connsiteY722" fmla="*/ 621297 h 1539659"/>
                <a:gd name="connsiteX723" fmla="*/ 1474597 w 1891586"/>
                <a:gd name="connsiteY723" fmla="*/ 621297 h 1539659"/>
                <a:gd name="connsiteX724" fmla="*/ 1474597 w 1891586"/>
                <a:gd name="connsiteY724" fmla="*/ 626554 h 1539659"/>
                <a:gd name="connsiteX725" fmla="*/ 1478103 w 1891586"/>
                <a:gd name="connsiteY725" fmla="*/ 636194 h 1539659"/>
                <a:gd name="connsiteX726" fmla="*/ 1486866 w 1891586"/>
                <a:gd name="connsiteY726" fmla="*/ 640575 h 1539659"/>
                <a:gd name="connsiteX727" fmla="*/ 1488618 w 1891586"/>
                <a:gd name="connsiteY727" fmla="*/ 637070 h 1539659"/>
                <a:gd name="connsiteX728" fmla="*/ 1489494 w 1891586"/>
                <a:gd name="connsiteY728" fmla="*/ 637946 h 1539659"/>
                <a:gd name="connsiteX729" fmla="*/ 1490371 w 1891586"/>
                <a:gd name="connsiteY729" fmla="*/ 638823 h 1539659"/>
                <a:gd name="connsiteX730" fmla="*/ 1502639 w 1891586"/>
                <a:gd name="connsiteY730" fmla="*/ 647586 h 1539659"/>
                <a:gd name="connsiteX731" fmla="*/ 1509649 w 1891586"/>
                <a:gd name="connsiteY731" fmla="*/ 651091 h 1539659"/>
                <a:gd name="connsiteX732" fmla="*/ 1515784 w 1891586"/>
                <a:gd name="connsiteY732" fmla="*/ 651967 h 1539659"/>
                <a:gd name="connsiteX733" fmla="*/ 1520165 w 1891586"/>
                <a:gd name="connsiteY733" fmla="*/ 647586 h 1539659"/>
                <a:gd name="connsiteX734" fmla="*/ 1516660 w 1891586"/>
                <a:gd name="connsiteY734" fmla="*/ 640575 h 1539659"/>
                <a:gd name="connsiteX735" fmla="*/ 1507897 w 1891586"/>
                <a:gd name="connsiteY735" fmla="*/ 628307 h 1539659"/>
                <a:gd name="connsiteX736" fmla="*/ 1485113 w 1891586"/>
                <a:gd name="connsiteY736" fmla="*/ 607276 h 1539659"/>
                <a:gd name="connsiteX737" fmla="*/ 1481608 w 1891586"/>
                <a:gd name="connsiteY737" fmla="*/ 593255 h 1539659"/>
                <a:gd name="connsiteX738" fmla="*/ 1483361 w 1891586"/>
                <a:gd name="connsiteY738" fmla="*/ 589750 h 1539659"/>
                <a:gd name="connsiteX739" fmla="*/ 1478103 w 1891586"/>
                <a:gd name="connsiteY739" fmla="*/ 586245 h 1539659"/>
                <a:gd name="connsiteX740" fmla="*/ 1476350 w 1891586"/>
                <a:gd name="connsiteY740" fmla="*/ 591502 h 1539659"/>
                <a:gd name="connsiteX741" fmla="*/ 1471092 w 1891586"/>
                <a:gd name="connsiteY741" fmla="*/ 586245 h 1539659"/>
                <a:gd name="connsiteX742" fmla="*/ 1472845 w 1891586"/>
                <a:gd name="connsiteY742" fmla="*/ 582739 h 1539659"/>
                <a:gd name="connsiteX743" fmla="*/ 1471092 w 1891586"/>
                <a:gd name="connsiteY743" fmla="*/ 579234 h 1539659"/>
                <a:gd name="connsiteX744" fmla="*/ 1465834 w 1891586"/>
                <a:gd name="connsiteY744" fmla="*/ 579234 h 1539659"/>
                <a:gd name="connsiteX745" fmla="*/ 1480356 w 1891586"/>
                <a:gd name="connsiteY745" fmla="*/ 562960 h 1539659"/>
                <a:gd name="connsiteX746" fmla="*/ 1481608 w 1891586"/>
                <a:gd name="connsiteY746" fmla="*/ 566090 h 1539659"/>
                <a:gd name="connsiteX747" fmla="*/ 1483361 w 1891586"/>
                <a:gd name="connsiteY747" fmla="*/ 570471 h 1539659"/>
                <a:gd name="connsiteX748" fmla="*/ 1483361 w 1891586"/>
                <a:gd name="connsiteY748" fmla="*/ 563899 h 1539659"/>
                <a:gd name="connsiteX749" fmla="*/ 1480356 w 1891586"/>
                <a:gd name="connsiteY749" fmla="*/ 562960 h 1539659"/>
                <a:gd name="connsiteX750" fmla="*/ 687680 w 1891586"/>
                <a:gd name="connsiteY750" fmla="*/ 535419 h 1539659"/>
                <a:gd name="connsiteX751" fmla="*/ 673659 w 1891586"/>
                <a:gd name="connsiteY751" fmla="*/ 547687 h 1539659"/>
                <a:gd name="connsiteX752" fmla="*/ 680669 w 1891586"/>
                <a:gd name="connsiteY752" fmla="*/ 549440 h 1539659"/>
                <a:gd name="connsiteX753" fmla="*/ 687680 w 1891586"/>
                <a:gd name="connsiteY753" fmla="*/ 535419 h 1539659"/>
                <a:gd name="connsiteX754" fmla="*/ 1085520 w 1891586"/>
                <a:gd name="connsiteY754" fmla="*/ 507378 h 1539659"/>
                <a:gd name="connsiteX755" fmla="*/ 1060984 w 1891586"/>
                <a:gd name="connsiteY755" fmla="*/ 524904 h 1539659"/>
                <a:gd name="connsiteX756" fmla="*/ 1047839 w 1891586"/>
                <a:gd name="connsiteY756" fmla="*/ 537172 h 1539659"/>
                <a:gd name="connsiteX757" fmla="*/ 1031189 w 1891586"/>
                <a:gd name="connsiteY757" fmla="*/ 547687 h 1539659"/>
                <a:gd name="connsiteX758" fmla="*/ 1031189 w 1891586"/>
                <a:gd name="connsiteY758" fmla="*/ 549440 h 1539659"/>
                <a:gd name="connsiteX759" fmla="*/ 1011911 w 1891586"/>
                <a:gd name="connsiteY759" fmla="*/ 563461 h 1539659"/>
                <a:gd name="connsiteX760" fmla="*/ 1013664 w 1891586"/>
                <a:gd name="connsiteY760" fmla="*/ 587997 h 1539659"/>
                <a:gd name="connsiteX761" fmla="*/ 1022426 w 1891586"/>
                <a:gd name="connsiteY761" fmla="*/ 603771 h 1539659"/>
                <a:gd name="connsiteX762" fmla="*/ 1028560 w 1891586"/>
                <a:gd name="connsiteY762" fmla="*/ 602894 h 1539659"/>
                <a:gd name="connsiteX763" fmla="*/ 1032942 w 1891586"/>
                <a:gd name="connsiteY763" fmla="*/ 602018 h 1539659"/>
                <a:gd name="connsiteX764" fmla="*/ 1043458 w 1891586"/>
                <a:gd name="connsiteY764" fmla="*/ 595008 h 1539659"/>
                <a:gd name="connsiteX765" fmla="*/ 1083768 w 1891586"/>
                <a:gd name="connsiteY765" fmla="*/ 573976 h 1539659"/>
                <a:gd name="connsiteX766" fmla="*/ 1090778 w 1891586"/>
                <a:gd name="connsiteY766" fmla="*/ 563461 h 1539659"/>
                <a:gd name="connsiteX767" fmla="*/ 1090778 w 1891586"/>
                <a:gd name="connsiteY767" fmla="*/ 551193 h 1539659"/>
                <a:gd name="connsiteX768" fmla="*/ 1089025 w 1891586"/>
                <a:gd name="connsiteY768" fmla="*/ 519646 h 1539659"/>
                <a:gd name="connsiteX769" fmla="*/ 1088149 w 1891586"/>
                <a:gd name="connsiteY769" fmla="*/ 513512 h 1539659"/>
                <a:gd name="connsiteX770" fmla="*/ 1085520 w 1891586"/>
                <a:gd name="connsiteY770" fmla="*/ 507378 h 1539659"/>
                <a:gd name="connsiteX771" fmla="*/ 1255522 w 1891586"/>
                <a:gd name="connsiteY771" fmla="*/ 491604 h 1539659"/>
                <a:gd name="connsiteX772" fmla="*/ 1251141 w 1891586"/>
                <a:gd name="connsiteY772" fmla="*/ 510883 h 1539659"/>
                <a:gd name="connsiteX773" fmla="*/ 1250264 w 1891586"/>
                <a:gd name="connsiteY773" fmla="*/ 524904 h 1539659"/>
                <a:gd name="connsiteX774" fmla="*/ 1253770 w 1891586"/>
                <a:gd name="connsiteY774" fmla="*/ 535419 h 1539659"/>
                <a:gd name="connsiteX775" fmla="*/ 1255522 w 1891586"/>
                <a:gd name="connsiteY775" fmla="*/ 491604 h 1539659"/>
                <a:gd name="connsiteX776" fmla="*/ 1269543 w 1891586"/>
                <a:gd name="connsiteY776" fmla="*/ 472326 h 1539659"/>
                <a:gd name="connsiteX777" fmla="*/ 1267791 w 1891586"/>
                <a:gd name="connsiteY777" fmla="*/ 474078 h 1539659"/>
                <a:gd name="connsiteX778" fmla="*/ 1266038 w 1891586"/>
                <a:gd name="connsiteY778" fmla="*/ 514388 h 1539659"/>
                <a:gd name="connsiteX779" fmla="*/ 1269543 w 1891586"/>
                <a:gd name="connsiteY779" fmla="*/ 514388 h 1539659"/>
                <a:gd name="connsiteX780" fmla="*/ 1271296 w 1891586"/>
                <a:gd name="connsiteY780" fmla="*/ 494233 h 1539659"/>
                <a:gd name="connsiteX781" fmla="*/ 1273048 w 1891586"/>
                <a:gd name="connsiteY781" fmla="*/ 475831 h 1539659"/>
                <a:gd name="connsiteX782" fmla="*/ 1269543 w 1891586"/>
                <a:gd name="connsiteY782" fmla="*/ 472326 h 1539659"/>
                <a:gd name="connsiteX783" fmla="*/ 1323874 w 1891586"/>
                <a:gd name="connsiteY783" fmla="*/ 468821 h 1539659"/>
                <a:gd name="connsiteX784" fmla="*/ 1329132 w 1891586"/>
                <a:gd name="connsiteY784" fmla="*/ 479336 h 1539659"/>
                <a:gd name="connsiteX785" fmla="*/ 1330008 w 1891586"/>
                <a:gd name="connsiteY785" fmla="*/ 484594 h 1539659"/>
                <a:gd name="connsiteX786" fmla="*/ 1325627 w 1891586"/>
                <a:gd name="connsiteY786" fmla="*/ 491604 h 1539659"/>
                <a:gd name="connsiteX787" fmla="*/ 1316863 w 1891586"/>
                <a:gd name="connsiteY787" fmla="*/ 475831 h 1539659"/>
                <a:gd name="connsiteX788" fmla="*/ 1323874 w 1891586"/>
                <a:gd name="connsiteY788" fmla="*/ 468821 h 1539659"/>
                <a:gd name="connsiteX789" fmla="*/ 1311605 w 1891586"/>
                <a:gd name="connsiteY789" fmla="*/ 444284 h 1539659"/>
                <a:gd name="connsiteX790" fmla="*/ 1295832 w 1891586"/>
                <a:gd name="connsiteY790" fmla="*/ 449542 h 1539659"/>
                <a:gd name="connsiteX791" fmla="*/ 1290574 w 1891586"/>
                <a:gd name="connsiteY791" fmla="*/ 470573 h 1539659"/>
                <a:gd name="connsiteX792" fmla="*/ 1288822 w 1891586"/>
                <a:gd name="connsiteY792" fmla="*/ 481089 h 1539659"/>
                <a:gd name="connsiteX793" fmla="*/ 1292327 w 1891586"/>
                <a:gd name="connsiteY793" fmla="*/ 502120 h 1539659"/>
                <a:gd name="connsiteX794" fmla="*/ 1301966 w 1891586"/>
                <a:gd name="connsiteY794" fmla="*/ 492481 h 1539659"/>
                <a:gd name="connsiteX795" fmla="*/ 1309853 w 1891586"/>
                <a:gd name="connsiteY795" fmla="*/ 491604 h 1539659"/>
                <a:gd name="connsiteX796" fmla="*/ 1318616 w 1891586"/>
                <a:gd name="connsiteY796" fmla="*/ 497738 h 1539659"/>
                <a:gd name="connsiteX797" fmla="*/ 1322121 w 1891586"/>
                <a:gd name="connsiteY797" fmla="*/ 507378 h 1539659"/>
                <a:gd name="connsiteX798" fmla="*/ 1327379 w 1891586"/>
                <a:gd name="connsiteY798" fmla="*/ 512635 h 1539659"/>
                <a:gd name="connsiteX799" fmla="*/ 1332637 w 1891586"/>
                <a:gd name="connsiteY799" fmla="*/ 505625 h 1539659"/>
                <a:gd name="connsiteX800" fmla="*/ 1339647 w 1891586"/>
                <a:gd name="connsiteY800" fmla="*/ 502120 h 1539659"/>
                <a:gd name="connsiteX801" fmla="*/ 1338771 w 1891586"/>
                <a:gd name="connsiteY801" fmla="*/ 495986 h 1539659"/>
                <a:gd name="connsiteX802" fmla="*/ 1343152 w 1891586"/>
                <a:gd name="connsiteY802" fmla="*/ 489852 h 1539659"/>
                <a:gd name="connsiteX803" fmla="*/ 1346657 w 1891586"/>
                <a:gd name="connsiteY803" fmla="*/ 491604 h 1539659"/>
                <a:gd name="connsiteX804" fmla="*/ 1329132 w 1891586"/>
                <a:gd name="connsiteY804" fmla="*/ 517893 h 1539659"/>
                <a:gd name="connsiteX805" fmla="*/ 1323874 w 1891586"/>
                <a:gd name="connsiteY805" fmla="*/ 524904 h 1539659"/>
                <a:gd name="connsiteX806" fmla="*/ 1336142 w 1891586"/>
                <a:gd name="connsiteY806" fmla="*/ 537172 h 1539659"/>
                <a:gd name="connsiteX807" fmla="*/ 1343152 w 1891586"/>
                <a:gd name="connsiteY807" fmla="*/ 530162 h 1539659"/>
                <a:gd name="connsiteX808" fmla="*/ 1344905 w 1891586"/>
                <a:gd name="connsiteY808" fmla="*/ 519646 h 1539659"/>
                <a:gd name="connsiteX809" fmla="*/ 1351915 w 1891586"/>
                <a:gd name="connsiteY809" fmla="*/ 516141 h 1539659"/>
                <a:gd name="connsiteX810" fmla="*/ 1351915 w 1891586"/>
                <a:gd name="connsiteY810" fmla="*/ 510883 h 1539659"/>
                <a:gd name="connsiteX811" fmla="*/ 1350163 w 1891586"/>
                <a:gd name="connsiteY811" fmla="*/ 481089 h 1539659"/>
                <a:gd name="connsiteX812" fmla="*/ 1348410 w 1891586"/>
                <a:gd name="connsiteY812" fmla="*/ 477583 h 1539659"/>
                <a:gd name="connsiteX813" fmla="*/ 1337894 w 1891586"/>
                <a:gd name="connsiteY813" fmla="*/ 465315 h 1539659"/>
                <a:gd name="connsiteX814" fmla="*/ 1329132 w 1891586"/>
                <a:gd name="connsiteY814" fmla="*/ 456552 h 1539659"/>
                <a:gd name="connsiteX815" fmla="*/ 1320369 w 1891586"/>
                <a:gd name="connsiteY815" fmla="*/ 453047 h 1539659"/>
                <a:gd name="connsiteX816" fmla="*/ 1316863 w 1891586"/>
                <a:gd name="connsiteY816" fmla="*/ 453047 h 1539659"/>
                <a:gd name="connsiteX817" fmla="*/ 1308976 w 1891586"/>
                <a:gd name="connsiteY817" fmla="*/ 454800 h 1539659"/>
                <a:gd name="connsiteX818" fmla="*/ 1301090 w 1891586"/>
                <a:gd name="connsiteY818" fmla="*/ 454800 h 1539659"/>
                <a:gd name="connsiteX819" fmla="*/ 1307224 w 1891586"/>
                <a:gd name="connsiteY819" fmla="*/ 449542 h 1539659"/>
                <a:gd name="connsiteX820" fmla="*/ 1311605 w 1891586"/>
                <a:gd name="connsiteY820" fmla="*/ 444284 h 1539659"/>
                <a:gd name="connsiteX821" fmla="*/ 1092530 w 1891586"/>
                <a:gd name="connsiteY821" fmla="*/ 265519 h 1539659"/>
                <a:gd name="connsiteX822" fmla="*/ 1087273 w 1891586"/>
                <a:gd name="connsiteY822" fmla="*/ 267272 h 1539659"/>
                <a:gd name="connsiteX823" fmla="*/ 1018921 w 1891586"/>
                <a:gd name="connsiteY823" fmla="*/ 298818 h 1539659"/>
                <a:gd name="connsiteX824" fmla="*/ 1013664 w 1891586"/>
                <a:gd name="connsiteY824" fmla="*/ 311087 h 1539659"/>
                <a:gd name="connsiteX825" fmla="*/ 1006653 w 1891586"/>
                <a:gd name="connsiteY825" fmla="*/ 307581 h 1539659"/>
                <a:gd name="connsiteX826" fmla="*/ 997890 w 1891586"/>
                <a:gd name="connsiteY826" fmla="*/ 318097 h 1539659"/>
                <a:gd name="connsiteX827" fmla="*/ 996137 w 1891586"/>
                <a:gd name="connsiteY827" fmla="*/ 322478 h 1539659"/>
                <a:gd name="connsiteX828" fmla="*/ 989127 w 1891586"/>
                <a:gd name="connsiteY828" fmla="*/ 323355 h 1539659"/>
                <a:gd name="connsiteX829" fmla="*/ 983870 w 1891586"/>
                <a:gd name="connsiteY829" fmla="*/ 323355 h 1539659"/>
                <a:gd name="connsiteX830" fmla="*/ 975106 w 1891586"/>
                <a:gd name="connsiteY830" fmla="*/ 335623 h 1539659"/>
                <a:gd name="connsiteX831" fmla="*/ 976859 w 1891586"/>
                <a:gd name="connsiteY831" fmla="*/ 349644 h 1539659"/>
                <a:gd name="connsiteX832" fmla="*/ 973354 w 1891586"/>
                <a:gd name="connsiteY832" fmla="*/ 344386 h 1539659"/>
                <a:gd name="connsiteX833" fmla="*/ 973354 w 1891586"/>
                <a:gd name="connsiteY833" fmla="*/ 335623 h 1539659"/>
                <a:gd name="connsiteX834" fmla="*/ 969848 w 1891586"/>
                <a:gd name="connsiteY834" fmla="*/ 330365 h 1539659"/>
                <a:gd name="connsiteX835" fmla="*/ 968096 w 1891586"/>
                <a:gd name="connsiteY835" fmla="*/ 339128 h 1539659"/>
                <a:gd name="connsiteX836" fmla="*/ 976859 w 1891586"/>
                <a:gd name="connsiteY836" fmla="*/ 432016 h 1539659"/>
                <a:gd name="connsiteX837" fmla="*/ 978612 w 1891586"/>
                <a:gd name="connsiteY837" fmla="*/ 437274 h 1539659"/>
                <a:gd name="connsiteX838" fmla="*/ 982117 w 1891586"/>
                <a:gd name="connsiteY838" fmla="*/ 435521 h 1539659"/>
                <a:gd name="connsiteX839" fmla="*/ 985622 w 1891586"/>
                <a:gd name="connsiteY839" fmla="*/ 431140 h 1539659"/>
                <a:gd name="connsiteX840" fmla="*/ 989127 w 1891586"/>
                <a:gd name="connsiteY840" fmla="*/ 428511 h 1539659"/>
                <a:gd name="connsiteX841" fmla="*/ 1076757 w 1891586"/>
                <a:gd name="connsiteY841" fmla="*/ 381191 h 1539659"/>
                <a:gd name="connsiteX842" fmla="*/ 1096036 w 1891586"/>
                <a:gd name="connsiteY842" fmla="*/ 372428 h 1539659"/>
                <a:gd name="connsiteX843" fmla="*/ 1099541 w 1891586"/>
                <a:gd name="connsiteY843" fmla="*/ 363664 h 1539659"/>
                <a:gd name="connsiteX844" fmla="*/ 1099541 w 1891586"/>
                <a:gd name="connsiteY844" fmla="*/ 354901 h 1539659"/>
                <a:gd name="connsiteX845" fmla="*/ 1101294 w 1891586"/>
                <a:gd name="connsiteY845" fmla="*/ 325107 h 1539659"/>
                <a:gd name="connsiteX846" fmla="*/ 1103046 w 1891586"/>
                <a:gd name="connsiteY846" fmla="*/ 291808 h 1539659"/>
                <a:gd name="connsiteX847" fmla="*/ 1102170 w 1891586"/>
                <a:gd name="connsiteY847" fmla="*/ 286550 h 1539659"/>
                <a:gd name="connsiteX848" fmla="*/ 1099541 w 1891586"/>
                <a:gd name="connsiteY848" fmla="*/ 283045 h 1539659"/>
                <a:gd name="connsiteX849" fmla="*/ 1099541 w 1891586"/>
                <a:gd name="connsiteY849" fmla="*/ 270777 h 1539659"/>
                <a:gd name="connsiteX850" fmla="*/ 1092530 w 1891586"/>
                <a:gd name="connsiteY850" fmla="*/ 265519 h 1539659"/>
                <a:gd name="connsiteX851" fmla="*/ 1253770 w 1891586"/>
                <a:gd name="connsiteY851" fmla="*/ 258508 h 1539659"/>
                <a:gd name="connsiteX852" fmla="*/ 1255522 w 1891586"/>
                <a:gd name="connsiteY852" fmla="*/ 258508 h 1539659"/>
                <a:gd name="connsiteX853" fmla="*/ 1259028 w 1891586"/>
                <a:gd name="connsiteY853" fmla="*/ 262014 h 1539659"/>
                <a:gd name="connsiteX854" fmla="*/ 1255522 w 1891586"/>
                <a:gd name="connsiteY854" fmla="*/ 261137 h 1539659"/>
                <a:gd name="connsiteX855" fmla="*/ 1253770 w 1891586"/>
                <a:gd name="connsiteY855" fmla="*/ 258508 h 1539659"/>
                <a:gd name="connsiteX856" fmla="*/ 1332637 w 1891586"/>
                <a:gd name="connsiteY856" fmla="*/ 212941 h 1539659"/>
                <a:gd name="connsiteX857" fmla="*/ 1311605 w 1891586"/>
                <a:gd name="connsiteY857" fmla="*/ 219951 h 1539659"/>
                <a:gd name="connsiteX858" fmla="*/ 1296709 w 1891586"/>
                <a:gd name="connsiteY858" fmla="*/ 224333 h 1539659"/>
                <a:gd name="connsiteX859" fmla="*/ 1283564 w 1891586"/>
                <a:gd name="connsiteY859" fmla="*/ 226962 h 1539659"/>
                <a:gd name="connsiteX860" fmla="*/ 1283564 w 1891586"/>
                <a:gd name="connsiteY860" fmla="*/ 223456 h 1539659"/>
                <a:gd name="connsiteX861" fmla="*/ 1279182 w 1891586"/>
                <a:gd name="connsiteY861" fmla="*/ 220828 h 1539659"/>
                <a:gd name="connsiteX862" fmla="*/ 1278306 w 1891586"/>
                <a:gd name="connsiteY862" fmla="*/ 221704 h 1539659"/>
                <a:gd name="connsiteX863" fmla="*/ 1273048 w 1891586"/>
                <a:gd name="connsiteY863" fmla="*/ 226962 h 1539659"/>
                <a:gd name="connsiteX864" fmla="*/ 1271296 w 1891586"/>
                <a:gd name="connsiteY864" fmla="*/ 230467 h 1539659"/>
                <a:gd name="connsiteX865" fmla="*/ 1267791 w 1891586"/>
                <a:gd name="connsiteY865" fmla="*/ 233972 h 1539659"/>
                <a:gd name="connsiteX866" fmla="*/ 1266038 w 1891586"/>
                <a:gd name="connsiteY866" fmla="*/ 239230 h 1539659"/>
                <a:gd name="connsiteX867" fmla="*/ 1253770 w 1891586"/>
                <a:gd name="connsiteY867" fmla="*/ 255003 h 1539659"/>
                <a:gd name="connsiteX868" fmla="*/ 1253770 w 1891586"/>
                <a:gd name="connsiteY868" fmla="*/ 258508 h 1539659"/>
                <a:gd name="connsiteX869" fmla="*/ 1253770 w 1891586"/>
                <a:gd name="connsiteY869" fmla="*/ 262014 h 1539659"/>
                <a:gd name="connsiteX870" fmla="*/ 1260780 w 1891586"/>
                <a:gd name="connsiteY870" fmla="*/ 277787 h 1539659"/>
                <a:gd name="connsiteX871" fmla="*/ 1269543 w 1891586"/>
                <a:gd name="connsiteY871" fmla="*/ 291808 h 1539659"/>
                <a:gd name="connsiteX872" fmla="*/ 1278306 w 1891586"/>
                <a:gd name="connsiteY872" fmla="*/ 298818 h 1539659"/>
                <a:gd name="connsiteX873" fmla="*/ 1281811 w 1891586"/>
                <a:gd name="connsiteY873" fmla="*/ 307581 h 1539659"/>
                <a:gd name="connsiteX874" fmla="*/ 1285316 w 1891586"/>
                <a:gd name="connsiteY874" fmla="*/ 304076 h 1539659"/>
                <a:gd name="connsiteX875" fmla="*/ 1304595 w 1891586"/>
                <a:gd name="connsiteY875" fmla="*/ 290055 h 1539659"/>
                <a:gd name="connsiteX876" fmla="*/ 1312482 w 1891586"/>
                <a:gd name="connsiteY876" fmla="*/ 293560 h 1539659"/>
                <a:gd name="connsiteX877" fmla="*/ 1318616 w 1891586"/>
                <a:gd name="connsiteY877" fmla="*/ 297066 h 1539659"/>
                <a:gd name="connsiteX878" fmla="*/ 1336142 w 1891586"/>
                <a:gd name="connsiteY878" fmla="*/ 288303 h 1539659"/>
                <a:gd name="connsiteX879" fmla="*/ 1343152 w 1891586"/>
                <a:gd name="connsiteY879" fmla="*/ 279540 h 1539659"/>
                <a:gd name="connsiteX880" fmla="*/ 1346657 w 1891586"/>
                <a:gd name="connsiteY880" fmla="*/ 274282 h 1539659"/>
                <a:gd name="connsiteX881" fmla="*/ 1352628 w 1891586"/>
                <a:gd name="connsiteY881" fmla="*/ 279058 h 1539659"/>
                <a:gd name="connsiteX882" fmla="*/ 1351915 w 1891586"/>
                <a:gd name="connsiteY882" fmla="*/ 265519 h 1539659"/>
                <a:gd name="connsiteX883" fmla="*/ 1343152 w 1891586"/>
                <a:gd name="connsiteY883" fmla="*/ 226962 h 1539659"/>
                <a:gd name="connsiteX884" fmla="*/ 1332637 w 1891586"/>
                <a:gd name="connsiteY884" fmla="*/ 212941 h 1539659"/>
                <a:gd name="connsiteX885" fmla="*/ 1201192 w 1891586"/>
                <a:gd name="connsiteY885" fmla="*/ 151600 h 1539659"/>
                <a:gd name="connsiteX886" fmla="*/ 1195934 w 1891586"/>
                <a:gd name="connsiteY886" fmla="*/ 153353 h 1539659"/>
                <a:gd name="connsiteX887" fmla="*/ 1180160 w 1891586"/>
                <a:gd name="connsiteY887" fmla="*/ 159487 h 1539659"/>
                <a:gd name="connsiteX888" fmla="*/ 1162635 w 1891586"/>
                <a:gd name="connsiteY888" fmla="*/ 165621 h 1539659"/>
                <a:gd name="connsiteX889" fmla="*/ 1162635 w 1891586"/>
                <a:gd name="connsiteY889" fmla="*/ 169126 h 1539659"/>
                <a:gd name="connsiteX890" fmla="*/ 1163511 w 1891586"/>
                <a:gd name="connsiteY890" fmla="*/ 169126 h 1539659"/>
                <a:gd name="connsiteX891" fmla="*/ 1164387 w 1891586"/>
                <a:gd name="connsiteY891" fmla="*/ 170878 h 1539659"/>
                <a:gd name="connsiteX892" fmla="*/ 1171398 w 1891586"/>
                <a:gd name="connsiteY892" fmla="*/ 172631 h 1539659"/>
                <a:gd name="connsiteX893" fmla="*/ 1176655 w 1891586"/>
                <a:gd name="connsiteY893" fmla="*/ 177889 h 1539659"/>
                <a:gd name="connsiteX894" fmla="*/ 1187171 w 1891586"/>
                <a:gd name="connsiteY894" fmla="*/ 183147 h 1539659"/>
                <a:gd name="connsiteX895" fmla="*/ 1202945 w 1891586"/>
                <a:gd name="connsiteY895" fmla="*/ 174384 h 1539659"/>
                <a:gd name="connsiteX896" fmla="*/ 1209955 w 1891586"/>
                <a:gd name="connsiteY896" fmla="*/ 167373 h 1539659"/>
                <a:gd name="connsiteX897" fmla="*/ 1208202 w 1891586"/>
                <a:gd name="connsiteY897" fmla="*/ 156858 h 1539659"/>
                <a:gd name="connsiteX898" fmla="*/ 1201192 w 1891586"/>
                <a:gd name="connsiteY898" fmla="*/ 156858 h 1539659"/>
                <a:gd name="connsiteX899" fmla="*/ 1201192 w 1891586"/>
                <a:gd name="connsiteY899" fmla="*/ 151600 h 1539659"/>
                <a:gd name="connsiteX900" fmla="*/ 1162635 w 1891586"/>
                <a:gd name="connsiteY900" fmla="*/ 142837 h 1539659"/>
                <a:gd name="connsiteX901" fmla="*/ 1149490 w 1891586"/>
                <a:gd name="connsiteY901" fmla="*/ 149847 h 1539659"/>
                <a:gd name="connsiteX902" fmla="*/ 1138098 w 1891586"/>
                <a:gd name="connsiteY902" fmla="*/ 156858 h 1539659"/>
                <a:gd name="connsiteX903" fmla="*/ 1138098 w 1891586"/>
                <a:gd name="connsiteY903" fmla="*/ 157734 h 1539659"/>
                <a:gd name="connsiteX904" fmla="*/ 1138098 w 1891586"/>
                <a:gd name="connsiteY904" fmla="*/ 158610 h 1539659"/>
                <a:gd name="connsiteX905" fmla="*/ 1159129 w 1891586"/>
                <a:gd name="connsiteY905" fmla="*/ 151600 h 1539659"/>
                <a:gd name="connsiteX906" fmla="*/ 1162635 w 1891586"/>
                <a:gd name="connsiteY906" fmla="*/ 142837 h 1539659"/>
                <a:gd name="connsiteX907" fmla="*/ 1099541 w 1891586"/>
                <a:gd name="connsiteY907" fmla="*/ 141084 h 1539659"/>
                <a:gd name="connsiteX908" fmla="*/ 1076757 w 1891586"/>
                <a:gd name="connsiteY908" fmla="*/ 155105 h 1539659"/>
                <a:gd name="connsiteX909" fmla="*/ 1082015 w 1891586"/>
                <a:gd name="connsiteY909" fmla="*/ 155105 h 1539659"/>
                <a:gd name="connsiteX910" fmla="*/ 1088149 w 1891586"/>
                <a:gd name="connsiteY910" fmla="*/ 151600 h 1539659"/>
                <a:gd name="connsiteX911" fmla="*/ 1096036 w 1891586"/>
                <a:gd name="connsiteY911" fmla="*/ 149847 h 1539659"/>
                <a:gd name="connsiteX912" fmla="*/ 1096912 w 1891586"/>
                <a:gd name="connsiteY912" fmla="*/ 147218 h 1539659"/>
                <a:gd name="connsiteX913" fmla="*/ 1099541 w 1891586"/>
                <a:gd name="connsiteY913" fmla="*/ 146342 h 1539659"/>
                <a:gd name="connsiteX914" fmla="*/ 1099541 w 1891586"/>
                <a:gd name="connsiteY914" fmla="*/ 141084 h 1539659"/>
                <a:gd name="connsiteX915" fmla="*/ 1120572 w 1891586"/>
                <a:gd name="connsiteY915" fmla="*/ 130569 h 1539659"/>
                <a:gd name="connsiteX916" fmla="*/ 1109180 w 1891586"/>
                <a:gd name="connsiteY916" fmla="*/ 133198 h 1539659"/>
                <a:gd name="connsiteX917" fmla="*/ 1106552 w 1891586"/>
                <a:gd name="connsiteY917" fmla="*/ 141084 h 1539659"/>
                <a:gd name="connsiteX918" fmla="*/ 1117067 w 1891586"/>
                <a:gd name="connsiteY918" fmla="*/ 132321 h 1539659"/>
                <a:gd name="connsiteX919" fmla="*/ 1120572 w 1891586"/>
                <a:gd name="connsiteY919" fmla="*/ 130569 h 1539659"/>
                <a:gd name="connsiteX920" fmla="*/ 1150366 w 1891586"/>
                <a:gd name="connsiteY920" fmla="*/ 114795 h 1539659"/>
                <a:gd name="connsiteX921" fmla="*/ 1134593 w 1891586"/>
                <a:gd name="connsiteY921" fmla="*/ 125311 h 1539659"/>
                <a:gd name="connsiteX922" fmla="*/ 1136346 w 1891586"/>
                <a:gd name="connsiteY922" fmla="*/ 132321 h 1539659"/>
                <a:gd name="connsiteX923" fmla="*/ 1148614 w 1891586"/>
                <a:gd name="connsiteY923" fmla="*/ 127064 h 1539659"/>
                <a:gd name="connsiteX924" fmla="*/ 1150366 w 1891586"/>
                <a:gd name="connsiteY924" fmla="*/ 114795 h 1539659"/>
                <a:gd name="connsiteX925" fmla="*/ 1386968 w 1891586"/>
                <a:gd name="connsiteY925" fmla="*/ 39433 h 1539659"/>
                <a:gd name="connsiteX926" fmla="*/ 1383462 w 1891586"/>
                <a:gd name="connsiteY926" fmla="*/ 42939 h 1539659"/>
                <a:gd name="connsiteX927" fmla="*/ 1385215 w 1891586"/>
                <a:gd name="connsiteY927" fmla="*/ 42939 h 1539659"/>
                <a:gd name="connsiteX928" fmla="*/ 1390473 w 1891586"/>
                <a:gd name="connsiteY928" fmla="*/ 42939 h 1539659"/>
                <a:gd name="connsiteX929" fmla="*/ 1387844 w 1891586"/>
                <a:gd name="connsiteY929" fmla="*/ 42062 h 1539659"/>
                <a:gd name="connsiteX930" fmla="*/ 1386968 w 1891586"/>
                <a:gd name="connsiteY930" fmla="*/ 39433 h 1539659"/>
                <a:gd name="connsiteX931" fmla="*/ 454584 w 1891586"/>
                <a:gd name="connsiteY931" fmla="*/ 27165 h 1539659"/>
                <a:gd name="connsiteX932" fmla="*/ 484379 w 1891586"/>
                <a:gd name="connsiteY932" fmla="*/ 35928 h 1539659"/>
                <a:gd name="connsiteX933" fmla="*/ 486131 w 1891586"/>
                <a:gd name="connsiteY933" fmla="*/ 39433 h 1539659"/>
                <a:gd name="connsiteX934" fmla="*/ 505410 w 1891586"/>
                <a:gd name="connsiteY934" fmla="*/ 51702 h 1539659"/>
                <a:gd name="connsiteX935" fmla="*/ 512420 w 1891586"/>
                <a:gd name="connsiteY935" fmla="*/ 55207 h 1539659"/>
                <a:gd name="connsiteX936" fmla="*/ 526440 w 1891586"/>
                <a:gd name="connsiteY936" fmla="*/ 53454 h 1539659"/>
                <a:gd name="connsiteX937" fmla="*/ 535204 w 1891586"/>
                <a:gd name="connsiteY937" fmla="*/ 55207 h 1539659"/>
                <a:gd name="connsiteX938" fmla="*/ 550101 w 1891586"/>
                <a:gd name="connsiteY938" fmla="*/ 71857 h 1539659"/>
                <a:gd name="connsiteX939" fmla="*/ 559740 w 1891586"/>
                <a:gd name="connsiteY939" fmla="*/ 77991 h 1539659"/>
                <a:gd name="connsiteX940" fmla="*/ 573761 w 1891586"/>
                <a:gd name="connsiteY940" fmla="*/ 85001 h 1539659"/>
                <a:gd name="connsiteX941" fmla="*/ 579019 w 1891586"/>
                <a:gd name="connsiteY941" fmla="*/ 86754 h 1539659"/>
                <a:gd name="connsiteX942" fmla="*/ 586029 w 1891586"/>
                <a:gd name="connsiteY942" fmla="*/ 90259 h 1539659"/>
                <a:gd name="connsiteX943" fmla="*/ 591287 w 1891586"/>
                <a:gd name="connsiteY943" fmla="*/ 97269 h 1539659"/>
                <a:gd name="connsiteX944" fmla="*/ 610566 w 1891586"/>
                <a:gd name="connsiteY944" fmla="*/ 106032 h 1539659"/>
                <a:gd name="connsiteX945" fmla="*/ 622834 w 1891586"/>
                <a:gd name="connsiteY945" fmla="*/ 120053 h 1539659"/>
                <a:gd name="connsiteX946" fmla="*/ 628091 w 1891586"/>
                <a:gd name="connsiteY946" fmla="*/ 128816 h 1539659"/>
                <a:gd name="connsiteX947" fmla="*/ 635978 w 1891586"/>
                <a:gd name="connsiteY947" fmla="*/ 134950 h 1539659"/>
                <a:gd name="connsiteX948" fmla="*/ 645618 w 1891586"/>
                <a:gd name="connsiteY948" fmla="*/ 142837 h 1539659"/>
                <a:gd name="connsiteX949" fmla="*/ 649123 w 1891586"/>
                <a:gd name="connsiteY949" fmla="*/ 155105 h 1539659"/>
                <a:gd name="connsiteX950" fmla="*/ 656133 w 1891586"/>
                <a:gd name="connsiteY950" fmla="*/ 167373 h 1539659"/>
                <a:gd name="connsiteX951" fmla="*/ 668402 w 1891586"/>
                <a:gd name="connsiteY951" fmla="*/ 190157 h 1539659"/>
                <a:gd name="connsiteX952" fmla="*/ 675412 w 1891586"/>
                <a:gd name="connsiteY952" fmla="*/ 198920 h 1539659"/>
                <a:gd name="connsiteX953" fmla="*/ 678041 w 1891586"/>
                <a:gd name="connsiteY953" fmla="*/ 206807 h 1539659"/>
                <a:gd name="connsiteX954" fmla="*/ 675412 w 1891586"/>
                <a:gd name="connsiteY954" fmla="*/ 214694 h 1539659"/>
                <a:gd name="connsiteX955" fmla="*/ 669278 w 1891586"/>
                <a:gd name="connsiteY955" fmla="*/ 225209 h 1539659"/>
                <a:gd name="connsiteX956" fmla="*/ 663144 w 1891586"/>
                <a:gd name="connsiteY956" fmla="*/ 233972 h 1539659"/>
                <a:gd name="connsiteX957" fmla="*/ 661391 w 1891586"/>
                <a:gd name="connsiteY957" fmla="*/ 237477 h 1539659"/>
                <a:gd name="connsiteX958" fmla="*/ 661391 w 1891586"/>
                <a:gd name="connsiteY958" fmla="*/ 240983 h 1539659"/>
                <a:gd name="connsiteX959" fmla="*/ 659638 w 1891586"/>
                <a:gd name="connsiteY959" fmla="*/ 247993 h 1539659"/>
                <a:gd name="connsiteX960" fmla="*/ 656133 w 1891586"/>
                <a:gd name="connsiteY960" fmla="*/ 258508 h 1539659"/>
                <a:gd name="connsiteX961" fmla="*/ 650875 w 1891586"/>
                <a:gd name="connsiteY961" fmla="*/ 274282 h 1539659"/>
                <a:gd name="connsiteX962" fmla="*/ 652628 w 1891586"/>
                <a:gd name="connsiteY962" fmla="*/ 288303 h 1539659"/>
                <a:gd name="connsiteX963" fmla="*/ 657886 w 1891586"/>
                <a:gd name="connsiteY963" fmla="*/ 311087 h 1539659"/>
                <a:gd name="connsiteX964" fmla="*/ 652628 w 1891586"/>
                <a:gd name="connsiteY964" fmla="*/ 323355 h 1539659"/>
                <a:gd name="connsiteX965" fmla="*/ 650875 w 1891586"/>
                <a:gd name="connsiteY965" fmla="*/ 326860 h 1539659"/>
                <a:gd name="connsiteX966" fmla="*/ 648246 w 1891586"/>
                <a:gd name="connsiteY966" fmla="*/ 331241 h 1539659"/>
                <a:gd name="connsiteX967" fmla="*/ 643865 w 1891586"/>
                <a:gd name="connsiteY967" fmla="*/ 337376 h 1539659"/>
                <a:gd name="connsiteX968" fmla="*/ 622834 w 1891586"/>
                <a:gd name="connsiteY968" fmla="*/ 358407 h 1539659"/>
                <a:gd name="connsiteX969" fmla="*/ 598297 w 1891586"/>
                <a:gd name="connsiteY969" fmla="*/ 381191 h 1539659"/>
                <a:gd name="connsiteX970" fmla="*/ 557987 w 1891586"/>
                <a:gd name="connsiteY970" fmla="*/ 394335 h 1539659"/>
                <a:gd name="connsiteX971" fmla="*/ 468605 w 1891586"/>
                <a:gd name="connsiteY971" fmla="*/ 402222 h 1539659"/>
                <a:gd name="connsiteX972" fmla="*/ 451079 w 1891586"/>
                <a:gd name="connsiteY972" fmla="*/ 375933 h 1539659"/>
                <a:gd name="connsiteX973" fmla="*/ 446698 w 1891586"/>
                <a:gd name="connsiteY973" fmla="*/ 375056 h 1539659"/>
                <a:gd name="connsiteX974" fmla="*/ 444069 w 1891586"/>
                <a:gd name="connsiteY974" fmla="*/ 370675 h 1539659"/>
                <a:gd name="connsiteX975" fmla="*/ 454584 w 1891586"/>
                <a:gd name="connsiteY975" fmla="*/ 374180 h 1539659"/>
                <a:gd name="connsiteX976" fmla="*/ 447574 w 1891586"/>
                <a:gd name="connsiteY976" fmla="*/ 367170 h 1539659"/>
                <a:gd name="connsiteX977" fmla="*/ 444069 w 1891586"/>
                <a:gd name="connsiteY977" fmla="*/ 368922 h 1539659"/>
                <a:gd name="connsiteX978" fmla="*/ 431800 w 1891586"/>
                <a:gd name="connsiteY978" fmla="*/ 361912 h 1539659"/>
                <a:gd name="connsiteX979" fmla="*/ 421285 w 1891586"/>
                <a:gd name="connsiteY979" fmla="*/ 351396 h 1539659"/>
                <a:gd name="connsiteX980" fmla="*/ 407264 w 1891586"/>
                <a:gd name="connsiteY980" fmla="*/ 332118 h 1539659"/>
                <a:gd name="connsiteX981" fmla="*/ 391491 w 1891586"/>
                <a:gd name="connsiteY981" fmla="*/ 321602 h 1539659"/>
                <a:gd name="connsiteX982" fmla="*/ 386233 w 1891586"/>
                <a:gd name="connsiteY982" fmla="*/ 318097 h 1539659"/>
                <a:gd name="connsiteX983" fmla="*/ 386233 w 1891586"/>
                <a:gd name="connsiteY983" fmla="*/ 316344 h 1539659"/>
                <a:gd name="connsiteX984" fmla="*/ 383604 w 1891586"/>
                <a:gd name="connsiteY984" fmla="*/ 311087 h 1539659"/>
                <a:gd name="connsiteX985" fmla="*/ 380975 w 1891586"/>
                <a:gd name="connsiteY985" fmla="*/ 304076 h 1539659"/>
                <a:gd name="connsiteX986" fmla="*/ 380975 w 1891586"/>
                <a:gd name="connsiteY986" fmla="*/ 300571 h 1539659"/>
                <a:gd name="connsiteX987" fmla="*/ 388862 w 1891586"/>
                <a:gd name="connsiteY987" fmla="*/ 307581 h 1539659"/>
                <a:gd name="connsiteX988" fmla="*/ 396456 w 1891586"/>
                <a:gd name="connsiteY988" fmla="*/ 312255 h 1539659"/>
                <a:gd name="connsiteX989" fmla="*/ 396748 w 1891586"/>
                <a:gd name="connsiteY989" fmla="*/ 312839 h 1539659"/>
                <a:gd name="connsiteX990" fmla="*/ 400253 w 1891586"/>
                <a:gd name="connsiteY990" fmla="*/ 314592 h 1539659"/>
                <a:gd name="connsiteX991" fmla="*/ 396456 w 1891586"/>
                <a:gd name="connsiteY991" fmla="*/ 312255 h 1539659"/>
                <a:gd name="connsiteX992" fmla="*/ 391491 w 1891586"/>
                <a:gd name="connsiteY992" fmla="*/ 302324 h 1539659"/>
                <a:gd name="connsiteX993" fmla="*/ 385357 w 1891586"/>
                <a:gd name="connsiteY993" fmla="*/ 292684 h 1539659"/>
                <a:gd name="connsiteX994" fmla="*/ 375717 w 1891586"/>
                <a:gd name="connsiteY994" fmla="*/ 291808 h 1539659"/>
                <a:gd name="connsiteX995" fmla="*/ 324892 w 1891586"/>
                <a:gd name="connsiteY995" fmla="*/ 328612 h 1539659"/>
                <a:gd name="connsiteX996" fmla="*/ 284582 w 1891586"/>
                <a:gd name="connsiteY996" fmla="*/ 370675 h 1539659"/>
                <a:gd name="connsiteX997" fmla="*/ 277571 w 1891586"/>
                <a:gd name="connsiteY997" fmla="*/ 375933 h 1539659"/>
                <a:gd name="connsiteX998" fmla="*/ 282829 w 1891586"/>
                <a:gd name="connsiteY998" fmla="*/ 363664 h 1539659"/>
                <a:gd name="connsiteX999" fmla="*/ 347676 w 1891586"/>
                <a:gd name="connsiteY999" fmla="*/ 279540 h 1539659"/>
                <a:gd name="connsiteX1000" fmla="*/ 356439 w 1891586"/>
                <a:gd name="connsiteY1000" fmla="*/ 263766 h 1539659"/>
                <a:gd name="connsiteX1001" fmla="*/ 354686 w 1891586"/>
                <a:gd name="connsiteY1001" fmla="*/ 256756 h 1539659"/>
                <a:gd name="connsiteX1002" fmla="*/ 335407 w 1891586"/>
                <a:gd name="connsiteY1002" fmla="*/ 233972 h 1539659"/>
                <a:gd name="connsiteX1003" fmla="*/ 331026 w 1891586"/>
                <a:gd name="connsiteY1003" fmla="*/ 232220 h 1539659"/>
                <a:gd name="connsiteX1004" fmla="*/ 328397 w 1891586"/>
                <a:gd name="connsiteY1004" fmla="*/ 230467 h 1539659"/>
                <a:gd name="connsiteX1005" fmla="*/ 321387 w 1891586"/>
                <a:gd name="connsiteY1005" fmla="*/ 225209 h 1539659"/>
                <a:gd name="connsiteX1006" fmla="*/ 314376 w 1891586"/>
                <a:gd name="connsiteY1006" fmla="*/ 216446 h 1539659"/>
                <a:gd name="connsiteX1007" fmla="*/ 307365 w 1891586"/>
                <a:gd name="connsiteY1007" fmla="*/ 207683 h 1539659"/>
                <a:gd name="connsiteX1008" fmla="*/ 307365 w 1891586"/>
                <a:gd name="connsiteY1008" fmla="*/ 198920 h 1539659"/>
                <a:gd name="connsiteX1009" fmla="*/ 302108 w 1891586"/>
                <a:gd name="connsiteY1009" fmla="*/ 197168 h 1539659"/>
                <a:gd name="connsiteX1010" fmla="*/ 305613 w 1891586"/>
                <a:gd name="connsiteY1010" fmla="*/ 190157 h 1539659"/>
                <a:gd name="connsiteX1011" fmla="*/ 303860 w 1891586"/>
                <a:gd name="connsiteY1011" fmla="*/ 188405 h 1539659"/>
                <a:gd name="connsiteX1012" fmla="*/ 301232 w 1891586"/>
                <a:gd name="connsiteY1012" fmla="*/ 178765 h 1539659"/>
                <a:gd name="connsiteX1013" fmla="*/ 300355 w 1891586"/>
                <a:gd name="connsiteY1013" fmla="*/ 170878 h 1539659"/>
                <a:gd name="connsiteX1014" fmla="*/ 300355 w 1891586"/>
                <a:gd name="connsiteY1014" fmla="*/ 162116 h 1539659"/>
                <a:gd name="connsiteX1015" fmla="*/ 300355 w 1891586"/>
                <a:gd name="connsiteY1015" fmla="*/ 146342 h 1539659"/>
                <a:gd name="connsiteX1016" fmla="*/ 298603 w 1891586"/>
                <a:gd name="connsiteY1016" fmla="*/ 135826 h 1539659"/>
                <a:gd name="connsiteX1017" fmla="*/ 291593 w 1891586"/>
                <a:gd name="connsiteY1017" fmla="*/ 114795 h 1539659"/>
                <a:gd name="connsiteX1018" fmla="*/ 300355 w 1891586"/>
                <a:gd name="connsiteY1018" fmla="*/ 111290 h 1539659"/>
                <a:gd name="connsiteX1019" fmla="*/ 306489 w 1891586"/>
                <a:gd name="connsiteY1019" fmla="*/ 109538 h 1539659"/>
                <a:gd name="connsiteX1020" fmla="*/ 312623 w 1891586"/>
                <a:gd name="connsiteY1020" fmla="*/ 106032 h 1539659"/>
                <a:gd name="connsiteX1021" fmla="*/ 319634 w 1891586"/>
                <a:gd name="connsiteY1021" fmla="*/ 102527 h 1539659"/>
                <a:gd name="connsiteX1022" fmla="*/ 340665 w 1891586"/>
                <a:gd name="connsiteY1022" fmla="*/ 93764 h 1539659"/>
                <a:gd name="connsiteX1023" fmla="*/ 380975 w 1891586"/>
                <a:gd name="connsiteY1023" fmla="*/ 81496 h 1539659"/>
                <a:gd name="connsiteX1024" fmla="*/ 384480 w 1891586"/>
                <a:gd name="connsiteY1024" fmla="*/ 79743 h 1539659"/>
                <a:gd name="connsiteX1025" fmla="*/ 386233 w 1891586"/>
                <a:gd name="connsiteY1025" fmla="*/ 76238 h 1539659"/>
                <a:gd name="connsiteX1026" fmla="*/ 407264 w 1891586"/>
                <a:gd name="connsiteY1026" fmla="*/ 49949 h 1539659"/>
                <a:gd name="connsiteX1027" fmla="*/ 420409 w 1891586"/>
                <a:gd name="connsiteY1027" fmla="*/ 41186 h 1539659"/>
                <a:gd name="connsiteX1028" fmla="*/ 431800 w 1891586"/>
                <a:gd name="connsiteY1028" fmla="*/ 32423 h 1539659"/>
                <a:gd name="connsiteX1029" fmla="*/ 454584 w 1891586"/>
                <a:gd name="connsiteY1029" fmla="*/ 27165 h 1539659"/>
                <a:gd name="connsiteX1030" fmla="*/ 1409751 w 1891586"/>
                <a:gd name="connsiteY1030" fmla="*/ 876 h 1539659"/>
                <a:gd name="connsiteX1031" fmla="*/ 1415009 w 1891586"/>
                <a:gd name="connsiteY1031" fmla="*/ 876 h 1539659"/>
                <a:gd name="connsiteX1032" fmla="*/ 1412380 w 1891586"/>
                <a:gd name="connsiteY1032" fmla="*/ 2629 h 1539659"/>
                <a:gd name="connsiteX1033" fmla="*/ 1407998 w 1891586"/>
                <a:gd name="connsiteY1033" fmla="*/ 4382 h 1539659"/>
                <a:gd name="connsiteX1034" fmla="*/ 1411504 w 1891586"/>
                <a:gd name="connsiteY1034" fmla="*/ 9639 h 1539659"/>
                <a:gd name="connsiteX1035" fmla="*/ 1416762 w 1891586"/>
                <a:gd name="connsiteY1035" fmla="*/ 13145 h 1539659"/>
                <a:gd name="connsiteX1036" fmla="*/ 1420267 w 1891586"/>
                <a:gd name="connsiteY1036" fmla="*/ 13145 h 1539659"/>
                <a:gd name="connsiteX1037" fmla="*/ 1420267 w 1891586"/>
                <a:gd name="connsiteY1037" fmla="*/ 7887 h 1539659"/>
                <a:gd name="connsiteX1038" fmla="*/ 1430782 w 1891586"/>
                <a:gd name="connsiteY1038" fmla="*/ 9639 h 1539659"/>
                <a:gd name="connsiteX1039" fmla="*/ 1439545 w 1891586"/>
                <a:gd name="connsiteY1039" fmla="*/ 6134 h 1539659"/>
                <a:gd name="connsiteX1040" fmla="*/ 1441298 w 1891586"/>
                <a:gd name="connsiteY1040" fmla="*/ 9639 h 1539659"/>
                <a:gd name="connsiteX1041" fmla="*/ 1446556 w 1891586"/>
                <a:gd name="connsiteY1041" fmla="*/ 13145 h 1539659"/>
                <a:gd name="connsiteX1042" fmla="*/ 1419391 w 1891586"/>
                <a:gd name="connsiteY1042" fmla="*/ 14897 h 1539659"/>
                <a:gd name="connsiteX1043" fmla="*/ 1393978 w 1891586"/>
                <a:gd name="connsiteY1043" fmla="*/ 18402 h 1539659"/>
                <a:gd name="connsiteX1044" fmla="*/ 1397483 w 1891586"/>
                <a:gd name="connsiteY1044" fmla="*/ 20155 h 1539659"/>
                <a:gd name="connsiteX1045" fmla="*/ 1411504 w 1891586"/>
                <a:gd name="connsiteY1045" fmla="*/ 27165 h 1539659"/>
                <a:gd name="connsiteX1046" fmla="*/ 1418514 w 1891586"/>
                <a:gd name="connsiteY1046" fmla="*/ 28918 h 1539659"/>
                <a:gd name="connsiteX1047" fmla="*/ 1411504 w 1891586"/>
                <a:gd name="connsiteY1047" fmla="*/ 32423 h 1539659"/>
                <a:gd name="connsiteX1048" fmla="*/ 1406246 w 1891586"/>
                <a:gd name="connsiteY1048" fmla="*/ 34176 h 1539659"/>
                <a:gd name="connsiteX1049" fmla="*/ 1420267 w 1891586"/>
                <a:gd name="connsiteY1049" fmla="*/ 34176 h 1539659"/>
                <a:gd name="connsiteX1050" fmla="*/ 1430782 w 1891586"/>
                <a:gd name="connsiteY1050" fmla="*/ 42939 h 1539659"/>
                <a:gd name="connsiteX1051" fmla="*/ 1432535 w 1891586"/>
                <a:gd name="connsiteY1051" fmla="*/ 42939 h 1539659"/>
                <a:gd name="connsiteX1052" fmla="*/ 1451814 w 1891586"/>
                <a:gd name="connsiteY1052" fmla="*/ 51702 h 1539659"/>
                <a:gd name="connsiteX1053" fmla="*/ 1452690 w 1891586"/>
                <a:gd name="connsiteY1053" fmla="*/ 52578 h 1539659"/>
                <a:gd name="connsiteX1054" fmla="*/ 1453566 w 1891586"/>
                <a:gd name="connsiteY1054" fmla="*/ 53454 h 1539659"/>
                <a:gd name="connsiteX1055" fmla="*/ 1450937 w 1891586"/>
                <a:gd name="connsiteY1055" fmla="*/ 59588 h 1539659"/>
                <a:gd name="connsiteX1056" fmla="*/ 1450061 w 1891586"/>
                <a:gd name="connsiteY1056" fmla="*/ 69228 h 1539659"/>
                <a:gd name="connsiteX1057" fmla="*/ 1443051 w 1891586"/>
                <a:gd name="connsiteY1057" fmla="*/ 69228 h 1539659"/>
                <a:gd name="connsiteX1058" fmla="*/ 1443051 w 1891586"/>
                <a:gd name="connsiteY1058" fmla="*/ 79743 h 1539659"/>
                <a:gd name="connsiteX1059" fmla="*/ 1450061 w 1891586"/>
                <a:gd name="connsiteY1059" fmla="*/ 77991 h 1539659"/>
                <a:gd name="connsiteX1060" fmla="*/ 1457071 w 1891586"/>
                <a:gd name="connsiteY1060" fmla="*/ 79743 h 1539659"/>
                <a:gd name="connsiteX1061" fmla="*/ 1458824 w 1891586"/>
                <a:gd name="connsiteY1061" fmla="*/ 83249 h 1539659"/>
                <a:gd name="connsiteX1062" fmla="*/ 1459700 w 1891586"/>
                <a:gd name="connsiteY1062" fmla="*/ 86754 h 1539659"/>
                <a:gd name="connsiteX1063" fmla="*/ 1462329 w 1891586"/>
                <a:gd name="connsiteY1063" fmla="*/ 90259 h 1539659"/>
                <a:gd name="connsiteX1064" fmla="*/ 1464082 w 1891586"/>
                <a:gd name="connsiteY1064" fmla="*/ 92888 h 1539659"/>
                <a:gd name="connsiteX1065" fmla="*/ 1465834 w 1891586"/>
                <a:gd name="connsiteY1065" fmla="*/ 95517 h 1539659"/>
                <a:gd name="connsiteX1066" fmla="*/ 1474597 w 1891586"/>
                <a:gd name="connsiteY1066" fmla="*/ 99022 h 1539659"/>
                <a:gd name="connsiteX1067" fmla="*/ 1481608 w 1891586"/>
                <a:gd name="connsiteY1067" fmla="*/ 106032 h 1539659"/>
                <a:gd name="connsiteX1068" fmla="*/ 1483361 w 1891586"/>
                <a:gd name="connsiteY1068" fmla="*/ 107785 h 1539659"/>
                <a:gd name="connsiteX1069" fmla="*/ 1479855 w 1891586"/>
                <a:gd name="connsiteY1069" fmla="*/ 109538 h 1539659"/>
                <a:gd name="connsiteX1070" fmla="*/ 1476350 w 1891586"/>
                <a:gd name="connsiteY1070" fmla="*/ 107785 h 1539659"/>
                <a:gd name="connsiteX1071" fmla="*/ 1472845 w 1891586"/>
                <a:gd name="connsiteY1071" fmla="*/ 107785 h 1539659"/>
                <a:gd name="connsiteX1072" fmla="*/ 1472845 w 1891586"/>
                <a:gd name="connsiteY1072" fmla="*/ 113043 h 1539659"/>
                <a:gd name="connsiteX1073" fmla="*/ 1471968 w 1891586"/>
                <a:gd name="connsiteY1073" fmla="*/ 119177 h 1539659"/>
                <a:gd name="connsiteX1074" fmla="*/ 1472845 w 1891586"/>
                <a:gd name="connsiteY1074" fmla="*/ 125311 h 1539659"/>
                <a:gd name="connsiteX1075" fmla="*/ 1478103 w 1891586"/>
                <a:gd name="connsiteY1075" fmla="*/ 127064 h 1539659"/>
                <a:gd name="connsiteX1076" fmla="*/ 1480732 w 1891586"/>
                <a:gd name="connsiteY1076" fmla="*/ 127940 h 1539659"/>
                <a:gd name="connsiteX1077" fmla="*/ 1483361 w 1891586"/>
                <a:gd name="connsiteY1077" fmla="*/ 128816 h 1539659"/>
                <a:gd name="connsiteX1078" fmla="*/ 1481608 w 1891586"/>
                <a:gd name="connsiteY1078" fmla="*/ 134074 h 1539659"/>
                <a:gd name="connsiteX1079" fmla="*/ 1485113 w 1891586"/>
                <a:gd name="connsiteY1079" fmla="*/ 149847 h 1539659"/>
                <a:gd name="connsiteX1080" fmla="*/ 1485113 w 1891586"/>
                <a:gd name="connsiteY1080" fmla="*/ 155981 h 1539659"/>
                <a:gd name="connsiteX1081" fmla="*/ 1485113 w 1891586"/>
                <a:gd name="connsiteY1081" fmla="*/ 162116 h 1539659"/>
                <a:gd name="connsiteX1082" fmla="*/ 1485113 w 1891586"/>
                <a:gd name="connsiteY1082" fmla="*/ 167373 h 1539659"/>
                <a:gd name="connsiteX1083" fmla="*/ 1488618 w 1891586"/>
                <a:gd name="connsiteY1083" fmla="*/ 172631 h 1539659"/>
                <a:gd name="connsiteX1084" fmla="*/ 1511402 w 1891586"/>
                <a:gd name="connsiteY1084" fmla="*/ 193662 h 1539659"/>
                <a:gd name="connsiteX1085" fmla="*/ 1535938 w 1891586"/>
                <a:gd name="connsiteY1085" fmla="*/ 214694 h 1539659"/>
                <a:gd name="connsiteX1086" fmla="*/ 1532433 w 1891586"/>
                <a:gd name="connsiteY1086" fmla="*/ 218199 h 1539659"/>
                <a:gd name="connsiteX1087" fmla="*/ 1532433 w 1891586"/>
                <a:gd name="connsiteY1087" fmla="*/ 221704 h 1539659"/>
                <a:gd name="connsiteX1088" fmla="*/ 1528928 w 1891586"/>
                <a:gd name="connsiteY1088" fmla="*/ 235725 h 1539659"/>
                <a:gd name="connsiteX1089" fmla="*/ 1534186 w 1891586"/>
                <a:gd name="connsiteY1089" fmla="*/ 247993 h 1539659"/>
                <a:gd name="connsiteX1090" fmla="*/ 1534186 w 1891586"/>
                <a:gd name="connsiteY1090" fmla="*/ 262014 h 1539659"/>
                <a:gd name="connsiteX1091" fmla="*/ 1528928 w 1891586"/>
                <a:gd name="connsiteY1091" fmla="*/ 267272 h 1539659"/>
                <a:gd name="connsiteX1092" fmla="*/ 1518412 w 1891586"/>
                <a:gd name="connsiteY1092" fmla="*/ 270777 h 1539659"/>
                <a:gd name="connsiteX1093" fmla="*/ 1513155 w 1891586"/>
                <a:gd name="connsiteY1093" fmla="*/ 270777 h 1539659"/>
                <a:gd name="connsiteX1094" fmla="*/ 1506144 w 1891586"/>
                <a:gd name="connsiteY1094" fmla="*/ 274282 h 1539659"/>
                <a:gd name="connsiteX1095" fmla="*/ 1507897 w 1891586"/>
                <a:gd name="connsiteY1095" fmla="*/ 283045 h 1539659"/>
                <a:gd name="connsiteX1096" fmla="*/ 1493876 w 1891586"/>
                <a:gd name="connsiteY1096" fmla="*/ 298818 h 1539659"/>
                <a:gd name="connsiteX1097" fmla="*/ 1499134 w 1891586"/>
                <a:gd name="connsiteY1097" fmla="*/ 308458 h 1539659"/>
                <a:gd name="connsiteX1098" fmla="*/ 1502639 w 1891586"/>
                <a:gd name="connsiteY1098" fmla="*/ 314592 h 1539659"/>
                <a:gd name="connsiteX1099" fmla="*/ 1499134 w 1891586"/>
                <a:gd name="connsiteY1099" fmla="*/ 316344 h 1539659"/>
                <a:gd name="connsiteX1100" fmla="*/ 1500886 w 1891586"/>
                <a:gd name="connsiteY1100" fmla="*/ 321602 h 1539659"/>
                <a:gd name="connsiteX1101" fmla="*/ 1502639 w 1891586"/>
                <a:gd name="connsiteY1101" fmla="*/ 325107 h 1539659"/>
                <a:gd name="connsiteX1102" fmla="*/ 1499134 w 1891586"/>
                <a:gd name="connsiteY1102" fmla="*/ 325107 h 1539659"/>
                <a:gd name="connsiteX1103" fmla="*/ 1493876 w 1891586"/>
                <a:gd name="connsiteY1103" fmla="*/ 325107 h 1539659"/>
                <a:gd name="connsiteX1104" fmla="*/ 1479855 w 1891586"/>
                <a:gd name="connsiteY1104" fmla="*/ 325107 h 1539659"/>
                <a:gd name="connsiteX1105" fmla="*/ 1476350 w 1891586"/>
                <a:gd name="connsiteY1105" fmla="*/ 327736 h 1539659"/>
                <a:gd name="connsiteX1106" fmla="*/ 1472845 w 1891586"/>
                <a:gd name="connsiteY1106" fmla="*/ 335623 h 1539659"/>
                <a:gd name="connsiteX1107" fmla="*/ 1472845 w 1891586"/>
                <a:gd name="connsiteY1107" fmla="*/ 339128 h 1539659"/>
                <a:gd name="connsiteX1108" fmla="*/ 1471092 w 1891586"/>
                <a:gd name="connsiteY1108" fmla="*/ 342633 h 1539659"/>
                <a:gd name="connsiteX1109" fmla="*/ 1471092 w 1891586"/>
                <a:gd name="connsiteY1109" fmla="*/ 425005 h 1539659"/>
                <a:gd name="connsiteX1110" fmla="*/ 1469339 w 1891586"/>
                <a:gd name="connsiteY1110" fmla="*/ 423253 h 1539659"/>
                <a:gd name="connsiteX1111" fmla="*/ 1465834 w 1891586"/>
                <a:gd name="connsiteY1111" fmla="*/ 425005 h 1539659"/>
                <a:gd name="connsiteX1112" fmla="*/ 1464082 w 1891586"/>
                <a:gd name="connsiteY1112" fmla="*/ 449542 h 1539659"/>
                <a:gd name="connsiteX1113" fmla="*/ 1465834 w 1891586"/>
                <a:gd name="connsiteY1113" fmla="*/ 461810 h 1539659"/>
                <a:gd name="connsiteX1114" fmla="*/ 1464082 w 1891586"/>
                <a:gd name="connsiteY1114" fmla="*/ 521398 h 1539659"/>
                <a:gd name="connsiteX1115" fmla="*/ 1465834 w 1891586"/>
                <a:gd name="connsiteY1115" fmla="*/ 524904 h 1539659"/>
                <a:gd name="connsiteX1116" fmla="*/ 1465834 w 1891586"/>
                <a:gd name="connsiteY1116" fmla="*/ 530162 h 1539659"/>
                <a:gd name="connsiteX1117" fmla="*/ 1471092 w 1891586"/>
                <a:gd name="connsiteY1117" fmla="*/ 540677 h 1539659"/>
                <a:gd name="connsiteX1118" fmla="*/ 1471092 w 1891586"/>
                <a:gd name="connsiteY1118" fmla="*/ 545935 h 1539659"/>
                <a:gd name="connsiteX1119" fmla="*/ 1474597 w 1891586"/>
                <a:gd name="connsiteY1119" fmla="*/ 542430 h 1539659"/>
                <a:gd name="connsiteX1120" fmla="*/ 1475474 w 1891586"/>
                <a:gd name="connsiteY1120" fmla="*/ 545935 h 1539659"/>
                <a:gd name="connsiteX1121" fmla="*/ 1476350 w 1891586"/>
                <a:gd name="connsiteY1121" fmla="*/ 549440 h 1539659"/>
                <a:gd name="connsiteX1122" fmla="*/ 1483361 w 1891586"/>
                <a:gd name="connsiteY1122" fmla="*/ 552945 h 1539659"/>
                <a:gd name="connsiteX1123" fmla="*/ 1479855 w 1891586"/>
                <a:gd name="connsiteY1123" fmla="*/ 556450 h 1539659"/>
                <a:gd name="connsiteX1124" fmla="*/ 1488618 w 1891586"/>
                <a:gd name="connsiteY1124" fmla="*/ 554698 h 1539659"/>
                <a:gd name="connsiteX1125" fmla="*/ 1493000 w 1891586"/>
                <a:gd name="connsiteY1125" fmla="*/ 556450 h 1539659"/>
                <a:gd name="connsiteX1126" fmla="*/ 1499134 w 1891586"/>
                <a:gd name="connsiteY1126" fmla="*/ 556450 h 1539659"/>
                <a:gd name="connsiteX1127" fmla="*/ 1500010 w 1891586"/>
                <a:gd name="connsiteY1127" fmla="*/ 558203 h 1539659"/>
                <a:gd name="connsiteX1128" fmla="*/ 1502639 w 1891586"/>
                <a:gd name="connsiteY1128" fmla="*/ 561708 h 1539659"/>
                <a:gd name="connsiteX1129" fmla="*/ 1506144 w 1891586"/>
                <a:gd name="connsiteY1129" fmla="*/ 570471 h 1539659"/>
                <a:gd name="connsiteX1130" fmla="*/ 1504391 w 1891586"/>
                <a:gd name="connsiteY1130" fmla="*/ 574853 h 1539659"/>
                <a:gd name="connsiteX1131" fmla="*/ 1504391 w 1891586"/>
                <a:gd name="connsiteY1131" fmla="*/ 579234 h 1539659"/>
                <a:gd name="connsiteX1132" fmla="*/ 1509649 w 1891586"/>
                <a:gd name="connsiteY1132" fmla="*/ 593255 h 1539659"/>
                <a:gd name="connsiteX1133" fmla="*/ 1507897 w 1891586"/>
                <a:gd name="connsiteY1133" fmla="*/ 595008 h 1539659"/>
                <a:gd name="connsiteX1134" fmla="*/ 1504391 w 1891586"/>
                <a:gd name="connsiteY1134" fmla="*/ 591502 h 1539659"/>
                <a:gd name="connsiteX1135" fmla="*/ 1502639 w 1891586"/>
                <a:gd name="connsiteY1135" fmla="*/ 591502 h 1539659"/>
                <a:gd name="connsiteX1136" fmla="*/ 1497381 w 1891586"/>
                <a:gd name="connsiteY1136" fmla="*/ 582739 h 1539659"/>
                <a:gd name="connsiteX1137" fmla="*/ 1493876 w 1891586"/>
                <a:gd name="connsiteY1137" fmla="*/ 568719 h 1539659"/>
                <a:gd name="connsiteX1138" fmla="*/ 1488618 w 1891586"/>
                <a:gd name="connsiteY1138" fmla="*/ 568719 h 1539659"/>
                <a:gd name="connsiteX1139" fmla="*/ 1493876 w 1891586"/>
                <a:gd name="connsiteY1139" fmla="*/ 582739 h 1539659"/>
                <a:gd name="connsiteX1140" fmla="*/ 1497381 w 1891586"/>
                <a:gd name="connsiteY1140" fmla="*/ 582739 h 1539659"/>
                <a:gd name="connsiteX1141" fmla="*/ 1493876 w 1891586"/>
                <a:gd name="connsiteY1141" fmla="*/ 591502 h 1539659"/>
                <a:gd name="connsiteX1142" fmla="*/ 1498257 w 1891586"/>
                <a:gd name="connsiteY1142" fmla="*/ 592379 h 1539659"/>
                <a:gd name="connsiteX1143" fmla="*/ 1502639 w 1891586"/>
                <a:gd name="connsiteY1143" fmla="*/ 591502 h 1539659"/>
                <a:gd name="connsiteX1144" fmla="*/ 1509649 w 1891586"/>
                <a:gd name="connsiteY1144" fmla="*/ 602018 h 1539659"/>
                <a:gd name="connsiteX1145" fmla="*/ 1513155 w 1891586"/>
                <a:gd name="connsiteY1145" fmla="*/ 609028 h 1539659"/>
                <a:gd name="connsiteX1146" fmla="*/ 1523670 w 1891586"/>
                <a:gd name="connsiteY1146" fmla="*/ 621297 h 1539659"/>
                <a:gd name="connsiteX1147" fmla="*/ 1537691 w 1891586"/>
                <a:gd name="connsiteY1147" fmla="*/ 630060 h 1539659"/>
                <a:gd name="connsiteX1148" fmla="*/ 1538567 w 1891586"/>
                <a:gd name="connsiteY1148" fmla="*/ 627431 h 1539659"/>
                <a:gd name="connsiteX1149" fmla="*/ 1535938 w 1891586"/>
                <a:gd name="connsiteY1149" fmla="*/ 626554 h 1539659"/>
                <a:gd name="connsiteX1150" fmla="*/ 1528928 w 1891586"/>
                <a:gd name="connsiteY1150" fmla="*/ 621297 h 1539659"/>
                <a:gd name="connsiteX1151" fmla="*/ 1539444 w 1891586"/>
                <a:gd name="connsiteY1151" fmla="*/ 626554 h 1539659"/>
                <a:gd name="connsiteX1152" fmla="*/ 1548207 w 1891586"/>
                <a:gd name="connsiteY1152" fmla="*/ 633565 h 1539659"/>
                <a:gd name="connsiteX1153" fmla="*/ 1546454 w 1891586"/>
                <a:gd name="connsiteY1153" fmla="*/ 626554 h 1539659"/>
                <a:gd name="connsiteX1154" fmla="*/ 1547330 w 1891586"/>
                <a:gd name="connsiteY1154" fmla="*/ 626554 h 1539659"/>
                <a:gd name="connsiteX1155" fmla="*/ 1548207 w 1891586"/>
                <a:gd name="connsiteY1155" fmla="*/ 626554 h 1539659"/>
                <a:gd name="connsiteX1156" fmla="*/ 1552588 w 1891586"/>
                <a:gd name="connsiteY1156" fmla="*/ 628307 h 1539659"/>
                <a:gd name="connsiteX1157" fmla="*/ 1556969 w 1891586"/>
                <a:gd name="connsiteY1157" fmla="*/ 628307 h 1539659"/>
                <a:gd name="connsiteX1158" fmla="*/ 1567485 w 1891586"/>
                <a:gd name="connsiteY1158" fmla="*/ 638823 h 1539659"/>
                <a:gd name="connsiteX1159" fmla="*/ 1571867 w 1891586"/>
                <a:gd name="connsiteY1159" fmla="*/ 643204 h 1539659"/>
                <a:gd name="connsiteX1160" fmla="*/ 1578001 w 1891586"/>
                <a:gd name="connsiteY1160" fmla="*/ 645833 h 1539659"/>
                <a:gd name="connsiteX1161" fmla="*/ 1581506 w 1891586"/>
                <a:gd name="connsiteY1161" fmla="*/ 651091 h 1539659"/>
                <a:gd name="connsiteX1162" fmla="*/ 1590269 w 1891586"/>
                <a:gd name="connsiteY1162" fmla="*/ 658978 h 1539659"/>
                <a:gd name="connsiteX1163" fmla="*/ 1599032 w 1891586"/>
                <a:gd name="connsiteY1163" fmla="*/ 665112 h 1539659"/>
                <a:gd name="connsiteX1164" fmla="*/ 1602537 w 1891586"/>
                <a:gd name="connsiteY1164" fmla="*/ 666864 h 1539659"/>
                <a:gd name="connsiteX1165" fmla="*/ 1613053 w 1891586"/>
                <a:gd name="connsiteY1165" fmla="*/ 672122 h 1539659"/>
                <a:gd name="connsiteX1166" fmla="*/ 1628826 w 1891586"/>
                <a:gd name="connsiteY1166" fmla="*/ 682638 h 1539659"/>
                <a:gd name="connsiteX1167" fmla="*/ 1642847 w 1891586"/>
                <a:gd name="connsiteY1167" fmla="*/ 684390 h 1539659"/>
                <a:gd name="connsiteX1168" fmla="*/ 1651610 w 1891586"/>
                <a:gd name="connsiteY1168" fmla="*/ 686143 h 1539659"/>
                <a:gd name="connsiteX1169" fmla="*/ 1655115 w 1891586"/>
                <a:gd name="connsiteY1169" fmla="*/ 689648 h 1539659"/>
                <a:gd name="connsiteX1170" fmla="*/ 1665631 w 1891586"/>
                <a:gd name="connsiteY1170" fmla="*/ 689648 h 1539659"/>
                <a:gd name="connsiteX1171" fmla="*/ 1667383 w 1891586"/>
                <a:gd name="connsiteY1171" fmla="*/ 694906 h 1539659"/>
                <a:gd name="connsiteX1172" fmla="*/ 1663878 w 1891586"/>
                <a:gd name="connsiteY1172" fmla="*/ 694906 h 1539659"/>
                <a:gd name="connsiteX1173" fmla="*/ 1663878 w 1891586"/>
                <a:gd name="connsiteY1173" fmla="*/ 698411 h 1539659"/>
                <a:gd name="connsiteX1174" fmla="*/ 1663878 w 1891586"/>
                <a:gd name="connsiteY1174" fmla="*/ 701916 h 1539659"/>
                <a:gd name="connsiteX1175" fmla="*/ 1656868 w 1891586"/>
                <a:gd name="connsiteY1175" fmla="*/ 698411 h 1539659"/>
                <a:gd name="connsiteX1176" fmla="*/ 1651610 w 1891586"/>
                <a:gd name="connsiteY1176" fmla="*/ 703669 h 1539659"/>
                <a:gd name="connsiteX1177" fmla="*/ 1660373 w 1891586"/>
                <a:gd name="connsiteY1177" fmla="*/ 708050 h 1539659"/>
                <a:gd name="connsiteX1178" fmla="*/ 1665631 w 1891586"/>
                <a:gd name="connsiteY1178" fmla="*/ 708927 h 1539659"/>
                <a:gd name="connsiteX1179" fmla="*/ 1683157 w 1891586"/>
                <a:gd name="connsiteY1179" fmla="*/ 710679 h 1539659"/>
                <a:gd name="connsiteX1180" fmla="*/ 1676146 w 1891586"/>
                <a:gd name="connsiteY1180" fmla="*/ 715937 h 1539659"/>
                <a:gd name="connsiteX1181" fmla="*/ 1691920 w 1891586"/>
                <a:gd name="connsiteY1181" fmla="*/ 731711 h 1539659"/>
                <a:gd name="connsiteX1182" fmla="*/ 1700683 w 1891586"/>
                <a:gd name="connsiteY1182" fmla="*/ 740473 h 1539659"/>
                <a:gd name="connsiteX1183" fmla="*/ 1702436 w 1891586"/>
                <a:gd name="connsiteY1183" fmla="*/ 747484 h 1539659"/>
                <a:gd name="connsiteX1184" fmla="*/ 1707693 w 1891586"/>
                <a:gd name="connsiteY1184" fmla="*/ 761505 h 1539659"/>
                <a:gd name="connsiteX1185" fmla="*/ 1707693 w 1891586"/>
                <a:gd name="connsiteY1185" fmla="*/ 777278 h 1539659"/>
                <a:gd name="connsiteX1186" fmla="*/ 1704188 w 1891586"/>
                <a:gd name="connsiteY1186" fmla="*/ 805320 h 1539659"/>
                <a:gd name="connsiteX1187" fmla="*/ 1698930 w 1891586"/>
                <a:gd name="connsiteY1187" fmla="*/ 808825 h 1539659"/>
                <a:gd name="connsiteX1188" fmla="*/ 1693672 w 1891586"/>
                <a:gd name="connsiteY1188" fmla="*/ 810577 h 1539659"/>
                <a:gd name="connsiteX1189" fmla="*/ 1693672 w 1891586"/>
                <a:gd name="connsiteY1189" fmla="*/ 814083 h 1539659"/>
                <a:gd name="connsiteX1190" fmla="*/ 1672641 w 1891586"/>
                <a:gd name="connsiteY1190" fmla="*/ 831609 h 1539659"/>
                <a:gd name="connsiteX1191" fmla="*/ 1665631 w 1891586"/>
                <a:gd name="connsiteY1191" fmla="*/ 833361 h 1539659"/>
                <a:gd name="connsiteX1192" fmla="*/ 1663878 w 1891586"/>
                <a:gd name="connsiteY1192" fmla="*/ 835114 h 1539659"/>
                <a:gd name="connsiteX1193" fmla="*/ 1663878 w 1891586"/>
                <a:gd name="connsiteY1193" fmla="*/ 842124 h 1539659"/>
                <a:gd name="connsiteX1194" fmla="*/ 1655115 w 1891586"/>
                <a:gd name="connsiteY1194" fmla="*/ 847382 h 1539659"/>
                <a:gd name="connsiteX1195" fmla="*/ 1648105 w 1891586"/>
                <a:gd name="connsiteY1195" fmla="*/ 845629 h 1539659"/>
                <a:gd name="connsiteX1196" fmla="*/ 1637589 w 1891586"/>
                <a:gd name="connsiteY1196" fmla="*/ 845629 h 1539659"/>
                <a:gd name="connsiteX1197" fmla="*/ 1633208 w 1891586"/>
                <a:gd name="connsiteY1197" fmla="*/ 846506 h 1539659"/>
                <a:gd name="connsiteX1198" fmla="*/ 1628826 w 1891586"/>
                <a:gd name="connsiteY1198" fmla="*/ 847382 h 1539659"/>
                <a:gd name="connsiteX1199" fmla="*/ 1621815 w 1891586"/>
                <a:gd name="connsiteY1199" fmla="*/ 849135 h 1539659"/>
                <a:gd name="connsiteX1200" fmla="*/ 1611300 w 1891586"/>
                <a:gd name="connsiteY1200" fmla="*/ 852640 h 1539659"/>
                <a:gd name="connsiteX1201" fmla="*/ 1604290 w 1891586"/>
                <a:gd name="connsiteY1201" fmla="*/ 853516 h 1539659"/>
                <a:gd name="connsiteX1202" fmla="*/ 1599032 w 1891586"/>
                <a:gd name="connsiteY1202" fmla="*/ 857898 h 1539659"/>
                <a:gd name="connsiteX1203" fmla="*/ 1574496 w 1891586"/>
                <a:gd name="connsiteY1203" fmla="*/ 857898 h 1539659"/>
                <a:gd name="connsiteX1204" fmla="*/ 1563980 w 1891586"/>
                <a:gd name="connsiteY1204" fmla="*/ 856145 h 1539659"/>
                <a:gd name="connsiteX1205" fmla="*/ 1560474 w 1891586"/>
                <a:gd name="connsiteY1205" fmla="*/ 854393 h 1539659"/>
                <a:gd name="connsiteX1206" fmla="*/ 1556969 w 1891586"/>
                <a:gd name="connsiteY1206" fmla="*/ 852640 h 1539659"/>
                <a:gd name="connsiteX1207" fmla="*/ 1551712 w 1891586"/>
                <a:gd name="connsiteY1207" fmla="*/ 853516 h 1539659"/>
                <a:gd name="connsiteX1208" fmla="*/ 1548207 w 1891586"/>
                <a:gd name="connsiteY1208" fmla="*/ 849135 h 1539659"/>
                <a:gd name="connsiteX1209" fmla="*/ 1537691 w 1891586"/>
                <a:gd name="connsiteY1209" fmla="*/ 847382 h 1539659"/>
                <a:gd name="connsiteX1210" fmla="*/ 1523670 w 1891586"/>
                <a:gd name="connsiteY1210" fmla="*/ 847382 h 1539659"/>
                <a:gd name="connsiteX1211" fmla="*/ 1509649 w 1891586"/>
                <a:gd name="connsiteY1211" fmla="*/ 849135 h 1539659"/>
                <a:gd name="connsiteX1212" fmla="*/ 1483361 w 1891586"/>
                <a:gd name="connsiteY1212" fmla="*/ 845629 h 1539659"/>
                <a:gd name="connsiteX1213" fmla="*/ 1432535 w 1891586"/>
                <a:gd name="connsiteY1213" fmla="*/ 849135 h 1539659"/>
                <a:gd name="connsiteX1214" fmla="*/ 1420267 w 1891586"/>
                <a:gd name="connsiteY1214" fmla="*/ 849135 h 1539659"/>
                <a:gd name="connsiteX1215" fmla="*/ 1390473 w 1891586"/>
                <a:gd name="connsiteY1215" fmla="*/ 853516 h 1539659"/>
                <a:gd name="connsiteX1216" fmla="*/ 1360679 w 1891586"/>
                <a:gd name="connsiteY1216" fmla="*/ 857898 h 1539659"/>
                <a:gd name="connsiteX1217" fmla="*/ 1355421 w 1891586"/>
                <a:gd name="connsiteY1217" fmla="*/ 858774 h 1539659"/>
                <a:gd name="connsiteX1218" fmla="*/ 1348410 w 1891586"/>
                <a:gd name="connsiteY1218" fmla="*/ 857898 h 1539659"/>
                <a:gd name="connsiteX1219" fmla="*/ 1350163 w 1891586"/>
                <a:gd name="connsiteY1219" fmla="*/ 853516 h 1539659"/>
                <a:gd name="connsiteX1220" fmla="*/ 1353668 w 1891586"/>
                <a:gd name="connsiteY1220" fmla="*/ 852640 h 1539659"/>
                <a:gd name="connsiteX1221" fmla="*/ 1343152 w 1891586"/>
                <a:gd name="connsiteY1221" fmla="*/ 852640 h 1539659"/>
                <a:gd name="connsiteX1222" fmla="*/ 1330884 w 1891586"/>
                <a:gd name="connsiteY1222" fmla="*/ 852640 h 1539659"/>
                <a:gd name="connsiteX1223" fmla="*/ 1329132 w 1891586"/>
                <a:gd name="connsiteY1223" fmla="*/ 861403 h 1539659"/>
                <a:gd name="connsiteX1224" fmla="*/ 1322998 w 1891586"/>
                <a:gd name="connsiteY1224" fmla="*/ 862279 h 1539659"/>
                <a:gd name="connsiteX1225" fmla="*/ 1316863 w 1891586"/>
                <a:gd name="connsiteY1225" fmla="*/ 861403 h 1539659"/>
                <a:gd name="connsiteX1226" fmla="*/ 1316863 w 1891586"/>
                <a:gd name="connsiteY1226" fmla="*/ 857898 h 1539659"/>
                <a:gd name="connsiteX1227" fmla="*/ 1281811 w 1891586"/>
                <a:gd name="connsiteY1227" fmla="*/ 863156 h 1539659"/>
                <a:gd name="connsiteX1228" fmla="*/ 1287069 w 1891586"/>
                <a:gd name="connsiteY1228" fmla="*/ 864908 h 1539659"/>
                <a:gd name="connsiteX1229" fmla="*/ 1273048 w 1891586"/>
                <a:gd name="connsiteY1229" fmla="*/ 868413 h 1539659"/>
                <a:gd name="connsiteX1230" fmla="*/ 1264286 w 1891586"/>
                <a:gd name="connsiteY1230" fmla="*/ 864908 h 1539659"/>
                <a:gd name="connsiteX1231" fmla="*/ 1253770 w 1891586"/>
                <a:gd name="connsiteY1231" fmla="*/ 864908 h 1539659"/>
                <a:gd name="connsiteX1232" fmla="*/ 1253770 w 1891586"/>
                <a:gd name="connsiteY1232" fmla="*/ 891197 h 1539659"/>
                <a:gd name="connsiteX1233" fmla="*/ 1258151 w 1891586"/>
                <a:gd name="connsiteY1233" fmla="*/ 895579 h 1539659"/>
                <a:gd name="connsiteX1234" fmla="*/ 1266038 w 1891586"/>
                <a:gd name="connsiteY1234" fmla="*/ 899960 h 1539659"/>
                <a:gd name="connsiteX1235" fmla="*/ 1267791 w 1891586"/>
                <a:gd name="connsiteY1235" fmla="*/ 891197 h 1539659"/>
                <a:gd name="connsiteX1236" fmla="*/ 1270419 w 1891586"/>
                <a:gd name="connsiteY1236" fmla="*/ 892073 h 1539659"/>
                <a:gd name="connsiteX1237" fmla="*/ 1273048 w 1891586"/>
                <a:gd name="connsiteY1237" fmla="*/ 892950 h 1539659"/>
                <a:gd name="connsiteX1238" fmla="*/ 1273048 w 1891586"/>
                <a:gd name="connsiteY1238" fmla="*/ 887692 h 1539659"/>
                <a:gd name="connsiteX1239" fmla="*/ 1280935 w 1891586"/>
                <a:gd name="connsiteY1239" fmla="*/ 888568 h 1539659"/>
                <a:gd name="connsiteX1240" fmla="*/ 1285316 w 1891586"/>
                <a:gd name="connsiteY1240" fmla="*/ 892950 h 1539659"/>
                <a:gd name="connsiteX1241" fmla="*/ 1287069 w 1891586"/>
                <a:gd name="connsiteY1241" fmla="*/ 887692 h 1539659"/>
                <a:gd name="connsiteX1242" fmla="*/ 1288822 w 1891586"/>
                <a:gd name="connsiteY1242" fmla="*/ 882434 h 1539659"/>
                <a:gd name="connsiteX1243" fmla="*/ 1291451 w 1891586"/>
                <a:gd name="connsiteY1243" fmla="*/ 882434 h 1539659"/>
                <a:gd name="connsiteX1244" fmla="*/ 1294080 w 1891586"/>
                <a:gd name="connsiteY1244" fmla="*/ 884187 h 1539659"/>
                <a:gd name="connsiteX1245" fmla="*/ 1300214 w 1891586"/>
                <a:gd name="connsiteY1245" fmla="*/ 885939 h 1539659"/>
                <a:gd name="connsiteX1246" fmla="*/ 1306348 w 1891586"/>
                <a:gd name="connsiteY1246" fmla="*/ 887692 h 1539659"/>
                <a:gd name="connsiteX1247" fmla="*/ 1313358 w 1891586"/>
                <a:gd name="connsiteY1247" fmla="*/ 885939 h 1539659"/>
                <a:gd name="connsiteX1248" fmla="*/ 1325627 w 1891586"/>
                <a:gd name="connsiteY1248" fmla="*/ 885939 h 1539659"/>
                <a:gd name="connsiteX1249" fmla="*/ 1330884 w 1891586"/>
                <a:gd name="connsiteY1249" fmla="*/ 896455 h 1539659"/>
                <a:gd name="connsiteX1250" fmla="*/ 1343152 w 1891586"/>
                <a:gd name="connsiteY1250" fmla="*/ 896455 h 1539659"/>
                <a:gd name="connsiteX1251" fmla="*/ 1346657 w 1891586"/>
                <a:gd name="connsiteY1251" fmla="*/ 901713 h 1539659"/>
                <a:gd name="connsiteX1252" fmla="*/ 1351915 w 1891586"/>
                <a:gd name="connsiteY1252" fmla="*/ 903465 h 1539659"/>
                <a:gd name="connsiteX1253" fmla="*/ 1363307 w 1891586"/>
                <a:gd name="connsiteY1253" fmla="*/ 911352 h 1539659"/>
                <a:gd name="connsiteX1254" fmla="*/ 1376452 w 1891586"/>
                <a:gd name="connsiteY1254" fmla="*/ 917486 h 1539659"/>
                <a:gd name="connsiteX1255" fmla="*/ 1393978 w 1891586"/>
                <a:gd name="connsiteY1255" fmla="*/ 926249 h 1539659"/>
                <a:gd name="connsiteX1256" fmla="*/ 1396607 w 1891586"/>
                <a:gd name="connsiteY1256" fmla="*/ 929754 h 1539659"/>
                <a:gd name="connsiteX1257" fmla="*/ 1402740 w 1891586"/>
                <a:gd name="connsiteY1257" fmla="*/ 935012 h 1539659"/>
                <a:gd name="connsiteX1258" fmla="*/ 1404493 w 1891586"/>
                <a:gd name="connsiteY1258" fmla="*/ 936765 h 1539659"/>
                <a:gd name="connsiteX1259" fmla="*/ 1407998 w 1891586"/>
                <a:gd name="connsiteY1259" fmla="*/ 938517 h 1539659"/>
                <a:gd name="connsiteX1260" fmla="*/ 1410627 w 1891586"/>
                <a:gd name="connsiteY1260" fmla="*/ 941146 h 1539659"/>
                <a:gd name="connsiteX1261" fmla="*/ 1415009 w 1891586"/>
                <a:gd name="connsiteY1261" fmla="*/ 942023 h 1539659"/>
                <a:gd name="connsiteX1262" fmla="*/ 1415009 w 1891586"/>
                <a:gd name="connsiteY1262" fmla="*/ 947280 h 1539659"/>
                <a:gd name="connsiteX1263" fmla="*/ 1411504 w 1891586"/>
                <a:gd name="connsiteY1263" fmla="*/ 945528 h 1539659"/>
                <a:gd name="connsiteX1264" fmla="*/ 1395730 w 1891586"/>
                <a:gd name="connsiteY1264" fmla="*/ 935888 h 1539659"/>
                <a:gd name="connsiteX1265" fmla="*/ 1381710 w 1891586"/>
                <a:gd name="connsiteY1265" fmla="*/ 926249 h 1539659"/>
                <a:gd name="connsiteX1266" fmla="*/ 1369441 w 1891586"/>
                <a:gd name="connsiteY1266" fmla="*/ 922744 h 1539659"/>
                <a:gd name="connsiteX1267" fmla="*/ 1362431 w 1891586"/>
                <a:gd name="connsiteY1267" fmla="*/ 920991 h 1539659"/>
                <a:gd name="connsiteX1268" fmla="*/ 1364184 w 1891586"/>
                <a:gd name="connsiteY1268" fmla="*/ 920991 h 1539659"/>
                <a:gd name="connsiteX1269" fmla="*/ 1364184 w 1891586"/>
                <a:gd name="connsiteY1269" fmla="*/ 917486 h 1539659"/>
                <a:gd name="connsiteX1270" fmla="*/ 1358926 w 1891586"/>
                <a:gd name="connsiteY1270" fmla="*/ 913981 h 1539659"/>
                <a:gd name="connsiteX1271" fmla="*/ 1348410 w 1891586"/>
                <a:gd name="connsiteY1271" fmla="*/ 912228 h 1539659"/>
                <a:gd name="connsiteX1272" fmla="*/ 1355421 w 1891586"/>
                <a:gd name="connsiteY1272" fmla="*/ 917486 h 1539659"/>
                <a:gd name="connsiteX1273" fmla="*/ 1358926 w 1891586"/>
                <a:gd name="connsiteY1273" fmla="*/ 920991 h 1539659"/>
                <a:gd name="connsiteX1274" fmla="*/ 1360679 w 1891586"/>
                <a:gd name="connsiteY1274" fmla="*/ 920991 h 1539659"/>
                <a:gd name="connsiteX1275" fmla="*/ 1358926 w 1891586"/>
                <a:gd name="connsiteY1275" fmla="*/ 922744 h 1539659"/>
                <a:gd name="connsiteX1276" fmla="*/ 1357173 w 1891586"/>
                <a:gd name="connsiteY1276" fmla="*/ 922744 h 1539659"/>
                <a:gd name="connsiteX1277" fmla="*/ 1330884 w 1891586"/>
                <a:gd name="connsiteY1277" fmla="*/ 913981 h 1539659"/>
                <a:gd name="connsiteX1278" fmla="*/ 1334389 w 1891586"/>
                <a:gd name="connsiteY1278" fmla="*/ 915734 h 1539659"/>
                <a:gd name="connsiteX1279" fmla="*/ 1381710 w 1891586"/>
                <a:gd name="connsiteY1279" fmla="*/ 942023 h 1539659"/>
                <a:gd name="connsiteX1280" fmla="*/ 1390473 w 1891586"/>
                <a:gd name="connsiteY1280" fmla="*/ 945528 h 1539659"/>
                <a:gd name="connsiteX1281" fmla="*/ 1399235 w 1891586"/>
                <a:gd name="connsiteY1281" fmla="*/ 949033 h 1539659"/>
                <a:gd name="connsiteX1282" fmla="*/ 1406246 w 1891586"/>
                <a:gd name="connsiteY1282" fmla="*/ 954291 h 1539659"/>
                <a:gd name="connsiteX1283" fmla="*/ 1413256 w 1891586"/>
                <a:gd name="connsiteY1283" fmla="*/ 957796 h 1539659"/>
                <a:gd name="connsiteX1284" fmla="*/ 1418514 w 1891586"/>
                <a:gd name="connsiteY1284" fmla="*/ 958672 h 1539659"/>
                <a:gd name="connsiteX1285" fmla="*/ 1423772 w 1891586"/>
                <a:gd name="connsiteY1285" fmla="*/ 959548 h 1539659"/>
                <a:gd name="connsiteX1286" fmla="*/ 1429906 w 1891586"/>
                <a:gd name="connsiteY1286" fmla="*/ 964806 h 1539659"/>
                <a:gd name="connsiteX1287" fmla="*/ 1432535 w 1891586"/>
                <a:gd name="connsiteY1287" fmla="*/ 968311 h 1539659"/>
                <a:gd name="connsiteX1288" fmla="*/ 1446556 w 1891586"/>
                <a:gd name="connsiteY1288" fmla="*/ 975322 h 1539659"/>
                <a:gd name="connsiteX1289" fmla="*/ 1455319 w 1891586"/>
                <a:gd name="connsiteY1289" fmla="*/ 980580 h 1539659"/>
                <a:gd name="connsiteX1290" fmla="*/ 1469681 w 1891586"/>
                <a:gd name="connsiteY1290" fmla="*/ 989813 h 1539659"/>
                <a:gd name="connsiteX1291" fmla="*/ 1471092 w 1891586"/>
                <a:gd name="connsiteY1291" fmla="*/ 989343 h 1539659"/>
                <a:gd name="connsiteX1292" fmla="*/ 1471092 w 1891586"/>
                <a:gd name="connsiteY1292" fmla="*/ 990720 h 1539659"/>
                <a:gd name="connsiteX1293" fmla="*/ 1479855 w 1891586"/>
                <a:gd name="connsiteY1293" fmla="*/ 996353 h 1539659"/>
                <a:gd name="connsiteX1294" fmla="*/ 1484362 w 1891586"/>
                <a:gd name="connsiteY1294" fmla="*/ 1003113 h 1539659"/>
                <a:gd name="connsiteX1295" fmla="*/ 1485113 w 1891586"/>
                <a:gd name="connsiteY1295" fmla="*/ 1002925 h 1539659"/>
                <a:gd name="connsiteX1296" fmla="*/ 1486866 w 1891586"/>
                <a:gd name="connsiteY1296" fmla="*/ 1005116 h 1539659"/>
                <a:gd name="connsiteX1297" fmla="*/ 1493876 w 1891586"/>
                <a:gd name="connsiteY1297" fmla="*/ 1010374 h 1539659"/>
                <a:gd name="connsiteX1298" fmla="*/ 1500886 w 1891586"/>
                <a:gd name="connsiteY1298" fmla="*/ 1017384 h 1539659"/>
                <a:gd name="connsiteX1299" fmla="*/ 1542059 w 1891586"/>
                <a:gd name="connsiteY1299" fmla="*/ 1043585 h 1539659"/>
                <a:gd name="connsiteX1300" fmla="*/ 1547330 w 1891586"/>
                <a:gd name="connsiteY1300" fmla="*/ 1045426 h 1539659"/>
                <a:gd name="connsiteX1301" fmla="*/ 1560474 w 1891586"/>
                <a:gd name="connsiteY1301" fmla="*/ 1054189 h 1539659"/>
                <a:gd name="connsiteX1302" fmla="*/ 1570990 w 1891586"/>
                <a:gd name="connsiteY1302" fmla="*/ 1057694 h 1539659"/>
                <a:gd name="connsiteX1303" fmla="*/ 1583259 w 1891586"/>
                <a:gd name="connsiteY1303" fmla="*/ 1062952 h 1539659"/>
                <a:gd name="connsiteX1304" fmla="*/ 1581506 w 1891586"/>
                <a:gd name="connsiteY1304" fmla="*/ 1064704 h 1539659"/>
                <a:gd name="connsiteX1305" fmla="*/ 1579754 w 1891586"/>
                <a:gd name="connsiteY1305" fmla="*/ 1066457 h 1539659"/>
                <a:gd name="connsiteX1306" fmla="*/ 1578001 w 1891586"/>
                <a:gd name="connsiteY1306" fmla="*/ 1066457 h 1539659"/>
                <a:gd name="connsiteX1307" fmla="*/ 1616558 w 1891586"/>
                <a:gd name="connsiteY1307" fmla="*/ 1090994 h 1539659"/>
                <a:gd name="connsiteX1308" fmla="*/ 1633208 w 1891586"/>
                <a:gd name="connsiteY1308" fmla="*/ 1098004 h 1539659"/>
                <a:gd name="connsiteX1309" fmla="*/ 1644600 w 1891586"/>
                <a:gd name="connsiteY1309" fmla="*/ 1105014 h 1539659"/>
                <a:gd name="connsiteX1310" fmla="*/ 1674394 w 1891586"/>
                <a:gd name="connsiteY1310" fmla="*/ 1117282 h 1539659"/>
                <a:gd name="connsiteX1311" fmla="*/ 1707693 w 1891586"/>
                <a:gd name="connsiteY1311" fmla="*/ 1133056 h 1539659"/>
                <a:gd name="connsiteX1312" fmla="*/ 1752664 w 1891586"/>
                <a:gd name="connsiteY1312" fmla="*/ 1147563 h 1539659"/>
                <a:gd name="connsiteX1313" fmla="*/ 1886852 w 1891586"/>
                <a:gd name="connsiteY1313" fmla="*/ 1287223 h 1539659"/>
                <a:gd name="connsiteX1314" fmla="*/ 1851133 w 1891586"/>
                <a:gd name="connsiteY1314" fmla="*/ 1337230 h 1539659"/>
                <a:gd name="connsiteX1315" fmla="*/ 1752664 w 1891586"/>
                <a:gd name="connsiteY1315" fmla="*/ 1420824 h 1539659"/>
                <a:gd name="connsiteX1316" fmla="*/ 1749755 w 1891586"/>
                <a:gd name="connsiteY1316" fmla="*/ 1420482 h 1539659"/>
                <a:gd name="connsiteX1317" fmla="*/ 1735735 w 1891586"/>
                <a:gd name="connsiteY1317" fmla="*/ 1422235 h 1539659"/>
                <a:gd name="connsiteX1318" fmla="*/ 1732230 w 1891586"/>
                <a:gd name="connsiteY1318" fmla="*/ 1423111 h 1539659"/>
                <a:gd name="connsiteX1319" fmla="*/ 1728724 w 1891586"/>
                <a:gd name="connsiteY1319" fmla="*/ 1420482 h 1539659"/>
                <a:gd name="connsiteX1320" fmla="*/ 1721714 w 1891586"/>
                <a:gd name="connsiteY1320" fmla="*/ 1419606 h 1539659"/>
                <a:gd name="connsiteX1321" fmla="*/ 1716456 w 1891586"/>
                <a:gd name="connsiteY1321" fmla="*/ 1422235 h 1539659"/>
                <a:gd name="connsiteX1322" fmla="*/ 1704188 w 1891586"/>
                <a:gd name="connsiteY1322" fmla="*/ 1423987 h 1539659"/>
                <a:gd name="connsiteX1323" fmla="*/ 1697178 w 1891586"/>
                <a:gd name="connsiteY1323" fmla="*/ 1423111 h 1539659"/>
                <a:gd name="connsiteX1324" fmla="*/ 1688414 w 1891586"/>
                <a:gd name="connsiteY1324" fmla="*/ 1423987 h 1539659"/>
                <a:gd name="connsiteX1325" fmla="*/ 1660373 w 1891586"/>
                <a:gd name="connsiteY1325" fmla="*/ 1418730 h 1539659"/>
                <a:gd name="connsiteX1326" fmla="*/ 1635837 w 1891586"/>
                <a:gd name="connsiteY1326" fmla="*/ 1401204 h 1539659"/>
                <a:gd name="connsiteX1327" fmla="*/ 1630579 w 1891586"/>
                <a:gd name="connsiteY1327" fmla="*/ 1399451 h 1539659"/>
                <a:gd name="connsiteX1328" fmla="*/ 1623568 w 1891586"/>
                <a:gd name="connsiteY1328" fmla="*/ 1394193 h 1539659"/>
                <a:gd name="connsiteX1329" fmla="*/ 1609548 w 1891586"/>
                <a:gd name="connsiteY1329" fmla="*/ 1388936 h 1539659"/>
                <a:gd name="connsiteX1330" fmla="*/ 1604290 w 1891586"/>
                <a:gd name="connsiteY1330" fmla="*/ 1385430 h 1539659"/>
                <a:gd name="connsiteX1331" fmla="*/ 1600785 w 1891586"/>
                <a:gd name="connsiteY1331" fmla="*/ 1379296 h 1539659"/>
                <a:gd name="connsiteX1332" fmla="*/ 1597279 w 1891586"/>
                <a:gd name="connsiteY1332" fmla="*/ 1376667 h 1539659"/>
                <a:gd name="connsiteX1333" fmla="*/ 1586764 w 1891586"/>
                <a:gd name="connsiteY1333" fmla="*/ 1376667 h 1539659"/>
                <a:gd name="connsiteX1334" fmla="*/ 1586764 w 1891586"/>
                <a:gd name="connsiteY1334" fmla="*/ 1374038 h 1539659"/>
                <a:gd name="connsiteX1335" fmla="*/ 1586764 w 1891586"/>
                <a:gd name="connsiteY1335" fmla="*/ 1373162 h 1539659"/>
                <a:gd name="connsiteX1336" fmla="*/ 1578001 w 1891586"/>
                <a:gd name="connsiteY1336" fmla="*/ 1369657 h 1539659"/>
                <a:gd name="connsiteX1337" fmla="*/ 1570990 w 1891586"/>
                <a:gd name="connsiteY1337" fmla="*/ 1366152 h 1539659"/>
                <a:gd name="connsiteX1338" fmla="*/ 1563980 w 1891586"/>
                <a:gd name="connsiteY1338" fmla="*/ 1357389 h 1539659"/>
                <a:gd name="connsiteX1339" fmla="*/ 1562227 w 1891586"/>
                <a:gd name="connsiteY1339" fmla="*/ 1352131 h 1539659"/>
                <a:gd name="connsiteX1340" fmla="*/ 1555217 w 1891586"/>
                <a:gd name="connsiteY1340" fmla="*/ 1348626 h 1539659"/>
                <a:gd name="connsiteX1341" fmla="*/ 1548207 w 1891586"/>
                <a:gd name="connsiteY1341" fmla="*/ 1343368 h 1539659"/>
                <a:gd name="connsiteX1342" fmla="*/ 1544702 w 1891586"/>
                <a:gd name="connsiteY1342" fmla="*/ 1331100 h 1539659"/>
                <a:gd name="connsiteX1343" fmla="*/ 1500886 w 1891586"/>
                <a:gd name="connsiteY1343" fmla="*/ 1294295 h 1539659"/>
                <a:gd name="connsiteX1344" fmla="*/ 1482394 w 1891586"/>
                <a:gd name="connsiteY1344" fmla="*/ 1269078 h 1539659"/>
                <a:gd name="connsiteX1345" fmla="*/ 1478105 w 1891586"/>
                <a:gd name="connsiteY1345" fmla="*/ 1264504 h 1539659"/>
                <a:gd name="connsiteX1346" fmla="*/ 1478102 w 1891586"/>
                <a:gd name="connsiteY1346" fmla="*/ 1264501 h 1539659"/>
                <a:gd name="connsiteX1347" fmla="*/ 1474597 w 1891586"/>
                <a:gd name="connsiteY1347" fmla="*/ 1262748 h 1539659"/>
                <a:gd name="connsiteX1348" fmla="*/ 1471092 w 1891586"/>
                <a:gd name="connsiteY1348" fmla="*/ 1255738 h 1539659"/>
                <a:gd name="connsiteX1349" fmla="*/ 1462329 w 1891586"/>
                <a:gd name="connsiteY1349" fmla="*/ 1250480 h 1539659"/>
                <a:gd name="connsiteX1350" fmla="*/ 1450061 w 1891586"/>
                <a:gd name="connsiteY1350" fmla="*/ 1234707 h 1539659"/>
                <a:gd name="connsiteX1351" fmla="*/ 1432535 w 1891586"/>
                <a:gd name="connsiteY1351" fmla="*/ 1215428 h 1539659"/>
                <a:gd name="connsiteX1352" fmla="*/ 1409751 w 1891586"/>
                <a:gd name="connsiteY1352" fmla="*/ 1189139 h 1539659"/>
                <a:gd name="connsiteX1353" fmla="*/ 1407998 w 1891586"/>
                <a:gd name="connsiteY1353" fmla="*/ 1185634 h 1539659"/>
                <a:gd name="connsiteX1354" fmla="*/ 1402740 w 1891586"/>
                <a:gd name="connsiteY1354" fmla="*/ 1183005 h 1539659"/>
                <a:gd name="connsiteX1355" fmla="*/ 1399235 w 1891586"/>
                <a:gd name="connsiteY1355" fmla="*/ 1180376 h 1539659"/>
                <a:gd name="connsiteX1356" fmla="*/ 1394854 w 1891586"/>
                <a:gd name="connsiteY1356" fmla="*/ 1174242 h 1539659"/>
                <a:gd name="connsiteX1357" fmla="*/ 1386968 w 1891586"/>
                <a:gd name="connsiteY1357" fmla="*/ 1166355 h 1539659"/>
                <a:gd name="connsiteX1358" fmla="*/ 1355421 w 1891586"/>
                <a:gd name="connsiteY1358" fmla="*/ 1133056 h 1539659"/>
                <a:gd name="connsiteX1359" fmla="*/ 1339647 w 1891586"/>
                <a:gd name="connsiteY1359" fmla="*/ 1106767 h 1539659"/>
                <a:gd name="connsiteX1360" fmla="*/ 1320369 w 1891586"/>
                <a:gd name="connsiteY1360" fmla="*/ 1078725 h 1539659"/>
                <a:gd name="connsiteX1361" fmla="*/ 1318616 w 1891586"/>
                <a:gd name="connsiteY1361" fmla="*/ 1073467 h 1539659"/>
                <a:gd name="connsiteX1362" fmla="*/ 1311605 w 1891586"/>
                <a:gd name="connsiteY1362" fmla="*/ 1063828 h 1539659"/>
                <a:gd name="connsiteX1363" fmla="*/ 1302843 w 1891586"/>
                <a:gd name="connsiteY1363" fmla="*/ 1057694 h 1539659"/>
                <a:gd name="connsiteX1364" fmla="*/ 1288822 w 1891586"/>
                <a:gd name="connsiteY1364" fmla="*/ 1033158 h 1539659"/>
                <a:gd name="connsiteX1365" fmla="*/ 1274801 w 1891586"/>
                <a:gd name="connsiteY1365" fmla="*/ 1017384 h 1539659"/>
                <a:gd name="connsiteX1366" fmla="*/ 1267791 w 1891586"/>
                <a:gd name="connsiteY1366" fmla="*/ 1008621 h 1539659"/>
                <a:gd name="connsiteX1367" fmla="*/ 1269543 w 1891586"/>
                <a:gd name="connsiteY1367" fmla="*/ 1006869 h 1539659"/>
                <a:gd name="connsiteX1368" fmla="*/ 1267791 w 1891586"/>
                <a:gd name="connsiteY1368" fmla="*/ 1006869 h 1539659"/>
                <a:gd name="connsiteX1369" fmla="*/ 1267791 w 1891586"/>
                <a:gd name="connsiteY1369" fmla="*/ 1008621 h 1539659"/>
                <a:gd name="connsiteX1370" fmla="*/ 1264286 w 1891586"/>
                <a:gd name="connsiteY1370" fmla="*/ 996353 h 1539659"/>
                <a:gd name="connsiteX1371" fmla="*/ 1266038 w 1891586"/>
                <a:gd name="connsiteY1371" fmla="*/ 999858 h 1539659"/>
                <a:gd name="connsiteX1372" fmla="*/ 1266038 w 1891586"/>
                <a:gd name="connsiteY1372" fmla="*/ 994600 h 1539659"/>
                <a:gd name="connsiteX1373" fmla="*/ 1248512 w 1891586"/>
                <a:gd name="connsiteY1373" fmla="*/ 975322 h 1539659"/>
                <a:gd name="connsiteX1374" fmla="*/ 1250264 w 1891586"/>
                <a:gd name="connsiteY1374" fmla="*/ 981456 h 1539659"/>
                <a:gd name="connsiteX1375" fmla="*/ 1252017 w 1891586"/>
                <a:gd name="connsiteY1375" fmla="*/ 985837 h 1539659"/>
                <a:gd name="connsiteX1376" fmla="*/ 1255522 w 1891586"/>
                <a:gd name="connsiteY1376" fmla="*/ 987590 h 1539659"/>
                <a:gd name="connsiteX1377" fmla="*/ 1252017 w 1891586"/>
                <a:gd name="connsiteY1377" fmla="*/ 992848 h 1539659"/>
                <a:gd name="connsiteX1378" fmla="*/ 1248512 w 1891586"/>
                <a:gd name="connsiteY1378" fmla="*/ 990219 h 1539659"/>
                <a:gd name="connsiteX1379" fmla="*/ 1243254 w 1891586"/>
                <a:gd name="connsiteY1379" fmla="*/ 987590 h 1539659"/>
                <a:gd name="connsiteX1380" fmla="*/ 1243254 w 1891586"/>
                <a:gd name="connsiteY1380" fmla="*/ 992848 h 1539659"/>
                <a:gd name="connsiteX1381" fmla="*/ 1244130 w 1891586"/>
                <a:gd name="connsiteY1381" fmla="*/ 996353 h 1539659"/>
                <a:gd name="connsiteX1382" fmla="*/ 1243254 w 1891586"/>
                <a:gd name="connsiteY1382" fmla="*/ 1003363 h 1539659"/>
                <a:gd name="connsiteX1383" fmla="*/ 1242378 w 1891586"/>
                <a:gd name="connsiteY1383" fmla="*/ 1008621 h 1539659"/>
                <a:gd name="connsiteX1384" fmla="*/ 1243254 w 1891586"/>
                <a:gd name="connsiteY1384" fmla="*/ 1017384 h 1539659"/>
                <a:gd name="connsiteX1385" fmla="*/ 1239749 w 1891586"/>
                <a:gd name="connsiteY1385" fmla="*/ 1043673 h 1539659"/>
                <a:gd name="connsiteX1386" fmla="*/ 1239749 w 1891586"/>
                <a:gd name="connsiteY1386" fmla="*/ 1047178 h 1539659"/>
                <a:gd name="connsiteX1387" fmla="*/ 1241501 w 1891586"/>
                <a:gd name="connsiteY1387" fmla="*/ 1082231 h 1539659"/>
                <a:gd name="connsiteX1388" fmla="*/ 1245007 w 1891586"/>
                <a:gd name="connsiteY1388" fmla="*/ 1112025 h 1539659"/>
                <a:gd name="connsiteX1389" fmla="*/ 1246759 w 1891586"/>
                <a:gd name="connsiteY1389" fmla="*/ 1145324 h 1539659"/>
                <a:gd name="connsiteX1390" fmla="*/ 1248512 w 1891586"/>
                <a:gd name="connsiteY1390" fmla="*/ 1152334 h 1539659"/>
                <a:gd name="connsiteX1391" fmla="*/ 1250264 w 1891586"/>
                <a:gd name="connsiteY1391" fmla="*/ 1133056 h 1539659"/>
                <a:gd name="connsiteX1392" fmla="*/ 1252017 w 1891586"/>
                <a:gd name="connsiteY1392" fmla="*/ 1145324 h 1539659"/>
                <a:gd name="connsiteX1393" fmla="*/ 1253770 w 1891586"/>
                <a:gd name="connsiteY1393" fmla="*/ 1161097 h 1539659"/>
                <a:gd name="connsiteX1394" fmla="*/ 1251141 w 1891586"/>
                <a:gd name="connsiteY1394" fmla="*/ 1161097 h 1539659"/>
                <a:gd name="connsiteX1395" fmla="*/ 1250264 w 1891586"/>
                <a:gd name="connsiteY1395" fmla="*/ 1162850 h 1539659"/>
                <a:gd name="connsiteX1396" fmla="*/ 1252017 w 1891586"/>
                <a:gd name="connsiteY1396" fmla="*/ 1199655 h 1539659"/>
                <a:gd name="connsiteX1397" fmla="*/ 1253770 w 1891586"/>
                <a:gd name="connsiteY1397" fmla="*/ 1204912 h 1539659"/>
                <a:gd name="connsiteX1398" fmla="*/ 1253770 w 1891586"/>
                <a:gd name="connsiteY1398" fmla="*/ 1217181 h 1539659"/>
                <a:gd name="connsiteX1399" fmla="*/ 1252893 w 1891586"/>
                <a:gd name="connsiteY1399" fmla="*/ 1220686 h 1539659"/>
                <a:gd name="connsiteX1400" fmla="*/ 1253770 w 1891586"/>
                <a:gd name="connsiteY1400" fmla="*/ 1224191 h 1539659"/>
                <a:gd name="connsiteX1401" fmla="*/ 1253770 w 1891586"/>
                <a:gd name="connsiteY1401" fmla="*/ 1234707 h 1539659"/>
                <a:gd name="connsiteX1402" fmla="*/ 1255522 w 1891586"/>
                <a:gd name="connsiteY1402" fmla="*/ 1227696 h 1539659"/>
                <a:gd name="connsiteX1403" fmla="*/ 1257275 w 1891586"/>
                <a:gd name="connsiteY1403" fmla="*/ 1232954 h 1539659"/>
                <a:gd name="connsiteX1404" fmla="*/ 1260780 w 1891586"/>
                <a:gd name="connsiteY1404" fmla="*/ 1262748 h 1539659"/>
                <a:gd name="connsiteX1405" fmla="*/ 1262533 w 1891586"/>
                <a:gd name="connsiteY1405" fmla="*/ 1268006 h 1539659"/>
                <a:gd name="connsiteX1406" fmla="*/ 1267791 w 1891586"/>
                <a:gd name="connsiteY1406" fmla="*/ 1275016 h 1539659"/>
                <a:gd name="connsiteX1407" fmla="*/ 1269543 w 1891586"/>
                <a:gd name="connsiteY1407" fmla="*/ 1278522 h 1539659"/>
                <a:gd name="connsiteX1408" fmla="*/ 1277430 w 1891586"/>
                <a:gd name="connsiteY1408" fmla="*/ 1292542 h 1539659"/>
                <a:gd name="connsiteX1409" fmla="*/ 1285316 w 1891586"/>
                <a:gd name="connsiteY1409" fmla="*/ 1308316 h 1539659"/>
                <a:gd name="connsiteX1410" fmla="*/ 1301090 w 1891586"/>
                <a:gd name="connsiteY1410" fmla="*/ 1334605 h 1539659"/>
                <a:gd name="connsiteX1411" fmla="*/ 1306348 w 1891586"/>
                <a:gd name="connsiteY1411" fmla="*/ 1346873 h 1539659"/>
                <a:gd name="connsiteX1412" fmla="*/ 1315111 w 1891586"/>
                <a:gd name="connsiteY1412" fmla="*/ 1352131 h 1539659"/>
                <a:gd name="connsiteX1413" fmla="*/ 1322121 w 1891586"/>
                <a:gd name="connsiteY1413" fmla="*/ 1359141 h 1539659"/>
                <a:gd name="connsiteX1414" fmla="*/ 1325627 w 1891586"/>
                <a:gd name="connsiteY1414" fmla="*/ 1374915 h 1539659"/>
                <a:gd name="connsiteX1415" fmla="*/ 1326503 w 1891586"/>
                <a:gd name="connsiteY1415" fmla="*/ 1375791 h 1539659"/>
                <a:gd name="connsiteX1416" fmla="*/ 1327379 w 1891586"/>
                <a:gd name="connsiteY1416" fmla="*/ 1376667 h 1539659"/>
                <a:gd name="connsiteX1417" fmla="*/ 1330884 w 1891586"/>
                <a:gd name="connsiteY1417" fmla="*/ 1374915 h 1539659"/>
                <a:gd name="connsiteX1418" fmla="*/ 1330884 w 1891586"/>
                <a:gd name="connsiteY1418" fmla="*/ 1376667 h 1539659"/>
                <a:gd name="connsiteX1419" fmla="*/ 1330884 w 1891586"/>
                <a:gd name="connsiteY1419" fmla="*/ 1378420 h 1539659"/>
                <a:gd name="connsiteX1420" fmla="*/ 1330884 w 1891586"/>
                <a:gd name="connsiteY1420" fmla="*/ 1381925 h 1539659"/>
                <a:gd name="connsiteX1421" fmla="*/ 1344905 w 1891586"/>
                <a:gd name="connsiteY1421" fmla="*/ 1394193 h 1539659"/>
                <a:gd name="connsiteX1422" fmla="*/ 1344028 w 1891586"/>
                <a:gd name="connsiteY1422" fmla="*/ 1399451 h 1539659"/>
                <a:gd name="connsiteX1423" fmla="*/ 1344905 w 1891586"/>
                <a:gd name="connsiteY1423" fmla="*/ 1402956 h 1539659"/>
                <a:gd name="connsiteX1424" fmla="*/ 1353668 w 1891586"/>
                <a:gd name="connsiteY1424" fmla="*/ 1416977 h 1539659"/>
                <a:gd name="connsiteX1425" fmla="*/ 1350163 w 1891586"/>
                <a:gd name="connsiteY1425" fmla="*/ 1429245 h 1539659"/>
                <a:gd name="connsiteX1426" fmla="*/ 1349286 w 1891586"/>
                <a:gd name="connsiteY1426" fmla="*/ 1436256 h 1539659"/>
                <a:gd name="connsiteX1427" fmla="*/ 1350163 w 1891586"/>
                <a:gd name="connsiteY1427" fmla="*/ 1443266 h 1539659"/>
                <a:gd name="connsiteX1428" fmla="*/ 1355421 w 1891586"/>
                <a:gd name="connsiteY1428" fmla="*/ 1452029 h 1539659"/>
                <a:gd name="connsiteX1429" fmla="*/ 1354544 w 1891586"/>
                <a:gd name="connsiteY1429" fmla="*/ 1458163 h 1539659"/>
                <a:gd name="connsiteX1430" fmla="*/ 1351915 w 1891586"/>
                <a:gd name="connsiteY1430" fmla="*/ 1464297 h 1539659"/>
                <a:gd name="connsiteX1431" fmla="*/ 1350163 w 1891586"/>
                <a:gd name="connsiteY1431" fmla="*/ 1469555 h 1539659"/>
                <a:gd name="connsiteX1432" fmla="*/ 1344905 w 1891586"/>
                <a:gd name="connsiteY1432" fmla="*/ 1476565 h 1539659"/>
                <a:gd name="connsiteX1433" fmla="*/ 1327379 w 1891586"/>
                <a:gd name="connsiteY1433" fmla="*/ 1478318 h 1539659"/>
                <a:gd name="connsiteX1434" fmla="*/ 1322121 w 1891586"/>
                <a:gd name="connsiteY1434" fmla="*/ 1478318 h 1539659"/>
                <a:gd name="connsiteX1435" fmla="*/ 1316863 w 1891586"/>
                <a:gd name="connsiteY1435" fmla="*/ 1480071 h 1539659"/>
                <a:gd name="connsiteX1436" fmla="*/ 1311605 w 1891586"/>
                <a:gd name="connsiteY1436" fmla="*/ 1476565 h 1539659"/>
                <a:gd name="connsiteX1437" fmla="*/ 1304595 w 1891586"/>
                <a:gd name="connsiteY1437" fmla="*/ 1473060 h 1539659"/>
                <a:gd name="connsiteX1438" fmla="*/ 1304595 w 1891586"/>
                <a:gd name="connsiteY1438" fmla="*/ 1478318 h 1539659"/>
                <a:gd name="connsiteX1439" fmla="*/ 1316863 w 1891586"/>
                <a:gd name="connsiteY1439" fmla="*/ 1504607 h 1539659"/>
                <a:gd name="connsiteX1440" fmla="*/ 1325627 w 1891586"/>
                <a:gd name="connsiteY1440" fmla="*/ 1515123 h 1539659"/>
                <a:gd name="connsiteX1441" fmla="*/ 1317740 w 1891586"/>
                <a:gd name="connsiteY1441" fmla="*/ 1510741 h 1539659"/>
                <a:gd name="connsiteX1442" fmla="*/ 1306348 w 1891586"/>
                <a:gd name="connsiteY1442" fmla="*/ 1508112 h 1539659"/>
                <a:gd name="connsiteX1443" fmla="*/ 1303719 w 1891586"/>
                <a:gd name="connsiteY1443" fmla="*/ 1503731 h 1539659"/>
                <a:gd name="connsiteX1444" fmla="*/ 1297585 w 1891586"/>
                <a:gd name="connsiteY1444" fmla="*/ 1501102 h 1539659"/>
                <a:gd name="connsiteX1445" fmla="*/ 1295832 w 1891586"/>
                <a:gd name="connsiteY1445" fmla="*/ 1504607 h 1539659"/>
                <a:gd name="connsiteX1446" fmla="*/ 1298461 w 1891586"/>
                <a:gd name="connsiteY1446" fmla="*/ 1508112 h 1539659"/>
                <a:gd name="connsiteX1447" fmla="*/ 1304595 w 1891586"/>
                <a:gd name="connsiteY1447" fmla="*/ 1516875 h 1539659"/>
                <a:gd name="connsiteX1448" fmla="*/ 1301090 w 1891586"/>
                <a:gd name="connsiteY1448" fmla="*/ 1518628 h 1539659"/>
                <a:gd name="connsiteX1449" fmla="*/ 1297585 w 1891586"/>
                <a:gd name="connsiteY1449" fmla="*/ 1514246 h 1539659"/>
                <a:gd name="connsiteX1450" fmla="*/ 1292327 w 1891586"/>
                <a:gd name="connsiteY1450" fmla="*/ 1511617 h 1539659"/>
                <a:gd name="connsiteX1451" fmla="*/ 1292327 w 1891586"/>
                <a:gd name="connsiteY1451" fmla="*/ 1508989 h 1539659"/>
                <a:gd name="connsiteX1452" fmla="*/ 1290574 w 1891586"/>
                <a:gd name="connsiteY1452" fmla="*/ 1508112 h 1539659"/>
                <a:gd name="connsiteX1453" fmla="*/ 1292327 w 1891586"/>
                <a:gd name="connsiteY1453" fmla="*/ 1511617 h 1539659"/>
                <a:gd name="connsiteX1454" fmla="*/ 1294956 w 1891586"/>
                <a:gd name="connsiteY1454" fmla="*/ 1517752 h 1539659"/>
                <a:gd name="connsiteX1455" fmla="*/ 1299337 w 1891586"/>
                <a:gd name="connsiteY1455" fmla="*/ 1522133 h 1539659"/>
                <a:gd name="connsiteX1456" fmla="*/ 1304595 w 1891586"/>
                <a:gd name="connsiteY1456" fmla="*/ 1522133 h 1539659"/>
                <a:gd name="connsiteX1457" fmla="*/ 1311605 w 1891586"/>
                <a:gd name="connsiteY1457" fmla="*/ 1532649 h 1539659"/>
                <a:gd name="connsiteX1458" fmla="*/ 1308100 w 1891586"/>
                <a:gd name="connsiteY1458" fmla="*/ 1533525 h 1539659"/>
                <a:gd name="connsiteX1459" fmla="*/ 1306348 w 1891586"/>
                <a:gd name="connsiteY1459" fmla="*/ 1532649 h 1539659"/>
                <a:gd name="connsiteX1460" fmla="*/ 1304595 w 1891586"/>
                <a:gd name="connsiteY1460" fmla="*/ 1530896 h 1539659"/>
                <a:gd name="connsiteX1461" fmla="*/ 1299337 w 1891586"/>
                <a:gd name="connsiteY1461" fmla="*/ 1527391 h 1539659"/>
                <a:gd name="connsiteX1462" fmla="*/ 1294080 w 1891586"/>
                <a:gd name="connsiteY1462" fmla="*/ 1525638 h 1539659"/>
                <a:gd name="connsiteX1463" fmla="*/ 1291451 w 1891586"/>
                <a:gd name="connsiteY1463" fmla="*/ 1526515 h 1539659"/>
                <a:gd name="connsiteX1464" fmla="*/ 1290574 w 1891586"/>
                <a:gd name="connsiteY1464" fmla="*/ 1530896 h 1539659"/>
                <a:gd name="connsiteX1465" fmla="*/ 1294080 w 1891586"/>
                <a:gd name="connsiteY1465" fmla="*/ 1539659 h 1539659"/>
                <a:gd name="connsiteX1466" fmla="*/ 1287069 w 1891586"/>
                <a:gd name="connsiteY1466" fmla="*/ 1529144 h 1539659"/>
                <a:gd name="connsiteX1467" fmla="*/ 1278306 w 1891586"/>
                <a:gd name="connsiteY1467" fmla="*/ 1520380 h 1539659"/>
                <a:gd name="connsiteX1468" fmla="*/ 1269543 w 1891586"/>
                <a:gd name="connsiteY1468" fmla="*/ 1520380 h 1539659"/>
                <a:gd name="connsiteX1469" fmla="*/ 1260780 w 1891586"/>
                <a:gd name="connsiteY1469" fmla="*/ 1518628 h 1539659"/>
                <a:gd name="connsiteX1470" fmla="*/ 1266038 w 1891586"/>
                <a:gd name="connsiteY1470" fmla="*/ 1532649 h 1539659"/>
                <a:gd name="connsiteX1471" fmla="*/ 1260780 w 1891586"/>
                <a:gd name="connsiteY1471" fmla="*/ 1532649 h 1539659"/>
                <a:gd name="connsiteX1472" fmla="*/ 1253770 w 1891586"/>
                <a:gd name="connsiteY1472" fmla="*/ 1539659 h 1539659"/>
                <a:gd name="connsiteX1473" fmla="*/ 1239749 w 1891586"/>
                <a:gd name="connsiteY1473" fmla="*/ 1536154 h 1539659"/>
                <a:gd name="connsiteX1474" fmla="*/ 1231862 w 1891586"/>
                <a:gd name="connsiteY1474" fmla="*/ 1528267 h 1539659"/>
                <a:gd name="connsiteX1475" fmla="*/ 1223976 w 1891586"/>
                <a:gd name="connsiteY1475" fmla="*/ 1522133 h 1539659"/>
                <a:gd name="connsiteX1476" fmla="*/ 1229233 w 1891586"/>
                <a:gd name="connsiteY1476" fmla="*/ 1532649 h 1539659"/>
                <a:gd name="connsiteX1477" fmla="*/ 1224852 w 1891586"/>
                <a:gd name="connsiteY1477" fmla="*/ 1533525 h 1539659"/>
                <a:gd name="connsiteX1478" fmla="*/ 1220470 w 1891586"/>
                <a:gd name="connsiteY1478" fmla="*/ 1532649 h 1539659"/>
                <a:gd name="connsiteX1479" fmla="*/ 1215212 w 1891586"/>
                <a:gd name="connsiteY1479" fmla="*/ 1525638 h 1539659"/>
                <a:gd name="connsiteX1480" fmla="*/ 1209955 w 1891586"/>
                <a:gd name="connsiteY1480" fmla="*/ 1525638 h 1539659"/>
                <a:gd name="connsiteX1481" fmla="*/ 1204697 w 1891586"/>
                <a:gd name="connsiteY1481" fmla="*/ 1522133 h 1539659"/>
                <a:gd name="connsiteX1482" fmla="*/ 1201192 w 1891586"/>
                <a:gd name="connsiteY1482" fmla="*/ 1518628 h 1539659"/>
                <a:gd name="connsiteX1483" fmla="*/ 1190676 w 1891586"/>
                <a:gd name="connsiteY1483" fmla="*/ 1511617 h 1539659"/>
                <a:gd name="connsiteX1484" fmla="*/ 1188923 w 1891586"/>
                <a:gd name="connsiteY1484" fmla="*/ 1508112 h 1539659"/>
                <a:gd name="connsiteX1485" fmla="*/ 1183665 w 1891586"/>
                <a:gd name="connsiteY1485" fmla="*/ 1502854 h 1539659"/>
                <a:gd name="connsiteX1486" fmla="*/ 1166140 w 1891586"/>
                <a:gd name="connsiteY1486" fmla="*/ 1490586 h 1539659"/>
                <a:gd name="connsiteX1487" fmla="*/ 1152119 w 1891586"/>
                <a:gd name="connsiteY1487" fmla="*/ 1481823 h 1539659"/>
                <a:gd name="connsiteX1488" fmla="*/ 1145985 w 1891586"/>
                <a:gd name="connsiteY1488" fmla="*/ 1490586 h 1539659"/>
                <a:gd name="connsiteX1489" fmla="*/ 1136346 w 1891586"/>
                <a:gd name="connsiteY1489" fmla="*/ 1490586 h 1539659"/>
                <a:gd name="connsiteX1490" fmla="*/ 1127582 w 1891586"/>
                <a:gd name="connsiteY1490" fmla="*/ 1476565 h 1539659"/>
                <a:gd name="connsiteX1491" fmla="*/ 1124077 w 1891586"/>
                <a:gd name="connsiteY1491" fmla="*/ 1469555 h 1539659"/>
                <a:gd name="connsiteX1492" fmla="*/ 1117067 w 1891586"/>
                <a:gd name="connsiteY1492" fmla="*/ 1464297 h 1539659"/>
                <a:gd name="connsiteX1493" fmla="*/ 1112686 w 1891586"/>
                <a:gd name="connsiteY1493" fmla="*/ 1461668 h 1539659"/>
                <a:gd name="connsiteX1494" fmla="*/ 1108304 w 1891586"/>
                <a:gd name="connsiteY1494" fmla="*/ 1455534 h 1539659"/>
                <a:gd name="connsiteX1495" fmla="*/ 1107428 w 1891586"/>
                <a:gd name="connsiteY1495" fmla="*/ 1454658 h 1539659"/>
                <a:gd name="connsiteX1496" fmla="*/ 1106552 w 1891586"/>
                <a:gd name="connsiteY1496" fmla="*/ 1453782 h 1539659"/>
                <a:gd name="connsiteX1497" fmla="*/ 1099541 w 1891586"/>
                <a:gd name="connsiteY1497" fmla="*/ 1443266 h 1539659"/>
                <a:gd name="connsiteX1498" fmla="*/ 1097788 w 1891586"/>
                <a:gd name="connsiteY1498" fmla="*/ 1438884 h 1539659"/>
                <a:gd name="connsiteX1499" fmla="*/ 1094283 w 1891586"/>
                <a:gd name="connsiteY1499" fmla="*/ 1432750 h 1539659"/>
                <a:gd name="connsiteX1500" fmla="*/ 1085520 w 1891586"/>
                <a:gd name="connsiteY1500" fmla="*/ 1425740 h 1539659"/>
                <a:gd name="connsiteX1501" fmla="*/ 1073252 w 1891586"/>
                <a:gd name="connsiteY1501" fmla="*/ 1411719 h 1539659"/>
                <a:gd name="connsiteX1502" fmla="*/ 1073252 w 1891586"/>
                <a:gd name="connsiteY1502" fmla="*/ 1404709 h 1539659"/>
                <a:gd name="connsiteX1503" fmla="*/ 1053973 w 1891586"/>
                <a:gd name="connsiteY1503" fmla="*/ 1387183 h 1539659"/>
                <a:gd name="connsiteX1504" fmla="*/ 1041705 w 1891586"/>
                <a:gd name="connsiteY1504" fmla="*/ 1380173 h 1539659"/>
                <a:gd name="connsiteX1505" fmla="*/ 1032942 w 1891586"/>
                <a:gd name="connsiteY1505" fmla="*/ 1369657 h 1539659"/>
                <a:gd name="connsiteX1506" fmla="*/ 1034695 w 1891586"/>
                <a:gd name="connsiteY1506" fmla="*/ 1369657 h 1539659"/>
                <a:gd name="connsiteX1507" fmla="*/ 1041705 w 1891586"/>
                <a:gd name="connsiteY1507" fmla="*/ 1374038 h 1539659"/>
                <a:gd name="connsiteX1508" fmla="*/ 1046963 w 1891586"/>
                <a:gd name="connsiteY1508" fmla="*/ 1378420 h 1539659"/>
                <a:gd name="connsiteX1509" fmla="*/ 1046963 w 1891586"/>
                <a:gd name="connsiteY1509" fmla="*/ 1374915 h 1539659"/>
                <a:gd name="connsiteX1510" fmla="*/ 1013664 w 1891586"/>
                <a:gd name="connsiteY1510" fmla="*/ 1352131 h 1539659"/>
                <a:gd name="connsiteX1511" fmla="*/ 994385 w 1891586"/>
                <a:gd name="connsiteY1511" fmla="*/ 1332852 h 1539659"/>
                <a:gd name="connsiteX1512" fmla="*/ 987375 w 1891586"/>
                <a:gd name="connsiteY1512" fmla="*/ 1327594 h 1539659"/>
                <a:gd name="connsiteX1513" fmla="*/ 969848 w 1891586"/>
                <a:gd name="connsiteY1513" fmla="*/ 1313574 h 1539659"/>
                <a:gd name="connsiteX1514" fmla="*/ 954075 w 1891586"/>
                <a:gd name="connsiteY1514" fmla="*/ 1301306 h 1539659"/>
                <a:gd name="connsiteX1515" fmla="*/ 940054 w 1891586"/>
                <a:gd name="connsiteY1515" fmla="*/ 1287285 h 1539659"/>
                <a:gd name="connsiteX1516" fmla="*/ 931291 w 1891586"/>
                <a:gd name="connsiteY1516" fmla="*/ 1281151 h 1539659"/>
                <a:gd name="connsiteX1517" fmla="*/ 924281 w 1891586"/>
                <a:gd name="connsiteY1517" fmla="*/ 1276769 h 1539659"/>
                <a:gd name="connsiteX1518" fmla="*/ 922529 w 1891586"/>
                <a:gd name="connsiteY1518" fmla="*/ 1275016 h 1539659"/>
                <a:gd name="connsiteX1519" fmla="*/ 917271 w 1891586"/>
                <a:gd name="connsiteY1519" fmla="*/ 1268006 h 1539659"/>
                <a:gd name="connsiteX1520" fmla="*/ 912013 w 1891586"/>
                <a:gd name="connsiteY1520" fmla="*/ 1266253 h 1539659"/>
                <a:gd name="connsiteX1521" fmla="*/ 906755 w 1891586"/>
                <a:gd name="connsiteY1521" fmla="*/ 1276769 h 1539659"/>
                <a:gd name="connsiteX1522" fmla="*/ 903249 w 1891586"/>
                <a:gd name="connsiteY1522" fmla="*/ 1282027 h 1539659"/>
                <a:gd name="connsiteX1523" fmla="*/ 880466 w 1891586"/>
                <a:gd name="connsiteY1523" fmla="*/ 1308316 h 1539659"/>
                <a:gd name="connsiteX1524" fmla="*/ 861187 w 1891586"/>
                <a:gd name="connsiteY1524" fmla="*/ 1335481 h 1539659"/>
                <a:gd name="connsiteX1525" fmla="*/ 841909 w 1891586"/>
                <a:gd name="connsiteY1525" fmla="*/ 1359141 h 1539659"/>
                <a:gd name="connsiteX1526" fmla="*/ 840156 w 1891586"/>
                <a:gd name="connsiteY1526" fmla="*/ 1369657 h 1539659"/>
                <a:gd name="connsiteX1527" fmla="*/ 832269 w 1891586"/>
                <a:gd name="connsiteY1527" fmla="*/ 1388059 h 1539659"/>
                <a:gd name="connsiteX1528" fmla="*/ 822630 w 1891586"/>
                <a:gd name="connsiteY1528" fmla="*/ 1402956 h 1539659"/>
                <a:gd name="connsiteX1529" fmla="*/ 817372 w 1891586"/>
                <a:gd name="connsiteY1529" fmla="*/ 1404709 h 1539659"/>
                <a:gd name="connsiteX1530" fmla="*/ 809485 w 1891586"/>
                <a:gd name="connsiteY1530" fmla="*/ 1409090 h 1539659"/>
                <a:gd name="connsiteX1531" fmla="*/ 798094 w 1891586"/>
                <a:gd name="connsiteY1531" fmla="*/ 1411719 h 1539659"/>
                <a:gd name="connsiteX1532" fmla="*/ 785826 w 1891586"/>
                <a:gd name="connsiteY1532" fmla="*/ 1395946 h 1539659"/>
                <a:gd name="connsiteX1533" fmla="*/ 784073 w 1891586"/>
                <a:gd name="connsiteY1533" fmla="*/ 1394193 h 1539659"/>
                <a:gd name="connsiteX1534" fmla="*/ 777939 w 1891586"/>
                <a:gd name="connsiteY1534" fmla="*/ 1388936 h 1539659"/>
                <a:gd name="connsiteX1535" fmla="*/ 771805 w 1891586"/>
                <a:gd name="connsiteY1535" fmla="*/ 1387183 h 1539659"/>
                <a:gd name="connsiteX1536" fmla="*/ 759537 w 1891586"/>
                <a:gd name="connsiteY1536" fmla="*/ 1401204 h 1539659"/>
                <a:gd name="connsiteX1537" fmla="*/ 755155 w 1891586"/>
                <a:gd name="connsiteY1537" fmla="*/ 1409967 h 1539659"/>
                <a:gd name="connsiteX1538" fmla="*/ 752526 w 1891586"/>
                <a:gd name="connsiteY1538" fmla="*/ 1416977 h 1539659"/>
                <a:gd name="connsiteX1539" fmla="*/ 743763 w 1891586"/>
                <a:gd name="connsiteY1539" fmla="*/ 1408214 h 1539659"/>
                <a:gd name="connsiteX1540" fmla="*/ 735000 w 1891586"/>
                <a:gd name="connsiteY1540" fmla="*/ 1395946 h 1539659"/>
                <a:gd name="connsiteX1541" fmla="*/ 731495 w 1891586"/>
                <a:gd name="connsiteY1541" fmla="*/ 1404709 h 1539659"/>
                <a:gd name="connsiteX1542" fmla="*/ 729743 w 1891586"/>
                <a:gd name="connsiteY1542" fmla="*/ 1404709 h 1539659"/>
                <a:gd name="connsiteX1543" fmla="*/ 719227 w 1891586"/>
                <a:gd name="connsiteY1543" fmla="*/ 1394193 h 1539659"/>
                <a:gd name="connsiteX1544" fmla="*/ 713969 w 1891586"/>
                <a:gd name="connsiteY1544" fmla="*/ 1402956 h 1539659"/>
                <a:gd name="connsiteX1545" fmla="*/ 712216 w 1891586"/>
                <a:gd name="connsiteY1545" fmla="*/ 1394193 h 1539659"/>
                <a:gd name="connsiteX1546" fmla="*/ 715721 w 1891586"/>
                <a:gd name="connsiteY1546" fmla="*/ 1390688 h 1539659"/>
                <a:gd name="connsiteX1547" fmla="*/ 713969 w 1891586"/>
                <a:gd name="connsiteY1547" fmla="*/ 1388936 h 1539659"/>
                <a:gd name="connsiteX1548" fmla="*/ 706959 w 1891586"/>
                <a:gd name="connsiteY1548" fmla="*/ 1387183 h 1539659"/>
                <a:gd name="connsiteX1549" fmla="*/ 699948 w 1891586"/>
                <a:gd name="connsiteY1549" fmla="*/ 1380173 h 1539659"/>
                <a:gd name="connsiteX1550" fmla="*/ 694690 w 1891586"/>
                <a:gd name="connsiteY1550" fmla="*/ 1378420 h 1539659"/>
                <a:gd name="connsiteX1551" fmla="*/ 706959 w 1891586"/>
                <a:gd name="connsiteY1551" fmla="*/ 1374915 h 1539659"/>
                <a:gd name="connsiteX1552" fmla="*/ 700825 w 1891586"/>
                <a:gd name="connsiteY1552" fmla="*/ 1371409 h 1539659"/>
                <a:gd name="connsiteX1553" fmla="*/ 694690 w 1891586"/>
                <a:gd name="connsiteY1553" fmla="*/ 1366152 h 1539659"/>
                <a:gd name="connsiteX1554" fmla="*/ 682422 w 1891586"/>
                <a:gd name="connsiteY1554" fmla="*/ 1361770 h 1539659"/>
                <a:gd name="connsiteX1555" fmla="*/ 671907 w 1891586"/>
                <a:gd name="connsiteY1555" fmla="*/ 1355636 h 1539659"/>
                <a:gd name="connsiteX1556" fmla="*/ 656133 w 1891586"/>
                <a:gd name="connsiteY1556" fmla="*/ 1346873 h 1539659"/>
                <a:gd name="connsiteX1557" fmla="*/ 640360 w 1891586"/>
                <a:gd name="connsiteY1557" fmla="*/ 1339863 h 1539659"/>
                <a:gd name="connsiteX1558" fmla="*/ 633349 w 1891586"/>
                <a:gd name="connsiteY1558" fmla="*/ 1332852 h 1539659"/>
                <a:gd name="connsiteX1559" fmla="*/ 628091 w 1891586"/>
                <a:gd name="connsiteY1559" fmla="*/ 1329347 h 1539659"/>
                <a:gd name="connsiteX1560" fmla="*/ 631597 w 1891586"/>
                <a:gd name="connsiteY1560" fmla="*/ 1325842 h 1539659"/>
                <a:gd name="connsiteX1561" fmla="*/ 645618 w 1891586"/>
                <a:gd name="connsiteY1561" fmla="*/ 1315326 h 1539659"/>
                <a:gd name="connsiteX1562" fmla="*/ 647370 w 1891586"/>
                <a:gd name="connsiteY1562" fmla="*/ 1308316 h 1539659"/>
                <a:gd name="connsiteX1563" fmla="*/ 631597 w 1891586"/>
                <a:gd name="connsiteY1563" fmla="*/ 1297800 h 1539659"/>
                <a:gd name="connsiteX1564" fmla="*/ 636855 w 1891586"/>
                <a:gd name="connsiteY1564" fmla="*/ 1294295 h 1539659"/>
                <a:gd name="connsiteX1565" fmla="*/ 649123 w 1891586"/>
                <a:gd name="connsiteY1565" fmla="*/ 1289037 h 1539659"/>
                <a:gd name="connsiteX1566" fmla="*/ 654380 w 1891586"/>
                <a:gd name="connsiteY1566" fmla="*/ 1287285 h 1539659"/>
                <a:gd name="connsiteX1567" fmla="*/ 645618 w 1891586"/>
                <a:gd name="connsiteY1567" fmla="*/ 1276769 h 1539659"/>
                <a:gd name="connsiteX1568" fmla="*/ 647370 w 1891586"/>
                <a:gd name="connsiteY1568" fmla="*/ 1275016 h 1539659"/>
                <a:gd name="connsiteX1569" fmla="*/ 645618 w 1891586"/>
                <a:gd name="connsiteY1569" fmla="*/ 1268006 h 1539659"/>
                <a:gd name="connsiteX1570" fmla="*/ 649123 w 1891586"/>
                <a:gd name="connsiteY1570" fmla="*/ 1262748 h 1539659"/>
                <a:gd name="connsiteX1571" fmla="*/ 648246 w 1891586"/>
                <a:gd name="connsiteY1571" fmla="*/ 1261872 h 1539659"/>
                <a:gd name="connsiteX1572" fmla="*/ 647370 w 1891586"/>
                <a:gd name="connsiteY1572" fmla="*/ 1260996 h 1539659"/>
                <a:gd name="connsiteX1573" fmla="*/ 638607 w 1891586"/>
                <a:gd name="connsiteY1573" fmla="*/ 1246975 h 1539659"/>
                <a:gd name="connsiteX1574" fmla="*/ 636855 w 1891586"/>
                <a:gd name="connsiteY1574" fmla="*/ 1243470 h 1539659"/>
                <a:gd name="connsiteX1575" fmla="*/ 633349 w 1891586"/>
                <a:gd name="connsiteY1575" fmla="*/ 1238212 h 1539659"/>
                <a:gd name="connsiteX1576" fmla="*/ 631597 w 1891586"/>
                <a:gd name="connsiteY1576" fmla="*/ 1232954 h 1539659"/>
                <a:gd name="connsiteX1577" fmla="*/ 636855 w 1891586"/>
                <a:gd name="connsiteY1577" fmla="*/ 1231202 h 1539659"/>
                <a:gd name="connsiteX1578" fmla="*/ 633349 w 1891586"/>
                <a:gd name="connsiteY1578" fmla="*/ 1222438 h 1539659"/>
                <a:gd name="connsiteX1579" fmla="*/ 636855 w 1891586"/>
                <a:gd name="connsiteY1579" fmla="*/ 1215428 h 1539659"/>
                <a:gd name="connsiteX1580" fmla="*/ 634226 w 1891586"/>
                <a:gd name="connsiteY1580" fmla="*/ 1210170 h 1539659"/>
                <a:gd name="connsiteX1581" fmla="*/ 628091 w 1891586"/>
                <a:gd name="connsiteY1581" fmla="*/ 1206665 h 1539659"/>
                <a:gd name="connsiteX1582" fmla="*/ 621081 w 1891586"/>
                <a:gd name="connsiteY1582" fmla="*/ 1210170 h 1539659"/>
                <a:gd name="connsiteX1583" fmla="*/ 625617 w 1891586"/>
                <a:gd name="connsiteY1583" fmla="*/ 1198075 h 1539659"/>
                <a:gd name="connsiteX1584" fmla="*/ 618891 w 1891586"/>
                <a:gd name="connsiteY1584" fmla="*/ 1205351 h 1539659"/>
                <a:gd name="connsiteX1585" fmla="*/ 607061 w 1891586"/>
                <a:gd name="connsiteY1585" fmla="*/ 1222438 h 1539659"/>
                <a:gd name="connsiteX1586" fmla="*/ 602679 w 1891586"/>
                <a:gd name="connsiteY1586" fmla="*/ 1224191 h 1539659"/>
                <a:gd name="connsiteX1587" fmla="*/ 598297 w 1891586"/>
                <a:gd name="connsiteY1587" fmla="*/ 1227696 h 1539659"/>
                <a:gd name="connsiteX1588" fmla="*/ 591287 w 1891586"/>
                <a:gd name="connsiteY1588" fmla="*/ 1238212 h 1539659"/>
                <a:gd name="connsiteX1589" fmla="*/ 591287 w 1891586"/>
                <a:gd name="connsiteY1589" fmla="*/ 1239965 h 1539659"/>
                <a:gd name="connsiteX1590" fmla="*/ 596545 w 1891586"/>
                <a:gd name="connsiteY1590" fmla="*/ 1236459 h 1539659"/>
                <a:gd name="connsiteX1591" fmla="*/ 593039 w 1891586"/>
                <a:gd name="connsiteY1591" fmla="*/ 1246975 h 1539659"/>
                <a:gd name="connsiteX1592" fmla="*/ 591287 w 1891586"/>
                <a:gd name="connsiteY1592" fmla="*/ 1248727 h 1539659"/>
                <a:gd name="connsiteX1593" fmla="*/ 584276 w 1891586"/>
                <a:gd name="connsiteY1593" fmla="*/ 1257490 h 1539659"/>
                <a:gd name="connsiteX1594" fmla="*/ 579019 w 1891586"/>
                <a:gd name="connsiteY1594" fmla="*/ 1276769 h 1539659"/>
                <a:gd name="connsiteX1595" fmla="*/ 579019 w 1891586"/>
                <a:gd name="connsiteY1595" fmla="*/ 1282027 h 1539659"/>
                <a:gd name="connsiteX1596" fmla="*/ 574637 w 1891586"/>
                <a:gd name="connsiteY1596" fmla="*/ 1280274 h 1539659"/>
                <a:gd name="connsiteX1597" fmla="*/ 572008 w 1891586"/>
                <a:gd name="connsiteY1597" fmla="*/ 1276769 h 1539659"/>
                <a:gd name="connsiteX1598" fmla="*/ 566751 w 1891586"/>
                <a:gd name="connsiteY1598" fmla="*/ 1296048 h 1539659"/>
                <a:gd name="connsiteX1599" fmla="*/ 552730 w 1891586"/>
                <a:gd name="connsiteY1599" fmla="*/ 1299553 h 1539659"/>
                <a:gd name="connsiteX1600" fmla="*/ 545720 w 1891586"/>
                <a:gd name="connsiteY1600" fmla="*/ 1317079 h 1539659"/>
                <a:gd name="connsiteX1601" fmla="*/ 545720 w 1891586"/>
                <a:gd name="connsiteY1601" fmla="*/ 1327594 h 1539659"/>
                <a:gd name="connsiteX1602" fmla="*/ 545720 w 1891586"/>
                <a:gd name="connsiteY1602" fmla="*/ 1345120 h 1539659"/>
                <a:gd name="connsiteX1603" fmla="*/ 550977 w 1891586"/>
                <a:gd name="connsiteY1603" fmla="*/ 1381925 h 1539659"/>
                <a:gd name="connsiteX1604" fmla="*/ 550977 w 1891586"/>
                <a:gd name="connsiteY1604" fmla="*/ 1390688 h 1539659"/>
                <a:gd name="connsiteX1605" fmla="*/ 545720 w 1891586"/>
                <a:gd name="connsiteY1605" fmla="*/ 1402956 h 1539659"/>
                <a:gd name="connsiteX1606" fmla="*/ 536956 w 1891586"/>
                <a:gd name="connsiteY1606" fmla="*/ 1408214 h 1539659"/>
                <a:gd name="connsiteX1607" fmla="*/ 526440 w 1891586"/>
                <a:gd name="connsiteY1607" fmla="*/ 1418730 h 1539659"/>
                <a:gd name="connsiteX1608" fmla="*/ 522935 w 1891586"/>
                <a:gd name="connsiteY1608" fmla="*/ 1422235 h 1539659"/>
                <a:gd name="connsiteX1609" fmla="*/ 517678 w 1891586"/>
                <a:gd name="connsiteY1609" fmla="*/ 1430998 h 1539659"/>
                <a:gd name="connsiteX1610" fmla="*/ 512420 w 1891586"/>
                <a:gd name="connsiteY1610" fmla="*/ 1438008 h 1539659"/>
                <a:gd name="connsiteX1611" fmla="*/ 507162 w 1891586"/>
                <a:gd name="connsiteY1611" fmla="*/ 1439761 h 1539659"/>
                <a:gd name="connsiteX1612" fmla="*/ 489636 w 1891586"/>
                <a:gd name="connsiteY1612" fmla="*/ 1441513 h 1539659"/>
                <a:gd name="connsiteX1613" fmla="*/ 472110 w 1891586"/>
                <a:gd name="connsiteY1613" fmla="*/ 1443266 h 1539659"/>
                <a:gd name="connsiteX1614" fmla="*/ 467728 w 1891586"/>
                <a:gd name="connsiteY1614" fmla="*/ 1442390 h 1539659"/>
                <a:gd name="connsiteX1615" fmla="*/ 465099 w 1891586"/>
                <a:gd name="connsiteY1615" fmla="*/ 1439761 h 1539659"/>
                <a:gd name="connsiteX1616" fmla="*/ 465099 w 1891586"/>
                <a:gd name="connsiteY1616" fmla="*/ 1450277 h 1539659"/>
                <a:gd name="connsiteX1617" fmla="*/ 461594 w 1891586"/>
                <a:gd name="connsiteY1617" fmla="*/ 1448524 h 1539659"/>
                <a:gd name="connsiteX1618" fmla="*/ 456337 w 1891586"/>
                <a:gd name="connsiteY1618" fmla="*/ 1441513 h 1539659"/>
                <a:gd name="connsiteX1619" fmla="*/ 444069 w 1891586"/>
                <a:gd name="connsiteY1619" fmla="*/ 1438008 h 1539659"/>
                <a:gd name="connsiteX1620" fmla="*/ 438811 w 1891586"/>
                <a:gd name="connsiteY1620" fmla="*/ 1438008 h 1539659"/>
                <a:gd name="connsiteX1621" fmla="*/ 433553 w 1891586"/>
                <a:gd name="connsiteY1621" fmla="*/ 1437132 h 1539659"/>
                <a:gd name="connsiteX1622" fmla="*/ 430048 w 1891586"/>
                <a:gd name="connsiteY1622" fmla="*/ 1436256 h 1539659"/>
                <a:gd name="connsiteX1623" fmla="*/ 421285 w 1891586"/>
                <a:gd name="connsiteY1623" fmla="*/ 1432750 h 1539659"/>
                <a:gd name="connsiteX1624" fmla="*/ 412522 w 1891586"/>
                <a:gd name="connsiteY1624" fmla="*/ 1428369 h 1539659"/>
                <a:gd name="connsiteX1625" fmla="*/ 405511 w 1891586"/>
                <a:gd name="connsiteY1625" fmla="*/ 1422235 h 1539659"/>
                <a:gd name="connsiteX1626" fmla="*/ 396748 w 1891586"/>
                <a:gd name="connsiteY1626" fmla="*/ 1413472 h 1539659"/>
                <a:gd name="connsiteX1627" fmla="*/ 389738 w 1891586"/>
                <a:gd name="connsiteY1627" fmla="*/ 1415224 h 1539659"/>
                <a:gd name="connsiteX1628" fmla="*/ 387986 w 1891586"/>
                <a:gd name="connsiteY1628" fmla="*/ 1415224 h 1539659"/>
                <a:gd name="connsiteX1629" fmla="*/ 382728 w 1891586"/>
                <a:gd name="connsiteY1629" fmla="*/ 1406461 h 1539659"/>
                <a:gd name="connsiteX1630" fmla="*/ 380975 w 1891586"/>
                <a:gd name="connsiteY1630" fmla="*/ 1402956 h 1539659"/>
                <a:gd name="connsiteX1631" fmla="*/ 378346 w 1891586"/>
                <a:gd name="connsiteY1631" fmla="*/ 1396822 h 1539659"/>
                <a:gd name="connsiteX1632" fmla="*/ 370459 w 1891586"/>
                <a:gd name="connsiteY1632" fmla="*/ 1390688 h 1539659"/>
                <a:gd name="connsiteX1633" fmla="*/ 363449 w 1891586"/>
                <a:gd name="connsiteY1633" fmla="*/ 1392441 h 1539659"/>
                <a:gd name="connsiteX1634" fmla="*/ 362573 w 1891586"/>
                <a:gd name="connsiteY1634" fmla="*/ 1390688 h 1539659"/>
                <a:gd name="connsiteX1635" fmla="*/ 359944 w 1891586"/>
                <a:gd name="connsiteY1635" fmla="*/ 1388936 h 1539659"/>
                <a:gd name="connsiteX1636" fmla="*/ 366954 w 1891586"/>
                <a:gd name="connsiteY1636" fmla="*/ 1388936 h 1539659"/>
                <a:gd name="connsiteX1637" fmla="*/ 368707 w 1891586"/>
                <a:gd name="connsiteY1637" fmla="*/ 1385430 h 1539659"/>
                <a:gd name="connsiteX1638" fmla="*/ 363449 w 1891586"/>
                <a:gd name="connsiteY1638" fmla="*/ 1369657 h 1539659"/>
                <a:gd name="connsiteX1639" fmla="*/ 356439 w 1891586"/>
                <a:gd name="connsiteY1639" fmla="*/ 1359141 h 1539659"/>
                <a:gd name="connsiteX1640" fmla="*/ 344170 w 1891586"/>
                <a:gd name="connsiteY1640" fmla="*/ 1359141 h 1539659"/>
                <a:gd name="connsiteX1641" fmla="*/ 323139 w 1891586"/>
                <a:gd name="connsiteY1641" fmla="*/ 1350378 h 1539659"/>
                <a:gd name="connsiteX1642" fmla="*/ 319634 w 1891586"/>
                <a:gd name="connsiteY1642" fmla="*/ 1339863 h 1539659"/>
                <a:gd name="connsiteX1643" fmla="*/ 317881 w 1891586"/>
                <a:gd name="connsiteY1643" fmla="*/ 1331100 h 1539659"/>
                <a:gd name="connsiteX1644" fmla="*/ 298603 w 1891586"/>
                <a:gd name="connsiteY1644" fmla="*/ 1313574 h 1539659"/>
                <a:gd name="connsiteX1645" fmla="*/ 295098 w 1891586"/>
                <a:gd name="connsiteY1645" fmla="*/ 1304811 h 1539659"/>
                <a:gd name="connsiteX1646" fmla="*/ 293345 w 1891586"/>
                <a:gd name="connsiteY1646" fmla="*/ 1297800 h 1539659"/>
                <a:gd name="connsiteX1647" fmla="*/ 295098 w 1891586"/>
                <a:gd name="connsiteY1647" fmla="*/ 1290790 h 1539659"/>
                <a:gd name="connsiteX1648" fmla="*/ 282829 w 1891586"/>
                <a:gd name="connsiteY1648" fmla="*/ 1276769 h 1539659"/>
                <a:gd name="connsiteX1649" fmla="*/ 281077 w 1891586"/>
                <a:gd name="connsiteY1649" fmla="*/ 1275016 h 1539659"/>
                <a:gd name="connsiteX1650" fmla="*/ 279324 w 1891586"/>
                <a:gd name="connsiteY1650" fmla="*/ 1273264 h 1539659"/>
                <a:gd name="connsiteX1651" fmla="*/ 274066 w 1891586"/>
                <a:gd name="connsiteY1651" fmla="*/ 1268006 h 1539659"/>
                <a:gd name="connsiteX1652" fmla="*/ 279324 w 1891586"/>
                <a:gd name="connsiteY1652" fmla="*/ 1262748 h 1539659"/>
                <a:gd name="connsiteX1653" fmla="*/ 284582 w 1891586"/>
                <a:gd name="connsiteY1653" fmla="*/ 1258367 h 1539659"/>
                <a:gd name="connsiteX1654" fmla="*/ 289840 w 1891586"/>
                <a:gd name="connsiteY1654" fmla="*/ 1255738 h 1539659"/>
                <a:gd name="connsiteX1655" fmla="*/ 284582 w 1891586"/>
                <a:gd name="connsiteY1655" fmla="*/ 1244346 h 1539659"/>
                <a:gd name="connsiteX1656" fmla="*/ 286335 w 1891586"/>
                <a:gd name="connsiteY1656" fmla="*/ 1231202 h 1539659"/>
                <a:gd name="connsiteX1657" fmla="*/ 282829 w 1891586"/>
                <a:gd name="connsiteY1657" fmla="*/ 1227696 h 1539659"/>
                <a:gd name="connsiteX1658" fmla="*/ 282829 w 1891586"/>
                <a:gd name="connsiteY1658" fmla="*/ 1225944 h 1539659"/>
                <a:gd name="connsiteX1659" fmla="*/ 281077 w 1891586"/>
                <a:gd name="connsiteY1659" fmla="*/ 1206665 h 1539659"/>
                <a:gd name="connsiteX1660" fmla="*/ 279324 w 1891586"/>
                <a:gd name="connsiteY1660" fmla="*/ 1196149 h 1539659"/>
                <a:gd name="connsiteX1661" fmla="*/ 281077 w 1891586"/>
                <a:gd name="connsiteY1661" fmla="*/ 1188263 h 1539659"/>
                <a:gd name="connsiteX1662" fmla="*/ 282829 w 1891586"/>
                <a:gd name="connsiteY1662" fmla="*/ 1182129 h 1539659"/>
                <a:gd name="connsiteX1663" fmla="*/ 288087 w 1891586"/>
                <a:gd name="connsiteY1663" fmla="*/ 1168108 h 1539659"/>
                <a:gd name="connsiteX1664" fmla="*/ 293345 w 1891586"/>
                <a:gd name="connsiteY1664" fmla="*/ 1157592 h 1539659"/>
                <a:gd name="connsiteX1665" fmla="*/ 324892 w 1891586"/>
                <a:gd name="connsiteY1665" fmla="*/ 1129551 h 1539659"/>
                <a:gd name="connsiteX1666" fmla="*/ 328397 w 1891586"/>
                <a:gd name="connsiteY1666" fmla="*/ 1124293 h 1539659"/>
                <a:gd name="connsiteX1667" fmla="*/ 359944 w 1891586"/>
                <a:gd name="connsiteY1667" fmla="*/ 1108519 h 1539659"/>
                <a:gd name="connsiteX1668" fmla="*/ 376593 w 1891586"/>
                <a:gd name="connsiteY1668" fmla="*/ 1098880 h 1539659"/>
                <a:gd name="connsiteX1669" fmla="*/ 391491 w 1891586"/>
                <a:gd name="connsiteY1669" fmla="*/ 1089241 h 1539659"/>
                <a:gd name="connsiteX1670" fmla="*/ 403727 w 1891586"/>
                <a:gd name="connsiteY1670" fmla="*/ 1081763 h 1539659"/>
                <a:gd name="connsiteX1671" fmla="*/ 403759 w 1891586"/>
                <a:gd name="connsiteY1671" fmla="*/ 1081573 h 1539659"/>
                <a:gd name="connsiteX1672" fmla="*/ 405511 w 1891586"/>
                <a:gd name="connsiteY1672" fmla="*/ 1069962 h 1539659"/>
                <a:gd name="connsiteX1673" fmla="*/ 407264 w 1891586"/>
                <a:gd name="connsiteY1673" fmla="*/ 1062952 h 1539659"/>
                <a:gd name="connsiteX1674" fmla="*/ 412522 w 1891586"/>
                <a:gd name="connsiteY1674" fmla="*/ 1045426 h 1539659"/>
                <a:gd name="connsiteX1675" fmla="*/ 416027 w 1891586"/>
                <a:gd name="connsiteY1675" fmla="*/ 963054 h 1539659"/>
                <a:gd name="connsiteX1676" fmla="*/ 421285 w 1891586"/>
                <a:gd name="connsiteY1676" fmla="*/ 852640 h 1539659"/>
                <a:gd name="connsiteX1677" fmla="*/ 416027 w 1891586"/>
                <a:gd name="connsiteY1677" fmla="*/ 860527 h 1539659"/>
                <a:gd name="connsiteX1678" fmla="*/ 416027 w 1891586"/>
                <a:gd name="connsiteY1678" fmla="*/ 868413 h 1539659"/>
                <a:gd name="connsiteX1679" fmla="*/ 409016 w 1891586"/>
                <a:gd name="connsiteY1679" fmla="*/ 877176 h 1539659"/>
                <a:gd name="connsiteX1680" fmla="*/ 393243 w 1891586"/>
                <a:gd name="connsiteY1680" fmla="*/ 878929 h 1539659"/>
                <a:gd name="connsiteX1681" fmla="*/ 387986 w 1891586"/>
                <a:gd name="connsiteY1681" fmla="*/ 884187 h 1539659"/>
                <a:gd name="connsiteX1682" fmla="*/ 386233 w 1891586"/>
                <a:gd name="connsiteY1682" fmla="*/ 892950 h 1539659"/>
                <a:gd name="connsiteX1683" fmla="*/ 382728 w 1891586"/>
                <a:gd name="connsiteY1683" fmla="*/ 901713 h 1539659"/>
                <a:gd name="connsiteX1684" fmla="*/ 377470 w 1891586"/>
                <a:gd name="connsiteY1684" fmla="*/ 908723 h 1539659"/>
                <a:gd name="connsiteX1685" fmla="*/ 363449 w 1891586"/>
                <a:gd name="connsiteY1685" fmla="*/ 917486 h 1539659"/>
                <a:gd name="connsiteX1686" fmla="*/ 347676 w 1891586"/>
                <a:gd name="connsiteY1686" fmla="*/ 917486 h 1539659"/>
                <a:gd name="connsiteX1687" fmla="*/ 340665 w 1891586"/>
                <a:gd name="connsiteY1687" fmla="*/ 917486 h 1539659"/>
                <a:gd name="connsiteX1688" fmla="*/ 335407 w 1891586"/>
                <a:gd name="connsiteY1688" fmla="*/ 921868 h 1539659"/>
                <a:gd name="connsiteX1689" fmla="*/ 333655 w 1891586"/>
                <a:gd name="connsiteY1689" fmla="*/ 924496 h 1539659"/>
                <a:gd name="connsiteX1690" fmla="*/ 324892 w 1891586"/>
                <a:gd name="connsiteY1690" fmla="*/ 920991 h 1539659"/>
                <a:gd name="connsiteX1691" fmla="*/ 317881 w 1891586"/>
                <a:gd name="connsiteY1691" fmla="*/ 917486 h 1539659"/>
                <a:gd name="connsiteX1692" fmla="*/ 300355 w 1891586"/>
                <a:gd name="connsiteY1692" fmla="*/ 913981 h 1539659"/>
                <a:gd name="connsiteX1693" fmla="*/ 302984 w 1891586"/>
                <a:gd name="connsiteY1693" fmla="*/ 920115 h 1539659"/>
                <a:gd name="connsiteX1694" fmla="*/ 305613 w 1891586"/>
                <a:gd name="connsiteY1694" fmla="*/ 924496 h 1539659"/>
                <a:gd name="connsiteX1695" fmla="*/ 305613 w 1891586"/>
                <a:gd name="connsiteY1695" fmla="*/ 926249 h 1539659"/>
                <a:gd name="connsiteX1696" fmla="*/ 299479 w 1891586"/>
                <a:gd name="connsiteY1696" fmla="*/ 920991 h 1539659"/>
                <a:gd name="connsiteX1697" fmla="*/ 295098 w 1891586"/>
                <a:gd name="connsiteY1697" fmla="*/ 917486 h 1539659"/>
                <a:gd name="connsiteX1698" fmla="*/ 286335 w 1891586"/>
                <a:gd name="connsiteY1698" fmla="*/ 917486 h 1539659"/>
                <a:gd name="connsiteX1699" fmla="*/ 279324 w 1891586"/>
                <a:gd name="connsiteY1699" fmla="*/ 905218 h 1539659"/>
                <a:gd name="connsiteX1700" fmla="*/ 272314 w 1891586"/>
                <a:gd name="connsiteY1700" fmla="*/ 901713 h 1539659"/>
                <a:gd name="connsiteX1701" fmla="*/ 260046 w 1891586"/>
                <a:gd name="connsiteY1701" fmla="*/ 892950 h 1539659"/>
                <a:gd name="connsiteX1702" fmla="*/ 257417 w 1891586"/>
                <a:gd name="connsiteY1702" fmla="*/ 886816 h 1539659"/>
                <a:gd name="connsiteX1703" fmla="*/ 251282 w 1891586"/>
                <a:gd name="connsiteY1703" fmla="*/ 884187 h 1539659"/>
                <a:gd name="connsiteX1704" fmla="*/ 240767 w 1891586"/>
                <a:gd name="connsiteY1704" fmla="*/ 875424 h 1539659"/>
                <a:gd name="connsiteX1705" fmla="*/ 238138 w 1891586"/>
                <a:gd name="connsiteY1705" fmla="*/ 871042 h 1539659"/>
                <a:gd name="connsiteX1706" fmla="*/ 233757 w 1891586"/>
                <a:gd name="connsiteY1706" fmla="*/ 871919 h 1539659"/>
                <a:gd name="connsiteX1707" fmla="*/ 226746 w 1891586"/>
                <a:gd name="connsiteY1707" fmla="*/ 870166 h 1539659"/>
                <a:gd name="connsiteX1708" fmla="*/ 237262 w 1891586"/>
                <a:gd name="connsiteY1708" fmla="*/ 866661 h 1539659"/>
                <a:gd name="connsiteX1709" fmla="*/ 237262 w 1891586"/>
                <a:gd name="connsiteY1709" fmla="*/ 864908 h 1539659"/>
                <a:gd name="connsiteX1710" fmla="*/ 226746 w 1891586"/>
                <a:gd name="connsiteY1710" fmla="*/ 864908 h 1539659"/>
                <a:gd name="connsiteX1711" fmla="*/ 212725 w 1891586"/>
                <a:gd name="connsiteY1711" fmla="*/ 852640 h 1539659"/>
                <a:gd name="connsiteX1712" fmla="*/ 210973 w 1891586"/>
                <a:gd name="connsiteY1712" fmla="*/ 849135 h 1539659"/>
                <a:gd name="connsiteX1713" fmla="*/ 191694 w 1891586"/>
                <a:gd name="connsiteY1713" fmla="*/ 836867 h 1539659"/>
                <a:gd name="connsiteX1714" fmla="*/ 189941 w 1891586"/>
                <a:gd name="connsiteY1714" fmla="*/ 829856 h 1539659"/>
                <a:gd name="connsiteX1715" fmla="*/ 182931 w 1891586"/>
                <a:gd name="connsiteY1715" fmla="*/ 817588 h 1539659"/>
                <a:gd name="connsiteX1716" fmla="*/ 175921 w 1891586"/>
                <a:gd name="connsiteY1716" fmla="*/ 814083 h 1539659"/>
                <a:gd name="connsiteX1717" fmla="*/ 162776 w 1891586"/>
                <a:gd name="connsiteY1717" fmla="*/ 802691 h 1539659"/>
                <a:gd name="connsiteX1718" fmla="*/ 147879 w 1891586"/>
                <a:gd name="connsiteY1718" fmla="*/ 787794 h 1539659"/>
                <a:gd name="connsiteX1719" fmla="*/ 142621 w 1891586"/>
                <a:gd name="connsiteY1719" fmla="*/ 779031 h 1539659"/>
                <a:gd name="connsiteX1720" fmla="*/ 135611 w 1891586"/>
                <a:gd name="connsiteY1720" fmla="*/ 772020 h 1539659"/>
                <a:gd name="connsiteX1721" fmla="*/ 125095 w 1891586"/>
                <a:gd name="connsiteY1721" fmla="*/ 738721 h 1539659"/>
                <a:gd name="connsiteX1722" fmla="*/ 135611 w 1891586"/>
                <a:gd name="connsiteY1722" fmla="*/ 736968 h 1539659"/>
                <a:gd name="connsiteX1723" fmla="*/ 135611 w 1891586"/>
                <a:gd name="connsiteY1723" fmla="*/ 726453 h 1539659"/>
                <a:gd name="connsiteX1724" fmla="*/ 132106 w 1891586"/>
                <a:gd name="connsiteY1724" fmla="*/ 705421 h 1539659"/>
                <a:gd name="connsiteX1725" fmla="*/ 135611 w 1891586"/>
                <a:gd name="connsiteY1725" fmla="*/ 693153 h 1539659"/>
                <a:gd name="connsiteX1726" fmla="*/ 138240 w 1891586"/>
                <a:gd name="connsiteY1726" fmla="*/ 689648 h 1539659"/>
                <a:gd name="connsiteX1727" fmla="*/ 137364 w 1891586"/>
                <a:gd name="connsiteY1727" fmla="*/ 684390 h 1539659"/>
                <a:gd name="connsiteX1728" fmla="*/ 137364 w 1891586"/>
                <a:gd name="connsiteY1728" fmla="*/ 680885 h 1539659"/>
                <a:gd name="connsiteX1729" fmla="*/ 144374 w 1891586"/>
                <a:gd name="connsiteY1729" fmla="*/ 663359 h 1539659"/>
                <a:gd name="connsiteX1730" fmla="*/ 153137 w 1891586"/>
                <a:gd name="connsiteY1730" fmla="*/ 665112 h 1539659"/>
                <a:gd name="connsiteX1731" fmla="*/ 149632 w 1891586"/>
                <a:gd name="connsiteY1731" fmla="*/ 652843 h 1539659"/>
                <a:gd name="connsiteX1732" fmla="*/ 149632 w 1891586"/>
                <a:gd name="connsiteY1732" fmla="*/ 647586 h 1539659"/>
                <a:gd name="connsiteX1733" fmla="*/ 154889 w 1891586"/>
                <a:gd name="connsiteY1733" fmla="*/ 645833 h 1539659"/>
                <a:gd name="connsiteX1734" fmla="*/ 165405 w 1891586"/>
                <a:gd name="connsiteY1734" fmla="*/ 649338 h 1539659"/>
                <a:gd name="connsiteX1735" fmla="*/ 172416 w 1891586"/>
                <a:gd name="connsiteY1735" fmla="*/ 649338 h 1539659"/>
                <a:gd name="connsiteX1736" fmla="*/ 189941 w 1891586"/>
                <a:gd name="connsiteY1736" fmla="*/ 652843 h 1539659"/>
                <a:gd name="connsiteX1737" fmla="*/ 200457 w 1891586"/>
                <a:gd name="connsiteY1737" fmla="*/ 654596 h 1539659"/>
                <a:gd name="connsiteX1738" fmla="*/ 219736 w 1891586"/>
                <a:gd name="connsiteY1738" fmla="*/ 651091 h 1539659"/>
                <a:gd name="connsiteX1739" fmla="*/ 272314 w 1891586"/>
                <a:gd name="connsiteY1739" fmla="*/ 623049 h 1539659"/>
                <a:gd name="connsiteX1740" fmla="*/ 275819 w 1891586"/>
                <a:gd name="connsiteY1740" fmla="*/ 621297 h 1539659"/>
                <a:gd name="connsiteX1741" fmla="*/ 286335 w 1891586"/>
                <a:gd name="connsiteY1741" fmla="*/ 621297 h 1539659"/>
                <a:gd name="connsiteX1742" fmla="*/ 347676 w 1891586"/>
                <a:gd name="connsiteY1742" fmla="*/ 580987 h 1539659"/>
                <a:gd name="connsiteX1743" fmla="*/ 379222 w 1891586"/>
                <a:gd name="connsiteY1743" fmla="*/ 556450 h 1539659"/>
                <a:gd name="connsiteX1744" fmla="*/ 394119 w 1891586"/>
                <a:gd name="connsiteY1744" fmla="*/ 543306 h 1539659"/>
                <a:gd name="connsiteX1745" fmla="*/ 403759 w 1891586"/>
                <a:gd name="connsiteY1745" fmla="*/ 530162 h 1539659"/>
                <a:gd name="connsiteX1746" fmla="*/ 414274 w 1891586"/>
                <a:gd name="connsiteY1746" fmla="*/ 500367 h 1539659"/>
                <a:gd name="connsiteX1747" fmla="*/ 421285 w 1891586"/>
                <a:gd name="connsiteY1747" fmla="*/ 479336 h 1539659"/>
                <a:gd name="connsiteX1748" fmla="*/ 430048 w 1891586"/>
                <a:gd name="connsiteY1748" fmla="*/ 470573 h 1539659"/>
                <a:gd name="connsiteX1749" fmla="*/ 437058 w 1891586"/>
                <a:gd name="connsiteY1749" fmla="*/ 467068 h 1539659"/>
                <a:gd name="connsiteX1750" fmla="*/ 452832 w 1891586"/>
                <a:gd name="connsiteY1750" fmla="*/ 451295 h 1539659"/>
                <a:gd name="connsiteX1751" fmla="*/ 463347 w 1891586"/>
                <a:gd name="connsiteY1751" fmla="*/ 447789 h 1539659"/>
                <a:gd name="connsiteX1752" fmla="*/ 472986 w 1891586"/>
                <a:gd name="connsiteY1752" fmla="*/ 439026 h 1539659"/>
                <a:gd name="connsiteX1753" fmla="*/ 524688 w 1891586"/>
                <a:gd name="connsiteY1753" fmla="*/ 421500 h 1539659"/>
                <a:gd name="connsiteX1754" fmla="*/ 540462 w 1891586"/>
                <a:gd name="connsiteY1754" fmla="*/ 435521 h 1539659"/>
                <a:gd name="connsiteX1755" fmla="*/ 565874 w 1891586"/>
                <a:gd name="connsiteY1755" fmla="*/ 457429 h 1539659"/>
                <a:gd name="connsiteX1756" fmla="*/ 586029 w 1891586"/>
                <a:gd name="connsiteY1756" fmla="*/ 468821 h 1539659"/>
                <a:gd name="connsiteX1757" fmla="*/ 589534 w 1891586"/>
                <a:gd name="connsiteY1757" fmla="*/ 467068 h 1539659"/>
                <a:gd name="connsiteX1758" fmla="*/ 607061 w 1891586"/>
                <a:gd name="connsiteY1758" fmla="*/ 468821 h 1539659"/>
                <a:gd name="connsiteX1759" fmla="*/ 631597 w 1891586"/>
                <a:gd name="connsiteY1759" fmla="*/ 479336 h 1539659"/>
                <a:gd name="connsiteX1760" fmla="*/ 636855 w 1891586"/>
                <a:gd name="connsiteY1760" fmla="*/ 481089 h 1539659"/>
                <a:gd name="connsiteX1761" fmla="*/ 641236 w 1891586"/>
                <a:gd name="connsiteY1761" fmla="*/ 481089 h 1539659"/>
                <a:gd name="connsiteX1762" fmla="*/ 645618 w 1891586"/>
                <a:gd name="connsiteY1762" fmla="*/ 488099 h 1539659"/>
                <a:gd name="connsiteX1763" fmla="*/ 649123 w 1891586"/>
                <a:gd name="connsiteY1763" fmla="*/ 500367 h 1539659"/>
                <a:gd name="connsiteX1764" fmla="*/ 647370 w 1891586"/>
                <a:gd name="connsiteY1764" fmla="*/ 500367 h 1539659"/>
                <a:gd name="connsiteX1765" fmla="*/ 648246 w 1891586"/>
                <a:gd name="connsiteY1765" fmla="*/ 501244 h 1539659"/>
                <a:gd name="connsiteX1766" fmla="*/ 656133 w 1891586"/>
                <a:gd name="connsiteY1766" fmla="*/ 503873 h 1539659"/>
                <a:gd name="connsiteX1767" fmla="*/ 656133 w 1891586"/>
                <a:gd name="connsiteY1767" fmla="*/ 502120 h 1539659"/>
                <a:gd name="connsiteX1768" fmla="*/ 666649 w 1891586"/>
                <a:gd name="connsiteY1768" fmla="*/ 500367 h 1539659"/>
                <a:gd name="connsiteX1769" fmla="*/ 673659 w 1891586"/>
                <a:gd name="connsiteY1769" fmla="*/ 495110 h 1539659"/>
                <a:gd name="connsiteX1770" fmla="*/ 685927 w 1891586"/>
                <a:gd name="connsiteY1770" fmla="*/ 501244 h 1539659"/>
                <a:gd name="connsiteX1771" fmla="*/ 680669 w 1891586"/>
                <a:gd name="connsiteY1771" fmla="*/ 510883 h 1539659"/>
                <a:gd name="connsiteX1772" fmla="*/ 677164 w 1891586"/>
                <a:gd name="connsiteY1772" fmla="*/ 517893 h 1539659"/>
                <a:gd name="connsiteX1773" fmla="*/ 675412 w 1891586"/>
                <a:gd name="connsiteY1773" fmla="*/ 528409 h 1539659"/>
                <a:gd name="connsiteX1774" fmla="*/ 696443 w 1891586"/>
                <a:gd name="connsiteY1774" fmla="*/ 531914 h 1539659"/>
                <a:gd name="connsiteX1775" fmla="*/ 691185 w 1891586"/>
                <a:gd name="connsiteY1775" fmla="*/ 545935 h 1539659"/>
                <a:gd name="connsiteX1776" fmla="*/ 687680 w 1891586"/>
                <a:gd name="connsiteY1776" fmla="*/ 556450 h 1539659"/>
                <a:gd name="connsiteX1777" fmla="*/ 692938 w 1891586"/>
                <a:gd name="connsiteY1777" fmla="*/ 565214 h 1539659"/>
                <a:gd name="connsiteX1778" fmla="*/ 693814 w 1891586"/>
                <a:gd name="connsiteY1778" fmla="*/ 568719 h 1539659"/>
                <a:gd name="connsiteX1779" fmla="*/ 692938 w 1891586"/>
                <a:gd name="connsiteY1779" fmla="*/ 572224 h 1539659"/>
                <a:gd name="connsiteX1780" fmla="*/ 699948 w 1891586"/>
                <a:gd name="connsiteY1780" fmla="*/ 575729 h 1539659"/>
                <a:gd name="connsiteX1781" fmla="*/ 701701 w 1891586"/>
                <a:gd name="connsiteY1781" fmla="*/ 579234 h 1539659"/>
                <a:gd name="connsiteX1782" fmla="*/ 699948 w 1891586"/>
                <a:gd name="connsiteY1782" fmla="*/ 582739 h 1539659"/>
                <a:gd name="connsiteX1783" fmla="*/ 694690 w 1891586"/>
                <a:gd name="connsiteY1783" fmla="*/ 591502 h 1539659"/>
                <a:gd name="connsiteX1784" fmla="*/ 692938 w 1891586"/>
                <a:gd name="connsiteY1784" fmla="*/ 591502 h 1539659"/>
                <a:gd name="connsiteX1785" fmla="*/ 692938 w 1891586"/>
                <a:gd name="connsiteY1785" fmla="*/ 589750 h 1539659"/>
                <a:gd name="connsiteX1786" fmla="*/ 689432 w 1891586"/>
                <a:gd name="connsiteY1786" fmla="*/ 594131 h 1539659"/>
                <a:gd name="connsiteX1787" fmla="*/ 685927 w 1891586"/>
                <a:gd name="connsiteY1787" fmla="*/ 602018 h 1539659"/>
                <a:gd name="connsiteX1788" fmla="*/ 676288 w 1891586"/>
                <a:gd name="connsiteY1788" fmla="*/ 605523 h 1539659"/>
                <a:gd name="connsiteX1789" fmla="*/ 675412 w 1891586"/>
                <a:gd name="connsiteY1789" fmla="*/ 610781 h 1539659"/>
                <a:gd name="connsiteX1790" fmla="*/ 682422 w 1891586"/>
                <a:gd name="connsiteY1790" fmla="*/ 615163 h 1539659"/>
                <a:gd name="connsiteX1791" fmla="*/ 687680 w 1891586"/>
                <a:gd name="connsiteY1791" fmla="*/ 619544 h 1539659"/>
                <a:gd name="connsiteX1792" fmla="*/ 673659 w 1891586"/>
                <a:gd name="connsiteY1792" fmla="*/ 630060 h 1539659"/>
                <a:gd name="connsiteX1793" fmla="*/ 678917 w 1891586"/>
                <a:gd name="connsiteY1793" fmla="*/ 649338 h 1539659"/>
                <a:gd name="connsiteX1794" fmla="*/ 678917 w 1891586"/>
                <a:gd name="connsiteY1794" fmla="*/ 665112 h 1539659"/>
                <a:gd name="connsiteX1795" fmla="*/ 675412 w 1891586"/>
                <a:gd name="connsiteY1795" fmla="*/ 663359 h 1539659"/>
                <a:gd name="connsiteX1796" fmla="*/ 675412 w 1891586"/>
                <a:gd name="connsiteY1796" fmla="*/ 664235 h 1539659"/>
                <a:gd name="connsiteX1797" fmla="*/ 675412 w 1891586"/>
                <a:gd name="connsiteY1797" fmla="*/ 665112 h 1539659"/>
                <a:gd name="connsiteX1798" fmla="*/ 678917 w 1891586"/>
                <a:gd name="connsiteY1798" fmla="*/ 677380 h 1539659"/>
                <a:gd name="connsiteX1799" fmla="*/ 673659 w 1891586"/>
                <a:gd name="connsiteY1799" fmla="*/ 686143 h 1539659"/>
                <a:gd name="connsiteX1800" fmla="*/ 673659 w 1891586"/>
                <a:gd name="connsiteY1800" fmla="*/ 689648 h 1539659"/>
                <a:gd name="connsiteX1801" fmla="*/ 678917 w 1891586"/>
                <a:gd name="connsiteY1801" fmla="*/ 701916 h 1539659"/>
                <a:gd name="connsiteX1802" fmla="*/ 677164 w 1891586"/>
                <a:gd name="connsiteY1802" fmla="*/ 717690 h 1539659"/>
                <a:gd name="connsiteX1803" fmla="*/ 673659 w 1891586"/>
                <a:gd name="connsiteY1803" fmla="*/ 724700 h 1539659"/>
                <a:gd name="connsiteX1804" fmla="*/ 668402 w 1891586"/>
                <a:gd name="connsiteY1804" fmla="*/ 735216 h 1539659"/>
                <a:gd name="connsiteX1805" fmla="*/ 661391 w 1891586"/>
                <a:gd name="connsiteY1805" fmla="*/ 742226 h 1539659"/>
                <a:gd name="connsiteX1806" fmla="*/ 638607 w 1891586"/>
                <a:gd name="connsiteY1806" fmla="*/ 763257 h 1539659"/>
                <a:gd name="connsiteX1807" fmla="*/ 636855 w 1891586"/>
                <a:gd name="connsiteY1807" fmla="*/ 757999 h 1539659"/>
                <a:gd name="connsiteX1808" fmla="*/ 628091 w 1891586"/>
                <a:gd name="connsiteY1808" fmla="*/ 765010 h 1539659"/>
                <a:gd name="connsiteX1809" fmla="*/ 630720 w 1891586"/>
                <a:gd name="connsiteY1809" fmla="*/ 765010 h 1539659"/>
                <a:gd name="connsiteX1810" fmla="*/ 631597 w 1891586"/>
                <a:gd name="connsiteY1810" fmla="*/ 766762 h 1539659"/>
                <a:gd name="connsiteX1811" fmla="*/ 628968 w 1891586"/>
                <a:gd name="connsiteY1811" fmla="*/ 769391 h 1539659"/>
                <a:gd name="connsiteX1812" fmla="*/ 626339 w 1891586"/>
                <a:gd name="connsiteY1812" fmla="*/ 770268 h 1539659"/>
                <a:gd name="connsiteX1813" fmla="*/ 619328 w 1891586"/>
                <a:gd name="connsiteY1813" fmla="*/ 773773 h 1539659"/>
                <a:gd name="connsiteX1814" fmla="*/ 617576 w 1891586"/>
                <a:gd name="connsiteY1814" fmla="*/ 779031 h 1539659"/>
                <a:gd name="connsiteX1815" fmla="*/ 612318 w 1891586"/>
                <a:gd name="connsiteY1815" fmla="*/ 800062 h 1539659"/>
                <a:gd name="connsiteX1816" fmla="*/ 615823 w 1891586"/>
                <a:gd name="connsiteY1816" fmla="*/ 784289 h 1539659"/>
                <a:gd name="connsiteX1817" fmla="*/ 610566 w 1891586"/>
                <a:gd name="connsiteY1817" fmla="*/ 793052 h 1539659"/>
                <a:gd name="connsiteX1818" fmla="*/ 607061 w 1891586"/>
                <a:gd name="connsiteY1818" fmla="*/ 801815 h 1539659"/>
                <a:gd name="connsiteX1819" fmla="*/ 603555 w 1891586"/>
                <a:gd name="connsiteY1819" fmla="*/ 810577 h 1539659"/>
                <a:gd name="connsiteX1820" fmla="*/ 593916 w 1891586"/>
                <a:gd name="connsiteY1820" fmla="*/ 839495 h 1539659"/>
                <a:gd name="connsiteX1821" fmla="*/ 586029 w 1891586"/>
                <a:gd name="connsiteY1821" fmla="*/ 864908 h 1539659"/>
                <a:gd name="connsiteX1822" fmla="*/ 579019 w 1891586"/>
                <a:gd name="connsiteY1822" fmla="*/ 949033 h 1539659"/>
                <a:gd name="connsiteX1823" fmla="*/ 577704 w 1891586"/>
                <a:gd name="connsiteY1823" fmla="*/ 959329 h 1539659"/>
                <a:gd name="connsiteX1824" fmla="*/ 577537 w 1891586"/>
                <a:gd name="connsiteY1824" fmla="*/ 965749 h 1539659"/>
                <a:gd name="connsiteX1825" fmla="*/ 591287 w 1891586"/>
                <a:gd name="connsiteY1825" fmla="*/ 954291 h 1539659"/>
                <a:gd name="connsiteX1826" fmla="*/ 663144 w 1891586"/>
                <a:gd name="connsiteY1826" fmla="*/ 892950 h 1539659"/>
                <a:gd name="connsiteX1827" fmla="*/ 672882 w 1891586"/>
                <a:gd name="connsiteY1827" fmla="*/ 884603 h 1539659"/>
                <a:gd name="connsiteX1828" fmla="*/ 670154 w 1891586"/>
                <a:gd name="connsiteY1828" fmla="*/ 880682 h 1539659"/>
                <a:gd name="connsiteX1829" fmla="*/ 666649 w 1891586"/>
                <a:gd name="connsiteY1829" fmla="*/ 878053 h 1539659"/>
                <a:gd name="connsiteX1830" fmla="*/ 664896 w 1891586"/>
                <a:gd name="connsiteY1830" fmla="*/ 875424 h 1539659"/>
                <a:gd name="connsiteX1831" fmla="*/ 661391 w 1891586"/>
                <a:gd name="connsiteY1831" fmla="*/ 864908 h 1539659"/>
                <a:gd name="connsiteX1832" fmla="*/ 659638 w 1891586"/>
                <a:gd name="connsiteY1832" fmla="*/ 860527 h 1539659"/>
                <a:gd name="connsiteX1833" fmla="*/ 659638 w 1891586"/>
                <a:gd name="connsiteY1833" fmla="*/ 856145 h 1539659"/>
                <a:gd name="connsiteX1834" fmla="*/ 659638 w 1891586"/>
                <a:gd name="connsiteY1834" fmla="*/ 852640 h 1539659"/>
                <a:gd name="connsiteX1835" fmla="*/ 654380 w 1891586"/>
                <a:gd name="connsiteY1835" fmla="*/ 838619 h 1539659"/>
                <a:gd name="connsiteX1836" fmla="*/ 657886 w 1891586"/>
                <a:gd name="connsiteY1836" fmla="*/ 826351 h 1539659"/>
                <a:gd name="connsiteX1837" fmla="*/ 654380 w 1891586"/>
                <a:gd name="connsiteY1837" fmla="*/ 821093 h 1539659"/>
                <a:gd name="connsiteX1838" fmla="*/ 655257 w 1891586"/>
                <a:gd name="connsiteY1838" fmla="*/ 820217 h 1539659"/>
                <a:gd name="connsiteX1839" fmla="*/ 656133 w 1891586"/>
                <a:gd name="connsiteY1839" fmla="*/ 819340 h 1539659"/>
                <a:gd name="connsiteX1840" fmla="*/ 661391 w 1891586"/>
                <a:gd name="connsiteY1840" fmla="*/ 817588 h 1539659"/>
                <a:gd name="connsiteX1841" fmla="*/ 670154 w 1891586"/>
                <a:gd name="connsiteY1841" fmla="*/ 815835 h 1539659"/>
                <a:gd name="connsiteX1842" fmla="*/ 680669 w 1891586"/>
                <a:gd name="connsiteY1842" fmla="*/ 812330 h 1539659"/>
                <a:gd name="connsiteX1843" fmla="*/ 685927 w 1891586"/>
                <a:gd name="connsiteY1843" fmla="*/ 817588 h 1539659"/>
                <a:gd name="connsiteX1844" fmla="*/ 680669 w 1891586"/>
                <a:gd name="connsiteY1844" fmla="*/ 821093 h 1539659"/>
                <a:gd name="connsiteX1845" fmla="*/ 685927 w 1891586"/>
                <a:gd name="connsiteY1845" fmla="*/ 826351 h 1539659"/>
                <a:gd name="connsiteX1846" fmla="*/ 689432 w 1891586"/>
                <a:gd name="connsiteY1846" fmla="*/ 819340 h 1539659"/>
                <a:gd name="connsiteX1847" fmla="*/ 696443 w 1891586"/>
                <a:gd name="connsiteY1847" fmla="*/ 814083 h 1539659"/>
                <a:gd name="connsiteX1848" fmla="*/ 698196 w 1891586"/>
                <a:gd name="connsiteY1848" fmla="*/ 803567 h 1539659"/>
                <a:gd name="connsiteX1849" fmla="*/ 692938 w 1891586"/>
                <a:gd name="connsiteY1849" fmla="*/ 804443 h 1539659"/>
                <a:gd name="connsiteX1850" fmla="*/ 687680 w 1891586"/>
                <a:gd name="connsiteY1850" fmla="*/ 805320 h 1539659"/>
                <a:gd name="connsiteX1851" fmla="*/ 692938 w 1891586"/>
                <a:gd name="connsiteY1851" fmla="*/ 800062 h 1539659"/>
                <a:gd name="connsiteX1852" fmla="*/ 713969 w 1891586"/>
                <a:gd name="connsiteY1852" fmla="*/ 787794 h 1539659"/>
                <a:gd name="connsiteX1853" fmla="*/ 724485 w 1891586"/>
                <a:gd name="connsiteY1853" fmla="*/ 782536 h 1539659"/>
                <a:gd name="connsiteX1854" fmla="*/ 729743 w 1891586"/>
                <a:gd name="connsiteY1854" fmla="*/ 777278 h 1539659"/>
                <a:gd name="connsiteX1855" fmla="*/ 735000 w 1891586"/>
                <a:gd name="connsiteY1855" fmla="*/ 780783 h 1539659"/>
                <a:gd name="connsiteX1856" fmla="*/ 743763 w 1891586"/>
                <a:gd name="connsiteY1856" fmla="*/ 777278 h 1539659"/>
                <a:gd name="connsiteX1857" fmla="*/ 752526 w 1891586"/>
                <a:gd name="connsiteY1857" fmla="*/ 772020 h 1539659"/>
                <a:gd name="connsiteX1858" fmla="*/ 759537 w 1891586"/>
                <a:gd name="connsiteY1858" fmla="*/ 770268 h 1539659"/>
                <a:gd name="connsiteX1859" fmla="*/ 777062 w 1891586"/>
                <a:gd name="connsiteY1859" fmla="*/ 770268 h 1539659"/>
                <a:gd name="connsiteX1860" fmla="*/ 787259 w 1891586"/>
                <a:gd name="connsiteY1860" fmla="*/ 771542 h 1539659"/>
                <a:gd name="connsiteX1861" fmla="*/ 791083 w 1891586"/>
                <a:gd name="connsiteY1861" fmla="*/ 766762 h 1539659"/>
                <a:gd name="connsiteX1862" fmla="*/ 794589 w 1891586"/>
                <a:gd name="connsiteY1862" fmla="*/ 763257 h 1539659"/>
                <a:gd name="connsiteX1863" fmla="*/ 799846 w 1891586"/>
                <a:gd name="connsiteY1863" fmla="*/ 759752 h 1539659"/>
                <a:gd name="connsiteX1864" fmla="*/ 802475 w 1891586"/>
                <a:gd name="connsiteY1864" fmla="*/ 760628 h 1539659"/>
                <a:gd name="connsiteX1865" fmla="*/ 806857 w 1891586"/>
                <a:gd name="connsiteY1865" fmla="*/ 761505 h 1539659"/>
                <a:gd name="connsiteX1866" fmla="*/ 792836 w 1891586"/>
                <a:gd name="connsiteY1866" fmla="*/ 772020 h 1539659"/>
                <a:gd name="connsiteX1867" fmla="*/ 793420 w 1891586"/>
                <a:gd name="connsiteY1867" fmla="*/ 772312 h 1539659"/>
                <a:gd name="connsiteX1868" fmla="*/ 805104 w 1891586"/>
                <a:gd name="connsiteY1868" fmla="*/ 773773 h 1539659"/>
                <a:gd name="connsiteX1869" fmla="*/ 815620 w 1891586"/>
                <a:gd name="connsiteY1869" fmla="*/ 766762 h 1539659"/>
                <a:gd name="connsiteX1870" fmla="*/ 826136 w 1891586"/>
                <a:gd name="connsiteY1870" fmla="*/ 761505 h 1539659"/>
                <a:gd name="connsiteX1871" fmla="*/ 827888 w 1891586"/>
                <a:gd name="connsiteY1871" fmla="*/ 758584 h 1539659"/>
                <a:gd name="connsiteX1872" fmla="*/ 824383 w 1891586"/>
                <a:gd name="connsiteY1872" fmla="*/ 756247 h 1539659"/>
                <a:gd name="connsiteX1873" fmla="*/ 819125 w 1891586"/>
                <a:gd name="connsiteY1873" fmla="*/ 752742 h 1539659"/>
                <a:gd name="connsiteX1874" fmla="*/ 819530 w 1891586"/>
                <a:gd name="connsiteY1874" fmla="*/ 748293 h 1539659"/>
                <a:gd name="connsiteX1875" fmla="*/ 813867 w 1891586"/>
                <a:gd name="connsiteY1875" fmla="*/ 749236 h 1539659"/>
                <a:gd name="connsiteX1876" fmla="*/ 820268 w 1891586"/>
                <a:gd name="connsiteY1876" fmla="*/ 740169 h 1539659"/>
                <a:gd name="connsiteX1877" fmla="*/ 820878 w 1891586"/>
                <a:gd name="connsiteY1877" fmla="*/ 733463 h 1539659"/>
                <a:gd name="connsiteX1878" fmla="*/ 824383 w 1891586"/>
                <a:gd name="connsiteY1878" fmla="*/ 722948 h 1539659"/>
                <a:gd name="connsiteX1879" fmla="*/ 838403 w 1891586"/>
                <a:gd name="connsiteY1879" fmla="*/ 703669 h 1539659"/>
                <a:gd name="connsiteX1880" fmla="*/ 836651 w 1891586"/>
                <a:gd name="connsiteY1880" fmla="*/ 698411 h 1539659"/>
                <a:gd name="connsiteX1881" fmla="*/ 836651 w 1891586"/>
                <a:gd name="connsiteY1881" fmla="*/ 690524 h 1539659"/>
                <a:gd name="connsiteX1882" fmla="*/ 834898 w 1891586"/>
                <a:gd name="connsiteY1882" fmla="*/ 686143 h 1539659"/>
                <a:gd name="connsiteX1883" fmla="*/ 826136 w 1891586"/>
                <a:gd name="connsiteY1883" fmla="*/ 659854 h 1539659"/>
                <a:gd name="connsiteX1884" fmla="*/ 821754 w 1891586"/>
                <a:gd name="connsiteY1884" fmla="*/ 647586 h 1539659"/>
                <a:gd name="connsiteX1885" fmla="*/ 817372 w 1891586"/>
                <a:gd name="connsiteY1885" fmla="*/ 637070 h 1539659"/>
                <a:gd name="connsiteX1886" fmla="*/ 815620 w 1891586"/>
                <a:gd name="connsiteY1886" fmla="*/ 635318 h 1539659"/>
                <a:gd name="connsiteX1887" fmla="*/ 808609 w 1891586"/>
                <a:gd name="connsiteY1887" fmla="*/ 624802 h 1539659"/>
                <a:gd name="connsiteX1888" fmla="*/ 805104 w 1891586"/>
                <a:gd name="connsiteY1888" fmla="*/ 618668 h 1539659"/>
                <a:gd name="connsiteX1889" fmla="*/ 799846 w 1891586"/>
                <a:gd name="connsiteY1889" fmla="*/ 612534 h 1539659"/>
                <a:gd name="connsiteX1890" fmla="*/ 805104 w 1891586"/>
                <a:gd name="connsiteY1890" fmla="*/ 610781 h 1539659"/>
                <a:gd name="connsiteX1891" fmla="*/ 805104 w 1891586"/>
                <a:gd name="connsiteY1891" fmla="*/ 607276 h 1539659"/>
                <a:gd name="connsiteX1892" fmla="*/ 801599 w 1891586"/>
                <a:gd name="connsiteY1892" fmla="*/ 602894 h 1539659"/>
                <a:gd name="connsiteX1893" fmla="*/ 803351 w 1891586"/>
                <a:gd name="connsiteY1893" fmla="*/ 598513 h 1539659"/>
                <a:gd name="connsiteX1894" fmla="*/ 796341 w 1891586"/>
                <a:gd name="connsiteY1894" fmla="*/ 595008 h 1539659"/>
                <a:gd name="connsiteX1895" fmla="*/ 791083 w 1891586"/>
                <a:gd name="connsiteY1895" fmla="*/ 589750 h 1539659"/>
                <a:gd name="connsiteX1896" fmla="*/ 791960 w 1891586"/>
                <a:gd name="connsiteY1896" fmla="*/ 586245 h 1539659"/>
                <a:gd name="connsiteX1897" fmla="*/ 791083 w 1891586"/>
                <a:gd name="connsiteY1897" fmla="*/ 582739 h 1539659"/>
                <a:gd name="connsiteX1898" fmla="*/ 787578 w 1891586"/>
                <a:gd name="connsiteY1898" fmla="*/ 575729 h 1539659"/>
                <a:gd name="connsiteX1899" fmla="*/ 791083 w 1891586"/>
                <a:gd name="connsiteY1899" fmla="*/ 572224 h 1539659"/>
                <a:gd name="connsiteX1900" fmla="*/ 787578 w 1891586"/>
                <a:gd name="connsiteY1900" fmla="*/ 561708 h 1539659"/>
                <a:gd name="connsiteX1901" fmla="*/ 784073 w 1891586"/>
                <a:gd name="connsiteY1901" fmla="*/ 559956 h 1539659"/>
                <a:gd name="connsiteX1902" fmla="*/ 791083 w 1891586"/>
                <a:gd name="connsiteY1902" fmla="*/ 554698 h 1539659"/>
                <a:gd name="connsiteX1903" fmla="*/ 773557 w 1891586"/>
                <a:gd name="connsiteY1903" fmla="*/ 537172 h 1539659"/>
                <a:gd name="connsiteX1904" fmla="*/ 760413 w 1891586"/>
                <a:gd name="connsiteY1904" fmla="*/ 531038 h 1539659"/>
                <a:gd name="connsiteX1905" fmla="*/ 752526 w 1891586"/>
                <a:gd name="connsiteY1905" fmla="*/ 524904 h 1539659"/>
                <a:gd name="connsiteX1906" fmla="*/ 753402 w 1891586"/>
                <a:gd name="connsiteY1906" fmla="*/ 524027 h 1539659"/>
                <a:gd name="connsiteX1907" fmla="*/ 756031 w 1891586"/>
                <a:gd name="connsiteY1907" fmla="*/ 523151 h 1539659"/>
                <a:gd name="connsiteX1908" fmla="*/ 764795 w 1891586"/>
                <a:gd name="connsiteY1908" fmla="*/ 524904 h 1539659"/>
                <a:gd name="connsiteX1909" fmla="*/ 770052 w 1891586"/>
                <a:gd name="connsiteY1909" fmla="*/ 523151 h 1539659"/>
                <a:gd name="connsiteX1910" fmla="*/ 761289 w 1891586"/>
                <a:gd name="connsiteY1910" fmla="*/ 521398 h 1539659"/>
                <a:gd name="connsiteX1911" fmla="*/ 760413 w 1891586"/>
                <a:gd name="connsiteY1911" fmla="*/ 517017 h 1539659"/>
                <a:gd name="connsiteX1912" fmla="*/ 759537 w 1891586"/>
                <a:gd name="connsiteY1912" fmla="*/ 514388 h 1539659"/>
                <a:gd name="connsiteX1913" fmla="*/ 761289 w 1891586"/>
                <a:gd name="connsiteY1913" fmla="*/ 510883 h 1539659"/>
                <a:gd name="connsiteX1914" fmla="*/ 761289 w 1891586"/>
                <a:gd name="connsiteY1914" fmla="*/ 507378 h 1539659"/>
                <a:gd name="connsiteX1915" fmla="*/ 760413 w 1891586"/>
                <a:gd name="connsiteY1915" fmla="*/ 506501 h 1539659"/>
                <a:gd name="connsiteX1916" fmla="*/ 761289 w 1891586"/>
                <a:gd name="connsiteY1916" fmla="*/ 505625 h 1539659"/>
                <a:gd name="connsiteX1917" fmla="*/ 764795 w 1891586"/>
                <a:gd name="connsiteY1917" fmla="*/ 496862 h 1539659"/>
                <a:gd name="connsiteX1918" fmla="*/ 759537 w 1891586"/>
                <a:gd name="connsiteY1918" fmla="*/ 486347 h 1539659"/>
                <a:gd name="connsiteX1919" fmla="*/ 763042 w 1891586"/>
                <a:gd name="connsiteY1919" fmla="*/ 479336 h 1539659"/>
                <a:gd name="connsiteX1920" fmla="*/ 757784 w 1891586"/>
                <a:gd name="connsiteY1920" fmla="*/ 474078 h 1539659"/>
                <a:gd name="connsiteX1921" fmla="*/ 764795 w 1891586"/>
                <a:gd name="connsiteY1921" fmla="*/ 465315 h 1539659"/>
                <a:gd name="connsiteX1922" fmla="*/ 773557 w 1891586"/>
                <a:gd name="connsiteY1922" fmla="*/ 449542 h 1539659"/>
                <a:gd name="connsiteX1923" fmla="*/ 773557 w 1891586"/>
                <a:gd name="connsiteY1923" fmla="*/ 446037 h 1539659"/>
                <a:gd name="connsiteX1924" fmla="*/ 775310 w 1891586"/>
                <a:gd name="connsiteY1924" fmla="*/ 438150 h 1539659"/>
                <a:gd name="connsiteX1925" fmla="*/ 777062 w 1891586"/>
                <a:gd name="connsiteY1925" fmla="*/ 430263 h 1539659"/>
                <a:gd name="connsiteX1926" fmla="*/ 777062 w 1891586"/>
                <a:gd name="connsiteY1926" fmla="*/ 421500 h 1539659"/>
                <a:gd name="connsiteX1927" fmla="*/ 777062 w 1891586"/>
                <a:gd name="connsiteY1927" fmla="*/ 412737 h 1539659"/>
                <a:gd name="connsiteX1928" fmla="*/ 778815 w 1891586"/>
                <a:gd name="connsiteY1928" fmla="*/ 403974 h 1539659"/>
                <a:gd name="connsiteX1929" fmla="*/ 777062 w 1891586"/>
                <a:gd name="connsiteY1929" fmla="*/ 305829 h 1539659"/>
                <a:gd name="connsiteX1930" fmla="*/ 776186 w 1891586"/>
                <a:gd name="connsiteY1930" fmla="*/ 283045 h 1539659"/>
                <a:gd name="connsiteX1931" fmla="*/ 771805 w 1891586"/>
                <a:gd name="connsiteY1931" fmla="*/ 249745 h 1539659"/>
                <a:gd name="connsiteX1932" fmla="*/ 770052 w 1891586"/>
                <a:gd name="connsiteY1932" fmla="*/ 200673 h 1539659"/>
                <a:gd name="connsiteX1933" fmla="*/ 764795 w 1891586"/>
                <a:gd name="connsiteY1933" fmla="*/ 188405 h 1539659"/>
                <a:gd name="connsiteX1934" fmla="*/ 764795 w 1891586"/>
                <a:gd name="connsiteY1934" fmla="*/ 183147 h 1539659"/>
                <a:gd name="connsiteX1935" fmla="*/ 766547 w 1891586"/>
                <a:gd name="connsiteY1935" fmla="*/ 176136 h 1539659"/>
                <a:gd name="connsiteX1936" fmla="*/ 763042 w 1891586"/>
                <a:gd name="connsiteY1936" fmla="*/ 158610 h 1539659"/>
                <a:gd name="connsiteX1937" fmla="*/ 763042 w 1891586"/>
                <a:gd name="connsiteY1937" fmla="*/ 146342 h 1539659"/>
                <a:gd name="connsiteX1938" fmla="*/ 764795 w 1891586"/>
                <a:gd name="connsiteY1938" fmla="*/ 132321 h 1539659"/>
                <a:gd name="connsiteX1939" fmla="*/ 759537 w 1891586"/>
                <a:gd name="connsiteY1939" fmla="*/ 120053 h 1539659"/>
                <a:gd name="connsiteX1940" fmla="*/ 767423 w 1891586"/>
                <a:gd name="connsiteY1940" fmla="*/ 122682 h 1539659"/>
                <a:gd name="connsiteX1941" fmla="*/ 777062 w 1891586"/>
                <a:gd name="connsiteY1941" fmla="*/ 127064 h 1539659"/>
                <a:gd name="connsiteX1942" fmla="*/ 777062 w 1891586"/>
                <a:gd name="connsiteY1942" fmla="*/ 120053 h 1539659"/>
                <a:gd name="connsiteX1943" fmla="*/ 777062 w 1891586"/>
                <a:gd name="connsiteY1943" fmla="*/ 116548 h 1539659"/>
                <a:gd name="connsiteX1944" fmla="*/ 785826 w 1891586"/>
                <a:gd name="connsiteY1944" fmla="*/ 118301 h 1539659"/>
                <a:gd name="connsiteX1945" fmla="*/ 791083 w 1891586"/>
                <a:gd name="connsiteY1945" fmla="*/ 116548 h 1539659"/>
                <a:gd name="connsiteX1946" fmla="*/ 803351 w 1891586"/>
                <a:gd name="connsiteY1946" fmla="*/ 118301 h 1539659"/>
                <a:gd name="connsiteX1947" fmla="*/ 812114 w 1891586"/>
                <a:gd name="connsiteY1947" fmla="*/ 121806 h 1539659"/>
                <a:gd name="connsiteX1948" fmla="*/ 820878 w 1891586"/>
                <a:gd name="connsiteY1948" fmla="*/ 132321 h 1539659"/>
                <a:gd name="connsiteX1949" fmla="*/ 826136 w 1891586"/>
                <a:gd name="connsiteY1949" fmla="*/ 137579 h 1539659"/>
                <a:gd name="connsiteX1950" fmla="*/ 827888 w 1891586"/>
                <a:gd name="connsiteY1950" fmla="*/ 132321 h 1539659"/>
                <a:gd name="connsiteX1951" fmla="*/ 826136 w 1891586"/>
                <a:gd name="connsiteY1951" fmla="*/ 121806 h 1539659"/>
                <a:gd name="connsiteX1952" fmla="*/ 838403 w 1891586"/>
                <a:gd name="connsiteY1952" fmla="*/ 125311 h 1539659"/>
                <a:gd name="connsiteX1953" fmla="*/ 852424 w 1891586"/>
                <a:gd name="connsiteY1953" fmla="*/ 139332 h 1539659"/>
                <a:gd name="connsiteX1954" fmla="*/ 878713 w 1891586"/>
                <a:gd name="connsiteY1954" fmla="*/ 169126 h 1539659"/>
                <a:gd name="connsiteX1955" fmla="*/ 892734 w 1891586"/>
                <a:gd name="connsiteY1955" fmla="*/ 183147 h 1539659"/>
                <a:gd name="connsiteX1956" fmla="*/ 897992 w 1891586"/>
                <a:gd name="connsiteY1956" fmla="*/ 188405 h 1539659"/>
                <a:gd name="connsiteX1957" fmla="*/ 904126 w 1891586"/>
                <a:gd name="connsiteY1957" fmla="*/ 189281 h 1539659"/>
                <a:gd name="connsiteX1958" fmla="*/ 906755 w 1891586"/>
                <a:gd name="connsiteY1958" fmla="*/ 191910 h 1539659"/>
                <a:gd name="connsiteX1959" fmla="*/ 914642 w 1891586"/>
                <a:gd name="connsiteY1959" fmla="*/ 198920 h 1539659"/>
                <a:gd name="connsiteX1960" fmla="*/ 920776 w 1891586"/>
                <a:gd name="connsiteY1960" fmla="*/ 205930 h 1539659"/>
                <a:gd name="connsiteX1961" fmla="*/ 929539 w 1891586"/>
                <a:gd name="connsiteY1961" fmla="*/ 205930 h 1539659"/>
                <a:gd name="connsiteX1962" fmla="*/ 929539 w 1891586"/>
                <a:gd name="connsiteY1962" fmla="*/ 202425 h 1539659"/>
                <a:gd name="connsiteX1963" fmla="*/ 931291 w 1891586"/>
                <a:gd name="connsiteY1963" fmla="*/ 198920 h 1539659"/>
                <a:gd name="connsiteX1964" fmla="*/ 932167 w 1891586"/>
                <a:gd name="connsiteY1964" fmla="*/ 201549 h 1539659"/>
                <a:gd name="connsiteX1965" fmla="*/ 934796 w 1891586"/>
                <a:gd name="connsiteY1965" fmla="*/ 205930 h 1539659"/>
                <a:gd name="connsiteX1966" fmla="*/ 936549 w 1891586"/>
                <a:gd name="connsiteY1966" fmla="*/ 205930 h 1539659"/>
                <a:gd name="connsiteX1967" fmla="*/ 947065 w 1891586"/>
                <a:gd name="connsiteY1967" fmla="*/ 198920 h 1539659"/>
                <a:gd name="connsiteX1968" fmla="*/ 976859 w 1891586"/>
                <a:gd name="connsiteY1968" fmla="*/ 181394 h 1539659"/>
                <a:gd name="connsiteX1969" fmla="*/ 983870 w 1891586"/>
                <a:gd name="connsiteY1969" fmla="*/ 176136 h 1539659"/>
                <a:gd name="connsiteX1970" fmla="*/ 996137 w 1891586"/>
                <a:gd name="connsiteY1970" fmla="*/ 170878 h 1539659"/>
                <a:gd name="connsiteX1971" fmla="*/ 1004901 w 1891586"/>
                <a:gd name="connsiteY1971" fmla="*/ 165621 h 1539659"/>
                <a:gd name="connsiteX1972" fmla="*/ 1005777 w 1891586"/>
                <a:gd name="connsiteY1972" fmla="*/ 164744 h 1539659"/>
                <a:gd name="connsiteX1973" fmla="*/ 1006653 w 1891586"/>
                <a:gd name="connsiteY1973" fmla="*/ 163868 h 1539659"/>
                <a:gd name="connsiteX1974" fmla="*/ 1017169 w 1891586"/>
                <a:gd name="connsiteY1974" fmla="*/ 158610 h 1539659"/>
                <a:gd name="connsiteX1975" fmla="*/ 1018045 w 1891586"/>
                <a:gd name="connsiteY1975" fmla="*/ 159487 h 1539659"/>
                <a:gd name="connsiteX1976" fmla="*/ 1020674 w 1891586"/>
                <a:gd name="connsiteY1976" fmla="*/ 162116 h 1539659"/>
                <a:gd name="connsiteX1977" fmla="*/ 1025932 w 1891586"/>
                <a:gd name="connsiteY1977" fmla="*/ 161239 h 1539659"/>
                <a:gd name="connsiteX1978" fmla="*/ 1032942 w 1891586"/>
                <a:gd name="connsiteY1978" fmla="*/ 158610 h 1539659"/>
                <a:gd name="connsiteX1979" fmla="*/ 1034695 w 1891586"/>
                <a:gd name="connsiteY1979" fmla="*/ 162116 h 1539659"/>
                <a:gd name="connsiteX1980" fmla="*/ 1076757 w 1891586"/>
                <a:gd name="connsiteY1980" fmla="*/ 139332 h 1539659"/>
                <a:gd name="connsiteX1981" fmla="*/ 1087273 w 1891586"/>
                <a:gd name="connsiteY1981" fmla="*/ 132321 h 1539659"/>
                <a:gd name="connsiteX1982" fmla="*/ 1092530 w 1891586"/>
                <a:gd name="connsiteY1982" fmla="*/ 132321 h 1539659"/>
                <a:gd name="connsiteX1983" fmla="*/ 1118819 w 1891586"/>
                <a:gd name="connsiteY1983" fmla="*/ 118301 h 1539659"/>
                <a:gd name="connsiteX1984" fmla="*/ 1145109 w 1891586"/>
                <a:gd name="connsiteY1984" fmla="*/ 106032 h 1539659"/>
                <a:gd name="connsiteX1985" fmla="*/ 1149490 w 1891586"/>
                <a:gd name="connsiteY1985" fmla="*/ 104280 h 1539659"/>
                <a:gd name="connsiteX1986" fmla="*/ 1153871 w 1891586"/>
                <a:gd name="connsiteY1986" fmla="*/ 102527 h 1539659"/>
                <a:gd name="connsiteX1987" fmla="*/ 1167893 w 1891586"/>
                <a:gd name="connsiteY1987" fmla="*/ 93764 h 1539659"/>
                <a:gd name="connsiteX1988" fmla="*/ 1180160 w 1891586"/>
                <a:gd name="connsiteY1988" fmla="*/ 85001 h 1539659"/>
                <a:gd name="connsiteX1989" fmla="*/ 1183665 w 1891586"/>
                <a:gd name="connsiteY1989" fmla="*/ 84125 h 1539659"/>
                <a:gd name="connsiteX1990" fmla="*/ 1187171 w 1891586"/>
                <a:gd name="connsiteY1990" fmla="*/ 85001 h 1539659"/>
                <a:gd name="connsiteX1991" fmla="*/ 1190676 w 1891586"/>
                <a:gd name="connsiteY1991" fmla="*/ 83249 h 1539659"/>
                <a:gd name="connsiteX1992" fmla="*/ 1194181 w 1891586"/>
                <a:gd name="connsiteY1992" fmla="*/ 80620 h 1539659"/>
                <a:gd name="connsiteX1993" fmla="*/ 1199439 w 1891586"/>
                <a:gd name="connsiteY1993" fmla="*/ 79743 h 1539659"/>
                <a:gd name="connsiteX1994" fmla="*/ 1203821 w 1891586"/>
                <a:gd name="connsiteY1994" fmla="*/ 77991 h 1539659"/>
                <a:gd name="connsiteX1995" fmla="*/ 1208202 w 1891586"/>
                <a:gd name="connsiteY1995" fmla="*/ 76238 h 1539659"/>
                <a:gd name="connsiteX1996" fmla="*/ 1209955 w 1891586"/>
                <a:gd name="connsiteY1996" fmla="*/ 67475 h 1539659"/>
                <a:gd name="connsiteX1997" fmla="*/ 1209078 w 1891586"/>
                <a:gd name="connsiteY1997" fmla="*/ 65723 h 1539659"/>
                <a:gd name="connsiteX1998" fmla="*/ 1208202 w 1891586"/>
                <a:gd name="connsiteY1998" fmla="*/ 60465 h 1539659"/>
                <a:gd name="connsiteX1999" fmla="*/ 1208202 w 1891586"/>
                <a:gd name="connsiteY1999" fmla="*/ 56959 h 1539659"/>
                <a:gd name="connsiteX2000" fmla="*/ 1213460 w 1891586"/>
                <a:gd name="connsiteY2000" fmla="*/ 50825 h 1539659"/>
                <a:gd name="connsiteX2001" fmla="*/ 1216965 w 1891586"/>
                <a:gd name="connsiteY2001" fmla="*/ 44691 h 1539659"/>
                <a:gd name="connsiteX2002" fmla="*/ 1218718 w 1891586"/>
                <a:gd name="connsiteY2002" fmla="*/ 48196 h 1539659"/>
                <a:gd name="connsiteX2003" fmla="*/ 1223976 w 1891586"/>
                <a:gd name="connsiteY2003" fmla="*/ 55207 h 1539659"/>
                <a:gd name="connsiteX2004" fmla="*/ 1229233 w 1891586"/>
                <a:gd name="connsiteY2004" fmla="*/ 51702 h 1539659"/>
                <a:gd name="connsiteX2005" fmla="*/ 1237996 w 1891586"/>
                <a:gd name="connsiteY2005" fmla="*/ 55207 h 1539659"/>
                <a:gd name="connsiteX2006" fmla="*/ 1239749 w 1891586"/>
                <a:gd name="connsiteY2006" fmla="*/ 53454 h 1539659"/>
                <a:gd name="connsiteX2007" fmla="*/ 1243254 w 1891586"/>
                <a:gd name="connsiteY2007" fmla="*/ 54331 h 1539659"/>
                <a:gd name="connsiteX2008" fmla="*/ 1248512 w 1891586"/>
                <a:gd name="connsiteY2008" fmla="*/ 55207 h 1539659"/>
                <a:gd name="connsiteX2009" fmla="*/ 1257275 w 1891586"/>
                <a:gd name="connsiteY2009" fmla="*/ 44691 h 1539659"/>
                <a:gd name="connsiteX2010" fmla="*/ 1266038 w 1891586"/>
                <a:gd name="connsiteY2010" fmla="*/ 51702 h 1539659"/>
                <a:gd name="connsiteX2011" fmla="*/ 1267791 w 1891586"/>
                <a:gd name="connsiteY2011" fmla="*/ 44691 h 1539659"/>
                <a:gd name="connsiteX2012" fmla="*/ 1266038 w 1891586"/>
                <a:gd name="connsiteY2012" fmla="*/ 34176 h 1539659"/>
                <a:gd name="connsiteX2013" fmla="*/ 1266038 w 1891586"/>
                <a:gd name="connsiteY2013" fmla="*/ 27165 h 1539659"/>
                <a:gd name="connsiteX2014" fmla="*/ 1271296 w 1891586"/>
                <a:gd name="connsiteY2014" fmla="*/ 20155 h 1539659"/>
                <a:gd name="connsiteX2015" fmla="*/ 1274801 w 1891586"/>
                <a:gd name="connsiteY2015" fmla="*/ 30670 h 1539659"/>
                <a:gd name="connsiteX2016" fmla="*/ 1273048 w 1891586"/>
                <a:gd name="connsiteY2016" fmla="*/ 39433 h 1539659"/>
                <a:gd name="connsiteX2017" fmla="*/ 1278306 w 1891586"/>
                <a:gd name="connsiteY2017" fmla="*/ 42939 h 1539659"/>
                <a:gd name="connsiteX2018" fmla="*/ 1292327 w 1891586"/>
                <a:gd name="connsiteY2018" fmla="*/ 39433 h 1539659"/>
                <a:gd name="connsiteX2019" fmla="*/ 1294080 w 1891586"/>
                <a:gd name="connsiteY2019" fmla="*/ 35052 h 1539659"/>
                <a:gd name="connsiteX2020" fmla="*/ 1299337 w 1891586"/>
                <a:gd name="connsiteY2020" fmla="*/ 34176 h 1539659"/>
                <a:gd name="connsiteX2021" fmla="*/ 1299337 w 1891586"/>
                <a:gd name="connsiteY2021" fmla="*/ 28918 h 1539659"/>
                <a:gd name="connsiteX2022" fmla="*/ 1311605 w 1891586"/>
                <a:gd name="connsiteY2022" fmla="*/ 28918 h 1539659"/>
                <a:gd name="connsiteX2023" fmla="*/ 1313358 w 1891586"/>
                <a:gd name="connsiteY2023" fmla="*/ 24536 h 1539659"/>
                <a:gd name="connsiteX2024" fmla="*/ 1311605 w 1891586"/>
                <a:gd name="connsiteY2024" fmla="*/ 20155 h 1539659"/>
                <a:gd name="connsiteX2025" fmla="*/ 1308100 w 1891586"/>
                <a:gd name="connsiteY2025" fmla="*/ 18402 h 1539659"/>
                <a:gd name="connsiteX2026" fmla="*/ 1309853 w 1891586"/>
                <a:gd name="connsiteY2026" fmla="*/ 16650 h 1539659"/>
                <a:gd name="connsiteX2027" fmla="*/ 1320369 w 1891586"/>
                <a:gd name="connsiteY2027" fmla="*/ 27165 h 1539659"/>
                <a:gd name="connsiteX2028" fmla="*/ 1357173 w 1891586"/>
                <a:gd name="connsiteY2028" fmla="*/ 16650 h 1539659"/>
                <a:gd name="connsiteX2029" fmla="*/ 1393978 w 1891586"/>
                <a:gd name="connsiteY2029" fmla="*/ 4382 h 1539659"/>
                <a:gd name="connsiteX2030" fmla="*/ 1399235 w 1891586"/>
                <a:gd name="connsiteY2030" fmla="*/ 4382 h 1539659"/>
                <a:gd name="connsiteX2031" fmla="*/ 1406246 w 1891586"/>
                <a:gd name="connsiteY2031" fmla="*/ 2629 h 1539659"/>
                <a:gd name="connsiteX2032" fmla="*/ 1409751 w 1891586"/>
                <a:gd name="connsiteY2032" fmla="*/ 876 h 1539659"/>
                <a:gd name="connsiteX0" fmla="*/ 1013664 w 1905893"/>
                <a:gd name="connsiteY0" fmla="*/ 1341615 h 1539659"/>
                <a:gd name="connsiteX1" fmla="*/ 1017169 w 1905893"/>
                <a:gd name="connsiteY1" fmla="*/ 1346873 h 1539659"/>
                <a:gd name="connsiteX2" fmla="*/ 1022426 w 1905893"/>
                <a:gd name="connsiteY2" fmla="*/ 1345120 h 1539659"/>
                <a:gd name="connsiteX3" fmla="*/ 1013664 w 1905893"/>
                <a:gd name="connsiteY3" fmla="*/ 1341615 h 1539659"/>
                <a:gd name="connsiteX4" fmla="*/ 1003148 w 1905893"/>
                <a:gd name="connsiteY4" fmla="*/ 1332852 h 1539659"/>
                <a:gd name="connsiteX5" fmla="*/ 1003148 w 1905893"/>
                <a:gd name="connsiteY5" fmla="*/ 1334605 h 1539659"/>
                <a:gd name="connsiteX6" fmla="*/ 1004024 w 1905893"/>
                <a:gd name="connsiteY6" fmla="*/ 1338110 h 1539659"/>
                <a:gd name="connsiteX7" fmla="*/ 1006653 w 1905893"/>
                <a:gd name="connsiteY7" fmla="*/ 1334605 h 1539659"/>
                <a:gd name="connsiteX8" fmla="*/ 1003148 w 1905893"/>
                <a:gd name="connsiteY8" fmla="*/ 1332852 h 1539659"/>
                <a:gd name="connsiteX9" fmla="*/ 0 w 1905893"/>
                <a:gd name="connsiteY9" fmla="*/ 1260996 h 1539659"/>
                <a:gd name="connsiteX10" fmla="*/ 661 w 1905893"/>
                <a:gd name="connsiteY10" fmla="*/ 1260996 h 1539659"/>
                <a:gd name="connsiteX11" fmla="*/ 2413 w 1905893"/>
                <a:gd name="connsiteY11" fmla="*/ 1266253 h 1539659"/>
                <a:gd name="connsiteX12" fmla="*/ 9424 w 1905893"/>
                <a:gd name="connsiteY12" fmla="*/ 1273264 h 1539659"/>
                <a:gd name="connsiteX13" fmla="*/ 14682 w 1905893"/>
                <a:gd name="connsiteY13" fmla="*/ 1280274 h 1539659"/>
                <a:gd name="connsiteX14" fmla="*/ 21692 w 1905893"/>
                <a:gd name="connsiteY14" fmla="*/ 1283779 h 1539659"/>
                <a:gd name="connsiteX15" fmla="*/ 21692 w 1905893"/>
                <a:gd name="connsiteY15" fmla="*/ 1287285 h 1539659"/>
                <a:gd name="connsiteX16" fmla="*/ 21692 w 1905893"/>
                <a:gd name="connsiteY16" fmla="*/ 1294295 h 1539659"/>
                <a:gd name="connsiteX17" fmla="*/ 23444 w 1905893"/>
                <a:gd name="connsiteY17" fmla="*/ 1295171 h 1539659"/>
                <a:gd name="connsiteX18" fmla="*/ 26949 w 1905893"/>
                <a:gd name="connsiteY18" fmla="*/ 1296048 h 1539659"/>
                <a:gd name="connsiteX19" fmla="*/ 28702 w 1905893"/>
                <a:gd name="connsiteY19" fmla="*/ 1299553 h 1539659"/>
                <a:gd name="connsiteX20" fmla="*/ 37465 w 1905893"/>
                <a:gd name="connsiteY20" fmla="*/ 1303058 h 1539659"/>
                <a:gd name="connsiteX21" fmla="*/ 46229 w 1905893"/>
                <a:gd name="connsiteY21" fmla="*/ 1313574 h 1539659"/>
                <a:gd name="connsiteX22" fmla="*/ 40971 w 1905893"/>
                <a:gd name="connsiteY22" fmla="*/ 1322337 h 1539659"/>
                <a:gd name="connsiteX23" fmla="*/ 40971 w 1905893"/>
                <a:gd name="connsiteY23" fmla="*/ 1324089 h 1539659"/>
                <a:gd name="connsiteX24" fmla="*/ 37465 w 1905893"/>
                <a:gd name="connsiteY24" fmla="*/ 1330223 h 1539659"/>
                <a:gd name="connsiteX25" fmla="*/ 37465 w 1905893"/>
                <a:gd name="connsiteY25" fmla="*/ 1336357 h 1539659"/>
                <a:gd name="connsiteX26" fmla="*/ 37465 w 1905893"/>
                <a:gd name="connsiteY26" fmla="*/ 1338110 h 1539659"/>
                <a:gd name="connsiteX27" fmla="*/ 27826 w 1905893"/>
                <a:gd name="connsiteY27" fmla="*/ 1339863 h 1539659"/>
                <a:gd name="connsiteX28" fmla="*/ 19939 w 1905893"/>
                <a:gd name="connsiteY28" fmla="*/ 1343368 h 1539659"/>
                <a:gd name="connsiteX29" fmla="*/ 21692 w 1905893"/>
                <a:gd name="connsiteY29" fmla="*/ 1348626 h 1539659"/>
                <a:gd name="connsiteX30" fmla="*/ 26073 w 1905893"/>
                <a:gd name="connsiteY30" fmla="*/ 1350378 h 1539659"/>
                <a:gd name="connsiteX31" fmla="*/ 28702 w 1905893"/>
                <a:gd name="connsiteY31" fmla="*/ 1352131 h 1539659"/>
                <a:gd name="connsiteX32" fmla="*/ 35713 w 1905893"/>
                <a:gd name="connsiteY32" fmla="*/ 1360894 h 1539659"/>
                <a:gd name="connsiteX33" fmla="*/ 36589 w 1905893"/>
                <a:gd name="connsiteY33" fmla="*/ 1364399 h 1539659"/>
                <a:gd name="connsiteX34" fmla="*/ 37465 w 1905893"/>
                <a:gd name="connsiteY34" fmla="*/ 1367904 h 1539659"/>
                <a:gd name="connsiteX35" fmla="*/ 37465 w 1905893"/>
                <a:gd name="connsiteY35" fmla="*/ 1376667 h 1539659"/>
                <a:gd name="connsiteX36" fmla="*/ 42723 w 1905893"/>
                <a:gd name="connsiteY36" fmla="*/ 1383678 h 1539659"/>
                <a:gd name="connsiteX37" fmla="*/ 45352 w 1905893"/>
                <a:gd name="connsiteY37" fmla="*/ 1386307 h 1539659"/>
                <a:gd name="connsiteX38" fmla="*/ 47981 w 1905893"/>
                <a:gd name="connsiteY38" fmla="*/ 1387183 h 1539659"/>
                <a:gd name="connsiteX39" fmla="*/ 47981 w 1905893"/>
                <a:gd name="connsiteY39" fmla="*/ 1388936 h 1539659"/>
                <a:gd name="connsiteX40" fmla="*/ 40971 w 1905893"/>
                <a:gd name="connsiteY40" fmla="*/ 1390688 h 1539659"/>
                <a:gd name="connsiteX41" fmla="*/ 37465 w 1905893"/>
                <a:gd name="connsiteY41" fmla="*/ 1390688 h 1539659"/>
                <a:gd name="connsiteX42" fmla="*/ 28702 w 1905893"/>
                <a:gd name="connsiteY42" fmla="*/ 1394193 h 1539659"/>
                <a:gd name="connsiteX43" fmla="*/ 14682 w 1905893"/>
                <a:gd name="connsiteY43" fmla="*/ 1402956 h 1539659"/>
                <a:gd name="connsiteX44" fmla="*/ 2413 w 1905893"/>
                <a:gd name="connsiteY44" fmla="*/ 1415224 h 1539659"/>
                <a:gd name="connsiteX45" fmla="*/ 2413 w 1905893"/>
                <a:gd name="connsiteY45" fmla="*/ 1418730 h 1539659"/>
                <a:gd name="connsiteX46" fmla="*/ 4166 w 1905893"/>
                <a:gd name="connsiteY46" fmla="*/ 1422235 h 1539659"/>
                <a:gd name="connsiteX47" fmla="*/ 0 w 1905893"/>
                <a:gd name="connsiteY47" fmla="*/ 1425012 h 1539659"/>
                <a:gd name="connsiteX48" fmla="*/ 0 w 1905893"/>
                <a:gd name="connsiteY48" fmla="*/ 1260996 h 1539659"/>
                <a:gd name="connsiteX49" fmla="*/ 1002032 w 1905893"/>
                <a:gd name="connsiteY49" fmla="*/ 1260199 h 1539659"/>
                <a:gd name="connsiteX50" fmla="*/ 1004901 w 1905893"/>
                <a:gd name="connsiteY50" fmla="*/ 1264501 h 1539659"/>
                <a:gd name="connsiteX51" fmla="*/ 1008406 w 1905893"/>
                <a:gd name="connsiteY51" fmla="*/ 1264501 h 1539659"/>
                <a:gd name="connsiteX52" fmla="*/ 1008406 w 1905893"/>
                <a:gd name="connsiteY52" fmla="*/ 1263625 h 1539659"/>
                <a:gd name="connsiteX53" fmla="*/ 1008406 w 1905893"/>
                <a:gd name="connsiteY53" fmla="*/ 1262748 h 1539659"/>
                <a:gd name="connsiteX54" fmla="*/ 1004901 w 1905893"/>
                <a:gd name="connsiteY54" fmla="*/ 1264501 h 1539659"/>
                <a:gd name="connsiteX55" fmla="*/ 1004024 w 1905893"/>
                <a:gd name="connsiteY55" fmla="*/ 1260996 h 1539659"/>
                <a:gd name="connsiteX56" fmla="*/ 1002032 w 1905893"/>
                <a:gd name="connsiteY56" fmla="*/ 1260199 h 1539659"/>
                <a:gd name="connsiteX57" fmla="*/ 997014 w 1905893"/>
                <a:gd name="connsiteY57" fmla="*/ 1256614 h 1539659"/>
                <a:gd name="connsiteX58" fmla="*/ 997452 w 1905893"/>
                <a:gd name="connsiteY58" fmla="*/ 1257929 h 1539659"/>
                <a:gd name="connsiteX59" fmla="*/ 998767 w 1905893"/>
                <a:gd name="connsiteY59" fmla="*/ 1258367 h 1539659"/>
                <a:gd name="connsiteX60" fmla="*/ 997014 w 1905893"/>
                <a:gd name="connsiteY60" fmla="*/ 1256614 h 1539659"/>
                <a:gd name="connsiteX61" fmla="*/ 933044 w 1905893"/>
                <a:gd name="connsiteY61" fmla="*/ 1246975 h 1539659"/>
                <a:gd name="connsiteX62" fmla="*/ 933044 w 1905893"/>
                <a:gd name="connsiteY62" fmla="*/ 1250480 h 1539659"/>
                <a:gd name="connsiteX63" fmla="*/ 931291 w 1905893"/>
                <a:gd name="connsiteY63" fmla="*/ 1253985 h 1539659"/>
                <a:gd name="connsiteX64" fmla="*/ 926034 w 1905893"/>
                <a:gd name="connsiteY64" fmla="*/ 1250480 h 1539659"/>
                <a:gd name="connsiteX65" fmla="*/ 915518 w 1905893"/>
                <a:gd name="connsiteY65" fmla="*/ 1260996 h 1539659"/>
                <a:gd name="connsiteX66" fmla="*/ 919023 w 1905893"/>
                <a:gd name="connsiteY66" fmla="*/ 1262748 h 1539659"/>
                <a:gd name="connsiteX67" fmla="*/ 920776 w 1905893"/>
                <a:gd name="connsiteY67" fmla="*/ 1264501 h 1539659"/>
                <a:gd name="connsiteX68" fmla="*/ 926910 w 1905893"/>
                <a:gd name="connsiteY68" fmla="*/ 1268882 h 1539659"/>
                <a:gd name="connsiteX69" fmla="*/ 933044 w 1905893"/>
                <a:gd name="connsiteY69" fmla="*/ 1276769 h 1539659"/>
                <a:gd name="connsiteX70" fmla="*/ 934796 w 1905893"/>
                <a:gd name="connsiteY70" fmla="*/ 1278522 h 1539659"/>
                <a:gd name="connsiteX71" fmla="*/ 935673 w 1905893"/>
                <a:gd name="connsiteY71" fmla="*/ 1277645 h 1539659"/>
                <a:gd name="connsiteX72" fmla="*/ 936549 w 1905893"/>
                <a:gd name="connsiteY72" fmla="*/ 1276769 h 1539659"/>
                <a:gd name="connsiteX73" fmla="*/ 950570 w 1905893"/>
                <a:gd name="connsiteY73" fmla="*/ 1283779 h 1539659"/>
                <a:gd name="connsiteX74" fmla="*/ 955828 w 1905893"/>
                <a:gd name="connsiteY74" fmla="*/ 1289037 h 1539659"/>
                <a:gd name="connsiteX75" fmla="*/ 962838 w 1905893"/>
                <a:gd name="connsiteY75" fmla="*/ 1289037 h 1539659"/>
                <a:gd name="connsiteX76" fmla="*/ 967219 w 1905893"/>
                <a:gd name="connsiteY76" fmla="*/ 1292542 h 1539659"/>
                <a:gd name="connsiteX77" fmla="*/ 973354 w 1905893"/>
                <a:gd name="connsiteY77" fmla="*/ 1296048 h 1539659"/>
                <a:gd name="connsiteX78" fmla="*/ 975106 w 1905893"/>
                <a:gd name="connsiteY78" fmla="*/ 1297800 h 1539659"/>
                <a:gd name="connsiteX79" fmla="*/ 983870 w 1905893"/>
                <a:gd name="connsiteY79" fmla="*/ 1303058 h 1539659"/>
                <a:gd name="connsiteX80" fmla="*/ 985622 w 1905893"/>
                <a:gd name="connsiteY80" fmla="*/ 1306563 h 1539659"/>
                <a:gd name="connsiteX81" fmla="*/ 989127 w 1905893"/>
                <a:gd name="connsiteY81" fmla="*/ 1311821 h 1539659"/>
                <a:gd name="connsiteX82" fmla="*/ 994385 w 1905893"/>
                <a:gd name="connsiteY82" fmla="*/ 1312697 h 1539659"/>
                <a:gd name="connsiteX83" fmla="*/ 996137 w 1905893"/>
                <a:gd name="connsiteY83" fmla="*/ 1313574 h 1539659"/>
                <a:gd name="connsiteX84" fmla="*/ 1006653 w 1905893"/>
                <a:gd name="connsiteY84" fmla="*/ 1315326 h 1539659"/>
                <a:gd name="connsiteX85" fmla="*/ 1036447 w 1905893"/>
                <a:gd name="connsiteY85" fmla="*/ 1332852 h 1539659"/>
                <a:gd name="connsiteX86" fmla="*/ 1043458 w 1905893"/>
                <a:gd name="connsiteY86" fmla="*/ 1332852 h 1539659"/>
                <a:gd name="connsiteX87" fmla="*/ 1040829 w 1905893"/>
                <a:gd name="connsiteY87" fmla="*/ 1330223 h 1539659"/>
                <a:gd name="connsiteX88" fmla="*/ 1038200 w 1905893"/>
                <a:gd name="connsiteY88" fmla="*/ 1329347 h 1539659"/>
                <a:gd name="connsiteX89" fmla="*/ 1032066 w 1905893"/>
                <a:gd name="connsiteY89" fmla="*/ 1324089 h 1539659"/>
                <a:gd name="connsiteX90" fmla="*/ 1024179 w 1905893"/>
                <a:gd name="connsiteY90" fmla="*/ 1318832 h 1539659"/>
                <a:gd name="connsiteX91" fmla="*/ 1006653 w 1905893"/>
                <a:gd name="connsiteY91" fmla="*/ 1308316 h 1539659"/>
                <a:gd name="connsiteX92" fmla="*/ 1001395 w 1905893"/>
                <a:gd name="connsiteY92" fmla="*/ 1301306 h 1539659"/>
                <a:gd name="connsiteX93" fmla="*/ 1008406 w 1905893"/>
                <a:gd name="connsiteY93" fmla="*/ 1303058 h 1539659"/>
                <a:gd name="connsiteX94" fmla="*/ 1016293 w 1905893"/>
                <a:gd name="connsiteY94" fmla="*/ 1308316 h 1539659"/>
                <a:gd name="connsiteX95" fmla="*/ 1024179 w 1905893"/>
                <a:gd name="connsiteY95" fmla="*/ 1313574 h 1539659"/>
                <a:gd name="connsiteX96" fmla="*/ 1034695 w 1905893"/>
                <a:gd name="connsiteY96" fmla="*/ 1315326 h 1539659"/>
                <a:gd name="connsiteX97" fmla="*/ 1034695 w 1905893"/>
                <a:gd name="connsiteY97" fmla="*/ 1312697 h 1539659"/>
                <a:gd name="connsiteX98" fmla="*/ 1032942 w 1905893"/>
                <a:gd name="connsiteY98" fmla="*/ 1311821 h 1539659"/>
                <a:gd name="connsiteX99" fmla="*/ 1020674 w 1905893"/>
                <a:gd name="connsiteY99" fmla="*/ 1306563 h 1539659"/>
                <a:gd name="connsiteX100" fmla="*/ 1013664 w 1905893"/>
                <a:gd name="connsiteY100" fmla="*/ 1301306 h 1539659"/>
                <a:gd name="connsiteX101" fmla="*/ 1004901 w 1905893"/>
                <a:gd name="connsiteY101" fmla="*/ 1296048 h 1539659"/>
                <a:gd name="connsiteX102" fmla="*/ 985622 w 1905893"/>
                <a:gd name="connsiteY102" fmla="*/ 1282027 h 1539659"/>
                <a:gd name="connsiteX103" fmla="*/ 982117 w 1905893"/>
                <a:gd name="connsiteY103" fmla="*/ 1276769 h 1539659"/>
                <a:gd name="connsiteX104" fmla="*/ 976859 w 1905893"/>
                <a:gd name="connsiteY104" fmla="*/ 1275016 h 1539659"/>
                <a:gd name="connsiteX105" fmla="*/ 971601 w 1905893"/>
                <a:gd name="connsiteY105" fmla="*/ 1275016 h 1539659"/>
                <a:gd name="connsiteX106" fmla="*/ 970725 w 1905893"/>
                <a:gd name="connsiteY106" fmla="*/ 1272388 h 1539659"/>
                <a:gd name="connsiteX107" fmla="*/ 969848 w 1905893"/>
                <a:gd name="connsiteY107" fmla="*/ 1269759 h 1539659"/>
                <a:gd name="connsiteX108" fmla="*/ 954075 w 1905893"/>
                <a:gd name="connsiteY108" fmla="*/ 1253985 h 1539659"/>
                <a:gd name="connsiteX109" fmla="*/ 951447 w 1905893"/>
                <a:gd name="connsiteY109" fmla="*/ 1253109 h 1539659"/>
                <a:gd name="connsiteX110" fmla="*/ 948818 w 1905893"/>
                <a:gd name="connsiteY110" fmla="*/ 1252233 h 1539659"/>
                <a:gd name="connsiteX111" fmla="*/ 940931 w 1905893"/>
                <a:gd name="connsiteY111" fmla="*/ 1249604 h 1539659"/>
                <a:gd name="connsiteX112" fmla="*/ 933044 w 1905893"/>
                <a:gd name="connsiteY112" fmla="*/ 1246975 h 1539659"/>
                <a:gd name="connsiteX113" fmla="*/ 827888 w 1905893"/>
                <a:gd name="connsiteY113" fmla="*/ 1246099 h 1539659"/>
                <a:gd name="connsiteX114" fmla="*/ 824383 w 1905893"/>
                <a:gd name="connsiteY114" fmla="*/ 1246975 h 1539659"/>
                <a:gd name="connsiteX115" fmla="*/ 829641 w 1905893"/>
                <a:gd name="connsiteY115" fmla="*/ 1246975 h 1539659"/>
                <a:gd name="connsiteX116" fmla="*/ 827888 w 1905893"/>
                <a:gd name="connsiteY116" fmla="*/ 1246099 h 1539659"/>
                <a:gd name="connsiteX117" fmla="*/ 875208 w 1905893"/>
                <a:gd name="connsiteY117" fmla="*/ 1224191 h 1539659"/>
                <a:gd name="connsiteX118" fmla="*/ 871703 w 1905893"/>
                <a:gd name="connsiteY118" fmla="*/ 1227696 h 1539659"/>
                <a:gd name="connsiteX119" fmla="*/ 859435 w 1905893"/>
                <a:gd name="connsiteY119" fmla="*/ 1239965 h 1539659"/>
                <a:gd name="connsiteX120" fmla="*/ 854177 w 1905893"/>
                <a:gd name="connsiteY120" fmla="*/ 1241717 h 1539659"/>
                <a:gd name="connsiteX121" fmla="*/ 855930 w 1905893"/>
                <a:gd name="connsiteY121" fmla="*/ 1252233 h 1539659"/>
                <a:gd name="connsiteX122" fmla="*/ 862064 w 1905893"/>
                <a:gd name="connsiteY122" fmla="*/ 1247851 h 1539659"/>
                <a:gd name="connsiteX123" fmla="*/ 868198 w 1905893"/>
                <a:gd name="connsiteY123" fmla="*/ 1243470 h 1539659"/>
                <a:gd name="connsiteX124" fmla="*/ 880466 w 1905893"/>
                <a:gd name="connsiteY124" fmla="*/ 1227696 h 1539659"/>
                <a:gd name="connsiteX125" fmla="*/ 878713 w 1905893"/>
                <a:gd name="connsiteY125" fmla="*/ 1224191 h 1539659"/>
                <a:gd name="connsiteX126" fmla="*/ 875208 w 1905893"/>
                <a:gd name="connsiteY126" fmla="*/ 1224191 h 1539659"/>
                <a:gd name="connsiteX127" fmla="*/ 885724 w 1905893"/>
                <a:gd name="connsiteY127" fmla="*/ 1208418 h 1539659"/>
                <a:gd name="connsiteX128" fmla="*/ 881342 w 1905893"/>
                <a:gd name="connsiteY128" fmla="*/ 1209294 h 1539659"/>
                <a:gd name="connsiteX129" fmla="*/ 878713 w 1905893"/>
                <a:gd name="connsiteY129" fmla="*/ 1210170 h 1539659"/>
                <a:gd name="connsiteX130" fmla="*/ 883971 w 1905893"/>
                <a:gd name="connsiteY130" fmla="*/ 1218933 h 1539659"/>
                <a:gd name="connsiteX131" fmla="*/ 885724 w 1905893"/>
                <a:gd name="connsiteY131" fmla="*/ 1218933 h 1539659"/>
                <a:gd name="connsiteX132" fmla="*/ 885724 w 1905893"/>
                <a:gd name="connsiteY132" fmla="*/ 1214552 h 1539659"/>
                <a:gd name="connsiteX133" fmla="*/ 885724 w 1905893"/>
                <a:gd name="connsiteY133" fmla="*/ 1208418 h 1539659"/>
                <a:gd name="connsiteX134" fmla="*/ 1096036 w 1905893"/>
                <a:gd name="connsiteY134" fmla="*/ 1206665 h 1539659"/>
                <a:gd name="connsiteX135" fmla="*/ 1097788 w 1905893"/>
                <a:gd name="connsiteY135" fmla="*/ 1225944 h 1539659"/>
                <a:gd name="connsiteX136" fmla="*/ 1098555 w 1905893"/>
                <a:gd name="connsiteY136" fmla="*/ 1212252 h 1539659"/>
                <a:gd name="connsiteX137" fmla="*/ 1098676 w 1905893"/>
                <a:gd name="connsiteY137" fmla="*/ 1206665 h 1539659"/>
                <a:gd name="connsiteX138" fmla="*/ 1096036 w 1905893"/>
                <a:gd name="connsiteY138" fmla="*/ 1206665 h 1539659"/>
                <a:gd name="connsiteX139" fmla="*/ 866445 w 1905893"/>
                <a:gd name="connsiteY139" fmla="*/ 1204912 h 1539659"/>
                <a:gd name="connsiteX140" fmla="*/ 862940 w 1905893"/>
                <a:gd name="connsiteY140" fmla="*/ 1208418 h 1539659"/>
                <a:gd name="connsiteX141" fmla="*/ 866445 w 1905893"/>
                <a:gd name="connsiteY141" fmla="*/ 1208418 h 1539659"/>
                <a:gd name="connsiteX142" fmla="*/ 868198 w 1905893"/>
                <a:gd name="connsiteY142" fmla="*/ 1204912 h 1539659"/>
                <a:gd name="connsiteX143" fmla="*/ 866445 w 1905893"/>
                <a:gd name="connsiteY143" fmla="*/ 1204912 h 1539659"/>
                <a:gd name="connsiteX144" fmla="*/ 948818 w 1905893"/>
                <a:gd name="connsiteY144" fmla="*/ 1203160 h 1539659"/>
                <a:gd name="connsiteX145" fmla="*/ 945312 w 1905893"/>
                <a:gd name="connsiteY145" fmla="*/ 1204912 h 1539659"/>
                <a:gd name="connsiteX146" fmla="*/ 945312 w 1905893"/>
                <a:gd name="connsiteY146" fmla="*/ 1207541 h 1539659"/>
                <a:gd name="connsiteX147" fmla="*/ 947065 w 1905893"/>
                <a:gd name="connsiteY147" fmla="*/ 1208418 h 1539659"/>
                <a:gd name="connsiteX148" fmla="*/ 950570 w 1905893"/>
                <a:gd name="connsiteY148" fmla="*/ 1208418 h 1539659"/>
                <a:gd name="connsiteX149" fmla="*/ 950570 w 1905893"/>
                <a:gd name="connsiteY149" fmla="*/ 1206665 h 1539659"/>
                <a:gd name="connsiteX150" fmla="*/ 948818 w 1905893"/>
                <a:gd name="connsiteY150" fmla="*/ 1203160 h 1539659"/>
                <a:gd name="connsiteX151" fmla="*/ 854177 w 1905893"/>
                <a:gd name="connsiteY151" fmla="*/ 1201407 h 1539659"/>
                <a:gd name="connsiteX152" fmla="*/ 848919 w 1905893"/>
                <a:gd name="connsiteY152" fmla="*/ 1206665 h 1539659"/>
                <a:gd name="connsiteX153" fmla="*/ 845414 w 1905893"/>
                <a:gd name="connsiteY153" fmla="*/ 1217181 h 1539659"/>
                <a:gd name="connsiteX154" fmla="*/ 840156 w 1905893"/>
                <a:gd name="connsiteY154" fmla="*/ 1217181 h 1539659"/>
                <a:gd name="connsiteX155" fmla="*/ 840156 w 1905893"/>
                <a:gd name="connsiteY155" fmla="*/ 1220686 h 1539659"/>
                <a:gd name="connsiteX156" fmla="*/ 845414 w 1905893"/>
                <a:gd name="connsiteY156" fmla="*/ 1217181 h 1539659"/>
                <a:gd name="connsiteX157" fmla="*/ 850672 w 1905893"/>
                <a:gd name="connsiteY157" fmla="*/ 1217181 h 1539659"/>
                <a:gd name="connsiteX158" fmla="*/ 843661 w 1905893"/>
                <a:gd name="connsiteY158" fmla="*/ 1224191 h 1539659"/>
                <a:gd name="connsiteX159" fmla="*/ 841909 w 1905893"/>
                <a:gd name="connsiteY159" fmla="*/ 1227696 h 1539659"/>
                <a:gd name="connsiteX160" fmla="*/ 841909 w 1905893"/>
                <a:gd name="connsiteY160" fmla="*/ 1232954 h 1539659"/>
                <a:gd name="connsiteX161" fmla="*/ 834460 w 1905893"/>
                <a:gd name="connsiteY161" fmla="*/ 1238212 h 1539659"/>
                <a:gd name="connsiteX162" fmla="*/ 831717 w 1905893"/>
                <a:gd name="connsiteY162" fmla="*/ 1243200 h 1539659"/>
                <a:gd name="connsiteX163" fmla="*/ 841909 w 1905893"/>
                <a:gd name="connsiteY163" fmla="*/ 1234707 h 1539659"/>
                <a:gd name="connsiteX164" fmla="*/ 845414 w 1905893"/>
                <a:gd name="connsiteY164" fmla="*/ 1232954 h 1539659"/>
                <a:gd name="connsiteX165" fmla="*/ 854177 w 1905893"/>
                <a:gd name="connsiteY165" fmla="*/ 1225944 h 1539659"/>
                <a:gd name="connsiteX166" fmla="*/ 856806 w 1905893"/>
                <a:gd name="connsiteY166" fmla="*/ 1220686 h 1539659"/>
                <a:gd name="connsiteX167" fmla="*/ 859435 w 1905893"/>
                <a:gd name="connsiteY167" fmla="*/ 1215428 h 1539659"/>
                <a:gd name="connsiteX168" fmla="*/ 856806 w 1905893"/>
                <a:gd name="connsiteY168" fmla="*/ 1211923 h 1539659"/>
                <a:gd name="connsiteX169" fmla="*/ 854177 w 1905893"/>
                <a:gd name="connsiteY169" fmla="*/ 1208418 h 1539659"/>
                <a:gd name="connsiteX170" fmla="*/ 855053 w 1905893"/>
                <a:gd name="connsiteY170" fmla="*/ 1204912 h 1539659"/>
                <a:gd name="connsiteX171" fmla="*/ 854177 w 1905893"/>
                <a:gd name="connsiteY171" fmla="*/ 1201407 h 1539659"/>
                <a:gd name="connsiteX172" fmla="*/ 841032 w 1905893"/>
                <a:gd name="connsiteY172" fmla="*/ 1200531 h 1539659"/>
                <a:gd name="connsiteX173" fmla="*/ 838403 w 1905893"/>
                <a:gd name="connsiteY173" fmla="*/ 1201407 h 1539659"/>
                <a:gd name="connsiteX174" fmla="*/ 836651 w 1905893"/>
                <a:gd name="connsiteY174" fmla="*/ 1206665 h 1539659"/>
                <a:gd name="connsiteX175" fmla="*/ 841909 w 1905893"/>
                <a:gd name="connsiteY175" fmla="*/ 1203160 h 1539659"/>
                <a:gd name="connsiteX176" fmla="*/ 841032 w 1905893"/>
                <a:gd name="connsiteY176" fmla="*/ 1200531 h 1539659"/>
                <a:gd name="connsiteX177" fmla="*/ 933044 w 1905893"/>
                <a:gd name="connsiteY177" fmla="*/ 1197902 h 1539659"/>
                <a:gd name="connsiteX178" fmla="*/ 931291 w 1905893"/>
                <a:gd name="connsiteY178" fmla="*/ 1201407 h 1539659"/>
                <a:gd name="connsiteX179" fmla="*/ 933920 w 1905893"/>
                <a:gd name="connsiteY179" fmla="*/ 1200531 h 1539659"/>
                <a:gd name="connsiteX180" fmla="*/ 934796 w 1905893"/>
                <a:gd name="connsiteY180" fmla="*/ 1199655 h 1539659"/>
                <a:gd name="connsiteX181" fmla="*/ 933044 w 1905893"/>
                <a:gd name="connsiteY181" fmla="*/ 1197902 h 1539659"/>
                <a:gd name="connsiteX182" fmla="*/ 819125 w 1905893"/>
                <a:gd name="connsiteY182" fmla="*/ 1192644 h 1539659"/>
                <a:gd name="connsiteX183" fmla="*/ 808609 w 1905893"/>
                <a:gd name="connsiteY183" fmla="*/ 1201407 h 1539659"/>
                <a:gd name="connsiteX184" fmla="*/ 814743 w 1905893"/>
                <a:gd name="connsiteY184" fmla="*/ 1198778 h 1539659"/>
                <a:gd name="connsiteX185" fmla="*/ 819125 w 1905893"/>
                <a:gd name="connsiteY185" fmla="*/ 1196149 h 1539659"/>
                <a:gd name="connsiteX186" fmla="*/ 820878 w 1905893"/>
                <a:gd name="connsiteY186" fmla="*/ 1194397 h 1539659"/>
                <a:gd name="connsiteX187" fmla="*/ 820878 w 1905893"/>
                <a:gd name="connsiteY187" fmla="*/ 1192644 h 1539659"/>
                <a:gd name="connsiteX188" fmla="*/ 819125 w 1905893"/>
                <a:gd name="connsiteY188" fmla="*/ 1192644 h 1539659"/>
                <a:gd name="connsiteX189" fmla="*/ 885724 w 1905893"/>
                <a:gd name="connsiteY189" fmla="*/ 1190892 h 1539659"/>
                <a:gd name="connsiteX190" fmla="*/ 880466 w 1905893"/>
                <a:gd name="connsiteY190" fmla="*/ 1204912 h 1539659"/>
                <a:gd name="connsiteX191" fmla="*/ 892734 w 1905893"/>
                <a:gd name="connsiteY191" fmla="*/ 1196149 h 1539659"/>
                <a:gd name="connsiteX192" fmla="*/ 885724 w 1905893"/>
                <a:gd name="connsiteY192" fmla="*/ 1190892 h 1539659"/>
                <a:gd name="connsiteX193" fmla="*/ 796341 w 1905893"/>
                <a:gd name="connsiteY193" fmla="*/ 1189139 h 1539659"/>
                <a:gd name="connsiteX194" fmla="*/ 796341 w 1905893"/>
                <a:gd name="connsiteY194" fmla="*/ 1194397 h 1539659"/>
                <a:gd name="connsiteX195" fmla="*/ 801599 w 1905893"/>
                <a:gd name="connsiteY195" fmla="*/ 1191768 h 1539659"/>
                <a:gd name="connsiteX196" fmla="*/ 806857 w 1905893"/>
                <a:gd name="connsiteY196" fmla="*/ 1189139 h 1539659"/>
                <a:gd name="connsiteX197" fmla="*/ 796341 w 1905893"/>
                <a:gd name="connsiteY197" fmla="*/ 1189139 h 1539659"/>
                <a:gd name="connsiteX198" fmla="*/ 862940 w 1905893"/>
                <a:gd name="connsiteY198" fmla="*/ 1185634 h 1539659"/>
                <a:gd name="connsiteX199" fmla="*/ 861187 w 1905893"/>
                <a:gd name="connsiteY199" fmla="*/ 1189139 h 1539659"/>
                <a:gd name="connsiteX200" fmla="*/ 862064 w 1905893"/>
                <a:gd name="connsiteY200" fmla="*/ 1190015 h 1539659"/>
                <a:gd name="connsiteX201" fmla="*/ 862940 w 1905893"/>
                <a:gd name="connsiteY201" fmla="*/ 1190892 h 1539659"/>
                <a:gd name="connsiteX202" fmla="*/ 868198 w 1905893"/>
                <a:gd name="connsiteY202" fmla="*/ 1189139 h 1539659"/>
                <a:gd name="connsiteX203" fmla="*/ 865569 w 1905893"/>
                <a:gd name="connsiteY203" fmla="*/ 1186510 h 1539659"/>
                <a:gd name="connsiteX204" fmla="*/ 862940 w 1905893"/>
                <a:gd name="connsiteY204" fmla="*/ 1185634 h 1539659"/>
                <a:gd name="connsiteX205" fmla="*/ 638561 w 1905893"/>
                <a:gd name="connsiteY205" fmla="*/ 1184074 h 1539659"/>
                <a:gd name="connsiteX206" fmla="*/ 637834 w 1905893"/>
                <a:gd name="connsiteY206" fmla="*/ 1184861 h 1539659"/>
                <a:gd name="connsiteX207" fmla="*/ 638607 w 1905893"/>
                <a:gd name="connsiteY207" fmla="*/ 1185634 h 1539659"/>
                <a:gd name="connsiteX208" fmla="*/ 638561 w 1905893"/>
                <a:gd name="connsiteY208" fmla="*/ 1184074 h 1539659"/>
                <a:gd name="connsiteX209" fmla="*/ 638249 w 1905893"/>
                <a:gd name="connsiteY209" fmla="*/ 1173460 h 1539659"/>
                <a:gd name="connsiteX210" fmla="*/ 626339 w 1905893"/>
                <a:gd name="connsiteY210" fmla="*/ 1183881 h 1539659"/>
                <a:gd name="connsiteX211" fmla="*/ 620205 w 1905893"/>
                <a:gd name="connsiteY211" fmla="*/ 1189139 h 1539659"/>
                <a:gd name="connsiteX212" fmla="*/ 617576 w 1905893"/>
                <a:gd name="connsiteY212" fmla="*/ 1199655 h 1539659"/>
                <a:gd name="connsiteX213" fmla="*/ 629844 w 1905893"/>
                <a:gd name="connsiteY213" fmla="*/ 1188263 h 1539659"/>
                <a:gd name="connsiteX214" fmla="*/ 634822 w 1905893"/>
                <a:gd name="connsiteY214" fmla="*/ 1182930 h 1539659"/>
                <a:gd name="connsiteX215" fmla="*/ 635102 w 1905893"/>
                <a:gd name="connsiteY215" fmla="*/ 1182129 h 1539659"/>
                <a:gd name="connsiteX216" fmla="*/ 635344 w 1905893"/>
                <a:gd name="connsiteY216" fmla="*/ 1182370 h 1539659"/>
                <a:gd name="connsiteX217" fmla="*/ 638414 w 1905893"/>
                <a:gd name="connsiteY217" fmla="*/ 1179081 h 1539659"/>
                <a:gd name="connsiteX218" fmla="*/ 638249 w 1905893"/>
                <a:gd name="connsiteY218" fmla="*/ 1173460 h 1539659"/>
                <a:gd name="connsiteX219" fmla="*/ 766547 w 1905893"/>
                <a:gd name="connsiteY219" fmla="*/ 1169861 h 1539659"/>
                <a:gd name="connsiteX220" fmla="*/ 761727 w 1905893"/>
                <a:gd name="connsiteY220" fmla="*/ 1178623 h 1539659"/>
                <a:gd name="connsiteX221" fmla="*/ 759021 w 1905893"/>
                <a:gd name="connsiteY221" fmla="*/ 1182232 h 1539659"/>
                <a:gd name="connsiteX222" fmla="*/ 763042 w 1905893"/>
                <a:gd name="connsiteY222" fmla="*/ 1182567 h 1539659"/>
                <a:gd name="connsiteX223" fmla="*/ 771805 w 1905893"/>
                <a:gd name="connsiteY223" fmla="*/ 1180376 h 1539659"/>
                <a:gd name="connsiteX224" fmla="*/ 775310 w 1905893"/>
                <a:gd name="connsiteY224" fmla="*/ 1175118 h 1539659"/>
                <a:gd name="connsiteX225" fmla="*/ 772681 w 1905893"/>
                <a:gd name="connsiteY225" fmla="*/ 1171613 h 1539659"/>
                <a:gd name="connsiteX226" fmla="*/ 766547 w 1905893"/>
                <a:gd name="connsiteY226" fmla="*/ 1169861 h 1539659"/>
                <a:gd name="connsiteX227" fmla="*/ 897992 w 1905893"/>
                <a:gd name="connsiteY227" fmla="*/ 1168108 h 1539659"/>
                <a:gd name="connsiteX228" fmla="*/ 900621 w 1905893"/>
                <a:gd name="connsiteY228" fmla="*/ 1172489 h 1539659"/>
                <a:gd name="connsiteX229" fmla="*/ 903249 w 1905893"/>
                <a:gd name="connsiteY229" fmla="*/ 1173366 h 1539659"/>
                <a:gd name="connsiteX230" fmla="*/ 901497 w 1905893"/>
                <a:gd name="connsiteY230" fmla="*/ 1168108 h 1539659"/>
                <a:gd name="connsiteX231" fmla="*/ 897992 w 1905893"/>
                <a:gd name="connsiteY231" fmla="*/ 1168108 h 1539659"/>
                <a:gd name="connsiteX232" fmla="*/ 637794 w 1905893"/>
                <a:gd name="connsiteY232" fmla="*/ 1167982 h 1539659"/>
                <a:gd name="connsiteX233" fmla="*/ 636855 w 1905893"/>
                <a:gd name="connsiteY233" fmla="*/ 1169861 h 1539659"/>
                <a:gd name="connsiteX234" fmla="*/ 638137 w 1905893"/>
                <a:gd name="connsiteY234" fmla="*/ 1170502 h 1539659"/>
                <a:gd name="connsiteX235" fmla="*/ 637794 w 1905893"/>
                <a:gd name="connsiteY235" fmla="*/ 1167982 h 1539659"/>
                <a:gd name="connsiteX236" fmla="*/ 910761 w 1905893"/>
                <a:gd name="connsiteY236" fmla="*/ 1158093 h 1539659"/>
                <a:gd name="connsiteX237" fmla="*/ 906755 w 1905893"/>
                <a:gd name="connsiteY237" fmla="*/ 1161097 h 1539659"/>
                <a:gd name="connsiteX238" fmla="*/ 911136 w 1905893"/>
                <a:gd name="connsiteY238" fmla="*/ 1159783 h 1539659"/>
                <a:gd name="connsiteX239" fmla="*/ 910761 w 1905893"/>
                <a:gd name="connsiteY239" fmla="*/ 1158093 h 1539659"/>
                <a:gd name="connsiteX240" fmla="*/ 649123 w 1905893"/>
                <a:gd name="connsiteY240" fmla="*/ 1148829 h 1539659"/>
                <a:gd name="connsiteX241" fmla="*/ 642307 w 1905893"/>
                <a:gd name="connsiteY241" fmla="*/ 1160189 h 1539659"/>
                <a:gd name="connsiteX242" fmla="*/ 647370 w 1905893"/>
                <a:gd name="connsiteY242" fmla="*/ 1159345 h 1539659"/>
                <a:gd name="connsiteX243" fmla="*/ 649123 w 1905893"/>
                <a:gd name="connsiteY243" fmla="*/ 1150582 h 1539659"/>
                <a:gd name="connsiteX244" fmla="*/ 649123 w 1905893"/>
                <a:gd name="connsiteY244" fmla="*/ 1148829 h 1539659"/>
                <a:gd name="connsiteX245" fmla="*/ 880466 w 1905893"/>
                <a:gd name="connsiteY245" fmla="*/ 1143571 h 1539659"/>
                <a:gd name="connsiteX246" fmla="*/ 875208 w 1905893"/>
                <a:gd name="connsiteY246" fmla="*/ 1147077 h 1539659"/>
                <a:gd name="connsiteX247" fmla="*/ 878713 w 1905893"/>
                <a:gd name="connsiteY247" fmla="*/ 1155840 h 1539659"/>
                <a:gd name="connsiteX248" fmla="*/ 882219 w 1905893"/>
                <a:gd name="connsiteY248" fmla="*/ 1150582 h 1539659"/>
                <a:gd name="connsiteX249" fmla="*/ 881342 w 1905893"/>
                <a:gd name="connsiteY249" fmla="*/ 1146200 h 1539659"/>
                <a:gd name="connsiteX250" fmla="*/ 880466 w 1905893"/>
                <a:gd name="connsiteY250" fmla="*/ 1143571 h 1539659"/>
                <a:gd name="connsiteX251" fmla="*/ 906755 w 1905893"/>
                <a:gd name="connsiteY251" fmla="*/ 1141819 h 1539659"/>
                <a:gd name="connsiteX252" fmla="*/ 902373 w 1905893"/>
                <a:gd name="connsiteY252" fmla="*/ 1144448 h 1539659"/>
                <a:gd name="connsiteX253" fmla="*/ 899744 w 1905893"/>
                <a:gd name="connsiteY253" fmla="*/ 1147077 h 1539659"/>
                <a:gd name="connsiteX254" fmla="*/ 906755 w 1905893"/>
                <a:gd name="connsiteY254" fmla="*/ 1141819 h 1539659"/>
                <a:gd name="connsiteX255" fmla="*/ 897992 w 1905893"/>
                <a:gd name="connsiteY255" fmla="*/ 1134808 h 1539659"/>
                <a:gd name="connsiteX256" fmla="*/ 890105 w 1905893"/>
                <a:gd name="connsiteY256" fmla="*/ 1137437 h 1539659"/>
                <a:gd name="connsiteX257" fmla="*/ 885724 w 1905893"/>
                <a:gd name="connsiteY257" fmla="*/ 1141819 h 1539659"/>
                <a:gd name="connsiteX258" fmla="*/ 887477 w 1905893"/>
                <a:gd name="connsiteY258" fmla="*/ 1145324 h 1539659"/>
                <a:gd name="connsiteX259" fmla="*/ 897992 w 1905893"/>
                <a:gd name="connsiteY259" fmla="*/ 1134808 h 1539659"/>
                <a:gd name="connsiteX260" fmla="*/ 852424 w 1905893"/>
                <a:gd name="connsiteY260" fmla="*/ 1134808 h 1539659"/>
                <a:gd name="connsiteX261" fmla="*/ 843661 w 1905893"/>
                <a:gd name="connsiteY261" fmla="*/ 1145324 h 1539659"/>
                <a:gd name="connsiteX262" fmla="*/ 835775 w 1905893"/>
                <a:gd name="connsiteY262" fmla="*/ 1154087 h 1539659"/>
                <a:gd name="connsiteX263" fmla="*/ 827888 w 1905893"/>
                <a:gd name="connsiteY263" fmla="*/ 1162850 h 1539659"/>
                <a:gd name="connsiteX264" fmla="*/ 819125 w 1905893"/>
                <a:gd name="connsiteY264" fmla="*/ 1168108 h 1539659"/>
                <a:gd name="connsiteX265" fmla="*/ 822630 w 1905893"/>
                <a:gd name="connsiteY265" fmla="*/ 1173366 h 1539659"/>
                <a:gd name="connsiteX266" fmla="*/ 831393 w 1905893"/>
                <a:gd name="connsiteY266" fmla="*/ 1166355 h 1539659"/>
                <a:gd name="connsiteX267" fmla="*/ 838403 w 1905893"/>
                <a:gd name="connsiteY267" fmla="*/ 1162850 h 1539659"/>
                <a:gd name="connsiteX268" fmla="*/ 841909 w 1905893"/>
                <a:gd name="connsiteY268" fmla="*/ 1157592 h 1539659"/>
                <a:gd name="connsiteX269" fmla="*/ 842785 w 1905893"/>
                <a:gd name="connsiteY269" fmla="*/ 1156716 h 1539659"/>
                <a:gd name="connsiteX270" fmla="*/ 845414 w 1905893"/>
                <a:gd name="connsiteY270" fmla="*/ 1155840 h 1539659"/>
                <a:gd name="connsiteX271" fmla="*/ 843661 w 1905893"/>
                <a:gd name="connsiteY271" fmla="*/ 1145324 h 1539659"/>
                <a:gd name="connsiteX272" fmla="*/ 847166 w 1905893"/>
                <a:gd name="connsiteY272" fmla="*/ 1147077 h 1539659"/>
                <a:gd name="connsiteX273" fmla="*/ 857682 w 1905893"/>
                <a:gd name="connsiteY273" fmla="*/ 1141819 h 1539659"/>
                <a:gd name="connsiteX274" fmla="*/ 857682 w 1905893"/>
                <a:gd name="connsiteY274" fmla="*/ 1134808 h 1539659"/>
                <a:gd name="connsiteX275" fmla="*/ 852424 w 1905893"/>
                <a:gd name="connsiteY275" fmla="*/ 1134808 h 1539659"/>
                <a:gd name="connsiteX276" fmla="*/ 841909 w 1905893"/>
                <a:gd name="connsiteY276" fmla="*/ 1129551 h 1539659"/>
                <a:gd name="connsiteX277" fmla="*/ 839280 w 1905893"/>
                <a:gd name="connsiteY277" fmla="*/ 1133932 h 1539659"/>
                <a:gd name="connsiteX278" fmla="*/ 834898 w 1905893"/>
                <a:gd name="connsiteY278" fmla="*/ 1134808 h 1539659"/>
                <a:gd name="connsiteX279" fmla="*/ 840156 w 1905893"/>
                <a:gd name="connsiteY279" fmla="*/ 1135685 h 1539659"/>
                <a:gd name="connsiteX280" fmla="*/ 847166 w 1905893"/>
                <a:gd name="connsiteY280" fmla="*/ 1129551 h 1539659"/>
                <a:gd name="connsiteX281" fmla="*/ 841909 w 1905893"/>
                <a:gd name="connsiteY281" fmla="*/ 1129551 h 1539659"/>
                <a:gd name="connsiteX282" fmla="*/ 866445 w 1905893"/>
                <a:gd name="connsiteY282" fmla="*/ 1122540 h 1539659"/>
                <a:gd name="connsiteX283" fmla="*/ 861187 w 1905893"/>
                <a:gd name="connsiteY283" fmla="*/ 1124293 h 1539659"/>
                <a:gd name="connsiteX284" fmla="*/ 861187 w 1905893"/>
                <a:gd name="connsiteY284" fmla="*/ 1129551 h 1539659"/>
                <a:gd name="connsiteX285" fmla="*/ 862940 w 1905893"/>
                <a:gd name="connsiteY285" fmla="*/ 1126045 h 1539659"/>
                <a:gd name="connsiteX286" fmla="*/ 866445 w 1905893"/>
                <a:gd name="connsiteY286" fmla="*/ 1122540 h 1539659"/>
                <a:gd name="connsiteX287" fmla="*/ 880466 w 1905893"/>
                <a:gd name="connsiteY287" fmla="*/ 1103262 h 1539659"/>
                <a:gd name="connsiteX288" fmla="*/ 880466 w 1905893"/>
                <a:gd name="connsiteY288" fmla="*/ 1108519 h 1539659"/>
                <a:gd name="connsiteX289" fmla="*/ 882219 w 1905893"/>
                <a:gd name="connsiteY289" fmla="*/ 1106767 h 1539659"/>
                <a:gd name="connsiteX290" fmla="*/ 882219 w 1905893"/>
                <a:gd name="connsiteY290" fmla="*/ 1105014 h 1539659"/>
                <a:gd name="connsiteX291" fmla="*/ 880466 w 1905893"/>
                <a:gd name="connsiteY291" fmla="*/ 1103262 h 1539659"/>
                <a:gd name="connsiteX292" fmla="*/ 897992 w 1905893"/>
                <a:gd name="connsiteY292" fmla="*/ 1098004 h 1539659"/>
                <a:gd name="connsiteX293" fmla="*/ 899744 w 1905893"/>
                <a:gd name="connsiteY293" fmla="*/ 1105014 h 1539659"/>
                <a:gd name="connsiteX294" fmla="*/ 901497 w 1905893"/>
                <a:gd name="connsiteY294" fmla="*/ 1105014 h 1539659"/>
                <a:gd name="connsiteX295" fmla="*/ 906755 w 1905893"/>
                <a:gd name="connsiteY295" fmla="*/ 1098004 h 1539659"/>
                <a:gd name="connsiteX296" fmla="*/ 897992 w 1905893"/>
                <a:gd name="connsiteY296" fmla="*/ 1098004 h 1539659"/>
                <a:gd name="connsiteX297" fmla="*/ 1057478 w 1905893"/>
                <a:gd name="connsiteY297" fmla="*/ 1076973 h 1539659"/>
                <a:gd name="connsiteX298" fmla="*/ 1056602 w 1905893"/>
                <a:gd name="connsiteY298" fmla="*/ 1078725 h 1539659"/>
                <a:gd name="connsiteX299" fmla="*/ 1053973 w 1905893"/>
                <a:gd name="connsiteY299" fmla="*/ 1078725 h 1539659"/>
                <a:gd name="connsiteX300" fmla="*/ 1053973 w 1905893"/>
                <a:gd name="connsiteY300" fmla="*/ 1082231 h 1539659"/>
                <a:gd name="connsiteX301" fmla="*/ 1059231 w 1905893"/>
                <a:gd name="connsiteY301" fmla="*/ 1080478 h 1539659"/>
                <a:gd name="connsiteX302" fmla="*/ 1059231 w 1905893"/>
                <a:gd name="connsiteY302" fmla="*/ 1078725 h 1539659"/>
                <a:gd name="connsiteX303" fmla="*/ 1057478 w 1905893"/>
                <a:gd name="connsiteY303" fmla="*/ 1076973 h 1539659"/>
                <a:gd name="connsiteX304" fmla="*/ 703454 w 1905893"/>
                <a:gd name="connsiteY304" fmla="*/ 1066457 h 1539659"/>
                <a:gd name="connsiteX305" fmla="*/ 706959 w 1905893"/>
                <a:gd name="connsiteY305" fmla="*/ 1066457 h 1539659"/>
                <a:gd name="connsiteX306" fmla="*/ 699948 w 1905893"/>
                <a:gd name="connsiteY306" fmla="*/ 1069962 h 1539659"/>
                <a:gd name="connsiteX307" fmla="*/ 703454 w 1905893"/>
                <a:gd name="connsiteY307" fmla="*/ 1066457 h 1539659"/>
                <a:gd name="connsiteX308" fmla="*/ 1085520 w 1905893"/>
                <a:gd name="connsiteY308" fmla="*/ 1061199 h 1539659"/>
                <a:gd name="connsiteX309" fmla="*/ 1076757 w 1905893"/>
                <a:gd name="connsiteY309" fmla="*/ 1069962 h 1539659"/>
                <a:gd name="connsiteX310" fmla="*/ 1067994 w 1905893"/>
                <a:gd name="connsiteY310" fmla="*/ 1078725 h 1539659"/>
                <a:gd name="connsiteX311" fmla="*/ 1046963 w 1905893"/>
                <a:gd name="connsiteY311" fmla="*/ 1098004 h 1539659"/>
                <a:gd name="connsiteX312" fmla="*/ 1044334 w 1905893"/>
                <a:gd name="connsiteY312" fmla="*/ 1101509 h 1539659"/>
                <a:gd name="connsiteX313" fmla="*/ 1036447 w 1905893"/>
                <a:gd name="connsiteY313" fmla="*/ 1098004 h 1539659"/>
                <a:gd name="connsiteX314" fmla="*/ 1046963 w 1905893"/>
                <a:gd name="connsiteY314" fmla="*/ 1089241 h 1539659"/>
                <a:gd name="connsiteX315" fmla="*/ 1046963 w 1905893"/>
                <a:gd name="connsiteY315" fmla="*/ 1083983 h 1539659"/>
                <a:gd name="connsiteX316" fmla="*/ 1027684 w 1905893"/>
                <a:gd name="connsiteY316" fmla="*/ 1098004 h 1539659"/>
                <a:gd name="connsiteX317" fmla="*/ 1022426 w 1905893"/>
                <a:gd name="connsiteY317" fmla="*/ 1104138 h 1539659"/>
                <a:gd name="connsiteX318" fmla="*/ 1018921 w 1905893"/>
                <a:gd name="connsiteY318" fmla="*/ 1108519 h 1539659"/>
                <a:gd name="connsiteX319" fmla="*/ 1012787 w 1905893"/>
                <a:gd name="connsiteY319" fmla="*/ 1117282 h 1539659"/>
                <a:gd name="connsiteX320" fmla="*/ 1008406 w 1905893"/>
                <a:gd name="connsiteY320" fmla="*/ 1126045 h 1539659"/>
                <a:gd name="connsiteX321" fmla="*/ 1006653 w 1905893"/>
                <a:gd name="connsiteY321" fmla="*/ 1126922 h 1539659"/>
                <a:gd name="connsiteX322" fmla="*/ 1004901 w 1905893"/>
                <a:gd name="connsiteY322" fmla="*/ 1126045 h 1539659"/>
                <a:gd name="connsiteX323" fmla="*/ 1003148 w 1905893"/>
                <a:gd name="connsiteY323" fmla="*/ 1124293 h 1539659"/>
                <a:gd name="connsiteX324" fmla="*/ 1004901 w 1905893"/>
                <a:gd name="connsiteY324" fmla="*/ 1122540 h 1539659"/>
                <a:gd name="connsiteX325" fmla="*/ 1008406 w 1905893"/>
                <a:gd name="connsiteY325" fmla="*/ 1119035 h 1539659"/>
                <a:gd name="connsiteX326" fmla="*/ 999643 w 1905893"/>
                <a:gd name="connsiteY326" fmla="*/ 1119035 h 1539659"/>
                <a:gd name="connsiteX327" fmla="*/ 998766 w 1905893"/>
                <a:gd name="connsiteY327" fmla="*/ 1122540 h 1539659"/>
                <a:gd name="connsiteX328" fmla="*/ 997890 w 1905893"/>
                <a:gd name="connsiteY328" fmla="*/ 1126045 h 1539659"/>
                <a:gd name="connsiteX329" fmla="*/ 985622 w 1905893"/>
                <a:gd name="connsiteY329" fmla="*/ 1134808 h 1539659"/>
                <a:gd name="connsiteX330" fmla="*/ 969848 w 1905893"/>
                <a:gd name="connsiteY330" fmla="*/ 1147077 h 1539659"/>
                <a:gd name="connsiteX331" fmla="*/ 968096 w 1905893"/>
                <a:gd name="connsiteY331" fmla="*/ 1150582 h 1539659"/>
                <a:gd name="connsiteX332" fmla="*/ 961085 w 1905893"/>
                <a:gd name="connsiteY332" fmla="*/ 1154087 h 1539659"/>
                <a:gd name="connsiteX333" fmla="*/ 955828 w 1905893"/>
                <a:gd name="connsiteY333" fmla="*/ 1159345 h 1539659"/>
                <a:gd name="connsiteX334" fmla="*/ 942683 w 1905893"/>
                <a:gd name="connsiteY334" fmla="*/ 1167232 h 1539659"/>
                <a:gd name="connsiteX335" fmla="*/ 933044 w 1905893"/>
                <a:gd name="connsiteY335" fmla="*/ 1180376 h 1539659"/>
                <a:gd name="connsiteX336" fmla="*/ 933044 w 1905893"/>
                <a:gd name="connsiteY336" fmla="*/ 1182129 h 1539659"/>
                <a:gd name="connsiteX337" fmla="*/ 933044 w 1905893"/>
                <a:gd name="connsiteY337" fmla="*/ 1185634 h 1539659"/>
                <a:gd name="connsiteX338" fmla="*/ 947065 w 1905893"/>
                <a:gd name="connsiteY338" fmla="*/ 1173366 h 1539659"/>
                <a:gd name="connsiteX339" fmla="*/ 950570 w 1905893"/>
                <a:gd name="connsiteY339" fmla="*/ 1176871 h 1539659"/>
                <a:gd name="connsiteX340" fmla="*/ 954952 w 1905893"/>
                <a:gd name="connsiteY340" fmla="*/ 1174242 h 1539659"/>
                <a:gd name="connsiteX341" fmla="*/ 957580 w 1905893"/>
                <a:gd name="connsiteY341" fmla="*/ 1169861 h 1539659"/>
                <a:gd name="connsiteX342" fmla="*/ 962838 w 1905893"/>
                <a:gd name="connsiteY342" fmla="*/ 1173366 h 1539659"/>
                <a:gd name="connsiteX343" fmla="*/ 957580 w 1905893"/>
                <a:gd name="connsiteY343" fmla="*/ 1180376 h 1539659"/>
                <a:gd name="connsiteX344" fmla="*/ 961085 w 1905893"/>
                <a:gd name="connsiteY344" fmla="*/ 1183005 h 1539659"/>
                <a:gd name="connsiteX345" fmla="*/ 964590 w 1905893"/>
                <a:gd name="connsiteY345" fmla="*/ 1183881 h 1539659"/>
                <a:gd name="connsiteX346" fmla="*/ 954075 w 1905893"/>
                <a:gd name="connsiteY346" fmla="*/ 1197902 h 1539659"/>
                <a:gd name="connsiteX347" fmla="*/ 955828 w 1905893"/>
                <a:gd name="connsiteY347" fmla="*/ 1203160 h 1539659"/>
                <a:gd name="connsiteX348" fmla="*/ 957580 w 1905893"/>
                <a:gd name="connsiteY348" fmla="*/ 1204912 h 1539659"/>
                <a:gd name="connsiteX349" fmla="*/ 954952 w 1905893"/>
                <a:gd name="connsiteY349" fmla="*/ 1211047 h 1539659"/>
                <a:gd name="connsiteX350" fmla="*/ 950570 w 1905893"/>
                <a:gd name="connsiteY350" fmla="*/ 1217181 h 1539659"/>
                <a:gd name="connsiteX351" fmla="*/ 945312 w 1905893"/>
                <a:gd name="connsiteY351" fmla="*/ 1217181 h 1539659"/>
                <a:gd name="connsiteX352" fmla="*/ 950570 w 1905893"/>
                <a:gd name="connsiteY352" fmla="*/ 1224191 h 1539659"/>
                <a:gd name="connsiteX353" fmla="*/ 947065 w 1905893"/>
                <a:gd name="connsiteY353" fmla="*/ 1229449 h 1539659"/>
                <a:gd name="connsiteX354" fmla="*/ 945312 w 1905893"/>
                <a:gd name="connsiteY354" fmla="*/ 1225944 h 1539659"/>
                <a:gd name="connsiteX355" fmla="*/ 941807 w 1905893"/>
                <a:gd name="connsiteY355" fmla="*/ 1222438 h 1539659"/>
                <a:gd name="connsiteX356" fmla="*/ 931291 w 1905893"/>
                <a:gd name="connsiteY356" fmla="*/ 1222438 h 1539659"/>
                <a:gd name="connsiteX357" fmla="*/ 934796 w 1905893"/>
                <a:gd name="connsiteY357" fmla="*/ 1231202 h 1539659"/>
                <a:gd name="connsiteX358" fmla="*/ 938302 w 1905893"/>
                <a:gd name="connsiteY358" fmla="*/ 1232954 h 1539659"/>
                <a:gd name="connsiteX359" fmla="*/ 957580 w 1905893"/>
                <a:gd name="connsiteY359" fmla="*/ 1243470 h 1539659"/>
                <a:gd name="connsiteX360" fmla="*/ 978612 w 1905893"/>
                <a:gd name="connsiteY360" fmla="*/ 1260996 h 1539659"/>
                <a:gd name="connsiteX361" fmla="*/ 1008406 w 1905893"/>
                <a:gd name="connsiteY361" fmla="*/ 1278522 h 1539659"/>
                <a:gd name="connsiteX362" fmla="*/ 1011911 w 1905893"/>
                <a:gd name="connsiteY362" fmla="*/ 1278522 h 1539659"/>
                <a:gd name="connsiteX363" fmla="*/ 1008406 w 1905893"/>
                <a:gd name="connsiteY363" fmla="*/ 1275016 h 1539659"/>
                <a:gd name="connsiteX364" fmla="*/ 1006653 w 1905893"/>
                <a:gd name="connsiteY364" fmla="*/ 1269759 h 1539659"/>
                <a:gd name="connsiteX365" fmla="*/ 996137 w 1905893"/>
                <a:gd name="connsiteY365" fmla="*/ 1262748 h 1539659"/>
                <a:gd name="connsiteX366" fmla="*/ 987375 w 1905893"/>
                <a:gd name="connsiteY366" fmla="*/ 1255738 h 1539659"/>
                <a:gd name="connsiteX367" fmla="*/ 978612 w 1905893"/>
                <a:gd name="connsiteY367" fmla="*/ 1249604 h 1539659"/>
                <a:gd name="connsiteX368" fmla="*/ 971601 w 1905893"/>
                <a:gd name="connsiteY368" fmla="*/ 1239965 h 1539659"/>
                <a:gd name="connsiteX369" fmla="*/ 970725 w 1905893"/>
                <a:gd name="connsiteY369" fmla="*/ 1238212 h 1539659"/>
                <a:gd name="connsiteX370" fmla="*/ 969848 w 1905893"/>
                <a:gd name="connsiteY370" fmla="*/ 1236459 h 1539659"/>
                <a:gd name="connsiteX371" fmla="*/ 964590 w 1905893"/>
                <a:gd name="connsiteY371" fmla="*/ 1231202 h 1539659"/>
                <a:gd name="connsiteX372" fmla="*/ 969848 w 1905893"/>
                <a:gd name="connsiteY372" fmla="*/ 1234707 h 1539659"/>
                <a:gd name="connsiteX373" fmla="*/ 971601 w 1905893"/>
                <a:gd name="connsiteY373" fmla="*/ 1236459 h 1539659"/>
                <a:gd name="connsiteX374" fmla="*/ 973354 w 1905893"/>
                <a:gd name="connsiteY374" fmla="*/ 1236459 h 1539659"/>
                <a:gd name="connsiteX375" fmla="*/ 971601 w 1905893"/>
                <a:gd name="connsiteY375" fmla="*/ 1234707 h 1539659"/>
                <a:gd name="connsiteX376" fmla="*/ 969848 w 1905893"/>
                <a:gd name="connsiteY376" fmla="*/ 1234707 h 1539659"/>
                <a:gd name="connsiteX377" fmla="*/ 969848 w 1905893"/>
                <a:gd name="connsiteY377" fmla="*/ 1229449 h 1539659"/>
                <a:gd name="connsiteX378" fmla="*/ 968096 w 1905893"/>
                <a:gd name="connsiteY378" fmla="*/ 1227696 h 1539659"/>
                <a:gd name="connsiteX379" fmla="*/ 964590 w 1905893"/>
                <a:gd name="connsiteY379" fmla="*/ 1225944 h 1539659"/>
                <a:gd name="connsiteX380" fmla="*/ 969848 w 1905893"/>
                <a:gd name="connsiteY380" fmla="*/ 1227696 h 1539659"/>
                <a:gd name="connsiteX381" fmla="*/ 975106 w 1905893"/>
                <a:gd name="connsiteY381" fmla="*/ 1232954 h 1539659"/>
                <a:gd name="connsiteX382" fmla="*/ 982117 w 1905893"/>
                <a:gd name="connsiteY382" fmla="*/ 1232954 h 1539659"/>
                <a:gd name="connsiteX383" fmla="*/ 986498 w 1905893"/>
                <a:gd name="connsiteY383" fmla="*/ 1232078 h 1539659"/>
                <a:gd name="connsiteX384" fmla="*/ 992632 w 1905893"/>
                <a:gd name="connsiteY384" fmla="*/ 1236459 h 1539659"/>
                <a:gd name="connsiteX385" fmla="*/ 989127 w 1905893"/>
                <a:gd name="connsiteY385" fmla="*/ 1236459 h 1539659"/>
                <a:gd name="connsiteX386" fmla="*/ 983870 w 1905893"/>
                <a:gd name="connsiteY386" fmla="*/ 1236459 h 1539659"/>
                <a:gd name="connsiteX387" fmla="*/ 983870 w 1905893"/>
                <a:gd name="connsiteY387" fmla="*/ 1238212 h 1539659"/>
                <a:gd name="connsiteX388" fmla="*/ 985622 w 1905893"/>
                <a:gd name="connsiteY388" fmla="*/ 1239965 h 1539659"/>
                <a:gd name="connsiteX389" fmla="*/ 996137 w 1905893"/>
                <a:gd name="connsiteY389" fmla="*/ 1241717 h 1539659"/>
                <a:gd name="connsiteX390" fmla="*/ 996137 w 1905893"/>
                <a:gd name="connsiteY390" fmla="*/ 1245222 h 1539659"/>
                <a:gd name="connsiteX391" fmla="*/ 999643 w 1905893"/>
                <a:gd name="connsiteY391" fmla="*/ 1253985 h 1539659"/>
                <a:gd name="connsiteX392" fmla="*/ 1010158 w 1905893"/>
                <a:gd name="connsiteY392" fmla="*/ 1259243 h 1539659"/>
                <a:gd name="connsiteX393" fmla="*/ 1013664 w 1905893"/>
                <a:gd name="connsiteY393" fmla="*/ 1259243 h 1539659"/>
                <a:gd name="connsiteX394" fmla="*/ 996137 w 1905893"/>
                <a:gd name="connsiteY394" fmla="*/ 1245222 h 1539659"/>
                <a:gd name="connsiteX395" fmla="*/ 1011911 w 1905893"/>
                <a:gd name="connsiteY395" fmla="*/ 1252233 h 1539659"/>
                <a:gd name="connsiteX396" fmla="*/ 1018921 w 1905893"/>
                <a:gd name="connsiteY396" fmla="*/ 1255738 h 1539659"/>
                <a:gd name="connsiteX397" fmla="*/ 1018921 w 1905893"/>
                <a:gd name="connsiteY397" fmla="*/ 1252233 h 1539659"/>
                <a:gd name="connsiteX398" fmla="*/ 1031189 w 1905893"/>
                <a:gd name="connsiteY398" fmla="*/ 1257490 h 1539659"/>
                <a:gd name="connsiteX399" fmla="*/ 1082015 w 1905893"/>
                <a:gd name="connsiteY399" fmla="*/ 1269759 h 1539659"/>
                <a:gd name="connsiteX400" fmla="*/ 1085520 w 1905893"/>
                <a:gd name="connsiteY400" fmla="*/ 1268006 h 1539659"/>
                <a:gd name="connsiteX401" fmla="*/ 1080262 w 1905893"/>
                <a:gd name="connsiteY401" fmla="*/ 1264501 h 1539659"/>
                <a:gd name="connsiteX402" fmla="*/ 1078510 w 1905893"/>
                <a:gd name="connsiteY402" fmla="*/ 1260996 h 1539659"/>
                <a:gd name="connsiteX403" fmla="*/ 1085520 w 1905893"/>
                <a:gd name="connsiteY403" fmla="*/ 1259243 h 1539659"/>
                <a:gd name="connsiteX404" fmla="*/ 1089025 w 1905893"/>
                <a:gd name="connsiteY404" fmla="*/ 1245222 h 1539659"/>
                <a:gd name="connsiteX405" fmla="*/ 1088149 w 1905893"/>
                <a:gd name="connsiteY405" fmla="*/ 1223315 h 1539659"/>
                <a:gd name="connsiteX406" fmla="*/ 1089025 w 1905893"/>
                <a:gd name="connsiteY406" fmla="*/ 1206665 h 1539659"/>
                <a:gd name="connsiteX407" fmla="*/ 1092530 w 1905893"/>
                <a:gd name="connsiteY407" fmla="*/ 1189139 h 1539659"/>
                <a:gd name="connsiteX408" fmla="*/ 1092530 w 1905893"/>
                <a:gd name="connsiteY408" fmla="*/ 1185634 h 1539659"/>
                <a:gd name="connsiteX409" fmla="*/ 1094283 w 1905893"/>
                <a:gd name="connsiteY409" fmla="*/ 1161097 h 1539659"/>
                <a:gd name="connsiteX410" fmla="*/ 1096036 w 1905893"/>
                <a:gd name="connsiteY410" fmla="*/ 1159345 h 1539659"/>
                <a:gd name="connsiteX411" fmla="*/ 1098665 w 1905893"/>
                <a:gd name="connsiteY411" fmla="*/ 1173366 h 1539659"/>
                <a:gd name="connsiteX412" fmla="*/ 1099071 w 1905893"/>
                <a:gd name="connsiteY412" fmla="*/ 1182308 h 1539659"/>
                <a:gd name="connsiteX413" fmla="*/ 1099103 w 1905893"/>
                <a:gd name="connsiteY413" fmla="*/ 1179938 h 1539659"/>
                <a:gd name="connsiteX414" fmla="*/ 1099514 w 1905893"/>
                <a:gd name="connsiteY414" fmla="*/ 1096552 h 1539659"/>
                <a:gd name="connsiteX415" fmla="*/ 1099522 w 1905893"/>
                <a:gd name="connsiteY415" fmla="*/ 1085892 h 1539659"/>
                <a:gd name="connsiteX416" fmla="*/ 1098665 w 1905893"/>
                <a:gd name="connsiteY416" fmla="*/ 1092746 h 1539659"/>
                <a:gd name="connsiteX417" fmla="*/ 1097788 w 1905893"/>
                <a:gd name="connsiteY417" fmla="*/ 1098004 h 1539659"/>
                <a:gd name="connsiteX418" fmla="*/ 1096036 w 1905893"/>
                <a:gd name="connsiteY418" fmla="*/ 1105014 h 1539659"/>
                <a:gd name="connsiteX419" fmla="*/ 1091654 w 1905893"/>
                <a:gd name="connsiteY419" fmla="*/ 1081354 h 1539659"/>
                <a:gd name="connsiteX420" fmla="*/ 1090778 w 1905893"/>
                <a:gd name="connsiteY420" fmla="*/ 1061199 h 1539659"/>
                <a:gd name="connsiteX421" fmla="*/ 1085520 w 1905893"/>
                <a:gd name="connsiteY421" fmla="*/ 1061199 h 1539659"/>
                <a:gd name="connsiteX422" fmla="*/ 707914 w 1905893"/>
                <a:gd name="connsiteY422" fmla="*/ 1000018 h 1539659"/>
                <a:gd name="connsiteX423" fmla="*/ 699948 w 1905893"/>
                <a:gd name="connsiteY423" fmla="*/ 1001611 h 1539659"/>
                <a:gd name="connsiteX424" fmla="*/ 699072 w 1905893"/>
                <a:gd name="connsiteY424" fmla="*/ 1009498 h 1539659"/>
                <a:gd name="connsiteX425" fmla="*/ 694690 w 1905893"/>
                <a:gd name="connsiteY425" fmla="*/ 1013879 h 1539659"/>
                <a:gd name="connsiteX426" fmla="*/ 707835 w 1905893"/>
                <a:gd name="connsiteY426" fmla="*/ 1004240 h 1539659"/>
                <a:gd name="connsiteX427" fmla="*/ 709335 w 1905893"/>
                <a:gd name="connsiteY427" fmla="*/ 1002859 h 1539659"/>
                <a:gd name="connsiteX428" fmla="*/ 707914 w 1905893"/>
                <a:gd name="connsiteY428" fmla="*/ 1000018 h 1539659"/>
                <a:gd name="connsiteX429" fmla="*/ 950570 w 1905893"/>
                <a:gd name="connsiteY429" fmla="*/ 982332 h 1539659"/>
                <a:gd name="connsiteX430" fmla="*/ 926910 w 1905893"/>
                <a:gd name="connsiteY430" fmla="*/ 991972 h 1539659"/>
                <a:gd name="connsiteX431" fmla="*/ 901497 w 1905893"/>
                <a:gd name="connsiteY431" fmla="*/ 1005116 h 1539659"/>
                <a:gd name="connsiteX432" fmla="*/ 885724 w 1905893"/>
                <a:gd name="connsiteY432" fmla="*/ 1017384 h 1539659"/>
                <a:gd name="connsiteX433" fmla="*/ 880466 w 1905893"/>
                <a:gd name="connsiteY433" fmla="*/ 1024395 h 1539659"/>
                <a:gd name="connsiteX434" fmla="*/ 871703 w 1905893"/>
                <a:gd name="connsiteY434" fmla="*/ 1043673 h 1539659"/>
                <a:gd name="connsiteX435" fmla="*/ 866445 w 1905893"/>
                <a:gd name="connsiteY435" fmla="*/ 1045426 h 1539659"/>
                <a:gd name="connsiteX436" fmla="*/ 822630 w 1905893"/>
                <a:gd name="connsiteY436" fmla="*/ 1066457 h 1539659"/>
                <a:gd name="connsiteX437" fmla="*/ 818249 w 1905893"/>
                <a:gd name="connsiteY437" fmla="*/ 1067333 h 1539659"/>
                <a:gd name="connsiteX438" fmla="*/ 812114 w 1905893"/>
                <a:gd name="connsiteY438" fmla="*/ 1066457 h 1539659"/>
                <a:gd name="connsiteX439" fmla="*/ 798094 w 1905893"/>
                <a:gd name="connsiteY439" fmla="*/ 1062952 h 1539659"/>
                <a:gd name="connsiteX440" fmla="*/ 791083 w 1905893"/>
                <a:gd name="connsiteY440" fmla="*/ 1064704 h 1539659"/>
                <a:gd name="connsiteX441" fmla="*/ 770052 w 1905893"/>
                <a:gd name="connsiteY441" fmla="*/ 1057694 h 1539659"/>
                <a:gd name="connsiteX442" fmla="*/ 763042 w 1905893"/>
                <a:gd name="connsiteY442" fmla="*/ 1056818 h 1539659"/>
                <a:gd name="connsiteX443" fmla="*/ 756031 w 1905893"/>
                <a:gd name="connsiteY443" fmla="*/ 1057694 h 1539659"/>
                <a:gd name="connsiteX444" fmla="*/ 755155 w 1905893"/>
                <a:gd name="connsiteY444" fmla="*/ 1056818 h 1539659"/>
                <a:gd name="connsiteX445" fmla="*/ 754279 w 1905893"/>
                <a:gd name="connsiteY445" fmla="*/ 1055941 h 1539659"/>
                <a:gd name="connsiteX446" fmla="*/ 742010 w 1905893"/>
                <a:gd name="connsiteY446" fmla="*/ 1048055 h 1539659"/>
                <a:gd name="connsiteX447" fmla="*/ 729743 w 1905893"/>
                <a:gd name="connsiteY447" fmla="*/ 1036663 h 1539659"/>
                <a:gd name="connsiteX448" fmla="*/ 717474 w 1905893"/>
                <a:gd name="connsiteY448" fmla="*/ 1020890 h 1539659"/>
                <a:gd name="connsiteX449" fmla="*/ 713969 w 1905893"/>
                <a:gd name="connsiteY449" fmla="*/ 1019137 h 1539659"/>
                <a:gd name="connsiteX450" fmla="*/ 712085 w 1905893"/>
                <a:gd name="connsiteY450" fmla="*/ 1011601 h 1539659"/>
                <a:gd name="connsiteX451" fmla="*/ 708711 w 1905893"/>
                <a:gd name="connsiteY451" fmla="*/ 1017384 h 1539659"/>
                <a:gd name="connsiteX452" fmla="*/ 694690 w 1905893"/>
                <a:gd name="connsiteY452" fmla="*/ 1031405 h 1539659"/>
                <a:gd name="connsiteX453" fmla="*/ 693814 w 1905893"/>
                <a:gd name="connsiteY453" fmla="*/ 1031405 h 1539659"/>
                <a:gd name="connsiteX454" fmla="*/ 692938 w 1905893"/>
                <a:gd name="connsiteY454" fmla="*/ 1031405 h 1539659"/>
                <a:gd name="connsiteX455" fmla="*/ 679793 w 1905893"/>
                <a:gd name="connsiteY455" fmla="*/ 1049807 h 1539659"/>
                <a:gd name="connsiteX456" fmla="*/ 664896 w 1905893"/>
                <a:gd name="connsiteY456" fmla="*/ 1069962 h 1539659"/>
                <a:gd name="connsiteX457" fmla="*/ 659638 w 1905893"/>
                <a:gd name="connsiteY457" fmla="*/ 1075220 h 1539659"/>
                <a:gd name="connsiteX458" fmla="*/ 640360 w 1905893"/>
                <a:gd name="connsiteY458" fmla="*/ 1101509 h 1539659"/>
                <a:gd name="connsiteX459" fmla="*/ 645618 w 1905893"/>
                <a:gd name="connsiteY459" fmla="*/ 1105014 h 1539659"/>
                <a:gd name="connsiteX460" fmla="*/ 645618 w 1905893"/>
                <a:gd name="connsiteY460" fmla="*/ 1106767 h 1539659"/>
                <a:gd name="connsiteX461" fmla="*/ 649123 w 1905893"/>
                <a:gd name="connsiteY461" fmla="*/ 1103262 h 1539659"/>
                <a:gd name="connsiteX462" fmla="*/ 670154 w 1905893"/>
                <a:gd name="connsiteY462" fmla="*/ 1076973 h 1539659"/>
                <a:gd name="connsiteX463" fmla="*/ 675412 w 1905893"/>
                <a:gd name="connsiteY463" fmla="*/ 1076973 h 1539659"/>
                <a:gd name="connsiteX464" fmla="*/ 664896 w 1905893"/>
                <a:gd name="connsiteY464" fmla="*/ 1089241 h 1539659"/>
                <a:gd name="connsiteX465" fmla="*/ 663144 w 1905893"/>
                <a:gd name="connsiteY465" fmla="*/ 1096251 h 1539659"/>
                <a:gd name="connsiteX466" fmla="*/ 657886 w 1905893"/>
                <a:gd name="connsiteY466" fmla="*/ 1103262 h 1539659"/>
                <a:gd name="connsiteX467" fmla="*/ 658762 w 1905893"/>
                <a:gd name="connsiteY467" fmla="*/ 1106767 h 1539659"/>
                <a:gd name="connsiteX468" fmla="*/ 657886 w 1905893"/>
                <a:gd name="connsiteY468" fmla="*/ 1108519 h 1539659"/>
                <a:gd name="connsiteX469" fmla="*/ 653504 w 1905893"/>
                <a:gd name="connsiteY469" fmla="*/ 1111148 h 1539659"/>
                <a:gd name="connsiteX470" fmla="*/ 649123 w 1905893"/>
                <a:gd name="connsiteY470" fmla="*/ 1113777 h 1539659"/>
                <a:gd name="connsiteX471" fmla="*/ 650875 w 1905893"/>
                <a:gd name="connsiteY471" fmla="*/ 1119035 h 1539659"/>
                <a:gd name="connsiteX472" fmla="*/ 645618 w 1905893"/>
                <a:gd name="connsiteY472" fmla="*/ 1129551 h 1539659"/>
                <a:gd name="connsiteX473" fmla="*/ 643865 w 1905893"/>
                <a:gd name="connsiteY473" fmla="*/ 1122540 h 1539659"/>
                <a:gd name="connsiteX474" fmla="*/ 637731 w 1905893"/>
                <a:gd name="connsiteY474" fmla="*/ 1131303 h 1539659"/>
                <a:gd name="connsiteX475" fmla="*/ 633349 w 1905893"/>
                <a:gd name="connsiteY475" fmla="*/ 1141819 h 1539659"/>
                <a:gd name="connsiteX476" fmla="*/ 631597 w 1905893"/>
                <a:gd name="connsiteY476" fmla="*/ 1145324 h 1539659"/>
                <a:gd name="connsiteX477" fmla="*/ 628091 w 1905893"/>
                <a:gd name="connsiteY477" fmla="*/ 1147077 h 1539659"/>
                <a:gd name="connsiteX478" fmla="*/ 624586 w 1905893"/>
                <a:gd name="connsiteY478" fmla="*/ 1150582 h 1539659"/>
                <a:gd name="connsiteX479" fmla="*/ 621957 w 1905893"/>
                <a:gd name="connsiteY479" fmla="*/ 1151458 h 1539659"/>
                <a:gd name="connsiteX480" fmla="*/ 617576 w 1905893"/>
                <a:gd name="connsiteY480" fmla="*/ 1152334 h 1539659"/>
                <a:gd name="connsiteX481" fmla="*/ 615823 w 1905893"/>
                <a:gd name="connsiteY481" fmla="*/ 1157592 h 1539659"/>
                <a:gd name="connsiteX482" fmla="*/ 629844 w 1905893"/>
                <a:gd name="connsiteY482" fmla="*/ 1152334 h 1539659"/>
                <a:gd name="connsiteX483" fmla="*/ 638607 w 1905893"/>
                <a:gd name="connsiteY483" fmla="*/ 1147077 h 1539659"/>
                <a:gd name="connsiteX484" fmla="*/ 640360 w 1905893"/>
                <a:gd name="connsiteY484" fmla="*/ 1143571 h 1539659"/>
                <a:gd name="connsiteX485" fmla="*/ 649999 w 1905893"/>
                <a:gd name="connsiteY485" fmla="*/ 1139190 h 1539659"/>
                <a:gd name="connsiteX486" fmla="*/ 657886 w 1905893"/>
                <a:gd name="connsiteY486" fmla="*/ 1131303 h 1539659"/>
                <a:gd name="connsiteX487" fmla="*/ 664896 w 1905893"/>
                <a:gd name="connsiteY487" fmla="*/ 1119035 h 1539659"/>
                <a:gd name="connsiteX488" fmla="*/ 670154 w 1905893"/>
                <a:gd name="connsiteY488" fmla="*/ 1119035 h 1539659"/>
                <a:gd name="connsiteX489" fmla="*/ 664896 w 1905893"/>
                <a:gd name="connsiteY489" fmla="*/ 1129551 h 1539659"/>
                <a:gd name="connsiteX490" fmla="*/ 655257 w 1905893"/>
                <a:gd name="connsiteY490" fmla="*/ 1140066 h 1539659"/>
                <a:gd name="connsiteX491" fmla="*/ 653459 w 1905893"/>
                <a:gd name="connsiteY491" fmla="*/ 1142816 h 1539659"/>
                <a:gd name="connsiteX492" fmla="*/ 661391 w 1905893"/>
                <a:gd name="connsiteY492" fmla="*/ 1152334 h 1539659"/>
                <a:gd name="connsiteX493" fmla="*/ 663144 w 1905893"/>
                <a:gd name="connsiteY493" fmla="*/ 1154087 h 1539659"/>
                <a:gd name="connsiteX494" fmla="*/ 663144 w 1905893"/>
                <a:gd name="connsiteY494" fmla="*/ 1157592 h 1539659"/>
                <a:gd name="connsiteX495" fmla="*/ 664896 w 1905893"/>
                <a:gd name="connsiteY495" fmla="*/ 1157592 h 1539659"/>
                <a:gd name="connsiteX496" fmla="*/ 664896 w 1905893"/>
                <a:gd name="connsiteY496" fmla="*/ 1155840 h 1539659"/>
                <a:gd name="connsiteX497" fmla="*/ 664020 w 1905893"/>
                <a:gd name="connsiteY497" fmla="*/ 1154963 h 1539659"/>
                <a:gd name="connsiteX498" fmla="*/ 663144 w 1905893"/>
                <a:gd name="connsiteY498" fmla="*/ 1154087 h 1539659"/>
                <a:gd name="connsiteX499" fmla="*/ 662267 w 1905893"/>
                <a:gd name="connsiteY499" fmla="*/ 1147953 h 1539659"/>
                <a:gd name="connsiteX500" fmla="*/ 663144 w 1905893"/>
                <a:gd name="connsiteY500" fmla="*/ 1140066 h 1539659"/>
                <a:gd name="connsiteX501" fmla="*/ 665773 w 1905893"/>
                <a:gd name="connsiteY501" fmla="*/ 1141819 h 1539659"/>
                <a:gd name="connsiteX502" fmla="*/ 668402 w 1905893"/>
                <a:gd name="connsiteY502" fmla="*/ 1143571 h 1539659"/>
                <a:gd name="connsiteX503" fmla="*/ 671907 w 1905893"/>
                <a:gd name="connsiteY503" fmla="*/ 1147077 h 1539659"/>
                <a:gd name="connsiteX504" fmla="*/ 673659 w 1905893"/>
                <a:gd name="connsiteY504" fmla="*/ 1133056 h 1539659"/>
                <a:gd name="connsiteX505" fmla="*/ 677164 w 1905893"/>
                <a:gd name="connsiteY505" fmla="*/ 1123417 h 1539659"/>
                <a:gd name="connsiteX506" fmla="*/ 680669 w 1905893"/>
                <a:gd name="connsiteY506" fmla="*/ 1113777 h 1539659"/>
                <a:gd name="connsiteX507" fmla="*/ 684174 w 1905893"/>
                <a:gd name="connsiteY507" fmla="*/ 1117282 h 1539659"/>
                <a:gd name="connsiteX508" fmla="*/ 685927 w 1905893"/>
                <a:gd name="connsiteY508" fmla="*/ 1127798 h 1539659"/>
                <a:gd name="connsiteX509" fmla="*/ 698196 w 1905893"/>
                <a:gd name="connsiteY509" fmla="*/ 1164603 h 1539659"/>
                <a:gd name="connsiteX510" fmla="*/ 703454 w 1905893"/>
                <a:gd name="connsiteY510" fmla="*/ 1169861 h 1539659"/>
                <a:gd name="connsiteX511" fmla="*/ 712216 w 1905893"/>
                <a:gd name="connsiteY511" fmla="*/ 1176871 h 1539659"/>
                <a:gd name="connsiteX512" fmla="*/ 724485 w 1905893"/>
                <a:gd name="connsiteY512" fmla="*/ 1182129 h 1539659"/>
                <a:gd name="connsiteX513" fmla="*/ 729743 w 1905893"/>
                <a:gd name="connsiteY513" fmla="*/ 1185634 h 1539659"/>
                <a:gd name="connsiteX514" fmla="*/ 735000 w 1905893"/>
                <a:gd name="connsiteY514" fmla="*/ 1187386 h 1539659"/>
                <a:gd name="connsiteX515" fmla="*/ 743763 w 1905893"/>
                <a:gd name="connsiteY515" fmla="*/ 1186510 h 1539659"/>
                <a:gd name="connsiteX516" fmla="*/ 752526 w 1905893"/>
                <a:gd name="connsiteY516" fmla="*/ 1185634 h 1539659"/>
                <a:gd name="connsiteX517" fmla="*/ 754812 w 1905893"/>
                <a:gd name="connsiteY517" fmla="*/ 1184110 h 1539659"/>
                <a:gd name="connsiteX518" fmla="*/ 752088 w 1905893"/>
                <a:gd name="connsiteY518" fmla="*/ 1184319 h 1539659"/>
                <a:gd name="connsiteX519" fmla="*/ 745515 w 1905893"/>
                <a:gd name="connsiteY519" fmla="*/ 1182129 h 1539659"/>
                <a:gd name="connsiteX520" fmla="*/ 740258 w 1905893"/>
                <a:gd name="connsiteY520" fmla="*/ 1176871 h 1539659"/>
                <a:gd name="connsiteX521" fmla="*/ 761289 w 1905893"/>
                <a:gd name="connsiteY521" fmla="*/ 1168108 h 1539659"/>
                <a:gd name="connsiteX522" fmla="*/ 764795 w 1905893"/>
                <a:gd name="connsiteY522" fmla="*/ 1166355 h 1539659"/>
                <a:gd name="connsiteX523" fmla="*/ 778815 w 1905893"/>
                <a:gd name="connsiteY523" fmla="*/ 1155840 h 1539659"/>
                <a:gd name="connsiteX524" fmla="*/ 791083 w 1905893"/>
                <a:gd name="connsiteY524" fmla="*/ 1155840 h 1539659"/>
                <a:gd name="connsiteX525" fmla="*/ 796341 w 1905893"/>
                <a:gd name="connsiteY525" fmla="*/ 1163726 h 1539659"/>
                <a:gd name="connsiteX526" fmla="*/ 798094 w 1905893"/>
                <a:gd name="connsiteY526" fmla="*/ 1173366 h 1539659"/>
                <a:gd name="connsiteX527" fmla="*/ 787578 w 1905893"/>
                <a:gd name="connsiteY527" fmla="*/ 1183881 h 1539659"/>
                <a:gd name="connsiteX528" fmla="*/ 784073 w 1905893"/>
                <a:gd name="connsiteY528" fmla="*/ 1185634 h 1539659"/>
                <a:gd name="connsiteX529" fmla="*/ 773557 w 1905893"/>
                <a:gd name="connsiteY529" fmla="*/ 1194397 h 1539659"/>
                <a:gd name="connsiteX530" fmla="*/ 749021 w 1905893"/>
                <a:gd name="connsiteY530" fmla="*/ 1192644 h 1539659"/>
                <a:gd name="connsiteX531" fmla="*/ 745515 w 1905893"/>
                <a:gd name="connsiteY531" fmla="*/ 1197902 h 1539659"/>
                <a:gd name="connsiteX532" fmla="*/ 749021 w 1905893"/>
                <a:gd name="connsiteY532" fmla="*/ 1198778 h 1539659"/>
                <a:gd name="connsiteX533" fmla="*/ 750773 w 1905893"/>
                <a:gd name="connsiteY533" fmla="*/ 1201407 h 1539659"/>
                <a:gd name="connsiteX534" fmla="*/ 752526 w 1905893"/>
                <a:gd name="connsiteY534" fmla="*/ 1208418 h 1539659"/>
                <a:gd name="connsiteX535" fmla="*/ 759537 w 1905893"/>
                <a:gd name="connsiteY535" fmla="*/ 1207541 h 1539659"/>
                <a:gd name="connsiteX536" fmla="*/ 766547 w 1905893"/>
                <a:gd name="connsiteY536" fmla="*/ 1203160 h 1539659"/>
                <a:gd name="connsiteX537" fmla="*/ 766547 w 1905893"/>
                <a:gd name="connsiteY537" fmla="*/ 1204912 h 1539659"/>
                <a:gd name="connsiteX538" fmla="*/ 775310 w 1905893"/>
                <a:gd name="connsiteY538" fmla="*/ 1201407 h 1539659"/>
                <a:gd name="connsiteX539" fmla="*/ 787578 w 1905893"/>
                <a:gd name="connsiteY539" fmla="*/ 1192644 h 1539659"/>
                <a:gd name="connsiteX540" fmla="*/ 793712 w 1905893"/>
                <a:gd name="connsiteY540" fmla="*/ 1187386 h 1539659"/>
                <a:gd name="connsiteX541" fmla="*/ 798094 w 1905893"/>
                <a:gd name="connsiteY541" fmla="*/ 1183881 h 1539659"/>
                <a:gd name="connsiteX542" fmla="*/ 803351 w 1905893"/>
                <a:gd name="connsiteY542" fmla="*/ 1178623 h 1539659"/>
                <a:gd name="connsiteX543" fmla="*/ 805104 w 1905893"/>
                <a:gd name="connsiteY543" fmla="*/ 1174242 h 1539659"/>
                <a:gd name="connsiteX544" fmla="*/ 810362 w 1905893"/>
                <a:gd name="connsiteY544" fmla="*/ 1173366 h 1539659"/>
                <a:gd name="connsiteX545" fmla="*/ 808609 w 1905893"/>
                <a:gd name="connsiteY545" fmla="*/ 1180376 h 1539659"/>
                <a:gd name="connsiteX546" fmla="*/ 811238 w 1905893"/>
                <a:gd name="connsiteY546" fmla="*/ 1181252 h 1539659"/>
                <a:gd name="connsiteX547" fmla="*/ 812114 w 1905893"/>
                <a:gd name="connsiteY547" fmla="*/ 1178623 h 1539659"/>
                <a:gd name="connsiteX548" fmla="*/ 815620 w 1905893"/>
                <a:gd name="connsiteY548" fmla="*/ 1166355 h 1539659"/>
                <a:gd name="connsiteX549" fmla="*/ 806857 w 1905893"/>
                <a:gd name="connsiteY549" fmla="*/ 1166355 h 1539659"/>
                <a:gd name="connsiteX550" fmla="*/ 817372 w 1905893"/>
                <a:gd name="connsiteY550" fmla="*/ 1153211 h 1539659"/>
                <a:gd name="connsiteX551" fmla="*/ 829641 w 1905893"/>
                <a:gd name="connsiteY551" fmla="*/ 1145324 h 1539659"/>
                <a:gd name="connsiteX552" fmla="*/ 824383 w 1905893"/>
                <a:gd name="connsiteY552" fmla="*/ 1143571 h 1539659"/>
                <a:gd name="connsiteX553" fmla="*/ 822630 w 1905893"/>
                <a:gd name="connsiteY553" fmla="*/ 1138314 h 1539659"/>
                <a:gd name="connsiteX554" fmla="*/ 834898 w 1905893"/>
                <a:gd name="connsiteY554" fmla="*/ 1127798 h 1539659"/>
                <a:gd name="connsiteX555" fmla="*/ 840156 w 1905893"/>
                <a:gd name="connsiteY555" fmla="*/ 1122540 h 1539659"/>
                <a:gd name="connsiteX556" fmla="*/ 840156 w 1905893"/>
                <a:gd name="connsiteY556" fmla="*/ 1117282 h 1539659"/>
                <a:gd name="connsiteX557" fmla="*/ 831393 w 1905893"/>
                <a:gd name="connsiteY557" fmla="*/ 1120788 h 1539659"/>
                <a:gd name="connsiteX558" fmla="*/ 824383 w 1905893"/>
                <a:gd name="connsiteY558" fmla="*/ 1120788 h 1539659"/>
                <a:gd name="connsiteX559" fmla="*/ 829641 w 1905893"/>
                <a:gd name="connsiteY559" fmla="*/ 1112901 h 1539659"/>
                <a:gd name="connsiteX560" fmla="*/ 838403 w 1905893"/>
                <a:gd name="connsiteY560" fmla="*/ 1106767 h 1539659"/>
                <a:gd name="connsiteX561" fmla="*/ 855930 w 1905893"/>
                <a:gd name="connsiteY561" fmla="*/ 1094499 h 1539659"/>
                <a:gd name="connsiteX562" fmla="*/ 868198 w 1905893"/>
                <a:gd name="connsiteY562" fmla="*/ 1083983 h 1539659"/>
                <a:gd name="connsiteX563" fmla="*/ 903249 w 1905893"/>
                <a:gd name="connsiteY563" fmla="*/ 1045426 h 1539659"/>
                <a:gd name="connsiteX564" fmla="*/ 913765 w 1905893"/>
                <a:gd name="connsiteY564" fmla="*/ 1033158 h 1539659"/>
                <a:gd name="connsiteX565" fmla="*/ 926034 w 1905893"/>
                <a:gd name="connsiteY565" fmla="*/ 1019137 h 1539659"/>
                <a:gd name="connsiteX566" fmla="*/ 936549 w 1905893"/>
                <a:gd name="connsiteY566" fmla="*/ 1003363 h 1539659"/>
                <a:gd name="connsiteX567" fmla="*/ 948818 w 1905893"/>
                <a:gd name="connsiteY567" fmla="*/ 985837 h 1539659"/>
                <a:gd name="connsiteX568" fmla="*/ 948818 w 1905893"/>
                <a:gd name="connsiteY568" fmla="*/ 984085 h 1539659"/>
                <a:gd name="connsiteX569" fmla="*/ 950570 w 1905893"/>
                <a:gd name="connsiteY569" fmla="*/ 982332 h 1539659"/>
                <a:gd name="connsiteX570" fmla="*/ 1304595 w 1905893"/>
                <a:gd name="connsiteY570" fmla="*/ 915734 h 1539659"/>
                <a:gd name="connsiteX571" fmla="*/ 1304595 w 1905893"/>
                <a:gd name="connsiteY571" fmla="*/ 917486 h 1539659"/>
                <a:gd name="connsiteX572" fmla="*/ 1316863 w 1905893"/>
                <a:gd name="connsiteY572" fmla="*/ 917486 h 1539659"/>
                <a:gd name="connsiteX573" fmla="*/ 1322121 w 1905893"/>
                <a:gd name="connsiteY573" fmla="*/ 920991 h 1539659"/>
                <a:gd name="connsiteX574" fmla="*/ 1332637 w 1905893"/>
                <a:gd name="connsiteY574" fmla="*/ 926249 h 1539659"/>
                <a:gd name="connsiteX575" fmla="*/ 1360679 w 1905893"/>
                <a:gd name="connsiteY575" fmla="*/ 938517 h 1539659"/>
                <a:gd name="connsiteX576" fmla="*/ 1367689 w 1905893"/>
                <a:gd name="connsiteY576" fmla="*/ 938517 h 1539659"/>
                <a:gd name="connsiteX577" fmla="*/ 1360679 w 1905893"/>
                <a:gd name="connsiteY577" fmla="*/ 935012 h 1539659"/>
                <a:gd name="connsiteX578" fmla="*/ 1337894 w 1905893"/>
                <a:gd name="connsiteY578" fmla="*/ 924496 h 1539659"/>
                <a:gd name="connsiteX579" fmla="*/ 1316863 w 1905893"/>
                <a:gd name="connsiteY579" fmla="*/ 917486 h 1539659"/>
                <a:gd name="connsiteX580" fmla="*/ 1304595 w 1905893"/>
                <a:gd name="connsiteY580" fmla="*/ 915734 h 1539659"/>
                <a:gd name="connsiteX581" fmla="*/ 1360679 w 1905893"/>
                <a:gd name="connsiteY581" fmla="*/ 849135 h 1539659"/>
                <a:gd name="connsiteX582" fmla="*/ 1363307 w 1905893"/>
                <a:gd name="connsiteY582" fmla="*/ 850011 h 1539659"/>
                <a:gd name="connsiteX583" fmla="*/ 1364184 w 1905893"/>
                <a:gd name="connsiteY583" fmla="*/ 852640 h 1539659"/>
                <a:gd name="connsiteX584" fmla="*/ 1381710 w 1905893"/>
                <a:gd name="connsiteY584" fmla="*/ 849135 h 1539659"/>
                <a:gd name="connsiteX585" fmla="*/ 1360679 w 1905893"/>
                <a:gd name="connsiteY585" fmla="*/ 849135 h 1539659"/>
                <a:gd name="connsiteX586" fmla="*/ 1393978 w 1905893"/>
                <a:gd name="connsiteY586" fmla="*/ 845629 h 1539659"/>
                <a:gd name="connsiteX587" fmla="*/ 1407998 w 1905893"/>
                <a:gd name="connsiteY587" fmla="*/ 846506 h 1539659"/>
                <a:gd name="connsiteX588" fmla="*/ 1416762 w 1905893"/>
                <a:gd name="connsiteY588" fmla="*/ 845629 h 1539659"/>
                <a:gd name="connsiteX589" fmla="*/ 1393978 w 1905893"/>
                <a:gd name="connsiteY589" fmla="*/ 845629 h 1539659"/>
                <a:gd name="connsiteX590" fmla="*/ 1278306 w 1905893"/>
                <a:gd name="connsiteY590" fmla="*/ 843877 h 1539659"/>
                <a:gd name="connsiteX591" fmla="*/ 1273048 w 1905893"/>
                <a:gd name="connsiteY591" fmla="*/ 847382 h 1539659"/>
                <a:gd name="connsiteX592" fmla="*/ 1280059 w 1905893"/>
                <a:gd name="connsiteY592" fmla="*/ 847382 h 1539659"/>
                <a:gd name="connsiteX593" fmla="*/ 1285316 w 1905893"/>
                <a:gd name="connsiteY593" fmla="*/ 845629 h 1539659"/>
                <a:gd name="connsiteX594" fmla="*/ 1292327 w 1905893"/>
                <a:gd name="connsiteY594" fmla="*/ 843877 h 1539659"/>
                <a:gd name="connsiteX595" fmla="*/ 1288822 w 1905893"/>
                <a:gd name="connsiteY595" fmla="*/ 843877 h 1539659"/>
                <a:gd name="connsiteX596" fmla="*/ 1285316 w 1905893"/>
                <a:gd name="connsiteY596" fmla="*/ 845629 h 1539659"/>
                <a:gd name="connsiteX597" fmla="*/ 1278306 w 1905893"/>
                <a:gd name="connsiteY597" fmla="*/ 843877 h 1539659"/>
                <a:gd name="connsiteX598" fmla="*/ 426543 w 1905893"/>
                <a:gd name="connsiteY598" fmla="*/ 824598 h 1539659"/>
                <a:gd name="connsiteX599" fmla="*/ 417780 w 1905893"/>
                <a:gd name="connsiteY599" fmla="*/ 832485 h 1539659"/>
                <a:gd name="connsiteX600" fmla="*/ 423037 w 1905893"/>
                <a:gd name="connsiteY600" fmla="*/ 842124 h 1539659"/>
                <a:gd name="connsiteX601" fmla="*/ 424790 w 1905893"/>
                <a:gd name="connsiteY601" fmla="*/ 833361 h 1539659"/>
                <a:gd name="connsiteX602" fmla="*/ 426543 w 1905893"/>
                <a:gd name="connsiteY602" fmla="*/ 824598 h 1539659"/>
                <a:gd name="connsiteX603" fmla="*/ 428295 w 1905893"/>
                <a:gd name="connsiteY603" fmla="*/ 810577 h 1539659"/>
                <a:gd name="connsiteX604" fmla="*/ 421285 w 1905893"/>
                <a:gd name="connsiteY604" fmla="*/ 819340 h 1539659"/>
                <a:gd name="connsiteX605" fmla="*/ 425666 w 1905893"/>
                <a:gd name="connsiteY605" fmla="*/ 815835 h 1539659"/>
                <a:gd name="connsiteX606" fmla="*/ 428295 w 1905893"/>
                <a:gd name="connsiteY606" fmla="*/ 810577 h 1539659"/>
                <a:gd name="connsiteX607" fmla="*/ 1273048 w 1905893"/>
                <a:gd name="connsiteY607" fmla="*/ 787794 h 1539659"/>
                <a:gd name="connsiteX608" fmla="*/ 1252017 w 1905893"/>
                <a:gd name="connsiteY608" fmla="*/ 789546 h 1539659"/>
                <a:gd name="connsiteX609" fmla="*/ 1252017 w 1905893"/>
                <a:gd name="connsiteY609" fmla="*/ 793052 h 1539659"/>
                <a:gd name="connsiteX610" fmla="*/ 1273048 w 1905893"/>
                <a:gd name="connsiteY610" fmla="*/ 787794 h 1539659"/>
                <a:gd name="connsiteX611" fmla="*/ 807733 w 1905893"/>
                <a:gd name="connsiteY611" fmla="*/ 752742 h 1539659"/>
                <a:gd name="connsiteX612" fmla="*/ 810362 w 1905893"/>
                <a:gd name="connsiteY612" fmla="*/ 754494 h 1539659"/>
                <a:gd name="connsiteX613" fmla="*/ 813867 w 1905893"/>
                <a:gd name="connsiteY613" fmla="*/ 757999 h 1539659"/>
                <a:gd name="connsiteX614" fmla="*/ 808609 w 1905893"/>
                <a:gd name="connsiteY614" fmla="*/ 758876 h 1539659"/>
                <a:gd name="connsiteX615" fmla="*/ 803351 w 1905893"/>
                <a:gd name="connsiteY615" fmla="*/ 754494 h 1539659"/>
                <a:gd name="connsiteX616" fmla="*/ 807733 w 1905893"/>
                <a:gd name="connsiteY616" fmla="*/ 752742 h 1539659"/>
                <a:gd name="connsiteX617" fmla="*/ 1090778 w 1905893"/>
                <a:gd name="connsiteY617" fmla="*/ 698411 h 1539659"/>
                <a:gd name="connsiteX618" fmla="*/ 1076757 w 1905893"/>
                <a:gd name="connsiteY618" fmla="*/ 700164 h 1539659"/>
                <a:gd name="connsiteX619" fmla="*/ 1052221 w 1905893"/>
                <a:gd name="connsiteY619" fmla="*/ 710679 h 1539659"/>
                <a:gd name="connsiteX620" fmla="*/ 1037324 w 1905893"/>
                <a:gd name="connsiteY620" fmla="*/ 717690 h 1539659"/>
                <a:gd name="connsiteX621" fmla="*/ 1017169 w 1905893"/>
                <a:gd name="connsiteY621" fmla="*/ 722948 h 1539659"/>
                <a:gd name="connsiteX622" fmla="*/ 1015416 w 1905893"/>
                <a:gd name="connsiteY622" fmla="*/ 722948 h 1539659"/>
                <a:gd name="connsiteX623" fmla="*/ 968096 w 1905893"/>
                <a:gd name="connsiteY623" fmla="*/ 743979 h 1539659"/>
                <a:gd name="connsiteX624" fmla="*/ 961085 w 1905893"/>
                <a:gd name="connsiteY624" fmla="*/ 745731 h 1539659"/>
                <a:gd name="connsiteX625" fmla="*/ 931291 w 1905893"/>
                <a:gd name="connsiteY625" fmla="*/ 756247 h 1539659"/>
                <a:gd name="connsiteX626" fmla="*/ 926034 w 1905893"/>
                <a:gd name="connsiteY626" fmla="*/ 757999 h 1539659"/>
                <a:gd name="connsiteX627" fmla="*/ 892734 w 1905893"/>
                <a:gd name="connsiteY627" fmla="*/ 772020 h 1539659"/>
                <a:gd name="connsiteX628" fmla="*/ 859435 w 1905893"/>
                <a:gd name="connsiteY628" fmla="*/ 787794 h 1539659"/>
                <a:gd name="connsiteX629" fmla="*/ 853301 w 1905893"/>
                <a:gd name="connsiteY629" fmla="*/ 787794 h 1539659"/>
                <a:gd name="connsiteX630" fmla="*/ 847166 w 1905893"/>
                <a:gd name="connsiteY630" fmla="*/ 787794 h 1539659"/>
                <a:gd name="connsiteX631" fmla="*/ 838403 w 1905893"/>
                <a:gd name="connsiteY631" fmla="*/ 775526 h 1539659"/>
                <a:gd name="connsiteX632" fmla="*/ 829641 w 1905893"/>
                <a:gd name="connsiteY632" fmla="*/ 780783 h 1539659"/>
                <a:gd name="connsiteX633" fmla="*/ 811676 w 1905893"/>
                <a:gd name="connsiteY633" fmla="*/ 793052 h 1539659"/>
                <a:gd name="connsiteX634" fmla="*/ 796990 w 1905893"/>
                <a:gd name="connsiteY634" fmla="*/ 808080 h 1539659"/>
                <a:gd name="connsiteX635" fmla="*/ 794589 w 1905893"/>
                <a:gd name="connsiteY635" fmla="*/ 814083 h 1539659"/>
                <a:gd name="connsiteX636" fmla="*/ 793712 w 1905893"/>
                <a:gd name="connsiteY636" fmla="*/ 815397 h 1539659"/>
                <a:gd name="connsiteX637" fmla="*/ 792836 w 1905893"/>
                <a:gd name="connsiteY637" fmla="*/ 816712 h 1539659"/>
                <a:gd name="connsiteX638" fmla="*/ 792836 w 1905893"/>
                <a:gd name="connsiteY638" fmla="*/ 819340 h 1539659"/>
                <a:gd name="connsiteX639" fmla="*/ 815620 w 1905893"/>
                <a:gd name="connsiteY639" fmla="*/ 817588 h 1539659"/>
                <a:gd name="connsiteX640" fmla="*/ 868198 w 1905893"/>
                <a:gd name="connsiteY640" fmla="*/ 805320 h 1539659"/>
                <a:gd name="connsiteX641" fmla="*/ 920776 w 1905893"/>
                <a:gd name="connsiteY641" fmla="*/ 787794 h 1539659"/>
                <a:gd name="connsiteX642" fmla="*/ 924281 w 1905893"/>
                <a:gd name="connsiteY642" fmla="*/ 787794 h 1539659"/>
                <a:gd name="connsiteX643" fmla="*/ 934796 w 1905893"/>
                <a:gd name="connsiteY643" fmla="*/ 787794 h 1539659"/>
                <a:gd name="connsiteX644" fmla="*/ 945312 w 1905893"/>
                <a:gd name="connsiteY644" fmla="*/ 786041 h 1539659"/>
                <a:gd name="connsiteX645" fmla="*/ 957580 w 1905893"/>
                <a:gd name="connsiteY645" fmla="*/ 784289 h 1539659"/>
                <a:gd name="connsiteX646" fmla="*/ 976859 w 1905893"/>
                <a:gd name="connsiteY646" fmla="*/ 777278 h 1539659"/>
                <a:gd name="connsiteX647" fmla="*/ 996137 w 1905893"/>
                <a:gd name="connsiteY647" fmla="*/ 773773 h 1539659"/>
                <a:gd name="connsiteX648" fmla="*/ 1060984 w 1905893"/>
                <a:gd name="connsiteY648" fmla="*/ 752742 h 1539659"/>
                <a:gd name="connsiteX649" fmla="*/ 1090778 w 1905893"/>
                <a:gd name="connsiteY649" fmla="*/ 743979 h 1539659"/>
                <a:gd name="connsiteX650" fmla="*/ 1090778 w 1905893"/>
                <a:gd name="connsiteY650" fmla="*/ 740473 h 1539659"/>
                <a:gd name="connsiteX651" fmla="*/ 1091654 w 1905893"/>
                <a:gd name="connsiteY651" fmla="*/ 722948 h 1539659"/>
                <a:gd name="connsiteX652" fmla="*/ 1090778 w 1905893"/>
                <a:gd name="connsiteY652" fmla="*/ 698411 h 1539659"/>
                <a:gd name="connsiteX653" fmla="*/ 1271296 w 1905893"/>
                <a:gd name="connsiteY653" fmla="*/ 661607 h 1539659"/>
                <a:gd name="connsiteX654" fmla="*/ 1271671 w 1905893"/>
                <a:gd name="connsiteY654" fmla="*/ 664235 h 1539659"/>
                <a:gd name="connsiteX655" fmla="*/ 1271296 w 1905893"/>
                <a:gd name="connsiteY655" fmla="*/ 666864 h 1539659"/>
                <a:gd name="connsiteX656" fmla="*/ 1271296 w 1905893"/>
                <a:gd name="connsiteY656" fmla="*/ 661607 h 1539659"/>
                <a:gd name="connsiteX657" fmla="*/ 1273048 w 1905893"/>
                <a:gd name="connsiteY657" fmla="*/ 654596 h 1539659"/>
                <a:gd name="connsiteX658" fmla="*/ 1271296 w 1905893"/>
                <a:gd name="connsiteY658" fmla="*/ 658978 h 1539659"/>
                <a:gd name="connsiteX659" fmla="*/ 1269543 w 1905893"/>
                <a:gd name="connsiteY659" fmla="*/ 663359 h 1539659"/>
                <a:gd name="connsiteX660" fmla="*/ 1266038 w 1905893"/>
                <a:gd name="connsiteY660" fmla="*/ 661607 h 1539659"/>
                <a:gd name="connsiteX661" fmla="*/ 1264286 w 1905893"/>
                <a:gd name="connsiteY661" fmla="*/ 663359 h 1539659"/>
                <a:gd name="connsiteX662" fmla="*/ 1260780 w 1905893"/>
                <a:gd name="connsiteY662" fmla="*/ 666864 h 1539659"/>
                <a:gd name="connsiteX663" fmla="*/ 1255522 w 1905893"/>
                <a:gd name="connsiteY663" fmla="*/ 673875 h 1539659"/>
                <a:gd name="connsiteX664" fmla="*/ 1260780 w 1905893"/>
                <a:gd name="connsiteY664" fmla="*/ 694906 h 1539659"/>
                <a:gd name="connsiteX665" fmla="*/ 1262533 w 1905893"/>
                <a:gd name="connsiteY665" fmla="*/ 693153 h 1539659"/>
                <a:gd name="connsiteX666" fmla="*/ 1264286 w 1905893"/>
                <a:gd name="connsiteY666" fmla="*/ 691401 h 1539659"/>
                <a:gd name="connsiteX667" fmla="*/ 1267791 w 1905893"/>
                <a:gd name="connsiteY667" fmla="*/ 698411 h 1539659"/>
                <a:gd name="connsiteX668" fmla="*/ 1273048 w 1905893"/>
                <a:gd name="connsiteY668" fmla="*/ 693153 h 1539659"/>
                <a:gd name="connsiteX669" fmla="*/ 1273048 w 1905893"/>
                <a:gd name="connsiteY669" fmla="*/ 701916 h 1539659"/>
                <a:gd name="connsiteX670" fmla="*/ 1278306 w 1905893"/>
                <a:gd name="connsiteY670" fmla="*/ 701916 h 1539659"/>
                <a:gd name="connsiteX671" fmla="*/ 1274801 w 1905893"/>
                <a:gd name="connsiteY671" fmla="*/ 691401 h 1539659"/>
                <a:gd name="connsiteX672" fmla="*/ 1270419 w 1905893"/>
                <a:gd name="connsiteY672" fmla="*/ 687019 h 1539659"/>
                <a:gd name="connsiteX673" fmla="*/ 1269543 w 1905893"/>
                <a:gd name="connsiteY673" fmla="*/ 680885 h 1539659"/>
                <a:gd name="connsiteX674" fmla="*/ 1272172 w 1905893"/>
                <a:gd name="connsiteY674" fmla="*/ 682638 h 1539659"/>
                <a:gd name="connsiteX675" fmla="*/ 1274801 w 1905893"/>
                <a:gd name="connsiteY675" fmla="*/ 684390 h 1539659"/>
                <a:gd name="connsiteX676" fmla="*/ 1273048 w 1905893"/>
                <a:gd name="connsiteY676" fmla="*/ 675627 h 1539659"/>
                <a:gd name="connsiteX677" fmla="*/ 1273048 w 1905893"/>
                <a:gd name="connsiteY677" fmla="*/ 673875 h 1539659"/>
                <a:gd name="connsiteX678" fmla="*/ 1271671 w 1905893"/>
                <a:gd name="connsiteY678" fmla="*/ 664235 h 1539659"/>
                <a:gd name="connsiteX679" fmla="*/ 1273048 w 1905893"/>
                <a:gd name="connsiteY679" fmla="*/ 654596 h 1539659"/>
                <a:gd name="connsiteX680" fmla="*/ 1556093 w 1905893"/>
                <a:gd name="connsiteY680" fmla="*/ 637946 h 1539659"/>
                <a:gd name="connsiteX681" fmla="*/ 1553464 w 1905893"/>
                <a:gd name="connsiteY681" fmla="*/ 638823 h 1539659"/>
                <a:gd name="connsiteX682" fmla="*/ 1558722 w 1905893"/>
                <a:gd name="connsiteY682" fmla="*/ 645833 h 1539659"/>
                <a:gd name="connsiteX683" fmla="*/ 1558722 w 1905893"/>
                <a:gd name="connsiteY683" fmla="*/ 644080 h 1539659"/>
                <a:gd name="connsiteX684" fmla="*/ 1556969 w 1905893"/>
                <a:gd name="connsiteY684" fmla="*/ 640575 h 1539659"/>
                <a:gd name="connsiteX685" fmla="*/ 1556093 w 1905893"/>
                <a:gd name="connsiteY685" fmla="*/ 637946 h 1539659"/>
                <a:gd name="connsiteX686" fmla="*/ 815620 w 1905893"/>
                <a:gd name="connsiteY686" fmla="*/ 623049 h 1539659"/>
                <a:gd name="connsiteX687" fmla="*/ 813867 w 1905893"/>
                <a:gd name="connsiteY687" fmla="*/ 626554 h 1539659"/>
                <a:gd name="connsiteX688" fmla="*/ 815620 w 1905893"/>
                <a:gd name="connsiteY688" fmla="*/ 627431 h 1539659"/>
                <a:gd name="connsiteX689" fmla="*/ 817372 w 1905893"/>
                <a:gd name="connsiteY689" fmla="*/ 628307 h 1539659"/>
                <a:gd name="connsiteX690" fmla="*/ 817372 w 1905893"/>
                <a:gd name="connsiteY690" fmla="*/ 627431 h 1539659"/>
                <a:gd name="connsiteX691" fmla="*/ 819125 w 1905893"/>
                <a:gd name="connsiteY691" fmla="*/ 626554 h 1539659"/>
                <a:gd name="connsiteX692" fmla="*/ 815620 w 1905893"/>
                <a:gd name="connsiteY692" fmla="*/ 623049 h 1539659"/>
                <a:gd name="connsiteX693" fmla="*/ 987375 w 1905893"/>
                <a:gd name="connsiteY693" fmla="*/ 609028 h 1539659"/>
                <a:gd name="connsiteX694" fmla="*/ 987375 w 1905893"/>
                <a:gd name="connsiteY694" fmla="*/ 621297 h 1539659"/>
                <a:gd name="connsiteX695" fmla="*/ 992632 w 1905893"/>
                <a:gd name="connsiteY695" fmla="*/ 621297 h 1539659"/>
                <a:gd name="connsiteX696" fmla="*/ 987375 w 1905893"/>
                <a:gd name="connsiteY696" fmla="*/ 609028 h 1539659"/>
                <a:gd name="connsiteX697" fmla="*/ 1497381 w 1905893"/>
                <a:gd name="connsiteY697" fmla="*/ 596760 h 1539659"/>
                <a:gd name="connsiteX698" fmla="*/ 1499134 w 1905893"/>
                <a:gd name="connsiteY698" fmla="*/ 600266 h 1539659"/>
                <a:gd name="connsiteX699" fmla="*/ 1502639 w 1905893"/>
                <a:gd name="connsiteY699" fmla="*/ 603771 h 1539659"/>
                <a:gd name="connsiteX700" fmla="*/ 1500886 w 1905893"/>
                <a:gd name="connsiteY700" fmla="*/ 596760 h 1539659"/>
                <a:gd name="connsiteX701" fmla="*/ 1497381 w 1905893"/>
                <a:gd name="connsiteY701" fmla="*/ 596760 h 1539659"/>
                <a:gd name="connsiteX702" fmla="*/ 1488618 w 1905893"/>
                <a:gd name="connsiteY702" fmla="*/ 582739 h 1539659"/>
                <a:gd name="connsiteX703" fmla="*/ 1489494 w 1905893"/>
                <a:gd name="connsiteY703" fmla="*/ 583616 h 1539659"/>
                <a:gd name="connsiteX704" fmla="*/ 1490371 w 1905893"/>
                <a:gd name="connsiteY704" fmla="*/ 584492 h 1539659"/>
                <a:gd name="connsiteX705" fmla="*/ 1492123 w 1905893"/>
                <a:gd name="connsiteY705" fmla="*/ 584492 h 1539659"/>
                <a:gd name="connsiteX706" fmla="*/ 1492123 w 1905893"/>
                <a:gd name="connsiteY706" fmla="*/ 582739 h 1539659"/>
                <a:gd name="connsiteX707" fmla="*/ 1488618 w 1905893"/>
                <a:gd name="connsiteY707" fmla="*/ 582739 h 1539659"/>
                <a:gd name="connsiteX708" fmla="*/ 1402740 w 1905893"/>
                <a:gd name="connsiteY708" fmla="*/ 580987 h 1539659"/>
                <a:gd name="connsiteX709" fmla="*/ 1395730 w 1905893"/>
                <a:gd name="connsiteY709" fmla="*/ 584492 h 1539659"/>
                <a:gd name="connsiteX710" fmla="*/ 1397483 w 1905893"/>
                <a:gd name="connsiteY710" fmla="*/ 589750 h 1539659"/>
                <a:gd name="connsiteX711" fmla="*/ 1401864 w 1905893"/>
                <a:gd name="connsiteY711" fmla="*/ 587121 h 1539659"/>
                <a:gd name="connsiteX712" fmla="*/ 1402740 w 1905893"/>
                <a:gd name="connsiteY712" fmla="*/ 580987 h 1539659"/>
                <a:gd name="connsiteX713" fmla="*/ 1465834 w 1905893"/>
                <a:gd name="connsiteY713" fmla="*/ 579234 h 1539659"/>
                <a:gd name="connsiteX714" fmla="*/ 1465834 w 1905893"/>
                <a:gd name="connsiteY714" fmla="*/ 582739 h 1539659"/>
                <a:gd name="connsiteX715" fmla="*/ 1467587 w 1905893"/>
                <a:gd name="connsiteY715" fmla="*/ 589750 h 1539659"/>
                <a:gd name="connsiteX716" fmla="*/ 1469339 w 1905893"/>
                <a:gd name="connsiteY716" fmla="*/ 596760 h 1539659"/>
                <a:gd name="connsiteX717" fmla="*/ 1467587 w 1905893"/>
                <a:gd name="connsiteY717" fmla="*/ 605523 h 1539659"/>
                <a:gd name="connsiteX718" fmla="*/ 1469339 w 1905893"/>
                <a:gd name="connsiteY718" fmla="*/ 617791 h 1539659"/>
                <a:gd name="connsiteX719" fmla="*/ 1471092 w 1905893"/>
                <a:gd name="connsiteY719" fmla="*/ 630060 h 1539659"/>
                <a:gd name="connsiteX720" fmla="*/ 1472845 w 1905893"/>
                <a:gd name="connsiteY720" fmla="*/ 633565 h 1539659"/>
                <a:gd name="connsiteX721" fmla="*/ 1471092 w 1905893"/>
                <a:gd name="connsiteY721" fmla="*/ 623049 h 1539659"/>
                <a:gd name="connsiteX722" fmla="*/ 1472845 w 1905893"/>
                <a:gd name="connsiteY722" fmla="*/ 621297 h 1539659"/>
                <a:gd name="connsiteX723" fmla="*/ 1474597 w 1905893"/>
                <a:gd name="connsiteY723" fmla="*/ 621297 h 1539659"/>
                <a:gd name="connsiteX724" fmla="*/ 1474597 w 1905893"/>
                <a:gd name="connsiteY724" fmla="*/ 626554 h 1539659"/>
                <a:gd name="connsiteX725" fmla="*/ 1478103 w 1905893"/>
                <a:gd name="connsiteY725" fmla="*/ 636194 h 1539659"/>
                <a:gd name="connsiteX726" fmla="*/ 1486866 w 1905893"/>
                <a:gd name="connsiteY726" fmla="*/ 640575 h 1539659"/>
                <a:gd name="connsiteX727" fmla="*/ 1488618 w 1905893"/>
                <a:gd name="connsiteY727" fmla="*/ 637070 h 1539659"/>
                <a:gd name="connsiteX728" fmla="*/ 1489494 w 1905893"/>
                <a:gd name="connsiteY728" fmla="*/ 637946 h 1539659"/>
                <a:gd name="connsiteX729" fmla="*/ 1490371 w 1905893"/>
                <a:gd name="connsiteY729" fmla="*/ 638823 h 1539659"/>
                <a:gd name="connsiteX730" fmla="*/ 1502639 w 1905893"/>
                <a:gd name="connsiteY730" fmla="*/ 647586 h 1539659"/>
                <a:gd name="connsiteX731" fmla="*/ 1509649 w 1905893"/>
                <a:gd name="connsiteY731" fmla="*/ 651091 h 1539659"/>
                <a:gd name="connsiteX732" fmla="*/ 1515784 w 1905893"/>
                <a:gd name="connsiteY732" fmla="*/ 651967 h 1539659"/>
                <a:gd name="connsiteX733" fmla="*/ 1520165 w 1905893"/>
                <a:gd name="connsiteY733" fmla="*/ 647586 h 1539659"/>
                <a:gd name="connsiteX734" fmla="*/ 1516660 w 1905893"/>
                <a:gd name="connsiteY734" fmla="*/ 640575 h 1539659"/>
                <a:gd name="connsiteX735" fmla="*/ 1507897 w 1905893"/>
                <a:gd name="connsiteY735" fmla="*/ 628307 h 1539659"/>
                <a:gd name="connsiteX736" fmla="*/ 1485113 w 1905893"/>
                <a:gd name="connsiteY736" fmla="*/ 607276 h 1539659"/>
                <a:gd name="connsiteX737" fmla="*/ 1481608 w 1905893"/>
                <a:gd name="connsiteY737" fmla="*/ 593255 h 1539659"/>
                <a:gd name="connsiteX738" fmla="*/ 1483361 w 1905893"/>
                <a:gd name="connsiteY738" fmla="*/ 589750 h 1539659"/>
                <a:gd name="connsiteX739" fmla="*/ 1478103 w 1905893"/>
                <a:gd name="connsiteY739" fmla="*/ 586245 h 1539659"/>
                <a:gd name="connsiteX740" fmla="*/ 1476350 w 1905893"/>
                <a:gd name="connsiteY740" fmla="*/ 591502 h 1539659"/>
                <a:gd name="connsiteX741" fmla="*/ 1471092 w 1905893"/>
                <a:gd name="connsiteY741" fmla="*/ 586245 h 1539659"/>
                <a:gd name="connsiteX742" fmla="*/ 1472845 w 1905893"/>
                <a:gd name="connsiteY742" fmla="*/ 582739 h 1539659"/>
                <a:gd name="connsiteX743" fmla="*/ 1471092 w 1905893"/>
                <a:gd name="connsiteY743" fmla="*/ 579234 h 1539659"/>
                <a:gd name="connsiteX744" fmla="*/ 1465834 w 1905893"/>
                <a:gd name="connsiteY744" fmla="*/ 579234 h 1539659"/>
                <a:gd name="connsiteX745" fmla="*/ 1480356 w 1905893"/>
                <a:gd name="connsiteY745" fmla="*/ 562960 h 1539659"/>
                <a:gd name="connsiteX746" fmla="*/ 1481608 w 1905893"/>
                <a:gd name="connsiteY746" fmla="*/ 566090 h 1539659"/>
                <a:gd name="connsiteX747" fmla="*/ 1483361 w 1905893"/>
                <a:gd name="connsiteY747" fmla="*/ 570471 h 1539659"/>
                <a:gd name="connsiteX748" fmla="*/ 1483361 w 1905893"/>
                <a:gd name="connsiteY748" fmla="*/ 563899 h 1539659"/>
                <a:gd name="connsiteX749" fmla="*/ 1480356 w 1905893"/>
                <a:gd name="connsiteY749" fmla="*/ 562960 h 1539659"/>
                <a:gd name="connsiteX750" fmla="*/ 687680 w 1905893"/>
                <a:gd name="connsiteY750" fmla="*/ 535419 h 1539659"/>
                <a:gd name="connsiteX751" fmla="*/ 673659 w 1905893"/>
                <a:gd name="connsiteY751" fmla="*/ 547687 h 1539659"/>
                <a:gd name="connsiteX752" fmla="*/ 680669 w 1905893"/>
                <a:gd name="connsiteY752" fmla="*/ 549440 h 1539659"/>
                <a:gd name="connsiteX753" fmla="*/ 687680 w 1905893"/>
                <a:gd name="connsiteY753" fmla="*/ 535419 h 1539659"/>
                <a:gd name="connsiteX754" fmla="*/ 1085520 w 1905893"/>
                <a:gd name="connsiteY754" fmla="*/ 507378 h 1539659"/>
                <a:gd name="connsiteX755" fmla="*/ 1060984 w 1905893"/>
                <a:gd name="connsiteY755" fmla="*/ 524904 h 1539659"/>
                <a:gd name="connsiteX756" fmla="*/ 1047839 w 1905893"/>
                <a:gd name="connsiteY756" fmla="*/ 537172 h 1539659"/>
                <a:gd name="connsiteX757" fmla="*/ 1031189 w 1905893"/>
                <a:gd name="connsiteY757" fmla="*/ 547687 h 1539659"/>
                <a:gd name="connsiteX758" fmla="*/ 1031189 w 1905893"/>
                <a:gd name="connsiteY758" fmla="*/ 549440 h 1539659"/>
                <a:gd name="connsiteX759" fmla="*/ 1011911 w 1905893"/>
                <a:gd name="connsiteY759" fmla="*/ 563461 h 1539659"/>
                <a:gd name="connsiteX760" fmla="*/ 1013664 w 1905893"/>
                <a:gd name="connsiteY760" fmla="*/ 587997 h 1539659"/>
                <a:gd name="connsiteX761" fmla="*/ 1022426 w 1905893"/>
                <a:gd name="connsiteY761" fmla="*/ 603771 h 1539659"/>
                <a:gd name="connsiteX762" fmla="*/ 1028560 w 1905893"/>
                <a:gd name="connsiteY762" fmla="*/ 602894 h 1539659"/>
                <a:gd name="connsiteX763" fmla="*/ 1032942 w 1905893"/>
                <a:gd name="connsiteY763" fmla="*/ 602018 h 1539659"/>
                <a:gd name="connsiteX764" fmla="*/ 1043458 w 1905893"/>
                <a:gd name="connsiteY764" fmla="*/ 595008 h 1539659"/>
                <a:gd name="connsiteX765" fmla="*/ 1083768 w 1905893"/>
                <a:gd name="connsiteY765" fmla="*/ 573976 h 1539659"/>
                <a:gd name="connsiteX766" fmla="*/ 1090778 w 1905893"/>
                <a:gd name="connsiteY766" fmla="*/ 563461 h 1539659"/>
                <a:gd name="connsiteX767" fmla="*/ 1090778 w 1905893"/>
                <a:gd name="connsiteY767" fmla="*/ 551193 h 1539659"/>
                <a:gd name="connsiteX768" fmla="*/ 1089025 w 1905893"/>
                <a:gd name="connsiteY768" fmla="*/ 519646 h 1539659"/>
                <a:gd name="connsiteX769" fmla="*/ 1088149 w 1905893"/>
                <a:gd name="connsiteY769" fmla="*/ 513512 h 1539659"/>
                <a:gd name="connsiteX770" fmla="*/ 1085520 w 1905893"/>
                <a:gd name="connsiteY770" fmla="*/ 507378 h 1539659"/>
                <a:gd name="connsiteX771" fmla="*/ 1255522 w 1905893"/>
                <a:gd name="connsiteY771" fmla="*/ 491604 h 1539659"/>
                <a:gd name="connsiteX772" fmla="*/ 1251141 w 1905893"/>
                <a:gd name="connsiteY772" fmla="*/ 510883 h 1539659"/>
                <a:gd name="connsiteX773" fmla="*/ 1250264 w 1905893"/>
                <a:gd name="connsiteY773" fmla="*/ 524904 h 1539659"/>
                <a:gd name="connsiteX774" fmla="*/ 1253770 w 1905893"/>
                <a:gd name="connsiteY774" fmla="*/ 535419 h 1539659"/>
                <a:gd name="connsiteX775" fmla="*/ 1255522 w 1905893"/>
                <a:gd name="connsiteY775" fmla="*/ 491604 h 1539659"/>
                <a:gd name="connsiteX776" fmla="*/ 1269543 w 1905893"/>
                <a:gd name="connsiteY776" fmla="*/ 472326 h 1539659"/>
                <a:gd name="connsiteX777" fmla="*/ 1267791 w 1905893"/>
                <a:gd name="connsiteY777" fmla="*/ 474078 h 1539659"/>
                <a:gd name="connsiteX778" fmla="*/ 1266038 w 1905893"/>
                <a:gd name="connsiteY778" fmla="*/ 514388 h 1539659"/>
                <a:gd name="connsiteX779" fmla="*/ 1269543 w 1905893"/>
                <a:gd name="connsiteY779" fmla="*/ 514388 h 1539659"/>
                <a:gd name="connsiteX780" fmla="*/ 1271296 w 1905893"/>
                <a:gd name="connsiteY780" fmla="*/ 494233 h 1539659"/>
                <a:gd name="connsiteX781" fmla="*/ 1273048 w 1905893"/>
                <a:gd name="connsiteY781" fmla="*/ 475831 h 1539659"/>
                <a:gd name="connsiteX782" fmla="*/ 1269543 w 1905893"/>
                <a:gd name="connsiteY782" fmla="*/ 472326 h 1539659"/>
                <a:gd name="connsiteX783" fmla="*/ 1323874 w 1905893"/>
                <a:gd name="connsiteY783" fmla="*/ 468821 h 1539659"/>
                <a:gd name="connsiteX784" fmla="*/ 1329132 w 1905893"/>
                <a:gd name="connsiteY784" fmla="*/ 479336 h 1539659"/>
                <a:gd name="connsiteX785" fmla="*/ 1330008 w 1905893"/>
                <a:gd name="connsiteY785" fmla="*/ 484594 h 1539659"/>
                <a:gd name="connsiteX786" fmla="*/ 1325627 w 1905893"/>
                <a:gd name="connsiteY786" fmla="*/ 491604 h 1539659"/>
                <a:gd name="connsiteX787" fmla="*/ 1316863 w 1905893"/>
                <a:gd name="connsiteY787" fmla="*/ 475831 h 1539659"/>
                <a:gd name="connsiteX788" fmla="*/ 1323874 w 1905893"/>
                <a:gd name="connsiteY788" fmla="*/ 468821 h 1539659"/>
                <a:gd name="connsiteX789" fmla="*/ 1311605 w 1905893"/>
                <a:gd name="connsiteY789" fmla="*/ 444284 h 1539659"/>
                <a:gd name="connsiteX790" fmla="*/ 1295832 w 1905893"/>
                <a:gd name="connsiteY790" fmla="*/ 449542 h 1539659"/>
                <a:gd name="connsiteX791" fmla="*/ 1290574 w 1905893"/>
                <a:gd name="connsiteY791" fmla="*/ 470573 h 1539659"/>
                <a:gd name="connsiteX792" fmla="*/ 1288822 w 1905893"/>
                <a:gd name="connsiteY792" fmla="*/ 481089 h 1539659"/>
                <a:gd name="connsiteX793" fmla="*/ 1292327 w 1905893"/>
                <a:gd name="connsiteY793" fmla="*/ 502120 h 1539659"/>
                <a:gd name="connsiteX794" fmla="*/ 1301966 w 1905893"/>
                <a:gd name="connsiteY794" fmla="*/ 492481 h 1539659"/>
                <a:gd name="connsiteX795" fmla="*/ 1309853 w 1905893"/>
                <a:gd name="connsiteY795" fmla="*/ 491604 h 1539659"/>
                <a:gd name="connsiteX796" fmla="*/ 1318616 w 1905893"/>
                <a:gd name="connsiteY796" fmla="*/ 497738 h 1539659"/>
                <a:gd name="connsiteX797" fmla="*/ 1322121 w 1905893"/>
                <a:gd name="connsiteY797" fmla="*/ 507378 h 1539659"/>
                <a:gd name="connsiteX798" fmla="*/ 1327379 w 1905893"/>
                <a:gd name="connsiteY798" fmla="*/ 512635 h 1539659"/>
                <a:gd name="connsiteX799" fmla="*/ 1332637 w 1905893"/>
                <a:gd name="connsiteY799" fmla="*/ 505625 h 1539659"/>
                <a:gd name="connsiteX800" fmla="*/ 1339647 w 1905893"/>
                <a:gd name="connsiteY800" fmla="*/ 502120 h 1539659"/>
                <a:gd name="connsiteX801" fmla="*/ 1338771 w 1905893"/>
                <a:gd name="connsiteY801" fmla="*/ 495986 h 1539659"/>
                <a:gd name="connsiteX802" fmla="*/ 1343152 w 1905893"/>
                <a:gd name="connsiteY802" fmla="*/ 489852 h 1539659"/>
                <a:gd name="connsiteX803" fmla="*/ 1346657 w 1905893"/>
                <a:gd name="connsiteY803" fmla="*/ 491604 h 1539659"/>
                <a:gd name="connsiteX804" fmla="*/ 1329132 w 1905893"/>
                <a:gd name="connsiteY804" fmla="*/ 517893 h 1539659"/>
                <a:gd name="connsiteX805" fmla="*/ 1323874 w 1905893"/>
                <a:gd name="connsiteY805" fmla="*/ 524904 h 1539659"/>
                <a:gd name="connsiteX806" fmla="*/ 1336142 w 1905893"/>
                <a:gd name="connsiteY806" fmla="*/ 537172 h 1539659"/>
                <a:gd name="connsiteX807" fmla="*/ 1343152 w 1905893"/>
                <a:gd name="connsiteY807" fmla="*/ 530162 h 1539659"/>
                <a:gd name="connsiteX808" fmla="*/ 1344905 w 1905893"/>
                <a:gd name="connsiteY808" fmla="*/ 519646 h 1539659"/>
                <a:gd name="connsiteX809" fmla="*/ 1351915 w 1905893"/>
                <a:gd name="connsiteY809" fmla="*/ 516141 h 1539659"/>
                <a:gd name="connsiteX810" fmla="*/ 1351915 w 1905893"/>
                <a:gd name="connsiteY810" fmla="*/ 510883 h 1539659"/>
                <a:gd name="connsiteX811" fmla="*/ 1350163 w 1905893"/>
                <a:gd name="connsiteY811" fmla="*/ 481089 h 1539659"/>
                <a:gd name="connsiteX812" fmla="*/ 1348410 w 1905893"/>
                <a:gd name="connsiteY812" fmla="*/ 477583 h 1539659"/>
                <a:gd name="connsiteX813" fmla="*/ 1337894 w 1905893"/>
                <a:gd name="connsiteY813" fmla="*/ 465315 h 1539659"/>
                <a:gd name="connsiteX814" fmla="*/ 1329132 w 1905893"/>
                <a:gd name="connsiteY814" fmla="*/ 456552 h 1539659"/>
                <a:gd name="connsiteX815" fmla="*/ 1320369 w 1905893"/>
                <a:gd name="connsiteY815" fmla="*/ 453047 h 1539659"/>
                <a:gd name="connsiteX816" fmla="*/ 1316863 w 1905893"/>
                <a:gd name="connsiteY816" fmla="*/ 453047 h 1539659"/>
                <a:gd name="connsiteX817" fmla="*/ 1308976 w 1905893"/>
                <a:gd name="connsiteY817" fmla="*/ 454800 h 1539659"/>
                <a:gd name="connsiteX818" fmla="*/ 1301090 w 1905893"/>
                <a:gd name="connsiteY818" fmla="*/ 454800 h 1539659"/>
                <a:gd name="connsiteX819" fmla="*/ 1307224 w 1905893"/>
                <a:gd name="connsiteY819" fmla="*/ 449542 h 1539659"/>
                <a:gd name="connsiteX820" fmla="*/ 1311605 w 1905893"/>
                <a:gd name="connsiteY820" fmla="*/ 444284 h 1539659"/>
                <a:gd name="connsiteX821" fmla="*/ 1092530 w 1905893"/>
                <a:gd name="connsiteY821" fmla="*/ 265519 h 1539659"/>
                <a:gd name="connsiteX822" fmla="*/ 1087273 w 1905893"/>
                <a:gd name="connsiteY822" fmla="*/ 267272 h 1539659"/>
                <a:gd name="connsiteX823" fmla="*/ 1018921 w 1905893"/>
                <a:gd name="connsiteY823" fmla="*/ 298818 h 1539659"/>
                <a:gd name="connsiteX824" fmla="*/ 1013664 w 1905893"/>
                <a:gd name="connsiteY824" fmla="*/ 311087 h 1539659"/>
                <a:gd name="connsiteX825" fmla="*/ 1006653 w 1905893"/>
                <a:gd name="connsiteY825" fmla="*/ 307581 h 1539659"/>
                <a:gd name="connsiteX826" fmla="*/ 997890 w 1905893"/>
                <a:gd name="connsiteY826" fmla="*/ 318097 h 1539659"/>
                <a:gd name="connsiteX827" fmla="*/ 996137 w 1905893"/>
                <a:gd name="connsiteY827" fmla="*/ 322478 h 1539659"/>
                <a:gd name="connsiteX828" fmla="*/ 989127 w 1905893"/>
                <a:gd name="connsiteY828" fmla="*/ 323355 h 1539659"/>
                <a:gd name="connsiteX829" fmla="*/ 983870 w 1905893"/>
                <a:gd name="connsiteY829" fmla="*/ 323355 h 1539659"/>
                <a:gd name="connsiteX830" fmla="*/ 975106 w 1905893"/>
                <a:gd name="connsiteY830" fmla="*/ 335623 h 1539659"/>
                <a:gd name="connsiteX831" fmla="*/ 976859 w 1905893"/>
                <a:gd name="connsiteY831" fmla="*/ 349644 h 1539659"/>
                <a:gd name="connsiteX832" fmla="*/ 973354 w 1905893"/>
                <a:gd name="connsiteY832" fmla="*/ 344386 h 1539659"/>
                <a:gd name="connsiteX833" fmla="*/ 973354 w 1905893"/>
                <a:gd name="connsiteY833" fmla="*/ 335623 h 1539659"/>
                <a:gd name="connsiteX834" fmla="*/ 969848 w 1905893"/>
                <a:gd name="connsiteY834" fmla="*/ 330365 h 1539659"/>
                <a:gd name="connsiteX835" fmla="*/ 968096 w 1905893"/>
                <a:gd name="connsiteY835" fmla="*/ 339128 h 1539659"/>
                <a:gd name="connsiteX836" fmla="*/ 976859 w 1905893"/>
                <a:gd name="connsiteY836" fmla="*/ 432016 h 1539659"/>
                <a:gd name="connsiteX837" fmla="*/ 978612 w 1905893"/>
                <a:gd name="connsiteY837" fmla="*/ 437274 h 1539659"/>
                <a:gd name="connsiteX838" fmla="*/ 982117 w 1905893"/>
                <a:gd name="connsiteY838" fmla="*/ 435521 h 1539659"/>
                <a:gd name="connsiteX839" fmla="*/ 985622 w 1905893"/>
                <a:gd name="connsiteY839" fmla="*/ 431140 h 1539659"/>
                <a:gd name="connsiteX840" fmla="*/ 989127 w 1905893"/>
                <a:gd name="connsiteY840" fmla="*/ 428511 h 1539659"/>
                <a:gd name="connsiteX841" fmla="*/ 1076757 w 1905893"/>
                <a:gd name="connsiteY841" fmla="*/ 381191 h 1539659"/>
                <a:gd name="connsiteX842" fmla="*/ 1096036 w 1905893"/>
                <a:gd name="connsiteY842" fmla="*/ 372428 h 1539659"/>
                <a:gd name="connsiteX843" fmla="*/ 1099541 w 1905893"/>
                <a:gd name="connsiteY843" fmla="*/ 363664 h 1539659"/>
                <a:gd name="connsiteX844" fmla="*/ 1099541 w 1905893"/>
                <a:gd name="connsiteY844" fmla="*/ 354901 h 1539659"/>
                <a:gd name="connsiteX845" fmla="*/ 1101294 w 1905893"/>
                <a:gd name="connsiteY845" fmla="*/ 325107 h 1539659"/>
                <a:gd name="connsiteX846" fmla="*/ 1103046 w 1905893"/>
                <a:gd name="connsiteY846" fmla="*/ 291808 h 1539659"/>
                <a:gd name="connsiteX847" fmla="*/ 1102170 w 1905893"/>
                <a:gd name="connsiteY847" fmla="*/ 286550 h 1539659"/>
                <a:gd name="connsiteX848" fmla="*/ 1099541 w 1905893"/>
                <a:gd name="connsiteY848" fmla="*/ 283045 h 1539659"/>
                <a:gd name="connsiteX849" fmla="*/ 1099541 w 1905893"/>
                <a:gd name="connsiteY849" fmla="*/ 270777 h 1539659"/>
                <a:gd name="connsiteX850" fmla="*/ 1092530 w 1905893"/>
                <a:gd name="connsiteY850" fmla="*/ 265519 h 1539659"/>
                <a:gd name="connsiteX851" fmla="*/ 1253770 w 1905893"/>
                <a:gd name="connsiteY851" fmla="*/ 258508 h 1539659"/>
                <a:gd name="connsiteX852" fmla="*/ 1255522 w 1905893"/>
                <a:gd name="connsiteY852" fmla="*/ 258508 h 1539659"/>
                <a:gd name="connsiteX853" fmla="*/ 1259028 w 1905893"/>
                <a:gd name="connsiteY853" fmla="*/ 262014 h 1539659"/>
                <a:gd name="connsiteX854" fmla="*/ 1255522 w 1905893"/>
                <a:gd name="connsiteY854" fmla="*/ 261137 h 1539659"/>
                <a:gd name="connsiteX855" fmla="*/ 1253770 w 1905893"/>
                <a:gd name="connsiteY855" fmla="*/ 258508 h 1539659"/>
                <a:gd name="connsiteX856" fmla="*/ 1332637 w 1905893"/>
                <a:gd name="connsiteY856" fmla="*/ 212941 h 1539659"/>
                <a:gd name="connsiteX857" fmla="*/ 1311605 w 1905893"/>
                <a:gd name="connsiteY857" fmla="*/ 219951 h 1539659"/>
                <a:gd name="connsiteX858" fmla="*/ 1296709 w 1905893"/>
                <a:gd name="connsiteY858" fmla="*/ 224333 h 1539659"/>
                <a:gd name="connsiteX859" fmla="*/ 1283564 w 1905893"/>
                <a:gd name="connsiteY859" fmla="*/ 226962 h 1539659"/>
                <a:gd name="connsiteX860" fmla="*/ 1283564 w 1905893"/>
                <a:gd name="connsiteY860" fmla="*/ 223456 h 1539659"/>
                <a:gd name="connsiteX861" fmla="*/ 1279182 w 1905893"/>
                <a:gd name="connsiteY861" fmla="*/ 220828 h 1539659"/>
                <a:gd name="connsiteX862" fmla="*/ 1278306 w 1905893"/>
                <a:gd name="connsiteY862" fmla="*/ 221704 h 1539659"/>
                <a:gd name="connsiteX863" fmla="*/ 1273048 w 1905893"/>
                <a:gd name="connsiteY863" fmla="*/ 226962 h 1539659"/>
                <a:gd name="connsiteX864" fmla="*/ 1271296 w 1905893"/>
                <a:gd name="connsiteY864" fmla="*/ 230467 h 1539659"/>
                <a:gd name="connsiteX865" fmla="*/ 1267791 w 1905893"/>
                <a:gd name="connsiteY865" fmla="*/ 233972 h 1539659"/>
                <a:gd name="connsiteX866" fmla="*/ 1266038 w 1905893"/>
                <a:gd name="connsiteY866" fmla="*/ 239230 h 1539659"/>
                <a:gd name="connsiteX867" fmla="*/ 1253770 w 1905893"/>
                <a:gd name="connsiteY867" fmla="*/ 255003 h 1539659"/>
                <a:gd name="connsiteX868" fmla="*/ 1253770 w 1905893"/>
                <a:gd name="connsiteY868" fmla="*/ 258508 h 1539659"/>
                <a:gd name="connsiteX869" fmla="*/ 1253770 w 1905893"/>
                <a:gd name="connsiteY869" fmla="*/ 262014 h 1539659"/>
                <a:gd name="connsiteX870" fmla="*/ 1260780 w 1905893"/>
                <a:gd name="connsiteY870" fmla="*/ 277787 h 1539659"/>
                <a:gd name="connsiteX871" fmla="*/ 1269543 w 1905893"/>
                <a:gd name="connsiteY871" fmla="*/ 291808 h 1539659"/>
                <a:gd name="connsiteX872" fmla="*/ 1278306 w 1905893"/>
                <a:gd name="connsiteY872" fmla="*/ 298818 h 1539659"/>
                <a:gd name="connsiteX873" fmla="*/ 1281811 w 1905893"/>
                <a:gd name="connsiteY873" fmla="*/ 307581 h 1539659"/>
                <a:gd name="connsiteX874" fmla="*/ 1285316 w 1905893"/>
                <a:gd name="connsiteY874" fmla="*/ 304076 h 1539659"/>
                <a:gd name="connsiteX875" fmla="*/ 1304595 w 1905893"/>
                <a:gd name="connsiteY875" fmla="*/ 290055 h 1539659"/>
                <a:gd name="connsiteX876" fmla="*/ 1312482 w 1905893"/>
                <a:gd name="connsiteY876" fmla="*/ 293560 h 1539659"/>
                <a:gd name="connsiteX877" fmla="*/ 1318616 w 1905893"/>
                <a:gd name="connsiteY877" fmla="*/ 297066 h 1539659"/>
                <a:gd name="connsiteX878" fmla="*/ 1336142 w 1905893"/>
                <a:gd name="connsiteY878" fmla="*/ 288303 h 1539659"/>
                <a:gd name="connsiteX879" fmla="*/ 1343152 w 1905893"/>
                <a:gd name="connsiteY879" fmla="*/ 279540 h 1539659"/>
                <a:gd name="connsiteX880" fmla="*/ 1346657 w 1905893"/>
                <a:gd name="connsiteY880" fmla="*/ 274282 h 1539659"/>
                <a:gd name="connsiteX881" fmla="*/ 1352628 w 1905893"/>
                <a:gd name="connsiteY881" fmla="*/ 279058 h 1539659"/>
                <a:gd name="connsiteX882" fmla="*/ 1351915 w 1905893"/>
                <a:gd name="connsiteY882" fmla="*/ 265519 h 1539659"/>
                <a:gd name="connsiteX883" fmla="*/ 1343152 w 1905893"/>
                <a:gd name="connsiteY883" fmla="*/ 226962 h 1539659"/>
                <a:gd name="connsiteX884" fmla="*/ 1332637 w 1905893"/>
                <a:gd name="connsiteY884" fmla="*/ 212941 h 1539659"/>
                <a:gd name="connsiteX885" fmla="*/ 1201192 w 1905893"/>
                <a:gd name="connsiteY885" fmla="*/ 151600 h 1539659"/>
                <a:gd name="connsiteX886" fmla="*/ 1195934 w 1905893"/>
                <a:gd name="connsiteY886" fmla="*/ 153353 h 1539659"/>
                <a:gd name="connsiteX887" fmla="*/ 1180160 w 1905893"/>
                <a:gd name="connsiteY887" fmla="*/ 159487 h 1539659"/>
                <a:gd name="connsiteX888" fmla="*/ 1162635 w 1905893"/>
                <a:gd name="connsiteY888" fmla="*/ 165621 h 1539659"/>
                <a:gd name="connsiteX889" fmla="*/ 1162635 w 1905893"/>
                <a:gd name="connsiteY889" fmla="*/ 169126 h 1539659"/>
                <a:gd name="connsiteX890" fmla="*/ 1163511 w 1905893"/>
                <a:gd name="connsiteY890" fmla="*/ 169126 h 1539659"/>
                <a:gd name="connsiteX891" fmla="*/ 1164387 w 1905893"/>
                <a:gd name="connsiteY891" fmla="*/ 170878 h 1539659"/>
                <a:gd name="connsiteX892" fmla="*/ 1171398 w 1905893"/>
                <a:gd name="connsiteY892" fmla="*/ 172631 h 1539659"/>
                <a:gd name="connsiteX893" fmla="*/ 1176655 w 1905893"/>
                <a:gd name="connsiteY893" fmla="*/ 177889 h 1539659"/>
                <a:gd name="connsiteX894" fmla="*/ 1187171 w 1905893"/>
                <a:gd name="connsiteY894" fmla="*/ 183147 h 1539659"/>
                <a:gd name="connsiteX895" fmla="*/ 1202945 w 1905893"/>
                <a:gd name="connsiteY895" fmla="*/ 174384 h 1539659"/>
                <a:gd name="connsiteX896" fmla="*/ 1209955 w 1905893"/>
                <a:gd name="connsiteY896" fmla="*/ 167373 h 1539659"/>
                <a:gd name="connsiteX897" fmla="*/ 1208202 w 1905893"/>
                <a:gd name="connsiteY897" fmla="*/ 156858 h 1539659"/>
                <a:gd name="connsiteX898" fmla="*/ 1201192 w 1905893"/>
                <a:gd name="connsiteY898" fmla="*/ 156858 h 1539659"/>
                <a:gd name="connsiteX899" fmla="*/ 1201192 w 1905893"/>
                <a:gd name="connsiteY899" fmla="*/ 151600 h 1539659"/>
                <a:gd name="connsiteX900" fmla="*/ 1162635 w 1905893"/>
                <a:gd name="connsiteY900" fmla="*/ 142837 h 1539659"/>
                <a:gd name="connsiteX901" fmla="*/ 1149490 w 1905893"/>
                <a:gd name="connsiteY901" fmla="*/ 149847 h 1539659"/>
                <a:gd name="connsiteX902" fmla="*/ 1138098 w 1905893"/>
                <a:gd name="connsiteY902" fmla="*/ 156858 h 1539659"/>
                <a:gd name="connsiteX903" fmla="*/ 1138098 w 1905893"/>
                <a:gd name="connsiteY903" fmla="*/ 157734 h 1539659"/>
                <a:gd name="connsiteX904" fmla="*/ 1138098 w 1905893"/>
                <a:gd name="connsiteY904" fmla="*/ 158610 h 1539659"/>
                <a:gd name="connsiteX905" fmla="*/ 1159129 w 1905893"/>
                <a:gd name="connsiteY905" fmla="*/ 151600 h 1539659"/>
                <a:gd name="connsiteX906" fmla="*/ 1162635 w 1905893"/>
                <a:gd name="connsiteY906" fmla="*/ 142837 h 1539659"/>
                <a:gd name="connsiteX907" fmla="*/ 1099541 w 1905893"/>
                <a:gd name="connsiteY907" fmla="*/ 141084 h 1539659"/>
                <a:gd name="connsiteX908" fmla="*/ 1076757 w 1905893"/>
                <a:gd name="connsiteY908" fmla="*/ 155105 h 1539659"/>
                <a:gd name="connsiteX909" fmla="*/ 1082015 w 1905893"/>
                <a:gd name="connsiteY909" fmla="*/ 155105 h 1539659"/>
                <a:gd name="connsiteX910" fmla="*/ 1088149 w 1905893"/>
                <a:gd name="connsiteY910" fmla="*/ 151600 h 1539659"/>
                <a:gd name="connsiteX911" fmla="*/ 1096036 w 1905893"/>
                <a:gd name="connsiteY911" fmla="*/ 149847 h 1539659"/>
                <a:gd name="connsiteX912" fmla="*/ 1096912 w 1905893"/>
                <a:gd name="connsiteY912" fmla="*/ 147218 h 1539659"/>
                <a:gd name="connsiteX913" fmla="*/ 1099541 w 1905893"/>
                <a:gd name="connsiteY913" fmla="*/ 146342 h 1539659"/>
                <a:gd name="connsiteX914" fmla="*/ 1099541 w 1905893"/>
                <a:gd name="connsiteY914" fmla="*/ 141084 h 1539659"/>
                <a:gd name="connsiteX915" fmla="*/ 1120572 w 1905893"/>
                <a:gd name="connsiteY915" fmla="*/ 130569 h 1539659"/>
                <a:gd name="connsiteX916" fmla="*/ 1109180 w 1905893"/>
                <a:gd name="connsiteY916" fmla="*/ 133198 h 1539659"/>
                <a:gd name="connsiteX917" fmla="*/ 1106552 w 1905893"/>
                <a:gd name="connsiteY917" fmla="*/ 141084 h 1539659"/>
                <a:gd name="connsiteX918" fmla="*/ 1117067 w 1905893"/>
                <a:gd name="connsiteY918" fmla="*/ 132321 h 1539659"/>
                <a:gd name="connsiteX919" fmla="*/ 1120572 w 1905893"/>
                <a:gd name="connsiteY919" fmla="*/ 130569 h 1539659"/>
                <a:gd name="connsiteX920" fmla="*/ 1150366 w 1905893"/>
                <a:gd name="connsiteY920" fmla="*/ 114795 h 1539659"/>
                <a:gd name="connsiteX921" fmla="*/ 1134593 w 1905893"/>
                <a:gd name="connsiteY921" fmla="*/ 125311 h 1539659"/>
                <a:gd name="connsiteX922" fmla="*/ 1136346 w 1905893"/>
                <a:gd name="connsiteY922" fmla="*/ 132321 h 1539659"/>
                <a:gd name="connsiteX923" fmla="*/ 1148614 w 1905893"/>
                <a:gd name="connsiteY923" fmla="*/ 127064 h 1539659"/>
                <a:gd name="connsiteX924" fmla="*/ 1150366 w 1905893"/>
                <a:gd name="connsiteY924" fmla="*/ 114795 h 1539659"/>
                <a:gd name="connsiteX925" fmla="*/ 1386968 w 1905893"/>
                <a:gd name="connsiteY925" fmla="*/ 39433 h 1539659"/>
                <a:gd name="connsiteX926" fmla="*/ 1383462 w 1905893"/>
                <a:gd name="connsiteY926" fmla="*/ 42939 h 1539659"/>
                <a:gd name="connsiteX927" fmla="*/ 1385215 w 1905893"/>
                <a:gd name="connsiteY927" fmla="*/ 42939 h 1539659"/>
                <a:gd name="connsiteX928" fmla="*/ 1390473 w 1905893"/>
                <a:gd name="connsiteY928" fmla="*/ 42939 h 1539659"/>
                <a:gd name="connsiteX929" fmla="*/ 1387844 w 1905893"/>
                <a:gd name="connsiteY929" fmla="*/ 42062 h 1539659"/>
                <a:gd name="connsiteX930" fmla="*/ 1386968 w 1905893"/>
                <a:gd name="connsiteY930" fmla="*/ 39433 h 1539659"/>
                <a:gd name="connsiteX931" fmla="*/ 454584 w 1905893"/>
                <a:gd name="connsiteY931" fmla="*/ 27165 h 1539659"/>
                <a:gd name="connsiteX932" fmla="*/ 484379 w 1905893"/>
                <a:gd name="connsiteY932" fmla="*/ 35928 h 1539659"/>
                <a:gd name="connsiteX933" fmla="*/ 486131 w 1905893"/>
                <a:gd name="connsiteY933" fmla="*/ 39433 h 1539659"/>
                <a:gd name="connsiteX934" fmla="*/ 505410 w 1905893"/>
                <a:gd name="connsiteY934" fmla="*/ 51702 h 1539659"/>
                <a:gd name="connsiteX935" fmla="*/ 512420 w 1905893"/>
                <a:gd name="connsiteY935" fmla="*/ 55207 h 1539659"/>
                <a:gd name="connsiteX936" fmla="*/ 526440 w 1905893"/>
                <a:gd name="connsiteY936" fmla="*/ 53454 h 1539659"/>
                <a:gd name="connsiteX937" fmla="*/ 535204 w 1905893"/>
                <a:gd name="connsiteY937" fmla="*/ 55207 h 1539659"/>
                <a:gd name="connsiteX938" fmla="*/ 550101 w 1905893"/>
                <a:gd name="connsiteY938" fmla="*/ 71857 h 1539659"/>
                <a:gd name="connsiteX939" fmla="*/ 559740 w 1905893"/>
                <a:gd name="connsiteY939" fmla="*/ 77991 h 1539659"/>
                <a:gd name="connsiteX940" fmla="*/ 573761 w 1905893"/>
                <a:gd name="connsiteY940" fmla="*/ 85001 h 1539659"/>
                <a:gd name="connsiteX941" fmla="*/ 579019 w 1905893"/>
                <a:gd name="connsiteY941" fmla="*/ 86754 h 1539659"/>
                <a:gd name="connsiteX942" fmla="*/ 586029 w 1905893"/>
                <a:gd name="connsiteY942" fmla="*/ 90259 h 1539659"/>
                <a:gd name="connsiteX943" fmla="*/ 591287 w 1905893"/>
                <a:gd name="connsiteY943" fmla="*/ 97269 h 1539659"/>
                <a:gd name="connsiteX944" fmla="*/ 610566 w 1905893"/>
                <a:gd name="connsiteY944" fmla="*/ 106032 h 1539659"/>
                <a:gd name="connsiteX945" fmla="*/ 622834 w 1905893"/>
                <a:gd name="connsiteY945" fmla="*/ 120053 h 1539659"/>
                <a:gd name="connsiteX946" fmla="*/ 628091 w 1905893"/>
                <a:gd name="connsiteY946" fmla="*/ 128816 h 1539659"/>
                <a:gd name="connsiteX947" fmla="*/ 635978 w 1905893"/>
                <a:gd name="connsiteY947" fmla="*/ 134950 h 1539659"/>
                <a:gd name="connsiteX948" fmla="*/ 645618 w 1905893"/>
                <a:gd name="connsiteY948" fmla="*/ 142837 h 1539659"/>
                <a:gd name="connsiteX949" fmla="*/ 649123 w 1905893"/>
                <a:gd name="connsiteY949" fmla="*/ 155105 h 1539659"/>
                <a:gd name="connsiteX950" fmla="*/ 656133 w 1905893"/>
                <a:gd name="connsiteY950" fmla="*/ 167373 h 1539659"/>
                <a:gd name="connsiteX951" fmla="*/ 668402 w 1905893"/>
                <a:gd name="connsiteY951" fmla="*/ 190157 h 1539659"/>
                <a:gd name="connsiteX952" fmla="*/ 675412 w 1905893"/>
                <a:gd name="connsiteY952" fmla="*/ 198920 h 1539659"/>
                <a:gd name="connsiteX953" fmla="*/ 678041 w 1905893"/>
                <a:gd name="connsiteY953" fmla="*/ 206807 h 1539659"/>
                <a:gd name="connsiteX954" fmla="*/ 675412 w 1905893"/>
                <a:gd name="connsiteY954" fmla="*/ 214694 h 1539659"/>
                <a:gd name="connsiteX955" fmla="*/ 669278 w 1905893"/>
                <a:gd name="connsiteY955" fmla="*/ 225209 h 1539659"/>
                <a:gd name="connsiteX956" fmla="*/ 663144 w 1905893"/>
                <a:gd name="connsiteY956" fmla="*/ 233972 h 1539659"/>
                <a:gd name="connsiteX957" fmla="*/ 661391 w 1905893"/>
                <a:gd name="connsiteY957" fmla="*/ 237477 h 1539659"/>
                <a:gd name="connsiteX958" fmla="*/ 661391 w 1905893"/>
                <a:gd name="connsiteY958" fmla="*/ 240983 h 1539659"/>
                <a:gd name="connsiteX959" fmla="*/ 659638 w 1905893"/>
                <a:gd name="connsiteY959" fmla="*/ 247993 h 1539659"/>
                <a:gd name="connsiteX960" fmla="*/ 656133 w 1905893"/>
                <a:gd name="connsiteY960" fmla="*/ 258508 h 1539659"/>
                <a:gd name="connsiteX961" fmla="*/ 650875 w 1905893"/>
                <a:gd name="connsiteY961" fmla="*/ 274282 h 1539659"/>
                <a:gd name="connsiteX962" fmla="*/ 652628 w 1905893"/>
                <a:gd name="connsiteY962" fmla="*/ 288303 h 1539659"/>
                <a:gd name="connsiteX963" fmla="*/ 657886 w 1905893"/>
                <a:gd name="connsiteY963" fmla="*/ 311087 h 1539659"/>
                <a:gd name="connsiteX964" fmla="*/ 652628 w 1905893"/>
                <a:gd name="connsiteY964" fmla="*/ 323355 h 1539659"/>
                <a:gd name="connsiteX965" fmla="*/ 650875 w 1905893"/>
                <a:gd name="connsiteY965" fmla="*/ 326860 h 1539659"/>
                <a:gd name="connsiteX966" fmla="*/ 648246 w 1905893"/>
                <a:gd name="connsiteY966" fmla="*/ 331241 h 1539659"/>
                <a:gd name="connsiteX967" fmla="*/ 643865 w 1905893"/>
                <a:gd name="connsiteY967" fmla="*/ 337376 h 1539659"/>
                <a:gd name="connsiteX968" fmla="*/ 622834 w 1905893"/>
                <a:gd name="connsiteY968" fmla="*/ 358407 h 1539659"/>
                <a:gd name="connsiteX969" fmla="*/ 598297 w 1905893"/>
                <a:gd name="connsiteY969" fmla="*/ 381191 h 1539659"/>
                <a:gd name="connsiteX970" fmla="*/ 557987 w 1905893"/>
                <a:gd name="connsiteY970" fmla="*/ 394335 h 1539659"/>
                <a:gd name="connsiteX971" fmla="*/ 468605 w 1905893"/>
                <a:gd name="connsiteY971" fmla="*/ 402222 h 1539659"/>
                <a:gd name="connsiteX972" fmla="*/ 451079 w 1905893"/>
                <a:gd name="connsiteY972" fmla="*/ 375933 h 1539659"/>
                <a:gd name="connsiteX973" fmla="*/ 446698 w 1905893"/>
                <a:gd name="connsiteY973" fmla="*/ 375056 h 1539659"/>
                <a:gd name="connsiteX974" fmla="*/ 444069 w 1905893"/>
                <a:gd name="connsiteY974" fmla="*/ 370675 h 1539659"/>
                <a:gd name="connsiteX975" fmla="*/ 454584 w 1905893"/>
                <a:gd name="connsiteY975" fmla="*/ 374180 h 1539659"/>
                <a:gd name="connsiteX976" fmla="*/ 447574 w 1905893"/>
                <a:gd name="connsiteY976" fmla="*/ 367170 h 1539659"/>
                <a:gd name="connsiteX977" fmla="*/ 444069 w 1905893"/>
                <a:gd name="connsiteY977" fmla="*/ 368922 h 1539659"/>
                <a:gd name="connsiteX978" fmla="*/ 431800 w 1905893"/>
                <a:gd name="connsiteY978" fmla="*/ 361912 h 1539659"/>
                <a:gd name="connsiteX979" fmla="*/ 421285 w 1905893"/>
                <a:gd name="connsiteY979" fmla="*/ 351396 h 1539659"/>
                <a:gd name="connsiteX980" fmla="*/ 407264 w 1905893"/>
                <a:gd name="connsiteY980" fmla="*/ 332118 h 1539659"/>
                <a:gd name="connsiteX981" fmla="*/ 391491 w 1905893"/>
                <a:gd name="connsiteY981" fmla="*/ 321602 h 1539659"/>
                <a:gd name="connsiteX982" fmla="*/ 386233 w 1905893"/>
                <a:gd name="connsiteY982" fmla="*/ 318097 h 1539659"/>
                <a:gd name="connsiteX983" fmla="*/ 386233 w 1905893"/>
                <a:gd name="connsiteY983" fmla="*/ 316344 h 1539659"/>
                <a:gd name="connsiteX984" fmla="*/ 383604 w 1905893"/>
                <a:gd name="connsiteY984" fmla="*/ 311087 h 1539659"/>
                <a:gd name="connsiteX985" fmla="*/ 380975 w 1905893"/>
                <a:gd name="connsiteY985" fmla="*/ 304076 h 1539659"/>
                <a:gd name="connsiteX986" fmla="*/ 380975 w 1905893"/>
                <a:gd name="connsiteY986" fmla="*/ 300571 h 1539659"/>
                <a:gd name="connsiteX987" fmla="*/ 388862 w 1905893"/>
                <a:gd name="connsiteY987" fmla="*/ 307581 h 1539659"/>
                <a:gd name="connsiteX988" fmla="*/ 396456 w 1905893"/>
                <a:gd name="connsiteY988" fmla="*/ 312255 h 1539659"/>
                <a:gd name="connsiteX989" fmla="*/ 396748 w 1905893"/>
                <a:gd name="connsiteY989" fmla="*/ 312839 h 1539659"/>
                <a:gd name="connsiteX990" fmla="*/ 400253 w 1905893"/>
                <a:gd name="connsiteY990" fmla="*/ 314592 h 1539659"/>
                <a:gd name="connsiteX991" fmla="*/ 396456 w 1905893"/>
                <a:gd name="connsiteY991" fmla="*/ 312255 h 1539659"/>
                <a:gd name="connsiteX992" fmla="*/ 391491 w 1905893"/>
                <a:gd name="connsiteY992" fmla="*/ 302324 h 1539659"/>
                <a:gd name="connsiteX993" fmla="*/ 385357 w 1905893"/>
                <a:gd name="connsiteY993" fmla="*/ 292684 h 1539659"/>
                <a:gd name="connsiteX994" fmla="*/ 375717 w 1905893"/>
                <a:gd name="connsiteY994" fmla="*/ 291808 h 1539659"/>
                <a:gd name="connsiteX995" fmla="*/ 324892 w 1905893"/>
                <a:gd name="connsiteY995" fmla="*/ 328612 h 1539659"/>
                <a:gd name="connsiteX996" fmla="*/ 284582 w 1905893"/>
                <a:gd name="connsiteY996" fmla="*/ 370675 h 1539659"/>
                <a:gd name="connsiteX997" fmla="*/ 277571 w 1905893"/>
                <a:gd name="connsiteY997" fmla="*/ 375933 h 1539659"/>
                <a:gd name="connsiteX998" fmla="*/ 282829 w 1905893"/>
                <a:gd name="connsiteY998" fmla="*/ 363664 h 1539659"/>
                <a:gd name="connsiteX999" fmla="*/ 347676 w 1905893"/>
                <a:gd name="connsiteY999" fmla="*/ 279540 h 1539659"/>
                <a:gd name="connsiteX1000" fmla="*/ 356439 w 1905893"/>
                <a:gd name="connsiteY1000" fmla="*/ 263766 h 1539659"/>
                <a:gd name="connsiteX1001" fmla="*/ 354686 w 1905893"/>
                <a:gd name="connsiteY1001" fmla="*/ 256756 h 1539659"/>
                <a:gd name="connsiteX1002" fmla="*/ 335407 w 1905893"/>
                <a:gd name="connsiteY1002" fmla="*/ 233972 h 1539659"/>
                <a:gd name="connsiteX1003" fmla="*/ 331026 w 1905893"/>
                <a:gd name="connsiteY1003" fmla="*/ 232220 h 1539659"/>
                <a:gd name="connsiteX1004" fmla="*/ 328397 w 1905893"/>
                <a:gd name="connsiteY1004" fmla="*/ 230467 h 1539659"/>
                <a:gd name="connsiteX1005" fmla="*/ 321387 w 1905893"/>
                <a:gd name="connsiteY1005" fmla="*/ 225209 h 1539659"/>
                <a:gd name="connsiteX1006" fmla="*/ 314376 w 1905893"/>
                <a:gd name="connsiteY1006" fmla="*/ 216446 h 1539659"/>
                <a:gd name="connsiteX1007" fmla="*/ 307365 w 1905893"/>
                <a:gd name="connsiteY1007" fmla="*/ 207683 h 1539659"/>
                <a:gd name="connsiteX1008" fmla="*/ 307365 w 1905893"/>
                <a:gd name="connsiteY1008" fmla="*/ 198920 h 1539659"/>
                <a:gd name="connsiteX1009" fmla="*/ 302108 w 1905893"/>
                <a:gd name="connsiteY1009" fmla="*/ 197168 h 1539659"/>
                <a:gd name="connsiteX1010" fmla="*/ 305613 w 1905893"/>
                <a:gd name="connsiteY1010" fmla="*/ 190157 h 1539659"/>
                <a:gd name="connsiteX1011" fmla="*/ 303860 w 1905893"/>
                <a:gd name="connsiteY1011" fmla="*/ 188405 h 1539659"/>
                <a:gd name="connsiteX1012" fmla="*/ 301232 w 1905893"/>
                <a:gd name="connsiteY1012" fmla="*/ 178765 h 1539659"/>
                <a:gd name="connsiteX1013" fmla="*/ 300355 w 1905893"/>
                <a:gd name="connsiteY1013" fmla="*/ 170878 h 1539659"/>
                <a:gd name="connsiteX1014" fmla="*/ 300355 w 1905893"/>
                <a:gd name="connsiteY1014" fmla="*/ 162116 h 1539659"/>
                <a:gd name="connsiteX1015" fmla="*/ 300355 w 1905893"/>
                <a:gd name="connsiteY1015" fmla="*/ 146342 h 1539659"/>
                <a:gd name="connsiteX1016" fmla="*/ 298603 w 1905893"/>
                <a:gd name="connsiteY1016" fmla="*/ 135826 h 1539659"/>
                <a:gd name="connsiteX1017" fmla="*/ 291593 w 1905893"/>
                <a:gd name="connsiteY1017" fmla="*/ 114795 h 1539659"/>
                <a:gd name="connsiteX1018" fmla="*/ 300355 w 1905893"/>
                <a:gd name="connsiteY1018" fmla="*/ 111290 h 1539659"/>
                <a:gd name="connsiteX1019" fmla="*/ 306489 w 1905893"/>
                <a:gd name="connsiteY1019" fmla="*/ 109538 h 1539659"/>
                <a:gd name="connsiteX1020" fmla="*/ 312623 w 1905893"/>
                <a:gd name="connsiteY1020" fmla="*/ 106032 h 1539659"/>
                <a:gd name="connsiteX1021" fmla="*/ 319634 w 1905893"/>
                <a:gd name="connsiteY1021" fmla="*/ 102527 h 1539659"/>
                <a:gd name="connsiteX1022" fmla="*/ 340665 w 1905893"/>
                <a:gd name="connsiteY1022" fmla="*/ 93764 h 1539659"/>
                <a:gd name="connsiteX1023" fmla="*/ 380975 w 1905893"/>
                <a:gd name="connsiteY1023" fmla="*/ 81496 h 1539659"/>
                <a:gd name="connsiteX1024" fmla="*/ 384480 w 1905893"/>
                <a:gd name="connsiteY1024" fmla="*/ 79743 h 1539659"/>
                <a:gd name="connsiteX1025" fmla="*/ 386233 w 1905893"/>
                <a:gd name="connsiteY1025" fmla="*/ 76238 h 1539659"/>
                <a:gd name="connsiteX1026" fmla="*/ 407264 w 1905893"/>
                <a:gd name="connsiteY1026" fmla="*/ 49949 h 1539659"/>
                <a:gd name="connsiteX1027" fmla="*/ 420409 w 1905893"/>
                <a:gd name="connsiteY1027" fmla="*/ 41186 h 1539659"/>
                <a:gd name="connsiteX1028" fmla="*/ 431800 w 1905893"/>
                <a:gd name="connsiteY1028" fmla="*/ 32423 h 1539659"/>
                <a:gd name="connsiteX1029" fmla="*/ 454584 w 1905893"/>
                <a:gd name="connsiteY1029" fmla="*/ 27165 h 1539659"/>
                <a:gd name="connsiteX1030" fmla="*/ 1409751 w 1905893"/>
                <a:gd name="connsiteY1030" fmla="*/ 876 h 1539659"/>
                <a:gd name="connsiteX1031" fmla="*/ 1415009 w 1905893"/>
                <a:gd name="connsiteY1031" fmla="*/ 876 h 1539659"/>
                <a:gd name="connsiteX1032" fmla="*/ 1412380 w 1905893"/>
                <a:gd name="connsiteY1032" fmla="*/ 2629 h 1539659"/>
                <a:gd name="connsiteX1033" fmla="*/ 1407998 w 1905893"/>
                <a:gd name="connsiteY1033" fmla="*/ 4382 h 1539659"/>
                <a:gd name="connsiteX1034" fmla="*/ 1411504 w 1905893"/>
                <a:gd name="connsiteY1034" fmla="*/ 9639 h 1539659"/>
                <a:gd name="connsiteX1035" fmla="*/ 1416762 w 1905893"/>
                <a:gd name="connsiteY1035" fmla="*/ 13145 h 1539659"/>
                <a:gd name="connsiteX1036" fmla="*/ 1420267 w 1905893"/>
                <a:gd name="connsiteY1036" fmla="*/ 13145 h 1539659"/>
                <a:gd name="connsiteX1037" fmla="*/ 1420267 w 1905893"/>
                <a:gd name="connsiteY1037" fmla="*/ 7887 h 1539659"/>
                <a:gd name="connsiteX1038" fmla="*/ 1430782 w 1905893"/>
                <a:gd name="connsiteY1038" fmla="*/ 9639 h 1539659"/>
                <a:gd name="connsiteX1039" fmla="*/ 1439545 w 1905893"/>
                <a:gd name="connsiteY1039" fmla="*/ 6134 h 1539659"/>
                <a:gd name="connsiteX1040" fmla="*/ 1441298 w 1905893"/>
                <a:gd name="connsiteY1040" fmla="*/ 9639 h 1539659"/>
                <a:gd name="connsiteX1041" fmla="*/ 1446556 w 1905893"/>
                <a:gd name="connsiteY1041" fmla="*/ 13145 h 1539659"/>
                <a:gd name="connsiteX1042" fmla="*/ 1419391 w 1905893"/>
                <a:gd name="connsiteY1042" fmla="*/ 14897 h 1539659"/>
                <a:gd name="connsiteX1043" fmla="*/ 1393978 w 1905893"/>
                <a:gd name="connsiteY1043" fmla="*/ 18402 h 1539659"/>
                <a:gd name="connsiteX1044" fmla="*/ 1397483 w 1905893"/>
                <a:gd name="connsiteY1044" fmla="*/ 20155 h 1539659"/>
                <a:gd name="connsiteX1045" fmla="*/ 1411504 w 1905893"/>
                <a:gd name="connsiteY1045" fmla="*/ 27165 h 1539659"/>
                <a:gd name="connsiteX1046" fmla="*/ 1418514 w 1905893"/>
                <a:gd name="connsiteY1046" fmla="*/ 28918 h 1539659"/>
                <a:gd name="connsiteX1047" fmla="*/ 1411504 w 1905893"/>
                <a:gd name="connsiteY1047" fmla="*/ 32423 h 1539659"/>
                <a:gd name="connsiteX1048" fmla="*/ 1406246 w 1905893"/>
                <a:gd name="connsiteY1048" fmla="*/ 34176 h 1539659"/>
                <a:gd name="connsiteX1049" fmla="*/ 1420267 w 1905893"/>
                <a:gd name="connsiteY1049" fmla="*/ 34176 h 1539659"/>
                <a:gd name="connsiteX1050" fmla="*/ 1430782 w 1905893"/>
                <a:gd name="connsiteY1050" fmla="*/ 42939 h 1539659"/>
                <a:gd name="connsiteX1051" fmla="*/ 1432535 w 1905893"/>
                <a:gd name="connsiteY1051" fmla="*/ 42939 h 1539659"/>
                <a:gd name="connsiteX1052" fmla="*/ 1451814 w 1905893"/>
                <a:gd name="connsiteY1052" fmla="*/ 51702 h 1539659"/>
                <a:gd name="connsiteX1053" fmla="*/ 1452690 w 1905893"/>
                <a:gd name="connsiteY1053" fmla="*/ 52578 h 1539659"/>
                <a:gd name="connsiteX1054" fmla="*/ 1453566 w 1905893"/>
                <a:gd name="connsiteY1054" fmla="*/ 53454 h 1539659"/>
                <a:gd name="connsiteX1055" fmla="*/ 1450937 w 1905893"/>
                <a:gd name="connsiteY1055" fmla="*/ 59588 h 1539659"/>
                <a:gd name="connsiteX1056" fmla="*/ 1450061 w 1905893"/>
                <a:gd name="connsiteY1056" fmla="*/ 69228 h 1539659"/>
                <a:gd name="connsiteX1057" fmla="*/ 1443051 w 1905893"/>
                <a:gd name="connsiteY1057" fmla="*/ 69228 h 1539659"/>
                <a:gd name="connsiteX1058" fmla="*/ 1443051 w 1905893"/>
                <a:gd name="connsiteY1058" fmla="*/ 79743 h 1539659"/>
                <a:gd name="connsiteX1059" fmla="*/ 1450061 w 1905893"/>
                <a:gd name="connsiteY1059" fmla="*/ 77991 h 1539659"/>
                <a:gd name="connsiteX1060" fmla="*/ 1457071 w 1905893"/>
                <a:gd name="connsiteY1060" fmla="*/ 79743 h 1539659"/>
                <a:gd name="connsiteX1061" fmla="*/ 1458824 w 1905893"/>
                <a:gd name="connsiteY1061" fmla="*/ 83249 h 1539659"/>
                <a:gd name="connsiteX1062" fmla="*/ 1459700 w 1905893"/>
                <a:gd name="connsiteY1062" fmla="*/ 86754 h 1539659"/>
                <a:gd name="connsiteX1063" fmla="*/ 1462329 w 1905893"/>
                <a:gd name="connsiteY1063" fmla="*/ 90259 h 1539659"/>
                <a:gd name="connsiteX1064" fmla="*/ 1464082 w 1905893"/>
                <a:gd name="connsiteY1064" fmla="*/ 92888 h 1539659"/>
                <a:gd name="connsiteX1065" fmla="*/ 1465834 w 1905893"/>
                <a:gd name="connsiteY1065" fmla="*/ 95517 h 1539659"/>
                <a:gd name="connsiteX1066" fmla="*/ 1474597 w 1905893"/>
                <a:gd name="connsiteY1066" fmla="*/ 99022 h 1539659"/>
                <a:gd name="connsiteX1067" fmla="*/ 1481608 w 1905893"/>
                <a:gd name="connsiteY1067" fmla="*/ 106032 h 1539659"/>
                <a:gd name="connsiteX1068" fmla="*/ 1483361 w 1905893"/>
                <a:gd name="connsiteY1068" fmla="*/ 107785 h 1539659"/>
                <a:gd name="connsiteX1069" fmla="*/ 1479855 w 1905893"/>
                <a:gd name="connsiteY1069" fmla="*/ 109538 h 1539659"/>
                <a:gd name="connsiteX1070" fmla="*/ 1476350 w 1905893"/>
                <a:gd name="connsiteY1070" fmla="*/ 107785 h 1539659"/>
                <a:gd name="connsiteX1071" fmla="*/ 1472845 w 1905893"/>
                <a:gd name="connsiteY1071" fmla="*/ 107785 h 1539659"/>
                <a:gd name="connsiteX1072" fmla="*/ 1472845 w 1905893"/>
                <a:gd name="connsiteY1072" fmla="*/ 113043 h 1539659"/>
                <a:gd name="connsiteX1073" fmla="*/ 1471968 w 1905893"/>
                <a:gd name="connsiteY1073" fmla="*/ 119177 h 1539659"/>
                <a:gd name="connsiteX1074" fmla="*/ 1472845 w 1905893"/>
                <a:gd name="connsiteY1074" fmla="*/ 125311 h 1539659"/>
                <a:gd name="connsiteX1075" fmla="*/ 1478103 w 1905893"/>
                <a:gd name="connsiteY1075" fmla="*/ 127064 h 1539659"/>
                <a:gd name="connsiteX1076" fmla="*/ 1480732 w 1905893"/>
                <a:gd name="connsiteY1076" fmla="*/ 127940 h 1539659"/>
                <a:gd name="connsiteX1077" fmla="*/ 1483361 w 1905893"/>
                <a:gd name="connsiteY1077" fmla="*/ 128816 h 1539659"/>
                <a:gd name="connsiteX1078" fmla="*/ 1481608 w 1905893"/>
                <a:gd name="connsiteY1078" fmla="*/ 134074 h 1539659"/>
                <a:gd name="connsiteX1079" fmla="*/ 1485113 w 1905893"/>
                <a:gd name="connsiteY1079" fmla="*/ 149847 h 1539659"/>
                <a:gd name="connsiteX1080" fmla="*/ 1485113 w 1905893"/>
                <a:gd name="connsiteY1080" fmla="*/ 155981 h 1539659"/>
                <a:gd name="connsiteX1081" fmla="*/ 1485113 w 1905893"/>
                <a:gd name="connsiteY1081" fmla="*/ 162116 h 1539659"/>
                <a:gd name="connsiteX1082" fmla="*/ 1485113 w 1905893"/>
                <a:gd name="connsiteY1082" fmla="*/ 167373 h 1539659"/>
                <a:gd name="connsiteX1083" fmla="*/ 1488618 w 1905893"/>
                <a:gd name="connsiteY1083" fmla="*/ 172631 h 1539659"/>
                <a:gd name="connsiteX1084" fmla="*/ 1511402 w 1905893"/>
                <a:gd name="connsiteY1084" fmla="*/ 193662 h 1539659"/>
                <a:gd name="connsiteX1085" fmla="*/ 1535938 w 1905893"/>
                <a:gd name="connsiteY1085" fmla="*/ 214694 h 1539659"/>
                <a:gd name="connsiteX1086" fmla="*/ 1532433 w 1905893"/>
                <a:gd name="connsiteY1086" fmla="*/ 218199 h 1539659"/>
                <a:gd name="connsiteX1087" fmla="*/ 1532433 w 1905893"/>
                <a:gd name="connsiteY1087" fmla="*/ 221704 h 1539659"/>
                <a:gd name="connsiteX1088" fmla="*/ 1528928 w 1905893"/>
                <a:gd name="connsiteY1088" fmla="*/ 235725 h 1539659"/>
                <a:gd name="connsiteX1089" fmla="*/ 1534186 w 1905893"/>
                <a:gd name="connsiteY1089" fmla="*/ 247993 h 1539659"/>
                <a:gd name="connsiteX1090" fmla="*/ 1534186 w 1905893"/>
                <a:gd name="connsiteY1090" fmla="*/ 262014 h 1539659"/>
                <a:gd name="connsiteX1091" fmla="*/ 1528928 w 1905893"/>
                <a:gd name="connsiteY1091" fmla="*/ 267272 h 1539659"/>
                <a:gd name="connsiteX1092" fmla="*/ 1518412 w 1905893"/>
                <a:gd name="connsiteY1092" fmla="*/ 270777 h 1539659"/>
                <a:gd name="connsiteX1093" fmla="*/ 1513155 w 1905893"/>
                <a:gd name="connsiteY1093" fmla="*/ 270777 h 1539659"/>
                <a:gd name="connsiteX1094" fmla="*/ 1506144 w 1905893"/>
                <a:gd name="connsiteY1094" fmla="*/ 274282 h 1539659"/>
                <a:gd name="connsiteX1095" fmla="*/ 1507897 w 1905893"/>
                <a:gd name="connsiteY1095" fmla="*/ 283045 h 1539659"/>
                <a:gd name="connsiteX1096" fmla="*/ 1493876 w 1905893"/>
                <a:gd name="connsiteY1096" fmla="*/ 298818 h 1539659"/>
                <a:gd name="connsiteX1097" fmla="*/ 1499134 w 1905893"/>
                <a:gd name="connsiteY1097" fmla="*/ 308458 h 1539659"/>
                <a:gd name="connsiteX1098" fmla="*/ 1502639 w 1905893"/>
                <a:gd name="connsiteY1098" fmla="*/ 314592 h 1539659"/>
                <a:gd name="connsiteX1099" fmla="*/ 1499134 w 1905893"/>
                <a:gd name="connsiteY1099" fmla="*/ 316344 h 1539659"/>
                <a:gd name="connsiteX1100" fmla="*/ 1500886 w 1905893"/>
                <a:gd name="connsiteY1100" fmla="*/ 321602 h 1539659"/>
                <a:gd name="connsiteX1101" fmla="*/ 1502639 w 1905893"/>
                <a:gd name="connsiteY1101" fmla="*/ 325107 h 1539659"/>
                <a:gd name="connsiteX1102" fmla="*/ 1499134 w 1905893"/>
                <a:gd name="connsiteY1102" fmla="*/ 325107 h 1539659"/>
                <a:gd name="connsiteX1103" fmla="*/ 1493876 w 1905893"/>
                <a:gd name="connsiteY1103" fmla="*/ 325107 h 1539659"/>
                <a:gd name="connsiteX1104" fmla="*/ 1479855 w 1905893"/>
                <a:gd name="connsiteY1104" fmla="*/ 325107 h 1539659"/>
                <a:gd name="connsiteX1105" fmla="*/ 1476350 w 1905893"/>
                <a:gd name="connsiteY1105" fmla="*/ 327736 h 1539659"/>
                <a:gd name="connsiteX1106" fmla="*/ 1472845 w 1905893"/>
                <a:gd name="connsiteY1106" fmla="*/ 335623 h 1539659"/>
                <a:gd name="connsiteX1107" fmla="*/ 1472845 w 1905893"/>
                <a:gd name="connsiteY1107" fmla="*/ 339128 h 1539659"/>
                <a:gd name="connsiteX1108" fmla="*/ 1471092 w 1905893"/>
                <a:gd name="connsiteY1108" fmla="*/ 342633 h 1539659"/>
                <a:gd name="connsiteX1109" fmla="*/ 1471092 w 1905893"/>
                <a:gd name="connsiteY1109" fmla="*/ 425005 h 1539659"/>
                <a:gd name="connsiteX1110" fmla="*/ 1469339 w 1905893"/>
                <a:gd name="connsiteY1110" fmla="*/ 423253 h 1539659"/>
                <a:gd name="connsiteX1111" fmla="*/ 1465834 w 1905893"/>
                <a:gd name="connsiteY1111" fmla="*/ 425005 h 1539659"/>
                <a:gd name="connsiteX1112" fmla="*/ 1464082 w 1905893"/>
                <a:gd name="connsiteY1112" fmla="*/ 449542 h 1539659"/>
                <a:gd name="connsiteX1113" fmla="*/ 1465834 w 1905893"/>
                <a:gd name="connsiteY1113" fmla="*/ 461810 h 1539659"/>
                <a:gd name="connsiteX1114" fmla="*/ 1464082 w 1905893"/>
                <a:gd name="connsiteY1114" fmla="*/ 521398 h 1539659"/>
                <a:gd name="connsiteX1115" fmla="*/ 1465834 w 1905893"/>
                <a:gd name="connsiteY1115" fmla="*/ 524904 h 1539659"/>
                <a:gd name="connsiteX1116" fmla="*/ 1465834 w 1905893"/>
                <a:gd name="connsiteY1116" fmla="*/ 530162 h 1539659"/>
                <a:gd name="connsiteX1117" fmla="*/ 1471092 w 1905893"/>
                <a:gd name="connsiteY1117" fmla="*/ 540677 h 1539659"/>
                <a:gd name="connsiteX1118" fmla="*/ 1471092 w 1905893"/>
                <a:gd name="connsiteY1118" fmla="*/ 545935 h 1539659"/>
                <a:gd name="connsiteX1119" fmla="*/ 1474597 w 1905893"/>
                <a:gd name="connsiteY1119" fmla="*/ 542430 h 1539659"/>
                <a:gd name="connsiteX1120" fmla="*/ 1475474 w 1905893"/>
                <a:gd name="connsiteY1120" fmla="*/ 545935 h 1539659"/>
                <a:gd name="connsiteX1121" fmla="*/ 1476350 w 1905893"/>
                <a:gd name="connsiteY1121" fmla="*/ 549440 h 1539659"/>
                <a:gd name="connsiteX1122" fmla="*/ 1483361 w 1905893"/>
                <a:gd name="connsiteY1122" fmla="*/ 552945 h 1539659"/>
                <a:gd name="connsiteX1123" fmla="*/ 1479855 w 1905893"/>
                <a:gd name="connsiteY1123" fmla="*/ 556450 h 1539659"/>
                <a:gd name="connsiteX1124" fmla="*/ 1488618 w 1905893"/>
                <a:gd name="connsiteY1124" fmla="*/ 554698 h 1539659"/>
                <a:gd name="connsiteX1125" fmla="*/ 1493000 w 1905893"/>
                <a:gd name="connsiteY1125" fmla="*/ 556450 h 1539659"/>
                <a:gd name="connsiteX1126" fmla="*/ 1499134 w 1905893"/>
                <a:gd name="connsiteY1126" fmla="*/ 556450 h 1539659"/>
                <a:gd name="connsiteX1127" fmla="*/ 1500010 w 1905893"/>
                <a:gd name="connsiteY1127" fmla="*/ 558203 h 1539659"/>
                <a:gd name="connsiteX1128" fmla="*/ 1502639 w 1905893"/>
                <a:gd name="connsiteY1128" fmla="*/ 561708 h 1539659"/>
                <a:gd name="connsiteX1129" fmla="*/ 1506144 w 1905893"/>
                <a:gd name="connsiteY1129" fmla="*/ 570471 h 1539659"/>
                <a:gd name="connsiteX1130" fmla="*/ 1504391 w 1905893"/>
                <a:gd name="connsiteY1130" fmla="*/ 574853 h 1539659"/>
                <a:gd name="connsiteX1131" fmla="*/ 1504391 w 1905893"/>
                <a:gd name="connsiteY1131" fmla="*/ 579234 h 1539659"/>
                <a:gd name="connsiteX1132" fmla="*/ 1509649 w 1905893"/>
                <a:gd name="connsiteY1132" fmla="*/ 593255 h 1539659"/>
                <a:gd name="connsiteX1133" fmla="*/ 1507897 w 1905893"/>
                <a:gd name="connsiteY1133" fmla="*/ 595008 h 1539659"/>
                <a:gd name="connsiteX1134" fmla="*/ 1504391 w 1905893"/>
                <a:gd name="connsiteY1134" fmla="*/ 591502 h 1539659"/>
                <a:gd name="connsiteX1135" fmla="*/ 1502639 w 1905893"/>
                <a:gd name="connsiteY1135" fmla="*/ 591502 h 1539659"/>
                <a:gd name="connsiteX1136" fmla="*/ 1497381 w 1905893"/>
                <a:gd name="connsiteY1136" fmla="*/ 582739 h 1539659"/>
                <a:gd name="connsiteX1137" fmla="*/ 1493876 w 1905893"/>
                <a:gd name="connsiteY1137" fmla="*/ 568719 h 1539659"/>
                <a:gd name="connsiteX1138" fmla="*/ 1488618 w 1905893"/>
                <a:gd name="connsiteY1138" fmla="*/ 568719 h 1539659"/>
                <a:gd name="connsiteX1139" fmla="*/ 1493876 w 1905893"/>
                <a:gd name="connsiteY1139" fmla="*/ 582739 h 1539659"/>
                <a:gd name="connsiteX1140" fmla="*/ 1497381 w 1905893"/>
                <a:gd name="connsiteY1140" fmla="*/ 582739 h 1539659"/>
                <a:gd name="connsiteX1141" fmla="*/ 1493876 w 1905893"/>
                <a:gd name="connsiteY1141" fmla="*/ 591502 h 1539659"/>
                <a:gd name="connsiteX1142" fmla="*/ 1498257 w 1905893"/>
                <a:gd name="connsiteY1142" fmla="*/ 592379 h 1539659"/>
                <a:gd name="connsiteX1143" fmla="*/ 1502639 w 1905893"/>
                <a:gd name="connsiteY1143" fmla="*/ 591502 h 1539659"/>
                <a:gd name="connsiteX1144" fmla="*/ 1509649 w 1905893"/>
                <a:gd name="connsiteY1144" fmla="*/ 602018 h 1539659"/>
                <a:gd name="connsiteX1145" fmla="*/ 1513155 w 1905893"/>
                <a:gd name="connsiteY1145" fmla="*/ 609028 h 1539659"/>
                <a:gd name="connsiteX1146" fmla="*/ 1523670 w 1905893"/>
                <a:gd name="connsiteY1146" fmla="*/ 621297 h 1539659"/>
                <a:gd name="connsiteX1147" fmla="*/ 1537691 w 1905893"/>
                <a:gd name="connsiteY1147" fmla="*/ 630060 h 1539659"/>
                <a:gd name="connsiteX1148" fmla="*/ 1538567 w 1905893"/>
                <a:gd name="connsiteY1148" fmla="*/ 627431 h 1539659"/>
                <a:gd name="connsiteX1149" fmla="*/ 1535938 w 1905893"/>
                <a:gd name="connsiteY1149" fmla="*/ 626554 h 1539659"/>
                <a:gd name="connsiteX1150" fmla="*/ 1528928 w 1905893"/>
                <a:gd name="connsiteY1150" fmla="*/ 621297 h 1539659"/>
                <a:gd name="connsiteX1151" fmla="*/ 1539444 w 1905893"/>
                <a:gd name="connsiteY1151" fmla="*/ 626554 h 1539659"/>
                <a:gd name="connsiteX1152" fmla="*/ 1548207 w 1905893"/>
                <a:gd name="connsiteY1152" fmla="*/ 633565 h 1539659"/>
                <a:gd name="connsiteX1153" fmla="*/ 1546454 w 1905893"/>
                <a:gd name="connsiteY1153" fmla="*/ 626554 h 1539659"/>
                <a:gd name="connsiteX1154" fmla="*/ 1547330 w 1905893"/>
                <a:gd name="connsiteY1154" fmla="*/ 626554 h 1539659"/>
                <a:gd name="connsiteX1155" fmla="*/ 1548207 w 1905893"/>
                <a:gd name="connsiteY1155" fmla="*/ 626554 h 1539659"/>
                <a:gd name="connsiteX1156" fmla="*/ 1552588 w 1905893"/>
                <a:gd name="connsiteY1156" fmla="*/ 628307 h 1539659"/>
                <a:gd name="connsiteX1157" fmla="*/ 1556969 w 1905893"/>
                <a:gd name="connsiteY1157" fmla="*/ 628307 h 1539659"/>
                <a:gd name="connsiteX1158" fmla="*/ 1567485 w 1905893"/>
                <a:gd name="connsiteY1158" fmla="*/ 638823 h 1539659"/>
                <a:gd name="connsiteX1159" fmla="*/ 1571867 w 1905893"/>
                <a:gd name="connsiteY1159" fmla="*/ 643204 h 1539659"/>
                <a:gd name="connsiteX1160" fmla="*/ 1578001 w 1905893"/>
                <a:gd name="connsiteY1160" fmla="*/ 645833 h 1539659"/>
                <a:gd name="connsiteX1161" fmla="*/ 1581506 w 1905893"/>
                <a:gd name="connsiteY1161" fmla="*/ 651091 h 1539659"/>
                <a:gd name="connsiteX1162" fmla="*/ 1590269 w 1905893"/>
                <a:gd name="connsiteY1162" fmla="*/ 658978 h 1539659"/>
                <a:gd name="connsiteX1163" fmla="*/ 1599032 w 1905893"/>
                <a:gd name="connsiteY1163" fmla="*/ 665112 h 1539659"/>
                <a:gd name="connsiteX1164" fmla="*/ 1602537 w 1905893"/>
                <a:gd name="connsiteY1164" fmla="*/ 666864 h 1539659"/>
                <a:gd name="connsiteX1165" fmla="*/ 1613053 w 1905893"/>
                <a:gd name="connsiteY1165" fmla="*/ 672122 h 1539659"/>
                <a:gd name="connsiteX1166" fmla="*/ 1628826 w 1905893"/>
                <a:gd name="connsiteY1166" fmla="*/ 682638 h 1539659"/>
                <a:gd name="connsiteX1167" fmla="*/ 1642847 w 1905893"/>
                <a:gd name="connsiteY1167" fmla="*/ 684390 h 1539659"/>
                <a:gd name="connsiteX1168" fmla="*/ 1651610 w 1905893"/>
                <a:gd name="connsiteY1168" fmla="*/ 686143 h 1539659"/>
                <a:gd name="connsiteX1169" fmla="*/ 1655115 w 1905893"/>
                <a:gd name="connsiteY1169" fmla="*/ 689648 h 1539659"/>
                <a:gd name="connsiteX1170" fmla="*/ 1665631 w 1905893"/>
                <a:gd name="connsiteY1170" fmla="*/ 689648 h 1539659"/>
                <a:gd name="connsiteX1171" fmla="*/ 1667383 w 1905893"/>
                <a:gd name="connsiteY1171" fmla="*/ 694906 h 1539659"/>
                <a:gd name="connsiteX1172" fmla="*/ 1663878 w 1905893"/>
                <a:gd name="connsiteY1172" fmla="*/ 694906 h 1539659"/>
                <a:gd name="connsiteX1173" fmla="*/ 1663878 w 1905893"/>
                <a:gd name="connsiteY1173" fmla="*/ 698411 h 1539659"/>
                <a:gd name="connsiteX1174" fmla="*/ 1663878 w 1905893"/>
                <a:gd name="connsiteY1174" fmla="*/ 701916 h 1539659"/>
                <a:gd name="connsiteX1175" fmla="*/ 1656868 w 1905893"/>
                <a:gd name="connsiteY1175" fmla="*/ 698411 h 1539659"/>
                <a:gd name="connsiteX1176" fmla="*/ 1651610 w 1905893"/>
                <a:gd name="connsiteY1176" fmla="*/ 703669 h 1539659"/>
                <a:gd name="connsiteX1177" fmla="*/ 1660373 w 1905893"/>
                <a:gd name="connsiteY1177" fmla="*/ 708050 h 1539659"/>
                <a:gd name="connsiteX1178" fmla="*/ 1665631 w 1905893"/>
                <a:gd name="connsiteY1178" fmla="*/ 708927 h 1539659"/>
                <a:gd name="connsiteX1179" fmla="*/ 1683157 w 1905893"/>
                <a:gd name="connsiteY1179" fmla="*/ 710679 h 1539659"/>
                <a:gd name="connsiteX1180" fmla="*/ 1676146 w 1905893"/>
                <a:gd name="connsiteY1180" fmla="*/ 715937 h 1539659"/>
                <a:gd name="connsiteX1181" fmla="*/ 1691920 w 1905893"/>
                <a:gd name="connsiteY1181" fmla="*/ 731711 h 1539659"/>
                <a:gd name="connsiteX1182" fmla="*/ 1700683 w 1905893"/>
                <a:gd name="connsiteY1182" fmla="*/ 740473 h 1539659"/>
                <a:gd name="connsiteX1183" fmla="*/ 1702436 w 1905893"/>
                <a:gd name="connsiteY1183" fmla="*/ 747484 h 1539659"/>
                <a:gd name="connsiteX1184" fmla="*/ 1707693 w 1905893"/>
                <a:gd name="connsiteY1184" fmla="*/ 761505 h 1539659"/>
                <a:gd name="connsiteX1185" fmla="*/ 1707693 w 1905893"/>
                <a:gd name="connsiteY1185" fmla="*/ 777278 h 1539659"/>
                <a:gd name="connsiteX1186" fmla="*/ 1704188 w 1905893"/>
                <a:gd name="connsiteY1186" fmla="*/ 805320 h 1539659"/>
                <a:gd name="connsiteX1187" fmla="*/ 1698930 w 1905893"/>
                <a:gd name="connsiteY1187" fmla="*/ 808825 h 1539659"/>
                <a:gd name="connsiteX1188" fmla="*/ 1693672 w 1905893"/>
                <a:gd name="connsiteY1188" fmla="*/ 810577 h 1539659"/>
                <a:gd name="connsiteX1189" fmla="*/ 1693672 w 1905893"/>
                <a:gd name="connsiteY1189" fmla="*/ 814083 h 1539659"/>
                <a:gd name="connsiteX1190" fmla="*/ 1672641 w 1905893"/>
                <a:gd name="connsiteY1190" fmla="*/ 831609 h 1539659"/>
                <a:gd name="connsiteX1191" fmla="*/ 1665631 w 1905893"/>
                <a:gd name="connsiteY1191" fmla="*/ 833361 h 1539659"/>
                <a:gd name="connsiteX1192" fmla="*/ 1663878 w 1905893"/>
                <a:gd name="connsiteY1192" fmla="*/ 835114 h 1539659"/>
                <a:gd name="connsiteX1193" fmla="*/ 1663878 w 1905893"/>
                <a:gd name="connsiteY1193" fmla="*/ 842124 h 1539659"/>
                <a:gd name="connsiteX1194" fmla="*/ 1655115 w 1905893"/>
                <a:gd name="connsiteY1194" fmla="*/ 847382 h 1539659"/>
                <a:gd name="connsiteX1195" fmla="*/ 1648105 w 1905893"/>
                <a:gd name="connsiteY1195" fmla="*/ 845629 h 1539659"/>
                <a:gd name="connsiteX1196" fmla="*/ 1637589 w 1905893"/>
                <a:gd name="connsiteY1196" fmla="*/ 845629 h 1539659"/>
                <a:gd name="connsiteX1197" fmla="*/ 1633208 w 1905893"/>
                <a:gd name="connsiteY1197" fmla="*/ 846506 h 1539659"/>
                <a:gd name="connsiteX1198" fmla="*/ 1628826 w 1905893"/>
                <a:gd name="connsiteY1198" fmla="*/ 847382 h 1539659"/>
                <a:gd name="connsiteX1199" fmla="*/ 1621815 w 1905893"/>
                <a:gd name="connsiteY1199" fmla="*/ 849135 h 1539659"/>
                <a:gd name="connsiteX1200" fmla="*/ 1611300 w 1905893"/>
                <a:gd name="connsiteY1200" fmla="*/ 852640 h 1539659"/>
                <a:gd name="connsiteX1201" fmla="*/ 1604290 w 1905893"/>
                <a:gd name="connsiteY1201" fmla="*/ 853516 h 1539659"/>
                <a:gd name="connsiteX1202" fmla="*/ 1599032 w 1905893"/>
                <a:gd name="connsiteY1202" fmla="*/ 857898 h 1539659"/>
                <a:gd name="connsiteX1203" fmla="*/ 1574496 w 1905893"/>
                <a:gd name="connsiteY1203" fmla="*/ 857898 h 1539659"/>
                <a:gd name="connsiteX1204" fmla="*/ 1563980 w 1905893"/>
                <a:gd name="connsiteY1204" fmla="*/ 856145 h 1539659"/>
                <a:gd name="connsiteX1205" fmla="*/ 1560474 w 1905893"/>
                <a:gd name="connsiteY1205" fmla="*/ 854393 h 1539659"/>
                <a:gd name="connsiteX1206" fmla="*/ 1556969 w 1905893"/>
                <a:gd name="connsiteY1206" fmla="*/ 852640 h 1539659"/>
                <a:gd name="connsiteX1207" fmla="*/ 1551712 w 1905893"/>
                <a:gd name="connsiteY1207" fmla="*/ 853516 h 1539659"/>
                <a:gd name="connsiteX1208" fmla="*/ 1548207 w 1905893"/>
                <a:gd name="connsiteY1208" fmla="*/ 849135 h 1539659"/>
                <a:gd name="connsiteX1209" fmla="*/ 1537691 w 1905893"/>
                <a:gd name="connsiteY1209" fmla="*/ 847382 h 1539659"/>
                <a:gd name="connsiteX1210" fmla="*/ 1523670 w 1905893"/>
                <a:gd name="connsiteY1210" fmla="*/ 847382 h 1539659"/>
                <a:gd name="connsiteX1211" fmla="*/ 1509649 w 1905893"/>
                <a:gd name="connsiteY1211" fmla="*/ 849135 h 1539659"/>
                <a:gd name="connsiteX1212" fmla="*/ 1483361 w 1905893"/>
                <a:gd name="connsiteY1212" fmla="*/ 845629 h 1539659"/>
                <a:gd name="connsiteX1213" fmla="*/ 1432535 w 1905893"/>
                <a:gd name="connsiteY1213" fmla="*/ 849135 h 1539659"/>
                <a:gd name="connsiteX1214" fmla="*/ 1420267 w 1905893"/>
                <a:gd name="connsiteY1214" fmla="*/ 849135 h 1539659"/>
                <a:gd name="connsiteX1215" fmla="*/ 1390473 w 1905893"/>
                <a:gd name="connsiteY1215" fmla="*/ 853516 h 1539659"/>
                <a:gd name="connsiteX1216" fmla="*/ 1360679 w 1905893"/>
                <a:gd name="connsiteY1216" fmla="*/ 857898 h 1539659"/>
                <a:gd name="connsiteX1217" fmla="*/ 1355421 w 1905893"/>
                <a:gd name="connsiteY1217" fmla="*/ 858774 h 1539659"/>
                <a:gd name="connsiteX1218" fmla="*/ 1348410 w 1905893"/>
                <a:gd name="connsiteY1218" fmla="*/ 857898 h 1539659"/>
                <a:gd name="connsiteX1219" fmla="*/ 1350163 w 1905893"/>
                <a:gd name="connsiteY1219" fmla="*/ 853516 h 1539659"/>
                <a:gd name="connsiteX1220" fmla="*/ 1353668 w 1905893"/>
                <a:gd name="connsiteY1220" fmla="*/ 852640 h 1539659"/>
                <a:gd name="connsiteX1221" fmla="*/ 1343152 w 1905893"/>
                <a:gd name="connsiteY1221" fmla="*/ 852640 h 1539659"/>
                <a:gd name="connsiteX1222" fmla="*/ 1330884 w 1905893"/>
                <a:gd name="connsiteY1222" fmla="*/ 852640 h 1539659"/>
                <a:gd name="connsiteX1223" fmla="*/ 1329132 w 1905893"/>
                <a:gd name="connsiteY1223" fmla="*/ 861403 h 1539659"/>
                <a:gd name="connsiteX1224" fmla="*/ 1322998 w 1905893"/>
                <a:gd name="connsiteY1224" fmla="*/ 862279 h 1539659"/>
                <a:gd name="connsiteX1225" fmla="*/ 1316863 w 1905893"/>
                <a:gd name="connsiteY1225" fmla="*/ 861403 h 1539659"/>
                <a:gd name="connsiteX1226" fmla="*/ 1316863 w 1905893"/>
                <a:gd name="connsiteY1226" fmla="*/ 857898 h 1539659"/>
                <a:gd name="connsiteX1227" fmla="*/ 1281811 w 1905893"/>
                <a:gd name="connsiteY1227" fmla="*/ 863156 h 1539659"/>
                <a:gd name="connsiteX1228" fmla="*/ 1287069 w 1905893"/>
                <a:gd name="connsiteY1228" fmla="*/ 864908 h 1539659"/>
                <a:gd name="connsiteX1229" fmla="*/ 1273048 w 1905893"/>
                <a:gd name="connsiteY1229" fmla="*/ 868413 h 1539659"/>
                <a:gd name="connsiteX1230" fmla="*/ 1264286 w 1905893"/>
                <a:gd name="connsiteY1230" fmla="*/ 864908 h 1539659"/>
                <a:gd name="connsiteX1231" fmla="*/ 1253770 w 1905893"/>
                <a:gd name="connsiteY1231" fmla="*/ 864908 h 1539659"/>
                <a:gd name="connsiteX1232" fmla="*/ 1253770 w 1905893"/>
                <a:gd name="connsiteY1232" fmla="*/ 891197 h 1539659"/>
                <a:gd name="connsiteX1233" fmla="*/ 1258151 w 1905893"/>
                <a:gd name="connsiteY1233" fmla="*/ 895579 h 1539659"/>
                <a:gd name="connsiteX1234" fmla="*/ 1266038 w 1905893"/>
                <a:gd name="connsiteY1234" fmla="*/ 899960 h 1539659"/>
                <a:gd name="connsiteX1235" fmla="*/ 1267791 w 1905893"/>
                <a:gd name="connsiteY1235" fmla="*/ 891197 h 1539659"/>
                <a:gd name="connsiteX1236" fmla="*/ 1270419 w 1905893"/>
                <a:gd name="connsiteY1236" fmla="*/ 892073 h 1539659"/>
                <a:gd name="connsiteX1237" fmla="*/ 1273048 w 1905893"/>
                <a:gd name="connsiteY1237" fmla="*/ 892950 h 1539659"/>
                <a:gd name="connsiteX1238" fmla="*/ 1273048 w 1905893"/>
                <a:gd name="connsiteY1238" fmla="*/ 887692 h 1539659"/>
                <a:gd name="connsiteX1239" fmla="*/ 1280935 w 1905893"/>
                <a:gd name="connsiteY1239" fmla="*/ 888568 h 1539659"/>
                <a:gd name="connsiteX1240" fmla="*/ 1285316 w 1905893"/>
                <a:gd name="connsiteY1240" fmla="*/ 892950 h 1539659"/>
                <a:gd name="connsiteX1241" fmla="*/ 1287069 w 1905893"/>
                <a:gd name="connsiteY1241" fmla="*/ 887692 h 1539659"/>
                <a:gd name="connsiteX1242" fmla="*/ 1288822 w 1905893"/>
                <a:gd name="connsiteY1242" fmla="*/ 882434 h 1539659"/>
                <a:gd name="connsiteX1243" fmla="*/ 1291451 w 1905893"/>
                <a:gd name="connsiteY1243" fmla="*/ 882434 h 1539659"/>
                <a:gd name="connsiteX1244" fmla="*/ 1294080 w 1905893"/>
                <a:gd name="connsiteY1244" fmla="*/ 884187 h 1539659"/>
                <a:gd name="connsiteX1245" fmla="*/ 1300214 w 1905893"/>
                <a:gd name="connsiteY1245" fmla="*/ 885939 h 1539659"/>
                <a:gd name="connsiteX1246" fmla="*/ 1306348 w 1905893"/>
                <a:gd name="connsiteY1246" fmla="*/ 887692 h 1539659"/>
                <a:gd name="connsiteX1247" fmla="*/ 1313358 w 1905893"/>
                <a:gd name="connsiteY1247" fmla="*/ 885939 h 1539659"/>
                <a:gd name="connsiteX1248" fmla="*/ 1325627 w 1905893"/>
                <a:gd name="connsiteY1248" fmla="*/ 885939 h 1539659"/>
                <a:gd name="connsiteX1249" fmla="*/ 1330884 w 1905893"/>
                <a:gd name="connsiteY1249" fmla="*/ 896455 h 1539659"/>
                <a:gd name="connsiteX1250" fmla="*/ 1343152 w 1905893"/>
                <a:gd name="connsiteY1250" fmla="*/ 896455 h 1539659"/>
                <a:gd name="connsiteX1251" fmla="*/ 1346657 w 1905893"/>
                <a:gd name="connsiteY1251" fmla="*/ 901713 h 1539659"/>
                <a:gd name="connsiteX1252" fmla="*/ 1351915 w 1905893"/>
                <a:gd name="connsiteY1252" fmla="*/ 903465 h 1539659"/>
                <a:gd name="connsiteX1253" fmla="*/ 1363307 w 1905893"/>
                <a:gd name="connsiteY1253" fmla="*/ 911352 h 1539659"/>
                <a:gd name="connsiteX1254" fmla="*/ 1376452 w 1905893"/>
                <a:gd name="connsiteY1254" fmla="*/ 917486 h 1539659"/>
                <a:gd name="connsiteX1255" fmla="*/ 1393978 w 1905893"/>
                <a:gd name="connsiteY1255" fmla="*/ 926249 h 1539659"/>
                <a:gd name="connsiteX1256" fmla="*/ 1396607 w 1905893"/>
                <a:gd name="connsiteY1256" fmla="*/ 929754 h 1539659"/>
                <a:gd name="connsiteX1257" fmla="*/ 1402740 w 1905893"/>
                <a:gd name="connsiteY1257" fmla="*/ 935012 h 1539659"/>
                <a:gd name="connsiteX1258" fmla="*/ 1404493 w 1905893"/>
                <a:gd name="connsiteY1258" fmla="*/ 936765 h 1539659"/>
                <a:gd name="connsiteX1259" fmla="*/ 1407998 w 1905893"/>
                <a:gd name="connsiteY1259" fmla="*/ 938517 h 1539659"/>
                <a:gd name="connsiteX1260" fmla="*/ 1410627 w 1905893"/>
                <a:gd name="connsiteY1260" fmla="*/ 941146 h 1539659"/>
                <a:gd name="connsiteX1261" fmla="*/ 1415009 w 1905893"/>
                <a:gd name="connsiteY1261" fmla="*/ 942023 h 1539659"/>
                <a:gd name="connsiteX1262" fmla="*/ 1415009 w 1905893"/>
                <a:gd name="connsiteY1262" fmla="*/ 947280 h 1539659"/>
                <a:gd name="connsiteX1263" fmla="*/ 1411504 w 1905893"/>
                <a:gd name="connsiteY1263" fmla="*/ 945528 h 1539659"/>
                <a:gd name="connsiteX1264" fmla="*/ 1395730 w 1905893"/>
                <a:gd name="connsiteY1264" fmla="*/ 935888 h 1539659"/>
                <a:gd name="connsiteX1265" fmla="*/ 1381710 w 1905893"/>
                <a:gd name="connsiteY1265" fmla="*/ 926249 h 1539659"/>
                <a:gd name="connsiteX1266" fmla="*/ 1369441 w 1905893"/>
                <a:gd name="connsiteY1266" fmla="*/ 922744 h 1539659"/>
                <a:gd name="connsiteX1267" fmla="*/ 1362431 w 1905893"/>
                <a:gd name="connsiteY1267" fmla="*/ 920991 h 1539659"/>
                <a:gd name="connsiteX1268" fmla="*/ 1364184 w 1905893"/>
                <a:gd name="connsiteY1268" fmla="*/ 920991 h 1539659"/>
                <a:gd name="connsiteX1269" fmla="*/ 1364184 w 1905893"/>
                <a:gd name="connsiteY1269" fmla="*/ 917486 h 1539659"/>
                <a:gd name="connsiteX1270" fmla="*/ 1358926 w 1905893"/>
                <a:gd name="connsiteY1270" fmla="*/ 913981 h 1539659"/>
                <a:gd name="connsiteX1271" fmla="*/ 1348410 w 1905893"/>
                <a:gd name="connsiteY1271" fmla="*/ 912228 h 1539659"/>
                <a:gd name="connsiteX1272" fmla="*/ 1355421 w 1905893"/>
                <a:gd name="connsiteY1272" fmla="*/ 917486 h 1539659"/>
                <a:gd name="connsiteX1273" fmla="*/ 1358926 w 1905893"/>
                <a:gd name="connsiteY1273" fmla="*/ 920991 h 1539659"/>
                <a:gd name="connsiteX1274" fmla="*/ 1360679 w 1905893"/>
                <a:gd name="connsiteY1274" fmla="*/ 920991 h 1539659"/>
                <a:gd name="connsiteX1275" fmla="*/ 1358926 w 1905893"/>
                <a:gd name="connsiteY1275" fmla="*/ 922744 h 1539659"/>
                <a:gd name="connsiteX1276" fmla="*/ 1357173 w 1905893"/>
                <a:gd name="connsiteY1276" fmla="*/ 922744 h 1539659"/>
                <a:gd name="connsiteX1277" fmla="*/ 1330884 w 1905893"/>
                <a:gd name="connsiteY1277" fmla="*/ 913981 h 1539659"/>
                <a:gd name="connsiteX1278" fmla="*/ 1334389 w 1905893"/>
                <a:gd name="connsiteY1278" fmla="*/ 915734 h 1539659"/>
                <a:gd name="connsiteX1279" fmla="*/ 1381710 w 1905893"/>
                <a:gd name="connsiteY1279" fmla="*/ 942023 h 1539659"/>
                <a:gd name="connsiteX1280" fmla="*/ 1390473 w 1905893"/>
                <a:gd name="connsiteY1280" fmla="*/ 945528 h 1539659"/>
                <a:gd name="connsiteX1281" fmla="*/ 1399235 w 1905893"/>
                <a:gd name="connsiteY1281" fmla="*/ 949033 h 1539659"/>
                <a:gd name="connsiteX1282" fmla="*/ 1406246 w 1905893"/>
                <a:gd name="connsiteY1282" fmla="*/ 954291 h 1539659"/>
                <a:gd name="connsiteX1283" fmla="*/ 1413256 w 1905893"/>
                <a:gd name="connsiteY1283" fmla="*/ 957796 h 1539659"/>
                <a:gd name="connsiteX1284" fmla="*/ 1418514 w 1905893"/>
                <a:gd name="connsiteY1284" fmla="*/ 958672 h 1539659"/>
                <a:gd name="connsiteX1285" fmla="*/ 1423772 w 1905893"/>
                <a:gd name="connsiteY1285" fmla="*/ 959548 h 1539659"/>
                <a:gd name="connsiteX1286" fmla="*/ 1429906 w 1905893"/>
                <a:gd name="connsiteY1286" fmla="*/ 964806 h 1539659"/>
                <a:gd name="connsiteX1287" fmla="*/ 1432535 w 1905893"/>
                <a:gd name="connsiteY1287" fmla="*/ 968311 h 1539659"/>
                <a:gd name="connsiteX1288" fmla="*/ 1446556 w 1905893"/>
                <a:gd name="connsiteY1288" fmla="*/ 975322 h 1539659"/>
                <a:gd name="connsiteX1289" fmla="*/ 1455319 w 1905893"/>
                <a:gd name="connsiteY1289" fmla="*/ 980580 h 1539659"/>
                <a:gd name="connsiteX1290" fmla="*/ 1469681 w 1905893"/>
                <a:gd name="connsiteY1290" fmla="*/ 989813 h 1539659"/>
                <a:gd name="connsiteX1291" fmla="*/ 1471092 w 1905893"/>
                <a:gd name="connsiteY1291" fmla="*/ 989343 h 1539659"/>
                <a:gd name="connsiteX1292" fmla="*/ 1471092 w 1905893"/>
                <a:gd name="connsiteY1292" fmla="*/ 990720 h 1539659"/>
                <a:gd name="connsiteX1293" fmla="*/ 1479855 w 1905893"/>
                <a:gd name="connsiteY1293" fmla="*/ 996353 h 1539659"/>
                <a:gd name="connsiteX1294" fmla="*/ 1484362 w 1905893"/>
                <a:gd name="connsiteY1294" fmla="*/ 1003113 h 1539659"/>
                <a:gd name="connsiteX1295" fmla="*/ 1485113 w 1905893"/>
                <a:gd name="connsiteY1295" fmla="*/ 1002925 h 1539659"/>
                <a:gd name="connsiteX1296" fmla="*/ 1486866 w 1905893"/>
                <a:gd name="connsiteY1296" fmla="*/ 1005116 h 1539659"/>
                <a:gd name="connsiteX1297" fmla="*/ 1493876 w 1905893"/>
                <a:gd name="connsiteY1297" fmla="*/ 1010374 h 1539659"/>
                <a:gd name="connsiteX1298" fmla="*/ 1500886 w 1905893"/>
                <a:gd name="connsiteY1298" fmla="*/ 1017384 h 1539659"/>
                <a:gd name="connsiteX1299" fmla="*/ 1542059 w 1905893"/>
                <a:gd name="connsiteY1299" fmla="*/ 1043585 h 1539659"/>
                <a:gd name="connsiteX1300" fmla="*/ 1547330 w 1905893"/>
                <a:gd name="connsiteY1300" fmla="*/ 1045426 h 1539659"/>
                <a:gd name="connsiteX1301" fmla="*/ 1560474 w 1905893"/>
                <a:gd name="connsiteY1301" fmla="*/ 1054189 h 1539659"/>
                <a:gd name="connsiteX1302" fmla="*/ 1570990 w 1905893"/>
                <a:gd name="connsiteY1302" fmla="*/ 1057694 h 1539659"/>
                <a:gd name="connsiteX1303" fmla="*/ 1583259 w 1905893"/>
                <a:gd name="connsiteY1303" fmla="*/ 1062952 h 1539659"/>
                <a:gd name="connsiteX1304" fmla="*/ 1581506 w 1905893"/>
                <a:gd name="connsiteY1304" fmla="*/ 1064704 h 1539659"/>
                <a:gd name="connsiteX1305" fmla="*/ 1579754 w 1905893"/>
                <a:gd name="connsiteY1305" fmla="*/ 1066457 h 1539659"/>
                <a:gd name="connsiteX1306" fmla="*/ 1578001 w 1905893"/>
                <a:gd name="connsiteY1306" fmla="*/ 1066457 h 1539659"/>
                <a:gd name="connsiteX1307" fmla="*/ 1616558 w 1905893"/>
                <a:gd name="connsiteY1307" fmla="*/ 1090994 h 1539659"/>
                <a:gd name="connsiteX1308" fmla="*/ 1633208 w 1905893"/>
                <a:gd name="connsiteY1308" fmla="*/ 1098004 h 1539659"/>
                <a:gd name="connsiteX1309" fmla="*/ 1644600 w 1905893"/>
                <a:gd name="connsiteY1309" fmla="*/ 1105014 h 1539659"/>
                <a:gd name="connsiteX1310" fmla="*/ 1674394 w 1905893"/>
                <a:gd name="connsiteY1310" fmla="*/ 1117282 h 1539659"/>
                <a:gd name="connsiteX1311" fmla="*/ 1707693 w 1905893"/>
                <a:gd name="connsiteY1311" fmla="*/ 1133056 h 1539659"/>
                <a:gd name="connsiteX1312" fmla="*/ 1752664 w 1905893"/>
                <a:gd name="connsiteY1312" fmla="*/ 1147563 h 1539659"/>
                <a:gd name="connsiteX1313" fmla="*/ 1886852 w 1905893"/>
                <a:gd name="connsiteY1313" fmla="*/ 1287223 h 1539659"/>
                <a:gd name="connsiteX1314" fmla="*/ 1893995 w 1905893"/>
                <a:gd name="connsiteY1314" fmla="*/ 1434862 h 1539659"/>
                <a:gd name="connsiteX1315" fmla="*/ 1752664 w 1905893"/>
                <a:gd name="connsiteY1315" fmla="*/ 1420824 h 1539659"/>
                <a:gd name="connsiteX1316" fmla="*/ 1749755 w 1905893"/>
                <a:gd name="connsiteY1316" fmla="*/ 1420482 h 1539659"/>
                <a:gd name="connsiteX1317" fmla="*/ 1735735 w 1905893"/>
                <a:gd name="connsiteY1317" fmla="*/ 1422235 h 1539659"/>
                <a:gd name="connsiteX1318" fmla="*/ 1732230 w 1905893"/>
                <a:gd name="connsiteY1318" fmla="*/ 1423111 h 1539659"/>
                <a:gd name="connsiteX1319" fmla="*/ 1728724 w 1905893"/>
                <a:gd name="connsiteY1319" fmla="*/ 1420482 h 1539659"/>
                <a:gd name="connsiteX1320" fmla="*/ 1721714 w 1905893"/>
                <a:gd name="connsiteY1320" fmla="*/ 1419606 h 1539659"/>
                <a:gd name="connsiteX1321" fmla="*/ 1716456 w 1905893"/>
                <a:gd name="connsiteY1321" fmla="*/ 1422235 h 1539659"/>
                <a:gd name="connsiteX1322" fmla="*/ 1704188 w 1905893"/>
                <a:gd name="connsiteY1322" fmla="*/ 1423987 h 1539659"/>
                <a:gd name="connsiteX1323" fmla="*/ 1697178 w 1905893"/>
                <a:gd name="connsiteY1323" fmla="*/ 1423111 h 1539659"/>
                <a:gd name="connsiteX1324" fmla="*/ 1688414 w 1905893"/>
                <a:gd name="connsiteY1324" fmla="*/ 1423987 h 1539659"/>
                <a:gd name="connsiteX1325" fmla="*/ 1660373 w 1905893"/>
                <a:gd name="connsiteY1325" fmla="*/ 1418730 h 1539659"/>
                <a:gd name="connsiteX1326" fmla="*/ 1635837 w 1905893"/>
                <a:gd name="connsiteY1326" fmla="*/ 1401204 h 1539659"/>
                <a:gd name="connsiteX1327" fmla="*/ 1630579 w 1905893"/>
                <a:gd name="connsiteY1327" fmla="*/ 1399451 h 1539659"/>
                <a:gd name="connsiteX1328" fmla="*/ 1623568 w 1905893"/>
                <a:gd name="connsiteY1328" fmla="*/ 1394193 h 1539659"/>
                <a:gd name="connsiteX1329" fmla="*/ 1609548 w 1905893"/>
                <a:gd name="connsiteY1329" fmla="*/ 1388936 h 1539659"/>
                <a:gd name="connsiteX1330" fmla="*/ 1604290 w 1905893"/>
                <a:gd name="connsiteY1330" fmla="*/ 1385430 h 1539659"/>
                <a:gd name="connsiteX1331" fmla="*/ 1600785 w 1905893"/>
                <a:gd name="connsiteY1331" fmla="*/ 1379296 h 1539659"/>
                <a:gd name="connsiteX1332" fmla="*/ 1597279 w 1905893"/>
                <a:gd name="connsiteY1332" fmla="*/ 1376667 h 1539659"/>
                <a:gd name="connsiteX1333" fmla="*/ 1586764 w 1905893"/>
                <a:gd name="connsiteY1333" fmla="*/ 1376667 h 1539659"/>
                <a:gd name="connsiteX1334" fmla="*/ 1586764 w 1905893"/>
                <a:gd name="connsiteY1334" fmla="*/ 1374038 h 1539659"/>
                <a:gd name="connsiteX1335" fmla="*/ 1586764 w 1905893"/>
                <a:gd name="connsiteY1335" fmla="*/ 1373162 h 1539659"/>
                <a:gd name="connsiteX1336" fmla="*/ 1578001 w 1905893"/>
                <a:gd name="connsiteY1336" fmla="*/ 1369657 h 1539659"/>
                <a:gd name="connsiteX1337" fmla="*/ 1570990 w 1905893"/>
                <a:gd name="connsiteY1337" fmla="*/ 1366152 h 1539659"/>
                <a:gd name="connsiteX1338" fmla="*/ 1563980 w 1905893"/>
                <a:gd name="connsiteY1338" fmla="*/ 1357389 h 1539659"/>
                <a:gd name="connsiteX1339" fmla="*/ 1562227 w 1905893"/>
                <a:gd name="connsiteY1339" fmla="*/ 1352131 h 1539659"/>
                <a:gd name="connsiteX1340" fmla="*/ 1555217 w 1905893"/>
                <a:gd name="connsiteY1340" fmla="*/ 1348626 h 1539659"/>
                <a:gd name="connsiteX1341" fmla="*/ 1548207 w 1905893"/>
                <a:gd name="connsiteY1341" fmla="*/ 1343368 h 1539659"/>
                <a:gd name="connsiteX1342" fmla="*/ 1544702 w 1905893"/>
                <a:gd name="connsiteY1342" fmla="*/ 1331100 h 1539659"/>
                <a:gd name="connsiteX1343" fmla="*/ 1500886 w 1905893"/>
                <a:gd name="connsiteY1343" fmla="*/ 1294295 h 1539659"/>
                <a:gd name="connsiteX1344" fmla="*/ 1482394 w 1905893"/>
                <a:gd name="connsiteY1344" fmla="*/ 1269078 h 1539659"/>
                <a:gd name="connsiteX1345" fmla="*/ 1478105 w 1905893"/>
                <a:gd name="connsiteY1345" fmla="*/ 1264504 h 1539659"/>
                <a:gd name="connsiteX1346" fmla="*/ 1478102 w 1905893"/>
                <a:gd name="connsiteY1346" fmla="*/ 1264501 h 1539659"/>
                <a:gd name="connsiteX1347" fmla="*/ 1474597 w 1905893"/>
                <a:gd name="connsiteY1347" fmla="*/ 1262748 h 1539659"/>
                <a:gd name="connsiteX1348" fmla="*/ 1471092 w 1905893"/>
                <a:gd name="connsiteY1348" fmla="*/ 1255738 h 1539659"/>
                <a:gd name="connsiteX1349" fmla="*/ 1462329 w 1905893"/>
                <a:gd name="connsiteY1349" fmla="*/ 1250480 h 1539659"/>
                <a:gd name="connsiteX1350" fmla="*/ 1450061 w 1905893"/>
                <a:gd name="connsiteY1350" fmla="*/ 1234707 h 1539659"/>
                <a:gd name="connsiteX1351" fmla="*/ 1432535 w 1905893"/>
                <a:gd name="connsiteY1351" fmla="*/ 1215428 h 1539659"/>
                <a:gd name="connsiteX1352" fmla="*/ 1409751 w 1905893"/>
                <a:gd name="connsiteY1352" fmla="*/ 1189139 h 1539659"/>
                <a:gd name="connsiteX1353" fmla="*/ 1407998 w 1905893"/>
                <a:gd name="connsiteY1353" fmla="*/ 1185634 h 1539659"/>
                <a:gd name="connsiteX1354" fmla="*/ 1402740 w 1905893"/>
                <a:gd name="connsiteY1354" fmla="*/ 1183005 h 1539659"/>
                <a:gd name="connsiteX1355" fmla="*/ 1399235 w 1905893"/>
                <a:gd name="connsiteY1355" fmla="*/ 1180376 h 1539659"/>
                <a:gd name="connsiteX1356" fmla="*/ 1394854 w 1905893"/>
                <a:gd name="connsiteY1356" fmla="*/ 1174242 h 1539659"/>
                <a:gd name="connsiteX1357" fmla="*/ 1386968 w 1905893"/>
                <a:gd name="connsiteY1357" fmla="*/ 1166355 h 1539659"/>
                <a:gd name="connsiteX1358" fmla="*/ 1355421 w 1905893"/>
                <a:gd name="connsiteY1358" fmla="*/ 1133056 h 1539659"/>
                <a:gd name="connsiteX1359" fmla="*/ 1339647 w 1905893"/>
                <a:gd name="connsiteY1359" fmla="*/ 1106767 h 1539659"/>
                <a:gd name="connsiteX1360" fmla="*/ 1320369 w 1905893"/>
                <a:gd name="connsiteY1360" fmla="*/ 1078725 h 1539659"/>
                <a:gd name="connsiteX1361" fmla="*/ 1318616 w 1905893"/>
                <a:gd name="connsiteY1361" fmla="*/ 1073467 h 1539659"/>
                <a:gd name="connsiteX1362" fmla="*/ 1311605 w 1905893"/>
                <a:gd name="connsiteY1362" fmla="*/ 1063828 h 1539659"/>
                <a:gd name="connsiteX1363" fmla="*/ 1302843 w 1905893"/>
                <a:gd name="connsiteY1363" fmla="*/ 1057694 h 1539659"/>
                <a:gd name="connsiteX1364" fmla="*/ 1288822 w 1905893"/>
                <a:gd name="connsiteY1364" fmla="*/ 1033158 h 1539659"/>
                <a:gd name="connsiteX1365" fmla="*/ 1274801 w 1905893"/>
                <a:gd name="connsiteY1365" fmla="*/ 1017384 h 1539659"/>
                <a:gd name="connsiteX1366" fmla="*/ 1267791 w 1905893"/>
                <a:gd name="connsiteY1366" fmla="*/ 1008621 h 1539659"/>
                <a:gd name="connsiteX1367" fmla="*/ 1269543 w 1905893"/>
                <a:gd name="connsiteY1367" fmla="*/ 1006869 h 1539659"/>
                <a:gd name="connsiteX1368" fmla="*/ 1267791 w 1905893"/>
                <a:gd name="connsiteY1368" fmla="*/ 1006869 h 1539659"/>
                <a:gd name="connsiteX1369" fmla="*/ 1267791 w 1905893"/>
                <a:gd name="connsiteY1369" fmla="*/ 1008621 h 1539659"/>
                <a:gd name="connsiteX1370" fmla="*/ 1264286 w 1905893"/>
                <a:gd name="connsiteY1370" fmla="*/ 996353 h 1539659"/>
                <a:gd name="connsiteX1371" fmla="*/ 1266038 w 1905893"/>
                <a:gd name="connsiteY1371" fmla="*/ 999858 h 1539659"/>
                <a:gd name="connsiteX1372" fmla="*/ 1266038 w 1905893"/>
                <a:gd name="connsiteY1372" fmla="*/ 994600 h 1539659"/>
                <a:gd name="connsiteX1373" fmla="*/ 1248512 w 1905893"/>
                <a:gd name="connsiteY1373" fmla="*/ 975322 h 1539659"/>
                <a:gd name="connsiteX1374" fmla="*/ 1250264 w 1905893"/>
                <a:gd name="connsiteY1374" fmla="*/ 981456 h 1539659"/>
                <a:gd name="connsiteX1375" fmla="*/ 1252017 w 1905893"/>
                <a:gd name="connsiteY1375" fmla="*/ 985837 h 1539659"/>
                <a:gd name="connsiteX1376" fmla="*/ 1255522 w 1905893"/>
                <a:gd name="connsiteY1376" fmla="*/ 987590 h 1539659"/>
                <a:gd name="connsiteX1377" fmla="*/ 1252017 w 1905893"/>
                <a:gd name="connsiteY1377" fmla="*/ 992848 h 1539659"/>
                <a:gd name="connsiteX1378" fmla="*/ 1248512 w 1905893"/>
                <a:gd name="connsiteY1378" fmla="*/ 990219 h 1539659"/>
                <a:gd name="connsiteX1379" fmla="*/ 1243254 w 1905893"/>
                <a:gd name="connsiteY1379" fmla="*/ 987590 h 1539659"/>
                <a:gd name="connsiteX1380" fmla="*/ 1243254 w 1905893"/>
                <a:gd name="connsiteY1380" fmla="*/ 992848 h 1539659"/>
                <a:gd name="connsiteX1381" fmla="*/ 1244130 w 1905893"/>
                <a:gd name="connsiteY1381" fmla="*/ 996353 h 1539659"/>
                <a:gd name="connsiteX1382" fmla="*/ 1243254 w 1905893"/>
                <a:gd name="connsiteY1382" fmla="*/ 1003363 h 1539659"/>
                <a:gd name="connsiteX1383" fmla="*/ 1242378 w 1905893"/>
                <a:gd name="connsiteY1383" fmla="*/ 1008621 h 1539659"/>
                <a:gd name="connsiteX1384" fmla="*/ 1243254 w 1905893"/>
                <a:gd name="connsiteY1384" fmla="*/ 1017384 h 1539659"/>
                <a:gd name="connsiteX1385" fmla="*/ 1239749 w 1905893"/>
                <a:gd name="connsiteY1385" fmla="*/ 1043673 h 1539659"/>
                <a:gd name="connsiteX1386" fmla="*/ 1239749 w 1905893"/>
                <a:gd name="connsiteY1386" fmla="*/ 1047178 h 1539659"/>
                <a:gd name="connsiteX1387" fmla="*/ 1241501 w 1905893"/>
                <a:gd name="connsiteY1387" fmla="*/ 1082231 h 1539659"/>
                <a:gd name="connsiteX1388" fmla="*/ 1245007 w 1905893"/>
                <a:gd name="connsiteY1388" fmla="*/ 1112025 h 1539659"/>
                <a:gd name="connsiteX1389" fmla="*/ 1246759 w 1905893"/>
                <a:gd name="connsiteY1389" fmla="*/ 1145324 h 1539659"/>
                <a:gd name="connsiteX1390" fmla="*/ 1248512 w 1905893"/>
                <a:gd name="connsiteY1390" fmla="*/ 1152334 h 1539659"/>
                <a:gd name="connsiteX1391" fmla="*/ 1250264 w 1905893"/>
                <a:gd name="connsiteY1391" fmla="*/ 1133056 h 1539659"/>
                <a:gd name="connsiteX1392" fmla="*/ 1252017 w 1905893"/>
                <a:gd name="connsiteY1392" fmla="*/ 1145324 h 1539659"/>
                <a:gd name="connsiteX1393" fmla="*/ 1253770 w 1905893"/>
                <a:gd name="connsiteY1393" fmla="*/ 1161097 h 1539659"/>
                <a:gd name="connsiteX1394" fmla="*/ 1251141 w 1905893"/>
                <a:gd name="connsiteY1394" fmla="*/ 1161097 h 1539659"/>
                <a:gd name="connsiteX1395" fmla="*/ 1250264 w 1905893"/>
                <a:gd name="connsiteY1395" fmla="*/ 1162850 h 1539659"/>
                <a:gd name="connsiteX1396" fmla="*/ 1252017 w 1905893"/>
                <a:gd name="connsiteY1396" fmla="*/ 1199655 h 1539659"/>
                <a:gd name="connsiteX1397" fmla="*/ 1253770 w 1905893"/>
                <a:gd name="connsiteY1397" fmla="*/ 1204912 h 1539659"/>
                <a:gd name="connsiteX1398" fmla="*/ 1253770 w 1905893"/>
                <a:gd name="connsiteY1398" fmla="*/ 1217181 h 1539659"/>
                <a:gd name="connsiteX1399" fmla="*/ 1252893 w 1905893"/>
                <a:gd name="connsiteY1399" fmla="*/ 1220686 h 1539659"/>
                <a:gd name="connsiteX1400" fmla="*/ 1253770 w 1905893"/>
                <a:gd name="connsiteY1400" fmla="*/ 1224191 h 1539659"/>
                <a:gd name="connsiteX1401" fmla="*/ 1253770 w 1905893"/>
                <a:gd name="connsiteY1401" fmla="*/ 1234707 h 1539659"/>
                <a:gd name="connsiteX1402" fmla="*/ 1255522 w 1905893"/>
                <a:gd name="connsiteY1402" fmla="*/ 1227696 h 1539659"/>
                <a:gd name="connsiteX1403" fmla="*/ 1257275 w 1905893"/>
                <a:gd name="connsiteY1403" fmla="*/ 1232954 h 1539659"/>
                <a:gd name="connsiteX1404" fmla="*/ 1260780 w 1905893"/>
                <a:gd name="connsiteY1404" fmla="*/ 1262748 h 1539659"/>
                <a:gd name="connsiteX1405" fmla="*/ 1262533 w 1905893"/>
                <a:gd name="connsiteY1405" fmla="*/ 1268006 h 1539659"/>
                <a:gd name="connsiteX1406" fmla="*/ 1267791 w 1905893"/>
                <a:gd name="connsiteY1406" fmla="*/ 1275016 h 1539659"/>
                <a:gd name="connsiteX1407" fmla="*/ 1269543 w 1905893"/>
                <a:gd name="connsiteY1407" fmla="*/ 1278522 h 1539659"/>
                <a:gd name="connsiteX1408" fmla="*/ 1277430 w 1905893"/>
                <a:gd name="connsiteY1408" fmla="*/ 1292542 h 1539659"/>
                <a:gd name="connsiteX1409" fmla="*/ 1285316 w 1905893"/>
                <a:gd name="connsiteY1409" fmla="*/ 1308316 h 1539659"/>
                <a:gd name="connsiteX1410" fmla="*/ 1301090 w 1905893"/>
                <a:gd name="connsiteY1410" fmla="*/ 1334605 h 1539659"/>
                <a:gd name="connsiteX1411" fmla="*/ 1306348 w 1905893"/>
                <a:gd name="connsiteY1411" fmla="*/ 1346873 h 1539659"/>
                <a:gd name="connsiteX1412" fmla="*/ 1315111 w 1905893"/>
                <a:gd name="connsiteY1412" fmla="*/ 1352131 h 1539659"/>
                <a:gd name="connsiteX1413" fmla="*/ 1322121 w 1905893"/>
                <a:gd name="connsiteY1413" fmla="*/ 1359141 h 1539659"/>
                <a:gd name="connsiteX1414" fmla="*/ 1325627 w 1905893"/>
                <a:gd name="connsiteY1414" fmla="*/ 1374915 h 1539659"/>
                <a:gd name="connsiteX1415" fmla="*/ 1326503 w 1905893"/>
                <a:gd name="connsiteY1415" fmla="*/ 1375791 h 1539659"/>
                <a:gd name="connsiteX1416" fmla="*/ 1327379 w 1905893"/>
                <a:gd name="connsiteY1416" fmla="*/ 1376667 h 1539659"/>
                <a:gd name="connsiteX1417" fmla="*/ 1330884 w 1905893"/>
                <a:gd name="connsiteY1417" fmla="*/ 1374915 h 1539659"/>
                <a:gd name="connsiteX1418" fmla="*/ 1330884 w 1905893"/>
                <a:gd name="connsiteY1418" fmla="*/ 1376667 h 1539659"/>
                <a:gd name="connsiteX1419" fmla="*/ 1330884 w 1905893"/>
                <a:gd name="connsiteY1419" fmla="*/ 1378420 h 1539659"/>
                <a:gd name="connsiteX1420" fmla="*/ 1330884 w 1905893"/>
                <a:gd name="connsiteY1420" fmla="*/ 1381925 h 1539659"/>
                <a:gd name="connsiteX1421" fmla="*/ 1344905 w 1905893"/>
                <a:gd name="connsiteY1421" fmla="*/ 1394193 h 1539659"/>
                <a:gd name="connsiteX1422" fmla="*/ 1344028 w 1905893"/>
                <a:gd name="connsiteY1422" fmla="*/ 1399451 h 1539659"/>
                <a:gd name="connsiteX1423" fmla="*/ 1344905 w 1905893"/>
                <a:gd name="connsiteY1423" fmla="*/ 1402956 h 1539659"/>
                <a:gd name="connsiteX1424" fmla="*/ 1353668 w 1905893"/>
                <a:gd name="connsiteY1424" fmla="*/ 1416977 h 1539659"/>
                <a:gd name="connsiteX1425" fmla="*/ 1350163 w 1905893"/>
                <a:gd name="connsiteY1425" fmla="*/ 1429245 h 1539659"/>
                <a:gd name="connsiteX1426" fmla="*/ 1349286 w 1905893"/>
                <a:gd name="connsiteY1426" fmla="*/ 1436256 h 1539659"/>
                <a:gd name="connsiteX1427" fmla="*/ 1350163 w 1905893"/>
                <a:gd name="connsiteY1427" fmla="*/ 1443266 h 1539659"/>
                <a:gd name="connsiteX1428" fmla="*/ 1355421 w 1905893"/>
                <a:gd name="connsiteY1428" fmla="*/ 1452029 h 1539659"/>
                <a:gd name="connsiteX1429" fmla="*/ 1354544 w 1905893"/>
                <a:gd name="connsiteY1429" fmla="*/ 1458163 h 1539659"/>
                <a:gd name="connsiteX1430" fmla="*/ 1351915 w 1905893"/>
                <a:gd name="connsiteY1430" fmla="*/ 1464297 h 1539659"/>
                <a:gd name="connsiteX1431" fmla="*/ 1350163 w 1905893"/>
                <a:gd name="connsiteY1431" fmla="*/ 1469555 h 1539659"/>
                <a:gd name="connsiteX1432" fmla="*/ 1344905 w 1905893"/>
                <a:gd name="connsiteY1432" fmla="*/ 1476565 h 1539659"/>
                <a:gd name="connsiteX1433" fmla="*/ 1327379 w 1905893"/>
                <a:gd name="connsiteY1433" fmla="*/ 1478318 h 1539659"/>
                <a:gd name="connsiteX1434" fmla="*/ 1322121 w 1905893"/>
                <a:gd name="connsiteY1434" fmla="*/ 1478318 h 1539659"/>
                <a:gd name="connsiteX1435" fmla="*/ 1316863 w 1905893"/>
                <a:gd name="connsiteY1435" fmla="*/ 1480071 h 1539659"/>
                <a:gd name="connsiteX1436" fmla="*/ 1311605 w 1905893"/>
                <a:gd name="connsiteY1436" fmla="*/ 1476565 h 1539659"/>
                <a:gd name="connsiteX1437" fmla="*/ 1304595 w 1905893"/>
                <a:gd name="connsiteY1437" fmla="*/ 1473060 h 1539659"/>
                <a:gd name="connsiteX1438" fmla="*/ 1304595 w 1905893"/>
                <a:gd name="connsiteY1438" fmla="*/ 1478318 h 1539659"/>
                <a:gd name="connsiteX1439" fmla="*/ 1316863 w 1905893"/>
                <a:gd name="connsiteY1439" fmla="*/ 1504607 h 1539659"/>
                <a:gd name="connsiteX1440" fmla="*/ 1325627 w 1905893"/>
                <a:gd name="connsiteY1440" fmla="*/ 1515123 h 1539659"/>
                <a:gd name="connsiteX1441" fmla="*/ 1317740 w 1905893"/>
                <a:gd name="connsiteY1441" fmla="*/ 1510741 h 1539659"/>
                <a:gd name="connsiteX1442" fmla="*/ 1306348 w 1905893"/>
                <a:gd name="connsiteY1442" fmla="*/ 1508112 h 1539659"/>
                <a:gd name="connsiteX1443" fmla="*/ 1303719 w 1905893"/>
                <a:gd name="connsiteY1443" fmla="*/ 1503731 h 1539659"/>
                <a:gd name="connsiteX1444" fmla="*/ 1297585 w 1905893"/>
                <a:gd name="connsiteY1444" fmla="*/ 1501102 h 1539659"/>
                <a:gd name="connsiteX1445" fmla="*/ 1295832 w 1905893"/>
                <a:gd name="connsiteY1445" fmla="*/ 1504607 h 1539659"/>
                <a:gd name="connsiteX1446" fmla="*/ 1298461 w 1905893"/>
                <a:gd name="connsiteY1446" fmla="*/ 1508112 h 1539659"/>
                <a:gd name="connsiteX1447" fmla="*/ 1304595 w 1905893"/>
                <a:gd name="connsiteY1447" fmla="*/ 1516875 h 1539659"/>
                <a:gd name="connsiteX1448" fmla="*/ 1301090 w 1905893"/>
                <a:gd name="connsiteY1448" fmla="*/ 1518628 h 1539659"/>
                <a:gd name="connsiteX1449" fmla="*/ 1297585 w 1905893"/>
                <a:gd name="connsiteY1449" fmla="*/ 1514246 h 1539659"/>
                <a:gd name="connsiteX1450" fmla="*/ 1292327 w 1905893"/>
                <a:gd name="connsiteY1450" fmla="*/ 1511617 h 1539659"/>
                <a:gd name="connsiteX1451" fmla="*/ 1292327 w 1905893"/>
                <a:gd name="connsiteY1451" fmla="*/ 1508989 h 1539659"/>
                <a:gd name="connsiteX1452" fmla="*/ 1290574 w 1905893"/>
                <a:gd name="connsiteY1452" fmla="*/ 1508112 h 1539659"/>
                <a:gd name="connsiteX1453" fmla="*/ 1292327 w 1905893"/>
                <a:gd name="connsiteY1453" fmla="*/ 1511617 h 1539659"/>
                <a:gd name="connsiteX1454" fmla="*/ 1294956 w 1905893"/>
                <a:gd name="connsiteY1454" fmla="*/ 1517752 h 1539659"/>
                <a:gd name="connsiteX1455" fmla="*/ 1299337 w 1905893"/>
                <a:gd name="connsiteY1455" fmla="*/ 1522133 h 1539659"/>
                <a:gd name="connsiteX1456" fmla="*/ 1304595 w 1905893"/>
                <a:gd name="connsiteY1456" fmla="*/ 1522133 h 1539659"/>
                <a:gd name="connsiteX1457" fmla="*/ 1311605 w 1905893"/>
                <a:gd name="connsiteY1457" fmla="*/ 1532649 h 1539659"/>
                <a:gd name="connsiteX1458" fmla="*/ 1308100 w 1905893"/>
                <a:gd name="connsiteY1458" fmla="*/ 1533525 h 1539659"/>
                <a:gd name="connsiteX1459" fmla="*/ 1306348 w 1905893"/>
                <a:gd name="connsiteY1459" fmla="*/ 1532649 h 1539659"/>
                <a:gd name="connsiteX1460" fmla="*/ 1304595 w 1905893"/>
                <a:gd name="connsiteY1460" fmla="*/ 1530896 h 1539659"/>
                <a:gd name="connsiteX1461" fmla="*/ 1299337 w 1905893"/>
                <a:gd name="connsiteY1461" fmla="*/ 1527391 h 1539659"/>
                <a:gd name="connsiteX1462" fmla="*/ 1294080 w 1905893"/>
                <a:gd name="connsiteY1462" fmla="*/ 1525638 h 1539659"/>
                <a:gd name="connsiteX1463" fmla="*/ 1291451 w 1905893"/>
                <a:gd name="connsiteY1463" fmla="*/ 1526515 h 1539659"/>
                <a:gd name="connsiteX1464" fmla="*/ 1290574 w 1905893"/>
                <a:gd name="connsiteY1464" fmla="*/ 1530896 h 1539659"/>
                <a:gd name="connsiteX1465" fmla="*/ 1294080 w 1905893"/>
                <a:gd name="connsiteY1465" fmla="*/ 1539659 h 1539659"/>
                <a:gd name="connsiteX1466" fmla="*/ 1287069 w 1905893"/>
                <a:gd name="connsiteY1466" fmla="*/ 1529144 h 1539659"/>
                <a:gd name="connsiteX1467" fmla="*/ 1278306 w 1905893"/>
                <a:gd name="connsiteY1467" fmla="*/ 1520380 h 1539659"/>
                <a:gd name="connsiteX1468" fmla="*/ 1269543 w 1905893"/>
                <a:gd name="connsiteY1468" fmla="*/ 1520380 h 1539659"/>
                <a:gd name="connsiteX1469" fmla="*/ 1260780 w 1905893"/>
                <a:gd name="connsiteY1469" fmla="*/ 1518628 h 1539659"/>
                <a:gd name="connsiteX1470" fmla="*/ 1266038 w 1905893"/>
                <a:gd name="connsiteY1470" fmla="*/ 1532649 h 1539659"/>
                <a:gd name="connsiteX1471" fmla="*/ 1260780 w 1905893"/>
                <a:gd name="connsiteY1471" fmla="*/ 1532649 h 1539659"/>
                <a:gd name="connsiteX1472" fmla="*/ 1253770 w 1905893"/>
                <a:gd name="connsiteY1472" fmla="*/ 1539659 h 1539659"/>
                <a:gd name="connsiteX1473" fmla="*/ 1239749 w 1905893"/>
                <a:gd name="connsiteY1473" fmla="*/ 1536154 h 1539659"/>
                <a:gd name="connsiteX1474" fmla="*/ 1231862 w 1905893"/>
                <a:gd name="connsiteY1474" fmla="*/ 1528267 h 1539659"/>
                <a:gd name="connsiteX1475" fmla="*/ 1223976 w 1905893"/>
                <a:gd name="connsiteY1475" fmla="*/ 1522133 h 1539659"/>
                <a:gd name="connsiteX1476" fmla="*/ 1229233 w 1905893"/>
                <a:gd name="connsiteY1476" fmla="*/ 1532649 h 1539659"/>
                <a:gd name="connsiteX1477" fmla="*/ 1224852 w 1905893"/>
                <a:gd name="connsiteY1477" fmla="*/ 1533525 h 1539659"/>
                <a:gd name="connsiteX1478" fmla="*/ 1220470 w 1905893"/>
                <a:gd name="connsiteY1478" fmla="*/ 1532649 h 1539659"/>
                <a:gd name="connsiteX1479" fmla="*/ 1215212 w 1905893"/>
                <a:gd name="connsiteY1479" fmla="*/ 1525638 h 1539659"/>
                <a:gd name="connsiteX1480" fmla="*/ 1209955 w 1905893"/>
                <a:gd name="connsiteY1480" fmla="*/ 1525638 h 1539659"/>
                <a:gd name="connsiteX1481" fmla="*/ 1204697 w 1905893"/>
                <a:gd name="connsiteY1481" fmla="*/ 1522133 h 1539659"/>
                <a:gd name="connsiteX1482" fmla="*/ 1201192 w 1905893"/>
                <a:gd name="connsiteY1482" fmla="*/ 1518628 h 1539659"/>
                <a:gd name="connsiteX1483" fmla="*/ 1190676 w 1905893"/>
                <a:gd name="connsiteY1483" fmla="*/ 1511617 h 1539659"/>
                <a:gd name="connsiteX1484" fmla="*/ 1188923 w 1905893"/>
                <a:gd name="connsiteY1484" fmla="*/ 1508112 h 1539659"/>
                <a:gd name="connsiteX1485" fmla="*/ 1183665 w 1905893"/>
                <a:gd name="connsiteY1485" fmla="*/ 1502854 h 1539659"/>
                <a:gd name="connsiteX1486" fmla="*/ 1166140 w 1905893"/>
                <a:gd name="connsiteY1486" fmla="*/ 1490586 h 1539659"/>
                <a:gd name="connsiteX1487" fmla="*/ 1152119 w 1905893"/>
                <a:gd name="connsiteY1487" fmla="*/ 1481823 h 1539659"/>
                <a:gd name="connsiteX1488" fmla="*/ 1145985 w 1905893"/>
                <a:gd name="connsiteY1488" fmla="*/ 1490586 h 1539659"/>
                <a:gd name="connsiteX1489" fmla="*/ 1136346 w 1905893"/>
                <a:gd name="connsiteY1489" fmla="*/ 1490586 h 1539659"/>
                <a:gd name="connsiteX1490" fmla="*/ 1127582 w 1905893"/>
                <a:gd name="connsiteY1490" fmla="*/ 1476565 h 1539659"/>
                <a:gd name="connsiteX1491" fmla="*/ 1124077 w 1905893"/>
                <a:gd name="connsiteY1491" fmla="*/ 1469555 h 1539659"/>
                <a:gd name="connsiteX1492" fmla="*/ 1117067 w 1905893"/>
                <a:gd name="connsiteY1492" fmla="*/ 1464297 h 1539659"/>
                <a:gd name="connsiteX1493" fmla="*/ 1112686 w 1905893"/>
                <a:gd name="connsiteY1493" fmla="*/ 1461668 h 1539659"/>
                <a:gd name="connsiteX1494" fmla="*/ 1108304 w 1905893"/>
                <a:gd name="connsiteY1494" fmla="*/ 1455534 h 1539659"/>
                <a:gd name="connsiteX1495" fmla="*/ 1107428 w 1905893"/>
                <a:gd name="connsiteY1495" fmla="*/ 1454658 h 1539659"/>
                <a:gd name="connsiteX1496" fmla="*/ 1106552 w 1905893"/>
                <a:gd name="connsiteY1496" fmla="*/ 1453782 h 1539659"/>
                <a:gd name="connsiteX1497" fmla="*/ 1099541 w 1905893"/>
                <a:gd name="connsiteY1497" fmla="*/ 1443266 h 1539659"/>
                <a:gd name="connsiteX1498" fmla="*/ 1097788 w 1905893"/>
                <a:gd name="connsiteY1498" fmla="*/ 1438884 h 1539659"/>
                <a:gd name="connsiteX1499" fmla="*/ 1094283 w 1905893"/>
                <a:gd name="connsiteY1499" fmla="*/ 1432750 h 1539659"/>
                <a:gd name="connsiteX1500" fmla="*/ 1085520 w 1905893"/>
                <a:gd name="connsiteY1500" fmla="*/ 1425740 h 1539659"/>
                <a:gd name="connsiteX1501" fmla="*/ 1073252 w 1905893"/>
                <a:gd name="connsiteY1501" fmla="*/ 1411719 h 1539659"/>
                <a:gd name="connsiteX1502" fmla="*/ 1073252 w 1905893"/>
                <a:gd name="connsiteY1502" fmla="*/ 1404709 h 1539659"/>
                <a:gd name="connsiteX1503" fmla="*/ 1053973 w 1905893"/>
                <a:gd name="connsiteY1503" fmla="*/ 1387183 h 1539659"/>
                <a:gd name="connsiteX1504" fmla="*/ 1041705 w 1905893"/>
                <a:gd name="connsiteY1504" fmla="*/ 1380173 h 1539659"/>
                <a:gd name="connsiteX1505" fmla="*/ 1032942 w 1905893"/>
                <a:gd name="connsiteY1505" fmla="*/ 1369657 h 1539659"/>
                <a:gd name="connsiteX1506" fmla="*/ 1034695 w 1905893"/>
                <a:gd name="connsiteY1506" fmla="*/ 1369657 h 1539659"/>
                <a:gd name="connsiteX1507" fmla="*/ 1041705 w 1905893"/>
                <a:gd name="connsiteY1507" fmla="*/ 1374038 h 1539659"/>
                <a:gd name="connsiteX1508" fmla="*/ 1046963 w 1905893"/>
                <a:gd name="connsiteY1508" fmla="*/ 1378420 h 1539659"/>
                <a:gd name="connsiteX1509" fmla="*/ 1046963 w 1905893"/>
                <a:gd name="connsiteY1509" fmla="*/ 1374915 h 1539659"/>
                <a:gd name="connsiteX1510" fmla="*/ 1013664 w 1905893"/>
                <a:gd name="connsiteY1510" fmla="*/ 1352131 h 1539659"/>
                <a:gd name="connsiteX1511" fmla="*/ 994385 w 1905893"/>
                <a:gd name="connsiteY1511" fmla="*/ 1332852 h 1539659"/>
                <a:gd name="connsiteX1512" fmla="*/ 987375 w 1905893"/>
                <a:gd name="connsiteY1512" fmla="*/ 1327594 h 1539659"/>
                <a:gd name="connsiteX1513" fmla="*/ 969848 w 1905893"/>
                <a:gd name="connsiteY1513" fmla="*/ 1313574 h 1539659"/>
                <a:gd name="connsiteX1514" fmla="*/ 954075 w 1905893"/>
                <a:gd name="connsiteY1514" fmla="*/ 1301306 h 1539659"/>
                <a:gd name="connsiteX1515" fmla="*/ 940054 w 1905893"/>
                <a:gd name="connsiteY1515" fmla="*/ 1287285 h 1539659"/>
                <a:gd name="connsiteX1516" fmla="*/ 931291 w 1905893"/>
                <a:gd name="connsiteY1516" fmla="*/ 1281151 h 1539659"/>
                <a:gd name="connsiteX1517" fmla="*/ 924281 w 1905893"/>
                <a:gd name="connsiteY1517" fmla="*/ 1276769 h 1539659"/>
                <a:gd name="connsiteX1518" fmla="*/ 922529 w 1905893"/>
                <a:gd name="connsiteY1518" fmla="*/ 1275016 h 1539659"/>
                <a:gd name="connsiteX1519" fmla="*/ 917271 w 1905893"/>
                <a:gd name="connsiteY1519" fmla="*/ 1268006 h 1539659"/>
                <a:gd name="connsiteX1520" fmla="*/ 912013 w 1905893"/>
                <a:gd name="connsiteY1520" fmla="*/ 1266253 h 1539659"/>
                <a:gd name="connsiteX1521" fmla="*/ 906755 w 1905893"/>
                <a:gd name="connsiteY1521" fmla="*/ 1276769 h 1539659"/>
                <a:gd name="connsiteX1522" fmla="*/ 903249 w 1905893"/>
                <a:gd name="connsiteY1522" fmla="*/ 1282027 h 1539659"/>
                <a:gd name="connsiteX1523" fmla="*/ 880466 w 1905893"/>
                <a:gd name="connsiteY1523" fmla="*/ 1308316 h 1539659"/>
                <a:gd name="connsiteX1524" fmla="*/ 861187 w 1905893"/>
                <a:gd name="connsiteY1524" fmla="*/ 1335481 h 1539659"/>
                <a:gd name="connsiteX1525" fmla="*/ 841909 w 1905893"/>
                <a:gd name="connsiteY1525" fmla="*/ 1359141 h 1539659"/>
                <a:gd name="connsiteX1526" fmla="*/ 840156 w 1905893"/>
                <a:gd name="connsiteY1526" fmla="*/ 1369657 h 1539659"/>
                <a:gd name="connsiteX1527" fmla="*/ 832269 w 1905893"/>
                <a:gd name="connsiteY1527" fmla="*/ 1388059 h 1539659"/>
                <a:gd name="connsiteX1528" fmla="*/ 822630 w 1905893"/>
                <a:gd name="connsiteY1528" fmla="*/ 1402956 h 1539659"/>
                <a:gd name="connsiteX1529" fmla="*/ 817372 w 1905893"/>
                <a:gd name="connsiteY1529" fmla="*/ 1404709 h 1539659"/>
                <a:gd name="connsiteX1530" fmla="*/ 809485 w 1905893"/>
                <a:gd name="connsiteY1530" fmla="*/ 1409090 h 1539659"/>
                <a:gd name="connsiteX1531" fmla="*/ 798094 w 1905893"/>
                <a:gd name="connsiteY1531" fmla="*/ 1411719 h 1539659"/>
                <a:gd name="connsiteX1532" fmla="*/ 785826 w 1905893"/>
                <a:gd name="connsiteY1532" fmla="*/ 1395946 h 1539659"/>
                <a:gd name="connsiteX1533" fmla="*/ 784073 w 1905893"/>
                <a:gd name="connsiteY1533" fmla="*/ 1394193 h 1539659"/>
                <a:gd name="connsiteX1534" fmla="*/ 777939 w 1905893"/>
                <a:gd name="connsiteY1534" fmla="*/ 1388936 h 1539659"/>
                <a:gd name="connsiteX1535" fmla="*/ 771805 w 1905893"/>
                <a:gd name="connsiteY1535" fmla="*/ 1387183 h 1539659"/>
                <a:gd name="connsiteX1536" fmla="*/ 759537 w 1905893"/>
                <a:gd name="connsiteY1536" fmla="*/ 1401204 h 1539659"/>
                <a:gd name="connsiteX1537" fmla="*/ 755155 w 1905893"/>
                <a:gd name="connsiteY1537" fmla="*/ 1409967 h 1539659"/>
                <a:gd name="connsiteX1538" fmla="*/ 752526 w 1905893"/>
                <a:gd name="connsiteY1538" fmla="*/ 1416977 h 1539659"/>
                <a:gd name="connsiteX1539" fmla="*/ 743763 w 1905893"/>
                <a:gd name="connsiteY1539" fmla="*/ 1408214 h 1539659"/>
                <a:gd name="connsiteX1540" fmla="*/ 735000 w 1905893"/>
                <a:gd name="connsiteY1540" fmla="*/ 1395946 h 1539659"/>
                <a:gd name="connsiteX1541" fmla="*/ 731495 w 1905893"/>
                <a:gd name="connsiteY1541" fmla="*/ 1404709 h 1539659"/>
                <a:gd name="connsiteX1542" fmla="*/ 729743 w 1905893"/>
                <a:gd name="connsiteY1542" fmla="*/ 1404709 h 1539659"/>
                <a:gd name="connsiteX1543" fmla="*/ 719227 w 1905893"/>
                <a:gd name="connsiteY1543" fmla="*/ 1394193 h 1539659"/>
                <a:gd name="connsiteX1544" fmla="*/ 713969 w 1905893"/>
                <a:gd name="connsiteY1544" fmla="*/ 1402956 h 1539659"/>
                <a:gd name="connsiteX1545" fmla="*/ 712216 w 1905893"/>
                <a:gd name="connsiteY1545" fmla="*/ 1394193 h 1539659"/>
                <a:gd name="connsiteX1546" fmla="*/ 715721 w 1905893"/>
                <a:gd name="connsiteY1546" fmla="*/ 1390688 h 1539659"/>
                <a:gd name="connsiteX1547" fmla="*/ 713969 w 1905893"/>
                <a:gd name="connsiteY1547" fmla="*/ 1388936 h 1539659"/>
                <a:gd name="connsiteX1548" fmla="*/ 706959 w 1905893"/>
                <a:gd name="connsiteY1548" fmla="*/ 1387183 h 1539659"/>
                <a:gd name="connsiteX1549" fmla="*/ 699948 w 1905893"/>
                <a:gd name="connsiteY1549" fmla="*/ 1380173 h 1539659"/>
                <a:gd name="connsiteX1550" fmla="*/ 694690 w 1905893"/>
                <a:gd name="connsiteY1550" fmla="*/ 1378420 h 1539659"/>
                <a:gd name="connsiteX1551" fmla="*/ 706959 w 1905893"/>
                <a:gd name="connsiteY1551" fmla="*/ 1374915 h 1539659"/>
                <a:gd name="connsiteX1552" fmla="*/ 700825 w 1905893"/>
                <a:gd name="connsiteY1552" fmla="*/ 1371409 h 1539659"/>
                <a:gd name="connsiteX1553" fmla="*/ 694690 w 1905893"/>
                <a:gd name="connsiteY1553" fmla="*/ 1366152 h 1539659"/>
                <a:gd name="connsiteX1554" fmla="*/ 682422 w 1905893"/>
                <a:gd name="connsiteY1554" fmla="*/ 1361770 h 1539659"/>
                <a:gd name="connsiteX1555" fmla="*/ 671907 w 1905893"/>
                <a:gd name="connsiteY1555" fmla="*/ 1355636 h 1539659"/>
                <a:gd name="connsiteX1556" fmla="*/ 656133 w 1905893"/>
                <a:gd name="connsiteY1556" fmla="*/ 1346873 h 1539659"/>
                <a:gd name="connsiteX1557" fmla="*/ 640360 w 1905893"/>
                <a:gd name="connsiteY1557" fmla="*/ 1339863 h 1539659"/>
                <a:gd name="connsiteX1558" fmla="*/ 633349 w 1905893"/>
                <a:gd name="connsiteY1558" fmla="*/ 1332852 h 1539659"/>
                <a:gd name="connsiteX1559" fmla="*/ 628091 w 1905893"/>
                <a:gd name="connsiteY1559" fmla="*/ 1329347 h 1539659"/>
                <a:gd name="connsiteX1560" fmla="*/ 631597 w 1905893"/>
                <a:gd name="connsiteY1560" fmla="*/ 1325842 h 1539659"/>
                <a:gd name="connsiteX1561" fmla="*/ 645618 w 1905893"/>
                <a:gd name="connsiteY1561" fmla="*/ 1315326 h 1539659"/>
                <a:gd name="connsiteX1562" fmla="*/ 647370 w 1905893"/>
                <a:gd name="connsiteY1562" fmla="*/ 1308316 h 1539659"/>
                <a:gd name="connsiteX1563" fmla="*/ 631597 w 1905893"/>
                <a:gd name="connsiteY1563" fmla="*/ 1297800 h 1539659"/>
                <a:gd name="connsiteX1564" fmla="*/ 636855 w 1905893"/>
                <a:gd name="connsiteY1564" fmla="*/ 1294295 h 1539659"/>
                <a:gd name="connsiteX1565" fmla="*/ 649123 w 1905893"/>
                <a:gd name="connsiteY1565" fmla="*/ 1289037 h 1539659"/>
                <a:gd name="connsiteX1566" fmla="*/ 654380 w 1905893"/>
                <a:gd name="connsiteY1566" fmla="*/ 1287285 h 1539659"/>
                <a:gd name="connsiteX1567" fmla="*/ 645618 w 1905893"/>
                <a:gd name="connsiteY1567" fmla="*/ 1276769 h 1539659"/>
                <a:gd name="connsiteX1568" fmla="*/ 647370 w 1905893"/>
                <a:gd name="connsiteY1568" fmla="*/ 1275016 h 1539659"/>
                <a:gd name="connsiteX1569" fmla="*/ 645618 w 1905893"/>
                <a:gd name="connsiteY1569" fmla="*/ 1268006 h 1539659"/>
                <a:gd name="connsiteX1570" fmla="*/ 649123 w 1905893"/>
                <a:gd name="connsiteY1570" fmla="*/ 1262748 h 1539659"/>
                <a:gd name="connsiteX1571" fmla="*/ 648246 w 1905893"/>
                <a:gd name="connsiteY1571" fmla="*/ 1261872 h 1539659"/>
                <a:gd name="connsiteX1572" fmla="*/ 647370 w 1905893"/>
                <a:gd name="connsiteY1572" fmla="*/ 1260996 h 1539659"/>
                <a:gd name="connsiteX1573" fmla="*/ 638607 w 1905893"/>
                <a:gd name="connsiteY1573" fmla="*/ 1246975 h 1539659"/>
                <a:gd name="connsiteX1574" fmla="*/ 636855 w 1905893"/>
                <a:gd name="connsiteY1574" fmla="*/ 1243470 h 1539659"/>
                <a:gd name="connsiteX1575" fmla="*/ 633349 w 1905893"/>
                <a:gd name="connsiteY1575" fmla="*/ 1238212 h 1539659"/>
                <a:gd name="connsiteX1576" fmla="*/ 631597 w 1905893"/>
                <a:gd name="connsiteY1576" fmla="*/ 1232954 h 1539659"/>
                <a:gd name="connsiteX1577" fmla="*/ 636855 w 1905893"/>
                <a:gd name="connsiteY1577" fmla="*/ 1231202 h 1539659"/>
                <a:gd name="connsiteX1578" fmla="*/ 633349 w 1905893"/>
                <a:gd name="connsiteY1578" fmla="*/ 1222438 h 1539659"/>
                <a:gd name="connsiteX1579" fmla="*/ 636855 w 1905893"/>
                <a:gd name="connsiteY1579" fmla="*/ 1215428 h 1539659"/>
                <a:gd name="connsiteX1580" fmla="*/ 634226 w 1905893"/>
                <a:gd name="connsiteY1580" fmla="*/ 1210170 h 1539659"/>
                <a:gd name="connsiteX1581" fmla="*/ 628091 w 1905893"/>
                <a:gd name="connsiteY1581" fmla="*/ 1206665 h 1539659"/>
                <a:gd name="connsiteX1582" fmla="*/ 621081 w 1905893"/>
                <a:gd name="connsiteY1582" fmla="*/ 1210170 h 1539659"/>
                <a:gd name="connsiteX1583" fmla="*/ 625617 w 1905893"/>
                <a:gd name="connsiteY1583" fmla="*/ 1198075 h 1539659"/>
                <a:gd name="connsiteX1584" fmla="*/ 618891 w 1905893"/>
                <a:gd name="connsiteY1584" fmla="*/ 1205351 h 1539659"/>
                <a:gd name="connsiteX1585" fmla="*/ 607061 w 1905893"/>
                <a:gd name="connsiteY1585" fmla="*/ 1222438 h 1539659"/>
                <a:gd name="connsiteX1586" fmla="*/ 602679 w 1905893"/>
                <a:gd name="connsiteY1586" fmla="*/ 1224191 h 1539659"/>
                <a:gd name="connsiteX1587" fmla="*/ 598297 w 1905893"/>
                <a:gd name="connsiteY1587" fmla="*/ 1227696 h 1539659"/>
                <a:gd name="connsiteX1588" fmla="*/ 591287 w 1905893"/>
                <a:gd name="connsiteY1588" fmla="*/ 1238212 h 1539659"/>
                <a:gd name="connsiteX1589" fmla="*/ 591287 w 1905893"/>
                <a:gd name="connsiteY1589" fmla="*/ 1239965 h 1539659"/>
                <a:gd name="connsiteX1590" fmla="*/ 596545 w 1905893"/>
                <a:gd name="connsiteY1590" fmla="*/ 1236459 h 1539659"/>
                <a:gd name="connsiteX1591" fmla="*/ 593039 w 1905893"/>
                <a:gd name="connsiteY1591" fmla="*/ 1246975 h 1539659"/>
                <a:gd name="connsiteX1592" fmla="*/ 591287 w 1905893"/>
                <a:gd name="connsiteY1592" fmla="*/ 1248727 h 1539659"/>
                <a:gd name="connsiteX1593" fmla="*/ 584276 w 1905893"/>
                <a:gd name="connsiteY1593" fmla="*/ 1257490 h 1539659"/>
                <a:gd name="connsiteX1594" fmla="*/ 579019 w 1905893"/>
                <a:gd name="connsiteY1594" fmla="*/ 1276769 h 1539659"/>
                <a:gd name="connsiteX1595" fmla="*/ 579019 w 1905893"/>
                <a:gd name="connsiteY1595" fmla="*/ 1282027 h 1539659"/>
                <a:gd name="connsiteX1596" fmla="*/ 574637 w 1905893"/>
                <a:gd name="connsiteY1596" fmla="*/ 1280274 h 1539659"/>
                <a:gd name="connsiteX1597" fmla="*/ 572008 w 1905893"/>
                <a:gd name="connsiteY1597" fmla="*/ 1276769 h 1539659"/>
                <a:gd name="connsiteX1598" fmla="*/ 566751 w 1905893"/>
                <a:gd name="connsiteY1598" fmla="*/ 1296048 h 1539659"/>
                <a:gd name="connsiteX1599" fmla="*/ 552730 w 1905893"/>
                <a:gd name="connsiteY1599" fmla="*/ 1299553 h 1539659"/>
                <a:gd name="connsiteX1600" fmla="*/ 545720 w 1905893"/>
                <a:gd name="connsiteY1600" fmla="*/ 1317079 h 1539659"/>
                <a:gd name="connsiteX1601" fmla="*/ 545720 w 1905893"/>
                <a:gd name="connsiteY1601" fmla="*/ 1327594 h 1539659"/>
                <a:gd name="connsiteX1602" fmla="*/ 545720 w 1905893"/>
                <a:gd name="connsiteY1602" fmla="*/ 1345120 h 1539659"/>
                <a:gd name="connsiteX1603" fmla="*/ 550977 w 1905893"/>
                <a:gd name="connsiteY1603" fmla="*/ 1381925 h 1539659"/>
                <a:gd name="connsiteX1604" fmla="*/ 550977 w 1905893"/>
                <a:gd name="connsiteY1604" fmla="*/ 1390688 h 1539659"/>
                <a:gd name="connsiteX1605" fmla="*/ 545720 w 1905893"/>
                <a:gd name="connsiteY1605" fmla="*/ 1402956 h 1539659"/>
                <a:gd name="connsiteX1606" fmla="*/ 536956 w 1905893"/>
                <a:gd name="connsiteY1606" fmla="*/ 1408214 h 1539659"/>
                <a:gd name="connsiteX1607" fmla="*/ 526440 w 1905893"/>
                <a:gd name="connsiteY1607" fmla="*/ 1418730 h 1539659"/>
                <a:gd name="connsiteX1608" fmla="*/ 522935 w 1905893"/>
                <a:gd name="connsiteY1608" fmla="*/ 1422235 h 1539659"/>
                <a:gd name="connsiteX1609" fmla="*/ 517678 w 1905893"/>
                <a:gd name="connsiteY1609" fmla="*/ 1430998 h 1539659"/>
                <a:gd name="connsiteX1610" fmla="*/ 512420 w 1905893"/>
                <a:gd name="connsiteY1610" fmla="*/ 1438008 h 1539659"/>
                <a:gd name="connsiteX1611" fmla="*/ 507162 w 1905893"/>
                <a:gd name="connsiteY1611" fmla="*/ 1439761 h 1539659"/>
                <a:gd name="connsiteX1612" fmla="*/ 489636 w 1905893"/>
                <a:gd name="connsiteY1612" fmla="*/ 1441513 h 1539659"/>
                <a:gd name="connsiteX1613" fmla="*/ 472110 w 1905893"/>
                <a:gd name="connsiteY1613" fmla="*/ 1443266 h 1539659"/>
                <a:gd name="connsiteX1614" fmla="*/ 467728 w 1905893"/>
                <a:gd name="connsiteY1614" fmla="*/ 1442390 h 1539659"/>
                <a:gd name="connsiteX1615" fmla="*/ 465099 w 1905893"/>
                <a:gd name="connsiteY1615" fmla="*/ 1439761 h 1539659"/>
                <a:gd name="connsiteX1616" fmla="*/ 465099 w 1905893"/>
                <a:gd name="connsiteY1616" fmla="*/ 1450277 h 1539659"/>
                <a:gd name="connsiteX1617" fmla="*/ 461594 w 1905893"/>
                <a:gd name="connsiteY1617" fmla="*/ 1448524 h 1539659"/>
                <a:gd name="connsiteX1618" fmla="*/ 456337 w 1905893"/>
                <a:gd name="connsiteY1618" fmla="*/ 1441513 h 1539659"/>
                <a:gd name="connsiteX1619" fmla="*/ 444069 w 1905893"/>
                <a:gd name="connsiteY1619" fmla="*/ 1438008 h 1539659"/>
                <a:gd name="connsiteX1620" fmla="*/ 438811 w 1905893"/>
                <a:gd name="connsiteY1620" fmla="*/ 1438008 h 1539659"/>
                <a:gd name="connsiteX1621" fmla="*/ 433553 w 1905893"/>
                <a:gd name="connsiteY1621" fmla="*/ 1437132 h 1539659"/>
                <a:gd name="connsiteX1622" fmla="*/ 430048 w 1905893"/>
                <a:gd name="connsiteY1622" fmla="*/ 1436256 h 1539659"/>
                <a:gd name="connsiteX1623" fmla="*/ 421285 w 1905893"/>
                <a:gd name="connsiteY1623" fmla="*/ 1432750 h 1539659"/>
                <a:gd name="connsiteX1624" fmla="*/ 412522 w 1905893"/>
                <a:gd name="connsiteY1624" fmla="*/ 1428369 h 1539659"/>
                <a:gd name="connsiteX1625" fmla="*/ 405511 w 1905893"/>
                <a:gd name="connsiteY1625" fmla="*/ 1422235 h 1539659"/>
                <a:gd name="connsiteX1626" fmla="*/ 396748 w 1905893"/>
                <a:gd name="connsiteY1626" fmla="*/ 1413472 h 1539659"/>
                <a:gd name="connsiteX1627" fmla="*/ 389738 w 1905893"/>
                <a:gd name="connsiteY1627" fmla="*/ 1415224 h 1539659"/>
                <a:gd name="connsiteX1628" fmla="*/ 387986 w 1905893"/>
                <a:gd name="connsiteY1628" fmla="*/ 1415224 h 1539659"/>
                <a:gd name="connsiteX1629" fmla="*/ 382728 w 1905893"/>
                <a:gd name="connsiteY1629" fmla="*/ 1406461 h 1539659"/>
                <a:gd name="connsiteX1630" fmla="*/ 380975 w 1905893"/>
                <a:gd name="connsiteY1630" fmla="*/ 1402956 h 1539659"/>
                <a:gd name="connsiteX1631" fmla="*/ 378346 w 1905893"/>
                <a:gd name="connsiteY1631" fmla="*/ 1396822 h 1539659"/>
                <a:gd name="connsiteX1632" fmla="*/ 370459 w 1905893"/>
                <a:gd name="connsiteY1632" fmla="*/ 1390688 h 1539659"/>
                <a:gd name="connsiteX1633" fmla="*/ 363449 w 1905893"/>
                <a:gd name="connsiteY1633" fmla="*/ 1392441 h 1539659"/>
                <a:gd name="connsiteX1634" fmla="*/ 362573 w 1905893"/>
                <a:gd name="connsiteY1634" fmla="*/ 1390688 h 1539659"/>
                <a:gd name="connsiteX1635" fmla="*/ 359944 w 1905893"/>
                <a:gd name="connsiteY1635" fmla="*/ 1388936 h 1539659"/>
                <a:gd name="connsiteX1636" fmla="*/ 366954 w 1905893"/>
                <a:gd name="connsiteY1636" fmla="*/ 1388936 h 1539659"/>
                <a:gd name="connsiteX1637" fmla="*/ 368707 w 1905893"/>
                <a:gd name="connsiteY1637" fmla="*/ 1385430 h 1539659"/>
                <a:gd name="connsiteX1638" fmla="*/ 363449 w 1905893"/>
                <a:gd name="connsiteY1638" fmla="*/ 1369657 h 1539659"/>
                <a:gd name="connsiteX1639" fmla="*/ 356439 w 1905893"/>
                <a:gd name="connsiteY1639" fmla="*/ 1359141 h 1539659"/>
                <a:gd name="connsiteX1640" fmla="*/ 344170 w 1905893"/>
                <a:gd name="connsiteY1640" fmla="*/ 1359141 h 1539659"/>
                <a:gd name="connsiteX1641" fmla="*/ 323139 w 1905893"/>
                <a:gd name="connsiteY1641" fmla="*/ 1350378 h 1539659"/>
                <a:gd name="connsiteX1642" fmla="*/ 319634 w 1905893"/>
                <a:gd name="connsiteY1642" fmla="*/ 1339863 h 1539659"/>
                <a:gd name="connsiteX1643" fmla="*/ 317881 w 1905893"/>
                <a:gd name="connsiteY1643" fmla="*/ 1331100 h 1539659"/>
                <a:gd name="connsiteX1644" fmla="*/ 298603 w 1905893"/>
                <a:gd name="connsiteY1644" fmla="*/ 1313574 h 1539659"/>
                <a:gd name="connsiteX1645" fmla="*/ 295098 w 1905893"/>
                <a:gd name="connsiteY1645" fmla="*/ 1304811 h 1539659"/>
                <a:gd name="connsiteX1646" fmla="*/ 293345 w 1905893"/>
                <a:gd name="connsiteY1646" fmla="*/ 1297800 h 1539659"/>
                <a:gd name="connsiteX1647" fmla="*/ 295098 w 1905893"/>
                <a:gd name="connsiteY1647" fmla="*/ 1290790 h 1539659"/>
                <a:gd name="connsiteX1648" fmla="*/ 282829 w 1905893"/>
                <a:gd name="connsiteY1648" fmla="*/ 1276769 h 1539659"/>
                <a:gd name="connsiteX1649" fmla="*/ 281077 w 1905893"/>
                <a:gd name="connsiteY1649" fmla="*/ 1275016 h 1539659"/>
                <a:gd name="connsiteX1650" fmla="*/ 279324 w 1905893"/>
                <a:gd name="connsiteY1650" fmla="*/ 1273264 h 1539659"/>
                <a:gd name="connsiteX1651" fmla="*/ 274066 w 1905893"/>
                <a:gd name="connsiteY1651" fmla="*/ 1268006 h 1539659"/>
                <a:gd name="connsiteX1652" fmla="*/ 279324 w 1905893"/>
                <a:gd name="connsiteY1652" fmla="*/ 1262748 h 1539659"/>
                <a:gd name="connsiteX1653" fmla="*/ 284582 w 1905893"/>
                <a:gd name="connsiteY1653" fmla="*/ 1258367 h 1539659"/>
                <a:gd name="connsiteX1654" fmla="*/ 289840 w 1905893"/>
                <a:gd name="connsiteY1654" fmla="*/ 1255738 h 1539659"/>
                <a:gd name="connsiteX1655" fmla="*/ 284582 w 1905893"/>
                <a:gd name="connsiteY1655" fmla="*/ 1244346 h 1539659"/>
                <a:gd name="connsiteX1656" fmla="*/ 286335 w 1905893"/>
                <a:gd name="connsiteY1656" fmla="*/ 1231202 h 1539659"/>
                <a:gd name="connsiteX1657" fmla="*/ 282829 w 1905893"/>
                <a:gd name="connsiteY1657" fmla="*/ 1227696 h 1539659"/>
                <a:gd name="connsiteX1658" fmla="*/ 282829 w 1905893"/>
                <a:gd name="connsiteY1658" fmla="*/ 1225944 h 1539659"/>
                <a:gd name="connsiteX1659" fmla="*/ 281077 w 1905893"/>
                <a:gd name="connsiteY1659" fmla="*/ 1206665 h 1539659"/>
                <a:gd name="connsiteX1660" fmla="*/ 279324 w 1905893"/>
                <a:gd name="connsiteY1660" fmla="*/ 1196149 h 1539659"/>
                <a:gd name="connsiteX1661" fmla="*/ 281077 w 1905893"/>
                <a:gd name="connsiteY1661" fmla="*/ 1188263 h 1539659"/>
                <a:gd name="connsiteX1662" fmla="*/ 282829 w 1905893"/>
                <a:gd name="connsiteY1662" fmla="*/ 1182129 h 1539659"/>
                <a:gd name="connsiteX1663" fmla="*/ 288087 w 1905893"/>
                <a:gd name="connsiteY1663" fmla="*/ 1168108 h 1539659"/>
                <a:gd name="connsiteX1664" fmla="*/ 293345 w 1905893"/>
                <a:gd name="connsiteY1664" fmla="*/ 1157592 h 1539659"/>
                <a:gd name="connsiteX1665" fmla="*/ 324892 w 1905893"/>
                <a:gd name="connsiteY1665" fmla="*/ 1129551 h 1539659"/>
                <a:gd name="connsiteX1666" fmla="*/ 328397 w 1905893"/>
                <a:gd name="connsiteY1666" fmla="*/ 1124293 h 1539659"/>
                <a:gd name="connsiteX1667" fmla="*/ 359944 w 1905893"/>
                <a:gd name="connsiteY1667" fmla="*/ 1108519 h 1539659"/>
                <a:gd name="connsiteX1668" fmla="*/ 376593 w 1905893"/>
                <a:gd name="connsiteY1668" fmla="*/ 1098880 h 1539659"/>
                <a:gd name="connsiteX1669" fmla="*/ 391491 w 1905893"/>
                <a:gd name="connsiteY1669" fmla="*/ 1089241 h 1539659"/>
                <a:gd name="connsiteX1670" fmla="*/ 403727 w 1905893"/>
                <a:gd name="connsiteY1670" fmla="*/ 1081763 h 1539659"/>
                <a:gd name="connsiteX1671" fmla="*/ 403759 w 1905893"/>
                <a:gd name="connsiteY1671" fmla="*/ 1081573 h 1539659"/>
                <a:gd name="connsiteX1672" fmla="*/ 405511 w 1905893"/>
                <a:gd name="connsiteY1672" fmla="*/ 1069962 h 1539659"/>
                <a:gd name="connsiteX1673" fmla="*/ 407264 w 1905893"/>
                <a:gd name="connsiteY1673" fmla="*/ 1062952 h 1539659"/>
                <a:gd name="connsiteX1674" fmla="*/ 412522 w 1905893"/>
                <a:gd name="connsiteY1674" fmla="*/ 1045426 h 1539659"/>
                <a:gd name="connsiteX1675" fmla="*/ 416027 w 1905893"/>
                <a:gd name="connsiteY1675" fmla="*/ 963054 h 1539659"/>
                <a:gd name="connsiteX1676" fmla="*/ 421285 w 1905893"/>
                <a:gd name="connsiteY1676" fmla="*/ 852640 h 1539659"/>
                <a:gd name="connsiteX1677" fmla="*/ 416027 w 1905893"/>
                <a:gd name="connsiteY1677" fmla="*/ 860527 h 1539659"/>
                <a:gd name="connsiteX1678" fmla="*/ 416027 w 1905893"/>
                <a:gd name="connsiteY1678" fmla="*/ 868413 h 1539659"/>
                <a:gd name="connsiteX1679" fmla="*/ 409016 w 1905893"/>
                <a:gd name="connsiteY1679" fmla="*/ 877176 h 1539659"/>
                <a:gd name="connsiteX1680" fmla="*/ 393243 w 1905893"/>
                <a:gd name="connsiteY1680" fmla="*/ 878929 h 1539659"/>
                <a:gd name="connsiteX1681" fmla="*/ 387986 w 1905893"/>
                <a:gd name="connsiteY1681" fmla="*/ 884187 h 1539659"/>
                <a:gd name="connsiteX1682" fmla="*/ 386233 w 1905893"/>
                <a:gd name="connsiteY1682" fmla="*/ 892950 h 1539659"/>
                <a:gd name="connsiteX1683" fmla="*/ 382728 w 1905893"/>
                <a:gd name="connsiteY1683" fmla="*/ 901713 h 1539659"/>
                <a:gd name="connsiteX1684" fmla="*/ 377470 w 1905893"/>
                <a:gd name="connsiteY1684" fmla="*/ 908723 h 1539659"/>
                <a:gd name="connsiteX1685" fmla="*/ 363449 w 1905893"/>
                <a:gd name="connsiteY1685" fmla="*/ 917486 h 1539659"/>
                <a:gd name="connsiteX1686" fmla="*/ 347676 w 1905893"/>
                <a:gd name="connsiteY1686" fmla="*/ 917486 h 1539659"/>
                <a:gd name="connsiteX1687" fmla="*/ 340665 w 1905893"/>
                <a:gd name="connsiteY1687" fmla="*/ 917486 h 1539659"/>
                <a:gd name="connsiteX1688" fmla="*/ 335407 w 1905893"/>
                <a:gd name="connsiteY1688" fmla="*/ 921868 h 1539659"/>
                <a:gd name="connsiteX1689" fmla="*/ 333655 w 1905893"/>
                <a:gd name="connsiteY1689" fmla="*/ 924496 h 1539659"/>
                <a:gd name="connsiteX1690" fmla="*/ 324892 w 1905893"/>
                <a:gd name="connsiteY1690" fmla="*/ 920991 h 1539659"/>
                <a:gd name="connsiteX1691" fmla="*/ 317881 w 1905893"/>
                <a:gd name="connsiteY1691" fmla="*/ 917486 h 1539659"/>
                <a:gd name="connsiteX1692" fmla="*/ 300355 w 1905893"/>
                <a:gd name="connsiteY1692" fmla="*/ 913981 h 1539659"/>
                <a:gd name="connsiteX1693" fmla="*/ 302984 w 1905893"/>
                <a:gd name="connsiteY1693" fmla="*/ 920115 h 1539659"/>
                <a:gd name="connsiteX1694" fmla="*/ 305613 w 1905893"/>
                <a:gd name="connsiteY1694" fmla="*/ 924496 h 1539659"/>
                <a:gd name="connsiteX1695" fmla="*/ 305613 w 1905893"/>
                <a:gd name="connsiteY1695" fmla="*/ 926249 h 1539659"/>
                <a:gd name="connsiteX1696" fmla="*/ 299479 w 1905893"/>
                <a:gd name="connsiteY1696" fmla="*/ 920991 h 1539659"/>
                <a:gd name="connsiteX1697" fmla="*/ 295098 w 1905893"/>
                <a:gd name="connsiteY1697" fmla="*/ 917486 h 1539659"/>
                <a:gd name="connsiteX1698" fmla="*/ 286335 w 1905893"/>
                <a:gd name="connsiteY1698" fmla="*/ 917486 h 1539659"/>
                <a:gd name="connsiteX1699" fmla="*/ 279324 w 1905893"/>
                <a:gd name="connsiteY1699" fmla="*/ 905218 h 1539659"/>
                <a:gd name="connsiteX1700" fmla="*/ 272314 w 1905893"/>
                <a:gd name="connsiteY1700" fmla="*/ 901713 h 1539659"/>
                <a:gd name="connsiteX1701" fmla="*/ 260046 w 1905893"/>
                <a:gd name="connsiteY1701" fmla="*/ 892950 h 1539659"/>
                <a:gd name="connsiteX1702" fmla="*/ 257417 w 1905893"/>
                <a:gd name="connsiteY1702" fmla="*/ 886816 h 1539659"/>
                <a:gd name="connsiteX1703" fmla="*/ 251282 w 1905893"/>
                <a:gd name="connsiteY1703" fmla="*/ 884187 h 1539659"/>
                <a:gd name="connsiteX1704" fmla="*/ 240767 w 1905893"/>
                <a:gd name="connsiteY1704" fmla="*/ 875424 h 1539659"/>
                <a:gd name="connsiteX1705" fmla="*/ 238138 w 1905893"/>
                <a:gd name="connsiteY1705" fmla="*/ 871042 h 1539659"/>
                <a:gd name="connsiteX1706" fmla="*/ 233757 w 1905893"/>
                <a:gd name="connsiteY1706" fmla="*/ 871919 h 1539659"/>
                <a:gd name="connsiteX1707" fmla="*/ 226746 w 1905893"/>
                <a:gd name="connsiteY1707" fmla="*/ 870166 h 1539659"/>
                <a:gd name="connsiteX1708" fmla="*/ 237262 w 1905893"/>
                <a:gd name="connsiteY1708" fmla="*/ 866661 h 1539659"/>
                <a:gd name="connsiteX1709" fmla="*/ 237262 w 1905893"/>
                <a:gd name="connsiteY1709" fmla="*/ 864908 h 1539659"/>
                <a:gd name="connsiteX1710" fmla="*/ 226746 w 1905893"/>
                <a:gd name="connsiteY1710" fmla="*/ 864908 h 1539659"/>
                <a:gd name="connsiteX1711" fmla="*/ 212725 w 1905893"/>
                <a:gd name="connsiteY1711" fmla="*/ 852640 h 1539659"/>
                <a:gd name="connsiteX1712" fmla="*/ 210973 w 1905893"/>
                <a:gd name="connsiteY1712" fmla="*/ 849135 h 1539659"/>
                <a:gd name="connsiteX1713" fmla="*/ 191694 w 1905893"/>
                <a:gd name="connsiteY1713" fmla="*/ 836867 h 1539659"/>
                <a:gd name="connsiteX1714" fmla="*/ 189941 w 1905893"/>
                <a:gd name="connsiteY1714" fmla="*/ 829856 h 1539659"/>
                <a:gd name="connsiteX1715" fmla="*/ 182931 w 1905893"/>
                <a:gd name="connsiteY1715" fmla="*/ 817588 h 1539659"/>
                <a:gd name="connsiteX1716" fmla="*/ 175921 w 1905893"/>
                <a:gd name="connsiteY1716" fmla="*/ 814083 h 1539659"/>
                <a:gd name="connsiteX1717" fmla="*/ 162776 w 1905893"/>
                <a:gd name="connsiteY1717" fmla="*/ 802691 h 1539659"/>
                <a:gd name="connsiteX1718" fmla="*/ 147879 w 1905893"/>
                <a:gd name="connsiteY1718" fmla="*/ 787794 h 1539659"/>
                <a:gd name="connsiteX1719" fmla="*/ 142621 w 1905893"/>
                <a:gd name="connsiteY1719" fmla="*/ 779031 h 1539659"/>
                <a:gd name="connsiteX1720" fmla="*/ 135611 w 1905893"/>
                <a:gd name="connsiteY1720" fmla="*/ 772020 h 1539659"/>
                <a:gd name="connsiteX1721" fmla="*/ 125095 w 1905893"/>
                <a:gd name="connsiteY1721" fmla="*/ 738721 h 1539659"/>
                <a:gd name="connsiteX1722" fmla="*/ 135611 w 1905893"/>
                <a:gd name="connsiteY1722" fmla="*/ 736968 h 1539659"/>
                <a:gd name="connsiteX1723" fmla="*/ 135611 w 1905893"/>
                <a:gd name="connsiteY1723" fmla="*/ 726453 h 1539659"/>
                <a:gd name="connsiteX1724" fmla="*/ 132106 w 1905893"/>
                <a:gd name="connsiteY1724" fmla="*/ 705421 h 1539659"/>
                <a:gd name="connsiteX1725" fmla="*/ 135611 w 1905893"/>
                <a:gd name="connsiteY1725" fmla="*/ 693153 h 1539659"/>
                <a:gd name="connsiteX1726" fmla="*/ 138240 w 1905893"/>
                <a:gd name="connsiteY1726" fmla="*/ 689648 h 1539659"/>
                <a:gd name="connsiteX1727" fmla="*/ 137364 w 1905893"/>
                <a:gd name="connsiteY1727" fmla="*/ 684390 h 1539659"/>
                <a:gd name="connsiteX1728" fmla="*/ 137364 w 1905893"/>
                <a:gd name="connsiteY1728" fmla="*/ 680885 h 1539659"/>
                <a:gd name="connsiteX1729" fmla="*/ 144374 w 1905893"/>
                <a:gd name="connsiteY1729" fmla="*/ 663359 h 1539659"/>
                <a:gd name="connsiteX1730" fmla="*/ 153137 w 1905893"/>
                <a:gd name="connsiteY1730" fmla="*/ 665112 h 1539659"/>
                <a:gd name="connsiteX1731" fmla="*/ 149632 w 1905893"/>
                <a:gd name="connsiteY1731" fmla="*/ 652843 h 1539659"/>
                <a:gd name="connsiteX1732" fmla="*/ 149632 w 1905893"/>
                <a:gd name="connsiteY1732" fmla="*/ 647586 h 1539659"/>
                <a:gd name="connsiteX1733" fmla="*/ 154889 w 1905893"/>
                <a:gd name="connsiteY1733" fmla="*/ 645833 h 1539659"/>
                <a:gd name="connsiteX1734" fmla="*/ 165405 w 1905893"/>
                <a:gd name="connsiteY1734" fmla="*/ 649338 h 1539659"/>
                <a:gd name="connsiteX1735" fmla="*/ 172416 w 1905893"/>
                <a:gd name="connsiteY1735" fmla="*/ 649338 h 1539659"/>
                <a:gd name="connsiteX1736" fmla="*/ 189941 w 1905893"/>
                <a:gd name="connsiteY1736" fmla="*/ 652843 h 1539659"/>
                <a:gd name="connsiteX1737" fmla="*/ 200457 w 1905893"/>
                <a:gd name="connsiteY1737" fmla="*/ 654596 h 1539659"/>
                <a:gd name="connsiteX1738" fmla="*/ 219736 w 1905893"/>
                <a:gd name="connsiteY1738" fmla="*/ 651091 h 1539659"/>
                <a:gd name="connsiteX1739" fmla="*/ 272314 w 1905893"/>
                <a:gd name="connsiteY1739" fmla="*/ 623049 h 1539659"/>
                <a:gd name="connsiteX1740" fmla="*/ 275819 w 1905893"/>
                <a:gd name="connsiteY1740" fmla="*/ 621297 h 1539659"/>
                <a:gd name="connsiteX1741" fmla="*/ 286335 w 1905893"/>
                <a:gd name="connsiteY1741" fmla="*/ 621297 h 1539659"/>
                <a:gd name="connsiteX1742" fmla="*/ 347676 w 1905893"/>
                <a:gd name="connsiteY1742" fmla="*/ 580987 h 1539659"/>
                <a:gd name="connsiteX1743" fmla="*/ 379222 w 1905893"/>
                <a:gd name="connsiteY1743" fmla="*/ 556450 h 1539659"/>
                <a:gd name="connsiteX1744" fmla="*/ 394119 w 1905893"/>
                <a:gd name="connsiteY1744" fmla="*/ 543306 h 1539659"/>
                <a:gd name="connsiteX1745" fmla="*/ 403759 w 1905893"/>
                <a:gd name="connsiteY1745" fmla="*/ 530162 h 1539659"/>
                <a:gd name="connsiteX1746" fmla="*/ 414274 w 1905893"/>
                <a:gd name="connsiteY1746" fmla="*/ 500367 h 1539659"/>
                <a:gd name="connsiteX1747" fmla="*/ 421285 w 1905893"/>
                <a:gd name="connsiteY1747" fmla="*/ 479336 h 1539659"/>
                <a:gd name="connsiteX1748" fmla="*/ 430048 w 1905893"/>
                <a:gd name="connsiteY1748" fmla="*/ 470573 h 1539659"/>
                <a:gd name="connsiteX1749" fmla="*/ 437058 w 1905893"/>
                <a:gd name="connsiteY1749" fmla="*/ 467068 h 1539659"/>
                <a:gd name="connsiteX1750" fmla="*/ 452832 w 1905893"/>
                <a:gd name="connsiteY1750" fmla="*/ 451295 h 1539659"/>
                <a:gd name="connsiteX1751" fmla="*/ 463347 w 1905893"/>
                <a:gd name="connsiteY1751" fmla="*/ 447789 h 1539659"/>
                <a:gd name="connsiteX1752" fmla="*/ 472986 w 1905893"/>
                <a:gd name="connsiteY1752" fmla="*/ 439026 h 1539659"/>
                <a:gd name="connsiteX1753" fmla="*/ 524688 w 1905893"/>
                <a:gd name="connsiteY1753" fmla="*/ 421500 h 1539659"/>
                <a:gd name="connsiteX1754" fmla="*/ 540462 w 1905893"/>
                <a:gd name="connsiteY1754" fmla="*/ 435521 h 1539659"/>
                <a:gd name="connsiteX1755" fmla="*/ 565874 w 1905893"/>
                <a:gd name="connsiteY1755" fmla="*/ 457429 h 1539659"/>
                <a:gd name="connsiteX1756" fmla="*/ 586029 w 1905893"/>
                <a:gd name="connsiteY1756" fmla="*/ 468821 h 1539659"/>
                <a:gd name="connsiteX1757" fmla="*/ 589534 w 1905893"/>
                <a:gd name="connsiteY1757" fmla="*/ 467068 h 1539659"/>
                <a:gd name="connsiteX1758" fmla="*/ 607061 w 1905893"/>
                <a:gd name="connsiteY1758" fmla="*/ 468821 h 1539659"/>
                <a:gd name="connsiteX1759" fmla="*/ 631597 w 1905893"/>
                <a:gd name="connsiteY1759" fmla="*/ 479336 h 1539659"/>
                <a:gd name="connsiteX1760" fmla="*/ 636855 w 1905893"/>
                <a:gd name="connsiteY1760" fmla="*/ 481089 h 1539659"/>
                <a:gd name="connsiteX1761" fmla="*/ 641236 w 1905893"/>
                <a:gd name="connsiteY1761" fmla="*/ 481089 h 1539659"/>
                <a:gd name="connsiteX1762" fmla="*/ 645618 w 1905893"/>
                <a:gd name="connsiteY1762" fmla="*/ 488099 h 1539659"/>
                <a:gd name="connsiteX1763" fmla="*/ 649123 w 1905893"/>
                <a:gd name="connsiteY1763" fmla="*/ 500367 h 1539659"/>
                <a:gd name="connsiteX1764" fmla="*/ 647370 w 1905893"/>
                <a:gd name="connsiteY1764" fmla="*/ 500367 h 1539659"/>
                <a:gd name="connsiteX1765" fmla="*/ 648246 w 1905893"/>
                <a:gd name="connsiteY1765" fmla="*/ 501244 h 1539659"/>
                <a:gd name="connsiteX1766" fmla="*/ 656133 w 1905893"/>
                <a:gd name="connsiteY1766" fmla="*/ 503873 h 1539659"/>
                <a:gd name="connsiteX1767" fmla="*/ 656133 w 1905893"/>
                <a:gd name="connsiteY1767" fmla="*/ 502120 h 1539659"/>
                <a:gd name="connsiteX1768" fmla="*/ 666649 w 1905893"/>
                <a:gd name="connsiteY1768" fmla="*/ 500367 h 1539659"/>
                <a:gd name="connsiteX1769" fmla="*/ 673659 w 1905893"/>
                <a:gd name="connsiteY1769" fmla="*/ 495110 h 1539659"/>
                <a:gd name="connsiteX1770" fmla="*/ 685927 w 1905893"/>
                <a:gd name="connsiteY1770" fmla="*/ 501244 h 1539659"/>
                <a:gd name="connsiteX1771" fmla="*/ 680669 w 1905893"/>
                <a:gd name="connsiteY1771" fmla="*/ 510883 h 1539659"/>
                <a:gd name="connsiteX1772" fmla="*/ 677164 w 1905893"/>
                <a:gd name="connsiteY1772" fmla="*/ 517893 h 1539659"/>
                <a:gd name="connsiteX1773" fmla="*/ 675412 w 1905893"/>
                <a:gd name="connsiteY1773" fmla="*/ 528409 h 1539659"/>
                <a:gd name="connsiteX1774" fmla="*/ 696443 w 1905893"/>
                <a:gd name="connsiteY1774" fmla="*/ 531914 h 1539659"/>
                <a:gd name="connsiteX1775" fmla="*/ 691185 w 1905893"/>
                <a:gd name="connsiteY1775" fmla="*/ 545935 h 1539659"/>
                <a:gd name="connsiteX1776" fmla="*/ 687680 w 1905893"/>
                <a:gd name="connsiteY1776" fmla="*/ 556450 h 1539659"/>
                <a:gd name="connsiteX1777" fmla="*/ 692938 w 1905893"/>
                <a:gd name="connsiteY1777" fmla="*/ 565214 h 1539659"/>
                <a:gd name="connsiteX1778" fmla="*/ 693814 w 1905893"/>
                <a:gd name="connsiteY1778" fmla="*/ 568719 h 1539659"/>
                <a:gd name="connsiteX1779" fmla="*/ 692938 w 1905893"/>
                <a:gd name="connsiteY1779" fmla="*/ 572224 h 1539659"/>
                <a:gd name="connsiteX1780" fmla="*/ 699948 w 1905893"/>
                <a:gd name="connsiteY1780" fmla="*/ 575729 h 1539659"/>
                <a:gd name="connsiteX1781" fmla="*/ 701701 w 1905893"/>
                <a:gd name="connsiteY1781" fmla="*/ 579234 h 1539659"/>
                <a:gd name="connsiteX1782" fmla="*/ 699948 w 1905893"/>
                <a:gd name="connsiteY1782" fmla="*/ 582739 h 1539659"/>
                <a:gd name="connsiteX1783" fmla="*/ 694690 w 1905893"/>
                <a:gd name="connsiteY1783" fmla="*/ 591502 h 1539659"/>
                <a:gd name="connsiteX1784" fmla="*/ 692938 w 1905893"/>
                <a:gd name="connsiteY1784" fmla="*/ 591502 h 1539659"/>
                <a:gd name="connsiteX1785" fmla="*/ 692938 w 1905893"/>
                <a:gd name="connsiteY1785" fmla="*/ 589750 h 1539659"/>
                <a:gd name="connsiteX1786" fmla="*/ 689432 w 1905893"/>
                <a:gd name="connsiteY1786" fmla="*/ 594131 h 1539659"/>
                <a:gd name="connsiteX1787" fmla="*/ 685927 w 1905893"/>
                <a:gd name="connsiteY1787" fmla="*/ 602018 h 1539659"/>
                <a:gd name="connsiteX1788" fmla="*/ 676288 w 1905893"/>
                <a:gd name="connsiteY1788" fmla="*/ 605523 h 1539659"/>
                <a:gd name="connsiteX1789" fmla="*/ 675412 w 1905893"/>
                <a:gd name="connsiteY1789" fmla="*/ 610781 h 1539659"/>
                <a:gd name="connsiteX1790" fmla="*/ 682422 w 1905893"/>
                <a:gd name="connsiteY1790" fmla="*/ 615163 h 1539659"/>
                <a:gd name="connsiteX1791" fmla="*/ 687680 w 1905893"/>
                <a:gd name="connsiteY1791" fmla="*/ 619544 h 1539659"/>
                <a:gd name="connsiteX1792" fmla="*/ 673659 w 1905893"/>
                <a:gd name="connsiteY1792" fmla="*/ 630060 h 1539659"/>
                <a:gd name="connsiteX1793" fmla="*/ 678917 w 1905893"/>
                <a:gd name="connsiteY1793" fmla="*/ 649338 h 1539659"/>
                <a:gd name="connsiteX1794" fmla="*/ 678917 w 1905893"/>
                <a:gd name="connsiteY1794" fmla="*/ 665112 h 1539659"/>
                <a:gd name="connsiteX1795" fmla="*/ 675412 w 1905893"/>
                <a:gd name="connsiteY1795" fmla="*/ 663359 h 1539659"/>
                <a:gd name="connsiteX1796" fmla="*/ 675412 w 1905893"/>
                <a:gd name="connsiteY1796" fmla="*/ 664235 h 1539659"/>
                <a:gd name="connsiteX1797" fmla="*/ 675412 w 1905893"/>
                <a:gd name="connsiteY1797" fmla="*/ 665112 h 1539659"/>
                <a:gd name="connsiteX1798" fmla="*/ 678917 w 1905893"/>
                <a:gd name="connsiteY1798" fmla="*/ 677380 h 1539659"/>
                <a:gd name="connsiteX1799" fmla="*/ 673659 w 1905893"/>
                <a:gd name="connsiteY1799" fmla="*/ 686143 h 1539659"/>
                <a:gd name="connsiteX1800" fmla="*/ 673659 w 1905893"/>
                <a:gd name="connsiteY1800" fmla="*/ 689648 h 1539659"/>
                <a:gd name="connsiteX1801" fmla="*/ 678917 w 1905893"/>
                <a:gd name="connsiteY1801" fmla="*/ 701916 h 1539659"/>
                <a:gd name="connsiteX1802" fmla="*/ 677164 w 1905893"/>
                <a:gd name="connsiteY1802" fmla="*/ 717690 h 1539659"/>
                <a:gd name="connsiteX1803" fmla="*/ 673659 w 1905893"/>
                <a:gd name="connsiteY1803" fmla="*/ 724700 h 1539659"/>
                <a:gd name="connsiteX1804" fmla="*/ 668402 w 1905893"/>
                <a:gd name="connsiteY1804" fmla="*/ 735216 h 1539659"/>
                <a:gd name="connsiteX1805" fmla="*/ 661391 w 1905893"/>
                <a:gd name="connsiteY1805" fmla="*/ 742226 h 1539659"/>
                <a:gd name="connsiteX1806" fmla="*/ 638607 w 1905893"/>
                <a:gd name="connsiteY1806" fmla="*/ 763257 h 1539659"/>
                <a:gd name="connsiteX1807" fmla="*/ 636855 w 1905893"/>
                <a:gd name="connsiteY1807" fmla="*/ 757999 h 1539659"/>
                <a:gd name="connsiteX1808" fmla="*/ 628091 w 1905893"/>
                <a:gd name="connsiteY1808" fmla="*/ 765010 h 1539659"/>
                <a:gd name="connsiteX1809" fmla="*/ 630720 w 1905893"/>
                <a:gd name="connsiteY1809" fmla="*/ 765010 h 1539659"/>
                <a:gd name="connsiteX1810" fmla="*/ 631597 w 1905893"/>
                <a:gd name="connsiteY1810" fmla="*/ 766762 h 1539659"/>
                <a:gd name="connsiteX1811" fmla="*/ 628968 w 1905893"/>
                <a:gd name="connsiteY1811" fmla="*/ 769391 h 1539659"/>
                <a:gd name="connsiteX1812" fmla="*/ 626339 w 1905893"/>
                <a:gd name="connsiteY1812" fmla="*/ 770268 h 1539659"/>
                <a:gd name="connsiteX1813" fmla="*/ 619328 w 1905893"/>
                <a:gd name="connsiteY1813" fmla="*/ 773773 h 1539659"/>
                <a:gd name="connsiteX1814" fmla="*/ 617576 w 1905893"/>
                <a:gd name="connsiteY1814" fmla="*/ 779031 h 1539659"/>
                <a:gd name="connsiteX1815" fmla="*/ 612318 w 1905893"/>
                <a:gd name="connsiteY1815" fmla="*/ 800062 h 1539659"/>
                <a:gd name="connsiteX1816" fmla="*/ 615823 w 1905893"/>
                <a:gd name="connsiteY1816" fmla="*/ 784289 h 1539659"/>
                <a:gd name="connsiteX1817" fmla="*/ 610566 w 1905893"/>
                <a:gd name="connsiteY1817" fmla="*/ 793052 h 1539659"/>
                <a:gd name="connsiteX1818" fmla="*/ 607061 w 1905893"/>
                <a:gd name="connsiteY1818" fmla="*/ 801815 h 1539659"/>
                <a:gd name="connsiteX1819" fmla="*/ 603555 w 1905893"/>
                <a:gd name="connsiteY1819" fmla="*/ 810577 h 1539659"/>
                <a:gd name="connsiteX1820" fmla="*/ 593916 w 1905893"/>
                <a:gd name="connsiteY1820" fmla="*/ 839495 h 1539659"/>
                <a:gd name="connsiteX1821" fmla="*/ 586029 w 1905893"/>
                <a:gd name="connsiteY1821" fmla="*/ 864908 h 1539659"/>
                <a:gd name="connsiteX1822" fmla="*/ 579019 w 1905893"/>
                <a:gd name="connsiteY1822" fmla="*/ 949033 h 1539659"/>
                <a:gd name="connsiteX1823" fmla="*/ 577704 w 1905893"/>
                <a:gd name="connsiteY1823" fmla="*/ 959329 h 1539659"/>
                <a:gd name="connsiteX1824" fmla="*/ 577537 w 1905893"/>
                <a:gd name="connsiteY1824" fmla="*/ 965749 h 1539659"/>
                <a:gd name="connsiteX1825" fmla="*/ 591287 w 1905893"/>
                <a:gd name="connsiteY1825" fmla="*/ 954291 h 1539659"/>
                <a:gd name="connsiteX1826" fmla="*/ 663144 w 1905893"/>
                <a:gd name="connsiteY1826" fmla="*/ 892950 h 1539659"/>
                <a:gd name="connsiteX1827" fmla="*/ 672882 w 1905893"/>
                <a:gd name="connsiteY1827" fmla="*/ 884603 h 1539659"/>
                <a:gd name="connsiteX1828" fmla="*/ 670154 w 1905893"/>
                <a:gd name="connsiteY1828" fmla="*/ 880682 h 1539659"/>
                <a:gd name="connsiteX1829" fmla="*/ 666649 w 1905893"/>
                <a:gd name="connsiteY1829" fmla="*/ 878053 h 1539659"/>
                <a:gd name="connsiteX1830" fmla="*/ 664896 w 1905893"/>
                <a:gd name="connsiteY1830" fmla="*/ 875424 h 1539659"/>
                <a:gd name="connsiteX1831" fmla="*/ 661391 w 1905893"/>
                <a:gd name="connsiteY1831" fmla="*/ 864908 h 1539659"/>
                <a:gd name="connsiteX1832" fmla="*/ 659638 w 1905893"/>
                <a:gd name="connsiteY1832" fmla="*/ 860527 h 1539659"/>
                <a:gd name="connsiteX1833" fmla="*/ 659638 w 1905893"/>
                <a:gd name="connsiteY1833" fmla="*/ 856145 h 1539659"/>
                <a:gd name="connsiteX1834" fmla="*/ 659638 w 1905893"/>
                <a:gd name="connsiteY1834" fmla="*/ 852640 h 1539659"/>
                <a:gd name="connsiteX1835" fmla="*/ 654380 w 1905893"/>
                <a:gd name="connsiteY1835" fmla="*/ 838619 h 1539659"/>
                <a:gd name="connsiteX1836" fmla="*/ 657886 w 1905893"/>
                <a:gd name="connsiteY1836" fmla="*/ 826351 h 1539659"/>
                <a:gd name="connsiteX1837" fmla="*/ 654380 w 1905893"/>
                <a:gd name="connsiteY1837" fmla="*/ 821093 h 1539659"/>
                <a:gd name="connsiteX1838" fmla="*/ 655257 w 1905893"/>
                <a:gd name="connsiteY1838" fmla="*/ 820217 h 1539659"/>
                <a:gd name="connsiteX1839" fmla="*/ 656133 w 1905893"/>
                <a:gd name="connsiteY1839" fmla="*/ 819340 h 1539659"/>
                <a:gd name="connsiteX1840" fmla="*/ 661391 w 1905893"/>
                <a:gd name="connsiteY1840" fmla="*/ 817588 h 1539659"/>
                <a:gd name="connsiteX1841" fmla="*/ 670154 w 1905893"/>
                <a:gd name="connsiteY1841" fmla="*/ 815835 h 1539659"/>
                <a:gd name="connsiteX1842" fmla="*/ 680669 w 1905893"/>
                <a:gd name="connsiteY1842" fmla="*/ 812330 h 1539659"/>
                <a:gd name="connsiteX1843" fmla="*/ 685927 w 1905893"/>
                <a:gd name="connsiteY1843" fmla="*/ 817588 h 1539659"/>
                <a:gd name="connsiteX1844" fmla="*/ 680669 w 1905893"/>
                <a:gd name="connsiteY1844" fmla="*/ 821093 h 1539659"/>
                <a:gd name="connsiteX1845" fmla="*/ 685927 w 1905893"/>
                <a:gd name="connsiteY1845" fmla="*/ 826351 h 1539659"/>
                <a:gd name="connsiteX1846" fmla="*/ 689432 w 1905893"/>
                <a:gd name="connsiteY1846" fmla="*/ 819340 h 1539659"/>
                <a:gd name="connsiteX1847" fmla="*/ 696443 w 1905893"/>
                <a:gd name="connsiteY1847" fmla="*/ 814083 h 1539659"/>
                <a:gd name="connsiteX1848" fmla="*/ 698196 w 1905893"/>
                <a:gd name="connsiteY1848" fmla="*/ 803567 h 1539659"/>
                <a:gd name="connsiteX1849" fmla="*/ 692938 w 1905893"/>
                <a:gd name="connsiteY1849" fmla="*/ 804443 h 1539659"/>
                <a:gd name="connsiteX1850" fmla="*/ 687680 w 1905893"/>
                <a:gd name="connsiteY1850" fmla="*/ 805320 h 1539659"/>
                <a:gd name="connsiteX1851" fmla="*/ 692938 w 1905893"/>
                <a:gd name="connsiteY1851" fmla="*/ 800062 h 1539659"/>
                <a:gd name="connsiteX1852" fmla="*/ 713969 w 1905893"/>
                <a:gd name="connsiteY1852" fmla="*/ 787794 h 1539659"/>
                <a:gd name="connsiteX1853" fmla="*/ 724485 w 1905893"/>
                <a:gd name="connsiteY1853" fmla="*/ 782536 h 1539659"/>
                <a:gd name="connsiteX1854" fmla="*/ 729743 w 1905893"/>
                <a:gd name="connsiteY1854" fmla="*/ 777278 h 1539659"/>
                <a:gd name="connsiteX1855" fmla="*/ 735000 w 1905893"/>
                <a:gd name="connsiteY1855" fmla="*/ 780783 h 1539659"/>
                <a:gd name="connsiteX1856" fmla="*/ 743763 w 1905893"/>
                <a:gd name="connsiteY1856" fmla="*/ 777278 h 1539659"/>
                <a:gd name="connsiteX1857" fmla="*/ 752526 w 1905893"/>
                <a:gd name="connsiteY1857" fmla="*/ 772020 h 1539659"/>
                <a:gd name="connsiteX1858" fmla="*/ 759537 w 1905893"/>
                <a:gd name="connsiteY1858" fmla="*/ 770268 h 1539659"/>
                <a:gd name="connsiteX1859" fmla="*/ 777062 w 1905893"/>
                <a:gd name="connsiteY1859" fmla="*/ 770268 h 1539659"/>
                <a:gd name="connsiteX1860" fmla="*/ 787259 w 1905893"/>
                <a:gd name="connsiteY1860" fmla="*/ 771542 h 1539659"/>
                <a:gd name="connsiteX1861" fmla="*/ 791083 w 1905893"/>
                <a:gd name="connsiteY1861" fmla="*/ 766762 h 1539659"/>
                <a:gd name="connsiteX1862" fmla="*/ 794589 w 1905893"/>
                <a:gd name="connsiteY1862" fmla="*/ 763257 h 1539659"/>
                <a:gd name="connsiteX1863" fmla="*/ 799846 w 1905893"/>
                <a:gd name="connsiteY1863" fmla="*/ 759752 h 1539659"/>
                <a:gd name="connsiteX1864" fmla="*/ 802475 w 1905893"/>
                <a:gd name="connsiteY1864" fmla="*/ 760628 h 1539659"/>
                <a:gd name="connsiteX1865" fmla="*/ 806857 w 1905893"/>
                <a:gd name="connsiteY1865" fmla="*/ 761505 h 1539659"/>
                <a:gd name="connsiteX1866" fmla="*/ 792836 w 1905893"/>
                <a:gd name="connsiteY1866" fmla="*/ 772020 h 1539659"/>
                <a:gd name="connsiteX1867" fmla="*/ 793420 w 1905893"/>
                <a:gd name="connsiteY1867" fmla="*/ 772312 h 1539659"/>
                <a:gd name="connsiteX1868" fmla="*/ 805104 w 1905893"/>
                <a:gd name="connsiteY1868" fmla="*/ 773773 h 1539659"/>
                <a:gd name="connsiteX1869" fmla="*/ 815620 w 1905893"/>
                <a:gd name="connsiteY1869" fmla="*/ 766762 h 1539659"/>
                <a:gd name="connsiteX1870" fmla="*/ 826136 w 1905893"/>
                <a:gd name="connsiteY1870" fmla="*/ 761505 h 1539659"/>
                <a:gd name="connsiteX1871" fmla="*/ 827888 w 1905893"/>
                <a:gd name="connsiteY1871" fmla="*/ 758584 h 1539659"/>
                <a:gd name="connsiteX1872" fmla="*/ 824383 w 1905893"/>
                <a:gd name="connsiteY1872" fmla="*/ 756247 h 1539659"/>
                <a:gd name="connsiteX1873" fmla="*/ 819125 w 1905893"/>
                <a:gd name="connsiteY1873" fmla="*/ 752742 h 1539659"/>
                <a:gd name="connsiteX1874" fmla="*/ 819530 w 1905893"/>
                <a:gd name="connsiteY1874" fmla="*/ 748293 h 1539659"/>
                <a:gd name="connsiteX1875" fmla="*/ 813867 w 1905893"/>
                <a:gd name="connsiteY1875" fmla="*/ 749236 h 1539659"/>
                <a:gd name="connsiteX1876" fmla="*/ 820268 w 1905893"/>
                <a:gd name="connsiteY1876" fmla="*/ 740169 h 1539659"/>
                <a:gd name="connsiteX1877" fmla="*/ 820878 w 1905893"/>
                <a:gd name="connsiteY1877" fmla="*/ 733463 h 1539659"/>
                <a:gd name="connsiteX1878" fmla="*/ 824383 w 1905893"/>
                <a:gd name="connsiteY1878" fmla="*/ 722948 h 1539659"/>
                <a:gd name="connsiteX1879" fmla="*/ 838403 w 1905893"/>
                <a:gd name="connsiteY1879" fmla="*/ 703669 h 1539659"/>
                <a:gd name="connsiteX1880" fmla="*/ 836651 w 1905893"/>
                <a:gd name="connsiteY1880" fmla="*/ 698411 h 1539659"/>
                <a:gd name="connsiteX1881" fmla="*/ 836651 w 1905893"/>
                <a:gd name="connsiteY1881" fmla="*/ 690524 h 1539659"/>
                <a:gd name="connsiteX1882" fmla="*/ 834898 w 1905893"/>
                <a:gd name="connsiteY1882" fmla="*/ 686143 h 1539659"/>
                <a:gd name="connsiteX1883" fmla="*/ 826136 w 1905893"/>
                <a:gd name="connsiteY1883" fmla="*/ 659854 h 1539659"/>
                <a:gd name="connsiteX1884" fmla="*/ 821754 w 1905893"/>
                <a:gd name="connsiteY1884" fmla="*/ 647586 h 1539659"/>
                <a:gd name="connsiteX1885" fmla="*/ 817372 w 1905893"/>
                <a:gd name="connsiteY1885" fmla="*/ 637070 h 1539659"/>
                <a:gd name="connsiteX1886" fmla="*/ 815620 w 1905893"/>
                <a:gd name="connsiteY1886" fmla="*/ 635318 h 1539659"/>
                <a:gd name="connsiteX1887" fmla="*/ 808609 w 1905893"/>
                <a:gd name="connsiteY1887" fmla="*/ 624802 h 1539659"/>
                <a:gd name="connsiteX1888" fmla="*/ 805104 w 1905893"/>
                <a:gd name="connsiteY1888" fmla="*/ 618668 h 1539659"/>
                <a:gd name="connsiteX1889" fmla="*/ 799846 w 1905893"/>
                <a:gd name="connsiteY1889" fmla="*/ 612534 h 1539659"/>
                <a:gd name="connsiteX1890" fmla="*/ 805104 w 1905893"/>
                <a:gd name="connsiteY1890" fmla="*/ 610781 h 1539659"/>
                <a:gd name="connsiteX1891" fmla="*/ 805104 w 1905893"/>
                <a:gd name="connsiteY1891" fmla="*/ 607276 h 1539659"/>
                <a:gd name="connsiteX1892" fmla="*/ 801599 w 1905893"/>
                <a:gd name="connsiteY1892" fmla="*/ 602894 h 1539659"/>
                <a:gd name="connsiteX1893" fmla="*/ 803351 w 1905893"/>
                <a:gd name="connsiteY1893" fmla="*/ 598513 h 1539659"/>
                <a:gd name="connsiteX1894" fmla="*/ 796341 w 1905893"/>
                <a:gd name="connsiteY1894" fmla="*/ 595008 h 1539659"/>
                <a:gd name="connsiteX1895" fmla="*/ 791083 w 1905893"/>
                <a:gd name="connsiteY1895" fmla="*/ 589750 h 1539659"/>
                <a:gd name="connsiteX1896" fmla="*/ 791960 w 1905893"/>
                <a:gd name="connsiteY1896" fmla="*/ 586245 h 1539659"/>
                <a:gd name="connsiteX1897" fmla="*/ 791083 w 1905893"/>
                <a:gd name="connsiteY1897" fmla="*/ 582739 h 1539659"/>
                <a:gd name="connsiteX1898" fmla="*/ 787578 w 1905893"/>
                <a:gd name="connsiteY1898" fmla="*/ 575729 h 1539659"/>
                <a:gd name="connsiteX1899" fmla="*/ 791083 w 1905893"/>
                <a:gd name="connsiteY1899" fmla="*/ 572224 h 1539659"/>
                <a:gd name="connsiteX1900" fmla="*/ 787578 w 1905893"/>
                <a:gd name="connsiteY1900" fmla="*/ 561708 h 1539659"/>
                <a:gd name="connsiteX1901" fmla="*/ 784073 w 1905893"/>
                <a:gd name="connsiteY1901" fmla="*/ 559956 h 1539659"/>
                <a:gd name="connsiteX1902" fmla="*/ 791083 w 1905893"/>
                <a:gd name="connsiteY1902" fmla="*/ 554698 h 1539659"/>
                <a:gd name="connsiteX1903" fmla="*/ 773557 w 1905893"/>
                <a:gd name="connsiteY1903" fmla="*/ 537172 h 1539659"/>
                <a:gd name="connsiteX1904" fmla="*/ 760413 w 1905893"/>
                <a:gd name="connsiteY1904" fmla="*/ 531038 h 1539659"/>
                <a:gd name="connsiteX1905" fmla="*/ 752526 w 1905893"/>
                <a:gd name="connsiteY1905" fmla="*/ 524904 h 1539659"/>
                <a:gd name="connsiteX1906" fmla="*/ 753402 w 1905893"/>
                <a:gd name="connsiteY1906" fmla="*/ 524027 h 1539659"/>
                <a:gd name="connsiteX1907" fmla="*/ 756031 w 1905893"/>
                <a:gd name="connsiteY1907" fmla="*/ 523151 h 1539659"/>
                <a:gd name="connsiteX1908" fmla="*/ 764795 w 1905893"/>
                <a:gd name="connsiteY1908" fmla="*/ 524904 h 1539659"/>
                <a:gd name="connsiteX1909" fmla="*/ 770052 w 1905893"/>
                <a:gd name="connsiteY1909" fmla="*/ 523151 h 1539659"/>
                <a:gd name="connsiteX1910" fmla="*/ 761289 w 1905893"/>
                <a:gd name="connsiteY1910" fmla="*/ 521398 h 1539659"/>
                <a:gd name="connsiteX1911" fmla="*/ 760413 w 1905893"/>
                <a:gd name="connsiteY1911" fmla="*/ 517017 h 1539659"/>
                <a:gd name="connsiteX1912" fmla="*/ 759537 w 1905893"/>
                <a:gd name="connsiteY1912" fmla="*/ 514388 h 1539659"/>
                <a:gd name="connsiteX1913" fmla="*/ 761289 w 1905893"/>
                <a:gd name="connsiteY1913" fmla="*/ 510883 h 1539659"/>
                <a:gd name="connsiteX1914" fmla="*/ 761289 w 1905893"/>
                <a:gd name="connsiteY1914" fmla="*/ 507378 h 1539659"/>
                <a:gd name="connsiteX1915" fmla="*/ 760413 w 1905893"/>
                <a:gd name="connsiteY1915" fmla="*/ 506501 h 1539659"/>
                <a:gd name="connsiteX1916" fmla="*/ 761289 w 1905893"/>
                <a:gd name="connsiteY1916" fmla="*/ 505625 h 1539659"/>
                <a:gd name="connsiteX1917" fmla="*/ 764795 w 1905893"/>
                <a:gd name="connsiteY1917" fmla="*/ 496862 h 1539659"/>
                <a:gd name="connsiteX1918" fmla="*/ 759537 w 1905893"/>
                <a:gd name="connsiteY1918" fmla="*/ 486347 h 1539659"/>
                <a:gd name="connsiteX1919" fmla="*/ 763042 w 1905893"/>
                <a:gd name="connsiteY1919" fmla="*/ 479336 h 1539659"/>
                <a:gd name="connsiteX1920" fmla="*/ 757784 w 1905893"/>
                <a:gd name="connsiteY1920" fmla="*/ 474078 h 1539659"/>
                <a:gd name="connsiteX1921" fmla="*/ 764795 w 1905893"/>
                <a:gd name="connsiteY1921" fmla="*/ 465315 h 1539659"/>
                <a:gd name="connsiteX1922" fmla="*/ 773557 w 1905893"/>
                <a:gd name="connsiteY1922" fmla="*/ 449542 h 1539659"/>
                <a:gd name="connsiteX1923" fmla="*/ 773557 w 1905893"/>
                <a:gd name="connsiteY1923" fmla="*/ 446037 h 1539659"/>
                <a:gd name="connsiteX1924" fmla="*/ 775310 w 1905893"/>
                <a:gd name="connsiteY1924" fmla="*/ 438150 h 1539659"/>
                <a:gd name="connsiteX1925" fmla="*/ 777062 w 1905893"/>
                <a:gd name="connsiteY1925" fmla="*/ 430263 h 1539659"/>
                <a:gd name="connsiteX1926" fmla="*/ 777062 w 1905893"/>
                <a:gd name="connsiteY1926" fmla="*/ 421500 h 1539659"/>
                <a:gd name="connsiteX1927" fmla="*/ 777062 w 1905893"/>
                <a:gd name="connsiteY1927" fmla="*/ 412737 h 1539659"/>
                <a:gd name="connsiteX1928" fmla="*/ 778815 w 1905893"/>
                <a:gd name="connsiteY1928" fmla="*/ 403974 h 1539659"/>
                <a:gd name="connsiteX1929" fmla="*/ 777062 w 1905893"/>
                <a:gd name="connsiteY1929" fmla="*/ 305829 h 1539659"/>
                <a:gd name="connsiteX1930" fmla="*/ 776186 w 1905893"/>
                <a:gd name="connsiteY1930" fmla="*/ 283045 h 1539659"/>
                <a:gd name="connsiteX1931" fmla="*/ 771805 w 1905893"/>
                <a:gd name="connsiteY1931" fmla="*/ 249745 h 1539659"/>
                <a:gd name="connsiteX1932" fmla="*/ 770052 w 1905893"/>
                <a:gd name="connsiteY1932" fmla="*/ 200673 h 1539659"/>
                <a:gd name="connsiteX1933" fmla="*/ 764795 w 1905893"/>
                <a:gd name="connsiteY1933" fmla="*/ 188405 h 1539659"/>
                <a:gd name="connsiteX1934" fmla="*/ 764795 w 1905893"/>
                <a:gd name="connsiteY1934" fmla="*/ 183147 h 1539659"/>
                <a:gd name="connsiteX1935" fmla="*/ 766547 w 1905893"/>
                <a:gd name="connsiteY1935" fmla="*/ 176136 h 1539659"/>
                <a:gd name="connsiteX1936" fmla="*/ 763042 w 1905893"/>
                <a:gd name="connsiteY1936" fmla="*/ 158610 h 1539659"/>
                <a:gd name="connsiteX1937" fmla="*/ 763042 w 1905893"/>
                <a:gd name="connsiteY1937" fmla="*/ 146342 h 1539659"/>
                <a:gd name="connsiteX1938" fmla="*/ 764795 w 1905893"/>
                <a:gd name="connsiteY1938" fmla="*/ 132321 h 1539659"/>
                <a:gd name="connsiteX1939" fmla="*/ 759537 w 1905893"/>
                <a:gd name="connsiteY1939" fmla="*/ 120053 h 1539659"/>
                <a:gd name="connsiteX1940" fmla="*/ 767423 w 1905893"/>
                <a:gd name="connsiteY1940" fmla="*/ 122682 h 1539659"/>
                <a:gd name="connsiteX1941" fmla="*/ 777062 w 1905893"/>
                <a:gd name="connsiteY1941" fmla="*/ 127064 h 1539659"/>
                <a:gd name="connsiteX1942" fmla="*/ 777062 w 1905893"/>
                <a:gd name="connsiteY1942" fmla="*/ 120053 h 1539659"/>
                <a:gd name="connsiteX1943" fmla="*/ 777062 w 1905893"/>
                <a:gd name="connsiteY1943" fmla="*/ 116548 h 1539659"/>
                <a:gd name="connsiteX1944" fmla="*/ 785826 w 1905893"/>
                <a:gd name="connsiteY1944" fmla="*/ 118301 h 1539659"/>
                <a:gd name="connsiteX1945" fmla="*/ 791083 w 1905893"/>
                <a:gd name="connsiteY1945" fmla="*/ 116548 h 1539659"/>
                <a:gd name="connsiteX1946" fmla="*/ 803351 w 1905893"/>
                <a:gd name="connsiteY1946" fmla="*/ 118301 h 1539659"/>
                <a:gd name="connsiteX1947" fmla="*/ 812114 w 1905893"/>
                <a:gd name="connsiteY1947" fmla="*/ 121806 h 1539659"/>
                <a:gd name="connsiteX1948" fmla="*/ 820878 w 1905893"/>
                <a:gd name="connsiteY1948" fmla="*/ 132321 h 1539659"/>
                <a:gd name="connsiteX1949" fmla="*/ 826136 w 1905893"/>
                <a:gd name="connsiteY1949" fmla="*/ 137579 h 1539659"/>
                <a:gd name="connsiteX1950" fmla="*/ 827888 w 1905893"/>
                <a:gd name="connsiteY1950" fmla="*/ 132321 h 1539659"/>
                <a:gd name="connsiteX1951" fmla="*/ 826136 w 1905893"/>
                <a:gd name="connsiteY1951" fmla="*/ 121806 h 1539659"/>
                <a:gd name="connsiteX1952" fmla="*/ 838403 w 1905893"/>
                <a:gd name="connsiteY1952" fmla="*/ 125311 h 1539659"/>
                <a:gd name="connsiteX1953" fmla="*/ 852424 w 1905893"/>
                <a:gd name="connsiteY1953" fmla="*/ 139332 h 1539659"/>
                <a:gd name="connsiteX1954" fmla="*/ 878713 w 1905893"/>
                <a:gd name="connsiteY1954" fmla="*/ 169126 h 1539659"/>
                <a:gd name="connsiteX1955" fmla="*/ 892734 w 1905893"/>
                <a:gd name="connsiteY1955" fmla="*/ 183147 h 1539659"/>
                <a:gd name="connsiteX1956" fmla="*/ 897992 w 1905893"/>
                <a:gd name="connsiteY1956" fmla="*/ 188405 h 1539659"/>
                <a:gd name="connsiteX1957" fmla="*/ 904126 w 1905893"/>
                <a:gd name="connsiteY1957" fmla="*/ 189281 h 1539659"/>
                <a:gd name="connsiteX1958" fmla="*/ 906755 w 1905893"/>
                <a:gd name="connsiteY1958" fmla="*/ 191910 h 1539659"/>
                <a:gd name="connsiteX1959" fmla="*/ 914642 w 1905893"/>
                <a:gd name="connsiteY1959" fmla="*/ 198920 h 1539659"/>
                <a:gd name="connsiteX1960" fmla="*/ 920776 w 1905893"/>
                <a:gd name="connsiteY1960" fmla="*/ 205930 h 1539659"/>
                <a:gd name="connsiteX1961" fmla="*/ 929539 w 1905893"/>
                <a:gd name="connsiteY1961" fmla="*/ 205930 h 1539659"/>
                <a:gd name="connsiteX1962" fmla="*/ 929539 w 1905893"/>
                <a:gd name="connsiteY1962" fmla="*/ 202425 h 1539659"/>
                <a:gd name="connsiteX1963" fmla="*/ 931291 w 1905893"/>
                <a:gd name="connsiteY1963" fmla="*/ 198920 h 1539659"/>
                <a:gd name="connsiteX1964" fmla="*/ 932167 w 1905893"/>
                <a:gd name="connsiteY1964" fmla="*/ 201549 h 1539659"/>
                <a:gd name="connsiteX1965" fmla="*/ 934796 w 1905893"/>
                <a:gd name="connsiteY1965" fmla="*/ 205930 h 1539659"/>
                <a:gd name="connsiteX1966" fmla="*/ 936549 w 1905893"/>
                <a:gd name="connsiteY1966" fmla="*/ 205930 h 1539659"/>
                <a:gd name="connsiteX1967" fmla="*/ 947065 w 1905893"/>
                <a:gd name="connsiteY1967" fmla="*/ 198920 h 1539659"/>
                <a:gd name="connsiteX1968" fmla="*/ 976859 w 1905893"/>
                <a:gd name="connsiteY1968" fmla="*/ 181394 h 1539659"/>
                <a:gd name="connsiteX1969" fmla="*/ 983870 w 1905893"/>
                <a:gd name="connsiteY1969" fmla="*/ 176136 h 1539659"/>
                <a:gd name="connsiteX1970" fmla="*/ 996137 w 1905893"/>
                <a:gd name="connsiteY1970" fmla="*/ 170878 h 1539659"/>
                <a:gd name="connsiteX1971" fmla="*/ 1004901 w 1905893"/>
                <a:gd name="connsiteY1971" fmla="*/ 165621 h 1539659"/>
                <a:gd name="connsiteX1972" fmla="*/ 1005777 w 1905893"/>
                <a:gd name="connsiteY1972" fmla="*/ 164744 h 1539659"/>
                <a:gd name="connsiteX1973" fmla="*/ 1006653 w 1905893"/>
                <a:gd name="connsiteY1973" fmla="*/ 163868 h 1539659"/>
                <a:gd name="connsiteX1974" fmla="*/ 1017169 w 1905893"/>
                <a:gd name="connsiteY1974" fmla="*/ 158610 h 1539659"/>
                <a:gd name="connsiteX1975" fmla="*/ 1018045 w 1905893"/>
                <a:gd name="connsiteY1975" fmla="*/ 159487 h 1539659"/>
                <a:gd name="connsiteX1976" fmla="*/ 1020674 w 1905893"/>
                <a:gd name="connsiteY1976" fmla="*/ 162116 h 1539659"/>
                <a:gd name="connsiteX1977" fmla="*/ 1025932 w 1905893"/>
                <a:gd name="connsiteY1977" fmla="*/ 161239 h 1539659"/>
                <a:gd name="connsiteX1978" fmla="*/ 1032942 w 1905893"/>
                <a:gd name="connsiteY1978" fmla="*/ 158610 h 1539659"/>
                <a:gd name="connsiteX1979" fmla="*/ 1034695 w 1905893"/>
                <a:gd name="connsiteY1979" fmla="*/ 162116 h 1539659"/>
                <a:gd name="connsiteX1980" fmla="*/ 1076757 w 1905893"/>
                <a:gd name="connsiteY1980" fmla="*/ 139332 h 1539659"/>
                <a:gd name="connsiteX1981" fmla="*/ 1087273 w 1905893"/>
                <a:gd name="connsiteY1981" fmla="*/ 132321 h 1539659"/>
                <a:gd name="connsiteX1982" fmla="*/ 1092530 w 1905893"/>
                <a:gd name="connsiteY1982" fmla="*/ 132321 h 1539659"/>
                <a:gd name="connsiteX1983" fmla="*/ 1118819 w 1905893"/>
                <a:gd name="connsiteY1983" fmla="*/ 118301 h 1539659"/>
                <a:gd name="connsiteX1984" fmla="*/ 1145109 w 1905893"/>
                <a:gd name="connsiteY1984" fmla="*/ 106032 h 1539659"/>
                <a:gd name="connsiteX1985" fmla="*/ 1149490 w 1905893"/>
                <a:gd name="connsiteY1985" fmla="*/ 104280 h 1539659"/>
                <a:gd name="connsiteX1986" fmla="*/ 1153871 w 1905893"/>
                <a:gd name="connsiteY1986" fmla="*/ 102527 h 1539659"/>
                <a:gd name="connsiteX1987" fmla="*/ 1167893 w 1905893"/>
                <a:gd name="connsiteY1987" fmla="*/ 93764 h 1539659"/>
                <a:gd name="connsiteX1988" fmla="*/ 1180160 w 1905893"/>
                <a:gd name="connsiteY1988" fmla="*/ 85001 h 1539659"/>
                <a:gd name="connsiteX1989" fmla="*/ 1183665 w 1905893"/>
                <a:gd name="connsiteY1989" fmla="*/ 84125 h 1539659"/>
                <a:gd name="connsiteX1990" fmla="*/ 1187171 w 1905893"/>
                <a:gd name="connsiteY1990" fmla="*/ 85001 h 1539659"/>
                <a:gd name="connsiteX1991" fmla="*/ 1190676 w 1905893"/>
                <a:gd name="connsiteY1991" fmla="*/ 83249 h 1539659"/>
                <a:gd name="connsiteX1992" fmla="*/ 1194181 w 1905893"/>
                <a:gd name="connsiteY1992" fmla="*/ 80620 h 1539659"/>
                <a:gd name="connsiteX1993" fmla="*/ 1199439 w 1905893"/>
                <a:gd name="connsiteY1993" fmla="*/ 79743 h 1539659"/>
                <a:gd name="connsiteX1994" fmla="*/ 1203821 w 1905893"/>
                <a:gd name="connsiteY1994" fmla="*/ 77991 h 1539659"/>
                <a:gd name="connsiteX1995" fmla="*/ 1208202 w 1905893"/>
                <a:gd name="connsiteY1995" fmla="*/ 76238 h 1539659"/>
                <a:gd name="connsiteX1996" fmla="*/ 1209955 w 1905893"/>
                <a:gd name="connsiteY1996" fmla="*/ 67475 h 1539659"/>
                <a:gd name="connsiteX1997" fmla="*/ 1209078 w 1905893"/>
                <a:gd name="connsiteY1997" fmla="*/ 65723 h 1539659"/>
                <a:gd name="connsiteX1998" fmla="*/ 1208202 w 1905893"/>
                <a:gd name="connsiteY1998" fmla="*/ 60465 h 1539659"/>
                <a:gd name="connsiteX1999" fmla="*/ 1208202 w 1905893"/>
                <a:gd name="connsiteY1999" fmla="*/ 56959 h 1539659"/>
                <a:gd name="connsiteX2000" fmla="*/ 1213460 w 1905893"/>
                <a:gd name="connsiteY2000" fmla="*/ 50825 h 1539659"/>
                <a:gd name="connsiteX2001" fmla="*/ 1216965 w 1905893"/>
                <a:gd name="connsiteY2001" fmla="*/ 44691 h 1539659"/>
                <a:gd name="connsiteX2002" fmla="*/ 1218718 w 1905893"/>
                <a:gd name="connsiteY2002" fmla="*/ 48196 h 1539659"/>
                <a:gd name="connsiteX2003" fmla="*/ 1223976 w 1905893"/>
                <a:gd name="connsiteY2003" fmla="*/ 55207 h 1539659"/>
                <a:gd name="connsiteX2004" fmla="*/ 1229233 w 1905893"/>
                <a:gd name="connsiteY2004" fmla="*/ 51702 h 1539659"/>
                <a:gd name="connsiteX2005" fmla="*/ 1237996 w 1905893"/>
                <a:gd name="connsiteY2005" fmla="*/ 55207 h 1539659"/>
                <a:gd name="connsiteX2006" fmla="*/ 1239749 w 1905893"/>
                <a:gd name="connsiteY2006" fmla="*/ 53454 h 1539659"/>
                <a:gd name="connsiteX2007" fmla="*/ 1243254 w 1905893"/>
                <a:gd name="connsiteY2007" fmla="*/ 54331 h 1539659"/>
                <a:gd name="connsiteX2008" fmla="*/ 1248512 w 1905893"/>
                <a:gd name="connsiteY2008" fmla="*/ 55207 h 1539659"/>
                <a:gd name="connsiteX2009" fmla="*/ 1257275 w 1905893"/>
                <a:gd name="connsiteY2009" fmla="*/ 44691 h 1539659"/>
                <a:gd name="connsiteX2010" fmla="*/ 1266038 w 1905893"/>
                <a:gd name="connsiteY2010" fmla="*/ 51702 h 1539659"/>
                <a:gd name="connsiteX2011" fmla="*/ 1267791 w 1905893"/>
                <a:gd name="connsiteY2011" fmla="*/ 44691 h 1539659"/>
                <a:gd name="connsiteX2012" fmla="*/ 1266038 w 1905893"/>
                <a:gd name="connsiteY2012" fmla="*/ 34176 h 1539659"/>
                <a:gd name="connsiteX2013" fmla="*/ 1266038 w 1905893"/>
                <a:gd name="connsiteY2013" fmla="*/ 27165 h 1539659"/>
                <a:gd name="connsiteX2014" fmla="*/ 1271296 w 1905893"/>
                <a:gd name="connsiteY2014" fmla="*/ 20155 h 1539659"/>
                <a:gd name="connsiteX2015" fmla="*/ 1274801 w 1905893"/>
                <a:gd name="connsiteY2015" fmla="*/ 30670 h 1539659"/>
                <a:gd name="connsiteX2016" fmla="*/ 1273048 w 1905893"/>
                <a:gd name="connsiteY2016" fmla="*/ 39433 h 1539659"/>
                <a:gd name="connsiteX2017" fmla="*/ 1278306 w 1905893"/>
                <a:gd name="connsiteY2017" fmla="*/ 42939 h 1539659"/>
                <a:gd name="connsiteX2018" fmla="*/ 1292327 w 1905893"/>
                <a:gd name="connsiteY2018" fmla="*/ 39433 h 1539659"/>
                <a:gd name="connsiteX2019" fmla="*/ 1294080 w 1905893"/>
                <a:gd name="connsiteY2019" fmla="*/ 35052 h 1539659"/>
                <a:gd name="connsiteX2020" fmla="*/ 1299337 w 1905893"/>
                <a:gd name="connsiteY2020" fmla="*/ 34176 h 1539659"/>
                <a:gd name="connsiteX2021" fmla="*/ 1299337 w 1905893"/>
                <a:gd name="connsiteY2021" fmla="*/ 28918 h 1539659"/>
                <a:gd name="connsiteX2022" fmla="*/ 1311605 w 1905893"/>
                <a:gd name="connsiteY2022" fmla="*/ 28918 h 1539659"/>
                <a:gd name="connsiteX2023" fmla="*/ 1313358 w 1905893"/>
                <a:gd name="connsiteY2023" fmla="*/ 24536 h 1539659"/>
                <a:gd name="connsiteX2024" fmla="*/ 1311605 w 1905893"/>
                <a:gd name="connsiteY2024" fmla="*/ 20155 h 1539659"/>
                <a:gd name="connsiteX2025" fmla="*/ 1308100 w 1905893"/>
                <a:gd name="connsiteY2025" fmla="*/ 18402 h 1539659"/>
                <a:gd name="connsiteX2026" fmla="*/ 1309853 w 1905893"/>
                <a:gd name="connsiteY2026" fmla="*/ 16650 h 1539659"/>
                <a:gd name="connsiteX2027" fmla="*/ 1320369 w 1905893"/>
                <a:gd name="connsiteY2027" fmla="*/ 27165 h 1539659"/>
                <a:gd name="connsiteX2028" fmla="*/ 1357173 w 1905893"/>
                <a:gd name="connsiteY2028" fmla="*/ 16650 h 1539659"/>
                <a:gd name="connsiteX2029" fmla="*/ 1393978 w 1905893"/>
                <a:gd name="connsiteY2029" fmla="*/ 4382 h 1539659"/>
                <a:gd name="connsiteX2030" fmla="*/ 1399235 w 1905893"/>
                <a:gd name="connsiteY2030" fmla="*/ 4382 h 1539659"/>
                <a:gd name="connsiteX2031" fmla="*/ 1406246 w 1905893"/>
                <a:gd name="connsiteY2031" fmla="*/ 2629 h 1539659"/>
                <a:gd name="connsiteX2032" fmla="*/ 1409751 w 1905893"/>
                <a:gd name="connsiteY2032" fmla="*/ 876 h 1539659"/>
                <a:gd name="connsiteX0" fmla="*/ 1013664 w 1906535"/>
                <a:gd name="connsiteY0" fmla="*/ 1341615 h 1539659"/>
                <a:gd name="connsiteX1" fmla="*/ 1017169 w 1906535"/>
                <a:gd name="connsiteY1" fmla="*/ 1346873 h 1539659"/>
                <a:gd name="connsiteX2" fmla="*/ 1022426 w 1906535"/>
                <a:gd name="connsiteY2" fmla="*/ 1345120 h 1539659"/>
                <a:gd name="connsiteX3" fmla="*/ 1013664 w 1906535"/>
                <a:gd name="connsiteY3" fmla="*/ 1341615 h 1539659"/>
                <a:gd name="connsiteX4" fmla="*/ 1003148 w 1906535"/>
                <a:gd name="connsiteY4" fmla="*/ 1332852 h 1539659"/>
                <a:gd name="connsiteX5" fmla="*/ 1003148 w 1906535"/>
                <a:gd name="connsiteY5" fmla="*/ 1334605 h 1539659"/>
                <a:gd name="connsiteX6" fmla="*/ 1004024 w 1906535"/>
                <a:gd name="connsiteY6" fmla="*/ 1338110 h 1539659"/>
                <a:gd name="connsiteX7" fmla="*/ 1006653 w 1906535"/>
                <a:gd name="connsiteY7" fmla="*/ 1334605 h 1539659"/>
                <a:gd name="connsiteX8" fmla="*/ 1003148 w 1906535"/>
                <a:gd name="connsiteY8" fmla="*/ 1332852 h 1539659"/>
                <a:gd name="connsiteX9" fmla="*/ 0 w 1906535"/>
                <a:gd name="connsiteY9" fmla="*/ 1260996 h 1539659"/>
                <a:gd name="connsiteX10" fmla="*/ 661 w 1906535"/>
                <a:gd name="connsiteY10" fmla="*/ 1260996 h 1539659"/>
                <a:gd name="connsiteX11" fmla="*/ 2413 w 1906535"/>
                <a:gd name="connsiteY11" fmla="*/ 1266253 h 1539659"/>
                <a:gd name="connsiteX12" fmla="*/ 9424 w 1906535"/>
                <a:gd name="connsiteY12" fmla="*/ 1273264 h 1539659"/>
                <a:gd name="connsiteX13" fmla="*/ 14682 w 1906535"/>
                <a:gd name="connsiteY13" fmla="*/ 1280274 h 1539659"/>
                <a:gd name="connsiteX14" fmla="*/ 21692 w 1906535"/>
                <a:gd name="connsiteY14" fmla="*/ 1283779 h 1539659"/>
                <a:gd name="connsiteX15" fmla="*/ 21692 w 1906535"/>
                <a:gd name="connsiteY15" fmla="*/ 1287285 h 1539659"/>
                <a:gd name="connsiteX16" fmla="*/ 21692 w 1906535"/>
                <a:gd name="connsiteY16" fmla="*/ 1294295 h 1539659"/>
                <a:gd name="connsiteX17" fmla="*/ 23444 w 1906535"/>
                <a:gd name="connsiteY17" fmla="*/ 1295171 h 1539659"/>
                <a:gd name="connsiteX18" fmla="*/ 26949 w 1906535"/>
                <a:gd name="connsiteY18" fmla="*/ 1296048 h 1539659"/>
                <a:gd name="connsiteX19" fmla="*/ 28702 w 1906535"/>
                <a:gd name="connsiteY19" fmla="*/ 1299553 h 1539659"/>
                <a:gd name="connsiteX20" fmla="*/ 37465 w 1906535"/>
                <a:gd name="connsiteY20" fmla="*/ 1303058 h 1539659"/>
                <a:gd name="connsiteX21" fmla="*/ 46229 w 1906535"/>
                <a:gd name="connsiteY21" fmla="*/ 1313574 h 1539659"/>
                <a:gd name="connsiteX22" fmla="*/ 40971 w 1906535"/>
                <a:gd name="connsiteY22" fmla="*/ 1322337 h 1539659"/>
                <a:gd name="connsiteX23" fmla="*/ 40971 w 1906535"/>
                <a:gd name="connsiteY23" fmla="*/ 1324089 h 1539659"/>
                <a:gd name="connsiteX24" fmla="*/ 37465 w 1906535"/>
                <a:gd name="connsiteY24" fmla="*/ 1330223 h 1539659"/>
                <a:gd name="connsiteX25" fmla="*/ 37465 w 1906535"/>
                <a:gd name="connsiteY25" fmla="*/ 1336357 h 1539659"/>
                <a:gd name="connsiteX26" fmla="*/ 37465 w 1906535"/>
                <a:gd name="connsiteY26" fmla="*/ 1338110 h 1539659"/>
                <a:gd name="connsiteX27" fmla="*/ 27826 w 1906535"/>
                <a:gd name="connsiteY27" fmla="*/ 1339863 h 1539659"/>
                <a:gd name="connsiteX28" fmla="*/ 19939 w 1906535"/>
                <a:gd name="connsiteY28" fmla="*/ 1343368 h 1539659"/>
                <a:gd name="connsiteX29" fmla="*/ 21692 w 1906535"/>
                <a:gd name="connsiteY29" fmla="*/ 1348626 h 1539659"/>
                <a:gd name="connsiteX30" fmla="*/ 26073 w 1906535"/>
                <a:gd name="connsiteY30" fmla="*/ 1350378 h 1539659"/>
                <a:gd name="connsiteX31" fmla="*/ 28702 w 1906535"/>
                <a:gd name="connsiteY31" fmla="*/ 1352131 h 1539659"/>
                <a:gd name="connsiteX32" fmla="*/ 35713 w 1906535"/>
                <a:gd name="connsiteY32" fmla="*/ 1360894 h 1539659"/>
                <a:gd name="connsiteX33" fmla="*/ 36589 w 1906535"/>
                <a:gd name="connsiteY33" fmla="*/ 1364399 h 1539659"/>
                <a:gd name="connsiteX34" fmla="*/ 37465 w 1906535"/>
                <a:gd name="connsiteY34" fmla="*/ 1367904 h 1539659"/>
                <a:gd name="connsiteX35" fmla="*/ 37465 w 1906535"/>
                <a:gd name="connsiteY35" fmla="*/ 1376667 h 1539659"/>
                <a:gd name="connsiteX36" fmla="*/ 42723 w 1906535"/>
                <a:gd name="connsiteY36" fmla="*/ 1383678 h 1539659"/>
                <a:gd name="connsiteX37" fmla="*/ 45352 w 1906535"/>
                <a:gd name="connsiteY37" fmla="*/ 1386307 h 1539659"/>
                <a:gd name="connsiteX38" fmla="*/ 47981 w 1906535"/>
                <a:gd name="connsiteY38" fmla="*/ 1387183 h 1539659"/>
                <a:gd name="connsiteX39" fmla="*/ 47981 w 1906535"/>
                <a:gd name="connsiteY39" fmla="*/ 1388936 h 1539659"/>
                <a:gd name="connsiteX40" fmla="*/ 40971 w 1906535"/>
                <a:gd name="connsiteY40" fmla="*/ 1390688 h 1539659"/>
                <a:gd name="connsiteX41" fmla="*/ 37465 w 1906535"/>
                <a:gd name="connsiteY41" fmla="*/ 1390688 h 1539659"/>
                <a:gd name="connsiteX42" fmla="*/ 28702 w 1906535"/>
                <a:gd name="connsiteY42" fmla="*/ 1394193 h 1539659"/>
                <a:gd name="connsiteX43" fmla="*/ 14682 w 1906535"/>
                <a:gd name="connsiteY43" fmla="*/ 1402956 h 1539659"/>
                <a:gd name="connsiteX44" fmla="*/ 2413 w 1906535"/>
                <a:gd name="connsiteY44" fmla="*/ 1415224 h 1539659"/>
                <a:gd name="connsiteX45" fmla="*/ 2413 w 1906535"/>
                <a:gd name="connsiteY45" fmla="*/ 1418730 h 1539659"/>
                <a:gd name="connsiteX46" fmla="*/ 4166 w 1906535"/>
                <a:gd name="connsiteY46" fmla="*/ 1422235 h 1539659"/>
                <a:gd name="connsiteX47" fmla="*/ 0 w 1906535"/>
                <a:gd name="connsiteY47" fmla="*/ 1425012 h 1539659"/>
                <a:gd name="connsiteX48" fmla="*/ 0 w 1906535"/>
                <a:gd name="connsiteY48" fmla="*/ 1260996 h 1539659"/>
                <a:gd name="connsiteX49" fmla="*/ 1002032 w 1906535"/>
                <a:gd name="connsiteY49" fmla="*/ 1260199 h 1539659"/>
                <a:gd name="connsiteX50" fmla="*/ 1004901 w 1906535"/>
                <a:gd name="connsiteY50" fmla="*/ 1264501 h 1539659"/>
                <a:gd name="connsiteX51" fmla="*/ 1008406 w 1906535"/>
                <a:gd name="connsiteY51" fmla="*/ 1264501 h 1539659"/>
                <a:gd name="connsiteX52" fmla="*/ 1008406 w 1906535"/>
                <a:gd name="connsiteY52" fmla="*/ 1263625 h 1539659"/>
                <a:gd name="connsiteX53" fmla="*/ 1008406 w 1906535"/>
                <a:gd name="connsiteY53" fmla="*/ 1262748 h 1539659"/>
                <a:gd name="connsiteX54" fmla="*/ 1004901 w 1906535"/>
                <a:gd name="connsiteY54" fmla="*/ 1264501 h 1539659"/>
                <a:gd name="connsiteX55" fmla="*/ 1004024 w 1906535"/>
                <a:gd name="connsiteY55" fmla="*/ 1260996 h 1539659"/>
                <a:gd name="connsiteX56" fmla="*/ 1002032 w 1906535"/>
                <a:gd name="connsiteY56" fmla="*/ 1260199 h 1539659"/>
                <a:gd name="connsiteX57" fmla="*/ 997014 w 1906535"/>
                <a:gd name="connsiteY57" fmla="*/ 1256614 h 1539659"/>
                <a:gd name="connsiteX58" fmla="*/ 997452 w 1906535"/>
                <a:gd name="connsiteY58" fmla="*/ 1257929 h 1539659"/>
                <a:gd name="connsiteX59" fmla="*/ 998767 w 1906535"/>
                <a:gd name="connsiteY59" fmla="*/ 1258367 h 1539659"/>
                <a:gd name="connsiteX60" fmla="*/ 997014 w 1906535"/>
                <a:gd name="connsiteY60" fmla="*/ 1256614 h 1539659"/>
                <a:gd name="connsiteX61" fmla="*/ 933044 w 1906535"/>
                <a:gd name="connsiteY61" fmla="*/ 1246975 h 1539659"/>
                <a:gd name="connsiteX62" fmla="*/ 933044 w 1906535"/>
                <a:gd name="connsiteY62" fmla="*/ 1250480 h 1539659"/>
                <a:gd name="connsiteX63" fmla="*/ 931291 w 1906535"/>
                <a:gd name="connsiteY63" fmla="*/ 1253985 h 1539659"/>
                <a:gd name="connsiteX64" fmla="*/ 926034 w 1906535"/>
                <a:gd name="connsiteY64" fmla="*/ 1250480 h 1539659"/>
                <a:gd name="connsiteX65" fmla="*/ 915518 w 1906535"/>
                <a:gd name="connsiteY65" fmla="*/ 1260996 h 1539659"/>
                <a:gd name="connsiteX66" fmla="*/ 919023 w 1906535"/>
                <a:gd name="connsiteY66" fmla="*/ 1262748 h 1539659"/>
                <a:gd name="connsiteX67" fmla="*/ 920776 w 1906535"/>
                <a:gd name="connsiteY67" fmla="*/ 1264501 h 1539659"/>
                <a:gd name="connsiteX68" fmla="*/ 926910 w 1906535"/>
                <a:gd name="connsiteY68" fmla="*/ 1268882 h 1539659"/>
                <a:gd name="connsiteX69" fmla="*/ 933044 w 1906535"/>
                <a:gd name="connsiteY69" fmla="*/ 1276769 h 1539659"/>
                <a:gd name="connsiteX70" fmla="*/ 934796 w 1906535"/>
                <a:gd name="connsiteY70" fmla="*/ 1278522 h 1539659"/>
                <a:gd name="connsiteX71" fmla="*/ 935673 w 1906535"/>
                <a:gd name="connsiteY71" fmla="*/ 1277645 h 1539659"/>
                <a:gd name="connsiteX72" fmla="*/ 936549 w 1906535"/>
                <a:gd name="connsiteY72" fmla="*/ 1276769 h 1539659"/>
                <a:gd name="connsiteX73" fmla="*/ 950570 w 1906535"/>
                <a:gd name="connsiteY73" fmla="*/ 1283779 h 1539659"/>
                <a:gd name="connsiteX74" fmla="*/ 955828 w 1906535"/>
                <a:gd name="connsiteY74" fmla="*/ 1289037 h 1539659"/>
                <a:gd name="connsiteX75" fmla="*/ 962838 w 1906535"/>
                <a:gd name="connsiteY75" fmla="*/ 1289037 h 1539659"/>
                <a:gd name="connsiteX76" fmla="*/ 967219 w 1906535"/>
                <a:gd name="connsiteY76" fmla="*/ 1292542 h 1539659"/>
                <a:gd name="connsiteX77" fmla="*/ 973354 w 1906535"/>
                <a:gd name="connsiteY77" fmla="*/ 1296048 h 1539659"/>
                <a:gd name="connsiteX78" fmla="*/ 975106 w 1906535"/>
                <a:gd name="connsiteY78" fmla="*/ 1297800 h 1539659"/>
                <a:gd name="connsiteX79" fmla="*/ 983870 w 1906535"/>
                <a:gd name="connsiteY79" fmla="*/ 1303058 h 1539659"/>
                <a:gd name="connsiteX80" fmla="*/ 985622 w 1906535"/>
                <a:gd name="connsiteY80" fmla="*/ 1306563 h 1539659"/>
                <a:gd name="connsiteX81" fmla="*/ 989127 w 1906535"/>
                <a:gd name="connsiteY81" fmla="*/ 1311821 h 1539659"/>
                <a:gd name="connsiteX82" fmla="*/ 994385 w 1906535"/>
                <a:gd name="connsiteY82" fmla="*/ 1312697 h 1539659"/>
                <a:gd name="connsiteX83" fmla="*/ 996137 w 1906535"/>
                <a:gd name="connsiteY83" fmla="*/ 1313574 h 1539659"/>
                <a:gd name="connsiteX84" fmla="*/ 1006653 w 1906535"/>
                <a:gd name="connsiteY84" fmla="*/ 1315326 h 1539659"/>
                <a:gd name="connsiteX85" fmla="*/ 1036447 w 1906535"/>
                <a:gd name="connsiteY85" fmla="*/ 1332852 h 1539659"/>
                <a:gd name="connsiteX86" fmla="*/ 1043458 w 1906535"/>
                <a:gd name="connsiteY86" fmla="*/ 1332852 h 1539659"/>
                <a:gd name="connsiteX87" fmla="*/ 1040829 w 1906535"/>
                <a:gd name="connsiteY87" fmla="*/ 1330223 h 1539659"/>
                <a:gd name="connsiteX88" fmla="*/ 1038200 w 1906535"/>
                <a:gd name="connsiteY88" fmla="*/ 1329347 h 1539659"/>
                <a:gd name="connsiteX89" fmla="*/ 1032066 w 1906535"/>
                <a:gd name="connsiteY89" fmla="*/ 1324089 h 1539659"/>
                <a:gd name="connsiteX90" fmla="*/ 1024179 w 1906535"/>
                <a:gd name="connsiteY90" fmla="*/ 1318832 h 1539659"/>
                <a:gd name="connsiteX91" fmla="*/ 1006653 w 1906535"/>
                <a:gd name="connsiteY91" fmla="*/ 1308316 h 1539659"/>
                <a:gd name="connsiteX92" fmla="*/ 1001395 w 1906535"/>
                <a:gd name="connsiteY92" fmla="*/ 1301306 h 1539659"/>
                <a:gd name="connsiteX93" fmla="*/ 1008406 w 1906535"/>
                <a:gd name="connsiteY93" fmla="*/ 1303058 h 1539659"/>
                <a:gd name="connsiteX94" fmla="*/ 1016293 w 1906535"/>
                <a:gd name="connsiteY94" fmla="*/ 1308316 h 1539659"/>
                <a:gd name="connsiteX95" fmla="*/ 1024179 w 1906535"/>
                <a:gd name="connsiteY95" fmla="*/ 1313574 h 1539659"/>
                <a:gd name="connsiteX96" fmla="*/ 1034695 w 1906535"/>
                <a:gd name="connsiteY96" fmla="*/ 1315326 h 1539659"/>
                <a:gd name="connsiteX97" fmla="*/ 1034695 w 1906535"/>
                <a:gd name="connsiteY97" fmla="*/ 1312697 h 1539659"/>
                <a:gd name="connsiteX98" fmla="*/ 1032942 w 1906535"/>
                <a:gd name="connsiteY98" fmla="*/ 1311821 h 1539659"/>
                <a:gd name="connsiteX99" fmla="*/ 1020674 w 1906535"/>
                <a:gd name="connsiteY99" fmla="*/ 1306563 h 1539659"/>
                <a:gd name="connsiteX100" fmla="*/ 1013664 w 1906535"/>
                <a:gd name="connsiteY100" fmla="*/ 1301306 h 1539659"/>
                <a:gd name="connsiteX101" fmla="*/ 1004901 w 1906535"/>
                <a:gd name="connsiteY101" fmla="*/ 1296048 h 1539659"/>
                <a:gd name="connsiteX102" fmla="*/ 985622 w 1906535"/>
                <a:gd name="connsiteY102" fmla="*/ 1282027 h 1539659"/>
                <a:gd name="connsiteX103" fmla="*/ 982117 w 1906535"/>
                <a:gd name="connsiteY103" fmla="*/ 1276769 h 1539659"/>
                <a:gd name="connsiteX104" fmla="*/ 976859 w 1906535"/>
                <a:gd name="connsiteY104" fmla="*/ 1275016 h 1539659"/>
                <a:gd name="connsiteX105" fmla="*/ 971601 w 1906535"/>
                <a:gd name="connsiteY105" fmla="*/ 1275016 h 1539659"/>
                <a:gd name="connsiteX106" fmla="*/ 970725 w 1906535"/>
                <a:gd name="connsiteY106" fmla="*/ 1272388 h 1539659"/>
                <a:gd name="connsiteX107" fmla="*/ 969848 w 1906535"/>
                <a:gd name="connsiteY107" fmla="*/ 1269759 h 1539659"/>
                <a:gd name="connsiteX108" fmla="*/ 954075 w 1906535"/>
                <a:gd name="connsiteY108" fmla="*/ 1253985 h 1539659"/>
                <a:gd name="connsiteX109" fmla="*/ 951447 w 1906535"/>
                <a:gd name="connsiteY109" fmla="*/ 1253109 h 1539659"/>
                <a:gd name="connsiteX110" fmla="*/ 948818 w 1906535"/>
                <a:gd name="connsiteY110" fmla="*/ 1252233 h 1539659"/>
                <a:gd name="connsiteX111" fmla="*/ 940931 w 1906535"/>
                <a:gd name="connsiteY111" fmla="*/ 1249604 h 1539659"/>
                <a:gd name="connsiteX112" fmla="*/ 933044 w 1906535"/>
                <a:gd name="connsiteY112" fmla="*/ 1246975 h 1539659"/>
                <a:gd name="connsiteX113" fmla="*/ 827888 w 1906535"/>
                <a:gd name="connsiteY113" fmla="*/ 1246099 h 1539659"/>
                <a:gd name="connsiteX114" fmla="*/ 824383 w 1906535"/>
                <a:gd name="connsiteY114" fmla="*/ 1246975 h 1539659"/>
                <a:gd name="connsiteX115" fmla="*/ 829641 w 1906535"/>
                <a:gd name="connsiteY115" fmla="*/ 1246975 h 1539659"/>
                <a:gd name="connsiteX116" fmla="*/ 827888 w 1906535"/>
                <a:gd name="connsiteY116" fmla="*/ 1246099 h 1539659"/>
                <a:gd name="connsiteX117" fmla="*/ 875208 w 1906535"/>
                <a:gd name="connsiteY117" fmla="*/ 1224191 h 1539659"/>
                <a:gd name="connsiteX118" fmla="*/ 871703 w 1906535"/>
                <a:gd name="connsiteY118" fmla="*/ 1227696 h 1539659"/>
                <a:gd name="connsiteX119" fmla="*/ 859435 w 1906535"/>
                <a:gd name="connsiteY119" fmla="*/ 1239965 h 1539659"/>
                <a:gd name="connsiteX120" fmla="*/ 854177 w 1906535"/>
                <a:gd name="connsiteY120" fmla="*/ 1241717 h 1539659"/>
                <a:gd name="connsiteX121" fmla="*/ 855930 w 1906535"/>
                <a:gd name="connsiteY121" fmla="*/ 1252233 h 1539659"/>
                <a:gd name="connsiteX122" fmla="*/ 862064 w 1906535"/>
                <a:gd name="connsiteY122" fmla="*/ 1247851 h 1539659"/>
                <a:gd name="connsiteX123" fmla="*/ 868198 w 1906535"/>
                <a:gd name="connsiteY123" fmla="*/ 1243470 h 1539659"/>
                <a:gd name="connsiteX124" fmla="*/ 880466 w 1906535"/>
                <a:gd name="connsiteY124" fmla="*/ 1227696 h 1539659"/>
                <a:gd name="connsiteX125" fmla="*/ 878713 w 1906535"/>
                <a:gd name="connsiteY125" fmla="*/ 1224191 h 1539659"/>
                <a:gd name="connsiteX126" fmla="*/ 875208 w 1906535"/>
                <a:gd name="connsiteY126" fmla="*/ 1224191 h 1539659"/>
                <a:gd name="connsiteX127" fmla="*/ 885724 w 1906535"/>
                <a:gd name="connsiteY127" fmla="*/ 1208418 h 1539659"/>
                <a:gd name="connsiteX128" fmla="*/ 881342 w 1906535"/>
                <a:gd name="connsiteY128" fmla="*/ 1209294 h 1539659"/>
                <a:gd name="connsiteX129" fmla="*/ 878713 w 1906535"/>
                <a:gd name="connsiteY129" fmla="*/ 1210170 h 1539659"/>
                <a:gd name="connsiteX130" fmla="*/ 883971 w 1906535"/>
                <a:gd name="connsiteY130" fmla="*/ 1218933 h 1539659"/>
                <a:gd name="connsiteX131" fmla="*/ 885724 w 1906535"/>
                <a:gd name="connsiteY131" fmla="*/ 1218933 h 1539659"/>
                <a:gd name="connsiteX132" fmla="*/ 885724 w 1906535"/>
                <a:gd name="connsiteY132" fmla="*/ 1214552 h 1539659"/>
                <a:gd name="connsiteX133" fmla="*/ 885724 w 1906535"/>
                <a:gd name="connsiteY133" fmla="*/ 1208418 h 1539659"/>
                <a:gd name="connsiteX134" fmla="*/ 1096036 w 1906535"/>
                <a:gd name="connsiteY134" fmla="*/ 1206665 h 1539659"/>
                <a:gd name="connsiteX135" fmla="*/ 1097788 w 1906535"/>
                <a:gd name="connsiteY135" fmla="*/ 1225944 h 1539659"/>
                <a:gd name="connsiteX136" fmla="*/ 1098555 w 1906535"/>
                <a:gd name="connsiteY136" fmla="*/ 1212252 h 1539659"/>
                <a:gd name="connsiteX137" fmla="*/ 1098676 w 1906535"/>
                <a:gd name="connsiteY137" fmla="*/ 1206665 h 1539659"/>
                <a:gd name="connsiteX138" fmla="*/ 1096036 w 1906535"/>
                <a:gd name="connsiteY138" fmla="*/ 1206665 h 1539659"/>
                <a:gd name="connsiteX139" fmla="*/ 866445 w 1906535"/>
                <a:gd name="connsiteY139" fmla="*/ 1204912 h 1539659"/>
                <a:gd name="connsiteX140" fmla="*/ 862940 w 1906535"/>
                <a:gd name="connsiteY140" fmla="*/ 1208418 h 1539659"/>
                <a:gd name="connsiteX141" fmla="*/ 866445 w 1906535"/>
                <a:gd name="connsiteY141" fmla="*/ 1208418 h 1539659"/>
                <a:gd name="connsiteX142" fmla="*/ 868198 w 1906535"/>
                <a:gd name="connsiteY142" fmla="*/ 1204912 h 1539659"/>
                <a:gd name="connsiteX143" fmla="*/ 866445 w 1906535"/>
                <a:gd name="connsiteY143" fmla="*/ 1204912 h 1539659"/>
                <a:gd name="connsiteX144" fmla="*/ 948818 w 1906535"/>
                <a:gd name="connsiteY144" fmla="*/ 1203160 h 1539659"/>
                <a:gd name="connsiteX145" fmla="*/ 945312 w 1906535"/>
                <a:gd name="connsiteY145" fmla="*/ 1204912 h 1539659"/>
                <a:gd name="connsiteX146" fmla="*/ 945312 w 1906535"/>
                <a:gd name="connsiteY146" fmla="*/ 1207541 h 1539659"/>
                <a:gd name="connsiteX147" fmla="*/ 947065 w 1906535"/>
                <a:gd name="connsiteY147" fmla="*/ 1208418 h 1539659"/>
                <a:gd name="connsiteX148" fmla="*/ 950570 w 1906535"/>
                <a:gd name="connsiteY148" fmla="*/ 1208418 h 1539659"/>
                <a:gd name="connsiteX149" fmla="*/ 950570 w 1906535"/>
                <a:gd name="connsiteY149" fmla="*/ 1206665 h 1539659"/>
                <a:gd name="connsiteX150" fmla="*/ 948818 w 1906535"/>
                <a:gd name="connsiteY150" fmla="*/ 1203160 h 1539659"/>
                <a:gd name="connsiteX151" fmla="*/ 854177 w 1906535"/>
                <a:gd name="connsiteY151" fmla="*/ 1201407 h 1539659"/>
                <a:gd name="connsiteX152" fmla="*/ 848919 w 1906535"/>
                <a:gd name="connsiteY152" fmla="*/ 1206665 h 1539659"/>
                <a:gd name="connsiteX153" fmla="*/ 845414 w 1906535"/>
                <a:gd name="connsiteY153" fmla="*/ 1217181 h 1539659"/>
                <a:gd name="connsiteX154" fmla="*/ 840156 w 1906535"/>
                <a:gd name="connsiteY154" fmla="*/ 1217181 h 1539659"/>
                <a:gd name="connsiteX155" fmla="*/ 840156 w 1906535"/>
                <a:gd name="connsiteY155" fmla="*/ 1220686 h 1539659"/>
                <a:gd name="connsiteX156" fmla="*/ 845414 w 1906535"/>
                <a:gd name="connsiteY156" fmla="*/ 1217181 h 1539659"/>
                <a:gd name="connsiteX157" fmla="*/ 850672 w 1906535"/>
                <a:gd name="connsiteY157" fmla="*/ 1217181 h 1539659"/>
                <a:gd name="connsiteX158" fmla="*/ 843661 w 1906535"/>
                <a:gd name="connsiteY158" fmla="*/ 1224191 h 1539659"/>
                <a:gd name="connsiteX159" fmla="*/ 841909 w 1906535"/>
                <a:gd name="connsiteY159" fmla="*/ 1227696 h 1539659"/>
                <a:gd name="connsiteX160" fmla="*/ 841909 w 1906535"/>
                <a:gd name="connsiteY160" fmla="*/ 1232954 h 1539659"/>
                <a:gd name="connsiteX161" fmla="*/ 834460 w 1906535"/>
                <a:gd name="connsiteY161" fmla="*/ 1238212 h 1539659"/>
                <a:gd name="connsiteX162" fmla="*/ 831717 w 1906535"/>
                <a:gd name="connsiteY162" fmla="*/ 1243200 h 1539659"/>
                <a:gd name="connsiteX163" fmla="*/ 841909 w 1906535"/>
                <a:gd name="connsiteY163" fmla="*/ 1234707 h 1539659"/>
                <a:gd name="connsiteX164" fmla="*/ 845414 w 1906535"/>
                <a:gd name="connsiteY164" fmla="*/ 1232954 h 1539659"/>
                <a:gd name="connsiteX165" fmla="*/ 854177 w 1906535"/>
                <a:gd name="connsiteY165" fmla="*/ 1225944 h 1539659"/>
                <a:gd name="connsiteX166" fmla="*/ 856806 w 1906535"/>
                <a:gd name="connsiteY166" fmla="*/ 1220686 h 1539659"/>
                <a:gd name="connsiteX167" fmla="*/ 859435 w 1906535"/>
                <a:gd name="connsiteY167" fmla="*/ 1215428 h 1539659"/>
                <a:gd name="connsiteX168" fmla="*/ 856806 w 1906535"/>
                <a:gd name="connsiteY168" fmla="*/ 1211923 h 1539659"/>
                <a:gd name="connsiteX169" fmla="*/ 854177 w 1906535"/>
                <a:gd name="connsiteY169" fmla="*/ 1208418 h 1539659"/>
                <a:gd name="connsiteX170" fmla="*/ 855053 w 1906535"/>
                <a:gd name="connsiteY170" fmla="*/ 1204912 h 1539659"/>
                <a:gd name="connsiteX171" fmla="*/ 854177 w 1906535"/>
                <a:gd name="connsiteY171" fmla="*/ 1201407 h 1539659"/>
                <a:gd name="connsiteX172" fmla="*/ 841032 w 1906535"/>
                <a:gd name="connsiteY172" fmla="*/ 1200531 h 1539659"/>
                <a:gd name="connsiteX173" fmla="*/ 838403 w 1906535"/>
                <a:gd name="connsiteY173" fmla="*/ 1201407 h 1539659"/>
                <a:gd name="connsiteX174" fmla="*/ 836651 w 1906535"/>
                <a:gd name="connsiteY174" fmla="*/ 1206665 h 1539659"/>
                <a:gd name="connsiteX175" fmla="*/ 841909 w 1906535"/>
                <a:gd name="connsiteY175" fmla="*/ 1203160 h 1539659"/>
                <a:gd name="connsiteX176" fmla="*/ 841032 w 1906535"/>
                <a:gd name="connsiteY176" fmla="*/ 1200531 h 1539659"/>
                <a:gd name="connsiteX177" fmla="*/ 933044 w 1906535"/>
                <a:gd name="connsiteY177" fmla="*/ 1197902 h 1539659"/>
                <a:gd name="connsiteX178" fmla="*/ 931291 w 1906535"/>
                <a:gd name="connsiteY178" fmla="*/ 1201407 h 1539659"/>
                <a:gd name="connsiteX179" fmla="*/ 933920 w 1906535"/>
                <a:gd name="connsiteY179" fmla="*/ 1200531 h 1539659"/>
                <a:gd name="connsiteX180" fmla="*/ 934796 w 1906535"/>
                <a:gd name="connsiteY180" fmla="*/ 1199655 h 1539659"/>
                <a:gd name="connsiteX181" fmla="*/ 933044 w 1906535"/>
                <a:gd name="connsiteY181" fmla="*/ 1197902 h 1539659"/>
                <a:gd name="connsiteX182" fmla="*/ 819125 w 1906535"/>
                <a:gd name="connsiteY182" fmla="*/ 1192644 h 1539659"/>
                <a:gd name="connsiteX183" fmla="*/ 808609 w 1906535"/>
                <a:gd name="connsiteY183" fmla="*/ 1201407 h 1539659"/>
                <a:gd name="connsiteX184" fmla="*/ 814743 w 1906535"/>
                <a:gd name="connsiteY184" fmla="*/ 1198778 h 1539659"/>
                <a:gd name="connsiteX185" fmla="*/ 819125 w 1906535"/>
                <a:gd name="connsiteY185" fmla="*/ 1196149 h 1539659"/>
                <a:gd name="connsiteX186" fmla="*/ 820878 w 1906535"/>
                <a:gd name="connsiteY186" fmla="*/ 1194397 h 1539659"/>
                <a:gd name="connsiteX187" fmla="*/ 820878 w 1906535"/>
                <a:gd name="connsiteY187" fmla="*/ 1192644 h 1539659"/>
                <a:gd name="connsiteX188" fmla="*/ 819125 w 1906535"/>
                <a:gd name="connsiteY188" fmla="*/ 1192644 h 1539659"/>
                <a:gd name="connsiteX189" fmla="*/ 885724 w 1906535"/>
                <a:gd name="connsiteY189" fmla="*/ 1190892 h 1539659"/>
                <a:gd name="connsiteX190" fmla="*/ 880466 w 1906535"/>
                <a:gd name="connsiteY190" fmla="*/ 1204912 h 1539659"/>
                <a:gd name="connsiteX191" fmla="*/ 892734 w 1906535"/>
                <a:gd name="connsiteY191" fmla="*/ 1196149 h 1539659"/>
                <a:gd name="connsiteX192" fmla="*/ 885724 w 1906535"/>
                <a:gd name="connsiteY192" fmla="*/ 1190892 h 1539659"/>
                <a:gd name="connsiteX193" fmla="*/ 796341 w 1906535"/>
                <a:gd name="connsiteY193" fmla="*/ 1189139 h 1539659"/>
                <a:gd name="connsiteX194" fmla="*/ 796341 w 1906535"/>
                <a:gd name="connsiteY194" fmla="*/ 1194397 h 1539659"/>
                <a:gd name="connsiteX195" fmla="*/ 801599 w 1906535"/>
                <a:gd name="connsiteY195" fmla="*/ 1191768 h 1539659"/>
                <a:gd name="connsiteX196" fmla="*/ 806857 w 1906535"/>
                <a:gd name="connsiteY196" fmla="*/ 1189139 h 1539659"/>
                <a:gd name="connsiteX197" fmla="*/ 796341 w 1906535"/>
                <a:gd name="connsiteY197" fmla="*/ 1189139 h 1539659"/>
                <a:gd name="connsiteX198" fmla="*/ 862940 w 1906535"/>
                <a:gd name="connsiteY198" fmla="*/ 1185634 h 1539659"/>
                <a:gd name="connsiteX199" fmla="*/ 861187 w 1906535"/>
                <a:gd name="connsiteY199" fmla="*/ 1189139 h 1539659"/>
                <a:gd name="connsiteX200" fmla="*/ 862064 w 1906535"/>
                <a:gd name="connsiteY200" fmla="*/ 1190015 h 1539659"/>
                <a:gd name="connsiteX201" fmla="*/ 862940 w 1906535"/>
                <a:gd name="connsiteY201" fmla="*/ 1190892 h 1539659"/>
                <a:gd name="connsiteX202" fmla="*/ 868198 w 1906535"/>
                <a:gd name="connsiteY202" fmla="*/ 1189139 h 1539659"/>
                <a:gd name="connsiteX203" fmla="*/ 865569 w 1906535"/>
                <a:gd name="connsiteY203" fmla="*/ 1186510 h 1539659"/>
                <a:gd name="connsiteX204" fmla="*/ 862940 w 1906535"/>
                <a:gd name="connsiteY204" fmla="*/ 1185634 h 1539659"/>
                <a:gd name="connsiteX205" fmla="*/ 638561 w 1906535"/>
                <a:gd name="connsiteY205" fmla="*/ 1184074 h 1539659"/>
                <a:gd name="connsiteX206" fmla="*/ 637834 w 1906535"/>
                <a:gd name="connsiteY206" fmla="*/ 1184861 h 1539659"/>
                <a:gd name="connsiteX207" fmla="*/ 638607 w 1906535"/>
                <a:gd name="connsiteY207" fmla="*/ 1185634 h 1539659"/>
                <a:gd name="connsiteX208" fmla="*/ 638561 w 1906535"/>
                <a:gd name="connsiteY208" fmla="*/ 1184074 h 1539659"/>
                <a:gd name="connsiteX209" fmla="*/ 638249 w 1906535"/>
                <a:gd name="connsiteY209" fmla="*/ 1173460 h 1539659"/>
                <a:gd name="connsiteX210" fmla="*/ 626339 w 1906535"/>
                <a:gd name="connsiteY210" fmla="*/ 1183881 h 1539659"/>
                <a:gd name="connsiteX211" fmla="*/ 620205 w 1906535"/>
                <a:gd name="connsiteY211" fmla="*/ 1189139 h 1539659"/>
                <a:gd name="connsiteX212" fmla="*/ 617576 w 1906535"/>
                <a:gd name="connsiteY212" fmla="*/ 1199655 h 1539659"/>
                <a:gd name="connsiteX213" fmla="*/ 629844 w 1906535"/>
                <a:gd name="connsiteY213" fmla="*/ 1188263 h 1539659"/>
                <a:gd name="connsiteX214" fmla="*/ 634822 w 1906535"/>
                <a:gd name="connsiteY214" fmla="*/ 1182930 h 1539659"/>
                <a:gd name="connsiteX215" fmla="*/ 635102 w 1906535"/>
                <a:gd name="connsiteY215" fmla="*/ 1182129 h 1539659"/>
                <a:gd name="connsiteX216" fmla="*/ 635344 w 1906535"/>
                <a:gd name="connsiteY216" fmla="*/ 1182370 h 1539659"/>
                <a:gd name="connsiteX217" fmla="*/ 638414 w 1906535"/>
                <a:gd name="connsiteY217" fmla="*/ 1179081 h 1539659"/>
                <a:gd name="connsiteX218" fmla="*/ 638249 w 1906535"/>
                <a:gd name="connsiteY218" fmla="*/ 1173460 h 1539659"/>
                <a:gd name="connsiteX219" fmla="*/ 766547 w 1906535"/>
                <a:gd name="connsiteY219" fmla="*/ 1169861 h 1539659"/>
                <a:gd name="connsiteX220" fmla="*/ 761727 w 1906535"/>
                <a:gd name="connsiteY220" fmla="*/ 1178623 h 1539659"/>
                <a:gd name="connsiteX221" fmla="*/ 759021 w 1906535"/>
                <a:gd name="connsiteY221" fmla="*/ 1182232 h 1539659"/>
                <a:gd name="connsiteX222" fmla="*/ 763042 w 1906535"/>
                <a:gd name="connsiteY222" fmla="*/ 1182567 h 1539659"/>
                <a:gd name="connsiteX223" fmla="*/ 771805 w 1906535"/>
                <a:gd name="connsiteY223" fmla="*/ 1180376 h 1539659"/>
                <a:gd name="connsiteX224" fmla="*/ 775310 w 1906535"/>
                <a:gd name="connsiteY224" fmla="*/ 1175118 h 1539659"/>
                <a:gd name="connsiteX225" fmla="*/ 772681 w 1906535"/>
                <a:gd name="connsiteY225" fmla="*/ 1171613 h 1539659"/>
                <a:gd name="connsiteX226" fmla="*/ 766547 w 1906535"/>
                <a:gd name="connsiteY226" fmla="*/ 1169861 h 1539659"/>
                <a:gd name="connsiteX227" fmla="*/ 897992 w 1906535"/>
                <a:gd name="connsiteY227" fmla="*/ 1168108 h 1539659"/>
                <a:gd name="connsiteX228" fmla="*/ 900621 w 1906535"/>
                <a:gd name="connsiteY228" fmla="*/ 1172489 h 1539659"/>
                <a:gd name="connsiteX229" fmla="*/ 903249 w 1906535"/>
                <a:gd name="connsiteY229" fmla="*/ 1173366 h 1539659"/>
                <a:gd name="connsiteX230" fmla="*/ 901497 w 1906535"/>
                <a:gd name="connsiteY230" fmla="*/ 1168108 h 1539659"/>
                <a:gd name="connsiteX231" fmla="*/ 897992 w 1906535"/>
                <a:gd name="connsiteY231" fmla="*/ 1168108 h 1539659"/>
                <a:gd name="connsiteX232" fmla="*/ 637794 w 1906535"/>
                <a:gd name="connsiteY232" fmla="*/ 1167982 h 1539659"/>
                <a:gd name="connsiteX233" fmla="*/ 636855 w 1906535"/>
                <a:gd name="connsiteY233" fmla="*/ 1169861 h 1539659"/>
                <a:gd name="connsiteX234" fmla="*/ 638137 w 1906535"/>
                <a:gd name="connsiteY234" fmla="*/ 1170502 h 1539659"/>
                <a:gd name="connsiteX235" fmla="*/ 637794 w 1906535"/>
                <a:gd name="connsiteY235" fmla="*/ 1167982 h 1539659"/>
                <a:gd name="connsiteX236" fmla="*/ 910761 w 1906535"/>
                <a:gd name="connsiteY236" fmla="*/ 1158093 h 1539659"/>
                <a:gd name="connsiteX237" fmla="*/ 906755 w 1906535"/>
                <a:gd name="connsiteY237" fmla="*/ 1161097 h 1539659"/>
                <a:gd name="connsiteX238" fmla="*/ 911136 w 1906535"/>
                <a:gd name="connsiteY238" fmla="*/ 1159783 h 1539659"/>
                <a:gd name="connsiteX239" fmla="*/ 910761 w 1906535"/>
                <a:gd name="connsiteY239" fmla="*/ 1158093 h 1539659"/>
                <a:gd name="connsiteX240" fmla="*/ 649123 w 1906535"/>
                <a:gd name="connsiteY240" fmla="*/ 1148829 h 1539659"/>
                <a:gd name="connsiteX241" fmla="*/ 642307 w 1906535"/>
                <a:gd name="connsiteY241" fmla="*/ 1160189 h 1539659"/>
                <a:gd name="connsiteX242" fmla="*/ 647370 w 1906535"/>
                <a:gd name="connsiteY242" fmla="*/ 1159345 h 1539659"/>
                <a:gd name="connsiteX243" fmla="*/ 649123 w 1906535"/>
                <a:gd name="connsiteY243" fmla="*/ 1150582 h 1539659"/>
                <a:gd name="connsiteX244" fmla="*/ 649123 w 1906535"/>
                <a:gd name="connsiteY244" fmla="*/ 1148829 h 1539659"/>
                <a:gd name="connsiteX245" fmla="*/ 880466 w 1906535"/>
                <a:gd name="connsiteY245" fmla="*/ 1143571 h 1539659"/>
                <a:gd name="connsiteX246" fmla="*/ 875208 w 1906535"/>
                <a:gd name="connsiteY246" fmla="*/ 1147077 h 1539659"/>
                <a:gd name="connsiteX247" fmla="*/ 878713 w 1906535"/>
                <a:gd name="connsiteY247" fmla="*/ 1155840 h 1539659"/>
                <a:gd name="connsiteX248" fmla="*/ 882219 w 1906535"/>
                <a:gd name="connsiteY248" fmla="*/ 1150582 h 1539659"/>
                <a:gd name="connsiteX249" fmla="*/ 881342 w 1906535"/>
                <a:gd name="connsiteY249" fmla="*/ 1146200 h 1539659"/>
                <a:gd name="connsiteX250" fmla="*/ 880466 w 1906535"/>
                <a:gd name="connsiteY250" fmla="*/ 1143571 h 1539659"/>
                <a:gd name="connsiteX251" fmla="*/ 906755 w 1906535"/>
                <a:gd name="connsiteY251" fmla="*/ 1141819 h 1539659"/>
                <a:gd name="connsiteX252" fmla="*/ 902373 w 1906535"/>
                <a:gd name="connsiteY252" fmla="*/ 1144448 h 1539659"/>
                <a:gd name="connsiteX253" fmla="*/ 899744 w 1906535"/>
                <a:gd name="connsiteY253" fmla="*/ 1147077 h 1539659"/>
                <a:gd name="connsiteX254" fmla="*/ 906755 w 1906535"/>
                <a:gd name="connsiteY254" fmla="*/ 1141819 h 1539659"/>
                <a:gd name="connsiteX255" fmla="*/ 897992 w 1906535"/>
                <a:gd name="connsiteY255" fmla="*/ 1134808 h 1539659"/>
                <a:gd name="connsiteX256" fmla="*/ 890105 w 1906535"/>
                <a:gd name="connsiteY256" fmla="*/ 1137437 h 1539659"/>
                <a:gd name="connsiteX257" fmla="*/ 885724 w 1906535"/>
                <a:gd name="connsiteY257" fmla="*/ 1141819 h 1539659"/>
                <a:gd name="connsiteX258" fmla="*/ 887477 w 1906535"/>
                <a:gd name="connsiteY258" fmla="*/ 1145324 h 1539659"/>
                <a:gd name="connsiteX259" fmla="*/ 897992 w 1906535"/>
                <a:gd name="connsiteY259" fmla="*/ 1134808 h 1539659"/>
                <a:gd name="connsiteX260" fmla="*/ 852424 w 1906535"/>
                <a:gd name="connsiteY260" fmla="*/ 1134808 h 1539659"/>
                <a:gd name="connsiteX261" fmla="*/ 843661 w 1906535"/>
                <a:gd name="connsiteY261" fmla="*/ 1145324 h 1539659"/>
                <a:gd name="connsiteX262" fmla="*/ 835775 w 1906535"/>
                <a:gd name="connsiteY262" fmla="*/ 1154087 h 1539659"/>
                <a:gd name="connsiteX263" fmla="*/ 827888 w 1906535"/>
                <a:gd name="connsiteY263" fmla="*/ 1162850 h 1539659"/>
                <a:gd name="connsiteX264" fmla="*/ 819125 w 1906535"/>
                <a:gd name="connsiteY264" fmla="*/ 1168108 h 1539659"/>
                <a:gd name="connsiteX265" fmla="*/ 822630 w 1906535"/>
                <a:gd name="connsiteY265" fmla="*/ 1173366 h 1539659"/>
                <a:gd name="connsiteX266" fmla="*/ 831393 w 1906535"/>
                <a:gd name="connsiteY266" fmla="*/ 1166355 h 1539659"/>
                <a:gd name="connsiteX267" fmla="*/ 838403 w 1906535"/>
                <a:gd name="connsiteY267" fmla="*/ 1162850 h 1539659"/>
                <a:gd name="connsiteX268" fmla="*/ 841909 w 1906535"/>
                <a:gd name="connsiteY268" fmla="*/ 1157592 h 1539659"/>
                <a:gd name="connsiteX269" fmla="*/ 842785 w 1906535"/>
                <a:gd name="connsiteY269" fmla="*/ 1156716 h 1539659"/>
                <a:gd name="connsiteX270" fmla="*/ 845414 w 1906535"/>
                <a:gd name="connsiteY270" fmla="*/ 1155840 h 1539659"/>
                <a:gd name="connsiteX271" fmla="*/ 843661 w 1906535"/>
                <a:gd name="connsiteY271" fmla="*/ 1145324 h 1539659"/>
                <a:gd name="connsiteX272" fmla="*/ 847166 w 1906535"/>
                <a:gd name="connsiteY272" fmla="*/ 1147077 h 1539659"/>
                <a:gd name="connsiteX273" fmla="*/ 857682 w 1906535"/>
                <a:gd name="connsiteY273" fmla="*/ 1141819 h 1539659"/>
                <a:gd name="connsiteX274" fmla="*/ 857682 w 1906535"/>
                <a:gd name="connsiteY274" fmla="*/ 1134808 h 1539659"/>
                <a:gd name="connsiteX275" fmla="*/ 852424 w 1906535"/>
                <a:gd name="connsiteY275" fmla="*/ 1134808 h 1539659"/>
                <a:gd name="connsiteX276" fmla="*/ 841909 w 1906535"/>
                <a:gd name="connsiteY276" fmla="*/ 1129551 h 1539659"/>
                <a:gd name="connsiteX277" fmla="*/ 839280 w 1906535"/>
                <a:gd name="connsiteY277" fmla="*/ 1133932 h 1539659"/>
                <a:gd name="connsiteX278" fmla="*/ 834898 w 1906535"/>
                <a:gd name="connsiteY278" fmla="*/ 1134808 h 1539659"/>
                <a:gd name="connsiteX279" fmla="*/ 840156 w 1906535"/>
                <a:gd name="connsiteY279" fmla="*/ 1135685 h 1539659"/>
                <a:gd name="connsiteX280" fmla="*/ 847166 w 1906535"/>
                <a:gd name="connsiteY280" fmla="*/ 1129551 h 1539659"/>
                <a:gd name="connsiteX281" fmla="*/ 841909 w 1906535"/>
                <a:gd name="connsiteY281" fmla="*/ 1129551 h 1539659"/>
                <a:gd name="connsiteX282" fmla="*/ 866445 w 1906535"/>
                <a:gd name="connsiteY282" fmla="*/ 1122540 h 1539659"/>
                <a:gd name="connsiteX283" fmla="*/ 861187 w 1906535"/>
                <a:gd name="connsiteY283" fmla="*/ 1124293 h 1539659"/>
                <a:gd name="connsiteX284" fmla="*/ 861187 w 1906535"/>
                <a:gd name="connsiteY284" fmla="*/ 1129551 h 1539659"/>
                <a:gd name="connsiteX285" fmla="*/ 862940 w 1906535"/>
                <a:gd name="connsiteY285" fmla="*/ 1126045 h 1539659"/>
                <a:gd name="connsiteX286" fmla="*/ 866445 w 1906535"/>
                <a:gd name="connsiteY286" fmla="*/ 1122540 h 1539659"/>
                <a:gd name="connsiteX287" fmla="*/ 880466 w 1906535"/>
                <a:gd name="connsiteY287" fmla="*/ 1103262 h 1539659"/>
                <a:gd name="connsiteX288" fmla="*/ 880466 w 1906535"/>
                <a:gd name="connsiteY288" fmla="*/ 1108519 h 1539659"/>
                <a:gd name="connsiteX289" fmla="*/ 882219 w 1906535"/>
                <a:gd name="connsiteY289" fmla="*/ 1106767 h 1539659"/>
                <a:gd name="connsiteX290" fmla="*/ 882219 w 1906535"/>
                <a:gd name="connsiteY290" fmla="*/ 1105014 h 1539659"/>
                <a:gd name="connsiteX291" fmla="*/ 880466 w 1906535"/>
                <a:gd name="connsiteY291" fmla="*/ 1103262 h 1539659"/>
                <a:gd name="connsiteX292" fmla="*/ 897992 w 1906535"/>
                <a:gd name="connsiteY292" fmla="*/ 1098004 h 1539659"/>
                <a:gd name="connsiteX293" fmla="*/ 899744 w 1906535"/>
                <a:gd name="connsiteY293" fmla="*/ 1105014 h 1539659"/>
                <a:gd name="connsiteX294" fmla="*/ 901497 w 1906535"/>
                <a:gd name="connsiteY294" fmla="*/ 1105014 h 1539659"/>
                <a:gd name="connsiteX295" fmla="*/ 906755 w 1906535"/>
                <a:gd name="connsiteY295" fmla="*/ 1098004 h 1539659"/>
                <a:gd name="connsiteX296" fmla="*/ 897992 w 1906535"/>
                <a:gd name="connsiteY296" fmla="*/ 1098004 h 1539659"/>
                <a:gd name="connsiteX297" fmla="*/ 1057478 w 1906535"/>
                <a:gd name="connsiteY297" fmla="*/ 1076973 h 1539659"/>
                <a:gd name="connsiteX298" fmla="*/ 1056602 w 1906535"/>
                <a:gd name="connsiteY298" fmla="*/ 1078725 h 1539659"/>
                <a:gd name="connsiteX299" fmla="*/ 1053973 w 1906535"/>
                <a:gd name="connsiteY299" fmla="*/ 1078725 h 1539659"/>
                <a:gd name="connsiteX300" fmla="*/ 1053973 w 1906535"/>
                <a:gd name="connsiteY300" fmla="*/ 1082231 h 1539659"/>
                <a:gd name="connsiteX301" fmla="*/ 1059231 w 1906535"/>
                <a:gd name="connsiteY301" fmla="*/ 1080478 h 1539659"/>
                <a:gd name="connsiteX302" fmla="*/ 1059231 w 1906535"/>
                <a:gd name="connsiteY302" fmla="*/ 1078725 h 1539659"/>
                <a:gd name="connsiteX303" fmla="*/ 1057478 w 1906535"/>
                <a:gd name="connsiteY303" fmla="*/ 1076973 h 1539659"/>
                <a:gd name="connsiteX304" fmla="*/ 703454 w 1906535"/>
                <a:gd name="connsiteY304" fmla="*/ 1066457 h 1539659"/>
                <a:gd name="connsiteX305" fmla="*/ 706959 w 1906535"/>
                <a:gd name="connsiteY305" fmla="*/ 1066457 h 1539659"/>
                <a:gd name="connsiteX306" fmla="*/ 699948 w 1906535"/>
                <a:gd name="connsiteY306" fmla="*/ 1069962 h 1539659"/>
                <a:gd name="connsiteX307" fmla="*/ 703454 w 1906535"/>
                <a:gd name="connsiteY307" fmla="*/ 1066457 h 1539659"/>
                <a:gd name="connsiteX308" fmla="*/ 1085520 w 1906535"/>
                <a:gd name="connsiteY308" fmla="*/ 1061199 h 1539659"/>
                <a:gd name="connsiteX309" fmla="*/ 1076757 w 1906535"/>
                <a:gd name="connsiteY309" fmla="*/ 1069962 h 1539659"/>
                <a:gd name="connsiteX310" fmla="*/ 1067994 w 1906535"/>
                <a:gd name="connsiteY310" fmla="*/ 1078725 h 1539659"/>
                <a:gd name="connsiteX311" fmla="*/ 1046963 w 1906535"/>
                <a:gd name="connsiteY311" fmla="*/ 1098004 h 1539659"/>
                <a:gd name="connsiteX312" fmla="*/ 1044334 w 1906535"/>
                <a:gd name="connsiteY312" fmla="*/ 1101509 h 1539659"/>
                <a:gd name="connsiteX313" fmla="*/ 1036447 w 1906535"/>
                <a:gd name="connsiteY313" fmla="*/ 1098004 h 1539659"/>
                <a:gd name="connsiteX314" fmla="*/ 1046963 w 1906535"/>
                <a:gd name="connsiteY314" fmla="*/ 1089241 h 1539659"/>
                <a:gd name="connsiteX315" fmla="*/ 1046963 w 1906535"/>
                <a:gd name="connsiteY315" fmla="*/ 1083983 h 1539659"/>
                <a:gd name="connsiteX316" fmla="*/ 1027684 w 1906535"/>
                <a:gd name="connsiteY316" fmla="*/ 1098004 h 1539659"/>
                <a:gd name="connsiteX317" fmla="*/ 1022426 w 1906535"/>
                <a:gd name="connsiteY317" fmla="*/ 1104138 h 1539659"/>
                <a:gd name="connsiteX318" fmla="*/ 1018921 w 1906535"/>
                <a:gd name="connsiteY318" fmla="*/ 1108519 h 1539659"/>
                <a:gd name="connsiteX319" fmla="*/ 1012787 w 1906535"/>
                <a:gd name="connsiteY319" fmla="*/ 1117282 h 1539659"/>
                <a:gd name="connsiteX320" fmla="*/ 1008406 w 1906535"/>
                <a:gd name="connsiteY320" fmla="*/ 1126045 h 1539659"/>
                <a:gd name="connsiteX321" fmla="*/ 1006653 w 1906535"/>
                <a:gd name="connsiteY321" fmla="*/ 1126922 h 1539659"/>
                <a:gd name="connsiteX322" fmla="*/ 1004901 w 1906535"/>
                <a:gd name="connsiteY322" fmla="*/ 1126045 h 1539659"/>
                <a:gd name="connsiteX323" fmla="*/ 1003148 w 1906535"/>
                <a:gd name="connsiteY323" fmla="*/ 1124293 h 1539659"/>
                <a:gd name="connsiteX324" fmla="*/ 1004901 w 1906535"/>
                <a:gd name="connsiteY324" fmla="*/ 1122540 h 1539659"/>
                <a:gd name="connsiteX325" fmla="*/ 1008406 w 1906535"/>
                <a:gd name="connsiteY325" fmla="*/ 1119035 h 1539659"/>
                <a:gd name="connsiteX326" fmla="*/ 999643 w 1906535"/>
                <a:gd name="connsiteY326" fmla="*/ 1119035 h 1539659"/>
                <a:gd name="connsiteX327" fmla="*/ 998766 w 1906535"/>
                <a:gd name="connsiteY327" fmla="*/ 1122540 h 1539659"/>
                <a:gd name="connsiteX328" fmla="*/ 997890 w 1906535"/>
                <a:gd name="connsiteY328" fmla="*/ 1126045 h 1539659"/>
                <a:gd name="connsiteX329" fmla="*/ 985622 w 1906535"/>
                <a:gd name="connsiteY329" fmla="*/ 1134808 h 1539659"/>
                <a:gd name="connsiteX330" fmla="*/ 969848 w 1906535"/>
                <a:gd name="connsiteY330" fmla="*/ 1147077 h 1539659"/>
                <a:gd name="connsiteX331" fmla="*/ 968096 w 1906535"/>
                <a:gd name="connsiteY331" fmla="*/ 1150582 h 1539659"/>
                <a:gd name="connsiteX332" fmla="*/ 961085 w 1906535"/>
                <a:gd name="connsiteY332" fmla="*/ 1154087 h 1539659"/>
                <a:gd name="connsiteX333" fmla="*/ 955828 w 1906535"/>
                <a:gd name="connsiteY333" fmla="*/ 1159345 h 1539659"/>
                <a:gd name="connsiteX334" fmla="*/ 942683 w 1906535"/>
                <a:gd name="connsiteY334" fmla="*/ 1167232 h 1539659"/>
                <a:gd name="connsiteX335" fmla="*/ 933044 w 1906535"/>
                <a:gd name="connsiteY335" fmla="*/ 1180376 h 1539659"/>
                <a:gd name="connsiteX336" fmla="*/ 933044 w 1906535"/>
                <a:gd name="connsiteY336" fmla="*/ 1182129 h 1539659"/>
                <a:gd name="connsiteX337" fmla="*/ 933044 w 1906535"/>
                <a:gd name="connsiteY337" fmla="*/ 1185634 h 1539659"/>
                <a:gd name="connsiteX338" fmla="*/ 947065 w 1906535"/>
                <a:gd name="connsiteY338" fmla="*/ 1173366 h 1539659"/>
                <a:gd name="connsiteX339" fmla="*/ 950570 w 1906535"/>
                <a:gd name="connsiteY339" fmla="*/ 1176871 h 1539659"/>
                <a:gd name="connsiteX340" fmla="*/ 954952 w 1906535"/>
                <a:gd name="connsiteY340" fmla="*/ 1174242 h 1539659"/>
                <a:gd name="connsiteX341" fmla="*/ 957580 w 1906535"/>
                <a:gd name="connsiteY341" fmla="*/ 1169861 h 1539659"/>
                <a:gd name="connsiteX342" fmla="*/ 962838 w 1906535"/>
                <a:gd name="connsiteY342" fmla="*/ 1173366 h 1539659"/>
                <a:gd name="connsiteX343" fmla="*/ 957580 w 1906535"/>
                <a:gd name="connsiteY343" fmla="*/ 1180376 h 1539659"/>
                <a:gd name="connsiteX344" fmla="*/ 961085 w 1906535"/>
                <a:gd name="connsiteY344" fmla="*/ 1183005 h 1539659"/>
                <a:gd name="connsiteX345" fmla="*/ 964590 w 1906535"/>
                <a:gd name="connsiteY345" fmla="*/ 1183881 h 1539659"/>
                <a:gd name="connsiteX346" fmla="*/ 954075 w 1906535"/>
                <a:gd name="connsiteY346" fmla="*/ 1197902 h 1539659"/>
                <a:gd name="connsiteX347" fmla="*/ 955828 w 1906535"/>
                <a:gd name="connsiteY347" fmla="*/ 1203160 h 1539659"/>
                <a:gd name="connsiteX348" fmla="*/ 957580 w 1906535"/>
                <a:gd name="connsiteY348" fmla="*/ 1204912 h 1539659"/>
                <a:gd name="connsiteX349" fmla="*/ 954952 w 1906535"/>
                <a:gd name="connsiteY349" fmla="*/ 1211047 h 1539659"/>
                <a:gd name="connsiteX350" fmla="*/ 950570 w 1906535"/>
                <a:gd name="connsiteY350" fmla="*/ 1217181 h 1539659"/>
                <a:gd name="connsiteX351" fmla="*/ 945312 w 1906535"/>
                <a:gd name="connsiteY351" fmla="*/ 1217181 h 1539659"/>
                <a:gd name="connsiteX352" fmla="*/ 950570 w 1906535"/>
                <a:gd name="connsiteY352" fmla="*/ 1224191 h 1539659"/>
                <a:gd name="connsiteX353" fmla="*/ 947065 w 1906535"/>
                <a:gd name="connsiteY353" fmla="*/ 1229449 h 1539659"/>
                <a:gd name="connsiteX354" fmla="*/ 945312 w 1906535"/>
                <a:gd name="connsiteY354" fmla="*/ 1225944 h 1539659"/>
                <a:gd name="connsiteX355" fmla="*/ 941807 w 1906535"/>
                <a:gd name="connsiteY355" fmla="*/ 1222438 h 1539659"/>
                <a:gd name="connsiteX356" fmla="*/ 931291 w 1906535"/>
                <a:gd name="connsiteY356" fmla="*/ 1222438 h 1539659"/>
                <a:gd name="connsiteX357" fmla="*/ 934796 w 1906535"/>
                <a:gd name="connsiteY357" fmla="*/ 1231202 h 1539659"/>
                <a:gd name="connsiteX358" fmla="*/ 938302 w 1906535"/>
                <a:gd name="connsiteY358" fmla="*/ 1232954 h 1539659"/>
                <a:gd name="connsiteX359" fmla="*/ 957580 w 1906535"/>
                <a:gd name="connsiteY359" fmla="*/ 1243470 h 1539659"/>
                <a:gd name="connsiteX360" fmla="*/ 978612 w 1906535"/>
                <a:gd name="connsiteY360" fmla="*/ 1260996 h 1539659"/>
                <a:gd name="connsiteX361" fmla="*/ 1008406 w 1906535"/>
                <a:gd name="connsiteY361" fmla="*/ 1278522 h 1539659"/>
                <a:gd name="connsiteX362" fmla="*/ 1011911 w 1906535"/>
                <a:gd name="connsiteY362" fmla="*/ 1278522 h 1539659"/>
                <a:gd name="connsiteX363" fmla="*/ 1008406 w 1906535"/>
                <a:gd name="connsiteY363" fmla="*/ 1275016 h 1539659"/>
                <a:gd name="connsiteX364" fmla="*/ 1006653 w 1906535"/>
                <a:gd name="connsiteY364" fmla="*/ 1269759 h 1539659"/>
                <a:gd name="connsiteX365" fmla="*/ 996137 w 1906535"/>
                <a:gd name="connsiteY365" fmla="*/ 1262748 h 1539659"/>
                <a:gd name="connsiteX366" fmla="*/ 987375 w 1906535"/>
                <a:gd name="connsiteY366" fmla="*/ 1255738 h 1539659"/>
                <a:gd name="connsiteX367" fmla="*/ 978612 w 1906535"/>
                <a:gd name="connsiteY367" fmla="*/ 1249604 h 1539659"/>
                <a:gd name="connsiteX368" fmla="*/ 971601 w 1906535"/>
                <a:gd name="connsiteY368" fmla="*/ 1239965 h 1539659"/>
                <a:gd name="connsiteX369" fmla="*/ 970725 w 1906535"/>
                <a:gd name="connsiteY369" fmla="*/ 1238212 h 1539659"/>
                <a:gd name="connsiteX370" fmla="*/ 969848 w 1906535"/>
                <a:gd name="connsiteY370" fmla="*/ 1236459 h 1539659"/>
                <a:gd name="connsiteX371" fmla="*/ 964590 w 1906535"/>
                <a:gd name="connsiteY371" fmla="*/ 1231202 h 1539659"/>
                <a:gd name="connsiteX372" fmla="*/ 969848 w 1906535"/>
                <a:gd name="connsiteY372" fmla="*/ 1234707 h 1539659"/>
                <a:gd name="connsiteX373" fmla="*/ 971601 w 1906535"/>
                <a:gd name="connsiteY373" fmla="*/ 1236459 h 1539659"/>
                <a:gd name="connsiteX374" fmla="*/ 973354 w 1906535"/>
                <a:gd name="connsiteY374" fmla="*/ 1236459 h 1539659"/>
                <a:gd name="connsiteX375" fmla="*/ 971601 w 1906535"/>
                <a:gd name="connsiteY375" fmla="*/ 1234707 h 1539659"/>
                <a:gd name="connsiteX376" fmla="*/ 969848 w 1906535"/>
                <a:gd name="connsiteY376" fmla="*/ 1234707 h 1539659"/>
                <a:gd name="connsiteX377" fmla="*/ 969848 w 1906535"/>
                <a:gd name="connsiteY377" fmla="*/ 1229449 h 1539659"/>
                <a:gd name="connsiteX378" fmla="*/ 968096 w 1906535"/>
                <a:gd name="connsiteY378" fmla="*/ 1227696 h 1539659"/>
                <a:gd name="connsiteX379" fmla="*/ 964590 w 1906535"/>
                <a:gd name="connsiteY379" fmla="*/ 1225944 h 1539659"/>
                <a:gd name="connsiteX380" fmla="*/ 969848 w 1906535"/>
                <a:gd name="connsiteY380" fmla="*/ 1227696 h 1539659"/>
                <a:gd name="connsiteX381" fmla="*/ 975106 w 1906535"/>
                <a:gd name="connsiteY381" fmla="*/ 1232954 h 1539659"/>
                <a:gd name="connsiteX382" fmla="*/ 982117 w 1906535"/>
                <a:gd name="connsiteY382" fmla="*/ 1232954 h 1539659"/>
                <a:gd name="connsiteX383" fmla="*/ 986498 w 1906535"/>
                <a:gd name="connsiteY383" fmla="*/ 1232078 h 1539659"/>
                <a:gd name="connsiteX384" fmla="*/ 992632 w 1906535"/>
                <a:gd name="connsiteY384" fmla="*/ 1236459 h 1539659"/>
                <a:gd name="connsiteX385" fmla="*/ 989127 w 1906535"/>
                <a:gd name="connsiteY385" fmla="*/ 1236459 h 1539659"/>
                <a:gd name="connsiteX386" fmla="*/ 983870 w 1906535"/>
                <a:gd name="connsiteY386" fmla="*/ 1236459 h 1539659"/>
                <a:gd name="connsiteX387" fmla="*/ 983870 w 1906535"/>
                <a:gd name="connsiteY387" fmla="*/ 1238212 h 1539659"/>
                <a:gd name="connsiteX388" fmla="*/ 985622 w 1906535"/>
                <a:gd name="connsiteY388" fmla="*/ 1239965 h 1539659"/>
                <a:gd name="connsiteX389" fmla="*/ 996137 w 1906535"/>
                <a:gd name="connsiteY389" fmla="*/ 1241717 h 1539659"/>
                <a:gd name="connsiteX390" fmla="*/ 996137 w 1906535"/>
                <a:gd name="connsiteY390" fmla="*/ 1245222 h 1539659"/>
                <a:gd name="connsiteX391" fmla="*/ 999643 w 1906535"/>
                <a:gd name="connsiteY391" fmla="*/ 1253985 h 1539659"/>
                <a:gd name="connsiteX392" fmla="*/ 1010158 w 1906535"/>
                <a:gd name="connsiteY392" fmla="*/ 1259243 h 1539659"/>
                <a:gd name="connsiteX393" fmla="*/ 1013664 w 1906535"/>
                <a:gd name="connsiteY393" fmla="*/ 1259243 h 1539659"/>
                <a:gd name="connsiteX394" fmla="*/ 996137 w 1906535"/>
                <a:gd name="connsiteY394" fmla="*/ 1245222 h 1539659"/>
                <a:gd name="connsiteX395" fmla="*/ 1011911 w 1906535"/>
                <a:gd name="connsiteY395" fmla="*/ 1252233 h 1539659"/>
                <a:gd name="connsiteX396" fmla="*/ 1018921 w 1906535"/>
                <a:gd name="connsiteY396" fmla="*/ 1255738 h 1539659"/>
                <a:gd name="connsiteX397" fmla="*/ 1018921 w 1906535"/>
                <a:gd name="connsiteY397" fmla="*/ 1252233 h 1539659"/>
                <a:gd name="connsiteX398" fmla="*/ 1031189 w 1906535"/>
                <a:gd name="connsiteY398" fmla="*/ 1257490 h 1539659"/>
                <a:gd name="connsiteX399" fmla="*/ 1082015 w 1906535"/>
                <a:gd name="connsiteY399" fmla="*/ 1269759 h 1539659"/>
                <a:gd name="connsiteX400" fmla="*/ 1085520 w 1906535"/>
                <a:gd name="connsiteY400" fmla="*/ 1268006 h 1539659"/>
                <a:gd name="connsiteX401" fmla="*/ 1080262 w 1906535"/>
                <a:gd name="connsiteY401" fmla="*/ 1264501 h 1539659"/>
                <a:gd name="connsiteX402" fmla="*/ 1078510 w 1906535"/>
                <a:gd name="connsiteY402" fmla="*/ 1260996 h 1539659"/>
                <a:gd name="connsiteX403" fmla="*/ 1085520 w 1906535"/>
                <a:gd name="connsiteY403" fmla="*/ 1259243 h 1539659"/>
                <a:gd name="connsiteX404" fmla="*/ 1089025 w 1906535"/>
                <a:gd name="connsiteY404" fmla="*/ 1245222 h 1539659"/>
                <a:gd name="connsiteX405" fmla="*/ 1088149 w 1906535"/>
                <a:gd name="connsiteY405" fmla="*/ 1223315 h 1539659"/>
                <a:gd name="connsiteX406" fmla="*/ 1089025 w 1906535"/>
                <a:gd name="connsiteY406" fmla="*/ 1206665 h 1539659"/>
                <a:gd name="connsiteX407" fmla="*/ 1092530 w 1906535"/>
                <a:gd name="connsiteY407" fmla="*/ 1189139 h 1539659"/>
                <a:gd name="connsiteX408" fmla="*/ 1092530 w 1906535"/>
                <a:gd name="connsiteY408" fmla="*/ 1185634 h 1539659"/>
                <a:gd name="connsiteX409" fmla="*/ 1094283 w 1906535"/>
                <a:gd name="connsiteY409" fmla="*/ 1161097 h 1539659"/>
                <a:gd name="connsiteX410" fmla="*/ 1096036 w 1906535"/>
                <a:gd name="connsiteY410" fmla="*/ 1159345 h 1539659"/>
                <a:gd name="connsiteX411" fmla="*/ 1098665 w 1906535"/>
                <a:gd name="connsiteY411" fmla="*/ 1173366 h 1539659"/>
                <a:gd name="connsiteX412" fmla="*/ 1099071 w 1906535"/>
                <a:gd name="connsiteY412" fmla="*/ 1182308 h 1539659"/>
                <a:gd name="connsiteX413" fmla="*/ 1099103 w 1906535"/>
                <a:gd name="connsiteY413" fmla="*/ 1179938 h 1539659"/>
                <a:gd name="connsiteX414" fmla="*/ 1099514 w 1906535"/>
                <a:gd name="connsiteY414" fmla="*/ 1096552 h 1539659"/>
                <a:gd name="connsiteX415" fmla="*/ 1099522 w 1906535"/>
                <a:gd name="connsiteY415" fmla="*/ 1085892 h 1539659"/>
                <a:gd name="connsiteX416" fmla="*/ 1098665 w 1906535"/>
                <a:gd name="connsiteY416" fmla="*/ 1092746 h 1539659"/>
                <a:gd name="connsiteX417" fmla="*/ 1097788 w 1906535"/>
                <a:gd name="connsiteY417" fmla="*/ 1098004 h 1539659"/>
                <a:gd name="connsiteX418" fmla="*/ 1096036 w 1906535"/>
                <a:gd name="connsiteY418" fmla="*/ 1105014 h 1539659"/>
                <a:gd name="connsiteX419" fmla="*/ 1091654 w 1906535"/>
                <a:gd name="connsiteY419" fmla="*/ 1081354 h 1539659"/>
                <a:gd name="connsiteX420" fmla="*/ 1090778 w 1906535"/>
                <a:gd name="connsiteY420" fmla="*/ 1061199 h 1539659"/>
                <a:gd name="connsiteX421" fmla="*/ 1085520 w 1906535"/>
                <a:gd name="connsiteY421" fmla="*/ 1061199 h 1539659"/>
                <a:gd name="connsiteX422" fmla="*/ 707914 w 1906535"/>
                <a:gd name="connsiteY422" fmla="*/ 1000018 h 1539659"/>
                <a:gd name="connsiteX423" fmla="*/ 699948 w 1906535"/>
                <a:gd name="connsiteY423" fmla="*/ 1001611 h 1539659"/>
                <a:gd name="connsiteX424" fmla="*/ 699072 w 1906535"/>
                <a:gd name="connsiteY424" fmla="*/ 1009498 h 1539659"/>
                <a:gd name="connsiteX425" fmla="*/ 694690 w 1906535"/>
                <a:gd name="connsiteY425" fmla="*/ 1013879 h 1539659"/>
                <a:gd name="connsiteX426" fmla="*/ 707835 w 1906535"/>
                <a:gd name="connsiteY426" fmla="*/ 1004240 h 1539659"/>
                <a:gd name="connsiteX427" fmla="*/ 709335 w 1906535"/>
                <a:gd name="connsiteY427" fmla="*/ 1002859 h 1539659"/>
                <a:gd name="connsiteX428" fmla="*/ 707914 w 1906535"/>
                <a:gd name="connsiteY428" fmla="*/ 1000018 h 1539659"/>
                <a:gd name="connsiteX429" fmla="*/ 950570 w 1906535"/>
                <a:gd name="connsiteY429" fmla="*/ 982332 h 1539659"/>
                <a:gd name="connsiteX430" fmla="*/ 926910 w 1906535"/>
                <a:gd name="connsiteY430" fmla="*/ 991972 h 1539659"/>
                <a:gd name="connsiteX431" fmla="*/ 901497 w 1906535"/>
                <a:gd name="connsiteY431" fmla="*/ 1005116 h 1539659"/>
                <a:gd name="connsiteX432" fmla="*/ 885724 w 1906535"/>
                <a:gd name="connsiteY432" fmla="*/ 1017384 h 1539659"/>
                <a:gd name="connsiteX433" fmla="*/ 880466 w 1906535"/>
                <a:gd name="connsiteY433" fmla="*/ 1024395 h 1539659"/>
                <a:gd name="connsiteX434" fmla="*/ 871703 w 1906535"/>
                <a:gd name="connsiteY434" fmla="*/ 1043673 h 1539659"/>
                <a:gd name="connsiteX435" fmla="*/ 866445 w 1906535"/>
                <a:gd name="connsiteY435" fmla="*/ 1045426 h 1539659"/>
                <a:gd name="connsiteX436" fmla="*/ 822630 w 1906535"/>
                <a:gd name="connsiteY436" fmla="*/ 1066457 h 1539659"/>
                <a:gd name="connsiteX437" fmla="*/ 818249 w 1906535"/>
                <a:gd name="connsiteY437" fmla="*/ 1067333 h 1539659"/>
                <a:gd name="connsiteX438" fmla="*/ 812114 w 1906535"/>
                <a:gd name="connsiteY438" fmla="*/ 1066457 h 1539659"/>
                <a:gd name="connsiteX439" fmla="*/ 798094 w 1906535"/>
                <a:gd name="connsiteY439" fmla="*/ 1062952 h 1539659"/>
                <a:gd name="connsiteX440" fmla="*/ 791083 w 1906535"/>
                <a:gd name="connsiteY440" fmla="*/ 1064704 h 1539659"/>
                <a:gd name="connsiteX441" fmla="*/ 770052 w 1906535"/>
                <a:gd name="connsiteY441" fmla="*/ 1057694 h 1539659"/>
                <a:gd name="connsiteX442" fmla="*/ 763042 w 1906535"/>
                <a:gd name="connsiteY442" fmla="*/ 1056818 h 1539659"/>
                <a:gd name="connsiteX443" fmla="*/ 756031 w 1906535"/>
                <a:gd name="connsiteY443" fmla="*/ 1057694 h 1539659"/>
                <a:gd name="connsiteX444" fmla="*/ 755155 w 1906535"/>
                <a:gd name="connsiteY444" fmla="*/ 1056818 h 1539659"/>
                <a:gd name="connsiteX445" fmla="*/ 754279 w 1906535"/>
                <a:gd name="connsiteY445" fmla="*/ 1055941 h 1539659"/>
                <a:gd name="connsiteX446" fmla="*/ 742010 w 1906535"/>
                <a:gd name="connsiteY446" fmla="*/ 1048055 h 1539659"/>
                <a:gd name="connsiteX447" fmla="*/ 729743 w 1906535"/>
                <a:gd name="connsiteY447" fmla="*/ 1036663 h 1539659"/>
                <a:gd name="connsiteX448" fmla="*/ 717474 w 1906535"/>
                <a:gd name="connsiteY448" fmla="*/ 1020890 h 1539659"/>
                <a:gd name="connsiteX449" fmla="*/ 713969 w 1906535"/>
                <a:gd name="connsiteY449" fmla="*/ 1019137 h 1539659"/>
                <a:gd name="connsiteX450" fmla="*/ 712085 w 1906535"/>
                <a:gd name="connsiteY450" fmla="*/ 1011601 h 1539659"/>
                <a:gd name="connsiteX451" fmla="*/ 708711 w 1906535"/>
                <a:gd name="connsiteY451" fmla="*/ 1017384 h 1539659"/>
                <a:gd name="connsiteX452" fmla="*/ 694690 w 1906535"/>
                <a:gd name="connsiteY452" fmla="*/ 1031405 h 1539659"/>
                <a:gd name="connsiteX453" fmla="*/ 693814 w 1906535"/>
                <a:gd name="connsiteY453" fmla="*/ 1031405 h 1539659"/>
                <a:gd name="connsiteX454" fmla="*/ 692938 w 1906535"/>
                <a:gd name="connsiteY454" fmla="*/ 1031405 h 1539659"/>
                <a:gd name="connsiteX455" fmla="*/ 679793 w 1906535"/>
                <a:gd name="connsiteY455" fmla="*/ 1049807 h 1539659"/>
                <a:gd name="connsiteX456" fmla="*/ 664896 w 1906535"/>
                <a:gd name="connsiteY456" fmla="*/ 1069962 h 1539659"/>
                <a:gd name="connsiteX457" fmla="*/ 659638 w 1906535"/>
                <a:gd name="connsiteY457" fmla="*/ 1075220 h 1539659"/>
                <a:gd name="connsiteX458" fmla="*/ 640360 w 1906535"/>
                <a:gd name="connsiteY458" fmla="*/ 1101509 h 1539659"/>
                <a:gd name="connsiteX459" fmla="*/ 645618 w 1906535"/>
                <a:gd name="connsiteY459" fmla="*/ 1105014 h 1539659"/>
                <a:gd name="connsiteX460" fmla="*/ 645618 w 1906535"/>
                <a:gd name="connsiteY460" fmla="*/ 1106767 h 1539659"/>
                <a:gd name="connsiteX461" fmla="*/ 649123 w 1906535"/>
                <a:gd name="connsiteY461" fmla="*/ 1103262 h 1539659"/>
                <a:gd name="connsiteX462" fmla="*/ 670154 w 1906535"/>
                <a:gd name="connsiteY462" fmla="*/ 1076973 h 1539659"/>
                <a:gd name="connsiteX463" fmla="*/ 675412 w 1906535"/>
                <a:gd name="connsiteY463" fmla="*/ 1076973 h 1539659"/>
                <a:gd name="connsiteX464" fmla="*/ 664896 w 1906535"/>
                <a:gd name="connsiteY464" fmla="*/ 1089241 h 1539659"/>
                <a:gd name="connsiteX465" fmla="*/ 663144 w 1906535"/>
                <a:gd name="connsiteY465" fmla="*/ 1096251 h 1539659"/>
                <a:gd name="connsiteX466" fmla="*/ 657886 w 1906535"/>
                <a:gd name="connsiteY466" fmla="*/ 1103262 h 1539659"/>
                <a:gd name="connsiteX467" fmla="*/ 658762 w 1906535"/>
                <a:gd name="connsiteY467" fmla="*/ 1106767 h 1539659"/>
                <a:gd name="connsiteX468" fmla="*/ 657886 w 1906535"/>
                <a:gd name="connsiteY468" fmla="*/ 1108519 h 1539659"/>
                <a:gd name="connsiteX469" fmla="*/ 653504 w 1906535"/>
                <a:gd name="connsiteY469" fmla="*/ 1111148 h 1539659"/>
                <a:gd name="connsiteX470" fmla="*/ 649123 w 1906535"/>
                <a:gd name="connsiteY470" fmla="*/ 1113777 h 1539659"/>
                <a:gd name="connsiteX471" fmla="*/ 650875 w 1906535"/>
                <a:gd name="connsiteY471" fmla="*/ 1119035 h 1539659"/>
                <a:gd name="connsiteX472" fmla="*/ 645618 w 1906535"/>
                <a:gd name="connsiteY472" fmla="*/ 1129551 h 1539659"/>
                <a:gd name="connsiteX473" fmla="*/ 643865 w 1906535"/>
                <a:gd name="connsiteY473" fmla="*/ 1122540 h 1539659"/>
                <a:gd name="connsiteX474" fmla="*/ 637731 w 1906535"/>
                <a:gd name="connsiteY474" fmla="*/ 1131303 h 1539659"/>
                <a:gd name="connsiteX475" fmla="*/ 633349 w 1906535"/>
                <a:gd name="connsiteY475" fmla="*/ 1141819 h 1539659"/>
                <a:gd name="connsiteX476" fmla="*/ 631597 w 1906535"/>
                <a:gd name="connsiteY476" fmla="*/ 1145324 h 1539659"/>
                <a:gd name="connsiteX477" fmla="*/ 628091 w 1906535"/>
                <a:gd name="connsiteY477" fmla="*/ 1147077 h 1539659"/>
                <a:gd name="connsiteX478" fmla="*/ 624586 w 1906535"/>
                <a:gd name="connsiteY478" fmla="*/ 1150582 h 1539659"/>
                <a:gd name="connsiteX479" fmla="*/ 621957 w 1906535"/>
                <a:gd name="connsiteY479" fmla="*/ 1151458 h 1539659"/>
                <a:gd name="connsiteX480" fmla="*/ 617576 w 1906535"/>
                <a:gd name="connsiteY480" fmla="*/ 1152334 h 1539659"/>
                <a:gd name="connsiteX481" fmla="*/ 615823 w 1906535"/>
                <a:gd name="connsiteY481" fmla="*/ 1157592 h 1539659"/>
                <a:gd name="connsiteX482" fmla="*/ 629844 w 1906535"/>
                <a:gd name="connsiteY482" fmla="*/ 1152334 h 1539659"/>
                <a:gd name="connsiteX483" fmla="*/ 638607 w 1906535"/>
                <a:gd name="connsiteY483" fmla="*/ 1147077 h 1539659"/>
                <a:gd name="connsiteX484" fmla="*/ 640360 w 1906535"/>
                <a:gd name="connsiteY484" fmla="*/ 1143571 h 1539659"/>
                <a:gd name="connsiteX485" fmla="*/ 649999 w 1906535"/>
                <a:gd name="connsiteY485" fmla="*/ 1139190 h 1539659"/>
                <a:gd name="connsiteX486" fmla="*/ 657886 w 1906535"/>
                <a:gd name="connsiteY486" fmla="*/ 1131303 h 1539659"/>
                <a:gd name="connsiteX487" fmla="*/ 664896 w 1906535"/>
                <a:gd name="connsiteY487" fmla="*/ 1119035 h 1539659"/>
                <a:gd name="connsiteX488" fmla="*/ 670154 w 1906535"/>
                <a:gd name="connsiteY488" fmla="*/ 1119035 h 1539659"/>
                <a:gd name="connsiteX489" fmla="*/ 664896 w 1906535"/>
                <a:gd name="connsiteY489" fmla="*/ 1129551 h 1539659"/>
                <a:gd name="connsiteX490" fmla="*/ 655257 w 1906535"/>
                <a:gd name="connsiteY490" fmla="*/ 1140066 h 1539659"/>
                <a:gd name="connsiteX491" fmla="*/ 653459 w 1906535"/>
                <a:gd name="connsiteY491" fmla="*/ 1142816 h 1539659"/>
                <a:gd name="connsiteX492" fmla="*/ 661391 w 1906535"/>
                <a:gd name="connsiteY492" fmla="*/ 1152334 h 1539659"/>
                <a:gd name="connsiteX493" fmla="*/ 663144 w 1906535"/>
                <a:gd name="connsiteY493" fmla="*/ 1154087 h 1539659"/>
                <a:gd name="connsiteX494" fmla="*/ 663144 w 1906535"/>
                <a:gd name="connsiteY494" fmla="*/ 1157592 h 1539659"/>
                <a:gd name="connsiteX495" fmla="*/ 664896 w 1906535"/>
                <a:gd name="connsiteY495" fmla="*/ 1157592 h 1539659"/>
                <a:gd name="connsiteX496" fmla="*/ 664896 w 1906535"/>
                <a:gd name="connsiteY496" fmla="*/ 1155840 h 1539659"/>
                <a:gd name="connsiteX497" fmla="*/ 664020 w 1906535"/>
                <a:gd name="connsiteY497" fmla="*/ 1154963 h 1539659"/>
                <a:gd name="connsiteX498" fmla="*/ 663144 w 1906535"/>
                <a:gd name="connsiteY498" fmla="*/ 1154087 h 1539659"/>
                <a:gd name="connsiteX499" fmla="*/ 662267 w 1906535"/>
                <a:gd name="connsiteY499" fmla="*/ 1147953 h 1539659"/>
                <a:gd name="connsiteX500" fmla="*/ 663144 w 1906535"/>
                <a:gd name="connsiteY500" fmla="*/ 1140066 h 1539659"/>
                <a:gd name="connsiteX501" fmla="*/ 665773 w 1906535"/>
                <a:gd name="connsiteY501" fmla="*/ 1141819 h 1539659"/>
                <a:gd name="connsiteX502" fmla="*/ 668402 w 1906535"/>
                <a:gd name="connsiteY502" fmla="*/ 1143571 h 1539659"/>
                <a:gd name="connsiteX503" fmla="*/ 671907 w 1906535"/>
                <a:gd name="connsiteY503" fmla="*/ 1147077 h 1539659"/>
                <a:gd name="connsiteX504" fmla="*/ 673659 w 1906535"/>
                <a:gd name="connsiteY504" fmla="*/ 1133056 h 1539659"/>
                <a:gd name="connsiteX505" fmla="*/ 677164 w 1906535"/>
                <a:gd name="connsiteY505" fmla="*/ 1123417 h 1539659"/>
                <a:gd name="connsiteX506" fmla="*/ 680669 w 1906535"/>
                <a:gd name="connsiteY506" fmla="*/ 1113777 h 1539659"/>
                <a:gd name="connsiteX507" fmla="*/ 684174 w 1906535"/>
                <a:gd name="connsiteY507" fmla="*/ 1117282 h 1539659"/>
                <a:gd name="connsiteX508" fmla="*/ 685927 w 1906535"/>
                <a:gd name="connsiteY508" fmla="*/ 1127798 h 1539659"/>
                <a:gd name="connsiteX509" fmla="*/ 698196 w 1906535"/>
                <a:gd name="connsiteY509" fmla="*/ 1164603 h 1539659"/>
                <a:gd name="connsiteX510" fmla="*/ 703454 w 1906535"/>
                <a:gd name="connsiteY510" fmla="*/ 1169861 h 1539659"/>
                <a:gd name="connsiteX511" fmla="*/ 712216 w 1906535"/>
                <a:gd name="connsiteY511" fmla="*/ 1176871 h 1539659"/>
                <a:gd name="connsiteX512" fmla="*/ 724485 w 1906535"/>
                <a:gd name="connsiteY512" fmla="*/ 1182129 h 1539659"/>
                <a:gd name="connsiteX513" fmla="*/ 729743 w 1906535"/>
                <a:gd name="connsiteY513" fmla="*/ 1185634 h 1539659"/>
                <a:gd name="connsiteX514" fmla="*/ 735000 w 1906535"/>
                <a:gd name="connsiteY514" fmla="*/ 1187386 h 1539659"/>
                <a:gd name="connsiteX515" fmla="*/ 743763 w 1906535"/>
                <a:gd name="connsiteY515" fmla="*/ 1186510 h 1539659"/>
                <a:gd name="connsiteX516" fmla="*/ 752526 w 1906535"/>
                <a:gd name="connsiteY516" fmla="*/ 1185634 h 1539659"/>
                <a:gd name="connsiteX517" fmla="*/ 754812 w 1906535"/>
                <a:gd name="connsiteY517" fmla="*/ 1184110 h 1539659"/>
                <a:gd name="connsiteX518" fmla="*/ 752088 w 1906535"/>
                <a:gd name="connsiteY518" fmla="*/ 1184319 h 1539659"/>
                <a:gd name="connsiteX519" fmla="*/ 745515 w 1906535"/>
                <a:gd name="connsiteY519" fmla="*/ 1182129 h 1539659"/>
                <a:gd name="connsiteX520" fmla="*/ 740258 w 1906535"/>
                <a:gd name="connsiteY520" fmla="*/ 1176871 h 1539659"/>
                <a:gd name="connsiteX521" fmla="*/ 761289 w 1906535"/>
                <a:gd name="connsiteY521" fmla="*/ 1168108 h 1539659"/>
                <a:gd name="connsiteX522" fmla="*/ 764795 w 1906535"/>
                <a:gd name="connsiteY522" fmla="*/ 1166355 h 1539659"/>
                <a:gd name="connsiteX523" fmla="*/ 778815 w 1906535"/>
                <a:gd name="connsiteY523" fmla="*/ 1155840 h 1539659"/>
                <a:gd name="connsiteX524" fmla="*/ 791083 w 1906535"/>
                <a:gd name="connsiteY524" fmla="*/ 1155840 h 1539659"/>
                <a:gd name="connsiteX525" fmla="*/ 796341 w 1906535"/>
                <a:gd name="connsiteY525" fmla="*/ 1163726 h 1539659"/>
                <a:gd name="connsiteX526" fmla="*/ 798094 w 1906535"/>
                <a:gd name="connsiteY526" fmla="*/ 1173366 h 1539659"/>
                <a:gd name="connsiteX527" fmla="*/ 787578 w 1906535"/>
                <a:gd name="connsiteY527" fmla="*/ 1183881 h 1539659"/>
                <a:gd name="connsiteX528" fmla="*/ 784073 w 1906535"/>
                <a:gd name="connsiteY528" fmla="*/ 1185634 h 1539659"/>
                <a:gd name="connsiteX529" fmla="*/ 773557 w 1906535"/>
                <a:gd name="connsiteY529" fmla="*/ 1194397 h 1539659"/>
                <a:gd name="connsiteX530" fmla="*/ 749021 w 1906535"/>
                <a:gd name="connsiteY530" fmla="*/ 1192644 h 1539659"/>
                <a:gd name="connsiteX531" fmla="*/ 745515 w 1906535"/>
                <a:gd name="connsiteY531" fmla="*/ 1197902 h 1539659"/>
                <a:gd name="connsiteX532" fmla="*/ 749021 w 1906535"/>
                <a:gd name="connsiteY532" fmla="*/ 1198778 h 1539659"/>
                <a:gd name="connsiteX533" fmla="*/ 750773 w 1906535"/>
                <a:gd name="connsiteY533" fmla="*/ 1201407 h 1539659"/>
                <a:gd name="connsiteX534" fmla="*/ 752526 w 1906535"/>
                <a:gd name="connsiteY534" fmla="*/ 1208418 h 1539659"/>
                <a:gd name="connsiteX535" fmla="*/ 759537 w 1906535"/>
                <a:gd name="connsiteY535" fmla="*/ 1207541 h 1539659"/>
                <a:gd name="connsiteX536" fmla="*/ 766547 w 1906535"/>
                <a:gd name="connsiteY536" fmla="*/ 1203160 h 1539659"/>
                <a:gd name="connsiteX537" fmla="*/ 766547 w 1906535"/>
                <a:gd name="connsiteY537" fmla="*/ 1204912 h 1539659"/>
                <a:gd name="connsiteX538" fmla="*/ 775310 w 1906535"/>
                <a:gd name="connsiteY538" fmla="*/ 1201407 h 1539659"/>
                <a:gd name="connsiteX539" fmla="*/ 787578 w 1906535"/>
                <a:gd name="connsiteY539" fmla="*/ 1192644 h 1539659"/>
                <a:gd name="connsiteX540" fmla="*/ 793712 w 1906535"/>
                <a:gd name="connsiteY540" fmla="*/ 1187386 h 1539659"/>
                <a:gd name="connsiteX541" fmla="*/ 798094 w 1906535"/>
                <a:gd name="connsiteY541" fmla="*/ 1183881 h 1539659"/>
                <a:gd name="connsiteX542" fmla="*/ 803351 w 1906535"/>
                <a:gd name="connsiteY542" fmla="*/ 1178623 h 1539659"/>
                <a:gd name="connsiteX543" fmla="*/ 805104 w 1906535"/>
                <a:gd name="connsiteY543" fmla="*/ 1174242 h 1539659"/>
                <a:gd name="connsiteX544" fmla="*/ 810362 w 1906535"/>
                <a:gd name="connsiteY544" fmla="*/ 1173366 h 1539659"/>
                <a:gd name="connsiteX545" fmla="*/ 808609 w 1906535"/>
                <a:gd name="connsiteY545" fmla="*/ 1180376 h 1539659"/>
                <a:gd name="connsiteX546" fmla="*/ 811238 w 1906535"/>
                <a:gd name="connsiteY546" fmla="*/ 1181252 h 1539659"/>
                <a:gd name="connsiteX547" fmla="*/ 812114 w 1906535"/>
                <a:gd name="connsiteY547" fmla="*/ 1178623 h 1539659"/>
                <a:gd name="connsiteX548" fmla="*/ 815620 w 1906535"/>
                <a:gd name="connsiteY548" fmla="*/ 1166355 h 1539659"/>
                <a:gd name="connsiteX549" fmla="*/ 806857 w 1906535"/>
                <a:gd name="connsiteY549" fmla="*/ 1166355 h 1539659"/>
                <a:gd name="connsiteX550" fmla="*/ 817372 w 1906535"/>
                <a:gd name="connsiteY550" fmla="*/ 1153211 h 1539659"/>
                <a:gd name="connsiteX551" fmla="*/ 829641 w 1906535"/>
                <a:gd name="connsiteY551" fmla="*/ 1145324 h 1539659"/>
                <a:gd name="connsiteX552" fmla="*/ 824383 w 1906535"/>
                <a:gd name="connsiteY552" fmla="*/ 1143571 h 1539659"/>
                <a:gd name="connsiteX553" fmla="*/ 822630 w 1906535"/>
                <a:gd name="connsiteY553" fmla="*/ 1138314 h 1539659"/>
                <a:gd name="connsiteX554" fmla="*/ 834898 w 1906535"/>
                <a:gd name="connsiteY554" fmla="*/ 1127798 h 1539659"/>
                <a:gd name="connsiteX555" fmla="*/ 840156 w 1906535"/>
                <a:gd name="connsiteY555" fmla="*/ 1122540 h 1539659"/>
                <a:gd name="connsiteX556" fmla="*/ 840156 w 1906535"/>
                <a:gd name="connsiteY556" fmla="*/ 1117282 h 1539659"/>
                <a:gd name="connsiteX557" fmla="*/ 831393 w 1906535"/>
                <a:gd name="connsiteY557" fmla="*/ 1120788 h 1539659"/>
                <a:gd name="connsiteX558" fmla="*/ 824383 w 1906535"/>
                <a:gd name="connsiteY558" fmla="*/ 1120788 h 1539659"/>
                <a:gd name="connsiteX559" fmla="*/ 829641 w 1906535"/>
                <a:gd name="connsiteY559" fmla="*/ 1112901 h 1539659"/>
                <a:gd name="connsiteX560" fmla="*/ 838403 w 1906535"/>
                <a:gd name="connsiteY560" fmla="*/ 1106767 h 1539659"/>
                <a:gd name="connsiteX561" fmla="*/ 855930 w 1906535"/>
                <a:gd name="connsiteY561" fmla="*/ 1094499 h 1539659"/>
                <a:gd name="connsiteX562" fmla="*/ 868198 w 1906535"/>
                <a:gd name="connsiteY562" fmla="*/ 1083983 h 1539659"/>
                <a:gd name="connsiteX563" fmla="*/ 903249 w 1906535"/>
                <a:gd name="connsiteY563" fmla="*/ 1045426 h 1539659"/>
                <a:gd name="connsiteX564" fmla="*/ 913765 w 1906535"/>
                <a:gd name="connsiteY564" fmla="*/ 1033158 h 1539659"/>
                <a:gd name="connsiteX565" fmla="*/ 926034 w 1906535"/>
                <a:gd name="connsiteY565" fmla="*/ 1019137 h 1539659"/>
                <a:gd name="connsiteX566" fmla="*/ 936549 w 1906535"/>
                <a:gd name="connsiteY566" fmla="*/ 1003363 h 1539659"/>
                <a:gd name="connsiteX567" fmla="*/ 948818 w 1906535"/>
                <a:gd name="connsiteY567" fmla="*/ 985837 h 1539659"/>
                <a:gd name="connsiteX568" fmla="*/ 948818 w 1906535"/>
                <a:gd name="connsiteY568" fmla="*/ 984085 h 1539659"/>
                <a:gd name="connsiteX569" fmla="*/ 950570 w 1906535"/>
                <a:gd name="connsiteY569" fmla="*/ 982332 h 1539659"/>
                <a:gd name="connsiteX570" fmla="*/ 1304595 w 1906535"/>
                <a:gd name="connsiteY570" fmla="*/ 915734 h 1539659"/>
                <a:gd name="connsiteX571" fmla="*/ 1304595 w 1906535"/>
                <a:gd name="connsiteY571" fmla="*/ 917486 h 1539659"/>
                <a:gd name="connsiteX572" fmla="*/ 1316863 w 1906535"/>
                <a:gd name="connsiteY572" fmla="*/ 917486 h 1539659"/>
                <a:gd name="connsiteX573" fmla="*/ 1322121 w 1906535"/>
                <a:gd name="connsiteY573" fmla="*/ 920991 h 1539659"/>
                <a:gd name="connsiteX574" fmla="*/ 1332637 w 1906535"/>
                <a:gd name="connsiteY574" fmla="*/ 926249 h 1539659"/>
                <a:gd name="connsiteX575" fmla="*/ 1360679 w 1906535"/>
                <a:gd name="connsiteY575" fmla="*/ 938517 h 1539659"/>
                <a:gd name="connsiteX576" fmla="*/ 1367689 w 1906535"/>
                <a:gd name="connsiteY576" fmla="*/ 938517 h 1539659"/>
                <a:gd name="connsiteX577" fmla="*/ 1360679 w 1906535"/>
                <a:gd name="connsiteY577" fmla="*/ 935012 h 1539659"/>
                <a:gd name="connsiteX578" fmla="*/ 1337894 w 1906535"/>
                <a:gd name="connsiteY578" fmla="*/ 924496 h 1539659"/>
                <a:gd name="connsiteX579" fmla="*/ 1316863 w 1906535"/>
                <a:gd name="connsiteY579" fmla="*/ 917486 h 1539659"/>
                <a:gd name="connsiteX580" fmla="*/ 1304595 w 1906535"/>
                <a:gd name="connsiteY580" fmla="*/ 915734 h 1539659"/>
                <a:gd name="connsiteX581" fmla="*/ 1360679 w 1906535"/>
                <a:gd name="connsiteY581" fmla="*/ 849135 h 1539659"/>
                <a:gd name="connsiteX582" fmla="*/ 1363307 w 1906535"/>
                <a:gd name="connsiteY582" fmla="*/ 850011 h 1539659"/>
                <a:gd name="connsiteX583" fmla="*/ 1364184 w 1906535"/>
                <a:gd name="connsiteY583" fmla="*/ 852640 h 1539659"/>
                <a:gd name="connsiteX584" fmla="*/ 1381710 w 1906535"/>
                <a:gd name="connsiteY584" fmla="*/ 849135 h 1539659"/>
                <a:gd name="connsiteX585" fmla="*/ 1360679 w 1906535"/>
                <a:gd name="connsiteY585" fmla="*/ 849135 h 1539659"/>
                <a:gd name="connsiteX586" fmla="*/ 1393978 w 1906535"/>
                <a:gd name="connsiteY586" fmla="*/ 845629 h 1539659"/>
                <a:gd name="connsiteX587" fmla="*/ 1407998 w 1906535"/>
                <a:gd name="connsiteY587" fmla="*/ 846506 h 1539659"/>
                <a:gd name="connsiteX588" fmla="*/ 1416762 w 1906535"/>
                <a:gd name="connsiteY588" fmla="*/ 845629 h 1539659"/>
                <a:gd name="connsiteX589" fmla="*/ 1393978 w 1906535"/>
                <a:gd name="connsiteY589" fmla="*/ 845629 h 1539659"/>
                <a:gd name="connsiteX590" fmla="*/ 1278306 w 1906535"/>
                <a:gd name="connsiteY590" fmla="*/ 843877 h 1539659"/>
                <a:gd name="connsiteX591" fmla="*/ 1273048 w 1906535"/>
                <a:gd name="connsiteY591" fmla="*/ 847382 h 1539659"/>
                <a:gd name="connsiteX592" fmla="*/ 1280059 w 1906535"/>
                <a:gd name="connsiteY592" fmla="*/ 847382 h 1539659"/>
                <a:gd name="connsiteX593" fmla="*/ 1285316 w 1906535"/>
                <a:gd name="connsiteY593" fmla="*/ 845629 h 1539659"/>
                <a:gd name="connsiteX594" fmla="*/ 1292327 w 1906535"/>
                <a:gd name="connsiteY594" fmla="*/ 843877 h 1539659"/>
                <a:gd name="connsiteX595" fmla="*/ 1288822 w 1906535"/>
                <a:gd name="connsiteY595" fmla="*/ 843877 h 1539659"/>
                <a:gd name="connsiteX596" fmla="*/ 1285316 w 1906535"/>
                <a:gd name="connsiteY596" fmla="*/ 845629 h 1539659"/>
                <a:gd name="connsiteX597" fmla="*/ 1278306 w 1906535"/>
                <a:gd name="connsiteY597" fmla="*/ 843877 h 1539659"/>
                <a:gd name="connsiteX598" fmla="*/ 426543 w 1906535"/>
                <a:gd name="connsiteY598" fmla="*/ 824598 h 1539659"/>
                <a:gd name="connsiteX599" fmla="*/ 417780 w 1906535"/>
                <a:gd name="connsiteY599" fmla="*/ 832485 h 1539659"/>
                <a:gd name="connsiteX600" fmla="*/ 423037 w 1906535"/>
                <a:gd name="connsiteY600" fmla="*/ 842124 h 1539659"/>
                <a:gd name="connsiteX601" fmla="*/ 424790 w 1906535"/>
                <a:gd name="connsiteY601" fmla="*/ 833361 h 1539659"/>
                <a:gd name="connsiteX602" fmla="*/ 426543 w 1906535"/>
                <a:gd name="connsiteY602" fmla="*/ 824598 h 1539659"/>
                <a:gd name="connsiteX603" fmla="*/ 428295 w 1906535"/>
                <a:gd name="connsiteY603" fmla="*/ 810577 h 1539659"/>
                <a:gd name="connsiteX604" fmla="*/ 421285 w 1906535"/>
                <a:gd name="connsiteY604" fmla="*/ 819340 h 1539659"/>
                <a:gd name="connsiteX605" fmla="*/ 425666 w 1906535"/>
                <a:gd name="connsiteY605" fmla="*/ 815835 h 1539659"/>
                <a:gd name="connsiteX606" fmla="*/ 428295 w 1906535"/>
                <a:gd name="connsiteY606" fmla="*/ 810577 h 1539659"/>
                <a:gd name="connsiteX607" fmla="*/ 1273048 w 1906535"/>
                <a:gd name="connsiteY607" fmla="*/ 787794 h 1539659"/>
                <a:gd name="connsiteX608" fmla="*/ 1252017 w 1906535"/>
                <a:gd name="connsiteY608" fmla="*/ 789546 h 1539659"/>
                <a:gd name="connsiteX609" fmla="*/ 1252017 w 1906535"/>
                <a:gd name="connsiteY609" fmla="*/ 793052 h 1539659"/>
                <a:gd name="connsiteX610" fmla="*/ 1273048 w 1906535"/>
                <a:gd name="connsiteY610" fmla="*/ 787794 h 1539659"/>
                <a:gd name="connsiteX611" fmla="*/ 807733 w 1906535"/>
                <a:gd name="connsiteY611" fmla="*/ 752742 h 1539659"/>
                <a:gd name="connsiteX612" fmla="*/ 810362 w 1906535"/>
                <a:gd name="connsiteY612" fmla="*/ 754494 h 1539659"/>
                <a:gd name="connsiteX613" fmla="*/ 813867 w 1906535"/>
                <a:gd name="connsiteY613" fmla="*/ 757999 h 1539659"/>
                <a:gd name="connsiteX614" fmla="*/ 808609 w 1906535"/>
                <a:gd name="connsiteY614" fmla="*/ 758876 h 1539659"/>
                <a:gd name="connsiteX615" fmla="*/ 803351 w 1906535"/>
                <a:gd name="connsiteY615" fmla="*/ 754494 h 1539659"/>
                <a:gd name="connsiteX616" fmla="*/ 807733 w 1906535"/>
                <a:gd name="connsiteY616" fmla="*/ 752742 h 1539659"/>
                <a:gd name="connsiteX617" fmla="*/ 1090778 w 1906535"/>
                <a:gd name="connsiteY617" fmla="*/ 698411 h 1539659"/>
                <a:gd name="connsiteX618" fmla="*/ 1076757 w 1906535"/>
                <a:gd name="connsiteY618" fmla="*/ 700164 h 1539659"/>
                <a:gd name="connsiteX619" fmla="*/ 1052221 w 1906535"/>
                <a:gd name="connsiteY619" fmla="*/ 710679 h 1539659"/>
                <a:gd name="connsiteX620" fmla="*/ 1037324 w 1906535"/>
                <a:gd name="connsiteY620" fmla="*/ 717690 h 1539659"/>
                <a:gd name="connsiteX621" fmla="*/ 1017169 w 1906535"/>
                <a:gd name="connsiteY621" fmla="*/ 722948 h 1539659"/>
                <a:gd name="connsiteX622" fmla="*/ 1015416 w 1906535"/>
                <a:gd name="connsiteY622" fmla="*/ 722948 h 1539659"/>
                <a:gd name="connsiteX623" fmla="*/ 968096 w 1906535"/>
                <a:gd name="connsiteY623" fmla="*/ 743979 h 1539659"/>
                <a:gd name="connsiteX624" fmla="*/ 961085 w 1906535"/>
                <a:gd name="connsiteY624" fmla="*/ 745731 h 1539659"/>
                <a:gd name="connsiteX625" fmla="*/ 931291 w 1906535"/>
                <a:gd name="connsiteY625" fmla="*/ 756247 h 1539659"/>
                <a:gd name="connsiteX626" fmla="*/ 926034 w 1906535"/>
                <a:gd name="connsiteY626" fmla="*/ 757999 h 1539659"/>
                <a:gd name="connsiteX627" fmla="*/ 892734 w 1906535"/>
                <a:gd name="connsiteY627" fmla="*/ 772020 h 1539659"/>
                <a:gd name="connsiteX628" fmla="*/ 859435 w 1906535"/>
                <a:gd name="connsiteY628" fmla="*/ 787794 h 1539659"/>
                <a:gd name="connsiteX629" fmla="*/ 853301 w 1906535"/>
                <a:gd name="connsiteY629" fmla="*/ 787794 h 1539659"/>
                <a:gd name="connsiteX630" fmla="*/ 847166 w 1906535"/>
                <a:gd name="connsiteY630" fmla="*/ 787794 h 1539659"/>
                <a:gd name="connsiteX631" fmla="*/ 838403 w 1906535"/>
                <a:gd name="connsiteY631" fmla="*/ 775526 h 1539659"/>
                <a:gd name="connsiteX632" fmla="*/ 829641 w 1906535"/>
                <a:gd name="connsiteY632" fmla="*/ 780783 h 1539659"/>
                <a:gd name="connsiteX633" fmla="*/ 811676 w 1906535"/>
                <a:gd name="connsiteY633" fmla="*/ 793052 h 1539659"/>
                <a:gd name="connsiteX634" fmla="*/ 796990 w 1906535"/>
                <a:gd name="connsiteY634" fmla="*/ 808080 h 1539659"/>
                <a:gd name="connsiteX635" fmla="*/ 794589 w 1906535"/>
                <a:gd name="connsiteY635" fmla="*/ 814083 h 1539659"/>
                <a:gd name="connsiteX636" fmla="*/ 793712 w 1906535"/>
                <a:gd name="connsiteY636" fmla="*/ 815397 h 1539659"/>
                <a:gd name="connsiteX637" fmla="*/ 792836 w 1906535"/>
                <a:gd name="connsiteY637" fmla="*/ 816712 h 1539659"/>
                <a:gd name="connsiteX638" fmla="*/ 792836 w 1906535"/>
                <a:gd name="connsiteY638" fmla="*/ 819340 h 1539659"/>
                <a:gd name="connsiteX639" fmla="*/ 815620 w 1906535"/>
                <a:gd name="connsiteY639" fmla="*/ 817588 h 1539659"/>
                <a:gd name="connsiteX640" fmla="*/ 868198 w 1906535"/>
                <a:gd name="connsiteY640" fmla="*/ 805320 h 1539659"/>
                <a:gd name="connsiteX641" fmla="*/ 920776 w 1906535"/>
                <a:gd name="connsiteY641" fmla="*/ 787794 h 1539659"/>
                <a:gd name="connsiteX642" fmla="*/ 924281 w 1906535"/>
                <a:gd name="connsiteY642" fmla="*/ 787794 h 1539659"/>
                <a:gd name="connsiteX643" fmla="*/ 934796 w 1906535"/>
                <a:gd name="connsiteY643" fmla="*/ 787794 h 1539659"/>
                <a:gd name="connsiteX644" fmla="*/ 945312 w 1906535"/>
                <a:gd name="connsiteY644" fmla="*/ 786041 h 1539659"/>
                <a:gd name="connsiteX645" fmla="*/ 957580 w 1906535"/>
                <a:gd name="connsiteY645" fmla="*/ 784289 h 1539659"/>
                <a:gd name="connsiteX646" fmla="*/ 976859 w 1906535"/>
                <a:gd name="connsiteY646" fmla="*/ 777278 h 1539659"/>
                <a:gd name="connsiteX647" fmla="*/ 996137 w 1906535"/>
                <a:gd name="connsiteY647" fmla="*/ 773773 h 1539659"/>
                <a:gd name="connsiteX648" fmla="*/ 1060984 w 1906535"/>
                <a:gd name="connsiteY648" fmla="*/ 752742 h 1539659"/>
                <a:gd name="connsiteX649" fmla="*/ 1090778 w 1906535"/>
                <a:gd name="connsiteY649" fmla="*/ 743979 h 1539659"/>
                <a:gd name="connsiteX650" fmla="*/ 1090778 w 1906535"/>
                <a:gd name="connsiteY650" fmla="*/ 740473 h 1539659"/>
                <a:gd name="connsiteX651" fmla="*/ 1091654 w 1906535"/>
                <a:gd name="connsiteY651" fmla="*/ 722948 h 1539659"/>
                <a:gd name="connsiteX652" fmla="*/ 1090778 w 1906535"/>
                <a:gd name="connsiteY652" fmla="*/ 698411 h 1539659"/>
                <a:gd name="connsiteX653" fmla="*/ 1271296 w 1906535"/>
                <a:gd name="connsiteY653" fmla="*/ 661607 h 1539659"/>
                <a:gd name="connsiteX654" fmla="*/ 1271671 w 1906535"/>
                <a:gd name="connsiteY654" fmla="*/ 664235 h 1539659"/>
                <a:gd name="connsiteX655" fmla="*/ 1271296 w 1906535"/>
                <a:gd name="connsiteY655" fmla="*/ 666864 h 1539659"/>
                <a:gd name="connsiteX656" fmla="*/ 1271296 w 1906535"/>
                <a:gd name="connsiteY656" fmla="*/ 661607 h 1539659"/>
                <a:gd name="connsiteX657" fmla="*/ 1273048 w 1906535"/>
                <a:gd name="connsiteY657" fmla="*/ 654596 h 1539659"/>
                <a:gd name="connsiteX658" fmla="*/ 1271296 w 1906535"/>
                <a:gd name="connsiteY658" fmla="*/ 658978 h 1539659"/>
                <a:gd name="connsiteX659" fmla="*/ 1269543 w 1906535"/>
                <a:gd name="connsiteY659" fmla="*/ 663359 h 1539659"/>
                <a:gd name="connsiteX660" fmla="*/ 1266038 w 1906535"/>
                <a:gd name="connsiteY660" fmla="*/ 661607 h 1539659"/>
                <a:gd name="connsiteX661" fmla="*/ 1264286 w 1906535"/>
                <a:gd name="connsiteY661" fmla="*/ 663359 h 1539659"/>
                <a:gd name="connsiteX662" fmla="*/ 1260780 w 1906535"/>
                <a:gd name="connsiteY662" fmla="*/ 666864 h 1539659"/>
                <a:gd name="connsiteX663" fmla="*/ 1255522 w 1906535"/>
                <a:gd name="connsiteY663" fmla="*/ 673875 h 1539659"/>
                <a:gd name="connsiteX664" fmla="*/ 1260780 w 1906535"/>
                <a:gd name="connsiteY664" fmla="*/ 694906 h 1539659"/>
                <a:gd name="connsiteX665" fmla="*/ 1262533 w 1906535"/>
                <a:gd name="connsiteY665" fmla="*/ 693153 h 1539659"/>
                <a:gd name="connsiteX666" fmla="*/ 1264286 w 1906535"/>
                <a:gd name="connsiteY666" fmla="*/ 691401 h 1539659"/>
                <a:gd name="connsiteX667" fmla="*/ 1267791 w 1906535"/>
                <a:gd name="connsiteY667" fmla="*/ 698411 h 1539659"/>
                <a:gd name="connsiteX668" fmla="*/ 1273048 w 1906535"/>
                <a:gd name="connsiteY668" fmla="*/ 693153 h 1539659"/>
                <a:gd name="connsiteX669" fmla="*/ 1273048 w 1906535"/>
                <a:gd name="connsiteY669" fmla="*/ 701916 h 1539659"/>
                <a:gd name="connsiteX670" fmla="*/ 1278306 w 1906535"/>
                <a:gd name="connsiteY670" fmla="*/ 701916 h 1539659"/>
                <a:gd name="connsiteX671" fmla="*/ 1274801 w 1906535"/>
                <a:gd name="connsiteY671" fmla="*/ 691401 h 1539659"/>
                <a:gd name="connsiteX672" fmla="*/ 1270419 w 1906535"/>
                <a:gd name="connsiteY672" fmla="*/ 687019 h 1539659"/>
                <a:gd name="connsiteX673" fmla="*/ 1269543 w 1906535"/>
                <a:gd name="connsiteY673" fmla="*/ 680885 h 1539659"/>
                <a:gd name="connsiteX674" fmla="*/ 1272172 w 1906535"/>
                <a:gd name="connsiteY674" fmla="*/ 682638 h 1539659"/>
                <a:gd name="connsiteX675" fmla="*/ 1274801 w 1906535"/>
                <a:gd name="connsiteY675" fmla="*/ 684390 h 1539659"/>
                <a:gd name="connsiteX676" fmla="*/ 1273048 w 1906535"/>
                <a:gd name="connsiteY676" fmla="*/ 675627 h 1539659"/>
                <a:gd name="connsiteX677" fmla="*/ 1273048 w 1906535"/>
                <a:gd name="connsiteY677" fmla="*/ 673875 h 1539659"/>
                <a:gd name="connsiteX678" fmla="*/ 1271671 w 1906535"/>
                <a:gd name="connsiteY678" fmla="*/ 664235 h 1539659"/>
                <a:gd name="connsiteX679" fmla="*/ 1273048 w 1906535"/>
                <a:gd name="connsiteY679" fmla="*/ 654596 h 1539659"/>
                <a:gd name="connsiteX680" fmla="*/ 1556093 w 1906535"/>
                <a:gd name="connsiteY680" fmla="*/ 637946 h 1539659"/>
                <a:gd name="connsiteX681" fmla="*/ 1553464 w 1906535"/>
                <a:gd name="connsiteY681" fmla="*/ 638823 h 1539659"/>
                <a:gd name="connsiteX682" fmla="*/ 1558722 w 1906535"/>
                <a:gd name="connsiteY682" fmla="*/ 645833 h 1539659"/>
                <a:gd name="connsiteX683" fmla="*/ 1558722 w 1906535"/>
                <a:gd name="connsiteY683" fmla="*/ 644080 h 1539659"/>
                <a:gd name="connsiteX684" fmla="*/ 1556969 w 1906535"/>
                <a:gd name="connsiteY684" fmla="*/ 640575 h 1539659"/>
                <a:gd name="connsiteX685" fmla="*/ 1556093 w 1906535"/>
                <a:gd name="connsiteY685" fmla="*/ 637946 h 1539659"/>
                <a:gd name="connsiteX686" fmla="*/ 815620 w 1906535"/>
                <a:gd name="connsiteY686" fmla="*/ 623049 h 1539659"/>
                <a:gd name="connsiteX687" fmla="*/ 813867 w 1906535"/>
                <a:gd name="connsiteY687" fmla="*/ 626554 h 1539659"/>
                <a:gd name="connsiteX688" fmla="*/ 815620 w 1906535"/>
                <a:gd name="connsiteY688" fmla="*/ 627431 h 1539659"/>
                <a:gd name="connsiteX689" fmla="*/ 817372 w 1906535"/>
                <a:gd name="connsiteY689" fmla="*/ 628307 h 1539659"/>
                <a:gd name="connsiteX690" fmla="*/ 817372 w 1906535"/>
                <a:gd name="connsiteY690" fmla="*/ 627431 h 1539659"/>
                <a:gd name="connsiteX691" fmla="*/ 819125 w 1906535"/>
                <a:gd name="connsiteY691" fmla="*/ 626554 h 1539659"/>
                <a:gd name="connsiteX692" fmla="*/ 815620 w 1906535"/>
                <a:gd name="connsiteY692" fmla="*/ 623049 h 1539659"/>
                <a:gd name="connsiteX693" fmla="*/ 987375 w 1906535"/>
                <a:gd name="connsiteY693" fmla="*/ 609028 h 1539659"/>
                <a:gd name="connsiteX694" fmla="*/ 987375 w 1906535"/>
                <a:gd name="connsiteY694" fmla="*/ 621297 h 1539659"/>
                <a:gd name="connsiteX695" fmla="*/ 992632 w 1906535"/>
                <a:gd name="connsiteY695" fmla="*/ 621297 h 1539659"/>
                <a:gd name="connsiteX696" fmla="*/ 987375 w 1906535"/>
                <a:gd name="connsiteY696" fmla="*/ 609028 h 1539659"/>
                <a:gd name="connsiteX697" fmla="*/ 1497381 w 1906535"/>
                <a:gd name="connsiteY697" fmla="*/ 596760 h 1539659"/>
                <a:gd name="connsiteX698" fmla="*/ 1499134 w 1906535"/>
                <a:gd name="connsiteY698" fmla="*/ 600266 h 1539659"/>
                <a:gd name="connsiteX699" fmla="*/ 1502639 w 1906535"/>
                <a:gd name="connsiteY699" fmla="*/ 603771 h 1539659"/>
                <a:gd name="connsiteX700" fmla="*/ 1500886 w 1906535"/>
                <a:gd name="connsiteY700" fmla="*/ 596760 h 1539659"/>
                <a:gd name="connsiteX701" fmla="*/ 1497381 w 1906535"/>
                <a:gd name="connsiteY701" fmla="*/ 596760 h 1539659"/>
                <a:gd name="connsiteX702" fmla="*/ 1488618 w 1906535"/>
                <a:gd name="connsiteY702" fmla="*/ 582739 h 1539659"/>
                <a:gd name="connsiteX703" fmla="*/ 1489494 w 1906535"/>
                <a:gd name="connsiteY703" fmla="*/ 583616 h 1539659"/>
                <a:gd name="connsiteX704" fmla="*/ 1490371 w 1906535"/>
                <a:gd name="connsiteY704" fmla="*/ 584492 h 1539659"/>
                <a:gd name="connsiteX705" fmla="*/ 1492123 w 1906535"/>
                <a:gd name="connsiteY705" fmla="*/ 584492 h 1539659"/>
                <a:gd name="connsiteX706" fmla="*/ 1492123 w 1906535"/>
                <a:gd name="connsiteY706" fmla="*/ 582739 h 1539659"/>
                <a:gd name="connsiteX707" fmla="*/ 1488618 w 1906535"/>
                <a:gd name="connsiteY707" fmla="*/ 582739 h 1539659"/>
                <a:gd name="connsiteX708" fmla="*/ 1402740 w 1906535"/>
                <a:gd name="connsiteY708" fmla="*/ 580987 h 1539659"/>
                <a:gd name="connsiteX709" fmla="*/ 1395730 w 1906535"/>
                <a:gd name="connsiteY709" fmla="*/ 584492 h 1539659"/>
                <a:gd name="connsiteX710" fmla="*/ 1397483 w 1906535"/>
                <a:gd name="connsiteY710" fmla="*/ 589750 h 1539659"/>
                <a:gd name="connsiteX711" fmla="*/ 1401864 w 1906535"/>
                <a:gd name="connsiteY711" fmla="*/ 587121 h 1539659"/>
                <a:gd name="connsiteX712" fmla="*/ 1402740 w 1906535"/>
                <a:gd name="connsiteY712" fmla="*/ 580987 h 1539659"/>
                <a:gd name="connsiteX713" fmla="*/ 1465834 w 1906535"/>
                <a:gd name="connsiteY713" fmla="*/ 579234 h 1539659"/>
                <a:gd name="connsiteX714" fmla="*/ 1465834 w 1906535"/>
                <a:gd name="connsiteY714" fmla="*/ 582739 h 1539659"/>
                <a:gd name="connsiteX715" fmla="*/ 1467587 w 1906535"/>
                <a:gd name="connsiteY715" fmla="*/ 589750 h 1539659"/>
                <a:gd name="connsiteX716" fmla="*/ 1469339 w 1906535"/>
                <a:gd name="connsiteY716" fmla="*/ 596760 h 1539659"/>
                <a:gd name="connsiteX717" fmla="*/ 1467587 w 1906535"/>
                <a:gd name="connsiteY717" fmla="*/ 605523 h 1539659"/>
                <a:gd name="connsiteX718" fmla="*/ 1469339 w 1906535"/>
                <a:gd name="connsiteY718" fmla="*/ 617791 h 1539659"/>
                <a:gd name="connsiteX719" fmla="*/ 1471092 w 1906535"/>
                <a:gd name="connsiteY719" fmla="*/ 630060 h 1539659"/>
                <a:gd name="connsiteX720" fmla="*/ 1472845 w 1906535"/>
                <a:gd name="connsiteY720" fmla="*/ 633565 h 1539659"/>
                <a:gd name="connsiteX721" fmla="*/ 1471092 w 1906535"/>
                <a:gd name="connsiteY721" fmla="*/ 623049 h 1539659"/>
                <a:gd name="connsiteX722" fmla="*/ 1472845 w 1906535"/>
                <a:gd name="connsiteY722" fmla="*/ 621297 h 1539659"/>
                <a:gd name="connsiteX723" fmla="*/ 1474597 w 1906535"/>
                <a:gd name="connsiteY723" fmla="*/ 621297 h 1539659"/>
                <a:gd name="connsiteX724" fmla="*/ 1474597 w 1906535"/>
                <a:gd name="connsiteY724" fmla="*/ 626554 h 1539659"/>
                <a:gd name="connsiteX725" fmla="*/ 1478103 w 1906535"/>
                <a:gd name="connsiteY725" fmla="*/ 636194 h 1539659"/>
                <a:gd name="connsiteX726" fmla="*/ 1486866 w 1906535"/>
                <a:gd name="connsiteY726" fmla="*/ 640575 h 1539659"/>
                <a:gd name="connsiteX727" fmla="*/ 1488618 w 1906535"/>
                <a:gd name="connsiteY727" fmla="*/ 637070 h 1539659"/>
                <a:gd name="connsiteX728" fmla="*/ 1489494 w 1906535"/>
                <a:gd name="connsiteY728" fmla="*/ 637946 h 1539659"/>
                <a:gd name="connsiteX729" fmla="*/ 1490371 w 1906535"/>
                <a:gd name="connsiteY729" fmla="*/ 638823 h 1539659"/>
                <a:gd name="connsiteX730" fmla="*/ 1502639 w 1906535"/>
                <a:gd name="connsiteY730" fmla="*/ 647586 h 1539659"/>
                <a:gd name="connsiteX731" fmla="*/ 1509649 w 1906535"/>
                <a:gd name="connsiteY731" fmla="*/ 651091 h 1539659"/>
                <a:gd name="connsiteX732" fmla="*/ 1515784 w 1906535"/>
                <a:gd name="connsiteY732" fmla="*/ 651967 h 1539659"/>
                <a:gd name="connsiteX733" fmla="*/ 1520165 w 1906535"/>
                <a:gd name="connsiteY733" fmla="*/ 647586 h 1539659"/>
                <a:gd name="connsiteX734" fmla="*/ 1516660 w 1906535"/>
                <a:gd name="connsiteY734" fmla="*/ 640575 h 1539659"/>
                <a:gd name="connsiteX735" fmla="*/ 1507897 w 1906535"/>
                <a:gd name="connsiteY735" fmla="*/ 628307 h 1539659"/>
                <a:gd name="connsiteX736" fmla="*/ 1485113 w 1906535"/>
                <a:gd name="connsiteY736" fmla="*/ 607276 h 1539659"/>
                <a:gd name="connsiteX737" fmla="*/ 1481608 w 1906535"/>
                <a:gd name="connsiteY737" fmla="*/ 593255 h 1539659"/>
                <a:gd name="connsiteX738" fmla="*/ 1483361 w 1906535"/>
                <a:gd name="connsiteY738" fmla="*/ 589750 h 1539659"/>
                <a:gd name="connsiteX739" fmla="*/ 1478103 w 1906535"/>
                <a:gd name="connsiteY739" fmla="*/ 586245 h 1539659"/>
                <a:gd name="connsiteX740" fmla="*/ 1476350 w 1906535"/>
                <a:gd name="connsiteY740" fmla="*/ 591502 h 1539659"/>
                <a:gd name="connsiteX741" fmla="*/ 1471092 w 1906535"/>
                <a:gd name="connsiteY741" fmla="*/ 586245 h 1539659"/>
                <a:gd name="connsiteX742" fmla="*/ 1472845 w 1906535"/>
                <a:gd name="connsiteY742" fmla="*/ 582739 h 1539659"/>
                <a:gd name="connsiteX743" fmla="*/ 1471092 w 1906535"/>
                <a:gd name="connsiteY743" fmla="*/ 579234 h 1539659"/>
                <a:gd name="connsiteX744" fmla="*/ 1465834 w 1906535"/>
                <a:gd name="connsiteY744" fmla="*/ 579234 h 1539659"/>
                <a:gd name="connsiteX745" fmla="*/ 1480356 w 1906535"/>
                <a:gd name="connsiteY745" fmla="*/ 562960 h 1539659"/>
                <a:gd name="connsiteX746" fmla="*/ 1481608 w 1906535"/>
                <a:gd name="connsiteY746" fmla="*/ 566090 h 1539659"/>
                <a:gd name="connsiteX747" fmla="*/ 1483361 w 1906535"/>
                <a:gd name="connsiteY747" fmla="*/ 570471 h 1539659"/>
                <a:gd name="connsiteX748" fmla="*/ 1483361 w 1906535"/>
                <a:gd name="connsiteY748" fmla="*/ 563899 h 1539659"/>
                <a:gd name="connsiteX749" fmla="*/ 1480356 w 1906535"/>
                <a:gd name="connsiteY749" fmla="*/ 562960 h 1539659"/>
                <a:gd name="connsiteX750" fmla="*/ 687680 w 1906535"/>
                <a:gd name="connsiteY750" fmla="*/ 535419 h 1539659"/>
                <a:gd name="connsiteX751" fmla="*/ 673659 w 1906535"/>
                <a:gd name="connsiteY751" fmla="*/ 547687 h 1539659"/>
                <a:gd name="connsiteX752" fmla="*/ 680669 w 1906535"/>
                <a:gd name="connsiteY752" fmla="*/ 549440 h 1539659"/>
                <a:gd name="connsiteX753" fmla="*/ 687680 w 1906535"/>
                <a:gd name="connsiteY753" fmla="*/ 535419 h 1539659"/>
                <a:gd name="connsiteX754" fmla="*/ 1085520 w 1906535"/>
                <a:gd name="connsiteY754" fmla="*/ 507378 h 1539659"/>
                <a:gd name="connsiteX755" fmla="*/ 1060984 w 1906535"/>
                <a:gd name="connsiteY755" fmla="*/ 524904 h 1539659"/>
                <a:gd name="connsiteX756" fmla="*/ 1047839 w 1906535"/>
                <a:gd name="connsiteY756" fmla="*/ 537172 h 1539659"/>
                <a:gd name="connsiteX757" fmla="*/ 1031189 w 1906535"/>
                <a:gd name="connsiteY757" fmla="*/ 547687 h 1539659"/>
                <a:gd name="connsiteX758" fmla="*/ 1031189 w 1906535"/>
                <a:gd name="connsiteY758" fmla="*/ 549440 h 1539659"/>
                <a:gd name="connsiteX759" fmla="*/ 1011911 w 1906535"/>
                <a:gd name="connsiteY759" fmla="*/ 563461 h 1539659"/>
                <a:gd name="connsiteX760" fmla="*/ 1013664 w 1906535"/>
                <a:gd name="connsiteY760" fmla="*/ 587997 h 1539659"/>
                <a:gd name="connsiteX761" fmla="*/ 1022426 w 1906535"/>
                <a:gd name="connsiteY761" fmla="*/ 603771 h 1539659"/>
                <a:gd name="connsiteX762" fmla="*/ 1028560 w 1906535"/>
                <a:gd name="connsiteY762" fmla="*/ 602894 h 1539659"/>
                <a:gd name="connsiteX763" fmla="*/ 1032942 w 1906535"/>
                <a:gd name="connsiteY763" fmla="*/ 602018 h 1539659"/>
                <a:gd name="connsiteX764" fmla="*/ 1043458 w 1906535"/>
                <a:gd name="connsiteY764" fmla="*/ 595008 h 1539659"/>
                <a:gd name="connsiteX765" fmla="*/ 1083768 w 1906535"/>
                <a:gd name="connsiteY765" fmla="*/ 573976 h 1539659"/>
                <a:gd name="connsiteX766" fmla="*/ 1090778 w 1906535"/>
                <a:gd name="connsiteY766" fmla="*/ 563461 h 1539659"/>
                <a:gd name="connsiteX767" fmla="*/ 1090778 w 1906535"/>
                <a:gd name="connsiteY767" fmla="*/ 551193 h 1539659"/>
                <a:gd name="connsiteX768" fmla="*/ 1089025 w 1906535"/>
                <a:gd name="connsiteY768" fmla="*/ 519646 h 1539659"/>
                <a:gd name="connsiteX769" fmla="*/ 1088149 w 1906535"/>
                <a:gd name="connsiteY769" fmla="*/ 513512 h 1539659"/>
                <a:gd name="connsiteX770" fmla="*/ 1085520 w 1906535"/>
                <a:gd name="connsiteY770" fmla="*/ 507378 h 1539659"/>
                <a:gd name="connsiteX771" fmla="*/ 1255522 w 1906535"/>
                <a:gd name="connsiteY771" fmla="*/ 491604 h 1539659"/>
                <a:gd name="connsiteX772" fmla="*/ 1251141 w 1906535"/>
                <a:gd name="connsiteY772" fmla="*/ 510883 h 1539659"/>
                <a:gd name="connsiteX773" fmla="*/ 1250264 w 1906535"/>
                <a:gd name="connsiteY773" fmla="*/ 524904 h 1539659"/>
                <a:gd name="connsiteX774" fmla="*/ 1253770 w 1906535"/>
                <a:gd name="connsiteY774" fmla="*/ 535419 h 1539659"/>
                <a:gd name="connsiteX775" fmla="*/ 1255522 w 1906535"/>
                <a:gd name="connsiteY775" fmla="*/ 491604 h 1539659"/>
                <a:gd name="connsiteX776" fmla="*/ 1269543 w 1906535"/>
                <a:gd name="connsiteY776" fmla="*/ 472326 h 1539659"/>
                <a:gd name="connsiteX777" fmla="*/ 1267791 w 1906535"/>
                <a:gd name="connsiteY777" fmla="*/ 474078 h 1539659"/>
                <a:gd name="connsiteX778" fmla="*/ 1266038 w 1906535"/>
                <a:gd name="connsiteY778" fmla="*/ 514388 h 1539659"/>
                <a:gd name="connsiteX779" fmla="*/ 1269543 w 1906535"/>
                <a:gd name="connsiteY779" fmla="*/ 514388 h 1539659"/>
                <a:gd name="connsiteX780" fmla="*/ 1271296 w 1906535"/>
                <a:gd name="connsiteY780" fmla="*/ 494233 h 1539659"/>
                <a:gd name="connsiteX781" fmla="*/ 1273048 w 1906535"/>
                <a:gd name="connsiteY781" fmla="*/ 475831 h 1539659"/>
                <a:gd name="connsiteX782" fmla="*/ 1269543 w 1906535"/>
                <a:gd name="connsiteY782" fmla="*/ 472326 h 1539659"/>
                <a:gd name="connsiteX783" fmla="*/ 1323874 w 1906535"/>
                <a:gd name="connsiteY783" fmla="*/ 468821 h 1539659"/>
                <a:gd name="connsiteX784" fmla="*/ 1329132 w 1906535"/>
                <a:gd name="connsiteY784" fmla="*/ 479336 h 1539659"/>
                <a:gd name="connsiteX785" fmla="*/ 1330008 w 1906535"/>
                <a:gd name="connsiteY785" fmla="*/ 484594 h 1539659"/>
                <a:gd name="connsiteX786" fmla="*/ 1325627 w 1906535"/>
                <a:gd name="connsiteY786" fmla="*/ 491604 h 1539659"/>
                <a:gd name="connsiteX787" fmla="*/ 1316863 w 1906535"/>
                <a:gd name="connsiteY787" fmla="*/ 475831 h 1539659"/>
                <a:gd name="connsiteX788" fmla="*/ 1323874 w 1906535"/>
                <a:gd name="connsiteY788" fmla="*/ 468821 h 1539659"/>
                <a:gd name="connsiteX789" fmla="*/ 1311605 w 1906535"/>
                <a:gd name="connsiteY789" fmla="*/ 444284 h 1539659"/>
                <a:gd name="connsiteX790" fmla="*/ 1295832 w 1906535"/>
                <a:gd name="connsiteY790" fmla="*/ 449542 h 1539659"/>
                <a:gd name="connsiteX791" fmla="*/ 1290574 w 1906535"/>
                <a:gd name="connsiteY791" fmla="*/ 470573 h 1539659"/>
                <a:gd name="connsiteX792" fmla="*/ 1288822 w 1906535"/>
                <a:gd name="connsiteY792" fmla="*/ 481089 h 1539659"/>
                <a:gd name="connsiteX793" fmla="*/ 1292327 w 1906535"/>
                <a:gd name="connsiteY793" fmla="*/ 502120 h 1539659"/>
                <a:gd name="connsiteX794" fmla="*/ 1301966 w 1906535"/>
                <a:gd name="connsiteY794" fmla="*/ 492481 h 1539659"/>
                <a:gd name="connsiteX795" fmla="*/ 1309853 w 1906535"/>
                <a:gd name="connsiteY795" fmla="*/ 491604 h 1539659"/>
                <a:gd name="connsiteX796" fmla="*/ 1318616 w 1906535"/>
                <a:gd name="connsiteY796" fmla="*/ 497738 h 1539659"/>
                <a:gd name="connsiteX797" fmla="*/ 1322121 w 1906535"/>
                <a:gd name="connsiteY797" fmla="*/ 507378 h 1539659"/>
                <a:gd name="connsiteX798" fmla="*/ 1327379 w 1906535"/>
                <a:gd name="connsiteY798" fmla="*/ 512635 h 1539659"/>
                <a:gd name="connsiteX799" fmla="*/ 1332637 w 1906535"/>
                <a:gd name="connsiteY799" fmla="*/ 505625 h 1539659"/>
                <a:gd name="connsiteX800" fmla="*/ 1339647 w 1906535"/>
                <a:gd name="connsiteY800" fmla="*/ 502120 h 1539659"/>
                <a:gd name="connsiteX801" fmla="*/ 1338771 w 1906535"/>
                <a:gd name="connsiteY801" fmla="*/ 495986 h 1539659"/>
                <a:gd name="connsiteX802" fmla="*/ 1343152 w 1906535"/>
                <a:gd name="connsiteY802" fmla="*/ 489852 h 1539659"/>
                <a:gd name="connsiteX803" fmla="*/ 1346657 w 1906535"/>
                <a:gd name="connsiteY803" fmla="*/ 491604 h 1539659"/>
                <a:gd name="connsiteX804" fmla="*/ 1329132 w 1906535"/>
                <a:gd name="connsiteY804" fmla="*/ 517893 h 1539659"/>
                <a:gd name="connsiteX805" fmla="*/ 1323874 w 1906535"/>
                <a:gd name="connsiteY805" fmla="*/ 524904 h 1539659"/>
                <a:gd name="connsiteX806" fmla="*/ 1336142 w 1906535"/>
                <a:gd name="connsiteY806" fmla="*/ 537172 h 1539659"/>
                <a:gd name="connsiteX807" fmla="*/ 1343152 w 1906535"/>
                <a:gd name="connsiteY807" fmla="*/ 530162 h 1539659"/>
                <a:gd name="connsiteX808" fmla="*/ 1344905 w 1906535"/>
                <a:gd name="connsiteY808" fmla="*/ 519646 h 1539659"/>
                <a:gd name="connsiteX809" fmla="*/ 1351915 w 1906535"/>
                <a:gd name="connsiteY809" fmla="*/ 516141 h 1539659"/>
                <a:gd name="connsiteX810" fmla="*/ 1351915 w 1906535"/>
                <a:gd name="connsiteY810" fmla="*/ 510883 h 1539659"/>
                <a:gd name="connsiteX811" fmla="*/ 1350163 w 1906535"/>
                <a:gd name="connsiteY811" fmla="*/ 481089 h 1539659"/>
                <a:gd name="connsiteX812" fmla="*/ 1348410 w 1906535"/>
                <a:gd name="connsiteY812" fmla="*/ 477583 h 1539659"/>
                <a:gd name="connsiteX813" fmla="*/ 1337894 w 1906535"/>
                <a:gd name="connsiteY813" fmla="*/ 465315 h 1539659"/>
                <a:gd name="connsiteX814" fmla="*/ 1329132 w 1906535"/>
                <a:gd name="connsiteY814" fmla="*/ 456552 h 1539659"/>
                <a:gd name="connsiteX815" fmla="*/ 1320369 w 1906535"/>
                <a:gd name="connsiteY815" fmla="*/ 453047 h 1539659"/>
                <a:gd name="connsiteX816" fmla="*/ 1316863 w 1906535"/>
                <a:gd name="connsiteY816" fmla="*/ 453047 h 1539659"/>
                <a:gd name="connsiteX817" fmla="*/ 1308976 w 1906535"/>
                <a:gd name="connsiteY817" fmla="*/ 454800 h 1539659"/>
                <a:gd name="connsiteX818" fmla="*/ 1301090 w 1906535"/>
                <a:gd name="connsiteY818" fmla="*/ 454800 h 1539659"/>
                <a:gd name="connsiteX819" fmla="*/ 1307224 w 1906535"/>
                <a:gd name="connsiteY819" fmla="*/ 449542 h 1539659"/>
                <a:gd name="connsiteX820" fmla="*/ 1311605 w 1906535"/>
                <a:gd name="connsiteY820" fmla="*/ 444284 h 1539659"/>
                <a:gd name="connsiteX821" fmla="*/ 1092530 w 1906535"/>
                <a:gd name="connsiteY821" fmla="*/ 265519 h 1539659"/>
                <a:gd name="connsiteX822" fmla="*/ 1087273 w 1906535"/>
                <a:gd name="connsiteY822" fmla="*/ 267272 h 1539659"/>
                <a:gd name="connsiteX823" fmla="*/ 1018921 w 1906535"/>
                <a:gd name="connsiteY823" fmla="*/ 298818 h 1539659"/>
                <a:gd name="connsiteX824" fmla="*/ 1013664 w 1906535"/>
                <a:gd name="connsiteY824" fmla="*/ 311087 h 1539659"/>
                <a:gd name="connsiteX825" fmla="*/ 1006653 w 1906535"/>
                <a:gd name="connsiteY825" fmla="*/ 307581 h 1539659"/>
                <a:gd name="connsiteX826" fmla="*/ 997890 w 1906535"/>
                <a:gd name="connsiteY826" fmla="*/ 318097 h 1539659"/>
                <a:gd name="connsiteX827" fmla="*/ 996137 w 1906535"/>
                <a:gd name="connsiteY827" fmla="*/ 322478 h 1539659"/>
                <a:gd name="connsiteX828" fmla="*/ 989127 w 1906535"/>
                <a:gd name="connsiteY828" fmla="*/ 323355 h 1539659"/>
                <a:gd name="connsiteX829" fmla="*/ 983870 w 1906535"/>
                <a:gd name="connsiteY829" fmla="*/ 323355 h 1539659"/>
                <a:gd name="connsiteX830" fmla="*/ 975106 w 1906535"/>
                <a:gd name="connsiteY830" fmla="*/ 335623 h 1539659"/>
                <a:gd name="connsiteX831" fmla="*/ 976859 w 1906535"/>
                <a:gd name="connsiteY831" fmla="*/ 349644 h 1539659"/>
                <a:gd name="connsiteX832" fmla="*/ 973354 w 1906535"/>
                <a:gd name="connsiteY832" fmla="*/ 344386 h 1539659"/>
                <a:gd name="connsiteX833" fmla="*/ 973354 w 1906535"/>
                <a:gd name="connsiteY833" fmla="*/ 335623 h 1539659"/>
                <a:gd name="connsiteX834" fmla="*/ 969848 w 1906535"/>
                <a:gd name="connsiteY834" fmla="*/ 330365 h 1539659"/>
                <a:gd name="connsiteX835" fmla="*/ 968096 w 1906535"/>
                <a:gd name="connsiteY835" fmla="*/ 339128 h 1539659"/>
                <a:gd name="connsiteX836" fmla="*/ 976859 w 1906535"/>
                <a:gd name="connsiteY836" fmla="*/ 432016 h 1539659"/>
                <a:gd name="connsiteX837" fmla="*/ 978612 w 1906535"/>
                <a:gd name="connsiteY837" fmla="*/ 437274 h 1539659"/>
                <a:gd name="connsiteX838" fmla="*/ 982117 w 1906535"/>
                <a:gd name="connsiteY838" fmla="*/ 435521 h 1539659"/>
                <a:gd name="connsiteX839" fmla="*/ 985622 w 1906535"/>
                <a:gd name="connsiteY839" fmla="*/ 431140 h 1539659"/>
                <a:gd name="connsiteX840" fmla="*/ 989127 w 1906535"/>
                <a:gd name="connsiteY840" fmla="*/ 428511 h 1539659"/>
                <a:gd name="connsiteX841" fmla="*/ 1076757 w 1906535"/>
                <a:gd name="connsiteY841" fmla="*/ 381191 h 1539659"/>
                <a:gd name="connsiteX842" fmla="*/ 1096036 w 1906535"/>
                <a:gd name="connsiteY842" fmla="*/ 372428 h 1539659"/>
                <a:gd name="connsiteX843" fmla="*/ 1099541 w 1906535"/>
                <a:gd name="connsiteY843" fmla="*/ 363664 h 1539659"/>
                <a:gd name="connsiteX844" fmla="*/ 1099541 w 1906535"/>
                <a:gd name="connsiteY844" fmla="*/ 354901 h 1539659"/>
                <a:gd name="connsiteX845" fmla="*/ 1101294 w 1906535"/>
                <a:gd name="connsiteY845" fmla="*/ 325107 h 1539659"/>
                <a:gd name="connsiteX846" fmla="*/ 1103046 w 1906535"/>
                <a:gd name="connsiteY846" fmla="*/ 291808 h 1539659"/>
                <a:gd name="connsiteX847" fmla="*/ 1102170 w 1906535"/>
                <a:gd name="connsiteY847" fmla="*/ 286550 h 1539659"/>
                <a:gd name="connsiteX848" fmla="*/ 1099541 w 1906535"/>
                <a:gd name="connsiteY848" fmla="*/ 283045 h 1539659"/>
                <a:gd name="connsiteX849" fmla="*/ 1099541 w 1906535"/>
                <a:gd name="connsiteY849" fmla="*/ 270777 h 1539659"/>
                <a:gd name="connsiteX850" fmla="*/ 1092530 w 1906535"/>
                <a:gd name="connsiteY850" fmla="*/ 265519 h 1539659"/>
                <a:gd name="connsiteX851" fmla="*/ 1253770 w 1906535"/>
                <a:gd name="connsiteY851" fmla="*/ 258508 h 1539659"/>
                <a:gd name="connsiteX852" fmla="*/ 1255522 w 1906535"/>
                <a:gd name="connsiteY852" fmla="*/ 258508 h 1539659"/>
                <a:gd name="connsiteX853" fmla="*/ 1259028 w 1906535"/>
                <a:gd name="connsiteY853" fmla="*/ 262014 h 1539659"/>
                <a:gd name="connsiteX854" fmla="*/ 1255522 w 1906535"/>
                <a:gd name="connsiteY854" fmla="*/ 261137 h 1539659"/>
                <a:gd name="connsiteX855" fmla="*/ 1253770 w 1906535"/>
                <a:gd name="connsiteY855" fmla="*/ 258508 h 1539659"/>
                <a:gd name="connsiteX856" fmla="*/ 1332637 w 1906535"/>
                <a:gd name="connsiteY856" fmla="*/ 212941 h 1539659"/>
                <a:gd name="connsiteX857" fmla="*/ 1311605 w 1906535"/>
                <a:gd name="connsiteY857" fmla="*/ 219951 h 1539659"/>
                <a:gd name="connsiteX858" fmla="*/ 1296709 w 1906535"/>
                <a:gd name="connsiteY858" fmla="*/ 224333 h 1539659"/>
                <a:gd name="connsiteX859" fmla="*/ 1283564 w 1906535"/>
                <a:gd name="connsiteY859" fmla="*/ 226962 h 1539659"/>
                <a:gd name="connsiteX860" fmla="*/ 1283564 w 1906535"/>
                <a:gd name="connsiteY860" fmla="*/ 223456 h 1539659"/>
                <a:gd name="connsiteX861" fmla="*/ 1279182 w 1906535"/>
                <a:gd name="connsiteY861" fmla="*/ 220828 h 1539659"/>
                <a:gd name="connsiteX862" fmla="*/ 1278306 w 1906535"/>
                <a:gd name="connsiteY862" fmla="*/ 221704 h 1539659"/>
                <a:gd name="connsiteX863" fmla="*/ 1273048 w 1906535"/>
                <a:gd name="connsiteY863" fmla="*/ 226962 h 1539659"/>
                <a:gd name="connsiteX864" fmla="*/ 1271296 w 1906535"/>
                <a:gd name="connsiteY864" fmla="*/ 230467 h 1539659"/>
                <a:gd name="connsiteX865" fmla="*/ 1267791 w 1906535"/>
                <a:gd name="connsiteY865" fmla="*/ 233972 h 1539659"/>
                <a:gd name="connsiteX866" fmla="*/ 1266038 w 1906535"/>
                <a:gd name="connsiteY866" fmla="*/ 239230 h 1539659"/>
                <a:gd name="connsiteX867" fmla="*/ 1253770 w 1906535"/>
                <a:gd name="connsiteY867" fmla="*/ 255003 h 1539659"/>
                <a:gd name="connsiteX868" fmla="*/ 1253770 w 1906535"/>
                <a:gd name="connsiteY868" fmla="*/ 258508 h 1539659"/>
                <a:gd name="connsiteX869" fmla="*/ 1253770 w 1906535"/>
                <a:gd name="connsiteY869" fmla="*/ 262014 h 1539659"/>
                <a:gd name="connsiteX870" fmla="*/ 1260780 w 1906535"/>
                <a:gd name="connsiteY870" fmla="*/ 277787 h 1539659"/>
                <a:gd name="connsiteX871" fmla="*/ 1269543 w 1906535"/>
                <a:gd name="connsiteY871" fmla="*/ 291808 h 1539659"/>
                <a:gd name="connsiteX872" fmla="*/ 1278306 w 1906535"/>
                <a:gd name="connsiteY872" fmla="*/ 298818 h 1539659"/>
                <a:gd name="connsiteX873" fmla="*/ 1281811 w 1906535"/>
                <a:gd name="connsiteY873" fmla="*/ 307581 h 1539659"/>
                <a:gd name="connsiteX874" fmla="*/ 1285316 w 1906535"/>
                <a:gd name="connsiteY874" fmla="*/ 304076 h 1539659"/>
                <a:gd name="connsiteX875" fmla="*/ 1304595 w 1906535"/>
                <a:gd name="connsiteY875" fmla="*/ 290055 h 1539659"/>
                <a:gd name="connsiteX876" fmla="*/ 1312482 w 1906535"/>
                <a:gd name="connsiteY876" fmla="*/ 293560 h 1539659"/>
                <a:gd name="connsiteX877" fmla="*/ 1318616 w 1906535"/>
                <a:gd name="connsiteY877" fmla="*/ 297066 h 1539659"/>
                <a:gd name="connsiteX878" fmla="*/ 1336142 w 1906535"/>
                <a:gd name="connsiteY878" fmla="*/ 288303 h 1539659"/>
                <a:gd name="connsiteX879" fmla="*/ 1343152 w 1906535"/>
                <a:gd name="connsiteY879" fmla="*/ 279540 h 1539659"/>
                <a:gd name="connsiteX880" fmla="*/ 1346657 w 1906535"/>
                <a:gd name="connsiteY880" fmla="*/ 274282 h 1539659"/>
                <a:gd name="connsiteX881" fmla="*/ 1352628 w 1906535"/>
                <a:gd name="connsiteY881" fmla="*/ 279058 h 1539659"/>
                <a:gd name="connsiteX882" fmla="*/ 1351915 w 1906535"/>
                <a:gd name="connsiteY882" fmla="*/ 265519 h 1539659"/>
                <a:gd name="connsiteX883" fmla="*/ 1343152 w 1906535"/>
                <a:gd name="connsiteY883" fmla="*/ 226962 h 1539659"/>
                <a:gd name="connsiteX884" fmla="*/ 1332637 w 1906535"/>
                <a:gd name="connsiteY884" fmla="*/ 212941 h 1539659"/>
                <a:gd name="connsiteX885" fmla="*/ 1201192 w 1906535"/>
                <a:gd name="connsiteY885" fmla="*/ 151600 h 1539659"/>
                <a:gd name="connsiteX886" fmla="*/ 1195934 w 1906535"/>
                <a:gd name="connsiteY886" fmla="*/ 153353 h 1539659"/>
                <a:gd name="connsiteX887" fmla="*/ 1180160 w 1906535"/>
                <a:gd name="connsiteY887" fmla="*/ 159487 h 1539659"/>
                <a:gd name="connsiteX888" fmla="*/ 1162635 w 1906535"/>
                <a:gd name="connsiteY888" fmla="*/ 165621 h 1539659"/>
                <a:gd name="connsiteX889" fmla="*/ 1162635 w 1906535"/>
                <a:gd name="connsiteY889" fmla="*/ 169126 h 1539659"/>
                <a:gd name="connsiteX890" fmla="*/ 1163511 w 1906535"/>
                <a:gd name="connsiteY890" fmla="*/ 169126 h 1539659"/>
                <a:gd name="connsiteX891" fmla="*/ 1164387 w 1906535"/>
                <a:gd name="connsiteY891" fmla="*/ 170878 h 1539659"/>
                <a:gd name="connsiteX892" fmla="*/ 1171398 w 1906535"/>
                <a:gd name="connsiteY892" fmla="*/ 172631 h 1539659"/>
                <a:gd name="connsiteX893" fmla="*/ 1176655 w 1906535"/>
                <a:gd name="connsiteY893" fmla="*/ 177889 h 1539659"/>
                <a:gd name="connsiteX894" fmla="*/ 1187171 w 1906535"/>
                <a:gd name="connsiteY894" fmla="*/ 183147 h 1539659"/>
                <a:gd name="connsiteX895" fmla="*/ 1202945 w 1906535"/>
                <a:gd name="connsiteY895" fmla="*/ 174384 h 1539659"/>
                <a:gd name="connsiteX896" fmla="*/ 1209955 w 1906535"/>
                <a:gd name="connsiteY896" fmla="*/ 167373 h 1539659"/>
                <a:gd name="connsiteX897" fmla="*/ 1208202 w 1906535"/>
                <a:gd name="connsiteY897" fmla="*/ 156858 h 1539659"/>
                <a:gd name="connsiteX898" fmla="*/ 1201192 w 1906535"/>
                <a:gd name="connsiteY898" fmla="*/ 156858 h 1539659"/>
                <a:gd name="connsiteX899" fmla="*/ 1201192 w 1906535"/>
                <a:gd name="connsiteY899" fmla="*/ 151600 h 1539659"/>
                <a:gd name="connsiteX900" fmla="*/ 1162635 w 1906535"/>
                <a:gd name="connsiteY900" fmla="*/ 142837 h 1539659"/>
                <a:gd name="connsiteX901" fmla="*/ 1149490 w 1906535"/>
                <a:gd name="connsiteY901" fmla="*/ 149847 h 1539659"/>
                <a:gd name="connsiteX902" fmla="*/ 1138098 w 1906535"/>
                <a:gd name="connsiteY902" fmla="*/ 156858 h 1539659"/>
                <a:gd name="connsiteX903" fmla="*/ 1138098 w 1906535"/>
                <a:gd name="connsiteY903" fmla="*/ 157734 h 1539659"/>
                <a:gd name="connsiteX904" fmla="*/ 1138098 w 1906535"/>
                <a:gd name="connsiteY904" fmla="*/ 158610 h 1539659"/>
                <a:gd name="connsiteX905" fmla="*/ 1159129 w 1906535"/>
                <a:gd name="connsiteY905" fmla="*/ 151600 h 1539659"/>
                <a:gd name="connsiteX906" fmla="*/ 1162635 w 1906535"/>
                <a:gd name="connsiteY906" fmla="*/ 142837 h 1539659"/>
                <a:gd name="connsiteX907" fmla="*/ 1099541 w 1906535"/>
                <a:gd name="connsiteY907" fmla="*/ 141084 h 1539659"/>
                <a:gd name="connsiteX908" fmla="*/ 1076757 w 1906535"/>
                <a:gd name="connsiteY908" fmla="*/ 155105 h 1539659"/>
                <a:gd name="connsiteX909" fmla="*/ 1082015 w 1906535"/>
                <a:gd name="connsiteY909" fmla="*/ 155105 h 1539659"/>
                <a:gd name="connsiteX910" fmla="*/ 1088149 w 1906535"/>
                <a:gd name="connsiteY910" fmla="*/ 151600 h 1539659"/>
                <a:gd name="connsiteX911" fmla="*/ 1096036 w 1906535"/>
                <a:gd name="connsiteY911" fmla="*/ 149847 h 1539659"/>
                <a:gd name="connsiteX912" fmla="*/ 1096912 w 1906535"/>
                <a:gd name="connsiteY912" fmla="*/ 147218 h 1539659"/>
                <a:gd name="connsiteX913" fmla="*/ 1099541 w 1906535"/>
                <a:gd name="connsiteY913" fmla="*/ 146342 h 1539659"/>
                <a:gd name="connsiteX914" fmla="*/ 1099541 w 1906535"/>
                <a:gd name="connsiteY914" fmla="*/ 141084 h 1539659"/>
                <a:gd name="connsiteX915" fmla="*/ 1120572 w 1906535"/>
                <a:gd name="connsiteY915" fmla="*/ 130569 h 1539659"/>
                <a:gd name="connsiteX916" fmla="*/ 1109180 w 1906535"/>
                <a:gd name="connsiteY916" fmla="*/ 133198 h 1539659"/>
                <a:gd name="connsiteX917" fmla="*/ 1106552 w 1906535"/>
                <a:gd name="connsiteY917" fmla="*/ 141084 h 1539659"/>
                <a:gd name="connsiteX918" fmla="*/ 1117067 w 1906535"/>
                <a:gd name="connsiteY918" fmla="*/ 132321 h 1539659"/>
                <a:gd name="connsiteX919" fmla="*/ 1120572 w 1906535"/>
                <a:gd name="connsiteY919" fmla="*/ 130569 h 1539659"/>
                <a:gd name="connsiteX920" fmla="*/ 1150366 w 1906535"/>
                <a:gd name="connsiteY920" fmla="*/ 114795 h 1539659"/>
                <a:gd name="connsiteX921" fmla="*/ 1134593 w 1906535"/>
                <a:gd name="connsiteY921" fmla="*/ 125311 h 1539659"/>
                <a:gd name="connsiteX922" fmla="*/ 1136346 w 1906535"/>
                <a:gd name="connsiteY922" fmla="*/ 132321 h 1539659"/>
                <a:gd name="connsiteX923" fmla="*/ 1148614 w 1906535"/>
                <a:gd name="connsiteY923" fmla="*/ 127064 h 1539659"/>
                <a:gd name="connsiteX924" fmla="*/ 1150366 w 1906535"/>
                <a:gd name="connsiteY924" fmla="*/ 114795 h 1539659"/>
                <a:gd name="connsiteX925" fmla="*/ 1386968 w 1906535"/>
                <a:gd name="connsiteY925" fmla="*/ 39433 h 1539659"/>
                <a:gd name="connsiteX926" fmla="*/ 1383462 w 1906535"/>
                <a:gd name="connsiteY926" fmla="*/ 42939 h 1539659"/>
                <a:gd name="connsiteX927" fmla="*/ 1385215 w 1906535"/>
                <a:gd name="connsiteY927" fmla="*/ 42939 h 1539659"/>
                <a:gd name="connsiteX928" fmla="*/ 1390473 w 1906535"/>
                <a:gd name="connsiteY928" fmla="*/ 42939 h 1539659"/>
                <a:gd name="connsiteX929" fmla="*/ 1387844 w 1906535"/>
                <a:gd name="connsiteY929" fmla="*/ 42062 h 1539659"/>
                <a:gd name="connsiteX930" fmla="*/ 1386968 w 1906535"/>
                <a:gd name="connsiteY930" fmla="*/ 39433 h 1539659"/>
                <a:gd name="connsiteX931" fmla="*/ 454584 w 1906535"/>
                <a:gd name="connsiteY931" fmla="*/ 27165 h 1539659"/>
                <a:gd name="connsiteX932" fmla="*/ 484379 w 1906535"/>
                <a:gd name="connsiteY932" fmla="*/ 35928 h 1539659"/>
                <a:gd name="connsiteX933" fmla="*/ 486131 w 1906535"/>
                <a:gd name="connsiteY933" fmla="*/ 39433 h 1539659"/>
                <a:gd name="connsiteX934" fmla="*/ 505410 w 1906535"/>
                <a:gd name="connsiteY934" fmla="*/ 51702 h 1539659"/>
                <a:gd name="connsiteX935" fmla="*/ 512420 w 1906535"/>
                <a:gd name="connsiteY935" fmla="*/ 55207 h 1539659"/>
                <a:gd name="connsiteX936" fmla="*/ 526440 w 1906535"/>
                <a:gd name="connsiteY936" fmla="*/ 53454 h 1539659"/>
                <a:gd name="connsiteX937" fmla="*/ 535204 w 1906535"/>
                <a:gd name="connsiteY937" fmla="*/ 55207 h 1539659"/>
                <a:gd name="connsiteX938" fmla="*/ 550101 w 1906535"/>
                <a:gd name="connsiteY938" fmla="*/ 71857 h 1539659"/>
                <a:gd name="connsiteX939" fmla="*/ 559740 w 1906535"/>
                <a:gd name="connsiteY939" fmla="*/ 77991 h 1539659"/>
                <a:gd name="connsiteX940" fmla="*/ 573761 w 1906535"/>
                <a:gd name="connsiteY940" fmla="*/ 85001 h 1539659"/>
                <a:gd name="connsiteX941" fmla="*/ 579019 w 1906535"/>
                <a:gd name="connsiteY941" fmla="*/ 86754 h 1539659"/>
                <a:gd name="connsiteX942" fmla="*/ 586029 w 1906535"/>
                <a:gd name="connsiteY942" fmla="*/ 90259 h 1539659"/>
                <a:gd name="connsiteX943" fmla="*/ 591287 w 1906535"/>
                <a:gd name="connsiteY943" fmla="*/ 97269 h 1539659"/>
                <a:gd name="connsiteX944" fmla="*/ 610566 w 1906535"/>
                <a:gd name="connsiteY944" fmla="*/ 106032 h 1539659"/>
                <a:gd name="connsiteX945" fmla="*/ 622834 w 1906535"/>
                <a:gd name="connsiteY945" fmla="*/ 120053 h 1539659"/>
                <a:gd name="connsiteX946" fmla="*/ 628091 w 1906535"/>
                <a:gd name="connsiteY946" fmla="*/ 128816 h 1539659"/>
                <a:gd name="connsiteX947" fmla="*/ 635978 w 1906535"/>
                <a:gd name="connsiteY947" fmla="*/ 134950 h 1539659"/>
                <a:gd name="connsiteX948" fmla="*/ 645618 w 1906535"/>
                <a:gd name="connsiteY948" fmla="*/ 142837 h 1539659"/>
                <a:gd name="connsiteX949" fmla="*/ 649123 w 1906535"/>
                <a:gd name="connsiteY949" fmla="*/ 155105 h 1539659"/>
                <a:gd name="connsiteX950" fmla="*/ 656133 w 1906535"/>
                <a:gd name="connsiteY950" fmla="*/ 167373 h 1539659"/>
                <a:gd name="connsiteX951" fmla="*/ 668402 w 1906535"/>
                <a:gd name="connsiteY951" fmla="*/ 190157 h 1539659"/>
                <a:gd name="connsiteX952" fmla="*/ 675412 w 1906535"/>
                <a:gd name="connsiteY952" fmla="*/ 198920 h 1539659"/>
                <a:gd name="connsiteX953" fmla="*/ 678041 w 1906535"/>
                <a:gd name="connsiteY953" fmla="*/ 206807 h 1539659"/>
                <a:gd name="connsiteX954" fmla="*/ 675412 w 1906535"/>
                <a:gd name="connsiteY954" fmla="*/ 214694 h 1539659"/>
                <a:gd name="connsiteX955" fmla="*/ 669278 w 1906535"/>
                <a:gd name="connsiteY955" fmla="*/ 225209 h 1539659"/>
                <a:gd name="connsiteX956" fmla="*/ 663144 w 1906535"/>
                <a:gd name="connsiteY956" fmla="*/ 233972 h 1539659"/>
                <a:gd name="connsiteX957" fmla="*/ 661391 w 1906535"/>
                <a:gd name="connsiteY957" fmla="*/ 237477 h 1539659"/>
                <a:gd name="connsiteX958" fmla="*/ 661391 w 1906535"/>
                <a:gd name="connsiteY958" fmla="*/ 240983 h 1539659"/>
                <a:gd name="connsiteX959" fmla="*/ 659638 w 1906535"/>
                <a:gd name="connsiteY959" fmla="*/ 247993 h 1539659"/>
                <a:gd name="connsiteX960" fmla="*/ 656133 w 1906535"/>
                <a:gd name="connsiteY960" fmla="*/ 258508 h 1539659"/>
                <a:gd name="connsiteX961" fmla="*/ 650875 w 1906535"/>
                <a:gd name="connsiteY961" fmla="*/ 274282 h 1539659"/>
                <a:gd name="connsiteX962" fmla="*/ 652628 w 1906535"/>
                <a:gd name="connsiteY962" fmla="*/ 288303 h 1539659"/>
                <a:gd name="connsiteX963" fmla="*/ 657886 w 1906535"/>
                <a:gd name="connsiteY963" fmla="*/ 311087 h 1539659"/>
                <a:gd name="connsiteX964" fmla="*/ 652628 w 1906535"/>
                <a:gd name="connsiteY964" fmla="*/ 323355 h 1539659"/>
                <a:gd name="connsiteX965" fmla="*/ 650875 w 1906535"/>
                <a:gd name="connsiteY965" fmla="*/ 326860 h 1539659"/>
                <a:gd name="connsiteX966" fmla="*/ 648246 w 1906535"/>
                <a:gd name="connsiteY966" fmla="*/ 331241 h 1539659"/>
                <a:gd name="connsiteX967" fmla="*/ 643865 w 1906535"/>
                <a:gd name="connsiteY967" fmla="*/ 337376 h 1539659"/>
                <a:gd name="connsiteX968" fmla="*/ 622834 w 1906535"/>
                <a:gd name="connsiteY968" fmla="*/ 358407 h 1539659"/>
                <a:gd name="connsiteX969" fmla="*/ 598297 w 1906535"/>
                <a:gd name="connsiteY969" fmla="*/ 381191 h 1539659"/>
                <a:gd name="connsiteX970" fmla="*/ 557987 w 1906535"/>
                <a:gd name="connsiteY970" fmla="*/ 394335 h 1539659"/>
                <a:gd name="connsiteX971" fmla="*/ 468605 w 1906535"/>
                <a:gd name="connsiteY971" fmla="*/ 402222 h 1539659"/>
                <a:gd name="connsiteX972" fmla="*/ 451079 w 1906535"/>
                <a:gd name="connsiteY972" fmla="*/ 375933 h 1539659"/>
                <a:gd name="connsiteX973" fmla="*/ 446698 w 1906535"/>
                <a:gd name="connsiteY973" fmla="*/ 375056 h 1539659"/>
                <a:gd name="connsiteX974" fmla="*/ 444069 w 1906535"/>
                <a:gd name="connsiteY974" fmla="*/ 370675 h 1539659"/>
                <a:gd name="connsiteX975" fmla="*/ 454584 w 1906535"/>
                <a:gd name="connsiteY975" fmla="*/ 374180 h 1539659"/>
                <a:gd name="connsiteX976" fmla="*/ 447574 w 1906535"/>
                <a:gd name="connsiteY976" fmla="*/ 367170 h 1539659"/>
                <a:gd name="connsiteX977" fmla="*/ 444069 w 1906535"/>
                <a:gd name="connsiteY977" fmla="*/ 368922 h 1539659"/>
                <a:gd name="connsiteX978" fmla="*/ 431800 w 1906535"/>
                <a:gd name="connsiteY978" fmla="*/ 361912 h 1539659"/>
                <a:gd name="connsiteX979" fmla="*/ 421285 w 1906535"/>
                <a:gd name="connsiteY979" fmla="*/ 351396 h 1539659"/>
                <a:gd name="connsiteX980" fmla="*/ 407264 w 1906535"/>
                <a:gd name="connsiteY980" fmla="*/ 332118 h 1539659"/>
                <a:gd name="connsiteX981" fmla="*/ 391491 w 1906535"/>
                <a:gd name="connsiteY981" fmla="*/ 321602 h 1539659"/>
                <a:gd name="connsiteX982" fmla="*/ 386233 w 1906535"/>
                <a:gd name="connsiteY982" fmla="*/ 318097 h 1539659"/>
                <a:gd name="connsiteX983" fmla="*/ 386233 w 1906535"/>
                <a:gd name="connsiteY983" fmla="*/ 316344 h 1539659"/>
                <a:gd name="connsiteX984" fmla="*/ 383604 w 1906535"/>
                <a:gd name="connsiteY984" fmla="*/ 311087 h 1539659"/>
                <a:gd name="connsiteX985" fmla="*/ 380975 w 1906535"/>
                <a:gd name="connsiteY985" fmla="*/ 304076 h 1539659"/>
                <a:gd name="connsiteX986" fmla="*/ 380975 w 1906535"/>
                <a:gd name="connsiteY986" fmla="*/ 300571 h 1539659"/>
                <a:gd name="connsiteX987" fmla="*/ 388862 w 1906535"/>
                <a:gd name="connsiteY987" fmla="*/ 307581 h 1539659"/>
                <a:gd name="connsiteX988" fmla="*/ 396456 w 1906535"/>
                <a:gd name="connsiteY988" fmla="*/ 312255 h 1539659"/>
                <a:gd name="connsiteX989" fmla="*/ 396748 w 1906535"/>
                <a:gd name="connsiteY989" fmla="*/ 312839 h 1539659"/>
                <a:gd name="connsiteX990" fmla="*/ 400253 w 1906535"/>
                <a:gd name="connsiteY990" fmla="*/ 314592 h 1539659"/>
                <a:gd name="connsiteX991" fmla="*/ 396456 w 1906535"/>
                <a:gd name="connsiteY991" fmla="*/ 312255 h 1539659"/>
                <a:gd name="connsiteX992" fmla="*/ 391491 w 1906535"/>
                <a:gd name="connsiteY992" fmla="*/ 302324 h 1539659"/>
                <a:gd name="connsiteX993" fmla="*/ 385357 w 1906535"/>
                <a:gd name="connsiteY993" fmla="*/ 292684 h 1539659"/>
                <a:gd name="connsiteX994" fmla="*/ 375717 w 1906535"/>
                <a:gd name="connsiteY994" fmla="*/ 291808 h 1539659"/>
                <a:gd name="connsiteX995" fmla="*/ 324892 w 1906535"/>
                <a:gd name="connsiteY995" fmla="*/ 328612 h 1539659"/>
                <a:gd name="connsiteX996" fmla="*/ 284582 w 1906535"/>
                <a:gd name="connsiteY996" fmla="*/ 370675 h 1539659"/>
                <a:gd name="connsiteX997" fmla="*/ 277571 w 1906535"/>
                <a:gd name="connsiteY997" fmla="*/ 375933 h 1539659"/>
                <a:gd name="connsiteX998" fmla="*/ 282829 w 1906535"/>
                <a:gd name="connsiteY998" fmla="*/ 363664 h 1539659"/>
                <a:gd name="connsiteX999" fmla="*/ 347676 w 1906535"/>
                <a:gd name="connsiteY999" fmla="*/ 279540 h 1539659"/>
                <a:gd name="connsiteX1000" fmla="*/ 356439 w 1906535"/>
                <a:gd name="connsiteY1000" fmla="*/ 263766 h 1539659"/>
                <a:gd name="connsiteX1001" fmla="*/ 354686 w 1906535"/>
                <a:gd name="connsiteY1001" fmla="*/ 256756 h 1539659"/>
                <a:gd name="connsiteX1002" fmla="*/ 335407 w 1906535"/>
                <a:gd name="connsiteY1002" fmla="*/ 233972 h 1539659"/>
                <a:gd name="connsiteX1003" fmla="*/ 331026 w 1906535"/>
                <a:gd name="connsiteY1003" fmla="*/ 232220 h 1539659"/>
                <a:gd name="connsiteX1004" fmla="*/ 328397 w 1906535"/>
                <a:gd name="connsiteY1004" fmla="*/ 230467 h 1539659"/>
                <a:gd name="connsiteX1005" fmla="*/ 321387 w 1906535"/>
                <a:gd name="connsiteY1005" fmla="*/ 225209 h 1539659"/>
                <a:gd name="connsiteX1006" fmla="*/ 314376 w 1906535"/>
                <a:gd name="connsiteY1006" fmla="*/ 216446 h 1539659"/>
                <a:gd name="connsiteX1007" fmla="*/ 307365 w 1906535"/>
                <a:gd name="connsiteY1007" fmla="*/ 207683 h 1539659"/>
                <a:gd name="connsiteX1008" fmla="*/ 307365 w 1906535"/>
                <a:gd name="connsiteY1008" fmla="*/ 198920 h 1539659"/>
                <a:gd name="connsiteX1009" fmla="*/ 302108 w 1906535"/>
                <a:gd name="connsiteY1009" fmla="*/ 197168 h 1539659"/>
                <a:gd name="connsiteX1010" fmla="*/ 305613 w 1906535"/>
                <a:gd name="connsiteY1010" fmla="*/ 190157 h 1539659"/>
                <a:gd name="connsiteX1011" fmla="*/ 303860 w 1906535"/>
                <a:gd name="connsiteY1011" fmla="*/ 188405 h 1539659"/>
                <a:gd name="connsiteX1012" fmla="*/ 301232 w 1906535"/>
                <a:gd name="connsiteY1012" fmla="*/ 178765 h 1539659"/>
                <a:gd name="connsiteX1013" fmla="*/ 300355 w 1906535"/>
                <a:gd name="connsiteY1013" fmla="*/ 170878 h 1539659"/>
                <a:gd name="connsiteX1014" fmla="*/ 300355 w 1906535"/>
                <a:gd name="connsiteY1014" fmla="*/ 162116 h 1539659"/>
                <a:gd name="connsiteX1015" fmla="*/ 300355 w 1906535"/>
                <a:gd name="connsiteY1015" fmla="*/ 146342 h 1539659"/>
                <a:gd name="connsiteX1016" fmla="*/ 298603 w 1906535"/>
                <a:gd name="connsiteY1016" fmla="*/ 135826 h 1539659"/>
                <a:gd name="connsiteX1017" fmla="*/ 291593 w 1906535"/>
                <a:gd name="connsiteY1017" fmla="*/ 114795 h 1539659"/>
                <a:gd name="connsiteX1018" fmla="*/ 300355 w 1906535"/>
                <a:gd name="connsiteY1018" fmla="*/ 111290 h 1539659"/>
                <a:gd name="connsiteX1019" fmla="*/ 306489 w 1906535"/>
                <a:gd name="connsiteY1019" fmla="*/ 109538 h 1539659"/>
                <a:gd name="connsiteX1020" fmla="*/ 312623 w 1906535"/>
                <a:gd name="connsiteY1020" fmla="*/ 106032 h 1539659"/>
                <a:gd name="connsiteX1021" fmla="*/ 319634 w 1906535"/>
                <a:gd name="connsiteY1021" fmla="*/ 102527 h 1539659"/>
                <a:gd name="connsiteX1022" fmla="*/ 340665 w 1906535"/>
                <a:gd name="connsiteY1022" fmla="*/ 93764 h 1539659"/>
                <a:gd name="connsiteX1023" fmla="*/ 380975 w 1906535"/>
                <a:gd name="connsiteY1023" fmla="*/ 81496 h 1539659"/>
                <a:gd name="connsiteX1024" fmla="*/ 384480 w 1906535"/>
                <a:gd name="connsiteY1024" fmla="*/ 79743 h 1539659"/>
                <a:gd name="connsiteX1025" fmla="*/ 386233 w 1906535"/>
                <a:gd name="connsiteY1025" fmla="*/ 76238 h 1539659"/>
                <a:gd name="connsiteX1026" fmla="*/ 407264 w 1906535"/>
                <a:gd name="connsiteY1026" fmla="*/ 49949 h 1539659"/>
                <a:gd name="connsiteX1027" fmla="*/ 420409 w 1906535"/>
                <a:gd name="connsiteY1027" fmla="*/ 41186 h 1539659"/>
                <a:gd name="connsiteX1028" fmla="*/ 431800 w 1906535"/>
                <a:gd name="connsiteY1028" fmla="*/ 32423 h 1539659"/>
                <a:gd name="connsiteX1029" fmla="*/ 454584 w 1906535"/>
                <a:gd name="connsiteY1029" fmla="*/ 27165 h 1539659"/>
                <a:gd name="connsiteX1030" fmla="*/ 1409751 w 1906535"/>
                <a:gd name="connsiteY1030" fmla="*/ 876 h 1539659"/>
                <a:gd name="connsiteX1031" fmla="*/ 1415009 w 1906535"/>
                <a:gd name="connsiteY1031" fmla="*/ 876 h 1539659"/>
                <a:gd name="connsiteX1032" fmla="*/ 1412380 w 1906535"/>
                <a:gd name="connsiteY1032" fmla="*/ 2629 h 1539659"/>
                <a:gd name="connsiteX1033" fmla="*/ 1407998 w 1906535"/>
                <a:gd name="connsiteY1033" fmla="*/ 4382 h 1539659"/>
                <a:gd name="connsiteX1034" fmla="*/ 1411504 w 1906535"/>
                <a:gd name="connsiteY1034" fmla="*/ 9639 h 1539659"/>
                <a:gd name="connsiteX1035" fmla="*/ 1416762 w 1906535"/>
                <a:gd name="connsiteY1035" fmla="*/ 13145 h 1539659"/>
                <a:gd name="connsiteX1036" fmla="*/ 1420267 w 1906535"/>
                <a:gd name="connsiteY1036" fmla="*/ 13145 h 1539659"/>
                <a:gd name="connsiteX1037" fmla="*/ 1420267 w 1906535"/>
                <a:gd name="connsiteY1037" fmla="*/ 7887 h 1539659"/>
                <a:gd name="connsiteX1038" fmla="*/ 1430782 w 1906535"/>
                <a:gd name="connsiteY1038" fmla="*/ 9639 h 1539659"/>
                <a:gd name="connsiteX1039" fmla="*/ 1439545 w 1906535"/>
                <a:gd name="connsiteY1039" fmla="*/ 6134 h 1539659"/>
                <a:gd name="connsiteX1040" fmla="*/ 1441298 w 1906535"/>
                <a:gd name="connsiteY1040" fmla="*/ 9639 h 1539659"/>
                <a:gd name="connsiteX1041" fmla="*/ 1446556 w 1906535"/>
                <a:gd name="connsiteY1041" fmla="*/ 13145 h 1539659"/>
                <a:gd name="connsiteX1042" fmla="*/ 1419391 w 1906535"/>
                <a:gd name="connsiteY1042" fmla="*/ 14897 h 1539659"/>
                <a:gd name="connsiteX1043" fmla="*/ 1393978 w 1906535"/>
                <a:gd name="connsiteY1043" fmla="*/ 18402 h 1539659"/>
                <a:gd name="connsiteX1044" fmla="*/ 1397483 w 1906535"/>
                <a:gd name="connsiteY1044" fmla="*/ 20155 h 1539659"/>
                <a:gd name="connsiteX1045" fmla="*/ 1411504 w 1906535"/>
                <a:gd name="connsiteY1045" fmla="*/ 27165 h 1539659"/>
                <a:gd name="connsiteX1046" fmla="*/ 1418514 w 1906535"/>
                <a:gd name="connsiteY1046" fmla="*/ 28918 h 1539659"/>
                <a:gd name="connsiteX1047" fmla="*/ 1411504 w 1906535"/>
                <a:gd name="connsiteY1047" fmla="*/ 32423 h 1539659"/>
                <a:gd name="connsiteX1048" fmla="*/ 1406246 w 1906535"/>
                <a:gd name="connsiteY1048" fmla="*/ 34176 h 1539659"/>
                <a:gd name="connsiteX1049" fmla="*/ 1420267 w 1906535"/>
                <a:gd name="connsiteY1049" fmla="*/ 34176 h 1539659"/>
                <a:gd name="connsiteX1050" fmla="*/ 1430782 w 1906535"/>
                <a:gd name="connsiteY1050" fmla="*/ 42939 h 1539659"/>
                <a:gd name="connsiteX1051" fmla="*/ 1432535 w 1906535"/>
                <a:gd name="connsiteY1051" fmla="*/ 42939 h 1539659"/>
                <a:gd name="connsiteX1052" fmla="*/ 1451814 w 1906535"/>
                <a:gd name="connsiteY1052" fmla="*/ 51702 h 1539659"/>
                <a:gd name="connsiteX1053" fmla="*/ 1452690 w 1906535"/>
                <a:gd name="connsiteY1053" fmla="*/ 52578 h 1539659"/>
                <a:gd name="connsiteX1054" fmla="*/ 1453566 w 1906535"/>
                <a:gd name="connsiteY1054" fmla="*/ 53454 h 1539659"/>
                <a:gd name="connsiteX1055" fmla="*/ 1450937 w 1906535"/>
                <a:gd name="connsiteY1055" fmla="*/ 59588 h 1539659"/>
                <a:gd name="connsiteX1056" fmla="*/ 1450061 w 1906535"/>
                <a:gd name="connsiteY1056" fmla="*/ 69228 h 1539659"/>
                <a:gd name="connsiteX1057" fmla="*/ 1443051 w 1906535"/>
                <a:gd name="connsiteY1057" fmla="*/ 69228 h 1539659"/>
                <a:gd name="connsiteX1058" fmla="*/ 1443051 w 1906535"/>
                <a:gd name="connsiteY1058" fmla="*/ 79743 h 1539659"/>
                <a:gd name="connsiteX1059" fmla="*/ 1450061 w 1906535"/>
                <a:gd name="connsiteY1059" fmla="*/ 77991 h 1539659"/>
                <a:gd name="connsiteX1060" fmla="*/ 1457071 w 1906535"/>
                <a:gd name="connsiteY1060" fmla="*/ 79743 h 1539659"/>
                <a:gd name="connsiteX1061" fmla="*/ 1458824 w 1906535"/>
                <a:gd name="connsiteY1061" fmla="*/ 83249 h 1539659"/>
                <a:gd name="connsiteX1062" fmla="*/ 1459700 w 1906535"/>
                <a:gd name="connsiteY1062" fmla="*/ 86754 h 1539659"/>
                <a:gd name="connsiteX1063" fmla="*/ 1462329 w 1906535"/>
                <a:gd name="connsiteY1063" fmla="*/ 90259 h 1539659"/>
                <a:gd name="connsiteX1064" fmla="*/ 1464082 w 1906535"/>
                <a:gd name="connsiteY1064" fmla="*/ 92888 h 1539659"/>
                <a:gd name="connsiteX1065" fmla="*/ 1465834 w 1906535"/>
                <a:gd name="connsiteY1065" fmla="*/ 95517 h 1539659"/>
                <a:gd name="connsiteX1066" fmla="*/ 1474597 w 1906535"/>
                <a:gd name="connsiteY1066" fmla="*/ 99022 h 1539659"/>
                <a:gd name="connsiteX1067" fmla="*/ 1481608 w 1906535"/>
                <a:gd name="connsiteY1067" fmla="*/ 106032 h 1539659"/>
                <a:gd name="connsiteX1068" fmla="*/ 1483361 w 1906535"/>
                <a:gd name="connsiteY1068" fmla="*/ 107785 h 1539659"/>
                <a:gd name="connsiteX1069" fmla="*/ 1479855 w 1906535"/>
                <a:gd name="connsiteY1069" fmla="*/ 109538 h 1539659"/>
                <a:gd name="connsiteX1070" fmla="*/ 1476350 w 1906535"/>
                <a:gd name="connsiteY1070" fmla="*/ 107785 h 1539659"/>
                <a:gd name="connsiteX1071" fmla="*/ 1472845 w 1906535"/>
                <a:gd name="connsiteY1071" fmla="*/ 107785 h 1539659"/>
                <a:gd name="connsiteX1072" fmla="*/ 1472845 w 1906535"/>
                <a:gd name="connsiteY1072" fmla="*/ 113043 h 1539659"/>
                <a:gd name="connsiteX1073" fmla="*/ 1471968 w 1906535"/>
                <a:gd name="connsiteY1073" fmla="*/ 119177 h 1539659"/>
                <a:gd name="connsiteX1074" fmla="*/ 1472845 w 1906535"/>
                <a:gd name="connsiteY1074" fmla="*/ 125311 h 1539659"/>
                <a:gd name="connsiteX1075" fmla="*/ 1478103 w 1906535"/>
                <a:gd name="connsiteY1075" fmla="*/ 127064 h 1539659"/>
                <a:gd name="connsiteX1076" fmla="*/ 1480732 w 1906535"/>
                <a:gd name="connsiteY1076" fmla="*/ 127940 h 1539659"/>
                <a:gd name="connsiteX1077" fmla="*/ 1483361 w 1906535"/>
                <a:gd name="connsiteY1077" fmla="*/ 128816 h 1539659"/>
                <a:gd name="connsiteX1078" fmla="*/ 1481608 w 1906535"/>
                <a:gd name="connsiteY1078" fmla="*/ 134074 h 1539659"/>
                <a:gd name="connsiteX1079" fmla="*/ 1485113 w 1906535"/>
                <a:gd name="connsiteY1079" fmla="*/ 149847 h 1539659"/>
                <a:gd name="connsiteX1080" fmla="*/ 1485113 w 1906535"/>
                <a:gd name="connsiteY1080" fmla="*/ 155981 h 1539659"/>
                <a:gd name="connsiteX1081" fmla="*/ 1485113 w 1906535"/>
                <a:gd name="connsiteY1081" fmla="*/ 162116 h 1539659"/>
                <a:gd name="connsiteX1082" fmla="*/ 1485113 w 1906535"/>
                <a:gd name="connsiteY1082" fmla="*/ 167373 h 1539659"/>
                <a:gd name="connsiteX1083" fmla="*/ 1488618 w 1906535"/>
                <a:gd name="connsiteY1083" fmla="*/ 172631 h 1539659"/>
                <a:gd name="connsiteX1084" fmla="*/ 1511402 w 1906535"/>
                <a:gd name="connsiteY1084" fmla="*/ 193662 h 1539659"/>
                <a:gd name="connsiteX1085" fmla="*/ 1535938 w 1906535"/>
                <a:gd name="connsiteY1085" fmla="*/ 214694 h 1539659"/>
                <a:gd name="connsiteX1086" fmla="*/ 1532433 w 1906535"/>
                <a:gd name="connsiteY1086" fmla="*/ 218199 h 1539659"/>
                <a:gd name="connsiteX1087" fmla="*/ 1532433 w 1906535"/>
                <a:gd name="connsiteY1087" fmla="*/ 221704 h 1539659"/>
                <a:gd name="connsiteX1088" fmla="*/ 1528928 w 1906535"/>
                <a:gd name="connsiteY1088" fmla="*/ 235725 h 1539659"/>
                <a:gd name="connsiteX1089" fmla="*/ 1534186 w 1906535"/>
                <a:gd name="connsiteY1089" fmla="*/ 247993 h 1539659"/>
                <a:gd name="connsiteX1090" fmla="*/ 1534186 w 1906535"/>
                <a:gd name="connsiteY1090" fmla="*/ 262014 h 1539659"/>
                <a:gd name="connsiteX1091" fmla="*/ 1528928 w 1906535"/>
                <a:gd name="connsiteY1091" fmla="*/ 267272 h 1539659"/>
                <a:gd name="connsiteX1092" fmla="*/ 1518412 w 1906535"/>
                <a:gd name="connsiteY1092" fmla="*/ 270777 h 1539659"/>
                <a:gd name="connsiteX1093" fmla="*/ 1513155 w 1906535"/>
                <a:gd name="connsiteY1093" fmla="*/ 270777 h 1539659"/>
                <a:gd name="connsiteX1094" fmla="*/ 1506144 w 1906535"/>
                <a:gd name="connsiteY1094" fmla="*/ 274282 h 1539659"/>
                <a:gd name="connsiteX1095" fmla="*/ 1507897 w 1906535"/>
                <a:gd name="connsiteY1095" fmla="*/ 283045 h 1539659"/>
                <a:gd name="connsiteX1096" fmla="*/ 1493876 w 1906535"/>
                <a:gd name="connsiteY1096" fmla="*/ 298818 h 1539659"/>
                <a:gd name="connsiteX1097" fmla="*/ 1499134 w 1906535"/>
                <a:gd name="connsiteY1097" fmla="*/ 308458 h 1539659"/>
                <a:gd name="connsiteX1098" fmla="*/ 1502639 w 1906535"/>
                <a:gd name="connsiteY1098" fmla="*/ 314592 h 1539659"/>
                <a:gd name="connsiteX1099" fmla="*/ 1499134 w 1906535"/>
                <a:gd name="connsiteY1099" fmla="*/ 316344 h 1539659"/>
                <a:gd name="connsiteX1100" fmla="*/ 1500886 w 1906535"/>
                <a:gd name="connsiteY1100" fmla="*/ 321602 h 1539659"/>
                <a:gd name="connsiteX1101" fmla="*/ 1502639 w 1906535"/>
                <a:gd name="connsiteY1101" fmla="*/ 325107 h 1539659"/>
                <a:gd name="connsiteX1102" fmla="*/ 1499134 w 1906535"/>
                <a:gd name="connsiteY1102" fmla="*/ 325107 h 1539659"/>
                <a:gd name="connsiteX1103" fmla="*/ 1493876 w 1906535"/>
                <a:gd name="connsiteY1103" fmla="*/ 325107 h 1539659"/>
                <a:gd name="connsiteX1104" fmla="*/ 1479855 w 1906535"/>
                <a:gd name="connsiteY1104" fmla="*/ 325107 h 1539659"/>
                <a:gd name="connsiteX1105" fmla="*/ 1476350 w 1906535"/>
                <a:gd name="connsiteY1105" fmla="*/ 327736 h 1539659"/>
                <a:gd name="connsiteX1106" fmla="*/ 1472845 w 1906535"/>
                <a:gd name="connsiteY1106" fmla="*/ 335623 h 1539659"/>
                <a:gd name="connsiteX1107" fmla="*/ 1472845 w 1906535"/>
                <a:gd name="connsiteY1107" fmla="*/ 339128 h 1539659"/>
                <a:gd name="connsiteX1108" fmla="*/ 1471092 w 1906535"/>
                <a:gd name="connsiteY1108" fmla="*/ 342633 h 1539659"/>
                <a:gd name="connsiteX1109" fmla="*/ 1471092 w 1906535"/>
                <a:gd name="connsiteY1109" fmla="*/ 425005 h 1539659"/>
                <a:gd name="connsiteX1110" fmla="*/ 1469339 w 1906535"/>
                <a:gd name="connsiteY1110" fmla="*/ 423253 h 1539659"/>
                <a:gd name="connsiteX1111" fmla="*/ 1465834 w 1906535"/>
                <a:gd name="connsiteY1111" fmla="*/ 425005 h 1539659"/>
                <a:gd name="connsiteX1112" fmla="*/ 1464082 w 1906535"/>
                <a:gd name="connsiteY1112" fmla="*/ 449542 h 1539659"/>
                <a:gd name="connsiteX1113" fmla="*/ 1465834 w 1906535"/>
                <a:gd name="connsiteY1113" fmla="*/ 461810 h 1539659"/>
                <a:gd name="connsiteX1114" fmla="*/ 1464082 w 1906535"/>
                <a:gd name="connsiteY1114" fmla="*/ 521398 h 1539659"/>
                <a:gd name="connsiteX1115" fmla="*/ 1465834 w 1906535"/>
                <a:gd name="connsiteY1115" fmla="*/ 524904 h 1539659"/>
                <a:gd name="connsiteX1116" fmla="*/ 1465834 w 1906535"/>
                <a:gd name="connsiteY1116" fmla="*/ 530162 h 1539659"/>
                <a:gd name="connsiteX1117" fmla="*/ 1471092 w 1906535"/>
                <a:gd name="connsiteY1117" fmla="*/ 540677 h 1539659"/>
                <a:gd name="connsiteX1118" fmla="*/ 1471092 w 1906535"/>
                <a:gd name="connsiteY1118" fmla="*/ 545935 h 1539659"/>
                <a:gd name="connsiteX1119" fmla="*/ 1474597 w 1906535"/>
                <a:gd name="connsiteY1119" fmla="*/ 542430 h 1539659"/>
                <a:gd name="connsiteX1120" fmla="*/ 1475474 w 1906535"/>
                <a:gd name="connsiteY1120" fmla="*/ 545935 h 1539659"/>
                <a:gd name="connsiteX1121" fmla="*/ 1476350 w 1906535"/>
                <a:gd name="connsiteY1121" fmla="*/ 549440 h 1539659"/>
                <a:gd name="connsiteX1122" fmla="*/ 1483361 w 1906535"/>
                <a:gd name="connsiteY1122" fmla="*/ 552945 h 1539659"/>
                <a:gd name="connsiteX1123" fmla="*/ 1479855 w 1906535"/>
                <a:gd name="connsiteY1123" fmla="*/ 556450 h 1539659"/>
                <a:gd name="connsiteX1124" fmla="*/ 1488618 w 1906535"/>
                <a:gd name="connsiteY1124" fmla="*/ 554698 h 1539659"/>
                <a:gd name="connsiteX1125" fmla="*/ 1493000 w 1906535"/>
                <a:gd name="connsiteY1125" fmla="*/ 556450 h 1539659"/>
                <a:gd name="connsiteX1126" fmla="*/ 1499134 w 1906535"/>
                <a:gd name="connsiteY1126" fmla="*/ 556450 h 1539659"/>
                <a:gd name="connsiteX1127" fmla="*/ 1500010 w 1906535"/>
                <a:gd name="connsiteY1127" fmla="*/ 558203 h 1539659"/>
                <a:gd name="connsiteX1128" fmla="*/ 1502639 w 1906535"/>
                <a:gd name="connsiteY1128" fmla="*/ 561708 h 1539659"/>
                <a:gd name="connsiteX1129" fmla="*/ 1506144 w 1906535"/>
                <a:gd name="connsiteY1129" fmla="*/ 570471 h 1539659"/>
                <a:gd name="connsiteX1130" fmla="*/ 1504391 w 1906535"/>
                <a:gd name="connsiteY1130" fmla="*/ 574853 h 1539659"/>
                <a:gd name="connsiteX1131" fmla="*/ 1504391 w 1906535"/>
                <a:gd name="connsiteY1131" fmla="*/ 579234 h 1539659"/>
                <a:gd name="connsiteX1132" fmla="*/ 1509649 w 1906535"/>
                <a:gd name="connsiteY1132" fmla="*/ 593255 h 1539659"/>
                <a:gd name="connsiteX1133" fmla="*/ 1507897 w 1906535"/>
                <a:gd name="connsiteY1133" fmla="*/ 595008 h 1539659"/>
                <a:gd name="connsiteX1134" fmla="*/ 1504391 w 1906535"/>
                <a:gd name="connsiteY1134" fmla="*/ 591502 h 1539659"/>
                <a:gd name="connsiteX1135" fmla="*/ 1502639 w 1906535"/>
                <a:gd name="connsiteY1135" fmla="*/ 591502 h 1539659"/>
                <a:gd name="connsiteX1136" fmla="*/ 1497381 w 1906535"/>
                <a:gd name="connsiteY1136" fmla="*/ 582739 h 1539659"/>
                <a:gd name="connsiteX1137" fmla="*/ 1493876 w 1906535"/>
                <a:gd name="connsiteY1137" fmla="*/ 568719 h 1539659"/>
                <a:gd name="connsiteX1138" fmla="*/ 1488618 w 1906535"/>
                <a:gd name="connsiteY1138" fmla="*/ 568719 h 1539659"/>
                <a:gd name="connsiteX1139" fmla="*/ 1493876 w 1906535"/>
                <a:gd name="connsiteY1139" fmla="*/ 582739 h 1539659"/>
                <a:gd name="connsiteX1140" fmla="*/ 1497381 w 1906535"/>
                <a:gd name="connsiteY1140" fmla="*/ 582739 h 1539659"/>
                <a:gd name="connsiteX1141" fmla="*/ 1493876 w 1906535"/>
                <a:gd name="connsiteY1141" fmla="*/ 591502 h 1539659"/>
                <a:gd name="connsiteX1142" fmla="*/ 1498257 w 1906535"/>
                <a:gd name="connsiteY1142" fmla="*/ 592379 h 1539659"/>
                <a:gd name="connsiteX1143" fmla="*/ 1502639 w 1906535"/>
                <a:gd name="connsiteY1143" fmla="*/ 591502 h 1539659"/>
                <a:gd name="connsiteX1144" fmla="*/ 1509649 w 1906535"/>
                <a:gd name="connsiteY1144" fmla="*/ 602018 h 1539659"/>
                <a:gd name="connsiteX1145" fmla="*/ 1513155 w 1906535"/>
                <a:gd name="connsiteY1145" fmla="*/ 609028 h 1539659"/>
                <a:gd name="connsiteX1146" fmla="*/ 1523670 w 1906535"/>
                <a:gd name="connsiteY1146" fmla="*/ 621297 h 1539659"/>
                <a:gd name="connsiteX1147" fmla="*/ 1537691 w 1906535"/>
                <a:gd name="connsiteY1147" fmla="*/ 630060 h 1539659"/>
                <a:gd name="connsiteX1148" fmla="*/ 1538567 w 1906535"/>
                <a:gd name="connsiteY1148" fmla="*/ 627431 h 1539659"/>
                <a:gd name="connsiteX1149" fmla="*/ 1535938 w 1906535"/>
                <a:gd name="connsiteY1149" fmla="*/ 626554 h 1539659"/>
                <a:gd name="connsiteX1150" fmla="*/ 1528928 w 1906535"/>
                <a:gd name="connsiteY1150" fmla="*/ 621297 h 1539659"/>
                <a:gd name="connsiteX1151" fmla="*/ 1539444 w 1906535"/>
                <a:gd name="connsiteY1151" fmla="*/ 626554 h 1539659"/>
                <a:gd name="connsiteX1152" fmla="*/ 1548207 w 1906535"/>
                <a:gd name="connsiteY1152" fmla="*/ 633565 h 1539659"/>
                <a:gd name="connsiteX1153" fmla="*/ 1546454 w 1906535"/>
                <a:gd name="connsiteY1153" fmla="*/ 626554 h 1539659"/>
                <a:gd name="connsiteX1154" fmla="*/ 1547330 w 1906535"/>
                <a:gd name="connsiteY1154" fmla="*/ 626554 h 1539659"/>
                <a:gd name="connsiteX1155" fmla="*/ 1548207 w 1906535"/>
                <a:gd name="connsiteY1155" fmla="*/ 626554 h 1539659"/>
                <a:gd name="connsiteX1156" fmla="*/ 1552588 w 1906535"/>
                <a:gd name="connsiteY1156" fmla="*/ 628307 h 1539659"/>
                <a:gd name="connsiteX1157" fmla="*/ 1556969 w 1906535"/>
                <a:gd name="connsiteY1157" fmla="*/ 628307 h 1539659"/>
                <a:gd name="connsiteX1158" fmla="*/ 1567485 w 1906535"/>
                <a:gd name="connsiteY1158" fmla="*/ 638823 h 1539659"/>
                <a:gd name="connsiteX1159" fmla="*/ 1571867 w 1906535"/>
                <a:gd name="connsiteY1159" fmla="*/ 643204 h 1539659"/>
                <a:gd name="connsiteX1160" fmla="*/ 1578001 w 1906535"/>
                <a:gd name="connsiteY1160" fmla="*/ 645833 h 1539659"/>
                <a:gd name="connsiteX1161" fmla="*/ 1581506 w 1906535"/>
                <a:gd name="connsiteY1161" fmla="*/ 651091 h 1539659"/>
                <a:gd name="connsiteX1162" fmla="*/ 1590269 w 1906535"/>
                <a:gd name="connsiteY1162" fmla="*/ 658978 h 1539659"/>
                <a:gd name="connsiteX1163" fmla="*/ 1599032 w 1906535"/>
                <a:gd name="connsiteY1163" fmla="*/ 665112 h 1539659"/>
                <a:gd name="connsiteX1164" fmla="*/ 1602537 w 1906535"/>
                <a:gd name="connsiteY1164" fmla="*/ 666864 h 1539659"/>
                <a:gd name="connsiteX1165" fmla="*/ 1613053 w 1906535"/>
                <a:gd name="connsiteY1165" fmla="*/ 672122 h 1539659"/>
                <a:gd name="connsiteX1166" fmla="*/ 1628826 w 1906535"/>
                <a:gd name="connsiteY1166" fmla="*/ 682638 h 1539659"/>
                <a:gd name="connsiteX1167" fmla="*/ 1642847 w 1906535"/>
                <a:gd name="connsiteY1167" fmla="*/ 684390 h 1539659"/>
                <a:gd name="connsiteX1168" fmla="*/ 1651610 w 1906535"/>
                <a:gd name="connsiteY1168" fmla="*/ 686143 h 1539659"/>
                <a:gd name="connsiteX1169" fmla="*/ 1655115 w 1906535"/>
                <a:gd name="connsiteY1169" fmla="*/ 689648 h 1539659"/>
                <a:gd name="connsiteX1170" fmla="*/ 1665631 w 1906535"/>
                <a:gd name="connsiteY1170" fmla="*/ 689648 h 1539659"/>
                <a:gd name="connsiteX1171" fmla="*/ 1667383 w 1906535"/>
                <a:gd name="connsiteY1171" fmla="*/ 694906 h 1539659"/>
                <a:gd name="connsiteX1172" fmla="*/ 1663878 w 1906535"/>
                <a:gd name="connsiteY1172" fmla="*/ 694906 h 1539659"/>
                <a:gd name="connsiteX1173" fmla="*/ 1663878 w 1906535"/>
                <a:gd name="connsiteY1173" fmla="*/ 698411 h 1539659"/>
                <a:gd name="connsiteX1174" fmla="*/ 1663878 w 1906535"/>
                <a:gd name="connsiteY1174" fmla="*/ 701916 h 1539659"/>
                <a:gd name="connsiteX1175" fmla="*/ 1656868 w 1906535"/>
                <a:gd name="connsiteY1175" fmla="*/ 698411 h 1539659"/>
                <a:gd name="connsiteX1176" fmla="*/ 1651610 w 1906535"/>
                <a:gd name="connsiteY1176" fmla="*/ 703669 h 1539659"/>
                <a:gd name="connsiteX1177" fmla="*/ 1660373 w 1906535"/>
                <a:gd name="connsiteY1177" fmla="*/ 708050 h 1539659"/>
                <a:gd name="connsiteX1178" fmla="*/ 1665631 w 1906535"/>
                <a:gd name="connsiteY1178" fmla="*/ 708927 h 1539659"/>
                <a:gd name="connsiteX1179" fmla="*/ 1683157 w 1906535"/>
                <a:gd name="connsiteY1179" fmla="*/ 710679 h 1539659"/>
                <a:gd name="connsiteX1180" fmla="*/ 1676146 w 1906535"/>
                <a:gd name="connsiteY1180" fmla="*/ 715937 h 1539659"/>
                <a:gd name="connsiteX1181" fmla="*/ 1691920 w 1906535"/>
                <a:gd name="connsiteY1181" fmla="*/ 731711 h 1539659"/>
                <a:gd name="connsiteX1182" fmla="*/ 1700683 w 1906535"/>
                <a:gd name="connsiteY1182" fmla="*/ 740473 h 1539659"/>
                <a:gd name="connsiteX1183" fmla="*/ 1702436 w 1906535"/>
                <a:gd name="connsiteY1183" fmla="*/ 747484 h 1539659"/>
                <a:gd name="connsiteX1184" fmla="*/ 1707693 w 1906535"/>
                <a:gd name="connsiteY1184" fmla="*/ 761505 h 1539659"/>
                <a:gd name="connsiteX1185" fmla="*/ 1707693 w 1906535"/>
                <a:gd name="connsiteY1185" fmla="*/ 777278 h 1539659"/>
                <a:gd name="connsiteX1186" fmla="*/ 1704188 w 1906535"/>
                <a:gd name="connsiteY1186" fmla="*/ 805320 h 1539659"/>
                <a:gd name="connsiteX1187" fmla="*/ 1698930 w 1906535"/>
                <a:gd name="connsiteY1187" fmla="*/ 808825 h 1539659"/>
                <a:gd name="connsiteX1188" fmla="*/ 1693672 w 1906535"/>
                <a:gd name="connsiteY1188" fmla="*/ 810577 h 1539659"/>
                <a:gd name="connsiteX1189" fmla="*/ 1693672 w 1906535"/>
                <a:gd name="connsiteY1189" fmla="*/ 814083 h 1539659"/>
                <a:gd name="connsiteX1190" fmla="*/ 1672641 w 1906535"/>
                <a:gd name="connsiteY1190" fmla="*/ 831609 h 1539659"/>
                <a:gd name="connsiteX1191" fmla="*/ 1665631 w 1906535"/>
                <a:gd name="connsiteY1191" fmla="*/ 833361 h 1539659"/>
                <a:gd name="connsiteX1192" fmla="*/ 1663878 w 1906535"/>
                <a:gd name="connsiteY1192" fmla="*/ 835114 h 1539659"/>
                <a:gd name="connsiteX1193" fmla="*/ 1663878 w 1906535"/>
                <a:gd name="connsiteY1193" fmla="*/ 842124 h 1539659"/>
                <a:gd name="connsiteX1194" fmla="*/ 1655115 w 1906535"/>
                <a:gd name="connsiteY1194" fmla="*/ 847382 h 1539659"/>
                <a:gd name="connsiteX1195" fmla="*/ 1648105 w 1906535"/>
                <a:gd name="connsiteY1195" fmla="*/ 845629 h 1539659"/>
                <a:gd name="connsiteX1196" fmla="*/ 1637589 w 1906535"/>
                <a:gd name="connsiteY1196" fmla="*/ 845629 h 1539659"/>
                <a:gd name="connsiteX1197" fmla="*/ 1633208 w 1906535"/>
                <a:gd name="connsiteY1197" fmla="*/ 846506 h 1539659"/>
                <a:gd name="connsiteX1198" fmla="*/ 1628826 w 1906535"/>
                <a:gd name="connsiteY1198" fmla="*/ 847382 h 1539659"/>
                <a:gd name="connsiteX1199" fmla="*/ 1621815 w 1906535"/>
                <a:gd name="connsiteY1199" fmla="*/ 849135 h 1539659"/>
                <a:gd name="connsiteX1200" fmla="*/ 1611300 w 1906535"/>
                <a:gd name="connsiteY1200" fmla="*/ 852640 h 1539659"/>
                <a:gd name="connsiteX1201" fmla="*/ 1604290 w 1906535"/>
                <a:gd name="connsiteY1201" fmla="*/ 853516 h 1539659"/>
                <a:gd name="connsiteX1202" fmla="*/ 1599032 w 1906535"/>
                <a:gd name="connsiteY1202" fmla="*/ 857898 h 1539659"/>
                <a:gd name="connsiteX1203" fmla="*/ 1574496 w 1906535"/>
                <a:gd name="connsiteY1203" fmla="*/ 857898 h 1539659"/>
                <a:gd name="connsiteX1204" fmla="*/ 1563980 w 1906535"/>
                <a:gd name="connsiteY1204" fmla="*/ 856145 h 1539659"/>
                <a:gd name="connsiteX1205" fmla="*/ 1560474 w 1906535"/>
                <a:gd name="connsiteY1205" fmla="*/ 854393 h 1539659"/>
                <a:gd name="connsiteX1206" fmla="*/ 1556969 w 1906535"/>
                <a:gd name="connsiteY1206" fmla="*/ 852640 h 1539659"/>
                <a:gd name="connsiteX1207" fmla="*/ 1551712 w 1906535"/>
                <a:gd name="connsiteY1207" fmla="*/ 853516 h 1539659"/>
                <a:gd name="connsiteX1208" fmla="*/ 1548207 w 1906535"/>
                <a:gd name="connsiteY1208" fmla="*/ 849135 h 1539659"/>
                <a:gd name="connsiteX1209" fmla="*/ 1537691 w 1906535"/>
                <a:gd name="connsiteY1209" fmla="*/ 847382 h 1539659"/>
                <a:gd name="connsiteX1210" fmla="*/ 1523670 w 1906535"/>
                <a:gd name="connsiteY1210" fmla="*/ 847382 h 1539659"/>
                <a:gd name="connsiteX1211" fmla="*/ 1509649 w 1906535"/>
                <a:gd name="connsiteY1211" fmla="*/ 849135 h 1539659"/>
                <a:gd name="connsiteX1212" fmla="*/ 1483361 w 1906535"/>
                <a:gd name="connsiteY1212" fmla="*/ 845629 h 1539659"/>
                <a:gd name="connsiteX1213" fmla="*/ 1432535 w 1906535"/>
                <a:gd name="connsiteY1213" fmla="*/ 849135 h 1539659"/>
                <a:gd name="connsiteX1214" fmla="*/ 1420267 w 1906535"/>
                <a:gd name="connsiteY1214" fmla="*/ 849135 h 1539659"/>
                <a:gd name="connsiteX1215" fmla="*/ 1390473 w 1906535"/>
                <a:gd name="connsiteY1215" fmla="*/ 853516 h 1539659"/>
                <a:gd name="connsiteX1216" fmla="*/ 1360679 w 1906535"/>
                <a:gd name="connsiteY1216" fmla="*/ 857898 h 1539659"/>
                <a:gd name="connsiteX1217" fmla="*/ 1355421 w 1906535"/>
                <a:gd name="connsiteY1217" fmla="*/ 858774 h 1539659"/>
                <a:gd name="connsiteX1218" fmla="*/ 1348410 w 1906535"/>
                <a:gd name="connsiteY1218" fmla="*/ 857898 h 1539659"/>
                <a:gd name="connsiteX1219" fmla="*/ 1350163 w 1906535"/>
                <a:gd name="connsiteY1219" fmla="*/ 853516 h 1539659"/>
                <a:gd name="connsiteX1220" fmla="*/ 1353668 w 1906535"/>
                <a:gd name="connsiteY1220" fmla="*/ 852640 h 1539659"/>
                <a:gd name="connsiteX1221" fmla="*/ 1343152 w 1906535"/>
                <a:gd name="connsiteY1221" fmla="*/ 852640 h 1539659"/>
                <a:gd name="connsiteX1222" fmla="*/ 1330884 w 1906535"/>
                <a:gd name="connsiteY1222" fmla="*/ 852640 h 1539659"/>
                <a:gd name="connsiteX1223" fmla="*/ 1329132 w 1906535"/>
                <a:gd name="connsiteY1223" fmla="*/ 861403 h 1539659"/>
                <a:gd name="connsiteX1224" fmla="*/ 1322998 w 1906535"/>
                <a:gd name="connsiteY1224" fmla="*/ 862279 h 1539659"/>
                <a:gd name="connsiteX1225" fmla="*/ 1316863 w 1906535"/>
                <a:gd name="connsiteY1225" fmla="*/ 861403 h 1539659"/>
                <a:gd name="connsiteX1226" fmla="*/ 1316863 w 1906535"/>
                <a:gd name="connsiteY1226" fmla="*/ 857898 h 1539659"/>
                <a:gd name="connsiteX1227" fmla="*/ 1281811 w 1906535"/>
                <a:gd name="connsiteY1227" fmla="*/ 863156 h 1539659"/>
                <a:gd name="connsiteX1228" fmla="*/ 1287069 w 1906535"/>
                <a:gd name="connsiteY1228" fmla="*/ 864908 h 1539659"/>
                <a:gd name="connsiteX1229" fmla="*/ 1273048 w 1906535"/>
                <a:gd name="connsiteY1229" fmla="*/ 868413 h 1539659"/>
                <a:gd name="connsiteX1230" fmla="*/ 1264286 w 1906535"/>
                <a:gd name="connsiteY1230" fmla="*/ 864908 h 1539659"/>
                <a:gd name="connsiteX1231" fmla="*/ 1253770 w 1906535"/>
                <a:gd name="connsiteY1231" fmla="*/ 864908 h 1539659"/>
                <a:gd name="connsiteX1232" fmla="*/ 1253770 w 1906535"/>
                <a:gd name="connsiteY1232" fmla="*/ 891197 h 1539659"/>
                <a:gd name="connsiteX1233" fmla="*/ 1258151 w 1906535"/>
                <a:gd name="connsiteY1233" fmla="*/ 895579 h 1539659"/>
                <a:gd name="connsiteX1234" fmla="*/ 1266038 w 1906535"/>
                <a:gd name="connsiteY1234" fmla="*/ 899960 h 1539659"/>
                <a:gd name="connsiteX1235" fmla="*/ 1267791 w 1906535"/>
                <a:gd name="connsiteY1235" fmla="*/ 891197 h 1539659"/>
                <a:gd name="connsiteX1236" fmla="*/ 1270419 w 1906535"/>
                <a:gd name="connsiteY1236" fmla="*/ 892073 h 1539659"/>
                <a:gd name="connsiteX1237" fmla="*/ 1273048 w 1906535"/>
                <a:gd name="connsiteY1237" fmla="*/ 892950 h 1539659"/>
                <a:gd name="connsiteX1238" fmla="*/ 1273048 w 1906535"/>
                <a:gd name="connsiteY1238" fmla="*/ 887692 h 1539659"/>
                <a:gd name="connsiteX1239" fmla="*/ 1280935 w 1906535"/>
                <a:gd name="connsiteY1239" fmla="*/ 888568 h 1539659"/>
                <a:gd name="connsiteX1240" fmla="*/ 1285316 w 1906535"/>
                <a:gd name="connsiteY1240" fmla="*/ 892950 h 1539659"/>
                <a:gd name="connsiteX1241" fmla="*/ 1287069 w 1906535"/>
                <a:gd name="connsiteY1241" fmla="*/ 887692 h 1539659"/>
                <a:gd name="connsiteX1242" fmla="*/ 1288822 w 1906535"/>
                <a:gd name="connsiteY1242" fmla="*/ 882434 h 1539659"/>
                <a:gd name="connsiteX1243" fmla="*/ 1291451 w 1906535"/>
                <a:gd name="connsiteY1243" fmla="*/ 882434 h 1539659"/>
                <a:gd name="connsiteX1244" fmla="*/ 1294080 w 1906535"/>
                <a:gd name="connsiteY1244" fmla="*/ 884187 h 1539659"/>
                <a:gd name="connsiteX1245" fmla="*/ 1300214 w 1906535"/>
                <a:gd name="connsiteY1245" fmla="*/ 885939 h 1539659"/>
                <a:gd name="connsiteX1246" fmla="*/ 1306348 w 1906535"/>
                <a:gd name="connsiteY1246" fmla="*/ 887692 h 1539659"/>
                <a:gd name="connsiteX1247" fmla="*/ 1313358 w 1906535"/>
                <a:gd name="connsiteY1247" fmla="*/ 885939 h 1539659"/>
                <a:gd name="connsiteX1248" fmla="*/ 1325627 w 1906535"/>
                <a:gd name="connsiteY1248" fmla="*/ 885939 h 1539659"/>
                <a:gd name="connsiteX1249" fmla="*/ 1330884 w 1906535"/>
                <a:gd name="connsiteY1249" fmla="*/ 896455 h 1539659"/>
                <a:gd name="connsiteX1250" fmla="*/ 1343152 w 1906535"/>
                <a:gd name="connsiteY1250" fmla="*/ 896455 h 1539659"/>
                <a:gd name="connsiteX1251" fmla="*/ 1346657 w 1906535"/>
                <a:gd name="connsiteY1251" fmla="*/ 901713 h 1539659"/>
                <a:gd name="connsiteX1252" fmla="*/ 1351915 w 1906535"/>
                <a:gd name="connsiteY1252" fmla="*/ 903465 h 1539659"/>
                <a:gd name="connsiteX1253" fmla="*/ 1363307 w 1906535"/>
                <a:gd name="connsiteY1253" fmla="*/ 911352 h 1539659"/>
                <a:gd name="connsiteX1254" fmla="*/ 1376452 w 1906535"/>
                <a:gd name="connsiteY1254" fmla="*/ 917486 h 1539659"/>
                <a:gd name="connsiteX1255" fmla="*/ 1393978 w 1906535"/>
                <a:gd name="connsiteY1255" fmla="*/ 926249 h 1539659"/>
                <a:gd name="connsiteX1256" fmla="*/ 1396607 w 1906535"/>
                <a:gd name="connsiteY1256" fmla="*/ 929754 h 1539659"/>
                <a:gd name="connsiteX1257" fmla="*/ 1402740 w 1906535"/>
                <a:gd name="connsiteY1257" fmla="*/ 935012 h 1539659"/>
                <a:gd name="connsiteX1258" fmla="*/ 1404493 w 1906535"/>
                <a:gd name="connsiteY1258" fmla="*/ 936765 h 1539659"/>
                <a:gd name="connsiteX1259" fmla="*/ 1407998 w 1906535"/>
                <a:gd name="connsiteY1259" fmla="*/ 938517 h 1539659"/>
                <a:gd name="connsiteX1260" fmla="*/ 1410627 w 1906535"/>
                <a:gd name="connsiteY1260" fmla="*/ 941146 h 1539659"/>
                <a:gd name="connsiteX1261" fmla="*/ 1415009 w 1906535"/>
                <a:gd name="connsiteY1261" fmla="*/ 942023 h 1539659"/>
                <a:gd name="connsiteX1262" fmla="*/ 1415009 w 1906535"/>
                <a:gd name="connsiteY1262" fmla="*/ 947280 h 1539659"/>
                <a:gd name="connsiteX1263" fmla="*/ 1411504 w 1906535"/>
                <a:gd name="connsiteY1263" fmla="*/ 945528 h 1539659"/>
                <a:gd name="connsiteX1264" fmla="*/ 1395730 w 1906535"/>
                <a:gd name="connsiteY1264" fmla="*/ 935888 h 1539659"/>
                <a:gd name="connsiteX1265" fmla="*/ 1381710 w 1906535"/>
                <a:gd name="connsiteY1265" fmla="*/ 926249 h 1539659"/>
                <a:gd name="connsiteX1266" fmla="*/ 1369441 w 1906535"/>
                <a:gd name="connsiteY1266" fmla="*/ 922744 h 1539659"/>
                <a:gd name="connsiteX1267" fmla="*/ 1362431 w 1906535"/>
                <a:gd name="connsiteY1267" fmla="*/ 920991 h 1539659"/>
                <a:gd name="connsiteX1268" fmla="*/ 1364184 w 1906535"/>
                <a:gd name="connsiteY1268" fmla="*/ 920991 h 1539659"/>
                <a:gd name="connsiteX1269" fmla="*/ 1364184 w 1906535"/>
                <a:gd name="connsiteY1269" fmla="*/ 917486 h 1539659"/>
                <a:gd name="connsiteX1270" fmla="*/ 1358926 w 1906535"/>
                <a:gd name="connsiteY1270" fmla="*/ 913981 h 1539659"/>
                <a:gd name="connsiteX1271" fmla="*/ 1348410 w 1906535"/>
                <a:gd name="connsiteY1271" fmla="*/ 912228 h 1539659"/>
                <a:gd name="connsiteX1272" fmla="*/ 1355421 w 1906535"/>
                <a:gd name="connsiteY1272" fmla="*/ 917486 h 1539659"/>
                <a:gd name="connsiteX1273" fmla="*/ 1358926 w 1906535"/>
                <a:gd name="connsiteY1273" fmla="*/ 920991 h 1539659"/>
                <a:gd name="connsiteX1274" fmla="*/ 1360679 w 1906535"/>
                <a:gd name="connsiteY1274" fmla="*/ 920991 h 1539659"/>
                <a:gd name="connsiteX1275" fmla="*/ 1358926 w 1906535"/>
                <a:gd name="connsiteY1275" fmla="*/ 922744 h 1539659"/>
                <a:gd name="connsiteX1276" fmla="*/ 1357173 w 1906535"/>
                <a:gd name="connsiteY1276" fmla="*/ 922744 h 1539659"/>
                <a:gd name="connsiteX1277" fmla="*/ 1330884 w 1906535"/>
                <a:gd name="connsiteY1277" fmla="*/ 913981 h 1539659"/>
                <a:gd name="connsiteX1278" fmla="*/ 1334389 w 1906535"/>
                <a:gd name="connsiteY1278" fmla="*/ 915734 h 1539659"/>
                <a:gd name="connsiteX1279" fmla="*/ 1381710 w 1906535"/>
                <a:gd name="connsiteY1279" fmla="*/ 942023 h 1539659"/>
                <a:gd name="connsiteX1280" fmla="*/ 1390473 w 1906535"/>
                <a:gd name="connsiteY1280" fmla="*/ 945528 h 1539659"/>
                <a:gd name="connsiteX1281" fmla="*/ 1399235 w 1906535"/>
                <a:gd name="connsiteY1281" fmla="*/ 949033 h 1539659"/>
                <a:gd name="connsiteX1282" fmla="*/ 1406246 w 1906535"/>
                <a:gd name="connsiteY1282" fmla="*/ 954291 h 1539659"/>
                <a:gd name="connsiteX1283" fmla="*/ 1413256 w 1906535"/>
                <a:gd name="connsiteY1283" fmla="*/ 957796 h 1539659"/>
                <a:gd name="connsiteX1284" fmla="*/ 1418514 w 1906535"/>
                <a:gd name="connsiteY1284" fmla="*/ 958672 h 1539659"/>
                <a:gd name="connsiteX1285" fmla="*/ 1423772 w 1906535"/>
                <a:gd name="connsiteY1285" fmla="*/ 959548 h 1539659"/>
                <a:gd name="connsiteX1286" fmla="*/ 1429906 w 1906535"/>
                <a:gd name="connsiteY1286" fmla="*/ 964806 h 1539659"/>
                <a:gd name="connsiteX1287" fmla="*/ 1432535 w 1906535"/>
                <a:gd name="connsiteY1287" fmla="*/ 968311 h 1539659"/>
                <a:gd name="connsiteX1288" fmla="*/ 1446556 w 1906535"/>
                <a:gd name="connsiteY1288" fmla="*/ 975322 h 1539659"/>
                <a:gd name="connsiteX1289" fmla="*/ 1455319 w 1906535"/>
                <a:gd name="connsiteY1289" fmla="*/ 980580 h 1539659"/>
                <a:gd name="connsiteX1290" fmla="*/ 1469681 w 1906535"/>
                <a:gd name="connsiteY1290" fmla="*/ 989813 h 1539659"/>
                <a:gd name="connsiteX1291" fmla="*/ 1471092 w 1906535"/>
                <a:gd name="connsiteY1291" fmla="*/ 989343 h 1539659"/>
                <a:gd name="connsiteX1292" fmla="*/ 1471092 w 1906535"/>
                <a:gd name="connsiteY1292" fmla="*/ 990720 h 1539659"/>
                <a:gd name="connsiteX1293" fmla="*/ 1479855 w 1906535"/>
                <a:gd name="connsiteY1293" fmla="*/ 996353 h 1539659"/>
                <a:gd name="connsiteX1294" fmla="*/ 1484362 w 1906535"/>
                <a:gd name="connsiteY1294" fmla="*/ 1003113 h 1539659"/>
                <a:gd name="connsiteX1295" fmla="*/ 1485113 w 1906535"/>
                <a:gd name="connsiteY1295" fmla="*/ 1002925 h 1539659"/>
                <a:gd name="connsiteX1296" fmla="*/ 1486866 w 1906535"/>
                <a:gd name="connsiteY1296" fmla="*/ 1005116 h 1539659"/>
                <a:gd name="connsiteX1297" fmla="*/ 1493876 w 1906535"/>
                <a:gd name="connsiteY1297" fmla="*/ 1010374 h 1539659"/>
                <a:gd name="connsiteX1298" fmla="*/ 1500886 w 1906535"/>
                <a:gd name="connsiteY1298" fmla="*/ 1017384 h 1539659"/>
                <a:gd name="connsiteX1299" fmla="*/ 1542059 w 1906535"/>
                <a:gd name="connsiteY1299" fmla="*/ 1043585 h 1539659"/>
                <a:gd name="connsiteX1300" fmla="*/ 1547330 w 1906535"/>
                <a:gd name="connsiteY1300" fmla="*/ 1045426 h 1539659"/>
                <a:gd name="connsiteX1301" fmla="*/ 1560474 w 1906535"/>
                <a:gd name="connsiteY1301" fmla="*/ 1054189 h 1539659"/>
                <a:gd name="connsiteX1302" fmla="*/ 1570990 w 1906535"/>
                <a:gd name="connsiteY1302" fmla="*/ 1057694 h 1539659"/>
                <a:gd name="connsiteX1303" fmla="*/ 1583259 w 1906535"/>
                <a:gd name="connsiteY1303" fmla="*/ 1062952 h 1539659"/>
                <a:gd name="connsiteX1304" fmla="*/ 1581506 w 1906535"/>
                <a:gd name="connsiteY1304" fmla="*/ 1064704 h 1539659"/>
                <a:gd name="connsiteX1305" fmla="*/ 1579754 w 1906535"/>
                <a:gd name="connsiteY1305" fmla="*/ 1066457 h 1539659"/>
                <a:gd name="connsiteX1306" fmla="*/ 1578001 w 1906535"/>
                <a:gd name="connsiteY1306" fmla="*/ 1066457 h 1539659"/>
                <a:gd name="connsiteX1307" fmla="*/ 1616558 w 1906535"/>
                <a:gd name="connsiteY1307" fmla="*/ 1090994 h 1539659"/>
                <a:gd name="connsiteX1308" fmla="*/ 1633208 w 1906535"/>
                <a:gd name="connsiteY1308" fmla="*/ 1098004 h 1539659"/>
                <a:gd name="connsiteX1309" fmla="*/ 1644600 w 1906535"/>
                <a:gd name="connsiteY1309" fmla="*/ 1105014 h 1539659"/>
                <a:gd name="connsiteX1310" fmla="*/ 1674394 w 1906535"/>
                <a:gd name="connsiteY1310" fmla="*/ 1117282 h 1539659"/>
                <a:gd name="connsiteX1311" fmla="*/ 1707693 w 1906535"/>
                <a:gd name="connsiteY1311" fmla="*/ 1133056 h 1539659"/>
                <a:gd name="connsiteX1312" fmla="*/ 1752664 w 1906535"/>
                <a:gd name="connsiteY1312" fmla="*/ 1147563 h 1539659"/>
                <a:gd name="connsiteX1313" fmla="*/ 1886852 w 1906535"/>
                <a:gd name="connsiteY1313" fmla="*/ 1287223 h 1539659"/>
                <a:gd name="connsiteX1314" fmla="*/ 1898757 w 1906535"/>
                <a:gd name="connsiteY1314" fmla="*/ 1332467 h 1539659"/>
                <a:gd name="connsiteX1315" fmla="*/ 1893995 w 1906535"/>
                <a:gd name="connsiteY1315" fmla="*/ 1434862 h 1539659"/>
                <a:gd name="connsiteX1316" fmla="*/ 1752664 w 1906535"/>
                <a:gd name="connsiteY1316" fmla="*/ 1420824 h 1539659"/>
                <a:gd name="connsiteX1317" fmla="*/ 1749755 w 1906535"/>
                <a:gd name="connsiteY1317" fmla="*/ 1420482 h 1539659"/>
                <a:gd name="connsiteX1318" fmla="*/ 1735735 w 1906535"/>
                <a:gd name="connsiteY1318" fmla="*/ 1422235 h 1539659"/>
                <a:gd name="connsiteX1319" fmla="*/ 1732230 w 1906535"/>
                <a:gd name="connsiteY1319" fmla="*/ 1423111 h 1539659"/>
                <a:gd name="connsiteX1320" fmla="*/ 1728724 w 1906535"/>
                <a:gd name="connsiteY1320" fmla="*/ 1420482 h 1539659"/>
                <a:gd name="connsiteX1321" fmla="*/ 1721714 w 1906535"/>
                <a:gd name="connsiteY1321" fmla="*/ 1419606 h 1539659"/>
                <a:gd name="connsiteX1322" fmla="*/ 1716456 w 1906535"/>
                <a:gd name="connsiteY1322" fmla="*/ 1422235 h 1539659"/>
                <a:gd name="connsiteX1323" fmla="*/ 1704188 w 1906535"/>
                <a:gd name="connsiteY1323" fmla="*/ 1423987 h 1539659"/>
                <a:gd name="connsiteX1324" fmla="*/ 1697178 w 1906535"/>
                <a:gd name="connsiteY1324" fmla="*/ 1423111 h 1539659"/>
                <a:gd name="connsiteX1325" fmla="*/ 1688414 w 1906535"/>
                <a:gd name="connsiteY1325" fmla="*/ 1423987 h 1539659"/>
                <a:gd name="connsiteX1326" fmla="*/ 1660373 w 1906535"/>
                <a:gd name="connsiteY1326" fmla="*/ 1418730 h 1539659"/>
                <a:gd name="connsiteX1327" fmla="*/ 1635837 w 1906535"/>
                <a:gd name="connsiteY1327" fmla="*/ 1401204 h 1539659"/>
                <a:gd name="connsiteX1328" fmla="*/ 1630579 w 1906535"/>
                <a:gd name="connsiteY1328" fmla="*/ 1399451 h 1539659"/>
                <a:gd name="connsiteX1329" fmla="*/ 1623568 w 1906535"/>
                <a:gd name="connsiteY1329" fmla="*/ 1394193 h 1539659"/>
                <a:gd name="connsiteX1330" fmla="*/ 1609548 w 1906535"/>
                <a:gd name="connsiteY1330" fmla="*/ 1388936 h 1539659"/>
                <a:gd name="connsiteX1331" fmla="*/ 1604290 w 1906535"/>
                <a:gd name="connsiteY1331" fmla="*/ 1385430 h 1539659"/>
                <a:gd name="connsiteX1332" fmla="*/ 1600785 w 1906535"/>
                <a:gd name="connsiteY1332" fmla="*/ 1379296 h 1539659"/>
                <a:gd name="connsiteX1333" fmla="*/ 1597279 w 1906535"/>
                <a:gd name="connsiteY1333" fmla="*/ 1376667 h 1539659"/>
                <a:gd name="connsiteX1334" fmla="*/ 1586764 w 1906535"/>
                <a:gd name="connsiteY1334" fmla="*/ 1376667 h 1539659"/>
                <a:gd name="connsiteX1335" fmla="*/ 1586764 w 1906535"/>
                <a:gd name="connsiteY1335" fmla="*/ 1374038 h 1539659"/>
                <a:gd name="connsiteX1336" fmla="*/ 1586764 w 1906535"/>
                <a:gd name="connsiteY1336" fmla="*/ 1373162 h 1539659"/>
                <a:gd name="connsiteX1337" fmla="*/ 1578001 w 1906535"/>
                <a:gd name="connsiteY1337" fmla="*/ 1369657 h 1539659"/>
                <a:gd name="connsiteX1338" fmla="*/ 1570990 w 1906535"/>
                <a:gd name="connsiteY1338" fmla="*/ 1366152 h 1539659"/>
                <a:gd name="connsiteX1339" fmla="*/ 1563980 w 1906535"/>
                <a:gd name="connsiteY1339" fmla="*/ 1357389 h 1539659"/>
                <a:gd name="connsiteX1340" fmla="*/ 1562227 w 1906535"/>
                <a:gd name="connsiteY1340" fmla="*/ 1352131 h 1539659"/>
                <a:gd name="connsiteX1341" fmla="*/ 1555217 w 1906535"/>
                <a:gd name="connsiteY1341" fmla="*/ 1348626 h 1539659"/>
                <a:gd name="connsiteX1342" fmla="*/ 1548207 w 1906535"/>
                <a:gd name="connsiteY1342" fmla="*/ 1343368 h 1539659"/>
                <a:gd name="connsiteX1343" fmla="*/ 1544702 w 1906535"/>
                <a:gd name="connsiteY1343" fmla="*/ 1331100 h 1539659"/>
                <a:gd name="connsiteX1344" fmla="*/ 1500886 w 1906535"/>
                <a:gd name="connsiteY1344" fmla="*/ 1294295 h 1539659"/>
                <a:gd name="connsiteX1345" fmla="*/ 1482394 w 1906535"/>
                <a:gd name="connsiteY1345" fmla="*/ 1269078 h 1539659"/>
                <a:gd name="connsiteX1346" fmla="*/ 1478105 w 1906535"/>
                <a:gd name="connsiteY1346" fmla="*/ 1264504 h 1539659"/>
                <a:gd name="connsiteX1347" fmla="*/ 1478102 w 1906535"/>
                <a:gd name="connsiteY1347" fmla="*/ 1264501 h 1539659"/>
                <a:gd name="connsiteX1348" fmla="*/ 1474597 w 1906535"/>
                <a:gd name="connsiteY1348" fmla="*/ 1262748 h 1539659"/>
                <a:gd name="connsiteX1349" fmla="*/ 1471092 w 1906535"/>
                <a:gd name="connsiteY1349" fmla="*/ 1255738 h 1539659"/>
                <a:gd name="connsiteX1350" fmla="*/ 1462329 w 1906535"/>
                <a:gd name="connsiteY1350" fmla="*/ 1250480 h 1539659"/>
                <a:gd name="connsiteX1351" fmla="*/ 1450061 w 1906535"/>
                <a:gd name="connsiteY1351" fmla="*/ 1234707 h 1539659"/>
                <a:gd name="connsiteX1352" fmla="*/ 1432535 w 1906535"/>
                <a:gd name="connsiteY1352" fmla="*/ 1215428 h 1539659"/>
                <a:gd name="connsiteX1353" fmla="*/ 1409751 w 1906535"/>
                <a:gd name="connsiteY1353" fmla="*/ 1189139 h 1539659"/>
                <a:gd name="connsiteX1354" fmla="*/ 1407998 w 1906535"/>
                <a:gd name="connsiteY1354" fmla="*/ 1185634 h 1539659"/>
                <a:gd name="connsiteX1355" fmla="*/ 1402740 w 1906535"/>
                <a:gd name="connsiteY1355" fmla="*/ 1183005 h 1539659"/>
                <a:gd name="connsiteX1356" fmla="*/ 1399235 w 1906535"/>
                <a:gd name="connsiteY1356" fmla="*/ 1180376 h 1539659"/>
                <a:gd name="connsiteX1357" fmla="*/ 1394854 w 1906535"/>
                <a:gd name="connsiteY1357" fmla="*/ 1174242 h 1539659"/>
                <a:gd name="connsiteX1358" fmla="*/ 1386968 w 1906535"/>
                <a:gd name="connsiteY1358" fmla="*/ 1166355 h 1539659"/>
                <a:gd name="connsiteX1359" fmla="*/ 1355421 w 1906535"/>
                <a:gd name="connsiteY1359" fmla="*/ 1133056 h 1539659"/>
                <a:gd name="connsiteX1360" fmla="*/ 1339647 w 1906535"/>
                <a:gd name="connsiteY1360" fmla="*/ 1106767 h 1539659"/>
                <a:gd name="connsiteX1361" fmla="*/ 1320369 w 1906535"/>
                <a:gd name="connsiteY1361" fmla="*/ 1078725 h 1539659"/>
                <a:gd name="connsiteX1362" fmla="*/ 1318616 w 1906535"/>
                <a:gd name="connsiteY1362" fmla="*/ 1073467 h 1539659"/>
                <a:gd name="connsiteX1363" fmla="*/ 1311605 w 1906535"/>
                <a:gd name="connsiteY1363" fmla="*/ 1063828 h 1539659"/>
                <a:gd name="connsiteX1364" fmla="*/ 1302843 w 1906535"/>
                <a:gd name="connsiteY1364" fmla="*/ 1057694 h 1539659"/>
                <a:gd name="connsiteX1365" fmla="*/ 1288822 w 1906535"/>
                <a:gd name="connsiteY1365" fmla="*/ 1033158 h 1539659"/>
                <a:gd name="connsiteX1366" fmla="*/ 1274801 w 1906535"/>
                <a:gd name="connsiteY1366" fmla="*/ 1017384 h 1539659"/>
                <a:gd name="connsiteX1367" fmla="*/ 1267791 w 1906535"/>
                <a:gd name="connsiteY1367" fmla="*/ 1008621 h 1539659"/>
                <a:gd name="connsiteX1368" fmla="*/ 1269543 w 1906535"/>
                <a:gd name="connsiteY1368" fmla="*/ 1006869 h 1539659"/>
                <a:gd name="connsiteX1369" fmla="*/ 1267791 w 1906535"/>
                <a:gd name="connsiteY1369" fmla="*/ 1006869 h 1539659"/>
                <a:gd name="connsiteX1370" fmla="*/ 1267791 w 1906535"/>
                <a:gd name="connsiteY1370" fmla="*/ 1008621 h 1539659"/>
                <a:gd name="connsiteX1371" fmla="*/ 1264286 w 1906535"/>
                <a:gd name="connsiteY1371" fmla="*/ 996353 h 1539659"/>
                <a:gd name="connsiteX1372" fmla="*/ 1266038 w 1906535"/>
                <a:gd name="connsiteY1372" fmla="*/ 999858 h 1539659"/>
                <a:gd name="connsiteX1373" fmla="*/ 1266038 w 1906535"/>
                <a:gd name="connsiteY1373" fmla="*/ 994600 h 1539659"/>
                <a:gd name="connsiteX1374" fmla="*/ 1248512 w 1906535"/>
                <a:gd name="connsiteY1374" fmla="*/ 975322 h 1539659"/>
                <a:gd name="connsiteX1375" fmla="*/ 1250264 w 1906535"/>
                <a:gd name="connsiteY1375" fmla="*/ 981456 h 1539659"/>
                <a:gd name="connsiteX1376" fmla="*/ 1252017 w 1906535"/>
                <a:gd name="connsiteY1376" fmla="*/ 985837 h 1539659"/>
                <a:gd name="connsiteX1377" fmla="*/ 1255522 w 1906535"/>
                <a:gd name="connsiteY1377" fmla="*/ 987590 h 1539659"/>
                <a:gd name="connsiteX1378" fmla="*/ 1252017 w 1906535"/>
                <a:gd name="connsiteY1378" fmla="*/ 992848 h 1539659"/>
                <a:gd name="connsiteX1379" fmla="*/ 1248512 w 1906535"/>
                <a:gd name="connsiteY1379" fmla="*/ 990219 h 1539659"/>
                <a:gd name="connsiteX1380" fmla="*/ 1243254 w 1906535"/>
                <a:gd name="connsiteY1380" fmla="*/ 987590 h 1539659"/>
                <a:gd name="connsiteX1381" fmla="*/ 1243254 w 1906535"/>
                <a:gd name="connsiteY1381" fmla="*/ 992848 h 1539659"/>
                <a:gd name="connsiteX1382" fmla="*/ 1244130 w 1906535"/>
                <a:gd name="connsiteY1382" fmla="*/ 996353 h 1539659"/>
                <a:gd name="connsiteX1383" fmla="*/ 1243254 w 1906535"/>
                <a:gd name="connsiteY1383" fmla="*/ 1003363 h 1539659"/>
                <a:gd name="connsiteX1384" fmla="*/ 1242378 w 1906535"/>
                <a:gd name="connsiteY1384" fmla="*/ 1008621 h 1539659"/>
                <a:gd name="connsiteX1385" fmla="*/ 1243254 w 1906535"/>
                <a:gd name="connsiteY1385" fmla="*/ 1017384 h 1539659"/>
                <a:gd name="connsiteX1386" fmla="*/ 1239749 w 1906535"/>
                <a:gd name="connsiteY1386" fmla="*/ 1043673 h 1539659"/>
                <a:gd name="connsiteX1387" fmla="*/ 1239749 w 1906535"/>
                <a:gd name="connsiteY1387" fmla="*/ 1047178 h 1539659"/>
                <a:gd name="connsiteX1388" fmla="*/ 1241501 w 1906535"/>
                <a:gd name="connsiteY1388" fmla="*/ 1082231 h 1539659"/>
                <a:gd name="connsiteX1389" fmla="*/ 1245007 w 1906535"/>
                <a:gd name="connsiteY1389" fmla="*/ 1112025 h 1539659"/>
                <a:gd name="connsiteX1390" fmla="*/ 1246759 w 1906535"/>
                <a:gd name="connsiteY1390" fmla="*/ 1145324 h 1539659"/>
                <a:gd name="connsiteX1391" fmla="*/ 1248512 w 1906535"/>
                <a:gd name="connsiteY1391" fmla="*/ 1152334 h 1539659"/>
                <a:gd name="connsiteX1392" fmla="*/ 1250264 w 1906535"/>
                <a:gd name="connsiteY1392" fmla="*/ 1133056 h 1539659"/>
                <a:gd name="connsiteX1393" fmla="*/ 1252017 w 1906535"/>
                <a:gd name="connsiteY1393" fmla="*/ 1145324 h 1539659"/>
                <a:gd name="connsiteX1394" fmla="*/ 1253770 w 1906535"/>
                <a:gd name="connsiteY1394" fmla="*/ 1161097 h 1539659"/>
                <a:gd name="connsiteX1395" fmla="*/ 1251141 w 1906535"/>
                <a:gd name="connsiteY1395" fmla="*/ 1161097 h 1539659"/>
                <a:gd name="connsiteX1396" fmla="*/ 1250264 w 1906535"/>
                <a:gd name="connsiteY1396" fmla="*/ 1162850 h 1539659"/>
                <a:gd name="connsiteX1397" fmla="*/ 1252017 w 1906535"/>
                <a:gd name="connsiteY1397" fmla="*/ 1199655 h 1539659"/>
                <a:gd name="connsiteX1398" fmla="*/ 1253770 w 1906535"/>
                <a:gd name="connsiteY1398" fmla="*/ 1204912 h 1539659"/>
                <a:gd name="connsiteX1399" fmla="*/ 1253770 w 1906535"/>
                <a:gd name="connsiteY1399" fmla="*/ 1217181 h 1539659"/>
                <a:gd name="connsiteX1400" fmla="*/ 1252893 w 1906535"/>
                <a:gd name="connsiteY1400" fmla="*/ 1220686 h 1539659"/>
                <a:gd name="connsiteX1401" fmla="*/ 1253770 w 1906535"/>
                <a:gd name="connsiteY1401" fmla="*/ 1224191 h 1539659"/>
                <a:gd name="connsiteX1402" fmla="*/ 1253770 w 1906535"/>
                <a:gd name="connsiteY1402" fmla="*/ 1234707 h 1539659"/>
                <a:gd name="connsiteX1403" fmla="*/ 1255522 w 1906535"/>
                <a:gd name="connsiteY1403" fmla="*/ 1227696 h 1539659"/>
                <a:gd name="connsiteX1404" fmla="*/ 1257275 w 1906535"/>
                <a:gd name="connsiteY1404" fmla="*/ 1232954 h 1539659"/>
                <a:gd name="connsiteX1405" fmla="*/ 1260780 w 1906535"/>
                <a:gd name="connsiteY1405" fmla="*/ 1262748 h 1539659"/>
                <a:gd name="connsiteX1406" fmla="*/ 1262533 w 1906535"/>
                <a:gd name="connsiteY1406" fmla="*/ 1268006 h 1539659"/>
                <a:gd name="connsiteX1407" fmla="*/ 1267791 w 1906535"/>
                <a:gd name="connsiteY1407" fmla="*/ 1275016 h 1539659"/>
                <a:gd name="connsiteX1408" fmla="*/ 1269543 w 1906535"/>
                <a:gd name="connsiteY1408" fmla="*/ 1278522 h 1539659"/>
                <a:gd name="connsiteX1409" fmla="*/ 1277430 w 1906535"/>
                <a:gd name="connsiteY1409" fmla="*/ 1292542 h 1539659"/>
                <a:gd name="connsiteX1410" fmla="*/ 1285316 w 1906535"/>
                <a:gd name="connsiteY1410" fmla="*/ 1308316 h 1539659"/>
                <a:gd name="connsiteX1411" fmla="*/ 1301090 w 1906535"/>
                <a:gd name="connsiteY1411" fmla="*/ 1334605 h 1539659"/>
                <a:gd name="connsiteX1412" fmla="*/ 1306348 w 1906535"/>
                <a:gd name="connsiteY1412" fmla="*/ 1346873 h 1539659"/>
                <a:gd name="connsiteX1413" fmla="*/ 1315111 w 1906535"/>
                <a:gd name="connsiteY1413" fmla="*/ 1352131 h 1539659"/>
                <a:gd name="connsiteX1414" fmla="*/ 1322121 w 1906535"/>
                <a:gd name="connsiteY1414" fmla="*/ 1359141 h 1539659"/>
                <a:gd name="connsiteX1415" fmla="*/ 1325627 w 1906535"/>
                <a:gd name="connsiteY1415" fmla="*/ 1374915 h 1539659"/>
                <a:gd name="connsiteX1416" fmla="*/ 1326503 w 1906535"/>
                <a:gd name="connsiteY1416" fmla="*/ 1375791 h 1539659"/>
                <a:gd name="connsiteX1417" fmla="*/ 1327379 w 1906535"/>
                <a:gd name="connsiteY1417" fmla="*/ 1376667 h 1539659"/>
                <a:gd name="connsiteX1418" fmla="*/ 1330884 w 1906535"/>
                <a:gd name="connsiteY1418" fmla="*/ 1374915 h 1539659"/>
                <a:gd name="connsiteX1419" fmla="*/ 1330884 w 1906535"/>
                <a:gd name="connsiteY1419" fmla="*/ 1376667 h 1539659"/>
                <a:gd name="connsiteX1420" fmla="*/ 1330884 w 1906535"/>
                <a:gd name="connsiteY1420" fmla="*/ 1378420 h 1539659"/>
                <a:gd name="connsiteX1421" fmla="*/ 1330884 w 1906535"/>
                <a:gd name="connsiteY1421" fmla="*/ 1381925 h 1539659"/>
                <a:gd name="connsiteX1422" fmla="*/ 1344905 w 1906535"/>
                <a:gd name="connsiteY1422" fmla="*/ 1394193 h 1539659"/>
                <a:gd name="connsiteX1423" fmla="*/ 1344028 w 1906535"/>
                <a:gd name="connsiteY1423" fmla="*/ 1399451 h 1539659"/>
                <a:gd name="connsiteX1424" fmla="*/ 1344905 w 1906535"/>
                <a:gd name="connsiteY1424" fmla="*/ 1402956 h 1539659"/>
                <a:gd name="connsiteX1425" fmla="*/ 1353668 w 1906535"/>
                <a:gd name="connsiteY1425" fmla="*/ 1416977 h 1539659"/>
                <a:gd name="connsiteX1426" fmla="*/ 1350163 w 1906535"/>
                <a:gd name="connsiteY1426" fmla="*/ 1429245 h 1539659"/>
                <a:gd name="connsiteX1427" fmla="*/ 1349286 w 1906535"/>
                <a:gd name="connsiteY1427" fmla="*/ 1436256 h 1539659"/>
                <a:gd name="connsiteX1428" fmla="*/ 1350163 w 1906535"/>
                <a:gd name="connsiteY1428" fmla="*/ 1443266 h 1539659"/>
                <a:gd name="connsiteX1429" fmla="*/ 1355421 w 1906535"/>
                <a:gd name="connsiteY1429" fmla="*/ 1452029 h 1539659"/>
                <a:gd name="connsiteX1430" fmla="*/ 1354544 w 1906535"/>
                <a:gd name="connsiteY1430" fmla="*/ 1458163 h 1539659"/>
                <a:gd name="connsiteX1431" fmla="*/ 1351915 w 1906535"/>
                <a:gd name="connsiteY1431" fmla="*/ 1464297 h 1539659"/>
                <a:gd name="connsiteX1432" fmla="*/ 1350163 w 1906535"/>
                <a:gd name="connsiteY1432" fmla="*/ 1469555 h 1539659"/>
                <a:gd name="connsiteX1433" fmla="*/ 1344905 w 1906535"/>
                <a:gd name="connsiteY1433" fmla="*/ 1476565 h 1539659"/>
                <a:gd name="connsiteX1434" fmla="*/ 1327379 w 1906535"/>
                <a:gd name="connsiteY1434" fmla="*/ 1478318 h 1539659"/>
                <a:gd name="connsiteX1435" fmla="*/ 1322121 w 1906535"/>
                <a:gd name="connsiteY1435" fmla="*/ 1478318 h 1539659"/>
                <a:gd name="connsiteX1436" fmla="*/ 1316863 w 1906535"/>
                <a:gd name="connsiteY1436" fmla="*/ 1480071 h 1539659"/>
                <a:gd name="connsiteX1437" fmla="*/ 1311605 w 1906535"/>
                <a:gd name="connsiteY1437" fmla="*/ 1476565 h 1539659"/>
                <a:gd name="connsiteX1438" fmla="*/ 1304595 w 1906535"/>
                <a:gd name="connsiteY1438" fmla="*/ 1473060 h 1539659"/>
                <a:gd name="connsiteX1439" fmla="*/ 1304595 w 1906535"/>
                <a:gd name="connsiteY1439" fmla="*/ 1478318 h 1539659"/>
                <a:gd name="connsiteX1440" fmla="*/ 1316863 w 1906535"/>
                <a:gd name="connsiteY1440" fmla="*/ 1504607 h 1539659"/>
                <a:gd name="connsiteX1441" fmla="*/ 1325627 w 1906535"/>
                <a:gd name="connsiteY1441" fmla="*/ 1515123 h 1539659"/>
                <a:gd name="connsiteX1442" fmla="*/ 1317740 w 1906535"/>
                <a:gd name="connsiteY1442" fmla="*/ 1510741 h 1539659"/>
                <a:gd name="connsiteX1443" fmla="*/ 1306348 w 1906535"/>
                <a:gd name="connsiteY1443" fmla="*/ 1508112 h 1539659"/>
                <a:gd name="connsiteX1444" fmla="*/ 1303719 w 1906535"/>
                <a:gd name="connsiteY1444" fmla="*/ 1503731 h 1539659"/>
                <a:gd name="connsiteX1445" fmla="*/ 1297585 w 1906535"/>
                <a:gd name="connsiteY1445" fmla="*/ 1501102 h 1539659"/>
                <a:gd name="connsiteX1446" fmla="*/ 1295832 w 1906535"/>
                <a:gd name="connsiteY1446" fmla="*/ 1504607 h 1539659"/>
                <a:gd name="connsiteX1447" fmla="*/ 1298461 w 1906535"/>
                <a:gd name="connsiteY1447" fmla="*/ 1508112 h 1539659"/>
                <a:gd name="connsiteX1448" fmla="*/ 1304595 w 1906535"/>
                <a:gd name="connsiteY1448" fmla="*/ 1516875 h 1539659"/>
                <a:gd name="connsiteX1449" fmla="*/ 1301090 w 1906535"/>
                <a:gd name="connsiteY1449" fmla="*/ 1518628 h 1539659"/>
                <a:gd name="connsiteX1450" fmla="*/ 1297585 w 1906535"/>
                <a:gd name="connsiteY1450" fmla="*/ 1514246 h 1539659"/>
                <a:gd name="connsiteX1451" fmla="*/ 1292327 w 1906535"/>
                <a:gd name="connsiteY1451" fmla="*/ 1511617 h 1539659"/>
                <a:gd name="connsiteX1452" fmla="*/ 1292327 w 1906535"/>
                <a:gd name="connsiteY1452" fmla="*/ 1508989 h 1539659"/>
                <a:gd name="connsiteX1453" fmla="*/ 1290574 w 1906535"/>
                <a:gd name="connsiteY1453" fmla="*/ 1508112 h 1539659"/>
                <a:gd name="connsiteX1454" fmla="*/ 1292327 w 1906535"/>
                <a:gd name="connsiteY1454" fmla="*/ 1511617 h 1539659"/>
                <a:gd name="connsiteX1455" fmla="*/ 1294956 w 1906535"/>
                <a:gd name="connsiteY1455" fmla="*/ 1517752 h 1539659"/>
                <a:gd name="connsiteX1456" fmla="*/ 1299337 w 1906535"/>
                <a:gd name="connsiteY1456" fmla="*/ 1522133 h 1539659"/>
                <a:gd name="connsiteX1457" fmla="*/ 1304595 w 1906535"/>
                <a:gd name="connsiteY1457" fmla="*/ 1522133 h 1539659"/>
                <a:gd name="connsiteX1458" fmla="*/ 1311605 w 1906535"/>
                <a:gd name="connsiteY1458" fmla="*/ 1532649 h 1539659"/>
                <a:gd name="connsiteX1459" fmla="*/ 1308100 w 1906535"/>
                <a:gd name="connsiteY1459" fmla="*/ 1533525 h 1539659"/>
                <a:gd name="connsiteX1460" fmla="*/ 1306348 w 1906535"/>
                <a:gd name="connsiteY1460" fmla="*/ 1532649 h 1539659"/>
                <a:gd name="connsiteX1461" fmla="*/ 1304595 w 1906535"/>
                <a:gd name="connsiteY1461" fmla="*/ 1530896 h 1539659"/>
                <a:gd name="connsiteX1462" fmla="*/ 1299337 w 1906535"/>
                <a:gd name="connsiteY1462" fmla="*/ 1527391 h 1539659"/>
                <a:gd name="connsiteX1463" fmla="*/ 1294080 w 1906535"/>
                <a:gd name="connsiteY1463" fmla="*/ 1525638 h 1539659"/>
                <a:gd name="connsiteX1464" fmla="*/ 1291451 w 1906535"/>
                <a:gd name="connsiteY1464" fmla="*/ 1526515 h 1539659"/>
                <a:gd name="connsiteX1465" fmla="*/ 1290574 w 1906535"/>
                <a:gd name="connsiteY1465" fmla="*/ 1530896 h 1539659"/>
                <a:gd name="connsiteX1466" fmla="*/ 1294080 w 1906535"/>
                <a:gd name="connsiteY1466" fmla="*/ 1539659 h 1539659"/>
                <a:gd name="connsiteX1467" fmla="*/ 1287069 w 1906535"/>
                <a:gd name="connsiteY1467" fmla="*/ 1529144 h 1539659"/>
                <a:gd name="connsiteX1468" fmla="*/ 1278306 w 1906535"/>
                <a:gd name="connsiteY1468" fmla="*/ 1520380 h 1539659"/>
                <a:gd name="connsiteX1469" fmla="*/ 1269543 w 1906535"/>
                <a:gd name="connsiteY1469" fmla="*/ 1520380 h 1539659"/>
                <a:gd name="connsiteX1470" fmla="*/ 1260780 w 1906535"/>
                <a:gd name="connsiteY1470" fmla="*/ 1518628 h 1539659"/>
                <a:gd name="connsiteX1471" fmla="*/ 1266038 w 1906535"/>
                <a:gd name="connsiteY1471" fmla="*/ 1532649 h 1539659"/>
                <a:gd name="connsiteX1472" fmla="*/ 1260780 w 1906535"/>
                <a:gd name="connsiteY1472" fmla="*/ 1532649 h 1539659"/>
                <a:gd name="connsiteX1473" fmla="*/ 1253770 w 1906535"/>
                <a:gd name="connsiteY1473" fmla="*/ 1539659 h 1539659"/>
                <a:gd name="connsiteX1474" fmla="*/ 1239749 w 1906535"/>
                <a:gd name="connsiteY1474" fmla="*/ 1536154 h 1539659"/>
                <a:gd name="connsiteX1475" fmla="*/ 1231862 w 1906535"/>
                <a:gd name="connsiteY1475" fmla="*/ 1528267 h 1539659"/>
                <a:gd name="connsiteX1476" fmla="*/ 1223976 w 1906535"/>
                <a:gd name="connsiteY1476" fmla="*/ 1522133 h 1539659"/>
                <a:gd name="connsiteX1477" fmla="*/ 1229233 w 1906535"/>
                <a:gd name="connsiteY1477" fmla="*/ 1532649 h 1539659"/>
                <a:gd name="connsiteX1478" fmla="*/ 1224852 w 1906535"/>
                <a:gd name="connsiteY1478" fmla="*/ 1533525 h 1539659"/>
                <a:gd name="connsiteX1479" fmla="*/ 1220470 w 1906535"/>
                <a:gd name="connsiteY1479" fmla="*/ 1532649 h 1539659"/>
                <a:gd name="connsiteX1480" fmla="*/ 1215212 w 1906535"/>
                <a:gd name="connsiteY1480" fmla="*/ 1525638 h 1539659"/>
                <a:gd name="connsiteX1481" fmla="*/ 1209955 w 1906535"/>
                <a:gd name="connsiteY1481" fmla="*/ 1525638 h 1539659"/>
                <a:gd name="connsiteX1482" fmla="*/ 1204697 w 1906535"/>
                <a:gd name="connsiteY1482" fmla="*/ 1522133 h 1539659"/>
                <a:gd name="connsiteX1483" fmla="*/ 1201192 w 1906535"/>
                <a:gd name="connsiteY1483" fmla="*/ 1518628 h 1539659"/>
                <a:gd name="connsiteX1484" fmla="*/ 1190676 w 1906535"/>
                <a:gd name="connsiteY1484" fmla="*/ 1511617 h 1539659"/>
                <a:gd name="connsiteX1485" fmla="*/ 1188923 w 1906535"/>
                <a:gd name="connsiteY1485" fmla="*/ 1508112 h 1539659"/>
                <a:gd name="connsiteX1486" fmla="*/ 1183665 w 1906535"/>
                <a:gd name="connsiteY1486" fmla="*/ 1502854 h 1539659"/>
                <a:gd name="connsiteX1487" fmla="*/ 1166140 w 1906535"/>
                <a:gd name="connsiteY1487" fmla="*/ 1490586 h 1539659"/>
                <a:gd name="connsiteX1488" fmla="*/ 1152119 w 1906535"/>
                <a:gd name="connsiteY1488" fmla="*/ 1481823 h 1539659"/>
                <a:gd name="connsiteX1489" fmla="*/ 1145985 w 1906535"/>
                <a:gd name="connsiteY1489" fmla="*/ 1490586 h 1539659"/>
                <a:gd name="connsiteX1490" fmla="*/ 1136346 w 1906535"/>
                <a:gd name="connsiteY1490" fmla="*/ 1490586 h 1539659"/>
                <a:gd name="connsiteX1491" fmla="*/ 1127582 w 1906535"/>
                <a:gd name="connsiteY1491" fmla="*/ 1476565 h 1539659"/>
                <a:gd name="connsiteX1492" fmla="*/ 1124077 w 1906535"/>
                <a:gd name="connsiteY1492" fmla="*/ 1469555 h 1539659"/>
                <a:gd name="connsiteX1493" fmla="*/ 1117067 w 1906535"/>
                <a:gd name="connsiteY1493" fmla="*/ 1464297 h 1539659"/>
                <a:gd name="connsiteX1494" fmla="*/ 1112686 w 1906535"/>
                <a:gd name="connsiteY1494" fmla="*/ 1461668 h 1539659"/>
                <a:gd name="connsiteX1495" fmla="*/ 1108304 w 1906535"/>
                <a:gd name="connsiteY1495" fmla="*/ 1455534 h 1539659"/>
                <a:gd name="connsiteX1496" fmla="*/ 1107428 w 1906535"/>
                <a:gd name="connsiteY1496" fmla="*/ 1454658 h 1539659"/>
                <a:gd name="connsiteX1497" fmla="*/ 1106552 w 1906535"/>
                <a:gd name="connsiteY1497" fmla="*/ 1453782 h 1539659"/>
                <a:gd name="connsiteX1498" fmla="*/ 1099541 w 1906535"/>
                <a:gd name="connsiteY1498" fmla="*/ 1443266 h 1539659"/>
                <a:gd name="connsiteX1499" fmla="*/ 1097788 w 1906535"/>
                <a:gd name="connsiteY1499" fmla="*/ 1438884 h 1539659"/>
                <a:gd name="connsiteX1500" fmla="*/ 1094283 w 1906535"/>
                <a:gd name="connsiteY1500" fmla="*/ 1432750 h 1539659"/>
                <a:gd name="connsiteX1501" fmla="*/ 1085520 w 1906535"/>
                <a:gd name="connsiteY1501" fmla="*/ 1425740 h 1539659"/>
                <a:gd name="connsiteX1502" fmla="*/ 1073252 w 1906535"/>
                <a:gd name="connsiteY1502" fmla="*/ 1411719 h 1539659"/>
                <a:gd name="connsiteX1503" fmla="*/ 1073252 w 1906535"/>
                <a:gd name="connsiteY1503" fmla="*/ 1404709 h 1539659"/>
                <a:gd name="connsiteX1504" fmla="*/ 1053973 w 1906535"/>
                <a:gd name="connsiteY1504" fmla="*/ 1387183 h 1539659"/>
                <a:gd name="connsiteX1505" fmla="*/ 1041705 w 1906535"/>
                <a:gd name="connsiteY1505" fmla="*/ 1380173 h 1539659"/>
                <a:gd name="connsiteX1506" fmla="*/ 1032942 w 1906535"/>
                <a:gd name="connsiteY1506" fmla="*/ 1369657 h 1539659"/>
                <a:gd name="connsiteX1507" fmla="*/ 1034695 w 1906535"/>
                <a:gd name="connsiteY1507" fmla="*/ 1369657 h 1539659"/>
                <a:gd name="connsiteX1508" fmla="*/ 1041705 w 1906535"/>
                <a:gd name="connsiteY1508" fmla="*/ 1374038 h 1539659"/>
                <a:gd name="connsiteX1509" fmla="*/ 1046963 w 1906535"/>
                <a:gd name="connsiteY1509" fmla="*/ 1378420 h 1539659"/>
                <a:gd name="connsiteX1510" fmla="*/ 1046963 w 1906535"/>
                <a:gd name="connsiteY1510" fmla="*/ 1374915 h 1539659"/>
                <a:gd name="connsiteX1511" fmla="*/ 1013664 w 1906535"/>
                <a:gd name="connsiteY1511" fmla="*/ 1352131 h 1539659"/>
                <a:gd name="connsiteX1512" fmla="*/ 994385 w 1906535"/>
                <a:gd name="connsiteY1512" fmla="*/ 1332852 h 1539659"/>
                <a:gd name="connsiteX1513" fmla="*/ 987375 w 1906535"/>
                <a:gd name="connsiteY1513" fmla="*/ 1327594 h 1539659"/>
                <a:gd name="connsiteX1514" fmla="*/ 969848 w 1906535"/>
                <a:gd name="connsiteY1514" fmla="*/ 1313574 h 1539659"/>
                <a:gd name="connsiteX1515" fmla="*/ 954075 w 1906535"/>
                <a:gd name="connsiteY1515" fmla="*/ 1301306 h 1539659"/>
                <a:gd name="connsiteX1516" fmla="*/ 940054 w 1906535"/>
                <a:gd name="connsiteY1516" fmla="*/ 1287285 h 1539659"/>
                <a:gd name="connsiteX1517" fmla="*/ 931291 w 1906535"/>
                <a:gd name="connsiteY1517" fmla="*/ 1281151 h 1539659"/>
                <a:gd name="connsiteX1518" fmla="*/ 924281 w 1906535"/>
                <a:gd name="connsiteY1518" fmla="*/ 1276769 h 1539659"/>
                <a:gd name="connsiteX1519" fmla="*/ 922529 w 1906535"/>
                <a:gd name="connsiteY1519" fmla="*/ 1275016 h 1539659"/>
                <a:gd name="connsiteX1520" fmla="*/ 917271 w 1906535"/>
                <a:gd name="connsiteY1520" fmla="*/ 1268006 h 1539659"/>
                <a:gd name="connsiteX1521" fmla="*/ 912013 w 1906535"/>
                <a:gd name="connsiteY1521" fmla="*/ 1266253 h 1539659"/>
                <a:gd name="connsiteX1522" fmla="*/ 906755 w 1906535"/>
                <a:gd name="connsiteY1522" fmla="*/ 1276769 h 1539659"/>
                <a:gd name="connsiteX1523" fmla="*/ 903249 w 1906535"/>
                <a:gd name="connsiteY1523" fmla="*/ 1282027 h 1539659"/>
                <a:gd name="connsiteX1524" fmla="*/ 880466 w 1906535"/>
                <a:gd name="connsiteY1524" fmla="*/ 1308316 h 1539659"/>
                <a:gd name="connsiteX1525" fmla="*/ 861187 w 1906535"/>
                <a:gd name="connsiteY1525" fmla="*/ 1335481 h 1539659"/>
                <a:gd name="connsiteX1526" fmla="*/ 841909 w 1906535"/>
                <a:gd name="connsiteY1526" fmla="*/ 1359141 h 1539659"/>
                <a:gd name="connsiteX1527" fmla="*/ 840156 w 1906535"/>
                <a:gd name="connsiteY1527" fmla="*/ 1369657 h 1539659"/>
                <a:gd name="connsiteX1528" fmla="*/ 832269 w 1906535"/>
                <a:gd name="connsiteY1528" fmla="*/ 1388059 h 1539659"/>
                <a:gd name="connsiteX1529" fmla="*/ 822630 w 1906535"/>
                <a:gd name="connsiteY1529" fmla="*/ 1402956 h 1539659"/>
                <a:gd name="connsiteX1530" fmla="*/ 817372 w 1906535"/>
                <a:gd name="connsiteY1530" fmla="*/ 1404709 h 1539659"/>
                <a:gd name="connsiteX1531" fmla="*/ 809485 w 1906535"/>
                <a:gd name="connsiteY1531" fmla="*/ 1409090 h 1539659"/>
                <a:gd name="connsiteX1532" fmla="*/ 798094 w 1906535"/>
                <a:gd name="connsiteY1532" fmla="*/ 1411719 h 1539659"/>
                <a:gd name="connsiteX1533" fmla="*/ 785826 w 1906535"/>
                <a:gd name="connsiteY1533" fmla="*/ 1395946 h 1539659"/>
                <a:gd name="connsiteX1534" fmla="*/ 784073 w 1906535"/>
                <a:gd name="connsiteY1534" fmla="*/ 1394193 h 1539659"/>
                <a:gd name="connsiteX1535" fmla="*/ 777939 w 1906535"/>
                <a:gd name="connsiteY1535" fmla="*/ 1388936 h 1539659"/>
                <a:gd name="connsiteX1536" fmla="*/ 771805 w 1906535"/>
                <a:gd name="connsiteY1536" fmla="*/ 1387183 h 1539659"/>
                <a:gd name="connsiteX1537" fmla="*/ 759537 w 1906535"/>
                <a:gd name="connsiteY1537" fmla="*/ 1401204 h 1539659"/>
                <a:gd name="connsiteX1538" fmla="*/ 755155 w 1906535"/>
                <a:gd name="connsiteY1538" fmla="*/ 1409967 h 1539659"/>
                <a:gd name="connsiteX1539" fmla="*/ 752526 w 1906535"/>
                <a:gd name="connsiteY1539" fmla="*/ 1416977 h 1539659"/>
                <a:gd name="connsiteX1540" fmla="*/ 743763 w 1906535"/>
                <a:gd name="connsiteY1540" fmla="*/ 1408214 h 1539659"/>
                <a:gd name="connsiteX1541" fmla="*/ 735000 w 1906535"/>
                <a:gd name="connsiteY1541" fmla="*/ 1395946 h 1539659"/>
                <a:gd name="connsiteX1542" fmla="*/ 731495 w 1906535"/>
                <a:gd name="connsiteY1542" fmla="*/ 1404709 h 1539659"/>
                <a:gd name="connsiteX1543" fmla="*/ 729743 w 1906535"/>
                <a:gd name="connsiteY1543" fmla="*/ 1404709 h 1539659"/>
                <a:gd name="connsiteX1544" fmla="*/ 719227 w 1906535"/>
                <a:gd name="connsiteY1544" fmla="*/ 1394193 h 1539659"/>
                <a:gd name="connsiteX1545" fmla="*/ 713969 w 1906535"/>
                <a:gd name="connsiteY1545" fmla="*/ 1402956 h 1539659"/>
                <a:gd name="connsiteX1546" fmla="*/ 712216 w 1906535"/>
                <a:gd name="connsiteY1546" fmla="*/ 1394193 h 1539659"/>
                <a:gd name="connsiteX1547" fmla="*/ 715721 w 1906535"/>
                <a:gd name="connsiteY1547" fmla="*/ 1390688 h 1539659"/>
                <a:gd name="connsiteX1548" fmla="*/ 713969 w 1906535"/>
                <a:gd name="connsiteY1548" fmla="*/ 1388936 h 1539659"/>
                <a:gd name="connsiteX1549" fmla="*/ 706959 w 1906535"/>
                <a:gd name="connsiteY1549" fmla="*/ 1387183 h 1539659"/>
                <a:gd name="connsiteX1550" fmla="*/ 699948 w 1906535"/>
                <a:gd name="connsiteY1550" fmla="*/ 1380173 h 1539659"/>
                <a:gd name="connsiteX1551" fmla="*/ 694690 w 1906535"/>
                <a:gd name="connsiteY1551" fmla="*/ 1378420 h 1539659"/>
                <a:gd name="connsiteX1552" fmla="*/ 706959 w 1906535"/>
                <a:gd name="connsiteY1552" fmla="*/ 1374915 h 1539659"/>
                <a:gd name="connsiteX1553" fmla="*/ 700825 w 1906535"/>
                <a:gd name="connsiteY1553" fmla="*/ 1371409 h 1539659"/>
                <a:gd name="connsiteX1554" fmla="*/ 694690 w 1906535"/>
                <a:gd name="connsiteY1554" fmla="*/ 1366152 h 1539659"/>
                <a:gd name="connsiteX1555" fmla="*/ 682422 w 1906535"/>
                <a:gd name="connsiteY1555" fmla="*/ 1361770 h 1539659"/>
                <a:gd name="connsiteX1556" fmla="*/ 671907 w 1906535"/>
                <a:gd name="connsiteY1556" fmla="*/ 1355636 h 1539659"/>
                <a:gd name="connsiteX1557" fmla="*/ 656133 w 1906535"/>
                <a:gd name="connsiteY1557" fmla="*/ 1346873 h 1539659"/>
                <a:gd name="connsiteX1558" fmla="*/ 640360 w 1906535"/>
                <a:gd name="connsiteY1558" fmla="*/ 1339863 h 1539659"/>
                <a:gd name="connsiteX1559" fmla="*/ 633349 w 1906535"/>
                <a:gd name="connsiteY1559" fmla="*/ 1332852 h 1539659"/>
                <a:gd name="connsiteX1560" fmla="*/ 628091 w 1906535"/>
                <a:gd name="connsiteY1560" fmla="*/ 1329347 h 1539659"/>
                <a:gd name="connsiteX1561" fmla="*/ 631597 w 1906535"/>
                <a:gd name="connsiteY1561" fmla="*/ 1325842 h 1539659"/>
                <a:gd name="connsiteX1562" fmla="*/ 645618 w 1906535"/>
                <a:gd name="connsiteY1562" fmla="*/ 1315326 h 1539659"/>
                <a:gd name="connsiteX1563" fmla="*/ 647370 w 1906535"/>
                <a:gd name="connsiteY1563" fmla="*/ 1308316 h 1539659"/>
                <a:gd name="connsiteX1564" fmla="*/ 631597 w 1906535"/>
                <a:gd name="connsiteY1564" fmla="*/ 1297800 h 1539659"/>
                <a:gd name="connsiteX1565" fmla="*/ 636855 w 1906535"/>
                <a:gd name="connsiteY1565" fmla="*/ 1294295 h 1539659"/>
                <a:gd name="connsiteX1566" fmla="*/ 649123 w 1906535"/>
                <a:gd name="connsiteY1566" fmla="*/ 1289037 h 1539659"/>
                <a:gd name="connsiteX1567" fmla="*/ 654380 w 1906535"/>
                <a:gd name="connsiteY1567" fmla="*/ 1287285 h 1539659"/>
                <a:gd name="connsiteX1568" fmla="*/ 645618 w 1906535"/>
                <a:gd name="connsiteY1568" fmla="*/ 1276769 h 1539659"/>
                <a:gd name="connsiteX1569" fmla="*/ 647370 w 1906535"/>
                <a:gd name="connsiteY1569" fmla="*/ 1275016 h 1539659"/>
                <a:gd name="connsiteX1570" fmla="*/ 645618 w 1906535"/>
                <a:gd name="connsiteY1570" fmla="*/ 1268006 h 1539659"/>
                <a:gd name="connsiteX1571" fmla="*/ 649123 w 1906535"/>
                <a:gd name="connsiteY1571" fmla="*/ 1262748 h 1539659"/>
                <a:gd name="connsiteX1572" fmla="*/ 648246 w 1906535"/>
                <a:gd name="connsiteY1572" fmla="*/ 1261872 h 1539659"/>
                <a:gd name="connsiteX1573" fmla="*/ 647370 w 1906535"/>
                <a:gd name="connsiteY1573" fmla="*/ 1260996 h 1539659"/>
                <a:gd name="connsiteX1574" fmla="*/ 638607 w 1906535"/>
                <a:gd name="connsiteY1574" fmla="*/ 1246975 h 1539659"/>
                <a:gd name="connsiteX1575" fmla="*/ 636855 w 1906535"/>
                <a:gd name="connsiteY1575" fmla="*/ 1243470 h 1539659"/>
                <a:gd name="connsiteX1576" fmla="*/ 633349 w 1906535"/>
                <a:gd name="connsiteY1576" fmla="*/ 1238212 h 1539659"/>
                <a:gd name="connsiteX1577" fmla="*/ 631597 w 1906535"/>
                <a:gd name="connsiteY1577" fmla="*/ 1232954 h 1539659"/>
                <a:gd name="connsiteX1578" fmla="*/ 636855 w 1906535"/>
                <a:gd name="connsiteY1578" fmla="*/ 1231202 h 1539659"/>
                <a:gd name="connsiteX1579" fmla="*/ 633349 w 1906535"/>
                <a:gd name="connsiteY1579" fmla="*/ 1222438 h 1539659"/>
                <a:gd name="connsiteX1580" fmla="*/ 636855 w 1906535"/>
                <a:gd name="connsiteY1580" fmla="*/ 1215428 h 1539659"/>
                <a:gd name="connsiteX1581" fmla="*/ 634226 w 1906535"/>
                <a:gd name="connsiteY1581" fmla="*/ 1210170 h 1539659"/>
                <a:gd name="connsiteX1582" fmla="*/ 628091 w 1906535"/>
                <a:gd name="connsiteY1582" fmla="*/ 1206665 h 1539659"/>
                <a:gd name="connsiteX1583" fmla="*/ 621081 w 1906535"/>
                <a:gd name="connsiteY1583" fmla="*/ 1210170 h 1539659"/>
                <a:gd name="connsiteX1584" fmla="*/ 625617 w 1906535"/>
                <a:gd name="connsiteY1584" fmla="*/ 1198075 h 1539659"/>
                <a:gd name="connsiteX1585" fmla="*/ 618891 w 1906535"/>
                <a:gd name="connsiteY1585" fmla="*/ 1205351 h 1539659"/>
                <a:gd name="connsiteX1586" fmla="*/ 607061 w 1906535"/>
                <a:gd name="connsiteY1586" fmla="*/ 1222438 h 1539659"/>
                <a:gd name="connsiteX1587" fmla="*/ 602679 w 1906535"/>
                <a:gd name="connsiteY1587" fmla="*/ 1224191 h 1539659"/>
                <a:gd name="connsiteX1588" fmla="*/ 598297 w 1906535"/>
                <a:gd name="connsiteY1588" fmla="*/ 1227696 h 1539659"/>
                <a:gd name="connsiteX1589" fmla="*/ 591287 w 1906535"/>
                <a:gd name="connsiteY1589" fmla="*/ 1238212 h 1539659"/>
                <a:gd name="connsiteX1590" fmla="*/ 591287 w 1906535"/>
                <a:gd name="connsiteY1590" fmla="*/ 1239965 h 1539659"/>
                <a:gd name="connsiteX1591" fmla="*/ 596545 w 1906535"/>
                <a:gd name="connsiteY1591" fmla="*/ 1236459 h 1539659"/>
                <a:gd name="connsiteX1592" fmla="*/ 593039 w 1906535"/>
                <a:gd name="connsiteY1592" fmla="*/ 1246975 h 1539659"/>
                <a:gd name="connsiteX1593" fmla="*/ 591287 w 1906535"/>
                <a:gd name="connsiteY1593" fmla="*/ 1248727 h 1539659"/>
                <a:gd name="connsiteX1594" fmla="*/ 584276 w 1906535"/>
                <a:gd name="connsiteY1594" fmla="*/ 1257490 h 1539659"/>
                <a:gd name="connsiteX1595" fmla="*/ 579019 w 1906535"/>
                <a:gd name="connsiteY1595" fmla="*/ 1276769 h 1539659"/>
                <a:gd name="connsiteX1596" fmla="*/ 579019 w 1906535"/>
                <a:gd name="connsiteY1596" fmla="*/ 1282027 h 1539659"/>
                <a:gd name="connsiteX1597" fmla="*/ 574637 w 1906535"/>
                <a:gd name="connsiteY1597" fmla="*/ 1280274 h 1539659"/>
                <a:gd name="connsiteX1598" fmla="*/ 572008 w 1906535"/>
                <a:gd name="connsiteY1598" fmla="*/ 1276769 h 1539659"/>
                <a:gd name="connsiteX1599" fmla="*/ 566751 w 1906535"/>
                <a:gd name="connsiteY1599" fmla="*/ 1296048 h 1539659"/>
                <a:gd name="connsiteX1600" fmla="*/ 552730 w 1906535"/>
                <a:gd name="connsiteY1600" fmla="*/ 1299553 h 1539659"/>
                <a:gd name="connsiteX1601" fmla="*/ 545720 w 1906535"/>
                <a:gd name="connsiteY1601" fmla="*/ 1317079 h 1539659"/>
                <a:gd name="connsiteX1602" fmla="*/ 545720 w 1906535"/>
                <a:gd name="connsiteY1602" fmla="*/ 1327594 h 1539659"/>
                <a:gd name="connsiteX1603" fmla="*/ 545720 w 1906535"/>
                <a:gd name="connsiteY1603" fmla="*/ 1345120 h 1539659"/>
                <a:gd name="connsiteX1604" fmla="*/ 550977 w 1906535"/>
                <a:gd name="connsiteY1604" fmla="*/ 1381925 h 1539659"/>
                <a:gd name="connsiteX1605" fmla="*/ 550977 w 1906535"/>
                <a:gd name="connsiteY1605" fmla="*/ 1390688 h 1539659"/>
                <a:gd name="connsiteX1606" fmla="*/ 545720 w 1906535"/>
                <a:gd name="connsiteY1606" fmla="*/ 1402956 h 1539659"/>
                <a:gd name="connsiteX1607" fmla="*/ 536956 w 1906535"/>
                <a:gd name="connsiteY1607" fmla="*/ 1408214 h 1539659"/>
                <a:gd name="connsiteX1608" fmla="*/ 526440 w 1906535"/>
                <a:gd name="connsiteY1608" fmla="*/ 1418730 h 1539659"/>
                <a:gd name="connsiteX1609" fmla="*/ 522935 w 1906535"/>
                <a:gd name="connsiteY1609" fmla="*/ 1422235 h 1539659"/>
                <a:gd name="connsiteX1610" fmla="*/ 517678 w 1906535"/>
                <a:gd name="connsiteY1610" fmla="*/ 1430998 h 1539659"/>
                <a:gd name="connsiteX1611" fmla="*/ 512420 w 1906535"/>
                <a:gd name="connsiteY1611" fmla="*/ 1438008 h 1539659"/>
                <a:gd name="connsiteX1612" fmla="*/ 507162 w 1906535"/>
                <a:gd name="connsiteY1612" fmla="*/ 1439761 h 1539659"/>
                <a:gd name="connsiteX1613" fmla="*/ 489636 w 1906535"/>
                <a:gd name="connsiteY1613" fmla="*/ 1441513 h 1539659"/>
                <a:gd name="connsiteX1614" fmla="*/ 472110 w 1906535"/>
                <a:gd name="connsiteY1614" fmla="*/ 1443266 h 1539659"/>
                <a:gd name="connsiteX1615" fmla="*/ 467728 w 1906535"/>
                <a:gd name="connsiteY1615" fmla="*/ 1442390 h 1539659"/>
                <a:gd name="connsiteX1616" fmla="*/ 465099 w 1906535"/>
                <a:gd name="connsiteY1616" fmla="*/ 1439761 h 1539659"/>
                <a:gd name="connsiteX1617" fmla="*/ 465099 w 1906535"/>
                <a:gd name="connsiteY1617" fmla="*/ 1450277 h 1539659"/>
                <a:gd name="connsiteX1618" fmla="*/ 461594 w 1906535"/>
                <a:gd name="connsiteY1618" fmla="*/ 1448524 h 1539659"/>
                <a:gd name="connsiteX1619" fmla="*/ 456337 w 1906535"/>
                <a:gd name="connsiteY1619" fmla="*/ 1441513 h 1539659"/>
                <a:gd name="connsiteX1620" fmla="*/ 444069 w 1906535"/>
                <a:gd name="connsiteY1620" fmla="*/ 1438008 h 1539659"/>
                <a:gd name="connsiteX1621" fmla="*/ 438811 w 1906535"/>
                <a:gd name="connsiteY1621" fmla="*/ 1438008 h 1539659"/>
                <a:gd name="connsiteX1622" fmla="*/ 433553 w 1906535"/>
                <a:gd name="connsiteY1622" fmla="*/ 1437132 h 1539659"/>
                <a:gd name="connsiteX1623" fmla="*/ 430048 w 1906535"/>
                <a:gd name="connsiteY1623" fmla="*/ 1436256 h 1539659"/>
                <a:gd name="connsiteX1624" fmla="*/ 421285 w 1906535"/>
                <a:gd name="connsiteY1624" fmla="*/ 1432750 h 1539659"/>
                <a:gd name="connsiteX1625" fmla="*/ 412522 w 1906535"/>
                <a:gd name="connsiteY1625" fmla="*/ 1428369 h 1539659"/>
                <a:gd name="connsiteX1626" fmla="*/ 405511 w 1906535"/>
                <a:gd name="connsiteY1626" fmla="*/ 1422235 h 1539659"/>
                <a:gd name="connsiteX1627" fmla="*/ 396748 w 1906535"/>
                <a:gd name="connsiteY1627" fmla="*/ 1413472 h 1539659"/>
                <a:gd name="connsiteX1628" fmla="*/ 389738 w 1906535"/>
                <a:gd name="connsiteY1628" fmla="*/ 1415224 h 1539659"/>
                <a:gd name="connsiteX1629" fmla="*/ 387986 w 1906535"/>
                <a:gd name="connsiteY1629" fmla="*/ 1415224 h 1539659"/>
                <a:gd name="connsiteX1630" fmla="*/ 382728 w 1906535"/>
                <a:gd name="connsiteY1630" fmla="*/ 1406461 h 1539659"/>
                <a:gd name="connsiteX1631" fmla="*/ 380975 w 1906535"/>
                <a:gd name="connsiteY1631" fmla="*/ 1402956 h 1539659"/>
                <a:gd name="connsiteX1632" fmla="*/ 378346 w 1906535"/>
                <a:gd name="connsiteY1632" fmla="*/ 1396822 h 1539659"/>
                <a:gd name="connsiteX1633" fmla="*/ 370459 w 1906535"/>
                <a:gd name="connsiteY1633" fmla="*/ 1390688 h 1539659"/>
                <a:gd name="connsiteX1634" fmla="*/ 363449 w 1906535"/>
                <a:gd name="connsiteY1634" fmla="*/ 1392441 h 1539659"/>
                <a:gd name="connsiteX1635" fmla="*/ 362573 w 1906535"/>
                <a:gd name="connsiteY1635" fmla="*/ 1390688 h 1539659"/>
                <a:gd name="connsiteX1636" fmla="*/ 359944 w 1906535"/>
                <a:gd name="connsiteY1636" fmla="*/ 1388936 h 1539659"/>
                <a:gd name="connsiteX1637" fmla="*/ 366954 w 1906535"/>
                <a:gd name="connsiteY1637" fmla="*/ 1388936 h 1539659"/>
                <a:gd name="connsiteX1638" fmla="*/ 368707 w 1906535"/>
                <a:gd name="connsiteY1638" fmla="*/ 1385430 h 1539659"/>
                <a:gd name="connsiteX1639" fmla="*/ 363449 w 1906535"/>
                <a:gd name="connsiteY1639" fmla="*/ 1369657 h 1539659"/>
                <a:gd name="connsiteX1640" fmla="*/ 356439 w 1906535"/>
                <a:gd name="connsiteY1640" fmla="*/ 1359141 h 1539659"/>
                <a:gd name="connsiteX1641" fmla="*/ 344170 w 1906535"/>
                <a:gd name="connsiteY1641" fmla="*/ 1359141 h 1539659"/>
                <a:gd name="connsiteX1642" fmla="*/ 323139 w 1906535"/>
                <a:gd name="connsiteY1642" fmla="*/ 1350378 h 1539659"/>
                <a:gd name="connsiteX1643" fmla="*/ 319634 w 1906535"/>
                <a:gd name="connsiteY1643" fmla="*/ 1339863 h 1539659"/>
                <a:gd name="connsiteX1644" fmla="*/ 317881 w 1906535"/>
                <a:gd name="connsiteY1644" fmla="*/ 1331100 h 1539659"/>
                <a:gd name="connsiteX1645" fmla="*/ 298603 w 1906535"/>
                <a:gd name="connsiteY1645" fmla="*/ 1313574 h 1539659"/>
                <a:gd name="connsiteX1646" fmla="*/ 295098 w 1906535"/>
                <a:gd name="connsiteY1646" fmla="*/ 1304811 h 1539659"/>
                <a:gd name="connsiteX1647" fmla="*/ 293345 w 1906535"/>
                <a:gd name="connsiteY1647" fmla="*/ 1297800 h 1539659"/>
                <a:gd name="connsiteX1648" fmla="*/ 295098 w 1906535"/>
                <a:gd name="connsiteY1648" fmla="*/ 1290790 h 1539659"/>
                <a:gd name="connsiteX1649" fmla="*/ 282829 w 1906535"/>
                <a:gd name="connsiteY1649" fmla="*/ 1276769 h 1539659"/>
                <a:gd name="connsiteX1650" fmla="*/ 281077 w 1906535"/>
                <a:gd name="connsiteY1650" fmla="*/ 1275016 h 1539659"/>
                <a:gd name="connsiteX1651" fmla="*/ 279324 w 1906535"/>
                <a:gd name="connsiteY1651" fmla="*/ 1273264 h 1539659"/>
                <a:gd name="connsiteX1652" fmla="*/ 274066 w 1906535"/>
                <a:gd name="connsiteY1652" fmla="*/ 1268006 h 1539659"/>
                <a:gd name="connsiteX1653" fmla="*/ 279324 w 1906535"/>
                <a:gd name="connsiteY1653" fmla="*/ 1262748 h 1539659"/>
                <a:gd name="connsiteX1654" fmla="*/ 284582 w 1906535"/>
                <a:gd name="connsiteY1654" fmla="*/ 1258367 h 1539659"/>
                <a:gd name="connsiteX1655" fmla="*/ 289840 w 1906535"/>
                <a:gd name="connsiteY1655" fmla="*/ 1255738 h 1539659"/>
                <a:gd name="connsiteX1656" fmla="*/ 284582 w 1906535"/>
                <a:gd name="connsiteY1656" fmla="*/ 1244346 h 1539659"/>
                <a:gd name="connsiteX1657" fmla="*/ 286335 w 1906535"/>
                <a:gd name="connsiteY1657" fmla="*/ 1231202 h 1539659"/>
                <a:gd name="connsiteX1658" fmla="*/ 282829 w 1906535"/>
                <a:gd name="connsiteY1658" fmla="*/ 1227696 h 1539659"/>
                <a:gd name="connsiteX1659" fmla="*/ 282829 w 1906535"/>
                <a:gd name="connsiteY1659" fmla="*/ 1225944 h 1539659"/>
                <a:gd name="connsiteX1660" fmla="*/ 281077 w 1906535"/>
                <a:gd name="connsiteY1660" fmla="*/ 1206665 h 1539659"/>
                <a:gd name="connsiteX1661" fmla="*/ 279324 w 1906535"/>
                <a:gd name="connsiteY1661" fmla="*/ 1196149 h 1539659"/>
                <a:gd name="connsiteX1662" fmla="*/ 281077 w 1906535"/>
                <a:gd name="connsiteY1662" fmla="*/ 1188263 h 1539659"/>
                <a:gd name="connsiteX1663" fmla="*/ 282829 w 1906535"/>
                <a:gd name="connsiteY1663" fmla="*/ 1182129 h 1539659"/>
                <a:gd name="connsiteX1664" fmla="*/ 288087 w 1906535"/>
                <a:gd name="connsiteY1664" fmla="*/ 1168108 h 1539659"/>
                <a:gd name="connsiteX1665" fmla="*/ 293345 w 1906535"/>
                <a:gd name="connsiteY1665" fmla="*/ 1157592 h 1539659"/>
                <a:gd name="connsiteX1666" fmla="*/ 324892 w 1906535"/>
                <a:gd name="connsiteY1666" fmla="*/ 1129551 h 1539659"/>
                <a:gd name="connsiteX1667" fmla="*/ 328397 w 1906535"/>
                <a:gd name="connsiteY1667" fmla="*/ 1124293 h 1539659"/>
                <a:gd name="connsiteX1668" fmla="*/ 359944 w 1906535"/>
                <a:gd name="connsiteY1668" fmla="*/ 1108519 h 1539659"/>
                <a:gd name="connsiteX1669" fmla="*/ 376593 w 1906535"/>
                <a:gd name="connsiteY1669" fmla="*/ 1098880 h 1539659"/>
                <a:gd name="connsiteX1670" fmla="*/ 391491 w 1906535"/>
                <a:gd name="connsiteY1670" fmla="*/ 1089241 h 1539659"/>
                <a:gd name="connsiteX1671" fmla="*/ 403727 w 1906535"/>
                <a:gd name="connsiteY1671" fmla="*/ 1081763 h 1539659"/>
                <a:gd name="connsiteX1672" fmla="*/ 403759 w 1906535"/>
                <a:gd name="connsiteY1672" fmla="*/ 1081573 h 1539659"/>
                <a:gd name="connsiteX1673" fmla="*/ 405511 w 1906535"/>
                <a:gd name="connsiteY1673" fmla="*/ 1069962 h 1539659"/>
                <a:gd name="connsiteX1674" fmla="*/ 407264 w 1906535"/>
                <a:gd name="connsiteY1674" fmla="*/ 1062952 h 1539659"/>
                <a:gd name="connsiteX1675" fmla="*/ 412522 w 1906535"/>
                <a:gd name="connsiteY1675" fmla="*/ 1045426 h 1539659"/>
                <a:gd name="connsiteX1676" fmla="*/ 416027 w 1906535"/>
                <a:gd name="connsiteY1676" fmla="*/ 963054 h 1539659"/>
                <a:gd name="connsiteX1677" fmla="*/ 421285 w 1906535"/>
                <a:gd name="connsiteY1677" fmla="*/ 852640 h 1539659"/>
                <a:gd name="connsiteX1678" fmla="*/ 416027 w 1906535"/>
                <a:gd name="connsiteY1678" fmla="*/ 860527 h 1539659"/>
                <a:gd name="connsiteX1679" fmla="*/ 416027 w 1906535"/>
                <a:gd name="connsiteY1679" fmla="*/ 868413 h 1539659"/>
                <a:gd name="connsiteX1680" fmla="*/ 409016 w 1906535"/>
                <a:gd name="connsiteY1680" fmla="*/ 877176 h 1539659"/>
                <a:gd name="connsiteX1681" fmla="*/ 393243 w 1906535"/>
                <a:gd name="connsiteY1681" fmla="*/ 878929 h 1539659"/>
                <a:gd name="connsiteX1682" fmla="*/ 387986 w 1906535"/>
                <a:gd name="connsiteY1682" fmla="*/ 884187 h 1539659"/>
                <a:gd name="connsiteX1683" fmla="*/ 386233 w 1906535"/>
                <a:gd name="connsiteY1683" fmla="*/ 892950 h 1539659"/>
                <a:gd name="connsiteX1684" fmla="*/ 382728 w 1906535"/>
                <a:gd name="connsiteY1684" fmla="*/ 901713 h 1539659"/>
                <a:gd name="connsiteX1685" fmla="*/ 377470 w 1906535"/>
                <a:gd name="connsiteY1685" fmla="*/ 908723 h 1539659"/>
                <a:gd name="connsiteX1686" fmla="*/ 363449 w 1906535"/>
                <a:gd name="connsiteY1686" fmla="*/ 917486 h 1539659"/>
                <a:gd name="connsiteX1687" fmla="*/ 347676 w 1906535"/>
                <a:gd name="connsiteY1687" fmla="*/ 917486 h 1539659"/>
                <a:gd name="connsiteX1688" fmla="*/ 340665 w 1906535"/>
                <a:gd name="connsiteY1688" fmla="*/ 917486 h 1539659"/>
                <a:gd name="connsiteX1689" fmla="*/ 335407 w 1906535"/>
                <a:gd name="connsiteY1689" fmla="*/ 921868 h 1539659"/>
                <a:gd name="connsiteX1690" fmla="*/ 333655 w 1906535"/>
                <a:gd name="connsiteY1690" fmla="*/ 924496 h 1539659"/>
                <a:gd name="connsiteX1691" fmla="*/ 324892 w 1906535"/>
                <a:gd name="connsiteY1691" fmla="*/ 920991 h 1539659"/>
                <a:gd name="connsiteX1692" fmla="*/ 317881 w 1906535"/>
                <a:gd name="connsiteY1692" fmla="*/ 917486 h 1539659"/>
                <a:gd name="connsiteX1693" fmla="*/ 300355 w 1906535"/>
                <a:gd name="connsiteY1693" fmla="*/ 913981 h 1539659"/>
                <a:gd name="connsiteX1694" fmla="*/ 302984 w 1906535"/>
                <a:gd name="connsiteY1694" fmla="*/ 920115 h 1539659"/>
                <a:gd name="connsiteX1695" fmla="*/ 305613 w 1906535"/>
                <a:gd name="connsiteY1695" fmla="*/ 924496 h 1539659"/>
                <a:gd name="connsiteX1696" fmla="*/ 305613 w 1906535"/>
                <a:gd name="connsiteY1696" fmla="*/ 926249 h 1539659"/>
                <a:gd name="connsiteX1697" fmla="*/ 299479 w 1906535"/>
                <a:gd name="connsiteY1697" fmla="*/ 920991 h 1539659"/>
                <a:gd name="connsiteX1698" fmla="*/ 295098 w 1906535"/>
                <a:gd name="connsiteY1698" fmla="*/ 917486 h 1539659"/>
                <a:gd name="connsiteX1699" fmla="*/ 286335 w 1906535"/>
                <a:gd name="connsiteY1699" fmla="*/ 917486 h 1539659"/>
                <a:gd name="connsiteX1700" fmla="*/ 279324 w 1906535"/>
                <a:gd name="connsiteY1700" fmla="*/ 905218 h 1539659"/>
                <a:gd name="connsiteX1701" fmla="*/ 272314 w 1906535"/>
                <a:gd name="connsiteY1701" fmla="*/ 901713 h 1539659"/>
                <a:gd name="connsiteX1702" fmla="*/ 260046 w 1906535"/>
                <a:gd name="connsiteY1702" fmla="*/ 892950 h 1539659"/>
                <a:gd name="connsiteX1703" fmla="*/ 257417 w 1906535"/>
                <a:gd name="connsiteY1703" fmla="*/ 886816 h 1539659"/>
                <a:gd name="connsiteX1704" fmla="*/ 251282 w 1906535"/>
                <a:gd name="connsiteY1704" fmla="*/ 884187 h 1539659"/>
                <a:gd name="connsiteX1705" fmla="*/ 240767 w 1906535"/>
                <a:gd name="connsiteY1705" fmla="*/ 875424 h 1539659"/>
                <a:gd name="connsiteX1706" fmla="*/ 238138 w 1906535"/>
                <a:gd name="connsiteY1706" fmla="*/ 871042 h 1539659"/>
                <a:gd name="connsiteX1707" fmla="*/ 233757 w 1906535"/>
                <a:gd name="connsiteY1707" fmla="*/ 871919 h 1539659"/>
                <a:gd name="connsiteX1708" fmla="*/ 226746 w 1906535"/>
                <a:gd name="connsiteY1708" fmla="*/ 870166 h 1539659"/>
                <a:gd name="connsiteX1709" fmla="*/ 237262 w 1906535"/>
                <a:gd name="connsiteY1709" fmla="*/ 866661 h 1539659"/>
                <a:gd name="connsiteX1710" fmla="*/ 237262 w 1906535"/>
                <a:gd name="connsiteY1710" fmla="*/ 864908 h 1539659"/>
                <a:gd name="connsiteX1711" fmla="*/ 226746 w 1906535"/>
                <a:gd name="connsiteY1711" fmla="*/ 864908 h 1539659"/>
                <a:gd name="connsiteX1712" fmla="*/ 212725 w 1906535"/>
                <a:gd name="connsiteY1712" fmla="*/ 852640 h 1539659"/>
                <a:gd name="connsiteX1713" fmla="*/ 210973 w 1906535"/>
                <a:gd name="connsiteY1713" fmla="*/ 849135 h 1539659"/>
                <a:gd name="connsiteX1714" fmla="*/ 191694 w 1906535"/>
                <a:gd name="connsiteY1714" fmla="*/ 836867 h 1539659"/>
                <a:gd name="connsiteX1715" fmla="*/ 189941 w 1906535"/>
                <a:gd name="connsiteY1715" fmla="*/ 829856 h 1539659"/>
                <a:gd name="connsiteX1716" fmla="*/ 182931 w 1906535"/>
                <a:gd name="connsiteY1716" fmla="*/ 817588 h 1539659"/>
                <a:gd name="connsiteX1717" fmla="*/ 175921 w 1906535"/>
                <a:gd name="connsiteY1717" fmla="*/ 814083 h 1539659"/>
                <a:gd name="connsiteX1718" fmla="*/ 162776 w 1906535"/>
                <a:gd name="connsiteY1718" fmla="*/ 802691 h 1539659"/>
                <a:gd name="connsiteX1719" fmla="*/ 147879 w 1906535"/>
                <a:gd name="connsiteY1719" fmla="*/ 787794 h 1539659"/>
                <a:gd name="connsiteX1720" fmla="*/ 142621 w 1906535"/>
                <a:gd name="connsiteY1720" fmla="*/ 779031 h 1539659"/>
                <a:gd name="connsiteX1721" fmla="*/ 135611 w 1906535"/>
                <a:gd name="connsiteY1721" fmla="*/ 772020 h 1539659"/>
                <a:gd name="connsiteX1722" fmla="*/ 125095 w 1906535"/>
                <a:gd name="connsiteY1722" fmla="*/ 738721 h 1539659"/>
                <a:gd name="connsiteX1723" fmla="*/ 135611 w 1906535"/>
                <a:gd name="connsiteY1723" fmla="*/ 736968 h 1539659"/>
                <a:gd name="connsiteX1724" fmla="*/ 135611 w 1906535"/>
                <a:gd name="connsiteY1724" fmla="*/ 726453 h 1539659"/>
                <a:gd name="connsiteX1725" fmla="*/ 132106 w 1906535"/>
                <a:gd name="connsiteY1725" fmla="*/ 705421 h 1539659"/>
                <a:gd name="connsiteX1726" fmla="*/ 135611 w 1906535"/>
                <a:gd name="connsiteY1726" fmla="*/ 693153 h 1539659"/>
                <a:gd name="connsiteX1727" fmla="*/ 138240 w 1906535"/>
                <a:gd name="connsiteY1727" fmla="*/ 689648 h 1539659"/>
                <a:gd name="connsiteX1728" fmla="*/ 137364 w 1906535"/>
                <a:gd name="connsiteY1728" fmla="*/ 684390 h 1539659"/>
                <a:gd name="connsiteX1729" fmla="*/ 137364 w 1906535"/>
                <a:gd name="connsiteY1729" fmla="*/ 680885 h 1539659"/>
                <a:gd name="connsiteX1730" fmla="*/ 144374 w 1906535"/>
                <a:gd name="connsiteY1730" fmla="*/ 663359 h 1539659"/>
                <a:gd name="connsiteX1731" fmla="*/ 153137 w 1906535"/>
                <a:gd name="connsiteY1731" fmla="*/ 665112 h 1539659"/>
                <a:gd name="connsiteX1732" fmla="*/ 149632 w 1906535"/>
                <a:gd name="connsiteY1732" fmla="*/ 652843 h 1539659"/>
                <a:gd name="connsiteX1733" fmla="*/ 149632 w 1906535"/>
                <a:gd name="connsiteY1733" fmla="*/ 647586 h 1539659"/>
                <a:gd name="connsiteX1734" fmla="*/ 154889 w 1906535"/>
                <a:gd name="connsiteY1734" fmla="*/ 645833 h 1539659"/>
                <a:gd name="connsiteX1735" fmla="*/ 165405 w 1906535"/>
                <a:gd name="connsiteY1735" fmla="*/ 649338 h 1539659"/>
                <a:gd name="connsiteX1736" fmla="*/ 172416 w 1906535"/>
                <a:gd name="connsiteY1736" fmla="*/ 649338 h 1539659"/>
                <a:gd name="connsiteX1737" fmla="*/ 189941 w 1906535"/>
                <a:gd name="connsiteY1737" fmla="*/ 652843 h 1539659"/>
                <a:gd name="connsiteX1738" fmla="*/ 200457 w 1906535"/>
                <a:gd name="connsiteY1738" fmla="*/ 654596 h 1539659"/>
                <a:gd name="connsiteX1739" fmla="*/ 219736 w 1906535"/>
                <a:gd name="connsiteY1739" fmla="*/ 651091 h 1539659"/>
                <a:gd name="connsiteX1740" fmla="*/ 272314 w 1906535"/>
                <a:gd name="connsiteY1740" fmla="*/ 623049 h 1539659"/>
                <a:gd name="connsiteX1741" fmla="*/ 275819 w 1906535"/>
                <a:gd name="connsiteY1741" fmla="*/ 621297 h 1539659"/>
                <a:gd name="connsiteX1742" fmla="*/ 286335 w 1906535"/>
                <a:gd name="connsiteY1742" fmla="*/ 621297 h 1539659"/>
                <a:gd name="connsiteX1743" fmla="*/ 347676 w 1906535"/>
                <a:gd name="connsiteY1743" fmla="*/ 580987 h 1539659"/>
                <a:gd name="connsiteX1744" fmla="*/ 379222 w 1906535"/>
                <a:gd name="connsiteY1744" fmla="*/ 556450 h 1539659"/>
                <a:gd name="connsiteX1745" fmla="*/ 394119 w 1906535"/>
                <a:gd name="connsiteY1745" fmla="*/ 543306 h 1539659"/>
                <a:gd name="connsiteX1746" fmla="*/ 403759 w 1906535"/>
                <a:gd name="connsiteY1746" fmla="*/ 530162 h 1539659"/>
                <a:gd name="connsiteX1747" fmla="*/ 414274 w 1906535"/>
                <a:gd name="connsiteY1747" fmla="*/ 500367 h 1539659"/>
                <a:gd name="connsiteX1748" fmla="*/ 421285 w 1906535"/>
                <a:gd name="connsiteY1748" fmla="*/ 479336 h 1539659"/>
                <a:gd name="connsiteX1749" fmla="*/ 430048 w 1906535"/>
                <a:gd name="connsiteY1749" fmla="*/ 470573 h 1539659"/>
                <a:gd name="connsiteX1750" fmla="*/ 437058 w 1906535"/>
                <a:gd name="connsiteY1750" fmla="*/ 467068 h 1539659"/>
                <a:gd name="connsiteX1751" fmla="*/ 452832 w 1906535"/>
                <a:gd name="connsiteY1751" fmla="*/ 451295 h 1539659"/>
                <a:gd name="connsiteX1752" fmla="*/ 463347 w 1906535"/>
                <a:gd name="connsiteY1752" fmla="*/ 447789 h 1539659"/>
                <a:gd name="connsiteX1753" fmla="*/ 472986 w 1906535"/>
                <a:gd name="connsiteY1753" fmla="*/ 439026 h 1539659"/>
                <a:gd name="connsiteX1754" fmla="*/ 524688 w 1906535"/>
                <a:gd name="connsiteY1754" fmla="*/ 421500 h 1539659"/>
                <a:gd name="connsiteX1755" fmla="*/ 540462 w 1906535"/>
                <a:gd name="connsiteY1755" fmla="*/ 435521 h 1539659"/>
                <a:gd name="connsiteX1756" fmla="*/ 565874 w 1906535"/>
                <a:gd name="connsiteY1756" fmla="*/ 457429 h 1539659"/>
                <a:gd name="connsiteX1757" fmla="*/ 586029 w 1906535"/>
                <a:gd name="connsiteY1757" fmla="*/ 468821 h 1539659"/>
                <a:gd name="connsiteX1758" fmla="*/ 589534 w 1906535"/>
                <a:gd name="connsiteY1758" fmla="*/ 467068 h 1539659"/>
                <a:gd name="connsiteX1759" fmla="*/ 607061 w 1906535"/>
                <a:gd name="connsiteY1759" fmla="*/ 468821 h 1539659"/>
                <a:gd name="connsiteX1760" fmla="*/ 631597 w 1906535"/>
                <a:gd name="connsiteY1760" fmla="*/ 479336 h 1539659"/>
                <a:gd name="connsiteX1761" fmla="*/ 636855 w 1906535"/>
                <a:gd name="connsiteY1761" fmla="*/ 481089 h 1539659"/>
                <a:gd name="connsiteX1762" fmla="*/ 641236 w 1906535"/>
                <a:gd name="connsiteY1762" fmla="*/ 481089 h 1539659"/>
                <a:gd name="connsiteX1763" fmla="*/ 645618 w 1906535"/>
                <a:gd name="connsiteY1763" fmla="*/ 488099 h 1539659"/>
                <a:gd name="connsiteX1764" fmla="*/ 649123 w 1906535"/>
                <a:gd name="connsiteY1764" fmla="*/ 500367 h 1539659"/>
                <a:gd name="connsiteX1765" fmla="*/ 647370 w 1906535"/>
                <a:gd name="connsiteY1765" fmla="*/ 500367 h 1539659"/>
                <a:gd name="connsiteX1766" fmla="*/ 648246 w 1906535"/>
                <a:gd name="connsiteY1766" fmla="*/ 501244 h 1539659"/>
                <a:gd name="connsiteX1767" fmla="*/ 656133 w 1906535"/>
                <a:gd name="connsiteY1767" fmla="*/ 503873 h 1539659"/>
                <a:gd name="connsiteX1768" fmla="*/ 656133 w 1906535"/>
                <a:gd name="connsiteY1768" fmla="*/ 502120 h 1539659"/>
                <a:gd name="connsiteX1769" fmla="*/ 666649 w 1906535"/>
                <a:gd name="connsiteY1769" fmla="*/ 500367 h 1539659"/>
                <a:gd name="connsiteX1770" fmla="*/ 673659 w 1906535"/>
                <a:gd name="connsiteY1770" fmla="*/ 495110 h 1539659"/>
                <a:gd name="connsiteX1771" fmla="*/ 685927 w 1906535"/>
                <a:gd name="connsiteY1771" fmla="*/ 501244 h 1539659"/>
                <a:gd name="connsiteX1772" fmla="*/ 680669 w 1906535"/>
                <a:gd name="connsiteY1772" fmla="*/ 510883 h 1539659"/>
                <a:gd name="connsiteX1773" fmla="*/ 677164 w 1906535"/>
                <a:gd name="connsiteY1773" fmla="*/ 517893 h 1539659"/>
                <a:gd name="connsiteX1774" fmla="*/ 675412 w 1906535"/>
                <a:gd name="connsiteY1774" fmla="*/ 528409 h 1539659"/>
                <a:gd name="connsiteX1775" fmla="*/ 696443 w 1906535"/>
                <a:gd name="connsiteY1775" fmla="*/ 531914 h 1539659"/>
                <a:gd name="connsiteX1776" fmla="*/ 691185 w 1906535"/>
                <a:gd name="connsiteY1776" fmla="*/ 545935 h 1539659"/>
                <a:gd name="connsiteX1777" fmla="*/ 687680 w 1906535"/>
                <a:gd name="connsiteY1777" fmla="*/ 556450 h 1539659"/>
                <a:gd name="connsiteX1778" fmla="*/ 692938 w 1906535"/>
                <a:gd name="connsiteY1778" fmla="*/ 565214 h 1539659"/>
                <a:gd name="connsiteX1779" fmla="*/ 693814 w 1906535"/>
                <a:gd name="connsiteY1779" fmla="*/ 568719 h 1539659"/>
                <a:gd name="connsiteX1780" fmla="*/ 692938 w 1906535"/>
                <a:gd name="connsiteY1780" fmla="*/ 572224 h 1539659"/>
                <a:gd name="connsiteX1781" fmla="*/ 699948 w 1906535"/>
                <a:gd name="connsiteY1781" fmla="*/ 575729 h 1539659"/>
                <a:gd name="connsiteX1782" fmla="*/ 701701 w 1906535"/>
                <a:gd name="connsiteY1782" fmla="*/ 579234 h 1539659"/>
                <a:gd name="connsiteX1783" fmla="*/ 699948 w 1906535"/>
                <a:gd name="connsiteY1783" fmla="*/ 582739 h 1539659"/>
                <a:gd name="connsiteX1784" fmla="*/ 694690 w 1906535"/>
                <a:gd name="connsiteY1784" fmla="*/ 591502 h 1539659"/>
                <a:gd name="connsiteX1785" fmla="*/ 692938 w 1906535"/>
                <a:gd name="connsiteY1785" fmla="*/ 591502 h 1539659"/>
                <a:gd name="connsiteX1786" fmla="*/ 692938 w 1906535"/>
                <a:gd name="connsiteY1786" fmla="*/ 589750 h 1539659"/>
                <a:gd name="connsiteX1787" fmla="*/ 689432 w 1906535"/>
                <a:gd name="connsiteY1787" fmla="*/ 594131 h 1539659"/>
                <a:gd name="connsiteX1788" fmla="*/ 685927 w 1906535"/>
                <a:gd name="connsiteY1788" fmla="*/ 602018 h 1539659"/>
                <a:gd name="connsiteX1789" fmla="*/ 676288 w 1906535"/>
                <a:gd name="connsiteY1789" fmla="*/ 605523 h 1539659"/>
                <a:gd name="connsiteX1790" fmla="*/ 675412 w 1906535"/>
                <a:gd name="connsiteY1790" fmla="*/ 610781 h 1539659"/>
                <a:gd name="connsiteX1791" fmla="*/ 682422 w 1906535"/>
                <a:gd name="connsiteY1791" fmla="*/ 615163 h 1539659"/>
                <a:gd name="connsiteX1792" fmla="*/ 687680 w 1906535"/>
                <a:gd name="connsiteY1792" fmla="*/ 619544 h 1539659"/>
                <a:gd name="connsiteX1793" fmla="*/ 673659 w 1906535"/>
                <a:gd name="connsiteY1793" fmla="*/ 630060 h 1539659"/>
                <a:gd name="connsiteX1794" fmla="*/ 678917 w 1906535"/>
                <a:gd name="connsiteY1794" fmla="*/ 649338 h 1539659"/>
                <a:gd name="connsiteX1795" fmla="*/ 678917 w 1906535"/>
                <a:gd name="connsiteY1795" fmla="*/ 665112 h 1539659"/>
                <a:gd name="connsiteX1796" fmla="*/ 675412 w 1906535"/>
                <a:gd name="connsiteY1796" fmla="*/ 663359 h 1539659"/>
                <a:gd name="connsiteX1797" fmla="*/ 675412 w 1906535"/>
                <a:gd name="connsiteY1797" fmla="*/ 664235 h 1539659"/>
                <a:gd name="connsiteX1798" fmla="*/ 675412 w 1906535"/>
                <a:gd name="connsiteY1798" fmla="*/ 665112 h 1539659"/>
                <a:gd name="connsiteX1799" fmla="*/ 678917 w 1906535"/>
                <a:gd name="connsiteY1799" fmla="*/ 677380 h 1539659"/>
                <a:gd name="connsiteX1800" fmla="*/ 673659 w 1906535"/>
                <a:gd name="connsiteY1800" fmla="*/ 686143 h 1539659"/>
                <a:gd name="connsiteX1801" fmla="*/ 673659 w 1906535"/>
                <a:gd name="connsiteY1801" fmla="*/ 689648 h 1539659"/>
                <a:gd name="connsiteX1802" fmla="*/ 678917 w 1906535"/>
                <a:gd name="connsiteY1802" fmla="*/ 701916 h 1539659"/>
                <a:gd name="connsiteX1803" fmla="*/ 677164 w 1906535"/>
                <a:gd name="connsiteY1803" fmla="*/ 717690 h 1539659"/>
                <a:gd name="connsiteX1804" fmla="*/ 673659 w 1906535"/>
                <a:gd name="connsiteY1804" fmla="*/ 724700 h 1539659"/>
                <a:gd name="connsiteX1805" fmla="*/ 668402 w 1906535"/>
                <a:gd name="connsiteY1805" fmla="*/ 735216 h 1539659"/>
                <a:gd name="connsiteX1806" fmla="*/ 661391 w 1906535"/>
                <a:gd name="connsiteY1806" fmla="*/ 742226 h 1539659"/>
                <a:gd name="connsiteX1807" fmla="*/ 638607 w 1906535"/>
                <a:gd name="connsiteY1807" fmla="*/ 763257 h 1539659"/>
                <a:gd name="connsiteX1808" fmla="*/ 636855 w 1906535"/>
                <a:gd name="connsiteY1808" fmla="*/ 757999 h 1539659"/>
                <a:gd name="connsiteX1809" fmla="*/ 628091 w 1906535"/>
                <a:gd name="connsiteY1809" fmla="*/ 765010 h 1539659"/>
                <a:gd name="connsiteX1810" fmla="*/ 630720 w 1906535"/>
                <a:gd name="connsiteY1810" fmla="*/ 765010 h 1539659"/>
                <a:gd name="connsiteX1811" fmla="*/ 631597 w 1906535"/>
                <a:gd name="connsiteY1811" fmla="*/ 766762 h 1539659"/>
                <a:gd name="connsiteX1812" fmla="*/ 628968 w 1906535"/>
                <a:gd name="connsiteY1812" fmla="*/ 769391 h 1539659"/>
                <a:gd name="connsiteX1813" fmla="*/ 626339 w 1906535"/>
                <a:gd name="connsiteY1813" fmla="*/ 770268 h 1539659"/>
                <a:gd name="connsiteX1814" fmla="*/ 619328 w 1906535"/>
                <a:gd name="connsiteY1814" fmla="*/ 773773 h 1539659"/>
                <a:gd name="connsiteX1815" fmla="*/ 617576 w 1906535"/>
                <a:gd name="connsiteY1815" fmla="*/ 779031 h 1539659"/>
                <a:gd name="connsiteX1816" fmla="*/ 612318 w 1906535"/>
                <a:gd name="connsiteY1816" fmla="*/ 800062 h 1539659"/>
                <a:gd name="connsiteX1817" fmla="*/ 615823 w 1906535"/>
                <a:gd name="connsiteY1817" fmla="*/ 784289 h 1539659"/>
                <a:gd name="connsiteX1818" fmla="*/ 610566 w 1906535"/>
                <a:gd name="connsiteY1818" fmla="*/ 793052 h 1539659"/>
                <a:gd name="connsiteX1819" fmla="*/ 607061 w 1906535"/>
                <a:gd name="connsiteY1819" fmla="*/ 801815 h 1539659"/>
                <a:gd name="connsiteX1820" fmla="*/ 603555 w 1906535"/>
                <a:gd name="connsiteY1820" fmla="*/ 810577 h 1539659"/>
                <a:gd name="connsiteX1821" fmla="*/ 593916 w 1906535"/>
                <a:gd name="connsiteY1821" fmla="*/ 839495 h 1539659"/>
                <a:gd name="connsiteX1822" fmla="*/ 586029 w 1906535"/>
                <a:gd name="connsiteY1822" fmla="*/ 864908 h 1539659"/>
                <a:gd name="connsiteX1823" fmla="*/ 579019 w 1906535"/>
                <a:gd name="connsiteY1823" fmla="*/ 949033 h 1539659"/>
                <a:gd name="connsiteX1824" fmla="*/ 577704 w 1906535"/>
                <a:gd name="connsiteY1824" fmla="*/ 959329 h 1539659"/>
                <a:gd name="connsiteX1825" fmla="*/ 577537 w 1906535"/>
                <a:gd name="connsiteY1825" fmla="*/ 965749 h 1539659"/>
                <a:gd name="connsiteX1826" fmla="*/ 591287 w 1906535"/>
                <a:gd name="connsiteY1826" fmla="*/ 954291 h 1539659"/>
                <a:gd name="connsiteX1827" fmla="*/ 663144 w 1906535"/>
                <a:gd name="connsiteY1827" fmla="*/ 892950 h 1539659"/>
                <a:gd name="connsiteX1828" fmla="*/ 672882 w 1906535"/>
                <a:gd name="connsiteY1828" fmla="*/ 884603 h 1539659"/>
                <a:gd name="connsiteX1829" fmla="*/ 670154 w 1906535"/>
                <a:gd name="connsiteY1829" fmla="*/ 880682 h 1539659"/>
                <a:gd name="connsiteX1830" fmla="*/ 666649 w 1906535"/>
                <a:gd name="connsiteY1830" fmla="*/ 878053 h 1539659"/>
                <a:gd name="connsiteX1831" fmla="*/ 664896 w 1906535"/>
                <a:gd name="connsiteY1831" fmla="*/ 875424 h 1539659"/>
                <a:gd name="connsiteX1832" fmla="*/ 661391 w 1906535"/>
                <a:gd name="connsiteY1832" fmla="*/ 864908 h 1539659"/>
                <a:gd name="connsiteX1833" fmla="*/ 659638 w 1906535"/>
                <a:gd name="connsiteY1833" fmla="*/ 860527 h 1539659"/>
                <a:gd name="connsiteX1834" fmla="*/ 659638 w 1906535"/>
                <a:gd name="connsiteY1834" fmla="*/ 856145 h 1539659"/>
                <a:gd name="connsiteX1835" fmla="*/ 659638 w 1906535"/>
                <a:gd name="connsiteY1835" fmla="*/ 852640 h 1539659"/>
                <a:gd name="connsiteX1836" fmla="*/ 654380 w 1906535"/>
                <a:gd name="connsiteY1836" fmla="*/ 838619 h 1539659"/>
                <a:gd name="connsiteX1837" fmla="*/ 657886 w 1906535"/>
                <a:gd name="connsiteY1837" fmla="*/ 826351 h 1539659"/>
                <a:gd name="connsiteX1838" fmla="*/ 654380 w 1906535"/>
                <a:gd name="connsiteY1838" fmla="*/ 821093 h 1539659"/>
                <a:gd name="connsiteX1839" fmla="*/ 655257 w 1906535"/>
                <a:gd name="connsiteY1839" fmla="*/ 820217 h 1539659"/>
                <a:gd name="connsiteX1840" fmla="*/ 656133 w 1906535"/>
                <a:gd name="connsiteY1840" fmla="*/ 819340 h 1539659"/>
                <a:gd name="connsiteX1841" fmla="*/ 661391 w 1906535"/>
                <a:gd name="connsiteY1841" fmla="*/ 817588 h 1539659"/>
                <a:gd name="connsiteX1842" fmla="*/ 670154 w 1906535"/>
                <a:gd name="connsiteY1842" fmla="*/ 815835 h 1539659"/>
                <a:gd name="connsiteX1843" fmla="*/ 680669 w 1906535"/>
                <a:gd name="connsiteY1843" fmla="*/ 812330 h 1539659"/>
                <a:gd name="connsiteX1844" fmla="*/ 685927 w 1906535"/>
                <a:gd name="connsiteY1844" fmla="*/ 817588 h 1539659"/>
                <a:gd name="connsiteX1845" fmla="*/ 680669 w 1906535"/>
                <a:gd name="connsiteY1845" fmla="*/ 821093 h 1539659"/>
                <a:gd name="connsiteX1846" fmla="*/ 685927 w 1906535"/>
                <a:gd name="connsiteY1846" fmla="*/ 826351 h 1539659"/>
                <a:gd name="connsiteX1847" fmla="*/ 689432 w 1906535"/>
                <a:gd name="connsiteY1847" fmla="*/ 819340 h 1539659"/>
                <a:gd name="connsiteX1848" fmla="*/ 696443 w 1906535"/>
                <a:gd name="connsiteY1848" fmla="*/ 814083 h 1539659"/>
                <a:gd name="connsiteX1849" fmla="*/ 698196 w 1906535"/>
                <a:gd name="connsiteY1849" fmla="*/ 803567 h 1539659"/>
                <a:gd name="connsiteX1850" fmla="*/ 692938 w 1906535"/>
                <a:gd name="connsiteY1850" fmla="*/ 804443 h 1539659"/>
                <a:gd name="connsiteX1851" fmla="*/ 687680 w 1906535"/>
                <a:gd name="connsiteY1851" fmla="*/ 805320 h 1539659"/>
                <a:gd name="connsiteX1852" fmla="*/ 692938 w 1906535"/>
                <a:gd name="connsiteY1852" fmla="*/ 800062 h 1539659"/>
                <a:gd name="connsiteX1853" fmla="*/ 713969 w 1906535"/>
                <a:gd name="connsiteY1853" fmla="*/ 787794 h 1539659"/>
                <a:gd name="connsiteX1854" fmla="*/ 724485 w 1906535"/>
                <a:gd name="connsiteY1854" fmla="*/ 782536 h 1539659"/>
                <a:gd name="connsiteX1855" fmla="*/ 729743 w 1906535"/>
                <a:gd name="connsiteY1855" fmla="*/ 777278 h 1539659"/>
                <a:gd name="connsiteX1856" fmla="*/ 735000 w 1906535"/>
                <a:gd name="connsiteY1856" fmla="*/ 780783 h 1539659"/>
                <a:gd name="connsiteX1857" fmla="*/ 743763 w 1906535"/>
                <a:gd name="connsiteY1857" fmla="*/ 777278 h 1539659"/>
                <a:gd name="connsiteX1858" fmla="*/ 752526 w 1906535"/>
                <a:gd name="connsiteY1858" fmla="*/ 772020 h 1539659"/>
                <a:gd name="connsiteX1859" fmla="*/ 759537 w 1906535"/>
                <a:gd name="connsiteY1859" fmla="*/ 770268 h 1539659"/>
                <a:gd name="connsiteX1860" fmla="*/ 777062 w 1906535"/>
                <a:gd name="connsiteY1860" fmla="*/ 770268 h 1539659"/>
                <a:gd name="connsiteX1861" fmla="*/ 787259 w 1906535"/>
                <a:gd name="connsiteY1861" fmla="*/ 771542 h 1539659"/>
                <a:gd name="connsiteX1862" fmla="*/ 791083 w 1906535"/>
                <a:gd name="connsiteY1862" fmla="*/ 766762 h 1539659"/>
                <a:gd name="connsiteX1863" fmla="*/ 794589 w 1906535"/>
                <a:gd name="connsiteY1863" fmla="*/ 763257 h 1539659"/>
                <a:gd name="connsiteX1864" fmla="*/ 799846 w 1906535"/>
                <a:gd name="connsiteY1864" fmla="*/ 759752 h 1539659"/>
                <a:gd name="connsiteX1865" fmla="*/ 802475 w 1906535"/>
                <a:gd name="connsiteY1865" fmla="*/ 760628 h 1539659"/>
                <a:gd name="connsiteX1866" fmla="*/ 806857 w 1906535"/>
                <a:gd name="connsiteY1866" fmla="*/ 761505 h 1539659"/>
                <a:gd name="connsiteX1867" fmla="*/ 792836 w 1906535"/>
                <a:gd name="connsiteY1867" fmla="*/ 772020 h 1539659"/>
                <a:gd name="connsiteX1868" fmla="*/ 793420 w 1906535"/>
                <a:gd name="connsiteY1868" fmla="*/ 772312 h 1539659"/>
                <a:gd name="connsiteX1869" fmla="*/ 805104 w 1906535"/>
                <a:gd name="connsiteY1869" fmla="*/ 773773 h 1539659"/>
                <a:gd name="connsiteX1870" fmla="*/ 815620 w 1906535"/>
                <a:gd name="connsiteY1870" fmla="*/ 766762 h 1539659"/>
                <a:gd name="connsiteX1871" fmla="*/ 826136 w 1906535"/>
                <a:gd name="connsiteY1871" fmla="*/ 761505 h 1539659"/>
                <a:gd name="connsiteX1872" fmla="*/ 827888 w 1906535"/>
                <a:gd name="connsiteY1872" fmla="*/ 758584 h 1539659"/>
                <a:gd name="connsiteX1873" fmla="*/ 824383 w 1906535"/>
                <a:gd name="connsiteY1873" fmla="*/ 756247 h 1539659"/>
                <a:gd name="connsiteX1874" fmla="*/ 819125 w 1906535"/>
                <a:gd name="connsiteY1874" fmla="*/ 752742 h 1539659"/>
                <a:gd name="connsiteX1875" fmla="*/ 819530 w 1906535"/>
                <a:gd name="connsiteY1875" fmla="*/ 748293 h 1539659"/>
                <a:gd name="connsiteX1876" fmla="*/ 813867 w 1906535"/>
                <a:gd name="connsiteY1876" fmla="*/ 749236 h 1539659"/>
                <a:gd name="connsiteX1877" fmla="*/ 820268 w 1906535"/>
                <a:gd name="connsiteY1877" fmla="*/ 740169 h 1539659"/>
                <a:gd name="connsiteX1878" fmla="*/ 820878 w 1906535"/>
                <a:gd name="connsiteY1878" fmla="*/ 733463 h 1539659"/>
                <a:gd name="connsiteX1879" fmla="*/ 824383 w 1906535"/>
                <a:gd name="connsiteY1879" fmla="*/ 722948 h 1539659"/>
                <a:gd name="connsiteX1880" fmla="*/ 838403 w 1906535"/>
                <a:gd name="connsiteY1880" fmla="*/ 703669 h 1539659"/>
                <a:gd name="connsiteX1881" fmla="*/ 836651 w 1906535"/>
                <a:gd name="connsiteY1881" fmla="*/ 698411 h 1539659"/>
                <a:gd name="connsiteX1882" fmla="*/ 836651 w 1906535"/>
                <a:gd name="connsiteY1882" fmla="*/ 690524 h 1539659"/>
                <a:gd name="connsiteX1883" fmla="*/ 834898 w 1906535"/>
                <a:gd name="connsiteY1883" fmla="*/ 686143 h 1539659"/>
                <a:gd name="connsiteX1884" fmla="*/ 826136 w 1906535"/>
                <a:gd name="connsiteY1884" fmla="*/ 659854 h 1539659"/>
                <a:gd name="connsiteX1885" fmla="*/ 821754 w 1906535"/>
                <a:gd name="connsiteY1885" fmla="*/ 647586 h 1539659"/>
                <a:gd name="connsiteX1886" fmla="*/ 817372 w 1906535"/>
                <a:gd name="connsiteY1886" fmla="*/ 637070 h 1539659"/>
                <a:gd name="connsiteX1887" fmla="*/ 815620 w 1906535"/>
                <a:gd name="connsiteY1887" fmla="*/ 635318 h 1539659"/>
                <a:gd name="connsiteX1888" fmla="*/ 808609 w 1906535"/>
                <a:gd name="connsiteY1888" fmla="*/ 624802 h 1539659"/>
                <a:gd name="connsiteX1889" fmla="*/ 805104 w 1906535"/>
                <a:gd name="connsiteY1889" fmla="*/ 618668 h 1539659"/>
                <a:gd name="connsiteX1890" fmla="*/ 799846 w 1906535"/>
                <a:gd name="connsiteY1890" fmla="*/ 612534 h 1539659"/>
                <a:gd name="connsiteX1891" fmla="*/ 805104 w 1906535"/>
                <a:gd name="connsiteY1891" fmla="*/ 610781 h 1539659"/>
                <a:gd name="connsiteX1892" fmla="*/ 805104 w 1906535"/>
                <a:gd name="connsiteY1892" fmla="*/ 607276 h 1539659"/>
                <a:gd name="connsiteX1893" fmla="*/ 801599 w 1906535"/>
                <a:gd name="connsiteY1893" fmla="*/ 602894 h 1539659"/>
                <a:gd name="connsiteX1894" fmla="*/ 803351 w 1906535"/>
                <a:gd name="connsiteY1894" fmla="*/ 598513 h 1539659"/>
                <a:gd name="connsiteX1895" fmla="*/ 796341 w 1906535"/>
                <a:gd name="connsiteY1895" fmla="*/ 595008 h 1539659"/>
                <a:gd name="connsiteX1896" fmla="*/ 791083 w 1906535"/>
                <a:gd name="connsiteY1896" fmla="*/ 589750 h 1539659"/>
                <a:gd name="connsiteX1897" fmla="*/ 791960 w 1906535"/>
                <a:gd name="connsiteY1897" fmla="*/ 586245 h 1539659"/>
                <a:gd name="connsiteX1898" fmla="*/ 791083 w 1906535"/>
                <a:gd name="connsiteY1898" fmla="*/ 582739 h 1539659"/>
                <a:gd name="connsiteX1899" fmla="*/ 787578 w 1906535"/>
                <a:gd name="connsiteY1899" fmla="*/ 575729 h 1539659"/>
                <a:gd name="connsiteX1900" fmla="*/ 791083 w 1906535"/>
                <a:gd name="connsiteY1900" fmla="*/ 572224 h 1539659"/>
                <a:gd name="connsiteX1901" fmla="*/ 787578 w 1906535"/>
                <a:gd name="connsiteY1901" fmla="*/ 561708 h 1539659"/>
                <a:gd name="connsiteX1902" fmla="*/ 784073 w 1906535"/>
                <a:gd name="connsiteY1902" fmla="*/ 559956 h 1539659"/>
                <a:gd name="connsiteX1903" fmla="*/ 791083 w 1906535"/>
                <a:gd name="connsiteY1903" fmla="*/ 554698 h 1539659"/>
                <a:gd name="connsiteX1904" fmla="*/ 773557 w 1906535"/>
                <a:gd name="connsiteY1904" fmla="*/ 537172 h 1539659"/>
                <a:gd name="connsiteX1905" fmla="*/ 760413 w 1906535"/>
                <a:gd name="connsiteY1905" fmla="*/ 531038 h 1539659"/>
                <a:gd name="connsiteX1906" fmla="*/ 752526 w 1906535"/>
                <a:gd name="connsiteY1906" fmla="*/ 524904 h 1539659"/>
                <a:gd name="connsiteX1907" fmla="*/ 753402 w 1906535"/>
                <a:gd name="connsiteY1907" fmla="*/ 524027 h 1539659"/>
                <a:gd name="connsiteX1908" fmla="*/ 756031 w 1906535"/>
                <a:gd name="connsiteY1908" fmla="*/ 523151 h 1539659"/>
                <a:gd name="connsiteX1909" fmla="*/ 764795 w 1906535"/>
                <a:gd name="connsiteY1909" fmla="*/ 524904 h 1539659"/>
                <a:gd name="connsiteX1910" fmla="*/ 770052 w 1906535"/>
                <a:gd name="connsiteY1910" fmla="*/ 523151 h 1539659"/>
                <a:gd name="connsiteX1911" fmla="*/ 761289 w 1906535"/>
                <a:gd name="connsiteY1911" fmla="*/ 521398 h 1539659"/>
                <a:gd name="connsiteX1912" fmla="*/ 760413 w 1906535"/>
                <a:gd name="connsiteY1912" fmla="*/ 517017 h 1539659"/>
                <a:gd name="connsiteX1913" fmla="*/ 759537 w 1906535"/>
                <a:gd name="connsiteY1913" fmla="*/ 514388 h 1539659"/>
                <a:gd name="connsiteX1914" fmla="*/ 761289 w 1906535"/>
                <a:gd name="connsiteY1914" fmla="*/ 510883 h 1539659"/>
                <a:gd name="connsiteX1915" fmla="*/ 761289 w 1906535"/>
                <a:gd name="connsiteY1915" fmla="*/ 507378 h 1539659"/>
                <a:gd name="connsiteX1916" fmla="*/ 760413 w 1906535"/>
                <a:gd name="connsiteY1916" fmla="*/ 506501 h 1539659"/>
                <a:gd name="connsiteX1917" fmla="*/ 761289 w 1906535"/>
                <a:gd name="connsiteY1917" fmla="*/ 505625 h 1539659"/>
                <a:gd name="connsiteX1918" fmla="*/ 764795 w 1906535"/>
                <a:gd name="connsiteY1918" fmla="*/ 496862 h 1539659"/>
                <a:gd name="connsiteX1919" fmla="*/ 759537 w 1906535"/>
                <a:gd name="connsiteY1919" fmla="*/ 486347 h 1539659"/>
                <a:gd name="connsiteX1920" fmla="*/ 763042 w 1906535"/>
                <a:gd name="connsiteY1920" fmla="*/ 479336 h 1539659"/>
                <a:gd name="connsiteX1921" fmla="*/ 757784 w 1906535"/>
                <a:gd name="connsiteY1921" fmla="*/ 474078 h 1539659"/>
                <a:gd name="connsiteX1922" fmla="*/ 764795 w 1906535"/>
                <a:gd name="connsiteY1922" fmla="*/ 465315 h 1539659"/>
                <a:gd name="connsiteX1923" fmla="*/ 773557 w 1906535"/>
                <a:gd name="connsiteY1923" fmla="*/ 449542 h 1539659"/>
                <a:gd name="connsiteX1924" fmla="*/ 773557 w 1906535"/>
                <a:gd name="connsiteY1924" fmla="*/ 446037 h 1539659"/>
                <a:gd name="connsiteX1925" fmla="*/ 775310 w 1906535"/>
                <a:gd name="connsiteY1925" fmla="*/ 438150 h 1539659"/>
                <a:gd name="connsiteX1926" fmla="*/ 777062 w 1906535"/>
                <a:gd name="connsiteY1926" fmla="*/ 430263 h 1539659"/>
                <a:gd name="connsiteX1927" fmla="*/ 777062 w 1906535"/>
                <a:gd name="connsiteY1927" fmla="*/ 421500 h 1539659"/>
                <a:gd name="connsiteX1928" fmla="*/ 777062 w 1906535"/>
                <a:gd name="connsiteY1928" fmla="*/ 412737 h 1539659"/>
                <a:gd name="connsiteX1929" fmla="*/ 778815 w 1906535"/>
                <a:gd name="connsiteY1929" fmla="*/ 403974 h 1539659"/>
                <a:gd name="connsiteX1930" fmla="*/ 777062 w 1906535"/>
                <a:gd name="connsiteY1930" fmla="*/ 305829 h 1539659"/>
                <a:gd name="connsiteX1931" fmla="*/ 776186 w 1906535"/>
                <a:gd name="connsiteY1931" fmla="*/ 283045 h 1539659"/>
                <a:gd name="connsiteX1932" fmla="*/ 771805 w 1906535"/>
                <a:gd name="connsiteY1932" fmla="*/ 249745 h 1539659"/>
                <a:gd name="connsiteX1933" fmla="*/ 770052 w 1906535"/>
                <a:gd name="connsiteY1933" fmla="*/ 200673 h 1539659"/>
                <a:gd name="connsiteX1934" fmla="*/ 764795 w 1906535"/>
                <a:gd name="connsiteY1934" fmla="*/ 188405 h 1539659"/>
                <a:gd name="connsiteX1935" fmla="*/ 764795 w 1906535"/>
                <a:gd name="connsiteY1935" fmla="*/ 183147 h 1539659"/>
                <a:gd name="connsiteX1936" fmla="*/ 766547 w 1906535"/>
                <a:gd name="connsiteY1936" fmla="*/ 176136 h 1539659"/>
                <a:gd name="connsiteX1937" fmla="*/ 763042 w 1906535"/>
                <a:gd name="connsiteY1937" fmla="*/ 158610 h 1539659"/>
                <a:gd name="connsiteX1938" fmla="*/ 763042 w 1906535"/>
                <a:gd name="connsiteY1938" fmla="*/ 146342 h 1539659"/>
                <a:gd name="connsiteX1939" fmla="*/ 764795 w 1906535"/>
                <a:gd name="connsiteY1939" fmla="*/ 132321 h 1539659"/>
                <a:gd name="connsiteX1940" fmla="*/ 759537 w 1906535"/>
                <a:gd name="connsiteY1940" fmla="*/ 120053 h 1539659"/>
                <a:gd name="connsiteX1941" fmla="*/ 767423 w 1906535"/>
                <a:gd name="connsiteY1941" fmla="*/ 122682 h 1539659"/>
                <a:gd name="connsiteX1942" fmla="*/ 777062 w 1906535"/>
                <a:gd name="connsiteY1942" fmla="*/ 127064 h 1539659"/>
                <a:gd name="connsiteX1943" fmla="*/ 777062 w 1906535"/>
                <a:gd name="connsiteY1943" fmla="*/ 120053 h 1539659"/>
                <a:gd name="connsiteX1944" fmla="*/ 777062 w 1906535"/>
                <a:gd name="connsiteY1944" fmla="*/ 116548 h 1539659"/>
                <a:gd name="connsiteX1945" fmla="*/ 785826 w 1906535"/>
                <a:gd name="connsiteY1945" fmla="*/ 118301 h 1539659"/>
                <a:gd name="connsiteX1946" fmla="*/ 791083 w 1906535"/>
                <a:gd name="connsiteY1946" fmla="*/ 116548 h 1539659"/>
                <a:gd name="connsiteX1947" fmla="*/ 803351 w 1906535"/>
                <a:gd name="connsiteY1947" fmla="*/ 118301 h 1539659"/>
                <a:gd name="connsiteX1948" fmla="*/ 812114 w 1906535"/>
                <a:gd name="connsiteY1948" fmla="*/ 121806 h 1539659"/>
                <a:gd name="connsiteX1949" fmla="*/ 820878 w 1906535"/>
                <a:gd name="connsiteY1949" fmla="*/ 132321 h 1539659"/>
                <a:gd name="connsiteX1950" fmla="*/ 826136 w 1906535"/>
                <a:gd name="connsiteY1950" fmla="*/ 137579 h 1539659"/>
                <a:gd name="connsiteX1951" fmla="*/ 827888 w 1906535"/>
                <a:gd name="connsiteY1951" fmla="*/ 132321 h 1539659"/>
                <a:gd name="connsiteX1952" fmla="*/ 826136 w 1906535"/>
                <a:gd name="connsiteY1952" fmla="*/ 121806 h 1539659"/>
                <a:gd name="connsiteX1953" fmla="*/ 838403 w 1906535"/>
                <a:gd name="connsiteY1953" fmla="*/ 125311 h 1539659"/>
                <a:gd name="connsiteX1954" fmla="*/ 852424 w 1906535"/>
                <a:gd name="connsiteY1954" fmla="*/ 139332 h 1539659"/>
                <a:gd name="connsiteX1955" fmla="*/ 878713 w 1906535"/>
                <a:gd name="connsiteY1955" fmla="*/ 169126 h 1539659"/>
                <a:gd name="connsiteX1956" fmla="*/ 892734 w 1906535"/>
                <a:gd name="connsiteY1956" fmla="*/ 183147 h 1539659"/>
                <a:gd name="connsiteX1957" fmla="*/ 897992 w 1906535"/>
                <a:gd name="connsiteY1957" fmla="*/ 188405 h 1539659"/>
                <a:gd name="connsiteX1958" fmla="*/ 904126 w 1906535"/>
                <a:gd name="connsiteY1958" fmla="*/ 189281 h 1539659"/>
                <a:gd name="connsiteX1959" fmla="*/ 906755 w 1906535"/>
                <a:gd name="connsiteY1959" fmla="*/ 191910 h 1539659"/>
                <a:gd name="connsiteX1960" fmla="*/ 914642 w 1906535"/>
                <a:gd name="connsiteY1960" fmla="*/ 198920 h 1539659"/>
                <a:gd name="connsiteX1961" fmla="*/ 920776 w 1906535"/>
                <a:gd name="connsiteY1961" fmla="*/ 205930 h 1539659"/>
                <a:gd name="connsiteX1962" fmla="*/ 929539 w 1906535"/>
                <a:gd name="connsiteY1962" fmla="*/ 205930 h 1539659"/>
                <a:gd name="connsiteX1963" fmla="*/ 929539 w 1906535"/>
                <a:gd name="connsiteY1963" fmla="*/ 202425 h 1539659"/>
                <a:gd name="connsiteX1964" fmla="*/ 931291 w 1906535"/>
                <a:gd name="connsiteY1964" fmla="*/ 198920 h 1539659"/>
                <a:gd name="connsiteX1965" fmla="*/ 932167 w 1906535"/>
                <a:gd name="connsiteY1965" fmla="*/ 201549 h 1539659"/>
                <a:gd name="connsiteX1966" fmla="*/ 934796 w 1906535"/>
                <a:gd name="connsiteY1966" fmla="*/ 205930 h 1539659"/>
                <a:gd name="connsiteX1967" fmla="*/ 936549 w 1906535"/>
                <a:gd name="connsiteY1967" fmla="*/ 205930 h 1539659"/>
                <a:gd name="connsiteX1968" fmla="*/ 947065 w 1906535"/>
                <a:gd name="connsiteY1968" fmla="*/ 198920 h 1539659"/>
                <a:gd name="connsiteX1969" fmla="*/ 976859 w 1906535"/>
                <a:gd name="connsiteY1969" fmla="*/ 181394 h 1539659"/>
                <a:gd name="connsiteX1970" fmla="*/ 983870 w 1906535"/>
                <a:gd name="connsiteY1970" fmla="*/ 176136 h 1539659"/>
                <a:gd name="connsiteX1971" fmla="*/ 996137 w 1906535"/>
                <a:gd name="connsiteY1971" fmla="*/ 170878 h 1539659"/>
                <a:gd name="connsiteX1972" fmla="*/ 1004901 w 1906535"/>
                <a:gd name="connsiteY1972" fmla="*/ 165621 h 1539659"/>
                <a:gd name="connsiteX1973" fmla="*/ 1005777 w 1906535"/>
                <a:gd name="connsiteY1973" fmla="*/ 164744 h 1539659"/>
                <a:gd name="connsiteX1974" fmla="*/ 1006653 w 1906535"/>
                <a:gd name="connsiteY1974" fmla="*/ 163868 h 1539659"/>
                <a:gd name="connsiteX1975" fmla="*/ 1017169 w 1906535"/>
                <a:gd name="connsiteY1975" fmla="*/ 158610 h 1539659"/>
                <a:gd name="connsiteX1976" fmla="*/ 1018045 w 1906535"/>
                <a:gd name="connsiteY1976" fmla="*/ 159487 h 1539659"/>
                <a:gd name="connsiteX1977" fmla="*/ 1020674 w 1906535"/>
                <a:gd name="connsiteY1977" fmla="*/ 162116 h 1539659"/>
                <a:gd name="connsiteX1978" fmla="*/ 1025932 w 1906535"/>
                <a:gd name="connsiteY1978" fmla="*/ 161239 h 1539659"/>
                <a:gd name="connsiteX1979" fmla="*/ 1032942 w 1906535"/>
                <a:gd name="connsiteY1979" fmla="*/ 158610 h 1539659"/>
                <a:gd name="connsiteX1980" fmla="*/ 1034695 w 1906535"/>
                <a:gd name="connsiteY1980" fmla="*/ 162116 h 1539659"/>
                <a:gd name="connsiteX1981" fmla="*/ 1076757 w 1906535"/>
                <a:gd name="connsiteY1981" fmla="*/ 139332 h 1539659"/>
                <a:gd name="connsiteX1982" fmla="*/ 1087273 w 1906535"/>
                <a:gd name="connsiteY1982" fmla="*/ 132321 h 1539659"/>
                <a:gd name="connsiteX1983" fmla="*/ 1092530 w 1906535"/>
                <a:gd name="connsiteY1983" fmla="*/ 132321 h 1539659"/>
                <a:gd name="connsiteX1984" fmla="*/ 1118819 w 1906535"/>
                <a:gd name="connsiteY1984" fmla="*/ 118301 h 1539659"/>
                <a:gd name="connsiteX1985" fmla="*/ 1145109 w 1906535"/>
                <a:gd name="connsiteY1985" fmla="*/ 106032 h 1539659"/>
                <a:gd name="connsiteX1986" fmla="*/ 1149490 w 1906535"/>
                <a:gd name="connsiteY1986" fmla="*/ 104280 h 1539659"/>
                <a:gd name="connsiteX1987" fmla="*/ 1153871 w 1906535"/>
                <a:gd name="connsiteY1987" fmla="*/ 102527 h 1539659"/>
                <a:gd name="connsiteX1988" fmla="*/ 1167893 w 1906535"/>
                <a:gd name="connsiteY1988" fmla="*/ 93764 h 1539659"/>
                <a:gd name="connsiteX1989" fmla="*/ 1180160 w 1906535"/>
                <a:gd name="connsiteY1989" fmla="*/ 85001 h 1539659"/>
                <a:gd name="connsiteX1990" fmla="*/ 1183665 w 1906535"/>
                <a:gd name="connsiteY1990" fmla="*/ 84125 h 1539659"/>
                <a:gd name="connsiteX1991" fmla="*/ 1187171 w 1906535"/>
                <a:gd name="connsiteY1991" fmla="*/ 85001 h 1539659"/>
                <a:gd name="connsiteX1992" fmla="*/ 1190676 w 1906535"/>
                <a:gd name="connsiteY1992" fmla="*/ 83249 h 1539659"/>
                <a:gd name="connsiteX1993" fmla="*/ 1194181 w 1906535"/>
                <a:gd name="connsiteY1993" fmla="*/ 80620 h 1539659"/>
                <a:gd name="connsiteX1994" fmla="*/ 1199439 w 1906535"/>
                <a:gd name="connsiteY1994" fmla="*/ 79743 h 1539659"/>
                <a:gd name="connsiteX1995" fmla="*/ 1203821 w 1906535"/>
                <a:gd name="connsiteY1995" fmla="*/ 77991 h 1539659"/>
                <a:gd name="connsiteX1996" fmla="*/ 1208202 w 1906535"/>
                <a:gd name="connsiteY1996" fmla="*/ 76238 h 1539659"/>
                <a:gd name="connsiteX1997" fmla="*/ 1209955 w 1906535"/>
                <a:gd name="connsiteY1997" fmla="*/ 67475 h 1539659"/>
                <a:gd name="connsiteX1998" fmla="*/ 1209078 w 1906535"/>
                <a:gd name="connsiteY1998" fmla="*/ 65723 h 1539659"/>
                <a:gd name="connsiteX1999" fmla="*/ 1208202 w 1906535"/>
                <a:gd name="connsiteY1999" fmla="*/ 60465 h 1539659"/>
                <a:gd name="connsiteX2000" fmla="*/ 1208202 w 1906535"/>
                <a:gd name="connsiteY2000" fmla="*/ 56959 h 1539659"/>
                <a:gd name="connsiteX2001" fmla="*/ 1213460 w 1906535"/>
                <a:gd name="connsiteY2001" fmla="*/ 50825 h 1539659"/>
                <a:gd name="connsiteX2002" fmla="*/ 1216965 w 1906535"/>
                <a:gd name="connsiteY2002" fmla="*/ 44691 h 1539659"/>
                <a:gd name="connsiteX2003" fmla="*/ 1218718 w 1906535"/>
                <a:gd name="connsiteY2003" fmla="*/ 48196 h 1539659"/>
                <a:gd name="connsiteX2004" fmla="*/ 1223976 w 1906535"/>
                <a:gd name="connsiteY2004" fmla="*/ 55207 h 1539659"/>
                <a:gd name="connsiteX2005" fmla="*/ 1229233 w 1906535"/>
                <a:gd name="connsiteY2005" fmla="*/ 51702 h 1539659"/>
                <a:gd name="connsiteX2006" fmla="*/ 1237996 w 1906535"/>
                <a:gd name="connsiteY2006" fmla="*/ 55207 h 1539659"/>
                <a:gd name="connsiteX2007" fmla="*/ 1239749 w 1906535"/>
                <a:gd name="connsiteY2007" fmla="*/ 53454 h 1539659"/>
                <a:gd name="connsiteX2008" fmla="*/ 1243254 w 1906535"/>
                <a:gd name="connsiteY2008" fmla="*/ 54331 h 1539659"/>
                <a:gd name="connsiteX2009" fmla="*/ 1248512 w 1906535"/>
                <a:gd name="connsiteY2009" fmla="*/ 55207 h 1539659"/>
                <a:gd name="connsiteX2010" fmla="*/ 1257275 w 1906535"/>
                <a:gd name="connsiteY2010" fmla="*/ 44691 h 1539659"/>
                <a:gd name="connsiteX2011" fmla="*/ 1266038 w 1906535"/>
                <a:gd name="connsiteY2011" fmla="*/ 51702 h 1539659"/>
                <a:gd name="connsiteX2012" fmla="*/ 1267791 w 1906535"/>
                <a:gd name="connsiteY2012" fmla="*/ 44691 h 1539659"/>
                <a:gd name="connsiteX2013" fmla="*/ 1266038 w 1906535"/>
                <a:gd name="connsiteY2013" fmla="*/ 34176 h 1539659"/>
                <a:gd name="connsiteX2014" fmla="*/ 1266038 w 1906535"/>
                <a:gd name="connsiteY2014" fmla="*/ 27165 h 1539659"/>
                <a:gd name="connsiteX2015" fmla="*/ 1271296 w 1906535"/>
                <a:gd name="connsiteY2015" fmla="*/ 20155 h 1539659"/>
                <a:gd name="connsiteX2016" fmla="*/ 1274801 w 1906535"/>
                <a:gd name="connsiteY2016" fmla="*/ 30670 h 1539659"/>
                <a:gd name="connsiteX2017" fmla="*/ 1273048 w 1906535"/>
                <a:gd name="connsiteY2017" fmla="*/ 39433 h 1539659"/>
                <a:gd name="connsiteX2018" fmla="*/ 1278306 w 1906535"/>
                <a:gd name="connsiteY2018" fmla="*/ 42939 h 1539659"/>
                <a:gd name="connsiteX2019" fmla="*/ 1292327 w 1906535"/>
                <a:gd name="connsiteY2019" fmla="*/ 39433 h 1539659"/>
                <a:gd name="connsiteX2020" fmla="*/ 1294080 w 1906535"/>
                <a:gd name="connsiteY2020" fmla="*/ 35052 h 1539659"/>
                <a:gd name="connsiteX2021" fmla="*/ 1299337 w 1906535"/>
                <a:gd name="connsiteY2021" fmla="*/ 34176 h 1539659"/>
                <a:gd name="connsiteX2022" fmla="*/ 1299337 w 1906535"/>
                <a:gd name="connsiteY2022" fmla="*/ 28918 h 1539659"/>
                <a:gd name="connsiteX2023" fmla="*/ 1311605 w 1906535"/>
                <a:gd name="connsiteY2023" fmla="*/ 28918 h 1539659"/>
                <a:gd name="connsiteX2024" fmla="*/ 1313358 w 1906535"/>
                <a:gd name="connsiteY2024" fmla="*/ 24536 h 1539659"/>
                <a:gd name="connsiteX2025" fmla="*/ 1311605 w 1906535"/>
                <a:gd name="connsiteY2025" fmla="*/ 20155 h 1539659"/>
                <a:gd name="connsiteX2026" fmla="*/ 1308100 w 1906535"/>
                <a:gd name="connsiteY2026" fmla="*/ 18402 h 1539659"/>
                <a:gd name="connsiteX2027" fmla="*/ 1309853 w 1906535"/>
                <a:gd name="connsiteY2027" fmla="*/ 16650 h 1539659"/>
                <a:gd name="connsiteX2028" fmla="*/ 1320369 w 1906535"/>
                <a:gd name="connsiteY2028" fmla="*/ 27165 h 1539659"/>
                <a:gd name="connsiteX2029" fmla="*/ 1357173 w 1906535"/>
                <a:gd name="connsiteY2029" fmla="*/ 16650 h 1539659"/>
                <a:gd name="connsiteX2030" fmla="*/ 1393978 w 1906535"/>
                <a:gd name="connsiteY2030" fmla="*/ 4382 h 1539659"/>
                <a:gd name="connsiteX2031" fmla="*/ 1399235 w 1906535"/>
                <a:gd name="connsiteY2031" fmla="*/ 4382 h 1539659"/>
                <a:gd name="connsiteX2032" fmla="*/ 1406246 w 1906535"/>
                <a:gd name="connsiteY2032" fmla="*/ 2629 h 1539659"/>
                <a:gd name="connsiteX2033" fmla="*/ 1409751 w 1906535"/>
                <a:gd name="connsiteY2033" fmla="*/ 876 h 1539659"/>
                <a:gd name="connsiteX0" fmla="*/ 1013664 w 1970316"/>
                <a:gd name="connsiteY0" fmla="*/ 1341615 h 1539659"/>
                <a:gd name="connsiteX1" fmla="*/ 1017169 w 1970316"/>
                <a:gd name="connsiteY1" fmla="*/ 1346873 h 1539659"/>
                <a:gd name="connsiteX2" fmla="*/ 1022426 w 1970316"/>
                <a:gd name="connsiteY2" fmla="*/ 1345120 h 1539659"/>
                <a:gd name="connsiteX3" fmla="*/ 1013664 w 1970316"/>
                <a:gd name="connsiteY3" fmla="*/ 1341615 h 1539659"/>
                <a:gd name="connsiteX4" fmla="*/ 1003148 w 1970316"/>
                <a:gd name="connsiteY4" fmla="*/ 1332852 h 1539659"/>
                <a:gd name="connsiteX5" fmla="*/ 1003148 w 1970316"/>
                <a:gd name="connsiteY5" fmla="*/ 1334605 h 1539659"/>
                <a:gd name="connsiteX6" fmla="*/ 1004024 w 1970316"/>
                <a:gd name="connsiteY6" fmla="*/ 1338110 h 1539659"/>
                <a:gd name="connsiteX7" fmla="*/ 1006653 w 1970316"/>
                <a:gd name="connsiteY7" fmla="*/ 1334605 h 1539659"/>
                <a:gd name="connsiteX8" fmla="*/ 1003148 w 1970316"/>
                <a:gd name="connsiteY8" fmla="*/ 1332852 h 1539659"/>
                <a:gd name="connsiteX9" fmla="*/ 0 w 1970316"/>
                <a:gd name="connsiteY9" fmla="*/ 1260996 h 1539659"/>
                <a:gd name="connsiteX10" fmla="*/ 661 w 1970316"/>
                <a:gd name="connsiteY10" fmla="*/ 1260996 h 1539659"/>
                <a:gd name="connsiteX11" fmla="*/ 2413 w 1970316"/>
                <a:gd name="connsiteY11" fmla="*/ 1266253 h 1539659"/>
                <a:gd name="connsiteX12" fmla="*/ 9424 w 1970316"/>
                <a:gd name="connsiteY12" fmla="*/ 1273264 h 1539659"/>
                <a:gd name="connsiteX13" fmla="*/ 14682 w 1970316"/>
                <a:gd name="connsiteY13" fmla="*/ 1280274 h 1539659"/>
                <a:gd name="connsiteX14" fmla="*/ 21692 w 1970316"/>
                <a:gd name="connsiteY14" fmla="*/ 1283779 h 1539659"/>
                <a:gd name="connsiteX15" fmla="*/ 21692 w 1970316"/>
                <a:gd name="connsiteY15" fmla="*/ 1287285 h 1539659"/>
                <a:gd name="connsiteX16" fmla="*/ 21692 w 1970316"/>
                <a:gd name="connsiteY16" fmla="*/ 1294295 h 1539659"/>
                <a:gd name="connsiteX17" fmla="*/ 23444 w 1970316"/>
                <a:gd name="connsiteY17" fmla="*/ 1295171 h 1539659"/>
                <a:gd name="connsiteX18" fmla="*/ 26949 w 1970316"/>
                <a:gd name="connsiteY18" fmla="*/ 1296048 h 1539659"/>
                <a:gd name="connsiteX19" fmla="*/ 28702 w 1970316"/>
                <a:gd name="connsiteY19" fmla="*/ 1299553 h 1539659"/>
                <a:gd name="connsiteX20" fmla="*/ 37465 w 1970316"/>
                <a:gd name="connsiteY20" fmla="*/ 1303058 h 1539659"/>
                <a:gd name="connsiteX21" fmla="*/ 46229 w 1970316"/>
                <a:gd name="connsiteY21" fmla="*/ 1313574 h 1539659"/>
                <a:gd name="connsiteX22" fmla="*/ 40971 w 1970316"/>
                <a:gd name="connsiteY22" fmla="*/ 1322337 h 1539659"/>
                <a:gd name="connsiteX23" fmla="*/ 40971 w 1970316"/>
                <a:gd name="connsiteY23" fmla="*/ 1324089 h 1539659"/>
                <a:gd name="connsiteX24" fmla="*/ 37465 w 1970316"/>
                <a:gd name="connsiteY24" fmla="*/ 1330223 h 1539659"/>
                <a:gd name="connsiteX25" fmla="*/ 37465 w 1970316"/>
                <a:gd name="connsiteY25" fmla="*/ 1336357 h 1539659"/>
                <a:gd name="connsiteX26" fmla="*/ 37465 w 1970316"/>
                <a:gd name="connsiteY26" fmla="*/ 1338110 h 1539659"/>
                <a:gd name="connsiteX27" fmla="*/ 27826 w 1970316"/>
                <a:gd name="connsiteY27" fmla="*/ 1339863 h 1539659"/>
                <a:gd name="connsiteX28" fmla="*/ 19939 w 1970316"/>
                <a:gd name="connsiteY28" fmla="*/ 1343368 h 1539659"/>
                <a:gd name="connsiteX29" fmla="*/ 21692 w 1970316"/>
                <a:gd name="connsiteY29" fmla="*/ 1348626 h 1539659"/>
                <a:gd name="connsiteX30" fmla="*/ 26073 w 1970316"/>
                <a:gd name="connsiteY30" fmla="*/ 1350378 h 1539659"/>
                <a:gd name="connsiteX31" fmla="*/ 28702 w 1970316"/>
                <a:gd name="connsiteY31" fmla="*/ 1352131 h 1539659"/>
                <a:gd name="connsiteX32" fmla="*/ 35713 w 1970316"/>
                <a:gd name="connsiteY32" fmla="*/ 1360894 h 1539659"/>
                <a:gd name="connsiteX33" fmla="*/ 36589 w 1970316"/>
                <a:gd name="connsiteY33" fmla="*/ 1364399 h 1539659"/>
                <a:gd name="connsiteX34" fmla="*/ 37465 w 1970316"/>
                <a:gd name="connsiteY34" fmla="*/ 1367904 h 1539659"/>
                <a:gd name="connsiteX35" fmla="*/ 37465 w 1970316"/>
                <a:gd name="connsiteY35" fmla="*/ 1376667 h 1539659"/>
                <a:gd name="connsiteX36" fmla="*/ 42723 w 1970316"/>
                <a:gd name="connsiteY36" fmla="*/ 1383678 h 1539659"/>
                <a:gd name="connsiteX37" fmla="*/ 45352 w 1970316"/>
                <a:gd name="connsiteY37" fmla="*/ 1386307 h 1539659"/>
                <a:gd name="connsiteX38" fmla="*/ 47981 w 1970316"/>
                <a:gd name="connsiteY38" fmla="*/ 1387183 h 1539659"/>
                <a:gd name="connsiteX39" fmla="*/ 47981 w 1970316"/>
                <a:gd name="connsiteY39" fmla="*/ 1388936 h 1539659"/>
                <a:gd name="connsiteX40" fmla="*/ 40971 w 1970316"/>
                <a:gd name="connsiteY40" fmla="*/ 1390688 h 1539659"/>
                <a:gd name="connsiteX41" fmla="*/ 37465 w 1970316"/>
                <a:gd name="connsiteY41" fmla="*/ 1390688 h 1539659"/>
                <a:gd name="connsiteX42" fmla="*/ 28702 w 1970316"/>
                <a:gd name="connsiteY42" fmla="*/ 1394193 h 1539659"/>
                <a:gd name="connsiteX43" fmla="*/ 14682 w 1970316"/>
                <a:gd name="connsiteY43" fmla="*/ 1402956 h 1539659"/>
                <a:gd name="connsiteX44" fmla="*/ 2413 w 1970316"/>
                <a:gd name="connsiteY44" fmla="*/ 1415224 h 1539659"/>
                <a:gd name="connsiteX45" fmla="*/ 2413 w 1970316"/>
                <a:gd name="connsiteY45" fmla="*/ 1418730 h 1539659"/>
                <a:gd name="connsiteX46" fmla="*/ 4166 w 1970316"/>
                <a:gd name="connsiteY46" fmla="*/ 1422235 h 1539659"/>
                <a:gd name="connsiteX47" fmla="*/ 0 w 1970316"/>
                <a:gd name="connsiteY47" fmla="*/ 1425012 h 1539659"/>
                <a:gd name="connsiteX48" fmla="*/ 0 w 1970316"/>
                <a:gd name="connsiteY48" fmla="*/ 1260996 h 1539659"/>
                <a:gd name="connsiteX49" fmla="*/ 1002032 w 1970316"/>
                <a:gd name="connsiteY49" fmla="*/ 1260199 h 1539659"/>
                <a:gd name="connsiteX50" fmla="*/ 1004901 w 1970316"/>
                <a:gd name="connsiteY50" fmla="*/ 1264501 h 1539659"/>
                <a:gd name="connsiteX51" fmla="*/ 1008406 w 1970316"/>
                <a:gd name="connsiteY51" fmla="*/ 1264501 h 1539659"/>
                <a:gd name="connsiteX52" fmla="*/ 1008406 w 1970316"/>
                <a:gd name="connsiteY52" fmla="*/ 1263625 h 1539659"/>
                <a:gd name="connsiteX53" fmla="*/ 1008406 w 1970316"/>
                <a:gd name="connsiteY53" fmla="*/ 1262748 h 1539659"/>
                <a:gd name="connsiteX54" fmla="*/ 1004901 w 1970316"/>
                <a:gd name="connsiteY54" fmla="*/ 1264501 h 1539659"/>
                <a:gd name="connsiteX55" fmla="*/ 1004024 w 1970316"/>
                <a:gd name="connsiteY55" fmla="*/ 1260996 h 1539659"/>
                <a:gd name="connsiteX56" fmla="*/ 1002032 w 1970316"/>
                <a:gd name="connsiteY56" fmla="*/ 1260199 h 1539659"/>
                <a:gd name="connsiteX57" fmla="*/ 997014 w 1970316"/>
                <a:gd name="connsiteY57" fmla="*/ 1256614 h 1539659"/>
                <a:gd name="connsiteX58" fmla="*/ 997452 w 1970316"/>
                <a:gd name="connsiteY58" fmla="*/ 1257929 h 1539659"/>
                <a:gd name="connsiteX59" fmla="*/ 998767 w 1970316"/>
                <a:gd name="connsiteY59" fmla="*/ 1258367 h 1539659"/>
                <a:gd name="connsiteX60" fmla="*/ 997014 w 1970316"/>
                <a:gd name="connsiteY60" fmla="*/ 1256614 h 1539659"/>
                <a:gd name="connsiteX61" fmla="*/ 933044 w 1970316"/>
                <a:gd name="connsiteY61" fmla="*/ 1246975 h 1539659"/>
                <a:gd name="connsiteX62" fmla="*/ 933044 w 1970316"/>
                <a:gd name="connsiteY62" fmla="*/ 1250480 h 1539659"/>
                <a:gd name="connsiteX63" fmla="*/ 931291 w 1970316"/>
                <a:gd name="connsiteY63" fmla="*/ 1253985 h 1539659"/>
                <a:gd name="connsiteX64" fmla="*/ 926034 w 1970316"/>
                <a:gd name="connsiteY64" fmla="*/ 1250480 h 1539659"/>
                <a:gd name="connsiteX65" fmla="*/ 915518 w 1970316"/>
                <a:gd name="connsiteY65" fmla="*/ 1260996 h 1539659"/>
                <a:gd name="connsiteX66" fmla="*/ 919023 w 1970316"/>
                <a:gd name="connsiteY66" fmla="*/ 1262748 h 1539659"/>
                <a:gd name="connsiteX67" fmla="*/ 920776 w 1970316"/>
                <a:gd name="connsiteY67" fmla="*/ 1264501 h 1539659"/>
                <a:gd name="connsiteX68" fmla="*/ 926910 w 1970316"/>
                <a:gd name="connsiteY68" fmla="*/ 1268882 h 1539659"/>
                <a:gd name="connsiteX69" fmla="*/ 933044 w 1970316"/>
                <a:gd name="connsiteY69" fmla="*/ 1276769 h 1539659"/>
                <a:gd name="connsiteX70" fmla="*/ 934796 w 1970316"/>
                <a:gd name="connsiteY70" fmla="*/ 1278522 h 1539659"/>
                <a:gd name="connsiteX71" fmla="*/ 935673 w 1970316"/>
                <a:gd name="connsiteY71" fmla="*/ 1277645 h 1539659"/>
                <a:gd name="connsiteX72" fmla="*/ 936549 w 1970316"/>
                <a:gd name="connsiteY72" fmla="*/ 1276769 h 1539659"/>
                <a:gd name="connsiteX73" fmla="*/ 950570 w 1970316"/>
                <a:gd name="connsiteY73" fmla="*/ 1283779 h 1539659"/>
                <a:gd name="connsiteX74" fmla="*/ 955828 w 1970316"/>
                <a:gd name="connsiteY74" fmla="*/ 1289037 h 1539659"/>
                <a:gd name="connsiteX75" fmla="*/ 962838 w 1970316"/>
                <a:gd name="connsiteY75" fmla="*/ 1289037 h 1539659"/>
                <a:gd name="connsiteX76" fmla="*/ 967219 w 1970316"/>
                <a:gd name="connsiteY76" fmla="*/ 1292542 h 1539659"/>
                <a:gd name="connsiteX77" fmla="*/ 973354 w 1970316"/>
                <a:gd name="connsiteY77" fmla="*/ 1296048 h 1539659"/>
                <a:gd name="connsiteX78" fmla="*/ 975106 w 1970316"/>
                <a:gd name="connsiteY78" fmla="*/ 1297800 h 1539659"/>
                <a:gd name="connsiteX79" fmla="*/ 983870 w 1970316"/>
                <a:gd name="connsiteY79" fmla="*/ 1303058 h 1539659"/>
                <a:gd name="connsiteX80" fmla="*/ 985622 w 1970316"/>
                <a:gd name="connsiteY80" fmla="*/ 1306563 h 1539659"/>
                <a:gd name="connsiteX81" fmla="*/ 989127 w 1970316"/>
                <a:gd name="connsiteY81" fmla="*/ 1311821 h 1539659"/>
                <a:gd name="connsiteX82" fmla="*/ 994385 w 1970316"/>
                <a:gd name="connsiteY82" fmla="*/ 1312697 h 1539659"/>
                <a:gd name="connsiteX83" fmla="*/ 996137 w 1970316"/>
                <a:gd name="connsiteY83" fmla="*/ 1313574 h 1539659"/>
                <a:gd name="connsiteX84" fmla="*/ 1006653 w 1970316"/>
                <a:gd name="connsiteY84" fmla="*/ 1315326 h 1539659"/>
                <a:gd name="connsiteX85" fmla="*/ 1036447 w 1970316"/>
                <a:gd name="connsiteY85" fmla="*/ 1332852 h 1539659"/>
                <a:gd name="connsiteX86" fmla="*/ 1043458 w 1970316"/>
                <a:gd name="connsiteY86" fmla="*/ 1332852 h 1539659"/>
                <a:gd name="connsiteX87" fmla="*/ 1040829 w 1970316"/>
                <a:gd name="connsiteY87" fmla="*/ 1330223 h 1539659"/>
                <a:gd name="connsiteX88" fmla="*/ 1038200 w 1970316"/>
                <a:gd name="connsiteY88" fmla="*/ 1329347 h 1539659"/>
                <a:gd name="connsiteX89" fmla="*/ 1032066 w 1970316"/>
                <a:gd name="connsiteY89" fmla="*/ 1324089 h 1539659"/>
                <a:gd name="connsiteX90" fmla="*/ 1024179 w 1970316"/>
                <a:gd name="connsiteY90" fmla="*/ 1318832 h 1539659"/>
                <a:gd name="connsiteX91" fmla="*/ 1006653 w 1970316"/>
                <a:gd name="connsiteY91" fmla="*/ 1308316 h 1539659"/>
                <a:gd name="connsiteX92" fmla="*/ 1001395 w 1970316"/>
                <a:gd name="connsiteY92" fmla="*/ 1301306 h 1539659"/>
                <a:gd name="connsiteX93" fmla="*/ 1008406 w 1970316"/>
                <a:gd name="connsiteY93" fmla="*/ 1303058 h 1539659"/>
                <a:gd name="connsiteX94" fmla="*/ 1016293 w 1970316"/>
                <a:gd name="connsiteY94" fmla="*/ 1308316 h 1539659"/>
                <a:gd name="connsiteX95" fmla="*/ 1024179 w 1970316"/>
                <a:gd name="connsiteY95" fmla="*/ 1313574 h 1539659"/>
                <a:gd name="connsiteX96" fmla="*/ 1034695 w 1970316"/>
                <a:gd name="connsiteY96" fmla="*/ 1315326 h 1539659"/>
                <a:gd name="connsiteX97" fmla="*/ 1034695 w 1970316"/>
                <a:gd name="connsiteY97" fmla="*/ 1312697 h 1539659"/>
                <a:gd name="connsiteX98" fmla="*/ 1032942 w 1970316"/>
                <a:gd name="connsiteY98" fmla="*/ 1311821 h 1539659"/>
                <a:gd name="connsiteX99" fmla="*/ 1020674 w 1970316"/>
                <a:gd name="connsiteY99" fmla="*/ 1306563 h 1539659"/>
                <a:gd name="connsiteX100" fmla="*/ 1013664 w 1970316"/>
                <a:gd name="connsiteY100" fmla="*/ 1301306 h 1539659"/>
                <a:gd name="connsiteX101" fmla="*/ 1004901 w 1970316"/>
                <a:gd name="connsiteY101" fmla="*/ 1296048 h 1539659"/>
                <a:gd name="connsiteX102" fmla="*/ 985622 w 1970316"/>
                <a:gd name="connsiteY102" fmla="*/ 1282027 h 1539659"/>
                <a:gd name="connsiteX103" fmla="*/ 982117 w 1970316"/>
                <a:gd name="connsiteY103" fmla="*/ 1276769 h 1539659"/>
                <a:gd name="connsiteX104" fmla="*/ 976859 w 1970316"/>
                <a:gd name="connsiteY104" fmla="*/ 1275016 h 1539659"/>
                <a:gd name="connsiteX105" fmla="*/ 971601 w 1970316"/>
                <a:gd name="connsiteY105" fmla="*/ 1275016 h 1539659"/>
                <a:gd name="connsiteX106" fmla="*/ 970725 w 1970316"/>
                <a:gd name="connsiteY106" fmla="*/ 1272388 h 1539659"/>
                <a:gd name="connsiteX107" fmla="*/ 969848 w 1970316"/>
                <a:gd name="connsiteY107" fmla="*/ 1269759 h 1539659"/>
                <a:gd name="connsiteX108" fmla="*/ 954075 w 1970316"/>
                <a:gd name="connsiteY108" fmla="*/ 1253985 h 1539659"/>
                <a:gd name="connsiteX109" fmla="*/ 951447 w 1970316"/>
                <a:gd name="connsiteY109" fmla="*/ 1253109 h 1539659"/>
                <a:gd name="connsiteX110" fmla="*/ 948818 w 1970316"/>
                <a:gd name="connsiteY110" fmla="*/ 1252233 h 1539659"/>
                <a:gd name="connsiteX111" fmla="*/ 940931 w 1970316"/>
                <a:gd name="connsiteY111" fmla="*/ 1249604 h 1539659"/>
                <a:gd name="connsiteX112" fmla="*/ 933044 w 1970316"/>
                <a:gd name="connsiteY112" fmla="*/ 1246975 h 1539659"/>
                <a:gd name="connsiteX113" fmla="*/ 827888 w 1970316"/>
                <a:gd name="connsiteY113" fmla="*/ 1246099 h 1539659"/>
                <a:gd name="connsiteX114" fmla="*/ 824383 w 1970316"/>
                <a:gd name="connsiteY114" fmla="*/ 1246975 h 1539659"/>
                <a:gd name="connsiteX115" fmla="*/ 829641 w 1970316"/>
                <a:gd name="connsiteY115" fmla="*/ 1246975 h 1539659"/>
                <a:gd name="connsiteX116" fmla="*/ 827888 w 1970316"/>
                <a:gd name="connsiteY116" fmla="*/ 1246099 h 1539659"/>
                <a:gd name="connsiteX117" fmla="*/ 875208 w 1970316"/>
                <a:gd name="connsiteY117" fmla="*/ 1224191 h 1539659"/>
                <a:gd name="connsiteX118" fmla="*/ 871703 w 1970316"/>
                <a:gd name="connsiteY118" fmla="*/ 1227696 h 1539659"/>
                <a:gd name="connsiteX119" fmla="*/ 859435 w 1970316"/>
                <a:gd name="connsiteY119" fmla="*/ 1239965 h 1539659"/>
                <a:gd name="connsiteX120" fmla="*/ 854177 w 1970316"/>
                <a:gd name="connsiteY120" fmla="*/ 1241717 h 1539659"/>
                <a:gd name="connsiteX121" fmla="*/ 855930 w 1970316"/>
                <a:gd name="connsiteY121" fmla="*/ 1252233 h 1539659"/>
                <a:gd name="connsiteX122" fmla="*/ 862064 w 1970316"/>
                <a:gd name="connsiteY122" fmla="*/ 1247851 h 1539659"/>
                <a:gd name="connsiteX123" fmla="*/ 868198 w 1970316"/>
                <a:gd name="connsiteY123" fmla="*/ 1243470 h 1539659"/>
                <a:gd name="connsiteX124" fmla="*/ 880466 w 1970316"/>
                <a:gd name="connsiteY124" fmla="*/ 1227696 h 1539659"/>
                <a:gd name="connsiteX125" fmla="*/ 878713 w 1970316"/>
                <a:gd name="connsiteY125" fmla="*/ 1224191 h 1539659"/>
                <a:gd name="connsiteX126" fmla="*/ 875208 w 1970316"/>
                <a:gd name="connsiteY126" fmla="*/ 1224191 h 1539659"/>
                <a:gd name="connsiteX127" fmla="*/ 885724 w 1970316"/>
                <a:gd name="connsiteY127" fmla="*/ 1208418 h 1539659"/>
                <a:gd name="connsiteX128" fmla="*/ 881342 w 1970316"/>
                <a:gd name="connsiteY128" fmla="*/ 1209294 h 1539659"/>
                <a:gd name="connsiteX129" fmla="*/ 878713 w 1970316"/>
                <a:gd name="connsiteY129" fmla="*/ 1210170 h 1539659"/>
                <a:gd name="connsiteX130" fmla="*/ 883971 w 1970316"/>
                <a:gd name="connsiteY130" fmla="*/ 1218933 h 1539659"/>
                <a:gd name="connsiteX131" fmla="*/ 885724 w 1970316"/>
                <a:gd name="connsiteY131" fmla="*/ 1218933 h 1539659"/>
                <a:gd name="connsiteX132" fmla="*/ 885724 w 1970316"/>
                <a:gd name="connsiteY132" fmla="*/ 1214552 h 1539659"/>
                <a:gd name="connsiteX133" fmla="*/ 885724 w 1970316"/>
                <a:gd name="connsiteY133" fmla="*/ 1208418 h 1539659"/>
                <a:gd name="connsiteX134" fmla="*/ 1096036 w 1970316"/>
                <a:gd name="connsiteY134" fmla="*/ 1206665 h 1539659"/>
                <a:gd name="connsiteX135" fmla="*/ 1097788 w 1970316"/>
                <a:gd name="connsiteY135" fmla="*/ 1225944 h 1539659"/>
                <a:gd name="connsiteX136" fmla="*/ 1098555 w 1970316"/>
                <a:gd name="connsiteY136" fmla="*/ 1212252 h 1539659"/>
                <a:gd name="connsiteX137" fmla="*/ 1098676 w 1970316"/>
                <a:gd name="connsiteY137" fmla="*/ 1206665 h 1539659"/>
                <a:gd name="connsiteX138" fmla="*/ 1096036 w 1970316"/>
                <a:gd name="connsiteY138" fmla="*/ 1206665 h 1539659"/>
                <a:gd name="connsiteX139" fmla="*/ 866445 w 1970316"/>
                <a:gd name="connsiteY139" fmla="*/ 1204912 h 1539659"/>
                <a:gd name="connsiteX140" fmla="*/ 862940 w 1970316"/>
                <a:gd name="connsiteY140" fmla="*/ 1208418 h 1539659"/>
                <a:gd name="connsiteX141" fmla="*/ 866445 w 1970316"/>
                <a:gd name="connsiteY141" fmla="*/ 1208418 h 1539659"/>
                <a:gd name="connsiteX142" fmla="*/ 868198 w 1970316"/>
                <a:gd name="connsiteY142" fmla="*/ 1204912 h 1539659"/>
                <a:gd name="connsiteX143" fmla="*/ 866445 w 1970316"/>
                <a:gd name="connsiteY143" fmla="*/ 1204912 h 1539659"/>
                <a:gd name="connsiteX144" fmla="*/ 948818 w 1970316"/>
                <a:gd name="connsiteY144" fmla="*/ 1203160 h 1539659"/>
                <a:gd name="connsiteX145" fmla="*/ 945312 w 1970316"/>
                <a:gd name="connsiteY145" fmla="*/ 1204912 h 1539659"/>
                <a:gd name="connsiteX146" fmla="*/ 945312 w 1970316"/>
                <a:gd name="connsiteY146" fmla="*/ 1207541 h 1539659"/>
                <a:gd name="connsiteX147" fmla="*/ 947065 w 1970316"/>
                <a:gd name="connsiteY147" fmla="*/ 1208418 h 1539659"/>
                <a:gd name="connsiteX148" fmla="*/ 950570 w 1970316"/>
                <a:gd name="connsiteY148" fmla="*/ 1208418 h 1539659"/>
                <a:gd name="connsiteX149" fmla="*/ 950570 w 1970316"/>
                <a:gd name="connsiteY149" fmla="*/ 1206665 h 1539659"/>
                <a:gd name="connsiteX150" fmla="*/ 948818 w 1970316"/>
                <a:gd name="connsiteY150" fmla="*/ 1203160 h 1539659"/>
                <a:gd name="connsiteX151" fmla="*/ 854177 w 1970316"/>
                <a:gd name="connsiteY151" fmla="*/ 1201407 h 1539659"/>
                <a:gd name="connsiteX152" fmla="*/ 848919 w 1970316"/>
                <a:gd name="connsiteY152" fmla="*/ 1206665 h 1539659"/>
                <a:gd name="connsiteX153" fmla="*/ 845414 w 1970316"/>
                <a:gd name="connsiteY153" fmla="*/ 1217181 h 1539659"/>
                <a:gd name="connsiteX154" fmla="*/ 840156 w 1970316"/>
                <a:gd name="connsiteY154" fmla="*/ 1217181 h 1539659"/>
                <a:gd name="connsiteX155" fmla="*/ 840156 w 1970316"/>
                <a:gd name="connsiteY155" fmla="*/ 1220686 h 1539659"/>
                <a:gd name="connsiteX156" fmla="*/ 845414 w 1970316"/>
                <a:gd name="connsiteY156" fmla="*/ 1217181 h 1539659"/>
                <a:gd name="connsiteX157" fmla="*/ 850672 w 1970316"/>
                <a:gd name="connsiteY157" fmla="*/ 1217181 h 1539659"/>
                <a:gd name="connsiteX158" fmla="*/ 843661 w 1970316"/>
                <a:gd name="connsiteY158" fmla="*/ 1224191 h 1539659"/>
                <a:gd name="connsiteX159" fmla="*/ 841909 w 1970316"/>
                <a:gd name="connsiteY159" fmla="*/ 1227696 h 1539659"/>
                <a:gd name="connsiteX160" fmla="*/ 841909 w 1970316"/>
                <a:gd name="connsiteY160" fmla="*/ 1232954 h 1539659"/>
                <a:gd name="connsiteX161" fmla="*/ 834460 w 1970316"/>
                <a:gd name="connsiteY161" fmla="*/ 1238212 h 1539659"/>
                <a:gd name="connsiteX162" fmla="*/ 831717 w 1970316"/>
                <a:gd name="connsiteY162" fmla="*/ 1243200 h 1539659"/>
                <a:gd name="connsiteX163" fmla="*/ 841909 w 1970316"/>
                <a:gd name="connsiteY163" fmla="*/ 1234707 h 1539659"/>
                <a:gd name="connsiteX164" fmla="*/ 845414 w 1970316"/>
                <a:gd name="connsiteY164" fmla="*/ 1232954 h 1539659"/>
                <a:gd name="connsiteX165" fmla="*/ 854177 w 1970316"/>
                <a:gd name="connsiteY165" fmla="*/ 1225944 h 1539659"/>
                <a:gd name="connsiteX166" fmla="*/ 856806 w 1970316"/>
                <a:gd name="connsiteY166" fmla="*/ 1220686 h 1539659"/>
                <a:gd name="connsiteX167" fmla="*/ 859435 w 1970316"/>
                <a:gd name="connsiteY167" fmla="*/ 1215428 h 1539659"/>
                <a:gd name="connsiteX168" fmla="*/ 856806 w 1970316"/>
                <a:gd name="connsiteY168" fmla="*/ 1211923 h 1539659"/>
                <a:gd name="connsiteX169" fmla="*/ 854177 w 1970316"/>
                <a:gd name="connsiteY169" fmla="*/ 1208418 h 1539659"/>
                <a:gd name="connsiteX170" fmla="*/ 855053 w 1970316"/>
                <a:gd name="connsiteY170" fmla="*/ 1204912 h 1539659"/>
                <a:gd name="connsiteX171" fmla="*/ 854177 w 1970316"/>
                <a:gd name="connsiteY171" fmla="*/ 1201407 h 1539659"/>
                <a:gd name="connsiteX172" fmla="*/ 841032 w 1970316"/>
                <a:gd name="connsiteY172" fmla="*/ 1200531 h 1539659"/>
                <a:gd name="connsiteX173" fmla="*/ 838403 w 1970316"/>
                <a:gd name="connsiteY173" fmla="*/ 1201407 h 1539659"/>
                <a:gd name="connsiteX174" fmla="*/ 836651 w 1970316"/>
                <a:gd name="connsiteY174" fmla="*/ 1206665 h 1539659"/>
                <a:gd name="connsiteX175" fmla="*/ 841909 w 1970316"/>
                <a:gd name="connsiteY175" fmla="*/ 1203160 h 1539659"/>
                <a:gd name="connsiteX176" fmla="*/ 841032 w 1970316"/>
                <a:gd name="connsiteY176" fmla="*/ 1200531 h 1539659"/>
                <a:gd name="connsiteX177" fmla="*/ 933044 w 1970316"/>
                <a:gd name="connsiteY177" fmla="*/ 1197902 h 1539659"/>
                <a:gd name="connsiteX178" fmla="*/ 931291 w 1970316"/>
                <a:gd name="connsiteY178" fmla="*/ 1201407 h 1539659"/>
                <a:gd name="connsiteX179" fmla="*/ 933920 w 1970316"/>
                <a:gd name="connsiteY179" fmla="*/ 1200531 h 1539659"/>
                <a:gd name="connsiteX180" fmla="*/ 934796 w 1970316"/>
                <a:gd name="connsiteY180" fmla="*/ 1199655 h 1539659"/>
                <a:gd name="connsiteX181" fmla="*/ 933044 w 1970316"/>
                <a:gd name="connsiteY181" fmla="*/ 1197902 h 1539659"/>
                <a:gd name="connsiteX182" fmla="*/ 819125 w 1970316"/>
                <a:gd name="connsiteY182" fmla="*/ 1192644 h 1539659"/>
                <a:gd name="connsiteX183" fmla="*/ 808609 w 1970316"/>
                <a:gd name="connsiteY183" fmla="*/ 1201407 h 1539659"/>
                <a:gd name="connsiteX184" fmla="*/ 814743 w 1970316"/>
                <a:gd name="connsiteY184" fmla="*/ 1198778 h 1539659"/>
                <a:gd name="connsiteX185" fmla="*/ 819125 w 1970316"/>
                <a:gd name="connsiteY185" fmla="*/ 1196149 h 1539659"/>
                <a:gd name="connsiteX186" fmla="*/ 820878 w 1970316"/>
                <a:gd name="connsiteY186" fmla="*/ 1194397 h 1539659"/>
                <a:gd name="connsiteX187" fmla="*/ 820878 w 1970316"/>
                <a:gd name="connsiteY187" fmla="*/ 1192644 h 1539659"/>
                <a:gd name="connsiteX188" fmla="*/ 819125 w 1970316"/>
                <a:gd name="connsiteY188" fmla="*/ 1192644 h 1539659"/>
                <a:gd name="connsiteX189" fmla="*/ 885724 w 1970316"/>
                <a:gd name="connsiteY189" fmla="*/ 1190892 h 1539659"/>
                <a:gd name="connsiteX190" fmla="*/ 880466 w 1970316"/>
                <a:gd name="connsiteY190" fmla="*/ 1204912 h 1539659"/>
                <a:gd name="connsiteX191" fmla="*/ 892734 w 1970316"/>
                <a:gd name="connsiteY191" fmla="*/ 1196149 h 1539659"/>
                <a:gd name="connsiteX192" fmla="*/ 885724 w 1970316"/>
                <a:gd name="connsiteY192" fmla="*/ 1190892 h 1539659"/>
                <a:gd name="connsiteX193" fmla="*/ 796341 w 1970316"/>
                <a:gd name="connsiteY193" fmla="*/ 1189139 h 1539659"/>
                <a:gd name="connsiteX194" fmla="*/ 796341 w 1970316"/>
                <a:gd name="connsiteY194" fmla="*/ 1194397 h 1539659"/>
                <a:gd name="connsiteX195" fmla="*/ 801599 w 1970316"/>
                <a:gd name="connsiteY195" fmla="*/ 1191768 h 1539659"/>
                <a:gd name="connsiteX196" fmla="*/ 806857 w 1970316"/>
                <a:gd name="connsiteY196" fmla="*/ 1189139 h 1539659"/>
                <a:gd name="connsiteX197" fmla="*/ 796341 w 1970316"/>
                <a:gd name="connsiteY197" fmla="*/ 1189139 h 1539659"/>
                <a:gd name="connsiteX198" fmla="*/ 862940 w 1970316"/>
                <a:gd name="connsiteY198" fmla="*/ 1185634 h 1539659"/>
                <a:gd name="connsiteX199" fmla="*/ 861187 w 1970316"/>
                <a:gd name="connsiteY199" fmla="*/ 1189139 h 1539659"/>
                <a:gd name="connsiteX200" fmla="*/ 862064 w 1970316"/>
                <a:gd name="connsiteY200" fmla="*/ 1190015 h 1539659"/>
                <a:gd name="connsiteX201" fmla="*/ 862940 w 1970316"/>
                <a:gd name="connsiteY201" fmla="*/ 1190892 h 1539659"/>
                <a:gd name="connsiteX202" fmla="*/ 868198 w 1970316"/>
                <a:gd name="connsiteY202" fmla="*/ 1189139 h 1539659"/>
                <a:gd name="connsiteX203" fmla="*/ 865569 w 1970316"/>
                <a:gd name="connsiteY203" fmla="*/ 1186510 h 1539659"/>
                <a:gd name="connsiteX204" fmla="*/ 862940 w 1970316"/>
                <a:gd name="connsiteY204" fmla="*/ 1185634 h 1539659"/>
                <a:gd name="connsiteX205" fmla="*/ 638561 w 1970316"/>
                <a:gd name="connsiteY205" fmla="*/ 1184074 h 1539659"/>
                <a:gd name="connsiteX206" fmla="*/ 637834 w 1970316"/>
                <a:gd name="connsiteY206" fmla="*/ 1184861 h 1539659"/>
                <a:gd name="connsiteX207" fmla="*/ 638607 w 1970316"/>
                <a:gd name="connsiteY207" fmla="*/ 1185634 h 1539659"/>
                <a:gd name="connsiteX208" fmla="*/ 638561 w 1970316"/>
                <a:gd name="connsiteY208" fmla="*/ 1184074 h 1539659"/>
                <a:gd name="connsiteX209" fmla="*/ 638249 w 1970316"/>
                <a:gd name="connsiteY209" fmla="*/ 1173460 h 1539659"/>
                <a:gd name="connsiteX210" fmla="*/ 626339 w 1970316"/>
                <a:gd name="connsiteY210" fmla="*/ 1183881 h 1539659"/>
                <a:gd name="connsiteX211" fmla="*/ 620205 w 1970316"/>
                <a:gd name="connsiteY211" fmla="*/ 1189139 h 1539659"/>
                <a:gd name="connsiteX212" fmla="*/ 617576 w 1970316"/>
                <a:gd name="connsiteY212" fmla="*/ 1199655 h 1539659"/>
                <a:gd name="connsiteX213" fmla="*/ 629844 w 1970316"/>
                <a:gd name="connsiteY213" fmla="*/ 1188263 h 1539659"/>
                <a:gd name="connsiteX214" fmla="*/ 634822 w 1970316"/>
                <a:gd name="connsiteY214" fmla="*/ 1182930 h 1539659"/>
                <a:gd name="connsiteX215" fmla="*/ 635102 w 1970316"/>
                <a:gd name="connsiteY215" fmla="*/ 1182129 h 1539659"/>
                <a:gd name="connsiteX216" fmla="*/ 635344 w 1970316"/>
                <a:gd name="connsiteY216" fmla="*/ 1182370 h 1539659"/>
                <a:gd name="connsiteX217" fmla="*/ 638414 w 1970316"/>
                <a:gd name="connsiteY217" fmla="*/ 1179081 h 1539659"/>
                <a:gd name="connsiteX218" fmla="*/ 638249 w 1970316"/>
                <a:gd name="connsiteY218" fmla="*/ 1173460 h 1539659"/>
                <a:gd name="connsiteX219" fmla="*/ 766547 w 1970316"/>
                <a:gd name="connsiteY219" fmla="*/ 1169861 h 1539659"/>
                <a:gd name="connsiteX220" fmla="*/ 761727 w 1970316"/>
                <a:gd name="connsiteY220" fmla="*/ 1178623 h 1539659"/>
                <a:gd name="connsiteX221" fmla="*/ 759021 w 1970316"/>
                <a:gd name="connsiteY221" fmla="*/ 1182232 h 1539659"/>
                <a:gd name="connsiteX222" fmla="*/ 763042 w 1970316"/>
                <a:gd name="connsiteY222" fmla="*/ 1182567 h 1539659"/>
                <a:gd name="connsiteX223" fmla="*/ 771805 w 1970316"/>
                <a:gd name="connsiteY223" fmla="*/ 1180376 h 1539659"/>
                <a:gd name="connsiteX224" fmla="*/ 775310 w 1970316"/>
                <a:gd name="connsiteY224" fmla="*/ 1175118 h 1539659"/>
                <a:gd name="connsiteX225" fmla="*/ 772681 w 1970316"/>
                <a:gd name="connsiteY225" fmla="*/ 1171613 h 1539659"/>
                <a:gd name="connsiteX226" fmla="*/ 766547 w 1970316"/>
                <a:gd name="connsiteY226" fmla="*/ 1169861 h 1539659"/>
                <a:gd name="connsiteX227" fmla="*/ 897992 w 1970316"/>
                <a:gd name="connsiteY227" fmla="*/ 1168108 h 1539659"/>
                <a:gd name="connsiteX228" fmla="*/ 900621 w 1970316"/>
                <a:gd name="connsiteY228" fmla="*/ 1172489 h 1539659"/>
                <a:gd name="connsiteX229" fmla="*/ 903249 w 1970316"/>
                <a:gd name="connsiteY229" fmla="*/ 1173366 h 1539659"/>
                <a:gd name="connsiteX230" fmla="*/ 901497 w 1970316"/>
                <a:gd name="connsiteY230" fmla="*/ 1168108 h 1539659"/>
                <a:gd name="connsiteX231" fmla="*/ 897992 w 1970316"/>
                <a:gd name="connsiteY231" fmla="*/ 1168108 h 1539659"/>
                <a:gd name="connsiteX232" fmla="*/ 637794 w 1970316"/>
                <a:gd name="connsiteY232" fmla="*/ 1167982 h 1539659"/>
                <a:gd name="connsiteX233" fmla="*/ 636855 w 1970316"/>
                <a:gd name="connsiteY233" fmla="*/ 1169861 h 1539659"/>
                <a:gd name="connsiteX234" fmla="*/ 638137 w 1970316"/>
                <a:gd name="connsiteY234" fmla="*/ 1170502 h 1539659"/>
                <a:gd name="connsiteX235" fmla="*/ 637794 w 1970316"/>
                <a:gd name="connsiteY235" fmla="*/ 1167982 h 1539659"/>
                <a:gd name="connsiteX236" fmla="*/ 910761 w 1970316"/>
                <a:gd name="connsiteY236" fmla="*/ 1158093 h 1539659"/>
                <a:gd name="connsiteX237" fmla="*/ 906755 w 1970316"/>
                <a:gd name="connsiteY237" fmla="*/ 1161097 h 1539659"/>
                <a:gd name="connsiteX238" fmla="*/ 911136 w 1970316"/>
                <a:gd name="connsiteY238" fmla="*/ 1159783 h 1539659"/>
                <a:gd name="connsiteX239" fmla="*/ 910761 w 1970316"/>
                <a:gd name="connsiteY239" fmla="*/ 1158093 h 1539659"/>
                <a:gd name="connsiteX240" fmla="*/ 649123 w 1970316"/>
                <a:gd name="connsiteY240" fmla="*/ 1148829 h 1539659"/>
                <a:gd name="connsiteX241" fmla="*/ 642307 w 1970316"/>
                <a:gd name="connsiteY241" fmla="*/ 1160189 h 1539659"/>
                <a:gd name="connsiteX242" fmla="*/ 647370 w 1970316"/>
                <a:gd name="connsiteY242" fmla="*/ 1159345 h 1539659"/>
                <a:gd name="connsiteX243" fmla="*/ 649123 w 1970316"/>
                <a:gd name="connsiteY243" fmla="*/ 1150582 h 1539659"/>
                <a:gd name="connsiteX244" fmla="*/ 649123 w 1970316"/>
                <a:gd name="connsiteY244" fmla="*/ 1148829 h 1539659"/>
                <a:gd name="connsiteX245" fmla="*/ 880466 w 1970316"/>
                <a:gd name="connsiteY245" fmla="*/ 1143571 h 1539659"/>
                <a:gd name="connsiteX246" fmla="*/ 875208 w 1970316"/>
                <a:gd name="connsiteY246" fmla="*/ 1147077 h 1539659"/>
                <a:gd name="connsiteX247" fmla="*/ 878713 w 1970316"/>
                <a:gd name="connsiteY247" fmla="*/ 1155840 h 1539659"/>
                <a:gd name="connsiteX248" fmla="*/ 882219 w 1970316"/>
                <a:gd name="connsiteY248" fmla="*/ 1150582 h 1539659"/>
                <a:gd name="connsiteX249" fmla="*/ 881342 w 1970316"/>
                <a:gd name="connsiteY249" fmla="*/ 1146200 h 1539659"/>
                <a:gd name="connsiteX250" fmla="*/ 880466 w 1970316"/>
                <a:gd name="connsiteY250" fmla="*/ 1143571 h 1539659"/>
                <a:gd name="connsiteX251" fmla="*/ 906755 w 1970316"/>
                <a:gd name="connsiteY251" fmla="*/ 1141819 h 1539659"/>
                <a:gd name="connsiteX252" fmla="*/ 902373 w 1970316"/>
                <a:gd name="connsiteY252" fmla="*/ 1144448 h 1539659"/>
                <a:gd name="connsiteX253" fmla="*/ 899744 w 1970316"/>
                <a:gd name="connsiteY253" fmla="*/ 1147077 h 1539659"/>
                <a:gd name="connsiteX254" fmla="*/ 906755 w 1970316"/>
                <a:gd name="connsiteY254" fmla="*/ 1141819 h 1539659"/>
                <a:gd name="connsiteX255" fmla="*/ 897992 w 1970316"/>
                <a:gd name="connsiteY255" fmla="*/ 1134808 h 1539659"/>
                <a:gd name="connsiteX256" fmla="*/ 890105 w 1970316"/>
                <a:gd name="connsiteY256" fmla="*/ 1137437 h 1539659"/>
                <a:gd name="connsiteX257" fmla="*/ 885724 w 1970316"/>
                <a:gd name="connsiteY257" fmla="*/ 1141819 h 1539659"/>
                <a:gd name="connsiteX258" fmla="*/ 887477 w 1970316"/>
                <a:gd name="connsiteY258" fmla="*/ 1145324 h 1539659"/>
                <a:gd name="connsiteX259" fmla="*/ 897992 w 1970316"/>
                <a:gd name="connsiteY259" fmla="*/ 1134808 h 1539659"/>
                <a:gd name="connsiteX260" fmla="*/ 852424 w 1970316"/>
                <a:gd name="connsiteY260" fmla="*/ 1134808 h 1539659"/>
                <a:gd name="connsiteX261" fmla="*/ 843661 w 1970316"/>
                <a:gd name="connsiteY261" fmla="*/ 1145324 h 1539659"/>
                <a:gd name="connsiteX262" fmla="*/ 835775 w 1970316"/>
                <a:gd name="connsiteY262" fmla="*/ 1154087 h 1539659"/>
                <a:gd name="connsiteX263" fmla="*/ 827888 w 1970316"/>
                <a:gd name="connsiteY263" fmla="*/ 1162850 h 1539659"/>
                <a:gd name="connsiteX264" fmla="*/ 819125 w 1970316"/>
                <a:gd name="connsiteY264" fmla="*/ 1168108 h 1539659"/>
                <a:gd name="connsiteX265" fmla="*/ 822630 w 1970316"/>
                <a:gd name="connsiteY265" fmla="*/ 1173366 h 1539659"/>
                <a:gd name="connsiteX266" fmla="*/ 831393 w 1970316"/>
                <a:gd name="connsiteY266" fmla="*/ 1166355 h 1539659"/>
                <a:gd name="connsiteX267" fmla="*/ 838403 w 1970316"/>
                <a:gd name="connsiteY267" fmla="*/ 1162850 h 1539659"/>
                <a:gd name="connsiteX268" fmla="*/ 841909 w 1970316"/>
                <a:gd name="connsiteY268" fmla="*/ 1157592 h 1539659"/>
                <a:gd name="connsiteX269" fmla="*/ 842785 w 1970316"/>
                <a:gd name="connsiteY269" fmla="*/ 1156716 h 1539659"/>
                <a:gd name="connsiteX270" fmla="*/ 845414 w 1970316"/>
                <a:gd name="connsiteY270" fmla="*/ 1155840 h 1539659"/>
                <a:gd name="connsiteX271" fmla="*/ 843661 w 1970316"/>
                <a:gd name="connsiteY271" fmla="*/ 1145324 h 1539659"/>
                <a:gd name="connsiteX272" fmla="*/ 847166 w 1970316"/>
                <a:gd name="connsiteY272" fmla="*/ 1147077 h 1539659"/>
                <a:gd name="connsiteX273" fmla="*/ 857682 w 1970316"/>
                <a:gd name="connsiteY273" fmla="*/ 1141819 h 1539659"/>
                <a:gd name="connsiteX274" fmla="*/ 857682 w 1970316"/>
                <a:gd name="connsiteY274" fmla="*/ 1134808 h 1539659"/>
                <a:gd name="connsiteX275" fmla="*/ 852424 w 1970316"/>
                <a:gd name="connsiteY275" fmla="*/ 1134808 h 1539659"/>
                <a:gd name="connsiteX276" fmla="*/ 841909 w 1970316"/>
                <a:gd name="connsiteY276" fmla="*/ 1129551 h 1539659"/>
                <a:gd name="connsiteX277" fmla="*/ 839280 w 1970316"/>
                <a:gd name="connsiteY277" fmla="*/ 1133932 h 1539659"/>
                <a:gd name="connsiteX278" fmla="*/ 834898 w 1970316"/>
                <a:gd name="connsiteY278" fmla="*/ 1134808 h 1539659"/>
                <a:gd name="connsiteX279" fmla="*/ 840156 w 1970316"/>
                <a:gd name="connsiteY279" fmla="*/ 1135685 h 1539659"/>
                <a:gd name="connsiteX280" fmla="*/ 847166 w 1970316"/>
                <a:gd name="connsiteY280" fmla="*/ 1129551 h 1539659"/>
                <a:gd name="connsiteX281" fmla="*/ 841909 w 1970316"/>
                <a:gd name="connsiteY281" fmla="*/ 1129551 h 1539659"/>
                <a:gd name="connsiteX282" fmla="*/ 866445 w 1970316"/>
                <a:gd name="connsiteY282" fmla="*/ 1122540 h 1539659"/>
                <a:gd name="connsiteX283" fmla="*/ 861187 w 1970316"/>
                <a:gd name="connsiteY283" fmla="*/ 1124293 h 1539659"/>
                <a:gd name="connsiteX284" fmla="*/ 861187 w 1970316"/>
                <a:gd name="connsiteY284" fmla="*/ 1129551 h 1539659"/>
                <a:gd name="connsiteX285" fmla="*/ 862940 w 1970316"/>
                <a:gd name="connsiteY285" fmla="*/ 1126045 h 1539659"/>
                <a:gd name="connsiteX286" fmla="*/ 866445 w 1970316"/>
                <a:gd name="connsiteY286" fmla="*/ 1122540 h 1539659"/>
                <a:gd name="connsiteX287" fmla="*/ 880466 w 1970316"/>
                <a:gd name="connsiteY287" fmla="*/ 1103262 h 1539659"/>
                <a:gd name="connsiteX288" fmla="*/ 880466 w 1970316"/>
                <a:gd name="connsiteY288" fmla="*/ 1108519 h 1539659"/>
                <a:gd name="connsiteX289" fmla="*/ 882219 w 1970316"/>
                <a:gd name="connsiteY289" fmla="*/ 1106767 h 1539659"/>
                <a:gd name="connsiteX290" fmla="*/ 882219 w 1970316"/>
                <a:gd name="connsiteY290" fmla="*/ 1105014 h 1539659"/>
                <a:gd name="connsiteX291" fmla="*/ 880466 w 1970316"/>
                <a:gd name="connsiteY291" fmla="*/ 1103262 h 1539659"/>
                <a:gd name="connsiteX292" fmla="*/ 897992 w 1970316"/>
                <a:gd name="connsiteY292" fmla="*/ 1098004 h 1539659"/>
                <a:gd name="connsiteX293" fmla="*/ 899744 w 1970316"/>
                <a:gd name="connsiteY293" fmla="*/ 1105014 h 1539659"/>
                <a:gd name="connsiteX294" fmla="*/ 901497 w 1970316"/>
                <a:gd name="connsiteY294" fmla="*/ 1105014 h 1539659"/>
                <a:gd name="connsiteX295" fmla="*/ 906755 w 1970316"/>
                <a:gd name="connsiteY295" fmla="*/ 1098004 h 1539659"/>
                <a:gd name="connsiteX296" fmla="*/ 897992 w 1970316"/>
                <a:gd name="connsiteY296" fmla="*/ 1098004 h 1539659"/>
                <a:gd name="connsiteX297" fmla="*/ 1057478 w 1970316"/>
                <a:gd name="connsiteY297" fmla="*/ 1076973 h 1539659"/>
                <a:gd name="connsiteX298" fmla="*/ 1056602 w 1970316"/>
                <a:gd name="connsiteY298" fmla="*/ 1078725 h 1539659"/>
                <a:gd name="connsiteX299" fmla="*/ 1053973 w 1970316"/>
                <a:gd name="connsiteY299" fmla="*/ 1078725 h 1539659"/>
                <a:gd name="connsiteX300" fmla="*/ 1053973 w 1970316"/>
                <a:gd name="connsiteY300" fmla="*/ 1082231 h 1539659"/>
                <a:gd name="connsiteX301" fmla="*/ 1059231 w 1970316"/>
                <a:gd name="connsiteY301" fmla="*/ 1080478 h 1539659"/>
                <a:gd name="connsiteX302" fmla="*/ 1059231 w 1970316"/>
                <a:gd name="connsiteY302" fmla="*/ 1078725 h 1539659"/>
                <a:gd name="connsiteX303" fmla="*/ 1057478 w 1970316"/>
                <a:gd name="connsiteY303" fmla="*/ 1076973 h 1539659"/>
                <a:gd name="connsiteX304" fmla="*/ 703454 w 1970316"/>
                <a:gd name="connsiteY304" fmla="*/ 1066457 h 1539659"/>
                <a:gd name="connsiteX305" fmla="*/ 706959 w 1970316"/>
                <a:gd name="connsiteY305" fmla="*/ 1066457 h 1539659"/>
                <a:gd name="connsiteX306" fmla="*/ 699948 w 1970316"/>
                <a:gd name="connsiteY306" fmla="*/ 1069962 h 1539659"/>
                <a:gd name="connsiteX307" fmla="*/ 703454 w 1970316"/>
                <a:gd name="connsiteY307" fmla="*/ 1066457 h 1539659"/>
                <a:gd name="connsiteX308" fmla="*/ 1085520 w 1970316"/>
                <a:gd name="connsiteY308" fmla="*/ 1061199 h 1539659"/>
                <a:gd name="connsiteX309" fmla="*/ 1076757 w 1970316"/>
                <a:gd name="connsiteY309" fmla="*/ 1069962 h 1539659"/>
                <a:gd name="connsiteX310" fmla="*/ 1067994 w 1970316"/>
                <a:gd name="connsiteY310" fmla="*/ 1078725 h 1539659"/>
                <a:gd name="connsiteX311" fmla="*/ 1046963 w 1970316"/>
                <a:gd name="connsiteY311" fmla="*/ 1098004 h 1539659"/>
                <a:gd name="connsiteX312" fmla="*/ 1044334 w 1970316"/>
                <a:gd name="connsiteY312" fmla="*/ 1101509 h 1539659"/>
                <a:gd name="connsiteX313" fmla="*/ 1036447 w 1970316"/>
                <a:gd name="connsiteY313" fmla="*/ 1098004 h 1539659"/>
                <a:gd name="connsiteX314" fmla="*/ 1046963 w 1970316"/>
                <a:gd name="connsiteY314" fmla="*/ 1089241 h 1539659"/>
                <a:gd name="connsiteX315" fmla="*/ 1046963 w 1970316"/>
                <a:gd name="connsiteY315" fmla="*/ 1083983 h 1539659"/>
                <a:gd name="connsiteX316" fmla="*/ 1027684 w 1970316"/>
                <a:gd name="connsiteY316" fmla="*/ 1098004 h 1539659"/>
                <a:gd name="connsiteX317" fmla="*/ 1022426 w 1970316"/>
                <a:gd name="connsiteY317" fmla="*/ 1104138 h 1539659"/>
                <a:gd name="connsiteX318" fmla="*/ 1018921 w 1970316"/>
                <a:gd name="connsiteY318" fmla="*/ 1108519 h 1539659"/>
                <a:gd name="connsiteX319" fmla="*/ 1012787 w 1970316"/>
                <a:gd name="connsiteY319" fmla="*/ 1117282 h 1539659"/>
                <a:gd name="connsiteX320" fmla="*/ 1008406 w 1970316"/>
                <a:gd name="connsiteY320" fmla="*/ 1126045 h 1539659"/>
                <a:gd name="connsiteX321" fmla="*/ 1006653 w 1970316"/>
                <a:gd name="connsiteY321" fmla="*/ 1126922 h 1539659"/>
                <a:gd name="connsiteX322" fmla="*/ 1004901 w 1970316"/>
                <a:gd name="connsiteY322" fmla="*/ 1126045 h 1539659"/>
                <a:gd name="connsiteX323" fmla="*/ 1003148 w 1970316"/>
                <a:gd name="connsiteY323" fmla="*/ 1124293 h 1539659"/>
                <a:gd name="connsiteX324" fmla="*/ 1004901 w 1970316"/>
                <a:gd name="connsiteY324" fmla="*/ 1122540 h 1539659"/>
                <a:gd name="connsiteX325" fmla="*/ 1008406 w 1970316"/>
                <a:gd name="connsiteY325" fmla="*/ 1119035 h 1539659"/>
                <a:gd name="connsiteX326" fmla="*/ 999643 w 1970316"/>
                <a:gd name="connsiteY326" fmla="*/ 1119035 h 1539659"/>
                <a:gd name="connsiteX327" fmla="*/ 998766 w 1970316"/>
                <a:gd name="connsiteY327" fmla="*/ 1122540 h 1539659"/>
                <a:gd name="connsiteX328" fmla="*/ 997890 w 1970316"/>
                <a:gd name="connsiteY328" fmla="*/ 1126045 h 1539659"/>
                <a:gd name="connsiteX329" fmla="*/ 985622 w 1970316"/>
                <a:gd name="connsiteY329" fmla="*/ 1134808 h 1539659"/>
                <a:gd name="connsiteX330" fmla="*/ 969848 w 1970316"/>
                <a:gd name="connsiteY330" fmla="*/ 1147077 h 1539659"/>
                <a:gd name="connsiteX331" fmla="*/ 968096 w 1970316"/>
                <a:gd name="connsiteY331" fmla="*/ 1150582 h 1539659"/>
                <a:gd name="connsiteX332" fmla="*/ 961085 w 1970316"/>
                <a:gd name="connsiteY332" fmla="*/ 1154087 h 1539659"/>
                <a:gd name="connsiteX333" fmla="*/ 955828 w 1970316"/>
                <a:gd name="connsiteY333" fmla="*/ 1159345 h 1539659"/>
                <a:gd name="connsiteX334" fmla="*/ 942683 w 1970316"/>
                <a:gd name="connsiteY334" fmla="*/ 1167232 h 1539659"/>
                <a:gd name="connsiteX335" fmla="*/ 933044 w 1970316"/>
                <a:gd name="connsiteY335" fmla="*/ 1180376 h 1539659"/>
                <a:gd name="connsiteX336" fmla="*/ 933044 w 1970316"/>
                <a:gd name="connsiteY336" fmla="*/ 1182129 h 1539659"/>
                <a:gd name="connsiteX337" fmla="*/ 933044 w 1970316"/>
                <a:gd name="connsiteY337" fmla="*/ 1185634 h 1539659"/>
                <a:gd name="connsiteX338" fmla="*/ 947065 w 1970316"/>
                <a:gd name="connsiteY338" fmla="*/ 1173366 h 1539659"/>
                <a:gd name="connsiteX339" fmla="*/ 950570 w 1970316"/>
                <a:gd name="connsiteY339" fmla="*/ 1176871 h 1539659"/>
                <a:gd name="connsiteX340" fmla="*/ 954952 w 1970316"/>
                <a:gd name="connsiteY340" fmla="*/ 1174242 h 1539659"/>
                <a:gd name="connsiteX341" fmla="*/ 957580 w 1970316"/>
                <a:gd name="connsiteY341" fmla="*/ 1169861 h 1539659"/>
                <a:gd name="connsiteX342" fmla="*/ 962838 w 1970316"/>
                <a:gd name="connsiteY342" fmla="*/ 1173366 h 1539659"/>
                <a:gd name="connsiteX343" fmla="*/ 957580 w 1970316"/>
                <a:gd name="connsiteY343" fmla="*/ 1180376 h 1539659"/>
                <a:gd name="connsiteX344" fmla="*/ 961085 w 1970316"/>
                <a:gd name="connsiteY344" fmla="*/ 1183005 h 1539659"/>
                <a:gd name="connsiteX345" fmla="*/ 964590 w 1970316"/>
                <a:gd name="connsiteY345" fmla="*/ 1183881 h 1539659"/>
                <a:gd name="connsiteX346" fmla="*/ 954075 w 1970316"/>
                <a:gd name="connsiteY346" fmla="*/ 1197902 h 1539659"/>
                <a:gd name="connsiteX347" fmla="*/ 955828 w 1970316"/>
                <a:gd name="connsiteY347" fmla="*/ 1203160 h 1539659"/>
                <a:gd name="connsiteX348" fmla="*/ 957580 w 1970316"/>
                <a:gd name="connsiteY348" fmla="*/ 1204912 h 1539659"/>
                <a:gd name="connsiteX349" fmla="*/ 954952 w 1970316"/>
                <a:gd name="connsiteY349" fmla="*/ 1211047 h 1539659"/>
                <a:gd name="connsiteX350" fmla="*/ 950570 w 1970316"/>
                <a:gd name="connsiteY350" fmla="*/ 1217181 h 1539659"/>
                <a:gd name="connsiteX351" fmla="*/ 945312 w 1970316"/>
                <a:gd name="connsiteY351" fmla="*/ 1217181 h 1539659"/>
                <a:gd name="connsiteX352" fmla="*/ 950570 w 1970316"/>
                <a:gd name="connsiteY352" fmla="*/ 1224191 h 1539659"/>
                <a:gd name="connsiteX353" fmla="*/ 947065 w 1970316"/>
                <a:gd name="connsiteY353" fmla="*/ 1229449 h 1539659"/>
                <a:gd name="connsiteX354" fmla="*/ 945312 w 1970316"/>
                <a:gd name="connsiteY354" fmla="*/ 1225944 h 1539659"/>
                <a:gd name="connsiteX355" fmla="*/ 941807 w 1970316"/>
                <a:gd name="connsiteY355" fmla="*/ 1222438 h 1539659"/>
                <a:gd name="connsiteX356" fmla="*/ 931291 w 1970316"/>
                <a:gd name="connsiteY356" fmla="*/ 1222438 h 1539659"/>
                <a:gd name="connsiteX357" fmla="*/ 934796 w 1970316"/>
                <a:gd name="connsiteY357" fmla="*/ 1231202 h 1539659"/>
                <a:gd name="connsiteX358" fmla="*/ 938302 w 1970316"/>
                <a:gd name="connsiteY358" fmla="*/ 1232954 h 1539659"/>
                <a:gd name="connsiteX359" fmla="*/ 957580 w 1970316"/>
                <a:gd name="connsiteY359" fmla="*/ 1243470 h 1539659"/>
                <a:gd name="connsiteX360" fmla="*/ 978612 w 1970316"/>
                <a:gd name="connsiteY360" fmla="*/ 1260996 h 1539659"/>
                <a:gd name="connsiteX361" fmla="*/ 1008406 w 1970316"/>
                <a:gd name="connsiteY361" fmla="*/ 1278522 h 1539659"/>
                <a:gd name="connsiteX362" fmla="*/ 1011911 w 1970316"/>
                <a:gd name="connsiteY362" fmla="*/ 1278522 h 1539659"/>
                <a:gd name="connsiteX363" fmla="*/ 1008406 w 1970316"/>
                <a:gd name="connsiteY363" fmla="*/ 1275016 h 1539659"/>
                <a:gd name="connsiteX364" fmla="*/ 1006653 w 1970316"/>
                <a:gd name="connsiteY364" fmla="*/ 1269759 h 1539659"/>
                <a:gd name="connsiteX365" fmla="*/ 996137 w 1970316"/>
                <a:gd name="connsiteY365" fmla="*/ 1262748 h 1539659"/>
                <a:gd name="connsiteX366" fmla="*/ 987375 w 1970316"/>
                <a:gd name="connsiteY366" fmla="*/ 1255738 h 1539659"/>
                <a:gd name="connsiteX367" fmla="*/ 978612 w 1970316"/>
                <a:gd name="connsiteY367" fmla="*/ 1249604 h 1539659"/>
                <a:gd name="connsiteX368" fmla="*/ 971601 w 1970316"/>
                <a:gd name="connsiteY368" fmla="*/ 1239965 h 1539659"/>
                <a:gd name="connsiteX369" fmla="*/ 970725 w 1970316"/>
                <a:gd name="connsiteY369" fmla="*/ 1238212 h 1539659"/>
                <a:gd name="connsiteX370" fmla="*/ 969848 w 1970316"/>
                <a:gd name="connsiteY370" fmla="*/ 1236459 h 1539659"/>
                <a:gd name="connsiteX371" fmla="*/ 964590 w 1970316"/>
                <a:gd name="connsiteY371" fmla="*/ 1231202 h 1539659"/>
                <a:gd name="connsiteX372" fmla="*/ 969848 w 1970316"/>
                <a:gd name="connsiteY372" fmla="*/ 1234707 h 1539659"/>
                <a:gd name="connsiteX373" fmla="*/ 971601 w 1970316"/>
                <a:gd name="connsiteY373" fmla="*/ 1236459 h 1539659"/>
                <a:gd name="connsiteX374" fmla="*/ 973354 w 1970316"/>
                <a:gd name="connsiteY374" fmla="*/ 1236459 h 1539659"/>
                <a:gd name="connsiteX375" fmla="*/ 971601 w 1970316"/>
                <a:gd name="connsiteY375" fmla="*/ 1234707 h 1539659"/>
                <a:gd name="connsiteX376" fmla="*/ 969848 w 1970316"/>
                <a:gd name="connsiteY376" fmla="*/ 1234707 h 1539659"/>
                <a:gd name="connsiteX377" fmla="*/ 969848 w 1970316"/>
                <a:gd name="connsiteY377" fmla="*/ 1229449 h 1539659"/>
                <a:gd name="connsiteX378" fmla="*/ 968096 w 1970316"/>
                <a:gd name="connsiteY378" fmla="*/ 1227696 h 1539659"/>
                <a:gd name="connsiteX379" fmla="*/ 964590 w 1970316"/>
                <a:gd name="connsiteY379" fmla="*/ 1225944 h 1539659"/>
                <a:gd name="connsiteX380" fmla="*/ 969848 w 1970316"/>
                <a:gd name="connsiteY380" fmla="*/ 1227696 h 1539659"/>
                <a:gd name="connsiteX381" fmla="*/ 975106 w 1970316"/>
                <a:gd name="connsiteY381" fmla="*/ 1232954 h 1539659"/>
                <a:gd name="connsiteX382" fmla="*/ 982117 w 1970316"/>
                <a:gd name="connsiteY382" fmla="*/ 1232954 h 1539659"/>
                <a:gd name="connsiteX383" fmla="*/ 986498 w 1970316"/>
                <a:gd name="connsiteY383" fmla="*/ 1232078 h 1539659"/>
                <a:gd name="connsiteX384" fmla="*/ 992632 w 1970316"/>
                <a:gd name="connsiteY384" fmla="*/ 1236459 h 1539659"/>
                <a:gd name="connsiteX385" fmla="*/ 989127 w 1970316"/>
                <a:gd name="connsiteY385" fmla="*/ 1236459 h 1539659"/>
                <a:gd name="connsiteX386" fmla="*/ 983870 w 1970316"/>
                <a:gd name="connsiteY386" fmla="*/ 1236459 h 1539659"/>
                <a:gd name="connsiteX387" fmla="*/ 983870 w 1970316"/>
                <a:gd name="connsiteY387" fmla="*/ 1238212 h 1539659"/>
                <a:gd name="connsiteX388" fmla="*/ 985622 w 1970316"/>
                <a:gd name="connsiteY388" fmla="*/ 1239965 h 1539659"/>
                <a:gd name="connsiteX389" fmla="*/ 996137 w 1970316"/>
                <a:gd name="connsiteY389" fmla="*/ 1241717 h 1539659"/>
                <a:gd name="connsiteX390" fmla="*/ 996137 w 1970316"/>
                <a:gd name="connsiteY390" fmla="*/ 1245222 h 1539659"/>
                <a:gd name="connsiteX391" fmla="*/ 999643 w 1970316"/>
                <a:gd name="connsiteY391" fmla="*/ 1253985 h 1539659"/>
                <a:gd name="connsiteX392" fmla="*/ 1010158 w 1970316"/>
                <a:gd name="connsiteY392" fmla="*/ 1259243 h 1539659"/>
                <a:gd name="connsiteX393" fmla="*/ 1013664 w 1970316"/>
                <a:gd name="connsiteY393" fmla="*/ 1259243 h 1539659"/>
                <a:gd name="connsiteX394" fmla="*/ 996137 w 1970316"/>
                <a:gd name="connsiteY394" fmla="*/ 1245222 h 1539659"/>
                <a:gd name="connsiteX395" fmla="*/ 1011911 w 1970316"/>
                <a:gd name="connsiteY395" fmla="*/ 1252233 h 1539659"/>
                <a:gd name="connsiteX396" fmla="*/ 1018921 w 1970316"/>
                <a:gd name="connsiteY396" fmla="*/ 1255738 h 1539659"/>
                <a:gd name="connsiteX397" fmla="*/ 1018921 w 1970316"/>
                <a:gd name="connsiteY397" fmla="*/ 1252233 h 1539659"/>
                <a:gd name="connsiteX398" fmla="*/ 1031189 w 1970316"/>
                <a:gd name="connsiteY398" fmla="*/ 1257490 h 1539659"/>
                <a:gd name="connsiteX399" fmla="*/ 1082015 w 1970316"/>
                <a:gd name="connsiteY399" fmla="*/ 1269759 h 1539659"/>
                <a:gd name="connsiteX400" fmla="*/ 1085520 w 1970316"/>
                <a:gd name="connsiteY400" fmla="*/ 1268006 h 1539659"/>
                <a:gd name="connsiteX401" fmla="*/ 1080262 w 1970316"/>
                <a:gd name="connsiteY401" fmla="*/ 1264501 h 1539659"/>
                <a:gd name="connsiteX402" fmla="*/ 1078510 w 1970316"/>
                <a:gd name="connsiteY402" fmla="*/ 1260996 h 1539659"/>
                <a:gd name="connsiteX403" fmla="*/ 1085520 w 1970316"/>
                <a:gd name="connsiteY403" fmla="*/ 1259243 h 1539659"/>
                <a:gd name="connsiteX404" fmla="*/ 1089025 w 1970316"/>
                <a:gd name="connsiteY404" fmla="*/ 1245222 h 1539659"/>
                <a:gd name="connsiteX405" fmla="*/ 1088149 w 1970316"/>
                <a:gd name="connsiteY405" fmla="*/ 1223315 h 1539659"/>
                <a:gd name="connsiteX406" fmla="*/ 1089025 w 1970316"/>
                <a:gd name="connsiteY406" fmla="*/ 1206665 h 1539659"/>
                <a:gd name="connsiteX407" fmla="*/ 1092530 w 1970316"/>
                <a:gd name="connsiteY407" fmla="*/ 1189139 h 1539659"/>
                <a:gd name="connsiteX408" fmla="*/ 1092530 w 1970316"/>
                <a:gd name="connsiteY408" fmla="*/ 1185634 h 1539659"/>
                <a:gd name="connsiteX409" fmla="*/ 1094283 w 1970316"/>
                <a:gd name="connsiteY409" fmla="*/ 1161097 h 1539659"/>
                <a:gd name="connsiteX410" fmla="*/ 1096036 w 1970316"/>
                <a:gd name="connsiteY410" fmla="*/ 1159345 h 1539659"/>
                <a:gd name="connsiteX411" fmla="*/ 1098665 w 1970316"/>
                <a:gd name="connsiteY411" fmla="*/ 1173366 h 1539659"/>
                <a:gd name="connsiteX412" fmla="*/ 1099071 w 1970316"/>
                <a:gd name="connsiteY412" fmla="*/ 1182308 h 1539659"/>
                <a:gd name="connsiteX413" fmla="*/ 1099103 w 1970316"/>
                <a:gd name="connsiteY413" fmla="*/ 1179938 h 1539659"/>
                <a:gd name="connsiteX414" fmla="*/ 1099514 w 1970316"/>
                <a:gd name="connsiteY414" fmla="*/ 1096552 h 1539659"/>
                <a:gd name="connsiteX415" fmla="*/ 1099522 w 1970316"/>
                <a:gd name="connsiteY415" fmla="*/ 1085892 h 1539659"/>
                <a:gd name="connsiteX416" fmla="*/ 1098665 w 1970316"/>
                <a:gd name="connsiteY416" fmla="*/ 1092746 h 1539659"/>
                <a:gd name="connsiteX417" fmla="*/ 1097788 w 1970316"/>
                <a:gd name="connsiteY417" fmla="*/ 1098004 h 1539659"/>
                <a:gd name="connsiteX418" fmla="*/ 1096036 w 1970316"/>
                <a:gd name="connsiteY418" fmla="*/ 1105014 h 1539659"/>
                <a:gd name="connsiteX419" fmla="*/ 1091654 w 1970316"/>
                <a:gd name="connsiteY419" fmla="*/ 1081354 h 1539659"/>
                <a:gd name="connsiteX420" fmla="*/ 1090778 w 1970316"/>
                <a:gd name="connsiteY420" fmla="*/ 1061199 h 1539659"/>
                <a:gd name="connsiteX421" fmla="*/ 1085520 w 1970316"/>
                <a:gd name="connsiteY421" fmla="*/ 1061199 h 1539659"/>
                <a:gd name="connsiteX422" fmla="*/ 707914 w 1970316"/>
                <a:gd name="connsiteY422" fmla="*/ 1000018 h 1539659"/>
                <a:gd name="connsiteX423" fmla="*/ 699948 w 1970316"/>
                <a:gd name="connsiteY423" fmla="*/ 1001611 h 1539659"/>
                <a:gd name="connsiteX424" fmla="*/ 699072 w 1970316"/>
                <a:gd name="connsiteY424" fmla="*/ 1009498 h 1539659"/>
                <a:gd name="connsiteX425" fmla="*/ 694690 w 1970316"/>
                <a:gd name="connsiteY425" fmla="*/ 1013879 h 1539659"/>
                <a:gd name="connsiteX426" fmla="*/ 707835 w 1970316"/>
                <a:gd name="connsiteY426" fmla="*/ 1004240 h 1539659"/>
                <a:gd name="connsiteX427" fmla="*/ 709335 w 1970316"/>
                <a:gd name="connsiteY427" fmla="*/ 1002859 h 1539659"/>
                <a:gd name="connsiteX428" fmla="*/ 707914 w 1970316"/>
                <a:gd name="connsiteY428" fmla="*/ 1000018 h 1539659"/>
                <a:gd name="connsiteX429" fmla="*/ 950570 w 1970316"/>
                <a:gd name="connsiteY429" fmla="*/ 982332 h 1539659"/>
                <a:gd name="connsiteX430" fmla="*/ 926910 w 1970316"/>
                <a:gd name="connsiteY430" fmla="*/ 991972 h 1539659"/>
                <a:gd name="connsiteX431" fmla="*/ 901497 w 1970316"/>
                <a:gd name="connsiteY431" fmla="*/ 1005116 h 1539659"/>
                <a:gd name="connsiteX432" fmla="*/ 885724 w 1970316"/>
                <a:gd name="connsiteY432" fmla="*/ 1017384 h 1539659"/>
                <a:gd name="connsiteX433" fmla="*/ 880466 w 1970316"/>
                <a:gd name="connsiteY433" fmla="*/ 1024395 h 1539659"/>
                <a:gd name="connsiteX434" fmla="*/ 871703 w 1970316"/>
                <a:gd name="connsiteY434" fmla="*/ 1043673 h 1539659"/>
                <a:gd name="connsiteX435" fmla="*/ 866445 w 1970316"/>
                <a:gd name="connsiteY435" fmla="*/ 1045426 h 1539659"/>
                <a:gd name="connsiteX436" fmla="*/ 822630 w 1970316"/>
                <a:gd name="connsiteY436" fmla="*/ 1066457 h 1539659"/>
                <a:gd name="connsiteX437" fmla="*/ 818249 w 1970316"/>
                <a:gd name="connsiteY437" fmla="*/ 1067333 h 1539659"/>
                <a:gd name="connsiteX438" fmla="*/ 812114 w 1970316"/>
                <a:gd name="connsiteY438" fmla="*/ 1066457 h 1539659"/>
                <a:gd name="connsiteX439" fmla="*/ 798094 w 1970316"/>
                <a:gd name="connsiteY439" fmla="*/ 1062952 h 1539659"/>
                <a:gd name="connsiteX440" fmla="*/ 791083 w 1970316"/>
                <a:gd name="connsiteY440" fmla="*/ 1064704 h 1539659"/>
                <a:gd name="connsiteX441" fmla="*/ 770052 w 1970316"/>
                <a:gd name="connsiteY441" fmla="*/ 1057694 h 1539659"/>
                <a:gd name="connsiteX442" fmla="*/ 763042 w 1970316"/>
                <a:gd name="connsiteY442" fmla="*/ 1056818 h 1539659"/>
                <a:gd name="connsiteX443" fmla="*/ 756031 w 1970316"/>
                <a:gd name="connsiteY443" fmla="*/ 1057694 h 1539659"/>
                <a:gd name="connsiteX444" fmla="*/ 755155 w 1970316"/>
                <a:gd name="connsiteY444" fmla="*/ 1056818 h 1539659"/>
                <a:gd name="connsiteX445" fmla="*/ 754279 w 1970316"/>
                <a:gd name="connsiteY445" fmla="*/ 1055941 h 1539659"/>
                <a:gd name="connsiteX446" fmla="*/ 742010 w 1970316"/>
                <a:gd name="connsiteY446" fmla="*/ 1048055 h 1539659"/>
                <a:gd name="connsiteX447" fmla="*/ 729743 w 1970316"/>
                <a:gd name="connsiteY447" fmla="*/ 1036663 h 1539659"/>
                <a:gd name="connsiteX448" fmla="*/ 717474 w 1970316"/>
                <a:gd name="connsiteY448" fmla="*/ 1020890 h 1539659"/>
                <a:gd name="connsiteX449" fmla="*/ 713969 w 1970316"/>
                <a:gd name="connsiteY449" fmla="*/ 1019137 h 1539659"/>
                <a:gd name="connsiteX450" fmla="*/ 712085 w 1970316"/>
                <a:gd name="connsiteY450" fmla="*/ 1011601 h 1539659"/>
                <a:gd name="connsiteX451" fmla="*/ 708711 w 1970316"/>
                <a:gd name="connsiteY451" fmla="*/ 1017384 h 1539659"/>
                <a:gd name="connsiteX452" fmla="*/ 694690 w 1970316"/>
                <a:gd name="connsiteY452" fmla="*/ 1031405 h 1539659"/>
                <a:gd name="connsiteX453" fmla="*/ 693814 w 1970316"/>
                <a:gd name="connsiteY453" fmla="*/ 1031405 h 1539659"/>
                <a:gd name="connsiteX454" fmla="*/ 692938 w 1970316"/>
                <a:gd name="connsiteY454" fmla="*/ 1031405 h 1539659"/>
                <a:gd name="connsiteX455" fmla="*/ 679793 w 1970316"/>
                <a:gd name="connsiteY455" fmla="*/ 1049807 h 1539659"/>
                <a:gd name="connsiteX456" fmla="*/ 664896 w 1970316"/>
                <a:gd name="connsiteY456" fmla="*/ 1069962 h 1539659"/>
                <a:gd name="connsiteX457" fmla="*/ 659638 w 1970316"/>
                <a:gd name="connsiteY457" fmla="*/ 1075220 h 1539659"/>
                <a:gd name="connsiteX458" fmla="*/ 640360 w 1970316"/>
                <a:gd name="connsiteY458" fmla="*/ 1101509 h 1539659"/>
                <a:gd name="connsiteX459" fmla="*/ 645618 w 1970316"/>
                <a:gd name="connsiteY459" fmla="*/ 1105014 h 1539659"/>
                <a:gd name="connsiteX460" fmla="*/ 645618 w 1970316"/>
                <a:gd name="connsiteY460" fmla="*/ 1106767 h 1539659"/>
                <a:gd name="connsiteX461" fmla="*/ 649123 w 1970316"/>
                <a:gd name="connsiteY461" fmla="*/ 1103262 h 1539659"/>
                <a:gd name="connsiteX462" fmla="*/ 670154 w 1970316"/>
                <a:gd name="connsiteY462" fmla="*/ 1076973 h 1539659"/>
                <a:gd name="connsiteX463" fmla="*/ 675412 w 1970316"/>
                <a:gd name="connsiteY463" fmla="*/ 1076973 h 1539659"/>
                <a:gd name="connsiteX464" fmla="*/ 664896 w 1970316"/>
                <a:gd name="connsiteY464" fmla="*/ 1089241 h 1539659"/>
                <a:gd name="connsiteX465" fmla="*/ 663144 w 1970316"/>
                <a:gd name="connsiteY465" fmla="*/ 1096251 h 1539659"/>
                <a:gd name="connsiteX466" fmla="*/ 657886 w 1970316"/>
                <a:gd name="connsiteY466" fmla="*/ 1103262 h 1539659"/>
                <a:gd name="connsiteX467" fmla="*/ 658762 w 1970316"/>
                <a:gd name="connsiteY467" fmla="*/ 1106767 h 1539659"/>
                <a:gd name="connsiteX468" fmla="*/ 657886 w 1970316"/>
                <a:gd name="connsiteY468" fmla="*/ 1108519 h 1539659"/>
                <a:gd name="connsiteX469" fmla="*/ 653504 w 1970316"/>
                <a:gd name="connsiteY469" fmla="*/ 1111148 h 1539659"/>
                <a:gd name="connsiteX470" fmla="*/ 649123 w 1970316"/>
                <a:gd name="connsiteY470" fmla="*/ 1113777 h 1539659"/>
                <a:gd name="connsiteX471" fmla="*/ 650875 w 1970316"/>
                <a:gd name="connsiteY471" fmla="*/ 1119035 h 1539659"/>
                <a:gd name="connsiteX472" fmla="*/ 645618 w 1970316"/>
                <a:gd name="connsiteY472" fmla="*/ 1129551 h 1539659"/>
                <a:gd name="connsiteX473" fmla="*/ 643865 w 1970316"/>
                <a:gd name="connsiteY473" fmla="*/ 1122540 h 1539659"/>
                <a:gd name="connsiteX474" fmla="*/ 637731 w 1970316"/>
                <a:gd name="connsiteY474" fmla="*/ 1131303 h 1539659"/>
                <a:gd name="connsiteX475" fmla="*/ 633349 w 1970316"/>
                <a:gd name="connsiteY475" fmla="*/ 1141819 h 1539659"/>
                <a:gd name="connsiteX476" fmla="*/ 631597 w 1970316"/>
                <a:gd name="connsiteY476" fmla="*/ 1145324 h 1539659"/>
                <a:gd name="connsiteX477" fmla="*/ 628091 w 1970316"/>
                <a:gd name="connsiteY477" fmla="*/ 1147077 h 1539659"/>
                <a:gd name="connsiteX478" fmla="*/ 624586 w 1970316"/>
                <a:gd name="connsiteY478" fmla="*/ 1150582 h 1539659"/>
                <a:gd name="connsiteX479" fmla="*/ 621957 w 1970316"/>
                <a:gd name="connsiteY479" fmla="*/ 1151458 h 1539659"/>
                <a:gd name="connsiteX480" fmla="*/ 617576 w 1970316"/>
                <a:gd name="connsiteY480" fmla="*/ 1152334 h 1539659"/>
                <a:gd name="connsiteX481" fmla="*/ 615823 w 1970316"/>
                <a:gd name="connsiteY481" fmla="*/ 1157592 h 1539659"/>
                <a:gd name="connsiteX482" fmla="*/ 629844 w 1970316"/>
                <a:gd name="connsiteY482" fmla="*/ 1152334 h 1539659"/>
                <a:gd name="connsiteX483" fmla="*/ 638607 w 1970316"/>
                <a:gd name="connsiteY483" fmla="*/ 1147077 h 1539659"/>
                <a:gd name="connsiteX484" fmla="*/ 640360 w 1970316"/>
                <a:gd name="connsiteY484" fmla="*/ 1143571 h 1539659"/>
                <a:gd name="connsiteX485" fmla="*/ 649999 w 1970316"/>
                <a:gd name="connsiteY485" fmla="*/ 1139190 h 1539659"/>
                <a:gd name="connsiteX486" fmla="*/ 657886 w 1970316"/>
                <a:gd name="connsiteY486" fmla="*/ 1131303 h 1539659"/>
                <a:gd name="connsiteX487" fmla="*/ 664896 w 1970316"/>
                <a:gd name="connsiteY487" fmla="*/ 1119035 h 1539659"/>
                <a:gd name="connsiteX488" fmla="*/ 670154 w 1970316"/>
                <a:gd name="connsiteY488" fmla="*/ 1119035 h 1539659"/>
                <a:gd name="connsiteX489" fmla="*/ 664896 w 1970316"/>
                <a:gd name="connsiteY489" fmla="*/ 1129551 h 1539659"/>
                <a:gd name="connsiteX490" fmla="*/ 655257 w 1970316"/>
                <a:gd name="connsiteY490" fmla="*/ 1140066 h 1539659"/>
                <a:gd name="connsiteX491" fmla="*/ 653459 w 1970316"/>
                <a:gd name="connsiteY491" fmla="*/ 1142816 h 1539659"/>
                <a:gd name="connsiteX492" fmla="*/ 661391 w 1970316"/>
                <a:gd name="connsiteY492" fmla="*/ 1152334 h 1539659"/>
                <a:gd name="connsiteX493" fmla="*/ 663144 w 1970316"/>
                <a:gd name="connsiteY493" fmla="*/ 1154087 h 1539659"/>
                <a:gd name="connsiteX494" fmla="*/ 663144 w 1970316"/>
                <a:gd name="connsiteY494" fmla="*/ 1157592 h 1539659"/>
                <a:gd name="connsiteX495" fmla="*/ 664896 w 1970316"/>
                <a:gd name="connsiteY495" fmla="*/ 1157592 h 1539659"/>
                <a:gd name="connsiteX496" fmla="*/ 664896 w 1970316"/>
                <a:gd name="connsiteY496" fmla="*/ 1155840 h 1539659"/>
                <a:gd name="connsiteX497" fmla="*/ 664020 w 1970316"/>
                <a:gd name="connsiteY497" fmla="*/ 1154963 h 1539659"/>
                <a:gd name="connsiteX498" fmla="*/ 663144 w 1970316"/>
                <a:gd name="connsiteY498" fmla="*/ 1154087 h 1539659"/>
                <a:gd name="connsiteX499" fmla="*/ 662267 w 1970316"/>
                <a:gd name="connsiteY499" fmla="*/ 1147953 h 1539659"/>
                <a:gd name="connsiteX500" fmla="*/ 663144 w 1970316"/>
                <a:gd name="connsiteY500" fmla="*/ 1140066 h 1539659"/>
                <a:gd name="connsiteX501" fmla="*/ 665773 w 1970316"/>
                <a:gd name="connsiteY501" fmla="*/ 1141819 h 1539659"/>
                <a:gd name="connsiteX502" fmla="*/ 668402 w 1970316"/>
                <a:gd name="connsiteY502" fmla="*/ 1143571 h 1539659"/>
                <a:gd name="connsiteX503" fmla="*/ 671907 w 1970316"/>
                <a:gd name="connsiteY503" fmla="*/ 1147077 h 1539659"/>
                <a:gd name="connsiteX504" fmla="*/ 673659 w 1970316"/>
                <a:gd name="connsiteY504" fmla="*/ 1133056 h 1539659"/>
                <a:gd name="connsiteX505" fmla="*/ 677164 w 1970316"/>
                <a:gd name="connsiteY505" fmla="*/ 1123417 h 1539659"/>
                <a:gd name="connsiteX506" fmla="*/ 680669 w 1970316"/>
                <a:gd name="connsiteY506" fmla="*/ 1113777 h 1539659"/>
                <a:gd name="connsiteX507" fmla="*/ 684174 w 1970316"/>
                <a:gd name="connsiteY507" fmla="*/ 1117282 h 1539659"/>
                <a:gd name="connsiteX508" fmla="*/ 685927 w 1970316"/>
                <a:gd name="connsiteY508" fmla="*/ 1127798 h 1539659"/>
                <a:gd name="connsiteX509" fmla="*/ 698196 w 1970316"/>
                <a:gd name="connsiteY509" fmla="*/ 1164603 h 1539659"/>
                <a:gd name="connsiteX510" fmla="*/ 703454 w 1970316"/>
                <a:gd name="connsiteY510" fmla="*/ 1169861 h 1539659"/>
                <a:gd name="connsiteX511" fmla="*/ 712216 w 1970316"/>
                <a:gd name="connsiteY511" fmla="*/ 1176871 h 1539659"/>
                <a:gd name="connsiteX512" fmla="*/ 724485 w 1970316"/>
                <a:gd name="connsiteY512" fmla="*/ 1182129 h 1539659"/>
                <a:gd name="connsiteX513" fmla="*/ 729743 w 1970316"/>
                <a:gd name="connsiteY513" fmla="*/ 1185634 h 1539659"/>
                <a:gd name="connsiteX514" fmla="*/ 735000 w 1970316"/>
                <a:gd name="connsiteY514" fmla="*/ 1187386 h 1539659"/>
                <a:gd name="connsiteX515" fmla="*/ 743763 w 1970316"/>
                <a:gd name="connsiteY515" fmla="*/ 1186510 h 1539659"/>
                <a:gd name="connsiteX516" fmla="*/ 752526 w 1970316"/>
                <a:gd name="connsiteY516" fmla="*/ 1185634 h 1539659"/>
                <a:gd name="connsiteX517" fmla="*/ 754812 w 1970316"/>
                <a:gd name="connsiteY517" fmla="*/ 1184110 h 1539659"/>
                <a:gd name="connsiteX518" fmla="*/ 752088 w 1970316"/>
                <a:gd name="connsiteY518" fmla="*/ 1184319 h 1539659"/>
                <a:gd name="connsiteX519" fmla="*/ 745515 w 1970316"/>
                <a:gd name="connsiteY519" fmla="*/ 1182129 h 1539659"/>
                <a:gd name="connsiteX520" fmla="*/ 740258 w 1970316"/>
                <a:gd name="connsiteY520" fmla="*/ 1176871 h 1539659"/>
                <a:gd name="connsiteX521" fmla="*/ 761289 w 1970316"/>
                <a:gd name="connsiteY521" fmla="*/ 1168108 h 1539659"/>
                <a:gd name="connsiteX522" fmla="*/ 764795 w 1970316"/>
                <a:gd name="connsiteY522" fmla="*/ 1166355 h 1539659"/>
                <a:gd name="connsiteX523" fmla="*/ 778815 w 1970316"/>
                <a:gd name="connsiteY523" fmla="*/ 1155840 h 1539659"/>
                <a:gd name="connsiteX524" fmla="*/ 791083 w 1970316"/>
                <a:gd name="connsiteY524" fmla="*/ 1155840 h 1539659"/>
                <a:gd name="connsiteX525" fmla="*/ 796341 w 1970316"/>
                <a:gd name="connsiteY525" fmla="*/ 1163726 h 1539659"/>
                <a:gd name="connsiteX526" fmla="*/ 798094 w 1970316"/>
                <a:gd name="connsiteY526" fmla="*/ 1173366 h 1539659"/>
                <a:gd name="connsiteX527" fmla="*/ 787578 w 1970316"/>
                <a:gd name="connsiteY527" fmla="*/ 1183881 h 1539659"/>
                <a:gd name="connsiteX528" fmla="*/ 784073 w 1970316"/>
                <a:gd name="connsiteY528" fmla="*/ 1185634 h 1539659"/>
                <a:gd name="connsiteX529" fmla="*/ 773557 w 1970316"/>
                <a:gd name="connsiteY529" fmla="*/ 1194397 h 1539659"/>
                <a:gd name="connsiteX530" fmla="*/ 749021 w 1970316"/>
                <a:gd name="connsiteY530" fmla="*/ 1192644 h 1539659"/>
                <a:gd name="connsiteX531" fmla="*/ 745515 w 1970316"/>
                <a:gd name="connsiteY531" fmla="*/ 1197902 h 1539659"/>
                <a:gd name="connsiteX532" fmla="*/ 749021 w 1970316"/>
                <a:gd name="connsiteY532" fmla="*/ 1198778 h 1539659"/>
                <a:gd name="connsiteX533" fmla="*/ 750773 w 1970316"/>
                <a:gd name="connsiteY533" fmla="*/ 1201407 h 1539659"/>
                <a:gd name="connsiteX534" fmla="*/ 752526 w 1970316"/>
                <a:gd name="connsiteY534" fmla="*/ 1208418 h 1539659"/>
                <a:gd name="connsiteX535" fmla="*/ 759537 w 1970316"/>
                <a:gd name="connsiteY535" fmla="*/ 1207541 h 1539659"/>
                <a:gd name="connsiteX536" fmla="*/ 766547 w 1970316"/>
                <a:gd name="connsiteY536" fmla="*/ 1203160 h 1539659"/>
                <a:gd name="connsiteX537" fmla="*/ 766547 w 1970316"/>
                <a:gd name="connsiteY537" fmla="*/ 1204912 h 1539659"/>
                <a:gd name="connsiteX538" fmla="*/ 775310 w 1970316"/>
                <a:gd name="connsiteY538" fmla="*/ 1201407 h 1539659"/>
                <a:gd name="connsiteX539" fmla="*/ 787578 w 1970316"/>
                <a:gd name="connsiteY539" fmla="*/ 1192644 h 1539659"/>
                <a:gd name="connsiteX540" fmla="*/ 793712 w 1970316"/>
                <a:gd name="connsiteY540" fmla="*/ 1187386 h 1539659"/>
                <a:gd name="connsiteX541" fmla="*/ 798094 w 1970316"/>
                <a:gd name="connsiteY541" fmla="*/ 1183881 h 1539659"/>
                <a:gd name="connsiteX542" fmla="*/ 803351 w 1970316"/>
                <a:gd name="connsiteY542" fmla="*/ 1178623 h 1539659"/>
                <a:gd name="connsiteX543" fmla="*/ 805104 w 1970316"/>
                <a:gd name="connsiteY543" fmla="*/ 1174242 h 1539659"/>
                <a:gd name="connsiteX544" fmla="*/ 810362 w 1970316"/>
                <a:gd name="connsiteY544" fmla="*/ 1173366 h 1539659"/>
                <a:gd name="connsiteX545" fmla="*/ 808609 w 1970316"/>
                <a:gd name="connsiteY545" fmla="*/ 1180376 h 1539659"/>
                <a:gd name="connsiteX546" fmla="*/ 811238 w 1970316"/>
                <a:gd name="connsiteY546" fmla="*/ 1181252 h 1539659"/>
                <a:gd name="connsiteX547" fmla="*/ 812114 w 1970316"/>
                <a:gd name="connsiteY547" fmla="*/ 1178623 h 1539659"/>
                <a:gd name="connsiteX548" fmla="*/ 815620 w 1970316"/>
                <a:gd name="connsiteY548" fmla="*/ 1166355 h 1539659"/>
                <a:gd name="connsiteX549" fmla="*/ 806857 w 1970316"/>
                <a:gd name="connsiteY549" fmla="*/ 1166355 h 1539659"/>
                <a:gd name="connsiteX550" fmla="*/ 817372 w 1970316"/>
                <a:gd name="connsiteY550" fmla="*/ 1153211 h 1539659"/>
                <a:gd name="connsiteX551" fmla="*/ 829641 w 1970316"/>
                <a:gd name="connsiteY551" fmla="*/ 1145324 h 1539659"/>
                <a:gd name="connsiteX552" fmla="*/ 824383 w 1970316"/>
                <a:gd name="connsiteY552" fmla="*/ 1143571 h 1539659"/>
                <a:gd name="connsiteX553" fmla="*/ 822630 w 1970316"/>
                <a:gd name="connsiteY553" fmla="*/ 1138314 h 1539659"/>
                <a:gd name="connsiteX554" fmla="*/ 834898 w 1970316"/>
                <a:gd name="connsiteY554" fmla="*/ 1127798 h 1539659"/>
                <a:gd name="connsiteX555" fmla="*/ 840156 w 1970316"/>
                <a:gd name="connsiteY555" fmla="*/ 1122540 h 1539659"/>
                <a:gd name="connsiteX556" fmla="*/ 840156 w 1970316"/>
                <a:gd name="connsiteY556" fmla="*/ 1117282 h 1539659"/>
                <a:gd name="connsiteX557" fmla="*/ 831393 w 1970316"/>
                <a:gd name="connsiteY557" fmla="*/ 1120788 h 1539659"/>
                <a:gd name="connsiteX558" fmla="*/ 824383 w 1970316"/>
                <a:gd name="connsiteY558" fmla="*/ 1120788 h 1539659"/>
                <a:gd name="connsiteX559" fmla="*/ 829641 w 1970316"/>
                <a:gd name="connsiteY559" fmla="*/ 1112901 h 1539659"/>
                <a:gd name="connsiteX560" fmla="*/ 838403 w 1970316"/>
                <a:gd name="connsiteY560" fmla="*/ 1106767 h 1539659"/>
                <a:gd name="connsiteX561" fmla="*/ 855930 w 1970316"/>
                <a:gd name="connsiteY561" fmla="*/ 1094499 h 1539659"/>
                <a:gd name="connsiteX562" fmla="*/ 868198 w 1970316"/>
                <a:gd name="connsiteY562" fmla="*/ 1083983 h 1539659"/>
                <a:gd name="connsiteX563" fmla="*/ 903249 w 1970316"/>
                <a:gd name="connsiteY563" fmla="*/ 1045426 h 1539659"/>
                <a:gd name="connsiteX564" fmla="*/ 913765 w 1970316"/>
                <a:gd name="connsiteY564" fmla="*/ 1033158 h 1539659"/>
                <a:gd name="connsiteX565" fmla="*/ 926034 w 1970316"/>
                <a:gd name="connsiteY565" fmla="*/ 1019137 h 1539659"/>
                <a:gd name="connsiteX566" fmla="*/ 936549 w 1970316"/>
                <a:gd name="connsiteY566" fmla="*/ 1003363 h 1539659"/>
                <a:gd name="connsiteX567" fmla="*/ 948818 w 1970316"/>
                <a:gd name="connsiteY567" fmla="*/ 985837 h 1539659"/>
                <a:gd name="connsiteX568" fmla="*/ 948818 w 1970316"/>
                <a:gd name="connsiteY568" fmla="*/ 984085 h 1539659"/>
                <a:gd name="connsiteX569" fmla="*/ 950570 w 1970316"/>
                <a:gd name="connsiteY569" fmla="*/ 982332 h 1539659"/>
                <a:gd name="connsiteX570" fmla="*/ 1304595 w 1970316"/>
                <a:gd name="connsiteY570" fmla="*/ 915734 h 1539659"/>
                <a:gd name="connsiteX571" fmla="*/ 1304595 w 1970316"/>
                <a:gd name="connsiteY571" fmla="*/ 917486 h 1539659"/>
                <a:gd name="connsiteX572" fmla="*/ 1316863 w 1970316"/>
                <a:gd name="connsiteY572" fmla="*/ 917486 h 1539659"/>
                <a:gd name="connsiteX573" fmla="*/ 1322121 w 1970316"/>
                <a:gd name="connsiteY573" fmla="*/ 920991 h 1539659"/>
                <a:gd name="connsiteX574" fmla="*/ 1332637 w 1970316"/>
                <a:gd name="connsiteY574" fmla="*/ 926249 h 1539659"/>
                <a:gd name="connsiteX575" fmla="*/ 1360679 w 1970316"/>
                <a:gd name="connsiteY575" fmla="*/ 938517 h 1539659"/>
                <a:gd name="connsiteX576" fmla="*/ 1367689 w 1970316"/>
                <a:gd name="connsiteY576" fmla="*/ 938517 h 1539659"/>
                <a:gd name="connsiteX577" fmla="*/ 1360679 w 1970316"/>
                <a:gd name="connsiteY577" fmla="*/ 935012 h 1539659"/>
                <a:gd name="connsiteX578" fmla="*/ 1337894 w 1970316"/>
                <a:gd name="connsiteY578" fmla="*/ 924496 h 1539659"/>
                <a:gd name="connsiteX579" fmla="*/ 1316863 w 1970316"/>
                <a:gd name="connsiteY579" fmla="*/ 917486 h 1539659"/>
                <a:gd name="connsiteX580" fmla="*/ 1304595 w 1970316"/>
                <a:gd name="connsiteY580" fmla="*/ 915734 h 1539659"/>
                <a:gd name="connsiteX581" fmla="*/ 1360679 w 1970316"/>
                <a:gd name="connsiteY581" fmla="*/ 849135 h 1539659"/>
                <a:gd name="connsiteX582" fmla="*/ 1363307 w 1970316"/>
                <a:gd name="connsiteY582" fmla="*/ 850011 h 1539659"/>
                <a:gd name="connsiteX583" fmla="*/ 1364184 w 1970316"/>
                <a:gd name="connsiteY583" fmla="*/ 852640 h 1539659"/>
                <a:gd name="connsiteX584" fmla="*/ 1381710 w 1970316"/>
                <a:gd name="connsiteY584" fmla="*/ 849135 h 1539659"/>
                <a:gd name="connsiteX585" fmla="*/ 1360679 w 1970316"/>
                <a:gd name="connsiteY585" fmla="*/ 849135 h 1539659"/>
                <a:gd name="connsiteX586" fmla="*/ 1393978 w 1970316"/>
                <a:gd name="connsiteY586" fmla="*/ 845629 h 1539659"/>
                <a:gd name="connsiteX587" fmla="*/ 1407998 w 1970316"/>
                <a:gd name="connsiteY587" fmla="*/ 846506 h 1539659"/>
                <a:gd name="connsiteX588" fmla="*/ 1416762 w 1970316"/>
                <a:gd name="connsiteY588" fmla="*/ 845629 h 1539659"/>
                <a:gd name="connsiteX589" fmla="*/ 1393978 w 1970316"/>
                <a:gd name="connsiteY589" fmla="*/ 845629 h 1539659"/>
                <a:gd name="connsiteX590" fmla="*/ 1278306 w 1970316"/>
                <a:gd name="connsiteY590" fmla="*/ 843877 h 1539659"/>
                <a:gd name="connsiteX591" fmla="*/ 1273048 w 1970316"/>
                <a:gd name="connsiteY591" fmla="*/ 847382 h 1539659"/>
                <a:gd name="connsiteX592" fmla="*/ 1280059 w 1970316"/>
                <a:gd name="connsiteY592" fmla="*/ 847382 h 1539659"/>
                <a:gd name="connsiteX593" fmla="*/ 1285316 w 1970316"/>
                <a:gd name="connsiteY593" fmla="*/ 845629 h 1539659"/>
                <a:gd name="connsiteX594" fmla="*/ 1292327 w 1970316"/>
                <a:gd name="connsiteY594" fmla="*/ 843877 h 1539659"/>
                <a:gd name="connsiteX595" fmla="*/ 1288822 w 1970316"/>
                <a:gd name="connsiteY595" fmla="*/ 843877 h 1539659"/>
                <a:gd name="connsiteX596" fmla="*/ 1285316 w 1970316"/>
                <a:gd name="connsiteY596" fmla="*/ 845629 h 1539659"/>
                <a:gd name="connsiteX597" fmla="*/ 1278306 w 1970316"/>
                <a:gd name="connsiteY597" fmla="*/ 843877 h 1539659"/>
                <a:gd name="connsiteX598" fmla="*/ 426543 w 1970316"/>
                <a:gd name="connsiteY598" fmla="*/ 824598 h 1539659"/>
                <a:gd name="connsiteX599" fmla="*/ 417780 w 1970316"/>
                <a:gd name="connsiteY599" fmla="*/ 832485 h 1539659"/>
                <a:gd name="connsiteX600" fmla="*/ 423037 w 1970316"/>
                <a:gd name="connsiteY600" fmla="*/ 842124 h 1539659"/>
                <a:gd name="connsiteX601" fmla="*/ 424790 w 1970316"/>
                <a:gd name="connsiteY601" fmla="*/ 833361 h 1539659"/>
                <a:gd name="connsiteX602" fmla="*/ 426543 w 1970316"/>
                <a:gd name="connsiteY602" fmla="*/ 824598 h 1539659"/>
                <a:gd name="connsiteX603" fmla="*/ 428295 w 1970316"/>
                <a:gd name="connsiteY603" fmla="*/ 810577 h 1539659"/>
                <a:gd name="connsiteX604" fmla="*/ 421285 w 1970316"/>
                <a:gd name="connsiteY604" fmla="*/ 819340 h 1539659"/>
                <a:gd name="connsiteX605" fmla="*/ 425666 w 1970316"/>
                <a:gd name="connsiteY605" fmla="*/ 815835 h 1539659"/>
                <a:gd name="connsiteX606" fmla="*/ 428295 w 1970316"/>
                <a:gd name="connsiteY606" fmla="*/ 810577 h 1539659"/>
                <a:gd name="connsiteX607" fmla="*/ 1273048 w 1970316"/>
                <a:gd name="connsiteY607" fmla="*/ 787794 h 1539659"/>
                <a:gd name="connsiteX608" fmla="*/ 1252017 w 1970316"/>
                <a:gd name="connsiteY608" fmla="*/ 789546 h 1539659"/>
                <a:gd name="connsiteX609" fmla="*/ 1252017 w 1970316"/>
                <a:gd name="connsiteY609" fmla="*/ 793052 h 1539659"/>
                <a:gd name="connsiteX610" fmla="*/ 1273048 w 1970316"/>
                <a:gd name="connsiteY610" fmla="*/ 787794 h 1539659"/>
                <a:gd name="connsiteX611" fmla="*/ 807733 w 1970316"/>
                <a:gd name="connsiteY611" fmla="*/ 752742 h 1539659"/>
                <a:gd name="connsiteX612" fmla="*/ 810362 w 1970316"/>
                <a:gd name="connsiteY612" fmla="*/ 754494 h 1539659"/>
                <a:gd name="connsiteX613" fmla="*/ 813867 w 1970316"/>
                <a:gd name="connsiteY613" fmla="*/ 757999 h 1539659"/>
                <a:gd name="connsiteX614" fmla="*/ 808609 w 1970316"/>
                <a:gd name="connsiteY614" fmla="*/ 758876 h 1539659"/>
                <a:gd name="connsiteX615" fmla="*/ 803351 w 1970316"/>
                <a:gd name="connsiteY615" fmla="*/ 754494 h 1539659"/>
                <a:gd name="connsiteX616" fmla="*/ 807733 w 1970316"/>
                <a:gd name="connsiteY616" fmla="*/ 752742 h 1539659"/>
                <a:gd name="connsiteX617" fmla="*/ 1090778 w 1970316"/>
                <a:gd name="connsiteY617" fmla="*/ 698411 h 1539659"/>
                <a:gd name="connsiteX618" fmla="*/ 1076757 w 1970316"/>
                <a:gd name="connsiteY618" fmla="*/ 700164 h 1539659"/>
                <a:gd name="connsiteX619" fmla="*/ 1052221 w 1970316"/>
                <a:gd name="connsiteY619" fmla="*/ 710679 h 1539659"/>
                <a:gd name="connsiteX620" fmla="*/ 1037324 w 1970316"/>
                <a:gd name="connsiteY620" fmla="*/ 717690 h 1539659"/>
                <a:gd name="connsiteX621" fmla="*/ 1017169 w 1970316"/>
                <a:gd name="connsiteY621" fmla="*/ 722948 h 1539659"/>
                <a:gd name="connsiteX622" fmla="*/ 1015416 w 1970316"/>
                <a:gd name="connsiteY622" fmla="*/ 722948 h 1539659"/>
                <a:gd name="connsiteX623" fmla="*/ 968096 w 1970316"/>
                <a:gd name="connsiteY623" fmla="*/ 743979 h 1539659"/>
                <a:gd name="connsiteX624" fmla="*/ 961085 w 1970316"/>
                <a:gd name="connsiteY624" fmla="*/ 745731 h 1539659"/>
                <a:gd name="connsiteX625" fmla="*/ 931291 w 1970316"/>
                <a:gd name="connsiteY625" fmla="*/ 756247 h 1539659"/>
                <a:gd name="connsiteX626" fmla="*/ 926034 w 1970316"/>
                <a:gd name="connsiteY626" fmla="*/ 757999 h 1539659"/>
                <a:gd name="connsiteX627" fmla="*/ 892734 w 1970316"/>
                <a:gd name="connsiteY627" fmla="*/ 772020 h 1539659"/>
                <a:gd name="connsiteX628" fmla="*/ 859435 w 1970316"/>
                <a:gd name="connsiteY628" fmla="*/ 787794 h 1539659"/>
                <a:gd name="connsiteX629" fmla="*/ 853301 w 1970316"/>
                <a:gd name="connsiteY629" fmla="*/ 787794 h 1539659"/>
                <a:gd name="connsiteX630" fmla="*/ 847166 w 1970316"/>
                <a:gd name="connsiteY630" fmla="*/ 787794 h 1539659"/>
                <a:gd name="connsiteX631" fmla="*/ 838403 w 1970316"/>
                <a:gd name="connsiteY631" fmla="*/ 775526 h 1539659"/>
                <a:gd name="connsiteX632" fmla="*/ 829641 w 1970316"/>
                <a:gd name="connsiteY632" fmla="*/ 780783 h 1539659"/>
                <a:gd name="connsiteX633" fmla="*/ 811676 w 1970316"/>
                <a:gd name="connsiteY633" fmla="*/ 793052 h 1539659"/>
                <a:gd name="connsiteX634" fmla="*/ 796990 w 1970316"/>
                <a:gd name="connsiteY634" fmla="*/ 808080 h 1539659"/>
                <a:gd name="connsiteX635" fmla="*/ 794589 w 1970316"/>
                <a:gd name="connsiteY635" fmla="*/ 814083 h 1539659"/>
                <a:gd name="connsiteX636" fmla="*/ 793712 w 1970316"/>
                <a:gd name="connsiteY636" fmla="*/ 815397 h 1539659"/>
                <a:gd name="connsiteX637" fmla="*/ 792836 w 1970316"/>
                <a:gd name="connsiteY637" fmla="*/ 816712 h 1539659"/>
                <a:gd name="connsiteX638" fmla="*/ 792836 w 1970316"/>
                <a:gd name="connsiteY638" fmla="*/ 819340 h 1539659"/>
                <a:gd name="connsiteX639" fmla="*/ 815620 w 1970316"/>
                <a:gd name="connsiteY639" fmla="*/ 817588 h 1539659"/>
                <a:gd name="connsiteX640" fmla="*/ 868198 w 1970316"/>
                <a:gd name="connsiteY640" fmla="*/ 805320 h 1539659"/>
                <a:gd name="connsiteX641" fmla="*/ 920776 w 1970316"/>
                <a:gd name="connsiteY641" fmla="*/ 787794 h 1539659"/>
                <a:gd name="connsiteX642" fmla="*/ 924281 w 1970316"/>
                <a:gd name="connsiteY642" fmla="*/ 787794 h 1539659"/>
                <a:gd name="connsiteX643" fmla="*/ 934796 w 1970316"/>
                <a:gd name="connsiteY643" fmla="*/ 787794 h 1539659"/>
                <a:gd name="connsiteX644" fmla="*/ 945312 w 1970316"/>
                <a:gd name="connsiteY644" fmla="*/ 786041 h 1539659"/>
                <a:gd name="connsiteX645" fmla="*/ 957580 w 1970316"/>
                <a:gd name="connsiteY645" fmla="*/ 784289 h 1539659"/>
                <a:gd name="connsiteX646" fmla="*/ 976859 w 1970316"/>
                <a:gd name="connsiteY646" fmla="*/ 777278 h 1539659"/>
                <a:gd name="connsiteX647" fmla="*/ 996137 w 1970316"/>
                <a:gd name="connsiteY647" fmla="*/ 773773 h 1539659"/>
                <a:gd name="connsiteX648" fmla="*/ 1060984 w 1970316"/>
                <a:gd name="connsiteY648" fmla="*/ 752742 h 1539659"/>
                <a:gd name="connsiteX649" fmla="*/ 1090778 w 1970316"/>
                <a:gd name="connsiteY649" fmla="*/ 743979 h 1539659"/>
                <a:gd name="connsiteX650" fmla="*/ 1090778 w 1970316"/>
                <a:gd name="connsiteY650" fmla="*/ 740473 h 1539659"/>
                <a:gd name="connsiteX651" fmla="*/ 1091654 w 1970316"/>
                <a:gd name="connsiteY651" fmla="*/ 722948 h 1539659"/>
                <a:gd name="connsiteX652" fmla="*/ 1090778 w 1970316"/>
                <a:gd name="connsiteY652" fmla="*/ 698411 h 1539659"/>
                <a:gd name="connsiteX653" fmla="*/ 1271296 w 1970316"/>
                <a:gd name="connsiteY653" fmla="*/ 661607 h 1539659"/>
                <a:gd name="connsiteX654" fmla="*/ 1271671 w 1970316"/>
                <a:gd name="connsiteY654" fmla="*/ 664235 h 1539659"/>
                <a:gd name="connsiteX655" fmla="*/ 1271296 w 1970316"/>
                <a:gd name="connsiteY655" fmla="*/ 666864 h 1539659"/>
                <a:gd name="connsiteX656" fmla="*/ 1271296 w 1970316"/>
                <a:gd name="connsiteY656" fmla="*/ 661607 h 1539659"/>
                <a:gd name="connsiteX657" fmla="*/ 1273048 w 1970316"/>
                <a:gd name="connsiteY657" fmla="*/ 654596 h 1539659"/>
                <a:gd name="connsiteX658" fmla="*/ 1271296 w 1970316"/>
                <a:gd name="connsiteY658" fmla="*/ 658978 h 1539659"/>
                <a:gd name="connsiteX659" fmla="*/ 1269543 w 1970316"/>
                <a:gd name="connsiteY659" fmla="*/ 663359 h 1539659"/>
                <a:gd name="connsiteX660" fmla="*/ 1266038 w 1970316"/>
                <a:gd name="connsiteY660" fmla="*/ 661607 h 1539659"/>
                <a:gd name="connsiteX661" fmla="*/ 1264286 w 1970316"/>
                <a:gd name="connsiteY661" fmla="*/ 663359 h 1539659"/>
                <a:gd name="connsiteX662" fmla="*/ 1260780 w 1970316"/>
                <a:gd name="connsiteY662" fmla="*/ 666864 h 1539659"/>
                <a:gd name="connsiteX663" fmla="*/ 1255522 w 1970316"/>
                <a:gd name="connsiteY663" fmla="*/ 673875 h 1539659"/>
                <a:gd name="connsiteX664" fmla="*/ 1260780 w 1970316"/>
                <a:gd name="connsiteY664" fmla="*/ 694906 h 1539659"/>
                <a:gd name="connsiteX665" fmla="*/ 1262533 w 1970316"/>
                <a:gd name="connsiteY665" fmla="*/ 693153 h 1539659"/>
                <a:gd name="connsiteX666" fmla="*/ 1264286 w 1970316"/>
                <a:gd name="connsiteY666" fmla="*/ 691401 h 1539659"/>
                <a:gd name="connsiteX667" fmla="*/ 1267791 w 1970316"/>
                <a:gd name="connsiteY667" fmla="*/ 698411 h 1539659"/>
                <a:gd name="connsiteX668" fmla="*/ 1273048 w 1970316"/>
                <a:gd name="connsiteY668" fmla="*/ 693153 h 1539659"/>
                <a:gd name="connsiteX669" fmla="*/ 1273048 w 1970316"/>
                <a:gd name="connsiteY669" fmla="*/ 701916 h 1539659"/>
                <a:gd name="connsiteX670" fmla="*/ 1278306 w 1970316"/>
                <a:gd name="connsiteY670" fmla="*/ 701916 h 1539659"/>
                <a:gd name="connsiteX671" fmla="*/ 1274801 w 1970316"/>
                <a:gd name="connsiteY671" fmla="*/ 691401 h 1539659"/>
                <a:gd name="connsiteX672" fmla="*/ 1270419 w 1970316"/>
                <a:gd name="connsiteY672" fmla="*/ 687019 h 1539659"/>
                <a:gd name="connsiteX673" fmla="*/ 1269543 w 1970316"/>
                <a:gd name="connsiteY673" fmla="*/ 680885 h 1539659"/>
                <a:gd name="connsiteX674" fmla="*/ 1272172 w 1970316"/>
                <a:gd name="connsiteY674" fmla="*/ 682638 h 1539659"/>
                <a:gd name="connsiteX675" fmla="*/ 1274801 w 1970316"/>
                <a:gd name="connsiteY675" fmla="*/ 684390 h 1539659"/>
                <a:gd name="connsiteX676" fmla="*/ 1273048 w 1970316"/>
                <a:gd name="connsiteY676" fmla="*/ 675627 h 1539659"/>
                <a:gd name="connsiteX677" fmla="*/ 1273048 w 1970316"/>
                <a:gd name="connsiteY677" fmla="*/ 673875 h 1539659"/>
                <a:gd name="connsiteX678" fmla="*/ 1271671 w 1970316"/>
                <a:gd name="connsiteY678" fmla="*/ 664235 h 1539659"/>
                <a:gd name="connsiteX679" fmla="*/ 1273048 w 1970316"/>
                <a:gd name="connsiteY679" fmla="*/ 654596 h 1539659"/>
                <a:gd name="connsiteX680" fmla="*/ 1556093 w 1970316"/>
                <a:gd name="connsiteY680" fmla="*/ 637946 h 1539659"/>
                <a:gd name="connsiteX681" fmla="*/ 1553464 w 1970316"/>
                <a:gd name="connsiteY681" fmla="*/ 638823 h 1539659"/>
                <a:gd name="connsiteX682" fmla="*/ 1558722 w 1970316"/>
                <a:gd name="connsiteY682" fmla="*/ 645833 h 1539659"/>
                <a:gd name="connsiteX683" fmla="*/ 1558722 w 1970316"/>
                <a:gd name="connsiteY683" fmla="*/ 644080 h 1539659"/>
                <a:gd name="connsiteX684" fmla="*/ 1556969 w 1970316"/>
                <a:gd name="connsiteY684" fmla="*/ 640575 h 1539659"/>
                <a:gd name="connsiteX685" fmla="*/ 1556093 w 1970316"/>
                <a:gd name="connsiteY685" fmla="*/ 637946 h 1539659"/>
                <a:gd name="connsiteX686" fmla="*/ 815620 w 1970316"/>
                <a:gd name="connsiteY686" fmla="*/ 623049 h 1539659"/>
                <a:gd name="connsiteX687" fmla="*/ 813867 w 1970316"/>
                <a:gd name="connsiteY687" fmla="*/ 626554 h 1539659"/>
                <a:gd name="connsiteX688" fmla="*/ 815620 w 1970316"/>
                <a:gd name="connsiteY688" fmla="*/ 627431 h 1539659"/>
                <a:gd name="connsiteX689" fmla="*/ 817372 w 1970316"/>
                <a:gd name="connsiteY689" fmla="*/ 628307 h 1539659"/>
                <a:gd name="connsiteX690" fmla="*/ 817372 w 1970316"/>
                <a:gd name="connsiteY690" fmla="*/ 627431 h 1539659"/>
                <a:gd name="connsiteX691" fmla="*/ 819125 w 1970316"/>
                <a:gd name="connsiteY691" fmla="*/ 626554 h 1539659"/>
                <a:gd name="connsiteX692" fmla="*/ 815620 w 1970316"/>
                <a:gd name="connsiteY692" fmla="*/ 623049 h 1539659"/>
                <a:gd name="connsiteX693" fmla="*/ 987375 w 1970316"/>
                <a:gd name="connsiteY693" fmla="*/ 609028 h 1539659"/>
                <a:gd name="connsiteX694" fmla="*/ 987375 w 1970316"/>
                <a:gd name="connsiteY694" fmla="*/ 621297 h 1539659"/>
                <a:gd name="connsiteX695" fmla="*/ 992632 w 1970316"/>
                <a:gd name="connsiteY695" fmla="*/ 621297 h 1539659"/>
                <a:gd name="connsiteX696" fmla="*/ 987375 w 1970316"/>
                <a:gd name="connsiteY696" fmla="*/ 609028 h 1539659"/>
                <a:gd name="connsiteX697" fmla="*/ 1497381 w 1970316"/>
                <a:gd name="connsiteY697" fmla="*/ 596760 h 1539659"/>
                <a:gd name="connsiteX698" fmla="*/ 1499134 w 1970316"/>
                <a:gd name="connsiteY698" fmla="*/ 600266 h 1539659"/>
                <a:gd name="connsiteX699" fmla="*/ 1502639 w 1970316"/>
                <a:gd name="connsiteY699" fmla="*/ 603771 h 1539659"/>
                <a:gd name="connsiteX700" fmla="*/ 1500886 w 1970316"/>
                <a:gd name="connsiteY700" fmla="*/ 596760 h 1539659"/>
                <a:gd name="connsiteX701" fmla="*/ 1497381 w 1970316"/>
                <a:gd name="connsiteY701" fmla="*/ 596760 h 1539659"/>
                <a:gd name="connsiteX702" fmla="*/ 1488618 w 1970316"/>
                <a:gd name="connsiteY702" fmla="*/ 582739 h 1539659"/>
                <a:gd name="connsiteX703" fmla="*/ 1489494 w 1970316"/>
                <a:gd name="connsiteY703" fmla="*/ 583616 h 1539659"/>
                <a:gd name="connsiteX704" fmla="*/ 1490371 w 1970316"/>
                <a:gd name="connsiteY704" fmla="*/ 584492 h 1539659"/>
                <a:gd name="connsiteX705" fmla="*/ 1492123 w 1970316"/>
                <a:gd name="connsiteY705" fmla="*/ 584492 h 1539659"/>
                <a:gd name="connsiteX706" fmla="*/ 1492123 w 1970316"/>
                <a:gd name="connsiteY706" fmla="*/ 582739 h 1539659"/>
                <a:gd name="connsiteX707" fmla="*/ 1488618 w 1970316"/>
                <a:gd name="connsiteY707" fmla="*/ 582739 h 1539659"/>
                <a:gd name="connsiteX708" fmla="*/ 1402740 w 1970316"/>
                <a:gd name="connsiteY708" fmla="*/ 580987 h 1539659"/>
                <a:gd name="connsiteX709" fmla="*/ 1395730 w 1970316"/>
                <a:gd name="connsiteY709" fmla="*/ 584492 h 1539659"/>
                <a:gd name="connsiteX710" fmla="*/ 1397483 w 1970316"/>
                <a:gd name="connsiteY710" fmla="*/ 589750 h 1539659"/>
                <a:gd name="connsiteX711" fmla="*/ 1401864 w 1970316"/>
                <a:gd name="connsiteY711" fmla="*/ 587121 h 1539659"/>
                <a:gd name="connsiteX712" fmla="*/ 1402740 w 1970316"/>
                <a:gd name="connsiteY712" fmla="*/ 580987 h 1539659"/>
                <a:gd name="connsiteX713" fmla="*/ 1465834 w 1970316"/>
                <a:gd name="connsiteY713" fmla="*/ 579234 h 1539659"/>
                <a:gd name="connsiteX714" fmla="*/ 1465834 w 1970316"/>
                <a:gd name="connsiteY714" fmla="*/ 582739 h 1539659"/>
                <a:gd name="connsiteX715" fmla="*/ 1467587 w 1970316"/>
                <a:gd name="connsiteY715" fmla="*/ 589750 h 1539659"/>
                <a:gd name="connsiteX716" fmla="*/ 1469339 w 1970316"/>
                <a:gd name="connsiteY716" fmla="*/ 596760 h 1539659"/>
                <a:gd name="connsiteX717" fmla="*/ 1467587 w 1970316"/>
                <a:gd name="connsiteY717" fmla="*/ 605523 h 1539659"/>
                <a:gd name="connsiteX718" fmla="*/ 1469339 w 1970316"/>
                <a:gd name="connsiteY718" fmla="*/ 617791 h 1539659"/>
                <a:gd name="connsiteX719" fmla="*/ 1471092 w 1970316"/>
                <a:gd name="connsiteY719" fmla="*/ 630060 h 1539659"/>
                <a:gd name="connsiteX720" fmla="*/ 1472845 w 1970316"/>
                <a:gd name="connsiteY720" fmla="*/ 633565 h 1539659"/>
                <a:gd name="connsiteX721" fmla="*/ 1471092 w 1970316"/>
                <a:gd name="connsiteY721" fmla="*/ 623049 h 1539659"/>
                <a:gd name="connsiteX722" fmla="*/ 1472845 w 1970316"/>
                <a:gd name="connsiteY722" fmla="*/ 621297 h 1539659"/>
                <a:gd name="connsiteX723" fmla="*/ 1474597 w 1970316"/>
                <a:gd name="connsiteY723" fmla="*/ 621297 h 1539659"/>
                <a:gd name="connsiteX724" fmla="*/ 1474597 w 1970316"/>
                <a:gd name="connsiteY724" fmla="*/ 626554 h 1539659"/>
                <a:gd name="connsiteX725" fmla="*/ 1478103 w 1970316"/>
                <a:gd name="connsiteY725" fmla="*/ 636194 h 1539659"/>
                <a:gd name="connsiteX726" fmla="*/ 1486866 w 1970316"/>
                <a:gd name="connsiteY726" fmla="*/ 640575 h 1539659"/>
                <a:gd name="connsiteX727" fmla="*/ 1488618 w 1970316"/>
                <a:gd name="connsiteY727" fmla="*/ 637070 h 1539659"/>
                <a:gd name="connsiteX728" fmla="*/ 1489494 w 1970316"/>
                <a:gd name="connsiteY728" fmla="*/ 637946 h 1539659"/>
                <a:gd name="connsiteX729" fmla="*/ 1490371 w 1970316"/>
                <a:gd name="connsiteY729" fmla="*/ 638823 h 1539659"/>
                <a:gd name="connsiteX730" fmla="*/ 1502639 w 1970316"/>
                <a:gd name="connsiteY730" fmla="*/ 647586 h 1539659"/>
                <a:gd name="connsiteX731" fmla="*/ 1509649 w 1970316"/>
                <a:gd name="connsiteY731" fmla="*/ 651091 h 1539659"/>
                <a:gd name="connsiteX732" fmla="*/ 1515784 w 1970316"/>
                <a:gd name="connsiteY732" fmla="*/ 651967 h 1539659"/>
                <a:gd name="connsiteX733" fmla="*/ 1520165 w 1970316"/>
                <a:gd name="connsiteY733" fmla="*/ 647586 h 1539659"/>
                <a:gd name="connsiteX734" fmla="*/ 1516660 w 1970316"/>
                <a:gd name="connsiteY734" fmla="*/ 640575 h 1539659"/>
                <a:gd name="connsiteX735" fmla="*/ 1507897 w 1970316"/>
                <a:gd name="connsiteY735" fmla="*/ 628307 h 1539659"/>
                <a:gd name="connsiteX736" fmla="*/ 1485113 w 1970316"/>
                <a:gd name="connsiteY736" fmla="*/ 607276 h 1539659"/>
                <a:gd name="connsiteX737" fmla="*/ 1481608 w 1970316"/>
                <a:gd name="connsiteY737" fmla="*/ 593255 h 1539659"/>
                <a:gd name="connsiteX738" fmla="*/ 1483361 w 1970316"/>
                <a:gd name="connsiteY738" fmla="*/ 589750 h 1539659"/>
                <a:gd name="connsiteX739" fmla="*/ 1478103 w 1970316"/>
                <a:gd name="connsiteY739" fmla="*/ 586245 h 1539659"/>
                <a:gd name="connsiteX740" fmla="*/ 1476350 w 1970316"/>
                <a:gd name="connsiteY740" fmla="*/ 591502 h 1539659"/>
                <a:gd name="connsiteX741" fmla="*/ 1471092 w 1970316"/>
                <a:gd name="connsiteY741" fmla="*/ 586245 h 1539659"/>
                <a:gd name="connsiteX742" fmla="*/ 1472845 w 1970316"/>
                <a:gd name="connsiteY742" fmla="*/ 582739 h 1539659"/>
                <a:gd name="connsiteX743" fmla="*/ 1471092 w 1970316"/>
                <a:gd name="connsiteY743" fmla="*/ 579234 h 1539659"/>
                <a:gd name="connsiteX744" fmla="*/ 1465834 w 1970316"/>
                <a:gd name="connsiteY744" fmla="*/ 579234 h 1539659"/>
                <a:gd name="connsiteX745" fmla="*/ 1480356 w 1970316"/>
                <a:gd name="connsiteY745" fmla="*/ 562960 h 1539659"/>
                <a:gd name="connsiteX746" fmla="*/ 1481608 w 1970316"/>
                <a:gd name="connsiteY746" fmla="*/ 566090 h 1539659"/>
                <a:gd name="connsiteX747" fmla="*/ 1483361 w 1970316"/>
                <a:gd name="connsiteY747" fmla="*/ 570471 h 1539659"/>
                <a:gd name="connsiteX748" fmla="*/ 1483361 w 1970316"/>
                <a:gd name="connsiteY748" fmla="*/ 563899 h 1539659"/>
                <a:gd name="connsiteX749" fmla="*/ 1480356 w 1970316"/>
                <a:gd name="connsiteY749" fmla="*/ 562960 h 1539659"/>
                <a:gd name="connsiteX750" fmla="*/ 687680 w 1970316"/>
                <a:gd name="connsiteY750" fmla="*/ 535419 h 1539659"/>
                <a:gd name="connsiteX751" fmla="*/ 673659 w 1970316"/>
                <a:gd name="connsiteY751" fmla="*/ 547687 h 1539659"/>
                <a:gd name="connsiteX752" fmla="*/ 680669 w 1970316"/>
                <a:gd name="connsiteY752" fmla="*/ 549440 h 1539659"/>
                <a:gd name="connsiteX753" fmla="*/ 687680 w 1970316"/>
                <a:gd name="connsiteY753" fmla="*/ 535419 h 1539659"/>
                <a:gd name="connsiteX754" fmla="*/ 1085520 w 1970316"/>
                <a:gd name="connsiteY754" fmla="*/ 507378 h 1539659"/>
                <a:gd name="connsiteX755" fmla="*/ 1060984 w 1970316"/>
                <a:gd name="connsiteY755" fmla="*/ 524904 h 1539659"/>
                <a:gd name="connsiteX756" fmla="*/ 1047839 w 1970316"/>
                <a:gd name="connsiteY756" fmla="*/ 537172 h 1539659"/>
                <a:gd name="connsiteX757" fmla="*/ 1031189 w 1970316"/>
                <a:gd name="connsiteY757" fmla="*/ 547687 h 1539659"/>
                <a:gd name="connsiteX758" fmla="*/ 1031189 w 1970316"/>
                <a:gd name="connsiteY758" fmla="*/ 549440 h 1539659"/>
                <a:gd name="connsiteX759" fmla="*/ 1011911 w 1970316"/>
                <a:gd name="connsiteY759" fmla="*/ 563461 h 1539659"/>
                <a:gd name="connsiteX760" fmla="*/ 1013664 w 1970316"/>
                <a:gd name="connsiteY760" fmla="*/ 587997 h 1539659"/>
                <a:gd name="connsiteX761" fmla="*/ 1022426 w 1970316"/>
                <a:gd name="connsiteY761" fmla="*/ 603771 h 1539659"/>
                <a:gd name="connsiteX762" fmla="*/ 1028560 w 1970316"/>
                <a:gd name="connsiteY762" fmla="*/ 602894 h 1539659"/>
                <a:gd name="connsiteX763" fmla="*/ 1032942 w 1970316"/>
                <a:gd name="connsiteY763" fmla="*/ 602018 h 1539659"/>
                <a:gd name="connsiteX764" fmla="*/ 1043458 w 1970316"/>
                <a:gd name="connsiteY764" fmla="*/ 595008 h 1539659"/>
                <a:gd name="connsiteX765" fmla="*/ 1083768 w 1970316"/>
                <a:gd name="connsiteY765" fmla="*/ 573976 h 1539659"/>
                <a:gd name="connsiteX766" fmla="*/ 1090778 w 1970316"/>
                <a:gd name="connsiteY766" fmla="*/ 563461 h 1539659"/>
                <a:gd name="connsiteX767" fmla="*/ 1090778 w 1970316"/>
                <a:gd name="connsiteY767" fmla="*/ 551193 h 1539659"/>
                <a:gd name="connsiteX768" fmla="*/ 1089025 w 1970316"/>
                <a:gd name="connsiteY768" fmla="*/ 519646 h 1539659"/>
                <a:gd name="connsiteX769" fmla="*/ 1088149 w 1970316"/>
                <a:gd name="connsiteY769" fmla="*/ 513512 h 1539659"/>
                <a:gd name="connsiteX770" fmla="*/ 1085520 w 1970316"/>
                <a:gd name="connsiteY770" fmla="*/ 507378 h 1539659"/>
                <a:gd name="connsiteX771" fmla="*/ 1255522 w 1970316"/>
                <a:gd name="connsiteY771" fmla="*/ 491604 h 1539659"/>
                <a:gd name="connsiteX772" fmla="*/ 1251141 w 1970316"/>
                <a:gd name="connsiteY772" fmla="*/ 510883 h 1539659"/>
                <a:gd name="connsiteX773" fmla="*/ 1250264 w 1970316"/>
                <a:gd name="connsiteY773" fmla="*/ 524904 h 1539659"/>
                <a:gd name="connsiteX774" fmla="*/ 1253770 w 1970316"/>
                <a:gd name="connsiteY774" fmla="*/ 535419 h 1539659"/>
                <a:gd name="connsiteX775" fmla="*/ 1255522 w 1970316"/>
                <a:gd name="connsiteY775" fmla="*/ 491604 h 1539659"/>
                <a:gd name="connsiteX776" fmla="*/ 1269543 w 1970316"/>
                <a:gd name="connsiteY776" fmla="*/ 472326 h 1539659"/>
                <a:gd name="connsiteX777" fmla="*/ 1267791 w 1970316"/>
                <a:gd name="connsiteY777" fmla="*/ 474078 h 1539659"/>
                <a:gd name="connsiteX778" fmla="*/ 1266038 w 1970316"/>
                <a:gd name="connsiteY778" fmla="*/ 514388 h 1539659"/>
                <a:gd name="connsiteX779" fmla="*/ 1269543 w 1970316"/>
                <a:gd name="connsiteY779" fmla="*/ 514388 h 1539659"/>
                <a:gd name="connsiteX780" fmla="*/ 1271296 w 1970316"/>
                <a:gd name="connsiteY780" fmla="*/ 494233 h 1539659"/>
                <a:gd name="connsiteX781" fmla="*/ 1273048 w 1970316"/>
                <a:gd name="connsiteY781" fmla="*/ 475831 h 1539659"/>
                <a:gd name="connsiteX782" fmla="*/ 1269543 w 1970316"/>
                <a:gd name="connsiteY782" fmla="*/ 472326 h 1539659"/>
                <a:gd name="connsiteX783" fmla="*/ 1323874 w 1970316"/>
                <a:gd name="connsiteY783" fmla="*/ 468821 h 1539659"/>
                <a:gd name="connsiteX784" fmla="*/ 1329132 w 1970316"/>
                <a:gd name="connsiteY784" fmla="*/ 479336 h 1539659"/>
                <a:gd name="connsiteX785" fmla="*/ 1330008 w 1970316"/>
                <a:gd name="connsiteY785" fmla="*/ 484594 h 1539659"/>
                <a:gd name="connsiteX786" fmla="*/ 1325627 w 1970316"/>
                <a:gd name="connsiteY786" fmla="*/ 491604 h 1539659"/>
                <a:gd name="connsiteX787" fmla="*/ 1316863 w 1970316"/>
                <a:gd name="connsiteY787" fmla="*/ 475831 h 1539659"/>
                <a:gd name="connsiteX788" fmla="*/ 1323874 w 1970316"/>
                <a:gd name="connsiteY788" fmla="*/ 468821 h 1539659"/>
                <a:gd name="connsiteX789" fmla="*/ 1311605 w 1970316"/>
                <a:gd name="connsiteY789" fmla="*/ 444284 h 1539659"/>
                <a:gd name="connsiteX790" fmla="*/ 1295832 w 1970316"/>
                <a:gd name="connsiteY790" fmla="*/ 449542 h 1539659"/>
                <a:gd name="connsiteX791" fmla="*/ 1290574 w 1970316"/>
                <a:gd name="connsiteY791" fmla="*/ 470573 h 1539659"/>
                <a:gd name="connsiteX792" fmla="*/ 1288822 w 1970316"/>
                <a:gd name="connsiteY792" fmla="*/ 481089 h 1539659"/>
                <a:gd name="connsiteX793" fmla="*/ 1292327 w 1970316"/>
                <a:gd name="connsiteY793" fmla="*/ 502120 h 1539659"/>
                <a:gd name="connsiteX794" fmla="*/ 1301966 w 1970316"/>
                <a:gd name="connsiteY794" fmla="*/ 492481 h 1539659"/>
                <a:gd name="connsiteX795" fmla="*/ 1309853 w 1970316"/>
                <a:gd name="connsiteY795" fmla="*/ 491604 h 1539659"/>
                <a:gd name="connsiteX796" fmla="*/ 1318616 w 1970316"/>
                <a:gd name="connsiteY796" fmla="*/ 497738 h 1539659"/>
                <a:gd name="connsiteX797" fmla="*/ 1322121 w 1970316"/>
                <a:gd name="connsiteY797" fmla="*/ 507378 h 1539659"/>
                <a:gd name="connsiteX798" fmla="*/ 1327379 w 1970316"/>
                <a:gd name="connsiteY798" fmla="*/ 512635 h 1539659"/>
                <a:gd name="connsiteX799" fmla="*/ 1332637 w 1970316"/>
                <a:gd name="connsiteY799" fmla="*/ 505625 h 1539659"/>
                <a:gd name="connsiteX800" fmla="*/ 1339647 w 1970316"/>
                <a:gd name="connsiteY800" fmla="*/ 502120 h 1539659"/>
                <a:gd name="connsiteX801" fmla="*/ 1338771 w 1970316"/>
                <a:gd name="connsiteY801" fmla="*/ 495986 h 1539659"/>
                <a:gd name="connsiteX802" fmla="*/ 1343152 w 1970316"/>
                <a:gd name="connsiteY802" fmla="*/ 489852 h 1539659"/>
                <a:gd name="connsiteX803" fmla="*/ 1346657 w 1970316"/>
                <a:gd name="connsiteY803" fmla="*/ 491604 h 1539659"/>
                <a:gd name="connsiteX804" fmla="*/ 1329132 w 1970316"/>
                <a:gd name="connsiteY804" fmla="*/ 517893 h 1539659"/>
                <a:gd name="connsiteX805" fmla="*/ 1323874 w 1970316"/>
                <a:gd name="connsiteY805" fmla="*/ 524904 h 1539659"/>
                <a:gd name="connsiteX806" fmla="*/ 1336142 w 1970316"/>
                <a:gd name="connsiteY806" fmla="*/ 537172 h 1539659"/>
                <a:gd name="connsiteX807" fmla="*/ 1343152 w 1970316"/>
                <a:gd name="connsiteY807" fmla="*/ 530162 h 1539659"/>
                <a:gd name="connsiteX808" fmla="*/ 1344905 w 1970316"/>
                <a:gd name="connsiteY808" fmla="*/ 519646 h 1539659"/>
                <a:gd name="connsiteX809" fmla="*/ 1351915 w 1970316"/>
                <a:gd name="connsiteY809" fmla="*/ 516141 h 1539659"/>
                <a:gd name="connsiteX810" fmla="*/ 1351915 w 1970316"/>
                <a:gd name="connsiteY810" fmla="*/ 510883 h 1539659"/>
                <a:gd name="connsiteX811" fmla="*/ 1350163 w 1970316"/>
                <a:gd name="connsiteY811" fmla="*/ 481089 h 1539659"/>
                <a:gd name="connsiteX812" fmla="*/ 1348410 w 1970316"/>
                <a:gd name="connsiteY812" fmla="*/ 477583 h 1539659"/>
                <a:gd name="connsiteX813" fmla="*/ 1337894 w 1970316"/>
                <a:gd name="connsiteY813" fmla="*/ 465315 h 1539659"/>
                <a:gd name="connsiteX814" fmla="*/ 1329132 w 1970316"/>
                <a:gd name="connsiteY814" fmla="*/ 456552 h 1539659"/>
                <a:gd name="connsiteX815" fmla="*/ 1320369 w 1970316"/>
                <a:gd name="connsiteY815" fmla="*/ 453047 h 1539659"/>
                <a:gd name="connsiteX816" fmla="*/ 1316863 w 1970316"/>
                <a:gd name="connsiteY816" fmla="*/ 453047 h 1539659"/>
                <a:gd name="connsiteX817" fmla="*/ 1308976 w 1970316"/>
                <a:gd name="connsiteY817" fmla="*/ 454800 h 1539659"/>
                <a:gd name="connsiteX818" fmla="*/ 1301090 w 1970316"/>
                <a:gd name="connsiteY818" fmla="*/ 454800 h 1539659"/>
                <a:gd name="connsiteX819" fmla="*/ 1307224 w 1970316"/>
                <a:gd name="connsiteY819" fmla="*/ 449542 h 1539659"/>
                <a:gd name="connsiteX820" fmla="*/ 1311605 w 1970316"/>
                <a:gd name="connsiteY820" fmla="*/ 444284 h 1539659"/>
                <a:gd name="connsiteX821" fmla="*/ 1092530 w 1970316"/>
                <a:gd name="connsiteY821" fmla="*/ 265519 h 1539659"/>
                <a:gd name="connsiteX822" fmla="*/ 1087273 w 1970316"/>
                <a:gd name="connsiteY822" fmla="*/ 267272 h 1539659"/>
                <a:gd name="connsiteX823" fmla="*/ 1018921 w 1970316"/>
                <a:gd name="connsiteY823" fmla="*/ 298818 h 1539659"/>
                <a:gd name="connsiteX824" fmla="*/ 1013664 w 1970316"/>
                <a:gd name="connsiteY824" fmla="*/ 311087 h 1539659"/>
                <a:gd name="connsiteX825" fmla="*/ 1006653 w 1970316"/>
                <a:gd name="connsiteY825" fmla="*/ 307581 h 1539659"/>
                <a:gd name="connsiteX826" fmla="*/ 997890 w 1970316"/>
                <a:gd name="connsiteY826" fmla="*/ 318097 h 1539659"/>
                <a:gd name="connsiteX827" fmla="*/ 996137 w 1970316"/>
                <a:gd name="connsiteY827" fmla="*/ 322478 h 1539659"/>
                <a:gd name="connsiteX828" fmla="*/ 989127 w 1970316"/>
                <a:gd name="connsiteY828" fmla="*/ 323355 h 1539659"/>
                <a:gd name="connsiteX829" fmla="*/ 983870 w 1970316"/>
                <a:gd name="connsiteY829" fmla="*/ 323355 h 1539659"/>
                <a:gd name="connsiteX830" fmla="*/ 975106 w 1970316"/>
                <a:gd name="connsiteY830" fmla="*/ 335623 h 1539659"/>
                <a:gd name="connsiteX831" fmla="*/ 976859 w 1970316"/>
                <a:gd name="connsiteY831" fmla="*/ 349644 h 1539659"/>
                <a:gd name="connsiteX832" fmla="*/ 973354 w 1970316"/>
                <a:gd name="connsiteY832" fmla="*/ 344386 h 1539659"/>
                <a:gd name="connsiteX833" fmla="*/ 973354 w 1970316"/>
                <a:gd name="connsiteY833" fmla="*/ 335623 h 1539659"/>
                <a:gd name="connsiteX834" fmla="*/ 969848 w 1970316"/>
                <a:gd name="connsiteY834" fmla="*/ 330365 h 1539659"/>
                <a:gd name="connsiteX835" fmla="*/ 968096 w 1970316"/>
                <a:gd name="connsiteY835" fmla="*/ 339128 h 1539659"/>
                <a:gd name="connsiteX836" fmla="*/ 976859 w 1970316"/>
                <a:gd name="connsiteY836" fmla="*/ 432016 h 1539659"/>
                <a:gd name="connsiteX837" fmla="*/ 978612 w 1970316"/>
                <a:gd name="connsiteY837" fmla="*/ 437274 h 1539659"/>
                <a:gd name="connsiteX838" fmla="*/ 982117 w 1970316"/>
                <a:gd name="connsiteY838" fmla="*/ 435521 h 1539659"/>
                <a:gd name="connsiteX839" fmla="*/ 985622 w 1970316"/>
                <a:gd name="connsiteY839" fmla="*/ 431140 h 1539659"/>
                <a:gd name="connsiteX840" fmla="*/ 989127 w 1970316"/>
                <a:gd name="connsiteY840" fmla="*/ 428511 h 1539659"/>
                <a:gd name="connsiteX841" fmla="*/ 1076757 w 1970316"/>
                <a:gd name="connsiteY841" fmla="*/ 381191 h 1539659"/>
                <a:gd name="connsiteX842" fmla="*/ 1096036 w 1970316"/>
                <a:gd name="connsiteY842" fmla="*/ 372428 h 1539659"/>
                <a:gd name="connsiteX843" fmla="*/ 1099541 w 1970316"/>
                <a:gd name="connsiteY843" fmla="*/ 363664 h 1539659"/>
                <a:gd name="connsiteX844" fmla="*/ 1099541 w 1970316"/>
                <a:gd name="connsiteY844" fmla="*/ 354901 h 1539659"/>
                <a:gd name="connsiteX845" fmla="*/ 1101294 w 1970316"/>
                <a:gd name="connsiteY845" fmla="*/ 325107 h 1539659"/>
                <a:gd name="connsiteX846" fmla="*/ 1103046 w 1970316"/>
                <a:gd name="connsiteY846" fmla="*/ 291808 h 1539659"/>
                <a:gd name="connsiteX847" fmla="*/ 1102170 w 1970316"/>
                <a:gd name="connsiteY847" fmla="*/ 286550 h 1539659"/>
                <a:gd name="connsiteX848" fmla="*/ 1099541 w 1970316"/>
                <a:gd name="connsiteY848" fmla="*/ 283045 h 1539659"/>
                <a:gd name="connsiteX849" fmla="*/ 1099541 w 1970316"/>
                <a:gd name="connsiteY849" fmla="*/ 270777 h 1539659"/>
                <a:gd name="connsiteX850" fmla="*/ 1092530 w 1970316"/>
                <a:gd name="connsiteY850" fmla="*/ 265519 h 1539659"/>
                <a:gd name="connsiteX851" fmla="*/ 1253770 w 1970316"/>
                <a:gd name="connsiteY851" fmla="*/ 258508 h 1539659"/>
                <a:gd name="connsiteX852" fmla="*/ 1255522 w 1970316"/>
                <a:gd name="connsiteY852" fmla="*/ 258508 h 1539659"/>
                <a:gd name="connsiteX853" fmla="*/ 1259028 w 1970316"/>
                <a:gd name="connsiteY853" fmla="*/ 262014 h 1539659"/>
                <a:gd name="connsiteX854" fmla="*/ 1255522 w 1970316"/>
                <a:gd name="connsiteY854" fmla="*/ 261137 h 1539659"/>
                <a:gd name="connsiteX855" fmla="*/ 1253770 w 1970316"/>
                <a:gd name="connsiteY855" fmla="*/ 258508 h 1539659"/>
                <a:gd name="connsiteX856" fmla="*/ 1332637 w 1970316"/>
                <a:gd name="connsiteY856" fmla="*/ 212941 h 1539659"/>
                <a:gd name="connsiteX857" fmla="*/ 1311605 w 1970316"/>
                <a:gd name="connsiteY857" fmla="*/ 219951 h 1539659"/>
                <a:gd name="connsiteX858" fmla="*/ 1296709 w 1970316"/>
                <a:gd name="connsiteY858" fmla="*/ 224333 h 1539659"/>
                <a:gd name="connsiteX859" fmla="*/ 1283564 w 1970316"/>
                <a:gd name="connsiteY859" fmla="*/ 226962 h 1539659"/>
                <a:gd name="connsiteX860" fmla="*/ 1283564 w 1970316"/>
                <a:gd name="connsiteY860" fmla="*/ 223456 h 1539659"/>
                <a:gd name="connsiteX861" fmla="*/ 1279182 w 1970316"/>
                <a:gd name="connsiteY861" fmla="*/ 220828 h 1539659"/>
                <a:gd name="connsiteX862" fmla="*/ 1278306 w 1970316"/>
                <a:gd name="connsiteY862" fmla="*/ 221704 h 1539659"/>
                <a:gd name="connsiteX863" fmla="*/ 1273048 w 1970316"/>
                <a:gd name="connsiteY863" fmla="*/ 226962 h 1539659"/>
                <a:gd name="connsiteX864" fmla="*/ 1271296 w 1970316"/>
                <a:gd name="connsiteY864" fmla="*/ 230467 h 1539659"/>
                <a:gd name="connsiteX865" fmla="*/ 1267791 w 1970316"/>
                <a:gd name="connsiteY865" fmla="*/ 233972 h 1539659"/>
                <a:gd name="connsiteX866" fmla="*/ 1266038 w 1970316"/>
                <a:gd name="connsiteY866" fmla="*/ 239230 h 1539659"/>
                <a:gd name="connsiteX867" fmla="*/ 1253770 w 1970316"/>
                <a:gd name="connsiteY867" fmla="*/ 255003 h 1539659"/>
                <a:gd name="connsiteX868" fmla="*/ 1253770 w 1970316"/>
                <a:gd name="connsiteY868" fmla="*/ 258508 h 1539659"/>
                <a:gd name="connsiteX869" fmla="*/ 1253770 w 1970316"/>
                <a:gd name="connsiteY869" fmla="*/ 262014 h 1539659"/>
                <a:gd name="connsiteX870" fmla="*/ 1260780 w 1970316"/>
                <a:gd name="connsiteY870" fmla="*/ 277787 h 1539659"/>
                <a:gd name="connsiteX871" fmla="*/ 1269543 w 1970316"/>
                <a:gd name="connsiteY871" fmla="*/ 291808 h 1539659"/>
                <a:gd name="connsiteX872" fmla="*/ 1278306 w 1970316"/>
                <a:gd name="connsiteY872" fmla="*/ 298818 h 1539659"/>
                <a:gd name="connsiteX873" fmla="*/ 1281811 w 1970316"/>
                <a:gd name="connsiteY873" fmla="*/ 307581 h 1539659"/>
                <a:gd name="connsiteX874" fmla="*/ 1285316 w 1970316"/>
                <a:gd name="connsiteY874" fmla="*/ 304076 h 1539659"/>
                <a:gd name="connsiteX875" fmla="*/ 1304595 w 1970316"/>
                <a:gd name="connsiteY875" fmla="*/ 290055 h 1539659"/>
                <a:gd name="connsiteX876" fmla="*/ 1312482 w 1970316"/>
                <a:gd name="connsiteY876" fmla="*/ 293560 h 1539659"/>
                <a:gd name="connsiteX877" fmla="*/ 1318616 w 1970316"/>
                <a:gd name="connsiteY877" fmla="*/ 297066 h 1539659"/>
                <a:gd name="connsiteX878" fmla="*/ 1336142 w 1970316"/>
                <a:gd name="connsiteY878" fmla="*/ 288303 h 1539659"/>
                <a:gd name="connsiteX879" fmla="*/ 1343152 w 1970316"/>
                <a:gd name="connsiteY879" fmla="*/ 279540 h 1539659"/>
                <a:gd name="connsiteX880" fmla="*/ 1346657 w 1970316"/>
                <a:gd name="connsiteY880" fmla="*/ 274282 h 1539659"/>
                <a:gd name="connsiteX881" fmla="*/ 1352628 w 1970316"/>
                <a:gd name="connsiteY881" fmla="*/ 279058 h 1539659"/>
                <a:gd name="connsiteX882" fmla="*/ 1351915 w 1970316"/>
                <a:gd name="connsiteY882" fmla="*/ 265519 h 1539659"/>
                <a:gd name="connsiteX883" fmla="*/ 1343152 w 1970316"/>
                <a:gd name="connsiteY883" fmla="*/ 226962 h 1539659"/>
                <a:gd name="connsiteX884" fmla="*/ 1332637 w 1970316"/>
                <a:gd name="connsiteY884" fmla="*/ 212941 h 1539659"/>
                <a:gd name="connsiteX885" fmla="*/ 1201192 w 1970316"/>
                <a:gd name="connsiteY885" fmla="*/ 151600 h 1539659"/>
                <a:gd name="connsiteX886" fmla="*/ 1195934 w 1970316"/>
                <a:gd name="connsiteY886" fmla="*/ 153353 h 1539659"/>
                <a:gd name="connsiteX887" fmla="*/ 1180160 w 1970316"/>
                <a:gd name="connsiteY887" fmla="*/ 159487 h 1539659"/>
                <a:gd name="connsiteX888" fmla="*/ 1162635 w 1970316"/>
                <a:gd name="connsiteY888" fmla="*/ 165621 h 1539659"/>
                <a:gd name="connsiteX889" fmla="*/ 1162635 w 1970316"/>
                <a:gd name="connsiteY889" fmla="*/ 169126 h 1539659"/>
                <a:gd name="connsiteX890" fmla="*/ 1163511 w 1970316"/>
                <a:gd name="connsiteY890" fmla="*/ 169126 h 1539659"/>
                <a:gd name="connsiteX891" fmla="*/ 1164387 w 1970316"/>
                <a:gd name="connsiteY891" fmla="*/ 170878 h 1539659"/>
                <a:gd name="connsiteX892" fmla="*/ 1171398 w 1970316"/>
                <a:gd name="connsiteY892" fmla="*/ 172631 h 1539659"/>
                <a:gd name="connsiteX893" fmla="*/ 1176655 w 1970316"/>
                <a:gd name="connsiteY893" fmla="*/ 177889 h 1539659"/>
                <a:gd name="connsiteX894" fmla="*/ 1187171 w 1970316"/>
                <a:gd name="connsiteY894" fmla="*/ 183147 h 1539659"/>
                <a:gd name="connsiteX895" fmla="*/ 1202945 w 1970316"/>
                <a:gd name="connsiteY895" fmla="*/ 174384 h 1539659"/>
                <a:gd name="connsiteX896" fmla="*/ 1209955 w 1970316"/>
                <a:gd name="connsiteY896" fmla="*/ 167373 h 1539659"/>
                <a:gd name="connsiteX897" fmla="*/ 1208202 w 1970316"/>
                <a:gd name="connsiteY897" fmla="*/ 156858 h 1539659"/>
                <a:gd name="connsiteX898" fmla="*/ 1201192 w 1970316"/>
                <a:gd name="connsiteY898" fmla="*/ 156858 h 1539659"/>
                <a:gd name="connsiteX899" fmla="*/ 1201192 w 1970316"/>
                <a:gd name="connsiteY899" fmla="*/ 151600 h 1539659"/>
                <a:gd name="connsiteX900" fmla="*/ 1162635 w 1970316"/>
                <a:gd name="connsiteY900" fmla="*/ 142837 h 1539659"/>
                <a:gd name="connsiteX901" fmla="*/ 1149490 w 1970316"/>
                <a:gd name="connsiteY901" fmla="*/ 149847 h 1539659"/>
                <a:gd name="connsiteX902" fmla="*/ 1138098 w 1970316"/>
                <a:gd name="connsiteY902" fmla="*/ 156858 h 1539659"/>
                <a:gd name="connsiteX903" fmla="*/ 1138098 w 1970316"/>
                <a:gd name="connsiteY903" fmla="*/ 157734 h 1539659"/>
                <a:gd name="connsiteX904" fmla="*/ 1138098 w 1970316"/>
                <a:gd name="connsiteY904" fmla="*/ 158610 h 1539659"/>
                <a:gd name="connsiteX905" fmla="*/ 1159129 w 1970316"/>
                <a:gd name="connsiteY905" fmla="*/ 151600 h 1539659"/>
                <a:gd name="connsiteX906" fmla="*/ 1162635 w 1970316"/>
                <a:gd name="connsiteY906" fmla="*/ 142837 h 1539659"/>
                <a:gd name="connsiteX907" fmla="*/ 1099541 w 1970316"/>
                <a:gd name="connsiteY907" fmla="*/ 141084 h 1539659"/>
                <a:gd name="connsiteX908" fmla="*/ 1076757 w 1970316"/>
                <a:gd name="connsiteY908" fmla="*/ 155105 h 1539659"/>
                <a:gd name="connsiteX909" fmla="*/ 1082015 w 1970316"/>
                <a:gd name="connsiteY909" fmla="*/ 155105 h 1539659"/>
                <a:gd name="connsiteX910" fmla="*/ 1088149 w 1970316"/>
                <a:gd name="connsiteY910" fmla="*/ 151600 h 1539659"/>
                <a:gd name="connsiteX911" fmla="*/ 1096036 w 1970316"/>
                <a:gd name="connsiteY911" fmla="*/ 149847 h 1539659"/>
                <a:gd name="connsiteX912" fmla="*/ 1096912 w 1970316"/>
                <a:gd name="connsiteY912" fmla="*/ 147218 h 1539659"/>
                <a:gd name="connsiteX913" fmla="*/ 1099541 w 1970316"/>
                <a:gd name="connsiteY913" fmla="*/ 146342 h 1539659"/>
                <a:gd name="connsiteX914" fmla="*/ 1099541 w 1970316"/>
                <a:gd name="connsiteY914" fmla="*/ 141084 h 1539659"/>
                <a:gd name="connsiteX915" fmla="*/ 1120572 w 1970316"/>
                <a:gd name="connsiteY915" fmla="*/ 130569 h 1539659"/>
                <a:gd name="connsiteX916" fmla="*/ 1109180 w 1970316"/>
                <a:gd name="connsiteY916" fmla="*/ 133198 h 1539659"/>
                <a:gd name="connsiteX917" fmla="*/ 1106552 w 1970316"/>
                <a:gd name="connsiteY917" fmla="*/ 141084 h 1539659"/>
                <a:gd name="connsiteX918" fmla="*/ 1117067 w 1970316"/>
                <a:gd name="connsiteY918" fmla="*/ 132321 h 1539659"/>
                <a:gd name="connsiteX919" fmla="*/ 1120572 w 1970316"/>
                <a:gd name="connsiteY919" fmla="*/ 130569 h 1539659"/>
                <a:gd name="connsiteX920" fmla="*/ 1150366 w 1970316"/>
                <a:gd name="connsiteY920" fmla="*/ 114795 h 1539659"/>
                <a:gd name="connsiteX921" fmla="*/ 1134593 w 1970316"/>
                <a:gd name="connsiteY921" fmla="*/ 125311 h 1539659"/>
                <a:gd name="connsiteX922" fmla="*/ 1136346 w 1970316"/>
                <a:gd name="connsiteY922" fmla="*/ 132321 h 1539659"/>
                <a:gd name="connsiteX923" fmla="*/ 1148614 w 1970316"/>
                <a:gd name="connsiteY923" fmla="*/ 127064 h 1539659"/>
                <a:gd name="connsiteX924" fmla="*/ 1150366 w 1970316"/>
                <a:gd name="connsiteY924" fmla="*/ 114795 h 1539659"/>
                <a:gd name="connsiteX925" fmla="*/ 1386968 w 1970316"/>
                <a:gd name="connsiteY925" fmla="*/ 39433 h 1539659"/>
                <a:gd name="connsiteX926" fmla="*/ 1383462 w 1970316"/>
                <a:gd name="connsiteY926" fmla="*/ 42939 h 1539659"/>
                <a:gd name="connsiteX927" fmla="*/ 1385215 w 1970316"/>
                <a:gd name="connsiteY927" fmla="*/ 42939 h 1539659"/>
                <a:gd name="connsiteX928" fmla="*/ 1390473 w 1970316"/>
                <a:gd name="connsiteY928" fmla="*/ 42939 h 1539659"/>
                <a:gd name="connsiteX929" fmla="*/ 1387844 w 1970316"/>
                <a:gd name="connsiteY929" fmla="*/ 42062 h 1539659"/>
                <a:gd name="connsiteX930" fmla="*/ 1386968 w 1970316"/>
                <a:gd name="connsiteY930" fmla="*/ 39433 h 1539659"/>
                <a:gd name="connsiteX931" fmla="*/ 454584 w 1970316"/>
                <a:gd name="connsiteY931" fmla="*/ 27165 h 1539659"/>
                <a:gd name="connsiteX932" fmla="*/ 484379 w 1970316"/>
                <a:gd name="connsiteY932" fmla="*/ 35928 h 1539659"/>
                <a:gd name="connsiteX933" fmla="*/ 486131 w 1970316"/>
                <a:gd name="connsiteY933" fmla="*/ 39433 h 1539659"/>
                <a:gd name="connsiteX934" fmla="*/ 505410 w 1970316"/>
                <a:gd name="connsiteY934" fmla="*/ 51702 h 1539659"/>
                <a:gd name="connsiteX935" fmla="*/ 512420 w 1970316"/>
                <a:gd name="connsiteY935" fmla="*/ 55207 h 1539659"/>
                <a:gd name="connsiteX936" fmla="*/ 526440 w 1970316"/>
                <a:gd name="connsiteY936" fmla="*/ 53454 h 1539659"/>
                <a:gd name="connsiteX937" fmla="*/ 535204 w 1970316"/>
                <a:gd name="connsiteY937" fmla="*/ 55207 h 1539659"/>
                <a:gd name="connsiteX938" fmla="*/ 550101 w 1970316"/>
                <a:gd name="connsiteY938" fmla="*/ 71857 h 1539659"/>
                <a:gd name="connsiteX939" fmla="*/ 559740 w 1970316"/>
                <a:gd name="connsiteY939" fmla="*/ 77991 h 1539659"/>
                <a:gd name="connsiteX940" fmla="*/ 573761 w 1970316"/>
                <a:gd name="connsiteY940" fmla="*/ 85001 h 1539659"/>
                <a:gd name="connsiteX941" fmla="*/ 579019 w 1970316"/>
                <a:gd name="connsiteY941" fmla="*/ 86754 h 1539659"/>
                <a:gd name="connsiteX942" fmla="*/ 586029 w 1970316"/>
                <a:gd name="connsiteY942" fmla="*/ 90259 h 1539659"/>
                <a:gd name="connsiteX943" fmla="*/ 591287 w 1970316"/>
                <a:gd name="connsiteY943" fmla="*/ 97269 h 1539659"/>
                <a:gd name="connsiteX944" fmla="*/ 610566 w 1970316"/>
                <a:gd name="connsiteY944" fmla="*/ 106032 h 1539659"/>
                <a:gd name="connsiteX945" fmla="*/ 622834 w 1970316"/>
                <a:gd name="connsiteY945" fmla="*/ 120053 h 1539659"/>
                <a:gd name="connsiteX946" fmla="*/ 628091 w 1970316"/>
                <a:gd name="connsiteY946" fmla="*/ 128816 h 1539659"/>
                <a:gd name="connsiteX947" fmla="*/ 635978 w 1970316"/>
                <a:gd name="connsiteY947" fmla="*/ 134950 h 1539659"/>
                <a:gd name="connsiteX948" fmla="*/ 645618 w 1970316"/>
                <a:gd name="connsiteY948" fmla="*/ 142837 h 1539659"/>
                <a:gd name="connsiteX949" fmla="*/ 649123 w 1970316"/>
                <a:gd name="connsiteY949" fmla="*/ 155105 h 1539659"/>
                <a:gd name="connsiteX950" fmla="*/ 656133 w 1970316"/>
                <a:gd name="connsiteY950" fmla="*/ 167373 h 1539659"/>
                <a:gd name="connsiteX951" fmla="*/ 668402 w 1970316"/>
                <a:gd name="connsiteY951" fmla="*/ 190157 h 1539659"/>
                <a:gd name="connsiteX952" fmla="*/ 675412 w 1970316"/>
                <a:gd name="connsiteY952" fmla="*/ 198920 h 1539659"/>
                <a:gd name="connsiteX953" fmla="*/ 678041 w 1970316"/>
                <a:gd name="connsiteY953" fmla="*/ 206807 h 1539659"/>
                <a:gd name="connsiteX954" fmla="*/ 675412 w 1970316"/>
                <a:gd name="connsiteY954" fmla="*/ 214694 h 1539659"/>
                <a:gd name="connsiteX955" fmla="*/ 669278 w 1970316"/>
                <a:gd name="connsiteY955" fmla="*/ 225209 h 1539659"/>
                <a:gd name="connsiteX956" fmla="*/ 663144 w 1970316"/>
                <a:gd name="connsiteY956" fmla="*/ 233972 h 1539659"/>
                <a:gd name="connsiteX957" fmla="*/ 661391 w 1970316"/>
                <a:gd name="connsiteY957" fmla="*/ 237477 h 1539659"/>
                <a:gd name="connsiteX958" fmla="*/ 661391 w 1970316"/>
                <a:gd name="connsiteY958" fmla="*/ 240983 h 1539659"/>
                <a:gd name="connsiteX959" fmla="*/ 659638 w 1970316"/>
                <a:gd name="connsiteY959" fmla="*/ 247993 h 1539659"/>
                <a:gd name="connsiteX960" fmla="*/ 656133 w 1970316"/>
                <a:gd name="connsiteY960" fmla="*/ 258508 h 1539659"/>
                <a:gd name="connsiteX961" fmla="*/ 650875 w 1970316"/>
                <a:gd name="connsiteY961" fmla="*/ 274282 h 1539659"/>
                <a:gd name="connsiteX962" fmla="*/ 652628 w 1970316"/>
                <a:gd name="connsiteY962" fmla="*/ 288303 h 1539659"/>
                <a:gd name="connsiteX963" fmla="*/ 657886 w 1970316"/>
                <a:gd name="connsiteY963" fmla="*/ 311087 h 1539659"/>
                <a:gd name="connsiteX964" fmla="*/ 652628 w 1970316"/>
                <a:gd name="connsiteY964" fmla="*/ 323355 h 1539659"/>
                <a:gd name="connsiteX965" fmla="*/ 650875 w 1970316"/>
                <a:gd name="connsiteY965" fmla="*/ 326860 h 1539659"/>
                <a:gd name="connsiteX966" fmla="*/ 648246 w 1970316"/>
                <a:gd name="connsiteY966" fmla="*/ 331241 h 1539659"/>
                <a:gd name="connsiteX967" fmla="*/ 643865 w 1970316"/>
                <a:gd name="connsiteY967" fmla="*/ 337376 h 1539659"/>
                <a:gd name="connsiteX968" fmla="*/ 622834 w 1970316"/>
                <a:gd name="connsiteY968" fmla="*/ 358407 h 1539659"/>
                <a:gd name="connsiteX969" fmla="*/ 598297 w 1970316"/>
                <a:gd name="connsiteY969" fmla="*/ 381191 h 1539659"/>
                <a:gd name="connsiteX970" fmla="*/ 557987 w 1970316"/>
                <a:gd name="connsiteY970" fmla="*/ 394335 h 1539659"/>
                <a:gd name="connsiteX971" fmla="*/ 468605 w 1970316"/>
                <a:gd name="connsiteY971" fmla="*/ 402222 h 1539659"/>
                <a:gd name="connsiteX972" fmla="*/ 451079 w 1970316"/>
                <a:gd name="connsiteY972" fmla="*/ 375933 h 1539659"/>
                <a:gd name="connsiteX973" fmla="*/ 446698 w 1970316"/>
                <a:gd name="connsiteY973" fmla="*/ 375056 h 1539659"/>
                <a:gd name="connsiteX974" fmla="*/ 444069 w 1970316"/>
                <a:gd name="connsiteY974" fmla="*/ 370675 h 1539659"/>
                <a:gd name="connsiteX975" fmla="*/ 454584 w 1970316"/>
                <a:gd name="connsiteY975" fmla="*/ 374180 h 1539659"/>
                <a:gd name="connsiteX976" fmla="*/ 447574 w 1970316"/>
                <a:gd name="connsiteY976" fmla="*/ 367170 h 1539659"/>
                <a:gd name="connsiteX977" fmla="*/ 444069 w 1970316"/>
                <a:gd name="connsiteY977" fmla="*/ 368922 h 1539659"/>
                <a:gd name="connsiteX978" fmla="*/ 431800 w 1970316"/>
                <a:gd name="connsiteY978" fmla="*/ 361912 h 1539659"/>
                <a:gd name="connsiteX979" fmla="*/ 421285 w 1970316"/>
                <a:gd name="connsiteY979" fmla="*/ 351396 h 1539659"/>
                <a:gd name="connsiteX980" fmla="*/ 407264 w 1970316"/>
                <a:gd name="connsiteY980" fmla="*/ 332118 h 1539659"/>
                <a:gd name="connsiteX981" fmla="*/ 391491 w 1970316"/>
                <a:gd name="connsiteY981" fmla="*/ 321602 h 1539659"/>
                <a:gd name="connsiteX982" fmla="*/ 386233 w 1970316"/>
                <a:gd name="connsiteY982" fmla="*/ 318097 h 1539659"/>
                <a:gd name="connsiteX983" fmla="*/ 386233 w 1970316"/>
                <a:gd name="connsiteY983" fmla="*/ 316344 h 1539659"/>
                <a:gd name="connsiteX984" fmla="*/ 383604 w 1970316"/>
                <a:gd name="connsiteY984" fmla="*/ 311087 h 1539659"/>
                <a:gd name="connsiteX985" fmla="*/ 380975 w 1970316"/>
                <a:gd name="connsiteY985" fmla="*/ 304076 h 1539659"/>
                <a:gd name="connsiteX986" fmla="*/ 380975 w 1970316"/>
                <a:gd name="connsiteY986" fmla="*/ 300571 h 1539659"/>
                <a:gd name="connsiteX987" fmla="*/ 388862 w 1970316"/>
                <a:gd name="connsiteY987" fmla="*/ 307581 h 1539659"/>
                <a:gd name="connsiteX988" fmla="*/ 396456 w 1970316"/>
                <a:gd name="connsiteY988" fmla="*/ 312255 h 1539659"/>
                <a:gd name="connsiteX989" fmla="*/ 396748 w 1970316"/>
                <a:gd name="connsiteY989" fmla="*/ 312839 h 1539659"/>
                <a:gd name="connsiteX990" fmla="*/ 400253 w 1970316"/>
                <a:gd name="connsiteY990" fmla="*/ 314592 h 1539659"/>
                <a:gd name="connsiteX991" fmla="*/ 396456 w 1970316"/>
                <a:gd name="connsiteY991" fmla="*/ 312255 h 1539659"/>
                <a:gd name="connsiteX992" fmla="*/ 391491 w 1970316"/>
                <a:gd name="connsiteY992" fmla="*/ 302324 h 1539659"/>
                <a:gd name="connsiteX993" fmla="*/ 385357 w 1970316"/>
                <a:gd name="connsiteY993" fmla="*/ 292684 h 1539659"/>
                <a:gd name="connsiteX994" fmla="*/ 375717 w 1970316"/>
                <a:gd name="connsiteY994" fmla="*/ 291808 h 1539659"/>
                <a:gd name="connsiteX995" fmla="*/ 324892 w 1970316"/>
                <a:gd name="connsiteY995" fmla="*/ 328612 h 1539659"/>
                <a:gd name="connsiteX996" fmla="*/ 284582 w 1970316"/>
                <a:gd name="connsiteY996" fmla="*/ 370675 h 1539659"/>
                <a:gd name="connsiteX997" fmla="*/ 277571 w 1970316"/>
                <a:gd name="connsiteY997" fmla="*/ 375933 h 1539659"/>
                <a:gd name="connsiteX998" fmla="*/ 282829 w 1970316"/>
                <a:gd name="connsiteY998" fmla="*/ 363664 h 1539659"/>
                <a:gd name="connsiteX999" fmla="*/ 347676 w 1970316"/>
                <a:gd name="connsiteY999" fmla="*/ 279540 h 1539659"/>
                <a:gd name="connsiteX1000" fmla="*/ 356439 w 1970316"/>
                <a:gd name="connsiteY1000" fmla="*/ 263766 h 1539659"/>
                <a:gd name="connsiteX1001" fmla="*/ 354686 w 1970316"/>
                <a:gd name="connsiteY1001" fmla="*/ 256756 h 1539659"/>
                <a:gd name="connsiteX1002" fmla="*/ 335407 w 1970316"/>
                <a:gd name="connsiteY1002" fmla="*/ 233972 h 1539659"/>
                <a:gd name="connsiteX1003" fmla="*/ 331026 w 1970316"/>
                <a:gd name="connsiteY1003" fmla="*/ 232220 h 1539659"/>
                <a:gd name="connsiteX1004" fmla="*/ 328397 w 1970316"/>
                <a:gd name="connsiteY1004" fmla="*/ 230467 h 1539659"/>
                <a:gd name="connsiteX1005" fmla="*/ 321387 w 1970316"/>
                <a:gd name="connsiteY1005" fmla="*/ 225209 h 1539659"/>
                <a:gd name="connsiteX1006" fmla="*/ 314376 w 1970316"/>
                <a:gd name="connsiteY1006" fmla="*/ 216446 h 1539659"/>
                <a:gd name="connsiteX1007" fmla="*/ 307365 w 1970316"/>
                <a:gd name="connsiteY1007" fmla="*/ 207683 h 1539659"/>
                <a:gd name="connsiteX1008" fmla="*/ 307365 w 1970316"/>
                <a:gd name="connsiteY1008" fmla="*/ 198920 h 1539659"/>
                <a:gd name="connsiteX1009" fmla="*/ 302108 w 1970316"/>
                <a:gd name="connsiteY1009" fmla="*/ 197168 h 1539659"/>
                <a:gd name="connsiteX1010" fmla="*/ 305613 w 1970316"/>
                <a:gd name="connsiteY1010" fmla="*/ 190157 h 1539659"/>
                <a:gd name="connsiteX1011" fmla="*/ 303860 w 1970316"/>
                <a:gd name="connsiteY1011" fmla="*/ 188405 h 1539659"/>
                <a:gd name="connsiteX1012" fmla="*/ 301232 w 1970316"/>
                <a:gd name="connsiteY1012" fmla="*/ 178765 h 1539659"/>
                <a:gd name="connsiteX1013" fmla="*/ 300355 w 1970316"/>
                <a:gd name="connsiteY1013" fmla="*/ 170878 h 1539659"/>
                <a:gd name="connsiteX1014" fmla="*/ 300355 w 1970316"/>
                <a:gd name="connsiteY1014" fmla="*/ 162116 h 1539659"/>
                <a:gd name="connsiteX1015" fmla="*/ 300355 w 1970316"/>
                <a:gd name="connsiteY1015" fmla="*/ 146342 h 1539659"/>
                <a:gd name="connsiteX1016" fmla="*/ 298603 w 1970316"/>
                <a:gd name="connsiteY1016" fmla="*/ 135826 h 1539659"/>
                <a:gd name="connsiteX1017" fmla="*/ 291593 w 1970316"/>
                <a:gd name="connsiteY1017" fmla="*/ 114795 h 1539659"/>
                <a:gd name="connsiteX1018" fmla="*/ 300355 w 1970316"/>
                <a:gd name="connsiteY1018" fmla="*/ 111290 h 1539659"/>
                <a:gd name="connsiteX1019" fmla="*/ 306489 w 1970316"/>
                <a:gd name="connsiteY1019" fmla="*/ 109538 h 1539659"/>
                <a:gd name="connsiteX1020" fmla="*/ 312623 w 1970316"/>
                <a:gd name="connsiteY1020" fmla="*/ 106032 h 1539659"/>
                <a:gd name="connsiteX1021" fmla="*/ 319634 w 1970316"/>
                <a:gd name="connsiteY1021" fmla="*/ 102527 h 1539659"/>
                <a:gd name="connsiteX1022" fmla="*/ 340665 w 1970316"/>
                <a:gd name="connsiteY1022" fmla="*/ 93764 h 1539659"/>
                <a:gd name="connsiteX1023" fmla="*/ 380975 w 1970316"/>
                <a:gd name="connsiteY1023" fmla="*/ 81496 h 1539659"/>
                <a:gd name="connsiteX1024" fmla="*/ 384480 w 1970316"/>
                <a:gd name="connsiteY1024" fmla="*/ 79743 h 1539659"/>
                <a:gd name="connsiteX1025" fmla="*/ 386233 w 1970316"/>
                <a:gd name="connsiteY1025" fmla="*/ 76238 h 1539659"/>
                <a:gd name="connsiteX1026" fmla="*/ 407264 w 1970316"/>
                <a:gd name="connsiteY1026" fmla="*/ 49949 h 1539659"/>
                <a:gd name="connsiteX1027" fmla="*/ 420409 w 1970316"/>
                <a:gd name="connsiteY1027" fmla="*/ 41186 h 1539659"/>
                <a:gd name="connsiteX1028" fmla="*/ 431800 w 1970316"/>
                <a:gd name="connsiteY1028" fmla="*/ 32423 h 1539659"/>
                <a:gd name="connsiteX1029" fmla="*/ 454584 w 1970316"/>
                <a:gd name="connsiteY1029" fmla="*/ 27165 h 1539659"/>
                <a:gd name="connsiteX1030" fmla="*/ 1409751 w 1970316"/>
                <a:gd name="connsiteY1030" fmla="*/ 876 h 1539659"/>
                <a:gd name="connsiteX1031" fmla="*/ 1415009 w 1970316"/>
                <a:gd name="connsiteY1031" fmla="*/ 876 h 1539659"/>
                <a:gd name="connsiteX1032" fmla="*/ 1412380 w 1970316"/>
                <a:gd name="connsiteY1032" fmla="*/ 2629 h 1539659"/>
                <a:gd name="connsiteX1033" fmla="*/ 1407998 w 1970316"/>
                <a:gd name="connsiteY1033" fmla="*/ 4382 h 1539659"/>
                <a:gd name="connsiteX1034" fmla="*/ 1411504 w 1970316"/>
                <a:gd name="connsiteY1034" fmla="*/ 9639 h 1539659"/>
                <a:gd name="connsiteX1035" fmla="*/ 1416762 w 1970316"/>
                <a:gd name="connsiteY1035" fmla="*/ 13145 h 1539659"/>
                <a:gd name="connsiteX1036" fmla="*/ 1420267 w 1970316"/>
                <a:gd name="connsiteY1036" fmla="*/ 13145 h 1539659"/>
                <a:gd name="connsiteX1037" fmla="*/ 1420267 w 1970316"/>
                <a:gd name="connsiteY1037" fmla="*/ 7887 h 1539659"/>
                <a:gd name="connsiteX1038" fmla="*/ 1430782 w 1970316"/>
                <a:gd name="connsiteY1038" fmla="*/ 9639 h 1539659"/>
                <a:gd name="connsiteX1039" fmla="*/ 1439545 w 1970316"/>
                <a:gd name="connsiteY1039" fmla="*/ 6134 h 1539659"/>
                <a:gd name="connsiteX1040" fmla="*/ 1441298 w 1970316"/>
                <a:gd name="connsiteY1040" fmla="*/ 9639 h 1539659"/>
                <a:gd name="connsiteX1041" fmla="*/ 1446556 w 1970316"/>
                <a:gd name="connsiteY1041" fmla="*/ 13145 h 1539659"/>
                <a:gd name="connsiteX1042" fmla="*/ 1419391 w 1970316"/>
                <a:gd name="connsiteY1042" fmla="*/ 14897 h 1539659"/>
                <a:gd name="connsiteX1043" fmla="*/ 1393978 w 1970316"/>
                <a:gd name="connsiteY1043" fmla="*/ 18402 h 1539659"/>
                <a:gd name="connsiteX1044" fmla="*/ 1397483 w 1970316"/>
                <a:gd name="connsiteY1044" fmla="*/ 20155 h 1539659"/>
                <a:gd name="connsiteX1045" fmla="*/ 1411504 w 1970316"/>
                <a:gd name="connsiteY1045" fmla="*/ 27165 h 1539659"/>
                <a:gd name="connsiteX1046" fmla="*/ 1418514 w 1970316"/>
                <a:gd name="connsiteY1046" fmla="*/ 28918 h 1539659"/>
                <a:gd name="connsiteX1047" fmla="*/ 1411504 w 1970316"/>
                <a:gd name="connsiteY1047" fmla="*/ 32423 h 1539659"/>
                <a:gd name="connsiteX1048" fmla="*/ 1406246 w 1970316"/>
                <a:gd name="connsiteY1048" fmla="*/ 34176 h 1539659"/>
                <a:gd name="connsiteX1049" fmla="*/ 1420267 w 1970316"/>
                <a:gd name="connsiteY1049" fmla="*/ 34176 h 1539659"/>
                <a:gd name="connsiteX1050" fmla="*/ 1430782 w 1970316"/>
                <a:gd name="connsiteY1050" fmla="*/ 42939 h 1539659"/>
                <a:gd name="connsiteX1051" fmla="*/ 1432535 w 1970316"/>
                <a:gd name="connsiteY1051" fmla="*/ 42939 h 1539659"/>
                <a:gd name="connsiteX1052" fmla="*/ 1451814 w 1970316"/>
                <a:gd name="connsiteY1052" fmla="*/ 51702 h 1539659"/>
                <a:gd name="connsiteX1053" fmla="*/ 1452690 w 1970316"/>
                <a:gd name="connsiteY1053" fmla="*/ 52578 h 1539659"/>
                <a:gd name="connsiteX1054" fmla="*/ 1453566 w 1970316"/>
                <a:gd name="connsiteY1054" fmla="*/ 53454 h 1539659"/>
                <a:gd name="connsiteX1055" fmla="*/ 1450937 w 1970316"/>
                <a:gd name="connsiteY1055" fmla="*/ 59588 h 1539659"/>
                <a:gd name="connsiteX1056" fmla="*/ 1450061 w 1970316"/>
                <a:gd name="connsiteY1056" fmla="*/ 69228 h 1539659"/>
                <a:gd name="connsiteX1057" fmla="*/ 1443051 w 1970316"/>
                <a:gd name="connsiteY1057" fmla="*/ 69228 h 1539659"/>
                <a:gd name="connsiteX1058" fmla="*/ 1443051 w 1970316"/>
                <a:gd name="connsiteY1058" fmla="*/ 79743 h 1539659"/>
                <a:gd name="connsiteX1059" fmla="*/ 1450061 w 1970316"/>
                <a:gd name="connsiteY1059" fmla="*/ 77991 h 1539659"/>
                <a:gd name="connsiteX1060" fmla="*/ 1457071 w 1970316"/>
                <a:gd name="connsiteY1060" fmla="*/ 79743 h 1539659"/>
                <a:gd name="connsiteX1061" fmla="*/ 1458824 w 1970316"/>
                <a:gd name="connsiteY1061" fmla="*/ 83249 h 1539659"/>
                <a:gd name="connsiteX1062" fmla="*/ 1459700 w 1970316"/>
                <a:gd name="connsiteY1062" fmla="*/ 86754 h 1539659"/>
                <a:gd name="connsiteX1063" fmla="*/ 1462329 w 1970316"/>
                <a:gd name="connsiteY1063" fmla="*/ 90259 h 1539659"/>
                <a:gd name="connsiteX1064" fmla="*/ 1464082 w 1970316"/>
                <a:gd name="connsiteY1064" fmla="*/ 92888 h 1539659"/>
                <a:gd name="connsiteX1065" fmla="*/ 1465834 w 1970316"/>
                <a:gd name="connsiteY1065" fmla="*/ 95517 h 1539659"/>
                <a:gd name="connsiteX1066" fmla="*/ 1474597 w 1970316"/>
                <a:gd name="connsiteY1066" fmla="*/ 99022 h 1539659"/>
                <a:gd name="connsiteX1067" fmla="*/ 1481608 w 1970316"/>
                <a:gd name="connsiteY1067" fmla="*/ 106032 h 1539659"/>
                <a:gd name="connsiteX1068" fmla="*/ 1483361 w 1970316"/>
                <a:gd name="connsiteY1068" fmla="*/ 107785 h 1539659"/>
                <a:gd name="connsiteX1069" fmla="*/ 1479855 w 1970316"/>
                <a:gd name="connsiteY1069" fmla="*/ 109538 h 1539659"/>
                <a:gd name="connsiteX1070" fmla="*/ 1476350 w 1970316"/>
                <a:gd name="connsiteY1070" fmla="*/ 107785 h 1539659"/>
                <a:gd name="connsiteX1071" fmla="*/ 1472845 w 1970316"/>
                <a:gd name="connsiteY1071" fmla="*/ 107785 h 1539659"/>
                <a:gd name="connsiteX1072" fmla="*/ 1472845 w 1970316"/>
                <a:gd name="connsiteY1072" fmla="*/ 113043 h 1539659"/>
                <a:gd name="connsiteX1073" fmla="*/ 1471968 w 1970316"/>
                <a:gd name="connsiteY1073" fmla="*/ 119177 h 1539659"/>
                <a:gd name="connsiteX1074" fmla="*/ 1472845 w 1970316"/>
                <a:gd name="connsiteY1074" fmla="*/ 125311 h 1539659"/>
                <a:gd name="connsiteX1075" fmla="*/ 1478103 w 1970316"/>
                <a:gd name="connsiteY1075" fmla="*/ 127064 h 1539659"/>
                <a:gd name="connsiteX1076" fmla="*/ 1480732 w 1970316"/>
                <a:gd name="connsiteY1076" fmla="*/ 127940 h 1539659"/>
                <a:gd name="connsiteX1077" fmla="*/ 1483361 w 1970316"/>
                <a:gd name="connsiteY1077" fmla="*/ 128816 h 1539659"/>
                <a:gd name="connsiteX1078" fmla="*/ 1481608 w 1970316"/>
                <a:gd name="connsiteY1078" fmla="*/ 134074 h 1539659"/>
                <a:gd name="connsiteX1079" fmla="*/ 1485113 w 1970316"/>
                <a:gd name="connsiteY1079" fmla="*/ 149847 h 1539659"/>
                <a:gd name="connsiteX1080" fmla="*/ 1485113 w 1970316"/>
                <a:gd name="connsiteY1080" fmla="*/ 155981 h 1539659"/>
                <a:gd name="connsiteX1081" fmla="*/ 1485113 w 1970316"/>
                <a:gd name="connsiteY1081" fmla="*/ 162116 h 1539659"/>
                <a:gd name="connsiteX1082" fmla="*/ 1485113 w 1970316"/>
                <a:gd name="connsiteY1082" fmla="*/ 167373 h 1539659"/>
                <a:gd name="connsiteX1083" fmla="*/ 1488618 w 1970316"/>
                <a:gd name="connsiteY1083" fmla="*/ 172631 h 1539659"/>
                <a:gd name="connsiteX1084" fmla="*/ 1511402 w 1970316"/>
                <a:gd name="connsiteY1084" fmla="*/ 193662 h 1539659"/>
                <a:gd name="connsiteX1085" fmla="*/ 1535938 w 1970316"/>
                <a:gd name="connsiteY1085" fmla="*/ 214694 h 1539659"/>
                <a:gd name="connsiteX1086" fmla="*/ 1532433 w 1970316"/>
                <a:gd name="connsiteY1086" fmla="*/ 218199 h 1539659"/>
                <a:gd name="connsiteX1087" fmla="*/ 1532433 w 1970316"/>
                <a:gd name="connsiteY1087" fmla="*/ 221704 h 1539659"/>
                <a:gd name="connsiteX1088" fmla="*/ 1528928 w 1970316"/>
                <a:gd name="connsiteY1088" fmla="*/ 235725 h 1539659"/>
                <a:gd name="connsiteX1089" fmla="*/ 1534186 w 1970316"/>
                <a:gd name="connsiteY1089" fmla="*/ 247993 h 1539659"/>
                <a:gd name="connsiteX1090" fmla="*/ 1534186 w 1970316"/>
                <a:gd name="connsiteY1090" fmla="*/ 262014 h 1539659"/>
                <a:gd name="connsiteX1091" fmla="*/ 1528928 w 1970316"/>
                <a:gd name="connsiteY1091" fmla="*/ 267272 h 1539659"/>
                <a:gd name="connsiteX1092" fmla="*/ 1518412 w 1970316"/>
                <a:gd name="connsiteY1092" fmla="*/ 270777 h 1539659"/>
                <a:gd name="connsiteX1093" fmla="*/ 1513155 w 1970316"/>
                <a:gd name="connsiteY1093" fmla="*/ 270777 h 1539659"/>
                <a:gd name="connsiteX1094" fmla="*/ 1506144 w 1970316"/>
                <a:gd name="connsiteY1094" fmla="*/ 274282 h 1539659"/>
                <a:gd name="connsiteX1095" fmla="*/ 1507897 w 1970316"/>
                <a:gd name="connsiteY1095" fmla="*/ 283045 h 1539659"/>
                <a:gd name="connsiteX1096" fmla="*/ 1493876 w 1970316"/>
                <a:gd name="connsiteY1096" fmla="*/ 298818 h 1539659"/>
                <a:gd name="connsiteX1097" fmla="*/ 1499134 w 1970316"/>
                <a:gd name="connsiteY1097" fmla="*/ 308458 h 1539659"/>
                <a:gd name="connsiteX1098" fmla="*/ 1502639 w 1970316"/>
                <a:gd name="connsiteY1098" fmla="*/ 314592 h 1539659"/>
                <a:gd name="connsiteX1099" fmla="*/ 1499134 w 1970316"/>
                <a:gd name="connsiteY1099" fmla="*/ 316344 h 1539659"/>
                <a:gd name="connsiteX1100" fmla="*/ 1500886 w 1970316"/>
                <a:gd name="connsiteY1100" fmla="*/ 321602 h 1539659"/>
                <a:gd name="connsiteX1101" fmla="*/ 1502639 w 1970316"/>
                <a:gd name="connsiteY1101" fmla="*/ 325107 h 1539659"/>
                <a:gd name="connsiteX1102" fmla="*/ 1499134 w 1970316"/>
                <a:gd name="connsiteY1102" fmla="*/ 325107 h 1539659"/>
                <a:gd name="connsiteX1103" fmla="*/ 1493876 w 1970316"/>
                <a:gd name="connsiteY1103" fmla="*/ 325107 h 1539659"/>
                <a:gd name="connsiteX1104" fmla="*/ 1479855 w 1970316"/>
                <a:gd name="connsiteY1104" fmla="*/ 325107 h 1539659"/>
                <a:gd name="connsiteX1105" fmla="*/ 1476350 w 1970316"/>
                <a:gd name="connsiteY1105" fmla="*/ 327736 h 1539659"/>
                <a:gd name="connsiteX1106" fmla="*/ 1472845 w 1970316"/>
                <a:gd name="connsiteY1106" fmla="*/ 335623 h 1539659"/>
                <a:gd name="connsiteX1107" fmla="*/ 1472845 w 1970316"/>
                <a:gd name="connsiteY1107" fmla="*/ 339128 h 1539659"/>
                <a:gd name="connsiteX1108" fmla="*/ 1471092 w 1970316"/>
                <a:gd name="connsiteY1108" fmla="*/ 342633 h 1539659"/>
                <a:gd name="connsiteX1109" fmla="*/ 1471092 w 1970316"/>
                <a:gd name="connsiteY1109" fmla="*/ 425005 h 1539659"/>
                <a:gd name="connsiteX1110" fmla="*/ 1469339 w 1970316"/>
                <a:gd name="connsiteY1110" fmla="*/ 423253 h 1539659"/>
                <a:gd name="connsiteX1111" fmla="*/ 1465834 w 1970316"/>
                <a:gd name="connsiteY1111" fmla="*/ 425005 h 1539659"/>
                <a:gd name="connsiteX1112" fmla="*/ 1464082 w 1970316"/>
                <a:gd name="connsiteY1112" fmla="*/ 449542 h 1539659"/>
                <a:gd name="connsiteX1113" fmla="*/ 1465834 w 1970316"/>
                <a:gd name="connsiteY1113" fmla="*/ 461810 h 1539659"/>
                <a:gd name="connsiteX1114" fmla="*/ 1464082 w 1970316"/>
                <a:gd name="connsiteY1114" fmla="*/ 521398 h 1539659"/>
                <a:gd name="connsiteX1115" fmla="*/ 1465834 w 1970316"/>
                <a:gd name="connsiteY1115" fmla="*/ 524904 h 1539659"/>
                <a:gd name="connsiteX1116" fmla="*/ 1465834 w 1970316"/>
                <a:gd name="connsiteY1116" fmla="*/ 530162 h 1539659"/>
                <a:gd name="connsiteX1117" fmla="*/ 1471092 w 1970316"/>
                <a:gd name="connsiteY1117" fmla="*/ 540677 h 1539659"/>
                <a:gd name="connsiteX1118" fmla="*/ 1471092 w 1970316"/>
                <a:gd name="connsiteY1118" fmla="*/ 545935 h 1539659"/>
                <a:gd name="connsiteX1119" fmla="*/ 1474597 w 1970316"/>
                <a:gd name="connsiteY1119" fmla="*/ 542430 h 1539659"/>
                <a:gd name="connsiteX1120" fmla="*/ 1475474 w 1970316"/>
                <a:gd name="connsiteY1120" fmla="*/ 545935 h 1539659"/>
                <a:gd name="connsiteX1121" fmla="*/ 1476350 w 1970316"/>
                <a:gd name="connsiteY1121" fmla="*/ 549440 h 1539659"/>
                <a:gd name="connsiteX1122" fmla="*/ 1483361 w 1970316"/>
                <a:gd name="connsiteY1122" fmla="*/ 552945 h 1539659"/>
                <a:gd name="connsiteX1123" fmla="*/ 1479855 w 1970316"/>
                <a:gd name="connsiteY1123" fmla="*/ 556450 h 1539659"/>
                <a:gd name="connsiteX1124" fmla="*/ 1488618 w 1970316"/>
                <a:gd name="connsiteY1124" fmla="*/ 554698 h 1539659"/>
                <a:gd name="connsiteX1125" fmla="*/ 1493000 w 1970316"/>
                <a:gd name="connsiteY1125" fmla="*/ 556450 h 1539659"/>
                <a:gd name="connsiteX1126" fmla="*/ 1499134 w 1970316"/>
                <a:gd name="connsiteY1126" fmla="*/ 556450 h 1539659"/>
                <a:gd name="connsiteX1127" fmla="*/ 1500010 w 1970316"/>
                <a:gd name="connsiteY1127" fmla="*/ 558203 h 1539659"/>
                <a:gd name="connsiteX1128" fmla="*/ 1502639 w 1970316"/>
                <a:gd name="connsiteY1128" fmla="*/ 561708 h 1539659"/>
                <a:gd name="connsiteX1129" fmla="*/ 1506144 w 1970316"/>
                <a:gd name="connsiteY1129" fmla="*/ 570471 h 1539659"/>
                <a:gd name="connsiteX1130" fmla="*/ 1504391 w 1970316"/>
                <a:gd name="connsiteY1130" fmla="*/ 574853 h 1539659"/>
                <a:gd name="connsiteX1131" fmla="*/ 1504391 w 1970316"/>
                <a:gd name="connsiteY1131" fmla="*/ 579234 h 1539659"/>
                <a:gd name="connsiteX1132" fmla="*/ 1509649 w 1970316"/>
                <a:gd name="connsiteY1132" fmla="*/ 593255 h 1539659"/>
                <a:gd name="connsiteX1133" fmla="*/ 1507897 w 1970316"/>
                <a:gd name="connsiteY1133" fmla="*/ 595008 h 1539659"/>
                <a:gd name="connsiteX1134" fmla="*/ 1504391 w 1970316"/>
                <a:gd name="connsiteY1134" fmla="*/ 591502 h 1539659"/>
                <a:gd name="connsiteX1135" fmla="*/ 1502639 w 1970316"/>
                <a:gd name="connsiteY1135" fmla="*/ 591502 h 1539659"/>
                <a:gd name="connsiteX1136" fmla="*/ 1497381 w 1970316"/>
                <a:gd name="connsiteY1136" fmla="*/ 582739 h 1539659"/>
                <a:gd name="connsiteX1137" fmla="*/ 1493876 w 1970316"/>
                <a:gd name="connsiteY1137" fmla="*/ 568719 h 1539659"/>
                <a:gd name="connsiteX1138" fmla="*/ 1488618 w 1970316"/>
                <a:gd name="connsiteY1138" fmla="*/ 568719 h 1539659"/>
                <a:gd name="connsiteX1139" fmla="*/ 1493876 w 1970316"/>
                <a:gd name="connsiteY1139" fmla="*/ 582739 h 1539659"/>
                <a:gd name="connsiteX1140" fmla="*/ 1497381 w 1970316"/>
                <a:gd name="connsiteY1140" fmla="*/ 582739 h 1539659"/>
                <a:gd name="connsiteX1141" fmla="*/ 1493876 w 1970316"/>
                <a:gd name="connsiteY1141" fmla="*/ 591502 h 1539659"/>
                <a:gd name="connsiteX1142" fmla="*/ 1498257 w 1970316"/>
                <a:gd name="connsiteY1142" fmla="*/ 592379 h 1539659"/>
                <a:gd name="connsiteX1143" fmla="*/ 1502639 w 1970316"/>
                <a:gd name="connsiteY1143" fmla="*/ 591502 h 1539659"/>
                <a:gd name="connsiteX1144" fmla="*/ 1509649 w 1970316"/>
                <a:gd name="connsiteY1144" fmla="*/ 602018 h 1539659"/>
                <a:gd name="connsiteX1145" fmla="*/ 1513155 w 1970316"/>
                <a:gd name="connsiteY1145" fmla="*/ 609028 h 1539659"/>
                <a:gd name="connsiteX1146" fmla="*/ 1523670 w 1970316"/>
                <a:gd name="connsiteY1146" fmla="*/ 621297 h 1539659"/>
                <a:gd name="connsiteX1147" fmla="*/ 1537691 w 1970316"/>
                <a:gd name="connsiteY1147" fmla="*/ 630060 h 1539659"/>
                <a:gd name="connsiteX1148" fmla="*/ 1538567 w 1970316"/>
                <a:gd name="connsiteY1148" fmla="*/ 627431 h 1539659"/>
                <a:gd name="connsiteX1149" fmla="*/ 1535938 w 1970316"/>
                <a:gd name="connsiteY1149" fmla="*/ 626554 h 1539659"/>
                <a:gd name="connsiteX1150" fmla="*/ 1528928 w 1970316"/>
                <a:gd name="connsiteY1150" fmla="*/ 621297 h 1539659"/>
                <a:gd name="connsiteX1151" fmla="*/ 1539444 w 1970316"/>
                <a:gd name="connsiteY1151" fmla="*/ 626554 h 1539659"/>
                <a:gd name="connsiteX1152" fmla="*/ 1548207 w 1970316"/>
                <a:gd name="connsiteY1152" fmla="*/ 633565 h 1539659"/>
                <a:gd name="connsiteX1153" fmla="*/ 1546454 w 1970316"/>
                <a:gd name="connsiteY1153" fmla="*/ 626554 h 1539659"/>
                <a:gd name="connsiteX1154" fmla="*/ 1547330 w 1970316"/>
                <a:gd name="connsiteY1154" fmla="*/ 626554 h 1539659"/>
                <a:gd name="connsiteX1155" fmla="*/ 1548207 w 1970316"/>
                <a:gd name="connsiteY1155" fmla="*/ 626554 h 1539659"/>
                <a:gd name="connsiteX1156" fmla="*/ 1552588 w 1970316"/>
                <a:gd name="connsiteY1156" fmla="*/ 628307 h 1539659"/>
                <a:gd name="connsiteX1157" fmla="*/ 1556969 w 1970316"/>
                <a:gd name="connsiteY1157" fmla="*/ 628307 h 1539659"/>
                <a:gd name="connsiteX1158" fmla="*/ 1567485 w 1970316"/>
                <a:gd name="connsiteY1158" fmla="*/ 638823 h 1539659"/>
                <a:gd name="connsiteX1159" fmla="*/ 1571867 w 1970316"/>
                <a:gd name="connsiteY1159" fmla="*/ 643204 h 1539659"/>
                <a:gd name="connsiteX1160" fmla="*/ 1578001 w 1970316"/>
                <a:gd name="connsiteY1160" fmla="*/ 645833 h 1539659"/>
                <a:gd name="connsiteX1161" fmla="*/ 1581506 w 1970316"/>
                <a:gd name="connsiteY1161" fmla="*/ 651091 h 1539659"/>
                <a:gd name="connsiteX1162" fmla="*/ 1590269 w 1970316"/>
                <a:gd name="connsiteY1162" fmla="*/ 658978 h 1539659"/>
                <a:gd name="connsiteX1163" fmla="*/ 1599032 w 1970316"/>
                <a:gd name="connsiteY1163" fmla="*/ 665112 h 1539659"/>
                <a:gd name="connsiteX1164" fmla="*/ 1602537 w 1970316"/>
                <a:gd name="connsiteY1164" fmla="*/ 666864 h 1539659"/>
                <a:gd name="connsiteX1165" fmla="*/ 1613053 w 1970316"/>
                <a:gd name="connsiteY1165" fmla="*/ 672122 h 1539659"/>
                <a:gd name="connsiteX1166" fmla="*/ 1628826 w 1970316"/>
                <a:gd name="connsiteY1166" fmla="*/ 682638 h 1539659"/>
                <a:gd name="connsiteX1167" fmla="*/ 1642847 w 1970316"/>
                <a:gd name="connsiteY1167" fmla="*/ 684390 h 1539659"/>
                <a:gd name="connsiteX1168" fmla="*/ 1651610 w 1970316"/>
                <a:gd name="connsiteY1168" fmla="*/ 686143 h 1539659"/>
                <a:gd name="connsiteX1169" fmla="*/ 1655115 w 1970316"/>
                <a:gd name="connsiteY1169" fmla="*/ 689648 h 1539659"/>
                <a:gd name="connsiteX1170" fmla="*/ 1665631 w 1970316"/>
                <a:gd name="connsiteY1170" fmla="*/ 689648 h 1539659"/>
                <a:gd name="connsiteX1171" fmla="*/ 1667383 w 1970316"/>
                <a:gd name="connsiteY1171" fmla="*/ 694906 h 1539659"/>
                <a:gd name="connsiteX1172" fmla="*/ 1663878 w 1970316"/>
                <a:gd name="connsiteY1172" fmla="*/ 694906 h 1539659"/>
                <a:gd name="connsiteX1173" fmla="*/ 1663878 w 1970316"/>
                <a:gd name="connsiteY1173" fmla="*/ 698411 h 1539659"/>
                <a:gd name="connsiteX1174" fmla="*/ 1663878 w 1970316"/>
                <a:gd name="connsiteY1174" fmla="*/ 701916 h 1539659"/>
                <a:gd name="connsiteX1175" fmla="*/ 1656868 w 1970316"/>
                <a:gd name="connsiteY1175" fmla="*/ 698411 h 1539659"/>
                <a:gd name="connsiteX1176" fmla="*/ 1651610 w 1970316"/>
                <a:gd name="connsiteY1176" fmla="*/ 703669 h 1539659"/>
                <a:gd name="connsiteX1177" fmla="*/ 1660373 w 1970316"/>
                <a:gd name="connsiteY1177" fmla="*/ 708050 h 1539659"/>
                <a:gd name="connsiteX1178" fmla="*/ 1665631 w 1970316"/>
                <a:gd name="connsiteY1178" fmla="*/ 708927 h 1539659"/>
                <a:gd name="connsiteX1179" fmla="*/ 1683157 w 1970316"/>
                <a:gd name="connsiteY1179" fmla="*/ 710679 h 1539659"/>
                <a:gd name="connsiteX1180" fmla="*/ 1676146 w 1970316"/>
                <a:gd name="connsiteY1180" fmla="*/ 715937 h 1539659"/>
                <a:gd name="connsiteX1181" fmla="*/ 1691920 w 1970316"/>
                <a:gd name="connsiteY1181" fmla="*/ 731711 h 1539659"/>
                <a:gd name="connsiteX1182" fmla="*/ 1700683 w 1970316"/>
                <a:gd name="connsiteY1182" fmla="*/ 740473 h 1539659"/>
                <a:gd name="connsiteX1183" fmla="*/ 1702436 w 1970316"/>
                <a:gd name="connsiteY1183" fmla="*/ 747484 h 1539659"/>
                <a:gd name="connsiteX1184" fmla="*/ 1707693 w 1970316"/>
                <a:gd name="connsiteY1184" fmla="*/ 761505 h 1539659"/>
                <a:gd name="connsiteX1185" fmla="*/ 1707693 w 1970316"/>
                <a:gd name="connsiteY1185" fmla="*/ 777278 h 1539659"/>
                <a:gd name="connsiteX1186" fmla="*/ 1704188 w 1970316"/>
                <a:gd name="connsiteY1186" fmla="*/ 805320 h 1539659"/>
                <a:gd name="connsiteX1187" fmla="*/ 1698930 w 1970316"/>
                <a:gd name="connsiteY1187" fmla="*/ 808825 h 1539659"/>
                <a:gd name="connsiteX1188" fmla="*/ 1693672 w 1970316"/>
                <a:gd name="connsiteY1188" fmla="*/ 810577 h 1539659"/>
                <a:gd name="connsiteX1189" fmla="*/ 1693672 w 1970316"/>
                <a:gd name="connsiteY1189" fmla="*/ 814083 h 1539659"/>
                <a:gd name="connsiteX1190" fmla="*/ 1672641 w 1970316"/>
                <a:gd name="connsiteY1190" fmla="*/ 831609 h 1539659"/>
                <a:gd name="connsiteX1191" fmla="*/ 1665631 w 1970316"/>
                <a:gd name="connsiteY1191" fmla="*/ 833361 h 1539659"/>
                <a:gd name="connsiteX1192" fmla="*/ 1663878 w 1970316"/>
                <a:gd name="connsiteY1192" fmla="*/ 835114 h 1539659"/>
                <a:gd name="connsiteX1193" fmla="*/ 1663878 w 1970316"/>
                <a:gd name="connsiteY1193" fmla="*/ 842124 h 1539659"/>
                <a:gd name="connsiteX1194" fmla="*/ 1655115 w 1970316"/>
                <a:gd name="connsiteY1194" fmla="*/ 847382 h 1539659"/>
                <a:gd name="connsiteX1195" fmla="*/ 1648105 w 1970316"/>
                <a:gd name="connsiteY1195" fmla="*/ 845629 h 1539659"/>
                <a:gd name="connsiteX1196" fmla="*/ 1637589 w 1970316"/>
                <a:gd name="connsiteY1196" fmla="*/ 845629 h 1539659"/>
                <a:gd name="connsiteX1197" fmla="*/ 1633208 w 1970316"/>
                <a:gd name="connsiteY1197" fmla="*/ 846506 h 1539659"/>
                <a:gd name="connsiteX1198" fmla="*/ 1628826 w 1970316"/>
                <a:gd name="connsiteY1198" fmla="*/ 847382 h 1539659"/>
                <a:gd name="connsiteX1199" fmla="*/ 1621815 w 1970316"/>
                <a:gd name="connsiteY1199" fmla="*/ 849135 h 1539659"/>
                <a:gd name="connsiteX1200" fmla="*/ 1611300 w 1970316"/>
                <a:gd name="connsiteY1200" fmla="*/ 852640 h 1539659"/>
                <a:gd name="connsiteX1201" fmla="*/ 1604290 w 1970316"/>
                <a:gd name="connsiteY1201" fmla="*/ 853516 h 1539659"/>
                <a:gd name="connsiteX1202" fmla="*/ 1599032 w 1970316"/>
                <a:gd name="connsiteY1202" fmla="*/ 857898 h 1539659"/>
                <a:gd name="connsiteX1203" fmla="*/ 1574496 w 1970316"/>
                <a:gd name="connsiteY1203" fmla="*/ 857898 h 1539659"/>
                <a:gd name="connsiteX1204" fmla="*/ 1563980 w 1970316"/>
                <a:gd name="connsiteY1204" fmla="*/ 856145 h 1539659"/>
                <a:gd name="connsiteX1205" fmla="*/ 1560474 w 1970316"/>
                <a:gd name="connsiteY1205" fmla="*/ 854393 h 1539659"/>
                <a:gd name="connsiteX1206" fmla="*/ 1556969 w 1970316"/>
                <a:gd name="connsiteY1206" fmla="*/ 852640 h 1539659"/>
                <a:gd name="connsiteX1207" fmla="*/ 1551712 w 1970316"/>
                <a:gd name="connsiteY1207" fmla="*/ 853516 h 1539659"/>
                <a:gd name="connsiteX1208" fmla="*/ 1548207 w 1970316"/>
                <a:gd name="connsiteY1208" fmla="*/ 849135 h 1539659"/>
                <a:gd name="connsiteX1209" fmla="*/ 1537691 w 1970316"/>
                <a:gd name="connsiteY1209" fmla="*/ 847382 h 1539659"/>
                <a:gd name="connsiteX1210" fmla="*/ 1523670 w 1970316"/>
                <a:gd name="connsiteY1210" fmla="*/ 847382 h 1539659"/>
                <a:gd name="connsiteX1211" fmla="*/ 1509649 w 1970316"/>
                <a:gd name="connsiteY1211" fmla="*/ 849135 h 1539659"/>
                <a:gd name="connsiteX1212" fmla="*/ 1483361 w 1970316"/>
                <a:gd name="connsiteY1212" fmla="*/ 845629 h 1539659"/>
                <a:gd name="connsiteX1213" fmla="*/ 1432535 w 1970316"/>
                <a:gd name="connsiteY1213" fmla="*/ 849135 h 1539659"/>
                <a:gd name="connsiteX1214" fmla="*/ 1420267 w 1970316"/>
                <a:gd name="connsiteY1214" fmla="*/ 849135 h 1539659"/>
                <a:gd name="connsiteX1215" fmla="*/ 1390473 w 1970316"/>
                <a:gd name="connsiteY1215" fmla="*/ 853516 h 1539659"/>
                <a:gd name="connsiteX1216" fmla="*/ 1360679 w 1970316"/>
                <a:gd name="connsiteY1216" fmla="*/ 857898 h 1539659"/>
                <a:gd name="connsiteX1217" fmla="*/ 1355421 w 1970316"/>
                <a:gd name="connsiteY1217" fmla="*/ 858774 h 1539659"/>
                <a:gd name="connsiteX1218" fmla="*/ 1348410 w 1970316"/>
                <a:gd name="connsiteY1218" fmla="*/ 857898 h 1539659"/>
                <a:gd name="connsiteX1219" fmla="*/ 1350163 w 1970316"/>
                <a:gd name="connsiteY1219" fmla="*/ 853516 h 1539659"/>
                <a:gd name="connsiteX1220" fmla="*/ 1353668 w 1970316"/>
                <a:gd name="connsiteY1220" fmla="*/ 852640 h 1539659"/>
                <a:gd name="connsiteX1221" fmla="*/ 1343152 w 1970316"/>
                <a:gd name="connsiteY1221" fmla="*/ 852640 h 1539659"/>
                <a:gd name="connsiteX1222" fmla="*/ 1330884 w 1970316"/>
                <a:gd name="connsiteY1222" fmla="*/ 852640 h 1539659"/>
                <a:gd name="connsiteX1223" fmla="*/ 1329132 w 1970316"/>
                <a:gd name="connsiteY1223" fmla="*/ 861403 h 1539659"/>
                <a:gd name="connsiteX1224" fmla="*/ 1322998 w 1970316"/>
                <a:gd name="connsiteY1224" fmla="*/ 862279 h 1539659"/>
                <a:gd name="connsiteX1225" fmla="*/ 1316863 w 1970316"/>
                <a:gd name="connsiteY1225" fmla="*/ 861403 h 1539659"/>
                <a:gd name="connsiteX1226" fmla="*/ 1316863 w 1970316"/>
                <a:gd name="connsiteY1226" fmla="*/ 857898 h 1539659"/>
                <a:gd name="connsiteX1227" fmla="*/ 1281811 w 1970316"/>
                <a:gd name="connsiteY1227" fmla="*/ 863156 h 1539659"/>
                <a:gd name="connsiteX1228" fmla="*/ 1287069 w 1970316"/>
                <a:gd name="connsiteY1228" fmla="*/ 864908 h 1539659"/>
                <a:gd name="connsiteX1229" fmla="*/ 1273048 w 1970316"/>
                <a:gd name="connsiteY1229" fmla="*/ 868413 h 1539659"/>
                <a:gd name="connsiteX1230" fmla="*/ 1264286 w 1970316"/>
                <a:gd name="connsiteY1230" fmla="*/ 864908 h 1539659"/>
                <a:gd name="connsiteX1231" fmla="*/ 1253770 w 1970316"/>
                <a:gd name="connsiteY1231" fmla="*/ 864908 h 1539659"/>
                <a:gd name="connsiteX1232" fmla="*/ 1253770 w 1970316"/>
                <a:gd name="connsiteY1232" fmla="*/ 891197 h 1539659"/>
                <a:gd name="connsiteX1233" fmla="*/ 1258151 w 1970316"/>
                <a:gd name="connsiteY1233" fmla="*/ 895579 h 1539659"/>
                <a:gd name="connsiteX1234" fmla="*/ 1266038 w 1970316"/>
                <a:gd name="connsiteY1234" fmla="*/ 899960 h 1539659"/>
                <a:gd name="connsiteX1235" fmla="*/ 1267791 w 1970316"/>
                <a:gd name="connsiteY1235" fmla="*/ 891197 h 1539659"/>
                <a:gd name="connsiteX1236" fmla="*/ 1270419 w 1970316"/>
                <a:gd name="connsiteY1236" fmla="*/ 892073 h 1539659"/>
                <a:gd name="connsiteX1237" fmla="*/ 1273048 w 1970316"/>
                <a:gd name="connsiteY1237" fmla="*/ 892950 h 1539659"/>
                <a:gd name="connsiteX1238" fmla="*/ 1273048 w 1970316"/>
                <a:gd name="connsiteY1238" fmla="*/ 887692 h 1539659"/>
                <a:gd name="connsiteX1239" fmla="*/ 1280935 w 1970316"/>
                <a:gd name="connsiteY1239" fmla="*/ 888568 h 1539659"/>
                <a:gd name="connsiteX1240" fmla="*/ 1285316 w 1970316"/>
                <a:gd name="connsiteY1240" fmla="*/ 892950 h 1539659"/>
                <a:gd name="connsiteX1241" fmla="*/ 1287069 w 1970316"/>
                <a:gd name="connsiteY1241" fmla="*/ 887692 h 1539659"/>
                <a:gd name="connsiteX1242" fmla="*/ 1288822 w 1970316"/>
                <a:gd name="connsiteY1242" fmla="*/ 882434 h 1539659"/>
                <a:gd name="connsiteX1243" fmla="*/ 1291451 w 1970316"/>
                <a:gd name="connsiteY1243" fmla="*/ 882434 h 1539659"/>
                <a:gd name="connsiteX1244" fmla="*/ 1294080 w 1970316"/>
                <a:gd name="connsiteY1244" fmla="*/ 884187 h 1539659"/>
                <a:gd name="connsiteX1245" fmla="*/ 1300214 w 1970316"/>
                <a:gd name="connsiteY1245" fmla="*/ 885939 h 1539659"/>
                <a:gd name="connsiteX1246" fmla="*/ 1306348 w 1970316"/>
                <a:gd name="connsiteY1246" fmla="*/ 887692 h 1539659"/>
                <a:gd name="connsiteX1247" fmla="*/ 1313358 w 1970316"/>
                <a:gd name="connsiteY1247" fmla="*/ 885939 h 1539659"/>
                <a:gd name="connsiteX1248" fmla="*/ 1325627 w 1970316"/>
                <a:gd name="connsiteY1248" fmla="*/ 885939 h 1539659"/>
                <a:gd name="connsiteX1249" fmla="*/ 1330884 w 1970316"/>
                <a:gd name="connsiteY1249" fmla="*/ 896455 h 1539659"/>
                <a:gd name="connsiteX1250" fmla="*/ 1343152 w 1970316"/>
                <a:gd name="connsiteY1250" fmla="*/ 896455 h 1539659"/>
                <a:gd name="connsiteX1251" fmla="*/ 1346657 w 1970316"/>
                <a:gd name="connsiteY1251" fmla="*/ 901713 h 1539659"/>
                <a:gd name="connsiteX1252" fmla="*/ 1351915 w 1970316"/>
                <a:gd name="connsiteY1252" fmla="*/ 903465 h 1539659"/>
                <a:gd name="connsiteX1253" fmla="*/ 1363307 w 1970316"/>
                <a:gd name="connsiteY1253" fmla="*/ 911352 h 1539659"/>
                <a:gd name="connsiteX1254" fmla="*/ 1376452 w 1970316"/>
                <a:gd name="connsiteY1254" fmla="*/ 917486 h 1539659"/>
                <a:gd name="connsiteX1255" fmla="*/ 1393978 w 1970316"/>
                <a:gd name="connsiteY1255" fmla="*/ 926249 h 1539659"/>
                <a:gd name="connsiteX1256" fmla="*/ 1396607 w 1970316"/>
                <a:gd name="connsiteY1256" fmla="*/ 929754 h 1539659"/>
                <a:gd name="connsiteX1257" fmla="*/ 1402740 w 1970316"/>
                <a:gd name="connsiteY1257" fmla="*/ 935012 h 1539659"/>
                <a:gd name="connsiteX1258" fmla="*/ 1404493 w 1970316"/>
                <a:gd name="connsiteY1258" fmla="*/ 936765 h 1539659"/>
                <a:gd name="connsiteX1259" fmla="*/ 1407998 w 1970316"/>
                <a:gd name="connsiteY1259" fmla="*/ 938517 h 1539659"/>
                <a:gd name="connsiteX1260" fmla="*/ 1410627 w 1970316"/>
                <a:gd name="connsiteY1260" fmla="*/ 941146 h 1539659"/>
                <a:gd name="connsiteX1261" fmla="*/ 1415009 w 1970316"/>
                <a:gd name="connsiteY1261" fmla="*/ 942023 h 1539659"/>
                <a:gd name="connsiteX1262" fmla="*/ 1415009 w 1970316"/>
                <a:gd name="connsiteY1262" fmla="*/ 947280 h 1539659"/>
                <a:gd name="connsiteX1263" fmla="*/ 1411504 w 1970316"/>
                <a:gd name="connsiteY1263" fmla="*/ 945528 h 1539659"/>
                <a:gd name="connsiteX1264" fmla="*/ 1395730 w 1970316"/>
                <a:gd name="connsiteY1264" fmla="*/ 935888 h 1539659"/>
                <a:gd name="connsiteX1265" fmla="*/ 1381710 w 1970316"/>
                <a:gd name="connsiteY1265" fmla="*/ 926249 h 1539659"/>
                <a:gd name="connsiteX1266" fmla="*/ 1369441 w 1970316"/>
                <a:gd name="connsiteY1266" fmla="*/ 922744 h 1539659"/>
                <a:gd name="connsiteX1267" fmla="*/ 1362431 w 1970316"/>
                <a:gd name="connsiteY1267" fmla="*/ 920991 h 1539659"/>
                <a:gd name="connsiteX1268" fmla="*/ 1364184 w 1970316"/>
                <a:gd name="connsiteY1268" fmla="*/ 920991 h 1539659"/>
                <a:gd name="connsiteX1269" fmla="*/ 1364184 w 1970316"/>
                <a:gd name="connsiteY1269" fmla="*/ 917486 h 1539659"/>
                <a:gd name="connsiteX1270" fmla="*/ 1358926 w 1970316"/>
                <a:gd name="connsiteY1270" fmla="*/ 913981 h 1539659"/>
                <a:gd name="connsiteX1271" fmla="*/ 1348410 w 1970316"/>
                <a:gd name="connsiteY1271" fmla="*/ 912228 h 1539659"/>
                <a:gd name="connsiteX1272" fmla="*/ 1355421 w 1970316"/>
                <a:gd name="connsiteY1272" fmla="*/ 917486 h 1539659"/>
                <a:gd name="connsiteX1273" fmla="*/ 1358926 w 1970316"/>
                <a:gd name="connsiteY1273" fmla="*/ 920991 h 1539659"/>
                <a:gd name="connsiteX1274" fmla="*/ 1360679 w 1970316"/>
                <a:gd name="connsiteY1274" fmla="*/ 920991 h 1539659"/>
                <a:gd name="connsiteX1275" fmla="*/ 1358926 w 1970316"/>
                <a:gd name="connsiteY1275" fmla="*/ 922744 h 1539659"/>
                <a:gd name="connsiteX1276" fmla="*/ 1357173 w 1970316"/>
                <a:gd name="connsiteY1276" fmla="*/ 922744 h 1539659"/>
                <a:gd name="connsiteX1277" fmla="*/ 1330884 w 1970316"/>
                <a:gd name="connsiteY1277" fmla="*/ 913981 h 1539659"/>
                <a:gd name="connsiteX1278" fmla="*/ 1334389 w 1970316"/>
                <a:gd name="connsiteY1278" fmla="*/ 915734 h 1539659"/>
                <a:gd name="connsiteX1279" fmla="*/ 1381710 w 1970316"/>
                <a:gd name="connsiteY1279" fmla="*/ 942023 h 1539659"/>
                <a:gd name="connsiteX1280" fmla="*/ 1390473 w 1970316"/>
                <a:gd name="connsiteY1280" fmla="*/ 945528 h 1539659"/>
                <a:gd name="connsiteX1281" fmla="*/ 1399235 w 1970316"/>
                <a:gd name="connsiteY1281" fmla="*/ 949033 h 1539659"/>
                <a:gd name="connsiteX1282" fmla="*/ 1406246 w 1970316"/>
                <a:gd name="connsiteY1282" fmla="*/ 954291 h 1539659"/>
                <a:gd name="connsiteX1283" fmla="*/ 1413256 w 1970316"/>
                <a:gd name="connsiteY1283" fmla="*/ 957796 h 1539659"/>
                <a:gd name="connsiteX1284" fmla="*/ 1418514 w 1970316"/>
                <a:gd name="connsiteY1284" fmla="*/ 958672 h 1539659"/>
                <a:gd name="connsiteX1285" fmla="*/ 1423772 w 1970316"/>
                <a:gd name="connsiteY1285" fmla="*/ 959548 h 1539659"/>
                <a:gd name="connsiteX1286" fmla="*/ 1429906 w 1970316"/>
                <a:gd name="connsiteY1286" fmla="*/ 964806 h 1539659"/>
                <a:gd name="connsiteX1287" fmla="*/ 1432535 w 1970316"/>
                <a:gd name="connsiteY1287" fmla="*/ 968311 h 1539659"/>
                <a:gd name="connsiteX1288" fmla="*/ 1446556 w 1970316"/>
                <a:gd name="connsiteY1288" fmla="*/ 975322 h 1539659"/>
                <a:gd name="connsiteX1289" fmla="*/ 1455319 w 1970316"/>
                <a:gd name="connsiteY1289" fmla="*/ 980580 h 1539659"/>
                <a:gd name="connsiteX1290" fmla="*/ 1469681 w 1970316"/>
                <a:gd name="connsiteY1290" fmla="*/ 989813 h 1539659"/>
                <a:gd name="connsiteX1291" fmla="*/ 1471092 w 1970316"/>
                <a:gd name="connsiteY1291" fmla="*/ 989343 h 1539659"/>
                <a:gd name="connsiteX1292" fmla="*/ 1471092 w 1970316"/>
                <a:gd name="connsiteY1292" fmla="*/ 990720 h 1539659"/>
                <a:gd name="connsiteX1293" fmla="*/ 1479855 w 1970316"/>
                <a:gd name="connsiteY1293" fmla="*/ 996353 h 1539659"/>
                <a:gd name="connsiteX1294" fmla="*/ 1484362 w 1970316"/>
                <a:gd name="connsiteY1294" fmla="*/ 1003113 h 1539659"/>
                <a:gd name="connsiteX1295" fmla="*/ 1485113 w 1970316"/>
                <a:gd name="connsiteY1295" fmla="*/ 1002925 h 1539659"/>
                <a:gd name="connsiteX1296" fmla="*/ 1486866 w 1970316"/>
                <a:gd name="connsiteY1296" fmla="*/ 1005116 h 1539659"/>
                <a:gd name="connsiteX1297" fmla="*/ 1493876 w 1970316"/>
                <a:gd name="connsiteY1297" fmla="*/ 1010374 h 1539659"/>
                <a:gd name="connsiteX1298" fmla="*/ 1500886 w 1970316"/>
                <a:gd name="connsiteY1298" fmla="*/ 1017384 h 1539659"/>
                <a:gd name="connsiteX1299" fmla="*/ 1542059 w 1970316"/>
                <a:gd name="connsiteY1299" fmla="*/ 1043585 h 1539659"/>
                <a:gd name="connsiteX1300" fmla="*/ 1547330 w 1970316"/>
                <a:gd name="connsiteY1300" fmla="*/ 1045426 h 1539659"/>
                <a:gd name="connsiteX1301" fmla="*/ 1560474 w 1970316"/>
                <a:gd name="connsiteY1301" fmla="*/ 1054189 h 1539659"/>
                <a:gd name="connsiteX1302" fmla="*/ 1570990 w 1970316"/>
                <a:gd name="connsiteY1302" fmla="*/ 1057694 h 1539659"/>
                <a:gd name="connsiteX1303" fmla="*/ 1583259 w 1970316"/>
                <a:gd name="connsiteY1303" fmla="*/ 1062952 h 1539659"/>
                <a:gd name="connsiteX1304" fmla="*/ 1581506 w 1970316"/>
                <a:gd name="connsiteY1304" fmla="*/ 1064704 h 1539659"/>
                <a:gd name="connsiteX1305" fmla="*/ 1579754 w 1970316"/>
                <a:gd name="connsiteY1305" fmla="*/ 1066457 h 1539659"/>
                <a:gd name="connsiteX1306" fmla="*/ 1578001 w 1970316"/>
                <a:gd name="connsiteY1306" fmla="*/ 1066457 h 1539659"/>
                <a:gd name="connsiteX1307" fmla="*/ 1616558 w 1970316"/>
                <a:gd name="connsiteY1307" fmla="*/ 1090994 h 1539659"/>
                <a:gd name="connsiteX1308" fmla="*/ 1633208 w 1970316"/>
                <a:gd name="connsiteY1308" fmla="*/ 1098004 h 1539659"/>
                <a:gd name="connsiteX1309" fmla="*/ 1644600 w 1970316"/>
                <a:gd name="connsiteY1309" fmla="*/ 1105014 h 1539659"/>
                <a:gd name="connsiteX1310" fmla="*/ 1674394 w 1970316"/>
                <a:gd name="connsiteY1310" fmla="*/ 1117282 h 1539659"/>
                <a:gd name="connsiteX1311" fmla="*/ 1707693 w 1970316"/>
                <a:gd name="connsiteY1311" fmla="*/ 1133056 h 1539659"/>
                <a:gd name="connsiteX1312" fmla="*/ 1752664 w 1970316"/>
                <a:gd name="connsiteY1312" fmla="*/ 1147563 h 1539659"/>
                <a:gd name="connsiteX1313" fmla="*/ 1886852 w 1970316"/>
                <a:gd name="connsiteY1313" fmla="*/ 1287223 h 1539659"/>
                <a:gd name="connsiteX1314" fmla="*/ 1898757 w 1970316"/>
                <a:gd name="connsiteY1314" fmla="*/ 1332467 h 1539659"/>
                <a:gd name="connsiteX1315" fmla="*/ 1893995 w 1970316"/>
                <a:gd name="connsiteY1315" fmla="*/ 1434862 h 1539659"/>
                <a:gd name="connsiteX1316" fmla="*/ 1752664 w 1970316"/>
                <a:gd name="connsiteY1316" fmla="*/ 1420824 h 1539659"/>
                <a:gd name="connsiteX1317" fmla="*/ 1749755 w 1970316"/>
                <a:gd name="connsiteY1317" fmla="*/ 1420482 h 1539659"/>
                <a:gd name="connsiteX1318" fmla="*/ 1735735 w 1970316"/>
                <a:gd name="connsiteY1318" fmla="*/ 1422235 h 1539659"/>
                <a:gd name="connsiteX1319" fmla="*/ 1732230 w 1970316"/>
                <a:gd name="connsiteY1319" fmla="*/ 1423111 h 1539659"/>
                <a:gd name="connsiteX1320" fmla="*/ 1728724 w 1970316"/>
                <a:gd name="connsiteY1320" fmla="*/ 1420482 h 1539659"/>
                <a:gd name="connsiteX1321" fmla="*/ 1721714 w 1970316"/>
                <a:gd name="connsiteY1321" fmla="*/ 1419606 h 1539659"/>
                <a:gd name="connsiteX1322" fmla="*/ 1716456 w 1970316"/>
                <a:gd name="connsiteY1322" fmla="*/ 1422235 h 1539659"/>
                <a:gd name="connsiteX1323" fmla="*/ 1704188 w 1970316"/>
                <a:gd name="connsiteY1323" fmla="*/ 1423987 h 1539659"/>
                <a:gd name="connsiteX1324" fmla="*/ 1697178 w 1970316"/>
                <a:gd name="connsiteY1324" fmla="*/ 1423111 h 1539659"/>
                <a:gd name="connsiteX1325" fmla="*/ 1688414 w 1970316"/>
                <a:gd name="connsiteY1325" fmla="*/ 1423987 h 1539659"/>
                <a:gd name="connsiteX1326" fmla="*/ 1660373 w 1970316"/>
                <a:gd name="connsiteY1326" fmla="*/ 1418730 h 1539659"/>
                <a:gd name="connsiteX1327" fmla="*/ 1635837 w 1970316"/>
                <a:gd name="connsiteY1327" fmla="*/ 1401204 h 1539659"/>
                <a:gd name="connsiteX1328" fmla="*/ 1630579 w 1970316"/>
                <a:gd name="connsiteY1328" fmla="*/ 1399451 h 1539659"/>
                <a:gd name="connsiteX1329" fmla="*/ 1623568 w 1970316"/>
                <a:gd name="connsiteY1329" fmla="*/ 1394193 h 1539659"/>
                <a:gd name="connsiteX1330" fmla="*/ 1609548 w 1970316"/>
                <a:gd name="connsiteY1330" fmla="*/ 1388936 h 1539659"/>
                <a:gd name="connsiteX1331" fmla="*/ 1604290 w 1970316"/>
                <a:gd name="connsiteY1331" fmla="*/ 1385430 h 1539659"/>
                <a:gd name="connsiteX1332" fmla="*/ 1600785 w 1970316"/>
                <a:gd name="connsiteY1332" fmla="*/ 1379296 h 1539659"/>
                <a:gd name="connsiteX1333" fmla="*/ 1597279 w 1970316"/>
                <a:gd name="connsiteY1333" fmla="*/ 1376667 h 1539659"/>
                <a:gd name="connsiteX1334" fmla="*/ 1586764 w 1970316"/>
                <a:gd name="connsiteY1334" fmla="*/ 1376667 h 1539659"/>
                <a:gd name="connsiteX1335" fmla="*/ 1586764 w 1970316"/>
                <a:gd name="connsiteY1335" fmla="*/ 1374038 h 1539659"/>
                <a:gd name="connsiteX1336" fmla="*/ 1586764 w 1970316"/>
                <a:gd name="connsiteY1336" fmla="*/ 1373162 h 1539659"/>
                <a:gd name="connsiteX1337" fmla="*/ 1578001 w 1970316"/>
                <a:gd name="connsiteY1337" fmla="*/ 1369657 h 1539659"/>
                <a:gd name="connsiteX1338" fmla="*/ 1570990 w 1970316"/>
                <a:gd name="connsiteY1338" fmla="*/ 1366152 h 1539659"/>
                <a:gd name="connsiteX1339" fmla="*/ 1563980 w 1970316"/>
                <a:gd name="connsiteY1339" fmla="*/ 1357389 h 1539659"/>
                <a:gd name="connsiteX1340" fmla="*/ 1562227 w 1970316"/>
                <a:gd name="connsiteY1340" fmla="*/ 1352131 h 1539659"/>
                <a:gd name="connsiteX1341" fmla="*/ 1555217 w 1970316"/>
                <a:gd name="connsiteY1341" fmla="*/ 1348626 h 1539659"/>
                <a:gd name="connsiteX1342" fmla="*/ 1548207 w 1970316"/>
                <a:gd name="connsiteY1342" fmla="*/ 1343368 h 1539659"/>
                <a:gd name="connsiteX1343" fmla="*/ 1544702 w 1970316"/>
                <a:gd name="connsiteY1343" fmla="*/ 1331100 h 1539659"/>
                <a:gd name="connsiteX1344" fmla="*/ 1500886 w 1970316"/>
                <a:gd name="connsiteY1344" fmla="*/ 1294295 h 1539659"/>
                <a:gd name="connsiteX1345" fmla="*/ 1482394 w 1970316"/>
                <a:gd name="connsiteY1345" fmla="*/ 1269078 h 1539659"/>
                <a:gd name="connsiteX1346" fmla="*/ 1478105 w 1970316"/>
                <a:gd name="connsiteY1346" fmla="*/ 1264504 h 1539659"/>
                <a:gd name="connsiteX1347" fmla="*/ 1478102 w 1970316"/>
                <a:gd name="connsiteY1347" fmla="*/ 1264501 h 1539659"/>
                <a:gd name="connsiteX1348" fmla="*/ 1474597 w 1970316"/>
                <a:gd name="connsiteY1348" fmla="*/ 1262748 h 1539659"/>
                <a:gd name="connsiteX1349" fmla="*/ 1471092 w 1970316"/>
                <a:gd name="connsiteY1349" fmla="*/ 1255738 h 1539659"/>
                <a:gd name="connsiteX1350" fmla="*/ 1462329 w 1970316"/>
                <a:gd name="connsiteY1350" fmla="*/ 1250480 h 1539659"/>
                <a:gd name="connsiteX1351" fmla="*/ 1450061 w 1970316"/>
                <a:gd name="connsiteY1351" fmla="*/ 1234707 h 1539659"/>
                <a:gd name="connsiteX1352" fmla="*/ 1432535 w 1970316"/>
                <a:gd name="connsiteY1352" fmla="*/ 1215428 h 1539659"/>
                <a:gd name="connsiteX1353" fmla="*/ 1409751 w 1970316"/>
                <a:gd name="connsiteY1353" fmla="*/ 1189139 h 1539659"/>
                <a:gd name="connsiteX1354" fmla="*/ 1407998 w 1970316"/>
                <a:gd name="connsiteY1354" fmla="*/ 1185634 h 1539659"/>
                <a:gd name="connsiteX1355" fmla="*/ 1402740 w 1970316"/>
                <a:gd name="connsiteY1355" fmla="*/ 1183005 h 1539659"/>
                <a:gd name="connsiteX1356" fmla="*/ 1399235 w 1970316"/>
                <a:gd name="connsiteY1356" fmla="*/ 1180376 h 1539659"/>
                <a:gd name="connsiteX1357" fmla="*/ 1394854 w 1970316"/>
                <a:gd name="connsiteY1357" fmla="*/ 1174242 h 1539659"/>
                <a:gd name="connsiteX1358" fmla="*/ 1386968 w 1970316"/>
                <a:gd name="connsiteY1358" fmla="*/ 1166355 h 1539659"/>
                <a:gd name="connsiteX1359" fmla="*/ 1355421 w 1970316"/>
                <a:gd name="connsiteY1359" fmla="*/ 1133056 h 1539659"/>
                <a:gd name="connsiteX1360" fmla="*/ 1339647 w 1970316"/>
                <a:gd name="connsiteY1360" fmla="*/ 1106767 h 1539659"/>
                <a:gd name="connsiteX1361" fmla="*/ 1320369 w 1970316"/>
                <a:gd name="connsiteY1361" fmla="*/ 1078725 h 1539659"/>
                <a:gd name="connsiteX1362" fmla="*/ 1318616 w 1970316"/>
                <a:gd name="connsiteY1362" fmla="*/ 1073467 h 1539659"/>
                <a:gd name="connsiteX1363" fmla="*/ 1311605 w 1970316"/>
                <a:gd name="connsiteY1363" fmla="*/ 1063828 h 1539659"/>
                <a:gd name="connsiteX1364" fmla="*/ 1302843 w 1970316"/>
                <a:gd name="connsiteY1364" fmla="*/ 1057694 h 1539659"/>
                <a:gd name="connsiteX1365" fmla="*/ 1288822 w 1970316"/>
                <a:gd name="connsiteY1365" fmla="*/ 1033158 h 1539659"/>
                <a:gd name="connsiteX1366" fmla="*/ 1274801 w 1970316"/>
                <a:gd name="connsiteY1366" fmla="*/ 1017384 h 1539659"/>
                <a:gd name="connsiteX1367" fmla="*/ 1267791 w 1970316"/>
                <a:gd name="connsiteY1367" fmla="*/ 1008621 h 1539659"/>
                <a:gd name="connsiteX1368" fmla="*/ 1269543 w 1970316"/>
                <a:gd name="connsiteY1368" fmla="*/ 1006869 h 1539659"/>
                <a:gd name="connsiteX1369" fmla="*/ 1267791 w 1970316"/>
                <a:gd name="connsiteY1369" fmla="*/ 1006869 h 1539659"/>
                <a:gd name="connsiteX1370" fmla="*/ 1267791 w 1970316"/>
                <a:gd name="connsiteY1370" fmla="*/ 1008621 h 1539659"/>
                <a:gd name="connsiteX1371" fmla="*/ 1264286 w 1970316"/>
                <a:gd name="connsiteY1371" fmla="*/ 996353 h 1539659"/>
                <a:gd name="connsiteX1372" fmla="*/ 1266038 w 1970316"/>
                <a:gd name="connsiteY1372" fmla="*/ 999858 h 1539659"/>
                <a:gd name="connsiteX1373" fmla="*/ 1266038 w 1970316"/>
                <a:gd name="connsiteY1373" fmla="*/ 994600 h 1539659"/>
                <a:gd name="connsiteX1374" fmla="*/ 1248512 w 1970316"/>
                <a:gd name="connsiteY1374" fmla="*/ 975322 h 1539659"/>
                <a:gd name="connsiteX1375" fmla="*/ 1250264 w 1970316"/>
                <a:gd name="connsiteY1375" fmla="*/ 981456 h 1539659"/>
                <a:gd name="connsiteX1376" fmla="*/ 1252017 w 1970316"/>
                <a:gd name="connsiteY1376" fmla="*/ 985837 h 1539659"/>
                <a:gd name="connsiteX1377" fmla="*/ 1255522 w 1970316"/>
                <a:gd name="connsiteY1377" fmla="*/ 987590 h 1539659"/>
                <a:gd name="connsiteX1378" fmla="*/ 1252017 w 1970316"/>
                <a:gd name="connsiteY1378" fmla="*/ 992848 h 1539659"/>
                <a:gd name="connsiteX1379" fmla="*/ 1248512 w 1970316"/>
                <a:gd name="connsiteY1379" fmla="*/ 990219 h 1539659"/>
                <a:gd name="connsiteX1380" fmla="*/ 1243254 w 1970316"/>
                <a:gd name="connsiteY1380" fmla="*/ 987590 h 1539659"/>
                <a:gd name="connsiteX1381" fmla="*/ 1243254 w 1970316"/>
                <a:gd name="connsiteY1381" fmla="*/ 992848 h 1539659"/>
                <a:gd name="connsiteX1382" fmla="*/ 1244130 w 1970316"/>
                <a:gd name="connsiteY1382" fmla="*/ 996353 h 1539659"/>
                <a:gd name="connsiteX1383" fmla="*/ 1243254 w 1970316"/>
                <a:gd name="connsiteY1383" fmla="*/ 1003363 h 1539659"/>
                <a:gd name="connsiteX1384" fmla="*/ 1242378 w 1970316"/>
                <a:gd name="connsiteY1384" fmla="*/ 1008621 h 1539659"/>
                <a:gd name="connsiteX1385" fmla="*/ 1243254 w 1970316"/>
                <a:gd name="connsiteY1385" fmla="*/ 1017384 h 1539659"/>
                <a:gd name="connsiteX1386" fmla="*/ 1239749 w 1970316"/>
                <a:gd name="connsiteY1386" fmla="*/ 1043673 h 1539659"/>
                <a:gd name="connsiteX1387" fmla="*/ 1239749 w 1970316"/>
                <a:gd name="connsiteY1387" fmla="*/ 1047178 h 1539659"/>
                <a:gd name="connsiteX1388" fmla="*/ 1241501 w 1970316"/>
                <a:gd name="connsiteY1388" fmla="*/ 1082231 h 1539659"/>
                <a:gd name="connsiteX1389" fmla="*/ 1245007 w 1970316"/>
                <a:gd name="connsiteY1389" fmla="*/ 1112025 h 1539659"/>
                <a:gd name="connsiteX1390" fmla="*/ 1246759 w 1970316"/>
                <a:gd name="connsiteY1390" fmla="*/ 1145324 h 1539659"/>
                <a:gd name="connsiteX1391" fmla="*/ 1248512 w 1970316"/>
                <a:gd name="connsiteY1391" fmla="*/ 1152334 h 1539659"/>
                <a:gd name="connsiteX1392" fmla="*/ 1250264 w 1970316"/>
                <a:gd name="connsiteY1392" fmla="*/ 1133056 h 1539659"/>
                <a:gd name="connsiteX1393" fmla="*/ 1252017 w 1970316"/>
                <a:gd name="connsiteY1393" fmla="*/ 1145324 h 1539659"/>
                <a:gd name="connsiteX1394" fmla="*/ 1253770 w 1970316"/>
                <a:gd name="connsiteY1394" fmla="*/ 1161097 h 1539659"/>
                <a:gd name="connsiteX1395" fmla="*/ 1251141 w 1970316"/>
                <a:gd name="connsiteY1395" fmla="*/ 1161097 h 1539659"/>
                <a:gd name="connsiteX1396" fmla="*/ 1250264 w 1970316"/>
                <a:gd name="connsiteY1396" fmla="*/ 1162850 h 1539659"/>
                <a:gd name="connsiteX1397" fmla="*/ 1252017 w 1970316"/>
                <a:gd name="connsiteY1397" fmla="*/ 1199655 h 1539659"/>
                <a:gd name="connsiteX1398" fmla="*/ 1253770 w 1970316"/>
                <a:gd name="connsiteY1398" fmla="*/ 1204912 h 1539659"/>
                <a:gd name="connsiteX1399" fmla="*/ 1253770 w 1970316"/>
                <a:gd name="connsiteY1399" fmla="*/ 1217181 h 1539659"/>
                <a:gd name="connsiteX1400" fmla="*/ 1252893 w 1970316"/>
                <a:gd name="connsiteY1400" fmla="*/ 1220686 h 1539659"/>
                <a:gd name="connsiteX1401" fmla="*/ 1253770 w 1970316"/>
                <a:gd name="connsiteY1401" fmla="*/ 1224191 h 1539659"/>
                <a:gd name="connsiteX1402" fmla="*/ 1253770 w 1970316"/>
                <a:gd name="connsiteY1402" fmla="*/ 1234707 h 1539659"/>
                <a:gd name="connsiteX1403" fmla="*/ 1255522 w 1970316"/>
                <a:gd name="connsiteY1403" fmla="*/ 1227696 h 1539659"/>
                <a:gd name="connsiteX1404" fmla="*/ 1257275 w 1970316"/>
                <a:gd name="connsiteY1404" fmla="*/ 1232954 h 1539659"/>
                <a:gd name="connsiteX1405" fmla="*/ 1260780 w 1970316"/>
                <a:gd name="connsiteY1405" fmla="*/ 1262748 h 1539659"/>
                <a:gd name="connsiteX1406" fmla="*/ 1262533 w 1970316"/>
                <a:gd name="connsiteY1406" fmla="*/ 1268006 h 1539659"/>
                <a:gd name="connsiteX1407" fmla="*/ 1267791 w 1970316"/>
                <a:gd name="connsiteY1407" fmla="*/ 1275016 h 1539659"/>
                <a:gd name="connsiteX1408" fmla="*/ 1269543 w 1970316"/>
                <a:gd name="connsiteY1408" fmla="*/ 1278522 h 1539659"/>
                <a:gd name="connsiteX1409" fmla="*/ 1277430 w 1970316"/>
                <a:gd name="connsiteY1409" fmla="*/ 1292542 h 1539659"/>
                <a:gd name="connsiteX1410" fmla="*/ 1285316 w 1970316"/>
                <a:gd name="connsiteY1410" fmla="*/ 1308316 h 1539659"/>
                <a:gd name="connsiteX1411" fmla="*/ 1301090 w 1970316"/>
                <a:gd name="connsiteY1411" fmla="*/ 1334605 h 1539659"/>
                <a:gd name="connsiteX1412" fmla="*/ 1306348 w 1970316"/>
                <a:gd name="connsiteY1412" fmla="*/ 1346873 h 1539659"/>
                <a:gd name="connsiteX1413" fmla="*/ 1315111 w 1970316"/>
                <a:gd name="connsiteY1413" fmla="*/ 1352131 h 1539659"/>
                <a:gd name="connsiteX1414" fmla="*/ 1322121 w 1970316"/>
                <a:gd name="connsiteY1414" fmla="*/ 1359141 h 1539659"/>
                <a:gd name="connsiteX1415" fmla="*/ 1325627 w 1970316"/>
                <a:gd name="connsiteY1415" fmla="*/ 1374915 h 1539659"/>
                <a:gd name="connsiteX1416" fmla="*/ 1326503 w 1970316"/>
                <a:gd name="connsiteY1416" fmla="*/ 1375791 h 1539659"/>
                <a:gd name="connsiteX1417" fmla="*/ 1327379 w 1970316"/>
                <a:gd name="connsiteY1417" fmla="*/ 1376667 h 1539659"/>
                <a:gd name="connsiteX1418" fmla="*/ 1330884 w 1970316"/>
                <a:gd name="connsiteY1418" fmla="*/ 1374915 h 1539659"/>
                <a:gd name="connsiteX1419" fmla="*/ 1330884 w 1970316"/>
                <a:gd name="connsiteY1419" fmla="*/ 1376667 h 1539659"/>
                <a:gd name="connsiteX1420" fmla="*/ 1330884 w 1970316"/>
                <a:gd name="connsiteY1420" fmla="*/ 1378420 h 1539659"/>
                <a:gd name="connsiteX1421" fmla="*/ 1330884 w 1970316"/>
                <a:gd name="connsiteY1421" fmla="*/ 1381925 h 1539659"/>
                <a:gd name="connsiteX1422" fmla="*/ 1344905 w 1970316"/>
                <a:gd name="connsiteY1422" fmla="*/ 1394193 h 1539659"/>
                <a:gd name="connsiteX1423" fmla="*/ 1344028 w 1970316"/>
                <a:gd name="connsiteY1423" fmla="*/ 1399451 h 1539659"/>
                <a:gd name="connsiteX1424" fmla="*/ 1344905 w 1970316"/>
                <a:gd name="connsiteY1424" fmla="*/ 1402956 h 1539659"/>
                <a:gd name="connsiteX1425" fmla="*/ 1353668 w 1970316"/>
                <a:gd name="connsiteY1425" fmla="*/ 1416977 h 1539659"/>
                <a:gd name="connsiteX1426" fmla="*/ 1350163 w 1970316"/>
                <a:gd name="connsiteY1426" fmla="*/ 1429245 h 1539659"/>
                <a:gd name="connsiteX1427" fmla="*/ 1349286 w 1970316"/>
                <a:gd name="connsiteY1427" fmla="*/ 1436256 h 1539659"/>
                <a:gd name="connsiteX1428" fmla="*/ 1350163 w 1970316"/>
                <a:gd name="connsiteY1428" fmla="*/ 1443266 h 1539659"/>
                <a:gd name="connsiteX1429" fmla="*/ 1355421 w 1970316"/>
                <a:gd name="connsiteY1429" fmla="*/ 1452029 h 1539659"/>
                <a:gd name="connsiteX1430" fmla="*/ 1354544 w 1970316"/>
                <a:gd name="connsiteY1430" fmla="*/ 1458163 h 1539659"/>
                <a:gd name="connsiteX1431" fmla="*/ 1351915 w 1970316"/>
                <a:gd name="connsiteY1431" fmla="*/ 1464297 h 1539659"/>
                <a:gd name="connsiteX1432" fmla="*/ 1350163 w 1970316"/>
                <a:gd name="connsiteY1432" fmla="*/ 1469555 h 1539659"/>
                <a:gd name="connsiteX1433" fmla="*/ 1344905 w 1970316"/>
                <a:gd name="connsiteY1433" fmla="*/ 1476565 h 1539659"/>
                <a:gd name="connsiteX1434" fmla="*/ 1327379 w 1970316"/>
                <a:gd name="connsiteY1434" fmla="*/ 1478318 h 1539659"/>
                <a:gd name="connsiteX1435" fmla="*/ 1322121 w 1970316"/>
                <a:gd name="connsiteY1435" fmla="*/ 1478318 h 1539659"/>
                <a:gd name="connsiteX1436" fmla="*/ 1316863 w 1970316"/>
                <a:gd name="connsiteY1436" fmla="*/ 1480071 h 1539659"/>
                <a:gd name="connsiteX1437" fmla="*/ 1311605 w 1970316"/>
                <a:gd name="connsiteY1437" fmla="*/ 1476565 h 1539659"/>
                <a:gd name="connsiteX1438" fmla="*/ 1304595 w 1970316"/>
                <a:gd name="connsiteY1438" fmla="*/ 1473060 h 1539659"/>
                <a:gd name="connsiteX1439" fmla="*/ 1304595 w 1970316"/>
                <a:gd name="connsiteY1439" fmla="*/ 1478318 h 1539659"/>
                <a:gd name="connsiteX1440" fmla="*/ 1316863 w 1970316"/>
                <a:gd name="connsiteY1440" fmla="*/ 1504607 h 1539659"/>
                <a:gd name="connsiteX1441" fmla="*/ 1325627 w 1970316"/>
                <a:gd name="connsiteY1441" fmla="*/ 1515123 h 1539659"/>
                <a:gd name="connsiteX1442" fmla="*/ 1317740 w 1970316"/>
                <a:gd name="connsiteY1442" fmla="*/ 1510741 h 1539659"/>
                <a:gd name="connsiteX1443" fmla="*/ 1306348 w 1970316"/>
                <a:gd name="connsiteY1443" fmla="*/ 1508112 h 1539659"/>
                <a:gd name="connsiteX1444" fmla="*/ 1303719 w 1970316"/>
                <a:gd name="connsiteY1444" fmla="*/ 1503731 h 1539659"/>
                <a:gd name="connsiteX1445" fmla="*/ 1297585 w 1970316"/>
                <a:gd name="connsiteY1445" fmla="*/ 1501102 h 1539659"/>
                <a:gd name="connsiteX1446" fmla="*/ 1295832 w 1970316"/>
                <a:gd name="connsiteY1446" fmla="*/ 1504607 h 1539659"/>
                <a:gd name="connsiteX1447" fmla="*/ 1298461 w 1970316"/>
                <a:gd name="connsiteY1447" fmla="*/ 1508112 h 1539659"/>
                <a:gd name="connsiteX1448" fmla="*/ 1304595 w 1970316"/>
                <a:gd name="connsiteY1448" fmla="*/ 1516875 h 1539659"/>
                <a:gd name="connsiteX1449" fmla="*/ 1301090 w 1970316"/>
                <a:gd name="connsiteY1449" fmla="*/ 1518628 h 1539659"/>
                <a:gd name="connsiteX1450" fmla="*/ 1297585 w 1970316"/>
                <a:gd name="connsiteY1450" fmla="*/ 1514246 h 1539659"/>
                <a:gd name="connsiteX1451" fmla="*/ 1292327 w 1970316"/>
                <a:gd name="connsiteY1451" fmla="*/ 1511617 h 1539659"/>
                <a:gd name="connsiteX1452" fmla="*/ 1292327 w 1970316"/>
                <a:gd name="connsiteY1452" fmla="*/ 1508989 h 1539659"/>
                <a:gd name="connsiteX1453" fmla="*/ 1290574 w 1970316"/>
                <a:gd name="connsiteY1453" fmla="*/ 1508112 h 1539659"/>
                <a:gd name="connsiteX1454" fmla="*/ 1292327 w 1970316"/>
                <a:gd name="connsiteY1454" fmla="*/ 1511617 h 1539659"/>
                <a:gd name="connsiteX1455" fmla="*/ 1294956 w 1970316"/>
                <a:gd name="connsiteY1455" fmla="*/ 1517752 h 1539659"/>
                <a:gd name="connsiteX1456" fmla="*/ 1299337 w 1970316"/>
                <a:gd name="connsiteY1456" fmla="*/ 1522133 h 1539659"/>
                <a:gd name="connsiteX1457" fmla="*/ 1304595 w 1970316"/>
                <a:gd name="connsiteY1457" fmla="*/ 1522133 h 1539659"/>
                <a:gd name="connsiteX1458" fmla="*/ 1311605 w 1970316"/>
                <a:gd name="connsiteY1458" fmla="*/ 1532649 h 1539659"/>
                <a:gd name="connsiteX1459" fmla="*/ 1308100 w 1970316"/>
                <a:gd name="connsiteY1459" fmla="*/ 1533525 h 1539659"/>
                <a:gd name="connsiteX1460" fmla="*/ 1306348 w 1970316"/>
                <a:gd name="connsiteY1460" fmla="*/ 1532649 h 1539659"/>
                <a:gd name="connsiteX1461" fmla="*/ 1304595 w 1970316"/>
                <a:gd name="connsiteY1461" fmla="*/ 1530896 h 1539659"/>
                <a:gd name="connsiteX1462" fmla="*/ 1299337 w 1970316"/>
                <a:gd name="connsiteY1462" fmla="*/ 1527391 h 1539659"/>
                <a:gd name="connsiteX1463" fmla="*/ 1294080 w 1970316"/>
                <a:gd name="connsiteY1463" fmla="*/ 1525638 h 1539659"/>
                <a:gd name="connsiteX1464" fmla="*/ 1291451 w 1970316"/>
                <a:gd name="connsiteY1464" fmla="*/ 1526515 h 1539659"/>
                <a:gd name="connsiteX1465" fmla="*/ 1290574 w 1970316"/>
                <a:gd name="connsiteY1465" fmla="*/ 1530896 h 1539659"/>
                <a:gd name="connsiteX1466" fmla="*/ 1294080 w 1970316"/>
                <a:gd name="connsiteY1466" fmla="*/ 1539659 h 1539659"/>
                <a:gd name="connsiteX1467" fmla="*/ 1287069 w 1970316"/>
                <a:gd name="connsiteY1467" fmla="*/ 1529144 h 1539659"/>
                <a:gd name="connsiteX1468" fmla="*/ 1278306 w 1970316"/>
                <a:gd name="connsiteY1468" fmla="*/ 1520380 h 1539659"/>
                <a:gd name="connsiteX1469" fmla="*/ 1269543 w 1970316"/>
                <a:gd name="connsiteY1469" fmla="*/ 1520380 h 1539659"/>
                <a:gd name="connsiteX1470" fmla="*/ 1260780 w 1970316"/>
                <a:gd name="connsiteY1470" fmla="*/ 1518628 h 1539659"/>
                <a:gd name="connsiteX1471" fmla="*/ 1266038 w 1970316"/>
                <a:gd name="connsiteY1471" fmla="*/ 1532649 h 1539659"/>
                <a:gd name="connsiteX1472" fmla="*/ 1260780 w 1970316"/>
                <a:gd name="connsiteY1472" fmla="*/ 1532649 h 1539659"/>
                <a:gd name="connsiteX1473" fmla="*/ 1253770 w 1970316"/>
                <a:gd name="connsiteY1473" fmla="*/ 1539659 h 1539659"/>
                <a:gd name="connsiteX1474" fmla="*/ 1239749 w 1970316"/>
                <a:gd name="connsiteY1474" fmla="*/ 1536154 h 1539659"/>
                <a:gd name="connsiteX1475" fmla="*/ 1231862 w 1970316"/>
                <a:gd name="connsiteY1475" fmla="*/ 1528267 h 1539659"/>
                <a:gd name="connsiteX1476" fmla="*/ 1223976 w 1970316"/>
                <a:gd name="connsiteY1476" fmla="*/ 1522133 h 1539659"/>
                <a:gd name="connsiteX1477" fmla="*/ 1229233 w 1970316"/>
                <a:gd name="connsiteY1477" fmla="*/ 1532649 h 1539659"/>
                <a:gd name="connsiteX1478" fmla="*/ 1224852 w 1970316"/>
                <a:gd name="connsiteY1478" fmla="*/ 1533525 h 1539659"/>
                <a:gd name="connsiteX1479" fmla="*/ 1220470 w 1970316"/>
                <a:gd name="connsiteY1479" fmla="*/ 1532649 h 1539659"/>
                <a:gd name="connsiteX1480" fmla="*/ 1215212 w 1970316"/>
                <a:gd name="connsiteY1480" fmla="*/ 1525638 h 1539659"/>
                <a:gd name="connsiteX1481" fmla="*/ 1209955 w 1970316"/>
                <a:gd name="connsiteY1481" fmla="*/ 1525638 h 1539659"/>
                <a:gd name="connsiteX1482" fmla="*/ 1204697 w 1970316"/>
                <a:gd name="connsiteY1482" fmla="*/ 1522133 h 1539659"/>
                <a:gd name="connsiteX1483" fmla="*/ 1201192 w 1970316"/>
                <a:gd name="connsiteY1483" fmla="*/ 1518628 h 1539659"/>
                <a:gd name="connsiteX1484" fmla="*/ 1190676 w 1970316"/>
                <a:gd name="connsiteY1484" fmla="*/ 1511617 h 1539659"/>
                <a:gd name="connsiteX1485" fmla="*/ 1188923 w 1970316"/>
                <a:gd name="connsiteY1485" fmla="*/ 1508112 h 1539659"/>
                <a:gd name="connsiteX1486" fmla="*/ 1183665 w 1970316"/>
                <a:gd name="connsiteY1486" fmla="*/ 1502854 h 1539659"/>
                <a:gd name="connsiteX1487" fmla="*/ 1166140 w 1970316"/>
                <a:gd name="connsiteY1487" fmla="*/ 1490586 h 1539659"/>
                <a:gd name="connsiteX1488" fmla="*/ 1152119 w 1970316"/>
                <a:gd name="connsiteY1488" fmla="*/ 1481823 h 1539659"/>
                <a:gd name="connsiteX1489" fmla="*/ 1145985 w 1970316"/>
                <a:gd name="connsiteY1489" fmla="*/ 1490586 h 1539659"/>
                <a:gd name="connsiteX1490" fmla="*/ 1136346 w 1970316"/>
                <a:gd name="connsiteY1490" fmla="*/ 1490586 h 1539659"/>
                <a:gd name="connsiteX1491" fmla="*/ 1127582 w 1970316"/>
                <a:gd name="connsiteY1491" fmla="*/ 1476565 h 1539659"/>
                <a:gd name="connsiteX1492" fmla="*/ 1124077 w 1970316"/>
                <a:gd name="connsiteY1492" fmla="*/ 1469555 h 1539659"/>
                <a:gd name="connsiteX1493" fmla="*/ 1117067 w 1970316"/>
                <a:gd name="connsiteY1493" fmla="*/ 1464297 h 1539659"/>
                <a:gd name="connsiteX1494" fmla="*/ 1112686 w 1970316"/>
                <a:gd name="connsiteY1494" fmla="*/ 1461668 h 1539659"/>
                <a:gd name="connsiteX1495" fmla="*/ 1108304 w 1970316"/>
                <a:gd name="connsiteY1495" fmla="*/ 1455534 h 1539659"/>
                <a:gd name="connsiteX1496" fmla="*/ 1107428 w 1970316"/>
                <a:gd name="connsiteY1496" fmla="*/ 1454658 h 1539659"/>
                <a:gd name="connsiteX1497" fmla="*/ 1106552 w 1970316"/>
                <a:gd name="connsiteY1497" fmla="*/ 1453782 h 1539659"/>
                <a:gd name="connsiteX1498" fmla="*/ 1099541 w 1970316"/>
                <a:gd name="connsiteY1498" fmla="*/ 1443266 h 1539659"/>
                <a:gd name="connsiteX1499" fmla="*/ 1097788 w 1970316"/>
                <a:gd name="connsiteY1499" fmla="*/ 1438884 h 1539659"/>
                <a:gd name="connsiteX1500" fmla="*/ 1094283 w 1970316"/>
                <a:gd name="connsiteY1500" fmla="*/ 1432750 h 1539659"/>
                <a:gd name="connsiteX1501" fmla="*/ 1085520 w 1970316"/>
                <a:gd name="connsiteY1501" fmla="*/ 1425740 h 1539659"/>
                <a:gd name="connsiteX1502" fmla="*/ 1073252 w 1970316"/>
                <a:gd name="connsiteY1502" fmla="*/ 1411719 h 1539659"/>
                <a:gd name="connsiteX1503" fmla="*/ 1073252 w 1970316"/>
                <a:gd name="connsiteY1503" fmla="*/ 1404709 h 1539659"/>
                <a:gd name="connsiteX1504" fmla="*/ 1053973 w 1970316"/>
                <a:gd name="connsiteY1504" fmla="*/ 1387183 h 1539659"/>
                <a:gd name="connsiteX1505" fmla="*/ 1041705 w 1970316"/>
                <a:gd name="connsiteY1505" fmla="*/ 1380173 h 1539659"/>
                <a:gd name="connsiteX1506" fmla="*/ 1032942 w 1970316"/>
                <a:gd name="connsiteY1506" fmla="*/ 1369657 h 1539659"/>
                <a:gd name="connsiteX1507" fmla="*/ 1034695 w 1970316"/>
                <a:gd name="connsiteY1507" fmla="*/ 1369657 h 1539659"/>
                <a:gd name="connsiteX1508" fmla="*/ 1041705 w 1970316"/>
                <a:gd name="connsiteY1508" fmla="*/ 1374038 h 1539659"/>
                <a:gd name="connsiteX1509" fmla="*/ 1046963 w 1970316"/>
                <a:gd name="connsiteY1509" fmla="*/ 1378420 h 1539659"/>
                <a:gd name="connsiteX1510" fmla="*/ 1046963 w 1970316"/>
                <a:gd name="connsiteY1510" fmla="*/ 1374915 h 1539659"/>
                <a:gd name="connsiteX1511" fmla="*/ 1013664 w 1970316"/>
                <a:gd name="connsiteY1511" fmla="*/ 1352131 h 1539659"/>
                <a:gd name="connsiteX1512" fmla="*/ 994385 w 1970316"/>
                <a:gd name="connsiteY1512" fmla="*/ 1332852 h 1539659"/>
                <a:gd name="connsiteX1513" fmla="*/ 987375 w 1970316"/>
                <a:gd name="connsiteY1513" fmla="*/ 1327594 h 1539659"/>
                <a:gd name="connsiteX1514" fmla="*/ 969848 w 1970316"/>
                <a:gd name="connsiteY1514" fmla="*/ 1313574 h 1539659"/>
                <a:gd name="connsiteX1515" fmla="*/ 954075 w 1970316"/>
                <a:gd name="connsiteY1515" fmla="*/ 1301306 h 1539659"/>
                <a:gd name="connsiteX1516" fmla="*/ 940054 w 1970316"/>
                <a:gd name="connsiteY1516" fmla="*/ 1287285 h 1539659"/>
                <a:gd name="connsiteX1517" fmla="*/ 931291 w 1970316"/>
                <a:gd name="connsiteY1517" fmla="*/ 1281151 h 1539659"/>
                <a:gd name="connsiteX1518" fmla="*/ 924281 w 1970316"/>
                <a:gd name="connsiteY1518" fmla="*/ 1276769 h 1539659"/>
                <a:gd name="connsiteX1519" fmla="*/ 922529 w 1970316"/>
                <a:gd name="connsiteY1519" fmla="*/ 1275016 h 1539659"/>
                <a:gd name="connsiteX1520" fmla="*/ 917271 w 1970316"/>
                <a:gd name="connsiteY1520" fmla="*/ 1268006 h 1539659"/>
                <a:gd name="connsiteX1521" fmla="*/ 912013 w 1970316"/>
                <a:gd name="connsiteY1521" fmla="*/ 1266253 h 1539659"/>
                <a:gd name="connsiteX1522" fmla="*/ 906755 w 1970316"/>
                <a:gd name="connsiteY1522" fmla="*/ 1276769 h 1539659"/>
                <a:gd name="connsiteX1523" fmla="*/ 903249 w 1970316"/>
                <a:gd name="connsiteY1523" fmla="*/ 1282027 h 1539659"/>
                <a:gd name="connsiteX1524" fmla="*/ 880466 w 1970316"/>
                <a:gd name="connsiteY1524" fmla="*/ 1308316 h 1539659"/>
                <a:gd name="connsiteX1525" fmla="*/ 861187 w 1970316"/>
                <a:gd name="connsiteY1525" fmla="*/ 1335481 h 1539659"/>
                <a:gd name="connsiteX1526" fmla="*/ 841909 w 1970316"/>
                <a:gd name="connsiteY1526" fmla="*/ 1359141 h 1539659"/>
                <a:gd name="connsiteX1527" fmla="*/ 840156 w 1970316"/>
                <a:gd name="connsiteY1527" fmla="*/ 1369657 h 1539659"/>
                <a:gd name="connsiteX1528" fmla="*/ 832269 w 1970316"/>
                <a:gd name="connsiteY1528" fmla="*/ 1388059 h 1539659"/>
                <a:gd name="connsiteX1529" fmla="*/ 822630 w 1970316"/>
                <a:gd name="connsiteY1529" fmla="*/ 1402956 h 1539659"/>
                <a:gd name="connsiteX1530" fmla="*/ 817372 w 1970316"/>
                <a:gd name="connsiteY1530" fmla="*/ 1404709 h 1539659"/>
                <a:gd name="connsiteX1531" fmla="*/ 809485 w 1970316"/>
                <a:gd name="connsiteY1531" fmla="*/ 1409090 h 1539659"/>
                <a:gd name="connsiteX1532" fmla="*/ 798094 w 1970316"/>
                <a:gd name="connsiteY1532" fmla="*/ 1411719 h 1539659"/>
                <a:gd name="connsiteX1533" fmla="*/ 785826 w 1970316"/>
                <a:gd name="connsiteY1533" fmla="*/ 1395946 h 1539659"/>
                <a:gd name="connsiteX1534" fmla="*/ 784073 w 1970316"/>
                <a:gd name="connsiteY1534" fmla="*/ 1394193 h 1539659"/>
                <a:gd name="connsiteX1535" fmla="*/ 777939 w 1970316"/>
                <a:gd name="connsiteY1535" fmla="*/ 1388936 h 1539659"/>
                <a:gd name="connsiteX1536" fmla="*/ 771805 w 1970316"/>
                <a:gd name="connsiteY1536" fmla="*/ 1387183 h 1539659"/>
                <a:gd name="connsiteX1537" fmla="*/ 759537 w 1970316"/>
                <a:gd name="connsiteY1537" fmla="*/ 1401204 h 1539659"/>
                <a:gd name="connsiteX1538" fmla="*/ 755155 w 1970316"/>
                <a:gd name="connsiteY1538" fmla="*/ 1409967 h 1539659"/>
                <a:gd name="connsiteX1539" fmla="*/ 752526 w 1970316"/>
                <a:gd name="connsiteY1539" fmla="*/ 1416977 h 1539659"/>
                <a:gd name="connsiteX1540" fmla="*/ 743763 w 1970316"/>
                <a:gd name="connsiteY1540" fmla="*/ 1408214 h 1539659"/>
                <a:gd name="connsiteX1541" fmla="*/ 735000 w 1970316"/>
                <a:gd name="connsiteY1541" fmla="*/ 1395946 h 1539659"/>
                <a:gd name="connsiteX1542" fmla="*/ 731495 w 1970316"/>
                <a:gd name="connsiteY1542" fmla="*/ 1404709 h 1539659"/>
                <a:gd name="connsiteX1543" fmla="*/ 729743 w 1970316"/>
                <a:gd name="connsiteY1543" fmla="*/ 1404709 h 1539659"/>
                <a:gd name="connsiteX1544" fmla="*/ 719227 w 1970316"/>
                <a:gd name="connsiteY1544" fmla="*/ 1394193 h 1539659"/>
                <a:gd name="connsiteX1545" fmla="*/ 713969 w 1970316"/>
                <a:gd name="connsiteY1545" fmla="*/ 1402956 h 1539659"/>
                <a:gd name="connsiteX1546" fmla="*/ 712216 w 1970316"/>
                <a:gd name="connsiteY1546" fmla="*/ 1394193 h 1539659"/>
                <a:gd name="connsiteX1547" fmla="*/ 715721 w 1970316"/>
                <a:gd name="connsiteY1547" fmla="*/ 1390688 h 1539659"/>
                <a:gd name="connsiteX1548" fmla="*/ 713969 w 1970316"/>
                <a:gd name="connsiteY1548" fmla="*/ 1388936 h 1539659"/>
                <a:gd name="connsiteX1549" fmla="*/ 706959 w 1970316"/>
                <a:gd name="connsiteY1549" fmla="*/ 1387183 h 1539659"/>
                <a:gd name="connsiteX1550" fmla="*/ 699948 w 1970316"/>
                <a:gd name="connsiteY1550" fmla="*/ 1380173 h 1539659"/>
                <a:gd name="connsiteX1551" fmla="*/ 694690 w 1970316"/>
                <a:gd name="connsiteY1551" fmla="*/ 1378420 h 1539659"/>
                <a:gd name="connsiteX1552" fmla="*/ 706959 w 1970316"/>
                <a:gd name="connsiteY1552" fmla="*/ 1374915 h 1539659"/>
                <a:gd name="connsiteX1553" fmla="*/ 700825 w 1970316"/>
                <a:gd name="connsiteY1553" fmla="*/ 1371409 h 1539659"/>
                <a:gd name="connsiteX1554" fmla="*/ 694690 w 1970316"/>
                <a:gd name="connsiteY1554" fmla="*/ 1366152 h 1539659"/>
                <a:gd name="connsiteX1555" fmla="*/ 682422 w 1970316"/>
                <a:gd name="connsiteY1555" fmla="*/ 1361770 h 1539659"/>
                <a:gd name="connsiteX1556" fmla="*/ 671907 w 1970316"/>
                <a:gd name="connsiteY1556" fmla="*/ 1355636 h 1539659"/>
                <a:gd name="connsiteX1557" fmla="*/ 656133 w 1970316"/>
                <a:gd name="connsiteY1557" fmla="*/ 1346873 h 1539659"/>
                <a:gd name="connsiteX1558" fmla="*/ 640360 w 1970316"/>
                <a:gd name="connsiteY1558" fmla="*/ 1339863 h 1539659"/>
                <a:gd name="connsiteX1559" fmla="*/ 633349 w 1970316"/>
                <a:gd name="connsiteY1559" fmla="*/ 1332852 h 1539659"/>
                <a:gd name="connsiteX1560" fmla="*/ 628091 w 1970316"/>
                <a:gd name="connsiteY1560" fmla="*/ 1329347 h 1539659"/>
                <a:gd name="connsiteX1561" fmla="*/ 631597 w 1970316"/>
                <a:gd name="connsiteY1561" fmla="*/ 1325842 h 1539659"/>
                <a:gd name="connsiteX1562" fmla="*/ 645618 w 1970316"/>
                <a:gd name="connsiteY1562" fmla="*/ 1315326 h 1539659"/>
                <a:gd name="connsiteX1563" fmla="*/ 647370 w 1970316"/>
                <a:gd name="connsiteY1563" fmla="*/ 1308316 h 1539659"/>
                <a:gd name="connsiteX1564" fmla="*/ 631597 w 1970316"/>
                <a:gd name="connsiteY1564" fmla="*/ 1297800 h 1539659"/>
                <a:gd name="connsiteX1565" fmla="*/ 636855 w 1970316"/>
                <a:gd name="connsiteY1565" fmla="*/ 1294295 h 1539659"/>
                <a:gd name="connsiteX1566" fmla="*/ 649123 w 1970316"/>
                <a:gd name="connsiteY1566" fmla="*/ 1289037 h 1539659"/>
                <a:gd name="connsiteX1567" fmla="*/ 654380 w 1970316"/>
                <a:gd name="connsiteY1567" fmla="*/ 1287285 h 1539659"/>
                <a:gd name="connsiteX1568" fmla="*/ 645618 w 1970316"/>
                <a:gd name="connsiteY1568" fmla="*/ 1276769 h 1539659"/>
                <a:gd name="connsiteX1569" fmla="*/ 647370 w 1970316"/>
                <a:gd name="connsiteY1569" fmla="*/ 1275016 h 1539659"/>
                <a:gd name="connsiteX1570" fmla="*/ 645618 w 1970316"/>
                <a:gd name="connsiteY1570" fmla="*/ 1268006 h 1539659"/>
                <a:gd name="connsiteX1571" fmla="*/ 649123 w 1970316"/>
                <a:gd name="connsiteY1571" fmla="*/ 1262748 h 1539659"/>
                <a:gd name="connsiteX1572" fmla="*/ 648246 w 1970316"/>
                <a:gd name="connsiteY1572" fmla="*/ 1261872 h 1539659"/>
                <a:gd name="connsiteX1573" fmla="*/ 647370 w 1970316"/>
                <a:gd name="connsiteY1573" fmla="*/ 1260996 h 1539659"/>
                <a:gd name="connsiteX1574" fmla="*/ 638607 w 1970316"/>
                <a:gd name="connsiteY1574" fmla="*/ 1246975 h 1539659"/>
                <a:gd name="connsiteX1575" fmla="*/ 636855 w 1970316"/>
                <a:gd name="connsiteY1575" fmla="*/ 1243470 h 1539659"/>
                <a:gd name="connsiteX1576" fmla="*/ 633349 w 1970316"/>
                <a:gd name="connsiteY1576" fmla="*/ 1238212 h 1539659"/>
                <a:gd name="connsiteX1577" fmla="*/ 631597 w 1970316"/>
                <a:gd name="connsiteY1577" fmla="*/ 1232954 h 1539659"/>
                <a:gd name="connsiteX1578" fmla="*/ 636855 w 1970316"/>
                <a:gd name="connsiteY1578" fmla="*/ 1231202 h 1539659"/>
                <a:gd name="connsiteX1579" fmla="*/ 633349 w 1970316"/>
                <a:gd name="connsiteY1579" fmla="*/ 1222438 h 1539659"/>
                <a:gd name="connsiteX1580" fmla="*/ 636855 w 1970316"/>
                <a:gd name="connsiteY1580" fmla="*/ 1215428 h 1539659"/>
                <a:gd name="connsiteX1581" fmla="*/ 634226 w 1970316"/>
                <a:gd name="connsiteY1581" fmla="*/ 1210170 h 1539659"/>
                <a:gd name="connsiteX1582" fmla="*/ 628091 w 1970316"/>
                <a:gd name="connsiteY1582" fmla="*/ 1206665 h 1539659"/>
                <a:gd name="connsiteX1583" fmla="*/ 621081 w 1970316"/>
                <a:gd name="connsiteY1583" fmla="*/ 1210170 h 1539659"/>
                <a:gd name="connsiteX1584" fmla="*/ 625617 w 1970316"/>
                <a:gd name="connsiteY1584" fmla="*/ 1198075 h 1539659"/>
                <a:gd name="connsiteX1585" fmla="*/ 618891 w 1970316"/>
                <a:gd name="connsiteY1585" fmla="*/ 1205351 h 1539659"/>
                <a:gd name="connsiteX1586" fmla="*/ 607061 w 1970316"/>
                <a:gd name="connsiteY1586" fmla="*/ 1222438 h 1539659"/>
                <a:gd name="connsiteX1587" fmla="*/ 602679 w 1970316"/>
                <a:gd name="connsiteY1587" fmla="*/ 1224191 h 1539659"/>
                <a:gd name="connsiteX1588" fmla="*/ 598297 w 1970316"/>
                <a:gd name="connsiteY1588" fmla="*/ 1227696 h 1539659"/>
                <a:gd name="connsiteX1589" fmla="*/ 591287 w 1970316"/>
                <a:gd name="connsiteY1589" fmla="*/ 1238212 h 1539659"/>
                <a:gd name="connsiteX1590" fmla="*/ 591287 w 1970316"/>
                <a:gd name="connsiteY1590" fmla="*/ 1239965 h 1539659"/>
                <a:gd name="connsiteX1591" fmla="*/ 596545 w 1970316"/>
                <a:gd name="connsiteY1591" fmla="*/ 1236459 h 1539659"/>
                <a:gd name="connsiteX1592" fmla="*/ 593039 w 1970316"/>
                <a:gd name="connsiteY1592" fmla="*/ 1246975 h 1539659"/>
                <a:gd name="connsiteX1593" fmla="*/ 591287 w 1970316"/>
                <a:gd name="connsiteY1593" fmla="*/ 1248727 h 1539659"/>
                <a:gd name="connsiteX1594" fmla="*/ 584276 w 1970316"/>
                <a:gd name="connsiteY1594" fmla="*/ 1257490 h 1539659"/>
                <a:gd name="connsiteX1595" fmla="*/ 579019 w 1970316"/>
                <a:gd name="connsiteY1595" fmla="*/ 1276769 h 1539659"/>
                <a:gd name="connsiteX1596" fmla="*/ 579019 w 1970316"/>
                <a:gd name="connsiteY1596" fmla="*/ 1282027 h 1539659"/>
                <a:gd name="connsiteX1597" fmla="*/ 574637 w 1970316"/>
                <a:gd name="connsiteY1597" fmla="*/ 1280274 h 1539659"/>
                <a:gd name="connsiteX1598" fmla="*/ 572008 w 1970316"/>
                <a:gd name="connsiteY1598" fmla="*/ 1276769 h 1539659"/>
                <a:gd name="connsiteX1599" fmla="*/ 566751 w 1970316"/>
                <a:gd name="connsiteY1599" fmla="*/ 1296048 h 1539659"/>
                <a:gd name="connsiteX1600" fmla="*/ 552730 w 1970316"/>
                <a:gd name="connsiteY1600" fmla="*/ 1299553 h 1539659"/>
                <a:gd name="connsiteX1601" fmla="*/ 545720 w 1970316"/>
                <a:gd name="connsiteY1601" fmla="*/ 1317079 h 1539659"/>
                <a:gd name="connsiteX1602" fmla="*/ 545720 w 1970316"/>
                <a:gd name="connsiteY1602" fmla="*/ 1327594 h 1539659"/>
                <a:gd name="connsiteX1603" fmla="*/ 545720 w 1970316"/>
                <a:gd name="connsiteY1603" fmla="*/ 1345120 h 1539659"/>
                <a:gd name="connsiteX1604" fmla="*/ 550977 w 1970316"/>
                <a:gd name="connsiteY1604" fmla="*/ 1381925 h 1539659"/>
                <a:gd name="connsiteX1605" fmla="*/ 550977 w 1970316"/>
                <a:gd name="connsiteY1605" fmla="*/ 1390688 h 1539659"/>
                <a:gd name="connsiteX1606" fmla="*/ 545720 w 1970316"/>
                <a:gd name="connsiteY1606" fmla="*/ 1402956 h 1539659"/>
                <a:gd name="connsiteX1607" fmla="*/ 536956 w 1970316"/>
                <a:gd name="connsiteY1607" fmla="*/ 1408214 h 1539659"/>
                <a:gd name="connsiteX1608" fmla="*/ 526440 w 1970316"/>
                <a:gd name="connsiteY1608" fmla="*/ 1418730 h 1539659"/>
                <a:gd name="connsiteX1609" fmla="*/ 522935 w 1970316"/>
                <a:gd name="connsiteY1609" fmla="*/ 1422235 h 1539659"/>
                <a:gd name="connsiteX1610" fmla="*/ 517678 w 1970316"/>
                <a:gd name="connsiteY1610" fmla="*/ 1430998 h 1539659"/>
                <a:gd name="connsiteX1611" fmla="*/ 512420 w 1970316"/>
                <a:gd name="connsiteY1611" fmla="*/ 1438008 h 1539659"/>
                <a:gd name="connsiteX1612" fmla="*/ 507162 w 1970316"/>
                <a:gd name="connsiteY1612" fmla="*/ 1439761 h 1539659"/>
                <a:gd name="connsiteX1613" fmla="*/ 489636 w 1970316"/>
                <a:gd name="connsiteY1613" fmla="*/ 1441513 h 1539659"/>
                <a:gd name="connsiteX1614" fmla="*/ 472110 w 1970316"/>
                <a:gd name="connsiteY1614" fmla="*/ 1443266 h 1539659"/>
                <a:gd name="connsiteX1615" fmla="*/ 467728 w 1970316"/>
                <a:gd name="connsiteY1615" fmla="*/ 1442390 h 1539659"/>
                <a:gd name="connsiteX1616" fmla="*/ 465099 w 1970316"/>
                <a:gd name="connsiteY1616" fmla="*/ 1439761 h 1539659"/>
                <a:gd name="connsiteX1617" fmla="*/ 465099 w 1970316"/>
                <a:gd name="connsiteY1617" fmla="*/ 1450277 h 1539659"/>
                <a:gd name="connsiteX1618" fmla="*/ 461594 w 1970316"/>
                <a:gd name="connsiteY1618" fmla="*/ 1448524 h 1539659"/>
                <a:gd name="connsiteX1619" fmla="*/ 456337 w 1970316"/>
                <a:gd name="connsiteY1619" fmla="*/ 1441513 h 1539659"/>
                <a:gd name="connsiteX1620" fmla="*/ 444069 w 1970316"/>
                <a:gd name="connsiteY1620" fmla="*/ 1438008 h 1539659"/>
                <a:gd name="connsiteX1621" fmla="*/ 438811 w 1970316"/>
                <a:gd name="connsiteY1621" fmla="*/ 1438008 h 1539659"/>
                <a:gd name="connsiteX1622" fmla="*/ 433553 w 1970316"/>
                <a:gd name="connsiteY1622" fmla="*/ 1437132 h 1539659"/>
                <a:gd name="connsiteX1623" fmla="*/ 430048 w 1970316"/>
                <a:gd name="connsiteY1623" fmla="*/ 1436256 h 1539659"/>
                <a:gd name="connsiteX1624" fmla="*/ 421285 w 1970316"/>
                <a:gd name="connsiteY1624" fmla="*/ 1432750 h 1539659"/>
                <a:gd name="connsiteX1625" fmla="*/ 412522 w 1970316"/>
                <a:gd name="connsiteY1625" fmla="*/ 1428369 h 1539659"/>
                <a:gd name="connsiteX1626" fmla="*/ 405511 w 1970316"/>
                <a:gd name="connsiteY1626" fmla="*/ 1422235 h 1539659"/>
                <a:gd name="connsiteX1627" fmla="*/ 396748 w 1970316"/>
                <a:gd name="connsiteY1627" fmla="*/ 1413472 h 1539659"/>
                <a:gd name="connsiteX1628" fmla="*/ 389738 w 1970316"/>
                <a:gd name="connsiteY1628" fmla="*/ 1415224 h 1539659"/>
                <a:gd name="connsiteX1629" fmla="*/ 387986 w 1970316"/>
                <a:gd name="connsiteY1629" fmla="*/ 1415224 h 1539659"/>
                <a:gd name="connsiteX1630" fmla="*/ 382728 w 1970316"/>
                <a:gd name="connsiteY1630" fmla="*/ 1406461 h 1539659"/>
                <a:gd name="connsiteX1631" fmla="*/ 380975 w 1970316"/>
                <a:gd name="connsiteY1631" fmla="*/ 1402956 h 1539659"/>
                <a:gd name="connsiteX1632" fmla="*/ 378346 w 1970316"/>
                <a:gd name="connsiteY1632" fmla="*/ 1396822 h 1539659"/>
                <a:gd name="connsiteX1633" fmla="*/ 370459 w 1970316"/>
                <a:gd name="connsiteY1633" fmla="*/ 1390688 h 1539659"/>
                <a:gd name="connsiteX1634" fmla="*/ 363449 w 1970316"/>
                <a:gd name="connsiteY1634" fmla="*/ 1392441 h 1539659"/>
                <a:gd name="connsiteX1635" fmla="*/ 362573 w 1970316"/>
                <a:gd name="connsiteY1635" fmla="*/ 1390688 h 1539659"/>
                <a:gd name="connsiteX1636" fmla="*/ 359944 w 1970316"/>
                <a:gd name="connsiteY1636" fmla="*/ 1388936 h 1539659"/>
                <a:gd name="connsiteX1637" fmla="*/ 366954 w 1970316"/>
                <a:gd name="connsiteY1637" fmla="*/ 1388936 h 1539659"/>
                <a:gd name="connsiteX1638" fmla="*/ 368707 w 1970316"/>
                <a:gd name="connsiteY1638" fmla="*/ 1385430 h 1539659"/>
                <a:gd name="connsiteX1639" fmla="*/ 363449 w 1970316"/>
                <a:gd name="connsiteY1639" fmla="*/ 1369657 h 1539659"/>
                <a:gd name="connsiteX1640" fmla="*/ 356439 w 1970316"/>
                <a:gd name="connsiteY1640" fmla="*/ 1359141 h 1539659"/>
                <a:gd name="connsiteX1641" fmla="*/ 344170 w 1970316"/>
                <a:gd name="connsiteY1641" fmla="*/ 1359141 h 1539659"/>
                <a:gd name="connsiteX1642" fmla="*/ 323139 w 1970316"/>
                <a:gd name="connsiteY1642" fmla="*/ 1350378 h 1539659"/>
                <a:gd name="connsiteX1643" fmla="*/ 319634 w 1970316"/>
                <a:gd name="connsiteY1643" fmla="*/ 1339863 h 1539659"/>
                <a:gd name="connsiteX1644" fmla="*/ 317881 w 1970316"/>
                <a:gd name="connsiteY1644" fmla="*/ 1331100 h 1539659"/>
                <a:gd name="connsiteX1645" fmla="*/ 298603 w 1970316"/>
                <a:gd name="connsiteY1645" fmla="*/ 1313574 h 1539659"/>
                <a:gd name="connsiteX1646" fmla="*/ 295098 w 1970316"/>
                <a:gd name="connsiteY1646" fmla="*/ 1304811 h 1539659"/>
                <a:gd name="connsiteX1647" fmla="*/ 293345 w 1970316"/>
                <a:gd name="connsiteY1647" fmla="*/ 1297800 h 1539659"/>
                <a:gd name="connsiteX1648" fmla="*/ 295098 w 1970316"/>
                <a:gd name="connsiteY1648" fmla="*/ 1290790 h 1539659"/>
                <a:gd name="connsiteX1649" fmla="*/ 282829 w 1970316"/>
                <a:gd name="connsiteY1649" fmla="*/ 1276769 h 1539659"/>
                <a:gd name="connsiteX1650" fmla="*/ 281077 w 1970316"/>
                <a:gd name="connsiteY1650" fmla="*/ 1275016 h 1539659"/>
                <a:gd name="connsiteX1651" fmla="*/ 279324 w 1970316"/>
                <a:gd name="connsiteY1651" fmla="*/ 1273264 h 1539659"/>
                <a:gd name="connsiteX1652" fmla="*/ 274066 w 1970316"/>
                <a:gd name="connsiteY1652" fmla="*/ 1268006 h 1539659"/>
                <a:gd name="connsiteX1653" fmla="*/ 279324 w 1970316"/>
                <a:gd name="connsiteY1653" fmla="*/ 1262748 h 1539659"/>
                <a:gd name="connsiteX1654" fmla="*/ 284582 w 1970316"/>
                <a:gd name="connsiteY1654" fmla="*/ 1258367 h 1539659"/>
                <a:gd name="connsiteX1655" fmla="*/ 289840 w 1970316"/>
                <a:gd name="connsiteY1655" fmla="*/ 1255738 h 1539659"/>
                <a:gd name="connsiteX1656" fmla="*/ 284582 w 1970316"/>
                <a:gd name="connsiteY1656" fmla="*/ 1244346 h 1539659"/>
                <a:gd name="connsiteX1657" fmla="*/ 286335 w 1970316"/>
                <a:gd name="connsiteY1657" fmla="*/ 1231202 h 1539659"/>
                <a:gd name="connsiteX1658" fmla="*/ 282829 w 1970316"/>
                <a:gd name="connsiteY1658" fmla="*/ 1227696 h 1539659"/>
                <a:gd name="connsiteX1659" fmla="*/ 282829 w 1970316"/>
                <a:gd name="connsiteY1659" fmla="*/ 1225944 h 1539659"/>
                <a:gd name="connsiteX1660" fmla="*/ 281077 w 1970316"/>
                <a:gd name="connsiteY1660" fmla="*/ 1206665 h 1539659"/>
                <a:gd name="connsiteX1661" fmla="*/ 279324 w 1970316"/>
                <a:gd name="connsiteY1661" fmla="*/ 1196149 h 1539659"/>
                <a:gd name="connsiteX1662" fmla="*/ 281077 w 1970316"/>
                <a:gd name="connsiteY1662" fmla="*/ 1188263 h 1539659"/>
                <a:gd name="connsiteX1663" fmla="*/ 282829 w 1970316"/>
                <a:gd name="connsiteY1663" fmla="*/ 1182129 h 1539659"/>
                <a:gd name="connsiteX1664" fmla="*/ 288087 w 1970316"/>
                <a:gd name="connsiteY1664" fmla="*/ 1168108 h 1539659"/>
                <a:gd name="connsiteX1665" fmla="*/ 293345 w 1970316"/>
                <a:gd name="connsiteY1665" fmla="*/ 1157592 h 1539659"/>
                <a:gd name="connsiteX1666" fmla="*/ 324892 w 1970316"/>
                <a:gd name="connsiteY1666" fmla="*/ 1129551 h 1539659"/>
                <a:gd name="connsiteX1667" fmla="*/ 328397 w 1970316"/>
                <a:gd name="connsiteY1667" fmla="*/ 1124293 h 1539659"/>
                <a:gd name="connsiteX1668" fmla="*/ 359944 w 1970316"/>
                <a:gd name="connsiteY1668" fmla="*/ 1108519 h 1539659"/>
                <a:gd name="connsiteX1669" fmla="*/ 376593 w 1970316"/>
                <a:gd name="connsiteY1669" fmla="*/ 1098880 h 1539659"/>
                <a:gd name="connsiteX1670" fmla="*/ 391491 w 1970316"/>
                <a:gd name="connsiteY1670" fmla="*/ 1089241 h 1539659"/>
                <a:gd name="connsiteX1671" fmla="*/ 403727 w 1970316"/>
                <a:gd name="connsiteY1671" fmla="*/ 1081763 h 1539659"/>
                <a:gd name="connsiteX1672" fmla="*/ 403759 w 1970316"/>
                <a:gd name="connsiteY1672" fmla="*/ 1081573 h 1539659"/>
                <a:gd name="connsiteX1673" fmla="*/ 405511 w 1970316"/>
                <a:gd name="connsiteY1673" fmla="*/ 1069962 h 1539659"/>
                <a:gd name="connsiteX1674" fmla="*/ 407264 w 1970316"/>
                <a:gd name="connsiteY1674" fmla="*/ 1062952 h 1539659"/>
                <a:gd name="connsiteX1675" fmla="*/ 412522 w 1970316"/>
                <a:gd name="connsiteY1675" fmla="*/ 1045426 h 1539659"/>
                <a:gd name="connsiteX1676" fmla="*/ 416027 w 1970316"/>
                <a:gd name="connsiteY1676" fmla="*/ 963054 h 1539659"/>
                <a:gd name="connsiteX1677" fmla="*/ 421285 w 1970316"/>
                <a:gd name="connsiteY1677" fmla="*/ 852640 h 1539659"/>
                <a:gd name="connsiteX1678" fmla="*/ 416027 w 1970316"/>
                <a:gd name="connsiteY1678" fmla="*/ 860527 h 1539659"/>
                <a:gd name="connsiteX1679" fmla="*/ 416027 w 1970316"/>
                <a:gd name="connsiteY1679" fmla="*/ 868413 h 1539659"/>
                <a:gd name="connsiteX1680" fmla="*/ 409016 w 1970316"/>
                <a:gd name="connsiteY1680" fmla="*/ 877176 h 1539659"/>
                <a:gd name="connsiteX1681" fmla="*/ 393243 w 1970316"/>
                <a:gd name="connsiteY1681" fmla="*/ 878929 h 1539659"/>
                <a:gd name="connsiteX1682" fmla="*/ 387986 w 1970316"/>
                <a:gd name="connsiteY1682" fmla="*/ 884187 h 1539659"/>
                <a:gd name="connsiteX1683" fmla="*/ 386233 w 1970316"/>
                <a:gd name="connsiteY1683" fmla="*/ 892950 h 1539659"/>
                <a:gd name="connsiteX1684" fmla="*/ 382728 w 1970316"/>
                <a:gd name="connsiteY1684" fmla="*/ 901713 h 1539659"/>
                <a:gd name="connsiteX1685" fmla="*/ 377470 w 1970316"/>
                <a:gd name="connsiteY1685" fmla="*/ 908723 h 1539659"/>
                <a:gd name="connsiteX1686" fmla="*/ 363449 w 1970316"/>
                <a:gd name="connsiteY1686" fmla="*/ 917486 h 1539659"/>
                <a:gd name="connsiteX1687" fmla="*/ 347676 w 1970316"/>
                <a:gd name="connsiteY1687" fmla="*/ 917486 h 1539659"/>
                <a:gd name="connsiteX1688" fmla="*/ 340665 w 1970316"/>
                <a:gd name="connsiteY1688" fmla="*/ 917486 h 1539659"/>
                <a:gd name="connsiteX1689" fmla="*/ 335407 w 1970316"/>
                <a:gd name="connsiteY1689" fmla="*/ 921868 h 1539659"/>
                <a:gd name="connsiteX1690" fmla="*/ 333655 w 1970316"/>
                <a:gd name="connsiteY1690" fmla="*/ 924496 h 1539659"/>
                <a:gd name="connsiteX1691" fmla="*/ 324892 w 1970316"/>
                <a:gd name="connsiteY1691" fmla="*/ 920991 h 1539659"/>
                <a:gd name="connsiteX1692" fmla="*/ 317881 w 1970316"/>
                <a:gd name="connsiteY1692" fmla="*/ 917486 h 1539659"/>
                <a:gd name="connsiteX1693" fmla="*/ 300355 w 1970316"/>
                <a:gd name="connsiteY1693" fmla="*/ 913981 h 1539659"/>
                <a:gd name="connsiteX1694" fmla="*/ 302984 w 1970316"/>
                <a:gd name="connsiteY1694" fmla="*/ 920115 h 1539659"/>
                <a:gd name="connsiteX1695" fmla="*/ 305613 w 1970316"/>
                <a:gd name="connsiteY1695" fmla="*/ 924496 h 1539659"/>
                <a:gd name="connsiteX1696" fmla="*/ 305613 w 1970316"/>
                <a:gd name="connsiteY1696" fmla="*/ 926249 h 1539659"/>
                <a:gd name="connsiteX1697" fmla="*/ 299479 w 1970316"/>
                <a:gd name="connsiteY1697" fmla="*/ 920991 h 1539659"/>
                <a:gd name="connsiteX1698" fmla="*/ 295098 w 1970316"/>
                <a:gd name="connsiteY1698" fmla="*/ 917486 h 1539659"/>
                <a:gd name="connsiteX1699" fmla="*/ 286335 w 1970316"/>
                <a:gd name="connsiteY1699" fmla="*/ 917486 h 1539659"/>
                <a:gd name="connsiteX1700" fmla="*/ 279324 w 1970316"/>
                <a:gd name="connsiteY1700" fmla="*/ 905218 h 1539659"/>
                <a:gd name="connsiteX1701" fmla="*/ 272314 w 1970316"/>
                <a:gd name="connsiteY1701" fmla="*/ 901713 h 1539659"/>
                <a:gd name="connsiteX1702" fmla="*/ 260046 w 1970316"/>
                <a:gd name="connsiteY1702" fmla="*/ 892950 h 1539659"/>
                <a:gd name="connsiteX1703" fmla="*/ 257417 w 1970316"/>
                <a:gd name="connsiteY1703" fmla="*/ 886816 h 1539659"/>
                <a:gd name="connsiteX1704" fmla="*/ 251282 w 1970316"/>
                <a:gd name="connsiteY1704" fmla="*/ 884187 h 1539659"/>
                <a:gd name="connsiteX1705" fmla="*/ 240767 w 1970316"/>
                <a:gd name="connsiteY1705" fmla="*/ 875424 h 1539659"/>
                <a:gd name="connsiteX1706" fmla="*/ 238138 w 1970316"/>
                <a:gd name="connsiteY1706" fmla="*/ 871042 h 1539659"/>
                <a:gd name="connsiteX1707" fmla="*/ 233757 w 1970316"/>
                <a:gd name="connsiteY1707" fmla="*/ 871919 h 1539659"/>
                <a:gd name="connsiteX1708" fmla="*/ 226746 w 1970316"/>
                <a:gd name="connsiteY1708" fmla="*/ 870166 h 1539659"/>
                <a:gd name="connsiteX1709" fmla="*/ 237262 w 1970316"/>
                <a:gd name="connsiteY1709" fmla="*/ 866661 h 1539659"/>
                <a:gd name="connsiteX1710" fmla="*/ 237262 w 1970316"/>
                <a:gd name="connsiteY1710" fmla="*/ 864908 h 1539659"/>
                <a:gd name="connsiteX1711" fmla="*/ 226746 w 1970316"/>
                <a:gd name="connsiteY1711" fmla="*/ 864908 h 1539659"/>
                <a:gd name="connsiteX1712" fmla="*/ 212725 w 1970316"/>
                <a:gd name="connsiteY1712" fmla="*/ 852640 h 1539659"/>
                <a:gd name="connsiteX1713" fmla="*/ 210973 w 1970316"/>
                <a:gd name="connsiteY1713" fmla="*/ 849135 h 1539659"/>
                <a:gd name="connsiteX1714" fmla="*/ 191694 w 1970316"/>
                <a:gd name="connsiteY1714" fmla="*/ 836867 h 1539659"/>
                <a:gd name="connsiteX1715" fmla="*/ 189941 w 1970316"/>
                <a:gd name="connsiteY1715" fmla="*/ 829856 h 1539659"/>
                <a:gd name="connsiteX1716" fmla="*/ 182931 w 1970316"/>
                <a:gd name="connsiteY1716" fmla="*/ 817588 h 1539659"/>
                <a:gd name="connsiteX1717" fmla="*/ 175921 w 1970316"/>
                <a:gd name="connsiteY1717" fmla="*/ 814083 h 1539659"/>
                <a:gd name="connsiteX1718" fmla="*/ 162776 w 1970316"/>
                <a:gd name="connsiteY1718" fmla="*/ 802691 h 1539659"/>
                <a:gd name="connsiteX1719" fmla="*/ 147879 w 1970316"/>
                <a:gd name="connsiteY1719" fmla="*/ 787794 h 1539659"/>
                <a:gd name="connsiteX1720" fmla="*/ 142621 w 1970316"/>
                <a:gd name="connsiteY1720" fmla="*/ 779031 h 1539659"/>
                <a:gd name="connsiteX1721" fmla="*/ 135611 w 1970316"/>
                <a:gd name="connsiteY1721" fmla="*/ 772020 h 1539659"/>
                <a:gd name="connsiteX1722" fmla="*/ 125095 w 1970316"/>
                <a:gd name="connsiteY1722" fmla="*/ 738721 h 1539659"/>
                <a:gd name="connsiteX1723" fmla="*/ 135611 w 1970316"/>
                <a:gd name="connsiteY1723" fmla="*/ 736968 h 1539659"/>
                <a:gd name="connsiteX1724" fmla="*/ 135611 w 1970316"/>
                <a:gd name="connsiteY1724" fmla="*/ 726453 h 1539659"/>
                <a:gd name="connsiteX1725" fmla="*/ 132106 w 1970316"/>
                <a:gd name="connsiteY1725" fmla="*/ 705421 h 1539659"/>
                <a:gd name="connsiteX1726" fmla="*/ 135611 w 1970316"/>
                <a:gd name="connsiteY1726" fmla="*/ 693153 h 1539659"/>
                <a:gd name="connsiteX1727" fmla="*/ 138240 w 1970316"/>
                <a:gd name="connsiteY1727" fmla="*/ 689648 h 1539659"/>
                <a:gd name="connsiteX1728" fmla="*/ 137364 w 1970316"/>
                <a:gd name="connsiteY1728" fmla="*/ 684390 h 1539659"/>
                <a:gd name="connsiteX1729" fmla="*/ 137364 w 1970316"/>
                <a:gd name="connsiteY1729" fmla="*/ 680885 h 1539659"/>
                <a:gd name="connsiteX1730" fmla="*/ 144374 w 1970316"/>
                <a:gd name="connsiteY1730" fmla="*/ 663359 h 1539659"/>
                <a:gd name="connsiteX1731" fmla="*/ 153137 w 1970316"/>
                <a:gd name="connsiteY1731" fmla="*/ 665112 h 1539659"/>
                <a:gd name="connsiteX1732" fmla="*/ 149632 w 1970316"/>
                <a:gd name="connsiteY1732" fmla="*/ 652843 h 1539659"/>
                <a:gd name="connsiteX1733" fmla="*/ 149632 w 1970316"/>
                <a:gd name="connsiteY1733" fmla="*/ 647586 h 1539659"/>
                <a:gd name="connsiteX1734" fmla="*/ 154889 w 1970316"/>
                <a:gd name="connsiteY1734" fmla="*/ 645833 h 1539659"/>
                <a:gd name="connsiteX1735" fmla="*/ 165405 w 1970316"/>
                <a:gd name="connsiteY1735" fmla="*/ 649338 h 1539659"/>
                <a:gd name="connsiteX1736" fmla="*/ 172416 w 1970316"/>
                <a:gd name="connsiteY1736" fmla="*/ 649338 h 1539659"/>
                <a:gd name="connsiteX1737" fmla="*/ 189941 w 1970316"/>
                <a:gd name="connsiteY1737" fmla="*/ 652843 h 1539659"/>
                <a:gd name="connsiteX1738" fmla="*/ 200457 w 1970316"/>
                <a:gd name="connsiteY1738" fmla="*/ 654596 h 1539659"/>
                <a:gd name="connsiteX1739" fmla="*/ 219736 w 1970316"/>
                <a:gd name="connsiteY1739" fmla="*/ 651091 h 1539659"/>
                <a:gd name="connsiteX1740" fmla="*/ 272314 w 1970316"/>
                <a:gd name="connsiteY1740" fmla="*/ 623049 h 1539659"/>
                <a:gd name="connsiteX1741" fmla="*/ 275819 w 1970316"/>
                <a:gd name="connsiteY1741" fmla="*/ 621297 h 1539659"/>
                <a:gd name="connsiteX1742" fmla="*/ 286335 w 1970316"/>
                <a:gd name="connsiteY1742" fmla="*/ 621297 h 1539659"/>
                <a:gd name="connsiteX1743" fmla="*/ 347676 w 1970316"/>
                <a:gd name="connsiteY1743" fmla="*/ 580987 h 1539659"/>
                <a:gd name="connsiteX1744" fmla="*/ 379222 w 1970316"/>
                <a:gd name="connsiteY1744" fmla="*/ 556450 h 1539659"/>
                <a:gd name="connsiteX1745" fmla="*/ 394119 w 1970316"/>
                <a:gd name="connsiteY1745" fmla="*/ 543306 h 1539659"/>
                <a:gd name="connsiteX1746" fmla="*/ 403759 w 1970316"/>
                <a:gd name="connsiteY1746" fmla="*/ 530162 h 1539659"/>
                <a:gd name="connsiteX1747" fmla="*/ 414274 w 1970316"/>
                <a:gd name="connsiteY1747" fmla="*/ 500367 h 1539659"/>
                <a:gd name="connsiteX1748" fmla="*/ 421285 w 1970316"/>
                <a:gd name="connsiteY1748" fmla="*/ 479336 h 1539659"/>
                <a:gd name="connsiteX1749" fmla="*/ 430048 w 1970316"/>
                <a:gd name="connsiteY1749" fmla="*/ 470573 h 1539659"/>
                <a:gd name="connsiteX1750" fmla="*/ 437058 w 1970316"/>
                <a:gd name="connsiteY1750" fmla="*/ 467068 h 1539659"/>
                <a:gd name="connsiteX1751" fmla="*/ 452832 w 1970316"/>
                <a:gd name="connsiteY1751" fmla="*/ 451295 h 1539659"/>
                <a:gd name="connsiteX1752" fmla="*/ 463347 w 1970316"/>
                <a:gd name="connsiteY1752" fmla="*/ 447789 h 1539659"/>
                <a:gd name="connsiteX1753" fmla="*/ 472986 w 1970316"/>
                <a:gd name="connsiteY1753" fmla="*/ 439026 h 1539659"/>
                <a:gd name="connsiteX1754" fmla="*/ 524688 w 1970316"/>
                <a:gd name="connsiteY1754" fmla="*/ 421500 h 1539659"/>
                <a:gd name="connsiteX1755" fmla="*/ 540462 w 1970316"/>
                <a:gd name="connsiteY1755" fmla="*/ 435521 h 1539659"/>
                <a:gd name="connsiteX1756" fmla="*/ 565874 w 1970316"/>
                <a:gd name="connsiteY1756" fmla="*/ 457429 h 1539659"/>
                <a:gd name="connsiteX1757" fmla="*/ 586029 w 1970316"/>
                <a:gd name="connsiteY1757" fmla="*/ 468821 h 1539659"/>
                <a:gd name="connsiteX1758" fmla="*/ 589534 w 1970316"/>
                <a:gd name="connsiteY1758" fmla="*/ 467068 h 1539659"/>
                <a:gd name="connsiteX1759" fmla="*/ 607061 w 1970316"/>
                <a:gd name="connsiteY1759" fmla="*/ 468821 h 1539659"/>
                <a:gd name="connsiteX1760" fmla="*/ 631597 w 1970316"/>
                <a:gd name="connsiteY1760" fmla="*/ 479336 h 1539659"/>
                <a:gd name="connsiteX1761" fmla="*/ 636855 w 1970316"/>
                <a:gd name="connsiteY1761" fmla="*/ 481089 h 1539659"/>
                <a:gd name="connsiteX1762" fmla="*/ 641236 w 1970316"/>
                <a:gd name="connsiteY1762" fmla="*/ 481089 h 1539659"/>
                <a:gd name="connsiteX1763" fmla="*/ 645618 w 1970316"/>
                <a:gd name="connsiteY1763" fmla="*/ 488099 h 1539659"/>
                <a:gd name="connsiteX1764" fmla="*/ 649123 w 1970316"/>
                <a:gd name="connsiteY1764" fmla="*/ 500367 h 1539659"/>
                <a:gd name="connsiteX1765" fmla="*/ 647370 w 1970316"/>
                <a:gd name="connsiteY1765" fmla="*/ 500367 h 1539659"/>
                <a:gd name="connsiteX1766" fmla="*/ 648246 w 1970316"/>
                <a:gd name="connsiteY1766" fmla="*/ 501244 h 1539659"/>
                <a:gd name="connsiteX1767" fmla="*/ 656133 w 1970316"/>
                <a:gd name="connsiteY1767" fmla="*/ 503873 h 1539659"/>
                <a:gd name="connsiteX1768" fmla="*/ 656133 w 1970316"/>
                <a:gd name="connsiteY1768" fmla="*/ 502120 h 1539659"/>
                <a:gd name="connsiteX1769" fmla="*/ 666649 w 1970316"/>
                <a:gd name="connsiteY1769" fmla="*/ 500367 h 1539659"/>
                <a:gd name="connsiteX1770" fmla="*/ 673659 w 1970316"/>
                <a:gd name="connsiteY1770" fmla="*/ 495110 h 1539659"/>
                <a:gd name="connsiteX1771" fmla="*/ 685927 w 1970316"/>
                <a:gd name="connsiteY1771" fmla="*/ 501244 h 1539659"/>
                <a:gd name="connsiteX1772" fmla="*/ 680669 w 1970316"/>
                <a:gd name="connsiteY1772" fmla="*/ 510883 h 1539659"/>
                <a:gd name="connsiteX1773" fmla="*/ 677164 w 1970316"/>
                <a:gd name="connsiteY1773" fmla="*/ 517893 h 1539659"/>
                <a:gd name="connsiteX1774" fmla="*/ 675412 w 1970316"/>
                <a:gd name="connsiteY1774" fmla="*/ 528409 h 1539659"/>
                <a:gd name="connsiteX1775" fmla="*/ 696443 w 1970316"/>
                <a:gd name="connsiteY1775" fmla="*/ 531914 h 1539659"/>
                <a:gd name="connsiteX1776" fmla="*/ 691185 w 1970316"/>
                <a:gd name="connsiteY1776" fmla="*/ 545935 h 1539659"/>
                <a:gd name="connsiteX1777" fmla="*/ 687680 w 1970316"/>
                <a:gd name="connsiteY1777" fmla="*/ 556450 h 1539659"/>
                <a:gd name="connsiteX1778" fmla="*/ 692938 w 1970316"/>
                <a:gd name="connsiteY1778" fmla="*/ 565214 h 1539659"/>
                <a:gd name="connsiteX1779" fmla="*/ 693814 w 1970316"/>
                <a:gd name="connsiteY1779" fmla="*/ 568719 h 1539659"/>
                <a:gd name="connsiteX1780" fmla="*/ 692938 w 1970316"/>
                <a:gd name="connsiteY1780" fmla="*/ 572224 h 1539659"/>
                <a:gd name="connsiteX1781" fmla="*/ 699948 w 1970316"/>
                <a:gd name="connsiteY1781" fmla="*/ 575729 h 1539659"/>
                <a:gd name="connsiteX1782" fmla="*/ 701701 w 1970316"/>
                <a:gd name="connsiteY1782" fmla="*/ 579234 h 1539659"/>
                <a:gd name="connsiteX1783" fmla="*/ 699948 w 1970316"/>
                <a:gd name="connsiteY1783" fmla="*/ 582739 h 1539659"/>
                <a:gd name="connsiteX1784" fmla="*/ 694690 w 1970316"/>
                <a:gd name="connsiteY1784" fmla="*/ 591502 h 1539659"/>
                <a:gd name="connsiteX1785" fmla="*/ 692938 w 1970316"/>
                <a:gd name="connsiteY1785" fmla="*/ 591502 h 1539659"/>
                <a:gd name="connsiteX1786" fmla="*/ 692938 w 1970316"/>
                <a:gd name="connsiteY1786" fmla="*/ 589750 h 1539659"/>
                <a:gd name="connsiteX1787" fmla="*/ 689432 w 1970316"/>
                <a:gd name="connsiteY1787" fmla="*/ 594131 h 1539659"/>
                <a:gd name="connsiteX1788" fmla="*/ 685927 w 1970316"/>
                <a:gd name="connsiteY1788" fmla="*/ 602018 h 1539659"/>
                <a:gd name="connsiteX1789" fmla="*/ 676288 w 1970316"/>
                <a:gd name="connsiteY1789" fmla="*/ 605523 h 1539659"/>
                <a:gd name="connsiteX1790" fmla="*/ 675412 w 1970316"/>
                <a:gd name="connsiteY1790" fmla="*/ 610781 h 1539659"/>
                <a:gd name="connsiteX1791" fmla="*/ 682422 w 1970316"/>
                <a:gd name="connsiteY1791" fmla="*/ 615163 h 1539659"/>
                <a:gd name="connsiteX1792" fmla="*/ 687680 w 1970316"/>
                <a:gd name="connsiteY1792" fmla="*/ 619544 h 1539659"/>
                <a:gd name="connsiteX1793" fmla="*/ 673659 w 1970316"/>
                <a:gd name="connsiteY1793" fmla="*/ 630060 h 1539659"/>
                <a:gd name="connsiteX1794" fmla="*/ 678917 w 1970316"/>
                <a:gd name="connsiteY1794" fmla="*/ 649338 h 1539659"/>
                <a:gd name="connsiteX1795" fmla="*/ 678917 w 1970316"/>
                <a:gd name="connsiteY1795" fmla="*/ 665112 h 1539659"/>
                <a:gd name="connsiteX1796" fmla="*/ 675412 w 1970316"/>
                <a:gd name="connsiteY1796" fmla="*/ 663359 h 1539659"/>
                <a:gd name="connsiteX1797" fmla="*/ 675412 w 1970316"/>
                <a:gd name="connsiteY1797" fmla="*/ 664235 h 1539659"/>
                <a:gd name="connsiteX1798" fmla="*/ 675412 w 1970316"/>
                <a:gd name="connsiteY1798" fmla="*/ 665112 h 1539659"/>
                <a:gd name="connsiteX1799" fmla="*/ 678917 w 1970316"/>
                <a:gd name="connsiteY1799" fmla="*/ 677380 h 1539659"/>
                <a:gd name="connsiteX1800" fmla="*/ 673659 w 1970316"/>
                <a:gd name="connsiteY1800" fmla="*/ 686143 h 1539659"/>
                <a:gd name="connsiteX1801" fmla="*/ 673659 w 1970316"/>
                <a:gd name="connsiteY1801" fmla="*/ 689648 h 1539659"/>
                <a:gd name="connsiteX1802" fmla="*/ 678917 w 1970316"/>
                <a:gd name="connsiteY1802" fmla="*/ 701916 h 1539659"/>
                <a:gd name="connsiteX1803" fmla="*/ 677164 w 1970316"/>
                <a:gd name="connsiteY1803" fmla="*/ 717690 h 1539659"/>
                <a:gd name="connsiteX1804" fmla="*/ 673659 w 1970316"/>
                <a:gd name="connsiteY1804" fmla="*/ 724700 h 1539659"/>
                <a:gd name="connsiteX1805" fmla="*/ 668402 w 1970316"/>
                <a:gd name="connsiteY1805" fmla="*/ 735216 h 1539659"/>
                <a:gd name="connsiteX1806" fmla="*/ 661391 w 1970316"/>
                <a:gd name="connsiteY1806" fmla="*/ 742226 h 1539659"/>
                <a:gd name="connsiteX1807" fmla="*/ 638607 w 1970316"/>
                <a:gd name="connsiteY1807" fmla="*/ 763257 h 1539659"/>
                <a:gd name="connsiteX1808" fmla="*/ 636855 w 1970316"/>
                <a:gd name="connsiteY1808" fmla="*/ 757999 h 1539659"/>
                <a:gd name="connsiteX1809" fmla="*/ 628091 w 1970316"/>
                <a:gd name="connsiteY1809" fmla="*/ 765010 h 1539659"/>
                <a:gd name="connsiteX1810" fmla="*/ 630720 w 1970316"/>
                <a:gd name="connsiteY1810" fmla="*/ 765010 h 1539659"/>
                <a:gd name="connsiteX1811" fmla="*/ 631597 w 1970316"/>
                <a:gd name="connsiteY1811" fmla="*/ 766762 h 1539659"/>
                <a:gd name="connsiteX1812" fmla="*/ 628968 w 1970316"/>
                <a:gd name="connsiteY1812" fmla="*/ 769391 h 1539659"/>
                <a:gd name="connsiteX1813" fmla="*/ 626339 w 1970316"/>
                <a:gd name="connsiteY1813" fmla="*/ 770268 h 1539659"/>
                <a:gd name="connsiteX1814" fmla="*/ 619328 w 1970316"/>
                <a:gd name="connsiteY1814" fmla="*/ 773773 h 1539659"/>
                <a:gd name="connsiteX1815" fmla="*/ 617576 w 1970316"/>
                <a:gd name="connsiteY1815" fmla="*/ 779031 h 1539659"/>
                <a:gd name="connsiteX1816" fmla="*/ 612318 w 1970316"/>
                <a:gd name="connsiteY1816" fmla="*/ 800062 h 1539659"/>
                <a:gd name="connsiteX1817" fmla="*/ 615823 w 1970316"/>
                <a:gd name="connsiteY1817" fmla="*/ 784289 h 1539659"/>
                <a:gd name="connsiteX1818" fmla="*/ 610566 w 1970316"/>
                <a:gd name="connsiteY1818" fmla="*/ 793052 h 1539659"/>
                <a:gd name="connsiteX1819" fmla="*/ 607061 w 1970316"/>
                <a:gd name="connsiteY1819" fmla="*/ 801815 h 1539659"/>
                <a:gd name="connsiteX1820" fmla="*/ 603555 w 1970316"/>
                <a:gd name="connsiteY1820" fmla="*/ 810577 h 1539659"/>
                <a:gd name="connsiteX1821" fmla="*/ 593916 w 1970316"/>
                <a:gd name="connsiteY1821" fmla="*/ 839495 h 1539659"/>
                <a:gd name="connsiteX1822" fmla="*/ 586029 w 1970316"/>
                <a:gd name="connsiteY1822" fmla="*/ 864908 h 1539659"/>
                <a:gd name="connsiteX1823" fmla="*/ 579019 w 1970316"/>
                <a:gd name="connsiteY1823" fmla="*/ 949033 h 1539659"/>
                <a:gd name="connsiteX1824" fmla="*/ 577704 w 1970316"/>
                <a:gd name="connsiteY1824" fmla="*/ 959329 h 1539659"/>
                <a:gd name="connsiteX1825" fmla="*/ 577537 w 1970316"/>
                <a:gd name="connsiteY1825" fmla="*/ 965749 h 1539659"/>
                <a:gd name="connsiteX1826" fmla="*/ 591287 w 1970316"/>
                <a:gd name="connsiteY1826" fmla="*/ 954291 h 1539659"/>
                <a:gd name="connsiteX1827" fmla="*/ 663144 w 1970316"/>
                <a:gd name="connsiteY1827" fmla="*/ 892950 h 1539659"/>
                <a:gd name="connsiteX1828" fmla="*/ 672882 w 1970316"/>
                <a:gd name="connsiteY1828" fmla="*/ 884603 h 1539659"/>
                <a:gd name="connsiteX1829" fmla="*/ 670154 w 1970316"/>
                <a:gd name="connsiteY1829" fmla="*/ 880682 h 1539659"/>
                <a:gd name="connsiteX1830" fmla="*/ 666649 w 1970316"/>
                <a:gd name="connsiteY1830" fmla="*/ 878053 h 1539659"/>
                <a:gd name="connsiteX1831" fmla="*/ 664896 w 1970316"/>
                <a:gd name="connsiteY1831" fmla="*/ 875424 h 1539659"/>
                <a:gd name="connsiteX1832" fmla="*/ 661391 w 1970316"/>
                <a:gd name="connsiteY1832" fmla="*/ 864908 h 1539659"/>
                <a:gd name="connsiteX1833" fmla="*/ 659638 w 1970316"/>
                <a:gd name="connsiteY1833" fmla="*/ 860527 h 1539659"/>
                <a:gd name="connsiteX1834" fmla="*/ 659638 w 1970316"/>
                <a:gd name="connsiteY1834" fmla="*/ 856145 h 1539659"/>
                <a:gd name="connsiteX1835" fmla="*/ 659638 w 1970316"/>
                <a:gd name="connsiteY1835" fmla="*/ 852640 h 1539659"/>
                <a:gd name="connsiteX1836" fmla="*/ 654380 w 1970316"/>
                <a:gd name="connsiteY1836" fmla="*/ 838619 h 1539659"/>
                <a:gd name="connsiteX1837" fmla="*/ 657886 w 1970316"/>
                <a:gd name="connsiteY1837" fmla="*/ 826351 h 1539659"/>
                <a:gd name="connsiteX1838" fmla="*/ 654380 w 1970316"/>
                <a:gd name="connsiteY1838" fmla="*/ 821093 h 1539659"/>
                <a:gd name="connsiteX1839" fmla="*/ 655257 w 1970316"/>
                <a:gd name="connsiteY1839" fmla="*/ 820217 h 1539659"/>
                <a:gd name="connsiteX1840" fmla="*/ 656133 w 1970316"/>
                <a:gd name="connsiteY1840" fmla="*/ 819340 h 1539659"/>
                <a:gd name="connsiteX1841" fmla="*/ 661391 w 1970316"/>
                <a:gd name="connsiteY1841" fmla="*/ 817588 h 1539659"/>
                <a:gd name="connsiteX1842" fmla="*/ 670154 w 1970316"/>
                <a:gd name="connsiteY1842" fmla="*/ 815835 h 1539659"/>
                <a:gd name="connsiteX1843" fmla="*/ 680669 w 1970316"/>
                <a:gd name="connsiteY1843" fmla="*/ 812330 h 1539659"/>
                <a:gd name="connsiteX1844" fmla="*/ 685927 w 1970316"/>
                <a:gd name="connsiteY1844" fmla="*/ 817588 h 1539659"/>
                <a:gd name="connsiteX1845" fmla="*/ 680669 w 1970316"/>
                <a:gd name="connsiteY1845" fmla="*/ 821093 h 1539659"/>
                <a:gd name="connsiteX1846" fmla="*/ 685927 w 1970316"/>
                <a:gd name="connsiteY1846" fmla="*/ 826351 h 1539659"/>
                <a:gd name="connsiteX1847" fmla="*/ 689432 w 1970316"/>
                <a:gd name="connsiteY1847" fmla="*/ 819340 h 1539659"/>
                <a:gd name="connsiteX1848" fmla="*/ 696443 w 1970316"/>
                <a:gd name="connsiteY1848" fmla="*/ 814083 h 1539659"/>
                <a:gd name="connsiteX1849" fmla="*/ 698196 w 1970316"/>
                <a:gd name="connsiteY1849" fmla="*/ 803567 h 1539659"/>
                <a:gd name="connsiteX1850" fmla="*/ 692938 w 1970316"/>
                <a:gd name="connsiteY1850" fmla="*/ 804443 h 1539659"/>
                <a:gd name="connsiteX1851" fmla="*/ 687680 w 1970316"/>
                <a:gd name="connsiteY1851" fmla="*/ 805320 h 1539659"/>
                <a:gd name="connsiteX1852" fmla="*/ 692938 w 1970316"/>
                <a:gd name="connsiteY1852" fmla="*/ 800062 h 1539659"/>
                <a:gd name="connsiteX1853" fmla="*/ 713969 w 1970316"/>
                <a:gd name="connsiteY1853" fmla="*/ 787794 h 1539659"/>
                <a:gd name="connsiteX1854" fmla="*/ 724485 w 1970316"/>
                <a:gd name="connsiteY1854" fmla="*/ 782536 h 1539659"/>
                <a:gd name="connsiteX1855" fmla="*/ 729743 w 1970316"/>
                <a:gd name="connsiteY1855" fmla="*/ 777278 h 1539659"/>
                <a:gd name="connsiteX1856" fmla="*/ 735000 w 1970316"/>
                <a:gd name="connsiteY1856" fmla="*/ 780783 h 1539659"/>
                <a:gd name="connsiteX1857" fmla="*/ 743763 w 1970316"/>
                <a:gd name="connsiteY1857" fmla="*/ 777278 h 1539659"/>
                <a:gd name="connsiteX1858" fmla="*/ 752526 w 1970316"/>
                <a:gd name="connsiteY1858" fmla="*/ 772020 h 1539659"/>
                <a:gd name="connsiteX1859" fmla="*/ 759537 w 1970316"/>
                <a:gd name="connsiteY1859" fmla="*/ 770268 h 1539659"/>
                <a:gd name="connsiteX1860" fmla="*/ 777062 w 1970316"/>
                <a:gd name="connsiteY1860" fmla="*/ 770268 h 1539659"/>
                <a:gd name="connsiteX1861" fmla="*/ 787259 w 1970316"/>
                <a:gd name="connsiteY1861" fmla="*/ 771542 h 1539659"/>
                <a:gd name="connsiteX1862" fmla="*/ 791083 w 1970316"/>
                <a:gd name="connsiteY1862" fmla="*/ 766762 h 1539659"/>
                <a:gd name="connsiteX1863" fmla="*/ 794589 w 1970316"/>
                <a:gd name="connsiteY1863" fmla="*/ 763257 h 1539659"/>
                <a:gd name="connsiteX1864" fmla="*/ 799846 w 1970316"/>
                <a:gd name="connsiteY1864" fmla="*/ 759752 h 1539659"/>
                <a:gd name="connsiteX1865" fmla="*/ 802475 w 1970316"/>
                <a:gd name="connsiteY1865" fmla="*/ 760628 h 1539659"/>
                <a:gd name="connsiteX1866" fmla="*/ 806857 w 1970316"/>
                <a:gd name="connsiteY1866" fmla="*/ 761505 h 1539659"/>
                <a:gd name="connsiteX1867" fmla="*/ 792836 w 1970316"/>
                <a:gd name="connsiteY1867" fmla="*/ 772020 h 1539659"/>
                <a:gd name="connsiteX1868" fmla="*/ 793420 w 1970316"/>
                <a:gd name="connsiteY1868" fmla="*/ 772312 h 1539659"/>
                <a:gd name="connsiteX1869" fmla="*/ 805104 w 1970316"/>
                <a:gd name="connsiteY1869" fmla="*/ 773773 h 1539659"/>
                <a:gd name="connsiteX1870" fmla="*/ 815620 w 1970316"/>
                <a:gd name="connsiteY1870" fmla="*/ 766762 h 1539659"/>
                <a:gd name="connsiteX1871" fmla="*/ 826136 w 1970316"/>
                <a:gd name="connsiteY1871" fmla="*/ 761505 h 1539659"/>
                <a:gd name="connsiteX1872" fmla="*/ 827888 w 1970316"/>
                <a:gd name="connsiteY1872" fmla="*/ 758584 h 1539659"/>
                <a:gd name="connsiteX1873" fmla="*/ 824383 w 1970316"/>
                <a:gd name="connsiteY1873" fmla="*/ 756247 h 1539659"/>
                <a:gd name="connsiteX1874" fmla="*/ 819125 w 1970316"/>
                <a:gd name="connsiteY1874" fmla="*/ 752742 h 1539659"/>
                <a:gd name="connsiteX1875" fmla="*/ 819530 w 1970316"/>
                <a:gd name="connsiteY1875" fmla="*/ 748293 h 1539659"/>
                <a:gd name="connsiteX1876" fmla="*/ 813867 w 1970316"/>
                <a:gd name="connsiteY1876" fmla="*/ 749236 h 1539659"/>
                <a:gd name="connsiteX1877" fmla="*/ 820268 w 1970316"/>
                <a:gd name="connsiteY1877" fmla="*/ 740169 h 1539659"/>
                <a:gd name="connsiteX1878" fmla="*/ 820878 w 1970316"/>
                <a:gd name="connsiteY1878" fmla="*/ 733463 h 1539659"/>
                <a:gd name="connsiteX1879" fmla="*/ 824383 w 1970316"/>
                <a:gd name="connsiteY1879" fmla="*/ 722948 h 1539659"/>
                <a:gd name="connsiteX1880" fmla="*/ 838403 w 1970316"/>
                <a:gd name="connsiteY1880" fmla="*/ 703669 h 1539659"/>
                <a:gd name="connsiteX1881" fmla="*/ 836651 w 1970316"/>
                <a:gd name="connsiteY1881" fmla="*/ 698411 h 1539659"/>
                <a:gd name="connsiteX1882" fmla="*/ 836651 w 1970316"/>
                <a:gd name="connsiteY1882" fmla="*/ 690524 h 1539659"/>
                <a:gd name="connsiteX1883" fmla="*/ 834898 w 1970316"/>
                <a:gd name="connsiteY1883" fmla="*/ 686143 h 1539659"/>
                <a:gd name="connsiteX1884" fmla="*/ 826136 w 1970316"/>
                <a:gd name="connsiteY1884" fmla="*/ 659854 h 1539659"/>
                <a:gd name="connsiteX1885" fmla="*/ 821754 w 1970316"/>
                <a:gd name="connsiteY1885" fmla="*/ 647586 h 1539659"/>
                <a:gd name="connsiteX1886" fmla="*/ 817372 w 1970316"/>
                <a:gd name="connsiteY1886" fmla="*/ 637070 h 1539659"/>
                <a:gd name="connsiteX1887" fmla="*/ 815620 w 1970316"/>
                <a:gd name="connsiteY1887" fmla="*/ 635318 h 1539659"/>
                <a:gd name="connsiteX1888" fmla="*/ 808609 w 1970316"/>
                <a:gd name="connsiteY1888" fmla="*/ 624802 h 1539659"/>
                <a:gd name="connsiteX1889" fmla="*/ 805104 w 1970316"/>
                <a:gd name="connsiteY1889" fmla="*/ 618668 h 1539659"/>
                <a:gd name="connsiteX1890" fmla="*/ 799846 w 1970316"/>
                <a:gd name="connsiteY1890" fmla="*/ 612534 h 1539659"/>
                <a:gd name="connsiteX1891" fmla="*/ 805104 w 1970316"/>
                <a:gd name="connsiteY1891" fmla="*/ 610781 h 1539659"/>
                <a:gd name="connsiteX1892" fmla="*/ 805104 w 1970316"/>
                <a:gd name="connsiteY1892" fmla="*/ 607276 h 1539659"/>
                <a:gd name="connsiteX1893" fmla="*/ 801599 w 1970316"/>
                <a:gd name="connsiteY1893" fmla="*/ 602894 h 1539659"/>
                <a:gd name="connsiteX1894" fmla="*/ 803351 w 1970316"/>
                <a:gd name="connsiteY1894" fmla="*/ 598513 h 1539659"/>
                <a:gd name="connsiteX1895" fmla="*/ 796341 w 1970316"/>
                <a:gd name="connsiteY1895" fmla="*/ 595008 h 1539659"/>
                <a:gd name="connsiteX1896" fmla="*/ 791083 w 1970316"/>
                <a:gd name="connsiteY1896" fmla="*/ 589750 h 1539659"/>
                <a:gd name="connsiteX1897" fmla="*/ 791960 w 1970316"/>
                <a:gd name="connsiteY1897" fmla="*/ 586245 h 1539659"/>
                <a:gd name="connsiteX1898" fmla="*/ 791083 w 1970316"/>
                <a:gd name="connsiteY1898" fmla="*/ 582739 h 1539659"/>
                <a:gd name="connsiteX1899" fmla="*/ 787578 w 1970316"/>
                <a:gd name="connsiteY1899" fmla="*/ 575729 h 1539659"/>
                <a:gd name="connsiteX1900" fmla="*/ 791083 w 1970316"/>
                <a:gd name="connsiteY1900" fmla="*/ 572224 h 1539659"/>
                <a:gd name="connsiteX1901" fmla="*/ 787578 w 1970316"/>
                <a:gd name="connsiteY1901" fmla="*/ 561708 h 1539659"/>
                <a:gd name="connsiteX1902" fmla="*/ 784073 w 1970316"/>
                <a:gd name="connsiteY1902" fmla="*/ 559956 h 1539659"/>
                <a:gd name="connsiteX1903" fmla="*/ 791083 w 1970316"/>
                <a:gd name="connsiteY1903" fmla="*/ 554698 h 1539659"/>
                <a:gd name="connsiteX1904" fmla="*/ 773557 w 1970316"/>
                <a:gd name="connsiteY1904" fmla="*/ 537172 h 1539659"/>
                <a:gd name="connsiteX1905" fmla="*/ 760413 w 1970316"/>
                <a:gd name="connsiteY1905" fmla="*/ 531038 h 1539659"/>
                <a:gd name="connsiteX1906" fmla="*/ 752526 w 1970316"/>
                <a:gd name="connsiteY1906" fmla="*/ 524904 h 1539659"/>
                <a:gd name="connsiteX1907" fmla="*/ 753402 w 1970316"/>
                <a:gd name="connsiteY1907" fmla="*/ 524027 h 1539659"/>
                <a:gd name="connsiteX1908" fmla="*/ 756031 w 1970316"/>
                <a:gd name="connsiteY1908" fmla="*/ 523151 h 1539659"/>
                <a:gd name="connsiteX1909" fmla="*/ 764795 w 1970316"/>
                <a:gd name="connsiteY1909" fmla="*/ 524904 h 1539659"/>
                <a:gd name="connsiteX1910" fmla="*/ 770052 w 1970316"/>
                <a:gd name="connsiteY1910" fmla="*/ 523151 h 1539659"/>
                <a:gd name="connsiteX1911" fmla="*/ 761289 w 1970316"/>
                <a:gd name="connsiteY1911" fmla="*/ 521398 h 1539659"/>
                <a:gd name="connsiteX1912" fmla="*/ 760413 w 1970316"/>
                <a:gd name="connsiteY1912" fmla="*/ 517017 h 1539659"/>
                <a:gd name="connsiteX1913" fmla="*/ 759537 w 1970316"/>
                <a:gd name="connsiteY1913" fmla="*/ 514388 h 1539659"/>
                <a:gd name="connsiteX1914" fmla="*/ 761289 w 1970316"/>
                <a:gd name="connsiteY1914" fmla="*/ 510883 h 1539659"/>
                <a:gd name="connsiteX1915" fmla="*/ 761289 w 1970316"/>
                <a:gd name="connsiteY1915" fmla="*/ 507378 h 1539659"/>
                <a:gd name="connsiteX1916" fmla="*/ 760413 w 1970316"/>
                <a:gd name="connsiteY1916" fmla="*/ 506501 h 1539659"/>
                <a:gd name="connsiteX1917" fmla="*/ 761289 w 1970316"/>
                <a:gd name="connsiteY1917" fmla="*/ 505625 h 1539659"/>
                <a:gd name="connsiteX1918" fmla="*/ 764795 w 1970316"/>
                <a:gd name="connsiteY1918" fmla="*/ 496862 h 1539659"/>
                <a:gd name="connsiteX1919" fmla="*/ 759537 w 1970316"/>
                <a:gd name="connsiteY1919" fmla="*/ 486347 h 1539659"/>
                <a:gd name="connsiteX1920" fmla="*/ 763042 w 1970316"/>
                <a:gd name="connsiteY1920" fmla="*/ 479336 h 1539659"/>
                <a:gd name="connsiteX1921" fmla="*/ 757784 w 1970316"/>
                <a:gd name="connsiteY1921" fmla="*/ 474078 h 1539659"/>
                <a:gd name="connsiteX1922" fmla="*/ 764795 w 1970316"/>
                <a:gd name="connsiteY1922" fmla="*/ 465315 h 1539659"/>
                <a:gd name="connsiteX1923" fmla="*/ 773557 w 1970316"/>
                <a:gd name="connsiteY1923" fmla="*/ 449542 h 1539659"/>
                <a:gd name="connsiteX1924" fmla="*/ 773557 w 1970316"/>
                <a:gd name="connsiteY1924" fmla="*/ 446037 h 1539659"/>
                <a:gd name="connsiteX1925" fmla="*/ 775310 w 1970316"/>
                <a:gd name="connsiteY1925" fmla="*/ 438150 h 1539659"/>
                <a:gd name="connsiteX1926" fmla="*/ 777062 w 1970316"/>
                <a:gd name="connsiteY1926" fmla="*/ 430263 h 1539659"/>
                <a:gd name="connsiteX1927" fmla="*/ 777062 w 1970316"/>
                <a:gd name="connsiteY1927" fmla="*/ 421500 h 1539659"/>
                <a:gd name="connsiteX1928" fmla="*/ 777062 w 1970316"/>
                <a:gd name="connsiteY1928" fmla="*/ 412737 h 1539659"/>
                <a:gd name="connsiteX1929" fmla="*/ 778815 w 1970316"/>
                <a:gd name="connsiteY1929" fmla="*/ 403974 h 1539659"/>
                <a:gd name="connsiteX1930" fmla="*/ 777062 w 1970316"/>
                <a:gd name="connsiteY1930" fmla="*/ 305829 h 1539659"/>
                <a:gd name="connsiteX1931" fmla="*/ 776186 w 1970316"/>
                <a:gd name="connsiteY1931" fmla="*/ 283045 h 1539659"/>
                <a:gd name="connsiteX1932" fmla="*/ 771805 w 1970316"/>
                <a:gd name="connsiteY1932" fmla="*/ 249745 h 1539659"/>
                <a:gd name="connsiteX1933" fmla="*/ 770052 w 1970316"/>
                <a:gd name="connsiteY1933" fmla="*/ 200673 h 1539659"/>
                <a:gd name="connsiteX1934" fmla="*/ 764795 w 1970316"/>
                <a:gd name="connsiteY1934" fmla="*/ 188405 h 1539659"/>
                <a:gd name="connsiteX1935" fmla="*/ 764795 w 1970316"/>
                <a:gd name="connsiteY1935" fmla="*/ 183147 h 1539659"/>
                <a:gd name="connsiteX1936" fmla="*/ 766547 w 1970316"/>
                <a:gd name="connsiteY1936" fmla="*/ 176136 h 1539659"/>
                <a:gd name="connsiteX1937" fmla="*/ 763042 w 1970316"/>
                <a:gd name="connsiteY1937" fmla="*/ 158610 h 1539659"/>
                <a:gd name="connsiteX1938" fmla="*/ 763042 w 1970316"/>
                <a:gd name="connsiteY1938" fmla="*/ 146342 h 1539659"/>
                <a:gd name="connsiteX1939" fmla="*/ 764795 w 1970316"/>
                <a:gd name="connsiteY1939" fmla="*/ 132321 h 1539659"/>
                <a:gd name="connsiteX1940" fmla="*/ 759537 w 1970316"/>
                <a:gd name="connsiteY1940" fmla="*/ 120053 h 1539659"/>
                <a:gd name="connsiteX1941" fmla="*/ 767423 w 1970316"/>
                <a:gd name="connsiteY1941" fmla="*/ 122682 h 1539659"/>
                <a:gd name="connsiteX1942" fmla="*/ 777062 w 1970316"/>
                <a:gd name="connsiteY1942" fmla="*/ 127064 h 1539659"/>
                <a:gd name="connsiteX1943" fmla="*/ 777062 w 1970316"/>
                <a:gd name="connsiteY1943" fmla="*/ 120053 h 1539659"/>
                <a:gd name="connsiteX1944" fmla="*/ 777062 w 1970316"/>
                <a:gd name="connsiteY1944" fmla="*/ 116548 h 1539659"/>
                <a:gd name="connsiteX1945" fmla="*/ 785826 w 1970316"/>
                <a:gd name="connsiteY1945" fmla="*/ 118301 h 1539659"/>
                <a:gd name="connsiteX1946" fmla="*/ 791083 w 1970316"/>
                <a:gd name="connsiteY1946" fmla="*/ 116548 h 1539659"/>
                <a:gd name="connsiteX1947" fmla="*/ 803351 w 1970316"/>
                <a:gd name="connsiteY1947" fmla="*/ 118301 h 1539659"/>
                <a:gd name="connsiteX1948" fmla="*/ 812114 w 1970316"/>
                <a:gd name="connsiteY1948" fmla="*/ 121806 h 1539659"/>
                <a:gd name="connsiteX1949" fmla="*/ 820878 w 1970316"/>
                <a:gd name="connsiteY1949" fmla="*/ 132321 h 1539659"/>
                <a:gd name="connsiteX1950" fmla="*/ 826136 w 1970316"/>
                <a:gd name="connsiteY1950" fmla="*/ 137579 h 1539659"/>
                <a:gd name="connsiteX1951" fmla="*/ 827888 w 1970316"/>
                <a:gd name="connsiteY1951" fmla="*/ 132321 h 1539659"/>
                <a:gd name="connsiteX1952" fmla="*/ 826136 w 1970316"/>
                <a:gd name="connsiteY1952" fmla="*/ 121806 h 1539659"/>
                <a:gd name="connsiteX1953" fmla="*/ 838403 w 1970316"/>
                <a:gd name="connsiteY1953" fmla="*/ 125311 h 1539659"/>
                <a:gd name="connsiteX1954" fmla="*/ 852424 w 1970316"/>
                <a:gd name="connsiteY1954" fmla="*/ 139332 h 1539659"/>
                <a:gd name="connsiteX1955" fmla="*/ 878713 w 1970316"/>
                <a:gd name="connsiteY1955" fmla="*/ 169126 h 1539659"/>
                <a:gd name="connsiteX1956" fmla="*/ 892734 w 1970316"/>
                <a:gd name="connsiteY1956" fmla="*/ 183147 h 1539659"/>
                <a:gd name="connsiteX1957" fmla="*/ 897992 w 1970316"/>
                <a:gd name="connsiteY1957" fmla="*/ 188405 h 1539659"/>
                <a:gd name="connsiteX1958" fmla="*/ 904126 w 1970316"/>
                <a:gd name="connsiteY1958" fmla="*/ 189281 h 1539659"/>
                <a:gd name="connsiteX1959" fmla="*/ 906755 w 1970316"/>
                <a:gd name="connsiteY1959" fmla="*/ 191910 h 1539659"/>
                <a:gd name="connsiteX1960" fmla="*/ 914642 w 1970316"/>
                <a:gd name="connsiteY1960" fmla="*/ 198920 h 1539659"/>
                <a:gd name="connsiteX1961" fmla="*/ 920776 w 1970316"/>
                <a:gd name="connsiteY1961" fmla="*/ 205930 h 1539659"/>
                <a:gd name="connsiteX1962" fmla="*/ 929539 w 1970316"/>
                <a:gd name="connsiteY1962" fmla="*/ 205930 h 1539659"/>
                <a:gd name="connsiteX1963" fmla="*/ 929539 w 1970316"/>
                <a:gd name="connsiteY1963" fmla="*/ 202425 h 1539659"/>
                <a:gd name="connsiteX1964" fmla="*/ 931291 w 1970316"/>
                <a:gd name="connsiteY1964" fmla="*/ 198920 h 1539659"/>
                <a:gd name="connsiteX1965" fmla="*/ 932167 w 1970316"/>
                <a:gd name="connsiteY1965" fmla="*/ 201549 h 1539659"/>
                <a:gd name="connsiteX1966" fmla="*/ 934796 w 1970316"/>
                <a:gd name="connsiteY1966" fmla="*/ 205930 h 1539659"/>
                <a:gd name="connsiteX1967" fmla="*/ 936549 w 1970316"/>
                <a:gd name="connsiteY1967" fmla="*/ 205930 h 1539659"/>
                <a:gd name="connsiteX1968" fmla="*/ 947065 w 1970316"/>
                <a:gd name="connsiteY1968" fmla="*/ 198920 h 1539659"/>
                <a:gd name="connsiteX1969" fmla="*/ 976859 w 1970316"/>
                <a:gd name="connsiteY1969" fmla="*/ 181394 h 1539659"/>
                <a:gd name="connsiteX1970" fmla="*/ 983870 w 1970316"/>
                <a:gd name="connsiteY1970" fmla="*/ 176136 h 1539659"/>
                <a:gd name="connsiteX1971" fmla="*/ 996137 w 1970316"/>
                <a:gd name="connsiteY1971" fmla="*/ 170878 h 1539659"/>
                <a:gd name="connsiteX1972" fmla="*/ 1004901 w 1970316"/>
                <a:gd name="connsiteY1972" fmla="*/ 165621 h 1539659"/>
                <a:gd name="connsiteX1973" fmla="*/ 1005777 w 1970316"/>
                <a:gd name="connsiteY1973" fmla="*/ 164744 h 1539659"/>
                <a:gd name="connsiteX1974" fmla="*/ 1006653 w 1970316"/>
                <a:gd name="connsiteY1974" fmla="*/ 163868 h 1539659"/>
                <a:gd name="connsiteX1975" fmla="*/ 1017169 w 1970316"/>
                <a:gd name="connsiteY1975" fmla="*/ 158610 h 1539659"/>
                <a:gd name="connsiteX1976" fmla="*/ 1018045 w 1970316"/>
                <a:gd name="connsiteY1976" fmla="*/ 159487 h 1539659"/>
                <a:gd name="connsiteX1977" fmla="*/ 1020674 w 1970316"/>
                <a:gd name="connsiteY1977" fmla="*/ 162116 h 1539659"/>
                <a:gd name="connsiteX1978" fmla="*/ 1025932 w 1970316"/>
                <a:gd name="connsiteY1978" fmla="*/ 161239 h 1539659"/>
                <a:gd name="connsiteX1979" fmla="*/ 1032942 w 1970316"/>
                <a:gd name="connsiteY1979" fmla="*/ 158610 h 1539659"/>
                <a:gd name="connsiteX1980" fmla="*/ 1034695 w 1970316"/>
                <a:gd name="connsiteY1980" fmla="*/ 162116 h 1539659"/>
                <a:gd name="connsiteX1981" fmla="*/ 1076757 w 1970316"/>
                <a:gd name="connsiteY1981" fmla="*/ 139332 h 1539659"/>
                <a:gd name="connsiteX1982" fmla="*/ 1087273 w 1970316"/>
                <a:gd name="connsiteY1982" fmla="*/ 132321 h 1539659"/>
                <a:gd name="connsiteX1983" fmla="*/ 1092530 w 1970316"/>
                <a:gd name="connsiteY1983" fmla="*/ 132321 h 1539659"/>
                <a:gd name="connsiteX1984" fmla="*/ 1118819 w 1970316"/>
                <a:gd name="connsiteY1984" fmla="*/ 118301 h 1539659"/>
                <a:gd name="connsiteX1985" fmla="*/ 1145109 w 1970316"/>
                <a:gd name="connsiteY1985" fmla="*/ 106032 h 1539659"/>
                <a:gd name="connsiteX1986" fmla="*/ 1149490 w 1970316"/>
                <a:gd name="connsiteY1986" fmla="*/ 104280 h 1539659"/>
                <a:gd name="connsiteX1987" fmla="*/ 1153871 w 1970316"/>
                <a:gd name="connsiteY1987" fmla="*/ 102527 h 1539659"/>
                <a:gd name="connsiteX1988" fmla="*/ 1167893 w 1970316"/>
                <a:gd name="connsiteY1988" fmla="*/ 93764 h 1539659"/>
                <a:gd name="connsiteX1989" fmla="*/ 1180160 w 1970316"/>
                <a:gd name="connsiteY1989" fmla="*/ 85001 h 1539659"/>
                <a:gd name="connsiteX1990" fmla="*/ 1183665 w 1970316"/>
                <a:gd name="connsiteY1990" fmla="*/ 84125 h 1539659"/>
                <a:gd name="connsiteX1991" fmla="*/ 1187171 w 1970316"/>
                <a:gd name="connsiteY1991" fmla="*/ 85001 h 1539659"/>
                <a:gd name="connsiteX1992" fmla="*/ 1190676 w 1970316"/>
                <a:gd name="connsiteY1992" fmla="*/ 83249 h 1539659"/>
                <a:gd name="connsiteX1993" fmla="*/ 1194181 w 1970316"/>
                <a:gd name="connsiteY1993" fmla="*/ 80620 h 1539659"/>
                <a:gd name="connsiteX1994" fmla="*/ 1199439 w 1970316"/>
                <a:gd name="connsiteY1994" fmla="*/ 79743 h 1539659"/>
                <a:gd name="connsiteX1995" fmla="*/ 1203821 w 1970316"/>
                <a:gd name="connsiteY1995" fmla="*/ 77991 h 1539659"/>
                <a:gd name="connsiteX1996" fmla="*/ 1208202 w 1970316"/>
                <a:gd name="connsiteY1996" fmla="*/ 76238 h 1539659"/>
                <a:gd name="connsiteX1997" fmla="*/ 1209955 w 1970316"/>
                <a:gd name="connsiteY1997" fmla="*/ 67475 h 1539659"/>
                <a:gd name="connsiteX1998" fmla="*/ 1209078 w 1970316"/>
                <a:gd name="connsiteY1998" fmla="*/ 65723 h 1539659"/>
                <a:gd name="connsiteX1999" fmla="*/ 1208202 w 1970316"/>
                <a:gd name="connsiteY1999" fmla="*/ 60465 h 1539659"/>
                <a:gd name="connsiteX2000" fmla="*/ 1208202 w 1970316"/>
                <a:gd name="connsiteY2000" fmla="*/ 56959 h 1539659"/>
                <a:gd name="connsiteX2001" fmla="*/ 1213460 w 1970316"/>
                <a:gd name="connsiteY2001" fmla="*/ 50825 h 1539659"/>
                <a:gd name="connsiteX2002" fmla="*/ 1216965 w 1970316"/>
                <a:gd name="connsiteY2002" fmla="*/ 44691 h 1539659"/>
                <a:gd name="connsiteX2003" fmla="*/ 1218718 w 1970316"/>
                <a:gd name="connsiteY2003" fmla="*/ 48196 h 1539659"/>
                <a:gd name="connsiteX2004" fmla="*/ 1223976 w 1970316"/>
                <a:gd name="connsiteY2004" fmla="*/ 55207 h 1539659"/>
                <a:gd name="connsiteX2005" fmla="*/ 1229233 w 1970316"/>
                <a:gd name="connsiteY2005" fmla="*/ 51702 h 1539659"/>
                <a:gd name="connsiteX2006" fmla="*/ 1237996 w 1970316"/>
                <a:gd name="connsiteY2006" fmla="*/ 55207 h 1539659"/>
                <a:gd name="connsiteX2007" fmla="*/ 1239749 w 1970316"/>
                <a:gd name="connsiteY2007" fmla="*/ 53454 h 1539659"/>
                <a:gd name="connsiteX2008" fmla="*/ 1243254 w 1970316"/>
                <a:gd name="connsiteY2008" fmla="*/ 54331 h 1539659"/>
                <a:gd name="connsiteX2009" fmla="*/ 1248512 w 1970316"/>
                <a:gd name="connsiteY2009" fmla="*/ 55207 h 1539659"/>
                <a:gd name="connsiteX2010" fmla="*/ 1257275 w 1970316"/>
                <a:gd name="connsiteY2010" fmla="*/ 44691 h 1539659"/>
                <a:gd name="connsiteX2011" fmla="*/ 1266038 w 1970316"/>
                <a:gd name="connsiteY2011" fmla="*/ 51702 h 1539659"/>
                <a:gd name="connsiteX2012" fmla="*/ 1267791 w 1970316"/>
                <a:gd name="connsiteY2012" fmla="*/ 44691 h 1539659"/>
                <a:gd name="connsiteX2013" fmla="*/ 1266038 w 1970316"/>
                <a:gd name="connsiteY2013" fmla="*/ 34176 h 1539659"/>
                <a:gd name="connsiteX2014" fmla="*/ 1266038 w 1970316"/>
                <a:gd name="connsiteY2014" fmla="*/ 27165 h 1539659"/>
                <a:gd name="connsiteX2015" fmla="*/ 1271296 w 1970316"/>
                <a:gd name="connsiteY2015" fmla="*/ 20155 h 1539659"/>
                <a:gd name="connsiteX2016" fmla="*/ 1274801 w 1970316"/>
                <a:gd name="connsiteY2016" fmla="*/ 30670 h 1539659"/>
                <a:gd name="connsiteX2017" fmla="*/ 1273048 w 1970316"/>
                <a:gd name="connsiteY2017" fmla="*/ 39433 h 1539659"/>
                <a:gd name="connsiteX2018" fmla="*/ 1278306 w 1970316"/>
                <a:gd name="connsiteY2018" fmla="*/ 42939 h 1539659"/>
                <a:gd name="connsiteX2019" fmla="*/ 1292327 w 1970316"/>
                <a:gd name="connsiteY2019" fmla="*/ 39433 h 1539659"/>
                <a:gd name="connsiteX2020" fmla="*/ 1294080 w 1970316"/>
                <a:gd name="connsiteY2020" fmla="*/ 35052 h 1539659"/>
                <a:gd name="connsiteX2021" fmla="*/ 1299337 w 1970316"/>
                <a:gd name="connsiteY2021" fmla="*/ 34176 h 1539659"/>
                <a:gd name="connsiteX2022" fmla="*/ 1299337 w 1970316"/>
                <a:gd name="connsiteY2022" fmla="*/ 28918 h 1539659"/>
                <a:gd name="connsiteX2023" fmla="*/ 1311605 w 1970316"/>
                <a:gd name="connsiteY2023" fmla="*/ 28918 h 1539659"/>
                <a:gd name="connsiteX2024" fmla="*/ 1313358 w 1970316"/>
                <a:gd name="connsiteY2024" fmla="*/ 24536 h 1539659"/>
                <a:gd name="connsiteX2025" fmla="*/ 1311605 w 1970316"/>
                <a:gd name="connsiteY2025" fmla="*/ 20155 h 1539659"/>
                <a:gd name="connsiteX2026" fmla="*/ 1308100 w 1970316"/>
                <a:gd name="connsiteY2026" fmla="*/ 18402 h 1539659"/>
                <a:gd name="connsiteX2027" fmla="*/ 1309853 w 1970316"/>
                <a:gd name="connsiteY2027" fmla="*/ 16650 h 1539659"/>
                <a:gd name="connsiteX2028" fmla="*/ 1320369 w 1970316"/>
                <a:gd name="connsiteY2028" fmla="*/ 27165 h 1539659"/>
                <a:gd name="connsiteX2029" fmla="*/ 1357173 w 1970316"/>
                <a:gd name="connsiteY2029" fmla="*/ 16650 h 1539659"/>
                <a:gd name="connsiteX2030" fmla="*/ 1393978 w 1970316"/>
                <a:gd name="connsiteY2030" fmla="*/ 4382 h 1539659"/>
                <a:gd name="connsiteX2031" fmla="*/ 1399235 w 1970316"/>
                <a:gd name="connsiteY2031" fmla="*/ 4382 h 1539659"/>
                <a:gd name="connsiteX2032" fmla="*/ 1406246 w 1970316"/>
                <a:gd name="connsiteY2032" fmla="*/ 2629 h 1539659"/>
                <a:gd name="connsiteX2033" fmla="*/ 1409751 w 1970316"/>
                <a:gd name="connsiteY2033" fmla="*/ 876 h 1539659"/>
                <a:gd name="connsiteX0" fmla="*/ 1013664 w 2019832"/>
                <a:gd name="connsiteY0" fmla="*/ 1341615 h 1539659"/>
                <a:gd name="connsiteX1" fmla="*/ 1017169 w 2019832"/>
                <a:gd name="connsiteY1" fmla="*/ 1346873 h 1539659"/>
                <a:gd name="connsiteX2" fmla="*/ 1022426 w 2019832"/>
                <a:gd name="connsiteY2" fmla="*/ 1345120 h 1539659"/>
                <a:gd name="connsiteX3" fmla="*/ 1013664 w 2019832"/>
                <a:gd name="connsiteY3" fmla="*/ 1341615 h 1539659"/>
                <a:gd name="connsiteX4" fmla="*/ 1003148 w 2019832"/>
                <a:gd name="connsiteY4" fmla="*/ 1332852 h 1539659"/>
                <a:gd name="connsiteX5" fmla="*/ 1003148 w 2019832"/>
                <a:gd name="connsiteY5" fmla="*/ 1334605 h 1539659"/>
                <a:gd name="connsiteX6" fmla="*/ 1004024 w 2019832"/>
                <a:gd name="connsiteY6" fmla="*/ 1338110 h 1539659"/>
                <a:gd name="connsiteX7" fmla="*/ 1006653 w 2019832"/>
                <a:gd name="connsiteY7" fmla="*/ 1334605 h 1539659"/>
                <a:gd name="connsiteX8" fmla="*/ 1003148 w 2019832"/>
                <a:gd name="connsiteY8" fmla="*/ 1332852 h 1539659"/>
                <a:gd name="connsiteX9" fmla="*/ 0 w 2019832"/>
                <a:gd name="connsiteY9" fmla="*/ 1260996 h 1539659"/>
                <a:gd name="connsiteX10" fmla="*/ 661 w 2019832"/>
                <a:gd name="connsiteY10" fmla="*/ 1260996 h 1539659"/>
                <a:gd name="connsiteX11" fmla="*/ 2413 w 2019832"/>
                <a:gd name="connsiteY11" fmla="*/ 1266253 h 1539659"/>
                <a:gd name="connsiteX12" fmla="*/ 9424 w 2019832"/>
                <a:gd name="connsiteY12" fmla="*/ 1273264 h 1539659"/>
                <a:gd name="connsiteX13" fmla="*/ 14682 w 2019832"/>
                <a:gd name="connsiteY13" fmla="*/ 1280274 h 1539659"/>
                <a:gd name="connsiteX14" fmla="*/ 21692 w 2019832"/>
                <a:gd name="connsiteY14" fmla="*/ 1283779 h 1539659"/>
                <a:gd name="connsiteX15" fmla="*/ 21692 w 2019832"/>
                <a:gd name="connsiteY15" fmla="*/ 1287285 h 1539659"/>
                <a:gd name="connsiteX16" fmla="*/ 21692 w 2019832"/>
                <a:gd name="connsiteY16" fmla="*/ 1294295 h 1539659"/>
                <a:gd name="connsiteX17" fmla="*/ 23444 w 2019832"/>
                <a:gd name="connsiteY17" fmla="*/ 1295171 h 1539659"/>
                <a:gd name="connsiteX18" fmla="*/ 26949 w 2019832"/>
                <a:gd name="connsiteY18" fmla="*/ 1296048 h 1539659"/>
                <a:gd name="connsiteX19" fmla="*/ 28702 w 2019832"/>
                <a:gd name="connsiteY19" fmla="*/ 1299553 h 1539659"/>
                <a:gd name="connsiteX20" fmla="*/ 37465 w 2019832"/>
                <a:gd name="connsiteY20" fmla="*/ 1303058 h 1539659"/>
                <a:gd name="connsiteX21" fmla="*/ 46229 w 2019832"/>
                <a:gd name="connsiteY21" fmla="*/ 1313574 h 1539659"/>
                <a:gd name="connsiteX22" fmla="*/ 40971 w 2019832"/>
                <a:gd name="connsiteY22" fmla="*/ 1322337 h 1539659"/>
                <a:gd name="connsiteX23" fmla="*/ 40971 w 2019832"/>
                <a:gd name="connsiteY23" fmla="*/ 1324089 h 1539659"/>
                <a:gd name="connsiteX24" fmla="*/ 37465 w 2019832"/>
                <a:gd name="connsiteY24" fmla="*/ 1330223 h 1539659"/>
                <a:gd name="connsiteX25" fmla="*/ 37465 w 2019832"/>
                <a:gd name="connsiteY25" fmla="*/ 1336357 h 1539659"/>
                <a:gd name="connsiteX26" fmla="*/ 37465 w 2019832"/>
                <a:gd name="connsiteY26" fmla="*/ 1338110 h 1539659"/>
                <a:gd name="connsiteX27" fmla="*/ 27826 w 2019832"/>
                <a:gd name="connsiteY27" fmla="*/ 1339863 h 1539659"/>
                <a:gd name="connsiteX28" fmla="*/ 19939 w 2019832"/>
                <a:gd name="connsiteY28" fmla="*/ 1343368 h 1539659"/>
                <a:gd name="connsiteX29" fmla="*/ 21692 w 2019832"/>
                <a:gd name="connsiteY29" fmla="*/ 1348626 h 1539659"/>
                <a:gd name="connsiteX30" fmla="*/ 26073 w 2019832"/>
                <a:gd name="connsiteY30" fmla="*/ 1350378 h 1539659"/>
                <a:gd name="connsiteX31" fmla="*/ 28702 w 2019832"/>
                <a:gd name="connsiteY31" fmla="*/ 1352131 h 1539659"/>
                <a:gd name="connsiteX32" fmla="*/ 35713 w 2019832"/>
                <a:gd name="connsiteY32" fmla="*/ 1360894 h 1539659"/>
                <a:gd name="connsiteX33" fmla="*/ 36589 w 2019832"/>
                <a:gd name="connsiteY33" fmla="*/ 1364399 h 1539659"/>
                <a:gd name="connsiteX34" fmla="*/ 37465 w 2019832"/>
                <a:gd name="connsiteY34" fmla="*/ 1367904 h 1539659"/>
                <a:gd name="connsiteX35" fmla="*/ 37465 w 2019832"/>
                <a:gd name="connsiteY35" fmla="*/ 1376667 h 1539659"/>
                <a:gd name="connsiteX36" fmla="*/ 42723 w 2019832"/>
                <a:gd name="connsiteY36" fmla="*/ 1383678 h 1539659"/>
                <a:gd name="connsiteX37" fmla="*/ 45352 w 2019832"/>
                <a:gd name="connsiteY37" fmla="*/ 1386307 h 1539659"/>
                <a:gd name="connsiteX38" fmla="*/ 47981 w 2019832"/>
                <a:gd name="connsiteY38" fmla="*/ 1387183 h 1539659"/>
                <a:gd name="connsiteX39" fmla="*/ 47981 w 2019832"/>
                <a:gd name="connsiteY39" fmla="*/ 1388936 h 1539659"/>
                <a:gd name="connsiteX40" fmla="*/ 40971 w 2019832"/>
                <a:gd name="connsiteY40" fmla="*/ 1390688 h 1539659"/>
                <a:gd name="connsiteX41" fmla="*/ 37465 w 2019832"/>
                <a:gd name="connsiteY41" fmla="*/ 1390688 h 1539659"/>
                <a:gd name="connsiteX42" fmla="*/ 28702 w 2019832"/>
                <a:gd name="connsiteY42" fmla="*/ 1394193 h 1539659"/>
                <a:gd name="connsiteX43" fmla="*/ 14682 w 2019832"/>
                <a:gd name="connsiteY43" fmla="*/ 1402956 h 1539659"/>
                <a:gd name="connsiteX44" fmla="*/ 2413 w 2019832"/>
                <a:gd name="connsiteY44" fmla="*/ 1415224 h 1539659"/>
                <a:gd name="connsiteX45" fmla="*/ 2413 w 2019832"/>
                <a:gd name="connsiteY45" fmla="*/ 1418730 h 1539659"/>
                <a:gd name="connsiteX46" fmla="*/ 4166 w 2019832"/>
                <a:gd name="connsiteY46" fmla="*/ 1422235 h 1539659"/>
                <a:gd name="connsiteX47" fmla="*/ 0 w 2019832"/>
                <a:gd name="connsiteY47" fmla="*/ 1425012 h 1539659"/>
                <a:gd name="connsiteX48" fmla="*/ 0 w 2019832"/>
                <a:gd name="connsiteY48" fmla="*/ 1260996 h 1539659"/>
                <a:gd name="connsiteX49" fmla="*/ 1002032 w 2019832"/>
                <a:gd name="connsiteY49" fmla="*/ 1260199 h 1539659"/>
                <a:gd name="connsiteX50" fmla="*/ 1004901 w 2019832"/>
                <a:gd name="connsiteY50" fmla="*/ 1264501 h 1539659"/>
                <a:gd name="connsiteX51" fmla="*/ 1008406 w 2019832"/>
                <a:gd name="connsiteY51" fmla="*/ 1264501 h 1539659"/>
                <a:gd name="connsiteX52" fmla="*/ 1008406 w 2019832"/>
                <a:gd name="connsiteY52" fmla="*/ 1263625 h 1539659"/>
                <a:gd name="connsiteX53" fmla="*/ 1008406 w 2019832"/>
                <a:gd name="connsiteY53" fmla="*/ 1262748 h 1539659"/>
                <a:gd name="connsiteX54" fmla="*/ 1004901 w 2019832"/>
                <a:gd name="connsiteY54" fmla="*/ 1264501 h 1539659"/>
                <a:gd name="connsiteX55" fmla="*/ 1004024 w 2019832"/>
                <a:gd name="connsiteY55" fmla="*/ 1260996 h 1539659"/>
                <a:gd name="connsiteX56" fmla="*/ 1002032 w 2019832"/>
                <a:gd name="connsiteY56" fmla="*/ 1260199 h 1539659"/>
                <a:gd name="connsiteX57" fmla="*/ 997014 w 2019832"/>
                <a:gd name="connsiteY57" fmla="*/ 1256614 h 1539659"/>
                <a:gd name="connsiteX58" fmla="*/ 997452 w 2019832"/>
                <a:gd name="connsiteY58" fmla="*/ 1257929 h 1539659"/>
                <a:gd name="connsiteX59" fmla="*/ 998767 w 2019832"/>
                <a:gd name="connsiteY59" fmla="*/ 1258367 h 1539659"/>
                <a:gd name="connsiteX60" fmla="*/ 997014 w 2019832"/>
                <a:gd name="connsiteY60" fmla="*/ 1256614 h 1539659"/>
                <a:gd name="connsiteX61" fmla="*/ 933044 w 2019832"/>
                <a:gd name="connsiteY61" fmla="*/ 1246975 h 1539659"/>
                <a:gd name="connsiteX62" fmla="*/ 933044 w 2019832"/>
                <a:gd name="connsiteY62" fmla="*/ 1250480 h 1539659"/>
                <a:gd name="connsiteX63" fmla="*/ 931291 w 2019832"/>
                <a:gd name="connsiteY63" fmla="*/ 1253985 h 1539659"/>
                <a:gd name="connsiteX64" fmla="*/ 926034 w 2019832"/>
                <a:gd name="connsiteY64" fmla="*/ 1250480 h 1539659"/>
                <a:gd name="connsiteX65" fmla="*/ 915518 w 2019832"/>
                <a:gd name="connsiteY65" fmla="*/ 1260996 h 1539659"/>
                <a:gd name="connsiteX66" fmla="*/ 919023 w 2019832"/>
                <a:gd name="connsiteY66" fmla="*/ 1262748 h 1539659"/>
                <a:gd name="connsiteX67" fmla="*/ 920776 w 2019832"/>
                <a:gd name="connsiteY67" fmla="*/ 1264501 h 1539659"/>
                <a:gd name="connsiteX68" fmla="*/ 926910 w 2019832"/>
                <a:gd name="connsiteY68" fmla="*/ 1268882 h 1539659"/>
                <a:gd name="connsiteX69" fmla="*/ 933044 w 2019832"/>
                <a:gd name="connsiteY69" fmla="*/ 1276769 h 1539659"/>
                <a:gd name="connsiteX70" fmla="*/ 934796 w 2019832"/>
                <a:gd name="connsiteY70" fmla="*/ 1278522 h 1539659"/>
                <a:gd name="connsiteX71" fmla="*/ 935673 w 2019832"/>
                <a:gd name="connsiteY71" fmla="*/ 1277645 h 1539659"/>
                <a:gd name="connsiteX72" fmla="*/ 936549 w 2019832"/>
                <a:gd name="connsiteY72" fmla="*/ 1276769 h 1539659"/>
                <a:gd name="connsiteX73" fmla="*/ 950570 w 2019832"/>
                <a:gd name="connsiteY73" fmla="*/ 1283779 h 1539659"/>
                <a:gd name="connsiteX74" fmla="*/ 955828 w 2019832"/>
                <a:gd name="connsiteY74" fmla="*/ 1289037 h 1539659"/>
                <a:gd name="connsiteX75" fmla="*/ 962838 w 2019832"/>
                <a:gd name="connsiteY75" fmla="*/ 1289037 h 1539659"/>
                <a:gd name="connsiteX76" fmla="*/ 967219 w 2019832"/>
                <a:gd name="connsiteY76" fmla="*/ 1292542 h 1539659"/>
                <a:gd name="connsiteX77" fmla="*/ 973354 w 2019832"/>
                <a:gd name="connsiteY77" fmla="*/ 1296048 h 1539659"/>
                <a:gd name="connsiteX78" fmla="*/ 975106 w 2019832"/>
                <a:gd name="connsiteY78" fmla="*/ 1297800 h 1539659"/>
                <a:gd name="connsiteX79" fmla="*/ 983870 w 2019832"/>
                <a:gd name="connsiteY79" fmla="*/ 1303058 h 1539659"/>
                <a:gd name="connsiteX80" fmla="*/ 985622 w 2019832"/>
                <a:gd name="connsiteY80" fmla="*/ 1306563 h 1539659"/>
                <a:gd name="connsiteX81" fmla="*/ 989127 w 2019832"/>
                <a:gd name="connsiteY81" fmla="*/ 1311821 h 1539659"/>
                <a:gd name="connsiteX82" fmla="*/ 994385 w 2019832"/>
                <a:gd name="connsiteY82" fmla="*/ 1312697 h 1539659"/>
                <a:gd name="connsiteX83" fmla="*/ 996137 w 2019832"/>
                <a:gd name="connsiteY83" fmla="*/ 1313574 h 1539659"/>
                <a:gd name="connsiteX84" fmla="*/ 1006653 w 2019832"/>
                <a:gd name="connsiteY84" fmla="*/ 1315326 h 1539659"/>
                <a:gd name="connsiteX85" fmla="*/ 1036447 w 2019832"/>
                <a:gd name="connsiteY85" fmla="*/ 1332852 h 1539659"/>
                <a:gd name="connsiteX86" fmla="*/ 1043458 w 2019832"/>
                <a:gd name="connsiteY86" fmla="*/ 1332852 h 1539659"/>
                <a:gd name="connsiteX87" fmla="*/ 1040829 w 2019832"/>
                <a:gd name="connsiteY87" fmla="*/ 1330223 h 1539659"/>
                <a:gd name="connsiteX88" fmla="*/ 1038200 w 2019832"/>
                <a:gd name="connsiteY88" fmla="*/ 1329347 h 1539659"/>
                <a:gd name="connsiteX89" fmla="*/ 1032066 w 2019832"/>
                <a:gd name="connsiteY89" fmla="*/ 1324089 h 1539659"/>
                <a:gd name="connsiteX90" fmla="*/ 1024179 w 2019832"/>
                <a:gd name="connsiteY90" fmla="*/ 1318832 h 1539659"/>
                <a:gd name="connsiteX91" fmla="*/ 1006653 w 2019832"/>
                <a:gd name="connsiteY91" fmla="*/ 1308316 h 1539659"/>
                <a:gd name="connsiteX92" fmla="*/ 1001395 w 2019832"/>
                <a:gd name="connsiteY92" fmla="*/ 1301306 h 1539659"/>
                <a:gd name="connsiteX93" fmla="*/ 1008406 w 2019832"/>
                <a:gd name="connsiteY93" fmla="*/ 1303058 h 1539659"/>
                <a:gd name="connsiteX94" fmla="*/ 1016293 w 2019832"/>
                <a:gd name="connsiteY94" fmla="*/ 1308316 h 1539659"/>
                <a:gd name="connsiteX95" fmla="*/ 1024179 w 2019832"/>
                <a:gd name="connsiteY95" fmla="*/ 1313574 h 1539659"/>
                <a:gd name="connsiteX96" fmla="*/ 1034695 w 2019832"/>
                <a:gd name="connsiteY96" fmla="*/ 1315326 h 1539659"/>
                <a:gd name="connsiteX97" fmla="*/ 1034695 w 2019832"/>
                <a:gd name="connsiteY97" fmla="*/ 1312697 h 1539659"/>
                <a:gd name="connsiteX98" fmla="*/ 1032942 w 2019832"/>
                <a:gd name="connsiteY98" fmla="*/ 1311821 h 1539659"/>
                <a:gd name="connsiteX99" fmla="*/ 1020674 w 2019832"/>
                <a:gd name="connsiteY99" fmla="*/ 1306563 h 1539659"/>
                <a:gd name="connsiteX100" fmla="*/ 1013664 w 2019832"/>
                <a:gd name="connsiteY100" fmla="*/ 1301306 h 1539659"/>
                <a:gd name="connsiteX101" fmla="*/ 1004901 w 2019832"/>
                <a:gd name="connsiteY101" fmla="*/ 1296048 h 1539659"/>
                <a:gd name="connsiteX102" fmla="*/ 985622 w 2019832"/>
                <a:gd name="connsiteY102" fmla="*/ 1282027 h 1539659"/>
                <a:gd name="connsiteX103" fmla="*/ 982117 w 2019832"/>
                <a:gd name="connsiteY103" fmla="*/ 1276769 h 1539659"/>
                <a:gd name="connsiteX104" fmla="*/ 976859 w 2019832"/>
                <a:gd name="connsiteY104" fmla="*/ 1275016 h 1539659"/>
                <a:gd name="connsiteX105" fmla="*/ 971601 w 2019832"/>
                <a:gd name="connsiteY105" fmla="*/ 1275016 h 1539659"/>
                <a:gd name="connsiteX106" fmla="*/ 970725 w 2019832"/>
                <a:gd name="connsiteY106" fmla="*/ 1272388 h 1539659"/>
                <a:gd name="connsiteX107" fmla="*/ 969848 w 2019832"/>
                <a:gd name="connsiteY107" fmla="*/ 1269759 h 1539659"/>
                <a:gd name="connsiteX108" fmla="*/ 954075 w 2019832"/>
                <a:gd name="connsiteY108" fmla="*/ 1253985 h 1539659"/>
                <a:gd name="connsiteX109" fmla="*/ 951447 w 2019832"/>
                <a:gd name="connsiteY109" fmla="*/ 1253109 h 1539659"/>
                <a:gd name="connsiteX110" fmla="*/ 948818 w 2019832"/>
                <a:gd name="connsiteY110" fmla="*/ 1252233 h 1539659"/>
                <a:gd name="connsiteX111" fmla="*/ 940931 w 2019832"/>
                <a:gd name="connsiteY111" fmla="*/ 1249604 h 1539659"/>
                <a:gd name="connsiteX112" fmla="*/ 933044 w 2019832"/>
                <a:gd name="connsiteY112" fmla="*/ 1246975 h 1539659"/>
                <a:gd name="connsiteX113" fmla="*/ 827888 w 2019832"/>
                <a:gd name="connsiteY113" fmla="*/ 1246099 h 1539659"/>
                <a:gd name="connsiteX114" fmla="*/ 824383 w 2019832"/>
                <a:gd name="connsiteY114" fmla="*/ 1246975 h 1539659"/>
                <a:gd name="connsiteX115" fmla="*/ 829641 w 2019832"/>
                <a:gd name="connsiteY115" fmla="*/ 1246975 h 1539659"/>
                <a:gd name="connsiteX116" fmla="*/ 827888 w 2019832"/>
                <a:gd name="connsiteY116" fmla="*/ 1246099 h 1539659"/>
                <a:gd name="connsiteX117" fmla="*/ 875208 w 2019832"/>
                <a:gd name="connsiteY117" fmla="*/ 1224191 h 1539659"/>
                <a:gd name="connsiteX118" fmla="*/ 871703 w 2019832"/>
                <a:gd name="connsiteY118" fmla="*/ 1227696 h 1539659"/>
                <a:gd name="connsiteX119" fmla="*/ 859435 w 2019832"/>
                <a:gd name="connsiteY119" fmla="*/ 1239965 h 1539659"/>
                <a:gd name="connsiteX120" fmla="*/ 854177 w 2019832"/>
                <a:gd name="connsiteY120" fmla="*/ 1241717 h 1539659"/>
                <a:gd name="connsiteX121" fmla="*/ 855930 w 2019832"/>
                <a:gd name="connsiteY121" fmla="*/ 1252233 h 1539659"/>
                <a:gd name="connsiteX122" fmla="*/ 862064 w 2019832"/>
                <a:gd name="connsiteY122" fmla="*/ 1247851 h 1539659"/>
                <a:gd name="connsiteX123" fmla="*/ 868198 w 2019832"/>
                <a:gd name="connsiteY123" fmla="*/ 1243470 h 1539659"/>
                <a:gd name="connsiteX124" fmla="*/ 880466 w 2019832"/>
                <a:gd name="connsiteY124" fmla="*/ 1227696 h 1539659"/>
                <a:gd name="connsiteX125" fmla="*/ 878713 w 2019832"/>
                <a:gd name="connsiteY125" fmla="*/ 1224191 h 1539659"/>
                <a:gd name="connsiteX126" fmla="*/ 875208 w 2019832"/>
                <a:gd name="connsiteY126" fmla="*/ 1224191 h 1539659"/>
                <a:gd name="connsiteX127" fmla="*/ 885724 w 2019832"/>
                <a:gd name="connsiteY127" fmla="*/ 1208418 h 1539659"/>
                <a:gd name="connsiteX128" fmla="*/ 881342 w 2019832"/>
                <a:gd name="connsiteY128" fmla="*/ 1209294 h 1539659"/>
                <a:gd name="connsiteX129" fmla="*/ 878713 w 2019832"/>
                <a:gd name="connsiteY129" fmla="*/ 1210170 h 1539659"/>
                <a:gd name="connsiteX130" fmla="*/ 883971 w 2019832"/>
                <a:gd name="connsiteY130" fmla="*/ 1218933 h 1539659"/>
                <a:gd name="connsiteX131" fmla="*/ 885724 w 2019832"/>
                <a:gd name="connsiteY131" fmla="*/ 1218933 h 1539659"/>
                <a:gd name="connsiteX132" fmla="*/ 885724 w 2019832"/>
                <a:gd name="connsiteY132" fmla="*/ 1214552 h 1539659"/>
                <a:gd name="connsiteX133" fmla="*/ 885724 w 2019832"/>
                <a:gd name="connsiteY133" fmla="*/ 1208418 h 1539659"/>
                <a:gd name="connsiteX134" fmla="*/ 1096036 w 2019832"/>
                <a:gd name="connsiteY134" fmla="*/ 1206665 h 1539659"/>
                <a:gd name="connsiteX135" fmla="*/ 1097788 w 2019832"/>
                <a:gd name="connsiteY135" fmla="*/ 1225944 h 1539659"/>
                <a:gd name="connsiteX136" fmla="*/ 1098555 w 2019832"/>
                <a:gd name="connsiteY136" fmla="*/ 1212252 h 1539659"/>
                <a:gd name="connsiteX137" fmla="*/ 1098676 w 2019832"/>
                <a:gd name="connsiteY137" fmla="*/ 1206665 h 1539659"/>
                <a:gd name="connsiteX138" fmla="*/ 1096036 w 2019832"/>
                <a:gd name="connsiteY138" fmla="*/ 1206665 h 1539659"/>
                <a:gd name="connsiteX139" fmla="*/ 866445 w 2019832"/>
                <a:gd name="connsiteY139" fmla="*/ 1204912 h 1539659"/>
                <a:gd name="connsiteX140" fmla="*/ 862940 w 2019832"/>
                <a:gd name="connsiteY140" fmla="*/ 1208418 h 1539659"/>
                <a:gd name="connsiteX141" fmla="*/ 866445 w 2019832"/>
                <a:gd name="connsiteY141" fmla="*/ 1208418 h 1539659"/>
                <a:gd name="connsiteX142" fmla="*/ 868198 w 2019832"/>
                <a:gd name="connsiteY142" fmla="*/ 1204912 h 1539659"/>
                <a:gd name="connsiteX143" fmla="*/ 866445 w 2019832"/>
                <a:gd name="connsiteY143" fmla="*/ 1204912 h 1539659"/>
                <a:gd name="connsiteX144" fmla="*/ 948818 w 2019832"/>
                <a:gd name="connsiteY144" fmla="*/ 1203160 h 1539659"/>
                <a:gd name="connsiteX145" fmla="*/ 945312 w 2019832"/>
                <a:gd name="connsiteY145" fmla="*/ 1204912 h 1539659"/>
                <a:gd name="connsiteX146" fmla="*/ 945312 w 2019832"/>
                <a:gd name="connsiteY146" fmla="*/ 1207541 h 1539659"/>
                <a:gd name="connsiteX147" fmla="*/ 947065 w 2019832"/>
                <a:gd name="connsiteY147" fmla="*/ 1208418 h 1539659"/>
                <a:gd name="connsiteX148" fmla="*/ 950570 w 2019832"/>
                <a:gd name="connsiteY148" fmla="*/ 1208418 h 1539659"/>
                <a:gd name="connsiteX149" fmla="*/ 950570 w 2019832"/>
                <a:gd name="connsiteY149" fmla="*/ 1206665 h 1539659"/>
                <a:gd name="connsiteX150" fmla="*/ 948818 w 2019832"/>
                <a:gd name="connsiteY150" fmla="*/ 1203160 h 1539659"/>
                <a:gd name="connsiteX151" fmla="*/ 854177 w 2019832"/>
                <a:gd name="connsiteY151" fmla="*/ 1201407 h 1539659"/>
                <a:gd name="connsiteX152" fmla="*/ 848919 w 2019832"/>
                <a:gd name="connsiteY152" fmla="*/ 1206665 h 1539659"/>
                <a:gd name="connsiteX153" fmla="*/ 845414 w 2019832"/>
                <a:gd name="connsiteY153" fmla="*/ 1217181 h 1539659"/>
                <a:gd name="connsiteX154" fmla="*/ 840156 w 2019832"/>
                <a:gd name="connsiteY154" fmla="*/ 1217181 h 1539659"/>
                <a:gd name="connsiteX155" fmla="*/ 840156 w 2019832"/>
                <a:gd name="connsiteY155" fmla="*/ 1220686 h 1539659"/>
                <a:gd name="connsiteX156" fmla="*/ 845414 w 2019832"/>
                <a:gd name="connsiteY156" fmla="*/ 1217181 h 1539659"/>
                <a:gd name="connsiteX157" fmla="*/ 850672 w 2019832"/>
                <a:gd name="connsiteY157" fmla="*/ 1217181 h 1539659"/>
                <a:gd name="connsiteX158" fmla="*/ 843661 w 2019832"/>
                <a:gd name="connsiteY158" fmla="*/ 1224191 h 1539659"/>
                <a:gd name="connsiteX159" fmla="*/ 841909 w 2019832"/>
                <a:gd name="connsiteY159" fmla="*/ 1227696 h 1539659"/>
                <a:gd name="connsiteX160" fmla="*/ 841909 w 2019832"/>
                <a:gd name="connsiteY160" fmla="*/ 1232954 h 1539659"/>
                <a:gd name="connsiteX161" fmla="*/ 834460 w 2019832"/>
                <a:gd name="connsiteY161" fmla="*/ 1238212 h 1539659"/>
                <a:gd name="connsiteX162" fmla="*/ 831717 w 2019832"/>
                <a:gd name="connsiteY162" fmla="*/ 1243200 h 1539659"/>
                <a:gd name="connsiteX163" fmla="*/ 841909 w 2019832"/>
                <a:gd name="connsiteY163" fmla="*/ 1234707 h 1539659"/>
                <a:gd name="connsiteX164" fmla="*/ 845414 w 2019832"/>
                <a:gd name="connsiteY164" fmla="*/ 1232954 h 1539659"/>
                <a:gd name="connsiteX165" fmla="*/ 854177 w 2019832"/>
                <a:gd name="connsiteY165" fmla="*/ 1225944 h 1539659"/>
                <a:gd name="connsiteX166" fmla="*/ 856806 w 2019832"/>
                <a:gd name="connsiteY166" fmla="*/ 1220686 h 1539659"/>
                <a:gd name="connsiteX167" fmla="*/ 859435 w 2019832"/>
                <a:gd name="connsiteY167" fmla="*/ 1215428 h 1539659"/>
                <a:gd name="connsiteX168" fmla="*/ 856806 w 2019832"/>
                <a:gd name="connsiteY168" fmla="*/ 1211923 h 1539659"/>
                <a:gd name="connsiteX169" fmla="*/ 854177 w 2019832"/>
                <a:gd name="connsiteY169" fmla="*/ 1208418 h 1539659"/>
                <a:gd name="connsiteX170" fmla="*/ 855053 w 2019832"/>
                <a:gd name="connsiteY170" fmla="*/ 1204912 h 1539659"/>
                <a:gd name="connsiteX171" fmla="*/ 854177 w 2019832"/>
                <a:gd name="connsiteY171" fmla="*/ 1201407 h 1539659"/>
                <a:gd name="connsiteX172" fmla="*/ 841032 w 2019832"/>
                <a:gd name="connsiteY172" fmla="*/ 1200531 h 1539659"/>
                <a:gd name="connsiteX173" fmla="*/ 838403 w 2019832"/>
                <a:gd name="connsiteY173" fmla="*/ 1201407 h 1539659"/>
                <a:gd name="connsiteX174" fmla="*/ 836651 w 2019832"/>
                <a:gd name="connsiteY174" fmla="*/ 1206665 h 1539659"/>
                <a:gd name="connsiteX175" fmla="*/ 841909 w 2019832"/>
                <a:gd name="connsiteY175" fmla="*/ 1203160 h 1539659"/>
                <a:gd name="connsiteX176" fmla="*/ 841032 w 2019832"/>
                <a:gd name="connsiteY176" fmla="*/ 1200531 h 1539659"/>
                <a:gd name="connsiteX177" fmla="*/ 933044 w 2019832"/>
                <a:gd name="connsiteY177" fmla="*/ 1197902 h 1539659"/>
                <a:gd name="connsiteX178" fmla="*/ 931291 w 2019832"/>
                <a:gd name="connsiteY178" fmla="*/ 1201407 h 1539659"/>
                <a:gd name="connsiteX179" fmla="*/ 933920 w 2019832"/>
                <a:gd name="connsiteY179" fmla="*/ 1200531 h 1539659"/>
                <a:gd name="connsiteX180" fmla="*/ 934796 w 2019832"/>
                <a:gd name="connsiteY180" fmla="*/ 1199655 h 1539659"/>
                <a:gd name="connsiteX181" fmla="*/ 933044 w 2019832"/>
                <a:gd name="connsiteY181" fmla="*/ 1197902 h 1539659"/>
                <a:gd name="connsiteX182" fmla="*/ 819125 w 2019832"/>
                <a:gd name="connsiteY182" fmla="*/ 1192644 h 1539659"/>
                <a:gd name="connsiteX183" fmla="*/ 808609 w 2019832"/>
                <a:gd name="connsiteY183" fmla="*/ 1201407 h 1539659"/>
                <a:gd name="connsiteX184" fmla="*/ 814743 w 2019832"/>
                <a:gd name="connsiteY184" fmla="*/ 1198778 h 1539659"/>
                <a:gd name="connsiteX185" fmla="*/ 819125 w 2019832"/>
                <a:gd name="connsiteY185" fmla="*/ 1196149 h 1539659"/>
                <a:gd name="connsiteX186" fmla="*/ 820878 w 2019832"/>
                <a:gd name="connsiteY186" fmla="*/ 1194397 h 1539659"/>
                <a:gd name="connsiteX187" fmla="*/ 820878 w 2019832"/>
                <a:gd name="connsiteY187" fmla="*/ 1192644 h 1539659"/>
                <a:gd name="connsiteX188" fmla="*/ 819125 w 2019832"/>
                <a:gd name="connsiteY188" fmla="*/ 1192644 h 1539659"/>
                <a:gd name="connsiteX189" fmla="*/ 885724 w 2019832"/>
                <a:gd name="connsiteY189" fmla="*/ 1190892 h 1539659"/>
                <a:gd name="connsiteX190" fmla="*/ 880466 w 2019832"/>
                <a:gd name="connsiteY190" fmla="*/ 1204912 h 1539659"/>
                <a:gd name="connsiteX191" fmla="*/ 892734 w 2019832"/>
                <a:gd name="connsiteY191" fmla="*/ 1196149 h 1539659"/>
                <a:gd name="connsiteX192" fmla="*/ 885724 w 2019832"/>
                <a:gd name="connsiteY192" fmla="*/ 1190892 h 1539659"/>
                <a:gd name="connsiteX193" fmla="*/ 796341 w 2019832"/>
                <a:gd name="connsiteY193" fmla="*/ 1189139 h 1539659"/>
                <a:gd name="connsiteX194" fmla="*/ 796341 w 2019832"/>
                <a:gd name="connsiteY194" fmla="*/ 1194397 h 1539659"/>
                <a:gd name="connsiteX195" fmla="*/ 801599 w 2019832"/>
                <a:gd name="connsiteY195" fmla="*/ 1191768 h 1539659"/>
                <a:gd name="connsiteX196" fmla="*/ 806857 w 2019832"/>
                <a:gd name="connsiteY196" fmla="*/ 1189139 h 1539659"/>
                <a:gd name="connsiteX197" fmla="*/ 796341 w 2019832"/>
                <a:gd name="connsiteY197" fmla="*/ 1189139 h 1539659"/>
                <a:gd name="connsiteX198" fmla="*/ 862940 w 2019832"/>
                <a:gd name="connsiteY198" fmla="*/ 1185634 h 1539659"/>
                <a:gd name="connsiteX199" fmla="*/ 861187 w 2019832"/>
                <a:gd name="connsiteY199" fmla="*/ 1189139 h 1539659"/>
                <a:gd name="connsiteX200" fmla="*/ 862064 w 2019832"/>
                <a:gd name="connsiteY200" fmla="*/ 1190015 h 1539659"/>
                <a:gd name="connsiteX201" fmla="*/ 862940 w 2019832"/>
                <a:gd name="connsiteY201" fmla="*/ 1190892 h 1539659"/>
                <a:gd name="connsiteX202" fmla="*/ 868198 w 2019832"/>
                <a:gd name="connsiteY202" fmla="*/ 1189139 h 1539659"/>
                <a:gd name="connsiteX203" fmla="*/ 865569 w 2019832"/>
                <a:gd name="connsiteY203" fmla="*/ 1186510 h 1539659"/>
                <a:gd name="connsiteX204" fmla="*/ 862940 w 2019832"/>
                <a:gd name="connsiteY204" fmla="*/ 1185634 h 1539659"/>
                <a:gd name="connsiteX205" fmla="*/ 638561 w 2019832"/>
                <a:gd name="connsiteY205" fmla="*/ 1184074 h 1539659"/>
                <a:gd name="connsiteX206" fmla="*/ 637834 w 2019832"/>
                <a:gd name="connsiteY206" fmla="*/ 1184861 h 1539659"/>
                <a:gd name="connsiteX207" fmla="*/ 638607 w 2019832"/>
                <a:gd name="connsiteY207" fmla="*/ 1185634 h 1539659"/>
                <a:gd name="connsiteX208" fmla="*/ 638561 w 2019832"/>
                <a:gd name="connsiteY208" fmla="*/ 1184074 h 1539659"/>
                <a:gd name="connsiteX209" fmla="*/ 638249 w 2019832"/>
                <a:gd name="connsiteY209" fmla="*/ 1173460 h 1539659"/>
                <a:gd name="connsiteX210" fmla="*/ 626339 w 2019832"/>
                <a:gd name="connsiteY210" fmla="*/ 1183881 h 1539659"/>
                <a:gd name="connsiteX211" fmla="*/ 620205 w 2019832"/>
                <a:gd name="connsiteY211" fmla="*/ 1189139 h 1539659"/>
                <a:gd name="connsiteX212" fmla="*/ 617576 w 2019832"/>
                <a:gd name="connsiteY212" fmla="*/ 1199655 h 1539659"/>
                <a:gd name="connsiteX213" fmla="*/ 629844 w 2019832"/>
                <a:gd name="connsiteY213" fmla="*/ 1188263 h 1539659"/>
                <a:gd name="connsiteX214" fmla="*/ 634822 w 2019832"/>
                <a:gd name="connsiteY214" fmla="*/ 1182930 h 1539659"/>
                <a:gd name="connsiteX215" fmla="*/ 635102 w 2019832"/>
                <a:gd name="connsiteY215" fmla="*/ 1182129 h 1539659"/>
                <a:gd name="connsiteX216" fmla="*/ 635344 w 2019832"/>
                <a:gd name="connsiteY216" fmla="*/ 1182370 h 1539659"/>
                <a:gd name="connsiteX217" fmla="*/ 638414 w 2019832"/>
                <a:gd name="connsiteY217" fmla="*/ 1179081 h 1539659"/>
                <a:gd name="connsiteX218" fmla="*/ 638249 w 2019832"/>
                <a:gd name="connsiteY218" fmla="*/ 1173460 h 1539659"/>
                <a:gd name="connsiteX219" fmla="*/ 766547 w 2019832"/>
                <a:gd name="connsiteY219" fmla="*/ 1169861 h 1539659"/>
                <a:gd name="connsiteX220" fmla="*/ 761727 w 2019832"/>
                <a:gd name="connsiteY220" fmla="*/ 1178623 h 1539659"/>
                <a:gd name="connsiteX221" fmla="*/ 759021 w 2019832"/>
                <a:gd name="connsiteY221" fmla="*/ 1182232 h 1539659"/>
                <a:gd name="connsiteX222" fmla="*/ 763042 w 2019832"/>
                <a:gd name="connsiteY222" fmla="*/ 1182567 h 1539659"/>
                <a:gd name="connsiteX223" fmla="*/ 771805 w 2019832"/>
                <a:gd name="connsiteY223" fmla="*/ 1180376 h 1539659"/>
                <a:gd name="connsiteX224" fmla="*/ 775310 w 2019832"/>
                <a:gd name="connsiteY224" fmla="*/ 1175118 h 1539659"/>
                <a:gd name="connsiteX225" fmla="*/ 772681 w 2019832"/>
                <a:gd name="connsiteY225" fmla="*/ 1171613 h 1539659"/>
                <a:gd name="connsiteX226" fmla="*/ 766547 w 2019832"/>
                <a:gd name="connsiteY226" fmla="*/ 1169861 h 1539659"/>
                <a:gd name="connsiteX227" fmla="*/ 897992 w 2019832"/>
                <a:gd name="connsiteY227" fmla="*/ 1168108 h 1539659"/>
                <a:gd name="connsiteX228" fmla="*/ 900621 w 2019832"/>
                <a:gd name="connsiteY228" fmla="*/ 1172489 h 1539659"/>
                <a:gd name="connsiteX229" fmla="*/ 903249 w 2019832"/>
                <a:gd name="connsiteY229" fmla="*/ 1173366 h 1539659"/>
                <a:gd name="connsiteX230" fmla="*/ 901497 w 2019832"/>
                <a:gd name="connsiteY230" fmla="*/ 1168108 h 1539659"/>
                <a:gd name="connsiteX231" fmla="*/ 897992 w 2019832"/>
                <a:gd name="connsiteY231" fmla="*/ 1168108 h 1539659"/>
                <a:gd name="connsiteX232" fmla="*/ 637794 w 2019832"/>
                <a:gd name="connsiteY232" fmla="*/ 1167982 h 1539659"/>
                <a:gd name="connsiteX233" fmla="*/ 636855 w 2019832"/>
                <a:gd name="connsiteY233" fmla="*/ 1169861 h 1539659"/>
                <a:gd name="connsiteX234" fmla="*/ 638137 w 2019832"/>
                <a:gd name="connsiteY234" fmla="*/ 1170502 h 1539659"/>
                <a:gd name="connsiteX235" fmla="*/ 637794 w 2019832"/>
                <a:gd name="connsiteY235" fmla="*/ 1167982 h 1539659"/>
                <a:gd name="connsiteX236" fmla="*/ 910761 w 2019832"/>
                <a:gd name="connsiteY236" fmla="*/ 1158093 h 1539659"/>
                <a:gd name="connsiteX237" fmla="*/ 906755 w 2019832"/>
                <a:gd name="connsiteY237" fmla="*/ 1161097 h 1539659"/>
                <a:gd name="connsiteX238" fmla="*/ 911136 w 2019832"/>
                <a:gd name="connsiteY238" fmla="*/ 1159783 h 1539659"/>
                <a:gd name="connsiteX239" fmla="*/ 910761 w 2019832"/>
                <a:gd name="connsiteY239" fmla="*/ 1158093 h 1539659"/>
                <a:gd name="connsiteX240" fmla="*/ 649123 w 2019832"/>
                <a:gd name="connsiteY240" fmla="*/ 1148829 h 1539659"/>
                <a:gd name="connsiteX241" fmla="*/ 642307 w 2019832"/>
                <a:gd name="connsiteY241" fmla="*/ 1160189 h 1539659"/>
                <a:gd name="connsiteX242" fmla="*/ 647370 w 2019832"/>
                <a:gd name="connsiteY242" fmla="*/ 1159345 h 1539659"/>
                <a:gd name="connsiteX243" fmla="*/ 649123 w 2019832"/>
                <a:gd name="connsiteY243" fmla="*/ 1150582 h 1539659"/>
                <a:gd name="connsiteX244" fmla="*/ 649123 w 2019832"/>
                <a:gd name="connsiteY244" fmla="*/ 1148829 h 1539659"/>
                <a:gd name="connsiteX245" fmla="*/ 880466 w 2019832"/>
                <a:gd name="connsiteY245" fmla="*/ 1143571 h 1539659"/>
                <a:gd name="connsiteX246" fmla="*/ 875208 w 2019832"/>
                <a:gd name="connsiteY246" fmla="*/ 1147077 h 1539659"/>
                <a:gd name="connsiteX247" fmla="*/ 878713 w 2019832"/>
                <a:gd name="connsiteY247" fmla="*/ 1155840 h 1539659"/>
                <a:gd name="connsiteX248" fmla="*/ 882219 w 2019832"/>
                <a:gd name="connsiteY248" fmla="*/ 1150582 h 1539659"/>
                <a:gd name="connsiteX249" fmla="*/ 881342 w 2019832"/>
                <a:gd name="connsiteY249" fmla="*/ 1146200 h 1539659"/>
                <a:gd name="connsiteX250" fmla="*/ 880466 w 2019832"/>
                <a:gd name="connsiteY250" fmla="*/ 1143571 h 1539659"/>
                <a:gd name="connsiteX251" fmla="*/ 906755 w 2019832"/>
                <a:gd name="connsiteY251" fmla="*/ 1141819 h 1539659"/>
                <a:gd name="connsiteX252" fmla="*/ 902373 w 2019832"/>
                <a:gd name="connsiteY252" fmla="*/ 1144448 h 1539659"/>
                <a:gd name="connsiteX253" fmla="*/ 899744 w 2019832"/>
                <a:gd name="connsiteY253" fmla="*/ 1147077 h 1539659"/>
                <a:gd name="connsiteX254" fmla="*/ 906755 w 2019832"/>
                <a:gd name="connsiteY254" fmla="*/ 1141819 h 1539659"/>
                <a:gd name="connsiteX255" fmla="*/ 897992 w 2019832"/>
                <a:gd name="connsiteY255" fmla="*/ 1134808 h 1539659"/>
                <a:gd name="connsiteX256" fmla="*/ 890105 w 2019832"/>
                <a:gd name="connsiteY256" fmla="*/ 1137437 h 1539659"/>
                <a:gd name="connsiteX257" fmla="*/ 885724 w 2019832"/>
                <a:gd name="connsiteY257" fmla="*/ 1141819 h 1539659"/>
                <a:gd name="connsiteX258" fmla="*/ 887477 w 2019832"/>
                <a:gd name="connsiteY258" fmla="*/ 1145324 h 1539659"/>
                <a:gd name="connsiteX259" fmla="*/ 897992 w 2019832"/>
                <a:gd name="connsiteY259" fmla="*/ 1134808 h 1539659"/>
                <a:gd name="connsiteX260" fmla="*/ 852424 w 2019832"/>
                <a:gd name="connsiteY260" fmla="*/ 1134808 h 1539659"/>
                <a:gd name="connsiteX261" fmla="*/ 843661 w 2019832"/>
                <a:gd name="connsiteY261" fmla="*/ 1145324 h 1539659"/>
                <a:gd name="connsiteX262" fmla="*/ 835775 w 2019832"/>
                <a:gd name="connsiteY262" fmla="*/ 1154087 h 1539659"/>
                <a:gd name="connsiteX263" fmla="*/ 827888 w 2019832"/>
                <a:gd name="connsiteY263" fmla="*/ 1162850 h 1539659"/>
                <a:gd name="connsiteX264" fmla="*/ 819125 w 2019832"/>
                <a:gd name="connsiteY264" fmla="*/ 1168108 h 1539659"/>
                <a:gd name="connsiteX265" fmla="*/ 822630 w 2019832"/>
                <a:gd name="connsiteY265" fmla="*/ 1173366 h 1539659"/>
                <a:gd name="connsiteX266" fmla="*/ 831393 w 2019832"/>
                <a:gd name="connsiteY266" fmla="*/ 1166355 h 1539659"/>
                <a:gd name="connsiteX267" fmla="*/ 838403 w 2019832"/>
                <a:gd name="connsiteY267" fmla="*/ 1162850 h 1539659"/>
                <a:gd name="connsiteX268" fmla="*/ 841909 w 2019832"/>
                <a:gd name="connsiteY268" fmla="*/ 1157592 h 1539659"/>
                <a:gd name="connsiteX269" fmla="*/ 842785 w 2019832"/>
                <a:gd name="connsiteY269" fmla="*/ 1156716 h 1539659"/>
                <a:gd name="connsiteX270" fmla="*/ 845414 w 2019832"/>
                <a:gd name="connsiteY270" fmla="*/ 1155840 h 1539659"/>
                <a:gd name="connsiteX271" fmla="*/ 843661 w 2019832"/>
                <a:gd name="connsiteY271" fmla="*/ 1145324 h 1539659"/>
                <a:gd name="connsiteX272" fmla="*/ 847166 w 2019832"/>
                <a:gd name="connsiteY272" fmla="*/ 1147077 h 1539659"/>
                <a:gd name="connsiteX273" fmla="*/ 857682 w 2019832"/>
                <a:gd name="connsiteY273" fmla="*/ 1141819 h 1539659"/>
                <a:gd name="connsiteX274" fmla="*/ 857682 w 2019832"/>
                <a:gd name="connsiteY274" fmla="*/ 1134808 h 1539659"/>
                <a:gd name="connsiteX275" fmla="*/ 852424 w 2019832"/>
                <a:gd name="connsiteY275" fmla="*/ 1134808 h 1539659"/>
                <a:gd name="connsiteX276" fmla="*/ 841909 w 2019832"/>
                <a:gd name="connsiteY276" fmla="*/ 1129551 h 1539659"/>
                <a:gd name="connsiteX277" fmla="*/ 839280 w 2019832"/>
                <a:gd name="connsiteY277" fmla="*/ 1133932 h 1539659"/>
                <a:gd name="connsiteX278" fmla="*/ 834898 w 2019832"/>
                <a:gd name="connsiteY278" fmla="*/ 1134808 h 1539659"/>
                <a:gd name="connsiteX279" fmla="*/ 840156 w 2019832"/>
                <a:gd name="connsiteY279" fmla="*/ 1135685 h 1539659"/>
                <a:gd name="connsiteX280" fmla="*/ 847166 w 2019832"/>
                <a:gd name="connsiteY280" fmla="*/ 1129551 h 1539659"/>
                <a:gd name="connsiteX281" fmla="*/ 841909 w 2019832"/>
                <a:gd name="connsiteY281" fmla="*/ 1129551 h 1539659"/>
                <a:gd name="connsiteX282" fmla="*/ 866445 w 2019832"/>
                <a:gd name="connsiteY282" fmla="*/ 1122540 h 1539659"/>
                <a:gd name="connsiteX283" fmla="*/ 861187 w 2019832"/>
                <a:gd name="connsiteY283" fmla="*/ 1124293 h 1539659"/>
                <a:gd name="connsiteX284" fmla="*/ 861187 w 2019832"/>
                <a:gd name="connsiteY284" fmla="*/ 1129551 h 1539659"/>
                <a:gd name="connsiteX285" fmla="*/ 862940 w 2019832"/>
                <a:gd name="connsiteY285" fmla="*/ 1126045 h 1539659"/>
                <a:gd name="connsiteX286" fmla="*/ 866445 w 2019832"/>
                <a:gd name="connsiteY286" fmla="*/ 1122540 h 1539659"/>
                <a:gd name="connsiteX287" fmla="*/ 880466 w 2019832"/>
                <a:gd name="connsiteY287" fmla="*/ 1103262 h 1539659"/>
                <a:gd name="connsiteX288" fmla="*/ 880466 w 2019832"/>
                <a:gd name="connsiteY288" fmla="*/ 1108519 h 1539659"/>
                <a:gd name="connsiteX289" fmla="*/ 882219 w 2019832"/>
                <a:gd name="connsiteY289" fmla="*/ 1106767 h 1539659"/>
                <a:gd name="connsiteX290" fmla="*/ 882219 w 2019832"/>
                <a:gd name="connsiteY290" fmla="*/ 1105014 h 1539659"/>
                <a:gd name="connsiteX291" fmla="*/ 880466 w 2019832"/>
                <a:gd name="connsiteY291" fmla="*/ 1103262 h 1539659"/>
                <a:gd name="connsiteX292" fmla="*/ 897992 w 2019832"/>
                <a:gd name="connsiteY292" fmla="*/ 1098004 h 1539659"/>
                <a:gd name="connsiteX293" fmla="*/ 899744 w 2019832"/>
                <a:gd name="connsiteY293" fmla="*/ 1105014 h 1539659"/>
                <a:gd name="connsiteX294" fmla="*/ 901497 w 2019832"/>
                <a:gd name="connsiteY294" fmla="*/ 1105014 h 1539659"/>
                <a:gd name="connsiteX295" fmla="*/ 906755 w 2019832"/>
                <a:gd name="connsiteY295" fmla="*/ 1098004 h 1539659"/>
                <a:gd name="connsiteX296" fmla="*/ 897992 w 2019832"/>
                <a:gd name="connsiteY296" fmla="*/ 1098004 h 1539659"/>
                <a:gd name="connsiteX297" fmla="*/ 1057478 w 2019832"/>
                <a:gd name="connsiteY297" fmla="*/ 1076973 h 1539659"/>
                <a:gd name="connsiteX298" fmla="*/ 1056602 w 2019832"/>
                <a:gd name="connsiteY298" fmla="*/ 1078725 h 1539659"/>
                <a:gd name="connsiteX299" fmla="*/ 1053973 w 2019832"/>
                <a:gd name="connsiteY299" fmla="*/ 1078725 h 1539659"/>
                <a:gd name="connsiteX300" fmla="*/ 1053973 w 2019832"/>
                <a:gd name="connsiteY300" fmla="*/ 1082231 h 1539659"/>
                <a:gd name="connsiteX301" fmla="*/ 1059231 w 2019832"/>
                <a:gd name="connsiteY301" fmla="*/ 1080478 h 1539659"/>
                <a:gd name="connsiteX302" fmla="*/ 1059231 w 2019832"/>
                <a:gd name="connsiteY302" fmla="*/ 1078725 h 1539659"/>
                <a:gd name="connsiteX303" fmla="*/ 1057478 w 2019832"/>
                <a:gd name="connsiteY303" fmla="*/ 1076973 h 1539659"/>
                <a:gd name="connsiteX304" fmla="*/ 703454 w 2019832"/>
                <a:gd name="connsiteY304" fmla="*/ 1066457 h 1539659"/>
                <a:gd name="connsiteX305" fmla="*/ 706959 w 2019832"/>
                <a:gd name="connsiteY305" fmla="*/ 1066457 h 1539659"/>
                <a:gd name="connsiteX306" fmla="*/ 699948 w 2019832"/>
                <a:gd name="connsiteY306" fmla="*/ 1069962 h 1539659"/>
                <a:gd name="connsiteX307" fmla="*/ 703454 w 2019832"/>
                <a:gd name="connsiteY307" fmla="*/ 1066457 h 1539659"/>
                <a:gd name="connsiteX308" fmla="*/ 1085520 w 2019832"/>
                <a:gd name="connsiteY308" fmla="*/ 1061199 h 1539659"/>
                <a:gd name="connsiteX309" fmla="*/ 1076757 w 2019832"/>
                <a:gd name="connsiteY309" fmla="*/ 1069962 h 1539659"/>
                <a:gd name="connsiteX310" fmla="*/ 1067994 w 2019832"/>
                <a:gd name="connsiteY310" fmla="*/ 1078725 h 1539659"/>
                <a:gd name="connsiteX311" fmla="*/ 1046963 w 2019832"/>
                <a:gd name="connsiteY311" fmla="*/ 1098004 h 1539659"/>
                <a:gd name="connsiteX312" fmla="*/ 1044334 w 2019832"/>
                <a:gd name="connsiteY312" fmla="*/ 1101509 h 1539659"/>
                <a:gd name="connsiteX313" fmla="*/ 1036447 w 2019832"/>
                <a:gd name="connsiteY313" fmla="*/ 1098004 h 1539659"/>
                <a:gd name="connsiteX314" fmla="*/ 1046963 w 2019832"/>
                <a:gd name="connsiteY314" fmla="*/ 1089241 h 1539659"/>
                <a:gd name="connsiteX315" fmla="*/ 1046963 w 2019832"/>
                <a:gd name="connsiteY315" fmla="*/ 1083983 h 1539659"/>
                <a:gd name="connsiteX316" fmla="*/ 1027684 w 2019832"/>
                <a:gd name="connsiteY316" fmla="*/ 1098004 h 1539659"/>
                <a:gd name="connsiteX317" fmla="*/ 1022426 w 2019832"/>
                <a:gd name="connsiteY317" fmla="*/ 1104138 h 1539659"/>
                <a:gd name="connsiteX318" fmla="*/ 1018921 w 2019832"/>
                <a:gd name="connsiteY318" fmla="*/ 1108519 h 1539659"/>
                <a:gd name="connsiteX319" fmla="*/ 1012787 w 2019832"/>
                <a:gd name="connsiteY319" fmla="*/ 1117282 h 1539659"/>
                <a:gd name="connsiteX320" fmla="*/ 1008406 w 2019832"/>
                <a:gd name="connsiteY320" fmla="*/ 1126045 h 1539659"/>
                <a:gd name="connsiteX321" fmla="*/ 1006653 w 2019832"/>
                <a:gd name="connsiteY321" fmla="*/ 1126922 h 1539659"/>
                <a:gd name="connsiteX322" fmla="*/ 1004901 w 2019832"/>
                <a:gd name="connsiteY322" fmla="*/ 1126045 h 1539659"/>
                <a:gd name="connsiteX323" fmla="*/ 1003148 w 2019832"/>
                <a:gd name="connsiteY323" fmla="*/ 1124293 h 1539659"/>
                <a:gd name="connsiteX324" fmla="*/ 1004901 w 2019832"/>
                <a:gd name="connsiteY324" fmla="*/ 1122540 h 1539659"/>
                <a:gd name="connsiteX325" fmla="*/ 1008406 w 2019832"/>
                <a:gd name="connsiteY325" fmla="*/ 1119035 h 1539659"/>
                <a:gd name="connsiteX326" fmla="*/ 999643 w 2019832"/>
                <a:gd name="connsiteY326" fmla="*/ 1119035 h 1539659"/>
                <a:gd name="connsiteX327" fmla="*/ 998766 w 2019832"/>
                <a:gd name="connsiteY327" fmla="*/ 1122540 h 1539659"/>
                <a:gd name="connsiteX328" fmla="*/ 997890 w 2019832"/>
                <a:gd name="connsiteY328" fmla="*/ 1126045 h 1539659"/>
                <a:gd name="connsiteX329" fmla="*/ 985622 w 2019832"/>
                <a:gd name="connsiteY329" fmla="*/ 1134808 h 1539659"/>
                <a:gd name="connsiteX330" fmla="*/ 969848 w 2019832"/>
                <a:gd name="connsiteY330" fmla="*/ 1147077 h 1539659"/>
                <a:gd name="connsiteX331" fmla="*/ 968096 w 2019832"/>
                <a:gd name="connsiteY331" fmla="*/ 1150582 h 1539659"/>
                <a:gd name="connsiteX332" fmla="*/ 961085 w 2019832"/>
                <a:gd name="connsiteY332" fmla="*/ 1154087 h 1539659"/>
                <a:gd name="connsiteX333" fmla="*/ 955828 w 2019832"/>
                <a:gd name="connsiteY333" fmla="*/ 1159345 h 1539659"/>
                <a:gd name="connsiteX334" fmla="*/ 942683 w 2019832"/>
                <a:gd name="connsiteY334" fmla="*/ 1167232 h 1539659"/>
                <a:gd name="connsiteX335" fmla="*/ 933044 w 2019832"/>
                <a:gd name="connsiteY335" fmla="*/ 1180376 h 1539659"/>
                <a:gd name="connsiteX336" fmla="*/ 933044 w 2019832"/>
                <a:gd name="connsiteY336" fmla="*/ 1182129 h 1539659"/>
                <a:gd name="connsiteX337" fmla="*/ 933044 w 2019832"/>
                <a:gd name="connsiteY337" fmla="*/ 1185634 h 1539659"/>
                <a:gd name="connsiteX338" fmla="*/ 947065 w 2019832"/>
                <a:gd name="connsiteY338" fmla="*/ 1173366 h 1539659"/>
                <a:gd name="connsiteX339" fmla="*/ 950570 w 2019832"/>
                <a:gd name="connsiteY339" fmla="*/ 1176871 h 1539659"/>
                <a:gd name="connsiteX340" fmla="*/ 954952 w 2019832"/>
                <a:gd name="connsiteY340" fmla="*/ 1174242 h 1539659"/>
                <a:gd name="connsiteX341" fmla="*/ 957580 w 2019832"/>
                <a:gd name="connsiteY341" fmla="*/ 1169861 h 1539659"/>
                <a:gd name="connsiteX342" fmla="*/ 962838 w 2019832"/>
                <a:gd name="connsiteY342" fmla="*/ 1173366 h 1539659"/>
                <a:gd name="connsiteX343" fmla="*/ 957580 w 2019832"/>
                <a:gd name="connsiteY343" fmla="*/ 1180376 h 1539659"/>
                <a:gd name="connsiteX344" fmla="*/ 961085 w 2019832"/>
                <a:gd name="connsiteY344" fmla="*/ 1183005 h 1539659"/>
                <a:gd name="connsiteX345" fmla="*/ 964590 w 2019832"/>
                <a:gd name="connsiteY345" fmla="*/ 1183881 h 1539659"/>
                <a:gd name="connsiteX346" fmla="*/ 954075 w 2019832"/>
                <a:gd name="connsiteY346" fmla="*/ 1197902 h 1539659"/>
                <a:gd name="connsiteX347" fmla="*/ 955828 w 2019832"/>
                <a:gd name="connsiteY347" fmla="*/ 1203160 h 1539659"/>
                <a:gd name="connsiteX348" fmla="*/ 957580 w 2019832"/>
                <a:gd name="connsiteY348" fmla="*/ 1204912 h 1539659"/>
                <a:gd name="connsiteX349" fmla="*/ 954952 w 2019832"/>
                <a:gd name="connsiteY349" fmla="*/ 1211047 h 1539659"/>
                <a:gd name="connsiteX350" fmla="*/ 950570 w 2019832"/>
                <a:gd name="connsiteY350" fmla="*/ 1217181 h 1539659"/>
                <a:gd name="connsiteX351" fmla="*/ 945312 w 2019832"/>
                <a:gd name="connsiteY351" fmla="*/ 1217181 h 1539659"/>
                <a:gd name="connsiteX352" fmla="*/ 950570 w 2019832"/>
                <a:gd name="connsiteY352" fmla="*/ 1224191 h 1539659"/>
                <a:gd name="connsiteX353" fmla="*/ 947065 w 2019832"/>
                <a:gd name="connsiteY353" fmla="*/ 1229449 h 1539659"/>
                <a:gd name="connsiteX354" fmla="*/ 945312 w 2019832"/>
                <a:gd name="connsiteY354" fmla="*/ 1225944 h 1539659"/>
                <a:gd name="connsiteX355" fmla="*/ 941807 w 2019832"/>
                <a:gd name="connsiteY355" fmla="*/ 1222438 h 1539659"/>
                <a:gd name="connsiteX356" fmla="*/ 931291 w 2019832"/>
                <a:gd name="connsiteY356" fmla="*/ 1222438 h 1539659"/>
                <a:gd name="connsiteX357" fmla="*/ 934796 w 2019832"/>
                <a:gd name="connsiteY357" fmla="*/ 1231202 h 1539659"/>
                <a:gd name="connsiteX358" fmla="*/ 938302 w 2019832"/>
                <a:gd name="connsiteY358" fmla="*/ 1232954 h 1539659"/>
                <a:gd name="connsiteX359" fmla="*/ 957580 w 2019832"/>
                <a:gd name="connsiteY359" fmla="*/ 1243470 h 1539659"/>
                <a:gd name="connsiteX360" fmla="*/ 978612 w 2019832"/>
                <a:gd name="connsiteY360" fmla="*/ 1260996 h 1539659"/>
                <a:gd name="connsiteX361" fmla="*/ 1008406 w 2019832"/>
                <a:gd name="connsiteY361" fmla="*/ 1278522 h 1539659"/>
                <a:gd name="connsiteX362" fmla="*/ 1011911 w 2019832"/>
                <a:gd name="connsiteY362" fmla="*/ 1278522 h 1539659"/>
                <a:gd name="connsiteX363" fmla="*/ 1008406 w 2019832"/>
                <a:gd name="connsiteY363" fmla="*/ 1275016 h 1539659"/>
                <a:gd name="connsiteX364" fmla="*/ 1006653 w 2019832"/>
                <a:gd name="connsiteY364" fmla="*/ 1269759 h 1539659"/>
                <a:gd name="connsiteX365" fmla="*/ 996137 w 2019832"/>
                <a:gd name="connsiteY365" fmla="*/ 1262748 h 1539659"/>
                <a:gd name="connsiteX366" fmla="*/ 987375 w 2019832"/>
                <a:gd name="connsiteY366" fmla="*/ 1255738 h 1539659"/>
                <a:gd name="connsiteX367" fmla="*/ 978612 w 2019832"/>
                <a:gd name="connsiteY367" fmla="*/ 1249604 h 1539659"/>
                <a:gd name="connsiteX368" fmla="*/ 971601 w 2019832"/>
                <a:gd name="connsiteY368" fmla="*/ 1239965 h 1539659"/>
                <a:gd name="connsiteX369" fmla="*/ 970725 w 2019832"/>
                <a:gd name="connsiteY369" fmla="*/ 1238212 h 1539659"/>
                <a:gd name="connsiteX370" fmla="*/ 969848 w 2019832"/>
                <a:gd name="connsiteY370" fmla="*/ 1236459 h 1539659"/>
                <a:gd name="connsiteX371" fmla="*/ 964590 w 2019832"/>
                <a:gd name="connsiteY371" fmla="*/ 1231202 h 1539659"/>
                <a:gd name="connsiteX372" fmla="*/ 969848 w 2019832"/>
                <a:gd name="connsiteY372" fmla="*/ 1234707 h 1539659"/>
                <a:gd name="connsiteX373" fmla="*/ 971601 w 2019832"/>
                <a:gd name="connsiteY373" fmla="*/ 1236459 h 1539659"/>
                <a:gd name="connsiteX374" fmla="*/ 973354 w 2019832"/>
                <a:gd name="connsiteY374" fmla="*/ 1236459 h 1539659"/>
                <a:gd name="connsiteX375" fmla="*/ 971601 w 2019832"/>
                <a:gd name="connsiteY375" fmla="*/ 1234707 h 1539659"/>
                <a:gd name="connsiteX376" fmla="*/ 969848 w 2019832"/>
                <a:gd name="connsiteY376" fmla="*/ 1234707 h 1539659"/>
                <a:gd name="connsiteX377" fmla="*/ 969848 w 2019832"/>
                <a:gd name="connsiteY377" fmla="*/ 1229449 h 1539659"/>
                <a:gd name="connsiteX378" fmla="*/ 968096 w 2019832"/>
                <a:gd name="connsiteY378" fmla="*/ 1227696 h 1539659"/>
                <a:gd name="connsiteX379" fmla="*/ 964590 w 2019832"/>
                <a:gd name="connsiteY379" fmla="*/ 1225944 h 1539659"/>
                <a:gd name="connsiteX380" fmla="*/ 969848 w 2019832"/>
                <a:gd name="connsiteY380" fmla="*/ 1227696 h 1539659"/>
                <a:gd name="connsiteX381" fmla="*/ 975106 w 2019832"/>
                <a:gd name="connsiteY381" fmla="*/ 1232954 h 1539659"/>
                <a:gd name="connsiteX382" fmla="*/ 982117 w 2019832"/>
                <a:gd name="connsiteY382" fmla="*/ 1232954 h 1539659"/>
                <a:gd name="connsiteX383" fmla="*/ 986498 w 2019832"/>
                <a:gd name="connsiteY383" fmla="*/ 1232078 h 1539659"/>
                <a:gd name="connsiteX384" fmla="*/ 992632 w 2019832"/>
                <a:gd name="connsiteY384" fmla="*/ 1236459 h 1539659"/>
                <a:gd name="connsiteX385" fmla="*/ 989127 w 2019832"/>
                <a:gd name="connsiteY385" fmla="*/ 1236459 h 1539659"/>
                <a:gd name="connsiteX386" fmla="*/ 983870 w 2019832"/>
                <a:gd name="connsiteY386" fmla="*/ 1236459 h 1539659"/>
                <a:gd name="connsiteX387" fmla="*/ 983870 w 2019832"/>
                <a:gd name="connsiteY387" fmla="*/ 1238212 h 1539659"/>
                <a:gd name="connsiteX388" fmla="*/ 985622 w 2019832"/>
                <a:gd name="connsiteY388" fmla="*/ 1239965 h 1539659"/>
                <a:gd name="connsiteX389" fmla="*/ 996137 w 2019832"/>
                <a:gd name="connsiteY389" fmla="*/ 1241717 h 1539659"/>
                <a:gd name="connsiteX390" fmla="*/ 996137 w 2019832"/>
                <a:gd name="connsiteY390" fmla="*/ 1245222 h 1539659"/>
                <a:gd name="connsiteX391" fmla="*/ 999643 w 2019832"/>
                <a:gd name="connsiteY391" fmla="*/ 1253985 h 1539659"/>
                <a:gd name="connsiteX392" fmla="*/ 1010158 w 2019832"/>
                <a:gd name="connsiteY392" fmla="*/ 1259243 h 1539659"/>
                <a:gd name="connsiteX393" fmla="*/ 1013664 w 2019832"/>
                <a:gd name="connsiteY393" fmla="*/ 1259243 h 1539659"/>
                <a:gd name="connsiteX394" fmla="*/ 996137 w 2019832"/>
                <a:gd name="connsiteY394" fmla="*/ 1245222 h 1539659"/>
                <a:gd name="connsiteX395" fmla="*/ 1011911 w 2019832"/>
                <a:gd name="connsiteY395" fmla="*/ 1252233 h 1539659"/>
                <a:gd name="connsiteX396" fmla="*/ 1018921 w 2019832"/>
                <a:gd name="connsiteY396" fmla="*/ 1255738 h 1539659"/>
                <a:gd name="connsiteX397" fmla="*/ 1018921 w 2019832"/>
                <a:gd name="connsiteY397" fmla="*/ 1252233 h 1539659"/>
                <a:gd name="connsiteX398" fmla="*/ 1031189 w 2019832"/>
                <a:gd name="connsiteY398" fmla="*/ 1257490 h 1539659"/>
                <a:gd name="connsiteX399" fmla="*/ 1082015 w 2019832"/>
                <a:gd name="connsiteY399" fmla="*/ 1269759 h 1539659"/>
                <a:gd name="connsiteX400" fmla="*/ 1085520 w 2019832"/>
                <a:gd name="connsiteY400" fmla="*/ 1268006 h 1539659"/>
                <a:gd name="connsiteX401" fmla="*/ 1080262 w 2019832"/>
                <a:gd name="connsiteY401" fmla="*/ 1264501 h 1539659"/>
                <a:gd name="connsiteX402" fmla="*/ 1078510 w 2019832"/>
                <a:gd name="connsiteY402" fmla="*/ 1260996 h 1539659"/>
                <a:gd name="connsiteX403" fmla="*/ 1085520 w 2019832"/>
                <a:gd name="connsiteY403" fmla="*/ 1259243 h 1539659"/>
                <a:gd name="connsiteX404" fmla="*/ 1089025 w 2019832"/>
                <a:gd name="connsiteY404" fmla="*/ 1245222 h 1539659"/>
                <a:gd name="connsiteX405" fmla="*/ 1088149 w 2019832"/>
                <a:gd name="connsiteY405" fmla="*/ 1223315 h 1539659"/>
                <a:gd name="connsiteX406" fmla="*/ 1089025 w 2019832"/>
                <a:gd name="connsiteY406" fmla="*/ 1206665 h 1539659"/>
                <a:gd name="connsiteX407" fmla="*/ 1092530 w 2019832"/>
                <a:gd name="connsiteY407" fmla="*/ 1189139 h 1539659"/>
                <a:gd name="connsiteX408" fmla="*/ 1092530 w 2019832"/>
                <a:gd name="connsiteY408" fmla="*/ 1185634 h 1539659"/>
                <a:gd name="connsiteX409" fmla="*/ 1094283 w 2019832"/>
                <a:gd name="connsiteY409" fmla="*/ 1161097 h 1539659"/>
                <a:gd name="connsiteX410" fmla="*/ 1096036 w 2019832"/>
                <a:gd name="connsiteY410" fmla="*/ 1159345 h 1539659"/>
                <a:gd name="connsiteX411" fmla="*/ 1098665 w 2019832"/>
                <a:gd name="connsiteY411" fmla="*/ 1173366 h 1539659"/>
                <a:gd name="connsiteX412" fmla="*/ 1099071 w 2019832"/>
                <a:gd name="connsiteY412" fmla="*/ 1182308 h 1539659"/>
                <a:gd name="connsiteX413" fmla="*/ 1099103 w 2019832"/>
                <a:gd name="connsiteY413" fmla="*/ 1179938 h 1539659"/>
                <a:gd name="connsiteX414" fmla="*/ 1099514 w 2019832"/>
                <a:gd name="connsiteY414" fmla="*/ 1096552 h 1539659"/>
                <a:gd name="connsiteX415" fmla="*/ 1099522 w 2019832"/>
                <a:gd name="connsiteY415" fmla="*/ 1085892 h 1539659"/>
                <a:gd name="connsiteX416" fmla="*/ 1098665 w 2019832"/>
                <a:gd name="connsiteY416" fmla="*/ 1092746 h 1539659"/>
                <a:gd name="connsiteX417" fmla="*/ 1097788 w 2019832"/>
                <a:gd name="connsiteY417" fmla="*/ 1098004 h 1539659"/>
                <a:gd name="connsiteX418" fmla="*/ 1096036 w 2019832"/>
                <a:gd name="connsiteY418" fmla="*/ 1105014 h 1539659"/>
                <a:gd name="connsiteX419" fmla="*/ 1091654 w 2019832"/>
                <a:gd name="connsiteY419" fmla="*/ 1081354 h 1539659"/>
                <a:gd name="connsiteX420" fmla="*/ 1090778 w 2019832"/>
                <a:gd name="connsiteY420" fmla="*/ 1061199 h 1539659"/>
                <a:gd name="connsiteX421" fmla="*/ 1085520 w 2019832"/>
                <a:gd name="connsiteY421" fmla="*/ 1061199 h 1539659"/>
                <a:gd name="connsiteX422" fmla="*/ 707914 w 2019832"/>
                <a:gd name="connsiteY422" fmla="*/ 1000018 h 1539659"/>
                <a:gd name="connsiteX423" fmla="*/ 699948 w 2019832"/>
                <a:gd name="connsiteY423" fmla="*/ 1001611 h 1539659"/>
                <a:gd name="connsiteX424" fmla="*/ 699072 w 2019832"/>
                <a:gd name="connsiteY424" fmla="*/ 1009498 h 1539659"/>
                <a:gd name="connsiteX425" fmla="*/ 694690 w 2019832"/>
                <a:gd name="connsiteY425" fmla="*/ 1013879 h 1539659"/>
                <a:gd name="connsiteX426" fmla="*/ 707835 w 2019832"/>
                <a:gd name="connsiteY426" fmla="*/ 1004240 h 1539659"/>
                <a:gd name="connsiteX427" fmla="*/ 709335 w 2019832"/>
                <a:gd name="connsiteY427" fmla="*/ 1002859 h 1539659"/>
                <a:gd name="connsiteX428" fmla="*/ 707914 w 2019832"/>
                <a:gd name="connsiteY428" fmla="*/ 1000018 h 1539659"/>
                <a:gd name="connsiteX429" fmla="*/ 950570 w 2019832"/>
                <a:gd name="connsiteY429" fmla="*/ 982332 h 1539659"/>
                <a:gd name="connsiteX430" fmla="*/ 926910 w 2019832"/>
                <a:gd name="connsiteY430" fmla="*/ 991972 h 1539659"/>
                <a:gd name="connsiteX431" fmla="*/ 901497 w 2019832"/>
                <a:gd name="connsiteY431" fmla="*/ 1005116 h 1539659"/>
                <a:gd name="connsiteX432" fmla="*/ 885724 w 2019832"/>
                <a:gd name="connsiteY432" fmla="*/ 1017384 h 1539659"/>
                <a:gd name="connsiteX433" fmla="*/ 880466 w 2019832"/>
                <a:gd name="connsiteY433" fmla="*/ 1024395 h 1539659"/>
                <a:gd name="connsiteX434" fmla="*/ 871703 w 2019832"/>
                <a:gd name="connsiteY434" fmla="*/ 1043673 h 1539659"/>
                <a:gd name="connsiteX435" fmla="*/ 866445 w 2019832"/>
                <a:gd name="connsiteY435" fmla="*/ 1045426 h 1539659"/>
                <a:gd name="connsiteX436" fmla="*/ 822630 w 2019832"/>
                <a:gd name="connsiteY436" fmla="*/ 1066457 h 1539659"/>
                <a:gd name="connsiteX437" fmla="*/ 818249 w 2019832"/>
                <a:gd name="connsiteY437" fmla="*/ 1067333 h 1539659"/>
                <a:gd name="connsiteX438" fmla="*/ 812114 w 2019832"/>
                <a:gd name="connsiteY438" fmla="*/ 1066457 h 1539659"/>
                <a:gd name="connsiteX439" fmla="*/ 798094 w 2019832"/>
                <a:gd name="connsiteY439" fmla="*/ 1062952 h 1539659"/>
                <a:gd name="connsiteX440" fmla="*/ 791083 w 2019832"/>
                <a:gd name="connsiteY440" fmla="*/ 1064704 h 1539659"/>
                <a:gd name="connsiteX441" fmla="*/ 770052 w 2019832"/>
                <a:gd name="connsiteY441" fmla="*/ 1057694 h 1539659"/>
                <a:gd name="connsiteX442" fmla="*/ 763042 w 2019832"/>
                <a:gd name="connsiteY442" fmla="*/ 1056818 h 1539659"/>
                <a:gd name="connsiteX443" fmla="*/ 756031 w 2019832"/>
                <a:gd name="connsiteY443" fmla="*/ 1057694 h 1539659"/>
                <a:gd name="connsiteX444" fmla="*/ 755155 w 2019832"/>
                <a:gd name="connsiteY444" fmla="*/ 1056818 h 1539659"/>
                <a:gd name="connsiteX445" fmla="*/ 754279 w 2019832"/>
                <a:gd name="connsiteY445" fmla="*/ 1055941 h 1539659"/>
                <a:gd name="connsiteX446" fmla="*/ 742010 w 2019832"/>
                <a:gd name="connsiteY446" fmla="*/ 1048055 h 1539659"/>
                <a:gd name="connsiteX447" fmla="*/ 729743 w 2019832"/>
                <a:gd name="connsiteY447" fmla="*/ 1036663 h 1539659"/>
                <a:gd name="connsiteX448" fmla="*/ 717474 w 2019832"/>
                <a:gd name="connsiteY448" fmla="*/ 1020890 h 1539659"/>
                <a:gd name="connsiteX449" fmla="*/ 713969 w 2019832"/>
                <a:gd name="connsiteY449" fmla="*/ 1019137 h 1539659"/>
                <a:gd name="connsiteX450" fmla="*/ 712085 w 2019832"/>
                <a:gd name="connsiteY450" fmla="*/ 1011601 h 1539659"/>
                <a:gd name="connsiteX451" fmla="*/ 708711 w 2019832"/>
                <a:gd name="connsiteY451" fmla="*/ 1017384 h 1539659"/>
                <a:gd name="connsiteX452" fmla="*/ 694690 w 2019832"/>
                <a:gd name="connsiteY452" fmla="*/ 1031405 h 1539659"/>
                <a:gd name="connsiteX453" fmla="*/ 693814 w 2019832"/>
                <a:gd name="connsiteY453" fmla="*/ 1031405 h 1539659"/>
                <a:gd name="connsiteX454" fmla="*/ 692938 w 2019832"/>
                <a:gd name="connsiteY454" fmla="*/ 1031405 h 1539659"/>
                <a:gd name="connsiteX455" fmla="*/ 679793 w 2019832"/>
                <a:gd name="connsiteY455" fmla="*/ 1049807 h 1539659"/>
                <a:gd name="connsiteX456" fmla="*/ 664896 w 2019832"/>
                <a:gd name="connsiteY456" fmla="*/ 1069962 h 1539659"/>
                <a:gd name="connsiteX457" fmla="*/ 659638 w 2019832"/>
                <a:gd name="connsiteY457" fmla="*/ 1075220 h 1539659"/>
                <a:gd name="connsiteX458" fmla="*/ 640360 w 2019832"/>
                <a:gd name="connsiteY458" fmla="*/ 1101509 h 1539659"/>
                <a:gd name="connsiteX459" fmla="*/ 645618 w 2019832"/>
                <a:gd name="connsiteY459" fmla="*/ 1105014 h 1539659"/>
                <a:gd name="connsiteX460" fmla="*/ 645618 w 2019832"/>
                <a:gd name="connsiteY460" fmla="*/ 1106767 h 1539659"/>
                <a:gd name="connsiteX461" fmla="*/ 649123 w 2019832"/>
                <a:gd name="connsiteY461" fmla="*/ 1103262 h 1539659"/>
                <a:gd name="connsiteX462" fmla="*/ 670154 w 2019832"/>
                <a:gd name="connsiteY462" fmla="*/ 1076973 h 1539659"/>
                <a:gd name="connsiteX463" fmla="*/ 675412 w 2019832"/>
                <a:gd name="connsiteY463" fmla="*/ 1076973 h 1539659"/>
                <a:gd name="connsiteX464" fmla="*/ 664896 w 2019832"/>
                <a:gd name="connsiteY464" fmla="*/ 1089241 h 1539659"/>
                <a:gd name="connsiteX465" fmla="*/ 663144 w 2019832"/>
                <a:gd name="connsiteY465" fmla="*/ 1096251 h 1539659"/>
                <a:gd name="connsiteX466" fmla="*/ 657886 w 2019832"/>
                <a:gd name="connsiteY466" fmla="*/ 1103262 h 1539659"/>
                <a:gd name="connsiteX467" fmla="*/ 658762 w 2019832"/>
                <a:gd name="connsiteY467" fmla="*/ 1106767 h 1539659"/>
                <a:gd name="connsiteX468" fmla="*/ 657886 w 2019832"/>
                <a:gd name="connsiteY468" fmla="*/ 1108519 h 1539659"/>
                <a:gd name="connsiteX469" fmla="*/ 653504 w 2019832"/>
                <a:gd name="connsiteY469" fmla="*/ 1111148 h 1539659"/>
                <a:gd name="connsiteX470" fmla="*/ 649123 w 2019832"/>
                <a:gd name="connsiteY470" fmla="*/ 1113777 h 1539659"/>
                <a:gd name="connsiteX471" fmla="*/ 650875 w 2019832"/>
                <a:gd name="connsiteY471" fmla="*/ 1119035 h 1539659"/>
                <a:gd name="connsiteX472" fmla="*/ 645618 w 2019832"/>
                <a:gd name="connsiteY472" fmla="*/ 1129551 h 1539659"/>
                <a:gd name="connsiteX473" fmla="*/ 643865 w 2019832"/>
                <a:gd name="connsiteY473" fmla="*/ 1122540 h 1539659"/>
                <a:gd name="connsiteX474" fmla="*/ 637731 w 2019832"/>
                <a:gd name="connsiteY474" fmla="*/ 1131303 h 1539659"/>
                <a:gd name="connsiteX475" fmla="*/ 633349 w 2019832"/>
                <a:gd name="connsiteY475" fmla="*/ 1141819 h 1539659"/>
                <a:gd name="connsiteX476" fmla="*/ 631597 w 2019832"/>
                <a:gd name="connsiteY476" fmla="*/ 1145324 h 1539659"/>
                <a:gd name="connsiteX477" fmla="*/ 628091 w 2019832"/>
                <a:gd name="connsiteY477" fmla="*/ 1147077 h 1539659"/>
                <a:gd name="connsiteX478" fmla="*/ 624586 w 2019832"/>
                <a:gd name="connsiteY478" fmla="*/ 1150582 h 1539659"/>
                <a:gd name="connsiteX479" fmla="*/ 621957 w 2019832"/>
                <a:gd name="connsiteY479" fmla="*/ 1151458 h 1539659"/>
                <a:gd name="connsiteX480" fmla="*/ 617576 w 2019832"/>
                <a:gd name="connsiteY480" fmla="*/ 1152334 h 1539659"/>
                <a:gd name="connsiteX481" fmla="*/ 615823 w 2019832"/>
                <a:gd name="connsiteY481" fmla="*/ 1157592 h 1539659"/>
                <a:gd name="connsiteX482" fmla="*/ 629844 w 2019832"/>
                <a:gd name="connsiteY482" fmla="*/ 1152334 h 1539659"/>
                <a:gd name="connsiteX483" fmla="*/ 638607 w 2019832"/>
                <a:gd name="connsiteY483" fmla="*/ 1147077 h 1539659"/>
                <a:gd name="connsiteX484" fmla="*/ 640360 w 2019832"/>
                <a:gd name="connsiteY484" fmla="*/ 1143571 h 1539659"/>
                <a:gd name="connsiteX485" fmla="*/ 649999 w 2019832"/>
                <a:gd name="connsiteY485" fmla="*/ 1139190 h 1539659"/>
                <a:gd name="connsiteX486" fmla="*/ 657886 w 2019832"/>
                <a:gd name="connsiteY486" fmla="*/ 1131303 h 1539659"/>
                <a:gd name="connsiteX487" fmla="*/ 664896 w 2019832"/>
                <a:gd name="connsiteY487" fmla="*/ 1119035 h 1539659"/>
                <a:gd name="connsiteX488" fmla="*/ 670154 w 2019832"/>
                <a:gd name="connsiteY488" fmla="*/ 1119035 h 1539659"/>
                <a:gd name="connsiteX489" fmla="*/ 664896 w 2019832"/>
                <a:gd name="connsiteY489" fmla="*/ 1129551 h 1539659"/>
                <a:gd name="connsiteX490" fmla="*/ 655257 w 2019832"/>
                <a:gd name="connsiteY490" fmla="*/ 1140066 h 1539659"/>
                <a:gd name="connsiteX491" fmla="*/ 653459 w 2019832"/>
                <a:gd name="connsiteY491" fmla="*/ 1142816 h 1539659"/>
                <a:gd name="connsiteX492" fmla="*/ 661391 w 2019832"/>
                <a:gd name="connsiteY492" fmla="*/ 1152334 h 1539659"/>
                <a:gd name="connsiteX493" fmla="*/ 663144 w 2019832"/>
                <a:gd name="connsiteY493" fmla="*/ 1154087 h 1539659"/>
                <a:gd name="connsiteX494" fmla="*/ 663144 w 2019832"/>
                <a:gd name="connsiteY494" fmla="*/ 1157592 h 1539659"/>
                <a:gd name="connsiteX495" fmla="*/ 664896 w 2019832"/>
                <a:gd name="connsiteY495" fmla="*/ 1157592 h 1539659"/>
                <a:gd name="connsiteX496" fmla="*/ 664896 w 2019832"/>
                <a:gd name="connsiteY496" fmla="*/ 1155840 h 1539659"/>
                <a:gd name="connsiteX497" fmla="*/ 664020 w 2019832"/>
                <a:gd name="connsiteY497" fmla="*/ 1154963 h 1539659"/>
                <a:gd name="connsiteX498" fmla="*/ 663144 w 2019832"/>
                <a:gd name="connsiteY498" fmla="*/ 1154087 h 1539659"/>
                <a:gd name="connsiteX499" fmla="*/ 662267 w 2019832"/>
                <a:gd name="connsiteY499" fmla="*/ 1147953 h 1539659"/>
                <a:gd name="connsiteX500" fmla="*/ 663144 w 2019832"/>
                <a:gd name="connsiteY500" fmla="*/ 1140066 h 1539659"/>
                <a:gd name="connsiteX501" fmla="*/ 665773 w 2019832"/>
                <a:gd name="connsiteY501" fmla="*/ 1141819 h 1539659"/>
                <a:gd name="connsiteX502" fmla="*/ 668402 w 2019832"/>
                <a:gd name="connsiteY502" fmla="*/ 1143571 h 1539659"/>
                <a:gd name="connsiteX503" fmla="*/ 671907 w 2019832"/>
                <a:gd name="connsiteY503" fmla="*/ 1147077 h 1539659"/>
                <a:gd name="connsiteX504" fmla="*/ 673659 w 2019832"/>
                <a:gd name="connsiteY504" fmla="*/ 1133056 h 1539659"/>
                <a:gd name="connsiteX505" fmla="*/ 677164 w 2019832"/>
                <a:gd name="connsiteY505" fmla="*/ 1123417 h 1539659"/>
                <a:gd name="connsiteX506" fmla="*/ 680669 w 2019832"/>
                <a:gd name="connsiteY506" fmla="*/ 1113777 h 1539659"/>
                <a:gd name="connsiteX507" fmla="*/ 684174 w 2019832"/>
                <a:gd name="connsiteY507" fmla="*/ 1117282 h 1539659"/>
                <a:gd name="connsiteX508" fmla="*/ 685927 w 2019832"/>
                <a:gd name="connsiteY508" fmla="*/ 1127798 h 1539659"/>
                <a:gd name="connsiteX509" fmla="*/ 698196 w 2019832"/>
                <a:gd name="connsiteY509" fmla="*/ 1164603 h 1539659"/>
                <a:gd name="connsiteX510" fmla="*/ 703454 w 2019832"/>
                <a:gd name="connsiteY510" fmla="*/ 1169861 h 1539659"/>
                <a:gd name="connsiteX511" fmla="*/ 712216 w 2019832"/>
                <a:gd name="connsiteY511" fmla="*/ 1176871 h 1539659"/>
                <a:gd name="connsiteX512" fmla="*/ 724485 w 2019832"/>
                <a:gd name="connsiteY512" fmla="*/ 1182129 h 1539659"/>
                <a:gd name="connsiteX513" fmla="*/ 729743 w 2019832"/>
                <a:gd name="connsiteY513" fmla="*/ 1185634 h 1539659"/>
                <a:gd name="connsiteX514" fmla="*/ 735000 w 2019832"/>
                <a:gd name="connsiteY514" fmla="*/ 1187386 h 1539659"/>
                <a:gd name="connsiteX515" fmla="*/ 743763 w 2019832"/>
                <a:gd name="connsiteY515" fmla="*/ 1186510 h 1539659"/>
                <a:gd name="connsiteX516" fmla="*/ 752526 w 2019832"/>
                <a:gd name="connsiteY516" fmla="*/ 1185634 h 1539659"/>
                <a:gd name="connsiteX517" fmla="*/ 754812 w 2019832"/>
                <a:gd name="connsiteY517" fmla="*/ 1184110 h 1539659"/>
                <a:gd name="connsiteX518" fmla="*/ 752088 w 2019832"/>
                <a:gd name="connsiteY518" fmla="*/ 1184319 h 1539659"/>
                <a:gd name="connsiteX519" fmla="*/ 745515 w 2019832"/>
                <a:gd name="connsiteY519" fmla="*/ 1182129 h 1539659"/>
                <a:gd name="connsiteX520" fmla="*/ 740258 w 2019832"/>
                <a:gd name="connsiteY520" fmla="*/ 1176871 h 1539659"/>
                <a:gd name="connsiteX521" fmla="*/ 761289 w 2019832"/>
                <a:gd name="connsiteY521" fmla="*/ 1168108 h 1539659"/>
                <a:gd name="connsiteX522" fmla="*/ 764795 w 2019832"/>
                <a:gd name="connsiteY522" fmla="*/ 1166355 h 1539659"/>
                <a:gd name="connsiteX523" fmla="*/ 778815 w 2019832"/>
                <a:gd name="connsiteY523" fmla="*/ 1155840 h 1539659"/>
                <a:gd name="connsiteX524" fmla="*/ 791083 w 2019832"/>
                <a:gd name="connsiteY524" fmla="*/ 1155840 h 1539659"/>
                <a:gd name="connsiteX525" fmla="*/ 796341 w 2019832"/>
                <a:gd name="connsiteY525" fmla="*/ 1163726 h 1539659"/>
                <a:gd name="connsiteX526" fmla="*/ 798094 w 2019832"/>
                <a:gd name="connsiteY526" fmla="*/ 1173366 h 1539659"/>
                <a:gd name="connsiteX527" fmla="*/ 787578 w 2019832"/>
                <a:gd name="connsiteY527" fmla="*/ 1183881 h 1539659"/>
                <a:gd name="connsiteX528" fmla="*/ 784073 w 2019832"/>
                <a:gd name="connsiteY528" fmla="*/ 1185634 h 1539659"/>
                <a:gd name="connsiteX529" fmla="*/ 773557 w 2019832"/>
                <a:gd name="connsiteY529" fmla="*/ 1194397 h 1539659"/>
                <a:gd name="connsiteX530" fmla="*/ 749021 w 2019832"/>
                <a:gd name="connsiteY530" fmla="*/ 1192644 h 1539659"/>
                <a:gd name="connsiteX531" fmla="*/ 745515 w 2019832"/>
                <a:gd name="connsiteY531" fmla="*/ 1197902 h 1539659"/>
                <a:gd name="connsiteX532" fmla="*/ 749021 w 2019832"/>
                <a:gd name="connsiteY532" fmla="*/ 1198778 h 1539659"/>
                <a:gd name="connsiteX533" fmla="*/ 750773 w 2019832"/>
                <a:gd name="connsiteY533" fmla="*/ 1201407 h 1539659"/>
                <a:gd name="connsiteX534" fmla="*/ 752526 w 2019832"/>
                <a:gd name="connsiteY534" fmla="*/ 1208418 h 1539659"/>
                <a:gd name="connsiteX535" fmla="*/ 759537 w 2019832"/>
                <a:gd name="connsiteY535" fmla="*/ 1207541 h 1539659"/>
                <a:gd name="connsiteX536" fmla="*/ 766547 w 2019832"/>
                <a:gd name="connsiteY536" fmla="*/ 1203160 h 1539659"/>
                <a:gd name="connsiteX537" fmla="*/ 766547 w 2019832"/>
                <a:gd name="connsiteY537" fmla="*/ 1204912 h 1539659"/>
                <a:gd name="connsiteX538" fmla="*/ 775310 w 2019832"/>
                <a:gd name="connsiteY538" fmla="*/ 1201407 h 1539659"/>
                <a:gd name="connsiteX539" fmla="*/ 787578 w 2019832"/>
                <a:gd name="connsiteY539" fmla="*/ 1192644 h 1539659"/>
                <a:gd name="connsiteX540" fmla="*/ 793712 w 2019832"/>
                <a:gd name="connsiteY540" fmla="*/ 1187386 h 1539659"/>
                <a:gd name="connsiteX541" fmla="*/ 798094 w 2019832"/>
                <a:gd name="connsiteY541" fmla="*/ 1183881 h 1539659"/>
                <a:gd name="connsiteX542" fmla="*/ 803351 w 2019832"/>
                <a:gd name="connsiteY542" fmla="*/ 1178623 h 1539659"/>
                <a:gd name="connsiteX543" fmla="*/ 805104 w 2019832"/>
                <a:gd name="connsiteY543" fmla="*/ 1174242 h 1539659"/>
                <a:gd name="connsiteX544" fmla="*/ 810362 w 2019832"/>
                <a:gd name="connsiteY544" fmla="*/ 1173366 h 1539659"/>
                <a:gd name="connsiteX545" fmla="*/ 808609 w 2019832"/>
                <a:gd name="connsiteY545" fmla="*/ 1180376 h 1539659"/>
                <a:gd name="connsiteX546" fmla="*/ 811238 w 2019832"/>
                <a:gd name="connsiteY546" fmla="*/ 1181252 h 1539659"/>
                <a:gd name="connsiteX547" fmla="*/ 812114 w 2019832"/>
                <a:gd name="connsiteY547" fmla="*/ 1178623 h 1539659"/>
                <a:gd name="connsiteX548" fmla="*/ 815620 w 2019832"/>
                <a:gd name="connsiteY548" fmla="*/ 1166355 h 1539659"/>
                <a:gd name="connsiteX549" fmla="*/ 806857 w 2019832"/>
                <a:gd name="connsiteY549" fmla="*/ 1166355 h 1539659"/>
                <a:gd name="connsiteX550" fmla="*/ 817372 w 2019832"/>
                <a:gd name="connsiteY550" fmla="*/ 1153211 h 1539659"/>
                <a:gd name="connsiteX551" fmla="*/ 829641 w 2019832"/>
                <a:gd name="connsiteY551" fmla="*/ 1145324 h 1539659"/>
                <a:gd name="connsiteX552" fmla="*/ 824383 w 2019832"/>
                <a:gd name="connsiteY552" fmla="*/ 1143571 h 1539659"/>
                <a:gd name="connsiteX553" fmla="*/ 822630 w 2019832"/>
                <a:gd name="connsiteY553" fmla="*/ 1138314 h 1539659"/>
                <a:gd name="connsiteX554" fmla="*/ 834898 w 2019832"/>
                <a:gd name="connsiteY554" fmla="*/ 1127798 h 1539659"/>
                <a:gd name="connsiteX555" fmla="*/ 840156 w 2019832"/>
                <a:gd name="connsiteY555" fmla="*/ 1122540 h 1539659"/>
                <a:gd name="connsiteX556" fmla="*/ 840156 w 2019832"/>
                <a:gd name="connsiteY556" fmla="*/ 1117282 h 1539659"/>
                <a:gd name="connsiteX557" fmla="*/ 831393 w 2019832"/>
                <a:gd name="connsiteY557" fmla="*/ 1120788 h 1539659"/>
                <a:gd name="connsiteX558" fmla="*/ 824383 w 2019832"/>
                <a:gd name="connsiteY558" fmla="*/ 1120788 h 1539659"/>
                <a:gd name="connsiteX559" fmla="*/ 829641 w 2019832"/>
                <a:gd name="connsiteY559" fmla="*/ 1112901 h 1539659"/>
                <a:gd name="connsiteX560" fmla="*/ 838403 w 2019832"/>
                <a:gd name="connsiteY560" fmla="*/ 1106767 h 1539659"/>
                <a:gd name="connsiteX561" fmla="*/ 855930 w 2019832"/>
                <a:gd name="connsiteY561" fmla="*/ 1094499 h 1539659"/>
                <a:gd name="connsiteX562" fmla="*/ 868198 w 2019832"/>
                <a:gd name="connsiteY562" fmla="*/ 1083983 h 1539659"/>
                <a:gd name="connsiteX563" fmla="*/ 903249 w 2019832"/>
                <a:gd name="connsiteY563" fmla="*/ 1045426 h 1539659"/>
                <a:gd name="connsiteX564" fmla="*/ 913765 w 2019832"/>
                <a:gd name="connsiteY564" fmla="*/ 1033158 h 1539659"/>
                <a:gd name="connsiteX565" fmla="*/ 926034 w 2019832"/>
                <a:gd name="connsiteY565" fmla="*/ 1019137 h 1539659"/>
                <a:gd name="connsiteX566" fmla="*/ 936549 w 2019832"/>
                <a:gd name="connsiteY566" fmla="*/ 1003363 h 1539659"/>
                <a:gd name="connsiteX567" fmla="*/ 948818 w 2019832"/>
                <a:gd name="connsiteY567" fmla="*/ 985837 h 1539659"/>
                <a:gd name="connsiteX568" fmla="*/ 948818 w 2019832"/>
                <a:gd name="connsiteY568" fmla="*/ 984085 h 1539659"/>
                <a:gd name="connsiteX569" fmla="*/ 950570 w 2019832"/>
                <a:gd name="connsiteY569" fmla="*/ 982332 h 1539659"/>
                <a:gd name="connsiteX570" fmla="*/ 1304595 w 2019832"/>
                <a:gd name="connsiteY570" fmla="*/ 915734 h 1539659"/>
                <a:gd name="connsiteX571" fmla="*/ 1304595 w 2019832"/>
                <a:gd name="connsiteY571" fmla="*/ 917486 h 1539659"/>
                <a:gd name="connsiteX572" fmla="*/ 1316863 w 2019832"/>
                <a:gd name="connsiteY572" fmla="*/ 917486 h 1539659"/>
                <a:gd name="connsiteX573" fmla="*/ 1322121 w 2019832"/>
                <a:gd name="connsiteY573" fmla="*/ 920991 h 1539659"/>
                <a:gd name="connsiteX574" fmla="*/ 1332637 w 2019832"/>
                <a:gd name="connsiteY574" fmla="*/ 926249 h 1539659"/>
                <a:gd name="connsiteX575" fmla="*/ 1360679 w 2019832"/>
                <a:gd name="connsiteY575" fmla="*/ 938517 h 1539659"/>
                <a:gd name="connsiteX576" fmla="*/ 1367689 w 2019832"/>
                <a:gd name="connsiteY576" fmla="*/ 938517 h 1539659"/>
                <a:gd name="connsiteX577" fmla="*/ 1360679 w 2019832"/>
                <a:gd name="connsiteY577" fmla="*/ 935012 h 1539659"/>
                <a:gd name="connsiteX578" fmla="*/ 1337894 w 2019832"/>
                <a:gd name="connsiteY578" fmla="*/ 924496 h 1539659"/>
                <a:gd name="connsiteX579" fmla="*/ 1316863 w 2019832"/>
                <a:gd name="connsiteY579" fmla="*/ 917486 h 1539659"/>
                <a:gd name="connsiteX580" fmla="*/ 1304595 w 2019832"/>
                <a:gd name="connsiteY580" fmla="*/ 915734 h 1539659"/>
                <a:gd name="connsiteX581" fmla="*/ 1360679 w 2019832"/>
                <a:gd name="connsiteY581" fmla="*/ 849135 h 1539659"/>
                <a:gd name="connsiteX582" fmla="*/ 1363307 w 2019832"/>
                <a:gd name="connsiteY582" fmla="*/ 850011 h 1539659"/>
                <a:gd name="connsiteX583" fmla="*/ 1364184 w 2019832"/>
                <a:gd name="connsiteY583" fmla="*/ 852640 h 1539659"/>
                <a:gd name="connsiteX584" fmla="*/ 1381710 w 2019832"/>
                <a:gd name="connsiteY584" fmla="*/ 849135 h 1539659"/>
                <a:gd name="connsiteX585" fmla="*/ 1360679 w 2019832"/>
                <a:gd name="connsiteY585" fmla="*/ 849135 h 1539659"/>
                <a:gd name="connsiteX586" fmla="*/ 1393978 w 2019832"/>
                <a:gd name="connsiteY586" fmla="*/ 845629 h 1539659"/>
                <a:gd name="connsiteX587" fmla="*/ 1407998 w 2019832"/>
                <a:gd name="connsiteY587" fmla="*/ 846506 h 1539659"/>
                <a:gd name="connsiteX588" fmla="*/ 1416762 w 2019832"/>
                <a:gd name="connsiteY588" fmla="*/ 845629 h 1539659"/>
                <a:gd name="connsiteX589" fmla="*/ 1393978 w 2019832"/>
                <a:gd name="connsiteY589" fmla="*/ 845629 h 1539659"/>
                <a:gd name="connsiteX590" fmla="*/ 1278306 w 2019832"/>
                <a:gd name="connsiteY590" fmla="*/ 843877 h 1539659"/>
                <a:gd name="connsiteX591" fmla="*/ 1273048 w 2019832"/>
                <a:gd name="connsiteY591" fmla="*/ 847382 h 1539659"/>
                <a:gd name="connsiteX592" fmla="*/ 1280059 w 2019832"/>
                <a:gd name="connsiteY592" fmla="*/ 847382 h 1539659"/>
                <a:gd name="connsiteX593" fmla="*/ 1285316 w 2019832"/>
                <a:gd name="connsiteY593" fmla="*/ 845629 h 1539659"/>
                <a:gd name="connsiteX594" fmla="*/ 1292327 w 2019832"/>
                <a:gd name="connsiteY594" fmla="*/ 843877 h 1539659"/>
                <a:gd name="connsiteX595" fmla="*/ 1288822 w 2019832"/>
                <a:gd name="connsiteY595" fmla="*/ 843877 h 1539659"/>
                <a:gd name="connsiteX596" fmla="*/ 1285316 w 2019832"/>
                <a:gd name="connsiteY596" fmla="*/ 845629 h 1539659"/>
                <a:gd name="connsiteX597" fmla="*/ 1278306 w 2019832"/>
                <a:gd name="connsiteY597" fmla="*/ 843877 h 1539659"/>
                <a:gd name="connsiteX598" fmla="*/ 426543 w 2019832"/>
                <a:gd name="connsiteY598" fmla="*/ 824598 h 1539659"/>
                <a:gd name="connsiteX599" fmla="*/ 417780 w 2019832"/>
                <a:gd name="connsiteY599" fmla="*/ 832485 h 1539659"/>
                <a:gd name="connsiteX600" fmla="*/ 423037 w 2019832"/>
                <a:gd name="connsiteY600" fmla="*/ 842124 h 1539659"/>
                <a:gd name="connsiteX601" fmla="*/ 424790 w 2019832"/>
                <a:gd name="connsiteY601" fmla="*/ 833361 h 1539659"/>
                <a:gd name="connsiteX602" fmla="*/ 426543 w 2019832"/>
                <a:gd name="connsiteY602" fmla="*/ 824598 h 1539659"/>
                <a:gd name="connsiteX603" fmla="*/ 428295 w 2019832"/>
                <a:gd name="connsiteY603" fmla="*/ 810577 h 1539659"/>
                <a:gd name="connsiteX604" fmla="*/ 421285 w 2019832"/>
                <a:gd name="connsiteY604" fmla="*/ 819340 h 1539659"/>
                <a:gd name="connsiteX605" fmla="*/ 425666 w 2019832"/>
                <a:gd name="connsiteY605" fmla="*/ 815835 h 1539659"/>
                <a:gd name="connsiteX606" fmla="*/ 428295 w 2019832"/>
                <a:gd name="connsiteY606" fmla="*/ 810577 h 1539659"/>
                <a:gd name="connsiteX607" fmla="*/ 1273048 w 2019832"/>
                <a:gd name="connsiteY607" fmla="*/ 787794 h 1539659"/>
                <a:gd name="connsiteX608" fmla="*/ 1252017 w 2019832"/>
                <a:gd name="connsiteY608" fmla="*/ 789546 h 1539659"/>
                <a:gd name="connsiteX609" fmla="*/ 1252017 w 2019832"/>
                <a:gd name="connsiteY609" fmla="*/ 793052 h 1539659"/>
                <a:gd name="connsiteX610" fmla="*/ 1273048 w 2019832"/>
                <a:gd name="connsiteY610" fmla="*/ 787794 h 1539659"/>
                <a:gd name="connsiteX611" fmla="*/ 807733 w 2019832"/>
                <a:gd name="connsiteY611" fmla="*/ 752742 h 1539659"/>
                <a:gd name="connsiteX612" fmla="*/ 810362 w 2019832"/>
                <a:gd name="connsiteY612" fmla="*/ 754494 h 1539659"/>
                <a:gd name="connsiteX613" fmla="*/ 813867 w 2019832"/>
                <a:gd name="connsiteY613" fmla="*/ 757999 h 1539659"/>
                <a:gd name="connsiteX614" fmla="*/ 808609 w 2019832"/>
                <a:gd name="connsiteY614" fmla="*/ 758876 h 1539659"/>
                <a:gd name="connsiteX615" fmla="*/ 803351 w 2019832"/>
                <a:gd name="connsiteY615" fmla="*/ 754494 h 1539659"/>
                <a:gd name="connsiteX616" fmla="*/ 807733 w 2019832"/>
                <a:gd name="connsiteY616" fmla="*/ 752742 h 1539659"/>
                <a:gd name="connsiteX617" fmla="*/ 1090778 w 2019832"/>
                <a:gd name="connsiteY617" fmla="*/ 698411 h 1539659"/>
                <a:gd name="connsiteX618" fmla="*/ 1076757 w 2019832"/>
                <a:gd name="connsiteY618" fmla="*/ 700164 h 1539659"/>
                <a:gd name="connsiteX619" fmla="*/ 1052221 w 2019832"/>
                <a:gd name="connsiteY619" fmla="*/ 710679 h 1539659"/>
                <a:gd name="connsiteX620" fmla="*/ 1037324 w 2019832"/>
                <a:gd name="connsiteY620" fmla="*/ 717690 h 1539659"/>
                <a:gd name="connsiteX621" fmla="*/ 1017169 w 2019832"/>
                <a:gd name="connsiteY621" fmla="*/ 722948 h 1539659"/>
                <a:gd name="connsiteX622" fmla="*/ 1015416 w 2019832"/>
                <a:gd name="connsiteY622" fmla="*/ 722948 h 1539659"/>
                <a:gd name="connsiteX623" fmla="*/ 968096 w 2019832"/>
                <a:gd name="connsiteY623" fmla="*/ 743979 h 1539659"/>
                <a:gd name="connsiteX624" fmla="*/ 961085 w 2019832"/>
                <a:gd name="connsiteY624" fmla="*/ 745731 h 1539659"/>
                <a:gd name="connsiteX625" fmla="*/ 931291 w 2019832"/>
                <a:gd name="connsiteY625" fmla="*/ 756247 h 1539659"/>
                <a:gd name="connsiteX626" fmla="*/ 926034 w 2019832"/>
                <a:gd name="connsiteY626" fmla="*/ 757999 h 1539659"/>
                <a:gd name="connsiteX627" fmla="*/ 892734 w 2019832"/>
                <a:gd name="connsiteY627" fmla="*/ 772020 h 1539659"/>
                <a:gd name="connsiteX628" fmla="*/ 859435 w 2019832"/>
                <a:gd name="connsiteY628" fmla="*/ 787794 h 1539659"/>
                <a:gd name="connsiteX629" fmla="*/ 853301 w 2019832"/>
                <a:gd name="connsiteY629" fmla="*/ 787794 h 1539659"/>
                <a:gd name="connsiteX630" fmla="*/ 847166 w 2019832"/>
                <a:gd name="connsiteY630" fmla="*/ 787794 h 1539659"/>
                <a:gd name="connsiteX631" fmla="*/ 838403 w 2019832"/>
                <a:gd name="connsiteY631" fmla="*/ 775526 h 1539659"/>
                <a:gd name="connsiteX632" fmla="*/ 829641 w 2019832"/>
                <a:gd name="connsiteY632" fmla="*/ 780783 h 1539659"/>
                <a:gd name="connsiteX633" fmla="*/ 811676 w 2019832"/>
                <a:gd name="connsiteY633" fmla="*/ 793052 h 1539659"/>
                <a:gd name="connsiteX634" fmla="*/ 796990 w 2019832"/>
                <a:gd name="connsiteY634" fmla="*/ 808080 h 1539659"/>
                <a:gd name="connsiteX635" fmla="*/ 794589 w 2019832"/>
                <a:gd name="connsiteY635" fmla="*/ 814083 h 1539659"/>
                <a:gd name="connsiteX636" fmla="*/ 793712 w 2019832"/>
                <a:gd name="connsiteY636" fmla="*/ 815397 h 1539659"/>
                <a:gd name="connsiteX637" fmla="*/ 792836 w 2019832"/>
                <a:gd name="connsiteY637" fmla="*/ 816712 h 1539659"/>
                <a:gd name="connsiteX638" fmla="*/ 792836 w 2019832"/>
                <a:gd name="connsiteY638" fmla="*/ 819340 h 1539659"/>
                <a:gd name="connsiteX639" fmla="*/ 815620 w 2019832"/>
                <a:gd name="connsiteY639" fmla="*/ 817588 h 1539659"/>
                <a:gd name="connsiteX640" fmla="*/ 868198 w 2019832"/>
                <a:gd name="connsiteY640" fmla="*/ 805320 h 1539659"/>
                <a:gd name="connsiteX641" fmla="*/ 920776 w 2019832"/>
                <a:gd name="connsiteY641" fmla="*/ 787794 h 1539659"/>
                <a:gd name="connsiteX642" fmla="*/ 924281 w 2019832"/>
                <a:gd name="connsiteY642" fmla="*/ 787794 h 1539659"/>
                <a:gd name="connsiteX643" fmla="*/ 934796 w 2019832"/>
                <a:gd name="connsiteY643" fmla="*/ 787794 h 1539659"/>
                <a:gd name="connsiteX644" fmla="*/ 945312 w 2019832"/>
                <a:gd name="connsiteY644" fmla="*/ 786041 h 1539659"/>
                <a:gd name="connsiteX645" fmla="*/ 957580 w 2019832"/>
                <a:gd name="connsiteY645" fmla="*/ 784289 h 1539659"/>
                <a:gd name="connsiteX646" fmla="*/ 976859 w 2019832"/>
                <a:gd name="connsiteY646" fmla="*/ 777278 h 1539659"/>
                <a:gd name="connsiteX647" fmla="*/ 996137 w 2019832"/>
                <a:gd name="connsiteY647" fmla="*/ 773773 h 1539659"/>
                <a:gd name="connsiteX648" fmla="*/ 1060984 w 2019832"/>
                <a:gd name="connsiteY648" fmla="*/ 752742 h 1539659"/>
                <a:gd name="connsiteX649" fmla="*/ 1090778 w 2019832"/>
                <a:gd name="connsiteY649" fmla="*/ 743979 h 1539659"/>
                <a:gd name="connsiteX650" fmla="*/ 1090778 w 2019832"/>
                <a:gd name="connsiteY650" fmla="*/ 740473 h 1539659"/>
                <a:gd name="connsiteX651" fmla="*/ 1091654 w 2019832"/>
                <a:gd name="connsiteY651" fmla="*/ 722948 h 1539659"/>
                <a:gd name="connsiteX652" fmla="*/ 1090778 w 2019832"/>
                <a:gd name="connsiteY652" fmla="*/ 698411 h 1539659"/>
                <a:gd name="connsiteX653" fmla="*/ 1271296 w 2019832"/>
                <a:gd name="connsiteY653" fmla="*/ 661607 h 1539659"/>
                <a:gd name="connsiteX654" fmla="*/ 1271671 w 2019832"/>
                <a:gd name="connsiteY654" fmla="*/ 664235 h 1539659"/>
                <a:gd name="connsiteX655" fmla="*/ 1271296 w 2019832"/>
                <a:gd name="connsiteY655" fmla="*/ 666864 h 1539659"/>
                <a:gd name="connsiteX656" fmla="*/ 1271296 w 2019832"/>
                <a:gd name="connsiteY656" fmla="*/ 661607 h 1539659"/>
                <a:gd name="connsiteX657" fmla="*/ 1273048 w 2019832"/>
                <a:gd name="connsiteY657" fmla="*/ 654596 h 1539659"/>
                <a:gd name="connsiteX658" fmla="*/ 1271296 w 2019832"/>
                <a:gd name="connsiteY658" fmla="*/ 658978 h 1539659"/>
                <a:gd name="connsiteX659" fmla="*/ 1269543 w 2019832"/>
                <a:gd name="connsiteY659" fmla="*/ 663359 h 1539659"/>
                <a:gd name="connsiteX660" fmla="*/ 1266038 w 2019832"/>
                <a:gd name="connsiteY660" fmla="*/ 661607 h 1539659"/>
                <a:gd name="connsiteX661" fmla="*/ 1264286 w 2019832"/>
                <a:gd name="connsiteY661" fmla="*/ 663359 h 1539659"/>
                <a:gd name="connsiteX662" fmla="*/ 1260780 w 2019832"/>
                <a:gd name="connsiteY662" fmla="*/ 666864 h 1539659"/>
                <a:gd name="connsiteX663" fmla="*/ 1255522 w 2019832"/>
                <a:gd name="connsiteY663" fmla="*/ 673875 h 1539659"/>
                <a:gd name="connsiteX664" fmla="*/ 1260780 w 2019832"/>
                <a:gd name="connsiteY664" fmla="*/ 694906 h 1539659"/>
                <a:gd name="connsiteX665" fmla="*/ 1262533 w 2019832"/>
                <a:gd name="connsiteY665" fmla="*/ 693153 h 1539659"/>
                <a:gd name="connsiteX666" fmla="*/ 1264286 w 2019832"/>
                <a:gd name="connsiteY666" fmla="*/ 691401 h 1539659"/>
                <a:gd name="connsiteX667" fmla="*/ 1267791 w 2019832"/>
                <a:gd name="connsiteY667" fmla="*/ 698411 h 1539659"/>
                <a:gd name="connsiteX668" fmla="*/ 1273048 w 2019832"/>
                <a:gd name="connsiteY668" fmla="*/ 693153 h 1539659"/>
                <a:gd name="connsiteX669" fmla="*/ 1273048 w 2019832"/>
                <a:gd name="connsiteY669" fmla="*/ 701916 h 1539659"/>
                <a:gd name="connsiteX670" fmla="*/ 1278306 w 2019832"/>
                <a:gd name="connsiteY670" fmla="*/ 701916 h 1539659"/>
                <a:gd name="connsiteX671" fmla="*/ 1274801 w 2019832"/>
                <a:gd name="connsiteY671" fmla="*/ 691401 h 1539659"/>
                <a:gd name="connsiteX672" fmla="*/ 1270419 w 2019832"/>
                <a:gd name="connsiteY672" fmla="*/ 687019 h 1539659"/>
                <a:gd name="connsiteX673" fmla="*/ 1269543 w 2019832"/>
                <a:gd name="connsiteY673" fmla="*/ 680885 h 1539659"/>
                <a:gd name="connsiteX674" fmla="*/ 1272172 w 2019832"/>
                <a:gd name="connsiteY674" fmla="*/ 682638 h 1539659"/>
                <a:gd name="connsiteX675" fmla="*/ 1274801 w 2019832"/>
                <a:gd name="connsiteY675" fmla="*/ 684390 h 1539659"/>
                <a:gd name="connsiteX676" fmla="*/ 1273048 w 2019832"/>
                <a:gd name="connsiteY676" fmla="*/ 675627 h 1539659"/>
                <a:gd name="connsiteX677" fmla="*/ 1273048 w 2019832"/>
                <a:gd name="connsiteY677" fmla="*/ 673875 h 1539659"/>
                <a:gd name="connsiteX678" fmla="*/ 1271671 w 2019832"/>
                <a:gd name="connsiteY678" fmla="*/ 664235 h 1539659"/>
                <a:gd name="connsiteX679" fmla="*/ 1273048 w 2019832"/>
                <a:gd name="connsiteY679" fmla="*/ 654596 h 1539659"/>
                <a:gd name="connsiteX680" fmla="*/ 1556093 w 2019832"/>
                <a:gd name="connsiteY680" fmla="*/ 637946 h 1539659"/>
                <a:gd name="connsiteX681" fmla="*/ 1553464 w 2019832"/>
                <a:gd name="connsiteY681" fmla="*/ 638823 h 1539659"/>
                <a:gd name="connsiteX682" fmla="*/ 1558722 w 2019832"/>
                <a:gd name="connsiteY682" fmla="*/ 645833 h 1539659"/>
                <a:gd name="connsiteX683" fmla="*/ 1558722 w 2019832"/>
                <a:gd name="connsiteY683" fmla="*/ 644080 h 1539659"/>
                <a:gd name="connsiteX684" fmla="*/ 1556969 w 2019832"/>
                <a:gd name="connsiteY684" fmla="*/ 640575 h 1539659"/>
                <a:gd name="connsiteX685" fmla="*/ 1556093 w 2019832"/>
                <a:gd name="connsiteY685" fmla="*/ 637946 h 1539659"/>
                <a:gd name="connsiteX686" fmla="*/ 815620 w 2019832"/>
                <a:gd name="connsiteY686" fmla="*/ 623049 h 1539659"/>
                <a:gd name="connsiteX687" fmla="*/ 813867 w 2019832"/>
                <a:gd name="connsiteY687" fmla="*/ 626554 h 1539659"/>
                <a:gd name="connsiteX688" fmla="*/ 815620 w 2019832"/>
                <a:gd name="connsiteY688" fmla="*/ 627431 h 1539659"/>
                <a:gd name="connsiteX689" fmla="*/ 817372 w 2019832"/>
                <a:gd name="connsiteY689" fmla="*/ 628307 h 1539659"/>
                <a:gd name="connsiteX690" fmla="*/ 817372 w 2019832"/>
                <a:gd name="connsiteY690" fmla="*/ 627431 h 1539659"/>
                <a:gd name="connsiteX691" fmla="*/ 819125 w 2019832"/>
                <a:gd name="connsiteY691" fmla="*/ 626554 h 1539659"/>
                <a:gd name="connsiteX692" fmla="*/ 815620 w 2019832"/>
                <a:gd name="connsiteY692" fmla="*/ 623049 h 1539659"/>
                <a:gd name="connsiteX693" fmla="*/ 987375 w 2019832"/>
                <a:gd name="connsiteY693" fmla="*/ 609028 h 1539659"/>
                <a:gd name="connsiteX694" fmla="*/ 987375 w 2019832"/>
                <a:gd name="connsiteY694" fmla="*/ 621297 h 1539659"/>
                <a:gd name="connsiteX695" fmla="*/ 992632 w 2019832"/>
                <a:gd name="connsiteY695" fmla="*/ 621297 h 1539659"/>
                <a:gd name="connsiteX696" fmla="*/ 987375 w 2019832"/>
                <a:gd name="connsiteY696" fmla="*/ 609028 h 1539659"/>
                <a:gd name="connsiteX697" fmla="*/ 1497381 w 2019832"/>
                <a:gd name="connsiteY697" fmla="*/ 596760 h 1539659"/>
                <a:gd name="connsiteX698" fmla="*/ 1499134 w 2019832"/>
                <a:gd name="connsiteY698" fmla="*/ 600266 h 1539659"/>
                <a:gd name="connsiteX699" fmla="*/ 1502639 w 2019832"/>
                <a:gd name="connsiteY699" fmla="*/ 603771 h 1539659"/>
                <a:gd name="connsiteX700" fmla="*/ 1500886 w 2019832"/>
                <a:gd name="connsiteY700" fmla="*/ 596760 h 1539659"/>
                <a:gd name="connsiteX701" fmla="*/ 1497381 w 2019832"/>
                <a:gd name="connsiteY701" fmla="*/ 596760 h 1539659"/>
                <a:gd name="connsiteX702" fmla="*/ 1488618 w 2019832"/>
                <a:gd name="connsiteY702" fmla="*/ 582739 h 1539659"/>
                <a:gd name="connsiteX703" fmla="*/ 1489494 w 2019832"/>
                <a:gd name="connsiteY703" fmla="*/ 583616 h 1539659"/>
                <a:gd name="connsiteX704" fmla="*/ 1490371 w 2019832"/>
                <a:gd name="connsiteY704" fmla="*/ 584492 h 1539659"/>
                <a:gd name="connsiteX705" fmla="*/ 1492123 w 2019832"/>
                <a:gd name="connsiteY705" fmla="*/ 584492 h 1539659"/>
                <a:gd name="connsiteX706" fmla="*/ 1492123 w 2019832"/>
                <a:gd name="connsiteY706" fmla="*/ 582739 h 1539659"/>
                <a:gd name="connsiteX707" fmla="*/ 1488618 w 2019832"/>
                <a:gd name="connsiteY707" fmla="*/ 582739 h 1539659"/>
                <a:gd name="connsiteX708" fmla="*/ 1402740 w 2019832"/>
                <a:gd name="connsiteY708" fmla="*/ 580987 h 1539659"/>
                <a:gd name="connsiteX709" fmla="*/ 1395730 w 2019832"/>
                <a:gd name="connsiteY709" fmla="*/ 584492 h 1539659"/>
                <a:gd name="connsiteX710" fmla="*/ 1397483 w 2019832"/>
                <a:gd name="connsiteY710" fmla="*/ 589750 h 1539659"/>
                <a:gd name="connsiteX711" fmla="*/ 1401864 w 2019832"/>
                <a:gd name="connsiteY711" fmla="*/ 587121 h 1539659"/>
                <a:gd name="connsiteX712" fmla="*/ 1402740 w 2019832"/>
                <a:gd name="connsiteY712" fmla="*/ 580987 h 1539659"/>
                <a:gd name="connsiteX713" fmla="*/ 1465834 w 2019832"/>
                <a:gd name="connsiteY713" fmla="*/ 579234 h 1539659"/>
                <a:gd name="connsiteX714" fmla="*/ 1465834 w 2019832"/>
                <a:gd name="connsiteY714" fmla="*/ 582739 h 1539659"/>
                <a:gd name="connsiteX715" fmla="*/ 1467587 w 2019832"/>
                <a:gd name="connsiteY715" fmla="*/ 589750 h 1539659"/>
                <a:gd name="connsiteX716" fmla="*/ 1469339 w 2019832"/>
                <a:gd name="connsiteY716" fmla="*/ 596760 h 1539659"/>
                <a:gd name="connsiteX717" fmla="*/ 1467587 w 2019832"/>
                <a:gd name="connsiteY717" fmla="*/ 605523 h 1539659"/>
                <a:gd name="connsiteX718" fmla="*/ 1469339 w 2019832"/>
                <a:gd name="connsiteY718" fmla="*/ 617791 h 1539659"/>
                <a:gd name="connsiteX719" fmla="*/ 1471092 w 2019832"/>
                <a:gd name="connsiteY719" fmla="*/ 630060 h 1539659"/>
                <a:gd name="connsiteX720" fmla="*/ 1472845 w 2019832"/>
                <a:gd name="connsiteY720" fmla="*/ 633565 h 1539659"/>
                <a:gd name="connsiteX721" fmla="*/ 1471092 w 2019832"/>
                <a:gd name="connsiteY721" fmla="*/ 623049 h 1539659"/>
                <a:gd name="connsiteX722" fmla="*/ 1472845 w 2019832"/>
                <a:gd name="connsiteY722" fmla="*/ 621297 h 1539659"/>
                <a:gd name="connsiteX723" fmla="*/ 1474597 w 2019832"/>
                <a:gd name="connsiteY723" fmla="*/ 621297 h 1539659"/>
                <a:gd name="connsiteX724" fmla="*/ 1474597 w 2019832"/>
                <a:gd name="connsiteY724" fmla="*/ 626554 h 1539659"/>
                <a:gd name="connsiteX725" fmla="*/ 1478103 w 2019832"/>
                <a:gd name="connsiteY725" fmla="*/ 636194 h 1539659"/>
                <a:gd name="connsiteX726" fmla="*/ 1486866 w 2019832"/>
                <a:gd name="connsiteY726" fmla="*/ 640575 h 1539659"/>
                <a:gd name="connsiteX727" fmla="*/ 1488618 w 2019832"/>
                <a:gd name="connsiteY727" fmla="*/ 637070 h 1539659"/>
                <a:gd name="connsiteX728" fmla="*/ 1489494 w 2019832"/>
                <a:gd name="connsiteY728" fmla="*/ 637946 h 1539659"/>
                <a:gd name="connsiteX729" fmla="*/ 1490371 w 2019832"/>
                <a:gd name="connsiteY729" fmla="*/ 638823 h 1539659"/>
                <a:gd name="connsiteX730" fmla="*/ 1502639 w 2019832"/>
                <a:gd name="connsiteY730" fmla="*/ 647586 h 1539659"/>
                <a:gd name="connsiteX731" fmla="*/ 1509649 w 2019832"/>
                <a:gd name="connsiteY731" fmla="*/ 651091 h 1539659"/>
                <a:gd name="connsiteX732" fmla="*/ 1515784 w 2019832"/>
                <a:gd name="connsiteY732" fmla="*/ 651967 h 1539659"/>
                <a:gd name="connsiteX733" fmla="*/ 1520165 w 2019832"/>
                <a:gd name="connsiteY733" fmla="*/ 647586 h 1539659"/>
                <a:gd name="connsiteX734" fmla="*/ 1516660 w 2019832"/>
                <a:gd name="connsiteY734" fmla="*/ 640575 h 1539659"/>
                <a:gd name="connsiteX735" fmla="*/ 1507897 w 2019832"/>
                <a:gd name="connsiteY735" fmla="*/ 628307 h 1539659"/>
                <a:gd name="connsiteX736" fmla="*/ 1485113 w 2019832"/>
                <a:gd name="connsiteY736" fmla="*/ 607276 h 1539659"/>
                <a:gd name="connsiteX737" fmla="*/ 1481608 w 2019832"/>
                <a:gd name="connsiteY737" fmla="*/ 593255 h 1539659"/>
                <a:gd name="connsiteX738" fmla="*/ 1483361 w 2019832"/>
                <a:gd name="connsiteY738" fmla="*/ 589750 h 1539659"/>
                <a:gd name="connsiteX739" fmla="*/ 1478103 w 2019832"/>
                <a:gd name="connsiteY739" fmla="*/ 586245 h 1539659"/>
                <a:gd name="connsiteX740" fmla="*/ 1476350 w 2019832"/>
                <a:gd name="connsiteY740" fmla="*/ 591502 h 1539659"/>
                <a:gd name="connsiteX741" fmla="*/ 1471092 w 2019832"/>
                <a:gd name="connsiteY741" fmla="*/ 586245 h 1539659"/>
                <a:gd name="connsiteX742" fmla="*/ 1472845 w 2019832"/>
                <a:gd name="connsiteY742" fmla="*/ 582739 h 1539659"/>
                <a:gd name="connsiteX743" fmla="*/ 1471092 w 2019832"/>
                <a:gd name="connsiteY743" fmla="*/ 579234 h 1539659"/>
                <a:gd name="connsiteX744" fmla="*/ 1465834 w 2019832"/>
                <a:gd name="connsiteY744" fmla="*/ 579234 h 1539659"/>
                <a:gd name="connsiteX745" fmla="*/ 1480356 w 2019832"/>
                <a:gd name="connsiteY745" fmla="*/ 562960 h 1539659"/>
                <a:gd name="connsiteX746" fmla="*/ 1481608 w 2019832"/>
                <a:gd name="connsiteY746" fmla="*/ 566090 h 1539659"/>
                <a:gd name="connsiteX747" fmla="*/ 1483361 w 2019832"/>
                <a:gd name="connsiteY747" fmla="*/ 570471 h 1539659"/>
                <a:gd name="connsiteX748" fmla="*/ 1483361 w 2019832"/>
                <a:gd name="connsiteY748" fmla="*/ 563899 h 1539659"/>
                <a:gd name="connsiteX749" fmla="*/ 1480356 w 2019832"/>
                <a:gd name="connsiteY749" fmla="*/ 562960 h 1539659"/>
                <a:gd name="connsiteX750" fmla="*/ 687680 w 2019832"/>
                <a:gd name="connsiteY750" fmla="*/ 535419 h 1539659"/>
                <a:gd name="connsiteX751" fmla="*/ 673659 w 2019832"/>
                <a:gd name="connsiteY751" fmla="*/ 547687 h 1539659"/>
                <a:gd name="connsiteX752" fmla="*/ 680669 w 2019832"/>
                <a:gd name="connsiteY752" fmla="*/ 549440 h 1539659"/>
                <a:gd name="connsiteX753" fmla="*/ 687680 w 2019832"/>
                <a:gd name="connsiteY753" fmla="*/ 535419 h 1539659"/>
                <a:gd name="connsiteX754" fmla="*/ 1085520 w 2019832"/>
                <a:gd name="connsiteY754" fmla="*/ 507378 h 1539659"/>
                <a:gd name="connsiteX755" fmla="*/ 1060984 w 2019832"/>
                <a:gd name="connsiteY755" fmla="*/ 524904 h 1539659"/>
                <a:gd name="connsiteX756" fmla="*/ 1047839 w 2019832"/>
                <a:gd name="connsiteY756" fmla="*/ 537172 h 1539659"/>
                <a:gd name="connsiteX757" fmla="*/ 1031189 w 2019832"/>
                <a:gd name="connsiteY757" fmla="*/ 547687 h 1539659"/>
                <a:gd name="connsiteX758" fmla="*/ 1031189 w 2019832"/>
                <a:gd name="connsiteY758" fmla="*/ 549440 h 1539659"/>
                <a:gd name="connsiteX759" fmla="*/ 1011911 w 2019832"/>
                <a:gd name="connsiteY759" fmla="*/ 563461 h 1539659"/>
                <a:gd name="connsiteX760" fmla="*/ 1013664 w 2019832"/>
                <a:gd name="connsiteY760" fmla="*/ 587997 h 1539659"/>
                <a:gd name="connsiteX761" fmla="*/ 1022426 w 2019832"/>
                <a:gd name="connsiteY761" fmla="*/ 603771 h 1539659"/>
                <a:gd name="connsiteX762" fmla="*/ 1028560 w 2019832"/>
                <a:gd name="connsiteY762" fmla="*/ 602894 h 1539659"/>
                <a:gd name="connsiteX763" fmla="*/ 1032942 w 2019832"/>
                <a:gd name="connsiteY763" fmla="*/ 602018 h 1539659"/>
                <a:gd name="connsiteX764" fmla="*/ 1043458 w 2019832"/>
                <a:gd name="connsiteY764" fmla="*/ 595008 h 1539659"/>
                <a:gd name="connsiteX765" fmla="*/ 1083768 w 2019832"/>
                <a:gd name="connsiteY765" fmla="*/ 573976 h 1539659"/>
                <a:gd name="connsiteX766" fmla="*/ 1090778 w 2019832"/>
                <a:gd name="connsiteY766" fmla="*/ 563461 h 1539659"/>
                <a:gd name="connsiteX767" fmla="*/ 1090778 w 2019832"/>
                <a:gd name="connsiteY767" fmla="*/ 551193 h 1539659"/>
                <a:gd name="connsiteX768" fmla="*/ 1089025 w 2019832"/>
                <a:gd name="connsiteY768" fmla="*/ 519646 h 1539659"/>
                <a:gd name="connsiteX769" fmla="*/ 1088149 w 2019832"/>
                <a:gd name="connsiteY769" fmla="*/ 513512 h 1539659"/>
                <a:gd name="connsiteX770" fmla="*/ 1085520 w 2019832"/>
                <a:gd name="connsiteY770" fmla="*/ 507378 h 1539659"/>
                <a:gd name="connsiteX771" fmla="*/ 1255522 w 2019832"/>
                <a:gd name="connsiteY771" fmla="*/ 491604 h 1539659"/>
                <a:gd name="connsiteX772" fmla="*/ 1251141 w 2019832"/>
                <a:gd name="connsiteY772" fmla="*/ 510883 h 1539659"/>
                <a:gd name="connsiteX773" fmla="*/ 1250264 w 2019832"/>
                <a:gd name="connsiteY773" fmla="*/ 524904 h 1539659"/>
                <a:gd name="connsiteX774" fmla="*/ 1253770 w 2019832"/>
                <a:gd name="connsiteY774" fmla="*/ 535419 h 1539659"/>
                <a:gd name="connsiteX775" fmla="*/ 1255522 w 2019832"/>
                <a:gd name="connsiteY775" fmla="*/ 491604 h 1539659"/>
                <a:gd name="connsiteX776" fmla="*/ 1269543 w 2019832"/>
                <a:gd name="connsiteY776" fmla="*/ 472326 h 1539659"/>
                <a:gd name="connsiteX777" fmla="*/ 1267791 w 2019832"/>
                <a:gd name="connsiteY777" fmla="*/ 474078 h 1539659"/>
                <a:gd name="connsiteX778" fmla="*/ 1266038 w 2019832"/>
                <a:gd name="connsiteY778" fmla="*/ 514388 h 1539659"/>
                <a:gd name="connsiteX779" fmla="*/ 1269543 w 2019832"/>
                <a:gd name="connsiteY779" fmla="*/ 514388 h 1539659"/>
                <a:gd name="connsiteX780" fmla="*/ 1271296 w 2019832"/>
                <a:gd name="connsiteY780" fmla="*/ 494233 h 1539659"/>
                <a:gd name="connsiteX781" fmla="*/ 1273048 w 2019832"/>
                <a:gd name="connsiteY781" fmla="*/ 475831 h 1539659"/>
                <a:gd name="connsiteX782" fmla="*/ 1269543 w 2019832"/>
                <a:gd name="connsiteY782" fmla="*/ 472326 h 1539659"/>
                <a:gd name="connsiteX783" fmla="*/ 1323874 w 2019832"/>
                <a:gd name="connsiteY783" fmla="*/ 468821 h 1539659"/>
                <a:gd name="connsiteX784" fmla="*/ 1329132 w 2019832"/>
                <a:gd name="connsiteY784" fmla="*/ 479336 h 1539659"/>
                <a:gd name="connsiteX785" fmla="*/ 1330008 w 2019832"/>
                <a:gd name="connsiteY785" fmla="*/ 484594 h 1539659"/>
                <a:gd name="connsiteX786" fmla="*/ 1325627 w 2019832"/>
                <a:gd name="connsiteY786" fmla="*/ 491604 h 1539659"/>
                <a:gd name="connsiteX787" fmla="*/ 1316863 w 2019832"/>
                <a:gd name="connsiteY787" fmla="*/ 475831 h 1539659"/>
                <a:gd name="connsiteX788" fmla="*/ 1323874 w 2019832"/>
                <a:gd name="connsiteY788" fmla="*/ 468821 h 1539659"/>
                <a:gd name="connsiteX789" fmla="*/ 1311605 w 2019832"/>
                <a:gd name="connsiteY789" fmla="*/ 444284 h 1539659"/>
                <a:gd name="connsiteX790" fmla="*/ 1295832 w 2019832"/>
                <a:gd name="connsiteY790" fmla="*/ 449542 h 1539659"/>
                <a:gd name="connsiteX791" fmla="*/ 1290574 w 2019832"/>
                <a:gd name="connsiteY791" fmla="*/ 470573 h 1539659"/>
                <a:gd name="connsiteX792" fmla="*/ 1288822 w 2019832"/>
                <a:gd name="connsiteY792" fmla="*/ 481089 h 1539659"/>
                <a:gd name="connsiteX793" fmla="*/ 1292327 w 2019832"/>
                <a:gd name="connsiteY793" fmla="*/ 502120 h 1539659"/>
                <a:gd name="connsiteX794" fmla="*/ 1301966 w 2019832"/>
                <a:gd name="connsiteY794" fmla="*/ 492481 h 1539659"/>
                <a:gd name="connsiteX795" fmla="*/ 1309853 w 2019832"/>
                <a:gd name="connsiteY795" fmla="*/ 491604 h 1539659"/>
                <a:gd name="connsiteX796" fmla="*/ 1318616 w 2019832"/>
                <a:gd name="connsiteY796" fmla="*/ 497738 h 1539659"/>
                <a:gd name="connsiteX797" fmla="*/ 1322121 w 2019832"/>
                <a:gd name="connsiteY797" fmla="*/ 507378 h 1539659"/>
                <a:gd name="connsiteX798" fmla="*/ 1327379 w 2019832"/>
                <a:gd name="connsiteY798" fmla="*/ 512635 h 1539659"/>
                <a:gd name="connsiteX799" fmla="*/ 1332637 w 2019832"/>
                <a:gd name="connsiteY799" fmla="*/ 505625 h 1539659"/>
                <a:gd name="connsiteX800" fmla="*/ 1339647 w 2019832"/>
                <a:gd name="connsiteY800" fmla="*/ 502120 h 1539659"/>
                <a:gd name="connsiteX801" fmla="*/ 1338771 w 2019832"/>
                <a:gd name="connsiteY801" fmla="*/ 495986 h 1539659"/>
                <a:gd name="connsiteX802" fmla="*/ 1343152 w 2019832"/>
                <a:gd name="connsiteY802" fmla="*/ 489852 h 1539659"/>
                <a:gd name="connsiteX803" fmla="*/ 1346657 w 2019832"/>
                <a:gd name="connsiteY803" fmla="*/ 491604 h 1539659"/>
                <a:gd name="connsiteX804" fmla="*/ 1329132 w 2019832"/>
                <a:gd name="connsiteY804" fmla="*/ 517893 h 1539659"/>
                <a:gd name="connsiteX805" fmla="*/ 1323874 w 2019832"/>
                <a:gd name="connsiteY805" fmla="*/ 524904 h 1539659"/>
                <a:gd name="connsiteX806" fmla="*/ 1336142 w 2019832"/>
                <a:gd name="connsiteY806" fmla="*/ 537172 h 1539659"/>
                <a:gd name="connsiteX807" fmla="*/ 1343152 w 2019832"/>
                <a:gd name="connsiteY807" fmla="*/ 530162 h 1539659"/>
                <a:gd name="connsiteX808" fmla="*/ 1344905 w 2019832"/>
                <a:gd name="connsiteY808" fmla="*/ 519646 h 1539659"/>
                <a:gd name="connsiteX809" fmla="*/ 1351915 w 2019832"/>
                <a:gd name="connsiteY809" fmla="*/ 516141 h 1539659"/>
                <a:gd name="connsiteX810" fmla="*/ 1351915 w 2019832"/>
                <a:gd name="connsiteY810" fmla="*/ 510883 h 1539659"/>
                <a:gd name="connsiteX811" fmla="*/ 1350163 w 2019832"/>
                <a:gd name="connsiteY811" fmla="*/ 481089 h 1539659"/>
                <a:gd name="connsiteX812" fmla="*/ 1348410 w 2019832"/>
                <a:gd name="connsiteY812" fmla="*/ 477583 h 1539659"/>
                <a:gd name="connsiteX813" fmla="*/ 1337894 w 2019832"/>
                <a:gd name="connsiteY813" fmla="*/ 465315 h 1539659"/>
                <a:gd name="connsiteX814" fmla="*/ 1329132 w 2019832"/>
                <a:gd name="connsiteY814" fmla="*/ 456552 h 1539659"/>
                <a:gd name="connsiteX815" fmla="*/ 1320369 w 2019832"/>
                <a:gd name="connsiteY815" fmla="*/ 453047 h 1539659"/>
                <a:gd name="connsiteX816" fmla="*/ 1316863 w 2019832"/>
                <a:gd name="connsiteY816" fmla="*/ 453047 h 1539659"/>
                <a:gd name="connsiteX817" fmla="*/ 1308976 w 2019832"/>
                <a:gd name="connsiteY817" fmla="*/ 454800 h 1539659"/>
                <a:gd name="connsiteX818" fmla="*/ 1301090 w 2019832"/>
                <a:gd name="connsiteY818" fmla="*/ 454800 h 1539659"/>
                <a:gd name="connsiteX819" fmla="*/ 1307224 w 2019832"/>
                <a:gd name="connsiteY819" fmla="*/ 449542 h 1539659"/>
                <a:gd name="connsiteX820" fmla="*/ 1311605 w 2019832"/>
                <a:gd name="connsiteY820" fmla="*/ 444284 h 1539659"/>
                <a:gd name="connsiteX821" fmla="*/ 1092530 w 2019832"/>
                <a:gd name="connsiteY821" fmla="*/ 265519 h 1539659"/>
                <a:gd name="connsiteX822" fmla="*/ 1087273 w 2019832"/>
                <a:gd name="connsiteY822" fmla="*/ 267272 h 1539659"/>
                <a:gd name="connsiteX823" fmla="*/ 1018921 w 2019832"/>
                <a:gd name="connsiteY823" fmla="*/ 298818 h 1539659"/>
                <a:gd name="connsiteX824" fmla="*/ 1013664 w 2019832"/>
                <a:gd name="connsiteY824" fmla="*/ 311087 h 1539659"/>
                <a:gd name="connsiteX825" fmla="*/ 1006653 w 2019832"/>
                <a:gd name="connsiteY825" fmla="*/ 307581 h 1539659"/>
                <a:gd name="connsiteX826" fmla="*/ 997890 w 2019832"/>
                <a:gd name="connsiteY826" fmla="*/ 318097 h 1539659"/>
                <a:gd name="connsiteX827" fmla="*/ 996137 w 2019832"/>
                <a:gd name="connsiteY827" fmla="*/ 322478 h 1539659"/>
                <a:gd name="connsiteX828" fmla="*/ 989127 w 2019832"/>
                <a:gd name="connsiteY828" fmla="*/ 323355 h 1539659"/>
                <a:gd name="connsiteX829" fmla="*/ 983870 w 2019832"/>
                <a:gd name="connsiteY829" fmla="*/ 323355 h 1539659"/>
                <a:gd name="connsiteX830" fmla="*/ 975106 w 2019832"/>
                <a:gd name="connsiteY830" fmla="*/ 335623 h 1539659"/>
                <a:gd name="connsiteX831" fmla="*/ 976859 w 2019832"/>
                <a:gd name="connsiteY831" fmla="*/ 349644 h 1539659"/>
                <a:gd name="connsiteX832" fmla="*/ 973354 w 2019832"/>
                <a:gd name="connsiteY832" fmla="*/ 344386 h 1539659"/>
                <a:gd name="connsiteX833" fmla="*/ 973354 w 2019832"/>
                <a:gd name="connsiteY833" fmla="*/ 335623 h 1539659"/>
                <a:gd name="connsiteX834" fmla="*/ 969848 w 2019832"/>
                <a:gd name="connsiteY834" fmla="*/ 330365 h 1539659"/>
                <a:gd name="connsiteX835" fmla="*/ 968096 w 2019832"/>
                <a:gd name="connsiteY835" fmla="*/ 339128 h 1539659"/>
                <a:gd name="connsiteX836" fmla="*/ 976859 w 2019832"/>
                <a:gd name="connsiteY836" fmla="*/ 432016 h 1539659"/>
                <a:gd name="connsiteX837" fmla="*/ 978612 w 2019832"/>
                <a:gd name="connsiteY837" fmla="*/ 437274 h 1539659"/>
                <a:gd name="connsiteX838" fmla="*/ 982117 w 2019832"/>
                <a:gd name="connsiteY838" fmla="*/ 435521 h 1539659"/>
                <a:gd name="connsiteX839" fmla="*/ 985622 w 2019832"/>
                <a:gd name="connsiteY839" fmla="*/ 431140 h 1539659"/>
                <a:gd name="connsiteX840" fmla="*/ 989127 w 2019832"/>
                <a:gd name="connsiteY840" fmla="*/ 428511 h 1539659"/>
                <a:gd name="connsiteX841" fmla="*/ 1076757 w 2019832"/>
                <a:gd name="connsiteY841" fmla="*/ 381191 h 1539659"/>
                <a:gd name="connsiteX842" fmla="*/ 1096036 w 2019832"/>
                <a:gd name="connsiteY842" fmla="*/ 372428 h 1539659"/>
                <a:gd name="connsiteX843" fmla="*/ 1099541 w 2019832"/>
                <a:gd name="connsiteY843" fmla="*/ 363664 h 1539659"/>
                <a:gd name="connsiteX844" fmla="*/ 1099541 w 2019832"/>
                <a:gd name="connsiteY844" fmla="*/ 354901 h 1539659"/>
                <a:gd name="connsiteX845" fmla="*/ 1101294 w 2019832"/>
                <a:gd name="connsiteY845" fmla="*/ 325107 h 1539659"/>
                <a:gd name="connsiteX846" fmla="*/ 1103046 w 2019832"/>
                <a:gd name="connsiteY846" fmla="*/ 291808 h 1539659"/>
                <a:gd name="connsiteX847" fmla="*/ 1102170 w 2019832"/>
                <a:gd name="connsiteY847" fmla="*/ 286550 h 1539659"/>
                <a:gd name="connsiteX848" fmla="*/ 1099541 w 2019832"/>
                <a:gd name="connsiteY848" fmla="*/ 283045 h 1539659"/>
                <a:gd name="connsiteX849" fmla="*/ 1099541 w 2019832"/>
                <a:gd name="connsiteY849" fmla="*/ 270777 h 1539659"/>
                <a:gd name="connsiteX850" fmla="*/ 1092530 w 2019832"/>
                <a:gd name="connsiteY850" fmla="*/ 265519 h 1539659"/>
                <a:gd name="connsiteX851" fmla="*/ 1253770 w 2019832"/>
                <a:gd name="connsiteY851" fmla="*/ 258508 h 1539659"/>
                <a:gd name="connsiteX852" fmla="*/ 1255522 w 2019832"/>
                <a:gd name="connsiteY852" fmla="*/ 258508 h 1539659"/>
                <a:gd name="connsiteX853" fmla="*/ 1259028 w 2019832"/>
                <a:gd name="connsiteY853" fmla="*/ 262014 h 1539659"/>
                <a:gd name="connsiteX854" fmla="*/ 1255522 w 2019832"/>
                <a:gd name="connsiteY854" fmla="*/ 261137 h 1539659"/>
                <a:gd name="connsiteX855" fmla="*/ 1253770 w 2019832"/>
                <a:gd name="connsiteY855" fmla="*/ 258508 h 1539659"/>
                <a:gd name="connsiteX856" fmla="*/ 1332637 w 2019832"/>
                <a:gd name="connsiteY856" fmla="*/ 212941 h 1539659"/>
                <a:gd name="connsiteX857" fmla="*/ 1311605 w 2019832"/>
                <a:gd name="connsiteY857" fmla="*/ 219951 h 1539659"/>
                <a:gd name="connsiteX858" fmla="*/ 1296709 w 2019832"/>
                <a:gd name="connsiteY858" fmla="*/ 224333 h 1539659"/>
                <a:gd name="connsiteX859" fmla="*/ 1283564 w 2019832"/>
                <a:gd name="connsiteY859" fmla="*/ 226962 h 1539659"/>
                <a:gd name="connsiteX860" fmla="*/ 1283564 w 2019832"/>
                <a:gd name="connsiteY860" fmla="*/ 223456 h 1539659"/>
                <a:gd name="connsiteX861" fmla="*/ 1279182 w 2019832"/>
                <a:gd name="connsiteY861" fmla="*/ 220828 h 1539659"/>
                <a:gd name="connsiteX862" fmla="*/ 1278306 w 2019832"/>
                <a:gd name="connsiteY862" fmla="*/ 221704 h 1539659"/>
                <a:gd name="connsiteX863" fmla="*/ 1273048 w 2019832"/>
                <a:gd name="connsiteY863" fmla="*/ 226962 h 1539659"/>
                <a:gd name="connsiteX864" fmla="*/ 1271296 w 2019832"/>
                <a:gd name="connsiteY864" fmla="*/ 230467 h 1539659"/>
                <a:gd name="connsiteX865" fmla="*/ 1267791 w 2019832"/>
                <a:gd name="connsiteY865" fmla="*/ 233972 h 1539659"/>
                <a:gd name="connsiteX866" fmla="*/ 1266038 w 2019832"/>
                <a:gd name="connsiteY866" fmla="*/ 239230 h 1539659"/>
                <a:gd name="connsiteX867" fmla="*/ 1253770 w 2019832"/>
                <a:gd name="connsiteY867" fmla="*/ 255003 h 1539659"/>
                <a:gd name="connsiteX868" fmla="*/ 1253770 w 2019832"/>
                <a:gd name="connsiteY868" fmla="*/ 258508 h 1539659"/>
                <a:gd name="connsiteX869" fmla="*/ 1253770 w 2019832"/>
                <a:gd name="connsiteY869" fmla="*/ 262014 h 1539659"/>
                <a:gd name="connsiteX870" fmla="*/ 1260780 w 2019832"/>
                <a:gd name="connsiteY870" fmla="*/ 277787 h 1539659"/>
                <a:gd name="connsiteX871" fmla="*/ 1269543 w 2019832"/>
                <a:gd name="connsiteY871" fmla="*/ 291808 h 1539659"/>
                <a:gd name="connsiteX872" fmla="*/ 1278306 w 2019832"/>
                <a:gd name="connsiteY872" fmla="*/ 298818 h 1539659"/>
                <a:gd name="connsiteX873" fmla="*/ 1281811 w 2019832"/>
                <a:gd name="connsiteY873" fmla="*/ 307581 h 1539659"/>
                <a:gd name="connsiteX874" fmla="*/ 1285316 w 2019832"/>
                <a:gd name="connsiteY874" fmla="*/ 304076 h 1539659"/>
                <a:gd name="connsiteX875" fmla="*/ 1304595 w 2019832"/>
                <a:gd name="connsiteY875" fmla="*/ 290055 h 1539659"/>
                <a:gd name="connsiteX876" fmla="*/ 1312482 w 2019832"/>
                <a:gd name="connsiteY876" fmla="*/ 293560 h 1539659"/>
                <a:gd name="connsiteX877" fmla="*/ 1318616 w 2019832"/>
                <a:gd name="connsiteY877" fmla="*/ 297066 h 1539659"/>
                <a:gd name="connsiteX878" fmla="*/ 1336142 w 2019832"/>
                <a:gd name="connsiteY878" fmla="*/ 288303 h 1539659"/>
                <a:gd name="connsiteX879" fmla="*/ 1343152 w 2019832"/>
                <a:gd name="connsiteY879" fmla="*/ 279540 h 1539659"/>
                <a:gd name="connsiteX880" fmla="*/ 1346657 w 2019832"/>
                <a:gd name="connsiteY880" fmla="*/ 274282 h 1539659"/>
                <a:gd name="connsiteX881" fmla="*/ 1352628 w 2019832"/>
                <a:gd name="connsiteY881" fmla="*/ 279058 h 1539659"/>
                <a:gd name="connsiteX882" fmla="*/ 1351915 w 2019832"/>
                <a:gd name="connsiteY882" fmla="*/ 265519 h 1539659"/>
                <a:gd name="connsiteX883" fmla="*/ 1343152 w 2019832"/>
                <a:gd name="connsiteY883" fmla="*/ 226962 h 1539659"/>
                <a:gd name="connsiteX884" fmla="*/ 1332637 w 2019832"/>
                <a:gd name="connsiteY884" fmla="*/ 212941 h 1539659"/>
                <a:gd name="connsiteX885" fmla="*/ 1201192 w 2019832"/>
                <a:gd name="connsiteY885" fmla="*/ 151600 h 1539659"/>
                <a:gd name="connsiteX886" fmla="*/ 1195934 w 2019832"/>
                <a:gd name="connsiteY886" fmla="*/ 153353 h 1539659"/>
                <a:gd name="connsiteX887" fmla="*/ 1180160 w 2019832"/>
                <a:gd name="connsiteY887" fmla="*/ 159487 h 1539659"/>
                <a:gd name="connsiteX888" fmla="*/ 1162635 w 2019832"/>
                <a:gd name="connsiteY888" fmla="*/ 165621 h 1539659"/>
                <a:gd name="connsiteX889" fmla="*/ 1162635 w 2019832"/>
                <a:gd name="connsiteY889" fmla="*/ 169126 h 1539659"/>
                <a:gd name="connsiteX890" fmla="*/ 1163511 w 2019832"/>
                <a:gd name="connsiteY890" fmla="*/ 169126 h 1539659"/>
                <a:gd name="connsiteX891" fmla="*/ 1164387 w 2019832"/>
                <a:gd name="connsiteY891" fmla="*/ 170878 h 1539659"/>
                <a:gd name="connsiteX892" fmla="*/ 1171398 w 2019832"/>
                <a:gd name="connsiteY892" fmla="*/ 172631 h 1539659"/>
                <a:gd name="connsiteX893" fmla="*/ 1176655 w 2019832"/>
                <a:gd name="connsiteY893" fmla="*/ 177889 h 1539659"/>
                <a:gd name="connsiteX894" fmla="*/ 1187171 w 2019832"/>
                <a:gd name="connsiteY894" fmla="*/ 183147 h 1539659"/>
                <a:gd name="connsiteX895" fmla="*/ 1202945 w 2019832"/>
                <a:gd name="connsiteY895" fmla="*/ 174384 h 1539659"/>
                <a:gd name="connsiteX896" fmla="*/ 1209955 w 2019832"/>
                <a:gd name="connsiteY896" fmla="*/ 167373 h 1539659"/>
                <a:gd name="connsiteX897" fmla="*/ 1208202 w 2019832"/>
                <a:gd name="connsiteY897" fmla="*/ 156858 h 1539659"/>
                <a:gd name="connsiteX898" fmla="*/ 1201192 w 2019832"/>
                <a:gd name="connsiteY898" fmla="*/ 156858 h 1539659"/>
                <a:gd name="connsiteX899" fmla="*/ 1201192 w 2019832"/>
                <a:gd name="connsiteY899" fmla="*/ 151600 h 1539659"/>
                <a:gd name="connsiteX900" fmla="*/ 1162635 w 2019832"/>
                <a:gd name="connsiteY900" fmla="*/ 142837 h 1539659"/>
                <a:gd name="connsiteX901" fmla="*/ 1149490 w 2019832"/>
                <a:gd name="connsiteY901" fmla="*/ 149847 h 1539659"/>
                <a:gd name="connsiteX902" fmla="*/ 1138098 w 2019832"/>
                <a:gd name="connsiteY902" fmla="*/ 156858 h 1539659"/>
                <a:gd name="connsiteX903" fmla="*/ 1138098 w 2019832"/>
                <a:gd name="connsiteY903" fmla="*/ 157734 h 1539659"/>
                <a:gd name="connsiteX904" fmla="*/ 1138098 w 2019832"/>
                <a:gd name="connsiteY904" fmla="*/ 158610 h 1539659"/>
                <a:gd name="connsiteX905" fmla="*/ 1159129 w 2019832"/>
                <a:gd name="connsiteY905" fmla="*/ 151600 h 1539659"/>
                <a:gd name="connsiteX906" fmla="*/ 1162635 w 2019832"/>
                <a:gd name="connsiteY906" fmla="*/ 142837 h 1539659"/>
                <a:gd name="connsiteX907" fmla="*/ 1099541 w 2019832"/>
                <a:gd name="connsiteY907" fmla="*/ 141084 h 1539659"/>
                <a:gd name="connsiteX908" fmla="*/ 1076757 w 2019832"/>
                <a:gd name="connsiteY908" fmla="*/ 155105 h 1539659"/>
                <a:gd name="connsiteX909" fmla="*/ 1082015 w 2019832"/>
                <a:gd name="connsiteY909" fmla="*/ 155105 h 1539659"/>
                <a:gd name="connsiteX910" fmla="*/ 1088149 w 2019832"/>
                <a:gd name="connsiteY910" fmla="*/ 151600 h 1539659"/>
                <a:gd name="connsiteX911" fmla="*/ 1096036 w 2019832"/>
                <a:gd name="connsiteY911" fmla="*/ 149847 h 1539659"/>
                <a:gd name="connsiteX912" fmla="*/ 1096912 w 2019832"/>
                <a:gd name="connsiteY912" fmla="*/ 147218 h 1539659"/>
                <a:gd name="connsiteX913" fmla="*/ 1099541 w 2019832"/>
                <a:gd name="connsiteY913" fmla="*/ 146342 h 1539659"/>
                <a:gd name="connsiteX914" fmla="*/ 1099541 w 2019832"/>
                <a:gd name="connsiteY914" fmla="*/ 141084 h 1539659"/>
                <a:gd name="connsiteX915" fmla="*/ 1120572 w 2019832"/>
                <a:gd name="connsiteY915" fmla="*/ 130569 h 1539659"/>
                <a:gd name="connsiteX916" fmla="*/ 1109180 w 2019832"/>
                <a:gd name="connsiteY916" fmla="*/ 133198 h 1539659"/>
                <a:gd name="connsiteX917" fmla="*/ 1106552 w 2019832"/>
                <a:gd name="connsiteY917" fmla="*/ 141084 h 1539659"/>
                <a:gd name="connsiteX918" fmla="*/ 1117067 w 2019832"/>
                <a:gd name="connsiteY918" fmla="*/ 132321 h 1539659"/>
                <a:gd name="connsiteX919" fmla="*/ 1120572 w 2019832"/>
                <a:gd name="connsiteY919" fmla="*/ 130569 h 1539659"/>
                <a:gd name="connsiteX920" fmla="*/ 1150366 w 2019832"/>
                <a:gd name="connsiteY920" fmla="*/ 114795 h 1539659"/>
                <a:gd name="connsiteX921" fmla="*/ 1134593 w 2019832"/>
                <a:gd name="connsiteY921" fmla="*/ 125311 h 1539659"/>
                <a:gd name="connsiteX922" fmla="*/ 1136346 w 2019832"/>
                <a:gd name="connsiteY922" fmla="*/ 132321 h 1539659"/>
                <a:gd name="connsiteX923" fmla="*/ 1148614 w 2019832"/>
                <a:gd name="connsiteY923" fmla="*/ 127064 h 1539659"/>
                <a:gd name="connsiteX924" fmla="*/ 1150366 w 2019832"/>
                <a:gd name="connsiteY924" fmla="*/ 114795 h 1539659"/>
                <a:gd name="connsiteX925" fmla="*/ 1386968 w 2019832"/>
                <a:gd name="connsiteY925" fmla="*/ 39433 h 1539659"/>
                <a:gd name="connsiteX926" fmla="*/ 1383462 w 2019832"/>
                <a:gd name="connsiteY926" fmla="*/ 42939 h 1539659"/>
                <a:gd name="connsiteX927" fmla="*/ 1385215 w 2019832"/>
                <a:gd name="connsiteY927" fmla="*/ 42939 h 1539659"/>
                <a:gd name="connsiteX928" fmla="*/ 1390473 w 2019832"/>
                <a:gd name="connsiteY928" fmla="*/ 42939 h 1539659"/>
                <a:gd name="connsiteX929" fmla="*/ 1387844 w 2019832"/>
                <a:gd name="connsiteY929" fmla="*/ 42062 h 1539659"/>
                <a:gd name="connsiteX930" fmla="*/ 1386968 w 2019832"/>
                <a:gd name="connsiteY930" fmla="*/ 39433 h 1539659"/>
                <a:gd name="connsiteX931" fmla="*/ 454584 w 2019832"/>
                <a:gd name="connsiteY931" fmla="*/ 27165 h 1539659"/>
                <a:gd name="connsiteX932" fmla="*/ 484379 w 2019832"/>
                <a:gd name="connsiteY932" fmla="*/ 35928 h 1539659"/>
                <a:gd name="connsiteX933" fmla="*/ 486131 w 2019832"/>
                <a:gd name="connsiteY933" fmla="*/ 39433 h 1539659"/>
                <a:gd name="connsiteX934" fmla="*/ 505410 w 2019832"/>
                <a:gd name="connsiteY934" fmla="*/ 51702 h 1539659"/>
                <a:gd name="connsiteX935" fmla="*/ 512420 w 2019832"/>
                <a:gd name="connsiteY935" fmla="*/ 55207 h 1539659"/>
                <a:gd name="connsiteX936" fmla="*/ 526440 w 2019832"/>
                <a:gd name="connsiteY936" fmla="*/ 53454 h 1539659"/>
                <a:gd name="connsiteX937" fmla="*/ 535204 w 2019832"/>
                <a:gd name="connsiteY937" fmla="*/ 55207 h 1539659"/>
                <a:gd name="connsiteX938" fmla="*/ 550101 w 2019832"/>
                <a:gd name="connsiteY938" fmla="*/ 71857 h 1539659"/>
                <a:gd name="connsiteX939" fmla="*/ 559740 w 2019832"/>
                <a:gd name="connsiteY939" fmla="*/ 77991 h 1539659"/>
                <a:gd name="connsiteX940" fmla="*/ 573761 w 2019832"/>
                <a:gd name="connsiteY940" fmla="*/ 85001 h 1539659"/>
                <a:gd name="connsiteX941" fmla="*/ 579019 w 2019832"/>
                <a:gd name="connsiteY941" fmla="*/ 86754 h 1539659"/>
                <a:gd name="connsiteX942" fmla="*/ 586029 w 2019832"/>
                <a:gd name="connsiteY942" fmla="*/ 90259 h 1539659"/>
                <a:gd name="connsiteX943" fmla="*/ 591287 w 2019832"/>
                <a:gd name="connsiteY943" fmla="*/ 97269 h 1539659"/>
                <a:gd name="connsiteX944" fmla="*/ 610566 w 2019832"/>
                <a:gd name="connsiteY944" fmla="*/ 106032 h 1539659"/>
                <a:gd name="connsiteX945" fmla="*/ 622834 w 2019832"/>
                <a:gd name="connsiteY945" fmla="*/ 120053 h 1539659"/>
                <a:gd name="connsiteX946" fmla="*/ 628091 w 2019832"/>
                <a:gd name="connsiteY946" fmla="*/ 128816 h 1539659"/>
                <a:gd name="connsiteX947" fmla="*/ 635978 w 2019832"/>
                <a:gd name="connsiteY947" fmla="*/ 134950 h 1539659"/>
                <a:gd name="connsiteX948" fmla="*/ 645618 w 2019832"/>
                <a:gd name="connsiteY948" fmla="*/ 142837 h 1539659"/>
                <a:gd name="connsiteX949" fmla="*/ 649123 w 2019832"/>
                <a:gd name="connsiteY949" fmla="*/ 155105 h 1539659"/>
                <a:gd name="connsiteX950" fmla="*/ 656133 w 2019832"/>
                <a:gd name="connsiteY950" fmla="*/ 167373 h 1539659"/>
                <a:gd name="connsiteX951" fmla="*/ 668402 w 2019832"/>
                <a:gd name="connsiteY951" fmla="*/ 190157 h 1539659"/>
                <a:gd name="connsiteX952" fmla="*/ 675412 w 2019832"/>
                <a:gd name="connsiteY952" fmla="*/ 198920 h 1539659"/>
                <a:gd name="connsiteX953" fmla="*/ 678041 w 2019832"/>
                <a:gd name="connsiteY953" fmla="*/ 206807 h 1539659"/>
                <a:gd name="connsiteX954" fmla="*/ 675412 w 2019832"/>
                <a:gd name="connsiteY954" fmla="*/ 214694 h 1539659"/>
                <a:gd name="connsiteX955" fmla="*/ 669278 w 2019832"/>
                <a:gd name="connsiteY955" fmla="*/ 225209 h 1539659"/>
                <a:gd name="connsiteX956" fmla="*/ 663144 w 2019832"/>
                <a:gd name="connsiteY956" fmla="*/ 233972 h 1539659"/>
                <a:gd name="connsiteX957" fmla="*/ 661391 w 2019832"/>
                <a:gd name="connsiteY957" fmla="*/ 237477 h 1539659"/>
                <a:gd name="connsiteX958" fmla="*/ 661391 w 2019832"/>
                <a:gd name="connsiteY958" fmla="*/ 240983 h 1539659"/>
                <a:gd name="connsiteX959" fmla="*/ 659638 w 2019832"/>
                <a:gd name="connsiteY959" fmla="*/ 247993 h 1539659"/>
                <a:gd name="connsiteX960" fmla="*/ 656133 w 2019832"/>
                <a:gd name="connsiteY960" fmla="*/ 258508 h 1539659"/>
                <a:gd name="connsiteX961" fmla="*/ 650875 w 2019832"/>
                <a:gd name="connsiteY961" fmla="*/ 274282 h 1539659"/>
                <a:gd name="connsiteX962" fmla="*/ 652628 w 2019832"/>
                <a:gd name="connsiteY962" fmla="*/ 288303 h 1539659"/>
                <a:gd name="connsiteX963" fmla="*/ 657886 w 2019832"/>
                <a:gd name="connsiteY963" fmla="*/ 311087 h 1539659"/>
                <a:gd name="connsiteX964" fmla="*/ 652628 w 2019832"/>
                <a:gd name="connsiteY964" fmla="*/ 323355 h 1539659"/>
                <a:gd name="connsiteX965" fmla="*/ 650875 w 2019832"/>
                <a:gd name="connsiteY965" fmla="*/ 326860 h 1539659"/>
                <a:gd name="connsiteX966" fmla="*/ 648246 w 2019832"/>
                <a:gd name="connsiteY966" fmla="*/ 331241 h 1539659"/>
                <a:gd name="connsiteX967" fmla="*/ 643865 w 2019832"/>
                <a:gd name="connsiteY967" fmla="*/ 337376 h 1539659"/>
                <a:gd name="connsiteX968" fmla="*/ 622834 w 2019832"/>
                <a:gd name="connsiteY968" fmla="*/ 358407 h 1539659"/>
                <a:gd name="connsiteX969" fmla="*/ 598297 w 2019832"/>
                <a:gd name="connsiteY969" fmla="*/ 381191 h 1539659"/>
                <a:gd name="connsiteX970" fmla="*/ 557987 w 2019832"/>
                <a:gd name="connsiteY970" fmla="*/ 394335 h 1539659"/>
                <a:gd name="connsiteX971" fmla="*/ 468605 w 2019832"/>
                <a:gd name="connsiteY971" fmla="*/ 402222 h 1539659"/>
                <a:gd name="connsiteX972" fmla="*/ 451079 w 2019832"/>
                <a:gd name="connsiteY972" fmla="*/ 375933 h 1539659"/>
                <a:gd name="connsiteX973" fmla="*/ 446698 w 2019832"/>
                <a:gd name="connsiteY973" fmla="*/ 375056 h 1539659"/>
                <a:gd name="connsiteX974" fmla="*/ 444069 w 2019832"/>
                <a:gd name="connsiteY974" fmla="*/ 370675 h 1539659"/>
                <a:gd name="connsiteX975" fmla="*/ 454584 w 2019832"/>
                <a:gd name="connsiteY975" fmla="*/ 374180 h 1539659"/>
                <a:gd name="connsiteX976" fmla="*/ 447574 w 2019832"/>
                <a:gd name="connsiteY976" fmla="*/ 367170 h 1539659"/>
                <a:gd name="connsiteX977" fmla="*/ 444069 w 2019832"/>
                <a:gd name="connsiteY977" fmla="*/ 368922 h 1539659"/>
                <a:gd name="connsiteX978" fmla="*/ 431800 w 2019832"/>
                <a:gd name="connsiteY978" fmla="*/ 361912 h 1539659"/>
                <a:gd name="connsiteX979" fmla="*/ 421285 w 2019832"/>
                <a:gd name="connsiteY979" fmla="*/ 351396 h 1539659"/>
                <a:gd name="connsiteX980" fmla="*/ 407264 w 2019832"/>
                <a:gd name="connsiteY980" fmla="*/ 332118 h 1539659"/>
                <a:gd name="connsiteX981" fmla="*/ 391491 w 2019832"/>
                <a:gd name="connsiteY981" fmla="*/ 321602 h 1539659"/>
                <a:gd name="connsiteX982" fmla="*/ 386233 w 2019832"/>
                <a:gd name="connsiteY982" fmla="*/ 318097 h 1539659"/>
                <a:gd name="connsiteX983" fmla="*/ 386233 w 2019832"/>
                <a:gd name="connsiteY983" fmla="*/ 316344 h 1539659"/>
                <a:gd name="connsiteX984" fmla="*/ 383604 w 2019832"/>
                <a:gd name="connsiteY984" fmla="*/ 311087 h 1539659"/>
                <a:gd name="connsiteX985" fmla="*/ 380975 w 2019832"/>
                <a:gd name="connsiteY985" fmla="*/ 304076 h 1539659"/>
                <a:gd name="connsiteX986" fmla="*/ 380975 w 2019832"/>
                <a:gd name="connsiteY986" fmla="*/ 300571 h 1539659"/>
                <a:gd name="connsiteX987" fmla="*/ 388862 w 2019832"/>
                <a:gd name="connsiteY987" fmla="*/ 307581 h 1539659"/>
                <a:gd name="connsiteX988" fmla="*/ 396456 w 2019832"/>
                <a:gd name="connsiteY988" fmla="*/ 312255 h 1539659"/>
                <a:gd name="connsiteX989" fmla="*/ 396748 w 2019832"/>
                <a:gd name="connsiteY989" fmla="*/ 312839 h 1539659"/>
                <a:gd name="connsiteX990" fmla="*/ 400253 w 2019832"/>
                <a:gd name="connsiteY990" fmla="*/ 314592 h 1539659"/>
                <a:gd name="connsiteX991" fmla="*/ 396456 w 2019832"/>
                <a:gd name="connsiteY991" fmla="*/ 312255 h 1539659"/>
                <a:gd name="connsiteX992" fmla="*/ 391491 w 2019832"/>
                <a:gd name="connsiteY992" fmla="*/ 302324 h 1539659"/>
                <a:gd name="connsiteX993" fmla="*/ 385357 w 2019832"/>
                <a:gd name="connsiteY993" fmla="*/ 292684 h 1539659"/>
                <a:gd name="connsiteX994" fmla="*/ 375717 w 2019832"/>
                <a:gd name="connsiteY994" fmla="*/ 291808 h 1539659"/>
                <a:gd name="connsiteX995" fmla="*/ 324892 w 2019832"/>
                <a:gd name="connsiteY995" fmla="*/ 328612 h 1539659"/>
                <a:gd name="connsiteX996" fmla="*/ 284582 w 2019832"/>
                <a:gd name="connsiteY996" fmla="*/ 370675 h 1539659"/>
                <a:gd name="connsiteX997" fmla="*/ 277571 w 2019832"/>
                <a:gd name="connsiteY997" fmla="*/ 375933 h 1539659"/>
                <a:gd name="connsiteX998" fmla="*/ 282829 w 2019832"/>
                <a:gd name="connsiteY998" fmla="*/ 363664 h 1539659"/>
                <a:gd name="connsiteX999" fmla="*/ 347676 w 2019832"/>
                <a:gd name="connsiteY999" fmla="*/ 279540 h 1539659"/>
                <a:gd name="connsiteX1000" fmla="*/ 356439 w 2019832"/>
                <a:gd name="connsiteY1000" fmla="*/ 263766 h 1539659"/>
                <a:gd name="connsiteX1001" fmla="*/ 354686 w 2019832"/>
                <a:gd name="connsiteY1001" fmla="*/ 256756 h 1539659"/>
                <a:gd name="connsiteX1002" fmla="*/ 335407 w 2019832"/>
                <a:gd name="connsiteY1002" fmla="*/ 233972 h 1539659"/>
                <a:gd name="connsiteX1003" fmla="*/ 331026 w 2019832"/>
                <a:gd name="connsiteY1003" fmla="*/ 232220 h 1539659"/>
                <a:gd name="connsiteX1004" fmla="*/ 328397 w 2019832"/>
                <a:gd name="connsiteY1004" fmla="*/ 230467 h 1539659"/>
                <a:gd name="connsiteX1005" fmla="*/ 321387 w 2019832"/>
                <a:gd name="connsiteY1005" fmla="*/ 225209 h 1539659"/>
                <a:gd name="connsiteX1006" fmla="*/ 314376 w 2019832"/>
                <a:gd name="connsiteY1006" fmla="*/ 216446 h 1539659"/>
                <a:gd name="connsiteX1007" fmla="*/ 307365 w 2019832"/>
                <a:gd name="connsiteY1007" fmla="*/ 207683 h 1539659"/>
                <a:gd name="connsiteX1008" fmla="*/ 307365 w 2019832"/>
                <a:gd name="connsiteY1008" fmla="*/ 198920 h 1539659"/>
                <a:gd name="connsiteX1009" fmla="*/ 302108 w 2019832"/>
                <a:gd name="connsiteY1009" fmla="*/ 197168 h 1539659"/>
                <a:gd name="connsiteX1010" fmla="*/ 305613 w 2019832"/>
                <a:gd name="connsiteY1010" fmla="*/ 190157 h 1539659"/>
                <a:gd name="connsiteX1011" fmla="*/ 303860 w 2019832"/>
                <a:gd name="connsiteY1011" fmla="*/ 188405 h 1539659"/>
                <a:gd name="connsiteX1012" fmla="*/ 301232 w 2019832"/>
                <a:gd name="connsiteY1012" fmla="*/ 178765 h 1539659"/>
                <a:gd name="connsiteX1013" fmla="*/ 300355 w 2019832"/>
                <a:gd name="connsiteY1013" fmla="*/ 170878 h 1539659"/>
                <a:gd name="connsiteX1014" fmla="*/ 300355 w 2019832"/>
                <a:gd name="connsiteY1014" fmla="*/ 162116 h 1539659"/>
                <a:gd name="connsiteX1015" fmla="*/ 300355 w 2019832"/>
                <a:gd name="connsiteY1015" fmla="*/ 146342 h 1539659"/>
                <a:gd name="connsiteX1016" fmla="*/ 298603 w 2019832"/>
                <a:gd name="connsiteY1016" fmla="*/ 135826 h 1539659"/>
                <a:gd name="connsiteX1017" fmla="*/ 291593 w 2019832"/>
                <a:gd name="connsiteY1017" fmla="*/ 114795 h 1539659"/>
                <a:gd name="connsiteX1018" fmla="*/ 300355 w 2019832"/>
                <a:gd name="connsiteY1018" fmla="*/ 111290 h 1539659"/>
                <a:gd name="connsiteX1019" fmla="*/ 306489 w 2019832"/>
                <a:gd name="connsiteY1019" fmla="*/ 109538 h 1539659"/>
                <a:gd name="connsiteX1020" fmla="*/ 312623 w 2019832"/>
                <a:gd name="connsiteY1020" fmla="*/ 106032 h 1539659"/>
                <a:gd name="connsiteX1021" fmla="*/ 319634 w 2019832"/>
                <a:gd name="connsiteY1021" fmla="*/ 102527 h 1539659"/>
                <a:gd name="connsiteX1022" fmla="*/ 340665 w 2019832"/>
                <a:gd name="connsiteY1022" fmla="*/ 93764 h 1539659"/>
                <a:gd name="connsiteX1023" fmla="*/ 380975 w 2019832"/>
                <a:gd name="connsiteY1023" fmla="*/ 81496 h 1539659"/>
                <a:gd name="connsiteX1024" fmla="*/ 384480 w 2019832"/>
                <a:gd name="connsiteY1024" fmla="*/ 79743 h 1539659"/>
                <a:gd name="connsiteX1025" fmla="*/ 386233 w 2019832"/>
                <a:gd name="connsiteY1025" fmla="*/ 76238 h 1539659"/>
                <a:gd name="connsiteX1026" fmla="*/ 407264 w 2019832"/>
                <a:gd name="connsiteY1026" fmla="*/ 49949 h 1539659"/>
                <a:gd name="connsiteX1027" fmla="*/ 420409 w 2019832"/>
                <a:gd name="connsiteY1027" fmla="*/ 41186 h 1539659"/>
                <a:gd name="connsiteX1028" fmla="*/ 431800 w 2019832"/>
                <a:gd name="connsiteY1028" fmla="*/ 32423 h 1539659"/>
                <a:gd name="connsiteX1029" fmla="*/ 454584 w 2019832"/>
                <a:gd name="connsiteY1029" fmla="*/ 27165 h 1539659"/>
                <a:gd name="connsiteX1030" fmla="*/ 1409751 w 2019832"/>
                <a:gd name="connsiteY1030" fmla="*/ 876 h 1539659"/>
                <a:gd name="connsiteX1031" fmla="*/ 1415009 w 2019832"/>
                <a:gd name="connsiteY1031" fmla="*/ 876 h 1539659"/>
                <a:gd name="connsiteX1032" fmla="*/ 1412380 w 2019832"/>
                <a:gd name="connsiteY1032" fmla="*/ 2629 h 1539659"/>
                <a:gd name="connsiteX1033" fmla="*/ 1407998 w 2019832"/>
                <a:gd name="connsiteY1033" fmla="*/ 4382 h 1539659"/>
                <a:gd name="connsiteX1034" fmla="*/ 1411504 w 2019832"/>
                <a:gd name="connsiteY1034" fmla="*/ 9639 h 1539659"/>
                <a:gd name="connsiteX1035" fmla="*/ 1416762 w 2019832"/>
                <a:gd name="connsiteY1035" fmla="*/ 13145 h 1539659"/>
                <a:gd name="connsiteX1036" fmla="*/ 1420267 w 2019832"/>
                <a:gd name="connsiteY1036" fmla="*/ 13145 h 1539659"/>
                <a:gd name="connsiteX1037" fmla="*/ 1420267 w 2019832"/>
                <a:gd name="connsiteY1037" fmla="*/ 7887 h 1539659"/>
                <a:gd name="connsiteX1038" fmla="*/ 1430782 w 2019832"/>
                <a:gd name="connsiteY1038" fmla="*/ 9639 h 1539659"/>
                <a:gd name="connsiteX1039" fmla="*/ 1439545 w 2019832"/>
                <a:gd name="connsiteY1039" fmla="*/ 6134 h 1539659"/>
                <a:gd name="connsiteX1040" fmla="*/ 1441298 w 2019832"/>
                <a:gd name="connsiteY1040" fmla="*/ 9639 h 1539659"/>
                <a:gd name="connsiteX1041" fmla="*/ 1446556 w 2019832"/>
                <a:gd name="connsiteY1041" fmla="*/ 13145 h 1539659"/>
                <a:gd name="connsiteX1042" fmla="*/ 1419391 w 2019832"/>
                <a:gd name="connsiteY1042" fmla="*/ 14897 h 1539659"/>
                <a:gd name="connsiteX1043" fmla="*/ 1393978 w 2019832"/>
                <a:gd name="connsiteY1043" fmla="*/ 18402 h 1539659"/>
                <a:gd name="connsiteX1044" fmla="*/ 1397483 w 2019832"/>
                <a:gd name="connsiteY1044" fmla="*/ 20155 h 1539659"/>
                <a:gd name="connsiteX1045" fmla="*/ 1411504 w 2019832"/>
                <a:gd name="connsiteY1045" fmla="*/ 27165 h 1539659"/>
                <a:gd name="connsiteX1046" fmla="*/ 1418514 w 2019832"/>
                <a:gd name="connsiteY1046" fmla="*/ 28918 h 1539659"/>
                <a:gd name="connsiteX1047" fmla="*/ 1411504 w 2019832"/>
                <a:gd name="connsiteY1047" fmla="*/ 32423 h 1539659"/>
                <a:gd name="connsiteX1048" fmla="*/ 1406246 w 2019832"/>
                <a:gd name="connsiteY1048" fmla="*/ 34176 h 1539659"/>
                <a:gd name="connsiteX1049" fmla="*/ 1420267 w 2019832"/>
                <a:gd name="connsiteY1049" fmla="*/ 34176 h 1539659"/>
                <a:gd name="connsiteX1050" fmla="*/ 1430782 w 2019832"/>
                <a:gd name="connsiteY1050" fmla="*/ 42939 h 1539659"/>
                <a:gd name="connsiteX1051" fmla="*/ 1432535 w 2019832"/>
                <a:gd name="connsiteY1051" fmla="*/ 42939 h 1539659"/>
                <a:gd name="connsiteX1052" fmla="*/ 1451814 w 2019832"/>
                <a:gd name="connsiteY1052" fmla="*/ 51702 h 1539659"/>
                <a:gd name="connsiteX1053" fmla="*/ 1452690 w 2019832"/>
                <a:gd name="connsiteY1053" fmla="*/ 52578 h 1539659"/>
                <a:gd name="connsiteX1054" fmla="*/ 1453566 w 2019832"/>
                <a:gd name="connsiteY1054" fmla="*/ 53454 h 1539659"/>
                <a:gd name="connsiteX1055" fmla="*/ 1450937 w 2019832"/>
                <a:gd name="connsiteY1055" fmla="*/ 59588 h 1539659"/>
                <a:gd name="connsiteX1056" fmla="*/ 1450061 w 2019832"/>
                <a:gd name="connsiteY1056" fmla="*/ 69228 h 1539659"/>
                <a:gd name="connsiteX1057" fmla="*/ 1443051 w 2019832"/>
                <a:gd name="connsiteY1057" fmla="*/ 69228 h 1539659"/>
                <a:gd name="connsiteX1058" fmla="*/ 1443051 w 2019832"/>
                <a:gd name="connsiteY1058" fmla="*/ 79743 h 1539659"/>
                <a:gd name="connsiteX1059" fmla="*/ 1450061 w 2019832"/>
                <a:gd name="connsiteY1059" fmla="*/ 77991 h 1539659"/>
                <a:gd name="connsiteX1060" fmla="*/ 1457071 w 2019832"/>
                <a:gd name="connsiteY1060" fmla="*/ 79743 h 1539659"/>
                <a:gd name="connsiteX1061" fmla="*/ 1458824 w 2019832"/>
                <a:gd name="connsiteY1061" fmla="*/ 83249 h 1539659"/>
                <a:gd name="connsiteX1062" fmla="*/ 1459700 w 2019832"/>
                <a:gd name="connsiteY1062" fmla="*/ 86754 h 1539659"/>
                <a:gd name="connsiteX1063" fmla="*/ 1462329 w 2019832"/>
                <a:gd name="connsiteY1063" fmla="*/ 90259 h 1539659"/>
                <a:gd name="connsiteX1064" fmla="*/ 1464082 w 2019832"/>
                <a:gd name="connsiteY1064" fmla="*/ 92888 h 1539659"/>
                <a:gd name="connsiteX1065" fmla="*/ 1465834 w 2019832"/>
                <a:gd name="connsiteY1065" fmla="*/ 95517 h 1539659"/>
                <a:gd name="connsiteX1066" fmla="*/ 1474597 w 2019832"/>
                <a:gd name="connsiteY1066" fmla="*/ 99022 h 1539659"/>
                <a:gd name="connsiteX1067" fmla="*/ 1481608 w 2019832"/>
                <a:gd name="connsiteY1067" fmla="*/ 106032 h 1539659"/>
                <a:gd name="connsiteX1068" fmla="*/ 1483361 w 2019832"/>
                <a:gd name="connsiteY1068" fmla="*/ 107785 h 1539659"/>
                <a:gd name="connsiteX1069" fmla="*/ 1479855 w 2019832"/>
                <a:gd name="connsiteY1069" fmla="*/ 109538 h 1539659"/>
                <a:gd name="connsiteX1070" fmla="*/ 1476350 w 2019832"/>
                <a:gd name="connsiteY1070" fmla="*/ 107785 h 1539659"/>
                <a:gd name="connsiteX1071" fmla="*/ 1472845 w 2019832"/>
                <a:gd name="connsiteY1071" fmla="*/ 107785 h 1539659"/>
                <a:gd name="connsiteX1072" fmla="*/ 1472845 w 2019832"/>
                <a:gd name="connsiteY1072" fmla="*/ 113043 h 1539659"/>
                <a:gd name="connsiteX1073" fmla="*/ 1471968 w 2019832"/>
                <a:gd name="connsiteY1073" fmla="*/ 119177 h 1539659"/>
                <a:gd name="connsiteX1074" fmla="*/ 1472845 w 2019832"/>
                <a:gd name="connsiteY1074" fmla="*/ 125311 h 1539659"/>
                <a:gd name="connsiteX1075" fmla="*/ 1478103 w 2019832"/>
                <a:gd name="connsiteY1075" fmla="*/ 127064 h 1539659"/>
                <a:gd name="connsiteX1076" fmla="*/ 1480732 w 2019832"/>
                <a:gd name="connsiteY1076" fmla="*/ 127940 h 1539659"/>
                <a:gd name="connsiteX1077" fmla="*/ 1483361 w 2019832"/>
                <a:gd name="connsiteY1077" fmla="*/ 128816 h 1539659"/>
                <a:gd name="connsiteX1078" fmla="*/ 1481608 w 2019832"/>
                <a:gd name="connsiteY1078" fmla="*/ 134074 h 1539659"/>
                <a:gd name="connsiteX1079" fmla="*/ 1485113 w 2019832"/>
                <a:gd name="connsiteY1079" fmla="*/ 149847 h 1539659"/>
                <a:gd name="connsiteX1080" fmla="*/ 1485113 w 2019832"/>
                <a:gd name="connsiteY1080" fmla="*/ 155981 h 1539659"/>
                <a:gd name="connsiteX1081" fmla="*/ 1485113 w 2019832"/>
                <a:gd name="connsiteY1081" fmla="*/ 162116 h 1539659"/>
                <a:gd name="connsiteX1082" fmla="*/ 1485113 w 2019832"/>
                <a:gd name="connsiteY1082" fmla="*/ 167373 h 1539659"/>
                <a:gd name="connsiteX1083" fmla="*/ 1488618 w 2019832"/>
                <a:gd name="connsiteY1083" fmla="*/ 172631 h 1539659"/>
                <a:gd name="connsiteX1084" fmla="*/ 1511402 w 2019832"/>
                <a:gd name="connsiteY1084" fmla="*/ 193662 h 1539659"/>
                <a:gd name="connsiteX1085" fmla="*/ 1535938 w 2019832"/>
                <a:gd name="connsiteY1085" fmla="*/ 214694 h 1539659"/>
                <a:gd name="connsiteX1086" fmla="*/ 1532433 w 2019832"/>
                <a:gd name="connsiteY1086" fmla="*/ 218199 h 1539659"/>
                <a:gd name="connsiteX1087" fmla="*/ 1532433 w 2019832"/>
                <a:gd name="connsiteY1087" fmla="*/ 221704 h 1539659"/>
                <a:gd name="connsiteX1088" fmla="*/ 1528928 w 2019832"/>
                <a:gd name="connsiteY1088" fmla="*/ 235725 h 1539659"/>
                <a:gd name="connsiteX1089" fmla="*/ 1534186 w 2019832"/>
                <a:gd name="connsiteY1089" fmla="*/ 247993 h 1539659"/>
                <a:gd name="connsiteX1090" fmla="*/ 1534186 w 2019832"/>
                <a:gd name="connsiteY1090" fmla="*/ 262014 h 1539659"/>
                <a:gd name="connsiteX1091" fmla="*/ 1528928 w 2019832"/>
                <a:gd name="connsiteY1091" fmla="*/ 267272 h 1539659"/>
                <a:gd name="connsiteX1092" fmla="*/ 1518412 w 2019832"/>
                <a:gd name="connsiteY1092" fmla="*/ 270777 h 1539659"/>
                <a:gd name="connsiteX1093" fmla="*/ 1513155 w 2019832"/>
                <a:gd name="connsiteY1093" fmla="*/ 270777 h 1539659"/>
                <a:gd name="connsiteX1094" fmla="*/ 1506144 w 2019832"/>
                <a:gd name="connsiteY1094" fmla="*/ 274282 h 1539659"/>
                <a:gd name="connsiteX1095" fmla="*/ 1507897 w 2019832"/>
                <a:gd name="connsiteY1095" fmla="*/ 283045 h 1539659"/>
                <a:gd name="connsiteX1096" fmla="*/ 1493876 w 2019832"/>
                <a:gd name="connsiteY1096" fmla="*/ 298818 h 1539659"/>
                <a:gd name="connsiteX1097" fmla="*/ 1499134 w 2019832"/>
                <a:gd name="connsiteY1097" fmla="*/ 308458 h 1539659"/>
                <a:gd name="connsiteX1098" fmla="*/ 1502639 w 2019832"/>
                <a:gd name="connsiteY1098" fmla="*/ 314592 h 1539659"/>
                <a:gd name="connsiteX1099" fmla="*/ 1499134 w 2019832"/>
                <a:gd name="connsiteY1099" fmla="*/ 316344 h 1539659"/>
                <a:gd name="connsiteX1100" fmla="*/ 1500886 w 2019832"/>
                <a:gd name="connsiteY1100" fmla="*/ 321602 h 1539659"/>
                <a:gd name="connsiteX1101" fmla="*/ 1502639 w 2019832"/>
                <a:gd name="connsiteY1101" fmla="*/ 325107 h 1539659"/>
                <a:gd name="connsiteX1102" fmla="*/ 1499134 w 2019832"/>
                <a:gd name="connsiteY1102" fmla="*/ 325107 h 1539659"/>
                <a:gd name="connsiteX1103" fmla="*/ 1493876 w 2019832"/>
                <a:gd name="connsiteY1103" fmla="*/ 325107 h 1539659"/>
                <a:gd name="connsiteX1104" fmla="*/ 1479855 w 2019832"/>
                <a:gd name="connsiteY1104" fmla="*/ 325107 h 1539659"/>
                <a:gd name="connsiteX1105" fmla="*/ 1476350 w 2019832"/>
                <a:gd name="connsiteY1105" fmla="*/ 327736 h 1539659"/>
                <a:gd name="connsiteX1106" fmla="*/ 1472845 w 2019832"/>
                <a:gd name="connsiteY1106" fmla="*/ 335623 h 1539659"/>
                <a:gd name="connsiteX1107" fmla="*/ 1472845 w 2019832"/>
                <a:gd name="connsiteY1107" fmla="*/ 339128 h 1539659"/>
                <a:gd name="connsiteX1108" fmla="*/ 1471092 w 2019832"/>
                <a:gd name="connsiteY1108" fmla="*/ 342633 h 1539659"/>
                <a:gd name="connsiteX1109" fmla="*/ 1471092 w 2019832"/>
                <a:gd name="connsiteY1109" fmla="*/ 425005 h 1539659"/>
                <a:gd name="connsiteX1110" fmla="*/ 1469339 w 2019832"/>
                <a:gd name="connsiteY1110" fmla="*/ 423253 h 1539659"/>
                <a:gd name="connsiteX1111" fmla="*/ 1465834 w 2019832"/>
                <a:gd name="connsiteY1111" fmla="*/ 425005 h 1539659"/>
                <a:gd name="connsiteX1112" fmla="*/ 1464082 w 2019832"/>
                <a:gd name="connsiteY1112" fmla="*/ 449542 h 1539659"/>
                <a:gd name="connsiteX1113" fmla="*/ 1465834 w 2019832"/>
                <a:gd name="connsiteY1113" fmla="*/ 461810 h 1539659"/>
                <a:gd name="connsiteX1114" fmla="*/ 1464082 w 2019832"/>
                <a:gd name="connsiteY1114" fmla="*/ 521398 h 1539659"/>
                <a:gd name="connsiteX1115" fmla="*/ 1465834 w 2019832"/>
                <a:gd name="connsiteY1115" fmla="*/ 524904 h 1539659"/>
                <a:gd name="connsiteX1116" fmla="*/ 1465834 w 2019832"/>
                <a:gd name="connsiteY1116" fmla="*/ 530162 h 1539659"/>
                <a:gd name="connsiteX1117" fmla="*/ 1471092 w 2019832"/>
                <a:gd name="connsiteY1117" fmla="*/ 540677 h 1539659"/>
                <a:gd name="connsiteX1118" fmla="*/ 1471092 w 2019832"/>
                <a:gd name="connsiteY1118" fmla="*/ 545935 h 1539659"/>
                <a:gd name="connsiteX1119" fmla="*/ 1474597 w 2019832"/>
                <a:gd name="connsiteY1119" fmla="*/ 542430 h 1539659"/>
                <a:gd name="connsiteX1120" fmla="*/ 1475474 w 2019832"/>
                <a:gd name="connsiteY1120" fmla="*/ 545935 h 1539659"/>
                <a:gd name="connsiteX1121" fmla="*/ 1476350 w 2019832"/>
                <a:gd name="connsiteY1121" fmla="*/ 549440 h 1539659"/>
                <a:gd name="connsiteX1122" fmla="*/ 1483361 w 2019832"/>
                <a:gd name="connsiteY1122" fmla="*/ 552945 h 1539659"/>
                <a:gd name="connsiteX1123" fmla="*/ 1479855 w 2019832"/>
                <a:gd name="connsiteY1123" fmla="*/ 556450 h 1539659"/>
                <a:gd name="connsiteX1124" fmla="*/ 1488618 w 2019832"/>
                <a:gd name="connsiteY1124" fmla="*/ 554698 h 1539659"/>
                <a:gd name="connsiteX1125" fmla="*/ 1493000 w 2019832"/>
                <a:gd name="connsiteY1125" fmla="*/ 556450 h 1539659"/>
                <a:gd name="connsiteX1126" fmla="*/ 1499134 w 2019832"/>
                <a:gd name="connsiteY1126" fmla="*/ 556450 h 1539659"/>
                <a:gd name="connsiteX1127" fmla="*/ 1500010 w 2019832"/>
                <a:gd name="connsiteY1127" fmla="*/ 558203 h 1539659"/>
                <a:gd name="connsiteX1128" fmla="*/ 1502639 w 2019832"/>
                <a:gd name="connsiteY1128" fmla="*/ 561708 h 1539659"/>
                <a:gd name="connsiteX1129" fmla="*/ 1506144 w 2019832"/>
                <a:gd name="connsiteY1129" fmla="*/ 570471 h 1539659"/>
                <a:gd name="connsiteX1130" fmla="*/ 1504391 w 2019832"/>
                <a:gd name="connsiteY1130" fmla="*/ 574853 h 1539659"/>
                <a:gd name="connsiteX1131" fmla="*/ 1504391 w 2019832"/>
                <a:gd name="connsiteY1131" fmla="*/ 579234 h 1539659"/>
                <a:gd name="connsiteX1132" fmla="*/ 1509649 w 2019832"/>
                <a:gd name="connsiteY1132" fmla="*/ 593255 h 1539659"/>
                <a:gd name="connsiteX1133" fmla="*/ 1507897 w 2019832"/>
                <a:gd name="connsiteY1133" fmla="*/ 595008 h 1539659"/>
                <a:gd name="connsiteX1134" fmla="*/ 1504391 w 2019832"/>
                <a:gd name="connsiteY1134" fmla="*/ 591502 h 1539659"/>
                <a:gd name="connsiteX1135" fmla="*/ 1502639 w 2019832"/>
                <a:gd name="connsiteY1135" fmla="*/ 591502 h 1539659"/>
                <a:gd name="connsiteX1136" fmla="*/ 1497381 w 2019832"/>
                <a:gd name="connsiteY1136" fmla="*/ 582739 h 1539659"/>
                <a:gd name="connsiteX1137" fmla="*/ 1493876 w 2019832"/>
                <a:gd name="connsiteY1137" fmla="*/ 568719 h 1539659"/>
                <a:gd name="connsiteX1138" fmla="*/ 1488618 w 2019832"/>
                <a:gd name="connsiteY1138" fmla="*/ 568719 h 1539659"/>
                <a:gd name="connsiteX1139" fmla="*/ 1493876 w 2019832"/>
                <a:gd name="connsiteY1139" fmla="*/ 582739 h 1539659"/>
                <a:gd name="connsiteX1140" fmla="*/ 1497381 w 2019832"/>
                <a:gd name="connsiteY1140" fmla="*/ 582739 h 1539659"/>
                <a:gd name="connsiteX1141" fmla="*/ 1493876 w 2019832"/>
                <a:gd name="connsiteY1141" fmla="*/ 591502 h 1539659"/>
                <a:gd name="connsiteX1142" fmla="*/ 1498257 w 2019832"/>
                <a:gd name="connsiteY1142" fmla="*/ 592379 h 1539659"/>
                <a:gd name="connsiteX1143" fmla="*/ 1502639 w 2019832"/>
                <a:gd name="connsiteY1143" fmla="*/ 591502 h 1539659"/>
                <a:gd name="connsiteX1144" fmla="*/ 1509649 w 2019832"/>
                <a:gd name="connsiteY1144" fmla="*/ 602018 h 1539659"/>
                <a:gd name="connsiteX1145" fmla="*/ 1513155 w 2019832"/>
                <a:gd name="connsiteY1145" fmla="*/ 609028 h 1539659"/>
                <a:gd name="connsiteX1146" fmla="*/ 1523670 w 2019832"/>
                <a:gd name="connsiteY1146" fmla="*/ 621297 h 1539659"/>
                <a:gd name="connsiteX1147" fmla="*/ 1537691 w 2019832"/>
                <a:gd name="connsiteY1147" fmla="*/ 630060 h 1539659"/>
                <a:gd name="connsiteX1148" fmla="*/ 1538567 w 2019832"/>
                <a:gd name="connsiteY1148" fmla="*/ 627431 h 1539659"/>
                <a:gd name="connsiteX1149" fmla="*/ 1535938 w 2019832"/>
                <a:gd name="connsiteY1149" fmla="*/ 626554 h 1539659"/>
                <a:gd name="connsiteX1150" fmla="*/ 1528928 w 2019832"/>
                <a:gd name="connsiteY1150" fmla="*/ 621297 h 1539659"/>
                <a:gd name="connsiteX1151" fmla="*/ 1539444 w 2019832"/>
                <a:gd name="connsiteY1151" fmla="*/ 626554 h 1539659"/>
                <a:gd name="connsiteX1152" fmla="*/ 1548207 w 2019832"/>
                <a:gd name="connsiteY1152" fmla="*/ 633565 h 1539659"/>
                <a:gd name="connsiteX1153" fmla="*/ 1546454 w 2019832"/>
                <a:gd name="connsiteY1153" fmla="*/ 626554 h 1539659"/>
                <a:gd name="connsiteX1154" fmla="*/ 1547330 w 2019832"/>
                <a:gd name="connsiteY1154" fmla="*/ 626554 h 1539659"/>
                <a:gd name="connsiteX1155" fmla="*/ 1548207 w 2019832"/>
                <a:gd name="connsiteY1155" fmla="*/ 626554 h 1539659"/>
                <a:gd name="connsiteX1156" fmla="*/ 1552588 w 2019832"/>
                <a:gd name="connsiteY1156" fmla="*/ 628307 h 1539659"/>
                <a:gd name="connsiteX1157" fmla="*/ 1556969 w 2019832"/>
                <a:gd name="connsiteY1157" fmla="*/ 628307 h 1539659"/>
                <a:gd name="connsiteX1158" fmla="*/ 1567485 w 2019832"/>
                <a:gd name="connsiteY1158" fmla="*/ 638823 h 1539659"/>
                <a:gd name="connsiteX1159" fmla="*/ 1571867 w 2019832"/>
                <a:gd name="connsiteY1159" fmla="*/ 643204 h 1539659"/>
                <a:gd name="connsiteX1160" fmla="*/ 1578001 w 2019832"/>
                <a:gd name="connsiteY1160" fmla="*/ 645833 h 1539659"/>
                <a:gd name="connsiteX1161" fmla="*/ 1581506 w 2019832"/>
                <a:gd name="connsiteY1161" fmla="*/ 651091 h 1539659"/>
                <a:gd name="connsiteX1162" fmla="*/ 1590269 w 2019832"/>
                <a:gd name="connsiteY1162" fmla="*/ 658978 h 1539659"/>
                <a:gd name="connsiteX1163" fmla="*/ 1599032 w 2019832"/>
                <a:gd name="connsiteY1163" fmla="*/ 665112 h 1539659"/>
                <a:gd name="connsiteX1164" fmla="*/ 1602537 w 2019832"/>
                <a:gd name="connsiteY1164" fmla="*/ 666864 h 1539659"/>
                <a:gd name="connsiteX1165" fmla="*/ 1613053 w 2019832"/>
                <a:gd name="connsiteY1165" fmla="*/ 672122 h 1539659"/>
                <a:gd name="connsiteX1166" fmla="*/ 1628826 w 2019832"/>
                <a:gd name="connsiteY1166" fmla="*/ 682638 h 1539659"/>
                <a:gd name="connsiteX1167" fmla="*/ 1642847 w 2019832"/>
                <a:gd name="connsiteY1167" fmla="*/ 684390 h 1539659"/>
                <a:gd name="connsiteX1168" fmla="*/ 1651610 w 2019832"/>
                <a:gd name="connsiteY1168" fmla="*/ 686143 h 1539659"/>
                <a:gd name="connsiteX1169" fmla="*/ 1655115 w 2019832"/>
                <a:gd name="connsiteY1169" fmla="*/ 689648 h 1539659"/>
                <a:gd name="connsiteX1170" fmla="*/ 1665631 w 2019832"/>
                <a:gd name="connsiteY1170" fmla="*/ 689648 h 1539659"/>
                <a:gd name="connsiteX1171" fmla="*/ 1667383 w 2019832"/>
                <a:gd name="connsiteY1171" fmla="*/ 694906 h 1539659"/>
                <a:gd name="connsiteX1172" fmla="*/ 1663878 w 2019832"/>
                <a:gd name="connsiteY1172" fmla="*/ 694906 h 1539659"/>
                <a:gd name="connsiteX1173" fmla="*/ 1663878 w 2019832"/>
                <a:gd name="connsiteY1173" fmla="*/ 698411 h 1539659"/>
                <a:gd name="connsiteX1174" fmla="*/ 1663878 w 2019832"/>
                <a:gd name="connsiteY1174" fmla="*/ 701916 h 1539659"/>
                <a:gd name="connsiteX1175" fmla="*/ 1656868 w 2019832"/>
                <a:gd name="connsiteY1175" fmla="*/ 698411 h 1539659"/>
                <a:gd name="connsiteX1176" fmla="*/ 1651610 w 2019832"/>
                <a:gd name="connsiteY1176" fmla="*/ 703669 h 1539659"/>
                <a:gd name="connsiteX1177" fmla="*/ 1660373 w 2019832"/>
                <a:gd name="connsiteY1177" fmla="*/ 708050 h 1539659"/>
                <a:gd name="connsiteX1178" fmla="*/ 1665631 w 2019832"/>
                <a:gd name="connsiteY1178" fmla="*/ 708927 h 1539659"/>
                <a:gd name="connsiteX1179" fmla="*/ 1683157 w 2019832"/>
                <a:gd name="connsiteY1179" fmla="*/ 710679 h 1539659"/>
                <a:gd name="connsiteX1180" fmla="*/ 1676146 w 2019832"/>
                <a:gd name="connsiteY1180" fmla="*/ 715937 h 1539659"/>
                <a:gd name="connsiteX1181" fmla="*/ 1691920 w 2019832"/>
                <a:gd name="connsiteY1181" fmla="*/ 731711 h 1539659"/>
                <a:gd name="connsiteX1182" fmla="*/ 1700683 w 2019832"/>
                <a:gd name="connsiteY1182" fmla="*/ 740473 h 1539659"/>
                <a:gd name="connsiteX1183" fmla="*/ 1702436 w 2019832"/>
                <a:gd name="connsiteY1183" fmla="*/ 747484 h 1539659"/>
                <a:gd name="connsiteX1184" fmla="*/ 1707693 w 2019832"/>
                <a:gd name="connsiteY1184" fmla="*/ 761505 h 1539659"/>
                <a:gd name="connsiteX1185" fmla="*/ 1707693 w 2019832"/>
                <a:gd name="connsiteY1185" fmla="*/ 777278 h 1539659"/>
                <a:gd name="connsiteX1186" fmla="*/ 1704188 w 2019832"/>
                <a:gd name="connsiteY1186" fmla="*/ 805320 h 1539659"/>
                <a:gd name="connsiteX1187" fmla="*/ 1698930 w 2019832"/>
                <a:gd name="connsiteY1187" fmla="*/ 808825 h 1539659"/>
                <a:gd name="connsiteX1188" fmla="*/ 1693672 w 2019832"/>
                <a:gd name="connsiteY1188" fmla="*/ 810577 h 1539659"/>
                <a:gd name="connsiteX1189" fmla="*/ 1693672 w 2019832"/>
                <a:gd name="connsiteY1189" fmla="*/ 814083 h 1539659"/>
                <a:gd name="connsiteX1190" fmla="*/ 1672641 w 2019832"/>
                <a:gd name="connsiteY1190" fmla="*/ 831609 h 1539659"/>
                <a:gd name="connsiteX1191" fmla="*/ 1665631 w 2019832"/>
                <a:gd name="connsiteY1191" fmla="*/ 833361 h 1539659"/>
                <a:gd name="connsiteX1192" fmla="*/ 1663878 w 2019832"/>
                <a:gd name="connsiteY1192" fmla="*/ 835114 h 1539659"/>
                <a:gd name="connsiteX1193" fmla="*/ 1663878 w 2019832"/>
                <a:gd name="connsiteY1193" fmla="*/ 842124 h 1539659"/>
                <a:gd name="connsiteX1194" fmla="*/ 1655115 w 2019832"/>
                <a:gd name="connsiteY1194" fmla="*/ 847382 h 1539659"/>
                <a:gd name="connsiteX1195" fmla="*/ 1648105 w 2019832"/>
                <a:gd name="connsiteY1195" fmla="*/ 845629 h 1539659"/>
                <a:gd name="connsiteX1196" fmla="*/ 1637589 w 2019832"/>
                <a:gd name="connsiteY1196" fmla="*/ 845629 h 1539659"/>
                <a:gd name="connsiteX1197" fmla="*/ 1633208 w 2019832"/>
                <a:gd name="connsiteY1197" fmla="*/ 846506 h 1539659"/>
                <a:gd name="connsiteX1198" fmla="*/ 1628826 w 2019832"/>
                <a:gd name="connsiteY1198" fmla="*/ 847382 h 1539659"/>
                <a:gd name="connsiteX1199" fmla="*/ 1621815 w 2019832"/>
                <a:gd name="connsiteY1199" fmla="*/ 849135 h 1539659"/>
                <a:gd name="connsiteX1200" fmla="*/ 1611300 w 2019832"/>
                <a:gd name="connsiteY1200" fmla="*/ 852640 h 1539659"/>
                <a:gd name="connsiteX1201" fmla="*/ 1604290 w 2019832"/>
                <a:gd name="connsiteY1201" fmla="*/ 853516 h 1539659"/>
                <a:gd name="connsiteX1202" fmla="*/ 1599032 w 2019832"/>
                <a:gd name="connsiteY1202" fmla="*/ 857898 h 1539659"/>
                <a:gd name="connsiteX1203" fmla="*/ 1574496 w 2019832"/>
                <a:gd name="connsiteY1203" fmla="*/ 857898 h 1539659"/>
                <a:gd name="connsiteX1204" fmla="*/ 1563980 w 2019832"/>
                <a:gd name="connsiteY1204" fmla="*/ 856145 h 1539659"/>
                <a:gd name="connsiteX1205" fmla="*/ 1560474 w 2019832"/>
                <a:gd name="connsiteY1205" fmla="*/ 854393 h 1539659"/>
                <a:gd name="connsiteX1206" fmla="*/ 1556969 w 2019832"/>
                <a:gd name="connsiteY1206" fmla="*/ 852640 h 1539659"/>
                <a:gd name="connsiteX1207" fmla="*/ 1551712 w 2019832"/>
                <a:gd name="connsiteY1207" fmla="*/ 853516 h 1539659"/>
                <a:gd name="connsiteX1208" fmla="*/ 1548207 w 2019832"/>
                <a:gd name="connsiteY1208" fmla="*/ 849135 h 1539659"/>
                <a:gd name="connsiteX1209" fmla="*/ 1537691 w 2019832"/>
                <a:gd name="connsiteY1209" fmla="*/ 847382 h 1539659"/>
                <a:gd name="connsiteX1210" fmla="*/ 1523670 w 2019832"/>
                <a:gd name="connsiteY1210" fmla="*/ 847382 h 1539659"/>
                <a:gd name="connsiteX1211" fmla="*/ 1509649 w 2019832"/>
                <a:gd name="connsiteY1211" fmla="*/ 849135 h 1539659"/>
                <a:gd name="connsiteX1212" fmla="*/ 1483361 w 2019832"/>
                <a:gd name="connsiteY1212" fmla="*/ 845629 h 1539659"/>
                <a:gd name="connsiteX1213" fmla="*/ 1432535 w 2019832"/>
                <a:gd name="connsiteY1213" fmla="*/ 849135 h 1539659"/>
                <a:gd name="connsiteX1214" fmla="*/ 1420267 w 2019832"/>
                <a:gd name="connsiteY1214" fmla="*/ 849135 h 1539659"/>
                <a:gd name="connsiteX1215" fmla="*/ 1390473 w 2019832"/>
                <a:gd name="connsiteY1215" fmla="*/ 853516 h 1539659"/>
                <a:gd name="connsiteX1216" fmla="*/ 1360679 w 2019832"/>
                <a:gd name="connsiteY1216" fmla="*/ 857898 h 1539659"/>
                <a:gd name="connsiteX1217" fmla="*/ 1355421 w 2019832"/>
                <a:gd name="connsiteY1217" fmla="*/ 858774 h 1539659"/>
                <a:gd name="connsiteX1218" fmla="*/ 1348410 w 2019832"/>
                <a:gd name="connsiteY1218" fmla="*/ 857898 h 1539659"/>
                <a:gd name="connsiteX1219" fmla="*/ 1350163 w 2019832"/>
                <a:gd name="connsiteY1219" fmla="*/ 853516 h 1539659"/>
                <a:gd name="connsiteX1220" fmla="*/ 1353668 w 2019832"/>
                <a:gd name="connsiteY1220" fmla="*/ 852640 h 1539659"/>
                <a:gd name="connsiteX1221" fmla="*/ 1343152 w 2019832"/>
                <a:gd name="connsiteY1221" fmla="*/ 852640 h 1539659"/>
                <a:gd name="connsiteX1222" fmla="*/ 1330884 w 2019832"/>
                <a:gd name="connsiteY1222" fmla="*/ 852640 h 1539659"/>
                <a:gd name="connsiteX1223" fmla="*/ 1329132 w 2019832"/>
                <a:gd name="connsiteY1223" fmla="*/ 861403 h 1539659"/>
                <a:gd name="connsiteX1224" fmla="*/ 1322998 w 2019832"/>
                <a:gd name="connsiteY1224" fmla="*/ 862279 h 1539659"/>
                <a:gd name="connsiteX1225" fmla="*/ 1316863 w 2019832"/>
                <a:gd name="connsiteY1225" fmla="*/ 861403 h 1539659"/>
                <a:gd name="connsiteX1226" fmla="*/ 1316863 w 2019832"/>
                <a:gd name="connsiteY1226" fmla="*/ 857898 h 1539659"/>
                <a:gd name="connsiteX1227" fmla="*/ 1281811 w 2019832"/>
                <a:gd name="connsiteY1227" fmla="*/ 863156 h 1539659"/>
                <a:gd name="connsiteX1228" fmla="*/ 1287069 w 2019832"/>
                <a:gd name="connsiteY1228" fmla="*/ 864908 h 1539659"/>
                <a:gd name="connsiteX1229" fmla="*/ 1273048 w 2019832"/>
                <a:gd name="connsiteY1229" fmla="*/ 868413 h 1539659"/>
                <a:gd name="connsiteX1230" fmla="*/ 1264286 w 2019832"/>
                <a:gd name="connsiteY1230" fmla="*/ 864908 h 1539659"/>
                <a:gd name="connsiteX1231" fmla="*/ 1253770 w 2019832"/>
                <a:gd name="connsiteY1231" fmla="*/ 864908 h 1539659"/>
                <a:gd name="connsiteX1232" fmla="*/ 1253770 w 2019832"/>
                <a:gd name="connsiteY1232" fmla="*/ 891197 h 1539659"/>
                <a:gd name="connsiteX1233" fmla="*/ 1258151 w 2019832"/>
                <a:gd name="connsiteY1233" fmla="*/ 895579 h 1539659"/>
                <a:gd name="connsiteX1234" fmla="*/ 1266038 w 2019832"/>
                <a:gd name="connsiteY1234" fmla="*/ 899960 h 1539659"/>
                <a:gd name="connsiteX1235" fmla="*/ 1267791 w 2019832"/>
                <a:gd name="connsiteY1235" fmla="*/ 891197 h 1539659"/>
                <a:gd name="connsiteX1236" fmla="*/ 1270419 w 2019832"/>
                <a:gd name="connsiteY1236" fmla="*/ 892073 h 1539659"/>
                <a:gd name="connsiteX1237" fmla="*/ 1273048 w 2019832"/>
                <a:gd name="connsiteY1237" fmla="*/ 892950 h 1539659"/>
                <a:gd name="connsiteX1238" fmla="*/ 1273048 w 2019832"/>
                <a:gd name="connsiteY1238" fmla="*/ 887692 h 1539659"/>
                <a:gd name="connsiteX1239" fmla="*/ 1280935 w 2019832"/>
                <a:gd name="connsiteY1239" fmla="*/ 888568 h 1539659"/>
                <a:gd name="connsiteX1240" fmla="*/ 1285316 w 2019832"/>
                <a:gd name="connsiteY1240" fmla="*/ 892950 h 1539659"/>
                <a:gd name="connsiteX1241" fmla="*/ 1287069 w 2019832"/>
                <a:gd name="connsiteY1241" fmla="*/ 887692 h 1539659"/>
                <a:gd name="connsiteX1242" fmla="*/ 1288822 w 2019832"/>
                <a:gd name="connsiteY1242" fmla="*/ 882434 h 1539659"/>
                <a:gd name="connsiteX1243" fmla="*/ 1291451 w 2019832"/>
                <a:gd name="connsiteY1243" fmla="*/ 882434 h 1539659"/>
                <a:gd name="connsiteX1244" fmla="*/ 1294080 w 2019832"/>
                <a:gd name="connsiteY1244" fmla="*/ 884187 h 1539659"/>
                <a:gd name="connsiteX1245" fmla="*/ 1300214 w 2019832"/>
                <a:gd name="connsiteY1245" fmla="*/ 885939 h 1539659"/>
                <a:gd name="connsiteX1246" fmla="*/ 1306348 w 2019832"/>
                <a:gd name="connsiteY1246" fmla="*/ 887692 h 1539659"/>
                <a:gd name="connsiteX1247" fmla="*/ 1313358 w 2019832"/>
                <a:gd name="connsiteY1247" fmla="*/ 885939 h 1539659"/>
                <a:gd name="connsiteX1248" fmla="*/ 1325627 w 2019832"/>
                <a:gd name="connsiteY1248" fmla="*/ 885939 h 1539659"/>
                <a:gd name="connsiteX1249" fmla="*/ 1330884 w 2019832"/>
                <a:gd name="connsiteY1249" fmla="*/ 896455 h 1539659"/>
                <a:gd name="connsiteX1250" fmla="*/ 1343152 w 2019832"/>
                <a:gd name="connsiteY1250" fmla="*/ 896455 h 1539659"/>
                <a:gd name="connsiteX1251" fmla="*/ 1346657 w 2019832"/>
                <a:gd name="connsiteY1251" fmla="*/ 901713 h 1539659"/>
                <a:gd name="connsiteX1252" fmla="*/ 1351915 w 2019832"/>
                <a:gd name="connsiteY1252" fmla="*/ 903465 h 1539659"/>
                <a:gd name="connsiteX1253" fmla="*/ 1363307 w 2019832"/>
                <a:gd name="connsiteY1253" fmla="*/ 911352 h 1539659"/>
                <a:gd name="connsiteX1254" fmla="*/ 1376452 w 2019832"/>
                <a:gd name="connsiteY1254" fmla="*/ 917486 h 1539659"/>
                <a:gd name="connsiteX1255" fmla="*/ 1393978 w 2019832"/>
                <a:gd name="connsiteY1255" fmla="*/ 926249 h 1539659"/>
                <a:gd name="connsiteX1256" fmla="*/ 1396607 w 2019832"/>
                <a:gd name="connsiteY1256" fmla="*/ 929754 h 1539659"/>
                <a:gd name="connsiteX1257" fmla="*/ 1402740 w 2019832"/>
                <a:gd name="connsiteY1257" fmla="*/ 935012 h 1539659"/>
                <a:gd name="connsiteX1258" fmla="*/ 1404493 w 2019832"/>
                <a:gd name="connsiteY1258" fmla="*/ 936765 h 1539659"/>
                <a:gd name="connsiteX1259" fmla="*/ 1407998 w 2019832"/>
                <a:gd name="connsiteY1259" fmla="*/ 938517 h 1539659"/>
                <a:gd name="connsiteX1260" fmla="*/ 1410627 w 2019832"/>
                <a:gd name="connsiteY1260" fmla="*/ 941146 h 1539659"/>
                <a:gd name="connsiteX1261" fmla="*/ 1415009 w 2019832"/>
                <a:gd name="connsiteY1261" fmla="*/ 942023 h 1539659"/>
                <a:gd name="connsiteX1262" fmla="*/ 1415009 w 2019832"/>
                <a:gd name="connsiteY1262" fmla="*/ 947280 h 1539659"/>
                <a:gd name="connsiteX1263" fmla="*/ 1411504 w 2019832"/>
                <a:gd name="connsiteY1263" fmla="*/ 945528 h 1539659"/>
                <a:gd name="connsiteX1264" fmla="*/ 1395730 w 2019832"/>
                <a:gd name="connsiteY1264" fmla="*/ 935888 h 1539659"/>
                <a:gd name="connsiteX1265" fmla="*/ 1381710 w 2019832"/>
                <a:gd name="connsiteY1265" fmla="*/ 926249 h 1539659"/>
                <a:gd name="connsiteX1266" fmla="*/ 1369441 w 2019832"/>
                <a:gd name="connsiteY1266" fmla="*/ 922744 h 1539659"/>
                <a:gd name="connsiteX1267" fmla="*/ 1362431 w 2019832"/>
                <a:gd name="connsiteY1267" fmla="*/ 920991 h 1539659"/>
                <a:gd name="connsiteX1268" fmla="*/ 1364184 w 2019832"/>
                <a:gd name="connsiteY1268" fmla="*/ 920991 h 1539659"/>
                <a:gd name="connsiteX1269" fmla="*/ 1364184 w 2019832"/>
                <a:gd name="connsiteY1269" fmla="*/ 917486 h 1539659"/>
                <a:gd name="connsiteX1270" fmla="*/ 1358926 w 2019832"/>
                <a:gd name="connsiteY1270" fmla="*/ 913981 h 1539659"/>
                <a:gd name="connsiteX1271" fmla="*/ 1348410 w 2019832"/>
                <a:gd name="connsiteY1271" fmla="*/ 912228 h 1539659"/>
                <a:gd name="connsiteX1272" fmla="*/ 1355421 w 2019832"/>
                <a:gd name="connsiteY1272" fmla="*/ 917486 h 1539659"/>
                <a:gd name="connsiteX1273" fmla="*/ 1358926 w 2019832"/>
                <a:gd name="connsiteY1273" fmla="*/ 920991 h 1539659"/>
                <a:gd name="connsiteX1274" fmla="*/ 1360679 w 2019832"/>
                <a:gd name="connsiteY1274" fmla="*/ 920991 h 1539659"/>
                <a:gd name="connsiteX1275" fmla="*/ 1358926 w 2019832"/>
                <a:gd name="connsiteY1275" fmla="*/ 922744 h 1539659"/>
                <a:gd name="connsiteX1276" fmla="*/ 1357173 w 2019832"/>
                <a:gd name="connsiteY1276" fmla="*/ 922744 h 1539659"/>
                <a:gd name="connsiteX1277" fmla="*/ 1330884 w 2019832"/>
                <a:gd name="connsiteY1277" fmla="*/ 913981 h 1539659"/>
                <a:gd name="connsiteX1278" fmla="*/ 1334389 w 2019832"/>
                <a:gd name="connsiteY1278" fmla="*/ 915734 h 1539659"/>
                <a:gd name="connsiteX1279" fmla="*/ 1381710 w 2019832"/>
                <a:gd name="connsiteY1279" fmla="*/ 942023 h 1539659"/>
                <a:gd name="connsiteX1280" fmla="*/ 1390473 w 2019832"/>
                <a:gd name="connsiteY1280" fmla="*/ 945528 h 1539659"/>
                <a:gd name="connsiteX1281" fmla="*/ 1399235 w 2019832"/>
                <a:gd name="connsiteY1281" fmla="*/ 949033 h 1539659"/>
                <a:gd name="connsiteX1282" fmla="*/ 1406246 w 2019832"/>
                <a:gd name="connsiteY1282" fmla="*/ 954291 h 1539659"/>
                <a:gd name="connsiteX1283" fmla="*/ 1413256 w 2019832"/>
                <a:gd name="connsiteY1283" fmla="*/ 957796 h 1539659"/>
                <a:gd name="connsiteX1284" fmla="*/ 1418514 w 2019832"/>
                <a:gd name="connsiteY1284" fmla="*/ 958672 h 1539659"/>
                <a:gd name="connsiteX1285" fmla="*/ 1423772 w 2019832"/>
                <a:gd name="connsiteY1285" fmla="*/ 959548 h 1539659"/>
                <a:gd name="connsiteX1286" fmla="*/ 1429906 w 2019832"/>
                <a:gd name="connsiteY1286" fmla="*/ 964806 h 1539659"/>
                <a:gd name="connsiteX1287" fmla="*/ 1432535 w 2019832"/>
                <a:gd name="connsiteY1287" fmla="*/ 968311 h 1539659"/>
                <a:gd name="connsiteX1288" fmla="*/ 1446556 w 2019832"/>
                <a:gd name="connsiteY1288" fmla="*/ 975322 h 1539659"/>
                <a:gd name="connsiteX1289" fmla="*/ 1455319 w 2019832"/>
                <a:gd name="connsiteY1289" fmla="*/ 980580 h 1539659"/>
                <a:gd name="connsiteX1290" fmla="*/ 1469681 w 2019832"/>
                <a:gd name="connsiteY1290" fmla="*/ 989813 h 1539659"/>
                <a:gd name="connsiteX1291" fmla="*/ 1471092 w 2019832"/>
                <a:gd name="connsiteY1291" fmla="*/ 989343 h 1539659"/>
                <a:gd name="connsiteX1292" fmla="*/ 1471092 w 2019832"/>
                <a:gd name="connsiteY1292" fmla="*/ 990720 h 1539659"/>
                <a:gd name="connsiteX1293" fmla="*/ 1479855 w 2019832"/>
                <a:gd name="connsiteY1293" fmla="*/ 996353 h 1539659"/>
                <a:gd name="connsiteX1294" fmla="*/ 1484362 w 2019832"/>
                <a:gd name="connsiteY1294" fmla="*/ 1003113 h 1539659"/>
                <a:gd name="connsiteX1295" fmla="*/ 1485113 w 2019832"/>
                <a:gd name="connsiteY1295" fmla="*/ 1002925 h 1539659"/>
                <a:gd name="connsiteX1296" fmla="*/ 1486866 w 2019832"/>
                <a:gd name="connsiteY1296" fmla="*/ 1005116 h 1539659"/>
                <a:gd name="connsiteX1297" fmla="*/ 1493876 w 2019832"/>
                <a:gd name="connsiteY1297" fmla="*/ 1010374 h 1539659"/>
                <a:gd name="connsiteX1298" fmla="*/ 1500886 w 2019832"/>
                <a:gd name="connsiteY1298" fmla="*/ 1017384 h 1539659"/>
                <a:gd name="connsiteX1299" fmla="*/ 1542059 w 2019832"/>
                <a:gd name="connsiteY1299" fmla="*/ 1043585 h 1539659"/>
                <a:gd name="connsiteX1300" fmla="*/ 1547330 w 2019832"/>
                <a:gd name="connsiteY1300" fmla="*/ 1045426 h 1539659"/>
                <a:gd name="connsiteX1301" fmla="*/ 1560474 w 2019832"/>
                <a:gd name="connsiteY1301" fmla="*/ 1054189 h 1539659"/>
                <a:gd name="connsiteX1302" fmla="*/ 1570990 w 2019832"/>
                <a:gd name="connsiteY1302" fmla="*/ 1057694 h 1539659"/>
                <a:gd name="connsiteX1303" fmla="*/ 1583259 w 2019832"/>
                <a:gd name="connsiteY1303" fmla="*/ 1062952 h 1539659"/>
                <a:gd name="connsiteX1304" fmla="*/ 1581506 w 2019832"/>
                <a:gd name="connsiteY1304" fmla="*/ 1064704 h 1539659"/>
                <a:gd name="connsiteX1305" fmla="*/ 1579754 w 2019832"/>
                <a:gd name="connsiteY1305" fmla="*/ 1066457 h 1539659"/>
                <a:gd name="connsiteX1306" fmla="*/ 1578001 w 2019832"/>
                <a:gd name="connsiteY1306" fmla="*/ 1066457 h 1539659"/>
                <a:gd name="connsiteX1307" fmla="*/ 1616558 w 2019832"/>
                <a:gd name="connsiteY1307" fmla="*/ 1090994 h 1539659"/>
                <a:gd name="connsiteX1308" fmla="*/ 1633208 w 2019832"/>
                <a:gd name="connsiteY1308" fmla="*/ 1098004 h 1539659"/>
                <a:gd name="connsiteX1309" fmla="*/ 1644600 w 2019832"/>
                <a:gd name="connsiteY1309" fmla="*/ 1105014 h 1539659"/>
                <a:gd name="connsiteX1310" fmla="*/ 1674394 w 2019832"/>
                <a:gd name="connsiteY1310" fmla="*/ 1117282 h 1539659"/>
                <a:gd name="connsiteX1311" fmla="*/ 1707693 w 2019832"/>
                <a:gd name="connsiteY1311" fmla="*/ 1133056 h 1539659"/>
                <a:gd name="connsiteX1312" fmla="*/ 1752664 w 2019832"/>
                <a:gd name="connsiteY1312" fmla="*/ 1147563 h 1539659"/>
                <a:gd name="connsiteX1313" fmla="*/ 1886852 w 2019832"/>
                <a:gd name="connsiteY1313" fmla="*/ 1287223 h 1539659"/>
                <a:gd name="connsiteX1314" fmla="*/ 1963051 w 2019832"/>
                <a:gd name="connsiteY1314" fmla="*/ 1318179 h 1539659"/>
                <a:gd name="connsiteX1315" fmla="*/ 1893995 w 2019832"/>
                <a:gd name="connsiteY1315" fmla="*/ 1434862 h 1539659"/>
                <a:gd name="connsiteX1316" fmla="*/ 1752664 w 2019832"/>
                <a:gd name="connsiteY1316" fmla="*/ 1420824 h 1539659"/>
                <a:gd name="connsiteX1317" fmla="*/ 1749755 w 2019832"/>
                <a:gd name="connsiteY1317" fmla="*/ 1420482 h 1539659"/>
                <a:gd name="connsiteX1318" fmla="*/ 1735735 w 2019832"/>
                <a:gd name="connsiteY1318" fmla="*/ 1422235 h 1539659"/>
                <a:gd name="connsiteX1319" fmla="*/ 1732230 w 2019832"/>
                <a:gd name="connsiteY1319" fmla="*/ 1423111 h 1539659"/>
                <a:gd name="connsiteX1320" fmla="*/ 1728724 w 2019832"/>
                <a:gd name="connsiteY1320" fmla="*/ 1420482 h 1539659"/>
                <a:gd name="connsiteX1321" fmla="*/ 1721714 w 2019832"/>
                <a:gd name="connsiteY1321" fmla="*/ 1419606 h 1539659"/>
                <a:gd name="connsiteX1322" fmla="*/ 1716456 w 2019832"/>
                <a:gd name="connsiteY1322" fmla="*/ 1422235 h 1539659"/>
                <a:gd name="connsiteX1323" fmla="*/ 1704188 w 2019832"/>
                <a:gd name="connsiteY1323" fmla="*/ 1423987 h 1539659"/>
                <a:gd name="connsiteX1324" fmla="*/ 1697178 w 2019832"/>
                <a:gd name="connsiteY1324" fmla="*/ 1423111 h 1539659"/>
                <a:gd name="connsiteX1325" fmla="*/ 1688414 w 2019832"/>
                <a:gd name="connsiteY1325" fmla="*/ 1423987 h 1539659"/>
                <a:gd name="connsiteX1326" fmla="*/ 1660373 w 2019832"/>
                <a:gd name="connsiteY1326" fmla="*/ 1418730 h 1539659"/>
                <a:gd name="connsiteX1327" fmla="*/ 1635837 w 2019832"/>
                <a:gd name="connsiteY1327" fmla="*/ 1401204 h 1539659"/>
                <a:gd name="connsiteX1328" fmla="*/ 1630579 w 2019832"/>
                <a:gd name="connsiteY1328" fmla="*/ 1399451 h 1539659"/>
                <a:gd name="connsiteX1329" fmla="*/ 1623568 w 2019832"/>
                <a:gd name="connsiteY1329" fmla="*/ 1394193 h 1539659"/>
                <a:gd name="connsiteX1330" fmla="*/ 1609548 w 2019832"/>
                <a:gd name="connsiteY1330" fmla="*/ 1388936 h 1539659"/>
                <a:gd name="connsiteX1331" fmla="*/ 1604290 w 2019832"/>
                <a:gd name="connsiteY1331" fmla="*/ 1385430 h 1539659"/>
                <a:gd name="connsiteX1332" fmla="*/ 1600785 w 2019832"/>
                <a:gd name="connsiteY1332" fmla="*/ 1379296 h 1539659"/>
                <a:gd name="connsiteX1333" fmla="*/ 1597279 w 2019832"/>
                <a:gd name="connsiteY1333" fmla="*/ 1376667 h 1539659"/>
                <a:gd name="connsiteX1334" fmla="*/ 1586764 w 2019832"/>
                <a:gd name="connsiteY1334" fmla="*/ 1376667 h 1539659"/>
                <a:gd name="connsiteX1335" fmla="*/ 1586764 w 2019832"/>
                <a:gd name="connsiteY1335" fmla="*/ 1374038 h 1539659"/>
                <a:gd name="connsiteX1336" fmla="*/ 1586764 w 2019832"/>
                <a:gd name="connsiteY1336" fmla="*/ 1373162 h 1539659"/>
                <a:gd name="connsiteX1337" fmla="*/ 1578001 w 2019832"/>
                <a:gd name="connsiteY1337" fmla="*/ 1369657 h 1539659"/>
                <a:gd name="connsiteX1338" fmla="*/ 1570990 w 2019832"/>
                <a:gd name="connsiteY1338" fmla="*/ 1366152 h 1539659"/>
                <a:gd name="connsiteX1339" fmla="*/ 1563980 w 2019832"/>
                <a:gd name="connsiteY1339" fmla="*/ 1357389 h 1539659"/>
                <a:gd name="connsiteX1340" fmla="*/ 1562227 w 2019832"/>
                <a:gd name="connsiteY1340" fmla="*/ 1352131 h 1539659"/>
                <a:gd name="connsiteX1341" fmla="*/ 1555217 w 2019832"/>
                <a:gd name="connsiteY1341" fmla="*/ 1348626 h 1539659"/>
                <a:gd name="connsiteX1342" fmla="*/ 1548207 w 2019832"/>
                <a:gd name="connsiteY1342" fmla="*/ 1343368 h 1539659"/>
                <a:gd name="connsiteX1343" fmla="*/ 1544702 w 2019832"/>
                <a:gd name="connsiteY1343" fmla="*/ 1331100 h 1539659"/>
                <a:gd name="connsiteX1344" fmla="*/ 1500886 w 2019832"/>
                <a:gd name="connsiteY1344" fmla="*/ 1294295 h 1539659"/>
                <a:gd name="connsiteX1345" fmla="*/ 1482394 w 2019832"/>
                <a:gd name="connsiteY1345" fmla="*/ 1269078 h 1539659"/>
                <a:gd name="connsiteX1346" fmla="*/ 1478105 w 2019832"/>
                <a:gd name="connsiteY1346" fmla="*/ 1264504 h 1539659"/>
                <a:gd name="connsiteX1347" fmla="*/ 1478102 w 2019832"/>
                <a:gd name="connsiteY1347" fmla="*/ 1264501 h 1539659"/>
                <a:gd name="connsiteX1348" fmla="*/ 1474597 w 2019832"/>
                <a:gd name="connsiteY1348" fmla="*/ 1262748 h 1539659"/>
                <a:gd name="connsiteX1349" fmla="*/ 1471092 w 2019832"/>
                <a:gd name="connsiteY1349" fmla="*/ 1255738 h 1539659"/>
                <a:gd name="connsiteX1350" fmla="*/ 1462329 w 2019832"/>
                <a:gd name="connsiteY1350" fmla="*/ 1250480 h 1539659"/>
                <a:gd name="connsiteX1351" fmla="*/ 1450061 w 2019832"/>
                <a:gd name="connsiteY1351" fmla="*/ 1234707 h 1539659"/>
                <a:gd name="connsiteX1352" fmla="*/ 1432535 w 2019832"/>
                <a:gd name="connsiteY1352" fmla="*/ 1215428 h 1539659"/>
                <a:gd name="connsiteX1353" fmla="*/ 1409751 w 2019832"/>
                <a:gd name="connsiteY1353" fmla="*/ 1189139 h 1539659"/>
                <a:gd name="connsiteX1354" fmla="*/ 1407998 w 2019832"/>
                <a:gd name="connsiteY1354" fmla="*/ 1185634 h 1539659"/>
                <a:gd name="connsiteX1355" fmla="*/ 1402740 w 2019832"/>
                <a:gd name="connsiteY1355" fmla="*/ 1183005 h 1539659"/>
                <a:gd name="connsiteX1356" fmla="*/ 1399235 w 2019832"/>
                <a:gd name="connsiteY1356" fmla="*/ 1180376 h 1539659"/>
                <a:gd name="connsiteX1357" fmla="*/ 1394854 w 2019832"/>
                <a:gd name="connsiteY1357" fmla="*/ 1174242 h 1539659"/>
                <a:gd name="connsiteX1358" fmla="*/ 1386968 w 2019832"/>
                <a:gd name="connsiteY1358" fmla="*/ 1166355 h 1539659"/>
                <a:gd name="connsiteX1359" fmla="*/ 1355421 w 2019832"/>
                <a:gd name="connsiteY1359" fmla="*/ 1133056 h 1539659"/>
                <a:gd name="connsiteX1360" fmla="*/ 1339647 w 2019832"/>
                <a:gd name="connsiteY1360" fmla="*/ 1106767 h 1539659"/>
                <a:gd name="connsiteX1361" fmla="*/ 1320369 w 2019832"/>
                <a:gd name="connsiteY1361" fmla="*/ 1078725 h 1539659"/>
                <a:gd name="connsiteX1362" fmla="*/ 1318616 w 2019832"/>
                <a:gd name="connsiteY1362" fmla="*/ 1073467 h 1539659"/>
                <a:gd name="connsiteX1363" fmla="*/ 1311605 w 2019832"/>
                <a:gd name="connsiteY1363" fmla="*/ 1063828 h 1539659"/>
                <a:gd name="connsiteX1364" fmla="*/ 1302843 w 2019832"/>
                <a:gd name="connsiteY1364" fmla="*/ 1057694 h 1539659"/>
                <a:gd name="connsiteX1365" fmla="*/ 1288822 w 2019832"/>
                <a:gd name="connsiteY1365" fmla="*/ 1033158 h 1539659"/>
                <a:gd name="connsiteX1366" fmla="*/ 1274801 w 2019832"/>
                <a:gd name="connsiteY1366" fmla="*/ 1017384 h 1539659"/>
                <a:gd name="connsiteX1367" fmla="*/ 1267791 w 2019832"/>
                <a:gd name="connsiteY1367" fmla="*/ 1008621 h 1539659"/>
                <a:gd name="connsiteX1368" fmla="*/ 1269543 w 2019832"/>
                <a:gd name="connsiteY1368" fmla="*/ 1006869 h 1539659"/>
                <a:gd name="connsiteX1369" fmla="*/ 1267791 w 2019832"/>
                <a:gd name="connsiteY1369" fmla="*/ 1006869 h 1539659"/>
                <a:gd name="connsiteX1370" fmla="*/ 1267791 w 2019832"/>
                <a:gd name="connsiteY1370" fmla="*/ 1008621 h 1539659"/>
                <a:gd name="connsiteX1371" fmla="*/ 1264286 w 2019832"/>
                <a:gd name="connsiteY1371" fmla="*/ 996353 h 1539659"/>
                <a:gd name="connsiteX1372" fmla="*/ 1266038 w 2019832"/>
                <a:gd name="connsiteY1372" fmla="*/ 999858 h 1539659"/>
                <a:gd name="connsiteX1373" fmla="*/ 1266038 w 2019832"/>
                <a:gd name="connsiteY1373" fmla="*/ 994600 h 1539659"/>
                <a:gd name="connsiteX1374" fmla="*/ 1248512 w 2019832"/>
                <a:gd name="connsiteY1374" fmla="*/ 975322 h 1539659"/>
                <a:gd name="connsiteX1375" fmla="*/ 1250264 w 2019832"/>
                <a:gd name="connsiteY1375" fmla="*/ 981456 h 1539659"/>
                <a:gd name="connsiteX1376" fmla="*/ 1252017 w 2019832"/>
                <a:gd name="connsiteY1376" fmla="*/ 985837 h 1539659"/>
                <a:gd name="connsiteX1377" fmla="*/ 1255522 w 2019832"/>
                <a:gd name="connsiteY1377" fmla="*/ 987590 h 1539659"/>
                <a:gd name="connsiteX1378" fmla="*/ 1252017 w 2019832"/>
                <a:gd name="connsiteY1378" fmla="*/ 992848 h 1539659"/>
                <a:gd name="connsiteX1379" fmla="*/ 1248512 w 2019832"/>
                <a:gd name="connsiteY1379" fmla="*/ 990219 h 1539659"/>
                <a:gd name="connsiteX1380" fmla="*/ 1243254 w 2019832"/>
                <a:gd name="connsiteY1380" fmla="*/ 987590 h 1539659"/>
                <a:gd name="connsiteX1381" fmla="*/ 1243254 w 2019832"/>
                <a:gd name="connsiteY1381" fmla="*/ 992848 h 1539659"/>
                <a:gd name="connsiteX1382" fmla="*/ 1244130 w 2019832"/>
                <a:gd name="connsiteY1382" fmla="*/ 996353 h 1539659"/>
                <a:gd name="connsiteX1383" fmla="*/ 1243254 w 2019832"/>
                <a:gd name="connsiteY1383" fmla="*/ 1003363 h 1539659"/>
                <a:gd name="connsiteX1384" fmla="*/ 1242378 w 2019832"/>
                <a:gd name="connsiteY1384" fmla="*/ 1008621 h 1539659"/>
                <a:gd name="connsiteX1385" fmla="*/ 1243254 w 2019832"/>
                <a:gd name="connsiteY1385" fmla="*/ 1017384 h 1539659"/>
                <a:gd name="connsiteX1386" fmla="*/ 1239749 w 2019832"/>
                <a:gd name="connsiteY1386" fmla="*/ 1043673 h 1539659"/>
                <a:gd name="connsiteX1387" fmla="*/ 1239749 w 2019832"/>
                <a:gd name="connsiteY1387" fmla="*/ 1047178 h 1539659"/>
                <a:gd name="connsiteX1388" fmla="*/ 1241501 w 2019832"/>
                <a:gd name="connsiteY1388" fmla="*/ 1082231 h 1539659"/>
                <a:gd name="connsiteX1389" fmla="*/ 1245007 w 2019832"/>
                <a:gd name="connsiteY1389" fmla="*/ 1112025 h 1539659"/>
                <a:gd name="connsiteX1390" fmla="*/ 1246759 w 2019832"/>
                <a:gd name="connsiteY1390" fmla="*/ 1145324 h 1539659"/>
                <a:gd name="connsiteX1391" fmla="*/ 1248512 w 2019832"/>
                <a:gd name="connsiteY1391" fmla="*/ 1152334 h 1539659"/>
                <a:gd name="connsiteX1392" fmla="*/ 1250264 w 2019832"/>
                <a:gd name="connsiteY1392" fmla="*/ 1133056 h 1539659"/>
                <a:gd name="connsiteX1393" fmla="*/ 1252017 w 2019832"/>
                <a:gd name="connsiteY1393" fmla="*/ 1145324 h 1539659"/>
                <a:gd name="connsiteX1394" fmla="*/ 1253770 w 2019832"/>
                <a:gd name="connsiteY1394" fmla="*/ 1161097 h 1539659"/>
                <a:gd name="connsiteX1395" fmla="*/ 1251141 w 2019832"/>
                <a:gd name="connsiteY1395" fmla="*/ 1161097 h 1539659"/>
                <a:gd name="connsiteX1396" fmla="*/ 1250264 w 2019832"/>
                <a:gd name="connsiteY1396" fmla="*/ 1162850 h 1539659"/>
                <a:gd name="connsiteX1397" fmla="*/ 1252017 w 2019832"/>
                <a:gd name="connsiteY1397" fmla="*/ 1199655 h 1539659"/>
                <a:gd name="connsiteX1398" fmla="*/ 1253770 w 2019832"/>
                <a:gd name="connsiteY1398" fmla="*/ 1204912 h 1539659"/>
                <a:gd name="connsiteX1399" fmla="*/ 1253770 w 2019832"/>
                <a:gd name="connsiteY1399" fmla="*/ 1217181 h 1539659"/>
                <a:gd name="connsiteX1400" fmla="*/ 1252893 w 2019832"/>
                <a:gd name="connsiteY1400" fmla="*/ 1220686 h 1539659"/>
                <a:gd name="connsiteX1401" fmla="*/ 1253770 w 2019832"/>
                <a:gd name="connsiteY1401" fmla="*/ 1224191 h 1539659"/>
                <a:gd name="connsiteX1402" fmla="*/ 1253770 w 2019832"/>
                <a:gd name="connsiteY1402" fmla="*/ 1234707 h 1539659"/>
                <a:gd name="connsiteX1403" fmla="*/ 1255522 w 2019832"/>
                <a:gd name="connsiteY1403" fmla="*/ 1227696 h 1539659"/>
                <a:gd name="connsiteX1404" fmla="*/ 1257275 w 2019832"/>
                <a:gd name="connsiteY1404" fmla="*/ 1232954 h 1539659"/>
                <a:gd name="connsiteX1405" fmla="*/ 1260780 w 2019832"/>
                <a:gd name="connsiteY1405" fmla="*/ 1262748 h 1539659"/>
                <a:gd name="connsiteX1406" fmla="*/ 1262533 w 2019832"/>
                <a:gd name="connsiteY1406" fmla="*/ 1268006 h 1539659"/>
                <a:gd name="connsiteX1407" fmla="*/ 1267791 w 2019832"/>
                <a:gd name="connsiteY1407" fmla="*/ 1275016 h 1539659"/>
                <a:gd name="connsiteX1408" fmla="*/ 1269543 w 2019832"/>
                <a:gd name="connsiteY1408" fmla="*/ 1278522 h 1539659"/>
                <a:gd name="connsiteX1409" fmla="*/ 1277430 w 2019832"/>
                <a:gd name="connsiteY1409" fmla="*/ 1292542 h 1539659"/>
                <a:gd name="connsiteX1410" fmla="*/ 1285316 w 2019832"/>
                <a:gd name="connsiteY1410" fmla="*/ 1308316 h 1539659"/>
                <a:gd name="connsiteX1411" fmla="*/ 1301090 w 2019832"/>
                <a:gd name="connsiteY1411" fmla="*/ 1334605 h 1539659"/>
                <a:gd name="connsiteX1412" fmla="*/ 1306348 w 2019832"/>
                <a:gd name="connsiteY1412" fmla="*/ 1346873 h 1539659"/>
                <a:gd name="connsiteX1413" fmla="*/ 1315111 w 2019832"/>
                <a:gd name="connsiteY1413" fmla="*/ 1352131 h 1539659"/>
                <a:gd name="connsiteX1414" fmla="*/ 1322121 w 2019832"/>
                <a:gd name="connsiteY1414" fmla="*/ 1359141 h 1539659"/>
                <a:gd name="connsiteX1415" fmla="*/ 1325627 w 2019832"/>
                <a:gd name="connsiteY1415" fmla="*/ 1374915 h 1539659"/>
                <a:gd name="connsiteX1416" fmla="*/ 1326503 w 2019832"/>
                <a:gd name="connsiteY1416" fmla="*/ 1375791 h 1539659"/>
                <a:gd name="connsiteX1417" fmla="*/ 1327379 w 2019832"/>
                <a:gd name="connsiteY1417" fmla="*/ 1376667 h 1539659"/>
                <a:gd name="connsiteX1418" fmla="*/ 1330884 w 2019832"/>
                <a:gd name="connsiteY1418" fmla="*/ 1374915 h 1539659"/>
                <a:gd name="connsiteX1419" fmla="*/ 1330884 w 2019832"/>
                <a:gd name="connsiteY1419" fmla="*/ 1376667 h 1539659"/>
                <a:gd name="connsiteX1420" fmla="*/ 1330884 w 2019832"/>
                <a:gd name="connsiteY1420" fmla="*/ 1378420 h 1539659"/>
                <a:gd name="connsiteX1421" fmla="*/ 1330884 w 2019832"/>
                <a:gd name="connsiteY1421" fmla="*/ 1381925 h 1539659"/>
                <a:gd name="connsiteX1422" fmla="*/ 1344905 w 2019832"/>
                <a:gd name="connsiteY1422" fmla="*/ 1394193 h 1539659"/>
                <a:gd name="connsiteX1423" fmla="*/ 1344028 w 2019832"/>
                <a:gd name="connsiteY1423" fmla="*/ 1399451 h 1539659"/>
                <a:gd name="connsiteX1424" fmla="*/ 1344905 w 2019832"/>
                <a:gd name="connsiteY1424" fmla="*/ 1402956 h 1539659"/>
                <a:gd name="connsiteX1425" fmla="*/ 1353668 w 2019832"/>
                <a:gd name="connsiteY1425" fmla="*/ 1416977 h 1539659"/>
                <a:gd name="connsiteX1426" fmla="*/ 1350163 w 2019832"/>
                <a:gd name="connsiteY1426" fmla="*/ 1429245 h 1539659"/>
                <a:gd name="connsiteX1427" fmla="*/ 1349286 w 2019832"/>
                <a:gd name="connsiteY1427" fmla="*/ 1436256 h 1539659"/>
                <a:gd name="connsiteX1428" fmla="*/ 1350163 w 2019832"/>
                <a:gd name="connsiteY1428" fmla="*/ 1443266 h 1539659"/>
                <a:gd name="connsiteX1429" fmla="*/ 1355421 w 2019832"/>
                <a:gd name="connsiteY1429" fmla="*/ 1452029 h 1539659"/>
                <a:gd name="connsiteX1430" fmla="*/ 1354544 w 2019832"/>
                <a:gd name="connsiteY1430" fmla="*/ 1458163 h 1539659"/>
                <a:gd name="connsiteX1431" fmla="*/ 1351915 w 2019832"/>
                <a:gd name="connsiteY1431" fmla="*/ 1464297 h 1539659"/>
                <a:gd name="connsiteX1432" fmla="*/ 1350163 w 2019832"/>
                <a:gd name="connsiteY1432" fmla="*/ 1469555 h 1539659"/>
                <a:gd name="connsiteX1433" fmla="*/ 1344905 w 2019832"/>
                <a:gd name="connsiteY1433" fmla="*/ 1476565 h 1539659"/>
                <a:gd name="connsiteX1434" fmla="*/ 1327379 w 2019832"/>
                <a:gd name="connsiteY1434" fmla="*/ 1478318 h 1539659"/>
                <a:gd name="connsiteX1435" fmla="*/ 1322121 w 2019832"/>
                <a:gd name="connsiteY1435" fmla="*/ 1478318 h 1539659"/>
                <a:gd name="connsiteX1436" fmla="*/ 1316863 w 2019832"/>
                <a:gd name="connsiteY1436" fmla="*/ 1480071 h 1539659"/>
                <a:gd name="connsiteX1437" fmla="*/ 1311605 w 2019832"/>
                <a:gd name="connsiteY1437" fmla="*/ 1476565 h 1539659"/>
                <a:gd name="connsiteX1438" fmla="*/ 1304595 w 2019832"/>
                <a:gd name="connsiteY1438" fmla="*/ 1473060 h 1539659"/>
                <a:gd name="connsiteX1439" fmla="*/ 1304595 w 2019832"/>
                <a:gd name="connsiteY1439" fmla="*/ 1478318 h 1539659"/>
                <a:gd name="connsiteX1440" fmla="*/ 1316863 w 2019832"/>
                <a:gd name="connsiteY1440" fmla="*/ 1504607 h 1539659"/>
                <a:gd name="connsiteX1441" fmla="*/ 1325627 w 2019832"/>
                <a:gd name="connsiteY1441" fmla="*/ 1515123 h 1539659"/>
                <a:gd name="connsiteX1442" fmla="*/ 1317740 w 2019832"/>
                <a:gd name="connsiteY1442" fmla="*/ 1510741 h 1539659"/>
                <a:gd name="connsiteX1443" fmla="*/ 1306348 w 2019832"/>
                <a:gd name="connsiteY1443" fmla="*/ 1508112 h 1539659"/>
                <a:gd name="connsiteX1444" fmla="*/ 1303719 w 2019832"/>
                <a:gd name="connsiteY1444" fmla="*/ 1503731 h 1539659"/>
                <a:gd name="connsiteX1445" fmla="*/ 1297585 w 2019832"/>
                <a:gd name="connsiteY1445" fmla="*/ 1501102 h 1539659"/>
                <a:gd name="connsiteX1446" fmla="*/ 1295832 w 2019832"/>
                <a:gd name="connsiteY1446" fmla="*/ 1504607 h 1539659"/>
                <a:gd name="connsiteX1447" fmla="*/ 1298461 w 2019832"/>
                <a:gd name="connsiteY1447" fmla="*/ 1508112 h 1539659"/>
                <a:gd name="connsiteX1448" fmla="*/ 1304595 w 2019832"/>
                <a:gd name="connsiteY1448" fmla="*/ 1516875 h 1539659"/>
                <a:gd name="connsiteX1449" fmla="*/ 1301090 w 2019832"/>
                <a:gd name="connsiteY1449" fmla="*/ 1518628 h 1539659"/>
                <a:gd name="connsiteX1450" fmla="*/ 1297585 w 2019832"/>
                <a:gd name="connsiteY1450" fmla="*/ 1514246 h 1539659"/>
                <a:gd name="connsiteX1451" fmla="*/ 1292327 w 2019832"/>
                <a:gd name="connsiteY1451" fmla="*/ 1511617 h 1539659"/>
                <a:gd name="connsiteX1452" fmla="*/ 1292327 w 2019832"/>
                <a:gd name="connsiteY1452" fmla="*/ 1508989 h 1539659"/>
                <a:gd name="connsiteX1453" fmla="*/ 1290574 w 2019832"/>
                <a:gd name="connsiteY1453" fmla="*/ 1508112 h 1539659"/>
                <a:gd name="connsiteX1454" fmla="*/ 1292327 w 2019832"/>
                <a:gd name="connsiteY1454" fmla="*/ 1511617 h 1539659"/>
                <a:gd name="connsiteX1455" fmla="*/ 1294956 w 2019832"/>
                <a:gd name="connsiteY1455" fmla="*/ 1517752 h 1539659"/>
                <a:gd name="connsiteX1456" fmla="*/ 1299337 w 2019832"/>
                <a:gd name="connsiteY1456" fmla="*/ 1522133 h 1539659"/>
                <a:gd name="connsiteX1457" fmla="*/ 1304595 w 2019832"/>
                <a:gd name="connsiteY1457" fmla="*/ 1522133 h 1539659"/>
                <a:gd name="connsiteX1458" fmla="*/ 1311605 w 2019832"/>
                <a:gd name="connsiteY1458" fmla="*/ 1532649 h 1539659"/>
                <a:gd name="connsiteX1459" fmla="*/ 1308100 w 2019832"/>
                <a:gd name="connsiteY1459" fmla="*/ 1533525 h 1539659"/>
                <a:gd name="connsiteX1460" fmla="*/ 1306348 w 2019832"/>
                <a:gd name="connsiteY1460" fmla="*/ 1532649 h 1539659"/>
                <a:gd name="connsiteX1461" fmla="*/ 1304595 w 2019832"/>
                <a:gd name="connsiteY1461" fmla="*/ 1530896 h 1539659"/>
                <a:gd name="connsiteX1462" fmla="*/ 1299337 w 2019832"/>
                <a:gd name="connsiteY1462" fmla="*/ 1527391 h 1539659"/>
                <a:gd name="connsiteX1463" fmla="*/ 1294080 w 2019832"/>
                <a:gd name="connsiteY1463" fmla="*/ 1525638 h 1539659"/>
                <a:gd name="connsiteX1464" fmla="*/ 1291451 w 2019832"/>
                <a:gd name="connsiteY1464" fmla="*/ 1526515 h 1539659"/>
                <a:gd name="connsiteX1465" fmla="*/ 1290574 w 2019832"/>
                <a:gd name="connsiteY1465" fmla="*/ 1530896 h 1539659"/>
                <a:gd name="connsiteX1466" fmla="*/ 1294080 w 2019832"/>
                <a:gd name="connsiteY1466" fmla="*/ 1539659 h 1539659"/>
                <a:gd name="connsiteX1467" fmla="*/ 1287069 w 2019832"/>
                <a:gd name="connsiteY1467" fmla="*/ 1529144 h 1539659"/>
                <a:gd name="connsiteX1468" fmla="*/ 1278306 w 2019832"/>
                <a:gd name="connsiteY1468" fmla="*/ 1520380 h 1539659"/>
                <a:gd name="connsiteX1469" fmla="*/ 1269543 w 2019832"/>
                <a:gd name="connsiteY1469" fmla="*/ 1520380 h 1539659"/>
                <a:gd name="connsiteX1470" fmla="*/ 1260780 w 2019832"/>
                <a:gd name="connsiteY1470" fmla="*/ 1518628 h 1539659"/>
                <a:gd name="connsiteX1471" fmla="*/ 1266038 w 2019832"/>
                <a:gd name="connsiteY1471" fmla="*/ 1532649 h 1539659"/>
                <a:gd name="connsiteX1472" fmla="*/ 1260780 w 2019832"/>
                <a:gd name="connsiteY1472" fmla="*/ 1532649 h 1539659"/>
                <a:gd name="connsiteX1473" fmla="*/ 1253770 w 2019832"/>
                <a:gd name="connsiteY1473" fmla="*/ 1539659 h 1539659"/>
                <a:gd name="connsiteX1474" fmla="*/ 1239749 w 2019832"/>
                <a:gd name="connsiteY1474" fmla="*/ 1536154 h 1539659"/>
                <a:gd name="connsiteX1475" fmla="*/ 1231862 w 2019832"/>
                <a:gd name="connsiteY1475" fmla="*/ 1528267 h 1539659"/>
                <a:gd name="connsiteX1476" fmla="*/ 1223976 w 2019832"/>
                <a:gd name="connsiteY1476" fmla="*/ 1522133 h 1539659"/>
                <a:gd name="connsiteX1477" fmla="*/ 1229233 w 2019832"/>
                <a:gd name="connsiteY1477" fmla="*/ 1532649 h 1539659"/>
                <a:gd name="connsiteX1478" fmla="*/ 1224852 w 2019832"/>
                <a:gd name="connsiteY1478" fmla="*/ 1533525 h 1539659"/>
                <a:gd name="connsiteX1479" fmla="*/ 1220470 w 2019832"/>
                <a:gd name="connsiteY1479" fmla="*/ 1532649 h 1539659"/>
                <a:gd name="connsiteX1480" fmla="*/ 1215212 w 2019832"/>
                <a:gd name="connsiteY1480" fmla="*/ 1525638 h 1539659"/>
                <a:gd name="connsiteX1481" fmla="*/ 1209955 w 2019832"/>
                <a:gd name="connsiteY1481" fmla="*/ 1525638 h 1539659"/>
                <a:gd name="connsiteX1482" fmla="*/ 1204697 w 2019832"/>
                <a:gd name="connsiteY1482" fmla="*/ 1522133 h 1539659"/>
                <a:gd name="connsiteX1483" fmla="*/ 1201192 w 2019832"/>
                <a:gd name="connsiteY1483" fmla="*/ 1518628 h 1539659"/>
                <a:gd name="connsiteX1484" fmla="*/ 1190676 w 2019832"/>
                <a:gd name="connsiteY1484" fmla="*/ 1511617 h 1539659"/>
                <a:gd name="connsiteX1485" fmla="*/ 1188923 w 2019832"/>
                <a:gd name="connsiteY1485" fmla="*/ 1508112 h 1539659"/>
                <a:gd name="connsiteX1486" fmla="*/ 1183665 w 2019832"/>
                <a:gd name="connsiteY1486" fmla="*/ 1502854 h 1539659"/>
                <a:gd name="connsiteX1487" fmla="*/ 1166140 w 2019832"/>
                <a:gd name="connsiteY1487" fmla="*/ 1490586 h 1539659"/>
                <a:gd name="connsiteX1488" fmla="*/ 1152119 w 2019832"/>
                <a:gd name="connsiteY1488" fmla="*/ 1481823 h 1539659"/>
                <a:gd name="connsiteX1489" fmla="*/ 1145985 w 2019832"/>
                <a:gd name="connsiteY1489" fmla="*/ 1490586 h 1539659"/>
                <a:gd name="connsiteX1490" fmla="*/ 1136346 w 2019832"/>
                <a:gd name="connsiteY1490" fmla="*/ 1490586 h 1539659"/>
                <a:gd name="connsiteX1491" fmla="*/ 1127582 w 2019832"/>
                <a:gd name="connsiteY1491" fmla="*/ 1476565 h 1539659"/>
                <a:gd name="connsiteX1492" fmla="*/ 1124077 w 2019832"/>
                <a:gd name="connsiteY1492" fmla="*/ 1469555 h 1539659"/>
                <a:gd name="connsiteX1493" fmla="*/ 1117067 w 2019832"/>
                <a:gd name="connsiteY1493" fmla="*/ 1464297 h 1539659"/>
                <a:gd name="connsiteX1494" fmla="*/ 1112686 w 2019832"/>
                <a:gd name="connsiteY1494" fmla="*/ 1461668 h 1539659"/>
                <a:gd name="connsiteX1495" fmla="*/ 1108304 w 2019832"/>
                <a:gd name="connsiteY1495" fmla="*/ 1455534 h 1539659"/>
                <a:gd name="connsiteX1496" fmla="*/ 1107428 w 2019832"/>
                <a:gd name="connsiteY1496" fmla="*/ 1454658 h 1539659"/>
                <a:gd name="connsiteX1497" fmla="*/ 1106552 w 2019832"/>
                <a:gd name="connsiteY1497" fmla="*/ 1453782 h 1539659"/>
                <a:gd name="connsiteX1498" fmla="*/ 1099541 w 2019832"/>
                <a:gd name="connsiteY1498" fmla="*/ 1443266 h 1539659"/>
                <a:gd name="connsiteX1499" fmla="*/ 1097788 w 2019832"/>
                <a:gd name="connsiteY1499" fmla="*/ 1438884 h 1539659"/>
                <a:gd name="connsiteX1500" fmla="*/ 1094283 w 2019832"/>
                <a:gd name="connsiteY1500" fmla="*/ 1432750 h 1539659"/>
                <a:gd name="connsiteX1501" fmla="*/ 1085520 w 2019832"/>
                <a:gd name="connsiteY1501" fmla="*/ 1425740 h 1539659"/>
                <a:gd name="connsiteX1502" fmla="*/ 1073252 w 2019832"/>
                <a:gd name="connsiteY1502" fmla="*/ 1411719 h 1539659"/>
                <a:gd name="connsiteX1503" fmla="*/ 1073252 w 2019832"/>
                <a:gd name="connsiteY1503" fmla="*/ 1404709 h 1539659"/>
                <a:gd name="connsiteX1504" fmla="*/ 1053973 w 2019832"/>
                <a:gd name="connsiteY1504" fmla="*/ 1387183 h 1539659"/>
                <a:gd name="connsiteX1505" fmla="*/ 1041705 w 2019832"/>
                <a:gd name="connsiteY1505" fmla="*/ 1380173 h 1539659"/>
                <a:gd name="connsiteX1506" fmla="*/ 1032942 w 2019832"/>
                <a:gd name="connsiteY1506" fmla="*/ 1369657 h 1539659"/>
                <a:gd name="connsiteX1507" fmla="*/ 1034695 w 2019832"/>
                <a:gd name="connsiteY1507" fmla="*/ 1369657 h 1539659"/>
                <a:gd name="connsiteX1508" fmla="*/ 1041705 w 2019832"/>
                <a:gd name="connsiteY1508" fmla="*/ 1374038 h 1539659"/>
                <a:gd name="connsiteX1509" fmla="*/ 1046963 w 2019832"/>
                <a:gd name="connsiteY1509" fmla="*/ 1378420 h 1539659"/>
                <a:gd name="connsiteX1510" fmla="*/ 1046963 w 2019832"/>
                <a:gd name="connsiteY1510" fmla="*/ 1374915 h 1539659"/>
                <a:gd name="connsiteX1511" fmla="*/ 1013664 w 2019832"/>
                <a:gd name="connsiteY1511" fmla="*/ 1352131 h 1539659"/>
                <a:gd name="connsiteX1512" fmla="*/ 994385 w 2019832"/>
                <a:gd name="connsiteY1512" fmla="*/ 1332852 h 1539659"/>
                <a:gd name="connsiteX1513" fmla="*/ 987375 w 2019832"/>
                <a:gd name="connsiteY1513" fmla="*/ 1327594 h 1539659"/>
                <a:gd name="connsiteX1514" fmla="*/ 969848 w 2019832"/>
                <a:gd name="connsiteY1514" fmla="*/ 1313574 h 1539659"/>
                <a:gd name="connsiteX1515" fmla="*/ 954075 w 2019832"/>
                <a:gd name="connsiteY1515" fmla="*/ 1301306 h 1539659"/>
                <a:gd name="connsiteX1516" fmla="*/ 940054 w 2019832"/>
                <a:gd name="connsiteY1516" fmla="*/ 1287285 h 1539659"/>
                <a:gd name="connsiteX1517" fmla="*/ 931291 w 2019832"/>
                <a:gd name="connsiteY1517" fmla="*/ 1281151 h 1539659"/>
                <a:gd name="connsiteX1518" fmla="*/ 924281 w 2019832"/>
                <a:gd name="connsiteY1518" fmla="*/ 1276769 h 1539659"/>
                <a:gd name="connsiteX1519" fmla="*/ 922529 w 2019832"/>
                <a:gd name="connsiteY1519" fmla="*/ 1275016 h 1539659"/>
                <a:gd name="connsiteX1520" fmla="*/ 917271 w 2019832"/>
                <a:gd name="connsiteY1520" fmla="*/ 1268006 h 1539659"/>
                <a:gd name="connsiteX1521" fmla="*/ 912013 w 2019832"/>
                <a:gd name="connsiteY1521" fmla="*/ 1266253 h 1539659"/>
                <a:gd name="connsiteX1522" fmla="*/ 906755 w 2019832"/>
                <a:gd name="connsiteY1522" fmla="*/ 1276769 h 1539659"/>
                <a:gd name="connsiteX1523" fmla="*/ 903249 w 2019832"/>
                <a:gd name="connsiteY1523" fmla="*/ 1282027 h 1539659"/>
                <a:gd name="connsiteX1524" fmla="*/ 880466 w 2019832"/>
                <a:gd name="connsiteY1524" fmla="*/ 1308316 h 1539659"/>
                <a:gd name="connsiteX1525" fmla="*/ 861187 w 2019832"/>
                <a:gd name="connsiteY1525" fmla="*/ 1335481 h 1539659"/>
                <a:gd name="connsiteX1526" fmla="*/ 841909 w 2019832"/>
                <a:gd name="connsiteY1526" fmla="*/ 1359141 h 1539659"/>
                <a:gd name="connsiteX1527" fmla="*/ 840156 w 2019832"/>
                <a:gd name="connsiteY1527" fmla="*/ 1369657 h 1539659"/>
                <a:gd name="connsiteX1528" fmla="*/ 832269 w 2019832"/>
                <a:gd name="connsiteY1528" fmla="*/ 1388059 h 1539659"/>
                <a:gd name="connsiteX1529" fmla="*/ 822630 w 2019832"/>
                <a:gd name="connsiteY1529" fmla="*/ 1402956 h 1539659"/>
                <a:gd name="connsiteX1530" fmla="*/ 817372 w 2019832"/>
                <a:gd name="connsiteY1530" fmla="*/ 1404709 h 1539659"/>
                <a:gd name="connsiteX1531" fmla="*/ 809485 w 2019832"/>
                <a:gd name="connsiteY1531" fmla="*/ 1409090 h 1539659"/>
                <a:gd name="connsiteX1532" fmla="*/ 798094 w 2019832"/>
                <a:gd name="connsiteY1532" fmla="*/ 1411719 h 1539659"/>
                <a:gd name="connsiteX1533" fmla="*/ 785826 w 2019832"/>
                <a:gd name="connsiteY1533" fmla="*/ 1395946 h 1539659"/>
                <a:gd name="connsiteX1534" fmla="*/ 784073 w 2019832"/>
                <a:gd name="connsiteY1534" fmla="*/ 1394193 h 1539659"/>
                <a:gd name="connsiteX1535" fmla="*/ 777939 w 2019832"/>
                <a:gd name="connsiteY1535" fmla="*/ 1388936 h 1539659"/>
                <a:gd name="connsiteX1536" fmla="*/ 771805 w 2019832"/>
                <a:gd name="connsiteY1536" fmla="*/ 1387183 h 1539659"/>
                <a:gd name="connsiteX1537" fmla="*/ 759537 w 2019832"/>
                <a:gd name="connsiteY1537" fmla="*/ 1401204 h 1539659"/>
                <a:gd name="connsiteX1538" fmla="*/ 755155 w 2019832"/>
                <a:gd name="connsiteY1538" fmla="*/ 1409967 h 1539659"/>
                <a:gd name="connsiteX1539" fmla="*/ 752526 w 2019832"/>
                <a:gd name="connsiteY1539" fmla="*/ 1416977 h 1539659"/>
                <a:gd name="connsiteX1540" fmla="*/ 743763 w 2019832"/>
                <a:gd name="connsiteY1540" fmla="*/ 1408214 h 1539659"/>
                <a:gd name="connsiteX1541" fmla="*/ 735000 w 2019832"/>
                <a:gd name="connsiteY1541" fmla="*/ 1395946 h 1539659"/>
                <a:gd name="connsiteX1542" fmla="*/ 731495 w 2019832"/>
                <a:gd name="connsiteY1542" fmla="*/ 1404709 h 1539659"/>
                <a:gd name="connsiteX1543" fmla="*/ 729743 w 2019832"/>
                <a:gd name="connsiteY1543" fmla="*/ 1404709 h 1539659"/>
                <a:gd name="connsiteX1544" fmla="*/ 719227 w 2019832"/>
                <a:gd name="connsiteY1544" fmla="*/ 1394193 h 1539659"/>
                <a:gd name="connsiteX1545" fmla="*/ 713969 w 2019832"/>
                <a:gd name="connsiteY1545" fmla="*/ 1402956 h 1539659"/>
                <a:gd name="connsiteX1546" fmla="*/ 712216 w 2019832"/>
                <a:gd name="connsiteY1546" fmla="*/ 1394193 h 1539659"/>
                <a:gd name="connsiteX1547" fmla="*/ 715721 w 2019832"/>
                <a:gd name="connsiteY1547" fmla="*/ 1390688 h 1539659"/>
                <a:gd name="connsiteX1548" fmla="*/ 713969 w 2019832"/>
                <a:gd name="connsiteY1548" fmla="*/ 1388936 h 1539659"/>
                <a:gd name="connsiteX1549" fmla="*/ 706959 w 2019832"/>
                <a:gd name="connsiteY1549" fmla="*/ 1387183 h 1539659"/>
                <a:gd name="connsiteX1550" fmla="*/ 699948 w 2019832"/>
                <a:gd name="connsiteY1550" fmla="*/ 1380173 h 1539659"/>
                <a:gd name="connsiteX1551" fmla="*/ 694690 w 2019832"/>
                <a:gd name="connsiteY1551" fmla="*/ 1378420 h 1539659"/>
                <a:gd name="connsiteX1552" fmla="*/ 706959 w 2019832"/>
                <a:gd name="connsiteY1552" fmla="*/ 1374915 h 1539659"/>
                <a:gd name="connsiteX1553" fmla="*/ 700825 w 2019832"/>
                <a:gd name="connsiteY1553" fmla="*/ 1371409 h 1539659"/>
                <a:gd name="connsiteX1554" fmla="*/ 694690 w 2019832"/>
                <a:gd name="connsiteY1554" fmla="*/ 1366152 h 1539659"/>
                <a:gd name="connsiteX1555" fmla="*/ 682422 w 2019832"/>
                <a:gd name="connsiteY1555" fmla="*/ 1361770 h 1539659"/>
                <a:gd name="connsiteX1556" fmla="*/ 671907 w 2019832"/>
                <a:gd name="connsiteY1556" fmla="*/ 1355636 h 1539659"/>
                <a:gd name="connsiteX1557" fmla="*/ 656133 w 2019832"/>
                <a:gd name="connsiteY1557" fmla="*/ 1346873 h 1539659"/>
                <a:gd name="connsiteX1558" fmla="*/ 640360 w 2019832"/>
                <a:gd name="connsiteY1558" fmla="*/ 1339863 h 1539659"/>
                <a:gd name="connsiteX1559" fmla="*/ 633349 w 2019832"/>
                <a:gd name="connsiteY1559" fmla="*/ 1332852 h 1539659"/>
                <a:gd name="connsiteX1560" fmla="*/ 628091 w 2019832"/>
                <a:gd name="connsiteY1560" fmla="*/ 1329347 h 1539659"/>
                <a:gd name="connsiteX1561" fmla="*/ 631597 w 2019832"/>
                <a:gd name="connsiteY1561" fmla="*/ 1325842 h 1539659"/>
                <a:gd name="connsiteX1562" fmla="*/ 645618 w 2019832"/>
                <a:gd name="connsiteY1562" fmla="*/ 1315326 h 1539659"/>
                <a:gd name="connsiteX1563" fmla="*/ 647370 w 2019832"/>
                <a:gd name="connsiteY1563" fmla="*/ 1308316 h 1539659"/>
                <a:gd name="connsiteX1564" fmla="*/ 631597 w 2019832"/>
                <a:gd name="connsiteY1564" fmla="*/ 1297800 h 1539659"/>
                <a:gd name="connsiteX1565" fmla="*/ 636855 w 2019832"/>
                <a:gd name="connsiteY1565" fmla="*/ 1294295 h 1539659"/>
                <a:gd name="connsiteX1566" fmla="*/ 649123 w 2019832"/>
                <a:gd name="connsiteY1566" fmla="*/ 1289037 h 1539659"/>
                <a:gd name="connsiteX1567" fmla="*/ 654380 w 2019832"/>
                <a:gd name="connsiteY1567" fmla="*/ 1287285 h 1539659"/>
                <a:gd name="connsiteX1568" fmla="*/ 645618 w 2019832"/>
                <a:gd name="connsiteY1568" fmla="*/ 1276769 h 1539659"/>
                <a:gd name="connsiteX1569" fmla="*/ 647370 w 2019832"/>
                <a:gd name="connsiteY1569" fmla="*/ 1275016 h 1539659"/>
                <a:gd name="connsiteX1570" fmla="*/ 645618 w 2019832"/>
                <a:gd name="connsiteY1570" fmla="*/ 1268006 h 1539659"/>
                <a:gd name="connsiteX1571" fmla="*/ 649123 w 2019832"/>
                <a:gd name="connsiteY1571" fmla="*/ 1262748 h 1539659"/>
                <a:gd name="connsiteX1572" fmla="*/ 648246 w 2019832"/>
                <a:gd name="connsiteY1572" fmla="*/ 1261872 h 1539659"/>
                <a:gd name="connsiteX1573" fmla="*/ 647370 w 2019832"/>
                <a:gd name="connsiteY1573" fmla="*/ 1260996 h 1539659"/>
                <a:gd name="connsiteX1574" fmla="*/ 638607 w 2019832"/>
                <a:gd name="connsiteY1574" fmla="*/ 1246975 h 1539659"/>
                <a:gd name="connsiteX1575" fmla="*/ 636855 w 2019832"/>
                <a:gd name="connsiteY1575" fmla="*/ 1243470 h 1539659"/>
                <a:gd name="connsiteX1576" fmla="*/ 633349 w 2019832"/>
                <a:gd name="connsiteY1576" fmla="*/ 1238212 h 1539659"/>
                <a:gd name="connsiteX1577" fmla="*/ 631597 w 2019832"/>
                <a:gd name="connsiteY1577" fmla="*/ 1232954 h 1539659"/>
                <a:gd name="connsiteX1578" fmla="*/ 636855 w 2019832"/>
                <a:gd name="connsiteY1578" fmla="*/ 1231202 h 1539659"/>
                <a:gd name="connsiteX1579" fmla="*/ 633349 w 2019832"/>
                <a:gd name="connsiteY1579" fmla="*/ 1222438 h 1539659"/>
                <a:gd name="connsiteX1580" fmla="*/ 636855 w 2019832"/>
                <a:gd name="connsiteY1580" fmla="*/ 1215428 h 1539659"/>
                <a:gd name="connsiteX1581" fmla="*/ 634226 w 2019832"/>
                <a:gd name="connsiteY1581" fmla="*/ 1210170 h 1539659"/>
                <a:gd name="connsiteX1582" fmla="*/ 628091 w 2019832"/>
                <a:gd name="connsiteY1582" fmla="*/ 1206665 h 1539659"/>
                <a:gd name="connsiteX1583" fmla="*/ 621081 w 2019832"/>
                <a:gd name="connsiteY1583" fmla="*/ 1210170 h 1539659"/>
                <a:gd name="connsiteX1584" fmla="*/ 625617 w 2019832"/>
                <a:gd name="connsiteY1584" fmla="*/ 1198075 h 1539659"/>
                <a:gd name="connsiteX1585" fmla="*/ 618891 w 2019832"/>
                <a:gd name="connsiteY1585" fmla="*/ 1205351 h 1539659"/>
                <a:gd name="connsiteX1586" fmla="*/ 607061 w 2019832"/>
                <a:gd name="connsiteY1586" fmla="*/ 1222438 h 1539659"/>
                <a:gd name="connsiteX1587" fmla="*/ 602679 w 2019832"/>
                <a:gd name="connsiteY1587" fmla="*/ 1224191 h 1539659"/>
                <a:gd name="connsiteX1588" fmla="*/ 598297 w 2019832"/>
                <a:gd name="connsiteY1588" fmla="*/ 1227696 h 1539659"/>
                <a:gd name="connsiteX1589" fmla="*/ 591287 w 2019832"/>
                <a:gd name="connsiteY1589" fmla="*/ 1238212 h 1539659"/>
                <a:gd name="connsiteX1590" fmla="*/ 591287 w 2019832"/>
                <a:gd name="connsiteY1590" fmla="*/ 1239965 h 1539659"/>
                <a:gd name="connsiteX1591" fmla="*/ 596545 w 2019832"/>
                <a:gd name="connsiteY1591" fmla="*/ 1236459 h 1539659"/>
                <a:gd name="connsiteX1592" fmla="*/ 593039 w 2019832"/>
                <a:gd name="connsiteY1592" fmla="*/ 1246975 h 1539659"/>
                <a:gd name="connsiteX1593" fmla="*/ 591287 w 2019832"/>
                <a:gd name="connsiteY1593" fmla="*/ 1248727 h 1539659"/>
                <a:gd name="connsiteX1594" fmla="*/ 584276 w 2019832"/>
                <a:gd name="connsiteY1594" fmla="*/ 1257490 h 1539659"/>
                <a:gd name="connsiteX1595" fmla="*/ 579019 w 2019832"/>
                <a:gd name="connsiteY1595" fmla="*/ 1276769 h 1539659"/>
                <a:gd name="connsiteX1596" fmla="*/ 579019 w 2019832"/>
                <a:gd name="connsiteY1596" fmla="*/ 1282027 h 1539659"/>
                <a:gd name="connsiteX1597" fmla="*/ 574637 w 2019832"/>
                <a:gd name="connsiteY1597" fmla="*/ 1280274 h 1539659"/>
                <a:gd name="connsiteX1598" fmla="*/ 572008 w 2019832"/>
                <a:gd name="connsiteY1598" fmla="*/ 1276769 h 1539659"/>
                <a:gd name="connsiteX1599" fmla="*/ 566751 w 2019832"/>
                <a:gd name="connsiteY1599" fmla="*/ 1296048 h 1539659"/>
                <a:gd name="connsiteX1600" fmla="*/ 552730 w 2019832"/>
                <a:gd name="connsiteY1600" fmla="*/ 1299553 h 1539659"/>
                <a:gd name="connsiteX1601" fmla="*/ 545720 w 2019832"/>
                <a:gd name="connsiteY1601" fmla="*/ 1317079 h 1539659"/>
                <a:gd name="connsiteX1602" fmla="*/ 545720 w 2019832"/>
                <a:gd name="connsiteY1602" fmla="*/ 1327594 h 1539659"/>
                <a:gd name="connsiteX1603" fmla="*/ 545720 w 2019832"/>
                <a:gd name="connsiteY1603" fmla="*/ 1345120 h 1539659"/>
                <a:gd name="connsiteX1604" fmla="*/ 550977 w 2019832"/>
                <a:gd name="connsiteY1604" fmla="*/ 1381925 h 1539659"/>
                <a:gd name="connsiteX1605" fmla="*/ 550977 w 2019832"/>
                <a:gd name="connsiteY1605" fmla="*/ 1390688 h 1539659"/>
                <a:gd name="connsiteX1606" fmla="*/ 545720 w 2019832"/>
                <a:gd name="connsiteY1606" fmla="*/ 1402956 h 1539659"/>
                <a:gd name="connsiteX1607" fmla="*/ 536956 w 2019832"/>
                <a:gd name="connsiteY1607" fmla="*/ 1408214 h 1539659"/>
                <a:gd name="connsiteX1608" fmla="*/ 526440 w 2019832"/>
                <a:gd name="connsiteY1608" fmla="*/ 1418730 h 1539659"/>
                <a:gd name="connsiteX1609" fmla="*/ 522935 w 2019832"/>
                <a:gd name="connsiteY1609" fmla="*/ 1422235 h 1539659"/>
                <a:gd name="connsiteX1610" fmla="*/ 517678 w 2019832"/>
                <a:gd name="connsiteY1610" fmla="*/ 1430998 h 1539659"/>
                <a:gd name="connsiteX1611" fmla="*/ 512420 w 2019832"/>
                <a:gd name="connsiteY1611" fmla="*/ 1438008 h 1539659"/>
                <a:gd name="connsiteX1612" fmla="*/ 507162 w 2019832"/>
                <a:gd name="connsiteY1612" fmla="*/ 1439761 h 1539659"/>
                <a:gd name="connsiteX1613" fmla="*/ 489636 w 2019832"/>
                <a:gd name="connsiteY1613" fmla="*/ 1441513 h 1539659"/>
                <a:gd name="connsiteX1614" fmla="*/ 472110 w 2019832"/>
                <a:gd name="connsiteY1614" fmla="*/ 1443266 h 1539659"/>
                <a:gd name="connsiteX1615" fmla="*/ 467728 w 2019832"/>
                <a:gd name="connsiteY1615" fmla="*/ 1442390 h 1539659"/>
                <a:gd name="connsiteX1616" fmla="*/ 465099 w 2019832"/>
                <a:gd name="connsiteY1616" fmla="*/ 1439761 h 1539659"/>
                <a:gd name="connsiteX1617" fmla="*/ 465099 w 2019832"/>
                <a:gd name="connsiteY1617" fmla="*/ 1450277 h 1539659"/>
                <a:gd name="connsiteX1618" fmla="*/ 461594 w 2019832"/>
                <a:gd name="connsiteY1618" fmla="*/ 1448524 h 1539659"/>
                <a:gd name="connsiteX1619" fmla="*/ 456337 w 2019832"/>
                <a:gd name="connsiteY1619" fmla="*/ 1441513 h 1539659"/>
                <a:gd name="connsiteX1620" fmla="*/ 444069 w 2019832"/>
                <a:gd name="connsiteY1620" fmla="*/ 1438008 h 1539659"/>
                <a:gd name="connsiteX1621" fmla="*/ 438811 w 2019832"/>
                <a:gd name="connsiteY1621" fmla="*/ 1438008 h 1539659"/>
                <a:gd name="connsiteX1622" fmla="*/ 433553 w 2019832"/>
                <a:gd name="connsiteY1622" fmla="*/ 1437132 h 1539659"/>
                <a:gd name="connsiteX1623" fmla="*/ 430048 w 2019832"/>
                <a:gd name="connsiteY1623" fmla="*/ 1436256 h 1539659"/>
                <a:gd name="connsiteX1624" fmla="*/ 421285 w 2019832"/>
                <a:gd name="connsiteY1624" fmla="*/ 1432750 h 1539659"/>
                <a:gd name="connsiteX1625" fmla="*/ 412522 w 2019832"/>
                <a:gd name="connsiteY1625" fmla="*/ 1428369 h 1539659"/>
                <a:gd name="connsiteX1626" fmla="*/ 405511 w 2019832"/>
                <a:gd name="connsiteY1626" fmla="*/ 1422235 h 1539659"/>
                <a:gd name="connsiteX1627" fmla="*/ 396748 w 2019832"/>
                <a:gd name="connsiteY1627" fmla="*/ 1413472 h 1539659"/>
                <a:gd name="connsiteX1628" fmla="*/ 389738 w 2019832"/>
                <a:gd name="connsiteY1628" fmla="*/ 1415224 h 1539659"/>
                <a:gd name="connsiteX1629" fmla="*/ 387986 w 2019832"/>
                <a:gd name="connsiteY1629" fmla="*/ 1415224 h 1539659"/>
                <a:gd name="connsiteX1630" fmla="*/ 382728 w 2019832"/>
                <a:gd name="connsiteY1630" fmla="*/ 1406461 h 1539659"/>
                <a:gd name="connsiteX1631" fmla="*/ 380975 w 2019832"/>
                <a:gd name="connsiteY1631" fmla="*/ 1402956 h 1539659"/>
                <a:gd name="connsiteX1632" fmla="*/ 378346 w 2019832"/>
                <a:gd name="connsiteY1632" fmla="*/ 1396822 h 1539659"/>
                <a:gd name="connsiteX1633" fmla="*/ 370459 w 2019832"/>
                <a:gd name="connsiteY1633" fmla="*/ 1390688 h 1539659"/>
                <a:gd name="connsiteX1634" fmla="*/ 363449 w 2019832"/>
                <a:gd name="connsiteY1634" fmla="*/ 1392441 h 1539659"/>
                <a:gd name="connsiteX1635" fmla="*/ 362573 w 2019832"/>
                <a:gd name="connsiteY1635" fmla="*/ 1390688 h 1539659"/>
                <a:gd name="connsiteX1636" fmla="*/ 359944 w 2019832"/>
                <a:gd name="connsiteY1636" fmla="*/ 1388936 h 1539659"/>
                <a:gd name="connsiteX1637" fmla="*/ 366954 w 2019832"/>
                <a:gd name="connsiteY1637" fmla="*/ 1388936 h 1539659"/>
                <a:gd name="connsiteX1638" fmla="*/ 368707 w 2019832"/>
                <a:gd name="connsiteY1638" fmla="*/ 1385430 h 1539659"/>
                <a:gd name="connsiteX1639" fmla="*/ 363449 w 2019832"/>
                <a:gd name="connsiteY1639" fmla="*/ 1369657 h 1539659"/>
                <a:gd name="connsiteX1640" fmla="*/ 356439 w 2019832"/>
                <a:gd name="connsiteY1640" fmla="*/ 1359141 h 1539659"/>
                <a:gd name="connsiteX1641" fmla="*/ 344170 w 2019832"/>
                <a:gd name="connsiteY1641" fmla="*/ 1359141 h 1539659"/>
                <a:gd name="connsiteX1642" fmla="*/ 323139 w 2019832"/>
                <a:gd name="connsiteY1642" fmla="*/ 1350378 h 1539659"/>
                <a:gd name="connsiteX1643" fmla="*/ 319634 w 2019832"/>
                <a:gd name="connsiteY1643" fmla="*/ 1339863 h 1539659"/>
                <a:gd name="connsiteX1644" fmla="*/ 317881 w 2019832"/>
                <a:gd name="connsiteY1644" fmla="*/ 1331100 h 1539659"/>
                <a:gd name="connsiteX1645" fmla="*/ 298603 w 2019832"/>
                <a:gd name="connsiteY1645" fmla="*/ 1313574 h 1539659"/>
                <a:gd name="connsiteX1646" fmla="*/ 295098 w 2019832"/>
                <a:gd name="connsiteY1646" fmla="*/ 1304811 h 1539659"/>
                <a:gd name="connsiteX1647" fmla="*/ 293345 w 2019832"/>
                <a:gd name="connsiteY1647" fmla="*/ 1297800 h 1539659"/>
                <a:gd name="connsiteX1648" fmla="*/ 295098 w 2019832"/>
                <a:gd name="connsiteY1648" fmla="*/ 1290790 h 1539659"/>
                <a:gd name="connsiteX1649" fmla="*/ 282829 w 2019832"/>
                <a:gd name="connsiteY1649" fmla="*/ 1276769 h 1539659"/>
                <a:gd name="connsiteX1650" fmla="*/ 281077 w 2019832"/>
                <a:gd name="connsiteY1650" fmla="*/ 1275016 h 1539659"/>
                <a:gd name="connsiteX1651" fmla="*/ 279324 w 2019832"/>
                <a:gd name="connsiteY1651" fmla="*/ 1273264 h 1539659"/>
                <a:gd name="connsiteX1652" fmla="*/ 274066 w 2019832"/>
                <a:gd name="connsiteY1652" fmla="*/ 1268006 h 1539659"/>
                <a:gd name="connsiteX1653" fmla="*/ 279324 w 2019832"/>
                <a:gd name="connsiteY1653" fmla="*/ 1262748 h 1539659"/>
                <a:gd name="connsiteX1654" fmla="*/ 284582 w 2019832"/>
                <a:gd name="connsiteY1654" fmla="*/ 1258367 h 1539659"/>
                <a:gd name="connsiteX1655" fmla="*/ 289840 w 2019832"/>
                <a:gd name="connsiteY1655" fmla="*/ 1255738 h 1539659"/>
                <a:gd name="connsiteX1656" fmla="*/ 284582 w 2019832"/>
                <a:gd name="connsiteY1656" fmla="*/ 1244346 h 1539659"/>
                <a:gd name="connsiteX1657" fmla="*/ 286335 w 2019832"/>
                <a:gd name="connsiteY1657" fmla="*/ 1231202 h 1539659"/>
                <a:gd name="connsiteX1658" fmla="*/ 282829 w 2019832"/>
                <a:gd name="connsiteY1658" fmla="*/ 1227696 h 1539659"/>
                <a:gd name="connsiteX1659" fmla="*/ 282829 w 2019832"/>
                <a:gd name="connsiteY1659" fmla="*/ 1225944 h 1539659"/>
                <a:gd name="connsiteX1660" fmla="*/ 281077 w 2019832"/>
                <a:gd name="connsiteY1660" fmla="*/ 1206665 h 1539659"/>
                <a:gd name="connsiteX1661" fmla="*/ 279324 w 2019832"/>
                <a:gd name="connsiteY1661" fmla="*/ 1196149 h 1539659"/>
                <a:gd name="connsiteX1662" fmla="*/ 281077 w 2019832"/>
                <a:gd name="connsiteY1662" fmla="*/ 1188263 h 1539659"/>
                <a:gd name="connsiteX1663" fmla="*/ 282829 w 2019832"/>
                <a:gd name="connsiteY1663" fmla="*/ 1182129 h 1539659"/>
                <a:gd name="connsiteX1664" fmla="*/ 288087 w 2019832"/>
                <a:gd name="connsiteY1664" fmla="*/ 1168108 h 1539659"/>
                <a:gd name="connsiteX1665" fmla="*/ 293345 w 2019832"/>
                <a:gd name="connsiteY1665" fmla="*/ 1157592 h 1539659"/>
                <a:gd name="connsiteX1666" fmla="*/ 324892 w 2019832"/>
                <a:gd name="connsiteY1666" fmla="*/ 1129551 h 1539659"/>
                <a:gd name="connsiteX1667" fmla="*/ 328397 w 2019832"/>
                <a:gd name="connsiteY1667" fmla="*/ 1124293 h 1539659"/>
                <a:gd name="connsiteX1668" fmla="*/ 359944 w 2019832"/>
                <a:gd name="connsiteY1668" fmla="*/ 1108519 h 1539659"/>
                <a:gd name="connsiteX1669" fmla="*/ 376593 w 2019832"/>
                <a:gd name="connsiteY1669" fmla="*/ 1098880 h 1539659"/>
                <a:gd name="connsiteX1670" fmla="*/ 391491 w 2019832"/>
                <a:gd name="connsiteY1670" fmla="*/ 1089241 h 1539659"/>
                <a:gd name="connsiteX1671" fmla="*/ 403727 w 2019832"/>
                <a:gd name="connsiteY1671" fmla="*/ 1081763 h 1539659"/>
                <a:gd name="connsiteX1672" fmla="*/ 403759 w 2019832"/>
                <a:gd name="connsiteY1672" fmla="*/ 1081573 h 1539659"/>
                <a:gd name="connsiteX1673" fmla="*/ 405511 w 2019832"/>
                <a:gd name="connsiteY1673" fmla="*/ 1069962 h 1539659"/>
                <a:gd name="connsiteX1674" fmla="*/ 407264 w 2019832"/>
                <a:gd name="connsiteY1674" fmla="*/ 1062952 h 1539659"/>
                <a:gd name="connsiteX1675" fmla="*/ 412522 w 2019832"/>
                <a:gd name="connsiteY1675" fmla="*/ 1045426 h 1539659"/>
                <a:gd name="connsiteX1676" fmla="*/ 416027 w 2019832"/>
                <a:gd name="connsiteY1676" fmla="*/ 963054 h 1539659"/>
                <a:gd name="connsiteX1677" fmla="*/ 421285 w 2019832"/>
                <a:gd name="connsiteY1677" fmla="*/ 852640 h 1539659"/>
                <a:gd name="connsiteX1678" fmla="*/ 416027 w 2019832"/>
                <a:gd name="connsiteY1678" fmla="*/ 860527 h 1539659"/>
                <a:gd name="connsiteX1679" fmla="*/ 416027 w 2019832"/>
                <a:gd name="connsiteY1679" fmla="*/ 868413 h 1539659"/>
                <a:gd name="connsiteX1680" fmla="*/ 409016 w 2019832"/>
                <a:gd name="connsiteY1680" fmla="*/ 877176 h 1539659"/>
                <a:gd name="connsiteX1681" fmla="*/ 393243 w 2019832"/>
                <a:gd name="connsiteY1681" fmla="*/ 878929 h 1539659"/>
                <a:gd name="connsiteX1682" fmla="*/ 387986 w 2019832"/>
                <a:gd name="connsiteY1682" fmla="*/ 884187 h 1539659"/>
                <a:gd name="connsiteX1683" fmla="*/ 386233 w 2019832"/>
                <a:gd name="connsiteY1683" fmla="*/ 892950 h 1539659"/>
                <a:gd name="connsiteX1684" fmla="*/ 382728 w 2019832"/>
                <a:gd name="connsiteY1684" fmla="*/ 901713 h 1539659"/>
                <a:gd name="connsiteX1685" fmla="*/ 377470 w 2019832"/>
                <a:gd name="connsiteY1685" fmla="*/ 908723 h 1539659"/>
                <a:gd name="connsiteX1686" fmla="*/ 363449 w 2019832"/>
                <a:gd name="connsiteY1686" fmla="*/ 917486 h 1539659"/>
                <a:gd name="connsiteX1687" fmla="*/ 347676 w 2019832"/>
                <a:gd name="connsiteY1687" fmla="*/ 917486 h 1539659"/>
                <a:gd name="connsiteX1688" fmla="*/ 340665 w 2019832"/>
                <a:gd name="connsiteY1688" fmla="*/ 917486 h 1539659"/>
                <a:gd name="connsiteX1689" fmla="*/ 335407 w 2019832"/>
                <a:gd name="connsiteY1689" fmla="*/ 921868 h 1539659"/>
                <a:gd name="connsiteX1690" fmla="*/ 333655 w 2019832"/>
                <a:gd name="connsiteY1690" fmla="*/ 924496 h 1539659"/>
                <a:gd name="connsiteX1691" fmla="*/ 324892 w 2019832"/>
                <a:gd name="connsiteY1691" fmla="*/ 920991 h 1539659"/>
                <a:gd name="connsiteX1692" fmla="*/ 317881 w 2019832"/>
                <a:gd name="connsiteY1692" fmla="*/ 917486 h 1539659"/>
                <a:gd name="connsiteX1693" fmla="*/ 300355 w 2019832"/>
                <a:gd name="connsiteY1693" fmla="*/ 913981 h 1539659"/>
                <a:gd name="connsiteX1694" fmla="*/ 302984 w 2019832"/>
                <a:gd name="connsiteY1694" fmla="*/ 920115 h 1539659"/>
                <a:gd name="connsiteX1695" fmla="*/ 305613 w 2019832"/>
                <a:gd name="connsiteY1695" fmla="*/ 924496 h 1539659"/>
                <a:gd name="connsiteX1696" fmla="*/ 305613 w 2019832"/>
                <a:gd name="connsiteY1696" fmla="*/ 926249 h 1539659"/>
                <a:gd name="connsiteX1697" fmla="*/ 299479 w 2019832"/>
                <a:gd name="connsiteY1697" fmla="*/ 920991 h 1539659"/>
                <a:gd name="connsiteX1698" fmla="*/ 295098 w 2019832"/>
                <a:gd name="connsiteY1698" fmla="*/ 917486 h 1539659"/>
                <a:gd name="connsiteX1699" fmla="*/ 286335 w 2019832"/>
                <a:gd name="connsiteY1699" fmla="*/ 917486 h 1539659"/>
                <a:gd name="connsiteX1700" fmla="*/ 279324 w 2019832"/>
                <a:gd name="connsiteY1700" fmla="*/ 905218 h 1539659"/>
                <a:gd name="connsiteX1701" fmla="*/ 272314 w 2019832"/>
                <a:gd name="connsiteY1701" fmla="*/ 901713 h 1539659"/>
                <a:gd name="connsiteX1702" fmla="*/ 260046 w 2019832"/>
                <a:gd name="connsiteY1702" fmla="*/ 892950 h 1539659"/>
                <a:gd name="connsiteX1703" fmla="*/ 257417 w 2019832"/>
                <a:gd name="connsiteY1703" fmla="*/ 886816 h 1539659"/>
                <a:gd name="connsiteX1704" fmla="*/ 251282 w 2019832"/>
                <a:gd name="connsiteY1704" fmla="*/ 884187 h 1539659"/>
                <a:gd name="connsiteX1705" fmla="*/ 240767 w 2019832"/>
                <a:gd name="connsiteY1705" fmla="*/ 875424 h 1539659"/>
                <a:gd name="connsiteX1706" fmla="*/ 238138 w 2019832"/>
                <a:gd name="connsiteY1706" fmla="*/ 871042 h 1539659"/>
                <a:gd name="connsiteX1707" fmla="*/ 233757 w 2019832"/>
                <a:gd name="connsiteY1707" fmla="*/ 871919 h 1539659"/>
                <a:gd name="connsiteX1708" fmla="*/ 226746 w 2019832"/>
                <a:gd name="connsiteY1708" fmla="*/ 870166 h 1539659"/>
                <a:gd name="connsiteX1709" fmla="*/ 237262 w 2019832"/>
                <a:gd name="connsiteY1709" fmla="*/ 866661 h 1539659"/>
                <a:gd name="connsiteX1710" fmla="*/ 237262 w 2019832"/>
                <a:gd name="connsiteY1710" fmla="*/ 864908 h 1539659"/>
                <a:gd name="connsiteX1711" fmla="*/ 226746 w 2019832"/>
                <a:gd name="connsiteY1711" fmla="*/ 864908 h 1539659"/>
                <a:gd name="connsiteX1712" fmla="*/ 212725 w 2019832"/>
                <a:gd name="connsiteY1712" fmla="*/ 852640 h 1539659"/>
                <a:gd name="connsiteX1713" fmla="*/ 210973 w 2019832"/>
                <a:gd name="connsiteY1713" fmla="*/ 849135 h 1539659"/>
                <a:gd name="connsiteX1714" fmla="*/ 191694 w 2019832"/>
                <a:gd name="connsiteY1714" fmla="*/ 836867 h 1539659"/>
                <a:gd name="connsiteX1715" fmla="*/ 189941 w 2019832"/>
                <a:gd name="connsiteY1715" fmla="*/ 829856 h 1539659"/>
                <a:gd name="connsiteX1716" fmla="*/ 182931 w 2019832"/>
                <a:gd name="connsiteY1716" fmla="*/ 817588 h 1539659"/>
                <a:gd name="connsiteX1717" fmla="*/ 175921 w 2019832"/>
                <a:gd name="connsiteY1717" fmla="*/ 814083 h 1539659"/>
                <a:gd name="connsiteX1718" fmla="*/ 162776 w 2019832"/>
                <a:gd name="connsiteY1718" fmla="*/ 802691 h 1539659"/>
                <a:gd name="connsiteX1719" fmla="*/ 147879 w 2019832"/>
                <a:gd name="connsiteY1719" fmla="*/ 787794 h 1539659"/>
                <a:gd name="connsiteX1720" fmla="*/ 142621 w 2019832"/>
                <a:gd name="connsiteY1720" fmla="*/ 779031 h 1539659"/>
                <a:gd name="connsiteX1721" fmla="*/ 135611 w 2019832"/>
                <a:gd name="connsiteY1721" fmla="*/ 772020 h 1539659"/>
                <a:gd name="connsiteX1722" fmla="*/ 125095 w 2019832"/>
                <a:gd name="connsiteY1722" fmla="*/ 738721 h 1539659"/>
                <a:gd name="connsiteX1723" fmla="*/ 135611 w 2019832"/>
                <a:gd name="connsiteY1723" fmla="*/ 736968 h 1539659"/>
                <a:gd name="connsiteX1724" fmla="*/ 135611 w 2019832"/>
                <a:gd name="connsiteY1724" fmla="*/ 726453 h 1539659"/>
                <a:gd name="connsiteX1725" fmla="*/ 132106 w 2019832"/>
                <a:gd name="connsiteY1725" fmla="*/ 705421 h 1539659"/>
                <a:gd name="connsiteX1726" fmla="*/ 135611 w 2019832"/>
                <a:gd name="connsiteY1726" fmla="*/ 693153 h 1539659"/>
                <a:gd name="connsiteX1727" fmla="*/ 138240 w 2019832"/>
                <a:gd name="connsiteY1727" fmla="*/ 689648 h 1539659"/>
                <a:gd name="connsiteX1728" fmla="*/ 137364 w 2019832"/>
                <a:gd name="connsiteY1728" fmla="*/ 684390 h 1539659"/>
                <a:gd name="connsiteX1729" fmla="*/ 137364 w 2019832"/>
                <a:gd name="connsiteY1729" fmla="*/ 680885 h 1539659"/>
                <a:gd name="connsiteX1730" fmla="*/ 144374 w 2019832"/>
                <a:gd name="connsiteY1730" fmla="*/ 663359 h 1539659"/>
                <a:gd name="connsiteX1731" fmla="*/ 153137 w 2019832"/>
                <a:gd name="connsiteY1731" fmla="*/ 665112 h 1539659"/>
                <a:gd name="connsiteX1732" fmla="*/ 149632 w 2019832"/>
                <a:gd name="connsiteY1732" fmla="*/ 652843 h 1539659"/>
                <a:gd name="connsiteX1733" fmla="*/ 149632 w 2019832"/>
                <a:gd name="connsiteY1733" fmla="*/ 647586 h 1539659"/>
                <a:gd name="connsiteX1734" fmla="*/ 154889 w 2019832"/>
                <a:gd name="connsiteY1734" fmla="*/ 645833 h 1539659"/>
                <a:gd name="connsiteX1735" fmla="*/ 165405 w 2019832"/>
                <a:gd name="connsiteY1735" fmla="*/ 649338 h 1539659"/>
                <a:gd name="connsiteX1736" fmla="*/ 172416 w 2019832"/>
                <a:gd name="connsiteY1736" fmla="*/ 649338 h 1539659"/>
                <a:gd name="connsiteX1737" fmla="*/ 189941 w 2019832"/>
                <a:gd name="connsiteY1737" fmla="*/ 652843 h 1539659"/>
                <a:gd name="connsiteX1738" fmla="*/ 200457 w 2019832"/>
                <a:gd name="connsiteY1738" fmla="*/ 654596 h 1539659"/>
                <a:gd name="connsiteX1739" fmla="*/ 219736 w 2019832"/>
                <a:gd name="connsiteY1739" fmla="*/ 651091 h 1539659"/>
                <a:gd name="connsiteX1740" fmla="*/ 272314 w 2019832"/>
                <a:gd name="connsiteY1740" fmla="*/ 623049 h 1539659"/>
                <a:gd name="connsiteX1741" fmla="*/ 275819 w 2019832"/>
                <a:gd name="connsiteY1741" fmla="*/ 621297 h 1539659"/>
                <a:gd name="connsiteX1742" fmla="*/ 286335 w 2019832"/>
                <a:gd name="connsiteY1742" fmla="*/ 621297 h 1539659"/>
                <a:gd name="connsiteX1743" fmla="*/ 347676 w 2019832"/>
                <a:gd name="connsiteY1743" fmla="*/ 580987 h 1539659"/>
                <a:gd name="connsiteX1744" fmla="*/ 379222 w 2019832"/>
                <a:gd name="connsiteY1744" fmla="*/ 556450 h 1539659"/>
                <a:gd name="connsiteX1745" fmla="*/ 394119 w 2019832"/>
                <a:gd name="connsiteY1745" fmla="*/ 543306 h 1539659"/>
                <a:gd name="connsiteX1746" fmla="*/ 403759 w 2019832"/>
                <a:gd name="connsiteY1746" fmla="*/ 530162 h 1539659"/>
                <a:gd name="connsiteX1747" fmla="*/ 414274 w 2019832"/>
                <a:gd name="connsiteY1747" fmla="*/ 500367 h 1539659"/>
                <a:gd name="connsiteX1748" fmla="*/ 421285 w 2019832"/>
                <a:gd name="connsiteY1748" fmla="*/ 479336 h 1539659"/>
                <a:gd name="connsiteX1749" fmla="*/ 430048 w 2019832"/>
                <a:gd name="connsiteY1749" fmla="*/ 470573 h 1539659"/>
                <a:gd name="connsiteX1750" fmla="*/ 437058 w 2019832"/>
                <a:gd name="connsiteY1750" fmla="*/ 467068 h 1539659"/>
                <a:gd name="connsiteX1751" fmla="*/ 452832 w 2019832"/>
                <a:gd name="connsiteY1751" fmla="*/ 451295 h 1539659"/>
                <a:gd name="connsiteX1752" fmla="*/ 463347 w 2019832"/>
                <a:gd name="connsiteY1752" fmla="*/ 447789 h 1539659"/>
                <a:gd name="connsiteX1753" fmla="*/ 472986 w 2019832"/>
                <a:gd name="connsiteY1753" fmla="*/ 439026 h 1539659"/>
                <a:gd name="connsiteX1754" fmla="*/ 524688 w 2019832"/>
                <a:gd name="connsiteY1754" fmla="*/ 421500 h 1539659"/>
                <a:gd name="connsiteX1755" fmla="*/ 540462 w 2019832"/>
                <a:gd name="connsiteY1755" fmla="*/ 435521 h 1539659"/>
                <a:gd name="connsiteX1756" fmla="*/ 565874 w 2019832"/>
                <a:gd name="connsiteY1756" fmla="*/ 457429 h 1539659"/>
                <a:gd name="connsiteX1757" fmla="*/ 586029 w 2019832"/>
                <a:gd name="connsiteY1757" fmla="*/ 468821 h 1539659"/>
                <a:gd name="connsiteX1758" fmla="*/ 589534 w 2019832"/>
                <a:gd name="connsiteY1758" fmla="*/ 467068 h 1539659"/>
                <a:gd name="connsiteX1759" fmla="*/ 607061 w 2019832"/>
                <a:gd name="connsiteY1759" fmla="*/ 468821 h 1539659"/>
                <a:gd name="connsiteX1760" fmla="*/ 631597 w 2019832"/>
                <a:gd name="connsiteY1760" fmla="*/ 479336 h 1539659"/>
                <a:gd name="connsiteX1761" fmla="*/ 636855 w 2019832"/>
                <a:gd name="connsiteY1761" fmla="*/ 481089 h 1539659"/>
                <a:gd name="connsiteX1762" fmla="*/ 641236 w 2019832"/>
                <a:gd name="connsiteY1762" fmla="*/ 481089 h 1539659"/>
                <a:gd name="connsiteX1763" fmla="*/ 645618 w 2019832"/>
                <a:gd name="connsiteY1763" fmla="*/ 488099 h 1539659"/>
                <a:gd name="connsiteX1764" fmla="*/ 649123 w 2019832"/>
                <a:gd name="connsiteY1764" fmla="*/ 500367 h 1539659"/>
                <a:gd name="connsiteX1765" fmla="*/ 647370 w 2019832"/>
                <a:gd name="connsiteY1765" fmla="*/ 500367 h 1539659"/>
                <a:gd name="connsiteX1766" fmla="*/ 648246 w 2019832"/>
                <a:gd name="connsiteY1766" fmla="*/ 501244 h 1539659"/>
                <a:gd name="connsiteX1767" fmla="*/ 656133 w 2019832"/>
                <a:gd name="connsiteY1767" fmla="*/ 503873 h 1539659"/>
                <a:gd name="connsiteX1768" fmla="*/ 656133 w 2019832"/>
                <a:gd name="connsiteY1768" fmla="*/ 502120 h 1539659"/>
                <a:gd name="connsiteX1769" fmla="*/ 666649 w 2019832"/>
                <a:gd name="connsiteY1769" fmla="*/ 500367 h 1539659"/>
                <a:gd name="connsiteX1770" fmla="*/ 673659 w 2019832"/>
                <a:gd name="connsiteY1770" fmla="*/ 495110 h 1539659"/>
                <a:gd name="connsiteX1771" fmla="*/ 685927 w 2019832"/>
                <a:gd name="connsiteY1771" fmla="*/ 501244 h 1539659"/>
                <a:gd name="connsiteX1772" fmla="*/ 680669 w 2019832"/>
                <a:gd name="connsiteY1772" fmla="*/ 510883 h 1539659"/>
                <a:gd name="connsiteX1773" fmla="*/ 677164 w 2019832"/>
                <a:gd name="connsiteY1773" fmla="*/ 517893 h 1539659"/>
                <a:gd name="connsiteX1774" fmla="*/ 675412 w 2019832"/>
                <a:gd name="connsiteY1774" fmla="*/ 528409 h 1539659"/>
                <a:gd name="connsiteX1775" fmla="*/ 696443 w 2019832"/>
                <a:gd name="connsiteY1775" fmla="*/ 531914 h 1539659"/>
                <a:gd name="connsiteX1776" fmla="*/ 691185 w 2019832"/>
                <a:gd name="connsiteY1776" fmla="*/ 545935 h 1539659"/>
                <a:gd name="connsiteX1777" fmla="*/ 687680 w 2019832"/>
                <a:gd name="connsiteY1777" fmla="*/ 556450 h 1539659"/>
                <a:gd name="connsiteX1778" fmla="*/ 692938 w 2019832"/>
                <a:gd name="connsiteY1778" fmla="*/ 565214 h 1539659"/>
                <a:gd name="connsiteX1779" fmla="*/ 693814 w 2019832"/>
                <a:gd name="connsiteY1779" fmla="*/ 568719 h 1539659"/>
                <a:gd name="connsiteX1780" fmla="*/ 692938 w 2019832"/>
                <a:gd name="connsiteY1780" fmla="*/ 572224 h 1539659"/>
                <a:gd name="connsiteX1781" fmla="*/ 699948 w 2019832"/>
                <a:gd name="connsiteY1781" fmla="*/ 575729 h 1539659"/>
                <a:gd name="connsiteX1782" fmla="*/ 701701 w 2019832"/>
                <a:gd name="connsiteY1782" fmla="*/ 579234 h 1539659"/>
                <a:gd name="connsiteX1783" fmla="*/ 699948 w 2019832"/>
                <a:gd name="connsiteY1783" fmla="*/ 582739 h 1539659"/>
                <a:gd name="connsiteX1784" fmla="*/ 694690 w 2019832"/>
                <a:gd name="connsiteY1784" fmla="*/ 591502 h 1539659"/>
                <a:gd name="connsiteX1785" fmla="*/ 692938 w 2019832"/>
                <a:gd name="connsiteY1785" fmla="*/ 591502 h 1539659"/>
                <a:gd name="connsiteX1786" fmla="*/ 692938 w 2019832"/>
                <a:gd name="connsiteY1786" fmla="*/ 589750 h 1539659"/>
                <a:gd name="connsiteX1787" fmla="*/ 689432 w 2019832"/>
                <a:gd name="connsiteY1787" fmla="*/ 594131 h 1539659"/>
                <a:gd name="connsiteX1788" fmla="*/ 685927 w 2019832"/>
                <a:gd name="connsiteY1788" fmla="*/ 602018 h 1539659"/>
                <a:gd name="connsiteX1789" fmla="*/ 676288 w 2019832"/>
                <a:gd name="connsiteY1789" fmla="*/ 605523 h 1539659"/>
                <a:gd name="connsiteX1790" fmla="*/ 675412 w 2019832"/>
                <a:gd name="connsiteY1790" fmla="*/ 610781 h 1539659"/>
                <a:gd name="connsiteX1791" fmla="*/ 682422 w 2019832"/>
                <a:gd name="connsiteY1791" fmla="*/ 615163 h 1539659"/>
                <a:gd name="connsiteX1792" fmla="*/ 687680 w 2019832"/>
                <a:gd name="connsiteY1792" fmla="*/ 619544 h 1539659"/>
                <a:gd name="connsiteX1793" fmla="*/ 673659 w 2019832"/>
                <a:gd name="connsiteY1793" fmla="*/ 630060 h 1539659"/>
                <a:gd name="connsiteX1794" fmla="*/ 678917 w 2019832"/>
                <a:gd name="connsiteY1794" fmla="*/ 649338 h 1539659"/>
                <a:gd name="connsiteX1795" fmla="*/ 678917 w 2019832"/>
                <a:gd name="connsiteY1795" fmla="*/ 665112 h 1539659"/>
                <a:gd name="connsiteX1796" fmla="*/ 675412 w 2019832"/>
                <a:gd name="connsiteY1796" fmla="*/ 663359 h 1539659"/>
                <a:gd name="connsiteX1797" fmla="*/ 675412 w 2019832"/>
                <a:gd name="connsiteY1797" fmla="*/ 664235 h 1539659"/>
                <a:gd name="connsiteX1798" fmla="*/ 675412 w 2019832"/>
                <a:gd name="connsiteY1798" fmla="*/ 665112 h 1539659"/>
                <a:gd name="connsiteX1799" fmla="*/ 678917 w 2019832"/>
                <a:gd name="connsiteY1799" fmla="*/ 677380 h 1539659"/>
                <a:gd name="connsiteX1800" fmla="*/ 673659 w 2019832"/>
                <a:gd name="connsiteY1800" fmla="*/ 686143 h 1539659"/>
                <a:gd name="connsiteX1801" fmla="*/ 673659 w 2019832"/>
                <a:gd name="connsiteY1801" fmla="*/ 689648 h 1539659"/>
                <a:gd name="connsiteX1802" fmla="*/ 678917 w 2019832"/>
                <a:gd name="connsiteY1802" fmla="*/ 701916 h 1539659"/>
                <a:gd name="connsiteX1803" fmla="*/ 677164 w 2019832"/>
                <a:gd name="connsiteY1803" fmla="*/ 717690 h 1539659"/>
                <a:gd name="connsiteX1804" fmla="*/ 673659 w 2019832"/>
                <a:gd name="connsiteY1804" fmla="*/ 724700 h 1539659"/>
                <a:gd name="connsiteX1805" fmla="*/ 668402 w 2019832"/>
                <a:gd name="connsiteY1805" fmla="*/ 735216 h 1539659"/>
                <a:gd name="connsiteX1806" fmla="*/ 661391 w 2019832"/>
                <a:gd name="connsiteY1806" fmla="*/ 742226 h 1539659"/>
                <a:gd name="connsiteX1807" fmla="*/ 638607 w 2019832"/>
                <a:gd name="connsiteY1807" fmla="*/ 763257 h 1539659"/>
                <a:gd name="connsiteX1808" fmla="*/ 636855 w 2019832"/>
                <a:gd name="connsiteY1808" fmla="*/ 757999 h 1539659"/>
                <a:gd name="connsiteX1809" fmla="*/ 628091 w 2019832"/>
                <a:gd name="connsiteY1809" fmla="*/ 765010 h 1539659"/>
                <a:gd name="connsiteX1810" fmla="*/ 630720 w 2019832"/>
                <a:gd name="connsiteY1810" fmla="*/ 765010 h 1539659"/>
                <a:gd name="connsiteX1811" fmla="*/ 631597 w 2019832"/>
                <a:gd name="connsiteY1811" fmla="*/ 766762 h 1539659"/>
                <a:gd name="connsiteX1812" fmla="*/ 628968 w 2019832"/>
                <a:gd name="connsiteY1812" fmla="*/ 769391 h 1539659"/>
                <a:gd name="connsiteX1813" fmla="*/ 626339 w 2019832"/>
                <a:gd name="connsiteY1813" fmla="*/ 770268 h 1539659"/>
                <a:gd name="connsiteX1814" fmla="*/ 619328 w 2019832"/>
                <a:gd name="connsiteY1814" fmla="*/ 773773 h 1539659"/>
                <a:gd name="connsiteX1815" fmla="*/ 617576 w 2019832"/>
                <a:gd name="connsiteY1815" fmla="*/ 779031 h 1539659"/>
                <a:gd name="connsiteX1816" fmla="*/ 612318 w 2019832"/>
                <a:gd name="connsiteY1816" fmla="*/ 800062 h 1539659"/>
                <a:gd name="connsiteX1817" fmla="*/ 615823 w 2019832"/>
                <a:gd name="connsiteY1817" fmla="*/ 784289 h 1539659"/>
                <a:gd name="connsiteX1818" fmla="*/ 610566 w 2019832"/>
                <a:gd name="connsiteY1818" fmla="*/ 793052 h 1539659"/>
                <a:gd name="connsiteX1819" fmla="*/ 607061 w 2019832"/>
                <a:gd name="connsiteY1819" fmla="*/ 801815 h 1539659"/>
                <a:gd name="connsiteX1820" fmla="*/ 603555 w 2019832"/>
                <a:gd name="connsiteY1820" fmla="*/ 810577 h 1539659"/>
                <a:gd name="connsiteX1821" fmla="*/ 593916 w 2019832"/>
                <a:gd name="connsiteY1821" fmla="*/ 839495 h 1539659"/>
                <a:gd name="connsiteX1822" fmla="*/ 586029 w 2019832"/>
                <a:gd name="connsiteY1822" fmla="*/ 864908 h 1539659"/>
                <a:gd name="connsiteX1823" fmla="*/ 579019 w 2019832"/>
                <a:gd name="connsiteY1823" fmla="*/ 949033 h 1539659"/>
                <a:gd name="connsiteX1824" fmla="*/ 577704 w 2019832"/>
                <a:gd name="connsiteY1824" fmla="*/ 959329 h 1539659"/>
                <a:gd name="connsiteX1825" fmla="*/ 577537 w 2019832"/>
                <a:gd name="connsiteY1825" fmla="*/ 965749 h 1539659"/>
                <a:gd name="connsiteX1826" fmla="*/ 591287 w 2019832"/>
                <a:gd name="connsiteY1826" fmla="*/ 954291 h 1539659"/>
                <a:gd name="connsiteX1827" fmla="*/ 663144 w 2019832"/>
                <a:gd name="connsiteY1827" fmla="*/ 892950 h 1539659"/>
                <a:gd name="connsiteX1828" fmla="*/ 672882 w 2019832"/>
                <a:gd name="connsiteY1828" fmla="*/ 884603 h 1539659"/>
                <a:gd name="connsiteX1829" fmla="*/ 670154 w 2019832"/>
                <a:gd name="connsiteY1829" fmla="*/ 880682 h 1539659"/>
                <a:gd name="connsiteX1830" fmla="*/ 666649 w 2019832"/>
                <a:gd name="connsiteY1830" fmla="*/ 878053 h 1539659"/>
                <a:gd name="connsiteX1831" fmla="*/ 664896 w 2019832"/>
                <a:gd name="connsiteY1831" fmla="*/ 875424 h 1539659"/>
                <a:gd name="connsiteX1832" fmla="*/ 661391 w 2019832"/>
                <a:gd name="connsiteY1832" fmla="*/ 864908 h 1539659"/>
                <a:gd name="connsiteX1833" fmla="*/ 659638 w 2019832"/>
                <a:gd name="connsiteY1833" fmla="*/ 860527 h 1539659"/>
                <a:gd name="connsiteX1834" fmla="*/ 659638 w 2019832"/>
                <a:gd name="connsiteY1834" fmla="*/ 856145 h 1539659"/>
                <a:gd name="connsiteX1835" fmla="*/ 659638 w 2019832"/>
                <a:gd name="connsiteY1835" fmla="*/ 852640 h 1539659"/>
                <a:gd name="connsiteX1836" fmla="*/ 654380 w 2019832"/>
                <a:gd name="connsiteY1836" fmla="*/ 838619 h 1539659"/>
                <a:gd name="connsiteX1837" fmla="*/ 657886 w 2019832"/>
                <a:gd name="connsiteY1837" fmla="*/ 826351 h 1539659"/>
                <a:gd name="connsiteX1838" fmla="*/ 654380 w 2019832"/>
                <a:gd name="connsiteY1838" fmla="*/ 821093 h 1539659"/>
                <a:gd name="connsiteX1839" fmla="*/ 655257 w 2019832"/>
                <a:gd name="connsiteY1839" fmla="*/ 820217 h 1539659"/>
                <a:gd name="connsiteX1840" fmla="*/ 656133 w 2019832"/>
                <a:gd name="connsiteY1840" fmla="*/ 819340 h 1539659"/>
                <a:gd name="connsiteX1841" fmla="*/ 661391 w 2019832"/>
                <a:gd name="connsiteY1841" fmla="*/ 817588 h 1539659"/>
                <a:gd name="connsiteX1842" fmla="*/ 670154 w 2019832"/>
                <a:gd name="connsiteY1842" fmla="*/ 815835 h 1539659"/>
                <a:gd name="connsiteX1843" fmla="*/ 680669 w 2019832"/>
                <a:gd name="connsiteY1843" fmla="*/ 812330 h 1539659"/>
                <a:gd name="connsiteX1844" fmla="*/ 685927 w 2019832"/>
                <a:gd name="connsiteY1844" fmla="*/ 817588 h 1539659"/>
                <a:gd name="connsiteX1845" fmla="*/ 680669 w 2019832"/>
                <a:gd name="connsiteY1845" fmla="*/ 821093 h 1539659"/>
                <a:gd name="connsiteX1846" fmla="*/ 685927 w 2019832"/>
                <a:gd name="connsiteY1846" fmla="*/ 826351 h 1539659"/>
                <a:gd name="connsiteX1847" fmla="*/ 689432 w 2019832"/>
                <a:gd name="connsiteY1847" fmla="*/ 819340 h 1539659"/>
                <a:gd name="connsiteX1848" fmla="*/ 696443 w 2019832"/>
                <a:gd name="connsiteY1848" fmla="*/ 814083 h 1539659"/>
                <a:gd name="connsiteX1849" fmla="*/ 698196 w 2019832"/>
                <a:gd name="connsiteY1849" fmla="*/ 803567 h 1539659"/>
                <a:gd name="connsiteX1850" fmla="*/ 692938 w 2019832"/>
                <a:gd name="connsiteY1850" fmla="*/ 804443 h 1539659"/>
                <a:gd name="connsiteX1851" fmla="*/ 687680 w 2019832"/>
                <a:gd name="connsiteY1851" fmla="*/ 805320 h 1539659"/>
                <a:gd name="connsiteX1852" fmla="*/ 692938 w 2019832"/>
                <a:gd name="connsiteY1852" fmla="*/ 800062 h 1539659"/>
                <a:gd name="connsiteX1853" fmla="*/ 713969 w 2019832"/>
                <a:gd name="connsiteY1853" fmla="*/ 787794 h 1539659"/>
                <a:gd name="connsiteX1854" fmla="*/ 724485 w 2019832"/>
                <a:gd name="connsiteY1854" fmla="*/ 782536 h 1539659"/>
                <a:gd name="connsiteX1855" fmla="*/ 729743 w 2019832"/>
                <a:gd name="connsiteY1855" fmla="*/ 777278 h 1539659"/>
                <a:gd name="connsiteX1856" fmla="*/ 735000 w 2019832"/>
                <a:gd name="connsiteY1856" fmla="*/ 780783 h 1539659"/>
                <a:gd name="connsiteX1857" fmla="*/ 743763 w 2019832"/>
                <a:gd name="connsiteY1857" fmla="*/ 777278 h 1539659"/>
                <a:gd name="connsiteX1858" fmla="*/ 752526 w 2019832"/>
                <a:gd name="connsiteY1858" fmla="*/ 772020 h 1539659"/>
                <a:gd name="connsiteX1859" fmla="*/ 759537 w 2019832"/>
                <a:gd name="connsiteY1859" fmla="*/ 770268 h 1539659"/>
                <a:gd name="connsiteX1860" fmla="*/ 777062 w 2019832"/>
                <a:gd name="connsiteY1860" fmla="*/ 770268 h 1539659"/>
                <a:gd name="connsiteX1861" fmla="*/ 787259 w 2019832"/>
                <a:gd name="connsiteY1861" fmla="*/ 771542 h 1539659"/>
                <a:gd name="connsiteX1862" fmla="*/ 791083 w 2019832"/>
                <a:gd name="connsiteY1862" fmla="*/ 766762 h 1539659"/>
                <a:gd name="connsiteX1863" fmla="*/ 794589 w 2019832"/>
                <a:gd name="connsiteY1863" fmla="*/ 763257 h 1539659"/>
                <a:gd name="connsiteX1864" fmla="*/ 799846 w 2019832"/>
                <a:gd name="connsiteY1864" fmla="*/ 759752 h 1539659"/>
                <a:gd name="connsiteX1865" fmla="*/ 802475 w 2019832"/>
                <a:gd name="connsiteY1865" fmla="*/ 760628 h 1539659"/>
                <a:gd name="connsiteX1866" fmla="*/ 806857 w 2019832"/>
                <a:gd name="connsiteY1866" fmla="*/ 761505 h 1539659"/>
                <a:gd name="connsiteX1867" fmla="*/ 792836 w 2019832"/>
                <a:gd name="connsiteY1867" fmla="*/ 772020 h 1539659"/>
                <a:gd name="connsiteX1868" fmla="*/ 793420 w 2019832"/>
                <a:gd name="connsiteY1868" fmla="*/ 772312 h 1539659"/>
                <a:gd name="connsiteX1869" fmla="*/ 805104 w 2019832"/>
                <a:gd name="connsiteY1869" fmla="*/ 773773 h 1539659"/>
                <a:gd name="connsiteX1870" fmla="*/ 815620 w 2019832"/>
                <a:gd name="connsiteY1870" fmla="*/ 766762 h 1539659"/>
                <a:gd name="connsiteX1871" fmla="*/ 826136 w 2019832"/>
                <a:gd name="connsiteY1871" fmla="*/ 761505 h 1539659"/>
                <a:gd name="connsiteX1872" fmla="*/ 827888 w 2019832"/>
                <a:gd name="connsiteY1872" fmla="*/ 758584 h 1539659"/>
                <a:gd name="connsiteX1873" fmla="*/ 824383 w 2019832"/>
                <a:gd name="connsiteY1873" fmla="*/ 756247 h 1539659"/>
                <a:gd name="connsiteX1874" fmla="*/ 819125 w 2019832"/>
                <a:gd name="connsiteY1874" fmla="*/ 752742 h 1539659"/>
                <a:gd name="connsiteX1875" fmla="*/ 819530 w 2019832"/>
                <a:gd name="connsiteY1875" fmla="*/ 748293 h 1539659"/>
                <a:gd name="connsiteX1876" fmla="*/ 813867 w 2019832"/>
                <a:gd name="connsiteY1876" fmla="*/ 749236 h 1539659"/>
                <a:gd name="connsiteX1877" fmla="*/ 820268 w 2019832"/>
                <a:gd name="connsiteY1877" fmla="*/ 740169 h 1539659"/>
                <a:gd name="connsiteX1878" fmla="*/ 820878 w 2019832"/>
                <a:gd name="connsiteY1878" fmla="*/ 733463 h 1539659"/>
                <a:gd name="connsiteX1879" fmla="*/ 824383 w 2019832"/>
                <a:gd name="connsiteY1879" fmla="*/ 722948 h 1539659"/>
                <a:gd name="connsiteX1880" fmla="*/ 838403 w 2019832"/>
                <a:gd name="connsiteY1880" fmla="*/ 703669 h 1539659"/>
                <a:gd name="connsiteX1881" fmla="*/ 836651 w 2019832"/>
                <a:gd name="connsiteY1881" fmla="*/ 698411 h 1539659"/>
                <a:gd name="connsiteX1882" fmla="*/ 836651 w 2019832"/>
                <a:gd name="connsiteY1882" fmla="*/ 690524 h 1539659"/>
                <a:gd name="connsiteX1883" fmla="*/ 834898 w 2019832"/>
                <a:gd name="connsiteY1883" fmla="*/ 686143 h 1539659"/>
                <a:gd name="connsiteX1884" fmla="*/ 826136 w 2019832"/>
                <a:gd name="connsiteY1884" fmla="*/ 659854 h 1539659"/>
                <a:gd name="connsiteX1885" fmla="*/ 821754 w 2019832"/>
                <a:gd name="connsiteY1885" fmla="*/ 647586 h 1539659"/>
                <a:gd name="connsiteX1886" fmla="*/ 817372 w 2019832"/>
                <a:gd name="connsiteY1886" fmla="*/ 637070 h 1539659"/>
                <a:gd name="connsiteX1887" fmla="*/ 815620 w 2019832"/>
                <a:gd name="connsiteY1887" fmla="*/ 635318 h 1539659"/>
                <a:gd name="connsiteX1888" fmla="*/ 808609 w 2019832"/>
                <a:gd name="connsiteY1888" fmla="*/ 624802 h 1539659"/>
                <a:gd name="connsiteX1889" fmla="*/ 805104 w 2019832"/>
                <a:gd name="connsiteY1889" fmla="*/ 618668 h 1539659"/>
                <a:gd name="connsiteX1890" fmla="*/ 799846 w 2019832"/>
                <a:gd name="connsiteY1890" fmla="*/ 612534 h 1539659"/>
                <a:gd name="connsiteX1891" fmla="*/ 805104 w 2019832"/>
                <a:gd name="connsiteY1891" fmla="*/ 610781 h 1539659"/>
                <a:gd name="connsiteX1892" fmla="*/ 805104 w 2019832"/>
                <a:gd name="connsiteY1892" fmla="*/ 607276 h 1539659"/>
                <a:gd name="connsiteX1893" fmla="*/ 801599 w 2019832"/>
                <a:gd name="connsiteY1893" fmla="*/ 602894 h 1539659"/>
                <a:gd name="connsiteX1894" fmla="*/ 803351 w 2019832"/>
                <a:gd name="connsiteY1894" fmla="*/ 598513 h 1539659"/>
                <a:gd name="connsiteX1895" fmla="*/ 796341 w 2019832"/>
                <a:gd name="connsiteY1895" fmla="*/ 595008 h 1539659"/>
                <a:gd name="connsiteX1896" fmla="*/ 791083 w 2019832"/>
                <a:gd name="connsiteY1896" fmla="*/ 589750 h 1539659"/>
                <a:gd name="connsiteX1897" fmla="*/ 791960 w 2019832"/>
                <a:gd name="connsiteY1897" fmla="*/ 586245 h 1539659"/>
                <a:gd name="connsiteX1898" fmla="*/ 791083 w 2019832"/>
                <a:gd name="connsiteY1898" fmla="*/ 582739 h 1539659"/>
                <a:gd name="connsiteX1899" fmla="*/ 787578 w 2019832"/>
                <a:gd name="connsiteY1899" fmla="*/ 575729 h 1539659"/>
                <a:gd name="connsiteX1900" fmla="*/ 791083 w 2019832"/>
                <a:gd name="connsiteY1900" fmla="*/ 572224 h 1539659"/>
                <a:gd name="connsiteX1901" fmla="*/ 787578 w 2019832"/>
                <a:gd name="connsiteY1901" fmla="*/ 561708 h 1539659"/>
                <a:gd name="connsiteX1902" fmla="*/ 784073 w 2019832"/>
                <a:gd name="connsiteY1902" fmla="*/ 559956 h 1539659"/>
                <a:gd name="connsiteX1903" fmla="*/ 791083 w 2019832"/>
                <a:gd name="connsiteY1903" fmla="*/ 554698 h 1539659"/>
                <a:gd name="connsiteX1904" fmla="*/ 773557 w 2019832"/>
                <a:gd name="connsiteY1904" fmla="*/ 537172 h 1539659"/>
                <a:gd name="connsiteX1905" fmla="*/ 760413 w 2019832"/>
                <a:gd name="connsiteY1905" fmla="*/ 531038 h 1539659"/>
                <a:gd name="connsiteX1906" fmla="*/ 752526 w 2019832"/>
                <a:gd name="connsiteY1906" fmla="*/ 524904 h 1539659"/>
                <a:gd name="connsiteX1907" fmla="*/ 753402 w 2019832"/>
                <a:gd name="connsiteY1907" fmla="*/ 524027 h 1539659"/>
                <a:gd name="connsiteX1908" fmla="*/ 756031 w 2019832"/>
                <a:gd name="connsiteY1908" fmla="*/ 523151 h 1539659"/>
                <a:gd name="connsiteX1909" fmla="*/ 764795 w 2019832"/>
                <a:gd name="connsiteY1909" fmla="*/ 524904 h 1539659"/>
                <a:gd name="connsiteX1910" fmla="*/ 770052 w 2019832"/>
                <a:gd name="connsiteY1910" fmla="*/ 523151 h 1539659"/>
                <a:gd name="connsiteX1911" fmla="*/ 761289 w 2019832"/>
                <a:gd name="connsiteY1911" fmla="*/ 521398 h 1539659"/>
                <a:gd name="connsiteX1912" fmla="*/ 760413 w 2019832"/>
                <a:gd name="connsiteY1912" fmla="*/ 517017 h 1539659"/>
                <a:gd name="connsiteX1913" fmla="*/ 759537 w 2019832"/>
                <a:gd name="connsiteY1913" fmla="*/ 514388 h 1539659"/>
                <a:gd name="connsiteX1914" fmla="*/ 761289 w 2019832"/>
                <a:gd name="connsiteY1914" fmla="*/ 510883 h 1539659"/>
                <a:gd name="connsiteX1915" fmla="*/ 761289 w 2019832"/>
                <a:gd name="connsiteY1915" fmla="*/ 507378 h 1539659"/>
                <a:gd name="connsiteX1916" fmla="*/ 760413 w 2019832"/>
                <a:gd name="connsiteY1916" fmla="*/ 506501 h 1539659"/>
                <a:gd name="connsiteX1917" fmla="*/ 761289 w 2019832"/>
                <a:gd name="connsiteY1917" fmla="*/ 505625 h 1539659"/>
                <a:gd name="connsiteX1918" fmla="*/ 764795 w 2019832"/>
                <a:gd name="connsiteY1918" fmla="*/ 496862 h 1539659"/>
                <a:gd name="connsiteX1919" fmla="*/ 759537 w 2019832"/>
                <a:gd name="connsiteY1919" fmla="*/ 486347 h 1539659"/>
                <a:gd name="connsiteX1920" fmla="*/ 763042 w 2019832"/>
                <a:gd name="connsiteY1920" fmla="*/ 479336 h 1539659"/>
                <a:gd name="connsiteX1921" fmla="*/ 757784 w 2019832"/>
                <a:gd name="connsiteY1921" fmla="*/ 474078 h 1539659"/>
                <a:gd name="connsiteX1922" fmla="*/ 764795 w 2019832"/>
                <a:gd name="connsiteY1922" fmla="*/ 465315 h 1539659"/>
                <a:gd name="connsiteX1923" fmla="*/ 773557 w 2019832"/>
                <a:gd name="connsiteY1923" fmla="*/ 449542 h 1539659"/>
                <a:gd name="connsiteX1924" fmla="*/ 773557 w 2019832"/>
                <a:gd name="connsiteY1924" fmla="*/ 446037 h 1539659"/>
                <a:gd name="connsiteX1925" fmla="*/ 775310 w 2019832"/>
                <a:gd name="connsiteY1925" fmla="*/ 438150 h 1539659"/>
                <a:gd name="connsiteX1926" fmla="*/ 777062 w 2019832"/>
                <a:gd name="connsiteY1926" fmla="*/ 430263 h 1539659"/>
                <a:gd name="connsiteX1927" fmla="*/ 777062 w 2019832"/>
                <a:gd name="connsiteY1927" fmla="*/ 421500 h 1539659"/>
                <a:gd name="connsiteX1928" fmla="*/ 777062 w 2019832"/>
                <a:gd name="connsiteY1928" fmla="*/ 412737 h 1539659"/>
                <a:gd name="connsiteX1929" fmla="*/ 778815 w 2019832"/>
                <a:gd name="connsiteY1929" fmla="*/ 403974 h 1539659"/>
                <a:gd name="connsiteX1930" fmla="*/ 777062 w 2019832"/>
                <a:gd name="connsiteY1930" fmla="*/ 305829 h 1539659"/>
                <a:gd name="connsiteX1931" fmla="*/ 776186 w 2019832"/>
                <a:gd name="connsiteY1931" fmla="*/ 283045 h 1539659"/>
                <a:gd name="connsiteX1932" fmla="*/ 771805 w 2019832"/>
                <a:gd name="connsiteY1932" fmla="*/ 249745 h 1539659"/>
                <a:gd name="connsiteX1933" fmla="*/ 770052 w 2019832"/>
                <a:gd name="connsiteY1933" fmla="*/ 200673 h 1539659"/>
                <a:gd name="connsiteX1934" fmla="*/ 764795 w 2019832"/>
                <a:gd name="connsiteY1934" fmla="*/ 188405 h 1539659"/>
                <a:gd name="connsiteX1935" fmla="*/ 764795 w 2019832"/>
                <a:gd name="connsiteY1935" fmla="*/ 183147 h 1539659"/>
                <a:gd name="connsiteX1936" fmla="*/ 766547 w 2019832"/>
                <a:gd name="connsiteY1936" fmla="*/ 176136 h 1539659"/>
                <a:gd name="connsiteX1937" fmla="*/ 763042 w 2019832"/>
                <a:gd name="connsiteY1937" fmla="*/ 158610 h 1539659"/>
                <a:gd name="connsiteX1938" fmla="*/ 763042 w 2019832"/>
                <a:gd name="connsiteY1938" fmla="*/ 146342 h 1539659"/>
                <a:gd name="connsiteX1939" fmla="*/ 764795 w 2019832"/>
                <a:gd name="connsiteY1939" fmla="*/ 132321 h 1539659"/>
                <a:gd name="connsiteX1940" fmla="*/ 759537 w 2019832"/>
                <a:gd name="connsiteY1940" fmla="*/ 120053 h 1539659"/>
                <a:gd name="connsiteX1941" fmla="*/ 767423 w 2019832"/>
                <a:gd name="connsiteY1941" fmla="*/ 122682 h 1539659"/>
                <a:gd name="connsiteX1942" fmla="*/ 777062 w 2019832"/>
                <a:gd name="connsiteY1942" fmla="*/ 127064 h 1539659"/>
                <a:gd name="connsiteX1943" fmla="*/ 777062 w 2019832"/>
                <a:gd name="connsiteY1943" fmla="*/ 120053 h 1539659"/>
                <a:gd name="connsiteX1944" fmla="*/ 777062 w 2019832"/>
                <a:gd name="connsiteY1944" fmla="*/ 116548 h 1539659"/>
                <a:gd name="connsiteX1945" fmla="*/ 785826 w 2019832"/>
                <a:gd name="connsiteY1945" fmla="*/ 118301 h 1539659"/>
                <a:gd name="connsiteX1946" fmla="*/ 791083 w 2019832"/>
                <a:gd name="connsiteY1946" fmla="*/ 116548 h 1539659"/>
                <a:gd name="connsiteX1947" fmla="*/ 803351 w 2019832"/>
                <a:gd name="connsiteY1947" fmla="*/ 118301 h 1539659"/>
                <a:gd name="connsiteX1948" fmla="*/ 812114 w 2019832"/>
                <a:gd name="connsiteY1948" fmla="*/ 121806 h 1539659"/>
                <a:gd name="connsiteX1949" fmla="*/ 820878 w 2019832"/>
                <a:gd name="connsiteY1949" fmla="*/ 132321 h 1539659"/>
                <a:gd name="connsiteX1950" fmla="*/ 826136 w 2019832"/>
                <a:gd name="connsiteY1950" fmla="*/ 137579 h 1539659"/>
                <a:gd name="connsiteX1951" fmla="*/ 827888 w 2019832"/>
                <a:gd name="connsiteY1951" fmla="*/ 132321 h 1539659"/>
                <a:gd name="connsiteX1952" fmla="*/ 826136 w 2019832"/>
                <a:gd name="connsiteY1952" fmla="*/ 121806 h 1539659"/>
                <a:gd name="connsiteX1953" fmla="*/ 838403 w 2019832"/>
                <a:gd name="connsiteY1953" fmla="*/ 125311 h 1539659"/>
                <a:gd name="connsiteX1954" fmla="*/ 852424 w 2019832"/>
                <a:gd name="connsiteY1954" fmla="*/ 139332 h 1539659"/>
                <a:gd name="connsiteX1955" fmla="*/ 878713 w 2019832"/>
                <a:gd name="connsiteY1955" fmla="*/ 169126 h 1539659"/>
                <a:gd name="connsiteX1956" fmla="*/ 892734 w 2019832"/>
                <a:gd name="connsiteY1956" fmla="*/ 183147 h 1539659"/>
                <a:gd name="connsiteX1957" fmla="*/ 897992 w 2019832"/>
                <a:gd name="connsiteY1957" fmla="*/ 188405 h 1539659"/>
                <a:gd name="connsiteX1958" fmla="*/ 904126 w 2019832"/>
                <a:gd name="connsiteY1958" fmla="*/ 189281 h 1539659"/>
                <a:gd name="connsiteX1959" fmla="*/ 906755 w 2019832"/>
                <a:gd name="connsiteY1959" fmla="*/ 191910 h 1539659"/>
                <a:gd name="connsiteX1960" fmla="*/ 914642 w 2019832"/>
                <a:gd name="connsiteY1960" fmla="*/ 198920 h 1539659"/>
                <a:gd name="connsiteX1961" fmla="*/ 920776 w 2019832"/>
                <a:gd name="connsiteY1961" fmla="*/ 205930 h 1539659"/>
                <a:gd name="connsiteX1962" fmla="*/ 929539 w 2019832"/>
                <a:gd name="connsiteY1962" fmla="*/ 205930 h 1539659"/>
                <a:gd name="connsiteX1963" fmla="*/ 929539 w 2019832"/>
                <a:gd name="connsiteY1963" fmla="*/ 202425 h 1539659"/>
                <a:gd name="connsiteX1964" fmla="*/ 931291 w 2019832"/>
                <a:gd name="connsiteY1964" fmla="*/ 198920 h 1539659"/>
                <a:gd name="connsiteX1965" fmla="*/ 932167 w 2019832"/>
                <a:gd name="connsiteY1965" fmla="*/ 201549 h 1539659"/>
                <a:gd name="connsiteX1966" fmla="*/ 934796 w 2019832"/>
                <a:gd name="connsiteY1966" fmla="*/ 205930 h 1539659"/>
                <a:gd name="connsiteX1967" fmla="*/ 936549 w 2019832"/>
                <a:gd name="connsiteY1967" fmla="*/ 205930 h 1539659"/>
                <a:gd name="connsiteX1968" fmla="*/ 947065 w 2019832"/>
                <a:gd name="connsiteY1968" fmla="*/ 198920 h 1539659"/>
                <a:gd name="connsiteX1969" fmla="*/ 976859 w 2019832"/>
                <a:gd name="connsiteY1969" fmla="*/ 181394 h 1539659"/>
                <a:gd name="connsiteX1970" fmla="*/ 983870 w 2019832"/>
                <a:gd name="connsiteY1970" fmla="*/ 176136 h 1539659"/>
                <a:gd name="connsiteX1971" fmla="*/ 996137 w 2019832"/>
                <a:gd name="connsiteY1971" fmla="*/ 170878 h 1539659"/>
                <a:gd name="connsiteX1972" fmla="*/ 1004901 w 2019832"/>
                <a:gd name="connsiteY1972" fmla="*/ 165621 h 1539659"/>
                <a:gd name="connsiteX1973" fmla="*/ 1005777 w 2019832"/>
                <a:gd name="connsiteY1973" fmla="*/ 164744 h 1539659"/>
                <a:gd name="connsiteX1974" fmla="*/ 1006653 w 2019832"/>
                <a:gd name="connsiteY1974" fmla="*/ 163868 h 1539659"/>
                <a:gd name="connsiteX1975" fmla="*/ 1017169 w 2019832"/>
                <a:gd name="connsiteY1975" fmla="*/ 158610 h 1539659"/>
                <a:gd name="connsiteX1976" fmla="*/ 1018045 w 2019832"/>
                <a:gd name="connsiteY1976" fmla="*/ 159487 h 1539659"/>
                <a:gd name="connsiteX1977" fmla="*/ 1020674 w 2019832"/>
                <a:gd name="connsiteY1977" fmla="*/ 162116 h 1539659"/>
                <a:gd name="connsiteX1978" fmla="*/ 1025932 w 2019832"/>
                <a:gd name="connsiteY1978" fmla="*/ 161239 h 1539659"/>
                <a:gd name="connsiteX1979" fmla="*/ 1032942 w 2019832"/>
                <a:gd name="connsiteY1979" fmla="*/ 158610 h 1539659"/>
                <a:gd name="connsiteX1980" fmla="*/ 1034695 w 2019832"/>
                <a:gd name="connsiteY1980" fmla="*/ 162116 h 1539659"/>
                <a:gd name="connsiteX1981" fmla="*/ 1076757 w 2019832"/>
                <a:gd name="connsiteY1981" fmla="*/ 139332 h 1539659"/>
                <a:gd name="connsiteX1982" fmla="*/ 1087273 w 2019832"/>
                <a:gd name="connsiteY1982" fmla="*/ 132321 h 1539659"/>
                <a:gd name="connsiteX1983" fmla="*/ 1092530 w 2019832"/>
                <a:gd name="connsiteY1983" fmla="*/ 132321 h 1539659"/>
                <a:gd name="connsiteX1984" fmla="*/ 1118819 w 2019832"/>
                <a:gd name="connsiteY1984" fmla="*/ 118301 h 1539659"/>
                <a:gd name="connsiteX1985" fmla="*/ 1145109 w 2019832"/>
                <a:gd name="connsiteY1985" fmla="*/ 106032 h 1539659"/>
                <a:gd name="connsiteX1986" fmla="*/ 1149490 w 2019832"/>
                <a:gd name="connsiteY1986" fmla="*/ 104280 h 1539659"/>
                <a:gd name="connsiteX1987" fmla="*/ 1153871 w 2019832"/>
                <a:gd name="connsiteY1987" fmla="*/ 102527 h 1539659"/>
                <a:gd name="connsiteX1988" fmla="*/ 1167893 w 2019832"/>
                <a:gd name="connsiteY1988" fmla="*/ 93764 h 1539659"/>
                <a:gd name="connsiteX1989" fmla="*/ 1180160 w 2019832"/>
                <a:gd name="connsiteY1989" fmla="*/ 85001 h 1539659"/>
                <a:gd name="connsiteX1990" fmla="*/ 1183665 w 2019832"/>
                <a:gd name="connsiteY1990" fmla="*/ 84125 h 1539659"/>
                <a:gd name="connsiteX1991" fmla="*/ 1187171 w 2019832"/>
                <a:gd name="connsiteY1991" fmla="*/ 85001 h 1539659"/>
                <a:gd name="connsiteX1992" fmla="*/ 1190676 w 2019832"/>
                <a:gd name="connsiteY1992" fmla="*/ 83249 h 1539659"/>
                <a:gd name="connsiteX1993" fmla="*/ 1194181 w 2019832"/>
                <a:gd name="connsiteY1993" fmla="*/ 80620 h 1539659"/>
                <a:gd name="connsiteX1994" fmla="*/ 1199439 w 2019832"/>
                <a:gd name="connsiteY1994" fmla="*/ 79743 h 1539659"/>
                <a:gd name="connsiteX1995" fmla="*/ 1203821 w 2019832"/>
                <a:gd name="connsiteY1995" fmla="*/ 77991 h 1539659"/>
                <a:gd name="connsiteX1996" fmla="*/ 1208202 w 2019832"/>
                <a:gd name="connsiteY1996" fmla="*/ 76238 h 1539659"/>
                <a:gd name="connsiteX1997" fmla="*/ 1209955 w 2019832"/>
                <a:gd name="connsiteY1997" fmla="*/ 67475 h 1539659"/>
                <a:gd name="connsiteX1998" fmla="*/ 1209078 w 2019832"/>
                <a:gd name="connsiteY1998" fmla="*/ 65723 h 1539659"/>
                <a:gd name="connsiteX1999" fmla="*/ 1208202 w 2019832"/>
                <a:gd name="connsiteY1999" fmla="*/ 60465 h 1539659"/>
                <a:gd name="connsiteX2000" fmla="*/ 1208202 w 2019832"/>
                <a:gd name="connsiteY2000" fmla="*/ 56959 h 1539659"/>
                <a:gd name="connsiteX2001" fmla="*/ 1213460 w 2019832"/>
                <a:gd name="connsiteY2001" fmla="*/ 50825 h 1539659"/>
                <a:gd name="connsiteX2002" fmla="*/ 1216965 w 2019832"/>
                <a:gd name="connsiteY2002" fmla="*/ 44691 h 1539659"/>
                <a:gd name="connsiteX2003" fmla="*/ 1218718 w 2019832"/>
                <a:gd name="connsiteY2003" fmla="*/ 48196 h 1539659"/>
                <a:gd name="connsiteX2004" fmla="*/ 1223976 w 2019832"/>
                <a:gd name="connsiteY2004" fmla="*/ 55207 h 1539659"/>
                <a:gd name="connsiteX2005" fmla="*/ 1229233 w 2019832"/>
                <a:gd name="connsiteY2005" fmla="*/ 51702 h 1539659"/>
                <a:gd name="connsiteX2006" fmla="*/ 1237996 w 2019832"/>
                <a:gd name="connsiteY2006" fmla="*/ 55207 h 1539659"/>
                <a:gd name="connsiteX2007" fmla="*/ 1239749 w 2019832"/>
                <a:gd name="connsiteY2007" fmla="*/ 53454 h 1539659"/>
                <a:gd name="connsiteX2008" fmla="*/ 1243254 w 2019832"/>
                <a:gd name="connsiteY2008" fmla="*/ 54331 h 1539659"/>
                <a:gd name="connsiteX2009" fmla="*/ 1248512 w 2019832"/>
                <a:gd name="connsiteY2009" fmla="*/ 55207 h 1539659"/>
                <a:gd name="connsiteX2010" fmla="*/ 1257275 w 2019832"/>
                <a:gd name="connsiteY2010" fmla="*/ 44691 h 1539659"/>
                <a:gd name="connsiteX2011" fmla="*/ 1266038 w 2019832"/>
                <a:gd name="connsiteY2011" fmla="*/ 51702 h 1539659"/>
                <a:gd name="connsiteX2012" fmla="*/ 1267791 w 2019832"/>
                <a:gd name="connsiteY2012" fmla="*/ 44691 h 1539659"/>
                <a:gd name="connsiteX2013" fmla="*/ 1266038 w 2019832"/>
                <a:gd name="connsiteY2013" fmla="*/ 34176 h 1539659"/>
                <a:gd name="connsiteX2014" fmla="*/ 1266038 w 2019832"/>
                <a:gd name="connsiteY2014" fmla="*/ 27165 h 1539659"/>
                <a:gd name="connsiteX2015" fmla="*/ 1271296 w 2019832"/>
                <a:gd name="connsiteY2015" fmla="*/ 20155 h 1539659"/>
                <a:gd name="connsiteX2016" fmla="*/ 1274801 w 2019832"/>
                <a:gd name="connsiteY2016" fmla="*/ 30670 h 1539659"/>
                <a:gd name="connsiteX2017" fmla="*/ 1273048 w 2019832"/>
                <a:gd name="connsiteY2017" fmla="*/ 39433 h 1539659"/>
                <a:gd name="connsiteX2018" fmla="*/ 1278306 w 2019832"/>
                <a:gd name="connsiteY2018" fmla="*/ 42939 h 1539659"/>
                <a:gd name="connsiteX2019" fmla="*/ 1292327 w 2019832"/>
                <a:gd name="connsiteY2019" fmla="*/ 39433 h 1539659"/>
                <a:gd name="connsiteX2020" fmla="*/ 1294080 w 2019832"/>
                <a:gd name="connsiteY2020" fmla="*/ 35052 h 1539659"/>
                <a:gd name="connsiteX2021" fmla="*/ 1299337 w 2019832"/>
                <a:gd name="connsiteY2021" fmla="*/ 34176 h 1539659"/>
                <a:gd name="connsiteX2022" fmla="*/ 1299337 w 2019832"/>
                <a:gd name="connsiteY2022" fmla="*/ 28918 h 1539659"/>
                <a:gd name="connsiteX2023" fmla="*/ 1311605 w 2019832"/>
                <a:gd name="connsiteY2023" fmla="*/ 28918 h 1539659"/>
                <a:gd name="connsiteX2024" fmla="*/ 1313358 w 2019832"/>
                <a:gd name="connsiteY2024" fmla="*/ 24536 h 1539659"/>
                <a:gd name="connsiteX2025" fmla="*/ 1311605 w 2019832"/>
                <a:gd name="connsiteY2025" fmla="*/ 20155 h 1539659"/>
                <a:gd name="connsiteX2026" fmla="*/ 1308100 w 2019832"/>
                <a:gd name="connsiteY2026" fmla="*/ 18402 h 1539659"/>
                <a:gd name="connsiteX2027" fmla="*/ 1309853 w 2019832"/>
                <a:gd name="connsiteY2027" fmla="*/ 16650 h 1539659"/>
                <a:gd name="connsiteX2028" fmla="*/ 1320369 w 2019832"/>
                <a:gd name="connsiteY2028" fmla="*/ 27165 h 1539659"/>
                <a:gd name="connsiteX2029" fmla="*/ 1357173 w 2019832"/>
                <a:gd name="connsiteY2029" fmla="*/ 16650 h 1539659"/>
                <a:gd name="connsiteX2030" fmla="*/ 1393978 w 2019832"/>
                <a:gd name="connsiteY2030" fmla="*/ 4382 h 1539659"/>
                <a:gd name="connsiteX2031" fmla="*/ 1399235 w 2019832"/>
                <a:gd name="connsiteY2031" fmla="*/ 4382 h 1539659"/>
                <a:gd name="connsiteX2032" fmla="*/ 1406246 w 2019832"/>
                <a:gd name="connsiteY2032" fmla="*/ 2629 h 1539659"/>
                <a:gd name="connsiteX2033" fmla="*/ 1409751 w 2019832"/>
                <a:gd name="connsiteY2033" fmla="*/ 876 h 1539659"/>
                <a:gd name="connsiteX0" fmla="*/ 1013664 w 2019832"/>
                <a:gd name="connsiteY0" fmla="*/ 1341615 h 1539659"/>
                <a:gd name="connsiteX1" fmla="*/ 1017169 w 2019832"/>
                <a:gd name="connsiteY1" fmla="*/ 1346873 h 1539659"/>
                <a:gd name="connsiteX2" fmla="*/ 1022426 w 2019832"/>
                <a:gd name="connsiteY2" fmla="*/ 1345120 h 1539659"/>
                <a:gd name="connsiteX3" fmla="*/ 1013664 w 2019832"/>
                <a:gd name="connsiteY3" fmla="*/ 1341615 h 1539659"/>
                <a:gd name="connsiteX4" fmla="*/ 1003148 w 2019832"/>
                <a:gd name="connsiteY4" fmla="*/ 1332852 h 1539659"/>
                <a:gd name="connsiteX5" fmla="*/ 1003148 w 2019832"/>
                <a:gd name="connsiteY5" fmla="*/ 1334605 h 1539659"/>
                <a:gd name="connsiteX6" fmla="*/ 1004024 w 2019832"/>
                <a:gd name="connsiteY6" fmla="*/ 1338110 h 1539659"/>
                <a:gd name="connsiteX7" fmla="*/ 1006653 w 2019832"/>
                <a:gd name="connsiteY7" fmla="*/ 1334605 h 1539659"/>
                <a:gd name="connsiteX8" fmla="*/ 1003148 w 2019832"/>
                <a:gd name="connsiteY8" fmla="*/ 1332852 h 1539659"/>
                <a:gd name="connsiteX9" fmla="*/ 0 w 2019832"/>
                <a:gd name="connsiteY9" fmla="*/ 1260996 h 1539659"/>
                <a:gd name="connsiteX10" fmla="*/ 661 w 2019832"/>
                <a:gd name="connsiteY10" fmla="*/ 1260996 h 1539659"/>
                <a:gd name="connsiteX11" fmla="*/ 2413 w 2019832"/>
                <a:gd name="connsiteY11" fmla="*/ 1266253 h 1539659"/>
                <a:gd name="connsiteX12" fmla="*/ 9424 w 2019832"/>
                <a:gd name="connsiteY12" fmla="*/ 1273264 h 1539659"/>
                <a:gd name="connsiteX13" fmla="*/ 14682 w 2019832"/>
                <a:gd name="connsiteY13" fmla="*/ 1280274 h 1539659"/>
                <a:gd name="connsiteX14" fmla="*/ 21692 w 2019832"/>
                <a:gd name="connsiteY14" fmla="*/ 1283779 h 1539659"/>
                <a:gd name="connsiteX15" fmla="*/ 21692 w 2019832"/>
                <a:gd name="connsiteY15" fmla="*/ 1287285 h 1539659"/>
                <a:gd name="connsiteX16" fmla="*/ 21692 w 2019832"/>
                <a:gd name="connsiteY16" fmla="*/ 1294295 h 1539659"/>
                <a:gd name="connsiteX17" fmla="*/ 23444 w 2019832"/>
                <a:gd name="connsiteY17" fmla="*/ 1295171 h 1539659"/>
                <a:gd name="connsiteX18" fmla="*/ 26949 w 2019832"/>
                <a:gd name="connsiteY18" fmla="*/ 1296048 h 1539659"/>
                <a:gd name="connsiteX19" fmla="*/ 28702 w 2019832"/>
                <a:gd name="connsiteY19" fmla="*/ 1299553 h 1539659"/>
                <a:gd name="connsiteX20" fmla="*/ 37465 w 2019832"/>
                <a:gd name="connsiteY20" fmla="*/ 1303058 h 1539659"/>
                <a:gd name="connsiteX21" fmla="*/ 46229 w 2019832"/>
                <a:gd name="connsiteY21" fmla="*/ 1313574 h 1539659"/>
                <a:gd name="connsiteX22" fmla="*/ 40971 w 2019832"/>
                <a:gd name="connsiteY22" fmla="*/ 1322337 h 1539659"/>
                <a:gd name="connsiteX23" fmla="*/ 40971 w 2019832"/>
                <a:gd name="connsiteY23" fmla="*/ 1324089 h 1539659"/>
                <a:gd name="connsiteX24" fmla="*/ 37465 w 2019832"/>
                <a:gd name="connsiteY24" fmla="*/ 1330223 h 1539659"/>
                <a:gd name="connsiteX25" fmla="*/ 37465 w 2019832"/>
                <a:gd name="connsiteY25" fmla="*/ 1336357 h 1539659"/>
                <a:gd name="connsiteX26" fmla="*/ 37465 w 2019832"/>
                <a:gd name="connsiteY26" fmla="*/ 1338110 h 1539659"/>
                <a:gd name="connsiteX27" fmla="*/ 27826 w 2019832"/>
                <a:gd name="connsiteY27" fmla="*/ 1339863 h 1539659"/>
                <a:gd name="connsiteX28" fmla="*/ 19939 w 2019832"/>
                <a:gd name="connsiteY28" fmla="*/ 1343368 h 1539659"/>
                <a:gd name="connsiteX29" fmla="*/ 21692 w 2019832"/>
                <a:gd name="connsiteY29" fmla="*/ 1348626 h 1539659"/>
                <a:gd name="connsiteX30" fmla="*/ 26073 w 2019832"/>
                <a:gd name="connsiteY30" fmla="*/ 1350378 h 1539659"/>
                <a:gd name="connsiteX31" fmla="*/ 28702 w 2019832"/>
                <a:gd name="connsiteY31" fmla="*/ 1352131 h 1539659"/>
                <a:gd name="connsiteX32" fmla="*/ 35713 w 2019832"/>
                <a:gd name="connsiteY32" fmla="*/ 1360894 h 1539659"/>
                <a:gd name="connsiteX33" fmla="*/ 36589 w 2019832"/>
                <a:gd name="connsiteY33" fmla="*/ 1364399 h 1539659"/>
                <a:gd name="connsiteX34" fmla="*/ 37465 w 2019832"/>
                <a:gd name="connsiteY34" fmla="*/ 1367904 h 1539659"/>
                <a:gd name="connsiteX35" fmla="*/ 37465 w 2019832"/>
                <a:gd name="connsiteY35" fmla="*/ 1376667 h 1539659"/>
                <a:gd name="connsiteX36" fmla="*/ 42723 w 2019832"/>
                <a:gd name="connsiteY36" fmla="*/ 1383678 h 1539659"/>
                <a:gd name="connsiteX37" fmla="*/ 45352 w 2019832"/>
                <a:gd name="connsiteY37" fmla="*/ 1386307 h 1539659"/>
                <a:gd name="connsiteX38" fmla="*/ 47981 w 2019832"/>
                <a:gd name="connsiteY38" fmla="*/ 1387183 h 1539659"/>
                <a:gd name="connsiteX39" fmla="*/ 47981 w 2019832"/>
                <a:gd name="connsiteY39" fmla="*/ 1388936 h 1539659"/>
                <a:gd name="connsiteX40" fmla="*/ 40971 w 2019832"/>
                <a:gd name="connsiteY40" fmla="*/ 1390688 h 1539659"/>
                <a:gd name="connsiteX41" fmla="*/ 37465 w 2019832"/>
                <a:gd name="connsiteY41" fmla="*/ 1390688 h 1539659"/>
                <a:gd name="connsiteX42" fmla="*/ 28702 w 2019832"/>
                <a:gd name="connsiteY42" fmla="*/ 1394193 h 1539659"/>
                <a:gd name="connsiteX43" fmla="*/ 14682 w 2019832"/>
                <a:gd name="connsiteY43" fmla="*/ 1402956 h 1539659"/>
                <a:gd name="connsiteX44" fmla="*/ 2413 w 2019832"/>
                <a:gd name="connsiteY44" fmla="*/ 1415224 h 1539659"/>
                <a:gd name="connsiteX45" fmla="*/ 2413 w 2019832"/>
                <a:gd name="connsiteY45" fmla="*/ 1418730 h 1539659"/>
                <a:gd name="connsiteX46" fmla="*/ 4166 w 2019832"/>
                <a:gd name="connsiteY46" fmla="*/ 1422235 h 1539659"/>
                <a:gd name="connsiteX47" fmla="*/ 0 w 2019832"/>
                <a:gd name="connsiteY47" fmla="*/ 1425012 h 1539659"/>
                <a:gd name="connsiteX48" fmla="*/ 0 w 2019832"/>
                <a:gd name="connsiteY48" fmla="*/ 1260996 h 1539659"/>
                <a:gd name="connsiteX49" fmla="*/ 1002032 w 2019832"/>
                <a:gd name="connsiteY49" fmla="*/ 1260199 h 1539659"/>
                <a:gd name="connsiteX50" fmla="*/ 1004901 w 2019832"/>
                <a:gd name="connsiteY50" fmla="*/ 1264501 h 1539659"/>
                <a:gd name="connsiteX51" fmla="*/ 1008406 w 2019832"/>
                <a:gd name="connsiteY51" fmla="*/ 1264501 h 1539659"/>
                <a:gd name="connsiteX52" fmla="*/ 1008406 w 2019832"/>
                <a:gd name="connsiteY52" fmla="*/ 1263625 h 1539659"/>
                <a:gd name="connsiteX53" fmla="*/ 1008406 w 2019832"/>
                <a:gd name="connsiteY53" fmla="*/ 1262748 h 1539659"/>
                <a:gd name="connsiteX54" fmla="*/ 1004901 w 2019832"/>
                <a:gd name="connsiteY54" fmla="*/ 1264501 h 1539659"/>
                <a:gd name="connsiteX55" fmla="*/ 1004024 w 2019832"/>
                <a:gd name="connsiteY55" fmla="*/ 1260996 h 1539659"/>
                <a:gd name="connsiteX56" fmla="*/ 1002032 w 2019832"/>
                <a:gd name="connsiteY56" fmla="*/ 1260199 h 1539659"/>
                <a:gd name="connsiteX57" fmla="*/ 997014 w 2019832"/>
                <a:gd name="connsiteY57" fmla="*/ 1256614 h 1539659"/>
                <a:gd name="connsiteX58" fmla="*/ 997452 w 2019832"/>
                <a:gd name="connsiteY58" fmla="*/ 1257929 h 1539659"/>
                <a:gd name="connsiteX59" fmla="*/ 998767 w 2019832"/>
                <a:gd name="connsiteY59" fmla="*/ 1258367 h 1539659"/>
                <a:gd name="connsiteX60" fmla="*/ 997014 w 2019832"/>
                <a:gd name="connsiteY60" fmla="*/ 1256614 h 1539659"/>
                <a:gd name="connsiteX61" fmla="*/ 933044 w 2019832"/>
                <a:gd name="connsiteY61" fmla="*/ 1246975 h 1539659"/>
                <a:gd name="connsiteX62" fmla="*/ 933044 w 2019832"/>
                <a:gd name="connsiteY62" fmla="*/ 1250480 h 1539659"/>
                <a:gd name="connsiteX63" fmla="*/ 931291 w 2019832"/>
                <a:gd name="connsiteY63" fmla="*/ 1253985 h 1539659"/>
                <a:gd name="connsiteX64" fmla="*/ 926034 w 2019832"/>
                <a:gd name="connsiteY64" fmla="*/ 1250480 h 1539659"/>
                <a:gd name="connsiteX65" fmla="*/ 915518 w 2019832"/>
                <a:gd name="connsiteY65" fmla="*/ 1260996 h 1539659"/>
                <a:gd name="connsiteX66" fmla="*/ 919023 w 2019832"/>
                <a:gd name="connsiteY66" fmla="*/ 1262748 h 1539659"/>
                <a:gd name="connsiteX67" fmla="*/ 920776 w 2019832"/>
                <a:gd name="connsiteY67" fmla="*/ 1264501 h 1539659"/>
                <a:gd name="connsiteX68" fmla="*/ 926910 w 2019832"/>
                <a:gd name="connsiteY68" fmla="*/ 1268882 h 1539659"/>
                <a:gd name="connsiteX69" fmla="*/ 933044 w 2019832"/>
                <a:gd name="connsiteY69" fmla="*/ 1276769 h 1539659"/>
                <a:gd name="connsiteX70" fmla="*/ 934796 w 2019832"/>
                <a:gd name="connsiteY70" fmla="*/ 1278522 h 1539659"/>
                <a:gd name="connsiteX71" fmla="*/ 935673 w 2019832"/>
                <a:gd name="connsiteY71" fmla="*/ 1277645 h 1539659"/>
                <a:gd name="connsiteX72" fmla="*/ 936549 w 2019832"/>
                <a:gd name="connsiteY72" fmla="*/ 1276769 h 1539659"/>
                <a:gd name="connsiteX73" fmla="*/ 950570 w 2019832"/>
                <a:gd name="connsiteY73" fmla="*/ 1283779 h 1539659"/>
                <a:gd name="connsiteX74" fmla="*/ 955828 w 2019832"/>
                <a:gd name="connsiteY74" fmla="*/ 1289037 h 1539659"/>
                <a:gd name="connsiteX75" fmla="*/ 962838 w 2019832"/>
                <a:gd name="connsiteY75" fmla="*/ 1289037 h 1539659"/>
                <a:gd name="connsiteX76" fmla="*/ 967219 w 2019832"/>
                <a:gd name="connsiteY76" fmla="*/ 1292542 h 1539659"/>
                <a:gd name="connsiteX77" fmla="*/ 973354 w 2019832"/>
                <a:gd name="connsiteY77" fmla="*/ 1296048 h 1539659"/>
                <a:gd name="connsiteX78" fmla="*/ 975106 w 2019832"/>
                <a:gd name="connsiteY78" fmla="*/ 1297800 h 1539659"/>
                <a:gd name="connsiteX79" fmla="*/ 983870 w 2019832"/>
                <a:gd name="connsiteY79" fmla="*/ 1303058 h 1539659"/>
                <a:gd name="connsiteX80" fmla="*/ 985622 w 2019832"/>
                <a:gd name="connsiteY80" fmla="*/ 1306563 h 1539659"/>
                <a:gd name="connsiteX81" fmla="*/ 989127 w 2019832"/>
                <a:gd name="connsiteY81" fmla="*/ 1311821 h 1539659"/>
                <a:gd name="connsiteX82" fmla="*/ 994385 w 2019832"/>
                <a:gd name="connsiteY82" fmla="*/ 1312697 h 1539659"/>
                <a:gd name="connsiteX83" fmla="*/ 996137 w 2019832"/>
                <a:gd name="connsiteY83" fmla="*/ 1313574 h 1539659"/>
                <a:gd name="connsiteX84" fmla="*/ 1006653 w 2019832"/>
                <a:gd name="connsiteY84" fmla="*/ 1315326 h 1539659"/>
                <a:gd name="connsiteX85" fmla="*/ 1036447 w 2019832"/>
                <a:gd name="connsiteY85" fmla="*/ 1332852 h 1539659"/>
                <a:gd name="connsiteX86" fmla="*/ 1043458 w 2019832"/>
                <a:gd name="connsiteY86" fmla="*/ 1332852 h 1539659"/>
                <a:gd name="connsiteX87" fmla="*/ 1040829 w 2019832"/>
                <a:gd name="connsiteY87" fmla="*/ 1330223 h 1539659"/>
                <a:gd name="connsiteX88" fmla="*/ 1038200 w 2019832"/>
                <a:gd name="connsiteY88" fmla="*/ 1329347 h 1539659"/>
                <a:gd name="connsiteX89" fmla="*/ 1032066 w 2019832"/>
                <a:gd name="connsiteY89" fmla="*/ 1324089 h 1539659"/>
                <a:gd name="connsiteX90" fmla="*/ 1024179 w 2019832"/>
                <a:gd name="connsiteY90" fmla="*/ 1318832 h 1539659"/>
                <a:gd name="connsiteX91" fmla="*/ 1006653 w 2019832"/>
                <a:gd name="connsiteY91" fmla="*/ 1308316 h 1539659"/>
                <a:gd name="connsiteX92" fmla="*/ 1001395 w 2019832"/>
                <a:gd name="connsiteY92" fmla="*/ 1301306 h 1539659"/>
                <a:gd name="connsiteX93" fmla="*/ 1008406 w 2019832"/>
                <a:gd name="connsiteY93" fmla="*/ 1303058 h 1539659"/>
                <a:gd name="connsiteX94" fmla="*/ 1016293 w 2019832"/>
                <a:gd name="connsiteY94" fmla="*/ 1308316 h 1539659"/>
                <a:gd name="connsiteX95" fmla="*/ 1024179 w 2019832"/>
                <a:gd name="connsiteY95" fmla="*/ 1313574 h 1539659"/>
                <a:gd name="connsiteX96" fmla="*/ 1034695 w 2019832"/>
                <a:gd name="connsiteY96" fmla="*/ 1315326 h 1539659"/>
                <a:gd name="connsiteX97" fmla="*/ 1034695 w 2019832"/>
                <a:gd name="connsiteY97" fmla="*/ 1312697 h 1539659"/>
                <a:gd name="connsiteX98" fmla="*/ 1032942 w 2019832"/>
                <a:gd name="connsiteY98" fmla="*/ 1311821 h 1539659"/>
                <a:gd name="connsiteX99" fmla="*/ 1020674 w 2019832"/>
                <a:gd name="connsiteY99" fmla="*/ 1306563 h 1539659"/>
                <a:gd name="connsiteX100" fmla="*/ 1013664 w 2019832"/>
                <a:gd name="connsiteY100" fmla="*/ 1301306 h 1539659"/>
                <a:gd name="connsiteX101" fmla="*/ 1004901 w 2019832"/>
                <a:gd name="connsiteY101" fmla="*/ 1296048 h 1539659"/>
                <a:gd name="connsiteX102" fmla="*/ 985622 w 2019832"/>
                <a:gd name="connsiteY102" fmla="*/ 1282027 h 1539659"/>
                <a:gd name="connsiteX103" fmla="*/ 982117 w 2019832"/>
                <a:gd name="connsiteY103" fmla="*/ 1276769 h 1539659"/>
                <a:gd name="connsiteX104" fmla="*/ 976859 w 2019832"/>
                <a:gd name="connsiteY104" fmla="*/ 1275016 h 1539659"/>
                <a:gd name="connsiteX105" fmla="*/ 971601 w 2019832"/>
                <a:gd name="connsiteY105" fmla="*/ 1275016 h 1539659"/>
                <a:gd name="connsiteX106" fmla="*/ 970725 w 2019832"/>
                <a:gd name="connsiteY106" fmla="*/ 1272388 h 1539659"/>
                <a:gd name="connsiteX107" fmla="*/ 969848 w 2019832"/>
                <a:gd name="connsiteY107" fmla="*/ 1269759 h 1539659"/>
                <a:gd name="connsiteX108" fmla="*/ 954075 w 2019832"/>
                <a:gd name="connsiteY108" fmla="*/ 1253985 h 1539659"/>
                <a:gd name="connsiteX109" fmla="*/ 951447 w 2019832"/>
                <a:gd name="connsiteY109" fmla="*/ 1253109 h 1539659"/>
                <a:gd name="connsiteX110" fmla="*/ 948818 w 2019832"/>
                <a:gd name="connsiteY110" fmla="*/ 1252233 h 1539659"/>
                <a:gd name="connsiteX111" fmla="*/ 940931 w 2019832"/>
                <a:gd name="connsiteY111" fmla="*/ 1249604 h 1539659"/>
                <a:gd name="connsiteX112" fmla="*/ 933044 w 2019832"/>
                <a:gd name="connsiteY112" fmla="*/ 1246975 h 1539659"/>
                <a:gd name="connsiteX113" fmla="*/ 827888 w 2019832"/>
                <a:gd name="connsiteY113" fmla="*/ 1246099 h 1539659"/>
                <a:gd name="connsiteX114" fmla="*/ 824383 w 2019832"/>
                <a:gd name="connsiteY114" fmla="*/ 1246975 h 1539659"/>
                <a:gd name="connsiteX115" fmla="*/ 829641 w 2019832"/>
                <a:gd name="connsiteY115" fmla="*/ 1246975 h 1539659"/>
                <a:gd name="connsiteX116" fmla="*/ 827888 w 2019832"/>
                <a:gd name="connsiteY116" fmla="*/ 1246099 h 1539659"/>
                <a:gd name="connsiteX117" fmla="*/ 875208 w 2019832"/>
                <a:gd name="connsiteY117" fmla="*/ 1224191 h 1539659"/>
                <a:gd name="connsiteX118" fmla="*/ 871703 w 2019832"/>
                <a:gd name="connsiteY118" fmla="*/ 1227696 h 1539659"/>
                <a:gd name="connsiteX119" fmla="*/ 859435 w 2019832"/>
                <a:gd name="connsiteY119" fmla="*/ 1239965 h 1539659"/>
                <a:gd name="connsiteX120" fmla="*/ 854177 w 2019832"/>
                <a:gd name="connsiteY120" fmla="*/ 1241717 h 1539659"/>
                <a:gd name="connsiteX121" fmla="*/ 855930 w 2019832"/>
                <a:gd name="connsiteY121" fmla="*/ 1252233 h 1539659"/>
                <a:gd name="connsiteX122" fmla="*/ 862064 w 2019832"/>
                <a:gd name="connsiteY122" fmla="*/ 1247851 h 1539659"/>
                <a:gd name="connsiteX123" fmla="*/ 868198 w 2019832"/>
                <a:gd name="connsiteY123" fmla="*/ 1243470 h 1539659"/>
                <a:gd name="connsiteX124" fmla="*/ 880466 w 2019832"/>
                <a:gd name="connsiteY124" fmla="*/ 1227696 h 1539659"/>
                <a:gd name="connsiteX125" fmla="*/ 878713 w 2019832"/>
                <a:gd name="connsiteY125" fmla="*/ 1224191 h 1539659"/>
                <a:gd name="connsiteX126" fmla="*/ 875208 w 2019832"/>
                <a:gd name="connsiteY126" fmla="*/ 1224191 h 1539659"/>
                <a:gd name="connsiteX127" fmla="*/ 885724 w 2019832"/>
                <a:gd name="connsiteY127" fmla="*/ 1208418 h 1539659"/>
                <a:gd name="connsiteX128" fmla="*/ 881342 w 2019832"/>
                <a:gd name="connsiteY128" fmla="*/ 1209294 h 1539659"/>
                <a:gd name="connsiteX129" fmla="*/ 878713 w 2019832"/>
                <a:gd name="connsiteY129" fmla="*/ 1210170 h 1539659"/>
                <a:gd name="connsiteX130" fmla="*/ 883971 w 2019832"/>
                <a:gd name="connsiteY130" fmla="*/ 1218933 h 1539659"/>
                <a:gd name="connsiteX131" fmla="*/ 885724 w 2019832"/>
                <a:gd name="connsiteY131" fmla="*/ 1218933 h 1539659"/>
                <a:gd name="connsiteX132" fmla="*/ 885724 w 2019832"/>
                <a:gd name="connsiteY132" fmla="*/ 1214552 h 1539659"/>
                <a:gd name="connsiteX133" fmla="*/ 885724 w 2019832"/>
                <a:gd name="connsiteY133" fmla="*/ 1208418 h 1539659"/>
                <a:gd name="connsiteX134" fmla="*/ 1096036 w 2019832"/>
                <a:gd name="connsiteY134" fmla="*/ 1206665 h 1539659"/>
                <a:gd name="connsiteX135" fmla="*/ 1097788 w 2019832"/>
                <a:gd name="connsiteY135" fmla="*/ 1225944 h 1539659"/>
                <a:gd name="connsiteX136" fmla="*/ 1098555 w 2019832"/>
                <a:gd name="connsiteY136" fmla="*/ 1212252 h 1539659"/>
                <a:gd name="connsiteX137" fmla="*/ 1098676 w 2019832"/>
                <a:gd name="connsiteY137" fmla="*/ 1206665 h 1539659"/>
                <a:gd name="connsiteX138" fmla="*/ 1096036 w 2019832"/>
                <a:gd name="connsiteY138" fmla="*/ 1206665 h 1539659"/>
                <a:gd name="connsiteX139" fmla="*/ 866445 w 2019832"/>
                <a:gd name="connsiteY139" fmla="*/ 1204912 h 1539659"/>
                <a:gd name="connsiteX140" fmla="*/ 862940 w 2019832"/>
                <a:gd name="connsiteY140" fmla="*/ 1208418 h 1539659"/>
                <a:gd name="connsiteX141" fmla="*/ 866445 w 2019832"/>
                <a:gd name="connsiteY141" fmla="*/ 1208418 h 1539659"/>
                <a:gd name="connsiteX142" fmla="*/ 868198 w 2019832"/>
                <a:gd name="connsiteY142" fmla="*/ 1204912 h 1539659"/>
                <a:gd name="connsiteX143" fmla="*/ 866445 w 2019832"/>
                <a:gd name="connsiteY143" fmla="*/ 1204912 h 1539659"/>
                <a:gd name="connsiteX144" fmla="*/ 948818 w 2019832"/>
                <a:gd name="connsiteY144" fmla="*/ 1203160 h 1539659"/>
                <a:gd name="connsiteX145" fmla="*/ 945312 w 2019832"/>
                <a:gd name="connsiteY145" fmla="*/ 1204912 h 1539659"/>
                <a:gd name="connsiteX146" fmla="*/ 945312 w 2019832"/>
                <a:gd name="connsiteY146" fmla="*/ 1207541 h 1539659"/>
                <a:gd name="connsiteX147" fmla="*/ 947065 w 2019832"/>
                <a:gd name="connsiteY147" fmla="*/ 1208418 h 1539659"/>
                <a:gd name="connsiteX148" fmla="*/ 950570 w 2019832"/>
                <a:gd name="connsiteY148" fmla="*/ 1208418 h 1539659"/>
                <a:gd name="connsiteX149" fmla="*/ 950570 w 2019832"/>
                <a:gd name="connsiteY149" fmla="*/ 1206665 h 1539659"/>
                <a:gd name="connsiteX150" fmla="*/ 948818 w 2019832"/>
                <a:gd name="connsiteY150" fmla="*/ 1203160 h 1539659"/>
                <a:gd name="connsiteX151" fmla="*/ 854177 w 2019832"/>
                <a:gd name="connsiteY151" fmla="*/ 1201407 h 1539659"/>
                <a:gd name="connsiteX152" fmla="*/ 848919 w 2019832"/>
                <a:gd name="connsiteY152" fmla="*/ 1206665 h 1539659"/>
                <a:gd name="connsiteX153" fmla="*/ 845414 w 2019832"/>
                <a:gd name="connsiteY153" fmla="*/ 1217181 h 1539659"/>
                <a:gd name="connsiteX154" fmla="*/ 840156 w 2019832"/>
                <a:gd name="connsiteY154" fmla="*/ 1217181 h 1539659"/>
                <a:gd name="connsiteX155" fmla="*/ 840156 w 2019832"/>
                <a:gd name="connsiteY155" fmla="*/ 1220686 h 1539659"/>
                <a:gd name="connsiteX156" fmla="*/ 845414 w 2019832"/>
                <a:gd name="connsiteY156" fmla="*/ 1217181 h 1539659"/>
                <a:gd name="connsiteX157" fmla="*/ 850672 w 2019832"/>
                <a:gd name="connsiteY157" fmla="*/ 1217181 h 1539659"/>
                <a:gd name="connsiteX158" fmla="*/ 843661 w 2019832"/>
                <a:gd name="connsiteY158" fmla="*/ 1224191 h 1539659"/>
                <a:gd name="connsiteX159" fmla="*/ 841909 w 2019832"/>
                <a:gd name="connsiteY159" fmla="*/ 1227696 h 1539659"/>
                <a:gd name="connsiteX160" fmla="*/ 841909 w 2019832"/>
                <a:gd name="connsiteY160" fmla="*/ 1232954 h 1539659"/>
                <a:gd name="connsiteX161" fmla="*/ 834460 w 2019832"/>
                <a:gd name="connsiteY161" fmla="*/ 1238212 h 1539659"/>
                <a:gd name="connsiteX162" fmla="*/ 831717 w 2019832"/>
                <a:gd name="connsiteY162" fmla="*/ 1243200 h 1539659"/>
                <a:gd name="connsiteX163" fmla="*/ 841909 w 2019832"/>
                <a:gd name="connsiteY163" fmla="*/ 1234707 h 1539659"/>
                <a:gd name="connsiteX164" fmla="*/ 845414 w 2019832"/>
                <a:gd name="connsiteY164" fmla="*/ 1232954 h 1539659"/>
                <a:gd name="connsiteX165" fmla="*/ 854177 w 2019832"/>
                <a:gd name="connsiteY165" fmla="*/ 1225944 h 1539659"/>
                <a:gd name="connsiteX166" fmla="*/ 856806 w 2019832"/>
                <a:gd name="connsiteY166" fmla="*/ 1220686 h 1539659"/>
                <a:gd name="connsiteX167" fmla="*/ 859435 w 2019832"/>
                <a:gd name="connsiteY167" fmla="*/ 1215428 h 1539659"/>
                <a:gd name="connsiteX168" fmla="*/ 856806 w 2019832"/>
                <a:gd name="connsiteY168" fmla="*/ 1211923 h 1539659"/>
                <a:gd name="connsiteX169" fmla="*/ 854177 w 2019832"/>
                <a:gd name="connsiteY169" fmla="*/ 1208418 h 1539659"/>
                <a:gd name="connsiteX170" fmla="*/ 855053 w 2019832"/>
                <a:gd name="connsiteY170" fmla="*/ 1204912 h 1539659"/>
                <a:gd name="connsiteX171" fmla="*/ 854177 w 2019832"/>
                <a:gd name="connsiteY171" fmla="*/ 1201407 h 1539659"/>
                <a:gd name="connsiteX172" fmla="*/ 841032 w 2019832"/>
                <a:gd name="connsiteY172" fmla="*/ 1200531 h 1539659"/>
                <a:gd name="connsiteX173" fmla="*/ 838403 w 2019832"/>
                <a:gd name="connsiteY173" fmla="*/ 1201407 h 1539659"/>
                <a:gd name="connsiteX174" fmla="*/ 836651 w 2019832"/>
                <a:gd name="connsiteY174" fmla="*/ 1206665 h 1539659"/>
                <a:gd name="connsiteX175" fmla="*/ 841909 w 2019832"/>
                <a:gd name="connsiteY175" fmla="*/ 1203160 h 1539659"/>
                <a:gd name="connsiteX176" fmla="*/ 841032 w 2019832"/>
                <a:gd name="connsiteY176" fmla="*/ 1200531 h 1539659"/>
                <a:gd name="connsiteX177" fmla="*/ 933044 w 2019832"/>
                <a:gd name="connsiteY177" fmla="*/ 1197902 h 1539659"/>
                <a:gd name="connsiteX178" fmla="*/ 931291 w 2019832"/>
                <a:gd name="connsiteY178" fmla="*/ 1201407 h 1539659"/>
                <a:gd name="connsiteX179" fmla="*/ 933920 w 2019832"/>
                <a:gd name="connsiteY179" fmla="*/ 1200531 h 1539659"/>
                <a:gd name="connsiteX180" fmla="*/ 934796 w 2019832"/>
                <a:gd name="connsiteY180" fmla="*/ 1199655 h 1539659"/>
                <a:gd name="connsiteX181" fmla="*/ 933044 w 2019832"/>
                <a:gd name="connsiteY181" fmla="*/ 1197902 h 1539659"/>
                <a:gd name="connsiteX182" fmla="*/ 819125 w 2019832"/>
                <a:gd name="connsiteY182" fmla="*/ 1192644 h 1539659"/>
                <a:gd name="connsiteX183" fmla="*/ 808609 w 2019832"/>
                <a:gd name="connsiteY183" fmla="*/ 1201407 h 1539659"/>
                <a:gd name="connsiteX184" fmla="*/ 814743 w 2019832"/>
                <a:gd name="connsiteY184" fmla="*/ 1198778 h 1539659"/>
                <a:gd name="connsiteX185" fmla="*/ 819125 w 2019832"/>
                <a:gd name="connsiteY185" fmla="*/ 1196149 h 1539659"/>
                <a:gd name="connsiteX186" fmla="*/ 820878 w 2019832"/>
                <a:gd name="connsiteY186" fmla="*/ 1194397 h 1539659"/>
                <a:gd name="connsiteX187" fmla="*/ 820878 w 2019832"/>
                <a:gd name="connsiteY187" fmla="*/ 1192644 h 1539659"/>
                <a:gd name="connsiteX188" fmla="*/ 819125 w 2019832"/>
                <a:gd name="connsiteY188" fmla="*/ 1192644 h 1539659"/>
                <a:gd name="connsiteX189" fmla="*/ 885724 w 2019832"/>
                <a:gd name="connsiteY189" fmla="*/ 1190892 h 1539659"/>
                <a:gd name="connsiteX190" fmla="*/ 880466 w 2019832"/>
                <a:gd name="connsiteY190" fmla="*/ 1204912 h 1539659"/>
                <a:gd name="connsiteX191" fmla="*/ 892734 w 2019832"/>
                <a:gd name="connsiteY191" fmla="*/ 1196149 h 1539659"/>
                <a:gd name="connsiteX192" fmla="*/ 885724 w 2019832"/>
                <a:gd name="connsiteY192" fmla="*/ 1190892 h 1539659"/>
                <a:gd name="connsiteX193" fmla="*/ 796341 w 2019832"/>
                <a:gd name="connsiteY193" fmla="*/ 1189139 h 1539659"/>
                <a:gd name="connsiteX194" fmla="*/ 796341 w 2019832"/>
                <a:gd name="connsiteY194" fmla="*/ 1194397 h 1539659"/>
                <a:gd name="connsiteX195" fmla="*/ 801599 w 2019832"/>
                <a:gd name="connsiteY195" fmla="*/ 1191768 h 1539659"/>
                <a:gd name="connsiteX196" fmla="*/ 806857 w 2019832"/>
                <a:gd name="connsiteY196" fmla="*/ 1189139 h 1539659"/>
                <a:gd name="connsiteX197" fmla="*/ 796341 w 2019832"/>
                <a:gd name="connsiteY197" fmla="*/ 1189139 h 1539659"/>
                <a:gd name="connsiteX198" fmla="*/ 862940 w 2019832"/>
                <a:gd name="connsiteY198" fmla="*/ 1185634 h 1539659"/>
                <a:gd name="connsiteX199" fmla="*/ 861187 w 2019832"/>
                <a:gd name="connsiteY199" fmla="*/ 1189139 h 1539659"/>
                <a:gd name="connsiteX200" fmla="*/ 862064 w 2019832"/>
                <a:gd name="connsiteY200" fmla="*/ 1190015 h 1539659"/>
                <a:gd name="connsiteX201" fmla="*/ 862940 w 2019832"/>
                <a:gd name="connsiteY201" fmla="*/ 1190892 h 1539659"/>
                <a:gd name="connsiteX202" fmla="*/ 868198 w 2019832"/>
                <a:gd name="connsiteY202" fmla="*/ 1189139 h 1539659"/>
                <a:gd name="connsiteX203" fmla="*/ 865569 w 2019832"/>
                <a:gd name="connsiteY203" fmla="*/ 1186510 h 1539659"/>
                <a:gd name="connsiteX204" fmla="*/ 862940 w 2019832"/>
                <a:gd name="connsiteY204" fmla="*/ 1185634 h 1539659"/>
                <a:gd name="connsiteX205" fmla="*/ 638561 w 2019832"/>
                <a:gd name="connsiteY205" fmla="*/ 1184074 h 1539659"/>
                <a:gd name="connsiteX206" fmla="*/ 637834 w 2019832"/>
                <a:gd name="connsiteY206" fmla="*/ 1184861 h 1539659"/>
                <a:gd name="connsiteX207" fmla="*/ 638607 w 2019832"/>
                <a:gd name="connsiteY207" fmla="*/ 1185634 h 1539659"/>
                <a:gd name="connsiteX208" fmla="*/ 638561 w 2019832"/>
                <a:gd name="connsiteY208" fmla="*/ 1184074 h 1539659"/>
                <a:gd name="connsiteX209" fmla="*/ 638249 w 2019832"/>
                <a:gd name="connsiteY209" fmla="*/ 1173460 h 1539659"/>
                <a:gd name="connsiteX210" fmla="*/ 626339 w 2019832"/>
                <a:gd name="connsiteY210" fmla="*/ 1183881 h 1539659"/>
                <a:gd name="connsiteX211" fmla="*/ 620205 w 2019832"/>
                <a:gd name="connsiteY211" fmla="*/ 1189139 h 1539659"/>
                <a:gd name="connsiteX212" fmla="*/ 617576 w 2019832"/>
                <a:gd name="connsiteY212" fmla="*/ 1199655 h 1539659"/>
                <a:gd name="connsiteX213" fmla="*/ 629844 w 2019832"/>
                <a:gd name="connsiteY213" fmla="*/ 1188263 h 1539659"/>
                <a:gd name="connsiteX214" fmla="*/ 634822 w 2019832"/>
                <a:gd name="connsiteY214" fmla="*/ 1182930 h 1539659"/>
                <a:gd name="connsiteX215" fmla="*/ 635102 w 2019832"/>
                <a:gd name="connsiteY215" fmla="*/ 1182129 h 1539659"/>
                <a:gd name="connsiteX216" fmla="*/ 635344 w 2019832"/>
                <a:gd name="connsiteY216" fmla="*/ 1182370 h 1539659"/>
                <a:gd name="connsiteX217" fmla="*/ 638414 w 2019832"/>
                <a:gd name="connsiteY217" fmla="*/ 1179081 h 1539659"/>
                <a:gd name="connsiteX218" fmla="*/ 638249 w 2019832"/>
                <a:gd name="connsiteY218" fmla="*/ 1173460 h 1539659"/>
                <a:gd name="connsiteX219" fmla="*/ 766547 w 2019832"/>
                <a:gd name="connsiteY219" fmla="*/ 1169861 h 1539659"/>
                <a:gd name="connsiteX220" fmla="*/ 761727 w 2019832"/>
                <a:gd name="connsiteY220" fmla="*/ 1178623 h 1539659"/>
                <a:gd name="connsiteX221" fmla="*/ 759021 w 2019832"/>
                <a:gd name="connsiteY221" fmla="*/ 1182232 h 1539659"/>
                <a:gd name="connsiteX222" fmla="*/ 763042 w 2019832"/>
                <a:gd name="connsiteY222" fmla="*/ 1182567 h 1539659"/>
                <a:gd name="connsiteX223" fmla="*/ 771805 w 2019832"/>
                <a:gd name="connsiteY223" fmla="*/ 1180376 h 1539659"/>
                <a:gd name="connsiteX224" fmla="*/ 775310 w 2019832"/>
                <a:gd name="connsiteY224" fmla="*/ 1175118 h 1539659"/>
                <a:gd name="connsiteX225" fmla="*/ 772681 w 2019832"/>
                <a:gd name="connsiteY225" fmla="*/ 1171613 h 1539659"/>
                <a:gd name="connsiteX226" fmla="*/ 766547 w 2019832"/>
                <a:gd name="connsiteY226" fmla="*/ 1169861 h 1539659"/>
                <a:gd name="connsiteX227" fmla="*/ 897992 w 2019832"/>
                <a:gd name="connsiteY227" fmla="*/ 1168108 h 1539659"/>
                <a:gd name="connsiteX228" fmla="*/ 900621 w 2019832"/>
                <a:gd name="connsiteY228" fmla="*/ 1172489 h 1539659"/>
                <a:gd name="connsiteX229" fmla="*/ 903249 w 2019832"/>
                <a:gd name="connsiteY229" fmla="*/ 1173366 h 1539659"/>
                <a:gd name="connsiteX230" fmla="*/ 901497 w 2019832"/>
                <a:gd name="connsiteY230" fmla="*/ 1168108 h 1539659"/>
                <a:gd name="connsiteX231" fmla="*/ 897992 w 2019832"/>
                <a:gd name="connsiteY231" fmla="*/ 1168108 h 1539659"/>
                <a:gd name="connsiteX232" fmla="*/ 637794 w 2019832"/>
                <a:gd name="connsiteY232" fmla="*/ 1167982 h 1539659"/>
                <a:gd name="connsiteX233" fmla="*/ 636855 w 2019832"/>
                <a:gd name="connsiteY233" fmla="*/ 1169861 h 1539659"/>
                <a:gd name="connsiteX234" fmla="*/ 638137 w 2019832"/>
                <a:gd name="connsiteY234" fmla="*/ 1170502 h 1539659"/>
                <a:gd name="connsiteX235" fmla="*/ 637794 w 2019832"/>
                <a:gd name="connsiteY235" fmla="*/ 1167982 h 1539659"/>
                <a:gd name="connsiteX236" fmla="*/ 910761 w 2019832"/>
                <a:gd name="connsiteY236" fmla="*/ 1158093 h 1539659"/>
                <a:gd name="connsiteX237" fmla="*/ 906755 w 2019832"/>
                <a:gd name="connsiteY237" fmla="*/ 1161097 h 1539659"/>
                <a:gd name="connsiteX238" fmla="*/ 911136 w 2019832"/>
                <a:gd name="connsiteY238" fmla="*/ 1159783 h 1539659"/>
                <a:gd name="connsiteX239" fmla="*/ 910761 w 2019832"/>
                <a:gd name="connsiteY239" fmla="*/ 1158093 h 1539659"/>
                <a:gd name="connsiteX240" fmla="*/ 649123 w 2019832"/>
                <a:gd name="connsiteY240" fmla="*/ 1148829 h 1539659"/>
                <a:gd name="connsiteX241" fmla="*/ 642307 w 2019832"/>
                <a:gd name="connsiteY241" fmla="*/ 1160189 h 1539659"/>
                <a:gd name="connsiteX242" fmla="*/ 647370 w 2019832"/>
                <a:gd name="connsiteY242" fmla="*/ 1159345 h 1539659"/>
                <a:gd name="connsiteX243" fmla="*/ 649123 w 2019832"/>
                <a:gd name="connsiteY243" fmla="*/ 1150582 h 1539659"/>
                <a:gd name="connsiteX244" fmla="*/ 649123 w 2019832"/>
                <a:gd name="connsiteY244" fmla="*/ 1148829 h 1539659"/>
                <a:gd name="connsiteX245" fmla="*/ 880466 w 2019832"/>
                <a:gd name="connsiteY245" fmla="*/ 1143571 h 1539659"/>
                <a:gd name="connsiteX246" fmla="*/ 875208 w 2019832"/>
                <a:gd name="connsiteY246" fmla="*/ 1147077 h 1539659"/>
                <a:gd name="connsiteX247" fmla="*/ 878713 w 2019832"/>
                <a:gd name="connsiteY247" fmla="*/ 1155840 h 1539659"/>
                <a:gd name="connsiteX248" fmla="*/ 882219 w 2019832"/>
                <a:gd name="connsiteY248" fmla="*/ 1150582 h 1539659"/>
                <a:gd name="connsiteX249" fmla="*/ 881342 w 2019832"/>
                <a:gd name="connsiteY249" fmla="*/ 1146200 h 1539659"/>
                <a:gd name="connsiteX250" fmla="*/ 880466 w 2019832"/>
                <a:gd name="connsiteY250" fmla="*/ 1143571 h 1539659"/>
                <a:gd name="connsiteX251" fmla="*/ 906755 w 2019832"/>
                <a:gd name="connsiteY251" fmla="*/ 1141819 h 1539659"/>
                <a:gd name="connsiteX252" fmla="*/ 902373 w 2019832"/>
                <a:gd name="connsiteY252" fmla="*/ 1144448 h 1539659"/>
                <a:gd name="connsiteX253" fmla="*/ 899744 w 2019832"/>
                <a:gd name="connsiteY253" fmla="*/ 1147077 h 1539659"/>
                <a:gd name="connsiteX254" fmla="*/ 906755 w 2019832"/>
                <a:gd name="connsiteY254" fmla="*/ 1141819 h 1539659"/>
                <a:gd name="connsiteX255" fmla="*/ 897992 w 2019832"/>
                <a:gd name="connsiteY255" fmla="*/ 1134808 h 1539659"/>
                <a:gd name="connsiteX256" fmla="*/ 890105 w 2019832"/>
                <a:gd name="connsiteY256" fmla="*/ 1137437 h 1539659"/>
                <a:gd name="connsiteX257" fmla="*/ 885724 w 2019832"/>
                <a:gd name="connsiteY257" fmla="*/ 1141819 h 1539659"/>
                <a:gd name="connsiteX258" fmla="*/ 887477 w 2019832"/>
                <a:gd name="connsiteY258" fmla="*/ 1145324 h 1539659"/>
                <a:gd name="connsiteX259" fmla="*/ 897992 w 2019832"/>
                <a:gd name="connsiteY259" fmla="*/ 1134808 h 1539659"/>
                <a:gd name="connsiteX260" fmla="*/ 852424 w 2019832"/>
                <a:gd name="connsiteY260" fmla="*/ 1134808 h 1539659"/>
                <a:gd name="connsiteX261" fmla="*/ 843661 w 2019832"/>
                <a:gd name="connsiteY261" fmla="*/ 1145324 h 1539659"/>
                <a:gd name="connsiteX262" fmla="*/ 835775 w 2019832"/>
                <a:gd name="connsiteY262" fmla="*/ 1154087 h 1539659"/>
                <a:gd name="connsiteX263" fmla="*/ 827888 w 2019832"/>
                <a:gd name="connsiteY263" fmla="*/ 1162850 h 1539659"/>
                <a:gd name="connsiteX264" fmla="*/ 819125 w 2019832"/>
                <a:gd name="connsiteY264" fmla="*/ 1168108 h 1539659"/>
                <a:gd name="connsiteX265" fmla="*/ 822630 w 2019832"/>
                <a:gd name="connsiteY265" fmla="*/ 1173366 h 1539659"/>
                <a:gd name="connsiteX266" fmla="*/ 831393 w 2019832"/>
                <a:gd name="connsiteY266" fmla="*/ 1166355 h 1539659"/>
                <a:gd name="connsiteX267" fmla="*/ 838403 w 2019832"/>
                <a:gd name="connsiteY267" fmla="*/ 1162850 h 1539659"/>
                <a:gd name="connsiteX268" fmla="*/ 841909 w 2019832"/>
                <a:gd name="connsiteY268" fmla="*/ 1157592 h 1539659"/>
                <a:gd name="connsiteX269" fmla="*/ 842785 w 2019832"/>
                <a:gd name="connsiteY269" fmla="*/ 1156716 h 1539659"/>
                <a:gd name="connsiteX270" fmla="*/ 845414 w 2019832"/>
                <a:gd name="connsiteY270" fmla="*/ 1155840 h 1539659"/>
                <a:gd name="connsiteX271" fmla="*/ 843661 w 2019832"/>
                <a:gd name="connsiteY271" fmla="*/ 1145324 h 1539659"/>
                <a:gd name="connsiteX272" fmla="*/ 847166 w 2019832"/>
                <a:gd name="connsiteY272" fmla="*/ 1147077 h 1539659"/>
                <a:gd name="connsiteX273" fmla="*/ 857682 w 2019832"/>
                <a:gd name="connsiteY273" fmla="*/ 1141819 h 1539659"/>
                <a:gd name="connsiteX274" fmla="*/ 857682 w 2019832"/>
                <a:gd name="connsiteY274" fmla="*/ 1134808 h 1539659"/>
                <a:gd name="connsiteX275" fmla="*/ 852424 w 2019832"/>
                <a:gd name="connsiteY275" fmla="*/ 1134808 h 1539659"/>
                <a:gd name="connsiteX276" fmla="*/ 841909 w 2019832"/>
                <a:gd name="connsiteY276" fmla="*/ 1129551 h 1539659"/>
                <a:gd name="connsiteX277" fmla="*/ 839280 w 2019832"/>
                <a:gd name="connsiteY277" fmla="*/ 1133932 h 1539659"/>
                <a:gd name="connsiteX278" fmla="*/ 834898 w 2019832"/>
                <a:gd name="connsiteY278" fmla="*/ 1134808 h 1539659"/>
                <a:gd name="connsiteX279" fmla="*/ 840156 w 2019832"/>
                <a:gd name="connsiteY279" fmla="*/ 1135685 h 1539659"/>
                <a:gd name="connsiteX280" fmla="*/ 847166 w 2019832"/>
                <a:gd name="connsiteY280" fmla="*/ 1129551 h 1539659"/>
                <a:gd name="connsiteX281" fmla="*/ 841909 w 2019832"/>
                <a:gd name="connsiteY281" fmla="*/ 1129551 h 1539659"/>
                <a:gd name="connsiteX282" fmla="*/ 866445 w 2019832"/>
                <a:gd name="connsiteY282" fmla="*/ 1122540 h 1539659"/>
                <a:gd name="connsiteX283" fmla="*/ 861187 w 2019832"/>
                <a:gd name="connsiteY283" fmla="*/ 1124293 h 1539659"/>
                <a:gd name="connsiteX284" fmla="*/ 861187 w 2019832"/>
                <a:gd name="connsiteY284" fmla="*/ 1129551 h 1539659"/>
                <a:gd name="connsiteX285" fmla="*/ 862940 w 2019832"/>
                <a:gd name="connsiteY285" fmla="*/ 1126045 h 1539659"/>
                <a:gd name="connsiteX286" fmla="*/ 866445 w 2019832"/>
                <a:gd name="connsiteY286" fmla="*/ 1122540 h 1539659"/>
                <a:gd name="connsiteX287" fmla="*/ 880466 w 2019832"/>
                <a:gd name="connsiteY287" fmla="*/ 1103262 h 1539659"/>
                <a:gd name="connsiteX288" fmla="*/ 880466 w 2019832"/>
                <a:gd name="connsiteY288" fmla="*/ 1108519 h 1539659"/>
                <a:gd name="connsiteX289" fmla="*/ 882219 w 2019832"/>
                <a:gd name="connsiteY289" fmla="*/ 1106767 h 1539659"/>
                <a:gd name="connsiteX290" fmla="*/ 882219 w 2019832"/>
                <a:gd name="connsiteY290" fmla="*/ 1105014 h 1539659"/>
                <a:gd name="connsiteX291" fmla="*/ 880466 w 2019832"/>
                <a:gd name="connsiteY291" fmla="*/ 1103262 h 1539659"/>
                <a:gd name="connsiteX292" fmla="*/ 897992 w 2019832"/>
                <a:gd name="connsiteY292" fmla="*/ 1098004 h 1539659"/>
                <a:gd name="connsiteX293" fmla="*/ 899744 w 2019832"/>
                <a:gd name="connsiteY293" fmla="*/ 1105014 h 1539659"/>
                <a:gd name="connsiteX294" fmla="*/ 901497 w 2019832"/>
                <a:gd name="connsiteY294" fmla="*/ 1105014 h 1539659"/>
                <a:gd name="connsiteX295" fmla="*/ 906755 w 2019832"/>
                <a:gd name="connsiteY295" fmla="*/ 1098004 h 1539659"/>
                <a:gd name="connsiteX296" fmla="*/ 897992 w 2019832"/>
                <a:gd name="connsiteY296" fmla="*/ 1098004 h 1539659"/>
                <a:gd name="connsiteX297" fmla="*/ 1057478 w 2019832"/>
                <a:gd name="connsiteY297" fmla="*/ 1076973 h 1539659"/>
                <a:gd name="connsiteX298" fmla="*/ 1056602 w 2019832"/>
                <a:gd name="connsiteY298" fmla="*/ 1078725 h 1539659"/>
                <a:gd name="connsiteX299" fmla="*/ 1053973 w 2019832"/>
                <a:gd name="connsiteY299" fmla="*/ 1078725 h 1539659"/>
                <a:gd name="connsiteX300" fmla="*/ 1053973 w 2019832"/>
                <a:gd name="connsiteY300" fmla="*/ 1082231 h 1539659"/>
                <a:gd name="connsiteX301" fmla="*/ 1059231 w 2019832"/>
                <a:gd name="connsiteY301" fmla="*/ 1080478 h 1539659"/>
                <a:gd name="connsiteX302" fmla="*/ 1059231 w 2019832"/>
                <a:gd name="connsiteY302" fmla="*/ 1078725 h 1539659"/>
                <a:gd name="connsiteX303" fmla="*/ 1057478 w 2019832"/>
                <a:gd name="connsiteY303" fmla="*/ 1076973 h 1539659"/>
                <a:gd name="connsiteX304" fmla="*/ 703454 w 2019832"/>
                <a:gd name="connsiteY304" fmla="*/ 1066457 h 1539659"/>
                <a:gd name="connsiteX305" fmla="*/ 706959 w 2019832"/>
                <a:gd name="connsiteY305" fmla="*/ 1066457 h 1539659"/>
                <a:gd name="connsiteX306" fmla="*/ 699948 w 2019832"/>
                <a:gd name="connsiteY306" fmla="*/ 1069962 h 1539659"/>
                <a:gd name="connsiteX307" fmla="*/ 703454 w 2019832"/>
                <a:gd name="connsiteY307" fmla="*/ 1066457 h 1539659"/>
                <a:gd name="connsiteX308" fmla="*/ 1085520 w 2019832"/>
                <a:gd name="connsiteY308" fmla="*/ 1061199 h 1539659"/>
                <a:gd name="connsiteX309" fmla="*/ 1076757 w 2019832"/>
                <a:gd name="connsiteY309" fmla="*/ 1069962 h 1539659"/>
                <a:gd name="connsiteX310" fmla="*/ 1067994 w 2019832"/>
                <a:gd name="connsiteY310" fmla="*/ 1078725 h 1539659"/>
                <a:gd name="connsiteX311" fmla="*/ 1046963 w 2019832"/>
                <a:gd name="connsiteY311" fmla="*/ 1098004 h 1539659"/>
                <a:gd name="connsiteX312" fmla="*/ 1044334 w 2019832"/>
                <a:gd name="connsiteY312" fmla="*/ 1101509 h 1539659"/>
                <a:gd name="connsiteX313" fmla="*/ 1036447 w 2019832"/>
                <a:gd name="connsiteY313" fmla="*/ 1098004 h 1539659"/>
                <a:gd name="connsiteX314" fmla="*/ 1046963 w 2019832"/>
                <a:gd name="connsiteY314" fmla="*/ 1089241 h 1539659"/>
                <a:gd name="connsiteX315" fmla="*/ 1046963 w 2019832"/>
                <a:gd name="connsiteY315" fmla="*/ 1083983 h 1539659"/>
                <a:gd name="connsiteX316" fmla="*/ 1027684 w 2019832"/>
                <a:gd name="connsiteY316" fmla="*/ 1098004 h 1539659"/>
                <a:gd name="connsiteX317" fmla="*/ 1022426 w 2019832"/>
                <a:gd name="connsiteY317" fmla="*/ 1104138 h 1539659"/>
                <a:gd name="connsiteX318" fmla="*/ 1018921 w 2019832"/>
                <a:gd name="connsiteY318" fmla="*/ 1108519 h 1539659"/>
                <a:gd name="connsiteX319" fmla="*/ 1012787 w 2019832"/>
                <a:gd name="connsiteY319" fmla="*/ 1117282 h 1539659"/>
                <a:gd name="connsiteX320" fmla="*/ 1008406 w 2019832"/>
                <a:gd name="connsiteY320" fmla="*/ 1126045 h 1539659"/>
                <a:gd name="connsiteX321" fmla="*/ 1006653 w 2019832"/>
                <a:gd name="connsiteY321" fmla="*/ 1126922 h 1539659"/>
                <a:gd name="connsiteX322" fmla="*/ 1004901 w 2019832"/>
                <a:gd name="connsiteY322" fmla="*/ 1126045 h 1539659"/>
                <a:gd name="connsiteX323" fmla="*/ 1003148 w 2019832"/>
                <a:gd name="connsiteY323" fmla="*/ 1124293 h 1539659"/>
                <a:gd name="connsiteX324" fmla="*/ 1004901 w 2019832"/>
                <a:gd name="connsiteY324" fmla="*/ 1122540 h 1539659"/>
                <a:gd name="connsiteX325" fmla="*/ 1008406 w 2019832"/>
                <a:gd name="connsiteY325" fmla="*/ 1119035 h 1539659"/>
                <a:gd name="connsiteX326" fmla="*/ 999643 w 2019832"/>
                <a:gd name="connsiteY326" fmla="*/ 1119035 h 1539659"/>
                <a:gd name="connsiteX327" fmla="*/ 998766 w 2019832"/>
                <a:gd name="connsiteY327" fmla="*/ 1122540 h 1539659"/>
                <a:gd name="connsiteX328" fmla="*/ 997890 w 2019832"/>
                <a:gd name="connsiteY328" fmla="*/ 1126045 h 1539659"/>
                <a:gd name="connsiteX329" fmla="*/ 985622 w 2019832"/>
                <a:gd name="connsiteY329" fmla="*/ 1134808 h 1539659"/>
                <a:gd name="connsiteX330" fmla="*/ 969848 w 2019832"/>
                <a:gd name="connsiteY330" fmla="*/ 1147077 h 1539659"/>
                <a:gd name="connsiteX331" fmla="*/ 968096 w 2019832"/>
                <a:gd name="connsiteY331" fmla="*/ 1150582 h 1539659"/>
                <a:gd name="connsiteX332" fmla="*/ 961085 w 2019832"/>
                <a:gd name="connsiteY332" fmla="*/ 1154087 h 1539659"/>
                <a:gd name="connsiteX333" fmla="*/ 955828 w 2019832"/>
                <a:gd name="connsiteY333" fmla="*/ 1159345 h 1539659"/>
                <a:gd name="connsiteX334" fmla="*/ 942683 w 2019832"/>
                <a:gd name="connsiteY334" fmla="*/ 1167232 h 1539659"/>
                <a:gd name="connsiteX335" fmla="*/ 933044 w 2019832"/>
                <a:gd name="connsiteY335" fmla="*/ 1180376 h 1539659"/>
                <a:gd name="connsiteX336" fmla="*/ 933044 w 2019832"/>
                <a:gd name="connsiteY336" fmla="*/ 1182129 h 1539659"/>
                <a:gd name="connsiteX337" fmla="*/ 933044 w 2019832"/>
                <a:gd name="connsiteY337" fmla="*/ 1185634 h 1539659"/>
                <a:gd name="connsiteX338" fmla="*/ 947065 w 2019832"/>
                <a:gd name="connsiteY338" fmla="*/ 1173366 h 1539659"/>
                <a:gd name="connsiteX339" fmla="*/ 950570 w 2019832"/>
                <a:gd name="connsiteY339" fmla="*/ 1176871 h 1539659"/>
                <a:gd name="connsiteX340" fmla="*/ 954952 w 2019832"/>
                <a:gd name="connsiteY340" fmla="*/ 1174242 h 1539659"/>
                <a:gd name="connsiteX341" fmla="*/ 957580 w 2019832"/>
                <a:gd name="connsiteY341" fmla="*/ 1169861 h 1539659"/>
                <a:gd name="connsiteX342" fmla="*/ 962838 w 2019832"/>
                <a:gd name="connsiteY342" fmla="*/ 1173366 h 1539659"/>
                <a:gd name="connsiteX343" fmla="*/ 957580 w 2019832"/>
                <a:gd name="connsiteY343" fmla="*/ 1180376 h 1539659"/>
                <a:gd name="connsiteX344" fmla="*/ 961085 w 2019832"/>
                <a:gd name="connsiteY344" fmla="*/ 1183005 h 1539659"/>
                <a:gd name="connsiteX345" fmla="*/ 964590 w 2019832"/>
                <a:gd name="connsiteY345" fmla="*/ 1183881 h 1539659"/>
                <a:gd name="connsiteX346" fmla="*/ 954075 w 2019832"/>
                <a:gd name="connsiteY346" fmla="*/ 1197902 h 1539659"/>
                <a:gd name="connsiteX347" fmla="*/ 955828 w 2019832"/>
                <a:gd name="connsiteY347" fmla="*/ 1203160 h 1539659"/>
                <a:gd name="connsiteX348" fmla="*/ 957580 w 2019832"/>
                <a:gd name="connsiteY348" fmla="*/ 1204912 h 1539659"/>
                <a:gd name="connsiteX349" fmla="*/ 954952 w 2019832"/>
                <a:gd name="connsiteY349" fmla="*/ 1211047 h 1539659"/>
                <a:gd name="connsiteX350" fmla="*/ 950570 w 2019832"/>
                <a:gd name="connsiteY350" fmla="*/ 1217181 h 1539659"/>
                <a:gd name="connsiteX351" fmla="*/ 945312 w 2019832"/>
                <a:gd name="connsiteY351" fmla="*/ 1217181 h 1539659"/>
                <a:gd name="connsiteX352" fmla="*/ 950570 w 2019832"/>
                <a:gd name="connsiteY352" fmla="*/ 1224191 h 1539659"/>
                <a:gd name="connsiteX353" fmla="*/ 947065 w 2019832"/>
                <a:gd name="connsiteY353" fmla="*/ 1229449 h 1539659"/>
                <a:gd name="connsiteX354" fmla="*/ 945312 w 2019832"/>
                <a:gd name="connsiteY354" fmla="*/ 1225944 h 1539659"/>
                <a:gd name="connsiteX355" fmla="*/ 941807 w 2019832"/>
                <a:gd name="connsiteY355" fmla="*/ 1222438 h 1539659"/>
                <a:gd name="connsiteX356" fmla="*/ 931291 w 2019832"/>
                <a:gd name="connsiteY356" fmla="*/ 1222438 h 1539659"/>
                <a:gd name="connsiteX357" fmla="*/ 934796 w 2019832"/>
                <a:gd name="connsiteY357" fmla="*/ 1231202 h 1539659"/>
                <a:gd name="connsiteX358" fmla="*/ 938302 w 2019832"/>
                <a:gd name="connsiteY358" fmla="*/ 1232954 h 1539659"/>
                <a:gd name="connsiteX359" fmla="*/ 957580 w 2019832"/>
                <a:gd name="connsiteY359" fmla="*/ 1243470 h 1539659"/>
                <a:gd name="connsiteX360" fmla="*/ 978612 w 2019832"/>
                <a:gd name="connsiteY360" fmla="*/ 1260996 h 1539659"/>
                <a:gd name="connsiteX361" fmla="*/ 1008406 w 2019832"/>
                <a:gd name="connsiteY361" fmla="*/ 1278522 h 1539659"/>
                <a:gd name="connsiteX362" fmla="*/ 1011911 w 2019832"/>
                <a:gd name="connsiteY362" fmla="*/ 1278522 h 1539659"/>
                <a:gd name="connsiteX363" fmla="*/ 1008406 w 2019832"/>
                <a:gd name="connsiteY363" fmla="*/ 1275016 h 1539659"/>
                <a:gd name="connsiteX364" fmla="*/ 1006653 w 2019832"/>
                <a:gd name="connsiteY364" fmla="*/ 1269759 h 1539659"/>
                <a:gd name="connsiteX365" fmla="*/ 996137 w 2019832"/>
                <a:gd name="connsiteY365" fmla="*/ 1262748 h 1539659"/>
                <a:gd name="connsiteX366" fmla="*/ 987375 w 2019832"/>
                <a:gd name="connsiteY366" fmla="*/ 1255738 h 1539659"/>
                <a:gd name="connsiteX367" fmla="*/ 978612 w 2019832"/>
                <a:gd name="connsiteY367" fmla="*/ 1249604 h 1539659"/>
                <a:gd name="connsiteX368" fmla="*/ 971601 w 2019832"/>
                <a:gd name="connsiteY368" fmla="*/ 1239965 h 1539659"/>
                <a:gd name="connsiteX369" fmla="*/ 970725 w 2019832"/>
                <a:gd name="connsiteY369" fmla="*/ 1238212 h 1539659"/>
                <a:gd name="connsiteX370" fmla="*/ 969848 w 2019832"/>
                <a:gd name="connsiteY370" fmla="*/ 1236459 h 1539659"/>
                <a:gd name="connsiteX371" fmla="*/ 964590 w 2019832"/>
                <a:gd name="connsiteY371" fmla="*/ 1231202 h 1539659"/>
                <a:gd name="connsiteX372" fmla="*/ 969848 w 2019832"/>
                <a:gd name="connsiteY372" fmla="*/ 1234707 h 1539659"/>
                <a:gd name="connsiteX373" fmla="*/ 971601 w 2019832"/>
                <a:gd name="connsiteY373" fmla="*/ 1236459 h 1539659"/>
                <a:gd name="connsiteX374" fmla="*/ 973354 w 2019832"/>
                <a:gd name="connsiteY374" fmla="*/ 1236459 h 1539659"/>
                <a:gd name="connsiteX375" fmla="*/ 971601 w 2019832"/>
                <a:gd name="connsiteY375" fmla="*/ 1234707 h 1539659"/>
                <a:gd name="connsiteX376" fmla="*/ 969848 w 2019832"/>
                <a:gd name="connsiteY376" fmla="*/ 1234707 h 1539659"/>
                <a:gd name="connsiteX377" fmla="*/ 969848 w 2019832"/>
                <a:gd name="connsiteY377" fmla="*/ 1229449 h 1539659"/>
                <a:gd name="connsiteX378" fmla="*/ 968096 w 2019832"/>
                <a:gd name="connsiteY378" fmla="*/ 1227696 h 1539659"/>
                <a:gd name="connsiteX379" fmla="*/ 964590 w 2019832"/>
                <a:gd name="connsiteY379" fmla="*/ 1225944 h 1539659"/>
                <a:gd name="connsiteX380" fmla="*/ 969848 w 2019832"/>
                <a:gd name="connsiteY380" fmla="*/ 1227696 h 1539659"/>
                <a:gd name="connsiteX381" fmla="*/ 975106 w 2019832"/>
                <a:gd name="connsiteY381" fmla="*/ 1232954 h 1539659"/>
                <a:gd name="connsiteX382" fmla="*/ 982117 w 2019832"/>
                <a:gd name="connsiteY382" fmla="*/ 1232954 h 1539659"/>
                <a:gd name="connsiteX383" fmla="*/ 986498 w 2019832"/>
                <a:gd name="connsiteY383" fmla="*/ 1232078 h 1539659"/>
                <a:gd name="connsiteX384" fmla="*/ 992632 w 2019832"/>
                <a:gd name="connsiteY384" fmla="*/ 1236459 h 1539659"/>
                <a:gd name="connsiteX385" fmla="*/ 989127 w 2019832"/>
                <a:gd name="connsiteY385" fmla="*/ 1236459 h 1539659"/>
                <a:gd name="connsiteX386" fmla="*/ 983870 w 2019832"/>
                <a:gd name="connsiteY386" fmla="*/ 1236459 h 1539659"/>
                <a:gd name="connsiteX387" fmla="*/ 983870 w 2019832"/>
                <a:gd name="connsiteY387" fmla="*/ 1238212 h 1539659"/>
                <a:gd name="connsiteX388" fmla="*/ 985622 w 2019832"/>
                <a:gd name="connsiteY388" fmla="*/ 1239965 h 1539659"/>
                <a:gd name="connsiteX389" fmla="*/ 996137 w 2019832"/>
                <a:gd name="connsiteY389" fmla="*/ 1241717 h 1539659"/>
                <a:gd name="connsiteX390" fmla="*/ 996137 w 2019832"/>
                <a:gd name="connsiteY390" fmla="*/ 1245222 h 1539659"/>
                <a:gd name="connsiteX391" fmla="*/ 999643 w 2019832"/>
                <a:gd name="connsiteY391" fmla="*/ 1253985 h 1539659"/>
                <a:gd name="connsiteX392" fmla="*/ 1010158 w 2019832"/>
                <a:gd name="connsiteY392" fmla="*/ 1259243 h 1539659"/>
                <a:gd name="connsiteX393" fmla="*/ 1013664 w 2019832"/>
                <a:gd name="connsiteY393" fmla="*/ 1259243 h 1539659"/>
                <a:gd name="connsiteX394" fmla="*/ 996137 w 2019832"/>
                <a:gd name="connsiteY394" fmla="*/ 1245222 h 1539659"/>
                <a:gd name="connsiteX395" fmla="*/ 1011911 w 2019832"/>
                <a:gd name="connsiteY395" fmla="*/ 1252233 h 1539659"/>
                <a:gd name="connsiteX396" fmla="*/ 1018921 w 2019832"/>
                <a:gd name="connsiteY396" fmla="*/ 1255738 h 1539659"/>
                <a:gd name="connsiteX397" fmla="*/ 1018921 w 2019832"/>
                <a:gd name="connsiteY397" fmla="*/ 1252233 h 1539659"/>
                <a:gd name="connsiteX398" fmla="*/ 1031189 w 2019832"/>
                <a:gd name="connsiteY398" fmla="*/ 1257490 h 1539659"/>
                <a:gd name="connsiteX399" fmla="*/ 1082015 w 2019832"/>
                <a:gd name="connsiteY399" fmla="*/ 1269759 h 1539659"/>
                <a:gd name="connsiteX400" fmla="*/ 1085520 w 2019832"/>
                <a:gd name="connsiteY400" fmla="*/ 1268006 h 1539659"/>
                <a:gd name="connsiteX401" fmla="*/ 1080262 w 2019832"/>
                <a:gd name="connsiteY401" fmla="*/ 1264501 h 1539659"/>
                <a:gd name="connsiteX402" fmla="*/ 1078510 w 2019832"/>
                <a:gd name="connsiteY402" fmla="*/ 1260996 h 1539659"/>
                <a:gd name="connsiteX403" fmla="*/ 1085520 w 2019832"/>
                <a:gd name="connsiteY403" fmla="*/ 1259243 h 1539659"/>
                <a:gd name="connsiteX404" fmla="*/ 1089025 w 2019832"/>
                <a:gd name="connsiteY404" fmla="*/ 1245222 h 1539659"/>
                <a:gd name="connsiteX405" fmla="*/ 1088149 w 2019832"/>
                <a:gd name="connsiteY405" fmla="*/ 1223315 h 1539659"/>
                <a:gd name="connsiteX406" fmla="*/ 1089025 w 2019832"/>
                <a:gd name="connsiteY406" fmla="*/ 1206665 h 1539659"/>
                <a:gd name="connsiteX407" fmla="*/ 1092530 w 2019832"/>
                <a:gd name="connsiteY407" fmla="*/ 1189139 h 1539659"/>
                <a:gd name="connsiteX408" fmla="*/ 1092530 w 2019832"/>
                <a:gd name="connsiteY408" fmla="*/ 1185634 h 1539659"/>
                <a:gd name="connsiteX409" fmla="*/ 1094283 w 2019832"/>
                <a:gd name="connsiteY409" fmla="*/ 1161097 h 1539659"/>
                <a:gd name="connsiteX410" fmla="*/ 1096036 w 2019832"/>
                <a:gd name="connsiteY410" fmla="*/ 1159345 h 1539659"/>
                <a:gd name="connsiteX411" fmla="*/ 1098665 w 2019832"/>
                <a:gd name="connsiteY411" fmla="*/ 1173366 h 1539659"/>
                <a:gd name="connsiteX412" fmla="*/ 1099071 w 2019832"/>
                <a:gd name="connsiteY412" fmla="*/ 1182308 h 1539659"/>
                <a:gd name="connsiteX413" fmla="*/ 1099103 w 2019832"/>
                <a:gd name="connsiteY413" fmla="*/ 1179938 h 1539659"/>
                <a:gd name="connsiteX414" fmla="*/ 1099514 w 2019832"/>
                <a:gd name="connsiteY414" fmla="*/ 1096552 h 1539659"/>
                <a:gd name="connsiteX415" fmla="*/ 1099522 w 2019832"/>
                <a:gd name="connsiteY415" fmla="*/ 1085892 h 1539659"/>
                <a:gd name="connsiteX416" fmla="*/ 1098665 w 2019832"/>
                <a:gd name="connsiteY416" fmla="*/ 1092746 h 1539659"/>
                <a:gd name="connsiteX417" fmla="*/ 1097788 w 2019832"/>
                <a:gd name="connsiteY417" fmla="*/ 1098004 h 1539659"/>
                <a:gd name="connsiteX418" fmla="*/ 1096036 w 2019832"/>
                <a:gd name="connsiteY418" fmla="*/ 1105014 h 1539659"/>
                <a:gd name="connsiteX419" fmla="*/ 1091654 w 2019832"/>
                <a:gd name="connsiteY419" fmla="*/ 1081354 h 1539659"/>
                <a:gd name="connsiteX420" fmla="*/ 1090778 w 2019832"/>
                <a:gd name="connsiteY420" fmla="*/ 1061199 h 1539659"/>
                <a:gd name="connsiteX421" fmla="*/ 1085520 w 2019832"/>
                <a:gd name="connsiteY421" fmla="*/ 1061199 h 1539659"/>
                <a:gd name="connsiteX422" fmla="*/ 707914 w 2019832"/>
                <a:gd name="connsiteY422" fmla="*/ 1000018 h 1539659"/>
                <a:gd name="connsiteX423" fmla="*/ 699948 w 2019832"/>
                <a:gd name="connsiteY423" fmla="*/ 1001611 h 1539659"/>
                <a:gd name="connsiteX424" fmla="*/ 699072 w 2019832"/>
                <a:gd name="connsiteY424" fmla="*/ 1009498 h 1539659"/>
                <a:gd name="connsiteX425" fmla="*/ 694690 w 2019832"/>
                <a:gd name="connsiteY425" fmla="*/ 1013879 h 1539659"/>
                <a:gd name="connsiteX426" fmla="*/ 707835 w 2019832"/>
                <a:gd name="connsiteY426" fmla="*/ 1004240 h 1539659"/>
                <a:gd name="connsiteX427" fmla="*/ 709335 w 2019832"/>
                <a:gd name="connsiteY427" fmla="*/ 1002859 h 1539659"/>
                <a:gd name="connsiteX428" fmla="*/ 707914 w 2019832"/>
                <a:gd name="connsiteY428" fmla="*/ 1000018 h 1539659"/>
                <a:gd name="connsiteX429" fmla="*/ 950570 w 2019832"/>
                <a:gd name="connsiteY429" fmla="*/ 982332 h 1539659"/>
                <a:gd name="connsiteX430" fmla="*/ 926910 w 2019832"/>
                <a:gd name="connsiteY430" fmla="*/ 991972 h 1539659"/>
                <a:gd name="connsiteX431" fmla="*/ 901497 w 2019832"/>
                <a:gd name="connsiteY431" fmla="*/ 1005116 h 1539659"/>
                <a:gd name="connsiteX432" fmla="*/ 885724 w 2019832"/>
                <a:gd name="connsiteY432" fmla="*/ 1017384 h 1539659"/>
                <a:gd name="connsiteX433" fmla="*/ 880466 w 2019832"/>
                <a:gd name="connsiteY433" fmla="*/ 1024395 h 1539659"/>
                <a:gd name="connsiteX434" fmla="*/ 871703 w 2019832"/>
                <a:gd name="connsiteY434" fmla="*/ 1043673 h 1539659"/>
                <a:gd name="connsiteX435" fmla="*/ 866445 w 2019832"/>
                <a:gd name="connsiteY435" fmla="*/ 1045426 h 1539659"/>
                <a:gd name="connsiteX436" fmla="*/ 822630 w 2019832"/>
                <a:gd name="connsiteY436" fmla="*/ 1066457 h 1539659"/>
                <a:gd name="connsiteX437" fmla="*/ 818249 w 2019832"/>
                <a:gd name="connsiteY437" fmla="*/ 1067333 h 1539659"/>
                <a:gd name="connsiteX438" fmla="*/ 812114 w 2019832"/>
                <a:gd name="connsiteY438" fmla="*/ 1066457 h 1539659"/>
                <a:gd name="connsiteX439" fmla="*/ 798094 w 2019832"/>
                <a:gd name="connsiteY439" fmla="*/ 1062952 h 1539659"/>
                <a:gd name="connsiteX440" fmla="*/ 791083 w 2019832"/>
                <a:gd name="connsiteY440" fmla="*/ 1064704 h 1539659"/>
                <a:gd name="connsiteX441" fmla="*/ 770052 w 2019832"/>
                <a:gd name="connsiteY441" fmla="*/ 1057694 h 1539659"/>
                <a:gd name="connsiteX442" fmla="*/ 763042 w 2019832"/>
                <a:gd name="connsiteY442" fmla="*/ 1056818 h 1539659"/>
                <a:gd name="connsiteX443" fmla="*/ 756031 w 2019832"/>
                <a:gd name="connsiteY443" fmla="*/ 1057694 h 1539659"/>
                <a:gd name="connsiteX444" fmla="*/ 755155 w 2019832"/>
                <a:gd name="connsiteY444" fmla="*/ 1056818 h 1539659"/>
                <a:gd name="connsiteX445" fmla="*/ 754279 w 2019832"/>
                <a:gd name="connsiteY445" fmla="*/ 1055941 h 1539659"/>
                <a:gd name="connsiteX446" fmla="*/ 742010 w 2019832"/>
                <a:gd name="connsiteY446" fmla="*/ 1048055 h 1539659"/>
                <a:gd name="connsiteX447" fmla="*/ 729743 w 2019832"/>
                <a:gd name="connsiteY447" fmla="*/ 1036663 h 1539659"/>
                <a:gd name="connsiteX448" fmla="*/ 717474 w 2019832"/>
                <a:gd name="connsiteY448" fmla="*/ 1020890 h 1539659"/>
                <a:gd name="connsiteX449" fmla="*/ 713969 w 2019832"/>
                <a:gd name="connsiteY449" fmla="*/ 1019137 h 1539659"/>
                <a:gd name="connsiteX450" fmla="*/ 712085 w 2019832"/>
                <a:gd name="connsiteY450" fmla="*/ 1011601 h 1539659"/>
                <a:gd name="connsiteX451" fmla="*/ 708711 w 2019832"/>
                <a:gd name="connsiteY451" fmla="*/ 1017384 h 1539659"/>
                <a:gd name="connsiteX452" fmla="*/ 694690 w 2019832"/>
                <a:gd name="connsiteY452" fmla="*/ 1031405 h 1539659"/>
                <a:gd name="connsiteX453" fmla="*/ 693814 w 2019832"/>
                <a:gd name="connsiteY453" fmla="*/ 1031405 h 1539659"/>
                <a:gd name="connsiteX454" fmla="*/ 692938 w 2019832"/>
                <a:gd name="connsiteY454" fmla="*/ 1031405 h 1539659"/>
                <a:gd name="connsiteX455" fmla="*/ 679793 w 2019832"/>
                <a:gd name="connsiteY455" fmla="*/ 1049807 h 1539659"/>
                <a:gd name="connsiteX456" fmla="*/ 664896 w 2019832"/>
                <a:gd name="connsiteY456" fmla="*/ 1069962 h 1539659"/>
                <a:gd name="connsiteX457" fmla="*/ 659638 w 2019832"/>
                <a:gd name="connsiteY457" fmla="*/ 1075220 h 1539659"/>
                <a:gd name="connsiteX458" fmla="*/ 640360 w 2019832"/>
                <a:gd name="connsiteY458" fmla="*/ 1101509 h 1539659"/>
                <a:gd name="connsiteX459" fmla="*/ 645618 w 2019832"/>
                <a:gd name="connsiteY459" fmla="*/ 1105014 h 1539659"/>
                <a:gd name="connsiteX460" fmla="*/ 645618 w 2019832"/>
                <a:gd name="connsiteY460" fmla="*/ 1106767 h 1539659"/>
                <a:gd name="connsiteX461" fmla="*/ 649123 w 2019832"/>
                <a:gd name="connsiteY461" fmla="*/ 1103262 h 1539659"/>
                <a:gd name="connsiteX462" fmla="*/ 670154 w 2019832"/>
                <a:gd name="connsiteY462" fmla="*/ 1076973 h 1539659"/>
                <a:gd name="connsiteX463" fmla="*/ 675412 w 2019832"/>
                <a:gd name="connsiteY463" fmla="*/ 1076973 h 1539659"/>
                <a:gd name="connsiteX464" fmla="*/ 664896 w 2019832"/>
                <a:gd name="connsiteY464" fmla="*/ 1089241 h 1539659"/>
                <a:gd name="connsiteX465" fmla="*/ 663144 w 2019832"/>
                <a:gd name="connsiteY465" fmla="*/ 1096251 h 1539659"/>
                <a:gd name="connsiteX466" fmla="*/ 657886 w 2019832"/>
                <a:gd name="connsiteY466" fmla="*/ 1103262 h 1539659"/>
                <a:gd name="connsiteX467" fmla="*/ 658762 w 2019832"/>
                <a:gd name="connsiteY467" fmla="*/ 1106767 h 1539659"/>
                <a:gd name="connsiteX468" fmla="*/ 657886 w 2019832"/>
                <a:gd name="connsiteY468" fmla="*/ 1108519 h 1539659"/>
                <a:gd name="connsiteX469" fmla="*/ 653504 w 2019832"/>
                <a:gd name="connsiteY469" fmla="*/ 1111148 h 1539659"/>
                <a:gd name="connsiteX470" fmla="*/ 649123 w 2019832"/>
                <a:gd name="connsiteY470" fmla="*/ 1113777 h 1539659"/>
                <a:gd name="connsiteX471" fmla="*/ 650875 w 2019832"/>
                <a:gd name="connsiteY471" fmla="*/ 1119035 h 1539659"/>
                <a:gd name="connsiteX472" fmla="*/ 645618 w 2019832"/>
                <a:gd name="connsiteY472" fmla="*/ 1129551 h 1539659"/>
                <a:gd name="connsiteX473" fmla="*/ 643865 w 2019832"/>
                <a:gd name="connsiteY473" fmla="*/ 1122540 h 1539659"/>
                <a:gd name="connsiteX474" fmla="*/ 637731 w 2019832"/>
                <a:gd name="connsiteY474" fmla="*/ 1131303 h 1539659"/>
                <a:gd name="connsiteX475" fmla="*/ 633349 w 2019832"/>
                <a:gd name="connsiteY475" fmla="*/ 1141819 h 1539659"/>
                <a:gd name="connsiteX476" fmla="*/ 631597 w 2019832"/>
                <a:gd name="connsiteY476" fmla="*/ 1145324 h 1539659"/>
                <a:gd name="connsiteX477" fmla="*/ 628091 w 2019832"/>
                <a:gd name="connsiteY477" fmla="*/ 1147077 h 1539659"/>
                <a:gd name="connsiteX478" fmla="*/ 624586 w 2019832"/>
                <a:gd name="connsiteY478" fmla="*/ 1150582 h 1539659"/>
                <a:gd name="connsiteX479" fmla="*/ 621957 w 2019832"/>
                <a:gd name="connsiteY479" fmla="*/ 1151458 h 1539659"/>
                <a:gd name="connsiteX480" fmla="*/ 617576 w 2019832"/>
                <a:gd name="connsiteY480" fmla="*/ 1152334 h 1539659"/>
                <a:gd name="connsiteX481" fmla="*/ 615823 w 2019832"/>
                <a:gd name="connsiteY481" fmla="*/ 1157592 h 1539659"/>
                <a:gd name="connsiteX482" fmla="*/ 629844 w 2019832"/>
                <a:gd name="connsiteY482" fmla="*/ 1152334 h 1539659"/>
                <a:gd name="connsiteX483" fmla="*/ 638607 w 2019832"/>
                <a:gd name="connsiteY483" fmla="*/ 1147077 h 1539659"/>
                <a:gd name="connsiteX484" fmla="*/ 640360 w 2019832"/>
                <a:gd name="connsiteY484" fmla="*/ 1143571 h 1539659"/>
                <a:gd name="connsiteX485" fmla="*/ 649999 w 2019832"/>
                <a:gd name="connsiteY485" fmla="*/ 1139190 h 1539659"/>
                <a:gd name="connsiteX486" fmla="*/ 657886 w 2019832"/>
                <a:gd name="connsiteY486" fmla="*/ 1131303 h 1539659"/>
                <a:gd name="connsiteX487" fmla="*/ 664896 w 2019832"/>
                <a:gd name="connsiteY487" fmla="*/ 1119035 h 1539659"/>
                <a:gd name="connsiteX488" fmla="*/ 670154 w 2019832"/>
                <a:gd name="connsiteY488" fmla="*/ 1119035 h 1539659"/>
                <a:gd name="connsiteX489" fmla="*/ 664896 w 2019832"/>
                <a:gd name="connsiteY489" fmla="*/ 1129551 h 1539659"/>
                <a:gd name="connsiteX490" fmla="*/ 655257 w 2019832"/>
                <a:gd name="connsiteY490" fmla="*/ 1140066 h 1539659"/>
                <a:gd name="connsiteX491" fmla="*/ 653459 w 2019832"/>
                <a:gd name="connsiteY491" fmla="*/ 1142816 h 1539659"/>
                <a:gd name="connsiteX492" fmla="*/ 661391 w 2019832"/>
                <a:gd name="connsiteY492" fmla="*/ 1152334 h 1539659"/>
                <a:gd name="connsiteX493" fmla="*/ 663144 w 2019832"/>
                <a:gd name="connsiteY493" fmla="*/ 1154087 h 1539659"/>
                <a:gd name="connsiteX494" fmla="*/ 663144 w 2019832"/>
                <a:gd name="connsiteY494" fmla="*/ 1157592 h 1539659"/>
                <a:gd name="connsiteX495" fmla="*/ 664896 w 2019832"/>
                <a:gd name="connsiteY495" fmla="*/ 1157592 h 1539659"/>
                <a:gd name="connsiteX496" fmla="*/ 664896 w 2019832"/>
                <a:gd name="connsiteY496" fmla="*/ 1155840 h 1539659"/>
                <a:gd name="connsiteX497" fmla="*/ 664020 w 2019832"/>
                <a:gd name="connsiteY497" fmla="*/ 1154963 h 1539659"/>
                <a:gd name="connsiteX498" fmla="*/ 663144 w 2019832"/>
                <a:gd name="connsiteY498" fmla="*/ 1154087 h 1539659"/>
                <a:gd name="connsiteX499" fmla="*/ 662267 w 2019832"/>
                <a:gd name="connsiteY499" fmla="*/ 1147953 h 1539659"/>
                <a:gd name="connsiteX500" fmla="*/ 663144 w 2019832"/>
                <a:gd name="connsiteY500" fmla="*/ 1140066 h 1539659"/>
                <a:gd name="connsiteX501" fmla="*/ 665773 w 2019832"/>
                <a:gd name="connsiteY501" fmla="*/ 1141819 h 1539659"/>
                <a:gd name="connsiteX502" fmla="*/ 668402 w 2019832"/>
                <a:gd name="connsiteY502" fmla="*/ 1143571 h 1539659"/>
                <a:gd name="connsiteX503" fmla="*/ 671907 w 2019832"/>
                <a:gd name="connsiteY503" fmla="*/ 1147077 h 1539659"/>
                <a:gd name="connsiteX504" fmla="*/ 673659 w 2019832"/>
                <a:gd name="connsiteY504" fmla="*/ 1133056 h 1539659"/>
                <a:gd name="connsiteX505" fmla="*/ 677164 w 2019832"/>
                <a:gd name="connsiteY505" fmla="*/ 1123417 h 1539659"/>
                <a:gd name="connsiteX506" fmla="*/ 680669 w 2019832"/>
                <a:gd name="connsiteY506" fmla="*/ 1113777 h 1539659"/>
                <a:gd name="connsiteX507" fmla="*/ 684174 w 2019832"/>
                <a:gd name="connsiteY507" fmla="*/ 1117282 h 1539659"/>
                <a:gd name="connsiteX508" fmla="*/ 685927 w 2019832"/>
                <a:gd name="connsiteY508" fmla="*/ 1127798 h 1539659"/>
                <a:gd name="connsiteX509" fmla="*/ 698196 w 2019832"/>
                <a:gd name="connsiteY509" fmla="*/ 1164603 h 1539659"/>
                <a:gd name="connsiteX510" fmla="*/ 703454 w 2019832"/>
                <a:gd name="connsiteY510" fmla="*/ 1169861 h 1539659"/>
                <a:gd name="connsiteX511" fmla="*/ 712216 w 2019832"/>
                <a:gd name="connsiteY511" fmla="*/ 1176871 h 1539659"/>
                <a:gd name="connsiteX512" fmla="*/ 724485 w 2019832"/>
                <a:gd name="connsiteY512" fmla="*/ 1182129 h 1539659"/>
                <a:gd name="connsiteX513" fmla="*/ 729743 w 2019832"/>
                <a:gd name="connsiteY513" fmla="*/ 1185634 h 1539659"/>
                <a:gd name="connsiteX514" fmla="*/ 735000 w 2019832"/>
                <a:gd name="connsiteY514" fmla="*/ 1187386 h 1539659"/>
                <a:gd name="connsiteX515" fmla="*/ 743763 w 2019832"/>
                <a:gd name="connsiteY515" fmla="*/ 1186510 h 1539659"/>
                <a:gd name="connsiteX516" fmla="*/ 752526 w 2019832"/>
                <a:gd name="connsiteY516" fmla="*/ 1185634 h 1539659"/>
                <a:gd name="connsiteX517" fmla="*/ 754812 w 2019832"/>
                <a:gd name="connsiteY517" fmla="*/ 1184110 h 1539659"/>
                <a:gd name="connsiteX518" fmla="*/ 752088 w 2019832"/>
                <a:gd name="connsiteY518" fmla="*/ 1184319 h 1539659"/>
                <a:gd name="connsiteX519" fmla="*/ 745515 w 2019832"/>
                <a:gd name="connsiteY519" fmla="*/ 1182129 h 1539659"/>
                <a:gd name="connsiteX520" fmla="*/ 740258 w 2019832"/>
                <a:gd name="connsiteY520" fmla="*/ 1176871 h 1539659"/>
                <a:gd name="connsiteX521" fmla="*/ 761289 w 2019832"/>
                <a:gd name="connsiteY521" fmla="*/ 1168108 h 1539659"/>
                <a:gd name="connsiteX522" fmla="*/ 764795 w 2019832"/>
                <a:gd name="connsiteY522" fmla="*/ 1166355 h 1539659"/>
                <a:gd name="connsiteX523" fmla="*/ 778815 w 2019832"/>
                <a:gd name="connsiteY523" fmla="*/ 1155840 h 1539659"/>
                <a:gd name="connsiteX524" fmla="*/ 791083 w 2019832"/>
                <a:gd name="connsiteY524" fmla="*/ 1155840 h 1539659"/>
                <a:gd name="connsiteX525" fmla="*/ 796341 w 2019832"/>
                <a:gd name="connsiteY525" fmla="*/ 1163726 h 1539659"/>
                <a:gd name="connsiteX526" fmla="*/ 798094 w 2019832"/>
                <a:gd name="connsiteY526" fmla="*/ 1173366 h 1539659"/>
                <a:gd name="connsiteX527" fmla="*/ 787578 w 2019832"/>
                <a:gd name="connsiteY527" fmla="*/ 1183881 h 1539659"/>
                <a:gd name="connsiteX528" fmla="*/ 784073 w 2019832"/>
                <a:gd name="connsiteY528" fmla="*/ 1185634 h 1539659"/>
                <a:gd name="connsiteX529" fmla="*/ 773557 w 2019832"/>
                <a:gd name="connsiteY529" fmla="*/ 1194397 h 1539659"/>
                <a:gd name="connsiteX530" fmla="*/ 749021 w 2019832"/>
                <a:gd name="connsiteY530" fmla="*/ 1192644 h 1539659"/>
                <a:gd name="connsiteX531" fmla="*/ 745515 w 2019832"/>
                <a:gd name="connsiteY531" fmla="*/ 1197902 h 1539659"/>
                <a:gd name="connsiteX532" fmla="*/ 749021 w 2019832"/>
                <a:gd name="connsiteY532" fmla="*/ 1198778 h 1539659"/>
                <a:gd name="connsiteX533" fmla="*/ 750773 w 2019832"/>
                <a:gd name="connsiteY533" fmla="*/ 1201407 h 1539659"/>
                <a:gd name="connsiteX534" fmla="*/ 752526 w 2019832"/>
                <a:gd name="connsiteY534" fmla="*/ 1208418 h 1539659"/>
                <a:gd name="connsiteX535" fmla="*/ 759537 w 2019832"/>
                <a:gd name="connsiteY535" fmla="*/ 1207541 h 1539659"/>
                <a:gd name="connsiteX536" fmla="*/ 766547 w 2019832"/>
                <a:gd name="connsiteY536" fmla="*/ 1203160 h 1539659"/>
                <a:gd name="connsiteX537" fmla="*/ 766547 w 2019832"/>
                <a:gd name="connsiteY537" fmla="*/ 1204912 h 1539659"/>
                <a:gd name="connsiteX538" fmla="*/ 775310 w 2019832"/>
                <a:gd name="connsiteY538" fmla="*/ 1201407 h 1539659"/>
                <a:gd name="connsiteX539" fmla="*/ 787578 w 2019832"/>
                <a:gd name="connsiteY539" fmla="*/ 1192644 h 1539659"/>
                <a:gd name="connsiteX540" fmla="*/ 793712 w 2019832"/>
                <a:gd name="connsiteY540" fmla="*/ 1187386 h 1539659"/>
                <a:gd name="connsiteX541" fmla="*/ 798094 w 2019832"/>
                <a:gd name="connsiteY541" fmla="*/ 1183881 h 1539659"/>
                <a:gd name="connsiteX542" fmla="*/ 803351 w 2019832"/>
                <a:gd name="connsiteY542" fmla="*/ 1178623 h 1539659"/>
                <a:gd name="connsiteX543" fmla="*/ 805104 w 2019832"/>
                <a:gd name="connsiteY543" fmla="*/ 1174242 h 1539659"/>
                <a:gd name="connsiteX544" fmla="*/ 810362 w 2019832"/>
                <a:gd name="connsiteY544" fmla="*/ 1173366 h 1539659"/>
                <a:gd name="connsiteX545" fmla="*/ 808609 w 2019832"/>
                <a:gd name="connsiteY545" fmla="*/ 1180376 h 1539659"/>
                <a:gd name="connsiteX546" fmla="*/ 811238 w 2019832"/>
                <a:gd name="connsiteY546" fmla="*/ 1181252 h 1539659"/>
                <a:gd name="connsiteX547" fmla="*/ 812114 w 2019832"/>
                <a:gd name="connsiteY547" fmla="*/ 1178623 h 1539659"/>
                <a:gd name="connsiteX548" fmla="*/ 815620 w 2019832"/>
                <a:gd name="connsiteY548" fmla="*/ 1166355 h 1539659"/>
                <a:gd name="connsiteX549" fmla="*/ 806857 w 2019832"/>
                <a:gd name="connsiteY549" fmla="*/ 1166355 h 1539659"/>
                <a:gd name="connsiteX550" fmla="*/ 817372 w 2019832"/>
                <a:gd name="connsiteY550" fmla="*/ 1153211 h 1539659"/>
                <a:gd name="connsiteX551" fmla="*/ 829641 w 2019832"/>
                <a:gd name="connsiteY551" fmla="*/ 1145324 h 1539659"/>
                <a:gd name="connsiteX552" fmla="*/ 824383 w 2019832"/>
                <a:gd name="connsiteY552" fmla="*/ 1143571 h 1539659"/>
                <a:gd name="connsiteX553" fmla="*/ 822630 w 2019832"/>
                <a:gd name="connsiteY553" fmla="*/ 1138314 h 1539659"/>
                <a:gd name="connsiteX554" fmla="*/ 834898 w 2019832"/>
                <a:gd name="connsiteY554" fmla="*/ 1127798 h 1539659"/>
                <a:gd name="connsiteX555" fmla="*/ 840156 w 2019832"/>
                <a:gd name="connsiteY555" fmla="*/ 1122540 h 1539659"/>
                <a:gd name="connsiteX556" fmla="*/ 840156 w 2019832"/>
                <a:gd name="connsiteY556" fmla="*/ 1117282 h 1539659"/>
                <a:gd name="connsiteX557" fmla="*/ 831393 w 2019832"/>
                <a:gd name="connsiteY557" fmla="*/ 1120788 h 1539659"/>
                <a:gd name="connsiteX558" fmla="*/ 824383 w 2019832"/>
                <a:gd name="connsiteY558" fmla="*/ 1120788 h 1539659"/>
                <a:gd name="connsiteX559" fmla="*/ 829641 w 2019832"/>
                <a:gd name="connsiteY559" fmla="*/ 1112901 h 1539659"/>
                <a:gd name="connsiteX560" fmla="*/ 838403 w 2019832"/>
                <a:gd name="connsiteY560" fmla="*/ 1106767 h 1539659"/>
                <a:gd name="connsiteX561" fmla="*/ 855930 w 2019832"/>
                <a:gd name="connsiteY561" fmla="*/ 1094499 h 1539659"/>
                <a:gd name="connsiteX562" fmla="*/ 868198 w 2019832"/>
                <a:gd name="connsiteY562" fmla="*/ 1083983 h 1539659"/>
                <a:gd name="connsiteX563" fmla="*/ 903249 w 2019832"/>
                <a:gd name="connsiteY563" fmla="*/ 1045426 h 1539659"/>
                <a:gd name="connsiteX564" fmla="*/ 913765 w 2019832"/>
                <a:gd name="connsiteY564" fmla="*/ 1033158 h 1539659"/>
                <a:gd name="connsiteX565" fmla="*/ 926034 w 2019832"/>
                <a:gd name="connsiteY565" fmla="*/ 1019137 h 1539659"/>
                <a:gd name="connsiteX566" fmla="*/ 936549 w 2019832"/>
                <a:gd name="connsiteY566" fmla="*/ 1003363 h 1539659"/>
                <a:gd name="connsiteX567" fmla="*/ 948818 w 2019832"/>
                <a:gd name="connsiteY567" fmla="*/ 985837 h 1539659"/>
                <a:gd name="connsiteX568" fmla="*/ 948818 w 2019832"/>
                <a:gd name="connsiteY568" fmla="*/ 984085 h 1539659"/>
                <a:gd name="connsiteX569" fmla="*/ 950570 w 2019832"/>
                <a:gd name="connsiteY569" fmla="*/ 982332 h 1539659"/>
                <a:gd name="connsiteX570" fmla="*/ 1304595 w 2019832"/>
                <a:gd name="connsiteY570" fmla="*/ 915734 h 1539659"/>
                <a:gd name="connsiteX571" fmla="*/ 1304595 w 2019832"/>
                <a:gd name="connsiteY571" fmla="*/ 917486 h 1539659"/>
                <a:gd name="connsiteX572" fmla="*/ 1316863 w 2019832"/>
                <a:gd name="connsiteY572" fmla="*/ 917486 h 1539659"/>
                <a:gd name="connsiteX573" fmla="*/ 1322121 w 2019832"/>
                <a:gd name="connsiteY573" fmla="*/ 920991 h 1539659"/>
                <a:gd name="connsiteX574" fmla="*/ 1332637 w 2019832"/>
                <a:gd name="connsiteY574" fmla="*/ 926249 h 1539659"/>
                <a:gd name="connsiteX575" fmla="*/ 1360679 w 2019832"/>
                <a:gd name="connsiteY575" fmla="*/ 938517 h 1539659"/>
                <a:gd name="connsiteX576" fmla="*/ 1367689 w 2019832"/>
                <a:gd name="connsiteY576" fmla="*/ 938517 h 1539659"/>
                <a:gd name="connsiteX577" fmla="*/ 1360679 w 2019832"/>
                <a:gd name="connsiteY577" fmla="*/ 935012 h 1539659"/>
                <a:gd name="connsiteX578" fmla="*/ 1337894 w 2019832"/>
                <a:gd name="connsiteY578" fmla="*/ 924496 h 1539659"/>
                <a:gd name="connsiteX579" fmla="*/ 1316863 w 2019832"/>
                <a:gd name="connsiteY579" fmla="*/ 917486 h 1539659"/>
                <a:gd name="connsiteX580" fmla="*/ 1304595 w 2019832"/>
                <a:gd name="connsiteY580" fmla="*/ 915734 h 1539659"/>
                <a:gd name="connsiteX581" fmla="*/ 1360679 w 2019832"/>
                <a:gd name="connsiteY581" fmla="*/ 849135 h 1539659"/>
                <a:gd name="connsiteX582" fmla="*/ 1363307 w 2019832"/>
                <a:gd name="connsiteY582" fmla="*/ 850011 h 1539659"/>
                <a:gd name="connsiteX583" fmla="*/ 1364184 w 2019832"/>
                <a:gd name="connsiteY583" fmla="*/ 852640 h 1539659"/>
                <a:gd name="connsiteX584" fmla="*/ 1381710 w 2019832"/>
                <a:gd name="connsiteY584" fmla="*/ 849135 h 1539659"/>
                <a:gd name="connsiteX585" fmla="*/ 1360679 w 2019832"/>
                <a:gd name="connsiteY585" fmla="*/ 849135 h 1539659"/>
                <a:gd name="connsiteX586" fmla="*/ 1393978 w 2019832"/>
                <a:gd name="connsiteY586" fmla="*/ 845629 h 1539659"/>
                <a:gd name="connsiteX587" fmla="*/ 1407998 w 2019832"/>
                <a:gd name="connsiteY587" fmla="*/ 846506 h 1539659"/>
                <a:gd name="connsiteX588" fmla="*/ 1416762 w 2019832"/>
                <a:gd name="connsiteY588" fmla="*/ 845629 h 1539659"/>
                <a:gd name="connsiteX589" fmla="*/ 1393978 w 2019832"/>
                <a:gd name="connsiteY589" fmla="*/ 845629 h 1539659"/>
                <a:gd name="connsiteX590" fmla="*/ 1278306 w 2019832"/>
                <a:gd name="connsiteY590" fmla="*/ 843877 h 1539659"/>
                <a:gd name="connsiteX591" fmla="*/ 1273048 w 2019832"/>
                <a:gd name="connsiteY591" fmla="*/ 847382 h 1539659"/>
                <a:gd name="connsiteX592" fmla="*/ 1280059 w 2019832"/>
                <a:gd name="connsiteY592" fmla="*/ 847382 h 1539659"/>
                <a:gd name="connsiteX593" fmla="*/ 1285316 w 2019832"/>
                <a:gd name="connsiteY593" fmla="*/ 845629 h 1539659"/>
                <a:gd name="connsiteX594" fmla="*/ 1292327 w 2019832"/>
                <a:gd name="connsiteY594" fmla="*/ 843877 h 1539659"/>
                <a:gd name="connsiteX595" fmla="*/ 1288822 w 2019832"/>
                <a:gd name="connsiteY595" fmla="*/ 843877 h 1539659"/>
                <a:gd name="connsiteX596" fmla="*/ 1285316 w 2019832"/>
                <a:gd name="connsiteY596" fmla="*/ 845629 h 1539659"/>
                <a:gd name="connsiteX597" fmla="*/ 1278306 w 2019832"/>
                <a:gd name="connsiteY597" fmla="*/ 843877 h 1539659"/>
                <a:gd name="connsiteX598" fmla="*/ 426543 w 2019832"/>
                <a:gd name="connsiteY598" fmla="*/ 824598 h 1539659"/>
                <a:gd name="connsiteX599" fmla="*/ 417780 w 2019832"/>
                <a:gd name="connsiteY599" fmla="*/ 832485 h 1539659"/>
                <a:gd name="connsiteX600" fmla="*/ 423037 w 2019832"/>
                <a:gd name="connsiteY600" fmla="*/ 842124 h 1539659"/>
                <a:gd name="connsiteX601" fmla="*/ 424790 w 2019832"/>
                <a:gd name="connsiteY601" fmla="*/ 833361 h 1539659"/>
                <a:gd name="connsiteX602" fmla="*/ 426543 w 2019832"/>
                <a:gd name="connsiteY602" fmla="*/ 824598 h 1539659"/>
                <a:gd name="connsiteX603" fmla="*/ 428295 w 2019832"/>
                <a:gd name="connsiteY603" fmla="*/ 810577 h 1539659"/>
                <a:gd name="connsiteX604" fmla="*/ 421285 w 2019832"/>
                <a:gd name="connsiteY604" fmla="*/ 819340 h 1539659"/>
                <a:gd name="connsiteX605" fmla="*/ 425666 w 2019832"/>
                <a:gd name="connsiteY605" fmla="*/ 815835 h 1539659"/>
                <a:gd name="connsiteX606" fmla="*/ 428295 w 2019832"/>
                <a:gd name="connsiteY606" fmla="*/ 810577 h 1539659"/>
                <a:gd name="connsiteX607" fmla="*/ 1273048 w 2019832"/>
                <a:gd name="connsiteY607" fmla="*/ 787794 h 1539659"/>
                <a:gd name="connsiteX608" fmla="*/ 1252017 w 2019832"/>
                <a:gd name="connsiteY608" fmla="*/ 789546 h 1539659"/>
                <a:gd name="connsiteX609" fmla="*/ 1252017 w 2019832"/>
                <a:gd name="connsiteY609" fmla="*/ 793052 h 1539659"/>
                <a:gd name="connsiteX610" fmla="*/ 1273048 w 2019832"/>
                <a:gd name="connsiteY610" fmla="*/ 787794 h 1539659"/>
                <a:gd name="connsiteX611" fmla="*/ 807733 w 2019832"/>
                <a:gd name="connsiteY611" fmla="*/ 752742 h 1539659"/>
                <a:gd name="connsiteX612" fmla="*/ 810362 w 2019832"/>
                <a:gd name="connsiteY612" fmla="*/ 754494 h 1539659"/>
                <a:gd name="connsiteX613" fmla="*/ 813867 w 2019832"/>
                <a:gd name="connsiteY613" fmla="*/ 757999 h 1539659"/>
                <a:gd name="connsiteX614" fmla="*/ 808609 w 2019832"/>
                <a:gd name="connsiteY614" fmla="*/ 758876 h 1539659"/>
                <a:gd name="connsiteX615" fmla="*/ 803351 w 2019832"/>
                <a:gd name="connsiteY615" fmla="*/ 754494 h 1539659"/>
                <a:gd name="connsiteX616" fmla="*/ 807733 w 2019832"/>
                <a:gd name="connsiteY616" fmla="*/ 752742 h 1539659"/>
                <a:gd name="connsiteX617" fmla="*/ 1090778 w 2019832"/>
                <a:gd name="connsiteY617" fmla="*/ 698411 h 1539659"/>
                <a:gd name="connsiteX618" fmla="*/ 1076757 w 2019832"/>
                <a:gd name="connsiteY618" fmla="*/ 700164 h 1539659"/>
                <a:gd name="connsiteX619" fmla="*/ 1052221 w 2019832"/>
                <a:gd name="connsiteY619" fmla="*/ 710679 h 1539659"/>
                <a:gd name="connsiteX620" fmla="*/ 1037324 w 2019832"/>
                <a:gd name="connsiteY620" fmla="*/ 717690 h 1539659"/>
                <a:gd name="connsiteX621" fmla="*/ 1017169 w 2019832"/>
                <a:gd name="connsiteY621" fmla="*/ 722948 h 1539659"/>
                <a:gd name="connsiteX622" fmla="*/ 1015416 w 2019832"/>
                <a:gd name="connsiteY622" fmla="*/ 722948 h 1539659"/>
                <a:gd name="connsiteX623" fmla="*/ 968096 w 2019832"/>
                <a:gd name="connsiteY623" fmla="*/ 743979 h 1539659"/>
                <a:gd name="connsiteX624" fmla="*/ 961085 w 2019832"/>
                <a:gd name="connsiteY624" fmla="*/ 745731 h 1539659"/>
                <a:gd name="connsiteX625" fmla="*/ 931291 w 2019832"/>
                <a:gd name="connsiteY625" fmla="*/ 756247 h 1539659"/>
                <a:gd name="connsiteX626" fmla="*/ 926034 w 2019832"/>
                <a:gd name="connsiteY626" fmla="*/ 757999 h 1539659"/>
                <a:gd name="connsiteX627" fmla="*/ 892734 w 2019832"/>
                <a:gd name="connsiteY627" fmla="*/ 772020 h 1539659"/>
                <a:gd name="connsiteX628" fmla="*/ 859435 w 2019832"/>
                <a:gd name="connsiteY628" fmla="*/ 787794 h 1539659"/>
                <a:gd name="connsiteX629" fmla="*/ 853301 w 2019832"/>
                <a:gd name="connsiteY629" fmla="*/ 787794 h 1539659"/>
                <a:gd name="connsiteX630" fmla="*/ 847166 w 2019832"/>
                <a:gd name="connsiteY630" fmla="*/ 787794 h 1539659"/>
                <a:gd name="connsiteX631" fmla="*/ 838403 w 2019832"/>
                <a:gd name="connsiteY631" fmla="*/ 775526 h 1539659"/>
                <a:gd name="connsiteX632" fmla="*/ 829641 w 2019832"/>
                <a:gd name="connsiteY632" fmla="*/ 780783 h 1539659"/>
                <a:gd name="connsiteX633" fmla="*/ 811676 w 2019832"/>
                <a:gd name="connsiteY633" fmla="*/ 793052 h 1539659"/>
                <a:gd name="connsiteX634" fmla="*/ 796990 w 2019832"/>
                <a:gd name="connsiteY634" fmla="*/ 808080 h 1539659"/>
                <a:gd name="connsiteX635" fmla="*/ 794589 w 2019832"/>
                <a:gd name="connsiteY635" fmla="*/ 814083 h 1539659"/>
                <a:gd name="connsiteX636" fmla="*/ 793712 w 2019832"/>
                <a:gd name="connsiteY636" fmla="*/ 815397 h 1539659"/>
                <a:gd name="connsiteX637" fmla="*/ 792836 w 2019832"/>
                <a:gd name="connsiteY637" fmla="*/ 816712 h 1539659"/>
                <a:gd name="connsiteX638" fmla="*/ 792836 w 2019832"/>
                <a:gd name="connsiteY638" fmla="*/ 819340 h 1539659"/>
                <a:gd name="connsiteX639" fmla="*/ 815620 w 2019832"/>
                <a:gd name="connsiteY639" fmla="*/ 817588 h 1539659"/>
                <a:gd name="connsiteX640" fmla="*/ 868198 w 2019832"/>
                <a:gd name="connsiteY640" fmla="*/ 805320 h 1539659"/>
                <a:gd name="connsiteX641" fmla="*/ 920776 w 2019832"/>
                <a:gd name="connsiteY641" fmla="*/ 787794 h 1539659"/>
                <a:gd name="connsiteX642" fmla="*/ 924281 w 2019832"/>
                <a:gd name="connsiteY642" fmla="*/ 787794 h 1539659"/>
                <a:gd name="connsiteX643" fmla="*/ 934796 w 2019832"/>
                <a:gd name="connsiteY643" fmla="*/ 787794 h 1539659"/>
                <a:gd name="connsiteX644" fmla="*/ 945312 w 2019832"/>
                <a:gd name="connsiteY644" fmla="*/ 786041 h 1539659"/>
                <a:gd name="connsiteX645" fmla="*/ 957580 w 2019832"/>
                <a:gd name="connsiteY645" fmla="*/ 784289 h 1539659"/>
                <a:gd name="connsiteX646" fmla="*/ 976859 w 2019832"/>
                <a:gd name="connsiteY646" fmla="*/ 777278 h 1539659"/>
                <a:gd name="connsiteX647" fmla="*/ 996137 w 2019832"/>
                <a:gd name="connsiteY647" fmla="*/ 773773 h 1539659"/>
                <a:gd name="connsiteX648" fmla="*/ 1060984 w 2019832"/>
                <a:gd name="connsiteY648" fmla="*/ 752742 h 1539659"/>
                <a:gd name="connsiteX649" fmla="*/ 1090778 w 2019832"/>
                <a:gd name="connsiteY649" fmla="*/ 743979 h 1539659"/>
                <a:gd name="connsiteX650" fmla="*/ 1090778 w 2019832"/>
                <a:gd name="connsiteY650" fmla="*/ 740473 h 1539659"/>
                <a:gd name="connsiteX651" fmla="*/ 1091654 w 2019832"/>
                <a:gd name="connsiteY651" fmla="*/ 722948 h 1539659"/>
                <a:gd name="connsiteX652" fmla="*/ 1090778 w 2019832"/>
                <a:gd name="connsiteY652" fmla="*/ 698411 h 1539659"/>
                <a:gd name="connsiteX653" fmla="*/ 1271296 w 2019832"/>
                <a:gd name="connsiteY653" fmla="*/ 661607 h 1539659"/>
                <a:gd name="connsiteX654" fmla="*/ 1271671 w 2019832"/>
                <a:gd name="connsiteY654" fmla="*/ 664235 h 1539659"/>
                <a:gd name="connsiteX655" fmla="*/ 1271296 w 2019832"/>
                <a:gd name="connsiteY655" fmla="*/ 666864 h 1539659"/>
                <a:gd name="connsiteX656" fmla="*/ 1271296 w 2019832"/>
                <a:gd name="connsiteY656" fmla="*/ 661607 h 1539659"/>
                <a:gd name="connsiteX657" fmla="*/ 1273048 w 2019832"/>
                <a:gd name="connsiteY657" fmla="*/ 654596 h 1539659"/>
                <a:gd name="connsiteX658" fmla="*/ 1271296 w 2019832"/>
                <a:gd name="connsiteY658" fmla="*/ 658978 h 1539659"/>
                <a:gd name="connsiteX659" fmla="*/ 1269543 w 2019832"/>
                <a:gd name="connsiteY659" fmla="*/ 663359 h 1539659"/>
                <a:gd name="connsiteX660" fmla="*/ 1266038 w 2019832"/>
                <a:gd name="connsiteY660" fmla="*/ 661607 h 1539659"/>
                <a:gd name="connsiteX661" fmla="*/ 1264286 w 2019832"/>
                <a:gd name="connsiteY661" fmla="*/ 663359 h 1539659"/>
                <a:gd name="connsiteX662" fmla="*/ 1260780 w 2019832"/>
                <a:gd name="connsiteY662" fmla="*/ 666864 h 1539659"/>
                <a:gd name="connsiteX663" fmla="*/ 1255522 w 2019832"/>
                <a:gd name="connsiteY663" fmla="*/ 673875 h 1539659"/>
                <a:gd name="connsiteX664" fmla="*/ 1260780 w 2019832"/>
                <a:gd name="connsiteY664" fmla="*/ 694906 h 1539659"/>
                <a:gd name="connsiteX665" fmla="*/ 1262533 w 2019832"/>
                <a:gd name="connsiteY665" fmla="*/ 693153 h 1539659"/>
                <a:gd name="connsiteX666" fmla="*/ 1264286 w 2019832"/>
                <a:gd name="connsiteY666" fmla="*/ 691401 h 1539659"/>
                <a:gd name="connsiteX667" fmla="*/ 1267791 w 2019832"/>
                <a:gd name="connsiteY667" fmla="*/ 698411 h 1539659"/>
                <a:gd name="connsiteX668" fmla="*/ 1273048 w 2019832"/>
                <a:gd name="connsiteY668" fmla="*/ 693153 h 1539659"/>
                <a:gd name="connsiteX669" fmla="*/ 1273048 w 2019832"/>
                <a:gd name="connsiteY669" fmla="*/ 701916 h 1539659"/>
                <a:gd name="connsiteX670" fmla="*/ 1278306 w 2019832"/>
                <a:gd name="connsiteY670" fmla="*/ 701916 h 1539659"/>
                <a:gd name="connsiteX671" fmla="*/ 1274801 w 2019832"/>
                <a:gd name="connsiteY671" fmla="*/ 691401 h 1539659"/>
                <a:gd name="connsiteX672" fmla="*/ 1270419 w 2019832"/>
                <a:gd name="connsiteY672" fmla="*/ 687019 h 1539659"/>
                <a:gd name="connsiteX673" fmla="*/ 1269543 w 2019832"/>
                <a:gd name="connsiteY673" fmla="*/ 680885 h 1539659"/>
                <a:gd name="connsiteX674" fmla="*/ 1272172 w 2019832"/>
                <a:gd name="connsiteY674" fmla="*/ 682638 h 1539659"/>
                <a:gd name="connsiteX675" fmla="*/ 1274801 w 2019832"/>
                <a:gd name="connsiteY675" fmla="*/ 684390 h 1539659"/>
                <a:gd name="connsiteX676" fmla="*/ 1273048 w 2019832"/>
                <a:gd name="connsiteY676" fmla="*/ 675627 h 1539659"/>
                <a:gd name="connsiteX677" fmla="*/ 1273048 w 2019832"/>
                <a:gd name="connsiteY677" fmla="*/ 673875 h 1539659"/>
                <a:gd name="connsiteX678" fmla="*/ 1271671 w 2019832"/>
                <a:gd name="connsiteY678" fmla="*/ 664235 h 1539659"/>
                <a:gd name="connsiteX679" fmla="*/ 1273048 w 2019832"/>
                <a:gd name="connsiteY679" fmla="*/ 654596 h 1539659"/>
                <a:gd name="connsiteX680" fmla="*/ 1556093 w 2019832"/>
                <a:gd name="connsiteY680" fmla="*/ 637946 h 1539659"/>
                <a:gd name="connsiteX681" fmla="*/ 1553464 w 2019832"/>
                <a:gd name="connsiteY681" fmla="*/ 638823 h 1539659"/>
                <a:gd name="connsiteX682" fmla="*/ 1558722 w 2019832"/>
                <a:gd name="connsiteY682" fmla="*/ 645833 h 1539659"/>
                <a:gd name="connsiteX683" fmla="*/ 1558722 w 2019832"/>
                <a:gd name="connsiteY683" fmla="*/ 644080 h 1539659"/>
                <a:gd name="connsiteX684" fmla="*/ 1556969 w 2019832"/>
                <a:gd name="connsiteY684" fmla="*/ 640575 h 1539659"/>
                <a:gd name="connsiteX685" fmla="*/ 1556093 w 2019832"/>
                <a:gd name="connsiteY685" fmla="*/ 637946 h 1539659"/>
                <a:gd name="connsiteX686" fmla="*/ 815620 w 2019832"/>
                <a:gd name="connsiteY686" fmla="*/ 623049 h 1539659"/>
                <a:gd name="connsiteX687" fmla="*/ 813867 w 2019832"/>
                <a:gd name="connsiteY687" fmla="*/ 626554 h 1539659"/>
                <a:gd name="connsiteX688" fmla="*/ 815620 w 2019832"/>
                <a:gd name="connsiteY688" fmla="*/ 627431 h 1539659"/>
                <a:gd name="connsiteX689" fmla="*/ 817372 w 2019832"/>
                <a:gd name="connsiteY689" fmla="*/ 628307 h 1539659"/>
                <a:gd name="connsiteX690" fmla="*/ 817372 w 2019832"/>
                <a:gd name="connsiteY690" fmla="*/ 627431 h 1539659"/>
                <a:gd name="connsiteX691" fmla="*/ 819125 w 2019832"/>
                <a:gd name="connsiteY691" fmla="*/ 626554 h 1539659"/>
                <a:gd name="connsiteX692" fmla="*/ 815620 w 2019832"/>
                <a:gd name="connsiteY692" fmla="*/ 623049 h 1539659"/>
                <a:gd name="connsiteX693" fmla="*/ 987375 w 2019832"/>
                <a:gd name="connsiteY693" fmla="*/ 609028 h 1539659"/>
                <a:gd name="connsiteX694" fmla="*/ 987375 w 2019832"/>
                <a:gd name="connsiteY694" fmla="*/ 621297 h 1539659"/>
                <a:gd name="connsiteX695" fmla="*/ 992632 w 2019832"/>
                <a:gd name="connsiteY695" fmla="*/ 621297 h 1539659"/>
                <a:gd name="connsiteX696" fmla="*/ 987375 w 2019832"/>
                <a:gd name="connsiteY696" fmla="*/ 609028 h 1539659"/>
                <a:gd name="connsiteX697" fmla="*/ 1497381 w 2019832"/>
                <a:gd name="connsiteY697" fmla="*/ 596760 h 1539659"/>
                <a:gd name="connsiteX698" fmla="*/ 1499134 w 2019832"/>
                <a:gd name="connsiteY698" fmla="*/ 600266 h 1539659"/>
                <a:gd name="connsiteX699" fmla="*/ 1502639 w 2019832"/>
                <a:gd name="connsiteY699" fmla="*/ 603771 h 1539659"/>
                <a:gd name="connsiteX700" fmla="*/ 1500886 w 2019832"/>
                <a:gd name="connsiteY700" fmla="*/ 596760 h 1539659"/>
                <a:gd name="connsiteX701" fmla="*/ 1497381 w 2019832"/>
                <a:gd name="connsiteY701" fmla="*/ 596760 h 1539659"/>
                <a:gd name="connsiteX702" fmla="*/ 1488618 w 2019832"/>
                <a:gd name="connsiteY702" fmla="*/ 582739 h 1539659"/>
                <a:gd name="connsiteX703" fmla="*/ 1489494 w 2019832"/>
                <a:gd name="connsiteY703" fmla="*/ 583616 h 1539659"/>
                <a:gd name="connsiteX704" fmla="*/ 1490371 w 2019832"/>
                <a:gd name="connsiteY704" fmla="*/ 584492 h 1539659"/>
                <a:gd name="connsiteX705" fmla="*/ 1492123 w 2019832"/>
                <a:gd name="connsiteY705" fmla="*/ 584492 h 1539659"/>
                <a:gd name="connsiteX706" fmla="*/ 1492123 w 2019832"/>
                <a:gd name="connsiteY706" fmla="*/ 582739 h 1539659"/>
                <a:gd name="connsiteX707" fmla="*/ 1488618 w 2019832"/>
                <a:gd name="connsiteY707" fmla="*/ 582739 h 1539659"/>
                <a:gd name="connsiteX708" fmla="*/ 1402740 w 2019832"/>
                <a:gd name="connsiteY708" fmla="*/ 580987 h 1539659"/>
                <a:gd name="connsiteX709" fmla="*/ 1395730 w 2019832"/>
                <a:gd name="connsiteY709" fmla="*/ 584492 h 1539659"/>
                <a:gd name="connsiteX710" fmla="*/ 1397483 w 2019832"/>
                <a:gd name="connsiteY710" fmla="*/ 589750 h 1539659"/>
                <a:gd name="connsiteX711" fmla="*/ 1401864 w 2019832"/>
                <a:gd name="connsiteY711" fmla="*/ 587121 h 1539659"/>
                <a:gd name="connsiteX712" fmla="*/ 1402740 w 2019832"/>
                <a:gd name="connsiteY712" fmla="*/ 580987 h 1539659"/>
                <a:gd name="connsiteX713" fmla="*/ 1465834 w 2019832"/>
                <a:gd name="connsiteY713" fmla="*/ 579234 h 1539659"/>
                <a:gd name="connsiteX714" fmla="*/ 1465834 w 2019832"/>
                <a:gd name="connsiteY714" fmla="*/ 582739 h 1539659"/>
                <a:gd name="connsiteX715" fmla="*/ 1467587 w 2019832"/>
                <a:gd name="connsiteY715" fmla="*/ 589750 h 1539659"/>
                <a:gd name="connsiteX716" fmla="*/ 1469339 w 2019832"/>
                <a:gd name="connsiteY716" fmla="*/ 596760 h 1539659"/>
                <a:gd name="connsiteX717" fmla="*/ 1467587 w 2019832"/>
                <a:gd name="connsiteY717" fmla="*/ 605523 h 1539659"/>
                <a:gd name="connsiteX718" fmla="*/ 1469339 w 2019832"/>
                <a:gd name="connsiteY718" fmla="*/ 617791 h 1539659"/>
                <a:gd name="connsiteX719" fmla="*/ 1471092 w 2019832"/>
                <a:gd name="connsiteY719" fmla="*/ 630060 h 1539659"/>
                <a:gd name="connsiteX720" fmla="*/ 1472845 w 2019832"/>
                <a:gd name="connsiteY720" fmla="*/ 633565 h 1539659"/>
                <a:gd name="connsiteX721" fmla="*/ 1471092 w 2019832"/>
                <a:gd name="connsiteY721" fmla="*/ 623049 h 1539659"/>
                <a:gd name="connsiteX722" fmla="*/ 1472845 w 2019832"/>
                <a:gd name="connsiteY722" fmla="*/ 621297 h 1539659"/>
                <a:gd name="connsiteX723" fmla="*/ 1474597 w 2019832"/>
                <a:gd name="connsiteY723" fmla="*/ 621297 h 1539659"/>
                <a:gd name="connsiteX724" fmla="*/ 1474597 w 2019832"/>
                <a:gd name="connsiteY724" fmla="*/ 626554 h 1539659"/>
                <a:gd name="connsiteX725" fmla="*/ 1478103 w 2019832"/>
                <a:gd name="connsiteY725" fmla="*/ 636194 h 1539659"/>
                <a:gd name="connsiteX726" fmla="*/ 1486866 w 2019832"/>
                <a:gd name="connsiteY726" fmla="*/ 640575 h 1539659"/>
                <a:gd name="connsiteX727" fmla="*/ 1488618 w 2019832"/>
                <a:gd name="connsiteY727" fmla="*/ 637070 h 1539659"/>
                <a:gd name="connsiteX728" fmla="*/ 1489494 w 2019832"/>
                <a:gd name="connsiteY728" fmla="*/ 637946 h 1539659"/>
                <a:gd name="connsiteX729" fmla="*/ 1490371 w 2019832"/>
                <a:gd name="connsiteY729" fmla="*/ 638823 h 1539659"/>
                <a:gd name="connsiteX730" fmla="*/ 1502639 w 2019832"/>
                <a:gd name="connsiteY730" fmla="*/ 647586 h 1539659"/>
                <a:gd name="connsiteX731" fmla="*/ 1509649 w 2019832"/>
                <a:gd name="connsiteY731" fmla="*/ 651091 h 1539659"/>
                <a:gd name="connsiteX732" fmla="*/ 1515784 w 2019832"/>
                <a:gd name="connsiteY732" fmla="*/ 651967 h 1539659"/>
                <a:gd name="connsiteX733" fmla="*/ 1520165 w 2019832"/>
                <a:gd name="connsiteY733" fmla="*/ 647586 h 1539659"/>
                <a:gd name="connsiteX734" fmla="*/ 1516660 w 2019832"/>
                <a:gd name="connsiteY734" fmla="*/ 640575 h 1539659"/>
                <a:gd name="connsiteX735" fmla="*/ 1507897 w 2019832"/>
                <a:gd name="connsiteY735" fmla="*/ 628307 h 1539659"/>
                <a:gd name="connsiteX736" fmla="*/ 1485113 w 2019832"/>
                <a:gd name="connsiteY736" fmla="*/ 607276 h 1539659"/>
                <a:gd name="connsiteX737" fmla="*/ 1481608 w 2019832"/>
                <a:gd name="connsiteY737" fmla="*/ 593255 h 1539659"/>
                <a:gd name="connsiteX738" fmla="*/ 1483361 w 2019832"/>
                <a:gd name="connsiteY738" fmla="*/ 589750 h 1539659"/>
                <a:gd name="connsiteX739" fmla="*/ 1478103 w 2019832"/>
                <a:gd name="connsiteY739" fmla="*/ 586245 h 1539659"/>
                <a:gd name="connsiteX740" fmla="*/ 1476350 w 2019832"/>
                <a:gd name="connsiteY740" fmla="*/ 591502 h 1539659"/>
                <a:gd name="connsiteX741" fmla="*/ 1471092 w 2019832"/>
                <a:gd name="connsiteY741" fmla="*/ 586245 h 1539659"/>
                <a:gd name="connsiteX742" fmla="*/ 1472845 w 2019832"/>
                <a:gd name="connsiteY742" fmla="*/ 582739 h 1539659"/>
                <a:gd name="connsiteX743" fmla="*/ 1471092 w 2019832"/>
                <a:gd name="connsiteY743" fmla="*/ 579234 h 1539659"/>
                <a:gd name="connsiteX744" fmla="*/ 1465834 w 2019832"/>
                <a:gd name="connsiteY744" fmla="*/ 579234 h 1539659"/>
                <a:gd name="connsiteX745" fmla="*/ 1480356 w 2019832"/>
                <a:gd name="connsiteY745" fmla="*/ 562960 h 1539659"/>
                <a:gd name="connsiteX746" fmla="*/ 1481608 w 2019832"/>
                <a:gd name="connsiteY746" fmla="*/ 566090 h 1539659"/>
                <a:gd name="connsiteX747" fmla="*/ 1483361 w 2019832"/>
                <a:gd name="connsiteY747" fmla="*/ 570471 h 1539659"/>
                <a:gd name="connsiteX748" fmla="*/ 1483361 w 2019832"/>
                <a:gd name="connsiteY748" fmla="*/ 563899 h 1539659"/>
                <a:gd name="connsiteX749" fmla="*/ 1480356 w 2019832"/>
                <a:gd name="connsiteY749" fmla="*/ 562960 h 1539659"/>
                <a:gd name="connsiteX750" fmla="*/ 687680 w 2019832"/>
                <a:gd name="connsiteY750" fmla="*/ 535419 h 1539659"/>
                <a:gd name="connsiteX751" fmla="*/ 673659 w 2019832"/>
                <a:gd name="connsiteY751" fmla="*/ 547687 h 1539659"/>
                <a:gd name="connsiteX752" fmla="*/ 680669 w 2019832"/>
                <a:gd name="connsiteY752" fmla="*/ 549440 h 1539659"/>
                <a:gd name="connsiteX753" fmla="*/ 687680 w 2019832"/>
                <a:gd name="connsiteY753" fmla="*/ 535419 h 1539659"/>
                <a:gd name="connsiteX754" fmla="*/ 1085520 w 2019832"/>
                <a:gd name="connsiteY754" fmla="*/ 507378 h 1539659"/>
                <a:gd name="connsiteX755" fmla="*/ 1060984 w 2019832"/>
                <a:gd name="connsiteY755" fmla="*/ 524904 h 1539659"/>
                <a:gd name="connsiteX756" fmla="*/ 1047839 w 2019832"/>
                <a:gd name="connsiteY756" fmla="*/ 537172 h 1539659"/>
                <a:gd name="connsiteX757" fmla="*/ 1031189 w 2019832"/>
                <a:gd name="connsiteY757" fmla="*/ 547687 h 1539659"/>
                <a:gd name="connsiteX758" fmla="*/ 1031189 w 2019832"/>
                <a:gd name="connsiteY758" fmla="*/ 549440 h 1539659"/>
                <a:gd name="connsiteX759" fmla="*/ 1011911 w 2019832"/>
                <a:gd name="connsiteY759" fmla="*/ 563461 h 1539659"/>
                <a:gd name="connsiteX760" fmla="*/ 1013664 w 2019832"/>
                <a:gd name="connsiteY760" fmla="*/ 587997 h 1539659"/>
                <a:gd name="connsiteX761" fmla="*/ 1022426 w 2019832"/>
                <a:gd name="connsiteY761" fmla="*/ 603771 h 1539659"/>
                <a:gd name="connsiteX762" fmla="*/ 1028560 w 2019832"/>
                <a:gd name="connsiteY762" fmla="*/ 602894 h 1539659"/>
                <a:gd name="connsiteX763" fmla="*/ 1032942 w 2019832"/>
                <a:gd name="connsiteY763" fmla="*/ 602018 h 1539659"/>
                <a:gd name="connsiteX764" fmla="*/ 1043458 w 2019832"/>
                <a:gd name="connsiteY764" fmla="*/ 595008 h 1539659"/>
                <a:gd name="connsiteX765" fmla="*/ 1083768 w 2019832"/>
                <a:gd name="connsiteY765" fmla="*/ 573976 h 1539659"/>
                <a:gd name="connsiteX766" fmla="*/ 1090778 w 2019832"/>
                <a:gd name="connsiteY766" fmla="*/ 563461 h 1539659"/>
                <a:gd name="connsiteX767" fmla="*/ 1090778 w 2019832"/>
                <a:gd name="connsiteY767" fmla="*/ 551193 h 1539659"/>
                <a:gd name="connsiteX768" fmla="*/ 1089025 w 2019832"/>
                <a:gd name="connsiteY768" fmla="*/ 519646 h 1539659"/>
                <a:gd name="connsiteX769" fmla="*/ 1088149 w 2019832"/>
                <a:gd name="connsiteY769" fmla="*/ 513512 h 1539659"/>
                <a:gd name="connsiteX770" fmla="*/ 1085520 w 2019832"/>
                <a:gd name="connsiteY770" fmla="*/ 507378 h 1539659"/>
                <a:gd name="connsiteX771" fmla="*/ 1255522 w 2019832"/>
                <a:gd name="connsiteY771" fmla="*/ 491604 h 1539659"/>
                <a:gd name="connsiteX772" fmla="*/ 1251141 w 2019832"/>
                <a:gd name="connsiteY772" fmla="*/ 510883 h 1539659"/>
                <a:gd name="connsiteX773" fmla="*/ 1250264 w 2019832"/>
                <a:gd name="connsiteY773" fmla="*/ 524904 h 1539659"/>
                <a:gd name="connsiteX774" fmla="*/ 1253770 w 2019832"/>
                <a:gd name="connsiteY774" fmla="*/ 535419 h 1539659"/>
                <a:gd name="connsiteX775" fmla="*/ 1255522 w 2019832"/>
                <a:gd name="connsiteY775" fmla="*/ 491604 h 1539659"/>
                <a:gd name="connsiteX776" fmla="*/ 1269543 w 2019832"/>
                <a:gd name="connsiteY776" fmla="*/ 472326 h 1539659"/>
                <a:gd name="connsiteX777" fmla="*/ 1267791 w 2019832"/>
                <a:gd name="connsiteY777" fmla="*/ 474078 h 1539659"/>
                <a:gd name="connsiteX778" fmla="*/ 1266038 w 2019832"/>
                <a:gd name="connsiteY778" fmla="*/ 514388 h 1539659"/>
                <a:gd name="connsiteX779" fmla="*/ 1269543 w 2019832"/>
                <a:gd name="connsiteY779" fmla="*/ 514388 h 1539659"/>
                <a:gd name="connsiteX780" fmla="*/ 1271296 w 2019832"/>
                <a:gd name="connsiteY780" fmla="*/ 494233 h 1539659"/>
                <a:gd name="connsiteX781" fmla="*/ 1273048 w 2019832"/>
                <a:gd name="connsiteY781" fmla="*/ 475831 h 1539659"/>
                <a:gd name="connsiteX782" fmla="*/ 1269543 w 2019832"/>
                <a:gd name="connsiteY782" fmla="*/ 472326 h 1539659"/>
                <a:gd name="connsiteX783" fmla="*/ 1323874 w 2019832"/>
                <a:gd name="connsiteY783" fmla="*/ 468821 h 1539659"/>
                <a:gd name="connsiteX784" fmla="*/ 1329132 w 2019832"/>
                <a:gd name="connsiteY784" fmla="*/ 479336 h 1539659"/>
                <a:gd name="connsiteX785" fmla="*/ 1330008 w 2019832"/>
                <a:gd name="connsiteY785" fmla="*/ 484594 h 1539659"/>
                <a:gd name="connsiteX786" fmla="*/ 1325627 w 2019832"/>
                <a:gd name="connsiteY786" fmla="*/ 491604 h 1539659"/>
                <a:gd name="connsiteX787" fmla="*/ 1316863 w 2019832"/>
                <a:gd name="connsiteY787" fmla="*/ 475831 h 1539659"/>
                <a:gd name="connsiteX788" fmla="*/ 1323874 w 2019832"/>
                <a:gd name="connsiteY788" fmla="*/ 468821 h 1539659"/>
                <a:gd name="connsiteX789" fmla="*/ 1311605 w 2019832"/>
                <a:gd name="connsiteY789" fmla="*/ 444284 h 1539659"/>
                <a:gd name="connsiteX790" fmla="*/ 1295832 w 2019832"/>
                <a:gd name="connsiteY790" fmla="*/ 449542 h 1539659"/>
                <a:gd name="connsiteX791" fmla="*/ 1290574 w 2019832"/>
                <a:gd name="connsiteY791" fmla="*/ 470573 h 1539659"/>
                <a:gd name="connsiteX792" fmla="*/ 1288822 w 2019832"/>
                <a:gd name="connsiteY792" fmla="*/ 481089 h 1539659"/>
                <a:gd name="connsiteX793" fmla="*/ 1292327 w 2019832"/>
                <a:gd name="connsiteY793" fmla="*/ 502120 h 1539659"/>
                <a:gd name="connsiteX794" fmla="*/ 1301966 w 2019832"/>
                <a:gd name="connsiteY794" fmla="*/ 492481 h 1539659"/>
                <a:gd name="connsiteX795" fmla="*/ 1309853 w 2019832"/>
                <a:gd name="connsiteY795" fmla="*/ 491604 h 1539659"/>
                <a:gd name="connsiteX796" fmla="*/ 1318616 w 2019832"/>
                <a:gd name="connsiteY796" fmla="*/ 497738 h 1539659"/>
                <a:gd name="connsiteX797" fmla="*/ 1322121 w 2019832"/>
                <a:gd name="connsiteY797" fmla="*/ 507378 h 1539659"/>
                <a:gd name="connsiteX798" fmla="*/ 1327379 w 2019832"/>
                <a:gd name="connsiteY798" fmla="*/ 512635 h 1539659"/>
                <a:gd name="connsiteX799" fmla="*/ 1332637 w 2019832"/>
                <a:gd name="connsiteY799" fmla="*/ 505625 h 1539659"/>
                <a:gd name="connsiteX800" fmla="*/ 1339647 w 2019832"/>
                <a:gd name="connsiteY800" fmla="*/ 502120 h 1539659"/>
                <a:gd name="connsiteX801" fmla="*/ 1338771 w 2019832"/>
                <a:gd name="connsiteY801" fmla="*/ 495986 h 1539659"/>
                <a:gd name="connsiteX802" fmla="*/ 1343152 w 2019832"/>
                <a:gd name="connsiteY802" fmla="*/ 489852 h 1539659"/>
                <a:gd name="connsiteX803" fmla="*/ 1346657 w 2019832"/>
                <a:gd name="connsiteY803" fmla="*/ 491604 h 1539659"/>
                <a:gd name="connsiteX804" fmla="*/ 1329132 w 2019832"/>
                <a:gd name="connsiteY804" fmla="*/ 517893 h 1539659"/>
                <a:gd name="connsiteX805" fmla="*/ 1323874 w 2019832"/>
                <a:gd name="connsiteY805" fmla="*/ 524904 h 1539659"/>
                <a:gd name="connsiteX806" fmla="*/ 1336142 w 2019832"/>
                <a:gd name="connsiteY806" fmla="*/ 537172 h 1539659"/>
                <a:gd name="connsiteX807" fmla="*/ 1343152 w 2019832"/>
                <a:gd name="connsiteY807" fmla="*/ 530162 h 1539659"/>
                <a:gd name="connsiteX808" fmla="*/ 1344905 w 2019832"/>
                <a:gd name="connsiteY808" fmla="*/ 519646 h 1539659"/>
                <a:gd name="connsiteX809" fmla="*/ 1351915 w 2019832"/>
                <a:gd name="connsiteY809" fmla="*/ 516141 h 1539659"/>
                <a:gd name="connsiteX810" fmla="*/ 1351915 w 2019832"/>
                <a:gd name="connsiteY810" fmla="*/ 510883 h 1539659"/>
                <a:gd name="connsiteX811" fmla="*/ 1350163 w 2019832"/>
                <a:gd name="connsiteY811" fmla="*/ 481089 h 1539659"/>
                <a:gd name="connsiteX812" fmla="*/ 1348410 w 2019832"/>
                <a:gd name="connsiteY812" fmla="*/ 477583 h 1539659"/>
                <a:gd name="connsiteX813" fmla="*/ 1337894 w 2019832"/>
                <a:gd name="connsiteY813" fmla="*/ 465315 h 1539659"/>
                <a:gd name="connsiteX814" fmla="*/ 1329132 w 2019832"/>
                <a:gd name="connsiteY814" fmla="*/ 456552 h 1539659"/>
                <a:gd name="connsiteX815" fmla="*/ 1320369 w 2019832"/>
                <a:gd name="connsiteY815" fmla="*/ 453047 h 1539659"/>
                <a:gd name="connsiteX816" fmla="*/ 1316863 w 2019832"/>
                <a:gd name="connsiteY816" fmla="*/ 453047 h 1539659"/>
                <a:gd name="connsiteX817" fmla="*/ 1308976 w 2019832"/>
                <a:gd name="connsiteY817" fmla="*/ 454800 h 1539659"/>
                <a:gd name="connsiteX818" fmla="*/ 1301090 w 2019832"/>
                <a:gd name="connsiteY818" fmla="*/ 454800 h 1539659"/>
                <a:gd name="connsiteX819" fmla="*/ 1307224 w 2019832"/>
                <a:gd name="connsiteY819" fmla="*/ 449542 h 1539659"/>
                <a:gd name="connsiteX820" fmla="*/ 1311605 w 2019832"/>
                <a:gd name="connsiteY820" fmla="*/ 444284 h 1539659"/>
                <a:gd name="connsiteX821" fmla="*/ 1092530 w 2019832"/>
                <a:gd name="connsiteY821" fmla="*/ 265519 h 1539659"/>
                <a:gd name="connsiteX822" fmla="*/ 1087273 w 2019832"/>
                <a:gd name="connsiteY822" fmla="*/ 267272 h 1539659"/>
                <a:gd name="connsiteX823" fmla="*/ 1018921 w 2019832"/>
                <a:gd name="connsiteY823" fmla="*/ 298818 h 1539659"/>
                <a:gd name="connsiteX824" fmla="*/ 1013664 w 2019832"/>
                <a:gd name="connsiteY824" fmla="*/ 311087 h 1539659"/>
                <a:gd name="connsiteX825" fmla="*/ 1006653 w 2019832"/>
                <a:gd name="connsiteY825" fmla="*/ 307581 h 1539659"/>
                <a:gd name="connsiteX826" fmla="*/ 997890 w 2019832"/>
                <a:gd name="connsiteY826" fmla="*/ 318097 h 1539659"/>
                <a:gd name="connsiteX827" fmla="*/ 996137 w 2019832"/>
                <a:gd name="connsiteY827" fmla="*/ 322478 h 1539659"/>
                <a:gd name="connsiteX828" fmla="*/ 989127 w 2019832"/>
                <a:gd name="connsiteY828" fmla="*/ 323355 h 1539659"/>
                <a:gd name="connsiteX829" fmla="*/ 983870 w 2019832"/>
                <a:gd name="connsiteY829" fmla="*/ 323355 h 1539659"/>
                <a:gd name="connsiteX830" fmla="*/ 975106 w 2019832"/>
                <a:gd name="connsiteY830" fmla="*/ 335623 h 1539659"/>
                <a:gd name="connsiteX831" fmla="*/ 976859 w 2019832"/>
                <a:gd name="connsiteY831" fmla="*/ 349644 h 1539659"/>
                <a:gd name="connsiteX832" fmla="*/ 973354 w 2019832"/>
                <a:gd name="connsiteY832" fmla="*/ 344386 h 1539659"/>
                <a:gd name="connsiteX833" fmla="*/ 973354 w 2019832"/>
                <a:gd name="connsiteY833" fmla="*/ 335623 h 1539659"/>
                <a:gd name="connsiteX834" fmla="*/ 969848 w 2019832"/>
                <a:gd name="connsiteY834" fmla="*/ 330365 h 1539659"/>
                <a:gd name="connsiteX835" fmla="*/ 968096 w 2019832"/>
                <a:gd name="connsiteY835" fmla="*/ 339128 h 1539659"/>
                <a:gd name="connsiteX836" fmla="*/ 976859 w 2019832"/>
                <a:gd name="connsiteY836" fmla="*/ 432016 h 1539659"/>
                <a:gd name="connsiteX837" fmla="*/ 978612 w 2019832"/>
                <a:gd name="connsiteY837" fmla="*/ 437274 h 1539659"/>
                <a:gd name="connsiteX838" fmla="*/ 982117 w 2019832"/>
                <a:gd name="connsiteY838" fmla="*/ 435521 h 1539659"/>
                <a:gd name="connsiteX839" fmla="*/ 985622 w 2019832"/>
                <a:gd name="connsiteY839" fmla="*/ 431140 h 1539659"/>
                <a:gd name="connsiteX840" fmla="*/ 989127 w 2019832"/>
                <a:gd name="connsiteY840" fmla="*/ 428511 h 1539659"/>
                <a:gd name="connsiteX841" fmla="*/ 1076757 w 2019832"/>
                <a:gd name="connsiteY841" fmla="*/ 381191 h 1539659"/>
                <a:gd name="connsiteX842" fmla="*/ 1096036 w 2019832"/>
                <a:gd name="connsiteY842" fmla="*/ 372428 h 1539659"/>
                <a:gd name="connsiteX843" fmla="*/ 1099541 w 2019832"/>
                <a:gd name="connsiteY843" fmla="*/ 363664 h 1539659"/>
                <a:gd name="connsiteX844" fmla="*/ 1099541 w 2019832"/>
                <a:gd name="connsiteY844" fmla="*/ 354901 h 1539659"/>
                <a:gd name="connsiteX845" fmla="*/ 1101294 w 2019832"/>
                <a:gd name="connsiteY845" fmla="*/ 325107 h 1539659"/>
                <a:gd name="connsiteX846" fmla="*/ 1103046 w 2019832"/>
                <a:gd name="connsiteY846" fmla="*/ 291808 h 1539659"/>
                <a:gd name="connsiteX847" fmla="*/ 1102170 w 2019832"/>
                <a:gd name="connsiteY847" fmla="*/ 286550 h 1539659"/>
                <a:gd name="connsiteX848" fmla="*/ 1099541 w 2019832"/>
                <a:gd name="connsiteY848" fmla="*/ 283045 h 1539659"/>
                <a:gd name="connsiteX849" fmla="*/ 1099541 w 2019832"/>
                <a:gd name="connsiteY849" fmla="*/ 270777 h 1539659"/>
                <a:gd name="connsiteX850" fmla="*/ 1092530 w 2019832"/>
                <a:gd name="connsiteY850" fmla="*/ 265519 h 1539659"/>
                <a:gd name="connsiteX851" fmla="*/ 1253770 w 2019832"/>
                <a:gd name="connsiteY851" fmla="*/ 258508 h 1539659"/>
                <a:gd name="connsiteX852" fmla="*/ 1255522 w 2019832"/>
                <a:gd name="connsiteY852" fmla="*/ 258508 h 1539659"/>
                <a:gd name="connsiteX853" fmla="*/ 1259028 w 2019832"/>
                <a:gd name="connsiteY853" fmla="*/ 262014 h 1539659"/>
                <a:gd name="connsiteX854" fmla="*/ 1255522 w 2019832"/>
                <a:gd name="connsiteY854" fmla="*/ 261137 h 1539659"/>
                <a:gd name="connsiteX855" fmla="*/ 1253770 w 2019832"/>
                <a:gd name="connsiteY855" fmla="*/ 258508 h 1539659"/>
                <a:gd name="connsiteX856" fmla="*/ 1332637 w 2019832"/>
                <a:gd name="connsiteY856" fmla="*/ 212941 h 1539659"/>
                <a:gd name="connsiteX857" fmla="*/ 1311605 w 2019832"/>
                <a:gd name="connsiteY857" fmla="*/ 219951 h 1539659"/>
                <a:gd name="connsiteX858" fmla="*/ 1296709 w 2019832"/>
                <a:gd name="connsiteY858" fmla="*/ 224333 h 1539659"/>
                <a:gd name="connsiteX859" fmla="*/ 1283564 w 2019832"/>
                <a:gd name="connsiteY859" fmla="*/ 226962 h 1539659"/>
                <a:gd name="connsiteX860" fmla="*/ 1283564 w 2019832"/>
                <a:gd name="connsiteY860" fmla="*/ 223456 h 1539659"/>
                <a:gd name="connsiteX861" fmla="*/ 1279182 w 2019832"/>
                <a:gd name="connsiteY861" fmla="*/ 220828 h 1539659"/>
                <a:gd name="connsiteX862" fmla="*/ 1278306 w 2019832"/>
                <a:gd name="connsiteY862" fmla="*/ 221704 h 1539659"/>
                <a:gd name="connsiteX863" fmla="*/ 1273048 w 2019832"/>
                <a:gd name="connsiteY863" fmla="*/ 226962 h 1539659"/>
                <a:gd name="connsiteX864" fmla="*/ 1271296 w 2019832"/>
                <a:gd name="connsiteY864" fmla="*/ 230467 h 1539659"/>
                <a:gd name="connsiteX865" fmla="*/ 1267791 w 2019832"/>
                <a:gd name="connsiteY865" fmla="*/ 233972 h 1539659"/>
                <a:gd name="connsiteX866" fmla="*/ 1266038 w 2019832"/>
                <a:gd name="connsiteY866" fmla="*/ 239230 h 1539659"/>
                <a:gd name="connsiteX867" fmla="*/ 1253770 w 2019832"/>
                <a:gd name="connsiteY867" fmla="*/ 255003 h 1539659"/>
                <a:gd name="connsiteX868" fmla="*/ 1253770 w 2019832"/>
                <a:gd name="connsiteY868" fmla="*/ 258508 h 1539659"/>
                <a:gd name="connsiteX869" fmla="*/ 1253770 w 2019832"/>
                <a:gd name="connsiteY869" fmla="*/ 262014 h 1539659"/>
                <a:gd name="connsiteX870" fmla="*/ 1260780 w 2019832"/>
                <a:gd name="connsiteY870" fmla="*/ 277787 h 1539659"/>
                <a:gd name="connsiteX871" fmla="*/ 1269543 w 2019832"/>
                <a:gd name="connsiteY871" fmla="*/ 291808 h 1539659"/>
                <a:gd name="connsiteX872" fmla="*/ 1278306 w 2019832"/>
                <a:gd name="connsiteY872" fmla="*/ 298818 h 1539659"/>
                <a:gd name="connsiteX873" fmla="*/ 1281811 w 2019832"/>
                <a:gd name="connsiteY873" fmla="*/ 307581 h 1539659"/>
                <a:gd name="connsiteX874" fmla="*/ 1285316 w 2019832"/>
                <a:gd name="connsiteY874" fmla="*/ 304076 h 1539659"/>
                <a:gd name="connsiteX875" fmla="*/ 1304595 w 2019832"/>
                <a:gd name="connsiteY875" fmla="*/ 290055 h 1539659"/>
                <a:gd name="connsiteX876" fmla="*/ 1312482 w 2019832"/>
                <a:gd name="connsiteY876" fmla="*/ 293560 h 1539659"/>
                <a:gd name="connsiteX877" fmla="*/ 1318616 w 2019832"/>
                <a:gd name="connsiteY877" fmla="*/ 297066 h 1539659"/>
                <a:gd name="connsiteX878" fmla="*/ 1336142 w 2019832"/>
                <a:gd name="connsiteY878" fmla="*/ 288303 h 1539659"/>
                <a:gd name="connsiteX879" fmla="*/ 1343152 w 2019832"/>
                <a:gd name="connsiteY879" fmla="*/ 279540 h 1539659"/>
                <a:gd name="connsiteX880" fmla="*/ 1346657 w 2019832"/>
                <a:gd name="connsiteY880" fmla="*/ 274282 h 1539659"/>
                <a:gd name="connsiteX881" fmla="*/ 1352628 w 2019832"/>
                <a:gd name="connsiteY881" fmla="*/ 279058 h 1539659"/>
                <a:gd name="connsiteX882" fmla="*/ 1351915 w 2019832"/>
                <a:gd name="connsiteY882" fmla="*/ 265519 h 1539659"/>
                <a:gd name="connsiteX883" fmla="*/ 1343152 w 2019832"/>
                <a:gd name="connsiteY883" fmla="*/ 226962 h 1539659"/>
                <a:gd name="connsiteX884" fmla="*/ 1332637 w 2019832"/>
                <a:gd name="connsiteY884" fmla="*/ 212941 h 1539659"/>
                <a:gd name="connsiteX885" fmla="*/ 1201192 w 2019832"/>
                <a:gd name="connsiteY885" fmla="*/ 151600 h 1539659"/>
                <a:gd name="connsiteX886" fmla="*/ 1195934 w 2019832"/>
                <a:gd name="connsiteY886" fmla="*/ 153353 h 1539659"/>
                <a:gd name="connsiteX887" fmla="*/ 1180160 w 2019832"/>
                <a:gd name="connsiteY887" fmla="*/ 159487 h 1539659"/>
                <a:gd name="connsiteX888" fmla="*/ 1162635 w 2019832"/>
                <a:gd name="connsiteY888" fmla="*/ 165621 h 1539659"/>
                <a:gd name="connsiteX889" fmla="*/ 1162635 w 2019832"/>
                <a:gd name="connsiteY889" fmla="*/ 169126 h 1539659"/>
                <a:gd name="connsiteX890" fmla="*/ 1163511 w 2019832"/>
                <a:gd name="connsiteY890" fmla="*/ 169126 h 1539659"/>
                <a:gd name="connsiteX891" fmla="*/ 1164387 w 2019832"/>
                <a:gd name="connsiteY891" fmla="*/ 170878 h 1539659"/>
                <a:gd name="connsiteX892" fmla="*/ 1171398 w 2019832"/>
                <a:gd name="connsiteY892" fmla="*/ 172631 h 1539659"/>
                <a:gd name="connsiteX893" fmla="*/ 1176655 w 2019832"/>
                <a:gd name="connsiteY893" fmla="*/ 177889 h 1539659"/>
                <a:gd name="connsiteX894" fmla="*/ 1187171 w 2019832"/>
                <a:gd name="connsiteY894" fmla="*/ 183147 h 1539659"/>
                <a:gd name="connsiteX895" fmla="*/ 1202945 w 2019832"/>
                <a:gd name="connsiteY895" fmla="*/ 174384 h 1539659"/>
                <a:gd name="connsiteX896" fmla="*/ 1209955 w 2019832"/>
                <a:gd name="connsiteY896" fmla="*/ 167373 h 1539659"/>
                <a:gd name="connsiteX897" fmla="*/ 1208202 w 2019832"/>
                <a:gd name="connsiteY897" fmla="*/ 156858 h 1539659"/>
                <a:gd name="connsiteX898" fmla="*/ 1201192 w 2019832"/>
                <a:gd name="connsiteY898" fmla="*/ 156858 h 1539659"/>
                <a:gd name="connsiteX899" fmla="*/ 1201192 w 2019832"/>
                <a:gd name="connsiteY899" fmla="*/ 151600 h 1539659"/>
                <a:gd name="connsiteX900" fmla="*/ 1162635 w 2019832"/>
                <a:gd name="connsiteY900" fmla="*/ 142837 h 1539659"/>
                <a:gd name="connsiteX901" fmla="*/ 1149490 w 2019832"/>
                <a:gd name="connsiteY901" fmla="*/ 149847 h 1539659"/>
                <a:gd name="connsiteX902" fmla="*/ 1138098 w 2019832"/>
                <a:gd name="connsiteY902" fmla="*/ 156858 h 1539659"/>
                <a:gd name="connsiteX903" fmla="*/ 1138098 w 2019832"/>
                <a:gd name="connsiteY903" fmla="*/ 157734 h 1539659"/>
                <a:gd name="connsiteX904" fmla="*/ 1138098 w 2019832"/>
                <a:gd name="connsiteY904" fmla="*/ 158610 h 1539659"/>
                <a:gd name="connsiteX905" fmla="*/ 1159129 w 2019832"/>
                <a:gd name="connsiteY905" fmla="*/ 151600 h 1539659"/>
                <a:gd name="connsiteX906" fmla="*/ 1162635 w 2019832"/>
                <a:gd name="connsiteY906" fmla="*/ 142837 h 1539659"/>
                <a:gd name="connsiteX907" fmla="*/ 1099541 w 2019832"/>
                <a:gd name="connsiteY907" fmla="*/ 141084 h 1539659"/>
                <a:gd name="connsiteX908" fmla="*/ 1076757 w 2019832"/>
                <a:gd name="connsiteY908" fmla="*/ 155105 h 1539659"/>
                <a:gd name="connsiteX909" fmla="*/ 1082015 w 2019832"/>
                <a:gd name="connsiteY909" fmla="*/ 155105 h 1539659"/>
                <a:gd name="connsiteX910" fmla="*/ 1088149 w 2019832"/>
                <a:gd name="connsiteY910" fmla="*/ 151600 h 1539659"/>
                <a:gd name="connsiteX911" fmla="*/ 1096036 w 2019832"/>
                <a:gd name="connsiteY911" fmla="*/ 149847 h 1539659"/>
                <a:gd name="connsiteX912" fmla="*/ 1096912 w 2019832"/>
                <a:gd name="connsiteY912" fmla="*/ 147218 h 1539659"/>
                <a:gd name="connsiteX913" fmla="*/ 1099541 w 2019832"/>
                <a:gd name="connsiteY913" fmla="*/ 146342 h 1539659"/>
                <a:gd name="connsiteX914" fmla="*/ 1099541 w 2019832"/>
                <a:gd name="connsiteY914" fmla="*/ 141084 h 1539659"/>
                <a:gd name="connsiteX915" fmla="*/ 1120572 w 2019832"/>
                <a:gd name="connsiteY915" fmla="*/ 130569 h 1539659"/>
                <a:gd name="connsiteX916" fmla="*/ 1109180 w 2019832"/>
                <a:gd name="connsiteY916" fmla="*/ 133198 h 1539659"/>
                <a:gd name="connsiteX917" fmla="*/ 1106552 w 2019832"/>
                <a:gd name="connsiteY917" fmla="*/ 141084 h 1539659"/>
                <a:gd name="connsiteX918" fmla="*/ 1117067 w 2019832"/>
                <a:gd name="connsiteY918" fmla="*/ 132321 h 1539659"/>
                <a:gd name="connsiteX919" fmla="*/ 1120572 w 2019832"/>
                <a:gd name="connsiteY919" fmla="*/ 130569 h 1539659"/>
                <a:gd name="connsiteX920" fmla="*/ 1150366 w 2019832"/>
                <a:gd name="connsiteY920" fmla="*/ 114795 h 1539659"/>
                <a:gd name="connsiteX921" fmla="*/ 1134593 w 2019832"/>
                <a:gd name="connsiteY921" fmla="*/ 125311 h 1539659"/>
                <a:gd name="connsiteX922" fmla="*/ 1136346 w 2019832"/>
                <a:gd name="connsiteY922" fmla="*/ 132321 h 1539659"/>
                <a:gd name="connsiteX923" fmla="*/ 1148614 w 2019832"/>
                <a:gd name="connsiteY923" fmla="*/ 127064 h 1539659"/>
                <a:gd name="connsiteX924" fmla="*/ 1150366 w 2019832"/>
                <a:gd name="connsiteY924" fmla="*/ 114795 h 1539659"/>
                <a:gd name="connsiteX925" fmla="*/ 1386968 w 2019832"/>
                <a:gd name="connsiteY925" fmla="*/ 39433 h 1539659"/>
                <a:gd name="connsiteX926" fmla="*/ 1383462 w 2019832"/>
                <a:gd name="connsiteY926" fmla="*/ 42939 h 1539659"/>
                <a:gd name="connsiteX927" fmla="*/ 1385215 w 2019832"/>
                <a:gd name="connsiteY927" fmla="*/ 42939 h 1539659"/>
                <a:gd name="connsiteX928" fmla="*/ 1390473 w 2019832"/>
                <a:gd name="connsiteY928" fmla="*/ 42939 h 1539659"/>
                <a:gd name="connsiteX929" fmla="*/ 1387844 w 2019832"/>
                <a:gd name="connsiteY929" fmla="*/ 42062 h 1539659"/>
                <a:gd name="connsiteX930" fmla="*/ 1386968 w 2019832"/>
                <a:gd name="connsiteY930" fmla="*/ 39433 h 1539659"/>
                <a:gd name="connsiteX931" fmla="*/ 454584 w 2019832"/>
                <a:gd name="connsiteY931" fmla="*/ 27165 h 1539659"/>
                <a:gd name="connsiteX932" fmla="*/ 484379 w 2019832"/>
                <a:gd name="connsiteY932" fmla="*/ 35928 h 1539659"/>
                <a:gd name="connsiteX933" fmla="*/ 486131 w 2019832"/>
                <a:gd name="connsiteY933" fmla="*/ 39433 h 1539659"/>
                <a:gd name="connsiteX934" fmla="*/ 505410 w 2019832"/>
                <a:gd name="connsiteY934" fmla="*/ 51702 h 1539659"/>
                <a:gd name="connsiteX935" fmla="*/ 512420 w 2019832"/>
                <a:gd name="connsiteY935" fmla="*/ 55207 h 1539659"/>
                <a:gd name="connsiteX936" fmla="*/ 526440 w 2019832"/>
                <a:gd name="connsiteY936" fmla="*/ 53454 h 1539659"/>
                <a:gd name="connsiteX937" fmla="*/ 535204 w 2019832"/>
                <a:gd name="connsiteY937" fmla="*/ 55207 h 1539659"/>
                <a:gd name="connsiteX938" fmla="*/ 550101 w 2019832"/>
                <a:gd name="connsiteY938" fmla="*/ 71857 h 1539659"/>
                <a:gd name="connsiteX939" fmla="*/ 559740 w 2019832"/>
                <a:gd name="connsiteY939" fmla="*/ 77991 h 1539659"/>
                <a:gd name="connsiteX940" fmla="*/ 573761 w 2019832"/>
                <a:gd name="connsiteY940" fmla="*/ 85001 h 1539659"/>
                <a:gd name="connsiteX941" fmla="*/ 579019 w 2019832"/>
                <a:gd name="connsiteY941" fmla="*/ 86754 h 1539659"/>
                <a:gd name="connsiteX942" fmla="*/ 586029 w 2019832"/>
                <a:gd name="connsiteY942" fmla="*/ 90259 h 1539659"/>
                <a:gd name="connsiteX943" fmla="*/ 591287 w 2019832"/>
                <a:gd name="connsiteY943" fmla="*/ 97269 h 1539659"/>
                <a:gd name="connsiteX944" fmla="*/ 610566 w 2019832"/>
                <a:gd name="connsiteY944" fmla="*/ 106032 h 1539659"/>
                <a:gd name="connsiteX945" fmla="*/ 622834 w 2019832"/>
                <a:gd name="connsiteY945" fmla="*/ 120053 h 1539659"/>
                <a:gd name="connsiteX946" fmla="*/ 628091 w 2019832"/>
                <a:gd name="connsiteY946" fmla="*/ 128816 h 1539659"/>
                <a:gd name="connsiteX947" fmla="*/ 635978 w 2019832"/>
                <a:gd name="connsiteY947" fmla="*/ 134950 h 1539659"/>
                <a:gd name="connsiteX948" fmla="*/ 645618 w 2019832"/>
                <a:gd name="connsiteY948" fmla="*/ 142837 h 1539659"/>
                <a:gd name="connsiteX949" fmla="*/ 649123 w 2019832"/>
                <a:gd name="connsiteY949" fmla="*/ 155105 h 1539659"/>
                <a:gd name="connsiteX950" fmla="*/ 656133 w 2019832"/>
                <a:gd name="connsiteY950" fmla="*/ 167373 h 1539659"/>
                <a:gd name="connsiteX951" fmla="*/ 668402 w 2019832"/>
                <a:gd name="connsiteY951" fmla="*/ 190157 h 1539659"/>
                <a:gd name="connsiteX952" fmla="*/ 675412 w 2019832"/>
                <a:gd name="connsiteY952" fmla="*/ 198920 h 1539659"/>
                <a:gd name="connsiteX953" fmla="*/ 678041 w 2019832"/>
                <a:gd name="connsiteY953" fmla="*/ 206807 h 1539659"/>
                <a:gd name="connsiteX954" fmla="*/ 675412 w 2019832"/>
                <a:gd name="connsiteY954" fmla="*/ 214694 h 1539659"/>
                <a:gd name="connsiteX955" fmla="*/ 669278 w 2019832"/>
                <a:gd name="connsiteY955" fmla="*/ 225209 h 1539659"/>
                <a:gd name="connsiteX956" fmla="*/ 663144 w 2019832"/>
                <a:gd name="connsiteY956" fmla="*/ 233972 h 1539659"/>
                <a:gd name="connsiteX957" fmla="*/ 661391 w 2019832"/>
                <a:gd name="connsiteY957" fmla="*/ 237477 h 1539659"/>
                <a:gd name="connsiteX958" fmla="*/ 661391 w 2019832"/>
                <a:gd name="connsiteY958" fmla="*/ 240983 h 1539659"/>
                <a:gd name="connsiteX959" fmla="*/ 659638 w 2019832"/>
                <a:gd name="connsiteY959" fmla="*/ 247993 h 1539659"/>
                <a:gd name="connsiteX960" fmla="*/ 656133 w 2019832"/>
                <a:gd name="connsiteY960" fmla="*/ 258508 h 1539659"/>
                <a:gd name="connsiteX961" fmla="*/ 650875 w 2019832"/>
                <a:gd name="connsiteY961" fmla="*/ 274282 h 1539659"/>
                <a:gd name="connsiteX962" fmla="*/ 652628 w 2019832"/>
                <a:gd name="connsiteY962" fmla="*/ 288303 h 1539659"/>
                <a:gd name="connsiteX963" fmla="*/ 657886 w 2019832"/>
                <a:gd name="connsiteY963" fmla="*/ 311087 h 1539659"/>
                <a:gd name="connsiteX964" fmla="*/ 652628 w 2019832"/>
                <a:gd name="connsiteY964" fmla="*/ 323355 h 1539659"/>
                <a:gd name="connsiteX965" fmla="*/ 650875 w 2019832"/>
                <a:gd name="connsiteY965" fmla="*/ 326860 h 1539659"/>
                <a:gd name="connsiteX966" fmla="*/ 648246 w 2019832"/>
                <a:gd name="connsiteY966" fmla="*/ 331241 h 1539659"/>
                <a:gd name="connsiteX967" fmla="*/ 643865 w 2019832"/>
                <a:gd name="connsiteY967" fmla="*/ 337376 h 1539659"/>
                <a:gd name="connsiteX968" fmla="*/ 622834 w 2019832"/>
                <a:gd name="connsiteY968" fmla="*/ 358407 h 1539659"/>
                <a:gd name="connsiteX969" fmla="*/ 598297 w 2019832"/>
                <a:gd name="connsiteY969" fmla="*/ 381191 h 1539659"/>
                <a:gd name="connsiteX970" fmla="*/ 557987 w 2019832"/>
                <a:gd name="connsiteY970" fmla="*/ 394335 h 1539659"/>
                <a:gd name="connsiteX971" fmla="*/ 468605 w 2019832"/>
                <a:gd name="connsiteY971" fmla="*/ 402222 h 1539659"/>
                <a:gd name="connsiteX972" fmla="*/ 451079 w 2019832"/>
                <a:gd name="connsiteY972" fmla="*/ 375933 h 1539659"/>
                <a:gd name="connsiteX973" fmla="*/ 446698 w 2019832"/>
                <a:gd name="connsiteY973" fmla="*/ 375056 h 1539659"/>
                <a:gd name="connsiteX974" fmla="*/ 444069 w 2019832"/>
                <a:gd name="connsiteY974" fmla="*/ 370675 h 1539659"/>
                <a:gd name="connsiteX975" fmla="*/ 454584 w 2019832"/>
                <a:gd name="connsiteY975" fmla="*/ 374180 h 1539659"/>
                <a:gd name="connsiteX976" fmla="*/ 447574 w 2019832"/>
                <a:gd name="connsiteY976" fmla="*/ 367170 h 1539659"/>
                <a:gd name="connsiteX977" fmla="*/ 444069 w 2019832"/>
                <a:gd name="connsiteY977" fmla="*/ 368922 h 1539659"/>
                <a:gd name="connsiteX978" fmla="*/ 431800 w 2019832"/>
                <a:gd name="connsiteY978" fmla="*/ 361912 h 1539659"/>
                <a:gd name="connsiteX979" fmla="*/ 421285 w 2019832"/>
                <a:gd name="connsiteY979" fmla="*/ 351396 h 1539659"/>
                <a:gd name="connsiteX980" fmla="*/ 407264 w 2019832"/>
                <a:gd name="connsiteY980" fmla="*/ 332118 h 1539659"/>
                <a:gd name="connsiteX981" fmla="*/ 391491 w 2019832"/>
                <a:gd name="connsiteY981" fmla="*/ 321602 h 1539659"/>
                <a:gd name="connsiteX982" fmla="*/ 386233 w 2019832"/>
                <a:gd name="connsiteY982" fmla="*/ 318097 h 1539659"/>
                <a:gd name="connsiteX983" fmla="*/ 386233 w 2019832"/>
                <a:gd name="connsiteY983" fmla="*/ 316344 h 1539659"/>
                <a:gd name="connsiteX984" fmla="*/ 383604 w 2019832"/>
                <a:gd name="connsiteY984" fmla="*/ 311087 h 1539659"/>
                <a:gd name="connsiteX985" fmla="*/ 380975 w 2019832"/>
                <a:gd name="connsiteY985" fmla="*/ 304076 h 1539659"/>
                <a:gd name="connsiteX986" fmla="*/ 380975 w 2019832"/>
                <a:gd name="connsiteY986" fmla="*/ 300571 h 1539659"/>
                <a:gd name="connsiteX987" fmla="*/ 388862 w 2019832"/>
                <a:gd name="connsiteY987" fmla="*/ 307581 h 1539659"/>
                <a:gd name="connsiteX988" fmla="*/ 396456 w 2019832"/>
                <a:gd name="connsiteY988" fmla="*/ 312255 h 1539659"/>
                <a:gd name="connsiteX989" fmla="*/ 396748 w 2019832"/>
                <a:gd name="connsiteY989" fmla="*/ 312839 h 1539659"/>
                <a:gd name="connsiteX990" fmla="*/ 400253 w 2019832"/>
                <a:gd name="connsiteY990" fmla="*/ 314592 h 1539659"/>
                <a:gd name="connsiteX991" fmla="*/ 396456 w 2019832"/>
                <a:gd name="connsiteY991" fmla="*/ 312255 h 1539659"/>
                <a:gd name="connsiteX992" fmla="*/ 391491 w 2019832"/>
                <a:gd name="connsiteY992" fmla="*/ 302324 h 1539659"/>
                <a:gd name="connsiteX993" fmla="*/ 385357 w 2019832"/>
                <a:gd name="connsiteY993" fmla="*/ 292684 h 1539659"/>
                <a:gd name="connsiteX994" fmla="*/ 375717 w 2019832"/>
                <a:gd name="connsiteY994" fmla="*/ 291808 h 1539659"/>
                <a:gd name="connsiteX995" fmla="*/ 324892 w 2019832"/>
                <a:gd name="connsiteY995" fmla="*/ 328612 h 1539659"/>
                <a:gd name="connsiteX996" fmla="*/ 284582 w 2019832"/>
                <a:gd name="connsiteY996" fmla="*/ 370675 h 1539659"/>
                <a:gd name="connsiteX997" fmla="*/ 277571 w 2019832"/>
                <a:gd name="connsiteY997" fmla="*/ 375933 h 1539659"/>
                <a:gd name="connsiteX998" fmla="*/ 282829 w 2019832"/>
                <a:gd name="connsiteY998" fmla="*/ 363664 h 1539659"/>
                <a:gd name="connsiteX999" fmla="*/ 347676 w 2019832"/>
                <a:gd name="connsiteY999" fmla="*/ 279540 h 1539659"/>
                <a:gd name="connsiteX1000" fmla="*/ 356439 w 2019832"/>
                <a:gd name="connsiteY1000" fmla="*/ 263766 h 1539659"/>
                <a:gd name="connsiteX1001" fmla="*/ 354686 w 2019832"/>
                <a:gd name="connsiteY1001" fmla="*/ 256756 h 1539659"/>
                <a:gd name="connsiteX1002" fmla="*/ 335407 w 2019832"/>
                <a:gd name="connsiteY1002" fmla="*/ 233972 h 1539659"/>
                <a:gd name="connsiteX1003" fmla="*/ 331026 w 2019832"/>
                <a:gd name="connsiteY1003" fmla="*/ 232220 h 1539659"/>
                <a:gd name="connsiteX1004" fmla="*/ 328397 w 2019832"/>
                <a:gd name="connsiteY1004" fmla="*/ 230467 h 1539659"/>
                <a:gd name="connsiteX1005" fmla="*/ 321387 w 2019832"/>
                <a:gd name="connsiteY1005" fmla="*/ 225209 h 1539659"/>
                <a:gd name="connsiteX1006" fmla="*/ 314376 w 2019832"/>
                <a:gd name="connsiteY1006" fmla="*/ 216446 h 1539659"/>
                <a:gd name="connsiteX1007" fmla="*/ 307365 w 2019832"/>
                <a:gd name="connsiteY1007" fmla="*/ 207683 h 1539659"/>
                <a:gd name="connsiteX1008" fmla="*/ 307365 w 2019832"/>
                <a:gd name="connsiteY1008" fmla="*/ 198920 h 1539659"/>
                <a:gd name="connsiteX1009" fmla="*/ 302108 w 2019832"/>
                <a:gd name="connsiteY1009" fmla="*/ 197168 h 1539659"/>
                <a:gd name="connsiteX1010" fmla="*/ 305613 w 2019832"/>
                <a:gd name="connsiteY1010" fmla="*/ 190157 h 1539659"/>
                <a:gd name="connsiteX1011" fmla="*/ 303860 w 2019832"/>
                <a:gd name="connsiteY1011" fmla="*/ 188405 h 1539659"/>
                <a:gd name="connsiteX1012" fmla="*/ 301232 w 2019832"/>
                <a:gd name="connsiteY1012" fmla="*/ 178765 h 1539659"/>
                <a:gd name="connsiteX1013" fmla="*/ 300355 w 2019832"/>
                <a:gd name="connsiteY1013" fmla="*/ 170878 h 1539659"/>
                <a:gd name="connsiteX1014" fmla="*/ 300355 w 2019832"/>
                <a:gd name="connsiteY1014" fmla="*/ 162116 h 1539659"/>
                <a:gd name="connsiteX1015" fmla="*/ 300355 w 2019832"/>
                <a:gd name="connsiteY1015" fmla="*/ 146342 h 1539659"/>
                <a:gd name="connsiteX1016" fmla="*/ 298603 w 2019832"/>
                <a:gd name="connsiteY1016" fmla="*/ 135826 h 1539659"/>
                <a:gd name="connsiteX1017" fmla="*/ 291593 w 2019832"/>
                <a:gd name="connsiteY1017" fmla="*/ 114795 h 1539659"/>
                <a:gd name="connsiteX1018" fmla="*/ 300355 w 2019832"/>
                <a:gd name="connsiteY1018" fmla="*/ 111290 h 1539659"/>
                <a:gd name="connsiteX1019" fmla="*/ 306489 w 2019832"/>
                <a:gd name="connsiteY1019" fmla="*/ 109538 h 1539659"/>
                <a:gd name="connsiteX1020" fmla="*/ 312623 w 2019832"/>
                <a:gd name="connsiteY1020" fmla="*/ 106032 h 1539659"/>
                <a:gd name="connsiteX1021" fmla="*/ 319634 w 2019832"/>
                <a:gd name="connsiteY1021" fmla="*/ 102527 h 1539659"/>
                <a:gd name="connsiteX1022" fmla="*/ 340665 w 2019832"/>
                <a:gd name="connsiteY1022" fmla="*/ 93764 h 1539659"/>
                <a:gd name="connsiteX1023" fmla="*/ 380975 w 2019832"/>
                <a:gd name="connsiteY1023" fmla="*/ 81496 h 1539659"/>
                <a:gd name="connsiteX1024" fmla="*/ 384480 w 2019832"/>
                <a:gd name="connsiteY1024" fmla="*/ 79743 h 1539659"/>
                <a:gd name="connsiteX1025" fmla="*/ 386233 w 2019832"/>
                <a:gd name="connsiteY1025" fmla="*/ 76238 h 1539659"/>
                <a:gd name="connsiteX1026" fmla="*/ 407264 w 2019832"/>
                <a:gd name="connsiteY1026" fmla="*/ 49949 h 1539659"/>
                <a:gd name="connsiteX1027" fmla="*/ 420409 w 2019832"/>
                <a:gd name="connsiteY1027" fmla="*/ 41186 h 1539659"/>
                <a:gd name="connsiteX1028" fmla="*/ 431800 w 2019832"/>
                <a:gd name="connsiteY1028" fmla="*/ 32423 h 1539659"/>
                <a:gd name="connsiteX1029" fmla="*/ 454584 w 2019832"/>
                <a:gd name="connsiteY1029" fmla="*/ 27165 h 1539659"/>
                <a:gd name="connsiteX1030" fmla="*/ 1409751 w 2019832"/>
                <a:gd name="connsiteY1030" fmla="*/ 876 h 1539659"/>
                <a:gd name="connsiteX1031" fmla="*/ 1415009 w 2019832"/>
                <a:gd name="connsiteY1031" fmla="*/ 876 h 1539659"/>
                <a:gd name="connsiteX1032" fmla="*/ 1412380 w 2019832"/>
                <a:gd name="connsiteY1032" fmla="*/ 2629 h 1539659"/>
                <a:gd name="connsiteX1033" fmla="*/ 1407998 w 2019832"/>
                <a:gd name="connsiteY1033" fmla="*/ 4382 h 1539659"/>
                <a:gd name="connsiteX1034" fmla="*/ 1411504 w 2019832"/>
                <a:gd name="connsiteY1034" fmla="*/ 9639 h 1539659"/>
                <a:gd name="connsiteX1035" fmla="*/ 1416762 w 2019832"/>
                <a:gd name="connsiteY1035" fmla="*/ 13145 h 1539659"/>
                <a:gd name="connsiteX1036" fmla="*/ 1420267 w 2019832"/>
                <a:gd name="connsiteY1036" fmla="*/ 13145 h 1539659"/>
                <a:gd name="connsiteX1037" fmla="*/ 1420267 w 2019832"/>
                <a:gd name="connsiteY1037" fmla="*/ 7887 h 1539659"/>
                <a:gd name="connsiteX1038" fmla="*/ 1430782 w 2019832"/>
                <a:gd name="connsiteY1038" fmla="*/ 9639 h 1539659"/>
                <a:gd name="connsiteX1039" fmla="*/ 1439545 w 2019832"/>
                <a:gd name="connsiteY1039" fmla="*/ 6134 h 1539659"/>
                <a:gd name="connsiteX1040" fmla="*/ 1441298 w 2019832"/>
                <a:gd name="connsiteY1040" fmla="*/ 9639 h 1539659"/>
                <a:gd name="connsiteX1041" fmla="*/ 1446556 w 2019832"/>
                <a:gd name="connsiteY1041" fmla="*/ 13145 h 1539659"/>
                <a:gd name="connsiteX1042" fmla="*/ 1419391 w 2019832"/>
                <a:gd name="connsiteY1042" fmla="*/ 14897 h 1539659"/>
                <a:gd name="connsiteX1043" fmla="*/ 1393978 w 2019832"/>
                <a:gd name="connsiteY1043" fmla="*/ 18402 h 1539659"/>
                <a:gd name="connsiteX1044" fmla="*/ 1397483 w 2019832"/>
                <a:gd name="connsiteY1044" fmla="*/ 20155 h 1539659"/>
                <a:gd name="connsiteX1045" fmla="*/ 1411504 w 2019832"/>
                <a:gd name="connsiteY1045" fmla="*/ 27165 h 1539659"/>
                <a:gd name="connsiteX1046" fmla="*/ 1418514 w 2019832"/>
                <a:gd name="connsiteY1046" fmla="*/ 28918 h 1539659"/>
                <a:gd name="connsiteX1047" fmla="*/ 1411504 w 2019832"/>
                <a:gd name="connsiteY1047" fmla="*/ 32423 h 1539659"/>
                <a:gd name="connsiteX1048" fmla="*/ 1406246 w 2019832"/>
                <a:gd name="connsiteY1048" fmla="*/ 34176 h 1539659"/>
                <a:gd name="connsiteX1049" fmla="*/ 1420267 w 2019832"/>
                <a:gd name="connsiteY1049" fmla="*/ 34176 h 1539659"/>
                <a:gd name="connsiteX1050" fmla="*/ 1430782 w 2019832"/>
                <a:gd name="connsiteY1050" fmla="*/ 42939 h 1539659"/>
                <a:gd name="connsiteX1051" fmla="*/ 1432535 w 2019832"/>
                <a:gd name="connsiteY1051" fmla="*/ 42939 h 1539659"/>
                <a:gd name="connsiteX1052" fmla="*/ 1451814 w 2019832"/>
                <a:gd name="connsiteY1052" fmla="*/ 51702 h 1539659"/>
                <a:gd name="connsiteX1053" fmla="*/ 1452690 w 2019832"/>
                <a:gd name="connsiteY1053" fmla="*/ 52578 h 1539659"/>
                <a:gd name="connsiteX1054" fmla="*/ 1453566 w 2019832"/>
                <a:gd name="connsiteY1054" fmla="*/ 53454 h 1539659"/>
                <a:gd name="connsiteX1055" fmla="*/ 1450937 w 2019832"/>
                <a:gd name="connsiteY1055" fmla="*/ 59588 h 1539659"/>
                <a:gd name="connsiteX1056" fmla="*/ 1450061 w 2019832"/>
                <a:gd name="connsiteY1056" fmla="*/ 69228 h 1539659"/>
                <a:gd name="connsiteX1057" fmla="*/ 1443051 w 2019832"/>
                <a:gd name="connsiteY1057" fmla="*/ 69228 h 1539659"/>
                <a:gd name="connsiteX1058" fmla="*/ 1443051 w 2019832"/>
                <a:gd name="connsiteY1058" fmla="*/ 79743 h 1539659"/>
                <a:gd name="connsiteX1059" fmla="*/ 1450061 w 2019832"/>
                <a:gd name="connsiteY1059" fmla="*/ 77991 h 1539659"/>
                <a:gd name="connsiteX1060" fmla="*/ 1457071 w 2019832"/>
                <a:gd name="connsiteY1060" fmla="*/ 79743 h 1539659"/>
                <a:gd name="connsiteX1061" fmla="*/ 1458824 w 2019832"/>
                <a:gd name="connsiteY1061" fmla="*/ 83249 h 1539659"/>
                <a:gd name="connsiteX1062" fmla="*/ 1459700 w 2019832"/>
                <a:gd name="connsiteY1062" fmla="*/ 86754 h 1539659"/>
                <a:gd name="connsiteX1063" fmla="*/ 1462329 w 2019832"/>
                <a:gd name="connsiteY1063" fmla="*/ 90259 h 1539659"/>
                <a:gd name="connsiteX1064" fmla="*/ 1464082 w 2019832"/>
                <a:gd name="connsiteY1064" fmla="*/ 92888 h 1539659"/>
                <a:gd name="connsiteX1065" fmla="*/ 1465834 w 2019832"/>
                <a:gd name="connsiteY1065" fmla="*/ 95517 h 1539659"/>
                <a:gd name="connsiteX1066" fmla="*/ 1474597 w 2019832"/>
                <a:gd name="connsiteY1066" fmla="*/ 99022 h 1539659"/>
                <a:gd name="connsiteX1067" fmla="*/ 1481608 w 2019832"/>
                <a:gd name="connsiteY1067" fmla="*/ 106032 h 1539659"/>
                <a:gd name="connsiteX1068" fmla="*/ 1483361 w 2019832"/>
                <a:gd name="connsiteY1068" fmla="*/ 107785 h 1539659"/>
                <a:gd name="connsiteX1069" fmla="*/ 1479855 w 2019832"/>
                <a:gd name="connsiteY1069" fmla="*/ 109538 h 1539659"/>
                <a:gd name="connsiteX1070" fmla="*/ 1476350 w 2019832"/>
                <a:gd name="connsiteY1070" fmla="*/ 107785 h 1539659"/>
                <a:gd name="connsiteX1071" fmla="*/ 1472845 w 2019832"/>
                <a:gd name="connsiteY1071" fmla="*/ 107785 h 1539659"/>
                <a:gd name="connsiteX1072" fmla="*/ 1472845 w 2019832"/>
                <a:gd name="connsiteY1072" fmla="*/ 113043 h 1539659"/>
                <a:gd name="connsiteX1073" fmla="*/ 1471968 w 2019832"/>
                <a:gd name="connsiteY1073" fmla="*/ 119177 h 1539659"/>
                <a:gd name="connsiteX1074" fmla="*/ 1472845 w 2019832"/>
                <a:gd name="connsiteY1074" fmla="*/ 125311 h 1539659"/>
                <a:gd name="connsiteX1075" fmla="*/ 1478103 w 2019832"/>
                <a:gd name="connsiteY1075" fmla="*/ 127064 h 1539659"/>
                <a:gd name="connsiteX1076" fmla="*/ 1480732 w 2019832"/>
                <a:gd name="connsiteY1076" fmla="*/ 127940 h 1539659"/>
                <a:gd name="connsiteX1077" fmla="*/ 1483361 w 2019832"/>
                <a:gd name="connsiteY1077" fmla="*/ 128816 h 1539659"/>
                <a:gd name="connsiteX1078" fmla="*/ 1481608 w 2019832"/>
                <a:gd name="connsiteY1078" fmla="*/ 134074 h 1539659"/>
                <a:gd name="connsiteX1079" fmla="*/ 1485113 w 2019832"/>
                <a:gd name="connsiteY1079" fmla="*/ 149847 h 1539659"/>
                <a:gd name="connsiteX1080" fmla="*/ 1485113 w 2019832"/>
                <a:gd name="connsiteY1080" fmla="*/ 155981 h 1539659"/>
                <a:gd name="connsiteX1081" fmla="*/ 1485113 w 2019832"/>
                <a:gd name="connsiteY1081" fmla="*/ 162116 h 1539659"/>
                <a:gd name="connsiteX1082" fmla="*/ 1485113 w 2019832"/>
                <a:gd name="connsiteY1082" fmla="*/ 167373 h 1539659"/>
                <a:gd name="connsiteX1083" fmla="*/ 1488618 w 2019832"/>
                <a:gd name="connsiteY1083" fmla="*/ 172631 h 1539659"/>
                <a:gd name="connsiteX1084" fmla="*/ 1511402 w 2019832"/>
                <a:gd name="connsiteY1084" fmla="*/ 193662 h 1539659"/>
                <a:gd name="connsiteX1085" fmla="*/ 1535938 w 2019832"/>
                <a:gd name="connsiteY1085" fmla="*/ 214694 h 1539659"/>
                <a:gd name="connsiteX1086" fmla="*/ 1532433 w 2019832"/>
                <a:gd name="connsiteY1086" fmla="*/ 218199 h 1539659"/>
                <a:gd name="connsiteX1087" fmla="*/ 1532433 w 2019832"/>
                <a:gd name="connsiteY1087" fmla="*/ 221704 h 1539659"/>
                <a:gd name="connsiteX1088" fmla="*/ 1528928 w 2019832"/>
                <a:gd name="connsiteY1088" fmla="*/ 235725 h 1539659"/>
                <a:gd name="connsiteX1089" fmla="*/ 1534186 w 2019832"/>
                <a:gd name="connsiteY1089" fmla="*/ 247993 h 1539659"/>
                <a:gd name="connsiteX1090" fmla="*/ 1534186 w 2019832"/>
                <a:gd name="connsiteY1090" fmla="*/ 262014 h 1539659"/>
                <a:gd name="connsiteX1091" fmla="*/ 1528928 w 2019832"/>
                <a:gd name="connsiteY1091" fmla="*/ 267272 h 1539659"/>
                <a:gd name="connsiteX1092" fmla="*/ 1518412 w 2019832"/>
                <a:gd name="connsiteY1092" fmla="*/ 270777 h 1539659"/>
                <a:gd name="connsiteX1093" fmla="*/ 1513155 w 2019832"/>
                <a:gd name="connsiteY1093" fmla="*/ 270777 h 1539659"/>
                <a:gd name="connsiteX1094" fmla="*/ 1506144 w 2019832"/>
                <a:gd name="connsiteY1094" fmla="*/ 274282 h 1539659"/>
                <a:gd name="connsiteX1095" fmla="*/ 1507897 w 2019832"/>
                <a:gd name="connsiteY1095" fmla="*/ 283045 h 1539659"/>
                <a:gd name="connsiteX1096" fmla="*/ 1493876 w 2019832"/>
                <a:gd name="connsiteY1096" fmla="*/ 298818 h 1539659"/>
                <a:gd name="connsiteX1097" fmla="*/ 1499134 w 2019832"/>
                <a:gd name="connsiteY1097" fmla="*/ 308458 h 1539659"/>
                <a:gd name="connsiteX1098" fmla="*/ 1502639 w 2019832"/>
                <a:gd name="connsiteY1098" fmla="*/ 314592 h 1539659"/>
                <a:gd name="connsiteX1099" fmla="*/ 1499134 w 2019832"/>
                <a:gd name="connsiteY1099" fmla="*/ 316344 h 1539659"/>
                <a:gd name="connsiteX1100" fmla="*/ 1500886 w 2019832"/>
                <a:gd name="connsiteY1100" fmla="*/ 321602 h 1539659"/>
                <a:gd name="connsiteX1101" fmla="*/ 1502639 w 2019832"/>
                <a:gd name="connsiteY1101" fmla="*/ 325107 h 1539659"/>
                <a:gd name="connsiteX1102" fmla="*/ 1499134 w 2019832"/>
                <a:gd name="connsiteY1102" fmla="*/ 325107 h 1539659"/>
                <a:gd name="connsiteX1103" fmla="*/ 1493876 w 2019832"/>
                <a:gd name="connsiteY1103" fmla="*/ 325107 h 1539659"/>
                <a:gd name="connsiteX1104" fmla="*/ 1479855 w 2019832"/>
                <a:gd name="connsiteY1104" fmla="*/ 325107 h 1539659"/>
                <a:gd name="connsiteX1105" fmla="*/ 1476350 w 2019832"/>
                <a:gd name="connsiteY1105" fmla="*/ 327736 h 1539659"/>
                <a:gd name="connsiteX1106" fmla="*/ 1472845 w 2019832"/>
                <a:gd name="connsiteY1106" fmla="*/ 335623 h 1539659"/>
                <a:gd name="connsiteX1107" fmla="*/ 1472845 w 2019832"/>
                <a:gd name="connsiteY1107" fmla="*/ 339128 h 1539659"/>
                <a:gd name="connsiteX1108" fmla="*/ 1471092 w 2019832"/>
                <a:gd name="connsiteY1108" fmla="*/ 342633 h 1539659"/>
                <a:gd name="connsiteX1109" fmla="*/ 1471092 w 2019832"/>
                <a:gd name="connsiteY1109" fmla="*/ 425005 h 1539659"/>
                <a:gd name="connsiteX1110" fmla="*/ 1469339 w 2019832"/>
                <a:gd name="connsiteY1110" fmla="*/ 423253 h 1539659"/>
                <a:gd name="connsiteX1111" fmla="*/ 1465834 w 2019832"/>
                <a:gd name="connsiteY1111" fmla="*/ 425005 h 1539659"/>
                <a:gd name="connsiteX1112" fmla="*/ 1464082 w 2019832"/>
                <a:gd name="connsiteY1112" fmla="*/ 449542 h 1539659"/>
                <a:gd name="connsiteX1113" fmla="*/ 1465834 w 2019832"/>
                <a:gd name="connsiteY1113" fmla="*/ 461810 h 1539659"/>
                <a:gd name="connsiteX1114" fmla="*/ 1464082 w 2019832"/>
                <a:gd name="connsiteY1114" fmla="*/ 521398 h 1539659"/>
                <a:gd name="connsiteX1115" fmla="*/ 1465834 w 2019832"/>
                <a:gd name="connsiteY1115" fmla="*/ 524904 h 1539659"/>
                <a:gd name="connsiteX1116" fmla="*/ 1465834 w 2019832"/>
                <a:gd name="connsiteY1116" fmla="*/ 530162 h 1539659"/>
                <a:gd name="connsiteX1117" fmla="*/ 1471092 w 2019832"/>
                <a:gd name="connsiteY1117" fmla="*/ 540677 h 1539659"/>
                <a:gd name="connsiteX1118" fmla="*/ 1471092 w 2019832"/>
                <a:gd name="connsiteY1118" fmla="*/ 545935 h 1539659"/>
                <a:gd name="connsiteX1119" fmla="*/ 1474597 w 2019832"/>
                <a:gd name="connsiteY1119" fmla="*/ 542430 h 1539659"/>
                <a:gd name="connsiteX1120" fmla="*/ 1475474 w 2019832"/>
                <a:gd name="connsiteY1120" fmla="*/ 545935 h 1539659"/>
                <a:gd name="connsiteX1121" fmla="*/ 1476350 w 2019832"/>
                <a:gd name="connsiteY1121" fmla="*/ 549440 h 1539659"/>
                <a:gd name="connsiteX1122" fmla="*/ 1483361 w 2019832"/>
                <a:gd name="connsiteY1122" fmla="*/ 552945 h 1539659"/>
                <a:gd name="connsiteX1123" fmla="*/ 1479855 w 2019832"/>
                <a:gd name="connsiteY1123" fmla="*/ 556450 h 1539659"/>
                <a:gd name="connsiteX1124" fmla="*/ 1488618 w 2019832"/>
                <a:gd name="connsiteY1124" fmla="*/ 554698 h 1539659"/>
                <a:gd name="connsiteX1125" fmla="*/ 1493000 w 2019832"/>
                <a:gd name="connsiteY1125" fmla="*/ 556450 h 1539659"/>
                <a:gd name="connsiteX1126" fmla="*/ 1499134 w 2019832"/>
                <a:gd name="connsiteY1126" fmla="*/ 556450 h 1539659"/>
                <a:gd name="connsiteX1127" fmla="*/ 1500010 w 2019832"/>
                <a:gd name="connsiteY1127" fmla="*/ 558203 h 1539659"/>
                <a:gd name="connsiteX1128" fmla="*/ 1502639 w 2019832"/>
                <a:gd name="connsiteY1128" fmla="*/ 561708 h 1539659"/>
                <a:gd name="connsiteX1129" fmla="*/ 1506144 w 2019832"/>
                <a:gd name="connsiteY1129" fmla="*/ 570471 h 1539659"/>
                <a:gd name="connsiteX1130" fmla="*/ 1504391 w 2019832"/>
                <a:gd name="connsiteY1130" fmla="*/ 574853 h 1539659"/>
                <a:gd name="connsiteX1131" fmla="*/ 1504391 w 2019832"/>
                <a:gd name="connsiteY1131" fmla="*/ 579234 h 1539659"/>
                <a:gd name="connsiteX1132" fmla="*/ 1509649 w 2019832"/>
                <a:gd name="connsiteY1132" fmla="*/ 593255 h 1539659"/>
                <a:gd name="connsiteX1133" fmla="*/ 1507897 w 2019832"/>
                <a:gd name="connsiteY1133" fmla="*/ 595008 h 1539659"/>
                <a:gd name="connsiteX1134" fmla="*/ 1504391 w 2019832"/>
                <a:gd name="connsiteY1134" fmla="*/ 591502 h 1539659"/>
                <a:gd name="connsiteX1135" fmla="*/ 1502639 w 2019832"/>
                <a:gd name="connsiteY1135" fmla="*/ 591502 h 1539659"/>
                <a:gd name="connsiteX1136" fmla="*/ 1497381 w 2019832"/>
                <a:gd name="connsiteY1136" fmla="*/ 582739 h 1539659"/>
                <a:gd name="connsiteX1137" fmla="*/ 1493876 w 2019832"/>
                <a:gd name="connsiteY1137" fmla="*/ 568719 h 1539659"/>
                <a:gd name="connsiteX1138" fmla="*/ 1488618 w 2019832"/>
                <a:gd name="connsiteY1138" fmla="*/ 568719 h 1539659"/>
                <a:gd name="connsiteX1139" fmla="*/ 1493876 w 2019832"/>
                <a:gd name="connsiteY1139" fmla="*/ 582739 h 1539659"/>
                <a:gd name="connsiteX1140" fmla="*/ 1497381 w 2019832"/>
                <a:gd name="connsiteY1140" fmla="*/ 582739 h 1539659"/>
                <a:gd name="connsiteX1141" fmla="*/ 1493876 w 2019832"/>
                <a:gd name="connsiteY1141" fmla="*/ 591502 h 1539659"/>
                <a:gd name="connsiteX1142" fmla="*/ 1498257 w 2019832"/>
                <a:gd name="connsiteY1142" fmla="*/ 592379 h 1539659"/>
                <a:gd name="connsiteX1143" fmla="*/ 1502639 w 2019832"/>
                <a:gd name="connsiteY1143" fmla="*/ 591502 h 1539659"/>
                <a:gd name="connsiteX1144" fmla="*/ 1509649 w 2019832"/>
                <a:gd name="connsiteY1144" fmla="*/ 602018 h 1539659"/>
                <a:gd name="connsiteX1145" fmla="*/ 1513155 w 2019832"/>
                <a:gd name="connsiteY1145" fmla="*/ 609028 h 1539659"/>
                <a:gd name="connsiteX1146" fmla="*/ 1523670 w 2019832"/>
                <a:gd name="connsiteY1146" fmla="*/ 621297 h 1539659"/>
                <a:gd name="connsiteX1147" fmla="*/ 1537691 w 2019832"/>
                <a:gd name="connsiteY1147" fmla="*/ 630060 h 1539659"/>
                <a:gd name="connsiteX1148" fmla="*/ 1538567 w 2019832"/>
                <a:gd name="connsiteY1148" fmla="*/ 627431 h 1539659"/>
                <a:gd name="connsiteX1149" fmla="*/ 1535938 w 2019832"/>
                <a:gd name="connsiteY1149" fmla="*/ 626554 h 1539659"/>
                <a:gd name="connsiteX1150" fmla="*/ 1528928 w 2019832"/>
                <a:gd name="connsiteY1150" fmla="*/ 621297 h 1539659"/>
                <a:gd name="connsiteX1151" fmla="*/ 1539444 w 2019832"/>
                <a:gd name="connsiteY1151" fmla="*/ 626554 h 1539659"/>
                <a:gd name="connsiteX1152" fmla="*/ 1548207 w 2019832"/>
                <a:gd name="connsiteY1152" fmla="*/ 633565 h 1539659"/>
                <a:gd name="connsiteX1153" fmla="*/ 1546454 w 2019832"/>
                <a:gd name="connsiteY1153" fmla="*/ 626554 h 1539659"/>
                <a:gd name="connsiteX1154" fmla="*/ 1547330 w 2019832"/>
                <a:gd name="connsiteY1154" fmla="*/ 626554 h 1539659"/>
                <a:gd name="connsiteX1155" fmla="*/ 1548207 w 2019832"/>
                <a:gd name="connsiteY1155" fmla="*/ 626554 h 1539659"/>
                <a:gd name="connsiteX1156" fmla="*/ 1552588 w 2019832"/>
                <a:gd name="connsiteY1156" fmla="*/ 628307 h 1539659"/>
                <a:gd name="connsiteX1157" fmla="*/ 1556969 w 2019832"/>
                <a:gd name="connsiteY1157" fmla="*/ 628307 h 1539659"/>
                <a:gd name="connsiteX1158" fmla="*/ 1567485 w 2019832"/>
                <a:gd name="connsiteY1158" fmla="*/ 638823 h 1539659"/>
                <a:gd name="connsiteX1159" fmla="*/ 1571867 w 2019832"/>
                <a:gd name="connsiteY1159" fmla="*/ 643204 h 1539659"/>
                <a:gd name="connsiteX1160" fmla="*/ 1578001 w 2019832"/>
                <a:gd name="connsiteY1160" fmla="*/ 645833 h 1539659"/>
                <a:gd name="connsiteX1161" fmla="*/ 1581506 w 2019832"/>
                <a:gd name="connsiteY1161" fmla="*/ 651091 h 1539659"/>
                <a:gd name="connsiteX1162" fmla="*/ 1590269 w 2019832"/>
                <a:gd name="connsiteY1162" fmla="*/ 658978 h 1539659"/>
                <a:gd name="connsiteX1163" fmla="*/ 1599032 w 2019832"/>
                <a:gd name="connsiteY1163" fmla="*/ 665112 h 1539659"/>
                <a:gd name="connsiteX1164" fmla="*/ 1602537 w 2019832"/>
                <a:gd name="connsiteY1164" fmla="*/ 666864 h 1539659"/>
                <a:gd name="connsiteX1165" fmla="*/ 1613053 w 2019832"/>
                <a:gd name="connsiteY1165" fmla="*/ 672122 h 1539659"/>
                <a:gd name="connsiteX1166" fmla="*/ 1628826 w 2019832"/>
                <a:gd name="connsiteY1166" fmla="*/ 682638 h 1539659"/>
                <a:gd name="connsiteX1167" fmla="*/ 1642847 w 2019832"/>
                <a:gd name="connsiteY1167" fmla="*/ 684390 h 1539659"/>
                <a:gd name="connsiteX1168" fmla="*/ 1651610 w 2019832"/>
                <a:gd name="connsiteY1168" fmla="*/ 686143 h 1539659"/>
                <a:gd name="connsiteX1169" fmla="*/ 1655115 w 2019832"/>
                <a:gd name="connsiteY1169" fmla="*/ 689648 h 1539659"/>
                <a:gd name="connsiteX1170" fmla="*/ 1665631 w 2019832"/>
                <a:gd name="connsiteY1170" fmla="*/ 689648 h 1539659"/>
                <a:gd name="connsiteX1171" fmla="*/ 1667383 w 2019832"/>
                <a:gd name="connsiteY1171" fmla="*/ 694906 h 1539659"/>
                <a:gd name="connsiteX1172" fmla="*/ 1663878 w 2019832"/>
                <a:gd name="connsiteY1172" fmla="*/ 694906 h 1539659"/>
                <a:gd name="connsiteX1173" fmla="*/ 1663878 w 2019832"/>
                <a:gd name="connsiteY1173" fmla="*/ 698411 h 1539659"/>
                <a:gd name="connsiteX1174" fmla="*/ 1663878 w 2019832"/>
                <a:gd name="connsiteY1174" fmla="*/ 701916 h 1539659"/>
                <a:gd name="connsiteX1175" fmla="*/ 1656868 w 2019832"/>
                <a:gd name="connsiteY1175" fmla="*/ 698411 h 1539659"/>
                <a:gd name="connsiteX1176" fmla="*/ 1651610 w 2019832"/>
                <a:gd name="connsiteY1176" fmla="*/ 703669 h 1539659"/>
                <a:gd name="connsiteX1177" fmla="*/ 1660373 w 2019832"/>
                <a:gd name="connsiteY1177" fmla="*/ 708050 h 1539659"/>
                <a:gd name="connsiteX1178" fmla="*/ 1665631 w 2019832"/>
                <a:gd name="connsiteY1178" fmla="*/ 708927 h 1539659"/>
                <a:gd name="connsiteX1179" fmla="*/ 1683157 w 2019832"/>
                <a:gd name="connsiteY1179" fmla="*/ 710679 h 1539659"/>
                <a:gd name="connsiteX1180" fmla="*/ 1676146 w 2019832"/>
                <a:gd name="connsiteY1180" fmla="*/ 715937 h 1539659"/>
                <a:gd name="connsiteX1181" fmla="*/ 1691920 w 2019832"/>
                <a:gd name="connsiteY1181" fmla="*/ 731711 h 1539659"/>
                <a:gd name="connsiteX1182" fmla="*/ 1700683 w 2019832"/>
                <a:gd name="connsiteY1182" fmla="*/ 740473 h 1539659"/>
                <a:gd name="connsiteX1183" fmla="*/ 1702436 w 2019832"/>
                <a:gd name="connsiteY1183" fmla="*/ 747484 h 1539659"/>
                <a:gd name="connsiteX1184" fmla="*/ 1707693 w 2019832"/>
                <a:gd name="connsiteY1184" fmla="*/ 761505 h 1539659"/>
                <a:gd name="connsiteX1185" fmla="*/ 1707693 w 2019832"/>
                <a:gd name="connsiteY1185" fmla="*/ 777278 h 1539659"/>
                <a:gd name="connsiteX1186" fmla="*/ 1704188 w 2019832"/>
                <a:gd name="connsiteY1186" fmla="*/ 805320 h 1539659"/>
                <a:gd name="connsiteX1187" fmla="*/ 1698930 w 2019832"/>
                <a:gd name="connsiteY1187" fmla="*/ 808825 h 1539659"/>
                <a:gd name="connsiteX1188" fmla="*/ 1693672 w 2019832"/>
                <a:gd name="connsiteY1188" fmla="*/ 810577 h 1539659"/>
                <a:gd name="connsiteX1189" fmla="*/ 1693672 w 2019832"/>
                <a:gd name="connsiteY1189" fmla="*/ 814083 h 1539659"/>
                <a:gd name="connsiteX1190" fmla="*/ 1672641 w 2019832"/>
                <a:gd name="connsiteY1190" fmla="*/ 831609 h 1539659"/>
                <a:gd name="connsiteX1191" fmla="*/ 1665631 w 2019832"/>
                <a:gd name="connsiteY1191" fmla="*/ 833361 h 1539659"/>
                <a:gd name="connsiteX1192" fmla="*/ 1663878 w 2019832"/>
                <a:gd name="connsiteY1192" fmla="*/ 835114 h 1539659"/>
                <a:gd name="connsiteX1193" fmla="*/ 1663878 w 2019832"/>
                <a:gd name="connsiteY1193" fmla="*/ 842124 h 1539659"/>
                <a:gd name="connsiteX1194" fmla="*/ 1655115 w 2019832"/>
                <a:gd name="connsiteY1194" fmla="*/ 847382 h 1539659"/>
                <a:gd name="connsiteX1195" fmla="*/ 1648105 w 2019832"/>
                <a:gd name="connsiteY1195" fmla="*/ 845629 h 1539659"/>
                <a:gd name="connsiteX1196" fmla="*/ 1637589 w 2019832"/>
                <a:gd name="connsiteY1196" fmla="*/ 845629 h 1539659"/>
                <a:gd name="connsiteX1197" fmla="*/ 1633208 w 2019832"/>
                <a:gd name="connsiteY1197" fmla="*/ 846506 h 1539659"/>
                <a:gd name="connsiteX1198" fmla="*/ 1628826 w 2019832"/>
                <a:gd name="connsiteY1198" fmla="*/ 847382 h 1539659"/>
                <a:gd name="connsiteX1199" fmla="*/ 1621815 w 2019832"/>
                <a:gd name="connsiteY1199" fmla="*/ 849135 h 1539659"/>
                <a:gd name="connsiteX1200" fmla="*/ 1611300 w 2019832"/>
                <a:gd name="connsiteY1200" fmla="*/ 852640 h 1539659"/>
                <a:gd name="connsiteX1201" fmla="*/ 1604290 w 2019832"/>
                <a:gd name="connsiteY1201" fmla="*/ 853516 h 1539659"/>
                <a:gd name="connsiteX1202" fmla="*/ 1599032 w 2019832"/>
                <a:gd name="connsiteY1202" fmla="*/ 857898 h 1539659"/>
                <a:gd name="connsiteX1203" fmla="*/ 1574496 w 2019832"/>
                <a:gd name="connsiteY1203" fmla="*/ 857898 h 1539659"/>
                <a:gd name="connsiteX1204" fmla="*/ 1563980 w 2019832"/>
                <a:gd name="connsiteY1204" fmla="*/ 856145 h 1539659"/>
                <a:gd name="connsiteX1205" fmla="*/ 1560474 w 2019832"/>
                <a:gd name="connsiteY1205" fmla="*/ 854393 h 1539659"/>
                <a:gd name="connsiteX1206" fmla="*/ 1556969 w 2019832"/>
                <a:gd name="connsiteY1206" fmla="*/ 852640 h 1539659"/>
                <a:gd name="connsiteX1207" fmla="*/ 1551712 w 2019832"/>
                <a:gd name="connsiteY1207" fmla="*/ 853516 h 1539659"/>
                <a:gd name="connsiteX1208" fmla="*/ 1548207 w 2019832"/>
                <a:gd name="connsiteY1208" fmla="*/ 849135 h 1539659"/>
                <a:gd name="connsiteX1209" fmla="*/ 1537691 w 2019832"/>
                <a:gd name="connsiteY1209" fmla="*/ 847382 h 1539659"/>
                <a:gd name="connsiteX1210" fmla="*/ 1523670 w 2019832"/>
                <a:gd name="connsiteY1210" fmla="*/ 847382 h 1539659"/>
                <a:gd name="connsiteX1211" fmla="*/ 1509649 w 2019832"/>
                <a:gd name="connsiteY1211" fmla="*/ 849135 h 1539659"/>
                <a:gd name="connsiteX1212" fmla="*/ 1483361 w 2019832"/>
                <a:gd name="connsiteY1212" fmla="*/ 845629 h 1539659"/>
                <a:gd name="connsiteX1213" fmla="*/ 1432535 w 2019832"/>
                <a:gd name="connsiteY1213" fmla="*/ 849135 h 1539659"/>
                <a:gd name="connsiteX1214" fmla="*/ 1420267 w 2019832"/>
                <a:gd name="connsiteY1214" fmla="*/ 849135 h 1539659"/>
                <a:gd name="connsiteX1215" fmla="*/ 1390473 w 2019832"/>
                <a:gd name="connsiteY1215" fmla="*/ 853516 h 1539659"/>
                <a:gd name="connsiteX1216" fmla="*/ 1360679 w 2019832"/>
                <a:gd name="connsiteY1216" fmla="*/ 857898 h 1539659"/>
                <a:gd name="connsiteX1217" fmla="*/ 1355421 w 2019832"/>
                <a:gd name="connsiteY1217" fmla="*/ 858774 h 1539659"/>
                <a:gd name="connsiteX1218" fmla="*/ 1348410 w 2019832"/>
                <a:gd name="connsiteY1218" fmla="*/ 857898 h 1539659"/>
                <a:gd name="connsiteX1219" fmla="*/ 1350163 w 2019832"/>
                <a:gd name="connsiteY1219" fmla="*/ 853516 h 1539659"/>
                <a:gd name="connsiteX1220" fmla="*/ 1353668 w 2019832"/>
                <a:gd name="connsiteY1220" fmla="*/ 852640 h 1539659"/>
                <a:gd name="connsiteX1221" fmla="*/ 1343152 w 2019832"/>
                <a:gd name="connsiteY1221" fmla="*/ 852640 h 1539659"/>
                <a:gd name="connsiteX1222" fmla="*/ 1330884 w 2019832"/>
                <a:gd name="connsiteY1222" fmla="*/ 852640 h 1539659"/>
                <a:gd name="connsiteX1223" fmla="*/ 1329132 w 2019832"/>
                <a:gd name="connsiteY1223" fmla="*/ 861403 h 1539659"/>
                <a:gd name="connsiteX1224" fmla="*/ 1322998 w 2019832"/>
                <a:gd name="connsiteY1224" fmla="*/ 862279 h 1539659"/>
                <a:gd name="connsiteX1225" fmla="*/ 1316863 w 2019832"/>
                <a:gd name="connsiteY1225" fmla="*/ 861403 h 1539659"/>
                <a:gd name="connsiteX1226" fmla="*/ 1316863 w 2019832"/>
                <a:gd name="connsiteY1226" fmla="*/ 857898 h 1539659"/>
                <a:gd name="connsiteX1227" fmla="*/ 1281811 w 2019832"/>
                <a:gd name="connsiteY1227" fmla="*/ 863156 h 1539659"/>
                <a:gd name="connsiteX1228" fmla="*/ 1287069 w 2019832"/>
                <a:gd name="connsiteY1228" fmla="*/ 864908 h 1539659"/>
                <a:gd name="connsiteX1229" fmla="*/ 1273048 w 2019832"/>
                <a:gd name="connsiteY1229" fmla="*/ 868413 h 1539659"/>
                <a:gd name="connsiteX1230" fmla="*/ 1264286 w 2019832"/>
                <a:gd name="connsiteY1230" fmla="*/ 864908 h 1539659"/>
                <a:gd name="connsiteX1231" fmla="*/ 1253770 w 2019832"/>
                <a:gd name="connsiteY1231" fmla="*/ 864908 h 1539659"/>
                <a:gd name="connsiteX1232" fmla="*/ 1253770 w 2019832"/>
                <a:gd name="connsiteY1232" fmla="*/ 891197 h 1539659"/>
                <a:gd name="connsiteX1233" fmla="*/ 1258151 w 2019832"/>
                <a:gd name="connsiteY1233" fmla="*/ 895579 h 1539659"/>
                <a:gd name="connsiteX1234" fmla="*/ 1266038 w 2019832"/>
                <a:gd name="connsiteY1234" fmla="*/ 899960 h 1539659"/>
                <a:gd name="connsiteX1235" fmla="*/ 1267791 w 2019832"/>
                <a:gd name="connsiteY1235" fmla="*/ 891197 h 1539659"/>
                <a:gd name="connsiteX1236" fmla="*/ 1270419 w 2019832"/>
                <a:gd name="connsiteY1236" fmla="*/ 892073 h 1539659"/>
                <a:gd name="connsiteX1237" fmla="*/ 1273048 w 2019832"/>
                <a:gd name="connsiteY1237" fmla="*/ 892950 h 1539659"/>
                <a:gd name="connsiteX1238" fmla="*/ 1273048 w 2019832"/>
                <a:gd name="connsiteY1238" fmla="*/ 887692 h 1539659"/>
                <a:gd name="connsiteX1239" fmla="*/ 1280935 w 2019832"/>
                <a:gd name="connsiteY1239" fmla="*/ 888568 h 1539659"/>
                <a:gd name="connsiteX1240" fmla="*/ 1285316 w 2019832"/>
                <a:gd name="connsiteY1240" fmla="*/ 892950 h 1539659"/>
                <a:gd name="connsiteX1241" fmla="*/ 1287069 w 2019832"/>
                <a:gd name="connsiteY1241" fmla="*/ 887692 h 1539659"/>
                <a:gd name="connsiteX1242" fmla="*/ 1288822 w 2019832"/>
                <a:gd name="connsiteY1242" fmla="*/ 882434 h 1539659"/>
                <a:gd name="connsiteX1243" fmla="*/ 1291451 w 2019832"/>
                <a:gd name="connsiteY1243" fmla="*/ 882434 h 1539659"/>
                <a:gd name="connsiteX1244" fmla="*/ 1294080 w 2019832"/>
                <a:gd name="connsiteY1244" fmla="*/ 884187 h 1539659"/>
                <a:gd name="connsiteX1245" fmla="*/ 1300214 w 2019832"/>
                <a:gd name="connsiteY1245" fmla="*/ 885939 h 1539659"/>
                <a:gd name="connsiteX1246" fmla="*/ 1306348 w 2019832"/>
                <a:gd name="connsiteY1246" fmla="*/ 887692 h 1539659"/>
                <a:gd name="connsiteX1247" fmla="*/ 1313358 w 2019832"/>
                <a:gd name="connsiteY1247" fmla="*/ 885939 h 1539659"/>
                <a:gd name="connsiteX1248" fmla="*/ 1325627 w 2019832"/>
                <a:gd name="connsiteY1248" fmla="*/ 885939 h 1539659"/>
                <a:gd name="connsiteX1249" fmla="*/ 1330884 w 2019832"/>
                <a:gd name="connsiteY1249" fmla="*/ 896455 h 1539659"/>
                <a:gd name="connsiteX1250" fmla="*/ 1343152 w 2019832"/>
                <a:gd name="connsiteY1250" fmla="*/ 896455 h 1539659"/>
                <a:gd name="connsiteX1251" fmla="*/ 1346657 w 2019832"/>
                <a:gd name="connsiteY1251" fmla="*/ 901713 h 1539659"/>
                <a:gd name="connsiteX1252" fmla="*/ 1351915 w 2019832"/>
                <a:gd name="connsiteY1252" fmla="*/ 903465 h 1539659"/>
                <a:gd name="connsiteX1253" fmla="*/ 1363307 w 2019832"/>
                <a:gd name="connsiteY1253" fmla="*/ 911352 h 1539659"/>
                <a:gd name="connsiteX1254" fmla="*/ 1376452 w 2019832"/>
                <a:gd name="connsiteY1254" fmla="*/ 917486 h 1539659"/>
                <a:gd name="connsiteX1255" fmla="*/ 1393978 w 2019832"/>
                <a:gd name="connsiteY1255" fmla="*/ 926249 h 1539659"/>
                <a:gd name="connsiteX1256" fmla="*/ 1396607 w 2019832"/>
                <a:gd name="connsiteY1256" fmla="*/ 929754 h 1539659"/>
                <a:gd name="connsiteX1257" fmla="*/ 1402740 w 2019832"/>
                <a:gd name="connsiteY1257" fmla="*/ 935012 h 1539659"/>
                <a:gd name="connsiteX1258" fmla="*/ 1404493 w 2019832"/>
                <a:gd name="connsiteY1258" fmla="*/ 936765 h 1539659"/>
                <a:gd name="connsiteX1259" fmla="*/ 1407998 w 2019832"/>
                <a:gd name="connsiteY1259" fmla="*/ 938517 h 1539659"/>
                <a:gd name="connsiteX1260" fmla="*/ 1410627 w 2019832"/>
                <a:gd name="connsiteY1260" fmla="*/ 941146 h 1539659"/>
                <a:gd name="connsiteX1261" fmla="*/ 1415009 w 2019832"/>
                <a:gd name="connsiteY1261" fmla="*/ 942023 h 1539659"/>
                <a:gd name="connsiteX1262" fmla="*/ 1415009 w 2019832"/>
                <a:gd name="connsiteY1262" fmla="*/ 947280 h 1539659"/>
                <a:gd name="connsiteX1263" fmla="*/ 1411504 w 2019832"/>
                <a:gd name="connsiteY1263" fmla="*/ 945528 h 1539659"/>
                <a:gd name="connsiteX1264" fmla="*/ 1395730 w 2019832"/>
                <a:gd name="connsiteY1264" fmla="*/ 935888 h 1539659"/>
                <a:gd name="connsiteX1265" fmla="*/ 1381710 w 2019832"/>
                <a:gd name="connsiteY1265" fmla="*/ 926249 h 1539659"/>
                <a:gd name="connsiteX1266" fmla="*/ 1369441 w 2019832"/>
                <a:gd name="connsiteY1266" fmla="*/ 922744 h 1539659"/>
                <a:gd name="connsiteX1267" fmla="*/ 1362431 w 2019832"/>
                <a:gd name="connsiteY1267" fmla="*/ 920991 h 1539659"/>
                <a:gd name="connsiteX1268" fmla="*/ 1364184 w 2019832"/>
                <a:gd name="connsiteY1268" fmla="*/ 920991 h 1539659"/>
                <a:gd name="connsiteX1269" fmla="*/ 1364184 w 2019832"/>
                <a:gd name="connsiteY1269" fmla="*/ 917486 h 1539659"/>
                <a:gd name="connsiteX1270" fmla="*/ 1358926 w 2019832"/>
                <a:gd name="connsiteY1270" fmla="*/ 913981 h 1539659"/>
                <a:gd name="connsiteX1271" fmla="*/ 1348410 w 2019832"/>
                <a:gd name="connsiteY1271" fmla="*/ 912228 h 1539659"/>
                <a:gd name="connsiteX1272" fmla="*/ 1355421 w 2019832"/>
                <a:gd name="connsiteY1272" fmla="*/ 917486 h 1539659"/>
                <a:gd name="connsiteX1273" fmla="*/ 1358926 w 2019832"/>
                <a:gd name="connsiteY1273" fmla="*/ 920991 h 1539659"/>
                <a:gd name="connsiteX1274" fmla="*/ 1360679 w 2019832"/>
                <a:gd name="connsiteY1274" fmla="*/ 920991 h 1539659"/>
                <a:gd name="connsiteX1275" fmla="*/ 1358926 w 2019832"/>
                <a:gd name="connsiteY1275" fmla="*/ 922744 h 1539659"/>
                <a:gd name="connsiteX1276" fmla="*/ 1357173 w 2019832"/>
                <a:gd name="connsiteY1276" fmla="*/ 922744 h 1539659"/>
                <a:gd name="connsiteX1277" fmla="*/ 1330884 w 2019832"/>
                <a:gd name="connsiteY1277" fmla="*/ 913981 h 1539659"/>
                <a:gd name="connsiteX1278" fmla="*/ 1334389 w 2019832"/>
                <a:gd name="connsiteY1278" fmla="*/ 915734 h 1539659"/>
                <a:gd name="connsiteX1279" fmla="*/ 1381710 w 2019832"/>
                <a:gd name="connsiteY1279" fmla="*/ 942023 h 1539659"/>
                <a:gd name="connsiteX1280" fmla="*/ 1390473 w 2019832"/>
                <a:gd name="connsiteY1280" fmla="*/ 945528 h 1539659"/>
                <a:gd name="connsiteX1281" fmla="*/ 1399235 w 2019832"/>
                <a:gd name="connsiteY1281" fmla="*/ 949033 h 1539659"/>
                <a:gd name="connsiteX1282" fmla="*/ 1406246 w 2019832"/>
                <a:gd name="connsiteY1282" fmla="*/ 954291 h 1539659"/>
                <a:gd name="connsiteX1283" fmla="*/ 1413256 w 2019832"/>
                <a:gd name="connsiteY1283" fmla="*/ 957796 h 1539659"/>
                <a:gd name="connsiteX1284" fmla="*/ 1418514 w 2019832"/>
                <a:gd name="connsiteY1284" fmla="*/ 958672 h 1539659"/>
                <a:gd name="connsiteX1285" fmla="*/ 1423772 w 2019832"/>
                <a:gd name="connsiteY1285" fmla="*/ 959548 h 1539659"/>
                <a:gd name="connsiteX1286" fmla="*/ 1429906 w 2019832"/>
                <a:gd name="connsiteY1286" fmla="*/ 964806 h 1539659"/>
                <a:gd name="connsiteX1287" fmla="*/ 1432535 w 2019832"/>
                <a:gd name="connsiteY1287" fmla="*/ 968311 h 1539659"/>
                <a:gd name="connsiteX1288" fmla="*/ 1446556 w 2019832"/>
                <a:gd name="connsiteY1288" fmla="*/ 975322 h 1539659"/>
                <a:gd name="connsiteX1289" fmla="*/ 1455319 w 2019832"/>
                <a:gd name="connsiteY1289" fmla="*/ 980580 h 1539659"/>
                <a:gd name="connsiteX1290" fmla="*/ 1469681 w 2019832"/>
                <a:gd name="connsiteY1290" fmla="*/ 989813 h 1539659"/>
                <a:gd name="connsiteX1291" fmla="*/ 1471092 w 2019832"/>
                <a:gd name="connsiteY1291" fmla="*/ 989343 h 1539659"/>
                <a:gd name="connsiteX1292" fmla="*/ 1471092 w 2019832"/>
                <a:gd name="connsiteY1292" fmla="*/ 990720 h 1539659"/>
                <a:gd name="connsiteX1293" fmla="*/ 1479855 w 2019832"/>
                <a:gd name="connsiteY1293" fmla="*/ 996353 h 1539659"/>
                <a:gd name="connsiteX1294" fmla="*/ 1484362 w 2019832"/>
                <a:gd name="connsiteY1294" fmla="*/ 1003113 h 1539659"/>
                <a:gd name="connsiteX1295" fmla="*/ 1485113 w 2019832"/>
                <a:gd name="connsiteY1295" fmla="*/ 1002925 h 1539659"/>
                <a:gd name="connsiteX1296" fmla="*/ 1486866 w 2019832"/>
                <a:gd name="connsiteY1296" fmla="*/ 1005116 h 1539659"/>
                <a:gd name="connsiteX1297" fmla="*/ 1493876 w 2019832"/>
                <a:gd name="connsiteY1297" fmla="*/ 1010374 h 1539659"/>
                <a:gd name="connsiteX1298" fmla="*/ 1500886 w 2019832"/>
                <a:gd name="connsiteY1298" fmla="*/ 1017384 h 1539659"/>
                <a:gd name="connsiteX1299" fmla="*/ 1542059 w 2019832"/>
                <a:gd name="connsiteY1299" fmla="*/ 1043585 h 1539659"/>
                <a:gd name="connsiteX1300" fmla="*/ 1547330 w 2019832"/>
                <a:gd name="connsiteY1300" fmla="*/ 1045426 h 1539659"/>
                <a:gd name="connsiteX1301" fmla="*/ 1560474 w 2019832"/>
                <a:gd name="connsiteY1301" fmla="*/ 1054189 h 1539659"/>
                <a:gd name="connsiteX1302" fmla="*/ 1570990 w 2019832"/>
                <a:gd name="connsiteY1302" fmla="*/ 1057694 h 1539659"/>
                <a:gd name="connsiteX1303" fmla="*/ 1583259 w 2019832"/>
                <a:gd name="connsiteY1303" fmla="*/ 1062952 h 1539659"/>
                <a:gd name="connsiteX1304" fmla="*/ 1581506 w 2019832"/>
                <a:gd name="connsiteY1304" fmla="*/ 1064704 h 1539659"/>
                <a:gd name="connsiteX1305" fmla="*/ 1579754 w 2019832"/>
                <a:gd name="connsiteY1305" fmla="*/ 1066457 h 1539659"/>
                <a:gd name="connsiteX1306" fmla="*/ 1578001 w 2019832"/>
                <a:gd name="connsiteY1306" fmla="*/ 1066457 h 1539659"/>
                <a:gd name="connsiteX1307" fmla="*/ 1616558 w 2019832"/>
                <a:gd name="connsiteY1307" fmla="*/ 1090994 h 1539659"/>
                <a:gd name="connsiteX1308" fmla="*/ 1633208 w 2019832"/>
                <a:gd name="connsiteY1308" fmla="*/ 1098004 h 1539659"/>
                <a:gd name="connsiteX1309" fmla="*/ 1644600 w 2019832"/>
                <a:gd name="connsiteY1309" fmla="*/ 1105014 h 1539659"/>
                <a:gd name="connsiteX1310" fmla="*/ 1674394 w 2019832"/>
                <a:gd name="connsiteY1310" fmla="*/ 1117282 h 1539659"/>
                <a:gd name="connsiteX1311" fmla="*/ 1707693 w 2019832"/>
                <a:gd name="connsiteY1311" fmla="*/ 1133056 h 1539659"/>
                <a:gd name="connsiteX1312" fmla="*/ 1752664 w 2019832"/>
                <a:gd name="connsiteY1312" fmla="*/ 1147563 h 1539659"/>
                <a:gd name="connsiteX1313" fmla="*/ 1886852 w 2019832"/>
                <a:gd name="connsiteY1313" fmla="*/ 1287223 h 1539659"/>
                <a:gd name="connsiteX1314" fmla="*/ 1963051 w 2019832"/>
                <a:gd name="connsiteY1314" fmla="*/ 1318179 h 1539659"/>
                <a:gd name="connsiteX1315" fmla="*/ 1893995 w 2019832"/>
                <a:gd name="connsiteY1315" fmla="*/ 1434862 h 1539659"/>
                <a:gd name="connsiteX1316" fmla="*/ 1752664 w 2019832"/>
                <a:gd name="connsiteY1316" fmla="*/ 1420824 h 1539659"/>
                <a:gd name="connsiteX1317" fmla="*/ 1749755 w 2019832"/>
                <a:gd name="connsiteY1317" fmla="*/ 1420482 h 1539659"/>
                <a:gd name="connsiteX1318" fmla="*/ 1735735 w 2019832"/>
                <a:gd name="connsiteY1318" fmla="*/ 1422235 h 1539659"/>
                <a:gd name="connsiteX1319" fmla="*/ 1732230 w 2019832"/>
                <a:gd name="connsiteY1319" fmla="*/ 1423111 h 1539659"/>
                <a:gd name="connsiteX1320" fmla="*/ 1728724 w 2019832"/>
                <a:gd name="connsiteY1320" fmla="*/ 1420482 h 1539659"/>
                <a:gd name="connsiteX1321" fmla="*/ 1721714 w 2019832"/>
                <a:gd name="connsiteY1321" fmla="*/ 1419606 h 1539659"/>
                <a:gd name="connsiteX1322" fmla="*/ 1716456 w 2019832"/>
                <a:gd name="connsiteY1322" fmla="*/ 1422235 h 1539659"/>
                <a:gd name="connsiteX1323" fmla="*/ 1704188 w 2019832"/>
                <a:gd name="connsiteY1323" fmla="*/ 1423987 h 1539659"/>
                <a:gd name="connsiteX1324" fmla="*/ 1697178 w 2019832"/>
                <a:gd name="connsiteY1324" fmla="*/ 1423111 h 1539659"/>
                <a:gd name="connsiteX1325" fmla="*/ 1688414 w 2019832"/>
                <a:gd name="connsiteY1325" fmla="*/ 1423987 h 1539659"/>
                <a:gd name="connsiteX1326" fmla="*/ 1660373 w 2019832"/>
                <a:gd name="connsiteY1326" fmla="*/ 1418730 h 1539659"/>
                <a:gd name="connsiteX1327" fmla="*/ 1635837 w 2019832"/>
                <a:gd name="connsiteY1327" fmla="*/ 1401204 h 1539659"/>
                <a:gd name="connsiteX1328" fmla="*/ 1630579 w 2019832"/>
                <a:gd name="connsiteY1328" fmla="*/ 1399451 h 1539659"/>
                <a:gd name="connsiteX1329" fmla="*/ 1623568 w 2019832"/>
                <a:gd name="connsiteY1329" fmla="*/ 1394193 h 1539659"/>
                <a:gd name="connsiteX1330" fmla="*/ 1609548 w 2019832"/>
                <a:gd name="connsiteY1330" fmla="*/ 1388936 h 1539659"/>
                <a:gd name="connsiteX1331" fmla="*/ 1604290 w 2019832"/>
                <a:gd name="connsiteY1331" fmla="*/ 1385430 h 1539659"/>
                <a:gd name="connsiteX1332" fmla="*/ 1600785 w 2019832"/>
                <a:gd name="connsiteY1332" fmla="*/ 1379296 h 1539659"/>
                <a:gd name="connsiteX1333" fmla="*/ 1597279 w 2019832"/>
                <a:gd name="connsiteY1333" fmla="*/ 1376667 h 1539659"/>
                <a:gd name="connsiteX1334" fmla="*/ 1586764 w 2019832"/>
                <a:gd name="connsiteY1334" fmla="*/ 1376667 h 1539659"/>
                <a:gd name="connsiteX1335" fmla="*/ 1586764 w 2019832"/>
                <a:gd name="connsiteY1335" fmla="*/ 1374038 h 1539659"/>
                <a:gd name="connsiteX1336" fmla="*/ 1586764 w 2019832"/>
                <a:gd name="connsiteY1336" fmla="*/ 1373162 h 1539659"/>
                <a:gd name="connsiteX1337" fmla="*/ 1578001 w 2019832"/>
                <a:gd name="connsiteY1337" fmla="*/ 1369657 h 1539659"/>
                <a:gd name="connsiteX1338" fmla="*/ 1570990 w 2019832"/>
                <a:gd name="connsiteY1338" fmla="*/ 1366152 h 1539659"/>
                <a:gd name="connsiteX1339" fmla="*/ 1563980 w 2019832"/>
                <a:gd name="connsiteY1339" fmla="*/ 1357389 h 1539659"/>
                <a:gd name="connsiteX1340" fmla="*/ 1562227 w 2019832"/>
                <a:gd name="connsiteY1340" fmla="*/ 1352131 h 1539659"/>
                <a:gd name="connsiteX1341" fmla="*/ 1555217 w 2019832"/>
                <a:gd name="connsiteY1341" fmla="*/ 1348626 h 1539659"/>
                <a:gd name="connsiteX1342" fmla="*/ 1548207 w 2019832"/>
                <a:gd name="connsiteY1342" fmla="*/ 1343368 h 1539659"/>
                <a:gd name="connsiteX1343" fmla="*/ 1544702 w 2019832"/>
                <a:gd name="connsiteY1343" fmla="*/ 1331100 h 1539659"/>
                <a:gd name="connsiteX1344" fmla="*/ 1500886 w 2019832"/>
                <a:gd name="connsiteY1344" fmla="*/ 1294295 h 1539659"/>
                <a:gd name="connsiteX1345" fmla="*/ 1482394 w 2019832"/>
                <a:gd name="connsiteY1345" fmla="*/ 1269078 h 1539659"/>
                <a:gd name="connsiteX1346" fmla="*/ 1478105 w 2019832"/>
                <a:gd name="connsiteY1346" fmla="*/ 1264504 h 1539659"/>
                <a:gd name="connsiteX1347" fmla="*/ 1478102 w 2019832"/>
                <a:gd name="connsiteY1347" fmla="*/ 1264501 h 1539659"/>
                <a:gd name="connsiteX1348" fmla="*/ 1474597 w 2019832"/>
                <a:gd name="connsiteY1348" fmla="*/ 1262748 h 1539659"/>
                <a:gd name="connsiteX1349" fmla="*/ 1471092 w 2019832"/>
                <a:gd name="connsiteY1349" fmla="*/ 1255738 h 1539659"/>
                <a:gd name="connsiteX1350" fmla="*/ 1462329 w 2019832"/>
                <a:gd name="connsiteY1350" fmla="*/ 1250480 h 1539659"/>
                <a:gd name="connsiteX1351" fmla="*/ 1450061 w 2019832"/>
                <a:gd name="connsiteY1351" fmla="*/ 1234707 h 1539659"/>
                <a:gd name="connsiteX1352" fmla="*/ 1432535 w 2019832"/>
                <a:gd name="connsiteY1352" fmla="*/ 1215428 h 1539659"/>
                <a:gd name="connsiteX1353" fmla="*/ 1409751 w 2019832"/>
                <a:gd name="connsiteY1353" fmla="*/ 1189139 h 1539659"/>
                <a:gd name="connsiteX1354" fmla="*/ 1407998 w 2019832"/>
                <a:gd name="connsiteY1354" fmla="*/ 1185634 h 1539659"/>
                <a:gd name="connsiteX1355" fmla="*/ 1402740 w 2019832"/>
                <a:gd name="connsiteY1355" fmla="*/ 1183005 h 1539659"/>
                <a:gd name="connsiteX1356" fmla="*/ 1399235 w 2019832"/>
                <a:gd name="connsiteY1356" fmla="*/ 1180376 h 1539659"/>
                <a:gd name="connsiteX1357" fmla="*/ 1394854 w 2019832"/>
                <a:gd name="connsiteY1357" fmla="*/ 1174242 h 1539659"/>
                <a:gd name="connsiteX1358" fmla="*/ 1386968 w 2019832"/>
                <a:gd name="connsiteY1358" fmla="*/ 1166355 h 1539659"/>
                <a:gd name="connsiteX1359" fmla="*/ 1355421 w 2019832"/>
                <a:gd name="connsiteY1359" fmla="*/ 1133056 h 1539659"/>
                <a:gd name="connsiteX1360" fmla="*/ 1339647 w 2019832"/>
                <a:gd name="connsiteY1360" fmla="*/ 1106767 h 1539659"/>
                <a:gd name="connsiteX1361" fmla="*/ 1320369 w 2019832"/>
                <a:gd name="connsiteY1361" fmla="*/ 1078725 h 1539659"/>
                <a:gd name="connsiteX1362" fmla="*/ 1318616 w 2019832"/>
                <a:gd name="connsiteY1362" fmla="*/ 1073467 h 1539659"/>
                <a:gd name="connsiteX1363" fmla="*/ 1311605 w 2019832"/>
                <a:gd name="connsiteY1363" fmla="*/ 1063828 h 1539659"/>
                <a:gd name="connsiteX1364" fmla="*/ 1302843 w 2019832"/>
                <a:gd name="connsiteY1364" fmla="*/ 1057694 h 1539659"/>
                <a:gd name="connsiteX1365" fmla="*/ 1288822 w 2019832"/>
                <a:gd name="connsiteY1365" fmla="*/ 1033158 h 1539659"/>
                <a:gd name="connsiteX1366" fmla="*/ 1274801 w 2019832"/>
                <a:gd name="connsiteY1366" fmla="*/ 1017384 h 1539659"/>
                <a:gd name="connsiteX1367" fmla="*/ 1267791 w 2019832"/>
                <a:gd name="connsiteY1367" fmla="*/ 1008621 h 1539659"/>
                <a:gd name="connsiteX1368" fmla="*/ 1269543 w 2019832"/>
                <a:gd name="connsiteY1368" fmla="*/ 1006869 h 1539659"/>
                <a:gd name="connsiteX1369" fmla="*/ 1267791 w 2019832"/>
                <a:gd name="connsiteY1369" fmla="*/ 1006869 h 1539659"/>
                <a:gd name="connsiteX1370" fmla="*/ 1267791 w 2019832"/>
                <a:gd name="connsiteY1370" fmla="*/ 1008621 h 1539659"/>
                <a:gd name="connsiteX1371" fmla="*/ 1264286 w 2019832"/>
                <a:gd name="connsiteY1371" fmla="*/ 996353 h 1539659"/>
                <a:gd name="connsiteX1372" fmla="*/ 1266038 w 2019832"/>
                <a:gd name="connsiteY1372" fmla="*/ 999858 h 1539659"/>
                <a:gd name="connsiteX1373" fmla="*/ 1266038 w 2019832"/>
                <a:gd name="connsiteY1373" fmla="*/ 994600 h 1539659"/>
                <a:gd name="connsiteX1374" fmla="*/ 1248512 w 2019832"/>
                <a:gd name="connsiteY1374" fmla="*/ 975322 h 1539659"/>
                <a:gd name="connsiteX1375" fmla="*/ 1250264 w 2019832"/>
                <a:gd name="connsiteY1375" fmla="*/ 981456 h 1539659"/>
                <a:gd name="connsiteX1376" fmla="*/ 1252017 w 2019832"/>
                <a:gd name="connsiteY1376" fmla="*/ 985837 h 1539659"/>
                <a:gd name="connsiteX1377" fmla="*/ 1255522 w 2019832"/>
                <a:gd name="connsiteY1377" fmla="*/ 987590 h 1539659"/>
                <a:gd name="connsiteX1378" fmla="*/ 1252017 w 2019832"/>
                <a:gd name="connsiteY1378" fmla="*/ 992848 h 1539659"/>
                <a:gd name="connsiteX1379" fmla="*/ 1248512 w 2019832"/>
                <a:gd name="connsiteY1379" fmla="*/ 990219 h 1539659"/>
                <a:gd name="connsiteX1380" fmla="*/ 1243254 w 2019832"/>
                <a:gd name="connsiteY1380" fmla="*/ 987590 h 1539659"/>
                <a:gd name="connsiteX1381" fmla="*/ 1243254 w 2019832"/>
                <a:gd name="connsiteY1381" fmla="*/ 992848 h 1539659"/>
                <a:gd name="connsiteX1382" fmla="*/ 1244130 w 2019832"/>
                <a:gd name="connsiteY1382" fmla="*/ 996353 h 1539659"/>
                <a:gd name="connsiteX1383" fmla="*/ 1243254 w 2019832"/>
                <a:gd name="connsiteY1383" fmla="*/ 1003363 h 1539659"/>
                <a:gd name="connsiteX1384" fmla="*/ 1242378 w 2019832"/>
                <a:gd name="connsiteY1384" fmla="*/ 1008621 h 1539659"/>
                <a:gd name="connsiteX1385" fmla="*/ 1243254 w 2019832"/>
                <a:gd name="connsiteY1385" fmla="*/ 1017384 h 1539659"/>
                <a:gd name="connsiteX1386" fmla="*/ 1239749 w 2019832"/>
                <a:gd name="connsiteY1386" fmla="*/ 1043673 h 1539659"/>
                <a:gd name="connsiteX1387" fmla="*/ 1239749 w 2019832"/>
                <a:gd name="connsiteY1387" fmla="*/ 1047178 h 1539659"/>
                <a:gd name="connsiteX1388" fmla="*/ 1241501 w 2019832"/>
                <a:gd name="connsiteY1388" fmla="*/ 1082231 h 1539659"/>
                <a:gd name="connsiteX1389" fmla="*/ 1245007 w 2019832"/>
                <a:gd name="connsiteY1389" fmla="*/ 1112025 h 1539659"/>
                <a:gd name="connsiteX1390" fmla="*/ 1246759 w 2019832"/>
                <a:gd name="connsiteY1390" fmla="*/ 1145324 h 1539659"/>
                <a:gd name="connsiteX1391" fmla="*/ 1248512 w 2019832"/>
                <a:gd name="connsiteY1391" fmla="*/ 1152334 h 1539659"/>
                <a:gd name="connsiteX1392" fmla="*/ 1250264 w 2019832"/>
                <a:gd name="connsiteY1392" fmla="*/ 1133056 h 1539659"/>
                <a:gd name="connsiteX1393" fmla="*/ 1252017 w 2019832"/>
                <a:gd name="connsiteY1393" fmla="*/ 1145324 h 1539659"/>
                <a:gd name="connsiteX1394" fmla="*/ 1253770 w 2019832"/>
                <a:gd name="connsiteY1394" fmla="*/ 1161097 h 1539659"/>
                <a:gd name="connsiteX1395" fmla="*/ 1251141 w 2019832"/>
                <a:gd name="connsiteY1395" fmla="*/ 1161097 h 1539659"/>
                <a:gd name="connsiteX1396" fmla="*/ 1250264 w 2019832"/>
                <a:gd name="connsiteY1396" fmla="*/ 1162850 h 1539659"/>
                <a:gd name="connsiteX1397" fmla="*/ 1252017 w 2019832"/>
                <a:gd name="connsiteY1397" fmla="*/ 1199655 h 1539659"/>
                <a:gd name="connsiteX1398" fmla="*/ 1253770 w 2019832"/>
                <a:gd name="connsiteY1398" fmla="*/ 1204912 h 1539659"/>
                <a:gd name="connsiteX1399" fmla="*/ 1253770 w 2019832"/>
                <a:gd name="connsiteY1399" fmla="*/ 1217181 h 1539659"/>
                <a:gd name="connsiteX1400" fmla="*/ 1252893 w 2019832"/>
                <a:gd name="connsiteY1400" fmla="*/ 1220686 h 1539659"/>
                <a:gd name="connsiteX1401" fmla="*/ 1253770 w 2019832"/>
                <a:gd name="connsiteY1401" fmla="*/ 1224191 h 1539659"/>
                <a:gd name="connsiteX1402" fmla="*/ 1253770 w 2019832"/>
                <a:gd name="connsiteY1402" fmla="*/ 1234707 h 1539659"/>
                <a:gd name="connsiteX1403" fmla="*/ 1255522 w 2019832"/>
                <a:gd name="connsiteY1403" fmla="*/ 1227696 h 1539659"/>
                <a:gd name="connsiteX1404" fmla="*/ 1257275 w 2019832"/>
                <a:gd name="connsiteY1404" fmla="*/ 1232954 h 1539659"/>
                <a:gd name="connsiteX1405" fmla="*/ 1260780 w 2019832"/>
                <a:gd name="connsiteY1405" fmla="*/ 1262748 h 1539659"/>
                <a:gd name="connsiteX1406" fmla="*/ 1262533 w 2019832"/>
                <a:gd name="connsiteY1406" fmla="*/ 1268006 h 1539659"/>
                <a:gd name="connsiteX1407" fmla="*/ 1267791 w 2019832"/>
                <a:gd name="connsiteY1407" fmla="*/ 1275016 h 1539659"/>
                <a:gd name="connsiteX1408" fmla="*/ 1269543 w 2019832"/>
                <a:gd name="connsiteY1408" fmla="*/ 1278522 h 1539659"/>
                <a:gd name="connsiteX1409" fmla="*/ 1277430 w 2019832"/>
                <a:gd name="connsiteY1409" fmla="*/ 1292542 h 1539659"/>
                <a:gd name="connsiteX1410" fmla="*/ 1285316 w 2019832"/>
                <a:gd name="connsiteY1410" fmla="*/ 1308316 h 1539659"/>
                <a:gd name="connsiteX1411" fmla="*/ 1301090 w 2019832"/>
                <a:gd name="connsiteY1411" fmla="*/ 1334605 h 1539659"/>
                <a:gd name="connsiteX1412" fmla="*/ 1306348 w 2019832"/>
                <a:gd name="connsiteY1412" fmla="*/ 1346873 h 1539659"/>
                <a:gd name="connsiteX1413" fmla="*/ 1315111 w 2019832"/>
                <a:gd name="connsiteY1413" fmla="*/ 1352131 h 1539659"/>
                <a:gd name="connsiteX1414" fmla="*/ 1322121 w 2019832"/>
                <a:gd name="connsiteY1414" fmla="*/ 1359141 h 1539659"/>
                <a:gd name="connsiteX1415" fmla="*/ 1325627 w 2019832"/>
                <a:gd name="connsiteY1415" fmla="*/ 1374915 h 1539659"/>
                <a:gd name="connsiteX1416" fmla="*/ 1326503 w 2019832"/>
                <a:gd name="connsiteY1416" fmla="*/ 1375791 h 1539659"/>
                <a:gd name="connsiteX1417" fmla="*/ 1327379 w 2019832"/>
                <a:gd name="connsiteY1417" fmla="*/ 1376667 h 1539659"/>
                <a:gd name="connsiteX1418" fmla="*/ 1330884 w 2019832"/>
                <a:gd name="connsiteY1418" fmla="*/ 1374915 h 1539659"/>
                <a:gd name="connsiteX1419" fmla="*/ 1330884 w 2019832"/>
                <a:gd name="connsiteY1419" fmla="*/ 1376667 h 1539659"/>
                <a:gd name="connsiteX1420" fmla="*/ 1330884 w 2019832"/>
                <a:gd name="connsiteY1420" fmla="*/ 1378420 h 1539659"/>
                <a:gd name="connsiteX1421" fmla="*/ 1330884 w 2019832"/>
                <a:gd name="connsiteY1421" fmla="*/ 1381925 h 1539659"/>
                <a:gd name="connsiteX1422" fmla="*/ 1344905 w 2019832"/>
                <a:gd name="connsiteY1422" fmla="*/ 1394193 h 1539659"/>
                <a:gd name="connsiteX1423" fmla="*/ 1344028 w 2019832"/>
                <a:gd name="connsiteY1423" fmla="*/ 1399451 h 1539659"/>
                <a:gd name="connsiteX1424" fmla="*/ 1344905 w 2019832"/>
                <a:gd name="connsiteY1424" fmla="*/ 1402956 h 1539659"/>
                <a:gd name="connsiteX1425" fmla="*/ 1353668 w 2019832"/>
                <a:gd name="connsiteY1425" fmla="*/ 1416977 h 1539659"/>
                <a:gd name="connsiteX1426" fmla="*/ 1350163 w 2019832"/>
                <a:gd name="connsiteY1426" fmla="*/ 1429245 h 1539659"/>
                <a:gd name="connsiteX1427" fmla="*/ 1349286 w 2019832"/>
                <a:gd name="connsiteY1427" fmla="*/ 1436256 h 1539659"/>
                <a:gd name="connsiteX1428" fmla="*/ 1350163 w 2019832"/>
                <a:gd name="connsiteY1428" fmla="*/ 1443266 h 1539659"/>
                <a:gd name="connsiteX1429" fmla="*/ 1355421 w 2019832"/>
                <a:gd name="connsiteY1429" fmla="*/ 1452029 h 1539659"/>
                <a:gd name="connsiteX1430" fmla="*/ 1354544 w 2019832"/>
                <a:gd name="connsiteY1430" fmla="*/ 1458163 h 1539659"/>
                <a:gd name="connsiteX1431" fmla="*/ 1351915 w 2019832"/>
                <a:gd name="connsiteY1431" fmla="*/ 1464297 h 1539659"/>
                <a:gd name="connsiteX1432" fmla="*/ 1350163 w 2019832"/>
                <a:gd name="connsiteY1432" fmla="*/ 1469555 h 1539659"/>
                <a:gd name="connsiteX1433" fmla="*/ 1344905 w 2019832"/>
                <a:gd name="connsiteY1433" fmla="*/ 1476565 h 1539659"/>
                <a:gd name="connsiteX1434" fmla="*/ 1327379 w 2019832"/>
                <a:gd name="connsiteY1434" fmla="*/ 1478318 h 1539659"/>
                <a:gd name="connsiteX1435" fmla="*/ 1322121 w 2019832"/>
                <a:gd name="connsiteY1435" fmla="*/ 1478318 h 1539659"/>
                <a:gd name="connsiteX1436" fmla="*/ 1316863 w 2019832"/>
                <a:gd name="connsiteY1436" fmla="*/ 1480071 h 1539659"/>
                <a:gd name="connsiteX1437" fmla="*/ 1311605 w 2019832"/>
                <a:gd name="connsiteY1437" fmla="*/ 1476565 h 1539659"/>
                <a:gd name="connsiteX1438" fmla="*/ 1304595 w 2019832"/>
                <a:gd name="connsiteY1438" fmla="*/ 1473060 h 1539659"/>
                <a:gd name="connsiteX1439" fmla="*/ 1304595 w 2019832"/>
                <a:gd name="connsiteY1439" fmla="*/ 1478318 h 1539659"/>
                <a:gd name="connsiteX1440" fmla="*/ 1316863 w 2019832"/>
                <a:gd name="connsiteY1440" fmla="*/ 1504607 h 1539659"/>
                <a:gd name="connsiteX1441" fmla="*/ 1325627 w 2019832"/>
                <a:gd name="connsiteY1441" fmla="*/ 1515123 h 1539659"/>
                <a:gd name="connsiteX1442" fmla="*/ 1317740 w 2019832"/>
                <a:gd name="connsiteY1442" fmla="*/ 1510741 h 1539659"/>
                <a:gd name="connsiteX1443" fmla="*/ 1306348 w 2019832"/>
                <a:gd name="connsiteY1443" fmla="*/ 1508112 h 1539659"/>
                <a:gd name="connsiteX1444" fmla="*/ 1303719 w 2019832"/>
                <a:gd name="connsiteY1444" fmla="*/ 1503731 h 1539659"/>
                <a:gd name="connsiteX1445" fmla="*/ 1297585 w 2019832"/>
                <a:gd name="connsiteY1445" fmla="*/ 1501102 h 1539659"/>
                <a:gd name="connsiteX1446" fmla="*/ 1295832 w 2019832"/>
                <a:gd name="connsiteY1446" fmla="*/ 1504607 h 1539659"/>
                <a:gd name="connsiteX1447" fmla="*/ 1298461 w 2019832"/>
                <a:gd name="connsiteY1447" fmla="*/ 1508112 h 1539659"/>
                <a:gd name="connsiteX1448" fmla="*/ 1304595 w 2019832"/>
                <a:gd name="connsiteY1448" fmla="*/ 1516875 h 1539659"/>
                <a:gd name="connsiteX1449" fmla="*/ 1301090 w 2019832"/>
                <a:gd name="connsiteY1449" fmla="*/ 1518628 h 1539659"/>
                <a:gd name="connsiteX1450" fmla="*/ 1297585 w 2019832"/>
                <a:gd name="connsiteY1450" fmla="*/ 1514246 h 1539659"/>
                <a:gd name="connsiteX1451" fmla="*/ 1292327 w 2019832"/>
                <a:gd name="connsiteY1451" fmla="*/ 1511617 h 1539659"/>
                <a:gd name="connsiteX1452" fmla="*/ 1292327 w 2019832"/>
                <a:gd name="connsiteY1452" fmla="*/ 1508989 h 1539659"/>
                <a:gd name="connsiteX1453" fmla="*/ 1290574 w 2019832"/>
                <a:gd name="connsiteY1453" fmla="*/ 1508112 h 1539659"/>
                <a:gd name="connsiteX1454" fmla="*/ 1292327 w 2019832"/>
                <a:gd name="connsiteY1454" fmla="*/ 1511617 h 1539659"/>
                <a:gd name="connsiteX1455" fmla="*/ 1294956 w 2019832"/>
                <a:gd name="connsiteY1455" fmla="*/ 1517752 h 1539659"/>
                <a:gd name="connsiteX1456" fmla="*/ 1299337 w 2019832"/>
                <a:gd name="connsiteY1456" fmla="*/ 1522133 h 1539659"/>
                <a:gd name="connsiteX1457" fmla="*/ 1304595 w 2019832"/>
                <a:gd name="connsiteY1457" fmla="*/ 1522133 h 1539659"/>
                <a:gd name="connsiteX1458" fmla="*/ 1311605 w 2019832"/>
                <a:gd name="connsiteY1458" fmla="*/ 1532649 h 1539659"/>
                <a:gd name="connsiteX1459" fmla="*/ 1308100 w 2019832"/>
                <a:gd name="connsiteY1459" fmla="*/ 1533525 h 1539659"/>
                <a:gd name="connsiteX1460" fmla="*/ 1306348 w 2019832"/>
                <a:gd name="connsiteY1460" fmla="*/ 1532649 h 1539659"/>
                <a:gd name="connsiteX1461" fmla="*/ 1304595 w 2019832"/>
                <a:gd name="connsiteY1461" fmla="*/ 1530896 h 1539659"/>
                <a:gd name="connsiteX1462" fmla="*/ 1299337 w 2019832"/>
                <a:gd name="connsiteY1462" fmla="*/ 1527391 h 1539659"/>
                <a:gd name="connsiteX1463" fmla="*/ 1294080 w 2019832"/>
                <a:gd name="connsiteY1463" fmla="*/ 1525638 h 1539659"/>
                <a:gd name="connsiteX1464" fmla="*/ 1291451 w 2019832"/>
                <a:gd name="connsiteY1464" fmla="*/ 1526515 h 1539659"/>
                <a:gd name="connsiteX1465" fmla="*/ 1290574 w 2019832"/>
                <a:gd name="connsiteY1465" fmla="*/ 1530896 h 1539659"/>
                <a:gd name="connsiteX1466" fmla="*/ 1294080 w 2019832"/>
                <a:gd name="connsiteY1466" fmla="*/ 1539659 h 1539659"/>
                <a:gd name="connsiteX1467" fmla="*/ 1287069 w 2019832"/>
                <a:gd name="connsiteY1467" fmla="*/ 1529144 h 1539659"/>
                <a:gd name="connsiteX1468" fmla="*/ 1278306 w 2019832"/>
                <a:gd name="connsiteY1468" fmla="*/ 1520380 h 1539659"/>
                <a:gd name="connsiteX1469" fmla="*/ 1269543 w 2019832"/>
                <a:gd name="connsiteY1469" fmla="*/ 1520380 h 1539659"/>
                <a:gd name="connsiteX1470" fmla="*/ 1260780 w 2019832"/>
                <a:gd name="connsiteY1470" fmla="*/ 1518628 h 1539659"/>
                <a:gd name="connsiteX1471" fmla="*/ 1266038 w 2019832"/>
                <a:gd name="connsiteY1471" fmla="*/ 1532649 h 1539659"/>
                <a:gd name="connsiteX1472" fmla="*/ 1260780 w 2019832"/>
                <a:gd name="connsiteY1472" fmla="*/ 1532649 h 1539659"/>
                <a:gd name="connsiteX1473" fmla="*/ 1253770 w 2019832"/>
                <a:gd name="connsiteY1473" fmla="*/ 1539659 h 1539659"/>
                <a:gd name="connsiteX1474" fmla="*/ 1239749 w 2019832"/>
                <a:gd name="connsiteY1474" fmla="*/ 1536154 h 1539659"/>
                <a:gd name="connsiteX1475" fmla="*/ 1231862 w 2019832"/>
                <a:gd name="connsiteY1475" fmla="*/ 1528267 h 1539659"/>
                <a:gd name="connsiteX1476" fmla="*/ 1223976 w 2019832"/>
                <a:gd name="connsiteY1476" fmla="*/ 1522133 h 1539659"/>
                <a:gd name="connsiteX1477" fmla="*/ 1229233 w 2019832"/>
                <a:gd name="connsiteY1477" fmla="*/ 1532649 h 1539659"/>
                <a:gd name="connsiteX1478" fmla="*/ 1224852 w 2019832"/>
                <a:gd name="connsiteY1478" fmla="*/ 1533525 h 1539659"/>
                <a:gd name="connsiteX1479" fmla="*/ 1220470 w 2019832"/>
                <a:gd name="connsiteY1479" fmla="*/ 1532649 h 1539659"/>
                <a:gd name="connsiteX1480" fmla="*/ 1215212 w 2019832"/>
                <a:gd name="connsiteY1480" fmla="*/ 1525638 h 1539659"/>
                <a:gd name="connsiteX1481" fmla="*/ 1209955 w 2019832"/>
                <a:gd name="connsiteY1481" fmla="*/ 1525638 h 1539659"/>
                <a:gd name="connsiteX1482" fmla="*/ 1204697 w 2019832"/>
                <a:gd name="connsiteY1482" fmla="*/ 1522133 h 1539659"/>
                <a:gd name="connsiteX1483" fmla="*/ 1201192 w 2019832"/>
                <a:gd name="connsiteY1483" fmla="*/ 1518628 h 1539659"/>
                <a:gd name="connsiteX1484" fmla="*/ 1190676 w 2019832"/>
                <a:gd name="connsiteY1484" fmla="*/ 1511617 h 1539659"/>
                <a:gd name="connsiteX1485" fmla="*/ 1188923 w 2019832"/>
                <a:gd name="connsiteY1485" fmla="*/ 1508112 h 1539659"/>
                <a:gd name="connsiteX1486" fmla="*/ 1183665 w 2019832"/>
                <a:gd name="connsiteY1486" fmla="*/ 1502854 h 1539659"/>
                <a:gd name="connsiteX1487" fmla="*/ 1166140 w 2019832"/>
                <a:gd name="connsiteY1487" fmla="*/ 1490586 h 1539659"/>
                <a:gd name="connsiteX1488" fmla="*/ 1152119 w 2019832"/>
                <a:gd name="connsiteY1488" fmla="*/ 1481823 h 1539659"/>
                <a:gd name="connsiteX1489" fmla="*/ 1145985 w 2019832"/>
                <a:gd name="connsiteY1489" fmla="*/ 1490586 h 1539659"/>
                <a:gd name="connsiteX1490" fmla="*/ 1136346 w 2019832"/>
                <a:gd name="connsiteY1490" fmla="*/ 1490586 h 1539659"/>
                <a:gd name="connsiteX1491" fmla="*/ 1127582 w 2019832"/>
                <a:gd name="connsiteY1491" fmla="*/ 1476565 h 1539659"/>
                <a:gd name="connsiteX1492" fmla="*/ 1124077 w 2019832"/>
                <a:gd name="connsiteY1492" fmla="*/ 1469555 h 1539659"/>
                <a:gd name="connsiteX1493" fmla="*/ 1117067 w 2019832"/>
                <a:gd name="connsiteY1493" fmla="*/ 1464297 h 1539659"/>
                <a:gd name="connsiteX1494" fmla="*/ 1112686 w 2019832"/>
                <a:gd name="connsiteY1494" fmla="*/ 1461668 h 1539659"/>
                <a:gd name="connsiteX1495" fmla="*/ 1108304 w 2019832"/>
                <a:gd name="connsiteY1495" fmla="*/ 1455534 h 1539659"/>
                <a:gd name="connsiteX1496" fmla="*/ 1107428 w 2019832"/>
                <a:gd name="connsiteY1496" fmla="*/ 1454658 h 1539659"/>
                <a:gd name="connsiteX1497" fmla="*/ 1106552 w 2019832"/>
                <a:gd name="connsiteY1497" fmla="*/ 1453782 h 1539659"/>
                <a:gd name="connsiteX1498" fmla="*/ 1099541 w 2019832"/>
                <a:gd name="connsiteY1498" fmla="*/ 1443266 h 1539659"/>
                <a:gd name="connsiteX1499" fmla="*/ 1097788 w 2019832"/>
                <a:gd name="connsiteY1499" fmla="*/ 1438884 h 1539659"/>
                <a:gd name="connsiteX1500" fmla="*/ 1094283 w 2019832"/>
                <a:gd name="connsiteY1500" fmla="*/ 1432750 h 1539659"/>
                <a:gd name="connsiteX1501" fmla="*/ 1085520 w 2019832"/>
                <a:gd name="connsiteY1501" fmla="*/ 1425740 h 1539659"/>
                <a:gd name="connsiteX1502" fmla="*/ 1073252 w 2019832"/>
                <a:gd name="connsiteY1502" fmla="*/ 1411719 h 1539659"/>
                <a:gd name="connsiteX1503" fmla="*/ 1073252 w 2019832"/>
                <a:gd name="connsiteY1503" fmla="*/ 1404709 h 1539659"/>
                <a:gd name="connsiteX1504" fmla="*/ 1053973 w 2019832"/>
                <a:gd name="connsiteY1504" fmla="*/ 1387183 h 1539659"/>
                <a:gd name="connsiteX1505" fmla="*/ 1041705 w 2019832"/>
                <a:gd name="connsiteY1505" fmla="*/ 1380173 h 1539659"/>
                <a:gd name="connsiteX1506" fmla="*/ 1032942 w 2019832"/>
                <a:gd name="connsiteY1506" fmla="*/ 1369657 h 1539659"/>
                <a:gd name="connsiteX1507" fmla="*/ 1034695 w 2019832"/>
                <a:gd name="connsiteY1507" fmla="*/ 1369657 h 1539659"/>
                <a:gd name="connsiteX1508" fmla="*/ 1041705 w 2019832"/>
                <a:gd name="connsiteY1508" fmla="*/ 1374038 h 1539659"/>
                <a:gd name="connsiteX1509" fmla="*/ 1046963 w 2019832"/>
                <a:gd name="connsiteY1509" fmla="*/ 1378420 h 1539659"/>
                <a:gd name="connsiteX1510" fmla="*/ 1046963 w 2019832"/>
                <a:gd name="connsiteY1510" fmla="*/ 1374915 h 1539659"/>
                <a:gd name="connsiteX1511" fmla="*/ 1013664 w 2019832"/>
                <a:gd name="connsiteY1511" fmla="*/ 1352131 h 1539659"/>
                <a:gd name="connsiteX1512" fmla="*/ 994385 w 2019832"/>
                <a:gd name="connsiteY1512" fmla="*/ 1332852 h 1539659"/>
                <a:gd name="connsiteX1513" fmla="*/ 987375 w 2019832"/>
                <a:gd name="connsiteY1513" fmla="*/ 1327594 h 1539659"/>
                <a:gd name="connsiteX1514" fmla="*/ 969848 w 2019832"/>
                <a:gd name="connsiteY1514" fmla="*/ 1313574 h 1539659"/>
                <a:gd name="connsiteX1515" fmla="*/ 954075 w 2019832"/>
                <a:gd name="connsiteY1515" fmla="*/ 1301306 h 1539659"/>
                <a:gd name="connsiteX1516" fmla="*/ 940054 w 2019832"/>
                <a:gd name="connsiteY1516" fmla="*/ 1287285 h 1539659"/>
                <a:gd name="connsiteX1517" fmla="*/ 931291 w 2019832"/>
                <a:gd name="connsiteY1517" fmla="*/ 1281151 h 1539659"/>
                <a:gd name="connsiteX1518" fmla="*/ 924281 w 2019832"/>
                <a:gd name="connsiteY1518" fmla="*/ 1276769 h 1539659"/>
                <a:gd name="connsiteX1519" fmla="*/ 922529 w 2019832"/>
                <a:gd name="connsiteY1519" fmla="*/ 1275016 h 1539659"/>
                <a:gd name="connsiteX1520" fmla="*/ 917271 w 2019832"/>
                <a:gd name="connsiteY1520" fmla="*/ 1268006 h 1539659"/>
                <a:gd name="connsiteX1521" fmla="*/ 912013 w 2019832"/>
                <a:gd name="connsiteY1521" fmla="*/ 1266253 h 1539659"/>
                <a:gd name="connsiteX1522" fmla="*/ 906755 w 2019832"/>
                <a:gd name="connsiteY1522" fmla="*/ 1276769 h 1539659"/>
                <a:gd name="connsiteX1523" fmla="*/ 903249 w 2019832"/>
                <a:gd name="connsiteY1523" fmla="*/ 1282027 h 1539659"/>
                <a:gd name="connsiteX1524" fmla="*/ 880466 w 2019832"/>
                <a:gd name="connsiteY1524" fmla="*/ 1308316 h 1539659"/>
                <a:gd name="connsiteX1525" fmla="*/ 861187 w 2019832"/>
                <a:gd name="connsiteY1525" fmla="*/ 1335481 h 1539659"/>
                <a:gd name="connsiteX1526" fmla="*/ 841909 w 2019832"/>
                <a:gd name="connsiteY1526" fmla="*/ 1359141 h 1539659"/>
                <a:gd name="connsiteX1527" fmla="*/ 840156 w 2019832"/>
                <a:gd name="connsiteY1527" fmla="*/ 1369657 h 1539659"/>
                <a:gd name="connsiteX1528" fmla="*/ 832269 w 2019832"/>
                <a:gd name="connsiteY1528" fmla="*/ 1388059 h 1539659"/>
                <a:gd name="connsiteX1529" fmla="*/ 822630 w 2019832"/>
                <a:gd name="connsiteY1529" fmla="*/ 1402956 h 1539659"/>
                <a:gd name="connsiteX1530" fmla="*/ 817372 w 2019832"/>
                <a:gd name="connsiteY1530" fmla="*/ 1404709 h 1539659"/>
                <a:gd name="connsiteX1531" fmla="*/ 809485 w 2019832"/>
                <a:gd name="connsiteY1531" fmla="*/ 1409090 h 1539659"/>
                <a:gd name="connsiteX1532" fmla="*/ 798094 w 2019832"/>
                <a:gd name="connsiteY1532" fmla="*/ 1411719 h 1539659"/>
                <a:gd name="connsiteX1533" fmla="*/ 785826 w 2019832"/>
                <a:gd name="connsiteY1533" fmla="*/ 1395946 h 1539659"/>
                <a:gd name="connsiteX1534" fmla="*/ 784073 w 2019832"/>
                <a:gd name="connsiteY1534" fmla="*/ 1394193 h 1539659"/>
                <a:gd name="connsiteX1535" fmla="*/ 777939 w 2019832"/>
                <a:gd name="connsiteY1535" fmla="*/ 1388936 h 1539659"/>
                <a:gd name="connsiteX1536" fmla="*/ 771805 w 2019832"/>
                <a:gd name="connsiteY1536" fmla="*/ 1387183 h 1539659"/>
                <a:gd name="connsiteX1537" fmla="*/ 759537 w 2019832"/>
                <a:gd name="connsiteY1537" fmla="*/ 1401204 h 1539659"/>
                <a:gd name="connsiteX1538" fmla="*/ 755155 w 2019832"/>
                <a:gd name="connsiteY1538" fmla="*/ 1409967 h 1539659"/>
                <a:gd name="connsiteX1539" fmla="*/ 752526 w 2019832"/>
                <a:gd name="connsiteY1539" fmla="*/ 1416977 h 1539659"/>
                <a:gd name="connsiteX1540" fmla="*/ 743763 w 2019832"/>
                <a:gd name="connsiteY1540" fmla="*/ 1408214 h 1539659"/>
                <a:gd name="connsiteX1541" fmla="*/ 735000 w 2019832"/>
                <a:gd name="connsiteY1541" fmla="*/ 1395946 h 1539659"/>
                <a:gd name="connsiteX1542" fmla="*/ 731495 w 2019832"/>
                <a:gd name="connsiteY1542" fmla="*/ 1404709 h 1539659"/>
                <a:gd name="connsiteX1543" fmla="*/ 729743 w 2019832"/>
                <a:gd name="connsiteY1543" fmla="*/ 1404709 h 1539659"/>
                <a:gd name="connsiteX1544" fmla="*/ 719227 w 2019832"/>
                <a:gd name="connsiteY1544" fmla="*/ 1394193 h 1539659"/>
                <a:gd name="connsiteX1545" fmla="*/ 713969 w 2019832"/>
                <a:gd name="connsiteY1545" fmla="*/ 1402956 h 1539659"/>
                <a:gd name="connsiteX1546" fmla="*/ 712216 w 2019832"/>
                <a:gd name="connsiteY1546" fmla="*/ 1394193 h 1539659"/>
                <a:gd name="connsiteX1547" fmla="*/ 715721 w 2019832"/>
                <a:gd name="connsiteY1547" fmla="*/ 1390688 h 1539659"/>
                <a:gd name="connsiteX1548" fmla="*/ 713969 w 2019832"/>
                <a:gd name="connsiteY1548" fmla="*/ 1388936 h 1539659"/>
                <a:gd name="connsiteX1549" fmla="*/ 706959 w 2019832"/>
                <a:gd name="connsiteY1549" fmla="*/ 1387183 h 1539659"/>
                <a:gd name="connsiteX1550" fmla="*/ 699948 w 2019832"/>
                <a:gd name="connsiteY1550" fmla="*/ 1380173 h 1539659"/>
                <a:gd name="connsiteX1551" fmla="*/ 694690 w 2019832"/>
                <a:gd name="connsiteY1551" fmla="*/ 1378420 h 1539659"/>
                <a:gd name="connsiteX1552" fmla="*/ 706959 w 2019832"/>
                <a:gd name="connsiteY1552" fmla="*/ 1374915 h 1539659"/>
                <a:gd name="connsiteX1553" fmla="*/ 700825 w 2019832"/>
                <a:gd name="connsiteY1553" fmla="*/ 1371409 h 1539659"/>
                <a:gd name="connsiteX1554" fmla="*/ 694690 w 2019832"/>
                <a:gd name="connsiteY1554" fmla="*/ 1366152 h 1539659"/>
                <a:gd name="connsiteX1555" fmla="*/ 682422 w 2019832"/>
                <a:gd name="connsiteY1555" fmla="*/ 1361770 h 1539659"/>
                <a:gd name="connsiteX1556" fmla="*/ 671907 w 2019832"/>
                <a:gd name="connsiteY1556" fmla="*/ 1355636 h 1539659"/>
                <a:gd name="connsiteX1557" fmla="*/ 656133 w 2019832"/>
                <a:gd name="connsiteY1557" fmla="*/ 1346873 h 1539659"/>
                <a:gd name="connsiteX1558" fmla="*/ 640360 w 2019832"/>
                <a:gd name="connsiteY1558" fmla="*/ 1339863 h 1539659"/>
                <a:gd name="connsiteX1559" fmla="*/ 633349 w 2019832"/>
                <a:gd name="connsiteY1559" fmla="*/ 1332852 h 1539659"/>
                <a:gd name="connsiteX1560" fmla="*/ 628091 w 2019832"/>
                <a:gd name="connsiteY1560" fmla="*/ 1329347 h 1539659"/>
                <a:gd name="connsiteX1561" fmla="*/ 631597 w 2019832"/>
                <a:gd name="connsiteY1561" fmla="*/ 1325842 h 1539659"/>
                <a:gd name="connsiteX1562" fmla="*/ 645618 w 2019832"/>
                <a:gd name="connsiteY1562" fmla="*/ 1315326 h 1539659"/>
                <a:gd name="connsiteX1563" fmla="*/ 647370 w 2019832"/>
                <a:gd name="connsiteY1563" fmla="*/ 1308316 h 1539659"/>
                <a:gd name="connsiteX1564" fmla="*/ 631597 w 2019832"/>
                <a:gd name="connsiteY1564" fmla="*/ 1297800 h 1539659"/>
                <a:gd name="connsiteX1565" fmla="*/ 636855 w 2019832"/>
                <a:gd name="connsiteY1565" fmla="*/ 1294295 h 1539659"/>
                <a:gd name="connsiteX1566" fmla="*/ 649123 w 2019832"/>
                <a:gd name="connsiteY1566" fmla="*/ 1289037 h 1539659"/>
                <a:gd name="connsiteX1567" fmla="*/ 654380 w 2019832"/>
                <a:gd name="connsiteY1567" fmla="*/ 1287285 h 1539659"/>
                <a:gd name="connsiteX1568" fmla="*/ 645618 w 2019832"/>
                <a:gd name="connsiteY1568" fmla="*/ 1276769 h 1539659"/>
                <a:gd name="connsiteX1569" fmla="*/ 647370 w 2019832"/>
                <a:gd name="connsiteY1569" fmla="*/ 1275016 h 1539659"/>
                <a:gd name="connsiteX1570" fmla="*/ 645618 w 2019832"/>
                <a:gd name="connsiteY1570" fmla="*/ 1268006 h 1539659"/>
                <a:gd name="connsiteX1571" fmla="*/ 649123 w 2019832"/>
                <a:gd name="connsiteY1571" fmla="*/ 1262748 h 1539659"/>
                <a:gd name="connsiteX1572" fmla="*/ 648246 w 2019832"/>
                <a:gd name="connsiteY1572" fmla="*/ 1261872 h 1539659"/>
                <a:gd name="connsiteX1573" fmla="*/ 647370 w 2019832"/>
                <a:gd name="connsiteY1573" fmla="*/ 1260996 h 1539659"/>
                <a:gd name="connsiteX1574" fmla="*/ 638607 w 2019832"/>
                <a:gd name="connsiteY1574" fmla="*/ 1246975 h 1539659"/>
                <a:gd name="connsiteX1575" fmla="*/ 636855 w 2019832"/>
                <a:gd name="connsiteY1575" fmla="*/ 1243470 h 1539659"/>
                <a:gd name="connsiteX1576" fmla="*/ 633349 w 2019832"/>
                <a:gd name="connsiteY1576" fmla="*/ 1238212 h 1539659"/>
                <a:gd name="connsiteX1577" fmla="*/ 631597 w 2019832"/>
                <a:gd name="connsiteY1577" fmla="*/ 1232954 h 1539659"/>
                <a:gd name="connsiteX1578" fmla="*/ 636855 w 2019832"/>
                <a:gd name="connsiteY1578" fmla="*/ 1231202 h 1539659"/>
                <a:gd name="connsiteX1579" fmla="*/ 633349 w 2019832"/>
                <a:gd name="connsiteY1579" fmla="*/ 1222438 h 1539659"/>
                <a:gd name="connsiteX1580" fmla="*/ 636855 w 2019832"/>
                <a:gd name="connsiteY1580" fmla="*/ 1215428 h 1539659"/>
                <a:gd name="connsiteX1581" fmla="*/ 634226 w 2019832"/>
                <a:gd name="connsiteY1581" fmla="*/ 1210170 h 1539659"/>
                <a:gd name="connsiteX1582" fmla="*/ 628091 w 2019832"/>
                <a:gd name="connsiteY1582" fmla="*/ 1206665 h 1539659"/>
                <a:gd name="connsiteX1583" fmla="*/ 621081 w 2019832"/>
                <a:gd name="connsiteY1583" fmla="*/ 1210170 h 1539659"/>
                <a:gd name="connsiteX1584" fmla="*/ 625617 w 2019832"/>
                <a:gd name="connsiteY1584" fmla="*/ 1198075 h 1539659"/>
                <a:gd name="connsiteX1585" fmla="*/ 618891 w 2019832"/>
                <a:gd name="connsiteY1585" fmla="*/ 1205351 h 1539659"/>
                <a:gd name="connsiteX1586" fmla="*/ 607061 w 2019832"/>
                <a:gd name="connsiteY1586" fmla="*/ 1222438 h 1539659"/>
                <a:gd name="connsiteX1587" fmla="*/ 602679 w 2019832"/>
                <a:gd name="connsiteY1587" fmla="*/ 1224191 h 1539659"/>
                <a:gd name="connsiteX1588" fmla="*/ 598297 w 2019832"/>
                <a:gd name="connsiteY1588" fmla="*/ 1227696 h 1539659"/>
                <a:gd name="connsiteX1589" fmla="*/ 591287 w 2019832"/>
                <a:gd name="connsiteY1589" fmla="*/ 1238212 h 1539659"/>
                <a:gd name="connsiteX1590" fmla="*/ 591287 w 2019832"/>
                <a:gd name="connsiteY1590" fmla="*/ 1239965 h 1539659"/>
                <a:gd name="connsiteX1591" fmla="*/ 596545 w 2019832"/>
                <a:gd name="connsiteY1591" fmla="*/ 1236459 h 1539659"/>
                <a:gd name="connsiteX1592" fmla="*/ 593039 w 2019832"/>
                <a:gd name="connsiteY1592" fmla="*/ 1246975 h 1539659"/>
                <a:gd name="connsiteX1593" fmla="*/ 591287 w 2019832"/>
                <a:gd name="connsiteY1593" fmla="*/ 1248727 h 1539659"/>
                <a:gd name="connsiteX1594" fmla="*/ 584276 w 2019832"/>
                <a:gd name="connsiteY1594" fmla="*/ 1257490 h 1539659"/>
                <a:gd name="connsiteX1595" fmla="*/ 579019 w 2019832"/>
                <a:gd name="connsiteY1595" fmla="*/ 1276769 h 1539659"/>
                <a:gd name="connsiteX1596" fmla="*/ 579019 w 2019832"/>
                <a:gd name="connsiteY1596" fmla="*/ 1282027 h 1539659"/>
                <a:gd name="connsiteX1597" fmla="*/ 574637 w 2019832"/>
                <a:gd name="connsiteY1597" fmla="*/ 1280274 h 1539659"/>
                <a:gd name="connsiteX1598" fmla="*/ 572008 w 2019832"/>
                <a:gd name="connsiteY1598" fmla="*/ 1276769 h 1539659"/>
                <a:gd name="connsiteX1599" fmla="*/ 566751 w 2019832"/>
                <a:gd name="connsiteY1599" fmla="*/ 1296048 h 1539659"/>
                <a:gd name="connsiteX1600" fmla="*/ 552730 w 2019832"/>
                <a:gd name="connsiteY1600" fmla="*/ 1299553 h 1539659"/>
                <a:gd name="connsiteX1601" fmla="*/ 545720 w 2019832"/>
                <a:gd name="connsiteY1601" fmla="*/ 1317079 h 1539659"/>
                <a:gd name="connsiteX1602" fmla="*/ 545720 w 2019832"/>
                <a:gd name="connsiteY1602" fmla="*/ 1327594 h 1539659"/>
                <a:gd name="connsiteX1603" fmla="*/ 545720 w 2019832"/>
                <a:gd name="connsiteY1603" fmla="*/ 1345120 h 1539659"/>
                <a:gd name="connsiteX1604" fmla="*/ 550977 w 2019832"/>
                <a:gd name="connsiteY1604" fmla="*/ 1381925 h 1539659"/>
                <a:gd name="connsiteX1605" fmla="*/ 550977 w 2019832"/>
                <a:gd name="connsiteY1605" fmla="*/ 1390688 h 1539659"/>
                <a:gd name="connsiteX1606" fmla="*/ 545720 w 2019832"/>
                <a:gd name="connsiteY1606" fmla="*/ 1402956 h 1539659"/>
                <a:gd name="connsiteX1607" fmla="*/ 536956 w 2019832"/>
                <a:gd name="connsiteY1607" fmla="*/ 1408214 h 1539659"/>
                <a:gd name="connsiteX1608" fmla="*/ 526440 w 2019832"/>
                <a:gd name="connsiteY1608" fmla="*/ 1418730 h 1539659"/>
                <a:gd name="connsiteX1609" fmla="*/ 522935 w 2019832"/>
                <a:gd name="connsiteY1609" fmla="*/ 1422235 h 1539659"/>
                <a:gd name="connsiteX1610" fmla="*/ 517678 w 2019832"/>
                <a:gd name="connsiteY1610" fmla="*/ 1430998 h 1539659"/>
                <a:gd name="connsiteX1611" fmla="*/ 512420 w 2019832"/>
                <a:gd name="connsiteY1611" fmla="*/ 1438008 h 1539659"/>
                <a:gd name="connsiteX1612" fmla="*/ 507162 w 2019832"/>
                <a:gd name="connsiteY1612" fmla="*/ 1439761 h 1539659"/>
                <a:gd name="connsiteX1613" fmla="*/ 489636 w 2019832"/>
                <a:gd name="connsiteY1613" fmla="*/ 1441513 h 1539659"/>
                <a:gd name="connsiteX1614" fmla="*/ 472110 w 2019832"/>
                <a:gd name="connsiteY1614" fmla="*/ 1443266 h 1539659"/>
                <a:gd name="connsiteX1615" fmla="*/ 467728 w 2019832"/>
                <a:gd name="connsiteY1615" fmla="*/ 1442390 h 1539659"/>
                <a:gd name="connsiteX1616" fmla="*/ 465099 w 2019832"/>
                <a:gd name="connsiteY1616" fmla="*/ 1439761 h 1539659"/>
                <a:gd name="connsiteX1617" fmla="*/ 465099 w 2019832"/>
                <a:gd name="connsiteY1617" fmla="*/ 1450277 h 1539659"/>
                <a:gd name="connsiteX1618" fmla="*/ 461594 w 2019832"/>
                <a:gd name="connsiteY1618" fmla="*/ 1448524 h 1539659"/>
                <a:gd name="connsiteX1619" fmla="*/ 456337 w 2019832"/>
                <a:gd name="connsiteY1619" fmla="*/ 1441513 h 1539659"/>
                <a:gd name="connsiteX1620" fmla="*/ 444069 w 2019832"/>
                <a:gd name="connsiteY1620" fmla="*/ 1438008 h 1539659"/>
                <a:gd name="connsiteX1621" fmla="*/ 438811 w 2019832"/>
                <a:gd name="connsiteY1621" fmla="*/ 1438008 h 1539659"/>
                <a:gd name="connsiteX1622" fmla="*/ 433553 w 2019832"/>
                <a:gd name="connsiteY1622" fmla="*/ 1437132 h 1539659"/>
                <a:gd name="connsiteX1623" fmla="*/ 430048 w 2019832"/>
                <a:gd name="connsiteY1623" fmla="*/ 1436256 h 1539659"/>
                <a:gd name="connsiteX1624" fmla="*/ 421285 w 2019832"/>
                <a:gd name="connsiteY1624" fmla="*/ 1432750 h 1539659"/>
                <a:gd name="connsiteX1625" fmla="*/ 412522 w 2019832"/>
                <a:gd name="connsiteY1625" fmla="*/ 1428369 h 1539659"/>
                <a:gd name="connsiteX1626" fmla="*/ 405511 w 2019832"/>
                <a:gd name="connsiteY1626" fmla="*/ 1422235 h 1539659"/>
                <a:gd name="connsiteX1627" fmla="*/ 396748 w 2019832"/>
                <a:gd name="connsiteY1627" fmla="*/ 1413472 h 1539659"/>
                <a:gd name="connsiteX1628" fmla="*/ 389738 w 2019832"/>
                <a:gd name="connsiteY1628" fmla="*/ 1415224 h 1539659"/>
                <a:gd name="connsiteX1629" fmla="*/ 387986 w 2019832"/>
                <a:gd name="connsiteY1629" fmla="*/ 1415224 h 1539659"/>
                <a:gd name="connsiteX1630" fmla="*/ 382728 w 2019832"/>
                <a:gd name="connsiteY1630" fmla="*/ 1406461 h 1539659"/>
                <a:gd name="connsiteX1631" fmla="*/ 380975 w 2019832"/>
                <a:gd name="connsiteY1631" fmla="*/ 1402956 h 1539659"/>
                <a:gd name="connsiteX1632" fmla="*/ 378346 w 2019832"/>
                <a:gd name="connsiteY1632" fmla="*/ 1396822 h 1539659"/>
                <a:gd name="connsiteX1633" fmla="*/ 370459 w 2019832"/>
                <a:gd name="connsiteY1633" fmla="*/ 1390688 h 1539659"/>
                <a:gd name="connsiteX1634" fmla="*/ 363449 w 2019832"/>
                <a:gd name="connsiteY1634" fmla="*/ 1392441 h 1539659"/>
                <a:gd name="connsiteX1635" fmla="*/ 362573 w 2019832"/>
                <a:gd name="connsiteY1635" fmla="*/ 1390688 h 1539659"/>
                <a:gd name="connsiteX1636" fmla="*/ 359944 w 2019832"/>
                <a:gd name="connsiteY1636" fmla="*/ 1388936 h 1539659"/>
                <a:gd name="connsiteX1637" fmla="*/ 366954 w 2019832"/>
                <a:gd name="connsiteY1637" fmla="*/ 1388936 h 1539659"/>
                <a:gd name="connsiteX1638" fmla="*/ 368707 w 2019832"/>
                <a:gd name="connsiteY1638" fmla="*/ 1385430 h 1539659"/>
                <a:gd name="connsiteX1639" fmla="*/ 363449 w 2019832"/>
                <a:gd name="connsiteY1639" fmla="*/ 1369657 h 1539659"/>
                <a:gd name="connsiteX1640" fmla="*/ 356439 w 2019832"/>
                <a:gd name="connsiteY1640" fmla="*/ 1359141 h 1539659"/>
                <a:gd name="connsiteX1641" fmla="*/ 344170 w 2019832"/>
                <a:gd name="connsiteY1641" fmla="*/ 1359141 h 1539659"/>
                <a:gd name="connsiteX1642" fmla="*/ 323139 w 2019832"/>
                <a:gd name="connsiteY1642" fmla="*/ 1350378 h 1539659"/>
                <a:gd name="connsiteX1643" fmla="*/ 319634 w 2019832"/>
                <a:gd name="connsiteY1643" fmla="*/ 1339863 h 1539659"/>
                <a:gd name="connsiteX1644" fmla="*/ 317881 w 2019832"/>
                <a:gd name="connsiteY1644" fmla="*/ 1331100 h 1539659"/>
                <a:gd name="connsiteX1645" fmla="*/ 298603 w 2019832"/>
                <a:gd name="connsiteY1645" fmla="*/ 1313574 h 1539659"/>
                <a:gd name="connsiteX1646" fmla="*/ 295098 w 2019832"/>
                <a:gd name="connsiteY1646" fmla="*/ 1304811 h 1539659"/>
                <a:gd name="connsiteX1647" fmla="*/ 293345 w 2019832"/>
                <a:gd name="connsiteY1647" fmla="*/ 1297800 h 1539659"/>
                <a:gd name="connsiteX1648" fmla="*/ 295098 w 2019832"/>
                <a:gd name="connsiteY1648" fmla="*/ 1290790 h 1539659"/>
                <a:gd name="connsiteX1649" fmla="*/ 282829 w 2019832"/>
                <a:gd name="connsiteY1649" fmla="*/ 1276769 h 1539659"/>
                <a:gd name="connsiteX1650" fmla="*/ 281077 w 2019832"/>
                <a:gd name="connsiteY1650" fmla="*/ 1275016 h 1539659"/>
                <a:gd name="connsiteX1651" fmla="*/ 279324 w 2019832"/>
                <a:gd name="connsiteY1651" fmla="*/ 1273264 h 1539659"/>
                <a:gd name="connsiteX1652" fmla="*/ 274066 w 2019832"/>
                <a:gd name="connsiteY1652" fmla="*/ 1268006 h 1539659"/>
                <a:gd name="connsiteX1653" fmla="*/ 279324 w 2019832"/>
                <a:gd name="connsiteY1653" fmla="*/ 1262748 h 1539659"/>
                <a:gd name="connsiteX1654" fmla="*/ 284582 w 2019832"/>
                <a:gd name="connsiteY1654" fmla="*/ 1258367 h 1539659"/>
                <a:gd name="connsiteX1655" fmla="*/ 289840 w 2019832"/>
                <a:gd name="connsiteY1655" fmla="*/ 1255738 h 1539659"/>
                <a:gd name="connsiteX1656" fmla="*/ 284582 w 2019832"/>
                <a:gd name="connsiteY1656" fmla="*/ 1244346 h 1539659"/>
                <a:gd name="connsiteX1657" fmla="*/ 286335 w 2019832"/>
                <a:gd name="connsiteY1657" fmla="*/ 1231202 h 1539659"/>
                <a:gd name="connsiteX1658" fmla="*/ 282829 w 2019832"/>
                <a:gd name="connsiteY1658" fmla="*/ 1227696 h 1539659"/>
                <a:gd name="connsiteX1659" fmla="*/ 282829 w 2019832"/>
                <a:gd name="connsiteY1659" fmla="*/ 1225944 h 1539659"/>
                <a:gd name="connsiteX1660" fmla="*/ 281077 w 2019832"/>
                <a:gd name="connsiteY1660" fmla="*/ 1206665 h 1539659"/>
                <a:gd name="connsiteX1661" fmla="*/ 279324 w 2019832"/>
                <a:gd name="connsiteY1661" fmla="*/ 1196149 h 1539659"/>
                <a:gd name="connsiteX1662" fmla="*/ 281077 w 2019832"/>
                <a:gd name="connsiteY1662" fmla="*/ 1188263 h 1539659"/>
                <a:gd name="connsiteX1663" fmla="*/ 282829 w 2019832"/>
                <a:gd name="connsiteY1663" fmla="*/ 1182129 h 1539659"/>
                <a:gd name="connsiteX1664" fmla="*/ 288087 w 2019832"/>
                <a:gd name="connsiteY1664" fmla="*/ 1168108 h 1539659"/>
                <a:gd name="connsiteX1665" fmla="*/ 293345 w 2019832"/>
                <a:gd name="connsiteY1665" fmla="*/ 1157592 h 1539659"/>
                <a:gd name="connsiteX1666" fmla="*/ 324892 w 2019832"/>
                <a:gd name="connsiteY1666" fmla="*/ 1129551 h 1539659"/>
                <a:gd name="connsiteX1667" fmla="*/ 328397 w 2019832"/>
                <a:gd name="connsiteY1667" fmla="*/ 1124293 h 1539659"/>
                <a:gd name="connsiteX1668" fmla="*/ 359944 w 2019832"/>
                <a:gd name="connsiteY1668" fmla="*/ 1108519 h 1539659"/>
                <a:gd name="connsiteX1669" fmla="*/ 376593 w 2019832"/>
                <a:gd name="connsiteY1669" fmla="*/ 1098880 h 1539659"/>
                <a:gd name="connsiteX1670" fmla="*/ 391491 w 2019832"/>
                <a:gd name="connsiteY1670" fmla="*/ 1089241 h 1539659"/>
                <a:gd name="connsiteX1671" fmla="*/ 403727 w 2019832"/>
                <a:gd name="connsiteY1671" fmla="*/ 1081763 h 1539659"/>
                <a:gd name="connsiteX1672" fmla="*/ 403759 w 2019832"/>
                <a:gd name="connsiteY1672" fmla="*/ 1081573 h 1539659"/>
                <a:gd name="connsiteX1673" fmla="*/ 405511 w 2019832"/>
                <a:gd name="connsiteY1673" fmla="*/ 1069962 h 1539659"/>
                <a:gd name="connsiteX1674" fmla="*/ 407264 w 2019832"/>
                <a:gd name="connsiteY1674" fmla="*/ 1062952 h 1539659"/>
                <a:gd name="connsiteX1675" fmla="*/ 412522 w 2019832"/>
                <a:gd name="connsiteY1675" fmla="*/ 1045426 h 1539659"/>
                <a:gd name="connsiteX1676" fmla="*/ 416027 w 2019832"/>
                <a:gd name="connsiteY1676" fmla="*/ 963054 h 1539659"/>
                <a:gd name="connsiteX1677" fmla="*/ 421285 w 2019832"/>
                <a:gd name="connsiteY1677" fmla="*/ 852640 h 1539659"/>
                <a:gd name="connsiteX1678" fmla="*/ 416027 w 2019832"/>
                <a:gd name="connsiteY1678" fmla="*/ 860527 h 1539659"/>
                <a:gd name="connsiteX1679" fmla="*/ 416027 w 2019832"/>
                <a:gd name="connsiteY1679" fmla="*/ 868413 h 1539659"/>
                <a:gd name="connsiteX1680" fmla="*/ 409016 w 2019832"/>
                <a:gd name="connsiteY1680" fmla="*/ 877176 h 1539659"/>
                <a:gd name="connsiteX1681" fmla="*/ 393243 w 2019832"/>
                <a:gd name="connsiteY1681" fmla="*/ 878929 h 1539659"/>
                <a:gd name="connsiteX1682" fmla="*/ 387986 w 2019832"/>
                <a:gd name="connsiteY1682" fmla="*/ 884187 h 1539659"/>
                <a:gd name="connsiteX1683" fmla="*/ 386233 w 2019832"/>
                <a:gd name="connsiteY1683" fmla="*/ 892950 h 1539659"/>
                <a:gd name="connsiteX1684" fmla="*/ 382728 w 2019832"/>
                <a:gd name="connsiteY1684" fmla="*/ 901713 h 1539659"/>
                <a:gd name="connsiteX1685" fmla="*/ 377470 w 2019832"/>
                <a:gd name="connsiteY1685" fmla="*/ 908723 h 1539659"/>
                <a:gd name="connsiteX1686" fmla="*/ 363449 w 2019832"/>
                <a:gd name="connsiteY1686" fmla="*/ 917486 h 1539659"/>
                <a:gd name="connsiteX1687" fmla="*/ 347676 w 2019832"/>
                <a:gd name="connsiteY1687" fmla="*/ 917486 h 1539659"/>
                <a:gd name="connsiteX1688" fmla="*/ 340665 w 2019832"/>
                <a:gd name="connsiteY1688" fmla="*/ 917486 h 1539659"/>
                <a:gd name="connsiteX1689" fmla="*/ 335407 w 2019832"/>
                <a:gd name="connsiteY1689" fmla="*/ 921868 h 1539659"/>
                <a:gd name="connsiteX1690" fmla="*/ 333655 w 2019832"/>
                <a:gd name="connsiteY1690" fmla="*/ 924496 h 1539659"/>
                <a:gd name="connsiteX1691" fmla="*/ 324892 w 2019832"/>
                <a:gd name="connsiteY1691" fmla="*/ 920991 h 1539659"/>
                <a:gd name="connsiteX1692" fmla="*/ 317881 w 2019832"/>
                <a:gd name="connsiteY1692" fmla="*/ 917486 h 1539659"/>
                <a:gd name="connsiteX1693" fmla="*/ 300355 w 2019832"/>
                <a:gd name="connsiteY1693" fmla="*/ 913981 h 1539659"/>
                <a:gd name="connsiteX1694" fmla="*/ 302984 w 2019832"/>
                <a:gd name="connsiteY1694" fmla="*/ 920115 h 1539659"/>
                <a:gd name="connsiteX1695" fmla="*/ 305613 w 2019832"/>
                <a:gd name="connsiteY1695" fmla="*/ 924496 h 1539659"/>
                <a:gd name="connsiteX1696" fmla="*/ 305613 w 2019832"/>
                <a:gd name="connsiteY1696" fmla="*/ 926249 h 1539659"/>
                <a:gd name="connsiteX1697" fmla="*/ 299479 w 2019832"/>
                <a:gd name="connsiteY1697" fmla="*/ 920991 h 1539659"/>
                <a:gd name="connsiteX1698" fmla="*/ 295098 w 2019832"/>
                <a:gd name="connsiteY1698" fmla="*/ 917486 h 1539659"/>
                <a:gd name="connsiteX1699" fmla="*/ 286335 w 2019832"/>
                <a:gd name="connsiteY1699" fmla="*/ 917486 h 1539659"/>
                <a:gd name="connsiteX1700" fmla="*/ 279324 w 2019832"/>
                <a:gd name="connsiteY1700" fmla="*/ 905218 h 1539659"/>
                <a:gd name="connsiteX1701" fmla="*/ 272314 w 2019832"/>
                <a:gd name="connsiteY1701" fmla="*/ 901713 h 1539659"/>
                <a:gd name="connsiteX1702" fmla="*/ 260046 w 2019832"/>
                <a:gd name="connsiteY1702" fmla="*/ 892950 h 1539659"/>
                <a:gd name="connsiteX1703" fmla="*/ 257417 w 2019832"/>
                <a:gd name="connsiteY1703" fmla="*/ 886816 h 1539659"/>
                <a:gd name="connsiteX1704" fmla="*/ 251282 w 2019832"/>
                <a:gd name="connsiteY1704" fmla="*/ 884187 h 1539659"/>
                <a:gd name="connsiteX1705" fmla="*/ 240767 w 2019832"/>
                <a:gd name="connsiteY1705" fmla="*/ 875424 h 1539659"/>
                <a:gd name="connsiteX1706" fmla="*/ 238138 w 2019832"/>
                <a:gd name="connsiteY1706" fmla="*/ 871042 h 1539659"/>
                <a:gd name="connsiteX1707" fmla="*/ 233757 w 2019832"/>
                <a:gd name="connsiteY1707" fmla="*/ 871919 h 1539659"/>
                <a:gd name="connsiteX1708" fmla="*/ 226746 w 2019832"/>
                <a:gd name="connsiteY1708" fmla="*/ 870166 h 1539659"/>
                <a:gd name="connsiteX1709" fmla="*/ 237262 w 2019832"/>
                <a:gd name="connsiteY1709" fmla="*/ 866661 h 1539659"/>
                <a:gd name="connsiteX1710" fmla="*/ 237262 w 2019832"/>
                <a:gd name="connsiteY1710" fmla="*/ 864908 h 1539659"/>
                <a:gd name="connsiteX1711" fmla="*/ 226746 w 2019832"/>
                <a:gd name="connsiteY1711" fmla="*/ 864908 h 1539659"/>
                <a:gd name="connsiteX1712" fmla="*/ 212725 w 2019832"/>
                <a:gd name="connsiteY1712" fmla="*/ 852640 h 1539659"/>
                <a:gd name="connsiteX1713" fmla="*/ 210973 w 2019832"/>
                <a:gd name="connsiteY1713" fmla="*/ 849135 h 1539659"/>
                <a:gd name="connsiteX1714" fmla="*/ 191694 w 2019832"/>
                <a:gd name="connsiteY1714" fmla="*/ 836867 h 1539659"/>
                <a:gd name="connsiteX1715" fmla="*/ 189941 w 2019832"/>
                <a:gd name="connsiteY1715" fmla="*/ 829856 h 1539659"/>
                <a:gd name="connsiteX1716" fmla="*/ 182931 w 2019832"/>
                <a:gd name="connsiteY1716" fmla="*/ 817588 h 1539659"/>
                <a:gd name="connsiteX1717" fmla="*/ 175921 w 2019832"/>
                <a:gd name="connsiteY1717" fmla="*/ 814083 h 1539659"/>
                <a:gd name="connsiteX1718" fmla="*/ 162776 w 2019832"/>
                <a:gd name="connsiteY1718" fmla="*/ 802691 h 1539659"/>
                <a:gd name="connsiteX1719" fmla="*/ 147879 w 2019832"/>
                <a:gd name="connsiteY1719" fmla="*/ 787794 h 1539659"/>
                <a:gd name="connsiteX1720" fmla="*/ 142621 w 2019832"/>
                <a:gd name="connsiteY1720" fmla="*/ 779031 h 1539659"/>
                <a:gd name="connsiteX1721" fmla="*/ 135611 w 2019832"/>
                <a:gd name="connsiteY1721" fmla="*/ 772020 h 1539659"/>
                <a:gd name="connsiteX1722" fmla="*/ 125095 w 2019832"/>
                <a:gd name="connsiteY1722" fmla="*/ 738721 h 1539659"/>
                <a:gd name="connsiteX1723" fmla="*/ 135611 w 2019832"/>
                <a:gd name="connsiteY1723" fmla="*/ 736968 h 1539659"/>
                <a:gd name="connsiteX1724" fmla="*/ 135611 w 2019832"/>
                <a:gd name="connsiteY1724" fmla="*/ 726453 h 1539659"/>
                <a:gd name="connsiteX1725" fmla="*/ 132106 w 2019832"/>
                <a:gd name="connsiteY1725" fmla="*/ 705421 h 1539659"/>
                <a:gd name="connsiteX1726" fmla="*/ 135611 w 2019832"/>
                <a:gd name="connsiteY1726" fmla="*/ 693153 h 1539659"/>
                <a:gd name="connsiteX1727" fmla="*/ 138240 w 2019832"/>
                <a:gd name="connsiteY1727" fmla="*/ 689648 h 1539659"/>
                <a:gd name="connsiteX1728" fmla="*/ 137364 w 2019832"/>
                <a:gd name="connsiteY1728" fmla="*/ 684390 h 1539659"/>
                <a:gd name="connsiteX1729" fmla="*/ 137364 w 2019832"/>
                <a:gd name="connsiteY1729" fmla="*/ 680885 h 1539659"/>
                <a:gd name="connsiteX1730" fmla="*/ 144374 w 2019832"/>
                <a:gd name="connsiteY1730" fmla="*/ 663359 h 1539659"/>
                <a:gd name="connsiteX1731" fmla="*/ 153137 w 2019832"/>
                <a:gd name="connsiteY1731" fmla="*/ 665112 h 1539659"/>
                <a:gd name="connsiteX1732" fmla="*/ 149632 w 2019832"/>
                <a:gd name="connsiteY1732" fmla="*/ 652843 h 1539659"/>
                <a:gd name="connsiteX1733" fmla="*/ 149632 w 2019832"/>
                <a:gd name="connsiteY1733" fmla="*/ 647586 h 1539659"/>
                <a:gd name="connsiteX1734" fmla="*/ 154889 w 2019832"/>
                <a:gd name="connsiteY1734" fmla="*/ 645833 h 1539659"/>
                <a:gd name="connsiteX1735" fmla="*/ 165405 w 2019832"/>
                <a:gd name="connsiteY1735" fmla="*/ 649338 h 1539659"/>
                <a:gd name="connsiteX1736" fmla="*/ 172416 w 2019832"/>
                <a:gd name="connsiteY1736" fmla="*/ 649338 h 1539659"/>
                <a:gd name="connsiteX1737" fmla="*/ 189941 w 2019832"/>
                <a:gd name="connsiteY1737" fmla="*/ 652843 h 1539659"/>
                <a:gd name="connsiteX1738" fmla="*/ 200457 w 2019832"/>
                <a:gd name="connsiteY1738" fmla="*/ 654596 h 1539659"/>
                <a:gd name="connsiteX1739" fmla="*/ 219736 w 2019832"/>
                <a:gd name="connsiteY1739" fmla="*/ 651091 h 1539659"/>
                <a:gd name="connsiteX1740" fmla="*/ 272314 w 2019832"/>
                <a:gd name="connsiteY1740" fmla="*/ 623049 h 1539659"/>
                <a:gd name="connsiteX1741" fmla="*/ 275819 w 2019832"/>
                <a:gd name="connsiteY1741" fmla="*/ 621297 h 1539659"/>
                <a:gd name="connsiteX1742" fmla="*/ 286335 w 2019832"/>
                <a:gd name="connsiteY1742" fmla="*/ 621297 h 1539659"/>
                <a:gd name="connsiteX1743" fmla="*/ 347676 w 2019832"/>
                <a:gd name="connsiteY1743" fmla="*/ 580987 h 1539659"/>
                <a:gd name="connsiteX1744" fmla="*/ 379222 w 2019832"/>
                <a:gd name="connsiteY1744" fmla="*/ 556450 h 1539659"/>
                <a:gd name="connsiteX1745" fmla="*/ 394119 w 2019832"/>
                <a:gd name="connsiteY1745" fmla="*/ 543306 h 1539659"/>
                <a:gd name="connsiteX1746" fmla="*/ 403759 w 2019832"/>
                <a:gd name="connsiteY1746" fmla="*/ 530162 h 1539659"/>
                <a:gd name="connsiteX1747" fmla="*/ 414274 w 2019832"/>
                <a:gd name="connsiteY1747" fmla="*/ 500367 h 1539659"/>
                <a:gd name="connsiteX1748" fmla="*/ 421285 w 2019832"/>
                <a:gd name="connsiteY1748" fmla="*/ 479336 h 1539659"/>
                <a:gd name="connsiteX1749" fmla="*/ 430048 w 2019832"/>
                <a:gd name="connsiteY1749" fmla="*/ 470573 h 1539659"/>
                <a:gd name="connsiteX1750" fmla="*/ 437058 w 2019832"/>
                <a:gd name="connsiteY1750" fmla="*/ 467068 h 1539659"/>
                <a:gd name="connsiteX1751" fmla="*/ 452832 w 2019832"/>
                <a:gd name="connsiteY1751" fmla="*/ 451295 h 1539659"/>
                <a:gd name="connsiteX1752" fmla="*/ 463347 w 2019832"/>
                <a:gd name="connsiteY1752" fmla="*/ 447789 h 1539659"/>
                <a:gd name="connsiteX1753" fmla="*/ 472986 w 2019832"/>
                <a:gd name="connsiteY1753" fmla="*/ 439026 h 1539659"/>
                <a:gd name="connsiteX1754" fmla="*/ 524688 w 2019832"/>
                <a:gd name="connsiteY1754" fmla="*/ 421500 h 1539659"/>
                <a:gd name="connsiteX1755" fmla="*/ 540462 w 2019832"/>
                <a:gd name="connsiteY1755" fmla="*/ 435521 h 1539659"/>
                <a:gd name="connsiteX1756" fmla="*/ 565874 w 2019832"/>
                <a:gd name="connsiteY1756" fmla="*/ 457429 h 1539659"/>
                <a:gd name="connsiteX1757" fmla="*/ 586029 w 2019832"/>
                <a:gd name="connsiteY1757" fmla="*/ 468821 h 1539659"/>
                <a:gd name="connsiteX1758" fmla="*/ 589534 w 2019832"/>
                <a:gd name="connsiteY1758" fmla="*/ 467068 h 1539659"/>
                <a:gd name="connsiteX1759" fmla="*/ 607061 w 2019832"/>
                <a:gd name="connsiteY1759" fmla="*/ 468821 h 1539659"/>
                <a:gd name="connsiteX1760" fmla="*/ 631597 w 2019832"/>
                <a:gd name="connsiteY1760" fmla="*/ 479336 h 1539659"/>
                <a:gd name="connsiteX1761" fmla="*/ 636855 w 2019832"/>
                <a:gd name="connsiteY1761" fmla="*/ 481089 h 1539659"/>
                <a:gd name="connsiteX1762" fmla="*/ 641236 w 2019832"/>
                <a:gd name="connsiteY1762" fmla="*/ 481089 h 1539659"/>
                <a:gd name="connsiteX1763" fmla="*/ 645618 w 2019832"/>
                <a:gd name="connsiteY1763" fmla="*/ 488099 h 1539659"/>
                <a:gd name="connsiteX1764" fmla="*/ 649123 w 2019832"/>
                <a:gd name="connsiteY1764" fmla="*/ 500367 h 1539659"/>
                <a:gd name="connsiteX1765" fmla="*/ 647370 w 2019832"/>
                <a:gd name="connsiteY1765" fmla="*/ 500367 h 1539659"/>
                <a:gd name="connsiteX1766" fmla="*/ 648246 w 2019832"/>
                <a:gd name="connsiteY1766" fmla="*/ 501244 h 1539659"/>
                <a:gd name="connsiteX1767" fmla="*/ 656133 w 2019832"/>
                <a:gd name="connsiteY1767" fmla="*/ 503873 h 1539659"/>
                <a:gd name="connsiteX1768" fmla="*/ 656133 w 2019832"/>
                <a:gd name="connsiteY1768" fmla="*/ 502120 h 1539659"/>
                <a:gd name="connsiteX1769" fmla="*/ 666649 w 2019832"/>
                <a:gd name="connsiteY1769" fmla="*/ 500367 h 1539659"/>
                <a:gd name="connsiteX1770" fmla="*/ 673659 w 2019832"/>
                <a:gd name="connsiteY1770" fmla="*/ 495110 h 1539659"/>
                <a:gd name="connsiteX1771" fmla="*/ 685927 w 2019832"/>
                <a:gd name="connsiteY1771" fmla="*/ 501244 h 1539659"/>
                <a:gd name="connsiteX1772" fmla="*/ 680669 w 2019832"/>
                <a:gd name="connsiteY1772" fmla="*/ 510883 h 1539659"/>
                <a:gd name="connsiteX1773" fmla="*/ 677164 w 2019832"/>
                <a:gd name="connsiteY1773" fmla="*/ 517893 h 1539659"/>
                <a:gd name="connsiteX1774" fmla="*/ 675412 w 2019832"/>
                <a:gd name="connsiteY1774" fmla="*/ 528409 h 1539659"/>
                <a:gd name="connsiteX1775" fmla="*/ 696443 w 2019832"/>
                <a:gd name="connsiteY1775" fmla="*/ 531914 h 1539659"/>
                <a:gd name="connsiteX1776" fmla="*/ 691185 w 2019832"/>
                <a:gd name="connsiteY1776" fmla="*/ 545935 h 1539659"/>
                <a:gd name="connsiteX1777" fmla="*/ 687680 w 2019832"/>
                <a:gd name="connsiteY1777" fmla="*/ 556450 h 1539659"/>
                <a:gd name="connsiteX1778" fmla="*/ 692938 w 2019832"/>
                <a:gd name="connsiteY1778" fmla="*/ 565214 h 1539659"/>
                <a:gd name="connsiteX1779" fmla="*/ 693814 w 2019832"/>
                <a:gd name="connsiteY1779" fmla="*/ 568719 h 1539659"/>
                <a:gd name="connsiteX1780" fmla="*/ 692938 w 2019832"/>
                <a:gd name="connsiteY1780" fmla="*/ 572224 h 1539659"/>
                <a:gd name="connsiteX1781" fmla="*/ 699948 w 2019832"/>
                <a:gd name="connsiteY1781" fmla="*/ 575729 h 1539659"/>
                <a:gd name="connsiteX1782" fmla="*/ 701701 w 2019832"/>
                <a:gd name="connsiteY1782" fmla="*/ 579234 h 1539659"/>
                <a:gd name="connsiteX1783" fmla="*/ 699948 w 2019832"/>
                <a:gd name="connsiteY1783" fmla="*/ 582739 h 1539659"/>
                <a:gd name="connsiteX1784" fmla="*/ 694690 w 2019832"/>
                <a:gd name="connsiteY1784" fmla="*/ 591502 h 1539659"/>
                <a:gd name="connsiteX1785" fmla="*/ 692938 w 2019832"/>
                <a:gd name="connsiteY1785" fmla="*/ 591502 h 1539659"/>
                <a:gd name="connsiteX1786" fmla="*/ 692938 w 2019832"/>
                <a:gd name="connsiteY1786" fmla="*/ 589750 h 1539659"/>
                <a:gd name="connsiteX1787" fmla="*/ 689432 w 2019832"/>
                <a:gd name="connsiteY1787" fmla="*/ 594131 h 1539659"/>
                <a:gd name="connsiteX1788" fmla="*/ 685927 w 2019832"/>
                <a:gd name="connsiteY1788" fmla="*/ 602018 h 1539659"/>
                <a:gd name="connsiteX1789" fmla="*/ 676288 w 2019832"/>
                <a:gd name="connsiteY1789" fmla="*/ 605523 h 1539659"/>
                <a:gd name="connsiteX1790" fmla="*/ 675412 w 2019832"/>
                <a:gd name="connsiteY1790" fmla="*/ 610781 h 1539659"/>
                <a:gd name="connsiteX1791" fmla="*/ 682422 w 2019832"/>
                <a:gd name="connsiteY1791" fmla="*/ 615163 h 1539659"/>
                <a:gd name="connsiteX1792" fmla="*/ 687680 w 2019832"/>
                <a:gd name="connsiteY1792" fmla="*/ 619544 h 1539659"/>
                <a:gd name="connsiteX1793" fmla="*/ 673659 w 2019832"/>
                <a:gd name="connsiteY1793" fmla="*/ 630060 h 1539659"/>
                <a:gd name="connsiteX1794" fmla="*/ 678917 w 2019832"/>
                <a:gd name="connsiteY1794" fmla="*/ 649338 h 1539659"/>
                <a:gd name="connsiteX1795" fmla="*/ 678917 w 2019832"/>
                <a:gd name="connsiteY1795" fmla="*/ 665112 h 1539659"/>
                <a:gd name="connsiteX1796" fmla="*/ 675412 w 2019832"/>
                <a:gd name="connsiteY1796" fmla="*/ 663359 h 1539659"/>
                <a:gd name="connsiteX1797" fmla="*/ 675412 w 2019832"/>
                <a:gd name="connsiteY1797" fmla="*/ 664235 h 1539659"/>
                <a:gd name="connsiteX1798" fmla="*/ 675412 w 2019832"/>
                <a:gd name="connsiteY1798" fmla="*/ 665112 h 1539659"/>
                <a:gd name="connsiteX1799" fmla="*/ 678917 w 2019832"/>
                <a:gd name="connsiteY1799" fmla="*/ 677380 h 1539659"/>
                <a:gd name="connsiteX1800" fmla="*/ 673659 w 2019832"/>
                <a:gd name="connsiteY1800" fmla="*/ 686143 h 1539659"/>
                <a:gd name="connsiteX1801" fmla="*/ 673659 w 2019832"/>
                <a:gd name="connsiteY1801" fmla="*/ 689648 h 1539659"/>
                <a:gd name="connsiteX1802" fmla="*/ 678917 w 2019832"/>
                <a:gd name="connsiteY1802" fmla="*/ 701916 h 1539659"/>
                <a:gd name="connsiteX1803" fmla="*/ 677164 w 2019832"/>
                <a:gd name="connsiteY1803" fmla="*/ 717690 h 1539659"/>
                <a:gd name="connsiteX1804" fmla="*/ 673659 w 2019832"/>
                <a:gd name="connsiteY1804" fmla="*/ 724700 h 1539659"/>
                <a:gd name="connsiteX1805" fmla="*/ 668402 w 2019832"/>
                <a:gd name="connsiteY1805" fmla="*/ 735216 h 1539659"/>
                <a:gd name="connsiteX1806" fmla="*/ 661391 w 2019832"/>
                <a:gd name="connsiteY1806" fmla="*/ 742226 h 1539659"/>
                <a:gd name="connsiteX1807" fmla="*/ 638607 w 2019832"/>
                <a:gd name="connsiteY1807" fmla="*/ 763257 h 1539659"/>
                <a:gd name="connsiteX1808" fmla="*/ 636855 w 2019832"/>
                <a:gd name="connsiteY1808" fmla="*/ 757999 h 1539659"/>
                <a:gd name="connsiteX1809" fmla="*/ 628091 w 2019832"/>
                <a:gd name="connsiteY1809" fmla="*/ 765010 h 1539659"/>
                <a:gd name="connsiteX1810" fmla="*/ 630720 w 2019832"/>
                <a:gd name="connsiteY1810" fmla="*/ 765010 h 1539659"/>
                <a:gd name="connsiteX1811" fmla="*/ 631597 w 2019832"/>
                <a:gd name="connsiteY1811" fmla="*/ 766762 h 1539659"/>
                <a:gd name="connsiteX1812" fmla="*/ 628968 w 2019832"/>
                <a:gd name="connsiteY1812" fmla="*/ 769391 h 1539659"/>
                <a:gd name="connsiteX1813" fmla="*/ 626339 w 2019832"/>
                <a:gd name="connsiteY1813" fmla="*/ 770268 h 1539659"/>
                <a:gd name="connsiteX1814" fmla="*/ 619328 w 2019832"/>
                <a:gd name="connsiteY1814" fmla="*/ 773773 h 1539659"/>
                <a:gd name="connsiteX1815" fmla="*/ 617576 w 2019832"/>
                <a:gd name="connsiteY1815" fmla="*/ 779031 h 1539659"/>
                <a:gd name="connsiteX1816" fmla="*/ 612318 w 2019832"/>
                <a:gd name="connsiteY1816" fmla="*/ 800062 h 1539659"/>
                <a:gd name="connsiteX1817" fmla="*/ 615823 w 2019832"/>
                <a:gd name="connsiteY1817" fmla="*/ 784289 h 1539659"/>
                <a:gd name="connsiteX1818" fmla="*/ 610566 w 2019832"/>
                <a:gd name="connsiteY1818" fmla="*/ 793052 h 1539659"/>
                <a:gd name="connsiteX1819" fmla="*/ 607061 w 2019832"/>
                <a:gd name="connsiteY1819" fmla="*/ 801815 h 1539659"/>
                <a:gd name="connsiteX1820" fmla="*/ 603555 w 2019832"/>
                <a:gd name="connsiteY1820" fmla="*/ 810577 h 1539659"/>
                <a:gd name="connsiteX1821" fmla="*/ 593916 w 2019832"/>
                <a:gd name="connsiteY1821" fmla="*/ 839495 h 1539659"/>
                <a:gd name="connsiteX1822" fmla="*/ 586029 w 2019832"/>
                <a:gd name="connsiteY1822" fmla="*/ 864908 h 1539659"/>
                <a:gd name="connsiteX1823" fmla="*/ 579019 w 2019832"/>
                <a:gd name="connsiteY1823" fmla="*/ 949033 h 1539659"/>
                <a:gd name="connsiteX1824" fmla="*/ 577704 w 2019832"/>
                <a:gd name="connsiteY1824" fmla="*/ 959329 h 1539659"/>
                <a:gd name="connsiteX1825" fmla="*/ 577537 w 2019832"/>
                <a:gd name="connsiteY1825" fmla="*/ 965749 h 1539659"/>
                <a:gd name="connsiteX1826" fmla="*/ 591287 w 2019832"/>
                <a:gd name="connsiteY1826" fmla="*/ 954291 h 1539659"/>
                <a:gd name="connsiteX1827" fmla="*/ 663144 w 2019832"/>
                <a:gd name="connsiteY1827" fmla="*/ 892950 h 1539659"/>
                <a:gd name="connsiteX1828" fmla="*/ 672882 w 2019832"/>
                <a:gd name="connsiteY1828" fmla="*/ 884603 h 1539659"/>
                <a:gd name="connsiteX1829" fmla="*/ 670154 w 2019832"/>
                <a:gd name="connsiteY1829" fmla="*/ 880682 h 1539659"/>
                <a:gd name="connsiteX1830" fmla="*/ 666649 w 2019832"/>
                <a:gd name="connsiteY1830" fmla="*/ 878053 h 1539659"/>
                <a:gd name="connsiteX1831" fmla="*/ 664896 w 2019832"/>
                <a:gd name="connsiteY1831" fmla="*/ 875424 h 1539659"/>
                <a:gd name="connsiteX1832" fmla="*/ 661391 w 2019832"/>
                <a:gd name="connsiteY1832" fmla="*/ 864908 h 1539659"/>
                <a:gd name="connsiteX1833" fmla="*/ 659638 w 2019832"/>
                <a:gd name="connsiteY1833" fmla="*/ 860527 h 1539659"/>
                <a:gd name="connsiteX1834" fmla="*/ 659638 w 2019832"/>
                <a:gd name="connsiteY1834" fmla="*/ 856145 h 1539659"/>
                <a:gd name="connsiteX1835" fmla="*/ 659638 w 2019832"/>
                <a:gd name="connsiteY1835" fmla="*/ 852640 h 1539659"/>
                <a:gd name="connsiteX1836" fmla="*/ 654380 w 2019832"/>
                <a:gd name="connsiteY1836" fmla="*/ 838619 h 1539659"/>
                <a:gd name="connsiteX1837" fmla="*/ 657886 w 2019832"/>
                <a:gd name="connsiteY1837" fmla="*/ 826351 h 1539659"/>
                <a:gd name="connsiteX1838" fmla="*/ 654380 w 2019832"/>
                <a:gd name="connsiteY1838" fmla="*/ 821093 h 1539659"/>
                <a:gd name="connsiteX1839" fmla="*/ 655257 w 2019832"/>
                <a:gd name="connsiteY1839" fmla="*/ 820217 h 1539659"/>
                <a:gd name="connsiteX1840" fmla="*/ 656133 w 2019832"/>
                <a:gd name="connsiteY1840" fmla="*/ 819340 h 1539659"/>
                <a:gd name="connsiteX1841" fmla="*/ 661391 w 2019832"/>
                <a:gd name="connsiteY1841" fmla="*/ 817588 h 1539659"/>
                <a:gd name="connsiteX1842" fmla="*/ 670154 w 2019832"/>
                <a:gd name="connsiteY1842" fmla="*/ 815835 h 1539659"/>
                <a:gd name="connsiteX1843" fmla="*/ 680669 w 2019832"/>
                <a:gd name="connsiteY1843" fmla="*/ 812330 h 1539659"/>
                <a:gd name="connsiteX1844" fmla="*/ 685927 w 2019832"/>
                <a:gd name="connsiteY1844" fmla="*/ 817588 h 1539659"/>
                <a:gd name="connsiteX1845" fmla="*/ 680669 w 2019832"/>
                <a:gd name="connsiteY1845" fmla="*/ 821093 h 1539659"/>
                <a:gd name="connsiteX1846" fmla="*/ 685927 w 2019832"/>
                <a:gd name="connsiteY1846" fmla="*/ 826351 h 1539659"/>
                <a:gd name="connsiteX1847" fmla="*/ 689432 w 2019832"/>
                <a:gd name="connsiteY1847" fmla="*/ 819340 h 1539659"/>
                <a:gd name="connsiteX1848" fmla="*/ 696443 w 2019832"/>
                <a:gd name="connsiteY1848" fmla="*/ 814083 h 1539659"/>
                <a:gd name="connsiteX1849" fmla="*/ 698196 w 2019832"/>
                <a:gd name="connsiteY1849" fmla="*/ 803567 h 1539659"/>
                <a:gd name="connsiteX1850" fmla="*/ 692938 w 2019832"/>
                <a:gd name="connsiteY1850" fmla="*/ 804443 h 1539659"/>
                <a:gd name="connsiteX1851" fmla="*/ 687680 w 2019832"/>
                <a:gd name="connsiteY1851" fmla="*/ 805320 h 1539659"/>
                <a:gd name="connsiteX1852" fmla="*/ 692938 w 2019832"/>
                <a:gd name="connsiteY1852" fmla="*/ 800062 h 1539659"/>
                <a:gd name="connsiteX1853" fmla="*/ 713969 w 2019832"/>
                <a:gd name="connsiteY1853" fmla="*/ 787794 h 1539659"/>
                <a:gd name="connsiteX1854" fmla="*/ 724485 w 2019832"/>
                <a:gd name="connsiteY1854" fmla="*/ 782536 h 1539659"/>
                <a:gd name="connsiteX1855" fmla="*/ 729743 w 2019832"/>
                <a:gd name="connsiteY1855" fmla="*/ 777278 h 1539659"/>
                <a:gd name="connsiteX1856" fmla="*/ 735000 w 2019832"/>
                <a:gd name="connsiteY1856" fmla="*/ 780783 h 1539659"/>
                <a:gd name="connsiteX1857" fmla="*/ 743763 w 2019832"/>
                <a:gd name="connsiteY1857" fmla="*/ 777278 h 1539659"/>
                <a:gd name="connsiteX1858" fmla="*/ 752526 w 2019832"/>
                <a:gd name="connsiteY1858" fmla="*/ 772020 h 1539659"/>
                <a:gd name="connsiteX1859" fmla="*/ 759537 w 2019832"/>
                <a:gd name="connsiteY1859" fmla="*/ 770268 h 1539659"/>
                <a:gd name="connsiteX1860" fmla="*/ 777062 w 2019832"/>
                <a:gd name="connsiteY1860" fmla="*/ 770268 h 1539659"/>
                <a:gd name="connsiteX1861" fmla="*/ 787259 w 2019832"/>
                <a:gd name="connsiteY1861" fmla="*/ 771542 h 1539659"/>
                <a:gd name="connsiteX1862" fmla="*/ 791083 w 2019832"/>
                <a:gd name="connsiteY1862" fmla="*/ 766762 h 1539659"/>
                <a:gd name="connsiteX1863" fmla="*/ 794589 w 2019832"/>
                <a:gd name="connsiteY1863" fmla="*/ 763257 h 1539659"/>
                <a:gd name="connsiteX1864" fmla="*/ 799846 w 2019832"/>
                <a:gd name="connsiteY1864" fmla="*/ 759752 h 1539659"/>
                <a:gd name="connsiteX1865" fmla="*/ 802475 w 2019832"/>
                <a:gd name="connsiteY1865" fmla="*/ 760628 h 1539659"/>
                <a:gd name="connsiteX1866" fmla="*/ 806857 w 2019832"/>
                <a:gd name="connsiteY1866" fmla="*/ 761505 h 1539659"/>
                <a:gd name="connsiteX1867" fmla="*/ 792836 w 2019832"/>
                <a:gd name="connsiteY1867" fmla="*/ 772020 h 1539659"/>
                <a:gd name="connsiteX1868" fmla="*/ 793420 w 2019832"/>
                <a:gd name="connsiteY1868" fmla="*/ 772312 h 1539659"/>
                <a:gd name="connsiteX1869" fmla="*/ 805104 w 2019832"/>
                <a:gd name="connsiteY1869" fmla="*/ 773773 h 1539659"/>
                <a:gd name="connsiteX1870" fmla="*/ 815620 w 2019832"/>
                <a:gd name="connsiteY1870" fmla="*/ 766762 h 1539659"/>
                <a:gd name="connsiteX1871" fmla="*/ 826136 w 2019832"/>
                <a:gd name="connsiteY1871" fmla="*/ 761505 h 1539659"/>
                <a:gd name="connsiteX1872" fmla="*/ 827888 w 2019832"/>
                <a:gd name="connsiteY1872" fmla="*/ 758584 h 1539659"/>
                <a:gd name="connsiteX1873" fmla="*/ 824383 w 2019832"/>
                <a:gd name="connsiteY1873" fmla="*/ 756247 h 1539659"/>
                <a:gd name="connsiteX1874" fmla="*/ 819125 w 2019832"/>
                <a:gd name="connsiteY1874" fmla="*/ 752742 h 1539659"/>
                <a:gd name="connsiteX1875" fmla="*/ 819530 w 2019832"/>
                <a:gd name="connsiteY1875" fmla="*/ 748293 h 1539659"/>
                <a:gd name="connsiteX1876" fmla="*/ 813867 w 2019832"/>
                <a:gd name="connsiteY1876" fmla="*/ 749236 h 1539659"/>
                <a:gd name="connsiteX1877" fmla="*/ 820268 w 2019832"/>
                <a:gd name="connsiteY1877" fmla="*/ 740169 h 1539659"/>
                <a:gd name="connsiteX1878" fmla="*/ 820878 w 2019832"/>
                <a:gd name="connsiteY1878" fmla="*/ 733463 h 1539659"/>
                <a:gd name="connsiteX1879" fmla="*/ 824383 w 2019832"/>
                <a:gd name="connsiteY1879" fmla="*/ 722948 h 1539659"/>
                <a:gd name="connsiteX1880" fmla="*/ 838403 w 2019832"/>
                <a:gd name="connsiteY1880" fmla="*/ 703669 h 1539659"/>
                <a:gd name="connsiteX1881" fmla="*/ 836651 w 2019832"/>
                <a:gd name="connsiteY1881" fmla="*/ 698411 h 1539659"/>
                <a:gd name="connsiteX1882" fmla="*/ 836651 w 2019832"/>
                <a:gd name="connsiteY1882" fmla="*/ 690524 h 1539659"/>
                <a:gd name="connsiteX1883" fmla="*/ 834898 w 2019832"/>
                <a:gd name="connsiteY1883" fmla="*/ 686143 h 1539659"/>
                <a:gd name="connsiteX1884" fmla="*/ 826136 w 2019832"/>
                <a:gd name="connsiteY1884" fmla="*/ 659854 h 1539659"/>
                <a:gd name="connsiteX1885" fmla="*/ 821754 w 2019832"/>
                <a:gd name="connsiteY1885" fmla="*/ 647586 h 1539659"/>
                <a:gd name="connsiteX1886" fmla="*/ 817372 w 2019832"/>
                <a:gd name="connsiteY1886" fmla="*/ 637070 h 1539659"/>
                <a:gd name="connsiteX1887" fmla="*/ 815620 w 2019832"/>
                <a:gd name="connsiteY1887" fmla="*/ 635318 h 1539659"/>
                <a:gd name="connsiteX1888" fmla="*/ 808609 w 2019832"/>
                <a:gd name="connsiteY1888" fmla="*/ 624802 h 1539659"/>
                <a:gd name="connsiteX1889" fmla="*/ 805104 w 2019832"/>
                <a:gd name="connsiteY1889" fmla="*/ 618668 h 1539659"/>
                <a:gd name="connsiteX1890" fmla="*/ 799846 w 2019832"/>
                <a:gd name="connsiteY1890" fmla="*/ 612534 h 1539659"/>
                <a:gd name="connsiteX1891" fmla="*/ 805104 w 2019832"/>
                <a:gd name="connsiteY1891" fmla="*/ 610781 h 1539659"/>
                <a:gd name="connsiteX1892" fmla="*/ 805104 w 2019832"/>
                <a:gd name="connsiteY1892" fmla="*/ 607276 h 1539659"/>
                <a:gd name="connsiteX1893" fmla="*/ 801599 w 2019832"/>
                <a:gd name="connsiteY1893" fmla="*/ 602894 h 1539659"/>
                <a:gd name="connsiteX1894" fmla="*/ 803351 w 2019832"/>
                <a:gd name="connsiteY1894" fmla="*/ 598513 h 1539659"/>
                <a:gd name="connsiteX1895" fmla="*/ 796341 w 2019832"/>
                <a:gd name="connsiteY1895" fmla="*/ 595008 h 1539659"/>
                <a:gd name="connsiteX1896" fmla="*/ 791083 w 2019832"/>
                <a:gd name="connsiteY1896" fmla="*/ 589750 h 1539659"/>
                <a:gd name="connsiteX1897" fmla="*/ 791960 w 2019832"/>
                <a:gd name="connsiteY1897" fmla="*/ 586245 h 1539659"/>
                <a:gd name="connsiteX1898" fmla="*/ 791083 w 2019832"/>
                <a:gd name="connsiteY1898" fmla="*/ 582739 h 1539659"/>
                <a:gd name="connsiteX1899" fmla="*/ 787578 w 2019832"/>
                <a:gd name="connsiteY1899" fmla="*/ 575729 h 1539659"/>
                <a:gd name="connsiteX1900" fmla="*/ 791083 w 2019832"/>
                <a:gd name="connsiteY1900" fmla="*/ 572224 h 1539659"/>
                <a:gd name="connsiteX1901" fmla="*/ 787578 w 2019832"/>
                <a:gd name="connsiteY1901" fmla="*/ 561708 h 1539659"/>
                <a:gd name="connsiteX1902" fmla="*/ 784073 w 2019832"/>
                <a:gd name="connsiteY1902" fmla="*/ 559956 h 1539659"/>
                <a:gd name="connsiteX1903" fmla="*/ 791083 w 2019832"/>
                <a:gd name="connsiteY1903" fmla="*/ 554698 h 1539659"/>
                <a:gd name="connsiteX1904" fmla="*/ 773557 w 2019832"/>
                <a:gd name="connsiteY1904" fmla="*/ 537172 h 1539659"/>
                <a:gd name="connsiteX1905" fmla="*/ 760413 w 2019832"/>
                <a:gd name="connsiteY1905" fmla="*/ 531038 h 1539659"/>
                <a:gd name="connsiteX1906" fmla="*/ 752526 w 2019832"/>
                <a:gd name="connsiteY1906" fmla="*/ 524904 h 1539659"/>
                <a:gd name="connsiteX1907" fmla="*/ 753402 w 2019832"/>
                <a:gd name="connsiteY1907" fmla="*/ 524027 h 1539659"/>
                <a:gd name="connsiteX1908" fmla="*/ 756031 w 2019832"/>
                <a:gd name="connsiteY1908" fmla="*/ 523151 h 1539659"/>
                <a:gd name="connsiteX1909" fmla="*/ 764795 w 2019832"/>
                <a:gd name="connsiteY1909" fmla="*/ 524904 h 1539659"/>
                <a:gd name="connsiteX1910" fmla="*/ 770052 w 2019832"/>
                <a:gd name="connsiteY1910" fmla="*/ 523151 h 1539659"/>
                <a:gd name="connsiteX1911" fmla="*/ 761289 w 2019832"/>
                <a:gd name="connsiteY1911" fmla="*/ 521398 h 1539659"/>
                <a:gd name="connsiteX1912" fmla="*/ 760413 w 2019832"/>
                <a:gd name="connsiteY1912" fmla="*/ 517017 h 1539659"/>
                <a:gd name="connsiteX1913" fmla="*/ 759537 w 2019832"/>
                <a:gd name="connsiteY1913" fmla="*/ 514388 h 1539659"/>
                <a:gd name="connsiteX1914" fmla="*/ 761289 w 2019832"/>
                <a:gd name="connsiteY1914" fmla="*/ 510883 h 1539659"/>
                <a:gd name="connsiteX1915" fmla="*/ 761289 w 2019832"/>
                <a:gd name="connsiteY1915" fmla="*/ 507378 h 1539659"/>
                <a:gd name="connsiteX1916" fmla="*/ 760413 w 2019832"/>
                <a:gd name="connsiteY1916" fmla="*/ 506501 h 1539659"/>
                <a:gd name="connsiteX1917" fmla="*/ 761289 w 2019832"/>
                <a:gd name="connsiteY1917" fmla="*/ 505625 h 1539659"/>
                <a:gd name="connsiteX1918" fmla="*/ 764795 w 2019832"/>
                <a:gd name="connsiteY1918" fmla="*/ 496862 h 1539659"/>
                <a:gd name="connsiteX1919" fmla="*/ 759537 w 2019832"/>
                <a:gd name="connsiteY1919" fmla="*/ 486347 h 1539659"/>
                <a:gd name="connsiteX1920" fmla="*/ 763042 w 2019832"/>
                <a:gd name="connsiteY1920" fmla="*/ 479336 h 1539659"/>
                <a:gd name="connsiteX1921" fmla="*/ 757784 w 2019832"/>
                <a:gd name="connsiteY1921" fmla="*/ 474078 h 1539659"/>
                <a:gd name="connsiteX1922" fmla="*/ 764795 w 2019832"/>
                <a:gd name="connsiteY1922" fmla="*/ 465315 h 1539659"/>
                <a:gd name="connsiteX1923" fmla="*/ 773557 w 2019832"/>
                <a:gd name="connsiteY1923" fmla="*/ 449542 h 1539659"/>
                <a:gd name="connsiteX1924" fmla="*/ 773557 w 2019832"/>
                <a:gd name="connsiteY1924" fmla="*/ 446037 h 1539659"/>
                <a:gd name="connsiteX1925" fmla="*/ 775310 w 2019832"/>
                <a:gd name="connsiteY1925" fmla="*/ 438150 h 1539659"/>
                <a:gd name="connsiteX1926" fmla="*/ 777062 w 2019832"/>
                <a:gd name="connsiteY1926" fmla="*/ 430263 h 1539659"/>
                <a:gd name="connsiteX1927" fmla="*/ 777062 w 2019832"/>
                <a:gd name="connsiteY1927" fmla="*/ 421500 h 1539659"/>
                <a:gd name="connsiteX1928" fmla="*/ 777062 w 2019832"/>
                <a:gd name="connsiteY1928" fmla="*/ 412737 h 1539659"/>
                <a:gd name="connsiteX1929" fmla="*/ 778815 w 2019832"/>
                <a:gd name="connsiteY1929" fmla="*/ 403974 h 1539659"/>
                <a:gd name="connsiteX1930" fmla="*/ 777062 w 2019832"/>
                <a:gd name="connsiteY1930" fmla="*/ 305829 h 1539659"/>
                <a:gd name="connsiteX1931" fmla="*/ 776186 w 2019832"/>
                <a:gd name="connsiteY1931" fmla="*/ 283045 h 1539659"/>
                <a:gd name="connsiteX1932" fmla="*/ 771805 w 2019832"/>
                <a:gd name="connsiteY1932" fmla="*/ 249745 h 1539659"/>
                <a:gd name="connsiteX1933" fmla="*/ 770052 w 2019832"/>
                <a:gd name="connsiteY1933" fmla="*/ 200673 h 1539659"/>
                <a:gd name="connsiteX1934" fmla="*/ 764795 w 2019832"/>
                <a:gd name="connsiteY1934" fmla="*/ 188405 h 1539659"/>
                <a:gd name="connsiteX1935" fmla="*/ 764795 w 2019832"/>
                <a:gd name="connsiteY1935" fmla="*/ 183147 h 1539659"/>
                <a:gd name="connsiteX1936" fmla="*/ 766547 w 2019832"/>
                <a:gd name="connsiteY1936" fmla="*/ 176136 h 1539659"/>
                <a:gd name="connsiteX1937" fmla="*/ 763042 w 2019832"/>
                <a:gd name="connsiteY1937" fmla="*/ 158610 h 1539659"/>
                <a:gd name="connsiteX1938" fmla="*/ 763042 w 2019832"/>
                <a:gd name="connsiteY1938" fmla="*/ 146342 h 1539659"/>
                <a:gd name="connsiteX1939" fmla="*/ 764795 w 2019832"/>
                <a:gd name="connsiteY1939" fmla="*/ 132321 h 1539659"/>
                <a:gd name="connsiteX1940" fmla="*/ 759537 w 2019832"/>
                <a:gd name="connsiteY1940" fmla="*/ 120053 h 1539659"/>
                <a:gd name="connsiteX1941" fmla="*/ 767423 w 2019832"/>
                <a:gd name="connsiteY1941" fmla="*/ 122682 h 1539659"/>
                <a:gd name="connsiteX1942" fmla="*/ 777062 w 2019832"/>
                <a:gd name="connsiteY1942" fmla="*/ 127064 h 1539659"/>
                <a:gd name="connsiteX1943" fmla="*/ 777062 w 2019832"/>
                <a:gd name="connsiteY1943" fmla="*/ 120053 h 1539659"/>
                <a:gd name="connsiteX1944" fmla="*/ 777062 w 2019832"/>
                <a:gd name="connsiteY1944" fmla="*/ 116548 h 1539659"/>
                <a:gd name="connsiteX1945" fmla="*/ 785826 w 2019832"/>
                <a:gd name="connsiteY1945" fmla="*/ 118301 h 1539659"/>
                <a:gd name="connsiteX1946" fmla="*/ 791083 w 2019832"/>
                <a:gd name="connsiteY1946" fmla="*/ 116548 h 1539659"/>
                <a:gd name="connsiteX1947" fmla="*/ 803351 w 2019832"/>
                <a:gd name="connsiteY1947" fmla="*/ 118301 h 1539659"/>
                <a:gd name="connsiteX1948" fmla="*/ 812114 w 2019832"/>
                <a:gd name="connsiteY1948" fmla="*/ 121806 h 1539659"/>
                <a:gd name="connsiteX1949" fmla="*/ 820878 w 2019832"/>
                <a:gd name="connsiteY1949" fmla="*/ 132321 h 1539659"/>
                <a:gd name="connsiteX1950" fmla="*/ 826136 w 2019832"/>
                <a:gd name="connsiteY1950" fmla="*/ 137579 h 1539659"/>
                <a:gd name="connsiteX1951" fmla="*/ 827888 w 2019832"/>
                <a:gd name="connsiteY1951" fmla="*/ 132321 h 1539659"/>
                <a:gd name="connsiteX1952" fmla="*/ 826136 w 2019832"/>
                <a:gd name="connsiteY1952" fmla="*/ 121806 h 1539659"/>
                <a:gd name="connsiteX1953" fmla="*/ 838403 w 2019832"/>
                <a:gd name="connsiteY1953" fmla="*/ 125311 h 1539659"/>
                <a:gd name="connsiteX1954" fmla="*/ 852424 w 2019832"/>
                <a:gd name="connsiteY1954" fmla="*/ 139332 h 1539659"/>
                <a:gd name="connsiteX1955" fmla="*/ 878713 w 2019832"/>
                <a:gd name="connsiteY1955" fmla="*/ 169126 h 1539659"/>
                <a:gd name="connsiteX1956" fmla="*/ 892734 w 2019832"/>
                <a:gd name="connsiteY1956" fmla="*/ 183147 h 1539659"/>
                <a:gd name="connsiteX1957" fmla="*/ 897992 w 2019832"/>
                <a:gd name="connsiteY1957" fmla="*/ 188405 h 1539659"/>
                <a:gd name="connsiteX1958" fmla="*/ 904126 w 2019832"/>
                <a:gd name="connsiteY1958" fmla="*/ 189281 h 1539659"/>
                <a:gd name="connsiteX1959" fmla="*/ 906755 w 2019832"/>
                <a:gd name="connsiteY1959" fmla="*/ 191910 h 1539659"/>
                <a:gd name="connsiteX1960" fmla="*/ 914642 w 2019832"/>
                <a:gd name="connsiteY1960" fmla="*/ 198920 h 1539659"/>
                <a:gd name="connsiteX1961" fmla="*/ 920776 w 2019832"/>
                <a:gd name="connsiteY1961" fmla="*/ 205930 h 1539659"/>
                <a:gd name="connsiteX1962" fmla="*/ 929539 w 2019832"/>
                <a:gd name="connsiteY1962" fmla="*/ 205930 h 1539659"/>
                <a:gd name="connsiteX1963" fmla="*/ 929539 w 2019832"/>
                <a:gd name="connsiteY1963" fmla="*/ 202425 h 1539659"/>
                <a:gd name="connsiteX1964" fmla="*/ 931291 w 2019832"/>
                <a:gd name="connsiteY1964" fmla="*/ 198920 h 1539659"/>
                <a:gd name="connsiteX1965" fmla="*/ 932167 w 2019832"/>
                <a:gd name="connsiteY1965" fmla="*/ 201549 h 1539659"/>
                <a:gd name="connsiteX1966" fmla="*/ 934796 w 2019832"/>
                <a:gd name="connsiteY1966" fmla="*/ 205930 h 1539659"/>
                <a:gd name="connsiteX1967" fmla="*/ 936549 w 2019832"/>
                <a:gd name="connsiteY1967" fmla="*/ 205930 h 1539659"/>
                <a:gd name="connsiteX1968" fmla="*/ 947065 w 2019832"/>
                <a:gd name="connsiteY1968" fmla="*/ 198920 h 1539659"/>
                <a:gd name="connsiteX1969" fmla="*/ 976859 w 2019832"/>
                <a:gd name="connsiteY1969" fmla="*/ 181394 h 1539659"/>
                <a:gd name="connsiteX1970" fmla="*/ 983870 w 2019832"/>
                <a:gd name="connsiteY1970" fmla="*/ 176136 h 1539659"/>
                <a:gd name="connsiteX1971" fmla="*/ 996137 w 2019832"/>
                <a:gd name="connsiteY1971" fmla="*/ 170878 h 1539659"/>
                <a:gd name="connsiteX1972" fmla="*/ 1004901 w 2019832"/>
                <a:gd name="connsiteY1972" fmla="*/ 165621 h 1539659"/>
                <a:gd name="connsiteX1973" fmla="*/ 1005777 w 2019832"/>
                <a:gd name="connsiteY1973" fmla="*/ 164744 h 1539659"/>
                <a:gd name="connsiteX1974" fmla="*/ 1006653 w 2019832"/>
                <a:gd name="connsiteY1974" fmla="*/ 163868 h 1539659"/>
                <a:gd name="connsiteX1975" fmla="*/ 1017169 w 2019832"/>
                <a:gd name="connsiteY1975" fmla="*/ 158610 h 1539659"/>
                <a:gd name="connsiteX1976" fmla="*/ 1018045 w 2019832"/>
                <a:gd name="connsiteY1976" fmla="*/ 159487 h 1539659"/>
                <a:gd name="connsiteX1977" fmla="*/ 1020674 w 2019832"/>
                <a:gd name="connsiteY1977" fmla="*/ 162116 h 1539659"/>
                <a:gd name="connsiteX1978" fmla="*/ 1025932 w 2019832"/>
                <a:gd name="connsiteY1978" fmla="*/ 161239 h 1539659"/>
                <a:gd name="connsiteX1979" fmla="*/ 1032942 w 2019832"/>
                <a:gd name="connsiteY1979" fmla="*/ 158610 h 1539659"/>
                <a:gd name="connsiteX1980" fmla="*/ 1034695 w 2019832"/>
                <a:gd name="connsiteY1980" fmla="*/ 162116 h 1539659"/>
                <a:gd name="connsiteX1981" fmla="*/ 1076757 w 2019832"/>
                <a:gd name="connsiteY1981" fmla="*/ 139332 h 1539659"/>
                <a:gd name="connsiteX1982" fmla="*/ 1087273 w 2019832"/>
                <a:gd name="connsiteY1982" fmla="*/ 132321 h 1539659"/>
                <a:gd name="connsiteX1983" fmla="*/ 1092530 w 2019832"/>
                <a:gd name="connsiteY1983" fmla="*/ 132321 h 1539659"/>
                <a:gd name="connsiteX1984" fmla="*/ 1118819 w 2019832"/>
                <a:gd name="connsiteY1984" fmla="*/ 118301 h 1539659"/>
                <a:gd name="connsiteX1985" fmla="*/ 1145109 w 2019832"/>
                <a:gd name="connsiteY1985" fmla="*/ 106032 h 1539659"/>
                <a:gd name="connsiteX1986" fmla="*/ 1149490 w 2019832"/>
                <a:gd name="connsiteY1986" fmla="*/ 104280 h 1539659"/>
                <a:gd name="connsiteX1987" fmla="*/ 1153871 w 2019832"/>
                <a:gd name="connsiteY1987" fmla="*/ 102527 h 1539659"/>
                <a:gd name="connsiteX1988" fmla="*/ 1167893 w 2019832"/>
                <a:gd name="connsiteY1988" fmla="*/ 93764 h 1539659"/>
                <a:gd name="connsiteX1989" fmla="*/ 1180160 w 2019832"/>
                <a:gd name="connsiteY1989" fmla="*/ 85001 h 1539659"/>
                <a:gd name="connsiteX1990" fmla="*/ 1183665 w 2019832"/>
                <a:gd name="connsiteY1990" fmla="*/ 84125 h 1539659"/>
                <a:gd name="connsiteX1991" fmla="*/ 1187171 w 2019832"/>
                <a:gd name="connsiteY1991" fmla="*/ 85001 h 1539659"/>
                <a:gd name="connsiteX1992" fmla="*/ 1190676 w 2019832"/>
                <a:gd name="connsiteY1992" fmla="*/ 83249 h 1539659"/>
                <a:gd name="connsiteX1993" fmla="*/ 1194181 w 2019832"/>
                <a:gd name="connsiteY1993" fmla="*/ 80620 h 1539659"/>
                <a:gd name="connsiteX1994" fmla="*/ 1199439 w 2019832"/>
                <a:gd name="connsiteY1994" fmla="*/ 79743 h 1539659"/>
                <a:gd name="connsiteX1995" fmla="*/ 1203821 w 2019832"/>
                <a:gd name="connsiteY1995" fmla="*/ 77991 h 1539659"/>
                <a:gd name="connsiteX1996" fmla="*/ 1208202 w 2019832"/>
                <a:gd name="connsiteY1996" fmla="*/ 76238 h 1539659"/>
                <a:gd name="connsiteX1997" fmla="*/ 1209955 w 2019832"/>
                <a:gd name="connsiteY1997" fmla="*/ 67475 h 1539659"/>
                <a:gd name="connsiteX1998" fmla="*/ 1209078 w 2019832"/>
                <a:gd name="connsiteY1998" fmla="*/ 65723 h 1539659"/>
                <a:gd name="connsiteX1999" fmla="*/ 1208202 w 2019832"/>
                <a:gd name="connsiteY1999" fmla="*/ 60465 h 1539659"/>
                <a:gd name="connsiteX2000" fmla="*/ 1208202 w 2019832"/>
                <a:gd name="connsiteY2000" fmla="*/ 56959 h 1539659"/>
                <a:gd name="connsiteX2001" fmla="*/ 1213460 w 2019832"/>
                <a:gd name="connsiteY2001" fmla="*/ 50825 h 1539659"/>
                <a:gd name="connsiteX2002" fmla="*/ 1216965 w 2019832"/>
                <a:gd name="connsiteY2002" fmla="*/ 44691 h 1539659"/>
                <a:gd name="connsiteX2003" fmla="*/ 1218718 w 2019832"/>
                <a:gd name="connsiteY2003" fmla="*/ 48196 h 1539659"/>
                <a:gd name="connsiteX2004" fmla="*/ 1223976 w 2019832"/>
                <a:gd name="connsiteY2004" fmla="*/ 55207 h 1539659"/>
                <a:gd name="connsiteX2005" fmla="*/ 1229233 w 2019832"/>
                <a:gd name="connsiteY2005" fmla="*/ 51702 h 1539659"/>
                <a:gd name="connsiteX2006" fmla="*/ 1237996 w 2019832"/>
                <a:gd name="connsiteY2006" fmla="*/ 55207 h 1539659"/>
                <a:gd name="connsiteX2007" fmla="*/ 1239749 w 2019832"/>
                <a:gd name="connsiteY2007" fmla="*/ 53454 h 1539659"/>
                <a:gd name="connsiteX2008" fmla="*/ 1243254 w 2019832"/>
                <a:gd name="connsiteY2008" fmla="*/ 54331 h 1539659"/>
                <a:gd name="connsiteX2009" fmla="*/ 1248512 w 2019832"/>
                <a:gd name="connsiteY2009" fmla="*/ 55207 h 1539659"/>
                <a:gd name="connsiteX2010" fmla="*/ 1257275 w 2019832"/>
                <a:gd name="connsiteY2010" fmla="*/ 44691 h 1539659"/>
                <a:gd name="connsiteX2011" fmla="*/ 1266038 w 2019832"/>
                <a:gd name="connsiteY2011" fmla="*/ 51702 h 1539659"/>
                <a:gd name="connsiteX2012" fmla="*/ 1267791 w 2019832"/>
                <a:gd name="connsiteY2012" fmla="*/ 44691 h 1539659"/>
                <a:gd name="connsiteX2013" fmla="*/ 1266038 w 2019832"/>
                <a:gd name="connsiteY2013" fmla="*/ 34176 h 1539659"/>
                <a:gd name="connsiteX2014" fmla="*/ 1266038 w 2019832"/>
                <a:gd name="connsiteY2014" fmla="*/ 27165 h 1539659"/>
                <a:gd name="connsiteX2015" fmla="*/ 1271296 w 2019832"/>
                <a:gd name="connsiteY2015" fmla="*/ 20155 h 1539659"/>
                <a:gd name="connsiteX2016" fmla="*/ 1274801 w 2019832"/>
                <a:gd name="connsiteY2016" fmla="*/ 30670 h 1539659"/>
                <a:gd name="connsiteX2017" fmla="*/ 1273048 w 2019832"/>
                <a:gd name="connsiteY2017" fmla="*/ 39433 h 1539659"/>
                <a:gd name="connsiteX2018" fmla="*/ 1278306 w 2019832"/>
                <a:gd name="connsiteY2018" fmla="*/ 42939 h 1539659"/>
                <a:gd name="connsiteX2019" fmla="*/ 1292327 w 2019832"/>
                <a:gd name="connsiteY2019" fmla="*/ 39433 h 1539659"/>
                <a:gd name="connsiteX2020" fmla="*/ 1294080 w 2019832"/>
                <a:gd name="connsiteY2020" fmla="*/ 35052 h 1539659"/>
                <a:gd name="connsiteX2021" fmla="*/ 1299337 w 2019832"/>
                <a:gd name="connsiteY2021" fmla="*/ 34176 h 1539659"/>
                <a:gd name="connsiteX2022" fmla="*/ 1299337 w 2019832"/>
                <a:gd name="connsiteY2022" fmla="*/ 28918 h 1539659"/>
                <a:gd name="connsiteX2023" fmla="*/ 1311605 w 2019832"/>
                <a:gd name="connsiteY2023" fmla="*/ 28918 h 1539659"/>
                <a:gd name="connsiteX2024" fmla="*/ 1313358 w 2019832"/>
                <a:gd name="connsiteY2024" fmla="*/ 24536 h 1539659"/>
                <a:gd name="connsiteX2025" fmla="*/ 1311605 w 2019832"/>
                <a:gd name="connsiteY2025" fmla="*/ 20155 h 1539659"/>
                <a:gd name="connsiteX2026" fmla="*/ 1308100 w 2019832"/>
                <a:gd name="connsiteY2026" fmla="*/ 18402 h 1539659"/>
                <a:gd name="connsiteX2027" fmla="*/ 1309853 w 2019832"/>
                <a:gd name="connsiteY2027" fmla="*/ 16650 h 1539659"/>
                <a:gd name="connsiteX2028" fmla="*/ 1320369 w 2019832"/>
                <a:gd name="connsiteY2028" fmla="*/ 27165 h 1539659"/>
                <a:gd name="connsiteX2029" fmla="*/ 1357173 w 2019832"/>
                <a:gd name="connsiteY2029" fmla="*/ 16650 h 1539659"/>
                <a:gd name="connsiteX2030" fmla="*/ 1393978 w 2019832"/>
                <a:gd name="connsiteY2030" fmla="*/ 4382 h 1539659"/>
                <a:gd name="connsiteX2031" fmla="*/ 1399235 w 2019832"/>
                <a:gd name="connsiteY2031" fmla="*/ 4382 h 1539659"/>
                <a:gd name="connsiteX2032" fmla="*/ 1406246 w 2019832"/>
                <a:gd name="connsiteY2032" fmla="*/ 2629 h 1539659"/>
                <a:gd name="connsiteX2033" fmla="*/ 1409751 w 2019832"/>
                <a:gd name="connsiteY2033" fmla="*/ 876 h 1539659"/>
                <a:gd name="connsiteX0" fmla="*/ 1013664 w 2019832"/>
                <a:gd name="connsiteY0" fmla="*/ 1341615 h 1539659"/>
                <a:gd name="connsiteX1" fmla="*/ 1017169 w 2019832"/>
                <a:gd name="connsiteY1" fmla="*/ 1346873 h 1539659"/>
                <a:gd name="connsiteX2" fmla="*/ 1022426 w 2019832"/>
                <a:gd name="connsiteY2" fmla="*/ 1345120 h 1539659"/>
                <a:gd name="connsiteX3" fmla="*/ 1013664 w 2019832"/>
                <a:gd name="connsiteY3" fmla="*/ 1341615 h 1539659"/>
                <a:gd name="connsiteX4" fmla="*/ 1003148 w 2019832"/>
                <a:gd name="connsiteY4" fmla="*/ 1332852 h 1539659"/>
                <a:gd name="connsiteX5" fmla="*/ 1003148 w 2019832"/>
                <a:gd name="connsiteY5" fmla="*/ 1334605 h 1539659"/>
                <a:gd name="connsiteX6" fmla="*/ 1004024 w 2019832"/>
                <a:gd name="connsiteY6" fmla="*/ 1338110 h 1539659"/>
                <a:gd name="connsiteX7" fmla="*/ 1006653 w 2019832"/>
                <a:gd name="connsiteY7" fmla="*/ 1334605 h 1539659"/>
                <a:gd name="connsiteX8" fmla="*/ 1003148 w 2019832"/>
                <a:gd name="connsiteY8" fmla="*/ 1332852 h 1539659"/>
                <a:gd name="connsiteX9" fmla="*/ 0 w 2019832"/>
                <a:gd name="connsiteY9" fmla="*/ 1260996 h 1539659"/>
                <a:gd name="connsiteX10" fmla="*/ 661 w 2019832"/>
                <a:gd name="connsiteY10" fmla="*/ 1260996 h 1539659"/>
                <a:gd name="connsiteX11" fmla="*/ 2413 w 2019832"/>
                <a:gd name="connsiteY11" fmla="*/ 1266253 h 1539659"/>
                <a:gd name="connsiteX12" fmla="*/ 9424 w 2019832"/>
                <a:gd name="connsiteY12" fmla="*/ 1273264 h 1539659"/>
                <a:gd name="connsiteX13" fmla="*/ 14682 w 2019832"/>
                <a:gd name="connsiteY13" fmla="*/ 1280274 h 1539659"/>
                <a:gd name="connsiteX14" fmla="*/ 21692 w 2019832"/>
                <a:gd name="connsiteY14" fmla="*/ 1283779 h 1539659"/>
                <a:gd name="connsiteX15" fmla="*/ 21692 w 2019832"/>
                <a:gd name="connsiteY15" fmla="*/ 1287285 h 1539659"/>
                <a:gd name="connsiteX16" fmla="*/ 21692 w 2019832"/>
                <a:gd name="connsiteY16" fmla="*/ 1294295 h 1539659"/>
                <a:gd name="connsiteX17" fmla="*/ 23444 w 2019832"/>
                <a:gd name="connsiteY17" fmla="*/ 1295171 h 1539659"/>
                <a:gd name="connsiteX18" fmla="*/ 26949 w 2019832"/>
                <a:gd name="connsiteY18" fmla="*/ 1296048 h 1539659"/>
                <a:gd name="connsiteX19" fmla="*/ 28702 w 2019832"/>
                <a:gd name="connsiteY19" fmla="*/ 1299553 h 1539659"/>
                <a:gd name="connsiteX20" fmla="*/ 37465 w 2019832"/>
                <a:gd name="connsiteY20" fmla="*/ 1303058 h 1539659"/>
                <a:gd name="connsiteX21" fmla="*/ 46229 w 2019832"/>
                <a:gd name="connsiteY21" fmla="*/ 1313574 h 1539659"/>
                <a:gd name="connsiteX22" fmla="*/ 40971 w 2019832"/>
                <a:gd name="connsiteY22" fmla="*/ 1322337 h 1539659"/>
                <a:gd name="connsiteX23" fmla="*/ 40971 w 2019832"/>
                <a:gd name="connsiteY23" fmla="*/ 1324089 h 1539659"/>
                <a:gd name="connsiteX24" fmla="*/ 37465 w 2019832"/>
                <a:gd name="connsiteY24" fmla="*/ 1330223 h 1539659"/>
                <a:gd name="connsiteX25" fmla="*/ 37465 w 2019832"/>
                <a:gd name="connsiteY25" fmla="*/ 1336357 h 1539659"/>
                <a:gd name="connsiteX26" fmla="*/ 37465 w 2019832"/>
                <a:gd name="connsiteY26" fmla="*/ 1338110 h 1539659"/>
                <a:gd name="connsiteX27" fmla="*/ 27826 w 2019832"/>
                <a:gd name="connsiteY27" fmla="*/ 1339863 h 1539659"/>
                <a:gd name="connsiteX28" fmla="*/ 19939 w 2019832"/>
                <a:gd name="connsiteY28" fmla="*/ 1343368 h 1539659"/>
                <a:gd name="connsiteX29" fmla="*/ 21692 w 2019832"/>
                <a:gd name="connsiteY29" fmla="*/ 1348626 h 1539659"/>
                <a:gd name="connsiteX30" fmla="*/ 26073 w 2019832"/>
                <a:gd name="connsiteY30" fmla="*/ 1350378 h 1539659"/>
                <a:gd name="connsiteX31" fmla="*/ 28702 w 2019832"/>
                <a:gd name="connsiteY31" fmla="*/ 1352131 h 1539659"/>
                <a:gd name="connsiteX32" fmla="*/ 35713 w 2019832"/>
                <a:gd name="connsiteY32" fmla="*/ 1360894 h 1539659"/>
                <a:gd name="connsiteX33" fmla="*/ 36589 w 2019832"/>
                <a:gd name="connsiteY33" fmla="*/ 1364399 h 1539659"/>
                <a:gd name="connsiteX34" fmla="*/ 37465 w 2019832"/>
                <a:gd name="connsiteY34" fmla="*/ 1367904 h 1539659"/>
                <a:gd name="connsiteX35" fmla="*/ 37465 w 2019832"/>
                <a:gd name="connsiteY35" fmla="*/ 1376667 h 1539659"/>
                <a:gd name="connsiteX36" fmla="*/ 42723 w 2019832"/>
                <a:gd name="connsiteY36" fmla="*/ 1383678 h 1539659"/>
                <a:gd name="connsiteX37" fmla="*/ 45352 w 2019832"/>
                <a:gd name="connsiteY37" fmla="*/ 1386307 h 1539659"/>
                <a:gd name="connsiteX38" fmla="*/ 47981 w 2019832"/>
                <a:gd name="connsiteY38" fmla="*/ 1387183 h 1539659"/>
                <a:gd name="connsiteX39" fmla="*/ 47981 w 2019832"/>
                <a:gd name="connsiteY39" fmla="*/ 1388936 h 1539659"/>
                <a:gd name="connsiteX40" fmla="*/ 40971 w 2019832"/>
                <a:gd name="connsiteY40" fmla="*/ 1390688 h 1539659"/>
                <a:gd name="connsiteX41" fmla="*/ 37465 w 2019832"/>
                <a:gd name="connsiteY41" fmla="*/ 1390688 h 1539659"/>
                <a:gd name="connsiteX42" fmla="*/ 28702 w 2019832"/>
                <a:gd name="connsiteY42" fmla="*/ 1394193 h 1539659"/>
                <a:gd name="connsiteX43" fmla="*/ 14682 w 2019832"/>
                <a:gd name="connsiteY43" fmla="*/ 1402956 h 1539659"/>
                <a:gd name="connsiteX44" fmla="*/ 2413 w 2019832"/>
                <a:gd name="connsiteY44" fmla="*/ 1415224 h 1539659"/>
                <a:gd name="connsiteX45" fmla="*/ 2413 w 2019832"/>
                <a:gd name="connsiteY45" fmla="*/ 1418730 h 1539659"/>
                <a:gd name="connsiteX46" fmla="*/ 4166 w 2019832"/>
                <a:gd name="connsiteY46" fmla="*/ 1422235 h 1539659"/>
                <a:gd name="connsiteX47" fmla="*/ 0 w 2019832"/>
                <a:gd name="connsiteY47" fmla="*/ 1425012 h 1539659"/>
                <a:gd name="connsiteX48" fmla="*/ 0 w 2019832"/>
                <a:gd name="connsiteY48" fmla="*/ 1260996 h 1539659"/>
                <a:gd name="connsiteX49" fmla="*/ 1002032 w 2019832"/>
                <a:gd name="connsiteY49" fmla="*/ 1260199 h 1539659"/>
                <a:gd name="connsiteX50" fmla="*/ 1004901 w 2019832"/>
                <a:gd name="connsiteY50" fmla="*/ 1264501 h 1539659"/>
                <a:gd name="connsiteX51" fmla="*/ 1008406 w 2019832"/>
                <a:gd name="connsiteY51" fmla="*/ 1264501 h 1539659"/>
                <a:gd name="connsiteX52" fmla="*/ 1008406 w 2019832"/>
                <a:gd name="connsiteY52" fmla="*/ 1263625 h 1539659"/>
                <a:gd name="connsiteX53" fmla="*/ 1008406 w 2019832"/>
                <a:gd name="connsiteY53" fmla="*/ 1262748 h 1539659"/>
                <a:gd name="connsiteX54" fmla="*/ 1004901 w 2019832"/>
                <a:gd name="connsiteY54" fmla="*/ 1264501 h 1539659"/>
                <a:gd name="connsiteX55" fmla="*/ 1004024 w 2019832"/>
                <a:gd name="connsiteY55" fmla="*/ 1260996 h 1539659"/>
                <a:gd name="connsiteX56" fmla="*/ 1002032 w 2019832"/>
                <a:gd name="connsiteY56" fmla="*/ 1260199 h 1539659"/>
                <a:gd name="connsiteX57" fmla="*/ 997014 w 2019832"/>
                <a:gd name="connsiteY57" fmla="*/ 1256614 h 1539659"/>
                <a:gd name="connsiteX58" fmla="*/ 997452 w 2019832"/>
                <a:gd name="connsiteY58" fmla="*/ 1257929 h 1539659"/>
                <a:gd name="connsiteX59" fmla="*/ 998767 w 2019832"/>
                <a:gd name="connsiteY59" fmla="*/ 1258367 h 1539659"/>
                <a:gd name="connsiteX60" fmla="*/ 997014 w 2019832"/>
                <a:gd name="connsiteY60" fmla="*/ 1256614 h 1539659"/>
                <a:gd name="connsiteX61" fmla="*/ 933044 w 2019832"/>
                <a:gd name="connsiteY61" fmla="*/ 1246975 h 1539659"/>
                <a:gd name="connsiteX62" fmla="*/ 933044 w 2019832"/>
                <a:gd name="connsiteY62" fmla="*/ 1250480 h 1539659"/>
                <a:gd name="connsiteX63" fmla="*/ 931291 w 2019832"/>
                <a:gd name="connsiteY63" fmla="*/ 1253985 h 1539659"/>
                <a:gd name="connsiteX64" fmla="*/ 926034 w 2019832"/>
                <a:gd name="connsiteY64" fmla="*/ 1250480 h 1539659"/>
                <a:gd name="connsiteX65" fmla="*/ 915518 w 2019832"/>
                <a:gd name="connsiteY65" fmla="*/ 1260996 h 1539659"/>
                <a:gd name="connsiteX66" fmla="*/ 919023 w 2019832"/>
                <a:gd name="connsiteY66" fmla="*/ 1262748 h 1539659"/>
                <a:gd name="connsiteX67" fmla="*/ 920776 w 2019832"/>
                <a:gd name="connsiteY67" fmla="*/ 1264501 h 1539659"/>
                <a:gd name="connsiteX68" fmla="*/ 926910 w 2019832"/>
                <a:gd name="connsiteY68" fmla="*/ 1268882 h 1539659"/>
                <a:gd name="connsiteX69" fmla="*/ 933044 w 2019832"/>
                <a:gd name="connsiteY69" fmla="*/ 1276769 h 1539659"/>
                <a:gd name="connsiteX70" fmla="*/ 934796 w 2019832"/>
                <a:gd name="connsiteY70" fmla="*/ 1278522 h 1539659"/>
                <a:gd name="connsiteX71" fmla="*/ 935673 w 2019832"/>
                <a:gd name="connsiteY71" fmla="*/ 1277645 h 1539659"/>
                <a:gd name="connsiteX72" fmla="*/ 936549 w 2019832"/>
                <a:gd name="connsiteY72" fmla="*/ 1276769 h 1539659"/>
                <a:gd name="connsiteX73" fmla="*/ 950570 w 2019832"/>
                <a:gd name="connsiteY73" fmla="*/ 1283779 h 1539659"/>
                <a:gd name="connsiteX74" fmla="*/ 955828 w 2019832"/>
                <a:gd name="connsiteY74" fmla="*/ 1289037 h 1539659"/>
                <a:gd name="connsiteX75" fmla="*/ 962838 w 2019832"/>
                <a:gd name="connsiteY75" fmla="*/ 1289037 h 1539659"/>
                <a:gd name="connsiteX76" fmla="*/ 967219 w 2019832"/>
                <a:gd name="connsiteY76" fmla="*/ 1292542 h 1539659"/>
                <a:gd name="connsiteX77" fmla="*/ 973354 w 2019832"/>
                <a:gd name="connsiteY77" fmla="*/ 1296048 h 1539659"/>
                <a:gd name="connsiteX78" fmla="*/ 975106 w 2019832"/>
                <a:gd name="connsiteY78" fmla="*/ 1297800 h 1539659"/>
                <a:gd name="connsiteX79" fmla="*/ 983870 w 2019832"/>
                <a:gd name="connsiteY79" fmla="*/ 1303058 h 1539659"/>
                <a:gd name="connsiteX80" fmla="*/ 985622 w 2019832"/>
                <a:gd name="connsiteY80" fmla="*/ 1306563 h 1539659"/>
                <a:gd name="connsiteX81" fmla="*/ 989127 w 2019832"/>
                <a:gd name="connsiteY81" fmla="*/ 1311821 h 1539659"/>
                <a:gd name="connsiteX82" fmla="*/ 994385 w 2019832"/>
                <a:gd name="connsiteY82" fmla="*/ 1312697 h 1539659"/>
                <a:gd name="connsiteX83" fmla="*/ 996137 w 2019832"/>
                <a:gd name="connsiteY83" fmla="*/ 1313574 h 1539659"/>
                <a:gd name="connsiteX84" fmla="*/ 1006653 w 2019832"/>
                <a:gd name="connsiteY84" fmla="*/ 1315326 h 1539659"/>
                <a:gd name="connsiteX85" fmla="*/ 1036447 w 2019832"/>
                <a:gd name="connsiteY85" fmla="*/ 1332852 h 1539659"/>
                <a:gd name="connsiteX86" fmla="*/ 1043458 w 2019832"/>
                <a:gd name="connsiteY86" fmla="*/ 1332852 h 1539659"/>
                <a:gd name="connsiteX87" fmla="*/ 1040829 w 2019832"/>
                <a:gd name="connsiteY87" fmla="*/ 1330223 h 1539659"/>
                <a:gd name="connsiteX88" fmla="*/ 1038200 w 2019832"/>
                <a:gd name="connsiteY88" fmla="*/ 1329347 h 1539659"/>
                <a:gd name="connsiteX89" fmla="*/ 1032066 w 2019832"/>
                <a:gd name="connsiteY89" fmla="*/ 1324089 h 1539659"/>
                <a:gd name="connsiteX90" fmla="*/ 1024179 w 2019832"/>
                <a:gd name="connsiteY90" fmla="*/ 1318832 h 1539659"/>
                <a:gd name="connsiteX91" fmla="*/ 1006653 w 2019832"/>
                <a:gd name="connsiteY91" fmla="*/ 1308316 h 1539659"/>
                <a:gd name="connsiteX92" fmla="*/ 1001395 w 2019832"/>
                <a:gd name="connsiteY92" fmla="*/ 1301306 h 1539659"/>
                <a:gd name="connsiteX93" fmla="*/ 1008406 w 2019832"/>
                <a:gd name="connsiteY93" fmla="*/ 1303058 h 1539659"/>
                <a:gd name="connsiteX94" fmla="*/ 1016293 w 2019832"/>
                <a:gd name="connsiteY94" fmla="*/ 1308316 h 1539659"/>
                <a:gd name="connsiteX95" fmla="*/ 1024179 w 2019832"/>
                <a:gd name="connsiteY95" fmla="*/ 1313574 h 1539659"/>
                <a:gd name="connsiteX96" fmla="*/ 1034695 w 2019832"/>
                <a:gd name="connsiteY96" fmla="*/ 1315326 h 1539659"/>
                <a:gd name="connsiteX97" fmla="*/ 1034695 w 2019832"/>
                <a:gd name="connsiteY97" fmla="*/ 1312697 h 1539659"/>
                <a:gd name="connsiteX98" fmla="*/ 1032942 w 2019832"/>
                <a:gd name="connsiteY98" fmla="*/ 1311821 h 1539659"/>
                <a:gd name="connsiteX99" fmla="*/ 1020674 w 2019832"/>
                <a:gd name="connsiteY99" fmla="*/ 1306563 h 1539659"/>
                <a:gd name="connsiteX100" fmla="*/ 1013664 w 2019832"/>
                <a:gd name="connsiteY100" fmla="*/ 1301306 h 1539659"/>
                <a:gd name="connsiteX101" fmla="*/ 1004901 w 2019832"/>
                <a:gd name="connsiteY101" fmla="*/ 1296048 h 1539659"/>
                <a:gd name="connsiteX102" fmla="*/ 985622 w 2019832"/>
                <a:gd name="connsiteY102" fmla="*/ 1282027 h 1539659"/>
                <a:gd name="connsiteX103" fmla="*/ 982117 w 2019832"/>
                <a:gd name="connsiteY103" fmla="*/ 1276769 h 1539659"/>
                <a:gd name="connsiteX104" fmla="*/ 976859 w 2019832"/>
                <a:gd name="connsiteY104" fmla="*/ 1275016 h 1539659"/>
                <a:gd name="connsiteX105" fmla="*/ 971601 w 2019832"/>
                <a:gd name="connsiteY105" fmla="*/ 1275016 h 1539659"/>
                <a:gd name="connsiteX106" fmla="*/ 970725 w 2019832"/>
                <a:gd name="connsiteY106" fmla="*/ 1272388 h 1539659"/>
                <a:gd name="connsiteX107" fmla="*/ 969848 w 2019832"/>
                <a:gd name="connsiteY107" fmla="*/ 1269759 h 1539659"/>
                <a:gd name="connsiteX108" fmla="*/ 954075 w 2019832"/>
                <a:gd name="connsiteY108" fmla="*/ 1253985 h 1539659"/>
                <a:gd name="connsiteX109" fmla="*/ 951447 w 2019832"/>
                <a:gd name="connsiteY109" fmla="*/ 1253109 h 1539659"/>
                <a:gd name="connsiteX110" fmla="*/ 948818 w 2019832"/>
                <a:gd name="connsiteY110" fmla="*/ 1252233 h 1539659"/>
                <a:gd name="connsiteX111" fmla="*/ 940931 w 2019832"/>
                <a:gd name="connsiteY111" fmla="*/ 1249604 h 1539659"/>
                <a:gd name="connsiteX112" fmla="*/ 933044 w 2019832"/>
                <a:gd name="connsiteY112" fmla="*/ 1246975 h 1539659"/>
                <a:gd name="connsiteX113" fmla="*/ 827888 w 2019832"/>
                <a:gd name="connsiteY113" fmla="*/ 1246099 h 1539659"/>
                <a:gd name="connsiteX114" fmla="*/ 824383 w 2019832"/>
                <a:gd name="connsiteY114" fmla="*/ 1246975 h 1539659"/>
                <a:gd name="connsiteX115" fmla="*/ 829641 w 2019832"/>
                <a:gd name="connsiteY115" fmla="*/ 1246975 h 1539659"/>
                <a:gd name="connsiteX116" fmla="*/ 827888 w 2019832"/>
                <a:gd name="connsiteY116" fmla="*/ 1246099 h 1539659"/>
                <a:gd name="connsiteX117" fmla="*/ 875208 w 2019832"/>
                <a:gd name="connsiteY117" fmla="*/ 1224191 h 1539659"/>
                <a:gd name="connsiteX118" fmla="*/ 871703 w 2019832"/>
                <a:gd name="connsiteY118" fmla="*/ 1227696 h 1539659"/>
                <a:gd name="connsiteX119" fmla="*/ 859435 w 2019832"/>
                <a:gd name="connsiteY119" fmla="*/ 1239965 h 1539659"/>
                <a:gd name="connsiteX120" fmla="*/ 854177 w 2019832"/>
                <a:gd name="connsiteY120" fmla="*/ 1241717 h 1539659"/>
                <a:gd name="connsiteX121" fmla="*/ 855930 w 2019832"/>
                <a:gd name="connsiteY121" fmla="*/ 1252233 h 1539659"/>
                <a:gd name="connsiteX122" fmla="*/ 862064 w 2019832"/>
                <a:gd name="connsiteY122" fmla="*/ 1247851 h 1539659"/>
                <a:gd name="connsiteX123" fmla="*/ 868198 w 2019832"/>
                <a:gd name="connsiteY123" fmla="*/ 1243470 h 1539659"/>
                <a:gd name="connsiteX124" fmla="*/ 880466 w 2019832"/>
                <a:gd name="connsiteY124" fmla="*/ 1227696 h 1539659"/>
                <a:gd name="connsiteX125" fmla="*/ 878713 w 2019832"/>
                <a:gd name="connsiteY125" fmla="*/ 1224191 h 1539659"/>
                <a:gd name="connsiteX126" fmla="*/ 875208 w 2019832"/>
                <a:gd name="connsiteY126" fmla="*/ 1224191 h 1539659"/>
                <a:gd name="connsiteX127" fmla="*/ 885724 w 2019832"/>
                <a:gd name="connsiteY127" fmla="*/ 1208418 h 1539659"/>
                <a:gd name="connsiteX128" fmla="*/ 881342 w 2019832"/>
                <a:gd name="connsiteY128" fmla="*/ 1209294 h 1539659"/>
                <a:gd name="connsiteX129" fmla="*/ 878713 w 2019832"/>
                <a:gd name="connsiteY129" fmla="*/ 1210170 h 1539659"/>
                <a:gd name="connsiteX130" fmla="*/ 883971 w 2019832"/>
                <a:gd name="connsiteY130" fmla="*/ 1218933 h 1539659"/>
                <a:gd name="connsiteX131" fmla="*/ 885724 w 2019832"/>
                <a:gd name="connsiteY131" fmla="*/ 1218933 h 1539659"/>
                <a:gd name="connsiteX132" fmla="*/ 885724 w 2019832"/>
                <a:gd name="connsiteY132" fmla="*/ 1214552 h 1539659"/>
                <a:gd name="connsiteX133" fmla="*/ 885724 w 2019832"/>
                <a:gd name="connsiteY133" fmla="*/ 1208418 h 1539659"/>
                <a:gd name="connsiteX134" fmla="*/ 1096036 w 2019832"/>
                <a:gd name="connsiteY134" fmla="*/ 1206665 h 1539659"/>
                <a:gd name="connsiteX135" fmla="*/ 1097788 w 2019832"/>
                <a:gd name="connsiteY135" fmla="*/ 1225944 h 1539659"/>
                <a:gd name="connsiteX136" fmla="*/ 1098555 w 2019832"/>
                <a:gd name="connsiteY136" fmla="*/ 1212252 h 1539659"/>
                <a:gd name="connsiteX137" fmla="*/ 1098676 w 2019832"/>
                <a:gd name="connsiteY137" fmla="*/ 1206665 h 1539659"/>
                <a:gd name="connsiteX138" fmla="*/ 1096036 w 2019832"/>
                <a:gd name="connsiteY138" fmla="*/ 1206665 h 1539659"/>
                <a:gd name="connsiteX139" fmla="*/ 866445 w 2019832"/>
                <a:gd name="connsiteY139" fmla="*/ 1204912 h 1539659"/>
                <a:gd name="connsiteX140" fmla="*/ 862940 w 2019832"/>
                <a:gd name="connsiteY140" fmla="*/ 1208418 h 1539659"/>
                <a:gd name="connsiteX141" fmla="*/ 866445 w 2019832"/>
                <a:gd name="connsiteY141" fmla="*/ 1208418 h 1539659"/>
                <a:gd name="connsiteX142" fmla="*/ 868198 w 2019832"/>
                <a:gd name="connsiteY142" fmla="*/ 1204912 h 1539659"/>
                <a:gd name="connsiteX143" fmla="*/ 866445 w 2019832"/>
                <a:gd name="connsiteY143" fmla="*/ 1204912 h 1539659"/>
                <a:gd name="connsiteX144" fmla="*/ 948818 w 2019832"/>
                <a:gd name="connsiteY144" fmla="*/ 1203160 h 1539659"/>
                <a:gd name="connsiteX145" fmla="*/ 945312 w 2019832"/>
                <a:gd name="connsiteY145" fmla="*/ 1204912 h 1539659"/>
                <a:gd name="connsiteX146" fmla="*/ 945312 w 2019832"/>
                <a:gd name="connsiteY146" fmla="*/ 1207541 h 1539659"/>
                <a:gd name="connsiteX147" fmla="*/ 947065 w 2019832"/>
                <a:gd name="connsiteY147" fmla="*/ 1208418 h 1539659"/>
                <a:gd name="connsiteX148" fmla="*/ 950570 w 2019832"/>
                <a:gd name="connsiteY148" fmla="*/ 1208418 h 1539659"/>
                <a:gd name="connsiteX149" fmla="*/ 950570 w 2019832"/>
                <a:gd name="connsiteY149" fmla="*/ 1206665 h 1539659"/>
                <a:gd name="connsiteX150" fmla="*/ 948818 w 2019832"/>
                <a:gd name="connsiteY150" fmla="*/ 1203160 h 1539659"/>
                <a:gd name="connsiteX151" fmla="*/ 854177 w 2019832"/>
                <a:gd name="connsiteY151" fmla="*/ 1201407 h 1539659"/>
                <a:gd name="connsiteX152" fmla="*/ 848919 w 2019832"/>
                <a:gd name="connsiteY152" fmla="*/ 1206665 h 1539659"/>
                <a:gd name="connsiteX153" fmla="*/ 845414 w 2019832"/>
                <a:gd name="connsiteY153" fmla="*/ 1217181 h 1539659"/>
                <a:gd name="connsiteX154" fmla="*/ 840156 w 2019832"/>
                <a:gd name="connsiteY154" fmla="*/ 1217181 h 1539659"/>
                <a:gd name="connsiteX155" fmla="*/ 840156 w 2019832"/>
                <a:gd name="connsiteY155" fmla="*/ 1220686 h 1539659"/>
                <a:gd name="connsiteX156" fmla="*/ 845414 w 2019832"/>
                <a:gd name="connsiteY156" fmla="*/ 1217181 h 1539659"/>
                <a:gd name="connsiteX157" fmla="*/ 850672 w 2019832"/>
                <a:gd name="connsiteY157" fmla="*/ 1217181 h 1539659"/>
                <a:gd name="connsiteX158" fmla="*/ 843661 w 2019832"/>
                <a:gd name="connsiteY158" fmla="*/ 1224191 h 1539659"/>
                <a:gd name="connsiteX159" fmla="*/ 841909 w 2019832"/>
                <a:gd name="connsiteY159" fmla="*/ 1227696 h 1539659"/>
                <a:gd name="connsiteX160" fmla="*/ 841909 w 2019832"/>
                <a:gd name="connsiteY160" fmla="*/ 1232954 h 1539659"/>
                <a:gd name="connsiteX161" fmla="*/ 834460 w 2019832"/>
                <a:gd name="connsiteY161" fmla="*/ 1238212 h 1539659"/>
                <a:gd name="connsiteX162" fmla="*/ 831717 w 2019832"/>
                <a:gd name="connsiteY162" fmla="*/ 1243200 h 1539659"/>
                <a:gd name="connsiteX163" fmla="*/ 841909 w 2019832"/>
                <a:gd name="connsiteY163" fmla="*/ 1234707 h 1539659"/>
                <a:gd name="connsiteX164" fmla="*/ 845414 w 2019832"/>
                <a:gd name="connsiteY164" fmla="*/ 1232954 h 1539659"/>
                <a:gd name="connsiteX165" fmla="*/ 854177 w 2019832"/>
                <a:gd name="connsiteY165" fmla="*/ 1225944 h 1539659"/>
                <a:gd name="connsiteX166" fmla="*/ 856806 w 2019832"/>
                <a:gd name="connsiteY166" fmla="*/ 1220686 h 1539659"/>
                <a:gd name="connsiteX167" fmla="*/ 859435 w 2019832"/>
                <a:gd name="connsiteY167" fmla="*/ 1215428 h 1539659"/>
                <a:gd name="connsiteX168" fmla="*/ 856806 w 2019832"/>
                <a:gd name="connsiteY168" fmla="*/ 1211923 h 1539659"/>
                <a:gd name="connsiteX169" fmla="*/ 854177 w 2019832"/>
                <a:gd name="connsiteY169" fmla="*/ 1208418 h 1539659"/>
                <a:gd name="connsiteX170" fmla="*/ 855053 w 2019832"/>
                <a:gd name="connsiteY170" fmla="*/ 1204912 h 1539659"/>
                <a:gd name="connsiteX171" fmla="*/ 854177 w 2019832"/>
                <a:gd name="connsiteY171" fmla="*/ 1201407 h 1539659"/>
                <a:gd name="connsiteX172" fmla="*/ 841032 w 2019832"/>
                <a:gd name="connsiteY172" fmla="*/ 1200531 h 1539659"/>
                <a:gd name="connsiteX173" fmla="*/ 838403 w 2019832"/>
                <a:gd name="connsiteY173" fmla="*/ 1201407 h 1539659"/>
                <a:gd name="connsiteX174" fmla="*/ 836651 w 2019832"/>
                <a:gd name="connsiteY174" fmla="*/ 1206665 h 1539659"/>
                <a:gd name="connsiteX175" fmla="*/ 841909 w 2019832"/>
                <a:gd name="connsiteY175" fmla="*/ 1203160 h 1539659"/>
                <a:gd name="connsiteX176" fmla="*/ 841032 w 2019832"/>
                <a:gd name="connsiteY176" fmla="*/ 1200531 h 1539659"/>
                <a:gd name="connsiteX177" fmla="*/ 933044 w 2019832"/>
                <a:gd name="connsiteY177" fmla="*/ 1197902 h 1539659"/>
                <a:gd name="connsiteX178" fmla="*/ 931291 w 2019832"/>
                <a:gd name="connsiteY178" fmla="*/ 1201407 h 1539659"/>
                <a:gd name="connsiteX179" fmla="*/ 933920 w 2019832"/>
                <a:gd name="connsiteY179" fmla="*/ 1200531 h 1539659"/>
                <a:gd name="connsiteX180" fmla="*/ 934796 w 2019832"/>
                <a:gd name="connsiteY180" fmla="*/ 1199655 h 1539659"/>
                <a:gd name="connsiteX181" fmla="*/ 933044 w 2019832"/>
                <a:gd name="connsiteY181" fmla="*/ 1197902 h 1539659"/>
                <a:gd name="connsiteX182" fmla="*/ 819125 w 2019832"/>
                <a:gd name="connsiteY182" fmla="*/ 1192644 h 1539659"/>
                <a:gd name="connsiteX183" fmla="*/ 808609 w 2019832"/>
                <a:gd name="connsiteY183" fmla="*/ 1201407 h 1539659"/>
                <a:gd name="connsiteX184" fmla="*/ 814743 w 2019832"/>
                <a:gd name="connsiteY184" fmla="*/ 1198778 h 1539659"/>
                <a:gd name="connsiteX185" fmla="*/ 819125 w 2019832"/>
                <a:gd name="connsiteY185" fmla="*/ 1196149 h 1539659"/>
                <a:gd name="connsiteX186" fmla="*/ 820878 w 2019832"/>
                <a:gd name="connsiteY186" fmla="*/ 1194397 h 1539659"/>
                <a:gd name="connsiteX187" fmla="*/ 820878 w 2019832"/>
                <a:gd name="connsiteY187" fmla="*/ 1192644 h 1539659"/>
                <a:gd name="connsiteX188" fmla="*/ 819125 w 2019832"/>
                <a:gd name="connsiteY188" fmla="*/ 1192644 h 1539659"/>
                <a:gd name="connsiteX189" fmla="*/ 885724 w 2019832"/>
                <a:gd name="connsiteY189" fmla="*/ 1190892 h 1539659"/>
                <a:gd name="connsiteX190" fmla="*/ 880466 w 2019832"/>
                <a:gd name="connsiteY190" fmla="*/ 1204912 h 1539659"/>
                <a:gd name="connsiteX191" fmla="*/ 892734 w 2019832"/>
                <a:gd name="connsiteY191" fmla="*/ 1196149 h 1539659"/>
                <a:gd name="connsiteX192" fmla="*/ 885724 w 2019832"/>
                <a:gd name="connsiteY192" fmla="*/ 1190892 h 1539659"/>
                <a:gd name="connsiteX193" fmla="*/ 796341 w 2019832"/>
                <a:gd name="connsiteY193" fmla="*/ 1189139 h 1539659"/>
                <a:gd name="connsiteX194" fmla="*/ 796341 w 2019832"/>
                <a:gd name="connsiteY194" fmla="*/ 1194397 h 1539659"/>
                <a:gd name="connsiteX195" fmla="*/ 801599 w 2019832"/>
                <a:gd name="connsiteY195" fmla="*/ 1191768 h 1539659"/>
                <a:gd name="connsiteX196" fmla="*/ 806857 w 2019832"/>
                <a:gd name="connsiteY196" fmla="*/ 1189139 h 1539659"/>
                <a:gd name="connsiteX197" fmla="*/ 796341 w 2019832"/>
                <a:gd name="connsiteY197" fmla="*/ 1189139 h 1539659"/>
                <a:gd name="connsiteX198" fmla="*/ 862940 w 2019832"/>
                <a:gd name="connsiteY198" fmla="*/ 1185634 h 1539659"/>
                <a:gd name="connsiteX199" fmla="*/ 861187 w 2019832"/>
                <a:gd name="connsiteY199" fmla="*/ 1189139 h 1539659"/>
                <a:gd name="connsiteX200" fmla="*/ 862064 w 2019832"/>
                <a:gd name="connsiteY200" fmla="*/ 1190015 h 1539659"/>
                <a:gd name="connsiteX201" fmla="*/ 862940 w 2019832"/>
                <a:gd name="connsiteY201" fmla="*/ 1190892 h 1539659"/>
                <a:gd name="connsiteX202" fmla="*/ 868198 w 2019832"/>
                <a:gd name="connsiteY202" fmla="*/ 1189139 h 1539659"/>
                <a:gd name="connsiteX203" fmla="*/ 865569 w 2019832"/>
                <a:gd name="connsiteY203" fmla="*/ 1186510 h 1539659"/>
                <a:gd name="connsiteX204" fmla="*/ 862940 w 2019832"/>
                <a:gd name="connsiteY204" fmla="*/ 1185634 h 1539659"/>
                <a:gd name="connsiteX205" fmla="*/ 638561 w 2019832"/>
                <a:gd name="connsiteY205" fmla="*/ 1184074 h 1539659"/>
                <a:gd name="connsiteX206" fmla="*/ 637834 w 2019832"/>
                <a:gd name="connsiteY206" fmla="*/ 1184861 h 1539659"/>
                <a:gd name="connsiteX207" fmla="*/ 638607 w 2019832"/>
                <a:gd name="connsiteY207" fmla="*/ 1185634 h 1539659"/>
                <a:gd name="connsiteX208" fmla="*/ 638561 w 2019832"/>
                <a:gd name="connsiteY208" fmla="*/ 1184074 h 1539659"/>
                <a:gd name="connsiteX209" fmla="*/ 638249 w 2019832"/>
                <a:gd name="connsiteY209" fmla="*/ 1173460 h 1539659"/>
                <a:gd name="connsiteX210" fmla="*/ 626339 w 2019832"/>
                <a:gd name="connsiteY210" fmla="*/ 1183881 h 1539659"/>
                <a:gd name="connsiteX211" fmla="*/ 620205 w 2019832"/>
                <a:gd name="connsiteY211" fmla="*/ 1189139 h 1539659"/>
                <a:gd name="connsiteX212" fmla="*/ 617576 w 2019832"/>
                <a:gd name="connsiteY212" fmla="*/ 1199655 h 1539659"/>
                <a:gd name="connsiteX213" fmla="*/ 629844 w 2019832"/>
                <a:gd name="connsiteY213" fmla="*/ 1188263 h 1539659"/>
                <a:gd name="connsiteX214" fmla="*/ 634822 w 2019832"/>
                <a:gd name="connsiteY214" fmla="*/ 1182930 h 1539659"/>
                <a:gd name="connsiteX215" fmla="*/ 635102 w 2019832"/>
                <a:gd name="connsiteY215" fmla="*/ 1182129 h 1539659"/>
                <a:gd name="connsiteX216" fmla="*/ 635344 w 2019832"/>
                <a:gd name="connsiteY216" fmla="*/ 1182370 h 1539659"/>
                <a:gd name="connsiteX217" fmla="*/ 638414 w 2019832"/>
                <a:gd name="connsiteY217" fmla="*/ 1179081 h 1539659"/>
                <a:gd name="connsiteX218" fmla="*/ 638249 w 2019832"/>
                <a:gd name="connsiteY218" fmla="*/ 1173460 h 1539659"/>
                <a:gd name="connsiteX219" fmla="*/ 766547 w 2019832"/>
                <a:gd name="connsiteY219" fmla="*/ 1169861 h 1539659"/>
                <a:gd name="connsiteX220" fmla="*/ 761727 w 2019832"/>
                <a:gd name="connsiteY220" fmla="*/ 1178623 h 1539659"/>
                <a:gd name="connsiteX221" fmla="*/ 759021 w 2019832"/>
                <a:gd name="connsiteY221" fmla="*/ 1182232 h 1539659"/>
                <a:gd name="connsiteX222" fmla="*/ 763042 w 2019832"/>
                <a:gd name="connsiteY222" fmla="*/ 1182567 h 1539659"/>
                <a:gd name="connsiteX223" fmla="*/ 771805 w 2019832"/>
                <a:gd name="connsiteY223" fmla="*/ 1180376 h 1539659"/>
                <a:gd name="connsiteX224" fmla="*/ 775310 w 2019832"/>
                <a:gd name="connsiteY224" fmla="*/ 1175118 h 1539659"/>
                <a:gd name="connsiteX225" fmla="*/ 772681 w 2019832"/>
                <a:gd name="connsiteY225" fmla="*/ 1171613 h 1539659"/>
                <a:gd name="connsiteX226" fmla="*/ 766547 w 2019832"/>
                <a:gd name="connsiteY226" fmla="*/ 1169861 h 1539659"/>
                <a:gd name="connsiteX227" fmla="*/ 897992 w 2019832"/>
                <a:gd name="connsiteY227" fmla="*/ 1168108 h 1539659"/>
                <a:gd name="connsiteX228" fmla="*/ 900621 w 2019832"/>
                <a:gd name="connsiteY228" fmla="*/ 1172489 h 1539659"/>
                <a:gd name="connsiteX229" fmla="*/ 903249 w 2019832"/>
                <a:gd name="connsiteY229" fmla="*/ 1173366 h 1539659"/>
                <a:gd name="connsiteX230" fmla="*/ 901497 w 2019832"/>
                <a:gd name="connsiteY230" fmla="*/ 1168108 h 1539659"/>
                <a:gd name="connsiteX231" fmla="*/ 897992 w 2019832"/>
                <a:gd name="connsiteY231" fmla="*/ 1168108 h 1539659"/>
                <a:gd name="connsiteX232" fmla="*/ 637794 w 2019832"/>
                <a:gd name="connsiteY232" fmla="*/ 1167982 h 1539659"/>
                <a:gd name="connsiteX233" fmla="*/ 636855 w 2019832"/>
                <a:gd name="connsiteY233" fmla="*/ 1169861 h 1539659"/>
                <a:gd name="connsiteX234" fmla="*/ 638137 w 2019832"/>
                <a:gd name="connsiteY234" fmla="*/ 1170502 h 1539659"/>
                <a:gd name="connsiteX235" fmla="*/ 637794 w 2019832"/>
                <a:gd name="connsiteY235" fmla="*/ 1167982 h 1539659"/>
                <a:gd name="connsiteX236" fmla="*/ 910761 w 2019832"/>
                <a:gd name="connsiteY236" fmla="*/ 1158093 h 1539659"/>
                <a:gd name="connsiteX237" fmla="*/ 906755 w 2019832"/>
                <a:gd name="connsiteY237" fmla="*/ 1161097 h 1539659"/>
                <a:gd name="connsiteX238" fmla="*/ 911136 w 2019832"/>
                <a:gd name="connsiteY238" fmla="*/ 1159783 h 1539659"/>
                <a:gd name="connsiteX239" fmla="*/ 910761 w 2019832"/>
                <a:gd name="connsiteY239" fmla="*/ 1158093 h 1539659"/>
                <a:gd name="connsiteX240" fmla="*/ 649123 w 2019832"/>
                <a:gd name="connsiteY240" fmla="*/ 1148829 h 1539659"/>
                <a:gd name="connsiteX241" fmla="*/ 642307 w 2019832"/>
                <a:gd name="connsiteY241" fmla="*/ 1160189 h 1539659"/>
                <a:gd name="connsiteX242" fmla="*/ 647370 w 2019832"/>
                <a:gd name="connsiteY242" fmla="*/ 1159345 h 1539659"/>
                <a:gd name="connsiteX243" fmla="*/ 649123 w 2019832"/>
                <a:gd name="connsiteY243" fmla="*/ 1150582 h 1539659"/>
                <a:gd name="connsiteX244" fmla="*/ 649123 w 2019832"/>
                <a:gd name="connsiteY244" fmla="*/ 1148829 h 1539659"/>
                <a:gd name="connsiteX245" fmla="*/ 880466 w 2019832"/>
                <a:gd name="connsiteY245" fmla="*/ 1143571 h 1539659"/>
                <a:gd name="connsiteX246" fmla="*/ 875208 w 2019832"/>
                <a:gd name="connsiteY246" fmla="*/ 1147077 h 1539659"/>
                <a:gd name="connsiteX247" fmla="*/ 878713 w 2019832"/>
                <a:gd name="connsiteY247" fmla="*/ 1155840 h 1539659"/>
                <a:gd name="connsiteX248" fmla="*/ 882219 w 2019832"/>
                <a:gd name="connsiteY248" fmla="*/ 1150582 h 1539659"/>
                <a:gd name="connsiteX249" fmla="*/ 881342 w 2019832"/>
                <a:gd name="connsiteY249" fmla="*/ 1146200 h 1539659"/>
                <a:gd name="connsiteX250" fmla="*/ 880466 w 2019832"/>
                <a:gd name="connsiteY250" fmla="*/ 1143571 h 1539659"/>
                <a:gd name="connsiteX251" fmla="*/ 906755 w 2019832"/>
                <a:gd name="connsiteY251" fmla="*/ 1141819 h 1539659"/>
                <a:gd name="connsiteX252" fmla="*/ 902373 w 2019832"/>
                <a:gd name="connsiteY252" fmla="*/ 1144448 h 1539659"/>
                <a:gd name="connsiteX253" fmla="*/ 899744 w 2019832"/>
                <a:gd name="connsiteY253" fmla="*/ 1147077 h 1539659"/>
                <a:gd name="connsiteX254" fmla="*/ 906755 w 2019832"/>
                <a:gd name="connsiteY254" fmla="*/ 1141819 h 1539659"/>
                <a:gd name="connsiteX255" fmla="*/ 897992 w 2019832"/>
                <a:gd name="connsiteY255" fmla="*/ 1134808 h 1539659"/>
                <a:gd name="connsiteX256" fmla="*/ 890105 w 2019832"/>
                <a:gd name="connsiteY256" fmla="*/ 1137437 h 1539659"/>
                <a:gd name="connsiteX257" fmla="*/ 885724 w 2019832"/>
                <a:gd name="connsiteY257" fmla="*/ 1141819 h 1539659"/>
                <a:gd name="connsiteX258" fmla="*/ 887477 w 2019832"/>
                <a:gd name="connsiteY258" fmla="*/ 1145324 h 1539659"/>
                <a:gd name="connsiteX259" fmla="*/ 897992 w 2019832"/>
                <a:gd name="connsiteY259" fmla="*/ 1134808 h 1539659"/>
                <a:gd name="connsiteX260" fmla="*/ 852424 w 2019832"/>
                <a:gd name="connsiteY260" fmla="*/ 1134808 h 1539659"/>
                <a:gd name="connsiteX261" fmla="*/ 843661 w 2019832"/>
                <a:gd name="connsiteY261" fmla="*/ 1145324 h 1539659"/>
                <a:gd name="connsiteX262" fmla="*/ 835775 w 2019832"/>
                <a:gd name="connsiteY262" fmla="*/ 1154087 h 1539659"/>
                <a:gd name="connsiteX263" fmla="*/ 827888 w 2019832"/>
                <a:gd name="connsiteY263" fmla="*/ 1162850 h 1539659"/>
                <a:gd name="connsiteX264" fmla="*/ 819125 w 2019832"/>
                <a:gd name="connsiteY264" fmla="*/ 1168108 h 1539659"/>
                <a:gd name="connsiteX265" fmla="*/ 822630 w 2019832"/>
                <a:gd name="connsiteY265" fmla="*/ 1173366 h 1539659"/>
                <a:gd name="connsiteX266" fmla="*/ 831393 w 2019832"/>
                <a:gd name="connsiteY266" fmla="*/ 1166355 h 1539659"/>
                <a:gd name="connsiteX267" fmla="*/ 838403 w 2019832"/>
                <a:gd name="connsiteY267" fmla="*/ 1162850 h 1539659"/>
                <a:gd name="connsiteX268" fmla="*/ 841909 w 2019832"/>
                <a:gd name="connsiteY268" fmla="*/ 1157592 h 1539659"/>
                <a:gd name="connsiteX269" fmla="*/ 842785 w 2019832"/>
                <a:gd name="connsiteY269" fmla="*/ 1156716 h 1539659"/>
                <a:gd name="connsiteX270" fmla="*/ 845414 w 2019832"/>
                <a:gd name="connsiteY270" fmla="*/ 1155840 h 1539659"/>
                <a:gd name="connsiteX271" fmla="*/ 843661 w 2019832"/>
                <a:gd name="connsiteY271" fmla="*/ 1145324 h 1539659"/>
                <a:gd name="connsiteX272" fmla="*/ 847166 w 2019832"/>
                <a:gd name="connsiteY272" fmla="*/ 1147077 h 1539659"/>
                <a:gd name="connsiteX273" fmla="*/ 857682 w 2019832"/>
                <a:gd name="connsiteY273" fmla="*/ 1141819 h 1539659"/>
                <a:gd name="connsiteX274" fmla="*/ 857682 w 2019832"/>
                <a:gd name="connsiteY274" fmla="*/ 1134808 h 1539659"/>
                <a:gd name="connsiteX275" fmla="*/ 852424 w 2019832"/>
                <a:gd name="connsiteY275" fmla="*/ 1134808 h 1539659"/>
                <a:gd name="connsiteX276" fmla="*/ 841909 w 2019832"/>
                <a:gd name="connsiteY276" fmla="*/ 1129551 h 1539659"/>
                <a:gd name="connsiteX277" fmla="*/ 839280 w 2019832"/>
                <a:gd name="connsiteY277" fmla="*/ 1133932 h 1539659"/>
                <a:gd name="connsiteX278" fmla="*/ 834898 w 2019832"/>
                <a:gd name="connsiteY278" fmla="*/ 1134808 h 1539659"/>
                <a:gd name="connsiteX279" fmla="*/ 840156 w 2019832"/>
                <a:gd name="connsiteY279" fmla="*/ 1135685 h 1539659"/>
                <a:gd name="connsiteX280" fmla="*/ 847166 w 2019832"/>
                <a:gd name="connsiteY280" fmla="*/ 1129551 h 1539659"/>
                <a:gd name="connsiteX281" fmla="*/ 841909 w 2019832"/>
                <a:gd name="connsiteY281" fmla="*/ 1129551 h 1539659"/>
                <a:gd name="connsiteX282" fmla="*/ 866445 w 2019832"/>
                <a:gd name="connsiteY282" fmla="*/ 1122540 h 1539659"/>
                <a:gd name="connsiteX283" fmla="*/ 861187 w 2019832"/>
                <a:gd name="connsiteY283" fmla="*/ 1124293 h 1539659"/>
                <a:gd name="connsiteX284" fmla="*/ 861187 w 2019832"/>
                <a:gd name="connsiteY284" fmla="*/ 1129551 h 1539659"/>
                <a:gd name="connsiteX285" fmla="*/ 862940 w 2019832"/>
                <a:gd name="connsiteY285" fmla="*/ 1126045 h 1539659"/>
                <a:gd name="connsiteX286" fmla="*/ 866445 w 2019832"/>
                <a:gd name="connsiteY286" fmla="*/ 1122540 h 1539659"/>
                <a:gd name="connsiteX287" fmla="*/ 880466 w 2019832"/>
                <a:gd name="connsiteY287" fmla="*/ 1103262 h 1539659"/>
                <a:gd name="connsiteX288" fmla="*/ 880466 w 2019832"/>
                <a:gd name="connsiteY288" fmla="*/ 1108519 h 1539659"/>
                <a:gd name="connsiteX289" fmla="*/ 882219 w 2019832"/>
                <a:gd name="connsiteY289" fmla="*/ 1106767 h 1539659"/>
                <a:gd name="connsiteX290" fmla="*/ 882219 w 2019832"/>
                <a:gd name="connsiteY290" fmla="*/ 1105014 h 1539659"/>
                <a:gd name="connsiteX291" fmla="*/ 880466 w 2019832"/>
                <a:gd name="connsiteY291" fmla="*/ 1103262 h 1539659"/>
                <a:gd name="connsiteX292" fmla="*/ 897992 w 2019832"/>
                <a:gd name="connsiteY292" fmla="*/ 1098004 h 1539659"/>
                <a:gd name="connsiteX293" fmla="*/ 899744 w 2019832"/>
                <a:gd name="connsiteY293" fmla="*/ 1105014 h 1539659"/>
                <a:gd name="connsiteX294" fmla="*/ 901497 w 2019832"/>
                <a:gd name="connsiteY294" fmla="*/ 1105014 h 1539659"/>
                <a:gd name="connsiteX295" fmla="*/ 906755 w 2019832"/>
                <a:gd name="connsiteY295" fmla="*/ 1098004 h 1539659"/>
                <a:gd name="connsiteX296" fmla="*/ 897992 w 2019832"/>
                <a:gd name="connsiteY296" fmla="*/ 1098004 h 1539659"/>
                <a:gd name="connsiteX297" fmla="*/ 1057478 w 2019832"/>
                <a:gd name="connsiteY297" fmla="*/ 1076973 h 1539659"/>
                <a:gd name="connsiteX298" fmla="*/ 1056602 w 2019832"/>
                <a:gd name="connsiteY298" fmla="*/ 1078725 h 1539659"/>
                <a:gd name="connsiteX299" fmla="*/ 1053973 w 2019832"/>
                <a:gd name="connsiteY299" fmla="*/ 1078725 h 1539659"/>
                <a:gd name="connsiteX300" fmla="*/ 1053973 w 2019832"/>
                <a:gd name="connsiteY300" fmla="*/ 1082231 h 1539659"/>
                <a:gd name="connsiteX301" fmla="*/ 1059231 w 2019832"/>
                <a:gd name="connsiteY301" fmla="*/ 1080478 h 1539659"/>
                <a:gd name="connsiteX302" fmla="*/ 1059231 w 2019832"/>
                <a:gd name="connsiteY302" fmla="*/ 1078725 h 1539659"/>
                <a:gd name="connsiteX303" fmla="*/ 1057478 w 2019832"/>
                <a:gd name="connsiteY303" fmla="*/ 1076973 h 1539659"/>
                <a:gd name="connsiteX304" fmla="*/ 703454 w 2019832"/>
                <a:gd name="connsiteY304" fmla="*/ 1066457 h 1539659"/>
                <a:gd name="connsiteX305" fmla="*/ 706959 w 2019832"/>
                <a:gd name="connsiteY305" fmla="*/ 1066457 h 1539659"/>
                <a:gd name="connsiteX306" fmla="*/ 699948 w 2019832"/>
                <a:gd name="connsiteY306" fmla="*/ 1069962 h 1539659"/>
                <a:gd name="connsiteX307" fmla="*/ 703454 w 2019832"/>
                <a:gd name="connsiteY307" fmla="*/ 1066457 h 1539659"/>
                <a:gd name="connsiteX308" fmla="*/ 1085520 w 2019832"/>
                <a:gd name="connsiteY308" fmla="*/ 1061199 h 1539659"/>
                <a:gd name="connsiteX309" fmla="*/ 1076757 w 2019832"/>
                <a:gd name="connsiteY309" fmla="*/ 1069962 h 1539659"/>
                <a:gd name="connsiteX310" fmla="*/ 1067994 w 2019832"/>
                <a:gd name="connsiteY310" fmla="*/ 1078725 h 1539659"/>
                <a:gd name="connsiteX311" fmla="*/ 1046963 w 2019832"/>
                <a:gd name="connsiteY311" fmla="*/ 1098004 h 1539659"/>
                <a:gd name="connsiteX312" fmla="*/ 1044334 w 2019832"/>
                <a:gd name="connsiteY312" fmla="*/ 1101509 h 1539659"/>
                <a:gd name="connsiteX313" fmla="*/ 1036447 w 2019832"/>
                <a:gd name="connsiteY313" fmla="*/ 1098004 h 1539659"/>
                <a:gd name="connsiteX314" fmla="*/ 1046963 w 2019832"/>
                <a:gd name="connsiteY314" fmla="*/ 1089241 h 1539659"/>
                <a:gd name="connsiteX315" fmla="*/ 1046963 w 2019832"/>
                <a:gd name="connsiteY315" fmla="*/ 1083983 h 1539659"/>
                <a:gd name="connsiteX316" fmla="*/ 1027684 w 2019832"/>
                <a:gd name="connsiteY316" fmla="*/ 1098004 h 1539659"/>
                <a:gd name="connsiteX317" fmla="*/ 1022426 w 2019832"/>
                <a:gd name="connsiteY317" fmla="*/ 1104138 h 1539659"/>
                <a:gd name="connsiteX318" fmla="*/ 1018921 w 2019832"/>
                <a:gd name="connsiteY318" fmla="*/ 1108519 h 1539659"/>
                <a:gd name="connsiteX319" fmla="*/ 1012787 w 2019832"/>
                <a:gd name="connsiteY319" fmla="*/ 1117282 h 1539659"/>
                <a:gd name="connsiteX320" fmla="*/ 1008406 w 2019832"/>
                <a:gd name="connsiteY320" fmla="*/ 1126045 h 1539659"/>
                <a:gd name="connsiteX321" fmla="*/ 1006653 w 2019832"/>
                <a:gd name="connsiteY321" fmla="*/ 1126922 h 1539659"/>
                <a:gd name="connsiteX322" fmla="*/ 1004901 w 2019832"/>
                <a:gd name="connsiteY322" fmla="*/ 1126045 h 1539659"/>
                <a:gd name="connsiteX323" fmla="*/ 1003148 w 2019832"/>
                <a:gd name="connsiteY323" fmla="*/ 1124293 h 1539659"/>
                <a:gd name="connsiteX324" fmla="*/ 1004901 w 2019832"/>
                <a:gd name="connsiteY324" fmla="*/ 1122540 h 1539659"/>
                <a:gd name="connsiteX325" fmla="*/ 1008406 w 2019832"/>
                <a:gd name="connsiteY325" fmla="*/ 1119035 h 1539659"/>
                <a:gd name="connsiteX326" fmla="*/ 999643 w 2019832"/>
                <a:gd name="connsiteY326" fmla="*/ 1119035 h 1539659"/>
                <a:gd name="connsiteX327" fmla="*/ 998766 w 2019832"/>
                <a:gd name="connsiteY327" fmla="*/ 1122540 h 1539659"/>
                <a:gd name="connsiteX328" fmla="*/ 997890 w 2019832"/>
                <a:gd name="connsiteY328" fmla="*/ 1126045 h 1539659"/>
                <a:gd name="connsiteX329" fmla="*/ 985622 w 2019832"/>
                <a:gd name="connsiteY329" fmla="*/ 1134808 h 1539659"/>
                <a:gd name="connsiteX330" fmla="*/ 969848 w 2019832"/>
                <a:gd name="connsiteY330" fmla="*/ 1147077 h 1539659"/>
                <a:gd name="connsiteX331" fmla="*/ 968096 w 2019832"/>
                <a:gd name="connsiteY331" fmla="*/ 1150582 h 1539659"/>
                <a:gd name="connsiteX332" fmla="*/ 961085 w 2019832"/>
                <a:gd name="connsiteY332" fmla="*/ 1154087 h 1539659"/>
                <a:gd name="connsiteX333" fmla="*/ 955828 w 2019832"/>
                <a:gd name="connsiteY333" fmla="*/ 1159345 h 1539659"/>
                <a:gd name="connsiteX334" fmla="*/ 942683 w 2019832"/>
                <a:gd name="connsiteY334" fmla="*/ 1167232 h 1539659"/>
                <a:gd name="connsiteX335" fmla="*/ 933044 w 2019832"/>
                <a:gd name="connsiteY335" fmla="*/ 1180376 h 1539659"/>
                <a:gd name="connsiteX336" fmla="*/ 933044 w 2019832"/>
                <a:gd name="connsiteY336" fmla="*/ 1182129 h 1539659"/>
                <a:gd name="connsiteX337" fmla="*/ 933044 w 2019832"/>
                <a:gd name="connsiteY337" fmla="*/ 1185634 h 1539659"/>
                <a:gd name="connsiteX338" fmla="*/ 947065 w 2019832"/>
                <a:gd name="connsiteY338" fmla="*/ 1173366 h 1539659"/>
                <a:gd name="connsiteX339" fmla="*/ 950570 w 2019832"/>
                <a:gd name="connsiteY339" fmla="*/ 1176871 h 1539659"/>
                <a:gd name="connsiteX340" fmla="*/ 954952 w 2019832"/>
                <a:gd name="connsiteY340" fmla="*/ 1174242 h 1539659"/>
                <a:gd name="connsiteX341" fmla="*/ 957580 w 2019832"/>
                <a:gd name="connsiteY341" fmla="*/ 1169861 h 1539659"/>
                <a:gd name="connsiteX342" fmla="*/ 962838 w 2019832"/>
                <a:gd name="connsiteY342" fmla="*/ 1173366 h 1539659"/>
                <a:gd name="connsiteX343" fmla="*/ 957580 w 2019832"/>
                <a:gd name="connsiteY343" fmla="*/ 1180376 h 1539659"/>
                <a:gd name="connsiteX344" fmla="*/ 961085 w 2019832"/>
                <a:gd name="connsiteY344" fmla="*/ 1183005 h 1539659"/>
                <a:gd name="connsiteX345" fmla="*/ 964590 w 2019832"/>
                <a:gd name="connsiteY345" fmla="*/ 1183881 h 1539659"/>
                <a:gd name="connsiteX346" fmla="*/ 954075 w 2019832"/>
                <a:gd name="connsiteY346" fmla="*/ 1197902 h 1539659"/>
                <a:gd name="connsiteX347" fmla="*/ 955828 w 2019832"/>
                <a:gd name="connsiteY347" fmla="*/ 1203160 h 1539659"/>
                <a:gd name="connsiteX348" fmla="*/ 957580 w 2019832"/>
                <a:gd name="connsiteY348" fmla="*/ 1204912 h 1539659"/>
                <a:gd name="connsiteX349" fmla="*/ 954952 w 2019832"/>
                <a:gd name="connsiteY349" fmla="*/ 1211047 h 1539659"/>
                <a:gd name="connsiteX350" fmla="*/ 950570 w 2019832"/>
                <a:gd name="connsiteY350" fmla="*/ 1217181 h 1539659"/>
                <a:gd name="connsiteX351" fmla="*/ 945312 w 2019832"/>
                <a:gd name="connsiteY351" fmla="*/ 1217181 h 1539659"/>
                <a:gd name="connsiteX352" fmla="*/ 950570 w 2019832"/>
                <a:gd name="connsiteY352" fmla="*/ 1224191 h 1539659"/>
                <a:gd name="connsiteX353" fmla="*/ 947065 w 2019832"/>
                <a:gd name="connsiteY353" fmla="*/ 1229449 h 1539659"/>
                <a:gd name="connsiteX354" fmla="*/ 945312 w 2019832"/>
                <a:gd name="connsiteY354" fmla="*/ 1225944 h 1539659"/>
                <a:gd name="connsiteX355" fmla="*/ 941807 w 2019832"/>
                <a:gd name="connsiteY355" fmla="*/ 1222438 h 1539659"/>
                <a:gd name="connsiteX356" fmla="*/ 931291 w 2019832"/>
                <a:gd name="connsiteY356" fmla="*/ 1222438 h 1539659"/>
                <a:gd name="connsiteX357" fmla="*/ 934796 w 2019832"/>
                <a:gd name="connsiteY357" fmla="*/ 1231202 h 1539659"/>
                <a:gd name="connsiteX358" fmla="*/ 938302 w 2019832"/>
                <a:gd name="connsiteY358" fmla="*/ 1232954 h 1539659"/>
                <a:gd name="connsiteX359" fmla="*/ 957580 w 2019832"/>
                <a:gd name="connsiteY359" fmla="*/ 1243470 h 1539659"/>
                <a:gd name="connsiteX360" fmla="*/ 978612 w 2019832"/>
                <a:gd name="connsiteY360" fmla="*/ 1260996 h 1539659"/>
                <a:gd name="connsiteX361" fmla="*/ 1008406 w 2019832"/>
                <a:gd name="connsiteY361" fmla="*/ 1278522 h 1539659"/>
                <a:gd name="connsiteX362" fmla="*/ 1011911 w 2019832"/>
                <a:gd name="connsiteY362" fmla="*/ 1278522 h 1539659"/>
                <a:gd name="connsiteX363" fmla="*/ 1008406 w 2019832"/>
                <a:gd name="connsiteY363" fmla="*/ 1275016 h 1539659"/>
                <a:gd name="connsiteX364" fmla="*/ 1006653 w 2019832"/>
                <a:gd name="connsiteY364" fmla="*/ 1269759 h 1539659"/>
                <a:gd name="connsiteX365" fmla="*/ 996137 w 2019832"/>
                <a:gd name="connsiteY365" fmla="*/ 1262748 h 1539659"/>
                <a:gd name="connsiteX366" fmla="*/ 987375 w 2019832"/>
                <a:gd name="connsiteY366" fmla="*/ 1255738 h 1539659"/>
                <a:gd name="connsiteX367" fmla="*/ 978612 w 2019832"/>
                <a:gd name="connsiteY367" fmla="*/ 1249604 h 1539659"/>
                <a:gd name="connsiteX368" fmla="*/ 971601 w 2019832"/>
                <a:gd name="connsiteY368" fmla="*/ 1239965 h 1539659"/>
                <a:gd name="connsiteX369" fmla="*/ 970725 w 2019832"/>
                <a:gd name="connsiteY369" fmla="*/ 1238212 h 1539659"/>
                <a:gd name="connsiteX370" fmla="*/ 969848 w 2019832"/>
                <a:gd name="connsiteY370" fmla="*/ 1236459 h 1539659"/>
                <a:gd name="connsiteX371" fmla="*/ 964590 w 2019832"/>
                <a:gd name="connsiteY371" fmla="*/ 1231202 h 1539659"/>
                <a:gd name="connsiteX372" fmla="*/ 969848 w 2019832"/>
                <a:gd name="connsiteY372" fmla="*/ 1234707 h 1539659"/>
                <a:gd name="connsiteX373" fmla="*/ 971601 w 2019832"/>
                <a:gd name="connsiteY373" fmla="*/ 1236459 h 1539659"/>
                <a:gd name="connsiteX374" fmla="*/ 973354 w 2019832"/>
                <a:gd name="connsiteY374" fmla="*/ 1236459 h 1539659"/>
                <a:gd name="connsiteX375" fmla="*/ 971601 w 2019832"/>
                <a:gd name="connsiteY375" fmla="*/ 1234707 h 1539659"/>
                <a:gd name="connsiteX376" fmla="*/ 969848 w 2019832"/>
                <a:gd name="connsiteY376" fmla="*/ 1234707 h 1539659"/>
                <a:gd name="connsiteX377" fmla="*/ 969848 w 2019832"/>
                <a:gd name="connsiteY377" fmla="*/ 1229449 h 1539659"/>
                <a:gd name="connsiteX378" fmla="*/ 968096 w 2019832"/>
                <a:gd name="connsiteY378" fmla="*/ 1227696 h 1539659"/>
                <a:gd name="connsiteX379" fmla="*/ 964590 w 2019832"/>
                <a:gd name="connsiteY379" fmla="*/ 1225944 h 1539659"/>
                <a:gd name="connsiteX380" fmla="*/ 969848 w 2019832"/>
                <a:gd name="connsiteY380" fmla="*/ 1227696 h 1539659"/>
                <a:gd name="connsiteX381" fmla="*/ 975106 w 2019832"/>
                <a:gd name="connsiteY381" fmla="*/ 1232954 h 1539659"/>
                <a:gd name="connsiteX382" fmla="*/ 982117 w 2019832"/>
                <a:gd name="connsiteY382" fmla="*/ 1232954 h 1539659"/>
                <a:gd name="connsiteX383" fmla="*/ 986498 w 2019832"/>
                <a:gd name="connsiteY383" fmla="*/ 1232078 h 1539659"/>
                <a:gd name="connsiteX384" fmla="*/ 992632 w 2019832"/>
                <a:gd name="connsiteY384" fmla="*/ 1236459 h 1539659"/>
                <a:gd name="connsiteX385" fmla="*/ 989127 w 2019832"/>
                <a:gd name="connsiteY385" fmla="*/ 1236459 h 1539659"/>
                <a:gd name="connsiteX386" fmla="*/ 983870 w 2019832"/>
                <a:gd name="connsiteY386" fmla="*/ 1236459 h 1539659"/>
                <a:gd name="connsiteX387" fmla="*/ 983870 w 2019832"/>
                <a:gd name="connsiteY387" fmla="*/ 1238212 h 1539659"/>
                <a:gd name="connsiteX388" fmla="*/ 985622 w 2019832"/>
                <a:gd name="connsiteY388" fmla="*/ 1239965 h 1539659"/>
                <a:gd name="connsiteX389" fmla="*/ 996137 w 2019832"/>
                <a:gd name="connsiteY389" fmla="*/ 1241717 h 1539659"/>
                <a:gd name="connsiteX390" fmla="*/ 996137 w 2019832"/>
                <a:gd name="connsiteY390" fmla="*/ 1245222 h 1539659"/>
                <a:gd name="connsiteX391" fmla="*/ 999643 w 2019832"/>
                <a:gd name="connsiteY391" fmla="*/ 1253985 h 1539659"/>
                <a:gd name="connsiteX392" fmla="*/ 1010158 w 2019832"/>
                <a:gd name="connsiteY392" fmla="*/ 1259243 h 1539659"/>
                <a:gd name="connsiteX393" fmla="*/ 1013664 w 2019832"/>
                <a:gd name="connsiteY393" fmla="*/ 1259243 h 1539659"/>
                <a:gd name="connsiteX394" fmla="*/ 996137 w 2019832"/>
                <a:gd name="connsiteY394" fmla="*/ 1245222 h 1539659"/>
                <a:gd name="connsiteX395" fmla="*/ 1011911 w 2019832"/>
                <a:gd name="connsiteY395" fmla="*/ 1252233 h 1539659"/>
                <a:gd name="connsiteX396" fmla="*/ 1018921 w 2019832"/>
                <a:gd name="connsiteY396" fmla="*/ 1255738 h 1539659"/>
                <a:gd name="connsiteX397" fmla="*/ 1018921 w 2019832"/>
                <a:gd name="connsiteY397" fmla="*/ 1252233 h 1539659"/>
                <a:gd name="connsiteX398" fmla="*/ 1031189 w 2019832"/>
                <a:gd name="connsiteY398" fmla="*/ 1257490 h 1539659"/>
                <a:gd name="connsiteX399" fmla="*/ 1082015 w 2019832"/>
                <a:gd name="connsiteY399" fmla="*/ 1269759 h 1539659"/>
                <a:gd name="connsiteX400" fmla="*/ 1085520 w 2019832"/>
                <a:gd name="connsiteY400" fmla="*/ 1268006 h 1539659"/>
                <a:gd name="connsiteX401" fmla="*/ 1080262 w 2019832"/>
                <a:gd name="connsiteY401" fmla="*/ 1264501 h 1539659"/>
                <a:gd name="connsiteX402" fmla="*/ 1078510 w 2019832"/>
                <a:gd name="connsiteY402" fmla="*/ 1260996 h 1539659"/>
                <a:gd name="connsiteX403" fmla="*/ 1085520 w 2019832"/>
                <a:gd name="connsiteY403" fmla="*/ 1259243 h 1539659"/>
                <a:gd name="connsiteX404" fmla="*/ 1089025 w 2019832"/>
                <a:gd name="connsiteY404" fmla="*/ 1245222 h 1539659"/>
                <a:gd name="connsiteX405" fmla="*/ 1088149 w 2019832"/>
                <a:gd name="connsiteY405" fmla="*/ 1223315 h 1539659"/>
                <a:gd name="connsiteX406" fmla="*/ 1089025 w 2019832"/>
                <a:gd name="connsiteY406" fmla="*/ 1206665 h 1539659"/>
                <a:gd name="connsiteX407" fmla="*/ 1092530 w 2019832"/>
                <a:gd name="connsiteY407" fmla="*/ 1189139 h 1539659"/>
                <a:gd name="connsiteX408" fmla="*/ 1092530 w 2019832"/>
                <a:gd name="connsiteY408" fmla="*/ 1185634 h 1539659"/>
                <a:gd name="connsiteX409" fmla="*/ 1094283 w 2019832"/>
                <a:gd name="connsiteY409" fmla="*/ 1161097 h 1539659"/>
                <a:gd name="connsiteX410" fmla="*/ 1096036 w 2019832"/>
                <a:gd name="connsiteY410" fmla="*/ 1159345 h 1539659"/>
                <a:gd name="connsiteX411" fmla="*/ 1098665 w 2019832"/>
                <a:gd name="connsiteY411" fmla="*/ 1173366 h 1539659"/>
                <a:gd name="connsiteX412" fmla="*/ 1099071 w 2019832"/>
                <a:gd name="connsiteY412" fmla="*/ 1182308 h 1539659"/>
                <a:gd name="connsiteX413" fmla="*/ 1099103 w 2019832"/>
                <a:gd name="connsiteY413" fmla="*/ 1179938 h 1539659"/>
                <a:gd name="connsiteX414" fmla="*/ 1099514 w 2019832"/>
                <a:gd name="connsiteY414" fmla="*/ 1096552 h 1539659"/>
                <a:gd name="connsiteX415" fmla="*/ 1099522 w 2019832"/>
                <a:gd name="connsiteY415" fmla="*/ 1085892 h 1539659"/>
                <a:gd name="connsiteX416" fmla="*/ 1098665 w 2019832"/>
                <a:gd name="connsiteY416" fmla="*/ 1092746 h 1539659"/>
                <a:gd name="connsiteX417" fmla="*/ 1097788 w 2019832"/>
                <a:gd name="connsiteY417" fmla="*/ 1098004 h 1539659"/>
                <a:gd name="connsiteX418" fmla="*/ 1096036 w 2019832"/>
                <a:gd name="connsiteY418" fmla="*/ 1105014 h 1539659"/>
                <a:gd name="connsiteX419" fmla="*/ 1091654 w 2019832"/>
                <a:gd name="connsiteY419" fmla="*/ 1081354 h 1539659"/>
                <a:gd name="connsiteX420" fmla="*/ 1090778 w 2019832"/>
                <a:gd name="connsiteY420" fmla="*/ 1061199 h 1539659"/>
                <a:gd name="connsiteX421" fmla="*/ 1085520 w 2019832"/>
                <a:gd name="connsiteY421" fmla="*/ 1061199 h 1539659"/>
                <a:gd name="connsiteX422" fmla="*/ 707914 w 2019832"/>
                <a:gd name="connsiteY422" fmla="*/ 1000018 h 1539659"/>
                <a:gd name="connsiteX423" fmla="*/ 699948 w 2019832"/>
                <a:gd name="connsiteY423" fmla="*/ 1001611 h 1539659"/>
                <a:gd name="connsiteX424" fmla="*/ 699072 w 2019832"/>
                <a:gd name="connsiteY424" fmla="*/ 1009498 h 1539659"/>
                <a:gd name="connsiteX425" fmla="*/ 694690 w 2019832"/>
                <a:gd name="connsiteY425" fmla="*/ 1013879 h 1539659"/>
                <a:gd name="connsiteX426" fmla="*/ 707835 w 2019832"/>
                <a:gd name="connsiteY426" fmla="*/ 1004240 h 1539659"/>
                <a:gd name="connsiteX427" fmla="*/ 709335 w 2019832"/>
                <a:gd name="connsiteY427" fmla="*/ 1002859 h 1539659"/>
                <a:gd name="connsiteX428" fmla="*/ 707914 w 2019832"/>
                <a:gd name="connsiteY428" fmla="*/ 1000018 h 1539659"/>
                <a:gd name="connsiteX429" fmla="*/ 950570 w 2019832"/>
                <a:gd name="connsiteY429" fmla="*/ 982332 h 1539659"/>
                <a:gd name="connsiteX430" fmla="*/ 926910 w 2019832"/>
                <a:gd name="connsiteY430" fmla="*/ 991972 h 1539659"/>
                <a:gd name="connsiteX431" fmla="*/ 901497 w 2019832"/>
                <a:gd name="connsiteY431" fmla="*/ 1005116 h 1539659"/>
                <a:gd name="connsiteX432" fmla="*/ 885724 w 2019832"/>
                <a:gd name="connsiteY432" fmla="*/ 1017384 h 1539659"/>
                <a:gd name="connsiteX433" fmla="*/ 880466 w 2019832"/>
                <a:gd name="connsiteY433" fmla="*/ 1024395 h 1539659"/>
                <a:gd name="connsiteX434" fmla="*/ 871703 w 2019832"/>
                <a:gd name="connsiteY434" fmla="*/ 1043673 h 1539659"/>
                <a:gd name="connsiteX435" fmla="*/ 866445 w 2019832"/>
                <a:gd name="connsiteY435" fmla="*/ 1045426 h 1539659"/>
                <a:gd name="connsiteX436" fmla="*/ 822630 w 2019832"/>
                <a:gd name="connsiteY436" fmla="*/ 1066457 h 1539659"/>
                <a:gd name="connsiteX437" fmla="*/ 818249 w 2019832"/>
                <a:gd name="connsiteY437" fmla="*/ 1067333 h 1539659"/>
                <a:gd name="connsiteX438" fmla="*/ 812114 w 2019832"/>
                <a:gd name="connsiteY438" fmla="*/ 1066457 h 1539659"/>
                <a:gd name="connsiteX439" fmla="*/ 798094 w 2019832"/>
                <a:gd name="connsiteY439" fmla="*/ 1062952 h 1539659"/>
                <a:gd name="connsiteX440" fmla="*/ 791083 w 2019832"/>
                <a:gd name="connsiteY440" fmla="*/ 1064704 h 1539659"/>
                <a:gd name="connsiteX441" fmla="*/ 770052 w 2019832"/>
                <a:gd name="connsiteY441" fmla="*/ 1057694 h 1539659"/>
                <a:gd name="connsiteX442" fmla="*/ 763042 w 2019832"/>
                <a:gd name="connsiteY442" fmla="*/ 1056818 h 1539659"/>
                <a:gd name="connsiteX443" fmla="*/ 756031 w 2019832"/>
                <a:gd name="connsiteY443" fmla="*/ 1057694 h 1539659"/>
                <a:gd name="connsiteX444" fmla="*/ 755155 w 2019832"/>
                <a:gd name="connsiteY444" fmla="*/ 1056818 h 1539659"/>
                <a:gd name="connsiteX445" fmla="*/ 754279 w 2019832"/>
                <a:gd name="connsiteY445" fmla="*/ 1055941 h 1539659"/>
                <a:gd name="connsiteX446" fmla="*/ 742010 w 2019832"/>
                <a:gd name="connsiteY446" fmla="*/ 1048055 h 1539659"/>
                <a:gd name="connsiteX447" fmla="*/ 729743 w 2019832"/>
                <a:gd name="connsiteY447" fmla="*/ 1036663 h 1539659"/>
                <a:gd name="connsiteX448" fmla="*/ 717474 w 2019832"/>
                <a:gd name="connsiteY448" fmla="*/ 1020890 h 1539659"/>
                <a:gd name="connsiteX449" fmla="*/ 713969 w 2019832"/>
                <a:gd name="connsiteY449" fmla="*/ 1019137 h 1539659"/>
                <a:gd name="connsiteX450" fmla="*/ 712085 w 2019832"/>
                <a:gd name="connsiteY450" fmla="*/ 1011601 h 1539659"/>
                <a:gd name="connsiteX451" fmla="*/ 708711 w 2019832"/>
                <a:gd name="connsiteY451" fmla="*/ 1017384 h 1539659"/>
                <a:gd name="connsiteX452" fmla="*/ 694690 w 2019832"/>
                <a:gd name="connsiteY452" fmla="*/ 1031405 h 1539659"/>
                <a:gd name="connsiteX453" fmla="*/ 693814 w 2019832"/>
                <a:gd name="connsiteY453" fmla="*/ 1031405 h 1539659"/>
                <a:gd name="connsiteX454" fmla="*/ 692938 w 2019832"/>
                <a:gd name="connsiteY454" fmla="*/ 1031405 h 1539659"/>
                <a:gd name="connsiteX455" fmla="*/ 679793 w 2019832"/>
                <a:gd name="connsiteY455" fmla="*/ 1049807 h 1539659"/>
                <a:gd name="connsiteX456" fmla="*/ 664896 w 2019832"/>
                <a:gd name="connsiteY456" fmla="*/ 1069962 h 1539659"/>
                <a:gd name="connsiteX457" fmla="*/ 659638 w 2019832"/>
                <a:gd name="connsiteY457" fmla="*/ 1075220 h 1539659"/>
                <a:gd name="connsiteX458" fmla="*/ 640360 w 2019832"/>
                <a:gd name="connsiteY458" fmla="*/ 1101509 h 1539659"/>
                <a:gd name="connsiteX459" fmla="*/ 645618 w 2019832"/>
                <a:gd name="connsiteY459" fmla="*/ 1105014 h 1539659"/>
                <a:gd name="connsiteX460" fmla="*/ 645618 w 2019832"/>
                <a:gd name="connsiteY460" fmla="*/ 1106767 h 1539659"/>
                <a:gd name="connsiteX461" fmla="*/ 649123 w 2019832"/>
                <a:gd name="connsiteY461" fmla="*/ 1103262 h 1539659"/>
                <a:gd name="connsiteX462" fmla="*/ 670154 w 2019832"/>
                <a:gd name="connsiteY462" fmla="*/ 1076973 h 1539659"/>
                <a:gd name="connsiteX463" fmla="*/ 675412 w 2019832"/>
                <a:gd name="connsiteY463" fmla="*/ 1076973 h 1539659"/>
                <a:gd name="connsiteX464" fmla="*/ 664896 w 2019832"/>
                <a:gd name="connsiteY464" fmla="*/ 1089241 h 1539659"/>
                <a:gd name="connsiteX465" fmla="*/ 663144 w 2019832"/>
                <a:gd name="connsiteY465" fmla="*/ 1096251 h 1539659"/>
                <a:gd name="connsiteX466" fmla="*/ 657886 w 2019832"/>
                <a:gd name="connsiteY466" fmla="*/ 1103262 h 1539659"/>
                <a:gd name="connsiteX467" fmla="*/ 658762 w 2019832"/>
                <a:gd name="connsiteY467" fmla="*/ 1106767 h 1539659"/>
                <a:gd name="connsiteX468" fmla="*/ 657886 w 2019832"/>
                <a:gd name="connsiteY468" fmla="*/ 1108519 h 1539659"/>
                <a:gd name="connsiteX469" fmla="*/ 653504 w 2019832"/>
                <a:gd name="connsiteY469" fmla="*/ 1111148 h 1539659"/>
                <a:gd name="connsiteX470" fmla="*/ 649123 w 2019832"/>
                <a:gd name="connsiteY470" fmla="*/ 1113777 h 1539659"/>
                <a:gd name="connsiteX471" fmla="*/ 650875 w 2019832"/>
                <a:gd name="connsiteY471" fmla="*/ 1119035 h 1539659"/>
                <a:gd name="connsiteX472" fmla="*/ 645618 w 2019832"/>
                <a:gd name="connsiteY472" fmla="*/ 1129551 h 1539659"/>
                <a:gd name="connsiteX473" fmla="*/ 643865 w 2019832"/>
                <a:gd name="connsiteY473" fmla="*/ 1122540 h 1539659"/>
                <a:gd name="connsiteX474" fmla="*/ 637731 w 2019832"/>
                <a:gd name="connsiteY474" fmla="*/ 1131303 h 1539659"/>
                <a:gd name="connsiteX475" fmla="*/ 633349 w 2019832"/>
                <a:gd name="connsiteY475" fmla="*/ 1141819 h 1539659"/>
                <a:gd name="connsiteX476" fmla="*/ 631597 w 2019832"/>
                <a:gd name="connsiteY476" fmla="*/ 1145324 h 1539659"/>
                <a:gd name="connsiteX477" fmla="*/ 628091 w 2019832"/>
                <a:gd name="connsiteY477" fmla="*/ 1147077 h 1539659"/>
                <a:gd name="connsiteX478" fmla="*/ 624586 w 2019832"/>
                <a:gd name="connsiteY478" fmla="*/ 1150582 h 1539659"/>
                <a:gd name="connsiteX479" fmla="*/ 621957 w 2019832"/>
                <a:gd name="connsiteY479" fmla="*/ 1151458 h 1539659"/>
                <a:gd name="connsiteX480" fmla="*/ 617576 w 2019832"/>
                <a:gd name="connsiteY480" fmla="*/ 1152334 h 1539659"/>
                <a:gd name="connsiteX481" fmla="*/ 615823 w 2019832"/>
                <a:gd name="connsiteY481" fmla="*/ 1157592 h 1539659"/>
                <a:gd name="connsiteX482" fmla="*/ 629844 w 2019832"/>
                <a:gd name="connsiteY482" fmla="*/ 1152334 h 1539659"/>
                <a:gd name="connsiteX483" fmla="*/ 638607 w 2019832"/>
                <a:gd name="connsiteY483" fmla="*/ 1147077 h 1539659"/>
                <a:gd name="connsiteX484" fmla="*/ 640360 w 2019832"/>
                <a:gd name="connsiteY484" fmla="*/ 1143571 h 1539659"/>
                <a:gd name="connsiteX485" fmla="*/ 649999 w 2019832"/>
                <a:gd name="connsiteY485" fmla="*/ 1139190 h 1539659"/>
                <a:gd name="connsiteX486" fmla="*/ 657886 w 2019832"/>
                <a:gd name="connsiteY486" fmla="*/ 1131303 h 1539659"/>
                <a:gd name="connsiteX487" fmla="*/ 664896 w 2019832"/>
                <a:gd name="connsiteY487" fmla="*/ 1119035 h 1539659"/>
                <a:gd name="connsiteX488" fmla="*/ 670154 w 2019832"/>
                <a:gd name="connsiteY488" fmla="*/ 1119035 h 1539659"/>
                <a:gd name="connsiteX489" fmla="*/ 664896 w 2019832"/>
                <a:gd name="connsiteY489" fmla="*/ 1129551 h 1539659"/>
                <a:gd name="connsiteX490" fmla="*/ 655257 w 2019832"/>
                <a:gd name="connsiteY490" fmla="*/ 1140066 h 1539659"/>
                <a:gd name="connsiteX491" fmla="*/ 653459 w 2019832"/>
                <a:gd name="connsiteY491" fmla="*/ 1142816 h 1539659"/>
                <a:gd name="connsiteX492" fmla="*/ 661391 w 2019832"/>
                <a:gd name="connsiteY492" fmla="*/ 1152334 h 1539659"/>
                <a:gd name="connsiteX493" fmla="*/ 663144 w 2019832"/>
                <a:gd name="connsiteY493" fmla="*/ 1154087 h 1539659"/>
                <a:gd name="connsiteX494" fmla="*/ 663144 w 2019832"/>
                <a:gd name="connsiteY494" fmla="*/ 1157592 h 1539659"/>
                <a:gd name="connsiteX495" fmla="*/ 664896 w 2019832"/>
                <a:gd name="connsiteY495" fmla="*/ 1157592 h 1539659"/>
                <a:gd name="connsiteX496" fmla="*/ 664896 w 2019832"/>
                <a:gd name="connsiteY496" fmla="*/ 1155840 h 1539659"/>
                <a:gd name="connsiteX497" fmla="*/ 664020 w 2019832"/>
                <a:gd name="connsiteY497" fmla="*/ 1154963 h 1539659"/>
                <a:gd name="connsiteX498" fmla="*/ 663144 w 2019832"/>
                <a:gd name="connsiteY498" fmla="*/ 1154087 h 1539659"/>
                <a:gd name="connsiteX499" fmla="*/ 662267 w 2019832"/>
                <a:gd name="connsiteY499" fmla="*/ 1147953 h 1539659"/>
                <a:gd name="connsiteX500" fmla="*/ 663144 w 2019832"/>
                <a:gd name="connsiteY500" fmla="*/ 1140066 h 1539659"/>
                <a:gd name="connsiteX501" fmla="*/ 665773 w 2019832"/>
                <a:gd name="connsiteY501" fmla="*/ 1141819 h 1539659"/>
                <a:gd name="connsiteX502" fmla="*/ 668402 w 2019832"/>
                <a:gd name="connsiteY502" fmla="*/ 1143571 h 1539659"/>
                <a:gd name="connsiteX503" fmla="*/ 671907 w 2019832"/>
                <a:gd name="connsiteY503" fmla="*/ 1147077 h 1539659"/>
                <a:gd name="connsiteX504" fmla="*/ 673659 w 2019832"/>
                <a:gd name="connsiteY504" fmla="*/ 1133056 h 1539659"/>
                <a:gd name="connsiteX505" fmla="*/ 677164 w 2019832"/>
                <a:gd name="connsiteY505" fmla="*/ 1123417 h 1539659"/>
                <a:gd name="connsiteX506" fmla="*/ 680669 w 2019832"/>
                <a:gd name="connsiteY506" fmla="*/ 1113777 h 1539659"/>
                <a:gd name="connsiteX507" fmla="*/ 684174 w 2019832"/>
                <a:gd name="connsiteY507" fmla="*/ 1117282 h 1539659"/>
                <a:gd name="connsiteX508" fmla="*/ 685927 w 2019832"/>
                <a:gd name="connsiteY508" fmla="*/ 1127798 h 1539659"/>
                <a:gd name="connsiteX509" fmla="*/ 698196 w 2019832"/>
                <a:gd name="connsiteY509" fmla="*/ 1164603 h 1539659"/>
                <a:gd name="connsiteX510" fmla="*/ 703454 w 2019832"/>
                <a:gd name="connsiteY510" fmla="*/ 1169861 h 1539659"/>
                <a:gd name="connsiteX511" fmla="*/ 712216 w 2019832"/>
                <a:gd name="connsiteY511" fmla="*/ 1176871 h 1539659"/>
                <a:gd name="connsiteX512" fmla="*/ 724485 w 2019832"/>
                <a:gd name="connsiteY512" fmla="*/ 1182129 h 1539659"/>
                <a:gd name="connsiteX513" fmla="*/ 729743 w 2019832"/>
                <a:gd name="connsiteY513" fmla="*/ 1185634 h 1539659"/>
                <a:gd name="connsiteX514" fmla="*/ 735000 w 2019832"/>
                <a:gd name="connsiteY514" fmla="*/ 1187386 h 1539659"/>
                <a:gd name="connsiteX515" fmla="*/ 743763 w 2019832"/>
                <a:gd name="connsiteY515" fmla="*/ 1186510 h 1539659"/>
                <a:gd name="connsiteX516" fmla="*/ 752526 w 2019832"/>
                <a:gd name="connsiteY516" fmla="*/ 1185634 h 1539659"/>
                <a:gd name="connsiteX517" fmla="*/ 754812 w 2019832"/>
                <a:gd name="connsiteY517" fmla="*/ 1184110 h 1539659"/>
                <a:gd name="connsiteX518" fmla="*/ 752088 w 2019832"/>
                <a:gd name="connsiteY518" fmla="*/ 1184319 h 1539659"/>
                <a:gd name="connsiteX519" fmla="*/ 745515 w 2019832"/>
                <a:gd name="connsiteY519" fmla="*/ 1182129 h 1539659"/>
                <a:gd name="connsiteX520" fmla="*/ 740258 w 2019832"/>
                <a:gd name="connsiteY520" fmla="*/ 1176871 h 1539659"/>
                <a:gd name="connsiteX521" fmla="*/ 761289 w 2019832"/>
                <a:gd name="connsiteY521" fmla="*/ 1168108 h 1539659"/>
                <a:gd name="connsiteX522" fmla="*/ 764795 w 2019832"/>
                <a:gd name="connsiteY522" fmla="*/ 1166355 h 1539659"/>
                <a:gd name="connsiteX523" fmla="*/ 778815 w 2019832"/>
                <a:gd name="connsiteY523" fmla="*/ 1155840 h 1539659"/>
                <a:gd name="connsiteX524" fmla="*/ 791083 w 2019832"/>
                <a:gd name="connsiteY524" fmla="*/ 1155840 h 1539659"/>
                <a:gd name="connsiteX525" fmla="*/ 796341 w 2019832"/>
                <a:gd name="connsiteY525" fmla="*/ 1163726 h 1539659"/>
                <a:gd name="connsiteX526" fmla="*/ 798094 w 2019832"/>
                <a:gd name="connsiteY526" fmla="*/ 1173366 h 1539659"/>
                <a:gd name="connsiteX527" fmla="*/ 787578 w 2019832"/>
                <a:gd name="connsiteY527" fmla="*/ 1183881 h 1539659"/>
                <a:gd name="connsiteX528" fmla="*/ 784073 w 2019832"/>
                <a:gd name="connsiteY528" fmla="*/ 1185634 h 1539659"/>
                <a:gd name="connsiteX529" fmla="*/ 773557 w 2019832"/>
                <a:gd name="connsiteY529" fmla="*/ 1194397 h 1539659"/>
                <a:gd name="connsiteX530" fmla="*/ 749021 w 2019832"/>
                <a:gd name="connsiteY530" fmla="*/ 1192644 h 1539659"/>
                <a:gd name="connsiteX531" fmla="*/ 745515 w 2019832"/>
                <a:gd name="connsiteY531" fmla="*/ 1197902 h 1539659"/>
                <a:gd name="connsiteX532" fmla="*/ 749021 w 2019832"/>
                <a:gd name="connsiteY532" fmla="*/ 1198778 h 1539659"/>
                <a:gd name="connsiteX533" fmla="*/ 750773 w 2019832"/>
                <a:gd name="connsiteY533" fmla="*/ 1201407 h 1539659"/>
                <a:gd name="connsiteX534" fmla="*/ 752526 w 2019832"/>
                <a:gd name="connsiteY534" fmla="*/ 1208418 h 1539659"/>
                <a:gd name="connsiteX535" fmla="*/ 759537 w 2019832"/>
                <a:gd name="connsiteY535" fmla="*/ 1207541 h 1539659"/>
                <a:gd name="connsiteX536" fmla="*/ 766547 w 2019832"/>
                <a:gd name="connsiteY536" fmla="*/ 1203160 h 1539659"/>
                <a:gd name="connsiteX537" fmla="*/ 766547 w 2019832"/>
                <a:gd name="connsiteY537" fmla="*/ 1204912 h 1539659"/>
                <a:gd name="connsiteX538" fmla="*/ 775310 w 2019832"/>
                <a:gd name="connsiteY538" fmla="*/ 1201407 h 1539659"/>
                <a:gd name="connsiteX539" fmla="*/ 787578 w 2019832"/>
                <a:gd name="connsiteY539" fmla="*/ 1192644 h 1539659"/>
                <a:gd name="connsiteX540" fmla="*/ 793712 w 2019832"/>
                <a:gd name="connsiteY540" fmla="*/ 1187386 h 1539659"/>
                <a:gd name="connsiteX541" fmla="*/ 798094 w 2019832"/>
                <a:gd name="connsiteY541" fmla="*/ 1183881 h 1539659"/>
                <a:gd name="connsiteX542" fmla="*/ 803351 w 2019832"/>
                <a:gd name="connsiteY542" fmla="*/ 1178623 h 1539659"/>
                <a:gd name="connsiteX543" fmla="*/ 805104 w 2019832"/>
                <a:gd name="connsiteY543" fmla="*/ 1174242 h 1539659"/>
                <a:gd name="connsiteX544" fmla="*/ 810362 w 2019832"/>
                <a:gd name="connsiteY544" fmla="*/ 1173366 h 1539659"/>
                <a:gd name="connsiteX545" fmla="*/ 808609 w 2019832"/>
                <a:gd name="connsiteY545" fmla="*/ 1180376 h 1539659"/>
                <a:gd name="connsiteX546" fmla="*/ 811238 w 2019832"/>
                <a:gd name="connsiteY546" fmla="*/ 1181252 h 1539659"/>
                <a:gd name="connsiteX547" fmla="*/ 812114 w 2019832"/>
                <a:gd name="connsiteY547" fmla="*/ 1178623 h 1539659"/>
                <a:gd name="connsiteX548" fmla="*/ 815620 w 2019832"/>
                <a:gd name="connsiteY548" fmla="*/ 1166355 h 1539659"/>
                <a:gd name="connsiteX549" fmla="*/ 806857 w 2019832"/>
                <a:gd name="connsiteY549" fmla="*/ 1166355 h 1539659"/>
                <a:gd name="connsiteX550" fmla="*/ 817372 w 2019832"/>
                <a:gd name="connsiteY550" fmla="*/ 1153211 h 1539659"/>
                <a:gd name="connsiteX551" fmla="*/ 829641 w 2019832"/>
                <a:gd name="connsiteY551" fmla="*/ 1145324 h 1539659"/>
                <a:gd name="connsiteX552" fmla="*/ 824383 w 2019832"/>
                <a:gd name="connsiteY552" fmla="*/ 1143571 h 1539659"/>
                <a:gd name="connsiteX553" fmla="*/ 822630 w 2019832"/>
                <a:gd name="connsiteY553" fmla="*/ 1138314 h 1539659"/>
                <a:gd name="connsiteX554" fmla="*/ 834898 w 2019832"/>
                <a:gd name="connsiteY554" fmla="*/ 1127798 h 1539659"/>
                <a:gd name="connsiteX555" fmla="*/ 840156 w 2019832"/>
                <a:gd name="connsiteY555" fmla="*/ 1122540 h 1539659"/>
                <a:gd name="connsiteX556" fmla="*/ 840156 w 2019832"/>
                <a:gd name="connsiteY556" fmla="*/ 1117282 h 1539659"/>
                <a:gd name="connsiteX557" fmla="*/ 831393 w 2019832"/>
                <a:gd name="connsiteY557" fmla="*/ 1120788 h 1539659"/>
                <a:gd name="connsiteX558" fmla="*/ 824383 w 2019832"/>
                <a:gd name="connsiteY558" fmla="*/ 1120788 h 1539659"/>
                <a:gd name="connsiteX559" fmla="*/ 829641 w 2019832"/>
                <a:gd name="connsiteY559" fmla="*/ 1112901 h 1539659"/>
                <a:gd name="connsiteX560" fmla="*/ 838403 w 2019832"/>
                <a:gd name="connsiteY560" fmla="*/ 1106767 h 1539659"/>
                <a:gd name="connsiteX561" fmla="*/ 855930 w 2019832"/>
                <a:gd name="connsiteY561" fmla="*/ 1094499 h 1539659"/>
                <a:gd name="connsiteX562" fmla="*/ 868198 w 2019832"/>
                <a:gd name="connsiteY562" fmla="*/ 1083983 h 1539659"/>
                <a:gd name="connsiteX563" fmla="*/ 903249 w 2019832"/>
                <a:gd name="connsiteY563" fmla="*/ 1045426 h 1539659"/>
                <a:gd name="connsiteX564" fmla="*/ 913765 w 2019832"/>
                <a:gd name="connsiteY564" fmla="*/ 1033158 h 1539659"/>
                <a:gd name="connsiteX565" fmla="*/ 926034 w 2019832"/>
                <a:gd name="connsiteY565" fmla="*/ 1019137 h 1539659"/>
                <a:gd name="connsiteX566" fmla="*/ 936549 w 2019832"/>
                <a:gd name="connsiteY566" fmla="*/ 1003363 h 1539659"/>
                <a:gd name="connsiteX567" fmla="*/ 948818 w 2019832"/>
                <a:gd name="connsiteY567" fmla="*/ 985837 h 1539659"/>
                <a:gd name="connsiteX568" fmla="*/ 948818 w 2019832"/>
                <a:gd name="connsiteY568" fmla="*/ 984085 h 1539659"/>
                <a:gd name="connsiteX569" fmla="*/ 950570 w 2019832"/>
                <a:gd name="connsiteY569" fmla="*/ 982332 h 1539659"/>
                <a:gd name="connsiteX570" fmla="*/ 1304595 w 2019832"/>
                <a:gd name="connsiteY570" fmla="*/ 915734 h 1539659"/>
                <a:gd name="connsiteX571" fmla="*/ 1304595 w 2019832"/>
                <a:gd name="connsiteY571" fmla="*/ 917486 h 1539659"/>
                <a:gd name="connsiteX572" fmla="*/ 1316863 w 2019832"/>
                <a:gd name="connsiteY572" fmla="*/ 917486 h 1539659"/>
                <a:gd name="connsiteX573" fmla="*/ 1322121 w 2019832"/>
                <a:gd name="connsiteY573" fmla="*/ 920991 h 1539659"/>
                <a:gd name="connsiteX574" fmla="*/ 1332637 w 2019832"/>
                <a:gd name="connsiteY574" fmla="*/ 926249 h 1539659"/>
                <a:gd name="connsiteX575" fmla="*/ 1360679 w 2019832"/>
                <a:gd name="connsiteY575" fmla="*/ 938517 h 1539659"/>
                <a:gd name="connsiteX576" fmla="*/ 1367689 w 2019832"/>
                <a:gd name="connsiteY576" fmla="*/ 938517 h 1539659"/>
                <a:gd name="connsiteX577" fmla="*/ 1360679 w 2019832"/>
                <a:gd name="connsiteY577" fmla="*/ 935012 h 1539659"/>
                <a:gd name="connsiteX578" fmla="*/ 1337894 w 2019832"/>
                <a:gd name="connsiteY578" fmla="*/ 924496 h 1539659"/>
                <a:gd name="connsiteX579" fmla="*/ 1316863 w 2019832"/>
                <a:gd name="connsiteY579" fmla="*/ 917486 h 1539659"/>
                <a:gd name="connsiteX580" fmla="*/ 1304595 w 2019832"/>
                <a:gd name="connsiteY580" fmla="*/ 915734 h 1539659"/>
                <a:gd name="connsiteX581" fmla="*/ 1360679 w 2019832"/>
                <a:gd name="connsiteY581" fmla="*/ 849135 h 1539659"/>
                <a:gd name="connsiteX582" fmla="*/ 1363307 w 2019832"/>
                <a:gd name="connsiteY582" fmla="*/ 850011 h 1539659"/>
                <a:gd name="connsiteX583" fmla="*/ 1364184 w 2019832"/>
                <a:gd name="connsiteY583" fmla="*/ 852640 h 1539659"/>
                <a:gd name="connsiteX584" fmla="*/ 1381710 w 2019832"/>
                <a:gd name="connsiteY584" fmla="*/ 849135 h 1539659"/>
                <a:gd name="connsiteX585" fmla="*/ 1360679 w 2019832"/>
                <a:gd name="connsiteY585" fmla="*/ 849135 h 1539659"/>
                <a:gd name="connsiteX586" fmla="*/ 1393978 w 2019832"/>
                <a:gd name="connsiteY586" fmla="*/ 845629 h 1539659"/>
                <a:gd name="connsiteX587" fmla="*/ 1407998 w 2019832"/>
                <a:gd name="connsiteY587" fmla="*/ 846506 h 1539659"/>
                <a:gd name="connsiteX588" fmla="*/ 1416762 w 2019832"/>
                <a:gd name="connsiteY588" fmla="*/ 845629 h 1539659"/>
                <a:gd name="connsiteX589" fmla="*/ 1393978 w 2019832"/>
                <a:gd name="connsiteY589" fmla="*/ 845629 h 1539659"/>
                <a:gd name="connsiteX590" fmla="*/ 1278306 w 2019832"/>
                <a:gd name="connsiteY590" fmla="*/ 843877 h 1539659"/>
                <a:gd name="connsiteX591" fmla="*/ 1273048 w 2019832"/>
                <a:gd name="connsiteY591" fmla="*/ 847382 h 1539659"/>
                <a:gd name="connsiteX592" fmla="*/ 1280059 w 2019832"/>
                <a:gd name="connsiteY592" fmla="*/ 847382 h 1539659"/>
                <a:gd name="connsiteX593" fmla="*/ 1285316 w 2019832"/>
                <a:gd name="connsiteY593" fmla="*/ 845629 h 1539659"/>
                <a:gd name="connsiteX594" fmla="*/ 1292327 w 2019832"/>
                <a:gd name="connsiteY594" fmla="*/ 843877 h 1539659"/>
                <a:gd name="connsiteX595" fmla="*/ 1288822 w 2019832"/>
                <a:gd name="connsiteY595" fmla="*/ 843877 h 1539659"/>
                <a:gd name="connsiteX596" fmla="*/ 1285316 w 2019832"/>
                <a:gd name="connsiteY596" fmla="*/ 845629 h 1539659"/>
                <a:gd name="connsiteX597" fmla="*/ 1278306 w 2019832"/>
                <a:gd name="connsiteY597" fmla="*/ 843877 h 1539659"/>
                <a:gd name="connsiteX598" fmla="*/ 426543 w 2019832"/>
                <a:gd name="connsiteY598" fmla="*/ 824598 h 1539659"/>
                <a:gd name="connsiteX599" fmla="*/ 417780 w 2019832"/>
                <a:gd name="connsiteY599" fmla="*/ 832485 h 1539659"/>
                <a:gd name="connsiteX600" fmla="*/ 423037 w 2019832"/>
                <a:gd name="connsiteY600" fmla="*/ 842124 h 1539659"/>
                <a:gd name="connsiteX601" fmla="*/ 424790 w 2019832"/>
                <a:gd name="connsiteY601" fmla="*/ 833361 h 1539659"/>
                <a:gd name="connsiteX602" fmla="*/ 426543 w 2019832"/>
                <a:gd name="connsiteY602" fmla="*/ 824598 h 1539659"/>
                <a:gd name="connsiteX603" fmla="*/ 428295 w 2019832"/>
                <a:gd name="connsiteY603" fmla="*/ 810577 h 1539659"/>
                <a:gd name="connsiteX604" fmla="*/ 421285 w 2019832"/>
                <a:gd name="connsiteY604" fmla="*/ 819340 h 1539659"/>
                <a:gd name="connsiteX605" fmla="*/ 425666 w 2019832"/>
                <a:gd name="connsiteY605" fmla="*/ 815835 h 1539659"/>
                <a:gd name="connsiteX606" fmla="*/ 428295 w 2019832"/>
                <a:gd name="connsiteY606" fmla="*/ 810577 h 1539659"/>
                <a:gd name="connsiteX607" fmla="*/ 1273048 w 2019832"/>
                <a:gd name="connsiteY607" fmla="*/ 787794 h 1539659"/>
                <a:gd name="connsiteX608" fmla="*/ 1252017 w 2019832"/>
                <a:gd name="connsiteY608" fmla="*/ 789546 h 1539659"/>
                <a:gd name="connsiteX609" fmla="*/ 1252017 w 2019832"/>
                <a:gd name="connsiteY609" fmla="*/ 793052 h 1539659"/>
                <a:gd name="connsiteX610" fmla="*/ 1273048 w 2019832"/>
                <a:gd name="connsiteY610" fmla="*/ 787794 h 1539659"/>
                <a:gd name="connsiteX611" fmla="*/ 807733 w 2019832"/>
                <a:gd name="connsiteY611" fmla="*/ 752742 h 1539659"/>
                <a:gd name="connsiteX612" fmla="*/ 810362 w 2019832"/>
                <a:gd name="connsiteY612" fmla="*/ 754494 h 1539659"/>
                <a:gd name="connsiteX613" fmla="*/ 813867 w 2019832"/>
                <a:gd name="connsiteY613" fmla="*/ 757999 h 1539659"/>
                <a:gd name="connsiteX614" fmla="*/ 808609 w 2019832"/>
                <a:gd name="connsiteY614" fmla="*/ 758876 h 1539659"/>
                <a:gd name="connsiteX615" fmla="*/ 803351 w 2019832"/>
                <a:gd name="connsiteY615" fmla="*/ 754494 h 1539659"/>
                <a:gd name="connsiteX616" fmla="*/ 807733 w 2019832"/>
                <a:gd name="connsiteY616" fmla="*/ 752742 h 1539659"/>
                <a:gd name="connsiteX617" fmla="*/ 1090778 w 2019832"/>
                <a:gd name="connsiteY617" fmla="*/ 698411 h 1539659"/>
                <a:gd name="connsiteX618" fmla="*/ 1076757 w 2019832"/>
                <a:gd name="connsiteY618" fmla="*/ 700164 h 1539659"/>
                <a:gd name="connsiteX619" fmla="*/ 1052221 w 2019832"/>
                <a:gd name="connsiteY619" fmla="*/ 710679 h 1539659"/>
                <a:gd name="connsiteX620" fmla="*/ 1037324 w 2019832"/>
                <a:gd name="connsiteY620" fmla="*/ 717690 h 1539659"/>
                <a:gd name="connsiteX621" fmla="*/ 1017169 w 2019832"/>
                <a:gd name="connsiteY621" fmla="*/ 722948 h 1539659"/>
                <a:gd name="connsiteX622" fmla="*/ 1015416 w 2019832"/>
                <a:gd name="connsiteY622" fmla="*/ 722948 h 1539659"/>
                <a:gd name="connsiteX623" fmla="*/ 968096 w 2019832"/>
                <a:gd name="connsiteY623" fmla="*/ 743979 h 1539659"/>
                <a:gd name="connsiteX624" fmla="*/ 961085 w 2019832"/>
                <a:gd name="connsiteY624" fmla="*/ 745731 h 1539659"/>
                <a:gd name="connsiteX625" fmla="*/ 931291 w 2019832"/>
                <a:gd name="connsiteY625" fmla="*/ 756247 h 1539659"/>
                <a:gd name="connsiteX626" fmla="*/ 926034 w 2019832"/>
                <a:gd name="connsiteY626" fmla="*/ 757999 h 1539659"/>
                <a:gd name="connsiteX627" fmla="*/ 892734 w 2019832"/>
                <a:gd name="connsiteY627" fmla="*/ 772020 h 1539659"/>
                <a:gd name="connsiteX628" fmla="*/ 859435 w 2019832"/>
                <a:gd name="connsiteY628" fmla="*/ 787794 h 1539659"/>
                <a:gd name="connsiteX629" fmla="*/ 853301 w 2019832"/>
                <a:gd name="connsiteY629" fmla="*/ 787794 h 1539659"/>
                <a:gd name="connsiteX630" fmla="*/ 847166 w 2019832"/>
                <a:gd name="connsiteY630" fmla="*/ 787794 h 1539659"/>
                <a:gd name="connsiteX631" fmla="*/ 838403 w 2019832"/>
                <a:gd name="connsiteY631" fmla="*/ 775526 h 1539659"/>
                <a:gd name="connsiteX632" fmla="*/ 829641 w 2019832"/>
                <a:gd name="connsiteY632" fmla="*/ 780783 h 1539659"/>
                <a:gd name="connsiteX633" fmla="*/ 811676 w 2019832"/>
                <a:gd name="connsiteY633" fmla="*/ 793052 h 1539659"/>
                <a:gd name="connsiteX634" fmla="*/ 796990 w 2019832"/>
                <a:gd name="connsiteY634" fmla="*/ 808080 h 1539659"/>
                <a:gd name="connsiteX635" fmla="*/ 794589 w 2019832"/>
                <a:gd name="connsiteY635" fmla="*/ 814083 h 1539659"/>
                <a:gd name="connsiteX636" fmla="*/ 793712 w 2019832"/>
                <a:gd name="connsiteY636" fmla="*/ 815397 h 1539659"/>
                <a:gd name="connsiteX637" fmla="*/ 792836 w 2019832"/>
                <a:gd name="connsiteY637" fmla="*/ 816712 h 1539659"/>
                <a:gd name="connsiteX638" fmla="*/ 792836 w 2019832"/>
                <a:gd name="connsiteY638" fmla="*/ 819340 h 1539659"/>
                <a:gd name="connsiteX639" fmla="*/ 815620 w 2019832"/>
                <a:gd name="connsiteY639" fmla="*/ 817588 h 1539659"/>
                <a:gd name="connsiteX640" fmla="*/ 868198 w 2019832"/>
                <a:gd name="connsiteY640" fmla="*/ 805320 h 1539659"/>
                <a:gd name="connsiteX641" fmla="*/ 920776 w 2019832"/>
                <a:gd name="connsiteY641" fmla="*/ 787794 h 1539659"/>
                <a:gd name="connsiteX642" fmla="*/ 924281 w 2019832"/>
                <a:gd name="connsiteY642" fmla="*/ 787794 h 1539659"/>
                <a:gd name="connsiteX643" fmla="*/ 934796 w 2019832"/>
                <a:gd name="connsiteY643" fmla="*/ 787794 h 1539659"/>
                <a:gd name="connsiteX644" fmla="*/ 945312 w 2019832"/>
                <a:gd name="connsiteY644" fmla="*/ 786041 h 1539659"/>
                <a:gd name="connsiteX645" fmla="*/ 957580 w 2019832"/>
                <a:gd name="connsiteY645" fmla="*/ 784289 h 1539659"/>
                <a:gd name="connsiteX646" fmla="*/ 976859 w 2019832"/>
                <a:gd name="connsiteY646" fmla="*/ 777278 h 1539659"/>
                <a:gd name="connsiteX647" fmla="*/ 996137 w 2019832"/>
                <a:gd name="connsiteY647" fmla="*/ 773773 h 1539659"/>
                <a:gd name="connsiteX648" fmla="*/ 1060984 w 2019832"/>
                <a:gd name="connsiteY648" fmla="*/ 752742 h 1539659"/>
                <a:gd name="connsiteX649" fmla="*/ 1090778 w 2019832"/>
                <a:gd name="connsiteY649" fmla="*/ 743979 h 1539659"/>
                <a:gd name="connsiteX650" fmla="*/ 1090778 w 2019832"/>
                <a:gd name="connsiteY650" fmla="*/ 740473 h 1539659"/>
                <a:gd name="connsiteX651" fmla="*/ 1091654 w 2019832"/>
                <a:gd name="connsiteY651" fmla="*/ 722948 h 1539659"/>
                <a:gd name="connsiteX652" fmla="*/ 1090778 w 2019832"/>
                <a:gd name="connsiteY652" fmla="*/ 698411 h 1539659"/>
                <a:gd name="connsiteX653" fmla="*/ 1271296 w 2019832"/>
                <a:gd name="connsiteY653" fmla="*/ 661607 h 1539659"/>
                <a:gd name="connsiteX654" fmla="*/ 1271671 w 2019832"/>
                <a:gd name="connsiteY654" fmla="*/ 664235 h 1539659"/>
                <a:gd name="connsiteX655" fmla="*/ 1271296 w 2019832"/>
                <a:gd name="connsiteY655" fmla="*/ 666864 h 1539659"/>
                <a:gd name="connsiteX656" fmla="*/ 1271296 w 2019832"/>
                <a:gd name="connsiteY656" fmla="*/ 661607 h 1539659"/>
                <a:gd name="connsiteX657" fmla="*/ 1273048 w 2019832"/>
                <a:gd name="connsiteY657" fmla="*/ 654596 h 1539659"/>
                <a:gd name="connsiteX658" fmla="*/ 1271296 w 2019832"/>
                <a:gd name="connsiteY658" fmla="*/ 658978 h 1539659"/>
                <a:gd name="connsiteX659" fmla="*/ 1269543 w 2019832"/>
                <a:gd name="connsiteY659" fmla="*/ 663359 h 1539659"/>
                <a:gd name="connsiteX660" fmla="*/ 1266038 w 2019832"/>
                <a:gd name="connsiteY660" fmla="*/ 661607 h 1539659"/>
                <a:gd name="connsiteX661" fmla="*/ 1264286 w 2019832"/>
                <a:gd name="connsiteY661" fmla="*/ 663359 h 1539659"/>
                <a:gd name="connsiteX662" fmla="*/ 1260780 w 2019832"/>
                <a:gd name="connsiteY662" fmla="*/ 666864 h 1539659"/>
                <a:gd name="connsiteX663" fmla="*/ 1255522 w 2019832"/>
                <a:gd name="connsiteY663" fmla="*/ 673875 h 1539659"/>
                <a:gd name="connsiteX664" fmla="*/ 1260780 w 2019832"/>
                <a:gd name="connsiteY664" fmla="*/ 694906 h 1539659"/>
                <a:gd name="connsiteX665" fmla="*/ 1262533 w 2019832"/>
                <a:gd name="connsiteY665" fmla="*/ 693153 h 1539659"/>
                <a:gd name="connsiteX666" fmla="*/ 1264286 w 2019832"/>
                <a:gd name="connsiteY666" fmla="*/ 691401 h 1539659"/>
                <a:gd name="connsiteX667" fmla="*/ 1267791 w 2019832"/>
                <a:gd name="connsiteY667" fmla="*/ 698411 h 1539659"/>
                <a:gd name="connsiteX668" fmla="*/ 1273048 w 2019832"/>
                <a:gd name="connsiteY668" fmla="*/ 693153 h 1539659"/>
                <a:gd name="connsiteX669" fmla="*/ 1273048 w 2019832"/>
                <a:gd name="connsiteY669" fmla="*/ 701916 h 1539659"/>
                <a:gd name="connsiteX670" fmla="*/ 1278306 w 2019832"/>
                <a:gd name="connsiteY670" fmla="*/ 701916 h 1539659"/>
                <a:gd name="connsiteX671" fmla="*/ 1274801 w 2019832"/>
                <a:gd name="connsiteY671" fmla="*/ 691401 h 1539659"/>
                <a:gd name="connsiteX672" fmla="*/ 1270419 w 2019832"/>
                <a:gd name="connsiteY672" fmla="*/ 687019 h 1539659"/>
                <a:gd name="connsiteX673" fmla="*/ 1269543 w 2019832"/>
                <a:gd name="connsiteY673" fmla="*/ 680885 h 1539659"/>
                <a:gd name="connsiteX674" fmla="*/ 1272172 w 2019832"/>
                <a:gd name="connsiteY674" fmla="*/ 682638 h 1539659"/>
                <a:gd name="connsiteX675" fmla="*/ 1274801 w 2019832"/>
                <a:gd name="connsiteY675" fmla="*/ 684390 h 1539659"/>
                <a:gd name="connsiteX676" fmla="*/ 1273048 w 2019832"/>
                <a:gd name="connsiteY676" fmla="*/ 675627 h 1539659"/>
                <a:gd name="connsiteX677" fmla="*/ 1273048 w 2019832"/>
                <a:gd name="connsiteY677" fmla="*/ 673875 h 1539659"/>
                <a:gd name="connsiteX678" fmla="*/ 1271671 w 2019832"/>
                <a:gd name="connsiteY678" fmla="*/ 664235 h 1539659"/>
                <a:gd name="connsiteX679" fmla="*/ 1273048 w 2019832"/>
                <a:gd name="connsiteY679" fmla="*/ 654596 h 1539659"/>
                <a:gd name="connsiteX680" fmla="*/ 1556093 w 2019832"/>
                <a:gd name="connsiteY680" fmla="*/ 637946 h 1539659"/>
                <a:gd name="connsiteX681" fmla="*/ 1553464 w 2019832"/>
                <a:gd name="connsiteY681" fmla="*/ 638823 h 1539659"/>
                <a:gd name="connsiteX682" fmla="*/ 1558722 w 2019832"/>
                <a:gd name="connsiteY682" fmla="*/ 645833 h 1539659"/>
                <a:gd name="connsiteX683" fmla="*/ 1558722 w 2019832"/>
                <a:gd name="connsiteY683" fmla="*/ 644080 h 1539659"/>
                <a:gd name="connsiteX684" fmla="*/ 1556969 w 2019832"/>
                <a:gd name="connsiteY684" fmla="*/ 640575 h 1539659"/>
                <a:gd name="connsiteX685" fmla="*/ 1556093 w 2019832"/>
                <a:gd name="connsiteY685" fmla="*/ 637946 h 1539659"/>
                <a:gd name="connsiteX686" fmla="*/ 815620 w 2019832"/>
                <a:gd name="connsiteY686" fmla="*/ 623049 h 1539659"/>
                <a:gd name="connsiteX687" fmla="*/ 813867 w 2019832"/>
                <a:gd name="connsiteY687" fmla="*/ 626554 h 1539659"/>
                <a:gd name="connsiteX688" fmla="*/ 815620 w 2019832"/>
                <a:gd name="connsiteY688" fmla="*/ 627431 h 1539659"/>
                <a:gd name="connsiteX689" fmla="*/ 817372 w 2019832"/>
                <a:gd name="connsiteY689" fmla="*/ 628307 h 1539659"/>
                <a:gd name="connsiteX690" fmla="*/ 817372 w 2019832"/>
                <a:gd name="connsiteY690" fmla="*/ 627431 h 1539659"/>
                <a:gd name="connsiteX691" fmla="*/ 819125 w 2019832"/>
                <a:gd name="connsiteY691" fmla="*/ 626554 h 1539659"/>
                <a:gd name="connsiteX692" fmla="*/ 815620 w 2019832"/>
                <a:gd name="connsiteY692" fmla="*/ 623049 h 1539659"/>
                <a:gd name="connsiteX693" fmla="*/ 987375 w 2019832"/>
                <a:gd name="connsiteY693" fmla="*/ 609028 h 1539659"/>
                <a:gd name="connsiteX694" fmla="*/ 987375 w 2019832"/>
                <a:gd name="connsiteY694" fmla="*/ 621297 h 1539659"/>
                <a:gd name="connsiteX695" fmla="*/ 992632 w 2019832"/>
                <a:gd name="connsiteY695" fmla="*/ 621297 h 1539659"/>
                <a:gd name="connsiteX696" fmla="*/ 987375 w 2019832"/>
                <a:gd name="connsiteY696" fmla="*/ 609028 h 1539659"/>
                <a:gd name="connsiteX697" fmla="*/ 1497381 w 2019832"/>
                <a:gd name="connsiteY697" fmla="*/ 596760 h 1539659"/>
                <a:gd name="connsiteX698" fmla="*/ 1499134 w 2019832"/>
                <a:gd name="connsiteY698" fmla="*/ 600266 h 1539659"/>
                <a:gd name="connsiteX699" fmla="*/ 1502639 w 2019832"/>
                <a:gd name="connsiteY699" fmla="*/ 603771 h 1539659"/>
                <a:gd name="connsiteX700" fmla="*/ 1500886 w 2019832"/>
                <a:gd name="connsiteY700" fmla="*/ 596760 h 1539659"/>
                <a:gd name="connsiteX701" fmla="*/ 1497381 w 2019832"/>
                <a:gd name="connsiteY701" fmla="*/ 596760 h 1539659"/>
                <a:gd name="connsiteX702" fmla="*/ 1488618 w 2019832"/>
                <a:gd name="connsiteY702" fmla="*/ 582739 h 1539659"/>
                <a:gd name="connsiteX703" fmla="*/ 1489494 w 2019832"/>
                <a:gd name="connsiteY703" fmla="*/ 583616 h 1539659"/>
                <a:gd name="connsiteX704" fmla="*/ 1490371 w 2019832"/>
                <a:gd name="connsiteY704" fmla="*/ 584492 h 1539659"/>
                <a:gd name="connsiteX705" fmla="*/ 1492123 w 2019832"/>
                <a:gd name="connsiteY705" fmla="*/ 584492 h 1539659"/>
                <a:gd name="connsiteX706" fmla="*/ 1492123 w 2019832"/>
                <a:gd name="connsiteY706" fmla="*/ 582739 h 1539659"/>
                <a:gd name="connsiteX707" fmla="*/ 1488618 w 2019832"/>
                <a:gd name="connsiteY707" fmla="*/ 582739 h 1539659"/>
                <a:gd name="connsiteX708" fmla="*/ 1402740 w 2019832"/>
                <a:gd name="connsiteY708" fmla="*/ 580987 h 1539659"/>
                <a:gd name="connsiteX709" fmla="*/ 1395730 w 2019832"/>
                <a:gd name="connsiteY709" fmla="*/ 584492 h 1539659"/>
                <a:gd name="connsiteX710" fmla="*/ 1397483 w 2019832"/>
                <a:gd name="connsiteY710" fmla="*/ 589750 h 1539659"/>
                <a:gd name="connsiteX711" fmla="*/ 1401864 w 2019832"/>
                <a:gd name="connsiteY711" fmla="*/ 587121 h 1539659"/>
                <a:gd name="connsiteX712" fmla="*/ 1402740 w 2019832"/>
                <a:gd name="connsiteY712" fmla="*/ 580987 h 1539659"/>
                <a:gd name="connsiteX713" fmla="*/ 1465834 w 2019832"/>
                <a:gd name="connsiteY713" fmla="*/ 579234 h 1539659"/>
                <a:gd name="connsiteX714" fmla="*/ 1465834 w 2019832"/>
                <a:gd name="connsiteY714" fmla="*/ 582739 h 1539659"/>
                <a:gd name="connsiteX715" fmla="*/ 1467587 w 2019832"/>
                <a:gd name="connsiteY715" fmla="*/ 589750 h 1539659"/>
                <a:gd name="connsiteX716" fmla="*/ 1469339 w 2019832"/>
                <a:gd name="connsiteY716" fmla="*/ 596760 h 1539659"/>
                <a:gd name="connsiteX717" fmla="*/ 1467587 w 2019832"/>
                <a:gd name="connsiteY717" fmla="*/ 605523 h 1539659"/>
                <a:gd name="connsiteX718" fmla="*/ 1469339 w 2019832"/>
                <a:gd name="connsiteY718" fmla="*/ 617791 h 1539659"/>
                <a:gd name="connsiteX719" fmla="*/ 1471092 w 2019832"/>
                <a:gd name="connsiteY719" fmla="*/ 630060 h 1539659"/>
                <a:gd name="connsiteX720" fmla="*/ 1472845 w 2019832"/>
                <a:gd name="connsiteY720" fmla="*/ 633565 h 1539659"/>
                <a:gd name="connsiteX721" fmla="*/ 1471092 w 2019832"/>
                <a:gd name="connsiteY721" fmla="*/ 623049 h 1539659"/>
                <a:gd name="connsiteX722" fmla="*/ 1472845 w 2019832"/>
                <a:gd name="connsiteY722" fmla="*/ 621297 h 1539659"/>
                <a:gd name="connsiteX723" fmla="*/ 1474597 w 2019832"/>
                <a:gd name="connsiteY723" fmla="*/ 621297 h 1539659"/>
                <a:gd name="connsiteX724" fmla="*/ 1474597 w 2019832"/>
                <a:gd name="connsiteY724" fmla="*/ 626554 h 1539659"/>
                <a:gd name="connsiteX725" fmla="*/ 1478103 w 2019832"/>
                <a:gd name="connsiteY725" fmla="*/ 636194 h 1539659"/>
                <a:gd name="connsiteX726" fmla="*/ 1486866 w 2019832"/>
                <a:gd name="connsiteY726" fmla="*/ 640575 h 1539659"/>
                <a:gd name="connsiteX727" fmla="*/ 1488618 w 2019832"/>
                <a:gd name="connsiteY727" fmla="*/ 637070 h 1539659"/>
                <a:gd name="connsiteX728" fmla="*/ 1489494 w 2019832"/>
                <a:gd name="connsiteY728" fmla="*/ 637946 h 1539659"/>
                <a:gd name="connsiteX729" fmla="*/ 1490371 w 2019832"/>
                <a:gd name="connsiteY729" fmla="*/ 638823 h 1539659"/>
                <a:gd name="connsiteX730" fmla="*/ 1502639 w 2019832"/>
                <a:gd name="connsiteY730" fmla="*/ 647586 h 1539659"/>
                <a:gd name="connsiteX731" fmla="*/ 1509649 w 2019832"/>
                <a:gd name="connsiteY731" fmla="*/ 651091 h 1539659"/>
                <a:gd name="connsiteX732" fmla="*/ 1515784 w 2019832"/>
                <a:gd name="connsiteY732" fmla="*/ 651967 h 1539659"/>
                <a:gd name="connsiteX733" fmla="*/ 1520165 w 2019832"/>
                <a:gd name="connsiteY733" fmla="*/ 647586 h 1539659"/>
                <a:gd name="connsiteX734" fmla="*/ 1516660 w 2019832"/>
                <a:gd name="connsiteY734" fmla="*/ 640575 h 1539659"/>
                <a:gd name="connsiteX735" fmla="*/ 1507897 w 2019832"/>
                <a:gd name="connsiteY735" fmla="*/ 628307 h 1539659"/>
                <a:gd name="connsiteX736" fmla="*/ 1485113 w 2019832"/>
                <a:gd name="connsiteY736" fmla="*/ 607276 h 1539659"/>
                <a:gd name="connsiteX737" fmla="*/ 1481608 w 2019832"/>
                <a:gd name="connsiteY737" fmla="*/ 593255 h 1539659"/>
                <a:gd name="connsiteX738" fmla="*/ 1483361 w 2019832"/>
                <a:gd name="connsiteY738" fmla="*/ 589750 h 1539659"/>
                <a:gd name="connsiteX739" fmla="*/ 1478103 w 2019832"/>
                <a:gd name="connsiteY739" fmla="*/ 586245 h 1539659"/>
                <a:gd name="connsiteX740" fmla="*/ 1476350 w 2019832"/>
                <a:gd name="connsiteY740" fmla="*/ 591502 h 1539659"/>
                <a:gd name="connsiteX741" fmla="*/ 1471092 w 2019832"/>
                <a:gd name="connsiteY741" fmla="*/ 586245 h 1539659"/>
                <a:gd name="connsiteX742" fmla="*/ 1472845 w 2019832"/>
                <a:gd name="connsiteY742" fmla="*/ 582739 h 1539659"/>
                <a:gd name="connsiteX743" fmla="*/ 1471092 w 2019832"/>
                <a:gd name="connsiteY743" fmla="*/ 579234 h 1539659"/>
                <a:gd name="connsiteX744" fmla="*/ 1465834 w 2019832"/>
                <a:gd name="connsiteY744" fmla="*/ 579234 h 1539659"/>
                <a:gd name="connsiteX745" fmla="*/ 1480356 w 2019832"/>
                <a:gd name="connsiteY745" fmla="*/ 562960 h 1539659"/>
                <a:gd name="connsiteX746" fmla="*/ 1481608 w 2019832"/>
                <a:gd name="connsiteY746" fmla="*/ 566090 h 1539659"/>
                <a:gd name="connsiteX747" fmla="*/ 1483361 w 2019832"/>
                <a:gd name="connsiteY747" fmla="*/ 570471 h 1539659"/>
                <a:gd name="connsiteX748" fmla="*/ 1483361 w 2019832"/>
                <a:gd name="connsiteY748" fmla="*/ 563899 h 1539659"/>
                <a:gd name="connsiteX749" fmla="*/ 1480356 w 2019832"/>
                <a:gd name="connsiteY749" fmla="*/ 562960 h 1539659"/>
                <a:gd name="connsiteX750" fmla="*/ 687680 w 2019832"/>
                <a:gd name="connsiteY750" fmla="*/ 535419 h 1539659"/>
                <a:gd name="connsiteX751" fmla="*/ 673659 w 2019832"/>
                <a:gd name="connsiteY751" fmla="*/ 547687 h 1539659"/>
                <a:gd name="connsiteX752" fmla="*/ 680669 w 2019832"/>
                <a:gd name="connsiteY752" fmla="*/ 549440 h 1539659"/>
                <a:gd name="connsiteX753" fmla="*/ 687680 w 2019832"/>
                <a:gd name="connsiteY753" fmla="*/ 535419 h 1539659"/>
                <a:gd name="connsiteX754" fmla="*/ 1085520 w 2019832"/>
                <a:gd name="connsiteY754" fmla="*/ 507378 h 1539659"/>
                <a:gd name="connsiteX755" fmla="*/ 1060984 w 2019832"/>
                <a:gd name="connsiteY755" fmla="*/ 524904 h 1539659"/>
                <a:gd name="connsiteX756" fmla="*/ 1047839 w 2019832"/>
                <a:gd name="connsiteY756" fmla="*/ 537172 h 1539659"/>
                <a:gd name="connsiteX757" fmla="*/ 1031189 w 2019832"/>
                <a:gd name="connsiteY757" fmla="*/ 547687 h 1539659"/>
                <a:gd name="connsiteX758" fmla="*/ 1031189 w 2019832"/>
                <a:gd name="connsiteY758" fmla="*/ 549440 h 1539659"/>
                <a:gd name="connsiteX759" fmla="*/ 1011911 w 2019832"/>
                <a:gd name="connsiteY759" fmla="*/ 563461 h 1539659"/>
                <a:gd name="connsiteX760" fmla="*/ 1013664 w 2019832"/>
                <a:gd name="connsiteY760" fmla="*/ 587997 h 1539659"/>
                <a:gd name="connsiteX761" fmla="*/ 1022426 w 2019832"/>
                <a:gd name="connsiteY761" fmla="*/ 603771 h 1539659"/>
                <a:gd name="connsiteX762" fmla="*/ 1028560 w 2019832"/>
                <a:gd name="connsiteY762" fmla="*/ 602894 h 1539659"/>
                <a:gd name="connsiteX763" fmla="*/ 1032942 w 2019832"/>
                <a:gd name="connsiteY763" fmla="*/ 602018 h 1539659"/>
                <a:gd name="connsiteX764" fmla="*/ 1043458 w 2019832"/>
                <a:gd name="connsiteY764" fmla="*/ 595008 h 1539659"/>
                <a:gd name="connsiteX765" fmla="*/ 1083768 w 2019832"/>
                <a:gd name="connsiteY765" fmla="*/ 573976 h 1539659"/>
                <a:gd name="connsiteX766" fmla="*/ 1090778 w 2019832"/>
                <a:gd name="connsiteY766" fmla="*/ 563461 h 1539659"/>
                <a:gd name="connsiteX767" fmla="*/ 1090778 w 2019832"/>
                <a:gd name="connsiteY767" fmla="*/ 551193 h 1539659"/>
                <a:gd name="connsiteX768" fmla="*/ 1089025 w 2019832"/>
                <a:gd name="connsiteY768" fmla="*/ 519646 h 1539659"/>
                <a:gd name="connsiteX769" fmla="*/ 1088149 w 2019832"/>
                <a:gd name="connsiteY769" fmla="*/ 513512 h 1539659"/>
                <a:gd name="connsiteX770" fmla="*/ 1085520 w 2019832"/>
                <a:gd name="connsiteY770" fmla="*/ 507378 h 1539659"/>
                <a:gd name="connsiteX771" fmla="*/ 1255522 w 2019832"/>
                <a:gd name="connsiteY771" fmla="*/ 491604 h 1539659"/>
                <a:gd name="connsiteX772" fmla="*/ 1251141 w 2019832"/>
                <a:gd name="connsiteY772" fmla="*/ 510883 h 1539659"/>
                <a:gd name="connsiteX773" fmla="*/ 1250264 w 2019832"/>
                <a:gd name="connsiteY773" fmla="*/ 524904 h 1539659"/>
                <a:gd name="connsiteX774" fmla="*/ 1253770 w 2019832"/>
                <a:gd name="connsiteY774" fmla="*/ 535419 h 1539659"/>
                <a:gd name="connsiteX775" fmla="*/ 1255522 w 2019832"/>
                <a:gd name="connsiteY775" fmla="*/ 491604 h 1539659"/>
                <a:gd name="connsiteX776" fmla="*/ 1269543 w 2019832"/>
                <a:gd name="connsiteY776" fmla="*/ 472326 h 1539659"/>
                <a:gd name="connsiteX777" fmla="*/ 1267791 w 2019832"/>
                <a:gd name="connsiteY777" fmla="*/ 474078 h 1539659"/>
                <a:gd name="connsiteX778" fmla="*/ 1266038 w 2019832"/>
                <a:gd name="connsiteY778" fmla="*/ 514388 h 1539659"/>
                <a:gd name="connsiteX779" fmla="*/ 1269543 w 2019832"/>
                <a:gd name="connsiteY779" fmla="*/ 514388 h 1539659"/>
                <a:gd name="connsiteX780" fmla="*/ 1271296 w 2019832"/>
                <a:gd name="connsiteY780" fmla="*/ 494233 h 1539659"/>
                <a:gd name="connsiteX781" fmla="*/ 1273048 w 2019832"/>
                <a:gd name="connsiteY781" fmla="*/ 475831 h 1539659"/>
                <a:gd name="connsiteX782" fmla="*/ 1269543 w 2019832"/>
                <a:gd name="connsiteY782" fmla="*/ 472326 h 1539659"/>
                <a:gd name="connsiteX783" fmla="*/ 1323874 w 2019832"/>
                <a:gd name="connsiteY783" fmla="*/ 468821 h 1539659"/>
                <a:gd name="connsiteX784" fmla="*/ 1329132 w 2019832"/>
                <a:gd name="connsiteY784" fmla="*/ 479336 h 1539659"/>
                <a:gd name="connsiteX785" fmla="*/ 1330008 w 2019832"/>
                <a:gd name="connsiteY785" fmla="*/ 484594 h 1539659"/>
                <a:gd name="connsiteX786" fmla="*/ 1325627 w 2019832"/>
                <a:gd name="connsiteY786" fmla="*/ 491604 h 1539659"/>
                <a:gd name="connsiteX787" fmla="*/ 1316863 w 2019832"/>
                <a:gd name="connsiteY787" fmla="*/ 475831 h 1539659"/>
                <a:gd name="connsiteX788" fmla="*/ 1323874 w 2019832"/>
                <a:gd name="connsiteY788" fmla="*/ 468821 h 1539659"/>
                <a:gd name="connsiteX789" fmla="*/ 1311605 w 2019832"/>
                <a:gd name="connsiteY789" fmla="*/ 444284 h 1539659"/>
                <a:gd name="connsiteX790" fmla="*/ 1295832 w 2019832"/>
                <a:gd name="connsiteY790" fmla="*/ 449542 h 1539659"/>
                <a:gd name="connsiteX791" fmla="*/ 1290574 w 2019832"/>
                <a:gd name="connsiteY791" fmla="*/ 470573 h 1539659"/>
                <a:gd name="connsiteX792" fmla="*/ 1288822 w 2019832"/>
                <a:gd name="connsiteY792" fmla="*/ 481089 h 1539659"/>
                <a:gd name="connsiteX793" fmla="*/ 1292327 w 2019832"/>
                <a:gd name="connsiteY793" fmla="*/ 502120 h 1539659"/>
                <a:gd name="connsiteX794" fmla="*/ 1301966 w 2019832"/>
                <a:gd name="connsiteY794" fmla="*/ 492481 h 1539659"/>
                <a:gd name="connsiteX795" fmla="*/ 1309853 w 2019832"/>
                <a:gd name="connsiteY795" fmla="*/ 491604 h 1539659"/>
                <a:gd name="connsiteX796" fmla="*/ 1318616 w 2019832"/>
                <a:gd name="connsiteY796" fmla="*/ 497738 h 1539659"/>
                <a:gd name="connsiteX797" fmla="*/ 1322121 w 2019832"/>
                <a:gd name="connsiteY797" fmla="*/ 507378 h 1539659"/>
                <a:gd name="connsiteX798" fmla="*/ 1327379 w 2019832"/>
                <a:gd name="connsiteY798" fmla="*/ 512635 h 1539659"/>
                <a:gd name="connsiteX799" fmla="*/ 1332637 w 2019832"/>
                <a:gd name="connsiteY799" fmla="*/ 505625 h 1539659"/>
                <a:gd name="connsiteX800" fmla="*/ 1339647 w 2019832"/>
                <a:gd name="connsiteY800" fmla="*/ 502120 h 1539659"/>
                <a:gd name="connsiteX801" fmla="*/ 1338771 w 2019832"/>
                <a:gd name="connsiteY801" fmla="*/ 495986 h 1539659"/>
                <a:gd name="connsiteX802" fmla="*/ 1343152 w 2019832"/>
                <a:gd name="connsiteY802" fmla="*/ 489852 h 1539659"/>
                <a:gd name="connsiteX803" fmla="*/ 1346657 w 2019832"/>
                <a:gd name="connsiteY803" fmla="*/ 491604 h 1539659"/>
                <a:gd name="connsiteX804" fmla="*/ 1329132 w 2019832"/>
                <a:gd name="connsiteY804" fmla="*/ 517893 h 1539659"/>
                <a:gd name="connsiteX805" fmla="*/ 1323874 w 2019832"/>
                <a:gd name="connsiteY805" fmla="*/ 524904 h 1539659"/>
                <a:gd name="connsiteX806" fmla="*/ 1336142 w 2019832"/>
                <a:gd name="connsiteY806" fmla="*/ 537172 h 1539659"/>
                <a:gd name="connsiteX807" fmla="*/ 1343152 w 2019832"/>
                <a:gd name="connsiteY807" fmla="*/ 530162 h 1539659"/>
                <a:gd name="connsiteX808" fmla="*/ 1344905 w 2019832"/>
                <a:gd name="connsiteY808" fmla="*/ 519646 h 1539659"/>
                <a:gd name="connsiteX809" fmla="*/ 1351915 w 2019832"/>
                <a:gd name="connsiteY809" fmla="*/ 516141 h 1539659"/>
                <a:gd name="connsiteX810" fmla="*/ 1351915 w 2019832"/>
                <a:gd name="connsiteY810" fmla="*/ 510883 h 1539659"/>
                <a:gd name="connsiteX811" fmla="*/ 1350163 w 2019832"/>
                <a:gd name="connsiteY811" fmla="*/ 481089 h 1539659"/>
                <a:gd name="connsiteX812" fmla="*/ 1348410 w 2019832"/>
                <a:gd name="connsiteY812" fmla="*/ 477583 h 1539659"/>
                <a:gd name="connsiteX813" fmla="*/ 1337894 w 2019832"/>
                <a:gd name="connsiteY813" fmla="*/ 465315 h 1539659"/>
                <a:gd name="connsiteX814" fmla="*/ 1329132 w 2019832"/>
                <a:gd name="connsiteY814" fmla="*/ 456552 h 1539659"/>
                <a:gd name="connsiteX815" fmla="*/ 1320369 w 2019832"/>
                <a:gd name="connsiteY815" fmla="*/ 453047 h 1539659"/>
                <a:gd name="connsiteX816" fmla="*/ 1316863 w 2019832"/>
                <a:gd name="connsiteY816" fmla="*/ 453047 h 1539659"/>
                <a:gd name="connsiteX817" fmla="*/ 1308976 w 2019832"/>
                <a:gd name="connsiteY817" fmla="*/ 454800 h 1539659"/>
                <a:gd name="connsiteX818" fmla="*/ 1301090 w 2019832"/>
                <a:gd name="connsiteY818" fmla="*/ 454800 h 1539659"/>
                <a:gd name="connsiteX819" fmla="*/ 1307224 w 2019832"/>
                <a:gd name="connsiteY819" fmla="*/ 449542 h 1539659"/>
                <a:gd name="connsiteX820" fmla="*/ 1311605 w 2019832"/>
                <a:gd name="connsiteY820" fmla="*/ 444284 h 1539659"/>
                <a:gd name="connsiteX821" fmla="*/ 1092530 w 2019832"/>
                <a:gd name="connsiteY821" fmla="*/ 265519 h 1539659"/>
                <a:gd name="connsiteX822" fmla="*/ 1087273 w 2019832"/>
                <a:gd name="connsiteY822" fmla="*/ 267272 h 1539659"/>
                <a:gd name="connsiteX823" fmla="*/ 1018921 w 2019832"/>
                <a:gd name="connsiteY823" fmla="*/ 298818 h 1539659"/>
                <a:gd name="connsiteX824" fmla="*/ 1013664 w 2019832"/>
                <a:gd name="connsiteY824" fmla="*/ 311087 h 1539659"/>
                <a:gd name="connsiteX825" fmla="*/ 1006653 w 2019832"/>
                <a:gd name="connsiteY825" fmla="*/ 307581 h 1539659"/>
                <a:gd name="connsiteX826" fmla="*/ 997890 w 2019832"/>
                <a:gd name="connsiteY826" fmla="*/ 318097 h 1539659"/>
                <a:gd name="connsiteX827" fmla="*/ 996137 w 2019832"/>
                <a:gd name="connsiteY827" fmla="*/ 322478 h 1539659"/>
                <a:gd name="connsiteX828" fmla="*/ 989127 w 2019832"/>
                <a:gd name="connsiteY828" fmla="*/ 323355 h 1539659"/>
                <a:gd name="connsiteX829" fmla="*/ 983870 w 2019832"/>
                <a:gd name="connsiteY829" fmla="*/ 323355 h 1539659"/>
                <a:gd name="connsiteX830" fmla="*/ 975106 w 2019832"/>
                <a:gd name="connsiteY830" fmla="*/ 335623 h 1539659"/>
                <a:gd name="connsiteX831" fmla="*/ 976859 w 2019832"/>
                <a:gd name="connsiteY831" fmla="*/ 349644 h 1539659"/>
                <a:gd name="connsiteX832" fmla="*/ 973354 w 2019832"/>
                <a:gd name="connsiteY832" fmla="*/ 344386 h 1539659"/>
                <a:gd name="connsiteX833" fmla="*/ 973354 w 2019832"/>
                <a:gd name="connsiteY833" fmla="*/ 335623 h 1539659"/>
                <a:gd name="connsiteX834" fmla="*/ 969848 w 2019832"/>
                <a:gd name="connsiteY834" fmla="*/ 330365 h 1539659"/>
                <a:gd name="connsiteX835" fmla="*/ 968096 w 2019832"/>
                <a:gd name="connsiteY835" fmla="*/ 339128 h 1539659"/>
                <a:gd name="connsiteX836" fmla="*/ 976859 w 2019832"/>
                <a:gd name="connsiteY836" fmla="*/ 432016 h 1539659"/>
                <a:gd name="connsiteX837" fmla="*/ 978612 w 2019832"/>
                <a:gd name="connsiteY837" fmla="*/ 437274 h 1539659"/>
                <a:gd name="connsiteX838" fmla="*/ 982117 w 2019832"/>
                <a:gd name="connsiteY838" fmla="*/ 435521 h 1539659"/>
                <a:gd name="connsiteX839" fmla="*/ 985622 w 2019832"/>
                <a:gd name="connsiteY839" fmla="*/ 431140 h 1539659"/>
                <a:gd name="connsiteX840" fmla="*/ 989127 w 2019832"/>
                <a:gd name="connsiteY840" fmla="*/ 428511 h 1539659"/>
                <a:gd name="connsiteX841" fmla="*/ 1076757 w 2019832"/>
                <a:gd name="connsiteY841" fmla="*/ 381191 h 1539659"/>
                <a:gd name="connsiteX842" fmla="*/ 1096036 w 2019832"/>
                <a:gd name="connsiteY842" fmla="*/ 372428 h 1539659"/>
                <a:gd name="connsiteX843" fmla="*/ 1099541 w 2019832"/>
                <a:gd name="connsiteY843" fmla="*/ 363664 h 1539659"/>
                <a:gd name="connsiteX844" fmla="*/ 1099541 w 2019832"/>
                <a:gd name="connsiteY844" fmla="*/ 354901 h 1539659"/>
                <a:gd name="connsiteX845" fmla="*/ 1101294 w 2019832"/>
                <a:gd name="connsiteY845" fmla="*/ 325107 h 1539659"/>
                <a:gd name="connsiteX846" fmla="*/ 1103046 w 2019832"/>
                <a:gd name="connsiteY846" fmla="*/ 291808 h 1539659"/>
                <a:gd name="connsiteX847" fmla="*/ 1102170 w 2019832"/>
                <a:gd name="connsiteY847" fmla="*/ 286550 h 1539659"/>
                <a:gd name="connsiteX848" fmla="*/ 1099541 w 2019832"/>
                <a:gd name="connsiteY848" fmla="*/ 283045 h 1539659"/>
                <a:gd name="connsiteX849" fmla="*/ 1099541 w 2019832"/>
                <a:gd name="connsiteY849" fmla="*/ 270777 h 1539659"/>
                <a:gd name="connsiteX850" fmla="*/ 1092530 w 2019832"/>
                <a:gd name="connsiteY850" fmla="*/ 265519 h 1539659"/>
                <a:gd name="connsiteX851" fmla="*/ 1253770 w 2019832"/>
                <a:gd name="connsiteY851" fmla="*/ 258508 h 1539659"/>
                <a:gd name="connsiteX852" fmla="*/ 1255522 w 2019832"/>
                <a:gd name="connsiteY852" fmla="*/ 258508 h 1539659"/>
                <a:gd name="connsiteX853" fmla="*/ 1259028 w 2019832"/>
                <a:gd name="connsiteY853" fmla="*/ 262014 h 1539659"/>
                <a:gd name="connsiteX854" fmla="*/ 1255522 w 2019832"/>
                <a:gd name="connsiteY854" fmla="*/ 261137 h 1539659"/>
                <a:gd name="connsiteX855" fmla="*/ 1253770 w 2019832"/>
                <a:gd name="connsiteY855" fmla="*/ 258508 h 1539659"/>
                <a:gd name="connsiteX856" fmla="*/ 1332637 w 2019832"/>
                <a:gd name="connsiteY856" fmla="*/ 212941 h 1539659"/>
                <a:gd name="connsiteX857" fmla="*/ 1311605 w 2019832"/>
                <a:gd name="connsiteY857" fmla="*/ 219951 h 1539659"/>
                <a:gd name="connsiteX858" fmla="*/ 1296709 w 2019832"/>
                <a:gd name="connsiteY858" fmla="*/ 224333 h 1539659"/>
                <a:gd name="connsiteX859" fmla="*/ 1283564 w 2019832"/>
                <a:gd name="connsiteY859" fmla="*/ 226962 h 1539659"/>
                <a:gd name="connsiteX860" fmla="*/ 1283564 w 2019832"/>
                <a:gd name="connsiteY860" fmla="*/ 223456 h 1539659"/>
                <a:gd name="connsiteX861" fmla="*/ 1279182 w 2019832"/>
                <a:gd name="connsiteY861" fmla="*/ 220828 h 1539659"/>
                <a:gd name="connsiteX862" fmla="*/ 1278306 w 2019832"/>
                <a:gd name="connsiteY862" fmla="*/ 221704 h 1539659"/>
                <a:gd name="connsiteX863" fmla="*/ 1273048 w 2019832"/>
                <a:gd name="connsiteY863" fmla="*/ 226962 h 1539659"/>
                <a:gd name="connsiteX864" fmla="*/ 1271296 w 2019832"/>
                <a:gd name="connsiteY864" fmla="*/ 230467 h 1539659"/>
                <a:gd name="connsiteX865" fmla="*/ 1267791 w 2019832"/>
                <a:gd name="connsiteY865" fmla="*/ 233972 h 1539659"/>
                <a:gd name="connsiteX866" fmla="*/ 1266038 w 2019832"/>
                <a:gd name="connsiteY866" fmla="*/ 239230 h 1539659"/>
                <a:gd name="connsiteX867" fmla="*/ 1253770 w 2019832"/>
                <a:gd name="connsiteY867" fmla="*/ 255003 h 1539659"/>
                <a:gd name="connsiteX868" fmla="*/ 1253770 w 2019832"/>
                <a:gd name="connsiteY868" fmla="*/ 258508 h 1539659"/>
                <a:gd name="connsiteX869" fmla="*/ 1253770 w 2019832"/>
                <a:gd name="connsiteY869" fmla="*/ 262014 h 1539659"/>
                <a:gd name="connsiteX870" fmla="*/ 1260780 w 2019832"/>
                <a:gd name="connsiteY870" fmla="*/ 277787 h 1539659"/>
                <a:gd name="connsiteX871" fmla="*/ 1269543 w 2019832"/>
                <a:gd name="connsiteY871" fmla="*/ 291808 h 1539659"/>
                <a:gd name="connsiteX872" fmla="*/ 1278306 w 2019832"/>
                <a:gd name="connsiteY872" fmla="*/ 298818 h 1539659"/>
                <a:gd name="connsiteX873" fmla="*/ 1281811 w 2019832"/>
                <a:gd name="connsiteY873" fmla="*/ 307581 h 1539659"/>
                <a:gd name="connsiteX874" fmla="*/ 1285316 w 2019832"/>
                <a:gd name="connsiteY874" fmla="*/ 304076 h 1539659"/>
                <a:gd name="connsiteX875" fmla="*/ 1304595 w 2019832"/>
                <a:gd name="connsiteY875" fmla="*/ 290055 h 1539659"/>
                <a:gd name="connsiteX876" fmla="*/ 1312482 w 2019832"/>
                <a:gd name="connsiteY876" fmla="*/ 293560 h 1539659"/>
                <a:gd name="connsiteX877" fmla="*/ 1318616 w 2019832"/>
                <a:gd name="connsiteY877" fmla="*/ 297066 h 1539659"/>
                <a:gd name="connsiteX878" fmla="*/ 1336142 w 2019832"/>
                <a:gd name="connsiteY878" fmla="*/ 288303 h 1539659"/>
                <a:gd name="connsiteX879" fmla="*/ 1343152 w 2019832"/>
                <a:gd name="connsiteY879" fmla="*/ 279540 h 1539659"/>
                <a:gd name="connsiteX880" fmla="*/ 1346657 w 2019832"/>
                <a:gd name="connsiteY880" fmla="*/ 274282 h 1539659"/>
                <a:gd name="connsiteX881" fmla="*/ 1352628 w 2019832"/>
                <a:gd name="connsiteY881" fmla="*/ 279058 h 1539659"/>
                <a:gd name="connsiteX882" fmla="*/ 1351915 w 2019832"/>
                <a:gd name="connsiteY882" fmla="*/ 265519 h 1539659"/>
                <a:gd name="connsiteX883" fmla="*/ 1343152 w 2019832"/>
                <a:gd name="connsiteY883" fmla="*/ 226962 h 1539659"/>
                <a:gd name="connsiteX884" fmla="*/ 1332637 w 2019832"/>
                <a:gd name="connsiteY884" fmla="*/ 212941 h 1539659"/>
                <a:gd name="connsiteX885" fmla="*/ 1201192 w 2019832"/>
                <a:gd name="connsiteY885" fmla="*/ 151600 h 1539659"/>
                <a:gd name="connsiteX886" fmla="*/ 1195934 w 2019832"/>
                <a:gd name="connsiteY886" fmla="*/ 153353 h 1539659"/>
                <a:gd name="connsiteX887" fmla="*/ 1180160 w 2019832"/>
                <a:gd name="connsiteY887" fmla="*/ 159487 h 1539659"/>
                <a:gd name="connsiteX888" fmla="*/ 1162635 w 2019832"/>
                <a:gd name="connsiteY888" fmla="*/ 165621 h 1539659"/>
                <a:gd name="connsiteX889" fmla="*/ 1162635 w 2019832"/>
                <a:gd name="connsiteY889" fmla="*/ 169126 h 1539659"/>
                <a:gd name="connsiteX890" fmla="*/ 1163511 w 2019832"/>
                <a:gd name="connsiteY890" fmla="*/ 169126 h 1539659"/>
                <a:gd name="connsiteX891" fmla="*/ 1164387 w 2019832"/>
                <a:gd name="connsiteY891" fmla="*/ 170878 h 1539659"/>
                <a:gd name="connsiteX892" fmla="*/ 1171398 w 2019832"/>
                <a:gd name="connsiteY892" fmla="*/ 172631 h 1539659"/>
                <a:gd name="connsiteX893" fmla="*/ 1176655 w 2019832"/>
                <a:gd name="connsiteY893" fmla="*/ 177889 h 1539659"/>
                <a:gd name="connsiteX894" fmla="*/ 1187171 w 2019832"/>
                <a:gd name="connsiteY894" fmla="*/ 183147 h 1539659"/>
                <a:gd name="connsiteX895" fmla="*/ 1202945 w 2019832"/>
                <a:gd name="connsiteY895" fmla="*/ 174384 h 1539659"/>
                <a:gd name="connsiteX896" fmla="*/ 1209955 w 2019832"/>
                <a:gd name="connsiteY896" fmla="*/ 167373 h 1539659"/>
                <a:gd name="connsiteX897" fmla="*/ 1208202 w 2019832"/>
                <a:gd name="connsiteY897" fmla="*/ 156858 h 1539659"/>
                <a:gd name="connsiteX898" fmla="*/ 1201192 w 2019832"/>
                <a:gd name="connsiteY898" fmla="*/ 156858 h 1539659"/>
                <a:gd name="connsiteX899" fmla="*/ 1201192 w 2019832"/>
                <a:gd name="connsiteY899" fmla="*/ 151600 h 1539659"/>
                <a:gd name="connsiteX900" fmla="*/ 1162635 w 2019832"/>
                <a:gd name="connsiteY900" fmla="*/ 142837 h 1539659"/>
                <a:gd name="connsiteX901" fmla="*/ 1149490 w 2019832"/>
                <a:gd name="connsiteY901" fmla="*/ 149847 h 1539659"/>
                <a:gd name="connsiteX902" fmla="*/ 1138098 w 2019832"/>
                <a:gd name="connsiteY902" fmla="*/ 156858 h 1539659"/>
                <a:gd name="connsiteX903" fmla="*/ 1138098 w 2019832"/>
                <a:gd name="connsiteY903" fmla="*/ 157734 h 1539659"/>
                <a:gd name="connsiteX904" fmla="*/ 1138098 w 2019832"/>
                <a:gd name="connsiteY904" fmla="*/ 158610 h 1539659"/>
                <a:gd name="connsiteX905" fmla="*/ 1159129 w 2019832"/>
                <a:gd name="connsiteY905" fmla="*/ 151600 h 1539659"/>
                <a:gd name="connsiteX906" fmla="*/ 1162635 w 2019832"/>
                <a:gd name="connsiteY906" fmla="*/ 142837 h 1539659"/>
                <a:gd name="connsiteX907" fmla="*/ 1099541 w 2019832"/>
                <a:gd name="connsiteY907" fmla="*/ 141084 h 1539659"/>
                <a:gd name="connsiteX908" fmla="*/ 1076757 w 2019832"/>
                <a:gd name="connsiteY908" fmla="*/ 155105 h 1539659"/>
                <a:gd name="connsiteX909" fmla="*/ 1082015 w 2019832"/>
                <a:gd name="connsiteY909" fmla="*/ 155105 h 1539659"/>
                <a:gd name="connsiteX910" fmla="*/ 1088149 w 2019832"/>
                <a:gd name="connsiteY910" fmla="*/ 151600 h 1539659"/>
                <a:gd name="connsiteX911" fmla="*/ 1096036 w 2019832"/>
                <a:gd name="connsiteY911" fmla="*/ 149847 h 1539659"/>
                <a:gd name="connsiteX912" fmla="*/ 1096912 w 2019832"/>
                <a:gd name="connsiteY912" fmla="*/ 147218 h 1539659"/>
                <a:gd name="connsiteX913" fmla="*/ 1099541 w 2019832"/>
                <a:gd name="connsiteY913" fmla="*/ 146342 h 1539659"/>
                <a:gd name="connsiteX914" fmla="*/ 1099541 w 2019832"/>
                <a:gd name="connsiteY914" fmla="*/ 141084 h 1539659"/>
                <a:gd name="connsiteX915" fmla="*/ 1120572 w 2019832"/>
                <a:gd name="connsiteY915" fmla="*/ 130569 h 1539659"/>
                <a:gd name="connsiteX916" fmla="*/ 1109180 w 2019832"/>
                <a:gd name="connsiteY916" fmla="*/ 133198 h 1539659"/>
                <a:gd name="connsiteX917" fmla="*/ 1106552 w 2019832"/>
                <a:gd name="connsiteY917" fmla="*/ 141084 h 1539659"/>
                <a:gd name="connsiteX918" fmla="*/ 1117067 w 2019832"/>
                <a:gd name="connsiteY918" fmla="*/ 132321 h 1539659"/>
                <a:gd name="connsiteX919" fmla="*/ 1120572 w 2019832"/>
                <a:gd name="connsiteY919" fmla="*/ 130569 h 1539659"/>
                <a:gd name="connsiteX920" fmla="*/ 1150366 w 2019832"/>
                <a:gd name="connsiteY920" fmla="*/ 114795 h 1539659"/>
                <a:gd name="connsiteX921" fmla="*/ 1134593 w 2019832"/>
                <a:gd name="connsiteY921" fmla="*/ 125311 h 1539659"/>
                <a:gd name="connsiteX922" fmla="*/ 1136346 w 2019832"/>
                <a:gd name="connsiteY922" fmla="*/ 132321 h 1539659"/>
                <a:gd name="connsiteX923" fmla="*/ 1148614 w 2019832"/>
                <a:gd name="connsiteY923" fmla="*/ 127064 h 1539659"/>
                <a:gd name="connsiteX924" fmla="*/ 1150366 w 2019832"/>
                <a:gd name="connsiteY924" fmla="*/ 114795 h 1539659"/>
                <a:gd name="connsiteX925" fmla="*/ 1386968 w 2019832"/>
                <a:gd name="connsiteY925" fmla="*/ 39433 h 1539659"/>
                <a:gd name="connsiteX926" fmla="*/ 1383462 w 2019832"/>
                <a:gd name="connsiteY926" fmla="*/ 42939 h 1539659"/>
                <a:gd name="connsiteX927" fmla="*/ 1385215 w 2019832"/>
                <a:gd name="connsiteY927" fmla="*/ 42939 h 1539659"/>
                <a:gd name="connsiteX928" fmla="*/ 1390473 w 2019832"/>
                <a:gd name="connsiteY928" fmla="*/ 42939 h 1539659"/>
                <a:gd name="connsiteX929" fmla="*/ 1387844 w 2019832"/>
                <a:gd name="connsiteY929" fmla="*/ 42062 h 1539659"/>
                <a:gd name="connsiteX930" fmla="*/ 1386968 w 2019832"/>
                <a:gd name="connsiteY930" fmla="*/ 39433 h 1539659"/>
                <a:gd name="connsiteX931" fmla="*/ 454584 w 2019832"/>
                <a:gd name="connsiteY931" fmla="*/ 27165 h 1539659"/>
                <a:gd name="connsiteX932" fmla="*/ 484379 w 2019832"/>
                <a:gd name="connsiteY932" fmla="*/ 35928 h 1539659"/>
                <a:gd name="connsiteX933" fmla="*/ 486131 w 2019832"/>
                <a:gd name="connsiteY933" fmla="*/ 39433 h 1539659"/>
                <a:gd name="connsiteX934" fmla="*/ 505410 w 2019832"/>
                <a:gd name="connsiteY934" fmla="*/ 51702 h 1539659"/>
                <a:gd name="connsiteX935" fmla="*/ 512420 w 2019832"/>
                <a:gd name="connsiteY935" fmla="*/ 55207 h 1539659"/>
                <a:gd name="connsiteX936" fmla="*/ 526440 w 2019832"/>
                <a:gd name="connsiteY936" fmla="*/ 53454 h 1539659"/>
                <a:gd name="connsiteX937" fmla="*/ 535204 w 2019832"/>
                <a:gd name="connsiteY937" fmla="*/ 55207 h 1539659"/>
                <a:gd name="connsiteX938" fmla="*/ 550101 w 2019832"/>
                <a:gd name="connsiteY938" fmla="*/ 71857 h 1539659"/>
                <a:gd name="connsiteX939" fmla="*/ 559740 w 2019832"/>
                <a:gd name="connsiteY939" fmla="*/ 77991 h 1539659"/>
                <a:gd name="connsiteX940" fmla="*/ 573761 w 2019832"/>
                <a:gd name="connsiteY940" fmla="*/ 85001 h 1539659"/>
                <a:gd name="connsiteX941" fmla="*/ 579019 w 2019832"/>
                <a:gd name="connsiteY941" fmla="*/ 86754 h 1539659"/>
                <a:gd name="connsiteX942" fmla="*/ 586029 w 2019832"/>
                <a:gd name="connsiteY942" fmla="*/ 90259 h 1539659"/>
                <a:gd name="connsiteX943" fmla="*/ 591287 w 2019832"/>
                <a:gd name="connsiteY943" fmla="*/ 97269 h 1539659"/>
                <a:gd name="connsiteX944" fmla="*/ 610566 w 2019832"/>
                <a:gd name="connsiteY944" fmla="*/ 106032 h 1539659"/>
                <a:gd name="connsiteX945" fmla="*/ 622834 w 2019832"/>
                <a:gd name="connsiteY945" fmla="*/ 120053 h 1539659"/>
                <a:gd name="connsiteX946" fmla="*/ 628091 w 2019832"/>
                <a:gd name="connsiteY946" fmla="*/ 128816 h 1539659"/>
                <a:gd name="connsiteX947" fmla="*/ 635978 w 2019832"/>
                <a:gd name="connsiteY947" fmla="*/ 134950 h 1539659"/>
                <a:gd name="connsiteX948" fmla="*/ 645618 w 2019832"/>
                <a:gd name="connsiteY948" fmla="*/ 142837 h 1539659"/>
                <a:gd name="connsiteX949" fmla="*/ 649123 w 2019832"/>
                <a:gd name="connsiteY949" fmla="*/ 155105 h 1539659"/>
                <a:gd name="connsiteX950" fmla="*/ 656133 w 2019832"/>
                <a:gd name="connsiteY950" fmla="*/ 167373 h 1539659"/>
                <a:gd name="connsiteX951" fmla="*/ 668402 w 2019832"/>
                <a:gd name="connsiteY951" fmla="*/ 190157 h 1539659"/>
                <a:gd name="connsiteX952" fmla="*/ 675412 w 2019832"/>
                <a:gd name="connsiteY952" fmla="*/ 198920 h 1539659"/>
                <a:gd name="connsiteX953" fmla="*/ 678041 w 2019832"/>
                <a:gd name="connsiteY953" fmla="*/ 206807 h 1539659"/>
                <a:gd name="connsiteX954" fmla="*/ 675412 w 2019832"/>
                <a:gd name="connsiteY954" fmla="*/ 214694 h 1539659"/>
                <a:gd name="connsiteX955" fmla="*/ 669278 w 2019832"/>
                <a:gd name="connsiteY955" fmla="*/ 225209 h 1539659"/>
                <a:gd name="connsiteX956" fmla="*/ 663144 w 2019832"/>
                <a:gd name="connsiteY956" fmla="*/ 233972 h 1539659"/>
                <a:gd name="connsiteX957" fmla="*/ 661391 w 2019832"/>
                <a:gd name="connsiteY957" fmla="*/ 237477 h 1539659"/>
                <a:gd name="connsiteX958" fmla="*/ 661391 w 2019832"/>
                <a:gd name="connsiteY958" fmla="*/ 240983 h 1539659"/>
                <a:gd name="connsiteX959" fmla="*/ 659638 w 2019832"/>
                <a:gd name="connsiteY959" fmla="*/ 247993 h 1539659"/>
                <a:gd name="connsiteX960" fmla="*/ 656133 w 2019832"/>
                <a:gd name="connsiteY960" fmla="*/ 258508 h 1539659"/>
                <a:gd name="connsiteX961" fmla="*/ 650875 w 2019832"/>
                <a:gd name="connsiteY961" fmla="*/ 274282 h 1539659"/>
                <a:gd name="connsiteX962" fmla="*/ 652628 w 2019832"/>
                <a:gd name="connsiteY962" fmla="*/ 288303 h 1539659"/>
                <a:gd name="connsiteX963" fmla="*/ 657886 w 2019832"/>
                <a:gd name="connsiteY963" fmla="*/ 311087 h 1539659"/>
                <a:gd name="connsiteX964" fmla="*/ 652628 w 2019832"/>
                <a:gd name="connsiteY964" fmla="*/ 323355 h 1539659"/>
                <a:gd name="connsiteX965" fmla="*/ 650875 w 2019832"/>
                <a:gd name="connsiteY965" fmla="*/ 326860 h 1539659"/>
                <a:gd name="connsiteX966" fmla="*/ 648246 w 2019832"/>
                <a:gd name="connsiteY966" fmla="*/ 331241 h 1539659"/>
                <a:gd name="connsiteX967" fmla="*/ 643865 w 2019832"/>
                <a:gd name="connsiteY967" fmla="*/ 337376 h 1539659"/>
                <a:gd name="connsiteX968" fmla="*/ 622834 w 2019832"/>
                <a:gd name="connsiteY968" fmla="*/ 358407 h 1539659"/>
                <a:gd name="connsiteX969" fmla="*/ 598297 w 2019832"/>
                <a:gd name="connsiteY969" fmla="*/ 381191 h 1539659"/>
                <a:gd name="connsiteX970" fmla="*/ 557987 w 2019832"/>
                <a:gd name="connsiteY970" fmla="*/ 394335 h 1539659"/>
                <a:gd name="connsiteX971" fmla="*/ 468605 w 2019832"/>
                <a:gd name="connsiteY971" fmla="*/ 402222 h 1539659"/>
                <a:gd name="connsiteX972" fmla="*/ 451079 w 2019832"/>
                <a:gd name="connsiteY972" fmla="*/ 375933 h 1539659"/>
                <a:gd name="connsiteX973" fmla="*/ 446698 w 2019832"/>
                <a:gd name="connsiteY973" fmla="*/ 375056 h 1539659"/>
                <a:gd name="connsiteX974" fmla="*/ 444069 w 2019832"/>
                <a:gd name="connsiteY974" fmla="*/ 370675 h 1539659"/>
                <a:gd name="connsiteX975" fmla="*/ 454584 w 2019832"/>
                <a:gd name="connsiteY975" fmla="*/ 374180 h 1539659"/>
                <a:gd name="connsiteX976" fmla="*/ 447574 w 2019832"/>
                <a:gd name="connsiteY976" fmla="*/ 367170 h 1539659"/>
                <a:gd name="connsiteX977" fmla="*/ 444069 w 2019832"/>
                <a:gd name="connsiteY977" fmla="*/ 368922 h 1539659"/>
                <a:gd name="connsiteX978" fmla="*/ 431800 w 2019832"/>
                <a:gd name="connsiteY978" fmla="*/ 361912 h 1539659"/>
                <a:gd name="connsiteX979" fmla="*/ 421285 w 2019832"/>
                <a:gd name="connsiteY979" fmla="*/ 351396 h 1539659"/>
                <a:gd name="connsiteX980" fmla="*/ 407264 w 2019832"/>
                <a:gd name="connsiteY980" fmla="*/ 332118 h 1539659"/>
                <a:gd name="connsiteX981" fmla="*/ 391491 w 2019832"/>
                <a:gd name="connsiteY981" fmla="*/ 321602 h 1539659"/>
                <a:gd name="connsiteX982" fmla="*/ 386233 w 2019832"/>
                <a:gd name="connsiteY982" fmla="*/ 318097 h 1539659"/>
                <a:gd name="connsiteX983" fmla="*/ 386233 w 2019832"/>
                <a:gd name="connsiteY983" fmla="*/ 316344 h 1539659"/>
                <a:gd name="connsiteX984" fmla="*/ 383604 w 2019832"/>
                <a:gd name="connsiteY984" fmla="*/ 311087 h 1539659"/>
                <a:gd name="connsiteX985" fmla="*/ 380975 w 2019832"/>
                <a:gd name="connsiteY985" fmla="*/ 304076 h 1539659"/>
                <a:gd name="connsiteX986" fmla="*/ 380975 w 2019832"/>
                <a:gd name="connsiteY986" fmla="*/ 300571 h 1539659"/>
                <a:gd name="connsiteX987" fmla="*/ 388862 w 2019832"/>
                <a:gd name="connsiteY987" fmla="*/ 307581 h 1539659"/>
                <a:gd name="connsiteX988" fmla="*/ 396456 w 2019832"/>
                <a:gd name="connsiteY988" fmla="*/ 312255 h 1539659"/>
                <a:gd name="connsiteX989" fmla="*/ 396748 w 2019832"/>
                <a:gd name="connsiteY989" fmla="*/ 312839 h 1539659"/>
                <a:gd name="connsiteX990" fmla="*/ 400253 w 2019832"/>
                <a:gd name="connsiteY990" fmla="*/ 314592 h 1539659"/>
                <a:gd name="connsiteX991" fmla="*/ 396456 w 2019832"/>
                <a:gd name="connsiteY991" fmla="*/ 312255 h 1539659"/>
                <a:gd name="connsiteX992" fmla="*/ 391491 w 2019832"/>
                <a:gd name="connsiteY992" fmla="*/ 302324 h 1539659"/>
                <a:gd name="connsiteX993" fmla="*/ 385357 w 2019832"/>
                <a:gd name="connsiteY993" fmla="*/ 292684 h 1539659"/>
                <a:gd name="connsiteX994" fmla="*/ 375717 w 2019832"/>
                <a:gd name="connsiteY994" fmla="*/ 291808 h 1539659"/>
                <a:gd name="connsiteX995" fmla="*/ 324892 w 2019832"/>
                <a:gd name="connsiteY995" fmla="*/ 328612 h 1539659"/>
                <a:gd name="connsiteX996" fmla="*/ 284582 w 2019832"/>
                <a:gd name="connsiteY996" fmla="*/ 370675 h 1539659"/>
                <a:gd name="connsiteX997" fmla="*/ 277571 w 2019832"/>
                <a:gd name="connsiteY997" fmla="*/ 375933 h 1539659"/>
                <a:gd name="connsiteX998" fmla="*/ 282829 w 2019832"/>
                <a:gd name="connsiteY998" fmla="*/ 363664 h 1539659"/>
                <a:gd name="connsiteX999" fmla="*/ 347676 w 2019832"/>
                <a:gd name="connsiteY999" fmla="*/ 279540 h 1539659"/>
                <a:gd name="connsiteX1000" fmla="*/ 356439 w 2019832"/>
                <a:gd name="connsiteY1000" fmla="*/ 263766 h 1539659"/>
                <a:gd name="connsiteX1001" fmla="*/ 354686 w 2019832"/>
                <a:gd name="connsiteY1001" fmla="*/ 256756 h 1539659"/>
                <a:gd name="connsiteX1002" fmla="*/ 335407 w 2019832"/>
                <a:gd name="connsiteY1002" fmla="*/ 233972 h 1539659"/>
                <a:gd name="connsiteX1003" fmla="*/ 331026 w 2019832"/>
                <a:gd name="connsiteY1003" fmla="*/ 232220 h 1539659"/>
                <a:gd name="connsiteX1004" fmla="*/ 328397 w 2019832"/>
                <a:gd name="connsiteY1004" fmla="*/ 230467 h 1539659"/>
                <a:gd name="connsiteX1005" fmla="*/ 321387 w 2019832"/>
                <a:gd name="connsiteY1005" fmla="*/ 225209 h 1539659"/>
                <a:gd name="connsiteX1006" fmla="*/ 314376 w 2019832"/>
                <a:gd name="connsiteY1006" fmla="*/ 216446 h 1539659"/>
                <a:gd name="connsiteX1007" fmla="*/ 307365 w 2019832"/>
                <a:gd name="connsiteY1007" fmla="*/ 207683 h 1539659"/>
                <a:gd name="connsiteX1008" fmla="*/ 307365 w 2019832"/>
                <a:gd name="connsiteY1008" fmla="*/ 198920 h 1539659"/>
                <a:gd name="connsiteX1009" fmla="*/ 302108 w 2019832"/>
                <a:gd name="connsiteY1009" fmla="*/ 197168 h 1539659"/>
                <a:gd name="connsiteX1010" fmla="*/ 305613 w 2019832"/>
                <a:gd name="connsiteY1010" fmla="*/ 190157 h 1539659"/>
                <a:gd name="connsiteX1011" fmla="*/ 303860 w 2019832"/>
                <a:gd name="connsiteY1011" fmla="*/ 188405 h 1539659"/>
                <a:gd name="connsiteX1012" fmla="*/ 301232 w 2019832"/>
                <a:gd name="connsiteY1012" fmla="*/ 178765 h 1539659"/>
                <a:gd name="connsiteX1013" fmla="*/ 300355 w 2019832"/>
                <a:gd name="connsiteY1013" fmla="*/ 170878 h 1539659"/>
                <a:gd name="connsiteX1014" fmla="*/ 300355 w 2019832"/>
                <a:gd name="connsiteY1014" fmla="*/ 162116 h 1539659"/>
                <a:gd name="connsiteX1015" fmla="*/ 300355 w 2019832"/>
                <a:gd name="connsiteY1015" fmla="*/ 146342 h 1539659"/>
                <a:gd name="connsiteX1016" fmla="*/ 298603 w 2019832"/>
                <a:gd name="connsiteY1016" fmla="*/ 135826 h 1539659"/>
                <a:gd name="connsiteX1017" fmla="*/ 291593 w 2019832"/>
                <a:gd name="connsiteY1017" fmla="*/ 114795 h 1539659"/>
                <a:gd name="connsiteX1018" fmla="*/ 300355 w 2019832"/>
                <a:gd name="connsiteY1018" fmla="*/ 111290 h 1539659"/>
                <a:gd name="connsiteX1019" fmla="*/ 306489 w 2019832"/>
                <a:gd name="connsiteY1019" fmla="*/ 109538 h 1539659"/>
                <a:gd name="connsiteX1020" fmla="*/ 312623 w 2019832"/>
                <a:gd name="connsiteY1020" fmla="*/ 106032 h 1539659"/>
                <a:gd name="connsiteX1021" fmla="*/ 319634 w 2019832"/>
                <a:gd name="connsiteY1021" fmla="*/ 102527 h 1539659"/>
                <a:gd name="connsiteX1022" fmla="*/ 340665 w 2019832"/>
                <a:gd name="connsiteY1022" fmla="*/ 93764 h 1539659"/>
                <a:gd name="connsiteX1023" fmla="*/ 380975 w 2019832"/>
                <a:gd name="connsiteY1023" fmla="*/ 81496 h 1539659"/>
                <a:gd name="connsiteX1024" fmla="*/ 384480 w 2019832"/>
                <a:gd name="connsiteY1024" fmla="*/ 79743 h 1539659"/>
                <a:gd name="connsiteX1025" fmla="*/ 386233 w 2019832"/>
                <a:gd name="connsiteY1025" fmla="*/ 76238 h 1539659"/>
                <a:gd name="connsiteX1026" fmla="*/ 407264 w 2019832"/>
                <a:gd name="connsiteY1026" fmla="*/ 49949 h 1539659"/>
                <a:gd name="connsiteX1027" fmla="*/ 420409 w 2019832"/>
                <a:gd name="connsiteY1027" fmla="*/ 41186 h 1539659"/>
                <a:gd name="connsiteX1028" fmla="*/ 431800 w 2019832"/>
                <a:gd name="connsiteY1028" fmla="*/ 32423 h 1539659"/>
                <a:gd name="connsiteX1029" fmla="*/ 454584 w 2019832"/>
                <a:gd name="connsiteY1029" fmla="*/ 27165 h 1539659"/>
                <a:gd name="connsiteX1030" fmla="*/ 1409751 w 2019832"/>
                <a:gd name="connsiteY1030" fmla="*/ 876 h 1539659"/>
                <a:gd name="connsiteX1031" fmla="*/ 1415009 w 2019832"/>
                <a:gd name="connsiteY1031" fmla="*/ 876 h 1539659"/>
                <a:gd name="connsiteX1032" fmla="*/ 1412380 w 2019832"/>
                <a:gd name="connsiteY1032" fmla="*/ 2629 h 1539659"/>
                <a:gd name="connsiteX1033" fmla="*/ 1407998 w 2019832"/>
                <a:gd name="connsiteY1033" fmla="*/ 4382 h 1539659"/>
                <a:gd name="connsiteX1034" fmla="*/ 1411504 w 2019832"/>
                <a:gd name="connsiteY1034" fmla="*/ 9639 h 1539659"/>
                <a:gd name="connsiteX1035" fmla="*/ 1416762 w 2019832"/>
                <a:gd name="connsiteY1035" fmla="*/ 13145 h 1539659"/>
                <a:gd name="connsiteX1036" fmla="*/ 1420267 w 2019832"/>
                <a:gd name="connsiteY1036" fmla="*/ 13145 h 1539659"/>
                <a:gd name="connsiteX1037" fmla="*/ 1420267 w 2019832"/>
                <a:gd name="connsiteY1037" fmla="*/ 7887 h 1539659"/>
                <a:gd name="connsiteX1038" fmla="*/ 1430782 w 2019832"/>
                <a:gd name="connsiteY1038" fmla="*/ 9639 h 1539659"/>
                <a:gd name="connsiteX1039" fmla="*/ 1439545 w 2019832"/>
                <a:gd name="connsiteY1039" fmla="*/ 6134 h 1539659"/>
                <a:gd name="connsiteX1040" fmla="*/ 1441298 w 2019832"/>
                <a:gd name="connsiteY1040" fmla="*/ 9639 h 1539659"/>
                <a:gd name="connsiteX1041" fmla="*/ 1446556 w 2019832"/>
                <a:gd name="connsiteY1041" fmla="*/ 13145 h 1539659"/>
                <a:gd name="connsiteX1042" fmla="*/ 1419391 w 2019832"/>
                <a:gd name="connsiteY1042" fmla="*/ 14897 h 1539659"/>
                <a:gd name="connsiteX1043" fmla="*/ 1393978 w 2019832"/>
                <a:gd name="connsiteY1043" fmla="*/ 18402 h 1539659"/>
                <a:gd name="connsiteX1044" fmla="*/ 1397483 w 2019832"/>
                <a:gd name="connsiteY1044" fmla="*/ 20155 h 1539659"/>
                <a:gd name="connsiteX1045" fmla="*/ 1411504 w 2019832"/>
                <a:gd name="connsiteY1045" fmla="*/ 27165 h 1539659"/>
                <a:gd name="connsiteX1046" fmla="*/ 1418514 w 2019832"/>
                <a:gd name="connsiteY1046" fmla="*/ 28918 h 1539659"/>
                <a:gd name="connsiteX1047" fmla="*/ 1411504 w 2019832"/>
                <a:gd name="connsiteY1047" fmla="*/ 32423 h 1539659"/>
                <a:gd name="connsiteX1048" fmla="*/ 1406246 w 2019832"/>
                <a:gd name="connsiteY1048" fmla="*/ 34176 h 1539659"/>
                <a:gd name="connsiteX1049" fmla="*/ 1420267 w 2019832"/>
                <a:gd name="connsiteY1049" fmla="*/ 34176 h 1539659"/>
                <a:gd name="connsiteX1050" fmla="*/ 1430782 w 2019832"/>
                <a:gd name="connsiteY1050" fmla="*/ 42939 h 1539659"/>
                <a:gd name="connsiteX1051" fmla="*/ 1432535 w 2019832"/>
                <a:gd name="connsiteY1051" fmla="*/ 42939 h 1539659"/>
                <a:gd name="connsiteX1052" fmla="*/ 1451814 w 2019832"/>
                <a:gd name="connsiteY1052" fmla="*/ 51702 h 1539659"/>
                <a:gd name="connsiteX1053" fmla="*/ 1452690 w 2019832"/>
                <a:gd name="connsiteY1053" fmla="*/ 52578 h 1539659"/>
                <a:gd name="connsiteX1054" fmla="*/ 1453566 w 2019832"/>
                <a:gd name="connsiteY1054" fmla="*/ 53454 h 1539659"/>
                <a:gd name="connsiteX1055" fmla="*/ 1450937 w 2019832"/>
                <a:gd name="connsiteY1055" fmla="*/ 59588 h 1539659"/>
                <a:gd name="connsiteX1056" fmla="*/ 1450061 w 2019832"/>
                <a:gd name="connsiteY1056" fmla="*/ 69228 h 1539659"/>
                <a:gd name="connsiteX1057" fmla="*/ 1443051 w 2019832"/>
                <a:gd name="connsiteY1057" fmla="*/ 69228 h 1539659"/>
                <a:gd name="connsiteX1058" fmla="*/ 1443051 w 2019832"/>
                <a:gd name="connsiteY1058" fmla="*/ 79743 h 1539659"/>
                <a:gd name="connsiteX1059" fmla="*/ 1450061 w 2019832"/>
                <a:gd name="connsiteY1059" fmla="*/ 77991 h 1539659"/>
                <a:gd name="connsiteX1060" fmla="*/ 1457071 w 2019832"/>
                <a:gd name="connsiteY1060" fmla="*/ 79743 h 1539659"/>
                <a:gd name="connsiteX1061" fmla="*/ 1458824 w 2019832"/>
                <a:gd name="connsiteY1061" fmla="*/ 83249 h 1539659"/>
                <a:gd name="connsiteX1062" fmla="*/ 1459700 w 2019832"/>
                <a:gd name="connsiteY1062" fmla="*/ 86754 h 1539659"/>
                <a:gd name="connsiteX1063" fmla="*/ 1462329 w 2019832"/>
                <a:gd name="connsiteY1063" fmla="*/ 90259 h 1539659"/>
                <a:gd name="connsiteX1064" fmla="*/ 1464082 w 2019832"/>
                <a:gd name="connsiteY1064" fmla="*/ 92888 h 1539659"/>
                <a:gd name="connsiteX1065" fmla="*/ 1465834 w 2019832"/>
                <a:gd name="connsiteY1065" fmla="*/ 95517 h 1539659"/>
                <a:gd name="connsiteX1066" fmla="*/ 1474597 w 2019832"/>
                <a:gd name="connsiteY1066" fmla="*/ 99022 h 1539659"/>
                <a:gd name="connsiteX1067" fmla="*/ 1481608 w 2019832"/>
                <a:gd name="connsiteY1067" fmla="*/ 106032 h 1539659"/>
                <a:gd name="connsiteX1068" fmla="*/ 1483361 w 2019832"/>
                <a:gd name="connsiteY1068" fmla="*/ 107785 h 1539659"/>
                <a:gd name="connsiteX1069" fmla="*/ 1479855 w 2019832"/>
                <a:gd name="connsiteY1069" fmla="*/ 109538 h 1539659"/>
                <a:gd name="connsiteX1070" fmla="*/ 1476350 w 2019832"/>
                <a:gd name="connsiteY1070" fmla="*/ 107785 h 1539659"/>
                <a:gd name="connsiteX1071" fmla="*/ 1472845 w 2019832"/>
                <a:gd name="connsiteY1071" fmla="*/ 107785 h 1539659"/>
                <a:gd name="connsiteX1072" fmla="*/ 1472845 w 2019832"/>
                <a:gd name="connsiteY1072" fmla="*/ 113043 h 1539659"/>
                <a:gd name="connsiteX1073" fmla="*/ 1471968 w 2019832"/>
                <a:gd name="connsiteY1073" fmla="*/ 119177 h 1539659"/>
                <a:gd name="connsiteX1074" fmla="*/ 1472845 w 2019832"/>
                <a:gd name="connsiteY1074" fmla="*/ 125311 h 1539659"/>
                <a:gd name="connsiteX1075" fmla="*/ 1478103 w 2019832"/>
                <a:gd name="connsiteY1075" fmla="*/ 127064 h 1539659"/>
                <a:gd name="connsiteX1076" fmla="*/ 1480732 w 2019832"/>
                <a:gd name="connsiteY1076" fmla="*/ 127940 h 1539659"/>
                <a:gd name="connsiteX1077" fmla="*/ 1483361 w 2019832"/>
                <a:gd name="connsiteY1077" fmla="*/ 128816 h 1539659"/>
                <a:gd name="connsiteX1078" fmla="*/ 1481608 w 2019832"/>
                <a:gd name="connsiteY1078" fmla="*/ 134074 h 1539659"/>
                <a:gd name="connsiteX1079" fmla="*/ 1485113 w 2019832"/>
                <a:gd name="connsiteY1079" fmla="*/ 149847 h 1539659"/>
                <a:gd name="connsiteX1080" fmla="*/ 1485113 w 2019832"/>
                <a:gd name="connsiteY1080" fmla="*/ 155981 h 1539659"/>
                <a:gd name="connsiteX1081" fmla="*/ 1485113 w 2019832"/>
                <a:gd name="connsiteY1081" fmla="*/ 162116 h 1539659"/>
                <a:gd name="connsiteX1082" fmla="*/ 1485113 w 2019832"/>
                <a:gd name="connsiteY1082" fmla="*/ 167373 h 1539659"/>
                <a:gd name="connsiteX1083" fmla="*/ 1488618 w 2019832"/>
                <a:gd name="connsiteY1083" fmla="*/ 172631 h 1539659"/>
                <a:gd name="connsiteX1084" fmla="*/ 1511402 w 2019832"/>
                <a:gd name="connsiteY1084" fmla="*/ 193662 h 1539659"/>
                <a:gd name="connsiteX1085" fmla="*/ 1535938 w 2019832"/>
                <a:gd name="connsiteY1085" fmla="*/ 214694 h 1539659"/>
                <a:gd name="connsiteX1086" fmla="*/ 1532433 w 2019832"/>
                <a:gd name="connsiteY1086" fmla="*/ 218199 h 1539659"/>
                <a:gd name="connsiteX1087" fmla="*/ 1532433 w 2019832"/>
                <a:gd name="connsiteY1087" fmla="*/ 221704 h 1539659"/>
                <a:gd name="connsiteX1088" fmla="*/ 1528928 w 2019832"/>
                <a:gd name="connsiteY1088" fmla="*/ 235725 h 1539659"/>
                <a:gd name="connsiteX1089" fmla="*/ 1534186 w 2019832"/>
                <a:gd name="connsiteY1089" fmla="*/ 247993 h 1539659"/>
                <a:gd name="connsiteX1090" fmla="*/ 1534186 w 2019832"/>
                <a:gd name="connsiteY1090" fmla="*/ 262014 h 1539659"/>
                <a:gd name="connsiteX1091" fmla="*/ 1528928 w 2019832"/>
                <a:gd name="connsiteY1091" fmla="*/ 267272 h 1539659"/>
                <a:gd name="connsiteX1092" fmla="*/ 1518412 w 2019832"/>
                <a:gd name="connsiteY1092" fmla="*/ 270777 h 1539659"/>
                <a:gd name="connsiteX1093" fmla="*/ 1513155 w 2019832"/>
                <a:gd name="connsiteY1093" fmla="*/ 270777 h 1539659"/>
                <a:gd name="connsiteX1094" fmla="*/ 1506144 w 2019832"/>
                <a:gd name="connsiteY1094" fmla="*/ 274282 h 1539659"/>
                <a:gd name="connsiteX1095" fmla="*/ 1507897 w 2019832"/>
                <a:gd name="connsiteY1095" fmla="*/ 283045 h 1539659"/>
                <a:gd name="connsiteX1096" fmla="*/ 1493876 w 2019832"/>
                <a:gd name="connsiteY1096" fmla="*/ 298818 h 1539659"/>
                <a:gd name="connsiteX1097" fmla="*/ 1499134 w 2019832"/>
                <a:gd name="connsiteY1097" fmla="*/ 308458 h 1539659"/>
                <a:gd name="connsiteX1098" fmla="*/ 1502639 w 2019832"/>
                <a:gd name="connsiteY1098" fmla="*/ 314592 h 1539659"/>
                <a:gd name="connsiteX1099" fmla="*/ 1499134 w 2019832"/>
                <a:gd name="connsiteY1099" fmla="*/ 316344 h 1539659"/>
                <a:gd name="connsiteX1100" fmla="*/ 1500886 w 2019832"/>
                <a:gd name="connsiteY1100" fmla="*/ 321602 h 1539659"/>
                <a:gd name="connsiteX1101" fmla="*/ 1502639 w 2019832"/>
                <a:gd name="connsiteY1101" fmla="*/ 325107 h 1539659"/>
                <a:gd name="connsiteX1102" fmla="*/ 1499134 w 2019832"/>
                <a:gd name="connsiteY1102" fmla="*/ 325107 h 1539659"/>
                <a:gd name="connsiteX1103" fmla="*/ 1493876 w 2019832"/>
                <a:gd name="connsiteY1103" fmla="*/ 325107 h 1539659"/>
                <a:gd name="connsiteX1104" fmla="*/ 1479855 w 2019832"/>
                <a:gd name="connsiteY1104" fmla="*/ 325107 h 1539659"/>
                <a:gd name="connsiteX1105" fmla="*/ 1476350 w 2019832"/>
                <a:gd name="connsiteY1105" fmla="*/ 327736 h 1539659"/>
                <a:gd name="connsiteX1106" fmla="*/ 1472845 w 2019832"/>
                <a:gd name="connsiteY1106" fmla="*/ 335623 h 1539659"/>
                <a:gd name="connsiteX1107" fmla="*/ 1472845 w 2019832"/>
                <a:gd name="connsiteY1107" fmla="*/ 339128 h 1539659"/>
                <a:gd name="connsiteX1108" fmla="*/ 1471092 w 2019832"/>
                <a:gd name="connsiteY1108" fmla="*/ 342633 h 1539659"/>
                <a:gd name="connsiteX1109" fmla="*/ 1471092 w 2019832"/>
                <a:gd name="connsiteY1109" fmla="*/ 425005 h 1539659"/>
                <a:gd name="connsiteX1110" fmla="*/ 1469339 w 2019832"/>
                <a:gd name="connsiteY1110" fmla="*/ 423253 h 1539659"/>
                <a:gd name="connsiteX1111" fmla="*/ 1465834 w 2019832"/>
                <a:gd name="connsiteY1111" fmla="*/ 425005 h 1539659"/>
                <a:gd name="connsiteX1112" fmla="*/ 1464082 w 2019832"/>
                <a:gd name="connsiteY1112" fmla="*/ 449542 h 1539659"/>
                <a:gd name="connsiteX1113" fmla="*/ 1465834 w 2019832"/>
                <a:gd name="connsiteY1113" fmla="*/ 461810 h 1539659"/>
                <a:gd name="connsiteX1114" fmla="*/ 1464082 w 2019832"/>
                <a:gd name="connsiteY1114" fmla="*/ 521398 h 1539659"/>
                <a:gd name="connsiteX1115" fmla="*/ 1465834 w 2019832"/>
                <a:gd name="connsiteY1115" fmla="*/ 524904 h 1539659"/>
                <a:gd name="connsiteX1116" fmla="*/ 1465834 w 2019832"/>
                <a:gd name="connsiteY1116" fmla="*/ 530162 h 1539659"/>
                <a:gd name="connsiteX1117" fmla="*/ 1471092 w 2019832"/>
                <a:gd name="connsiteY1117" fmla="*/ 540677 h 1539659"/>
                <a:gd name="connsiteX1118" fmla="*/ 1471092 w 2019832"/>
                <a:gd name="connsiteY1118" fmla="*/ 545935 h 1539659"/>
                <a:gd name="connsiteX1119" fmla="*/ 1474597 w 2019832"/>
                <a:gd name="connsiteY1119" fmla="*/ 542430 h 1539659"/>
                <a:gd name="connsiteX1120" fmla="*/ 1475474 w 2019832"/>
                <a:gd name="connsiteY1120" fmla="*/ 545935 h 1539659"/>
                <a:gd name="connsiteX1121" fmla="*/ 1476350 w 2019832"/>
                <a:gd name="connsiteY1121" fmla="*/ 549440 h 1539659"/>
                <a:gd name="connsiteX1122" fmla="*/ 1483361 w 2019832"/>
                <a:gd name="connsiteY1122" fmla="*/ 552945 h 1539659"/>
                <a:gd name="connsiteX1123" fmla="*/ 1479855 w 2019832"/>
                <a:gd name="connsiteY1123" fmla="*/ 556450 h 1539659"/>
                <a:gd name="connsiteX1124" fmla="*/ 1488618 w 2019832"/>
                <a:gd name="connsiteY1124" fmla="*/ 554698 h 1539659"/>
                <a:gd name="connsiteX1125" fmla="*/ 1493000 w 2019832"/>
                <a:gd name="connsiteY1125" fmla="*/ 556450 h 1539659"/>
                <a:gd name="connsiteX1126" fmla="*/ 1499134 w 2019832"/>
                <a:gd name="connsiteY1126" fmla="*/ 556450 h 1539659"/>
                <a:gd name="connsiteX1127" fmla="*/ 1500010 w 2019832"/>
                <a:gd name="connsiteY1127" fmla="*/ 558203 h 1539659"/>
                <a:gd name="connsiteX1128" fmla="*/ 1502639 w 2019832"/>
                <a:gd name="connsiteY1128" fmla="*/ 561708 h 1539659"/>
                <a:gd name="connsiteX1129" fmla="*/ 1506144 w 2019832"/>
                <a:gd name="connsiteY1129" fmla="*/ 570471 h 1539659"/>
                <a:gd name="connsiteX1130" fmla="*/ 1504391 w 2019832"/>
                <a:gd name="connsiteY1130" fmla="*/ 574853 h 1539659"/>
                <a:gd name="connsiteX1131" fmla="*/ 1504391 w 2019832"/>
                <a:gd name="connsiteY1131" fmla="*/ 579234 h 1539659"/>
                <a:gd name="connsiteX1132" fmla="*/ 1509649 w 2019832"/>
                <a:gd name="connsiteY1132" fmla="*/ 593255 h 1539659"/>
                <a:gd name="connsiteX1133" fmla="*/ 1507897 w 2019832"/>
                <a:gd name="connsiteY1133" fmla="*/ 595008 h 1539659"/>
                <a:gd name="connsiteX1134" fmla="*/ 1504391 w 2019832"/>
                <a:gd name="connsiteY1134" fmla="*/ 591502 h 1539659"/>
                <a:gd name="connsiteX1135" fmla="*/ 1502639 w 2019832"/>
                <a:gd name="connsiteY1135" fmla="*/ 591502 h 1539659"/>
                <a:gd name="connsiteX1136" fmla="*/ 1497381 w 2019832"/>
                <a:gd name="connsiteY1136" fmla="*/ 582739 h 1539659"/>
                <a:gd name="connsiteX1137" fmla="*/ 1493876 w 2019832"/>
                <a:gd name="connsiteY1137" fmla="*/ 568719 h 1539659"/>
                <a:gd name="connsiteX1138" fmla="*/ 1488618 w 2019832"/>
                <a:gd name="connsiteY1138" fmla="*/ 568719 h 1539659"/>
                <a:gd name="connsiteX1139" fmla="*/ 1493876 w 2019832"/>
                <a:gd name="connsiteY1139" fmla="*/ 582739 h 1539659"/>
                <a:gd name="connsiteX1140" fmla="*/ 1497381 w 2019832"/>
                <a:gd name="connsiteY1140" fmla="*/ 582739 h 1539659"/>
                <a:gd name="connsiteX1141" fmla="*/ 1493876 w 2019832"/>
                <a:gd name="connsiteY1141" fmla="*/ 591502 h 1539659"/>
                <a:gd name="connsiteX1142" fmla="*/ 1498257 w 2019832"/>
                <a:gd name="connsiteY1142" fmla="*/ 592379 h 1539659"/>
                <a:gd name="connsiteX1143" fmla="*/ 1502639 w 2019832"/>
                <a:gd name="connsiteY1143" fmla="*/ 591502 h 1539659"/>
                <a:gd name="connsiteX1144" fmla="*/ 1509649 w 2019832"/>
                <a:gd name="connsiteY1144" fmla="*/ 602018 h 1539659"/>
                <a:gd name="connsiteX1145" fmla="*/ 1513155 w 2019832"/>
                <a:gd name="connsiteY1145" fmla="*/ 609028 h 1539659"/>
                <a:gd name="connsiteX1146" fmla="*/ 1523670 w 2019832"/>
                <a:gd name="connsiteY1146" fmla="*/ 621297 h 1539659"/>
                <a:gd name="connsiteX1147" fmla="*/ 1537691 w 2019832"/>
                <a:gd name="connsiteY1147" fmla="*/ 630060 h 1539659"/>
                <a:gd name="connsiteX1148" fmla="*/ 1538567 w 2019832"/>
                <a:gd name="connsiteY1148" fmla="*/ 627431 h 1539659"/>
                <a:gd name="connsiteX1149" fmla="*/ 1535938 w 2019832"/>
                <a:gd name="connsiteY1149" fmla="*/ 626554 h 1539659"/>
                <a:gd name="connsiteX1150" fmla="*/ 1528928 w 2019832"/>
                <a:gd name="connsiteY1150" fmla="*/ 621297 h 1539659"/>
                <a:gd name="connsiteX1151" fmla="*/ 1539444 w 2019832"/>
                <a:gd name="connsiteY1151" fmla="*/ 626554 h 1539659"/>
                <a:gd name="connsiteX1152" fmla="*/ 1548207 w 2019832"/>
                <a:gd name="connsiteY1152" fmla="*/ 633565 h 1539659"/>
                <a:gd name="connsiteX1153" fmla="*/ 1546454 w 2019832"/>
                <a:gd name="connsiteY1153" fmla="*/ 626554 h 1539659"/>
                <a:gd name="connsiteX1154" fmla="*/ 1547330 w 2019832"/>
                <a:gd name="connsiteY1154" fmla="*/ 626554 h 1539659"/>
                <a:gd name="connsiteX1155" fmla="*/ 1548207 w 2019832"/>
                <a:gd name="connsiteY1155" fmla="*/ 626554 h 1539659"/>
                <a:gd name="connsiteX1156" fmla="*/ 1552588 w 2019832"/>
                <a:gd name="connsiteY1156" fmla="*/ 628307 h 1539659"/>
                <a:gd name="connsiteX1157" fmla="*/ 1556969 w 2019832"/>
                <a:gd name="connsiteY1157" fmla="*/ 628307 h 1539659"/>
                <a:gd name="connsiteX1158" fmla="*/ 1567485 w 2019832"/>
                <a:gd name="connsiteY1158" fmla="*/ 638823 h 1539659"/>
                <a:gd name="connsiteX1159" fmla="*/ 1571867 w 2019832"/>
                <a:gd name="connsiteY1159" fmla="*/ 643204 h 1539659"/>
                <a:gd name="connsiteX1160" fmla="*/ 1578001 w 2019832"/>
                <a:gd name="connsiteY1160" fmla="*/ 645833 h 1539659"/>
                <a:gd name="connsiteX1161" fmla="*/ 1581506 w 2019832"/>
                <a:gd name="connsiteY1161" fmla="*/ 651091 h 1539659"/>
                <a:gd name="connsiteX1162" fmla="*/ 1590269 w 2019832"/>
                <a:gd name="connsiteY1162" fmla="*/ 658978 h 1539659"/>
                <a:gd name="connsiteX1163" fmla="*/ 1599032 w 2019832"/>
                <a:gd name="connsiteY1163" fmla="*/ 665112 h 1539659"/>
                <a:gd name="connsiteX1164" fmla="*/ 1602537 w 2019832"/>
                <a:gd name="connsiteY1164" fmla="*/ 666864 h 1539659"/>
                <a:gd name="connsiteX1165" fmla="*/ 1613053 w 2019832"/>
                <a:gd name="connsiteY1165" fmla="*/ 672122 h 1539659"/>
                <a:gd name="connsiteX1166" fmla="*/ 1628826 w 2019832"/>
                <a:gd name="connsiteY1166" fmla="*/ 682638 h 1539659"/>
                <a:gd name="connsiteX1167" fmla="*/ 1642847 w 2019832"/>
                <a:gd name="connsiteY1167" fmla="*/ 684390 h 1539659"/>
                <a:gd name="connsiteX1168" fmla="*/ 1651610 w 2019832"/>
                <a:gd name="connsiteY1168" fmla="*/ 686143 h 1539659"/>
                <a:gd name="connsiteX1169" fmla="*/ 1655115 w 2019832"/>
                <a:gd name="connsiteY1169" fmla="*/ 689648 h 1539659"/>
                <a:gd name="connsiteX1170" fmla="*/ 1665631 w 2019832"/>
                <a:gd name="connsiteY1170" fmla="*/ 689648 h 1539659"/>
                <a:gd name="connsiteX1171" fmla="*/ 1667383 w 2019832"/>
                <a:gd name="connsiteY1171" fmla="*/ 694906 h 1539659"/>
                <a:gd name="connsiteX1172" fmla="*/ 1663878 w 2019832"/>
                <a:gd name="connsiteY1172" fmla="*/ 694906 h 1539659"/>
                <a:gd name="connsiteX1173" fmla="*/ 1663878 w 2019832"/>
                <a:gd name="connsiteY1173" fmla="*/ 698411 h 1539659"/>
                <a:gd name="connsiteX1174" fmla="*/ 1663878 w 2019832"/>
                <a:gd name="connsiteY1174" fmla="*/ 701916 h 1539659"/>
                <a:gd name="connsiteX1175" fmla="*/ 1656868 w 2019832"/>
                <a:gd name="connsiteY1175" fmla="*/ 698411 h 1539659"/>
                <a:gd name="connsiteX1176" fmla="*/ 1651610 w 2019832"/>
                <a:gd name="connsiteY1176" fmla="*/ 703669 h 1539659"/>
                <a:gd name="connsiteX1177" fmla="*/ 1660373 w 2019832"/>
                <a:gd name="connsiteY1177" fmla="*/ 708050 h 1539659"/>
                <a:gd name="connsiteX1178" fmla="*/ 1665631 w 2019832"/>
                <a:gd name="connsiteY1178" fmla="*/ 708927 h 1539659"/>
                <a:gd name="connsiteX1179" fmla="*/ 1683157 w 2019832"/>
                <a:gd name="connsiteY1179" fmla="*/ 710679 h 1539659"/>
                <a:gd name="connsiteX1180" fmla="*/ 1676146 w 2019832"/>
                <a:gd name="connsiteY1180" fmla="*/ 715937 h 1539659"/>
                <a:gd name="connsiteX1181" fmla="*/ 1691920 w 2019832"/>
                <a:gd name="connsiteY1181" fmla="*/ 731711 h 1539659"/>
                <a:gd name="connsiteX1182" fmla="*/ 1700683 w 2019832"/>
                <a:gd name="connsiteY1182" fmla="*/ 740473 h 1539659"/>
                <a:gd name="connsiteX1183" fmla="*/ 1702436 w 2019832"/>
                <a:gd name="connsiteY1183" fmla="*/ 747484 h 1539659"/>
                <a:gd name="connsiteX1184" fmla="*/ 1707693 w 2019832"/>
                <a:gd name="connsiteY1184" fmla="*/ 761505 h 1539659"/>
                <a:gd name="connsiteX1185" fmla="*/ 1707693 w 2019832"/>
                <a:gd name="connsiteY1185" fmla="*/ 777278 h 1539659"/>
                <a:gd name="connsiteX1186" fmla="*/ 1704188 w 2019832"/>
                <a:gd name="connsiteY1186" fmla="*/ 805320 h 1539659"/>
                <a:gd name="connsiteX1187" fmla="*/ 1698930 w 2019832"/>
                <a:gd name="connsiteY1187" fmla="*/ 808825 h 1539659"/>
                <a:gd name="connsiteX1188" fmla="*/ 1693672 w 2019832"/>
                <a:gd name="connsiteY1188" fmla="*/ 810577 h 1539659"/>
                <a:gd name="connsiteX1189" fmla="*/ 1693672 w 2019832"/>
                <a:gd name="connsiteY1189" fmla="*/ 814083 h 1539659"/>
                <a:gd name="connsiteX1190" fmla="*/ 1672641 w 2019832"/>
                <a:gd name="connsiteY1190" fmla="*/ 831609 h 1539659"/>
                <a:gd name="connsiteX1191" fmla="*/ 1665631 w 2019832"/>
                <a:gd name="connsiteY1191" fmla="*/ 833361 h 1539659"/>
                <a:gd name="connsiteX1192" fmla="*/ 1663878 w 2019832"/>
                <a:gd name="connsiteY1192" fmla="*/ 835114 h 1539659"/>
                <a:gd name="connsiteX1193" fmla="*/ 1663878 w 2019832"/>
                <a:gd name="connsiteY1193" fmla="*/ 842124 h 1539659"/>
                <a:gd name="connsiteX1194" fmla="*/ 1655115 w 2019832"/>
                <a:gd name="connsiteY1194" fmla="*/ 847382 h 1539659"/>
                <a:gd name="connsiteX1195" fmla="*/ 1648105 w 2019832"/>
                <a:gd name="connsiteY1195" fmla="*/ 845629 h 1539659"/>
                <a:gd name="connsiteX1196" fmla="*/ 1637589 w 2019832"/>
                <a:gd name="connsiteY1196" fmla="*/ 845629 h 1539659"/>
                <a:gd name="connsiteX1197" fmla="*/ 1633208 w 2019832"/>
                <a:gd name="connsiteY1197" fmla="*/ 846506 h 1539659"/>
                <a:gd name="connsiteX1198" fmla="*/ 1628826 w 2019832"/>
                <a:gd name="connsiteY1198" fmla="*/ 847382 h 1539659"/>
                <a:gd name="connsiteX1199" fmla="*/ 1621815 w 2019832"/>
                <a:gd name="connsiteY1199" fmla="*/ 849135 h 1539659"/>
                <a:gd name="connsiteX1200" fmla="*/ 1611300 w 2019832"/>
                <a:gd name="connsiteY1200" fmla="*/ 852640 h 1539659"/>
                <a:gd name="connsiteX1201" fmla="*/ 1604290 w 2019832"/>
                <a:gd name="connsiteY1201" fmla="*/ 853516 h 1539659"/>
                <a:gd name="connsiteX1202" fmla="*/ 1599032 w 2019832"/>
                <a:gd name="connsiteY1202" fmla="*/ 857898 h 1539659"/>
                <a:gd name="connsiteX1203" fmla="*/ 1574496 w 2019832"/>
                <a:gd name="connsiteY1203" fmla="*/ 857898 h 1539659"/>
                <a:gd name="connsiteX1204" fmla="*/ 1563980 w 2019832"/>
                <a:gd name="connsiteY1204" fmla="*/ 856145 h 1539659"/>
                <a:gd name="connsiteX1205" fmla="*/ 1560474 w 2019832"/>
                <a:gd name="connsiteY1205" fmla="*/ 854393 h 1539659"/>
                <a:gd name="connsiteX1206" fmla="*/ 1556969 w 2019832"/>
                <a:gd name="connsiteY1206" fmla="*/ 852640 h 1539659"/>
                <a:gd name="connsiteX1207" fmla="*/ 1551712 w 2019832"/>
                <a:gd name="connsiteY1207" fmla="*/ 853516 h 1539659"/>
                <a:gd name="connsiteX1208" fmla="*/ 1548207 w 2019832"/>
                <a:gd name="connsiteY1208" fmla="*/ 849135 h 1539659"/>
                <a:gd name="connsiteX1209" fmla="*/ 1537691 w 2019832"/>
                <a:gd name="connsiteY1209" fmla="*/ 847382 h 1539659"/>
                <a:gd name="connsiteX1210" fmla="*/ 1523670 w 2019832"/>
                <a:gd name="connsiteY1210" fmla="*/ 847382 h 1539659"/>
                <a:gd name="connsiteX1211" fmla="*/ 1509649 w 2019832"/>
                <a:gd name="connsiteY1211" fmla="*/ 849135 h 1539659"/>
                <a:gd name="connsiteX1212" fmla="*/ 1483361 w 2019832"/>
                <a:gd name="connsiteY1212" fmla="*/ 845629 h 1539659"/>
                <a:gd name="connsiteX1213" fmla="*/ 1432535 w 2019832"/>
                <a:gd name="connsiteY1213" fmla="*/ 849135 h 1539659"/>
                <a:gd name="connsiteX1214" fmla="*/ 1420267 w 2019832"/>
                <a:gd name="connsiteY1214" fmla="*/ 849135 h 1539659"/>
                <a:gd name="connsiteX1215" fmla="*/ 1390473 w 2019832"/>
                <a:gd name="connsiteY1215" fmla="*/ 853516 h 1539659"/>
                <a:gd name="connsiteX1216" fmla="*/ 1360679 w 2019832"/>
                <a:gd name="connsiteY1216" fmla="*/ 857898 h 1539659"/>
                <a:gd name="connsiteX1217" fmla="*/ 1355421 w 2019832"/>
                <a:gd name="connsiteY1217" fmla="*/ 858774 h 1539659"/>
                <a:gd name="connsiteX1218" fmla="*/ 1348410 w 2019832"/>
                <a:gd name="connsiteY1218" fmla="*/ 857898 h 1539659"/>
                <a:gd name="connsiteX1219" fmla="*/ 1350163 w 2019832"/>
                <a:gd name="connsiteY1219" fmla="*/ 853516 h 1539659"/>
                <a:gd name="connsiteX1220" fmla="*/ 1353668 w 2019832"/>
                <a:gd name="connsiteY1220" fmla="*/ 852640 h 1539659"/>
                <a:gd name="connsiteX1221" fmla="*/ 1343152 w 2019832"/>
                <a:gd name="connsiteY1221" fmla="*/ 852640 h 1539659"/>
                <a:gd name="connsiteX1222" fmla="*/ 1330884 w 2019832"/>
                <a:gd name="connsiteY1222" fmla="*/ 852640 h 1539659"/>
                <a:gd name="connsiteX1223" fmla="*/ 1329132 w 2019832"/>
                <a:gd name="connsiteY1223" fmla="*/ 861403 h 1539659"/>
                <a:gd name="connsiteX1224" fmla="*/ 1322998 w 2019832"/>
                <a:gd name="connsiteY1224" fmla="*/ 862279 h 1539659"/>
                <a:gd name="connsiteX1225" fmla="*/ 1316863 w 2019832"/>
                <a:gd name="connsiteY1225" fmla="*/ 861403 h 1539659"/>
                <a:gd name="connsiteX1226" fmla="*/ 1316863 w 2019832"/>
                <a:gd name="connsiteY1226" fmla="*/ 857898 h 1539659"/>
                <a:gd name="connsiteX1227" fmla="*/ 1281811 w 2019832"/>
                <a:gd name="connsiteY1227" fmla="*/ 863156 h 1539659"/>
                <a:gd name="connsiteX1228" fmla="*/ 1287069 w 2019832"/>
                <a:gd name="connsiteY1228" fmla="*/ 864908 h 1539659"/>
                <a:gd name="connsiteX1229" fmla="*/ 1273048 w 2019832"/>
                <a:gd name="connsiteY1229" fmla="*/ 868413 h 1539659"/>
                <a:gd name="connsiteX1230" fmla="*/ 1264286 w 2019832"/>
                <a:gd name="connsiteY1230" fmla="*/ 864908 h 1539659"/>
                <a:gd name="connsiteX1231" fmla="*/ 1253770 w 2019832"/>
                <a:gd name="connsiteY1231" fmla="*/ 864908 h 1539659"/>
                <a:gd name="connsiteX1232" fmla="*/ 1253770 w 2019832"/>
                <a:gd name="connsiteY1232" fmla="*/ 891197 h 1539659"/>
                <a:gd name="connsiteX1233" fmla="*/ 1258151 w 2019832"/>
                <a:gd name="connsiteY1233" fmla="*/ 895579 h 1539659"/>
                <a:gd name="connsiteX1234" fmla="*/ 1266038 w 2019832"/>
                <a:gd name="connsiteY1234" fmla="*/ 899960 h 1539659"/>
                <a:gd name="connsiteX1235" fmla="*/ 1267791 w 2019832"/>
                <a:gd name="connsiteY1235" fmla="*/ 891197 h 1539659"/>
                <a:gd name="connsiteX1236" fmla="*/ 1270419 w 2019832"/>
                <a:gd name="connsiteY1236" fmla="*/ 892073 h 1539659"/>
                <a:gd name="connsiteX1237" fmla="*/ 1273048 w 2019832"/>
                <a:gd name="connsiteY1237" fmla="*/ 892950 h 1539659"/>
                <a:gd name="connsiteX1238" fmla="*/ 1273048 w 2019832"/>
                <a:gd name="connsiteY1238" fmla="*/ 887692 h 1539659"/>
                <a:gd name="connsiteX1239" fmla="*/ 1280935 w 2019832"/>
                <a:gd name="connsiteY1239" fmla="*/ 888568 h 1539659"/>
                <a:gd name="connsiteX1240" fmla="*/ 1285316 w 2019832"/>
                <a:gd name="connsiteY1240" fmla="*/ 892950 h 1539659"/>
                <a:gd name="connsiteX1241" fmla="*/ 1287069 w 2019832"/>
                <a:gd name="connsiteY1241" fmla="*/ 887692 h 1539659"/>
                <a:gd name="connsiteX1242" fmla="*/ 1288822 w 2019832"/>
                <a:gd name="connsiteY1242" fmla="*/ 882434 h 1539659"/>
                <a:gd name="connsiteX1243" fmla="*/ 1291451 w 2019832"/>
                <a:gd name="connsiteY1243" fmla="*/ 882434 h 1539659"/>
                <a:gd name="connsiteX1244" fmla="*/ 1294080 w 2019832"/>
                <a:gd name="connsiteY1244" fmla="*/ 884187 h 1539659"/>
                <a:gd name="connsiteX1245" fmla="*/ 1300214 w 2019832"/>
                <a:gd name="connsiteY1245" fmla="*/ 885939 h 1539659"/>
                <a:gd name="connsiteX1246" fmla="*/ 1306348 w 2019832"/>
                <a:gd name="connsiteY1246" fmla="*/ 887692 h 1539659"/>
                <a:gd name="connsiteX1247" fmla="*/ 1313358 w 2019832"/>
                <a:gd name="connsiteY1247" fmla="*/ 885939 h 1539659"/>
                <a:gd name="connsiteX1248" fmla="*/ 1325627 w 2019832"/>
                <a:gd name="connsiteY1248" fmla="*/ 885939 h 1539659"/>
                <a:gd name="connsiteX1249" fmla="*/ 1330884 w 2019832"/>
                <a:gd name="connsiteY1249" fmla="*/ 896455 h 1539659"/>
                <a:gd name="connsiteX1250" fmla="*/ 1343152 w 2019832"/>
                <a:gd name="connsiteY1250" fmla="*/ 896455 h 1539659"/>
                <a:gd name="connsiteX1251" fmla="*/ 1346657 w 2019832"/>
                <a:gd name="connsiteY1251" fmla="*/ 901713 h 1539659"/>
                <a:gd name="connsiteX1252" fmla="*/ 1351915 w 2019832"/>
                <a:gd name="connsiteY1252" fmla="*/ 903465 h 1539659"/>
                <a:gd name="connsiteX1253" fmla="*/ 1363307 w 2019832"/>
                <a:gd name="connsiteY1253" fmla="*/ 911352 h 1539659"/>
                <a:gd name="connsiteX1254" fmla="*/ 1376452 w 2019832"/>
                <a:gd name="connsiteY1254" fmla="*/ 917486 h 1539659"/>
                <a:gd name="connsiteX1255" fmla="*/ 1393978 w 2019832"/>
                <a:gd name="connsiteY1255" fmla="*/ 926249 h 1539659"/>
                <a:gd name="connsiteX1256" fmla="*/ 1396607 w 2019832"/>
                <a:gd name="connsiteY1256" fmla="*/ 929754 h 1539659"/>
                <a:gd name="connsiteX1257" fmla="*/ 1402740 w 2019832"/>
                <a:gd name="connsiteY1257" fmla="*/ 935012 h 1539659"/>
                <a:gd name="connsiteX1258" fmla="*/ 1404493 w 2019832"/>
                <a:gd name="connsiteY1258" fmla="*/ 936765 h 1539659"/>
                <a:gd name="connsiteX1259" fmla="*/ 1407998 w 2019832"/>
                <a:gd name="connsiteY1259" fmla="*/ 938517 h 1539659"/>
                <a:gd name="connsiteX1260" fmla="*/ 1410627 w 2019832"/>
                <a:gd name="connsiteY1260" fmla="*/ 941146 h 1539659"/>
                <a:gd name="connsiteX1261" fmla="*/ 1415009 w 2019832"/>
                <a:gd name="connsiteY1261" fmla="*/ 942023 h 1539659"/>
                <a:gd name="connsiteX1262" fmla="*/ 1415009 w 2019832"/>
                <a:gd name="connsiteY1262" fmla="*/ 947280 h 1539659"/>
                <a:gd name="connsiteX1263" fmla="*/ 1411504 w 2019832"/>
                <a:gd name="connsiteY1263" fmla="*/ 945528 h 1539659"/>
                <a:gd name="connsiteX1264" fmla="*/ 1395730 w 2019832"/>
                <a:gd name="connsiteY1264" fmla="*/ 935888 h 1539659"/>
                <a:gd name="connsiteX1265" fmla="*/ 1381710 w 2019832"/>
                <a:gd name="connsiteY1265" fmla="*/ 926249 h 1539659"/>
                <a:gd name="connsiteX1266" fmla="*/ 1369441 w 2019832"/>
                <a:gd name="connsiteY1266" fmla="*/ 922744 h 1539659"/>
                <a:gd name="connsiteX1267" fmla="*/ 1362431 w 2019832"/>
                <a:gd name="connsiteY1267" fmla="*/ 920991 h 1539659"/>
                <a:gd name="connsiteX1268" fmla="*/ 1364184 w 2019832"/>
                <a:gd name="connsiteY1268" fmla="*/ 920991 h 1539659"/>
                <a:gd name="connsiteX1269" fmla="*/ 1364184 w 2019832"/>
                <a:gd name="connsiteY1269" fmla="*/ 917486 h 1539659"/>
                <a:gd name="connsiteX1270" fmla="*/ 1358926 w 2019832"/>
                <a:gd name="connsiteY1270" fmla="*/ 913981 h 1539659"/>
                <a:gd name="connsiteX1271" fmla="*/ 1348410 w 2019832"/>
                <a:gd name="connsiteY1271" fmla="*/ 912228 h 1539659"/>
                <a:gd name="connsiteX1272" fmla="*/ 1355421 w 2019832"/>
                <a:gd name="connsiteY1272" fmla="*/ 917486 h 1539659"/>
                <a:gd name="connsiteX1273" fmla="*/ 1358926 w 2019832"/>
                <a:gd name="connsiteY1273" fmla="*/ 920991 h 1539659"/>
                <a:gd name="connsiteX1274" fmla="*/ 1360679 w 2019832"/>
                <a:gd name="connsiteY1274" fmla="*/ 920991 h 1539659"/>
                <a:gd name="connsiteX1275" fmla="*/ 1358926 w 2019832"/>
                <a:gd name="connsiteY1275" fmla="*/ 922744 h 1539659"/>
                <a:gd name="connsiteX1276" fmla="*/ 1357173 w 2019832"/>
                <a:gd name="connsiteY1276" fmla="*/ 922744 h 1539659"/>
                <a:gd name="connsiteX1277" fmla="*/ 1330884 w 2019832"/>
                <a:gd name="connsiteY1277" fmla="*/ 913981 h 1539659"/>
                <a:gd name="connsiteX1278" fmla="*/ 1334389 w 2019832"/>
                <a:gd name="connsiteY1278" fmla="*/ 915734 h 1539659"/>
                <a:gd name="connsiteX1279" fmla="*/ 1381710 w 2019832"/>
                <a:gd name="connsiteY1279" fmla="*/ 942023 h 1539659"/>
                <a:gd name="connsiteX1280" fmla="*/ 1390473 w 2019832"/>
                <a:gd name="connsiteY1280" fmla="*/ 945528 h 1539659"/>
                <a:gd name="connsiteX1281" fmla="*/ 1399235 w 2019832"/>
                <a:gd name="connsiteY1281" fmla="*/ 949033 h 1539659"/>
                <a:gd name="connsiteX1282" fmla="*/ 1406246 w 2019832"/>
                <a:gd name="connsiteY1282" fmla="*/ 954291 h 1539659"/>
                <a:gd name="connsiteX1283" fmla="*/ 1413256 w 2019832"/>
                <a:gd name="connsiteY1283" fmla="*/ 957796 h 1539659"/>
                <a:gd name="connsiteX1284" fmla="*/ 1418514 w 2019832"/>
                <a:gd name="connsiteY1284" fmla="*/ 958672 h 1539659"/>
                <a:gd name="connsiteX1285" fmla="*/ 1423772 w 2019832"/>
                <a:gd name="connsiteY1285" fmla="*/ 959548 h 1539659"/>
                <a:gd name="connsiteX1286" fmla="*/ 1429906 w 2019832"/>
                <a:gd name="connsiteY1286" fmla="*/ 964806 h 1539659"/>
                <a:gd name="connsiteX1287" fmla="*/ 1432535 w 2019832"/>
                <a:gd name="connsiteY1287" fmla="*/ 968311 h 1539659"/>
                <a:gd name="connsiteX1288" fmla="*/ 1446556 w 2019832"/>
                <a:gd name="connsiteY1288" fmla="*/ 975322 h 1539659"/>
                <a:gd name="connsiteX1289" fmla="*/ 1455319 w 2019832"/>
                <a:gd name="connsiteY1289" fmla="*/ 980580 h 1539659"/>
                <a:gd name="connsiteX1290" fmla="*/ 1469681 w 2019832"/>
                <a:gd name="connsiteY1290" fmla="*/ 989813 h 1539659"/>
                <a:gd name="connsiteX1291" fmla="*/ 1471092 w 2019832"/>
                <a:gd name="connsiteY1291" fmla="*/ 989343 h 1539659"/>
                <a:gd name="connsiteX1292" fmla="*/ 1471092 w 2019832"/>
                <a:gd name="connsiteY1292" fmla="*/ 990720 h 1539659"/>
                <a:gd name="connsiteX1293" fmla="*/ 1479855 w 2019832"/>
                <a:gd name="connsiteY1293" fmla="*/ 996353 h 1539659"/>
                <a:gd name="connsiteX1294" fmla="*/ 1484362 w 2019832"/>
                <a:gd name="connsiteY1294" fmla="*/ 1003113 h 1539659"/>
                <a:gd name="connsiteX1295" fmla="*/ 1485113 w 2019832"/>
                <a:gd name="connsiteY1295" fmla="*/ 1002925 h 1539659"/>
                <a:gd name="connsiteX1296" fmla="*/ 1486866 w 2019832"/>
                <a:gd name="connsiteY1296" fmla="*/ 1005116 h 1539659"/>
                <a:gd name="connsiteX1297" fmla="*/ 1493876 w 2019832"/>
                <a:gd name="connsiteY1297" fmla="*/ 1010374 h 1539659"/>
                <a:gd name="connsiteX1298" fmla="*/ 1500886 w 2019832"/>
                <a:gd name="connsiteY1298" fmla="*/ 1017384 h 1539659"/>
                <a:gd name="connsiteX1299" fmla="*/ 1542059 w 2019832"/>
                <a:gd name="connsiteY1299" fmla="*/ 1043585 h 1539659"/>
                <a:gd name="connsiteX1300" fmla="*/ 1547330 w 2019832"/>
                <a:gd name="connsiteY1300" fmla="*/ 1045426 h 1539659"/>
                <a:gd name="connsiteX1301" fmla="*/ 1560474 w 2019832"/>
                <a:gd name="connsiteY1301" fmla="*/ 1054189 h 1539659"/>
                <a:gd name="connsiteX1302" fmla="*/ 1570990 w 2019832"/>
                <a:gd name="connsiteY1302" fmla="*/ 1057694 h 1539659"/>
                <a:gd name="connsiteX1303" fmla="*/ 1583259 w 2019832"/>
                <a:gd name="connsiteY1303" fmla="*/ 1062952 h 1539659"/>
                <a:gd name="connsiteX1304" fmla="*/ 1581506 w 2019832"/>
                <a:gd name="connsiteY1304" fmla="*/ 1064704 h 1539659"/>
                <a:gd name="connsiteX1305" fmla="*/ 1579754 w 2019832"/>
                <a:gd name="connsiteY1305" fmla="*/ 1066457 h 1539659"/>
                <a:gd name="connsiteX1306" fmla="*/ 1578001 w 2019832"/>
                <a:gd name="connsiteY1306" fmla="*/ 1066457 h 1539659"/>
                <a:gd name="connsiteX1307" fmla="*/ 1616558 w 2019832"/>
                <a:gd name="connsiteY1307" fmla="*/ 1090994 h 1539659"/>
                <a:gd name="connsiteX1308" fmla="*/ 1633208 w 2019832"/>
                <a:gd name="connsiteY1308" fmla="*/ 1098004 h 1539659"/>
                <a:gd name="connsiteX1309" fmla="*/ 1644600 w 2019832"/>
                <a:gd name="connsiteY1309" fmla="*/ 1105014 h 1539659"/>
                <a:gd name="connsiteX1310" fmla="*/ 1674394 w 2019832"/>
                <a:gd name="connsiteY1310" fmla="*/ 1117282 h 1539659"/>
                <a:gd name="connsiteX1311" fmla="*/ 1707693 w 2019832"/>
                <a:gd name="connsiteY1311" fmla="*/ 1133056 h 1539659"/>
                <a:gd name="connsiteX1312" fmla="*/ 1752664 w 2019832"/>
                <a:gd name="connsiteY1312" fmla="*/ 1147563 h 1539659"/>
                <a:gd name="connsiteX1313" fmla="*/ 1886852 w 2019832"/>
                <a:gd name="connsiteY1313" fmla="*/ 1287223 h 1539659"/>
                <a:gd name="connsiteX1314" fmla="*/ 1963051 w 2019832"/>
                <a:gd name="connsiteY1314" fmla="*/ 1318179 h 1539659"/>
                <a:gd name="connsiteX1315" fmla="*/ 1893995 w 2019832"/>
                <a:gd name="connsiteY1315" fmla="*/ 1434862 h 1539659"/>
                <a:gd name="connsiteX1316" fmla="*/ 1752664 w 2019832"/>
                <a:gd name="connsiteY1316" fmla="*/ 1420824 h 1539659"/>
                <a:gd name="connsiteX1317" fmla="*/ 1749755 w 2019832"/>
                <a:gd name="connsiteY1317" fmla="*/ 1420482 h 1539659"/>
                <a:gd name="connsiteX1318" fmla="*/ 1735735 w 2019832"/>
                <a:gd name="connsiteY1318" fmla="*/ 1422235 h 1539659"/>
                <a:gd name="connsiteX1319" fmla="*/ 1732230 w 2019832"/>
                <a:gd name="connsiteY1319" fmla="*/ 1423111 h 1539659"/>
                <a:gd name="connsiteX1320" fmla="*/ 1728724 w 2019832"/>
                <a:gd name="connsiteY1320" fmla="*/ 1420482 h 1539659"/>
                <a:gd name="connsiteX1321" fmla="*/ 1721714 w 2019832"/>
                <a:gd name="connsiteY1321" fmla="*/ 1419606 h 1539659"/>
                <a:gd name="connsiteX1322" fmla="*/ 1716456 w 2019832"/>
                <a:gd name="connsiteY1322" fmla="*/ 1422235 h 1539659"/>
                <a:gd name="connsiteX1323" fmla="*/ 1704188 w 2019832"/>
                <a:gd name="connsiteY1323" fmla="*/ 1423987 h 1539659"/>
                <a:gd name="connsiteX1324" fmla="*/ 1697178 w 2019832"/>
                <a:gd name="connsiteY1324" fmla="*/ 1423111 h 1539659"/>
                <a:gd name="connsiteX1325" fmla="*/ 1688414 w 2019832"/>
                <a:gd name="connsiteY1325" fmla="*/ 1423987 h 1539659"/>
                <a:gd name="connsiteX1326" fmla="*/ 1660373 w 2019832"/>
                <a:gd name="connsiteY1326" fmla="*/ 1418730 h 1539659"/>
                <a:gd name="connsiteX1327" fmla="*/ 1635837 w 2019832"/>
                <a:gd name="connsiteY1327" fmla="*/ 1401204 h 1539659"/>
                <a:gd name="connsiteX1328" fmla="*/ 1630579 w 2019832"/>
                <a:gd name="connsiteY1328" fmla="*/ 1399451 h 1539659"/>
                <a:gd name="connsiteX1329" fmla="*/ 1623568 w 2019832"/>
                <a:gd name="connsiteY1329" fmla="*/ 1394193 h 1539659"/>
                <a:gd name="connsiteX1330" fmla="*/ 1609548 w 2019832"/>
                <a:gd name="connsiteY1330" fmla="*/ 1388936 h 1539659"/>
                <a:gd name="connsiteX1331" fmla="*/ 1604290 w 2019832"/>
                <a:gd name="connsiteY1331" fmla="*/ 1385430 h 1539659"/>
                <a:gd name="connsiteX1332" fmla="*/ 1600785 w 2019832"/>
                <a:gd name="connsiteY1332" fmla="*/ 1379296 h 1539659"/>
                <a:gd name="connsiteX1333" fmla="*/ 1597279 w 2019832"/>
                <a:gd name="connsiteY1333" fmla="*/ 1376667 h 1539659"/>
                <a:gd name="connsiteX1334" fmla="*/ 1586764 w 2019832"/>
                <a:gd name="connsiteY1334" fmla="*/ 1376667 h 1539659"/>
                <a:gd name="connsiteX1335" fmla="*/ 1586764 w 2019832"/>
                <a:gd name="connsiteY1335" fmla="*/ 1374038 h 1539659"/>
                <a:gd name="connsiteX1336" fmla="*/ 1586764 w 2019832"/>
                <a:gd name="connsiteY1336" fmla="*/ 1373162 h 1539659"/>
                <a:gd name="connsiteX1337" fmla="*/ 1578001 w 2019832"/>
                <a:gd name="connsiteY1337" fmla="*/ 1369657 h 1539659"/>
                <a:gd name="connsiteX1338" fmla="*/ 1570990 w 2019832"/>
                <a:gd name="connsiteY1338" fmla="*/ 1366152 h 1539659"/>
                <a:gd name="connsiteX1339" fmla="*/ 1563980 w 2019832"/>
                <a:gd name="connsiteY1339" fmla="*/ 1357389 h 1539659"/>
                <a:gd name="connsiteX1340" fmla="*/ 1562227 w 2019832"/>
                <a:gd name="connsiteY1340" fmla="*/ 1352131 h 1539659"/>
                <a:gd name="connsiteX1341" fmla="*/ 1555217 w 2019832"/>
                <a:gd name="connsiteY1341" fmla="*/ 1348626 h 1539659"/>
                <a:gd name="connsiteX1342" fmla="*/ 1548207 w 2019832"/>
                <a:gd name="connsiteY1342" fmla="*/ 1343368 h 1539659"/>
                <a:gd name="connsiteX1343" fmla="*/ 1544702 w 2019832"/>
                <a:gd name="connsiteY1343" fmla="*/ 1331100 h 1539659"/>
                <a:gd name="connsiteX1344" fmla="*/ 1500886 w 2019832"/>
                <a:gd name="connsiteY1344" fmla="*/ 1294295 h 1539659"/>
                <a:gd name="connsiteX1345" fmla="*/ 1482394 w 2019832"/>
                <a:gd name="connsiteY1345" fmla="*/ 1269078 h 1539659"/>
                <a:gd name="connsiteX1346" fmla="*/ 1478105 w 2019832"/>
                <a:gd name="connsiteY1346" fmla="*/ 1264504 h 1539659"/>
                <a:gd name="connsiteX1347" fmla="*/ 1478102 w 2019832"/>
                <a:gd name="connsiteY1347" fmla="*/ 1264501 h 1539659"/>
                <a:gd name="connsiteX1348" fmla="*/ 1474597 w 2019832"/>
                <a:gd name="connsiteY1348" fmla="*/ 1262748 h 1539659"/>
                <a:gd name="connsiteX1349" fmla="*/ 1471092 w 2019832"/>
                <a:gd name="connsiteY1349" fmla="*/ 1255738 h 1539659"/>
                <a:gd name="connsiteX1350" fmla="*/ 1462329 w 2019832"/>
                <a:gd name="connsiteY1350" fmla="*/ 1250480 h 1539659"/>
                <a:gd name="connsiteX1351" fmla="*/ 1450061 w 2019832"/>
                <a:gd name="connsiteY1351" fmla="*/ 1234707 h 1539659"/>
                <a:gd name="connsiteX1352" fmla="*/ 1432535 w 2019832"/>
                <a:gd name="connsiteY1352" fmla="*/ 1215428 h 1539659"/>
                <a:gd name="connsiteX1353" fmla="*/ 1409751 w 2019832"/>
                <a:gd name="connsiteY1353" fmla="*/ 1189139 h 1539659"/>
                <a:gd name="connsiteX1354" fmla="*/ 1407998 w 2019832"/>
                <a:gd name="connsiteY1354" fmla="*/ 1185634 h 1539659"/>
                <a:gd name="connsiteX1355" fmla="*/ 1402740 w 2019832"/>
                <a:gd name="connsiteY1355" fmla="*/ 1183005 h 1539659"/>
                <a:gd name="connsiteX1356" fmla="*/ 1399235 w 2019832"/>
                <a:gd name="connsiteY1356" fmla="*/ 1180376 h 1539659"/>
                <a:gd name="connsiteX1357" fmla="*/ 1394854 w 2019832"/>
                <a:gd name="connsiteY1357" fmla="*/ 1174242 h 1539659"/>
                <a:gd name="connsiteX1358" fmla="*/ 1386968 w 2019832"/>
                <a:gd name="connsiteY1358" fmla="*/ 1166355 h 1539659"/>
                <a:gd name="connsiteX1359" fmla="*/ 1355421 w 2019832"/>
                <a:gd name="connsiteY1359" fmla="*/ 1133056 h 1539659"/>
                <a:gd name="connsiteX1360" fmla="*/ 1339647 w 2019832"/>
                <a:gd name="connsiteY1360" fmla="*/ 1106767 h 1539659"/>
                <a:gd name="connsiteX1361" fmla="*/ 1320369 w 2019832"/>
                <a:gd name="connsiteY1361" fmla="*/ 1078725 h 1539659"/>
                <a:gd name="connsiteX1362" fmla="*/ 1318616 w 2019832"/>
                <a:gd name="connsiteY1362" fmla="*/ 1073467 h 1539659"/>
                <a:gd name="connsiteX1363" fmla="*/ 1311605 w 2019832"/>
                <a:gd name="connsiteY1363" fmla="*/ 1063828 h 1539659"/>
                <a:gd name="connsiteX1364" fmla="*/ 1302843 w 2019832"/>
                <a:gd name="connsiteY1364" fmla="*/ 1057694 h 1539659"/>
                <a:gd name="connsiteX1365" fmla="*/ 1288822 w 2019832"/>
                <a:gd name="connsiteY1365" fmla="*/ 1033158 h 1539659"/>
                <a:gd name="connsiteX1366" fmla="*/ 1274801 w 2019832"/>
                <a:gd name="connsiteY1366" fmla="*/ 1017384 h 1539659"/>
                <a:gd name="connsiteX1367" fmla="*/ 1267791 w 2019832"/>
                <a:gd name="connsiteY1367" fmla="*/ 1008621 h 1539659"/>
                <a:gd name="connsiteX1368" fmla="*/ 1269543 w 2019832"/>
                <a:gd name="connsiteY1368" fmla="*/ 1006869 h 1539659"/>
                <a:gd name="connsiteX1369" fmla="*/ 1267791 w 2019832"/>
                <a:gd name="connsiteY1369" fmla="*/ 1006869 h 1539659"/>
                <a:gd name="connsiteX1370" fmla="*/ 1267791 w 2019832"/>
                <a:gd name="connsiteY1370" fmla="*/ 1008621 h 1539659"/>
                <a:gd name="connsiteX1371" fmla="*/ 1264286 w 2019832"/>
                <a:gd name="connsiteY1371" fmla="*/ 996353 h 1539659"/>
                <a:gd name="connsiteX1372" fmla="*/ 1266038 w 2019832"/>
                <a:gd name="connsiteY1372" fmla="*/ 999858 h 1539659"/>
                <a:gd name="connsiteX1373" fmla="*/ 1266038 w 2019832"/>
                <a:gd name="connsiteY1373" fmla="*/ 994600 h 1539659"/>
                <a:gd name="connsiteX1374" fmla="*/ 1248512 w 2019832"/>
                <a:gd name="connsiteY1374" fmla="*/ 975322 h 1539659"/>
                <a:gd name="connsiteX1375" fmla="*/ 1250264 w 2019832"/>
                <a:gd name="connsiteY1375" fmla="*/ 981456 h 1539659"/>
                <a:gd name="connsiteX1376" fmla="*/ 1252017 w 2019832"/>
                <a:gd name="connsiteY1376" fmla="*/ 985837 h 1539659"/>
                <a:gd name="connsiteX1377" fmla="*/ 1255522 w 2019832"/>
                <a:gd name="connsiteY1377" fmla="*/ 987590 h 1539659"/>
                <a:gd name="connsiteX1378" fmla="*/ 1252017 w 2019832"/>
                <a:gd name="connsiteY1378" fmla="*/ 992848 h 1539659"/>
                <a:gd name="connsiteX1379" fmla="*/ 1248512 w 2019832"/>
                <a:gd name="connsiteY1379" fmla="*/ 990219 h 1539659"/>
                <a:gd name="connsiteX1380" fmla="*/ 1243254 w 2019832"/>
                <a:gd name="connsiteY1380" fmla="*/ 987590 h 1539659"/>
                <a:gd name="connsiteX1381" fmla="*/ 1243254 w 2019832"/>
                <a:gd name="connsiteY1381" fmla="*/ 992848 h 1539659"/>
                <a:gd name="connsiteX1382" fmla="*/ 1244130 w 2019832"/>
                <a:gd name="connsiteY1382" fmla="*/ 996353 h 1539659"/>
                <a:gd name="connsiteX1383" fmla="*/ 1243254 w 2019832"/>
                <a:gd name="connsiteY1383" fmla="*/ 1003363 h 1539659"/>
                <a:gd name="connsiteX1384" fmla="*/ 1242378 w 2019832"/>
                <a:gd name="connsiteY1384" fmla="*/ 1008621 h 1539659"/>
                <a:gd name="connsiteX1385" fmla="*/ 1243254 w 2019832"/>
                <a:gd name="connsiteY1385" fmla="*/ 1017384 h 1539659"/>
                <a:gd name="connsiteX1386" fmla="*/ 1239749 w 2019832"/>
                <a:gd name="connsiteY1386" fmla="*/ 1043673 h 1539659"/>
                <a:gd name="connsiteX1387" fmla="*/ 1239749 w 2019832"/>
                <a:gd name="connsiteY1387" fmla="*/ 1047178 h 1539659"/>
                <a:gd name="connsiteX1388" fmla="*/ 1241501 w 2019832"/>
                <a:gd name="connsiteY1388" fmla="*/ 1082231 h 1539659"/>
                <a:gd name="connsiteX1389" fmla="*/ 1245007 w 2019832"/>
                <a:gd name="connsiteY1389" fmla="*/ 1112025 h 1539659"/>
                <a:gd name="connsiteX1390" fmla="*/ 1246759 w 2019832"/>
                <a:gd name="connsiteY1390" fmla="*/ 1145324 h 1539659"/>
                <a:gd name="connsiteX1391" fmla="*/ 1248512 w 2019832"/>
                <a:gd name="connsiteY1391" fmla="*/ 1152334 h 1539659"/>
                <a:gd name="connsiteX1392" fmla="*/ 1250264 w 2019832"/>
                <a:gd name="connsiteY1392" fmla="*/ 1133056 h 1539659"/>
                <a:gd name="connsiteX1393" fmla="*/ 1252017 w 2019832"/>
                <a:gd name="connsiteY1393" fmla="*/ 1145324 h 1539659"/>
                <a:gd name="connsiteX1394" fmla="*/ 1253770 w 2019832"/>
                <a:gd name="connsiteY1394" fmla="*/ 1161097 h 1539659"/>
                <a:gd name="connsiteX1395" fmla="*/ 1251141 w 2019832"/>
                <a:gd name="connsiteY1395" fmla="*/ 1161097 h 1539659"/>
                <a:gd name="connsiteX1396" fmla="*/ 1250264 w 2019832"/>
                <a:gd name="connsiteY1396" fmla="*/ 1162850 h 1539659"/>
                <a:gd name="connsiteX1397" fmla="*/ 1252017 w 2019832"/>
                <a:gd name="connsiteY1397" fmla="*/ 1199655 h 1539659"/>
                <a:gd name="connsiteX1398" fmla="*/ 1253770 w 2019832"/>
                <a:gd name="connsiteY1398" fmla="*/ 1204912 h 1539659"/>
                <a:gd name="connsiteX1399" fmla="*/ 1253770 w 2019832"/>
                <a:gd name="connsiteY1399" fmla="*/ 1217181 h 1539659"/>
                <a:gd name="connsiteX1400" fmla="*/ 1252893 w 2019832"/>
                <a:gd name="connsiteY1400" fmla="*/ 1220686 h 1539659"/>
                <a:gd name="connsiteX1401" fmla="*/ 1253770 w 2019832"/>
                <a:gd name="connsiteY1401" fmla="*/ 1224191 h 1539659"/>
                <a:gd name="connsiteX1402" fmla="*/ 1253770 w 2019832"/>
                <a:gd name="connsiteY1402" fmla="*/ 1234707 h 1539659"/>
                <a:gd name="connsiteX1403" fmla="*/ 1255522 w 2019832"/>
                <a:gd name="connsiteY1403" fmla="*/ 1227696 h 1539659"/>
                <a:gd name="connsiteX1404" fmla="*/ 1257275 w 2019832"/>
                <a:gd name="connsiteY1404" fmla="*/ 1232954 h 1539659"/>
                <a:gd name="connsiteX1405" fmla="*/ 1260780 w 2019832"/>
                <a:gd name="connsiteY1405" fmla="*/ 1262748 h 1539659"/>
                <a:gd name="connsiteX1406" fmla="*/ 1262533 w 2019832"/>
                <a:gd name="connsiteY1406" fmla="*/ 1268006 h 1539659"/>
                <a:gd name="connsiteX1407" fmla="*/ 1267791 w 2019832"/>
                <a:gd name="connsiteY1407" fmla="*/ 1275016 h 1539659"/>
                <a:gd name="connsiteX1408" fmla="*/ 1269543 w 2019832"/>
                <a:gd name="connsiteY1408" fmla="*/ 1278522 h 1539659"/>
                <a:gd name="connsiteX1409" fmla="*/ 1277430 w 2019832"/>
                <a:gd name="connsiteY1409" fmla="*/ 1292542 h 1539659"/>
                <a:gd name="connsiteX1410" fmla="*/ 1285316 w 2019832"/>
                <a:gd name="connsiteY1410" fmla="*/ 1308316 h 1539659"/>
                <a:gd name="connsiteX1411" fmla="*/ 1301090 w 2019832"/>
                <a:gd name="connsiteY1411" fmla="*/ 1334605 h 1539659"/>
                <a:gd name="connsiteX1412" fmla="*/ 1306348 w 2019832"/>
                <a:gd name="connsiteY1412" fmla="*/ 1346873 h 1539659"/>
                <a:gd name="connsiteX1413" fmla="*/ 1315111 w 2019832"/>
                <a:gd name="connsiteY1413" fmla="*/ 1352131 h 1539659"/>
                <a:gd name="connsiteX1414" fmla="*/ 1322121 w 2019832"/>
                <a:gd name="connsiteY1414" fmla="*/ 1359141 h 1539659"/>
                <a:gd name="connsiteX1415" fmla="*/ 1325627 w 2019832"/>
                <a:gd name="connsiteY1415" fmla="*/ 1374915 h 1539659"/>
                <a:gd name="connsiteX1416" fmla="*/ 1326503 w 2019832"/>
                <a:gd name="connsiteY1416" fmla="*/ 1375791 h 1539659"/>
                <a:gd name="connsiteX1417" fmla="*/ 1327379 w 2019832"/>
                <a:gd name="connsiteY1417" fmla="*/ 1376667 h 1539659"/>
                <a:gd name="connsiteX1418" fmla="*/ 1330884 w 2019832"/>
                <a:gd name="connsiteY1418" fmla="*/ 1374915 h 1539659"/>
                <a:gd name="connsiteX1419" fmla="*/ 1330884 w 2019832"/>
                <a:gd name="connsiteY1419" fmla="*/ 1376667 h 1539659"/>
                <a:gd name="connsiteX1420" fmla="*/ 1330884 w 2019832"/>
                <a:gd name="connsiteY1420" fmla="*/ 1378420 h 1539659"/>
                <a:gd name="connsiteX1421" fmla="*/ 1330884 w 2019832"/>
                <a:gd name="connsiteY1421" fmla="*/ 1381925 h 1539659"/>
                <a:gd name="connsiteX1422" fmla="*/ 1344905 w 2019832"/>
                <a:gd name="connsiteY1422" fmla="*/ 1394193 h 1539659"/>
                <a:gd name="connsiteX1423" fmla="*/ 1344028 w 2019832"/>
                <a:gd name="connsiteY1423" fmla="*/ 1399451 h 1539659"/>
                <a:gd name="connsiteX1424" fmla="*/ 1344905 w 2019832"/>
                <a:gd name="connsiteY1424" fmla="*/ 1402956 h 1539659"/>
                <a:gd name="connsiteX1425" fmla="*/ 1353668 w 2019832"/>
                <a:gd name="connsiteY1425" fmla="*/ 1416977 h 1539659"/>
                <a:gd name="connsiteX1426" fmla="*/ 1350163 w 2019832"/>
                <a:gd name="connsiteY1426" fmla="*/ 1429245 h 1539659"/>
                <a:gd name="connsiteX1427" fmla="*/ 1349286 w 2019832"/>
                <a:gd name="connsiteY1427" fmla="*/ 1436256 h 1539659"/>
                <a:gd name="connsiteX1428" fmla="*/ 1350163 w 2019832"/>
                <a:gd name="connsiteY1428" fmla="*/ 1443266 h 1539659"/>
                <a:gd name="connsiteX1429" fmla="*/ 1355421 w 2019832"/>
                <a:gd name="connsiteY1429" fmla="*/ 1452029 h 1539659"/>
                <a:gd name="connsiteX1430" fmla="*/ 1354544 w 2019832"/>
                <a:gd name="connsiteY1430" fmla="*/ 1458163 h 1539659"/>
                <a:gd name="connsiteX1431" fmla="*/ 1351915 w 2019832"/>
                <a:gd name="connsiteY1431" fmla="*/ 1464297 h 1539659"/>
                <a:gd name="connsiteX1432" fmla="*/ 1350163 w 2019832"/>
                <a:gd name="connsiteY1432" fmla="*/ 1469555 h 1539659"/>
                <a:gd name="connsiteX1433" fmla="*/ 1344905 w 2019832"/>
                <a:gd name="connsiteY1433" fmla="*/ 1476565 h 1539659"/>
                <a:gd name="connsiteX1434" fmla="*/ 1327379 w 2019832"/>
                <a:gd name="connsiteY1434" fmla="*/ 1478318 h 1539659"/>
                <a:gd name="connsiteX1435" fmla="*/ 1322121 w 2019832"/>
                <a:gd name="connsiteY1435" fmla="*/ 1478318 h 1539659"/>
                <a:gd name="connsiteX1436" fmla="*/ 1316863 w 2019832"/>
                <a:gd name="connsiteY1436" fmla="*/ 1480071 h 1539659"/>
                <a:gd name="connsiteX1437" fmla="*/ 1311605 w 2019832"/>
                <a:gd name="connsiteY1437" fmla="*/ 1476565 h 1539659"/>
                <a:gd name="connsiteX1438" fmla="*/ 1304595 w 2019832"/>
                <a:gd name="connsiteY1438" fmla="*/ 1473060 h 1539659"/>
                <a:gd name="connsiteX1439" fmla="*/ 1304595 w 2019832"/>
                <a:gd name="connsiteY1439" fmla="*/ 1478318 h 1539659"/>
                <a:gd name="connsiteX1440" fmla="*/ 1316863 w 2019832"/>
                <a:gd name="connsiteY1440" fmla="*/ 1504607 h 1539659"/>
                <a:gd name="connsiteX1441" fmla="*/ 1325627 w 2019832"/>
                <a:gd name="connsiteY1441" fmla="*/ 1515123 h 1539659"/>
                <a:gd name="connsiteX1442" fmla="*/ 1317740 w 2019832"/>
                <a:gd name="connsiteY1442" fmla="*/ 1510741 h 1539659"/>
                <a:gd name="connsiteX1443" fmla="*/ 1306348 w 2019832"/>
                <a:gd name="connsiteY1443" fmla="*/ 1508112 h 1539659"/>
                <a:gd name="connsiteX1444" fmla="*/ 1303719 w 2019832"/>
                <a:gd name="connsiteY1444" fmla="*/ 1503731 h 1539659"/>
                <a:gd name="connsiteX1445" fmla="*/ 1297585 w 2019832"/>
                <a:gd name="connsiteY1445" fmla="*/ 1501102 h 1539659"/>
                <a:gd name="connsiteX1446" fmla="*/ 1295832 w 2019832"/>
                <a:gd name="connsiteY1446" fmla="*/ 1504607 h 1539659"/>
                <a:gd name="connsiteX1447" fmla="*/ 1298461 w 2019832"/>
                <a:gd name="connsiteY1447" fmla="*/ 1508112 h 1539659"/>
                <a:gd name="connsiteX1448" fmla="*/ 1304595 w 2019832"/>
                <a:gd name="connsiteY1448" fmla="*/ 1516875 h 1539659"/>
                <a:gd name="connsiteX1449" fmla="*/ 1301090 w 2019832"/>
                <a:gd name="connsiteY1449" fmla="*/ 1518628 h 1539659"/>
                <a:gd name="connsiteX1450" fmla="*/ 1297585 w 2019832"/>
                <a:gd name="connsiteY1450" fmla="*/ 1514246 h 1539659"/>
                <a:gd name="connsiteX1451" fmla="*/ 1292327 w 2019832"/>
                <a:gd name="connsiteY1451" fmla="*/ 1511617 h 1539659"/>
                <a:gd name="connsiteX1452" fmla="*/ 1292327 w 2019832"/>
                <a:gd name="connsiteY1452" fmla="*/ 1508989 h 1539659"/>
                <a:gd name="connsiteX1453" fmla="*/ 1290574 w 2019832"/>
                <a:gd name="connsiteY1453" fmla="*/ 1508112 h 1539659"/>
                <a:gd name="connsiteX1454" fmla="*/ 1292327 w 2019832"/>
                <a:gd name="connsiteY1454" fmla="*/ 1511617 h 1539659"/>
                <a:gd name="connsiteX1455" fmla="*/ 1294956 w 2019832"/>
                <a:gd name="connsiteY1455" fmla="*/ 1517752 h 1539659"/>
                <a:gd name="connsiteX1456" fmla="*/ 1299337 w 2019832"/>
                <a:gd name="connsiteY1456" fmla="*/ 1522133 h 1539659"/>
                <a:gd name="connsiteX1457" fmla="*/ 1304595 w 2019832"/>
                <a:gd name="connsiteY1457" fmla="*/ 1522133 h 1539659"/>
                <a:gd name="connsiteX1458" fmla="*/ 1311605 w 2019832"/>
                <a:gd name="connsiteY1458" fmla="*/ 1532649 h 1539659"/>
                <a:gd name="connsiteX1459" fmla="*/ 1308100 w 2019832"/>
                <a:gd name="connsiteY1459" fmla="*/ 1533525 h 1539659"/>
                <a:gd name="connsiteX1460" fmla="*/ 1306348 w 2019832"/>
                <a:gd name="connsiteY1460" fmla="*/ 1532649 h 1539659"/>
                <a:gd name="connsiteX1461" fmla="*/ 1304595 w 2019832"/>
                <a:gd name="connsiteY1461" fmla="*/ 1530896 h 1539659"/>
                <a:gd name="connsiteX1462" fmla="*/ 1299337 w 2019832"/>
                <a:gd name="connsiteY1462" fmla="*/ 1527391 h 1539659"/>
                <a:gd name="connsiteX1463" fmla="*/ 1294080 w 2019832"/>
                <a:gd name="connsiteY1463" fmla="*/ 1525638 h 1539659"/>
                <a:gd name="connsiteX1464" fmla="*/ 1291451 w 2019832"/>
                <a:gd name="connsiteY1464" fmla="*/ 1526515 h 1539659"/>
                <a:gd name="connsiteX1465" fmla="*/ 1290574 w 2019832"/>
                <a:gd name="connsiteY1465" fmla="*/ 1530896 h 1539659"/>
                <a:gd name="connsiteX1466" fmla="*/ 1294080 w 2019832"/>
                <a:gd name="connsiteY1466" fmla="*/ 1539659 h 1539659"/>
                <a:gd name="connsiteX1467" fmla="*/ 1287069 w 2019832"/>
                <a:gd name="connsiteY1467" fmla="*/ 1529144 h 1539659"/>
                <a:gd name="connsiteX1468" fmla="*/ 1278306 w 2019832"/>
                <a:gd name="connsiteY1468" fmla="*/ 1520380 h 1539659"/>
                <a:gd name="connsiteX1469" fmla="*/ 1269543 w 2019832"/>
                <a:gd name="connsiteY1469" fmla="*/ 1520380 h 1539659"/>
                <a:gd name="connsiteX1470" fmla="*/ 1260780 w 2019832"/>
                <a:gd name="connsiteY1470" fmla="*/ 1518628 h 1539659"/>
                <a:gd name="connsiteX1471" fmla="*/ 1266038 w 2019832"/>
                <a:gd name="connsiteY1471" fmla="*/ 1532649 h 1539659"/>
                <a:gd name="connsiteX1472" fmla="*/ 1260780 w 2019832"/>
                <a:gd name="connsiteY1472" fmla="*/ 1532649 h 1539659"/>
                <a:gd name="connsiteX1473" fmla="*/ 1253770 w 2019832"/>
                <a:gd name="connsiteY1473" fmla="*/ 1539659 h 1539659"/>
                <a:gd name="connsiteX1474" fmla="*/ 1239749 w 2019832"/>
                <a:gd name="connsiteY1474" fmla="*/ 1536154 h 1539659"/>
                <a:gd name="connsiteX1475" fmla="*/ 1231862 w 2019832"/>
                <a:gd name="connsiteY1475" fmla="*/ 1528267 h 1539659"/>
                <a:gd name="connsiteX1476" fmla="*/ 1223976 w 2019832"/>
                <a:gd name="connsiteY1476" fmla="*/ 1522133 h 1539659"/>
                <a:gd name="connsiteX1477" fmla="*/ 1229233 w 2019832"/>
                <a:gd name="connsiteY1477" fmla="*/ 1532649 h 1539659"/>
                <a:gd name="connsiteX1478" fmla="*/ 1224852 w 2019832"/>
                <a:gd name="connsiteY1478" fmla="*/ 1533525 h 1539659"/>
                <a:gd name="connsiteX1479" fmla="*/ 1220470 w 2019832"/>
                <a:gd name="connsiteY1479" fmla="*/ 1532649 h 1539659"/>
                <a:gd name="connsiteX1480" fmla="*/ 1215212 w 2019832"/>
                <a:gd name="connsiteY1480" fmla="*/ 1525638 h 1539659"/>
                <a:gd name="connsiteX1481" fmla="*/ 1209955 w 2019832"/>
                <a:gd name="connsiteY1481" fmla="*/ 1525638 h 1539659"/>
                <a:gd name="connsiteX1482" fmla="*/ 1204697 w 2019832"/>
                <a:gd name="connsiteY1482" fmla="*/ 1522133 h 1539659"/>
                <a:gd name="connsiteX1483" fmla="*/ 1201192 w 2019832"/>
                <a:gd name="connsiteY1483" fmla="*/ 1518628 h 1539659"/>
                <a:gd name="connsiteX1484" fmla="*/ 1190676 w 2019832"/>
                <a:gd name="connsiteY1484" fmla="*/ 1511617 h 1539659"/>
                <a:gd name="connsiteX1485" fmla="*/ 1188923 w 2019832"/>
                <a:gd name="connsiteY1485" fmla="*/ 1508112 h 1539659"/>
                <a:gd name="connsiteX1486" fmla="*/ 1183665 w 2019832"/>
                <a:gd name="connsiteY1486" fmla="*/ 1502854 h 1539659"/>
                <a:gd name="connsiteX1487" fmla="*/ 1166140 w 2019832"/>
                <a:gd name="connsiteY1487" fmla="*/ 1490586 h 1539659"/>
                <a:gd name="connsiteX1488" fmla="*/ 1152119 w 2019832"/>
                <a:gd name="connsiteY1488" fmla="*/ 1481823 h 1539659"/>
                <a:gd name="connsiteX1489" fmla="*/ 1145985 w 2019832"/>
                <a:gd name="connsiteY1489" fmla="*/ 1490586 h 1539659"/>
                <a:gd name="connsiteX1490" fmla="*/ 1136346 w 2019832"/>
                <a:gd name="connsiteY1490" fmla="*/ 1490586 h 1539659"/>
                <a:gd name="connsiteX1491" fmla="*/ 1127582 w 2019832"/>
                <a:gd name="connsiteY1491" fmla="*/ 1476565 h 1539659"/>
                <a:gd name="connsiteX1492" fmla="*/ 1124077 w 2019832"/>
                <a:gd name="connsiteY1492" fmla="*/ 1469555 h 1539659"/>
                <a:gd name="connsiteX1493" fmla="*/ 1117067 w 2019832"/>
                <a:gd name="connsiteY1493" fmla="*/ 1464297 h 1539659"/>
                <a:gd name="connsiteX1494" fmla="*/ 1112686 w 2019832"/>
                <a:gd name="connsiteY1494" fmla="*/ 1461668 h 1539659"/>
                <a:gd name="connsiteX1495" fmla="*/ 1108304 w 2019832"/>
                <a:gd name="connsiteY1495" fmla="*/ 1455534 h 1539659"/>
                <a:gd name="connsiteX1496" fmla="*/ 1107428 w 2019832"/>
                <a:gd name="connsiteY1496" fmla="*/ 1454658 h 1539659"/>
                <a:gd name="connsiteX1497" fmla="*/ 1106552 w 2019832"/>
                <a:gd name="connsiteY1497" fmla="*/ 1453782 h 1539659"/>
                <a:gd name="connsiteX1498" fmla="*/ 1099541 w 2019832"/>
                <a:gd name="connsiteY1498" fmla="*/ 1443266 h 1539659"/>
                <a:gd name="connsiteX1499" fmla="*/ 1097788 w 2019832"/>
                <a:gd name="connsiteY1499" fmla="*/ 1438884 h 1539659"/>
                <a:gd name="connsiteX1500" fmla="*/ 1094283 w 2019832"/>
                <a:gd name="connsiteY1500" fmla="*/ 1432750 h 1539659"/>
                <a:gd name="connsiteX1501" fmla="*/ 1085520 w 2019832"/>
                <a:gd name="connsiteY1501" fmla="*/ 1425740 h 1539659"/>
                <a:gd name="connsiteX1502" fmla="*/ 1073252 w 2019832"/>
                <a:gd name="connsiteY1502" fmla="*/ 1411719 h 1539659"/>
                <a:gd name="connsiteX1503" fmla="*/ 1073252 w 2019832"/>
                <a:gd name="connsiteY1503" fmla="*/ 1404709 h 1539659"/>
                <a:gd name="connsiteX1504" fmla="*/ 1053973 w 2019832"/>
                <a:gd name="connsiteY1504" fmla="*/ 1387183 h 1539659"/>
                <a:gd name="connsiteX1505" fmla="*/ 1041705 w 2019832"/>
                <a:gd name="connsiteY1505" fmla="*/ 1380173 h 1539659"/>
                <a:gd name="connsiteX1506" fmla="*/ 1032942 w 2019832"/>
                <a:gd name="connsiteY1506" fmla="*/ 1369657 h 1539659"/>
                <a:gd name="connsiteX1507" fmla="*/ 1034695 w 2019832"/>
                <a:gd name="connsiteY1507" fmla="*/ 1369657 h 1539659"/>
                <a:gd name="connsiteX1508" fmla="*/ 1041705 w 2019832"/>
                <a:gd name="connsiteY1508" fmla="*/ 1374038 h 1539659"/>
                <a:gd name="connsiteX1509" fmla="*/ 1046963 w 2019832"/>
                <a:gd name="connsiteY1509" fmla="*/ 1378420 h 1539659"/>
                <a:gd name="connsiteX1510" fmla="*/ 1046963 w 2019832"/>
                <a:gd name="connsiteY1510" fmla="*/ 1374915 h 1539659"/>
                <a:gd name="connsiteX1511" fmla="*/ 1013664 w 2019832"/>
                <a:gd name="connsiteY1511" fmla="*/ 1352131 h 1539659"/>
                <a:gd name="connsiteX1512" fmla="*/ 994385 w 2019832"/>
                <a:gd name="connsiteY1512" fmla="*/ 1332852 h 1539659"/>
                <a:gd name="connsiteX1513" fmla="*/ 987375 w 2019832"/>
                <a:gd name="connsiteY1513" fmla="*/ 1327594 h 1539659"/>
                <a:gd name="connsiteX1514" fmla="*/ 969848 w 2019832"/>
                <a:gd name="connsiteY1514" fmla="*/ 1313574 h 1539659"/>
                <a:gd name="connsiteX1515" fmla="*/ 954075 w 2019832"/>
                <a:gd name="connsiteY1515" fmla="*/ 1301306 h 1539659"/>
                <a:gd name="connsiteX1516" fmla="*/ 940054 w 2019832"/>
                <a:gd name="connsiteY1516" fmla="*/ 1287285 h 1539659"/>
                <a:gd name="connsiteX1517" fmla="*/ 931291 w 2019832"/>
                <a:gd name="connsiteY1517" fmla="*/ 1281151 h 1539659"/>
                <a:gd name="connsiteX1518" fmla="*/ 924281 w 2019832"/>
                <a:gd name="connsiteY1518" fmla="*/ 1276769 h 1539659"/>
                <a:gd name="connsiteX1519" fmla="*/ 922529 w 2019832"/>
                <a:gd name="connsiteY1519" fmla="*/ 1275016 h 1539659"/>
                <a:gd name="connsiteX1520" fmla="*/ 917271 w 2019832"/>
                <a:gd name="connsiteY1520" fmla="*/ 1268006 h 1539659"/>
                <a:gd name="connsiteX1521" fmla="*/ 912013 w 2019832"/>
                <a:gd name="connsiteY1521" fmla="*/ 1266253 h 1539659"/>
                <a:gd name="connsiteX1522" fmla="*/ 906755 w 2019832"/>
                <a:gd name="connsiteY1522" fmla="*/ 1276769 h 1539659"/>
                <a:gd name="connsiteX1523" fmla="*/ 903249 w 2019832"/>
                <a:gd name="connsiteY1523" fmla="*/ 1282027 h 1539659"/>
                <a:gd name="connsiteX1524" fmla="*/ 880466 w 2019832"/>
                <a:gd name="connsiteY1524" fmla="*/ 1308316 h 1539659"/>
                <a:gd name="connsiteX1525" fmla="*/ 861187 w 2019832"/>
                <a:gd name="connsiteY1525" fmla="*/ 1335481 h 1539659"/>
                <a:gd name="connsiteX1526" fmla="*/ 841909 w 2019832"/>
                <a:gd name="connsiteY1526" fmla="*/ 1359141 h 1539659"/>
                <a:gd name="connsiteX1527" fmla="*/ 840156 w 2019832"/>
                <a:gd name="connsiteY1527" fmla="*/ 1369657 h 1539659"/>
                <a:gd name="connsiteX1528" fmla="*/ 832269 w 2019832"/>
                <a:gd name="connsiteY1528" fmla="*/ 1388059 h 1539659"/>
                <a:gd name="connsiteX1529" fmla="*/ 822630 w 2019832"/>
                <a:gd name="connsiteY1529" fmla="*/ 1402956 h 1539659"/>
                <a:gd name="connsiteX1530" fmla="*/ 817372 w 2019832"/>
                <a:gd name="connsiteY1530" fmla="*/ 1404709 h 1539659"/>
                <a:gd name="connsiteX1531" fmla="*/ 809485 w 2019832"/>
                <a:gd name="connsiteY1531" fmla="*/ 1409090 h 1539659"/>
                <a:gd name="connsiteX1532" fmla="*/ 798094 w 2019832"/>
                <a:gd name="connsiteY1532" fmla="*/ 1411719 h 1539659"/>
                <a:gd name="connsiteX1533" fmla="*/ 785826 w 2019832"/>
                <a:gd name="connsiteY1533" fmla="*/ 1395946 h 1539659"/>
                <a:gd name="connsiteX1534" fmla="*/ 784073 w 2019832"/>
                <a:gd name="connsiteY1534" fmla="*/ 1394193 h 1539659"/>
                <a:gd name="connsiteX1535" fmla="*/ 777939 w 2019832"/>
                <a:gd name="connsiteY1535" fmla="*/ 1388936 h 1539659"/>
                <a:gd name="connsiteX1536" fmla="*/ 771805 w 2019832"/>
                <a:gd name="connsiteY1536" fmla="*/ 1387183 h 1539659"/>
                <a:gd name="connsiteX1537" fmla="*/ 759537 w 2019832"/>
                <a:gd name="connsiteY1537" fmla="*/ 1401204 h 1539659"/>
                <a:gd name="connsiteX1538" fmla="*/ 755155 w 2019832"/>
                <a:gd name="connsiteY1538" fmla="*/ 1409967 h 1539659"/>
                <a:gd name="connsiteX1539" fmla="*/ 752526 w 2019832"/>
                <a:gd name="connsiteY1539" fmla="*/ 1416977 h 1539659"/>
                <a:gd name="connsiteX1540" fmla="*/ 743763 w 2019832"/>
                <a:gd name="connsiteY1540" fmla="*/ 1408214 h 1539659"/>
                <a:gd name="connsiteX1541" fmla="*/ 735000 w 2019832"/>
                <a:gd name="connsiteY1541" fmla="*/ 1395946 h 1539659"/>
                <a:gd name="connsiteX1542" fmla="*/ 731495 w 2019832"/>
                <a:gd name="connsiteY1542" fmla="*/ 1404709 h 1539659"/>
                <a:gd name="connsiteX1543" fmla="*/ 729743 w 2019832"/>
                <a:gd name="connsiteY1543" fmla="*/ 1404709 h 1539659"/>
                <a:gd name="connsiteX1544" fmla="*/ 719227 w 2019832"/>
                <a:gd name="connsiteY1544" fmla="*/ 1394193 h 1539659"/>
                <a:gd name="connsiteX1545" fmla="*/ 713969 w 2019832"/>
                <a:gd name="connsiteY1545" fmla="*/ 1402956 h 1539659"/>
                <a:gd name="connsiteX1546" fmla="*/ 712216 w 2019832"/>
                <a:gd name="connsiteY1546" fmla="*/ 1394193 h 1539659"/>
                <a:gd name="connsiteX1547" fmla="*/ 715721 w 2019832"/>
                <a:gd name="connsiteY1547" fmla="*/ 1390688 h 1539659"/>
                <a:gd name="connsiteX1548" fmla="*/ 713969 w 2019832"/>
                <a:gd name="connsiteY1548" fmla="*/ 1388936 h 1539659"/>
                <a:gd name="connsiteX1549" fmla="*/ 706959 w 2019832"/>
                <a:gd name="connsiteY1549" fmla="*/ 1387183 h 1539659"/>
                <a:gd name="connsiteX1550" fmla="*/ 699948 w 2019832"/>
                <a:gd name="connsiteY1550" fmla="*/ 1380173 h 1539659"/>
                <a:gd name="connsiteX1551" fmla="*/ 694690 w 2019832"/>
                <a:gd name="connsiteY1551" fmla="*/ 1378420 h 1539659"/>
                <a:gd name="connsiteX1552" fmla="*/ 706959 w 2019832"/>
                <a:gd name="connsiteY1552" fmla="*/ 1374915 h 1539659"/>
                <a:gd name="connsiteX1553" fmla="*/ 700825 w 2019832"/>
                <a:gd name="connsiteY1553" fmla="*/ 1371409 h 1539659"/>
                <a:gd name="connsiteX1554" fmla="*/ 694690 w 2019832"/>
                <a:gd name="connsiteY1554" fmla="*/ 1366152 h 1539659"/>
                <a:gd name="connsiteX1555" fmla="*/ 682422 w 2019832"/>
                <a:gd name="connsiteY1555" fmla="*/ 1361770 h 1539659"/>
                <a:gd name="connsiteX1556" fmla="*/ 671907 w 2019832"/>
                <a:gd name="connsiteY1556" fmla="*/ 1355636 h 1539659"/>
                <a:gd name="connsiteX1557" fmla="*/ 656133 w 2019832"/>
                <a:gd name="connsiteY1557" fmla="*/ 1346873 h 1539659"/>
                <a:gd name="connsiteX1558" fmla="*/ 640360 w 2019832"/>
                <a:gd name="connsiteY1558" fmla="*/ 1339863 h 1539659"/>
                <a:gd name="connsiteX1559" fmla="*/ 633349 w 2019832"/>
                <a:gd name="connsiteY1559" fmla="*/ 1332852 h 1539659"/>
                <a:gd name="connsiteX1560" fmla="*/ 628091 w 2019832"/>
                <a:gd name="connsiteY1560" fmla="*/ 1329347 h 1539659"/>
                <a:gd name="connsiteX1561" fmla="*/ 631597 w 2019832"/>
                <a:gd name="connsiteY1561" fmla="*/ 1325842 h 1539659"/>
                <a:gd name="connsiteX1562" fmla="*/ 645618 w 2019832"/>
                <a:gd name="connsiteY1562" fmla="*/ 1315326 h 1539659"/>
                <a:gd name="connsiteX1563" fmla="*/ 647370 w 2019832"/>
                <a:gd name="connsiteY1563" fmla="*/ 1308316 h 1539659"/>
                <a:gd name="connsiteX1564" fmla="*/ 631597 w 2019832"/>
                <a:gd name="connsiteY1564" fmla="*/ 1297800 h 1539659"/>
                <a:gd name="connsiteX1565" fmla="*/ 636855 w 2019832"/>
                <a:gd name="connsiteY1565" fmla="*/ 1294295 h 1539659"/>
                <a:gd name="connsiteX1566" fmla="*/ 649123 w 2019832"/>
                <a:gd name="connsiteY1566" fmla="*/ 1289037 h 1539659"/>
                <a:gd name="connsiteX1567" fmla="*/ 654380 w 2019832"/>
                <a:gd name="connsiteY1567" fmla="*/ 1287285 h 1539659"/>
                <a:gd name="connsiteX1568" fmla="*/ 645618 w 2019832"/>
                <a:gd name="connsiteY1568" fmla="*/ 1276769 h 1539659"/>
                <a:gd name="connsiteX1569" fmla="*/ 647370 w 2019832"/>
                <a:gd name="connsiteY1569" fmla="*/ 1275016 h 1539659"/>
                <a:gd name="connsiteX1570" fmla="*/ 645618 w 2019832"/>
                <a:gd name="connsiteY1570" fmla="*/ 1268006 h 1539659"/>
                <a:gd name="connsiteX1571" fmla="*/ 649123 w 2019832"/>
                <a:gd name="connsiteY1571" fmla="*/ 1262748 h 1539659"/>
                <a:gd name="connsiteX1572" fmla="*/ 648246 w 2019832"/>
                <a:gd name="connsiteY1572" fmla="*/ 1261872 h 1539659"/>
                <a:gd name="connsiteX1573" fmla="*/ 647370 w 2019832"/>
                <a:gd name="connsiteY1573" fmla="*/ 1260996 h 1539659"/>
                <a:gd name="connsiteX1574" fmla="*/ 638607 w 2019832"/>
                <a:gd name="connsiteY1574" fmla="*/ 1246975 h 1539659"/>
                <a:gd name="connsiteX1575" fmla="*/ 636855 w 2019832"/>
                <a:gd name="connsiteY1575" fmla="*/ 1243470 h 1539659"/>
                <a:gd name="connsiteX1576" fmla="*/ 633349 w 2019832"/>
                <a:gd name="connsiteY1576" fmla="*/ 1238212 h 1539659"/>
                <a:gd name="connsiteX1577" fmla="*/ 631597 w 2019832"/>
                <a:gd name="connsiteY1577" fmla="*/ 1232954 h 1539659"/>
                <a:gd name="connsiteX1578" fmla="*/ 636855 w 2019832"/>
                <a:gd name="connsiteY1578" fmla="*/ 1231202 h 1539659"/>
                <a:gd name="connsiteX1579" fmla="*/ 633349 w 2019832"/>
                <a:gd name="connsiteY1579" fmla="*/ 1222438 h 1539659"/>
                <a:gd name="connsiteX1580" fmla="*/ 636855 w 2019832"/>
                <a:gd name="connsiteY1580" fmla="*/ 1215428 h 1539659"/>
                <a:gd name="connsiteX1581" fmla="*/ 634226 w 2019832"/>
                <a:gd name="connsiteY1581" fmla="*/ 1210170 h 1539659"/>
                <a:gd name="connsiteX1582" fmla="*/ 628091 w 2019832"/>
                <a:gd name="connsiteY1582" fmla="*/ 1206665 h 1539659"/>
                <a:gd name="connsiteX1583" fmla="*/ 621081 w 2019832"/>
                <a:gd name="connsiteY1583" fmla="*/ 1210170 h 1539659"/>
                <a:gd name="connsiteX1584" fmla="*/ 625617 w 2019832"/>
                <a:gd name="connsiteY1584" fmla="*/ 1198075 h 1539659"/>
                <a:gd name="connsiteX1585" fmla="*/ 618891 w 2019832"/>
                <a:gd name="connsiteY1585" fmla="*/ 1205351 h 1539659"/>
                <a:gd name="connsiteX1586" fmla="*/ 607061 w 2019832"/>
                <a:gd name="connsiteY1586" fmla="*/ 1222438 h 1539659"/>
                <a:gd name="connsiteX1587" fmla="*/ 602679 w 2019832"/>
                <a:gd name="connsiteY1587" fmla="*/ 1224191 h 1539659"/>
                <a:gd name="connsiteX1588" fmla="*/ 598297 w 2019832"/>
                <a:gd name="connsiteY1588" fmla="*/ 1227696 h 1539659"/>
                <a:gd name="connsiteX1589" fmla="*/ 591287 w 2019832"/>
                <a:gd name="connsiteY1589" fmla="*/ 1238212 h 1539659"/>
                <a:gd name="connsiteX1590" fmla="*/ 591287 w 2019832"/>
                <a:gd name="connsiteY1590" fmla="*/ 1239965 h 1539659"/>
                <a:gd name="connsiteX1591" fmla="*/ 596545 w 2019832"/>
                <a:gd name="connsiteY1591" fmla="*/ 1236459 h 1539659"/>
                <a:gd name="connsiteX1592" fmla="*/ 593039 w 2019832"/>
                <a:gd name="connsiteY1592" fmla="*/ 1246975 h 1539659"/>
                <a:gd name="connsiteX1593" fmla="*/ 591287 w 2019832"/>
                <a:gd name="connsiteY1593" fmla="*/ 1248727 h 1539659"/>
                <a:gd name="connsiteX1594" fmla="*/ 584276 w 2019832"/>
                <a:gd name="connsiteY1594" fmla="*/ 1257490 h 1539659"/>
                <a:gd name="connsiteX1595" fmla="*/ 579019 w 2019832"/>
                <a:gd name="connsiteY1595" fmla="*/ 1276769 h 1539659"/>
                <a:gd name="connsiteX1596" fmla="*/ 579019 w 2019832"/>
                <a:gd name="connsiteY1596" fmla="*/ 1282027 h 1539659"/>
                <a:gd name="connsiteX1597" fmla="*/ 574637 w 2019832"/>
                <a:gd name="connsiteY1597" fmla="*/ 1280274 h 1539659"/>
                <a:gd name="connsiteX1598" fmla="*/ 572008 w 2019832"/>
                <a:gd name="connsiteY1598" fmla="*/ 1276769 h 1539659"/>
                <a:gd name="connsiteX1599" fmla="*/ 566751 w 2019832"/>
                <a:gd name="connsiteY1599" fmla="*/ 1296048 h 1539659"/>
                <a:gd name="connsiteX1600" fmla="*/ 552730 w 2019832"/>
                <a:gd name="connsiteY1600" fmla="*/ 1299553 h 1539659"/>
                <a:gd name="connsiteX1601" fmla="*/ 545720 w 2019832"/>
                <a:gd name="connsiteY1601" fmla="*/ 1317079 h 1539659"/>
                <a:gd name="connsiteX1602" fmla="*/ 545720 w 2019832"/>
                <a:gd name="connsiteY1602" fmla="*/ 1327594 h 1539659"/>
                <a:gd name="connsiteX1603" fmla="*/ 545720 w 2019832"/>
                <a:gd name="connsiteY1603" fmla="*/ 1345120 h 1539659"/>
                <a:gd name="connsiteX1604" fmla="*/ 550977 w 2019832"/>
                <a:gd name="connsiteY1604" fmla="*/ 1381925 h 1539659"/>
                <a:gd name="connsiteX1605" fmla="*/ 550977 w 2019832"/>
                <a:gd name="connsiteY1605" fmla="*/ 1390688 h 1539659"/>
                <a:gd name="connsiteX1606" fmla="*/ 545720 w 2019832"/>
                <a:gd name="connsiteY1606" fmla="*/ 1402956 h 1539659"/>
                <a:gd name="connsiteX1607" fmla="*/ 536956 w 2019832"/>
                <a:gd name="connsiteY1607" fmla="*/ 1408214 h 1539659"/>
                <a:gd name="connsiteX1608" fmla="*/ 526440 w 2019832"/>
                <a:gd name="connsiteY1608" fmla="*/ 1418730 h 1539659"/>
                <a:gd name="connsiteX1609" fmla="*/ 522935 w 2019832"/>
                <a:gd name="connsiteY1609" fmla="*/ 1422235 h 1539659"/>
                <a:gd name="connsiteX1610" fmla="*/ 517678 w 2019832"/>
                <a:gd name="connsiteY1610" fmla="*/ 1430998 h 1539659"/>
                <a:gd name="connsiteX1611" fmla="*/ 512420 w 2019832"/>
                <a:gd name="connsiteY1611" fmla="*/ 1438008 h 1539659"/>
                <a:gd name="connsiteX1612" fmla="*/ 507162 w 2019832"/>
                <a:gd name="connsiteY1612" fmla="*/ 1439761 h 1539659"/>
                <a:gd name="connsiteX1613" fmla="*/ 489636 w 2019832"/>
                <a:gd name="connsiteY1613" fmla="*/ 1441513 h 1539659"/>
                <a:gd name="connsiteX1614" fmla="*/ 472110 w 2019832"/>
                <a:gd name="connsiteY1614" fmla="*/ 1443266 h 1539659"/>
                <a:gd name="connsiteX1615" fmla="*/ 467728 w 2019832"/>
                <a:gd name="connsiteY1615" fmla="*/ 1442390 h 1539659"/>
                <a:gd name="connsiteX1616" fmla="*/ 465099 w 2019832"/>
                <a:gd name="connsiteY1616" fmla="*/ 1439761 h 1539659"/>
                <a:gd name="connsiteX1617" fmla="*/ 465099 w 2019832"/>
                <a:gd name="connsiteY1617" fmla="*/ 1450277 h 1539659"/>
                <a:gd name="connsiteX1618" fmla="*/ 461594 w 2019832"/>
                <a:gd name="connsiteY1618" fmla="*/ 1448524 h 1539659"/>
                <a:gd name="connsiteX1619" fmla="*/ 456337 w 2019832"/>
                <a:gd name="connsiteY1619" fmla="*/ 1441513 h 1539659"/>
                <a:gd name="connsiteX1620" fmla="*/ 444069 w 2019832"/>
                <a:gd name="connsiteY1620" fmla="*/ 1438008 h 1539659"/>
                <a:gd name="connsiteX1621" fmla="*/ 438811 w 2019832"/>
                <a:gd name="connsiteY1621" fmla="*/ 1438008 h 1539659"/>
                <a:gd name="connsiteX1622" fmla="*/ 433553 w 2019832"/>
                <a:gd name="connsiteY1622" fmla="*/ 1437132 h 1539659"/>
                <a:gd name="connsiteX1623" fmla="*/ 430048 w 2019832"/>
                <a:gd name="connsiteY1623" fmla="*/ 1436256 h 1539659"/>
                <a:gd name="connsiteX1624" fmla="*/ 421285 w 2019832"/>
                <a:gd name="connsiteY1624" fmla="*/ 1432750 h 1539659"/>
                <a:gd name="connsiteX1625" fmla="*/ 412522 w 2019832"/>
                <a:gd name="connsiteY1625" fmla="*/ 1428369 h 1539659"/>
                <a:gd name="connsiteX1626" fmla="*/ 405511 w 2019832"/>
                <a:gd name="connsiteY1626" fmla="*/ 1422235 h 1539659"/>
                <a:gd name="connsiteX1627" fmla="*/ 396748 w 2019832"/>
                <a:gd name="connsiteY1627" fmla="*/ 1413472 h 1539659"/>
                <a:gd name="connsiteX1628" fmla="*/ 389738 w 2019832"/>
                <a:gd name="connsiteY1628" fmla="*/ 1415224 h 1539659"/>
                <a:gd name="connsiteX1629" fmla="*/ 387986 w 2019832"/>
                <a:gd name="connsiteY1629" fmla="*/ 1415224 h 1539659"/>
                <a:gd name="connsiteX1630" fmla="*/ 382728 w 2019832"/>
                <a:gd name="connsiteY1630" fmla="*/ 1406461 h 1539659"/>
                <a:gd name="connsiteX1631" fmla="*/ 380975 w 2019832"/>
                <a:gd name="connsiteY1631" fmla="*/ 1402956 h 1539659"/>
                <a:gd name="connsiteX1632" fmla="*/ 378346 w 2019832"/>
                <a:gd name="connsiteY1632" fmla="*/ 1396822 h 1539659"/>
                <a:gd name="connsiteX1633" fmla="*/ 370459 w 2019832"/>
                <a:gd name="connsiteY1633" fmla="*/ 1390688 h 1539659"/>
                <a:gd name="connsiteX1634" fmla="*/ 363449 w 2019832"/>
                <a:gd name="connsiteY1634" fmla="*/ 1392441 h 1539659"/>
                <a:gd name="connsiteX1635" fmla="*/ 362573 w 2019832"/>
                <a:gd name="connsiteY1635" fmla="*/ 1390688 h 1539659"/>
                <a:gd name="connsiteX1636" fmla="*/ 359944 w 2019832"/>
                <a:gd name="connsiteY1636" fmla="*/ 1388936 h 1539659"/>
                <a:gd name="connsiteX1637" fmla="*/ 366954 w 2019832"/>
                <a:gd name="connsiteY1637" fmla="*/ 1388936 h 1539659"/>
                <a:gd name="connsiteX1638" fmla="*/ 368707 w 2019832"/>
                <a:gd name="connsiteY1638" fmla="*/ 1385430 h 1539659"/>
                <a:gd name="connsiteX1639" fmla="*/ 363449 w 2019832"/>
                <a:gd name="connsiteY1639" fmla="*/ 1369657 h 1539659"/>
                <a:gd name="connsiteX1640" fmla="*/ 356439 w 2019832"/>
                <a:gd name="connsiteY1640" fmla="*/ 1359141 h 1539659"/>
                <a:gd name="connsiteX1641" fmla="*/ 344170 w 2019832"/>
                <a:gd name="connsiteY1641" fmla="*/ 1359141 h 1539659"/>
                <a:gd name="connsiteX1642" fmla="*/ 323139 w 2019832"/>
                <a:gd name="connsiteY1642" fmla="*/ 1350378 h 1539659"/>
                <a:gd name="connsiteX1643" fmla="*/ 319634 w 2019832"/>
                <a:gd name="connsiteY1643" fmla="*/ 1339863 h 1539659"/>
                <a:gd name="connsiteX1644" fmla="*/ 317881 w 2019832"/>
                <a:gd name="connsiteY1644" fmla="*/ 1331100 h 1539659"/>
                <a:gd name="connsiteX1645" fmla="*/ 298603 w 2019832"/>
                <a:gd name="connsiteY1645" fmla="*/ 1313574 h 1539659"/>
                <a:gd name="connsiteX1646" fmla="*/ 295098 w 2019832"/>
                <a:gd name="connsiteY1646" fmla="*/ 1304811 h 1539659"/>
                <a:gd name="connsiteX1647" fmla="*/ 293345 w 2019832"/>
                <a:gd name="connsiteY1647" fmla="*/ 1297800 h 1539659"/>
                <a:gd name="connsiteX1648" fmla="*/ 295098 w 2019832"/>
                <a:gd name="connsiteY1648" fmla="*/ 1290790 h 1539659"/>
                <a:gd name="connsiteX1649" fmla="*/ 282829 w 2019832"/>
                <a:gd name="connsiteY1649" fmla="*/ 1276769 h 1539659"/>
                <a:gd name="connsiteX1650" fmla="*/ 281077 w 2019832"/>
                <a:gd name="connsiteY1650" fmla="*/ 1275016 h 1539659"/>
                <a:gd name="connsiteX1651" fmla="*/ 279324 w 2019832"/>
                <a:gd name="connsiteY1651" fmla="*/ 1273264 h 1539659"/>
                <a:gd name="connsiteX1652" fmla="*/ 274066 w 2019832"/>
                <a:gd name="connsiteY1652" fmla="*/ 1268006 h 1539659"/>
                <a:gd name="connsiteX1653" fmla="*/ 279324 w 2019832"/>
                <a:gd name="connsiteY1653" fmla="*/ 1262748 h 1539659"/>
                <a:gd name="connsiteX1654" fmla="*/ 284582 w 2019832"/>
                <a:gd name="connsiteY1654" fmla="*/ 1258367 h 1539659"/>
                <a:gd name="connsiteX1655" fmla="*/ 289840 w 2019832"/>
                <a:gd name="connsiteY1655" fmla="*/ 1255738 h 1539659"/>
                <a:gd name="connsiteX1656" fmla="*/ 284582 w 2019832"/>
                <a:gd name="connsiteY1656" fmla="*/ 1244346 h 1539659"/>
                <a:gd name="connsiteX1657" fmla="*/ 286335 w 2019832"/>
                <a:gd name="connsiteY1657" fmla="*/ 1231202 h 1539659"/>
                <a:gd name="connsiteX1658" fmla="*/ 282829 w 2019832"/>
                <a:gd name="connsiteY1658" fmla="*/ 1227696 h 1539659"/>
                <a:gd name="connsiteX1659" fmla="*/ 282829 w 2019832"/>
                <a:gd name="connsiteY1659" fmla="*/ 1225944 h 1539659"/>
                <a:gd name="connsiteX1660" fmla="*/ 281077 w 2019832"/>
                <a:gd name="connsiteY1660" fmla="*/ 1206665 h 1539659"/>
                <a:gd name="connsiteX1661" fmla="*/ 279324 w 2019832"/>
                <a:gd name="connsiteY1661" fmla="*/ 1196149 h 1539659"/>
                <a:gd name="connsiteX1662" fmla="*/ 281077 w 2019832"/>
                <a:gd name="connsiteY1662" fmla="*/ 1188263 h 1539659"/>
                <a:gd name="connsiteX1663" fmla="*/ 282829 w 2019832"/>
                <a:gd name="connsiteY1663" fmla="*/ 1182129 h 1539659"/>
                <a:gd name="connsiteX1664" fmla="*/ 288087 w 2019832"/>
                <a:gd name="connsiteY1664" fmla="*/ 1168108 h 1539659"/>
                <a:gd name="connsiteX1665" fmla="*/ 293345 w 2019832"/>
                <a:gd name="connsiteY1665" fmla="*/ 1157592 h 1539659"/>
                <a:gd name="connsiteX1666" fmla="*/ 324892 w 2019832"/>
                <a:gd name="connsiteY1666" fmla="*/ 1129551 h 1539659"/>
                <a:gd name="connsiteX1667" fmla="*/ 328397 w 2019832"/>
                <a:gd name="connsiteY1667" fmla="*/ 1124293 h 1539659"/>
                <a:gd name="connsiteX1668" fmla="*/ 359944 w 2019832"/>
                <a:gd name="connsiteY1668" fmla="*/ 1108519 h 1539659"/>
                <a:gd name="connsiteX1669" fmla="*/ 376593 w 2019832"/>
                <a:gd name="connsiteY1669" fmla="*/ 1098880 h 1539659"/>
                <a:gd name="connsiteX1670" fmla="*/ 391491 w 2019832"/>
                <a:gd name="connsiteY1670" fmla="*/ 1089241 h 1539659"/>
                <a:gd name="connsiteX1671" fmla="*/ 403727 w 2019832"/>
                <a:gd name="connsiteY1671" fmla="*/ 1081763 h 1539659"/>
                <a:gd name="connsiteX1672" fmla="*/ 403759 w 2019832"/>
                <a:gd name="connsiteY1672" fmla="*/ 1081573 h 1539659"/>
                <a:gd name="connsiteX1673" fmla="*/ 405511 w 2019832"/>
                <a:gd name="connsiteY1673" fmla="*/ 1069962 h 1539659"/>
                <a:gd name="connsiteX1674" fmla="*/ 407264 w 2019832"/>
                <a:gd name="connsiteY1674" fmla="*/ 1062952 h 1539659"/>
                <a:gd name="connsiteX1675" fmla="*/ 412522 w 2019832"/>
                <a:gd name="connsiteY1675" fmla="*/ 1045426 h 1539659"/>
                <a:gd name="connsiteX1676" fmla="*/ 416027 w 2019832"/>
                <a:gd name="connsiteY1676" fmla="*/ 963054 h 1539659"/>
                <a:gd name="connsiteX1677" fmla="*/ 421285 w 2019832"/>
                <a:gd name="connsiteY1677" fmla="*/ 852640 h 1539659"/>
                <a:gd name="connsiteX1678" fmla="*/ 416027 w 2019832"/>
                <a:gd name="connsiteY1678" fmla="*/ 860527 h 1539659"/>
                <a:gd name="connsiteX1679" fmla="*/ 416027 w 2019832"/>
                <a:gd name="connsiteY1679" fmla="*/ 868413 h 1539659"/>
                <a:gd name="connsiteX1680" fmla="*/ 409016 w 2019832"/>
                <a:gd name="connsiteY1680" fmla="*/ 877176 h 1539659"/>
                <a:gd name="connsiteX1681" fmla="*/ 393243 w 2019832"/>
                <a:gd name="connsiteY1681" fmla="*/ 878929 h 1539659"/>
                <a:gd name="connsiteX1682" fmla="*/ 387986 w 2019832"/>
                <a:gd name="connsiteY1682" fmla="*/ 884187 h 1539659"/>
                <a:gd name="connsiteX1683" fmla="*/ 386233 w 2019832"/>
                <a:gd name="connsiteY1683" fmla="*/ 892950 h 1539659"/>
                <a:gd name="connsiteX1684" fmla="*/ 382728 w 2019832"/>
                <a:gd name="connsiteY1684" fmla="*/ 901713 h 1539659"/>
                <a:gd name="connsiteX1685" fmla="*/ 377470 w 2019832"/>
                <a:gd name="connsiteY1685" fmla="*/ 908723 h 1539659"/>
                <a:gd name="connsiteX1686" fmla="*/ 363449 w 2019832"/>
                <a:gd name="connsiteY1686" fmla="*/ 917486 h 1539659"/>
                <a:gd name="connsiteX1687" fmla="*/ 347676 w 2019832"/>
                <a:gd name="connsiteY1687" fmla="*/ 917486 h 1539659"/>
                <a:gd name="connsiteX1688" fmla="*/ 340665 w 2019832"/>
                <a:gd name="connsiteY1688" fmla="*/ 917486 h 1539659"/>
                <a:gd name="connsiteX1689" fmla="*/ 335407 w 2019832"/>
                <a:gd name="connsiteY1689" fmla="*/ 921868 h 1539659"/>
                <a:gd name="connsiteX1690" fmla="*/ 333655 w 2019832"/>
                <a:gd name="connsiteY1690" fmla="*/ 924496 h 1539659"/>
                <a:gd name="connsiteX1691" fmla="*/ 324892 w 2019832"/>
                <a:gd name="connsiteY1691" fmla="*/ 920991 h 1539659"/>
                <a:gd name="connsiteX1692" fmla="*/ 317881 w 2019832"/>
                <a:gd name="connsiteY1692" fmla="*/ 917486 h 1539659"/>
                <a:gd name="connsiteX1693" fmla="*/ 300355 w 2019832"/>
                <a:gd name="connsiteY1693" fmla="*/ 913981 h 1539659"/>
                <a:gd name="connsiteX1694" fmla="*/ 302984 w 2019832"/>
                <a:gd name="connsiteY1694" fmla="*/ 920115 h 1539659"/>
                <a:gd name="connsiteX1695" fmla="*/ 305613 w 2019832"/>
                <a:gd name="connsiteY1695" fmla="*/ 924496 h 1539659"/>
                <a:gd name="connsiteX1696" fmla="*/ 305613 w 2019832"/>
                <a:gd name="connsiteY1696" fmla="*/ 926249 h 1539659"/>
                <a:gd name="connsiteX1697" fmla="*/ 299479 w 2019832"/>
                <a:gd name="connsiteY1697" fmla="*/ 920991 h 1539659"/>
                <a:gd name="connsiteX1698" fmla="*/ 295098 w 2019832"/>
                <a:gd name="connsiteY1698" fmla="*/ 917486 h 1539659"/>
                <a:gd name="connsiteX1699" fmla="*/ 286335 w 2019832"/>
                <a:gd name="connsiteY1699" fmla="*/ 917486 h 1539659"/>
                <a:gd name="connsiteX1700" fmla="*/ 279324 w 2019832"/>
                <a:gd name="connsiteY1700" fmla="*/ 905218 h 1539659"/>
                <a:gd name="connsiteX1701" fmla="*/ 272314 w 2019832"/>
                <a:gd name="connsiteY1701" fmla="*/ 901713 h 1539659"/>
                <a:gd name="connsiteX1702" fmla="*/ 260046 w 2019832"/>
                <a:gd name="connsiteY1702" fmla="*/ 892950 h 1539659"/>
                <a:gd name="connsiteX1703" fmla="*/ 257417 w 2019832"/>
                <a:gd name="connsiteY1703" fmla="*/ 886816 h 1539659"/>
                <a:gd name="connsiteX1704" fmla="*/ 251282 w 2019832"/>
                <a:gd name="connsiteY1704" fmla="*/ 884187 h 1539659"/>
                <a:gd name="connsiteX1705" fmla="*/ 240767 w 2019832"/>
                <a:gd name="connsiteY1705" fmla="*/ 875424 h 1539659"/>
                <a:gd name="connsiteX1706" fmla="*/ 238138 w 2019832"/>
                <a:gd name="connsiteY1706" fmla="*/ 871042 h 1539659"/>
                <a:gd name="connsiteX1707" fmla="*/ 233757 w 2019832"/>
                <a:gd name="connsiteY1707" fmla="*/ 871919 h 1539659"/>
                <a:gd name="connsiteX1708" fmla="*/ 226746 w 2019832"/>
                <a:gd name="connsiteY1708" fmla="*/ 870166 h 1539659"/>
                <a:gd name="connsiteX1709" fmla="*/ 237262 w 2019832"/>
                <a:gd name="connsiteY1709" fmla="*/ 866661 h 1539659"/>
                <a:gd name="connsiteX1710" fmla="*/ 237262 w 2019832"/>
                <a:gd name="connsiteY1710" fmla="*/ 864908 h 1539659"/>
                <a:gd name="connsiteX1711" fmla="*/ 226746 w 2019832"/>
                <a:gd name="connsiteY1711" fmla="*/ 864908 h 1539659"/>
                <a:gd name="connsiteX1712" fmla="*/ 212725 w 2019832"/>
                <a:gd name="connsiteY1712" fmla="*/ 852640 h 1539659"/>
                <a:gd name="connsiteX1713" fmla="*/ 210973 w 2019832"/>
                <a:gd name="connsiteY1713" fmla="*/ 849135 h 1539659"/>
                <a:gd name="connsiteX1714" fmla="*/ 191694 w 2019832"/>
                <a:gd name="connsiteY1714" fmla="*/ 836867 h 1539659"/>
                <a:gd name="connsiteX1715" fmla="*/ 189941 w 2019832"/>
                <a:gd name="connsiteY1715" fmla="*/ 829856 h 1539659"/>
                <a:gd name="connsiteX1716" fmla="*/ 182931 w 2019832"/>
                <a:gd name="connsiteY1716" fmla="*/ 817588 h 1539659"/>
                <a:gd name="connsiteX1717" fmla="*/ 175921 w 2019832"/>
                <a:gd name="connsiteY1717" fmla="*/ 814083 h 1539659"/>
                <a:gd name="connsiteX1718" fmla="*/ 162776 w 2019832"/>
                <a:gd name="connsiteY1718" fmla="*/ 802691 h 1539659"/>
                <a:gd name="connsiteX1719" fmla="*/ 147879 w 2019832"/>
                <a:gd name="connsiteY1719" fmla="*/ 787794 h 1539659"/>
                <a:gd name="connsiteX1720" fmla="*/ 142621 w 2019832"/>
                <a:gd name="connsiteY1720" fmla="*/ 779031 h 1539659"/>
                <a:gd name="connsiteX1721" fmla="*/ 135611 w 2019832"/>
                <a:gd name="connsiteY1721" fmla="*/ 772020 h 1539659"/>
                <a:gd name="connsiteX1722" fmla="*/ 125095 w 2019832"/>
                <a:gd name="connsiteY1722" fmla="*/ 738721 h 1539659"/>
                <a:gd name="connsiteX1723" fmla="*/ 135611 w 2019832"/>
                <a:gd name="connsiteY1723" fmla="*/ 736968 h 1539659"/>
                <a:gd name="connsiteX1724" fmla="*/ 135611 w 2019832"/>
                <a:gd name="connsiteY1724" fmla="*/ 726453 h 1539659"/>
                <a:gd name="connsiteX1725" fmla="*/ 132106 w 2019832"/>
                <a:gd name="connsiteY1725" fmla="*/ 705421 h 1539659"/>
                <a:gd name="connsiteX1726" fmla="*/ 135611 w 2019832"/>
                <a:gd name="connsiteY1726" fmla="*/ 693153 h 1539659"/>
                <a:gd name="connsiteX1727" fmla="*/ 138240 w 2019832"/>
                <a:gd name="connsiteY1727" fmla="*/ 689648 h 1539659"/>
                <a:gd name="connsiteX1728" fmla="*/ 137364 w 2019832"/>
                <a:gd name="connsiteY1728" fmla="*/ 684390 h 1539659"/>
                <a:gd name="connsiteX1729" fmla="*/ 137364 w 2019832"/>
                <a:gd name="connsiteY1729" fmla="*/ 680885 h 1539659"/>
                <a:gd name="connsiteX1730" fmla="*/ 144374 w 2019832"/>
                <a:gd name="connsiteY1730" fmla="*/ 663359 h 1539659"/>
                <a:gd name="connsiteX1731" fmla="*/ 153137 w 2019832"/>
                <a:gd name="connsiteY1731" fmla="*/ 665112 h 1539659"/>
                <a:gd name="connsiteX1732" fmla="*/ 149632 w 2019832"/>
                <a:gd name="connsiteY1732" fmla="*/ 652843 h 1539659"/>
                <a:gd name="connsiteX1733" fmla="*/ 149632 w 2019832"/>
                <a:gd name="connsiteY1733" fmla="*/ 647586 h 1539659"/>
                <a:gd name="connsiteX1734" fmla="*/ 154889 w 2019832"/>
                <a:gd name="connsiteY1734" fmla="*/ 645833 h 1539659"/>
                <a:gd name="connsiteX1735" fmla="*/ 165405 w 2019832"/>
                <a:gd name="connsiteY1735" fmla="*/ 649338 h 1539659"/>
                <a:gd name="connsiteX1736" fmla="*/ 172416 w 2019832"/>
                <a:gd name="connsiteY1736" fmla="*/ 649338 h 1539659"/>
                <a:gd name="connsiteX1737" fmla="*/ 189941 w 2019832"/>
                <a:gd name="connsiteY1737" fmla="*/ 652843 h 1539659"/>
                <a:gd name="connsiteX1738" fmla="*/ 200457 w 2019832"/>
                <a:gd name="connsiteY1738" fmla="*/ 654596 h 1539659"/>
                <a:gd name="connsiteX1739" fmla="*/ 219736 w 2019832"/>
                <a:gd name="connsiteY1739" fmla="*/ 651091 h 1539659"/>
                <a:gd name="connsiteX1740" fmla="*/ 272314 w 2019832"/>
                <a:gd name="connsiteY1740" fmla="*/ 623049 h 1539659"/>
                <a:gd name="connsiteX1741" fmla="*/ 275819 w 2019832"/>
                <a:gd name="connsiteY1741" fmla="*/ 621297 h 1539659"/>
                <a:gd name="connsiteX1742" fmla="*/ 286335 w 2019832"/>
                <a:gd name="connsiteY1742" fmla="*/ 621297 h 1539659"/>
                <a:gd name="connsiteX1743" fmla="*/ 347676 w 2019832"/>
                <a:gd name="connsiteY1743" fmla="*/ 580987 h 1539659"/>
                <a:gd name="connsiteX1744" fmla="*/ 379222 w 2019832"/>
                <a:gd name="connsiteY1744" fmla="*/ 556450 h 1539659"/>
                <a:gd name="connsiteX1745" fmla="*/ 394119 w 2019832"/>
                <a:gd name="connsiteY1745" fmla="*/ 543306 h 1539659"/>
                <a:gd name="connsiteX1746" fmla="*/ 403759 w 2019832"/>
                <a:gd name="connsiteY1746" fmla="*/ 530162 h 1539659"/>
                <a:gd name="connsiteX1747" fmla="*/ 414274 w 2019832"/>
                <a:gd name="connsiteY1747" fmla="*/ 500367 h 1539659"/>
                <a:gd name="connsiteX1748" fmla="*/ 421285 w 2019832"/>
                <a:gd name="connsiteY1748" fmla="*/ 479336 h 1539659"/>
                <a:gd name="connsiteX1749" fmla="*/ 430048 w 2019832"/>
                <a:gd name="connsiteY1749" fmla="*/ 470573 h 1539659"/>
                <a:gd name="connsiteX1750" fmla="*/ 437058 w 2019832"/>
                <a:gd name="connsiteY1750" fmla="*/ 467068 h 1539659"/>
                <a:gd name="connsiteX1751" fmla="*/ 452832 w 2019832"/>
                <a:gd name="connsiteY1751" fmla="*/ 451295 h 1539659"/>
                <a:gd name="connsiteX1752" fmla="*/ 463347 w 2019832"/>
                <a:gd name="connsiteY1752" fmla="*/ 447789 h 1539659"/>
                <a:gd name="connsiteX1753" fmla="*/ 472986 w 2019832"/>
                <a:gd name="connsiteY1753" fmla="*/ 439026 h 1539659"/>
                <a:gd name="connsiteX1754" fmla="*/ 524688 w 2019832"/>
                <a:gd name="connsiteY1754" fmla="*/ 421500 h 1539659"/>
                <a:gd name="connsiteX1755" fmla="*/ 540462 w 2019832"/>
                <a:gd name="connsiteY1755" fmla="*/ 435521 h 1539659"/>
                <a:gd name="connsiteX1756" fmla="*/ 565874 w 2019832"/>
                <a:gd name="connsiteY1756" fmla="*/ 457429 h 1539659"/>
                <a:gd name="connsiteX1757" fmla="*/ 586029 w 2019832"/>
                <a:gd name="connsiteY1757" fmla="*/ 468821 h 1539659"/>
                <a:gd name="connsiteX1758" fmla="*/ 589534 w 2019832"/>
                <a:gd name="connsiteY1758" fmla="*/ 467068 h 1539659"/>
                <a:gd name="connsiteX1759" fmla="*/ 607061 w 2019832"/>
                <a:gd name="connsiteY1759" fmla="*/ 468821 h 1539659"/>
                <a:gd name="connsiteX1760" fmla="*/ 631597 w 2019832"/>
                <a:gd name="connsiteY1760" fmla="*/ 479336 h 1539659"/>
                <a:gd name="connsiteX1761" fmla="*/ 636855 w 2019832"/>
                <a:gd name="connsiteY1761" fmla="*/ 481089 h 1539659"/>
                <a:gd name="connsiteX1762" fmla="*/ 641236 w 2019832"/>
                <a:gd name="connsiteY1762" fmla="*/ 481089 h 1539659"/>
                <a:gd name="connsiteX1763" fmla="*/ 645618 w 2019832"/>
                <a:gd name="connsiteY1763" fmla="*/ 488099 h 1539659"/>
                <a:gd name="connsiteX1764" fmla="*/ 649123 w 2019832"/>
                <a:gd name="connsiteY1764" fmla="*/ 500367 h 1539659"/>
                <a:gd name="connsiteX1765" fmla="*/ 647370 w 2019832"/>
                <a:gd name="connsiteY1765" fmla="*/ 500367 h 1539659"/>
                <a:gd name="connsiteX1766" fmla="*/ 648246 w 2019832"/>
                <a:gd name="connsiteY1766" fmla="*/ 501244 h 1539659"/>
                <a:gd name="connsiteX1767" fmla="*/ 656133 w 2019832"/>
                <a:gd name="connsiteY1767" fmla="*/ 503873 h 1539659"/>
                <a:gd name="connsiteX1768" fmla="*/ 656133 w 2019832"/>
                <a:gd name="connsiteY1768" fmla="*/ 502120 h 1539659"/>
                <a:gd name="connsiteX1769" fmla="*/ 666649 w 2019832"/>
                <a:gd name="connsiteY1769" fmla="*/ 500367 h 1539659"/>
                <a:gd name="connsiteX1770" fmla="*/ 673659 w 2019832"/>
                <a:gd name="connsiteY1770" fmla="*/ 495110 h 1539659"/>
                <a:gd name="connsiteX1771" fmla="*/ 685927 w 2019832"/>
                <a:gd name="connsiteY1771" fmla="*/ 501244 h 1539659"/>
                <a:gd name="connsiteX1772" fmla="*/ 680669 w 2019832"/>
                <a:gd name="connsiteY1772" fmla="*/ 510883 h 1539659"/>
                <a:gd name="connsiteX1773" fmla="*/ 677164 w 2019832"/>
                <a:gd name="connsiteY1773" fmla="*/ 517893 h 1539659"/>
                <a:gd name="connsiteX1774" fmla="*/ 675412 w 2019832"/>
                <a:gd name="connsiteY1774" fmla="*/ 528409 h 1539659"/>
                <a:gd name="connsiteX1775" fmla="*/ 696443 w 2019832"/>
                <a:gd name="connsiteY1775" fmla="*/ 531914 h 1539659"/>
                <a:gd name="connsiteX1776" fmla="*/ 691185 w 2019832"/>
                <a:gd name="connsiteY1776" fmla="*/ 545935 h 1539659"/>
                <a:gd name="connsiteX1777" fmla="*/ 687680 w 2019832"/>
                <a:gd name="connsiteY1777" fmla="*/ 556450 h 1539659"/>
                <a:gd name="connsiteX1778" fmla="*/ 692938 w 2019832"/>
                <a:gd name="connsiteY1778" fmla="*/ 565214 h 1539659"/>
                <a:gd name="connsiteX1779" fmla="*/ 693814 w 2019832"/>
                <a:gd name="connsiteY1779" fmla="*/ 568719 h 1539659"/>
                <a:gd name="connsiteX1780" fmla="*/ 692938 w 2019832"/>
                <a:gd name="connsiteY1780" fmla="*/ 572224 h 1539659"/>
                <a:gd name="connsiteX1781" fmla="*/ 699948 w 2019832"/>
                <a:gd name="connsiteY1781" fmla="*/ 575729 h 1539659"/>
                <a:gd name="connsiteX1782" fmla="*/ 701701 w 2019832"/>
                <a:gd name="connsiteY1782" fmla="*/ 579234 h 1539659"/>
                <a:gd name="connsiteX1783" fmla="*/ 699948 w 2019832"/>
                <a:gd name="connsiteY1783" fmla="*/ 582739 h 1539659"/>
                <a:gd name="connsiteX1784" fmla="*/ 694690 w 2019832"/>
                <a:gd name="connsiteY1784" fmla="*/ 591502 h 1539659"/>
                <a:gd name="connsiteX1785" fmla="*/ 692938 w 2019832"/>
                <a:gd name="connsiteY1785" fmla="*/ 591502 h 1539659"/>
                <a:gd name="connsiteX1786" fmla="*/ 692938 w 2019832"/>
                <a:gd name="connsiteY1786" fmla="*/ 589750 h 1539659"/>
                <a:gd name="connsiteX1787" fmla="*/ 689432 w 2019832"/>
                <a:gd name="connsiteY1787" fmla="*/ 594131 h 1539659"/>
                <a:gd name="connsiteX1788" fmla="*/ 685927 w 2019832"/>
                <a:gd name="connsiteY1788" fmla="*/ 602018 h 1539659"/>
                <a:gd name="connsiteX1789" fmla="*/ 676288 w 2019832"/>
                <a:gd name="connsiteY1789" fmla="*/ 605523 h 1539659"/>
                <a:gd name="connsiteX1790" fmla="*/ 675412 w 2019832"/>
                <a:gd name="connsiteY1790" fmla="*/ 610781 h 1539659"/>
                <a:gd name="connsiteX1791" fmla="*/ 682422 w 2019832"/>
                <a:gd name="connsiteY1791" fmla="*/ 615163 h 1539659"/>
                <a:gd name="connsiteX1792" fmla="*/ 687680 w 2019832"/>
                <a:gd name="connsiteY1792" fmla="*/ 619544 h 1539659"/>
                <a:gd name="connsiteX1793" fmla="*/ 673659 w 2019832"/>
                <a:gd name="connsiteY1793" fmla="*/ 630060 h 1539659"/>
                <a:gd name="connsiteX1794" fmla="*/ 678917 w 2019832"/>
                <a:gd name="connsiteY1794" fmla="*/ 649338 h 1539659"/>
                <a:gd name="connsiteX1795" fmla="*/ 678917 w 2019832"/>
                <a:gd name="connsiteY1795" fmla="*/ 665112 h 1539659"/>
                <a:gd name="connsiteX1796" fmla="*/ 675412 w 2019832"/>
                <a:gd name="connsiteY1796" fmla="*/ 663359 h 1539659"/>
                <a:gd name="connsiteX1797" fmla="*/ 675412 w 2019832"/>
                <a:gd name="connsiteY1797" fmla="*/ 664235 h 1539659"/>
                <a:gd name="connsiteX1798" fmla="*/ 675412 w 2019832"/>
                <a:gd name="connsiteY1798" fmla="*/ 665112 h 1539659"/>
                <a:gd name="connsiteX1799" fmla="*/ 678917 w 2019832"/>
                <a:gd name="connsiteY1799" fmla="*/ 677380 h 1539659"/>
                <a:gd name="connsiteX1800" fmla="*/ 673659 w 2019832"/>
                <a:gd name="connsiteY1800" fmla="*/ 686143 h 1539659"/>
                <a:gd name="connsiteX1801" fmla="*/ 673659 w 2019832"/>
                <a:gd name="connsiteY1801" fmla="*/ 689648 h 1539659"/>
                <a:gd name="connsiteX1802" fmla="*/ 678917 w 2019832"/>
                <a:gd name="connsiteY1802" fmla="*/ 701916 h 1539659"/>
                <a:gd name="connsiteX1803" fmla="*/ 677164 w 2019832"/>
                <a:gd name="connsiteY1803" fmla="*/ 717690 h 1539659"/>
                <a:gd name="connsiteX1804" fmla="*/ 673659 w 2019832"/>
                <a:gd name="connsiteY1804" fmla="*/ 724700 h 1539659"/>
                <a:gd name="connsiteX1805" fmla="*/ 668402 w 2019832"/>
                <a:gd name="connsiteY1805" fmla="*/ 735216 h 1539659"/>
                <a:gd name="connsiteX1806" fmla="*/ 661391 w 2019832"/>
                <a:gd name="connsiteY1806" fmla="*/ 742226 h 1539659"/>
                <a:gd name="connsiteX1807" fmla="*/ 638607 w 2019832"/>
                <a:gd name="connsiteY1807" fmla="*/ 763257 h 1539659"/>
                <a:gd name="connsiteX1808" fmla="*/ 636855 w 2019832"/>
                <a:gd name="connsiteY1808" fmla="*/ 757999 h 1539659"/>
                <a:gd name="connsiteX1809" fmla="*/ 628091 w 2019832"/>
                <a:gd name="connsiteY1809" fmla="*/ 765010 h 1539659"/>
                <a:gd name="connsiteX1810" fmla="*/ 630720 w 2019832"/>
                <a:gd name="connsiteY1810" fmla="*/ 765010 h 1539659"/>
                <a:gd name="connsiteX1811" fmla="*/ 631597 w 2019832"/>
                <a:gd name="connsiteY1811" fmla="*/ 766762 h 1539659"/>
                <a:gd name="connsiteX1812" fmla="*/ 628968 w 2019832"/>
                <a:gd name="connsiteY1812" fmla="*/ 769391 h 1539659"/>
                <a:gd name="connsiteX1813" fmla="*/ 626339 w 2019832"/>
                <a:gd name="connsiteY1813" fmla="*/ 770268 h 1539659"/>
                <a:gd name="connsiteX1814" fmla="*/ 619328 w 2019832"/>
                <a:gd name="connsiteY1814" fmla="*/ 773773 h 1539659"/>
                <a:gd name="connsiteX1815" fmla="*/ 617576 w 2019832"/>
                <a:gd name="connsiteY1815" fmla="*/ 779031 h 1539659"/>
                <a:gd name="connsiteX1816" fmla="*/ 612318 w 2019832"/>
                <a:gd name="connsiteY1816" fmla="*/ 800062 h 1539659"/>
                <a:gd name="connsiteX1817" fmla="*/ 615823 w 2019832"/>
                <a:gd name="connsiteY1817" fmla="*/ 784289 h 1539659"/>
                <a:gd name="connsiteX1818" fmla="*/ 610566 w 2019832"/>
                <a:gd name="connsiteY1818" fmla="*/ 793052 h 1539659"/>
                <a:gd name="connsiteX1819" fmla="*/ 607061 w 2019832"/>
                <a:gd name="connsiteY1819" fmla="*/ 801815 h 1539659"/>
                <a:gd name="connsiteX1820" fmla="*/ 603555 w 2019832"/>
                <a:gd name="connsiteY1820" fmla="*/ 810577 h 1539659"/>
                <a:gd name="connsiteX1821" fmla="*/ 593916 w 2019832"/>
                <a:gd name="connsiteY1821" fmla="*/ 839495 h 1539659"/>
                <a:gd name="connsiteX1822" fmla="*/ 586029 w 2019832"/>
                <a:gd name="connsiteY1822" fmla="*/ 864908 h 1539659"/>
                <a:gd name="connsiteX1823" fmla="*/ 579019 w 2019832"/>
                <a:gd name="connsiteY1823" fmla="*/ 949033 h 1539659"/>
                <a:gd name="connsiteX1824" fmla="*/ 577704 w 2019832"/>
                <a:gd name="connsiteY1824" fmla="*/ 959329 h 1539659"/>
                <a:gd name="connsiteX1825" fmla="*/ 577537 w 2019832"/>
                <a:gd name="connsiteY1825" fmla="*/ 965749 h 1539659"/>
                <a:gd name="connsiteX1826" fmla="*/ 591287 w 2019832"/>
                <a:gd name="connsiteY1826" fmla="*/ 954291 h 1539659"/>
                <a:gd name="connsiteX1827" fmla="*/ 663144 w 2019832"/>
                <a:gd name="connsiteY1827" fmla="*/ 892950 h 1539659"/>
                <a:gd name="connsiteX1828" fmla="*/ 672882 w 2019832"/>
                <a:gd name="connsiteY1828" fmla="*/ 884603 h 1539659"/>
                <a:gd name="connsiteX1829" fmla="*/ 670154 w 2019832"/>
                <a:gd name="connsiteY1829" fmla="*/ 880682 h 1539659"/>
                <a:gd name="connsiteX1830" fmla="*/ 666649 w 2019832"/>
                <a:gd name="connsiteY1830" fmla="*/ 878053 h 1539659"/>
                <a:gd name="connsiteX1831" fmla="*/ 664896 w 2019832"/>
                <a:gd name="connsiteY1831" fmla="*/ 875424 h 1539659"/>
                <a:gd name="connsiteX1832" fmla="*/ 661391 w 2019832"/>
                <a:gd name="connsiteY1832" fmla="*/ 864908 h 1539659"/>
                <a:gd name="connsiteX1833" fmla="*/ 659638 w 2019832"/>
                <a:gd name="connsiteY1833" fmla="*/ 860527 h 1539659"/>
                <a:gd name="connsiteX1834" fmla="*/ 659638 w 2019832"/>
                <a:gd name="connsiteY1834" fmla="*/ 856145 h 1539659"/>
                <a:gd name="connsiteX1835" fmla="*/ 659638 w 2019832"/>
                <a:gd name="connsiteY1835" fmla="*/ 852640 h 1539659"/>
                <a:gd name="connsiteX1836" fmla="*/ 654380 w 2019832"/>
                <a:gd name="connsiteY1836" fmla="*/ 838619 h 1539659"/>
                <a:gd name="connsiteX1837" fmla="*/ 657886 w 2019832"/>
                <a:gd name="connsiteY1837" fmla="*/ 826351 h 1539659"/>
                <a:gd name="connsiteX1838" fmla="*/ 654380 w 2019832"/>
                <a:gd name="connsiteY1838" fmla="*/ 821093 h 1539659"/>
                <a:gd name="connsiteX1839" fmla="*/ 655257 w 2019832"/>
                <a:gd name="connsiteY1839" fmla="*/ 820217 h 1539659"/>
                <a:gd name="connsiteX1840" fmla="*/ 656133 w 2019832"/>
                <a:gd name="connsiteY1840" fmla="*/ 819340 h 1539659"/>
                <a:gd name="connsiteX1841" fmla="*/ 661391 w 2019832"/>
                <a:gd name="connsiteY1841" fmla="*/ 817588 h 1539659"/>
                <a:gd name="connsiteX1842" fmla="*/ 670154 w 2019832"/>
                <a:gd name="connsiteY1842" fmla="*/ 815835 h 1539659"/>
                <a:gd name="connsiteX1843" fmla="*/ 680669 w 2019832"/>
                <a:gd name="connsiteY1843" fmla="*/ 812330 h 1539659"/>
                <a:gd name="connsiteX1844" fmla="*/ 685927 w 2019832"/>
                <a:gd name="connsiteY1844" fmla="*/ 817588 h 1539659"/>
                <a:gd name="connsiteX1845" fmla="*/ 680669 w 2019832"/>
                <a:gd name="connsiteY1845" fmla="*/ 821093 h 1539659"/>
                <a:gd name="connsiteX1846" fmla="*/ 685927 w 2019832"/>
                <a:gd name="connsiteY1846" fmla="*/ 826351 h 1539659"/>
                <a:gd name="connsiteX1847" fmla="*/ 689432 w 2019832"/>
                <a:gd name="connsiteY1847" fmla="*/ 819340 h 1539659"/>
                <a:gd name="connsiteX1848" fmla="*/ 696443 w 2019832"/>
                <a:gd name="connsiteY1848" fmla="*/ 814083 h 1539659"/>
                <a:gd name="connsiteX1849" fmla="*/ 698196 w 2019832"/>
                <a:gd name="connsiteY1849" fmla="*/ 803567 h 1539659"/>
                <a:gd name="connsiteX1850" fmla="*/ 692938 w 2019832"/>
                <a:gd name="connsiteY1850" fmla="*/ 804443 h 1539659"/>
                <a:gd name="connsiteX1851" fmla="*/ 687680 w 2019832"/>
                <a:gd name="connsiteY1851" fmla="*/ 805320 h 1539659"/>
                <a:gd name="connsiteX1852" fmla="*/ 692938 w 2019832"/>
                <a:gd name="connsiteY1852" fmla="*/ 800062 h 1539659"/>
                <a:gd name="connsiteX1853" fmla="*/ 713969 w 2019832"/>
                <a:gd name="connsiteY1853" fmla="*/ 787794 h 1539659"/>
                <a:gd name="connsiteX1854" fmla="*/ 724485 w 2019832"/>
                <a:gd name="connsiteY1854" fmla="*/ 782536 h 1539659"/>
                <a:gd name="connsiteX1855" fmla="*/ 729743 w 2019832"/>
                <a:gd name="connsiteY1855" fmla="*/ 777278 h 1539659"/>
                <a:gd name="connsiteX1856" fmla="*/ 735000 w 2019832"/>
                <a:gd name="connsiteY1856" fmla="*/ 780783 h 1539659"/>
                <a:gd name="connsiteX1857" fmla="*/ 743763 w 2019832"/>
                <a:gd name="connsiteY1857" fmla="*/ 777278 h 1539659"/>
                <a:gd name="connsiteX1858" fmla="*/ 752526 w 2019832"/>
                <a:gd name="connsiteY1858" fmla="*/ 772020 h 1539659"/>
                <a:gd name="connsiteX1859" fmla="*/ 759537 w 2019832"/>
                <a:gd name="connsiteY1859" fmla="*/ 770268 h 1539659"/>
                <a:gd name="connsiteX1860" fmla="*/ 777062 w 2019832"/>
                <a:gd name="connsiteY1860" fmla="*/ 770268 h 1539659"/>
                <a:gd name="connsiteX1861" fmla="*/ 787259 w 2019832"/>
                <a:gd name="connsiteY1861" fmla="*/ 771542 h 1539659"/>
                <a:gd name="connsiteX1862" fmla="*/ 791083 w 2019832"/>
                <a:gd name="connsiteY1862" fmla="*/ 766762 h 1539659"/>
                <a:gd name="connsiteX1863" fmla="*/ 794589 w 2019832"/>
                <a:gd name="connsiteY1863" fmla="*/ 763257 h 1539659"/>
                <a:gd name="connsiteX1864" fmla="*/ 799846 w 2019832"/>
                <a:gd name="connsiteY1864" fmla="*/ 759752 h 1539659"/>
                <a:gd name="connsiteX1865" fmla="*/ 802475 w 2019832"/>
                <a:gd name="connsiteY1865" fmla="*/ 760628 h 1539659"/>
                <a:gd name="connsiteX1866" fmla="*/ 806857 w 2019832"/>
                <a:gd name="connsiteY1866" fmla="*/ 761505 h 1539659"/>
                <a:gd name="connsiteX1867" fmla="*/ 792836 w 2019832"/>
                <a:gd name="connsiteY1867" fmla="*/ 772020 h 1539659"/>
                <a:gd name="connsiteX1868" fmla="*/ 793420 w 2019832"/>
                <a:gd name="connsiteY1868" fmla="*/ 772312 h 1539659"/>
                <a:gd name="connsiteX1869" fmla="*/ 805104 w 2019832"/>
                <a:gd name="connsiteY1869" fmla="*/ 773773 h 1539659"/>
                <a:gd name="connsiteX1870" fmla="*/ 815620 w 2019832"/>
                <a:gd name="connsiteY1870" fmla="*/ 766762 h 1539659"/>
                <a:gd name="connsiteX1871" fmla="*/ 826136 w 2019832"/>
                <a:gd name="connsiteY1871" fmla="*/ 761505 h 1539659"/>
                <a:gd name="connsiteX1872" fmla="*/ 827888 w 2019832"/>
                <a:gd name="connsiteY1872" fmla="*/ 758584 h 1539659"/>
                <a:gd name="connsiteX1873" fmla="*/ 824383 w 2019832"/>
                <a:gd name="connsiteY1873" fmla="*/ 756247 h 1539659"/>
                <a:gd name="connsiteX1874" fmla="*/ 819125 w 2019832"/>
                <a:gd name="connsiteY1874" fmla="*/ 752742 h 1539659"/>
                <a:gd name="connsiteX1875" fmla="*/ 819530 w 2019832"/>
                <a:gd name="connsiteY1875" fmla="*/ 748293 h 1539659"/>
                <a:gd name="connsiteX1876" fmla="*/ 813867 w 2019832"/>
                <a:gd name="connsiteY1876" fmla="*/ 749236 h 1539659"/>
                <a:gd name="connsiteX1877" fmla="*/ 820268 w 2019832"/>
                <a:gd name="connsiteY1877" fmla="*/ 740169 h 1539659"/>
                <a:gd name="connsiteX1878" fmla="*/ 820878 w 2019832"/>
                <a:gd name="connsiteY1878" fmla="*/ 733463 h 1539659"/>
                <a:gd name="connsiteX1879" fmla="*/ 824383 w 2019832"/>
                <a:gd name="connsiteY1879" fmla="*/ 722948 h 1539659"/>
                <a:gd name="connsiteX1880" fmla="*/ 838403 w 2019832"/>
                <a:gd name="connsiteY1880" fmla="*/ 703669 h 1539659"/>
                <a:gd name="connsiteX1881" fmla="*/ 836651 w 2019832"/>
                <a:gd name="connsiteY1881" fmla="*/ 698411 h 1539659"/>
                <a:gd name="connsiteX1882" fmla="*/ 836651 w 2019832"/>
                <a:gd name="connsiteY1882" fmla="*/ 690524 h 1539659"/>
                <a:gd name="connsiteX1883" fmla="*/ 834898 w 2019832"/>
                <a:gd name="connsiteY1883" fmla="*/ 686143 h 1539659"/>
                <a:gd name="connsiteX1884" fmla="*/ 826136 w 2019832"/>
                <a:gd name="connsiteY1884" fmla="*/ 659854 h 1539659"/>
                <a:gd name="connsiteX1885" fmla="*/ 821754 w 2019832"/>
                <a:gd name="connsiteY1885" fmla="*/ 647586 h 1539659"/>
                <a:gd name="connsiteX1886" fmla="*/ 817372 w 2019832"/>
                <a:gd name="connsiteY1886" fmla="*/ 637070 h 1539659"/>
                <a:gd name="connsiteX1887" fmla="*/ 815620 w 2019832"/>
                <a:gd name="connsiteY1887" fmla="*/ 635318 h 1539659"/>
                <a:gd name="connsiteX1888" fmla="*/ 808609 w 2019832"/>
                <a:gd name="connsiteY1888" fmla="*/ 624802 h 1539659"/>
                <a:gd name="connsiteX1889" fmla="*/ 805104 w 2019832"/>
                <a:gd name="connsiteY1889" fmla="*/ 618668 h 1539659"/>
                <a:gd name="connsiteX1890" fmla="*/ 799846 w 2019832"/>
                <a:gd name="connsiteY1890" fmla="*/ 612534 h 1539659"/>
                <a:gd name="connsiteX1891" fmla="*/ 805104 w 2019832"/>
                <a:gd name="connsiteY1891" fmla="*/ 610781 h 1539659"/>
                <a:gd name="connsiteX1892" fmla="*/ 805104 w 2019832"/>
                <a:gd name="connsiteY1892" fmla="*/ 607276 h 1539659"/>
                <a:gd name="connsiteX1893" fmla="*/ 801599 w 2019832"/>
                <a:gd name="connsiteY1893" fmla="*/ 602894 h 1539659"/>
                <a:gd name="connsiteX1894" fmla="*/ 803351 w 2019832"/>
                <a:gd name="connsiteY1894" fmla="*/ 598513 h 1539659"/>
                <a:gd name="connsiteX1895" fmla="*/ 796341 w 2019832"/>
                <a:gd name="connsiteY1895" fmla="*/ 595008 h 1539659"/>
                <a:gd name="connsiteX1896" fmla="*/ 791083 w 2019832"/>
                <a:gd name="connsiteY1896" fmla="*/ 589750 h 1539659"/>
                <a:gd name="connsiteX1897" fmla="*/ 791960 w 2019832"/>
                <a:gd name="connsiteY1897" fmla="*/ 586245 h 1539659"/>
                <a:gd name="connsiteX1898" fmla="*/ 791083 w 2019832"/>
                <a:gd name="connsiteY1898" fmla="*/ 582739 h 1539659"/>
                <a:gd name="connsiteX1899" fmla="*/ 787578 w 2019832"/>
                <a:gd name="connsiteY1899" fmla="*/ 575729 h 1539659"/>
                <a:gd name="connsiteX1900" fmla="*/ 791083 w 2019832"/>
                <a:gd name="connsiteY1900" fmla="*/ 572224 h 1539659"/>
                <a:gd name="connsiteX1901" fmla="*/ 787578 w 2019832"/>
                <a:gd name="connsiteY1901" fmla="*/ 561708 h 1539659"/>
                <a:gd name="connsiteX1902" fmla="*/ 784073 w 2019832"/>
                <a:gd name="connsiteY1902" fmla="*/ 559956 h 1539659"/>
                <a:gd name="connsiteX1903" fmla="*/ 791083 w 2019832"/>
                <a:gd name="connsiteY1903" fmla="*/ 554698 h 1539659"/>
                <a:gd name="connsiteX1904" fmla="*/ 773557 w 2019832"/>
                <a:gd name="connsiteY1904" fmla="*/ 537172 h 1539659"/>
                <a:gd name="connsiteX1905" fmla="*/ 760413 w 2019832"/>
                <a:gd name="connsiteY1905" fmla="*/ 531038 h 1539659"/>
                <a:gd name="connsiteX1906" fmla="*/ 752526 w 2019832"/>
                <a:gd name="connsiteY1906" fmla="*/ 524904 h 1539659"/>
                <a:gd name="connsiteX1907" fmla="*/ 753402 w 2019832"/>
                <a:gd name="connsiteY1907" fmla="*/ 524027 h 1539659"/>
                <a:gd name="connsiteX1908" fmla="*/ 756031 w 2019832"/>
                <a:gd name="connsiteY1908" fmla="*/ 523151 h 1539659"/>
                <a:gd name="connsiteX1909" fmla="*/ 764795 w 2019832"/>
                <a:gd name="connsiteY1909" fmla="*/ 524904 h 1539659"/>
                <a:gd name="connsiteX1910" fmla="*/ 770052 w 2019832"/>
                <a:gd name="connsiteY1910" fmla="*/ 523151 h 1539659"/>
                <a:gd name="connsiteX1911" fmla="*/ 761289 w 2019832"/>
                <a:gd name="connsiteY1911" fmla="*/ 521398 h 1539659"/>
                <a:gd name="connsiteX1912" fmla="*/ 760413 w 2019832"/>
                <a:gd name="connsiteY1912" fmla="*/ 517017 h 1539659"/>
                <a:gd name="connsiteX1913" fmla="*/ 759537 w 2019832"/>
                <a:gd name="connsiteY1913" fmla="*/ 514388 h 1539659"/>
                <a:gd name="connsiteX1914" fmla="*/ 761289 w 2019832"/>
                <a:gd name="connsiteY1914" fmla="*/ 510883 h 1539659"/>
                <a:gd name="connsiteX1915" fmla="*/ 761289 w 2019832"/>
                <a:gd name="connsiteY1915" fmla="*/ 507378 h 1539659"/>
                <a:gd name="connsiteX1916" fmla="*/ 760413 w 2019832"/>
                <a:gd name="connsiteY1916" fmla="*/ 506501 h 1539659"/>
                <a:gd name="connsiteX1917" fmla="*/ 761289 w 2019832"/>
                <a:gd name="connsiteY1917" fmla="*/ 505625 h 1539659"/>
                <a:gd name="connsiteX1918" fmla="*/ 764795 w 2019832"/>
                <a:gd name="connsiteY1918" fmla="*/ 496862 h 1539659"/>
                <a:gd name="connsiteX1919" fmla="*/ 759537 w 2019832"/>
                <a:gd name="connsiteY1919" fmla="*/ 486347 h 1539659"/>
                <a:gd name="connsiteX1920" fmla="*/ 763042 w 2019832"/>
                <a:gd name="connsiteY1920" fmla="*/ 479336 h 1539659"/>
                <a:gd name="connsiteX1921" fmla="*/ 757784 w 2019832"/>
                <a:gd name="connsiteY1921" fmla="*/ 474078 h 1539659"/>
                <a:gd name="connsiteX1922" fmla="*/ 764795 w 2019832"/>
                <a:gd name="connsiteY1922" fmla="*/ 465315 h 1539659"/>
                <a:gd name="connsiteX1923" fmla="*/ 773557 w 2019832"/>
                <a:gd name="connsiteY1923" fmla="*/ 449542 h 1539659"/>
                <a:gd name="connsiteX1924" fmla="*/ 773557 w 2019832"/>
                <a:gd name="connsiteY1924" fmla="*/ 446037 h 1539659"/>
                <a:gd name="connsiteX1925" fmla="*/ 775310 w 2019832"/>
                <a:gd name="connsiteY1925" fmla="*/ 438150 h 1539659"/>
                <a:gd name="connsiteX1926" fmla="*/ 777062 w 2019832"/>
                <a:gd name="connsiteY1926" fmla="*/ 430263 h 1539659"/>
                <a:gd name="connsiteX1927" fmla="*/ 777062 w 2019832"/>
                <a:gd name="connsiteY1927" fmla="*/ 421500 h 1539659"/>
                <a:gd name="connsiteX1928" fmla="*/ 777062 w 2019832"/>
                <a:gd name="connsiteY1928" fmla="*/ 412737 h 1539659"/>
                <a:gd name="connsiteX1929" fmla="*/ 778815 w 2019832"/>
                <a:gd name="connsiteY1929" fmla="*/ 403974 h 1539659"/>
                <a:gd name="connsiteX1930" fmla="*/ 777062 w 2019832"/>
                <a:gd name="connsiteY1930" fmla="*/ 305829 h 1539659"/>
                <a:gd name="connsiteX1931" fmla="*/ 776186 w 2019832"/>
                <a:gd name="connsiteY1931" fmla="*/ 283045 h 1539659"/>
                <a:gd name="connsiteX1932" fmla="*/ 771805 w 2019832"/>
                <a:gd name="connsiteY1932" fmla="*/ 249745 h 1539659"/>
                <a:gd name="connsiteX1933" fmla="*/ 770052 w 2019832"/>
                <a:gd name="connsiteY1933" fmla="*/ 200673 h 1539659"/>
                <a:gd name="connsiteX1934" fmla="*/ 764795 w 2019832"/>
                <a:gd name="connsiteY1934" fmla="*/ 188405 h 1539659"/>
                <a:gd name="connsiteX1935" fmla="*/ 764795 w 2019832"/>
                <a:gd name="connsiteY1935" fmla="*/ 183147 h 1539659"/>
                <a:gd name="connsiteX1936" fmla="*/ 766547 w 2019832"/>
                <a:gd name="connsiteY1936" fmla="*/ 176136 h 1539659"/>
                <a:gd name="connsiteX1937" fmla="*/ 763042 w 2019832"/>
                <a:gd name="connsiteY1937" fmla="*/ 158610 h 1539659"/>
                <a:gd name="connsiteX1938" fmla="*/ 763042 w 2019832"/>
                <a:gd name="connsiteY1938" fmla="*/ 146342 h 1539659"/>
                <a:gd name="connsiteX1939" fmla="*/ 764795 w 2019832"/>
                <a:gd name="connsiteY1939" fmla="*/ 132321 h 1539659"/>
                <a:gd name="connsiteX1940" fmla="*/ 759537 w 2019832"/>
                <a:gd name="connsiteY1940" fmla="*/ 120053 h 1539659"/>
                <a:gd name="connsiteX1941" fmla="*/ 767423 w 2019832"/>
                <a:gd name="connsiteY1941" fmla="*/ 122682 h 1539659"/>
                <a:gd name="connsiteX1942" fmla="*/ 777062 w 2019832"/>
                <a:gd name="connsiteY1942" fmla="*/ 127064 h 1539659"/>
                <a:gd name="connsiteX1943" fmla="*/ 777062 w 2019832"/>
                <a:gd name="connsiteY1943" fmla="*/ 120053 h 1539659"/>
                <a:gd name="connsiteX1944" fmla="*/ 777062 w 2019832"/>
                <a:gd name="connsiteY1944" fmla="*/ 116548 h 1539659"/>
                <a:gd name="connsiteX1945" fmla="*/ 785826 w 2019832"/>
                <a:gd name="connsiteY1945" fmla="*/ 118301 h 1539659"/>
                <a:gd name="connsiteX1946" fmla="*/ 791083 w 2019832"/>
                <a:gd name="connsiteY1946" fmla="*/ 116548 h 1539659"/>
                <a:gd name="connsiteX1947" fmla="*/ 803351 w 2019832"/>
                <a:gd name="connsiteY1947" fmla="*/ 118301 h 1539659"/>
                <a:gd name="connsiteX1948" fmla="*/ 812114 w 2019832"/>
                <a:gd name="connsiteY1948" fmla="*/ 121806 h 1539659"/>
                <a:gd name="connsiteX1949" fmla="*/ 820878 w 2019832"/>
                <a:gd name="connsiteY1949" fmla="*/ 132321 h 1539659"/>
                <a:gd name="connsiteX1950" fmla="*/ 826136 w 2019832"/>
                <a:gd name="connsiteY1950" fmla="*/ 137579 h 1539659"/>
                <a:gd name="connsiteX1951" fmla="*/ 827888 w 2019832"/>
                <a:gd name="connsiteY1951" fmla="*/ 132321 h 1539659"/>
                <a:gd name="connsiteX1952" fmla="*/ 826136 w 2019832"/>
                <a:gd name="connsiteY1952" fmla="*/ 121806 h 1539659"/>
                <a:gd name="connsiteX1953" fmla="*/ 838403 w 2019832"/>
                <a:gd name="connsiteY1953" fmla="*/ 125311 h 1539659"/>
                <a:gd name="connsiteX1954" fmla="*/ 852424 w 2019832"/>
                <a:gd name="connsiteY1954" fmla="*/ 139332 h 1539659"/>
                <a:gd name="connsiteX1955" fmla="*/ 878713 w 2019832"/>
                <a:gd name="connsiteY1955" fmla="*/ 169126 h 1539659"/>
                <a:gd name="connsiteX1956" fmla="*/ 892734 w 2019832"/>
                <a:gd name="connsiteY1956" fmla="*/ 183147 h 1539659"/>
                <a:gd name="connsiteX1957" fmla="*/ 897992 w 2019832"/>
                <a:gd name="connsiteY1957" fmla="*/ 188405 h 1539659"/>
                <a:gd name="connsiteX1958" fmla="*/ 904126 w 2019832"/>
                <a:gd name="connsiteY1958" fmla="*/ 189281 h 1539659"/>
                <a:gd name="connsiteX1959" fmla="*/ 906755 w 2019832"/>
                <a:gd name="connsiteY1959" fmla="*/ 191910 h 1539659"/>
                <a:gd name="connsiteX1960" fmla="*/ 914642 w 2019832"/>
                <a:gd name="connsiteY1960" fmla="*/ 198920 h 1539659"/>
                <a:gd name="connsiteX1961" fmla="*/ 920776 w 2019832"/>
                <a:gd name="connsiteY1961" fmla="*/ 205930 h 1539659"/>
                <a:gd name="connsiteX1962" fmla="*/ 929539 w 2019832"/>
                <a:gd name="connsiteY1962" fmla="*/ 205930 h 1539659"/>
                <a:gd name="connsiteX1963" fmla="*/ 929539 w 2019832"/>
                <a:gd name="connsiteY1963" fmla="*/ 202425 h 1539659"/>
                <a:gd name="connsiteX1964" fmla="*/ 931291 w 2019832"/>
                <a:gd name="connsiteY1964" fmla="*/ 198920 h 1539659"/>
                <a:gd name="connsiteX1965" fmla="*/ 932167 w 2019832"/>
                <a:gd name="connsiteY1965" fmla="*/ 201549 h 1539659"/>
                <a:gd name="connsiteX1966" fmla="*/ 934796 w 2019832"/>
                <a:gd name="connsiteY1966" fmla="*/ 205930 h 1539659"/>
                <a:gd name="connsiteX1967" fmla="*/ 936549 w 2019832"/>
                <a:gd name="connsiteY1967" fmla="*/ 205930 h 1539659"/>
                <a:gd name="connsiteX1968" fmla="*/ 947065 w 2019832"/>
                <a:gd name="connsiteY1968" fmla="*/ 198920 h 1539659"/>
                <a:gd name="connsiteX1969" fmla="*/ 976859 w 2019832"/>
                <a:gd name="connsiteY1969" fmla="*/ 181394 h 1539659"/>
                <a:gd name="connsiteX1970" fmla="*/ 983870 w 2019832"/>
                <a:gd name="connsiteY1970" fmla="*/ 176136 h 1539659"/>
                <a:gd name="connsiteX1971" fmla="*/ 996137 w 2019832"/>
                <a:gd name="connsiteY1971" fmla="*/ 170878 h 1539659"/>
                <a:gd name="connsiteX1972" fmla="*/ 1004901 w 2019832"/>
                <a:gd name="connsiteY1972" fmla="*/ 165621 h 1539659"/>
                <a:gd name="connsiteX1973" fmla="*/ 1005777 w 2019832"/>
                <a:gd name="connsiteY1973" fmla="*/ 164744 h 1539659"/>
                <a:gd name="connsiteX1974" fmla="*/ 1006653 w 2019832"/>
                <a:gd name="connsiteY1974" fmla="*/ 163868 h 1539659"/>
                <a:gd name="connsiteX1975" fmla="*/ 1017169 w 2019832"/>
                <a:gd name="connsiteY1975" fmla="*/ 158610 h 1539659"/>
                <a:gd name="connsiteX1976" fmla="*/ 1018045 w 2019832"/>
                <a:gd name="connsiteY1976" fmla="*/ 159487 h 1539659"/>
                <a:gd name="connsiteX1977" fmla="*/ 1020674 w 2019832"/>
                <a:gd name="connsiteY1977" fmla="*/ 162116 h 1539659"/>
                <a:gd name="connsiteX1978" fmla="*/ 1025932 w 2019832"/>
                <a:gd name="connsiteY1978" fmla="*/ 161239 h 1539659"/>
                <a:gd name="connsiteX1979" fmla="*/ 1032942 w 2019832"/>
                <a:gd name="connsiteY1979" fmla="*/ 158610 h 1539659"/>
                <a:gd name="connsiteX1980" fmla="*/ 1034695 w 2019832"/>
                <a:gd name="connsiteY1980" fmla="*/ 162116 h 1539659"/>
                <a:gd name="connsiteX1981" fmla="*/ 1076757 w 2019832"/>
                <a:gd name="connsiteY1981" fmla="*/ 139332 h 1539659"/>
                <a:gd name="connsiteX1982" fmla="*/ 1087273 w 2019832"/>
                <a:gd name="connsiteY1982" fmla="*/ 132321 h 1539659"/>
                <a:gd name="connsiteX1983" fmla="*/ 1092530 w 2019832"/>
                <a:gd name="connsiteY1983" fmla="*/ 132321 h 1539659"/>
                <a:gd name="connsiteX1984" fmla="*/ 1118819 w 2019832"/>
                <a:gd name="connsiteY1984" fmla="*/ 118301 h 1539659"/>
                <a:gd name="connsiteX1985" fmla="*/ 1145109 w 2019832"/>
                <a:gd name="connsiteY1985" fmla="*/ 106032 h 1539659"/>
                <a:gd name="connsiteX1986" fmla="*/ 1149490 w 2019832"/>
                <a:gd name="connsiteY1986" fmla="*/ 104280 h 1539659"/>
                <a:gd name="connsiteX1987" fmla="*/ 1153871 w 2019832"/>
                <a:gd name="connsiteY1987" fmla="*/ 102527 h 1539659"/>
                <a:gd name="connsiteX1988" fmla="*/ 1167893 w 2019832"/>
                <a:gd name="connsiteY1988" fmla="*/ 93764 h 1539659"/>
                <a:gd name="connsiteX1989" fmla="*/ 1180160 w 2019832"/>
                <a:gd name="connsiteY1989" fmla="*/ 85001 h 1539659"/>
                <a:gd name="connsiteX1990" fmla="*/ 1183665 w 2019832"/>
                <a:gd name="connsiteY1990" fmla="*/ 84125 h 1539659"/>
                <a:gd name="connsiteX1991" fmla="*/ 1187171 w 2019832"/>
                <a:gd name="connsiteY1991" fmla="*/ 85001 h 1539659"/>
                <a:gd name="connsiteX1992" fmla="*/ 1190676 w 2019832"/>
                <a:gd name="connsiteY1992" fmla="*/ 83249 h 1539659"/>
                <a:gd name="connsiteX1993" fmla="*/ 1194181 w 2019832"/>
                <a:gd name="connsiteY1993" fmla="*/ 80620 h 1539659"/>
                <a:gd name="connsiteX1994" fmla="*/ 1199439 w 2019832"/>
                <a:gd name="connsiteY1994" fmla="*/ 79743 h 1539659"/>
                <a:gd name="connsiteX1995" fmla="*/ 1203821 w 2019832"/>
                <a:gd name="connsiteY1995" fmla="*/ 77991 h 1539659"/>
                <a:gd name="connsiteX1996" fmla="*/ 1208202 w 2019832"/>
                <a:gd name="connsiteY1996" fmla="*/ 76238 h 1539659"/>
                <a:gd name="connsiteX1997" fmla="*/ 1209955 w 2019832"/>
                <a:gd name="connsiteY1997" fmla="*/ 67475 h 1539659"/>
                <a:gd name="connsiteX1998" fmla="*/ 1209078 w 2019832"/>
                <a:gd name="connsiteY1998" fmla="*/ 65723 h 1539659"/>
                <a:gd name="connsiteX1999" fmla="*/ 1208202 w 2019832"/>
                <a:gd name="connsiteY1999" fmla="*/ 60465 h 1539659"/>
                <a:gd name="connsiteX2000" fmla="*/ 1208202 w 2019832"/>
                <a:gd name="connsiteY2000" fmla="*/ 56959 h 1539659"/>
                <a:gd name="connsiteX2001" fmla="*/ 1213460 w 2019832"/>
                <a:gd name="connsiteY2001" fmla="*/ 50825 h 1539659"/>
                <a:gd name="connsiteX2002" fmla="*/ 1216965 w 2019832"/>
                <a:gd name="connsiteY2002" fmla="*/ 44691 h 1539659"/>
                <a:gd name="connsiteX2003" fmla="*/ 1218718 w 2019832"/>
                <a:gd name="connsiteY2003" fmla="*/ 48196 h 1539659"/>
                <a:gd name="connsiteX2004" fmla="*/ 1223976 w 2019832"/>
                <a:gd name="connsiteY2004" fmla="*/ 55207 h 1539659"/>
                <a:gd name="connsiteX2005" fmla="*/ 1229233 w 2019832"/>
                <a:gd name="connsiteY2005" fmla="*/ 51702 h 1539659"/>
                <a:gd name="connsiteX2006" fmla="*/ 1237996 w 2019832"/>
                <a:gd name="connsiteY2006" fmla="*/ 55207 h 1539659"/>
                <a:gd name="connsiteX2007" fmla="*/ 1239749 w 2019832"/>
                <a:gd name="connsiteY2007" fmla="*/ 53454 h 1539659"/>
                <a:gd name="connsiteX2008" fmla="*/ 1243254 w 2019832"/>
                <a:gd name="connsiteY2008" fmla="*/ 54331 h 1539659"/>
                <a:gd name="connsiteX2009" fmla="*/ 1248512 w 2019832"/>
                <a:gd name="connsiteY2009" fmla="*/ 55207 h 1539659"/>
                <a:gd name="connsiteX2010" fmla="*/ 1257275 w 2019832"/>
                <a:gd name="connsiteY2010" fmla="*/ 44691 h 1539659"/>
                <a:gd name="connsiteX2011" fmla="*/ 1266038 w 2019832"/>
                <a:gd name="connsiteY2011" fmla="*/ 51702 h 1539659"/>
                <a:gd name="connsiteX2012" fmla="*/ 1267791 w 2019832"/>
                <a:gd name="connsiteY2012" fmla="*/ 44691 h 1539659"/>
                <a:gd name="connsiteX2013" fmla="*/ 1266038 w 2019832"/>
                <a:gd name="connsiteY2013" fmla="*/ 34176 h 1539659"/>
                <a:gd name="connsiteX2014" fmla="*/ 1266038 w 2019832"/>
                <a:gd name="connsiteY2014" fmla="*/ 27165 h 1539659"/>
                <a:gd name="connsiteX2015" fmla="*/ 1271296 w 2019832"/>
                <a:gd name="connsiteY2015" fmla="*/ 20155 h 1539659"/>
                <a:gd name="connsiteX2016" fmla="*/ 1274801 w 2019832"/>
                <a:gd name="connsiteY2016" fmla="*/ 30670 h 1539659"/>
                <a:gd name="connsiteX2017" fmla="*/ 1273048 w 2019832"/>
                <a:gd name="connsiteY2017" fmla="*/ 39433 h 1539659"/>
                <a:gd name="connsiteX2018" fmla="*/ 1278306 w 2019832"/>
                <a:gd name="connsiteY2018" fmla="*/ 42939 h 1539659"/>
                <a:gd name="connsiteX2019" fmla="*/ 1292327 w 2019832"/>
                <a:gd name="connsiteY2019" fmla="*/ 39433 h 1539659"/>
                <a:gd name="connsiteX2020" fmla="*/ 1294080 w 2019832"/>
                <a:gd name="connsiteY2020" fmla="*/ 35052 h 1539659"/>
                <a:gd name="connsiteX2021" fmla="*/ 1299337 w 2019832"/>
                <a:gd name="connsiteY2021" fmla="*/ 34176 h 1539659"/>
                <a:gd name="connsiteX2022" fmla="*/ 1299337 w 2019832"/>
                <a:gd name="connsiteY2022" fmla="*/ 28918 h 1539659"/>
                <a:gd name="connsiteX2023" fmla="*/ 1311605 w 2019832"/>
                <a:gd name="connsiteY2023" fmla="*/ 28918 h 1539659"/>
                <a:gd name="connsiteX2024" fmla="*/ 1313358 w 2019832"/>
                <a:gd name="connsiteY2024" fmla="*/ 24536 h 1539659"/>
                <a:gd name="connsiteX2025" fmla="*/ 1311605 w 2019832"/>
                <a:gd name="connsiteY2025" fmla="*/ 20155 h 1539659"/>
                <a:gd name="connsiteX2026" fmla="*/ 1308100 w 2019832"/>
                <a:gd name="connsiteY2026" fmla="*/ 18402 h 1539659"/>
                <a:gd name="connsiteX2027" fmla="*/ 1309853 w 2019832"/>
                <a:gd name="connsiteY2027" fmla="*/ 16650 h 1539659"/>
                <a:gd name="connsiteX2028" fmla="*/ 1320369 w 2019832"/>
                <a:gd name="connsiteY2028" fmla="*/ 27165 h 1539659"/>
                <a:gd name="connsiteX2029" fmla="*/ 1357173 w 2019832"/>
                <a:gd name="connsiteY2029" fmla="*/ 16650 h 1539659"/>
                <a:gd name="connsiteX2030" fmla="*/ 1393978 w 2019832"/>
                <a:gd name="connsiteY2030" fmla="*/ 4382 h 1539659"/>
                <a:gd name="connsiteX2031" fmla="*/ 1399235 w 2019832"/>
                <a:gd name="connsiteY2031" fmla="*/ 4382 h 1539659"/>
                <a:gd name="connsiteX2032" fmla="*/ 1406246 w 2019832"/>
                <a:gd name="connsiteY2032" fmla="*/ 2629 h 1539659"/>
                <a:gd name="connsiteX2033" fmla="*/ 1409751 w 2019832"/>
                <a:gd name="connsiteY2033" fmla="*/ 876 h 1539659"/>
                <a:gd name="connsiteX0" fmla="*/ 1013664 w 2055753"/>
                <a:gd name="connsiteY0" fmla="*/ 1341615 h 1539659"/>
                <a:gd name="connsiteX1" fmla="*/ 1017169 w 2055753"/>
                <a:gd name="connsiteY1" fmla="*/ 1346873 h 1539659"/>
                <a:gd name="connsiteX2" fmla="*/ 1022426 w 2055753"/>
                <a:gd name="connsiteY2" fmla="*/ 1345120 h 1539659"/>
                <a:gd name="connsiteX3" fmla="*/ 1013664 w 2055753"/>
                <a:gd name="connsiteY3" fmla="*/ 1341615 h 1539659"/>
                <a:gd name="connsiteX4" fmla="*/ 1003148 w 2055753"/>
                <a:gd name="connsiteY4" fmla="*/ 1332852 h 1539659"/>
                <a:gd name="connsiteX5" fmla="*/ 1003148 w 2055753"/>
                <a:gd name="connsiteY5" fmla="*/ 1334605 h 1539659"/>
                <a:gd name="connsiteX6" fmla="*/ 1004024 w 2055753"/>
                <a:gd name="connsiteY6" fmla="*/ 1338110 h 1539659"/>
                <a:gd name="connsiteX7" fmla="*/ 1006653 w 2055753"/>
                <a:gd name="connsiteY7" fmla="*/ 1334605 h 1539659"/>
                <a:gd name="connsiteX8" fmla="*/ 1003148 w 2055753"/>
                <a:gd name="connsiteY8" fmla="*/ 1332852 h 1539659"/>
                <a:gd name="connsiteX9" fmla="*/ 0 w 2055753"/>
                <a:gd name="connsiteY9" fmla="*/ 1260996 h 1539659"/>
                <a:gd name="connsiteX10" fmla="*/ 661 w 2055753"/>
                <a:gd name="connsiteY10" fmla="*/ 1260996 h 1539659"/>
                <a:gd name="connsiteX11" fmla="*/ 2413 w 2055753"/>
                <a:gd name="connsiteY11" fmla="*/ 1266253 h 1539659"/>
                <a:gd name="connsiteX12" fmla="*/ 9424 w 2055753"/>
                <a:gd name="connsiteY12" fmla="*/ 1273264 h 1539659"/>
                <a:gd name="connsiteX13" fmla="*/ 14682 w 2055753"/>
                <a:gd name="connsiteY13" fmla="*/ 1280274 h 1539659"/>
                <a:gd name="connsiteX14" fmla="*/ 21692 w 2055753"/>
                <a:gd name="connsiteY14" fmla="*/ 1283779 h 1539659"/>
                <a:gd name="connsiteX15" fmla="*/ 21692 w 2055753"/>
                <a:gd name="connsiteY15" fmla="*/ 1287285 h 1539659"/>
                <a:gd name="connsiteX16" fmla="*/ 21692 w 2055753"/>
                <a:gd name="connsiteY16" fmla="*/ 1294295 h 1539659"/>
                <a:gd name="connsiteX17" fmla="*/ 23444 w 2055753"/>
                <a:gd name="connsiteY17" fmla="*/ 1295171 h 1539659"/>
                <a:gd name="connsiteX18" fmla="*/ 26949 w 2055753"/>
                <a:gd name="connsiteY18" fmla="*/ 1296048 h 1539659"/>
                <a:gd name="connsiteX19" fmla="*/ 28702 w 2055753"/>
                <a:gd name="connsiteY19" fmla="*/ 1299553 h 1539659"/>
                <a:gd name="connsiteX20" fmla="*/ 37465 w 2055753"/>
                <a:gd name="connsiteY20" fmla="*/ 1303058 h 1539659"/>
                <a:gd name="connsiteX21" fmla="*/ 46229 w 2055753"/>
                <a:gd name="connsiteY21" fmla="*/ 1313574 h 1539659"/>
                <a:gd name="connsiteX22" fmla="*/ 40971 w 2055753"/>
                <a:gd name="connsiteY22" fmla="*/ 1322337 h 1539659"/>
                <a:gd name="connsiteX23" fmla="*/ 40971 w 2055753"/>
                <a:gd name="connsiteY23" fmla="*/ 1324089 h 1539659"/>
                <a:gd name="connsiteX24" fmla="*/ 37465 w 2055753"/>
                <a:gd name="connsiteY24" fmla="*/ 1330223 h 1539659"/>
                <a:gd name="connsiteX25" fmla="*/ 37465 w 2055753"/>
                <a:gd name="connsiteY25" fmla="*/ 1336357 h 1539659"/>
                <a:gd name="connsiteX26" fmla="*/ 37465 w 2055753"/>
                <a:gd name="connsiteY26" fmla="*/ 1338110 h 1539659"/>
                <a:gd name="connsiteX27" fmla="*/ 27826 w 2055753"/>
                <a:gd name="connsiteY27" fmla="*/ 1339863 h 1539659"/>
                <a:gd name="connsiteX28" fmla="*/ 19939 w 2055753"/>
                <a:gd name="connsiteY28" fmla="*/ 1343368 h 1539659"/>
                <a:gd name="connsiteX29" fmla="*/ 21692 w 2055753"/>
                <a:gd name="connsiteY29" fmla="*/ 1348626 h 1539659"/>
                <a:gd name="connsiteX30" fmla="*/ 26073 w 2055753"/>
                <a:gd name="connsiteY30" fmla="*/ 1350378 h 1539659"/>
                <a:gd name="connsiteX31" fmla="*/ 28702 w 2055753"/>
                <a:gd name="connsiteY31" fmla="*/ 1352131 h 1539659"/>
                <a:gd name="connsiteX32" fmla="*/ 35713 w 2055753"/>
                <a:gd name="connsiteY32" fmla="*/ 1360894 h 1539659"/>
                <a:gd name="connsiteX33" fmla="*/ 36589 w 2055753"/>
                <a:gd name="connsiteY33" fmla="*/ 1364399 h 1539659"/>
                <a:gd name="connsiteX34" fmla="*/ 37465 w 2055753"/>
                <a:gd name="connsiteY34" fmla="*/ 1367904 h 1539659"/>
                <a:gd name="connsiteX35" fmla="*/ 37465 w 2055753"/>
                <a:gd name="connsiteY35" fmla="*/ 1376667 h 1539659"/>
                <a:gd name="connsiteX36" fmla="*/ 42723 w 2055753"/>
                <a:gd name="connsiteY36" fmla="*/ 1383678 h 1539659"/>
                <a:gd name="connsiteX37" fmla="*/ 45352 w 2055753"/>
                <a:gd name="connsiteY37" fmla="*/ 1386307 h 1539659"/>
                <a:gd name="connsiteX38" fmla="*/ 47981 w 2055753"/>
                <a:gd name="connsiteY38" fmla="*/ 1387183 h 1539659"/>
                <a:gd name="connsiteX39" fmla="*/ 47981 w 2055753"/>
                <a:gd name="connsiteY39" fmla="*/ 1388936 h 1539659"/>
                <a:gd name="connsiteX40" fmla="*/ 40971 w 2055753"/>
                <a:gd name="connsiteY40" fmla="*/ 1390688 h 1539659"/>
                <a:gd name="connsiteX41" fmla="*/ 37465 w 2055753"/>
                <a:gd name="connsiteY41" fmla="*/ 1390688 h 1539659"/>
                <a:gd name="connsiteX42" fmla="*/ 28702 w 2055753"/>
                <a:gd name="connsiteY42" fmla="*/ 1394193 h 1539659"/>
                <a:gd name="connsiteX43" fmla="*/ 14682 w 2055753"/>
                <a:gd name="connsiteY43" fmla="*/ 1402956 h 1539659"/>
                <a:gd name="connsiteX44" fmla="*/ 2413 w 2055753"/>
                <a:gd name="connsiteY44" fmla="*/ 1415224 h 1539659"/>
                <a:gd name="connsiteX45" fmla="*/ 2413 w 2055753"/>
                <a:gd name="connsiteY45" fmla="*/ 1418730 h 1539659"/>
                <a:gd name="connsiteX46" fmla="*/ 4166 w 2055753"/>
                <a:gd name="connsiteY46" fmla="*/ 1422235 h 1539659"/>
                <a:gd name="connsiteX47" fmla="*/ 0 w 2055753"/>
                <a:gd name="connsiteY47" fmla="*/ 1425012 h 1539659"/>
                <a:gd name="connsiteX48" fmla="*/ 0 w 2055753"/>
                <a:gd name="connsiteY48" fmla="*/ 1260996 h 1539659"/>
                <a:gd name="connsiteX49" fmla="*/ 1002032 w 2055753"/>
                <a:gd name="connsiteY49" fmla="*/ 1260199 h 1539659"/>
                <a:gd name="connsiteX50" fmla="*/ 1004901 w 2055753"/>
                <a:gd name="connsiteY50" fmla="*/ 1264501 h 1539659"/>
                <a:gd name="connsiteX51" fmla="*/ 1008406 w 2055753"/>
                <a:gd name="connsiteY51" fmla="*/ 1264501 h 1539659"/>
                <a:gd name="connsiteX52" fmla="*/ 1008406 w 2055753"/>
                <a:gd name="connsiteY52" fmla="*/ 1263625 h 1539659"/>
                <a:gd name="connsiteX53" fmla="*/ 1008406 w 2055753"/>
                <a:gd name="connsiteY53" fmla="*/ 1262748 h 1539659"/>
                <a:gd name="connsiteX54" fmla="*/ 1004901 w 2055753"/>
                <a:gd name="connsiteY54" fmla="*/ 1264501 h 1539659"/>
                <a:gd name="connsiteX55" fmla="*/ 1004024 w 2055753"/>
                <a:gd name="connsiteY55" fmla="*/ 1260996 h 1539659"/>
                <a:gd name="connsiteX56" fmla="*/ 1002032 w 2055753"/>
                <a:gd name="connsiteY56" fmla="*/ 1260199 h 1539659"/>
                <a:gd name="connsiteX57" fmla="*/ 997014 w 2055753"/>
                <a:gd name="connsiteY57" fmla="*/ 1256614 h 1539659"/>
                <a:gd name="connsiteX58" fmla="*/ 997452 w 2055753"/>
                <a:gd name="connsiteY58" fmla="*/ 1257929 h 1539659"/>
                <a:gd name="connsiteX59" fmla="*/ 998767 w 2055753"/>
                <a:gd name="connsiteY59" fmla="*/ 1258367 h 1539659"/>
                <a:gd name="connsiteX60" fmla="*/ 997014 w 2055753"/>
                <a:gd name="connsiteY60" fmla="*/ 1256614 h 1539659"/>
                <a:gd name="connsiteX61" fmla="*/ 933044 w 2055753"/>
                <a:gd name="connsiteY61" fmla="*/ 1246975 h 1539659"/>
                <a:gd name="connsiteX62" fmla="*/ 933044 w 2055753"/>
                <a:gd name="connsiteY62" fmla="*/ 1250480 h 1539659"/>
                <a:gd name="connsiteX63" fmla="*/ 931291 w 2055753"/>
                <a:gd name="connsiteY63" fmla="*/ 1253985 h 1539659"/>
                <a:gd name="connsiteX64" fmla="*/ 926034 w 2055753"/>
                <a:gd name="connsiteY64" fmla="*/ 1250480 h 1539659"/>
                <a:gd name="connsiteX65" fmla="*/ 915518 w 2055753"/>
                <a:gd name="connsiteY65" fmla="*/ 1260996 h 1539659"/>
                <a:gd name="connsiteX66" fmla="*/ 919023 w 2055753"/>
                <a:gd name="connsiteY66" fmla="*/ 1262748 h 1539659"/>
                <a:gd name="connsiteX67" fmla="*/ 920776 w 2055753"/>
                <a:gd name="connsiteY67" fmla="*/ 1264501 h 1539659"/>
                <a:gd name="connsiteX68" fmla="*/ 926910 w 2055753"/>
                <a:gd name="connsiteY68" fmla="*/ 1268882 h 1539659"/>
                <a:gd name="connsiteX69" fmla="*/ 933044 w 2055753"/>
                <a:gd name="connsiteY69" fmla="*/ 1276769 h 1539659"/>
                <a:gd name="connsiteX70" fmla="*/ 934796 w 2055753"/>
                <a:gd name="connsiteY70" fmla="*/ 1278522 h 1539659"/>
                <a:gd name="connsiteX71" fmla="*/ 935673 w 2055753"/>
                <a:gd name="connsiteY71" fmla="*/ 1277645 h 1539659"/>
                <a:gd name="connsiteX72" fmla="*/ 936549 w 2055753"/>
                <a:gd name="connsiteY72" fmla="*/ 1276769 h 1539659"/>
                <a:gd name="connsiteX73" fmla="*/ 950570 w 2055753"/>
                <a:gd name="connsiteY73" fmla="*/ 1283779 h 1539659"/>
                <a:gd name="connsiteX74" fmla="*/ 955828 w 2055753"/>
                <a:gd name="connsiteY74" fmla="*/ 1289037 h 1539659"/>
                <a:gd name="connsiteX75" fmla="*/ 962838 w 2055753"/>
                <a:gd name="connsiteY75" fmla="*/ 1289037 h 1539659"/>
                <a:gd name="connsiteX76" fmla="*/ 967219 w 2055753"/>
                <a:gd name="connsiteY76" fmla="*/ 1292542 h 1539659"/>
                <a:gd name="connsiteX77" fmla="*/ 973354 w 2055753"/>
                <a:gd name="connsiteY77" fmla="*/ 1296048 h 1539659"/>
                <a:gd name="connsiteX78" fmla="*/ 975106 w 2055753"/>
                <a:gd name="connsiteY78" fmla="*/ 1297800 h 1539659"/>
                <a:gd name="connsiteX79" fmla="*/ 983870 w 2055753"/>
                <a:gd name="connsiteY79" fmla="*/ 1303058 h 1539659"/>
                <a:gd name="connsiteX80" fmla="*/ 985622 w 2055753"/>
                <a:gd name="connsiteY80" fmla="*/ 1306563 h 1539659"/>
                <a:gd name="connsiteX81" fmla="*/ 989127 w 2055753"/>
                <a:gd name="connsiteY81" fmla="*/ 1311821 h 1539659"/>
                <a:gd name="connsiteX82" fmla="*/ 994385 w 2055753"/>
                <a:gd name="connsiteY82" fmla="*/ 1312697 h 1539659"/>
                <a:gd name="connsiteX83" fmla="*/ 996137 w 2055753"/>
                <a:gd name="connsiteY83" fmla="*/ 1313574 h 1539659"/>
                <a:gd name="connsiteX84" fmla="*/ 1006653 w 2055753"/>
                <a:gd name="connsiteY84" fmla="*/ 1315326 h 1539659"/>
                <a:gd name="connsiteX85" fmla="*/ 1036447 w 2055753"/>
                <a:gd name="connsiteY85" fmla="*/ 1332852 h 1539659"/>
                <a:gd name="connsiteX86" fmla="*/ 1043458 w 2055753"/>
                <a:gd name="connsiteY86" fmla="*/ 1332852 h 1539659"/>
                <a:gd name="connsiteX87" fmla="*/ 1040829 w 2055753"/>
                <a:gd name="connsiteY87" fmla="*/ 1330223 h 1539659"/>
                <a:gd name="connsiteX88" fmla="*/ 1038200 w 2055753"/>
                <a:gd name="connsiteY88" fmla="*/ 1329347 h 1539659"/>
                <a:gd name="connsiteX89" fmla="*/ 1032066 w 2055753"/>
                <a:gd name="connsiteY89" fmla="*/ 1324089 h 1539659"/>
                <a:gd name="connsiteX90" fmla="*/ 1024179 w 2055753"/>
                <a:gd name="connsiteY90" fmla="*/ 1318832 h 1539659"/>
                <a:gd name="connsiteX91" fmla="*/ 1006653 w 2055753"/>
                <a:gd name="connsiteY91" fmla="*/ 1308316 h 1539659"/>
                <a:gd name="connsiteX92" fmla="*/ 1001395 w 2055753"/>
                <a:gd name="connsiteY92" fmla="*/ 1301306 h 1539659"/>
                <a:gd name="connsiteX93" fmla="*/ 1008406 w 2055753"/>
                <a:gd name="connsiteY93" fmla="*/ 1303058 h 1539659"/>
                <a:gd name="connsiteX94" fmla="*/ 1016293 w 2055753"/>
                <a:gd name="connsiteY94" fmla="*/ 1308316 h 1539659"/>
                <a:gd name="connsiteX95" fmla="*/ 1024179 w 2055753"/>
                <a:gd name="connsiteY95" fmla="*/ 1313574 h 1539659"/>
                <a:gd name="connsiteX96" fmla="*/ 1034695 w 2055753"/>
                <a:gd name="connsiteY96" fmla="*/ 1315326 h 1539659"/>
                <a:gd name="connsiteX97" fmla="*/ 1034695 w 2055753"/>
                <a:gd name="connsiteY97" fmla="*/ 1312697 h 1539659"/>
                <a:gd name="connsiteX98" fmla="*/ 1032942 w 2055753"/>
                <a:gd name="connsiteY98" fmla="*/ 1311821 h 1539659"/>
                <a:gd name="connsiteX99" fmla="*/ 1020674 w 2055753"/>
                <a:gd name="connsiteY99" fmla="*/ 1306563 h 1539659"/>
                <a:gd name="connsiteX100" fmla="*/ 1013664 w 2055753"/>
                <a:gd name="connsiteY100" fmla="*/ 1301306 h 1539659"/>
                <a:gd name="connsiteX101" fmla="*/ 1004901 w 2055753"/>
                <a:gd name="connsiteY101" fmla="*/ 1296048 h 1539659"/>
                <a:gd name="connsiteX102" fmla="*/ 985622 w 2055753"/>
                <a:gd name="connsiteY102" fmla="*/ 1282027 h 1539659"/>
                <a:gd name="connsiteX103" fmla="*/ 982117 w 2055753"/>
                <a:gd name="connsiteY103" fmla="*/ 1276769 h 1539659"/>
                <a:gd name="connsiteX104" fmla="*/ 976859 w 2055753"/>
                <a:gd name="connsiteY104" fmla="*/ 1275016 h 1539659"/>
                <a:gd name="connsiteX105" fmla="*/ 971601 w 2055753"/>
                <a:gd name="connsiteY105" fmla="*/ 1275016 h 1539659"/>
                <a:gd name="connsiteX106" fmla="*/ 970725 w 2055753"/>
                <a:gd name="connsiteY106" fmla="*/ 1272388 h 1539659"/>
                <a:gd name="connsiteX107" fmla="*/ 969848 w 2055753"/>
                <a:gd name="connsiteY107" fmla="*/ 1269759 h 1539659"/>
                <a:gd name="connsiteX108" fmla="*/ 954075 w 2055753"/>
                <a:gd name="connsiteY108" fmla="*/ 1253985 h 1539659"/>
                <a:gd name="connsiteX109" fmla="*/ 951447 w 2055753"/>
                <a:gd name="connsiteY109" fmla="*/ 1253109 h 1539659"/>
                <a:gd name="connsiteX110" fmla="*/ 948818 w 2055753"/>
                <a:gd name="connsiteY110" fmla="*/ 1252233 h 1539659"/>
                <a:gd name="connsiteX111" fmla="*/ 940931 w 2055753"/>
                <a:gd name="connsiteY111" fmla="*/ 1249604 h 1539659"/>
                <a:gd name="connsiteX112" fmla="*/ 933044 w 2055753"/>
                <a:gd name="connsiteY112" fmla="*/ 1246975 h 1539659"/>
                <a:gd name="connsiteX113" fmla="*/ 827888 w 2055753"/>
                <a:gd name="connsiteY113" fmla="*/ 1246099 h 1539659"/>
                <a:gd name="connsiteX114" fmla="*/ 824383 w 2055753"/>
                <a:gd name="connsiteY114" fmla="*/ 1246975 h 1539659"/>
                <a:gd name="connsiteX115" fmla="*/ 829641 w 2055753"/>
                <a:gd name="connsiteY115" fmla="*/ 1246975 h 1539659"/>
                <a:gd name="connsiteX116" fmla="*/ 827888 w 2055753"/>
                <a:gd name="connsiteY116" fmla="*/ 1246099 h 1539659"/>
                <a:gd name="connsiteX117" fmla="*/ 875208 w 2055753"/>
                <a:gd name="connsiteY117" fmla="*/ 1224191 h 1539659"/>
                <a:gd name="connsiteX118" fmla="*/ 871703 w 2055753"/>
                <a:gd name="connsiteY118" fmla="*/ 1227696 h 1539659"/>
                <a:gd name="connsiteX119" fmla="*/ 859435 w 2055753"/>
                <a:gd name="connsiteY119" fmla="*/ 1239965 h 1539659"/>
                <a:gd name="connsiteX120" fmla="*/ 854177 w 2055753"/>
                <a:gd name="connsiteY120" fmla="*/ 1241717 h 1539659"/>
                <a:gd name="connsiteX121" fmla="*/ 855930 w 2055753"/>
                <a:gd name="connsiteY121" fmla="*/ 1252233 h 1539659"/>
                <a:gd name="connsiteX122" fmla="*/ 862064 w 2055753"/>
                <a:gd name="connsiteY122" fmla="*/ 1247851 h 1539659"/>
                <a:gd name="connsiteX123" fmla="*/ 868198 w 2055753"/>
                <a:gd name="connsiteY123" fmla="*/ 1243470 h 1539659"/>
                <a:gd name="connsiteX124" fmla="*/ 880466 w 2055753"/>
                <a:gd name="connsiteY124" fmla="*/ 1227696 h 1539659"/>
                <a:gd name="connsiteX125" fmla="*/ 878713 w 2055753"/>
                <a:gd name="connsiteY125" fmla="*/ 1224191 h 1539659"/>
                <a:gd name="connsiteX126" fmla="*/ 875208 w 2055753"/>
                <a:gd name="connsiteY126" fmla="*/ 1224191 h 1539659"/>
                <a:gd name="connsiteX127" fmla="*/ 885724 w 2055753"/>
                <a:gd name="connsiteY127" fmla="*/ 1208418 h 1539659"/>
                <a:gd name="connsiteX128" fmla="*/ 881342 w 2055753"/>
                <a:gd name="connsiteY128" fmla="*/ 1209294 h 1539659"/>
                <a:gd name="connsiteX129" fmla="*/ 878713 w 2055753"/>
                <a:gd name="connsiteY129" fmla="*/ 1210170 h 1539659"/>
                <a:gd name="connsiteX130" fmla="*/ 883971 w 2055753"/>
                <a:gd name="connsiteY130" fmla="*/ 1218933 h 1539659"/>
                <a:gd name="connsiteX131" fmla="*/ 885724 w 2055753"/>
                <a:gd name="connsiteY131" fmla="*/ 1218933 h 1539659"/>
                <a:gd name="connsiteX132" fmla="*/ 885724 w 2055753"/>
                <a:gd name="connsiteY132" fmla="*/ 1214552 h 1539659"/>
                <a:gd name="connsiteX133" fmla="*/ 885724 w 2055753"/>
                <a:gd name="connsiteY133" fmla="*/ 1208418 h 1539659"/>
                <a:gd name="connsiteX134" fmla="*/ 1096036 w 2055753"/>
                <a:gd name="connsiteY134" fmla="*/ 1206665 h 1539659"/>
                <a:gd name="connsiteX135" fmla="*/ 1097788 w 2055753"/>
                <a:gd name="connsiteY135" fmla="*/ 1225944 h 1539659"/>
                <a:gd name="connsiteX136" fmla="*/ 1098555 w 2055753"/>
                <a:gd name="connsiteY136" fmla="*/ 1212252 h 1539659"/>
                <a:gd name="connsiteX137" fmla="*/ 1098676 w 2055753"/>
                <a:gd name="connsiteY137" fmla="*/ 1206665 h 1539659"/>
                <a:gd name="connsiteX138" fmla="*/ 1096036 w 2055753"/>
                <a:gd name="connsiteY138" fmla="*/ 1206665 h 1539659"/>
                <a:gd name="connsiteX139" fmla="*/ 866445 w 2055753"/>
                <a:gd name="connsiteY139" fmla="*/ 1204912 h 1539659"/>
                <a:gd name="connsiteX140" fmla="*/ 862940 w 2055753"/>
                <a:gd name="connsiteY140" fmla="*/ 1208418 h 1539659"/>
                <a:gd name="connsiteX141" fmla="*/ 866445 w 2055753"/>
                <a:gd name="connsiteY141" fmla="*/ 1208418 h 1539659"/>
                <a:gd name="connsiteX142" fmla="*/ 868198 w 2055753"/>
                <a:gd name="connsiteY142" fmla="*/ 1204912 h 1539659"/>
                <a:gd name="connsiteX143" fmla="*/ 866445 w 2055753"/>
                <a:gd name="connsiteY143" fmla="*/ 1204912 h 1539659"/>
                <a:gd name="connsiteX144" fmla="*/ 948818 w 2055753"/>
                <a:gd name="connsiteY144" fmla="*/ 1203160 h 1539659"/>
                <a:gd name="connsiteX145" fmla="*/ 945312 w 2055753"/>
                <a:gd name="connsiteY145" fmla="*/ 1204912 h 1539659"/>
                <a:gd name="connsiteX146" fmla="*/ 945312 w 2055753"/>
                <a:gd name="connsiteY146" fmla="*/ 1207541 h 1539659"/>
                <a:gd name="connsiteX147" fmla="*/ 947065 w 2055753"/>
                <a:gd name="connsiteY147" fmla="*/ 1208418 h 1539659"/>
                <a:gd name="connsiteX148" fmla="*/ 950570 w 2055753"/>
                <a:gd name="connsiteY148" fmla="*/ 1208418 h 1539659"/>
                <a:gd name="connsiteX149" fmla="*/ 950570 w 2055753"/>
                <a:gd name="connsiteY149" fmla="*/ 1206665 h 1539659"/>
                <a:gd name="connsiteX150" fmla="*/ 948818 w 2055753"/>
                <a:gd name="connsiteY150" fmla="*/ 1203160 h 1539659"/>
                <a:gd name="connsiteX151" fmla="*/ 854177 w 2055753"/>
                <a:gd name="connsiteY151" fmla="*/ 1201407 h 1539659"/>
                <a:gd name="connsiteX152" fmla="*/ 848919 w 2055753"/>
                <a:gd name="connsiteY152" fmla="*/ 1206665 h 1539659"/>
                <a:gd name="connsiteX153" fmla="*/ 845414 w 2055753"/>
                <a:gd name="connsiteY153" fmla="*/ 1217181 h 1539659"/>
                <a:gd name="connsiteX154" fmla="*/ 840156 w 2055753"/>
                <a:gd name="connsiteY154" fmla="*/ 1217181 h 1539659"/>
                <a:gd name="connsiteX155" fmla="*/ 840156 w 2055753"/>
                <a:gd name="connsiteY155" fmla="*/ 1220686 h 1539659"/>
                <a:gd name="connsiteX156" fmla="*/ 845414 w 2055753"/>
                <a:gd name="connsiteY156" fmla="*/ 1217181 h 1539659"/>
                <a:gd name="connsiteX157" fmla="*/ 850672 w 2055753"/>
                <a:gd name="connsiteY157" fmla="*/ 1217181 h 1539659"/>
                <a:gd name="connsiteX158" fmla="*/ 843661 w 2055753"/>
                <a:gd name="connsiteY158" fmla="*/ 1224191 h 1539659"/>
                <a:gd name="connsiteX159" fmla="*/ 841909 w 2055753"/>
                <a:gd name="connsiteY159" fmla="*/ 1227696 h 1539659"/>
                <a:gd name="connsiteX160" fmla="*/ 841909 w 2055753"/>
                <a:gd name="connsiteY160" fmla="*/ 1232954 h 1539659"/>
                <a:gd name="connsiteX161" fmla="*/ 834460 w 2055753"/>
                <a:gd name="connsiteY161" fmla="*/ 1238212 h 1539659"/>
                <a:gd name="connsiteX162" fmla="*/ 831717 w 2055753"/>
                <a:gd name="connsiteY162" fmla="*/ 1243200 h 1539659"/>
                <a:gd name="connsiteX163" fmla="*/ 841909 w 2055753"/>
                <a:gd name="connsiteY163" fmla="*/ 1234707 h 1539659"/>
                <a:gd name="connsiteX164" fmla="*/ 845414 w 2055753"/>
                <a:gd name="connsiteY164" fmla="*/ 1232954 h 1539659"/>
                <a:gd name="connsiteX165" fmla="*/ 854177 w 2055753"/>
                <a:gd name="connsiteY165" fmla="*/ 1225944 h 1539659"/>
                <a:gd name="connsiteX166" fmla="*/ 856806 w 2055753"/>
                <a:gd name="connsiteY166" fmla="*/ 1220686 h 1539659"/>
                <a:gd name="connsiteX167" fmla="*/ 859435 w 2055753"/>
                <a:gd name="connsiteY167" fmla="*/ 1215428 h 1539659"/>
                <a:gd name="connsiteX168" fmla="*/ 856806 w 2055753"/>
                <a:gd name="connsiteY168" fmla="*/ 1211923 h 1539659"/>
                <a:gd name="connsiteX169" fmla="*/ 854177 w 2055753"/>
                <a:gd name="connsiteY169" fmla="*/ 1208418 h 1539659"/>
                <a:gd name="connsiteX170" fmla="*/ 855053 w 2055753"/>
                <a:gd name="connsiteY170" fmla="*/ 1204912 h 1539659"/>
                <a:gd name="connsiteX171" fmla="*/ 854177 w 2055753"/>
                <a:gd name="connsiteY171" fmla="*/ 1201407 h 1539659"/>
                <a:gd name="connsiteX172" fmla="*/ 841032 w 2055753"/>
                <a:gd name="connsiteY172" fmla="*/ 1200531 h 1539659"/>
                <a:gd name="connsiteX173" fmla="*/ 838403 w 2055753"/>
                <a:gd name="connsiteY173" fmla="*/ 1201407 h 1539659"/>
                <a:gd name="connsiteX174" fmla="*/ 836651 w 2055753"/>
                <a:gd name="connsiteY174" fmla="*/ 1206665 h 1539659"/>
                <a:gd name="connsiteX175" fmla="*/ 841909 w 2055753"/>
                <a:gd name="connsiteY175" fmla="*/ 1203160 h 1539659"/>
                <a:gd name="connsiteX176" fmla="*/ 841032 w 2055753"/>
                <a:gd name="connsiteY176" fmla="*/ 1200531 h 1539659"/>
                <a:gd name="connsiteX177" fmla="*/ 933044 w 2055753"/>
                <a:gd name="connsiteY177" fmla="*/ 1197902 h 1539659"/>
                <a:gd name="connsiteX178" fmla="*/ 931291 w 2055753"/>
                <a:gd name="connsiteY178" fmla="*/ 1201407 h 1539659"/>
                <a:gd name="connsiteX179" fmla="*/ 933920 w 2055753"/>
                <a:gd name="connsiteY179" fmla="*/ 1200531 h 1539659"/>
                <a:gd name="connsiteX180" fmla="*/ 934796 w 2055753"/>
                <a:gd name="connsiteY180" fmla="*/ 1199655 h 1539659"/>
                <a:gd name="connsiteX181" fmla="*/ 933044 w 2055753"/>
                <a:gd name="connsiteY181" fmla="*/ 1197902 h 1539659"/>
                <a:gd name="connsiteX182" fmla="*/ 819125 w 2055753"/>
                <a:gd name="connsiteY182" fmla="*/ 1192644 h 1539659"/>
                <a:gd name="connsiteX183" fmla="*/ 808609 w 2055753"/>
                <a:gd name="connsiteY183" fmla="*/ 1201407 h 1539659"/>
                <a:gd name="connsiteX184" fmla="*/ 814743 w 2055753"/>
                <a:gd name="connsiteY184" fmla="*/ 1198778 h 1539659"/>
                <a:gd name="connsiteX185" fmla="*/ 819125 w 2055753"/>
                <a:gd name="connsiteY185" fmla="*/ 1196149 h 1539659"/>
                <a:gd name="connsiteX186" fmla="*/ 820878 w 2055753"/>
                <a:gd name="connsiteY186" fmla="*/ 1194397 h 1539659"/>
                <a:gd name="connsiteX187" fmla="*/ 820878 w 2055753"/>
                <a:gd name="connsiteY187" fmla="*/ 1192644 h 1539659"/>
                <a:gd name="connsiteX188" fmla="*/ 819125 w 2055753"/>
                <a:gd name="connsiteY188" fmla="*/ 1192644 h 1539659"/>
                <a:gd name="connsiteX189" fmla="*/ 885724 w 2055753"/>
                <a:gd name="connsiteY189" fmla="*/ 1190892 h 1539659"/>
                <a:gd name="connsiteX190" fmla="*/ 880466 w 2055753"/>
                <a:gd name="connsiteY190" fmla="*/ 1204912 h 1539659"/>
                <a:gd name="connsiteX191" fmla="*/ 892734 w 2055753"/>
                <a:gd name="connsiteY191" fmla="*/ 1196149 h 1539659"/>
                <a:gd name="connsiteX192" fmla="*/ 885724 w 2055753"/>
                <a:gd name="connsiteY192" fmla="*/ 1190892 h 1539659"/>
                <a:gd name="connsiteX193" fmla="*/ 796341 w 2055753"/>
                <a:gd name="connsiteY193" fmla="*/ 1189139 h 1539659"/>
                <a:gd name="connsiteX194" fmla="*/ 796341 w 2055753"/>
                <a:gd name="connsiteY194" fmla="*/ 1194397 h 1539659"/>
                <a:gd name="connsiteX195" fmla="*/ 801599 w 2055753"/>
                <a:gd name="connsiteY195" fmla="*/ 1191768 h 1539659"/>
                <a:gd name="connsiteX196" fmla="*/ 806857 w 2055753"/>
                <a:gd name="connsiteY196" fmla="*/ 1189139 h 1539659"/>
                <a:gd name="connsiteX197" fmla="*/ 796341 w 2055753"/>
                <a:gd name="connsiteY197" fmla="*/ 1189139 h 1539659"/>
                <a:gd name="connsiteX198" fmla="*/ 862940 w 2055753"/>
                <a:gd name="connsiteY198" fmla="*/ 1185634 h 1539659"/>
                <a:gd name="connsiteX199" fmla="*/ 861187 w 2055753"/>
                <a:gd name="connsiteY199" fmla="*/ 1189139 h 1539659"/>
                <a:gd name="connsiteX200" fmla="*/ 862064 w 2055753"/>
                <a:gd name="connsiteY200" fmla="*/ 1190015 h 1539659"/>
                <a:gd name="connsiteX201" fmla="*/ 862940 w 2055753"/>
                <a:gd name="connsiteY201" fmla="*/ 1190892 h 1539659"/>
                <a:gd name="connsiteX202" fmla="*/ 868198 w 2055753"/>
                <a:gd name="connsiteY202" fmla="*/ 1189139 h 1539659"/>
                <a:gd name="connsiteX203" fmla="*/ 865569 w 2055753"/>
                <a:gd name="connsiteY203" fmla="*/ 1186510 h 1539659"/>
                <a:gd name="connsiteX204" fmla="*/ 862940 w 2055753"/>
                <a:gd name="connsiteY204" fmla="*/ 1185634 h 1539659"/>
                <a:gd name="connsiteX205" fmla="*/ 638561 w 2055753"/>
                <a:gd name="connsiteY205" fmla="*/ 1184074 h 1539659"/>
                <a:gd name="connsiteX206" fmla="*/ 637834 w 2055753"/>
                <a:gd name="connsiteY206" fmla="*/ 1184861 h 1539659"/>
                <a:gd name="connsiteX207" fmla="*/ 638607 w 2055753"/>
                <a:gd name="connsiteY207" fmla="*/ 1185634 h 1539659"/>
                <a:gd name="connsiteX208" fmla="*/ 638561 w 2055753"/>
                <a:gd name="connsiteY208" fmla="*/ 1184074 h 1539659"/>
                <a:gd name="connsiteX209" fmla="*/ 638249 w 2055753"/>
                <a:gd name="connsiteY209" fmla="*/ 1173460 h 1539659"/>
                <a:gd name="connsiteX210" fmla="*/ 626339 w 2055753"/>
                <a:gd name="connsiteY210" fmla="*/ 1183881 h 1539659"/>
                <a:gd name="connsiteX211" fmla="*/ 620205 w 2055753"/>
                <a:gd name="connsiteY211" fmla="*/ 1189139 h 1539659"/>
                <a:gd name="connsiteX212" fmla="*/ 617576 w 2055753"/>
                <a:gd name="connsiteY212" fmla="*/ 1199655 h 1539659"/>
                <a:gd name="connsiteX213" fmla="*/ 629844 w 2055753"/>
                <a:gd name="connsiteY213" fmla="*/ 1188263 h 1539659"/>
                <a:gd name="connsiteX214" fmla="*/ 634822 w 2055753"/>
                <a:gd name="connsiteY214" fmla="*/ 1182930 h 1539659"/>
                <a:gd name="connsiteX215" fmla="*/ 635102 w 2055753"/>
                <a:gd name="connsiteY215" fmla="*/ 1182129 h 1539659"/>
                <a:gd name="connsiteX216" fmla="*/ 635344 w 2055753"/>
                <a:gd name="connsiteY216" fmla="*/ 1182370 h 1539659"/>
                <a:gd name="connsiteX217" fmla="*/ 638414 w 2055753"/>
                <a:gd name="connsiteY217" fmla="*/ 1179081 h 1539659"/>
                <a:gd name="connsiteX218" fmla="*/ 638249 w 2055753"/>
                <a:gd name="connsiteY218" fmla="*/ 1173460 h 1539659"/>
                <a:gd name="connsiteX219" fmla="*/ 766547 w 2055753"/>
                <a:gd name="connsiteY219" fmla="*/ 1169861 h 1539659"/>
                <a:gd name="connsiteX220" fmla="*/ 761727 w 2055753"/>
                <a:gd name="connsiteY220" fmla="*/ 1178623 h 1539659"/>
                <a:gd name="connsiteX221" fmla="*/ 759021 w 2055753"/>
                <a:gd name="connsiteY221" fmla="*/ 1182232 h 1539659"/>
                <a:gd name="connsiteX222" fmla="*/ 763042 w 2055753"/>
                <a:gd name="connsiteY222" fmla="*/ 1182567 h 1539659"/>
                <a:gd name="connsiteX223" fmla="*/ 771805 w 2055753"/>
                <a:gd name="connsiteY223" fmla="*/ 1180376 h 1539659"/>
                <a:gd name="connsiteX224" fmla="*/ 775310 w 2055753"/>
                <a:gd name="connsiteY224" fmla="*/ 1175118 h 1539659"/>
                <a:gd name="connsiteX225" fmla="*/ 772681 w 2055753"/>
                <a:gd name="connsiteY225" fmla="*/ 1171613 h 1539659"/>
                <a:gd name="connsiteX226" fmla="*/ 766547 w 2055753"/>
                <a:gd name="connsiteY226" fmla="*/ 1169861 h 1539659"/>
                <a:gd name="connsiteX227" fmla="*/ 897992 w 2055753"/>
                <a:gd name="connsiteY227" fmla="*/ 1168108 h 1539659"/>
                <a:gd name="connsiteX228" fmla="*/ 900621 w 2055753"/>
                <a:gd name="connsiteY228" fmla="*/ 1172489 h 1539659"/>
                <a:gd name="connsiteX229" fmla="*/ 903249 w 2055753"/>
                <a:gd name="connsiteY229" fmla="*/ 1173366 h 1539659"/>
                <a:gd name="connsiteX230" fmla="*/ 901497 w 2055753"/>
                <a:gd name="connsiteY230" fmla="*/ 1168108 h 1539659"/>
                <a:gd name="connsiteX231" fmla="*/ 897992 w 2055753"/>
                <a:gd name="connsiteY231" fmla="*/ 1168108 h 1539659"/>
                <a:gd name="connsiteX232" fmla="*/ 637794 w 2055753"/>
                <a:gd name="connsiteY232" fmla="*/ 1167982 h 1539659"/>
                <a:gd name="connsiteX233" fmla="*/ 636855 w 2055753"/>
                <a:gd name="connsiteY233" fmla="*/ 1169861 h 1539659"/>
                <a:gd name="connsiteX234" fmla="*/ 638137 w 2055753"/>
                <a:gd name="connsiteY234" fmla="*/ 1170502 h 1539659"/>
                <a:gd name="connsiteX235" fmla="*/ 637794 w 2055753"/>
                <a:gd name="connsiteY235" fmla="*/ 1167982 h 1539659"/>
                <a:gd name="connsiteX236" fmla="*/ 910761 w 2055753"/>
                <a:gd name="connsiteY236" fmla="*/ 1158093 h 1539659"/>
                <a:gd name="connsiteX237" fmla="*/ 906755 w 2055753"/>
                <a:gd name="connsiteY237" fmla="*/ 1161097 h 1539659"/>
                <a:gd name="connsiteX238" fmla="*/ 911136 w 2055753"/>
                <a:gd name="connsiteY238" fmla="*/ 1159783 h 1539659"/>
                <a:gd name="connsiteX239" fmla="*/ 910761 w 2055753"/>
                <a:gd name="connsiteY239" fmla="*/ 1158093 h 1539659"/>
                <a:gd name="connsiteX240" fmla="*/ 649123 w 2055753"/>
                <a:gd name="connsiteY240" fmla="*/ 1148829 h 1539659"/>
                <a:gd name="connsiteX241" fmla="*/ 642307 w 2055753"/>
                <a:gd name="connsiteY241" fmla="*/ 1160189 h 1539659"/>
                <a:gd name="connsiteX242" fmla="*/ 647370 w 2055753"/>
                <a:gd name="connsiteY242" fmla="*/ 1159345 h 1539659"/>
                <a:gd name="connsiteX243" fmla="*/ 649123 w 2055753"/>
                <a:gd name="connsiteY243" fmla="*/ 1150582 h 1539659"/>
                <a:gd name="connsiteX244" fmla="*/ 649123 w 2055753"/>
                <a:gd name="connsiteY244" fmla="*/ 1148829 h 1539659"/>
                <a:gd name="connsiteX245" fmla="*/ 880466 w 2055753"/>
                <a:gd name="connsiteY245" fmla="*/ 1143571 h 1539659"/>
                <a:gd name="connsiteX246" fmla="*/ 875208 w 2055753"/>
                <a:gd name="connsiteY246" fmla="*/ 1147077 h 1539659"/>
                <a:gd name="connsiteX247" fmla="*/ 878713 w 2055753"/>
                <a:gd name="connsiteY247" fmla="*/ 1155840 h 1539659"/>
                <a:gd name="connsiteX248" fmla="*/ 882219 w 2055753"/>
                <a:gd name="connsiteY248" fmla="*/ 1150582 h 1539659"/>
                <a:gd name="connsiteX249" fmla="*/ 881342 w 2055753"/>
                <a:gd name="connsiteY249" fmla="*/ 1146200 h 1539659"/>
                <a:gd name="connsiteX250" fmla="*/ 880466 w 2055753"/>
                <a:gd name="connsiteY250" fmla="*/ 1143571 h 1539659"/>
                <a:gd name="connsiteX251" fmla="*/ 906755 w 2055753"/>
                <a:gd name="connsiteY251" fmla="*/ 1141819 h 1539659"/>
                <a:gd name="connsiteX252" fmla="*/ 902373 w 2055753"/>
                <a:gd name="connsiteY252" fmla="*/ 1144448 h 1539659"/>
                <a:gd name="connsiteX253" fmla="*/ 899744 w 2055753"/>
                <a:gd name="connsiteY253" fmla="*/ 1147077 h 1539659"/>
                <a:gd name="connsiteX254" fmla="*/ 906755 w 2055753"/>
                <a:gd name="connsiteY254" fmla="*/ 1141819 h 1539659"/>
                <a:gd name="connsiteX255" fmla="*/ 897992 w 2055753"/>
                <a:gd name="connsiteY255" fmla="*/ 1134808 h 1539659"/>
                <a:gd name="connsiteX256" fmla="*/ 890105 w 2055753"/>
                <a:gd name="connsiteY256" fmla="*/ 1137437 h 1539659"/>
                <a:gd name="connsiteX257" fmla="*/ 885724 w 2055753"/>
                <a:gd name="connsiteY257" fmla="*/ 1141819 h 1539659"/>
                <a:gd name="connsiteX258" fmla="*/ 887477 w 2055753"/>
                <a:gd name="connsiteY258" fmla="*/ 1145324 h 1539659"/>
                <a:gd name="connsiteX259" fmla="*/ 897992 w 2055753"/>
                <a:gd name="connsiteY259" fmla="*/ 1134808 h 1539659"/>
                <a:gd name="connsiteX260" fmla="*/ 852424 w 2055753"/>
                <a:gd name="connsiteY260" fmla="*/ 1134808 h 1539659"/>
                <a:gd name="connsiteX261" fmla="*/ 843661 w 2055753"/>
                <a:gd name="connsiteY261" fmla="*/ 1145324 h 1539659"/>
                <a:gd name="connsiteX262" fmla="*/ 835775 w 2055753"/>
                <a:gd name="connsiteY262" fmla="*/ 1154087 h 1539659"/>
                <a:gd name="connsiteX263" fmla="*/ 827888 w 2055753"/>
                <a:gd name="connsiteY263" fmla="*/ 1162850 h 1539659"/>
                <a:gd name="connsiteX264" fmla="*/ 819125 w 2055753"/>
                <a:gd name="connsiteY264" fmla="*/ 1168108 h 1539659"/>
                <a:gd name="connsiteX265" fmla="*/ 822630 w 2055753"/>
                <a:gd name="connsiteY265" fmla="*/ 1173366 h 1539659"/>
                <a:gd name="connsiteX266" fmla="*/ 831393 w 2055753"/>
                <a:gd name="connsiteY266" fmla="*/ 1166355 h 1539659"/>
                <a:gd name="connsiteX267" fmla="*/ 838403 w 2055753"/>
                <a:gd name="connsiteY267" fmla="*/ 1162850 h 1539659"/>
                <a:gd name="connsiteX268" fmla="*/ 841909 w 2055753"/>
                <a:gd name="connsiteY268" fmla="*/ 1157592 h 1539659"/>
                <a:gd name="connsiteX269" fmla="*/ 842785 w 2055753"/>
                <a:gd name="connsiteY269" fmla="*/ 1156716 h 1539659"/>
                <a:gd name="connsiteX270" fmla="*/ 845414 w 2055753"/>
                <a:gd name="connsiteY270" fmla="*/ 1155840 h 1539659"/>
                <a:gd name="connsiteX271" fmla="*/ 843661 w 2055753"/>
                <a:gd name="connsiteY271" fmla="*/ 1145324 h 1539659"/>
                <a:gd name="connsiteX272" fmla="*/ 847166 w 2055753"/>
                <a:gd name="connsiteY272" fmla="*/ 1147077 h 1539659"/>
                <a:gd name="connsiteX273" fmla="*/ 857682 w 2055753"/>
                <a:gd name="connsiteY273" fmla="*/ 1141819 h 1539659"/>
                <a:gd name="connsiteX274" fmla="*/ 857682 w 2055753"/>
                <a:gd name="connsiteY274" fmla="*/ 1134808 h 1539659"/>
                <a:gd name="connsiteX275" fmla="*/ 852424 w 2055753"/>
                <a:gd name="connsiteY275" fmla="*/ 1134808 h 1539659"/>
                <a:gd name="connsiteX276" fmla="*/ 841909 w 2055753"/>
                <a:gd name="connsiteY276" fmla="*/ 1129551 h 1539659"/>
                <a:gd name="connsiteX277" fmla="*/ 839280 w 2055753"/>
                <a:gd name="connsiteY277" fmla="*/ 1133932 h 1539659"/>
                <a:gd name="connsiteX278" fmla="*/ 834898 w 2055753"/>
                <a:gd name="connsiteY278" fmla="*/ 1134808 h 1539659"/>
                <a:gd name="connsiteX279" fmla="*/ 840156 w 2055753"/>
                <a:gd name="connsiteY279" fmla="*/ 1135685 h 1539659"/>
                <a:gd name="connsiteX280" fmla="*/ 847166 w 2055753"/>
                <a:gd name="connsiteY280" fmla="*/ 1129551 h 1539659"/>
                <a:gd name="connsiteX281" fmla="*/ 841909 w 2055753"/>
                <a:gd name="connsiteY281" fmla="*/ 1129551 h 1539659"/>
                <a:gd name="connsiteX282" fmla="*/ 866445 w 2055753"/>
                <a:gd name="connsiteY282" fmla="*/ 1122540 h 1539659"/>
                <a:gd name="connsiteX283" fmla="*/ 861187 w 2055753"/>
                <a:gd name="connsiteY283" fmla="*/ 1124293 h 1539659"/>
                <a:gd name="connsiteX284" fmla="*/ 861187 w 2055753"/>
                <a:gd name="connsiteY284" fmla="*/ 1129551 h 1539659"/>
                <a:gd name="connsiteX285" fmla="*/ 862940 w 2055753"/>
                <a:gd name="connsiteY285" fmla="*/ 1126045 h 1539659"/>
                <a:gd name="connsiteX286" fmla="*/ 866445 w 2055753"/>
                <a:gd name="connsiteY286" fmla="*/ 1122540 h 1539659"/>
                <a:gd name="connsiteX287" fmla="*/ 880466 w 2055753"/>
                <a:gd name="connsiteY287" fmla="*/ 1103262 h 1539659"/>
                <a:gd name="connsiteX288" fmla="*/ 880466 w 2055753"/>
                <a:gd name="connsiteY288" fmla="*/ 1108519 h 1539659"/>
                <a:gd name="connsiteX289" fmla="*/ 882219 w 2055753"/>
                <a:gd name="connsiteY289" fmla="*/ 1106767 h 1539659"/>
                <a:gd name="connsiteX290" fmla="*/ 882219 w 2055753"/>
                <a:gd name="connsiteY290" fmla="*/ 1105014 h 1539659"/>
                <a:gd name="connsiteX291" fmla="*/ 880466 w 2055753"/>
                <a:gd name="connsiteY291" fmla="*/ 1103262 h 1539659"/>
                <a:gd name="connsiteX292" fmla="*/ 897992 w 2055753"/>
                <a:gd name="connsiteY292" fmla="*/ 1098004 h 1539659"/>
                <a:gd name="connsiteX293" fmla="*/ 899744 w 2055753"/>
                <a:gd name="connsiteY293" fmla="*/ 1105014 h 1539659"/>
                <a:gd name="connsiteX294" fmla="*/ 901497 w 2055753"/>
                <a:gd name="connsiteY294" fmla="*/ 1105014 h 1539659"/>
                <a:gd name="connsiteX295" fmla="*/ 906755 w 2055753"/>
                <a:gd name="connsiteY295" fmla="*/ 1098004 h 1539659"/>
                <a:gd name="connsiteX296" fmla="*/ 897992 w 2055753"/>
                <a:gd name="connsiteY296" fmla="*/ 1098004 h 1539659"/>
                <a:gd name="connsiteX297" fmla="*/ 1057478 w 2055753"/>
                <a:gd name="connsiteY297" fmla="*/ 1076973 h 1539659"/>
                <a:gd name="connsiteX298" fmla="*/ 1056602 w 2055753"/>
                <a:gd name="connsiteY298" fmla="*/ 1078725 h 1539659"/>
                <a:gd name="connsiteX299" fmla="*/ 1053973 w 2055753"/>
                <a:gd name="connsiteY299" fmla="*/ 1078725 h 1539659"/>
                <a:gd name="connsiteX300" fmla="*/ 1053973 w 2055753"/>
                <a:gd name="connsiteY300" fmla="*/ 1082231 h 1539659"/>
                <a:gd name="connsiteX301" fmla="*/ 1059231 w 2055753"/>
                <a:gd name="connsiteY301" fmla="*/ 1080478 h 1539659"/>
                <a:gd name="connsiteX302" fmla="*/ 1059231 w 2055753"/>
                <a:gd name="connsiteY302" fmla="*/ 1078725 h 1539659"/>
                <a:gd name="connsiteX303" fmla="*/ 1057478 w 2055753"/>
                <a:gd name="connsiteY303" fmla="*/ 1076973 h 1539659"/>
                <a:gd name="connsiteX304" fmla="*/ 703454 w 2055753"/>
                <a:gd name="connsiteY304" fmla="*/ 1066457 h 1539659"/>
                <a:gd name="connsiteX305" fmla="*/ 706959 w 2055753"/>
                <a:gd name="connsiteY305" fmla="*/ 1066457 h 1539659"/>
                <a:gd name="connsiteX306" fmla="*/ 699948 w 2055753"/>
                <a:gd name="connsiteY306" fmla="*/ 1069962 h 1539659"/>
                <a:gd name="connsiteX307" fmla="*/ 703454 w 2055753"/>
                <a:gd name="connsiteY307" fmla="*/ 1066457 h 1539659"/>
                <a:gd name="connsiteX308" fmla="*/ 1085520 w 2055753"/>
                <a:gd name="connsiteY308" fmla="*/ 1061199 h 1539659"/>
                <a:gd name="connsiteX309" fmla="*/ 1076757 w 2055753"/>
                <a:gd name="connsiteY309" fmla="*/ 1069962 h 1539659"/>
                <a:gd name="connsiteX310" fmla="*/ 1067994 w 2055753"/>
                <a:gd name="connsiteY310" fmla="*/ 1078725 h 1539659"/>
                <a:gd name="connsiteX311" fmla="*/ 1046963 w 2055753"/>
                <a:gd name="connsiteY311" fmla="*/ 1098004 h 1539659"/>
                <a:gd name="connsiteX312" fmla="*/ 1044334 w 2055753"/>
                <a:gd name="connsiteY312" fmla="*/ 1101509 h 1539659"/>
                <a:gd name="connsiteX313" fmla="*/ 1036447 w 2055753"/>
                <a:gd name="connsiteY313" fmla="*/ 1098004 h 1539659"/>
                <a:gd name="connsiteX314" fmla="*/ 1046963 w 2055753"/>
                <a:gd name="connsiteY314" fmla="*/ 1089241 h 1539659"/>
                <a:gd name="connsiteX315" fmla="*/ 1046963 w 2055753"/>
                <a:gd name="connsiteY315" fmla="*/ 1083983 h 1539659"/>
                <a:gd name="connsiteX316" fmla="*/ 1027684 w 2055753"/>
                <a:gd name="connsiteY316" fmla="*/ 1098004 h 1539659"/>
                <a:gd name="connsiteX317" fmla="*/ 1022426 w 2055753"/>
                <a:gd name="connsiteY317" fmla="*/ 1104138 h 1539659"/>
                <a:gd name="connsiteX318" fmla="*/ 1018921 w 2055753"/>
                <a:gd name="connsiteY318" fmla="*/ 1108519 h 1539659"/>
                <a:gd name="connsiteX319" fmla="*/ 1012787 w 2055753"/>
                <a:gd name="connsiteY319" fmla="*/ 1117282 h 1539659"/>
                <a:gd name="connsiteX320" fmla="*/ 1008406 w 2055753"/>
                <a:gd name="connsiteY320" fmla="*/ 1126045 h 1539659"/>
                <a:gd name="connsiteX321" fmla="*/ 1006653 w 2055753"/>
                <a:gd name="connsiteY321" fmla="*/ 1126922 h 1539659"/>
                <a:gd name="connsiteX322" fmla="*/ 1004901 w 2055753"/>
                <a:gd name="connsiteY322" fmla="*/ 1126045 h 1539659"/>
                <a:gd name="connsiteX323" fmla="*/ 1003148 w 2055753"/>
                <a:gd name="connsiteY323" fmla="*/ 1124293 h 1539659"/>
                <a:gd name="connsiteX324" fmla="*/ 1004901 w 2055753"/>
                <a:gd name="connsiteY324" fmla="*/ 1122540 h 1539659"/>
                <a:gd name="connsiteX325" fmla="*/ 1008406 w 2055753"/>
                <a:gd name="connsiteY325" fmla="*/ 1119035 h 1539659"/>
                <a:gd name="connsiteX326" fmla="*/ 999643 w 2055753"/>
                <a:gd name="connsiteY326" fmla="*/ 1119035 h 1539659"/>
                <a:gd name="connsiteX327" fmla="*/ 998766 w 2055753"/>
                <a:gd name="connsiteY327" fmla="*/ 1122540 h 1539659"/>
                <a:gd name="connsiteX328" fmla="*/ 997890 w 2055753"/>
                <a:gd name="connsiteY328" fmla="*/ 1126045 h 1539659"/>
                <a:gd name="connsiteX329" fmla="*/ 985622 w 2055753"/>
                <a:gd name="connsiteY329" fmla="*/ 1134808 h 1539659"/>
                <a:gd name="connsiteX330" fmla="*/ 969848 w 2055753"/>
                <a:gd name="connsiteY330" fmla="*/ 1147077 h 1539659"/>
                <a:gd name="connsiteX331" fmla="*/ 968096 w 2055753"/>
                <a:gd name="connsiteY331" fmla="*/ 1150582 h 1539659"/>
                <a:gd name="connsiteX332" fmla="*/ 961085 w 2055753"/>
                <a:gd name="connsiteY332" fmla="*/ 1154087 h 1539659"/>
                <a:gd name="connsiteX333" fmla="*/ 955828 w 2055753"/>
                <a:gd name="connsiteY333" fmla="*/ 1159345 h 1539659"/>
                <a:gd name="connsiteX334" fmla="*/ 942683 w 2055753"/>
                <a:gd name="connsiteY334" fmla="*/ 1167232 h 1539659"/>
                <a:gd name="connsiteX335" fmla="*/ 933044 w 2055753"/>
                <a:gd name="connsiteY335" fmla="*/ 1180376 h 1539659"/>
                <a:gd name="connsiteX336" fmla="*/ 933044 w 2055753"/>
                <a:gd name="connsiteY336" fmla="*/ 1182129 h 1539659"/>
                <a:gd name="connsiteX337" fmla="*/ 933044 w 2055753"/>
                <a:gd name="connsiteY337" fmla="*/ 1185634 h 1539659"/>
                <a:gd name="connsiteX338" fmla="*/ 947065 w 2055753"/>
                <a:gd name="connsiteY338" fmla="*/ 1173366 h 1539659"/>
                <a:gd name="connsiteX339" fmla="*/ 950570 w 2055753"/>
                <a:gd name="connsiteY339" fmla="*/ 1176871 h 1539659"/>
                <a:gd name="connsiteX340" fmla="*/ 954952 w 2055753"/>
                <a:gd name="connsiteY340" fmla="*/ 1174242 h 1539659"/>
                <a:gd name="connsiteX341" fmla="*/ 957580 w 2055753"/>
                <a:gd name="connsiteY341" fmla="*/ 1169861 h 1539659"/>
                <a:gd name="connsiteX342" fmla="*/ 962838 w 2055753"/>
                <a:gd name="connsiteY342" fmla="*/ 1173366 h 1539659"/>
                <a:gd name="connsiteX343" fmla="*/ 957580 w 2055753"/>
                <a:gd name="connsiteY343" fmla="*/ 1180376 h 1539659"/>
                <a:gd name="connsiteX344" fmla="*/ 961085 w 2055753"/>
                <a:gd name="connsiteY344" fmla="*/ 1183005 h 1539659"/>
                <a:gd name="connsiteX345" fmla="*/ 964590 w 2055753"/>
                <a:gd name="connsiteY345" fmla="*/ 1183881 h 1539659"/>
                <a:gd name="connsiteX346" fmla="*/ 954075 w 2055753"/>
                <a:gd name="connsiteY346" fmla="*/ 1197902 h 1539659"/>
                <a:gd name="connsiteX347" fmla="*/ 955828 w 2055753"/>
                <a:gd name="connsiteY347" fmla="*/ 1203160 h 1539659"/>
                <a:gd name="connsiteX348" fmla="*/ 957580 w 2055753"/>
                <a:gd name="connsiteY348" fmla="*/ 1204912 h 1539659"/>
                <a:gd name="connsiteX349" fmla="*/ 954952 w 2055753"/>
                <a:gd name="connsiteY349" fmla="*/ 1211047 h 1539659"/>
                <a:gd name="connsiteX350" fmla="*/ 950570 w 2055753"/>
                <a:gd name="connsiteY350" fmla="*/ 1217181 h 1539659"/>
                <a:gd name="connsiteX351" fmla="*/ 945312 w 2055753"/>
                <a:gd name="connsiteY351" fmla="*/ 1217181 h 1539659"/>
                <a:gd name="connsiteX352" fmla="*/ 950570 w 2055753"/>
                <a:gd name="connsiteY352" fmla="*/ 1224191 h 1539659"/>
                <a:gd name="connsiteX353" fmla="*/ 947065 w 2055753"/>
                <a:gd name="connsiteY353" fmla="*/ 1229449 h 1539659"/>
                <a:gd name="connsiteX354" fmla="*/ 945312 w 2055753"/>
                <a:gd name="connsiteY354" fmla="*/ 1225944 h 1539659"/>
                <a:gd name="connsiteX355" fmla="*/ 941807 w 2055753"/>
                <a:gd name="connsiteY355" fmla="*/ 1222438 h 1539659"/>
                <a:gd name="connsiteX356" fmla="*/ 931291 w 2055753"/>
                <a:gd name="connsiteY356" fmla="*/ 1222438 h 1539659"/>
                <a:gd name="connsiteX357" fmla="*/ 934796 w 2055753"/>
                <a:gd name="connsiteY357" fmla="*/ 1231202 h 1539659"/>
                <a:gd name="connsiteX358" fmla="*/ 938302 w 2055753"/>
                <a:gd name="connsiteY358" fmla="*/ 1232954 h 1539659"/>
                <a:gd name="connsiteX359" fmla="*/ 957580 w 2055753"/>
                <a:gd name="connsiteY359" fmla="*/ 1243470 h 1539659"/>
                <a:gd name="connsiteX360" fmla="*/ 978612 w 2055753"/>
                <a:gd name="connsiteY360" fmla="*/ 1260996 h 1539659"/>
                <a:gd name="connsiteX361" fmla="*/ 1008406 w 2055753"/>
                <a:gd name="connsiteY361" fmla="*/ 1278522 h 1539659"/>
                <a:gd name="connsiteX362" fmla="*/ 1011911 w 2055753"/>
                <a:gd name="connsiteY362" fmla="*/ 1278522 h 1539659"/>
                <a:gd name="connsiteX363" fmla="*/ 1008406 w 2055753"/>
                <a:gd name="connsiteY363" fmla="*/ 1275016 h 1539659"/>
                <a:gd name="connsiteX364" fmla="*/ 1006653 w 2055753"/>
                <a:gd name="connsiteY364" fmla="*/ 1269759 h 1539659"/>
                <a:gd name="connsiteX365" fmla="*/ 996137 w 2055753"/>
                <a:gd name="connsiteY365" fmla="*/ 1262748 h 1539659"/>
                <a:gd name="connsiteX366" fmla="*/ 987375 w 2055753"/>
                <a:gd name="connsiteY366" fmla="*/ 1255738 h 1539659"/>
                <a:gd name="connsiteX367" fmla="*/ 978612 w 2055753"/>
                <a:gd name="connsiteY367" fmla="*/ 1249604 h 1539659"/>
                <a:gd name="connsiteX368" fmla="*/ 971601 w 2055753"/>
                <a:gd name="connsiteY368" fmla="*/ 1239965 h 1539659"/>
                <a:gd name="connsiteX369" fmla="*/ 970725 w 2055753"/>
                <a:gd name="connsiteY369" fmla="*/ 1238212 h 1539659"/>
                <a:gd name="connsiteX370" fmla="*/ 969848 w 2055753"/>
                <a:gd name="connsiteY370" fmla="*/ 1236459 h 1539659"/>
                <a:gd name="connsiteX371" fmla="*/ 964590 w 2055753"/>
                <a:gd name="connsiteY371" fmla="*/ 1231202 h 1539659"/>
                <a:gd name="connsiteX372" fmla="*/ 969848 w 2055753"/>
                <a:gd name="connsiteY372" fmla="*/ 1234707 h 1539659"/>
                <a:gd name="connsiteX373" fmla="*/ 971601 w 2055753"/>
                <a:gd name="connsiteY373" fmla="*/ 1236459 h 1539659"/>
                <a:gd name="connsiteX374" fmla="*/ 973354 w 2055753"/>
                <a:gd name="connsiteY374" fmla="*/ 1236459 h 1539659"/>
                <a:gd name="connsiteX375" fmla="*/ 971601 w 2055753"/>
                <a:gd name="connsiteY375" fmla="*/ 1234707 h 1539659"/>
                <a:gd name="connsiteX376" fmla="*/ 969848 w 2055753"/>
                <a:gd name="connsiteY376" fmla="*/ 1234707 h 1539659"/>
                <a:gd name="connsiteX377" fmla="*/ 969848 w 2055753"/>
                <a:gd name="connsiteY377" fmla="*/ 1229449 h 1539659"/>
                <a:gd name="connsiteX378" fmla="*/ 968096 w 2055753"/>
                <a:gd name="connsiteY378" fmla="*/ 1227696 h 1539659"/>
                <a:gd name="connsiteX379" fmla="*/ 964590 w 2055753"/>
                <a:gd name="connsiteY379" fmla="*/ 1225944 h 1539659"/>
                <a:gd name="connsiteX380" fmla="*/ 969848 w 2055753"/>
                <a:gd name="connsiteY380" fmla="*/ 1227696 h 1539659"/>
                <a:gd name="connsiteX381" fmla="*/ 975106 w 2055753"/>
                <a:gd name="connsiteY381" fmla="*/ 1232954 h 1539659"/>
                <a:gd name="connsiteX382" fmla="*/ 982117 w 2055753"/>
                <a:gd name="connsiteY382" fmla="*/ 1232954 h 1539659"/>
                <a:gd name="connsiteX383" fmla="*/ 986498 w 2055753"/>
                <a:gd name="connsiteY383" fmla="*/ 1232078 h 1539659"/>
                <a:gd name="connsiteX384" fmla="*/ 992632 w 2055753"/>
                <a:gd name="connsiteY384" fmla="*/ 1236459 h 1539659"/>
                <a:gd name="connsiteX385" fmla="*/ 989127 w 2055753"/>
                <a:gd name="connsiteY385" fmla="*/ 1236459 h 1539659"/>
                <a:gd name="connsiteX386" fmla="*/ 983870 w 2055753"/>
                <a:gd name="connsiteY386" fmla="*/ 1236459 h 1539659"/>
                <a:gd name="connsiteX387" fmla="*/ 983870 w 2055753"/>
                <a:gd name="connsiteY387" fmla="*/ 1238212 h 1539659"/>
                <a:gd name="connsiteX388" fmla="*/ 985622 w 2055753"/>
                <a:gd name="connsiteY388" fmla="*/ 1239965 h 1539659"/>
                <a:gd name="connsiteX389" fmla="*/ 996137 w 2055753"/>
                <a:gd name="connsiteY389" fmla="*/ 1241717 h 1539659"/>
                <a:gd name="connsiteX390" fmla="*/ 996137 w 2055753"/>
                <a:gd name="connsiteY390" fmla="*/ 1245222 h 1539659"/>
                <a:gd name="connsiteX391" fmla="*/ 999643 w 2055753"/>
                <a:gd name="connsiteY391" fmla="*/ 1253985 h 1539659"/>
                <a:gd name="connsiteX392" fmla="*/ 1010158 w 2055753"/>
                <a:gd name="connsiteY392" fmla="*/ 1259243 h 1539659"/>
                <a:gd name="connsiteX393" fmla="*/ 1013664 w 2055753"/>
                <a:gd name="connsiteY393" fmla="*/ 1259243 h 1539659"/>
                <a:gd name="connsiteX394" fmla="*/ 996137 w 2055753"/>
                <a:gd name="connsiteY394" fmla="*/ 1245222 h 1539659"/>
                <a:gd name="connsiteX395" fmla="*/ 1011911 w 2055753"/>
                <a:gd name="connsiteY395" fmla="*/ 1252233 h 1539659"/>
                <a:gd name="connsiteX396" fmla="*/ 1018921 w 2055753"/>
                <a:gd name="connsiteY396" fmla="*/ 1255738 h 1539659"/>
                <a:gd name="connsiteX397" fmla="*/ 1018921 w 2055753"/>
                <a:gd name="connsiteY397" fmla="*/ 1252233 h 1539659"/>
                <a:gd name="connsiteX398" fmla="*/ 1031189 w 2055753"/>
                <a:gd name="connsiteY398" fmla="*/ 1257490 h 1539659"/>
                <a:gd name="connsiteX399" fmla="*/ 1082015 w 2055753"/>
                <a:gd name="connsiteY399" fmla="*/ 1269759 h 1539659"/>
                <a:gd name="connsiteX400" fmla="*/ 1085520 w 2055753"/>
                <a:gd name="connsiteY400" fmla="*/ 1268006 h 1539659"/>
                <a:gd name="connsiteX401" fmla="*/ 1080262 w 2055753"/>
                <a:gd name="connsiteY401" fmla="*/ 1264501 h 1539659"/>
                <a:gd name="connsiteX402" fmla="*/ 1078510 w 2055753"/>
                <a:gd name="connsiteY402" fmla="*/ 1260996 h 1539659"/>
                <a:gd name="connsiteX403" fmla="*/ 1085520 w 2055753"/>
                <a:gd name="connsiteY403" fmla="*/ 1259243 h 1539659"/>
                <a:gd name="connsiteX404" fmla="*/ 1089025 w 2055753"/>
                <a:gd name="connsiteY404" fmla="*/ 1245222 h 1539659"/>
                <a:gd name="connsiteX405" fmla="*/ 1088149 w 2055753"/>
                <a:gd name="connsiteY405" fmla="*/ 1223315 h 1539659"/>
                <a:gd name="connsiteX406" fmla="*/ 1089025 w 2055753"/>
                <a:gd name="connsiteY406" fmla="*/ 1206665 h 1539659"/>
                <a:gd name="connsiteX407" fmla="*/ 1092530 w 2055753"/>
                <a:gd name="connsiteY407" fmla="*/ 1189139 h 1539659"/>
                <a:gd name="connsiteX408" fmla="*/ 1092530 w 2055753"/>
                <a:gd name="connsiteY408" fmla="*/ 1185634 h 1539659"/>
                <a:gd name="connsiteX409" fmla="*/ 1094283 w 2055753"/>
                <a:gd name="connsiteY409" fmla="*/ 1161097 h 1539659"/>
                <a:gd name="connsiteX410" fmla="*/ 1096036 w 2055753"/>
                <a:gd name="connsiteY410" fmla="*/ 1159345 h 1539659"/>
                <a:gd name="connsiteX411" fmla="*/ 1098665 w 2055753"/>
                <a:gd name="connsiteY411" fmla="*/ 1173366 h 1539659"/>
                <a:gd name="connsiteX412" fmla="*/ 1099071 w 2055753"/>
                <a:gd name="connsiteY412" fmla="*/ 1182308 h 1539659"/>
                <a:gd name="connsiteX413" fmla="*/ 1099103 w 2055753"/>
                <a:gd name="connsiteY413" fmla="*/ 1179938 h 1539659"/>
                <a:gd name="connsiteX414" fmla="*/ 1099514 w 2055753"/>
                <a:gd name="connsiteY414" fmla="*/ 1096552 h 1539659"/>
                <a:gd name="connsiteX415" fmla="*/ 1099522 w 2055753"/>
                <a:gd name="connsiteY415" fmla="*/ 1085892 h 1539659"/>
                <a:gd name="connsiteX416" fmla="*/ 1098665 w 2055753"/>
                <a:gd name="connsiteY416" fmla="*/ 1092746 h 1539659"/>
                <a:gd name="connsiteX417" fmla="*/ 1097788 w 2055753"/>
                <a:gd name="connsiteY417" fmla="*/ 1098004 h 1539659"/>
                <a:gd name="connsiteX418" fmla="*/ 1096036 w 2055753"/>
                <a:gd name="connsiteY418" fmla="*/ 1105014 h 1539659"/>
                <a:gd name="connsiteX419" fmla="*/ 1091654 w 2055753"/>
                <a:gd name="connsiteY419" fmla="*/ 1081354 h 1539659"/>
                <a:gd name="connsiteX420" fmla="*/ 1090778 w 2055753"/>
                <a:gd name="connsiteY420" fmla="*/ 1061199 h 1539659"/>
                <a:gd name="connsiteX421" fmla="*/ 1085520 w 2055753"/>
                <a:gd name="connsiteY421" fmla="*/ 1061199 h 1539659"/>
                <a:gd name="connsiteX422" fmla="*/ 707914 w 2055753"/>
                <a:gd name="connsiteY422" fmla="*/ 1000018 h 1539659"/>
                <a:gd name="connsiteX423" fmla="*/ 699948 w 2055753"/>
                <a:gd name="connsiteY423" fmla="*/ 1001611 h 1539659"/>
                <a:gd name="connsiteX424" fmla="*/ 699072 w 2055753"/>
                <a:gd name="connsiteY424" fmla="*/ 1009498 h 1539659"/>
                <a:gd name="connsiteX425" fmla="*/ 694690 w 2055753"/>
                <a:gd name="connsiteY425" fmla="*/ 1013879 h 1539659"/>
                <a:gd name="connsiteX426" fmla="*/ 707835 w 2055753"/>
                <a:gd name="connsiteY426" fmla="*/ 1004240 h 1539659"/>
                <a:gd name="connsiteX427" fmla="*/ 709335 w 2055753"/>
                <a:gd name="connsiteY427" fmla="*/ 1002859 h 1539659"/>
                <a:gd name="connsiteX428" fmla="*/ 707914 w 2055753"/>
                <a:gd name="connsiteY428" fmla="*/ 1000018 h 1539659"/>
                <a:gd name="connsiteX429" fmla="*/ 950570 w 2055753"/>
                <a:gd name="connsiteY429" fmla="*/ 982332 h 1539659"/>
                <a:gd name="connsiteX430" fmla="*/ 926910 w 2055753"/>
                <a:gd name="connsiteY430" fmla="*/ 991972 h 1539659"/>
                <a:gd name="connsiteX431" fmla="*/ 901497 w 2055753"/>
                <a:gd name="connsiteY431" fmla="*/ 1005116 h 1539659"/>
                <a:gd name="connsiteX432" fmla="*/ 885724 w 2055753"/>
                <a:gd name="connsiteY432" fmla="*/ 1017384 h 1539659"/>
                <a:gd name="connsiteX433" fmla="*/ 880466 w 2055753"/>
                <a:gd name="connsiteY433" fmla="*/ 1024395 h 1539659"/>
                <a:gd name="connsiteX434" fmla="*/ 871703 w 2055753"/>
                <a:gd name="connsiteY434" fmla="*/ 1043673 h 1539659"/>
                <a:gd name="connsiteX435" fmla="*/ 866445 w 2055753"/>
                <a:gd name="connsiteY435" fmla="*/ 1045426 h 1539659"/>
                <a:gd name="connsiteX436" fmla="*/ 822630 w 2055753"/>
                <a:gd name="connsiteY436" fmla="*/ 1066457 h 1539659"/>
                <a:gd name="connsiteX437" fmla="*/ 818249 w 2055753"/>
                <a:gd name="connsiteY437" fmla="*/ 1067333 h 1539659"/>
                <a:gd name="connsiteX438" fmla="*/ 812114 w 2055753"/>
                <a:gd name="connsiteY438" fmla="*/ 1066457 h 1539659"/>
                <a:gd name="connsiteX439" fmla="*/ 798094 w 2055753"/>
                <a:gd name="connsiteY439" fmla="*/ 1062952 h 1539659"/>
                <a:gd name="connsiteX440" fmla="*/ 791083 w 2055753"/>
                <a:gd name="connsiteY440" fmla="*/ 1064704 h 1539659"/>
                <a:gd name="connsiteX441" fmla="*/ 770052 w 2055753"/>
                <a:gd name="connsiteY441" fmla="*/ 1057694 h 1539659"/>
                <a:gd name="connsiteX442" fmla="*/ 763042 w 2055753"/>
                <a:gd name="connsiteY442" fmla="*/ 1056818 h 1539659"/>
                <a:gd name="connsiteX443" fmla="*/ 756031 w 2055753"/>
                <a:gd name="connsiteY443" fmla="*/ 1057694 h 1539659"/>
                <a:gd name="connsiteX444" fmla="*/ 755155 w 2055753"/>
                <a:gd name="connsiteY444" fmla="*/ 1056818 h 1539659"/>
                <a:gd name="connsiteX445" fmla="*/ 754279 w 2055753"/>
                <a:gd name="connsiteY445" fmla="*/ 1055941 h 1539659"/>
                <a:gd name="connsiteX446" fmla="*/ 742010 w 2055753"/>
                <a:gd name="connsiteY446" fmla="*/ 1048055 h 1539659"/>
                <a:gd name="connsiteX447" fmla="*/ 729743 w 2055753"/>
                <a:gd name="connsiteY447" fmla="*/ 1036663 h 1539659"/>
                <a:gd name="connsiteX448" fmla="*/ 717474 w 2055753"/>
                <a:gd name="connsiteY448" fmla="*/ 1020890 h 1539659"/>
                <a:gd name="connsiteX449" fmla="*/ 713969 w 2055753"/>
                <a:gd name="connsiteY449" fmla="*/ 1019137 h 1539659"/>
                <a:gd name="connsiteX450" fmla="*/ 712085 w 2055753"/>
                <a:gd name="connsiteY450" fmla="*/ 1011601 h 1539659"/>
                <a:gd name="connsiteX451" fmla="*/ 708711 w 2055753"/>
                <a:gd name="connsiteY451" fmla="*/ 1017384 h 1539659"/>
                <a:gd name="connsiteX452" fmla="*/ 694690 w 2055753"/>
                <a:gd name="connsiteY452" fmla="*/ 1031405 h 1539659"/>
                <a:gd name="connsiteX453" fmla="*/ 693814 w 2055753"/>
                <a:gd name="connsiteY453" fmla="*/ 1031405 h 1539659"/>
                <a:gd name="connsiteX454" fmla="*/ 692938 w 2055753"/>
                <a:gd name="connsiteY454" fmla="*/ 1031405 h 1539659"/>
                <a:gd name="connsiteX455" fmla="*/ 679793 w 2055753"/>
                <a:gd name="connsiteY455" fmla="*/ 1049807 h 1539659"/>
                <a:gd name="connsiteX456" fmla="*/ 664896 w 2055753"/>
                <a:gd name="connsiteY456" fmla="*/ 1069962 h 1539659"/>
                <a:gd name="connsiteX457" fmla="*/ 659638 w 2055753"/>
                <a:gd name="connsiteY457" fmla="*/ 1075220 h 1539659"/>
                <a:gd name="connsiteX458" fmla="*/ 640360 w 2055753"/>
                <a:gd name="connsiteY458" fmla="*/ 1101509 h 1539659"/>
                <a:gd name="connsiteX459" fmla="*/ 645618 w 2055753"/>
                <a:gd name="connsiteY459" fmla="*/ 1105014 h 1539659"/>
                <a:gd name="connsiteX460" fmla="*/ 645618 w 2055753"/>
                <a:gd name="connsiteY460" fmla="*/ 1106767 h 1539659"/>
                <a:gd name="connsiteX461" fmla="*/ 649123 w 2055753"/>
                <a:gd name="connsiteY461" fmla="*/ 1103262 h 1539659"/>
                <a:gd name="connsiteX462" fmla="*/ 670154 w 2055753"/>
                <a:gd name="connsiteY462" fmla="*/ 1076973 h 1539659"/>
                <a:gd name="connsiteX463" fmla="*/ 675412 w 2055753"/>
                <a:gd name="connsiteY463" fmla="*/ 1076973 h 1539659"/>
                <a:gd name="connsiteX464" fmla="*/ 664896 w 2055753"/>
                <a:gd name="connsiteY464" fmla="*/ 1089241 h 1539659"/>
                <a:gd name="connsiteX465" fmla="*/ 663144 w 2055753"/>
                <a:gd name="connsiteY465" fmla="*/ 1096251 h 1539659"/>
                <a:gd name="connsiteX466" fmla="*/ 657886 w 2055753"/>
                <a:gd name="connsiteY466" fmla="*/ 1103262 h 1539659"/>
                <a:gd name="connsiteX467" fmla="*/ 658762 w 2055753"/>
                <a:gd name="connsiteY467" fmla="*/ 1106767 h 1539659"/>
                <a:gd name="connsiteX468" fmla="*/ 657886 w 2055753"/>
                <a:gd name="connsiteY468" fmla="*/ 1108519 h 1539659"/>
                <a:gd name="connsiteX469" fmla="*/ 653504 w 2055753"/>
                <a:gd name="connsiteY469" fmla="*/ 1111148 h 1539659"/>
                <a:gd name="connsiteX470" fmla="*/ 649123 w 2055753"/>
                <a:gd name="connsiteY470" fmla="*/ 1113777 h 1539659"/>
                <a:gd name="connsiteX471" fmla="*/ 650875 w 2055753"/>
                <a:gd name="connsiteY471" fmla="*/ 1119035 h 1539659"/>
                <a:gd name="connsiteX472" fmla="*/ 645618 w 2055753"/>
                <a:gd name="connsiteY472" fmla="*/ 1129551 h 1539659"/>
                <a:gd name="connsiteX473" fmla="*/ 643865 w 2055753"/>
                <a:gd name="connsiteY473" fmla="*/ 1122540 h 1539659"/>
                <a:gd name="connsiteX474" fmla="*/ 637731 w 2055753"/>
                <a:gd name="connsiteY474" fmla="*/ 1131303 h 1539659"/>
                <a:gd name="connsiteX475" fmla="*/ 633349 w 2055753"/>
                <a:gd name="connsiteY475" fmla="*/ 1141819 h 1539659"/>
                <a:gd name="connsiteX476" fmla="*/ 631597 w 2055753"/>
                <a:gd name="connsiteY476" fmla="*/ 1145324 h 1539659"/>
                <a:gd name="connsiteX477" fmla="*/ 628091 w 2055753"/>
                <a:gd name="connsiteY477" fmla="*/ 1147077 h 1539659"/>
                <a:gd name="connsiteX478" fmla="*/ 624586 w 2055753"/>
                <a:gd name="connsiteY478" fmla="*/ 1150582 h 1539659"/>
                <a:gd name="connsiteX479" fmla="*/ 621957 w 2055753"/>
                <a:gd name="connsiteY479" fmla="*/ 1151458 h 1539659"/>
                <a:gd name="connsiteX480" fmla="*/ 617576 w 2055753"/>
                <a:gd name="connsiteY480" fmla="*/ 1152334 h 1539659"/>
                <a:gd name="connsiteX481" fmla="*/ 615823 w 2055753"/>
                <a:gd name="connsiteY481" fmla="*/ 1157592 h 1539659"/>
                <a:gd name="connsiteX482" fmla="*/ 629844 w 2055753"/>
                <a:gd name="connsiteY482" fmla="*/ 1152334 h 1539659"/>
                <a:gd name="connsiteX483" fmla="*/ 638607 w 2055753"/>
                <a:gd name="connsiteY483" fmla="*/ 1147077 h 1539659"/>
                <a:gd name="connsiteX484" fmla="*/ 640360 w 2055753"/>
                <a:gd name="connsiteY484" fmla="*/ 1143571 h 1539659"/>
                <a:gd name="connsiteX485" fmla="*/ 649999 w 2055753"/>
                <a:gd name="connsiteY485" fmla="*/ 1139190 h 1539659"/>
                <a:gd name="connsiteX486" fmla="*/ 657886 w 2055753"/>
                <a:gd name="connsiteY486" fmla="*/ 1131303 h 1539659"/>
                <a:gd name="connsiteX487" fmla="*/ 664896 w 2055753"/>
                <a:gd name="connsiteY487" fmla="*/ 1119035 h 1539659"/>
                <a:gd name="connsiteX488" fmla="*/ 670154 w 2055753"/>
                <a:gd name="connsiteY488" fmla="*/ 1119035 h 1539659"/>
                <a:gd name="connsiteX489" fmla="*/ 664896 w 2055753"/>
                <a:gd name="connsiteY489" fmla="*/ 1129551 h 1539659"/>
                <a:gd name="connsiteX490" fmla="*/ 655257 w 2055753"/>
                <a:gd name="connsiteY490" fmla="*/ 1140066 h 1539659"/>
                <a:gd name="connsiteX491" fmla="*/ 653459 w 2055753"/>
                <a:gd name="connsiteY491" fmla="*/ 1142816 h 1539659"/>
                <a:gd name="connsiteX492" fmla="*/ 661391 w 2055753"/>
                <a:gd name="connsiteY492" fmla="*/ 1152334 h 1539659"/>
                <a:gd name="connsiteX493" fmla="*/ 663144 w 2055753"/>
                <a:gd name="connsiteY493" fmla="*/ 1154087 h 1539659"/>
                <a:gd name="connsiteX494" fmla="*/ 663144 w 2055753"/>
                <a:gd name="connsiteY494" fmla="*/ 1157592 h 1539659"/>
                <a:gd name="connsiteX495" fmla="*/ 664896 w 2055753"/>
                <a:gd name="connsiteY495" fmla="*/ 1157592 h 1539659"/>
                <a:gd name="connsiteX496" fmla="*/ 664896 w 2055753"/>
                <a:gd name="connsiteY496" fmla="*/ 1155840 h 1539659"/>
                <a:gd name="connsiteX497" fmla="*/ 664020 w 2055753"/>
                <a:gd name="connsiteY497" fmla="*/ 1154963 h 1539659"/>
                <a:gd name="connsiteX498" fmla="*/ 663144 w 2055753"/>
                <a:gd name="connsiteY498" fmla="*/ 1154087 h 1539659"/>
                <a:gd name="connsiteX499" fmla="*/ 662267 w 2055753"/>
                <a:gd name="connsiteY499" fmla="*/ 1147953 h 1539659"/>
                <a:gd name="connsiteX500" fmla="*/ 663144 w 2055753"/>
                <a:gd name="connsiteY500" fmla="*/ 1140066 h 1539659"/>
                <a:gd name="connsiteX501" fmla="*/ 665773 w 2055753"/>
                <a:gd name="connsiteY501" fmla="*/ 1141819 h 1539659"/>
                <a:gd name="connsiteX502" fmla="*/ 668402 w 2055753"/>
                <a:gd name="connsiteY502" fmla="*/ 1143571 h 1539659"/>
                <a:gd name="connsiteX503" fmla="*/ 671907 w 2055753"/>
                <a:gd name="connsiteY503" fmla="*/ 1147077 h 1539659"/>
                <a:gd name="connsiteX504" fmla="*/ 673659 w 2055753"/>
                <a:gd name="connsiteY504" fmla="*/ 1133056 h 1539659"/>
                <a:gd name="connsiteX505" fmla="*/ 677164 w 2055753"/>
                <a:gd name="connsiteY505" fmla="*/ 1123417 h 1539659"/>
                <a:gd name="connsiteX506" fmla="*/ 680669 w 2055753"/>
                <a:gd name="connsiteY506" fmla="*/ 1113777 h 1539659"/>
                <a:gd name="connsiteX507" fmla="*/ 684174 w 2055753"/>
                <a:gd name="connsiteY507" fmla="*/ 1117282 h 1539659"/>
                <a:gd name="connsiteX508" fmla="*/ 685927 w 2055753"/>
                <a:gd name="connsiteY508" fmla="*/ 1127798 h 1539659"/>
                <a:gd name="connsiteX509" fmla="*/ 698196 w 2055753"/>
                <a:gd name="connsiteY509" fmla="*/ 1164603 h 1539659"/>
                <a:gd name="connsiteX510" fmla="*/ 703454 w 2055753"/>
                <a:gd name="connsiteY510" fmla="*/ 1169861 h 1539659"/>
                <a:gd name="connsiteX511" fmla="*/ 712216 w 2055753"/>
                <a:gd name="connsiteY511" fmla="*/ 1176871 h 1539659"/>
                <a:gd name="connsiteX512" fmla="*/ 724485 w 2055753"/>
                <a:gd name="connsiteY512" fmla="*/ 1182129 h 1539659"/>
                <a:gd name="connsiteX513" fmla="*/ 729743 w 2055753"/>
                <a:gd name="connsiteY513" fmla="*/ 1185634 h 1539659"/>
                <a:gd name="connsiteX514" fmla="*/ 735000 w 2055753"/>
                <a:gd name="connsiteY514" fmla="*/ 1187386 h 1539659"/>
                <a:gd name="connsiteX515" fmla="*/ 743763 w 2055753"/>
                <a:gd name="connsiteY515" fmla="*/ 1186510 h 1539659"/>
                <a:gd name="connsiteX516" fmla="*/ 752526 w 2055753"/>
                <a:gd name="connsiteY516" fmla="*/ 1185634 h 1539659"/>
                <a:gd name="connsiteX517" fmla="*/ 754812 w 2055753"/>
                <a:gd name="connsiteY517" fmla="*/ 1184110 h 1539659"/>
                <a:gd name="connsiteX518" fmla="*/ 752088 w 2055753"/>
                <a:gd name="connsiteY518" fmla="*/ 1184319 h 1539659"/>
                <a:gd name="connsiteX519" fmla="*/ 745515 w 2055753"/>
                <a:gd name="connsiteY519" fmla="*/ 1182129 h 1539659"/>
                <a:gd name="connsiteX520" fmla="*/ 740258 w 2055753"/>
                <a:gd name="connsiteY520" fmla="*/ 1176871 h 1539659"/>
                <a:gd name="connsiteX521" fmla="*/ 761289 w 2055753"/>
                <a:gd name="connsiteY521" fmla="*/ 1168108 h 1539659"/>
                <a:gd name="connsiteX522" fmla="*/ 764795 w 2055753"/>
                <a:gd name="connsiteY522" fmla="*/ 1166355 h 1539659"/>
                <a:gd name="connsiteX523" fmla="*/ 778815 w 2055753"/>
                <a:gd name="connsiteY523" fmla="*/ 1155840 h 1539659"/>
                <a:gd name="connsiteX524" fmla="*/ 791083 w 2055753"/>
                <a:gd name="connsiteY524" fmla="*/ 1155840 h 1539659"/>
                <a:gd name="connsiteX525" fmla="*/ 796341 w 2055753"/>
                <a:gd name="connsiteY525" fmla="*/ 1163726 h 1539659"/>
                <a:gd name="connsiteX526" fmla="*/ 798094 w 2055753"/>
                <a:gd name="connsiteY526" fmla="*/ 1173366 h 1539659"/>
                <a:gd name="connsiteX527" fmla="*/ 787578 w 2055753"/>
                <a:gd name="connsiteY527" fmla="*/ 1183881 h 1539659"/>
                <a:gd name="connsiteX528" fmla="*/ 784073 w 2055753"/>
                <a:gd name="connsiteY528" fmla="*/ 1185634 h 1539659"/>
                <a:gd name="connsiteX529" fmla="*/ 773557 w 2055753"/>
                <a:gd name="connsiteY529" fmla="*/ 1194397 h 1539659"/>
                <a:gd name="connsiteX530" fmla="*/ 749021 w 2055753"/>
                <a:gd name="connsiteY530" fmla="*/ 1192644 h 1539659"/>
                <a:gd name="connsiteX531" fmla="*/ 745515 w 2055753"/>
                <a:gd name="connsiteY531" fmla="*/ 1197902 h 1539659"/>
                <a:gd name="connsiteX532" fmla="*/ 749021 w 2055753"/>
                <a:gd name="connsiteY532" fmla="*/ 1198778 h 1539659"/>
                <a:gd name="connsiteX533" fmla="*/ 750773 w 2055753"/>
                <a:gd name="connsiteY533" fmla="*/ 1201407 h 1539659"/>
                <a:gd name="connsiteX534" fmla="*/ 752526 w 2055753"/>
                <a:gd name="connsiteY534" fmla="*/ 1208418 h 1539659"/>
                <a:gd name="connsiteX535" fmla="*/ 759537 w 2055753"/>
                <a:gd name="connsiteY535" fmla="*/ 1207541 h 1539659"/>
                <a:gd name="connsiteX536" fmla="*/ 766547 w 2055753"/>
                <a:gd name="connsiteY536" fmla="*/ 1203160 h 1539659"/>
                <a:gd name="connsiteX537" fmla="*/ 766547 w 2055753"/>
                <a:gd name="connsiteY537" fmla="*/ 1204912 h 1539659"/>
                <a:gd name="connsiteX538" fmla="*/ 775310 w 2055753"/>
                <a:gd name="connsiteY538" fmla="*/ 1201407 h 1539659"/>
                <a:gd name="connsiteX539" fmla="*/ 787578 w 2055753"/>
                <a:gd name="connsiteY539" fmla="*/ 1192644 h 1539659"/>
                <a:gd name="connsiteX540" fmla="*/ 793712 w 2055753"/>
                <a:gd name="connsiteY540" fmla="*/ 1187386 h 1539659"/>
                <a:gd name="connsiteX541" fmla="*/ 798094 w 2055753"/>
                <a:gd name="connsiteY541" fmla="*/ 1183881 h 1539659"/>
                <a:gd name="connsiteX542" fmla="*/ 803351 w 2055753"/>
                <a:gd name="connsiteY542" fmla="*/ 1178623 h 1539659"/>
                <a:gd name="connsiteX543" fmla="*/ 805104 w 2055753"/>
                <a:gd name="connsiteY543" fmla="*/ 1174242 h 1539659"/>
                <a:gd name="connsiteX544" fmla="*/ 810362 w 2055753"/>
                <a:gd name="connsiteY544" fmla="*/ 1173366 h 1539659"/>
                <a:gd name="connsiteX545" fmla="*/ 808609 w 2055753"/>
                <a:gd name="connsiteY545" fmla="*/ 1180376 h 1539659"/>
                <a:gd name="connsiteX546" fmla="*/ 811238 w 2055753"/>
                <a:gd name="connsiteY546" fmla="*/ 1181252 h 1539659"/>
                <a:gd name="connsiteX547" fmla="*/ 812114 w 2055753"/>
                <a:gd name="connsiteY547" fmla="*/ 1178623 h 1539659"/>
                <a:gd name="connsiteX548" fmla="*/ 815620 w 2055753"/>
                <a:gd name="connsiteY548" fmla="*/ 1166355 h 1539659"/>
                <a:gd name="connsiteX549" fmla="*/ 806857 w 2055753"/>
                <a:gd name="connsiteY549" fmla="*/ 1166355 h 1539659"/>
                <a:gd name="connsiteX550" fmla="*/ 817372 w 2055753"/>
                <a:gd name="connsiteY550" fmla="*/ 1153211 h 1539659"/>
                <a:gd name="connsiteX551" fmla="*/ 829641 w 2055753"/>
                <a:gd name="connsiteY551" fmla="*/ 1145324 h 1539659"/>
                <a:gd name="connsiteX552" fmla="*/ 824383 w 2055753"/>
                <a:gd name="connsiteY552" fmla="*/ 1143571 h 1539659"/>
                <a:gd name="connsiteX553" fmla="*/ 822630 w 2055753"/>
                <a:gd name="connsiteY553" fmla="*/ 1138314 h 1539659"/>
                <a:gd name="connsiteX554" fmla="*/ 834898 w 2055753"/>
                <a:gd name="connsiteY554" fmla="*/ 1127798 h 1539659"/>
                <a:gd name="connsiteX555" fmla="*/ 840156 w 2055753"/>
                <a:gd name="connsiteY555" fmla="*/ 1122540 h 1539659"/>
                <a:gd name="connsiteX556" fmla="*/ 840156 w 2055753"/>
                <a:gd name="connsiteY556" fmla="*/ 1117282 h 1539659"/>
                <a:gd name="connsiteX557" fmla="*/ 831393 w 2055753"/>
                <a:gd name="connsiteY557" fmla="*/ 1120788 h 1539659"/>
                <a:gd name="connsiteX558" fmla="*/ 824383 w 2055753"/>
                <a:gd name="connsiteY558" fmla="*/ 1120788 h 1539659"/>
                <a:gd name="connsiteX559" fmla="*/ 829641 w 2055753"/>
                <a:gd name="connsiteY559" fmla="*/ 1112901 h 1539659"/>
                <a:gd name="connsiteX560" fmla="*/ 838403 w 2055753"/>
                <a:gd name="connsiteY560" fmla="*/ 1106767 h 1539659"/>
                <a:gd name="connsiteX561" fmla="*/ 855930 w 2055753"/>
                <a:gd name="connsiteY561" fmla="*/ 1094499 h 1539659"/>
                <a:gd name="connsiteX562" fmla="*/ 868198 w 2055753"/>
                <a:gd name="connsiteY562" fmla="*/ 1083983 h 1539659"/>
                <a:gd name="connsiteX563" fmla="*/ 903249 w 2055753"/>
                <a:gd name="connsiteY563" fmla="*/ 1045426 h 1539659"/>
                <a:gd name="connsiteX564" fmla="*/ 913765 w 2055753"/>
                <a:gd name="connsiteY564" fmla="*/ 1033158 h 1539659"/>
                <a:gd name="connsiteX565" fmla="*/ 926034 w 2055753"/>
                <a:gd name="connsiteY565" fmla="*/ 1019137 h 1539659"/>
                <a:gd name="connsiteX566" fmla="*/ 936549 w 2055753"/>
                <a:gd name="connsiteY566" fmla="*/ 1003363 h 1539659"/>
                <a:gd name="connsiteX567" fmla="*/ 948818 w 2055753"/>
                <a:gd name="connsiteY567" fmla="*/ 985837 h 1539659"/>
                <a:gd name="connsiteX568" fmla="*/ 948818 w 2055753"/>
                <a:gd name="connsiteY568" fmla="*/ 984085 h 1539659"/>
                <a:gd name="connsiteX569" fmla="*/ 950570 w 2055753"/>
                <a:gd name="connsiteY569" fmla="*/ 982332 h 1539659"/>
                <a:gd name="connsiteX570" fmla="*/ 1304595 w 2055753"/>
                <a:gd name="connsiteY570" fmla="*/ 915734 h 1539659"/>
                <a:gd name="connsiteX571" fmla="*/ 1304595 w 2055753"/>
                <a:gd name="connsiteY571" fmla="*/ 917486 h 1539659"/>
                <a:gd name="connsiteX572" fmla="*/ 1316863 w 2055753"/>
                <a:gd name="connsiteY572" fmla="*/ 917486 h 1539659"/>
                <a:gd name="connsiteX573" fmla="*/ 1322121 w 2055753"/>
                <a:gd name="connsiteY573" fmla="*/ 920991 h 1539659"/>
                <a:gd name="connsiteX574" fmla="*/ 1332637 w 2055753"/>
                <a:gd name="connsiteY574" fmla="*/ 926249 h 1539659"/>
                <a:gd name="connsiteX575" fmla="*/ 1360679 w 2055753"/>
                <a:gd name="connsiteY575" fmla="*/ 938517 h 1539659"/>
                <a:gd name="connsiteX576" fmla="*/ 1367689 w 2055753"/>
                <a:gd name="connsiteY576" fmla="*/ 938517 h 1539659"/>
                <a:gd name="connsiteX577" fmla="*/ 1360679 w 2055753"/>
                <a:gd name="connsiteY577" fmla="*/ 935012 h 1539659"/>
                <a:gd name="connsiteX578" fmla="*/ 1337894 w 2055753"/>
                <a:gd name="connsiteY578" fmla="*/ 924496 h 1539659"/>
                <a:gd name="connsiteX579" fmla="*/ 1316863 w 2055753"/>
                <a:gd name="connsiteY579" fmla="*/ 917486 h 1539659"/>
                <a:gd name="connsiteX580" fmla="*/ 1304595 w 2055753"/>
                <a:gd name="connsiteY580" fmla="*/ 915734 h 1539659"/>
                <a:gd name="connsiteX581" fmla="*/ 1360679 w 2055753"/>
                <a:gd name="connsiteY581" fmla="*/ 849135 h 1539659"/>
                <a:gd name="connsiteX582" fmla="*/ 1363307 w 2055753"/>
                <a:gd name="connsiteY582" fmla="*/ 850011 h 1539659"/>
                <a:gd name="connsiteX583" fmla="*/ 1364184 w 2055753"/>
                <a:gd name="connsiteY583" fmla="*/ 852640 h 1539659"/>
                <a:gd name="connsiteX584" fmla="*/ 1381710 w 2055753"/>
                <a:gd name="connsiteY584" fmla="*/ 849135 h 1539659"/>
                <a:gd name="connsiteX585" fmla="*/ 1360679 w 2055753"/>
                <a:gd name="connsiteY585" fmla="*/ 849135 h 1539659"/>
                <a:gd name="connsiteX586" fmla="*/ 1393978 w 2055753"/>
                <a:gd name="connsiteY586" fmla="*/ 845629 h 1539659"/>
                <a:gd name="connsiteX587" fmla="*/ 1407998 w 2055753"/>
                <a:gd name="connsiteY587" fmla="*/ 846506 h 1539659"/>
                <a:gd name="connsiteX588" fmla="*/ 1416762 w 2055753"/>
                <a:gd name="connsiteY588" fmla="*/ 845629 h 1539659"/>
                <a:gd name="connsiteX589" fmla="*/ 1393978 w 2055753"/>
                <a:gd name="connsiteY589" fmla="*/ 845629 h 1539659"/>
                <a:gd name="connsiteX590" fmla="*/ 1278306 w 2055753"/>
                <a:gd name="connsiteY590" fmla="*/ 843877 h 1539659"/>
                <a:gd name="connsiteX591" fmla="*/ 1273048 w 2055753"/>
                <a:gd name="connsiteY591" fmla="*/ 847382 h 1539659"/>
                <a:gd name="connsiteX592" fmla="*/ 1280059 w 2055753"/>
                <a:gd name="connsiteY592" fmla="*/ 847382 h 1539659"/>
                <a:gd name="connsiteX593" fmla="*/ 1285316 w 2055753"/>
                <a:gd name="connsiteY593" fmla="*/ 845629 h 1539659"/>
                <a:gd name="connsiteX594" fmla="*/ 1292327 w 2055753"/>
                <a:gd name="connsiteY594" fmla="*/ 843877 h 1539659"/>
                <a:gd name="connsiteX595" fmla="*/ 1288822 w 2055753"/>
                <a:gd name="connsiteY595" fmla="*/ 843877 h 1539659"/>
                <a:gd name="connsiteX596" fmla="*/ 1285316 w 2055753"/>
                <a:gd name="connsiteY596" fmla="*/ 845629 h 1539659"/>
                <a:gd name="connsiteX597" fmla="*/ 1278306 w 2055753"/>
                <a:gd name="connsiteY597" fmla="*/ 843877 h 1539659"/>
                <a:gd name="connsiteX598" fmla="*/ 426543 w 2055753"/>
                <a:gd name="connsiteY598" fmla="*/ 824598 h 1539659"/>
                <a:gd name="connsiteX599" fmla="*/ 417780 w 2055753"/>
                <a:gd name="connsiteY599" fmla="*/ 832485 h 1539659"/>
                <a:gd name="connsiteX600" fmla="*/ 423037 w 2055753"/>
                <a:gd name="connsiteY600" fmla="*/ 842124 h 1539659"/>
                <a:gd name="connsiteX601" fmla="*/ 424790 w 2055753"/>
                <a:gd name="connsiteY601" fmla="*/ 833361 h 1539659"/>
                <a:gd name="connsiteX602" fmla="*/ 426543 w 2055753"/>
                <a:gd name="connsiteY602" fmla="*/ 824598 h 1539659"/>
                <a:gd name="connsiteX603" fmla="*/ 428295 w 2055753"/>
                <a:gd name="connsiteY603" fmla="*/ 810577 h 1539659"/>
                <a:gd name="connsiteX604" fmla="*/ 421285 w 2055753"/>
                <a:gd name="connsiteY604" fmla="*/ 819340 h 1539659"/>
                <a:gd name="connsiteX605" fmla="*/ 425666 w 2055753"/>
                <a:gd name="connsiteY605" fmla="*/ 815835 h 1539659"/>
                <a:gd name="connsiteX606" fmla="*/ 428295 w 2055753"/>
                <a:gd name="connsiteY606" fmla="*/ 810577 h 1539659"/>
                <a:gd name="connsiteX607" fmla="*/ 1273048 w 2055753"/>
                <a:gd name="connsiteY607" fmla="*/ 787794 h 1539659"/>
                <a:gd name="connsiteX608" fmla="*/ 1252017 w 2055753"/>
                <a:gd name="connsiteY608" fmla="*/ 789546 h 1539659"/>
                <a:gd name="connsiteX609" fmla="*/ 1252017 w 2055753"/>
                <a:gd name="connsiteY609" fmla="*/ 793052 h 1539659"/>
                <a:gd name="connsiteX610" fmla="*/ 1273048 w 2055753"/>
                <a:gd name="connsiteY610" fmla="*/ 787794 h 1539659"/>
                <a:gd name="connsiteX611" fmla="*/ 807733 w 2055753"/>
                <a:gd name="connsiteY611" fmla="*/ 752742 h 1539659"/>
                <a:gd name="connsiteX612" fmla="*/ 810362 w 2055753"/>
                <a:gd name="connsiteY612" fmla="*/ 754494 h 1539659"/>
                <a:gd name="connsiteX613" fmla="*/ 813867 w 2055753"/>
                <a:gd name="connsiteY613" fmla="*/ 757999 h 1539659"/>
                <a:gd name="connsiteX614" fmla="*/ 808609 w 2055753"/>
                <a:gd name="connsiteY614" fmla="*/ 758876 h 1539659"/>
                <a:gd name="connsiteX615" fmla="*/ 803351 w 2055753"/>
                <a:gd name="connsiteY615" fmla="*/ 754494 h 1539659"/>
                <a:gd name="connsiteX616" fmla="*/ 807733 w 2055753"/>
                <a:gd name="connsiteY616" fmla="*/ 752742 h 1539659"/>
                <a:gd name="connsiteX617" fmla="*/ 1090778 w 2055753"/>
                <a:gd name="connsiteY617" fmla="*/ 698411 h 1539659"/>
                <a:gd name="connsiteX618" fmla="*/ 1076757 w 2055753"/>
                <a:gd name="connsiteY618" fmla="*/ 700164 h 1539659"/>
                <a:gd name="connsiteX619" fmla="*/ 1052221 w 2055753"/>
                <a:gd name="connsiteY619" fmla="*/ 710679 h 1539659"/>
                <a:gd name="connsiteX620" fmla="*/ 1037324 w 2055753"/>
                <a:gd name="connsiteY620" fmla="*/ 717690 h 1539659"/>
                <a:gd name="connsiteX621" fmla="*/ 1017169 w 2055753"/>
                <a:gd name="connsiteY621" fmla="*/ 722948 h 1539659"/>
                <a:gd name="connsiteX622" fmla="*/ 1015416 w 2055753"/>
                <a:gd name="connsiteY622" fmla="*/ 722948 h 1539659"/>
                <a:gd name="connsiteX623" fmla="*/ 968096 w 2055753"/>
                <a:gd name="connsiteY623" fmla="*/ 743979 h 1539659"/>
                <a:gd name="connsiteX624" fmla="*/ 961085 w 2055753"/>
                <a:gd name="connsiteY624" fmla="*/ 745731 h 1539659"/>
                <a:gd name="connsiteX625" fmla="*/ 931291 w 2055753"/>
                <a:gd name="connsiteY625" fmla="*/ 756247 h 1539659"/>
                <a:gd name="connsiteX626" fmla="*/ 926034 w 2055753"/>
                <a:gd name="connsiteY626" fmla="*/ 757999 h 1539659"/>
                <a:gd name="connsiteX627" fmla="*/ 892734 w 2055753"/>
                <a:gd name="connsiteY627" fmla="*/ 772020 h 1539659"/>
                <a:gd name="connsiteX628" fmla="*/ 859435 w 2055753"/>
                <a:gd name="connsiteY628" fmla="*/ 787794 h 1539659"/>
                <a:gd name="connsiteX629" fmla="*/ 853301 w 2055753"/>
                <a:gd name="connsiteY629" fmla="*/ 787794 h 1539659"/>
                <a:gd name="connsiteX630" fmla="*/ 847166 w 2055753"/>
                <a:gd name="connsiteY630" fmla="*/ 787794 h 1539659"/>
                <a:gd name="connsiteX631" fmla="*/ 838403 w 2055753"/>
                <a:gd name="connsiteY631" fmla="*/ 775526 h 1539659"/>
                <a:gd name="connsiteX632" fmla="*/ 829641 w 2055753"/>
                <a:gd name="connsiteY632" fmla="*/ 780783 h 1539659"/>
                <a:gd name="connsiteX633" fmla="*/ 811676 w 2055753"/>
                <a:gd name="connsiteY633" fmla="*/ 793052 h 1539659"/>
                <a:gd name="connsiteX634" fmla="*/ 796990 w 2055753"/>
                <a:gd name="connsiteY634" fmla="*/ 808080 h 1539659"/>
                <a:gd name="connsiteX635" fmla="*/ 794589 w 2055753"/>
                <a:gd name="connsiteY635" fmla="*/ 814083 h 1539659"/>
                <a:gd name="connsiteX636" fmla="*/ 793712 w 2055753"/>
                <a:gd name="connsiteY636" fmla="*/ 815397 h 1539659"/>
                <a:gd name="connsiteX637" fmla="*/ 792836 w 2055753"/>
                <a:gd name="connsiteY637" fmla="*/ 816712 h 1539659"/>
                <a:gd name="connsiteX638" fmla="*/ 792836 w 2055753"/>
                <a:gd name="connsiteY638" fmla="*/ 819340 h 1539659"/>
                <a:gd name="connsiteX639" fmla="*/ 815620 w 2055753"/>
                <a:gd name="connsiteY639" fmla="*/ 817588 h 1539659"/>
                <a:gd name="connsiteX640" fmla="*/ 868198 w 2055753"/>
                <a:gd name="connsiteY640" fmla="*/ 805320 h 1539659"/>
                <a:gd name="connsiteX641" fmla="*/ 920776 w 2055753"/>
                <a:gd name="connsiteY641" fmla="*/ 787794 h 1539659"/>
                <a:gd name="connsiteX642" fmla="*/ 924281 w 2055753"/>
                <a:gd name="connsiteY642" fmla="*/ 787794 h 1539659"/>
                <a:gd name="connsiteX643" fmla="*/ 934796 w 2055753"/>
                <a:gd name="connsiteY643" fmla="*/ 787794 h 1539659"/>
                <a:gd name="connsiteX644" fmla="*/ 945312 w 2055753"/>
                <a:gd name="connsiteY644" fmla="*/ 786041 h 1539659"/>
                <a:gd name="connsiteX645" fmla="*/ 957580 w 2055753"/>
                <a:gd name="connsiteY645" fmla="*/ 784289 h 1539659"/>
                <a:gd name="connsiteX646" fmla="*/ 976859 w 2055753"/>
                <a:gd name="connsiteY646" fmla="*/ 777278 h 1539659"/>
                <a:gd name="connsiteX647" fmla="*/ 996137 w 2055753"/>
                <a:gd name="connsiteY647" fmla="*/ 773773 h 1539659"/>
                <a:gd name="connsiteX648" fmla="*/ 1060984 w 2055753"/>
                <a:gd name="connsiteY648" fmla="*/ 752742 h 1539659"/>
                <a:gd name="connsiteX649" fmla="*/ 1090778 w 2055753"/>
                <a:gd name="connsiteY649" fmla="*/ 743979 h 1539659"/>
                <a:gd name="connsiteX650" fmla="*/ 1090778 w 2055753"/>
                <a:gd name="connsiteY650" fmla="*/ 740473 h 1539659"/>
                <a:gd name="connsiteX651" fmla="*/ 1091654 w 2055753"/>
                <a:gd name="connsiteY651" fmla="*/ 722948 h 1539659"/>
                <a:gd name="connsiteX652" fmla="*/ 1090778 w 2055753"/>
                <a:gd name="connsiteY652" fmla="*/ 698411 h 1539659"/>
                <a:gd name="connsiteX653" fmla="*/ 1271296 w 2055753"/>
                <a:gd name="connsiteY653" fmla="*/ 661607 h 1539659"/>
                <a:gd name="connsiteX654" fmla="*/ 1271671 w 2055753"/>
                <a:gd name="connsiteY654" fmla="*/ 664235 h 1539659"/>
                <a:gd name="connsiteX655" fmla="*/ 1271296 w 2055753"/>
                <a:gd name="connsiteY655" fmla="*/ 666864 h 1539659"/>
                <a:gd name="connsiteX656" fmla="*/ 1271296 w 2055753"/>
                <a:gd name="connsiteY656" fmla="*/ 661607 h 1539659"/>
                <a:gd name="connsiteX657" fmla="*/ 1273048 w 2055753"/>
                <a:gd name="connsiteY657" fmla="*/ 654596 h 1539659"/>
                <a:gd name="connsiteX658" fmla="*/ 1271296 w 2055753"/>
                <a:gd name="connsiteY658" fmla="*/ 658978 h 1539659"/>
                <a:gd name="connsiteX659" fmla="*/ 1269543 w 2055753"/>
                <a:gd name="connsiteY659" fmla="*/ 663359 h 1539659"/>
                <a:gd name="connsiteX660" fmla="*/ 1266038 w 2055753"/>
                <a:gd name="connsiteY660" fmla="*/ 661607 h 1539659"/>
                <a:gd name="connsiteX661" fmla="*/ 1264286 w 2055753"/>
                <a:gd name="connsiteY661" fmla="*/ 663359 h 1539659"/>
                <a:gd name="connsiteX662" fmla="*/ 1260780 w 2055753"/>
                <a:gd name="connsiteY662" fmla="*/ 666864 h 1539659"/>
                <a:gd name="connsiteX663" fmla="*/ 1255522 w 2055753"/>
                <a:gd name="connsiteY663" fmla="*/ 673875 h 1539659"/>
                <a:gd name="connsiteX664" fmla="*/ 1260780 w 2055753"/>
                <a:gd name="connsiteY664" fmla="*/ 694906 h 1539659"/>
                <a:gd name="connsiteX665" fmla="*/ 1262533 w 2055753"/>
                <a:gd name="connsiteY665" fmla="*/ 693153 h 1539659"/>
                <a:gd name="connsiteX666" fmla="*/ 1264286 w 2055753"/>
                <a:gd name="connsiteY666" fmla="*/ 691401 h 1539659"/>
                <a:gd name="connsiteX667" fmla="*/ 1267791 w 2055753"/>
                <a:gd name="connsiteY667" fmla="*/ 698411 h 1539659"/>
                <a:gd name="connsiteX668" fmla="*/ 1273048 w 2055753"/>
                <a:gd name="connsiteY668" fmla="*/ 693153 h 1539659"/>
                <a:gd name="connsiteX669" fmla="*/ 1273048 w 2055753"/>
                <a:gd name="connsiteY669" fmla="*/ 701916 h 1539659"/>
                <a:gd name="connsiteX670" fmla="*/ 1278306 w 2055753"/>
                <a:gd name="connsiteY670" fmla="*/ 701916 h 1539659"/>
                <a:gd name="connsiteX671" fmla="*/ 1274801 w 2055753"/>
                <a:gd name="connsiteY671" fmla="*/ 691401 h 1539659"/>
                <a:gd name="connsiteX672" fmla="*/ 1270419 w 2055753"/>
                <a:gd name="connsiteY672" fmla="*/ 687019 h 1539659"/>
                <a:gd name="connsiteX673" fmla="*/ 1269543 w 2055753"/>
                <a:gd name="connsiteY673" fmla="*/ 680885 h 1539659"/>
                <a:gd name="connsiteX674" fmla="*/ 1272172 w 2055753"/>
                <a:gd name="connsiteY674" fmla="*/ 682638 h 1539659"/>
                <a:gd name="connsiteX675" fmla="*/ 1274801 w 2055753"/>
                <a:gd name="connsiteY675" fmla="*/ 684390 h 1539659"/>
                <a:gd name="connsiteX676" fmla="*/ 1273048 w 2055753"/>
                <a:gd name="connsiteY676" fmla="*/ 675627 h 1539659"/>
                <a:gd name="connsiteX677" fmla="*/ 1273048 w 2055753"/>
                <a:gd name="connsiteY677" fmla="*/ 673875 h 1539659"/>
                <a:gd name="connsiteX678" fmla="*/ 1271671 w 2055753"/>
                <a:gd name="connsiteY678" fmla="*/ 664235 h 1539659"/>
                <a:gd name="connsiteX679" fmla="*/ 1273048 w 2055753"/>
                <a:gd name="connsiteY679" fmla="*/ 654596 h 1539659"/>
                <a:gd name="connsiteX680" fmla="*/ 1556093 w 2055753"/>
                <a:gd name="connsiteY680" fmla="*/ 637946 h 1539659"/>
                <a:gd name="connsiteX681" fmla="*/ 1553464 w 2055753"/>
                <a:gd name="connsiteY681" fmla="*/ 638823 h 1539659"/>
                <a:gd name="connsiteX682" fmla="*/ 1558722 w 2055753"/>
                <a:gd name="connsiteY682" fmla="*/ 645833 h 1539659"/>
                <a:gd name="connsiteX683" fmla="*/ 1558722 w 2055753"/>
                <a:gd name="connsiteY683" fmla="*/ 644080 h 1539659"/>
                <a:gd name="connsiteX684" fmla="*/ 1556969 w 2055753"/>
                <a:gd name="connsiteY684" fmla="*/ 640575 h 1539659"/>
                <a:gd name="connsiteX685" fmla="*/ 1556093 w 2055753"/>
                <a:gd name="connsiteY685" fmla="*/ 637946 h 1539659"/>
                <a:gd name="connsiteX686" fmla="*/ 815620 w 2055753"/>
                <a:gd name="connsiteY686" fmla="*/ 623049 h 1539659"/>
                <a:gd name="connsiteX687" fmla="*/ 813867 w 2055753"/>
                <a:gd name="connsiteY687" fmla="*/ 626554 h 1539659"/>
                <a:gd name="connsiteX688" fmla="*/ 815620 w 2055753"/>
                <a:gd name="connsiteY688" fmla="*/ 627431 h 1539659"/>
                <a:gd name="connsiteX689" fmla="*/ 817372 w 2055753"/>
                <a:gd name="connsiteY689" fmla="*/ 628307 h 1539659"/>
                <a:gd name="connsiteX690" fmla="*/ 817372 w 2055753"/>
                <a:gd name="connsiteY690" fmla="*/ 627431 h 1539659"/>
                <a:gd name="connsiteX691" fmla="*/ 819125 w 2055753"/>
                <a:gd name="connsiteY691" fmla="*/ 626554 h 1539659"/>
                <a:gd name="connsiteX692" fmla="*/ 815620 w 2055753"/>
                <a:gd name="connsiteY692" fmla="*/ 623049 h 1539659"/>
                <a:gd name="connsiteX693" fmla="*/ 987375 w 2055753"/>
                <a:gd name="connsiteY693" fmla="*/ 609028 h 1539659"/>
                <a:gd name="connsiteX694" fmla="*/ 987375 w 2055753"/>
                <a:gd name="connsiteY694" fmla="*/ 621297 h 1539659"/>
                <a:gd name="connsiteX695" fmla="*/ 992632 w 2055753"/>
                <a:gd name="connsiteY695" fmla="*/ 621297 h 1539659"/>
                <a:gd name="connsiteX696" fmla="*/ 987375 w 2055753"/>
                <a:gd name="connsiteY696" fmla="*/ 609028 h 1539659"/>
                <a:gd name="connsiteX697" fmla="*/ 1497381 w 2055753"/>
                <a:gd name="connsiteY697" fmla="*/ 596760 h 1539659"/>
                <a:gd name="connsiteX698" fmla="*/ 1499134 w 2055753"/>
                <a:gd name="connsiteY698" fmla="*/ 600266 h 1539659"/>
                <a:gd name="connsiteX699" fmla="*/ 1502639 w 2055753"/>
                <a:gd name="connsiteY699" fmla="*/ 603771 h 1539659"/>
                <a:gd name="connsiteX700" fmla="*/ 1500886 w 2055753"/>
                <a:gd name="connsiteY700" fmla="*/ 596760 h 1539659"/>
                <a:gd name="connsiteX701" fmla="*/ 1497381 w 2055753"/>
                <a:gd name="connsiteY701" fmla="*/ 596760 h 1539659"/>
                <a:gd name="connsiteX702" fmla="*/ 1488618 w 2055753"/>
                <a:gd name="connsiteY702" fmla="*/ 582739 h 1539659"/>
                <a:gd name="connsiteX703" fmla="*/ 1489494 w 2055753"/>
                <a:gd name="connsiteY703" fmla="*/ 583616 h 1539659"/>
                <a:gd name="connsiteX704" fmla="*/ 1490371 w 2055753"/>
                <a:gd name="connsiteY704" fmla="*/ 584492 h 1539659"/>
                <a:gd name="connsiteX705" fmla="*/ 1492123 w 2055753"/>
                <a:gd name="connsiteY705" fmla="*/ 584492 h 1539659"/>
                <a:gd name="connsiteX706" fmla="*/ 1492123 w 2055753"/>
                <a:gd name="connsiteY706" fmla="*/ 582739 h 1539659"/>
                <a:gd name="connsiteX707" fmla="*/ 1488618 w 2055753"/>
                <a:gd name="connsiteY707" fmla="*/ 582739 h 1539659"/>
                <a:gd name="connsiteX708" fmla="*/ 1402740 w 2055753"/>
                <a:gd name="connsiteY708" fmla="*/ 580987 h 1539659"/>
                <a:gd name="connsiteX709" fmla="*/ 1395730 w 2055753"/>
                <a:gd name="connsiteY709" fmla="*/ 584492 h 1539659"/>
                <a:gd name="connsiteX710" fmla="*/ 1397483 w 2055753"/>
                <a:gd name="connsiteY710" fmla="*/ 589750 h 1539659"/>
                <a:gd name="connsiteX711" fmla="*/ 1401864 w 2055753"/>
                <a:gd name="connsiteY711" fmla="*/ 587121 h 1539659"/>
                <a:gd name="connsiteX712" fmla="*/ 1402740 w 2055753"/>
                <a:gd name="connsiteY712" fmla="*/ 580987 h 1539659"/>
                <a:gd name="connsiteX713" fmla="*/ 1465834 w 2055753"/>
                <a:gd name="connsiteY713" fmla="*/ 579234 h 1539659"/>
                <a:gd name="connsiteX714" fmla="*/ 1465834 w 2055753"/>
                <a:gd name="connsiteY714" fmla="*/ 582739 h 1539659"/>
                <a:gd name="connsiteX715" fmla="*/ 1467587 w 2055753"/>
                <a:gd name="connsiteY715" fmla="*/ 589750 h 1539659"/>
                <a:gd name="connsiteX716" fmla="*/ 1469339 w 2055753"/>
                <a:gd name="connsiteY716" fmla="*/ 596760 h 1539659"/>
                <a:gd name="connsiteX717" fmla="*/ 1467587 w 2055753"/>
                <a:gd name="connsiteY717" fmla="*/ 605523 h 1539659"/>
                <a:gd name="connsiteX718" fmla="*/ 1469339 w 2055753"/>
                <a:gd name="connsiteY718" fmla="*/ 617791 h 1539659"/>
                <a:gd name="connsiteX719" fmla="*/ 1471092 w 2055753"/>
                <a:gd name="connsiteY719" fmla="*/ 630060 h 1539659"/>
                <a:gd name="connsiteX720" fmla="*/ 1472845 w 2055753"/>
                <a:gd name="connsiteY720" fmla="*/ 633565 h 1539659"/>
                <a:gd name="connsiteX721" fmla="*/ 1471092 w 2055753"/>
                <a:gd name="connsiteY721" fmla="*/ 623049 h 1539659"/>
                <a:gd name="connsiteX722" fmla="*/ 1472845 w 2055753"/>
                <a:gd name="connsiteY722" fmla="*/ 621297 h 1539659"/>
                <a:gd name="connsiteX723" fmla="*/ 1474597 w 2055753"/>
                <a:gd name="connsiteY723" fmla="*/ 621297 h 1539659"/>
                <a:gd name="connsiteX724" fmla="*/ 1474597 w 2055753"/>
                <a:gd name="connsiteY724" fmla="*/ 626554 h 1539659"/>
                <a:gd name="connsiteX725" fmla="*/ 1478103 w 2055753"/>
                <a:gd name="connsiteY725" fmla="*/ 636194 h 1539659"/>
                <a:gd name="connsiteX726" fmla="*/ 1486866 w 2055753"/>
                <a:gd name="connsiteY726" fmla="*/ 640575 h 1539659"/>
                <a:gd name="connsiteX727" fmla="*/ 1488618 w 2055753"/>
                <a:gd name="connsiteY727" fmla="*/ 637070 h 1539659"/>
                <a:gd name="connsiteX728" fmla="*/ 1489494 w 2055753"/>
                <a:gd name="connsiteY728" fmla="*/ 637946 h 1539659"/>
                <a:gd name="connsiteX729" fmla="*/ 1490371 w 2055753"/>
                <a:gd name="connsiteY729" fmla="*/ 638823 h 1539659"/>
                <a:gd name="connsiteX730" fmla="*/ 1502639 w 2055753"/>
                <a:gd name="connsiteY730" fmla="*/ 647586 h 1539659"/>
                <a:gd name="connsiteX731" fmla="*/ 1509649 w 2055753"/>
                <a:gd name="connsiteY731" fmla="*/ 651091 h 1539659"/>
                <a:gd name="connsiteX732" fmla="*/ 1515784 w 2055753"/>
                <a:gd name="connsiteY732" fmla="*/ 651967 h 1539659"/>
                <a:gd name="connsiteX733" fmla="*/ 1520165 w 2055753"/>
                <a:gd name="connsiteY733" fmla="*/ 647586 h 1539659"/>
                <a:gd name="connsiteX734" fmla="*/ 1516660 w 2055753"/>
                <a:gd name="connsiteY734" fmla="*/ 640575 h 1539659"/>
                <a:gd name="connsiteX735" fmla="*/ 1507897 w 2055753"/>
                <a:gd name="connsiteY735" fmla="*/ 628307 h 1539659"/>
                <a:gd name="connsiteX736" fmla="*/ 1485113 w 2055753"/>
                <a:gd name="connsiteY736" fmla="*/ 607276 h 1539659"/>
                <a:gd name="connsiteX737" fmla="*/ 1481608 w 2055753"/>
                <a:gd name="connsiteY737" fmla="*/ 593255 h 1539659"/>
                <a:gd name="connsiteX738" fmla="*/ 1483361 w 2055753"/>
                <a:gd name="connsiteY738" fmla="*/ 589750 h 1539659"/>
                <a:gd name="connsiteX739" fmla="*/ 1478103 w 2055753"/>
                <a:gd name="connsiteY739" fmla="*/ 586245 h 1539659"/>
                <a:gd name="connsiteX740" fmla="*/ 1476350 w 2055753"/>
                <a:gd name="connsiteY740" fmla="*/ 591502 h 1539659"/>
                <a:gd name="connsiteX741" fmla="*/ 1471092 w 2055753"/>
                <a:gd name="connsiteY741" fmla="*/ 586245 h 1539659"/>
                <a:gd name="connsiteX742" fmla="*/ 1472845 w 2055753"/>
                <a:gd name="connsiteY742" fmla="*/ 582739 h 1539659"/>
                <a:gd name="connsiteX743" fmla="*/ 1471092 w 2055753"/>
                <a:gd name="connsiteY743" fmla="*/ 579234 h 1539659"/>
                <a:gd name="connsiteX744" fmla="*/ 1465834 w 2055753"/>
                <a:gd name="connsiteY744" fmla="*/ 579234 h 1539659"/>
                <a:gd name="connsiteX745" fmla="*/ 1480356 w 2055753"/>
                <a:gd name="connsiteY745" fmla="*/ 562960 h 1539659"/>
                <a:gd name="connsiteX746" fmla="*/ 1481608 w 2055753"/>
                <a:gd name="connsiteY746" fmla="*/ 566090 h 1539659"/>
                <a:gd name="connsiteX747" fmla="*/ 1483361 w 2055753"/>
                <a:gd name="connsiteY747" fmla="*/ 570471 h 1539659"/>
                <a:gd name="connsiteX748" fmla="*/ 1483361 w 2055753"/>
                <a:gd name="connsiteY748" fmla="*/ 563899 h 1539659"/>
                <a:gd name="connsiteX749" fmla="*/ 1480356 w 2055753"/>
                <a:gd name="connsiteY749" fmla="*/ 562960 h 1539659"/>
                <a:gd name="connsiteX750" fmla="*/ 687680 w 2055753"/>
                <a:gd name="connsiteY750" fmla="*/ 535419 h 1539659"/>
                <a:gd name="connsiteX751" fmla="*/ 673659 w 2055753"/>
                <a:gd name="connsiteY751" fmla="*/ 547687 h 1539659"/>
                <a:gd name="connsiteX752" fmla="*/ 680669 w 2055753"/>
                <a:gd name="connsiteY752" fmla="*/ 549440 h 1539659"/>
                <a:gd name="connsiteX753" fmla="*/ 687680 w 2055753"/>
                <a:gd name="connsiteY753" fmla="*/ 535419 h 1539659"/>
                <a:gd name="connsiteX754" fmla="*/ 1085520 w 2055753"/>
                <a:gd name="connsiteY754" fmla="*/ 507378 h 1539659"/>
                <a:gd name="connsiteX755" fmla="*/ 1060984 w 2055753"/>
                <a:gd name="connsiteY755" fmla="*/ 524904 h 1539659"/>
                <a:gd name="connsiteX756" fmla="*/ 1047839 w 2055753"/>
                <a:gd name="connsiteY756" fmla="*/ 537172 h 1539659"/>
                <a:gd name="connsiteX757" fmla="*/ 1031189 w 2055753"/>
                <a:gd name="connsiteY757" fmla="*/ 547687 h 1539659"/>
                <a:gd name="connsiteX758" fmla="*/ 1031189 w 2055753"/>
                <a:gd name="connsiteY758" fmla="*/ 549440 h 1539659"/>
                <a:gd name="connsiteX759" fmla="*/ 1011911 w 2055753"/>
                <a:gd name="connsiteY759" fmla="*/ 563461 h 1539659"/>
                <a:gd name="connsiteX760" fmla="*/ 1013664 w 2055753"/>
                <a:gd name="connsiteY760" fmla="*/ 587997 h 1539659"/>
                <a:gd name="connsiteX761" fmla="*/ 1022426 w 2055753"/>
                <a:gd name="connsiteY761" fmla="*/ 603771 h 1539659"/>
                <a:gd name="connsiteX762" fmla="*/ 1028560 w 2055753"/>
                <a:gd name="connsiteY762" fmla="*/ 602894 h 1539659"/>
                <a:gd name="connsiteX763" fmla="*/ 1032942 w 2055753"/>
                <a:gd name="connsiteY763" fmla="*/ 602018 h 1539659"/>
                <a:gd name="connsiteX764" fmla="*/ 1043458 w 2055753"/>
                <a:gd name="connsiteY764" fmla="*/ 595008 h 1539659"/>
                <a:gd name="connsiteX765" fmla="*/ 1083768 w 2055753"/>
                <a:gd name="connsiteY765" fmla="*/ 573976 h 1539659"/>
                <a:gd name="connsiteX766" fmla="*/ 1090778 w 2055753"/>
                <a:gd name="connsiteY766" fmla="*/ 563461 h 1539659"/>
                <a:gd name="connsiteX767" fmla="*/ 1090778 w 2055753"/>
                <a:gd name="connsiteY767" fmla="*/ 551193 h 1539659"/>
                <a:gd name="connsiteX768" fmla="*/ 1089025 w 2055753"/>
                <a:gd name="connsiteY768" fmla="*/ 519646 h 1539659"/>
                <a:gd name="connsiteX769" fmla="*/ 1088149 w 2055753"/>
                <a:gd name="connsiteY769" fmla="*/ 513512 h 1539659"/>
                <a:gd name="connsiteX770" fmla="*/ 1085520 w 2055753"/>
                <a:gd name="connsiteY770" fmla="*/ 507378 h 1539659"/>
                <a:gd name="connsiteX771" fmla="*/ 1255522 w 2055753"/>
                <a:gd name="connsiteY771" fmla="*/ 491604 h 1539659"/>
                <a:gd name="connsiteX772" fmla="*/ 1251141 w 2055753"/>
                <a:gd name="connsiteY772" fmla="*/ 510883 h 1539659"/>
                <a:gd name="connsiteX773" fmla="*/ 1250264 w 2055753"/>
                <a:gd name="connsiteY773" fmla="*/ 524904 h 1539659"/>
                <a:gd name="connsiteX774" fmla="*/ 1253770 w 2055753"/>
                <a:gd name="connsiteY774" fmla="*/ 535419 h 1539659"/>
                <a:gd name="connsiteX775" fmla="*/ 1255522 w 2055753"/>
                <a:gd name="connsiteY775" fmla="*/ 491604 h 1539659"/>
                <a:gd name="connsiteX776" fmla="*/ 1269543 w 2055753"/>
                <a:gd name="connsiteY776" fmla="*/ 472326 h 1539659"/>
                <a:gd name="connsiteX777" fmla="*/ 1267791 w 2055753"/>
                <a:gd name="connsiteY777" fmla="*/ 474078 h 1539659"/>
                <a:gd name="connsiteX778" fmla="*/ 1266038 w 2055753"/>
                <a:gd name="connsiteY778" fmla="*/ 514388 h 1539659"/>
                <a:gd name="connsiteX779" fmla="*/ 1269543 w 2055753"/>
                <a:gd name="connsiteY779" fmla="*/ 514388 h 1539659"/>
                <a:gd name="connsiteX780" fmla="*/ 1271296 w 2055753"/>
                <a:gd name="connsiteY780" fmla="*/ 494233 h 1539659"/>
                <a:gd name="connsiteX781" fmla="*/ 1273048 w 2055753"/>
                <a:gd name="connsiteY781" fmla="*/ 475831 h 1539659"/>
                <a:gd name="connsiteX782" fmla="*/ 1269543 w 2055753"/>
                <a:gd name="connsiteY782" fmla="*/ 472326 h 1539659"/>
                <a:gd name="connsiteX783" fmla="*/ 1323874 w 2055753"/>
                <a:gd name="connsiteY783" fmla="*/ 468821 h 1539659"/>
                <a:gd name="connsiteX784" fmla="*/ 1329132 w 2055753"/>
                <a:gd name="connsiteY784" fmla="*/ 479336 h 1539659"/>
                <a:gd name="connsiteX785" fmla="*/ 1330008 w 2055753"/>
                <a:gd name="connsiteY785" fmla="*/ 484594 h 1539659"/>
                <a:gd name="connsiteX786" fmla="*/ 1325627 w 2055753"/>
                <a:gd name="connsiteY786" fmla="*/ 491604 h 1539659"/>
                <a:gd name="connsiteX787" fmla="*/ 1316863 w 2055753"/>
                <a:gd name="connsiteY787" fmla="*/ 475831 h 1539659"/>
                <a:gd name="connsiteX788" fmla="*/ 1323874 w 2055753"/>
                <a:gd name="connsiteY788" fmla="*/ 468821 h 1539659"/>
                <a:gd name="connsiteX789" fmla="*/ 1311605 w 2055753"/>
                <a:gd name="connsiteY789" fmla="*/ 444284 h 1539659"/>
                <a:gd name="connsiteX790" fmla="*/ 1295832 w 2055753"/>
                <a:gd name="connsiteY790" fmla="*/ 449542 h 1539659"/>
                <a:gd name="connsiteX791" fmla="*/ 1290574 w 2055753"/>
                <a:gd name="connsiteY791" fmla="*/ 470573 h 1539659"/>
                <a:gd name="connsiteX792" fmla="*/ 1288822 w 2055753"/>
                <a:gd name="connsiteY792" fmla="*/ 481089 h 1539659"/>
                <a:gd name="connsiteX793" fmla="*/ 1292327 w 2055753"/>
                <a:gd name="connsiteY793" fmla="*/ 502120 h 1539659"/>
                <a:gd name="connsiteX794" fmla="*/ 1301966 w 2055753"/>
                <a:gd name="connsiteY794" fmla="*/ 492481 h 1539659"/>
                <a:gd name="connsiteX795" fmla="*/ 1309853 w 2055753"/>
                <a:gd name="connsiteY795" fmla="*/ 491604 h 1539659"/>
                <a:gd name="connsiteX796" fmla="*/ 1318616 w 2055753"/>
                <a:gd name="connsiteY796" fmla="*/ 497738 h 1539659"/>
                <a:gd name="connsiteX797" fmla="*/ 1322121 w 2055753"/>
                <a:gd name="connsiteY797" fmla="*/ 507378 h 1539659"/>
                <a:gd name="connsiteX798" fmla="*/ 1327379 w 2055753"/>
                <a:gd name="connsiteY798" fmla="*/ 512635 h 1539659"/>
                <a:gd name="connsiteX799" fmla="*/ 1332637 w 2055753"/>
                <a:gd name="connsiteY799" fmla="*/ 505625 h 1539659"/>
                <a:gd name="connsiteX800" fmla="*/ 1339647 w 2055753"/>
                <a:gd name="connsiteY800" fmla="*/ 502120 h 1539659"/>
                <a:gd name="connsiteX801" fmla="*/ 1338771 w 2055753"/>
                <a:gd name="connsiteY801" fmla="*/ 495986 h 1539659"/>
                <a:gd name="connsiteX802" fmla="*/ 1343152 w 2055753"/>
                <a:gd name="connsiteY802" fmla="*/ 489852 h 1539659"/>
                <a:gd name="connsiteX803" fmla="*/ 1346657 w 2055753"/>
                <a:gd name="connsiteY803" fmla="*/ 491604 h 1539659"/>
                <a:gd name="connsiteX804" fmla="*/ 1329132 w 2055753"/>
                <a:gd name="connsiteY804" fmla="*/ 517893 h 1539659"/>
                <a:gd name="connsiteX805" fmla="*/ 1323874 w 2055753"/>
                <a:gd name="connsiteY805" fmla="*/ 524904 h 1539659"/>
                <a:gd name="connsiteX806" fmla="*/ 1336142 w 2055753"/>
                <a:gd name="connsiteY806" fmla="*/ 537172 h 1539659"/>
                <a:gd name="connsiteX807" fmla="*/ 1343152 w 2055753"/>
                <a:gd name="connsiteY807" fmla="*/ 530162 h 1539659"/>
                <a:gd name="connsiteX808" fmla="*/ 1344905 w 2055753"/>
                <a:gd name="connsiteY808" fmla="*/ 519646 h 1539659"/>
                <a:gd name="connsiteX809" fmla="*/ 1351915 w 2055753"/>
                <a:gd name="connsiteY809" fmla="*/ 516141 h 1539659"/>
                <a:gd name="connsiteX810" fmla="*/ 1351915 w 2055753"/>
                <a:gd name="connsiteY810" fmla="*/ 510883 h 1539659"/>
                <a:gd name="connsiteX811" fmla="*/ 1350163 w 2055753"/>
                <a:gd name="connsiteY811" fmla="*/ 481089 h 1539659"/>
                <a:gd name="connsiteX812" fmla="*/ 1348410 w 2055753"/>
                <a:gd name="connsiteY812" fmla="*/ 477583 h 1539659"/>
                <a:gd name="connsiteX813" fmla="*/ 1337894 w 2055753"/>
                <a:gd name="connsiteY813" fmla="*/ 465315 h 1539659"/>
                <a:gd name="connsiteX814" fmla="*/ 1329132 w 2055753"/>
                <a:gd name="connsiteY814" fmla="*/ 456552 h 1539659"/>
                <a:gd name="connsiteX815" fmla="*/ 1320369 w 2055753"/>
                <a:gd name="connsiteY815" fmla="*/ 453047 h 1539659"/>
                <a:gd name="connsiteX816" fmla="*/ 1316863 w 2055753"/>
                <a:gd name="connsiteY816" fmla="*/ 453047 h 1539659"/>
                <a:gd name="connsiteX817" fmla="*/ 1308976 w 2055753"/>
                <a:gd name="connsiteY817" fmla="*/ 454800 h 1539659"/>
                <a:gd name="connsiteX818" fmla="*/ 1301090 w 2055753"/>
                <a:gd name="connsiteY818" fmla="*/ 454800 h 1539659"/>
                <a:gd name="connsiteX819" fmla="*/ 1307224 w 2055753"/>
                <a:gd name="connsiteY819" fmla="*/ 449542 h 1539659"/>
                <a:gd name="connsiteX820" fmla="*/ 1311605 w 2055753"/>
                <a:gd name="connsiteY820" fmla="*/ 444284 h 1539659"/>
                <a:gd name="connsiteX821" fmla="*/ 1092530 w 2055753"/>
                <a:gd name="connsiteY821" fmla="*/ 265519 h 1539659"/>
                <a:gd name="connsiteX822" fmla="*/ 1087273 w 2055753"/>
                <a:gd name="connsiteY822" fmla="*/ 267272 h 1539659"/>
                <a:gd name="connsiteX823" fmla="*/ 1018921 w 2055753"/>
                <a:gd name="connsiteY823" fmla="*/ 298818 h 1539659"/>
                <a:gd name="connsiteX824" fmla="*/ 1013664 w 2055753"/>
                <a:gd name="connsiteY824" fmla="*/ 311087 h 1539659"/>
                <a:gd name="connsiteX825" fmla="*/ 1006653 w 2055753"/>
                <a:gd name="connsiteY825" fmla="*/ 307581 h 1539659"/>
                <a:gd name="connsiteX826" fmla="*/ 997890 w 2055753"/>
                <a:gd name="connsiteY826" fmla="*/ 318097 h 1539659"/>
                <a:gd name="connsiteX827" fmla="*/ 996137 w 2055753"/>
                <a:gd name="connsiteY827" fmla="*/ 322478 h 1539659"/>
                <a:gd name="connsiteX828" fmla="*/ 989127 w 2055753"/>
                <a:gd name="connsiteY828" fmla="*/ 323355 h 1539659"/>
                <a:gd name="connsiteX829" fmla="*/ 983870 w 2055753"/>
                <a:gd name="connsiteY829" fmla="*/ 323355 h 1539659"/>
                <a:gd name="connsiteX830" fmla="*/ 975106 w 2055753"/>
                <a:gd name="connsiteY830" fmla="*/ 335623 h 1539659"/>
                <a:gd name="connsiteX831" fmla="*/ 976859 w 2055753"/>
                <a:gd name="connsiteY831" fmla="*/ 349644 h 1539659"/>
                <a:gd name="connsiteX832" fmla="*/ 973354 w 2055753"/>
                <a:gd name="connsiteY832" fmla="*/ 344386 h 1539659"/>
                <a:gd name="connsiteX833" fmla="*/ 973354 w 2055753"/>
                <a:gd name="connsiteY833" fmla="*/ 335623 h 1539659"/>
                <a:gd name="connsiteX834" fmla="*/ 969848 w 2055753"/>
                <a:gd name="connsiteY834" fmla="*/ 330365 h 1539659"/>
                <a:gd name="connsiteX835" fmla="*/ 968096 w 2055753"/>
                <a:gd name="connsiteY835" fmla="*/ 339128 h 1539659"/>
                <a:gd name="connsiteX836" fmla="*/ 976859 w 2055753"/>
                <a:gd name="connsiteY836" fmla="*/ 432016 h 1539659"/>
                <a:gd name="connsiteX837" fmla="*/ 978612 w 2055753"/>
                <a:gd name="connsiteY837" fmla="*/ 437274 h 1539659"/>
                <a:gd name="connsiteX838" fmla="*/ 982117 w 2055753"/>
                <a:gd name="connsiteY838" fmla="*/ 435521 h 1539659"/>
                <a:gd name="connsiteX839" fmla="*/ 985622 w 2055753"/>
                <a:gd name="connsiteY839" fmla="*/ 431140 h 1539659"/>
                <a:gd name="connsiteX840" fmla="*/ 989127 w 2055753"/>
                <a:gd name="connsiteY840" fmla="*/ 428511 h 1539659"/>
                <a:gd name="connsiteX841" fmla="*/ 1076757 w 2055753"/>
                <a:gd name="connsiteY841" fmla="*/ 381191 h 1539659"/>
                <a:gd name="connsiteX842" fmla="*/ 1096036 w 2055753"/>
                <a:gd name="connsiteY842" fmla="*/ 372428 h 1539659"/>
                <a:gd name="connsiteX843" fmla="*/ 1099541 w 2055753"/>
                <a:gd name="connsiteY843" fmla="*/ 363664 h 1539659"/>
                <a:gd name="connsiteX844" fmla="*/ 1099541 w 2055753"/>
                <a:gd name="connsiteY844" fmla="*/ 354901 h 1539659"/>
                <a:gd name="connsiteX845" fmla="*/ 1101294 w 2055753"/>
                <a:gd name="connsiteY845" fmla="*/ 325107 h 1539659"/>
                <a:gd name="connsiteX846" fmla="*/ 1103046 w 2055753"/>
                <a:gd name="connsiteY846" fmla="*/ 291808 h 1539659"/>
                <a:gd name="connsiteX847" fmla="*/ 1102170 w 2055753"/>
                <a:gd name="connsiteY847" fmla="*/ 286550 h 1539659"/>
                <a:gd name="connsiteX848" fmla="*/ 1099541 w 2055753"/>
                <a:gd name="connsiteY848" fmla="*/ 283045 h 1539659"/>
                <a:gd name="connsiteX849" fmla="*/ 1099541 w 2055753"/>
                <a:gd name="connsiteY849" fmla="*/ 270777 h 1539659"/>
                <a:gd name="connsiteX850" fmla="*/ 1092530 w 2055753"/>
                <a:gd name="connsiteY850" fmla="*/ 265519 h 1539659"/>
                <a:gd name="connsiteX851" fmla="*/ 1253770 w 2055753"/>
                <a:gd name="connsiteY851" fmla="*/ 258508 h 1539659"/>
                <a:gd name="connsiteX852" fmla="*/ 1255522 w 2055753"/>
                <a:gd name="connsiteY852" fmla="*/ 258508 h 1539659"/>
                <a:gd name="connsiteX853" fmla="*/ 1259028 w 2055753"/>
                <a:gd name="connsiteY853" fmla="*/ 262014 h 1539659"/>
                <a:gd name="connsiteX854" fmla="*/ 1255522 w 2055753"/>
                <a:gd name="connsiteY854" fmla="*/ 261137 h 1539659"/>
                <a:gd name="connsiteX855" fmla="*/ 1253770 w 2055753"/>
                <a:gd name="connsiteY855" fmla="*/ 258508 h 1539659"/>
                <a:gd name="connsiteX856" fmla="*/ 1332637 w 2055753"/>
                <a:gd name="connsiteY856" fmla="*/ 212941 h 1539659"/>
                <a:gd name="connsiteX857" fmla="*/ 1311605 w 2055753"/>
                <a:gd name="connsiteY857" fmla="*/ 219951 h 1539659"/>
                <a:gd name="connsiteX858" fmla="*/ 1296709 w 2055753"/>
                <a:gd name="connsiteY858" fmla="*/ 224333 h 1539659"/>
                <a:gd name="connsiteX859" fmla="*/ 1283564 w 2055753"/>
                <a:gd name="connsiteY859" fmla="*/ 226962 h 1539659"/>
                <a:gd name="connsiteX860" fmla="*/ 1283564 w 2055753"/>
                <a:gd name="connsiteY860" fmla="*/ 223456 h 1539659"/>
                <a:gd name="connsiteX861" fmla="*/ 1279182 w 2055753"/>
                <a:gd name="connsiteY861" fmla="*/ 220828 h 1539659"/>
                <a:gd name="connsiteX862" fmla="*/ 1278306 w 2055753"/>
                <a:gd name="connsiteY862" fmla="*/ 221704 h 1539659"/>
                <a:gd name="connsiteX863" fmla="*/ 1273048 w 2055753"/>
                <a:gd name="connsiteY863" fmla="*/ 226962 h 1539659"/>
                <a:gd name="connsiteX864" fmla="*/ 1271296 w 2055753"/>
                <a:gd name="connsiteY864" fmla="*/ 230467 h 1539659"/>
                <a:gd name="connsiteX865" fmla="*/ 1267791 w 2055753"/>
                <a:gd name="connsiteY865" fmla="*/ 233972 h 1539659"/>
                <a:gd name="connsiteX866" fmla="*/ 1266038 w 2055753"/>
                <a:gd name="connsiteY866" fmla="*/ 239230 h 1539659"/>
                <a:gd name="connsiteX867" fmla="*/ 1253770 w 2055753"/>
                <a:gd name="connsiteY867" fmla="*/ 255003 h 1539659"/>
                <a:gd name="connsiteX868" fmla="*/ 1253770 w 2055753"/>
                <a:gd name="connsiteY868" fmla="*/ 258508 h 1539659"/>
                <a:gd name="connsiteX869" fmla="*/ 1253770 w 2055753"/>
                <a:gd name="connsiteY869" fmla="*/ 262014 h 1539659"/>
                <a:gd name="connsiteX870" fmla="*/ 1260780 w 2055753"/>
                <a:gd name="connsiteY870" fmla="*/ 277787 h 1539659"/>
                <a:gd name="connsiteX871" fmla="*/ 1269543 w 2055753"/>
                <a:gd name="connsiteY871" fmla="*/ 291808 h 1539659"/>
                <a:gd name="connsiteX872" fmla="*/ 1278306 w 2055753"/>
                <a:gd name="connsiteY872" fmla="*/ 298818 h 1539659"/>
                <a:gd name="connsiteX873" fmla="*/ 1281811 w 2055753"/>
                <a:gd name="connsiteY873" fmla="*/ 307581 h 1539659"/>
                <a:gd name="connsiteX874" fmla="*/ 1285316 w 2055753"/>
                <a:gd name="connsiteY874" fmla="*/ 304076 h 1539659"/>
                <a:gd name="connsiteX875" fmla="*/ 1304595 w 2055753"/>
                <a:gd name="connsiteY875" fmla="*/ 290055 h 1539659"/>
                <a:gd name="connsiteX876" fmla="*/ 1312482 w 2055753"/>
                <a:gd name="connsiteY876" fmla="*/ 293560 h 1539659"/>
                <a:gd name="connsiteX877" fmla="*/ 1318616 w 2055753"/>
                <a:gd name="connsiteY877" fmla="*/ 297066 h 1539659"/>
                <a:gd name="connsiteX878" fmla="*/ 1336142 w 2055753"/>
                <a:gd name="connsiteY878" fmla="*/ 288303 h 1539659"/>
                <a:gd name="connsiteX879" fmla="*/ 1343152 w 2055753"/>
                <a:gd name="connsiteY879" fmla="*/ 279540 h 1539659"/>
                <a:gd name="connsiteX880" fmla="*/ 1346657 w 2055753"/>
                <a:gd name="connsiteY880" fmla="*/ 274282 h 1539659"/>
                <a:gd name="connsiteX881" fmla="*/ 1352628 w 2055753"/>
                <a:gd name="connsiteY881" fmla="*/ 279058 h 1539659"/>
                <a:gd name="connsiteX882" fmla="*/ 1351915 w 2055753"/>
                <a:gd name="connsiteY882" fmla="*/ 265519 h 1539659"/>
                <a:gd name="connsiteX883" fmla="*/ 1343152 w 2055753"/>
                <a:gd name="connsiteY883" fmla="*/ 226962 h 1539659"/>
                <a:gd name="connsiteX884" fmla="*/ 1332637 w 2055753"/>
                <a:gd name="connsiteY884" fmla="*/ 212941 h 1539659"/>
                <a:gd name="connsiteX885" fmla="*/ 1201192 w 2055753"/>
                <a:gd name="connsiteY885" fmla="*/ 151600 h 1539659"/>
                <a:gd name="connsiteX886" fmla="*/ 1195934 w 2055753"/>
                <a:gd name="connsiteY886" fmla="*/ 153353 h 1539659"/>
                <a:gd name="connsiteX887" fmla="*/ 1180160 w 2055753"/>
                <a:gd name="connsiteY887" fmla="*/ 159487 h 1539659"/>
                <a:gd name="connsiteX888" fmla="*/ 1162635 w 2055753"/>
                <a:gd name="connsiteY888" fmla="*/ 165621 h 1539659"/>
                <a:gd name="connsiteX889" fmla="*/ 1162635 w 2055753"/>
                <a:gd name="connsiteY889" fmla="*/ 169126 h 1539659"/>
                <a:gd name="connsiteX890" fmla="*/ 1163511 w 2055753"/>
                <a:gd name="connsiteY890" fmla="*/ 169126 h 1539659"/>
                <a:gd name="connsiteX891" fmla="*/ 1164387 w 2055753"/>
                <a:gd name="connsiteY891" fmla="*/ 170878 h 1539659"/>
                <a:gd name="connsiteX892" fmla="*/ 1171398 w 2055753"/>
                <a:gd name="connsiteY892" fmla="*/ 172631 h 1539659"/>
                <a:gd name="connsiteX893" fmla="*/ 1176655 w 2055753"/>
                <a:gd name="connsiteY893" fmla="*/ 177889 h 1539659"/>
                <a:gd name="connsiteX894" fmla="*/ 1187171 w 2055753"/>
                <a:gd name="connsiteY894" fmla="*/ 183147 h 1539659"/>
                <a:gd name="connsiteX895" fmla="*/ 1202945 w 2055753"/>
                <a:gd name="connsiteY895" fmla="*/ 174384 h 1539659"/>
                <a:gd name="connsiteX896" fmla="*/ 1209955 w 2055753"/>
                <a:gd name="connsiteY896" fmla="*/ 167373 h 1539659"/>
                <a:gd name="connsiteX897" fmla="*/ 1208202 w 2055753"/>
                <a:gd name="connsiteY897" fmla="*/ 156858 h 1539659"/>
                <a:gd name="connsiteX898" fmla="*/ 1201192 w 2055753"/>
                <a:gd name="connsiteY898" fmla="*/ 156858 h 1539659"/>
                <a:gd name="connsiteX899" fmla="*/ 1201192 w 2055753"/>
                <a:gd name="connsiteY899" fmla="*/ 151600 h 1539659"/>
                <a:gd name="connsiteX900" fmla="*/ 1162635 w 2055753"/>
                <a:gd name="connsiteY900" fmla="*/ 142837 h 1539659"/>
                <a:gd name="connsiteX901" fmla="*/ 1149490 w 2055753"/>
                <a:gd name="connsiteY901" fmla="*/ 149847 h 1539659"/>
                <a:gd name="connsiteX902" fmla="*/ 1138098 w 2055753"/>
                <a:gd name="connsiteY902" fmla="*/ 156858 h 1539659"/>
                <a:gd name="connsiteX903" fmla="*/ 1138098 w 2055753"/>
                <a:gd name="connsiteY903" fmla="*/ 157734 h 1539659"/>
                <a:gd name="connsiteX904" fmla="*/ 1138098 w 2055753"/>
                <a:gd name="connsiteY904" fmla="*/ 158610 h 1539659"/>
                <a:gd name="connsiteX905" fmla="*/ 1159129 w 2055753"/>
                <a:gd name="connsiteY905" fmla="*/ 151600 h 1539659"/>
                <a:gd name="connsiteX906" fmla="*/ 1162635 w 2055753"/>
                <a:gd name="connsiteY906" fmla="*/ 142837 h 1539659"/>
                <a:gd name="connsiteX907" fmla="*/ 1099541 w 2055753"/>
                <a:gd name="connsiteY907" fmla="*/ 141084 h 1539659"/>
                <a:gd name="connsiteX908" fmla="*/ 1076757 w 2055753"/>
                <a:gd name="connsiteY908" fmla="*/ 155105 h 1539659"/>
                <a:gd name="connsiteX909" fmla="*/ 1082015 w 2055753"/>
                <a:gd name="connsiteY909" fmla="*/ 155105 h 1539659"/>
                <a:gd name="connsiteX910" fmla="*/ 1088149 w 2055753"/>
                <a:gd name="connsiteY910" fmla="*/ 151600 h 1539659"/>
                <a:gd name="connsiteX911" fmla="*/ 1096036 w 2055753"/>
                <a:gd name="connsiteY911" fmla="*/ 149847 h 1539659"/>
                <a:gd name="connsiteX912" fmla="*/ 1096912 w 2055753"/>
                <a:gd name="connsiteY912" fmla="*/ 147218 h 1539659"/>
                <a:gd name="connsiteX913" fmla="*/ 1099541 w 2055753"/>
                <a:gd name="connsiteY913" fmla="*/ 146342 h 1539659"/>
                <a:gd name="connsiteX914" fmla="*/ 1099541 w 2055753"/>
                <a:gd name="connsiteY914" fmla="*/ 141084 h 1539659"/>
                <a:gd name="connsiteX915" fmla="*/ 1120572 w 2055753"/>
                <a:gd name="connsiteY915" fmla="*/ 130569 h 1539659"/>
                <a:gd name="connsiteX916" fmla="*/ 1109180 w 2055753"/>
                <a:gd name="connsiteY916" fmla="*/ 133198 h 1539659"/>
                <a:gd name="connsiteX917" fmla="*/ 1106552 w 2055753"/>
                <a:gd name="connsiteY917" fmla="*/ 141084 h 1539659"/>
                <a:gd name="connsiteX918" fmla="*/ 1117067 w 2055753"/>
                <a:gd name="connsiteY918" fmla="*/ 132321 h 1539659"/>
                <a:gd name="connsiteX919" fmla="*/ 1120572 w 2055753"/>
                <a:gd name="connsiteY919" fmla="*/ 130569 h 1539659"/>
                <a:gd name="connsiteX920" fmla="*/ 1150366 w 2055753"/>
                <a:gd name="connsiteY920" fmla="*/ 114795 h 1539659"/>
                <a:gd name="connsiteX921" fmla="*/ 1134593 w 2055753"/>
                <a:gd name="connsiteY921" fmla="*/ 125311 h 1539659"/>
                <a:gd name="connsiteX922" fmla="*/ 1136346 w 2055753"/>
                <a:gd name="connsiteY922" fmla="*/ 132321 h 1539659"/>
                <a:gd name="connsiteX923" fmla="*/ 1148614 w 2055753"/>
                <a:gd name="connsiteY923" fmla="*/ 127064 h 1539659"/>
                <a:gd name="connsiteX924" fmla="*/ 1150366 w 2055753"/>
                <a:gd name="connsiteY924" fmla="*/ 114795 h 1539659"/>
                <a:gd name="connsiteX925" fmla="*/ 1386968 w 2055753"/>
                <a:gd name="connsiteY925" fmla="*/ 39433 h 1539659"/>
                <a:gd name="connsiteX926" fmla="*/ 1383462 w 2055753"/>
                <a:gd name="connsiteY926" fmla="*/ 42939 h 1539659"/>
                <a:gd name="connsiteX927" fmla="*/ 1385215 w 2055753"/>
                <a:gd name="connsiteY927" fmla="*/ 42939 h 1539659"/>
                <a:gd name="connsiteX928" fmla="*/ 1390473 w 2055753"/>
                <a:gd name="connsiteY928" fmla="*/ 42939 h 1539659"/>
                <a:gd name="connsiteX929" fmla="*/ 1387844 w 2055753"/>
                <a:gd name="connsiteY929" fmla="*/ 42062 h 1539659"/>
                <a:gd name="connsiteX930" fmla="*/ 1386968 w 2055753"/>
                <a:gd name="connsiteY930" fmla="*/ 39433 h 1539659"/>
                <a:gd name="connsiteX931" fmla="*/ 454584 w 2055753"/>
                <a:gd name="connsiteY931" fmla="*/ 27165 h 1539659"/>
                <a:gd name="connsiteX932" fmla="*/ 484379 w 2055753"/>
                <a:gd name="connsiteY932" fmla="*/ 35928 h 1539659"/>
                <a:gd name="connsiteX933" fmla="*/ 486131 w 2055753"/>
                <a:gd name="connsiteY933" fmla="*/ 39433 h 1539659"/>
                <a:gd name="connsiteX934" fmla="*/ 505410 w 2055753"/>
                <a:gd name="connsiteY934" fmla="*/ 51702 h 1539659"/>
                <a:gd name="connsiteX935" fmla="*/ 512420 w 2055753"/>
                <a:gd name="connsiteY935" fmla="*/ 55207 h 1539659"/>
                <a:gd name="connsiteX936" fmla="*/ 526440 w 2055753"/>
                <a:gd name="connsiteY936" fmla="*/ 53454 h 1539659"/>
                <a:gd name="connsiteX937" fmla="*/ 535204 w 2055753"/>
                <a:gd name="connsiteY937" fmla="*/ 55207 h 1539659"/>
                <a:gd name="connsiteX938" fmla="*/ 550101 w 2055753"/>
                <a:gd name="connsiteY938" fmla="*/ 71857 h 1539659"/>
                <a:gd name="connsiteX939" fmla="*/ 559740 w 2055753"/>
                <a:gd name="connsiteY939" fmla="*/ 77991 h 1539659"/>
                <a:gd name="connsiteX940" fmla="*/ 573761 w 2055753"/>
                <a:gd name="connsiteY940" fmla="*/ 85001 h 1539659"/>
                <a:gd name="connsiteX941" fmla="*/ 579019 w 2055753"/>
                <a:gd name="connsiteY941" fmla="*/ 86754 h 1539659"/>
                <a:gd name="connsiteX942" fmla="*/ 586029 w 2055753"/>
                <a:gd name="connsiteY942" fmla="*/ 90259 h 1539659"/>
                <a:gd name="connsiteX943" fmla="*/ 591287 w 2055753"/>
                <a:gd name="connsiteY943" fmla="*/ 97269 h 1539659"/>
                <a:gd name="connsiteX944" fmla="*/ 610566 w 2055753"/>
                <a:gd name="connsiteY944" fmla="*/ 106032 h 1539659"/>
                <a:gd name="connsiteX945" fmla="*/ 622834 w 2055753"/>
                <a:gd name="connsiteY945" fmla="*/ 120053 h 1539659"/>
                <a:gd name="connsiteX946" fmla="*/ 628091 w 2055753"/>
                <a:gd name="connsiteY946" fmla="*/ 128816 h 1539659"/>
                <a:gd name="connsiteX947" fmla="*/ 635978 w 2055753"/>
                <a:gd name="connsiteY947" fmla="*/ 134950 h 1539659"/>
                <a:gd name="connsiteX948" fmla="*/ 645618 w 2055753"/>
                <a:gd name="connsiteY948" fmla="*/ 142837 h 1539659"/>
                <a:gd name="connsiteX949" fmla="*/ 649123 w 2055753"/>
                <a:gd name="connsiteY949" fmla="*/ 155105 h 1539659"/>
                <a:gd name="connsiteX950" fmla="*/ 656133 w 2055753"/>
                <a:gd name="connsiteY950" fmla="*/ 167373 h 1539659"/>
                <a:gd name="connsiteX951" fmla="*/ 668402 w 2055753"/>
                <a:gd name="connsiteY951" fmla="*/ 190157 h 1539659"/>
                <a:gd name="connsiteX952" fmla="*/ 675412 w 2055753"/>
                <a:gd name="connsiteY952" fmla="*/ 198920 h 1539659"/>
                <a:gd name="connsiteX953" fmla="*/ 678041 w 2055753"/>
                <a:gd name="connsiteY953" fmla="*/ 206807 h 1539659"/>
                <a:gd name="connsiteX954" fmla="*/ 675412 w 2055753"/>
                <a:gd name="connsiteY954" fmla="*/ 214694 h 1539659"/>
                <a:gd name="connsiteX955" fmla="*/ 669278 w 2055753"/>
                <a:gd name="connsiteY955" fmla="*/ 225209 h 1539659"/>
                <a:gd name="connsiteX956" fmla="*/ 663144 w 2055753"/>
                <a:gd name="connsiteY956" fmla="*/ 233972 h 1539659"/>
                <a:gd name="connsiteX957" fmla="*/ 661391 w 2055753"/>
                <a:gd name="connsiteY957" fmla="*/ 237477 h 1539659"/>
                <a:gd name="connsiteX958" fmla="*/ 661391 w 2055753"/>
                <a:gd name="connsiteY958" fmla="*/ 240983 h 1539659"/>
                <a:gd name="connsiteX959" fmla="*/ 659638 w 2055753"/>
                <a:gd name="connsiteY959" fmla="*/ 247993 h 1539659"/>
                <a:gd name="connsiteX960" fmla="*/ 656133 w 2055753"/>
                <a:gd name="connsiteY960" fmla="*/ 258508 h 1539659"/>
                <a:gd name="connsiteX961" fmla="*/ 650875 w 2055753"/>
                <a:gd name="connsiteY961" fmla="*/ 274282 h 1539659"/>
                <a:gd name="connsiteX962" fmla="*/ 652628 w 2055753"/>
                <a:gd name="connsiteY962" fmla="*/ 288303 h 1539659"/>
                <a:gd name="connsiteX963" fmla="*/ 657886 w 2055753"/>
                <a:gd name="connsiteY963" fmla="*/ 311087 h 1539659"/>
                <a:gd name="connsiteX964" fmla="*/ 652628 w 2055753"/>
                <a:gd name="connsiteY964" fmla="*/ 323355 h 1539659"/>
                <a:gd name="connsiteX965" fmla="*/ 650875 w 2055753"/>
                <a:gd name="connsiteY965" fmla="*/ 326860 h 1539659"/>
                <a:gd name="connsiteX966" fmla="*/ 648246 w 2055753"/>
                <a:gd name="connsiteY966" fmla="*/ 331241 h 1539659"/>
                <a:gd name="connsiteX967" fmla="*/ 643865 w 2055753"/>
                <a:gd name="connsiteY967" fmla="*/ 337376 h 1539659"/>
                <a:gd name="connsiteX968" fmla="*/ 622834 w 2055753"/>
                <a:gd name="connsiteY968" fmla="*/ 358407 h 1539659"/>
                <a:gd name="connsiteX969" fmla="*/ 598297 w 2055753"/>
                <a:gd name="connsiteY969" fmla="*/ 381191 h 1539659"/>
                <a:gd name="connsiteX970" fmla="*/ 557987 w 2055753"/>
                <a:gd name="connsiteY970" fmla="*/ 394335 h 1539659"/>
                <a:gd name="connsiteX971" fmla="*/ 468605 w 2055753"/>
                <a:gd name="connsiteY971" fmla="*/ 402222 h 1539659"/>
                <a:gd name="connsiteX972" fmla="*/ 451079 w 2055753"/>
                <a:gd name="connsiteY972" fmla="*/ 375933 h 1539659"/>
                <a:gd name="connsiteX973" fmla="*/ 446698 w 2055753"/>
                <a:gd name="connsiteY973" fmla="*/ 375056 h 1539659"/>
                <a:gd name="connsiteX974" fmla="*/ 444069 w 2055753"/>
                <a:gd name="connsiteY974" fmla="*/ 370675 h 1539659"/>
                <a:gd name="connsiteX975" fmla="*/ 454584 w 2055753"/>
                <a:gd name="connsiteY975" fmla="*/ 374180 h 1539659"/>
                <a:gd name="connsiteX976" fmla="*/ 447574 w 2055753"/>
                <a:gd name="connsiteY976" fmla="*/ 367170 h 1539659"/>
                <a:gd name="connsiteX977" fmla="*/ 444069 w 2055753"/>
                <a:gd name="connsiteY977" fmla="*/ 368922 h 1539659"/>
                <a:gd name="connsiteX978" fmla="*/ 431800 w 2055753"/>
                <a:gd name="connsiteY978" fmla="*/ 361912 h 1539659"/>
                <a:gd name="connsiteX979" fmla="*/ 421285 w 2055753"/>
                <a:gd name="connsiteY979" fmla="*/ 351396 h 1539659"/>
                <a:gd name="connsiteX980" fmla="*/ 407264 w 2055753"/>
                <a:gd name="connsiteY980" fmla="*/ 332118 h 1539659"/>
                <a:gd name="connsiteX981" fmla="*/ 391491 w 2055753"/>
                <a:gd name="connsiteY981" fmla="*/ 321602 h 1539659"/>
                <a:gd name="connsiteX982" fmla="*/ 386233 w 2055753"/>
                <a:gd name="connsiteY982" fmla="*/ 318097 h 1539659"/>
                <a:gd name="connsiteX983" fmla="*/ 386233 w 2055753"/>
                <a:gd name="connsiteY983" fmla="*/ 316344 h 1539659"/>
                <a:gd name="connsiteX984" fmla="*/ 383604 w 2055753"/>
                <a:gd name="connsiteY984" fmla="*/ 311087 h 1539659"/>
                <a:gd name="connsiteX985" fmla="*/ 380975 w 2055753"/>
                <a:gd name="connsiteY985" fmla="*/ 304076 h 1539659"/>
                <a:gd name="connsiteX986" fmla="*/ 380975 w 2055753"/>
                <a:gd name="connsiteY986" fmla="*/ 300571 h 1539659"/>
                <a:gd name="connsiteX987" fmla="*/ 388862 w 2055753"/>
                <a:gd name="connsiteY987" fmla="*/ 307581 h 1539659"/>
                <a:gd name="connsiteX988" fmla="*/ 396456 w 2055753"/>
                <a:gd name="connsiteY988" fmla="*/ 312255 h 1539659"/>
                <a:gd name="connsiteX989" fmla="*/ 396748 w 2055753"/>
                <a:gd name="connsiteY989" fmla="*/ 312839 h 1539659"/>
                <a:gd name="connsiteX990" fmla="*/ 400253 w 2055753"/>
                <a:gd name="connsiteY990" fmla="*/ 314592 h 1539659"/>
                <a:gd name="connsiteX991" fmla="*/ 396456 w 2055753"/>
                <a:gd name="connsiteY991" fmla="*/ 312255 h 1539659"/>
                <a:gd name="connsiteX992" fmla="*/ 391491 w 2055753"/>
                <a:gd name="connsiteY992" fmla="*/ 302324 h 1539659"/>
                <a:gd name="connsiteX993" fmla="*/ 385357 w 2055753"/>
                <a:gd name="connsiteY993" fmla="*/ 292684 h 1539659"/>
                <a:gd name="connsiteX994" fmla="*/ 375717 w 2055753"/>
                <a:gd name="connsiteY994" fmla="*/ 291808 h 1539659"/>
                <a:gd name="connsiteX995" fmla="*/ 324892 w 2055753"/>
                <a:gd name="connsiteY995" fmla="*/ 328612 h 1539659"/>
                <a:gd name="connsiteX996" fmla="*/ 284582 w 2055753"/>
                <a:gd name="connsiteY996" fmla="*/ 370675 h 1539659"/>
                <a:gd name="connsiteX997" fmla="*/ 277571 w 2055753"/>
                <a:gd name="connsiteY997" fmla="*/ 375933 h 1539659"/>
                <a:gd name="connsiteX998" fmla="*/ 282829 w 2055753"/>
                <a:gd name="connsiteY998" fmla="*/ 363664 h 1539659"/>
                <a:gd name="connsiteX999" fmla="*/ 347676 w 2055753"/>
                <a:gd name="connsiteY999" fmla="*/ 279540 h 1539659"/>
                <a:gd name="connsiteX1000" fmla="*/ 356439 w 2055753"/>
                <a:gd name="connsiteY1000" fmla="*/ 263766 h 1539659"/>
                <a:gd name="connsiteX1001" fmla="*/ 354686 w 2055753"/>
                <a:gd name="connsiteY1001" fmla="*/ 256756 h 1539659"/>
                <a:gd name="connsiteX1002" fmla="*/ 335407 w 2055753"/>
                <a:gd name="connsiteY1002" fmla="*/ 233972 h 1539659"/>
                <a:gd name="connsiteX1003" fmla="*/ 331026 w 2055753"/>
                <a:gd name="connsiteY1003" fmla="*/ 232220 h 1539659"/>
                <a:gd name="connsiteX1004" fmla="*/ 328397 w 2055753"/>
                <a:gd name="connsiteY1004" fmla="*/ 230467 h 1539659"/>
                <a:gd name="connsiteX1005" fmla="*/ 321387 w 2055753"/>
                <a:gd name="connsiteY1005" fmla="*/ 225209 h 1539659"/>
                <a:gd name="connsiteX1006" fmla="*/ 314376 w 2055753"/>
                <a:gd name="connsiteY1006" fmla="*/ 216446 h 1539659"/>
                <a:gd name="connsiteX1007" fmla="*/ 307365 w 2055753"/>
                <a:gd name="connsiteY1007" fmla="*/ 207683 h 1539659"/>
                <a:gd name="connsiteX1008" fmla="*/ 307365 w 2055753"/>
                <a:gd name="connsiteY1008" fmla="*/ 198920 h 1539659"/>
                <a:gd name="connsiteX1009" fmla="*/ 302108 w 2055753"/>
                <a:gd name="connsiteY1009" fmla="*/ 197168 h 1539659"/>
                <a:gd name="connsiteX1010" fmla="*/ 305613 w 2055753"/>
                <a:gd name="connsiteY1010" fmla="*/ 190157 h 1539659"/>
                <a:gd name="connsiteX1011" fmla="*/ 303860 w 2055753"/>
                <a:gd name="connsiteY1011" fmla="*/ 188405 h 1539659"/>
                <a:gd name="connsiteX1012" fmla="*/ 301232 w 2055753"/>
                <a:gd name="connsiteY1012" fmla="*/ 178765 h 1539659"/>
                <a:gd name="connsiteX1013" fmla="*/ 300355 w 2055753"/>
                <a:gd name="connsiteY1013" fmla="*/ 170878 h 1539659"/>
                <a:gd name="connsiteX1014" fmla="*/ 300355 w 2055753"/>
                <a:gd name="connsiteY1014" fmla="*/ 162116 h 1539659"/>
                <a:gd name="connsiteX1015" fmla="*/ 300355 w 2055753"/>
                <a:gd name="connsiteY1015" fmla="*/ 146342 h 1539659"/>
                <a:gd name="connsiteX1016" fmla="*/ 298603 w 2055753"/>
                <a:gd name="connsiteY1016" fmla="*/ 135826 h 1539659"/>
                <a:gd name="connsiteX1017" fmla="*/ 291593 w 2055753"/>
                <a:gd name="connsiteY1017" fmla="*/ 114795 h 1539659"/>
                <a:gd name="connsiteX1018" fmla="*/ 300355 w 2055753"/>
                <a:gd name="connsiteY1018" fmla="*/ 111290 h 1539659"/>
                <a:gd name="connsiteX1019" fmla="*/ 306489 w 2055753"/>
                <a:gd name="connsiteY1019" fmla="*/ 109538 h 1539659"/>
                <a:gd name="connsiteX1020" fmla="*/ 312623 w 2055753"/>
                <a:gd name="connsiteY1020" fmla="*/ 106032 h 1539659"/>
                <a:gd name="connsiteX1021" fmla="*/ 319634 w 2055753"/>
                <a:gd name="connsiteY1021" fmla="*/ 102527 h 1539659"/>
                <a:gd name="connsiteX1022" fmla="*/ 340665 w 2055753"/>
                <a:gd name="connsiteY1022" fmla="*/ 93764 h 1539659"/>
                <a:gd name="connsiteX1023" fmla="*/ 380975 w 2055753"/>
                <a:gd name="connsiteY1023" fmla="*/ 81496 h 1539659"/>
                <a:gd name="connsiteX1024" fmla="*/ 384480 w 2055753"/>
                <a:gd name="connsiteY1024" fmla="*/ 79743 h 1539659"/>
                <a:gd name="connsiteX1025" fmla="*/ 386233 w 2055753"/>
                <a:gd name="connsiteY1025" fmla="*/ 76238 h 1539659"/>
                <a:gd name="connsiteX1026" fmla="*/ 407264 w 2055753"/>
                <a:gd name="connsiteY1026" fmla="*/ 49949 h 1539659"/>
                <a:gd name="connsiteX1027" fmla="*/ 420409 w 2055753"/>
                <a:gd name="connsiteY1027" fmla="*/ 41186 h 1539659"/>
                <a:gd name="connsiteX1028" fmla="*/ 431800 w 2055753"/>
                <a:gd name="connsiteY1028" fmla="*/ 32423 h 1539659"/>
                <a:gd name="connsiteX1029" fmla="*/ 454584 w 2055753"/>
                <a:gd name="connsiteY1029" fmla="*/ 27165 h 1539659"/>
                <a:gd name="connsiteX1030" fmla="*/ 1409751 w 2055753"/>
                <a:gd name="connsiteY1030" fmla="*/ 876 h 1539659"/>
                <a:gd name="connsiteX1031" fmla="*/ 1415009 w 2055753"/>
                <a:gd name="connsiteY1031" fmla="*/ 876 h 1539659"/>
                <a:gd name="connsiteX1032" fmla="*/ 1412380 w 2055753"/>
                <a:gd name="connsiteY1032" fmla="*/ 2629 h 1539659"/>
                <a:gd name="connsiteX1033" fmla="*/ 1407998 w 2055753"/>
                <a:gd name="connsiteY1033" fmla="*/ 4382 h 1539659"/>
                <a:gd name="connsiteX1034" fmla="*/ 1411504 w 2055753"/>
                <a:gd name="connsiteY1034" fmla="*/ 9639 h 1539659"/>
                <a:gd name="connsiteX1035" fmla="*/ 1416762 w 2055753"/>
                <a:gd name="connsiteY1035" fmla="*/ 13145 h 1539659"/>
                <a:gd name="connsiteX1036" fmla="*/ 1420267 w 2055753"/>
                <a:gd name="connsiteY1036" fmla="*/ 13145 h 1539659"/>
                <a:gd name="connsiteX1037" fmla="*/ 1420267 w 2055753"/>
                <a:gd name="connsiteY1037" fmla="*/ 7887 h 1539659"/>
                <a:gd name="connsiteX1038" fmla="*/ 1430782 w 2055753"/>
                <a:gd name="connsiteY1038" fmla="*/ 9639 h 1539659"/>
                <a:gd name="connsiteX1039" fmla="*/ 1439545 w 2055753"/>
                <a:gd name="connsiteY1039" fmla="*/ 6134 h 1539659"/>
                <a:gd name="connsiteX1040" fmla="*/ 1441298 w 2055753"/>
                <a:gd name="connsiteY1040" fmla="*/ 9639 h 1539659"/>
                <a:gd name="connsiteX1041" fmla="*/ 1446556 w 2055753"/>
                <a:gd name="connsiteY1041" fmla="*/ 13145 h 1539659"/>
                <a:gd name="connsiteX1042" fmla="*/ 1419391 w 2055753"/>
                <a:gd name="connsiteY1042" fmla="*/ 14897 h 1539659"/>
                <a:gd name="connsiteX1043" fmla="*/ 1393978 w 2055753"/>
                <a:gd name="connsiteY1043" fmla="*/ 18402 h 1539659"/>
                <a:gd name="connsiteX1044" fmla="*/ 1397483 w 2055753"/>
                <a:gd name="connsiteY1044" fmla="*/ 20155 h 1539659"/>
                <a:gd name="connsiteX1045" fmla="*/ 1411504 w 2055753"/>
                <a:gd name="connsiteY1045" fmla="*/ 27165 h 1539659"/>
                <a:gd name="connsiteX1046" fmla="*/ 1418514 w 2055753"/>
                <a:gd name="connsiteY1046" fmla="*/ 28918 h 1539659"/>
                <a:gd name="connsiteX1047" fmla="*/ 1411504 w 2055753"/>
                <a:gd name="connsiteY1047" fmla="*/ 32423 h 1539659"/>
                <a:gd name="connsiteX1048" fmla="*/ 1406246 w 2055753"/>
                <a:gd name="connsiteY1048" fmla="*/ 34176 h 1539659"/>
                <a:gd name="connsiteX1049" fmla="*/ 1420267 w 2055753"/>
                <a:gd name="connsiteY1049" fmla="*/ 34176 h 1539659"/>
                <a:gd name="connsiteX1050" fmla="*/ 1430782 w 2055753"/>
                <a:gd name="connsiteY1050" fmla="*/ 42939 h 1539659"/>
                <a:gd name="connsiteX1051" fmla="*/ 1432535 w 2055753"/>
                <a:gd name="connsiteY1051" fmla="*/ 42939 h 1539659"/>
                <a:gd name="connsiteX1052" fmla="*/ 1451814 w 2055753"/>
                <a:gd name="connsiteY1052" fmla="*/ 51702 h 1539659"/>
                <a:gd name="connsiteX1053" fmla="*/ 1452690 w 2055753"/>
                <a:gd name="connsiteY1053" fmla="*/ 52578 h 1539659"/>
                <a:gd name="connsiteX1054" fmla="*/ 1453566 w 2055753"/>
                <a:gd name="connsiteY1054" fmla="*/ 53454 h 1539659"/>
                <a:gd name="connsiteX1055" fmla="*/ 1450937 w 2055753"/>
                <a:gd name="connsiteY1055" fmla="*/ 59588 h 1539659"/>
                <a:gd name="connsiteX1056" fmla="*/ 1450061 w 2055753"/>
                <a:gd name="connsiteY1056" fmla="*/ 69228 h 1539659"/>
                <a:gd name="connsiteX1057" fmla="*/ 1443051 w 2055753"/>
                <a:gd name="connsiteY1057" fmla="*/ 69228 h 1539659"/>
                <a:gd name="connsiteX1058" fmla="*/ 1443051 w 2055753"/>
                <a:gd name="connsiteY1058" fmla="*/ 79743 h 1539659"/>
                <a:gd name="connsiteX1059" fmla="*/ 1450061 w 2055753"/>
                <a:gd name="connsiteY1059" fmla="*/ 77991 h 1539659"/>
                <a:gd name="connsiteX1060" fmla="*/ 1457071 w 2055753"/>
                <a:gd name="connsiteY1060" fmla="*/ 79743 h 1539659"/>
                <a:gd name="connsiteX1061" fmla="*/ 1458824 w 2055753"/>
                <a:gd name="connsiteY1061" fmla="*/ 83249 h 1539659"/>
                <a:gd name="connsiteX1062" fmla="*/ 1459700 w 2055753"/>
                <a:gd name="connsiteY1062" fmla="*/ 86754 h 1539659"/>
                <a:gd name="connsiteX1063" fmla="*/ 1462329 w 2055753"/>
                <a:gd name="connsiteY1063" fmla="*/ 90259 h 1539659"/>
                <a:gd name="connsiteX1064" fmla="*/ 1464082 w 2055753"/>
                <a:gd name="connsiteY1064" fmla="*/ 92888 h 1539659"/>
                <a:gd name="connsiteX1065" fmla="*/ 1465834 w 2055753"/>
                <a:gd name="connsiteY1065" fmla="*/ 95517 h 1539659"/>
                <a:gd name="connsiteX1066" fmla="*/ 1474597 w 2055753"/>
                <a:gd name="connsiteY1066" fmla="*/ 99022 h 1539659"/>
                <a:gd name="connsiteX1067" fmla="*/ 1481608 w 2055753"/>
                <a:gd name="connsiteY1067" fmla="*/ 106032 h 1539659"/>
                <a:gd name="connsiteX1068" fmla="*/ 1483361 w 2055753"/>
                <a:gd name="connsiteY1068" fmla="*/ 107785 h 1539659"/>
                <a:gd name="connsiteX1069" fmla="*/ 1479855 w 2055753"/>
                <a:gd name="connsiteY1069" fmla="*/ 109538 h 1539659"/>
                <a:gd name="connsiteX1070" fmla="*/ 1476350 w 2055753"/>
                <a:gd name="connsiteY1070" fmla="*/ 107785 h 1539659"/>
                <a:gd name="connsiteX1071" fmla="*/ 1472845 w 2055753"/>
                <a:gd name="connsiteY1071" fmla="*/ 107785 h 1539659"/>
                <a:gd name="connsiteX1072" fmla="*/ 1472845 w 2055753"/>
                <a:gd name="connsiteY1072" fmla="*/ 113043 h 1539659"/>
                <a:gd name="connsiteX1073" fmla="*/ 1471968 w 2055753"/>
                <a:gd name="connsiteY1073" fmla="*/ 119177 h 1539659"/>
                <a:gd name="connsiteX1074" fmla="*/ 1472845 w 2055753"/>
                <a:gd name="connsiteY1074" fmla="*/ 125311 h 1539659"/>
                <a:gd name="connsiteX1075" fmla="*/ 1478103 w 2055753"/>
                <a:gd name="connsiteY1075" fmla="*/ 127064 h 1539659"/>
                <a:gd name="connsiteX1076" fmla="*/ 1480732 w 2055753"/>
                <a:gd name="connsiteY1076" fmla="*/ 127940 h 1539659"/>
                <a:gd name="connsiteX1077" fmla="*/ 1483361 w 2055753"/>
                <a:gd name="connsiteY1077" fmla="*/ 128816 h 1539659"/>
                <a:gd name="connsiteX1078" fmla="*/ 1481608 w 2055753"/>
                <a:gd name="connsiteY1078" fmla="*/ 134074 h 1539659"/>
                <a:gd name="connsiteX1079" fmla="*/ 1485113 w 2055753"/>
                <a:gd name="connsiteY1079" fmla="*/ 149847 h 1539659"/>
                <a:gd name="connsiteX1080" fmla="*/ 1485113 w 2055753"/>
                <a:gd name="connsiteY1080" fmla="*/ 155981 h 1539659"/>
                <a:gd name="connsiteX1081" fmla="*/ 1485113 w 2055753"/>
                <a:gd name="connsiteY1081" fmla="*/ 162116 h 1539659"/>
                <a:gd name="connsiteX1082" fmla="*/ 1485113 w 2055753"/>
                <a:gd name="connsiteY1082" fmla="*/ 167373 h 1539659"/>
                <a:gd name="connsiteX1083" fmla="*/ 1488618 w 2055753"/>
                <a:gd name="connsiteY1083" fmla="*/ 172631 h 1539659"/>
                <a:gd name="connsiteX1084" fmla="*/ 1511402 w 2055753"/>
                <a:gd name="connsiteY1084" fmla="*/ 193662 h 1539659"/>
                <a:gd name="connsiteX1085" fmla="*/ 1535938 w 2055753"/>
                <a:gd name="connsiteY1085" fmla="*/ 214694 h 1539659"/>
                <a:gd name="connsiteX1086" fmla="*/ 1532433 w 2055753"/>
                <a:gd name="connsiteY1086" fmla="*/ 218199 h 1539659"/>
                <a:gd name="connsiteX1087" fmla="*/ 1532433 w 2055753"/>
                <a:gd name="connsiteY1087" fmla="*/ 221704 h 1539659"/>
                <a:gd name="connsiteX1088" fmla="*/ 1528928 w 2055753"/>
                <a:gd name="connsiteY1088" fmla="*/ 235725 h 1539659"/>
                <a:gd name="connsiteX1089" fmla="*/ 1534186 w 2055753"/>
                <a:gd name="connsiteY1089" fmla="*/ 247993 h 1539659"/>
                <a:gd name="connsiteX1090" fmla="*/ 1534186 w 2055753"/>
                <a:gd name="connsiteY1090" fmla="*/ 262014 h 1539659"/>
                <a:gd name="connsiteX1091" fmla="*/ 1528928 w 2055753"/>
                <a:gd name="connsiteY1091" fmla="*/ 267272 h 1539659"/>
                <a:gd name="connsiteX1092" fmla="*/ 1518412 w 2055753"/>
                <a:gd name="connsiteY1092" fmla="*/ 270777 h 1539659"/>
                <a:gd name="connsiteX1093" fmla="*/ 1513155 w 2055753"/>
                <a:gd name="connsiteY1093" fmla="*/ 270777 h 1539659"/>
                <a:gd name="connsiteX1094" fmla="*/ 1506144 w 2055753"/>
                <a:gd name="connsiteY1094" fmla="*/ 274282 h 1539659"/>
                <a:gd name="connsiteX1095" fmla="*/ 1507897 w 2055753"/>
                <a:gd name="connsiteY1095" fmla="*/ 283045 h 1539659"/>
                <a:gd name="connsiteX1096" fmla="*/ 1493876 w 2055753"/>
                <a:gd name="connsiteY1096" fmla="*/ 298818 h 1539659"/>
                <a:gd name="connsiteX1097" fmla="*/ 1499134 w 2055753"/>
                <a:gd name="connsiteY1097" fmla="*/ 308458 h 1539659"/>
                <a:gd name="connsiteX1098" fmla="*/ 1502639 w 2055753"/>
                <a:gd name="connsiteY1098" fmla="*/ 314592 h 1539659"/>
                <a:gd name="connsiteX1099" fmla="*/ 1499134 w 2055753"/>
                <a:gd name="connsiteY1099" fmla="*/ 316344 h 1539659"/>
                <a:gd name="connsiteX1100" fmla="*/ 1500886 w 2055753"/>
                <a:gd name="connsiteY1100" fmla="*/ 321602 h 1539659"/>
                <a:gd name="connsiteX1101" fmla="*/ 1502639 w 2055753"/>
                <a:gd name="connsiteY1101" fmla="*/ 325107 h 1539659"/>
                <a:gd name="connsiteX1102" fmla="*/ 1499134 w 2055753"/>
                <a:gd name="connsiteY1102" fmla="*/ 325107 h 1539659"/>
                <a:gd name="connsiteX1103" fmla="*/ 1493876 w 2055753"/>
                <a:gd name="connsiteY1103" fmla="*/ 325107 h 1539659"/>
                <a:gd name="connsiteX1104" fmla="*/ 1479855 w 2055753"/>
                <a:gd name="connsiteY1104" fmla="*/ 325107 h 1539659"/>
                <a:gd name="connsiteX1105" fmla="*/ 1476350 w 2055753"/>
                <a:gd name="connsiteY1105" fmla="*/ 327736 h 1539659"/>
                <a:gd name="connsiteX1106" fmla="*/ 1472845 w 2055753"/>
                <a:gd name="connsiteY1106" fmla="*/ 335623 h 1539659"/>
                <a:gd name="connsiteX1107" fmla="*/ 1472845 w 2055753"/>
                <a:gd name="connsiteY1107" fmla="*/ 339128 h 1539659"/>
                <a:gd name="connsiteX1108" fmla="*/ 1471092 w 2055753"/>
                <a:gd name="connsiteY1108" fmla="*/ 342633 h 1539659"/>
                <a:gd name="connsiteX1109" fmla="*/ 1471092 w 2055753"/>
                <a:gd name="connsiteY1109" fmla="*/ 425005 h 1539659"/>
                <a:gd name="connsiteX1110" fmla="*/ 1469339 w 2055753"/>
                <a:gd name="connsiteY1110" fmla="*/ 423253 h 1539659"/>
                <a:gd name="connsiteX1111" fmla="*/ 1465834 w 2055753"/>
                <a:gd name="connsiteY1111" fmla="*/ 425005 h 1539659"/>
                <a:gd name="connsiteX1112" fmla="*/ 1464082 w 2055753"/>
                <a:gd name="connsiteY1112" fmla="*/ 449542 h 1539659"/>
                <a:gd name="connsiteX1113" fmla="*/ 1465834 w 2055753"/>
                <a:gd name="connsiteY1113" fmla="*/ 461810 h 1539659"/>
                <a:gd name="connsiteX1114" fmla="*/ 1464082 w 2055753"/>
                <a:gd name="connsiteY1114" fmla="*/ 521398 h 1539659"/>
                <a:gd name="connsiteX1115" fmla="*/ 1465834 w 2055753"/>
                <a:gd name="connsiteY1115" fmla="*/ 524904 h 1539659"/>
                <a:gd name="connsiteX1116" fmla="*/ 1465834 w 2055753"/>
                <a:gd name="connsiteY1116" fmla="*/ 530162 h 1539659"/>
                <a:gd name="connsiteX1117" fmla="*/ 1471092 w 2055753"/>
                <a:gd name="connsiteY1117" fmla="*/ 540677 h 1539659"/>
                <a:gd name="connsiteX1118" fmla="*/ 1471092 w 2055753"/>
                <a:gd name="connsiteY1118" fmla="*/ 545935 h 1539659"/>
                <a:gd name="connsiteX1119" fmla="*/ 1474597 w 2055753"/>
                <a:gd name="connsiteY1119" fmla="*/ 542430 h 1539659"/>
                <a:gd name="connsiteX1120" fmla="*/ 1475474 w 2055753"/>
                <a:gd name="connsiteY1120" fmla="*/ 545935 h 1539659"/>
                <a:gd name="connsiteX1121" fmla="*/ 1476350 w 2055753"/>
                <a:gd name="connsiteY1121" fmla="*/ 549440 h 1539659"/>
                <a:gd name="connsiteX1122" fmla="*/ 1483361 w 2055753"/>
                <a:gd name="connsiteY1122" fmla="*/ 552945 h 1539659"/>
                <a:gd name="connsiteX1123" fmla="*/ 1479855 w 2055753"/>
                <a:gd name="connsiteY1123" fmla="*/ 556450 h 1539659"/>
                <a:gd name="connsiteX1124" fmla="*/ 1488618 w 2055753"/>
                <a:gd name="connsiteY1124" fmla="*/ 554698 h 1539659"/>
                <a:gd name="connsiteX1125" fmla="*/ 1493000 w 2055753"/>
                <a:gd name="connsiteY1125" fmla="*/ 556450 h 1539659"/>
                <a:gd name="connsiteX1126" fmla="*/ 1499134 w 2055753"/>
                <a:gd name="connsiteY1126" fmla="*/ 556450 h 1539659"/>
                <a:gd name="connsiteX1127" fmla="*/ 1500010 w 2055753"/>
                <a:gd name="connsiteY1127" fmla="*/ 558203 h 1539659"/>
                <a:gd name="connsiteX1128" fmla="*/ 1502639 w 2055753"/>
                <a:gd name="connsiteY1128" fmla="*/ 561708 h 1539659"/>
                <a:gd name="connsiteX1129" fmla="*/ 1506144 w 2055753"/>
                <a:gd name="connsiteY1129" fmla="*/ 570471 h 1539659"/>
                <a:gd name="connsiteX1130" fmla="*/ 1504391 w 2055753"/>
                <a:gd name="connsiteY1130" fmla="*/ 574853 h 1539659"/>
                <a:gd name="connsiteX1131" fmla="*/ 1504391 w 2055753"/>
                <a:gd name="connsiteY1131" fmla="*/ 579234 h 1539659"/>
                <a:gd name="connsiteX1132" fmla="*/ 1509649 w 2055753"/>
                <a:gd name="connsiteY1132" fmla="*/ 593255 h 1539659"/>
                <a:gd name="connsiteX1133" fmla="*/ 1507897 w 2055753"/>
                <a:gd name="connsiteY1133" fmla="*/ 595008 h 1539659"/>
                <a:gd name="connsiteX1134" fmla="*/ 1504391 w 2055753"/>
                <a:gd name="connsiteY1134" fmla="*/ 591502 h 1539659"/>
                <a:gd name="connsiteX1135" fmla="*/ 1502639 w 2055753"/>
                <a:gd name="connsiteY1135" fmla="*/ 591502 h 1539659"/>
                <a:gd name="connsiteX1136" fmla="*/ 1497381 w 2055753"/>
                <a:gd name="connsiteY1136" fmla="*/ 582739 h 1539659"/>
                <a:gd name="connsiteX1137" fmla="*/ 1493876 w 2055753"/>
                <a:gd name="connsiteY1137" fmla="*/ 568719 h 1539659"/>
                <a:gd name="connsiteX1138" fmla="*/ 1488618 w 2055753"/>
                <a:gd name="connsiteY1138" fmla="*/ 568719 h 1539659"/>
                <a:gd name="connsiteX1139" fmla="*/ 1493876 w 2055753"/>
                <a:gd name="connsiteY1139" fmla="*/ 582739 h 1539659"/>
                <a:gd name="connsiteX1140" fmla="*/ 1497381 w 2055753"/>
                <a:gd name="connsiteY1140" fmla="*/ 582739 h 1539659"/>
                <a:gd name="connsiteX1141" fmla="*/ 1493876 w 2055753"/>
                <a:gd name="connsiteY1141" fmla="*/ 591502 h 1539659"/>
                <a:gd name="connsiteX1142" fmla="*/ 1498257 w 2055753"/>
                <a:gd name="connsiteY1142" fmla="*/ 592379 h 1539659"/>
                <a:gd name="connsiteX1143" fmla="*/ 1502639 w 2055753"/>
                <a:gd name="connsiteY1143" fmla="*/ 591502 h 1539659"/>
                <a:gd name="connsiteX1144" fmla="*/ 1509649 w 2055753"/>
                <a:gd name="connsiteY1144" fmla="*/ 602018 h 1539659"/>
                <a:gd name="connsiteX1145" fmla="*/ 1513155 w 2055753"/>
                <a:gd name="connsiteY1145" fmla="*/ 609028 h 1539659"/>
                <a:gd name="connsiteX1146" fmla="*/ 1523670 w 2055753"/>
                <a:gd name="connsiteY1146" fmla="*/ 621297 h 1539659"/>
                <a:gd name="connsiteX1147" fmla="*/ 1537691 w 2055753"/>
                <a:gd name="connsiteY1147" fmla="*/ 630060 h 1539659"/>
                <a:gd name="connsiteX1148" fmla="*/ 1538567 w 2055753"/>
                <a:gd name="connsiteY1148" fmla="*/ 627431 h 1539659"/>
                <a:gd name="connsiteX1149" fmla="*/ 1535938 w 2055753"/>
                <a:gd name="connsiteY1149" fmla="*/ 626554 h 1539659"/>
                <a:gd name="connsiteX1150" fmla="*/ 1528928 w 2055753"/>
                <a:gd name="connsiteY1150" fmla="*/ 621297 h 1539659"/>
                <a:gd name="connsiteX1151" fmla="*/ 1539444 w 2055753"/>
                <a:gd name="connsiteY1151" fmla="*/ 626554 h 1539659"/>
                <a:gd name="connsiteX1152" fmla="*/ 1548207 w 2055753"/>
                <a:gd name="connsiteY1152" fmla="*/ 633565 h 1539659"/>
                <a:gd name="connsiteX1153" fmla="*/ 1546454 w 2055753"/>
                <a:gd name="connsiteY1153" fmla="*/ 626554 h 1539659"/>
                <a:gd name="connsiteX1154" fmla="*/ 1547330 w 2055753"/>
                <a:gd name="connsiteY1154" fmla="*/ 626554 h 1539659"/>
                <a:gd name="connsiteX1155" fmla="*/ 1548207 w 2055753"/>
                <a:gd name="connsiteY1155" fmla="*/ 626554 h 1539659"/>
                <a:gd name="connsiteX1156" fmla="*/ 1552588 w 2055753"/>
                <a:gd name="connsiteY1156" fmla="*/ 628307 h 1539659"/>
                <a:gd name="connsiteX1157" fmla="*/ 1556969 w 2055753"/>
                <a:gd name="connsiteY1157" fmla="*/ 628307 h 1539659"/>
                <a:gd name="connsiteX1158" fmla="*/ 1567485 w 2055753"/>
                <a:gd name="connsiteY1158" fmla="*/ 638823 h 1539659"/>
                <a:gd name="connsiteX1159" fmla="*/ 1571867 w 2055753"/>
                <a:gd name="connsiteY1159" fmla="*/ 643204 h 1539659"/>
                <a:gd name="connsiteX1160" fmla="*/ 1578001 w 2055753"/>
                <a:gd name="connsiteY1160" fmla="*/ 645833 h 1539659"/>
                <a:gd name="connsiteX1161" fmla="*/ 1581506 w 2055753"/>
                <a:gd name="connsiteY1161" fmla="*/ 651091 h 1539659"/>
                <a:gd name="connsiteX1162" fmla="*/ 1590269 w 2055753"/>
                <a:gd name="connsiteY1162" fmla="*/ 658978 h 1539659"/>
                <a:gd name="connsiteX1163" fmla="*/ 1599032 w 2055753"/>
                <a:gd name="connsiteY1163" fmla="*/ 665112 h 1539659"/>
                <a:gd name="connsiteX1164" fmla="*/ 1602537 w 2055753"/>
                <a:gd name="connsiteY1164" fmla="*/ 666864 h 1539659"/>
                <a:gd name="connsiteX1165" fmla="*/ 1613053 w 2055753"/>
                <a:gd name="connsiteY1165" fmla="*/ 672122 h 1539659"/>
                <a:gd name="connsiteX1166" fmla="*/ 1628826 w 2055753"/>
                <a:gd name="connsiteY1166" fmla="*/ 682638 h 1539659"/>
                <a:gd name="connsiteX1167" fmla="*/ 1642847 w 2055753"/>
                <a:gd name="connsiteY1167" fmla="*/ 684390 h 1539659"/>
                <a:gd name="connsiteX1168" fmla="*/ 1651610 w 2055753"/>
                <a:gd name="connsiteY1168" fmla="*/ 686143 h 1539659"/>
                <a:gd name="connsiteX1169" fmla="*/ 1655115 w 2055753"/>
                <a:gd name="connsiteY1169" fmla="*/ 689648 h 1539659"/>
                <a:gd name="connsiteX1170" fmla="*/ 1665631 w 2055753"/>
                <a:gd name="connsiteY1170" fmla="*/ 689648 h 1539659"/>
                <a:gd name="connsiteX1171" fmla="*/ 1667383 w 2055753"/>
                <a:gd name="connsiteY1171" fmla="*/ 694906 h 1539659"/>
                <a:gd name="connsiteX1172" fmla="*/ 1663878 w 2055753"/>
                <a:gd name="connsiteY1172" fmla="*/ 694906 h 1539659"/>
                <a:gd name="connsiteX1173" fmla="*/ 1663878 w 2055753"/>
                <a:gd name="connsiteY1173" fmla="*/ 698411 h 1539659"/>
                <a:gd name="connsiteX1174" fmla="*/ 1663878 w 2055753"/>
                <a:gd name="connsiteY1174" fmla="*/ 701916 h 1539659"/>
                <a:gd name="connsiteX1175" fmla="*/ 1656868 w 2055753"/>
                <a:gd name="connsiteY1175" fmla="*/ 698411 h 1539659"/>
                <a:gd name="connsiteX1176" fmla="*/ 1651610 w 2055753"/>
                <a:gd name="connsiteY1176" fmla="*/ 703669 h 1539659"/>
                <a:gd name="connsiteX1177" fmla="*/ 1660373 w 2055753"/>
                <a:gd name="connsiteY1177" fmla="*/ 708050 h 1539659"/>
                <a:gd name="connsiteX1178" fmla="*/ 1665631 w 2055753"/>
                <a:gd name="connsiteY1178" fmla="*/ 708927 h 1539659"/>
                <a:gd name="connsiteX1179" fmla="*/ 1683157 w 2055753"/>
                <a:gd name="connsiteY1179" fmla="*/ 710679 h 1539659"/>
                <a:gd name="connsiteX1180" fmla="*/ 1676146 w 2055753"/>
                <a:gd name="connsiteY1180" fmla="*/ 715937 h 1539659"/>
                <a:gd name="connsiteX1181" fmla="*/ 1691920 w 2055753"/>
                <a:gd name="connsiteY1181" fmla="*/ 731711 h 1539659"/>
                <a:gd name="connsiteX1182" fmla="*/ 1700683 w 2055753"/>
                <a:gd name="connsiteY1182" fmla="*/ 740473 h 1539659"/>
                <a:gd name="connsiteX1183" fmla="*/ 1702436 w 2055753"/>
                <a:gd name="connsiteY1183" fmla="*/ 747484 h 1539659"/>
                <a:gd name="connsiteX1184" fmla="*/ 1707693 w 2055753"/>
                <a:gd name="connsiteY1184" fmla="*/ 761505 h 1539659"/>
                <a:gd name="connsiteX1185" fmla="*/ 1707693 w 2055753"/>
                <a:gd name="connsiteY1185" fmla="*/ 777278 h 1539659"/>
                <a:gd name="connsiteX1186" fmla="*/ 1704188 w 2055753"/>
                <a:gd name="connsiteY1186" fmla="*/ 805320 h 1539659"/>
                <a:gd name="connsiteX1187" fmla="*/ 1698930 w 2055753"/>
                <a:gd name="connsiteY1187" fmla="*/ 808825 h 1539659"/>
                <a:gd name="connsiteX1188" fmla="*/ 1693672 w 2055753"/>
                <a:gd name="connsiteY1188" fmla="*/ 810577 h 1539659"/>
                <a:gd name="connsiteX1189" fmla="*/ 1693672 w 2055753"/>
                <a:gd name="connsiteY1189" fmla="*/ 814083 h 1539659"/>
                <a:gd name="connsiteX1190" fmla="*/ 1672641 w 2055753"/>
                <a:gd name="connsiteY1190" fmla="*/ 831609 h 1539659"/>
                <a:gd name="connsiteX1191" fmla="*/ 1665631 w 2055753"/>
                <a:gd name="connsiteY1191" fmla="*/ 833361 h 1539659"/>
                <a:gd name="connsiteX1192" fmla="*/ 1663878 w 2055753"/>
                <a:gd name="connsiteY1192" fmla="*/ 835114 h 1539659"/>
                <a:gd name="connsiteX1193" fmla="*/ 1663878 w 2055753"/>
                <a:gd name="connsiteY1193" fmla="*/ 842124 h 1539659"/>
                <a:gd name="connsiteX1194" fmla="*/ 1655115 w 2055753"/>
                <a:gd name="connsiteY1194" fmla="*/ 847382 h 1539659"/>
                <a:gd name="connsiteX1195" fmla="*/ 1648105 w 2055753"/>
                <a:gd name="connsiteY1195" fmla="*/ 845629 h 1539659"/>
                <a:gd name="connsiteX1196" fmla="*/ 1637589 w 2055753"/>
                <a:gd name="connsiteY1196" fmla="*/ 845629 h 1539659"/>
                <a:gd name="connsiteX1197" fmla="*/ 1633208 w 2055753"/>
                <a:gd name="connsiteY1197" fmla="*/ 846506 h 1539659"/>
                <a:gd name="connsiteX1198" fmla="*/ 1628826 w 2055753"/>
                <a:gd name="connsiteY1198" fmla="*/ 847382 h 1539659"/>
                <a:gd name="connsiteX1199" fmla="*/ 1621815 w 2055753"/>
                <a:gd name="connsiteY1199" fmla="*/ 849135 h 1539659"/>
                <a:gd name="connsiteX1200" fmla="*/ 1611300 w 2055753"/>
                <a:gd name="connsiteY1200" fmla="*/ 852640 h 1539659"/>
                <a:gd name="connsiteX1201" fmla="*/ 1604290 w 2055753"/>
                <a:gd name="connsiteY1201" fmla="*/ 853516 h 1539659"/>
                <a:gd name="connsiteX1202" fmla="*/ 1599032 w 2055753"/>
                <a:gd name="connsiteY1202" fmla="*/ 857898 h 1539659"/>
                <a:gd name="connsiteX1203" fmla="*/ 1574496 w 2055753"/>
                <a:gd name="connsiteY1203" fmla="*/ 857898 h 1539659"/>
                <a:gd name="connsiteX1204" fmla="*/ 1563980 w 2055753"/>
                <a:gd name="connsiteY1204" fmla="*/ 856145 h 1539659"/>
                <a:gd name="connsiteX1205" fmla="*/ 1560474 w 2055753"/>
                <a:gd name="connsiteY1205" fmla="*/ 854393 h 1539659"/>
                <a:gd name="connsiteX1206" fmla="*/ 1556969 w 2055753"/>
                <a:gd name="connsiteY1206" fmla="*/ 852640 h 1539659"/>
                <a:gd name="connsiteX1207" fmla="*/ 1551712 w 2055753"/>
                <a:gd name="connsiteY1207" fmla="*/ 853516 h 1539659"/>
                <a:gd name="connsiteX1208" fmla="*/ 1548207 w 2055753"/>
                <a:gd name="connsiteY1208" fmla="*/ 849135 h 1539659"/>
                <a:gd name="connsiteX1209" fmla="*/ 1537691 w 2055753"/>
                <a:gd name="connsiteY1209" fmla="*/ 847382 h 1539659"/>
                <a:gd name="connsiteX1210" fmla="*/ 1523670 w 2055753"/>
                <a:gd name="connsiteY1210" fmla="*/ 847382 h 1539659"/>
                <a:gd name="connsiteX1211" fmla="*/ 1509649 w 2055753"/>
                <a:gd name="connsiteY1211" fmla="*/ 849135 h 1539659"/>
                <a:gd name="connsiteX1212" fmla="*/ 1483361 w 2055753"/>
                <a:gd name="connsiteY1212" fmla="*/ 845629 h 1539659"/>
                <a:gd name="connsiteX1213" fmla="*/ 1432535 w 2055753"/>
                <a:gd name="connsiteY1213" fmla="*/ 849135 h 1539659"/>
                <a:gd name="connsiteX1214" fmla="*/ 1420267 w 2055753"/>
                <a:gd name="connsiteY1214" fmla="*/ 849135 h 1539659"/>
                <a:gd name="connsiteX1215" fmla="*/ 1390473 w 2055753"/>
                <a:gd name="connsiteY1215" fmla="*/ 853516 h 1539659"/>
                <a:gd name="connsiteX1216" fmla="*/ 1360679 w 2055753"/>
                <a:gd name="connsiteY1216" fmla="*/ 857898 h 1539659"/>
                <a:gd name="connsiteX1217" fmla="*/ 1355421 w 2055753"/>
                <a:gd name="connsiteY1217" fmla="*/ 858774 h 1539659"/>
                <a:gd name="connsiteX1218" fmla="*/ 1348410 w 2055753"/>
                <a:gd name="connsiteY1218" fmla="*/ 857898 h 1539659"/>
                <a:gd name="connsiteX1219" fmla="*/ 1350163 w 2055753"/>
                <a:gd name="connsiteY1219" fmla="*/ 853516 h 1539659"/>
                <a:gd name="connsiteX1220" fmla="*/ 1353668 w 2055753"/>
                <a:gd name="connsiteY1220" fmla="*/ 852640 h 1539659"/>
                <a:gd name="connsiteX1221" fmla="*/ 1343152 w 2055753"/>
                <a:gd name="connsiteY1221" fmla="*/ 852640 h 1539659"/>
                <a:gd name="connsiteX1222" fmla="*/ 1330884 w 2055753"/>
                <a:gd name="connsiteY1222" fmla="*/ 852640 h 1539659"/>
                <a:gd name="connsiteX1223" fmla="*/ 1329132 w 2055753"/>
                <a:gd name="connsiteY1223" fmla="*/ 861403 h 1539659"/>
                <a:gd name="connsiteX1224" fmla="*/ 1322998 w 2055753"/>
                <a:gd name="connsiteY1224" fmla="*/ 862279 h 1539659"/>
                <a:gd name="connsiteX1225" fmla="*/ 1316863 w 2055753"/>
                <a:gd name="connsiteY1225" fmla="*/ 861403 h 1539659"/>
                <a:gd name="connsiteX1226" fmla="*/ 1316863 w 2055753"/>
                <a:gd name="connsiteY1226" fmla="*/ 857898 h 1539659"/>
                <a:gd name="connsiteX1227" fmla="*/ 1281811 w 2055753"/>
                <a:gd name="connsiteY1227" fmla="*/ 863156 h 1539659"/>
                <a:gd name="connsiteX1228" fmla="*/ 1287069 w 2055753"/>
                <a:gd name="connsiteY1228" fmla="*/ 864908 h 1539659"/>
                <a:gd name="connsiteX1229" fmla="*/ 1273048 w 2055753"/>
                <a:gd name="connsiteY1229" fmla="*/ 868413 h 1539659"/>
                <a:gd name="connsiteX1230" fmla="*/ 1264286 w 2055753"/>
                <a:gd name="connsiteY1230" fmla="*/ 864908 h 1539659"/>
                <a:gd name="connsiteX1231" fmla="*/ 1253770 w 2055753"/>
                <a:gd name="connsiteY1231" fmla="*/ 864908 h 1539659"/>
                <a:gd name="connsiteX1232" fmla="*/ 1253770 w 2055753"/>
                <a:gd name="connsiteY1232" fmla="*/ 891197 h 1539659"/>
                <a:gd name="connsiteX1233" fmla="*/ 1258151 w 2055753"/>
                <a:gd name="connsiteY1233" fmla="*/ 895579 h 1539659"/>
                <a:gd name="connsiteX1234" fmla="*/ 1266038 w 2055753"/>
                <a:gd name="connsiteY1234" fmla="*/ 899960 h 1539659"/>
                <a:gd name="connsiteX1235" fmla="*/ 1267791 w 2055753"/>
                <a:gd name="connsiteY1235" fmla="*/ 891197 h 1539659"/>
                <a:gd name="connsiteX1236" fmla="*/ 1270419 w 2055753"/>
                <a:gd name="connsiteY1236" fmla="*/ 892073 h 1539659"/>
                <a:gd name="connsiteX1237" fmla="*/ 1273048 w 2055753"/>
                <a:gd name="connsiteY1237" fmla="*/ 892950 h 1539659"/>
                <a:gd name="connsiteX1238" fmla="*/ 1273048 w 2055753"/>
                <a:gd name="connsiteY1238" fmla="*/ 887692 h 1539659"/>
                <a:gd name="connsiteX1239" fmla="*/ 1280935 w 2055753"/>
                <a:gd name="connsiteY1239" fmla="*/ 888568 h 1539659"/>
                <a:gd name="connsiteX1240" fmla="*/ 1285316 w 2055753"/>
                <a:gd name="connsiteY1240" fmla="*/ 892950 h 1539659"/>
                <a:gd name="connsiteX1241" fmla="*/ 1287069 w 2055753"/>
                <a:gd name="connsiteY1241" fmla="*/ 887692 h 1539659"/>
                <a:gd name="connsiteX1242" fmla="*/ 1288822 w 2055753"/>
                <a:gd name="connsiteY1242" fmla="*/ 882434 h 1539659"/>
                <a:gd name="connsiteX1243" fmla="*/ 1291451 w 2055753"/>
                <a:gd name="connsiteY1243" fmla="*/ 882434 h 1539659"/>
                <a:gd name="connsiteX1244" fmla="*/ 1294080 w 2055753"/>
                <a:gd name="connsiteY1244" fmla="*/ 884187 h 1539659"/>
                <a:gd name="connsiteX1245" fmla="*/ 1300214 w 2055753"/>
                <a:gd name="connsiteY1245" fmla="*/ 885939 h 1539659"/>
                <a:gd name="connsiteX1246" fmla="*/ 1306348 w 2055753"/>
                <a:gd name="connsiteY1246" fmla="*/ 887692 h 1539659"/>
                <a:gd name="connsiteX1247" fmla="*/ 1313358 w 2055753"/>
                <a:gd name="connsiteY1247" fmla="*/ 885939 h 1539659"/>
                <a:gd name="connsiteX1248" fmla="*/ 1325627 w 2055753"/>
                <a:gd name="connsiteY1248" fmla="*/ 885939 h 1539659"/>
                <a:gd name="connsiteX1249" fmla="*/ 1330884 w 2055753"/>
                <a:gd name="connsiteY1249" fmla="*/ 896455 h 1539659"/>
                <a:gd name="connsiteX1250" fmla="*/ 1343152 w 2055753"/>
                <a:gd name="connsiteY1250" fmla="*/ 896455 h 1539659"/>
                <a:gd name="connsiteX1251" fmla="*/ 1346657 w 2055753"/>
                <a:gd name="connsiteY1251" fmla="*/ 901713 h 1539659"/>
                <a:gd name="connsiteX1252" fmla="*/ 1351915 w 2055753"/>
                <a:gd name="connsiteY1252" fmla="*/ 903465 h 1539659"/>
                <a:gd name="connsiteX1253" fmla="*/ 1363307 w 2055753"/>
                <a:gd name="connsiteY1253" fmla="*/ 911352 h 1539659"/>
                <a:gd name="connsiteX1254" fmla="*/ 1376452 w 2055753"/>
                <a:gd name="connsiteY1254" fmla="*/ 917486 h 1539659"/>
                <a:gd name="connsiteX1255" fmla="*/ 1393978 w 2055753"/>
                <a:gd name="connsiteY1255" fmla="*/ 926249 h 1539659"/>
                <a:gd name="connsiteX1256" fmla="*/ 1396607 w 2055753"/>
                <a:gd name="connsiteY1256" fmla="*/ 929754 h 1539659"/>
                <a:gd name="connsiteX1257" fmla="*/ 1402740 w 2055753"/>
                <a:gd name="connsiteY1257" fmla="*/ 935012 h 1539659"/>
                <a:gd name="connsiteX1258" fmla="*/ 1404493 w 2055753"/>
                <a:gd name="connsiteY1258" fmla="*/ 936765 h 1539659"/>
                <a:gd name="connsiteX1259" fmla="*/ 1407998 w 2055753"/>
                <a:gd name="connsiteY1259" fmla="*/ 938517 h 1539659"/>
                <a:gd name="connsiteX1260" fmla="*/ 1410627 w 2055753"/>
                <a:gd name="connsiteY1260" fmla="*/ 941146 h 1539659"/>
                <a:gd name="connsiteX1261" fmla="*/ 1415009 w 2055753"/>
                <a:gd name="connsiteY1261" fmla="*/ 942023 h 1539659"/>
                <a:gd name="connsiteX1262" fmla="*/ 1415009 w 2055753"/>
                <a:gd name="connsiteY1262" fmla="*/ 947280 h 1539659"/>
                <a:gd name="connsiteX1263" fmla="*/ 1411504 w 2055753"/>
                <a:gd name="connsiteY1263" fmla="*/ 945528 h 1539659"/>
                <a:gd name="connsiteX1264" fmla="*/ 1395730 w 2055753"/>
                <a:gd name="connsiteY1264" fmla="*/ 935888 h 1539659"/>
                <a:gd name="connsiteX1265" fmla="*/ 1381710 w 2055753"/>
                <a:gd name="connsiteY1265" fmla="*/ 926249 h 1539659"/>
                <a:gd name="connsiteX1266" fmla="*/ 1369441 w 2055753"/>
                <a:gd name="connsiteY1266" fmla="*/ 922744 h 1539659"/>
                <a:gd name="connsiteX1267" fmla="*/ 1362431 w 2055753"/>
                <a:gd name="connsiteY1267" fmla="*/ 920991 h 1539659"/>
                <a:gd name="connsiteX1268" fmla="*/ 1364184 w 2055753"/>
                <a:gd name="connsiteY1268" fmla="*/ 920991 h 1539659"/>
                <a:gd name="connsiteX1269" fmla="*/ 1364184 w 2055753"/>
                <a:gd name="connsiteY1269" fmla="*/ 917486 h 1539659"/>
                <a:gd name="connsiteX1270" fmla="*/ 1358926 w 2055753"/>
                <a:gd name="connsiteY1270" fmla="*/ 913981 h 1539659"/>
                <a:gd name="connsiteX1271" fmla="*/ 1348410 w 2055753"/>
                <a:gd name="connsiteY1271" fmla="*/ 912228 h 1539659"/>
                <a:gd name="connsiteX1272" fmla="*/ 1355421 w 2055753"/>
                <a:gd name="connsiteY1272" fmla="*/ 917486 h 1539659"/>
                <a:gd name="connsiteX1273" fmla="*/ 1358926 w 2055753"/>
                <a:gd name="connsiteY1273" fmla="*/ 920991 h 1539659"/>
                <a:gd name="connsiteX1274" fmla="*/ 1360679 w 2055753"/>
                <a:gd name="connsiteY1274" fmla="*/ 920991 h 1539659"/>
                <a:gd name="connsiteX1275" fmla="*/ 1358926 w 2055753"/>
                <a:gd name="connsiteY1275" fmla="*/ 922744 h 1539659"/>
                <a:gd name="connsiteX1276" fmla="*/ 1357173 w 2055753"/>
                <a:gd name="connsiteY1276" fmla="*/ 922744 h 1539659"/>
                <a:gd name="connsiteX1277" fmla="*/ 1330884 w 2055753"/>
                <a:gd name="connsiteY1277" fmla="*/ 913981 h 1539659"/>
                <a:gd name="connsiteX1278" fmla="*/ 1334389 w 2055753"/>
                <a:gd name="connsiteY1278" fmla="*/ 915734 h 1539659"/>
                <a:gd name="connsiteX1279" fmla="*/ 1381710 w 2055753"/>
                <a:gd name="connsiteY1279" fmla="*/ 942023 h 1539659"/>
                <a:gd name="connsiteX1280" fmla="*/ 1390473 w 2055753"/>
                <a:gd name="connsiteY1280" fmla="*/ 945528 h 1539659"/>
                <a:gd name="connsiteX1281" fmla="*/ 1399235 w 2055753"/>
                <a:gd name="connsiteY1281" fmla="*/ 949033 h 1539659"/>
                <a:gd name="connsiteX1282" fmla="*/ 1406246 w 2055753"/>
                <a:gd name="connsiteY1282" fmla="*/ 954291 h 1539659"/>
                <a:gd name="connsiteX1283" fmla="*/ 1413256 w 2055753"/>
                <a:gd name="connsiteY1283" fmla="*/ 957796 h 1539659"/>
                <a:gd name="connsiteX1284" fmla="*/ 1418514 w 2055753"/>
                <a:gd name="connsiteY1284" fmla="*/ 958672 h 1539659"/>
                <a:gd name="connsiteX1285" fmla="*/ 1423772 w 2055753"/>
                <a:gd name="connsiteY1285" fmla="*/ 959548 h 1539659"/>
                <a:gd name="connsiteX1286" fmla="*/ 1429906 w 2055753"/>
                <a:gd name="connsiteY1286" fmla="*/ 964806 h 1539659"/>
                <a:gd name="connsiteX1287" fmla="*/ 1432535 w 2055753"/>
                <a:gd name="connsiteY1287" fmla="*/ 968311 h 1539659"/>
                <a:gd name="connsiteX1288" fmla="*/ 1446556 w 2055753"/>
                <a:gd name="connsiteY1288" fmla="*/ 975322 h 1539659"/>
                <a:gd name="connsiteX1289" fmla="*/ 1455319 w 2055753"/>
                <a:gd name="connsiteY1289" fmla="*/ 980580 h 1539659"/>
                <a:gd name="connsiteX1290" fmla="*/ 1469681 w 2055753"/>
                <a:gd name="connsiteY1290" fmla="*/ 989813 h 1539659"/>
                <a:gd name="connsiteX1291" fmla="*/ 1471092 w 2055753"/>
                <a:gd name="connsiteY1291" fmla="*/ 989343 h 1539659"/>
                <a:gd name="connsiteX1292" fmla="*/ 1471092 w 2055753"/>
                <a:gd name="connsiteY1292" fmla="*/ 990720 h 1539659"/>
                <a:gd name="connsiteX1293" fmla="*/ 1479855 w 2055753"/>
                <a:gd name="connsiteY1293" fmla="*/ 996353 h 1539659"/>
                <a:gd name="connsiteX1294" fmla="*/ 1484362 w 2055753"/>
                <a:gd name="connsiteY1294" fmla="*/ 1003113 h 1539659"/>
                <a:gd name="connsiteX1295" fmla="*/ 1485113 w 2055753"/>
                <a:gd name="connsiteY1295" fmla="*/ 1002925 h 1539659"/>
                <a:gd name="connsiteX1296" fmla="*/ 1486866 w 2055753"/>
                <a:gd name="connsiteY1296" fmla="*/ 1005116 h 1539659"/>
                <a:gd name="connsiteX1297" fmla="*/ 1493876 w 2055753"/>
                <a:gd name="connsiteY1297" fmla="*/ 1010374 h 1539659"/>
                <a:gd name="connsiteX1298" fmla="*/ 1500886 w 2055753"/>
                <a:gd name="connsiteY1298" fmla="*/ 1017384 h 1539659"/>
                <a:gd name="connsiteX1299" fmla="*/ 1542059 w 2055753"/>
                <a:gd name="connsiteY1299" fmla="*/ 1043585 h 1539659"/>
                <a:gd name="connsiteX1300" fmla="*/ 1547330 w 2055753"/>
                <a:gd name="connsiteY1300" fmla="*/ 1045426 h 1539659"/>
                <a:gd name="connsiteX1301" fmla="*/ 1560474 w 2055753"/>
                <a:gd name="connsiteY1301" fmla="*/ 1054189 h 1539659"/>
                <a:gd name="connsiteX1302" fmla="*/ 1570990 w 2055753"/>
                <a:gd name="connsiteY1302" fmla="*/ 1057694 h 1539659"/>
                <a:gd name="connsiteX1303" fmla="*/ 1583259 w 2055753"/>
                <a:gd name="connsiteY1303" fmla="*/ 1062952 h 1539659"/>
                <a:gd name="connsiteX1304" fmla="*/ 1581506 w 2055753"/>
                <a:gd name="connsiteY1304" fmla="*/ 1064704 h 1539659"/>
                <a:gd name="connsiteX1305" fmla="*/ 1579754 w 2055753"/>
                <a:gd name="connsiteY1305" fmla="*/ 1066457 h 1539659"/>
                <a:gd name="connsiteX1306" fmla="*/ 1578001 w 2055753"/>
                <a:gd name="connsiteY1306" fmla="*/ 1066457 h 1539659"/>
                <a:gd name="connsiteX1307" fmla="*/ 1616558 w 2055753"/>
                <a:gd name="connsiteY1307" fmla="*/ 1090994 h 1539659"/>
                <a:gd name="connsiteX1308" fmla="*/ 1633208 w 2055753"/>
                <a:gd name="connsiteY1308" fmla="*/ 1098004 h 1539659"/>
                <a:gd name="connsiteX1309" fmla="*/ 1644600 w 2055753"/>
                <a:gd name="connsiteY1309" fmla="*/ 1105014 h 1539659"/>
                <a:gd name="connsiteX1310" fmla="*/ 1674394 w 2055753"/>
                <a:gd name="connsiteY1310" fmla="*/ 1117282 h 1539659"/>
                <a:gd name="connsiteX1311" fmla="*/ 1707693 w 2055753"/>
                <a:gd name="connsiteY1311" fmla="*/ 1133056 h 1539659"/>
                <a:gd name="connsiteX1312" fmla="*/ 1752664 w 2055753"/>
                <a:gd name="connsiteY1312" fmla="*/ 1147563 h 1539659"/>
                <a:gd name="connsiteX1313" fmla="*/ 1886852 w 2055753"/>
                <a:gd name="connsiteY1313" fmla="*/ 1287223 h 1539659"/>
                <a:gd name="connsiteX1314" fmla="*/ 2005914 w 2055753"/>
                <a:gd name="connsiteY1314" fmla="*/ 1327704 h 1539659"/>
                <a:gd name="connsiteX1315" fmla="*/ 1893995 w 2055753"/>
                <a:gd name="connsiteY1315" fmla="*/ 1434862 h 1539659"/>
                <a:gd name="connsiteX1316" fmla="*/ 1752664 w 2055753"/>
                <a:gd name="connsiteY1316" fmla="*/ 1420824 h 1539659"/>
                <a:gd name="connsiteX1317" fmla="*/ 1749755 w 2055753"/>
                <a:gd name="connsiteY1317" fmla="*/ 1420482 h 1539659"/>
                <a:gd name="connsiteX1318" fmla="*/ 1735735 w 2055753"/>
                <a:gd name="connsiteY1318" fmla="*/ 1422235 h 1539659"/>
                <a:gd name="connsiteX1319" fmla="*/ 1732230 w 2055753"/>
                <a:gd name="connsiteY1319" fmla="*/ 1423111 h 1539659"/>
                <a:gd name="connsiteX1320" fmla="*/ 1728724 w 2055753"/>
                <a:gd name="connsiteY1320" fmla="*/ 1420482 h 1539659"/>
                <a:gd name="connsiteX1321" fmla="*/ 1721714 w 2055753"/>
                <a:gd name="connsiteY1321" fmla="*/ 1419606 h 1539659"/>
                <a:gd name="connsiteX1322" fmla="*/ 1716456 w 2055753"/>
                <a:gd name="connsiteY1322" fmla="*/ 1422235 h 1539659"/>
                <a:gd name="connsiteX1323" fmla="*/ 1704188 w 2055753"/>
                <a:gd name="connsiteY1323" fmla="*/ 1423987 h 1539659"/>
                <a:gd name="connsiteX1324" fmla="*/ 1697178 w 2055753"/>
                <a:gd name="connsiteY1324" fmla="*/ 1423111 h 1539659"/>
                <a:gd name="connsiteX1325" fmla="*/ 1688414 w 2055753"/>
                <a:gd name="connsiteY1325" fmla="*/ 1423987 h 1539659"/>
                <a:gd name="connsiteX1326" fmla="*/ 1660373 w 2055753"/>
                <a:gd name="connsiteY1326" fmla="*/ 1418730 h 1539659"/>
                <a:gd name="connsiteX1327" fmla="*/ 1635837 w 2055753"/>
                <a:gd name="connsiteY1327" fmla="*/ 1401204 h 1539659"/>
                <a:gd name="connsiteX1328" fmla="*/ 1630579 w 2055753"/>
                <a:gd name="connsiteY1328" fmla="*/ 1399451 h 1539659"/>
                <a:gd name="connsiteX1329" fmla="*/ 1623568 w 2055753"/>
                <a:gd name="connsiteY1329" fmla="*/ 1394193 h 1539659"/>
                <a:gd name="connsiteX1330" fmla="*/ 1609548 w 2055753"/>
                <a:gd name="connsiteY1330" fmla="*/ 1388936 h 1539659"/>
                <a:gd name="connsiteX1331" fmla="*/ 1604290 w 2055753"/>
                <a:gd name="connsiteY1331" fmla="*/ 1385430 h 1539659"/>
                <a:gd name="connsiteX1332" fmla="*/ 1600785 w 2055753"/>
                <a:gd name="connsiteY1332" fmla="*/ 1379296 h 1539659"/>
                <a:gd name="connsiteX1333" fmla="*/ 1597279 w 2055753"/>
                <a:gd name="connsiteY1333" fmla="*/ 1376667 h 1539659"/>
                <a:gd name="connsiteX1334" fmla="*/ 1586764 w 2055753"/>
                <a:gd name="connsiteY1334" fmla="*/ 1376667 h 1539659"/>
                <a:gd name="connsiteX1335" fmla="*/ 1586764 w 2055753"/>
                <a:gd name="connsiteY1335" fmla="*/ 1374038 h 1539659"/>
                <a:gd name="connsiteX1336" fmla="*/ 1586764 w 2055753"/>
                <a:gd name="connsiteY1336" fmla="*/ 1373162 h 1539659"/>
                <a:gd name="connsiteX1337" fmla="*/ 1578001 w 2055753"/>
                <a:gd name="connsiteY1337" fmla="*/ 1369657 h 1539659"/>
                <a:gd name="connsiteX1338" fmla="*/ 1570990 w 2055753"/>
                <a:gd name="connsiteY1338" fmla="*/ 1366152 h 1539659"/>
                <a:gd name="connsiteX1339" fmla="*/ 1563980 w 2055753"/>
                <a:gd name="connsiteY1339" fmla="*/ 1357389 h 1539659"/>
                <a:gd name="connsiteX1340" fmla="*/ 1562227 w 2055753"/>
                <a:gd name="connsiteY1340" fmla="*/ 1352131 h 1539659"/>
                <a:gd name="connsiteX1341" fmla="*/ 1555217 w 2055753"/>
                <a:gd name="connsiteY1341" fmla="*/ 1348626 h 1539659"/>
                <a:gd name="connsiteX1342" fmla="*/ 1548207 w 2055753"/>
                <a:gd name="connsiteY1342" fmla="*/ 1343368 h 1539659"/>
                <a:gd name="connsiteX1343" fmla="*/ 1544702 w 2055753"/>
                <a:gd name="connsiteY1343" fmla="*/ 1331100 h 1539659"/>
                <a:gd name="connsiteX1344" fmla="*/ 1500886 w 2055753"/>
                <a:gd name="connsiteY1344" fmla="*/ 1294295 h 1539659"/>
                <a:gd name="connsiteX1345" fmla="*/ 1482394 w 2055753"/>
                <a:gd name="connsiteY1345" fmla="*/ 1269078 h 1539659"/>
                <a:gd name="connsiteX1346" fmla="*/ 1478105 w 2055753"/>
                <a:gd name="connsiteY1346" fmla="*/ 1264504 h 1539659"/>
                <a:gd name="connsiteX1347" fmla="*/ 1478102 w 2055753"/>
                <a:gd name="connsiteY1347" fmla="*/ 1264501 h 1539659"/>
                <a:gd name="connsiteX1348" fmla="*/ 1474597 w 2055753"/>
                <a:gd name="connsiteY1348" fmla="*/ 1262748 h 1539659"/>
                <a:gd name="connsiteX1349" fmla="*/ 1471092 w 2055753"/>
                <a:gd name="connsiteY1349" fmla="*/ 1255738 h 1539659"/>
                <a:gd name="connsiteX1350" fmla="*/ 1462329 w 2055753"/>
                <a:gd name="connsiteY1350" fmla="*/ 1250480 h 1539659"/>
                <a:gd name="connsiteX1351" fmla="*/ 1450061 w 2055753"/>
                <a:gd name="connsiteY1351" fmla="*/ 1234707 h 1539659"/>
                <a:gd name="connsiteX1352" fmla="*/ 1432535 w 2055753"/>
                <a:gd name="connsiteY1352" fmla="*/ 1215428 h 1539659"/>
                <a:gd name="connsiteX1353" fmla="*/ 1409751 w 2055753"/>
                <a:gd name="connsiteY1353" fmla="*/ 1189139 h 1539659"/>
                <a:gd name="connsiteX1354" fmla="*/ 1407998 w 2055753"/>
                <a:gd name="connsiteY1354" fmla="*/ 1185634 h 1539659"/>
                <a:gd name="connsiteX1355" fmla="*/ 1402740 w 2055753"/>
                <a:gd name="connsiteY1355" fmla="*/ 1183005 h 1539659"/>
                <a:gd name="connsiteX1356" fmla="*/ 1399235 w 2055753"/>
                <a:gd name="connsiteY1356" fmla="*/ 1180376 h 1539659"/>
                <a:gd name="connsiteX1357" fmla="*/ 1394854 w 2055753"/>
                <a:gd name="connsiteY1357" fmla="*/ 1174242 h 1539659"/>
                <a:gd name="connsiteX1358" fmla="*/ 1386968 w 2055753"/>
                <a:gd name="connsiteY1358" fmla="*/ 1166355 h 1539659"/>
                <a:gd name="connsiteX1359" fmla="*/ 1355421 w 2055753"/>
                <a:gd name="connsiteY1359" fmla="*/ 1133056 h 1539659"/>
                <a:gd name="connsiteX1360" fmla="*/ 1339647 w 2055753"/>
                <a:gd name="connsiteY1360" fmla="*/ 1106767 h 1539659"/>
                <a:gd name="connsiteX1361" fmla="*/ 1320369 w 2055753"/>
                <a:gd name="connsiteY1361" fmla="*/ 1078725 h 1539659"/>
                <a:gd name="connsiteX1362" fmla="*/ 1318616 w 2055753"/>
                <a:gd name="connsiteY1362" fmla="*/ 1073467 h 1539659"/>
                <a:gd name="connsiteX1363" fmla="*/ 1311605 w 2055753"/>
                <a:gd name="connsiteY1363" fmla="*/ 1063828 h 1539659"/>
                <a:gd name="connsiteX1364" fmla="*/ 1302843 w 2055753"/>
                <a:gd name="connsiteY1364" fmla="*/ 1057694 h 1539659"/>
                <a:gd name="connsiteX1365" fmla="*/ 1288822 w 2055753"/>
                <a:gd name="connsiteY1365" fmla="*/ 1033158 h 1539659"/>
                <a:gd name="connsiteX1366" fmla="*/ 1274801 w 2055753"/>
                <a:gd name="connsiteY1366" fmla="*/ 1017384 h 1539659"/>
                <a:gd name="connsiteX1367" fmla="*/ 1267791 w 2055753"/>
                <a:gd name="connsiteY1367" fmla="*/ 1008621 h 1539659"/>
                <a:gd name="connsiteX1368" fmla="*/ 1269543 w 2055753"/>
                <a:gd name="connsiteY1368" fmla="*/ 1006869 h 1539659"/>
                <a:gd name="connsiteX1369" fmla="*/ 1267791 w 2055753"/>
                <a:gd name="connsiteY1369" fmla="*/ 1006869 h 1539659"/>
                <a:gd name="connsiteX1370" fmla="*/ 1267791 w 2055753"/>
                <a:gd name="connsiteY1370" fmla="*/ 1008621 h 1539659"/>
                <a:gd name="connsiteX1371" fmla="*/ 1264286 w 2055753"/>
                <a:gd name="connsiteY1371" fmla="*/ 996353 h 1539659"/>
                <a:gd name="connsiteX1372" fmla="*/ 1266038 w 2055753"/>
                <a:gd name="connsiteY1372" fmla="*/ 999858 h 1539659"/>
                <a:gd name="connsiteX1373" fmla="*/ 1266038 w 2055753"/>
                <a:gd name="connsiteY1373" fmla="*/ 994600 h 1539659"/>
                <a:gd name="connsiteX1374" fmla="*/ 1248512 w 2055753"/>
                <a:gd name="connsiteY1374" fmla="*/ 975322 h 1539659"/>
                <a:gd name="connsiteX1375" fmla="*/ 1250264 w 2055753"/>
                <a:gd name="connsiteY1375" fmla="*/ 981456 h 1539659"/>
                <a:gd name="connsiteX1376" fmla="*/ 1252017 w 2055753"/>
                <a:gd name="connsiteY1376" fmla="*/ 985837 h 1539659"/>
                <a:gd name="connsiteX1377" fmla="*/ 1255522 w 2055753"/>
                <a:gd name="connsiteY1377" fmla="*/ 987590 h 1539659"/>
                <a:gd name="connsiteX1378" fmla="*/ 1252017 w 2055753"/>
                <a:gd name="connsiteY1378" fmla="*/ 992848 h 1539659"/>
                <a:gd name="connsiteX1379" fmla="*/ 1248512 w 2055753"/>
                <a:gd name="connsiteY1379" fmla="*/ 990219 h 1539659"/>
                <a:gd name="connsiteX1380" fmla="*/ 1243254 w 2055753"/>
                <a:gd name="connsiteY1380" fmla="*/ 987590 h 1539659"/>
                <a:gd name="connsiteX1381" fmla="*/ 1243254 w 2055753"/>
                <a:gd name="connsiteY1381" fmla="*/ 992848 h 1539659"/>
                <a:gd name="connsiteX1382" fmla="*/ 1244130 w 2055753"/>
                <a:gd name="connsiteY1382" fmla="*/ 996353 h 1539659"/>
                <a:gd name="connsiteX1383" fmla="*/ 1243254 w 2055753"/>
                <a:gd name="connsiteY1383" fmla="*/ 1003363 h 1539659"/>
                <a:gd name="connsiteX1384" fmla="*/ 1242378 w 2055753"/>
                <a:gd name="connsiteY1384" fmla="*/ 1008621 h 1539659"/>
                <a:gd name="connsiteX1385" fmla="*/ 1243254 w 2055753"/>
                <a:gd name="connsiteY1385" fmla="*/ 1017384 h 1539659"/>
                <a:gd name="connsiteX1386" fmla="*/ 1239749 w 2055753"/>
                <a:gd name="connsiteY1386" fmla="*/ 1043673 h 1539659"/>
                <a:gd name="connsiteX1387" fmla="*/ 1239749 w 2055753"/>
                <a:gd name="connsiteY1387" fmla="*/ 1047178 h 1539659"/>
                <a:gd name="connsiteX1388" fmla="*/ 1241501 w 2055753"/>
                <a:gd name="connsiteY1388" fmla="*/ 1082231 h 1539659"/>
                <a:gd name="connsiteX1389" fmla="*/ 1245007 w 2055753"/>
                <a:gd name="connsiteY1389" fmla="*/ 1112025 h 1539659"/>
                <a:gd name="connsiteX1390" fmla="*/ 1246759 w 2055753"/>
                <a:gd name="connsiteY1390" fmla="*/ 1145324 h 1539659"/>
                <a:gd name="connsiteX1391" fmla="*/ 1248512 w 2055753"/>
                <a:gd name="connsiteY1391" fmla="*/ 1152334 h 1539659"/>
                <a:gd name="connsiteX1392" fmla="*/ 1250264 w 2055753"/>
                <a:gd name="connsiteY1392" fmla="*/ 1133056 h 1539659"/>
                <a:gd name="connsiteX1393" fmla="*/ 1252017 w 2055753"/>
                <a:gd name="connsiteY1393" fmla="*/ 1145324 h 1539659"/>
                <a:gd name="connsiteX1394" fmla="*/ 1253770 w 2055753"/>
                <a:gd name="connsiteY1394" fmla="*/ 1161097 h 1539659"/>
                <a:gd name="connsiteX1395" fmla="*/ 1251141 w 2055753"/>
                <a:gd name="connsiteY1395" fmla="*/ 1161097 h 1539659"/>
                <a:gd name="connsiteX1396" fmla="*/ 1250264 w 2055753"/>
                <a:gd name="connsiteY1396" fmla="*/ 1162850 h 1539659"/>
                <a:gd name="connsiteX1397" fmla="*/ 1252017 w 2055753"/>
                <a:gd name="connsiteY1397" fmla="*/ 1199655 h 1539659"/>
                <a:gd name="connsiteX1398" fmla="*/ 1253770 w 2055753"/>
                <a:gd name="connsiteY1398" fmla="*/ 1204912 h 1539659"/>
                <a:gd name="connsiteX1399" fmla="*/ 1253770 w 2055753"/>
                <a:gd name="connsiteY1399" fmla="*/ 1217181 h 1539659"/>
                <a:gd name="connsiteX1400" fmla="*/ 1252893 w 2055753"/>
                <a:gd name="connsiteY1400" fmla="*/ 1220686 h 1539659"/>
                <a:gd name="connsiteX1401" fmla="*/ 1253770 w 2055753"/>
                <a:gd name="connsiteY1401" fmla="*/ 1224191 h 1539659"/>
                <a:gd name="connsiteX1402" fmla="*/ 1253770 w 2055753"/>
                <a:gd name="connsiteY1402" fmla="*/ 1234707 h 1539659"/>
                <a:gd name="connsiteX1403" fmla="*/ 1255522 w 2055753"/>
                <a:gd name="connsiteY1403" fmla="*/ 1227696 h 1539659"/>
                <a:gd name="connsiteX1404" fmla="*/ 1257275 w 2055753"/>
                <a:gd name="connsiteY1404" fmla="*/ 1232954 h 1539659"/>
                <a:gd name="connsiteX1405" fmla="*/ 1260780 w 2055753"/>
                <a:gd name="connsiteY1405" fmla="*/ 1262748 h 1539659"/>
                <a:gd name="connsiteX1406" fmla="*/ 1262533 w 2055753"/>
                <a:gd name="connsiteY1406" fmla="*/ 1268006 h 1539659"/>
                <a:gd name="connsiteX1407" fmla="*/ 1267791 w 2055753"/>
                <a:gd name="connsiteY1407" fmla="*/ 1275016 h 1539659"/>
                <a:gd name="connsiteX1408" fmla="*/ 1269543 w 2055753"/>
                <a:gd name="connsiteY1408" fmla="*/ 1278522 h 1539659"/>
                <a:gd name="connsiteX1409" fmla="*/ 1277430 w 2055753"/>
                <a:gd name="connsiteY1409" fmla="*/ 1292542 h 1539659"/>
                <a:gd name="connsiteX1410" fmla="*/ 1285316 w 2055753"/>
                <a:gd name="connsiteY1410" fmla="*/ 1308316 h 1539659"/>
                <a:gd name="connsiteX1411" fmla="*/ 1301090 w 2055753"/>
                <a:gd name="connsiteY1411" fmla="*/ 1334605 h 1539659"/>
                <a:gd name="connsiteX1412" fmla="*/ 1306348 w 2055753"/>
                <a:gd name="connsiteY1412" fmla="*/ 1346873 h 1539659"/>
                <a:gd name="connsiteX1413" fmla="*/ 1315111 w 2055753"/>
                <a:gd name="connsiteY1413" fmla="*/ 1352131 h 1539659"/>
                <a:gd name="connsiteX1414" fmla="*/ 1322121 w 2055753"/>
                <a:gd name="connsiteY1414" fmla="*/ 1359141 h 1539659"/>
                <a:gd name="connsiteX1415" fmla="*/ 1325627 w 2055753"/>
                <a:gd name="connsiteY1415" fmla="*/ 1374915 h 1539659"/>
                <a:gd name="connsiteX1416" fmla="*/ 1326503 w 2055753"/>
                <a:gd name="connsiteY1416" fmla="*/ 1375791 h 1539659"/>
                <a:gd name="connsiteX1417" fmla="*/ 1327379 w 2055753"/>
                <a:gd name="connsiteY1417" fmla="*/ 1376667 h 1539659"/>
                <a:gd name="connsiteX1418" fmla="*/ 1330884 w 2055753"/>
                <a:gd name="connsiteY1418" fmla="*/ 1374915 h 1539659"/>
                <a:gd name="connsiteX1419" fmla="*/ 1330884 w 2055753"/>
                <a:gd name="connsiteY1419" fmla="*/ 1376667 h 1539659"/>
                <a:gd name="connsiteX1420" fmla="*/ 1330884 w 2055753"/>
                <a:gd name="connsiteY1420" fmla="*/ 1378420 h 1539659"/>
                <a:gd name="connsiteX1421" fmla="*/ 1330884 w 2055753"/>
                <a:gd name="connsiteY1421" fmla="*/ 1381925 h 1539659"/>
                <a:gd name="connsiteX1422" fmla="*/ 1344905 w 2055753"/>
                <a:gd name="connsiteY1422" fmla="*/ 1394193 h 1539659"/>
                <a:gd name="connsiteX1423" fmla="*/ 1344028 w 2055753"/>
                <a:gd name="connsiteY1423" fmla="*/ 1399451 h 1539659"/>
                <a:gd name="connsiteX1424" fmla="*/ 1344905 w 2055753"/>
                <a:gd name="connsiteY1424" fmla="*/ 1402956 h 1539659"/>
                <a:gd name="connsiteX1425" fmla="*/ 1353668 w 2055753"/>
                <a:gd name="connsiteY1425" fmla="*/ 1416977 h 1539659"/>
                <a:gd name="connsiteX1426" fmla="*/ 1350163 w 2055753"/>
                <a:gd name="connsiteY1426" fmla="*/ 1429245 h 1539659"/>
                <a:gd name="connsiteX1427" fmla="*/ 1349286 w 2055753"/>
                <a:gd name="connsiteY1427" fmla="*/ 1436256 h 1539659"/>
                <a:gd name="connsiteX1428" fmla="*/ 1350163 w 2055753"/>
                <a:gd name="connsiteY1428" fmla="*/ 1443266 h 1539659"/>
                <a:gd name="connsiteX1429" fmla="*/ 1355421 w 2055753"/>
                <a:gd name="connsiteY1429" fmla="*/ 1452029 h 1539659"/>
                <a:gd name="connsiteX1430" fmla="*/ 1354544 w 2055753"/>
                <a:gd name="connsiteY1430" fmla="*/ 1458163 h 1539659"/>
                <a:gd name="connsiteX1431" fmla="*/ 1351915 w 2055753"/>
                <a:gd name="connsiteY1431" fmla="*/ 1464297 h 1539659"/>
                <a:gd name="connsiteX1432" fmla="*/ 1350163 w 2055753"/>
                <a:gd name="connsiteY1432" fmla="*/ 1469555 h 1539659"/>
                <a:gd name="connsiteX1433" fmla="*/ 1344905 w 2055753"/>
                <a:gd name="connsiteY1433" fmla="*/ 1476565 h 1539659"/>
                <a:gd name="connsiteX1434" fmla="*/ 1327379 w 2055753"/>
                <a:gd name="connsiteY1434" fmla="*/ 1478318 h 1539659"/>
                <a:gd name="connsiteX1435" fmla="*/ 1322121 w 2055753"/>
                <a:gd name="connsiteY1435" fmla="*/ 1478318 h 1539659"/>
                <a:gd name="connsiteX1436" fmla="*/ 1316863 w 2055753"/>
                <a:gd name="connsiteY1436" fmla="*/ 1480071 h 1539659"/>
                <a:gd name="connsiteX1437" fmla="*/ 1311605 w 2055753"/>
                <a:gd name="connsiteY1437" fmla="*/ 1476565 h 1539659"/>
                <a:gd name="connsiteX1438" fmla="*/ 1304595 w 2055753"/>
                <a:gd name="connsiteY1438" fmla="*/ 1473060 h 1539659"/>
                <a:gd name="connsiteX1439" fmla="*/ 1304595 w 2055753"/>
                <a:gd name="connsiteY1439" fmla="*/ 1478318 h 1539659"/>
                <a:gd name="connsiteX1440" fmla="*/ 1316863 w 2055753"/>
                <a:gd name="connsiteY1440" fmla="*/ 1504607 h 1539659"/>
                <a:gd name="connsiteX1441" fmla="*/ 1325627 w 2055753"/>
                <a:gd name="connsiteY1441" fmla="*/ 1515123 h 1539659"/>
                <a:gd name="connsiteX1442" fmla="*/ 1317740 w 2055753"/>
                <a:gd name="connsiteY1442" fmla="*/ 1510741 h 1539659"/>
                <a:gd name="connsiteX1443" fmla="*/ 1306348 w 2055753"/>
                <a:gd name="connsiteY1443" fmla="*/ 1508112 h 1539659"/>
                <a:gd name="connsiteX1444" fmla="*/ 1303719 w 2055753"/>
                <a:gd name="connsiteY1444" fmla="*/ 1503731 h 1539659"/>
                <a:gd name="connsiteX1445" fmla="*/ 1297585 w 2055753"/>
                <a:gd name="connsiteY1445" fmla="*/ 1501102 h 1539659"/>
                <a:gd name="connsiteX1446" fmla="*/ 1295832 w 2055753"/>
                <a:gd name="connsiteY1446" fmla="*/ 1504607 h 1539659"/>
                <a:gd name="connsiteX1447" fmla="*/ 1298461 w 2055753"/>
                <a:gd name="connsiteY1447" fmla="*/ 1508112 h 1539659"/>
                <a:gd name="connsiteX1448" fmla="*/ 1304595 w 2055753"/>
                <a:gd name="connsiteY1448" fmla="*/ 1516875 h 1539659"/>
                <a:gd name="connsiteX1449" fmla="*/ 1301090 w 2055753"/>
                <a:gd name="connsiteY1449" fmla="*/ 1518628 h 1539659"/>
                <a:gd name="connsiteX1450" fmla="*/ 1297585 w 2055753"/>
                <a:gd name="connsiteY1450" fmla="*/ 1514246 h 1539659"/>
                <a:gd name="connsiteX1451" fmla="*/ 1292327 w 2055753"/>
                <a:gd name="connsiteY1451" fmla="*/ 1511617 h 1539659"/>
                <a:gd name="connsiteX1452" fmla="*/ 1292327 w 2055753"/>
                <a:gd name="connsiteY1452" fmla="*/ 1508989 h 1539659"/>
                <a:gd name="connsiteX1453" fmla="*/ 1290574 w 2055753"/>
                <a:gd name="connsiteY1453" fmla="*/ 1508112 h 1539659"/>
                <a:gd name="connsiteX1454" fmla="*/ 1292327 w 2055753"/>
                <a:gd name="connsiteY1454" fmla="*/ 1511617 h 1539659"/>
                <a:gd name="connsiteX1455" fmla="*/ 1294956 w 2055753"/>
                <a:gd name="connsiteY1455" fmla="*/ 1517752 h 1539659"/>
                <a:gd name="connsiteX1456" fmla="*/ 1299337 w 2055753"/>
                <a:gd name="connsiteY1456" fmla="*/ 1522133 h 1539659"/>
                <a:gd name="connsiteX1457" fmla="*/ 1304595 w 2055753"/>
                <a:gd name="connsiteY1457" fmla="*/ 1522133 h 1539659"/>
                <a:gd name="connsiteX1458" fmla="*/ 1311605 w 2055753"/>
                <a:gd name="connsiteY1458" fmla="*/ 1532649 h 1539659"/>
                <a:gd name="connsiteX1459" fmla="*/ 1308100 w 2055753"/>
                <a:gd name="connsiteY1459" fmla="*/ 1533525 h 1539659"/>
                <a:gd name="connsiteX1460" fmla="*/ 1306348 w 2055753"/>
                <a:gd name="connsiteY1460" fmla="*/ 1532649 h 1539659"/>
                <a:gd name="connsiteX1461" fmla="*/ 1304595 w 2055753"/>
                <a:gd name="connsiteY1461" fmla="*/ 1530896 h 1539659"/>
                <a:gd name="connsiteX1462" fmla="*/ 1299337 w 2055753"/>
                <a:gd name="connsiteY1462" fmla="*/ 1527391 h 1539659"/>
                <a:gd name="connsiteX1463" fmla="*/ 1294080 w 2055753"/>
                <a:gd name="connsiteY1463" fmla="*/ 1525638 h 1539659"/>
                <a:gd name="connsiteX1464" fmla="*/ 1291451 w 2055753"/>
                <a:gd name="connsiteY1464" fmla="*/ 1526515 h 1539659"/>
                <a:gd name="connsiteX1465" fmla="*/ 1290574 w 2055753"/>
                <a:gd name="connsiteY1465" fmla="*/ 1530896 h 1539659"/>
                <a:gd name="connsiteX1466" fmla="*/ 1294080 w 2055753"/>
                <a:gd name="connsiteY1466" fmla="*/ 1539659 h 1539659"/>
                <a:gd name="connsiteX1467" fmla="*/ 1287069 w 2055753"/>
                <a:gd name="connsiteY1467" fmla="*/ 1529144 h 1539659"/>
                <a:gd name="connsiteX1468" fmla="*/ 1278306 w 2055753"/>
                <a:gd name="connsiteY1468" fmla="*/ 1520380 h 1539659"/>
                <a:gd name="connsiteX1469" fmla="*/ 1269543 w 2055753"/>
                <a:gd name="connsiteY1469" fmla="*/ 1520380 h 1539659"/>
                <a:gd name="connsiteX1470" fmla="*/ 1260780 w 2055753"/>
                <a:gd name="connsiteY1470" fmla="*/ 1518628 h 1539659"/>
                <a:gd name="connsiteX1471" fmla="*/ 1266038 w 2055753"/>
                <a:gd name="connsiteY1471" fmla="*/ 1532649 h 1539659"/>
                <a:gd name="connsiteX1472" fmla="*/ 1260780 w 2055753"/>
                <a:gd name="connsiteY1472" fmla="*/ 1532649 h 1539659"/>
                <a:gd name="connsiteX1473" fmla="*/ 1253770 w 2055753"/>
                <a:gd name="connsiteY1473" fmla="*/ 1539659 h 1539659"/>
                <a:gd name="connsiteX1474" fmla="*/ 1239749 w 2055753"/>
                <a:gd name="connsiteY1474" fmla="*/ 1536154 h 1539659"/>
                <a:gd name="connsiteX1475" fmla="*/ 1231862 w 2055753"/>
                <a:gd name="connsiteY1475" fmla="*/ 1528267 h 1539659"/>
                <a:gd name="connsiteX1476" fmla="*/ 1223976 w 2055753"/>
                <a:gd name="connsiteY1476" fmla="*/ 1522133 h 1539659"/>
                <a:gd name="connsiteX1477" fmla="*/ 1229233 w 2055753"/>
                <a:gd name="connsiteY1477" fmla="*/ 1532649 h 1539659"/>
                <a:gd name="connsiteX1478" fmla="*/ 1224852 w 2055753"/>
                <a:gd name="connsiteY1478" fmla="*/ 1533525 h 1539659"/>
                <a:gd name="connsiteX1479" fmla="*/ 1220470 w 2055753"/>
                <a:gd name="connsiteY1479" fmla="*/ 1532649 h 1539659"/>
                <a:gd name="connsiteX1480" fmla="*/ 1215212 w 2055753"/>
                <a:gd name="connsiteY1480" fmla="*/ 1525638 h 1539659"/>
                <a:gd name="connsiteX1481" fmla="*/ 1209955 w 2055753"/>
                <a:gd name="connsiteY1481" fmla="*/ 1525638 h 1539659"/>
                <a:gd name="connsiteX1482" fmla="*/ 1204697 w 2055753"/>
                <a:gd name="connsiteY1482" fmla="*/ 1522133 h 1539659"/>
                <a:gd name="connsiteX1483" fmla="*/ 1201192 w 2055753"/>
                <a:gd name="connsiteY1483" fmla="*/ 1518628 h 1539659"/>
                <a:gd name="connsiteX1484" fmla="*/ 1190676 w 2055753"/>
                <a:gd name="connsiteY1484" fmla="*/ 1511617 h 1539659"/>
                <a:gd name="connsiteX1485" fmla="*/ 1188923 w 2055753"/>
                <a:gd name="connsiteY1485" fmla="*/ 1508112 h 1539659"/>
                <a:gd name="connsiteX1486" fmla="*/ 1183665 w 2055753"/>
                <a:gd name="connsiteY1486" fmla="*/ 1502854 h 1539659"/>
                <a:gd name="connsiteX1487" fmla="*/ 1166140 w 2055753"/>
                <a:gd name="connsiteY1487" fmla="*/ 1490586 h 1539659"/>
                <a:gd name="connsiteX1488" fmla="*/ 1152119 w 2055753"/>
                <a:gd name="connsiteY1488" fmla="*/ 1481823 h 1539659"/>
                <a:gd name="connsiteX1489" fmla="*/ 1145985 w 2055753"/>
                <a:gd name="connsiteY1489" fmla="*/ 1490586 h 1539659"/>
                <a:gd name="connsiteX1490" fmla="*/ 1136346 w 2055753"/>
                <a:gd name="connsiteY1490" fmla="*/ 1490586 h 1539659"/>
                <a:gd name="connsiteX1491" fmla="*/ 1127582 w 2055753"/>
                <a:gd name="connsiteY1491" fmla="*/ 1476565 h 1539659"/>
                <a:gd name="connsiteX1492" fmla="*/ 1124077 w 2055753"/>
                <a:gd name="connsiteY1492" fmla="*/ 1469555 h 1539659"/>
                <a:gd name="connsiteX1493" fmla="*/ 1117067 w 2055753"/>
                <a:gd name="connsiteY1493" fmla="*/ 1464297 h 1539659"/>
                <a:gd name="connsiteX1494" fmla="*/ 1112686 w 2055753"/>
                <a:gd name="connsiteY1494" fmla="*/ 1461668 h 1539659"/>
                <a:gd name="connsiteX1495" fmla="*/ 1108304 w 2055753"/>
                <a:gd name="connsiteY1495" fmla="*/ 1455534 h 1539659"/>
                <a:gd name="connsiteX1496" fmla="*/ 1107428 w 2055753"/>
                <a:gd name="connsiteY1496" fmla="*/ 1454658 h 1539659"/>
                <a:gd name="connsiteX1497" fmla="*/ 1106552 w 2055753"/>
                <a:gd name="connsiteY1497" fmla="*/ 1453782 h 1539659"/>
                <a:gd name="connsiteX1498" fmla="*/ 1099541 w 2055753"/>
                <a:gd name="connsiteY1498" fmla="*/ 1443266 h 1539659"/>
                <a:gd name="connsiteX1499" fmla="*/ 1097788 w 2055753"/>
                <a:gd name="connsiteY1499" fmla="*/ 1438884 h 1539659"/>
                <a:gd name="connsiteX1500" fmla="*/ 1094283 w 2055753"/>
                <a:gd name="connsiteY1500" fmla="*/ 1432750 h 1539659"/>
                <a:gd name="connsiteX1501" fmla="*/ 1085520 w 2055753"/>
                <a:gd name="connsiteY1501" fmla="*/ 1425740 h 1539659"/>
                <a:gd name="connsiteX1502" fmla="*/ 1073252 w 2055753"/>
                <a:gd name="connsiteY1502" fmla="*/ 1411719 h 1539659"/>
                <a:gd name="connsiteX1503" fmla="*/ 1073252 w 2055753"/>
                <a:gd name="connsiteY1503" fmla="*/ 1404709 h 1539659"/>
                <a:gd name="connsiteX1504" fmla="*/ 1053973 w 2055753"/>
                <a:gd name="connsiteY1504" fmla="*/ 1387183 h 1539659"/>
                <a:gd name="connsiteX1505" fmla="*/ 1041705 w 2055753"/>
                <a:gd name="connsiteY1505" fmla="*/ 1380173 h 1539659"/>
                <a:gd name="connsiteX1506" fmla="*/ 1032942 w 2055753"/>
                <a:gd name="connsiteY1506" fmla="*/ 1369657 h 1539659"/>
                <a:gd name="connsiteX1507" fmla="*/ 1034695 w 2055753"/>
                <a:gd name="connsiteY1507" fmla="*/ 1369657 h 1539659"/>
                <a:gd name="connsiteX1508" fmla="*/ 1041705 w 2055753"/>
                <a:gd name="connsiteY1508" fmla="*/ 1374038 h 1539659"/>
                <a:gd name="connsiteX1509" fmla="*/ 1046963 w 2055753"/>
                <a:gd name="connsiteY1509" fmla="*/ 1378420 h 1539659"/>
                <a:gd name="connsiteX1510" fmla="*/ 1046963 w 2055753"/>
                <a:gd name="connsiteY1510" fmla="*/ 1374915 h 1539659"/>
                <a:gd name="connsiteX1511" fmla="*/ 1013664 w 2055753"/>
                <a:gd name="connsiteY1511" fmla="*/ 1352131 h 1539659"/>
                <a:gd name="connsiteX1512" fmla="*/ 994385 w 2055753"/>
                <a:gd name="connsiteY1512" fmla="*/ 1332852 h 1539659"/>
                <a:gd name="connsiteX1513" fmla="*/ 987375 w 2055753"/>
                <a:gd name="connsiteY1513" fmla="*/ 1327594 h 1539659"/>
                <a:gd name="connsiteX1514" fmla="*/ 969848 w 2055753"/>
                <a:gd name="connsiteY1514" fmla="*/ 1313574 h 1539659"/>
                <a:gd name="connsiteX1515" fmla="*/ 954075 w 2055753"/>
                <a:gd name="connsiteY1515" fmla="*/ 1301306 h 1539659"/>
                <a:gd name="connsiteX1516" fmla="*/ 940054 w 2055753"/>
                <a:gd name="connsiteY1516" fmla="*/ 1287285 h 1539659"/>
                <a:gd name="connsiteX1517" fmla="*/ 931291 w 2055753"/>
                <a:gd name="connsiteY1517" fmla="*/ 1281151 h 1539659"/>
                <a:gd name="connsiteX1518" fmla="*/ 924281 w 2055753"/>
                <a:gd name="connsiteY1518" fmla="*/ 1276769 h 1539659"/>
                <a:gd name="connsiteX1519" fmla="*/ 922529 w 2055753"/>
                <a:gd name="connsiteY1519" fmla="*/ 1275016 h 1539659"/>
                <a:gd name="connsiteX1520" fmla="*/ 917271 w 2055753"/>
                <a:gd name="connsiteY1520" fmla="*/ 1268006 h 1539659"/>
                <a:gd name="connsiteX1521" fmla="*/ 912013 w 2055753"/>
                <a:gd name="connsiteY1521" fmla="*/ 1266253 h 1539659"/>
                <a:gd name="connsiteX1522" fmla="*/ 906755 w 2055753"/>
                <a:gd name="connsiteY1522" fmla="*/ 1276769 h 1539659"/>
                <a:gd name="connsiteX1523" fmla="*/ 903249 w 2055753"/>
                <a:gd name="connsiteY1523" fmla="*/ 1282027 h 1539659"/>
                <a:gd name="connsiteX1524" fmla="*/ 880466 w 2055753"/>
                <a:gd name="connsiteY1524" fmla="*/ 1308316 h 1539659"/>
                <a:gd name="connsiteX1525" fmla="*/ 861187 w 2055753"/>
                <a:gd name="connsiteY1525" fmla="*/ 1335481 h 1539659"/>
                <a:gd name="connsiteX1526" fmla="*/ 841909 w 2055753"/>
                <a:gd name="connsiteY1526" fmla="*/ 1359141 h 1539659"/>
                <a:gd name="connsiteX1527" fmla="*/ 840156 w 2055753"/>
                <a:gd name="connsiteY1527" fmla="*/ 1369657 h 1539659"/>
                <a:gd name="connsiteX1528" fmla="*/ 832269 w 2055753"/>
                <a:gd name="connsiteY1528" fmla="*/ 1388059 h 1539659"/>
                <a:gd name="connsiteX1529" fmla="*/ 822630 w 2055753"/>
                <a:gd name="connsiteY1529" fmla="*/ 1402956 h 1539659"/>
                <a:gd name="connsiteX1530" fmla="*/ 817372 w 2055753"/>
                <a:gd name="connsiteY1530" fmla="*/ 1404709 h 1539659"/>
                <a:gd name="connsiteX1531" fmla="*/ 809485 w 2055753"/>
                <a:gd name="connsiteY1531" fmla="*/ 1409090 h 1539659"/>
                <a:gd name="connsiteX1532" fmla="*/ 798094 w 2055753"/>
                <a:gd name="connsiteY1532" fmla="*/ 1411719 h 1539659"/>
                <a:gd name="connsiteX1533" fmla="*/ 785826 w 2055753"/>
                <a:gd name="connsiteY1533" fmla="*/ 1395946 h 1539659"/>
                <a:gd name="connsiteX1534" fmla="*/ 784073 w 2055753"/>
                <a:gd name="connsiteY1534" fmla="*/ 1394193 h 1539659"/>
                <a:gd name="connsiteX1535" fmla="*/ 777939 w 2055753"/>
                <a:gd name="connsiteY1535" fmla="*/ 1388936 h 1539659"/>
                <a:gd name="connsiteX1536" fmla="*/ 771805 w 2055753"/>
                <a:gd name="connsiteY1536" fmla="*/ 1387183 h 1539659"/>
                <a:gd name="connsiteX1537" fmla="*/ 759537 w 2055753"/>
                <a:gd name="connsiteY1537" fmla="*/ 1401204 h 1539659"/>
                <a:gd name="connsiteX1538" fmla="*/ 755155 w 2055753"/>
                <a:gd name="connsiteY1538" fmla="*/ 1409967 h 1539659"/>
                <a:gd name="connsiteX1539" fmla="*/ 752526 w 2055753"/>
                <a:gd name="connsiteY1539" fmla="*/ 1416977 h 1539659"/>
                <a:gd name="connsiteX1540" fmla="*/ 743763 w 2055753"/>
                <a:gd name="connsiteY1540" fmla="*/ 1408214 h 1539659"/>
                <a:gd name="connsiteX1541" fmla="*/ 735000 w 2055753"/>
                <a:gd name="connsiteY1541" fmla="*/ 1395946 h 1539659"/>
                <a:gd name="connsiteX1542" fmla="*/ 731495 w 2055753"/>
                <a:gd name="connsiteY1542" fmla="*/ 1404709 h 1539659"/>
                <a:gd name="connsiteX1543" fmla="*/ 729743 w 2055753"/>
                <a:gd name="connsiteY1543" fmla="*/ 1404709 h 1539659"/>
                <a:gd name="connsiteX1544" fmla="*/ 719227 w 2055753"/>
                <a:gd name="connsiteY1544" fmla="*/ 1394193 h 1539659"/>
                <a:gd name="connsiteX1545" fmla="*/ 713969 w 2055753"/>
                <a:gd name="connsiteY1545" fmla="*/ 1402956 h 1539659"/>
                <a:gd name="connsiteX1546" fmla="*/ 712216 w 2055753"/>
                <a:gd name="connsiteY1546" fmla="*/ 1394193 h 1539659"/>
                <a:gd name="connsiteX1547" fmla="*/ 715721 w 2055753"/>
                <a:gd name="connsiteY1547" fmla="*/ 1390688 h 1539659"/>
                <a:gd name="connsiteX1548" fmla="*/ 713969 w 2055753"/>
                <a:gd name="connsiteY1548" fmla="*/ 1388936 h 1539659"/>
                <a:gd name="connsiteX1549" fmla="*/ 706959 w 2055753"/>
                <a:gd name="connsiteY1549" fmla="*/ 1387183 h 1539659"/>
                <a:gd name="connsiteX1550" fmla="*/ 699948 w 2055753"/>
                <a:gd name="connsiteY1550" fmla="*/ 1380173 h 1539659"/>
                <a:gd name="connsiteX1551" fmla="*/ 694690 w 2055753"/>
                <a:gd name="connsiteY1551" fmla="*/ 1378420 h 1539659"/>
                <a:gd name="connsiteX1552" fmla="*/ 706959 w 2055753"/>
                <a:gd name="connsiteY1552" fmla="*/ 1374915 h 1539659"/>
                <a:gd name="connsiteX1553" fmla="*/ 700825 w 2055753"/>
                <a:gd name="connsiteY1553" fmla="*/ 1371409 h 1539659"/>
                <a:gd name="connsiteX1554" fmla="*/ 694690 w 2055753"/>
                <a:gd name="connsiteY1554" fmla="*/ 1366152 h 1539659"/>
                <a:gd name="connsiteX1555" fmla="*/ 682422 w 2055753"/>
                <a:gd name="connsiteY1555" fmla="*/ 1361770 h 1539659"/>
                <a:gd name="connsiteX1556" fmla="*/ 671907 w 2055753"/>
                <a:gd name="connsiteY1556" fmla="*/ 1355636 h 1539659"/>
                <a:gd name="connsiteX1557" fmla="*/ 656133 w 2055753"/>
                <a:gd name="connsiteY1557" fmla="*/ 1346873 h 1539659"/>
                <a:gd name="connsiteX1558" fmla="*/ 640360 w 2055753"/>
                <a:gd name="connsiteY1558" fmla="*/ 1339863 h 1539659"/>
                <a:gd name="connsiteX1559" fmla="*/ 633349 w 2055753"/>
                <a:gd name="connsiteY1559" fmla="*/ 1332852 h 1539659"/>
                <a:gd name="connsiteX1560" fmla="*/ 628091 w 2055753"/>
                <a:gd name="connsiteY1560" fmla="*/ 1329347 h 1539659"/>
                <a:gd name="connsiteX1561" fmla="*/ 631597 w 2055753"/>
                <a:gd name="connsiteY1561" fmla="*/ 1325842 h 1539659"/>
                <a:gd name="connsiteX1562" fmla="*/ 645618 w 2055753"/>
                <a:gd name="connsiteY1562" fmla="*/ 1315326 h 1539659"/>
                <a:gd name="connsiteX1563" fmla="*/ 647370 w 2055753"/>
                <a:gd name="connsiteY1563" fmla="*/ 1308316 h 1539659"/>
                <a:gd name="connsiteX1564" fmla="*/ 631597 w 2055753"/>
                <a:gd name="connsiteY1564" fmla="*/ 1297800 h 1539659"/>
                <a:gd name="connsiteX1565" fmla="*/ 636855 w 2055753"/>
                <a:gd name="connsiteY1565" fmla="*/ 1294295 h 1539659"/>
                <a:gd name="connsiteX1566" fmla="*/ 649123 w 2055753"/>
                <a:gd name="connsiteY1566" fmla="*/ 1289037 h 1539659"/>
                <a:gd name="connsiteX1567" fmla="*/ 654380 w 2055753"/>
                <a:gd name="connsiteY1567" fmla="*/ 1287285 h 1539659"/>
                <a:gd name="connsiteX1568" fmla="*/ 645618 w 2055753"/>
                <a:gd name="connsiteY1568" fmla="*/ 1276769 h 1539659"/>
                <a:gd name="connsiteX1569" fmla="*/ 647370 w 2055753"/>
                <a:gd name="connsiteY1569" fmla="*/ 1275016 h 1539659"/>
                <a:gd name="connsiteX1570" fmla="*/ 645618 w 2055753"/>
                <a:gd name="connsiteY1570" fmla="*/ 1268006 h 1539659"/>
                <a:gd name="connsiteX1571" fmla="*/ 649123 w 2055753"/>
                <a:gd name="connsiteY1571" fmla="*/ 1262748 h 1539659"/>
                <a:gd name="connsiteX1572" fmla="*/ 648246 w 2055753"/>
                <a:gd name="connsiteY1572" fmla="*/ 1261872 h 1539659"/>
                <a:gd name="connsiteX1573" fmla="*/ 647370 w 2055753"/>
                <a:gd name="connsiteY1573" fmla="*/ 1260996 h 1539659"/>
                <a:gd name="connsiteX1574" fmla="*/ 638607 w 2055753"/>
                <a:gd name="connsiteY1574" fmla="*/ 1246975 h 1539659"/>
                <a:gd name="connsiteX1575" fmla="*/ 636855 w 2055753"/>
                <a:gd name="connsiteY1575" fmla="*/ 1243470 h 1539659"/>
                <a:gd name="connsiteX1576" fmla="*/ 633349 w 2055753"/>
                <a:gd name="connsiteY1576" fmla="*/ 1238212 h 1539659"/>
                <a:gd name="connsiteX1577" fmla="*/ 631597 w 2055753"/>
                <a:gd name="connsiteY1577" fmla="*/ 1232954 h 1539659"/>
                <a:gd name="connsiteX1578" fmla="*/ 636855 w 2055753"/>
                <a:gd name="connsiteY1578" fmla="*/ 1231202 h 1539659"/>
                <a:gd name="connsiteX1579" fmla="*/ 633349 w 2055753"/>
                <a:gd name="connsiteY1579" fmla="*/ 1222438 h 1539659"/>
                <a:gd name="connsiteX1580" fmla="*/ 636855 w 2055753"/>
                <a:gd name="connsiteY1580" fmla="*/ 1215428 h 1539659"/>
                <a:gd name="connsiteX1581" fmla="*/ 634226 w 2055753"/>
                <a:gd name="connsiteY1581" fmla="*/ 1210170 h 1539659"/>
                <a:gd name="connsiteX1582" fmla="*/ 628091 w 2055753"/>
                <a:gd name="connsiteY1582" fmla="*/ 1206665 h 1539659"/>
                <a:gd name="connsiteX1583" fmla="*/ 621081 w 2055753"/>
                <a:gd name="connsiteY1583" fmla="*/ 1210170 h 1539659"/>
                <a:gd name="connsiteX1584" fmla="*/ 625617 w 2055753"/>
                <a:gd name="connsiteY1584" fmla="*/ 1198075 h 1539659"/>
                <a:gd name="connsiteX1585" fmla="*/ 618891 w 2055753"/>
                <a:gd name="connsiteY1585" fmla="*/ 1205351 h 1539659"/>
                <a:gd name="connsiteX1586" fmla="*/ 607061 w 2055753"/>
                <a:gd name="connsiteY1586" fmla="*/ 1222438 h 1539659"/>
                <a:gd name="connsiteX1587" fmla="*/ 602679 w 2055753"/>
                <a:gd name="connsiteY1587" fmla="*/ 1224191 h 1539659"/>
                <a:gd name="connsiteX1588" fmla="*/ 598297 w 2055753"/>
                <a:gd name="connsiteY1588" fmla="*/ 1227696 h 1539659"/>
                <a:gd name="connsiteX1589" fmla="*/ 591287 w 2055753"/>
                <a:gd name="connsiteY1589" fmla="*/ 1238212 h 1539659"/>
                <a:gd name="connsiteX1590" fmla="*/ 591287 w 2055753"/>
                <a:gd name="connsiteY1590" fmla="*/ 1239965 h 1539659"/>
                <a:gd name="connsiteX1591" fmla="*/ 596545 w 2055753"/>
                <a:gd name="connsiteY1591" fmla="*/ 1236459 h 1539659"/>
                <a:gd name="connsiteX1592" fmla="*/ 593039 w 2055753"/>
                <a:gd name="connsiteY1592" fmla="*/ 1246975 h 1539659"/>
                <a:gd name="connsiteX1593" fmla="*/ 591287 w 2055753"/>
                <a:gd name="connsiteY1593" fmla="*/ 1248727 h 1539659"/>
                <a:gd name="connsiteX1594" fmla="*/ 584276 w 2055753"/>
                <a:gd name="connsiteY1594" fmla="*/ 1257490 h 1539659"/>
                <a:gd name="connsiteX1595" fmla="*/ 579019 w 2055753"/>
                <a:gd name="connsiteY1595" fmla="*/ 1276769 h 1539659"/>
                <a:gd name="connsiteX1596" fmla="*/ 579019 w 2055753"/>
                <a:gd name="connsiteY1596" fmla="*/ 1282027 h 1539659"/>
                <a:gd name="connsiteX1597" fmla="*/ 574637 w 2055753"/>
                <a:gd name="connsiteY1597" fmla="*/ 1280274 h 1539659"/>
                <a:gd name="connsiteX1598" fmla="*/ 572008 w 2055753"/>
                <a:gd name="connsiteY1598" fmla="*/ 1276769 h 1539659"/>
                <a:gd name="connsiteX1599" fmla="*/ 566751 w 2055753"/>
                <a:gd name="connsiteY1599" fmla="*/ 1296048 h 1539659"/>
                <a:gd name="connsiteX1600" fmla="*/ 552730 w 2055753"/>
                <a:gd name="connsiteY1600" fmla="*/ 1299553 h 1539659"/>
                <a:gd name="connsiteX1601" fmla="*/ 545720 w 2055753"/>
                <a:gd name="connsiteY1601" fmla="*/ 1317079 h 1539659"/>
                <a:gd name="connsiteX1602" fmla="*/ 545720 w 2055753"/>
                <a:gd name="connsiteY1602" fmla="*/ 1327594 h 1539659"/>
                <a:gd name="connsiteX1603" fmla="*/ 545720 w 2055753"/>
                <a:gd name="connsiteY1603" fmla="*/ 1345120 h 1539659"/>
                <a:gd name="connsiteX1604" fmla="*/ 550977 w 2055753"/>
                <a:gd name="connsiteY1604" fmla="*/ 1381925 h 1539659"/>
                <a:gd name="connsiteX1605" fmla="*/ 550977 w 2055753"/>
                <a:gd name="connsiteY1605" fmla="*/ 1390688 h 1539659"/>
                <a:gd name="connsiteX1606" fmla="*/ 545720 w 2055753"/>
                <a:gd name="connsiteY1606" fmla="*/ 1402956 h 1539659"/>
                <a:gd name="connsiteX1607" fmla="*/ 536956 w 2055753"/>
                <a:gd name="connsiteY1607" fmla="*/ 1408214 h 1539659"/>
                <a:gd name="connsiteX1608" fmla="*/ 526440 w 2055753"/>
                <a:gd name="connsiteY1608" fmla="*/ 1418730 h 1539659"/>
                <a:gd name="connsiteX1609" fmla="*/ 522935 w 2055753"/>
                <a:gd name="connsiteY1609" fmla="*/ 1422235 h 1539659"/>
                <a:gd name="connsiteX1610" fmla="*/ 517678 w 2055753"/>
                <a:gd name="connsiteY1610" fmla="*/ 1430998 h 1539659"/>
                <a:gd name="connsiteX1611" fmla="*/ 512420 w 2055753"/>
                <a:gd name="connsiteY1611" fmla="*/ 1438008 h 1539659"/>
                <a:gd name="connsiteX1612" fmla="*/ 507162 w 2055753"/>
                <a:gd name="connsiteY1612" fmla="*/ 1439761 h 1539659"/>
                <a:gd name="connsiteX1613" fmla="*/ 489636 w 2055753"/>
                <a:gd name="connsiteY1613" fmla="*/ 1441513 h 1539659"/>
                <a:gd name="connsiteX1614" fmla="*/ 472110 w 2055753"/>
                <a:gd name="connsiteY1614" fmla="*/ 1443266 h 1539659"/>
                <a:gd name="connsiteX1615" fmla="*/ 467728 w 2055753"/>
                <a:gd name="connsiteY1615" fmla="*/ 1442390 h 1539659"/>
                <a:gd name="connsiteX1616" fmla="*/ 465099 w 2055753"/>
                <a:gd name="connsiteY1616" fmla="*/ 1439761 h 1539659"/>
                <a:gd name="connsiteX1617" fmla="*/ 465099 w 2055753"/>
                <a:gd name="connsiteY1617" fmla="*/ 1450277 h 1539659"/>
                <a:gd name="connsiteX1618" fmla="*/ 461594 w 2055753"/>
                <a:gd name="connsiteY1618" fmla="*/ 1448524 h 1539659"/>
                <a:gd name="connsiteX1619" fmla="*/ 456337 w 2055753"/>
                <a:gd name="connsiteY1619" fmla="*/ 1441513 h 1539659"/>
                <a:gd name="connsiteX1620" fmla="*/ 444069 w 2055753"/>
                <a:gd name="connsiteY1620" fmla="*/ 1438008 h 1539659"/>
                <a:gd name="connsiteX1621" fmla="*/ 438811 w 2055753"/>
                <a:gd name="connsiteY1621" fmla="*/ 1438008 h 1539659"/>
                <a:gd name="connsiteX1622" fmla="*/ 433553 w 2055753"/>
                <a:gd name="connsiteY1622" fmla="*/ 1437132 h 1539659"/>
                <a:gd name="connsiteX1623" fmla="*/ 430048 w 2055753"/>
                <a:gd name="connsiteY1623" fmla="*/ 1436256 h 1539659"/>
                <a:gd name="connsiteX1624" fmla="*/ 421285 w 2055753"/>
                <a:gd name="connsiteY1624" fmla="*/ 1432750 h 1539659"/>
                <a:gd name="connsiteX1625" fmla="*/ 412522 w 2055753"/>
                <a:gd name="connsiteY1625" fmla="*/ 1428369 h 1539659"/>
                <a:gd name="connsiteX1626" fmla="*/ 405511 w 2055753"/>
                <a:gd name="connsiteY1626" fmla="*/ 1422235 h 1539659"/>
                <a:gd name="connsiteX1627" fmla="*/ 396748 w 2055753"/>
                <a:gd name="connsiteY1627" fmla="*/ 1413472 h 1539659"/>
                <a:gd name="connsiteX1628" fmla="*/ 389738 w 2055753"/>
                <a:gd name="connsiteY1628" fmla="*/ 1415224 h 1539659"/>
                <a:gd name="connsiteX1629" fmla="*/ 387986 w 2055753"/>
                <a:gd name="connsiteY1629" fmla="*/ 1415224 h 1539659"/>
                <a:gd name="connsiteX1630" fmla="*/ 382728 w 2055753"/>
                <a:gd name="connsiteY1630" fmla="*/ 1406461 h 1539659"/>
                <a:gd name="connsiteX1631" fmla="*/ 380975 w 2055753"/>
                <a:gd name="connsiteY1631" fmla="*/ 1402956 h 1539659"/>
                <a:gd name="connsiteX1632" fmla="*/ 378346 w 2055753"/>
                <a:gd name="connsiteY1632" fmla="*/ 1396822 h 1539659"/>
                <a:gd name="connsiteX1633" fmla="*/ 370459 w 2055753"/>
                <a:gd name="connsiteY1633" fmla="*/ 1390688 h 1539659"/>
                <a:gd name="connsiteX1634" fmla="*/ 363449 w 2055753"/>
                <a:gd name="connsiteY1634" fmla="*/ 1392441 h 1539659"/>
                <a:gd name="connsiteX1635" fmla="*/ 362573 w 2055753"/>
                <a:gd name="connsiteY1635" fmla="*/ 1390688 h 1539659"/>
                <a:gd name="connsiteX1636" fmla="*/ 359944 w 2055753"/>
                <a:gd name="connsiteY1636" fmla="*/ 1388936 h 1539659"/>
                <a:gd name="connsiteX1637" fmla="*/ 366954 w 2055753"/>
                <a:gd name="connsiteY1637" fmla="*/ 1388936 h 1539659"/>
                <a:gd name="connsiteX1638" fmla="*/ 368707 w 2055753"/>
                <a:gd name="connsiteY1638" fmla="*/ 1385430 h 1539659"/>
                <a:gd name="connsiteX1639" fmla="*/ 363449 w 2055753"/>
                <a:gd name="connsiteY1639" fmla="*/ 1369657 h 1539659"/>
                <a:gd name="connsiteX1640" fmla="*/ 356439 w 2055753"/>
                <a:gd name="connsiteY1640" fmla="*/ 1359141 h 1539659"/>
                <a:gd name="connsiteX1641" fmla="*/ 344170 w 2055753"/>
                <a:gd name="connsiteY1641" fmla="*/ 1359141 h 1539659"/>
                <a:gd name="connsiteX1642" fmla="*/ 323139 w 2055753"/>
                <a:gd name="connsiteY1642" fmla="*/ 1350378 h 1539659"/>
                <a:gd name="connsiteX1643" fmla="*/ 319634 w 2055753"/>
                <a:gd name="connsiteY1643" fmla="*/ 1339863 h 1539659"/>
                <a:gd name="connsiteX1644" fmla="*/ 317881 w 2055753"/>
                <a:gd name="connsiteY1644" fmla="*/ 1331100 h 1539659"/>
                <a:gd name="connsiteX1645" fmla="*/ 298603 w 2055753"/>
                <a:gd name="connsiteY1645" fmla="*/ 1313574 h 1539659"/>
                <a:gd name="connsiteX1646" fmla="*/ 295098 w 2055753"/>
                <a:gd name="connsiteY1646" fmla="*/ 1304811 h 1539659"/>
                <a:gd name="connsiteX1647" fmla="*/ 293345 w 2055753"/>
                <a:gd name="connsiteY1647" fmla="*/ 1297800 h 1539659"/>
                <a:gd name="connsiteX1648" fmla="*/ 295098 w 2055753"/>
                <a:gd name="connsiteY1648" fmla="*/ 1290790 h 1539659"/>
                <a:gd name="connsiteX1649" fmla="*/ 282829 w 2055753"/>
                <a:gd name="connsiteY1649" fmla="*/ 1276769 h 1539659"/>
                <a:gd name="connsiteX1650" fmla="*/ 281077 w 2055753"/>
                <a:gd name="connsiteY1650" fmla="*/ 1275016 h 1539659"/>
                <a:gd name="connsiteX1651" fmla="*/ 279324 w 2055753"/>
                <a:gd name="connsiteY1651" fmla="*/ 1273264 h 1539659"/>
                <a:gd name="connsiteX1652" fmla="*/ 274066 w 2055753"/>
                <a:gd name="connsiteY1652" fmla="*/ 1268006 h 1539659"/>
                <a:gd name="connsiteX1653" fmla="*/ 279324 w 2055753"/>
                <a:gd name="connsiteY1653" fmla="*/ 1262748 h 1539659"/>
                <a:gd name="connsiteX1654" fmla="*/ 284582 w 2055753"/>
                <a:gd name="connsiteY1654" fmla="*/ 1258367 h 1539659"/>
                <a:gd name="connsiteX1655" fmla="*/ 289840 w 2055753"/>
                <a:gd name="connsiteY1655" fmla="*/ 1255738 h 1539659"/>
                <a:gd name="connsiteX1656" fmla="*/ 284582 w 2055753"/>
                <a:gd name="connsiteY1656" fmla="*/ 1244346 h 1539659"/>
                <a:gd name="connsiteX1657" fmla="*/ 286335 w 2055753"/>
                <a:gd name="connsiteY1657" fmla="*/ 1231202 h 1539659"/>
                <a:gd name="connsiteX1658" fmla="*/ 282829 w 2055753"/>
                <a:gd name="connsiteY1658" fmla="*/ 1227696 h 1539659"/>
                <a:gd name="connsiteX1659" fmla="*/ 282829 w 2055753"/>
                <a:gd name="connsiteY1659" fmla="*/ 1225944 h 1539659"/>
                <a:gd name="connsiteX1660" fmla="*/ 281077 w 2055753"/>
                <a:gd name="connsiteY1660" fmla="*/ 1206665 h 1539659"/>
                <a:gd name="connsiteX1661" fmla="*/ 279324 w 2055753"/>
                <a:gd name="connsiteY1661" fmla="*/ 1196149 h 1539659"/>
                <a:gd name="connsiteX1662" fmla="*/ 281077 w 2055753"/>
                <a:gd name="connsiteY1662" fmla="*/ 1188263 h 1539659"/>
                <a:gd name="connsiteX1663" fmla="*/ 282829 w 2055753"/>
                <a:gd name="connsiteY1663" fmla="*/ 1182129 h 1539659"/>
                <a:gd name="connsiteX1664" fmla="*/ 288087 w 2055753"/>
                <a:gd name="connsiteY1664" fmla="*/ 1168108 h 1539659"/>
                <a:gd name="connsiteX1665" fmla="*/ 293345 w 2055753"/>
                <a:gd name="connsiteY1665" fmla="*/ 1157592 h 1539659"/>
                <a:gd name="connsiteX1666" fmla="*/ 324892 w 2055753"/>
                <a:gd name="connsiteY1666" fmla="*/ 1129551 h 1539659"/>
                <a:gd name="connsiteX1667" fmla="*/ 328397 w 2055753"/>
                <a:gd name="connsiteY1667" fmla="*/ 1124293 h 1539659"/>
                <a:gd name="connsiteX1668" fmla="*/ 359944 w 2055753"/>
                <a:gd name="connsiteY1668" fmla="*/ 1108519 h 1539659"/>
                <a:gd name="connsiteX1669" fmla="*/ 376593 w 2055753"/>
                <a:gd name="connsiteY1669" fmla="*/ 1098880 h 1539659"/>
                <a:gd name="connsiteX1670" fmla="*/ 391491 w 2055753"/>
                <a:gd name="connsiteY1670" fmla="*/ 1089241 h 1539659"/>
                <a:gd name="connsiteX1671" fmla="*/ 403727 w 2055753"/>
                <a:gd name="connsiteY1671" fmla="*/ 1081763 h 1539659"/>
                <a:gd name="connsiteX1672" fmla="*/ 403759 w 2055753"/>
                <a:gd name="connsiteY1672" fmla="*/ 1081573 h 1539659"/>
                <a:gd name="connsiteX1673" fmla="*/ 405511 w 2055753"/>
                <a:gd name="connsiteY1673" fmla="*/ 1069962 h 1539659"/>
                <a:gd name="connsiteX1674" fmla="*/ 407264 w 2055753"/>
                <a:gd name="connsiteY1674" fmla="*/ 1062952 h 1539659"/>
                <a:gd name="connsiteX1675" fmla="*/ 412522 w 2055753"/>
                <a:gd name="connsiteY1675" fmla="*/ 1045426 h 1539659"/>
                <a:gd name="connsiteX1676" fmla="*/ 416027 w 2055753"/>
                <a:gd name="connsiteY1676" fmla="*/ 963054 h 1539659"/>
                <a:gd name="connsiteX1677" fmla="*/ 421285 w 2055753"/>
                <a:gd name="connsiteY1677" fmla="*/ 852640 h 1539659"/>
                <a:gd name="connsiteX1678" fmla="*/ 416027 w 2055753"/>
                <a:gd name="connsiteY1678" fmla="*/ 860527 h 1539659"/>
                <a:gd name="connsiteX1679" fmla="*/ 416027 w 2055753"/>
                <a:gd name="connsiteY1679" fmla="*/ 868413 h 1539659"/>
                <a:gd name="connsiteX1680" fmla="*/ 409016 w 2055753"/>
                <a:gd name="connsiteY1680" fmla="*/ 877176 h 1539659"/>
                <a:gd name="connsiteX1681" fmla="*/ 393243 w 2055753"/>
                <a:gd name="connsiteY1681" fmla="*/ 878929 h 1539659"/>
                <a:gd name="connsiteX1682" fmla="*/ 387986 w 2055753"/>
                <a:gd name="connsiteY1682" fmla="*/ 884187 h 1539659"/>
                <a:gd name="connsiteX1683" fmla="*/ 386233 w 2055753"/>
                <a:gd name="connsiteY1683" fmla="*/ 892950 h 1539659"/>
                <a:gd name="connsiteX1684" fmla="*/ 382728 w 2055753"/>
                <a:gd name="connsiteY1684" fmla="*/ 901713 h 1539659"/>
                <a:gd name="connsiteX1685" fmla="*/ 377470 w 2055753"/>
                <a:gd name="connsiteY1685" fmla="*/ 908723 h 1539659"/>
                <a:gd name="connsiteX1686" fmla="*/ 363449 w 2055753"/>
                <a:gd name="connsiteY1686" fmla="*/ 917486 h 1539659"/>
                <a:gd name="connsiteX1687" fmla="*/ 347676 w 2055753"/>
                <a:gd name="connsiteY1687" fmla="*/ 917486 h 1539659"/>
                <a:gd name="connsiteX1688" fmla="*/ 340665 w 2055753"/>
                <a:gd name="connsiteY1688" fmla="*/ 917486 h 1539659"/>
                <a:gd name="connsiteX1689" fmla="*/ 335407 w 2055753"/>
                <a:gd name="connsiteY1689" fmla="*/ 921868 h 1539659"/>
                <a:gd name="connsiteX1690" fmla="*/ 333655 w 2055753"/>
                <a:gd name="connsiteY1690" fmla="*/ 924496 h 1539659"/>
                <a:gd name="connsiteX1691" fmla="*/ 324892 w 2055753"/>
                <a:gd name="connsiteY1691" fmla="*/ 920991 h 1539659"/>
                <a:gd name="connsiteX1692" fmla="*/ 317881 w 2055753"/>
                <a:gd name="connsiteY1692" fmla="*/ 917486 h 1539659"/>
                <a:gd name="connsiteX1693" fmla="*/ 300355 w 2055753"/>
                <a:gd name="connsiteY1693" fmla="*/ 913981 h 1539659"/>
                <a:gd name="connsiteX1694" fmla="*/ 302984 w 2055753"/>
                <a:gd name="connsiteY1694" fmla="*/ 920115 h 1539659"/>
                <a:gd name="connsiteX1695" fmla="*/ 305613 w 2055753"/>
                <a:gd name="connsiteY1695" fmla="*/ 924496 h 1539659"/>
                <a:gd name="connsiteX1696" fmla="*/ 305613 w 2055753"/>
                <a:gd name="connsiteY1696" fmla="*/ 926249 h 1539659"/>
                <a:gd name="connsiteX1697" fmla="*/ 299479 w 2055753"/>
                <a:gd name="connsiteY1697" fmla="*/ 920991 h 1539659"/>
                <a:gd name="connsiteX1698" fmla="*/ 295098 w 2055753"/>
                <a:gd name="connsiteY1698" fmla="*/ 917486 h 1539659"/>
                <a:gd name="connsiteX1699" fmla="*/ 286335 w 2055753"/>
                <a:gd name="connsiteY1699" fmla="*/ 917486 h 1539659"/>
                <a:gd name="connsiteX1700" fmla="*/ 279324 w 2055753"/>
                <a:gd name="connsiteY1700" fmla="*/ 905218 h 1539659"/>
                <a:gd name="connsiteX1701" fmla="*/ 272314 w 2055753"/>
                <a:gd name="connsiteY1701" fmla="*/ 901713 h 1539659"/>
                <a:gd name="connsiteX1702" fmla="*/ 260046 w 2055753"/>
                <a:gd name="connsiteY1702" fmla="*/ 892950 h 1539659"/>
                <a:gd name="connsiteX1703" fmla="*/ 257417 w 2055753"/>
                <a:gd name="connsiteY1703" fmla="*/ 886816 h 1539659"/>
                <a:gd name="connsiteX1704" fmla="*/ 251282 w 2055753"/>
                <a:gd name="connsiteY1704" fmla="*/ 884187 h 1539659"/>
                <a:gd name="connsiteX1705" fmla="*/ 240767 w 2055753"/>
                <a:gd name="connsiteY1705" fmla="*/ 875424 h 1539659"/>
                <a:gd name="connsiteX1706" fmla="*/ 238138 w 2055753"/>
                <a:gd name="connsiteY1706" fmla="*/ 871042 h 1539659"/>
                <a:gd name="connsiteX1707" fmla="*/ 233757 w 2055753"/>
                <a:gd name="connsiteY1707" fmla="*/ 871919 h 1539659"/>
                <a:gd name="connsiteX1708" fmla="*/ 226746 w 2055753"/>
                <a:gd name="connsiteY1708" fmla="*/ 870166 h 1539659"/>
                <a:gd name="connsiteX1709" fmla="*/ 237262 w 2055753"/>
                <a:gd name="connsiteY1709" fmla="*/ 866661 h 1539659"/>
                <a:gd name="connsiteX1710" fmla="*/ 237262 w 2055753"/>
                <a:gd name="connsiteY1710" fmla="*/ 864908 h 1539659"/>
                <a:gd name="connsiteX1711" fmla="*/ 226746 w 2055753"/>
                <a:gd name="connsiteY1711" fmla="*/ 864908 h 1539659"/>
                <a:gd name="connsiteX1712" fmla="*/ 212725 w 2055753"/>
                <a:gd name="connsiteY1712" fmla="*/ 852640 h 1539659"/>
                <a:gd name="connsiteX1713" fmla="*/ 210973 w 2055753"/>
                <a:gd name="connsiteY1713" fmla="*/ 849135 h 1539659"/>
                <a:gd name="connsiteX1714" fmla="*/ 191694 w 2055753"/>
                <a:gd name="connsiteY1714" fmla="*/ 836867 h 1539659"/>
                <a:gd name="connsiteX1715" fmla="*/ 189941 w 2055753"/>
                <a:gd name="connsiteY1715" fmla="*/ 829856 h 1539659"/>
                <a:gd name="connsiteX1716" fmla="*/ 182931 w 2055753"/>
                <a:gd name="connsiteY1716" fmla="*/ 817588 h 1539659"/>
                <a:gd name="connsiteX1717" fmla="*/ 175921 w 2055753"/>
                <a:gd name="connsiteY1717" fmla="*/ 814083 h 1539659"/>
                <a:gd name="connsiteX1718" fmla="*/ 162776 w 2055753"/>
                <a:gd name="connsiteY1718" fmla="*/ 802691 h 1539659"/>
                <a:gd name="connsiteX1719" fmla="*/ 147879 w 2055753"/>
                <a:gd name="connsiteY1719" fmla="*/ 787794 h 1539659"/>
                <a:gd name="connsiteX1720" fmla="*/ 142621 w 2055753"/>
                <a:gd name="connsiteY1720" fmla="*/ 779031 h 1539659"/>
                <a:gd name="connsiteX1721" fmla="*/ 135611 w 2055753"/>
                <a:gd name="connsiteY1721" fmla="*/ 772020 h 1539659"/>
                <a:gd name="connsiteX1722" fmla="*/ 125095 w 2055753"/>
                <a:gd name="connsiteY1722" fmla="*/ 738721 h 1539659"/>
                <a:gd name="connsiteX1723" fmla="*/ 135611 w 2055753"/>
                <a:gd name="connsiteY1723" fmla="*/ 736968 h 1539659"/>
                <a:gd name="connsiteX1724" fmla="*/ 135611 w 2055753"/>
                <a:gd name="connsiteY1724" fmla="*/ 726453 h 1539659"/>
                <a:gd name="connsiteX1725" fmla="*/ 132106 w 2055753"/>
                <a:gd name="connsiteY1725" fmla="*/ 705421 h 1539659"/>
                <a:gd name="connsiteX1726" fmla="*/ 135611 w 2055753"/>
                <a:gd name="connsiteY1726" fmla="*/ 693153 h 1539659"/>
                <a:gd name="connsiteX1727" fmla="*/ 138240 w 2055753"/>
                <a:gd name="connsiteY1727" fmla="*/ 689648 h 1539659"/>
                <a:gd name="connsiteX1728" fmla="*/ 137364 w 2055753"/>
                <a:gd name="connsiteY1728" fmla="*/ 684390 h 1539659"/>
                <a:gd name="connsiteX1729" fmla="*/ 137364 w 2055753"/>
                <a:gd name="connsiteY1729" fmla="*/ 680885 h 1539659"/>
                <a:gd name="connsiteX1730" fmla="*/ 144374 w 2055753"/>
                <a:gd name="connsiteY1730" fmla="*/ 663359 h 1539659"/>
                <a:gd name="connsiteX1731" fmla="*/ 153137 w 2055753"/>
                <a:gd name="connsiteY1731" fmla="*/ 665112 h 1539659"/>
                <a:gd name="connsiteX1732" fmla="*/ 149632 w 2055753"/>
                <a:gd name="connsiteY1732" fmla="*/ 652843 h 1539659"/>
                <a:gd name="connsiteX1733" fmla="*/ 149632 w 2055753"/>
                <a:gd name="connsiteY1733" fmla="*/ 647586 h 1539659"/>
                <a:gd name="connsiteX1734" fmla="*/ 154889 w 2055753"/>
                <a:gd name="connsiteY1734" fmla="*/ 645833 h 1539659"/>
                <a:gd name="connsiteX1735" fmla="*/ 165405 w 2055753"/>
                <a:gd name="connsiteY1735" fmla="*/ 649338 h 1539659"/>
                <a:gd name="connsiteX1736" fmla="*/ 172416 w 2055753"/>
                <a:gd name="connsiteY1736" fmla="*/ 649338 h 1539659"/>
                <a:gd name="connsiteX1737" fmla="*/ 189941 w 2055753"/>
                <a:gd name="connsiteY1737" fmla="*/ 652843 h 1539659"/>
                <a:gd name="connsiteX1738" fmla="*/ 200457 w 2055753"/>
                <a:gd name="connsiteY1738" fmla="*/ 654596 h 1539659"/>
                <a:gd name="connsiteX1739" fmla="*/ 219736 w 2055753"/>
                <a:gd name="connsiteY1739" fmla="*/ 651091 h 1539659"/>
                <a:gd name="connsiteX1740" fmla="*/ 272314 w 2055753"/>
                <a:gd name="connsiteY1740" fmla="*/ 623049 h 1539659"/>
                <a:gd name="connsiteX1741" fmla="*/ 275819 w 2055753"/>
                <a:gd name="connsiteY1741" fmla="*/ 621297 h 1539659"/>
                <a:gd name="connsiteX1742" fmla="*/ 286335 w 2055753"/>
                <a:gd name="connsiteY1742" fmla="*/ 621297 h 1539659"/>
                <a:gd name="connsiteX1743" fmla="*/ 347676 w 2055753"/>
                <a:gd name="connsiteY1743" fmla="*/ 580987 h 1539659"/>
                <a:gd name="connsiteX1744" fmla="*/ 379222 w 2055753"/>
                <a:gd name="connsiteY1744" fmla="*/ 556450 h 1539659"/>
                <a:gd name="connsiteX1745" fmla="*/ 394119 w 2055753"/>
                <a:gd name="connsiteY1745" fmla="*/ 543306 h 1539659"/>
                <a:gd name="connsiteX1746" fmla="*/ 403759 w 2055753"/>
                <a:gd name="connsiteY1746" fmla="*/ 530162 h 1539659"/>
                <a:gd name="connsiteX1747" fmla="*/ 414274 w 2055753"/>
                <a:gd name="connsiteY1747" fmla="*/ 500367 h 1539659"/>
                <a:gd name="connsiteX1748" fmla="*/ 421285 w 2055753"/>
                <a:gd name="connsiteY1748" fmla="*/ 479336 h 1539659"/>
                <a:gd name="connsiteX1749" fmla="*/ 430048 w 2055753"/>
                <a:gd name="connsiteY1749" fmla="*/ 470573 h 1539659"/>
                <a:gd name="connsiteX1750" fmla="*/ 437058 w 2055753"/>
                <a:gd name="connsiteY1750" fmla="*/ 467068 h 1539659"/>
                <a:gd name="connsiteX1751" fmla="*/ 452832 w 2055753"/>
                <a:gd name="connsiteY1751" fmla="*/ 451295 h 1539659"/>
                <a:gd name="connsiteX1752" fmla="*/ 463347 w 2055753"/>
                <a:gd name="connsiteY1752" fmla="*/ 447789 h 1539659"/>
                <a:gd name="connsiteX1753" fmla="*/ 472986 w 2055753"/>
                <a:gd name="connsiteY1753" fmla="*/ 439026 h 1539659"/>
                <a:gd name="connsiteX1754" fmla="*/ 524688 w 2055753"/>
                <a:gd name="connsiteY1754" fmla="*/ 421500 h 1539659"/>
                <a:gd name="connsiteX1755" fmla="*/ 540462 w 2055753"/>
                <a:gd name="connsiteY1755" fmla="*/ 435521 h 1539659"/>
                <a:gd name="connsiteX1756" fmla="*/ 565874 w 2055753"/>
                <a:gd name="connsiteY1756" fmla="*/ 457429 h 1539659"/>
                <a:gd name="connsiteX1757" fmla="*/ 586029 w 2055753"/>
                <a:gd name="connsiteY1757" fmla="*/ 468821 h 1539659"/>
                <a:gd name="connsiteX1758" fmla="*/ 589534 w 2055753"/>
                <a:gd name="connsiteY1758" fmla="*/ 467068 h 1539659"/>
                <a:gd name="connsiteX1759" fmla="*/ 607061 w 2055753"/>
                <a:gd name="connsiteY1759" fmla="*/ 468821 h 1539659"/>
                <a:gd name="connsiteX1760" fmla="*/ 631597 w 2055753"/>
                <a:gd name="connsiteY1760" fmla="*/ 479336 h 1539659"/>
                <a:gd name="connsiteX1761" fmla="*/ 636855 w 2055753"/>
                <a:gd name="connsiteY1761" fmla="*/ 481089 h 1539659"/>
                <a:gd name="connsiteX1762" fmla="*/ 641236 w 2055753"/>
                <a:gd name="connsiteY1762" fmla="*/ 481089 h 1539659"/>
                <a:gd name="connsiteX1763" fmla="*/ 645618 w 2055753"/>
                <a:gd name="connsiteY1763" fmla="*/ 488099 h 1539659"/>
                <a:gd name="connsiteX1764" fmla="*/ 649123 w 2055753"/>
                <a:gd name="connsiteY1764" fmla="*/ 500367 h 1539659"/>
                <a:gd name="connsiteX1765" fmla="*/ 647370 w 2055753"/>
                <a:gd name="connsiteY1765" fmla="*/ 500367 h 1539659"/>
                <a:gd name="connsiteX1766" fmla="*/ 648246 w 2055753"/>
                <a:gd name="connsiteY1766" fmla="*/ 501244 h 1539659"/>
                <a:gd name="connsiteX1767" fmla="*/ 656133 w 2055753"/>
                <a:gd name="connsiteY1767" fmla="*/ 503873 h 1539659"/>
                <a:gd name="connsiteX1768" fmla="*/ 656133 w 2055753"/>
                <a:gd name="connsiteY1768" fmla="*/ 502120 h 1539659"/>
                <a:gd name="connsiteX1769" fmla="*/ 666649 w 2055753"/>
                <a:gd name="connsiteY1769" fmla="*/ 500367 h 1539659"/>
                <a:gd name="connsiteX1770" fmla="*/ 673659 w 2055753"/>
                <a:gd name="connsiteY1770" fmla="*/ 495110 h 1539659"/>
                <a:gd name="connsiteX1771" fmla="*/ 685927 w 2055753"/>
                <a:gd name="connsiteY1771" fmla="*/ 501244 h 1539659"/>
                <a:gd name="connsiteX1772" fmla="*/ 680669 w 2055753"/>
                <a:gd name="connsiteY1772" fmla="*/ 510883 h 1539659"/>
                <a:gd name="connsiteX1773" fmla="*/ 677164 w 2055753"/>
                <a:gd name="connsiteY1773" fmla="*/ 517893 h 1539659"/>
                <a:gd name="connsiteX1774" fmla="*/ 675412 w 2055753"/>
                <a:gd name="connsiteY1774" fmla="*/ 528409 h 1539659"/>
                <a:gd name="connsiteX1775" fmla="*/ 696443 w 2055753"/>
                <a:gd name="connsiteY1775" fmla="*/ 531914 h 1539659"/>
                <a:gd name="connsiteX1776" fmla="*/ 691185 w 2055753"/>
                <a:gd name="connsiteY1776" fmla="*/ 545935 h 1539659"/>
                <a:gd name="connsiteX1777" fmla="*/ 687680 w 2055753"/>
                <a:gd name="connsiteY1777" fmla="*/ 556450 h 1539659"/>
                <a:gd name="connsiteX1778" fmla="*/ 692938 w 2055753"/>
                <a:gd name="connsiteY1778" fmla="*/ 565214 h 1539659"/>
                <a:gd name="connsiteX1779" fmla="*/ 693814 w 2055753"/>
                <a:gd name="connsiteY1779" fmla="*/ 568719 h 1539659"/>
                <a:gd name="connsiteX1780" fmla="*/ 692938 w 2055753"/>
                <a:gd name="connsiteY1780" fmla="*/ 572224 h 1539659"/>
                <a:gd name="connsiteX1781" fmla="*/ 699948 w 2055753"/>
                <a:gd name="connsiteY1781" fmla="*/ 575729 h 1539659"/>
                <a:gd name="connsiteX1782" fmla="*/ 701701 w 2055753"/>
                <a:gd name="connsiteY1782" fmla="*/ 579234 h 1539659"/>
                <a:gd name="connsiteX1783" fmla="*/ 699948 w 2055753"/>
                <a:gd name="connsiteY1783" fmla="*/ 582739 h 1539659"/>
                <a:gd name="connsiteX1784" fmla="*/ 694690 w 2055753"/>
                <a:gd name="connsiteY1784" fmla="*/ 591502 h 1539659"/>
                <a:gd name="connsiteX1785" fmla="*/ 692938 w 2055753"/>
                <a:gd name="connsiteY1785" fmla="*/ 591502 h 1539659"/>
                <a:gd name="connsiteX1786" fmla="*/ 692938 w 2055753"/>
                <a:gd name="connsiteY1786" fmla="*/ 589750 h 1539659"/>
                <a:gd name="connsiteX1787" fmla="*/ 689432 w 2055753"/>
                <a:gd name="connsiteY1787" fmla="*/ 594131 h 1539659"/>
                <a:gd name="connsiteX1788" fmla="*/ 685927 w 2055753"/>
                <a:gd name="connsiteY1788" fmla="*/ 602018 h 1539659"/>
                <a:gd name="connsiteX1789" fmla="*/ 676288 w 2055753"/>
                <a:gd name="connsiteY1789" fmla="*/ 605523 h 1539659"/>
                <a:gd name="connsiteX1790" fmla="*/ 675412 w 2055753"/>
                <a:gd name="connsiteY1790" fmla="*/ 610781 h 1539659"/>
                <a:gd name="connsiteX1791" fmla="*/ 682422 w 2055753"/>
                <a:gd name="connsiteY1791" fmla="*/ 615163 h 1539659"/>
                <a:gd name="connsiteX1792" fmla="*/ 687680 w 2055753"/>
                <a:gd name="connsiteY1792" fmla="*/ 619544 h 1539659"/>
                <a:gd name="connsiteX1793" fmla="*/ 673659 w 2055753"/>
                <a:gd name="connsiteY1793" fmla="*/ 630060 h 1539659"/>
                <a:gd name="connsiteX1794" fmla="*/ 678917 w 2055753"/>
                <a:gd name="connsiteY1794" fmla="*/ 649338 h 1539659"/>
                <a:gd name="connsiteX1795" fmla="*/ 678917 w 2055753"/>
                <a:gd name="connsiteY1795" fmla="*/ 665112 h 1539659"/>
                <a:gd name="connsiteX1796" fmla="*/ 675412 w 2055753"/>
                <a:gd name="connsiteY1796" fmla="*/ 663359 h 1539659"/>
                <a:gd name="connsiteX1797" fmla="*/ 675412 w 2055753"/>
                <a:gd name="connsiteY1797" fmla="*/ 664235 h 1539659"/>
                <a:gd name="connsiteX1798" fmla="*/ 675412 w 2055753"/>
                <a:gd name="connsiteY1798" fmla="*/ 665112 h 1539659"/>
                <a:gd name="connsiteX1799" fmla="*/ 678917 w 2055753"/>
                <a:gd name="connsiteY1799" fmla="*/ 677380 h 1539659"/>
                <a:gd name="connsiteX1800" fmla="*/ 673659 w 2055753"/>
                <a:gd name="connsiteY1800" fmla="*/ 686143 h 1539659"/>
                <a:gd name="connsiteX1801" fmla="*/ 673659 w 2055753"/>
                <a:gd name="connsiteY1801" fmla="*/ 689648 h 1539659"/>
                <a:gd name="connsiteX1802" fmla="*/ 678917 w 2055753"/>
                <a:gd name="connsiteY1802" fmla="*/ 701916 h 1539659"/>
                <a:gd name="connsiteX1803" fmla="*/ 677164 w 2055753"/>
                <a:gd name="connsiteY1803" fmla="*/ 717690 h 1539659"/>
                <a:gd name="connsiteX1804" fmla="*/ 673659 w 2055753"/>
                <a:gd name="connsiteY1804" fmla="*/ 724700 h 1539659"/>
                <a:gd name="connsiteX1805" fmla="*/ 668402 w 2055753"/>
                <a:gd name="connsiteY1805" fmla="*/ 735216 h 1539659"/>
                <a:gd name="connsiteX1806" fmla="*/ 661391 w 2055753"/>
                <a:gd name="connsiteY1806" fmla="*/ 742226 h 1539659"/>
                <a:gd name="connsiteX1807" fmla="*/ 638607 w 2055753"/>
                <a:gd name="connsiteY1807" fmla="*/ 763257 h 1539659"/>
                <a:gd name="connsiteX1808" fmla="*/ 636855 w 2055753"/>
                <a:gd name="connsiteY1808" fmla="*/ 757999 h 1539659"/>
                <a:gd name="connsiteX1809" fmla="*/ 628091 w 2055753"/>
                <a:gd name="connsiteY1809" fmla="*/ 765010 h 1539659"/>
                <a:gd name="connsiteX1810" fmla="*/ 630720 w 2055753"/>
                <a:gd name="connsiteY1810" fmla="*/ 765010 h 1539659"/>
                <a:gd name="connsiteX1811" fmla="*/ 631597 w 2055753"/>
                <a:gd name="connsiteY1811" fmla="*/ 766762 h 1539659"/>
                <a:gd name="connsiteX1812" fmla="*/ 628968 w 2055753"/>
                <a:gd name="connsiteY1812" fmla="*/ 769391 h 1539659"/>
                <a:gd name="connsiteX1813" fmla="*/ 626339 w 2055753"/>
                <a:gd name="connsiteY1813" fmla="*/ 770268 h 1539659"/>
                <a:gd name="connsiteX1814" fmla="*/ 619328 w 2055753"/>
                <a:gd name="connsiteY1814" fmla="*/ 773773 h 1539659"/>
                <a:gd name="connsiteX1815" fmla="*/ 617576 w 2055753"/>
                <a:gd name="connsiteY1815" fmla="*/ 779031 h 1539659"/>
                <a:gd name="connsiteX1816" fmla="*/ 612318 w 2055753"/>
                <a:gd name="connsiteY1816" fmla="*/ 800062 h 1539659"/>
                <a:gd name="connsiteX1817" fmla="*/ 615823 w 2055753"/>
                <a:gd name="connsiteY1817" fmla="*/ 784289 h 1539659"/>
                <a:gd name="connsiteX1818" fmla="*/ 610566 w 2055753"/>
                <a:gd name="connsiteY1818" fmla="*/ 793052 h 1539659"/>
                <a:gd name="connsiteX1819" fmla="*/ 607061 w 2055753"/>
                <a:gd name="connsiteY1819" fmla="*/ 801815 h 1539659"/>
                <a:gd name="connsiteX1820" fmla="*/ 603555 w 2055753"/>
                <a:gd name="connsiteY1820" fmla="*/ 810577 h 1539659"/>
                <a:gd name="connsiteX1821" fmla="*/ 593916 w 2055753"/>
                <a:gd name="connsiteY1821" fmla="*/ 839495 h 1539659"/>
                <a:gd name="connsiteX1822" fmla="*/ 586029 w 2055753"/>
                <a:gd name="connsiteY1822" fmla="*/ 864908 h 1539659"/>
                <a:gd name="connsiteX1823" fmla="*/ 579019 w 2055753"/>
                <a:gd name="connsiteY1823" fmla="*/ 949033 h 1539659"/>
                <a:gd name="connsiteX1824" fmla="*/ 577704 w 2055753"/>
                <a:gd name="connsiteY1824" fmla="*/ 959329 h 1539659"/>
                <a:gd name="connsiteX1825" fmla="*/ 577537 w 2055753"/>
                <a:gd name="connsiteY1825" fmla="*/ 965749 h 1539659"/>
                <a:gd name="connsiteX1826" fmla="*/ 591287 w 2055753"/>
                <a:gd name="connsiteY1826" fmla="*/ 954291 h 1539659"/>
                <a:gd name="connsiteX1827" fmla="*/ 663144 w 2055753"/>
                <a:gd name="connsiteY1827" fmla="*/ 892950 h 1539659"/>
                <a:gd name="connsiteX1828" fmla="*/ 672882 w 2055753"/>
                <a:gd name="connsiteY1828" fmla="*/ 884603 h 1539659"/>
                <a:gd name="connsiteX1829" fmla="*/ 670154 w 2055753"/>
                <a:gd name="connsiteY1829" fmla="*/ 880682 h 1539659"/>
                <a:gd name="connsiteX1830" fmla="*/ 666649 w 2055753"/>
                <a:gd name="connsiteY1830" fmla="*/ 878053 h 1539659"/>
                <a:gd name="connsiteX1831" fmla="*/ 664896 w 2055753"/>
                <a:gd name="connsiteY1831" fmla="*/ 875424 h 1539659"/>
                <a:gd name="connsiteX1832" fmla="*/ 661391 w 2055753"/>
                <a:gd name="connsiteY1832" fmla="*/ 864908 h 1539659"/>
                <a:gd name="connsiteX1833" fmla="*/ 659638 w 2055753"/>
                <a:gd name="connsiteY1833" fmla="*/ 860527 h 1539659"/>
                <a:gd name="connsiteX1834" fmla="*/ 659638 w 2055753"/>
                <a:gd name="connsiteY1834" fmla="*/ 856145 h 1539659"/>
                <a:gd name="connsiteX1835" fmla="*/ 659638 w 2055753"/>
                <a:gd name="connsiteY1835" fmla="*/ 852640 h 1539659"/>
                <a:gd name="connsiteX1836" fmla="*/ 654380 w 2055753"/>
                <a:gd name="connsiteY1836" fmla="*/ 838619 h 1539659"/>
                <a:gd name="connsiteX1837" fmla="*/ 657886 w 2055753"/>
                <a:gd name="connsiteY1837" fmla="*/ 826351 h 1539659"/>
                <a:gd name="connsiteX1838" fmla="*/ 654380 w 2055753"/>
                <a:gd name="connsiteY1838" fmla="*/ 821093 h 1539659"/>
                <a:gd name="connsiteX1839" fmla="*/ 655257 w 2055753"/>
                <a:gd name="connsiteY1839" fmla="*/ 820217 h 1539659"/>
                <a:gd name="connsiteX1840" fmla="*/ 656133 w 2055753"/>
                <a:gd name="connsiteY1840" fmla="*/ 819340 h 1539659"/>
                <a:gd name="connsiteX1841" fmla="*/ 661391 w 2055753"/>
                <a:gd name="connsiteY1841" fmla="*/ 817588 h 1539659"/>
                <a:gd name="connsiteX1842" fmla="*/ 670154 w 2055753"/>
                <a:gd name="connsiteY1842" fmla="*/ 815835 h 1539659"/>
                <a:gd name="connsiteX1843" fmla="*/ 680669 w 2055753"/>
                <a:gd name="connsiteY1843" fmla="*/ 812330 h 1539659"/>
                <a:gd name="connsiteX1844" fmla="*/ 685927 w 2055753"/>
                <a:gd name="connsiteY1844" fmla="*/ 817588 h 1539659"/>
                <a:gd name="connsiteX1845" fmla="*/ 680669 w 2055753"/>
                <a:gd name="connsiteY1845" fmla="*/ 821093 h 1539659"/>
                <a:gd name="connsiteX1846" fmla="*/ 685927 w 2055753"/>
                <a:gd name="connsiteY1846" fmla="*/ 826351 h 1539659"/>
                <a:gd name="connsiteX1847" fmla="*/ 689432 w 2055753"/>
                <a:gd name="connsiteY1847" fmla="*/ 819340 h 1539659"/>
                <a:gd name="connsiteX1848" fmla="*/ 696443 w 2055753"/>
                <a:gd name="connsiteY1848" fmla="*/ 814083 h 1539659"/>
                <a:gd name="connsiteX1849" fmla="*/ 698196 w 2055753"/>
                <a:gd name="connsiteY1849" fmla="*/ 803567 h 1539659"/>
                <a:gd name="connsiteX1850" fmla="*/ 692938 w 2055753"/>
                <a:gd name="connsiteY1850" fmla="*/ 804443 h 1539659"/>
                <a:gd name="connsiteX1851" fmla="*/ 687680 w 2055753"/>
                <a:gd name="connsiteY1851" fmla="*/ 805320 h 1539659"/>
                <a:gd name="connsiteX1852" fmla="*/ 692938 w 2055753"/>
                <a:gd name="connsiteY1852" fmla="*/ 800062 h 1539659"/>
                <a:gd name="connsiteX1853" fmla="*/ 713969 w 2055753"/>
                <a:gd name="connsiteY1853" fmla="*/ 787794 h 1539659"/>
                <a:gd name="connsiteX1854" fmla="*/ 724485 w 2055753"/>
                <a:gd name="connsiteY1854" fmla="*/ 782536 h 1539659"/>
                <a:gd name="connsiteX1855" fmla="*/ 729743 w 2055753"/>
                <a:gd name="connsiteY1855" fmla="*/ 777278 h 1539659"/>
                <a:gd name="connsiteX1856" fmla="*/ 735000 w 2055753"/>
                <a:gd name="connsiteY1856" fmla="*/ 780783 h 1539659"/>
                <a:gd name="connsiteX1857" fmla="*/ 743763 w 2055753"/>
                <a:gd name="connsiteY1857" fmla="*/ 777278 h 1539659"/>
                <a:gd name="connsiteX1858" fmla="*/ 752526 w 2055753"/>
                <a:gd name="connsiteY1858" fmla="*/ 772020 h 1539659"/>
                <a:gd name="connsiteX1859" fmla="*/ 759537 w 2055753"/>
                <a:gd name="connsiteY1859" fmla="*/ 770268 h 1539659"/>
                <a:gd name="connsiteX1860" fmla="*/ 777062 w 2055753"/>
                <a:gd name="connsiteY1860" fmla="*/ 770268 h 1539659"/>
                <a:gd name="connsiteX1861" fmla="*/ 787259 w 2055753"/>
                <a:gd name="connsiteY1861" fmla="*/ 771542 h 1539659"/>
                <a:gd name="connsiteX1862" fmla="*/ 791083 w 2055753"/>
                <a:gd name="connsiteY1862" fmla="*/ 766762 h 1539659"/>
                <a:gd name="connsiteX1863" fmla="*/ 794589 w 2055753"/>
                <a:gd name="connsiteY1863" fmla="*/ 763257 h 1539659"/>
                <a:gd name="connsiteX1864" fmla="*/ 799846 w 2055753"/>
                <a:gd name="connsiteY1864" fmla="*/ 759752 h 1539659"/>
                <a:gd name="connsiteX1865" fmla="*/ 802475 w 2055753"/>
                <a:gd name="connsiteY1865" fmla="*/ 760628 h 1539659"/>
                <a:gd name="connsiteX1866" fmla="*/ 806857 w 2055753"/>
                <a:gd name="connsiteY1866" fmla="*/ 761505 h 1539659"/>
                <a:gd name="connsiteX1867" fmla="*/ 792836 w 2055753"/>
                <a:gd name="connsiteY1867" fmla="*/ 772020 h 1539659"/>
                <a:gd name="connsiteX1868" fmla="*/ 793420 w 2055753"/>
                <a:gd name="connsiteY1868" fmla="*/ 772312 h 1539659"/>
                <a:gd name="connsiteX1869" fmla="*/ 805104 w 2055753"/>
                <a:gd name="connsiteY1869" fmla="*/ 773773 h 1539659"/>
                <a:gd name="connsiteX1870" fmla="*/ 815620 w 2055753"/>
                <a:gd name="connsiteY1870" fmla="*/ 766762 h 1539659"/>
                <a:gd name="connsiteX1871" fmla="*/ 826136 w 2055753"/>
                <a:gd name="connsiteY1871" fmla="*/ 761505 h 1539659"/>
                <a:gd name="connsiteX1872" fmla="*/ 827888 w 2055753"/>
                <a:gd name="connsiteY1872" fmla="*/ 758584 h 1539659"/>
                <a:gd name="connsiteX1873" fmla="*/ 824383 w 2055753"/>
                <a:gd name="connsiteY1873" fmla="*/ 756247 h 1539659"/>
                <a:gd name="connsiteX1874" fmla="*/ 819125 w 2055753"/>
                <a:gd name="connsiteY1874" fmla="*/ 752742 h 1539659"/>
                <a:gd name="connsiteX1875" fmla="*/ 819530 w 2055753"/>
                <a:gd name="connsiteY1875" fmla="*/ 748293 h 1539659"/>
                <a:gd name="connsiteX1876" fmla="*/ 813867 w 2055753"/>
                <a:gd name="connsiteY1876" fmla="*/ 749236 h 1539659"/>
                <a:gd name="connsiteX1877" fmla="*/ 820268 w 2055753"/>
                <a:gd name="connsiteY1877" fmla="*/ 740169 h 1539659"/>
                <a:gd name="connsiteX1878" fmla="*/ 820878 w 2055753"/>
                <a:gd name="connsiteY1878" fmla="*/ 733463 h 1539659"/>
                <a:gd name="connsiteX1879" fmla="*/ 824383 w 2055753"/>
                <a:gd name="connsiteY1879" fmla="*/ 722948 h 1539659"/>
                <a:gd name="connsiteX1880" fmla="*/ 838403 w 2055753"/>
                <a:gd name="connsiteY1880" fmla="*/ 703669 h 1539659"/>
                <a:gd name="connsiteX1881" fmla="*/ 836651 w 2055753"/>
                <a:gd name="connsiteY1881" fmla="*/ 698411 h 1539659"/>
                <a:gd name="connsiteX1882" fmla="*/ 836651 w 2055753"/>
                <a:gd name="connsiteY1882" fmla="*/ 690524 h 1539659"/>
                <a:gd name="connsiteX1883" fmla="*/ 834898 w 2055753"/>
                <a:gd name="connsiteY1883" fmla="*/ 686143 h 1539659"/>
                <a:gd name="connsiteX1884" fmla="*/ 826136 w 2055753"/>
                <a:gd name="connsiteY1884" fmla="*/ 659854 h 1539659"/>
                <a:gd name="connsiteX1885" fmla="*/ 821754 w 2055753"/>
                <a:gd name="connsiteY1885" fmla="*/ 647586 h 1539659"/>
                <a:gd name="connsiteX1886" fmla="*/ 817372 w 2055753"/>
                <a:gd name="connsiteY1886" fmla="*/ 637070 h 1539659"/>
                <a:gd name="connsiteX1887" fmla="*/ 815620 w 2055753"/>
                <a:gd name="connsiteY1887" fmla="*/ 635318 h 1539659"/>
                <a:gd name="connsiteX1888" fmla="*/ 808609 w 2055753"/>
                <a:gd name="connsiteY1888" fmla="*/ 624802 h 1539659"/>
                <a:gd name="connsiteX1889" fmla="*/ 805104 w 2055753"/>
                <a:gd name="connsiteY1889" fmla="*/ 618668 h 1539659"/>
                <a:gd name="connsiteX1890" fmla="*/ 799846 w 2055753"/>
                <a:gd name="connsiteY1890" fmla="*/ 612534 h 1539659"/>
                <a:gd name="connsiteX1891" fmla="*/ 805104 w 2055753"/>
                <a:gd name="connsiteY1891" fmla="*/ 610781 h 1539659"/>
                <a:gd name="connsiteX1892" fmla="*/ 805104 w 2055753"/>
                <a:gd name="connsiteY1892" fmla="*/ 607276 h 1539659"/>
                <a:gd name="connsiteX1893" fmla="*/ 801599 w 2055753"/>
                <a:gd name="connsiteY1893" fmla="*/ 602894 h 1539659"/>
                <a:gd name="connsiteX1894" fmla="*/ 803351 w 2055753"/>
                <a:gd name="connsiteY1894" fmla="*/ 598513 h 1539659"/>
                <a:gd name="connsiteX1895" fmla="*/ 796341 w 2055753"/>
                <a:gd name="connsiteY1895" fmla="*/ 595008 h 1539659"/>
                <a:gd name="connsiteX1896" fmla="*/ 791083 w 2055753"/>
                <a:gd name="connsiteY1896" fmla="*/ 589750 h 1539659"/>
                <a:gd name="connsiteX1897" fmla="*/ 791960 w 2055753"/>
                <a:gd name="connsiteY1897" fmla="*/ 586245 h 1539659"/>
                <a:gd name="connsiteX1898" fmla="*/ 791083 w 2055753"/>
                <a:gd name="connsiteY1898" fmla="*/ 582739 h 1539659"/>
                <a:gd name="connsiteX1899" fmla="*/ 787578 w 2055753"/>
                <a:gd name="connsiteY1899" fmla="*/ 575729 h 1539659"/>
                <a:gd name="connsiteX1900" fmla="*/ 791083 w 2055753"/>
                <a:gd name="connsiteY1900" fmla="*/ 572224 h 1539659"/>
                <a:gd name="connsiteX1901" fmla="*/ 787578 w 2055753"/>
                <a:gd name="connsiteY1901" fmla="*/ 561708 h 1539659"/>
                <a:gd name="connsiteX1902" fmla="*/ 784073 w 2055753"/>
                <a:gd name="connsiteY1902" fmla="*/ 559956 h 1539659"/>
                <a:gd name="connsiteX1903" fmla="*/ 791083 w 2055753"/>
                <a:gd name="connsiteY1903" fmla="*/ 554698 h 1539659"/>
                <a:gd name="connsiteX1904" fmla="*/ 773557 w 2055753"/>
                <a:gd name="connsiteY1904" fmla="*/ 537172 h 1539659"/>
                <a:gd name="connsiteX1905" fmla="*/ 760413 w 2055753"/>
                <a:gd name="connsiteY1905" fmla="*/ 531038 h 1539659"/>
                <a:gd name="connsiteX1906" fmla="*/ 752526 w 2055753"/>
                <a:gd name="connsiteY1906" fmla="*/ 524904 h 1539659"/>
                <a:gd name="connsiteX1907" fmla="*/ 753402 w 2055753"/>
                <a:gd name="connsiteY1907" fmla="*/ 524027 h 1539659"/>
                <a:gd name="connsiteX1908" fmla="*/ 756031 w 2055753"/>
                <a:gd name="connsiteY1908" fmla="*/ 523151 h 1539659"/>
                <a:gd name="connsiteX1909" fmla="*/ 764795 w 2055753"/>
                <a:gd name="connsiteY1909" fmla="*/ 524904 h 1539659"/>
                <a:gd name="connsiteX1910" fmla="*/ 770052 w 2055753"/>
                <a:gd name="connsiteY1910" fmla="*/ 523151 h 1539659"/>
                <a:gd name="connsiteX1911" fmla="*/ 761289 w 2055753"/>
                <a:gd name="connsiteY1911" fmla="*/ 521398 h 1539659"/>
                <a:gd name="connsiteX1912" fmla="*/ 760413 w 2055753"/>
                <a:gd name="connsiteY1912" fmla="*/ 517017 h 1539659"/>
                <a:gd name="connsiteX1913" fmla="*/ 759537 w 2055753"/>
                <a:gd name="connsiteY1913" fmla="*/ 514388 h 1539659"/>
                <a:gd name="connsiteX1914" fmla="*/ 761289 w 2055753"/>
                <a:gd name="connsiteY1914" fmla="*/ 510883 h 1539659"/>
                <a:gd name="connsiteX1915" fmla="*/ 761289 w 2055753"/>
                <a:gd name="connsiteY1915" fmla="*/ 507378 h 1539659"/>
                <a:gd name="connsiteX1916" fmla="*/ 760413 w 2055753"/>
                <a:gd name="connsiteY1916" fmla="*/ 506501 h 1539659"/>
                <a:gd name="connsiteX1917" fmla="*/ 761289 w 2055753"/>
                <a:gd name="connsiteY1917" fmla="*/ 505625 h 1539659"/>
                <a:gd name="connsiteX1918" fmla="*/ 764795 w 2055753"/>
                <a:gd name="connsiteY1918" fmla="*/ 496862 h 1539659"/>
                <a:gd name="connsiteX1919" fmla="*/ 759537 w 2055753"/>
                <a:gd name="connsiteY1919" fmla="*/ 486347 h 1539659"/>
                <a:gd name="connsiteX1920" fmla="*/ 763042 w 2055753"/>
                <a:gd name="connsiteY1920" fmla="*/ 479336 h 1539659"/>
                <a:gd name="connsiteX1921" fmla="*/ 757784 w 2055753"/>
                <a:gd name="connsiteY1921" fmla="*/ 474078 h 1539659"/>
                <a:gd name="connsiteX1922" fmla="*/ 764795 w 2055753"/>
                <a:gd name="connsiteY1922" fmla="*/ 465315 h 1539659"/>
                <a:gd name="connsiteX1923" fmla="*/ 773557 w 2055753"/>
                <a:gd name="connsiteY1923" fmla="*/ 449542 h 1539659"/>
                <a:gd name="connsiteX1924" fmla="*/ 773557 w 2055753"/>
                <a:gd name="connsiteY1924" fmla="*/ 446037 h 1539659"/>
                <a:gd name="connsiteX1925" fmla="*/ 775310 w 2055753"/>
                <a:gd name="connsiteY1925" fmla="*/ 438150 h 1539659"/>
                <a:gd name="connsiteX1926" fmla="*/ 777062 w 2055753"/>
                <a:gd name="connsiteY1926" fmla="*/ 430263 h 1539659"/>
                <a:gd name="connsiteX1927" fmla="*/ 777062 w 2055753"/>
                <a:gd name="connsiteY1927" fmla="*/ 421500 h 1539659"/>
                <a:gd name="connsiteX1928" fmla="*/ 777062 w 2055753"/>
                <a:gd name="connsiteY1928" fmla="*/ 412737 h 1539659"/>
                <a:gd name="connsiteX1929" fmla="*/ 778815 w 2055753"/>
                <a:gd name="connsiteY1929" fmla="*/ 403974 h 1539659"/>
                <a:gd name="connsiteX1930" fmla="*/ 777062 w 2055753"/>
                <a:gd name="connsiteY1930" fmla="*/ 305829 h 1539659"/>
                <a:gd name="connsiteX1931" fmla="*/ 776186 w 2055753"/>
                <a:gd name="connsiteY1931" fmla="*/ 283045 h 1539659"/>
                <a:gd name="connsiteX1932" fmla="*/ 771805 w 2055753"/>
                <a:gd name="connsiteY1932" fmla="*/ 249745 h 1539659"/>
                <a:gd name="connsiteX1933" fmla="*/ 770052 w 2055753"/>
                <a:gd name="connsiteY1933" fmla="*/ 200673 h 1539659"/>
                <a:gd name="connsiteX1934" fmla="*/ 764795 w 2055753"/>
                <a:gd name="connsiteY1934" fmla="*/ 188405 h 1539659"/>
                <a:gd name="connsiteX1935" fmla="*/ 764795 w 2055753"/>
                <a:gd name="connsiteY1935" fmla="*/ 183147 h 1539659"/>
                <a:gd name="connsiteX1936" fmla="*/ 766547 w 2055753"/>
                <a:gd name="connsiteY1936" fmla="*/ 176136 h 1539659"/>
                <a:gd name="connsiteX1937" fmla="*/ 763042 w 2055753"/>
                <a:gd name="connsiteY1937" fmla="*/ 158610 h 1539659"/>
                <a:gd name="connsiteX1938" fmla="*/ 763042 w 2055753"/>
                <a:gd name="connsiteY1938" fmla="*/ 146342 h 1539659"/>
                <a:gd name="connsiteX1939" fmla="*/ 764795 w 2055753"/>
                <a:gd name="connsiteY1939" fmla="*/ 132321 h 1539659"/>
                <a:gd name="connsiteX1940" fmla="*/ 759537 w 2055753"/>
                <a:gd name="connsiteY1940" fmla="*/ 120053 h 1539659"/>
                <a:gd name="connsiteX1941" fmla="*/ 767423 w 2055753"/>
                <a:gd name="connsiteY1941" fmla="*/ 122682 h 1539659"/>
                <a:gd name="connsiteX1942" fmla="*/ 777062 w 2055753"/>
                <a:gd name="connsiteY1942" fmla="*/ 127064 h 1539659"/>
                <a:gd name="connsiteX1943" fmla="*/ 777062 w 2055753"/>
                <a:gd name="connsiteY1943" fmla="*/ 120053 h 1539659"/>
                <a:gd name="connsiteX1944" fmla="*/ 777062 w 2055753"/>
                <a:gd name="connsiteY1944" fmla="*/ 116548 h 1539659"/>
                <a:gd name="connsiteX1945" fmla="*/ 785826 w 2055753"/>
                <a:gd name="connsiteY1945" fmla="*/ 118301 h 1539659"/>
                <a:gd name="connsiteX1946" fmla="*/ 791083 w 2055753"/>
                <a:gd name="connsiteY1946" fmla="*/ 116548 h 1539659"/>
                <a:gd name="connsiteX1947" fmla="*/ 803351 w 2055753"/>
                <a:gd name="connsiteY1947" fmla="*/ 118301 h 1539659"/>
                <a:gd name="connsiteX1948" fmla="*/ 812114 w 2055753"/>
                <a:gd name="connsiteY1948" fmla="*/ 121806 h 1539659"/>
                <a:gd name="connsiteX1949" fmla="*/ 820878 w 2055753"/>
                <a:gd name="connsiteY1949" fmla="*/ 132321 h 1539659"/>
                <a:gd name="connsiteX1950" fmla="*/ 826136 w 2055753"/>
                <a:gd name="connsiteY1950" fmla="*/ 137579 h 1539659"/>
                <a:gd name="connsiteX1951" fmla="*/ 827888 w 2055753"/>
                <a:gd name="connsiteY1951" fmla="*/ 132321 h 1539659"/>
                <a:gd name="connsiteX1952" fmla="*/ 826136 w 2055753"/>
                <a:gd name="connsiteY1952" fmla="*/ 121806 h 1539659"/>
                <a:gd name="connsiteX1953" fmla="*/ 838403 w 2055753"/>
                <a:gd name="connsiteY1953" fmla="*/ 125311 h 1539659"/>
                <a:gd name="connsiteX1954" fmla="*/ 852424 w 2055753"/>
                <a:gd name="connsiteY1954" fmla="*/ 139332 h 1539659"/>
                <a:gd name="connsiteX1955" fmla="*/ 878713 w 2055753"/>
                <a:gd name="connsiteY1955" fmla="*/ 169126 h 1539659"/>
                <a:gd name="connsiteX1956" fmla="*/ 892734 w 2055753"/>
                <a:gd name="connsiteY1956" fmla="*/ 183147 h 1539659"/>
                <a:gd name="connsiteX1957" fmla="*/ 897992 w 2055753"/>
                <a:gd name="connsiteY1957" fmla="*/ 188405 h 1539659"/>
                <a:gd name="connsiteX1958" fmla="*/ 904126 w 2055753"/>
                <a:gd name="connsiteY1958" fmla="*/ 189281 h 1539659"/>
                <a:gd name="connsiteX1959" fmla="*/ 906755 w 2055753"/>
                <a:gd name="connsiteY1959" fmla="*/ 191910 h 1539659"/>
                <a:gd name="connsiteX1960" fmla="*/ 914642 w 2055753"/>
                <a:gd name="connsiteY1960" fmla="*/ 198920 h 1539659"/>
                <a:gd name="connsiteX1961" fmla="*/ 920776 w 2055753"/>
                <a:gd name="connsiteY1961" fmla="*/ 205930 h 1539659"/>
                <a:gd name="connsiteX1962" fmla="*/ 929539 w 2055753"/>
                <a:gd name="connsiteY1962" fmla="*/ 205930 h 1539659"/>
                <a:gd name="connsiteX1963" fmla="*/ 929539 w 2055753"/>
                <a:gd name="connsiteY1963" fmla="*/ 202425 h 1539659"/>
                <a:gd name="connsiteX1964" fmla="*/ 931291 w 2055753"/>
                <a:gd name="connsiteY1964" fmla="*/ 198920 h 1539659"/>
                <a:gd name="connsiteX1965" fmla="*/ 932167 w 2055753"/>
                <a:gd name="connsiteY1965" fmla="*/ 201549 h 1539659"/>
                <a:gd name="connsiteX1966" fmla="*/ 934796 w 2055753"/>
                <a:gd name="connsiteY1966" fmla="*/ 205930 h 1539659"/>
                <a:gd name="connsiteX1967" fmla="*/ 936549 w 2055753"/>
                <a:gd name="connsiteY1967" fmla="*/ 205930 h 1539659"/>
                <a:gd name="connsiteX1968" fmla="*/ 947065 w 2055753"/>
                <a:gd name="connsiteY1968" fmla="*/ 198920 h 1539659"/>
                <a:gd name="connsiteX1969" fmla="*/ 976859 w 2055753"/>
                <a:gd name="connsiteY1969" fmla="*/ 181394 h 1539659"/>
                <a:gd name="connsiteX1970" fmla="*/ 983870 w 2055753"/>
                <a:gd name="connsiteY1970" fmla="*/ 176136 h 1539659"/>
                <a:gd name="connsiteX1971" fmla="*/ 996137 w 2055753"/>
                <a:gd name="connsiteY1971" fmla="*/ 170878 h 1539659"/>
                <a:gd name="connsiteX1972" fmla="*/ 1004901 w 2055753"/>
                <a:gd name="connsiteY1972" fmla="*/ 165621 h 1539659"/>
                <a:gd name="connsiteX1973" fmla="*/ 1005777 w 2055753"/>
                <a:gd name="connsiteY1973" fmla="*/ 164744 h 1539659"/>
                <a:gd name="connsiteX1974" fmla="*/ 1006653 w 2055753"/>
                <a:gd name="connsiteY1974" fmla="*/ 163868 h 1539659"/>
                <a:gd name="connsiteX1975" fmla="*/ 1017169 w 2055753"/>
                <a:gd name="connsiteY1975" fmla="*/ 158610 h 1539659"/>
                <a:gd name="connsiteX1976" fmla="*/ 1018045 w 2055753"/>
                <a:gd name="connsiteY1976" fmla="*/ 159487 h 1539659"/>
                <a:gd name="connsiteX1977" fmla="*/ 1020674 w 2055753"/>
                <a:gd name="connsiteY1977" fmla="*/ 162116 h 1539659"/>
                <a:gd name="connsiteX1978" fmla="*/ 1025932 w 2055753"/>
                <a:gd name="connsiteY1978" fmla="*/ 161239 h 1539659"/>
                <a:gd name="connsiteX1979" fmla="*/ 1032942 w 2055753"/>
                <a:gd name="connsiteY1979" fmla="*/ 158610 h 1539659"/>
                <a:gd name="connsiteX1980" fmla="*/ 1034695 w 2055753"/>
                <a:gd name="connsiteY1980" fmla="*/ 162116 h 1539659"/>
                <a:gd name="connsiteX1981" fmla="*/ 1076757 w 2055753"/>
                <a:gd name="connsiteY1981" fmla="*/ 139332 h 1539659"/>
                <a:gd name="connsiteX1982" fmla="*/ 1087273 w 2055753"/>
                <a:gd name="connsiteY1982" fmla="*/ 132321 h 1539659"/>
                <a:gd name="connsiteX1983" fmla="*/ 1092530 w 2055753"/>
                <a:gd name="connsiteY1983" fmla="*/ 132321 h 1539659"/>
                <a:gd name="connsiteX1984" fmla="*/ 1118819 w 2055753"/>
                <a:gd name="connsiteY1984" fmla="*/ 118301 h 1539659"/>
                <a:gd name="connsiteX1985" fmla="*/ 1145109 w 2055753"/>
                <a:gd name="connsiteY1985" fmla="*/ 106032 h 1539659"/>
                <a:gd name="connsiteX1986" fmla="*/ 1149490 w 2055753"/>
                <a:gd name="connsiteY1986" fmla="*/ 104280 h 1539659"/>
                <a:gd name="connsiteX1987" fmla="*/ 1153871 w 2055753"/>
                <a:gd name="connsiteY1987" fmla="*/ 102527 h 1539659"/>
                <a:gd name="connsiteX1988" fmla="*/ 1167893 w 2055753"/>
                <a:gd name="connsiteY1988" fmla="*/ 93764 h 1539659"/>
                <a:gd name="connsiteX1989" fmla="*/ 1180160 w 2055753"/>
                <a:gd name="connsiteY1989" fmla="*/ 85001 h 1539659"/>
                <a:gd name="connsiteX1990" fmla="*/ 1183665 w 2055753"/>
                <a:gd name="connsiteY1990" fmla="*/ 84125 h 1539659"/>
                <a:gd name="connsiteX1991" fmla="*/ 1187171 w 2055753"/>
                <a:gd name="connsiteY1991" fmla="*/ 85001 h 1539659"/>
                <a:gd name="connsiteX1992" fmla="*/ 1190676 w 2055753"/>
                <a:gd name="connsiteY1992" fmla="*/ 83249 h 1539659"/>
                <a:gd name="connsiteX1993" fmla="*/ 1194181 w 2055753"/>
                <a:gd name="connsiteY1993" fmla="*/ 80620 h 1539659"/>
                <a:gd name="connsiteX1994" fmla="*/ 1199439 w 2055753"/>
                <a:gd name="connsiteY1994" fmla="*/ 79743 h 1539659"/>
                <a:gd name="connsiteX1995" fmla="*/ 1203821 w 2055753"/>
                <a:gd name="connsiteY1995" fmla="*/ 77991 h 1539659"/>
                <a:gd name="connsiteX1996" fmla="*/ 1208202 w 2055753"/>
                <a:gd name="connsiteY1996" fmla="*/ 76238 h 1539659"/>
                <a:gd name="connsiteX1997" fmla="*/ 1209955 w 2055753"/>
                <a:gd name="connsiteY1997" fmla="*/ 67475 h 1539659"/>
                <a:gd name="connsiteX1998" fmla="*/ 1209078 w 2055753"/>
                <a:gd name="connsiteY1998" fmla="*/ 65723 h 1539659"/>
                <a:gd name="connsiteX1999" fmla="*/ 1208202 w 2055753"/>
                <a:gd name="connsiteY1999" fmla="*/ 60465 h 1539659"/>
                <a:gd name="connsiteX2000" fmla="*/ 1208202 w 2055753"/>
                <a:gd name="connsiteY2000" fmla="*/ 56959 h 1539659"/>
                <a:gd name="connsiteX2001" fmla="*/ 1213460 w 2055753"/>
                <a:gd name="connsiteY2001" fmla="*/ 50825 h 1539659"/>
                <a:gd name="connsiteX2002" fmla="*/ 1216965 w 2055753"/>
                <a:gd name="connsiteY2002" fmla="*/ 44691 h 1539659"/>
                <a:gd name="connsiteX2003" fmla="*/ 1218718 w 2055753"/>
                <a:gd name="connsiteY2003" fmla="*/ 48196 h 1539659"/>
                <a:gd name="connsiteX2004" fmla="*/ 1223976 w 2055753"/>
                <a:gd name="connsiteY2004" fmla="*/ 55207 h 1539659"/>
                <a:gd name="connsiteX2005" fmla="*/ 1229233 w 2055753"/>
                <a:gd name="connsiteY2005" fmla="*/ 51702 h 1539659"/>
                <a:gd name="connsiteX2006" fmla="*/ 1237996 w 2055753"/>
                <a:gd name="connsiteY2006" fmla="*/ 55207 h 1539659"/>
                <a:gd name="connsiteX2007" fmla="*/ 1239749 w 2055753"/>
                <a:gd name="connsiteY2007" fmla="*/ 53454 h 1539659"/>
                <a:gd name="connsiteX2008" fmla="*/ 1243254 w 2055753"/>
                <a:gd name="connsiteY2008" fmla="*/ 54331 h 1539659"/>
                <a:gd name="connsiteX2009" fmla="*/ 1248512 w 2055753"/>
                <a:gd name="connsiteY2009" fmla="*/ 55207 h 1539659"/>
                <a:gd name="connsiteX2010" fmla="*/ 1257275 w 2055753"/>
                <a:gd name="connsiteY2010" fmla="*/ 44691 h 1539659"/>
                <a:gd name="connsiteX2011" fmla="*/ 1266038 w 2055753"/>
                <a:gd name="connsiteY2011" fmla="*/ 51702 h 1539659"/>
                <a:gd name="connsiteX2012" fmla="*/ 1267791 w 2055753"/>
                <a:gd name="connsiteY2012" fmla="*/ 44691 h 1539659"/>
                <a:gd name="connsiteX2013" fmla="*/ 1266038 w 2055753"/>
                <a:gd name="connsiteY2013" fmla="*/ 34176 h 1539659"/>
                <a:gd name="connsiteX2014" fmla="*/ 1266038 w 2055753"/>
                <a:gd name="connsiteY2014" fmla="*/ 27165 h 1539659"/>
                <a:gd name="connsiteX2015" fmla="*/ 1271296 w 2055753"/>
                <a:gd name="connsiteY2015" fmla="*/ 20155 h 1539659"/>
                <a:gd name="connsiteX2016" fmla="*/ 1274801 w 2055753"/>
                <a:gd name="connsiteY2016" fmla="*/ 30670 h 1539659"/>
                <a:gd name="connsiteX2017" fmla="*/ 1273048 w 2055753"/>
                <a:gd name="connsiteY2017" fmla="*/ 39433 h 1539659"/>
                <a:gd name="connsiteX2018" fmla="*/ 1278306 w 2055753"/>
                <a:gd name="connsiteY2018" fmla="*/ 42939 h 1539659"/>
                <a:gd name="connsiteX2019" fmla="*/ 1292327 w 2055753"/>
                <a:gd name="connsiteY2019" fmla="*/ 39433 h 1539659"/>
                <a:gd name="connsiteX2020" fmla="*/ 1294080 w 2055753"/>
                <a:gd name="connsiteY2020" fmla="*/ 35052 h 1539659"/>
                <a:gd name="connsiteX2021" fmla="*/ 1299337 w 2055753"/>
                <a:gd name="connsiteY2021" fmla="*/ 34176 h 1539659"/>
                <a:gd name="connsiteX2022" fmla="*/ 1299337 w 2055753"/>
                <a:gd name="connsiteY2022" fmla="*/ 28918 h 1539659"/>
                <a:gd name="connsiteX2023" fmla="*/ 1311605 w 2055753"/>
                <a:gd name="connsiteY2023" fmla="*/ 28918 h 1539659"/>
                <a:gd name="connsiteX2024" fmla="*/ 1313358 w 2055753"/>
                <a:gd name="connsiteY2024" fmla="*/ 24536 h 1539659"/>
                <a:gd name="connsiteX2025" fmla="*/ 1311605 w 2055753"/>
                <a:gd name="connsiteY2025" fmla="*/ 20155 h 1539659"/>
                <a:gd name="connsiteX2026" fmla="*/ 1308100 w 2055753"/>
                <a:gd name="connsiteY2026" fmla="*/ 18402 h 1539659"/>
                <a:gd name="connsiteX2027" fmla="*/ 1309853 w 2055753"/>
                <a:gd name="connsiteY2027" fmla="*/ 16650 h 1539659"/>
                <a:gd name="connsiteX2028" fmla="*/ 1320369 w 2055753"/>
                <a:gd name="connsiteY2028" fmla="*/ 27165 h 1539659"/>
                <a:gd name="connsiteX2029" fmla="*/ 1357173 w 2055753"/>
                <a:gd name="connsiteY2029" fmla="*/ 16650 h 1539659"/>
                <a:gd name="connsiteX2030" fmla="*/ 1393978 w 2055753"/>
                <a:gd name="connsiteY2030" fmla="*/ 4382 h 1539659"/>
                <a:gd name="connsiteX2031" fmla="*/ 1399235 w 2055753"/>
                <a:gd name="connsiteY2031" fmla="*/ 4382 h 1539659"/>
                <a:gd name="connsiteX2032" fmla="*/ 1406246 w 2055753"/>
                <a:gd name="connsiteY2032" fmla="*/ 2629 h 1539659"/>
                <a:gd name="connsiteX2033" fmla="*/ 1409751 w 2055753"/>
                <a:gd name="connsiteY2033" fmla="*/ 876 h 1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</a:cxnLst>
              <a:rect l="l" t="t" r="r" b="b"/>
              <a:pathLst>
                <a:path w="2055753" h="1539659">
                  <a:moveTo>
                    <a:pt x="1013664" y="1341615"/>
                  </a:moveTo>
                  <a:lnTo>
                    <a:pt x="1017169" y="1346873"/>
                  </a:lnTo>
                  <a:cubicBezTo>
                    <a:pt x="1020674" y="1346873"/>
                    <a:pt x="1022426" y="1346289"/>
                    <a:pt x="1022426" y="1345120"/>
                  </a:cubicBezTo>
                  <a:lnTo>
                    <a:pt x="1013664" y="1341615"/>
                  </a:lnTo>
                  <a:close/>
                  <a:moveTo>
                    <a:pt x="1003148" y="1332852"/>
                  </a:moveTo>
                  <a:lnTo>
                    <a:pt x="1003148" y="1334605"/>
                  </a:lnTo>
                  <a:cubicBezTo>
                    <a:pt x="1003148" y="1336942"/>
                    <a:pt x="1003440" y="1338110"/>
                    <a:pt x="1004024" y="1338110"/>
                  </a:cubicBezTo>
                  <a:cubicBezTo>
                    <a:pt x="1004608" y="1338110"/>
                    <a:pt x="1005484" y="1336942"/>
                    <a:pt x="1006653" y="1334605"/>
                  </a:cubicBezTo>
                  <a:lnTo>
                    <a:pt x="1003148" y="1332852"/>
                  </a:lnTo>
                  <a:close/>
                  <a:moveTo>
                    <a:pt x="0" y="1260996"/>
                  </a:moveTo>
                  <a:lnTo>
                    <a:pt x="661" y="1260996"/>
                  </a:lnTo>
                  <a:cubicBezTo>
                    <a:pt x="661" y="1263332"/>
                    <a:pt x="1245" y="1265085"/>
                    <a:pt x="2413" y="1266253"/>
                  </a:cubicBezTo>
                  <a:cubicBezTo>
                    <a:pt x="2413" y="1269759"/>
                    <a:pt x="4750" y="1272095"/>
                    <a:pt x="9424" y="1273264"/>
                  </a:cubicBezTo>
                  <a:cubicBezTo>
                    <a:pt x="10592" y="1274432"/>
                    <a:pt x="12345" y="1276769"/>
                    <a:pt x="14682" y="1280274"/>
                  </a:cubicBezTo>
                  <a:lnTo>
                    <a:pt x="21692" y="1283779"/>
                  </a:lnTo>
                  <a:cubicBezTo>
                    <a:pt x="22861" y="1286116"/>
                    <a:pt x="22861" y="1287285"/>
                    <a:pt x="21692" y="1287285"/>
                  </a:cubicBezTo>
                  <a:lnTo>
                    <a:pt x="21692" y="1294295"/>
                  </a:lnTo>
                  <a:cubicBezTo>
                    <a:pt x="21692" y="1295463"/>
                    <a:pt x="22276" y="1295756"/>
                    <a:pt x="23444" y="1295171"/>
                  </a:cubicBezTo>
                  <a:cubicBezTo>
                    <a:pt x="24613" y="1294587"/>
                    <a:pt x="25781" y="1294879"/>
                    <a:pt x="26949" y="1296048"/>
                  </a:cubicBezTo>
                  <a:lnTo>
                    <a:pt x="28702" y="1299553"/>
                  </a:lnTo>
                  <a:cubicBezTo>
                    <a:pt x="32207" y="1299553"/>
                    <a:pt x="35129" y="1300721"/>
                    <a:pt x="37465" y="1303058"/>
                  </a:cubicBezTo>
                  <a:lnTo>
                    <a:pt x="46229" y="1313574"/>
                  </a:lnTo>
                  <a:lnTo>
                    <a:pt x="40971" y="1322337"/>
                  </a:lnTo>
                  <a:lnTo>
                    <a:pt x="40971" y="1324089"/>
                  </a:lnTo>
                  <a:cubicBezTo>
                    <a:pt x="38634" y="1325258"/>
                    <a:pt x="37465" y="1327302"/>
                    <a:pt x="37465" y="1330223"/>
                  </a:cubicBezTo>
                  <a:lnTo>
                    <a:pt x="37465" y="1336357"/>
                  </a:lnTo>
                  <a:lnTo>
                    <a:pt x="37465" y="1338110"/>
                  </a:lnTo>
                  <a:cubicBezTo>
                    <a:pt x="33960" y="1338110"/>
                    <a:pt x="30747" y="1338694"/>
                    <a:pt x="27826" y="1339863"/>
                  </a:cubicBezTo>
                  <a:cubicBezTo>
                    <a:pt x="24905" y="1341031"/>
                    <a:pt x="22276" y="1342199"/>
                    <a:pt x="19939" y="1343368"/>
                  </a:cubicBezTo>
                  <a:cubicBezTo>
                    <a:pt x="21108" y="1344536"/>
                    <a:pt x="21692" y="1346289"/>
                    <a:pt x="21692" y="1348626"/>
                  </a:cubicBezTo>
                  <a:cubicBezTo>
                    <a:pt x="24029" y="1348626"/>
                    <a:pt x="25489" y="1349210"/>
                    <a:pt x="26073" y="1350378"/>
                  </a:cubicBezTo>
                  <a:cubicBezTo>
                    <a:pt x="26658" y="1351547"/>
                    <a:pt x="27534" y="1352131"/>
                    <a:pt x="28702" y="1352131"/>
                  </a:cubicBezTo>
                  <a:lnTo>
                    <a:pt x="35713" y="1360894"/>
                  </a:lnTo>
                  <a:cubicBezTo>
                    <a:pt x="36881" y="1362062"/>
                    <a:pt x="37173" y="1363231"/>
                    <a:pt x="36589" y="1364399"/>
                  </a:cubicBezTo>
                  <a:cubicBezTo>
                    <a:pt x="36005" y="1365567"/>
                    <a:pt x="36297" y="1366736"/>
                    <a:pt x="37465" y="1367904"/>
                  </a:cubicBezTo>
                  <a:lnTo>
                    <a:pt x="37465" y="1376667"/>
                  </a:lnTo>
                  <a:cubicBezTo>
                    <a:pt x="38634" y="1381341"/>
                    <a:pt x="40386" y="1383678"/>
                    <a:pt x="42723" y="1383678"/>
                  </a:cubicBezTo>
                  <a:lnTo>
                    <a:pt x="45352" y="1386307"/>
                  </a:lnTo>
                  <a:cubicBezTo>
                    <a:pt x="45936" y="1386891"/>
                    <a:pt x="46812" y="1387183"/>
                    <a:pt x="47981" y="1387183"/>
                  </a:cubicBezTo>
                  <a:lnTo>
                    <a:pt x="47981" y="1388936"/>
                  </a:lnTo>
                  <a:lnTo>
                    <a:pt x="40971" y="1390688"/>
                  </a:lnTo>
                  <a:lnTo>
                    <a:pt x="37465" y="1390688"/>
                  </a:lnTo>
                  <a:cubicBezTo>
                    <a:pt x="36297" y="1393025"/>
                    <a:pt x="33376" y="1394193"/>
                    <a:pt x="28702" y="1394193"/>
                  </a:cubicBezTo>
                  <a:cubicBezTo>
                    <a:pt x="22861" y="1394193"/>
                    <a:pt x="18187" y="1397114"/>
                    <a:pt x="14682" y="1402956"/>
                  </a:cubicBezTo>
                  <a:lnTo>
                    <a:pt x="2413" y="1415224"/>
                  </a:lnTo>
                  <a:lnTo>
                    <a:pt x="2413" y="1418730"/>
                  </a:lnTo>
                  <a:lnTo>
                    <a:pt x="4166" y="1422235"/>
                  </a:lnTo>
                  <a:lnTo>
                    <a:pt x="0" y="1425012"/>
                  </a:lnTo>
                  <a:lnTo>
                    <a:pt x="0" y="1260996"/>
                  </a:lnTo>
                  <a:close/>
                  <a:moveTo>
                    <a:pt x="1002032" y="1260199"/>
                  </a:moveTo>
                  <a:lnTo>
                    <a:pt x="1004901" y="1264501"/>
                  </a:lnTo>
                  <a:lnTo>
                    <a:pt x="1008406" y="1264501"/>
                  </a:lnTo>
                  <a:lnTo>
                    <a:pt x="1008406" y="1263625"/>
                  </a:lnTo>
                  <a:lnTo>
                    <a:pt x="1008406" y="1262748"/>
                  </a:lnTo>
                  <a:lnTo>
                    <a:pt x="1004901" y="1264501"/>
                  </a:lnTo>
                  <a:cubicBezTo>
                    <a:pt x="1004901" y="1263332"/>
                    <a:pt x="1004608" y="1262164"/>
                    <a:pt x="1004024" y="1260996"/>
                  </a:cubicBezTo>
                  <a:lnTo>
                    <a:pt x="1002032" y="1260199"/>
                  </a:lnTo>
                  <a:close/>
                  <a:moveTo>
                    <a:pt x="997014" y="1256614"/>
                  </a:moveTo>
                  <a:lnTo>
                    <a:pt x="997452" y="1257929"/>
                  </a:lnTo>
                  <a:lnTo>
                    <a:pt x="998767" y="1258367"/>
                  </a:lnTo>
                  <a:lnTo>
                    <a:pt x="997014" y="1256614"/>
                  </a:lnTo>
                  <a:close/>
                  <a:moveTo>
                    <a:pt x="933044" y="1246975"/>
                  </a:moveTo>
                  <a:lnTo>
                    <a:pt x="933044" y="1250480"/>
                  </a:lnTo>
                  <a:cubicBezTo>
                    <a:pt x="933044" y="1251648"/>
                    <a:pt x="932460" y="1252817"/>
                    <a:pt x="931291" y="1253985"/>
                  </a:cubicBezTo>
                  <a:lnTo>
                    <a:pt x="926034" y="1250480"/>
                  </a:lnTo>
                  <a:lnTo>
                    <a:pt x="915518" y="1260996"/>
                  </a:lnTo>
                  <a:cubicBezTo>
                    <a:pt x="916686" y="1262164"/>
                    <a:pt x="917854" y="1262748"/>
                    <a:pt x="919023" y="1262748"/>
                  </a:cubicBezTo>
                  <a:cubicBezTo>
                    <a:pt x="920191" y="1262748"/>
                    <a:pt x="920776" y="1263332"/>
                    <a:pt x="920776" y="1264501"/>
                  </a:cubicBezTo>
                  <a:cubicBezTo>
                    <a:pt x="921944" y="1265669"/>
                    <a:pt x="923989" y="1267130"/>
                    <a:pt x="926910" y="1268882"/>
                  </a:cubicBezTo>
                  <a:cubicBezTo>
                    <a:pt x="929831" y="1270635"/>
                    <a:pt x="931876" y="1273264"/>
                    <a:pt x="933044" y="1276769"/>
                  </a:cubicBezTo>
                  <a:lnTo>
                    <a:pt x="934796" y="1278522"/>
                  </a:lnTo>
                  <a:lnTo>
                    <a:pt x="935673" y="1277645"/>
                  </a:lnTo>
                  <a:lnTo>
                    <a:pt x="936549" y="1276769"/>
                  </a:lnTo>
                  <a:lnTo>
                    <a:pt x="950570" y="1283779"/>
                  </a:lnTo>
                  <a:cubicBezTo>
                    <a:pt x="950570" y="1287285"/>
                    <a:pt x="952323" y="1289037"/>
                    <a:pt x="955828" y="1289037"/>
                  </a:cubicBezTo>
                  <a:lnTo>
                    <a:pt x="962838" y="1289037"/>
                  </a:lnTo>
                  <a:cubicBezTo>
                    <a:pt x="964007" y="1289037"/>
                    <a:pt x="965467" y="1290206"/>
                    <a:pt x="967219" y="1292542"/>
                  </a:cubicBezTo>
                  <a:cubicBezTo>
                    <a:pt x="968972" y="1294879"/>
                    <a:pt x="971017" y="1296048"/>
                    <a:pt x="973354" y="1296048"/>
                  </a:cubicBezTo>
                  <a:lnTo>
                    <a:pt x="975106" y="1297800"/>
                  </a:lnTo>
                  <a:cubicBezTo>
                    <a:pt x="976275" y="1300137"/>
                    <a:pt x="979195" y="1301890"/>
                    <a:pt x="983870" y="1303058"/>
                  </a:cubicBezTo>
                  <a:cubicBezTo>
                    <a:pt x="983870" y="1304226"/>
                    <a:pt x="984453" y="1305395"/>
                    <a:pt x="985622" y="1306563"/>
                  </a:cubicBezTo>
                  <a:cubicBezTo>
                    <a:pt x="986790" y="1307732"/>
                    <a:pt x="987959" y="1309484"/>
                    <a:pt x="989127" y="1311821"/>
                  </a:cubicBezTo>
                  <a:cubicBezTo>
                    <a:pt x="991464" y="1311821"/>
                    <a:pt x="993217" y="1312113"/>
                    <a:pt x="994385" y="1312697"/>
                  </a:cubicBezTo>
                  <a:lnTo>
                    <a:pt x="996137" y="1313574"/>
                  </a:lnTo>
                  <a:cubicBezTo>
                    <a:pt x="999643" y="1312405"/>
                    <a:pt x="1003148" y="1312989"/>
                    <a:pt x="1006653" y="1315326"/>
                  </a:cubicBezTo>
                  <a:cubicBezTo>
                    <a:pt x="1017169" y="1320000"/>
                    <a:pt x="1027100" y="1325842"/>
                    <a:pt x="1036447" y="1332852"/>
                  </a:cubicBezTo>
                  <a:lnTo>
                    <a:pt x="1043458" y="1332852"/>
                  </a:lnTo>
                  <a:lnTo>
                    <a:pt x="1040829" y="1330223"/>
                  </a:lnTo>
                  <a:cubicBezTo>
                    <a:pt x="1040245" y="1329639"/>
                    <a:pt x="1039368" y="1329347"/>
                    <a:pt x="1038200" y="1329347"/>
                  </a:cubicBezTo>
                  <a:cubicBezTo>
                    <a:pt x="1035863" y="1328179"/>
                    <a:pt x="1033818" y="1326426"/>
                    <a:pt x="1032066" y="1324089"/>
                  </a:cubicBezTo>
                  <a:cubicBezTo>
                    <a:pt x="1030313" y="1321752"/>
                    <a:pt x="1027684" y="1320000"/>
                    <a:pt x="1024179" y="1318832"/>
                  </a:cubicBezTo>
                  <a:cubicBezTo>
                    <a:pt x="1018337" y="1317663"/>
                    <a:pt x="1012495" y="1314158"/>
                    <a:pt x="1006653" y="1308316"/>
                  </a:cubicBezTo>
                  <a:cubicBezTo>
                    <a:pt x="1005484" y="1307147"/>
                    <a:pt x="1003732" y="1304811"/>
                    <a:pt x="1001395" y="1301306"/>
                  </a:cubicBezTo>
                  <a:cubicBezTo>
                    <a:pt x="1003732" y="1302474"/>
                    <a:pt x="1006069" y="1303058"/>
                    <a:pt x="1008406" y="1303058"/>
                  </a:cubicBezTo>
                  <a:cubicBezTo>
                    <a:pt x="1010742" y="1305395"/>
                    <a:pt x="1013371" y="1307147"/>
                    <a:pt x="1016293" y="1308316"/>
                  </a:cubicBezTo>
                  <a:cubicBezTo>
                    <a:pt x="1019213" y="1309484"/>
                    <a:pt x="1021842" y="1311237"/>
                    <a:pt x="1024179" y="1313574"/>
                  </a:cubicBezTo>
                  <a:cubicBezTo>
                    <a:pt x="1027684" y="1315910"/>
                    <a:pt x="1031189" y="1316495"/>
                    <a:pt x="1034695" y="1315326"/>
                  </a:cubicBezTo>
                  <a:lnTo>
                    <a:pt x="1034695" y="1312697"/>
                  </a:lnTo>
                  <a:cubicBezTo>
                    <a:pt x="1034695" y="1312113"/>
                    <a:pt x="1034111" y="1311821"/>
                    <a:pt x="1032942" y="1311821"/>
                  </a:cubicBezTo>
                  <a:cubicBezTo>
                    <a:pt x="1028269" y="1308316"/>
                    <a:pt x="1024179" y="1306563"/>
                    <a:pt x="1020674" y="1306563"/>
                  </a:cubicBezTo>
                  <a:cubicBezTo>
                    <a:pt x="1019505" y="1304226"/>
                    <a:pt x="1017169" y="1302474"/>
                    <a:pt x="1013664" y="1301306"/>
                  </a:cubicBezTo>
                  <a:cubicBezTo>
                    <a:pt x="1010158" y="1300137"/>
                    <a:pt x="1007237" y="1298384"/>
                    <a:pt x="1004901" y="1296048"/>
                  </a:cubicBezTo>
                  <a:cubicBezTo>
                    <a:pt x="995554" y="1290206"/>
                    <a:pt x="989127" y="1285532"/>
                    <a:pt x="985622" y="1282027"/>
                  </a:cubicBezTo>
                  <a:cubicBezTo>
                    <a:pt x="985622" y="1280859"/>
                    <a:pt x="984453" y="1279106"/>
                    <a:pt x="982117" y="1276769"/>
                  </a:cubicBezTo>
                  <a:cubicBezTo>
                    <a:pt x="980948" y="1276769"/>
                    <a:pt x="979195" y="1276185"/>
                    <a:pt x="976859" y="1275016"/>
                  </a:cubicBezTo>
                  <a:cubicBezTo>
                    <a:pt x="974522" y="1273848"/>
                    <a:pt x="972770" y="1273848"/>
                    <a:pt x="971601" y="1275016"/>
                  </a:cubicBezTo>
                  <a:cubicBezTo>
                    <a:pt x="971601" y="1273848"/>
                    <a:pt x="971309" y="1272972"/>
                    <a:pt x="970725" y="1272388"/>
                  </a:cubicBezTo>
                  <a:cubicBezTo>
                    <a:pt x="970141" y="1271803"/>
                    <a:pt x="969848" y="1270927"/>
                    <a:pt x="969848" y="1269759"/>
                  </a:cubicBezTo>
                  <a:lnTo>
                    <a:pt x="954075" y="1253985"/>
                  </a:lnTo>
                  <a:cubicBezTo>
                    <a:pt x="952906" y="1253985"/>
                    <a:pt x="952030" y="1253693"/>
                    <a:pt x="951447" y="1253109"/>
                  </a:cubicBezTo>
                  <a:cubicBezTo>
                    <a:pt x="950862" y="1252525"/>
                    <a:pt x="949986" y="1252233"/>
                    <a:pt x="948818" y="1252233"/>
                  </a:cubicBezTo>
                  <a:cubicBezTo>
                    <a:pt x="946481" y="1252233"/>
                    <a:pt x="943852" y="1251356"/>
                    <a:pt x="940931" y="1249604"/>
                  </a:cubicBezTo>
                  <a:cubicBezTo>
                    <a:pt x="938010" y="1247851"/>
                    <a:pt x="935381" y="1246975"/>
                    <a:pt x="933044" y="1246975"/>
                  </a:cubicBezTo>
                  <a:close/>
                  <a:moveTo>
                    <a:pt x="827888" y="1246099"/>
                  </a:moveTo>
                  <a:cubicBezTo>
                    <a:pt x="826719" y="1245514"/>
                    <a:pt x="825551" y="1245806"/>
                    <a:pt x="824383" y="1246975"/>
                  </a:cubicBezTo>
                  <a:lnTo>
                    <a:pt x="829641" y="1246975"/>
                  </a:lnTo>
                  <a:lnTo>
                    <a:pt x="827888" y="1246099"/>
                  </a:lnTo>
                  <a:close/>
                  <a:moveTo>
                    <a:pt x="875208" y="1224191"/>
                  </a:moveTo>
                  <a:cubicBezTo>
                    <a:pt x="872872" y="1224191"/>
                    <a:pt x="871703" y="1225359"/>
                    <a:pt x="871703" y="1227696"/>
                  </a:cubicBezTo>
                  <a:cubicBezTo>
                    <a:pt x="870535" y="1231202"/>
                    <a:pt x="866445" y="1235291"/>
                    <a:pt x="859435" y="1239965"/>
                  </a:cubicBezTo>
                  <a:cubicBezTo>
                    <a:pt x="858266" y="1241133"/>
                    <a:pt x="856513" y="1241717"/>
                    <a:pt x="854177" y="1241717"/>
                  </a:cubicBezTo>
                  <a:cubicBezTo>
                    <a:pt x="854177" y="1247559"/>
                    <a:pt x="854761" y="1251064"/>
                    <a:pt x="855930" y="1252233"/>
                  </a:cubicBezTo>
                  <a:cubicBezTo>
                    <a:pt x="858266" y="1251064"/>
                    <a:pt x="860311" y="1249604"/>
                    <a:pt x="862064" y="1247851"/>
                  </a:cubicBezTo>
                  <a:cubicBezTo>
                    <a:pt x="863816" y="1246099"/>
                    <a:pt x="865861" y="1244638"/>
                    <a:pt x="868198" y="1243470"/>
                  </a:cubicBezTo>
                  <a:cubicBezTo>
                    <a:pt x="872872" y="1235291"/>
                    <a:pt x="876961" y="1230033"/>
                    <a:pt x="880466" y="1227696"/>
                  </a:cubicBezTo>
                  <a:cubicBezTo>
                    <a:pt x="879297" y="1226528"/>
                    <a:pt x="878713" y="1225359"/>
                    <a:pt x="878713" y="1224191"/>
                  </a:cubicBezTo>
                  <a:lnTo>
                    <a:pt x="875208" y="1224191"/>
                  </a:lnTo>
                  <a:close/>
                  <a:moveTo>
                    <a:pt x="885724" y="1208418"/>
                  </a:moveTo>
                  <a:cubicBezTo>
                    <a:pt x="883387" y="1208418"/>
                    <a:pt x="881926" y="1208710"/>
                    <a:pt x="881342" y="1209294"/>
                  </a:cubicBezTo>
                  <a:cubicBezTo>
                    <a:pt x="880758" y="1209878"/>
                    <a:pt x="879882" y="1210170"/>
                    <a:pt x="878713" y="1210170"/>
                  </a:cubicBezTo>
                  <a:cubicBezTo>
                    <a:pt x="879882" y="1212507"/>
                    <a:pt x="881634" y="1215428"/>
                    <a:pt x="883971" y="1218933"/>
                  </a:cubicBezTo>
                  <a:lnTo>
                    <a:pt x="885724" y="1218933"/>
                  </a:lnTo>
                  <a:cubicBezTo>
                    <a:pt x="884555" y="1217765"/>
                    <a:pt x="884555" y="1216304"/>
                    <a:pt x="885724" y="1214552"/>
                  </a:cubicBezTo>
                  <a:cubicBezTo>
                    <a:pt x="886892" y="1212799"/>
                    <a:pt x="886892" y="1210755"/>
                    <a:pt x="885724" y="1208418"/>
                  </a:cubicBezTo>
                  <a:close/>
                  <a:moveTo>
                    <a:pt x="1096036" y="1206665"/>
                  </a:moveTo>
                  <a:cubicBezTo>
                    <a:pt x="1096036" y="1214844"/>
                    <a:pt x="1096620" y="1221270"/>
                    <a:pt x="1097788" y="1225944"/>
                  </a:cubicBezTo>
                  <a:cubicBezTo>
                    <a:pt x="1098081" y="1224483"/>
                    <a:pt x="1098336" y="1219919"/>
                    <a:pt x="1098555" y="1212252"/>
                  </a:cubicBezTo>
                  <a:cubicBezTo>
                    <a:pt x="1098595" y="1210390"/>
                    <a:pt x="1098636" y="1208527"/>
                    <a:pt x="1098676" y="1206665"/>
                  </a:cubicBezTo>
                  <a:lnTo>
                    <a:pt x="1096036" y="1206665"/>
                  </a:lnTo>
                  <a:close/>
                  <a:moveTo>
                    <a:pt x="866445" y="1204912"/>
                  </a:moveTo>
                  <a:cubicBezTo>
                    <a:pt x="864108" y="1204912"/>
                    <a:pt x="862940" y="1206081"/>
                    <a:pt x="862940" y="1208418"/>
                  </a:cubicBezTo>
                  <a:lnTo>
                    <a:pt x="866445" y="1208418"/>
                  </a:lnTo>
                  <a:lnTo>
                    <a:pt x="868198" y="1204912"/>
                  </a:lnTo>
                  <a:lnTo>
                    <a:pt x="866445" y="1204912"/>
                  </a:lnTo>
                  <a:close/>
                  <a:moveTo>
                    <a:pt x="948818" y="1203160"/>
                  </a:moveTo>
                  <a:lnTo>
                    <a:pt x="945312" y="1204912"/>
                  </a:lnTo>
                  <a:lnTo>
                    <a:pt x="945312" y="1207541"/>
                  </a:lnTo>
                  <a:cubicBezTo>
                    <a:pt x="945312" y="1208126"/>
                    <a:pt x="945896" y="1208418"/>
                    <a:pt x="947065" y="1208418"/>
                  </a:cubicBezTo>
                  <a:lnTo>
                    <a:pt x="950570" y="1208418"/>
                  </a:lnTo>
                  <a:cubicBezTo>
                    <a:pt x="952906" y="1208418"/>
                    <a:pt x="952906" y="1207833"/>
                    <a:pt x="950570" y="1206665"/>
                  </a:cubicBezTo>
                  <a:cubicBezTo>
                    <a:pt x="950570" y="1204328"/>
                    <a:pt x="949986" y="1203160"/>
                    <a:pt x="948818" y="1203160"/>
                  </a:cubicBezTo>
                  <a:close/>
                  <a:moveTo>
                    <a:pt x="854177" y="1201407"/>
                  </a:moveTo>
                  <a:cubicBezTo>
                    <a:pt x="851840" y="1202576"/>
                    <a:pt x="850088" y="1204328"/>
                    <a:pt x="848919" y="1206665"/>
                  </a:cubicBezTo>
                  <a:cubicBezTo>
                    <a:pt x="847751" y="1209002"/>
                    <a:pt x="846583" y="1212507"/>
                    <a:pt x="845414" y="1217181"/>
                  </a:cubicBezTo>
                  <a:lnTo>
                    <a:pt x="840156" y="1217181"/>
                  </a:lnTo>
                  <a:cubicBezTo>
                    <a:pt x="837820" y="1217181"/>
                    <a:pt x="837820" y="1218349"/>
                    <a:pt x="840156" y="1220686"/>
                  </a:cubicBezTo>
                  <a:lnTo>
                    <a:pt x="845414" y="1217181"/>
                  </a:lnTo>
                  <a:lnTo>
                    <a:pt x="850672" y="1217181"/>
                  </a:lnTo>
                  <a:cubicBezTo>
                    <a:pt x="848335" y="1221854"/>
                    <a:pt x="845998" y="1224191"/>
                    <a:pt x="843661" y="1224191"/>
                  </a:cubicBezTo>
                  <a:cubicBezTo>
                    <a:pt x="842493" y="1224191"/>
                    <a:pt x="841909" y="1225359"/>
                    <a:pt x="841909" y="1227696"/>
                  </a:cubicBezTo>
                  <a:lnTo>
                    <a:pt x="841909" y="1232954"/>
                  </a:lnTo>
                  <a:cubicBezTo>
                    <a:pt x="838988" y="1234122"/>
                    <a:pt x="836505" y="1235875"/>
                    <a:pt x="834460" y="1238212"/>
                  </a:cubicBezTo>
                  <a:lnTo>
                    <a:pt x="831717" y="1243200"/>
                  </a:lnTo>
                  <a:lnTo>
                    <a:pt x="841909" y="1234707"/>
                  </a:lnTo>
                  <a:lnTo>
                    <a:pt x="845414" y="1232954"/>
                  </a:lnTo>
                  <a:cubicBezTo>
                    <a:pt x="846583" y="1230617"/>
                    <a:pt x="849503" y="1228280"/>
                    <a:pt x="854177" y="1225944"/>
                  </a:cubicBezTo>
                  <a:cubicBezTo>
                    <a:pt x="854177" y="1224775"/>
                    <a:pt x="855053" y="1223023"/>
                    <a:pt x="856806" y="1220686"/>
                  </a:cubicBezTo>
                  <a:cubicBezTo>
                    <a:pt x="858559" y="1218349"/>
                    <a:pt x="859435" y="1216596"/>
                    <a:pt x="859435" y="1215428"/>
                  </a:cubicBezTo>
                  <a:cubicBezTo>
                    <a:pt x="858266" y="1214260"/>
                    <a:pt x="857390" y="1213091"/>
                    <a:pt x="856806" y="1211923"/>
                  </a:cubicBezTo>
                  <a:cubicBezTo>
                    <a:pt x="856222" y="1210755"/>
                    <a:pt x="855345" y="1209586"/>
                    <a:pt x="854177" y="1208418"/>
                  </a:cubicBezTo>
                  <a:cubicBezTo>
                    <a:pt x="854177" y="1207249"/>
                    <a:pt x="854469" y="1206081"/>
                    <a:pt x="855053" y="1204912"/>
                  </a:cubicBezTo>
                  <a:cubicBezTo>
                    <a:pt x="855637" y="1203744"/>
                    <a:pt x="855345" y="1202576"/>
                    <a:pt x="854177" y="1201407"/>
                  </a:cubicBezTo>
                  <a:close/>
                  <a:moveTo>
                    <a:pt x="841032" y="1200531"/>
                  </a:moveTo>
                  <a:cubicBezTo>
                    <a:pt x="840449" y="1199947"/>
                    <a:pt x="839572" y="1200239"/>
                    <a:pt x="838403" y="1201407"/>
                  </a:cubicBezTo>
                  <a:cubicBezTo>
                    <a:pt x="834898" y="1202576"/>
                    <a:pt x="834314" y="1204328"/>
                    <a:pt x="836651" y="1206665"/>
                  </a:cubicBezTo>
                  <a:cubicBezTo>
                    <a:pt x="840156" y="1205497"/>
                    <a:pt x="841909" y="1204328"/>
                    <a:pt x="841909" y="1203160"/>
                  </a:cubicBezTo>
                  <a:cubicBezTo>
                    <a:pt x="841909" y="1201991"/>
                    <a:pt x="841617" y="1201115"/>
                    <a:pt x="841032" y="1200531"/>
                  </a:cubicBezTo>
                  <a:close/>
                  <a:moveTo>
                    <a:pt x="933044" y="1197902"/>
                  </a:moveTo>
                  <a:lnTo>
                    <a:pt x="931291" y="1201407"/>
                  </a:lnTo>
                  <a:cubicBezTo>
                    <a:pt x="932460" y="1201407"/>
                    <a:pt x="933336" y="1201115"/>
                    <a:pt x="933920" y="1200531"/>
                  </a:cubicBezTo>
                  <a:lnTo>
                    <a:pt x="934796" y="1199655"/>
                  </a:lnTo>
                  <a:lnTo>
                    <a:pt x="933044" y="1197902"/>
                  </a:lnTo>
                  <a:close/>
                  <a:moveTo>
                    <a:pt x="819125" y="1192644"/>
                  </a:moveTo>
                  <a:cubicBezTo>
                    <a:pt x="815620" y="1192644"/>
                    <a:pt x="812114" y="1195565"/>
                    <a:pt x="808609" y="1201407"/>
                  </a:cubicBezTo>
                  <a:cubicBezTo>
                    <a:pt x="810946" y="1200239"/>
                    <a:pt x="812991" y="1199362"/>
                    <a:pt x="814743" y="1198778"/>
                  </a:cubicBezTo>
                  <a:cubicBezTo>
                    <a:pt x="816496" y="1198194"/>
                    <a:pt x="817956" y="1197318"/>
                    <a:pt x="819125" y="1196149"/>
                  </a:cubicBezTo>
                  <a:lnTo>
                    <a:pt x="820878" y="1194397"/>
                  </a:lnTo>
                  <a:lnTo>
                    <a:pt x="820878" y="1192644"/>
                  </a:lnTo>
                  <a:lnTo>
                    <a:pt x="819125" y="1192644"/>
                  </a:lnTo>
                  <a:close/>
                  <a:moveTo>
                    <a:pt x="885724" y="1190892"/>
                  </a:moveTo>
                  <a:lnTo>
                    <a:pt x="880466" y="1204912"/>
                  </a:lnTo>
                  <a:lnTo>
                    <a:pt x="892734" y="1196149"/>
                  </a:lnTo>
                  <a:lnTo>
                    <a:pt x="885724" y="1190892"/>
                  </a:lnTo>
                  <a:close/>
                  <a:moveTo>
                    <a:pt x="796341" y="1189139"/>
                  </a:moveTo>
                  <a:cubicBezTo>
                    <a:pt x="795172" y="1190308"/>
                    <a:pt x="795172" y="1192060"/>
                    <a:pt x="796341" y="1194397"/>
                  </a:cubicBezTo>
                  <a:cubicBezTo>
                    <a:pt x="797509" y="1193228"/>
                    <a:pt x="799262" y="1192352"/>
                    <a:pt x="801599" y="1191768"/>
                  </a:cubicBezTo>
                  <a:cubicBezTo>
                    <a:pt x="803936" y="1191184"/>
                    <a:pt x="805688" y="1190308"/>
                    <a:pt x="806857" y="1189139"/>
                  </a:cubicBezTo>
                  <a:lnTo>
                    <a:pt x="796341" y="1189139"/>
                  </a:lnTo>
                  <a:close/>
                  <a:moveTo>
                    <a:pt x="862940" y="1185634"/>
                  </a:moveTo>
                  <a:lnTo>
                    <a:pt x="861187" y="1189139"/>
                  </a:lnTo>
                  <a:lnTo>
                    <a:pt x="862064" y="1190015"/>
                  </a:lnTo>
                  <a:lnTo>
                    <a:pt x="862940" y="1190892"/>
                  </a:lnTo>
                  <a:lnTo>
                    <a:pt x="868198" y="1189139"/>
                  </a:lnTo>
                  <a:cubicBezTo>
                    <a:pt x="868198" y="1187971"/>
                    <a:pt x="867321" y="1187094"/>
                    <a:pt x="865569" y="1186510"/>
                  </a:cubicBezTo>
                  <a:lnTo>
                    <a:pt x="862940" y="1185634"/>
                  </a:lnTo>
                  <a:close/>
                  <a:moveTo>
                    <a:pt x="638561" y="1184074"/>
                  </a:moveTo>
                  <a:lnTo>
                    <a:pt x="637834" y="1184861"/>
                  </a:lnTo>
                  <a:lnTo>
                    <a:pt x="638607" y="1185634"/>
                  </a:lnTo>
                  <a:cubicBezTo>
                    <a:pt x="638592" y="1185114"/>
                    <a:pt x="638576" y="1184594"/>
                    <a:pt x="638561" y="1184074"/>
                  </a:cubicBezTo>
                  <a:close/>
                  <a:moveTo>
                    <a:pt x="638249" y="1173460"/>
                  </a:moveTo>
                  <a:lnTo>
                    <a:pt x="626339" y="1183881"/>
                  </a:lnTo>
                  <a:cubicBezTo>
                    <a:pt x="625170" y="1185050"/>
                    <a:pt x="623126" y="1186802"/>
                    <a:pt x="620205" y="1189139"/>
                  </a:cubicBezTo>
                  <a:cubicBezTo>
                    <a:pt x="617284" y="1191476"/>
                    <a:pt x="616408" y="1194981"/>
                    <a:pt x="617576" y="1199655"/>
                  </a:cubicBezTo>
                  <a:cubicBezTo>
                    <a:pt x="621081" y="1197318"/>
                    <a:pt x="625170" y="1193521"/>
                    <a:pt x="629844" y="1188263"/>
                  </a:cubicBezTo>
                  <a:lnTo>
                    <a:pt x="634822" y="1182930"/>
                  </a:lnTo>
                  <a:cubicBezTo>
                    <a:pt x="634915" y="1182663"/>
                    <a:pt x="635009" y="1182396"/>
                    <a:pt x="635102" y="1182129"/>
                  </a:cubicBezTo>
                  <a:lnTo>
                    <a:pt x="635344" y="1182370"/>
                  </a:lnTo>
                  <a:lnTo>
                    <a:pt x="638414" y="1179081"/>
                  </a:lnTo>
                  <a:lnTo>
                    <a:pt x="638249" y="1173460"/>
                  </a:lnTo>
                  <a:close/>
                  <a:moveTo>
                    <a:pt x="766547" y="1169861"/>
                  </a:moveTo>
                  <a:cubicBezTo>
                    <a:pt x="764795" y="1173366"/>
                    <a:pt x="763188" y="1176287"/>
                    <a:pt x="761727" y="1178623"/>
                  </a:cubicBezTo>
                  <a:lnTo>
                    <a:pt x="759021" y="1182232"/>
                  </a:lnTo>
                  <a:lnTo>
                    <a:pt x="763042" y="1182567"/>
                  </a:lnTo>
                  <a:cubicBezTo>
                    <a:pt x="765379" y="1182275"/>
                    <a:pt x="768300" y="1181544"/>
                    <a:pt x="771805" y="1180376"/>
                  </a:cubicBezTo>
                  <a:cubicBezTo>
                    <a:pt x="774142" y="1178039"/>
                    <a:pt x="775310" y="1176287"/>
                    <a:pt x="775310" y="1175118"/>
                  </a:cubicBezTo>
                  <a:cubicBezTo>
                    <a:pt x="775310" y="1173950"/>
                    <a:pt x="774433" y="1172781"/>
                    <a:pt x="772681" y="1171613"/>
                  </a:cubicBezTo>
                  <a:cubicBezTo>
                    <a:pt x="770928" y="1170445"/>
                    <a:pt x="768884" y="1169861"/>
                    <a:pt x="766547" y="1169861"/>
                  </a:cubicBezTo>
                  <a:close/>
                  <a:moveTo>
                    <a:pt x="897992" y="1168108"/>
                  </a:moveTo>
                  <a:cubicBezTo>
                    <a:pt x="899161" y="1169276"/>
                    <a:pt x="900037" y="1170737"/>
                    <a:pt x="900621" y="1172489"/>
                  </a:cubicBezTo>
                  <a:cubicBezTo>
                    <a:pt x="901205" y="1174242"/>
                    <a:pt x="902081" y="1174534"/>
                    <a:pt x="903249" y="1173366"/>
                  </a:cubicBezTo>
                  <a:lnTo>
                    <a:pt x="901497" y="1168108"/>
                  </a:lnTo>
                  <a:lnTo>
                    <a:pt x="897992" y="1168108"/>
                  </a:lnTo>
                  <a:close/>
                  <a:moveTo>
                    <a:pt x="637794" y="1167982"/>
                  </a:moveTo>
                  <a:lnTo>
                    <a:pt x="636855" y="1169861"/>
                  </a:lnTo>
                  <a:lnTo>
                    <a:pt x="638137" y="1170502"/>
                  </a:lnTo>
                  <a:cubicBezTo>
                    <a:pt x="638023" y="1169662"/>
                    <a:pt x="637908" y="1168822"/>
                    <a:pt x="637794" y="1167982"/>
                  </a:cubicBezTo>
                  <a:close/>
                  <a:moveTo>
                    <a:pt x="910761" y="1158093"/>
                  </a:moveTo>
                  <a:lnTo>
                    <a:pt x="906755" y="1161097"/>
                  </a:lnTo>
                  <a:cubicBezTo>
                    <a:pt x="909092" y="1161097"/>
                    <a:pt x="910552" y="1160659"/>
                    <a:pt x="911136" y="1159783"/>
                  </a:cubicBezTo>
                  <a:lnTo>
                    <a:pt x="910761" y="1158093"/>
                  </a:lnTo>
                  <a:close/>
                  <a:moveTo>
                    <a:pt x="649123" y="1148829"/>
                  </a:moveTo>
                  <a:lnTo>
                    <a:pt x="642307" y="1160189"/>
                  </a:lnTo>
                  <a:lnTo>
                    <a:pt x="647370" y="1159345"/>
                  </a:lnTo>
                  <a:cubicBezTo>
                    <a:pt x="647370" y="1154671"/>
                    <a:pt x="647954" y="1151750"/>
                    <a:pt x="649123" y="1150582"/>
                  </a:cubicBezTo>
                  <a:lnTo>
                    <a:pt x="649123" y="1148829"/>
                  </a:lnTo>
                  <a:close/>
                  <a:moveTo>
                    <a:pt x="880466" y="1143571"/>
                  </a:moveTo>
                  <a:cubicBezTo>
                    <a:pt x="876961" y="1144740"/>
                    <a:pt x="875208" y="1145908"/>
                    <a:pt x="875208" y="1147077"/>
                  </a:cubicBezTo>
                  <a:cubicBezTo>
                    <a:pt x="875208" y="1148245"/>
                    <a:pt x="876377" y="1151166"/>
                    <a:pt x="878713" y="1155840"/>
                  </a:cubicBezTo>
                  <a:lnTo>
                    <a:pt x="882219" y="1150582"/>
                  </a:lnTo>
                  <a:cubicBezTo>
                    <a:pt x="882219" y="1148245"/>
                    <a:pt x="881926" y="1146785"/>
                    <a:pt x="881342" y="1146200"/>
                  </a:cubicBezTo>
                  <a:cubicBezTo>
                    <a:pt x="880758" y="1145616"/>
                    <a:pt x="880466" y="1144740"/>
                    <a:pt x="880466" y="1143571"/>
                  </a:cubicBezTo>
                  <a:close/>
                  <a:moveTo>
                    <a:pt x="906755" y="1141819"/>
                  </a:moveTo>
                  <a:cubicBezTo>
                    <a:pt x="905587" y="1141819"/>
                    <a:pt x="904126" y="1142695"/>
                    <a:pt x="902373" y="1144448"/>
                  </a:cubicBezTo>
                  <a:lnTo>
                    <a:pt x="899744" y="1147077"/>
                  </a:lnTo>
                  <a:cubicBezTo>
                    <a:pt x="904418" y="1147077"/>
                    <a:pt x="906755" y="1145324"/>
                    <a:pt x="906755" y="1141819"/>
                  </a:cubicBezTo>
                  <a:close/>
                  <a:moveTo>
                    <a:pt x="897992" y="1134808"/>
                  </a:moveTo>
                  <a:cubicBezTo>
                    <a:pt x="894487" y="1134808"/>
                    <a:pt x="891858" y="1135685"/>
                    <a:pt x="890105" y="1137437"/>
                  </a:cubicBezTo>
                  <a:lnTo>
                    <a:pt x="885724" y="1141819"/>
                  </a:lnTo>
                  <a:lnTo>
                    <a:pt x="887477" y="1145324"/>
                  </a:lnTo>
                  <a:lnTo>
                    <a:pt x="897992" y="1134808"/>
                  </a:lnTo>
                  <a:close/>
                  <a:moveTo>
                    <a:pt x="852424" y="1134808"/>
                  </a:moveTo>
                  <a:cubicBezTo>
                    <a:pt x="852424" y="1139482"/>
                    <a:pt x="849503" y="1142987"/>
                    <a:pt x="843661" y="1145324"/>
                  </a:cubicBezTo>
                  <a:cubicBezTo>
                    <a:pt x="842493" y="1146492"/>
                    <a:pt x="839864" y="1149413"/>
                    <a:pt x="835775" y="1154087"/>
                  </a:cubicBezTo>
                  <a:cubicBezTo>
                    <a:pt x="831685" y="1158761"/>
                    <a:pt x="829056" y="1161682"/>
                    <a:pt x="827888" y="1162850"/>
                  </a:cubicBezTo>
                  <a:lnTo>
                    <a:pt x="819125" y="1168108"/>
                  </a:lnTo>
                  <a:cubicBezTo>
                    <a:pt x="821461" y="1169276"/>
                    <a:pt x="822630" y="1171029"/>
                    <a:pt x="822630" y="1173366"/>
                  </a:cubicBezTo>
                  <a:lnTo>
                    <a:pt x="831393" y="1166355"/>
                  </a:lnTo>
                  <a:cubicBezTo>
                    <a:pt x="836067" y="1166355"/>
                    <a:pt x="838403" y="1165187"/>
                    <a:pt x="838403" y="1162850"/>
                  </a:cubicBezTo>
                  <a:lnTo>
                    <a:pt x="841909" y="1157592"/>
                  </a:lnTo>
                  <a:cubicBezTo>
                    <a:pt x="841909" y="1156424"/>
                    <a:pt x="842201" y="1156132"/>
                    <a:pt x="842785" y="1156716"/>
                  </a:cubicBezTo>
                  <a:cubicBezTo>
                    <a:pt x="843369" y="1157300"/>
                    <a:pt x="844245" y="1157008"/>
                    <a:pt x="845414" y="1155840"/>
                  </a:cubicBezTo>
                  <a:cubicBezTo>
                    <a:pt x="846583" y="1152334"/>
                    <a:pt x="845998" y="1148829"/>
                    <a:pt x="843661" y="1145324"/>
                  </a:cubicBezTo>
                  <a:lnTo>
                    <a:pt x="847166" y="1147077"/>
                  </a:lnTo>
                  <a:cubicBezTo>
                    <a:pt x="850672" y="1147077"/>
                    <a:pt x="854177" y="1145324"/>
                    <a:pt x="857682" y="1141819"/>
                  </a:cubicBezTo>
                  <a:cubicBezTo>
                    <a:pt x="858850" y="1140650"/>
                    <a:pt x="858850" y="1138314"/>
                    <a:pt x="857682" y="1134808"/>
                  </a:cubicBezTo>
                  <a:lnTo>
                    <a:pt x="852424" y="1134808"/>
                  </a:lnTo>
                  <a:close/>
                  <a:moveTo>
                    <a:pt x="841909" y="1129551"/>
                  </a:moveTo>
                  <a:cubicBezTo>
                    <a:pt x="841909" y="1131888"/>
                    <a:pt x="841032" y="1133348"/>
                    <a:pt x="839280" y="1133932"/>
                  </a:cubicBezTo>
                  <a:cubicBezTo>
                    <a:pt x="837527" y="1134516"/>
                    <a:pt x="836067" y="1134808"/>
                    <a:pt x="834898" y="1134808"/>
                  </a:cubicBezTo>
                  <a:cubicBezTo>
                    <a:pt x="837235" y="1135977"/>
                    <a:pt x="838988" y="1136269"/>
                    <a:pt x="840156" y="1135685"/>
                  </a:cubicBezTo>
                  <a:cubicBezTo>
                    <a:pt x="841325" y="1135101"/>
                    <a:pt x="843661" y="1133056"/>
                    <a:pt x="847166" y="1129551"/>
                  </a:cubicBezTo>
                  <a:lnTo>
                    <a:pt x="841909" y="1129551"/>
                  </a:lnTo>
                  <a:close/>
                  <a:moveTo>
                    <a:pt x="866445" y="1122540"/>
                  </a:moveTo>
                  <a:cubicBezTo>
                    <a:pt x="864108" y="1122540"/>
                    <a:pt x="862356" y="1123124"/>
                    <a:pt x="861187" y="1124293"/>
                  </a:cubicBezTo>
                  <a:cubicBezTo>
                    <a:pt x="860019" y="1125461"/>
                    <a:pt x="860019" y="1127214"/>
                    <a:pt x="861187" y="1129551"/>
                  </a:cubicBezTo>
                  <a:lnTo>
                    <a:pt x="862940" y="1126045"/>
                  </a:lnTo>
                  <a:lnTo>
                    <a:pt x="866445" y="1122540"/>
                  </a:lnTo>
                  <a:close/>
                  <a:moveTo>
                    <a:pt x="880466" y="1103262"/>
                  </a:moveTo>
                  <a:lnTo>
                    <a:pt x="880466" y="1108519"/>
                  </a:lnTo>
                  <a:lnTo>
                    <a:pt x="882219" y="1106767"/>
                  </a:lnTo>
                  <a:lnTo>
                    <a:pt x="882219" y="1105014"/>
                  </a:lnTo>
                  <a:cubicBezTo>
                    <a:pt x="882219" y="1103846"/>
                    <a:pt x="881634" y="1103262"/>
                    <a:pt x="880466" y="1103262"/>
                  </a:cubicBezTo>
                  <a:close/>
                  <a:moveTo>
                    <a:pt x="897992" y="1098004"/>
                  </a:moveTo>
                  <a:lnTo>
                    <a:pt x="899744" y="1105014"/>
                  </a:lnTo>
                  <a:lnTo>
                    <a:pt x="901497" y="1105014"/>
                  </a:lnTo>
                  <a:cubicBezTo>
                    <a:pt x="901497" y="1103846"/>
                    <a:pt x="903249" y="1101509"/>
                    <a:pt x="906755" y="1098004"/>
                  </a:cubicBezTo>
                  <a:lnTo>
                    <a:pt x="897992" y="1098004"/>
                  </a:lnTo>
                  <a:close/>
                  <a:moveTo>
                    <a:pt x="1057478" y="1076973"/>
                  </a:moveTo>
                  <a:cubicBezTo>
                    <a:pt x="1057478" y="1078141"/>
                    <a:pt x="1057187" y="1078725"/>
                    <a:pt x="1056602" y="1078725"/>
                  </a:cubicBezTo>
                  <a:lnTo>
                    <a:pt x="1053973" y="1078725"/>
                  </a:lnTo>
                  <a:lnTo>
                    <a:pt x="1053973" y="1082231"/>
                  </a:lnTo>
                  <a:cubicBezTo>
                    <a:pt x="1056310" y="1082231"/>
                    <a:pt x="1058063" y="1081646"/>
                    <a:pt x="1059231" y="1080478"/>
                  </a:cubicBezTo>
                  <a:lnTo>
                    <a:pt x="1059231" y="1078725"/>
                  </a:lnTo>
                  <a:lnTo>
                    <a:pt x="1057478" y="1076973"/>
                  </a:lnTo>
                  <a:close/>
                  <a:moveTo>
                    <a:pt x="703454" y="1066457"/>
                  </a:moveTo>
                  <a:lnTo>
                    <a:pt x="706959" y="1066457"/>
                  </a:lnTo>
                  <a:cubicBezTo>
                    <a:pt x="706959" y="1068794"/>
                    <a:pt x="704622" y="1069962"/>
                    <a:pt x="699948" y="1069962"/>
                  </a:cubicBezTo>
                  <a:cubicBezTo>
                    <a:pt x="702285" y="1069962"/>
                    <a:pt x="703454" y="1068794"/>
                    <a:pt x="703454" y="1066457"/>
                  </a:cubicBezTo>
                  <a:close/>
                  <a:moveTo>
                    <a:pt x="1085520" y="1061199"/>
                  </a:moveTo>
                  <a:cubicBezTo>
                    <a:pt x="1083183" y="1064704"/>
                    <a:pt x="1080262" y="1067625"/>
                    <a:pt x="1076757" y="1069962"/>
                  </a:cubicBezTo>
                  <a:cubicBezTo>
                    <a:pt x="1073252" y="1072299"/>
                    <a:pt x="1070331" y="1075220"/>
                    <a:pt x="1067994" y="1078725"/>
                  </a:cubicBezTo>
                  <a:cubicBezTo>
                    <a:pt x="1058647" y="1085736"/>
                    <a:pt x="1051637" y="1092162"/>
                    <a:pt x="1046963" y="1098004"/>
                  </a:cubicBezTo>
                  <a:cubicBezTo>
                    <a:pt x="1046963" y="1100341"/>
                    <a:pt x="1046087" y="1101509"/>
                    <a:pt x="1044334" y="1101509"/>
                  </a:cubicBezTo>
                  <a:cubicBezTo>
                    <a:pt x="1042582" y="1101509"/>
                    <a:pt x="1039953" y="1100341"/>
                    <a:pt x="1036447" y="1098004"/>
                  </a:cubicBezTo>
                  <a:cubicBezTo>
                    <a:pt x="1041121" y="1098004"/>
                    <a:pt x="1044626" y="1095083"/>
                    <a:pt x="1046963" y="1089241"/>
                  </a:cubicBezTo>
                  <a:lnTo>
                    <a:pt x="1046963" y="1083983"/>
                  </a:lnTo>
                  <a:cubicBezTo>
                    <a:pt x="1038784" y="1088657"/>
                    <a:pt x="1032358" y="1093330"/>
                    <a:pt x="1027684" y="1098004"/>
                  </a:cubicBezTo>
                  <a:cubicBezTo>
                    <a:pt x="1025348" y="1100341"/>
                    <a:pt x="1023595" y="1102385"/>
                    <a:pt x="1022426" y="1104138"/>
                  </a:cubicBezTo>
                  <a:cubicBezTo>
                    <a:pt x="1021258" y="1105891"/>
                    <a:pt x="1020090" y="1107351"/>
                    <a:pt x="1018921" y="1108519"/>
                  </a:cubicBezTo>
                  <a:cubicBezTo>
                    <a:pt x="1017753" y="1110856"/>
                    <a:pt x="1015708" y="1113777"/>
                    <a:pt x="1012787" y="1117282"/>
                  </a:cubicBezTo>
                  <a:cubicBezTo>
                    <a:pt x="1009866" y="1120788"/>
                    <a:pt x="1008406" y="1123709"/>
                    <a:pt x="1008406" y="1126045"/>
                  </a:cubicBezTo>
                  <a:lnTo>
                    <a:pt x="1006653" y="1126922"/>
                  </a:lnTo>
                  <a:cubicBezTo>
                    <a:pt x="1005484" y="1127506"/>
                    <a:pt x="1004901" y="1127214"/>
                    <a:pt x="1004901" y="1126045"/>
                  </a:cubicBezTo>
                  <a:cubicBezTo>
                    <a:pt x="1003732" y="1126045"/>
                    <a:pt x="1003148" y="1125461"/>
                    <a:pt x="1003148" y="1124293"/>
                  </a:cubicBezTo>
                  <a:cubicBezTo>
                    <a:pt x="1003148" y="1123124"/>
                    <a:pt x="1003732" y="1122540"/>
                    <a:pt x="1004901" y="1122540"/>
                  </a:cubicBezTo>
                  <a:lnTo>
                    <a:pt x="1008406" y="1119035"/>
                  </a:lnTo>
                  <a:lnTo>
                    <a:pt x="999643" y="1119035"/>
                  </a:lnTo>
                  <a:cubicBezTo>
                    <a:pt x="998474" y="1120204"/>
                    <a:pt x="998183" y="1121372"/>
                    <a:pt x="998766" y="1122540"/>
                  </a:cubicBezTo>
                  <a:cubicBezTo>
                    <a:pt x="999351" y="1123709"/>
                    <a:pt x="999059" y="1124877"/>
                    <a:pt x="997890" y="1126045"/>
                  </a:cubicBezTo>
                  <a:cubicBezTo>
                    <a:pt x="993217" y="1126045"/>
                    <a:pt x="989127" y="1128966"/>
                    <a:pt x="985622" y="1134808"/>
                  </a:cubicBezTo>
                  <a:cubicBezTo>
                    <a:pt x="977443" y="1139482"/>
                    <a:pt x="972185" y="1143571"/>
                    <a:pt x="969848" y="1147077"/>
                  </a:cubicBezTo>
                  <a:cubicBezTo>
                    <a:pt x="969848" y="1149413"/>
                    <a:pt x="969265" y="1150582"/>
                    <a:pt x="968096" y="1150582"/>
                  </a:cubicBezTo>
                  <a:cubicBezTo>
                    <a:pt x="965759" y="1152919"/>
                    <a:pt x="963422" y="1154087"/>
                    <a:pt x="961085" y="1154087"/>
                  </a:cubicBezTo>
                  <a:lnTo>
                    <a:pt x="955828" y="1159345"/>
                  </a:lnTo>
                  <a:cubicBezTo>
                    <a:pt x="949986" y="1160513"/>
                    <a:pt x="945604" y="1163142"/>
                    <a:pt x="942683" y="1167232"/>
                  </a:cubicBezTo>
                  <a:cubicBezTo>
                    <a:pt x="939762" y="1171321"/>
                    <a:pt x="936549" y="1175702"/>
                    <a:pt x="933044" y="1180376"/>
                  </a:cubicBezTo>
                  <a:lnTo>
                    <a:pt x="933044" y="1182129"/>
                  </a:lnTo>
                  <a:lnTo>
                    <a:pt x="933044" y="1185634"/>
                  </a:lnTo>
                  <a:cubicBezTo>
                    <a:pt x="935381" y="1184465"/>
                    <a:pt x="940054" y="1180376"/>
                    <a:pt x="947065" y="1173366"/>
                  </a:cubicBezTo>
                  <a:cubicBezTo>
                    <a:pt x="947065" y="1175702"/>
                    <a:pt x="948233" y="1176871"/>
                    <a:pt x="950570" y="1176871"/>
                  </a:cubicBezTo>
                  <a:cubicBezTo>
                    <a:pt x="951738" y="1176871"/>
                    <a:pt x="953199" y="1175995"/>
                    <a:pt x="954952" y="1174242"/>
                  </a:cubicBezTo>
                  <a:cubicBezTo>
                    <a:pt x="956704" y="1172489"/>
                    <a:pt x="957580" y="1171029"/>
                    <a:pt x="957580" y="1169861"/>
                  </a:cubicBezTo>
                  <a:cubicBezTo>
                    <a:pt x="959917" y="1169861"/>
                    <a:pt x="961670" y="1171029"/>
                    <a:pt x="962838" y="1173366"/>
                  </a:cubicBezTo>
                  <a:lnTo>
                    <a:pt x="957580" y="1180376"/>
                  </a:lnTo>
                  <a:cubicBezTo>
                    <a:pt x="957580" y="1182713"/>
                    <a:pt x="958749" y="1183589"/>
                    <a:pt x="961085" y="1183005"/>
                  </a:cubicBezTo>
                  <a:cubicBezTo>
                    <a:pt x="963422" y="1182421"/>
                    <a:pt x="964590" y="1182713"/>
                    <a:pt x="964590" y="1183881"/>
                  </a:cubicBezTo>
                  <a:cubicBezTo>
                    <a:pt x="962254" y="1187386"/>
                    <a:pt x="958749" y="1192060"/>
                    <a:pt x="954075" y="1197902"/>
                  </a:cubicBezTo>
                  <a:cubicBezTo>
                    <a:pt x="954075" y="1200239"/>
                    <a:pt x="954659" y="1201991"/>
                    <a:pt x="955828" y="1203160"/>
                  </a:cubicBezTo>
                  <a:lnTo>
                    <a:pt x="957580" y="1204912"/>
                  </a:lnTo>
                  <a:cubicBezTo>
                    <a:pt x="957580" y="1207249"/>
                    <a:pt x="956704" y="1209294"/>
                    <a:pt x="954952" y="1211047"/>
                  </a:cubicBezTo>
                  <a:cubicBezTo>
                    <a:pt x="953199" y="1212799"/>
                    <a:pt x="951738" y="1214844"/>
                    <a:pt x="950570" y="1217181"/>
                  </a:cubicBezTo>
                  <a:lnTo>
                    <a:pt x="945312" y="1217181"/>
                  </a:lnTo>
                  <a:lnTo>
                    <a:pt x="950570" y="1224191"/>
                  </a:lnTo>
                  <a:cubicBezTo>
                    <a:pt x="950570" y="1225359"/>
                    <a:pt x="949401" y="1227112"/>
                    <a:pt x="947065" y="1229449"/>
                  </a:cubicBezTo>
                  <a:cubicBezTo>
                    <a:pt x="947065" y="1228280"/>
                    <a:pt x="946481" y="1227112"/>
                    <a:pt x="945312" y="1225944"/>
                  </a:cubicBezTo>
                  <a:lnTo>
                    <a:pt x="941807" y="1222438"/>
                  </a:lnTo>
                  <a:lnTo>
                    <a:pt x="931291" y="1222438"/>
                  </a:lnTo>
                  <a:lnTo>
                    <a:pt x="934796" y="1231202"/>
                  </a:lnTo>
                  <a:lnTo>
                    <a:pt x="938302" y="1232954"/>
                  </a:lnTo>
                  <a:lnTo>
                    <a:pt x="957580" y="1243470"/>
                  </a:lnTo>
                  <a:cubicBezTo>
                    <a:pt x="965759" y="1248143"/>
                    <a:pt x="972770" y="1253985"/>
                    <a:pt x="978612" y="1260996"/>
                  </a:cubicBezTo>
                  <a:cubicBezTo>
                    <a:pt x="984453" y="1265669"/>
                    <a:pt x="994385" y="1271511"/>
                    <a:pt x="1008406" y="1278522"/>
                  </a:cubicBezTo>
                  <a:lnTo>
                    <a:pt x="1011911" y="1278522"/>
                  </a:lnTo>
                  <a:cubicBezTo>
                    <a:pt x="1011911" y="1276185"/>
                    <a:pt x="1010742" y="1275016"/>
                    <a:pt x="1008406" y="1275016"/>
                  </a:cubicBezTo>
                  <a:lnTo>
                    <a:pt x="1006653" y="1269759"/>
                  </a:lnTo>
                  <a:cubicBezTo>
                    <a:pt x="1004317" y="1267422"/>
                    <a:pt x="1000812" y="1265085"/>
                    <a:pt x="996137" y="1262748"/>
                  </a:cubicBezTo>
                  <a:cubicBezTo>
                    <a:pt x="992632" y="1259243"/>
                    <a:pt x="989711" y="1256906"/>
                    <a:pt x="987375" y="1255738"/>
                  </a:cubicBezTo>
                  <a:cubicBezTo>
                    <a:pt x="983870" y="1253401"/>
                    <a:pt x="980948" y="1251356"/>
                    <a:pt x="978612" y="1249604"/>
                  </a:cubicBezTo>
                  <a:cubicBezTo>
                    <a:pt x="976275" y="1247851"/>
                    <a:pt x="973938" y="1244638"/>
                    <a:pt x="971601" y="1239965"/>
                  </a:cubicBezTo>
                  <a:cubicBezTo>
                    <a:pt x="971601" y="1238796"/>
                    <a:pt x="971309" y="1238212"/>
                    <a:pt x="970725" y="1238212"/>
                  </a:cubicBezTo>
                  <a:cubicBezTo>
                    <a:pt x="970141" y="1238212"/>
                    <a:pt x="969848" y="1237628"/>
                    <a:pt x="969848" y="1236459"/>
                  </a:cubicBezTo>
                  <a:lnTo>
                    <a:pt x="964590" y="1231202"/>
                  </a:lnTo>
                  <a:lnTo>
                    <a:pt x="969848" y="1234707"/>
                  </a:lnTo>
                  <a:lnTo>
                    <a:pt x="971601" y="1236459"/>
                  </a:lnTo>
                  <a:lnTo>
                    <a:pt x="973354" y="1236459"/>
                  </a:lnTo>
                  <a:lnTo>
                    <a:pt x="971601" y="1234707"/>
                  </a:lnTo>
                  <a:lnTo>
                    <a:pt x="969848" y="1234707"/>
                  </a:lnTo>
                  <a:lnTo>
                    <a:pt x="969848" y="1229449"/>
                  </a:lnTo>
                  <a:cubicBezTo>
                    <a:pt x="969848" y="1228280"/>
                    <a:pt x="969265" y="1227696"/>
                    <a:pt x="968096" y="1227696"/>
                  </a:cubicBezTo>
                  <a:cubicBezTo>
                    <a:pt x="966928" y="1227696"/>
                    <a:pt x="965759" y="1227112"/>
                    <a:pt x="964590" y="1225944"/>
                  </a:cubicBezTo>
                  <a:cubicBezTo>
                    <a:pt x="968096" y="1225944"/>
                    <a:pt x="969848" y="1226528"/>
                    <a:pt x="969848" y="1227696"/>
                  </a:cubicBezTo>
                  <a:lnTo>
                    <a:pt x="975106" y="1232954"/>
                  </a:lnTo>
                  <a:lnTo>
                    <a:pt x="982117" y="1232954"/>
                  </a:lnTo>
                  <a:cubicBezTo>
                    <a:pt x="983285" y="1231786"/>
                    <a:pt x="984746" y="1231494"/>
                    <a:pt x="986498" y="1232078"/>
                  </a:cubicBezTo>
                  <a:cubicBezTo>
                    <a:pt x="988251" y="1232662"/>
                    <a:pt x="990296" y="1234122"/>
                    <a:pt x="992632" y="1236459"/>
                  </a:cubicBezTo>
                  <a:lnTo>
                    <a:pt x="989127" y="1236459"/>
                  </a:lnTo>
                  <a:lnTo>
                    <a:pt x="983870" y="1236459"/>
                  </a:lnTo>
                  <a:lnTo>
                    <a:pt x="983870" y="1238212"/>
                  </a:lnTo>
                  <a:cubicBezTo>
                    <a:pt x="983870" y="1239380"/>
                    <a:pt x="984453" y="1239965"/>
                    <a:pt x="985622" y="1239965"/>
                  </a:cubicBezTo>
                  <a:cubicBezTo>
                    <a:pt x="987959" y="1241133"/>
                    <a:pt x="991464" y="1241717"/>
                    <a:pt x="996137" y="1241717"/>
                  </a:cubicBezTo>
                  <a:lnTo>
                    <a:pt x="996137" y="1245222"/>
                  </a:lnTo>
                  <a:cubicBezTo>
                    <a:pt x="996137" y="1249896"/>
                    <a:pt x="997306" y="1252817"/>
                    <a:pt x="999643" y="1253985"/>
                  </a:cubicBezTo>
                  <a:lnTo>
                    <a:pt x="1010158" y="1259243"/>
                  </a:lnTo>
                  <a:lnTo>
                    <a:pt x="1013664" y="1259243"/>
                  </a:lnTo>
                  <a:lnTo>
                    <a:pt x="996137" y="1245222"/>
                  </a:lnTo>
                  <a:cubicBezTo>
                    <a:pt x="1001979" y="1245222"/>
                    <a:pt x="1007237" y="1247559"/>
                    <a:pt x="1011911" y="1252233"/>
                  </a:cubicBezTo>
                  <a:lnTo>
                    <a:pt x="1018921" y="1255738"/>
                  </a:lnTo>
                  <a:lnTo>
                    <a:pt x="1018921" y="1252233"/>
                  </a:lnTo>
                  <a:lnTo>
                    <a:pt x="1031189" y="1257490"/>
                  </a:lnTo>
                  <a:cubicBezTo>
                    <a:pt x="1049884" y="1265669"/>
                    <a:pt x="1066826" y="1269759"/>
                    <a:pt x="1082015" y="1269759"/>
                  </a:cubicBezTo>
                  <a:lnTo>
                    <a:pt x="1085520" y="1268006"/>
                  </a:lnTo>
                  <a:cubicBezTo>
                    <a:pt x="1084352" y="1266838"/>
                    <a:pt x="1082599" y="1265669"/>
                    <a:pt x="1080262" y="1264501"/>
                  </a:cubicBezTo>
                  <a:cubicBezTo>
                    <a:pt x="1077925" y="1263332"/>
                    <a:pt x="1077341" y="1262164"/>
                    <a:pt x="1078510" y="1260996"/>
                  </a:cubicBezTo>
                  <a:lnTo>
                    <a:pt x="1085520" y="1259243"/>
                  </a:lnTo>
                  <a:cubicBezTo>
                    <a:pt x="1087857" y="1255738"/>
                    <a:pt x="1089025" y="1251064"/>
                    <a:pt x="1089025" y="1245222"/>
                  </a:cubicBezTo>
                  <a:cubicBezTo>
                    <a:pt x="1087857" y="1237043"/>
                    <a:pt x="1087565" y="1229741"/>
                    <a:pt x="1088149" y="1223315"/>
                  </a:cubicBezTo>
                  <a:cubicBezTo>
                    <a:pt x="1088733" y="1216889"/>
                    <a:pt x="1089025" y="1211339"/>
                    <a:pt x="1089025" y="1206665"/>
                  </a:cubicBezTo>
                  <a:cubicBezTo>
                    <a:pt x="1089025" y="1198486"/>
                    <a:pt x="1090194" y="1192644"/>
                    <a:pt x="1092530" y="1189139"/>
                  </a:cubicBezTo>
                  <a:lnTo>
                    <a:pt x="1092530" y="1185634"/>
                  </a:lnTo>
                  <a:cubicBezTo>
                    <a:pt x="1092530" y="1173950"/>
                    <a:pt x="1093115" y="1165771"/>
                    <a:pt x="1094283" y="1161097"/>
                  </a:cubicBezTo>
                  <a:cubicBezTo>
                    <a:pt x="1094283" y="1159929"/>
                    <a:pt x="1094867" y="1159345"/>
                    <a:pt x="1096036" y="1159345"/>
                  </a:cubicBezTo>
                  <a:cubicBezTo>
                    <a:pt x="1097204" y="1160513"/>
                    <a:pt x="1098081" y="1165187"/>
                    <a:pt x="1098665" y="1173366"/>
                  </a:cubicBezTo>
                  <a:cubicBezTo>
                    <a:pt x="1098800" y="1176347"/>
                    <a:pt x="1098936" y="1179327"/>
                    <a:pt x="1099071" y="1182308"/>
                  </a:cubicBezTo>
                  <a:cubicBezTo>
                    <a:pt x="1099082" y="1181518"/>
                    <a:pt x="1099092" y="1180728"/>
                    <a:pt x="1099103" y="1179938"/>
                  </a:cubicBezTo>
                  <a:cubicBezTo>
                    <a:pt x="1099322" y="1159126"/>
                    <a:pt x="1099459" y="1131331"/>
                    <a:pt x="1099514" y="1096552"/>
                  </a:cubicBezTo>
                  <a:cubicBezTo>
                    <a:pt x="1099517" y="1092999"/>
                    <a:pt x="1099519" y="1089445"/>
                    <a:pt x="1099522" y="1085892"/>
                  </a:cubicBezTo>
                  <a:lnTo>
                    <a:pt x="1098665" y="1092746"/>
                  </a:lnTo>
                  <a:cubicBezTo>
                    <a:pt x="1099249" y="1095083"/>
                    <a:pt x="1098957" y="1096835"/>
                    <a:pt x="1097788" y="1098004"/>
                  </a:cubicBezTo>
                  <a:lnTo>
                    <a:pt x="1096036" y="1105014"/>
                  </a:lnTo>
                  <a:cubicBezTo>
                    <a:pt x="1093699" y="1098004"/>
                    <a:pt x="1092239" y="1090117"/>
                    <a:pt x="1091654" y="1081354"/>
                  </a:cubicBezTo>
                  <a:cubicBezTo>
                    <a:pt x="1091070" y="1072591"/>
                    <a:pt x="1090778" y="1065873"/>
                    <a:pt x="1090778" y="1061199"/>
                  </a:cubicBezTo>
                  <a:lnTo>
                    <a:pt x="1085520" y="1061199"/>
                  </a:lnTo>
                  <a:close/>
                  <a:moveTo>
                    <a:pt x="707914" y="1000018"/>
                  </a:moveTo>
                  <a:lnTo>
                    <a:pt x="699948" y="1001611"/>
                  </a:lnTo>
                  <a:cubicBezTo>
                    <a:pt x="699948" y="1005116"/>
                    <a:pt x="699656" y="1007745"/>
                    <a:pt x="699072" y="1009498"/>
                  </a:cubicBezTo>
                  <a:cubicBezTo>
                    <a:pt x="698488" y="1011250"/>
                    <a:pt x="697027" y="1012711"/>
                    <a:pt x="694690" y="1013879"/>
                  </a:cubicBezTo>
                  <a:cubicBezTo>
                    <a:pt x="699364" y="1011542"/>
                    <a:pt x="703745" y="1008329"/>
                    <a:pt x="707835" y="1004240"/>
                  </a:cubicBezTo>
                  <a:lnTo>
                    <a:pt x="709335" y="1002859"/>
                  </a:lnTo>
                  <a:lnTo>
                    <a:pt x="707914" y="1000018"/>
                  </a:lnTo>
                  <a:close/>
                  <a:moveTo>
                    <a:pt x="950570" y="982332"/>
                  </a:moveTo>
                  <a:cubicBezTo>
                    <a:pt x="945896" y="984669"/>
                    <a:pt x="938010" y="987882"/>
                    <a:pt x="926910" y="991972"/>
                  </a:cubicBezTo>
                  <a:cubicBezTo>
                    <a:pt x="915810" y="996061"/>
                    <a:pt x="907339" y="1000443"/>
                    <a:pt x="901497" y="1005116"/>
                  </a:cubicBezTo>
                  <a:lnTo>
                    <a:pt x="885724" y="1017384"/>
                  </a:lnTo>
                  <a:cubicBezTo>
                    <a:pt x="884555" y="1017384"/>
                    <a:pt x="882802" y="1019721"/>
                    <a:pt x="880466" y="1024395"/>
                  </a:cubicBezTo>
                  <a:cubicBezTo>
                    <a:pt x="880466" y="1029068"/>
                    <a:pt x="877545" y="1035494"/>
                    <a:pt x="871703" y="1043673"/>
                  </a:cubicBezTo>
                  <a:lnTo>
                    <a:pt x="866445" y="1045426"/>
                  </a:lnTo>
                  <a:cubicBezTo>
                    <a:pt x="852424" y="1053605"/>
                    <a:pt x="837820" y="1060615"/>
                    <a:pt x="822630" y="1066457"/>
                  </a:cubicBezTo>
                  <a:cubicBezTo>
                    <a:pt x="821461" y="1066457"/>
                    <a:pt x="820001" y="1066749"/>
                    <a:pt x="818249" y="1067333"/>
                  </a:cubicBezTo>
                  <a:cubicBezTo>
                    <a:pt x="816496" y="1067918"/>
                    <a:pt x="814451" y="1067625"/>
                    <a:pt x="812114" y="1066457"/>
                  </a:cubicBezTo>
                  <a:cubicBezTo>
                    <a:pt x="809778" y="1064120"/>
                    <a:pt x="805104" y="1062952"/>
                    <a:pt x="798094" y="1062952"/>
                  </a:cubicBezTo>
                  <a:lnTo>
                    <a:pt x="791083" y="1064704"/>
                  </a:lnTo>
                  <a:cubicBezTo>
                    <a:pt x="787578" y="1064704"/>
                    <a:pt x="780568" y="1062368"/>
                    <a:pt x="770052" y="1057694"/>
                  </a:cubicBezTo>
                  <a:cubicBezTo>
                    <a:pt x="767715" y="1057694"/>
                    <a:pt x="765378" y="1057402"/>
                    <a:pt x="763042" y="1056818"/>
                  </a:cubicBezTo>
                  <a:cubicBezTo>
                    <a:pt x="760705" y="1056234"/>
                    <a:pt x="758368" y="1056526"/>
                    <a:pt x="756031" y="1057694"/>
                  </a:cubicBezTo>
                  <a:lnTo>
                    <a:pt x="755155" y="1056818"/>
                  </a:lnTo>
                  <a:lnTo>
                    <a:pt x="754279" y="1055941"/>
                  </a:lnTo>
                  <a:cubicBezTo>
                    <a:pt x="751942" y="1053605"/>
                    <a:pt x="747853" y="1050976"/>
                    <a:pt x="742010" y="1048055"/>
                  </a:cubicBezTo>
                  <a:cubicBezTo>
                    <a:pt x="736169" y="1045134"/>
                    <a:pt x="732079" y="1041336"/>
                    <a:pt x="729743" y="1036663"/>
                  </a:cubicBezTo>
                  <a:cubicBezTo>
                    <a:pt x="727406" y="1029652"/>
                    <a:pt x="723316" y="1024395"/>
                    <a:pt x="717474" y="1020890"/>
                  </a:cubicBezTo>
                  <a:lnTo>
                    <a:pt x="713969" y="1019137"/>
                  </a:lnTo>
                  <a:lnTo>
                    <a:pt x="712085" y="1011601"/>
                  </a:lnTo>
                  <a:lnTo>
                    <a:pt x="708711" y="1017384"/>
                  </a:lnTo>
                  <a:cubicBezTo>
                    <a:pt x="704037" y="1018553"/>
                    <a:pt x="699364" y="1023226"/>
                    <a:pt x="694690" y="1031405"/>
                  </a:cubicBezTo>
                  <a:lnTo>
                    <a:pt x="693814" y="1031405"/>
                  </a:lnTo>
                  <a:lnTo>
                    <a:pt x="692938" y="1031405"/>
                  </a:lnTo>
                  <a:cubicBezTo>
                    <a:pt x="690601" y="1036079"/>
                    <a:pt x="686220" y="1042213"/>
                    <a:pt x="679793" y="1049807"/>
                  </a:cubicBezTo>
                  <a:cubicBezTo>
                    <a:pt x="673367" y="1057402"/>
                    <a:pt x="668402" y="1064120"/>
                    <a:pt x="664896" y="1069962"/>
                  </a:cubicBezTo>
                  <a:cubicBezTo>
                    <a:pt x="662559" y="1069962"/>
                    <a:pt x="660807" y="1071715"/>
                    <a:pt x="659638" y="1075220"/>
                  </a:cubicBezTo>
                  <a:cubicBezTo>
                    <a:pt x="657302" y="1077557"/>
                    <a:pt x="650875" y="1086320"/>
                    <a:pt x="640360" y="1101509"/>
                  </a:cubicBezTo>
                  <a:cubicBezTo>
                    <a:pt x="643865" y="1101509"/>
                    <a:pt x="645618" y="1102677"/>
                    <a:pt x="645618" y="1105014"/>
                  </a:cubicBezTo>
                  <a:lnTo>
                    <a:pt x="645618" y="1106767"/>
                  </a:lnTo>
                  <a:lnTo>
                    <a:pt x="649123" y="1103262"/>
                  </a:lnTo>
                  <a:cubicBezTo>
                    <a:pt x="650291" y="1100925"/>
                    <a:pt x="657302" y="1092162"/>
                    <a:pt x="670154" y="1076973"/>
                  </a:cubicBezTo>
                  <a:lnTo>
                    <a:pt x="675412" y="1076973"/>
                  </a:lnTo>
                  <a:lnTo>
                    <a:pt x="664896" y="1089241"/>
                  </a:lnTo>
                  <a:cubicBezTo>
                    <a:pt x="664896" y="1090409"/>
                    <a:pt x="664312" y="1092746"/>
                    <a:pt x="663144" y="1096251"/>
                  </a:cubicBezTo>
                  <a:cubicBezTo>
                    <a:pt x="661975" y="1099757"/>
                    <a:pt x="660222" y="1102093"/>
                    <a:pt x="657886" y="1103262"/>
                  </a:cubicBezTo>
                  <a:cubicBezTo>
                    <a:pt x="657886" y="1104430"/>
                    <a:pt x="658178" y="1105598"/>
                    <a:pt x="658762" y="1106767"/>
                  </a:cubicBezTo>
                  <a:cubicBezTo>
                    <a:pt x="659346" y="1107935"/>
                    <a:pt x="659054" y="1108519"/>
                    <a:pt x="657886" y="1108519"/>
                  </a:cubicBezTo>
                  <a:cubicBezTo>
                    <a:pt x="656717" y="1109688"/>
                    <a:pt x="655257" y="1110564"/>
                    <a:pt x="653504" y="1111148"/>
                  </a:cubicBezTo>
                  <a:cubicBezTo>
                    <a:pt x="651751" y="1111733"/>
                    <a:pt x="650291" y="1112609"/>
                    <a:pt x="649123" y="1113777"/>
                  </a:cubicBezTo>
                  <a:lnTo>
                    <a:pt x="650875" y="1119035"/>
                  </a:lnTo>
                  <a:lnTo>
                    <a:pt x="645618" y="1129551"/>
                  </a:lnTo>
                  <a:cubicBezTo>
                    <a:pt x="645618" y="1124877"/>
                    <a:pt x="645033" y="1122540"/>
                    <a:pt x="643865" y="1122540"/>
                  </a:cubicBezTo>
                  <a:cubicBezTo>
                    <a:pt x="641528" y="1124877"/>
                    <a:pt x="639484" y="1127798"/>
                    <a:pt x="637731" y="1131303"/>
                  </a:cubicBezTo>
                  <a:cubicBezTo>
                    <a:pt x="635978" y="1134808"/>
                    <a:pt x="634518" y="1138314"/>
                    <a:pt x="633349" y="1141819"/>
                  </a:cubicBezTo>
                  <a:cubicBezTo>
                    <a:pt x="633349" y="1142987"/>
                    <a:pt x="632765" y="1144156"/>
                    <a:pt x="631597" y="1145324"/>
                  </a:cubicBezTo>
                  <a:cubicBezTo>
                    <a:pt x="630428" y="1146492"/>
                    <a:pt x="629260" y="1147077"/>
                    <a:pt x="628091" y="1147077"/>
                  </a:cubicBezTo>
                  <a:cubicBezTo>
                    <a:pt x="628091" y="1148245"/>
                    <a:pt x="626923" y="1149413"/>
                    <a:pt x="624586" y="1150582"/>
                  </a:cubicBezTo>
                  <a:cubicBezTo>
                    <a:pt x="623418" y="1150582"/>
                    <a:pt x="622542" y="1150874"/>
                    <a:pt x="621957" y="1151458"/>
                  </a:cubicBezTo>
                  <a:cubicBezTo>
                    <a:pt x="621374" y="1152042"/>
                    <a:pt x="619913" y="1152334"/>
                    <a:pt x="617576" y="1152334"/>
                  </a:cubicBezTo>
                  <a:cubicBezTo>
                    <a:pt x="617576" y="1154671"/>
                    <a:pt x="616992" y="1156424"/>
                    <a:pt x="615823" y="1157592"/>
                  </a:cubicBezTo>
                  <a:cubicBezTo>
                    <a:pt x="622834" y="1157592"/>
                    <a:pt x="627508" y="1155840"/>
                    <a:pt x="629844" y="1152334"/>
                  </a:cubicBezTo>
                  <a:cubicBezTo>
                    <a:pt x="632181" y="1149998"/>
                    <a:pt x="635102" y="1148245"/>
                    <a:pt x="638607" y="1147077"/>
                  </a:cubicBezTo>
                  <a:lnTo>
                    <a:pt x="640360" y="1143571"/>
                  </a:lnTo>
                  <a:cubicBezTo>
                    <a:pt x="643865" y="1143571"/>
                    <a:pt x="647078" y="1142111"/>
                    <a:pt x="649999" y="1139190"/>
                  </a:cubicBezTo>
                  <a:lnTo>
                    <a:pt x="657886" y="1131303"/>
                  </a:lnTo>
                  <a:cubicBezTo>
                    <a:pt x="660222" y="1125461"/>
                    <a:pt x="662559" y="1121372"/>
                    <a:pt x="664896" y="1119035"/>
                  </a:cubicBezTo>
                  <a:lnTo>
                    <a:pt x="670154" y="1119035"/>
                  </a:lnTo>
                  <a:lnTo>
                    <a:pt x="664896" y="1129551"/>
                  </a:lnTo>
                  <a:cubicBezTo>
                    <a:pt x="661391" y="1131888"/>
                    <a:pt x="658178" y="1135393"/>
                    <a:pt x="655257" y="1140066"/>
                  </a:cubicBezTo>
                  <a:lnTo>
                    <a:pt x="653459" y="1142816"/>
                  </a:lnTo>
                  <a:lnTo>
                    <a:pt x="661391" y="1152334"/>
                  </a:lnTo>
                  <a:lnTo>
                    <a:pt x="663144" y="1154087"/>
                  </a:lnTo>
                  <a:lnTo>
                    <a:pt x="663144" y="1157592"/>
                  </a:lnTo>
                  <a:lnTo>
                    <a:pt x="664896" y="1157592"/>
                  </a:lnTo>
                  <a:lnTo>
                    <a:pt x="664896" y="1155840"/>
                  </a:lnTo>
                  <a:lnTo>
                    <a:pt x="664020" y="1154963"/>
                  </a:lnTo>
                  <a:lnTo>
                    <a:pt x="663144" y="1154087"/>
                  </a:lnTo>
                  <a:cubicBezTo>
                    <a:pt x="661975" y="1152919"/>
                    <a:pt x="661683" y="1150874"/>
                    <a:pt x="662267" y="1147953"/>
                  </a:cubicBezTo>
                  <a:cubicBezTo>
                    <a:pt x="662851" y="1145032"/>
                    <a:pt x="663144" y="1142403"/>
                    <a:pt x="663144" y="1140066"/>
                  </a:cubicBezTo>
                  <a:cubicBezTo>
                    <a:pt x="664312" y="1140066"/>
                    <a:pt x="665188" y="1140650"/>
                    <a:pt x="665773" y="1141819"/>
                  </a:cubicBezTo>
                  <a:cubicBezTo>
                    <a:pt x="666356" y="1142987"/>
                    <a:pt x="667233" y="1143571"/>
                    <a:pt x="668402" y="1143571"/>
                  </a:cubicBezTo>
                  <a:lnTo>
                    <a:pt x="671907" y="1147077"/>
                  </a:lnTo>
                  <a:cubicBezTo>
                    <a:pt x="673075" y="1144740"/>
                    <a:pt x="673659" y="1140066"/>
                    <a:pt x="673659" y="1133056"/>
                  </a:cubicBezTo>
                  <a:cubicBezTo>
                    <a:pt x="674828" y="1130719"/>
                    <a:pt x="675996" y="1127506"/>
                    <a:pt x="677164" y="1123417"/>
                  </a:cubicBezTo>
                  <a:cubicBezTo>
                    <a:pt x="678333" y="1119327"/>
                    <a:pt x="679501" y="1116114"/>
                    <a:pt x="680669" y="1113777"/>
                  </a:cubicBezTo>
                  <a:lnTo>
                    <a:pt x="684174" y="1117282"/>
                  </a:lnTo>
                  <a:lnTo>
                    <a:pt x="685927" y="1127798"/>
                  </a:lnTo>
                  <a:cubicBezTo>
                    <a:pt x="685927" y="1135977"/>
                    <a:pt x="690017" y="1148245"/>
                    <a:pt x="698196" y="1164603"/>
                  </a:cubicBezTo>
                  <a:cubicBezTo>
                    <a:pt x="700532" y="1168108"/>
                    <a:pt x="702285" y="1169861"/>
                    <a:pt x="703454" y="1169861"/>
                  </a:cubicBezTo>
                  <a:cubicBezTo>
                    <a:pt x="706959" y="1169861"/>
                    <a:pt x="709880" y="1172197"/>
                    <a:pt x="712216" y="1176871"/>
                  </a:cubicBezTo>
                  <a:cubicBezTo>
                    <a:pt x="715721" y="1181545"/>
                    <a:pt x="719811" y="1183297"/>
                    <a:pt x="724485" y="1182129"/>
                  </a:cubicBezTo>
                  <a:cubicBezTo>
                    <a:pt x="727990" y="1182129"/>
                    <a:pt x="729743" y="1183297"/>
                    <a:pt x="729743" y="1185634"/>
                  </a:cubicBezTo>
                  <a:lnTo>
                    <a:pt x="735000" y="1187386"/>
                  </a:lnTo>
                  <a:cubicBezTo>
                    <a:pt x="737337" y="1187386"/>
                    <a:pt x="740258" y="1187094"/>
                    <a:pt x="743763" y="1186510"/>
                  </a:cubicBezTo>
                  <a:cubicBezTo>
                    <a:pt x="747268" y="1185926"/>
                    <a:pt x="750190" y="1185634"/>
                    <a:pt x="752526" y="1185634"/>
                  </a:cubicBezTo>
                  <a:lnTo>
                    <a:pt x="754812" y="1184110"/>
                  </a:lnTo>
                  <a:lnTo>
                    <a:pt x="752088" y="1184319"/>
                  </a:lnTo>
                  <a:cubicBezTo>
                    <a:pt x="750043" y="1184027"/>
                    <a:pt x="747853" y="1183297"/>
                    <a:pt x="745515" y="1182129"/>
                  </a:cubicBezTo>
                  <a:lnTo>
                    <a:pt x="740258" y="1176871"/>
                  </a:lnTo>
                  <a:cubicBezTo>
                    <a:pt x="748437" y="1172197"/>
                    <a:pt x="755447" y="1169276"/>
                    <a:pt x="761289" y="1168108"/>
                  </a:cubicBezTo>
                  <a:cubicBezTo>
                    <a:pt x="763626" y="1168108"/>
                    <a:pt x="764795" y="1167524"/>
                    <a:pt x="764795" y="1166355"/>
                  </a:cubicBezTo>
                  <a:lnTo>
                    <a:pt x="778815" y="1155840"/>
                  </a:lnTo>
                  <a:lnTo>
                    <a:pt x="791083" y="1155840"/>
                  </a:lnTo>
                  <a:cubicBezTo>
                    <a:pt x="794589" y="1157008"/>
                    <a:pt x="796341" y="1159637"/>
                    <a:pt x="796341" y="1163726"/>
                  </a:cubicBezTo>
                  <a:cubicBezTo>
                    <a:pt x="796341" y="1167816"/>
                    <a:pt x="796925" y="1171029"/>
                    <a:pt x="798094" y="1173366"/>
                  </a:cubicBezTo>
                  <a:lnTo>
                    <a:pt x="787578" y="1183881"/>
                  </a:lnTo>
                  <a:lnTo>
                    <a:pt x="784073" y="1185634"/>
                  </a:lnTo>
                  <a:cubicBezTo>
                    <a:pt x="779399" y="1190308"/>
                    <a:pt x="775894" y="1193228"/>
                    <a:pt x="773557" y="1194397"/>
                  </a:cubicBezTo>
                  <a:cubicBezTo>
                    <a:pt x="767715" y="1190892"/>
                    <a:pt x="759537" y="1190308"/>
                    <a:pt x="749021" y="1192644"/>
                  </a:cubicBezTo>
                  <a:cubicBezTo>
                    <a:pt x="749021" y="1193813"/>
                    <a:pt x="747853" y="1195565"/>
                    <a:pt x="745515" y="1197902"/>
                  </a:cubicBezTo>
                  <a:cubicBezTo>
                    <a:pt x="746684" y="1197902"/>
                    <a:pt x="747853" y="1198194"/>
                    <a:pt x="749021" y="1198778"/>
                  </a:cubicBezTo>
                  <a:cubicBezTo>
                    <a:pt x="750190" y="1199362"/>
                    <a:pt x="750773" y="1200239"/>
                    <a:pt x="750773" y="1201407"/>
                  </a:cubicBezTo>
                  <a:lnTo>
                    <a:pt x="752526" y="1208418"/>
                  </a:lnTo>
                  <a:cubicBezTo>
                    <a:pt x="753695" y="1208418"/>
                    <a:pt x="756031" y="1208126"/>
                    <a:pt x="759537" y="1207541"/>
                  </a:cubicBezTo>
                  <a:cubicBezTo>
                    <a:pt x="763042" y="1206957"/>
                    <a:pt x="765378" y="1205497"/>
                    <a:pt x="766547" y="1203160"/>
                  </a:cubicBezTo>
                  <a:lnTo>
                    <a:pt x="766547" y="1204912"/>
                  </a:lnTo>
                  <a:lnTo>
                    <a:pt x="775310" y="1201407"/>
                  </a:lnTo>
                  <a:cubicBezTo>
                    <a:pt x="782320" y="1196734"/>
                    <a:pt x="786409" y="1193813"/>
                    <a:pt x="787578" y="1192644"/>
                  </a:cubicBezTo>
                  <a:cubicBezTo>
                    <a:pt x="789915" y="1190308"/>
                    <a:pt x="791960" y="1188555"/>
                    <a:pt x="793712" y="1187386"/>
                  </a:cubicBezTo>
                  <a:cubicBezTo>
                    <a:pt x="795465" y="1186218"/>
                    <a:pt x="796925" y="1185050"/>
                    <a:pt x="798094" y="1183881"/>
                  </a:cubicBezTo>
                  <a:lnTo>
                    <a:pt x="803351" y="1178623"/>
                  </a:lnTo>
                  <a:cubicBezTo>
                    <a:pt x="803351" y="1176287"/>
                    <a:pt x="803936" y="1174826"/>
                    <a:pt x="805104" y="1174242"/>
                  </a:cubicBezTo>
                  <a:cubicBezTo>
                    <a:pt x="806273" y="1173658"/>
                    <a:pt x="808025" y="1173366"/>
                    <a:pt x="810362" y="1173366"/>
                  </a:cubicBezTo>
                  <a:lnTo>
                    <a:pt x="808609" y="1180376"/>
                  </a:lnTo>
                  <a:cubicBezTo>
                    <a:pt x="809778" y="1181545"/>
                    <a:pt x="810654" y="1181837"/>
                    <a:pt x="811238" y="1181252"/>
                  </a:cubicBezTo>
                  <a:cubicBezTo>
                    <a:pt x="811822" y="1180668"/>
                    <a:pt x="812114" y="1179792"/>
                    <a:pt x="812114" y="1178623"/>
                  </a:cubicBezTo>
                  <a:cubicBezTo>
                    <a:pt x="814451" y="1176287"/>
                    <a:pt x="815620" y="1172197"/>
                    <a:pt x="815620" y="1166355"/>
                  </a:cubicBezTo>
                  <a:lnTo>
                    <a:pt x="806857" y="1166355"/>
                  </a:lnTo>
                  <a:cubicBezTo>
                    <a:pt x="809194" y="1161682"/>
                    <a:pt x="812699" y="1157300"/>
                    <a:pt x="817372" y="1153211"/>
                  </a:cubicBezTo>
                  <a:cubicBezTo>
                    <a:pt x="822046" y="1149121"/>
                    <a:pt x="826136" y="1146492"/>
                    <a:pt x="829641" y="1145324"/>
                  </a:cubicBezTo>
                  <a:lnTo>
                    <a:pt x="824383" y="1143571"/>
                  </a:lnTo>
                  <a:lnTo>
                    <a:pt x="822630" y="1138314"/>
                  </a:lnTo>
                  <a:lnTo>
                    <a:pt x="834898" y="1127798"/>
                  </a:lnTo>
                  <a:lnTo>
                    <a:pt x="840156" y="1122540"/>
                  </a:lnTo>
                  <a:lnTo>
                    <a:pt x="840156" y="1117282"/>
                  </a:lnTo>
                  <a:cubicBezTo>
                    <a:pt x="836651" y="1118451"/>
                    <a:pt x="833730" y="1119619"/>
                    <a:pt x="831393" y="1120788"/>
                  </a:cubicBezTo>
                  <a:cubicBezTo>
                    <a:pt x="829056" y="1121956"/>
                    <a:pt x="826719" y="1121956"/>
                    <a:pt x="824383" y="1120788"/>
                  </a:cubicBezTo>
                  <a:cubicBezTo>
                    <a:pt x="825551" y="1118451"/>
                    <a:pt x="827304" y="1115822"/>
                    <a:pt x="829641" y="1112901"/>
                  </a:cubicBezTo>
                  <a:cubicBezTo>
                    <a:pt x="831977" y="1109980"/>
                    <a:pt x="834898" y="1107935"/>
                    <a:pt x="838403" y="1106767"/>
                  </a:cubicBezTo>
                  <a:cubicBezTo>
                    <a:pt x="840740" y="1105598"/>
                    <a:pt x="846583" y="1101509"/>
                    <a:pt x="855930" y="1094499"/>
                  </a:cubicBezTo>
                  <a:cubicBezTo>
                    <a:pt x="860603" y="1087488"/>
                    <a:pt x="864693" y="1083983"/>
                    <a:pt x="868198" y="1083983"/>
                  </a:cubicBezTo>
                  <a:cubicBezTo>
                    <a:pt x="885724" y="1065289"/>
                    <a:pt x="897408" y="1052436"/>
                    <a:pt x="903249" y="1045426"/>
                  </a:cubicBezTo>
                  <a:lnTo>
                    <a:pt x="913765" y="1033158"/>
                  </a:lnTo>
                  <a:cubicBezTo>
                    <a:pt x="917271" y="1029652"/>
                    <a:pt x="921360" y="1024979"/>
                    <a:pt x="926034" y="1019137"/>
                  </a:cubicBezTo>
                  <a:cubicBezTo>
                    <a:pt x="930707" y="1013295"/>
                    <a:pt x="934213" y="1008037"/>
                    <a:pt x="936549" y="1003363"/>
                  </a:cubicBezTo>
                  <a:cubicBezTo>
                    <a:pt x="940054" y="996353"/>
                    <a:pt x="944143" y="990511"/>
                    <a:pt x="948818" y="985837"/>
                  </a:cubicBezTo>
                  <a:lnTo>
                    <a:pt x="948818" y="984085"/>
                  </a:lnTo>
                  <a:cubicBezTo>
                    <a:pt x="948818" y="982916"/>
                    <a:pt x="949401" y="982332"/>
                    <a:pt x="950570" y="982332"/>
                  </a:cubicBezTo>
                  <a:close/>
                  <a:moveTo>
                    <a:pt x="1304595" y="915734"/>
                  </a:moveTo>
                  <a:lnTo>
                    <a:pt x="1304595" y="917486"/>
                  </a:lnTo>
                  <a:cubicBezTo>
                    <a:pt x="1310437" y="918654"/>
                    <a:pt x="1314527" y="918654"/>
                    <a:pt x="1316863" y="917486"/>
                  </a:cubicBezTo>
                  <a:cubicBezTo>
                    <a:pt x="1316863" y="919823"/>
                    <a:pt x="1318616" y="920991"/>
                    <a:pt x="1322121" y="920991"/>
                  </a:cubicBezTo>
                  <a:lnTo>
                    <a:pt x="1332637" y="926249"/>
                  </a:lnTo>
                  <a:cubicBezTo>
                    <a:pt x="1338479" y="928586"/>
                    <a:pt x="1347826" y="932675"/>
                    <a:pt x="1360679" y="938517"/>
                  </a:cubicBezTo>
                  <a:lnTo>
                    <a:pt x="1367689" y="938517"/>
                  </a:lnTo>
                  <a:lnTo>
                    <a:pt x="1360679" y="935012"/>
                  </a:lnTo>
                  <a:cubicBezTo>
                    <a:pt x="1352499" y="929170"/>
                    <a:pt x="1344905" y="925665"/>
                    <a:pt x="1337894" y="924496"/>
                  </a:cubicBezTo>
                  <a:cubicBezTo>
                    <a:pt x="1334389" y="922160"/>
                    <a:pt x="1327379" y="919823"/>
                    <a:pt x="1316863" y="917486"/>
                  </a:cubicBezTo>
                  <a:cubicBezTo>
                    <a:pt x="1315695" y="916318"/>
                    <a:pt x="1311605" y="915734"/>
                    <a:pt x="1304595" y="915734"/>
                  </a:cubicBezTo>
                  <a:close/>
                  <a:moveTo>
                    <a:pt x="1360679" y="849135"/>
                  </a:moveTo>
                  <a:cubicBezTo>
                    <a:pt x="1361847" y="849135"/>
                    <a:pt x="1362723" y="849427"/>
                    <a:pt x="1363307" y="850011"/>
                  </a:cubicBezTo>
                  <a:cubicBezTo>
                    <a:pt x="1363891" y="850595"/>
                    <a:pt x="1364184" y="851472"/>
                    <a:pt x="1364184" y="852640"/>
                  </a:cubicBezTo>
                  <a:cubicBezTo>
                    <a:pt x="1367689" y="850303"/>
                    <a:pt x="1373531" y="849135"/>
                    <a:pt x="1381710" y="849135"/>
                  </a:cubicBezTo>
                  <a:cubicBezTo>
                    <a:pt x="1372363" y="847966"/>
                    <a:pt x="1365352" y="847966"/>
                    <a:pt x="1360679" y="849135"/>
                  </a:cubicBezTo>
                  <a:close/>
                  <a:moveTo>
                    <a:pt x="1393978" y="845629"/>
                  </a:moveTo>
                  <a:cubicBezTo>
                    <a:pt x="1399820" y="846798"/>
                    <a:pt x="1404493" y="847090"/>
                    <a:pt x="1407998" y="846506"/>
                  </a:cubicBezTo>
                  <a:cubicBezTo>
                    <a:pt x="1411504" y="845922"/>
                    <a:pt x="1414425" y="845629"/>
                    <a:pt x="1416762" y="845629"/>
                  </a:cubicBezTo>
                  <a:cubicBezTo>
                    <a:pt x="1409751" y="844461"/>
                    <a:pt x="1402157" y="844461"/>
                    <a:pt x="1393978" y="845629"/>
                  </a:cubicBezTo>
                  <a:close/>
                  <a:moveTo>
                    <a:pt x="1278306" y="843877"/>
                  </a:moveTo>
                  <a:cubicBezTo>
                    <a:pt x="1277138" y="843877"/>
                    <a:pt x="1275385" y="845045"/>
                    <a:pt x="1273048" y="847382"/>
                  </a:cubicBezTo>
                  <a:lnTo>
                    <a:pt x="1280059" y="847382"/>
                  </a:lnTo>
                  <a:cubicBezTo>
                    <a:pt x="1282395" y="847382"/>
                    <a:pt x="1284148" y="846798"/>
                    <a:pt x="1285316" y="845629"/>
                  </a:cubicBezTo>
                  <a:cubicBezTo>
                    <a:pt x="1289990" y="845629"/>
                    <a:pt x="1292327" y="845045"/>
                    <a:pt x="1292327" y="843877"/>
                  </a:cubicBezTo>
                  <a:cubicBezTo>
                    <a:pt x="1291158" y="842709"/>
                    <a:pt x="1289990" y="842709"/>
                    <a:pt x="1288822" y="843877"/>
                  </a:cubicBezTo>
                  <a:cubicBezTo>
                    <a:pt x="1287653" y="845045"/>
                    <a:pt x="1286485" y="845629"/>
                    <a:pt x="1285316" y="845629"/>
                  </a:cubicBezTo>
                  <a:lnTo>
                    <a:pt x="1278306" y="843877"/>
                  </a:lnTo>
                  <a:close/>
                  <a:moveTo>
                    <a:pt x="426543" y="824598"/>
                  </a:moveTo>
                  <a:cubicBezTo>
                    <a:pt x="420700" y="826935"/>
                    <a:pt x="417780" y="829564"/>
                    <a:pt x="417780" y="832485"/>
                  </a:cubicBezTo>
                  <a:cubicBezTo>
                    <a:pt x="417780" y="835406"/>
                    <a:pt x="419532" y="838619"/>
                    <a:pt x="423037" y="842124"/>
                  </a:cubicBezTo>
                  <a:cubicBezTo>
                    <a:pt x="423037" y="839787"/>
                    <a:pt x="423621" y="836867"/>
                    <a:pt x="424790" y="833361"/>
                  </a:cubicBezTo>
                  <a:cubicBezTo>
                    <a:pt x="425958" y="829856"/>
                    <a:pt x="426543" y="826935"/>
                    <a:pt x="426543" y="824598"/>
                  </a:cubicBezTo>
                  <a:close/>
                  <a:moveTo>
                    <a:pt x="428295" y="810577"/>
                  </a:moveTo>
                  <a:cubicBezTo>
                    <a:pt x="422453" y="812914"/>
                    <a:pt x="420116" y="815835"/>
                    <a:pt x="421285" y="819340"/>
                  </a:cubicBezTo>
                  <a:cubicBezTo>
                    <a:pt x="422453" y="818172"/>
                    <a:pt x="423914" y="817004"/>
                    <a:pt x="425666" y="815835"/>
                  </a:cubicBezTo>
                  <a:cubicBezTo>
                    <a:pt x="427419" y="814667"/>
                    <a:pt x="428295" y="812914"/>
                    <a:pt x="428295" y="810577"/>
                  </a:cubicBezTo>
                  <a:close/>
                  <a:moveTo>
                    <a:pt x="1273048" y="787794"/>
                  </a:moveTo>
                  <a:cubicBezTo>
                    <a:pt x="1268375" y="787794"/>
                    <a:pt x="1261364" y="788378"/>
                    <a:pt x="1252017" y="789546"/>
                  </a:cubicBezTo>
                  <a:lnTo>
                    <a:pt x="1252017" y="793052"/>
                  </a:lnTo>
                  <a:cubicBezTo>
                    <a:pt x="1257859" y="793052"/>
                    <a:pt x="1264869" y="791299"/>
                    <a:pt x="1273048" y="787794"/>
                  </a:cubicBezTo>
                  <a:close/>
                  <a:moveTo>
                    <a:pt x="807733" y="752742"/>
                  </a:moveTo>
                  <a:cubicBezTo>
                    <a:pt x="808902" y="752742"/>
                    <a:pt x="809778" y="753326"/>
                    <a:pt x="810362" y="754494"/>
                  </a:cubicBezTo>
                  <a:cubicBezTo>
                    <a:pt x="811531" y="756831"/>
                    <a:pt x="812699" y="757999"/>
                    <a:pt x="813867" y="757999"/>
                  </a:cubicBezTo>
                  <a:cubicBezTo>
                    <a:pt x="811531" y="759168"/>
                    <a:pt x="809778" y="759460"/>
                    <a:pt x="808609" y="758876"/>
                  </a:cubicBezTo>
                  <a:cubicBezTo>
                    <a:pt x="807441" y="758292"/>
                    <a:pt x="805688" y="756831"/>
                    <a:pt x="803351" y="754494"/>
                  </a:cubicBezTo>
                  <a:cubicBezTo>
                    <a:pt x="805104" y="753326"/>
                    <a:pt x="806565" y="752742"/>
                    <a:pt x="807733" y="752742"/>
                  </a:cubicBezTo>
                  <a:close/>
                  <a:moveTo>
                    <a:pt x="1090778" y="698411"/>
                  </a:moveTo>
                  <a:cubicBezTo>
                    <a:pt x="1086104" y="698411"/>
                    <a:pt x="1081431" y="698995"/>
                    <a:pt x="1076757" y="700164"/>
                  </a:cubicBezTo>
                  <a:cubicBezTo>
                    <a:pt x="1066241" y="706006"/>
                    <a:pt x="1058063" y="709511"/>
                    <a:pt x="1052221" y="710679"/>
                  </a:cubicBezTo>
                  <a:cubicBezTo>
                    <a:pt x="1048716" y="711848"/>
                    <a:pt x="1043750" y="714185"/>
                    <a:pt x="1037324" y="717690"/>
                  </a:cubicBezTo>
                  <a:cubicBezTo>
                    <a:pt x="1030897" y="721195"/>
                    <a:pt x="1024179" y="722948"/>
                    <a:pt x="1017169" y="722948"/>
                  </a:cubicBezTo>
                  <a:lnTo>
                    <a:pt x="1015416" y="722948"/>
                  </a:lnTo>
                  <a:cubicBezTo>
                    <a:pt x="1003732" y="722948"/>
                    <a:pt x="987959" y="729958"/>
                    <a:pt x="968096" y="743979"/>
                  </a:cubicBezTo>
                  <a:lnTo>
                    <a:pt x="961085" y="745731"/>
                  </a:lnTo>
                  <a:cubicBezTo>
                    <a:pt x="951738" y="746900"/>
                    <a:pt x="941807" y="750405"/>
                    <a:pt x="931291" y="756247"/>
                  </a:cubicBezTo>
                  <a:cubicBezTo>
                    <a:pt x="931291" y="757415"/>
                    <a:pt x="929539" y="757999"/>
                    <a:pt x="926034" y="757999"/>
                  </a:cubicBezTo>
                  <a:cubicBezTo>
                    <a:pt x="917854" y="760336"/>
                    <a:pt x="906755" y="765010"/>
                    <a:pt x="892734" y="772020"/>
                  </a:cubicBezTo>
                  <a:cubicBezTo>
                    <a:pt x="877545" y="780199"/>
                    <a:pt x="866445" y="785457"/>
                    <a:pt x="859435" y="787794"/>
                  </a:cubicBezTo>
                  <a:lnTo>
                    <a:pt x="853301" y="787794"/>
                  </a:lnTo>
                  <a:lnTo>
                    <a:pt x="847166" y="787794"/>
                  </a:lnTo>
                  <a:cubicBezTo>
                    <a:pt x="842493" y="784289"/>
                    <a:pt x="839572" y="780199"/>
                    <a:pt x="838403" y="775526"/>
                  </a:cubicBezTo>
                  <a:cubicBezTo>
                    <a:pt x="832562" y="777862"/>
                    <a:pt x="829641" y="779615"/>
                    <a:pt x="829641" y="780783"/>
                  </a:cubicBezTo>
                  <a:cubicBezTo>
                    <a:pt x="823798" y="783704"/>
                    <a:pt x="817810" y="787794"/>
                    <a:pt x="811676" y="793052"/>
                  </a:cubicBezTo>
                  <a:lnTo>
                    <a:pt x="796990" y="808080"/>
                  </a:lnTo>
                  <a:lnTo>
                    <a:pt x="794589" y="814083"/>
                  </a:lnTo>
                  <a:lnTo>
                    <a:pt x="793712" y="815397"/>
                  </a:lnTo>
                  <a:lnTo>
                    <a:pt x="792836" y="816712"/>
                  </a:lnTo>
                  <a:lnTo>
                    <a:pt x="792836" y="819340"/>
                  </a:lnTo>
                  <a:cubicBezTo>
                    <a:pt x="803351" y="819340"/>
                    <a:pt x="810946" y="818756"/>
                    <a:pt x="815620" y="817588"/>
                  </a:cubicBezTo>
                  <a:cubicBezTo>
                    <a:pt x="837820" y="810577"/>
                    <a:pt x="855345" y="806488"/>
                    <a:pt x="868198" y="805320"/>
                  </a:cubicBezTo>
                  <a:cubicBezTo>
                    <a:pt x="895071" y="798309"/>
                    <a:pt x="912597" y="792467"/>
                    <a:pt x="920776" y="787794"/>
                  </a:cubicBezTo>
                  <a:lnTo>
                    <a:pt x="924281" y="787794"/>
                  </a:lnTo>
                  <a:cubicBezTo>
                    <a:pt x="928955" y="788962"/>
                    <a:pt x="932460" y="788962"/>
                    <a:pt x="934796" y="787794"/>
                  </a:cubicBezTo>
                  <a:lnTo>
                    <a:pt x="945312" y="786041"/>
                  </a:lnTo>
                  <a:cubicBezTo>
                    <a:pt x="947649" y="784873"/>
                    <a:pt x="951738" y="784289"/>
                    <a:pt x="957580" y="784289"/>
                  </a:cubicBezTo>
                  <a:cubicBezTo>
                    <a:pt x="963422" y="783120"/>
                    <a:pt x="969848" y="780783"/>
                    <a:pt x="976859" y="777278"/>
                  </a:cubicBezTo>
                  <a:lnTo>
                    <a:pt x="996137" y="773773"/>
                  </a:lnTo>
                  <a:cubicBezTo>
                    <a:pt x="1019505" y="767931"/>
                    <a:pt x="1041121" y="760920"/>
                    <a:pt x="1060984" y="752742"/>
                  </a:cubicBezTo>
                  <a:lnTo>
                    <a:pt x="1090778" y="743979"/>
                  </a:lnTo>
                  <a:lnTo>
                    <a:pt x="1090778" y="740473"/>
                  </a:lnTo>
                  <a:cubicBezTo>
                    <a:pt x="1090778" y="735800"/>
                    <a:pt x="1091070" y="729958"/>
                    <a:pt x="1091654" y="722948"/>
                  </a:cubicBezTo>
                  <a:cubicBezTo>
                    <a:pt x="1092239" y="715937"/>
                    <a:pt x="1091947" y="707758"/>
                    <a:pt x="1090778" y="698411"/>
                  </a:cubicBezTo>
                  <a:close/>
                  <a:moveTo>
                    <a:pt x="1271296" y="661607"/>
                  </a:moveTo>
                  <a:lnTo>
                    <a:pt x="1271671" y="664235"/>
                  </a:lnTo>
                  <a:lnTo>
                    <a:pt x="1271296" y="666864"/>
                  </a:lnTo>
                  <a:lnTo>
                    <a:pt x="1271296" y="661607"/>
                  </a:lnTo>
                  <a:close/>
                  <a:moveTo>
                    <a:pt x="1273048" y="654596"/>
                  </a:moveTo>
                  <a:cubicBezTo>
                    <a:pt x="1271880" y="655764"/>
                    <a:pt x="1271296" y="657225"/>
                    <a:pt x="1271296" y="658978"/>
                  </a:cubicBezTo>
                  <a:cubicBezTo>
                    <a:pt x="1271296" y="660730"/>
                    <a:pt x="1270712" y="662191"/>
                    <a:pt x="1269543" y="663359"/>
                  </a:cubicBezTo>
                  <a:cubicBezTo>
                    <a:pt x="1269543" y="662191"/>
                    <a:pt x="1268375" y="661607"/>
                    <a:pt x="1266038" y="661607"/>
                  </a:cubicBezTo>
                  <a:cubicBezTo>
                    <a:pt x="1266038" y="662775"/>
                    <a:pt x="1265454" y="663359"/>
                    <a:pt x="1264286" y="663359"/>
                  </a:cubicBezTo>
                  <a:cubicBezTo>
                    <a:pt x="1263117" y="663359"/>
                    <a:pt x="1261948" y="664528"/>
                    <a:pt x="1260780" y="666864"/>
                  </a:cubicBezTo>
                  <a:cubicBezTo>
                    <a:pt x="1257275" y="670369"/>
                    <a:pt x="1255522" y="672706"/>
                    <a:pt x="1255522" y="673875"/>
                  </a:cubicBezTo>
                  <a:cubicBezTo>
                    <a:pt x="1255522" y="684390"/>
                    <a:pt x="1257275" y="691401"/>
                    <a:pt x="1260780" y="694906"/>
                  </a:cubicBezTo>
                  <a:cubicBezTo>
                    <a:pt x="1261948" y="694906"/>
                    <a:pt x="1262533" y="694322"/>
                    <a:pt x="1262533" y="693153"/>
                  </a:cubicBezTo>
                  <a:cubicBezTo>
                    <a:pt x="1262533" y="691985"/>
                    <a:pt x="1263117" y="691401"/>
                    <a:pt x="1264286" y="691401"/>
                  </a:cubicBezTo>
                  <a:lnTo>
                    <a:pt x="1267791" y="698411"/>
                  </a:lnTo>
                  <a:cubicBezTo>
                    <a:pt x="1267791" y="696074"/>
                    <a:pt x="1269543" y="694322"/>
                    <a:pt x="1273048" y="693153"/>
                  </a:cubicBezTo>
                  <a:lnTo>
                    <a:pt x="1273048" y="701916"/>
                  </a:lnTo>
                  <a:cubicBezTo>
                    <a:pt x="1273048" y="703085"/>
                    <a:pt x="1274801" y="703085"/>
                    <a:pt x="1278306" y="701916"/>
                  </a:cubicBezTo>
                  <a:cubicBezTo>
                    <a:pt x="1278306" y="697243"/>
                    <a:pt x="1277138" y="693738"/>
                    <a:pt x="1274801" y="691401"/>
                  </a:cubicBezTo>
                  <a:lnTo>
                    <a:pt x="1270419" y="687019"/>
                  </a:lnTo>
                  <a:cubicBezTo>
                    <a:pt x="1268667" y="685267"/>
                    <a:pt x="1268375" y="683222"/>
                    <a:pt x="1269543" y="680885"/>
                  </a:cubicBezTo>
                  <a:cubicBezTo>
                    <a:pt x="1270712" y="680885"/>
                    <a:pt x="1271588" y="681469"/>
                    <a:pt x="1272172" y="682638"/>
                  </a:cubicBezTo>
                  <a:cubicBezTo>
                    <a:pt x="1272756" y="683806"/>
                    <a:pt x="1273633" y="684390"/>
                    <a:pt x="1274801" y="684390"/>
                  </a:cubicBezTo>
                  <a:lnTo>
                    <a:pt x="1273048" y="675627"/>
                  </a:lnTo>
                  <a:lnTo>
                    <a:pt x="1273048" y="673875"/>
                  </a:lnTo>
                  <a:lnTo>
                    <a:pt x="1271671" y="664235"/>
                  </a:lnTo>
                  <a:lnTo>
                    <a:pt x="1273048" y="654596"/>
                  </a:lnTo>
                  <a:close/>
                  <a:moveTo>
                    <a:pt x="1556093" y="637946"/>
                  </a:moveTo>
                  <a:cubicBezTo>
                    <a:pt x="1555509" y="637362"/>
                    <a:pt x="1554633" y="637654"/>
                    <a:pt x="1553464" y="638823"/>
                  </a:cubicBezTo>
                  <a:lnTo>
                    <a:pt x="1558722" y="645833"/>
                  </a:lnTo>
                  <a:lnTo>
                    <a:pt x="1558722" y="644080"/>
                  </a:lnTo>
                  <a:cubicBezTo>
                    <a:pt x="1558722" y="641744"/>
                    <a:pt x="1558138" y="640575"/>
                    <a:pt x="1556969" y="640575"/>
                  </a:cubicBezTo>
                  <a:cubicBezTo>
                    <a:pt x="1556969" y="639407"/>
                    <a:pt x="1556677" y="638531"/>
                    <a:pt x="1556093" y="637946"/>
                  </a:cubicBezTo>
                  <a:close/>
                  <a:moveTo>
                    <a:pt x="815620" y="623049"/>
                  </a:moveTo>
                  <a:lnTo>
                    <a:pt x="813867" y="626554"/>
                  </a:lnTo>
                  <a:cubicBezTo>
                    <a:pt x="815036" y="626554"/>
                    <a:pt x="815620" y="626847"/>
                    <a:pt x="815620" y="627431"/>
                  </a:cubicBezTo>
                  <a:cubicBezTo>
                    <a:pt x="815620" y="628015"/>
                    <a:pt x="816204" y="628307"/>
                    <a:pt x="817372" y="628307"/>
                  </a:cubicBezTo>
                  <a:lnTo>
                    <a:pt x="817372" y="627431"/>
                  </a:lnTo>
                  <a:cubicBezTo>
                    <a:pt x="817372" y="626847"/>
                    <a:pt x="817956" y="626554"/>
                    <a:pt x="819125" y="626554"/>
                  </a:cubicBezTo>
                  <a:lnTo>
                    <a:pt x="815620" y="623049"/>
                  </a:lnTo>
                  <a:close/>
                  <a:moveTo>
                    <a:pt x="987375" y="609028"/>
                  </a:moveTo>
                  <a:lnTo>
                    <a:pt x="987375" y="621297"/>
                  </a:lnTo>
                  <a:lnTo>
                    <a:pt x="992632" y="621297"/>
                  </a:lnTo>
                  <a:lnTo>
                    <a:pt x="987375" y="609028"/>
                  </a:lnTo>
                  <a:close/>
                  <a:moveTo>
                    <a:pt x="1497381" y="596760"/>
                  </a:moveTo>
                  <a:cubicBezTo>
                    <a:pt x="1497381" y="597929"/>
                    <a:pt x="1497965" y="599097"/>
                    <a:pt x="1499134" y="600266"/>
                  </a:cubicBezTo>
                  <a:lnTo>
                    <a:pt x="1502639" y="603771"/>
                  </a:lnTo>
                  <a:cubicBezTo>
                    <a:pt x="1503808" y="601434"/>
                    <a:pt x="1503223" y="599097"/>
                    <a:pt x="1500886" y="596760"/>
                  </a:cubicBezTo>
                  <a:cubicBezTo>
                    <a:pt x="1499718" y="595592"/>
                    <a:pt x="1498550" y="595592"/>
                    <a:pt x="1497381" y="596760"/>
                  </a:cubicBezTo>
                  <a:close/>
                  <a:moveTo>
                    <a:pt x="1488618" y="582739"/>
                  </a:moveTo>
                  <a:lnTo>
                    <a:pt x="1489494" y="583616"/>
                  </a:lnTo>
                  <a:lnTo>
                    <a:pt x="1490371" y="584492"/>
                  </a:lnTo>
                  <a:lnTo>
                    <a:pt x="1492123" y="584492"/>
                  </a:lnTo>
                  <a:lnTo>
                    <a:pt x="1492123" y="582739"/>
                  </a:lnTo>
                  <a:lnTo>
                    <a:pt x="1488618" y="582739"/>
                  </a:lnTo>
                  <a:close/>
                  <a:moveTo>
                    <a:pt x="1402740" y="580987"/>
                  </a:moveTo>
                  <a:lnTo>
                    <a:pt x="1395730" y="584492"/>
                  </a:lnTo>
                  <a:cubicBezTo>
                    <a:pt x="1395730" y="586829"/>
                    <a:pt x="1396314" y="588581"/>
                    <a:pt x="1397483" y="589750"/>
                  </a:cubicBezTo>
                  <a:lnTo>
                    <a:pt x="1401864" y="587121"/>
                  </a:lnTo>
                  <a:cubicBezTo>
                    <a:pt x="1404786" y="585368"/>
                    <a:pt x="1405078" y="583324"/>
                    <a:pt x="1402740" y="580987"/>
                  </a:cubicBezTo>
                  <a:close/>
                  <a:moveTo>
                    <a:pt x="1465834" y="579234"/>
                  </a:moveTo>
                  <a:lnTo>
                    <a:pt x="1465834" y="582739"/>
                  </a:lnTo>
                  <a:cubicBezTo>
                    <a:pt x="1465834" y="583908"/>
                    <a:pt x="1466419" y="586245"/>
                    <a:pt x="1467587" y="589750"/>
                  </a:cubicBezTo>
                  <a:cubicBezTo>
                    <a:pt x="1468756" y="593255"/>
                    <a:pt x="1469339" y="595592"/>
                    <a:pt x="1469339" y="596760"/>
                  </a:cubicBezTo>
                  <a:lnTo>
                    <a:pt x="1467587" y="605523"/>
                  </a:lnTo>
                  <a:cubicBezTo>
                    <a:pt x="1467587" y="610197"/>
                    <a:pt x="1468171" y="614286"/>
                    <a:pt x="1469339" y="617791"/>
                  </a:cubicBezTo>
                  <a:cubicBezTo>
                    <a:pt x="1470508" y="621297"/>
                    <a:pt x="1471092" y="625386"/>
                    <a:pt x="1471092" y="630060"/>
                  </a:cubicBezTo>
                  <a:cubicBezTo>
                    <a:pt x="1471092" y="633565"/>
                    <a:pt x="1471676" y="634733"/>
                    <a:pt x="1472845" y="633565"/>
                  </a:cubicBezTo>
                  <a:lnTo>
                    <a:pt x="1471092" y="623049"/>
                  </a:lnTo>
                  <a:lnTo>
                    <a:pt x="1472845" y="621297"/>
                  </a:lnTo>
                  <a:lnTo>
                    <a:pt x="1474597" y="621297"/>
                  </a:lnTo>
                  <a:lnTo>
                    <a:pt x="1474597" y="626554"/>
                  </a:lnTo>
                  <a:cubicBezTo>
                    <a:pt x="1474597" y="631228"/>
                    <a:pt x="1475766" y="634441"/>
                    <a:pt x="1478103" y="636194"/>
                  </a:cubicBezTo>
                  <a:cubicBezTo>
                    <a:pt x="1480439" y="637946"/>
                    <a:pt x="1483361" y="639407"/>
                    <a:pt x="1486866" y="640575"/>
                  </a:cubicBezTo>
                  <a:lnTo>
                    <a:pt x="1488618" y="637070"/>
                  </a:lnTo>
                  <a:lnTo>
                    <a:pt x="1489494" y="637946"/>
                  </a:lnTo>
                  <a:lnTo>
                    <a:pt x="1490371" y="638823"/>
                  </a:lnTo>
                  <a:cubicBezTo>
                    <a:pt x="1493876" y="643496"/>
                    <a:pt x="1497965" y="646417"/>
                    <a:pt x="1502639" y="647586"/>
                  </a:cubicBezTo>
                  <a:cubicBezTo>
                    <a:pt x="1507313" y="648754"/>
                    <a:pt x="1509649" y="649922"/>
                    <a:pt x="1509649" y="651091"/>
                  </a:cubicBezTo>
                  <a:cubicBezTo>
                    <a:pt x="1511986" y="652259"/>
                    <a:pt x="1514031" y="652551"/>
                    <a:pt x="1515784" y="651967"/>
                  </a:cubicBezTo>
                  <a:cubicBezTo>
                    <a:pt x="1517536" y="651383"/>
                    <a:pt x="1518996" y="649922"/>
                    <a:pt x="1520165" y="647586"/>
                  </a:cubicBezTo>
                  <a:cubicBezTo>
                    <a:pt x="1522502" y="646417"/>
                    <a:pt x="1521333" y="644080"/>
                    <a:pt x="1516660" y="640575"/>
                  </a:cubicBezTo>
                  <a:lnTo>
                    <a:pt x="1507897" y="628307"/>
                  </a:lnTo>
                  <a:lnTo>
                    <a:pt x="1485113" y="607276"/>
                  </a:lnTo>
                  <a:lnTo>
                    <a:pt x="1481608" y="593255"/>
                  </a:lnTo>
                  <a:lnTo>
                    <a:pt x="1483361" y="589750"/>
                  </a:lnTo>
                  <a:lnTo>
                    <a:pt x="1478103" y="586245"/>
                  </a:lnTo>
                  <a:cubicBezTo>
                    <a:pt x="1478103" y="588581"/>
                    <a:pt x="1477518" y="590334"/>
                    <a:pt x="1476350" y="591502"/>
                  </a:cubicBezTo>
                  <a:lnTo>
                    <a:pt x="1471092" y="586245"/>
                  </a:lnTo>
                  <a:lnTo>
                    <a:pt x="1472845" y="582739"/>
                  </a:lnTo>
                  <a:lnTo>
                    <a:pt x="1471092" y="579234"/>
                  </a:lnTo>
                  <a:lnTo>
                    <a:pt x="1465834" y="579234"/>
                  </a:lnTo>
                  <a:close/>
                  <a:moveTo>
                    <a:pt x="1480356" y="562960"/>
                  </a:moveTo>
                  <a:lnTo>
                    <a:pt x="1481608" y="566090"/>
                  </a:lnTo>
                  <a:cubicBezTo>
                    <a:pt x="1481608" y="569011"/>
                    <a:pt x="1482192" y="570471"/>
                    <a:pt x="1483361" y="570471"/>
                  </a:cubicBezTo>
                  <a:cubicBezTo>
                    <a:pt x="1484529" y="567550"/>
                    <a:pt x="1484529" y="565360"/>
                    <a:pt x="1483361" y="563899"/>
                  </a:cubicBezTo>
                  <a:lnTo>
                    <a:pt x="1480356" y="562960"/>
                  </a:lnTo>
                  <a:close/>
                  <a:moveTo>
                    <a:pt x="687680" y="535419"/>
                  </a:moveTo>
                  <a:cubicBezTo>
                    <a:pt x="679501" y="538924"/>
                    <a:pt x="674828" y="543014"/>
                    <a:pt x="673659" y="547687"/>
                  </a:cubicBezTo>
                  <a:cubicBezTo>
                    <a:pt x="674828" y="550024"/>
                    <a:pt x="677164" y="550608"/>
                    <a:pt x="680669" y="549440"/>
                  </a:cubicBezTo>
                  <a:cubicBezTo>
                    <a:pt x="686512" y="545935"/>
                    <a:pt x="688849" y="541261"/>
                    <a:pt x="687680" y="535419"/>
                  </a:cubicBezTo>
                  <a:close/>
                  <a:moveTo>
                    <a:pt x="1085520" y="507378"/>
                  </a:moveTo>
                  <a:lnTo>
                    <a:pt x="1060984" y="524904"/>
                  </a:lnTo>
                  <a:cubicBezTo>
                    <a:pt x="1057478" y="528409"/>
                    <a:pt x="1053097" y="532498"/>
                    <a:pt x="1047839" y="537172"/>
                  </a:cubicBezTo>
                  <a:cubicBezTo>
                    <a:pt x="1042582" y="541845"/>
                    <a:pt x="1037031" y="545351"/>
                    <a:pt x="1031189" y="547687"/>
                  </a:cubicBezTo>
                  <a:lnTo>
                    <a:pt x="1031189" y="549440"/>
                  </a:lnTo>
                  <a:cubicBezTo>
                    <a:pt x="1026516" y="550608"/>
                    <a:pt x="1020090" y="555282"/>
                    <a:pt x="1011911" y="563461"/>
                  </a:cubicBezTo>
                  <a:cubicBezTo>
                    <a:pt x="1011911" y="575145"/>
                    <a:pt x="1012495" y="583324"/>
                    <a:pt x="1013664" y="587997"/>
                  </a:cubicBezTo>
                  <a:lnTo>
                    <a:pt x="1022426" y="603771"/>
                  </a:lnTo>
                  <a:cubicBezTo>
                    <a:pt x="1024763" y="603771"/>
                    <a:pt x="1026808" y="603479"/>
                    <a:pt x="1028560" y="602894"/>
                  </a:cubicBezTo>
                  <a:cubicBezTo>
                    <a:pt x="1030313" y="602310"/>
                    <a:pt x="1031774" y="602018"/>
                    <a:pt x="1032942" y="602018"/>
                  </a:cubicBezTo>
                  <a:lnTo>
                    <a:pt x="1043458" y="595008"/>
                  </a:lnTo>
                  <a:lnTo>
                    <a:pt x="1083768" y="573976"/>
                  </a:lnTo>
                  <a:cubicBezTo>
                    <a:pt x="1088441" y="571640"/>
                    <a:pt x="1090778" y="568135"/>
                    <a:pt x="1090778" y="563461"/>
                  </a:cubicBezTo>
                  <a:lnTo>
                    <a:pt x="1090778" y="551193"/>
                  </a:lnTo>
                  <a:cubicBezTo>
                    <a:pt x="1090778" y="537172"/>
                    <a:pt x="1090194" y="526656"/>
                    <a:pt x="1089025" y="519646"/>
                  </a:cubicBezTo>
                  <a:cubicBezTo>
                    <a:pt x="1089025" y="518477"/>
                    <a:pt x="1088733" y="516433"/>
                    <a:pt x="1088149" y="513512"/>
                  </a:cubicBezTo>
                  <a:cubicBezTo>
                    <a:pt x="1087565" y="510591"/>
                    <a:pt x="1086689" y="508546"/>
                    <a:pt x="1085520" y="507378"/>
                  </a:cubicBezTo>
                  <a:close/>
                  <a:moveTo>
                    <a:pt x="1255522" y="491604"/>
                  </a:moveTo>
                  <a:cubicBezTo>
                    <a:pt x="1253186" y="498615"/>
                    <a:pt x="1251725" y="505041"/>
                    <a:pt x="1251141" y="510883"/>
                  </a:cubicBezTo>
                  <a:cubicBezTo>
                    <a:pt x="1250557" y="516725"/>
                    <a:pt x="1250264" y="521398"/>
                    <a:pt x="1250264" y="524904"/>
                  </a:cubicBezTo>
                  <a:cubicBezTo>
                    <a:pt x="1250264" y="526072"/>
                    <a:pt x="1251433" y="529577"/>
                    <a:pt x="1253770" y="535419"/>
                  </a:cubicBezTo>
                  <a:cubicBezTo>
                    <a:pt x="1256106" y="523735"/>
                    <a:pt x="1256691" y="509130"/>
                    <a:pt x="1255522" y="491604"/>
                  </a:cubicBezTo>
                  <a:close/>
                  <a:moveTo>
                    <a:pt x="1269543" y="472326"/>
                  </a:moveTo>
                  <a:lnTo>
                    <a:pt x="1267791" y="474078"/>
                  </a:lnTo>
                  <a:cubicBezTo>
                    <a:pt x="1267791" y="492773"/>
                    <a:pt x="1267206" y="506209"/>
                    <a:pt x="1266038" y="514388"/>
                  </a:cubicBezTo>
                  <a:lnTo>
                    <a:pt x="1269543" y="514388"/>
                  </a:lnTo>
                  <a:cubicBezTo>
                    <a:pt x="1270712" y="508546"/>
                    <a:pt x="1271296" y="501828"/>
                    <a:pt x="1271296" y="494233"/>
                  </a:cubicBezTo>
                  <a:cubicBezTo>
                    <a:pt x="1271296" y="486639"/>
                    <a:pt x="1271880" y="480505"/>
                    <a:pt x="1273048" y="475831"/>
                  </a:cubicBezTo>
                  <a:lnTo>
                    <a:pt x="1269543" y="472326"/>
                  </a:lnTo>
                  <a:close/>
                  <a:moveTo>
                    <a:pt x="1323874" y="468821"/>
                  </a:moveTo>
                  <a:cubicBezTo>
                    <a:pt x="1327379" y="469989"/>
                    <a:pt x="1329132" y="473494"/>
                    <a:pt x="1329132" y="479336"/>
                  </a:cubicBezTo>
                  <a:cubicBezTo>
                    <a:pt x="1330300" y="480505"/>
                    <a:pt x="1330592" y="482257"/>
                    <a:pt x="1330008" y="484594"/>
                  </a:cubicBezTo>
                  <a:cubicBezTo>
                    <a:pt x="1329424" y="486931"/>
                    <a:pt x="1327963" y="489267"/>
                    <a:pt x="1325627" y="491604"/>
                  </a:cubicBezTo>
                  <a:lnTo>
                    <a:pt x="1316863" y="475831"/>
                  </a:lnTo>
                  <a:lnTo>
                    <a:pt x="1323874" y="468821"/>
                  </a:lnTo>
                  <a:close/>
                  <a:moveTo>
                    <a:pt x="1311605" y="444284"/>
                  </a:moveTo>
                  <a:cubicBezTo>
                    <a:pt x="1304595" y="444284"/>
                    <a:pt x="1299337" y="446037"/>
                    <a:pt x="1295832" y="449542"/>
                  </a:cubicBezTo>
                  <a:cubicBezTo>
                    <a:pt x="1294663" y="451879"/>
                    <a:pt x="1292911" y="458889"/>
                    <a:pt x="1290574" y="470573"/>
                  </a:cubicBezTo>
                  <a:lnTo>
                    <a:pt x="1288822" y="481089"/>
                  </a:lnTo>
                  <a:cubicBezTo>
                    <a:pt x="1288822" y="486931"/>
                    <a:pt x="1289990" y="493941"/>
                    <a:pt x="1292327" y="502120"/>
                  </a:cubicBezTo>
                  <a:cubicBezTo>
                    <a:pt x="1294663" y="496278"/>
                    <a:pt x="1297877" y="493065"/>
                    <a:pt x="1301966" y="492481"/>
                  </a:cubicBezTo>
                  <a:cubicBezTo>
                    <a:pt x="1306056" y="491896"/>
                    <a:pt x="1308685" y="491604"/>
                    <a:pt x="1309853" y="491604"/>
                  </a:cubicBezTo>
                  <a:cubicBezTo>
                    <a:pt x="1314527" y="492773"/>
                    <a:pt x="1317447" y="494818"/>
                    <a:pt x="1318616" y="497738"/>
                  </a:cubicBezTo>
                  <a:cubicBezTo>
                    <a:pt x="1319784" y="500659"/>
                    <a:pt x="1320952" y="503873"/>
                    <a:pt x="1322121" y="507378"/>
                  </a:cubicBezTo>
                  <a:cubicBezTo>
                    <a:pt x="1322121" y="510883"/>
                    <a:pt x="1323874" y="512635"/>
                    <a:pt x="1327379" y="512635"/>
                  </a:cubicBezTo>
                  <a:cubicBezTo>
                    <a:pt x="1327379" y="509130"/>
                    <a:pt x="1329132" y="506793"/>
                    <a:pt x="1332637" y="505625"/>
                  </a:cubicBezTo>
                  <a:cubicBezTo>
                    <a:pt x="1336142" y="504457"/>
                    <a:pt x="1338479" y="503288"/>
                    <a:pt x="1339647" y="502120"/>
                  </a:cubicBezTo>
                  <a:cubicBezTo>
                    <a:pt x="1339647" y="500952"/>
                    <a:pt x="1339355" y="498907"/>
                    <a:pt x="1338771" y="495986"/>
                  </a:cubicBezTo>
                  <a:cubicBezTo>
                    <a:pt x="1338187" y="493065"/>
                    <a:pt x="1339647" y="491020"/>
                    <a:pt x="1343152" y="489852"/>
                  </a:cubicBezTo>
                  <a:lnTo>
                    <a:pt x="1346657" y="491604"/>
                  </a:lnTo>
                  <a:cubicBezTo>
                    <a:pt x="1344321" y="505625"/>
                    <a:pt x="1338479" y="514388"/>
                    <a:pt x="1329132" y="517893"/>
                  </a:cubicBezTo>
                  <a:lnTo>
                    <a:pt x="1323874" y="524904"/>
                  </a:lnTo>
                  <a:lnTo>
                    <a:pt x="1336142" y="537172"/>
                  </a:lnTo>
                  <a:lnTo>
                    <a:pt x="1343152" y="530162"/>
                  </a:lnTo>
                  <a:cubicBezTo>
                    <a:pt x="1343152" y="525488"/>
                    <a:pt x="1343737" y="521983"/>
                    <a:pt x="1344905" y="519646"/>
                  </a:cubicBezTo>
                  <a:lnTo>
                    <a:pt x="1351915" y="516141"/>
                  </a:lnTo>
                  <a:lnTo>
                    <a:pt x="1351915" y="510883"/>
                  </a:lnTo>
                  <a:cubicBezTo>
                    <a:pt x="1351915" y="498031"/>
                    <a:pt x="1351331" y="488099"/>
                    <a:pt x="1350163" y="481089"/>
                  </a:cubicBezTo>
                  <a:lnTo>
                    <a:pt x="1348410" y="477583"/>
                  </a:lnTo>
                  <a:lnTo>
                    <a:pt x="1337894" y="465315"/>
                  </a:lnTo>
                  <a:lnTo>
                    <a:pt x="1329132" y="456552"/>
                  </a:lnTo>
                  <a:lnTo>
                    <a:pt x="1320369" y="453047"/>
                  </a:lnTo>
                  <a:lnTo>
                    <a:pt x="1316863" y="453047"/>
                  </a:lnTo>
                  <a:cubicBezTo>
                    <a:pt x="1314527" y="453047"/>
                    <a:pt x="1311898" y="453631"/>
                    <a:pt x="1308976" y="454800"/>
                  </a:cubicBezTo>
                  <a:cubicBezTo>
                    <a:pt x="1306056" y="455968"/>
                    <a:pt x="1303427" y="455968"/>
                    <a:pt x="1301090" y="454800"/>
                  </a:cubicBezTo>
                  <a:cubicBezTo>
                    <a:pt x="1302258" y="453631"/>
                    <a:pt x="1304303" y="451879"/>
                    <a:pt x="1307224" y="449542"/>
                  </a:cubicBezTo>
                  <a:cubicBezTo>
                    <a:pt x="1310145" y="447205"/>
                    <a:pt x="1311605" y="445453"/>
                    <a:pt x="1311605" y="444284"/>
                  </a:cubicBezTo>
                  <a:close/>
                  <a:moveTo>
                    <a:pt x="1092530" y="265519"/>
                  </a:moveTo>
                  <a:lnTo>
                    <a:pt x="1087273" y="267272"/>
                  </a:lnTo>
                  <a:lnTo>
                    <a:pt x="1018921" y="298818"/>
                  </a:lnTo>
                  <a:cubicBezTo>
                    <a:pt x="1015416" y="302324"/>
                    <a:pt x="1013664" y="306413"/>
                    <a:pt x="1013664" y="311087"/>
                  </a:cubicBezTo>
                  <a:cubicBezTo>
                    <a:pt x="1011327" y="306413"/>
                    <a:pt x="1008990" y="305245"/>
                    <a:pt x="1006653" y="307581"/>
                  </a:cubicBezTo>
                  <a:cubicBezTo>
                    <a:pt x="1001979" y="311087"/>
                    <a:pt x="999059" y="314592"/>
                    <a:pt x="997890" y="318097"/>
                  </a:cubicBezTo>
                  <a:cubicBezTo>
                    <a:pt x="997890" y="320434"/>
                    <a:pt x="997306" y="321894"/>
                    <a:pt x="996137" y="322478"/>
                  </a:cubicBezTo>
                  <a:cubicBezTo>
                    <a:pt x="994969" y="323063"/>
                    <a:pt x="992632" y="323355"/>
                    <a:pt x="989127" y="323355"/>
                  </a:cubicBezTo>
                  <a:lnTo>
                    <a:pt x="983870" y="323355"/>
                  </a:lnTo>
                  <a:cubicBezTo>
                    <a:pt x="982701" y="328028"/>
                    <a:pt x="979780" y="332118"/>
                    <a:pt x="975106" y="335623"/>
                  </a:cubicBezTo>
                  <a:cubicBezTo>
                    <a:pt x="976275" y="337960"/>
                    <a:pt x="976859" y="342633"/>
                    <a:pt x="976859" y="349644"/>
                  </a:cubicBezTo>
                  <a:lnTo>
                    <a:pt x="973354" y="344386"/>
                  </a:lnTo>
                  <a:lnTo>
                    <a:pt x="973354" y="335623"/>
                  </a:lnTo>
                  <a:cubicBezTo>
                    <a:pt x="973354" y="332118"/>
                    <a:pt x="972185" y="330365"/>
                    <a:pt x="969848" y="330365"/>
                  </a:cubicBezTo>
                  <a:lnTo>
                    <a:pt x="968096" y="339128"/>
                  </a:lnTo>
                  <a:cubicBezTo>
                    <a:pt x="969265" y="371843"/>
                    <a:pt x="972185" y="402806"/>
                    <a:pt x="976859" y="432016"/>
                  </a:cubicBezTo>
                  <a:lnTo>
                    <a:pt x="978612" y="437274"/>
                  </a:lnTo>
                  <a:lnTo>
                    <a:pt x="982117" y="435521"/>
                  </a:lnTo>
                  <a:cubicBezTo>
                    <a:pt x="983285" y="433184"/>
                    <a:pt x="984453" y="431724"/>
                    <a:pt x="985622" y="431140"/>
                  </a:cubicBezTo>
                  <a:cubicBezTo>
                    <a:pt x="986790" y="430555"/>
                    <a:pt x="987959" y="429679"/>
                    <a:pt x="989127" y="428511"/>
                  </a:cubicBezTo>
                  <a:cubicBezTo>
                    <a:pt x="1027684" y="406311"/>
                    <a:pt x="1056895" y="390538"/>
                    <a:pt x="1076757" y="381191"/>
                  </a:cubicBezTo>
                  <a:cubicBezTo>
                    <a:pt x="1081431" y="377685"/>
                    <a:pt x="1087857" y="374764"/>
                    <a:pt x="1096036" y="372428"/>
                  </a:cubicBezTo>
                  <a:cubicBezTo>
                    <a:pt x="1098372" y="368922"/>
                    <a:pt x="1099541" y="366001"/>
                    <a:pt x="1099541" y="363664"/>
                  </a:cubicBezTo>
                  <a:lnTo>
                    <a:pt x="1099541" y="354901"/>
                  </a:lnTo>
                  <a:cubicBezTo>
                    <a:pt x="1099541" y="340881"/>
                    <a:pt x="1100125" y="330949"/>
                    <a:pt x="1101294" y="325107"/>
                  </a:cubicBezTo>
                  <a:lnTo>
                    <a:pt x="1103046" y="291808"/>
                  </a:lnTo>
                  <a:cubicBezTo>
                    <a:pt x="1104215" y="289471"/>
                    <a:pt x="1103923" y="287719"/>
                    <a:pt x="1102170" y="286550"/>
                  </a:cubicBezTo>
                  <a:cubicBezTo>
                    <a:pt x="1100417" y="285382"/>
                    <a:pt x="1099541" y="284213"/>
                    <a:pt x="1099541" y="283045"/>
                  </a:cubicBezTo>
                  <a:lnTo>
                    <a:pt x="1099541" y="270777"/>
                  </a:lnTo>
                  <a:cubicBezTo>
                    <a:pt x="1099541" y="267272"/>
                    <a:pt x="1097204" y="265519"/>
                    <a:pt x="1092530" y="265519"/>
                  </a:cubicBezTo>
                  <a:close/>
                  <a:moveTo>
                    <a:pt x="1253770" y="258508"/>
                  </a:moveTo>
                  <a:lnTo>
                    <a:pt x="1255522" y="258508"/>
                  </a:lnTo>
                  <a:cubicBezTo>
                    <a:pt x="1256691" y="258508"/>
                    <a:pt x="1257859" y="259677"/>
                    <a:pt x="1259028" y="262014"/>
                  </a:cubicBezTo>
                  <a:cubicBezTo>
                    <a:pt x="1257859" y="263182"/>
                    <a:pt x="1256691" y="262890"/>
                    <a:pt x="1255522" y="261137"/>
                  </a:cubicBezTo>
                  <a:lnTo>
                    <a:pt x="1253770" y="258508"/>
                  </a:lnTo>
                  <a:close/>
                  <a:moveTo>
                    <a:pt x="1332637" y="212941"/>
                  </a:moveTo>
                  <a:lnTo>
                    <a:pt x="1311605" y="219951"/>
                  </a:lnTo>
                  <a:cubicBezTo>
                    <a:pt x="1306932" y="221120"/>
                    <a:pt x="1301966" y="222580"/>
                    <a:pt x="1296709" y="224333"/>
                  </a:cubicBezTo>
                  <a:cubicBezTo>
                    <a:pt x="1291451" y="226085"/>
                    <a:pt x="1287069" y="226962"/>
                    <a:pt x="1283564" y="226962"/>
                  </a:cubicBezTo>
                  <a:lnTo>
                    <a:pt x="1283564" y="223456"/>
                  </a:lnTo>
                  <a:cubicBezTo>
                    <a:pt x="1281228" y="222288"/>
                    <a:pt x="1279767" y="221412"/>
                    <a:pt x="1279182" y="220828"/>
                  </a:cubicBezTo>
                  <a:cubicBezTo>
                    <a:pt x="1278599" y="220243"/>
                    <a:pt x="1278306" y="220535"/>
                    <a:pt x="1278306" y="221704"/>
                  </a:cubicBezTo>
                  <a:lnTo>
                    <a:pt x="1273048" y="226962"/>
                  </a:lnTo>
                  <a:cubicBezTo>
                    <a:pt x="1273048" y="228130"/>
                    <a:pt x="1272464" y="229298"/>
                    <a:pt x="1271296" y="230467"/>
                  </a:cubicBezTo>
                  <a:lnTo>
                    <a:pt x="1267791" y="233972"/>
                  </a:lnTo>
                  <a:lnTo>
                    <a:pt x="1266038" y="239230"/>
                  </a:lnTo>
                  <a:lnTo>
                    <a:pt x="1253770" y="255003"/>
                  </a:lnTo>
                  <a:lnTo>
                    <a:pt x="1253770" y="258508"/>
                  </a:lnTo>
                  <a:lnTo>
                    <a:pt x="1253770" y="262014"/>
                  </a:lnTo>
                  <a:cubicBezTo>
                    <a:pt x="1254938" y="265519"/>
                    <a:pt x="1257275" y="270777"/>
                    <a:pt x="1260780" y="277787"/>
                  </a:cubicBezTo>
                  <a:cubicBezTo>
                    <a:pt x="1264286" y="284797"/>
                    <a:pt x="1267206" y="289471"/>
                    <a:pt x="1269543" y="291808"/>
                  </a:cubicBezTo>
                  <a:cubicBezTo>
                    <a:pt x="1273048" y="296482"/>
                    <a:pt x="1275970" y="298818"/>
                    <a:pt x="1278306" y="298818"/>
                  </a:cubicBezTo>
                  <a:cubicBezTo>
                    <a:pt x="1279475" y="301155"/>
                    <a:pt x="1280643" y="304076"/>
                    <a:pt x="1281811" y="307581"/>
                  </a:cubicBezTo>
                  <a:cubicBezTo>
                    <a:pt x="1282980" y="311087"/>
                    <a:pt x="1284148" y="309918"/>
                    <a:pt x="1285316" y="304076"/>
                  </a:cubicBezTo>
                  <a:cubicBezTo>
                    <a:pt x="1293495" y="295897"/>
                    <a:pt x="1299921" y="291224"/>
                    <a:pt x="1304595" y="290055"/>
                  </a:cubicBezTo>
                  <a:cubicBezTo>
                    <a:pt x="1306932" y="291224"/>
                    <a:pt x="1309561" y="292392"/>
                    <a:pt x="1312482" y="293560"/>
                  </a:cubicBezTo>
                  <a:cubicBezTo>
                    <a:pt x="1315403" y="294729"/>
                    <a:pt x="1317447" y="295897"/>
                    <a:pt x="1318616" y="297066"/>
                  </a:cubicBezTo>
                  <a:cubicBezTo>
                    <a:pt x="1323290" y="297066"/>
                    <a:pt x="1329132" y="294145"/>
                    <a:pt x="1336142" y="288303"/>
                  </a:cubicBezTo>
                  <a:cubicBezTo>
                    <a:pt x="1340816" y="287134"/>
                    <a:pt x="1343152" y="284213"/>
                    <a:pt x="1343152" y="279540"/>
                  </a:cubicBezTo>
                  <a:lnTo>
                    <a:pt x="1346657" y="274282"/>
                  </a:lnTo>
                  <a:lnTo>
                    <a:pt x="1352628" y="279058"/>
                  </a:lnTo>
                  <a:cubicBezTo>
                    <a:pt x="1352390" y="274545"/>
                    <a:pt x="1352153" y="270032"/>
                    <a:pt x="1351915" y="265519"/>
                  </a:cubicBezTo>
                  <a:cubicBezTo>
                    <a:pt x="1351915" y="253835"/>
                    <a:pt x="1348994" y="240983"/>
                    <a:pt x="1343152" y="226962"/>
                  </a:cubicBezTo>
                  <a:cubicBezTo>
                    <a:pt x="1341984" y="218783"/>
                    <a:pt x="1338479" y="214109"/>
                    <a:pt x="1332637" y="212941"/>
                  </a:cubicBezTo>
                  <a:close/>
                  <a:moveTo>
                    <a:pt x="1201192" y="151600"/>
                  </a:moveTo>
                  <a:cubicBezTo>
                    <a:pt x="1198855" y="151600"/>
                    <a:pt x="1197102" y="152184"/>
                    <a:pt x="1195934" y="153353"/>
                  </a:cubicBezTo>
                  <a:cubicBezTo>
                    <a:pt x="1191260" y="155689"/>
                    <a:pt x="1186003" y="157734"/>
                    <a:pt x="1180160" y="159487"/>
                  </a:cubicBezTo>
                  <a:cubicBezTo>
                    <a:pt x="1174319" y="161239"/>
                    <a:pt x="1168476" y="163284"/>
                    <a:pt x="1162635" y="165621"/>
                  </a:cubicBezTo>
                  <a:lnTo>
                    <a:pt x="1162635" y="169126"/>
                  </a:lnTo>
                  <a:lnTo>
                    <a:pt x="1163511" y="169126"/>
                  </a:lnTo>
                  <a:cubicBezTo>
                    <a:pt x="1164095" y="169126"/>
                    <a:pt x="1164387" y="169710"/>
                    <a:pt x="1164387" y="170878"/>
                  </a:cubicBezTo>
                  <a:cubicBezTo>
                    <a:pt x="1166724" y="170878"/>
                    <a:pt x="1169061" y="171463"/>
                    <a:pt x="1171398" y="172631"/>
                  </a:cubicBezTo>
                  <a:cubicBezTo>
                    <a:pt x="1173734" y="173800"/>
                    <a:pt x="1175487" y="175552"/>
                    <a:pt x="1176655" y="177889"/>
                  </a:cubicBezTo>
                  <a:cubicBezTo>
                    <a:pt x="1178992" y="180226"/>
                    <a:pt x="1182497" y="181978"/>
                    <a:pt x="1187171" y="183147"/>
                  </a:cubicBezTo>
                  <a:cubicBezTo>
                    <a:pt x="1190676" y="179642"/>
                    <a:pt x="1195934" y="176721"/>
                    <a:pt x="1202945" y="174384"/>
                  </a:cubicBezTo>
                  <a:cubicBezTo>
                    <a:pt x="1205281" y="173215"/>
                    <a:pt x="1207618" y="170878"/>
                    <a:pt x="1209955" y="167373"/>
                  </a:cubicBezTo>
                  <a:cubicBezTo>
                    <a:pt x="1213460" y="165037"/>
                    <a:pt x="1212876" y="161531"/>
                    <a:pt x="1208202" y="156858"/>
                  </a:cubicBezTo>
                  <a:lnTo>
                    <a:pt x="1201192" y="156858"/>
                  </a:lnTo>
                  <a:lnTo>
                    <a:pt x="1201192" y="151600"/>
                  </a:lnTo>
                  <a:close/>
                  <a:moveTo>
                    <a:pt x="1162635" y="142837"/>
                  </a:moveTo>
                  <a:cubicBezTo>
                    <a:pt x="1159129" y="145174"/>
                    <a:pt x="1154748" y="147511"/>
                    <a:pt x="1149490" y="149847"/>
                  </a:cubicBezTo>
                  <a:cubicBezTo>
                    <a:pt x="1144232" y="152184"/>
                    <a:pt x="1140435" y="154521"/>
                    <a:pt x="1138098" y="156858"/>
                  </a:cubicBezTo>
                  <a:lnTo>
                    <a:pt x="1138098" y="157734"/>
                  </a:lnTo>
                  <a:lnTo>
                    <a:pt x="1138098" y="158610"/>
                  </a:lnTo>
                  <a:lnTo>
                    <a:pt x="1159129" y="151600"/>
                  </a:lnTo>
                  <a:cubicBezTo>
                    <a:pt x="1161466" y="149263"/>
                    <a:pt x="1162635" y="146342"/>
                    <a:pt x="1162635" y="142837"/>
                  </a:cubicBezTo>
                  <a:close/>
                  <a:moveTo>
                    <a:pt x="1099541" y="141084"/>
                  </a:moveTo>
                  <a:cubicBezTo>
                    <a:pt x="1085520" y="145758"/>
                    <a:pt x="1077925" y="150432"/>
                    <a:pt x="1076757" y="155105"/>
                  </a:cubicBezTo>
                  <a:lnTo>
                    <a:pt x="1082015" y="155105"/>
                  </a:lnTo>
                  <a:cubicBezTo>
                    <a:pt x="1083183" y="153937"/>
                    <a:pt x="1085228" y="152768"/>
                    <a:pt x="1088149" y="151600"/>
                  </a:cubicBezTo>
                  <a:cubicBezTo>
                    <a:pt x="1091070" y="150432"/>
                    <a:pt x="1093699" y="149847"/>
                    <a:pt x="1096036" y="149847"/>
                  </a:cubicBezTo>
                  <a:cubicBezTo>
                    <a:pt x="1096036" y="148679"/>
                    <a:pt x="1096328" y="147803"/>
                    <a:pt x="1096912" y="147218"/>
                  </a:cubicBezTo>
                  <a:cubicBezTo>
                    <a:pt x="1097496" y="146634"/>
                    <a:pt x="1098372" y="146342"/>
                    <a:pt x="1099541" y="146342"/>
                  </a:cubicBezTo>
                  <a:lnTo>
                    <a:pt x="1099541" y="141084"/>
                  </a:lnTo>
                  <a:close/>
                  <a:moveTo>
                    <a:pt x="1120572" y="130569"/>
                  </a:moveTo>
                  <a:cubicBezTo>
                    <a:pt x="1114730" y="131737"/>
                    <a:pt x="1110933" y="132614"/>
                    <a:pt x="1109180" y="133198"/>
                  </a:cubicBezTo>
                  <a:cubicBezTo>
                    <a:pt x="1107428" y="133782"/>
                    <a:pt x="1106552" y="136411"/>
                    <a:pt x="1106552" y="141084"/>
                  </a:cubicBezTo>
                  <a:cubicBezTo>
                    <a:pt x="1111225" y="138748"/>
                    <a:pt x="1114730" y="135826"/>
                    <a:pt x="1117067" y="132321"/>
                  </a:cubicBezTo>
                  <a:cubicBezTo>
                    <a:pt x="1119404" y="132321"/>
                    <a:pt x="1120572" y="131737"/>
                    <a:pt x="1120572" y="130569"/>
                  </a:cubicBezTo>
                  <a:close/>
                  <a:moveTo>
                    <a:pt x="1150366" y="114795"/>
                  </a:moveTo>
                  <a:cubicBezTo>
                    <a:pt x="1142187" y="118301"/>
                    <a:pt x="1136929" y="121806"/>
                    <a:pt x="1134593" y="125311"/>
                  </a:cubicBezTo>
                  <a:lnTo>
                    <a:pt x="1136346" y="132321"/>
                  </a:lnTo>
                  <a:lnTo>
                    <a:pt x="1148614" y="127064"/>
                  </a:lnTo>
                  <a:cubicBezTo>
                    <a:pt x="1149782" y="123558"/>
                    <a:pt x="1150366" y="119469"/>
                    <a:pt x="1150366" y="114795"/>
                  </a:cubicBezTo>
                  <a:close/>
                  <a:moveTo>
                    <a:pt x="1386968" y="39433"/>
                  </a:moveTo>
                  <a:cubicBezTo>
                    <a:pt x="1384631" y="39433"/>
                    <a:pt x="1383462" y="40602"/>
                    <a:pt x="1383462" y="42939"/>
                  </a:cubicBezTo>
                  <a:lnTo>
                    <a:pt x="1385215" y="42939"/>
                  </a:lnTo>
                  <a:lnTo>
                    <a:pt x="1390473" y="42939"/>
                  </a:lnTo>
                  <a:cubicBezTo>
                    <a:pt x="1389304" y="42939"/>
                    <a:pt x="1388427" y="42646"/>
                    <a:pt x="1387844" y="42062"/>
                  </a:cubicBezTo>
                  <a:cubicBezTo>
                    <a:pt x="1387259" y="41478"/>
                    <a:pt x="1386968" y="40602"/>
                    <a:pt x="1386968" y="39433"/>
                  </a:cubicBezTo>
                  <a:close/>
                  <a:moveTo>
                    <a:pt x="454584" y="27165"/>
                  </a:moveTo>
                  <a:cubicBezTo>
                    <a:pt x="468605" y="27165"/>
                    <a:pt x="478536" y="30086"/>
                    <a:pt x="484379" y="35928"/>
                  </a:cubicBezTo>
                  <a:lnTo>
                    <a:pt x="486131" y="39433"/>
                  </a:lnTo>
                  <a:cubicBezTo>
                    <a:pt x="491973" y="39433"/>
                    <a:pt x="498399" y="43523"/>
                    <a:pt x="505410" y="51702"/>
                  </a:cubicBezTo>
                  <a:cubicBezTo>
                    <a:pt x="506578" y="54039"/>
                    <a:pt x="508915" y="55207"/>
                    <a:pt x="512420" y="55207"/>
                  </a:cubicBezTo>
                  <a:cubicBezTo>
                    <a:pt x="519430" y="55207"/>
                    <a:pt x="524104" y="54623"/>
                    <a:pt x="526440" y="53454"/>
                  </a:cubicBezTo>
                  <a:cubicBezTo>
                    <a:pt x="531115" y="52286"/>
                    <a:pt x="534035" y="52870"/>
                    <a:pt x="535204" y="55207"/>
                  </a:cubicBezTo>
                  <a:cubicBezTo>
                    <a:pt x="538709" y="63386"/>
                    <a:pt x="543674" y="68936"/>
                    <a:pt x="550101" y="71857"/>
                  </a:cubicBezTo>
                  <a:cubicBezTo>
                    <a:pt x="556527" y="74778"/>
                    <a:pt x="559740" y="76822"/>
                    <a:pt x="559740" y="77991"/>
                  </a:cubicBezTo>
                  <a:cubicBezTo>
                    <a:pt x="564414" y="81496"/>
                    <a:pt x="569087" y="83833"/>
                    <a:pt x="573761" y="85001"/>
                  </a:cubicBezTo>
                  <a:cubicBezTo>
                    <a:pt x="574929" y="86170"/>
                    <a:pt x="576682" y="86754"/>
                    <a:pt x="579019" y="86754"/>
                  </a:cubicBezTo>
                  <a:cubicBezTo>
                    <a:pt x="582524" y="84417"/>
                    <a:pt x="584861" y="85585"/>
                    <a:pt x="586029" y="90259"/>
                  </a:cubicBezTo>
                  <a:lnTo>
                    <a:pt x="591287" y="97269"/>
                  </a:lnTo>
                  <a:cubicBezTo>
                    <a:pt x="595961" y="98438"/>
                    <a:pt x="602386" y="101359"/>
                    <a:pt x="610566" y="106032"/>
                  </a:cubicBezTo>
                  <a:cubicBezTo>
                    <a:pt x="617576" y="110706"/>
                    <a:pt x="621665" y="115380"/>
                    <a:pt x="622834" y="120053"/>
                  </a:cubicBezTo>
                  <a:lnTo>
                    <a:pt x="628091" y="128816"/>
                  </a:lnTo>
                  <a:cubicBezTo>
                    <a:pt x="630428" y="128816"/>
                    <a:pt x="633057" y="130861"/>
                    <a:pt x="635978" y="134950"/>
                  </a:cubicBezTo>
                  <a:cubicBezTo>
                    <a:pt x="638899" y="139040"/>
                    <a:pt x="642112" y="141669"/>
                    <a:pt x="645618" y="142837"/>
                  </a:cubicBezTo>
                  <a:cubicBezTo>
                    <a:pt x="647954" y="144005"/>
                    <a:pt x="649123" y="148095"/>
                    <a:pt x="649123" y="155105"/>
                  </a:cubicBezTo>
                  <a:cubicBezTo>
                    <a:pt x="649123" y="157442"/>
                    <a:pt x="651460" y="161531"/>
                    <a:pt x="656133" y="167373"/>
                  </a:cubicBezTo>
                  <a:cubicBezTo>
                    <a:pt x="663144" y="174384"/>
                    <a:pt x="667233" y="181978"/>
                    <a:pt x="668402" y="190157"/>
                  </a:cubicBezTo>
                  <a:cubicBezTo>
                    <a:pt x="668402" y="191325"/>
                    <a:pt x="670738" y="194246"/>
                    <a:pt x="675412" y="198920"/>
                  </a:cubicBezTo>
                  <a:cubicBezTo>
                    <a:pt x="677748" y="202425"/>
                    <a:pt x="678625" y="205054"/>
                    <a:pt x="678041" y="206807"/>
                  </a:cubicBezTo>
                  <a:lnTo>
                    <a:pt x="675412" y="214694"/>
                  </a:lnTo>
                  <a:cubicBezTo>
                    <a:pt x="674243" y="219367"/>
                    <a:pt x="672199" y="222872"/>
                    <a:pt x="669278" y="225209"/>
                  </a:cubicBezTo>
                  <a:cubicBezTo>
                    <a:pt x="666356" y="227546"/>
                    <a:pt x="664312" y="230467"/>
                    <a:pt x="663144" y="233972"/>
                  </a:cubicBezTo>
                  <a:cubicBezTo>
                    <a:pt x="661975" y="235141"/>
                    <a:pt x="661391" y="236309"/>
                    <a:pt x="661391" y="237477"/>
                  </a:cubicBezTo>
                  <a:lnTo>
                    <a:pt x="661391" y="240983"/>
                  </a:lnTo>
                  <a:cubicBezTo>
                    <a:pt x="661391" y="244488"/>
                    <a:pt x="660807" y="246824"/>
                    <a:pt x="659638" y="247993"/>
                  </a:cubicBezTo>
                  <a:cubicBezTo>
                    <a:pt x="657302" y="247993"/>
                    <a:pt x="656133" y="251498"/>
                    <a:pt x="656133" y="258508"/>
                  </a:cubicBezTo>
                  <a:lnTo>
                    <a:pt x="650875" y="274282"/>
                  </a:lnTo>
                  <a:cubicBezTo>
                    <a:pt x="649707" y="278956"/>
                    <a:pt x="650291" y="283629"/>
                    <a:pt x="652628" y="288303"/>
                  </a:cubicBezTo>
                  <a:lnTo>
                    <a:pt x="657886" y="311087"/>
                  </a:lnTo>
                  <a:cubicBezTo>
                    <a:pt x="660222" y="315760"/>
                    <a:pt x="658470" y="319849"/>
                    <a:pt x="652628" y="323355"/>
                  </a:cubicBezTo>
                  <a:lnTo>
                    <a:pt x="650875" y="326860"/>
                  </a:lnTo>
                  <a:cubicBezTo>
                    <a:pt x="649707" y="328028"/>
                    <a:pt x="648831" y="329489"/>
                    <a:pt x="648246" y="331241"/>
                  </a:cubicBezTo>
                  <a:cubicBezTo>
                    <a:pt x="647662" y="332994"/>
                    <a:pt x="646202" y="335039"/>
                    <a:pt x="643865" y="337376"/>
                  </a:cubicBezTo>
                  <a:lnTo>
                    <a:pt x="622834" y="358407"/>
                  </a:lnTo>
                  <a:cubicBezTo>
                    <a:pt x="613487" y="368922"/>
                    <a:pt x="605308" y="376517"/>
                    <a:pt x="598297" y="381191"/>
                  </a:cubicBezTo>
                  <a:cubicBezTo>
                    <a:pt x="591287" y="385864"/>
                    <a:pt x="577850" y="390246"/>
                    <a:pt x="557987" y="394335"/>
                  </a:cubicBezTo>
                  <a:cubicBezTo>
                    <a:pt x="538125" y="398424"/>
                    <a:pt x="508331" y="401053"/>
                    <a:pt x="468605" y="402222"/>
                  </a:cubicBezTo>
                  <a:cubicBezTo>
                    <a:pt x="463931" y="389369"/>
                    <a:pt x="458089" y="380606"/>
                    <a:pt x="451079" y="375933"/>
                  </a:cubicBezTo>
                  <a:cubicBezTo>
                    <a:pt x="449910" y="375933"/>
                    <a:pt x="448450" y="375641"/>
                    <a:pt x="446698" y="375056"/>
                  </a:cubicBezTo>
                  <a:cubicBezTo>
                    <a:pt x="444945" y="374472"/>
                    <a:pt x="444069" y="373012"/>
                    <a:pt x="444069" y="370675"/>
                  </a:cubicBezTo>
                  <a:lnTo>
                    <a:pt x="454584" y="374180"/>
                  </a:lnTo>
                  <a:cubicBezTo>
                    <a:pt x="452247" y="369507"/>
                    <a:pt x="449910" y="367170"/>
                    <a:pt x="447574" y="367170"/>
                  </a:cubicBezTo>
                  <a:lnTo>
                    <a:pt x="444069" y="368922"/>
                  </a:lnTo>
                  <a:cubicBezTo>
                    <a:pt x="441732" y="368922"/>
                    <a:pt x="437642" y="366586"/>
                    <a:pt x="431800" y="361912"/>
                  </a:cubicBezTo>
                  <a:lnTo>
                    <a:pt x="421285" y="351396"/>
                  </a:lnTo>
                  <a:cubicBezTo>
                    <a:pt x="414274" y="347891"/>
                    <a:pt x="409601" y="341465"/>
                    <a:pt x="407264" y="332118"/>
                  </a:cubicBezTo>
                  <a:cubicBezTo>
                    <a:pt x="404928" y="326276"/>
                    <a:pt x="399670" y="322771"/>
                    <a:pt x="391491" y="321602"/>
                  </a:cubicBezTo>
                  <a:cubicBezTo>
                    <a:pt x="387986" y="321602"/>
                    <a:pt x="386233" y="320434"/>
                    <a:pt x="386233" y="318097"/>
                  </a:cubicBezTo>
                  <a:lnTo>
                    <a:pt x="386233" y="316344"/>
                  </a:lnTo>
                  <a:cubicBezTo>
                    <a:pt x="386233" y="315176"/>
                    <a:pt x="385357" y="313423"/>
                    <a:pt x="383604" y="311087"/>
                  </a:cubicBezTo>
                  <a:cubicBezTo>
                    <a:pt x="381851" y="308750"/>
                    <a:pt x="380975" y="306413"/>
                    <a:pt x="380975" y="304076"/>
                  </a:cubicBezTo>
                  <a:lnTo>
                    <a:pt x="380975" y="300571"/>
                  </a:lnTo>
                  <a:cubicBezTo>
                    <a:pt x="383311" y="300571"/>
                    <a:pt x="385940" y="302908"/>
                    <a:pt x="388862" y="307581"/>
                  </a:cubicBezTo>
                  <a:lnTo>
                    <a:pt x="396456" y="312255"/>
                  </a:lnTo>
                  <a:cubicBezTo>
                    <a:pt x="396553" y="312450"/>
                    <a:pt x="396651" y="312644"/>
                    <a:pt x="396748" y="312839"/>
                  </a:cubicBezTo>
                  <a:lnTo>
                    <a:pt x="400253" y="314592"/>
                  </a:lnTo>
                  <a:lnTo>
                    <a:pt x="396456" y="312255"/>
                  </a:lnTo>
                  <a:lnTo>
                    <a:pt x="391491" y="302324"/>
                  </a:lnTo>
                  <a:cubicBezTo>
                    <a:pt x="391491" y="298818"/>
                    <a:pt x="389446" y="295605"/>
                    <a:pt x="385357" y="292684"/>
                  </a:cubicBezTo>
                  <a:cubicBezTo>
                    <a:pt x="381267" y="289763"/>
                    <a:pt x="378054" y="289471"/>
                    <a:pt x="375717" y="291808"/>
                  </a:cubicBezTo>
                  <a:cubicBezTo>
                    <a:pt x="352349" y="305829"/>
                    <a:pt x="335407" y="318097"/>
                    <a:pt x="324892" y="328612"/>
                  </a:cubicBezTo>
                  <a:lnTo>
                    <a:pt x="284582" y="370675"/>
                  </a:lnTo>
                  <a:cubicBezTo>
                    <a:pt x="281077" y="374180"/>
                    <a:pt x="278740" y="375933"/>
                    <a:pt x="277571" y="375933"/>
                  </a:cubicBezTo>
                  <a:lnTo>
                    <a:pt x="282829" y="363664"/>
                  </a:lnTo>
                  <a:cubicBezTo>
                    <a:pt x="310871" y="334455"/>
                    <a:pt x="332486" y="306413"/>
                    <a:pt x="347676" y="279540"/>
                  </a:cubicBezTo>
                  <a:lnTo>
                    <a:pt x="356439" y="263766"/>
                  </a:lnTo>
                  <a:cubicBezTo>
                    <a:pt x="361112" y="260261"/>
                    <a:pt x="360528" y="257924"/>
                    <a:pt x="354686" y="256756"/>
                  </a:cubicBezTo>
                  <a:cubicBezTo>
                    <a:pt x="347676" y="249745"/>
                    <a:pt x="341249" y="242151"/>
                    <a:pt x="335407" y="233972"/>
                  </a:cubicBezTo>
                  <a:cubicBezTo>
                    <a:pt x="334239" y="232804"/>
                    <a:pt x="332778" y="232220"/>
                    <a:pt x="331026" y="232220"/>
                  </a:cubicBezTo>
                  <a:cubicBezTo>
                    <a:pt x="329273" y="232220"/>
                    <a:pt x="328397" y="231635"/>
                    <a:pt x="328397" y="230467"/>
                  </a:cubicBezTo>
                  <a:lnTo>
                    <a:pt x="321387" y="225209"/>
                  </a:lnTo>
                  <a:cubicBezTo>
                    <a:pt x="319050" y="222872"/>
                    <a:pt x="316713" y="219951"/>
                    <a:pt x="314376" y="216446"/>
                  </a:cubicBezTo>
                  <a:cubicBezTo>
                    <a:pt x="312040" y="212941"/>
                    <a:pt x="309703" y="210020"/>
                    <a:pt x="307365" y="207683"/>
                  </a:cubicBezTo>
                  <a:cubicBezTo>
                    <a:pt x="305029" y="205346"/>
                    <a:pt x="305029" y="202425"/>
                    <a:pt x="307365" y="198920"/>
                  </a:cubicBezTo>
                  <a:cubicBezTo>
                    <a:pt x="305029" y="197752"/>
                    <a:pt x="303276" y="197168"/>
                    <a:pt x="302108" y="197168"/>
                  </a:cubicBezTo>
                  <a:lnTo>
                    <a:pt x="305613" y="190157"/>
                  </a:lnTo>
                  <a:cubicBezTo>
                    <a:pt x="304445" y="190157"/>
                    <a:pt x="303860" y="189573"/>
                    <a:pt x="303860" y="188405"/>
                  </a:cubicBezTo>
                  <a:cubicBezTo>
                    <a:pt x="302692" y="184899"/>
                    <a:pt x="301816" y="181686"/>
                    <a:pt x="301232" y="178765"/>
                  </a:cubicBezTo>
                  <a:cubicBezTo>
                    <a:pt x="300647" y="175844"/>
                    <a:pt x="300355" y="173215"/>
                    <a:pt x="300355" y="170878"/>
                  </a:cubicBezTo>
                  <a:lnTo>
                    <a:pt x="300355" y="162116"/>
                  </a:lnTo>
                  <a:cubicBezTo>
                    <a:pt x="302692" y="158610"/>
                    <a:pt x="302692" y="153353"/>
                    <a:pt x="300355" y="146342"/>
                  </a:cubicBezTo>
                  <a:lnTo>
                    <a:pt x="298603" y="135826"/>
                  </a:lnTo>
                  <a:cubicBezTo>
                    <a:pt x="297434" y="126479"/>
                    <a:pt x="295098" y="119469"/>
                    <a:pt x="291593" y="114795"/>
                  </a:cubicBezTo>
                  <a:cubicBezTo>
                    <a:pt x="293929" y="112459"/>
                    <a:pt x="296850" y="111290"/>
                    <a:pt x="300355" y="111290"/>
                  </a:cubicBezTo>
                  <a:cubicBezTo>
                    <a:pt x="301524" y="111290"/>
                    <a:pt x="303568" y="110706"/>
                    <a:pt x="306489" y="109538"/>
                  </a:cubicBezTo>
                  <a:cubicBezTo>
                    <a:pt x="309411" y="108369"/>
                    <a:pt x="311455" y="107201"/>
                    <a:pt x="312623" y="106032"/>
                  </a:cubicBezTo>
                  <a:lnTo>
                    <a:pt x="319634" y="102527"/>
                  </a:lnTo>
                  <a:cubicBezTo>
                    <a:pt x="326645" y="101359"/>
                    <a:pt x="333655" y="98438"/>
                    <a:pt x="340665" y="93764"/>
                  </a:cubicBezTo>
                  <a:lnTo>
                    <a:pt x="380975" y="81496"/>
                  </a:lnTo>
                  <a:cubicBezTo>
                    <a:pt x="382143" y="81496"/>
                    <a:pt x="383311" y="80912"/>
                    <a:pt x="384480" y="79743"/>
                  </a:cubicBezTo>
                  <a:cubicBezTo>
                    <a:pt x="385648" y="78575"/>
                    <a:pt x="386233" y="77407"/>
                    <a:pt x="386233" y="76238"/>
                  </a:cubicBezTo>
                  <a:cubicBezTo>
                    <a:pt x="392075" y="64554"/>
                    <a:pt x="399085" y="55791"/>
                    <a:pt x="407264" y="49949"/>
                  </a:cubicBezTo>
                  <a:cubicBezTo>
                    <a:pt x="411938" y="47612"/>
                    <a:pt x="416319" y="44691"/>
                    <a:pt x="420409" y="41186"/>
                  </a:cubicBezTo>
                  <a:cubicBezTo>
                    <a:pt x="424498" y="37681"/>
                    <a:pt x="428295" y="34760"/>
                    <a:pt x="431800" y="32423"/>
                  </a:cubicBezTo>
                  <a:cubicBezTo>
                    <a:pt x="439979" y="28918"/>
                    <a:pt x="447574" y="27165"/>
                    <a:pt x="454584" y="27165"/>
                  </a:cubicBezTo>
                  <a:close/>
                  <a:moveTo>
                    <a:pt x="1409751" y="876"/>
                  </a:moveTo>
                  <a:cubicBezTo>
                    <a:pt x="1410920" y="-292"/>
                    <a:pt x="1412672" y="-292"/>
                    <a:pt x="1415009" y="876"/>
                  </a:cubicBezTo>
                  <a:cubicBezTo>
                    <a:pt x="1415009" y="2045"/>
                    <a:pt x="1414133" y="2629"/>
                    <a:pt x="1412380" y="2629"/>
                  </a:cubicBezTo>
                  <a:cubicBezTo>
                    <a:pt x="1410627" y="2629"/>
                    <a:pt x="1409167" y="3213"/>
                    <a:pt x="1407998" y="4382"/>
                  </a:cubicBezTo>
                  <a:cubicBezTo>
                    <a:pt x="1407998" y="5550"/>
                    <a:pt x="1409167" y="7303"/>
                    <a:pt x="1411504" y="9639"/>
                  </a:cubicBezTo>
                  <a:cubicBezTo>
                    <a:pt x="1413840" y="11976"/>
                    <a:pt x="1415593" y="13145"/>
                    <a:pt x="1416762" y="13145"/>
                  </a:cubicBezTo>
                  <a:lnTo>
                    <a:pt x="1420267" y="13145"/>
                  </a:lnTo>
                  <a:lnTo>
                    <a:pt x="1420267" y="7887"/>
                  </a:lnTo>
                  <a:lnTo>
                    <a:pt x="1430782" y="9639"/>
                  </a:lnTo>
                  <a:lnTo>
                    <a:pt x="1439545" y="6134"/>
                  </a:lnTo>
                  <a:lnTo>
                    <a:pt x="1441298" y="9639"/>
                  </a:lnTo>
                  <a:cubicBezTo>
                    <a:pt x="1442467" y="11976"/>
                    <a:pt x="1444219" y="13145"/>
                    <a:pt x="1446556" y="13145"/>
                  </a:cubicBezTo>
                  <a:lnTo>
                    <a:pt x="1419391" y="14897"/>
                  </a:lnTo>
                  <a:cubicBezTo>
                    <a:pt x="1401280" y="16066"/>
                    <a:pt x="1392809" y="17234"/>
                    <a:pt x="1393978" y="18402"/>
                  </a:cubicBezTo>
                  <a:cubicBezTo>
                    <a:pt x="1393978" y="19571"/>
                    <a:pt x="1395146" y="20155"/>
                    <a:pt x="1397483" y="20155"/>
                  </a:cubicBezTo>
                  <a:cubicBezTo>
                    <a:pt x="1405662" y="24829"/>
                    <a:pt x="1410335" y="27165"/>
                    <a:pt x="1411504" y="27165"/>
                  </a:cubicBezTo>
                  <a:lnTo>
                    <a:pt x="1418514" y="28918"/>
                  </a:lnTo>
                  <a:cubicBezTo>
                    <a:pt x="1416177" y="31255"/>
                    <a:pt x="1413840" y="32423"/>
                    <a:pt x="1411504" y="32423"/>
                  </a:cubicBezTo>
                  <a:cubicBezTo>
                    <a:pt x="1409167" y="32423"/>
                    <a:pt x="1407415" y="33007"/>
                    <a:pt x="1406246" y="34176"/>
                  </a:cubicBezTo>
                  <a:cubicBezTo>
                    <a:pt x="1407415" y="40018"/>
                    <a:pt x="1412088" y="40018"/>
                    <a:pt x="1420267" y="34176"/>
                  </a:cubicBezTo>
                  <a:cubicBezTo>
                    <a:pt x="1420267" y="37681"/>
                    <a:pt x="1423772" y="40602"/>
                    <a:pt x="1430782" y="42939"/>
                  </a:cubicBezTo>
                  <a:lnTo>
                    <a:pt x="1432535" y="42939"/>
                  </a:lnTo>
                  <a:lnTo>
                    <a:pt x="1451814" y="51702"/>
                  </a:lnTo>
                  <a:lnTo>
                    <a:pt x="1452690" y="52578"/>
                  </a:lnTo>
                  <a:lnTo>
                    <a:pt x="1453566" y="53454"/>
                  </a:lnTo>
                  <a:cubicBezTo>
                    <a:pt x="1453566" y="54623"/>
                    <a:pt x="1452690" y="56667"/>
                    <a:pt x="1450937" y="59588"/>
                  </a:cubicBezTo>
                  <a:cubicBezTo>
                    <a:pt x="1449185" y="62509"/>
                    <a:pt x="1448892" y="65723"/>
                    <a:pt x="1450061" y="69228"/>
                  </a:cubicBezTo>
                  <a:lnTo>
                    <a:pt x="1443051" y="69228"/>
                  </a:lnTo>
                  <a:cubicBezTo>
                    <a:pt x="1438377" y="73901"/>
                    <a:pt x="1438377" y="77407"/>
                    <a:pt x="1443051" y="79743"/>
                  </a:cubicBezTo>
                  <a:cubicBezTo>
                    <a:pt x="1445387" y="80912"/>
                    <a:pt x="1447724" y="80328"/>
                    <a:pt x="1450061" y="77991"/>
                  </a:cubicBezTo>
                  <a:cubicBezTo>
                    <a:pt x="1454734" y="76822"/>
                    <a:pt x="1457071" y="77407"/>
                    <a:pt x="1457071" y="79743"/>
                  </a:cubicBezTo>
                  <a:cubicBezTo>
                    <a:pt x="1457071" y="80912"/>
                    <a:pt x="1457655" y="82080"/>
                    <a:pt x="1458824" y="83249"/>
                  </a:cubicBezTo>
                  <a:lnTo>
                    <a:pt x="1459700" y="86754"/>
                  </a:lnTo>
                  <a:cubicBezTo>
                    <a:pt x="1460284" y="89090"/>
                    <a:pt x="1461161" y="90259"/>
                    <a:pt x="1462329" y="90259"/>
                  </a:cubicBezTo>
                  <a:cubicBezTo>
                    <a:pt x="1463498" y="91427"/>
                    <a:pt x="1464082" y="92304"/>
                    <a:pt x="1464082" y="92888"/>
                  </a:cubicBezTo>
                  <a:cubicBezTo>
                    <a:pt x="1464082" y="93472"/>
                    <a:pt x="1464666" y="94348"/>
                    <a:pt x="1465834" y="95517"/>
                  </a:cubicBezTo>
                  <a:cubicBezTo>
                    <a:pt x="1468171" y="97853"/>
                    <a:pt x="1471092" y="99022"/>
                    <a:pt x="1474597" y="99022"/>
                  </a:cubicBezTo>
                  <a:cubicBezTo>
                    <a:pt x="1476934" y="99022"/>
                    <a:pt x="1479271" y="101359"/>
                    <a:pt x="1481608" y="106032"/>
                  </a:cubicBezTo>
                  <a:lnTo>
                    <a:pt x="1483361" y="107785"/>
                  </a:lnTo>
                  <a:cubicBezTo>
                    <a:pt x="1482192" y="107785"/>
                    <a:pt x="1481023" y="108369"/>
                    <a:pt x="1479855" y="109538"/>
                  </a:cubicBezTo>
                  <a:cubicBezTo>
                    <a:pt x="1478686" y="110706"/>
                    <a:pt x="1477518" y="110122"/>
                    <a:pt x="1476350" y="107785"/>
                  </a:cubicBezTo>
                  <a:lnTo>
                    <a:pt x="1472845" y="107785"/>
                  </a:lnTo>
                  <a:lnTo>
                    <a:pt x="1472845" y="113043"/>
                  </a:lnTo>
                  <a:cubicBezTo>
                    <a:pt x="1471676" y="115380"/>
                    <a:pt x="1471385" y="117424"/>
                    <a:pt x="1471968" y="119177"/>
                  </a:cubicBezTo>
                  <a:cubicBezTo>
                    <a:pt x="1472552" y="120929"/>
                    <a:pt x="1472845" y="122974"/>
                    <a:pt x="1472845" y="125311"/>
                  </a:cubicBezTo>
                  <a:lnTo>
                    <a:pt x="1478103" y="127064"/>
                  </a:lnTo>
                  <a:cubicBezTo>
                    <a:pt x="1479271" y="127064"/>
                    <a:pt x="1480147" y="127356"/>
                    <a:pt x="1480732" y="127940"/>
                  </a:cubicBezTo>
                  <a:cubicBezTo>
                    <a:pt x="1481315" y="128524"/>
                    <a:pt x="1482192" y="128816"/>
                    <a:pt x="1483361" y="128816"/>
                  </a:cubicBezTo>
                  <a:lnTo>
                    <a:pt x="1481608" y="134074"/>
                  </a:lnTo>
                  <a:cubicBezTo>
                    <a:pt x="1481608" y="136411"/>
                    <a:pt x="1482776" y="141669"/>
                    <a:pt x="1485113" y="149847"/>
                  </a:cubicBezTo>
                  <a:lnTo>
                    <a:pt x="1485113" y="155981"/>
                  </a:lnTo>
                  <a:lnTo>
                    <a:pt x="1485113" y="162116"/>
                  </a:lnTo>
                  <a:lnTo>
                    <a:pt x="1485113" y="167373"/>
                  </a:lnTo>
                  <a:cubicBezTo>
                    <a:pt x="1485113" y="169710"/>
                    <a:pt x="1486281" y="171463"/>
                    <a:pt x="1488618" y="172631"/>
                  </a:cubicBezTo>
                  <a:cubicBezTo>
                    <a:pt x="1494460" y="179642"/>
                    <a:pt x="1502055" y="186652"/>
                    <a:pt x="1511402" y="193662"/>
                  </a:cubicBezTo>
                  <a:cubicBezTo>
                    <a:pt x="1520749" y="200673"/>
                    <a:pt x="1528928" y="207683"/>
                    <a:pt x="1535938" y="214694"/>
                  </a:cubicBezTo>
                  <a:lnTo>
                    <a:pt x="1532433" y="218199"/>
                  </a:lnTo>
                  <a:cubicBezTo>
                    <a:pt x="1530097" y="219367"/>
                    <a:pt x="1530097" y="220535"/>
                    <a:pt x="1532433" y="221704"/>
                  </a:cubicBezTo>
                  <a:cubicBezTo>
                    <a:pt x="1532433" y="227546"/>
                    <a:pt x="1531265" y="232220"/>
                    <a:pt x="1528928" y="235725"/>
                  </a:cubicBezTo>
                  <a:cubicBezTo>
                    <a:pt x="1528928" y="240398"/>
                    <a:pt x="1530680" y="244488"/>
                    <a:pt x="1534186" y="247993"/>
                  </a:cubicBezTo>
                  <a:cubicBezTo>
                    <a:pt x="1535354" y="251498"/>
                    <a:pt x="1535354" y="256172"/>
                    <a:pt x="1534186" y="262014"/>
                  </a:cubicBezTo>
                  <a:cubicBezTo>
                    <a:pt x="1534186" y="265519"/>
                    <a:pt x="1532433" y="267272"/>
                    <a:pt x="1528928" y="267272"/>
                  </a:cubicBezTo>
                  <a:lnTo>
                    <a:pt x="1518412" y="270777"/>
                  </a:lnTo>
                  <a:lnTo>
                    <a:pt x="1513155" y="270777"/>
                  </a:lnTo>
                  <a:cubicBezTo>
                    <a:pt x="1510818" y="268440"/>
                    <a:pt x="1508481" y="269608"/>
                    <a:pt x="1506144" y="274282"/>
                  </a:cubicBezTo>
                  <a:cubicBezTo>
                    <a:pt x="1507313" y="275450"/>
                    <a:pt x="1507897" y="278371"/>
                    <a:pt x="1507897" y="283045"/>
                  </a:cubicBezTo>
                  <a:cubicBezTo>
                    <a:pt x="1505560" y="288887"/>
                    <a:pt x="1500886" y="294145"/>
                    <a:pt x="1493876" y="298818"/>
                  </a:cubicBezTo>
                  <a:cubicBezTo>
                    <a:pt x="1496213" y="302324"/>
                    <a:pt x="1497965" y="305537"/>
                    <a:pt x="1499134" y="308458"/>
                  </a:cubicBezTo>
                  <a:cubicBezTo>
                    <a:pt x="1500303" y="311379"/>
                    <a:pt x="1501470" y="313423"/>
                    <a:pt x="1502639" y="314592"/>
                  </a:cubicBezTo>
                  <a:lnTo>
                    <a:pt x="1499134" y="316344"/>
                  </a:lnTo>
                  <a:cubicBezTo>
                    <a:pt x="1499134" y="318681"/>
                    <a:pt x="1499718" y="320434"/>
                    <a:pt x="1500886" y="321602"/>
                  </a:cubicBezTo>
                  <a:cubicBezTo>
                    <a:pt x="1502055" y="322771"/>
                    <a:pt x="1502639" y="323939"/>
                    <a:pt x="1502639" y="325107"/>
                  </a:cubicBezTo>
                  <a:lnTo>
                    <a:pt x="1499134" y="325107"/>
                  </a:lnTo>
                  <a:lnTo>
                    <a:pt x="1493876" y="325107"/>
                  </a:lnTo>
                  <a:cubicBezTo>
                    <a:pt x="1489202" y="319265"/>
                    <a:pt x="1484529" y="319265"/>
                    <a:pt x="1479855" y="325107"/>
                  </a:cubicBezTo>
                  <a:cubicBezTo>
                    <a:pt x="1478686" y="325107"/>
                    <a:pt x="1477518" y="325984"/>
                    <a:pt x="1476350" y="327736"/>
                  </a:cubicBezTo>
                  <a:cubicBezTo>
                    <a:pt x="1475181" y="329489"/>
                    <a:pt x="1474013" y="332118"/>
                    <a:pt x="1472845" y="335623"/>
                  </a:cubicBezTo>
                  <a:cubicBezTo>
                    <a:pt x="1474013" y="336791"/>
                    <a:pt x="1474013" y="337960"/>
                    <a:pt x="1472845" y="339128"/>
                  </a:cubicBezTo>
                  <a:cubicBezTo>
                    <a:pt x="1471676" y="340297"/>
                    <a:pt x="1471092" y="341465"/>
                    <a:pt x="1471092" y="342633"/>
                  </a:cubicBezTo>
                  <a:lnTo>
                    <a:pt x="1471092" y="425005"/>
                  </a:lnTo>
                  <a:lnTo>
                    <a:pt x="1469339" y="423253"/>
                  </a:lnTo>
                  <a:lnTo>
                    <a:pt x="1465834" y="425005"/>
                  </a:lnTo>
                  <a:lnTo>
                    <a:pt x="1464082" y="449542"/>
                  </a:lnTo>
                  <a:cubicBezTo>
                    <a:pt x="1468756" y="451879"/>
                    <a:pt x="1469339" y="455968"/>
                    <a:pt x="1465834" y="461810"/>
                  </a:cubicBezTo>
                  <a:cubicBezTo>
                    <a:pt x="1462329" y="478168"/>
                    <a:pt x="1461745" y="498031"/>
                    <a:pt x="1464082" y="521398"/>
                  </a:cubicBezTo>
                  <a:lnTo>
                    <a:pt x="1465834" y="524904"/>
                  </a:lnTo>
                  <a:lnTo>
                    <a:pt x="1465834" y="530162"/>
                  </a:lnTo>
                  <a:cubicBezTo>
                    <a:pt x="1464666" y="534835"/>
                    <a:pt x="1466419" y="538340"/>
                    <a:pt x="1471092" y="540677"/>
                  </a:cubicBezTo>
                  <a:lnTo>
                    <a:pt x="1471092" y="545935"/>
                  </a:lnTo>
                  <a:cubicBezTo>
                    <a:pt x="1471092" y="544766"/>
                    <a:pt x="1472261" y="543598"/>
                    <a:pt x="1474597" y="542430"/>
                  </a:cubicBezTo>
                  <a:cubicBezTo>
                    <a:pt x="1474597" y="543598"/>
                    <a:pt x="1474890" y="544766"/>
                    <a:pt x="1475474" y="545935"/>
                  </a:cubicBezTo>
                  <a:cubicBezTo>
                    <a:pt x="1476058" y="547103"/>
                    <a:pt x="1476350" y="548272"/>
                    <a:pt x="1476350" y="549440"/>
                  </a:cubicBezTo>
                  <a:lnTo>
                    <a:pt x="1483361" y="552945"/>
                  </a:lnTo>
                  <a:lnTo>
                    <a:pt x="1479855" y="556450"/>
                  </a:lnTo>
                  <a:cubicBezTo>
                    <a:pt x="1483361" y="558787"/>
                    <a:pt x="1486281" y="558203"/>
                    <a:pt x="1488618" y="554698"/>
                  </a:cubicBezTo>
                  <a:cubicBezTo>
                    <a:pt x="1489787" y="555866"/>
                    <a:pt x="1491247" y="556450"/>
                    <a:pt x="1493000" y="556450"/>
                  </a:cubicBezTo>
                  <a:lnTo>
                    <a:pt x="1499134" y="556450"/>
                  </a:lnTo>
                  <a:lnTo>
                    <a:pt x="1500010" y="558203"/>
                  </a:lnTo>
                  <a:cubicBezTo>
                    <a:pt x="1500594" y="559372"/>
                    <a:pt x="1501470" y="560540"/>
                    <a:pt x="1502639" y="561708"/>
                  </a:cubicBezTo>
                  <a:lnTo>
                    <a:pt x="1506144" y="570471"/>
                  </a:lnTo>
                  <a:cubicBezTo>
                    <a:pt x="1504976" y="571640"/>
                    <a:pt x="1504391" y="573100"/>
                    <a:pt x="1504391" y="574853"/>
                  </a:cubicBezTo>
                  <a:lnTo>
                    <a:pt x="1504391" y="579234"/>
                  </a:lnTo>
                  <a:cubicBezTo>
                    <a:pt x="1506728" y="585076"/>
                    <a:pt x="1508481" y="589750"/>
                    <a:pt x="1509649" y="593255"/>
                  </a:cubicBezTo>
                  <a:cubicBezTo>
                    <a:pt x="1509649" y="594424"/>
                    <a:pt x="1509065" y="595008"/>
                    <a:pt x="1507897" y="595008"/>
                  </a:cubicBezTo>
                  <a:cubicBezTo>
                    <a:pt x="1506728" y="595008"/>
                    <a:pt x="1505560" y="593839"/>
                    <a:pt x="1504391" y="591502"/>
                  </a:cubicBezTo>
                  <a:lnTo>
                    <a:pt x="1502639" y="591502"/>
                  </a:lnTo>
                  <a:cubicBezTo>
                    <a:pt x="1502639" y="589166"/>
                    <a:pt x="1500886" y="586245"/>
                    <a:pt x="1497381" y="582739"/>
                  </a:cubicBezTo>
                  <a:lnTo>
                    <a:pt x="1493876" y="568719"/>
                  </a:lnTo>
                  <a:cubicBezTo>
                    <a:pt x="1493876" y="567550"/>
                    <a:pt x="1492123" y="567550"/>
                    <a:pt x="1488618" y="568719"/>
                  </a:cubicBezTo>
                  <a:cubicBezTo>
                    <a:pt x="1490955" y="569887"/>
                    <a:pt x="1492708" y="574561"/>
                    <a:pt x="1493876" y="582739"/>
                  </a:cubicBezTo>
                  <a:lnTo>
                    <a:pt x="1497381" y="582739"/>
                  </a:lnTo>
                  <a:lnTo>
                    <a:pt x="1493876" y="591502"/>
                  </a:lnTo>
                  <a:cubicBezTo>
                    <a:pt x="1495045" y="592671"/>
                    <a:pt x="1496505" y="592963"/>
                    <a:pt x="1498257" y="592379"/>
                  </a:cubicBezTo>
                  <a:cubicBezTo>
                    <a:pt x="1500010" y="591795"/>
                    <a:pt x="1501470" y="591502"/>
                    <a:pt x="1502639" y="591502"/>
                  </a:cubicBezTo>
                  <a:cubicBezTo>
                    <a:pt x="1502639" y="593839"/>
                    <a:pt x="1504976" y="597345"/>
                    <a:pt x="1509649" y="602018"/>
                  </a:cubicBezTo>
                  <a:lnTo>
                    <a:pt x="1513155" y="609028"/>
                  </a:lnTo>
                  <a:cubicBezTo>
                    <a:pt x="1516660" y="610197"/>
                    <a:pt x="1520165" y="614286"/>
                    <a:pt x="1523670" y="621297"/>
                  </a:cubicBezTo>
                  <a:cubicBezTo>
                    <a:pt x="1528344" y="625970"/>
                    <a:pt x="1533017" y="628891"/>
                    <a:pt x="1537691" y="630060"/>
                  </a:cubicBezTo>
                  <a:cubicBezTo>
                    <a:pt x="1538859" y="628891"/>
                    <a:pt x="1539151" y="628015"/>
                    <a:pt x="1538567" y="627431"/>
                  </a:cubicBezTo>
                  <a:cubicBezTo>
                    <a:pt x="1537983" y="626847"/>
                    <a:pt x="1537107" y="626554"/>
                    <a:pt x="1535938" y="626554"/>
                  </a:cubicBezTo>
                  <a:lnTo>
                    <a:pt x="1528928" y="621297"/>
                  </a:lnTo>
                  <a:cubicBezTo>
                    <a:pt x="1533602" y="621297"/>
                    <a:pt x="1537107" y="623049"/>
                    <a:pt x="1539444" y="626554"/>
                  </a:cubicBezTo>
                  <a:lnTo>
                    <a:pt x="1548207" y="633565"/>
                  </a:lnTo>
                  <a:cubicBezTo>
                    <a:pt x="1548207" y="631228"/>
                    <a:pt x="1547622" y="628891"/>
                    <a:pt x="1546454" y="626554"/>
                  </a:cubicBezTo>
                  <a:lnTo>
                    <a:pt x="1547330" y="626554"/>
                  </a:lnTo>
                  <a:lnTo>
                    <a:pt x="1548207" y="626554"/>
                  </a:lnTo>
                  <a:cubicBezTo>
                    <a:pt x="1549375" y="627723"/>
                    <a:pt x="1550836" y="628307"/>
                    <a:pt x="1552588" y="628307"/>
                  </a:cubicBezTo>
                  <a:lnTo>
                    <a:pt x="1556969" y="628307"/>
                  </a:lnTo>
                  <a:cubicBezTo>
                    <a:pt x="1560474" y="632981"/>
                    <a:pt x="1563980" y="636486"/>
                    <a:pt x="1567485" y="638823"/>
                  </a:cubicBezTo>
                  <a:lnTo>
                    <a:pt x="1571867" y="643204"/>
                  </a:lnTo>
                  <a:cubicBezTo>
                    <a:pt x="1573619" y="644957"/>
                    <a:pt x="1575664" y="645833"/>
                    <a:pt x="1578001" y="645833"/>
                  </a:cubicBezTo>
                  <a:cubicBezTo>
                    <a:pt x="1578001" y="649338"/>
                    <a:pt x="1579169" y="651091"/>
                    <a:pt x="1581506" y="651091"/>
                  </a:cubicBezTo>
                  <a:cubicBezTo>
                    <a:pt x="1583843" y="654596"/>
                    <a:pt x="1586764" y="657225"/>
                    <a:pt x="1590269" y="658978"/>
                  </a:cubicBezTo>
                  <a:cubicBezTo>
                    <a:pt x="1593774" y="660730"/>
                    <a:pt x="1596696" y="662775"/>
                    <a:pt x="1599032" y="665112"/>
                  </a:cubicBezTo>
                  <a:lnTo>
                    <a:pt x="1602537" y="666864"/>
                  </a:lnTo>
                  <a:cubicBezTo>
                    <a:pt x="1607211" y="665696"/>
                    <a:pt x="1610716" y="667449"/>
                    <a:pt x="1613053" y="672122"/>
                  </a:cubicBezTo>
                  <a:lnTo>
                    <a:pt x="1628826" y="682638"/>
                  </a:lnTo>
                  <a:cubicBezTo>
                    <a:pt x="1633500" y="680301"/>
                    <a:pt x="1638173" y="680885"/>
                    <a:pt x="1642847" y="684390"/>
                  </a:cubicBezTo>
                  <a:cubicBezTo>
                    <a:pt x="1645184" y="683222"/>
                    <a:pt x="1648105" y="683806"/>
                    <a:pt x="1651610" y="686143"/>
                  </a:cubicBezTo>
                  <a:cubicBezTo>
                    <a:pt x="1652779" y="686143"/>
                    <a:pt x="1653947" y="687311"/>
                    <a:pt x="1655115" y="689648"/>
                  </a:cubicBezTo>
                  <a:lnTo>
                    <a:pt x="1665631" y="689648"/>
                  </a:lnTo>
                  <a:lnTo>
                    <a:pt x="1667383" y="694906"/>
                  </a:lnTo>
                  <a:cubicBezTo>
                    <a:pt x="1666215" y="692569"/>
                    <a:pt x="1665047" y="692569"/>
                    <a:pt x="1663878" y="694906"/>
                  </a:cubicBezTo>
                  <a:lnTo>
                    <a:pt x="1663878" y="698411"/>
                  </a:lnTo>
                  <a:lnTo>
                    <a:pt x="1663878" y="701916"/>
                  </a:lnTo>
                  <a:cubicBezTo>
                    <a:pt x="1660373" y="699579"/>
                    <a:pt x="1658037" y="698411"/>
                    <a:pt x="1656868" y="698411"/>
                  </a:cubicBezTo>
                  <a:cubicBezTo>
                    <a:pt x="1655699" y="698411"/>
                    <a:pt x="1653947" y="700164"/>
                    <a:pt x="1651610" y="703669"/>
                  </a:cubicBezTo>
                  <a:cubicBezTo>
                    <a:pt x="1655115" y="706006"/>
                    <a:pt x="1658037" y="707466"/>
                    <a:pt x="1660373" y="708050"/>
                  </a:cubicBezTo>
                  <a:cubicBezTo>
                    <a:pt x="1662709" y="708635"/>
                    <a:pt x="1664462" y="708927"/>
                    <a:pt x="1665631" y="708927"/>
                  </a:cubicBezTo>
                  <a:cubicBezTo>
                    <a:pt x="1666799" y="708927"/>
                    <a:pt x="1672641" y="709511"/>
                    <a:pt x="1683157" y="710679"/>
                  </a:cubicBezTo>
                  <a:lnTo>
                    <a:pt x="1676146" y="715937"/>
                  </a:lnTo>
                  <a:cubicBezTo>
                    <a:pt x="1680820" y="721779"/>
                    <a:pt x="1686078" y="727037"/>
                    <a:pt x="1691920" y="731711"/>
                  </a:cubicBezTo>
                  <a:cubicBezTo>
                    <a:pt x="1697761" y="734047"/>
                    <a:pt x="1700683" y="736968"/>
                    <a:pt x="1700683" y="740473"/>
                  </a:cubicBezTo>
                  <a:lnTo>
                    <a:pt x="1702436" y="747484"/>
                  </a:lnTo>
                  <a:cubicBezTo>
                    <a:pt x="1708277" y="750989"/>
                    <a:pt x="1710030" y="755663"/>
                    <a:pt x="1707693" y="761505"/>
                  </a:cubicBezTo>
                  <a:lnTo>
                    <a:pt x="1707693" y="777278"/>
                  </a:lnTo>
                  <a:cubicBezTo>
                    <a:pt x="1707693" y="784289"/>
                    <a:pt x="1706525" y="793636"/>
                    <a:pt x="1704188" y="805320"/>
                  </a:cubicBezTo>
                  <a:lnTo>
                    <a:pt x="1698930" y="808825"/>
                  </a:lnTo>
                  <a:lnTo>
                    <a:pt x="1693672" y="810577"/>
                  </a:lnTo>
                  <a:lnTo>
                    <a:pt x="1693672" y="814083"/>
                  </a:lnTo>
                  <a:cubicBezTo>
                    <a:pt x="1691336" y="825767"/>
                    <a:pt x="1684325" y="831609"/>
                    <a:pt x="1672641" y="831609"/>
                  </a:cubicBezTo>
                  <a:lnTo>
                    <a:pt x="1665631" y="833361"/>
                  </a:lnTo>
                  <a:lnTo>
                    <a:pt x="1663878" y="835114"/>
                  </a:lnTo>
                  <a:lnTo>
                    <a:pt x="1663878" y="842124"/>
                  </a:lnTo>
                  <a:cubicBezTo>
                    <a:pt x="1663878" y="845629"/>
                    <a:pt x="1660957" y="847382"/>
                    <a:pt x="1655115" y="847382"/>
                  </a:cubicBezTo>
                  <a:cubicBezTo>
                    <a:pt x="1651610" y="847382"/>
                    <a:pt x="1649273" y="846798"/>
                    <a:pt x="1648105" y="845629"/>
                  </a:cubicBezTo>
                  <a:cubicBezTo>
                    <a:pt x="1644600" y="844461"/>
                    <a:pt x="1641095" y="844461"/>
                    <a:pt x="1637589" y="845629"/>
                  </a:cubicBezTo>
                  <a:cubicBezTo>
                    <a:pt x="1636420" y="846798"/>
                    <a:pt x="1634960" y="847090"/>
                    <a:pt x="1633208" y="846506"/>
                  </a:cubicBezTo>
                  <a:cubicBezTo>
                    <a:pt x="1631455" y="845922"/>
                    <a:pt x="1629995" y="846214"/>
                    <a:pt x="1628826" y="847382"/>
                  </a:cubicBezTo>
                  <a:cubicBezTo>
                    <a:pt x="1625321" y="847382"/>
                    <a:pt x="1622984" y="847966"/>
                    <a:pt x="1621815" y="849135"/>
                  </a:cubicBezTo>
                  <a:cubicBezTo>
                    <a:pt x="1619479" y="851472"/>
                    <a:pt x="1615974" y="852640"/>
                    <a:pt x="1611300" y="852640"/>
                  </a:cubicBezTo>
                  <a:cubicBezTo>
                    <a:pt x="1608963" y="852640"/>
                    <a:pt x="1606626" y="852932"/>
                    <a:pt x="1604290" y="853516"/>
                  </a:cubicBezTo>
                  <a:cubicBezTo>
                    <a:pt x="1601953" y="854100"/>
                    <a:pt x="1600201" y="855561"/>
                    <a:pt x="1599032" y="857898"/>
                  </a:cubicBezTo>
                  <a:cubicBezTo>
                    <a:pt x="1590853" y="855561"/>
                    <a:pt x="1582674" y="855561"/>
                    <a:pt x="1574496" y="857898"/>
                  </a:cubicBezTo>
                  <a:cubicBezTo>
                    <a:pt x="1570990" y="859066"/>
                    <a:pt x="1567485" y="858482"/>
                    <a:pt x="1563980" y="856145"/>
                  </a:cubicBezTo>
                  <a:cubicBezTo>
                    <a:pt x="1562812" y="856145"/>
                    <a:pt x="1561643" y="855561"/>
                    <a:pt x="1560474" y="854393"/>
                  </a:cubicBezTo>
                  <a:cubicBezTo>
                    <a:pt x="1559306" y="853224"/>
                    <a:pt x="1558138" y="852640"/>
                    <a:pt x="1556969" y="852640"/>
                  </a:cubicBezTo>
                  <a:cubicBezTo>
                    <a:pt x="1554633" y="853808"/>
                    <a:pt x="1552880" y="854100"/>
                    <a:pt x="1551712" y="853516"/>
                  </a:cubicBezTo>
                  <a:cubicBezTo>
                    <a:pt x="1550543" y="852932"/>
                    <a:pt x="1549375" y="851472"/>
                    <a:pt x="1548207" y="849135"/>
                  </a:cubicBezTo>
                  <a:cubicBezTo>
                    <a:pt x="1547038" y="847966"/>
                    <a:pt x="1543533" y="847382"/>
                    <a:pt x="1537691" y="847382"/>
                  </a:cubicBezTo>
                  <a:lnTo>
                    <a:pt x="1523670" y="847382"/>
                  </a:lnTo>
                  <a:cubicBezTo>
                    <a:pt x="1521333" y="846214"/>
                    <a:pt x="1516660" y="846798"/>
                    <a:pt x="1509649" y="849135"/>
                  </a:cubicBezTo>
                  <a:cubicBezTo>
                    <a:pt x="1500303" y="845629"/>
                    <a:pt x="1491539" y="844461"/>
                    <a:pt x="1483361" y="845629"/>
                  </a:cubicBezTo>
                  <a:cubicBezTo>
                    <a:pt x="1461161" y="845629"/>
                    <a:pt x="1444219" y="846798"/>
                    <a:pt x="1432535" y="849135"/>
                  </a:cubicBezTo>
                  <a:lnTo>
                    <a:pt x="1420267" y="849135"/>
                  </a:lnTo>
                  <a:cubicBezTo>
                    <a:pt x="1413256" y="849135"/>
                    <a:pt x="1403325" y="850595"/>
                    <a:pt x="1390473" y="853516"/>
                  </a:cubicBezTo>
                  <a:cubicBezTo>
                    <a:pt x="1377621" y="856437"/>
                    <a:pt x="1367689" y="857898"/>
                    <a:pt x="1360679" y="857898"/>
                  </a:cubicBezTo>
                  <a:cubicBezTo>
                    <a:pt x="1359510" y="857898"/>
                    <a:pt x="1357757" y="858190"/>
                    <a:pt x="1355421" y="858774"/>
                  </a:cubicBezTo>
                  <a:cubicBezTo>
                    <a:pt x="1353084" y="859358"/>
                    <a:pt x="1350747" y="859066"/>
                    <a:pt x="1348410" y="857898"/>
                  </a:cubicBezTo>
                  <a:cubicBezTo>
                    <a:pt x="1347242" y="855561"/>
                    <a:pt x="1347826" y="854100"/>
                    <a:pt x="1350163" y="853516"/>
                  </a:cubicBezTo>
                  <a:lnTo>
                    <a:pt x="1353668" y="852640"/>
                  </a:lnTo>
                  <a:cubicBezTo>
                    <a:pt x="1351331" y="851472"/>
                    <a:pt x="1347826" y="851472"/>
                    <a:pt x="1343152" y="852640"/>
                  </a:cubicBezTo>
                  <a:cubicBezTo>
                    <a:pt x="1338479" y="853808"/>
                    <a:pt x="1334389" y="853808"/>
                    <a:pt x="1330884" y="852640"/>
                  </a:cubicBezTo>
                  <a:cubicBezTo>
                    <a:pt x="1330884" y="858482"/>
                    <a:pt x="1330300" y="861403"/>
                    <a:pt x="1329132" y="861403"/>
                  </a:cubicBezTo>
                  <a:cubicBezTo>
                    <a:pt x="1327963" y="861403"/>
                    <a:pt x="1325918" y="861695"/>
                    <a:pt x="1322998" y="862279"/>
                  </a:cubicBezTo>
                  <a:cubicBezTo>
                    <a:pt x="1320076" y="862863"/>
                    <a:pt x="1318032" y="862571"/>
                    <a:pt x="1316863" y="861403"/>
                  </a:cubicBezTo>
                  <a:lnTo>
                    <a:pt x="1316863" y="857898"/>
                  </a:lnTo>
                  <a:cubicBezTo>
                    <a:pt x="1306348" y="857898"/>
                    <a:pt x="1294663" y="859650"/>
                    <a:pt x="1281811" y="863156"/>
                  </a:cubicBezTo>
                  <a:cubicBezTo>
                    <a:pt x="1282980" y="864324"/>
                    <a:pt x="1284733" y="864908"/>
                    <a:pt x="1287069" y="864908"/>
                  </a:cubicBezTo>
                  <a:cubicBezTo>
                    <a:pt x="1283564" y="867245"/>
                    <a:pt x="1278890" y="868413"/>
                    <a:pt x="1273048" y="868413"/>
                  </a:cubicBezTo>
                  <a:cubicBezTo>
                    <a:pt x="1270712" y="866076"/>
                    <a:pt x="1267791" y="864908"/>
                    <a:pt x="1264286" y="864908"/>
                  </a:cubicBezTo>
                  <a:lnTo>
                    <a:pt x="1253770" y="864908"/>
                  </a:lnTo>
                  <a:cubicBezTo>
                    <a:pt x="1252601" y="876592"/>
                    <a:pt x="1252601" y="885355"/>
                    <a:pt x="1253770" y="891197"/>
                  </a:cubicBezTo>
                  <a:lnTo>
                    <a:pt x="1258151" y="895579"/>
                  </a:lnTo>
                  <a:cubicBezTo>
                    <a:pt x="1261072" y="898500"/>
                    <a:pt x="1263701" y="899960"/>
                    <a:pt x="1266038" y="899960"/>
                  </a:cubicBezTo>
                  <a:cubicBezTo>
                    <a:pt x="1267206" y="898792"/>
                    <a:pt x="1267791" y="895871"/>
                    <a:pt x="1267791" y="891197"/>
                  </a:cubicBezTo>
                  <a:cubicBezTo>
                    <a:pt x="1268959" y="891197"/>
                    <a:pt x="1269835" y="891489"/>
                    <a:pt x="1270419" y="892073"/>
                  </a:cubicBezTo>
                  <a:cubicBezTo>
                    <a:pt x="1271004" y="892658"/>
                    <a:pt x="1271880" y="892950"/>
                    <a:pt x="1273048" y="892950"/>
                  </a:cubicBezTo>
                  <a:lnTo>
                    <a:pt x="1273048" y="887692"/>
                  </a:lnTo>
                  <a:cubicBezTo>
                    <a:pt x="1276553" y="886523"/>
                    <a:pt x="1279182" y="886816"/>
                    <a:pt x="1280935" y="888568"/>
                  </a:cubicBezTo>
                  <a:lnTo>
                    <a:pt x="1285316" y="892950"/>
                  </a:lnTo>
                  <a:cubicBezTo>
                    <a:pt x="1286485" y="891781"/>
                    <a:pt x="1287069" y="890029"/>
                    <a:pt x="1287069" y="887692"/>
                  </a:cubicBezTo>
                  <a:cubicBezTo>
                    <a:pt x="1287069" y="885355"/>
                    <a:pt x="1287653" y="883603"/>
                    <a:pt x="1288822" y="882434"/>
                  </a:cubicBezTo>
                  <a:cubicBezTo>
                    <a:pt x="1289990" y="881266"/>
                    <a:pt x="1290866" y="881266"/>
                    <a:pt x="1291451" y="882434"/>
                  </a:cubicBezTo>
                  <a:cubicBezTo>
                    <a:pt x="1292034" y="883603"/>
                    <a:pt x="1292911" y="884187"/>
                    <a:pt x="1294080" y="884187"/>
                  </a:cubicBezTo>
                  <a:cubicBezTo>
                    <a:pt x="1295248" y="885355"/>
                    <a:pt x="1297292" y="885939"/>
                    <a:pt x="1300214" y="885939"/>
                  </a:cubicBezTo>
                  <a:cubicBezTo>
                    <a:pt x="1303135" y="885939"/>
                    <a:pt x="1305179" y="886523"/>
                    <a:pt x="1306348" y="887692"/>
                  </a:cubicBezTo>
                  <a:cubicBezTo>
                    <a:pt x="1309853" y="887692"/>
                    <a:pt x="1312190" y="887108"/>
                    <a:pt x="1313358" y="885939"/>
                  </a:cubicBezTo>
                  <a:lnTo>
                    <a:pt x="1325627" y="885939"/>
                  </a:lnTo>
                  <a:cubicBezTo>
                    <a:pt x="1326795" y="887108"/>
                    <a:pt x="1328547" y="890613"/>
                    <a:pt x="1330884" y="896455"/>
                  </a:cubicBezTo>
                  <a:lnTo>
                    <a:pt x="1343152" y="896455"/>
                  </a:lnTo>
                  <a:cubicBezTo>
                    <a:pt x="1343152" y="898792"/>
                    <a:pt x="1344321" y="900544"/>
                    <a:pt x="1346657" y="901713"/>
                  </a:cubicBezTo>
                  <a:cubicBezTo>
                    <a:pt x="1348994" y="902881"/>
                    <a:pt x="1350747" y="903465"/>
                    <a:pt x="1351915" y="903465"/>
                  </a:cubicBezTo>
                  <a:cubicBezTo>
                    <a:pt x="1355421" y="905802"/>
                    <a:pt x="1359218" y="908431"/>
                    <a:pt x="1363307" y="911352"/>
                  </a:cubicBezTo>
                  <a:cubicBezTo>
                    <a:pt x="1367397" y="914273"/>
                    <a:pt x="1371778" y="916318"/>
                    <a:pt x="1376452" y="917486"/>
                  </a:cubicBezTo>
                  <a:cubicBezTo>
                    <a:pt x="1378788" y="917486"/>
                    <a:pt x="1384631" y="920407"/>
                    <a:pt x="1393978" y="926249"/>
                  </a:cubicBezTo>
                  <a:cubicBezTo>
                    <a:pt x="1393978" y="927417"/>
                    <a:pt x="1394854" y="928586"/>
                    <a:pt x="1396607" y="929754"/>
                  </a:cubicBezTo>
                  <a:cubicBezTo>
                    <a:pt x="1398359" y="930923"/>
                    <a:pt x="1400404" y="932675"/>
                    <a:pt x="1402740" y="935012"/>
                  </a:cubicBezTo>
                  <a:cubicBezTo>
                    <a:pt x="1402740" y="936181"/>
                    <a:pt x="1403325" y="936765"/>
                    <a:pt x="1404493" y="936765"/>
                  </a:cubicBezTo>
                  <a:cubicBezTo>
                    <a:pt x="1405662" y="936765"/>
                    <a:pt x="1406830" y="937349"/>
                    <a:pt x="1407998" y="938517"/>
                  </a:cubicBezTo>
                  <a:cubicBezTo>
                    <a:pt x="1407998" y="939686"/>
                    <a:pt x="1408875" y="940562"/>
                    <a:pt x="1410627" y="941146"/>
                  </a:cubicBezTo>
                  <a:cubicBezTo>
                    <a:pt x="1412380" y="941730"/>
                    <a:pt x="1413840" y="942023"/>
                    <a:pt x="1415009" y="942023"/>
                  </a:cubicBezTo>
                  <a:cubicBezTo>
                    <a:pt x="1417345" y="943191"/>
                    <a:pt x="1417345" y="944943"/>
                    <a:pt x="1415009" y="947280"/>
                  </a:cubicBezTo>
                  <a:lnTo>
                    <a:pt x="1411504" y="945528"/>
                  </a:lnTo>
                  <a:cubicBezTo>
                    <a:pt x="1406830" y="943191"/>
                    <a:pt x="1401572" y="939978"/>
                    <a:pt x="1395730" y="935888"/>
                  </a:cubicBezTo>
                  <a:cubicBezTo>
                    <a:pt x="1389888" y="931799"/>
                    <a:pt x="1385215" y="928586"/>
                    <a:pt x="1381710" y="926249"/>
                  </a:cubicBezTo>
                  <a:cubicBezTo>
                    <a:pt x="1380541" y="925081"/>
                    <a:pt x="1376452" y="923912"/>
                    <a:pt x="1369441" y="922744"/>
                  </a:cubicBezTo>
                  <a:cubicBezTo>
                    <a:pt x="1362431" y="921576"/>
                    <a:pt x="1360094" y="920991"/>
                    <a:pt x="1362431" y="920991"/>
                  </a:cubicBezTo>
                  <a:lnTo>
                    <a:pt x="1364184" y="920991"/>
                  </a:lnTo>
                  <a:lnTo>
                    <a:pt x="1364184" y="917486"/>
                  </a:lnTo>
                  <a:lnTo>
                    <a:pt x="1358926" y="913981"/>
                  </a:lnTo>
                  <a:cubicBezTo>
                    <a:pt x="1354252" y="911644"/>
                    <a:pt x="1350747" y="911060"/>
                    <a:pt x="1348410" y="912228"/>
                  </a:cubicBezTo>
                  <a:lnTo>
                    <a:pt x="1355421" y="917486"/>
                  </a:lnTo>
                  <a:cubicBezTo>
                    <a:pt x="1357757" y="917486"/>
                    <a:pt x="1358926" y="918654"/>
                    <a:pt x="1358926" y="920991"/>
                  </a:cubicBezTo>
                  <a:lnTo>
                    <a:pt x="1360679" y="920991"/>
                  </a:lnTo>
                  <a:cubicBezTo>
                    <a:pt x="1359510" y="920991"/>
                    <a:pt x="1358926" y="921576"/>
                    <a:pt x="1358926" y="922744"/>
                  </a:cubicBezTo>
                  <a:lnTo>
                    <a:pt x="1357173" y="922744"/>
                  </a:lnTo>
                  <a:cubicBezTo>
                    <a:pt x="1350163" y="916902"/>
                    <a:pt x="1341399" y="913981"/>
                    <a:pt x="1330884" y="913981"/>
                  </a:cubicBezTo>
                  <a:lnTo>
                    <a:pt x="1334389" y="915734"/>
                  </a:lnTo>
                  <a:cubicBezTo>
                    <a:pt x="1348410" y="921576"/>
                    <a:pt x="1364184" y="930338"/>
                    <a:pt x="1381710" y="942023"/>
                  </a:cubicBezTo>
                  <a:cubicBezTo>
                    <a:pt x="1385215" y="942023"/>
                    <a:pt x="1388136" y="943191"/>
                    <a:pt x="1390473" y="945528"/>
                  </a:cubicBezTo>
                  <a:lnTo>
                    <a:pt x="1399235" y="949033"/>
                  </a:lnTo>
                  <a:cubicBezTo>
                    <a:pt x="1400404" y="951370"/>
                    <a:pt x="1402740" y="953122"/>
                    <a:pt x="1406246" y="954291"/>
                  </a:cubicBezTo>
                  <a:cubicBezTo>
                    <a:pt x="1409751" y="955459"/>
                    <a:pt x="1412088" y="956627"/>
                    <a:pt x="1413256" y="957796"/>
                  </a:cubicBezTo>
                  <a:cubicBezTo>
                    <a:pt x="1415593" y="958964"/>
                    <a:pt x="1417345" y="959256"/>
                    <a:pt x="1418514" y="958672"/>
                  </a:cubicBezTo>
                  <a:cubicBezTo>
                    <a:pt x="1419682" y="958088"/>
                    <a:pt x="1421435" y="958380"/>
                    <a:pt x="1423772" y="959548"/>
                  </a:cubicBezTo>
                  <a:cubicBezTo>
                    <a:pt x="1426109" y="961885"/>
                    <a:pt x="1428153" y="963638"/>
                    <a:pt x="1429906" y="964806"/>
                  </a:cubicBezTo>
                  <a:cubicBezTo>
                    <a:pt x="1431658" y="965975"/>
                    <a:pt x="1432535" y="967143"/>
                    <a:pt x="1432535" y="968311"/>
                  </a:cubicBezTo>
                  <a:lnTo>
                    <a:pt x="1446556" y="975322"/>
                  </a:lnTo>
                  <a:cubicBezTo>
                    <a:pt x="1446556" y="977659"/>
                    <a:pt x="1449477" y="979411"/>
                    <a:pt x="1455319" y="980580"/>
                  </a:cubicBezTo>
                  <a:lnTo>
                    <a:pt x="1469681" y="989813"/>
                  </a:lnTo>
                  <a:lnTo>
                    <a:pt x="1471092" y="989343"/>
                  </a:lnTo>
                  <a:lnTo>
                    <a:pt x="1471092" y="990720"/>
                  </a:lnTo>
                  <a:lnTo>
                    <a:pt x="1479855" y="996353"/>
                  </a:lnTo>
                  <a:lnTo>
                    <a:pt x="1484362" y="1003113"/>
                  </a:lnTo>
                  <a:lnTo>
                    <a:pt x="1485113" y="1002925"/>
                  </a:lnTo>
                  <a:cubicBezTo>
                    <a:pt x="1485697" y="1003217"/>
                    <a:pt x="1486281" y="1003948"/>
                    <a:pt x="1486866" y="1005116"/>
                  </a:cubicBezTo>
                  <a:cubicBezTo>
                    <a:pt x="1488034" y="1006284"/>
                    <a:pt x="1490371" y="1008037"/>
                    <a:pt x="1493876" y="1010374"/>
                  </a:cubicBezTo>
                  <a:cubicBezTo>
                    <a:pt x="1495045" y="1015047"/>
                    <a:pt x="1497381" y="1017384"/>
                    <a:pt x="1500886" y="1017384"/>
                  </a:cubicBezTo>
                  <a:lnTo>
                    <a:pt x="1542059" y="1043585"/>
                  </a:lnTo>
                  <a:lnTo>
                    <a:pt x="1547330" y="1045426"/>
                  </a:lnTo>
                  <a:cubicBezTo>
                    <a:pt x="1554925" y="1047763"/>
                    <a:pt x="1559306" y="1050684"/>
                    <a:pt x="1560474" y="1054189"/>
                  </a:cubicBezTo>
                  <a:cubicBezTo>
                    <a:pt x="1562812" y="1054189"/>
                    <a:pt x="1566317" y="1055357"/>
                    <a:pt x="1570990" y="1057694"/>
                  </a:cubicBezTo>
                  <a:cubicBezTo>
                    <a:pt x="1575664" y="1060031"/>
                    <a:pt x="1579754" y="1061783"/>
                    <a:pt x="1583259" y="1062952"/>
                  </a:cubicBezTo>
                  <a:cubicBezTo>
                    <a:pt x="1582090" y="1062952"/>
                    <a:pt x="1581506" y="1063536"/>
                    <a:pt x="1581506" y="1064704"/>
                  </a:cubicBezTo>
                  <a:cubicBezTo>
                    <a:pt x="1581506" y="1065873"/>
                    <a:pt x="1580922" y="1066457"/>
                    <a:pt x="1579754" y="1066457"/>
                  </a:cubicBezTo>
                  <a:lnTo>
                    <a:pt x="1578001" y="1066457"/>
                  </a:lnTo>
                  <a:lnTo>
                    <a:pt x="1616558" y="1090994"/>
                  </a:lnTo>
                  <a:cubicBezTo>
                    <a:pt x="1621232" y="1093330"/>
                    <a:pt x="1626781" y="1095667"/>
                    <a:pt x="1633208" y="1098004"/>
                  </a:cubicBezTo>
                  <a:cubicBezTo>
                    <a:pt x="1639634" y="1100341"/>
                    <a:pt x="1643431" y="1102677"/>
                    <a:pt x="1644600" y="1105014"/>
                  </a:cubicBezTo>
                  <a:lnTo>
                    <a:pt x="1674394" y="1117282"/>
                  </a:lnTo>
                  <a:cubicBezTo>
                    <a:pt x="1683741" y="1121956"/>
                    <a:pt x="1694841" y="1127214"/>
                    <a:pt x="1707693" y="1133056"/>
                  </a:cubicBezTo>
                  <a:lnTo>
                    <a:pt x="1752664" y="1147563"/>
                  </a:lnTo>
                  <a:cubicBezTo>
                    <a:pt x="1752150" y="1183798"/>
                    <a:pt x="1887366" y="1250988"/>
                    <a:pt x="1886852" y="1287223"/>
                  </a:cubicBezTo>
                  <a:cubicBezTo>
                    <a:pt x="2004070" y="1315659"/>
                    <a:pt x="2004724" y="1303098"/>
                    <a:pt x="2005914" y="1327704"/>
                  </a:cubicBezTo>
                  <a:cubicBezTo>
                    <a:pt x="2157122" y="1349928"/>
                    <a:pt x="1918344" y="1420136"/>
                    <a:pt x="1893995" y="1434862"/>
                  </a:cubicBezTo>
                  <a:cubicBezTo>
                    <a:pt x="1869646" y="1449588"/>
                    <a:pt x="1769560" y="1406949"/>
                    <a:pt x="1752664" y="1420824"/>
                  </a:cubicBezTo>
                  <a:lnTo>
                    <a:pt x="1749755" y="1420482"/>
                  </a:lnTo>
                  <a:cubicBezTo>
                    <a:pt x="1746250" y="1418145"/>
                    <a:pt x="1741577" y="1418730"/>
                    <a:pt x="1735735" y="1422235"/>
                  </a:cubicBezTo>
                  <a:cubicBezTo>
                    <a:pt x="1734566" y="1422235"/>
                    <a:pt x="1733398" y="1422527"/>
                    <a:pt x="1732230" y="1423111"/>
                  </a:cubicBezTo>
                  <a:cubicBezTo>
                    <a:pt x="1731061" y="1423695"/>
                    <a:pt x="1729893" y="1422819"/>
                    <a:pt x="1728724" y="1420482"/>
                  </a:cubicBezTo>
                  <a:cubicBezTo>
                    <a:pt x="1726388" y="1418145"/>
                    <a:pt x="1724051" y="1417853"/>
                    <a:pt x="1721714" y="1419606"/>
                  </a:cubicBezTo>
                  <a:cubicBezTo>
                    <a:pt x="1719378" y="1421359"/>
                    <a:pt x="1717625" y="1422235"/>
                    <a:pt x="1716456" y="1422235"/>
                  </a:cubicBezTo>
                  <a:cubicBezTo>
                    <a:pt x="1714120" y="1423403"/>
                    <a:pt x="1710030" y="1423987"/>
                    <a:pt x="1704188" y="1423987"/>
                  </a:cubicBezTo>
                  <a:cubicBezTo>
                    <a:pt x="1703019" y="1422819"/>
                    <a:pt x="1700683" y="1422527"/>
                    <a:pt x="1697178" y="1423111"/>
                  </a:cubicBezTo>
                  <a:cubicBezTo>
                    <a:pt x="1693672" y="1423695"/>
                    <a:pt x="1690751" y="1423987"/>
                    <a:pt x="1688414" y="1423987"/>
                  </a:cubicBezTo>
                  <a:lnTo>
                    <a:pt x="1660373" y="1418730"/>
                  </a:lnTo>
                  <a:lnTo>
                    <a:pt x="1635837" y="1401204"/>
                  </a:lnTo>
                  <a:cubicBezTo>
                    <a:pt x="1632331" y="1403540"/>
                    <a:pt x="1630579" y="1402956"/>
                    <a:pt x="1630579" y="1399451"/>
                  </a:cubicBezTo>
                  <a:cubicBezTo>
                    <a:pt x="1624737" y="1395946"/>
                    <a:pt x="1622400" y="1394193"/>
                    <a:pt x="1623568" y="1394193"/>
                  </a:cubicBezTo>
                  <a:cubicBezTo>
                    <a:pt x="1616558" y="1390688"/>
                    <a:pt x="1611884" y="1388936"/>
                    <a:pt x="1609548" y="1388936"/>
                  </a:cubicBezTo>
                  <a:lnTo>
                    <a:pt x="1604290" y="1385430"/>
                  </a:lnTo>
                  <a:cubicBezTo>
                    <a:pt x="1603121" y="1381925"/>
                    <a:pt x="1601953" y="1379880"/>
                    <a:pt x="1600785" y="1379296"/>
                  </a:cubicBezTo>
                  <a:cubicBezTo>
                    <a:pt x="1599616" y="1378712"/>
                    <a:pt x="1598448" y="1377836"/>
                    <a:pt x="1597279" y="1376667"/>
                  </a:cubicBezTo>
                  <a:lnTo>
                    <a:pt x="1586764" y="1376667"/>
                  </a:lnTo>
                  <a:lnTo>
                    <a:pt x="1586764" y="1374038"/>
                  </a:lnTo>
                  <a:lnTo>
                    <a:pt x="1586764" y="1373162"/>
                  </a:lnTo>
                  <a:cubicBezTo>
                    <a:pt x="1585595" y="1373162"/>
                    <a:pt x="1582674" y="1371994"/>
                    <a:pt x="1578001" y="1369657"/>
                  </a:cubicBezTo>
                  <a:cubicBezTo>
                    <a:pt x="1575664" y="1369657"/>
                    <a:pt x="1573327" y="1368488"/>
                    <a:pt x="1570990" y="1366152"/>
                  </a:cubicBezTo>
                  <a:lnTo>
                    <a:pt x="1563980" y="1357389"/>
                  </a:lnTo>
                  <a:lnTo>
                    <a:pt x="1562227" y="1352131"/>
                  </a:lnTo>
                  <a:lnTo>
                    <a:pt x="1555217" y="1348626"/>
                  </a:lnTo>
                  <a:cubicBezTo>
                    <a:pt x="1552880" y="1347457"/>
                    <a:pt x="1550543" y="1345705"/>
                    <a:pt x="1548207" y="1343368"/>
                  </a:cubicBezTo>
                  <a:cubicBezTo>
                    <a:pt x="1548207" y="1341031"/>
                    <a:pt x="1547038" y="1336942"/>
                    <a:pt x="1544702" y="1331100"/>
                  </a:cubicBezTo>
                  <a:cubicBezTo>
                    <a:pt x="1527175" y="1320584"/>
                    <a:pt x="1512570" y="1308316"/>
                    <a:pt x="1500886" y="1294295"/>
                  </a:cubicBezTo>
                  <a:lnTo>
                    <a:pt x="1482394" y="1269078"/>
                  </a:lnTo>
                  <a:lnTo>
                    <a:pt x="1478105" y="1264504"/>
                  </a:lnTo>
                  <a:lnTo>
                    <a:pt x="1478102" y="1264501"/>
                  </a:lnTo>
                  <a:lnTo>
                    <a:pt x="1474597" y="1262748"/>
                  </a:lnTo>
                  <a:lnTo>
                    <a:pt x="1471092" y="1255738"/>
                  </a:lnTo>
                  <a:cubicBezTo>
                    <a:pt x="1467587" y="1254569"/>
                    <a:pt x="1464666" y="1252817"/>
                    <a:pt x="1462329" y="1250480"/>
                  </a:cubicBezTo>
                  <a:lnTo>
                    <a:pt x="1450061" y="1234707"/>
                  </a:lnTo>
                  <a:lnTo>
                    <a:pt x="1432535" y="1215428"/>
                  </a:lnTo>
                  <a:cubicBezTo>
                    <a:pt x="1429030" y="1207249"/>
                    <a:pt x="1421435" y="1198486"/>
                    <a:pt x="1409751" y="1189139"/>
                  </a:cubicBezTo>
                  <a:lnTo>
                    <a:pt x="1407998" y="1185634"/>
                  </a:lnTo>
                  <a:cubicBezTo>
                    <a:pt x="1406830" y="1184465"/>
                    <a:pt x="1405078" y="1183589"/>
                    <a:pt x="1402740" y="1183005"/>
                  </a:cubicBezTo>
                  <a:cubicBezTo>
                    <a:pt x="1400404" y="1182421"/>
                    <a:pt x="1399235" y="1181545"/>
                    <a:pt x="1399235" y="1180376"/>
                  </a:cubicBezTo>
                  <a:cubicBezTo>
                    <a:pt x="1398067" y="1179208"/>
                    <a:pt x="1396607" y="1177163"/>
                    <a:pt x="1394854" y="1174242"/>
                  </a:cubicBezTo>
                  <a:cubicBezTo>
                    <a:pt x="1393102" y="1171321"/>
                    <a:pt x="1390473" y="1168692"/>
                    <a:pt x="1386968" y="1166355"/>
                  </a:cubicBezTo>
                  <a:cubicBezTo>
                    <a:pt x="1379957" y="1160513"/>
                    <a:pt x="1369441" y="1149413"/>
                    <a:pt x="1355421" y="1133056"/>
                  </a:cubicBezTo>
                  <a:lnTo>
                    <a:pt x="1339647" y="1106767"/>
                  </a:lnTo>
                  <a:lnTo>
                    <a:pt x="1320369" y="1078725"/>
                  </a:lnTo>
                  <a:lnTo>
                    <a:pt x="1318616" y="1073467"/>
                  </a:lnTo>
                  <a:cubicBezTo>
                    <a:pt x="1317447" y="1071131"/>
                    <a:pt x="1315111" y="1067918"/>
                    <a:pt x="1311605" y="1063828"/>
                  </a:cubicBezTo>
                  <a:cubicBezTo>
                    <a:pt x="1308100" y="1059739"/>
                    <a:pt x="1305179" y="1057694"/>
                    <a:pt x="1302843" y="1057694"/>
                  </a:cubicBezTo>
                  <a:lnTo>
                    <a:pt x="1288822" y="1033158"/>
                  </a:lnTo>
                  <a:lnTo>
                    <a:pt x="1274801" y="1017384"/>
                  </a:lnTo>
                  <a:cubicBezTo>
                    <a:pt x="1273633" y="1011542"/>
                    <a:pt x="1271296" y="1008621"/>
                    <a:pt x="1267791" y="1008621"/>
                  </a:cubicBezTo>
                  <a:lnTo>
                    <a:pt x="1269543" y="1006869"/>
                  </a:lnTo>
                  <a:lnTo>
                    <a:pt x="1267791" y="1006869"/>
                  </a:lnTo>
                  <a:lnTo>
                    <a:pt x="1267791" y="1008621"/>
                  </a:lnTo>
                  <a:cubicBezTo>
                    <a:pt x="1265454" y="1006284"/>
                    <a:pt x="1264286" y="1002195"/>
                    <a:pt x="1264286" y="996353"/>
                  </a:cubicBezTo>
                  <a:cubicBezTo>
                    <a:pt x="1264286" y="998690"/>
                    <a:pt x="1264869" y="999858"/>
                    <a:pt x="1266038" y="999858"/>
                  </a:cubicBezTo>
                  <a:cubicBezTo>
                    <a:pt x="1268375" y="998690"/>
                    <a:pt x="1268375" y="996937"/>
                    <a:pt x="1266038" y="994600"/>
                  </a:cubicBezTo>
                  <a:cubicBezTo>
                    <a:pt x="1266038" y="992264"/>
                    <a:pt x="1260196" y="985837"/>
                    <a:pt x="1248512" y="975322"/>
                  </a:cubicBezTo>
                  <a:cubicBezTo>
                    <a:pt x="1248512" y="977659"/>
                    <a:pt x="1249096" y="979703"/>
                    <a:pt x="1250264" y="981456"/>
                  </a:cubicBezTo>
                  <a:cubicBezTo>
                    <a:pt x="1251433" y="983209"/>
                    <a:pt x="1252017" y="984669"/>
                    <a:pt x="1252017" y="985837"/>
                  </a:cubicBezTo>
                  <a:cubicBezTo>
                    <a:pt x="1253186" y="988174"/>
                    <a:pt x="1254354" y="988758"/>
                    <a:pt x="1255522" y="987590"/>
                  </a:cubicBezTo>
                  <a:cubicBezTo>
                    <a:pt x="1255522" y="991095"/>
                    <a:pt x="1254354" y="992848"/>
                    <a:pt x="1252017" y="992848"/>
                  </a:cubicBezTo>
                  <a:cubicBezTo>
                    <a:pt x="1250849" y="991679"/>
                    <a:pt x="1249681" y="990803"/>
                    <a:pt x="1248512" y="990219"/>
                  </a:cubicBezTo>
                  <a:lnTo>
                    <a:pt x="1243254" y="987590"/>
                  </a:lnTo>
                  <a:lnTo>
                    <a:pt x="1243254" y="992848"/>
                  </a:lnTo>
                  <a:lnTo>
                    <a:pt x="1244130" y="996353"/>
                  </a:lnTo>
                  <a:cubicBezTo>
                    <a:pt x="1244715" y="998690"/>
                    <a:pt x="1244423" y="1001027"/>
                    <a:pt x="1243254" y="1003363"/>
                  </a:cubicBezTo>
                  <a:cubicBezTo>
                    <a:pt x="1242086" y="1004532"/>
                    <a:pt x="1241794" y="1006284"/>
                    <a:pt x="1242378" y="1008621"/>
                  </a:cubicBezTo>
                  <a:cubicBezTo>
                    <a:pt x="1242962" y="1010958"/>
                    <a:pt x="1243254" y="1013879"/>
                    <a:pt x="1243254" y="1017384"/>
                  </a:cubicBezTo>
                  <a:cubicBezTo>
                    <a:pt x="1240917" y="1026731"/>
                    <a:pt x="1239749" y="1035494"/>
                    <a:pt x="1239749" y="1043673"/>
                  </a:cubicBezTo>
                  <a:lnTo>
                    <a:pt x="1239749" y="1047178"/>
                  </a:lnTo>
                  <a:lnTo>
                    <a:pt x="1241501" y="1082231"/>
                  </a:lnTo>
                  <a:cubicBezTo>
                    <a:pt x="1243838" y="1089241"/>
                    <a:pt x="1245007" y="1099172"/>
                    <a:pt x="1245007" y="1112025"/>
                  </a:cubicBezTo>
                  <a:cubicBezTo>
                    <a:pt x="1245007" y="1127214"/>
                    <a:pt x="1245591" y="1138314"/>
                    <a:pt x="1246759" y="1145324"/>
                  </a:cubicBezTo>
                  <a:lnTo>
                    <a:pt x="1248512" y="1152334"/>
                  </a:lnTo>
                  <a:cubicBezTo>
                    <a:pt x="1248512" y="1144156"/>
                    <a:pt x="1249096" y="1137729"/>
                    <a:pt x="1250264" y="1133056"/>
                  </a:cubicBezTo>
                  <a:cubicBezTo>
                    <a:pt x="1250264" y="1135393"/>
                    <a:pt x="1250849" y="1139482"/>
                    <a:pt x="1252017" y="1145324"/>
                  </a:cubicBezTo>
                  <a:cubicBezTo>
                    <a:pt x="1253186" y="1151166"/>
                    <a:pt x="1253770" y="1156424"/>
                    <a:pt x="1253770" y="1161097"/>
                  </a:cubicBezTo>
                  <a:lnTo>
                    <a:pt x="1251141" y="1161097"/>
                  </a:lnTo>
                  <a:cubicBezTo>
                    <a:pt x="1250557" y="1161097"/>
                    <a:pt x="1250264" y="1161682"/>
                    <a:pt x="1250264" y="1162850"/>
                  </a:cubicBezTo>
                  <a:cubicBezTo>
                    <a:pt x="1250264" y="1180376"/>
                    <a:pt x="1250849" y="1192644"/>
                    <a:pt x="1252017" y="1199655"/>
                  </a:cubicBezTo>
                  <a:lnTo>
                    <a:pt x="1253770" y="1204912"/>
                  </a:lnTo>
                  <a:lnTo>
                    <a:pt x="1253770" y="1217181"/>
                  </a:lnTo>
                  <a:cubicBezTo>
                    <a:pt x="1253770" y="1218349"/>
                    <a:pt x="1253477" y="1219518"/>
                    <a:pt x="1252893" y="1220686"/>
                  </a:cubicBezTo>
                  <a:cubicBezTo>
                    <a:pt x="1252310" y="1221854"/>
                    <a:pt x="1252601" y="1223023"/>
                    <a:pt x="1253770" y="1224191"/>
                  </a:cubicBezTo>
                  <a:lnTo>
                    <a:pt x="1253770" y="1234707"/>
                  </a:lnTo>
                  <a:lnTo>
                    <a:pt x="1255522" y="1227696"/>
                  </a:lnTo>
                  <a:cubicBezTo>
                    <a:pt x="1256691" y="1228865"/>
                    <a:pt x="1257275" y="1230617"/>
                    <a:pt x="1257275" y="1232954"/>
                  </a:cubicBezTo>
                  <a:cubicBezTo>
                    <a:pt x="1259611" y="1244638"/>
                    <a:pt x="1260780" y="1254569"/>
                    <a:pt x="1260780" y="1262748"/>
                  </a:cubicBezTo>
                  <a:cubicBezTo>
                    <a:pt x="1260780" y="1263917"/>
                    <a:pt x="1261364" y="1265669"/>
                    <a:pt x="1262533" y="1268006"/>
                  </a:cubicBezTo>
                  <a:cubicBezTo>
                    <a:pt x="1263701" y="1270343"/>
                    <a:pt x="1265454" y="1272680"/>
                    <a:pt x="1267791" y="1275016"/>
                  </a:cubicBezTo>
                  <a:cubicBezTo>
                    <a:pt x="1268959" y="1276185"/>
                    <a:pt x="1269543" y="1277353"/>
                    <a:pt x="1269543" y="1278522"/>
                  </a:cubicBezTo>
                  <a:cubicBezTo>
                    <a:pt x="1273048" y="1282027"/>
                    <a:pt x="1275677" y="1286700"/>
                    <a:pt x="1277430" y="1292542"/>
                  </a:cubicBezTo>
                  <a:cubicBezTo>
                    <a:pt x="1279182" y="1298384"/>
                    <a:pt x="1281811" y="1303642"/>
                    <a:pt x="1285316" y="1308316"/>
                  </a:cubicBezTo>
                  <a:cubicBezTo>
                    <a:pt x="1289990" y="1320000"/>
                    <a:pt x="1295248" y="1328763"/>
                    <a:pt x="1301090" y="1334605"/>
                  </a:cubicBezTo>
                  <a:cubicBezTo>
                    <a:pt x="1302258" y="1339279"/>
                    <a:pt x="1304011" y="1343368"/>
                    <a:pt x="1306348" y="1346873"/>
                  </a:cubicBezTo>
                  <a:cubicBezTo>
                    <a:pt x="1309853" y="1350378"/>
                    <a:pt x="1312774" y="1352131"/>
                    <a:pt x="1315111" y="1352131"/>
                  </a:cubicBezTo>
                  <a:cubicBezTo>
                    <a:pt x="1317447" y="1353299"/>
                    <a:pt x="1319784" y="1355636"/>
                    <a:pt x="1322121" y="1359141"/>
                  </a:cubicBezTo>
                  <a:cubicBezTo>
                    <a:pt x="1322121" y="1366152"/>
                    <a:pt x="1323290" y="1371409"/>
                    <a:pt x="1325627" y="1374915"/>
                  </a:cubicBezTo>
                  <a:lnTo>
                    <a:pt x="1326503" y="1375791"/>
                  </a:lnTo>
                  <a:lnTo>
                    <a:pt x="1327379" y="1376667"/>
                  </a:lnTo>
                  <a:lnTo>
                    <a:pt x="1330884" y="1374915"/>
                  </a:lnTo>
                  <a:lnTo>
                    <a:pt x="1330884" y="1376667"/>
                  </a:lnTo>
                  <a:lnTo>
                    <a:pt x="1330884" y="1378420"/>
                  </a:lnTo>
                  <a:lnTo>
                    <a:pt x="1330884" y="1381925"/>
                  </a:lnTo>
                  <a:cubicBezTo>
                    <a:pt x="1330884" y="1387767"/>
                    <a:pt x="1335558" y="1391857"/>
                    <a:pt x="1344905" y="1394193"/>
                  </a:cubicBezTo>
                  <a:cubicBezTo>
                    <a:pt x="1344905" y="1396530"/>
                    <a:pt x="1344613" y="1398283"/>
                    <a:pt x="1344028" y="1399451"/>
                  </a:cubicBezTo>
                  <a:cubicBezTo>
                    <a:pt x="1343445" y="1400620"/>
                    <a:pt x="1343737" y="1401788"/>
                    <a:pt x="1344905" y="1402956"/>
                  </a:cubicBezTo>
                  <a:cubicBezTo>
                    <a:pt x="1348410" y="1405293"/>
                    <a:pt x="1351331" y="1409967"/>
                    <a:pt x="1353668" y="1416977"/>
                  </a:cubicBezTo>
                  <a:cubicBezTo>
                    <a:pt x="1351331" y="1421651"/>
                    <a:pt x="1350163" y="1425740"/>
                    <a:pt x="1350163" y="1429245"/>
                  </a:cubicBezTo>
                  <a:cubicBezTo>
                    <a:pt x="1348994" y="1431582"/>
                    <a:pt x="1348702" y="1433919"/>
                    <a:pt x="1349286" y="1436256"/>
                  </a:cubicBezTo>
                  <a:cubicBezTo>
                    <a:pt x="1349870" y="1438593"/>
                    <a:pt x="1350163" y="1440929"/>
                    <a:pt x="1350163" y="1443266"/>
                  </a:cubicBezTo>
                  <a:lnTo>
                    <a:pt x="1355421" y="1452029"/>
                  </a:lnTo>
                  <a:cubicBezTo>
                    <a:pt x="1355421" y="1453197"/>
                    <a:pt x="1355128" y="1455242"/>
                    <a:pt x="1354544" y="1458163"/>
                  </a:cubicBezTo>
                  <a:cubicBezTo>
                    <a:pt x="1353960" y="1461084"/>
                    <a:pt x="1353084" y="1463129"/>
                    <a:pt x="1351915" y="1464297"/>
                  </a:cubicBezTo>
                  <a:cubicBezTo>
                    <a:pt x="1351915" y="1466634"/>
                    <a:pt x="1351331" y="1468387"/>
                    <a:pt x="1350163" y="1469555"/>
                  </a:cubicBezTo>
                  <a:cubicBezTo>
                    <a:pt x="1350163" y="1474229"/>
                    <a:pt x="1348410" y="1476565"/>
                    <a:pt x="1344905" y="1476565"/>
                  </a:cubicBezTo>
                  <a:cubicBezTo>
                    <a:pt x="1340231" y="1477734"/>
                    <a:pt x="1334389" y="1478318"/>
                    <a:pt x="1327379" y="1478318"/>
                  </a:cubicBezTo>
                  <a:cubicBezTo>
                    <a:pt x="1326210" y="1477150"/>
                    <a:pt x="1324458" y="1477150"/>
                    <a:pt x="1322121" y="1478318"/>
                  </a:cubicBezTo>
                  <a:cubicBezTo>
                    <a:pt x="1319784" y="1479487"/>
                    <a:pt x="1318032" y="1480071"/>
                    <a:pt x="1316863" y="1480071"/>
                  </a:cubicBezTo>
                  <a:cubicBezTo>
                    <a:pt x="1315695" y="1480071"/>
                    <a:pt x="1313942" y="1478902"/>
                    <a:pt x="1311605" y="1476565"/>
                  </a:cubicBezTo>
                  <a:cubicBezTo>
                    <a:pt x="1309269" y="1474229"/>
                    <a:pt x="1306932" y="1473060"/>
                    <a:pt x="1304595" y="1473060"/>
                  </a:cubicBezTo>
                  <a:cubicBezTo>
                    <a:pt x="1303427" y="1475397"/>
                    <a:pt x="1303427" y="1477150"/>
                    <a:pt x="1304595" y="1478318"/>
                  </a:cubicBezTo>
                  <a:cubicBezTo>
                    <a:pt x="1310437" y="1485328"/>
                    <a:pt x="1314527" y="1494091"/>
                    <a:pt x="1316863" y="1504607"/>
                  </a:cubicBezTo>
                  <a:lnTo>
                    <a:pt x="1325627" y="1515123"/>
                  </a:lnTo>
                  <a:cubicBezTo>
                    <a:pt x="1323290" y="1513954"/>
                    <a:pt x="1320661" y="1512494"/>
                    <a:pt x="1317740" y="1510741"/>
                  </a:cubicBezTo>
                  <a:cubicBezTo>
                    <a:pt x="1314819" y="1508989"/>
                    <a:pt x="1311022" y="1508112"/>
                    <a:pt x="1306348" y="1508112"/>
                  </a:cubicBezTo>
                  <a:cubicBezTo>
                    <a:pt x="1305179" y="1506944"/>
                    <a:pt x="1304303" y="1505483"/>
                    <a:pt x="1303719" y="1503731"/>
                  </a:cubicBezTo>
                  <a:cubicBezTo>
                    <a:pt x="1303135" y="1501978"/>
                    <a:pt x="1301090" y="1501102"/>
                    <a:pt x="1297585" y="1501102"/>
                  </a:cubicBezTo>
                  <a:lnTo>
                    <a:pt x="1295832" y="1504607"/>
                  </a:lnTo>
                  <a:cubicBezTo>
                    <a:pt x="1295832" y="1505775"/>
                    <a:pt x="1296709" y="1506944"/>
                    <a:pt x="1298461" y="1508112"/>
                  </a:cubicBezTo>
                  <a:cubicBezTo>
                    <a:pt x="1300214" y="1509281"/>
                    <a:pt x="1302258" y="1512202"/>
                    <a:pt x="1304595" y="1516875"/>
                  </a:cubicBezTo>
                  <a:cubicBezTo>
                    <a:pt x="1304595" y="1518044"/>
                    <a:pt x="1303427" y="1518628"/>
                    <a:pt x="1301090" y="1518628"/>
                  </a:cubicBezTo>
                  <a:cubicBezTo>
                    <a:pt x="1299921" y="1517459"/>
                    <a:pt x="1298753" y="1515999"/>
                    <a:pt x="1297585" y="1514246"/>
                  </a:cubicBezTo>
                  <a:cubicBezTo>
                    <a:pt x="1296416" y="1512494"/>
                    <a:pt x="1294663" y="1511617"/>
                    <a:pt x="1292327" y="1511617"/>
                  </a:cubicBezTo>
                  <a:lnTo>
                    <a:pt x="1292327" y="1508989"/>
                  </a:lnTo>
                  <a:cubicBezTo>
                    <a:pt x="1292327" y="1508404"/>
                    <a:pt x="1291743" y="1508112"/>
                    <a:pt x="1290574" y="1508112"/>
                  </a:cubicBezTo>
                  <a:cubicBezTo>
                    <a:pt x="1290574" y="1510449"/>
                    <a:pt x="1291158" y="1511617"/>
                    <a:pt x="1292327" y="1511617"/>
                  </a:cubicBezTo>
                  <a:cubicBezTo>
                    <a:pt x="1292327" y="1513954"/>
                    <a:pt x="1293203" y="1515999"/>
                    <a:pt x="1294956" y="1517752"/>
                  </a:cubicBezTo>
                  <a:lnTo>
                    <a:pt x="1299337" y="1522133"/>
                  </a:lnTo>
                  <a:lnTo>
                    <a:pt x="1304595" y="1522133"/>
                  </a:lnTo>
                  <a:lnTo>
                    <a:pt x="1311605" y="1532649"/>
                  </a:lnTo>
                  <a:cubicBezTo>
                    <a:pt x="1310437" y="1533817"/>
                    <a:pt x="1309269" y="1534109"/>
                    <a:pt x="1308100" y="1533525"/>
                  </a:cubicBezTo>
                  <a:lnTo>
                    <a:pt x="1306348" y="1532649"/>
                  </a:lnTo>
                  <a:lnTo>
                    <a:pt x="1304595" y="1530896"/>
                  </a:lnTo>
                  <a:cubicBezTo>
                    <a:pt x="1302258" y="1529728"/>
                    <a:pt x="1300506" y="1528559"/>
                    <a:pt x="1299337" y="1527391"/>
                  </a:cubicBezTo>
                  <a:cubicBezTo>
                    <a:pt x="1298169" y="1526222"/>
                    <a:pt x="1296416" y="1525638"/>
                    <a:pt x="1294080" y="1525638"/>
                  </a:cubicBezTo>
                  <a:cubicBezTo>
                    <a:pt x="1292911" y="1524470"/>
                    <a:pt x="1292034" y="1524762"/>
                    <a:pt x="1291451" y="1526515"/>
                  </a:cubicBezTo>
                  <a:cubicBezTo>
                    <a:pt x="1290866" y="1528267"/>
                    <a:pt x="1290574" y="1529728"/>
                    <a:pt x="1290574" y="1530896"/>
                  </a:cubicBezTo>
                  <a:cubicBezTo>
                    <a:pt x="1291743" y="1532064"/>
                    <a:pt x="1292911" y="1534985"/>
                    <a:pt x="1294080" y="1539659"/>
                  </a:cubicBezTo>
                  <a:cubicBezTo>
                    <a:pt x="1292911" y="1537322"/>
                    <a:pt x="1290574" y="1533817"/>
                    <a:pt x="1287069" y="1529144"/>
                  </a:cubicBezTo>
                  <a:cubicBezTo>
                    <a:pt x="1283564" y="1524470"/>
                    <a:pt x="1280643" y="1521549"/>
                    <a:pt x="1278306" y="1520380"/>
                  </a:cubicBezTo>
                  <a:lnTo>
                    <a:pt x="1269543" y="1520380"/>
                  </a:lnTo>
                  <a:cubicBezTo>
                    <a:pt x="1266038" y="1520380"/>
                    <a:pt x="1263117" y="1519796"/>
                    <a:pt x="1260780" y="1518628"/>
                  </a:cubicBezTo>
                  <a:lnTo>
                    <a:pt x="1266038" y="1532649"/>
                  </a:lnTo>
                  <a:lnTo>
                    <a:pt x="1260780" y="1532649"/>
                  </a:lnTo>
                  <a:cubicBezTo>
                    <a:pt x="1256106" y="1532649"/>
                    <a:pt x="1253770" y="1534985"/>
                    <a:pt x="1253770" y="1539659"/>
                  </a:cubicBezTo>
                  <a:cubicBezTo>
                    <a:pt x="1250264" y="1537322"/>
                    <a:pt x="1245591" y="1536154"/>
                    <a:pt x="1239749" y="1536154"/>
                  </a:cubicBezTo>
                  <a:lnTo>
                    <a:pt x="1231862" y="1528267"/>
                  </a:lnTo>
                  <a:cubicBezTo>
                    <a:pt x="1228941" y="1525346"/>
                    <a:pt x="1226312" y="1523301"/>
                    <a:pt x="1223976" y="1522133"/>
                  </a:cubicBezTo>
                  <a:cubicBezTo>
                    <a:pt x="1223976" y="1524470"/>
                    <a:pt x="1225728" y="1527975"/>
                    <a:pt x="1229233" y="1532649"/>
                  </a:cubicBezTo>
                  <a:cubicBezTo>
                    <a:pt x="1228065" y="1533817"/>
                    <a:pt x="1226604" y="1534109"/>
                    <a:pt x="1224852" y="1533525"/>
                  </a:cubicBezTo>
                  <a:cubicBezTo>
                    <a:pt x="1223099" y="1532941"/>
                    <a:pt x="1221639" y="1532649"/>
                    <a:pt x="1220470" y="1532649"/>
                  </a:cubicBezTo>
                  <a:cubicBezTo>
                    <a:pt x="1220470" y="1531480"/>
                    <a:pt x="1218718" y="1529144"/>
                    <a:pt x="1215212" y="1525638"/>
                  </a:cubicBezTo>
                  <a:lnTo>
                    <a:pt x="1209955" y="1525638"/>
                  </a:lnTo>
                  <a:cubicBezTo>
                    <a:pt x="1207618" y="1524470"/>
                    <a:pt x="1205865" y="1523301"/>
                    <a:pt x="1204697" y="1522133"/>
                  </a:cubicBezTo>
                  <a:lnTo>
                    <a:pt x="1201192" y="1518628"/>
                  </a:lnTo>
                  <a:lnTo>
                    <a:pt x="1190676" y="1511617"/>
                  </a:lnTo>
                  <a:lnTo>
                    <a:pt x="1188923" y="1508112"/>
                  </a:lnTo>
                  <a:lnTo>
                    <a:pt x="1183665" y="1502854"/>
                  </a:lnTo>
                  <a:cubicBezTo>
                    <a:pt x="1181329" y="1500518"/>
                    <a:pt x="1175487" y="1496428"/>
                    <a:pt x="1166140" y="1490586"/>
                  </a:cubicBezTo>
                  <a:lnTo>
                    <a:pt x="1152119" y="1481823"/>
                  </a:lnTo>
                  <a:cubicBezTo>
                    <a:pt x="1150951" y="1485328"/>
                    <a:pt x="1148906" y="1488250"/>
                    <a:pt x="1145985" y="1490586"/>
                  </a:cubicBezTo>
                  <a:cubicBezTo>
                    <a:pt x="1143064" y="1492923"/>
                    <a:pt x="1139851" y="1492923"/>
                    <a:pt x="1136346" y="1490586"/>
                  </a:cubicBezTo>
                  <a:cubicBezTo>
                    <a:pt x="1134009" y="1483576"/>
                    <a:pt x="1131088" y="1478902"/>
                    <a:pt x="1127582" y="1476565"/>
                  </a:cubicBezTo>
                  <a:cubicBezTo>
                    <a:pt x="1125246" y="1474229"/>
                    <a:pt x="1124077" y="1471892"/>
                    <a:pt x="1124077" y="1469555"/>
                  </a:cubicBezTo>
                  <a:lnTo>
                    <a:pt x="1117067" y="1464297"/>
                  </a:lnTo>
                  <a:lnTo>
                    <a:pt x="1112686" y="1461668"/>
                  </a:lnTo>
                  <a:cubicBezTo>
                    <a:pt x="1109764" y="1459916"/>
                    <a:pt x="1108304" y="1457871"/>
                    <a:pt x="1108304" y="1455534"/>
                  </a:cubicBezTo>
                  <a:lnTo>
                    <a:pt x="1107428" y="1454658"/>
                  </a:lnTo>
                  <a:lnTo>
                    <a:pt x="1106552" y="1453782"/>
                  </a:lnTo>
                  <a:cubicBezTo>
                    <a:pt x="1101877" y="1449108"/>
                    <a:pt x="1099541" y="1445603"/>
                    <a:pt x="1099541" y="1443266"/>
                  </a:cubicBezTo>
                  <a:cubicBezTo>
                    <a:pt x="1099541" y="1442098"/>
                    <a:pt x="1098957" y="1440637"/>
                    <a:pt x="1097788" y="1438884"/>
                  </a:cubicBezTo>
                  <a:cubicBezTo>
                    <a:pt x="1096620" y="1437132"/>
                    <a:pt x="1095452" y="1435087"/>
                    <a:pt x="1094283" y="1432750"/>
                  </a:cubicBezTo>
                  <a:lnTo>
                    <a:pt x="1085520" y="1425740"/>
                  </a:lnTo>
                  <a:lnTo>
                    <a:pt x="1073252" y="1411719"/>
                  </a:lnTo>
                  <a:lnTo>
                    <a:pt x="1073252" y="1404709"/>
                  </a:lnTo>
                  <a:cubicBezTo>
                    <a:pt x="1070915" y="1401204"/>
                    <a:pt x="1064489" y="1395362"/>
                    <a:pt x="1053973" y="1387183"/>
                  </a:cubicBezTo>
                  <a:cubicBezTo>
                    <a:pt x="1050468" y="1384846"/>
                    <a:pt x="1046379" y="1382509"/>
                    <a:pt x="1041705" y="1380173"/>
                  </a:cubicBezTo>
                  <a:cubicBezTo>
                    <a:pt x="1037031" y="1377836"/>
                    <a:pt x="1034111" y="1374330"/>
                    <a:pt x="1032942" y="1369657"/>
                  </a:cubicBezTo>
                  <a:lnTo>
                    <a:pt x="1034695" y="1369657"/>
                  </a:lnTo>
                  <a:cubicBezTo>
                    <a:pt x="1037031" y="1370825"/>
                    <a:pt x="1039368" y="1372286"/>
                    <a:pt x="1041705" y="1374038"/>
                  </a:cubicBezTo>
                  <a:cubicBezTo>
                    <a:pt x="1044042" y="1375791"/>
                    <a:pt x="1045794" y="1377251"/>
                    <a:pt x="1046963" y="1378420"/>
                  </a:cubicBezTo>
                  <a:cubicBezTo>
                    <a:pt x="1048131" y="1377251"/>
                    <a:pt x="1048131" y="1376083"/>
                    <a:pt x="1046963" y="1374915"/>
                  </a:cubicBezTo>
                  <a:cubicBezTo>
                    <a:pt x="1030606" y="1360894"/>
                    <a:pt x="1019505" y="1353299"/>
                    <a:pt x="1013664" y="1352131"/>
                  </a:cubicBezTo>
                  <a:cubicBezTo>
                    <a:pt x="1004317" y="1343952"/>
                    <a:pt x="997890" y="1337526"/>
                    <a:pt x="994385" y="1332852"/>
                  </a:cubicBezTo>
                  <a:lnTo>
                    <a:pt x="987375" y="1327594"/>
                  </a:lnTo>
                  <a:cubicBezTo>
                    <a:pt x="982701" y="1325258"/>
                    <a:pt x="976859" y="1320584"/>
                    <a:pt x="969848" y="1313574"/>
                  </a:cubicBezTo>
                  <a:cubicBezTo>
                    <a:pt x="967512" y="1310069"/>
                    <a:pt x="962254" y="1305979"/>
                    <a:pt x="954075" y="1301306"/>
                  </a:cubicBezTo>
                  <a:lnTo>
                    <a:pt x="940054" y="1287285"/>
                  </a:lnTo>
                  <a:cubicBezTo>
                    <a:pt x="936549" y="1284948"/>
                    <a:pt x="933628" y="1282903"/>
                    <a:pt x="931291" y="1281151"/>
                  </a:cubicBezTo>
                  <a:cubicBezTo>
                    <a:pt x="928955" y="1279398"/>
                    <a:pt x="926618" y="1277937"/>
                    <a:pt x="924281" y="1276769"/>
                  </a:cubicBezTo>
                  <a:lnTo>
                    <a:pt x="922529" y="1275016"/>
                  </a:lnTo>
                  <a:cubicBezTo>
                    <a:pt x="921360" y="1271511"/>
                    <a:pt x="919607" y="1269175"/>
                    <a:pt x="917271" y="1268006"/>
                  </a:cubicBezTo>
                  <a:cubicBezTo>
                    <a:pt x="914934" y="1266838"/>
                    <a:pt x="913181" y="1266253"/>
                    <a:pt x="912013" y="1266253"/>
                  </a:cubicBezTo>
                  <a:cubicBezTo>
                    <a:pt x="908507" y="1270927"/>
                    <a:pt x="906755" y="1274432"/>
                    <a:pt x="906755" y="1276769"/>
                  </a:cubicBezTo>
                  <a:cubicBezTo>
                    <a:pt x="906755" y="1277937"/>
                    <a:pt x="905587" y="1279690"/>
                    <a:pt x="903249" y="1282027"/>
                  </a:cubicBezTo>
                  <a:lnTo>
                    <a:pt x="880466" y="1308316"/>
                  </a:lnTo>
                  <a:cubicBezTo>
                    <a:pt x="873455" y="1317663"/>
                    <a:pt x="867029" y="1326718"/>
                    <a:pt x="861187" y="1335481"/>
                  </a:cubicBezTo>
                  <a:cubicBezTo>
                    <a:pt x="855345" y="1344244"/>
                    <a:pt x="848919" y="1352131"/>
                    <a:pt x="841909" y="1359141"/>
                  </a:cubicBezTo>
                  <a:cubicBezTo>
                    <a:pt x="839572" y="1363815"/>
                    <a:pt x="838988" y="1367320"/>
                    <a:pt x="840156" y="1369657"/>
                  </a:cubicBezTo>
                  <a:cubicBezTo>
                    <a:pt x="838988" y="1375499"/>
                    <a:pt x="836359" y="1381633"/>
                    <a:pt x="832269" y="1388059"/>
                  </a:cubicBezTo>
                  <a:cubicBezTo>
                    <a:pt x="828180" y="1394485"/>
                    <a:pt x="824967" y="1399451"/>
                    <a:pt x="822630" y="1402956"/>
                  </a:cubicBezTo>
                  <a:cubicBezTo>
                    <a:pt x="820293" y="1404125"/>
                    <a:pt x="818541" y="1404709"/>
                    <a:pt x="817372" y="1404709"/>
                  </a:cubicBezTo>
                  <a:cubicBezTo>
                    <a:pt x="816204" y="1405877"/>
                    <a:pt x="813575" y="1407338"/>
                    <a:pt x="809485" y="1409090"/>
                  </a:cubicBezTo>
                  <a:cubicBezTo>
                    <a:pt x="805396" y="1410843"/>
                    <a:pt x="801599" y="1411719"/>
                    <a:pt x="798094" y="1411719"/>
                  </a:cubicBezTo>
                  <a:cubicBezTo>
                    <a:pt x="795757" y="1407046"/>
                    <a:pt x="791667" y="1401788"/>
                    <a:pt x="785826" y="1395946"/>
                  </a:cubicBezTo>
                  <a:lnTo>
                    <a:pt x="784073" y="1394193"/>
                  </a:lnTo>
                  <a:cubicBezTo>
                    <a:pt x="782904" y="1391857"/>
                    <a:pt x="780860" y="1390104"/>
                    <a:pt x="777939" y="1388936"/>
                  </a:cubicBezTo>
                  <a:cubicBezTo>
                    <a:pt x="775018" y="1387767"/>
                    <a:pt x="772973" y="1387183"/>
                    <a:pt x="771805" y="1387183"/>
                  </a:cubicBezTo>
                  <a:cubicBezTo>
                    <a:pt x="765963" y="1390688"/>
                    <a:pt x="761873" y="1395362"/>
                    <a:pt x="759537" y="1401204"/>
                  </a:cubicBezTo>
                  <a:lnTo>
                    <a:pt x="755155" y="1409967"/>
                  </a:lnTo>
                  <a:cubicBezTo>
                    <a:pt x="753402" y="1413472"/>
                    <a:pt x="752526" y="1415809"/>
                    <a:pt x="752526" y="1416977"/>
                  </a:cubicBezTo>
                  <a:cubicBezTo>
                    <a:pt x="749021" y="1414640"/>
                    <a:pt x="746100" y="1411719"/>
                    <a:pt x="743763" y="1408214"/>
                  </a:cubicBezTo>
                  <a:cubicBezTo>
                    <a:pt x="741426" y="1404709"/>
                    <a:pt x="738505" y="1400620"/>
                    <a:pt x="735000" y="1395946"/>
                  </a:cubicBezTo>
                  <a:lnTo>
                    <a:pt x="731495" y="1404709"/>
                  </a:lnTo>
                  <a:lnTo>
                    <a:pt x="729743" y="1404709"/>
                  </a:lnTo>
                  <a:cubicBezTo>
                    <a:pt x="726237" y="1397698"/>
                    <a:pt x="722732" y="1394193"/>
                    <a:pt x="719227" y="1394193"/>
                  </a:cubicBezTo>
                  <a:lnTo>
                    <a:pt x="713969" y="1402956"/>
                  </a:lnTo>
                  <a:cubicBezTo>
                    <a:pt x="712801" y="1400620"/>
                    <a:pt x="712216" y="1397698"/>
                    <a:pt x="712216" y="1394193"/>
                  </a:cubicBezTo>
                  <a:lnTo>
                    <a:pt x="715721" y="1390688"/>
                  </a:lnTo>
                  <a:lnTo>
                    <a:pt x="713969" y="1388936"/>
                  </a:lnTo>
                  <a:cubicBezTo>
                    <a:pt x="712801" y="1387767"/>
                    <a:pt x="710464" y="1387183"/>
                    <a:pt x="706959" y="1387183"/>
                  </a:cubicBezTo>
                  <a:lnTo>
                    <a:pt x="699948" y="1380173"/>
                  </a:lnTo>
                  <a:lnTo>
                    <a:pt x="694690" y="1378420"/>
                  </a:lnTo>
                  <a:lnTo>
                    <a:pt x="706959" y="1374915"/>
                  </a:lnTo>
                  <a:cubicBezTo>
                    <a:pt x="704622" y="1373746"/>
                    <a:pt x="702577" y="1372578"/>
                    <a:pt x="700825" y="1371409"/>
                  </a:cubicBezTo>
                  <a:cubicBezTo>
                    <a:pt x="699072" y="1370241"/>
                    <a:pt x="697027" y="1368488"/>
                    <a:pt x="694690" y="1366152"/>
                  </a:cubicBezTo>
                  <a:cubicBezTo>
                    <a:pt x="690017" y="1366152"/>
                    <a:pt x="685927" y="1364691"/>
                    <a:pt x="682422" y="1361770"/>
                  </a:cubicBezTo>
                  <a:cubicBezTo>
                    <a:pt x="678917" y="1358849"/>
                    <a:pt x="675412" y="1356804"/>
                    <a:pt x="671907" y="1355636"/>
                  </a:cubicBezTo>
                  <a:cubicBezTo>
                    <a:pt x="669570" y="1354468"/>
                    <a:pt x="664312" y="1351547"/>
                    <a:pt x="656133" y="1346873"/>
                  </a:cubicBezTo>
                  <a:cubicBezTo>
                    <a:pt x="649123" y="1344536"/>
                    <a:pt x="643865" y="1342199"/>
                    <a:pt x="640360" y="1339863"/>
                  </a:cubicBezTo>
                  <a:cubicBezTo>
                    <a:pt x="639191" y="1337526"/>
                    <a:pt x="636855" y="1335189"/>
                    <a:pt x="633349" y="1332852"/>
                  </a:cubicBezTo>
                  <a:cubicBezTo>
                    <a:pt x="632181" y="1332852"/>
                    <a:pt x="630428" y="1331684"/>
                    <a:pt x="628091" y="1329347"/>
                  </a:cubicBezTo>
                  <a:lnTo>
                    <a:pt x="631597" y="1325842"/>
                  </a:lnTo>
                  <a:cubicBezTo>
                    <a:pt x="635102" y="1321168"/>
                    <a:pt x="639775" y="1317663"/>
                    <a:pt x="645618" y="1315326"/>
                  </a:cubicBezTo>
                  <a:lnTo>
                    <a:pt x="647370" y="1308316"/>
                  </a:lnTo>
                  <a:cubicBezTo>
                    <a:pt x="643865" y="1303642"/>
                    <a:pt x="638607" y="1300137"/>
                    <a:pt x="631597" y="1297800"/>
                  </a:cubicBezTo>
                  <a:cubicBezTo>
                    <a:pt x="631597" y="1295463"/>
                    <a:pt x="633349" y="1294295"/>
                    <a:pt x="636855" y="1294295"/>
                  </a:cubicBezTo>
                  <a:cubicBezTo>
                    <a:pt x="640360" y="1295463"/>
                    <a:pt x="644449" y="1293711"/>
                    <a:pt x="649123" y="1289037"/>
                  </a:cubicBezTo>
                  <a:lnTo>
                    <a:pt x="654380" y="1287285"/>
                  </a:lnTo>
                  <a:cubicBezTo>
                    <a:pt x="653212" y="1283779"/>
                    <a:pt x="650291" y="1280274"/>
                    <a:pt x="645618" y="1276769"/>
                  </a:cubicBezTo>
                  <a:lnTo>
                    <a:pt x="647370" y="1275016"/>
                  </a:lnTo>
                  <a:lnTo>
                    <a:pt x="645618" y="1268006"/>
                  </a:lnTo>
                  <a:cubicBezTo>
                    <a:pt x="645618" y="1266838"/>
                    <a:pt x="646786" y="1265085"/>
                    <a:pt x="649123" y="1262748"/>
                  </a:cubicBezTo>
                  <a:lnTo>
                    <a:pt x="648246" y="1261872"/>
                  </a:lnTo>
                  <a:lnTo>
                    <a:pt x="647370" y="1260996"/>
                  </a:lnTo>
                  <a:cubicBezTo>
                    <a:pt x="640360" y="1257490"/>
                    <a:pt x="637438" y="1252817"/>
                    <a:pt x="638607" y="1246975"/>
                  </a:cubicBezTo>
                  <a:lnTo>
                    <a:pt x="636855" y="1243470"/>
                  </a:lnTo>
                  <a:cubicBezTo>
                    <a:pt x="635686" y="1242301"/>
                    <a:pt x="634518" y="1240549"/>
                    <a:pt x="633349" y="1238212"/>
                  </a:cubicBezTo>
                  <a:cubicBezTo>
                    <a:pt x="632181" y="1235875"/>
                    <a:pt x="631597" y="1234122"/>
                    <a:pt x="631597" y="1232954"/>
                  </a:cubicBezTo>
                  <a:lnTo>
                    <a:pt x="636855" y="1231202"/>
                  </a:lnTo>
                  <a:lnTo>
                    <a:pt x="633349" y="1222438"/>
                  </a:lnTo>
                  <a:cubicBezTo>
                    <a:pt x="633349" y="1220102"/>
                    <a:pt x="634518" y="1217765"/>
                    <a:pt x="636855" y="1215428"/>
                  </a:cubicBezTo>
                  <a:cubicBezTo>
                    <a:pt x="636855" y="1214260"/>
                    <a:pt x="635978" y="1212507"/>
                    <a:pt x="634226" y="1210170"/>
                  </a:cubicBezTo>
                  <a:cubicBezTo>
                    <a:pt x="632473" y="1207833"/>
                    <a:pt x="630428" y="1206665"/>
                    <a:pt x="628091" y="1206665"/>
                  </a:cubicBezTo>
                  <a:cubicBezTo>
                    <a:pt x="625755" y="1206665"/>
                    <a:pt x="623418" y="1207833"/>
                    <a:pt x="621081" y="1210170"/>
                  </a:cubicBezTo>
                  <a:lnTo>
                    <a:pt x="625617" y="1198075"/>
                  </a:lnTo>
                  <a:lnTo>
                    <a:pt x="618891" y="1205351"/>
                  </a:lnTo>
                  <a:cubicBezTo>
                    <a:pt x="613341" y="1212069"/>
                    <a:pt x="609398" y="1217765"/>
                    <a:pt x="607061" y="1222438"/>
                  </a:cubicBezTo>
                  <a:cubicBezTo>
                    <a:pt x="605892" y="1223607"/>
                    <a:pt x="604432" y="1224191"/>
                    <a:pt x="602679" y="1224191"/>
                  </a:cubicBezTo>
                  <a:cubicBezTo>
                    <a:pt x="600926" y="1224191"/>
                    <a:pt x="599466" y="1225359"/>
                    <a:pt x="598297" y="1227696"/>
                  </a:cubicBezTo>
                  <a:cubicBezTo>
                    <a:pt x="597129" y="1228865"/>
                    <a:pt x="594792" y="1232370"/>
                    <a:pt x="591287" y="1238212"/>
                  </a:cubicBezTo>
                  <a:lnTo>
                    <a:pt x="591287" y="1239965"/>
                  </a:lnTo>
                  <a:lnTo>
                    <a:pt x="596545" y="1236459"/>
                  </a:lnTo>
                  <a:cubicBezTo>
                    <a:pt x="597713" y="1241133"/>
                    <a:pt x="596545" y="1244638"/>
                    <a:pt x="593039" y="1246975"/>
                  </a:cubicBezTo>
                  <a:cubicBezTo>
                    <a:pt x="591871" y="1246975"/>
                    <a:pt x="591287" y="1247559"/>
                    <a:pt x="591287" y="1248727"/>
                  </a:cubicBezTo>
                  <a:lnTo>
                    <a:pt x="584276" y="1257490"/>
                  </a:lnTo>
                  <a:cubicBezTo>
                    <a:pt x="580771" y="1260996"/>
                    <a:pt x="579019" y="1267422"/>
                    <a:pt x="579019" y="1276769"/>
                  </a:cubicBezTo>
                  <a:lnTo>
                    <a:pt x="579019" y="1282027"/>
                  </a:lnTo>
                  <a:cubicBezTo>
                    <a:pt x="577850" y="1282027"/>
                    <a:pt x="576390" y="1281443"/>
                    <a:pt x="574637" y="1280274"/>
                  </a:cubicBezTo>
                  <a:cubicBezTo>
                    <a:pt x="572885" y="1279106"/>
                    <a:pt x="572008" y="1277937"/>
                    <a:pt x="572008" y="1276769"/>
                  </a:cubicBezTo>
                  <a:cubicBezTo>
                    <a:pt x="572008" y="1286116"/>
                    <a:pt x="570256" y="1292542"/>
                    <a:pt x="566751" y="1296048"/>
                  </a:cubicBezTo>
                  <a:cubicBezTo>
                    <a:pt x="564414" y="1299553"/>
                    <a:pt x="559740" y="1300721"/>
                    <a:pt x="552730" y="1299553"/>
                  </a:cubicBezTo>
                  <a:cubicBezTo>
                    <a:pt x="548056" y="1303058"/>
                    <a:pt x="545720" y="1308900"/>
                    <a:pt x="545720" y="1317079"/>
                  </a:cubicBezTo>
                  <a:lnTo>
                    <a:pt x="545720" y="1327594"/>
                  </a:lnTo>
                  <a:cubicBezTo>
                    <a:pt x="543382" y="1332268"/>
                    <a:pt x="543382" y="1338110"/>
                    <a:pt x="545720" y="1345120"/>
                  </a:cubicBezTo>
                  <a:cubicBezTo>
                    <a:pt x="552730" y="1357973"/>
                    <a:pt x="554482" y="1370241"/>
                    <a:pt x="550977" y="1381925"/>
                  </a:cubicBezTo>
                  <a:lnTo>
                    <a:pt x="550977" y="1390688"/>
                  </a:lnTo>
                  <a:cubicBezTo>
                    <a:pt x="550977" y="1397698"/>
                    <a:pt x="549225" y="1401788"/>
                    <a:pt x="545720" y="1402956"/>
                  </a:cubicBezTo>
                  <a:lnTo>
                    <a:pt x="536956" y="1408214"/>
                  </a:lnTo>
                  <a:lnTo>
                    <a:pt x="526440" y="1418730"/>
                  </a:lnTo>
                  <a:cubicBezTo>
                    <a:pt x="524104" y="1418730"/>
                    <a:pt x="522935" y="1419898"/>
                    <a:pt x="522935" y="1422235"/>
                  </a:cubicBezTo>
                  <a:cubicBezTo>
                    <a:pt x="521767" y="1425740"/>
                    <a:pt x="520014" y="1428661"/>
                    <a:pt x="517678" y="1430998"/>
                  </a:cubicBezTo>
                  <a:cubicBezTo>
                    <a:pt x="515341" y="1433335"/>
                    <a:pt x="513588" y="1435671"/>
                    <a:pt x="512420" y="1438008"/>
                  </a:cubicBezTo>
                  <a:lnTo>
                    <a:pt x="507162" y="1439761"/>
                  </a:lnTo>
                  <a:cubicBezTo>
                    <a:pt x="500152" y="1437424"/>
                    <a:pt x="494310" y="1438008"/>
                    <a:pt x="489636" y="1441513"/>
                  </a:cubicBezTo>
                  <a:cubicBezTo>
                    <a:pt x="486131" y="1442682"/>
                    <a:pt x="480289" y="1443266"/>
                    <a:pt x="472110" y="1443266"/>
                  </a:cubicBezTo>
                  <a:cubicBezTo>
                    <a:pt x="469774" y="1443266"/>
                    <a:pt x="468313" y="1442974"/>
                    <a:pt x="467728" y="1442390"/>
                  </a:cubicBezTo>
                  <a:lnTo>
                    <a:pt x="465099" y="1439761"/>
                  </a:lnTo>
                  <a:lnTo>
                    <a:pt x="465099" y="1450277"/>
                  </a:lnTo>
                  <a:lnTo>
                    <a:pt x="461594" y="1448524"/>
                  </a:lnTo>
                  <a:lnTo>
                    <a:pt x="456337" y="1441513"/>
                  </a:lnTo>
                  <a:cubicBezTo>
                    <a:pt x="454000" y="1439177"/>
                    <a:pt x="449910" y="1438008"/>
                    <a:pt x="444069" y="1438008"/>
                  </a:cubicBezTo>
                  <a:cubicBezTo>
                    <a:pt x="442900" y="1440345"/>
                    <a:pt x="441147" y="1440345"/>
                    <a:pt x="438811" y="1438008"/>
                  </a:cubicBezTo>
                  <a:cubicBezTo>
                    <a:pt x="437642" y="1436840"/>
                    <a:pt x="435890" y="1436548"/>
                    <a:pt x="433553" y="1437132"/>
                  </a:cubicBezTo>
                  <a:cubicBezTo>
                    <a:pt x="431216" y="1437716"/>
                    <a:pt x="430048" y="1437424"/>
                    <a:pt x="430048" y="1436256"/>
                  </a:cubicBezTo>
                  <a:cubicBezTo>
                    <a:pt x="425374" y="1436256"/>
                    <a:pt x="422453" y="1435087"/>
                    <a:pt x="421285" y="1432750"/>
                  </a:cubicBezTo>
                  <a:lnTo>
                    <a:pt x="412522" y="1428369"/>
                  </a:lnTo>
                  <a:cubicBezTo>
                    <a:pt x="409016" y="1426616"/>
                    <a:pt x="406680" y="1424572"/>
                    <a:pt x="405511" y="1422235"/>
                  </a:cubicBezTo>
                  <a:cubicBezTo>
                    <a:pt x="402006" y="1423403"/>
                    <a:pt x="399085" y="1420482"/>
                    <a:pt x="396748" y="1413472"/>
                  </a:cubicBezTo>
                  <a:cubicBezTo>
                    <a:pt x="395580" y="1414640"/>
                    <a:pt x="393243" y="1415224"/>
                    <a:pt x="389738" y="1415224"/>
                  </a:cubicBezTo>
                  <a:lnTo>
                    <a:pt x="387986" y="1415224"/>
                  </a:lnTo>
                  <a:lnTo>
                    <a:pt x="382728" y="1406461"/>
                  </a:lnTo>
                  <a:lnTo>
                    <a:pt x="380975" y="1402956"/>
                  </a:lnTo>
                  <a:cubicBezTo>
                    <a:pt x="379806" y="1401788"/>
                    <a:pt x="378930" y="1399743"/>
                    <a:pt x="378346" y="1396822"/>
                  </a:cubicBezTo>
                  <a:cubicBezTo>
                    <a:pt x="377762" y="1393901"/>
                    <a:pt x="375133" y="1391857"/>
                    <a:pt x="370459" y="1390688"/>
                  </a:cubicBezTo>
                  <a:cubicBezTo>
                    <a:pt x="368123" y="1391857"/>
                    <a:pt x="365786" y="1392441"/>
                    <a:pt x="363449" y="1392441"/>
                  </a:cubicBezTo>
                  <a:lnTo>
                    <a:pt x="362573" y="1390688"/>
                  </a:lnTo>
                  <a:cubicBezTo>
                    <a:pt x="361988" y="1389520"/>
                    <a:pt x="361112" y="1388936"/>
                    <a:pt x="359944" y="1388936"/>
                  </a:cubicBezTo>
                  <a:lnTo>
                    <a:pt x="366954" y="1388936"/>
                  </a:lnTo>
                  <a:lnTo>
                    <a:pt x="368707" y="1385430"/>
                  </a:lnTo>
                  <a:cubicBezTo>
                    <a:pt x="367538" y="1380757"/>
                    <a:pt x="365786" y="1375499"/>
                    <a:pt x="363449" y="1369657"/>
                  </a:cubicBezTo>
                  <a:lnTo>
                    <a:pt x="356439" y="1359141"/>
                  </a:lnTo>
                  <a:lnTo>
                    <a:pt x="344170" y="1359141"/>
                  </a:lnTo>
                  <a:cubicBezTo>
                    <a:pt x="340665" y="1359141"/>
                    <a:pt x="333655" y="1356220"/>
                    <a:pt x="323139" y="1350378"/>
                  </a:cubicBezTo>
                  <a:cubicBezTo>
                    <a:pt x="320802" y="1348041"/>
                    <a:pt x="319634" y="1344536"/>
                    <a:pt x="319634" y="1339863"/>
                  </a:cubicBezTo>
                  <a:lnTo>
                    <a:pt x="317881" y="1331100"/>
                  </a:lnTo>
                  <a:cubicBezTo>
                    <a:pt x="314376" y="1321752"/>
                    <a:pt x="307950" y="1315910"/>
                    <a:pt x="298603" y="1313574"/>
                  </a:cubicBezTo>
                  <a:cubicBezTo>
                    <a:pt x="296266" y="1311237"/>
                    <a:pt x="295098" y="1308316"/>
                    <a:pt x="295098" y="1304811"/>
                  </a:cubicBezTo>
                  <a:cubicBezTo>
                    <a:pt x="295098" y="1301306"/>
                    <a:pt x="294513" y="1298969"/>
                    <a:pt x="293345" y="1297800"/>
                  </a:cubicBezTo>
                  <a:cubicBezTo>
                    <a:pt x="294513" y="1296632"/>
                    <a:pt x="295098" y="1294295"/>
                    <a:pt x="295098" y="1290790"/>
                  </a:cubicBezTo>
                  <a:lnTo>
                    <a:pt x="282829" y="1276769"/>
                  </a:lnTo>
                  <a:cubicBezTo>
                    <a:pt x="282829" y="1275601"/>
                    <a:pt x="282246" y="1275016"/>
                    <a:pt x="281077" y="1275016"/>
                  </a:cubicBezTo>
                  <a:cubicBezTo>
                    <a:pt x="279908" y="1275016"/>
                    <a:pt x="279324" y="1274432"/>
                    <a:pt x="279324" y="1273264"/>
                  </a:cubicBezTo>
                  <a:cubicBezTo>
                    <a:pt x="275819" y="1272095"/>
                    <a:pt x="274066" y="1270343"/>
                    <a:pt x="274066" y="1268006"/>
                  </a:cubicBezTo>
                  <a:cubicBezTo>
                    <a:pt x="274066" y="1265669"/>
                    <a:pt x="275819" y="1263917"/>
                    <a:pt x="279324" y="1262748"/>
                  </a:cubicBezTo>
                  <a:cubicBezTo>
                    <a:pt x="280493" y="1260411"/>
                    <a:pt x="282246" y="1258951"/>
                    <a:pt x="284582" y="1258367"/>
                  </a:cubicBezTo>
                  <a:cubicBezTo>
                    <a:pt x="286918" y="1257783"/>
                    <a:pt x="288671" y="1256906"/>
                    <a:pt x="289840" y="1255738"/>
                  </a:cubicBezTo>
                  <a:cubicBezTo>
                    <a:pt x="288671" y="1252233"/>
                    <a:pt x="286918" y="1248435"/>
                    <a:pt x="284582" y="1244346"/>
                  </a:cubicBezTo>
                  <a:cubicBezTo>
                    <a:pt x="282246" y="1240257"/>
                    <a:pt x="282829" y="1235875"/>
                    <a:pt x="286335" y="1231202"/>
                  </a:cubicBezTo>
                  <a:lnTo>
                    <a:pt x="282829" y="1227696"/>
                  </a:lnTo>
                  <a:lnTo>
                    <a:pt x="282829" y="1225944"/>
                  </a:lnTo>
                  <a:cubicBezTo>
                    <a:pt x="286335" y="1217765"/>
                    <a:pt x="285751" y="1211339"/>
                    <a:pt x="281077" y="1206665"/>
                  </a:cubicBezTo>
                  <a:cubicBezTo>
                    <a:pt x="279908" y="1204328"/>
                    <a:pt x="279324" y="1200823"/>
                    <a:pt x="279324" y="1196149"/>
                  </a:cubicBezTo>
                  <a:cubicBezTo>
                    <a:pt x="279324" y="1192644"/>
                    <a:pt x="279908" y="1190015"/>
                    <a:pt x="281077" y="1188263"/>
                  </a:cubicBezTo>
                  <a:cubicBezTo>
                    <a:pt x="282246" y="1186510"/>
                    <a:pt x="282829" y="1184465"/>
                    <a:pt x="282829" y="1182129"/>
                  </a:cubicBezTo>
                  <a:cubicBezTo>
                    <a:pt x="283998" y="1177455"/>
                    <a:pt x="285751" y="1172781"/>
                    <a:pt x="288087" y="1168108"/>
                  </a:cubicBezTo>
                  <a:lnTo>
                    <a:pt x="293345" y="1157592"/>
                  </a:lnTo>
                  <a:lnTo>
                    <a:pt x="324892" y="1129551"/>
                  </a:lnTo>
                  <a:cubicBezTo>
                    <a:pt x="326060" y="1126045"/>
                    <a:pt x="327228" y="1124293"/>
                    <a:pt x="328397" y="1124293"/>
                  </a:cubicBezTo>
                  <a:lnTo>
                    <a:pt x="359944" y="1108519"/>
                  </a:lnTo>
                  <a:cubicBezTo>
                    <a:pt x="365786" y="1105014"/>
                    <a:pt x="371335" y="1101801"/>
                    <a:pt x="376593" y="1098880"/>
                  </a:cubicBezTo>
                  <a:cubicBezTo>
                    <a:pt x="381851" y="1095959"/>
                    <a:pt x="386817" y="1092746"/>
                    <a:pt x="391491" y="1089241"/>
                  </a:cubicBezTo>
                  <a:lnTo>
                    <a:pt x="403727" y="1081763"/>
                  </a:lnTo>
                  <a:cubicBezTo>
                    <a:pt x="403738" y="1081700"/>
                    <a:pt x="403748" y="1081636"/>
                    <a:pt x="403759" y="1081573"/>
                  </a:cubicBezTo>
                  <a:cubicBezTo>
                    <a:pt x="404927" y="1074417"/>
                    <a:pt x="405511" y="1070547"/>
                    <a:pt x="405511" y="1069962"/>
                  </a:cubicBezTo>
                  <a:lnTo>
                    <a:pt x="407264" y="1062952"/>
                  </a:lnTo>
                  <a:cubicBezTo>
                    <a:pt x="410769" y="1059447"/>
                    <a:pt x="412522" y="1053605"/>
                    <a:pt x="412522" y="1045426"/>
                  </a:cubicBezTo>
                  <a:lnTo>
                    <a:pt x="416027" y="963054"/>
                  </a:lnTo>
                  <a:lnTo>
                    <a:pt x="421285" y="852640"/>
                  </a:lnTo>
                  <a:cubicBezTo>
                    <a:pt x="418948" y="854977"/>
                    <a:pt x="417195" y="857606"/>
                    <a:pt x="416027" y="860527"/>
                  </a:cubicBezTo>
                  <a:cubicBezTo>
                    <a:pt x="414858" y="863448"/>
                    <a:pt x="414858" y="866076"/>
                    <a:pt x="416027" y="868413"/>
                  </a:cubicBezTo>
                  <a:cubicBezTo>
                    <a:pt x="417195" y="874255"/>
                    <a:pt x="414858" y="877176"/>
                    <a:pt x="409016" y="877176"/>
                  </a:cubicBezTo>
                  <a:cubicBezTo>
                    <a:pt x="406680" y="877176"/>
                    <a:pt x="401422" y="877760"/>
                    <a:pt x="393243" y="878929"/>
                  </a:cubicBezTo>
                  <a:cubicBezTo>
                    <a:pt x="389738" y="878929"/>
                    <a:pt x="387986" y="880682"/>
                    <a:pt x="387986" y="884187"/>
                  </a:cubicBezTo>
                  <a:cubicBezTo>
                    <a:pt x="387986" y="887692"/>
                    <a:pt x="387401" y="890613"/>
                    <a:pt x="386233" y="892950"/>
                  </a:cubicBezTo>
                  <a:cubicBezTo>
                    <a:pt x="385064" y="895287"/>
                    <a:pt x="383896" y="898207"/>
                    <a:pt x="382728" y="901713"/>
                  </a:cubicBezTo>
                  <a:cubicBezTo>
                    <a:pt x="382728" y="905218"/>
                    <a:pt x="380975" y="907555"/>
                    <a:pt x="377470" y="908723"/>
                  </a:cubicBezTo>
                  <a:cubicBezTo>
                    <a:pt x="372796" y="909891"/>
                    <a:pt x="368123" y="912813"/>
                    <a:pt x="363449" y="917486"/>
                  </a:cubicBezTo>
                  <a:cubicBezTo>
                    <a:pt x="356439" y="920991"/>
                    <a:pt x="351181" y="920991"/>
                    <a:pt x="347676" y="917486"/>
                  </a:cubicBezTo>
                  <a:lnTo>
                    <a:pt x="340665" y="917486"/>
                  </a:lnTo>
                  <a:cubicBezTo>
                    <a:pt x="338329" y="918654"/>
                    <a:pt x="336576" y="920115"/>
                    <a:pt x="335407" y="921868"/>
                  </a:cubicBezTo>
                  <a:lnTo>
                    <a:pt x="333655" y="924496"/>
                  </a:lnTo>
                  <a:cubicBezTo>
                    <a:pt x="330150" y="923328"/>
                    <a:pt x="327228" y="922160"/>
                    <a:pt x="324892" y="920991"/>
                  </a:cubicBezTo>
                  <a:lnTo>
                    <a:pt x="317881" y="917486"/>
                  </a:lnTo>
                  <a:cubicBezTo>
                    <a:pt x="309703" y="917486"/>
                    <a:pt x="303860" y="916318"/>
                    <a:pt x="300355" y="913981"/>
                  </a:cubicBezTo>
                  <a:cubicBezTo>
                    <a:pt x="301524" y="916318"/>
                    <a:pt x="302400" y="918362"/>
                    <a:pt x="302984" y="920115"/>
                  </a:cubicBezTo>
                  <a:cubicBezTo>
                    <a:pt x="303568" y="921868"/>
                    <a:pt x="304445" y="923328"/>
                    <a:pt x="305613" y="924496"/>
                  </a:cubicBezTo>
                  <a:lnTo>
                    <a:pt x="305613" y="926249"/>
                  </a:lnTo>
                  <a:cubicBezTo>
                    <a:pt x="303276" y="923912"/>
                    <a:pt x="301232" y="922160"/>
                    <a:pt x="299479" y="920991"/>
                  </a:cubicBezTo>
                  <a:cubicBezTo>
                    <a:pt x="297727" y="919823"/>
                    <a:pt x="296266" y="918654"/>
                    <a:pt x="295098" y="917486"/>
                  </a:cubicBezTo>
                  <a:cubicBezTo>
                    <a:pt x="291593" y="910476"/>
                    <a:pt x="288671" y="910476"/>
                    <a:pt x="286335" y="917486"/>
                  </a:cubicBezTo>
                  <a:cubicBezTo>
                    <a:pt x="285166" y="911644"/>
                    <a:pt x="282829" y="907555"/>
                    <a:pt x="279324" y="905218"/>
                  </a:cubicBezTo>
                  <a:cubicBezTo>
                    <a:pt x="275819" y="902881"/>
                    <a:pt x="273482" y="901713"/>
                    <a:pt x="272314" y="901713"/>
                  </a:cubicBezTo>
                  <a:cubicBezTo>
                    <a:pt x="267640" y="894702"/>
                    <a:pt x="263551" y="891781"/>
                    <a:pt x="260046" y="892950"/>
                  </a:cubicBezTo>
                  <a:cubicBezTo>
                    <a:pt x="260046" y="890613"/>
                    <a:pt x="259169" y="888568"/>
                    <a:pt x="257417" y="886816"/>
                  </a:cubicBezTo>
                  <a:cubicBezTo>
                    <a:pt x="255664" y="885063"/>
                    <a:pt x="253619" y="884187"/>
                    <a:pt x="251282" y="884187"/>
                  </a:cubicBezTo>
                  <a:lnTo>
                    <a:pt x="240767" y="875424"/>
                  </a:lnTo>
                  <a:cubicBezTo>
                    <a:pt x="239598" y="873087"/>
                    <a:pt x="238722" y="871626"/>
                    <a:pt x="238138" y="871042"/>
                  </a:cubicBezTo>
                  <a:cubicBezTo>
                    <a:pt x="237554" y="870458"/>
                    <a:pt x="236093" y="870750"/>
                    <a:pt x="233757" y="871919"/>
                  </a:cubicBezTo>
                  <a:lnTo>
                    <a:pt x="226746" y="870166"/>
                  </a:lnTo>
                  <a:lnTo>
                    <a:pt x="237262" y="866661"/>
                  </a:lnTo>
                  <a:lnTo>
                    <a:pt x="237262" y="864908"/>
                  </a:lnTo>
                  <a:lnTo>
                    <a:pt x="226746" y="864908"/>
                  </a:lnTo>
                  <a:cubicBezTo>
                    <a:pt x="218567" y="864908"/>
                    <a:pt x="213894" y="860819"/>
                    <a:pt x="212725" y="852640"/>
                  </a:cubicBezTo>
                  <a:lnTo>
                    <a:pt x="210973" y="849135"/>
                  </a:lnTo>
                  <a:lnTo>
                    <a:pt x="191694" y="836867"/>
                  </a:lnTo>
                  <a:lnTo>
                    <a:pt x="189941" y="829856"/>
                  </a:lnTo>
                  <a:cubicBezTo>
                    <a:pt x="188773" y="824014"/>
                    <a:pt x="186436" y="819925"/>
                    <a:pt x="182931" y="817588"/>
                  </a:cubicBezTo>
                  <a:cubicBezTo>
                    <a:pt x="179426" y="815251"/>
                    <a:pt x="177089" y="814083"/>
                    <a:pt x="175921" y="814083"/>
                  </a:cubicBezTo>
                  <a:cubicBezTo>
                    <a:pt x="173584" y="810577"/>
                    <a:pt x="169202" y="806780"/>
                    <a:pt x="162776" y="802691"/>
                  </a:cubicBezTo>
                  <a:cubicBezTo>
                    <a:pt x="156350" y="798601"/>
                    <a:pt x="151384" y="793636"/>
                    <a:pt x="147879" y="787794"/>
                  </a:cubicBezTo>
                  <a:cubicBezTo>
                    <a:pt x="146711" y="786625"/>
                    <a:pt x="144958" y="783704"/>
                    <a:pt x="142621" y="779031"/>
                  </a:cubicBezTo>
                  <a:lnTo>
                    <a:pt x="135611" y="772020"/>
                  </a:lnTo>
                  <a:cubicBezTo>
                    <a:pt x="128601" y="762673"/>
                    <a:pt x="125095" y="751573"/>
                    <a:pt x="125095" y="738721"/>
                  </a:cubicBezTo>
                  <a:cubicBezTo>
                    <a:pt x="132106" y="738721"/>
                    <a:pt x="135611" y="738137"/>
                    <a:pt x="135611" y="736968"/>
                  </a:cubicBezTo>
                  <a:cubicBezTo>
                    <a:pt x="137947" y="733463"/>
                    <a:pt x="137947" y="729958"/>
                    <a:pt x="135611" y="726453"/>
                  </a:cubicBezTo>
                  <a:cubicBezTo>
                    <a:pt x="130937" y="715937"/>
                    <a:pt x="129769" y="708927"/>
                    <a:pt x="132106" y="705421"/>
                  </a:cubicBezTo>
                  <a:cubicBezTo>
                    <a:pt x="132106" y="698411"/>
                    <a:pt x="133274" y="694322"/>
                    <a:pt x="135611" y="693153"/>
                  </a:cubicBezTo>
                  <a:cubicBezTo>
                    <a:pt x="135611" y="691985"/>
                    <a:pt x="136487" y="690816"/>
                    <a:pt x="138240" y="689648"/>
                  </a:cubicBezTo>
                  <a:cubicBezTo>
                    <a:pt x="139993" y="688480"/>
                    <a:pt x="139700" y="686727"/>
                    <a:pt x="137364" y="684390"/>
                  </a:cubicBezTo>
                  <a:lnTo>
                    <a:pt x="137364" y="680885"/>
                  </a:lnTo>
                  <a:cubicBezTo>
                    <a:pt x="137364" y="679717"/>
                    <a:pt x="139700" y="673875"/>
                    <a:pt x="144374" y="663359"/>
                  </a:cubicBezTo>
                  <a:cubicBezTo>
                    <a:pt x="146711" y="664528"/>
                    <a:pt x="149632" y="665112"/>
                    <a:pt x="153137" y="665112"/>
                  </a:cubicBezTo>
                  <a:lnTo>
                    <a:pt x="149632" y="652843"/>
                  </a:lnTo>
                  <a:cubicBezTo>
                    <a:pt x="148463" y="650507"/>
                    <a:pt x="148463" y="648754"/>
                    <a:pt x="149632" y="647586"/>
                  </a:cubicBezTo>
                  <a:cubicBezTo>
                    <a:pt x="150800" y="646417"/>
                    <a:pt x="152553" y="645833"/>
                    <a:pt x="154889" y="645833"/>
                  </a:cubicBezTo>
                  <a:cubicBezTo>
                    <a:pt x="156058" y="648170"/>
                    <a:pt x="159563" y="649338"/>
                    <a:pt x="165405" y="649338"/>
                  </a:cubicBezTo>
                  <a:lnTo>
                    <a:pt x="172416" y="649338"/>
                  </a:lnTo>
                  <a:cubicBezTo>
                    <a:pt x="175921" y="649338"/>
                    <a:pt x="181763" y="650507"/>
                    <a:pt x="189941" y="652843"/>
                  </a:cubicBezTo>
                  <a:cubicBezTo>
                    <a:pt x="192278" y="654012"/>
                    <a:pt x="195783" y="654596"/>
                    <a:pt x="200457" y="654596"/>
                  </a:cubicBezTo>
                  <a:cubicBezTo>
                    <a:pt x="207468" y="654596"/>
                    <a:pt x="213894" y="653428"/>
                    <a:pt x="219736" y="651091"/>
                  </a:cubicBezTo>
                  <a:cubicBezTo>
                    <a:pt x="237262" y="645249"/>
                    <a:pt x="254788" y="635902"/>
                    <a:pt x="272314" y="623049"/>
                  </a:cubicBezTo>
                  <a:cubicBezTo>
                    <a:pt x="274651" y="623049"/>
                    <a:pt x="275819" y="622465"/>
                    <a:pt x="275819" y="621297"/>
                  </a:cubicBezTo>
                  <a:lnTo>
                    <a:pt x="286335" y="621297"/>
                  </a:lnTo>
                  <a:cubicBezTo>
                    <a:pt x="296850" y="611949"/>
                    <a:pt x="317297" y="598513"/>
                    <a:pt x="347676" y="580987"/>
                  </a:cubicBezTo>
                  <a:cubicBezTo>
                    <a:pt x="360528" y="572808"/>
                    <a:pt x="371044" y="564629"/>
                    <a:pt x="379222" y="556450"/>
                  </a:cubicBezTo>
                  <a:cubicBezTo>
                    <a:pt x="385064" y="554114"/>
                    <a:pt x="390030" y="549732"/>
                    <a:pt x="394119" y="543306"/>
                  </a:cubicBezTo>
                  <a:cubicBezTo>
                    <a:pt x="398209" y="536880"/>
                    <a:pt x="401422" y="532498"/>
                    <a:pt x="403759" y="530162"/>
                  </a:cubicBezTo>
                  <a:cubicBezTo>
                    <a:pt x="407264" y="516141"/>
                    <a:pt x="410769" y="506209"/>
                    <a:pt x="414274" y="500367"/>
                  </a:cubicBezTo>
                  <a:lnTo>
                    <a:pt x="421285" y="479336"/>
                  </a:lnTo>
                  <a:cubicBezTo>
                    <a:pt x="422453" y="475831"/>
                    <a:pt x="425374" y="472910"/>
                    <a:pt x="430048" y="470573"/>
                  </a:cubicBezTo>
                  <a:cubicBezTo>
                    <a:pt x="431216" y="470573"/>
                    <a:pt x="433553" y="469405"/>
                    <a:pt x="437058" y="467068"/>
                  </a:cubicBezTo>
                  <a:lnTo>
                    <a:pt x="452832" y="451295"/>
                  </a:lnTo>
                  <a:cubicBezTo>
                    <a:pt x="455168" y="448958"/>
                    <a:pt x="458673" y="447789"/>
                    <a:pt x="463347" y="447789"/>
                  </a:cubicBezTo>
                  <a:cubicBezTo>
                    <a:pt x="465684" y="446621"/>
                    <a:pt x="468897" y="443700"/>
                    <a:pt x="472986" y="439026"/>
                  </a:cubicBezTo>
                  <a:cubicBezTo>
                    <a:pt x="477075" y="434353"/>
                    <a:pt x="494310" y="428511"/>
                    <a:pt x="524688" y="421500"/>
                  </a:cubicBezTo>
                  <a:lnTo>
                    <a:pt x="540462" y="435521"/>
                  </a:lnTo>
                  <a:cubicBezTo>
                    <a:pt x="550977" y="444868"/>
                    <a:pt x="559448" y="452171"/>
                    <a:pt x="565874" y="457429"/>
                  </a:cubicBezTo>
                  <a:cubicBezTo>
                    <a:pt x="572300" y="462686"/>
                    <a:pt x="579019" y="466484"/>
                    <a:pt x="586029" y="468821"/>
                  </a:cubicBezTo>
                  <a:lnTo>
                    <a:pt x="589534" y="467068"/>
                  </a:lnTo>
                  <a:cubicBezTo>
                    <a:pt x="596545" y="462394"/>
                    <a:pt x="602386" y="462979"/>
                    <a:pt x="607061" y="468821"/>
                  </a:cubicBezTo>
                  <a:cubicBezTo>
                    <a:pt x="614071" y="475831"/>
                    <a:pt x="622250" y="479336"/>
                    <a:pt x="631597" y="479336"/>
                  </a:cubicBezTo>
                  <a:cubicBezTo>
                    <a:pt x="635102" y="479336"/>
                    <a:pt x="636855" y="479920"/>
                    <a:pt x="636855" y="481089"/>
                  </a:cubicBezTo>
                  <a:lnTo>
                    <a:pt x="641236" y="481089"/>
                  </a:lnTo>
                  <a:cubicBezTo>
                    <a:pt x="644157" y="481089"/>
                    <a:pt x="645618" y="483426"/>
                    <a:pt x="645618" y="488099"/>
                  </a:cubicBezTo>
                  <a:lnTo>
                    <a:pt x="649123" y="500367"/>
                  </a:lnTo>
                  <a:lnTo>
                    <a:pt x="647370" y="500367"/>
                  </a:lnTo>
                  <a:cubicBezTo>
                    <a:pt x="645033" y="500367"/>
                    <a:pt x="645325" y="500659"/>
                    <a:pt x="648246" y="501244"/>
                  </a:cubicBezTo>
                  <a:cubicBezTo>
                    <a:pt x="651168" y="501828"/>
                    <a:pt x="653797" y="502704"/>
                    <a:pt x="656133" y="503873"/>
                  </a:cubicBezTo>
                  <a:lnTo>
                    <a:pt x="656133" y="502120"/>
                  </a:lnTo>
                  <a:lnTo>
                    <a:pt x="666649" y="500367"/>
                  </a:lnTo>
                  <a:cubicBezTo>
                    <a:pt x="670154" y="500367"/>
                    <a:pt x="672491" y="498615"/>
                    <a:pt x="673659" y="495110"/>
                  </a:cubicBezTo>
                  <a:cubicBezTo>
                    <a:pt x="680669" y="497446"/>
                    <a:pt x="684759" y="499491"/>
                    <a:pt x="685927" y="501244"/>
                  </a:cubicBezTo>
                  <a:cubicBezTo>
                    <a:pt x="687096" y="502996"/>
                    <a:pt x="685343" y="506209"/>
                    <a:pt x="680669" y="510883"/>
                  </a:cubicBezTo>
                  <a:lnTo>
                    <a:pt x="677164" y="517893"/>
                  </a:lnTo>
                  <a:cubicBezTo>
                    <a:pt x="675996" y="520230"/>
                    <a:pt x="675412" y="523735"/>
                    <a:pt x="675412" y="528409"/>
                  </a:cubicBezTo>
                  <a:lnTo>
                    <a:pt x="696443" y="531914"/>
                  </a:lnTo>
                  <a:cubicBezTo>
                    <a:pt x="695274" y="536588"/>
                    <a:pt x="693522" y="541261"/>
                    <a:pt x="691185" y="545935"/>
                  </a:cubicBezTo>
                  <a:cubicBezTo>
                    <a:pt x="688849" y="550608"/>
                    <a:pt x="687680" y="554114"/>
                    <a:pt x="687680" y="556450"/>
                  </a:cubicBezTo>
                  <a:lnTo>
                    <a:pt x="692938" y="565214"/>
                  </a:lnTo>
                  <a:cubicBezTo>
                    <a:pt x="694106" y="566382"/>
                    <a:pt x="694398" y="567550"/>
                    <a:pt x="693814" y="568719"/>
                  </a:cubicBezTo>
                  <a:cubicBezTo>
                    <a:pt x="693230" y="569887"/>
                    <a:pt x="692938" y="571056"/>
                    <a:pt x="692938" y="572224"/>
                  </a:cubicBezTo>
                  <a:lnTo>
                    <a:pt x="699948" y="575729"/>
                  </a:lnTo>
                  <a:cubicBezTo>
                    <a:pt x="701116" y="575729"/>
                    <a:pt x="701701" y="576897"/>
                    <a:pt x="701701" y="579234"/>
                  </a:cubicBezTo>
                  <a:cubicBezTo>
                    <a:pt x="701701" y="581571"/>
                    <a:pt x="701116" y="582739"/>
                    <a:pt x="699948" y="582739"/>
                  </a:cubicBezTo>
                  <a:lnTo>
                    <a:pt x="694690" y="591502"/>
                  </a:lnTo>
                  <a:lnTo>
                    <a:pt x="692938" y="591502"/>
                  </a:lnTo>
                  <a:lnTo>
                    <a:pt x="692938" y="589750"/>
                  </a:lnTo>
                  <a:cubicBezTo>
                    <a:pt x="691769" y="589750"/>
                    <a:pt x="690601" y="591210"/>
                    <a:pt x="689432" y="594131"/>
                  </a:cubicBezTo>
                  <a:cubicBezTo>
                    <a:pt x="688264" y="597052"/>
                    <a:pt x="687096" y="599681"/>
                    <a:pt x="685927" y="602018"/>
                  </a:cubicBezTo>
                  <a:cubicBezTo>
                    <a:pt x="680086" y="602018"/>
                    <a:pt x="676872" y="603186"/>
                    <a:pt x="676288" y="605523"/>
                  </a:cubicBezTo>
                  <a:cubicBezTo>
                    <a:pt x="675704" y="607860"/>
                    <a:pt x="675412" y="609613"/>
                    <a:pt x="675412" y="610781"/>
                  </a:cubicBezTo>
                  <a:cubicBezTo>
                    <a:pt x="677748" y="611949"/>
                    <a:pt x="680086" y="613410"/>
                    <a:pt x="682422" y="615163"/>
                  </a:cubicBezTo>
                  <a:cubicBezTo>
                    <a:pt x="684759" y="616915"/>
                    <a:pt x="686512" y="618376"/>
                    <a:pt x="687680" y="619544"/>
                  </a:cubicBezTo>
                  <a:lnTo>
                    <a:pt x="673659" y="630060"/>
                  </a:lnTo>
                  <a:cubicBezTo>
                    <a:pt x="675996" y="640575"/>
                    <a:pt x="677748" y="647001"/>
                    <a:pt x="678917" y="649338"/>
                  </a:cubicBezTo>
                  <a:cubicBezTo>
                    <a:pt x="684759" y="654012"/>
                    <a:pt x="684759" y="659270"/>
                    <a:pt x="678917" y="665112"/>
                  </a:cubicBezTo>
                  <a:lnTo>
                    <a:pt x="675412" y="663359"/>
                  </a:lnTo>
                  <a:lnTo>
                    <a:pt x="675412" y="664235"/>
                  </a:lnTo>
                  <a:lnTo>
                    <a:pt x="675412" y="665112"/>
                  </a:lnTo>
                  <a:lnTo>
                    <a:pt x="678917" y="677380"/>
                  </a:lnTo>
                  <a:cubicBezTo>
                    <a:pt x="676580" y="680885"/>
                    <a:pt x="674828" y="683806"/>
                    <a:pt x="673659" y="686143"/>
                  </a:cubicBezTo>
                  <a:lnTo>
                    <a:pt x="673659" y="689648"/>
                  </a:lnTo>
                  <a:cubicBezTo>
                    <a:pt x="677164" y="693153"/>
                    <a:pt x="678917" y="697243"/>
                    <a:pt x="678917" y="701916"/>
                  </a:cubicBezTo>
                  <a:lnTo>
                    <a:pt x="677164" y="717690"/>
                  </a:lnTo>
                  <a:cubicBezTo>
                    <a:pt x="677164" y="720026"/>
                    <a:pt x="675996" y="722363"/>
                    <a:pt x="673659" y="724700"/>
                  </a:cubicBezTo>
                  <a:lnTo>
                    <a:pt x="668402" y="735216"/>
                  </a:lnTo>
                  <a:cubicBezTo>
                    <a:pt x="667233" y="737553"/>
                    <a:pt x="664896" y="739889"/>
                    <a:pt x="661391" y="742226"/>
                  </a:cubicBezTo>
                  <a:cubicBezTo>
                    <a:pt x="653212" y="745731"/>
                    <a:pt x="645618" y="752742"/>
                    <a:pt x="638607" y="763257"/>
                  </a:cubicBezTo>
                  <a:lnTo>
                    <a:pt x="636855" y="757999"/>
                  </a:lnTo>
                  <a:cubicBezTo>
                    <a:pt x="633349" y="761505"/>
                    <a:pt x="630428" y="763842"/>
                    <a:pt x="628091" y="765010"/>
                  </a:cubicBezTo>
                  <a:lnTo>
                    <a:pt x="630720" y="765010"/>
                  </a:lnTo>
                  <a:cubicBezTo>
                    <a:pt x="631304" y="765010"/>
                    <a:pt x="631597" y="765594"/>
                    <a:pt x="631597" y="766762"/>
                  </a:cubicBezTo>
                  <a:lnTo>
                    <a:pt x="628968" y="769391"/>
                  </a:lnTo>
                  <a:cubicBezTo>
                    <a:pt x="628384" y="769976"/>
                    <a:pt x="627508" y="770268"/>
                    <a:pt x="626339" y="770268"/>
                  </a:cubicBezTo>
                  <a:cubicBezTo>
                    <a:pt x="622834" y="770268"/>
                    <a:pt x="620497" y="771436"/>
                    <a:pt x="619328" y="773773"/>
                  </a:cubicBezTo>
                  <a:cubicBezTo>
                    <a:pt x="618160" y="776110"/>
                    <a:pt x="617576" y="777862"/>
                    <a:pt x="617576" y="779031"/>
                  </a:cubicBezTo>
                  <a:cubicBezTo>
                    <a:pt x="617576" y="787209"/>
                    <a:pt x="615823" y="794220"/>
                    <a:pt x="612318" y="800062"/>
                  </a:cubicBezTo>
                  <a:cubicBezTo>
                    <a:pt x="612318" y="795388"/>
                    <a:pt x="613487" y="790130"/>
                    <a:pt x="615823" y="784289"/>
                  </a:cubicBezTo>
                  <a:cubicBezTo>
                    <a:pt x="613487" y="785457"/>
                    <a:pt x="611734" y="788378"/>
                    <a:pt x="610566" y="793052"/>
                  </a:cubicBezTo>
                  <a:cubicBezTo>
                    <a:pt x="608229" y="797725"/>
                    <a:pt x="607061" y="800646"/>
                    <a:pt x="607061" y="801815"/>
                  </a:cubicBezTo>
                  <a:cubicBezTo>
                    <a:pt x="604723" y="804151"/>
                    <a:pt x="603555" y="807072"/>
                    <a:pt x="603555" y="810577"/>
                  </a:cubicBezTo>
                  <a:lnTo>
                    <a:pt x="593916" y="839495"/>
                  </a:lnTo>
                  <a:cubicBezTo>
                    <a:pt x="590995" y="848258"/>
                    <a:pt x="588366" y="856729"/>
                    <a:pt x="586029" y="864908"/>
                  </a:cubicBezTo>
                  <a:cubicBezTo>
                    <a:pt x="583692" y="882434"/>
                    <a:pt x="581355" y="910476"/>
                    <a:pt x="579019" y="949033"/>
                  </a:cubicBezTo>
                  <a:cubicBezTo>
                    <a:pt x="578434" y="951370"/>
                    <a:pt x="577996" y="954802"/>
                    <a:pt x="577704" y="959329"/>
                  </a:cubicBezTo>
                  <a:cubicBezTo>
                    <a:pt x="577648" y="961469"/>
                    <a:pt x="577593" y="963609"/>
                    <a:pt x="577537" y="965749"/>
                  </a:cubicBezTo>
                  <a:lnTo>
                    <a:pt x="591287" y="954291"/>
                  </a:lnTo>
                  <a:cubicBezTo>
                    <a:pt x="598297" y="948449"/>
                    <a:pt x="622250" y="928002"/>
                    <a:pt x="663144" y="892950"/>
                  </a:cubicBezTo>
                  <a:lnTo>
                    <a:pt x="672882" y="884603"/>
                  </a:lnTo>
                  <a:lnTo>
                    <a:pt x="670154" y="880682"/>
                  </a:lnTo>
                  <a:cubicBezTo>
                    <a:pt x="667817" y="879513"/>
                    <a:pt x="666649" y="878637"/>
                    <a:pt x="666649" y="878053"/>
                  </a:cubicBezTo>
                  <a:cubicBezTo>
                    <a:pt x="666649" y="877468"/>
                    <a:pt x="666065" y="876592"/>
                    <a:pt x="664896" y="875424"/>
                  </a:cubicBezTo>
                  <a:cubicBezTo>
                    <a:pt x="664896" y="874255"/>
                    <a:pt x="663727" y="870750"/>
                    <a:pt x="661391" y="864908"/>
                  </a:cubicBezTo>
                  <a:cubicBezTo>
                    <a:pt x="661391" y="863740"/>
                    <a:pt x="660807" y="862279"/>
                    <a:pt x="659638" y="860527"/>
                  </a:cubicBezTo>
                  <a:cubicBezTo>
                    <a:pt x="658470" y="858774"/>
                    <a:pt x="658470" y="857314"/>
                    <a:pt x="659638" y="856145"/>
                  </a:cubicBezTo>
                  <a:lnTo>
                    <a:pt x="659638" y="852640"/>
                  </a:lnTo>
                  <a:cubicBezTo>
                    <a:pt x="656133" y="846798"/>
                    <a:pt x="654380" y="842124"/>
                    <a:pt x="654380" y="838619"/>
                  </a:cubicBezTo>
                  <a:lnTo>
                    <a:pt x="657886" y="826351"/>
                  </a:lnTo>
                  <a:cubicBezTo>
                    <a:pt x="655549" y="825183"/>
                    <a:pt x="654380" y="823430"/>
                    <a:pt x="654380" y="821093"/>
                  </a:cubicBezTo>
                  <a:lnTo>
                    <a:pt x="655257" y="820217"/>
                  </a:lnTo>
                  <a:lnTo>
                    <a:pt x="656133" y="819340"/>
                  </a:lnTo>
                  <a:lnTo>
                    <a:pt x="661391" y="817588"/>
                  </a:lnTo>
                  <a:cubicBezTo>
                    <a:pt x="663727" y="817588"/>
                    <a:pt x="666649" y="817004"/>
                    <a:pt x="670154" y="815835"/>
                  </a:cubicBezTo>
                  <a:lnTo>
                    <a:pt x="680669" y="812330"/>
                  </a:lnTo>
                  <a:cubicBezTo>
                    <a:pt x="683006" y="812330"/>
                    <a:pt x="684759" y="814083"/>
                    <a:pt x="685927" y="817588"/>
                  </a:cubicBezTo>
                  <a:lnTo>
                    <a:pt x="680669" y="821093"/>
                  </a:lnTo>
                  <a:cubicBezTo>
                    <a:pt x="680669" y="822262"/>
                    <a:pt x="682422" y="824014"/>
                    <a:pt x="685927" y="826351"/>
                  </a:cubicBezTo>
                  <a:lnTo>
                    <a:pt x="689432" y="819340"/>
                  </a:lnTo>
                  <a:lnTo>
                    <a:pt x="696443" y="814083"/>
                  </a:lnTo>
                  <a:lnTo>
                    <a:pt x="698196" y="803567"/>
                  </a:lnTo>
                  <a:cubicBezTo>
                    <a:pt x="697027" y="802399"/>
                    <a:pt x="695274" y="802691"/>
                    <a:pt x="692938" y="804443"/>
                  </a:cubicBezTo>
                  <a:cubicBezTo>
                    <a:pt x="690601" y="806196"/>
                    <a:pt x="688849" y="806488"/>
                    <a:pt x="687680" y="805320"/>
                  </a:cubicBezTo>
                  <a:cubicBezTo>
                    <a:pt x="690017" y="801815"/>
                    <a:pt x="691769" y="800062"/>
                    <a:pt x="692938" y="800062"/>
                  </a:cubicBezTo>
                  <a:cubicBezTo>
                    <a:pt x="697611" y="800062"/>
                    <a:pt x="704622" y="795972"/>
                    <a:pt x="713969" y="787794"/>
                  </a:cubicBezTo>
                  <a:cubicBezTo>
                    <a:pt x="717474" y="785457"/>
                    <a:pt x="720979" y="783704"/>
                    <a:pt x="724485" y="782536"/>
                  </a:cubicBezTo>
                  <a:cubicBezTo>
                    <a:pt x="725653" y="782536"/>
                    <a:pt x="727406" y="780783"/>
                    <a:pt x="729743" y="777278"/>
                  </a:cubicBezTo>
                  <a:lnTo>
                    <a:pt x="735000" y="780783"/>
                  </a:lnTo>
                  <a:cubicBezTo>
                    <a:pt x="738505" y="780783"/>
                    <a:pt x="741426" y="779615"/>
                    <a:pt x="743763" y="777278"/>
                  </a:cubicBezTo>
                  <a:cubicBezTo>
                    <a:pt x="746100" y="774941"/>
                    <a:pt x="749021" y="773189"/>
                    <a:pt x="752526" y="772020"/>
                  </a:cubicBezTo>
                  <a:cubicBezTo>
                    <a:pt x="756031" y="770852"/>
                    <a:pt x="758368" y="770268"/>
                    <a:pt x="759537" y="770268"/>
                  </a:cubicBezTo>
                  <a:lnTo>
                    <a:pt x="777062" y="770268"/>
                  </a:lnTo>
                  <a:lnTo>
                    <a:pt x="787259" y="771542"/>
                  </a:lnTo>
                  <a:lnTo>
                    <a:pt x="791083" y="766762"/>
                  </a:lnTo>
                  <a:cubicBezTo>
                    <a:pt x="791083" y="765594"/>
                    <a:pt x="792252" y="764426"/>
                    <a:pt x="794589" y="763257"/>
                  </a:cubicBezTo>
                  <a:cubicBezTo>
                    <a:pt x="796925" y="762089"/>
                    <a:pt x="798678" y="760920"/>
                    <a:pt x="799846" y="759752"/>
                  </a:cubicBezTo>
                  <a:cubicBezTo>
                    <a:pt x="801015" y="759752"/>
                    <a:pt x="801891" y="760044"/>
                    <a:pt x="802475" y="760628"/>
                  </a:cubicBezTo>
                  <a:cubicBezTo>
                    <a:pt x="803059" y="761213"/>
                    <a:pt x="804520" y="761505"/>
                    <a:pt x="806857" y="761505"/>
                  </a:cubicBezTo>
                  <a:lnTo>
                    <a:pt x="792836" y="772020"/>
                  </a:lnTo>
                  <a:lnTo>
                    <a:pt x="793420" y="772312"/>
                  </a:lnTo>
                  <a:lnTo>
                    <a:pt x="805104" y="773773"/>
                  </a:lnTo>
                  <a:cubicBezTo>
                    <a:pt x="808609" y="772605"/>
                    <a:pt x="812114" y="770268"/>
                    <a:pt x="815620" y="766762"/>
                  </a:cubicBezTo>
                  <a:lnTo>
                    <a:pt x="826136" y="761505"/>
                  </a:lnTo>
                  <a:lnTo>
                    <a:pt x="827888" y="758584"/>
                  </a:lnTo>
                  <a:lnTo>
                    <a:pt x="824383" y="756247"/>
                  </a:lnTo>
                  <a:cubicBezTo>
                    <a:pt x="823214" y="753910"/>
                    <a:pt x="821461" y="752742"/>
                    <a:pt x="819125" y="752742"/>
                  </a:cubicBezTo>
                  <a:lnTo>
                    <a:pt x="819530" y="748293"/>
                  </a:lnTo>
                  <a:lnTo>
                    <a:pt x="813867" y="749236"/>
                  </a:lnTo>
                  <a:lnTo>
                    <a:pt x="820268" y="740169"/>
                  </a:lnTo>
                  <a:cubicBezTo>
                    <a:pt x="820471" y="737934"/>
                    <a:pt x="820675" y="735698"/>
                    <a:pt x="820878" y="733463"/>
                  </a:cubicBezTo>
                  <a:cubicBezTo>
                    <a:pt x="820878" y="728789"/>
                    <a:pt x="822046" y="725284"/>
                    <a:pt x="824383" y="722948"/>
                  </a:cubicBezTo>
                  <a:lnTo>
                    <a:pt x="838403" y="703669"/>
                  </a:lnTo>
                  <a:cubicBezTo>
                    <a:pt x="836067" y="701332"/>
                    <a:pt x="835483" y="699579"/>
                    <a:pt x="836651" y="698411"/>
                  </a:cubicBezTo>
                  <a:cubicBezTo>
                    <a:pt x="837820" y="694906"/>
                    <a:pt x="837820" y="692277"/>
                    <a:pt x="836651" y="690524"/>
                  </a:cubicBezTo>
                  <a:cubicBezTo>
                    <a:pt x="835483" y="688772"/>
                    <a:pt x="834898" y="687311"/>
                    <a:pt x="834898" y="686143"/>
                  </a:cubicBezTo>
                  <a:cubicBezTo>
                    <a:pt x="831393" y="677964"/>
                    <a:pt x="828472" y="669201"/>
                    <a:pt x="826136" y="659854"/>
                  </a:cubicBezTo>
                  <a:cubicBezTo>
                    <a:pt x="824967" y="655180"/>
                    <a:pt x="823507" y="651091"/>
                    <a:pt x="821754" y="647586"/>
                  </a:cubicBezTo>
                  <a:cubicBezTo>
                    <a:pt x="820001" y="644080"/>
                    <a:pt x="818541" y="640575"/>
                    <a:pt x="817372" y="637070"/>
                  </a:cubicBezTo>
                  <a:cubicBezTo>
                    <a:pt x="817372" y="635902"/>
                    <a:pt x="816788" y="635318"/>
                    <a:pt x="815620" y="635318"/>
                  </a:cubicBezTo>
                  <a:cubicBezTo>
                    <a:pt x="814451" y="634149"/>
                    <a:pt x="812114" y="630644"/>
                    <a:pt x="808609" y="624802"/>
                  </a:cubicBezTo>
                  <a:cubicBezTo>
                    <a:pt x="807441" y="623634"/>
                    <a:pt x="806273" y="621589"/>
                    <a:pt x="805104" y="618668"/>
                  </a:cubicBezTo>
                  <a:cubicBezTo>
                    <a:pt x="803936" y="615747"/>
                    <a:pt x="802183" y="613702"/>
                    <a:pt x="799846" y="612534"/>
                  </a:cubicBezTo>
                  <a:lnTo>
                    <a:pt x="805104" y="610781"/>
                  </a:lnTo>
                  <a:lnTo>
                    <a:pt x="805104" y="607276"/>
                  </a:lnTo>
                  <a:cubicBezTo>
                    <a:pt x="803936" y="606108"/>
                    <a:pt x="802767" y="604647"/>
                    <a:pt x="801599" y="602894"/>
                  </a:cubicBezTo>
                  <a:cubicBezTo>
                    <a:pt x="800430" y="601142"/>
                    <a:pt x="801015" y="599681"/>
                    <a:pt x="803351" y="598513"/>
                  </a:cubicBezTo>
                  <a:lnTo>
                    <a:pt x="796341" y="595008"/>
                  </a:lnTo>
                  <a:lnTo>
                    <a:pt x="791083" y="589750"/>
                  </a:lnTo>
                  <a:cubicBezTo>
                    <a:pt x="791083" y="588581"/>
                    <a:pt x="791375" y="587413"/>
                    <a:pt x="791960" y="586245"/>
                  </a:cubicBezTo>
                  <a:cubicBezTo>
                    <a:pt x="792543" y="585076"/>
                    <a:pt x="792252" y="583908"/>
                    <a:pt x="791083" y="582739"/>
                  </a:cubicBezTo>
                  <a:cubicBezTo>
                    <a:pt x="791083" y="581571"/>
                    <a:pt x="789915" y="579234"/>
                    <a:pt x="787578" y="575729"/>
                  </a:cubicBezTo>
                  <a:cubicBezTo>
                    <a:pt x="787578" y="574561"/>
                    <a:pt x="788747" y="573392"/>
                    <a:pt x="791083" y="572224"/>
                  </a:cubicBezTo>
                  <a:cubicBezTo>
                    <a:pt x="792252" y="568719"/>
                    <a:pt x="791083" y="565214"/>
                    <a:pt x="787578" y="561708"/>
                  </a:cubicBezTo>
                  <a:cubicBezTo>
                    <a:pt x="785242" y="561708"/>
                    <a:pt x="784073" y="561124"/>
                    <a:pt x="784073" y="559956"/>
                  </a:cubicBezTo>
                  <a:cubicBezTo>
                    <a:pt x="780568" y="557619"/>
                    <a:pt x="782904" y="555866"/>
                    <a:pt x="791083" y="554698"/>
                  </a:cubicBezTo>
                  <a:cubicBezTo>
                    <a:pt x="786409" y="547687"/>
                    <a:pt x="780568" y="541845"/>
                    <a:pt x="773557" y="537172"/>
                  </a:cubicBezTo>
                  <a:cubicBezTo>
                    <a:pt x="768884" y="536004"/>
                    <a:pt x="764502" y="533959"/>
                    <a:pt x="760413" y="531038"/>
                  </a:cubicBezTo>
                  <a:cubicBezTo>
                    <a:pt x="756324" y="528117"/>
                    <a:pt x="753695" y="526072"/>
                    <a:pt x="752526" y="524904"/>
                  </a:cubicBezTo>
                  <a:lnTo>
                    <a:pt x="753402" y="524027"/>
                  </a:lnTo>
                  <a:cubicBezTo>
                    <a:pt x="753986" y="523443"/>
                    <a:pt x="754863" y="523151"/>
                    <a:pt x="756031" y="523151"/>
                  </a:cubicBezTo>
                  <a:lnTo>
                    <a:pt x="764795" y="524904"/>
                  </a:lnTo>
                  <a:lnTo>
                    <a:pt x="770052" y="523151"/>
                  </a:lnTo>
                  <a:lnTo>
                    <a:pt x="761289" y="521398"/>
                  </a:lnTo>
                  <a:cubicBezTo>
                    <a:pt x="761289" y="519062"/>
                    <a:pt x="760997" y="517601"/>
                    <a:pt x="760413" y="517017"/>
                  </a:cubicBezTo>
                  <a:cubicBezTo>
                    <a:pt x="759829" y="516433"/>
                    <a:pt x="759537" y="515556"/>
                    <a:pt x="759537" y="514388"/>
                  </a:cubicBezTo>
                  <a:cubicBezTo>
                    <a:pt x="760705" y="513220"/>
                    <a:pt x="761289" y="512051"/>
                    <a:pt x="761289" y="510883"/>
                  </a:cubicBezTo>
                  <a:lnTo>
                    <a:pt x="761289" y="507378"/>
                  </a:lnTo>
                  <a:cubicBezTo>
                    <a:pt x="760120" y="507378"/>
                    <a:pt x="759829" y="507086"/>
                    <a:pt x="760413" y="506501"/>
                  </a:cubicBezTo>
                  <a:lnTo>
                    <a:pt x="761289" y="505625"/>
                  </a:lnTo>
                  <a:cubicBezTo>
                    <a:pt x="763626" y="503288"/>
                    <a:pt x="764795" y="500367"/>
                    <a:pt x="764795" y="496862"/>
                  </a:cubicBezTo>
                  <a:lnTo>
                    <a:pt x="759537" y="486347"/>
                  </a:lnTo>
                  <a:lnTo>
                    <a:pt x="763042" y="479336"/>
                  </a:lnTo>
                  <a:lnTo>
                    <a:pt x="757784" y="474078"/>
                  </a:lnTo>
                  <a:cubicBezTo>
                    <a:pt x="761289" y="469405"/>
                    <a:pt x="763626" y="466484"/>
                    <a:pt x="764795" y="465315"/>
                  </a:cubicBezTo>
                  <a:cubicBezTo>
                    <a:pt x="770636" y="462979"/>
                    <a:pt x="773557" y="457721"/>
                    <a:pt x="773557" y="449542"/>
                  </a:cubicBezTo>
                  <a:lnTo>
                    <a:pt x="773557" y="446037"/>
                  </a:lnTo>
                  <a:cubicBezTo>
                    <a:pt x="774726" y="443700"/>
                    <a:pt x="775310" y="441071"/>
                    <a:pt x="775310" y="438150"/>
                  </a:cubicBezTo>
                  <a:cubicBezTo>
                    <a:pt x="775310" y="435229"/>
                    <a:pt x="775894" y="432600"/>
                    <a:pt x="777062" y="430263"/>
                  </a:cubicBezTo>
                  <a:lnTo>
                    <a:pt x="777062" y="421500"/>
                  </a:lnTo>
                  <a:lnTo>
                    <a:pt x="777062" y="412737"/>
                  </a:lnTo>
                  <a:lnTo>
                    <a:pt x="778815" y="403974"/>
                  </a:lnTo>
                  <a:cubicBezTo>
                    <a:pt x="778815" y="381775"/>
                    <a:pt x="778231" y="349060"/>
                    <a:pt x="777062" y="305829"/>
                  </a:cubicBezTo>
                  <a:cubicBezTo>
                    <a:pt x="777062" y="299987"/>
                    <a:pt x="776771" y="292392"/>
                    <a:pt x="776186" y="283045"/>
                  </a:cubicBezTo>
                  <a:cubicBezTo>
                    <a:pt x="775602" y="273698"/>
                    <a:pt x="774142" y="262598"/>
                    <a:pt x="771805" y="249745"/>
                  </a:cubicBezTo>
                  <a:cubicBezTo>
                    <a:pt x="771221" y="233388"/>
                    <a:pt x="770636" y="217030"/>
                    <a:pt x="770052" y="200673"/>
                  </a:cubicBezTo>
                  <a:cubicBezTo>
                    <a:pt x="770052" y="194831"/>
                    <a:pt x="768300" y="190741"/>
                    <a:pt x="764795" y="188405"/>
                  </a:cubicBezTo>
                  <a:lnTo>
                    <a:pt x="764795" y="183147"/>
                  </a:lnTo>
                  <a:cubicBezTo>
                    <a:pt x="765963" y="181978"/>
                    <a:pt x="766547" y="179642"/>
                    <a:pt x="766547" y="176136"/>
                  </a:cubicBezTo>
                  <a:cubicBezTo>
                    <a:pt x="766547" y="173800"/>
                    <a:pt x="765378" y="167957"/>
                    <a:pt x="763042" y="158610"/>
                  </a:cubicBezTo>
                  <a:cubicBezTo>
                    <a:pt x="764210" y="155105"/>
                    <a:pt x="764210" y="151016"/>
                    <a:pt x="763042" y="146342"/>
                  </a:cubicBezTo>
                  <a:cubicBezTo>
                    <a:pt x="761873" y="142837"/>
                    <a:pt x="762457" y="138163"/>
                    <a:pt x="764795" y="132321"/>
                  </a:cubicBezTo>
                  <a:lnTo>
                    <a:pt x="759537" y="120053"/>
                  </a:lnTo>
                  <a:cubicBezTo>
                    <a:pt x="761873" y="120053"/>
                    <a:pt x="764502" y="120929"/>
                    <a:pt x="767423" y="122682"/>
                  </a:cubicBezTo>
                  <a:cubicBezTo>
                    <a:pt x="770344" y="124435"/>
                    <a:pt x="773557" y="125895"/>
                    <a:pt x="777062" y="127064"/>
                  </a:cubicBezTo>
                  <a:lnTo>
                    <a:pt x="777062" y="120053"/>
                  </a:lnTo>
                  <a:lnTo>
                    <a:pt x="777062" y="116548"/>
                  </a:lnTo>
                  <a:lnTo>
                    <a:pt x="785826" y="118301"/>
                  </a:lnTo>
                  <a:lnTo>
                    <a:pt x="791083" y="116548"/>
                  </a:lnTo>
                  <a:lnTo>
                    <a:pt x="803351" y="118301"/>
                  </a:lnTo>
                  <a:cubicBezTo>
                    <a:pt x="808025" y="118301"/>
                    <a:pt x="810946" y="119469"/>
                    <a:pt x="812114" y="121806"/>
                  </a:cubicBezTo>
                  <a:lnTo>
                    <a:pt x="820878" y="132321"/>
                  </a:lnTo>
                  <a:lnTo>
                    <a:pt x="826136" y="137579"/>
                  </a:lnTo>
                  <a:lnTo>
                    <a:pt x="827888" y="132321"/>
                  </a:lnTo>
                  <a:cubicBezTo>
                    <a:pt x="827888" y="128816"/>
                    <a:pt x="827304" y="125311"/>
                    <a:pt x="826136" y="121806"/>
                  </a:cubicBezTo>
                  <a:cubicBezTo>
                    <a:pt x="831977" y="121806"/>
                    <a:pt x="836067" y="122974"/>
                    <a:pt x="838403" y="125311"/>
                  </a:cubicBezTo>
                  <a:lnTo>
                    <a:pt x="852424" y="139332"/>
                  </a:lnTo>
                  <a:cubicBezTo>
                    <a:pt x="854761" y="144005"/>
                    <a:pt x="863524" y="153937"/>
                    <a:pt x="878713" y="169126"/>
                  </a:cubicBezTo>
                  <a:lnTo>
                    <a:pt x="892734" y="183147"/>
                  </a:lnTo>
                  <a:cubicBezTo>
                    <a:pt x="892734" y="185484"/>
                    <a:pt x="894487" y="187236"/>
                    <a:pt x="897992" y="188405"/>
                  </a:cubicBezTo>
                  <a:cubicBezTo>
                    <a:pt x="900329" y="187236"/>
                    <a:pt x="902373" y="187528"/>
                    <a:pt x="904126" y="189281"/>
                  </a:cubicBezTo>
                  <a:lnTo>
                    <a:pt x="906755" y="191910"/>
                  </a:lnTo>
                  <a:cubicBezTo>
                    <a:pt x="909092" y="194246"/>
                    <a:pt x="911720" y="196583"/>
                    <a:pt x="914642" y="198920"/>
                  </a:cubicBezTo>
                  <a:cubicBezTo>
                    <a:pt x="917563" y="201257"/>
                    <a:pt x="919607" y="203594"/>
                    <a:pt x="920776" y="205930"/>
                  </a:cubicBezTo>
                  <a:lnTo>
                    <a:pt x="929539" y="205930"/>
                  </a:lnTo>
                  <a:cubicBezTo>
                    <a:pt x="928370" y="204762"/>
                    <a:pt x="928370" y="203594"/>
                    <a:pt x="929539" y="202425"/>
                  </a:cubicBezTo>
                  <a:cubicBezTo>
                    <a:pt x="930707" y="201257"/>
                    <a:pt x="931291" y="200089"/>
                    <a:pt x="931291" y="198920"/>
                  </a:cubicBezTo>
                  <a:cubicBezTo>
                    <a:pt x="931291" y="198920"/>
                    <a:pt x="931584" y="199796"/>
                    <a:pt x="932167" y="201549"/>
                  </a:cubicBezTo>
                  <a:cubicBezTo>
                    <a:pt x="932752" y="203302"/>
                    <a:pt x="933628" y="204762"/>
                    <a:pt x="934796" y="205930"/>
                  </a:cubicBezTo>
                  <a:lnTo>
                    <a:pt x="936549" y="205930"/>
                  </a:lnTo>
                  <a:lnTo>
                    <a:pt x="947065" y="198920"/>
                  </a:lnTo>
                  <a:cubicBezTo>
                    <a:pt x="962254" y="190741"/>
                    <a:pt x="972185" y="184899"/>
                    <a:pt x="976859" y="181394"/>
                  </a:cubicBezTo>
                  <a:lnTo>
                    <a:pt x="983870" y="176136"/>
                  </a:lnTo>
                  <a:cubicBezTo>
                    <a:pt x="990880" y="173800"/>
                    <a:pt x="994969" y="172047"/>
                    <a:pt x="996137" y="170878"/>
                  </a:cubicBezTo>
                  <a:cubicBezTo>
                    <a:pt x="1000812" y="170878"/>
                    <a:pt x="1003732" y="169126"/>
                    <a:pt x="1004901" y="165621"/>
                  </a:cubicBezTo>
                  <a:lnTo>
                    <a:pt x="1005777" y="164744"/>
                  </a:lnTo>
                  <a:lnTo>
                    <a:pt x="1006653" y="163868"/>
                  </a:lnTo>
                  <a:cubicBezTo>
                    <a:pt x="1007822" y="160363"/>
                    <a:pt x="1011327" y="158610"/>
                    <a:pt x="1017169" y="158610"/>
                  </a:cubicBezTo>
                  <a:lnTo>
                    <a:pt x="1018045" y="159487"/>
                  </a:lnTo>
                  <a:lnTo>
                    <a:pt x="1020674" y="162116"/>
                  </a:lnTo>
                  <a:cubicBezTo>
                    <a:pt x="1021842" y="163284"/>
                    <a:pt x="1023595" y="162992"/>
                    <a:pt x="1025932" y="161239"/>
                  </a:cubicBezTo>
                  <a:cubicBezTo>
                    <a:pt x="1028269" y="159487"/>
                    <a:pt x="1030606" y="158610"/>
                    <a:pt x="1032942" y="158610"/>
                  </a:cubicBezTo>
                  <a:lnTo>
                    <a:pt x="1034695" y="162116"/>
                  </a:lnTo>
                  <a:lnTo>
                    <a:pt x="1076757" y="139332"/>
                  </a:lnTo>
                  <a:lnTo>
                    <a:pt x="1087273" y="132321"/>
                  </a:lnTo>
                  <a:lnTo>
                    <a:pt x="1092530" y="132321"/>
                  </a:lnTo>
                  <a:cubicBezTo>
                    <a:pt x="1100709" y="126479"/>
                    <a:pt x="1109472" y="121806"/>
                    <a:pt x="1118819" y="118301"/>
                  </a:cubicBezTo>
                  <a:cubicBezTo>
                    <a:pt x="1128167" y="114795"/>
                    <a:pt x="1136929" y="110706"/>
                    <a:pt x="1145109" y="106032"/>
                  </a:cubicBezTo>
                  <a:cubicBezTo>
                    <a:pt x="1147445" y="106032"/>
                    <a:pt x="1148906" y="105448"/>
                    <a:pt x="1149490" y="104280"/>
                  </a:cubicBezTo>
                  <a:cubicBezTo>
                    <a:pt x="1150074" y="103111"/>
                    <a:pt x="1151535" y="102527"/>
                    <a:pt x="1153871" y="102527"/>
                  </a:cubicBezTo>
                  <a:lnTo>
                    <a:pt x="1167893" y="93764"/>
                  </a:lnTo>
                  <a:cubicBezTo>
                    <a:pt x="1174903" y="89090"/>
                    <a:pt x="1178992" y="86170"/>
                    <a:pt x="1180160" y="85001"/>
                  </a:cubicBezTo>
                  <a:cubicBezTo>
                    <a:pt x="1181329" y="85001"/>
                    <a:pt x="1182497" y="84709"/>
                    <a:pt x="1183665" y="84125"/>
                  </a:cubicBezTo>
                  <a:cubicBezTo>
                    <a:pt x="1184834" y="83541"/>
                    <a:pt x="1186003" y="83833"/>
                    <a:pt x="1187171" y="85001"/>
                  </a:cubicBezTo>
                  <a:cubicBezTo>
                    <a:pt x="1189508" y="85001"/>
                    <a:pt x="1190676" y="84417"/>
                    <a:pt x="1190676" y="83249"/>
                  </a:cubicBezTo>
                  <a:cubicBezTo>
                    <a:pt x="1191845" y="82080"/>
                    <a:pt x="1193013" y="81204"/>
                    <a:pt x="1194181" y="80620"/>
                  </a:cubicBezTo>
                  <a:cubicBezTo>
                    <a:pt x="1195350" y="80035"/>
                    <a:pt x="1197102" y="79743"/>
                    <a:pt x="1199439" y="79743"/>
                  </a:cubicBezTo>
                  <a:cubicBezTo>
                    <a:pt x="1200607" y="78575"/>
                    <a:pt x="1202068" y="77991"/>
                    <a:pt x="1203821" y="77991"/>
                  </a:cubicBezTo>
                  <a:cubicBezTo>
                    <a:pt x="1205573" y="77991"/>
                    <a:pt x="1207034" y="77407"/>
                    <a:pt x="1208202" y="76238"/>
                  </a:cubicBezTo>
                  <a:cubicBezTo>
                    <a:pt x="1209371" y="73901"/>
                    <a:pt x="1209955" y="70980"/>
                    <a:pt x="1209955" y="67475"/>
                  </a:cubicBezTo>
                  <a:lnTo>
                    <a:pt x="1209078" y="65723"/>
                  </a:lnTo>
                  <a:cubicBezTo>
                    <a:pt x="1208494" y="64554"/>
                    <a:pt x="1208202" y="62802"/>
                    <a:pt x="1208202" y="60465"/>
                  </a:cubicBezTo>
                  <a:lnTo>
                    <a:pt x="1208202" y="56959"/>
                  </a:lnTo>
                  <a:cubicBezTo>
                    <a:pt x="1210539" y="55791"/>
                    <a:pt x="1212292" y="53746"/>
                    <a:pt x="1213460" y="50825"/>
                  </a:cubicBezTo>
                  <a:cubicBezTo>
                    <a:pt x="1214629" y="47904"/>
                    <a:pt x="1215797" y="45860"/>
                    <a:pt x="1216965" y="44691"/>
                  </a:cubicBezTo>
                  <a:lnTo>
                    <a:pt x="1218718" y="48196"/>
                  </a:lnTo>
                  <a:cubicBezTo>
                    <a:pt x="1221054" y="51702"/>
                    <a:pt x="1222807" y="54039"/>
                    <a:pt x="1223976" y="55207"/>
                  </a:cubicBezTo>
                  <a:lnTo>
                    <a:pt x="1229233" y="51702"/>
                  </a:lnTo>
                  <a:lnTo>
                    <a:pt x="1237996" y="55207"/>
                  </a:lnTo>
                  <a:lnTo>
                    <a:pt x="1239749" y="53454"/>
                  </a:lnTo>
                  <a:cubicBezTo>
                    <a:pt x="1240917" y="53454"/>
                    <a:pt x="1242086" y="53746"/>
                    <a:pt x="1243254" y="54331"/>
                  </a:cubicBezTo>
                  <a:cubicBezTo>
                    <a:pt x="1244423" y="54915"/>
                    <a:pt x="1246175" y="55207"/>
                    <a:pt x="1248512" y="55207"/>
                  </a:cubicBezTo>
                  <a:cubicBezTo>
                    <a:pt x="1253186" y="55207"/>
                    <a:pt x="1256106" y="51702"/>
                    <a:pt x="1257275" y="44691"/>
                  </a:cubicBezTo>
                  <a:cubicBezTo>
                    <a:pt x="1261948" y="45860"/>
                    <a:pt x="1264869" y="48196"/>
                    <a:pt x="1266038" y="51702"/>
                  </a:cubicBezTo>
                  <a:cubicBezTo>
                    <a:pt x="1267206" y="49365"/>
                    <a:pt x="1267791" y="47028"/>
                    <a:pt x="1267791" y="44691"/>
                  </a:cubicBezTo>
                  <a:cubicBezTo>
                    <a:pt x="1266622" y="43523"/>
                    <a:pt x="1266038" y="40018"/>
                    <a:pt x="1266038" y="34176"/>
                  </a:cubicBezTo>
                  <a:cubicBezTo>
                    <a:pt x="1267206" y="30670"/>
                    <a:pt x="1267206" y="28334"/>
                    <a:pt x="1266038" y="27165"/>
                  </a:cubicBezTo>
                  <a:lnTo>
                    <a:pt x="1271296" y="20155"/>
                  </a:lnTo>
                  <a:cubicBezTo>
                    <a:pt x="1274801" y="23660"/>
                    <a:pt x="1275970" y="27165"/>
                    <a:pt x="1274801" y="30670"/>
                  </a:cubicBezTo>
                  <a:cubicBezTo>
                    <a:pt x="1273633" y="34176"/>
                    <a:pt x="1273048" y="37097"/>
                    <a:pt x="1273048" y="39433"/>
                  </a:cubicBezTo>
                  <a:cubicBezTo>
                    <a:pt x="1273048" y="41770"/>
                    <a:pt x="1274801" y="42939"/>
                    <a:pt x="1278306" y="42939"/>
                  </a:cubicBezTo>
                  <a:cubicBezTo>
                    <a:pt x="1282980" y="42939"/>
                    <a:pt x="1287653" y="41770"/>
                    <a:pt x="1292327" y="39433"/>
                  </a:cubicBezTo>
                  <a:cubicBezTo>
                    <a:pt x="1292327" y="37097"/>
                    <a:pt x="1292911" y="35636"/>
                    <a:pt x="1294080" y="35052"/>
                  </a:cubicBezTo>
                  <a:cubicBezTo>
                    <a:pt x="1295248" y="34468"/>
                    <a:pt x="1297000" y="34176"/>
                    <a:pt x="1299337" y="34176"/>
                  </a:cubicBezTo>
                  <a:lnTo>
                    <a:pt x="1299337" y="28918"/>
                  </a:lnTo>
                  <a:lnTo>
                    <a:pt x="1311605" y="28918"/>
                  </a:lnTo>
                  <a:cubicBezTo>
                    <a:pt x="1312774" y="27749"/>
                    <a:pt x="1313358" y="26289"/>
                    <a:pt x="1313358" y="24536"/>
                  </a:cubicBezTo>
                  <a:cubicBezTo>
                    <a:pt x="1313358" y="22784"/>
                    <a:pt x="1312774" y="21323"/>
                    <a:pt x="1311605" y="20155"/>
                  </a:cubicBezTo>
                  <a:cubicBezTo>
                    <a:pt x="1310437" y="20155"/>
                    <a:pt x="1309269" y="19571"/>
                    <a:pt x="1308100" y="18402"/>
                  </a:cubicBezTo>
                  <a:cubicBezTo>
                    <a:pt x="1306932" y="17234"/>
                    <a:pt x="1307516" y="16650"/>
                    <a:pt x="1309853" y="16650"/>
                  </a:cubicBezTo>
                  <a:cubicBezTo>
                    <a:pt x="1314527" y="16650"/>
                    <a:pt x="1318032" y="20155"/>
                    <a:pt x="1320369" y="27165"/>
                  </a:cubicBezTo>
                  <a:cubicBezTo>
                    <a:pt x="1321537" y="23660"/>
                    <a:pt x="1333805" y="20155"/>
                    <a:pt x="1357173" y="16650"/>
                  </a:cubicBezTo>
                  <a:cubicBezTo>
                    <a:pt x="1381710" y="11976"/>
                    <a:pt x="1393978" y="7887"/>
                    <a:pt x="1393978" y="4382"/>
                  </a:cubicBezTo>
                  <a:lnTo>
                    <a:pt x="1399235" y="4382"/>
                  </a:lnTo>
                  <a:cubicBezTo>
                    <a:pt x="1401572" y="4382"/>
                    <a:pt x="1403909" y="3797"/>
                    <a:pt x="1406246" y="2629"/>
                  </a:cubicBezTo>
                  <a:cubicBezTo>
                    <a:pt x="1407415" y="2629"/>
                    <a:pt x="1408583" y="2045"/>
                    <a:pt x="1409751" y="876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ctr">
                <a:buNone/>
              </a:pPr>
              <a:endParaRPr lang="zh-CN" altLang="en-US" sz="13800" cap="all" dirty="0"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  <a:blipFill dpi="0" rotWithShape="1">
                  <a:blip r:embed="rId5"/>
                  <a:srcRect/>
                  <a:tile tx="0" ty="0" sx="100000" sy="100000" flip="none" algn="tl"/>
                </a:blipFill>
                <a:latin typeface="艾迪鹅演示引擎标题体 Normal" panose="02000600000000000000" pitchFamily="2" charset="-122"/>
                <a:ea typeface="艾迪鹅演示引擎标题体 Normal" panose="02000600000000000000" pitchFamily="2" charset="-122"/>
                <a:cs typeface="艾迪鹅演示引擎标题体 Normal" panose="02000600000000000000" pitchFamily="2" charset="-122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8088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>
            <a:extLst>
              <a:ext uri="{FF2B5EF4-FFF2-40B4-BE49-F238E27FC236}">
                <a16:creationId xmlns:a16="http://schemas.microsoft.com/office/drawing/2014/main" id="{841408FE-AE86-7902-EF44-428D4D0B8413}"/>
              </a:ext>
            </a:extLst>
          </p:cNvPr>
          <p:cNvSpPr/>
          <p:nvPr/>
        </p:nvSpPr>
        <p:spPr>
          <a:xfrm>
            <a:off x="607715" y="375965"/>
            <a:ext cx="1582464" cy="86409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3">
              <a:alphaModFix amt="57000"/>
            </a:blip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24635F3-1678-F8B7-AA0A-F21ACCCB3C27}"/>
              </a:ext>
            </a:extLst>
          </p:cNvPr>
          <p:cNvSpPr txBox="1"/>
          <p:nvPr/>
        </p:nvSpPr>
        <p:spPr>
          <a:xfrm>
            <a:off x="2214516" y="515084"/>
            <a:ext cx="54328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阿里妈妈东方大楷" pitchFamily="2" charset="-122"/>
                <a:ea typeface="阿里妈妈东方大楷" pitchFamily="2" charset="-122"/>
              </a:rPr>
              <a:t>单击此处添加标题文本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218A26E-5FF1-C9E8-4811-226FFABB1AA6}"/>
              </a:ext>
            </a:extLst>
          </p:cNvPr>
          <p:cNvSpPr txBox="1"/>
          <p:nvPr/>
        </p:nvSpPr>
        <p:spPr>
          <a:xfrm>
            <a:off x="1057347" y="560033"/>
            <a:ext cx="7296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rgbClr val="3D714E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02</a:t>
            </a:r>
            <a:endParaRPr lang="zh-CN" altLang="en-US" sz="3200" dirty="0">
              <a:solidFill>
                <a:srgbClr val="3D714E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grpSp>
        <p:nvGrpSpPr>
          <p:cNvPr id="13" name="Group 6">
            <a:extLst>
              <a:ext uri="{FF2B5EF4-FFF2-40B4-BE49-F238E27FC236}">
                <a16:creationId xmlns:a16="http://schemas.microsoft.com/office/drawing/2014/main" id="{33F66F5D-FB0D-7BB0-53DE-EB421BC818CD}"/>
              </a:ext>
            </a:extLst>
          </p:cNvPr>
          <p:cNvGrpSpPr/>
          <p:nvPr/>
        </p:nvGrpSpPr>
        <p:grpSpPr>
          <a:xfrm>
            <a:off x="2519087" y="2320181"/>
            <a:ext cx="7531842" cy="2336673"/>
            <a:chOff x="1747838" y="1693863"/>
            <a:chExt cx="5648325" cy="1752600"/>
          </a:xfrm>
        </p:grpSpPr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A277E56B-0769-D42D-CC86-39C08151AF4D}"/>
                </a:ext>
              </a:extLst>
            </p:cNvPr>
            <p:cNvSpPr/>
            <p:nvPr/>
          </p:nvSpPr>
          <p:spPr bwMode="auto">
            <a:xfrm>
              <a:off x="1747838" y="1693863"/>
              <a:ext cx="1747838" cy="877888"/>
            </a:xfrm>
            <a:custGeom>
              <a:avLst/>
              <a:gdLst/>
              <a:ahLst/>
              <a:cxnLst>
                <a:cxn ang="0">
                  <a:pos x="233" y="0"/>
                </a:cxn>
                <a:cxn ang="0">
                  <a:pos x="0" y="233"/>
                </a:cxn>
                <a:cxn ang="0">
                  <a:pos x="465" y="233"/>
                </a:cxn>
                <a:cxn ang="0">
                  <a:pos x="233" y="0"/>
                </a:cxn>
              </a:cxnLst>
              <a:rect l="0" t="0" r="r" b="b"/>
              <a:pathLst>
                <a:path w="465" h="233">
                  <a:moveTo>
                    <a:pt x="233" y="0"/>
                  </a:moveTo>
                  <a:cubicBezTo>
                    <a:pt x="104" y="0"/>
                    <a:pt x="0" y="104"/>
                    <a:pt x="0" y="233"/>
                  </a:cubicBezTo>
                  <a:cubicBezTo>
                    <a:pt x="465" y="233"/>
                    <a:pt x="465" y="233"/>
                    <a:pt x="465" y="233"/>
                  </a:cubicBezTo>
                  <a:cubicBezTo>
                    <a:pt x="465" y="104"/>
                    <a:pt x="361" y="0"/>
                    <a:pt x="233" y="0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715387755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530">
                <a:solidFill>
                  <a:prstClr val="white"/>
                </a:solidFill>
                <a:latin typeface="+mn-lt"/>
                <a:ea typeface="+mn-ea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5" name="Freeform 8">
              <a:extLst>
                <a:ext uri="{FF2B5EF4-FFF2-40B4-BE49-F238E27FC236}">
                  <a16:creationId xmlns:a16="http://schemas.microsoft.com/office/drawing/2014/main" id="{A6CB3541-918F-1AED-7FE8-B2969E14980A}"/>
                </a:ext>
              </a:extLst>
            </p:cNvPr>
            <p:cNvSpPr/>
            <p:nvPr/>
          </p:nvSpPr>
          <p:spPr bwMode="auto">
            <a:xfrm>
              <a:off x="5651500" y="1693863"/>
              <a:ext cx="1744663" cy="877888"/>
            </a:xfrm>
            <a:custGeom>
              <a:avLst/>
              <a:gdLst/>
              <a:ahLst/>
              <a:cxnLst>
                <a:cxn ang="0">
                  <a:pos x="232" y="0"/>
                </a:cxn>
                <a:cxn ang="0">
                  <a:pos x="0" y="233"/>
                </a:cxn>
                <a:cxn ang="0">
                  <a:pos x="464" y="233"/>
                </a:cxn>
                <a:cxn ang="0">
                  <a:pos x="232" y="0"/>
                </a:cxn>
              </a:cxnLst>
              <a:rect l="0" t="0" r="r" b="b"/>
              <a:pathLst>
                <a:path w="464" h="233">
                  <a:moveTo>
                    <a:pt x="232" y="0"/>
                  </a:moveTo>
                  <a:cubicBezTo>
                    <a:pt x="104" y="0"/>
                    <a:pt x="0" y="104"/>
                    <a:pt x="0" y="233"/>
                  </a:cubicBezTo>
                  <a:cubicBezTo>
                    <a:pt x="464" y="233"/>
                    <a:pt x="464" y="233"/>
                    <a:pt x="464" y="233"/>
                  </a:cubicBezTo>
                  <a:cubicBezTo>
                    <a:pt x="464" y="104"/>
                    <a:pt x="360" y="0"/>
                    <a:pt x="232" y="0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568372638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530">
                <a:solidFill>
                  <a:prstClr val="white"/>
                </a:solidFill>
                <a:latin typeface="+mn-lt"/>
                <a:ea typeface="+mn-ea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6" name="Freeform 9">
              <a:extLst>
                <a:ext uri="{FF2B5EF4-FFF2-40B4-BE49-F238E27FC236}">
                  <a16:creationId xmlns:a16="http://schemas.microsoft.com/office/drawing/2014/main" id="{E98871C6-EF84-280D-4768-DF7F04768138}"/>
                </a:ext>
              </a:extLst>
            </p:cNvPr>
            <p:cNvSpPr/>
            <p:nvPr/>
          </p:nvSpPr>
          <p:spPr bwMode="auto">
            <a:xfrm>
              <a:off x="3698875" y="2571750"/>
              <a:ext cx="1746250" cy="874713"/>
            </a:xfrm>
            <a:custGeom>
              <a:avLst/>
              <a:gdLst/>
              <a:ahLst/>
              <a:cxnLst>
                <a:cxn ang="0">
                  <a:pos x="233" y="232"/>
                </a:cxn>
                <a:cxn ang="0">
                  <a:pos x="465" y="0"/>
                </a:cxn>
                <a:cxn ang="0">
                  <a:pos x="0" y="0"/>
                </a:cxn>
                <a:cxn ang="0">
                  <a:pos x="233" y="232"/>
                </a:cxn>
              </a:cxnLst>
              <a:rect l="0" t="0" r="r" b="b"/>
              <a:pathLst>
                <a:path w="465" h="232">
                  <a:moveTo>
                    <a:pt x="233" y="232"/>
                  </a:moveTo>
                  <a:cubicBezTo>
                    <a:pt x="361" y="232"/>
                    <a:pt x="465" y="128"/>
                    <a:pt x="46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104" y="232"/>
                    <a:pt x="233" y="232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975055135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530">
                <a:solidFill>
                  <a:prstClr val="white"/>
                </a:solidFill>
                <a:latin typeface="+mn-lt"/>
                <a:ea typeface="+mn-ea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29" name="TextBox 10">
              <a:extLst>
                <a:ext uri="{FF2B5EF4-FFF2-40B4-BE49-F238E27FC236}">
                  <a16:creationId xmlns:a16="http://schemas.microsoft.com/office/drawing/2014/main" id="{65BD9414-F301-5FA8-4F6D-B670966B5334}"/>
                </a:ext>
              </a:extLst>
            </p:cNvPr>
            <p:cNvSpPr txBox="1"/>
            <p:nvPr/>
          </p:nvSpPr>
          <p:spPr>
            <a:xfrm>
              <a:off x="2157968" y="1792433"/>
              <a:ext cx="800101" cy="8010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176655"/>
              <a:r>
                <a:rPr lang="id-ID" sz="6350" spc="-378" dirty="0">
                  <a:solidFill>
                    <a:srgbClr val="3D714E"/>
                  </a:solidFill>
                  <a:latin typeface="Arial" panose="020B0604020202020204" pitchFamily="34" charset="0"/>
                  <a:ea typeface="微软雅黑" panose="020B0503020204020204" charset="-122"/>
                  <a:sym typeface="Arial" panose="020B0604020202020204" pitchFamily="34" charset="0"/>
                </a:rPr>
                <a:t>01</a:t>
              </a:r>
            </a:p>
          </p:txBody>
        </p:sp>
        <p:sp>
          <p:nvSpPr>
            <p:cNvPr id="30" name="TextBox 11">
              <a:extLst>
                <a:ext uri="{FF2B5EF4-FFF2-40B4-BE49-F238E27FC236}">
                  <a16:creationId xmlns:a16="http://schemas.microsoft.com/office/drawing/2014/main" id="{E835028F-3F79-9578-E13D-EF61D0E4A405}"/>
                </a:ext>
              </a:extLst>
            </p:cNvPr>
            <p:cNvSpPr txBox="1"/>
            <p:nvPr/>
          </p:nvSpPr>
          <p:spPr>
            <a:xfrm>
              <a:off x="4159117" y="2571750"/>
              <a:ext cx="926130" cy="8010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176655"/>
              <a:r>
                <a:rPr lang="id-ID" sz="6350" dirty="0">
                  <a:solidFill>
                    <a:srgbClr val="3D714E"/>
                  </a:solidFill>
                  <a:latin typeface="Arial" panose="020B0604020202020204" pitchFamily="34" charset="0"/>
                  <a:ea typeface="微软雅黑" panose="020B0503020204020204" charset="-122"/>
                  <a:sym typeface="Arial" panose="020B0604020202020204" pitchFamily="34" charset="0"/>
                </a:rPr>
                <a:t>02</a:t>
              </a:r>
            </a:p>
          </p:txBody>
        </p:sp>
        <p:sp>
          <p:nvSpPr>
            <p:cNvPr id="31" name="TextBox 12">
              <a:extLst>
                <a:ext uri="{FF2B5EF4-FFF2-40B4-BE49-F238E27FC236}">
                  <a16:creationId xmlns:a16="http://schemas.microsoft.com/office/drawing/2014/main" id="{B5072315-D69A-96F3-77B6-60DEF992503B}"/>
                </a:ext>
              </a:extLst>
            </p:cNvPr>
            <p:cNvSpPr txBox="1"/>
            <p:nvPr/>
          </p:nvSpPr>
          <p:spPr>
            <a:xfrm>
              <a:off x="6126638" y="1775114"/>
              <a:ext cx="932790" cy="8010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176655"/>
              <a:r>
                <a:rPr lang="id-ID" sz="6350" dirty="0">
                  <a:solidFill>
                    <a:srgbClr val="3D714E"/>
                  </a:solidFill>
                  <a:latin typeface="Arial" panose="020B0604020202020204" pitchFamily="34" charset="0"/>
                  <a:ea typeface="微软雅黑" panose="020B0503020204020204" charset="-122"/>
                  <a:sym typeface="Arial" panose="020B0604020202020204" pitchFamily="34" charset="0"/>
                </a:rPr>
                <a:t>03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9F9600D8-EC47-85DA-397C-0FC226EC6CB7}"/>
              </a:ext>
            </a:extLst>
          </p:cNvPr>
          <p:cNvGrpSpPr/>
          <p:nvPr/>
        </p:nvGrpSpPr>
        <p:grpSpPr>
          <a:xfrm>
            <a:off x="4771662" y="2045866"/>
            <a:ext cx="3160521" cy="888156"/>
            <a:chOff x="8154514" y="1279509"/>
            <a:chExt cx="3160521" cy="888156"/>
          </a:xfrm>
        </p:grpSpPr>
        <p:sp>
          <p:nvSpPr>
            <p:cNvPr id="36" name="矩形 35">
              <a:extLst>
                <a:ext uri="{FF2B5EF4-FFF2-40B4-BE49-F238E27FC236}">
                  <a16:creationId xmlns:a16="http://schemas.microsoft.com/office/drawing/2014/main" id="{80DA1F14-E2DB-F132-6BB0-A7E3A9014B53}"/>
                </a:ext>
              </a:extLst>
            </p:cNvPr>
            <p:cNvSpPr/>
            <p:nvPr/>
          </p:nvSpPr>
          <p:spPr>
            <a:xfrm>
              <a:off x="8154514" y="1547243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D8D5DB1B-FEC3-72F5-DAD8-09F316926B41}"/>
                </a:ext>
              </a:extLst>
            </p:cNvPr>
            <p:cNvSpPr txBox="1"/>
            <p:nvPr/>
          </p:nvSpPr>
          <p:spPr>
            <a:xfrm>
              <a:off x="8836264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5C20C5D1-0C5D-7F06-44FB-429A0E20DAC3}"/>
              </a:ext>
            </a:extLst>
          </p:cNvPr>
          <p:cNvGrpSpPr/>
          <p:nvPr/>
        </p:nvGrpSpPr>
        <p:grpSpPr>
          <a:xfrm>
            <a:off x="2019173" y="4024668"/>
            <a:ext cx="3377229" cy="1160282"/>
            <a:chOff x="8154514" y="1279509"/>
            <a:chExt cx="3377229" cy="1160282"/>
          </a:xfrm>
        </p:grpSpPr>
        <p:sp>
          <p:nvSpPr>
            <p:cNvPr id="39" name="矩形 38">
              <a:extLst>
                <a:ext uri="{FF2B5EF4-FFF2-40B4-BE49-F238E27FC236}">
                  <a16:creationId xmlns:a16="http://schemas.microsoft.com/office/drawing/2014/main" id="{1267A5CD-3085-1C05-9D2B-DF8480E01E0E}"/>
                </a:ext>
              </a:extLst>
            </p:cNvPr>
            <p:cNvSpPr/>
            <p:nvPr/>
          </p:nvSpPr>
          <p:spPr>
            <a:xfrm>
              <a:off x="8154514" y="1547243"/>
              <a:ext cx="3377229" cy="892548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模板网，幻灯片演示模板及 素材免费下载！</a:t>
              </a:r>
            </a:p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 </a:t>
              </a: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 唯一访问网址：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www.51pptmoban.com</a:t>
              </a: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380CF1EB-491F-8BEB-0E1E-617DD06B12D1}"/>
                </a:ext>
              </a:extLst>
            </p:cNvPr>
            <p:cNvSpPr txBox="1"/>
            <p:nvPr/>
          </p:nvSpPr>
          <p:spPr>
            <a:xfrm>
              <a:off x="8836264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BB467DA5-0C9A-C088-69BF-EBA441FC5D60}"/>
              </a:ext>
            </a:extLst>
          </p:cNvPr>
          <p:cNvGrpSpPr/>
          <p:nvPr/>
        </p:nvGrpSpPr>
        <p:grpSpPr>
          <a:xfrm>
            <a:off x="7307444" y="4024668"/>
            <a:ext cx="3160521" cy="888156"/>
            <a:chOff x="8154514" y="1279509"/>
            <a:chExt cx="3160521" cy="888156"/>
          </a:xfrm>
        </p:grpSpPr>
        <p:sp>
          <p:nvSpPr>
            <p:cNvPr id="42" name="矩形 41">
              <a:extLst>
                <a:ext uri="{FF2B5EF4-FFF2-40B4-BE49-F238E27FC236}">
                  <a16:creationId xmlns:a16="http://schemas.microsoft.com/office/drawing/2014/main" id="{3F86CF40-103A-1F82-7C2A-AC518CDF87E7}"/>
                </a:ext>
              </a:extLst>
            </p:cNvPr>
            <p:cNvSpPr/>
            <p:nvPr/>
          </p:nvSpPr>
          <p:spPr>
            <a:xfrm>
              <a:off x="8154514" y="1547243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548031D5-6915-EF3F-759E-6B2DB71DE7BD}"/>
                </a:ext>
              </a:extLst>
            </p:cNvPr>
            <p:cNvSpPr txBox="1"/>
            <p:nvPr/>
          </p:nvSpPr>
          <p:spPr>
            <a:xfrm>
              <a:off x="8836264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314363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8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7D688A1E-4ABE-8264-C7BA-D16D550BD835}"/>
              </a:ext>
            </a:extLst>
          </p:cNvPr>
          <p:cNvSpPr/>
          <p:nvPr/>
        </p:nvSpPr>
        <p:spPr>
          <a:xfrm>
            <a:off x="4605666" y="5604497"/>
            <a:ext cx="3030920" cy="1138090"/>
          </a:xfrm>
          <a:custGeom>
            <a:avLst/>
            <a:gdLst>
              <a:gd name="connsiteX0" fmla="*/ 890387 w 3030920"/>
              <a:gd name="connsiteY0" fmla="*/ 0 h 1138090"/>
              <a:gd name="connsiteX1" fmla="*/ 2140533 w 3030920"/>
              <a:gd name="connsiteY1" fmla="*/ 0 h 1138090"/>
              <a:gd name="connsiteX2" fmla="*/ 2140533 w 3030920"/>
              <a:gd name="connsiteY2" fmla="*/ 320305 h 1138090"/>
              <a:gd name="connsiteX3" fmla="*/ 3030920 w 3030920"/>
              <a:gd name="connsiteY3" fmla="*/ 320305 h 1138090"/>
              <a:gd name="connsiteX4" fmla="*/ 3030920 w 3030920"/>
              <a:gd name="connsiteY4" fmla="*/ 1138089 h 1138090"/>
              <a:gd name="connsiteX5" fmla="*/ 2140533 w 3030920"/>
              <a:gd name="connsiteY5" fmla="*/ 1138089 h 1138090"/>
              <a:gd name="connsiteX6" fmla="*/ 1780774 w 3030920"/>
              <a:gd name="connsiteY6" fmla="*/ 1138089 h 1138090"/>
              <a:gd name="connsiteX7" fmla="*/ 1250146 w 3030920"/>
              <a:gd name="connsiteY7" fmla="*/ 1138089 h 1138090"/>
              <a:gd name="connsiteX8" fmla="*/ 1250146 w 3030920"/>
              <a:gd name="connsiteY8" fmla="*/ 1138090 h 1138090"/>
              <a:gd name="connsiteX9" fmla="*/ 0 w 3030920"/>
              <a:gd name="connsiteY9" fmla="*/ 1138090 h 1138090"/>
              <a:gd name="connsiteX10" fmla="*/ 0 w 3030920"/>
              <a:gd name="connsiteY10" fmla="*/ 261782 h 1138090"/>
              <a:gd name="connsiteX11" fmla="*/ 890387 w 3030920"/>
              <a:gd name="connsiteY11" fmla="*/ 261782 h 113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30920" h="1138090">
                <a:moveTo>
                  <a:pt x="890387" y="0"/>
                </a:moveTo>
                <a:lnTo>
                  <a:pt x="2140533" y="0"/>
                </a:lnTo>
                <a:lnTo>
                  <a:pt x="2140533" y="320305"/>
                </a:lnTo>
                <a:lnTo>
                  <a:pt x="3030920" y="320305"/>
                </a:lnTo>
                <a:lnTo>
                  <a:pt x="3030920" y="1138089"/>
                </a:lnTo>
                <a:lnTo>
                  <a:pt x="2140533" y="1138089"/>
                </a:lnTo>
                <a:lnTo>
                  <a:pt x="1780774" y="1138089"/>
                </a:lnTo>
                <a:lnTo>
                  <a:pt x="1250146" y="1138089"/>
                </a:lnTo>
                <a:lnTo>
                  <a:pt x="1250146" y="1138090"/>
                </a:lnTo>
                <a:lnTo>
                  <a:pt x="0" y="1138090"/>
                </a:lnTo>
                <a:lnTo>
                  <a:pt x="0" y="261782"/>
                </a:lnTo>
                <a:lnTo>
                  <a:pt x="890387" y="261782"/>
                </a:lnTo>
                <a:close/>
              </a:path>
            </a:pathLst>
          </a:custGeom>
          <a:solidFill>
            <a:srgbClr val="3D714E"/>
          </a:solid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105942527">
                  <a:custGeom>
                    <a:avLst/>
                    <a:gdLst>
                      <a:gd name="connsiteX0" fmla="*/ 0 w 1250146"/>
                      <a:gd name="connsiteY0" fmla="*/ 65713 h 1138089"/>
                      <a:gd name="connsiteX1" fmla="*/ 65713 w 1250146"/>
                      <a:gd name="connsiteY1" fmla="*/ 0 h 1138089"/>
                      <a:gd name="connsiteX2" fmla="*/ 613886 w 1250146"/>
                      <a:gd name="connsiteY2" fmla="*/ 0 h 1138089"/>
                      <a:gd name="connsiteX3" fmla="*/ 1184433 w 1250146"/>
                      <a:gd name="connsiteY3" fmla="*/ 0 h 1138089"/>
                      <a:gd name="connsiteX4" fmla="*/ 1250146 w 1250146"/>
                      <a:gd name="connsiteY4" fmla="*/ 65713 h 1138089"/>
                      <a:gd name="connsiteX5" fmla="*/ 1250146 w 1250146"/>
                      <a:gd name="connsiteY5" fmla="*/ 538845 h 1138089"/>
                      <a:gd name="connsiteX6" fmla="*/ 1250146 w 1250146"/>
                      <a:gd name="connsiteY6" fmla="*/ 1072376 h 1138089"/>
                      <a:gd name="connsiteX7" fmla="*/ 1184433 w 1250146"/>
                      <a:gd name="connsiteY7" fmla="*/ 1138089 h 1138089"/>
                      <a:gd name="connsiteX8" fmla="*/ 636260 w 1250146"/>
                      <a:gd name="connsiteY8" fmla="*/ 1138089 h 1138089"/>
                      <a:gd name="connsiteX9" fmla="*/ 65713 w 1250146"/>
                      <a:gd name="connsiteY9" fmla="*/ 1138089 h 1138089"/>
                      <a:gd name="connsiteX10" fmla="*/ 0 w 1250146"/>
                      <a:gd name="connsiteY10" fmla="*/ 1072376 h 1138089"/>
                      <a:gd name="connsiteX11" fmla="*/ 0 w 1250146"/>
                      <a:gd name="connsiteY11" fmla="*/ 579111 h 1138089"/>
                      <a:gd name="connsiteX12" fmla="*/ 0 w 1250146"/>
                      <a:gd name="connsiteY12" fmla="*/ 65713 h 1138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250146" h="1138089" fill="none" extrusionOk="0">
                        <a:moveTo>
                          <a:pt x="0" y="65713"/>
                        </a:moveTo>
                        <a:cubicBezTo>
                          <a:pt x="5158" y="23864"/>
                          <a:pt x="31041" y="-1705"/>
                          <a:pt x="65713" y="0"/>
                        </a:cubicBezTo>
                        <a:cubicBezTo>
                          <a:pt x="249234" y="-24670"/>
                          <a:pt x="363010" y="7070"/>
                          <a:pt x="613886" y="0"/>
                        </a:cubicBezTo>
                        <a:cubicBezTo>
                          <a:pt x="864762" y="-7070"/>
                          <a:pt x="945624" y="11450"/>
                          <a:pt x="1184433" y="0"/>
                        </a:cubicBezTo>
                        <a:cubicBezTo>
                          <a:pt x="1212231" y="-1946"/>
                          <a:pt x="1240714" y="30948"/>
                          <a:pt x="1250146" y="65713"/>
                        </a:cubicBezTo>
                        <a:cubicBezTo>
                          <a:pt x="1261896" y="171595"/>
                          <a:pt x="1224567" y="334061"/>
                          <a:pt x="1250146" y="538845"/>
                        </a:cubicBezTo>
                        <a:cubicBezTo>
                          <a:pt x="1275725" y="743629"/>
                          <a:pt x="1228193" y="847444"/>
                          <a:pt x="1250146" y="1072376"/>
                        </a:cubicBezTo>
                        <a:cubicBezTo>
                          <a:pt x="1244760" y="1100797"/>
                          <a:pt x="1219253" y="1137436"/>
                          <a:pt x="1184433" y="1138089"/>
                        </a:cubicBezTo>
                        <a:cubicBezTo>
                          <a:pt x="996834" y="1190286"/>
                          <a:pt x="770086" y="1086209"/>
                          <a:pt x="636260" y="1138089"/>
                        </a:cubicBezTo>
                        <a:cubicBezTo>
                          <a:pt x="502434" y="1189969"/>
                          <a:pt x="308629" y="1084217"/>
                          <a:pt x="65713" y="1138089"/>
                        </a:cubicBezTo>
                        <a:cubicBezTo>
                          <a:pt x="25673" y="1137301"/>
                          <a:pt x="-8731" y="1108349"/>
                          <a:pt x="0" y="1072376"/>
                        </a:cubicBezTo>
                        <a:cubicBezTo>
                          <a:pt x="-7483" y="955420"/>
                          <a:pt x="11036" y="772742"/>
                          <a:pt x="0" y="579111"/>
                        </a:cubicBezTo>
                        <a:cubicBezTo>
                          <a:pt x="-11036" y="385480"/>
                          <a:pt x="40749" y="272024"/>
                          <a:pt x="0" y="65713"/>
                        </a:cubicBezTo>
                        <a:close/>
                      </a:path>
                      <a:path w="1250146" h="1138089" stroke="0" extrusionOk="0">
                        <a:moveTo>
                          <a:pt x="0" y="65713"/>
                        </a:moveTo>
                        <a:cubicBezTo>
                          <a:pt x="9745" y="32907"/>
                          <a:pt x="30858" y="1226"/>
                          <a:pt x="65713" y="0"/>
                        </a:cubicBezTo>
                        <a:cubicBezTo>
                          <a:pt x="309800" y="-39288"/>
                          <a:pt x="436715" y="2483"/>
                          <a:pt x="602699" y="0"/>
                        </a:cubicBezTo>
                        <a:cubicBezTo>
                          <a:pt x="768683" y="-2483"/>
                          <a:pt x="1055388" y="1581"/>
                          <a:pt x="1184433" y="0"/>
                        </a:cubicBezTo>
                        <a:cubicBezTo>
                          <a:pt x="1216063" y="-1300"/>
                          <a:pt x="1258811" y="22890"/>
                          <a:pt x="1250146" y="65713"/>
                        </a:cubicBezTo>
                        <a:cubicBezTo>
                          <a:pt x="1269308" y="249052"/>
                          <a:pt x="1227592" y="446193"/>
                          <a:pt x="1250146" y="548911"/>
                        </a:cubicBezTo>
                        <a:cubicBezTo>
                          <a:pt x="1272700" y="651629"/>
                          <a:pt x="1242856" y="857804"/>
                          <a:pt x="1250146" y="1072376"/>
                        </a:cubicBezTo>
                        <a:cubicBezTo>
                          <a:pt x="1246117" y="1110504"/>
                          <a:pt x="1219180" y="1145792"/>
                          <a:pt x="1184433" y="1138089"/>
                        </a:cubicBezTo>
                        <a:cubicBezTo>
                          <a:pt x="1069229" y="1169015"/>
                          <a:pt x="829144" y="1133286"/>
                          <a:pt x="636260" y="1138089"/>
                        </a:cubicBezTo>
                        <a:cubicBezTo>
                          <a:pt x="443376" y="1142892"/>
                          <a:pt x="244646" y="1112995"/>
                          <a:pt x="65713" y="1138089"/>
                        </a:cubicBezTo>
                        <a:cubicBezTo>
                          <a:pt x="31392" y="1142835"/>
                          <a:pt x="8162" y="1109187"/>
                          <a:pt x="0" y="1072376"/>
                        </a:cubicBezTo>
                        <a:cubicBezTo>
                          <a:pt x="-24446" y="873230"/>
                          <a:pt x="1672" y="785989"/>
                          <a:pt x="0" y="548911"/>
                        </a:cubicBezTo>
                        <a:cubicBezTo>
                          <a:pt x="-1672" y="311834"/>
                          <a:pt x="36916" y="228027"/>
                          <a:pt x="0" y="65713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530">
              <a:solidFill>
                <a:prstClr val="white"/>
              </a:solidFill>
              <a:cs typeface="+mn-ea"/>
            </a:endParaRPr>
          </a:p>
        </p:txBody>
      </p:sp>
      <p:sp>
        <p:nvSpPr>
          <p:cNvPr id="62" name="AutoShape 84">
            <a:extLst>
              <a:ext uri="{FF2B5EF4-FFF2-40B4-BE49-F238E27FC236}">
                <a16:creationId xmlns:a16="http://schemas.microsoft.com/office/drawing/2014/main" id="{E5B2F46B-A70C-0D00-C098-29FCC0A93600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3693071" y="2536205"/>
            <a:ext cx="4889981" cy="393678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6765" tIns="48383" rIns="96765" bIns="48383" numCol="1" anchor="t" anchorCtr="0" compatLnSpc="1"/>
          <a:lstStyle/>
          <a:p>
            <a:pPr defTabSz="1176655"/>
            <a:endParaRPr lang="en-US" sz="2435">
              <a:solidFill>
                <a:srgbClr val="FFFFFF"/>
              </a:solidFill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2" name="任意多边形 1">
            <a:extLst>
              <a:ext uri="{FF2B5EF4-FFF2-40B4-BE49-F238E27FC236}">
                <a16:creationId xmlns:a16="http://schemas.microsoft.com/office/drawing/2014/main" id="{841408FE-AE86-7902-EF44-428D4D0B8413}"/>
              </a:ext>
            </a:extLst>
          </p:cNvPr>
          <p:cNvSpPr/>
          <p:nvPr/>
        </p:nvSpPr>
        <p:spPr>
          <a:xfrm>
            <a:off x="607715" y="375965"/>
            <a:ext cx="1582464" cy="86409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3">
              <a:alphaModFix amt="57000"/>
            </a:blip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24635F3-1678-F8B7-AA0A-F21ACCCB3C27}"/>
              </a:ext>
            </a:extLst>
          </p:cNvPr>
          <p:cNvSpPr txBox="1"/>
          <p:nvPr/>
        </p:nvSpPr>
        <p:spPr>
          <a:xfrm>
            <a:off x="2214516" y="515084"/>
            <a:ext cx="54328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阿里妈妈东方大楷" pitchFamily="2" charset="-122"/>
                <a:ea typeface="阿里妈妈东方大楷" pitchFamily="2" charset="-122"/>
              </a:rPr>
              <a:t>单击此处添加标题文本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218A26E-5FF1-C9E8-4811-226FFABB1AA6}"/>
              </a:ext>
            </a:extLst>
          </p:cNvPr>
          <p:cNvSpPr txBox="1"/>
          <p:nvPr/>
        </p:nvSpPr>
        <p:spPr>
          <a:xfrm>
            <a:off x="1057347" y="560033"/>
            <a:ext cx="7296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rgbClr val="3D714E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02</a:t>
            </a:r>
            <a:endParaRPr lang="zh-CN" altLang="en-US" sz="3200" dirty="0">
              <a:solidFill>
                <a:srgbClr val="3D714E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sp>
        <p:nvSpPr>
          <p:cNvPr id="63" name="Rectangle 87">
            <a:extLst>
              <a:ext uri="{FF2B5EF4-FFF2-40B4-BE49-F238E27FC236}">
                <a16:creationId xmlns:a16="http://schemas.microsoft.com/office/drawing/2014/main" id="{23D52A5D-153D-1C85-AF0F-145EC2D36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3041" y="6070845"/>
            <a:ext cx="914490" cy="395795"/>
          </a:xfr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Arial" panose="020B0604020202020204" pitchFamily="34" charset="0"/>
            </a:endParaRPr>
          </a:p>
        </p:txBody>
      </p:sp>
      <p:sp>
        <p:nvSpPr>
          <p:cNvPr id="64" name="Rectangle 88">
            <a:extLst>
              <a:ext uri="{FF2B5EF4-FFF2-40B4-BE49-F238E27FC236}">
                <a16:creationId xmlns:a16="http://schemas.microsoft.com/office/drawing/2014/main" id="{3C9D731E-2606-5E35-75F0-352DFC4C3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180" y="5761829"/>
            <a:ext cx="910256" cy="704812"/>
          </a:xfr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Arial" panose="020B0604020202020204" pitchFamily="34" charset="0"/>
            </a:endParaRPr>
          </a:p>
        </p:txBody>
      </p:sp>
      <p:sp>
        <p:nvSpPr>
          <p:cNvPr id="65" name="Rectangle 89">
            <a:extLst>
              <a:ext uri="{FF2B5EF4-FFF2-40B4-BE49-F238E27FC236}">
                <a16:creationId xmlns:a16="http://schemas.microsoft.com/office/drawing/2014/main" id="{1ABDEF2B-73B2-5031-EDD3-6A28FAAB4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1436" y="5960785"/>
            <a:ext cx="908139" cy="505856"/>
          </a:xfr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Arial" panose="020B0604020202020204" pitchFamily="34" charset="0"/>
            </a:endParaRPr>
          </a:p>
        </p:txBody>
      </p:sp>
      <p:sp>
        <p:nvSpPr>
          <p:cNvPr id="66" name="Freeform 92">
            <a:extLst>
              <a:ext uri="{FF2B5EF4-FFF2-40B4-BE49-F238E27FC236}">
                <a16:creationId xmlns:a16="http://schemas.microsoft.com/office/drawing/2014/main" id="{3B80B6B2-5CCB-3C32-801A-986E979E2D28}"/>
              </a:ext>
            </a:extLst>
          </p:cNvPr>
          <p:cNvSpPr/>
          <p:nvPr/>
        </p:nvSpPr>
        <p:spPr bwMode="auto">
          <a:xfrm>
            <a:off x="5033053" y="5058075"/>
            <a:ext cx="332349" cy="328065"/>
          </a:xfrm>
          <a:custGeom>
            <a:avLst/>
            <a:gdLst/>
            <a:ahLst/>
            <a:cxnLst>
              <a:cxn ang="0">
                <a:pos x="55" y="121"/>
              </a:cxn>
              <a:cxn ang="0">
                <a:pos x="111" y="61"/>
              </a:cxn>
              <a:cxn ang="0">
                <a:pos x="55" y="0"/>
              </a:cxn>
              <a:cxn ang="0">
                <a:pos x="0" y="61"/>
              </a:cxn>
              <a:cxn ang="0">
                <a:pos x="55" y="121"/>
              </a:cxn>
            </a:cxnLst>
            <a:rect l="0" t="0" r="r" b="b"/>
            <a:pathLst>
              <a:path w="111" h="121">
                <a:moveTo>
                  <a:pt x="55" y="121"/>
                </a:moveTo>
                <a:cubicBezTo>
                  <a:pt x="87" y="121"/>
                  <a:pt x="111" y="95"/>
                  <a:pt x="111" y="61"/>
                </a:cubicBezTo>
                <a:cubicBezTo>
                  <a:pt x="111" y="29"/>
                  <a:pt x="87" y="0"/>
                  <a:pt x="55" y="0"/>
                </a:cubicBezTo>
                <a:cubicBezTo>
                  <a:pt x="25" y="0"/>
                  <a:pt x="0" y="29"/>
                  <a:pt x="0" y="61"/>
                </a:cubicBezTo>
                <a:cubicBezTo>
                  <a:pt x="0" y="95"/>
                  <a:pt x="25" y="121"/>
                  <a:pt x="55" y="121"/>
                </a:cubicBez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3264500446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Arial" panose="020B0604020202020204" pitchFamily="34" charset="0"/>
            </a:endParaRPr>
          </a:p>
        </p:txBody>
      </p:sp>
      <p:sp>
        <p:nvSpPr>
          <p:cNvPr id="67" name="Freeform 93">
            <a:extLst>
              <a:ext uri="{FF2B5EF4-FFF2-40B4-BE49-F238E27FC236}">
                <a16:creationId xmlns:a16="http://schemas.microsoft.com/office/drawing/2014/main" id="{C9759A95-DEB5-7996-F553-C0C6CFD9619A}"/>
              </a:ext>
            </a:extLst>
          </p:cNvPr>
          <p:cNvSpPr/>
          <p:nvPr/>
        </p:nvSpPr>
        <p:spPr bwMode="auto">
          <a:xfrm>
            <a:off x="5314597" y="5897288"/>
            <a:ext cx="169350" cy="440243"/>
          </a:xfrm>
          <a:custGeom>
            <a:avLst/>
            <a:gdLst/>
            <a:ahLst/>
            <a:cxnLst>
              <a:cxn ang="0">
                <a:pos x="31" y="18"/>
              </a:cxn>
              <a:cxn ang="0">
                <a:pos x="15" y="0"/>
              </a:cxn>
              <a:cxn ang="0">
                <a:pos x="0" y="26"/>
              </a:cxn>
              <a:cxn ang="0">
                <a:pos x="0" y="135"/>
              </a:cxn>
              <a:cxn ang="0">
                <a:pos x="26" y="162"/>
              </a:cxn>
              <a:cxn ang="0">
                <a:pos x="33" y="162"/>
              </a:cxn>
              <a:cxn ang="0">
                <a:pos x="57" y="135"/>
              </a:cxn>
              <a:cxn ang="0">
                <a:pos x="57" y="26"/>
              </a:cxn>
              <a:cxn ang="0">
                <a:pos x="57" y="18"/>
              </a:cxn>
              <a:cxn ang="0">
                <a:pos x="31" y="18"/>
              </a:cxn>
            </a:cxnLst>
            <a:rect l="0" t="0" r="r" b="b"/>
            <a:pathLst>
              <a:path w="57" h="162">
                <a:moveTo>
                  <a:pt x="31" y="18"/>
                </a:moveTo>
                <a:cubicBezTo>
                  <a:pt x="24" y="15"/>
                  <a:pt x="19" y="8"/>
                  <a:pt x="15" y="0"/>
                </a:cubicBezTo>
                <a:cubicBezTo>
                  <a:pt x="5" y="4"/>
                  <a:pt x="0" y="15"/>
                  <a:pt x="0" y="26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9"/>
                  <a:pt x="11" y="162"/>
                  <a:pt x="26" y="162"/>
                </a:cubicBezTo>
                <a:cubicBezTo>
                  <a:pt x="33" y="162"/>
                  <a:pt x="33" y="162"/>
                  <a:pt x="33" y="162"/>
                </a:cubicBezTo>
                <a:cubicBezTo>
                  <a:pt x="47" y="162"/>
                  <a:pt x="57" y="149"/>
                  <a:pt x="57" y="135"/>
                </a:cubicBezTo>
                <a:cubicBezTo>
                  <a:pt x="57" y="26"/>
                  <a:pt x="57" y="26"/>
                  <a:pt x="57" y="26"/>
                </a:cubicBezTo>
                <a:cubicBezTo>
                  <a:pt x="57" y="25"/>
                  <a:pt x="57" y="23"/>
                  <a:pt x="57" y="18"/>
                </a:cubicBezTo>
                <a:cubicBezTo>
                  <a:pt x="49" y="23"/>
                  <a:pt x="40" y="23"/>
                  <a:pt x="31" y="18"/>
                </a:cubicBezTo>
                <a:close/>
              </a:path>
            </a:pathLst>
          </a:custGeom>
          <a:solidFill>
            <a:srgbClr val="3D714E"/>
          </a:solid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907672776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Arial" panose="020B0604020202020204" pitchFamily="34" charset="0"/>
            </a:endParaRPr>
          </a:p>
        </p:txBody>
      </p:sp>
      <p:sp>
        <p:nvSpPr>
          <p:cNvPr id="68" name="Freeform 94">
            <a:extLst>
              <a:ext uri="{FF2B5EF4-FFF2-40B4-BE49-F238E27FC236}">
                <a16:creationId xmlns:a16="http://schemas.microsoft.com/office/drawing/2014/main" id="{A12E5647-AD82-1E97-6BEC-8E95AEC7B4BE}"/>
              </a:ext>
            </a:extLst>
          </p:cNvPr>
          <p:cNvSpPr/>
          <p:nvPr/>
        </p:nvSpPr>
        <p:spPr bwMode="auto">
          <a:xfrm>
            <a:off x="4897573" y="5907871"/>
            <a:ext cx="177817" cy="42966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33" y="16"/>
              </a:cxn>
              <a:cxn ang="0">
                <a:pos x="2" y="14"/>
              </a:cxn>
              <a:cxn ang="0">
                <a:pos x="0" y="22"/>
              </a:cxn>
              <a:cxn ang="0">
                <a:pos x="0" y="131"/>
              </a:cxn>
              <a:cxn ang="0">
                <a:pos x="26" y="158"/>
              </a:cxn>
              <a:cxn ang="0">
                <a:pos x="33" y="158"/>
              </a:cxn>
              <a:cxn ang="0">
                <a:pos x="59" y="131"/>
              </a:cxn>
              <a:cxn ang="0">
                <a:pos x="59" y="22"/>
              </a:cxn>
              <a:cxn ang="0">
                <a:pos x="48" y="0"/>
              </a:cxn>
            </a:cxnLst>
            <a:rect l="0" t="0" r="r" b="b"/>
            <a:pathLst>
              <a:path w="59" h="158">
                <a:moveTo>
                  <a:pt x="48" y="0"/>
                </a:moveTo>
                <a:cubicBezTo>
                  <a:pt x="45" y="6"/>
                  <a:pt x="41" y="12"/>
                  <a:pt x="33" y="16"/>
                </a:cubicBezTo>
                <a:cubicBezTo>
                  <a:pt x="22" y="21"/>
                  <a:pt x="10" y="21"/>
                  <a:pt x="2" y="14"/>
                </a:cubicBezTo>
                <a:cubicBezTo>
                  <a:pt x="0" y="16"/>
                  <a:pt x="0" y="19"/>
                  <a:pt x="0" y="22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45"/>
                  <a:pt x="10" y="158"/>
                  <a:pt x="26" y="158"/>
                </a:cubicBezTo>
                <a:cubicBezTo>
                  <a:pt x="33" y="158"/>
                  <a:pt x="33" y="158"/>
                  <a:pt x="33" y="158"/>
                </a:cubicBezTo>
                <a:cubicBezTo>
                  <a:pt x="48" y="158"/>
                  <a:pt x="59" y="145"/>
                  <a:pt x="59" y="131"/>
                </a:cubicBezTo>
                <a:cubicBezTo>
                  <a:pt x="59" y="22"/>
                  <a:pt x="59" y="22"/>
                  <a:pt x="59" y="22"/>
                </a:cubicBezTo>
                <a:cubicBezTo>
                  <a:pt x="59" y="14"/>
                  <a:pt x="56" y="6"/>
                  <a:pt x="48" y="0"/>
                </a:cubicBezTo>
                <a:close/>
              </a:path>
            </a:pathLst>
          </a:custGeom>
          <a:solidFill>
            <a:srgbClr val="3D714E"/>
          </a:solid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38683828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Arial" panose="020B0604020202020204" pitchFamily="34" charset="0"/>
            </a:endParaRPr>
          </a:p>
        </p:txBody>
      </p:sp>
      <p:sp>
        <p:nvSpPr>
          <p:cNvPr id="69" name="Freeform 95">
            <a:extLst>
              <a:ext uri="{FF2B5EF4-FFF2-40B4-BE49-F238E27FC236}">
                <a16:creationId xmlns:a16="http://schemas.microsoft.com/office/drawing/2014/main" id="{44EC2D0A-5277-DC97-35D0-C6746E1EA257}"/>
              </a:ext>
            </a:extLst>
          </p:cNvPr>
          <p:cNvSpPr/>
          <p:nvPr/>
        </p:nvSpPr>
        <p:spPr bwMode="auto">
          <a:xfrm>
            <a:off x="4764210" y="5228458"/>
            <a:ext cx="872152" cy="823338"/>
          </a:xfrm>
          <a:custGeom>
            <a:avLst/>
            <a:gdLst/>
            <a:ahLst/>
            <a:cxnLst>
              <a:cxn ang="0">
                <a:pos x="289" y="130"/>
              </a:cxn>
              <a:cxn ang="0">
                <a:pos x="264" y="69"/>
              </a:cxn>
              <a:cxn ang="0">
                <a:pos x="241" y="16"/>
              </a:cxn>
              <a:cxn ang="0">
                <a:pos x="217" y="0"/>
              </a:cxn>
              <a:cxn ang="0">
                <a:pos x="211" y="0"/>
              </a:cxn>
              <a:cxn ang="0">
                <a:pos x="145" y="73"/>
              </a:cxn>
              <a:cxn ang="0">
                <a:pos x="78" y="0"/>
              </a:cxn>
              <a:cxn ang="0">
                <a:pos x="73" y="0"/>
              </a:cxn>
              <a:cxn ang="0">
                <a:pos x="49" y="16"/>
              </a:cxn>
              <a:cxn ang="0">
                <a:pos x="28" y="69"/>
              </a:cxn>
              <a:cxn ang="0">
                <a:pos x="2" y="130"/>
              </a:cxn>
              <a:cxn ang="0">
                <a:pos x="0" y="140"/>
              </a:cxn>
              <a:cxn ang="0">
                <a:pos x="2" y="151"/>
              </a:cxn>
              <a:cxn ang="0">
                <a:pos x="42" y="239"/>
              </a:cxn>
              <a:cxn ang="0">
                <a:pos x="73" y="251"/>
              </a:cxn>
              <a:cxn ang="0">
                <a:pos x="82" y="216"/>
              </a:cxn>
              <a:cxn ang="0">
                <a:pos x="49" y="140"/>
              </a:cxn>
              <a:cxn ang="0">
                <a:pos x="55" y="124"/>
              </a:cxn>
              <a:cxn ang="0">
                <a:pos x="73" y="83"/>
              </a:cxn>
              <a:cxn ang="0">
                <a:pos x="73" y="162"/>
              </a:cxn>
              <a:cxn ang="0">
                <a:pos x="95" y="214"/>
              </a:cxn>
              <a:cxn ang="0">
                <a:pos x="99" y="237"/>
              </a:cxn>
              <a:cxn ang="0">
                <a:pos x="117" y="272"/>
              </a:cxn>
              <a:cxn ang="0">
                <a:pos x="117" y="304"/>
              </a:cxn>
              <a:cxn ang="0">
                <a:pos x="169" y="304"/>
              </a:cxn>
              <a:cxn ang="0">
                <a:pos x="169" y="272"/>
              </a:cxn>
              <a:cxn ang="0">
                <a:pos x="195" y="235"/>
              </a:cxn>
              <a:cxn ang="0">
                <a:pos x="199" y="212"/>
              </a:cxn>
              <a:cxn ang="0">
                <a:pos x="217" y="168"/>
              </a:cxn>
              <a:cxn ang="0">
                <a:pos x="217" y="81"/>
              </a:cxn>
              <a:cxn ang="0">
                <a:pos x="236" y="126"/>
              </a:cxn>
              <a:cxn ang="0">
                <a:pos x="241" y="140"/>
              </a:cxn>
              <a:cxn ang="0">
                <a:pos x="208" y="216"/>
              </a:cxn>
              <a:cxn ang="0">
                <a:pos x="220" y="251"/>
              </a:cxn>
              <a:cxn ang="0">
                <a:pos x="251" y="239"/>
              </a:cxn>
              <a:cxn ang="0">
                <a:pos x="289" y="151"/>
              </a:cxn>
              <a:cxn ang="0">
                <a:pos x="289" y="140"/>
              </a:cxn>
              <a:cxn ang="0">
                <a:pos x="289" y="130"/>
              </a:cxn>
            </a:cxnLst>
            <a:rect l="0" t="0" r="r" b="b"/>
            <a:pathLst>
              <a:path w="292" h="304">
                <a:moveTo>
                  <a:pt x="289" y="130"/>
                </a:moveTo>
                <a:cubicBezTo>
                  <a:pt x="264" y="69"/>
                  <a:pt x="264" y="69"/>
                  <a:pt x="264" y="69"/>
                </a:cubicBezTo>
                <a:cubicBezTo>
                  <a:pt x="241" y="16"/>
                  <a:pt x="241" y="16"/>
                  <a:pt x="241" y="16"/>
                </a:cubicBezTo>
                <a:cubicBezTo>
                  <a:pt x="238" y="7"/>
                  <a:pt x="229" y="0"/>
                  <a:pt x="217" y="0"/>
                </a:cubicBezTo>
                <a:cubicBezTo>
                  <a:pt x="211" y="0"/>
                  <a:pt x="211" y="0"/>
                  <a:pt x="211" y="0"/>
                </a:cubicBezTo>
                <a:cubicBezTo>
                  <a:pt x="211" y="40"/>
                  <a:pt x="183" y="73"/>
                  <a:pt x="145" y="73"/>
                </a:cubicBezTo>
                <a:cubicBezTo>
                  <a:pt x="108" y="73"/>
                  <a:pt x="78" y="40"/>
                  <a:pt x="78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4" y="0"/>
                  <a:pt x="55" y="7"/>
                  <a:pt x="49" y="16"/>
                </a:cubicBezTo>
                <a:cubicBezTo>
                  <a:pt x="28" y="69"/>
                  <a:pt x="28" y="69"/>
                  <a:pt x="28" y="69"/>
                </a:cubicBezTo>
                <a:cubicBezTo>
                  <a:pt x="2" y="130"/>
                  <a:pt x="2" y="130"/>
                  <a:pt x="2" y="130"/>
                </a:cubicBezTo>
                <a:cubicBezTo>
                  <a:pt x="0" y="134"/>
                  <a:pt x="0" y="138"/>
                  <a:pt x="0" y="140"/>
                </a:cubicBezTo>
                <a:cubicBezTo>
                  <a:pt x="0" y="144"/>
                  <a:pt x="0" y="147"/>
                  <a:pt x="2" y="151"/>
                </a:cubicBezTo>
                <a:cubicBezTo>
                  <a:pt x="42" y="239"/>
                  <a:pt x="42" y="239"/>
                  <a:pt x="42" y="239"/>
                </a:cubicBezTo>
                <a:cubicBezTo>
                  <a:pt x="47" y="251"/>
                  <a:pt x="59" y="257"/>
                  <a:pt x="73" y="251"/>
                </a:cubicBezTo>
                <a:cubicBezTo>
                  <a:pt x="83" y="245"/>
                  <a:pt x="90" y="231"/>
                  <a:pt x="82" y="216"/>
                </a:cubicBezTo>
                <a:cubicBezTo>
                  <a:pt x="49" y="140"/>
                  <a:pt x="49" y="140"/>
                  <a:pt x="49" y="140"/>
                </a:cubicBezTo>
                <a:cubicBezTo>
                  <a:pt x="55" y="124"/>
                  <a:pt x="55" y="124"/>
                  <a:pt x="55" y="124"/>
                </a:cubicBezTo>
                <a:cubicBezTo>
                  <a:pt x="73" y="83"/>
                  <a:pt x="73" y="83"/>
                  <a:pt x="73" y="83"/>
                </a:cubicBezTo>
                <a:cubicBezTo>
                  <a:pt x="73" y="162"/>
                  <a:pt x="73" y="162"/>
                  <a:pt x="73" y="162"/>
                </a:cubicBezTo>
                <a:cubicBezTo>
                  <a:pt x="95" y="214"/>
                  <a:pt x="95" y="214"/>
                  <a:pt x="95" y="214"/>
                </a:cubicBezTo>
                <a:cubicBezTo>
                  <a:pt x="99" y="223"/>
                  <a:pt x="99" y="229"/>
                  <a:pt x="99" y="237"/>
                </a:cubicBezTo>
                <a:cubicBezTo>
                  <a:pt x="109" y="242"/>
                  <a:pt x="117" y="257"/>
                  <a:pt x="117" y="272"/>
                </a:cubicBezTo>
                <a:cubicBezTo>
                  <a:pt x="117" y="304"/>
                  <a:pt x="117" y="304"/>
                  <a:pt x="117" y="304"/>
                </a:cubicBezTo>
                <a:cubicBezTo>
                  <a:pt x="169" y="304"/>
                  <a:pt x="169" y="304"/>
                  <a:pt x="169" y="304"/>
                </a:cubicBezTo>
                <a:cubicBezTo>
                  <a:pt x="169" y="272"/>
                  <a:pt x="169" y="272"/>
                  <a:pt x="169" y="272"/>
                </a:cubicBezTo>
                <a:cubicBezTo>
                  <a:pt x="169" y="255"/>
                  <a:pt x="180" y="239"/>
                  <a:pt x="195" y="235"/>
                </a:cubicBezTo>
                <a:cubicBezTo>
                  <a:pt x="195" y="227"/>
                  <a:pt x="195" y="221"/>
                  <a:pt x="199" y="212"/>
                </a:cubicBezTo>
                <a:cubicBezTo>
                  <a:pt x="217" y="168"/>
                  <a:pt x="217" y="168"/>
                  <a:pt x="217" y="168"/>
                </a:cubicBezTo>
                <a:cubicBezTo>
                  <a:pt x="217" y="81"/>
                  <a:pt x="217" y="81"/>
                  <a:pt x="217" y="81"/>
                </a:cubicBezTo>
                <a:cubicBezTo>
                  <a:pt x="236" y="126"/>
                  <a:pt x="236" y="126"/>
                  <a:pt x="236" y="126"/>
                </a:cubicBezTo>
                <a:cubicBezTo>
                  <a:pt x="241" y="140"/>
                  <a:pt x="241" y="140"/>
                  <a:pt x="241" y="140"/>
                </a:cubicBezTo>
                <a:cubicBezTo>
                  <a:pt x="208" y="216"/>
                  <a:pt x="208" y="216"/>
                  <a:pt x="208" y="216"/>
                </a:cubicBezTo>
                <a:cubicBezTo>
                  <a:pt x="203" y="231"/>
                  <a:pt x="208" y="245"/>
                  <a:pt x="220" y="251"/>
                </a:cubicBezTo>
                <a:cubicBezTo>
                  <a:pt x="231" y="257"/>
                  <a:pt x="245" y="251"/>
                  <a:pt x="251" y="239"/>
                </a:cubicBezTo>
                <a:cubicBezTo>
                  <a:pt x="289" y="151"/>
                  <a:pt x="289" y="151"/>
                  <a:pt x="289" y="151"/>
                </a:cubicBezTo>
                <a:cubicBezTo>
                  <a:pt x="289" y="147"/>
                  <a:pt x="292" y="144"/>
                  <a:pt x="289" y="140"/>
                </a:cubicBezTo>
                <a:cubicBezTo>
                  <a:pt x="292" y="138"/>
                  <a:pt x="289" y="134"/>
                  <a:pt x="289" y="130"/>
                </a:cubicBez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763467299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Arial" panose="020B0604020202020204" pitchFamily="34" charset="0"/>
            </a:endParaRPr>
          </a:p>
        </p:txBody>
      </p:sp>
      <p:sp>
        <p:nvSpPr>
          <p:cNvPr id="70" name="Freeform 96">
            <a:extLst>
              <a:ext uri="{FF2B5EF4-FFF2-40B4-BE49-F238E27FC236}">
                <a16:creationId xmlns:a16="http://schemas.microsoft.com/office/drawing/2014/main" id="{C872B875-7EF2-0B8F-79E3-D2AFEE99B803}"/>
              </a:ext>
            </a:extLst>
          </p:cNvPr>
          <p:cNvSpPr/>
          <p:nvPr/>
        </p:nvSpPr>
        <p:spPr bwMode="auto">
          <a:xfrm>
            <a:off x="5670232" y="3683376"/>
            <a:ext cx="891204" cy="2059404"/>
          </a:xfrm>
          <a:custGeom>
            <a:avLst/>
            <a:gdLst/>
            <a:ahLst/>
            <a:cxnLst>
              <a:cxn ang="0">
                <a:pos x="276" y="0"/>
              </a:cxn>
              <a:cxn ang="0">
                <a:pos x="253" y="25"/>
              </a:cxn>
              <a:cxn ang="0">
                <a:pos x="253" y="114"/>
              </a:cxn>
              <a:cxn ang="0">
                <a:pos x="193" y="205"/>
              </a:cxn>
              <a:cxn ang="0">
                <a:pos x="106" y="205"/>
              </a:cxn>
              <a:cxn ang="0">
                <a:pos x="48" y="117"/>
              </a:cxn>
              <a:cxn ang="0">
                <a:pos x="48" y="25"/>
              </a:cxn>
              <a:cxn ang="0">
                <a:pos x="24" y="0"/>
              </a:cxn>
              <a:cxn ang="0">
                <a:pos x="0" y="25"/>
              </a:cxn>
              <a:cxn ang="0">
                <a:pos x="0" y="122"/>
              </a:cxn>
              <a:cxn ang="0">
                <a:pos x="0" y="124"/>
              </a:cxn>
              <a:cxn ang="0">
                <a:pos x="2" y="132"/>
              </a:cxn>
              <a:cxn ang="0">
                <a:pos x="2" y="135"/>
              </a:cxn>
              <a:cxn ang="0">
                <a:pos x="5" y="139"/>
              </a:cxn>
              <a:cxn ang="0">
                <a:pos x="72" y="243"/>
              </a:cxn>
              <a:cxn ang="0">
                <a:pos x="77" y="248"/>
              </a:cxn>
              <a:cxn ang="0">
                <a:pos x="77" y="503"/>
              </a:cxn>
              <a:cxn ang="0">
                <a:pos x="77" y="511"/>
              </a:cxn>
              <a:cxn ang="0">
                <a:pos x="77" y="614"/>
              </a:cxn>
              <a:cxn ang="0">
                <a:pos x="78" y="618"/>
              </a:cxn>
              <a:cxn ang="0">
                <a:pos x="77" y="622"/>
              </a:cxn>
              <a:cxn ang="0">
                <a:pos x="77" y="732"/>
              </a:cxn>
              <a:cxn ang="0">
                <a:pos x="102" y="760"/>
              </a:cxn>
              <a:cxn ang="0">
                <a:pos x="110" y="760"/>
              </a:cxn>
              <a:cxn ang="0">
                <a:pos x="136" y="732"/>
              </a:cxn>
              <a:cxn ang="0">
                <a:pos x="136" y="622"/>
              </a:cxn>
              <a:cxn ang="0">
                <a:pos x="136" y="618"/>
              </a:cxn>
              <a:cxn ang="0">
                <a:pos x="136" y="614"/>
              </a:cxn>
              <a:cxn ang="0">
                <a:pos x="136" y="511"/>
              </a:cxn>
              <a:cxn ang="0">
                <a:pos x="166" y="511"/>
              </a:cxn>
              <a:cxn ang="0">
                <a:pos x="166" y="614"/>
              </a:cxn>
              <a:cxn ang="0">
                <a:pos x="166" y="618"/>
              </a:cxn>
              <a:cxn ang="0">
                <a:pos x="166" y="622"/>
              </a:cxn>
              <a:cxn ang="0">
                <a:pos x="166" y="732"/>
              </a:cxn>
              <a:cxn ang="0">
                <a:pos x="191" y="760"/>
              </a:cxn>
              <a:cxn ang="0">
                <a:pos x="198" y="760"/>
              </a:cxn>
              <a:cxn ang="0">
                <a:pos x="224" y="732"/>
              </a:cxn>
              <a:cxn ang="0">
                <a:pos x="224" y="622"/>
              </a:cxn>
              <a:cxn ang="0">
                <a:pos x="224" y="618"/>
              </a:cxn>
              <a:cxn ang="0">
                <a:pos x="224" y="614"/>
              </a:cxn>
              <a:cxn ang="0">
                <a:pos x="224" y="511"/>
              </a:cxn>
              <a:cxn ang="0">
                <a:pos x="224" y="503"/>
              </a:cxn>
              <a:cxn ang="0">
                <a:pos x="224" y="243"/>
              </a:cxn>
              <a:cxn ang="0">
                <a:pos x="228" y="243"/>
              </a:cxn>
              <a:cxn ang="0">
                <a:pos x="295" y="139"/>
              </a:cxn>
              <a:cxn ang="0">
                <a:pos x="297" y="132"/>
              </a:cxn>
              <a:cxn ang="0">
                <a:pos x="298" y="124"/>
              </a:cxn>
              <a:cxn ang="0">
                <a:pos x="298" y="122"/>
              </a:cxn>
              <a:cxn ang="0">
                <a:pos x="298" y="25"/>
              </a:cxn>
              <a:cxn ang="0">
                <a:pos x="276" y="0"/>
              </a:cxn>
            </a:cxnLst>
            <a:rect l="0" t="0" r="r" b="b"/>
            <a:pathLst>
              <a:path w="298" h="760">
                <a:moveTo>
                  <a:pt x="276" y="0"/>
                </a:moveTo>
                <a:cubicBezTo>
                  <a:pt x="264" y="0"/>
                  <a:pt x="253" y="11"/>
                  <a:pt x="253" y="25"/>
                </a:cubicBezTo>
                <a:cubicBezTo>
                  <a:pt x="253" y="114"/>
                  <a:pt x="253" y="114"/>
                  <a:pt x="253" y="114"/>
                </a:cubicBezTo>
                <a:cubicBezTo>
                  <a:pt x="193" y="205"/>
                  <a:pt x="193" y="205"/>
                  <a:pt x="193" y="205"/>
                </a:cubicBezTo>
                <a:cubicBezTo>
                  <a:pt x="106" y="205"/>
                  <a:pt x="106" y="205"/>
                  <a:pt x="106" y="205"/>
                </a:cubicBezTo>
                <a:cubicBezTo>
                  <a:pt x="48" y="117"/>
                  <a:pt x="48" y="117"/>
                  <a:pt x="48" y="117"/>
                </a:cubicBezTo>
                <a:cubicBezTo>
                  <a:pt x="48" y="25"/>
                  <a:pt x="48" y="25"/>
                  <a:pt x="48" y="25"/>
                </a:cubicBezTo>
                <a:cubicBezTo>
                  <a:pt x="48" y="11"/>
                  <a:pt x="37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8"/>
                  <a:pt x="2" y="130"/>
                  <a:pt x="2" y="132"/>
                </a:cubicBezTo>
                <a:cubicBezTo>
                  <a:pt x="2" y="132"/>
                  <a:pt x="2" y="132"/>
                  <a:pt x="2" y="135"/>
                </a:cubicBezTo>
                <a:cubicBezTo>
                  <a:pt x="3" y="136"/>
                  <a:pt x="3" y="136"/>
                  <a:pt x="5" y="139"/>
                </a:cubicBezTo>
                <a:cubicBezTo>
                  <a:pt x="72" y="243"/>
                  <a:pt x="72" y="243"/>
                  <a:pt x="72" y="243"/>
                </a:cubicBezTo>
                <a:cubicBezTo>
                  <a:pt x="72" y="243"/>
                  <a:pt x="74" y="246"/>
                  <a:pt x="77" y="248"/>
                </a:cubicBezTo>
                <a:cubicBezTo>
                  <a:pt x="77" y="503"/>
                  <a:pt x="77" y="503"/>
                  <a:pt x="77" y="503"/>
                </a:cubicBezTo>
                <a:cubicBezTo>
                  <a:pt x="77" y="511"/>
                  <a:pt x="77" y="511"/>
                  <a:pt x="77" y="511"/>
                </a:cubicBezTo>
                <a:cubicBezTo>
                  <a:pt x="77" y="614"/>
                  <a:pt x="77" y="614"/>
                  <a:pt x="77" y="614"/>
                </a:cubicBezTo>
                <a:cubicBezTo>
                  <a:pt x="77" y="617"/>
                  <a:pt x="78" y="617"/>
                  <a:pt x="78" y="618"/>
                </a:cubicBezTo>
                <a:cubicBezTo>
                  <a:pt x="77" y="622"/>
                  <a:pt x="77" y="622"/>
                  <a:pt x="77" y="622"/>
                </a:cubicBezTo>
                <a:cubicBezTo>
                  <a:pt x="77" y="732"/>
                  <a:pt x="77" y="732"/>
                  <a:pt x="77" y="732"/>
                </a:cubicBezTo>
                <a:cubicBezTo>
                  <a:pt x="77" y="749"/>
                  <a:pt x="90" y="760"/>
                  <a:pt x="102" y="760"/>
                </a:cubicBezTo>
                <a:cubicBezTo>
                  <a:pt x="110" y="760"/>
                  <a:pt x="110" y="760"/>
                  <a:pt x="110" y="760"/>
                </a:cubicBezTo>
                <a:cubicBezTo>
                  <a:pt x="124" y="760"/>
                  <a:pt x="136" y="749"/>
                  <a:pt x="136" y="732"/>
                </a:cubicBezTo>
                <a:cubicBezTo>
                  <a:pt x="136" y="622"/>
                  <a:pt x="136" y="622"/>
                  <a:pt x="136" y="622"/>
                </a:cubicBezTo>
                <a:cubicBezTo>
                  <a:pt x="136" y="618"/>
                  <a:pt x="136" y="618"/>
                  <a:pt x="136" y="618"/>
                </a:cubicBezTo>
                <a:cubicBezTo>
                  <a:pt x="136" y="617"/>
                  <a:pt x="136" y="617"/>
                  <a:pt x="136" y="614"/>
                </a:cubicBezTo>
                <a:cubicBezTo>
                  <a:pt x="136" y="511"/>
                  <a:pt x="136" y="511"/>
                  <a:pt x="136" y="511"/>
                </a:cubicBezTo>
                <a:cubicBezTo>
                  <a:pt x="166" y="511"/>
                  <a:pt x="166" y="511"/>
                  <a:pt x="166" y="511"/>
                </a:cubicBezTo>
                <a:cubicBezTo>
                  <a:pt x="166" y="614"/>
                  <a:pt x="166" y="614"/>
                  <a:pt x="166" y="614"/>
                </a:cubicBezTo>
                <a:cubicBezTo>
                  <a:pt x="166" y="617"/>
                  <a:pt x="166" y="617"/>
                  <a:pt x="166" y="618"/>
                </a:cubicBezTo>
                <a:cubicBezTo>
                  <a:pt x="166" y="622"/>
                  <a:pt x="166" y="622"/>
                  <a:pt x="166" y="622"/>
                </a:cubicBezTo>
                <a:cubicBezTo>
                  <a:pt x="166" y="732"/>
                  <a:pt x="166" y="732"/>
                  <a:pt x="166" y="732"/>
                </a:cubicBezTo>
                <a:cubicBezTo>
                  <a:pt x="166" y="749"/>
                  <a:pt x="177" y="760"/>
                  <a:pt x="191" y="760"/>
                </a:cubicBezTo>
                <a:cubicBezTo>
                  <a:pt x="198" y="760"/>
                  <a:pt x="198" y="760"/>
                  <a:pt x="198" y="760"/>
                </a:cubicBezTo>
                <a:cubicBezTo>
                  <a:pt x="214" y="760"/>
                  <a:pt x="224" y="749"/>
                  <a:pt x="224" y="732"/>
                </a:cubicBezTo>
                <a:cubicBezTo>
                  <a:pt x="224" y="622"/>
                  <a:pt x="224" y="622"/>
                  <a:pt x="224" y="622"/>
                </a:cubicBezTo>
                <a:cubicBezTo>
                  <a:pt x="224" y="618"/>
                  <a:pt x="224" y="618"/>
                  <a:pt x="224" y="618"/>
                </a:cubicBezTo>
                <a:cubicBezTo>
                  <a:pt x="224" y="617"/>
                  <a:pt x="224" y="617"/>
                  <a:pt x="224" y="614"/>
                </a:cubicBezTo>
                <a:cubicBezTo>
                  <a:pt x="224" y="511"/>
                  <a:pt x="224" y="511"/>
                  <a:pt x="224" y="511"/>
                </a:cubicBezTo>
                <a:cubicBezTo>
                  <a:pt x="224" y="503"/>
                  <a:pt x="224" y="503"/>
                  <a:pt x="224" y="503"/>
                </a:cubicBezTo>
                <a:cubicBezTo>
                  <a:pt x="224" y="243"/>
                  <a:pt x="224" y="243"/>
                  <a:pt x="224" y="243"/>
                </a:cubicBezTo>
                <a:cubicBezTo>
                  <a:pt x="227" y="243"/>
                  <a:pt x="227" y="243"/>
                  <a:pt x="228" y="243"/>
                </a:cubicBezTo>
                <a:cubicBezTo>
                  <a:pt x="295" y="139"/>
                  <a:pt x="295" y="139"/>
                  <a:pt x="295" y="139"/>
                </a:cubicBezTo>
                <a:cubicBezTo>
                  <a:pt x="295" y="136"/>
                  <a:pt x="297" y="135"/>
                  <a:pt x="297" y="132"/>
                </a:cubicBezTo>
                <a:cubicBezTo>
                  <a:pt x="298" y="128"/>
                  <a:pt x="298" y="126"/>
                  <a:pt x="298" y="124"/>
                </a:cubicBezTo>
                <a:cubicBezTo>
                  <a:pt x="298" y="122"/>
                  <a:pt x="298" y="122"/>
                  <a:pt x="298" y="122"/>
                </a:cubicBezTo>
                <a:cubicBezTo>
                  <a:pt x="298" y="25"/>
                  <a:pt x="298" y="25"/>
                  <a:pt x="298" y="25"/>
                </a:cubicBezTo>
                <a:cubicBezTo>
                  <a:pt x="298" y="11"/>
                  <a:pt x="290" y="0"/>
                  <a:pt x="276" y="0"/>
                </a:cubicBez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776357907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 dirty="0">
              <a:solidFill>
                <a:prstClr val="white"/>
              </a:solidFill>
              <a:latin typeface="+mn-lt"/>
              <a:ea typeface="+mn-ea"/>
              <a:cs typeface="+mn-ea"/>
              <a:sym typeface="Arial" panose="020B0604020202020204" pitchFamily="34" charset="0"/>
            </a:endParaRPr>
          </a:p>
        </p:txBody>
      </p:sp>
      <p:sp>
        <p:nvSpPr>
          <p:cNvPr id="71" name="Oval 97">
            <a:extLst>
              <a:ext uri="{FF2B5EF4-FFF2-40B4-BE49-F238E27FC236}">
                <a16:creationId xmlns:a16="http://schemas.microsoft.com/office/drawing/2014/main" id="{2F8F5545-8D49-D80A-FF0C-ABD090D69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3893" y="3859049"/>
            <a:ext cx="334466" cy="330182"/>
          </a:xfr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Arial" panose="020B0604020202020204" pitchFamily="34" charset="0"/>
            </a:endParaRPr>
          </a:p>
        </p:txBody>
      </p:sp>
      <p:sp>
        <p:nvSpPr>
          <p:cNvPr id="72" name="Freeform 98">
            <a:extLst>
              <a:ext uri="{FF2B5EF4-FFF2-40B4-BE49-F238E27FC236}">
                <a16:creationId xmlns:a16="http://schemas.microsoft.com/office/drawing/2014/main" id="{5C2535F1-E94D-E811-0428-1088C4CACDE1}"/>
              </a:ext>
            </a:extLst>
          </p:cNvPr>
          <p:cNvSpPr/>
          <p:nvPr/>
        </p:nvSpPr>
        <p:spPr bwMode="auto">
          <a:xfrm>
            <a:off x="6480995" y="4426285"/>
            <a:ext cx="1007632" cy="1498518"/>
          </a:xfrm>
          <a:custGeom>
            <a:avLst/>
            <a:gdLst/>
            <a:ahLst/>
            <a:cxnLst>
              <a:cxn ang="0">
                <a:pos x="333" y="115"/>
              </a:cxn>
              <a:cxn ang="0">
                <a:pos x="331" y="112"/>
              </a:cxn>
              <a:cxn ang="0">
                <a:pos x="242" y="2"/>
              </a:cxn>
              <a:cxn ang="0">
                <a:pos x="96" y="0"/>
              </a:cxn>
              <a:cxn ang="0">
                <a:pos x="73" y="11"/>
              </a:cxn>
              <a:cxn ang="0">
                <a:pos x="4" y="114"/>
              </a:cxn>
              <a:cxn ang="0">
                <a:pos x="2" y="118"/>
              </a:cxn>
              <a:cxn ang="0">
                <a:pos x="0" y="128"/>
              </a:cxn>
              <a:cxn ang="0">
                <a:pos x="2" y="138"/>
              </a:cxn>
              <a:cxn ang="0">
                <a:pos x="8" y="149"/>
              </a:cxn>
              <a:cxn ang="0">
                <a:pos x="11" y="150"/>
              </a:cxn>
              <a:cxn ang="0">
                <a:pos x="119" y="192"/>
              </a:cxn>
              <a:cxn ang="0">
                <a:pos x="58" y="123"/>
              </a:cxn>
              <a:cxn ang="0">
                <a:pos x="96" y="128"/>
              </a:cxn>
              <a:cxn ang="0">
                <a:pos x="131" y="201"/>
              </a:cxn>
              <a:cxn ang="0">
                <a:pos x="96" y="219"/>
              </a:cxn>
              <a:cxn ang="0">
                <a:pos x="96" y="305"/>
              </a:cxn>
              <a:cxn ang="0">
                <a:pos x="96" y="411"/>
              </a:cxn>
              <a:cxn ang="0">
                <a:pos x="96" y="525"/>
              </a:cxn>
              <a:cxn ang="0">
                <a:pos x="127" y="553"/>
              </a:cxn>
              <a:cxn ang="0">
                <a:pos x="155" y="416"/>
              </a:cxn>
              <a:cxn ang="0">
                <a:pos x="155" y="408"/>
              </a:cxn>
              <a:cxn ang="0">
                <a:pos x="183" y="305"/>
              </a:cxn>
              <a:cxn ang="0">
                <a:pos x="183" y="411"/>
              </a:cxn>
              <a:cxn ang="0">
                <a:pos x="183" y="525"/>
              </a:cxn>
              <a:cxn ang="0">
                <a:pos x="216" y="553"/>
              </a:cxn>
              <a:cxn ang="0">
                <a:pos x="242" y="416"/>
              </a:cxn>
              <a:cxn ang="0">
                <a:pos x="242" y="408"/>
              </a:cxn>
              <a:cxn ang="0">
                <a:pos x="242" y="296"/>
              </a:cxn>
              <a:cxn ang="0">
                <a:pos x="234" y="219"/>
              </a:cxn>
              <a:cxn ang="0">
                <a:pos x="216" y="144"/>
              </a:cxn>
              <a:cxn ang="0">
                <a:pos x="242" y="69"/>
              </a:cxn>
              <a:cxn ang="0">
                <a:pos x="224" y="156"/>
              </a:cxn>
              <a:cxn ang="0">
                <a:pos x="247" y="201"/>
              </a:cxn>
              <a:cxn ang="0">
                <a:pos x="325" y="149"/>
              </a:cxn>
              <a:cxn ang="0">
                <a:pos x="333" y="142"/>
              </a:cxn>
              <a:cxn ang="0">
                <a:pos x="335" y="132"/>
              </a:cxn>
              <a:cxn ang="0">
                <a:pos x="335" y="124"/>
              </a:cxn>
            </a:cxnLst>
            <a:rect l="0" t="0" r="r" b="b"/>
            <a:pathLst>
              <a:path w="337" h="553">
                <a:moveTo>
                  <a:pt x="333" y="118"/>
                </a:moveTo>
                <a:cubicBezTo>
                  <a:pt x="333" y="115"/>
                  <a:pt x="333" y="115"/>
                  <a:pt x="333" y="115"/>
                </a:cubicBezTo>
                <a:cubicBezTo>
                  <a:pt x="333" y="115"/>
                  <a:pt x="333" y="115"/>
                  <a:pt x="331" y="114"/>
                </a:cubicBezTo>
                <a:cubicBezTo>
                  <a:pt x="331" y="114"/>
                  <a:pt x="331" y="114"/>
                  <a:pt x="331" y="112"/>
                </a:cubicBezTo>
                <a:cubicBezTo>
                  <a:pt x="262" y="11"/>
                  <a:pt x="262" y="11"/>
                  <a:pt x="262" y="11"/>
                </a:cubicBezTo>
                <a:cubicBezTo>
                  <a:pt x="256" y="4"/>
                  <a:pt x="249" y="0"/>
                  <a:pt x="242" y="2"/>
                </a:cubicBezTo>
                <a:cubicBezTo>
                  <a:pt x="242" y="0"/>
                  <a:pt x="242" y="0"/>
                  <a:pt x="242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6" y="2"/>
                  <a:pt x="96" y="2"/>
                  <a:pt x="96" y="2"/>
                </a:cubicBezTo>
                <a:cubicBezTo>
                  <a:pt x="85" y="0"/>
                  <a:pt x="78" y="4"/>
                  <a:pt x="73" y="11"/>
                </a:cubicBezTo>
                <a:cubicBezTo>
                  <a:pt x="4" y="112"/>
                  <a:pt x="4" y="112"/>
                  <a:pt x="4" y="112"/>
                </a:cubicBezTo>
                <a:cubicBezTo>
                  <a:pt x="4" y="114"/>
                  <a:pt x="4" y="114"/>
                  <a:pt x="4" y="114"/>
                </a:cubicBezTo>
                <a:cubicBezTo>
                  <a:pt x="2" y="114"/>
                  <a:pt x="2" y="114"/>
                  <a:pt x="2" y="114"/>
                </a:cubicBezTo>
                <a:cubicBezTo>
                  <a:pt x="2" y="115"/>
                  <a:pt x="2" y="115"/>
                  <a:pt x="2" y="118"/>
                </a:cubicBezTo>
                <a:cubicBezTo>
                  <a:pt x="2" y="120"/>
                  <a:pt x="0" y="123"/>
                  <a:pt x="0" y="124"/>
                </a:cubicBezTo>
                <a:cubicBezTo>
                  <a:pt x="0" y="124"/>
                  <a:pt x="0" y="125"/>
                  <a:pt x="0" y="128"/>
                </a:cubicBezTo>
                <a:cubicBezTo>
                  <a:pt x="0" y="129"/>
                  <a:pt x="0" y="132"/>
                  <a:pt x="0" y="132"/>
                </a:cubicBezTo>
                <a:cubicBezTo>
                  <a:pt x="0" y="136"/>
                  <a:pt x="2" y="136"/>
                  <a:pt x="2" y="138"/>
                </a:cubicBezTo>
                <a:cubicBezTo>
                  <a:pt x="2" y="139"/>
                  <a:pt x="2" y="139"/>
                  <a:pt x="2" y="142"/>
                </a:cubicBezTo>
                <a:cubicBezTo>
                  <a:pt x="4" y="144"/>
                  <a:pt x="5" y="146"/>
                  <a:pt x="8" y="149"/>
                </a:cubicBezTo>
                <a:cubicBezTo>
                  <a:pt x="10" y="149"/>
                  <a:pt x="10" y="149"/>
                  <a:pt x="10" y="149"/>
                </a:cubicBezTo>
                <a:cubicBezTo>
                  <a:pt x="10" y="149"/>
                  <a:pt x="10" y="150"/>
                  <a:pt x="11" y="150"/>
                </a:cubicBezTo>
                <a:cubicBezTo>
                  <a:pt x="87" y="201"/>
                  <a:pt x="87" y="201"/>
                  <a:pt x="87" y="201"/>
                </a:cubicBezTo>
                <a:cubicBezTo>
                  <a:pt x="98" y="209"/>
                  <a:pt x="113" y="204"/>
                  <a:pt x="119" y="192"/>
                </a:cubicBezTo>
                <a:cubicBezTo>
                  <a:pt x="127" y="180"/>
                  <a:pt x="122" y="165"/>
                  <a:pt x="112" y="156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96" y="68"/>
                  <a:pt x="96" y="68"/>
                  <a:pt x="96" y="68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38" y="156"/>
                  <a:pt x="143" y="180"/>
                  <a:pt x="131" y="201"/>
                </a:cubicBezTo>
                <a:cubicBezTo>
                  <a:pt x="124" y="214"/>
                  <a:pt x="113" y="219"/>
                  <a:pt x="100" y="219"/>
                </a:cubicBezTo>
                <a:cubicBezTo>
                  <a:pt x="98" y="219"/>
                  <a:pt x="97" y="219"/>
                  <a:pt x="96" y="219"/>
                </a:cubicBezTo>
                <a:cubicBezTo>
                  <a:pt x="96" y="296"/>
                  <a:pt x="96" y="296"/>
                  <a:pt x="96" y="296"/>
                </a:cubicBezTo>
                <a:cubicBezTo>
                  <a:pt x="96" y="305"/>
                  <a:pt x="96" y="305"/>
                  <a:pt x="96" y="305"/>
                </a:cubicBezTo>
                <a:cubicBezTo>
                  <a:pt x="96" y="408"/>
                  <a:pt x="96" y="408"/>
                  <a:pt x="96" y="408"/>
                </a:cubicBezTo>
                <a:cubicBezTo>
                  <a:pt x="96" y="408"/>
                  <a:pt x="96" y="409"/>
                  <a:pt x="96" y="411"/>
                </a:cubicBezTo>
                <a:cubicBezTo>
                  <a:pt x="96" y="411"/>
                  <a:pt x="96" y="413"/>
                  <a:pt x="96" y="416"/>
                </a:cubicBezTo>
                <a:cubicBezTo>
                  <a:pt x="96" y="525"/>
                  <a:pt x="96" y="525"/>
                  <a:pt x="96" y="525"/>
                </a:cubicBezTo>
                <a:cubicBezTo>
                  <a:pt x="96" y="541"/>
                  <a:pt x="106" y="553"/>
                  <a:pt x="119" y="553"/>
                </a:cubicBezTo>
                <a:cubicBezTo>
                  <a:pt x="127" y="553"/>
                  <a:pt x="127" y="553"/>
                  <a:pt x="127" y="553"/>
                </a:cubicBezTo>
                <a:cubicBezTo>
                  <a:pt x="142" y="553"/>
                  <a:pt x="155" y="541"/>
                  <a:pt x="155" y="525"/>
                </a:cubicBezTo>
                <a:cubicBezTo>
                  <a:pt x="155" y="416"/>
                  <a:pt x="155" y="416"/>
                  <a:pt x="155" y="416"/>
                </a:cubicBezTo>
                <a:cubicBezTo>
                  <a:pt x="155" y="413"/>
                  <a:pt x="153" y="411"/>
                  <a:pt x="153" y="411"/>
                </a:cubicBezTo>
                <a:cubicBezTo>
                  <a:pt x="153" y="409"/>
                  <a:pt x="155" y="408"/>
                  <a:pt x="155" y="408"/>
                </a:cubicBezTo>
                <a:cubicBezTo>
                  <a:pt x="155" y="305"/>
                  <a:pt x="155" y="305"/>
                  <a:pt x="155" y="305"/>
                </a:cubicBezTo>
                <a:cubicBezTo>
                  <a:pt x="183" y="305"/>
                  <a:pt x="183" y="305"/>
                  <a:pt x="183" y="305"/>
                </a:cubicBezTo>
                <a:cubicBezTo>
                  <a:pt x="183" y="408"/>
                  <a:pt x="183" y="408"/>
                  <a:pt x="183" y="408"/>
                </a:cubicBezTo>
                <a:cubicBezTo>
                  <a:pt x="183" y="408"/>
                  <a:pt x="183" y="409"/>
                  <a:pt x="183" y="411"/>
                </a:cubicBezTo>
                <a:cubicBezTo>
                  <a:pt x="183" y="411"/>
                  <a:pt x="183" y="413"/>
                  <a:pt x="183" y="416"/>
                </a:cubicBezTo>
                <a:cubicBezTo>
                  <a:pt x="183" y="525"/>
                  <a:pt x="183" y="525"/>
                  <a:pt x="183" y="525"/>
                </a:cubicBezTo>
                <a:cubicBezTo>
                  <a:pt x="183" y="541"/>
                  <a:pt x="196" y="553"/>
                  <a:pt x="208" y="553"/>
                </a:cubicBezTo>
                <a:cubicBezTo>
                  <a:pt x="216" y="553"/>
                  <a:pt x="216" y="553"/>
                  <a:pt x="216" y="553"/>
                </a:cubicBezTo>
                <a:cubicBezTo>
                  <a:pt x="230" y="553"/>
                  <a:pt x="242" y="541"/>
                  <a:pt x="242" y="525"/>
                </a:cubicBezTo>
                <a:cubicBezTo>
                  <a:pt x="242" y="416"/>
                  <a:pt x="242" y="416"/>
                  <a:pt x="242" y="416"/>
                </a:cubicBezTo>
                <a:cubicBezTo>
                  <a:pt x="242" y="413"/>
                  <a:pt x="242" y="411"/>
                  <a:pt x="242" y="411"/>
                </a:cubicBezTo>
                <a:cubicBezTo>
                  <a:pt x="242" y="409"/>
                  <a:pt x="242" y="408"/>
                  <a:pt x="242" y="408"/>
                </a:cubicBezTo>
                <a:cubicBezTo>
                  <a:pt x="242" y="305"/>
                  <a:pt x="242" y="305"/>
                  <a:pt x="242" y="305"/>
                </a:cubicBezTo>
                <a:cubicBezTo>
                  <a:pt x="242" y="296"/>
                  <a:pt x="242" y="296"/>
                  <a:pt x="242" y="296"/>
                </a:cubicBezTo>
                <a:cubicBezTo>
                  <a:pt x="242" y="219"/>
                  <a:pt x="242" y="219"/>
                  <a:pt x="242" y="219"/>
                </a:cubicBezTo>
                <a:cubicBezTo>
                  <a:pt x="240" y="219"/>
                  <a:pt x="238" y="219"/>
                  <a:pt x="234" y="219"/>
                </a:cubicBezTo>
                <a:cubicBezTo>
                  <a:pt x="221" y="219"/>
                  <a:pt x="209" y="214"/>
                  <a:pt x="203" y="201"/>
                </a:cubicBezTo>
                <a:cubicBezTo>
                  <a:pt x="193" y="180"/>
                  <a:pt x="199" y="156"/>
                  <a:pt x="216" y="144"/>
                </a:cubicBezTo>
                <a:cubicBezTo>
                  <a:pt x="242" y="125"/>
                  <a:pt x="242" y="125"/>
                  <a:pt x="242" y="125"/>
                </a:cubicBezTo>
                <a:cubicBezTo>
                  <a:pt x="242" y="69"/>
                  <a:pt x="242" y="69"/>
                  <a:pt x="242" y="69"/>
                </a:cubicBezTo>
                <a:cubicBezTo>
                  <a:pt x="277" y="123"/>
                  <a:pt x="277" y="123"/>
                  <a:pt x="277" y="123"/>
                </a:cubicBezTo>
                <a:cubicBezTo>
                  <a:pt x="224" y="156"/>
                  <a:pt x="224" y="156"/>
                  <a:pt x="224" y="156"/>
                </a:cubicBezTo>
                <a:cubicBezTo>
                  <a:pt x="212" y="165"/>
                  <a:pt x="208" y="180"/>
                  <a:pt x="216" y="192"/>
                </a:cubicBezTo>
                <a:cubicBezTo>
                  <a:pt x="221" y="204"/>
                  <a:pt x="236" y="209"/>
                  <a:pt x="247" y="201"/>
                </a:cubicBezTo>
                <a:cubicBezTo>
                  <a:pt x="323" y="150"/>
                  <a:pt x="323" y="150"/>
                  <a:pt x="323" y="150"/>
                </a:cubicBezTo>
                <a:cubicBezTo>
                  <a:pt x="325" y="150"/>
                  <a:pt x="325" y="149"/>
                  <a:pt x="325" y="149"/>
                </a:cubicBezTo>
                <a:cubicBezTo>
                  <a:pt x="327" y="149"/>
                  <a:pt x="327" y="149"/>
                  <a:pt x="327" y="149"/>
                </a:cubicBezTo>
                <a:cubicBezTo>
                  <a:pt x="329" y="146"/>
                  <a:pt x="331" y="144"/>
                  <a:pt x="333" y="142"/>
                </a:cubicBezTo>
                <a:cubicBezTo>
                  <a:pt x="333" y="139"/>
                  <a:pt x="333" y="139"/>
                  <a:pt x="333" y="139"/>
                </a:cubicBezTo>
                <a:cubicBezTo>
                  <a:pt x="335" y="138"/>
                  <a:pt x="335" y="136"/>
                  <a:pt x="335" y="132"/>
                </a:cubicBezTo>
                <a:cubicBezTo>
                  <a:pt x="337" y="132"/>
                  <a:pt x="335" y="129"/>
                  <a:pt x="335" y="128"/>
                </a:cubicBezTo>
                <a:cubicBezTo>
                  <a:pt x="335" y="125"/>
                  <a:pt x="337" y="125"/>
                  <a:pt x="335" y="124"/>
                </a:cubicBezTo>
                <a:cubicBezTo>
                  <a:pt x="335" y="123"/>
                  <a:pt x="335" y="120"/>
                  <a:pt x="333" y="118"/>
                </a:cubicBez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3288087435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Arial" panose="020B0604020202020204" pitchFamily="34" charset="0"/>
            </a:endParaRPr>
          </a:p>
        </p:txBody>
      </p:sp>
      <p:sp>
        <p:nvSpPr>
          <p:cNvPr id="73" name="Freeform 99">
            <a:extLst>
              <a:ext uri="{FF2B5EF4-FFF2-40B4-BE49-F238E27FC236}">
                <a16:creationId xmlns:a16="http://schemas.microsoft.com/office/drawing/2014/main" id="{AE110931-C8EB-758A-1691-FB6442EDE469}"/>
              </a:ext>
            </a:extLst>
          </p:cNvPr>
          <p:cNvSpPr/>
          <p:nvPr/>
        </p:nvSpPr>
        <p:spPr bwMode="auto">
          <a:xfrm>
            <a:off x="6815461" y="4034723"/>
            <a:ext cx="338700" cy="338648"/>
          </a:xfrm>
          <a:custGeom>
            <a:avLst/>
            <a:gdLst/>
            <a:ahLst/>
            <a:cxnLst>
              <a:cxn ang="0">
                <a:pos x="55" y="125"/>
              </a:cxn>
              <a:cxn ang="0">
                <a:pos x="113" y="62"/>
              </a:cxn>
              <a:cxn ang="0">
                <a:pos x="55" y="0"/>
              </a:cxn>
              <a:cxn ang="0">
                <a:pos x="0" y="62"/>
              </a:cxn>
              <a:cxn ang="0">
                <a:pos x="55" y="125"/>
              </a:cxn>
            </a:cxnLst>
            <a:rect l="0" t="0" r="r" b="b"/>
            <a:pathLst>
              <a:path w="113" h="125">
                <a:moveTo>
                  <a:pt x="55" y="125"/>
                </a:moveTo>
                <a:cubicBezTo>
                  <a:pt x="87" y="125"/>
                  <a:pt x="113" y="96"/>
                  <a:pt x="113" y="62"/>
                </a:cubicBezTo>
                <a:cubicBezTo>
                  <a:pt x="113" y="29"/>
                  <a:pt x="87" y="0"/>
                  <a:pt x="55" y="0"/>
                </a:cubicBezTo>
                <a:cubicBezTo>
                  <a:pt x="26" y="0"/>
                  <a:pt x="0" y="29"/>
                  <a:pt x="0" y="62"/>
                </a:cubicBezTo>
                <a:cubicBezTo>
                  <a:pt x="0" y="96"/>
                  <a:pt x="26" y="125"/>
                  <a:pt x="55" y="125"/>
                </a:cubicBez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3406637350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Arial" panose="020B0604020202020204" pitchFamily="34" charset="0"/>
            </a:endParaRPr>
          </a:p>
        </p:txBody>
      </p:sp>
      <p:sp>
        <p:nvSpPr>
          <p:cNvPr id="77" name="Freeform 1304">
            <a:extLst>
              <a:ext uri="{FF2B5EF4-FFF2-40B4-BE49-F238E27FC236}">
                <a16:creationId xmlns:a16="http://schemas.microsoft.com/office/drawing/2014/main" id="{DE9FB7D7-4A4A-1178-E419-D112DD93CD4D}"/>
              </a:ext>
            </a:extLst>
          </p:cNvPr>
          <p:cNvSpPr/>
          <p:nvPr/>
        </p:nvSpPr>
        <p:spPr bwMode="auto">
          <a:xfrm rot="19310162">
            <a:off x="3951109" y="3875336"/>
            <a:ext cx="1181248" cy="1340860"/>
          </a:xfrm>
          <a:custGeom>
            <a:avLst/>
            <a:gdLst/>
            <a:ahLst/>
            <a:cxnLst>
              <a:cxn ang="0">
                <a:pos x="0" y="178"/>
              </a:cxn>
              <a:cxn ang="0">
                <a:pos x="180" y="0"/>
              </a:cxn>
              <a:cxn ang="0">
                <a:pos x="358" y="178"/>
              </a:cxn>
              <a:cxn ang="0">
                <a:pos x="207" y="347"/>
              </a:cxn>
              <a:cxn ang="0">
                <a:pos x="176" y="407"/>
              </a:cxn>
              <a:cxn ang="0">
                <a:pos x="148" y="347"/>
              </a:cxn>
              <a:cxn ang="0">
                <a:pos x="0" y="178"/>
              </a:cxn>
            </a:cxnLst>
            <a:rect l="0" t="0" r="r" b="b"/>
            <a:pathLst>
              <a:path w="358" h="407">
                <a:moveTo>
                  <a:pt x="0" y="178"/>
                </a:moveTo>
                <a:cubicBezTo>
                  <a:pt x="0" y="80"/>
                  <a:pt x="80" y="0"/>
                  <a:pt x="180" y="0"/>
                </a:cubicBezTo>
                <a:cubicBezTo>
                  <a:pt x="278" y="0"/>
                  <a:pt x="358" y="80"/>
                  <a:pt x="358" y="178"/>
                </a:cubicBezTo>
                <a:cubicBezTo>
                  <a:pt x="358" y="263"/>
                  <a:pt x="293" y="334"/>
                  <a:pt x="207" y="347"/>
                </a:cubicBezTo>
                <a:cubicBezTo>
                  <a:pt x="176" y="407"/>
                  <a:pt x="176" y="407"/>
                  <a:pt x="176" y="407"/>
                </a:cubicBezTo>
                <a:cubicBezTo>
                  <a:pt x="148" y="347"/>
                  <a:pt x="148" y="347"/>
                  <a:pt x="148" y="347"/>
                </a:cubicBezTo>
                <a:cubicBezTo>
                  <a:pt x="63" y="331"/>
                  <a:pt x="0" y="260"/>
                  <a:pt x="0" y="178"/>
                </a:cubicBez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88448683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Arial" panose="020B0604020202020204" pitchFamily="34" charset="0"/>
            </a:endParaRPr>
          </a:p>
        </p:txBody>
      </p:sp>
      <p:sp>
        <p:nvSpPr>
          <p:cNvPr id="81" name="Freeform 1304">
            <a:extLst>
              <a:ext uri="{FF2B5EF4-FFF2-40B4-BE49-F238E27FC236}">
                <a16:creationId xmlns:a16="http://schemas.microsoft.com/office/drawing/2014/main" id="{8E3391FD-4475-F8E5-F539-A1EBBDF6AEA3}"/>
              </a:ext>
            </a:extLst>
          </p:cNvPr>
          <p:cNvSpPr/>
          <p:nvPr/>
        </p:nvSpPr>
        <p:spPr bwMode="auto">
          <a:xfrm rot="2308264">
            <a:off x="7100163" y="2903792"/>
            <a:ext cx="1181248" cy="1340860"/>
          </a:xfrm>
          <a:custGeom>
            <a:avLst/>
            <a:gdLst/>
            <a:ahLst/>
            <a:cxnLst>
              <a:cxn ang="0">
                <a:pos x="0" y="178"/>
              </a:cxn>
              <a:cxn ang="0">
                <a:pos x="180" y="0"/>
              </a:cxn>
              <a:cxn ang="0">
                <a:pos x="358" y="178"/>
              </a:cxn>
              <a:cxn ang="0">
                <a:pos x="207" y="347"/>
              </a:cxn>
              <a:cxn ang="0">
                <a:pos x="176" y="407"/>
              </a:cxn>
              <a:cxn ang="0">
                <a:pos x="148" y="347"/>
              </a:cxn>
              <a:cxn ang="0">
                <a:pos x="0" y="178"/>
              </a:cxn>
            </a:cxnLst>
            <a:rect l="0" t="0" r="r" b="b"/>
            <a:pathLst>
              <a:path w="358" h="407">
                <a:moveTo>
                  <a:pt x="0" y="178"/>
                </a:moveTo>
                <a:cubicBezTo>
                  <a:pt x="0" y="80"/>
                  <a:pt x="80" y="0"/>
                  <a:pt x="180" y="0"/>
                </a:cubicBezTo>
                <a:cubicBezTo>
                  <a:pt x="278" y="0"/>
                  <a:pt x="358" y="80"/>
                  <a:pt x="358" y="178"/>
                </a:cubicBezTo>
                <a:cubicBezTo>
                  <a:pt x="358" y="263"/>
                  <a:pt x="293" y="334"/>
                  <a:pt x="207" y="347"/>
                </a:cubicBezTo>
                <a:cubicBezTo>
                  <a:pt x="176" y="407"/>
                  <a:pt x="176" y="407"/>
                  <a:pt x="176" y="407"/>
                </a:cubicBezTo>
                <a:cubicBezTo>
                  <a:pt x="148" y="347"/>
                  <a:pt x="148" y="347"/>
                  <a:pt x="148" y="347"/>
                </a:cubicBezTo>
                <a:cubicBezTo>
                  <a:pt x="63" y="331"/>
                  <a:pt x="0" y="260"/>
                  <a:pt x="0" y="178"/>
                </a:cubicBez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559545899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Arial" panose="020B0604020202020204" pitchFamily="34" charset="0"/>
            </a:endParaRPr>
          </a:p>
        </p:txBody>
      </p:sp>
      <p:sp>
        <p:nvSpPr>
          <p:cNvPr id="85" name="Freeform 1304">
            <a:extLst>
              <a:ext uri="{FF2B5EF4-FFF2-40B4-BE49-F238E27FC236}">
                <a16:creationId xmlns:a16="http://schemas.microsoft.com/office/drawing/2014/main" id="{0D0A2105-5389-4539-63BA-E2B81815EA51}"/>
              </a:ext>
            </a:extLst>
          </p:cNvPr>
          <p:cNvSpPr/>
          <p:nvPr/>
        </p:nvSpPr>
        <p:spPr bwMode="auto">
          <a:xfrm>
            <a:off x="5560122" y="2414479"/>
            <a:ext cx="1181248" cy="1340859"/>
          </a:xfrm>
          <a:custGeom>
            <a:avLst/>
            <a:gdLst/>
            <a:ahLst/>
            <a:cxnLst>
              <a:cxn ang="0">
                <a:pos x="0" y="178"/>
              </a:cxn>
              <a:cxn ang="0">
                <a:pos x="180" y="0"/>
              </a:cxn>
              <a:cxn ang="0">
                <a:pos x="358" y="178"/>
              </a:cxn>
              <a:cxn ang="0">
                <a:pos x="207" y="347"/>
              </a:cxn>
              <a:cxn ang="0">
                <a:pos x="176" y="407"/>
              </a:cxn>
              <a:cxn ang="0">
                <a:pos x="148" y="347"/>
              </a:cxn>
              <a:cxn ang="0">
                <a:pos x="0" y="178"/>
              </a:cxn>
            </a:cxnLst>
            <a:rect l="0" t="0" r="r" b="b"/>
            <a:pathLst>
              <a:path w="358" h="407">
                <a:moveTo>
                  <a:pt x="0" y="178"/>
                </a:moveTo>
                <a:cubicBezTo>
                  <a:pt x="0" y="80"/>
                  <a:pt x="80" y="0"/>
                  <a:pt x="180" y="0"/>
                </a:cubicBezTo>
                <a:cubicBezTo>
                  <a:pt x="278" y="0"/>
                  <a:pt x="358" y="80"/>
                  <a:pt x="358" y="178"/>
                </a:cubicBezTo>
                <a:cubicBezTo>
                  <a:pt x="358" y="263"/>
                  <a:pt x="293" y="334"/>
                  <a:pt x="207" y="347"/>
                </a:cubicBezTo>
                <a:cubicBezTo>
                  <a:pt x="176" y="407"/>
                  <a:pt x="176" y="407"/>
                  <a:pt x="176" y="407"/>
                </a:cubicBezTo>
                <a:cubicBezTo>
                  <a:pt x="148" y="347"/>
                  <a:pt x="148" y="347"/>
                  <a:pt x="148" y="347"/>
                </a:cubicBezTo>
                <a:cubicBezTo>
                  <a:pt x="63" y="331"/>
                  <a:pt x="0" y="260"/>
                  <a:pt x="0" y="178"/>
                </a:cubicBez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93535220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 dirty="0">
              <a:solidFill>
                <a:prstClr val="white"/>
              </a:solidFill>
              <a:latin typeface="+mn-lt"/>
              <a:ea typeface="+mn-ea"/>
              <a:cs typeface="+mn-ea"/>
              <a:sym typeface="Arial" panose="020B0604020202020204" pitchFamily="34" charset="0"/>
            </a:endParaRPr>
          </a:p>
        </p:txBody>
      </p:sp>
      <p:sp>
        <p:nvSpPr>
          <p:cNvPr id="86" name="文本框 85">
            <a:extLst>
              <a:ext uri="{FF2B5EF4-FFF2-40B4-BE49-F238E27FC236}">
                <a16:creationId xmlns:a16="http://schemas.microsoft.com/office/drawing/2014/main" id="{BF461B24-D914-79C3-7F11-A78C47396959}"/>
              </a:ext>
            </a:extLst>
          </p:cNvPr>
          <p:cNvSpPr txBox="1"/>
          <p:nvPr/>
        </p:nvSpPr>
        <p:spPr>
          <a:xfrm>
            <a:off x="5712164" y="2869042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rgbClr val="3D714E"/>
                </a:solidFill>
                <a:latin typeface="+mn-ea"/>
                <a:ea typeface="+mn-ea"/>
              </a:rPr>
              <a:t>关键词</a:t>
            </a:r>
          </a:p>
        </p:txBody>
      </p:sp>
      <p:sp>
        <p:nvSpPr>
          <p:cNvPr id="87" name="文本框 86">
            <a:extLst>
              <a:ext uri="{FF2B5EF4-FFF2-40B4-BE49-F238E27FC236}">
                <a16:creationId xmlns:a16="http://schemas.microsoft.com/office/drawing/2014/main" id="{9BA71DD7-86AF-60B6-CBF2-96524884DF4A}"/>
              </a:ext>
            </a:extLst>
          </p:cNvPr>
          <p:cNvSpPr txBox="1"/>
          <p:nvPr/>
        </p:nvSpPr>
        <p:spPr>
          <a:xfrm>
            <a:off x="4055085" y="4319931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rgbClr val="3D714E"/>
                </a:solidFill>
                <a:latin typeface="+mn-ea"/>
                <a:ea typeface="+mn-ea"/>
              </a:rPr>
              <a:t>关键词</a:t>
            </a:r>
          </a:p>
        </p:txBody>
      </p:sp>
      <p:sp>
        <p:nvSpPr>
          <p:cNvPr id="88" name="文本框 87">
            <a:extLst>
              <a:ext uri="{FF2B5EF4-FFF2-40B4-BE49-F238E27FC236}">
                <a16:creationId xmlns:a16="http://schemas.microsoft.com/office/drawing/2014/main" id="{BB73A91B-F751-DAEC-8553-D60BAFDEC135}"/>
              </a:ext>
            </a:extLst>
          </p:cNvPr>
          <p:cNvSpPr txBox="1"/>
          <p:nvPr/>
        </p:nvSpPr>
        <p:spPr>
          <a:xfrm>
            <a:off x="7308748" y="3368897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rgbClr val="3D714E"/>
                </a:solidFill>
                <a:latin typeface="+mn-ea"/>
                <a:ea typeface="+mn-ea"/>
              </a:rPr>
              <a:t>关键词</a:t>
            </a:r>
          </a:p>
        </p:txBody>
      </p:sp>
      <p:grpSp>
        <p:nvGrpSpPr>
          <p:cNvPr id="89" name="组合 88">
            <a:extLst>
              <a:ext uri="{FF2B5EF4-FFF2-40B4-BE49-F238E27FC236}">
                <a16:creationId xmlns:a16="http://schemas.microsoft.com/office/drawing/2014/main" id="{1299AEB8-9F71-9CA2-12DD-A7368516184A}"/>
              </a:ext>
            </a:extLst>
          </p:cNvPr>
          <p:cNvGrpSpPr/>
          <p:nvPr/>
        </p:nvGrpSpPr>
        <p:grpSpPr>
          <a:xfrm>
            <a:off x="5743812" y="1393651"/>
            <a:ext cx="3160521" cy="888156"/>
            <a:chOff x="8154514" y="1279509"/>
            <a:chExt cx="3160521" cy="888156"/>
          </a:xfrm>
        </p:grpSpPr>
        <p:sp>
          <p:nvSpPr>
            <p:cNvPr id="90" name="矩形 89">
              <a:extLst>
                <a:ext uri="{FF2B5EF4-FFF2-40B4-BE49-F238E27FC236}">
                  <a16:creationId xmlns:a16="http://schemas.microsoft.com/office/drawing/2014/main" id="{777B1A01-C731-1787-0462-DC093E1A9F5B}"/>
                </a:ext>
              </a:extLst>
            </p:cNvPr>
            <p:cNvSpPr/>
            <p:nvPr/>
          </p:nvSpPr>
          <p:spPr>
            <a:xfrm>
              <a:off x="8154514" y="1547243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91" name="文本框 90">
              <a:extLst>
                <a:ext uri="{FF2B5EF4-FFF2-40B4-BE49-F238E27FC236}">
                  <a16:creationId xmlns:a16="http://schemas.microsoft.com/office/drawing/2014/main" id="{A7B93581-6AD1-DC2D-6096-19511D060FA8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92" name="组合 91">
            <a:extLst>
              <a:ext uri="{FF2B5EF4-FFF2-40B4-BE49-F238E27FC236}">
                <a16:creationId xmlns:a16="http://schemas.microsoft.com/office/drawing/2014/main" id="{B6446E99-CB1F-458A-2465-19748207F678}"/>
              </a:ext>
            </a:extLst>
          </p:cNvPr>
          <p:cNvGrpSpPr/>
          <p:nvPr/>
        </p:nvGrpSpPr>
        <p:grpSpPr>
          <a:xfrm>
            <a:off x="8583052" y="3172247"/>
            <a:ext cx="3160521" cy="888156"/>
            <a:chOff x="8154514" y="1279509"/>
            <a:chExt cx="3160521" cy="888156"/>
          </a:xfrm>
        </p:grpSpPr>
        <p:sp>
          <p:nvSpPr>
            <p:cNvPr id="93" name="矩形 92">
              <a:extLst>
                <a:ext uri="{FF2B5EF4-FFF2-40B4-BE49-F238E27FC236}">
                  <a16:creationId xmlns:a16="http://schemas.microsoft.com/office/drawing/2014/main" id="{424251F8-AD3A-34C7-E288-2347A75931AB}"/>
                </a:ext>
              </a:extLst>
            </p:cNvPr>
            <p:cNvSpPr/>
            <p:nvPr/>
          </p:nvSpPr>
          <p:spPr>
            <a:xfrm>
              <a:off x="8154514" y="1547243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94" name="文本框 93">
              <a:extLst>
                <a:ext uri="{FF2B5EF4-FFF2-40B4-BE49-F238E27FC236}">
                  <a16:creationId xmlns:a16="http://schemas.microsoft.com/office/drawing/2014/main" id="{B504869E-7D7C-1B25-7EBC-C7AF154E1E99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95" name="组合 94">
            <a:extLst>
              <a:ext uri="{FF2B5EF4-FFF2-40B4-BE49-F238E27FC236}">
                <a16:creationId xmlns:a16="http://schemas.microsoft.com/office/drawing/2014/main" id="{4C3A7B3B-472B-F450-7C1B-E9CE93ABEC3E}"/>
              </a:ext>
            </a:extLst>
          </p:cNvPr>
          <p:cNvGrpSpPr/>
          <p:nvPr/>
        </p:nvGrpSpPr>
        <p:grpSpPr>
          <a:xfrm>
            <a:off x="644709" y="4022478"/>
            <a:ext cx="3160521" cy="888156"/>
            <a:chOff x="8154514" y="1279509"/>
            <a:chExt cx="3160521" cy="888156"/>
          </a:xfrm>
        </p:grpSpPr>
        <p:sp>
          <p:nvSpPr>
            <p:cNvPr id="96" name="矩形 95">
              <a:extLst>
                <a:ext uri="{FF2B5EF4-FFF2-40B4-BE49-F238E27FC236}">
                  <a16:creationId xmlns:a16="http://schemas.microsoft.com/office/drawing/2014/main" id="{4105F6F0-991B-3746-FFC8-C22D8C08A89D}"/>
                </a:ext>
              </a:extLst>
            </p:cNvPr>
            <p:cNvSpPr/>
            <p:nvPr/>
          </p:nvSpPr>
          <p:spPr>
            <a:xfrm>
              <a:off x="8154514" y="1547243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97" name="文本框 96">
              <a:extLst>
                <a:ext uri="{FF2B5EF4-FFF2-40B4-BE49-F238E27FC236}">
                  <a16:creationId xmlns:a16="http://schemas.microsoft.com/office/drawing/2014/main" id="{9E3DABCD-EF1D-6498-FF12-DF14890BCE72}"/>
                </a:ext>
              </a:extLst>
            </p:cNvPr>
            <p:cNvSpPr txBox="1"/>
            <p:nvPr/>
          </p:nvSpPr>
          <p:spPr>
            <a:xfrm>
              <a:off x="9606768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sp>
        <p:nvSpPr>
          <p:cNvPr id="3" name="Freeform 99">
            <a:extLst>
              <a:ext uri="{FF2B5EF4-FFF2-40B4-BE49-F238E27FC236}">
                <a16:creationId xmlns:a16="http://schemas.microsoft.com/office/drawing/2014/main" id="{85581362-29B5-9D86-31AE-86FB017A298E}"/>
              </a:ext>
            </a:extLst>
          </p:cNvPr>
          <p:cNvSpPr/>
          <p:nvPr/>
        </p:nvSpPr>
        <p:spPr bwMode="auto">
          <a:xfrm>
            <a:off x="5943623" y="3840000"/>
            <a:ext cx="338700" cy="338648"/>
          </a:xfrm>
          <a:custGeom>
            <a:avLst/>
            <a:gdLst/>
            <a:ahLst/>
            <a:cxnLst>
              <a:cxn ang="0">
                <a:pos x="55" y="125"/>
              </a:cxn>
              <a:cxn ang="0">
                <a:pos x="113" y="62"/>
              </a:cxn>
              <a:cxn ang="0">
                <a:pos x="55" y="0"/>
              </a:cxn>
              <a:cxn ang="0">
                <a:pos x="0" y="62"/>
              </a:cxn>
              <a:cxn ang="0">
                <a:pos x="55" y="125"/>
              </a:cxn>
            </a:cxnLst>
            <a:rect l="0" t="0" r="r" b="b"/>
            <a:pathLst>
              <a:path w="113" h="125">
                <a:moveTo>
                  <a:pt x="55" y="125"/>
                </a:moveTo>
                <a:cubicBezTo>
                  <a:pt x="87" y="125"/>
                  <a:pt x="113" y="96"/>
                  <a:pt x="113" y="62"/>
                </a:cubicBezTo>
                <a:cubicBezTo>
                  <a:pt x="113" y="29"/>
                  <a:pt x="87" y="0"/>
                  <a:pt x="55" y="0"/>
                </a:cubicBezTo>
                <a:cubicBezTo>
                  <a:pt x="26" y="0"/>
                  <a:pt x="0" y="29"/>
                  <a:pt x="0" y="62"/>
                </a:cubicBezTo>
                <a:cubicBezTo>
                  <a:pt x="0" y="96"/>
                  <a:pt x="26" y="125"/>
                  <a:pt x="55" y="125"/>
                </a:cubicBez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649993845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71960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75">
            <a:extLst>
              <a:ext uri="{FF2B5EF4-FFF2-40B4-BE49-F238E27FC236}">
                <a16:creationId xmlns:a16="http://schemas.microsoft.com/office/drawing/2014/main" id="{DA637505-8F30-00F5-C832-1B2A371D4192}"/>
              </a:ext>
            </a:extLst>
          </p:cNvPr>
          <p:cNvSpPr/>
          <p:nvPr/>
        </p:nvSpPr>
        <p:spPr>
          <a:xfrm>
            <a:off x="5364626" y="4235922"/>
            <a:ext cx="43343" cy="2634417"/>
          </a:xfr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 dirty="0">
              <a:solidFill>
                <a:prstClr val="white"/>
              </a:solidFill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11" name="Rectangle 77">
            <a:extLst>
              <a:ext uri="{FF2B5EF4-FFF2-40B4-BE49-F238E27FC236}">
                <a16:creationId xmlns:a16="http://schemas.microsoft.com/office/drawing/2014/main" id="{7B0ABCD2-C0BC-7D31-3A95-7697B16D11F9}"/>
              </a:ext>
            </a:extLst>
          </p:cNvPr>
          <p:cNvSpPr/>
          <p:nvPr/>
        </p:nvSpPr>
        <p:spPr>
          <a:xfrm>
            <a:off x="6521765" y="3319866"/>
            <a:ext cx="43343" cy="3550473"/>
          </a:xfr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 dirty="0">
              <a:solidFill>
                <a:prstClr val="white"/>
              </a:solidFill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12" name="Rectangle 78">
            <a:extLst>
              <a:ext uri="{FF2B5EF4-FFF2-40B4-BE49-F238E27FC236}">
                <a16:creationId xmlns:a16="http://schemas.microsoft.com/office/drawing/2014/main" id="{7A08325A-6723-4E00-2221-5EDB6A432401}"/>
              </a:ext>
            </a:extLst>
          </p:cNvPr>
          <p:cNvSpPr/>
          <p:nvPr/>
        </p:nvSpPr>
        <p:spPr>
          <a:xfrm>
            <a:off x="7253582" y="4747744"/>
            <a:ext cx="43343" cy="2122594"/>
          </a:xfr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 dirty="0">
              <a:solidFill>
                <a:prstClr val="white"/>
              </a:solidFill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13" name="Rectangle 82">
            <a:extLst>
              <a:ext uri="{FF2B5EF4-FFF2-40B4-BE49-F238E27FC236}">
                <a16:creationId xmlns:a16="http://schemas.microsoft.com/office/drawing/2014/main" id="{334DD8BF-02EA-EFAA-3F19-59AF26F0A113}"/>
              </a:ext>
            </a:extLst>
          </p:cNvPr>
          <p:cNvSpPr/>
          <p:nvPr/>
        </p:nvSpPr>
        <p:spPr>
          <a:xfrm>
            <a:off x="4254221" y="4747744"/>
            <a:ext cx="43343" cy="2122595"/>
          </a:xfr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 dirty="0">
              <a:solidFill>
                <a:prstClr val="white"/>
              </a:solidFill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14" name="Rectangle 86">
            <a:extLst>
              <a:ext uri="{FF2B5EF4-FFF2-40B4-BE49-F238E27FC236}">
                <a16:creationId xmlns:a16="http://schemas.microsoft.com/office/drawing/2014/main" id="{A5ABAFDD-8B84-0B8C-4647-11D0B3CBBD30}"/>
              </a:ext>
            </a:extLst>
          </p:cNvPr>
          <p:cNvSpPr/>
          <p:nvPr/>
        </p:nvSpPr>
        <p:spPr>
          <a:xfrm>
            <a:off x="8091916" y="5206304"/>
            <a:ext cx="43343" cy="1664036"/>
          </a:xfr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 dirty="0">
              <a:solidFill>
                <a:prstClr val="white"/>
              </a:solidFill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2" name="任意多边形 1">
            <a:extLst>
              <a:ext uri="{FF2B5EF4-FFF2-40B4-BE49-F238E27FC236}">
                <a16:creationId xmlns:a16="http://schemas.microsoft.com/office/drawing/2014/main" id="{841408FE-AE86-7902-EF44-428D4D0B8413}"/>
              </a:ext>
            </a:extLst>
          </p:cNvPr>
          <p:cNvSpPr/>
          <p:nvPr/>
        </p:nvSpPr>
        <p:spPr>
          <a:xfrm>
            <a:off x="607715" y="375965"/>
            <a:ext cx="1582464" cy="86409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5">
              <a:alphaModFix amt="57000"/>
            </a:blip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24635F3-1678-F8B7-AA0A-F21ACCCB3C27}"/>
              </a:ext>
            </a:extLst>
          </p:cNvPr>
          <p:cNvSpPr txBox="1"/>
          <p:nvPr/>
        </p:nvSpPr>
        <p:spPr>
          <a:xfrm>
            <a:off x="2214516" y="515084"/>
            <a:ext cx="54328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blipFill dpi="0" rotWithShape="1">
                  <a:blip r:embed="rId5"/>
                  <a:srcRect/>
                  <a:tile tx="0" ty="0" sx="100000" sy="100000" flip="none" algn="tl"/>
                </a:blipFill>
                <a:latin typeface="阿里妈妈东方大楷" pitchFamily="2" charset="-122"/>
                <a:ea typeface="阿里妈妈东方大楷" pitchFamily="2" charset="-122"/>
              </a:rPr>
              <a:t>单击此处添加标题文本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218A26E-5FF1-C9E8-4811-226FFABB1AA6}"/>
              </a:ext>
            </a:extLst>
          </p:cNvPr>
          <p:cNvSpPr txBox="1"/>
          <p:nvPr/>
        </p:nvSpPr>
        <p:spPr>
          <a:xfrm>
            <a:off x="1057347" y="560033"/>
            <a:ext cx="7296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rgbClr val="3D714E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02</a:t>
            </a:r>
            <a:endParaRPr lang="zh-CN" altLang="en-US" sz="3200" dirty="0">
              <a:solidFill>
                <a:srgbClr val="3D714E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sp>
        <p:nvSpPr>
          <p:cNvPr id="3" name="Rectangle 75">
            <a:extLst>
              <a:ext uri="{FF2B5EF4-FFF2-40B4-BE49-F238E27FC236}">
                <a16:creationId xmlns:a16="http://schemas.microsoft.com/office/drawing/2014/main" id="{BD385EFE-2042-7F05-5096-70263700C732}"/>
              </a:ext>
            </a:extLst>
          </p:cNvPr>
          <p:cNvSpPr/>
          <p:nvPr/>
        </p:nvSpPr>
        <p:spPr>
          <a:xfrm>
            <a:off x="5336590" y="4223742"/>
            <a:ext cx="43343" cy="2634417"/>
          </a:xfr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 dirty="0">
              <a:solidFill>
                <a:prstClr val="white"/>
              </a:solidFill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4" name="Rectangle 77">
            <a:extLst>
              <a:ext uri="{FF2B5EF4-FFF2-40B4-BE49-F238E27FC236}">
                <a16:creationId xmlns:a16="http://schemas.microsoft.com/office/drawing/2014/main" id="{D9A28E72-C352-A58B-8F90-40FE00EB66E5}"/>
              </a:ext>
            </a:extLst>
          </p:cNvPr>
          <p:cNvSpPr/>
          <p:nvPr/>
        </p:nvSpPr>
        <p:spPr>
          <a:xfrm>
            <a:off x="6493729" y="3307686"/>
            <a:ext cx="43343" cy="3550473"/>
          </a:xfr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 dirty="0">
              <a:solidFill>
                <a:prstClr val="white"/>
              </a:solidFill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5" name="Rectangle 78">
            <a:extLst>
              <a:ext uri="{FF2B5EF4-FFF2-40B4-BE49-F238E27FC236}">
                <a16:creationId xmlns:a16="http://schemas.microsoft.com/office/drawing/2014/main" id="{4E32E35E-CD5D-65FD-1701-5DE442CB1CB4}"/>
              </a:ext>
            </a:extLst>
          </p:cNvPr>
          <p:cNvSpPr/>
          <p:nvPr/>
        </p:nvSpPr>
        <p:spPr>
          <a:xfrm>
            <a:off x="7225546" y="4735564"/>
            <a:ext cx="43343" cy="2122594"/>
          </a:xfr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 dirty="0">
              <a:solidFill>
                <a:prstClr val="white"/>
              </a:solidFill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6" name="Rectangle 82">
            <a:extLst>
              <a:ext uri="{FF2B5EF4-FFF2-40B4-BE49-F238E27FC236}">
                <a16:creationId xmlns:a16="http://schemas.microsoft.com/office/drawing/2014/main" id="{62A21CDA-8D6B-9C14-99CE-AA39B2017836}"/>
              </a:ext>
            </a:extLst>
          </p:cNvPr>
          <p:cNvSpPr/>
          <p:nvPr/>
        </p:nvSpPr>
        <p:spPr>
          <a:xfrm>
            <a:off x="4226185" y="4735564"/>
            <a:ext cx="43343" cy="2122595"/>
          </a:xfr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 dirty="0">
              <a:solidFill>
                <a:prstClr val="white"/>
              </a:solidFill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9" name="Rectangle 86">
            <a:extLst>
              <a:ext uri="{FF2B5EF4-FFF2-40B4-BE49-F238E27FC236}">
                <a16:creationId xmlns:a16="http://schemas.microsoft.com/office/drawing/2014/main" id="{0793C163-36D4-1D94-6628-68095BF02AC1}"/>
              </a:ext>
            </a:extLst>
          </p:cNvPr>
          <p:cNvSpPr/>
          <p:nvPr/>
        </p:nvSpPr>
        <p:spPr>
          <a:xfrm>
            <a:off x="8063880" y="5194124"/>
            <a:ext cx="43343" cy="1664036"/>
          </a:xfr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 dirty="0">
              <a:solidFill>
                <a:prstClr val="white"/>
              </a:solidFill>
              <a:cs typeface="+mn-ea"/>
              <a:sym typeface="HarmonyOS Sans SC Light" panose="00000400000000000000" pitchFamily="2" charset="-122"/>
            </a:endParaRPr>
          </a:p>
        </p:txBody>
      </p:sp>
      <p:grpSp>
        <p:nvGrpSpPr>
          <p:cNvPr id="73" name="组合 72">
            <a:extLst>
              <a:ext uri="{FF2B5EF4-FFF2-40B4-BE49-F238E27FC236}">
                <a16:creationId xmlns:a16="http://schemas.microsoft.com/office/drawing/2014/main" id="{AA8FEEE4-51EB-1FAA-A384-A2CE59DA43CE}"/>
              </a:ext>
            </a:extLst>
          </p:cNvPr>
          <p:cNvGrpSpPr/>
          <p:nvPr/>
        </p:nvGrpSpPr>
        <p:grpSpPr>
          <a:xfrm>
            <a:off x="4185213" y="1512032"/>
            <a:ext cx="4303546" cy="4375151"/>
            <a:chOff x="1289202" y="1552575"/>
            <a:chExt cx="4303546" cy="4375151"/>
          </a:xfrm>
          <a:solidFill>
            <a:srgbClr val="B9998D"/>
          </a:solidFill>
        </p:grpSpPr>
        <p:sp>
          <p:nvSpPr>
            <p:cNvPr id="74" name="Freeform 22">
              <a:extLst>
                <a:ext uri="{FF2B5EF4-FFF2-40B4-BE49-F238E27FC236}">
                  <a16:creationId xmlns:a16="http://schemas.microsoft.com/office/drawing/2014/main" id="{54FA3938-7476-70D2-22E1-600612E964D1}"/>
                </a:ext>
              </a:extLst>
            </p:cNvPr>
            <p:cNvSpPr/>
            <p:nvPr/>
          </p:nvSpPr>
          <p:spPr bwMode="auto">
            <a:xfrm>
              <a:off x="3412332" y="1552575"/>
              <a:ext cx="939834" cy="735756"/>
            </a:xfrm>
            <a:custGeom>
              <a:avLst/>
              <a:gdLst>
                <a:gd name="T0" fmla="*/ 61 w 518"/>
                <a:gd name="T1" fmla="*/ 371 h 406"/>
                <a:gd name="T2" fmla="*/ 344 w 518"/>
                <a:gd name="T3" fmla="*/ 262 h 406"/>
                <a:gd name="T4" fmla="*/ 518 w 518"/>
                <a:gd name="T5" fmla="*/ 7 h 406"/>
                <a:gd name="T6" fmla="*/ 52 w 518"/>
                <a:gd name="T7" fmla="*/ 170 h 406"/>
                <a:gd name="T8" fmla="*/ 40 w 518"/>
                <a:gd name="T9" fmla="*/ 354 h 406"/>
                <a:gd name="T10" fmla="*/ 410 w 518"/>
                <a:gd name="T11" fmla="*/ 52 h 406"/>
                <a:gd name="T12" fmla="*/ 61 w 518"/>
                <a:gd name="T13" fmla="*/ 371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8" h="406">
                  <a:moveTo>
                    <a:pt x="61" y="371"/>
                  </a:moveTo>
                  <a:cubicBezTo>
                    <a:pt x="183" y="406"/>
                    <a:pt x="299" y="379"/>
                    <a:pt x="344" y="262"/>
                  </a:cubicBezTo>
                  <a:cubicBezTo>
                    <a:pt x="392" y="143"/>
                    <a:pt x="434" y="58"/>
                    <a:pt x="518" y="7"/>
                  </a:cubicBezTo>
                  <a:cubicBezTo>
                    <a:pt x="331" y="0"/>
                    <a:pt x="159" y="28"/>
                    <a:pt x="52" y="170"/>
                  </a:cubicBezTo>
                  <a:cubicBezTo>
                    <a:pt x="0" y="241"/>
                    <a:pt x="6" y="303"/>
                    <a:pt x="40" y="354"/>
                  </a:cubicBezTo>
                  <a:cubicBezTo>
                    <a:pt x="128" y="217"/>
                    <a:pt x="262" y="119"/>
                    <a:pt x="410" y="52"/>
                  </a:cubicBezTo>
                  <a:cubicBezTo>
                    <a:pt x="240" y="142"/>
                    <a:pt x="138" y="244"/>
                    <a:pt x="61" y="371"/>
                  </a:cubicBezTo>
                  <a:close/>
                </a:path>
              </a:pathLst>
            </a:custGeom>
            <a:blipFill dpi="0" rotWithShape="1">
              <a:blip r:embed="rId3">
                <a:extLs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249583268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 sz="253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5" name="Freeform 23">
              <a:extLst>
                <a:ext uri="{FF2B5EF4-FFF2-40B4-BE49-F238E27FC236}">
                  <a16:creationId xmlns:a16="http://schemas.microsoft.com/office/drawing/2014/main" id="{CE91365C-4220-F502-AF5C-0238B570BE02}"/>
                </a:ext>
              </a:extLst>
            </p:cNvPr>
            <p:cNvSpPr/>
            <p:nvPr/>
          </p:nvSpPr>
          <p:spPr bwMode="auto">
            <a:xfrm>
              <a:off x="2288112" y="1751283"/>
              <a:ext cx="798412" cy="588963"/>
            </a:xfrm>
            <a:custGeom>
              <a:avLst/>
              <a:gdLst>
                <a:gd name="T0" fmla="*/ 404 w 441"/>
                <a:gd name="T1" fmla="*/ 263 h 325"/>
                <a:gd name="T2" fmla="*/ 164 w 441"/>
                <a:gd name="T3" fmla="*/ 220 h 325"/>
                <a:gd name="T4" fmla="*/ 0 w 441"/>
                <a:gd name="T5" fmla="*/ 29 h 325"/>
                <a:gd name="T6" fmla="*/ 338 w 441"/>
                <a:gd name="T7" fmla="*/ 79 h 325"/>
                <a:gd name="T8" fmla="*/ 415 w 441"/>
                <a:gd name="T9" fmla="*/ 244 h 325"/>
                <a:gd name="T10" fmla="*/ 109 w 441"/>
                <a:gd name="T11" fmla="*/ 53 h 325"/>
                <a:gd name="T12" fmla="*/ 404 w 441"/>
                <a:gd name="T13" fmla="*/ 26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1" h="325">
                  <a:moveTo>
                    <a:pt x="404" y="263"/>
                  </a:moveTo>
                  <a:cubicBezTo>
                    <a:pt x="322" y="325"/>
                    <a:pt x="221" y="320"/>
                    <a:pt x="164" y="220"/>
                  </a:cubicBezTo>
                  <a:cubicBezTo>
                    <a:pt x="123" y="144"/>
                    <a:pt x="82" y="76"/>
                    <a:pt x="0" y="29"/>
                  </a:cubicBezTo>
                  <a:cubicBezTo>
                    <a:pt x="126" y="0"/>
                    <a:pt x="241" y="8"/>
                    <a:pt x="338" y="79"/>
                  </a:cubicBezTo>
                  <a:cubicBezTo>
                    <a:pt x="338" y="79"/>
                    <a:pt x="441" y="140"/>
                    <a:pt x="415" y="244"/>
                  </a:cubicBezTo>
                  <a:cubicBezTo>
                    <a:pt x="334" y="154"/>
                    <a:pt x="226" y="93"/>
                    <a:pt x="109" y="53"/>
                  </a:cubicBezTo>
                  <a:cubicBezTo>
                    <a:pt x="244" y="109"/>
                    <a:pt x="334" y="176"/>
                    <a:pt x="404" y="263"/>
                  </a:cubicBezTo>
                  <a:close/>
                </a:path>
              </a:pathLst>
            </a:custGeom>
            <a:blipFill dpi="0" rotWithShape="1">
              <a:blip r:embed="rId3">
                <a:extLs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928392173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 sz="253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6" name="Freeform 24">
              <a:extLst>
                <a:ext uri="{FF2B5EF4-FFF2-40B4-BE49-F238E27FC236}">
                  <a16:creationId xmlns:a16="http://schemas.microsoft.com/office/drawing/2014/main" id="{D8C3BF0F-0B3A-682F-10E0-E1508067221A}"/>
                </a:ext>
              </a:extLst>
            </p:cNvPr>
            <p:cNvSpPr/>
            <p:nvPr/>
          </p:nvSpPr>
          <p:spPr bwMode="auto">
            <a:xfrm>
              <a:off x="2007056" y="2094993"/>
              <a:ext cx="2839195" cy="3832733"/>
            </a:xfrm>
            <a:custGeom>
              <a:avLst/>
              <a:gdLst>
                <a:gd name="T0" fmla="*/ 1317 w 1567"/>
                <a:gd name="T1" fmla="*/ 1087 h 2116"/>
                <a:gd name="T2" fmla="*/ 1512 w 1567"/>
                <a:gd name="T3" fmla="*/ 862 h 2116"/>
                <a:gd name="T4" fmla="*/ 1211 w 1567"/>
                <a:gd name="T5" fmla="*/ 1050 h 2116"/>
                <a:gd name="T6" fmla="*/ 1029 w 1567"/>
                <a:gd name="T7" fmla="*/ 1123 h 2116"/>
                <a:gd name="T8" fmla="*/ 1064 w 1567"/>
                <a:gd name="T9" fmla="*/ 1044 h 2116"/>
                <a:gd name="T10" fmla="*/ 1111 w 1567"/>
                <a:gd name="T11" fmla="*/ 909 h 2116"/>
                <a:gd name="T12" fmla="*/ 1567 w 1567"/>
                <a:gd name="T13" fmla="*/ 524 h 2116"/>
                <a:gd name="T14" fmla="*/ 1131 w 1567"/>
                <a:gd name="T15" fmla="*/ 761 h 2116"/>
                <a:gd name="T16" fmla="*/ 1114 w 1567"/>
                <a:gd name="T17" fmla="*/ 579 h 2116"/>
                <a:gd name="T18" fmla="*/ 1284 w 1567"/>
                <a:gd name="T19" fmla="*/ 266 h 2116"/>
                <a:gd name="T20" fmla="*/ 1087 w 1567"/>
                <a:gd name="T21" fmla="*/ 490 h 2116"/>
                <a:gd name="T22" fmla="*/ 987 w 1567"/>
                <a:gd name="T23" fmla="*/ 310 h 2116"/>
                <a:gd name="T24" fmla="*/ 1017 w 1567"/>
                <a:gd name="T25" fmla="*/ 937 h 2116"/>
                <a:gd name="T26" fmla="*/ 795 w 1567"/>
                <a:gd name="T27" fmla="*/ 509 h 2116"/>
                <a:gd name="T28" fmla="*/ 899 w 1567"/>
                <a:gd name="T29" fmla="*/ 1168 h 2116"/>
                <a:gd name="T30" fmla="*/ 820 w 1567"/>
                <a:gd name="T31" fmla="*/ 1358 h 2116"/>
                <a:gd name="T32" fmla="*/ 644 w 1567"/>
                <a:gd name="T33" fmla="*/ 942 h 2116"/>
                <a:gd name="T34" fmla="*/ 873 w 1567"/>
                <a:gd name="T35" fmla="*/ 0 h 2116"/>
                <a:gd name="T36" fmla="*/ 680 w 1567"/>
                <a:gd name="T37" fmla="*/ 282 h 2116"/>
                <a:gd name="T38" fmla="*/ 520 w 1567"/>
                <a:gd name="T39" fmla="*/ 22 h 2116"/>
                <a:gd name="T40" fmla="*/ 629 w 1567"/>
                <a:gd name="T41" fmla="*/ 396 h 2116"/>
                <a:gd name="T42" fmla="*/ 549 w 1567"/>
                <a:gd name="T43" fmla="*/ 886 h 2116"/>
                <a:gd name="T44" fmla="*/ 589 w 1567"/>
                <a:gd name="T45" fmla="*/ 1130 h 2116"/>
                <a:gd name="T46" fmla="*/ 407 w 1567"/>
                <a:gd name="T47" fmla="*/ 295 h 2116"/>
                <a:gd name="T48" fmla="*/ 382 w 1567"/>
                <a:gd name="T49" fmla="*/ 671 h 2116"/>
                <a:gd name="T50" fmla="*/ 0 w 1567"/>
                <a:gd name="T51" fmla="*/ 548 h 2116"/>
                <a:gd name="T52" fmla="*/ 389 w 1567"/>
                <a:gd name="T53" fmla="*/ 754 h 2116"/>
                <a:gd name="T54" fmla="*/ 479 w 1567"/>
                <a:gd name="T55" fmla="*/ 1122 h 2116"/>
                <a:gd name="T56" fmla="*/ 290 w 1567"/>
                <a:gd name="T57" fmla="*/ 1097 h 2116"/>
                <a:gd name="T58" fmla="*/ 72 w 1567"/>
                <a:gd name="T59" fmla="*/ 825 h 2116"/>
                <a:gd name="T60" fmla="*/ 226 w 1567"/>
                <a:gd name="T61" fmla="*/ 1109 h 2116"/>
                <a:gd name="T62" fmla="*/ 18 w 1567"/>
                <a:gd name="T63" fmla="*/ 1208 h 2116"/>
                <a:gd name="T64" fmla="*/ 538 w 1567"/>
                <a:gd name="T65" fmla="*/ 1241 h 2116"/>
                <a:gd name="T66" fmla="*/ 608 w 1567"/>
                <a:gd name="T67" fmla="*/ 1347 h 2116"/>
                <a:gd name="T68" fmla="*/ 890 w 1567"/>
                <a:gd name="T69" fmla="*/ 2115 h 2116"/>
                <a:gd name="T70" fmla="*/ 1166 w 1567"/>
                <a:gd name="T71" fmla="*/ 2116 h 2116"/>
                <a:gd name="T72" fmla="*/ 983 w 1567"/>
                <a:gd name="T73" fmla="*/ 1539 h 2116"/>
                <a:gd name="T74" fmla="*/ 961 w 1567"/>
                <a:gd name="T75" fmla="*/ 1354 h 2116"/>
                <a:gd name="T76" fmla="*/ 1231 w 1567"/>
                <a:gd name="T77" fmla="*/ 1112 h 2116"/>
                <a:gd name="T78" fmla="*/ 1233 w 1567"/>
                <a:gd name="T79" fmla="*/ 1112 h 2116"/>
                <a:gd name="T80" fmla="*/ 1534 w 1567"/>
                <a:gd name="T81" fmla="*/ 1290 h 2116"/>
                <a:gd name="T82" fmla="*/ 1317 w 1567"/>
                <a:gd name="T83" fmla="*/ 1087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67" h="2116">
                  <a:moveTo>
                    <a:pt x="1317" y="1087"/>
                  </a:moveTo>
                  <a:cubicBezTo>
                    <a:pt x="1416" y="1050"/>
                    <a:pt x="1504" y="971"/>
                    <a:pt x="1512" y="862"/>
                  </a:cubicBezTo>
                  <a:cubicBezTo>
                    <a:pt x="1478" y="1038"/>
                    <a:pt x="1315" y="1034"/>
                    <a:pt x="1211" y="1050"/>
                  </a:cubicBezTo>
                  <a:cubicBezTo>
                    <a:pt x="1127" y="1062"/>
                    <a:pt x="1077" y="1082"/>
                    <a:pt x="1029" y="1123"/>
                  </a:cubicBezTo>
                  <a:cubicBezTo>
                    <a:pt x="1039" y="1099"/>
                    <a:pt x="1051" y="1072"/>
                    <a:pt x="1064" y="1044"/>
                  </a:cubicBezTo>
                  <a:cubicBezTo>
                    <a:pt x="1084" y="1001"/>
                    <a:pt x="1100" y="955"/>
                    <a:pt x="1111" y="909"/>
                  </a:cubicBezTo>
                  <a:cubicBezTo>
                    <a:pt x="1186" y="731"/>
                    <a:pt x="1324" y="527"/>
                    <a:pt x="1567" y="524"/>
                  </a:cubicBezTo>
                  <a:cubicBezTo>
                    <a:pt x="1423" y="513"/>
                    <a:pt x="1253" y="617"/>
                    <a:pt x="1131" y="761"/>
                  </a:cubicBezTo>
                  <a:cubicBezTo>
                    <a:pt x="1133" y="701"/>
                    <a:pt x="1128" y="640"/>
                    <a:pt x="1114" y="579"/>
                  </a:cubicBezTo>
                  <a:cubicBezTo>
                    <a:pt x="1110" y="465"/>
                    <a:pt x="1145" y="339"/>
                    <a:pt x="1284" y="266"/>
                  </a:cubicBezTo>
                  <a:cubicBezTo>
                    <a:pt x="1198" y="305"/>
                    <a:pt x="1120" y="381"/>
                    <a:pt x="1087" y="490"/>
                  </a:cubicBezTo>
                  <a:cubicBezTo>
                    <a:pt x="1063" y="428"/>
                    <a:pt x="1030" y="368"/>
                    <a:pt x="987" y="310"/>
                  </a:cubicBezTo>
                  <a:cubicBezTo>
                    <a:pt x="1142" y="559"/>
                    <a:pt x="1095" y="764"/>
                    <a:pt x="1017" y="937"/>
                  </a:cubicBezTo>
                  <a:cubicBezTo>
                    <a:pt x="1010" y="754"/>
                    <a:pt x="917" y="601"/>
                    <a:pt x="795" y="509"/>
                  </a:cubicBezTo>
                  <a:cubicBezTo>
                    <a:pt x="986" y="704"/>
                    <a:pt x="971" y="980"/>
                    <a:pt x="899" y="1168"/>
                  </a:cubicBezTo>
                  <a:cubicBezTo>
                    <a:pt x="858" y="1245"/>
                    <a:pt x="831" y="1297"/>
                    <a:pt x="820" y="1358"/>
                  </a:cubicBezTo>
                  <a:cubicBezTo>
                    <a:pt x="739" y="1210"/>
                    <a:pt x="668" y="1046"/>
                    <a:pt x="644" y="942"/>
                  </a:cubicBezTo>
                  <a:cubicBezTo>
                    <a:pt x="590" y="708"/>
                    <a:pt x="609" y="334"/>
                    <a:pt x="873" y="0"/>
                  </a:cubicBezTo>
                  <a:cubicBezTo>
                    <a:pt x="805" y="76"/>
                    <a:pt x="736" y="174"/>
                    <a:pt x="680" y="282"/>
                  </a:cubicBezTo>
                  <a:cubicBezTo>
                    <a:pt x="666" y="167"/>
                    <a:pt x="601" y="75"/>
                    <a:pt x="520" y="22"/>
                  </a:cubicBezTo>
                  <a:cubicBezTo>
                    <a:pt x="659" y="127"/>
                    <a:pt x="661" y="276"/>
                    <a:pt x="629" y="396"/>
                  </a:cubicBezTo>
                  <a:cubicBezTo>
                    <a:pt x="567" y="550"/>
                    <a:pt x="531" y="720"/>
                    <a:pt x="549" y="886"/>
                  </a:cubicBezTo>
                  <a:cubicBezTo>
                    <a:pt x="553" y="926"/>
                    <a:pt x="566" y="1049"/>
                    <a:pt x="589" y="1130"/>
                  </a:cubicBezTo>
                  <a:cubicBezTo>
                    <a:pt x="449" y="940"/>
                    <a:pt x="359" y="660"/>
                    <a:pt x="407" y="295"/>
                  </a:cubicBezTo>
                  <a:cubicBezTo>
                    <a:pt x="383" y="407"/>
                    <a:pt x="375" y="535"/>
                    <a:pt x="382" y="671"/>
                  </a:cubicBezTo>
                  <a:cubicBezTo>
                    <a:pt x="273" y="554"/>
                    <a:pt x="124" y="521"/>
                    <a:pt x="0" y="548"/>
                  </a:cubicBezTo>
                  <a:cubicBezTo>
                    <a:pt x="204" y="520"/>
                    <a:pt x="330" y="635"/>
                    <a:pt x="389" y="754"/>
                  </a:cubicBezTo>
                  <a:cubicBezTo>
                    <a:pt x="405" y="880"/>
                    <a:pt x="431" y="1004"/>
                    <a:pt x="479" y="1122"/>
                  </a:cubicBezTo>
                  <a:cubicBezTo>
                    <a:pt x="416" y="1100"/>
                    <a:pt x="352" y="1093"/>
                    <a:pt x="290" y="1097"/>
                  </a:cubicBezTo>
                  <a:cubicBezTo>
                    <a:pt x="187" y="1057"/>
                    <a:pt x="87" y="977"/>
                    <a:pt x="72" y="825"/>
                  </a:cubicBezTo>
                  <a:cubicBezTo>
                    <a:pt x="75" y="926"/>
                    <a:pt x="126" y="1037"/>
                    <a:pt x="226" y="1109"/>
                  </a:cubicBezTo>
                  <a:cubicBezTo>
                    <a:pt x="150" y="1126"/>
                    <a:pt x="78" y="1159"/>
                    <a:pt x="18" y="1208"/>
                  </a:cubicBezTo>
                  <a:cubicBezTo>
                    <a:pt x="255" y="1128"/>
                    <a:pt x="417" y="1158"/>
                    <a:pt x="538" y="1241"/>
                  </a:cubicBezTo>
                  <a:cubicBezTo>
                    <a:pt x="559" y="1276"/>
                    <a:pt x="582" y="1314"/>
                    <a:pt x="608" y="1347"/>
                  </a:cubicBezTo>
                  <a:cubicBezTo>
                    <a:pt x="818" y="1627"/>
                    <a:pt x="936" y="1846"/>
                    <a:pt x="890" y="2115"/>
                  </a:cubicBezTo>
                  <a:cubicBezTo>
                    <a:pt x="1166" y="2116"/>
                    <a:pt x="1166" y="2116"/>
                    <a:pt x="1166" y="2116"/>
                  </a:cubicBezTo>
                  <a:cubicBezTo>
                    <a:pt x="1176" y="1919"/>
                    <a:pt x="1116" y="1721"/>
                    <a:pt x="983" y="1539"/>
                  </a:cubicBezTo>
                  <a:cubicBezTo>
                    <a:pt x="963" y="1471"/>
                    <a:pt x="955" y="1413"/>
                    <a:pt x="961" y="1354"/>
                  </a:cubicBezTo>
                  <a:cubicBezTo>
                    <a:pt x="1010" y="1233"/>
                    <a:pt x="1076" y="1141"/>
                    <a:pt x="1231" y="1112"/>
                  </a:cubicBezTo>
                  <a:cubicBezTo>
                    <a:pt x="1233" y="1112"/>
                    <a:pt x="1233" y="1112"/>
                    <a:pt x="1233" y="1112"/>
                  </a:cubicBezTo>
                  <a:cubicBezTo>
                    <a:pt x="1343" y="1115"/>
                    <a:pt x="1465" y="1152"/>
                    <a:pt x="1534" y="1290"/>
                  </a:cubicBezTo>
                  <a:cubicBezTo>
                    <a:pt x="1499" y="1204"/>
                    <a:pt x="1423" y="1125"/>
                    <a:pt x="1317" y="1087"/>
                  </a:cubicBezTo>
                  <a:close/>
                </a:path>
              </a:pathLst>
            </a:custGeom>
            <a:blipFill dpi="0" rotWithShape="1">
              <a:blip r:embed="rId3">
                <a:extLs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447046269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 sz="253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7" name="Freeform 25">
              <a:extLst>
                <a:ext uri="{FF2B5EF4-FFF2-40B4-BE49-F238E27FC236}">
                  <a16:creationId xmlns:a16="http://schemas.microsoft.com/office/drawing/2014/main" id="{BE171633-22C7-3CC6-5C43-8082B370DB70}"/>
                </a:ext>
              </a:extLst>
            </p:cNvPr>
            <p:cNvSpPr/>
            <p:nvPr/>
          </p:nvSpPr>
          <p:spPr bwMode="auto">
            <a:xfrm>
              <a:off x="2617501" y="2311603"/>
              <a:ext cx="255993" cy="420688"/>
            </a:xfrm>
            <a:custGeom>
              <a:avLst/>
              <a:gdLst>
                <a:gd name="T0" fmla="*/ 55 w 141"/>
                <a:gd name="T1" fmla="*/ 228 h 232"/>
                <a:gd name="T2" fmla="*/ 17 w 141"/>
                <a:gd name="T3" fmla="*/ 142 h 232"/>
                <a:gd name="T4" fmla="*/ 26 w 141"/>
                <a:gd name="T5" fmla="*/ 0 h 232"/>
                <a:gd name="T6" fmla="*/ 137 w 141"/>
                <a:gd name="T7" fmla="*/ 158 h 232"/>
                <a:gd name="T8" fmla="*/ 69 w 141"/>
                <a:gd name="T9" fmla="*/ 228 h 232"/>
                <a:gd name="T10" fmla="*/ 51 w 141"/>
                <a:gd name="T11" fmla="*/ 43 h 232"/>
                <a:gd name="T12" fmla="*/ 55 w 141"/>
                <a:gd name="T13" fmla="*/ 22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232">
                  <a:moveTo>
                    <a:pt x="55" y="228"/>
                  </a:moveTo>
                  <a:cubicBezTo>
                    <a:pt x="16" y="208"/>
                    <a:pt x="0" y="173"/>
                    <a:pt x="17" y="142"/>
                  </a:cubicBezTo>
                  <a:cubicBezTo>
                    <a:pt x="37" y="97"/>
                    <a:pt x="38" y="48"/>
                    <a:pt x="26" y="0"/>
                  </a:cubicBezTo>
                  <a:cubicBezTo>
                    <a:pt x="76" y="39"/>
                    <a:pt x="131" y="85"/>
                    <a:pt x="137" y="158"/>
                  </a:cubicBezTo>
                  <a:cubicBezTo>
                    <a:pt x="141" y="206"/>
                    <a:pt x="122" y="232"/>
                    <a:pt x="69" y="228"/>
                  </a:cubicBezTo>
                  <a:cubicBezTo>
                    <a:pt x="75" y="175"/>
                    <a:pt x="74" y="108"/>
                    <a:pt x="51" y="43"/>
                  </a:cubicBezTo>
                  <a:cubicBezTo>
                    <a:pt x="74" y="116"/>
                    <a:pt x="70" y="172"/>
                    <a:pt x="55" y="228"/>
                  </a:cubicBezTo>
                  <a:close/>
                </a:path>
              </a:pathLst>
            </a:custGeom>
            <a:blipFill dpi="0" rotWithShape="1">
              <a:blip r:embed="rId3">
                <a:extLs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3578679156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 sz="253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8" name="Freeform 26">
              <a:extLst>
                <a:ext uri="{FF2B5EF4-FFF2-40B4-BE49-F238E27FC236}">
                  <a16:creationId xmlns:a16="http://schemas.microsoft.com/office/drawing/2014/main" id="{B35A244A-3AC5-61A7-99C3-3B785F1763CF}"/>
                </a:ext>
              </a:extLst>
            </p:cNvPr>
            <p:cNvSpPr/>
            <p:nvPr/>
          </p:nvSpPr>
          <p:spPr bwMode="auto">
            <a:xfrm>
              <a:off x="1289202" y="2888034"/>
              <a:ext cx="859277" cy="545999"/>
            </a:xfrm>
            <a:custGeom>
              <a:avLst/>
              <a:gdLst>
                <a:gd name="T0" fmla="*/ 474 w 474"/>
                <a:gd name="T1" fmla="*/ 114 h 302"/>
                <a:gd name="T2" fmla="*/ 270 w 474"/>
                <a:gd name="T3" fmla="*/ 278 h 302"/>
                <a:gd name="T4" fmla="*/ 0 w 474"/>
                <a:gd name="T5" fmla="*/ 277 h 302"/>
                <a:gd name="T6" fmla="*/ 278 w 474"/>
                <a:gd name="T7" fmla="*/ 38 h 302"/>
                <a:gd name="T8" fmla="*/ 466 w 474"/>
                <a:gd name="T9" fmla="*/ 93 h 302"/>
                <a:gd name="T10" fmla="*/ 97 w 474"/>
                <a:gd name="T11" fmla="*/ 205 h 302"/>
                <a:gd name="T12" fmla="*/ 474 w 474"/>
                <a:gd name="T13" fmla="*/ 114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4" h="302">
                  <a:moveTo>
                    <a:pt x="474" y="114"/>
                  </a:moveTo>
                  <a:cubicBezTo>
                    <a:pt x="466" y="226"/>
                    <a:pt x="392" y="302"/>
                    <a:pt x="270" y="278"/>
                  </a:cubicBezTo>
                  <a:cubicBezTo>
                    <a:pt x="179" y="260"/>
                    <a:pt x="94" y="245"/>
                    <a:pt x="0" y="277"/>
                  </a:cubicBezTo>
                  <a:cubicBezTo>
                    <a:pt x="64" y="156"/>
                    <a:pt x="154" y="67"/>
                    <a:pt x="278" y="38"/>
                  </a:cubicBezTo>
                  <a:cubicBezTo>
                    <a:pt x="278" y="38"/>
                    <a:pt x="399" y="0"/>
                    <a:pt x="466" y="93"/>
                  </a:cubicBezTo>
                  <a:cubicBezTo>
                    <a:pt x="335" y="95"/>
                    <a:pt x="208" y="140"/>
                    <a:pt x="97" y="205"/>
                  </a:cubicBezTo>
                  <a:cubicBezTo>
                    <a:pt x="235" y="136"/>
                    <a:pt x="353" y="111"/>
                    <a:pt x="474" y="114"/>
                  </a:cubicBezTo>
                  <a:close/>
                </a:path>
              </a:pathLst>
            </a:custGeom>
            <a:blipFill dpi="0" rotWithShape="1">
              <a:blip r:embed="rId3">
                <a:extLs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834501068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 sz="253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9" name="Freeform 27">
              <a:extLst>
                <a:ext uri="{FF2B5EF4-FFF2-40B4-BE49-F238E27FC236}">
                  <a16:creationId xmlns:a16="http://schemas.microsoft.com/office/drawing/2014/main" id="{BCA1D20E-CAD2-ED84-AE32-93EAB4247CA6}"/>
                </a:ext>
              </a:extLst>
            </p:cNvPr>
            <p:cNvSpPr/>
            <p:nvPr/>
          </p:nvSpPr>
          <p:spPr bwMode="auto">
            <a:xfrm>
              <a:off x="2010637" y="3296191"/>
              <a:ext cx="241672" cy="379514"/>
            </a:xfrm>
            <a:custGeom>
              <a:avLst/>
              <a:gdLst>
                <a:gd name="T0" fmla="*/ 82 w 134"/>
                <a:gd name="T1" fmla="*/ 210 h 210"/>
                <a:gd name="T2" fmla="*/ 124 w 134"/>
                <a:gd name="T3" fmla="*/ 133 h 210"/>
                <a:gd name="T4" fmla="*/ 132 w 134"/>
                <a:gd name="T5" fmla="*/ 0 h 210"/>
                <a:gd name="T6" fmla="*/ 9 w 134"/>
                <a:gd name="T7" fmla="*/ 134 h 210"/>
                <a:gd name="T8" fmla="*/ 74 w 134"/>
                <a:gd name="T9" fmla="*/ 210 h 210"/>
                <a:gd name="T10" fmla="*/ 102 w 134"/>
                <a:gd name="T11" fmla="*/ 37 h 210"/>
                <a:gd name="T12" fmla="*/ 82 w 134"/>
                <a:gd name="T13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10">
                  <a:moveTo>
                    <a:pt x="82" y="210"/>
                  </a:moveTo>
                  <a:cubicBezTo>
                    <a:pt x="122" y="198"/>
                    <a:pt x="134" y="166"/>
                    <a:pt x="124" y="133"/>
                  </a:cubicBezTo>
                  <a:cubicBezTo>
                    <a:pt x="111" y="88"/>
                    <a:pt x="115" y="45"/>
                    <a:pt x="132" y="0"/>
                  </a:cubicBezTo>
                  <a:cubicBezTo>
                    <a:pt x="81" y="31"/>
                    <a:pt x="24" y="67"/>
                    <a:pt x="9" y="134"/>
                  </a:cubicBezTo>
                  <a:cubicBezTo>
                    <a:pt x="0" y="179"/>
                    <a:pt x="21" y="206"/>
                    <a:pt x="74" y="210"/>
                  </a:cubicBezTo>
                  <a:cubicBezTo>
                    <a:pt x="56" y="151"/>
                    <a:pt x="71" y="89"/>
                    <a:pt x="102" y="37"/>
                  </a:cubicBezTo>
                  <a:cubicBezTo>
                    <a:pt x="71" y="103"/>
                    <a:pt x="67" y="156"/>
                    <a:pt x="82" y="210"/>
                  </a:cubicBezTo>
                  <a:close/>
                </a:path>
              </a:pathLst>
            </a:custGeom>
            <a:blipFill dpi="0" rotWithShape="1">
              <a:blip r:embed="rId3">
                <a:extLs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672150675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 sz="253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0" name="Freeform 28">
              <a:extLst>
                <a:ext uri="{FF2B5EF4-FFF2-40B4-BE49-F238E27FC236}">
                  <a16:creationId xmlns:a16="http://schemas.microsoft.com/office/drawing/2014/main" id="{C8A2AB78-E274-B4A0-3CDD-B8D970653D0C}"/>
                </a:ext>
              </a:extLst>
            </p:cNvPr>
            <p:cNvSpPr/>
            <p:nvPr/>
          </p:nvSpPr>
          <p:spPr bwMode="auto">
            <a:xfrm>
              <a:off x="1491490" y="4080281"/>
              <a:ext cx="683841" cy="914772"/>
            </a:xfrm>
            <a:custGeom>
              <a:avLst/>
              <a:gdLst>
                <a:gd name="T0" fmla="*/ 345 w 377"/>
                <a:gd name="T1" fmla="*/ 105 h 505"/>
                <a:gd name="T2" fmla="*/ 268 w 377"/>
                <a:gd name="T3" fmla="*/ 291 h 505"/>
                <a:gd name="T4" fmla="*/ 44 w 377"/>
                <a:gd name="T5" fmla="*/ 505 h 505"/>
                <a:gd name="T6" fmla="*/ 99 w 377"/>
                <a:gd name="T7" fmla="*/ 84 h 505"/>
                <a:gd name="T8" fmla="*/ 329 w 377"/>
                <a:gd name="T9" fmla="*/ 84 h 505"/>
                <a:gd name="T10" fmla="*/ 68 w 377"/>
                <a:gd name="T11" fmla="*/ 393 h 505"/>
                <a:gd name="T12" fmla="*/ 345 w 377"/>
                <a:gd name="T13" fmla="*/ 105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505">
                  <a:moveTo>
                    <a:pt x="345" y="105"/>
                  </a:moveTo>
                  <a:cubicBezTo>
                    <a:pt x="377" y="194"/>
                    <a:pt x="341" y="258"/>
                    <a:pt x="268" y="291"/>
                  </a:cubicBezTo>
                  <a:cubicBezTo>
                    <a:pt x="171" y="334"/>
                    <a:pt x="97" y="407"/>
                    <a:pt x="44" y="505"/>
                  </a:cubicBezTo>
                  <a:cubicBezTo>
                    <a:pt x="21" y="365"/>
                    <a:pt x="0" y="210"/>
                    <a:pt x="99" y="84"/>
                  </a:cubicBezTo>
                  <a:cubicBezTo>
                    <a:pt x="165" y="0"/>
                    <a:pt x="245" y="1"/>
                    <a:pt x="329" y="84"/>
                  </a:cubicBezTo>
                  <a:cubicBezTo>
                    <a:pt x="199" y="142"/>
                    <a:pt x="114" y="261"/>
                    <a:pt x="68" y="393"/>
                  </a:cubicBezTo>
                  <a:cubicBezTo>
                    <a:pt x="133" y="240"/>
                    <a:pt x="223" y="153"/>
                    <a:pt x="345" y="105"/>
                  </a:cubicBezTo>
                  <a:close/>
                </a:path>
              </a:pathLst>
            </a:custGeom>
            <a:blipFill dpi="0" rotWithShape="1">
              <a:blip r:embed="rId3">
                <a:extLs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422905729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 sz="253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1" name="Freeform 29">
              <a:extLst>
                <a:ext uri="{FF2B5EF4-FFF2-40B4-BE49-F238E27FC236}">
                  <a16:creationId xmlns:a16="http://schemas.microsoft.com/office/drawing/2014/main" id="{04E9E2A3-69FB-4817-5B6F-65D01D9CB6E2}"/>
                </a:ext>
              </a:extLst>
            </p:cNvPr>
            <p:cNvSpPr/>
            <p:nvPr/>
          </p:nvSpPr>
          <p:spPr bwMode="auto">
            <a:xfrm>
              <a:off x="3251218" y="2902356"/>
              <a:ext cx="268524" cy="205868"/>
            </a:xfrm>
            <a:custGeom>
              <a:avLst/>
              <a:gdLst>
                <a:gd name="T0" fmla="*/ 131 w 148"/>
                <a:gd name="T1" fmla="*/ 93 h 114"/>
                <a:gd name="T2" fmla="*/ 52 w 148"/>
                <a:gd name="T3" fmla="*/ 75 h 114"/>
                <a:gd name="T4" fmla="*/ 0 w 148"/>
                <a:gd name="T5" fmla="*/ 10 h 114"/>
                <a:gd name="T6" fmla="*/ 111 w 148"/>
                <a:gd name="T7" fmla="*/ 31 h 114"/>
                <a:gd name="T8" fmla="*/ 137 w 148"/>
                <a:gd name="T9" fmla="*/ 85 h 114"/>
                <a:gd name="T10" fmla="*/ 37 w 148"/>
                <a:gd name="T11" fmla="*/ 19 h 114"/>
                <a:gd name="T12" fmla="*/ 131 w 148"/>
                <a:gd name="T13" fmla="*/ 9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8" h="114">
                  <a:moveTo>
                    <a:pt x="131" y="93"/>
                  </a:moveTo>
                  <a:cubicBezTo>
                    <a:pt x="101" y="114"/>
                    <a:pt x="70" y="110"/>
                    <a:pt x="52" y="75"/>
                  </a:cubicBezTo>
                  <a:cubicBezTo>
                    <a:pt x="39" y="51"/>
                    <a:pt x="26" y="27"/>
                    <a:pt x="0" y="10"/>
                  </a:cubicBezTo>
                  <a:cubicBezTo>
                    <a:pt x="43" y="0"/>
                    <a:pt x="80" y="6"/>
                    <a:pt x="111" y="31"/>
                  </a:cubicBezTo>
                  <a:cubicBezTo>
                    <a:pt x="111" y="31"/>
                    <a:pt x="148" y="51"/>
                    <a:pt x="137" y="85"/>
                  </a:cubicBezTo>
                  <a:cubicBezTo>
                    <a:pt x="111" y="58"/>
                    <a:pt x="74" y="33"/>
                    <a:pt x="37" y="19"/>
                  </a:cubicBezTo>
                  <a:cubicBezTo>
                    <a:pt x="79" y="41"/>
                    <a:pt x="108" y="63"/>
                    <a:pt x="131" y="93"/>
                  </a:cubicBezTo>
                  <a:close/>
                </a:path>
              </a:pathLst>
            </a:custGeom>
            <a:blipFill dpi="0" rotWithShape="1">
              <a:blip r:embed="rId3">
                <a:extLs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599354619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 sz="253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2" name="Freeform 30">
              <a:extLst>
                <a:ext uri="{FF2B5EF4-FFF2-40B4-BE49-F238E27FC236}">
                  <a16:creationId xmlns:a16="http://schemas.microsoft.com/office/drawing/2014/main" id="{BE920D70-0FBB-B457-01D6-0F408504D444}"/>
                </a:ext>
              </a:extLst>
            </p:cNvPr>
            <p:cNvSpPr/>
            <p:nvPr/>
          </p:nvSpPr>
          <p:spPr bwMode="auto">
            <a:xfrm>
              <a:off x="3424864" y="2426173"/>
              <a:ext cx="486924" cy="340130"/>
            </a:xfrm>
            <a:custGeom>
              <a:avLst/>
              <a:gdLst>
                <a:gd name="T0" fmla="*/ 221 w 268"/>
                <a:gd name="T1" fmla="*/ 165 h 188"/>
                <a:gd name="T2" fmla="*/ 123 w 268"/>
                <a:gd name="T3" fmla="*/ 142 h 188"/>
                <a:gd name="T4" fmla="*/ 0 w 268"/>
                <a:gd name="T5" fmla="*/ 43 h 188"/>
                <a:gd name="T6" fmla="*/ 213 w 268"/>
                <a:gd name="T7" fmla="*/ 42 h 188"/>
                <a:gd name="T8" fmla="*/ 230 w 268"/>
                <a:gd name="T9" fmla="*/ 157 h 188"/>
                <a:gd name="T10" fmla="*/ 56 w 268"/>
                <a:gd name="T11" fmla="*/ 47 h 188"/>
                <a:gd name="T12" fmla="*/ 221 w 268"/>
                <a:gd name="T13" fmla="*/ 16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8" h="188">
                  <a:moveTo>
                    <a:pt x="221" y="165"/>
                  </a:moveTo>
                  <a:cubicBezTo>
                    <a:pt x="181" y="188"/>
                    <a:pt x="144" y="174"/>
                    <a:pt x="123" y="142"/>
                  </a:cubicBezTo>
                  <a:cubicBezTo>
                    <a:pt x="95" y="96"/>
                    <a:pt x="53" y="62"/>
                    <a:pt x="0" y="43"/>
                  </a:cubicBezTo>
                  <a:cubicBezTo>
                    <a:pt x="67" y="20"/>
                    <a:pt x="145" y="0"/>
                    <a:pt x="213" y="42"/>
                  </a:cubicBezTo>
                  <a:cubicBezTo>
                    <a:pt x="261" y="67"/>
                    <a:pt x="268" y="110"/>
                    <a:pt x="230" y="157"/>
                  </a:cubicBezTo>
                  <a:cubicBezTo>
                    <a:pt x="191" y="95"/>
                    <a:pt x="127" y="61"/>
                    <a:pt x="56" y="47"/>
                  </a:cubicBezTo>
                  <a:cubicBezTo>
                    <a:pt x="138" y="70"/>
                    <a:pt x="188" y="108"/>
                    <a:pt x="221" y="165"/>
                  </a:cubicBezTo>
                  <a:close/>
                </a:path>
              </a:pathLst>
            </a:custGeom>
            <a:blipFill dpi="0" rotWithShape="1">
              <a:blip r:embed="rId3">
                <a:extLs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3303430802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 sz="253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3" name="Freeform 31">
              <a:extLst>
                <a:ext uri="{FF2B5EF4-FFF2-40B4-BE49-F238E27FC236}">
                  <a16:creationId xmlns:a16="http://schemas.microsoft.com/office/drawing/2014/main" id="{72D8F97B-B862-B39F-B945-879151E64B5A}"/>
                </a:ext>
              </a:extLst>
            </p:cNvPr>
            <p:cNvSpPr/>
            <p:nvPr/>
          </p:nvSpPr>
          <p:spPr bwMode="auto">
            <a:xfrm>
              <a:off x="4230436" y="2324134"/>
              <a:ext cx="676681" cy="463651"/>
            </a:xfrm>
            <a:custGeom>
              <a:avLst/>
              <a:gdLst>
                <a:gd name="T0" fmla="*/ 8 w 374"/>
                <a:gd name="T1" fmla="*/ 178 h 256"/>
                <a:gd name="T2" fmla="*/ 209 w 374"/>
                <a:gd name="T3" fmla="*/ 185 h 256"/>
                <a:gd name="T4" fmla="*/ 374 w 374"/>
                <a:gd name="T5" fmla="*/ 58 h 256"/>
                <a:gd name="T6" fmla="*/ 91 w 374"/>
                <a:gd name="T7" fmla="*/ 41 h 256"/>
                <a:gd name="T8" fmla="*/ 1 w 374"/>
                <a:gd name="T9" fmla="*/ 162 h 256"/>
                <a:gd name="T10" fmla="*/ 284 w 374"/>
                <a:gd name="T11" fmla="*/ 59 h 256"/>
                <a:gd name="T12" fmla="*/ 8 w 374"/>
                <a:gd name="T13" fmla="*/ 178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4" h="256">
                  <a:moveTo>
                    <a:pt x="8" y="178"/>
                  </a:moveTo>
                  <a:cubicBezTo>
                    <a:pt x="66" y="246"/>
                    <a:pt x="148" y="256"/>
                    <a:pt x="209" y="185"/>
                  </a:cubicBezTo>
                  <a:cubicBezTo>
                    <a:pt x="255" y="130"/>
                    <a:pt x="302" y="80"/>
                    <a:pt x="374" y="58"/>
                  </a:cubicBezTo>
                  <a:cubicBezTo>
                    <a:pt x="279" y="13"/>
                    <a:pt x="183" y="0"/>
                    <a:pt x="91" y="41"/>
                  </a:cubicBezTo>
                  <a:cubicBezTo>
                    <a:pt x="91" y="41"/>
                    <a:pt x="0" y="74"/>
                    <a:pt x="1" y="162"/>
                  </a:cubicBezTo>
                  <a:cubicBezTo>
                    <a:pt x="85" y="102"/>
                    <a:pt x="182" y="70"/>
                    <a:pt x="284" y="59"/>
                  </a:cubicBezTo>
                  <a:cubicBezTo>
                    <a:pt x="163" y="80"/>
                    <a:pt x="79" y="121"/>
                    <a:pt x="8" y="178"/>
                  </a:cubicBezTo>
                  <a:close/>
                </a:path>
              </a:pathLst>
            </a:custGeom>
            <a:blipFill dpi="0" rotWithShape="1">
              <a:blip r:embed="rId3">
                <a:extLs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472985172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 sz="253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4" name="Freeform 32">
              <a:extLst>
                <a:ext uri="{FF2B5EF4-FFF2-40B4-BE49-F238E27FC236}">
                  <a16:creationId xmlns:a16="http://schemas.microsoft.com/office/drawing/2014/main" id="{097FC952-AE4A-6BC9-79EE-FA9110F74754}"/>
                </a:ext>
              </a:extLst>
            </p:cNvPr>
            <p:cNvSpPr/>
            <p:nvPr/>
          </p:nvSpPr>
          <p:spPr bwMode="auto">
            <a:xfrm>
              <a:off x="4647543" y="2846861"/>
              <a:ext cx="945205" cy="563900"/>
            </a:xfrm>
            <a:custGeom>
              <a:avLst/>
              <a:gdLst>
                <a:gd name="T0" fmla="*/ 0 w 522"/>
                <a:gd name="T1" fmla="*/ 133 h 312"/>
                <a:gd name="T2" fmla="*/ 246 w 522"/>
                <a:gd name="T3" fmla="*/ 259 h 312"/>
                <a:gd name="T4" fmla="*/ 522 w 522"/>
                <a:gd name="T5" fmla="*/ 201 h 312"/>
                <a:gd name="T6" fmla="*/ 185 w 522"/>
                <a:gd name="T7" fmla="*/ 11 h 312"/>
                <a:gd name="T8" fmla="*/ 3 w 522"/>
                <a:gd name="T9" fmla="*/ 109 h 312"/>
                <a:gd name="T10" fmla="*/ 409 w 522"/>
                <a:gd name="T11" fmla="*/ 147 h 312"/>
                <a:gd name="T12" fmla="*/ 0 w 522"/>
                <a:gd name="T13" fmla="*/ 133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2" h="312">
                  <a:moveTo>
                    <a:pt x="0" y="133"/>
                  </a:moveTo>
                  <a:cubicBezTo>
                    <a:pt x="30" y="249"/>
                    <a:pt x="124" y="312"/>
                    <a:pt x="246" y="259"/>
                  </a:cubicBezTo>
                  <a:cubicBezTo>
                    <a:pt x="332" y="221"/>
                    <a:pt x="419" y="188"/>
                    <a:pt x="522" y="201"/>
                  </a:cubicBezTo>
                  <a:cubicBezTo>
                    <a:pt x="431" y="89"/>
                    <a:pt x="321" y="17"/>
                    <a:pt x="185" y="11"/>
                  </a:cubicBezTo>
                  <a:cubicBezTo>
                    <a:pt x="185" y="11"/>
                    <a:pt x="51" y="0"/>
                    <a:pt x="3" y="109"/>
                  </a:cubicBezTo>
                  <a:cubicBezTo>
                    <a:pt x="137" y="85"/>
                    <a:pt x="279" y="104"/>
                    <a:pt x="409" y="147"/>
                  </a:cubicBezTo>
                  <a:cubicBezTo>
                    <a:pt x="249" y="106"/>
                    <a:pt x="124" y="106"/>
                    <a:pt x="0" y="133"/>
                  </a:cubicBezTo>
                  <a:close/>
                </a:path>
              </a:pathLst>
            </a:custGeom>
            <a:blipFill dpi="0" rotWithShape="1">
              <a:blip r:embed="rId3">
                <a:extLs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350720888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 sz="253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5" name="Freeform 33">
              <a:extLst>
                <a:ext uri="{FF2B5EF4-FFF2-40B4-BE49-F238E27FC236}">
                  <a16:creationId xmlns:a16="http://schemas.microsoft.com/office/drawing/2014/main" id="{E36DD3FE-2783-E9CA-6BE5-49B4284A88F3}"/>
                </a:ext>
              </a:extLst>
            </p:cNvPr>
            <p:cNvSpPr/>
            <p:nvPr/>
          </p:nvSpPr>
          <p:spPr bwMode="auto">
            <a:xfrm>
              <a:off x="4663655" y="3435823"/>
              <a:ext cx="164695" cy="243462"/>
            </a:xfrm>
            <a:custGeom>
              <a:avLst/>
              <a:gdLst>
                <a:gd name="T0" fmla="*/ 40 w 91"/>
                <a:gd name="T1" fmla="*/ 134 h 134"/>
                <a:gd name="T2" fmla="*/ 9 w 91"/>
                <a:gd name="T3" fmla="*/ 85 h 134"/>
                <a:gd name="T4" fmla="*/ 0 w 91"/>
                <a:gd name="T5" fmla="*/ 0 h 134"/>
                <a:gd name="T6" fmla="*/ 84 w 91"/>
                <a:gd name="T7" fmla="*/ 82 h 134"/>
                <a:gd name="T8" fmla="*/ 45 w 91"/>
                <a:gd name="T9" fmla="*/ 132 h 134"/>
                <a:gd name="T10" fmla="*/ 21 w 91"/>
                <a:gd name="T11" fmla="*/ 24 h 134"/>
                <a:gd name="T12" fmla="*/ 40 w 91"/>
                <a:gd name="T13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34">
                  <a:moveTo>
                    <a:pt x="40" y="134"/>
                  </a:moveTo>
                  <a:cubicBezTo>
                    <a:pt x="16" y="126"/>
                    <a:pt x="6" y="107"/>
                    <a:pt x="9" y="85"/>
                  </a:cubicBezTo>
                  <a:cubicBezTo>
                    <a:pt x="18" y="56"/>
                    <a:pt x="13" y="27"/>
                    <a:pt x="0" y="0"/>
                  </a:cubicBezTo>
                  <a:cubicBezTo>
                    <a:pt x="34" y="16"/>
                    <a:pt x="71" y="39"/>
                    <a:pt x="84" y="82"/>
                  </a:cubicBezTo>
                  <a:cubicBezTo>
                    <a:pt x="91" y="109"/>
                    <a:pt x="80" y="127"/>
                    <a:pt x="45" y="132"/>
                  </a:cubicBezTo>
                  <a:cubicBezTo>
                    <a:pt x="54" y="94"/>
                    <a:pt x="42" y="57"/>
                    <a:pt x="21" y="24"/>
                  </a:cubicBezTo>
                  <a:cubicBezTo>
                    <a:pt x="44" y="65"/>
                    <a:pt x="49" y="97"/>
                    <a:pt x="40" y="134"/>
                  </a:cubicBezTo>
                  <a:close/>
                </a:path>
              </a:pathLst>
            </a:custGeom>
            <a:blipFill dpi="0" rotWithShape="1">
              <a:blip r:embed="rId3">
                <a:extLs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427439849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 sz="253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6" name="Freeform 34">
              <a:extLst>
                <a:ext uri="{FF2B5EF4-FFF2-40B4-BE49-F238E27FC236}">
                  <a16:creationId xmlns:a16="http://schemas.microsoft.com/office/drawing/2014/main" id="{72EE87F3-C14F-2F83-DCAC-11EB78034CAE}"/>
                </a:ext>
              </a:extLst>
            </p:cNvPr>
            <p:cNvSpPr/>
            <p:nvPr/>
          </p:nvSpPr>
          <p:spPr bwMode="auto">
            <a:xfrm>
              <a:off x="4549084" y="4277198"/>
              <a:ext cx="581802" cy="898660"/>
            </a:xfrm>
            <a:custGeom>
              <a:avLst/>
              <a:gdLst>
                <a:gd name="T0" fmla="*/ 79 w 321"/>
                <a:gd name="T1" fmla="*/ 23 h 496"/>
                <a:gd name="T2" fmla="*/ 81 w 321"/>
                <a:gd name="T3" fmla="*/ 282 h 496"/>
                <a:gd name="T4" fmla="*/ 232 w 321"/>
                <a:gd name="T5" fmla="*/ 496 h 496"/>
                <a:gd name="T6" fmla="*/ 241 w 321"/>
                <a:gd name="T7" fmla="*/ 77 h 496"/>
                <a:gd name="T8" fmla="*/ 98 w 321"/>
                <a:gd name="T9" fmla="*/ 12 h 496"/>
                <a:gd name="T10" fmla="*/ 226 w 321"/>
                <a:gd name="T11" fmla="*/ 397 h 496"/>
                <a:gd name="T12" fmla="*/ 79 w 321"/>
                <a:gd name="T13" fmla="*/ 23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1" h="496">
                  <a:moveTo>
                    <a:pt x="79" y="23"/>
                  </a:moveTo>
                  <a:cubicBezTo>
                    <a:pt x="16" y="109"/>
                    <a:pt x="0" y="208"/>
                    <a:pt x="81" y="282"/>
                  </a:cubicBezTo>
                  <a:cubicBezTo>
                    <a:pt x="160" y="356"/>
                    <a:pt x="215" y="413"/>
                    <a:pt x="232" y="496"/>
                  </a:cubicBezTo>
                  <a:cubicBezTo>
                    <a:pt x="294" y="351"/>
                    <a:pt x="321" y="204"/>
                    <a:pt x="241" y="77"/>
                  </a:cubicBezTo>
                  <a:cubicBezTo>
                    <a:pt x="200" y="12"/>
                    <a:pt x="149" y="0"/>
                    <a:pt x="98" y="12"/>
                  </a:cubicBezTo>
                  <a:cubicBezTo>
                    <a:pt x="181" y="124"/>
                    <a:pt x="221" y="261"/>
                    <a:pt x="226" y="397"/>
                  </a:cubicBezTo>
                  <a:cubicBezTo>
                    <a:pt x="208" y="234"/>
                    <a:pt x="157" y="123"/>
                    <a:pt x="79" y="23"/>
                  </a:cubicBezTo>
                  <a:close/>
                </a:path>
              </a:pathLst>
            </a:custGeom>
            <a:blipFill dpi="0" rotWithShape="1">
              <a:blip r:embed="rId3">
                <a:extLs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701984894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 sz="253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87" name="Oval 13">
            <a:extLst>
              <a:ext uri="{FF2B5EF4-FFF2-40B4-BE49-F238E27FC236}">
                <a16:creationId xmlns:a16="http://schemas.microsoft.com/office/drawing/2014/main" id="{C66F72C1-06AC-EB81-C21F-AB675E33C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969" y="1971138"/>
            <a:ext cx="489671" cy="489671"/>
          </a:xfr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88" name="Oval 14">
            <a:extLst>
              <a:ext uri="{FF2B5EF4-FFF2-40B4-BE49-F238E27FC236}">
                <a16:creationId xmlns:a16="http://schemas.microsoft.com/office/drawing/2014/main" id="{291ADF6E-7328-CD14-BD07-ED585D813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969" y="3233500"/>
            <a:ext cx="489671" cy="480687"/>
          </a:xfr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89" name="Oval 15">
            <a:extLst>
              <a:ext uri="{FF2B5EF4-FFF2-40B4-BE49-F238E27FC236}">
                <a16:creationId xmlns:a16="http://schemas.microsoft.com/office/drawing/2014/main" id="{E735252B-B0D2-D71A-EE52-D2A01916D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969" y="4486873"/>
            <a:ext cx="489671" cy="489671"/>
          </a:xfr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90" name="Oval 16">
            <a:extLst>
              <a:ext uri="{FF2B5EF4-FFF2-40B4-BE49-F238E27FC236}">
                <a16:creationId xmlns:a16="http://schemas.microsoft.com/office/drawing/2014/main" id="{F68C7A80-6F22-4B95-4D7A-F3C8F609E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33147" y="1971138"/>
            <a:ext cx="485177" cy="489671"/>
          </a:xfr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91" name="Oval 17">
            <a:extLst>
              <a:ext uri="{FF2B5EF4-FFF2-40B4-BE49-F238E27FC236}">
                <a16:creationId xmlns:a16="http://schemas.microsoft.com/office/drawing/2014/main" id="{2D2C130D-4ED1-FD78-23BC-19EE4065D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33147" y="3233500"/>
            <a:ext cx="485177" cy="480687"/>
          </a:xfr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92" name="Oval 18">
            <a:extLst>
              <a:ext uri="{FF2B5EF4-FFF2-40B4-BE49-F238E27FC236}">
                <a16:creationId xmlns:a16="http://schemas.microsoft.com/office/drawing/2014/main" id="{29DB5685-0367-265B-AAD3-BFB536465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33147" y="4486873"/>
            <a:ext cx="485177" cy="489671"/>
          </a:xfr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93" name="Freeform 6">
            <a:extLst>
              <a:ext uri="{FF2B5EF4-FFF2-40B4-BE49-F238E27FC236}">
                <a16:creationId xmlns:a16="http://schemas.microsoft.com/office/drawing/2014/main" id="{4FA558CB-EBB1-37BF-F343-0B1E10D2E223}"/>
              </a:ext>
            </a:extLst>
          </p:cNvPr>
          <p:cNvSpPr>
            <a:spLocks noEditPoints="1"/>
          </p:cNvSpPr>
          <p:nvPr/>
        </p:nvSpPr>
        <p:spPr bwMode="auto">
          <a:xfrm>
            <a:off x="11848689" y="3346798"/>
            <a:ext cx="254092" cy="254090"/>
          </a:xfrm>
          <a:custGeom>
            <a:avLst/>
            <a:gdLst>
              <a:gd name="T0" fmla="*/ 0 w 140"/>
              <a:gd name="T1" fmla="*/ 70 h 140"/>
              <a:gd name="T2" fmla="*/ 140 w 140"/>
              <a:gd name="T3" fmla="*/ 70 h 140"/>
              <a:gd name="T4" fmla="*/ 70 w 140"/>
              <a:gd name="T5" fmla="*/ 130 h 140"/>
              <a:gd name="T6" fmla="*/ 70 w 140"/>
              <a:gd name="T7" fmla="*/ 10 h 140"/>
              <a:gd name="T8" fmla="*/ 70 w 140"/>
              <a:gd name="T9" fmla="*/ 130 h 140"/>
              <a:gd name="T10" fmla="*/ 97 w 140"/>
              <a:gd name="T11" fmla="*/ 48 h 140"/>
              <a:gd name="T12" fmla="*/ 90 w 140"/>
              <a:gd name="T13" fmla="*/ 58 h 140"/>
              <a:gd name="T14" fmla="*/ 70 w 140"/>
              <a:gd name="T15" fmla="*/ 15 h 140"/>
              <a:gd name="T16" fmla="*/ 70 w 140"/>
              <a:gd name="T17" fmla="*/ 125 h 140"/>
              <a:gd name="T18" fmla="*/ 70 w 140"/>
              <a:gd name="T19" fmla="*/ 15 h 140"/>
              <a:gd name="T20" fmla="*/ 70 w 140"/>
              <a:gd name="T21" fmla="*/ 16 h 140"/>
              <a:gd name="T22" fmla="*/ 72 w 140"/>
              <a:gd name="T23" fmla="*/ 26 h 140"/>
              <a:gd name="T24" fmla="*/ 68 w 140"/>
              <a:gd name="T25" fmla="*/ 26 h 140"/>
              <a:gd name="T26" fmla="*/ 79 w 140"/>
              <a:gd name="T27" fmla="*/ 45 h 140"/>
              <a:gd name="T28" fmla="*/ 73 w 140"/>
              <a:gd name="T29" fmla="*/ 45 h 140"/>
              <a:gd name="T30" fmla="*/ 67 w 140"/>
              <a:gd name="T31" fmla="*/ 49 h 140"/>
              <a:gd name="T32" fmla="*/ 76 w 140"/>
              <a:gd name="T33" fmla="*/ 40 h 140"/>
              <a:gd name="T34" fmla="*/ 84 w 140"/>
              <a:gd name="T35" fmla="*/ 48 h 140"/>
              <a:gd name="T36" fmla="*/ 80 w 140"/>
              <a:gd name="T37" fmla="*/ 55 h 140"/>
              <a:gd name="T38" fmla="*/ 73 w 140"/>
              <a:gd name="T39" fmla="*/ 60 h 140"/>
              <a:gd name="T40" fmla="*/ 84 w 140"/>
              <a:gd name="T41" fmla="*/ 61 h 140"/>
              <a:gd name="T42" fmla="*/ 67 w 140"/>
              <a:gd name="T43" fmla="*/ 65 h 140"/>
              <a:gd name="T44" fmla="*/ 72 w 140"/>
              <a:gd name="T45" fmla="*/ 55 h 140"/>
              <a:gd name="T46" fmla="*/ 79 w 140"/>
              <a:gd name="T47" fmla="*/ 50 h 140"/>
              <a:gd name="T48" fmla="*/ 79 w 140"/>
              <a:gd name="T49" fmla="*/ 45 h 140"/>
              <a:gd name="T50" fmla="*/ 44 w 140"/>
              <a:gd name="T51" fmla="*/ 37 h 140"/>
              <a:gd name="T52" fmla="*/ 57 w 140"/>
              <a:gd name="T53" fmla="*/ 54 h 140"/>
              <a:gd name="T54" fmla="*/ 36 w 140"/>
              <a:gd name="T55" fmla="*/ 43 h 140"/>
              <a:gd name="T56" fmla="*/ 26 w 140"/>
              <a:gd name="T57" fmla="*/ 72 h 140"/>
              <a:gd name="T58" fmla="*/ 17 w 140"/>
              <a:gd name="T59" fmla="*/ 70 h 140"/>
              <a:gd name="T60" fmla="*/ 26 w 140"/>
              <a:gd name="T61" fmla="*/ 68 h 140"/>
              <a:gd name="T62" fmla="*/ 26 w 140"/>
              <a:gd name="T63" fmla="*/ 72 h 140"/>
              <a:gd name="T64" fmla="*/ 70 w 140"/>
              <a:gd name="T65" fmla="*/ 124 h 140"/>
              <a:gd name="T66" fmla="*/ 68 w 140"/>
              <a:gd name="T67" fmla="*/ 114 h 140"/>
              <a:gd name="T68" fmla="*/ 72 w 140"/>
              <a:gd name="T69" fmla="*/ 114 h 140"/>
              <a:gd name="T70" fmla="*/ 70 w 140"/>
              <a:gd name="T71" fmla="*/ 107 h 140"/>
              <a:gd name="T72" fmla="*/ 31 w 140"/>
              <a:gd name="T73" fmla="*/ 56 h 140"/>
              <a:gd name="T74" fmla="*/ 49 w 140"/>
              <a:gd name="T75" fmla="*/ 61 h 140"/>
              <a:gd name="T76" fmla="*/ 49 w 140"/>
              <a:gd name="T77" fmla="*/ 68 h 140"/>
              <a:gd name="T78" fmla="*/ 73 w 140"/>
              <a:gd name="T79" fmla="*/ 90 h 140"/>
              <a:gd name="T80" fmla="*/ 70 w 140"/>
              <a:gd name="T81" fmla="*/ 107 h 140"/>
              <a:gd name="T82" fmla="*/ 75 w 140"/>
              <a:gd name="T83" fmla="*/ 89 h 140"/>
              <a:gd name="T84" fmla="*/ 83 w 140"/>
              <a:gd name="T85" fmla="*/ 83 h 140"/>
              <a:gd name="T86" fmla="*/ 96 w 140"/>
              <a:gd name="T87" fmla="*/ 99 h 140"/>
              <a:gd name="T88" fmla="*/ 104 w 140"/>
              <a:gd name="T89" fmla="*/ 62 h 140"/>
              <a:gd name="T90" fmla="*/ 101 w 140"/>
              <a:gd name="T91" fmla="*/ 66 h 140"/>
              <a:gd name="T92" fmla="*/ 97 w 140"/>
              <a:gd name="T93" fmla="*/ 62 h 140"/>
              <a:gd name="T94" fmla="*/ 86 w 140"/>
              <a:gd name="T95" fmla="*/ 57 h 140"/>
              <a:gd name="T96" fmla="*/ 101 w 140"/>
              <a:gd name="T97" fmla="*/ 40 h 140"/>
              <a:gd name="T98" fmla="*/ 104 w 140"/>
              <a:gd name="T99" fmla="*/ 58 h 140"/>
              <a:gd name="T100" fmla="*/ 122 w 140"/>
              <a:gd name="T101" fmla="*/ 72 h 140"/>
              <a:gd name="T102" fmla="*/ 112 w 140"/>
              <a:gd name="T103" fmla="*/ 70 h 140"/>
              <a:gd name="T104" fmla="*/ 122 w 140"/>
              <a:gd name="T105" fmla="*/ 68 h 140"/>
              <a:gd name="T106" fmla="*/ 122 w 140"/>
              <a:gd name="T107" fmla="*/ 7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0" h="140">
                <a:moveTo>
                  <a:pt x="70" y="0"/>
                </a:move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2" y="140"/>
                  <a:pt x="70" y="140"/>
                </a:cubicBezTo>
                <a:cubicBezTo>
                  <a:pt x="109" y="140"/>
                  <a:pt x="140" y="109"/>
                  <a:pt x="140" y="70"/>
                </a:cubicBezTo>
                <a:cubicBezTo>
                  <a:pt x="140" y="31"/>
                  <a:pt x="109" y="0"/>
                  <a:pt x="70" y="0"/>
                </a:cubicBezTo>
                <a:close/>
                <a:moveTo>
                  <a:pt x="70" y="130"/>
                </a:moveTo>
                <a:cubicBezTo>
                  <a:pt x="37" y="130"/>
                  <a:pt x="11" y="103"/>
                  <a:pt x="11" y="70"/>
                </a:cubicBezTo>
                <a:cubicBezTo>
                  <a:pt x="11" y="37"/>
                  <a:pt x="37" y="10"/>
                  <a:pt x="70" y="10"/>
                </a:cubicBezTo>
                <a:cubicBezTo>
                  <a:pt x="103" y="10"/>
                  <a:pt x="130" y="37"/>
                  <a:pt x="130" y="70"/>
                </a:cubicBezTo>
                <a:cubicBezTo>
                  <a:pt x="130" y="103"/>
                  <a:pt x="103" y="130"/>
                  <a:pt x="70" y="130"/>
                </a:cubicBezTo>
                <a:close/>
                <a:moveTo>
                  <a:pt x="96" y="48"/>
                </a:moveTo>
                <a:cubicBezTo>
                  <a:pt x="97" y="48"/>
                  <a:pt x="97" y="48"/>
                  <a:pt x="97" y="48"/>
                </a:cubicBezTo>
                <a:cubicBezTo>
                  <a:pt x="97" y="58"/>
                  <a:pt x="97" y="58"/>
                  <a:pt x="97" y="58"/>
                </a:cubicBezTo>
                <a:cubicBezTo>
                  <a:pt x="90" y="58"/>
                  <a:pt x="90" y="58"/>
                  <a:pt x="90" y="58"/>
                </a:cubicBezTo>
                <a:lnTo>
                  <a:pt x="96" y="48"/>
                </a:lnTo>
                <a:close/>
                <a:moveTo>
                  <a:pt x="70" y="15"/>
                </a:moveTo>
                <a:cubicBezTo>
                  <a:pt x="40" y="15"/>
                  <a:pt x="15" y="40"/>
                  <a:pt x="15" y="70"/>
                </a:cubicBezTo>
                <a:cubicBezTo>
                  <a:pt x="15" y="100"/>
                  <a:pt x="40" y="125"/>
                  <a:pt x="70" y="125"/>
                </a:cubicBezTo>
                <a:cubicBezTo>
                  <a:pt x="101" y="125"/>
                  <a:pt x="125" y="100"/>
                  <a:pt x="125" y="70"/>
                </a:cubicBezTo>
                <a:cubicBezTo>
                  <a:pt x="125" y="40"/>
                  <a:pt x="101" y="15"/>
                  <a:pt x="70" y="15"/>
                </a:cubicBezTo>
                <a:close/>
                <a:moveTo>
                  <a:pt x="68" y="19"/>
                </a:moveTo>
                <a:cubicBezTo>
                  <a:pt x="68" y="17"/>
                  <a:pt x="69" y="16"/>
                  <a:pt x="70" y="16"/>
                </a:cubicBezTo>
                <a:cubicBezTo>
                  <a:pt x="71" y="16"/>
                  <a:pt x="72" y="17"/>
                  <a:pt x="72" y="19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7"/>
                  <a:pt x="71" y="28"/>
                  <a:pt x="70" y="28"/>
                </a:cubicBezTo>
                <a:cubicBezTo>
                  <a:pt x="69" y="28"/>
                  <a:pt x="68" y="27"/>
                  <a:pt x="68" y="26"/>
                </a:cubicBezTo>
                <a:lnTo>
                  <a:pt x="68" y="19"/>
                </a:lnTo>
                <a:close/>
                <a:moveTo>
                  <a:pt x="79" y="45"/>
                </a:moveTo>
                <a:cubicBezTo>
                  <a:pt x="78" y="44"/>
                  <a:pt x="77" y="44"/>
                  <a:pt x="76" y="44"/>
                </a:cubicBezTo>
                <a:cubicBezTo>
                  <a:pt x="75" y="44"/>
                  <a:pt x="74" y="44"/>
                  <a:pt x="73" y="45"/>
                </a:cubicBezTo>
                <a:cubicBezTo>
                  <a:pt x="72" y="46"/>
                  <a:pt x="72" y="47"/>
                  <a:pt x="72" y="49"/>
                </a:cubicBezTo>
                <a:cubicBezTo>
                  <a:pt x="67" y="49"/>
                  <a:pt x="67" y="49"/>
                  <a:pt x="67" y="49"/>
                </a:cubicBezTo>
                <a:cubicBezTo>
                  <a:pt x="67" y="46"/>
                  <a:pt x="68" y="44"/>
                  <a:pt x="69" y="43"/>
                </a:cubicBezTo>
                <a:cubicBezTo>
                  <a:pt x="71" y="41"/>
                  <a:pt x="73" y="40"/>
                  <a:pt x="76" y="40"/>
                </a:cubicBezTo>
                <a:cubicBezTo>
                  <a:pt x="79" y="40"/>
                  <a:pt x="81" y="41"/>
                  <a:pt x="82" y="42"/>
                </a:cubicBezTo>
                <a:cubicBezTo>
                  <a:pt x="84" y="44"/>
                  <a:pt x="84" y="46"/>
                  <a:pt x="84" y="48"/>
                </a:cubicBezTo>
                <a:cubicBezTo>
                  <a:pt x="84" y="50"/>
                  <a:pt x="84" y="51"/>
                  <a:pt x="83" y="52"/>
                </a:cubicBezTo>
                <a:cubicBezTo>
                  <a:pt x="82" y="53"/>
                  <a:pt x="81" y="54"/>
                  <a:pt x="80" y="55"/>
                </a:cubicBezTo>
                <a:cubicBezTo>
                  <a:pt x="75" y="59"/>
                  <a:pt x="75" y="59"/>
                  <a:pt x="75" y="59"/>
                </a:cubicBezTo>
                <a:cubicBezTo>
                  <a:pt x="74" y="59"/>
                  <a:pt x="74" y="59"/>
                  <a:pt x="73" y="60"/>
                </a:cubicBezTo>
                <a:cubicBezTo>
                  <a:pt x="73" y="60"/>
                  <a:pt x="73" y="61"/>
                  <a:pt x="73" y="61"/>
                </a:cubicBezTo>
                <a:cubicBezTo>
                  <a:pt x="84" y="61"/>
                  <a:pt x="84" y="61"/>
                  <a:pt x="84" y="61"/>
                </a:cubicBezTo>
                <a:cubicBezTo>
                  <a:pt x="84" y="65"/>
                  <a:pt x="84" y="65"/>
                  <a:pt x="84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7" y="64"/>
                  <a:pt x="67" y="62"/>
                  <a:pt x="68" y="60"/>
                </a:cubicBezTo>
                <a:cubicBezTo>
                  <a:pt x="68" y="58"/>
                  <a:pt x="70" y="57"/>
                  <a:pt x="72" y="55"/>
                </a:cubicBezTo>
                <a:cubicBezTo>
                  <a:pt x="77" y="52"/>
                  <a:pt x="77" y="52"/>
                  <a:pt x="77" y="52"/>
                </a:cubicBezTo>
                <a:cubicBezTo>
                  <a:pt x="77" y="51"/>
                  <a:pt x="78" y="51"/>
                  <a:pt x="79" y="50"/>
                </a:cubicBezTo>
                <a:cubicBezTo>
                  <a:pt x="79" y="50"/>
                  <a:pt x="80" y="49"/>
                  <a:pt x="80" y="48"/>
                </a:cubicBezTo>
                <a:cubicBezTo>
                  <a:pt x="80" y="47"/>
                  <a:pt x="79" y="46"/>
                  <a:pt x="79" y="45"/>
                </a:cubicBezTo>
                <a:close/>
                <a:moveTo>
                  <a:pt x="36" y="43"/>
                </a:moveTo>
                <a:cubicBezTo>
                  <a:pt x="39" y="41"/>
                  <a:pt x="42" y="37"/>
                  <a:pt x="44" y="37"/>
                </a:cubicBezTo>
                <a:cubicBezTo>
                  <a:pt x="47" y="41"/>
                  <a:pt x="51" y="45"/>
                  <a:pt x="54" y="50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3" y="58"/>
                  <a:pt x="51" y="60"/>
                </a:cubicBezTo>
                <a:cubicBezTo>
                  <a:pt x="46" y="54"/>
                  <a:pt x="41" y="49"/>
                  <a:pt x="36" y="43"/>
                </a:cubicBezTo>
                <a:cubicBezTo>
                  <a:pt x="36" y="43"/>
                  <a:pt x="36" y="43"/>
                  <a:pt x="36" y="43"/>
                </a:cubicBezTo>
                <a:close/>
                <a:moveTo>
                  <a:pt x="26" y="72"/>
                </a:moveTo>
                <a:cubicBezTo>
                  <a:pt x="19" y="72"/>
                  <a:pt x="19" y="72"/>
                  <a:pt x="19" y="72"/>
                </a:cubicBezTo>
                <a:cubicBezTo>
                  <a:pt x="18" y="72"/>
                  <a:pt x="17" y="71"/>
                  <a:pt x="17" y="70"/>
                </a:cubicBezTo>
                <a:cubicBezTo>
                  <a:pt x="17" y="69"/>
                  <a:pt x="18" y="68"/>
                  <a:pt x="19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7" y="68"/>
                  <a:pt x="28" y="69"/>
                  <a:pt x="28" y="70"/>
                </a:cubicBezTo>
                <a:cubicBezTo>
                  <a:pt x="28" y="71"/>
                  <a:pt x="27" y="72"/>
                  <a:pt x="26" y="72"/>
                </a:cubicBezTo>
                <a:close/>
                <a:moveTo>
                  <a:pt x="72" y="121"/>
                </a:moveTo>
                <a:cubicBezTo>
                  <a:pt x="72" y="123"/>
                  <a:pt x="71" y="124"/>
                  <a:pt x="70" y="124"/>
                </a:cubicBezTo>
                <a:cubicBezTo>
                  <a:pt x="69" y="124"/>
                  <a:pt x="68" y="123"/>
                  <a:pt x="68" y="121"/>
                </a:cubicBezTo>
                <a:cubicBezTo>
                  <a:pt x="68" y="114"/>
                  <a:pt x="68" y="114"/>
                  <a:pt x="68" y="114"/>
                </a:cubicBezTo>
                <a:cubicBezTo>
                  <a:pt x="68" y="113"/>
                  <a:pt x="69" y="112"/>
                  <a:pt x="70" y="112"/>
                </a:cubicBezTo>
                <a:cubicBezTo>
                  <a:pt x="71" y="112"/>
                  <a:pt x="72" y="113"/>
                  <a:pt x="72" y="114"/>
                </a:cubicBezTo>
                <a:lnTo>
                  <a:pt x="72" y="121"/>
                </a:lnTo>
                <a:close/>
                <a:moveTo>
                  <a:pt x="70" y="107"/>
                </a:moveTo>
                <a:cubicBezTo>
                  <a:pt x="65" y="105"/>
                  <a:pt x="59" y="102"/>
                  <a:pt x="46" y="87"/>
                </a:cubicBezTo>
                <a:cubicBezTo>
                  <a:pt x="33" y="71"/>
                  <a:pt x="31" y="60"/>
                  <a:pt x="31" y="56"/>
                </a:cubicBezTo>
                <a:cubicBezTo>
                  <a:pt x="31" y="52"/>
                  <a:pt x="32" y="48"/>
                  <a:pt x="34" y="44"/>
                </a:cubicBezTo>
                <a:cubicBezTo>
                  <a:pt x="39" y="50"/>
                  <a:pt x="44" y="56"/>
                  <a:pt x="49" y="61"/>
                </a:cubicBezTo>
                <a:cubicBezTo>
                  <a:pt x="49" y="62"/>
                  <a:pt x="48" y="63"/>
                  <a:pt x="48" y="64"/>
                </a:cubicBezTo>
                <a:cubicBezTo>
                  <a:pt x="48" y="64"/>
                  <a:pt x="49" y="67"/>
                  <a:pt x="49" y="68"/>
                </a:cubicBezTo>
                <a:cubicBezTo>
                  <a:pt x="52" y="74"/>
                  <a:pt x="59" y="82"/>
                  <a:pt x="65" y="87"/>
                </a:cubicBezTo>
                <a:cubicBezTo>
                  <a:pt x="68" y="89"/>
                  <a:pt x="71" y="92"/>
                  <a:pt x="73" y="90"/>
                </a:cubicBezTo>
                <a:cubicBezTo>
                  <a:pt x="78" y="96"/>
                  <a:pt x="83" y="102"/>
                  <a:pt x="88" y="108"/>
                </a:cubicBezTo>
                <a:cubicBezTo>
                  <a:pt x="82" y="109"/>
                  <a:pt x="76" y="109"/>
                  <a:pt x="70" y="107"/>
                </a:cubicBezTo>
                <a:close/>
                <a:moveTo>
                  <a:pt x="90" y="106"/>
                </a:moveTo>
                <a:cubicBezTo>
                  <a:pt x="85" y="100"/>
                  <a:pt x="80" y="94"/>
                  <a:pt x="75" y="89"/>
                </a:cubicBezTo>
                <a:cubicBezTo>
                  <a:pt x="75" y="88"/>
                  <a:pt x="75" y="88"/>
                  <a:pt x="75" y="88"/>
                </a:cubicBezTo>
                <a:cubicBezTo>
                  <a:pt x="78" y="86"/>
                  <a:pt x="81" y="82"/>
                  <a:pt x="83" y="83"/>
                </a:cubicBezTo>
                <a:cubicBezTo>
                  <a:pt x="84" y="83"/>
                  <a:pt x="85" y="86"/>
                  <a:pt x="86" y="87"/>
                </a:cubicBezTo>
                <a:cubicBezTo>
                  <a:pt x="89" y="90"/>
                  <a:pt x="94" y="95"/>
                  <a:pt x="96" y="99"/>
                </a:cubicBezTo>
                <a:cubicBezTo>
                  <a:pt x="97" y="101"/>
                  <a:pt x="93" y="104"/>
                  <a:pt x="90" y="106"/>
                </a:cubicBezTo>
                <a:close/>
                <a:moveTo>
                  <a:pt x="104" y="62"/>
                </a:moveTo>
                <a:cubicBezTo>
                  <a:pt x="101" y="62"/>
                  <a:pt x="101" y="62"/>
                  <a:pt x="101" y="62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97" y="66"/>
                  <a:pt x="97" y="66"/>
                  <a:pt x="97" y="66"/>
                </a:cubicBezTo>
                <a:cubicBezTo>
                  <a:pt x="97" y="62"/>
                  <a:pt x="97" y="62"/>
                  <a:pt x="97" y="62"/>
                </a:cubicBezTo>
                <a:cubicBezTo>
                  <a:pt x="86" y="62"/>
                  <a:pt x="86" y="62"/>
                  <a:pt x="86" y="62"/>
                </a:cubicBezTo>
                <a:cubicBezTo>
                  <a:pt x="86" y="57"/>
                  <a:pt x="86" y="57"/>
                  <a:pt x="86" y="57"/>
                </a:cubicBezTo>
                <a:cubicBezTo>
                  <a:pt x="96" y="40"/>
                  <a:pt x="96" y="40"/>
                  <a:pt x="96" y="40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4" y="58"/>
                  <a:pt x="104" y="58"/>
                  <a:pt x="104" y="58"/>
                </a:cubicBezTo>
                <a:lnTo>
                  <a:pt x="104" y="62"/>
                </a:lnTo>
                <a:close/>
                <a:moveTo>
                  <a:pt x="122" y="72"/>
                </a:moveTo>
                <a:cubicBezTo>
                  <a:pt x="114" y="72"/>
                  <a:pt x="114" y="72"/>
                  <a:pt x="114" y="72"/>
                </a:cubicBezTo>
                <a:cubicBezTo>
                  <a:pt x="113" y="72"/>
                  <a:pt x="112" y="71"/>
                  <a:pt x="112" y="70"/>
                </a:cubicBezTo>
                <a:cubicBezTo>
                  <a:pt x="112" y="69"/>
                  <a:pt x="113" y="68"/>
                  <a:pt x="114" y="68"/>
                </a:cubicBezTo>
                <a:cubicBezTo>
                  <a:pt x="122" y="68"/>
                  <a:pt x="122" y="68"/>
                  <a:pt x="122" y="68"/>
                </a:cubicBezTo>
                <a:cubicBezTo>
                  <a:pt x="123" y="68"/>
                  <a:pt x="124" y="69"/>
                  <a:pt x="124" y="70"/>
                </a:cubicBezTo>
                <a:cubicBezTo>
                  <a:pt x="124" y="71"/>
                  <a:pt x="123" y="72"/>
                  <a:pt x="122" y="72"/>
                </a:cubicBezTo>
                <a:close/>
              </a:path>
            </a:pathLst>
          </a:custGeom>
          <a:solidFill>
            <a:srgbClr val="3D714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2800">
              <a:cs typeface="+mn-ea"/>
              <a:sym typeface="+mn-lt"/>
            </a:endParaRPr>
          </a:p>
        </p:txBody>
      </p:sp>
      <p:sp>
        <p:nvSpPr>
          <p:cNvPr id="94" name="Freeform 7">
            <a:extLst>
              <a:ext uri="{FF2B5EF4-FFF2-40B4-BE49-F238E27FC236}">
                <a16:creationId xmlns:a16="http://schemas.microsoft.com/office/drawing/2014/main" id="{161D5178-152C-5E9E-4100-9F76D3E7A327}"/>
              </a:ext>
            </a:extLst>
          </p:cNvPr>
          <p:cNvSpPr>
            <a:spLocks noEditPoints="1"/>
          </p:cNvSpPr>
          <p:nvPr/>
        </p:nvSpPr>
        <p:spPr bwMode="auto">
          <a:xfrm>
            <a:off x="736553" y="3369713"/>
            <a:ext cx="254092" cy="217244"/>
          </a:xfrm>
          <a:custGeom>
            <a:avLst/>
            <a:gdLst>
              <a:gd name="T0" fmla="*/ 0 w 140"/>
              <a:gd name="T1" fmla="*/ 113 h 120"/>
              <a:gd name="T2" fmla="*/ 15 w 140"/>
              <a:gd name="T3" fmla="*/ 99 h 120"/>
              <a:gd name="T4" fmla="*/ 27 w 140"/>
              <a:gd name="T5" fmla="*/ 0 h 120"/>
              <a:gd name="T6" fmla="*/ 42 w 140"/>
              <a:gd name="T7" fmla="*/ 0 h 120"/>
              <a:gd name="T8" fmla="*/ 42 w 140"/>
              <a:gd name="T9" fmla="*/ 0 h 120"/>
              <a:gd name="T10" fmla="*/ 67 w 140"/>
              <a:gd name="T11" fmla="*/ 99 h 120"/>
              <a:gd name="T12" fmla="*/ 73 w 140"/>
              <a:gd name="T13" fmla="*/ 99 h 120"/>
              <a:gd name="T14" fmla="*/ 97 w 140"/>
              <a:gd name="T15" fmla="*/ 99 h 120"/>
              <a:gd name="T16" fmla="*/ 107 w 140"/>
              <a:gd name="T17" fmla="*/ 0 h 120"/>
              <a:gd name="T18" fmla="*/ 107 w 140"/>
              <a:gd name="T19" fmla="*/ 0 h 120"/>
              <a:gd name="T20" fmla="*/ 119 w 140"/>
              <a:gd name="T21" fmla="*/ 99 h 120"/>
              <a:gd name="T22" fmla="*/ 128 w 140"/>
              <a:gd name="T23" fmla="*/ 0 h 120"/>
              <a:gd name="T24" fmla="*/ 135 w 140"/>
              <a:gd name="T25" fmla="*/ 113 h 120"/>
              <a:gd name="T26" fmla="*/ 51 w 140"/>
              <a:gd name="T27" fmla="*/ 0 h 120"/>
              <a:gd name="T28" fmla="*/ 51 w 140"/>
              <a:gd name="T29" fmla="*/ 0 h 120"/>
              <a:gd name="T30" fmla="*/ 28 w 140"/>
              <a:gd name="T31" fmla="*/ 118 h 120"/>
              <a:gd name="T32" fmla="*/ 14 w 140"/>
              <a:gd name="T33" fmla="*/ 120 h 120"/>
              <a:gd name="T34" fmla="*/ 27 w 140"/>
              <a:gd name="T35" fmla="*/ 105 h 120"/>
              <a:gd name="T36" fmla="*/ 28 w 140"/>
              <a:gd name="T37" fmla="*/ 113 h 120"/>
              <a:gd name="T38" fmla="*/ 23 w 140"/>
              <a:gd name="T39" fmla="*/ 109 h 120"/>
              <a:gd name="T40" fmla="*/ 19 w 140"/>
              <a:gd name="T41" fmla="*/ 110 h 120"/>
              <a:gd name="T42" fmla="*/ 19 w 140"/>
              <a:gd name="T43" fmla="*/ 113 h 120"/>
              <a:gd name="T44" fmla="*/ 24 w 140"/>
              <a:gd name="T45" fmla="*/ 115 h 120"/>
              <a:gd name="T46" fmla="*/ 40 w 140"/>
              <a:gd name="T47" fmla="*/ 118 h 120"/>
              <a:gd name="T48" fmla="*/ 34 w 140"/>
              <a:gd name="T49" fmla="*/ 120 h 120"/>
              <a:gd name="T50" fmla="*/ 40 w 140"/>
              <a:gd name="T51" fmla="*/ 104 h 120"/>
              <a:gd name="T52" fmla="*/ 36 w 140"/>
              <a:gd name="T53" fmla="*/ 114 h 120"/>
              <a:gd name="T54" fmla="*/ 57 w 140"/>
              <a:gd name="T55" fmla="*/ 120 h 120"/>
              <a:gd name="T56" fmla="*/ 53 w 140"/>
              <a:gd name="T57" fmla="*/ 113 h 120"/>
              <a:gd name="T58" fmla="*/ 47 w 140"/>
              <a:gd name="T59" fmla="*/ 120 h 120"/>
              <a:gd name="T60" fmla="*/ 59 w 140"/>
              <a:gd name="T61" fmla="*/ 105 h 120"/>
              <a:gd name="T62" fmla="*/ 59 w 140"/>
              <a:gd name="T63" fmla="*/ 112 h 120"/>
              <a:gd name="T64" fmla="*/ 60 w 140"/>
              <a:gd name="T65" fmla="*/ 115 h 120"/>
              <a:gd name="T66" fmla="*/ 54 w 140"/>
              <a:gd name="T67" fmla="*/ 107 h 120"/>
              <a:gd name="T68" fmla="*/ 55 w 140"/>
              <a:gd name="T69" fmla="*/ 110 h 120"/>
              <a:gd name="T70" fmla="*/ 71 w 140"/>
              <a:gd name="T71" fmla="*/ 116 h 120"/>
              <a:gd name="T72" fmla="*/ 71 w 140"/>
              <a:gd name="T73" fmla="*/ 108 h 120"/>
              <a:gd name="T74" fmla="*/ 78 w 140"/>
              <a:gd name="T75" fmla="*/ 109 h 120"/>
              <a:gd name="T76" fmla="*/ 63 w 140"/>
              <a:gd name="T77" fmla="*/ 112 h 120"/>
              <a:gd name="T78" fmla="*/ 71 w 140"/>
              <a:gd name="T79" fmla="*/ 120 h 120"/>
              <a:gd name="T80" fmla="*/ 78 w 140"/>
              <a:gd name="T81" fmla="*/ 115 h 120"/>
              <a:gd name="T82" fmla="*/ 96 w 140"/>
              <a:gd name="T83" fmla="*/ 112 h 120"/>
              <a:gd name="T84" fmla="*/ 88 w 140"/>
              <a:gd name="T85" fmla="*/ 120 h 120"/>
              <a:gd name="T86" fmla="*/ 80 w 140"/>
              <a:gd name="T87" fmla="*/ 112 h 120"/>
              <a:gd name="T88" fmla="*/ 91 w 140"/>
              <a:gd name="T89" fmla="*/ 112 h 120"/>
              <a:gd name="T90" fmla="*/ 84 w 140"/>
              <a:gd name="T91" fmla="*/ 112 h 120"/>
              <a:gd name="T92" fmla="*/ 91 w 140"/>
              <a:gd name="T93" fmla="*/ 112 h 120"/>
              <a:gd name="T94" fmla="*/ 110 w 140"/>
              <a:gd name="T95" fmla="*/ 118 h 120"/>
              <a:gd name="T96" fmla="*/ 98 w 140"/>
              <a:gd name="T97" fmla="*/ 120 h 120"/>
              <a:gd name="T98" fmla="*/ 109 w 140"/>
              <a:gd name="T99" fmla="*/ 105 h 120"/>
              <a:gd name="T100" fmla="*/ 107 w 140"/>
              <a:gd name="T101" fmla="*/ 109 h 120"/>
              <a:gd name="T102" fmla="*/ 104 w 140"/>
              <a:gd name="T103" fmla="*/ 116 h 120"/>
              <a:gd name="T104" fmla="*/ 120 w 140"/>
              <a:gd name="T105" fmla="*/ 113 h 120"/>
              <a:gd name="T106" fmla="*/ 120 w 140"/>
              <a:gd name="T107" fmla="*/ 108 h 120"/>
              <a:gd name="T108" fmla="*/ 115 w 140"/>
              <a:gd name="T109" fmla="*/ 118 h 120"/>
              <a:gd name="T110" fmla="*/ 128 w 140"/>
              <a:gd name="T111" fmla="*/ 116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0" h="120">
                <a:moveTo>
                  <a:pt x="0" y="0"/>
                </a:moveTo>
                <a:cubicBezTo>
                  <a:pt x="7" y="0"/>
                  <a:pt x="7" y="0"/>
                  <a:pt x="7" y="0"/>
                </a:cubicBezTo>
                <a:cubicBezTo>
                  <a:pt x="7" y="113"/>
                  <a:pt x="7" y="113"/>
                  <a:pt x="7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0"/>
                </a:lnTo>
                <a:close/>
                <a:moveTo>
                  <a:pt x="21" y="0"/>
                </a:moveTo>
                <a:cubicBezTo>
                  <a:pt x="15" y="0"/>
                  <a:pt x="15" y="0"/>
                  <a:pt x="15" y="0"/>
                </a:cubicBezTo>
                <a:cubicBezTo>
                  <a:pt x="15" y="99"/>
                  <a:pt x="15" y="99"/>
                  <a:pt x="15" y="99"/>
                </a:cubicBezTo>
                <a:cubicBezTo>
                  <a:pt x="21" y="99"/>
                  <a:pt x="21" y="99"/>
                  <a:pt x="21" y="99"/>
                </a:cubicBezTo>
                <a:lnTo>
                  <a:pt x="21" y="0"/>
                </a:lnTo>
                <a:close/>
                <a:moveTo>
                  <a:pt x="31" y="0"/>
                </a:moveTo>
                <a:cubicBezTo>
                  <a:pt x="27" y="0"/>
                  <a:pt x="27" y="0"/>
                  <a:pt x="27" y="0"/>
                </a:cubicBezTo>
                <a:cubicBezTo>
                  <a:pt x="27" y="99"/>
                  <a:pt x="27" y="99"/>
                  <a:pt x="27" y="99"/>
                </a:cubicBezTo>
                <a:cubicBezTo>
                  <a:pt x="31" y="99"/>
                  <a:pt x="31" y="99"/>
                  <a:pt x="31" y="99"/>
                </a:cubicBezTo>
                <a:lnTo>
                  <a:pt x="31" y="0"/>
                </a:lnTo>
                <a:close/>
                <a:moveTo>
                  <a:pt x="42" y="0"/>
                </a:moveTo>
                <a:cubicBezTo>
                  <a:pt x="37" y="0"/>
                  <a:pt x="37" y="0"/>
                  <a:pt x="37" y="0"/>
                </a:cubicBezTo>
                <a:cubicBezTo>
                  <a:pt x="37" y="99"/>
                  <a:pt x="37" y="99"/>
                  <a:pt x="37" y="99"/>
                </a:cubicBezTo>
                <a:cubicBezTo>
                  <a:pt x="42" y="99"/>
                  <a:pt x="42" y="99"/>
                  <a:pt x="42" y="99"/>
                </a:cubicBezTo>
                <a:lnTo>
                  <a:pt x="42" y="0"/>
                </a:lnTo>
                <a:close/>
                <a:moveTo>
                  <a:pt x="67" y="0"/>
                </a:moveTo>
                <a:cubicBezTo>
                  <a:pt x="61" y="0"/>
                  <a:pt x="61" y="0"/>
                  <a:pt x="61" y="0"/>
                </a:cubicBezTo>
                <a:cubicBezTo>
                  <a:pt x="61" y="99"/>
                  <a:pt x="61" y="99"/>
                  <a:pt x="61" y="99"/>
                </a:cubicBezTo>
                <a:cubicBezTo>
                  <a:pt x="67" y="99"/>
                  <a:pt x="67" y="99"/>
                  <a:pt x="67" y="99"/>
                </a:cubicBezTo>
                <a:lnTo>
                  <a:pt x="67" y="0"/>
                </a:lnTo>
                <a:close/>
                <a:moveTo>
                  <a:pt x="77" y="0"/>
                </a:moveTo>
                <a:cubicBezTo>
                  <a:pt x="73" y="0"/>
                  <a:pt x="73" y="0"/>
                  <a:pt x="73" y="0"/>
                </a:cubicBezTo>
                <a:cubicBezTo>
                  <a:pt x="73" y="99"/>
                  <a:pt x="73" y="99"/>
                  <a:pt x="73" y="99"/>
                </a:cubicBezTo>
                <a:cubicBezTo>
                  <a:pt x="77" y="99"/>
                  <a:pt x="77" y="99"/>
                  <a:pt x="77" y="99"/>
                </a:cubicBezTo>
                <a:lnTo>
                  <a:pt x="77" y="0"/>
                </a:lnTo>
                <a:close/>
                <a:moveTo>
                  <a:pt x="88" y="99"/>
                </a:moveTo>
                <a:cubicBezTo>
                  <a:pt x="97" y="99"/>
                  <a:pt x="97" y="99"/>
                  <a:pt x="97" y="99"/>
                </a:cubicBezTo>
                <a:cubicBezTo>
                  <a:pt x="97" y="0"/>
                  <a:pt x="97" y="0"/>
                  <a:pt x="97" y="0"/>
                </a:cubicBezTo>
                <a:cubicBezTo>
                  <a:pt x="88" y="0"/>
                  <a:pt x="88" y="0"/>
                  <a:pt x="88" y="0"/>
                </a:cubicBezTo>
                <a:lnTo>
                  <a:pt x="88" y="99"/>
                </a:lnTo>
                <a:close/>
                <a:moveTo>
                  <a:pt x="107" y="0"/>
                </a:moveTo>
                <a:cubicBezTo>
                  <a:pt x="105" y="0"/>
                  <a:pt x="105" y="0"/>
                  <a:pt x="105" y="0"/>
                </a:cubicBezTo>
                <a:cubicBezTo>
                  <a:pt x="105" y="99"/>
                  <a:pt x="105" y="99"/>
                  <a:pt x="105" y="99"/>
                </a:cubicBezTo>
                <a:cubicBezTo>
                  <a:pt x="107" y="99"/>
                  <a:pt x="107" y="99"/>
                  <a:pt x="107" y="99"/>
                </a:cubicBezTo>
                <a:lnTo>
                  <a:pt x="107" y="0"/>
                </a:lnTo>
                <a:close/>
                <a:moveTo>
                  <a:pt x="119" y="0"/>
                </a:moveTo>
                <a:cubicBezTo>
                  <a:pt x="112" y="0"/>
                  <a:pt x="112" y="0"/>
                  <a:pt x="112" y="0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9" y="99"/>
                  <a:pt x="119" y="99"/>
                  <a:pt x="119" y="99"/>
                </a:cubicBezTo>
                <a:lnTo>
                  <a:pt x="119" y="0"/>
                </a:lnTo>
                <a:close/>
                <a:moveTo>
                  <a:pt x="124" y="99"/>
                </a:moveTo>
                <a:cubicBezTo>
                  <a:pt x="128" y="99"/>
                  <a:pt x="128" y="99"/>
                  <a:pt x="128" y="99"/>
                </a:cubicBezTo>
                <a:cubicBezTo>
                  <a:pt x="128" y="0"/>
                  <a:pt x="128" y="0"/>
                  <a:pt x="128" y="0"/>
                </a:cubicBezTo>
                <a:cubicBezTo>
                  <a:pt x="124" y="0"/>
                  <a:pt x="124" y="0"/>
                  <a:pt x="124" y="0"/>
                </a:cubicBezTo>
                <a:lnTo>
                  <a:pt x="124" y="99"/>
                </a:lnTo>
                <a:close/>
                <a:moveTo>
                  <a:pt x="135" y="0"/>
                </a:moveTo>
                <a:cubicBezTo>
                  <a:pt x="135" y="113"/>
                  <a:pt x="135" y="113"/>
                  <a:pt x="135" y="113"/>
                </a:cubicBezTo>
                <a:cubicBezTo>
                  <a:pt x="140" y="113"/>
                  <a:pt x="140" y="113"/>
                  <a:pt x="140" y="113"/>
                </a:cubicBezTo>
                <a:cubicBezTo>
                  <a:pt x="140" y="0"/>
                  <a:pt x="140" y="0"/>
                  <a:pt x="140" y="0"/>
                </a:cubicBezTo>
                <a:lnTo>
                  <a:pt x="135" y="0"/>
                </a:lnTo>
                <a:close/>
                <a:moveTo>
                  <a:pt x="51" y="0"/>
                </a:moveTo>
                <a:cubicBezTo>
                  <a:pt x="49" y="0"/>
                  <a:pt x="49" y="0"/>
                  <a:pt x="49" y="0"/>
                </a:cubicBezTo>
                <a:cubicBezTo>
                  <a:pt x="49" y="99"/>
                  <a:pt x="49" y="99"/>
                  <a:pt x="49" y="99"/>
                </a:cubicBezTo>
                <a:cubicBezTo>
                  <a:pt x="51" y="99"/>
                  <a:pt x="51" y="99"/>
                  <a:pt x="51" y="99"/>
                </a:cubicBezTo>
                <a:lnTo>
                  <a:pt x="51" y="0"/>
                </a:lnTo>
                <a:close/>
                <a:moveTo>
                  <a:pt x="28" y="113"/>
                </a:moveTo>
                <a:cubicBezTo>
                  <a:pt x="28" y="113"/>
                  <a:pt x="28" y="114"/>
                  <a:pt x="28" y="115"/>
                </a:cubicBezTo>
                <a:cubicBezTo>
                  <a:pt x="28" y="116"/>
                  <a:pt x="28" y="117"/>
                  <a:pt x="28" y="117"/>
                </a:cubicBezTo>
                <a:cubicBezTo>
                  <a:pt x="28" y="118"/>
                  <a:pt x="28" y="118"/>
                  <a:pt x="28" y="118"/>
                </a:cubicBezTo>
                <a:cubicBezTo>
                  <a:pt x="27" y="118"/>
                  <a:pt x="27" y="119"/>
                  <a:pt x="26" y="119"/>
                </a:cubicBezTo>
                <a:cubicBezTo>
                  <a:pt x="26" y="119"/>
                  <a:pt x="25" y="119"/>
                  <a:pt x="25" y="119"/>
                </a:cubicBezTo>
                <a:cubicBezTo>
                  <a:pt x="24" y="120"/>
                  <a:pt x="23" y="120"/>
                  <a:pt x="22" y="120"/>
                </a:cubicBezTo>
                <a:cubicBezTo>
                  <a:pt x="14" y="120"/>
                  <a:pt x="14" y="120"/>
                  <a:pt x="14" y="120"/>
                </a:cubicBezTo>
                <a:cubicBezTo>
                  <a:pt x="14" y="118"/>
                  <a:pt x="14" y="118"/>
                  <a:pt x="14" y="118"/>
                </a:cubicBezTo>
                <a:cubicBezTo>
                  <a:pt x="14" y="104"/>
                  <a:pt x="14" y="104"/>
                  <a:pt x="14" y="104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25" y="104"/>
                  <a:pt x="26" y="105"/>
                  <a:pt x="27" y="105"/>
                </a:cubicBezTo>
                <a:cubicBezTo>
                  <a:pt x="27" y="106"/>
                  <a:pt x="28" y="107"/>
                  <a:pt x="28" y="108"/>
                </a:cubicBezTo>
                <a:cubicBezTo>
                  <a:pt x="28" y="109"/>
                  <a:pt x="27" y="110"/>
                  <a:pt x="27" y="110"/>
                </a:cubicBezTo>
                <a:cubicBezTo>
                  <a:pt x="27" y="111"/>
                  <a:pt x="26" y="111"/>
                  <a:pt x="25" y="111"/>
                </a:cubicBezTo>
                <a:cubicBezTo>
                  <a:pt x="26" y="112"/>
                  <a:pt x="27" y="112"/>
                  <a:pt x="28" y="113"/>
                </a:cubicBezTo>
                <a:close/>
                <a:moveTo>
                  <a:pt x="19" y="110"/>
                </a:moveTo>
                <a:cubicBezTo>
                  <a:pt x="21" y="110"/>
                  <a:pt x="21" y="110"/>
                  <a:pt x="21" y="110"/>
                </a:cubicBezTo>
                <a:cubicBezTo>
                  <a:pt x="22" y="110"/>
                  <a:pt x="22" y="110"/>
                  <a:pt x="23" y="110"/>
                </a:cubicBezTo>
                <a:cubicBezTo>
                  <a:pt x="23" y="110"/>
                  <a:pt x="23" y="109"/>
                  <a:pt x="23" y="109"/>
                </a:cubicBezTo>
                <a:cubicBezTo>
                  <a:pt x="23" y="108"/>
                  <a:pt x="23" y="108"/>
                  <a:pt x="23" y="108"/>
                </a:cubicBezTo>
                <a:cubicBezTo>
                  <a:pt x="22" y="107"/>
                  <a:pt x="22" y="107"/>
                  <a:pt x="21" y="107"/>
                </a:cubicBezTo>
                <a:cubicBezTo>
                  <a:pt x="19" y="107"/>
                  <a:pt x="19" y="107"/>
                  <a:pt x="19" y="107"/>
                </a:cubicBezTo>
                <a:lnTo>
                  <a:pt x="19" y="110"/>
                </a:lnTo>
                <a:close/>
                <a:moveTo>
                  <a:pt x="24" y="115"/>
                </a:moveTo>
                <a:cubicBezTo>
                  <a:pt x="24" y="114"/>
                  <a:pt x="24" y="114"/>
                  <a:pt x="23" y="114"/>
                </a:cubicBezTo>
                <a:cubicBezTo>
                  <a:pt x="23" y="113"/>
                  <a:pt x="22" y="113"/>
                  <a:pt x="21" y="113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19" y="116"/>
                  <a:pt x="19" y="116"/>
                  <a:pt x="19" y="116"/>
                </a:cubicBezTo>
                <a:cubicBezTo>
                  <a:pt x="21" y="116"/>
                  <a:pt x="21" y="116"/>
                  <a:pt x="21" y="116"/>
                </a:cubicBezTo>
                <a:cubicBezTo>
                  <a:pt x="22" y="116"/>
                  <a:pt x="23" y="116"/>
                  <a:pt x="23" y="116"/>
                </a:cubicBezTo>
                <a:cubicBezTo>
                  <a:pt x="24" y="116"/>
                  <a:pt x="24" y="115"/>
                  <a:pt x="24" y="115"/>
                </a:cubicBezTo>
                <a:close/>
                <a:moveTo>
                  <a:pt x="45" y="118"/>
                </a:moveTo>
                <a:cubicBezTo>
                  <a:pt x="46" y="120"/>
                  <a:pt x="46" y="120"/>
                  <a:pt x="46" y="120"/>
                </a:cubicBezTo>
                <a:cubicBezTo>
                  <a:pt x="41" y="120"/>
                  <a:pt x="41" y="120"/>
                  <a:pt x="41" y="120"/>
                </a:cubicBezTo>
                <a:cubicBezTo>
                  <a:pt x="40" y="118"/>
                  <a:pt x="40" y="118"/>
                  <a:pt x="40" y="118"/>
                </a:cubicBezTo>
                <a:cubicBezTo>
                  <a:pt x="40" y="117"/>
                  <a:pt x="40" y="117"/>
                  <a:pt x="40" y="117"/>
                </a:cubicBezTo>
                <a:cubicBezTo>
                  <a:pt x="35" y="117"/>
                  <a:pt x="35" y="117"/>
                  <a:pt x="35" y="117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20"/>
                  <a:pt x="34" y="120"/>
                  <a:pt x="34" y="12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30" y="118"/>
                  <a:pt x="30" y="118"/>
                  <a:pt x="30" y="118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40" y="104"/>
                  <a:pt x="40" y="104"/>
                  <a:pt x="40" y="104"/>
                </a:cubicBezTo>
                <a:lnTo>
                  <a:pt x="45" y="118"/>
                </a:lnTo>
                <a:close/>
                <a:moveTo>
                  <a:pt x="39" y="114"/>
                </a:moveTo>
                <a:cubicBezTo>
                  <a:pt x="37" y="108"/>
                  <a:pt x="37" y="108"/>
                  <a:pt x="37" y="108"/>
                </a:cubicBezTo>
                <a:cubicBezTo>
                  <a:pt x="36" y="114"/>
                  <a:pt x="36" y="114"/>
                  <a:pt x="36" y="114"/>
                </a:cubicBezTo>
                <a:lnTo>
                  <a:pt x="39" y="114"/>
                </a:lnTo>
                <a:close/>
                <a:moveTo>
                  <a:pt x="62" y="118"/>
                </a:moveTo>
                <a:cubicBezTo>
                  <a:pt x="62" y="120"/>
                  <a:pt x="62" y="120"/>
                  <a:pt x="62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6" y="118"/>
                  <a:pt x="56" y="118"/>
                  <a:pt x="56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3" y="114"/>
                  <a:pt x="53" y="113"/>
                  <a:pt x="53" y="113"/>
                </a:cubicBezTo>
                <a:cubicBezTo>
                  <a:pt x="52" y="113"/>
                  <a:pt x="52" y="113"/>
                  <a:pt x="52" y="113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55" y="104"/>
                  <a:pt x="55" y="104"/>
                  <a:pt x="55" y="104"/>
                </a:cubicBezTo>
                <a:cubicBezTo>
                  <a:pt x="57" y="104"/>
                  <a:pt x="58" y="104"/>
                  <a:pt x="59" y="105"/>
                </a:cubicBezTo>
                <a:cubicBezTo>
                  <a:pt x="59" y="105"/>
                  <a:pt x="60" y="105"/>
                  <a:pt x="61" y="106"/>
                </a:cubicBezTo>
                <a:cubicBezTo>
                  <a:pt x="61" y="107"/>
                  <a:pt x="61" y="108"/>
                  <a:pt x="61" y="109"/>
                </a:cubicBezTo>
                <a:cubicBezTo>
                  <a:pt x="61" y="109"/>
                  <a:pt x="61" y="110"/>
                  <a:pt x="61" y="111"/>
                </a:cubicBezTo>
                <a:cubicBezTo>
                  <a:pt x="60" y="111"/>
                  <a:pt x="60" y="112"/>
                  <a:pt x="59" y="112"/>
                </a:cubicBezTo>
                <a:cubicBezTo>
                  <a:pt x="59" y="112"/>
                  <a:pt x="58" y="113"/>
                  <a:pt x="57" y="113"/>
                </a:cubicBezTo>
                <a:cubicBezTo>
                  <a:pt x="58" y="113"/>
                  <a:pt x="58" y="113"/>
                  <a:pt x="59" y="113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60" y="115"/>
                  <a:pt x="60" y="115"/>
                  <a:pt x="60" y="115"/>
                </a:cubicBezTo>
                <a:lnTo>
                  <a:pt x="62" y="118"/>
                </a:lnTo>
                <a:close/>
                <a:moveTo>
                  <a:pt x="56" y="109"/>
                </a:moveTo>
                <a:cubicBezTo>
                  <a:pt x="56" y="108"/>
                  <a:pt x="56" y="108"/>
                  <a:pt x="56" y="108"/>
                </a:cubicBezTo>
                <a:cubicBezTo>
                  <a:pt x="56" y="108"/>
                  <a:pt x="55" y="107"/>
                  <a:pt x="54" y="107"/>
                </a:cubicBezTo>
                <a:cubicBezTo>
                  <a:pt x="52" y="107"/>
                  <a:pt x="52" y="107"/>
                  <a:pt x="52" y="107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4" y="110"/>
                  <a:pt x="54" y="110"/>
                  <a:pt x="54" y="110"/>
                </a:cubicBezTo>
                <a:cubicBezTo>
                  <a:pt x="54" y="110"/>
                  <a:pt x="55" y="110"/>
                  <a:pt x="55" y="110"/>
                </a:cubicBezTo>
                <a:cubicBezTo>
                  <a:pt x="56" y="110"/>
                  <a:pt x="56" y="110"/>
                  <a:pt x="56" y="110"/>
                </a:cubicBezTo>
                <a:cubicBezTo>
                  <a:pt x="56" y="110"/>
                  <a:pt x="56" y="109"/>
                  <a:pt x="56" y="109"/>
                </a:cubicBezTo>
                <a:close/>
                <a:moveTo>
                  <a:pt x="73" y="116"/>
                </a:moveTo>
                <a:cubicBezTo>
                  <a:pt x="72" y="116"/>
                  <a:pt x="72" y="116"/>
                  <a:pt x="71" y="116"/>
                </a:cubicBezTo>
                <a:cubicBezTo>
                  <a:pt x="70" y="116"/>
                  <a:pt x="69" y="116"/>
                  <a:pt x="69" y="115"/>
                </a:cubicBezTo>
                <a:cubicBezTo>
                  <a:pt x="68" y="115"/>
                  <a:pt x="68" y="114"/>
                  <a:pt x="68" y="112"/>
                </a:cubicBezTo>
                <a:cubicBezTo>
                  <a:pt x="68" y="111"/>
                  <a:pt x="68" y="109"/>
                  <a:pt x="68" y="109"/>
                </a:cubicBezTo>
                <a:cubicBezTo>
                  <a:pt x="69" y="108"/>
                  <a:pt x="70" y="108"/>
                  <a:pt x="71" y="108"/>
                </a:cubicBezTo>
                <a:cubicBezTo>
                  <a:pt x="71" y="108"/>
                  <a:pt x="72" y="108"/>
                  <a:pt x="72" y="108"/>
                </a:cubicBezTo>
                <a:cubicBezTo>
                  <a:pt x="73" y="108"/>
                  <a:pt x="73" y="108"/>
                  <a:pt x="73" y="109"/>
                </a:cubicBezTo>
                <a:cubicBezTo>
                  <a:pt x="73" y="109"/>
                  <a:pt x="74" y="109"/>
                  <a:pt x="74" y="110"/>
                </a:cubicBezTo>
                <a:cubicBezTo>
                  <a:pt x="78" y="109"/>
                  <a:pt x="78" y="109"/>
                  <a:pt x="78" y="109"/>
                </a:cubicBezTo>
                <a:cubicBezTo>
                  <a:pt x="77" y="107"/>
                  <a:pt x="77" y="106"/>
                  <a:pt x="75" y="105"/>
                </a:cubicBezTo>
                <a:cubicBezTo>
                  <a:pt x="74" y="104"/>
                  <a:pt x="73" y="104"/>
                  <a:pt x="71" y="104"/>
                </a:cubicBezTo>
                <a:cubicBezTo>
                  <a:pt x="68" y="104"/>
                  <a:pt x="66" y="105"/>
                  <a:pt x="65" y="106"/>
                </a:cubicBezTo>
                <a:cubicBezTo>
                  <a:pt x="64" y="107"/>
                  <a:pt x="63" y="109"/>
                  <a:pt x="63" y="112"/>
                </a:cubicBezTo>
                <a:cubicBezTo>
                  <a:pt x="63" y="114"/>
                  <a:pt x="63" y="115"/>
                  <a:pt x="64" y="117"/>
                </a:cubicBezTo>
                <a:cubicBezTo>
                  <a:pt x="64" y="117"/>
                  <a:pt x="65" y="117"/>
                  <a:pt x="65" y="118"/>
                </a:cubicBezTo>
                <a:cubicBezTo>
                  <a:pt x="66" y="118"/>
                  <a:pt x="66" y="119"/>
                  <a:pt x="67" y="119"/>
                </a:cubicBezTo>
                <a:cubicBezTo>
                  <a:pt x="68" y="120"/>
                  <a:pt x="69" y="120"/>
                  <a:pt x="71" y="120"/>
                </a:cubicBezTo>
                <a:cubicBezTo>
                  <a:pt x="72" y="120"/>
                  <a:pt x="74" y="120"/>
                  <a:pt x="74" y="119"/>
                </a:cubicBezTo>
                <a:cubicBezTo>
                  <a:pt x="75" y="119"/>
                  <a:pt x="76" y="118"/>
                  <a:pt x="76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7" y="117"/>
                  <a:pt x="78" y="116"/>
                  <a:pt x="78" y="115"/>
                </a:cubicBezTo>
                <a:cubicBezTo>
                  <a:pt x="74" y="113"/>
                  <a:pt x="74" y="113"/>
                  <a:pt x="74" y="113"/>
                </a:cubicBezTo>
                <a:cubicBezTo>
                  <a:pt x="74" y="114"/>
                  <a:pt x="73" y="115"/>
                  <a:pt x="73" y="116"/>
                </a:cubicBezTo>
                <a:close/>
                <a:moveTo>
                  <a:pt x="94" y="106"/>
                </a:moveTo>
                <a:cubicBezTo>
                  <a:pt x="95" y="107"/>
                  <a:pt x="96" y="109"/>
                  <a:pt x="96" y="112"/>
                </a:cubicBezTo>
                <a:cubicBezTo>
                  <a:pt x="96" y="114"/>
                  <a:pt x="95" y="115"/>
                  <a:pt x="95" y="116"/>
                </a:cubicBezTo>
                <a:cubicBezTo>
                  <a:pt x="94" y="117"/>
                  <a:pt x="94" y="117"/>
                  <a:pt x="94" y="118"/>
                </a:cubicBezTo>
                <a:cubicBezTo>
                  <a:pt x="93" y="118"/>
                  <a:pt x="93" y="119"/>
                  <a:pt x="92" y="119"/>
                </a:cubicBezTo>
                <a:cubicBezTo>
                  <a:pt x="91" y="120"/>
                  <a:pt x="90" y="120"/>
                  <a:pt x="88" y="120"/>
                </a:cubicBezTo>
                <a:cubicBezTo>
                  <a:pt x="86" y="120"/>
                  <a:pt x="85" y="120"/>
                  <a:pt x="84" y="119"/>
                </a:cubicBezTo>
                <a:cubicBezTo>
                  <a:pt x="83" y="119"/>
                  <a:pt x="82" y="118"/>
                  <a:pt x="82" y="118"/>
                </a:cubicBezTo>
                <a:cubicBezTo>
                  <a:pt x="81" y="117"/>
                  <a:pt x="81" y="117"/>
                  <a:pt x="81" y="116"/>
                </a:cubicBezTo>
                <a:cubicBezTo>
                  <a:pt x="80" y="115"/>
                  <a:pt x="80" y="114"/>
                  <a:pt x="80" y="112"/>
                </a:cubicBezTo>
                <a:cubicBezTo>
                  <a:pt x="80" y="109"/>
                  <a:pt x="80" y="107"/>
                  <a:pt x="82" y="106"/>
                </a:cubicBezTo>
                <a:cubicBezTo>
                  <a:pt x="83" y="105"/>
                  <a:pt x="85" y="104"/>
                  <a:pt x="88" y="104"/>
                </a:cubicBezTo>
                <a:cubicBezTo>
                  <a:pt x="90" y="104"/>
                  <a:pt x="92" y="105"/>
                  <a:pt x="94" y="106"/>
                </a:cubicBezTo>
                <a:close/>
                <a:moveTo>
                  <a:pt x="91" y="112"/>
                </a:moveTo>
                <a:cubicBezTo>
                  <a:pt x="91" y="110"/>
                  <a:pt x="91" y="109"/>
                  <a:pt x="90" y="109"/>
                </a:cubicBezTo>
                <a:cubicBezTo>
                  <a:pt x="89" y="108"/>
                  <a:pt x="89" y="108"/>
                  <a:pt x="88" y="108"/>
                </a:cubicBezTo>
                <a:cubicBezTo>
                  <a:pt x="87" y="108"/>
                  <a:pt x="86" y="108"/>
                  <a:pt x="85" y="109"/>
                </a:cubicBezTo>
                <a:cubicBezTo>
                  <a:pt x="85" y="109"/>
                  <a:pt x="84" y="110"/>
                  <a:pt x="84" y="112"/>
                </a:cubicBezTo>
                <a:cubicBezTo>
                  <a:pt x="84" y="114"/>
                  <a:pt x="85" y="115"/>
                  <a:pt x="85" y="115"/>
                </a:cubicBezTo>
                <a:cubicBezTo>
                  <a:pt x="86" y="116"/>
                  <a:pt x="87" y="116"/>
                  <a:pt x="88" y="116"/>
                </a:cubicBezTo>
                <a:cubicBezTo>
                  <a:pt x="89" y="116"/>
                  <a:pt x="89" y="116"/>
                  <a:pt x="90" y="115"/>
                </a:cubicBezTo>
                <a:cubicBezTo>
                  <a:pt x="91" y="115"/>
                  <a:pt x="91" y="113"/>
                  <a:pt x="91" y="112"/>
                </a:cubicBezTo>
                <a:close/>
                <a:moveTo>
                  <a:pt x="112" y="109"/>
                </a:moveTo>
                <a:cubicBezTo>
                  <a:pt x="112" y="110"/>
                  <a:pt x="112" y="111"/>
                  <a:pt x="112" y="112"/>
                </a:cubicBezTo>
                <a:cubicBezTo>
                  <a:pt x="112" y="114"/>
                  <a:pt x="112" y="115"/>
                  <a:pt x="112" y="116"/>
                </a:cubicBezTo>
                <a:cubicBezTo>
                  <a:pt x="112" y="117"/>
                  <a:pt x="111" y="117"/>
                  <a:pt x="110" y="118"/>
                </a:cubicBezTo>
                <a:cubicBezTo>
                  <a:pt x="110" y="118"/>
                  <a:pt x="110" y="118"/>
                  <a:pt x="110" y="118"/>
                </a:cubicBezTo>
                <a:cubicBezTo>
                  <a:pt x="110" y="119"/>
                  <a:pt x="109" y="119"/>
                  <a:pt x="108" y="119"/>
                </a:cubicBezTo>
                <a:cubicBezTo>
                  <a:pt x="107" y="119"/>
                  <a:pt x="106" y="120"/>
                  <a:pt x="105" y="120"/>
                </a:cubicBezTo>
                <a:cubicBezTo>
                  <a:pt x="98" y="120"/>
                  <a:pt x="98" y="120"/>
                  <a:pt x="98" y="120"/>
                </a:cubicBezTo>
                <a:cubicBezTo>
                  <a:pt x="98" y="118"/>
                  <a:pt x="98" y="118"/>
                  <a:pt x="98" y="118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7" y="104"/>
                  <a:pt x="108" y="104"/>
                  <a:pt x="109" y="105"/>
                </a:cubicBezTo>
                <a:cubicBezTo>
                  <a:pt x="110" y="105"/>
                  <a:pt x="110" y="106"/>
                  <a:pt x="111" y="106"/>
                </a:cubicBezTo>
                <a:cubicBezTo>
                  <a:pt x="111" y="107"/>
                  <a:pt x="112" y="108"/>
                  <a:pt x="112" y="109"/>
                </a:cubicBezTo>
                <a:close/>
                <a:moveTo>
                  <a:pt x="108" y="112"/>
                </a:moveTo>
                <a:cubicBezTo>
                  <a:pt x="108" y="110"/>
                  <a:pt x="107" y="109"/>
                  <a:pt x="107" y="109"/>
                </a:cubicBezTo>
                <a:cubicBezTo>
                  <a:pt x="106" y="108"/>
                  <a:pt x="105" y="108"/>
                  <a:pt x="104" y="108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16"/>
                  <a:pt x="103" y="116"/>
                  <a:pt x="103" y="116"/>
                </a:cubicBezTo>
                <a:cubicBezTo>
                  <a:pt x="104" y="116"/>
                  <a:pt x="104" y="116"/>
                  <a:pt x="104" y="116"/>
                </a:cubicBezTo>
                <a:cubicBezTo>
                  <a:pt x="105" y="116"/>
                  <a:pt x="106" y="116"/>
                  <a:pt x="106" y="116"/>
                </a:cubicBezTo>
                <a:cubicBezTo>
                  <a:pt x="107" y="116"/>
                  <a:pt x="107" y="115"/>
                  <a:pt x="107" y="115"/>
                </a:cubicBezTo>
                <a:cubicBezTo>
                  <a:pt x="108" y="114"/>
                  <a:pt x="108" y="113"/>
                  <a:pt x="108" y="112"/>
                </a:cubicBezTo>
                <a:close/>
                <a:moveTo>
                  <a:pt x="120" y="113"/>
                </a:moveTo>
                <a:cubicBezTo>
                  <a:pt x="127" y="113"/>
                  <a:pt x="127" y="113"/>
                  <a:pt x="127" y="113"/>
                </a:cubicBezTo>
                <a:cubicBezTo>
                  <a:pt x="127" y="110"/>
                  <a:pt x="127" y="110"/>
                  <a:pt x="127" y="110"/>
                </a:cubicBezTo>
                <a:cubicBezTo>
                  <a:pt x="120" y="110"/>
                  <a:pt x="120" y="110"/>
                  <a:pt x="120" y="110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8" y="108"/>
                  <a:pt x="128" y="108"/>
                  <a:pt x="128" y="108"/>
                </a:cubicBezTo>
                <a:cubicBezTo>
                  <a:pt x="128" y="104"/>
                  <a:pt x="128" y="104"/>
                  <a:pt x="128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20"/>
                  <a:pt x="115" y="120"/>
                  <a:pt x="115" y="120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28" y="118"/>
                  <a:pt x="128" y="118"/>
                  <a:pt x="128" y="118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0" y="116"/>
                  <a:pt x="120" y="116"/>
                  <a:pt x="120" y="116"/>
                </a:cubicBezTo>
                <a:lnTo>
                  <a:pt x="120" y="113"/>
                </a:lnTo>
                <a:close/>
              </a:path>
            </a:pathLst>
          </a:custGeom>
          <a:solidFill>
            <a:srgbClr val="3D714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2800">
              <a:cs typeface="+mn-ea"/>
              <a:sym typeface="+mn-lt"/>
            </a:endParaRPr>
          </a:p>
        </p:txBody>
      </p:sp>
      <p:sp>
        <p:nvSpPr>
          <p:cNvPr id="95" name="Freeform 8">
            <a:extLst>
              <a:ext uri="{FF2B5EF4-FFF2-40B4-BE49-F238E27FC236}">
                <a16:creationId xmlns:a16="http://schemas.microsoft.com/office/drawing/2014/main" id="{0E8D829F-F697-0DD2-8F58-13BD5D55B971}"/>
              </a:ext>
            </a:extLst>
          </p:cNvPr>
          <p:cNvSpPr>
            <a:spLocks noEditPoints="1"/>
          </p:cNvSpPr>
          <p:nvPr/>
        </p:nvSpPr>
        <p:spPr bwMode="auto">
          <a:xfrm>
            <a:off x="11898029" y="4603895"/>
            <a:ext cx="241040" cy="255626"/>
          </a:xfrm>
          <a:custGeom>
            <a:avLst/>
            <a:gdLst>
              <a:gd name="T0" fmla="*/ 71 w 133"/>
              <a:gd name="T1" fmla="*/ 114 h 141"/>
              <a:gd name="T2" fmla="*/ 13 w 133"/>
              <a:gd name="T3" fmla="*/ 113 h 141"/>
              <a:gd name="T4" fmla="*/ 9 w 133"/>
              <a:gd name="T5" fmla="*/ 15 h 141"/>
              <a:gd name="T6" fmla="*/ 78 w 133"/>
              <a:gd name="T7" fmla="*/ 11 h 141"/>
              <a:gd name="T8" fmla="*/ 82 w 133"/>
              <a:gd name="T9" fmla="*/ 87 h 141"/>
              <a:gd name="T10" fmla="*/ 89 w 133"/>
              <a:gd name="T11" fmla="*/ 86 h 141"/>
              <a:gd name="T12" fmla="*/ 91 w 133"/>
              <a:gd name="T13" fmla="*/ 13 h 141"/>
              <a:gd name="T14" fmla="*/ 13 w 133"/>
              <a:gd name="T15" fmla="*/ 0 h 141"/>
              <a:gd name="T16" fmla="*/ 0 w 133"/>
              <a:gd name="T17" fmla="*/ 120 h 141"/>
              <a:gd name="T18" fmla="*/ 62 w 133"/>
              <a:gd name="T19" fmla="*/ 133 h 141"/>
              <a:gd name="T20" fmla="*/ 70 w 133"/>
              <a:gd name="T21" fmla="*/ 114 h 141"/>
              <a:gd name="T22" fmla="*/ 52 w 133"/>
              <a:gd name="T23" fmla="*/ 4 h 141"/>
              <a:gd name="T24" fmla="*/ 52 w 133"/>
              <a:gd name="T25" fmla="*/ 6 h 141"/>
              <a:gd name="T26" fmla="*/ 38 w 133"/>
              <a:gd name="T27" fmla="*/ 5 h 141"/>
              <a:gd name="T28" fmla="*/ 46 w 133"/>
              <a:gd name="T29" fmla="*/ 129 h 141"/>
              <a:gd name="T30" fmla="*/ 46 w 133"/>
              <a:gd name="T31" fmla="*/ 117 h 141"/>
              <a:gd name="T32" fmla="*/ 46 w 133"/>
              <a:gd name="T33" fmla="*/ 129 h 141"/>
              <a:gd name="T34" fmla="*/ 63 w 133"/>
              <a:gd name="T35" fmla="*/ 71 h 141"/>
              <a:gd name="T36" fmla="*/ 68 w 133"/>
              <a:gd name="T37" fmla="*/ 49 h 141"/>
              <a:gd name="T38" fmla="*/ 27 w 133"/>
              <a:gd name="T39" fmla="*/ 69 h 141"/>
              <a:gd name="T40" fmla="*/ 57 w 133"/>
              <a:gd name="T41" fmla="*/ 54 h 141"/>
              <a:gd name="T42" fmla="*/ 61 w 133"/>
              <a:gd name="T43" fmla="*/ 54 h 141"/>
              <a:gd name="T44" fmla="*/ 59 w 133"/>
              <a:gd name="T45" fmla="*/ 66 h 141"/>
              <a:gd name="T46" fmla="*/ 57 w 133"/>
              <a:gd name="T47" fmla="*/ 54 h 141"/>
              <a:gd name="T48" fmla="*/ 50 w 133"/>
              <a:gd name="T49" fmla="*/ 52 h 141"/>
              <a:gd name="T50" fmla="*/ 52 w 133"/>
              <a:gd name="T51" fmla="*/ 64 h 141"/>
              <a:gd name="T52" fmla="*/ 48 w 133"/>
              <a:gd name="T53" fmla="*/ 64 h 141"/>
              <a:gd name="T54" fmla="*/ 39 w 133"/>
              <a:gd name="T55" fmla="*/ 54 h 141"/>
              <a:gd name="T56" fmla="*/ 43 w 133"/>
              <a:gd name="T57" fmla="*/ 54 h 141"/>
              <a:gd name="T58" fmla="*/ 41 w 133"/>
              <a:gd name="T59" fmla="*/ 66 h 141"/>
              <a:gd name="T60" fmla="*/ 39 w 133"/>
              <a:gd name="T61" fmla="*/ 54 h 141"/>
              <a:gd name="T62" fmla="*/ 32 w 133"/>
              <a:gd name="T63" fmla="*/ 52 h 141"/>
              <a:gd name="T64" fmla="*/ 34 w 133"/>
              <a:gd name="T65" fmla="*/ 64 h 141"/>
              <a:gd name="T66" fmla="*/ 30 w 133"/>
              <a:gd name="T67" fmla="*/ 64 h 141"/>
              <a:gd name="T68" fmla="*/ 68 w 133"/>
              <a:gd name="T69" fmla="*/ 48 h 141"/>
              <a:gd name="T70" fmla="*/ 19 w 133"/>
              <a:gd name="T71" fmla="*/ 44 h 141"/>
              <a:gd name="T72" fmla="*/ 28 w 133"/>
              <a:gd name="T73" fmla="*/ 40 h 141"/>
              <a:gd name="T74" fmla="*/ 38 w 133"/>
              <a:gd name="T75" fmla="*/ 28 h 141"/>
              <a:gd name="T76" fmla="*/ 41 w 133"/>
              <a:gd name="T77" fmla="*/ 31 h 141"/>
              <a:gd name="T78" fmla="*/ 30 w 133"/>
              <a:gd name="T79" fmla="*/ 40 h 141"/>
              <a:gd name="T80" fmla="*/ 52 w 133"/>
              <a:gd name="T81" fmla="*/ 32 h 141"/>
              <a:gd name="T82" fmla="*/ 50 w 133"/>
              <a:gd name="T83" fmla="*/ 28 h 141"/>
              <a:gd name="T84" fmla="*/ 53 w 133"/>
              <a:gd name="T85" fmla="*/ 31 h 141"/>
              <a:gd name="T86" fmla="*/ 68 w 133"/>
              <a:gd name="T87" fmla="*/ 40 h 141"/>
              <a:gd name="T88" fmla="*/ 68 w 133"/>
              <a:gd name="T89" fmla="*/ 48 h 141"/>
              <a:gd name="T90" fmla="*/ 128 w 133"/>
              <a:gd name="T91" fmla="*/ 127 h 141"/>
              <a:gd name="T92" fmla="*/ 102 w 133"/>
              <a:gd name="T93" fmla="*/ 138 h 141"/>
              <a:gd name="T94" fmla="*/ 97 w 133"/>
              <a:gd name="T95" fmla="*/ 139 h 141"/>
              <a:gd name="T96" fmla="*/ 64 w 133"/>
              <a:gd name="T97" fmla="*/ 124 h 141"/>
              <a:gd name="T98" fmla="*/ 84 w 133"/>
              <a:gd name="T99" fmla="*/ 123 h 141"/>
              <a:gd name="T100" fmla="*/ 81 w 133"/>
              <a:gd name="T101" fmla="*/ 119 h 141"/>
              <a:gd name="T102" fmla="*/ 62 w 133"/>
              <a:gd name="T103" fmla="*/ 79 h 141"/>
              <a:gd name="T104" fmla="*/ 83 w 133"/>
              <a:gd name="T105" fmla="*/ 101 h 141"/>
              <a:gd name="T106" fmla="*/ 93 w 133"/>
              <a:gd name="T107" fmla="*/ 94 h 141"/>
              <a:gd name="T108" fmla="*/ 95 w 133"/>
              <a:gd name="T109" fmla="*/ 88 h 141"/>
              <a:gd name="T110" fmla="*/ 105 w 133"/>
              <a:gd name="T111" fmla="*/ 92 h 141"/>
              <a:gd name="T112" fmla="*/ 115 w 133"/>
              <a:gd name="T113" fmla="*/ 86 h 141"/>
              <a:gd name="T114" fmla="*/ 125 w 133"/>
              <a:gd name="T115" fmla="*/ 101 h 141"/>
              <a:gd name="T116" fmla="*/ 130 w 133"/>
              <a:gd name="T117" fmla="*/ 12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3" h="141">
                <a:moveTo>
                  <a:pt x="70" y="114"/>
                </a:moveTo>
                <a:cubicBezTo>
                  <a:pt x="70" y="114"/>
                  <a:pt x="70" y="114"/>
                  <a:pt x="71" y="114"/>
                </a:cubicBezTo>
                <a:cubicBezTo>
                  <a:pt x="70" y="113"/>
                  <a:pt x="70" y="113"/>
                  <a:pt x="70" y="113"/>
                </a:cubicBezTo>
                <a:cubicBezTo>
                  <a:pt x="13" y="113"/>
                  <a:pt x="13" y="113"/>
                  <a:pt x="13" y="113"/>
                </a:cubicBezTo>
                <a:cubicBezTo>
                  <a:pt x="11" y="113"/>
                  <a:pt x="9" y="111"/>
                  <a:pt x="9" y="109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3"/>
                  <a:pt x="11" y="11"/>
                  <a:pt x="13" y="11"/>
                </a:cubicBezTo>
                <a:cubicBezTo>
                  <a:pt x="78" y="11"/>
                  <a:pt x="78" y="11"/>
                  <a:pt x="78" y="11"/>
                </a:cubicBezTo>
                <a:cubicBezTo>
                  <a:pt x="80" y="11"/>
                  <a:pt x="82" y="13"/>
                  <a:pt x="82" y="15"/>
                </a:cubicBezTo>
                <a:cubicBezTo>
                  <a:pt x="82" y="87"/>
                  <a:pt x="82" y="87"/>
                  <a:pt x="82" y="87"/>
                </a:cubicBezTo>
                <a:cubicBezTo>
                  <a:pt x="83" y="86"/>
                  <a:pt x="85" y="86"/>
                  <a:pt x="87" y="86"/>
                </a:cubicBezTo>
                <a:cubicBezTo>
                  <a:pt x="88" y="86"/>
                  <a:pt x="89" y="86"/>
                  <a:pt x="89" y="86"/>
                </a:cubicBezTo>
                <a:cubicBezTo>
                  <a:pt x="90" y="85"/>
                  <a:pt x="90" y="84"/>
                  <a:pt x="91" y="84"/>
                </a:cubicBezTo>
                <a:cubicBezTo>
                  <a:pt x="91" y="13"/>
                  <a:pt x="91" y="13"/>
                  <a:pt x="91" y="13"/>
                </a:cubicBezTo>
                <a:cubicBezTo>
                  <a:pt x="91" y="6"/>
                  <a:pt x="85" y="0"/>
                  <a:pt x="78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7"/>
                  <a:pt x="6" y="133"/>
                  <a:pt x="13" y="133"/>
                </a:cubicBezTo>
                <a:cubicBezTo>
                  <a:pt x="62" y="133"/>
                  <a:pt x="62" y="133"/>
                  <a:pt x="62" y="133"/>
                </a:cubicBezTo>
                <a:cubicBezTo>
                  <a:pt x="59" y="131"/>
                  <a:pt x="58" y="127"/>
                  <a:pt x="59" y="123"/>
                </a:cubicBezTo>
                <a:cubicBezTo>
                  <a:pt x="60" y="118"/>
                  <a:pt x="64" y="114"/>
                  <a:pt x="70" y="114"/>
                </a:cubicBezTo>
                <a:close/>
                <a:moveTo>
                  <a:pt x="39" y="4"/>
                </a:moveTo>
                <a:cubicBezTo>
                  <a:pt x="52" y="4"/>
                  <a:pt x="52" y="4"/>
                  <a:pt x="52" y="4"/>
                </a:cubicBezTo>
                <a:cubicBezTo>
                  <a:pt x="53" y="4"/>
                  <a:pt x="53" y="4"/>
                  <a:pt x="53" y="5"/>
                </a:cubicBezTo>
                <a:cubicBezTo>
                  <a:pt x="53" y="6"/>
                  <a:pt x="53" y="6"/>
                  <a:pt x="52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8" y="6"/>
                  <a:pt x="38" y="6"/>
                  <a:pt x="38" y="5"/>
                </a:cubicBezTo>
                <a:cubicBezTo>
                  <a:pt x="38" y="4"/>
                  <a:pt x="38" y="4"/>
                  <a:pt x="39" y="4"/>
                </a:cubicBezTo>
                <a:close/>
                <a:moveTo>
                  <a:pt x="46" y="129"/>
                </a:moveTo>
                <a:cubicBezTo>
                  <a:pt x="42" y="129"/>
                  <a:pt x="39" y="126"/>
                  <a:pt x="39" y="123"/>
                </a:cubicBezTo>
                <a:cubicBezTo>
                  <a:pt x="39" y="120"/>
                  <a:pt x="42" y="117"/>
                  <a:pt x="46" y="117"/>
                </a:cubicBezTo>
                <a:cubicBezTo>
                  <a:pt x="49" y="117"/>
                  <a:pt x="52" y="120"/>
                  <a:pt x="52" y="123"/>
                </a:cubicBezTo>
                <a:cubicBezTo>
                  <a:pt x="52" y="126"/>
                  <a:pt x="49" y="129"/>
                  <a:pt x="46" y="129"/>
                </a:cubicBezTo>
                <a:close/>
                <a:moveTo>
                  <a:pt x="28" y="71"/>
                </a:move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4" y="70"/>
                  <a:pt x="64" y="69"/>
                </a:cubicBezTo>
                <a:cubicBezTo>
                  <a:pt x="68" y="49"/>
                  <a:pt x="68" y="49"/>
                  <a:pt x="68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7" y="69"/>
                  <a:pt x="27" y="69"/>
                  <a:pt x="27" y="69"/>
                </a:cubicBezTo>
                <a:cubicBezTo>
                  <a:pt x="27" y="70"/>
                  <a:pt x="28" y="71"/>
                  <a:pt x="28" y="71"/>
                </a:cubicBezTo>
                <a:close/>
                <a:moveTo>
                  <a:pt x="57" y="54"/>
                </a:moveTo>
                <a:cubicBezTo>
                  <a:pt x="57" y="53"/>
                  <a:pt x="58" y="52"/>
                  <a:pt x="59" y="52"/>
                </a:cubicBezTo>
                <a:cubicBezTo>
                  <a:pt x="60" y="52"/>
                  <a:pt x="61" y="53"/>
                  <a:pt x="61" y="54"/>
                </a:cubicBezTo>
                <a:cubicBezTo>
                  <a:pt x="61" y="64"/>
                  <a:pt x="61" y="64"/>
                  <a:pt x="61" y="64"/>
                </a:cubicBezTo>
                <a:cubicBezTo>
                  <a:pt x="61" y="65"/>
                  <a:pt x="60" y="66"/>
                  <a:pt x="59" y="66"/>
                </a:cubicBezTo>
                <a:cubicBezTo>
                  <a:pt x="58" y="66"/>
                  <a:pt x="57" y="65"/>
                  <a:pt x="57" y="64"/>
                </a:cubicBezTo>
                <a:lnTo>
                  <a:pt x="57" y="54"/>
                </a:lnTo>
                <a:close/>
                <a:moveTo>
                  <a:pt x="48" y="54"/>
                </a:moveTo>
                <a:cubicBezTo>
                  <a:pt x="48" y="53"/>
                  <a:pt x="49" y="52"/>
                  <a:pt x="50" y="52"/>
                </a:cubicBezTo>
                <a:cubicBezTo>
                  <a:pt x="51" y="52"/>
                  <a:pt x="52" y="53"/>
                  <a:pt x="52" y="54"/>
                </a:cubicBezTo>
                <a:cubicBezTo>
                  <a:pt x="52" y="64"/>
                  <a:pt x="52" y="64"/>
                  <a:pt x="52" y="64"/>
                </a:cubicBezTo>
                <a:cubicBezTo>
                  <a:pt x="52" y="65"/>
                  <a:pt x="51" y="66"/>
                  <a:pt x="50" y="66"/>
                </a:cubicBezTo>
                <a:cubicBezTo>
                  <a:pt x="49" y="66"/>
                  <a:pt x="48" y="65"/>
                  <a:pt x="48" y="64"/>
                </a:cubicBezTo>
                <a:lnTo>
                  <a:pt x="48" y="54"/>
                </a:lnTo>
                <a:close/>
                <a:moveTo>
                  <a:pt x="39" y="54"/>
                </a:moveTo>
                <a:cubicBezTo>
                  <a:pt x="39" y="53"/>
                  <a:pt x="40" y="52"/>
                  <a:pt x="41" y="52"/>
                </a:cubicBezTo>
                <a:cubicBezTo>
                  <a:pt x="42" y="52"/>
                  <a:pt x="43" y="53"/>
                  <a:pt x="43" y="54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5"/>
                  <a:pt x="42" y="66"/>
                  <a:pt x="41" y="66"/>
                </a:cubicBezTo>
                <a:cubicBezTo>
                  <a:pt x="40" y="66"/>
                  <a:pt x="39" y="65"/>
                  <a:pt x="39" y="64"/>
                </a:cubicBezTo>
                <a:lnTo>
                  <a:pt x="39" y="54"/>
                </a:lnTo>
                <a:close/>
                <a:moveTo>
                  <a:pt x="30" y="54"/>
                </a:moveTo>
                <a:cubicBezTo>
                  <a:pt x="30" y="53"/>
                  <a:pt x="31" y="52"/>
                  <a:pt x="32" y="52"/>
                </a:cubicBezTo>
                <a:cubicBezTo>
                  <a:pt x="33" y="52"/>
                  <a:pt x="34" y="53"/>
                  <a:pt x="34" y="54"/>
                </a:cubicBezTo>
                <a:cubicBezTo>
                  <a:pt x="34" y="64"/>
                  <a:pt x="34" y="64"/>
                  <a:pt x="34" y="64"/>
                </a:cubicBezTo>
                <a:cubicBezTo>
                  <a:pt x="34" y="65"/>
                  <a:pt x="33" y="66"/>
                  <a:pt x="32" y="66"/>
                </a:cubicBezTo>
                <a:cubicBezTo>
                  <a:pt x="31" y="66"/>
                  <a:pt x="30" y="65"/>
                  <a:pt x="30" y="64"/>
                </a:cubicBezTo>
                <a:lnTo>
                  <a:pt x="30" y="54"/>
                </a:lnTo>
                <a:close/>
                <a:moveTo>
                  <a:pt x="68" y="48"/>
                </a:moveTo>
                <a:cubicBezTo>
                  <a:pt x="23" y="48"/>
                  <a:pt x="23" y="48"/>
                  <a:pt x="23" y="48"/>
                </a:cubicBezTo>
                <a:cubicBezTo>
                  <a:pt x="21" y="48"/>
                  <a:pt x="19" y="46"/>
                  <a:pt x="19" y="44"/>
                </a:cubicBezTo>
                <a:cubicBezTo>
                  <a:pt x="19" y="42"/>
                  <a:pt x="21" y="40"/>
                  <a:pt x="23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38" y="31"/>
                  <a:pt x="38" y="31"/>
                  <a:pt x="38" y="31"/>
                </a:cubicBezTo>
                <a:cubicBezTo>
                  <a:pt x="37" y="30"/>
                  <a:pt x="37" y="29"/>
                  <a:pt x="38" y="28"/>
                </a:cubicBezTo>
                <a:cubicBezTo>
                  <a:pt x="39" y="27"/>
                  <a:pt x="40" y="27"/>
                  <a:pt x="41" y="28"/>
                </a:cubicBezTo>
                <a:cubicBezTo>
                  <a:pt x="42" y="29"/>
                  <a:pt x="42" y="31"/>
                  <a:pt x="41" y="31"/>
                </a:cubicBezTo>
                <a:cubicBezTo>
                  <a:pt x="41" y="32"/>
                  <a:pt x="40" y="32"/>
                  <a:pt x="39" y="32"/>
                </a:cubicBezTo>
                <a:cubicBezTo>
                  <a:pt x="30" y="40"/>
                  <a:pt x="30" y="40"/>
                  <a:pt x="30" y="40"/>
                </a:cubicBezTo>
                <a:cubicBezTo>
                  <a:pt x="61" y="40"/>
                  <a:pt x="61" y="40"/>
                  <a:pt x="61" y="40"/>
                </a:cubicBezTo>
                <a:cubicBezTo>
                  <a:pt x="52" y="32"/>
                  <a:pt x="52" y="32"/>
                  <a:pt x="52" y="32"/>
                </a:cubicBezTo>
                <a:cubicBezTo>
                  <a:pt x="51" y="32"/>
                  <a:pt x="50" y="32"/>
                  <a:pt x="50" y="31"/>
                </a:cubicBezTo>
                <a:cubicBezTo>
                  <a:pt x="49" y="31"/>
                  <a:pt x="49" y="29"/>
                  <a:pt x="50" y="28"/>
                </a:cubicBezTo>
                <a:cubicBezTo>
                  <a:pt x="51" y="27"/>
                  <a:pt x="52" y="27"/>
                  <a:pt x="53" y="28"/>
                </a:cubicBezTo>
                <a:cubicBezTo>
                  <a:pt x="54" y="29"/>
                  <a:pt x="54" y="30"/>
                  <a:pt x="53" y="31"/>
                </a:cubicBezTo>
                <a:cubicBezTo>
                  <a:pt x="63" y="40"/>
                  <a:pt x="63" y="40"/>
                  <a:pt x="63" y="40"/>
                </a:cubicBezTo>
                <a:cubicBezTo>
                  <a:pt x="68" y="40"/>
                  <a:pt x="68" y="40"/>
                  <a:pt x="68" y="40"/>
                </a:cubicBezTo>
                <a:cubicBezTo>
                  <a:pt x="71" y="40"/>
                  <a:pt x="72" y="42"/>
                  <a:pt x="72" y="44"/>
                </a:cubicBezTo>
                <a:cubicBezTo>
                  <a:pt x="72" y="46"/>
                  <a:pt x="71" y="48"/>
                  <a:pt x="68" y="48"/>
                </a:cubicBezTo>
                <a:close/>
                <a:moveTo>
                  <a:pt x="130" y="120"/>
                </a:moveTo>
                <a:cubicBezTo>
                  <a:pt x="131" y="122"/>
                  <a:pt x="130" y="126"/>
                  <a:pt x="128" y="127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07" y="141"/>
                  <a:pt x="104" y="140"/>
                  <a:pt x="102" y="138"/>
                </a:cubicBezTo>
                <a:cubicBezTo>
                  <a:pt x="102" y="138"/>
                  <a:pt x="101" y="138"/>
                  <a:pt x="101" y="139"/>
                </a:cubicBezTo>
                <a:cubicBezTo>
                  <a:pt x="100" y="139"/>
                  <a:pt x="98" y="139"/>
                  <a:pt x="97" y="139"/>
                </a:cubicBezTo>
                <a:cubicBezTo>
                  <a:pt x="69" y="132"/>
                  <a:pt x="69" y="132"/>
                  <a:pt x="69" y="132"/>
                </a:cubicBezTo>
                <a:cubicBezTo>
                  <a:pt x="66" y="131"/>
                  <a:pt x="64" y="128"/>
                  <a:pt x="64" y="124"/>
                </a:cubicBezTo>
                <a:cubicBezTo>
                  <a:pt x="65" y="121"/>
                  <a:pt x="68" y="119"/>
                  <a:pt x="71" y="120"/>
                </a:cubicBezTo>
                <a:cubicBezTo>
                  <a:pt x="84" y="123"/>
                  <a:pt x="84" y="123"/>
                  <a:pt x="84" y="123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61" y="88"/>
                  <a:pt x="61" y="88"/>
                  <a:pt x="61" y="88"/>
                </a:cubicBezTo>
                <a:cubicBezTo>
                  <a:pt x="59" y="85"/>
                  <a:pt x="59" y="81"/>
                  <a:pt x="62" y="79"/>
                </a:cubicBezTo>
                <a:cubicBezTo>
                  <a:pt x="65" y="77"/>
                  <a:pt x="68" y="78"/>
                  <a:pt x="70" y="81"/>
                </a:cubicBezTo>
                <a:cubicBezTo>
                  <a:pt x="83" y="101"/>
                  <a:pt x="83" y="101"/>
                  <a:pt x="83" y="101"/>
                </a:cubicBezTo>
                <a:cubicBezTo>
                  <a:pt x="81" y="98"/>
                  <a:pt x="82" y="94"/>
                  <a:pt x="84" y="92"/>
                </a:cubicBezTo>
                <a:cubicBezTo>
                  <a:pt x="87" y="91"/>
                  <a:pt x="91" y="92"/>
                  <a:pt x="93" y="94"/>
                </a:cubicBezTo>
                <a:cubicBezTo>
                  <a:pt x="94" y="96"/>
                  <a:pt x="94" y="96"/>
                  <a:pt x="94" y="96"/>
                </a:cubicBezTo>
                <a:cubicBezTo>
                  <a:pt x="92" y="93"/>
                  <a:pt x="93" y="89"/>
                  <a:pt x="95" y="88"/>
                </a:cubicBezTo>
                <a:cubicBezTo>
                  <a:pt x="98" y="86"/>
                  <a:pt x="102" y="87"/>
                  <a:pt x="104" y="90"/>
                </a:cubicBezTo>
                <a:cubicBezTo>
                  <a:pt x="105" y="92"/>
                  <a:pt x="105" y="92"/>
                  <a:pt x="105" y="92"/>
                </a:cubicBezTo>
                <a:cubicBezTo>
                  <a:pt x="103" y="89"/>
                  <a:pt x="104" y="85"/>
                  <a:pt x="107" y="84"/>
                </a:cubicBezTo>
                <a:cubicBezTo>
                  <a:pt x="109" y="82"/>
                  <a:pt x="113" y="83"/>
                  <a:pt x="115" y="86"/>
                </a:cubicBezTo>
                <a:cubicBezTo>
                  <a:pt x="120" y="94"/>
                  <a:pt x="120" y="94"/>
                  <a:pt x="120" y="94"/>
                </a:cubicBezTo>
                <a:cubicBezTo>
                  <a:pt x="125" y="101"/>
                  <a:pt x="125" y="101"/>
                  <a:pt x="125" y="10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3" y="113"/>
                  <a:pt x="132" y="117"/>
                  <a:pt x="130" y="120"/>
                </a:cubicBezTo>
                <a:close/>
              </a:path>
            </a:pathLst>
          </a:custGeom>
          <a:solidFill>
            <a:srgbClr val="3D714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2800">
              <a:cs typeface="+mn-ea"/>
              <a:sym typeface="+mn-lt"/>
            </a:endParaRPr>
          </a:p>
        </p:txBody>
      </p:sp>
      <p:sp>
        <p:nvSpPr>
          <p:cNvPr id="96" name="Freeform 11">
            <a:extLst>
              <a:ext uri="{FF2B5EF4-FFF2-40B4-BE49-F238E27FC236}">
                <a16:creationId xmlns:a16="http://schemas.microsoft.com/office/drawing/2014/main" id="{6F4EBF87-1CFB-0442-0EA7-22B91BBBC014}"/>
              </a:ext>
            </a:extLst>
          </p:cNvPr>
          <p:cNvSpPr>
            <a:spLocks noEditPoints="1"/>
          </p:cNvSpPr>
          <p:nvPr/>
        </p:nvSpPr>
        <p:spPr bwMode="auto">
          <a:xfrm>
            <a:off x="755555" y="4596603"/>
            <a:ext cx="206498" cy="270210"/>
          </a:xfrm>
          <a:custGeom>
            <a:avLst/>
            <a:gdLst>
              <a:gd name="T0" fmla="*/ 95 w 114"/>
              <a:gd name="T1" fmla="*/ 99 h 149"/>
              <a:gd name="T2" fmla="*/ 93 w 114"/>
              <a:gd name="T3" fmla="*/ 98 h 149"/>
              <a:gd name="T4" fmla="*/ 89 w 114"/>
              <a:gd name="T5" fmla="*/ 96 h 149"/>
              <a:gd name="T6" fmla="*/ 74 w 114"/>
              <a:gd name="T7" fmla="*/ 85 h 149"/>
              <a:gd name="T8" fmla="*/ 90 w 114"/>
              <a:gd name="T9" fmla="*/ 58 h 149"/>
              <a:gd name="T10" fmla="*/ 57 w 114"/>
              <a:gd name="T11" fmla="*/ 1 h 149"/>
              <a:gd name="T12" fmla="*/ 19 w 114"/>
              <a:gd name="T13" fmla="*/ 41 h 149"/>
              <a:gd name="T14" fmla="*/ 42 w 114"/>
              <a:gd name="T15" fmla="*/ 87 h 149"/>
              <a:gd name="T16" fmla="*/ 25 w 114"/>
              <a:gd name="T17" fmla="*/ 96 h 149"/>
              <a:gd name="T18" fmla="*/ 21 w 114"/>
              <a:gd name="T19" fmla="*/ 98 h 149"/>
              <a:gd name="T20" fmla="*/ 19 w 114"/>
              <a:gd name="T21" fmla="*/ 99 h 149"/>
              <a:gd name="T22" fmla="*/ 0 w 114"/>
              <a:gd name="T23" fmla="*/ 123 h 149"/>
              <a:gd name="T24" fmla="*/ 1 w 114"/>
              <a:gd name="T25" fmla="*/ 149 h 149"/>
              <a:gd name="T26" fmla="*/ 113 w 114"/>
              <a:gd name="T27" fmla="*/ 149 h 149"/>
              <a:gd name="T28" fmla="*/ 114 w 114"/>
              <a:gd name="T29" fmla="*/ 147 h 149"/>
              <a:gd name="T30" fmla="*/ 95 w 114"/>
              <a:gd name="T31" fmla="*/ 99 h 149"/>
              <a:gd name="T32" fmla="*/ 82 w 114"/>
              <a:gd name="T33" fmla="*/ 28 h 149"/>
              <a:gd name="T34" fmla="*/ 30 w 114"/>
              <a:gd name="T35" fmla="*/ 26 h 149"/>
              <a:gd name="T36" fmla="*/ 40 w 114"/>
              <a:gd name="T37" fmla="*/ 74 h 149"/>
              <a:gd name="T38" fmla="*/ 33 w 114"/>
              <a:gd name="T39" fmla="*/ 61 h 149"/>
              <a:gd name="T40" fmla="*/ 43 w 114"/>
              <a:gd name="T41" fmla="*/ 25 h 149"/>
              <a:gd name="T42" fmla="*/ 62 w 114"/>
              <a:gd name="T43" fmla="*/ 42 h 149"/>
              <a:gd name="T44" fmla="*/ 50 w 114"/>
              <a:gd name="T45" fmla="*/ 29 h 149"/>
              <a:gd name="T46" fmla="*/ 77 w 114"/>
              <a:gd name="T47" fmla="*/ 43 h 149"/>
              <a:gd name="T48" fmla="*/ 80 w 114"/>
              <a:gd name="T49" fmla="*/ 47 h 149"/>
              <a:gd name="T50" fmla="*/ 67 w 114"/>
              <a:gd name="T51" fmla="*/ 68 h 149"/>
              <a:gd name="T52" fmla="*/ 56 w 114"/>
              <a:gd name="T53" fmla="*/ 70 h 149"/>
              <a:gd name="T54" fmla="*/ 67 w 114"/>
              <a:gd name="T55" fmla="*/ 70 h 149"/>
              <a:gd name="T56" fmla="*/ 81 w 114"/>
              <a:gd name="T57" fmla="*/ 50 h 149"/>
              <a:gd name="T58" fmla="*/ 82 w 114"/>
              <a:gd name="T59" fmla="*/ 57 h 149"/>
              <a:gd name="T60" fmla="*/ 73 w 114"/>
              <a:gd name="T61" fmla="*/ 74 h 149"/>
              <a:gd name="T62" fmla="*/ 73 w 114"/>
              <a:gd name="T63" fmla="*/ 74 h 149"/>
              <a:gd name="T64" fmla="*/ 57 w 114"/>
              <a:gd name="T65" fmla="*/ 85 h 149"/>
              <a:gd name="T66" fmla="*/ 42 w 114"/>
              <a:gd name="T67" fmla="*/ 76 h 149"/>
              <a:gd name="T68" fmla="*/ 79 w 114"/>
              <a:gd name="T69" fmla="*/ 99 h 149"/>
              <a:gd name="T70" fmla="*/ 57 w 114"/>
              <a:gd name="T71" fmla="*/ 113 h 149"/>
              <a:gd name="T72" fmla="*/ 36 w 114"/>
              <a:gd name="T73" fmla="*/ 100 h 149"/>
              <a:gd name="T74" fmla="*/ 41 w 114"/>
              <a:gd name="T75" fmla="*/ 93 h 149"/>
              <a:gd name="T76" fmla="*/ 42 w 114"/>
              <a:gd name="T77" fmla="*/ 92 h 149"/>
              <a:gd name="T78" fmla="*/ 42 w 114"/>
              <a:gd name="T79" fmla="*/ 91 h 149"/>
              <a:gd name="T80" fmla="*/ 43 w 114"/>
              <a:gd name="T81" fmla="*/ 86 h 149"/>
              <a:gd name="T82" fmla="*/ 53 w 114"/>
              <a:gd name="T83" fmla="*/ 86 h 149"/>
              <a:gd name="T84" fmla="*/ 57 w 114"/>
              <a:gd name="T85" fmla="*/ 87 h 149"/>
              <a:gd name="T86" fmla="*/ 73 w 114"/>
              <a:gd name="T87" fmla="*/ 76 h 149"/>
              <a:gd name="T88" fmla="*/ 74 w 114"/>
              <a:gd name="T89" fmla="*/ 92 h 149"/>
              <a:gd name="T90" fmla="*/ 74 w 114"/>
              <a:gd name="T91" fmla="*/ 92 h 149"/>
              <a:gd name="T92" fmla="*/ 75 w 114"/>
              <a:gd name="T93" fmla="*/ 93 h 149"/>
              <a:gd name="T94" fmla="*/ 82 w 114"/>
              <a:gd name="T95" fmla="*/ 95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4" h="149">
                <a:moveTo>
                  <a:pt x="95" y="99"/>
                </a:moveTo>
                <a:cubicBezTo>
                  <a:pt x="95" y="99"/>
                  <a:pt x="95" y="99"/>
                  <a:pt x="95" y="99"/>
                </a:cubicBezTo>
                <a:cubicBezTo>
                  <a:pt x="95" y="99"/>
                  <a:pt x="94" y="98"/>
                  <a:pt x="94" y="98"/>
                </a:cubicBezTo>
                <a:cubicBezTo>
                  <a:pt x="93" y="98"/>
                  <a:pt x="93" y="98"/>
                  <a:pt x="93" y="98"/>
                </a:cubicBezTo>
                <a:cubicBezTo>
                  <a:pt x="92" y="97"/>
                  <a:pt x="90" y="97"/>
                  <a:pt x="89" y="96"/>
                </a:cubicBezTo>
                <a:cubicBezTo>
                  <a:pt x="89" y="96"/>
                  <a:pt x="89" y="96"/>
                  <a:pt x="89" y="96"/>
                </a:cubicBezTo>
                <a:cubicBezTo>
                  <a:pt x="84" y="94"/>
                  <a:pt x="80" y="93"/>
                  <a:pt x="75" y="92"/>
                </a:cubicBezTo>
                <a:cubicBezTo>
                  <a:pt x="75" y="90"/>
                  <a:pt x="74" y="88"/>
                  <a:pt x="74" y="85"/>
                </a:cubicBezTo>
                <a:cubicBezTo>
                  <a:pt x="79" y="85"/>
                  <a:pt x="93" y="81"/>
                  <a:pt x="92" y="79"/>
                </a:cubicBezTo>
                <a:cubicBezTo>
                  <a:pt x="87" y="74"/>
                  <a:pt x="89" y="64"/>
                  <a:pt x="90" y="58"/>
                </a:cubicBezTo>
                <a:cubicBezTo>
                  <a:pt x="92" y="44"/>
                  <a:pt x="94" y="38"/>
                  <a:pt x="89" y="22"/>
                </a:cubicBezTo>
                <a:cubicBezTo>
                  <a:pt x="85" y="11"/>
                  <a:pt x="72" y="0"/>
                  <a:pt x="57" y="1"/>
                </a:cubicBezTo>
                <a:cubicBezTo>
                  <a:pt x="51" y="1"/>
                  <a:pt x="46" y="3"/>
                  <a:pt x="40" y="7"/>
                </a:cubicBezTo>
                <a:cubicBezTo>
                  <a:pt x="27" y="9"/>
                  <a:pt x="18" y="20"/>
                  <a:pt x="19" y="41"/>
                </a:cubicBezTo>
                <a:cubicBezTo>
                  <a:pt x="20" y="52"/>
                  <a:pt x="29" y="65"/>
                  <a:pt x="21" y="79"/>
                </a:cubicBezTo>
                <a:cubicBezTo>
                  <a:pt x="19" y="81"/>
                  <a:pt x="34" y="88"/>
                  <a:pt x="42" y="87"/>
                </a:cubicBezTo>
                <a:cubicBezTo>
                  <a:pt x="42" y="89"/>
                  <a:pt x="41" y="90"/>
                  <a:pt x="41" y="91"/>
                </a:cubicBezTo>
                <a:cubicBezTo>
                  <a:pt x="35" y="92"/>
                  <a:pt x="30" y="94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4" y="97"/>
                  <a:pt x="22" y="97"/>
                  <a:pt x="21" y="98"/>
                </a:cubicBezTo>
                <a:cubicBezTo>
                  <a:pt x="21" y="98"/>
                  <a:pt x="21" y="98"/>
                  <a:pt x="20" y="98"/>
                </a:cubicBezTo>
                <a:cubicBezTo>
                  <a:pt x="20" y="98"/>
                  <a:pt x="19" y="99"/>
                  <a:pt x="19" y="99"/>
                </a:cubicBezTo>
                <a:cubicBezTo>
                  <a:pt x="19" y="99"/>
                  <a:pt x="19" y="99"/>
                  <a:pt x="19" y="99"/>
                </a:cubicBezTo>
                <a:cubicBezTo>
                  <a:pt x="7" y="105"/>
                  <a:pt x="0" y="114"/>
                  <a:pt x="0" y="123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49"/>
                  <a:pt x="1" y="149"/>
                  <a:pt x="1" y="149"/>
                </a:cubicBezTo>
                <a:cubicBezTo>
                  <a:pt x="1" y="149"/>
                  <a:pt x="1" y="149"/>
                  <a:pt x="1" y="149"/>
                </a:cubicBezTo>
                <a:cubicBezTo>
                  <a:pt x="113" y="149"/>
                  <a:pt x="113" y="149"/>
                  <a:pt x="113" y="149"/>
                </a:cubicBezTo>
                <a:cubicBezTo>
                  <a:pt x="113" y="149"/>
                  <a:pt x="113" y="148"/>
                  <a:pt x="113" y="148"/>
                </a:cubicBezTo>
                <a:cubicBezTo>
                  <a:pt x="113" y="147"/>
                  <a:pt x="114" y="147"/>
                  <a:pt x="114" y="147"/>
                </a:cubicBezTo>
                <a:cubicBezTo>
                  <a:pt x="114" y="123"/>
                  <a:pt x="114" y="123"/>
                  <a:pt x="114" y="123"/>
                </a:cubicBezTo>
                <a:cubicBezTo>
                  <a:pt x="114" y="114"/>
                  <a:pt x="107" y="105"/>
                  <a:pt x="95" y="99"/>
                </a:cubicBezTo>
                <a:close/>
                <a:moveTo>
                  <a:pt x="59" y="7"/>
                </a:moveTo>
                <a:cubicBezTo>
                  <a:pt x="70" y="8"/>
                  <a:pt x="78" y="17"/>
                  <a:pt x="82" y="28"/>
                </a:cubicBezTo>
                <a:cubicBezTo>
                  <a:pt x="77" y="20"/>
                  <a:pt x="69" y="14"/>
                  <a:pt x="59" y="12"/>
                </a:cubicBezTo>
                <a:cubicBezTo>
                  <a:pt x="47" y="11"/>
                  <a:pt x="36" y="17"/>
                  <a:pt x="30" y="26"/>
                </a:cubicBezTo>
                <a:cubicBezTo>
                  <a:pt x="34" y="13"/>
                  <a:pt x="46" y="5"/>
                  <a:pt x="59" y="7"/>
                </a:cubicBezTo>
                <a:close/>
                <a:moveTo>
                  <a:pt x="40" y="74"/>
                </a:moveTo>
                <a:cubicBezTo>
                  <a:pt x="40" y="73"/>
                  <a:pt x="40" y="73"/>
                  <a:pt x="40" y="73"/>
                </a:cubicBezTo>
                <a:cubicBezTo>
                  <a:pt x="37" y="69"/>
                  <a:pt x="34" y="65"/>
                  <a:pt x="33" y="61"/>
                </a:cubicBezTo>
                <a:cubicBezTo>
                  <a:pt x="32" y="56"/>
                  <a:pt x="32" y="52"/>
                  <a:pt x="33" y="47"/>
                </a:cubicBezTo>
                <a:cubicBezTo>
                  <a:pt x="34" y="39"/>
                  <a:pt x="37" y="32"/>
                  <a:pt x="43" y="25"/>
                </a:cubicBezTo>
                <a:cubicBezTo>
                  <a:pt x="44" y="28"/>
                  <a:pt x="46" y="30"/>
                  <a:pt x="48" y="33"/>
                </a:cubicBezTo>
                <a:cubicBezTo>
                  <a:pt x="51" y="37"/>
                  <a:pt x="56" y="41"/>
                  <a:pt x="62" y="42"/>
                </a:cubicBezTo>
                <a:cubicBezTo>
                  <a:pt x="59" y="40"/>
                  <a:pt x="55" y="37"/>
                  <a:pt x="52" y="32"/>
                </a:cubicBezTo>
                <a:cubicBezTo>
                  <a:pt x="52" y="31"/>
                  <a:pt x="51" y="30"/>
                  <a:pt x="50" y="29"/>
                </a:cubicBezTo>
                <a:cubicBezTo>
                  <a:pt x="51" y="30"/>
                  <a:pt x="52" y="31"/>
                  <a:pt x="53" y="32"/>
                </a:cubicBezTo>
                <a:cubicBezTo>
                  <a:pt x="62" y="39"/>
                  <a:pt x="73" y="42"/>
                  <a:pt x="77" y="43"/>
                </a:cubicBezTo>
                <a:cubicBezTo>
                  <a:pt x="72" y="40"/>
                  <a:pt x="68" y="37"/>
                  <a:pt x="64" y="33"/>
                </a:cubicBezTo>
                <a:cubicBezTo>
                  <a:pt x="70" y="36"/>
                  <a:pt x="75" y="39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56"/>
                  <a:pt x="74" y="64"/>
                  <a:pt x="67" y="68"/>
                </a:cubicBezTo>
                <a:cubicBezTo>
                  <a:pt x="66" y="66"/>
                  <a:pt x="64" y="65"/>
                  <a:pt x="62" y="65"/>
                </a:cubicBezTo>
                <a:cubicBezTo>
                  <a:pt x="59" y="65"/>
                  <a:pt x="56" y="67"/>
                  <a:pt x="56" y="70"/>
                </a:cubicBezTo>
                <a:cubicBezTo>
                  <a:pt x="56" y="72"/>
                  <a:pt x="59" y="74"/>
                  <a:pt x="62" y="74"/>
                </a:cubicBezTo>
                <a:cubicBezTo>
                  <a:pt x="65" y="74"/>
                  <a:pt x="67" y="72"/>
                  <a:pt x="67" y="70"/>
                </a:cubicBezTo>
                <a:cubicBezTo>
                  <a:pt x="67" y="69"/>
                  <a:pt x="67" y="69"/>
                  <a:pt x="67" y="69"/>
                </a:cubicBezTo>
                <a:cubicBezTo>
                  <a:pt x="75" y="65"/>
                  <a:pt x="80" y="58"/>
                  <a:pt x="81" y="50"/>
                </a:cubicBezTo>
                <a:cubicBezTo>
                  <a:pt x="81" y="50"/>
                  <a:pt x="81" y="50"/>
                  <a:pt x="81" y="50"/>
                </a:cubicBezTo>
                <a:cubicBezTo>
                  <a:pt x="82" y="52"/>
                  <a:pt x="82" y="54"/>
                  <a:pt x="82" y="57"/>
                </a:cubicBezTo>
                <a:cubicBezTo>
                  <a:pt x="81" y="62"/>
                  <a:pt x="78" y="68"/>
                  <a:pt x="74" y="73"/>
                </a:cubicBezTo>
                <a:cubicBezTo>
                  <a:pt x="74" y="73"/>
                  <a:pt x="74" y="73"/>
                  <a:pt x="73" y="74"/>
                </a:cubicBezTo>
                <a:cubicBezTo>
                  <a:pt x="73" y="74"/>
                  <a:pt x="73" y="74"/>
                  <a:pt x="73" y="74"/>
                </a:cubicBezTo>
                <a:cubicBezTo>
                  <a:pt x="73" y="74"/>
                  <a:pt x="73" y="74"/>
                  <a:pt x="73" y="74"/>
                </a:cubicBezTo>
                <a:cubicBezTo>
                  <a:pt x="68" y="80"/>
                  <a:pt x="63" y="84"/>
                  <a:pt x="59" y="85"/>
                </a:cubicBezTo>
                <a:cubicBezTo>
                  <a:pt x="58" y="85"/>
                  <a:pt x="58" y="86"/>
                  <a:pt x="57" y="85"/>
                </a:cubicBezTo>
                <a:cubicBezTo>
                  <a:pt x="57" y="85"/>
                  <a:pt x="56" y="85"/>
                  <a:pt x="56" y="85"/>
                </a:cubicBezTo>
                <a:cubicBezTo>
                  <a:pt x="52" y="85"/>
                  <a:pt x="47" y="81"/>
                  <a:pt x="42" y="76"/>
                </a:cubicBezTo>
                <a:cubicBezTo>
                  <a:pt x="42" y="75"/>
                  <a:pt x="41" y="74"/>
                  <a:pt x="40" y="74"/>
                </a:cubicBezTo>
                <a:close/>
                <a:moveTo>
                  <a:pt x="79" y="99"/>
                </a:moveTo>
                <a:cubicBezTo>
                  <a:pt x="78" y="99"/>
                  <a:pt x="78" y="99"/>
                  <a:pt x="78" y="100"/>
                </a:cubicBezTo>
                <a:cubicBezTo>
                  <a:pt x="72" y="106"/>
                  <a:pt x="65" y="113"/>
                  <a:pt x="57" y="113"/>
                </a:cubicBezTo>
                <a:cubicBezTo>
                  <a:pt x="50" y="113"/>
                  <a:pt x="43" y="107"/>
                  <a:pt x="37" y="101"/>
                </a:cubicBezTo>
                <a:cubicBezTo>
                  <a:pt x="37" y="100"/>
                  <a:pt x="37" y="100"/>
                  <a:pt x="36" y="100"/>
                </a:cubicBezTo>
                <a:cubicBezTo>
                  <a:pt x="35" y="98"/>
                  <a:pt x="33" y="97"/>
                  <a:pt x="32" y="95"/>
                </a:cubicBezTo>
                <a:cubicBezTo>
                  <a:pt x="35" y="94"/>
                  <a:pt x="38" y="94"/>
                  <a:pt x="41" y="93"/>
                </a:cubicBezTo>
                <a:cubicBezTo>
                  <a:pt x="41" y="93"/>
                  <a:pt x="42" y="93"/>
                  <a:pt x="42" y="93"/>
                </a:cubicBezTo>
                <a:cubicBezTo>
                  <a:pt x="42" y="93"/>
                  <a:pt x="42" y="93"/>
                  <a:pt x="42" y="92"/>
                </a:cubicBezTo>
                <a:cubicBezTo>
                  <a:pt x="42" y="92"/>
                  <a:pt x="42" y="92"/>
                  <a:pt x="42" y="92"/>
                </a:cubicBezTo>
                <a:cubicBezTo>
                  <a:pt x="42" y="92"/>
                  <a:pt x="42" y="92"/>
                  <a:pt x="42" y="91"/>
                </a:cubicBezTo>
                <a:cubicBezTo>
                  <a:pt x="42" y="91"/>
                  <a:pt x="42" y="91"/>
                  <a:pt x="42" y="91"/>
                </a:cubicBezTo>
                <a:cubicBezTo>
                  <a:pt x="43" y="90"/>
                  <a:pt x="43" y="88"/>
                  <a:pt x="43" y="86"/>
                </a:cubicBezTo>
                <a:cubicBezTo>
                  <a:pt x="43" y="83"/>
                  <a:pt x="43" y="80"/>
                  <a:pt x="42" y="78"/>
                </a:cubicBezTo>
                <a:cubicBezTo>
                  <a:pt x="46" y="81"/>
                  <a:pt x="50" y="84"/>
                  <a:pt x="53" y="86"/>
                </a:cubicBezTo>
                <a:cubicBezTo>
                  <a:pt x="55" y="86"/>
                  <a:pt x="56" y="87"/>
                  <a:pt x="57" y="87"/>
                </a:cubicBezTo>
                <a:cubicBezTo>
                  <a:pt x="57" y="87"/>
                  <a:pt x="57" y="87"/>
                  <a:pt x="57" y="87"/>
                </a:cubicBezTo>
                <a:cubicBezTo>
                  <a:pt x="59" y="87"/>
                  <a:pt x="61" y="86"/>
                  <a:pt x="62" y="85"/>
                </a:cubicBezTo>
                <a:cubicBezTo>
                  <a:pt x="66" y="83"/>
                  <a:pt x="69" y="80"/>
                  <a:pt x="73" y="76"/>
                </a:cubicBezTo>
                <a:cubicBezTo>
                  <a:pt x="73" y="79"/>
                  <a:pt x="73" y="85"/>
                  <a:pt x="73" y="85"/>
                </a:cubicBezTo>
                <a:cubicBezTo>
                  <a:pt x="73" y="85"/>
                  <a:pt x="73" y="90"/>
                  <a:pt x="74" y="92"/>
                </a:cubicBezTo>
                <a:cubicBezTo>
                  <a:pt x="74" y="92"/>
                  <a:pt x="74" y="92"/>
                  <a:pt x="74" y="92"/>
                </a:cubicBezTo>
                <a:cubicBezTo>
                  <a:pt x="74" y="92"/>
                  <a:pt x="74" y="92"/>
                  <a:pt x="74" y="92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5" y="93"/>
                  <a:pt x="75" y="93"/>
                </a:cubicBezTo>
                <a:cubicBezTo>
                  <a:pt x="75" y="93"/>
                  <a:pt x="75" y="94"/>
                  <a:pt x="76" y="94"/>
                </a:cubicBezTo>
                <a:cubicBezTo>
                  <a:pt x="78" y="94"/>
                  <a:pt x="80" y="94"/>
                  <a:pt x="82" y="95"/>
                </a:cubicBezTo>
                <a:cubicBezTo>
                  <a:pt x="81" y="96"/>
                  <a:pt x="80" y="98"/>
                  <a:pt x="79" y="99"/>
                </a:cubicBezTo>
                <a:close/>
              </a:path>
            </a:pathLst>
          </a:custGeom>
          <a:solidFill>
            <a:srgbClr val="3D714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2800">
              <a:cs typeface="+mn-ea"/>
              <a:sym typeface="+mn-lt"/>
            </a:endParaRPr>
          </a:p>
        </p:txBody>
      </p:sp>
      <p:sp>
        <p:nvSpPr>
          <p:cNvPr id="97" name="Freeform 26">
            <a:extLst>
              <a:ext uri="{FF2B5EF4-FFF2-40B4-BE49-F238E27FC236}">
                <a16:creationId xmlns:a16="http://schemas.microsoft.com/office/drawing/2014/main" id="{961FC745-0C56-A0CB-547F-8A656C37956F}"/>
              </a:ext>
            </a:extLst>
          </p:cNvPr>
          <p:cNvSpPr>
            <a:spLocks noEditPoints="1"/>
          </p:cNvSpPr>
          <p:nvPr/>
        </p:nvSpPr>
        <p:spPr bwMode="auto">
          <a:xfrm>
            <a:off x="752101" y="2087898"/>
            <a:ext cx="213406" cy="255626"/>
          </a:xfrm>
          <a:custGeom>
            <a:avLst/>
            <a:gdLst>
              <a:gd name="T0" fmla="*/ 11 w 118"/>
              <a:gd name="T1" fmla="*/ 90 h 141"/>
              <a:gd name="T2" fmla="*/ 13 w 118"/>
              <a:gd name="T3" fmla="*/ 121 h 141"/>
              <a:gd name="T4" fmla="*/ 13 w 118"/>
              <a:gd name="T5" fmla="*/ 61 h 141"/>
              <a:gd name="T6" fmla="*/ 16 w 118"/>
              <a:gd name="T7" fmla="*/ 130 h 141"/>
              <a:gd name="T8" fmla="*/ 13 w 118"/>
              <a:gd name="T9" fmla="*/ 110 h 141"/>
              <a:gd name="T10" fmla="*/ 101 w 118"/>
              <a:gd name="T11" fmla="*/ 112 h 141"/>
              <a:gd name="T12" fmla="*/ 101 w 118"/>
              <a:gd name="T13" fmla="*/ 55 h 141"/>
              <a:gd name="T14" fmla="*/ 107 w 118"/>
              <a:gd name="T15" fmla="*/ 127 h 141"/>
              <a:gd name="T16" fmla="*/ 0 w 118"/>
              <a:gd name="T17" fmla="*/ 127 h 141"/>
              <a:gd name="T18" fmla="*/ 73 w 118"/>
              <a:gd name="T19" fmla="*/ 3 h 141"/>
              <a:gd name="T20" fmla="*/ 114 w 118"/>
              <a:gd name="T21" fmla="*/ 62 h 141"/>
              <a:gd name="T22" fmla="*/ 69 w 118"/>
              <a:gd name="T23" fmla="*/ 48 h 141"/>
              <a:gd name="T24" fmla="*/ 47 w 118"/>
              <a:gd name="T25" fmla="*/ 48 h 141"/>
              <a:gd name="T26" fmla="*/ 53 w 118"/>
              <a:gd name="T27" fmla="*/ 40 h 141"/>
              <a:gd name="T28" fmla="*/ 60 w 118"/>
              <a:gd name="T29" fmla="*/ 47 h 141"/>
              <a:gd name="T30" fmla="*/ 78 w 118"/>
              <a:gd name="T31" fmla="*/ 28 h 141"/>
              <a:gd name="T32" fmla="*/ 75 w 118"/>
              <a:gd name="T33" fmla="*/ 25 h 141"/>
              <a:gd name="T34" fmla="*/ 74 w 118"/>
              <a:gd name="T35" fmla="*/ 25 h 141"/>
              <a:gd name="T36" fmla="*/ 71 w 118"/>
              <a:gd name="T37" fmla="*/ 25 h 141"/>
              <a:gd name="T38" fmla="*/ 69 w 118"/>
              <a:gd name="T39" fmla="*/ 27 h 141"/>
              <a:gd name="T40" fmla="*/ 68 w 118"/>
              <a:gd name="T41" fmla="*/ 30 h 141"/>
              <a:gd name="T42" fmla="*/ 68 w 118"/>
              <a:gd name="T43" fmla="*/ 32 h 141"/>
              <a:gd name="T44" fmla="*/ 69 w 118"/>
              <a:gd name="T45" fmla="*/ 34 h 141"/>
              <a:gd name="T46" fmla="*/ 71 w 118"/>
              <a:gd name="T47" fmla="*/ 35 h 141"/>
              <a:gd name="T48" fmla="*/ 72 w 118"/>
              <a:gd name="T49" fmla="*/ 35 h 141"/>
              <a:gd name="T50" fmla="*/ 74 w 118"/>
              <a:gd name="T51" fmla="*/ 35 h 141"/>
              <a:gd name="T52" fmla="*/ 75 w 118"/>
              <a:gd name="T53" fmla="*/ 35 h 141"/>
              <a:gd name="T54" fmla="*/ 77 w 118"/>
              <a:gd name="T55" fmla="*/ 34 h 141"/>
              <a:gd name="T56" fmla="*/ 78 w 118"/>
              <a:gd name="T57" fmla="*/ 32 h 141"/>
              <a:gd name="T58" fmla="*/ 93 w 118"/>
              <a:gd name="T59" fmla="*/ 45 h 141"/>
              <a:gd name="T60" fmla="*/ 64 w 118"/>
              <a:gd name="T61" fmla="*/ 6 h 141"/>
              <a:gd name="T62" fmla="*/ 63 w 118"/>
              <a:gd name="T63" fmla="*/ 12 h 141"/>
              <a:gd name="T64" fmla="*/ 72 w 118"/>
              <a:gd name="T65" fmla="*/ 11 h 141"/>
              <a:gd name="T66" fmla="*/ 92 w 118"/>
              <a:gd name="T67" fmla="*/ 41 h 141"/>
              <a:gd name="T68" fmla="*/ 93 w 118"/>
              <a:gd name="T69" fmla="*/ 45 h 141"/>
              <a:gd name="T70" fmla="*/ 111 w 118"/>
              <a:gd name="T71" fmla="*/ 105 h 141"/>
              <a:gd name="T72" fmla="*/ 97 w 118"/>
              <a:gd name="T73" fmla="*/ 128 h 141"/>
              <a:gd name="T74" fmla="*/ 78 w 118"/>
              <a:gd name="T75" fmla="*/ 130 h 141"/>
              <a:gd name="T76" fmla="*/ 11 w 118"/>
              <a:gd name="T77" fmla="*/ 79 h 141"/>
              <a:gd name="T78" fmla="*/ 100 w 118"/>
              <a:gd name="T79" fmla="*/ 126 h 141"/>
              <a:gd name="T80" fmla="*/ 64 w 118"/>
              <a:gd name="T81" fmla="*/ 59 h 141"/>
              <a:gd name="T82" fmla="*/ 78 w 118"/>
              <a:gd name="T83" fmla="*/ 59 h 141"/>
              <a:gd name="T84" fmla="*/ 61 w 118"/>
              <a:gd name="T85" fmla="*/ 130 h 141"/>
              <a:gd name="T86" fmla="*/ 75 w 118"/>
              <a:gd name="T87" fmla="*/ 61 h 141"/>
              <a:gd name="T88" fmla="*/ 101 w 118"/>
              <a:gd name="T89" fmla="*/ 76 h 141"/>
              <a:gd name="T90" fmla="*/ 103 w 118"/>
              <a:gd name="T91" fmla="*/ 65 h 141"/>
              <a:gd name="T92" fmla="*/ 23 w 118"/>
              <a:gd name="T93" fmla="*/ 61 h 141"/>
              <a:gd name="T94" fmla="*/ 23 w 118"/>
              <a:gd name="T95" fmla="*/ 61 h 141"/>
              <a:gd name="T96" fmla="*/ 27 w 118"/>
              <a:gd name="T97" fmla="*/ 128 h 141"/>
              <a:gd name="T98" fmla="*/ 30 w 118"/>
              <a:gd name="T99" fmla="*/ 128 h 141"/>
              <a:gd name="T100" fmla="*/ 36 w 118"/>
              <a:gd name="T101" fmla="*/ 61 h 141"/>
              <a:gd name="T102" fmla="*/ 54 w 118"/>
              <a:gd name="T103" fmla="*/ 61 h 141"/>
              <a:gd name="T104" fmla="*/ 47 w 118"/>
              <a:gd name="T105" fmla="*/ 128 h 141"/>
              <a:gd name="T106" fmla="*/ 84 w 118"/>
              <a:gd name="T107" fmla="*/ 88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8" h="141">
                <a:moveTo>
                  <a:pt x="11" y="93"/>
                </a:moveTo>
                <a:cubicBezTo>
                  <a:pt x="13" y="93"/>
                  <a:pt x="13" y="93"/>
                  <a:pt x="13" y="93"/>
                </a:cubicBezTo>
                <a:cubicBezTo>
                  <a:pt x="13" y="100"/>
                  <a:pt x="13" y="100"/>
                  <a:pt x="13" y="100"/>
                </a:cubicBezTo>
                <a:cubicBezTo>
                  <a:pt x="11" y="100"/>
                  <a:pt x="11" y="100"/>
                  <a:pt x="11" y="100"/>
                </a:cubicBezTo>
                <a:lnTo>
                  <a:pt x="11" y="93"/>
                </a:lnTo>
                <a:close/>
                <a:moveTo>
                  <a:pt x="11" y="90"/>
                </a:moveTo>
                <a:cubicBezTo>
                  <a:pt x="13" y="90"/>
                  <a:pt x="13" y="90"/>
                  <a:pt x="13" y="90"/>
                </a:cubicBezTo>
                <a:cubicBezTo>
                  <a:pt x="13" y="82"/>
                  <a:pt x="13" y="82"/>
                  <a:pt x="13" y="82"/>
                </a:cubicBezTo>
                <a:cubicBezTo>
                  <a:pt x="11" y="82"/>
                  <a:pt x="11" y="82"/>
                  <a:pt x="11" y="82"/>
                </a:cubicBezTo>
                <a:lnTo>
                  <a:pt x="11" y="90"/>
                </a:lnTo>
                <a:close/>
                <a:moveTo>
                  <a:pt x="11" y="121"/>
                </a:moveTo>
                <a:cubicBezTo>
                  <a:pt x="13" y="121"/>
                  <a:pt x="13" y="121"/>
                  <a:pt x="13" y="121"/>
                </a:cubicBezTo>
                <a:cubicBezTo>
                  <a:pt x="13" y="113"/>
                  <a:pt x="13" y="113"/>
                  <a:pt x="13" y="113"/>
                </a:cubicBezTo>
                <a:cubicBezTo>
                  <a:pt x="11" y="113"/>
                  <a:pt x="11" y="113"/>
                  <a:pt x="11" y="113"/>
                </a:cubicBezTo>
                <a:lnTo>
                  <a:pt x="11" y="121"/>
                </a:lnTo>
                <a:close/>
                <a:moveTo>
                  <a:pt x="13" y="65"/>
                </a:moveTo>
                <a:cubicBezTo>
                  <a:pt x="13" y="64"/>
                  <a:pt x="14" y="63"/>
                  <a:pt x="14" y="63"/>
                </a:cubicBezTo>
                <a:cubicBezTo>
                  <a:pt x="13" y="61"/>
                  <a:pt x="13" y="61"/>
                  <a:pt x="13" y="61"/>
                </a:cubicBezTo>
                <a:cubicBezTo>
                  <a:pt x="12" y="62"/>
                  <a:pt x="11" y="64"/>
                  <a:pt x="11" y="65"/>
                </a:cubicBezTo>
                <a:cubicBezTo>
                  <a:pt x="11" y="69"/>
                  <a:pt x="11" y="69"/>
                  <a:pt x="11" y="69"/>
                </a:cubicBezTo>
                <a:cubicBezTo>
                  <a:pt x="13" y="69"/>
                  <a:pt x="13" y="69"/>
                  <a:pt x="13" y="69"/>
                </a:cubicBezTo>
                <a:lnTo>
                  <a:pt x="13" y="65"/>
                </a:lnTo>
                <a:close/>
                <a:moveTo>
                  <a:pt x="11" y="124"/>
                </a:moveTo>
                <a:cubicBezTo>
                  <a:pt x="11" y="127"/>
                  <a:pt x="14" y="129"/>
                  <a:pt x="16" y="130"/>
                </a:cubicBezTo>
                <a:cubicBezTo>
                  <a:pt x="17" y="128"/>
                  <a:pt x="17" y="128"/>
                  <a:pt x="17" y="128"/>
                </a:cubicBezTo>
                <a:cubicBezTo>
                  <a:pt x="15" y="127"/>
                  <a:pt x="13" y="126"/>
                  <a:pt x="13" y="124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11" y="124"/>
                  <a:pt x="11" y="124"/>
                  <a:pt x="11" y="124"/>
                </a:cubicBezTo>
                <a:close/>
                <a:moveTo>
                  <a:pt x="11" y="110"/>
                </a:moveTo>
                <a:cubicBezTo>
                  <a:pt x="13" y="110"/>
                  <a:pt x="13" y="110"/>
                  <a:pt x="13" y="110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1" y="103"/>
                  <a:pt x="11" y="103"/>
                  <a:pt x="11" y="103"/>
                </a:cubicBezTo>
                <a:lnTo>
                  <a:pt x="11" y="110"/>
                </a:lnTo>
                <a:close/>
                <a:moveTo>
                  <a:pt x="103" y="116"/>
                </a:moveTo>
                <a:cubicBezTo>
                  <a:pt x="101" y="116"/>
                  <a:pt x="101" y="116"/>
                  <a:pt x="101" y="116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83" y="112"/>
                  <a:pt x="83" y="112"/>
                  <a:pt x="83" y="112"/>
                </a:cubicBezTo>
                <a:cubicBezTo>
                  <a:pt x="73" y="112"/>
                  <a:pt x="65" y="104"/>
                  <a:pt x="65" y="94"/>
                </a:cubicBezTo>
                <a:cubicBezTo>
                  <a:pt x="65" y="84"/>
                  <a:pt x="73" y="76"/>
                  <a:pt x="83" y="76"/>
                </a:cubicBezTo>
                <a:cubicBezTo>
                  <a:pt x="107" y="76"/>
                  <a:pt x="107" y="76"/>
                  <a:pt x="107" y="76"/>
                </a:cubicBezTo>
                <a:cubicBezTo>
                  <a:pt x="107" y="62"/>
                  <a:pt x="107" y="62"/>
                  <a:pt x="107" y="62"/>
                </a:cubicBezTo>
                <a:cubicBezTo>
                  <a:pt x="107" y="58"/>
                  <a:pt x="104" y="55"/>
                  <a:pt x="101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0" y="55"/>
                  <a:pt x="7" y="58"/>
                  <a:pt x="7" y="62"/>
                </a:cubicBezTo>
                <a:cubicBezTo>
                  <a:pt x="7" y="127"/>
                  <a:pt x="7" y="127"/>
                  <a:pt x="7" y="127"/>
                </a:cubicBezTo>
                <a:cubicBezTo>
                  <a:pt x="7" y="131"/>
                  <a:pt x="10" y="134"/>
                  <a:pt x="14" y="134"/>
                </a:cubicBezTo>
                <a:cubicBezTo>
                  <a:pt x="101" y="134"/>
                  <a:pt x="101" y="134"/>
                  <a:pt x="101" y="134"/>
                </a:cubicBezTo>
                <a:cubicBezTo>
                  <a:pt x="104" y="134"/>
                  <a:pt x="107" y="131"/>
                  <a:pt x="107" y="127"/>
                </a:cubicBezTo>
                <a:cubicBezTo>
                  <a:pt x="107" y="113"/>
                  <a:pt x="107" y="113"/>
                  <a:pt x="107" y="113"/>
                </a:cubicBezTo>
                <a:cubicBezTo>
                  <a:pt x="114" y="113"/>
                  <a:pt x="114" y="113"/>
                  <a:pt x="114" y="113"/>
                </a:cubicBezTo>
                <a:cubicBezTo>
                  <a:pt x="114" y="127"/>
                  <a:pt x="114" y="127"/>
                  <a:pt x="114" y="127"/>
                </a:cubicBezTo>
                <a:cubicBezTo>
                  <a:pt x="114" y="135"/>
                  <a:pt x="108" y="141"/>
                  <a:pt x="101" y="141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6" y="141"/>
                  <a:pt x="0" y="135"/>
                  <a:pt x="0" y="12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54"/>
                  <a:pt x="6" y="48"/>
                  <a:pt x="14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22" y="45"/>
                  <a:pt x="22" y="45"/>
                  <a:pt x="22" y="45"/>
                </a:cubicBezTo>
                <a:cubicBezTo>
                  <a:pt x="64" y="3"/>
                  <a:pt x="64" y="3"/>
                  <a:pt x="64" y="3"/>
                </a:cubicBezTo>
                <a:cubicBezTo>
                  <a:pt x="66" y="0"/>
                  <a:pt x="70" y="0"/>
                  <a:pt x="73" y="3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4" y="34"/>
                  <a:pt x="104" y="38"/>
                  <a:pt x="101" y="41"/>
                </a:cubicBezTo>
                <a:cubicBezTo>
                  <a:pt x="96" y="46"/>
                  <a:pt x="96" y="46"/>
                  <a:pt x="96" y="46"/>
                </a:cubicBezTo>
                <a:cubicBezTo>
                  <a:pt x="94" y="48"/>
                  <a:pt x="94" y="48"/>
                  <a:pt x="94" y="48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8" y="48"/>
                  <a:pt x="114" y="54"/>
                  <a:pt x="114" y="62"/>
                </a:cubicBezTo>
                <a:cubicBezTo>
                  <a:pt x="114" y="76"/>
                  <a:pt x="114" y="76"/>
                  <a:pt x="114" y="76"/>
                </a:cubicBezTo>
                <a:cubicBezTo>
                  <a:pt x="118" y="76"/>
                  <a:pt x="118" y="76"/>
                  <a:pt x="118" y="76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03" y="112"/>
                  <a:pt x="103" y="112"/>
                  <a:pt x="103" y="112"/>
                </a:cubicBezTo>
                <a:lnTo>
                  <a:pt x="103" y="116"/>
                </a:lnTo>
                <a:close/>
                <a:moveTo>
                  <a:pt x="69" y="48"/>
                </a:moveTo>
                <a:cubicBezTo>
                  <a:pt x="69" y="47"/>
                  <a:pt x="69" y="46"/>
                  <a:pt x="69" y="45"/>
                </a:cubicBezTo>
                <a:cubicBezTo>
                  <a:pt x="69" y="42"/>
                  <a:pt x="68" y="40"/>
                  <a:pt x="66" y="38"/>
                </a:cubicBezTo>
                <a:cubicBezTo>
                  <a:pt x="60" y="32"/>
                  <a:pt x="50" y="33"/>
                  <a:pt x="44" y="39"/>
                </a:cubicBezTo>
                <a:cubicBezTo>
                  <a:pt x="42" y="41"/>
                  <a:pt x="41" y="43"/>
                  <a:pt x="40" y="45"/>
                </a:cubicBezTo>
                <a:cubicBezTo>
                  <a:pt x="40" y="46"/>
                  <a:pt x="39" y="47"/>
                  <a:pt x="39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7" y="47"/>
                  <a:pt x="47" y="46"/>
                  <a:pt x="48" y="45"/>
                </a:cubicBezTo>
                <a:cubicBezTo>
                  <a:pt x="48" y="45"/>
                  <a:pt x="48" y="44"/>
                  <a:pt x="48" y="44"/>
                </a:cubicBezTo>
                <a:cubicBezTo>
                  <a:pt x="46" y="42"/>
                  <a:pt x="46" y="42"/>
                  <a:pt x="46" y="42"/>
                </a:cubicBezTo>
                <a:cubicBezTo>
                  <a:pt x="48" y="41"/>
                  <a:pt x="48" y="41"/>
                  <a:pt x="48" y="41"/>
                </a:cubicBezTo>
                <a:cubicBezTo>
                  <a:pt x="50" y="42"/>
                  <a:pt x="50" y="42"/>
                  <a:pt x="50" y="42"/>
                </a:cubicBezTo>
                <a:cubicBezTo>
                  <a:pt x="51" y="41"/>
                  <a:pt x="52" y="41"/>
                  <a:pt x="53" y="40"/>
                </a:cubicBezTo>
                <a:cubicBezTo>
                  <a:pt x="54" y="43"/>
                  <a:pt x="54" y="43"/>
                  <a:pt x="54" y="43"/>
                </a:cubicBezTo>
                <a:cubicBezTo>
                  <a:pt x="54" y="43"/>
                  <a:pt x="52" y="43"/>
                  <a:pt x="51" y="45"/>
                </a:cubicBezTo>
                <a:cubicBezTo>
                  <a:pt x="51" y="45"/>
                  <a:pt x="51" y="45"/>
                  <a:pt x="51" y="45"/>
                </a:cubicBezTo>
                <a:cubicBezTo>
                  <a:pt x="50" y="46"/>
                  <a:pt x="50" y="47"/>
                  <a:pt x="50" y="47"/>
                </a:cubicBezTo>
                <a:cubicBezTo>
                  <a:pt x="51" y="48"/>
                  <a:pt x="52" y="48"/>
                  <a:pt x="54" y="47"/>
                </a:cubicBezTo>
                <a:cubicBezTo>
                  <a:pt x="57" y="45"/>
                  <a:pt x="59" y="45"/>
                  <a:pt x="60" y="47"/>
                </a:cubicBezTo>
                <a:cubicBezTo>
                  <a:pt x="61" y="47"/>
                  <a:pt x="61" y="48"/>
                  <a:pt x="61" y="48"/>
                </a:cubicBezTo>
                <a:lnTo>
                  <a:pt x="69" y="48"/>
                </a:lnTo>
                <a:close/>
                <a:moveTo>
                  <a:pt x="79" y="30"/>
                </a:moveTo>
                <a:cubicBezTo>
                  <a:pt x="79" y="30"/>
                  <a:pt x="79" y="29"/>
                  <a:pt x="79" y="28"/>
                </a:cubicBezTo>
                <a:cubicBezTo>
                  <a:pt x="78" y="28"/>
                  <a:pt x="78" y="28"/>
                  <a:pt x="78" y="28"/>
                </a:cubicBezTo>
                <a:cubicBezTo>
                  <a:pt x="78" y="28"/>
                  <a:pt x="78" y="28"/>
                  <a:pt x="78" y="28"/>
                </a:cubicBezTo>
                <a:cubicBezTo>
                  <a:pt x="78" y="28"/>
                  <a:pt x="78" y="28"/>
                  <a:pt x="78" y="28"/>
                </a:cubicBezTo>
                <a:cubicBezTo>
                  <a:pt x="78" y="27"/>
                  <a:pt x="78" y="27"/>
                  <a:pt x="78" y="27"/>
                </a:cubicBezTo>
                <a:cubicBezTo>
                  <a:pt x="78" y="27"/>
                  <a:pt x="78" y="27"/>
                  <a:pt x="78" y="27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6"/>
                  <a:pt x="77" y="26"/>
                </a:cubicBezTo>
                <a:cubicBezTo>
                  <a:pt x="77" y="26"/>
                  <a:pt x="76" y="25"/>
                  <a:pt x="75" y="25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5"/>
                  <a:pt x="75" y="25"/>
                  <a:pt x="74" y="25"/>
                </a:cubicBezTo>
                <a:cubicBezTo>
                  <a:pt x="74" y="25"/>
                  <a:pt x="74" y="25"/>
                  <a:pt x="74" y="25"/>
                </a:cubicBezTo>
                <a:cubicBezTo>
                  <a:pt x="74" y="25"/>
                  <a:pt x="74" y="25"/>
                  <a:pt x="74" y="25"/>
                </a:cubicBezTo>
                <a:cubicBezTo>
                  <a:pt x="74" y="25"/>
                  <a:pt x="74" y="25"/>
                  <a:pt x="74" y="25"/>
                </a:cubicBezTo>
                <a:cubicBezTo>
                  <a:pt x="73" y="24"/>
                  <a:pt x="73" y="24"/>
                  <a:pt x="73" y="25"/>
                </a:cubicBezTo>
                <a:cubicBezTo>
                  <a:pt x="73" y="25"/>
                  <a:pt x="73" y="25"/>
                  <a:pt x="73" y="25"/>
                </a:cubicBezTo>
                <a:cubicBezTo>
                  <a:pt x="73" y="25"/>
                  <a:pt x="72" y="25"/>
                  <a:pt x="72" y="25"/>
                </a:cubicBezTo>
                <a:cubicBezTo>
                  <a:pt x="72" y="25"/>
                  <a:pt x="72" y="25"/>
                  <a:pt x="72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70" y="25"/>
                  <a:pt x="70" y="26"/>
                </a:cubicBezTo>
                <a:cubicBezTo>
                  <a:pt x="70" y="26"/>
                  <a:pt x="70" y="26"/>
                  <a:pt x="70" y="26"/>
                </a:cubicBezTo>
                <a:cubicBezTo>
                  <a:pt x="70" y="26"/>
                  <a:pt x="69" y="26"/>
                  <a:pt x="69" y="26"/>
                </a:cubicBezTo>
                <a:cubicBezTo>
                  <a:pt x="69" y="26"/>
                  <a:pt x="69" y="27"/>
                  <a:pt x="69" y="27"/>
                </a:cubicBezTo>
                <a:cubicBezTo>
                  <a:pt x="69" y="27"/>
                  <a:pt x="69" y="27"/>
                  <a:pt x="69" y="27"/>
                </a:cubicBezTo>
                <a:cubicBezTo>
                  <a:pt x="68" y="27"/>
                  <a:pt x="68" y="27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9"/>
                </a:cubicBezTo>
                <a:cubicBezTo>
                  <a:pt x="68" y="29"/>
                  <a:pt x="68" y="29"/>
                  <a:pt x="68" y="29"/>
                </a:cubicBezTo>
                <a:cubicBezTo>
                  <a:pt x="68" y="29"/>
                  <a:pt x="68" y="29"/>
                  <a:pt x="68" y="30"/>
                </a:cubicBezTo>
                <a:cubicBezTo>
                  <a:pt x="68" y="30"/>
                  <a:pt x="68" y="30"/>
                  <a:pt x="68" y="30"/>
                </a:cubicBezTo>
                <a:cubicBezTo>
                  <a:pt x="68" y="30"/>
                  <a:pt x="68" y="30"/>
                  <a:pt x="68" y="31"/>
                </a:cubicBezTo>
                <a:cubicBezTo>
                  <a:pt x="68" y="31"/>
                  <a:pt x="68" y="31"/>
                  <a:pt x="68" y="31"/>
                </a:cubicBezTo>
                <a:cubicBezTo>
                  <a:pt x="68" y="31"/>
                  <a:pt x="68" y="31"/>
                  <a:pt x="68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68" y="32"/>
                  <a:pt x="68" y="33"/>
                  <a:pt x="68" y="33"/>
                </a:cubicBezTo>
                <a:cubicBezTo>
                  <a:pt x="68" y="33"/>
                  <a:pt x="69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34"/>
                  <a:pt x="69" y="34"/>
                  <a:pt x="69" y="34"/>
                </a:cubicBezTo>
                <a:cubicBezTo>
                  <a:pt x="69" y="34"/>
                  <a:pt x="69" y="34"/>
                  <a:pt x="69" y="34"/>
                </a:cubicBezTo>
                <a:cubicBezTo>
                  <a:pt x="69" y="34"/>
                  <a:pt x="70" y="34"/>
                  <a:pt x="70" y="34"/>
                </a:cubicBezTo>
                <a:cubicBezTo>
                  <a:pt x="70" y="34"/>
                  <a:pt x="70" y="34"/>
                  <a:pt x="70" y="34"/>
                </a:cubicBezTo>
                <a:cubicBezTo>
                  <a:pt x="70" y="34"/>
                  <a:pt x="70" y="35"/>
                  <a:pt x="70" y="35"/>
                </a:cubicBezTo>
                <a:cubicBezTo>
                  <a:pt x="70" y="35"/>
                  <a:pt x="70" y="35"/>
                  <a:pt x="70" y="35"/>
                </a:cubicBezTo>
                <a:cubicBezTo>
                  <a:pt x="70" y="35"/>
                  <a:pt x="71" y="35"/>
                  <a:pt x="71" y="35"/>
                </a:cubicBezTo>
                <a:cubicBezTo>
                  <a:pt x="71" y="35"/>
                  <a:pt x="71" y="35"/>
                  <a:pt x="71" y="35"/>
                </a:cubicBezTo>
                <a:cubicBezTo>
                  <a:pt x="71" y="35"/>
                  <a:pt x="71" y="35"/>
                  <a:pt x="71" y="35"/>
                </a:cubicBezTo>
                <a:cubicBezTo>
                  <a:pt x="71" y="35"/>
                  <a:pt x="71" y="35"/>
                  <a:pt x="71" y="35"/>
                </a:cubicBezTo>
                <a:cubicBezTo>
                  <a:pt x="71" y="35"/>
                  <a:pt x="71" y="35"/>
                  <a:pt x="72" y="35"/>
                </a:cubicBezTo>
                <a:cubicBezTo>
                  <a:pt x="72" y="35"/>
                  <a:pt x="72" y="35"/>
                  <a:pt x="72" y="35"/>
                </a:cubicBezTo>
                <a:cubicBezTo>
                  <a:pt x="72" y="35"/>
                  <a:pt x="72" y="35"/>
                  <a:pt x="72" y="35"/>
                </a:cubicBezTo>
                <a:cubicBezTo>
                  <a:pt x="72" y="35"/>
                  <a:pt x="72" y="35"/>
                  <a:pt x="72" y="35"/>
                </a:cubicBezTo>
                <a:cubicBezTo>
                  <a:pt x="72" y="35"/>
                  <a:pt x="73" y="35"/>
                  <a:pt x="73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35"/>
                  <a:pt x="73" y="36"/>
                  <a:pt x="73" y="36"/>
                </a:cubicBezTo>
                <a:cubicBezTo>
                  <a:pt x="73" y="36"/>
                  <a:pt x="73" y="36"/>
                  <a:pt x="73" y="35"/>
                </a:cubicBezTo>
                <a:cubicBezTo>
                  <a:pt x="73" y="36"/>
                  <a:pt x="73" y="36"/>
                  <a:pt x="73" y="35"/>
                </a:cubicBezTo>
                <a:cubicBezTo>
                  <a:pt x="73" y="35"/>
                  <a:pt x="74" y="35"/>
                  <a:pt x="74" y="35"/>
                </a:cubicBezTo>
                <a:cubicBezTo>
                  <a:pt x="74" y="35"/>
                  <a:pt x="74" y="35"/>
                  <a:pt x="74" y="35"/>
                </a:cubicBezTo>
                <a:cubicBezTo>
                  <a:pt x="74" y="35"/>
                  <a:pt x="74" y="35"/>
                  <a:pt x="74" y="35"/>
                </a:cubicBezTo>
                <a:cubicBezTo>
                  <a:pt x="74" y="35"/>
                  <a:pt x="74" y="35"/>
                  <a:pt x="74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6" y="35"/>
                  <a:pt x="76" y="35"/>
                  <a:pt x="76" y="35"/>
                </a:cubicBezTo>
                <a:cubicBezTo>
                  <a:pt x="76" y="35"/>
                  <a:pt x="76" y="35"/>
                  <a:pt x="76" y="35"/>
                </a:cubicBezTo>
                <a:cubicBezTo>
                  <a:pt x="76" y="35"/>
                  <a:pt x="76" y="35"/>
                  <a:pt x="76" y="35"/>
                </a:cubicBezTo>
                <a:cubicBezTo>
                  <a:pt x="76" y="35"/>
                  <a:pt x="76" y="35"/>
                  <a:pt x="76" y="34"/>
                </a:cubicBezTo>
                <a:cubicBezTo>
                  <a:pt x="76" y="34"/>
                  <a:pt x="77" y="34"/>
                  <a:pt x="7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34"/>
                  <a:pt x="78" y="33"/>
                  <a:pt x="78" y="33"/>
                </a:cubicBezTo>
                <a:cubicBezTo>
                  <a:pt x="78" y="33"/>
                  <a:pt x="78" y="33"/>
                  <a:pt x="78" y="33"/>
                </a:cubicBezTo>
                <a:cubicBezTo>
                  <a:pt x="78" y="33"/>
                  <a:pt x="78" y="33"/>
                  <a:pt x="78" y="32"/>
                </a:cubicBezTo>
                <a:cubicBezTo>
                  <a:pt x="78" y="32"/>
                  <a:pt x="78" y="32"/>
                  <a:pt x="78" y="32"/>
                </a:cubicBezTo>
                <a:cubicBezTo>
                  <a:pt x="78" y="32"/>
                  <a:pt x="78" y="32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1"/>
                  <a:pt x="79" y="31"/>
                  <a:pt x="79" y="30"/>
                </a:cubicBezTo>
                <a:cubicBezTo>
                  <a:pt x="79" y="30"/>
                  <a:pt x="79" y="30"/>
                  <a:pt x="79" y="30"/>
                </a:cubicBezTo>
                <a:close/>
                <a:moveTo>
                  <a:pt x="93" y="45"/>
                </a:moveTo>
                <a:cubicBezTo>
                  <a:pt x="99" y="39"/>
                  <a:pt x="99" y="39"/>
                  <a:pt x="99" y="39"/>
                </a:cubicBezTo>
                <a:cubicBezTo>
                  <a:pt x="99" y="39"/>
                  <a:pt x="99" y="39"/>
                  <a:pt x="99" y="39"/>
                </a:cubicBezTo>
                <a:cubicBezTo>
                  <a:pt x="100" y="38"/>
                  <a:pt x="100" y="35"/>
                  <a:pt x="99" y="34"/>
                </a:cubicBezTo>
                <a:cubicBezTo>
                  <a:pt x="71" y="6"/>
                  <a:pt x="71" y="6"/>
                  <a:pt x="71" y="6"/>
                </a:cubicBezTo>
                <a:cubicBezTo>
                  <a:pt x="69" y="4"/>
                  <a:pt x="67" y="4"/>
                  <a:pt x="65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26" y="45"/>
                  <a:pt x="26" y="45"/>
                  <a:pt x="26" y="45"/>
                </a:cubicBezTo>
                <a:cubicBezTo>
                  <a:pt x="23" y="48"/>
                  <a:pt x="23" y="48"/>
                  <a:pt x="23" y="48"/>
                </a:cubicBezTo>
                <a:cubicBezTo>
                  <a:pt x="27" y="48"/>
                  <a:pt x="27" y="48"/>
                  <a:pt x="27" y="48"/>
                </a:cubicBezTo>
                <a:cubicBezTo>
                  <a:pt x="30" y="45"/>
                  <a:pt x="30" y="45"/>
                  <a:pt x="30" y="45"/>
                </a:cubicBezTo>
                <a:cubicBezTo>
                  <a:pt x="63" y="12"/>
                  <a:pt x="63" y="12"/>
                  <a:pt x="63" y="12"/>
                </a:cubicBezTo>
                <a:cubicBezTo>
                  <a:pt x="63" y="12"/>
                  <a:pt x="63" y="12"/>
                  <a:pt x="63" y="12"/>
                </a:cubicBezTo>
                <a:cubicBezTo>
                  <a:pt x="63" y="12"/>
                  <a:pt x="64" y="12"/>
                  <a:pt x="64" y="12"/>
                </a:cubicBezTo>
                <a:cubicBezTo>
                  <a:pt x="64" y="12"/>
                  <a:pt x="64" y="13"/>
                  <a:pt x="64" y="13"/>
                </a:cubicBezTo>
                <a:cubicBezTo>
                  <a:pt x="66" y="14"/>
                  <a:pt x="69" y="14"/>
                  <a:pt x="71" y="12"/>
                </a:cubicBezTo>
                <a:cubicBezTo>
                  <a:pt x="71" y="12"/>
                  <a:pt x="71" y="12"/>
                  <a:pt x="71" y="12"/>
                </a:cubicBezTo>
                <a:cubicBezTo>
                  <a:pt x="71" y="11"/>
                  <a:pt x="72" y="11"/>
                  <a:pt x="72" y="11"/>
                </a:cubicBezTo>
                <a:cubicBezTo>
                  <a:pt x="72" y="11"/>
                  <a:pt x="72" y="11"/>
                  <a:pt x="72" y="11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0" y="35"/>
                  <a:pt x="90" y="38"/>
                  <a:pt x="91" y="40"/>
                </a:cubicBezTo>
                <a:cubicBezTo>
                  <a:pt x="92" y="40"/>
                  <a:pt x="92" y="40"/>
                  <a:pt x="92" y="41"/>
                </a:cubicBezTo>
                <a:cubicBezTo>
                  <a:pt x="92" y="41"/>
                  <a:pt x="93" y="41"/>
                  <a:pt x="93" y="41"/>
                </a:cubicBezTo>
                <a:cubicBezTo>
                  <a:pt x="93" y="41"/>
                  <a:pt x="93" y="41"/>
                  <a:pt x="92" y="41"/>
                </a:cubicBezTo>
                <a:cubicBezTo>
                  <a:pt x="89" y="45"/>
                  <a:pt x="89" y="45"/>
                  <a:pt x="89" y="45"/>
                </a:cubicBezTo>
                <a:cubicBezTo>
                  <a:pt x="86" y="48"/>
                  <a:pt x="86" y="48"/>
                  <a:pt x="86" y="48"/>
                </a:cubicBezTo>
                <a:cubicBezTo>
                  <a:pt x="90" y="48"/>
                  <a:pt x="90" y="48"/>
                  <a:pt x="90" y="48"/>
                </a:cubicBezTo>
                <a:lnTo>
                  <a:pt x="93" y="45"/>
                </a:lnTo>
                <a:close/>
                <a:moveTo>
                  <a:pt x="111" y="105"/>
                </a:moveTo>
                <a:cubicBezTo>
                  <a:pt x="111" y="84"/>
                  <a:pt x="111" y="84"/>
                  <a:pt x="111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77" y="84"/>
                  <a:pt x="72" y="88"/>
                  <a:pt x="72" y="94"/>
                </a:cubicBezTo>
                <a:cubicBezTo>
                  <a:pt x="72" y="100"/>
                  <a:pt x="77" y="105"/>
                  <a:pt x="83" y="105"/>
                </a:cubicBezTo>
                <a:lnTo>
                  <a:pt x="111" y="105"/>
                </a:lnTo>
                <a:close/>
                <a:moveTo>
                  <a:pt x="92" y="128"/>
                </a:moveTo>
                <a:cubicBezTo>
                  <a:pt x="92" y="130"/>
                  <a:pt x="92" y="130"/>
                  <a:pt x="92" y="130"/>
                </a:cubicBezTo>
                <a:cubicBezTo>
                  <a:pt x="97" y="130"/>
                  <a:pt x="97" y="130"/>
                  <a:pt x="97" y="130"/>
                </a:cubicBezTo>
                <a:cubicBezTo>
                  <a:pt x="98" y="130"/>
                  <a:pt x="99" y="130"/>
                  <a:pt x="99" y="129"/>
                </a:cubicBezTo>
                <a:cubicBezTo>
                  <a:pt x="99" y="128"/>
                  <a:pt x="99" y="128"/>
                  <a:pt x="99" y="128"/>
                </a:cubicBezTo>
                <a:cubicBezTo>
                  <a:pt x="98" y="128"/>
                  <a:pt x="97" y="128"/>
                  <a:pt x="97" y="128"/>
                </a:cubicBezTo>
                <a:lnTo>
                  <a:pt x="92" y="128"/>
                </a:lnTo>
                <a:close/>
                <a:moveTo>
                  <a:pt x="78" y="130"/>
                </a:moveTo>
                <a:cubicBezTo>
                  <a:pt x="78" y="128"/>
                  <a:pt x="78" y="128"/>
                  <a:pt x="78" y="128"/>
                </a:cubicBezTo>
                <a:cubicBezTo>
                  <a:pt x="71" y="128"/>
                  <a:pt x="71" y="128"/>
                  <a:pt x="71" y="128"/>
                </a:cubicBezTo>
                <a:cubicBezTo>
                  <a:pt x="71" y="130"/>
                  <a:pt x="71" y="130"/>
                  <a:pt x="71" y="130"/>
                </a:cubicBezTo>
                <a:lnTo>
                  <a:pt x="78" y="130"/>
                </a:lnTo>
                <a:close/>
                <a:moveTo>
                  <a:pt x="82" y="130"/>
                </a:moveTo>
                <a:cubicBezTo>
                  <a:pt x="89" y="130"/>
                  <a:pt x="89" y="130"/>
                  <a:pt x="89" y="130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2" y="128"/>
                  <a:pt x="82" y="128"/>
                  <a:pt x="82" y="128"/>
                </a:cubicBezTo>
                <a:lnTo>
                  <a:pt x="82" y="130"/>
                </a:lnTo>
                <a:close/>
                <a:moveTo>
                  <a:pt x="11" y="79"/>
                </a:moveTo>
                <a:cubicBezTo>
                  <a:pt x="13" y="79"/>
                  <a:pt x="13" y="79"/>
                  <a:pt x="13" y="79"/>
                </a:cubicBezTo>
                <a:cubicBezTo>
                  <a:pt x="13" y="72"/>
                  <a:pt x="13" y="72"/>
                  <a:pt x="13" y="72"/>
                </a:cubicBezTo>
                <a:cubicBezTo>
                  <a:pt x="11" y="72"/>
                  <a:pt x="11" y="72"/>
                  <a:pt x="11" y="72"/>
                </a:cubicBezTo>
                <a:lnTo>
                  <a:pt x="11" y="79"/>
                </a:lnTo>
                <a:close/>
                <a:moveTo>
                  <a:pt x="101" y="124"/>
                </a:moveTo>
                <a:cubicBezTo>
                  <a:pt x="101" y="125"/>
                  <a:pt x="101" y="125"/>
                  <a:pt x="100" y="126"/>
                </a:cubicBezTo>
                <a:cubicBezTo>
                  <a:pt x="102" y="127"/>
                  <a:pt x="102" y="127"/>
                  <a:pt x="102" y="127"/>
                </a:cubicBezTo>
                <a:cubicBezTo>
                  <a:pt x="103" y="126"/>
                  <a:pt x="103" y="125"/>
                  <a:pt x="103" y="124"/>
                </a:cubicBezTo>
                <a:cubicBezTo>
                  <a:pt x="103" y="119"/>
                  <a:pt x="103" y="119"/>
                  <a:pt x="103" y="119"/>
                </a:cubicBezTo>
                <a:cubicBezTo>
                  <a:pt x="101" y="119"/>
                  <a:pt x="101" y="119"/>
                  <a:pt x="101" y="119"/>
                </a:cubicBezTo>
                <a:lnTo>
                  <a:pt x="101" y="124"/>
                </a:lnTo>
                <a:close/>
                <a:moveTo>
                  <a:pt x="64" y="59"/>
                </a:moveTo>
                <a:cubicBezTo>
                  <a:pt x="57" y="59"/>
                  <a:pt x="57" y="59"/>
                  <a:pt x="57" y="59"/>
                </a:cubicBezTo>
                <a:cubicBezTo>
                  <a:pt x="57" y="61"/>
                  <a:pt x="57" y="61"/>
                  <a:pt x="57" y="61"/>
                </a:cubicBezTo>
                <a:cubicBezTo>
                  <a:pt x="64" y="61"/>
                  <a:pt x="64" y="61"/>
                  <a:pt x="64" y="61"/>
                </a:cubicBezTo>
                <a:lnTo>
                  <a:pt x="64" y="59"/>
                </a:lnTo>
                <a:close/>
                <a:moveTo>
                  <a:pt x="85" y="59"/>
                </a:moveTo>
                <a:cubicBezTo>
                  <a:pt x="78" y="59"/>
                  <a:pt x="78" y="59"/>
                  <a:pt x="78" y="59"/>
                </a:cubicBezTo>
                <a:cubicBezTo>
                  <a:pt x="78" y="61"/>
                  <a:pt x="78" y="61"/>
                  <a:pt x="78" y="61"/>
                </a:cubicBezTo>
                <a:cubicBezTo>
                  <a:pt x="85" y="61"/>
                  <a:pt x="85" y="61"/>
                  <a:pt x="85" y="61"/>
                </a:cubicBezTo>
                <a:lnTo>
                  <a:pt x="85" y="59"/>
                </a:lnTo>
                <a:close/>
                <a:moveTo>
                  <a:pt x="68" y="128"/>
                </a:moveTo>
                <a:cubicBezTo>
                  <a:pt x="61" y="128"/>
                  <a:pt x="61" y="128"/>
                  <a:pt x="61" y="128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8" y="130"/>
                  <a:pt x="68" y="130"/>
                  <a:pt x="68" y="130"/>
                </a:cubicBezTo>
                <a:lnTo>
                  <a:pt x="68" y="128"/>
                </a:lnTo>
                <a:close/>
                <a:moveTo>
                  <a:pt x="75" y="59"/>
                </a:moveTo>
                <a:cubicBezTo>
                  <a:pt x="67" y="59"/>
                  <a:pt x="67" y="59"/>
                  <a:pt x="67" y="59"/>
                </a:cubicBezTo>
                <a:cubicBezTo>
                  <a:pt x="67" y="61"/>
                  <a:pt x="67" y="61"/>
                  <a:pt x="67" y="61"/>
                </a:cubicBezTo>
                <a:cubicBezTo>
                  <a:pt x="75" y="61"/>
                  <a:pt x="75" y="61"/>
                  <a:pt x="75" y="61"/>
                </a:cubicBezTo>
                <a:lnTo>
                  <a:pt x="75" y="59"/>
                </a:lnTo>
                <a:close/>
                <a:moveTo>
                  <a:pt x="101" y="76"/>
                </a:moveTo>
                <a:cubicBezTo>
                  <a:pt x="103" y="76"/>
                  <a:pt x="103" y="76"/>
                  <a:pt x="103" y="76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1" y="69"/>
                  <a:pt x="101" y="69"/>
                  <a:pt x="101" y="69"/>
                </a:cubicBezTo>
                <a:lnTo>
                  <a:pt x="101" y="76"/>
                </a:lnTo>
                <a:close/>
                <a:moveTo>
                  <a:pt x="88" y="59"/>
                </a:moveTo>
                <a:cubicBezTo>
                  <a:pt x="88" y="61"/>
                  <a:pt x="88" y="61"/>
                  <a:pt x="88" y="61"/>
                </a:cubicBezTo>
                <a:cubicBezTo>
                  <a:pt x="95" y="61"/>
                  <a:pt x="95" y="61"/>
                  <a:pt x="95" y="61"/>
                </a:cubicBezTo>
                <a:cubicBezTo>
                  <a:pt x="95" y="59"/>
                  <a:pt x="95" y="59"/>
                  <a:pt x="95" y="59"/>
                </a:cubicBezTo>
                <a:lnTo>
                  <a:pt x="88" y="59"/>
                </a:lnTo>
                <a:close/>
                <a:moveTo>
                  <a:pt x="103" y="65"/>
                </a:moveTo>
                <a:cubicBezTo>
                  <a:pt x="103" y="62"/>
                  <a:pt x="101" y="60"/>
                  <a:pt x="98" y="59"/>
                </a:cubicBezTo>
                <a:cubicBezTo>
                  <a:pt x="98" y="61"/>
                  <a:pt x="98" y="61"/>
                  <a:pt x="98" y="61"/>
                </a:cubicBezTo>
                <a:cubicBezTo>
                  <a:pt x="100" y="62"/>
                  <a:pt x="101" y="63"/>
                  <a:pt x="101" y="65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103" y="65"/>
                  <a:pt x="103" y="65"/>
                  <a:pt x="103" y="65"/>
                </a:cubicBezTo>
                <a:close/>
                <a:moveTo>
                  <a:pt x="23" y="61"/>
                </a:moveTo>
                <a:cubicBezTo>
                  <a:pt x="23" y="59"/>
                  <a:pt x="23" y="59"/>
                  <a:pt x="23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7" y="59"/>
                  <a:pt x="16" y="59"/>
                  <a:pt x="15" y="59"/>
                </a:cubicBezTo>
                <a:cubicBezTo>
                  <a:pt x="16" y="61"/>
                  <a:pt x="16" y="61"/>
                  <a:pt x="16" y="61"/>
                </a:cubicBezTo>
                <a:cubicBezTo>
                  <a:pt x="17" y="61"/>
                  <a:pt x="17" y="61"/>
                  <a:pt x="18" y="61"/>
                </a:cubicBezTo>
                <a:lnTo>
                  <a:pt x="23" y="61"/>
                </a:lnTo>
                <a:close/>
                <a:moveTo>
                  <a:pt x="33" y="59"/>
                </a:moveTo>
                <a:cubicBezTo>
                  <a:pt x="26" y="59"/>
                  <a:pt x="26" y="59"/>
                  <a:pt x="26" y="59"/>
                </a:cubicBezTo>
                <a:cubicBezTo>
                  <a:pt x="26" y="61"/>
                  <a:pt x="26" y="61"/>
                  <a:pt x="26" y="61"/>
                </a:cubicBezTo>
                <a:cubicBezTo>
                  <a:pt x="33" y="61"/>
                  <a:pt x="33" y="61"/>
                  <a:pt x="33" y="61"/>
                </a:cubicBezTo>
                <a:lnTo>
                  <a:pt x="33" y="59"/>
                </a:lnTo>
                <a:close/>
                <a:moveTo>
                  <a:pt x="27" y="128"/>
                </a:moveTo>
                <a:cubicBezTo>
                  <a:pt x="20" y="128"/>
                  <a:pt x="20" y="128"/>
                  <a:pt x="20" y="128"/>
                </a:cubicBezTo>
                <a:cubicBezTo>
                  <a:pt x="20" y="130"/>
                  <a:pt x="20" y="130"/>
                  <a:pt x="20" y="130"/>
                </a:cubicBezTo>
                <a:cubicBezTo>
                  <a:pt x="27" y="130"/>
                  <a:pt x="27" y="130"/>
                  <a:pt x="27" y="130"/>
                </a:cubicBezTo>
                <a:lnTo>
                  <a:pt x="27" y="128"/>
                </a:lnTo>
                <a:close/>
                <a:moveTo>
                  <a:pt x="37" y="128"/>
                </a:moveTo>
                <a:cubicBezTo>
                  <a:pt x="30" y="128"/>
                  <a:pt x="30" y="128"/>
                  <a:pt x="30" y="128"/>
                </a:cubicBezTo>
                <a:cubicBezTo>
                  <a:pt x="30" y="130"/>
                  <a:pt x="30" y="130"/>
                  <a:pt x="30" y="130"/>
                </a:cubicBezTo>
                <a:cubicBezTo>
                  <a:pt x="37" y="130"/>
                  <a:pt x="37" y="130"/>
                  <a:pt x="37" y="130"/>
                </a:cubicBezTo>
                <a:lnTo>
                  <a:pt x="37" y="128"/>
                </a:lnTo>
                <a:close/>
                <a:moveTo>
                  <a:pt x="44" y="59"/>
                </a:moveTo>
                <a:cubicBezTo>
                  <a:pt x="36" y="59"/>
                  <a:pt x="36" y="59"/>
                  <a:pt x="36" y="59"/>
                </a:cubicBezTo>
                <a:cubicBezTo>
                  <a:pt x="36" y="61"/>
                  <a:pt x="36" y="61"/>
                  <a:pt x="36" y="61"/>
                </a:cubicBezTo>
                <a:cubicBezTo>
                  <a:pt x="44" y="61"/>
                  <a:pt x="44" y="61"/>
                  <a:pt x="44" y="61"/>
                </a:cubicBezTo>
                <a:lnTo>
                  <a:pt x="44" y="59"/>
                </a:lnTo>
                <a:close/>
                <a:moveTo>
                  <a:pt x="54" y="59"/>
                </a:moveTo>
                <a:cubicBezTo>
                  <a:pt x="47" y="59"/>
                  <a:pt x="47" y="59"/>
                  <a:pt x="47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54" y="61"/>
                  <a:pt x="54" y="61"/>
                  <a:pt x="54" y="61"/>
                </a:cubicBezTo>
                <a:lnTo>
                  <a:pt x="54" y="59"/>
                </a:lnTo>
                <a:close/>
                <a:moveTo>
                  <a:pt x="47" y="128"/>
                </a:moveTo>
                <a:cubicBezTo>
                  <a:pt x="40" y="128"/>
                  <a:pt x="40" y="128"/>
                  <a:pt x="40" y="128"/>
                </a:cubicBezTo>
                <a:cubicBezTo>
                  <a:pt x="40" y="130"/>
                  <a:pt x="40" y="130"/>
                  <a:pt x="40" y="130"/>
                </a:cubicBezTo>
                <a:cubicBezTo>
                  <a:pt x="47" y="130"/>
                  <a:pt x="47" y="130"/>
                  <a:pt x="47" y="130"/>
                </a:cubicBezTo>
                <a:lnTo>
                  <a:pt x="47" y="128"/>
                </a:lnTo>
                <a:close/>
                <a:moveTo>
                  <a:pt x="58" y="128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30"/>
                  <a:pt x="51" y="130"/>
                  <a:pt x="51" y="130"/>
                </a:cubicBezTo>
                <a:cubicBezTo>
                  <a:pt x="58" y="130"/>
                  <a:pt x="58" y="130"/>
                  <a:pt x="58" y="130"/>
                </a:cubicBezTo>
                <a:lnTo>
                  <a:pt x="58" y="128"/>
                </a:lnTo>
                <a:close/>
                <a:moveTo>
                  <a:pt x="84" y="88"/>
                </a:moveTo>
                <a:cubicBezTo>
                  <a:pt x="81" y="88"/>
                  <a:pt x="78" y="91"/>
                  <a:pt x="78" y="94"/>
                </a:cubicBezTo>
                <a:cubicBezTo>
                  <a:pt x="78" y="98"/>
                  <a:pt x="81" y="100"/>
                  <a:pt x="84" y="100"/>
                </a:cubicBezTo>
                <a:cubicBezTo>
                  <a:pt x="88" y="100"/>
                  <a:pt x="91" y="98"/>
                  <a:pt x="91" y="94"/>
                </a:cubicBezTo>
                <a:cubicBezTo>
                  <a:pt x="91" y="91"/>
                  <a:pt x="88" y="88"/>
                  <a:pt x="84" y="88"/>
                </a:cubicBezTo>
                <a:close/>
              </a:path>
            </a:pathLst>
          </a:custGeom>
          <a:solidFill>
            <a:srgbClr val="3D714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2800">
              <a:cs typeface="+mn-ea"/>
              <a:sym typeface="+mn-lt"/>
            </a:endParaRPr>
          </a:p>
        </p:txBody>
      </p:sp>
      <p:sp>
        <p:nvSpPr>
          <p:cNvPr id="98" name="Freeform 30">
            <a:extLst>
              <a:ext uri="{FF2B5EF4-FFF2-40B4-BE49-F238E27FC236}">
                <a16:creationId xmlns:a16="http://schemas.microsoft.com/office/drawing/2014/main" id="{AC870782-DA8A-DB15-88AD-0276117EA687}"/>
              </a:ext>
            </a:extLst>
          </p:cNvPr>
          <p:cNvSpPr>
            <a:spLocks noEditPoints="1"/>
          </p:cNvSpPr>
          <p:nvPr/>
        </p:nvSpPr>
        <p:spPr bwMode="auto">
          <a:xfrm>
            <a:off x="11848689" y="2123472"/>
            <a:ext cx="254092" cy="185002"/>
          </a:xfrm>
          <a:custGeom>
            <a:avLst/>
            <a:gdLst>
              <a:gd name="T0" fmla="*/ 9 w 140"/>
              <a:gd name="T1" fmla="*/ 0 h 102"/>
              <a:gd name="T2" fmla="*/ 0 w 140"/>
              <a:gd name="T3" fmla="*/ 93 h 102"/>
              <a:gd name="T4" fmla="*/ 131 w 140"/>
              <a:gd name="T5" fmla="*/ 102 h 102"/>
              <a:gd name="T6" fmla="*/ 140 w 140"/>
              <a:gd name="T7" fmla="*/ 9 h 102"/>
              <a:gd name="T8" fmla="*/ 136 w 140"/>
              <a:gd name="T9" fmla="*/ 93 h 102"/>
              <a:gd name="T10" fmla="*/ 9 w 140"/>
              <a:gd name="T11" fmla="*/ 98 h 102"/>
              <a:gd name="T12" fmla="*/ 4 w 140"/>
              <a:gd name="T13" fmla="*/ 9 h 102"/>
              <a:gd name="T14" fmla="*/ 131 w 140"/>
              <a:gd name="T15" fmla="*/ 4 h 102"/>
              <a:gd name="T16" fmla="*/ 136 w 140"/>
              <a:gd name="T17" fmla="*/ 93 h 102"/>
              <a:gd name="T18" fmla="*/ 129 w 140"/>
              <a:gd name="T19" fmla="*/ 11 h 102"/>
              <a:gd name="T20" fmla="*/ 11 w 140"/>
              <a:gd name="T21" fmla="*/ 32 h 102"/>
              <a:gd name="T22" fmla="*/ 11 w 140"/>
              <a:gd name="T23" fmla="*/ 70 h 102"/>
              <a:gd name="T24" fmla="*/ 129 w 140"/>
              <a:gd name="T25" fmla="*/ 91 h 102"/>
              <a:gd name="T26" fmla="*/ 11 w 140"/>
              <a:gd name="T27" fmla="*/ 70 h 102"/>
              <a:gd name="T28" fmla="*/ 51 w 140"/>
              <a:gd name="T29" fmla="*/ 65 h 102"/>
              <a:gd name="T30" fmla="*/ 62 w 140"/>
              <a:gd name="T31" fmla="*/ 37 h 102"/>
              <a:gd name="T32" fmla="*/ 49 w 140"/>
              <a:gd name="T33" fmla="*/ 37 h 102"/>
              <a:gd name="T34" fmla="*/ 39 w 140"/>
              <a:gd name="T35" fmla="*/ 65 h 102"/>
              <a:gd name="T36" fmla="*/ 28 w 140"/>
              <a:gd name="T37" fmla="*/ 37 h 102"/>
              <a:gd name="T38" fmla="*/ 38 w 140"/>
              <a:gd name="T39" fmla="*/ 58 h 102"/>
              <a:gd name="T40" fmla="*/ 95 w 140"/>
              <a:gd name="T41" fmla="*/ 59 h 102"/>
              <a:gd name="T42" fmla="*/ 106 w 140"/>
              <a:gd name="T43" fmla="*/ 65 h 102"/>
              <a:gd name="T44" fmla="*/ 107 w 140"/>
              <a:gd name="T45" fmla="*/ 37 h 102"/>
              <a:gd name="T46" fmla="*/ 86 w 140"/>
              <a:gd name="T47" fmla="*/ 65 h 102"/>
              <a:gd name="T48" fmla="*/ 95 w 140"/>
              <a:gd name="T49" fmla="*/ 59 h 102"/>
              <a:gd name="T50" fmla="*/ 105 w 140"/>
              <a:gd name="T51" fmla="*/ 54 h 102"/>
              <a:gd name="T52" fmla="*/ 103 w 140"/>
              <a:gd name="T53" fmla="*/ 43 h 102"/>
              <a:gd name="T54" fmla="*/ 79 w 140"/>
              <a:gd name="T55" fmla="*/ 57 h 102"/>
              <a:gd name="T56" fmla="*/ 74 w 140"/>
              <a:gd name="T57" fmla="*/ 53 h 102"/>
              <a:gd name="T58" fmla="*/ 67 w 140"/>
              <a:gd name="T59" fmla="*/ 48 h 102"/>
              <a:gd name="T60" fmla="*/ 69 w 140"/>
              <a:gd name="T61" fmla="*/ 39 h 102"/>
              <a:gd name="T62" fmla="*/ 83 w 140"/>
              <a:gd name="T63" fmla="*/ 39 h 102"/>
              <a:gd name="T64" fmla="*/ 81 w 140"/>
              <a:gd name="T65" fmla="*/ 45 h 102"/>
              <a:gd name="T66" fmla="*/ 76 w 140"/>
              <a:gd name="T67" fmla="*/ 41 h 102"/>
              <a:gd name="T68" fmla="*/ 72 w 140"/>
              <a:gd name="T69" fmla="*/ 44 h 102"/>
              <a:gd name="T70" fmla="*/ 77 w 140"/>
              <a:gd name="T71" fmla="*/ 48 h 102"/>
              <a:gd name="T72" fmla="*/ 84 w 140"/>
              <a:gd name="T73" fmla="*/ 56 h 102"/>
              <a:gd name="T74" fmla="*/ 74 w 140"/>
              <a:gd name="T75" fmla="*/ 65 h 102"/>
              <a:gd name="T76" fmla="*/ 64 w 140"/>
              <a:gd name="T77" fmla="*/ 61 h 102"/>
              <a:gd name="T78" fmla="*/ 68 w 140"/>
              <a:gd name="T79" fmla="*/ 56 h 102"/>
              <a:gd name="T80" fmla="*/ 74 w 140"/>
              <a:gd name="T81" fmla="*/ 6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0" h="102">
                <a:moveTo>
                  <a:pt x="131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98"/>
                  <a:pt x="4" y="102"/>
                  <a:pt x="9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6" y="102"/>
                  <a:pt x="140" y="98"/>
                  <a:pt x="140" y="93"/>
                </a:cubicBezTo>
                <a:cubicBezTo>
                  <a:pt x="140" y="9"/>
                  <a:pt x="140" y="9"/>
                  <a:pt x="140" y="9"/>
                </a:cubicBezTo>
                <a:cubicBezTo>
                  <a:pt x="140" y="4"/>
                  <a:pt x="136" y="0"/>
                  <a:pt x="131" y="0"/>
                </a:cubicBezTo>
                <a:close/>
                <a:moveTo>
                  <a:pt x="136" y="93"/>
                </a:moveTo>
                <a:cubicBezTo>
                  <a:pt x="136" y="96"/>
                  <a:pt x="134" y="98"/>
                  <a:pt x="131" y="98"/>
                </a:cubicBezTo>
                <a:cubicBezTo>
                  <a:pt x="9" y="98"/>
                  <a:pt x="9" y="98"/>
                  <a:pt x="9" y="98"/>
                </a:cubicBezTo>
                <a:cubicBezTo>
                  <a:pt x="6" y="98"/>
                  <a:pt x="4" y="96"/>
                  <a:pt x="4" y="93"/>
                </a:cubicBezTo>
                <a:cubicBezTo>
                  <a:pt x="4" y="9"/>
                  <a:pt x="4" y="9"/>
                  <a:pt x="4" y="9"/>
                </a:cubicBezTo>
                <a:cubicBezTo>
                  <a:pt x="4" y="6"/>
                  <a:pt x="6" y="4"/>
                  <a:pt x="9" y="4"/>
                </a:cubicBezTo>
                <a:cubicBezTo>
                  <a:pt x="131" y="4"/>
                  <a:pt x="131" y="4"/>
                  <a:pt x="131" y="4"/>
                </a:cubicBezTo>
                <a:cubicBezTo>
                  <a:pt x="134" y="4"/>
                  <a:pt x="136" y="6"/>
                  <a:pt x="136" y="9"/>
                </a:cubicBezTo>
                <a:lnTo>
                  <a:pt x="136" y="93"/>
                </a:lnTo>
                <a:close/>
                <a:moveTo>
                  <a:pt x="11" y="11"/>
                </a:moveTo>
                <a:cubicBezTo>
                  <a:pt x="129" y="11"/>
                  <a:pt x="129" y="11"/>
                  <a:pt x="129" y="11"/>
                </a:cubicBezTo>
                <a:cubicBezTo>
                  <a:pt x="129" y="32"/>
                  <a:pt x="129" y="32"/>
                  <a:pt x="129" y="32"/>
                </a:cubicBezTo>
                <a:cubicBezTo>
                  <a:pt x="11" y="32"/>
                  <a:pt x="11" y="32"/>
                  <a:pt x="11" y="32"/>
                </a:cubicBezTo>
                <a:lnTo>
                  <a:pt x="11" y="11"/>
                </a:lnTo>
                <a:close/>
                <a:moveTo>
                  <a:pt x="11" y="70"/>
                </a:moveTo>
                <a:cubicBezTo>
                  <a:pt x="129" y="70"/>
                  <a:pt x="129" y="70"/>
                  <a:pt x="129" y="70"/>
                </a:cubicBezTo>
                <a:cubicBezTo>
                  <a:pt x="129" y="91"/>
                  <a:pt x="129" y="91"/>
                  <a:pt x="129" y="91"/>
                </a:cubicBezTo>
                <a:cubicBezTo>
                  <a:pt x="11" y="91"/>
                  <a:pt x="11" y="91"/>
                  <a:pt x="11" y="91"/>
                </a:cubicBezTo>
                <a:lnTo>
                  <a:pt x="11" y="70"/>
                </a:lnTo>
                <a:close/>
                <a:moveTo>
                  <a:pt x="57" y="65"/>
                </a:moveTo>
                <a:cubicBezTo>
                  <a:pt x="51" y="65"/>
                  <a:pt x="51" y="65"/>
                  <a:pt x="51" y="65"/>
                </a:cubicBezTo>
                <a:cubicBezTo>
                  <a:pt x="57" y="37"/>
                  <a:pt x="57" y="37"/>
                  <a:pt x="57" y="37"/>
                </a:cubicBezTo>
                <a:cubicBezTo>
                  <a:pt x="62" y="37"/>
                  <a:pt x="62" y="37"/>
                  <a:pt x="62" y="37"/>
                </a:cubicBezTo>
                <a:lnTo>
                  <a:pt x="57" y="65"/>
                </a:lnTo>
                <a:close/>
                <a:moveTo>
                  <a:pt x="49" y="37"/>
                </a:moveTo>
                <a:cubicBezTo>
                  <a:pt x="55" y="37"/>
                  <a:pt x="55" y="37"/>
                  <a:pt x="55" y="37"/>
                </a:cubicBezTo>
                <a:cubicBezTo>
                  <a:pt x="39" y="65"/>
                  <a:pt x="39" y="65"/>
                  <a:pt x="39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28" y="37"/>
                  <a:pt x="28" y="37"/>
                  <a:pt x="28" y="37"/>
                </a:cubicBezTo>
                <a:cubicBezTo>
                  <a:pt x="34" y="37"/>
                  <a:pt x="34" y="37"/>
                  <a:pt x="34" y="37"/>
                </a:cubicBezTo>
                <a:cubicBezTo>
                  <a:pt x="38" y="58"/>
                  <a:pt x="38" y="58"/>
                  <a:pt x="38" y="58"/>
                </a:cubicBezTo>
                <a:lnTo>
                  <a:pt x="49" y="37"/>
                </a:lnTo>
                <a:close/>
                <a:moveTo>
                  <a:pt x="95" y="59"/>
                </a:moveTo>
                <a:cubicBezTo>
                  <a:pt x="106" y="59"/>
                  <a:pt x="106" y="59"/>
                  <a:pt x="106" y="59"/>
                </a:cubicBezTo>
                <a:cubicBezTo>
                  <a:pt x="106" y="65"/>
                  <a:pt x="106" y="65"/>
                  <a:pt x="106" y="65"/>
                </a:cubicBezTo>
                <a:cubicBezTo>
                  <a:pt x="112" y="65"/>
                  <a:pt x="112" y="65"/>
                  <a:pt x="112" y="65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86" y="65"/>
                  <a:pt x="86" y="65"/>
                  <a:pt x="86" y="65"/>
                </a:cubicBezTo>
                <a:cubicBezTo>
                  <a:pt x="91" y="65"/>
                  <a:pt x="91" y="65"/>
                  <a:pt x="91" y="65"/>
                </a:cubicBezTo>
                <a:lnTo>
                  <a:pt x="95" y="59"/>
                </a:lnTo>
                <a:close/>
                <a:moveTo>
                  <a:pt x="103" y="43"/>
                </a:moveTo>
                <a:cubicBezTo>
                  <a:pt x="105" y="54"/>
                  <a:pt x="105" y="54"/>
                  <a:pt x="105" y="54"/>
                </a:cubicBezTo>
                <a:cubicBezTo>
                  <a:pt x="97" y="54"/>
                  <a:pt x="97" y="54"/>
                  <a:pt x="97" y="54"/>
                </a:cubicBezTo>
                <a:lnTo>
                  <a:pt x="103" y="43"/>
                </a:lnTo>
                <a:close/>
                <a:moveTo>
                  <a:pt x="78" y="59"/>
                </a:moveTo>
                <a:cubicBezTo>
                  <a:pt x="78" y="59"/>
                  <a:pt x="79" y="58"/>
                  <a:pt x="79" y="57"/>
                </a:cubicBezTo>
                <a:cubicBezTo>
                  <a:pt x="79" y="56"/>
                  <a:pt x="79" y="56"/>
                  <a:pt x="78" y="55"/>
                </a:cubicBezTo>
                <a:cubicBezTo>
                  <a:pt x="77" y="55"/>
                  <a:pt x="76" y="54"/>
                  <a:pt x="74" y="53"/>
                </a:cubicBezTo>
                <a:cubicBezTo>
                  <a:pt x="72" y="52"/>
                  <a:pt x="70" y="51"/>
                  <a:pt x="69" y="51"/>
                </a:cubicBezTo>
                <a:cubicBezTo>
                  <a:pt x="68" y="50"/>
                  <a:pt x="68" y="49"/>
                  <a:pt x="67" y="48"/>
                </a:cubicBezTo>
                <a:cubicBezTo>
                  <a:pt x="66" y="47"/>
                  <a:pt x="66" y="46"/>
                  <a:pt x="66" y="45"/>
                </a:cubicBezTo>
                <a:cubicBezTo>
                  <a:pt x="66" y="43"/>
                  <a:pt x="67" y="41"/>
                  <a:pt x="69" y="39"/>
                </a:cubicBezTo>
                <a:cubicBezTo>
                  <a:pt x="70" y="38"/>
                  <a:pt x="73" y="37"/>
                  <a:pt x="76" y="37"/>
                </a:cubicBezTo>
                <a:cubicBezTo>
                  <a:pt x="79" y="37"/>
                  <a:pt x="82" y="38"/>
                  <a:pt x="83" y="39"/>
                </a:cubicBezTo>
                <a:cubicBezTo>
                  <a:pt x="85" y="41"/>
                  <a:pt x="86" y="43"/>
                  <a:pt x="86" y="45"/>
                </a:cubicBezTo>
                <a:cubicBezTo>
                  <a:pt x="81" y="45"/>
                  <a:pt x="81" y="45"/>
                  <a:pt x="81" y="45"/>
                </a:cubicBezTo>
                <a:cubicBezTo>
                  <a:pt x="81" y="44"/>
                  <a:pt x="80" y="43"/>
                  <a:pt x="79" y="42"/>
                </a:cubicBezTo>
                <a:cubicBezTo>
                  <a:pt x="79" y="42"/>
                  <a:pt x="77" y="41"/>
                  <a:pt x="76" y="41"/>
                </a:cubicBezTo>
                <a:cubicBezTo>
                  <a:pt x="74" y="41"/>
                  <a:pt x="73" y="42"/>
                  <a:pt x="73" y="42"/>
                </a:cubicBezTo>
                <a:cubicBezTo>
                  <a:pt x="72" y="43"/>
                  <a:pt x="72" y="43"/>
                  <a:pt x="72" y="44"/>
                </a:cubicBezTo>
                <a:cubicBezTo>
                  <a:pt x="72" y="45"/>
                  <a:pt x="72" y="46"/>
                  <a:pt x="72" y="46"/>
                </a:cubicBezTo>
                <a:cubicBezTo>
                  <a:pt x="73" y="47"/>
                  <a:pt x="74" y="47"/>
                  <a:pt x="77" y="48"/>
                </a:cubicBezTo>
                <a:cubicBezTo>
                  <a:pt x="80" y="50"/>
                  <a:pt x="82" y="51"/>
                  <a:pt x="83" y="52"/>
                </a:cubicBezTo>
                <a:cubicBezTo>
                  <a:pt x="84" y="53"/>
                  <a:pt x="84" y="54"/>
                  <a:pt x="84" y="56"/>
                </a:cubicBezTo>
                <a:cubicBezTo>
                  <a:pt x="84" y="59"/>
                  <a:pt x="84" y="61"/>
                  <a:pt x="82" y="63"/>
                </a:cubicBezTo>
                <a:cubicBezTo>
                  <a:pt x="80" y="64"/>
                  <a:pt x="77" y="65"/>
                  <a:pt x="74" y="65"/>
                </a:cubicBezTo>
                <a:cubicBezTo>
                  <a:pt x="71" y="65"/>
                  <a:pt x="69" y="65"/>
                  <a:pt x="67" y="64"/>
                </a:cubicBezTo>
                <a:cubicBezTo>
                  <a:pt x="66" y="63"/>
                  <a:pt x="64" y="62"/>
                  <a:pt x="64" y="61"/>
                </a:cubicBezTo>
                <a:cubicBezTo>
                  <a:pt x="63" y="59"/>
                  <a:pt x="63" y="58"/>
                  <a:pt x="63" y="56"/>
                </a:cubicBezTo>
                <a:cubicBezTo>
                  <a:pt x="68" y="56"/>
                  <a:pt x="68" y="56"/>
                  <a:pt x="68" y="56"/>
                </a:cubicBezTo>
                <a:cubicBezTo>
                  <a:pt x="68" y="57"/>
                  <a:pt x="69" y="58"/>
                  <a:pt x="69" y="59"/>
                </a:cubicBezTo>
                <a:cubicBezTo>
                  <a:pt x="70" y="60"/>
                  <a:pt x="71" y="60"/>
                  <a:pt x="74" y="60"/>
                </a:cubicBezTo>
                <a:cubicBezTo>
                  <a:pt x="75" y="60"/>
                  <a:pt x="77" y="60"/>
                  <a:pt x="78" y="59"/>
                </a:cubicBezTo>
                <a:close/>
              </a:path>
            </a:pathLst>
          </a:custGeom>
          <a:solidFill>
            <a:srgbClr val="3D714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2800">
              <a:cs typeface="+mn-ea"/>
              <a:sym typeface="+mn-lt"/>
            </a:endParaRPr>
          </a:p>
        </p:txBody>
      </p:sp>
      <p:grpSp>
        <p:nvGrpSpPr>
          <p:cNvPr id="105" name="组合 104">
            <a:extLst>
              <a:ext uri="{FF2B5EF4-FFF2-40B4-BE49-F238E27FC236}">
                <a16:creationId xmlns:a16="http://schemas.microsoft.com/office/drawing/2014/main" id="{514C8DCE-5298-2200-BE7B-C1ABCE6BAB94}"/>
              </a:ext>
            </a:extLst>
          </p:cNvPr>
          <p:cNvGrpSpPr/>
          <p:nvPr/>
        </p:nvGrpSpPr>
        <p:grpSpPr>
          <a:xfrm>
            <a:off x="1160874" y="1804503"/>
            <a:ext cx="3210161" cy="888156"/>
            <a:chOff x="8154514" y="1279509"/>
            <a:chExt cx="3210161" cy="888156"/>
          </a:xfrm>
        </p:grpSpPr>
        <p:sp>
          <p:nvSpPr>
            <p:cNvPr id="106" name="矩形 105">
              <a:extLst>
                <a:ext uri="{FF2B5EF4-FFF2-40B4-BE49-F238E27FC236}">
                  <a16:creationId xmlns:a16="http://schemas.microsoft.com/office/drawing/2014/main" id="{277480C3-FA2F-6865-9EFE-AFE342A7B643}"/>
                </a:ext>
              </a:extLst>
            </p:cNvPr>
            <p:cNvSpPr/>
            <p:nvPr/>
          </p:nvSpPr>
          <p:spPr>
            <a:xfrm>
              <a:off x="8154514" y="1547243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07" name="文本框 106">
              <a:extLst>
                <a:ext uri="{FF2B5EF4-FFF2-40B4-BE49-F238E27FC236}">
                  <a16:creationId xmlns:a16="http://schemas.microsoft.com/office/drawing/2014/main" id="{6B23FF77-1F78-543D-8CEC-C259D1AFE29F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108" name="组合 107">
            <a:extLst>
              <a:ext uri="{FF2B5EF4-FFF2-40B4-BE49-F238E27FC236}">
                <a16:creationId xmlns:a16="http://schemas.microsoft.com/office/drawing/2014/main" id="{4A89718D-283E-DEAD-A86E-7515C4235982}"/>
              </a:ext>
            </a:extLst>
          </p:cNvPr>
          <p:cNvGrpSpPr/>
          <p:nvPr/>
        </p:nvGrpSpPr>
        <p:grpSpPr>
          <a:xfrm>
            <a:off x="8424853" y="1846281"/>
            <a:ext cx="3210161" cy="888156"/>
            <a:chOff x="8154514" y="1279509"/>
            <a:chExt cx="3210161" cy="888156"/>
          </a:xfrm>
        </p:grpSpPr>
        <p:sp>
          <p:nvSpPr>
            <p:cNvPr id="109" name="矩形 108">
              <a:extLst>
                <a:ext uri="{FF2B5EF4-FFF2-40B4-BE49-F238E27FC236}">
                  <a16:creationId xmlns:a16="http://schemas.microsoft.com/office/drawing/2014/main" id="{6690902C-D98D-646E-60C1-881E8401F0C8}"/>
                </a:ext>
              </a:extLst>
            </p:cNvPr>
            <p:cNvSpPr/>
            <p:nvPr/>
          </p:nvSpPr>
          <p:spPr>
            <a:xfrm>
              <a:off x="8154514" y="1547243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10" name="文本框 109">
              <a:extLst>
                <a:ext uri="{FF2B5EF4-FFF2-40B4-BE49-F238E27FC236}">
                  <a16:creationId xmlns:a16="http://schemas.microsoft.com/office/drawing/2014/main" id="{A377A64B-BCCA-34DB-AE65-BBA8973276D8}"/>
                </a:ext>
              </a:extLst>
            </p:cNvPr>
            <p:cNvSpPr txBox="1"/>
            <p:nvPr/>
          </p:nvSpPr>
          <p:spPr>
            <a:xfrm>
              <a:off x="9653892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111" name="组合 110">
            <a:extLst>
              <a:ext uri="{FF2B5EF4-FFF2-40B4-BE49-F238E27FC236}">
                <a16:creationId xmlns:a16="http://schemas.microsoft.com/office/drawing/2014/main" id="{267A8403-D289-EC3C-93C6-F9A16FE3B999}"/>
              </a:ext>
            </a:extLst>
          </p:cNvPr>
          <p:cNvGrpSpPr/>
          <p:nvPr/>
        </p:nvGrpSpPr>
        <p:grpSpPr>
          <a:xfrm>
            <a:off x="1160874" y="3068682"/>
            <a:ext cx="3210161" cy="888156"/>
            <a:chOff x="8154514" y="1279509"/>
            <a:chExt cx="3210161" cy="888156"/>
          </a:xfrm>
        </p:grpSpPr>
        <p:sp>
          <p:nvSpPr>
            <p:cNvPr id="112" name="矩形 111">
              <a:extLst>
                <a:ext uri="{FF2B5EF4-FFF2-40B4-BE49-F238E27FC236}">
                  <a16:creationId xmlns:a16="http://schemas.microsoft.com/office/drawing/2014/main" id="{DD8E9158-17E3-15C5-1C1A-03027DC0BF9F}"/>
                </a:ext>
              </a:extLst>
            </p:cNvPr>
            <p:cNvSpPr/>
            <p:nvPr/>
          </p:nvSpPr>
          <p:spPr>
            <a:xfrm>
              <a:off x="8154514" y="1547243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13" name="文本框 112">
              <a:extLst>
                <a:ext uri="{FF2B5EF4-FFF2-40B4-BE49-F238E27FC236}">
                  <a16:creationId xmlns:a16="http://schemas.microsoft.com/office/drawing/2014/main" id="{90219B37-5030-EE50-25B7-3D9B851993D6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114" name="组合 113">
            <a:extLst>
              <a:ext uri="{FF2B5EF4-FFF2-40B4-BE49-F238E27FC236}">
                <a16:creationId xmlns:a16="http://schemas.microsoft.com/office/drawing/2014/main" id="{AEB7F0E9-C69D-9427-EE63-E897936F37D0}"/>
              </a:ext>
            </a:extLst>
          </p:cNvPr>
          <p:cNvGrpSpPr/>
          <p:nvPr/>
        </p:nvGrpSpPr>
        <p:grpSpPr>
          <a:xfrm>
            <a:off x="8424853" y="3110460"/>
            <a:ext cx="3210161" cy="888156"/>
            <a:chOff x="8154514" y="1279509"/>
            <a:chExt cx="3210161" cy="888156"/>
          </a:xfrm>
        </p:grpSpPr>
        <p:sp>
          <p:nvSpPr>
            <p:cNvPr id="115" name="矩形 114">
              <a:extLst>
                <a:ext uri="{FF2B5EF4-FFF2-40B4-BE49-F238E27FC236}">
                  <a16:creationId xmlns:a16="http://schemas.microsoft.com/office/drawing/2014/main" id="{0414C62C-919B-50C1-D67B-08C72923AB9A}"/>
                </a:ext>
              </a:extLst>
            </p:cNvPr>
            <p:cNvSpPr/>
            <p:nvPr/>
          </p:nvSpPr>
          <p:spPr>
            <a:xfrm>
              <a:off x="8154514" y="1547243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16" name="文本框 115">
              <a:extLst>
                <a:ext uri="{FF2B5EF4-FFF2-40B4-BE49-F238E27FC236}">
                  <a16:creationId xmlns:a16="http://schemas.microsoft.com/office/drawing/2014/main" id="{71A38437-94F9-2572-DF43-12B81F7AF280}"/>
                </a:ext>
              </a:extLst>
            </p:cNvPr>
            <p:cNvSpPr txBox="1"/>
            <p:nvPr/>
          </p:nvSpPr>
          <p:spPr>
            <a:xfrm>
              <a:off x="9653892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117" name="组合 116">
            <a:extLst>
              <a:ext uri="{FF2B5EF4-FFF2-40B4-BE49-F238E27FC236}">
                <a16:creationId xmlns:a16="http://schemas.microsoft.com/office/drawing/2014/main" id="{EA32CB24-DD6C-4BF7-DE96-6AA068F645AD}"/>
              </a:ext>
            </a:extLst>
          </p:cNvPr>
          <p:cNvGrpSpPr/>
          <p:nvPr/>
        </p:nvGrpSpPr>
        <p:grpSpPr>
          <a:xfrm>
            <a:off x="1160874" y="4344586"/>
            <a:ext cx="3210161" cy="888156"/>
            <a:chOff x="8154514" y="1279509"/>
            <a:chExt cx="3210161" cy="888156"/>
          </a:xfrm>
        </p:grpSpPr>
        <p:sp>
          <p:nvSpPr>
            <p:cNvPr id="118" name="矩形 117">
              <a:extLst>
                <a:ext uri="{FF2B5EF4-FFF2-40B4-BE49-F238E27FC236}">
                  <a16:creationId xmlns:a16="http://schemas.microsoft.com/office/drawing/2014/main" id="{51781BA4-4A0B-C4A7-35A9-DABA778EFD84}"/>
                </a:ext>
              </a:extLst>
            </p:cNvPr>
            <p:cNvSpPr/>
            <p:nvPr/>
          </p:nvSpPr>
          <p:spPr>
            <a:xfrm>
              <a:off x="8154514" y="1547243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19" name="文本框 118">
              <a:extLst>
                <a:ext uri="{FF2B5EF4-FFF2-40B4-BE49-F238E27FC236}">
                  <a16:creationId xmlns:a16="http://schemas.microsoft.com/office/drawing/2014/main" id="{81D7F251-30F0-95B9-C037-5EAD26623564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120" name="组合 119">
            <a:extLst>
              <a:ext uri="{FF2B5EF4-FFF2-40B4-BE49-F238E27FC236}">
                <a16:creationId xmlns:a16="http://schemas.microsoft.com/office/drawing/2014/main" id="{A3D7D406-CA7D-B812-87F3-763A73CF955A}"/>
              </a:ext>
            </a:extLst>
          </p:cNvPr>
          <p:cNvGrpSpPr/>
          <p:nvPr/>
        </p:nvGrpSpPr>
        <p:grpSpPr>
          <a:xfrm>
            <a:off x="8424853" y="4386364"/>
            <a:ext cx="3210161" cy="888156"/>
            <a:chOff x="8154514" y="1279509"/>
            <a:chExt cx="3210161" cy="888156"/>
          </a:xfrm>
        </p:grpSpPr>
        <p:sp>
          <p:nvSpPr>
            <p:cNvPr id="121" name="矩形 120">
              <a:extLst>
                <a:ext uri="{FF2B5EF4-FFF2-40B4-BE49-F238E27FC236}">
                  <a16:creationId xmlns:a16="http://schemas.microsoft.com/office/drawing/2014/main" id="{D7B40F46-15DC-1479-CB33-42C3410B67AC}"/>
                </a:ext>
              </a:extLst>
            </p:cNvPr>
            <p:cNvSpPr/>
            <p:nvPr/>
          </p:nvSpPr>
          <p:spPr>
            <a:xfrm>
              <a:off x="8154514" y="1547243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22" name="文本框 121">
              <a:extLst>
                <a:ext uri="{FF2B5EF4-FFF2-40B4-BE49-F238E27FC236}">
                  <a16:creationId xmlns:a16="http://schemas.microsoft.com/office/drawing/2014/main" id="{0CF52E43-D2CC-5EE4-BE89-2C98A43F6812}"/>
                </a:ext>
              </a:extLst>
            </p:cNvPr>
            <p:cNvSpPr txBox="1"/>
            <p:nvPr/>
          </p:nvSpPr>
          <p:spPr>
            <a:xfrm>
              <a:off x="9653892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24245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4CC3DE31-8521-9CCD-7CB1-6AF4C53934F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0" y="0"/>
            <a:ext cx="12858750" cy="7232650"/>
          </a:xfrm>
          <a:custGeom>
            <a:avLst/>
            <a:gdLst>
              <a:gd name="connsiteX0" fmla="*/ 0 w 12858750"/>
              <a:gd name="connsiteY0" fmla="*/ 0 h 7232650"/>
              <a:gd name="connsiteX1" fmla="*/ 12858750 w 12858750"/>
              <a:gd name="connsiteY1" fmla="*/ 0 h 7232650"/>
              <a:gd name="connsiteX2" fmla="*/ 12858750 w 12858750"/>
              <a:gd name="connsiteY2" fmla="*/ 7232650 h 7232650"/>
              <a:gd name="connsiteX3" fmla="*/ 0 w 12858750"/>
              <a:gd name="connsiteY3" fmla="*/ 7232650 h 723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58750" h="7232650">
                <a:moveTo>
                  <a:pt x="0" y="0"/>
                </a:moveTo>
                <a:lnTo>
                  <a:pt x="12858750" y="0"/>
                </a:lnTo>
                <a:lnTo>
                  <a:pt x="12858750" y="7232650"/>
                </a:lnTo>
                <a:lnTo>
                  <a:pt x="0" y="7232650"/>
                </a:lnTo>
                <a:close/>
              </a:path>
            </a:pathLst>
          </a:custGeom>
        </p:spPr>
      </p:pic>
      <p:grpSp>
        <p:nvGrpSpPr>
          <p:cNvPr id="4" name="Group 4">
            <a:extLst>
              <a:ext uri="{FF2B5EF4-FFF2-40B4-BE49-F238E27FC236}">
                <a16:creationId xmlns:a16="http://schemas.microsoft.com/office/drawing/2014/main" id="{A333392E-2280-9185-1459-780404CD612B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10476178" y="3812039"/>
            <a:ext cx="1139719" cy="2660914"/>
            <a:chOff x="840" y="993"/>
            <a:chExt cx="1452" cy="3390"/>
          </a:xfrm>
          <a:blipFill>
            <a:blip r:embed="rId4"/>
            <a:tile tx="0" ty="0" sx="100000" sy="100000" flip="none" algn="tl"/>
          </a:blip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4D5ADEF3-62FE-0B17-6B01-63DF3BBF35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0" y="993"/>
              <a:ext cx="1452" cy="3390"/>
            </a:xfrm>
            <a:custGeom>
              <a:avLst/>
              <a:gdLst>
                <a:gd name="T0" fmla="*/ 1050 w 5364"/>
                <a:gd name="T1" fmla="*/ 4456 h 12534"/>
                <a:gd name="T2" fmla="*/ 64 w 5364"/>
                <a:gd name="T3" fmla="*/ 4020 h 12534"/>
                <a:gd name="T4" fmla="*/ 220 w 5364"/>
                <a:gd name="T5" fmla="*/ 2642 h 12534"/>
                <a:gd name="T6" fmla="*/ 1287 w 5364"/>
                <a:gd name="T7" fmla="*/ 503 h 12534"/>
                <a:gd name="T8" fmla="*/ 4526 w 5364"/>
                <a:gd name="T9" fmla="*/ 639 h 12534"/>
                <a:gd name="T10" fmla="*/ 5321 w 5364"/>
                <a:gd name="T11" fmla="*/ 2812 h 12534"/>
                <a:gd name="T12" fmla="*/ 4343 w 5364"/>
                <a:gd name="T13" fmla="*/ 4971 h 12534"/>
                <a:gd name="T14" fmla="*/ 3920 w 5364"/>
                <a:gd name="T15" fmla="*/ 6987 h 12534"/>
                <a:gd name="T16" fmla="*/ 3414 w 5364"/>
                <a:gd name="T17" fmla="*/ 7991 h 12534"/>
                <a:gd name="T18" fmla="*/ 2919 w 5364"/>
                <a:gd name="T19" fmla="*/ 12534 h 12534"/>
                <a:gd name="T20" fmla="*/ 2375 w 5364"/>
                <a:gd name="T21" fmla="*/ 8031 h 12534"/>
                <a:gd name="T22" fmla="*/ 1926 w 5364"/>
                <a:gd name="T23" fmla="*/ 7184 h 12534"/>
                <a:gd name="T24" fmla="*/ 2188 w 5364"/>
                <a:gd name="T25" fmla="*/ 7545 h 12534"/>
                <a:gd name="T26" fmla="*/ 2311 w 5364"/>
                <a:gd name="T27" fmla="*/ 7872 h 12534"/>
                <a:gd name="T28" fmla="*/ 2894 w 5364"/>
                <a:gd name="T29" fmla="*/ 8133 h 12534"/>
                <a:gd name="T30" fmla="*/ 3553 w 5364"/>
                <a:gd name="T31" fmla="*/ 7583 h 12534"/>
                <a:gd name="T32" fmla="*/ 3123 w 5364"/>
                <a:gd name="T33" fmla="*/ 7639 h 12534"/>
                <a:gd name="T34" fmla="*/ 2733 w 5364"/>
                <a:gd name="T35" fmla="*/ 7277 h 12534"/>
                <a:gd name="T36" fmla="*/ 1802 w 5364"/>
                <a:gd name="T37" fmla="*/ 7160 h 12534"/>
                <a:gd name="T38" fmla="*/ 1695 w 5364"/>
                <a:gd name="T39" fmla="*/ 6119 h 12534"/>
                <a:gd name="T40" fmla="*/ 3839 w 5364"/>
                <a:gd name="T41" fmla="*/ 6086 h 12534"/>
                <a:gd name="T42" fmla="*/ 3813 w 5364"/>
                <a:gd name="T43" fmla="*/ 7556 h 12534"/>
                <a:gd name="T44" fmla="*/ 4922 w 5364"/>
                <a:gd name="T45" fmla="*/ 1320 h 12534"/>
                <a:gd name="T46" fmla="*/ 3173 w 5364"/>
                <a:gd name="T47" fmla="*/ 144 h 12534"/>
                <a:gd name="T48" fmla="*/ 573 w 5364"/>
                <a:gd name="T49" fmla="*/ 1707 h 12534"/>
                <a:gd name="T50" fmla="*/ 672 w 5364"/>
                <a:gd name="T51" fmla="*/ 3376 h 12534"/>
                <a:gd name="T52" fmla="*/ 871 w 5364"/>
                <a:gd name="T53" fmla="*/ 3483 h 12534"/>
                <a:gd name="T54" fmla="*/ 1031 w 5364"/>
                <a:gd name="T55" fmla="*/ 3834 h 12534"/>
                <a:gd name="T56" fmla="*/ 1222 w 5364"/>
                <a:gd name="T57" fmla="*/ 4398 h 12534"/>
                <a:gd name="T58" fmla="*/ 1869 w 5364"/>
                <a:gd name="T59" fmla="*/ 6037 h 12534"/>
                <a:gd name="T60" fmla="*/ 2244 w 5364"/>
                <a:gd name="T61" fmla="*/ 6391 h 12534"/>
                <a:gd name="T62" fmla="*/ 2131 w 5364"/>
                <a:gd name="T63" fmla="*/ 6645 h 12534"/>
                <a:gd name="T64" fmla="*/ 3149 w 5364"/>
                <a:gd name="T65" fmla="*/ 6635 h 12534"/>
                <a:gd name="T66" fmla="*/ 2712 w 5364"/>
                <a:gd name="T67" fmla="*/ 6385 h 12534"/>
                <a:gd name="T68" fmla="*/ 3224 w 5364"/>
                <a:gd name="T69" fmla="*/ 4847 h 12534"/>
                <a:gd name="T70" fmla="*/ 3629 w 5364"/>
                <a:gd name="T71" fmla="*/ 3966 h 12534"/>
                <a:gd name="T72" fmla="*/ 3590 w 5364"/>
                <a:gd name="T73" fmla="*/ 6265 h 12534"/>
                <a:gd name="T74" fmla="*/ 3831 w 5364"/>
                <a:gd name="T75" fmla="*/ 5103 h 12534"/>
                <a:gd name="T76" fmla="*/ 4497 w 5364"/>
                <a:gd name="T77" fmla="*/ 4506 h 12534"/>
                <a:gd name="T78" fmla="*/ 4659 w 5364"/>
                <a:gd name="T79" fmla="*/ 4193 h 12534"/>
                <a:gd name="T80" fmla="*/ 4975 w 5364"/>
                <a:gd name="T81" fmla="*/ 1727 h 12534"/>
                <a:gd name="T82" fmla="*/ 5191 w 5364"/>
                <a:gd name="T83" fmla="*/ 2470 h 12534"/>
                <a:gd name="T84" fmla="*/ 3158 w 5364"/>
                <a:gd name="T85" fmla="*/ 6901 h 12534"/>
                <a:gd name="T86" fmla="*/ 2005 w 5364"/>
                <a:gd name="T87" fmla="*/ 6938 h 12534"/>
                <a:gd name="T88" fmla="*/ 3151 w 5364"/>
                <a:gd name="T89" fmla="*/ 7123 h 12534"/>
                <a:gd name="T90" fmla="*/ 3607 w 5364"/>
                <a:gd name="T91" fmla="*/ 6665 h 12534"/>
                <a:gd name="T92" fmla="*/ 3328 w 5364"/>
                <a:gd name="T93" fmla="*/ 6502 h 12534"/>
                <a:gd name="T94" fmla="*/ 799 w 5364"/>
                <a:gd name="T95" fmla="*/ 3551 h 12534"/>
                <a:gd name="T96" fmla="*/ 773 w 5364"/>
                <a:gd name="T97" fmla="*/ 3771 h 12534"/>
                <a:gd name="T98" fmla="*/ 3873 w 5364"/>
                <a:gd name="T99" fmla="*/ 5866 h 12534"/>
                <a:gd name="T100" fmla="*/ 1944 w 5364"/>
                <a:gd name="T101" fmla="*/ 6463 h 12534"/>
                <a:gd name="T102" fmla="*/ 5273 w 5364"/>
                <a:gd name="T103" fmla="*/ 2980 h 12534"/>
                <a:gd name="T104" fmla="*/ 1736 w 5364"/>
                <a:gd name="T105" fmla="*/ 5656 h 12534"/>
                <a:gd name="T106" fmla="*/ 1938 w 5364"/>
                <a:gd name="T107" fmla="*/ 6613 h 12534"/>
                <a:gd name="T108" fmla="*/ 1887 w 5364"/>
                <a:gd name="T109" fmla="*/ 7448 h 12534"/>
                <a:gd name="T110" fmla="*/ 1915 w 5364"/>
                <a:gd name="T111" fmla="*/ 6818 h 12534"/>
                <a:gd name="T112" fmla="*/ 1825 w 5364"/>
                <a:gd name="T113" fmla="*/ 7006 h 12534"/>
                <a:gd name="T114" fmla="*/ 3792 w 5364"/>
                <a:gd name="T115" fmla="*/ 6393 h 12534"/>
                <a:gd name="T116" fmla="*/ 873 w 5364"/>
                <a:gd name="T117" fmla="*/ 3795 h 12534"/>
                <a:gd name="T118" fmla="*/ 2770 w 5364"/>
                <a:gd name="T119" fmla="*/ 6457 h 12534"/>
                <a:gd name="T120" fmla="*/ 826 w 5364"/>
                <a:gd name="T121" fmla="*/ 3645 h 12534"/>
                <a:gd name="T122" fmla="*/ 1426 w 5364"/>
                <a:gd name="T123" fmla="*/ 4419 h 12534"/>
                <a:gd name="T124" fmla="*/ 746 w 5364"/>
                <a:gd name="T125" fmla="*/ 3674 h 12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64" h="12534">
                  <a:moveTo>
                    <a:pt x="1698" y="6098"/>
                  </a:moveTo>
                  <a:cubicBezTo>
                    <a:pt x="1679" y="6065"/>
                    <a:pt x="1679" y="6027"/>
                    <a:pt x="1677" y="5990"/>
                  </a:cubicBezTo>
                  <a:cubicBezTo>
                    <a:pt x="1675" y="5950"/>
                    <a:pt x="1673" y="5910"/>
                    <a:pt x="1668" y="5870"/>
                  </a:cubicBezTo>
                  <a:cubicBezTo>
                    <a:pt x="1665" y="5885"/>
                    <a:pt x="1662" y="5899"/>
                    <a:pt x="1658" y="5916"/>
                  </a:cubicBezTo>
                  <a:cubicBezTo>
                    <a:pt x="1651" y="5911"/>
                    <a:pt x="1647" y="5910"/>
                    <a:pt x="1647" y="5909"/>
                  </a:cubicBezTo>
                  <a:cubicBezTo>
                    <a:pt x="1634" y="5816"/>
                    <a:pt x="1619" y="5723"/>
                    <a:pt x="1628" y="5629"/>
                  </a:cubicBezTo>
                  <a:cubicBezTo>
                    <a:pt x="1629" y="5615"/>
                    <a:pt x="1629" y="5599"/>
                    <a:pt x="1626" y="5585"/>
                  </a:cubicBezTo>
                  <a:cubicBezTo>
                    <a:pt x="1617" y="5544"/>
                    <a:pt x="1607" y="5502"/>
                    <a:pt x="1598" y="5461"/>
                  </a:cubicBezTo>
                  <a:cubicBezTo>
                    <a:pt x="1593" y="5434"/>
                    <a:pt x="1580" y="5408"/>
                    <a:pt x="1592" y="5379"/>
                  </a:cubicBezTo>
                  <a:cubicBezTo>
                    <a:pt x="1595" y="5372"/>
                    <a:pt x="1590" y="5360"/>
                    <a:pt x="1586" y="5352"/>
                  </a:cubicBezTo>
                  <a:cubicBezTo>
                    <a:pt x="1559" y="5287"/>
                    <a:pt x="1532" y="5222"/>
                    <a:pt x="1504" y="5156"/>
                  </a:cubicBezTo>
                  <a:cubicBezTo>
                    <a:pt x="1499" y="5157"/>
                    <a:pt x="1496" y="5157"/>
                    <a:pt x="1493" y="5158"/>
                  </a:cubicBezTo>
                  <a:cubicBezTo>
                    <a:pt x="1459" y="5174"/>
                    <a:pt x="1450" y="5170"/>
                    <a:pt x="1445" y="5135"/>
                  </a:cubicBezTo>
                  <a:cubicBezTo>
                    <a:pt x="1435" y="5064"/>
                    <a:pt x="1401" y="5001"/>
                    <a:pt x="1380" y="4935"/>
                  </a:cubicBezTo>
                  <a:cubicBezTo>
                    <a:pt x="1356" y="4858"/>
                    <a:pt x="1310" y="4795"/>
                    <a:pt x="1266" y="4730"/>
                  </a:cubicBezTo>
                  <a:cubicBezTo>
                    <a:pt x="1223" y="4667"/>
                    <a:pt x="1183" y="4600"/>
                    <a:pt x="1128" y="4546"/>
                  </a:cubicBezTo>
                  <a:cubicBezTo>
                    <a:pt x="1100" y="4518"/>
                    <a:pt x="1070" y="4489"/>
                    <a:pt x="1050" y="4456"/>
                  </a:cubicBezTo>
                  <a:cubicBezTo>
                    <a:pt x="1021" y="4410"/>
                    <a:pt x="978" y="4379"/>
                    <a:pt x="942" y="4341"/>
                  </a:cubicBezTo>
                  <a:cubicBezTo>
                    <a:pt x="909" y="4306"/>
                    <a:pt x="884" y="4265"/>
                    <a:pt x="854" y="4227"/>
                  </a:cubicBezTo>
                  <a:cubicBezTo>
                    <a:pt x="819" y="4181"/>
                    <a:pt x="798" y="4128"/>
                    <a:pt x="774" y="4077"/>
                  </a:cubicBezTo>
                  <a:cubicBezTo>
                    <a:pt x="737" y="3995"/>
                    <a:pt x="694" y="3915"/>
                    <a:pt x="653" y="3835"/>
                  </a:cubicBezTo>
                  <a:cubicBezTo>
                    <a:pt x="640" y="3810"/>
                    <a:pt x="596" y="3799"/>
                    <a:pt x="566" y="3815"/>
                  </a:cubicBezTo>
                  <a:cubicBezTo>
                    <a:pt x="551" y="3824"/>
                    <a:pt x="537" y="3837"/>
                    <a:pt x="518" y="3851"/>
                  </a:cubicBezTo>
                  <a:cubicBezTo>
                    <a:pt x="489" y="3849"/>
                    <a:pt x="448" y="3829"/>
                    <a:pt x="425" y="3880"/>
                  </a:cubicBezTo>
                  <a:cubicBezTo>
                    <a:pt x="419" y="3877"/>
                    <a:pt x="414" y="3874"/>
                    <a:pt x="413" y="3873"/>
                  </a:cubicBezTo>
                  <a:cubicBezTo>
                    <a:pt x="399" y="3881"/>
                    <a:pt x="389" y="3888"/>
                    <a:pt x="377" y="3894"/>
                  </a:cubicBezTo>
                  <a:cubicBezTo>
                    <a:pt x="369" y="3898"/>
                    <a:pt x="360" y="3900"/>
                    <a:pt x="351" y="3902"/>
                  </a:cubicBezTo>
                  <a:cubicBezTo>
                    <a:pt x="335" y="3907"/>
                    <a:pt x="319" y="3911"/>
                    <a:pt x="314" y="3931"/>
                  </a:cubicBezTo>
                  <a:cubicBezTo>
                    <a:pt x="312" y="3936"/>
                    <a:pt x="301" y="3939"/>
                    <a:pt x="295" y="3943"/>
                  </a:cubicBezTo>
                  <a:cubicBezTo>
                    <a:pt x="292" y="3933"/>
                    <a:pt x="288" y="3923"/>
                    <a:pt x="270" y="3932"/>
                  </a:cubicBezTo>
                  <a:cubicBezTo>
                    <a:pt x="281" y="3936"/>
                    <a:pt x="288" y="3939"/>
                    <a:pt x="296" y="3942"/>
                  </a:cubicBezTo>
                  <a:cubicBezTo>
                    <a:pt x="258" y="3952"/>
                    <a:pt x="219" y="3961"/>
                    <a:pt x="181" y="3972"/>
                  </a:cubicBezTo>
                  <a:cubicBezTo>
                    <a:pt x="152" y="3981"/>
                    <a:pt x="123" y="3993"/>
                    <a:pt x="92" y="3995"/>
                  </a:cubicBezTo>
                  <a:cubicBezTo>
                    <a:pt x="84" y="3996"/>
                    <a:pt x="76" y="4009"/>
                    <a:pt x="64" y="4020"/>
                  </a:cubicBezTo>
                  <a:cubicBezTo>
                    <a:pt x="48" y="4016"/>
                    <a:pt x="27" y="4012"/>
                    <a:pt x="0" y="4005"/>
                  </a:cubicBezTo>
                  <a:cubicBezTo>
                    <a:pt x="31" y="3982"/>
                    <a:pt x="51" y="3961"/>
                    <a:pt x="86" y="3952"/>
                  </a:cubicBezTo>
                  <a:cubicBezTo>
                    <a:pt x="139" y="3938"/>
                    <a:pt x="188" y="3908"/>
                    <a:pt x="239" y="3887"/>
                  </a:cubicBezTo>
                  <a:cubicBezTo>
                    <a:pt x="259" y="3880"/>
                    <a:pt x="282" y="3881"/>
                    <a:pt x="300" y="3871"/>
                  </a:cubicBezTo>
                  <a:cubicBezTo>
                    <a:pt x="329" y="3854"/>
                    <a:pt x="367" y="3853"/>
                    <a:pt x="392" y="3826"/>
                  </a:cubicBezTo>
                  <a:cubicBezTo>
                    <a:pt x="396" y="3821"/>
                    <a:pt x="407" y="3824"/>
                    <a:pt x="414" y="3822"/>
                  </a:cubicBezTo>
                  <a:cubicBezTo>
                    <a:pt x="429" y="3818"/>
                    <a:pt x="444" y="3814"/>
                    <a:pt x="463" y="3808"/>
                  </a:cubicBezTo>
                  <a:cubicBezTo>
                    <a:pt x="456" y="3798"/>
                    <a:pt x="453" y="3793"/>
                    <a:pt x="449" y="3788"/>
                  </a:cubicBezTo>
                  <a:cubicBezTo>
                    <a:pt x="440" y="3775"/>
                    <a:pt x="444" y="3765"/>
                    <a:pt x="458" y="3760"/>
                  </a:cubicBezTo>
                  <a:cubicBezTo>
                    <a:pt x="486" y="3750"/>
                    <a:pt x="516" y="3743"/>
                    <a:pt x="545" y="3734"/>
                  </a:cubicBezTo>
                  <a:cubicBezTo>
                    <a:pt x="553" y="3732"/>
                    <a:pt x="561" y="3732"/>
                    <a:pt x="573" y="3730"/>
                  </a:cubicBezTo>
                  <a:cubicBezTo>
                    <a:pt x="565" y="3706"/>
                    <a:pt x="559" y="3683"/>
                    <a:pt x="551" y="3661"/>
                  </a:cubicBezTo>
                  <a:cubicBezTo>
                    <a:pt x="521" y="3580"/>
                    <a:pt x="492" y="3499"/>
                    <a:pt x="459" y="3419"/>
                  </a:cubicBezTo>
                  <a:cubicBezTo>
                    <a:pt x="443" y="3380"/>
                    <a:pt x="419" y="3345"/>
                    <a:pt x="397" y="3308"/>
                  </a:cubicBezTo>
                  <a:cubicBezTo>
                    <a:pt x="339" y="3207"/>
                    <a:pt x="288" y="3102"/>
                    <a:pt x="251" y="2990"/>
                  </a:cubicBezTo>
                  <a:cubicBezTo>
                    <a:pt x="229" y="2919"/>
                    <a:pt x="221" y="2848"/>
                    <a:pt x="223" y="2774"/>
                  </a:cubicBezTo>
                  <a:cubicBezTo>
                    <a:pt x="224" y="2730"/>
                    <a:pt x="223" y="2686"/>
                    <a:pt x="220" y="2642"/>
                  </a:cubicBezTo>
                  <a:cubicBezTo>
                    <a:pt x="215" y="2584"/>
                    <a:pt x="222" y="2528"/>
                    <a:pt x="234" y="2472"/>
                  </a:cubicBezTo>
                  <a:cubicBezTo>
                    <a:pt x="251" y="2397"/>
                    <a:pt x="262" y="2321"/>
                    <a:pt x="278" y="2246"/>
                  </a:cubicBezTo>
                  <a:cubicBezTo>
                    <a:pt x="291" y="2180"/>
                    <a:pt x="308" y="2116"/>
                    <a:pt x="322" y="2051"/>
                  </a:cubicBezTo>
                  <a:cubicBezTo>
                    <a:pt x="337" y="1980"/>
                    <a:pt x="369" y="1916"/>
                    <a:pt x="398" y="1850"/>
                  </a:cubicBezTo>
                  <a:cubicBezTo>
                    <a:pt x="428" y="1782"/>
                    <a:pt x="465" y="1718"/>
                    <a:pt x="503" y="1654"/>
                  </a:cubicBezTo>
                  <a:cubicBezTo>
                    <a:pt x="510" y="1641"/>
                    <a:pt x="514" y="1627"/>
                    <a:pt x="520" y="1614"/>
                  </a:cubicBezTo>
                  <a:cubicBezTo>
                    <a:pt x="539" y="1573"/>
                    <a:pt x="557" y="1532"/>
                    <a:pt x="577" y="1492"/>
                  </a:cubicBezTo>
                  <a:cubicBezTo>
                    <a:pt x="604" y="1440"/>
                    <a:pt x="637" y="1391"/>
                    <a:pt x="659" y="1337"/>
                  </a:cubicBezTo>
                  <a:cubicBezTo>
                    <a:pt x="685" y="1275"/>
                    <a:pt x="725" y="1222"/>
                    <a:pt x="760" y="1166"/>
                  </a:cubicBezTo>
                  <a:cubicBezTo>
                    <a:pt x="789" y="1121"/>
                    <a:pt x="812" y="1073"/>
                    <a:pt x="843" y="1029"/>
                  </a:cubicBezTo>
                  <a:cubicBezTo>
                    <a:pt x="875" y="984"/>
                    <a:pt x="913" y="943"/>
                    <a:pt x="948" y="900"/>
                  </a:cubicBezTo>
                  <a:cubicBezTo>
                    <a:pt x="968" y="876"/>
                    <a:pt x="993" y="855"/>
                    <a:pt x="996" y="820"/>
                  </a:cubicBezTo>
                  <a:cubicBezTo>
                    <a:pt x="996" y="812"/>
                    <a:pt x="1004" y="804"/>
                    <a:pt x="1011" y="798"/>
                  </a:cubicBezTo>
                  <a:cubicBezTo>
                    <a:pt x="1090" y="721"/>
                    <a:pt x="1170" y="645"/>
                    <a:pt x="1249" y="569"/>
                  </a:cubicBezTo>
                  <a:cubicBezTo>
                    <a:pt x="1257" y="562"/>
                    <a:pt x="1263" y="554"/>
                    <a:pt x="1271" y="545"/>
                  </a:cubicBezTo>
                  <a:cubicBezTo>
                    <a:pt x="1262" y="543"/>
                    <a:pt x="1256" y="540"/>
                    <a:pt x="1246" y="537"/>
                  </a:cubicBezTo>
                  <a:cubicBezTo>
                    <a:pt x="1261" y="525"/>
                    <a:pt x="1273" y="513"/>
                    <a:pt x="1287" y="503"/>
                  </a:cubicBezTo>
                  <a:cubicBezTo>
                    <a:pt x="1375" y="443"/>
                    <a:pt x="1461" y="380"/>
                    <a:pt x="1550" y="323"/>
                  </a:cubicBezTo>
                  <a:cubicBezTo>
                    <a:pt x="1643" y="263"/>
                    <a:pt x="1740" y="210"/>
                    <a:pt x="1844" y="173"/>
                  </a:cubicBezTo>
                  <a:cubicBezTo>
                    <a:pt x="1941" y="139"/>
                    <a:pt x="2036" y="103"/>
                    <a:pt x="2133" y="70"/>
                  </a:cubicBezTo>
                  <a:cubicBezTo>
                    <a:pt x="2211" y="44"/>
                    <a:pt x="2293" y="33"/>
                    <a:pt x="2376" y="29"/>
                  </a:cubicBezTo>
                  <a:cubicBezTo>
                    <a:pt x="2484" y="24"/>
                    <a:pt x="2593" y="21"/>
                    <a:pt x="2702" y="16"/>
                  </a:cubicBezTo>
                  <a:cubicBezTo>
                    <a:pt x="2812" y="11"/>
                    <a:pt x="2922" y="3"/>
                    <a:pt x="3032" y="1"/>
                  </a:cubicBezTo>
                  <a:cubicBezTo>
                    <a:pt x="3110" y="0"/>
                    <a:pt x="3190" y="2"/>
                    <a:pt x="3261" y="40"/>
                  </a:cubicBezTo>
                  <a:cubicBezTo>
                    <a:pt x="3326" y="75"/>
                    <a:pt x="3396" y="75"/>
                    <a:pt x="3465" y="84"/>
                  </a:cubicBezTo>
                  <a:cubicBezTo>
                    <a:pt x="3515" y="91"/>
                    <a:pt x="3564" y="99"/>
                    <a:pt x="3611" y="120"/>
                  </a:cubicBezTo>
                  <a:cubicBezTo>
                    <a:pt x="3682" y="152"/>
                    <a:pt x="3756" y="178"/>
                    <a:pt x="3827" y="210"/>
                  </a:cubicBezTo>
                  <a:cubicBezTo>
                    <a:pt x="3870" y="229"/>
                    <a:pt x="3912" y="253"/>
                    <a:pt x="3953" y="277"/>
                  </a:cubicBezTo>
                  <a:cubicBezTo>
                    <a:pt x="3987" y="296"/>
                    <a:pt x="4018" y="319"/>
                    <a:pt x="4059" y="320"/>
                  </a:cubicBezTo>
                  <a:cubicBezTo>
                    <a:pt x="4073" y="321"/>
                    <a:pt x="4087" y="329"/>
                    <a:pt x="4099" y="337"/>
                  </a:cubicBezTo>
                  <a:cubicBezTo>
                    <a:pt x="4172" y="383"/>
                    <a:pt x="4245" y="430"/>
                    <a:pt x="4318" y="476"/>
                  </a:cubicBezTo>
                  <a:cubicBezTo>
                    <a:pt x="4337" y="488"/>
                    <a:pt x="4356" y="500"/>
                    <a:pt x="4376" y="511"/>
                  </a:cubicBezTo>
                  <a:cubicBezTo>
                    <a:pt x="4426" y="539"/>
                    <a:pt x="4471" y="574"/>
                    <a:pt x="4510" y="616"/>
                  </a:cubicBezTo>
                  <a:cubicBezTo>
                    <a:pt x="4516" y="623"/>
                    <a:pt x="4520" y="632"/>
                    <a:pt x="4526" y="639"/>
                  </a:cubicBezTo>
                  <a:cubicBezTo>
                    <a:pt x="4540" y="655"/>
                    <a:pt x="4552" y="673"/>
                    <a:pt x="4568" y="686"/>
                  </a:cubicBezTo>
                  <a:cubicBezTo>
                    <a:pt x="4663" y="763"/>
                    <a:pt x="4748" y="851"/>
                    <a:pt x="4821" y="950"/>
                  </a:cubicBezTo>
                  <a:cubicBezTo>
                    <a:pt x="4832" y="965"/>
                    <a:pt x="4840" y="982"/>
                    <a:pt x="4849" y="998"/>
                  </a:cubicBezTo>
                  <a:cubicBezTo>
                    <a:pt x="4880" y="1051"/>
                    <a:pt x="4912" y="1100"/>
                    <a:pt x="4956" y="1145"/>
                  </a:cubicBezTo>
                  <a:cubicBezTo>
                    <a:pt x="4998" y="1189"/>
                    <a:pt x="5026" y="1248"/>
                    <a:pt x="5056" y="1302"/>
                  </a:cubicBezTo>
                  <a:cubicBezTo>
                    <a:pt x="5105" y="1390"/>
                    <a:pt x="5126" y="1489"/>
                    <a:pt x="5160" y="1582"/>
                  </a:cubicBezTo>
                  <a:cubicBezTo>
                    <a:pt x="5190" y="1661"/>
                    <a:pt x="5213" y="1743"/>
                    <a:pt x="5233" y="1826"/>
                  </a:cubicBezTo>
                  <a:cubicBezTo>
                    <a:pt x="5249" y="1891"/>
                    <a:pt x="5258" y="1959"/>
                    <a:pt x="5265" y="2027"/>
                  </a:cubicBezTo>
                  <a:cubicBezTo>
                    <a:pt x="5269" y="2072"/>
                    <a:pt x="5292" y="2110"/>
                    <a:pt x="5309" y="2150"/>
                  </a:cubicBezTo>
                  <a:cubicBezTo>
                    <a:pt x="5341" y="2219"/>
                    <a:pt x="5356" y="2291"/>
                    <a:pt x="5359" y="2366"/>
                  </a:cubicBezTo>
                  <a:cubicBezTo>
                    <a:pt x="5361" y="2429"/>
                    <a:pt x="5364" y="2494"/>
                    <a:pt x="5339" y="2555"/>
                  </a:cubicBezTo>
                  <a:cubicBezTo>
                    <a:pt x="5337" y="2559"/>
                    <a:pt x="5336" y="2565"/>
                    <a:pt x="5336" y="2570"/>
                  </a:cubicBezTo>
                  <a:cubicBezTo>
                    <a:pt x="5339" y="2632"/>
                    <a:pt x="5325" y="2692"/>
                    <a:pt x="5311" y="2751"/>
                  </a:cubicBezTo>
                  <a:cubicBezTo>
                    <a:pt x="5309" y="2759"/>
                    <a:pt x="5311" y="2767"/>
                    <a:pt x="5315" y="2776"/>
                  </a:cubicBezTo>
                  <a:cubicBezTo>
                    <a:pt x="5323" y="2752"/>
                    <a:pt x="5330" y="2727"/>
                    <a:pt x="5337" y="2703"/>
                  </a:cubicBezTo>
                  <a:cubicBezTo>
                    <a:pt x="5339" y="2703"/>
                    <a:pt x="5341" y="2704"/>
                    <a:pt x="5344" y="2704"/>
                  </a:cubicBezTo>
                  <a:cubicBezTo>
                    <a:pt x="5336" y="2740"/>
                    <a:pt x="5329" y="2776"/>
                    <a:pt x="5321" y="2812"/>
                  </a:cubicBezTo>
                  <a:cubicBezTo>
                    <a:pt x="5313" y="2847"/>
                    <a:pt x="5303" y="2882"/>
                    <a:pt x="5297" y="2917"/>
                  </a:cubicBezTo>
                  <a:cubicBezTo>
                    <a:pt x="5293" y="2940"/>
                    <a:pt x="5289" y="2963"/>
                    <a:pt x="5292" y="2988"/>
                  </a:cubicBezTo>
                  <a:cubicBezTo>
                    <a:pt x="5296" y="3012"/>
                    <a:pt x="5288" y="3038"/>
                    <a:pt x="5280" y="3062"/>
                  </a:cubicBezTo>
                  <a:cubicBezTo>
                    <a:pt x="5235" y="3190"/>
                    <a:pt x="5190" y="3317"/>
                    <a:pt x="5144" y="3445"/>
                  </a:cubicBezTo>
                  <a:cubicBezTo>
                    <a:pt x="5130" y="3482"/>
                    <a:pt x="5113" y="3519"/>
                    <a:pt x="5100" y="3556"/>
                  </a:cubicBezTo>
                  <a:cubicBezTo>
                    <a:pt x="5090" y="3583"/>
                    <a:pt x="5088" y="3614"/>
                    <a:pt x="5075" y="3639"/>
                  </a:cubicBezTo>
                  <a:cubicBezTo>
                    <a:pt x="5027" y="3729"/>
                    <a:pt x="4976" y="3818"/>
                    <a:pt x="4927" y="3907"/>
                  </a:cubicBezTo>
                  <a:cubicBezTo>
                    <a:pt x="4922" y="3916"/>
                    <a:pt x="4917" y="3925"/>
                    <a:pt x="4915" y="3937"/>
                  </a:cubicBezTo>
                  <a:cubicBezTo>
                    <a:pt x="4924" y="3928"/>
                    <a:pt x="4933" y="3919"/>
                    <a:pt x="4942" y="3910"/>
                  </a:cubicBezTo>
                  <a:cubicBezTo>
                    <a:pt x="4944" y="3912"/>
                    <a:pt x="4947" y="3913"/>
                    <a:pt x="4949" y="3915"/>
                  </a:cubicBezTo>
                  <a:cubicBezTo>
                    <a:pt x="4946" y="3922"/>
                    <a:pt x="4945" y="3931"/>
                    <a:pt x="4940" y="3937"/>
                  </a:cubicBezTo>
                  <a:cubicBezTo>
                    <a:pt x="4872" y="4037"/>
                    <a:pt x="4802" y="4136"/>
                    <a:pt x="4734" y="4236"/>
                  </a:cubicBezTo>
                  <a:cubicBezTo>
                    <a:pt x="4718" y="4260"/>
                    <a:pt x="4705" y="4287"/>
                    <a:pt x="4693" y="4314"/>
                  </a:cubicBezTo>
                  <a:cubicBezTo>
                    <a:pt x="4666" y="4374"/>
                    <a:pt x="4641" y="4436"/>
                    <a:pt x="4615" y="4497"/>
                  </a:cubicBezTo>
                  <a:cubicBezTo>
                    <a:pt x="4596" y="4540"/>
                    <a:pt x="4575" y="4581"/>
                    <a:pt x="4557" y="4624"/>
                  </a:cubicBezTo>
                  <a:cubicBezTo>
                    <a:pt x="4527" y="4699"/>
                    <a:pt x="4482" y="4767"/>
                    <a:pt x="4445" y="4839"/>
                  </a:cubicBezTo>
                  <a:cubicBezTo>
                    <a:pt x="4419" y="4890"/>
                    <a:pt x="4379" y="4929"/>
                    <a:pt x="4343" y="4971"/>
                  </a:cubicBezTo>
                  <a:cubicBezTo>
                    <a:pt x="4296" y="5025"/>
                    <a:pt x="4243" y="5074"/>
                    <a:pt x="4190" y="5127"/>
                  </a:cubicBezTo>
                  <a:cubicBezTo>
                    <a:pt x="4211" y="5146"/>
                    <a:pt x="4202" y="5167"/>
                    <a:pt x="4195" y="5191"/>
                  </a:cubicBezTo>
                  <a:cubicBezTo>
                    <a:pt x="4155" y="5328"/>
                    <a:pt x="4117" y="5466"/>
                    <a:pt x="4075" y="5604"/>
                  </a:cubicBezTo>
                  <a:cubicBezTo>
                    <a:pt x="4054" y="5675"/>
                    <a:pt x="4044" y="5749"/>
                    <a:pt x="4031" y="5822"/>
                  </a:cubicBezTo>
                  <a:cubicBezTo>
                    <a:pt x="4014" y="5918"/>
                    <a:pt x="3995" y="6013"/>
                    <a:pt x="3976" y="6108"/>
                  </a:cubicBezTo>
                  <a:cubicBezTo>
                    <a:pt x="3958" y="6203"/>
                    <a:pt x="3938" y="6296"/>
                    <a:pt x="3918" y="6390"/>
                  </a:cubicBezTo>
                  <a:cubicBezTo>
                    <a:pt x="3907" y="6444"/>
                    <a:pt x="3894" y="6498"/>
                    <a:pt x="3882" y="6553"/>
                  </a:cubicBezTo>
                  <a:cubicBezTo>
                    <a:pt x="3898" y="6552"/>
                    <a:pt x="3912" y="6550"/>
                    <a:pt x="3928" y="6549"/>
                  </a:cubicBezTo>
                  <a:cubicBezTo>
                    <a:pt x="3920" y="6581"/>
                    <a:pt x="3884" y="6573"/>
                    <a:pt x="3875" y="6596"/>
                  </a:cubicBezTo>
                  <a:cubicBezTo>
                    <a:pt x="3877" y="6598"/>
                    <a:pt x="3878" y="6601"/>
                    <a:pt x="3880" y="6601"/>
                  </a:cubicBezTo>
                  <a:cubicBezTo>
                    <a:pt x="3927" y="6597"/>
                    <a:pt x="3926" y="6598"/>
                    <a:pt x="3947" y="6640"/>
                  </a:cubicBezTo>
                  <a:cubicBezTo>
                    <a:pt x="3967" y="6682"/>
                    <a:pt x="3991" y="6723"/>
                    <a:pt x="4015" y="6763"/>
                  </a:cubicBezTo>
                  <a:cubicBezTo>
                    <a:pt x="4024" y="6779"/>
                    <a:pt x="4026" y="6791"/>
                    <a:pt x="4014" y="6806"/>
                  </a:cubicBezTo>
                  <a:cubicBezTo>
                    <a:pt x="3981" y="6845"/>
                    <a:pt x="3960" y="6894"/>
                    <a:pt x="3918" y="6927"/>
                  </a:cubicBezTo>
                  <a:cubicBezTo>
                    <a:pt x="3913" y="6931"/>
                    <a:pt x="3912" y="6941"/>
                    <a:pt x="3915" y="6952"/>
                  </a:cubicBezTo>
                  <a:cubicBezTo>
                    <a:pt x="3929" y="6941"/>
                    <a:pt x="3943" y="6929"/>
                    <a:pt x="3957" y="6917"/>
                  </a:cubicBezTo>
                  <a:cubicBezTo>
                    <a:pt x="3955" y="6948"/>
                    <a:pt x="3939" y="6969"/>
                    <a:pt x="3920" y="6987"/>
                  </a:cubicBezTo>
                  <a:cubicBezTo>
                    <a:pt x="3909" y="6999"/>
                    <a:pt x="3904" y="7010"/>
                    <a:pt x="3906" y="7026"/>
                  </a:cubicBezTo>
                  <a:cubicBezTo>
                    <a:pt x="3909" y="7053"/>
                    <a:pt x="3910" y="7079"/>
                    <a:pt x="3914" y="7105"/>
                  </a:cubicBezTo>
                  <a:cubicBezTo>
                    <a:pt x="3919" y="7134"/>
                    <a:pt x="3914" y="7157"/>
                    <a:pt x="3886" y="7173"/>
                  </a:cubicBezTo>
                  <a:cubicBezTo>
                    <a:pt x="3861" y="7188"/>
                    <a:pt x="3854" y="7218"/>
                    <a:pt x="3861" y="7245"/>
                  </a:cubicBezTo>
                  <a:cubicBezTo>
                    <a:pt x="3868" y="7274"/>
                    <a:pt x="3874" y="7304"/>
                    <a:pt x="3877" y="7334"/>
                  </a:cubicBezTo>
                  <a:cubicBezTo>
                    <a:pt x="3879" y="7359"/>
                    <a:pt x="3882" y="7380"/>
                    <a:pt x="3900" y="7400"/>
                  </a:cubicBezTo>
                  <a:cubicBezTo>
                    <a:pt x="3920" y="7423"/>
                    <a:pt x="3937" y="7449"/>
                    <a:pt x="3953" y="7474"/>
                  </a:cubicBezTo>
                  <a:cubicBezTo>
                    <a:pt x="3971" y="7502"/>
                    <a:pt x="3968" y="7514"/>
                    <a:pt x="3943" y="7535"/>
                  </a:cubicBezTo>
                  <a:cubicBezTo>
                    <a:pt x="3923" y="7553"/>
                    <a:pt x="3902" y="7569"/>
                    <a:pt x="3895" y="7597"/>
                  </a:cubicBezTo>
                  <a:cubicBezTo>
                    <a:pt x="3892" y="7606"/>
                    <a:pt x="3881" y="7613"/>
                    <a:pt x="3872" y="7622"/>
                  </a:cubicBezTo>
                  <a:cubicBezTo>
                    <a:pt x="3881" y="7643"/>
                    <a:pt x="3908" y="7659"/>
                    <a:pt x="3896" y="7688"/>
                  </a:cubicBezTo>
                  <a:cubicBezTo>
                    <a:pt x="3891" y="7699"/>
                    <a:pt x="3883" y="7708"/>
                    <a:pt x="3874" y="7724"/>
                  </a:cubicBezTo>
                  <a:cubicBezTo>
                    <a:pt x="3863" y="7701"/>
                    <a:pt x="3856" y="7686"/>
                    <a:pt x="3847" y="7666"/>
                  </a:cubicBezTo>
                  <a:cubicBezTo>
                    <a:pt x="3830" y="7681"/>
                    <a:pt x="3816" y="7695"/>
                    <a:pt x="3801" y="7707"/>
                  </a:cubicBezTo>
                  <a:cubicBezTo>
                    <a:pt x="3745" y="7754"/>
                    <a:pt x="3689" y="7800"/>
                    <a:pt x="3631" y="7846"/>
                  </a:cubicBezTo>
                  <a:cubicBezTo>
                    <a:pt x="3586" y="7881"/>
                    <a:pt x="3540" y="7915"/>
                    <a:pt x="3493" y="7947"/>
                  </a:cubicBezTo>
                  <a:cubicBezTo>
                    <a:pt x="3469" y="7964"/>
                    <a:pt x="3441" y="7978"/>
                    <a:pt x="3414" y="7991"/>
                  </a:cubicBezTo>
                  <a:cubicBezTo>
                    <a:pt x="3384" y="8006"/>
                    <a:pt x="3370" y="8033"/>
                    <a:pt x="3356" y="8060"/>
                  </a:cubicBezTo>
                  <a:cubicBezTo>
                    <a:pt x="3343" y="8087"/>
                    <a:pt x="3337" y="8118"/>
                    <a:pt x="3322" y="8143"/>
                  </a:cubicBezTo>
                  <a:cubicBezTo>
                    <a:pt x="3309" y="8164"/>
                    <a:pt x="3287" y="8179"/>
                    <a:pt x="3267" y="8194"/>
                  </a:cubicBezTo>
                  <a:cubicBezTo>
                    <a:pt x="3216" y="8231"/>
                    <a:pt x="3157" y="8247"/>
                    <a:pt x="3096" y="8253"/>
                  </a:cubicBezTo>
                  <a:cubicBezTo>
                    <a:pt x="3035" y="8259"/>
                    <a:pt x="2974" y="8257"/>
                    <a:pt x="2913" y="8259"/>
                  </a:cubicBezTo>
                  <a:cubicBezTo>
                    <a:pt x="2894" y="8259"/>
                    <a:pt x="2876" y="8259"/>
                    <a:pt x="2852" y="8259"/>
                  </a:cubicBezTo>
                  <a:cubicBezTo>
                    <a:pt x="2858" y="8332"/>
                    <a:pt x="2864" y="8403"/>
                    <a:pt x="2870" y="8474"/>
                  </a:cubicBezTo>
                  <a:cubicBezTo>
                    <a:pt x="2869" y="8474"/>
                    <a:pt x="2867" y="8474"/>
                    <a:pt x="2865" y="8474"/>
                  </a:cubicBezTo>
                  <a:cubicBezTo>
                    <a:pt x="2856" y="8405"/>
                    <a:pt x="2847" y="8336"/>
                    <a:pt x="2838" y="8267"/>
                  </a:cubicBezTo>
                  <a:cubicBezTo>
                    <a:pt x="2835" y="8268"/>
                    <a:pt x="2832" y="8268"/>
                    <a:pt x="2830" y="8268"/>
                  </a:cubicBezTo>
                  <a:cubicBezTo>
                    <a:pt x="2832" y="8312"/>
                    <a:pt x="2830" y="8356"/>
                    <a:pt x="2836" y="8399"/>
                  </a:cubicBezTo>
                  <a:cubicBezTo>
                    <a:pt x="2856" y="8559"/>
                    <a:pt x="2878" y="8719"/>
                    <a:pt x="2900" y="8878"/>
                  </a:cubicBezTo>
                  <a:cubicBezTo>
                    <a:pt x="2932" y="9107"/>
                    <a:pt x="2960" y="9335"/>
                    <a:pt x="2977" y="9565"/>
                  </a:cubicBezTo>
                  <a:cubicBezTo>
                    <a:pt x="3003" y="9919"/>
                    <a:pt x="3016" y="10273"/>
                    <a:pt x="3017" y="10628"/>
                  </a:cubicBezTo>
                  <a:cubicBezTo>
                    <a:pt x="3018" y="10913"/>
                    <a:pt x="3018" y="11199"/>
                    <a:pt x="3013" y="11484"/>
                  </a:cubicBezTo>
                  <a:cubicBezTo>
                    <a:pt x="3008" y="11781"/>
                    <a:pt x="2982" y="12077"/>
                    <a:pt x="2938" y="12372"/>
                  </a:cubicBezTo>
                  <a:cubicBezTo>
                    <a:pt x="2930" y="12425"/>
                    <a:pt x="2925" y="12480"/>
                    <a:pt x="2919" y="12534"/>
                  </a:cubicBezTo>
                  <a:cubicBezTo>
                    <a:pt x="2900" y="12534"/>
                    <a:pt x="2882" y="12534"/>
                    <a:pt x="2863" y="12534"/>
                  </a:cubicBezTo>
                  <a:cubicBezTo>
                    <a:pt x="2884" y="12295"/>
                    <a:pt x="2911" y="12057"/>
                    <a:pt x="2926" y="11817"/>
                  </a:cubicBezTo>
                  <a:cubicBezTo>
                    <a:pt x="2939" y="11599"/>
                    <a:pt x="2940" y="11380"/>
                    <a:pt x="2943" y="11162"/>
                  </a:cubicBezTo>
                  <a:cubicBezTo>
                    <a:pt x="2946" y="10947"/>
                    <a:pt x="2946" y="10733"/>
                    <a:pt x="2943" y="10518"/>
                  </a:cubicBezTo>
                  <a:cubicBezTo>
                    <a:pt x="2939" y="10315"/>
                    <a:pt x="2930" y="10113"/>
                    <a:pt x="2920" y="9911"/>
                  </a:cubicBezTo>
                  <a:cubicBezTo>
                    <a:pt x="2914" y="9783"/>
                    <a:pt x="2906" y="9655"/>
                    <a:pt x="2894" y="9528"/>
                  </a:cubicBezTo>
                  <a:cubicBezTo>
                    <a:pt x="2881" y="9384"/>
                    <a:pt x="2866" y="9241"/>
                    <a:pt x="2848" y="9099"/>
                  </a:cubicBezTo>
                  <a:cubicBezTo>
                    <a:pt x="2823" y="8907"/>
                    <a:pt x="2794" y="8716"/>
                    <a:pt x="2770" y="8524"/>
                  </a:cubicBezTo>
                  <a:cubicBezTo>
                    <a:pt x="2759" y="8440"/>
                    <a:pt x="2756" y="8355"/>
                    <a:pt x="2750" y="8270"/>
                  </a:cubicBezTo>
                  <a:cubicBezTo>
                    <a:pt x="2750" y="8263"/>
                    <a:pt x="2749" y="8256"/>
                    <a:pt x="2748" y="8247"/>
                  </a:cubicBezTo>
                  <a:cubicBezTo>
                    <a:pt x="2713" y="8239"/>
                    <a:pt x="2679" y="8232"/>
                    <a:pt x="2644" y="8224"/>
                  </a:cubicBezTo>
                  <a:cubicBezTo>
                    <a:pt x="2630" y="8221"/>
                    <a:pt x="2616" y="8217"/>
                    <a:pt x="2602" y="8213"/>
                  </a:cubicBezTo>
                  <a:cubicBezTo>
                    <a:pt x="2600" y="8213"/>
                    <a:pt x="2596" y="8209"/>
                    <a:pt x="2595" y="8210"/>
                  </a:cubicBezTo>
                  <a:cubicBezTo>
                    <a:pt x="2561" y="8234"/>
                    <a:pt x="2544" y="8199"/>
                    <a:pt x="2515" y="8184"/>
                  </a:cubicBezTo>
                  <a:cubicBezTo>
                    <a:pt x="2512" y="8192"/>
                    <a:pt x="2509" y="8201"/>
                    <a:pt x="2505" y="8210"/>
                  </a:cubicBezTo>
                  <a:cubicBezTo>
                    <a:pt x="2479" y="8170"/>
                    <a:pt x="2443" y="8148"/>
                    <a:pt x="2435" y="8104"/>
                  </a:cubicBezTo>
                  <a:cubicBezTo>
                    <a:pt x="2429" y="8071"/>
                    <a:pt x="2399" y="8052"/>
                    <a:pt x="2375" y="8031"/>
                  </a:cubicBezTo>
                  <a:cubicBezTo>
                    <a:pt x="2356" y="8013"/>
                    <a:pt x="2336" y="7996"/>
                    <a:pt x="2316" y="7978"/>
                  </a:cubicBezTo>
                  <a:cubicBezTo>
                    <a:pt x="2297" y="7961"/>
                    <a:pt x="2278" y="7944"/>
                    <a:pt x="2256" y="7924"/>
                  </a:cubicBezTo>
                  <a:cubicBezTo>
                    <a:pt x="2289" y="7922"/>
                    <a:pt x="2314" y="7945"/>
                    <a:pt x="2347" y="7944"/>
                  </a:cubicBezTo>
                  <a:cubicBezTo>
                    <a:pt x="2336" y="7937"/>
                    <a:pt x="2326" y="7930"/>
                    <a:pt x="2316" y="7923"/>
                  </a:cubicBezTo>
                  <a:cubicBezTo>
                    <a:pt x="2291" y="7905"/>
                    <a:pt x="2266" y="7887"/>
                    <a:pt x="2241" y="7870"/>
                  </a:cubicBezTo>
                  <a:cubicBezTo>
                    <a:pt x="2232" y="7864"/>
                    <a:pt x="2224" y="7857"/>
                    <a:pt x="2214" y="7854"/>
                  </a:cubicBezTo>
                  <a:cubicBezTo>
                    <a:pt x="2103" y="7812"/>
                    <a:pt x="2006" y="7748"/>
                    <a:pt x="1915" y="7674"/>
                  </a:cubicBezTo>
                  <a:cubicBezTo>
                    <a:pt x="1904" y="7664"/>
                    <a:pt x="1896" y="7651"/>
                    <a:pt x="1884" y="7643"/>
                  </a:cubicBezTo>
                  <a:cubicBezTo>
                    <a:pt x="1828" y="7603"/>
                    <a:pt x="1826" y="7549"/>
                    <a:pt x="1841" y="7490"/>
                  </a:cubicBezTo>
                  <a:cubicBezTo>
                    <a:pt x="1847" y="7467"/>
                    <a:pt x="1848" y="7443"/>
                    <a:pt x="1852" y="7416"/>
                  </a:cubicBezTo>
                  <a:cubicBezTo>
                    <a:pt x="1840" y="7416"/>
                    <a:pt x="1832" y="7416"/>
                    <a:pt x="1822" y="7416"/>
                  </a:cubicBezTo>
                  <a:cubicBezTo>
                    <a:pt x="1820" y="7413"/>
                    <a:pt x="1817" y="7411"/>
                    <a:pt x="1816" y="7407"/>
                  </a:cubicBezTo>
                  <a:cubicBezTo>
                    <a:pt x="1808" y="7390"/>
                    <a:pt x="1790" y="7369"/>
                    <a:pt x="1794" y="7355"/>
                  </a:cubicBezTo>
                  <a:cubicBezTo>
                    <a:pt x="1803" y="7320"/>
                    <a:pt x="1822" y="7287"/>
                    <a:pt x="1839" y="7254"/>
                  </a:cubicBezTo>
                  <a:cubicBezTo>
                    <a:pt x="1843" y="7247"/>
                    <a:pt x="1856" y="7238"/>
                    <a:pt x="1861" y="7240"/>
                  </a:cubicBezTo>
                  <a:cubicBezTo>
                    <a:pt x="1893" y="7250"/>
                    <a:pt x="1900" y="7226"/>
                    <a:pt x="1911" y="7207"/>
                  </a:cubicBezTo>
                  <a:cubicBezTo>
                    <a:pt x="1916" y="7200"/>
                    <a:pt x="1920" y="7191"/>
                    <a:pt x="1926" y="7184"/>
                  </a:cubicBezTo>
                  <a:cubicBezTo>
                    <a:pt x="1929" y="7181"/>
                    <a:pt x="1937" y="7182"/>
                    <a:pt x="1947" y="7181"/>
                  </a:cubicBezTo>
                  <a:cubicBezTo>
                    <a:pt x="1938" y="7211"/>
                    <a:pt x="1916" y="7230"/>
                    <a:pt x="1918" y="7261"/>
                  </a:cubicBezTo>
                  <a:cubicBezTo>
                    <a:pt x="1920" y="7288"/>
                    <a:pt x="1912" y="7315"/>
                    <a:pt x="1908" y="7347"/>
                  </a:cubicBezTo>
                  <a:cubicBezTo>
                    <a:pt x="1926" y="7349"/>
                    <a:pt x="1946" y="7346"/>
                    <a:pt x="1964" y="7351"/>
                  </a:cubicBezTo>
                  <a:cubicBezTo>
                    <a:pt x="2000" y="7362"/>
                    <a:pt x="2034" y="7375"/>
                    <a:pt x="2068" y="7390"/>
                  </a:cubicBezTo>
                  <a:cubicBezTo>
                    <a:pt x="2120" y="7411"/>
                    <a:pt x="2169" y="7437"/>
                    <a:pt x="2221" y="7458"/>
                  </a:cubicBezTo>
                  <a:cubicBezTo>
                    <a:pt x="2274" y="7479"/>
                    <a:pt x="2328" y="7497"/>
                    <a:pt x="2381" y="7518"/>
                  </a:cubicBezTo>
                  <a:cubicBezTo>
                    <a:pt x="2495" y="7562"/>
                    <a:pt x="2611" y="7598"/>
                    <a:pt x="2729" y="7631"/>
                  </a:cubicBezTo>
                  <a:cubicBezTo>
                    <a:pt x="2753" y="7638"/>
                    <a:pt x="2778" y="7640"/>
                    <a:pt x="2802" y="7647"/>
                  </a:cubicBezTo>
                  <a:cubicBezTo>
                    <a:pt x="2810" y="7649"/>
                    <a:pt x="2821" y="7660"/>
                    <a:pt x="2821" y="7667"/>
                  </a:cubicBezTo>
                  <a:cubicBezTo>
                    <a:pt x="2820" y="7683"/>
                    <a:pt x="2807" y="7681"/>
                    <a:pt x="2794" y="7679"/>
                  </a:cubicBezTo>
                  <a:cubicBezTo>
                    <a:pt x="2747" y="7670"/>
                    <a:pt x="2700" y="7660"/>
                    <a:pt x="2653" y="7654"/>
                  </a:cubicBezTo>
                  <a:cubicBezTo>
                    <a:pt x="2559" y="7641"/>
                    <a:pt x="2469" y="7614"/>
                    <a:pt x="2380" y="7583"/>
                  </a:cubicBezTo>
                  <a:cubicBezTo>
                    <a:pt x="2335" y="7568"/>
                    <a:pt x="2291" y="7549"/>
                    <a:pt x="2247" y="7532"/>
                  </a:cubicBezTo>
                  <a:cubicBezTo>
                    <a:pt x="2237" y="7528"/>
                    <a:pt x="2226" y="7526"/>
                    <a:pt x="2215" y="7522"/>
                  </a:cubicBezTo>
                  <a:cubicBezTo>
                    <a:pt x="2218" y="7528"/>
                    <a:pt x="2221" y="7532"/>
                    <a:pt x="2225" y="7536"/>
                  </a:cubicBezTo>
                  <a:cubicBezTo>
                    <a:pt x="2216" y="7551"/>
                    <a:pt x="2203" y="7551"/>
                    <a:pt x="2188" y="7545"/>
                  </a:cubicBezTo>
                  <a:cubicBezTo>
                    <a:pt x="2132" y="7522"/>
                    <a:pt x="2075" y="7499"/>
                    <a:pt x="2018" y="7476"/>
                  </a:cubicBezTo>
                  <a:cubicBezTo>
                    <a:pt x="1999" y="7468"/>
                    <a:pt x="1979" y="7459"/>
                    <a:pt x="1959" y="7452"/>
                  </a:cubicBezTo>
                  <a:cubicBezTo>
                    <a:pt x="1953" y="7450"/>
                    <a:pt x="1945" y="7453"/>
                    <a:pt x="1937" y="7454"/>
                  </a:cubicBezTo>
                  <a:cubicBezTo>
                    <a:pt x="1937" y="7457"/>
                    <a:pt x="1937" y="7459"/>
                    <a:pt x="1936" y="7462"/>
                  </a:cubicBezTo>
                  <a:cubicBezTo>
                    <a:pt x="1940" y="7464"/>
                    <a:pt x="1944" y="7468"/>
                    <a:pt x="1948" y="7468"/>
                  </a:cubicBezTo>
                  <a:cubicBezTo>
                    <a:pt x="1969" y="7469"/>
                    <a:pt x="1979" y="7483"/>
                    <a:pt x="1974" y="7500"/>
                  </a:cubicBezTo>
                  <a:cubicBezTo>
                    <a:pt x="1957" y="7553"/>
                    <a:pt x="1985" y="7579"/>
                    <a:pt x="2025" y="7604"/>
                  </a:cubicBezTo>
                  <a:cubicBezTo>
                    <a:pt x="2051" y="7620"/>
                    <a:pt x="2071" y="7645"/>
                    <a:pt x="2093" y="7666"/>
                  </a:cubicBezTo>
                  <a:cubicBezTo>
                    <a:pt x="2101" y="7674"/>
                    <a:pt x="2105" y="7686"/>
                    <a:pt x="2116" y="7702"/>
                  </a:cubicBezTo>
                  <a:cubicBezTo>
                    <a:pt x="2101" y="7700"/>
                    <a:pt x="2091" y="7702"/>
                    <a:pt x="2085" y="7698"/>
                  </a:cubicBezTo>
                  <a:cubicBezTo>
                    <a:pt x="2037" y="7669"/>
                    <a:pt x="1990" y="7639"/>
                    <a:pt x="1943" y="7610"/>
                  </a:cubicBezTo>
                  <a:cubicBezTo>
                    <a:pt x="1937" y="7606"/>
                    <a:pt x="1930" y="7603"/>
                    <a:pt x="1919" y="7604"/>
                  </a:cubicBezTo>
                  <a:cubicBezTo>
                    <a:pt x="1922" y="7610"/>
                    <a:pt x="1924" y="7618"/>
                    <a:pt x="1928" y="7622"/>
                  </a:cubicBezTo>
                  <a:cubicBezTo>
                    <a:pt x="1993" y="7679"/>
                    <a:pt x="2064" y="7727"/>
                    <a:pt x="2140" y="7769"/>
                  </a:cubicBezTo>
                  <a:cubicBezTo>
                    <a:pt x="2169" y="7785"/>
                    <a:pt x="2194" y="7808"/>
                    <a:pt x="2220" y="7827"/>
                  </a:cubicBezTo>
                  <a:cubicBezTo>
                    <a:pt x="2226" y="7831"/>
                    <a:pt x="2231" y="7839"/>
                    <a:pt x="2236" y="7838"/>
                  </a:cubicBezTo>
                  <a:cubicBezTo>
                    <a:pt x="2268" y="7834"/>
                    <a:pt x="2287" y="7858"/>
                    <a:pt x="2311" y="7872"/>
                  </a:cubicBezTo>
                  <a:cubicBezTo>
                    <a:pt x="2353" y="7897"/>
                    <a:pt x="2393" y="7925"/>
                    <a:pt x="2435" y="7951"/>
                  </a:cubicBezTo>
                  <a:cubicBezTo>
                    <a:pt x="2452" y="7962"/>
                    <a:pt x="2474" y="7966"/>
                    <a:pt x="2492" y="7977"/>
                  </a:cubicBezTo>
                  <a:cubicBezTo>
                    <a:pt x="2536" y="8003"/>
                    <a:pt x="2569" y="8041"/>
                    <a:pt x="2600" y="8089"/>
                  </a:cubicBezTo>
                  <a:cubicBezTo>
                    <a:pt x="2598" y="8037"/>
                    <a:pt x="2543" y="8010"/>
                    <a:pt x="2554" y="7959"/>
                  </a:cubicBezTo>
                  <a:cubicBezTo>
                    <a:pt x="2598" y="7975"/>
                    <a:pt x="2634" y="8048"/>
                    <a:pt x="2631" y="8118"/>
                  </a:cubicBezTo>
                  <a:cubicBezTo>
                    <a:pt x="2615" y="8118"/>
                    <a:pt x="2598" y="8121"/>
                    <a:pt x="2582" y="8118"/>
                  </a:cubicBezTo>
                  <a:cubicBezTo>
                    <a:pt x="2573" y="8116"/>
                    <a:pt x="2567" y="8104"/>
                    <a:pt x="2560" y="8096"/>
                  </a:cubicBezTo>
                  <a:cubicBezTo>
                    <a:pt x="2540" y="8075"/>
                    <a:pt x="2521" y="8053"/>
                    <a:pt x="2501" y="8031"/>
                  </a:cubicBezTo>
                  <a:cubicBezTo>
                    <a:pt x="2497" y="8027"/>
                    <a:pt x="2491" y="8024"/>
                    <a:pt x="2481" y="8018"/>
                  </a:cubicBezTo>
                  <a:cubicBezTo>
                    <a:pt x="2482" y="8045"/>
                    <a:pt x="2486" y="8066"/>
                    <a:pt x="2502" y="8083"/>
                  </a:cubicBezTo>
                  <a:cubicBezTo>
                    <a:pt x="2522" y="8104"/>
                    <a:pt x="2542" y="8126"/>
                    <a:pt x="2560" y="8145"/>
                  </a:cubicBezTo>
                  <a:cubicBezTo>
                    <a:pt x="2595" y="8145"/>
                    <a:pt x="2627" y="8145"/>
                    <a:pt x="2664" y="8145"/>
                  </a:cubicBezTo>
                  <a:cubicBezTo>
                    <a:pt x="2678" y="8120"/>
                    <a:pt x="2704" y="8119"/>
                    <a:pt x="2733" y="8124"/>
                  </a:cubicBezTo>
                  <a:cubicBezTo>
                    <a:pt x="2764" y="8129"/>
                    <a:pt x="2797" y="8128"/>
                    <a:pt x="2832" y="8131"/>
                  </a:cubicBezTo>
                  <a:cubicBezTo>
                    <a:pt x="2835" y="8114"/>
                    <a:pt x="2837" y="8099"/>
                    <a:pt x="2840" y="8083"/>
                  </a:cubicBezTo>
                  <a:cubicBezTo>
                    <a:pt x="2843" y="8085"/>
                    <a:pt x="2846" y="8086"/>
                    <a:pt x="2846" y="8087"/>
                  </a:cubicBezTo>
                  <a:cubicBezTo>
                    <a:pt x="2846" y="8124"/>
                    <a:pt x="2841" y="8134"/>
                    <a:pt x="2894" y="8133"/>
                  </a:cubicBezTo>
                  <a:cubicBezTo>
                    <a:pt x="2964" y="8132"/>
                    <a:pt x="3032" y="8135"/>
                    <a:pt x="3101" y="8148"/>
                  </a:cubicBezTo>
                  <a:cubicBezTo>
                    <a:pt x="3123" y="8152"/>
                    <a:pt x="3146" y="8148"/>
                    <a:pt x="3166" y="8148"/>
                  </a:cubicBezTo>
                  <a:cubicBezTo>
                    <a:pt x="3195" y="8102"/>
                    <a:pt x="3223" y="8057"/>
                    <a:pt x="3254" y="8008"/>
                  </a:cubicBezTo>
                  <a:cubicBezTo>
                    <a:pt x="3194" y="8039"/>
                    <a:pt x="3140" y="8075"/>
                    <a:pt x="3070" y="8070"/>
                  </a:cubicBezTo>
                  <a:cubicBezTo>
                    <a:pt x="3083" y="8062"/>
                    <a:pt x="3095" y="8052"/>
                    <a:pt x="3108" y="8046"/>
                  </a:cubicBezTo>
                  <a:cubicBezTo>
                    <a:pt x="3171" y="8017"/>
                    <a:pt x="3236" y="7992"/>
                    <a:pt x="3290" y="7948"/>
                  </a:cubicBezTo>
                  <a:cubicBezTo>
                    <a:pt x="3309" y="7933"/>
                    <a:pt x="3330" y="7919"/>
                    <a:pt x="3351" y="7904"/>
                  </a:cubicBezTo>
                  <a:cubicBezTo>
                    <a:pt x="3355" y="7901"/>
                    <a:pt x="3360" y="7897"/>
                    <a:pt x="3365" y="7897"/>
                  </a:cubicBezTo>
                  <a:cubicBezTo>
                    <a:pt x="3416" y="7896"/>
                    <a:pt x="3451" y="7858"/>
                    <a:pt x="3494" y="7838"/>
                  </a:cubicBezTo>
                  <a:cubicBezTo>
                    <a:pt x="3510" y="7831"/>
                    <a:pt x="3525" y="7820"/>
                    <a:pt x="3541" y="7810"/>
                  </a:cubicBezTo>
                  <a:cubicBezTo>
                    <a:pt x="3526" y="7794"/>
                    <a:pt x="3516" y="7808"/>
                    <a:pt x="3508" y="7812"/>
                  </a:cubicBezTo>
                  <a:cubicBezTo>
                    <a:pt x="3468" y="7831"/>
                    <a:pt x="3431" y="7854"/>
                    <a:pt x="3391" y="7872"/>
                  </a:cubicBezTo>
                  <a:cubicBezTo>
                    <a:pt x="3337" y="7895"/>
                    <a:pt x="3282" y="7915"/>
                    <a:pt x="3228" y="7936"/>
                  </a:cubicBezTo>
                  <a:cubicBezTo>
                    <a:pt x="3217" y="7940"/>
                    <a:pt x="3205" y="7940"/>
                    <a:pt x="3192" y="7938"/>
                  </a:cubicBezTo>
                  <a:cubicBezTo>
                    <a:pt x="3361" y="7871"/>
                    <a:pt x="3517" y="7783"/>
                    <a:pt x="3658" y="7661"/>
                  </a:cubicBezTo>
                  <a:cubicBezTo>
                    <a:pt x="3617" y="7649"/>
                    <a:pt x="3617" y="7649"/>
                    <a:pt x="3610" y="7607"/>
                  </a:cubicBezTo>
                  <a:cubicBezTo>
                    <a:pt x="3586" y="7612"/>
                    <a:pt x="3559" y="7623"/>
                    <a:pt x="3553" y="7583"/>
                  </a:cubicBezTo>
                  <a:cubicBezTo>
                    <a:pt x="3468" y="7617"/>
                    <a:pt x="3394" y="7667"/>
                    <a:pt x="3307" y="7688"/>
                  </a:cubicBezTo>
                  <a:cubicBezTo>
                    <a:pt x="3306" y="7685"/>
                    <a:pt x="3304" y="7682"/>
                    <a:pt x="3303" y="7680"/>
                  </a:cubicBezTo>
                  <a:cubicBezTo>
                    <a:pt x="3353" y="7654"/>
                    <a:pt x="3403" y="7628"/>
                    <a:pt x="3454" y="7603"/>
                  </a:cubicBezTo>
                  <a:cubicBezTo>
                    <a:pt x="3495" y="7583"/>
                    <a:pt x="3537" y="7567"/>
                    <a:pt x="3576" y="7544"/>
                  </a:cubicBezTo>
                  <a:cubicBezTo>
                    <a:pt x="3608" y="7526"/>
                    <a:pt x="3635" y="7500"/>
                    <a:pt x="3665" y="7478"/>
                  </a:cubicBezTo>
                  <a:cubicBezTo>
                    <a:pt x="3684" y="7463"/>
                    <a:pt x="3703" y="7449"/>
                    <a:pt x="3724" y="7437"/>
                  </a:cubicBezTo>
                  <a:cubicBezTo>
                    <a:pt x="3742" y="7426"/>
                    <a:pt x="3751" y="7414"/>
                    <a:pt x="3750" y="7392"/>
                  </a:cubicBezTo>
                  <a:cubicBezTo>
                    <a:pt x="3749" y="7376"/>
                    <a:pt x="3751" y="7359"/>
                    <a:pt x="3745" y="7340"/>
                  </a:cubicBezTo>
                  <a:cubicBezTo>
                    <a:pt x="3725" y="7361"/>
                    <a:pt x="3704" y="7383"/>
                    <a:pt x="3684" y="7405"/>
                  </a:cubicBezTo>
                  <a:cubicBezTo>
                    <a:pt x="3682" y="7407"/>
                    <a:pt x="3679" y="7412"/>
                    <a:pt x="3680" y="7415"/>
                  </a:cubicBezTo>
                  <a:cubicBezTo>
                    <a:pt x="3688" y="7445"/>
                    <a:pt x="3666" y="7456"/>
                    <a:pt x="3647" y="7467"/>
                  </a:cubicBezTo>
                  <a:cubicBezTo>
                    <a:pt x="3574" y="7507"/>
                    <a:pt x="3500" y="7548"/>
                    <a:pt x="3427" y="7588"/>
                  </a:cubicBezTo>
                  <a:cubicBezTo>
                    <a:pt x="3372" y="7617"/>
                    <a:pt x="3312" y="7636"/>
                    <a:pt x="3252" y="7652"/>
                  </a:cubicBezTo>
                  <a:cubicBezTo>
                    <a:pt x="3236" y="7656"/>
                    <a:pt x="3218" y="7655"/>
                    <a:pt x="3201" y="7654"/>
                  </a:cubicBezTo>
                  <a:cubicBezTo>
                    <a:pt x="3196" y="7654"/>
                    <a:pt x="3191" y="7645"/>
                    <a:pt x="3184" y="7638"/>
                  </a:cubicBezTo>
                  <a:cubicBezTo>
                    <a:pt x="3168" y="7640"/>
                    <a:pt x="3147" y="7643"/>
                    <a:pt x="3127" y="7645"/>
                  </a:cubicBezTo>
                  <a:cubicBezTo>
                    <a:pt x="3125" y="7643"/>
                    <a:pt x="3124" y="7641"/>
                    <a:pt x="3123" y="7639"/>
                  </a:cubicBezTo>
                  <a:cubicBezTo>
                    <a:pt x="3133" y="7633"/>
                    <a:pt x="3143" y="7626"/>
                    <a:pt x="3153" y="7621"/>
                  </a:cubicBezTo>
                  <a:cubicBezTo>
                    <a:pt x="3210" y="7594"/>
                    <a:pt x="3266" y="7567"/>
                    <a:pt x="3323" y="7540"/>
                  </a:cubicBezTo>
                  <a:cubicBezTo>
                    <a:pt x="3396" y="7506"/>
                    <a:pt x="3470" y="7473"/>
                    <a:pt x="3534" y="7422"/>
                  </a:cubicBezTo>
                  <a:cubicBezTo>
                    <a:pt x="3583" y="7383"/>
                    <a:pt x="3631" y="7343"/>
                    <a:pt x="3678" y="7302"/>
                  </a:cubicBezTo>
                  <a:cubicBezTo>
                    <a:pt x="3687" y="7294"/>
                    <a:pt x="3691" y="7281"/>
                    <a:pt x="3691" y="7266"/>
                  </a:cubicBezTo>
                  <a:cubicBezTo>
                    <a:pt x="3682" y="7273"/>
                    <a:pt x="3673" y="7282"/>
                    <a:pt x="3662" y="7286"/>
                  </a:cubicBezTo>
                  <a:cubicBezTo>
                    <a:pt x="3652" y="7289"/>
                    <a:pt x="3636" y="7291"/>
                    <a:pt x="3630" y="7285"/>
                  </a:cubicBezTo>
                  <a:cubicBezTo>
                    <a:pt x="3617" y="7273"/>
                    <a:pt x="3605" y="7277"/>
                    <a:pt x="3590" y="7278"/>
                  </a:cubicBezTo>
                  <a:cubicBezTo>
                    <a:pt x="3517" y="7287"/>
                    <a:pt x="3443" y="7294"/>
                    <a:pt x="3369" y="7303"/>
                  </a:cubicBezTo>
                  <a:cubicBezTo>
                    <a:pt x="3347" y="7306"/>
                    <a:pt x="3325" y="7312"/>
                    <a:pt x="3304" y="7319"/>
                  </a:cubicBezTo>
                  <a:cubicBezTo>
                    <a:pt x="3249" y="7340"/>
                    <a:pt x="3192" y="7352"/>
                    <a:pt x="3133" y="7353"/>
                  </a:cubicBezTo>
                  <a:cubicBezTo>
                    <a:pt x="3126" y="7353"/>
                    <a:pt x="3119" y="7350"/>
                    <a:pt x="3103" y="7346"/>
                  </a:cubicBezTo>
                  <a:cubicBezTo>
                    <a:pt x="3133" y="7328"/>
                    <a:pt x="3157" y="7315"/>
                    <a:pt x="3189" y="7296"/>
                  </a:cubicBezTo>
                  <a:cubicBezTo>
                    <a:pt x="3160" y="7296"/>
                    <a:pt x="3141" y="7296"/>
                    <a:pt x="3122" y="7297"/>
                  </a:cubicBezTo>
                  <a:cubicBezTo>
                    <a:pt x="3057" y="7298"/>
                    <a:pt x="2992" y="7300"/>
                    <a:pt x="2927" y="7303"/>
                  </a:cubicBezTo>
                  <a:cubicBezTo>
                    <a:pt x="2903" y="7304"/>
                    <a:pt x="2890" y="7293"/>
                    <a:pt x="2884" y="7269"/>
                  </a:cubicBezTo>
                  <a:cubicBezTo>
                    <a:pt x="2836" y="7271"/>
                    <a:pt x="2788" y="7274"/>
                    <a:pt x="2733" y="7277"/>
                  </a:cubicBezTo>
                  <a:cubicBezTo>
                    <a:pt x="2772" y="7299"/>
                    <a:pt x="2811" y="7286"/>
                    <a:pt x="2839" y="7316"/>
                  </a:cubicBezTo>
                  <a:cubicBezTo>
                    <a:pt x="2812" y="7311"/>
                    <a:pt x="2785" y="7306"/>
                    <a:pt x="2757" y="7302"/>
                  </a:cubicBezTo>
                  <a:cubicBezTo>
                    <a:pt x="2732" y="7299"/>
                    <a:pt x="2707" y="7297"/>
                    <a:pt x="2682" y="7297"/>
                  </a:cubicBezTo>
                  <a:cubicBezTo>
                    <a:pt x="2559" y="7294"/>
                    <a:pt x="2440" y="7266"/>
                    <a:pt x="2322" y="7235"/>
                  </a:cubicBezTo>
                  <a:cubicBezTo>
                    <a:pt x="2226" y="7209"/>
                    <a:pt x="2130" y="7181"/>
                    <a:pt x="2034" y="7156"/>
                  </a:cubicBezTo>
                  <a:cubicBezTo>
                    <a:pt x="2015" y="7150"/>
                    <a:pt x="1995" y="7148"/>
                    <a:pt x="1975" y="7146"/>
                  </a:cubicBezTo>
                  <a:cubicBezTo>
                    <a:pt x="1932" y="7140"/>
                    <a:pt x="1929" y="7136"/>
                    <a:pt x="1940" y="7089"/>
                  </a:cubicBezTo>
                  <a:cubicBezTo>
                    <a:pt x="1918" y="7083"/>
                    <a:pt x="1895" y="7076"/>
                    <a:pt x="1873" y="7070"/>
                  </a:cubicBezTo>
                  <a:cubicBezTo>
                    <a:pt x="1873" y="7066"/>
                    <a:pt x="1872" y="7063"/>
                    <a:pt x="1872" y="7060"/>
                  </a:cubicBezTo>
                  <a:cubicBezTo>
                    <a:pt x="1884" y="7054"/>
                    <a:pt x="1895" y="7048"/>
                    <a:pt x="1909" y="7041"/>
                  </a:cubicBezTo>
                  <a:cubicBezTo>
                    <a:pt x="1900" y="7032"/>
                    <a:pt x="1892" y="7024"/>
                    <a:pt x="1884" y="7017"/>
                  </a:cubicBezTo>
                  <a:cubicBezTo>
                    <a:pt x="1867" y="7045"/>
                    <a:pt x="1851" y="7071"/>
                    <a:pt x="1831" y="7103"/>
                  </a:cubicBezTo>
                  <a:cubicBezTo>
                    <a:pt x="1840" y="7113"/>
                    <a:pt x="1853" y="7127"/>
                    <a:pt x="1869" y="7145"/>
                  </a:cubicBezTo>
                  <a:cubicBezTo>
                    <a:pt x="1875" y="7132"/>
                    <a:pt x="1879" y="7123"/>
                    <a:pt x="1882" y="7114"/>
                  </a:cubicBezTo>
                  <a:cubicBezTo>
                    <a:pt x="1893" y="7088"/>
                    <a:pt x="1898" y="7087"/>
                    <a:pt x="1930" y="7108"/>
                  </a:cubicBezTo>
                  <a:cubicBezTo>
                    <a:pt x="1899" y="7138"/>
                    <a:pt x="1883" y="7174"/>
                    <a:pt x="1888" y="7217"/>
                  </a:cubicBezTo>
                  <a:cubicBezTo>
                    <a:pt x="1849" y="7210"/>
                    <a:pt x="1849" y="7210"/>
                    <a:pt x="1802" y="7160"/>
                  </a:cubicBezTo>
                  <a:cubicBezTo>
                    <a:pt x="1798" y="7160"/>
                    <a:pt x="1794" y="7162"/>
                    <a:pt x="1789" y="7163"/>
                  </a:cubicBezTo>
                  <a:cubicBezTo>
                    <a:pt x="1764" y="7169"/>
                    <a:pt x="1753" y="7162"/>
                    <a:pt x="1760" y="7139"/>
                  </a:cubicBezTo>
                  <a:cubicBezTo>
                    <a:pt x="1766" y="7120"/>
                    <a:pt x="1759" y="7110"/>
                    <a:pt x="1749" y="7096"/>
                  </a:cubicBezTo>
                  <a:cubicBezTo>
                    <a:pt x="1724" y="7062"/>
                    <a:pt x="1725" y="7016"/>
                    <a:pt x="1753" y="6983"/>
                  </a:cubicBezTo>
                  <a:cubicBezTo>
                    <a:pt x="1770" y="6963"/>
                    <a:pt x="1790" y="6946"/>
                    <a:pt x="1792" y="6916"/>
                  </a:cubicBezTo>
                  <a:cubicBezTo>
                    <a:pt x="1793" y="6906"/>
                    <a:pt x="1808" y="6898"/>
                    <a:pt x="1817" y="6888"/>
                  </a:cubicBezTo>
                  <a:cubicBezTo>
                    <a:pt x="1778" y="6843"/>
                    <a:pt x="1778" y="6843"/>
                    <a:pt x="1744" y="6834"/>
                  </a:cubicBezTo>
                  <a:cubicBezTo>
                    <a:pt x="1739" y="6809"/>
                    <a:pt x="1730" y="6783"/>
                    <a:pt x="1728" y="6756"/>
                  </a:cubicBezTo>
                  <a:cubicBezTo>
                    <a:pt x="1724" y="6720"/>
                    <a:pt x="1739" y="6689"/>
                    <a:pt x="1765" y="6663"/>
                  </a:cubicBezTo>
                  <a:cubicBezTo>
                    <a:pt x="1794" y="6634"/>
                    <a:pt x="1791" y="6624"/>
                    <a:pt x="1757" y="6597"/>
                  </a:cubicBezTo>
                  <a:cubicBezTo>
                    <a:pt x="1744" y="6586"/>
                    <a:pt x="1726" y="6581"/>
                    <a:pt x="1712" y="6572"/>
                  </a:cubicBezTo>
                  <a:cubicBezTo>
                    <a:pt x="1698" y="6564"/>
                    <a:pt x="1682" y="6557"/>
                    <a:pt x="1684" y="6537"/>
                  </a:cubicBezTo>
                  <a:cubicBezTo>
                    <a:pt x="1686" y="6518"/>
                    <a:pt x="1703" y="6517"/>
                    <a:pt x="1717" y="6513"/>
                  </a:cubicBezTo>
                  <a:cubicBezTo>
                    <a:pt x="1723" y="6512"/>
                    <a:pt x="1729" y="6509"/>
                    <a:pt x="1737" y="6505"/>
                  </a:cubicBezTo>
                  <a:cubicBezTo>
                    <a:pt x="1733" y="6455"/>
                    <a:pt x="1729" y="6406"/>
                    <a:pt x="1725" y="6357"/>
                  </a:cubicBezTo>
                  <a:cubicBezTo>
                    <a:pt x="1720" y="6294"/>
                    <a:pt x="1716" y="6230"/>
                    <a:pt x="1711" y="6166"/>
                  </a:cubicBezTo>
                  <a:cubicBezTo>
                    <a:pt x="1710" y="6150"/>
                    <a:pt x="1715" y="6131"/>
                    <a:pt x="1695" y="6119"/>
                  </a:cubicBezTo>
                  <a:cubicBezTo>
                    <a:pt x="1693" y="6118"/>
                    <a:pt x="1697" y="6105"/>
                    <a:pt x="1698" y="6097"/>
                  </a:cubicBezTo>
                  <a:cubicBezTo>
                    <a:pt x="1699" y="6080"/>
                    <a:pt x="1700" y="6062"/>
                    <a:pt x="1701" y="6045"/>
                  </a:cubicBezTo>
                  <a:cubicBezTo>
                    <a:pt x="1699" y="6045"/>
                    <a:pt x="1698" y="6045"/>
                    <a:pt x="1696" y="6045"/>
                  </a:cubicBezTo>
                  <a:cubicBezTo>
                    <a:pt x="1696" y="6062"/>
                    <a:pt x="1697" y="6080"/>
                    <a:pt x="1698" y="6098"/>
                  </a:cubicBezTo>
                  <a:close/>
                  <a:moveTo>
                    <a:pt x="987" y="4234"/>
                  </a:moveTo>
                  <a:cubicBezTo>
                    <a:pt x="994" y="4240"/>
                    <a:pt x="1001" y="4246"/>
                    <a:pt x="1009" y="4252"/>
                  </a:cubicBezTo>
                  <a:cubicBezTo>
                    <a:pt x="1008" y="4236"/>
                    <a:pt x="1003" y="4225"/>
                    <a:pt x="986" y="4235"/>
                  </a:cubicBezTo>
                  <a:cubicBezTo>
                    <a:pt x="991" y="4222"/>
                    <a:pt x="993" y="4210"/>
                    <a:pt x="971" y="4199"/>
                  </a:cubicBezTo>
                  <a:cubicBezTo>
                    <a:pt x="978" y="4215"/>
                    <a:pt x="982" y="4224"/>
                    <a:pt x="987" y="4234"/>
                  </a:cubicBezTo>
                  <a:close/>
                  <a:moveTo>
                    <a:pt x="1989" y="7416"/>
                  </a:moveTo>
                  <a:cubicBezTo>
                    <a:pt x="1976" y="7414"/>
                    <a:pt x="1963" y="7412"/>
                    <a:pt x="1950" y="7409"/>
                  </a:cubicBezTo>
                  <a:cubicBezTo>
                    <a:pt x="1962" y="7421"/>
                    <a:pt x="1975" y="7426"/>
                    <a:pt x="1989" y="7415"/>
                  </a:cubicBezTo>
                  <a:cubicBezTo>
                    <a:pt x="1993" y="7441"/>
                    <a:pt x="2014" y="7438"/>
                    <a:pt x="2033" y="7441"/>
                  </a:cubicBezTo>
                  <a:cubicBezTo>
                    <a:pt x="2018" y="7432"/>
                    <a:pt x="2004" y="7424"/>
                    <a:pt x="1989" y="7416"/>
                  </a:cubicBezTo>
                  <a:close/>
                  <a:moveTo>
                    <a:pt x="3838" y="6085"/>
                  </a:moveTo>
                  <a:cubicBezTo>
                    <a:pt x="3856" y="6072"/>
                    <a:pt x="3858" y="6053"/>
                    <a:pt x="3854" y="6031"/>
                  </a:cubicBezTo>
                  <a:cubicBezTo>
                    <a:pt x="3849" y="6049"/>
                    <a:pt x="3844" y="6068"/>
                    <a:pt x="3839" y="6086"/>
                  </a:cubicBezTo>
                  <a:cubicBezTo>
                    <a:pt x="3826" y="6093"/>
                    <a:pt x="3823" y="6104"/>
                    <a:pt x="3832" y="6118"/>
                  </a:cubicBezTo>
                  <a:cubicBezTo>
                    <a:pt x="3834" y="6107"/>
                    <a:pt x="3836" y="6096"/>
                    <a:pt x="3838" y="6085"/>
                  </a:cubicBezTo>
                  <a:close/>
                  <a:moveTo>
                    <a:pt x="3965" y="5756"/>
                  </a:moveTo>
                  <a:cubicBezTo>
                    <a:pt x="3985" y="5732"/>
                    <a:pt x="3986" y="5729"/>
                    <a:pt x="3985" y="5692"/>
                  </a:cubicBezTo>
                  <a:cubicBezTo>
                    <a:pt x="3977" y="5717"/>
                    <a:pt x="3972" y="5737"/>
                    <a:pt x="3966" y="5757"/>
                  </a:cubicBezTo>
                  <a:cubicBezTo>
                    <a:pt x="3954" y="5771"/>
                    <a:pt x="3950" y="5787"/>
                    <a:pt x="3958" y="5806"/>
                  </a:cubicBezTo>
                  <a:cubicBezTo>
                    <a:pt x="3961" y="5790"/>
                    <a:pt x="3963" y="5773"/>
                    <a:pt x="3965" y="5756"/>
                  </a:cubicBezTo>
                  <a:close/>
                  <a:moveTo>
                    <a:pt x="355" y="2377"/>
                  </a:moveTo>
                  <a:cubicBezTo>
                    <a:pt x="374" y="2357"/>
                    <a:pt x="360" y="2333"/>
                    <a:pt x="360" y="2311"/>
                  </a:cubicBezTo>
                  <a:cubicBezTo>
                    <a:pt x="359" y="2333"/>
                    <a:pt x="357" y="2355"/>
                    <a:pt x="355" y="2377"/>
                  </a:cubicBezTo>
                  <a:cubicBezTo>
                    <a:pt x="358" y="2395"/>
                    <a:pt x="346" y="2415"/>
                    <a:pt x="368" y="2429"/>
                  </a:cubicBezTo>
                  <a:cubicBezTo>
                    <a:pt x="364" y="2411"/>
                    <a:pt x="359" y="2394"/>
                    <a:pt x="355" y="2377"/>
                  </a:cubicBezTo>
                  <a:close/>
                  <a:moveTo>
                    <a:pt x="3812" y="7555"/>
                  </a:moveTo>
                  <a:cubicBezTo>
                    <a:pt x="3821" y="7541"/>
                    <a:pt x="3832" y="7528"/>
                    <a:pt x="3839" y="7513"/>
                  </a:cubicBezTo>
                  <a:cubicBezTo>
                    <a:pt x="3851" y="7485"/>
                    <a:pt x="3845" y="7472"/>
                    <a:pt x="3812" y="7455"/>
                  </a:cubicBezTo>
                  <a:cubicBezTo>
                    <a:pt x="3812" y="7476"/>
                    <a:pt x="3812" y="7495"/>
                    <a:pt x="3812" y="7514"/>
                  </a:cubicBezTo>
                  <a:cubicBezTo>
                    <a:pt x="3812" y="7528"/>
                    <a:pt x="3813" y="7542"/>
                    <a:pt x="3813" y="7556"/>
                  </a:cubicBezTo>
                  <a:cubicBezTo>
                    <a:pt x="3809" y="7575"/>
                    <a:pt x="3804" y="7595"/>
                    <a:pt x="3800" y="7614"/>
                  </a:cubicBezTo>
                  <a:cubicBezTo>
                    <a:pt x="3821" y="7597"/>
                    <a:pt x="3814" y="7575"/>
                    <a:pt x="3812" y="7555"/>
                  </a:cubicBezTo>
                  <a:close/>
                  <a:moveTo>
                    <a:pt x="3173" y="8185"/>
                  </a:moveTo>
                  <a:cubicBezTo>
                    <a:pt x="3205" y="8174"/>
                    <a:pt x="3236" y="8162"/>
                    <a:pt x="3269" y="8150"/>
                  </a:cubicBezTo>
                  <a:cubicBezTo>
                    <a:pt x="3276" y="8132"/>
                    <a:pt x="3283" y="8114"/>
                    <a:pt x="3294" y="8087"/>
                  </a:cubicBezTo>
                  <a:cubicBezTo>
                    <a:pt x="3270" y="8106"/>
                    <a:pt x="3254" y="8120"/>
                    <a:pt x="3236" y="8132"/>
                  </a:cubicBezTo>
                  <a:cubicBezTo>
                    <a:pt x="3219" y="8144"/>
                    <a:pt x="3200" y="8154"/>
                    <a:pt x="3183" y="8166"/>
                  </a:cubicBezTo>
                  <a:cubicBezTo>
                    <a:pt x="3178" y="8170"/>
                    <a:pt x="3176" y="8179"/>
                    <a:pt x="3173" y="8185"/>
                  </a:cubicBezTo>
                  <a:cubicBezTo>
                    <a:pt x="3158" y="8179"/>
                    <a:pt x="3135" y="8194"/>
                    <a:pt x="3127" y="8169"/>
                  </a:cubicBezTo>
                  <a:cubicBezTo>
                    <a:pt x="3126" y="8167"/>
                    <a:pt x="3119" y="8166"/>
                    <a:pt x="3116" y="8166"/>
                  </a:cubicBezTo>
                  <a:cubicBezTo>
                    <a:pt x="3091" y="8171"/>
                    <a:pt x="3065" y="8177"/>
                    <a:pt x="3034" y="8183"/>
                  </a:cubicBezTo>
                  <a:cubicBezTo>
                    <a:pt x="3085" y="8199"/>
                    <a:pt x="3129" y="8198"/>
                    <a:pt x="3173" y="8185"/>
                  </a:cubicBezTo>
                  <a:close/>
                  <a:moveTo>
                    <a:pt x="4911" y="1391"/>
                  </a:moveTo>
                  <a:cubicBezTo>
                    <a:pt x="4903" y="1370"/>
                    <a:pt x="4895" y="1350"/>
                    <a:pt x="4887" y="1329"/>
                  </a:cubicBezTo>
                  <a:cubicBezTo>
                    <a:pt x="4887" y="1330"/>
                    <a:pt x="4887" y="1330"/>
                    <a:pt x="4887" y="1330"/>
                  </a:cubicBezTo>
                  <a:cubicBezTo>
                    <a:pt x="4880" y="1316"/>
                    <a:pt x="4871" y="1302"/>
                    <a:pt x="4885" y="1283"/>
                  </a:cubicBezTo>
                  <a:cubicBezTo>
                    <a:pt x="4899" y="1296"/>
                    <a:pt x="4910" y="1308"/>
                    <a:pt x="4922" y="1320"/>
                  </a:cubicBezTo>
                  <a:cubicBezTo>
                    <a:pt x="4916" y="1282"/>
                    <a:pt x="4906" y="1248"/>
                    <a:pt x="4894" y="1215"/>
                  </a:cubicBezTo>
                  <a:cubicBezTo>
                    <a:pt x="4867" y="1143"/>
                    <a:pt x="4821" y="1082"/>
                    <a:pt x="4784" y="1016"/>
                  </a:cubicBezTo>
                  <a:cubicBezTo>
                    <a:pt x="4768" y="987"/>
                    <a:pt x="4749" y="959"/>
                    <a:pt x="4727" y="935"/>
                  </a:cubicBezTo>
                  <a:cubicBezTo>
                    <a:pt x="4696" y="901"/>
                    <a:pt x="4661" y="869"/>
                    <a:pt x="4628" y="838"/>
                  </a:cubicBezTo>
                  <a:cubicBezTo>
                    <a:pt x="4595" y="806"/>
                    <a:pt x="4561" y="777"/>
                    <a:pt x="4528" y="745"/>
                  </a:cubicBezTo>
                  <a:cubicBezTo>
                    <a:pt x="4509" y="727"/>
                    <a:pt x="4491" y="708"/>
                    <a:pt x="4472" y="689"/>
                  </a:cubicBezTo>
                  <a:cubicBezTo>
                    <a:pt x="4448" y="665"/>
                    <a:pt x="4428" y="636"/>
                    <a:pt x="4400" y="616"/>
                  </a:cubicBezTo>
                  <a:cubicBezTo>
                    <a:pt x="4348" y="578"/>
                    <a:pt x="4292" y="545"/>
                    <a:pt x="4236" y="511"/>
                  </a:cubicBezTo>
                  <a:cubicBezTo>
                    <a:pt x="4188" y="481"/>
                    <a:pt x="4138" y="452"/>
                    <a:pt x="4090" y="422"/>
                  </a:cubicBezTo>
                  <a:cubicBezTo>
                    <a:pt x="4067" y="408"/>
                    <a:pt x="4044" y="397"/>
                    <a:pt x="4016" y="396"/>
                  </a:cubicBezTo>
                  <a:cubicBezTo>
                    <a:pt x="4001" y="396"/>
                    <a:pt x="3985" y="389"/>
                    <a:pt x="3971" y="382"/>
                  </a:cubicBezTo>
                  <a:cubicBezTo>
                    <a:pt x="3933" y="364"/>
                    <a:pt x="3896" y="343"/>
                    <a:pt x="3857" y="326"/>
                  </a:cubicBezTo>
                  <a:cubicBezTo>
                    <a:pt x="3810" y="304"/>
                    <a:pt x="3761" y="286"/>
                    <a:pt x="3714" y="264"/>
                  </a:cubicBezTo>
                  <a:cubicBezTo>
                    <a:pt x="3658" y="238"/>
                    <a:pt x="3600" y="224"/>
                    <a:pt x="3538" y="221"/>
                  </a:cubicBezTo>
                  <a:cubicBezTo>
                    <a:pt x="3497" y="218"/>
                    <a:pt x="3456" y="210"/>
                    <a:pt x="3418" y="197"/>
                  </a:cubicBezTo>
                  <a:cubicBezTo>
                    <a:pt x="3377" y="183"/>
                    <a:pt x="3337" y="173"/>
                    <a:pt x="3294" y="166"/>
                  </a:cubicBezTo>
                  <a:cubicBezTo>
                    <a:pt x="3254" y="160"/>
                    <a:pt x="3214" y="151"/>
                    <a:pt x="3173" y="144"/>
                  </a:cubicBezTo>
                  <a:cubicBezTo>
                    <a:pt x="3131" y="138"/>
                    <a:pt x="3089" y="130"/>
                    <a:pt x="3047" y="128"/>
                  </a:cubicBezTo>
                  <a:cubicBezTo>
                    <a:pt x="2962" y="125"/>
                    <a:pt x="2877" y="123"/>
                    <a:pt x="2792" y="125"/>
                  </a:cubicBezTo>
                  <a:cubicBezTo>
                    <a:pt x="2693" y="127"/>
                    <a:pt x="2595" y="132"/>
                    <a:pt x="2497" y="137"/>
                  </a:cubicBezTo>
                  <a:cubicBezTo>
                    <a:pt x="2429" y="139"/>
                    <a:pt x="2364" y="154"/>
                    <a:pt x="2300" y="179"/>
                  </a:cubicBezTo>
                  <a:cubicBezTo>
                    <a:pt x="2228" y="208"/>
                    <a:pt x="2153" y="232"/>
                    <a:pt x="2080" y="259"/>
                  </a:cubicBezTo>
                  <a:cubicBezTo>
                    <a:pt x="2073" y="261"/>
                    <a:pt x="2068" y="266"/>
                    <a:pt x="2063" y="269"/>
                  </a:cubicBezTo>
                  <a:cubicBezTo>
                    <a:pt x="2043" y="280"/>
                    <a:pt x="2023" y="292"/>
                    <a:pt x="2003" y="301"/>
                  </a:cubicBezTo>
                  <a:cubicBezTo>
                    <a:pt x="1932" y="332"/>
                    <a:pt x="1860" y="360"/>
                    <a:pt x="1791" y="393"/>
                  </a:cubicBezTo>
                  <a:cubicBezTo>
                    <a:pt x="1668" y="453"/>
                    <a:pt x="1543" y="507"/>
                    <a:pt x="1422" y="571"/>
                  </a:cubicBezTo>
                  <a:cubicBezTo>
                    <a:pt x="1357" y="606"/>
                    <a:pt x="1297" y="647"/>
                    <a:pt x="1243" y="696"/>
                  </a:cubicBezTo>
                  <a:cubicBezTo>
                    <a:pt x="1153" y="777"/>
                    <a:pt x="1071" y="866"/>
                    <a:pt x="1002" y="966"/>
                  </a:cubicBezTo>
                  <a:cubicBezTo>
                    <a:pt x="974" y="1006"/>
                    <a:pt x="946" y="1047"/>
                    <a:pt x="915" y="1085"/>
                  </a:cubicBezTo>
                  <a:cubicBezTo>
                    <a:pt x="880" y="1128"/>
                    <a:pt x="857" y="1176"/>
                    <a:pt x="834" y="1226"/>
                  </a:cubicBezTo>
                  <a:cubicBezTo>
                    <a:pt x="814" y="1268"/>
                    <a:pt x="795" y="1311"/>
                    <a:pt x="768" y="1348"/>
                  </a:cubicBezTo>
                  <a:cubicBezTo>
                    <a:pt x="729" y="1402"/>
                    <a:pt x="697" y="1460"/>
                    <a:pt x="662" y="1516"/>
                  </a:cubicBezTo>
                  <a:cubicBezTo>
                    <a:pt x="659" y="1522"/>
                    <a:pt x="657" y="1528"/>
                    <a:pt x="654" y="1534"/>
                  </a:cubicBezTo>
                  <a:cubicBezTo>
                    <a:pt x="627" y="1592"/>
                    <a:pt x="601" y="1650"/>
                    <a:pt x="573" y="1707"/>
                  </a:cubicBezTo>
                  <a:cubicBezTo>
                    <a:pt x="548" y="1758"/>
                    <a:pt x="518" y="1805"/>
                    <a:pt x="497" y="1857"/>
                  </a:cubicBezTo>
                  <a:cubicBezTo>
                    <a:pt x="469" y="1930"/>
                    <a:pt x="447" y="2005"/>
                    <a:pt x="423" y="2080"/>
                  </a:cubicBezTo>
                  <a:cubicBezTo>
                    <a:pt x="422" y="2083"/>
                    <a:pt x="422" y="2087"/>
                    <a:pt x="421" y="2095"/>
                  </a:cubicBezTo>
                  <a:cubicBezTo>
                    <a:pt x="429" y="2101"/>
                    <a:pt x="439" y="2107"/>
                    <a:pt x="444" y="2110"/>
                  </a:cubicBezTo>
                  <a:cubicBezTo>
                    <a:pt x="434" y="2168"/>
                    <a:pt x="425" y="2219"/>
                    <a:pt x="416" y="2270"/>
                  </a:cubicBezTo>
                  <a:cubicBezTo>
                    <a:pt x="413" y="2291"/>
                    <a:pt x="409" y="2312"/>
                    <a:pt x="408" y="2333"/>
                  </a:cubicBezTo>
                  <a:cubicBezTo>
                    <a:pt x="403" y="2406"/>
                    <a:pt x="397" y="2480"/>
                    <a:pt x="396" y="2553"/>
                  </a:cubicBezTo>
                  <a:cubicBezTo>
                    <a:pt x="394" y="2615"/>
                    <a:pt x="397" y="2678"/>
                    <a:pt x="397" y="2740"/>
                  </a:cubicBezTo>
                  <a:cubicBezTo>
                    <a:pt x="398" y="2809"/>
                    <a:pt x="400" y="2878"/>
                    <a:pt x="396" y="2947"/>
                  </a:cubicBezTo>
                  <a:cubicBezTo>
                    <a:pt x="395" y="2973"/>
                    <a:pt x="396" y="2997"/>
                    <a:pt x="403" y="3022"/>
                  </a:cubicBezTo>
                  <a:cubicBezTo>
                    <a:pt x="408" y="3038"/>
                    <a:pt x="415" y="3054"/>
                    <a:pt x="421" y="3070"/>
                  </a:cubicBezTo>
                  <a:cubicBezTo>
                    <a:pt x="457" y="3159"/>
                    <a:pt x="492" y="3248"/>
                    <a:pt x="529" y="3335"/>
                  </a:cubicBezTo>
                  <a:cubicBezTo>
                    <a:pt x="548" y="3379"/>
                    <a:pt x="571" y="3421"/>
                    <a:pt x="593" y="3464"/>
                  </a:cubicBezTo>
                  <a:cubicBezTo>
                    <a:pt x="615" y="3506"/>
                    <a:pt x="638" y="3548"/>
                    <a:pt x="660" y="3590"/>
                  </a:cubicBezTo>
                  <a:cubicBezTo>
                    <a:pt x="673" y="3615"/>
                    <a:pt x="699" y="3623"/>
                    <a:pt x="722" y="3608"/>
                  </a:cubicBezTo>
                  <a:cubicBezTo>
                    <a:pt x="732" y="3601"/>
                    <a:pt x="740" y="3593"/>
                    <a:pt x="750" y="3585"/>
                  </a:cubicBezTo>
                  <a:cubicBezTo>
                    <a:pt x="723" y="3512"/>
                    <a:pt x="697" y="3444"/>
                    <a:pt x="672" y="3376"/>
                  </a:cubicBezTo>
                  <a:cubicBezTo>
                    <a:pt x="647" y="3309"/>
                    <a:pt x="622" y="3241"/>
                    <a:pt x="598" y="3174"/>
                  </a:cubicBezTo>
                  <a:cubicBezTo>
                    <a:pt x="594" y="3175"/>
                    <a:pt x="591" y="3176"/>
                    <a:pt x="588" y="3177"/>
                  </a:cubicBezTo>
                  <a:cubicBezTo>
                    <a:pt x="593" y="3199"/>
                    <a:pt x="598" y="3220"/>
                    <a:pt x="603" y="3242"/>
                  </a:cubicBezTo>
                  <a:cubicBezTo>
                    <a:pt x="603" y="3241"/>
                    <a:pt x="603" y="3241"/>
                    <a:pt x="603" y="3241"/>
                  </a:cubicBezTo>
                  <a:cubicBezTo>
                    <a:pt x="597" y="3226"/>
                    <a:pt x="587" y="3211"/>
                    <a:pt x="583" y="3195"/>
                  </a:cubicBezTo>
                  <a:cubicBezTo>
                    <a:pt x="562" y="3099"/>
                    <a:pt x="541" y="3003"/>
                    <a:pt x="522" y="2906"/>
                  </a:cubicBezTo>
                  <a:cubicBezTo>
                    <a:pt x="497" y="2777"/>
                    <a:pt x="486" y="2645"/>
                    <a:pt x="488" y="2513"/>
                  </a:cubicBezTo>
                  <a:cubicBezTo>
                    <a:pt x="488" y="2501"/>
                    <a:pt x="490" y="2489"/>
                    <a:pt x="492" y="2478"/>
                  </a:cubicBezTo>
                  <a:cubicBezTo>
                    <a:pt x="495" y="2449"/>
                    <a:pt x="515" y="2433"/>
                    <a:pt x="539" y="2423"/>
                  </a:cubicBezTo>
                  <a:cubicBezTo>
                    <a:pt x="548" y="2418"/>
                    <a:pt x="559" y="2417"/>
                    <a:pt x="568" y="2415"/>
                  </a:cubicBezTo>
                  <a:cubicBezTo>
                    <a:pt x="609" y="2338"/>
                    <a:pt x="649" y="2302"/>
                    <a:pt x="695" y="2301"/>
                  </a:cubicBezTo>
                  <a:cubicBezTo>
                    <a:pt x="692" y="2304"/>
                    <a:pt x="690" y="2308"/>
                    <a:pt x="688" y="2310"/>
                  </a:cubicBezTo>
                  <a:cubicBezTo>
                    <a:pt x="620" y="2349"/>
                    <a:pt x="578" y="2408"/>
                    <a:pt x="570" y="2485"/>
                  </a:cubicBezTo>
                  <a:cubicBezTo>
                    <a:pt x="560" y="2594"/>
                    <a:pt x="568" y="2703"/>
                    <a:pt x="596" y="2809"/>
                  </a:cubicBezTo>
                  <a:cubicBezTo>
                    <a:pt x="628" y="2928"/>
                    <a:pt x="667" y="3045"/>
                    <a:pt x="703" y="3163"/>
                  </a:cubicBezTo>
                  <a:cubicBezTo>
                    <a:pt x="717" y="3212"/>
                    <a:pt x="733" y="3259"/>
                    <a:pt x="762" y="3302"/>
                  </a:cubicBezTo>
                  <a:cubicBezTo>
                    <a:pt x="800" y="3361"/>
                    <a:pt x="835" y="3423"/>
                    <a:pt x="871" y="3483"/>
                  </a:cubicBezTo>
                  <a:cubicBezTo>
                    <a:pt x="896" y="3525"/>
                    <a:pt x="920" y="3568"/>
                    <a:pt x="946" y="3610"/>
                  </a:cubicBezTo>
                  <a:cubicBezTo>
                    <a:pt x="957" y="3628"/>
                    <a:pt x="973" y="3644"/>
                    <a:pt x="988" y="3661"/>
                  </a:cubicBezTo>
                  <a:cubicBezTo>
                    <a:pt x="990" y="3671"/>
                    <a:pt x="990" y="3684"/>
                    <a:pt x="995" y="3695"/>
                  </a:cubicBezTo>
                  <a:cubicBezTo>
                    <a:pt x="1024" y="3750"/>
                    <a:pt x="1052" y="3807"/>
                    <a:pt x="1085" y="3860"/>
                  </a:cubicBezTo>
                  <a:cubicBezTo>
                    <a:pt x="1150" y="3963"/>
                    <a:pt x="1218" y="4064"/>
                    <a:pt x="1286" y="4166"/>
                  </a:cubicBezTo>
                  <a:cubicBezTo>
                    <a:pt x="1356" y="4269"/>
                    <a:pt x="1427" y="4372"/>
                    <a:pt x="1497" y="4475"/>
                  </a:cubicBezTo>
                  <a:cubicBezTo>
                    <a:pt x="1509" y="4492"/>
                    <a:pt x="1519" y="4511"/>
                    <a:pt x="1529" y="4529"/>
                  </a:cubicBezTo>
                  <a:cubicBezTo>
                    <a:pt x="1527" y="4530"/>
                    <a:pt x="1526" y="4531"/>
                    <a:pt x="1524" y="4532"/>
                  </a:cubicBezTo>
                  <a:cubicBezTo>
                    <a:pt x="1509" y="4515"/>
                    <a:pt x="1494" y="4498"/>
                    <a:pt x="1480" y="4481"/>
                  </a:cubicBezTo>
                  <a:cubicBezTo>
                    <a:pt x="1478" y="4482"/>
                    <a:pt x="1476" y="4484"/>
                    <a:pt x="1474" y="4486"/>
                  </a:cubicBezTo>
                  <a:cubicBezTo>
                    <a:pt x="1538" y="4577"/>
                    <a:pt x="1618" y="4654"/>
                    <a:pt x="1698" y="4743"/>
                  </a:cubicBezTo>
                  <a:cubicBezTo>
                    <a:pt x="1684" y="4740"/>
                    <a:pt x="1680" y="4740"/>
                    <a:pt x="1677" y="4738"/>
                  </a:cubicBezTo>
                  <a:cubicBezTo>
                    <a:pt x="1611" y="4704"/>
                    <a:pt x="1556" y="4656"/>
                    <a:pt x="1509" y="4600"/>
                  </a:cubicBezTo>
                  <a:cubicBezTo>
                    <a:pt x="1440" y="4520"/>
                    <a:pt x="1382" y="4433"/>
                    <a:pt x="1326" y="4344"/>
                  </a:cubicBezTo>
                  <a:cubicBezTo>
                    <a:pt x="1311" y="4320"/>
                    <a:pt x="1299" y="4295"/>
                    <a:pt x="1285" y="4271"/>
                  </a:cubicBezTo>
                  <a:cubicBezTo>
                    <a:pt x="1241" y="4196"/>
                    <a:pt x="1196" y="4123"/>
                    <a:pt x="1153" y="4048"/>
                  </a:cubicBezTo>
                  <a:cubicBezTo>
                    <a:pt x="1112" y="3977"/>
                    <a:pt x="1072" y="3905"/>
                    <a:pt x="1031" y="3834"/>
                  </a:cubicBezTo>
                  <a:cubicBezTo>
                    <a:pt x="1008" y="3794"/>
                    <a:pt x="983" y="3757"/>
                    <a:pt x="959" y="3718"/>
                  </a:cubicBezTo>
                  <a:cubicBezTo>
                    <a:pt x="974" y="3766"/>
                    <a:pt x="994" y="3810"/>
                    <a:pt x="1016" y="3854"/>
                  </a:cubicBezTo>
                  <a:cubicBezTo>
                    <a:pt x="1053" y="3927"/>
                    <a:pt x="1092" y="3999"/>
                    <a:pt x="1130" y="4072"/>
                  </a:cubicBezTo>
                  <a:cubicBezTo>
                    <a:pt x="1173" y="4151"/>
                    <a:pt x="1217" y="4230"/>
                    <a:pt x="1260" y="4310"/>
                  </a:cubicBezTo>
                  <a:cubicBezTo>
                    <a:pt x="1270" y="4328"/>
                    <a:pt x="1278" y="4347"/>
                    <a:pt x="1287" y="4366"/>
                  </a:cubicBezTo>
                  <a:cubicBezTo>
                    <a:pt x="1288" y="4366"/>
                    <a:pt x="1288" y="4366"/>
                    <a:pt x="1288" y="4366"/>
                  </a:cubicBezTo>
                  <a:cubicBezTo>
                    <a:pt x="1280" y="4360"/>
                    <a:pt x="1270" y="4355"/>
                    <a:pt x="1265" y="4348"/>
                  </a:cubicBezTo>
                  <a:cubicBezTo>
                    <a:pt x="1221" y="4273"/>
                    <a:pt x="1176" y="4200"/>
                    <a:pt x="1136" y="4124"/>
                  </a:cubicBezTo>
                  <a:cubicBezTo>
                    <a:pt x="1088" y="4035"/>
                    <a:pt x="1043" y="3944"/>
                    <a:pt x="997" y="3854"/>
                  </a:cubicBezTo>
                  <a:cubicBezTo>
                    <a:pt x="973" y="3805"/>
                    <a:pt x="949" y="3756"/>
                    <a:pt x="924" y="3708"/>
                  </a:cubicBezTo>
                  <a:cubicBezTo>
                    <a:pt x="909" y="3714"/>
                    <a:pt x="895" y="3718"/>
                    <a:pt x="881" y="3723"/>
                  </a:cubicBezTo>
                  <a:cubicBezTo>
                    <a:pt x="880" y="3724"/>
                    <a:pt x="879" y="3725"/>
                    <a:pt x="879" y="3726"/>
                  </a:cubicBezTo>
                  <a:cubicBezTo>
                    <a:pt x="885" y="3747"/>
                    <a:pt x="891" y="3767"/>
                    <a:pt x="896" y="3788"/>
                  </a:cubicBezTo>
                  <a:cubicBezTo>
                    <a:pt x="924" y="3908"/>
                    <a:pt x="974" y="4019"/>
                    <a:pt x="1037" y="4123"/>
                  </a:cubicBezTo>
                  <a:cubicBezTo>
                    <a:pt x="1086" y="4203"/>
                    <a:pt x="1141" y="4278"/>
                    <a:pt x="1208" y="4343"/>
                  </a:cubicBezTo>
                  <a:cubicBezTo>
                    <a:pt x="1218" y="4354"/>
                    <a:pt x="1224" y="4370"/>
                    <a:pt x="1230" y="4385"/>
                  </a:cubicBezTo>
                  <a:cubicBezTo>
                    <a:pt x="1231" y="4388"/>
                    <a:pt x="1224" y="4395"/>
                    <a:pt x="1222" y="4398"/>
                  </a:cubicBezTo>
                  <a:cubicBezTo>
                    <a:pt x="1206" y="4377"/>
                    <a:pt x="1193" y="4356"/>
                    <a:pt x="1176" y="4338"/>
                  </a:cubicBezTo>
                  <a:cubicBezTo>
                    <a:pt x="1127" y="4286"/>
                    <a:pt x="1077" y="4234"/>
                    <a:pt x="1038" y="4174"/>
                  </a:cubicBezTo>
                  <a:cubicBezTo>
                    <a:pt x="1025" y="4155"/>
                    <a:pt x="1013" y="4136"/>
                    <a:pt x="1000" y="4118"/>
                  </a:cubicBezTo>
                  <a:cubicBezTo>
                    <a:pt x="1003" y="4148"/>
                    <a:pt x="1011" y="4175"/>
                    <a:pt x="1016" y="4203"/>
                  </a:cubicBezTo>
                  <a:cubicBezTo>
                    <a:pt x="1030" y="4285"/>
                    <a:pt x="1076" y="4350"/>
                    <a:pt x="1129" y="4410"/>
                  </a:cubicBezTo>
                  <a:cubicBezTo>
                    <a:pt x="1177" y="4463"/>
                    <a:pt x="1230" y="4511"/>
                    <a:pt x="1270" y="4571"/>
                  </a:cubicBezTo>
                  <a:cubicBezTo>
                    <a:pt x="1281" y="4588"/>
                    <a:pt x="1293" y="4606"/>
                    <a:pt x="1307" y="4622"/>
                  </a:cubicBezTo>
                  <a:cubicBezTo>
                    <a:pt x="1371" y="4694"/>
                    <a:pt x="1417" y="4775"/>
                    <a:pt x="1447" y="4855"/>
                  </a:cubicBezTo>
                  <a:cubicBezTo>
                    <a:pt x="1468" y="4867"/>
                    <a:pt x="1486" y="4872"/>
                    <a:pt x="1495" y="4884"/>
                  </a:cubicBezTo>
                  <a:cubicBezTo>
                    <a:pt x="1533" y="4938"/>
                    <a:pt x="1569" y="4994"/>
                    <a:pt x="1606" y="5050"/>
                  </a:cubicBezTo>
                  <a:cubicBezTo>
                    <a:pt x="1624" y="5078"/>
                    <a:pt x="1639" y="5111"/>
                    <a:pt x="1663" y="5135"/>
                  </a:cubicBezTo>
                  <a:cubicBezTo>
                    <a:pt x="1749" y="5218"/>
                    <a:pt x="1825" y="5305"/>
                    <a:pt x="1859" y="5423"/>
                  </a:cubicBezTo>
                  <a:cubicBezTo>
                    <a:pt x="1846" y="5414"/>
                    <a:pt x="1834" y="5404"/>
                    <a:pt x="1818" y="5391"/>
                  </a:cubicBezTo>
                  <a:cubicBezTo>
                    <a:pt x="1817" y="5406"/>
                    <a:pt x="1815" y="5414"/>
                    <a:pt x="1816" y="5422"/>
                  </a:cubicBezTo>
                  <a:cubicBezTo>
                    <a:pt x="1821" y="5485"/>
                    <a:pt x="1827" y="5549"/>
                    <a:pt x="1834" y="5613"/>
                  </a:cubicBezTo>
                  <a:cubicBezTo>
                    <a:pt x="1840" y="5681"/>
                    <a:pt x="1849" y="5750"/>
                    <a:pt x="1853" y="5819"/>
                  </a:cubicBezTo>
                  <a:cubicBezTo>
                    <a:pt x="1857" y="5892"/>
                    <a:pt x="1857" y="5965"/>
                    <a:pt x="1869" y="6037"/>
                  </a:cubicBezTo>
                  <a:cubicBezTo>
                    <a:pt x="1876" y="6078"/>
                    <a:pt x="1874" y="6120"/>
                    <a:pt x="1877" y="6161"/>
                  </a:cubicBezTo>
                  <a:cubicBezTo>
                    <a:pt x="1879" y="6190"/>
                    <a:pt x="1876" y="6222"/>
                    <a:pt x="1888" y="6247"/>
                  </a:cubicBezTo>
                  <a:cubicBezTo>
                    <a:pt x="1916" y="6303"/>
                    <a:pt x="1961" y="6347"/>
                    <a:pt x="2010" y="6389"/>
                  </a:cubicBezTo>
                  <a:cubicBezTo>
                    <a:pt x="2105" y="6343"/>
                    <a:pt x="2203" y="6315"/>
                    <a:pt x="2307" y="6306"/>
                  </a:cubicBezTo>
                  <a:cubicBezTo>
                    <a:pt x="2294" y="6303"/>
                    <a:pt x="2282" y="6302"/>
                    <a:pt x="2270" y="6302"/>
                  </a:cubicBezTo>
                  <a:cubicBezTo>
                    <a:pt x="2198" y="6303"/>
                    <a:pt x="2127" y="6303"/>
                    <a:pt x="2055" y="6305"/>
                  </a:cubicBezTo>
                  <a:cubicBezTo>
                    <a:pt x="2036" y="6306"/>
                    <a:pt x="2021" y="6305"/>
                    <a:pt x="2011" y="6280"/>
                  </a:cubicBezTo>
                  <a:cubicBezTo>
                    <a:pt x="2029" y="6275"/>
                    <a:pt x="2045" y="6267"/>
                    <a:pt x="2061" y="6267"/>
                  </a:cubicBezTo>
                  <a:cubicBezTo>
                    <a:pt x="2124" y="6266"/>
                    <a:pt x="2188" y="6269"/>
                    <a:pt x="2252" y="6268"/>
                  </a:cubicBezTo>
                  <a:cubicBezTo>
                    <a:pt x="2343" y="6266"/>
                    <a:pt x="2435" y="6262"/>
                    <a:pt x="2527" y="6260"/>
                  </a:cubicBezTo>
                  <a:cubicBezTo>
                    <a:pt x="2539" y="6259"/>
                    <a:pt x="2551" y="6259"/>
                    <a:pt x="2562" y="6262"/>
                  </a:cubicBezTo>
                  <a:cubicBezTo>
                    <a:pt x="2567" y="6263"/>
                    <a:pt x="2574" y="6270"/>
                    <a:pt x="2574" y="6275"/>
                  </a:cubicBezTo>
                  <a:cubicBezTo>
                    <a:pt x="2575" y="6280"/>
                    <a:pt x="2570" y="6288"/>
                    <a:pt x="2566" y="6290"/>
                  </a:cubicBezTo>
                  <a:cubicBezTo>
                    <a:pt x="2556" y="6295"/>
                    <a:pt x="2545" y="6296"/>
                    <a:pt x="2532" y="6300"/>
                  </a:cubicBezTo>
                  <a:cubicBezTo>
                    <a:pt x="2543" y="6307"/>
                    <a:pt x="2551" y="6311"/>
                    <a:pt x="2562" y="6318"/>
                  </a:cubicBezTo>
                  <a:cubicBezTo>
                    <a:pt x="2504" y="6330"/>
                    <a:pt x="2449" y="6312"/>
                    <a:pt x="2397" y="6335"/>
                  </a:cubicBezTo>
                  <a:cubicBezTo>
                    <a:pt x="2347" y="6357"/>
                    <a:pt x="2295" y="6373"/>
                    <a:pt x="2244" y="6391"/>
                  </a:cubicBezTo>
                  <a:cubicBezTo>
                    <a:pt x="2318" y="6385"/>
                    <a:pt x="2389" y="6359"/>
                    <a:pt x="2464" y="6359"/>
                  </a:cubicBezTo>
                  <a:cubicBezTo>
                    <a:pt x="2442" y="6372"/>
                    <a:pt x="2420" y="6381"/>
                    <a:pt x="2398" y="6391"/>
                  </a:cubicBezTo>
                  <a:cubicBezTo>
                    <a:pt x="2375" y="6402"/>
                    <a:pt x="2344" y="6407"/>
                    <a:pt x="2331" y="6425"/>
                  </a:cubicBezTo>
                  <a:cubicBezTo>
                    <a:pt x="2317" y="6445"/>
                    <a:pt x="2298" y="6449"/>
                    <a:pt x="2282" y="6460"/>
                  </a:cubicBezTo>
                  <a:cubicBezTo>
                    <a:pt x="2261" y="6474"/>
                    <a:pt x="2238" y="6486"/>
                    <a:pt x="2216" y="6498"/>
                  </a:cubicBezTo>
                  <a:cubicBezTo>
                    <a:pt x="2195" y="6510"/>
                    <a:pt x="2173" y="6522"/>
                    <a:pt x="2152" y="6533"/>
                  </a:cubicBezTo>
                  <a:cubicBezTo>
                    <a:pt x="2152" y="6536"/>
                    <a:pt x="2153" y="6539"/>
                    <a:pt x="2153" y="6542"/>
                  </a:cubicBezTo>
                  <a:cubicBezTo>
                    <a:pt x="2218" y="6561"/>
                    <a:pt x="2282" y="6582"/>
                    <a:pt x="2347" y="6598"/>
                  </a:cubicBezTo>
                  <a:cubicBezTo>
                    <a:pt x="2414" y="6614"/>
                    <a:pt x="2482" y="6624"/>
                    <a:pt x="2549" y="6639"/>
                  </a:cubicBezTo>
                  <a:cubicBezTo>
                    <a:pt x="2566" y="6642"/>
                    <a:pt x="2582" y="6650"/>
                    <a:pt x="2597" y="6658"/>
                  </a:cubicBezTo>
                  <a:cubicBezTo>
                    <a:pt x="2600" y="6660"/>
                    <a:pt x="2600" y="6670"/>
                    <a:pt x="2602" y="6680"/>
                  </a:cubicBezTo>
                  <a:cubicBezTo>
                    <a:pt x="2529" y="6659"/>
                    <a:pt x="2459" y="6650"/>
                    <a:pt x="2388" y="6649"/>
                  </a:cubicBezTo>
                  <a:cubicBezTo>
                    <a:pt x="2387" y="6652"/>
                    <a:pt x="2386" y="6655"/>
                    <a:pt x="2385" y="6657"/>
                  </a:cubicBezTo>
                  <a:cubicBezTo>
                    <a:pt x="2423" y="6675"/>
                    <a:pt x="2460" y="6692"/>
                    <a:pt x="2497" y="6710"/>
                  </a:cubicBezTo>
                  <a:cubicBezTo>
                    <a:pt x="2453" y="6706"/>
                    <a:pt x="2411" y="6696"/>
                    <a:pt x="2369" y="6686"/>
                  </a:cubicBezTo>
                  <a:cubicBezTo>
                    <a:pt x="2339" y="6678"/>
                    <a:pt x="2310" y="6663"/>
                    <a:pt x="2281" y="6664"/>
                  </a:cubicBezTo>
                  <a:cubicBezTo>
                    <a:pt x="2229" y="6666"/>
                    <a:pt x="2180" y="6654"/>
                    <a:pt x="2131" y="6645"/>
                  </a:cubicBezTo>
                  <a:cubicBezTo>
                    <a:pt x="2119" y="6642"/>
                    <a:pt x="2102" y="6647"/>
                    <a:pt x="2094" y="6641"/>
                  </a:cubicBezTo>
                  <a:cubicBezTo>
                    <a:pt x="2062" y="6611"/>
                    <a:pt x="2032" y="6625"/>
                    <a:pt x="1994" y="6643"/>
                  </a:cubicBezTo>
                  <a:cubicBezTo>
                    <a:pt x="2063" y="6670"/>
                    <a:pt x="2126" y="6694"/>
                    <a:pt x="2189" y="6720"/>
                  </a:cubicBezTo>
                  <a:cubicBezTo>
                    <a:pt x="2282" y="6760"/>
                    <a:pt x="2380" y="6786"/>
                    <a:pt x="2479" y="6804"/>
                  </a:cubicBezTo>
                  <a:cubicBezTo>
                    <a:pt x="2594" y="6825"/>
                    <a:pt x="2712" y="6831"/>
                    <a:pt x="2829" y="6826"/>
                  </a:cubicBezTo>
                  <a:cubicBezTo>
                    <a:pt x="2924" y="6821"/>
                    <a:pt x="3020" y="6826"/>
                    <a:pt x="3115" y="6806"/>
                  </a:cubicBezTo>
                  <a:cubicBezTo>
                    <a:pt x="3137" y="6801"/>
                    <a:pt x="3147" y="6795"/>
                    <a:pt x="3152" y="6773"/>
                  </a:cubicBezTo>
                  <a:cubicBezTo>
                    <a:pt x="3160" y="6730"/>
                    <a:pt x="3172" y="6688"/>
                    <a:pt x="3183" y="6645"/>
                  </a:cubicBezTo>
                  <a:cubicBezTo>
                    <a:pt x="3186" y="6631"/>
                    <a:pt x="3193" y="6618"/>
                    <a:pt x="3199" y="6604"/>
                  </a:cubicBezTo>
                  <a:cubicBezTo>
                    <a:pt x="3201" y="6605"/>
                    <a:pt x="3204" y="6606"/>
                    <a:pt x="3207" y="6607"/>
                  </a:cubicBezTo>
                  <a:cubicBezTo>
                    <a:pt x="3191" y="6668"/>
                    <a:pt x="3176" y="6729"/>
                    <a:pt x="3160" y="6791"/>
                  </a:cubicBezTo>
                  <a:cubicBezTo>
                    <a:pt x="3220" y="6791"/>
                    <a:pt x="3220" y="6791"/>
                    <a:pt x="3234" y="6739"/>
                  </a:cubicBezTo>
                  <a:cubicBezTo>
                    <a:pt x="3244" y="6699"/>
                    <a:pt x="3255" y="6660"/>
                    <a:pt x="3265" y="6620"/>
                  </a:cubicBezTo>
                  <a:cubicBezTo>
                    <a:pt x="3271" y="6597"/>
                    <a:pt x="3276" y="6574"/>
                    <a:pt x="3282" y="6547"/>
                  </a:cubicBezTo>
                  <a:cubicBezTo>
                    <a:pt x="3265" y="6545"/>
                    <a:pt x="3246" y="6538"/>
                    <a:pt x="3238" y="6544"/>
                  </a:cubicBezTo>
                  <a:cubicBezTo>
                    <a:pt x="3214" y="6562"/>
                    <a:pt x="3194" y="6546"/>
                    <a:pt x="3172" y="6541"/>
                  </a:cubicBezTo>
                  <a:cubicBezTo>
                    <a:pt x="3164" y="6574"/>
                    <a:pt x="3159" y="6605"/>
                    <a:pt x="3149" y="6635"/>
                  </a:cubicBezTo>
                  <a:cubicBezTo>
                    <a:pt x="3138" y="6666"/>
                    <a:pt x="3138" y="6700"/>
                    <a:pt x="3112" y="6725"/>
                  </a:cubicBezTo>
                  <a:cubicBezTo>
                    <a:pt x="3122" y="6657"/>
                    <a:pt x="3133" y="6589"/>
                    <a:pt x="3143" y="6525"/>
                  </a:cubicBezTo>
                  <a:cubicBezTo>
                    <a:pt x="3115" y="6501"/>
                    <a:pt x="3093" y="6517"/>
                    <a:pt x="3073" y="6523"/>
                  </a:cubicBezTo>
                  <a:cubicBezTo>
                    <a:pt x="3053" y="6527"/>
                    <a:pt x="3036" y="6543"/>
                    <a:pt x="3017" y="6554"/>
                  </a:cubicBezTo>
                  <a:cubicBezTo>
                    <a:pt x="3028" y="6557"/>
                    <a:pt x="3036" y="6560"/>
                    <a:pt x="3049" y="6564"/>
                  </a:cubicBezTo>
                  <a:cubicBezTo>
                    <a:pt x="3019" y="6584"/>
                    <a:pt x="2990" y="6589"/>
                    <a:pt x="2961" y="6591"/>
                  </a:cubicBezTo>
                  <a:cubicBezTo>
                    <a:pt x="2888" y="6595"/>
                    <a:pt x="2815" y="6597"/>
                    <a:pt x="2742" y="6600"/>
                  </a:cubicBezTo>
                  <a:cubicBezTo>
                    <a:pt x="2722" y="6601"/>
                    <a:pt x="2702" y="6605"/>
                    <a:pt x="2680" y="6608"/>
                  </a:cubicBezTo>
                  <a:cubicBezTo>
                    <a:pt x="2681" y="6592"/>
                    <a:pt x="2668" y="6586"/>
                    <a:pt x="2648" y="6584"/>
                  </a:cubicBezTo>
                  <a:cubicBezTo>
                    <a:pt x="2636" y="6582"/>
                    <a:pt x="2623" y="6576"/>
                    <a:pt x="2612" y="6570"/>
                  </a:cubicBezTo>
                  <a:cubicBezTo>
                    <a:pt x="2590" y="6560"/>
                    <a:pt x="2569" y="6550"/>
                    <a:pt x="2543" y="6555"/>
                  </a:cubicBezTo>
                  <a:cubicBezTo>
                    <a:pt x="2528" y="6558"/>
                    <a:pt x="2512" y="6556"/>
                    <a:pt x="2502" y="6541"/>
                  </a:cubicBezTo>
                  <a:cubicBezTo>
                    <a:pt x="2504" y="6518"/>
                    <a:pt x="2522" y="6513"/>
                    <a:pt x="2538" y="6506"/>
                  </a:cubicBezTo>
                  <a:cubicBezTo>
                    <a:pt x="2545" y="6503"/>
                    <a:pt x="2556" y="6497"/>
                    <a:pt x="2557" y="6491"/>
                  </a:cubicBezTo>
                  <a:cubicBezTo>
                    <a:pt x="2562" y="6465"/>
                    <a:pt x="2582" y="6466"/>
                    <a:pt x="2600" y="6465"/>
                  </a:cubicBezTo>
                  <a:cubicBezTo>
                    <a:pt x="2622" y="6464"/>
                    <a:pt x="2644" y="6465"/>
                    <a:pt x="2668" y="6465"/>
                  </a:cubicBezTo>
                  <a:cubicBezTo>
                    <a:pt x="2674" y="6434"/>
                    <a:pt x="2648" y="6385"/>
                    <a:pt x="2712" y="6385"/>
                  </a:cubicBezTo>
                  <a:cubicBezTo>
                    <a:pt x="2714" y="6325"/>
                    <a:pt x="2714" y="6268"/>
                    <a:pt x="2735" y="6212"/>
                  </a:cubicBezTo>
                  <a:cubicBezTo>
                    <a:pt x="2757" y="6275"/>
                    <a:pt x="2748" y="6342"/>
                    <a:pt x="2763" y="6401"/>
                  </a:cubicBezTo>
                  <a:cubicBezTo>
                    <a:pt x="2809" y="6414"/>
                    <a:pt x="2850" y="6426"/>
                    <a:pt x="2892" y="6438"/>
                  </a:cubicBezTo>
                  <a:cubicBezTo>
                    <a:pt x="2892" y="6441"/>
                    <a:pt x="2892" y="6443"/>
                    <a:pt x="2892" y="6445"/>
                  </a:cubicBezTo>
                  <a:cubicBezTo>
                    <a:pt x="2879" y="6450"/>
                    <a:pt x="2865" y="6455"/>
                    <a:pt x="2852" y="6460"/>
                  </a:cubicBezTo>
                  <a:cubicBezTo>
                    <a:pt x="2879" y="6460"/>
                    <a:pt x="2905" y="6460"/>
                    <a:pt x="2926" y="6460"/>
                  </a:cubicBezTo>
                  <a:cubicBezTo>
                    <a:pt x="2926" y="6406"/>
                    <a:pt x="2926" y="6355"/>
                    <a:pt x="2926" y="6305"/>
                  </a:cubicBezTo>
                  <a:cubicBezTo>
                    <a:pt x="2923" y="6304"/>
                    <a:pt x="2920" y="6304"/>
                    <a:pt x="2918" y="6304"/>
                  </a:cubicBezTo>
                  <a:cubicBezTo>
                    <a:pt x="2910" y="6328"/>
                    <a:pt x="2903" y="6352"/>
                    <a:pt x="2894" y="6375"/>
                  </a:cubicBezTo>
                  <a:cubicBezTo>
                    <a:pt x="2892" y="6381"/>
                    <a:pt x="2884" y="6386"/>
                    <a:pt x="2879" y="6391"/>
                  </a:cubicBezTo>
                  <a:cubicBezTo>
                    <a:pt x="2874" y="6385"/>
                    <a:pt x="2864" y="6380"/>
                    <a:pt x="2863" y="6373"/>
                  </a:cubicBezTo>
                  <a:cubicBezTo>
                    <a:pt x="2860" y="6360"/>
                    <a:pt x="2860" y="6346"/>
                    <a:pt x="2862" y="6333"/>
                  </a:cubicBezTo>
                  <a:cubicBezTo>
                    <a:pt x="2879" y="6250"/>
                    <a:pt x="2896" y="6166"/>
                    <a:pt x="2913" y="6083"/>
                  </a:cubicBezTo>
                  <a:cubicBezTo>
                    <a:pt x="2933" y="5988"/>
                    <a:pt x="2953" y="5893"/>
                    <a:pt x="2974" y="5798"/>
                  </a:cubicBezTo>
                  <a:cubicBezTo>
                    <a:pt x="2999" y="5686"/>
                    <a:pt x="3024" y="5573"/>
                    <a:pt x="3053" y="5462"/>
                  </a:cubicBezTo>
                  <a:cubicBezTo>
                    <a:pt x="3097" y="5300"/>
                    <a:pt x="3144" y="5139"/>
                    <a:pt x="3189" y="4978"/>
                  </a:cubicBezTo>
                  <a:cubicBezTo>
                    <a:pt x="3201" y="4934"/>
                    <a:pt x="3211" y="4890"/>
                    <a:pt x="3224" y="4847"/>
                  </a:cubicBezTo>
                  <a:cubicBezTo>
                    <a:pt x="3247" y="4771"/>
                    <a:pt x="3272" y="4695"/>
                    <a:pt x="3296" y="4619"/>
                  </a:cubicBezTo>
                  <a:cubicBezTo>
                    <a:pt x="3304" y="4592"/>
                    <a:pt x="3314" y="4565"/>
                    <a:pt x="3323" y="4538"/>
                  </a:cubicBezTo>
                  <a:cubicBezTo>
                    <a:pt x="3325" y="4539"/>
                    <a:pt x="3327" y="4539"/>
                    <a:pt x="3329" y="4539"/>
                  </a:cubicBezTo>
                  <a:cubicBezTo>
                    <a:pt x="3331" y="4554"/>
                    <a:pt x="3334" y="4570"/>
                    <a:pt x="3337" y="4588"/>
                  </a:cubicBezTo>
                  <a:cubicBezTo>
                    <a:pt x="3367" y="4537"/>
                    <a:pt x="3394" y="4491"/>
                    <a:pt x="3421" y="4443"/>
                  </a:cubicBezTo>
                  <a:cubicBezTo>
                    <a:pt x="3428" y="4429"/>
                    <a:pt x="3433" y="4414"/>
                    <a:pt x="3437" y="4398"/>
                  </a:cubicBezTo>
                  <a:cubicBezTo>
                    <a:pt x="3450" y="4343"/>
                    <a:pt x="3460" y="4286"/>
                    <a:pt x="3476" y="4232"/>
                  </a:cubicBezTo>
                  <a:cubicBezTo>
                    <a:pt x="3500" y="4146"/>
                    <a:pt x="3530" y="4062"/>
                    <a:pt x="3557" y="3977"/>
                  </a:cubicBezTo>
                  <a:cubicBezTo>
                    <a:pt x="3563" y="3956"/>
                    <a:pt x="3587" y="3938"/>
                    <a:pt x="3566" y="3912"/>
                  </a:cubicBezTo>
                  <a:cubicBezTo>
                    <a:pt x="3565" y="3911"/>
                    <a:pt x="3567" y="3907"/>
                    <a:pt x="3567" y="3905"/>
                  </a:cubicBezTo>
                  <a:cubicBezTo>
                    <a:pt x="3569" y="3880"/>
                    <a:pt x="3572" y="3855"/>
                    <a:pt x="3573" y="3830"/>
                  </a:cubicBezTo>
                  <a:cubicBezTo>
                    <a:pt x="3575" y="3797"/>
                    <a:pt x="3579" y="3794"/>
                    <a:pt x="3611" y="3798"/>
                  </a:cubicBezTo>
                  <a:cubicBezTo>
                    <a:pt x="3619" y="3800"/>
                    <a:pt x="3628" y="3800"/>
                    <a:pt x="3642" y="3801"/>
                  </a:cubicBezTo>
                  <a:cubicBezTo>
                    <a:pt x="3644" y="3825"/>
                    <a:pt x="3646" y="3849"/>
                    <a:pt x="3646" y="3872"/>
                  </a:cubicBezTo>
                  <a:cubicBezTo>
                    <a:pt x="3647" y="3886"/>
                    <a:pt x="3646" y="3897"/>
                    <a:pt x="3659" y="3908"/>
                  </a:cubicBezTo>
                  <a:cubicBezTo>
                    <a:pt x="3675" y="3922"/>
                    <a:pt x="3672" y="3936"/>
                    <a:pt x="3651" y="3942"/>
                  </a:cubicBezTo>
                  <a:cubicBezTo>
                    <a:pt x="3636" y="3947"/>
                    <a:pt x="3633" y="3955"/>
                    <a:pt x="3629" y="3966"/>
                  </a:cubicBezTo>
                  <a:cubicBezTo>
                    <a:pt x="3610" y="4020"/>
                    <a:pt x="3592" y="4074"/>
                    <a:pt x="3571" y="4127"/>
                  </a:cubicBezTo>
                  <a:cubicBezTo>
                    <a:pt x="3531" y="4233"/>
                    <a:pt x="3491" y="4338"/>
                    <a:pt x="3448" y="4443"/>
                  </a:cubicBezTo>
                  <a:cubicBezTo>
                    <a:pt x="3424" y="4503"/>
                    <a:pt x="3396" y="4562"/>
                    <a:pt x="3370" y="4622"/>
                  </a:cubicBezTo>
                  <a:cubicBezTo>
                    <a:pt x="3345" y="4679"/>
                    <a:pt x="3313" y="4733"/>
                    <a:pt x="3301" y="4795"/>
                  </a:cubicBezTo>
                  <a:cubicBezTo>
                    <a:pt x="3293" y="4830"/>
                    <a:pt x="3286" y="4865"/>
                    <a:pt x="3276" y="4900"/>
                  </a:cubicBezTo>
                  <a:cubicBezTo>
                    <a:pt x="3247" y="5005"/>
                    <a:pt x="3216" y="5109"/>
                    <a:pt x="3187" y="5214"/>
                  </a:cubicBezTo>
                  <a:cubicBezTo>
                    <a:pt x="3165" y="5295"/>
                    <a:pt x="3149" y="5378"/>
                    <a:pt x="3125" y="5458"/>
                  </a:cubicBezTo>
                  <a:cubicBezTo>
                    <a:pt x="3092" y="5569"/>
                    <a:pt x="3083" y="5685"/>
                    <a:pt x="3058" y="5798"/>
                  </a:cubicBezTo>
                  <a:cubicBezTo>
                    <a:pt x="3039" y="5886"/>
                    <a:pt x="3026" y="5976"/>
                    <a:pt x="3010" y="6065"/>
                  </a:cubicBezTo>
                  <a:cubicBezTo>
                    <a:pt x="2999" y="6129"/>
                    <a:pt x="2989" y="6193"/>
                    <a:pt x="2977" y="6261"/>
                  </a:cubicBezTo>
                  <a:cubicBezTo>
                    <a:pt x="3054" y="6238"/>
                    <a:pt x="3125" y="6242"/>
                    <a:pt x="3196" y="6249"/>
                  </a:cubicBezTo>
                  <a:cubicBezTo>
                    <a:pt x="3239" y="6253"/>
                    <a:pt x="3281" y="6260"/>
                    <a:pt x="3323" y="6264"/>
                  </a:cubicBezTo>
                  <a:cubicBezTo>
                    <a:pt x="3372" y="6268"/>
                    <a:pt x="3420" y="6273"/>
                    <a:pt x="3469" y="6261"/>
                  </a:cubicBezTo>
                  <a:cubicBezTo>
                    <a:pt x="3501" y="6253"/>
                    <a:pt x="3537" y="6259"/>
                    <a:pt x="3575" y="6259"/>
                  </a:cubicBezTo>
                  <a:cubicBezTo>
                    <a:pt x="3599" y="6170"/>
                    <a:pt x="3612" y="6076"/>
                    <a:pt x="3649" y="5990"/>
                  </a:cubicBezTo>
                  <a:cubicBezTo>
                    <a:pt x="3652" y="5990"/>
                    <a:pt x="3655" y="5991"/>
                    <a:pt x="3658" y="5992"/>
                  </a:cubicBezTo>
                  <a:cubicBezTo>
                    <a:pt x="3635" y="6083"/>
                    <a:pt x="3613" y="6173"/>
                    <a:pt x="3590" y="6265"/>
                  </a:cubicBezTo>
                  <a:cubicBezTo>
                    <a:pt x="3619" y="6278"/>
                    <a:pt x="3643" y="6288"/>
                    <a:pt x="3670" y="6301"/>
                  </a:cubicBezTo>
                  <a:cubicBezTo>
                    <a:pt x="3684" y="6217"/>
                    <a:pt x="3699" y="6136"/>
                    <a:pt x="3709" y="6054"/>
                  </a:cubicBezTo>
                  <a:cubicBezTo>
                    <a:pt x="3725" y="5933"/>
                    <a:pt x="3737" y="5811"/>
                    <a:pt x="3752" y="5689"/>
                  </a:cubicBezTo>
                  <a:cubicBezTo>
                    <a:pt x="3758" y="5639"/>
                    <a:pt x="3766" y="5589"/>
                    <a:pt x="3775" y="5539"/>
                  </a:cubicBezTo>
                  <a:cubicBezTo>
                    <a:pt x="3777" y="5525"/>
                    <a:pt x="3776" y="5506"/>
                    <a:pt x="3802" y="5500"/>
                  </a:cubicBezTo>
                  <a:cubicBezTo>
                    <a:pt x="3803" y="5515"/>
                    <a:pt x="3806" y="5529"/>
                    <a:pt x="3805" y="5543"/>
                  </a:cubicBezTo>
                  <a:cubicBezTo>
                    <a:pt x="3793" y="5635"/>
                    <a:pt x="3781" y="5727"/>
                    <a:pt x="3767" y="5819"/>
                  </a:cubicBezTo>
                  <a:cubicBezTo>
                    <a:pt x="3748" y="5949"/>
                    <a:pt x="3728" y="6079"/>
                    <a:pt x="3707" y="6209"/>
                  </a:cubicBezTo>
                  <a:cubicBezTo>
                    <a:pt x="3700" y="6252"/>
                    <a:pt x="3692" y="6295"/>
                    <a:pt x="3685" y="6336"/>
                  </a:cubicBezTo>
                  <a:cubicBezTo>
                    <a:pt x="3703" y="6346"/>
                    <a:pt x="3714" y="6346"/>
                    <a:pt x="3717" y="6329"/>
                  </a:cubicBezTo>
                  <a:cubicBezTo>
                    <a:pt x="3721" y="6313"/>
                    <a:pt x="3722" y="6295"/>
                    <a:pt x="3726" y="6278"/>
                  </a:cubicBezTo>
                  <a:cubicBezTo>
                    <a:pt x="3750" y="6172"/>
                    <a:pt x="3779" y="6067"/>
                    <a:pt x="3797" y="5960"/>
                  </a:cubicBezTo>
                  <a:cubicBezTo>
                    <a:pt x="3817" y="5843"/>
                    <a:pt x="3827" y="5725"/>
                    <a:pt x="3822" y="5606"/>
                  </a:cubicBezTo>
                  <a:cubicBezTo>
                    <a:pt x="3821" y="5586"/>
                    <a:pt x="3814" y="5563"/>
                    <a:pt x="3842" y="5551"/>
                  </a:cubicBezTo>
                  <a:cubicBezTo>
                    <a:pt x="3846" y="5550"/>
                    <a:pt x="3846" y="5537"/>
                    <a:pt x="3846" y="5529"/>
                  </a:cubicBezTo>
                  <a:cubicBezTo>
                    <a:pt x="3847" y="5490"/>
                    <a:pt x="3846" y="5450"/>
                    <a:pt x="3846" y="5410"/>
                  </a:cubicBezTo>
                  <a:cubicBezTo>
                    <a:pt x="3846" y="5307"/>
                    <a:pt x="3846" y="5205"/>
                    <a:pt x="3831" y="5103"/>
                  </a:cubicBezTo>
                  <a:cubicBezTo>
                    <a:pt x="3830" y="5097"/>
                    <a:pt x="3830" y="5089"/>
                    <a:pt x="3833" y="5084"/>
                  </a:cubicBezTo>
                  <a:cubicBezTo>
                    <a:pt x="3837" y="5078"/>
                    <a:pt x="3844" y="5072"/>
                    <a:pt x="3851" y="5070"/>
                  </a:cubicBezTo>
                  <a:cubicBezTo>
                    <a:pt x="3855" y="5070"/>
                    <a:pt x="3862" y="5076"/>
                    <a:pt x="3865" y="5081"/>
                  </a:cubicBezTo>
                  <a:cubicBezTo>
                    <a:pt x="3869" y="5089"/>
                    <a:pt x="3873" y="5098"/>
                    <a:pt x="3874" y="5108"/>
                  </a:cubicBezTo>
                  <a:cubicBezTo>
                    <a:pt x="3878" y="5143"/>
                    <a:pt x="3882" y="5179"/>
                    <a:pt x="3884" y="5215"/>
                  </a:cubicBezTo>
                  <a:cubicBezTo>
                    <a:pt x="3887" y="5276"/>
                    <a:pt x="3888" y="5337"/>
                    <a:pt x="3890" y="5395"/>
                  </a:cubicBezTo>
                  <a:cubicBezTo>
                    <a:pt x="3894" y="5390"/>
                    <a:pt x="3898" y="5381"/>
                    <a:pt x="3905" y="5378"/>
                  </a:cubicBezTo>
                  <a:cubicBezTo>
                    <a:pt x="3913" y="5373"/>
                    <a:pt x="3924" y="5373"/>
                    <a:pt x="3934" y="5371"/>
                  </a:cubicBezTo>
                  <a:cubicBezTo>
                    <a:pt x="3932" y="5345"/>
                    <a:pt x="3929" y="5319"/>
                    <a:pt x="3962" y="5308"/>
                  </a:cubicBezTo>
                  <a:cubicBezTo>
                    <a:pt x="3957" y="5298"/>
                    <a:pt x="3955" y="5290"/>
                    <a:pt x="3951" y="5285"/>
                  </a:cubicBezTo>
                  <a:cubicBezTo>
                    <a:pt x="3942" y="5274"/>
                    <a:pt x="3945" y="5262"/>
                    <a:pt x="3953" y="5256"/>
                  </a:cubicBezTo>
                  <a:cubicBezTo>
                    <a:pt x="3981" y="5234"/>
                    <a:pt x="3980" y="5188"/>
                    <a:pt x="4019" y="5176"/>
                  </a:cubicBezTo>
                  <a:cubicBezTo>
                    <a:pt x="4066" y="5118"/>
                    <a:pt x="4116" y="5064"/>
                    <a:pt x="4157" y="5001"/>
                  </a:cubicBezTo>
                  <a:cubicBezTo>
                    <a:pt x="4184" y="4958"/>
                    <a:pt x="4220" y="4919"/>
                    <a:pt x="4254" y="4879"/>
                  </a:cubicBezTo>
                  <a:cubicBezTo>
                    <a:pt x="4278" y="4850"/>
                    <a:pt x="4309" y="4826"/>
                    <a:pt x="4331" y="4795"/>
                  </a:cubicBezTo>
                  <a:cubicBezTo>
                    <a:pt x="4393" y="4704"/>
                    <a:pt x="4453" y="4612"/>
                    <a:pt x="4513" y="4520"/>
                  </a:cubicBezTo>
                  <a:cubicBezTo>
                    <a:pt x="4506" y="4513"/>
                    <a:pt x="4502" y="4510"/>
                    <a:pt x="4497" y="4506"/>
                  </a:cubicBezTo>
                  <a:cubicBezTo>
                    <a:pt x="4534" y="4482"/>
                    <a:pt x="4546" y="4444"/>
                    <a:pt x="4558" y="4395"/>
                  </a:cubicBezTo>
                  <a:cubicBezTo>
                    <a:pt x="4518" y="4451"/>
                    <a:pt x="4485" y="4501"/>
                    <a:pt x="4450" y="4549"/>
                  </a:cubicBezTo>
                  <a:cubicBezTo>
                    <a:pt x="4387" y="4635"/>
                    <a:pt x="4326" y="4722"/>
                    <a:pt x="4259" y="4804"/>
                  </a:cubicBezTo>
                  <a:cubicBezTo>
                    <a:pt x="4176" y="4906"/>
                    <a:pt x="4091" y="5007"/>
                    <a:pt x="4015" y="5114"/>
                  </a:cubicBezTo>
                  <a:cubicBezTo>
                    <a:pt x="3995" y="5142"/>
                    <a:pt x="3972" y="5168"/>
                    <a:pt x="3945" y="5202"/>
                  </a:cubicBezTo>
                  <a:cubicBezTo>
                    <a:pt x="3947" y="5188"/>
                    <a:pt x="3946" y="5182"/>
                    <a:pt x="3948" y="5178"/>
                  </a:cubicBezTo>
                  <a:cubicBezTo>
                    <a:pt x="3961" y="5152"/>
                    <a:pt x="3974" y="5126"/>
                    <a:pt x="3988" y="5100"/>
                  </a:cubicBezTo>
                  <a:cubicBezTo>
                    <a:pt x="3998" y="5083"/>
                    <a:pt x="4020" y="5067"/>
                    <a:pt x="4019" y="5050"/>
                  </a:cubicBezTo>
                  <a:cubicBezTo>
                    <a:pt x="4017" y="5012"/>
                    <a:pt x="4043" y="4994"/>
                    <a:pt x="4063" y="4970"/>
                  </a:cubicBezTo>
                  <a:cubicBezTo>
                    <a:pt x="4090" y="4939"/>
                    <a:pt x="4119" y="4909"/>
                    <a:pt x="4143" y="4876"/>
                  </a:cubicBezTo>
                  <a:cubicBezTo>
                    <a:pt x="4194" y="4809"/>
                    <a:pt x="4242" y="4741"/>
                    <a:pt x="4291" y="4673"/>
                  </a:cubicBezTo>
                  <a:cubicBezTo>
                    <a:pt x="4327" y="4625"/>
                    <a:pt x="4362" y="4576"/>
                    <a:pt x="4398" y="4529"/>
                  </a:cubicBezTo>
                  <a:cubicBezTo>
                    <a:pt x="4430" y="4486"/>
                    <a:pt x="4464" y="4445"/>
                    <a:pt x="4498" y="4404"/>
                  </a:cubicBezTo>
                  <a:cubicBezTo>
                    <a:pt x="4499" y="4402"/>
                    <a:pt x="4504" y="4401"/>
                    <a:pt x="4510" y="4399"/>
                  </a:cubicBezTo>
                  <a:cubicBezTo>
                    <a:pt x="4505" y="4411"/>
                    <a:pt x="4502" y="4420"/>
                    <a:pt x="4498" y="4428"/>
                  </a:cubicBezTo>
                  <a:cubicBezTo>
                    <a:pt x="4519" y="4410"/>
                    <a:pt x="4534" y="4388"/>
                    <a:pt x="4551" y="4368"/>
                  </a:cubicBezTo>
                  <a:cubicBezTo>
                    <a:pt x="4595" y="4314"/>
                    <a:pt x="4635" y="4259"/>
                    <a:pt x="4659" y="4193"/>
                  </a:cubicBezTo>
                  <a:cubicBezTo>
                    <a:pt x="4667" y="4170"/>
                    <a:pt x="4683" y="4149"/>
                    <a:pt x="4697" y="4128"/>
                  </a:cubicBezTo>
                  <a:cubicBezTo>
                    <a:pt x="4733" y="4074"/>
                    <a:pt x="4767" y="4018"/>
                    <a:pt x="4786" y="3955"/>
                  </a:cubicBezTo>
                  <a:cubicBezTo>
                    <a:pt x="4800" y="3910"/>
                    <a:pt x="4815" y="3864"/>
                    <a:pt x="4848" y="3831"/>
                  </a:cubicBezTo>
                  <a:cubicBezTo>
                    <a:pt x="4882" y="3796"/>
                    <a:pt x="4897" y="3754"/>
                    <a:pt x="4915" y="3711"/>
                  </a:cubicBezTo>
                  <a:cubicBezTo>
                    <a:pt x="4934" y="3667"/>
                    <a:pt x="4951" y="3623"/>
                    <a:pt x="4971" y="3579"/>
                  </a:cubicBezTo>
                  <a:cubicBezTo>
                    <a:pt x="5020" y="3472"/>
                    <a:pt x="5072" y="3365"/>
                    <a:pt x="5100" y="3250"/>
                  </a:cubicBezTo>
                  <a:cubicBezTo>
                    <a:pt x="5104" y="3233"/>
                    <a:pt x="5109" y="3216"/>
                    <a:pt x="5116" y="3200"/>
                  </a:cubicBezTo>
                  <a:cubicBezTo>
                    <a:pt x="5156" y="3116"/>
                    <a:pt x="5165" y="3028"/>
                    <a:pt x="5157" y="2935"/>
                  </a:cubicBezTo>
                  <a:cubicBezTo>
                    <a:pt x="5151" y="2867"/>
                    <a:pt x="5151" y="2798"/>
                    <a:pt x="5147" y="2729"/>
                  </a:cubicBezTo>
                  <a:cubicBezTo>
                    <a:pt x="5145" y="2679"/>
                    <a:pt x="5144" y="2630"/>
                    <a:pt x="5139" y="2581"/>
                  </a:cubicBezTo>
                  <a:cubicBezTo>
                    <a:pt x="5129" y="2484"/>
                    <a:pt x="5116" y="2386"/>
                    <a:pt x="5103" y="2289"/>
                  </a:cubicBezTo>
                  <a:cubicBezTo>
                    <a:pt x="5100" y="2263"/>
                    <a:pt x="5096" y="2235"/>
                    <a:pt x="5084" y="2213"/>
                  </a:cubicBezTo>
                  <a:cubicBezTo>
                    <a:pt x="5076" y="2199"/>
                    <a:pt x="5068" y="2186"/>
                    <a:pt x="5065" y="2171"/>
                  </a:cubicBezTo>
                  <a:cubicBezTo>
                    <a:pt x="5055" y="2126"/>
                    <a:pt x="5048" y="2080"/>
                    <a:pt x="5037" y="2035"/>
                  </a:cubicBezTo>
                  <a:cubicBezTo>
                    <a:pt x="5009" y="1922"/>
                    <a:pt x="4982" y="1808"/>
                    <a:pt x="4922" y="1699"/>
                  </a:cubicBezTo>
                  <a:cubicBezTo>
                    <a:pt x="4934" y="1698"/>
                    <a:pt x="4945" y="1694"/>
                    <a:pt x="4950" y="1698"/>
                  </a:cubicBezTo>
                  <a:cubicBezTo>
                    <a:pt x="4960" y="1706"/>
                    <a:pt x="4970" y="1716"/>
                    <a:pt x="4975" y="1727"/>
                  </a:cubicBezTo>
                  <a:cubicBezTo>
                    <a:pt x="4986" y="1749"/>
                    <a:pt x="4992" y="1772"/>
                    <a:pt x="5019" y="1780"/>
                  </a:cubicBezTo>
                  <a:cubicBezTo>
                    <a:pt x="5024" y="1782"/>
                    <a:pt x="5029" y="1789"/>
                    <a:pt x="5031" y="1795"/>
                  </a:cubicBezTo>
                  <a:cubicBezTo>
                    <a:pt x="5040" y="1819"/>
                    <a:pt x="5051" y="1842"/>
                    <a:pt x="5056" y="1866"/>
                  </a:cubicBezTo>
                  <a:cubicBezTo>
                    <a:pt x="5081" y="1985"/>
                    <a:pt x="5106" y="2103"/>
                    <a:pt x="5127" y="2223"/>
                  </a:cubicBezTo>
                  <a:cubicBezTo>
                    <a:pt x="5146" y="2337"/>
                    <a:pt x="5159" y="2452"/>
                    <a:pt x="5165" y="2567"/>
                  </a:cubicBezTo>
                  <a:cubicBezTo>
                    <a:pt x="5172" y="2681"/>
                    <a:pt x="5182" y="2795"/>
                    <a:pt x="5177" y="2909"/>
                  </a:cubicBezTo>
                  <a:cubicBezTo>
                    <a:pt x="5176" y="2935"/>
                    <a:pt x="5177" y="2961"/>
                    <a:pt x="5177" y="2987"/>
                  </a:cubicBezTo>
                  <a:cubicBezTo>
                    <a:pt x="5180" y="2988"/>
                    <a:pt x="5184" y="2989"/>
                    <a:pt x="5187" y="2989"/>
                  </a:cubicBezTo>
                  <a:cubicBezTo>
                    <a:pt x="5193" y="2974"/>
                    <a:pt x="5201" y="2959"/>
                    <a:pt x="5204" y="2943"/>
                  </a:cubicBezTo>
                  <a:cubicBezTo>
                    <a:pt x="5215" y="2894"/>
                    <a:pt x="5226" y="2845"/>
                    <a:pt x="5233" y="2795"/>
                  </a:cubicBezTo>
                  <a:cubicBezTo>
                    <a:pt x="5242" y="2740"/>
                    <a:pt x="5250" y="2685"/>
                    <a:pt x="5245" y="2628"/>
                  </a:cubicBezTo>
                  <a:cubicBezTo>
                    <a:pt x="5242" y="2599"/>
                    <a:pt x="5239" y="2570"/>
                    <a:pt x="5242" y="2541"/>
                  </a:cubicBezTo>
                  <a:cubicBezTo>
                    <a:pt x="5247" y="2497"/>
                    <a:pt x="5243" y="2455"/>
                    <a:pt x="5229" y="2415"/>
                  </a:cubicBezTo>
                  <a:cubicBezTo>
                    <a:pt x="5213" y="2372"/>
                    <a:pt x="5204" y="2329"/>
                    <a:pt x="5198" y="2284"/>
                  </a:cubicBezTo>
                  <a:cubicBezTo>
                    <a:pt x="5198" y="2282"/>
                    <a:pt x="5195" y="2280"/>
                    <a:pt x="5194" y="2280"/>
                  </a:cubicBezTo>
                  <a:cubicBezTo>
                    <a:pt x="5194" y="2310"/>
                    <a:pt x="5194" y="2341"/>
                    <a:pt x="5194" y="2373"/>
                  </a:cubicBezTo>
                  <a:cubicBezTo>
                    <a:pt x="5195" y="2403"/>
                    <a:pt x="5206" y="2433"/>
                    <a:pt x="5191" y="2470"/>
                  </a:cubicBezTo>
                  <a:cubicBezTo>
                    <a:pt x="5187" y="2457"/>
                    <a:pt x="5184" y="2452"/>
                    <a:pt x="5183" y="2446"/>
                  </a:cubicBezTo>
                  <a:cubicBezTo>
                    <a:pt x="5181" y="2360"/>
                    <a:pt x="5174" y="2275"/>
                    <a:pt x="5158" y="2192"/>
                  </a:cubicBezTo>
                  <a:cubicBezTo>
                    <a:pt x="5146" y="2130"/>
                    <a:pt x="5138" y="2068"/>
                    <a:pt x="5124" y="2007"/>
                  </a:cubicBezTo>
                  <a:cubicBezTo>
                    <a:pt x="5100" y="1906"/>
                    <a:pt x="5073" y="1806"/>
                    <a:pt x="5044" y="1706"/>
                  </a:cubicBezTo>
                  <a:cubicBezTo>
                    <a:pt x="5014" y="1601"/>
                    <a:pt x="4968" y="1502"/>
                    <a:pt x="4924" y="1402"/>
                  </a:cubicBezTo>
                  <a:cubicBezTo>
                    <a:pt x="4922" y="1397"/>
                    <a:pt x="4915" y="1394"/>
                    <a:pt x="4910" y="1389"/>
                  </a:cubicBezTo>
                  <a:lnTo>
                    <a:pt x="4911" y="1391"/>
                  </a:lnTo>
                  <a:close/>
                  <a:moveTo>
                    <a:pt x="3355" y="6975"/>
                  </a:moveTo>
                  <a:cubicBezTo>
                    <a:pt x="3373" y="6965"/>
                    <a:pt x="3386" y="6956"/>
                    <a:pt x="3399" y="6951"/>
                  </a:cubicBezTo>
                  <a:cubicBezTo>
                    <a:pt x="3458" y="6929"/>
                    <a:pt x="3516" y="6907"/>
                    <a:pt x="3575" y="6887"/>
                  </a:cubicBezTo>
                  <a:cubicBezTo>
                    <a:pt x="3602" y="6878"/>
                    <a:pt x="3620" y="6865"/>
                    <a:pt x="3616" y="6831"/>
                  </a:cubicBezTo>
                  <a:cubicBezTo>
                    <a:pt x="3580" y="6831"/>
                    <a:pt x="3545" y="6839"/>
                    <a:pt x="3511" y="6849"/>
                  </a:cubicBezTo>
                  <a:cubicBezTo>
                    <a:pt x="3432" y="6874"/>
                    <a:pt x="3353" y="6904"/>
                    <a:pt x="3269" y="6912"/>
                  </a:cubicBezTo>
                  <a:cubicBezTo>
                    <a:pt x="3221" y="6917"/>
                    <a:pt x="3173" y="6925"/>
                    <a:pt x="3124" y="6932"/>
                  </a:cubicBezTo>
                  <a:cubicBezTo>
                    <a:pt x="3122" y="6932"/>
                    <a:pt x="3120" y="6929"/>
                    <a:pt x="3115" y="6926"/>
                  </a:cubicBezTo>
                  <a:cubicBezTo>
                    <a:pt x="3118" y="6921"/>
                    <a:pt x="3119" y="6914"/>
                    <a:pt x="3124" y="6912"/>
                  </a:cubicBezTo>
                  <a:cubicBezTo>
                    <a:pt x="3134" y="6907"/>
                    <a:pt x="3146" y="6905"/>
                    <a:pt x="3158" y="6901"/>
                  </a:cubicBezTo>
                  <a:cubicBezTo>
                    <a:pt x="3206" y="6887"/>
                    <a:pt x="3255" y="6874"/>
                    <a:pt x="3302" y="6858"/>
                  </a:cubicBezTo>
                  <a:cubicBezTo>
                    <a:pt x="3322" y="6852"/>
                    <a:pt x="3339" y="6838"/>
                    <a:pt x="3365" y="6823"/>
                  </a:cubicBezTo>
                  <a:cubicBezTo>
                    <a:pt x="3288" y="6840"/>
                    <a:pt x="3219" y="6855"/>
                    <a:pt x="3151" y="6872"/>
                  </a:cubicBezTo>
                  <a:cubicBezTo>
                    <a:pt x="3142" y="6874"/>
                    <a:pt x="3136" y="6885"/>
                    <a:pt x="3132" y="6888"/>
                  </a:cubicBezTo>
                  <a:cubicBezTo>
                    <a:pt x="3121" y="6885"/>
                    <a:pt x="3111" y="6880"/>
                    <a:pt x="3103" y="6880"/>
                  </a:cubicBezTo>
                  <a:cubicBezTo>
                    <a:pt x="3062" y="6883"/>
                    <a:pt x="3021" y="6888"/>
                    <a:pt x="2980" y="6891"/>
                  </a:cubicBezTo>
                  <a:cubicBezTo>
                    <a:pt x="2860" y="6898"/>
                    <a:pt x="2740" y="6901"/>
                    <a:pt x="2621" y="6890"/>
                  </a:cubicBezTo>
                  <a:cubicBezTo>
                    <a:pt x="2565" y="6885"/>
                    <a:pt x="2510" y="6877"/>
                    <a:pt x="2452" y="6870"/>
                  </a:cubicBezTo>
                  <a:cubicBezTo>
                    <a:pt x="2456" y="6874"/>
                    <a:pt x="2459" y="6876"/>
                    <a:pt x="2460" y="6878"/>
                  </a:cubicBezTo>
                  <a:cubicBezTo>
                    <a:pt x="2463" y="6882"/>
                    <a:pt x="2465" y="6887"/>
                    <a:pt x="2468" y="6894"/>
                  </a:cubicBezTo>
                  <a:cubicBezTo>
                    <a:pt x="2357" y="6885"/>
                    <a:pt x="2256" y="6856"/>
                    <a:pt x="2156" y="6811"/>
                  </a:cubicBezTo>
                  <a:cubicBezTo>
                    <a:pt x="2158" y="6817"/>
                    <a:pt x="2163" y="6819"/>
                    <a:pt x="2167" y="6821"/>
                  </a:cubicBezTo>
                  <a:cubicBezTo>
                    <a:pt x="2261" y="6873"/>
                    <a:pt x="2361" y="6910"/>
                    <a:pt x="2467" y="6924"/>
                  </a:cubicBezTo>
                  <a:cubicBezTo>
                    <a:pt x="2604" y="6943"/>
                    <a:pt x="2742" y="6956"/>
                    <a:pt x="2880" y="6956"/>
                  </a:cubicBezTo>
                  <a:cubicBezTo>
                    <a:pt x="2887" y="6956"/>
                    <a:pt x="2893" y="6960"/>
                    <a:pt x="2900" y="6962"/>
                  </a:cubicBezTo>
                  <a:cubicBezTo>
                    <a:pt x="2581" y="7009"/>
                    <a:pt x="2275" y="6964"/>
                    <a:pt x="1983" y="6835"/>
                  </a:cubicBezTo>
                  <a:cubicBezTo>
                    <a:pt x="1959" y="6885"/>
                    <a:pt x="1965" y="6914"/>
                    <a:pt x="2005" y="6938"/>
                  </a:cubicBezTo>
                  <a:cubicBezTo>
                    <a:pt x="2098" y="6994"/>
                    <a:pt x="2185" y="7060"/>
                    <a:pt x="2282" y="7110"/>
                  </a:cubicBezTo>
                  <a:cubicBezTo>
                    <a:pt x="2291" y="7115"/>
                    <a:pt x="2301" y="7120"/>
                    <a:pt x="2296" y="7133"/>
                  </a:cubicBezTo>
                  <a:cubicBezTo>
                    <a:pt x="2246" y="7114"/>
                    <a:pt x="2198" y="7097"/>
                    <a:pt x="2151" y="7078"/>
                  </a:cubicBezTo>
                  <a:cubicBezTo>
                    <a:pt x="2125" y="7068"/>
                    <a:pt x="2099" y="7056"/>
                    <a:pt x="2076" y="7042"/>
                  </a:cubicBezTo>
                  <a:cubicBezTo>
                    <a:pt x="2029" y="7014"/>
                    <a:pt x="1984" y="6984"/>
                    <a:pt x="1938" y="6955"/>
                  </a:cubicBezTo>
                  <a:cubicBezTo>
                    <a:pt x="1928" y="6949"/>
                    <a:pt x="1915" y="6946"/>
                    <a:pt x="1900" y="6941"/>
                  </a:cubicBezTo>
                  <a:cubicBezTo>
                    <a:pt x="1897" y="6922"/>
                    <a:pt x="1894" y="6900"/>
                    <a:pt x="1890" y="6876"/>
                  </a:cubicBezTo>
                  <a:cubicBezTo>
                    <a:pt x="1880" y="6903"/>
                    <a:pt x="1870" y="6929"/>
                    <a:pt x="1895" y="6953"/>
                  </a:cubicBezTo>
                  <a:cubicBezTo>
                    <a:pt x="1958" y="7014"/>
                    <a:pt x="2024" y="7073"/>
                    <a:pt x="2107" y="7105"/>
                  </a:cubicBezTo>
                  <a:cubicBezTo>
                    <a:pt x="2172" y="7130"/>
                    <a:pt x="2241" y="7149"/>
                    <a:pt x="2308" y="7167"/>
                  </a:cubicBezTo>
                  <a:cubicBezTo>
                    <a:pt x="2389" y="7190"/>
                    <a:pt x="2470" y="7210"/>
                    <a:pt x="2551" y="7231"/>
                  </a:cubicBezTo>
                  <a:cubicBezTo>
                    <a:pt x="2598" y="7243"/>
                    <a:pt x="2645" y="7256"/>
                    <a:pt x="2694" y="7268"/>
                  </a:cubicBezTo>
                  <a:cubicBezTo>
                    <a:pt x="2688" y="7223"/>
                    <a:pt x="2698" y="7210"/>
                    <a:pt x="2737" y="7208"/>
                  </a:cubicBezTo>
                  <a:cubicBezTo>
                    <a:pt x="2771" y="7207"/>
                    <a:pt x="2804" y="7207"/>
                    <a:pt x="2837" y="7205"/>
                  </a:cubicBezTo>
                  <a:cubicBezTo>
                    <a:pt x="2900" y="7200"/>
                    <a:pt x="2964" y="7195"/>
                    <a:pt x="3030" y="7190"/>
                  </a:cubicBezTo>
                  <a:cubicBezTo>
                    <a:pt x="3028" y="7158"/>
                    <a:pt x="3044" y="7142"/>
                    <a:pt x="3074" y="7138"/>
                  </a:cubicBezTo>
                  <a:cubicBezTo>
                    <a:pt x="3100" y="7134"/>
                    <a:pt x="3125" y="7127"/>
                    <a:pt x="3151" y="7123"/>
                  </a:cubicBezTo>
                  <a:cubicBezTo>
                    <a:pt x="3200" y="7116"/>
                    <a:pt x="3248" y="7106"/>
                    <a:pt x="3297" y="7104"/>
                  </a:cubicBezTo>
                  <a:cubicBezTo>
                    <a:pt x="3376" y="7100"/>
                    <a:pt x="3454" y="7102"/>
                    <a:pt x="3533" y="7102"/>
                  </a:cubicBezTo>
                  <a:cubicBezTo>
                    <a:pt x="3585" y="7102"/>
                    <a:pt x="3635" y="7091"/>
                    <a:pt x="3677" y="7075"/>
                  </a:cubicBezTo>
                  <a:cubicBezTo>
                    <a:pt x="3697" y="7017"/>
                    <a:pt x="3714" y="6965"/>
                    <a:pt x="3733" y="6910"/>
                  </a:cubicBezTo>
                  <a:cubicBezTo>
                    <a:pt x="3712" y="6929"/>
                    <a:pt x="3694" y="6945"/>
                    <a:pt x="3675" y="6962"/>
                  </a:cubicBezTo>
                  <a:cubicBezTo>
                    <a:pt x="3665" y="6972"/>
                    <a:pt x="3654" y="6971"/>
                    <a:pt x="3643" y="6962"/>
                  </a:cubicBezTo>
                  <a:cubicBezTo>
                    <a:pt x="3634" y="6953"/>
                    <a:pt x="3628" y="6943"/>
                    <a:pt x="3635" y="6930"/>
                  </a:cubicBezTo>
                  <a:cubicBezTo>
                    <a:pt x="3639" y="6923"/>
                    <a:pt x="3642" y="6915"/>
                    <a:pt x="3647" y="6903"/>
                  </a:cubicBezTo>
                  <a:cubicBezTo>
                    <a:pt x="3637" y="6905"/>
                    <a:pt x="3632" y="6905"/>
                    <a:pt x="3628" y="6907"/>
                  </a:cubicBezTo>
                  <a:cubicBezTo>
                    <a:pt x="3557" y="6929"/>
                    <a:pt x="3486" y="6952"/>
                    <a:pt x="3415" y="6974"/>
                  </a:cubicBezTo>
                  <a:cubicBezTo>
                    <a:pt x="3398" y="6979"/>
                    <a:pt x="3381" y="6989"/>
                    <a:pt x="3355" y="6975"/>
                  </a:cubicBezTo>
                  <a:close/>
                  <a:moveTo>
                    <a:pt x="3408" y="6538"/>
                  </a:moveTo>
                  <a:cubicBezTo>
                    <a:pt x="3378" y="6563"/>
                    <a:pt x="3344" y="6544"/>
                    <a:pt x="3313" y="6555"/>
                  </a:cubicBezTo>
                  <a:cubicBezTo>
                    <a:pt x="3302" y="6591"/>
                    <a:pt x="3291" y="6626"/>
                    <a:pt x="3281" y="6662"/>
                  </a:cubicBezTo>
                  <a:cubicBezTo>
                    <a:pt x="3271" y="6698"/>
                    <a:pt x="3262" y="6734"/>
                    <a:pt x="3251" y="6775"/>
                  </a:cubicBezTo>
                  <a:cubicBezTo>
                    <a:pt x="3278" y="6769"/>
                    <a:pt x="3299" y="6766"/>
                    <a:pt x="3319" y="6759"/>
                  </a:cubicBezTo>
                  <a:cubicBezTo>
                    <a:pt x="3415" y="6728"/>
                    <a:pt x="3511" y="6695"/>
                    <a:pt x="3607" y="6665"/>
                  </a:cubicBezTo>
                  <a:cubicBezTo>
                    <a:pt x="3627" y="6658"/>
                    <a:pt x="3636" y="6647"/>
                    <a:pt x="3640" y="6626"/>
                  </a:cubicBezTo>
                  <a:cubicBezTo>
                    <a:pt x="3652" y="6573"/>
                    <a:pt x="3666" y="6520"/>
                    <a:pt x="3679" y="6467"/>
                  </a:cubicBezTo>
                  <a:cubicBezTo>
                    <a:pt x="3685" y="6443"/>
                    <a:pt x="3692" y="6419"/>
                    <a:pt x="3700" y="6392"/>
                  </a:cubicBezTo>
                  <a:cubicBezTo>
                    <a:pt x="3689" y="6392"/>
                    <a:pt x="3682" y="6391"/>
                    <a:pt x="3673" y="6391"/>
                  </a:cubicBezTo>
                  <a:cubicBezTo>
                    <a:pt x="3653" y="6462"/>
                    <a:pt x="3651" y="6538"/>
                    <a:pt x="3620" y="6605"/>
                  </a:cubicBezTo>
                  <a:cubicBezTo>
                    <a:pt x="3617" y="6604"/>
                    <a:pt x="3614" y="6604"/>
                    <a:pt x="3611" y="6603"/>
                  </a:cubicBezTo>
                  <a:cubicBezTo>
                    <a:pt x="3625" y="6531"/>
                    <a:pt x="3638" y="6459"/>
                    <a:pt x="3652" y="6385"/>
                  </a:cubicBezTo>
                  <a:cubicBezTo>
                    <a:pt x="3621" y="6378"/>
                    <a:pt x="3596" y="6373"/>
                    <a:pt x="3567" y="6366"/>
                  </a:cubicBezTo>
                  <a:cubicBezTo>
                    <a:pt x="3561" y="6389"/>
                    <a:pt x="3555" y="6410"/>
                    <a:pt x="3550" y="6430"/>
                  </a:cubicBezTo>
                  <a:cubicBezTo>
                    <a:pt x="3544" y="6451"/>
                    <a:pt x="3538" y="6473"/>
                    <a:pt x="3533" y="6494"/>
                  </a:cubicBezTo>
                  <a:cubicBezTo>
                    <a:pt x="3519" y="6448"/>
                    <a:pt x="3553" y="6408"/>
                    <a:pt x="3548" y="6361"/>
                  </a:cubicBezTo>
                  <a:cubicBezTo>
                    <a:pt x="3524" y="6356"/>
                    <a:pt x="3501" y="6351"/>
                    <a:pt x="3474" y="6346"/>
                  </a:cubicBezTo>
                  <a:cubicBezTo>
                    <a:pt x="3453" y="6401"/>
                    <a:pt x="3446" y="6458"/>
                    <a:pt x="3418" y="6508"/>
                  </a:cubicBezTo>
                  <a:cubicBezTo>
                    <a:pt x="3420" y="6480"/>
                    <a:pt x="3425" y="6452"/>
                    <a:pt x="3432" y="6425"/>
                  </a:cubicBezTo>
                  <a:cubicBezTo>
                    <a:pt x="3438" y="6397"/>
                    <a:pt x="3446" y="6370"/>
                    <a:pt x="3454" y="6339"/>
                  </a:cubicBezTo>
                  <a:cubicBezTo>
                    <a:pt x="3427" y="6335"/>
                    <a:pt x="3403" y="6331"/>
                    <a:pt x="3380" y="6328"/>
                  </a:cubicBezTo>
                  <a:cubicBezTo>
                    <a:pt x="3355" y="6387"/>
                    <a:pt x="3334" y="6442"/>
                    <a:pt x="3328" y="6502"/>
                  </a:cubicBezTo>
                  <a:cubicBezTo>
                    <a:pt x="3390" y="6518"/>
                    <a:pt x="3390" y="6518"/>
                    <a:pt x="3408" y="6538"/>
                  </a:cubicBezTo>
                  <a:close/>
                  <a:moveTo>
                    <a:pt x="3293" y="6496"/>
                  </a:moveTo>
                  <a:cubicBezTo>
                    <a:pt x="3311" y="6438"/>
                    <a:pt x="3328" y="6384"/>
                    <a:pt x="3345" y="6330"/>
                  </a:cubicBezTo>
                  <a:cubicBezTo>
                    <a:pt x="3272" y="6315"/>
                    <a:pt x="3002" y="6294"/>
                    <a:pt x="2971" y="6302"/>
                  </a:cubicBezTo>
                  <a:cubicBezTo>
                    <a:pt x="2971" y="6343"/>
                    <a:pt x="2971" y="6385"/>
                    <a:pt x="2971" y="6430"/>
                  </a:cubicBezTo>
                  <a:cubicBezTo>
                    <a:pt x="3059" y="6431"/>
                    <a:pt x="3144" y="6452"/>
                    <a:pt x="3225" y="6494"/>
                  </a:cubicBezTo>
                  <a:cubicBezTo>
                    <a:pt x="3232" y="6477"/>
                    <a:pt x="3237" y="6462"/>
                    <a:pt x="3244" y="6448"/>
                  </a:cubicBezTo>
                  <a:cubicBezTo>
                    <a:pt x="3251" y="6435"/>
                    <a:pt x="3251" y="6413"/>
                    <a:pt x="3279" y="6419"/>
                  </a:cubicBezTo>
                  <a:cubicBezTo>
                    <a:pt x="3268" y="6444"/>
                    <a:pt x="3258" y="6466"/>
                    <a:pt x="3246" y="6491"/>
                  </a:cubicBezTo>
                  <a:cubicBezTo>
                    <a:pt x="3264" y="6493"/>
                    <a:pt x="3277" y="6494"/>
                    <a:pt x="3293" y="6496"/>
                  </a:cubicBezTo>
                  <a:close/>
                  <a:moveTo>
                    <a:pt x="543" y="2724"/>
                  </a:moveTo>
                  <a:cubicBezTo>
                    <a:pt x="539" y="2802"/>
                    <a:pt x="544" y="2880"/>
                    <a:pt x="563" y="2955"/>
                  </a:cubicBezTo>
                  <a:cubicBezTo>
                    <a:pt x="575" y="3006"/>
                    <a:pt x="592" y="3055"/>
                    <a:pt x="606" y="3104"/>
                  </a:cubicBezTo>
                  <a:cubicBezTo>
                    <a:pt x="653" y="3261"/>
                    <a:pt x="710" y="3414"/>
                    <a:pt x="775" y="3564"/>
                  </a:cubicBezTo>
                  <a:cubicBezTo>
                    <a:pt x="780" y="3576"/>
                    <a:pt x="790" y="3585"/>
                    <a:pt x="798" y="3596"/>
                  </a:cubicBezTo>
                  <a:cubicBezTo>
                    <a:pt x="802" y="3594"/>
                    <a:pt x="805" y="3593"/>
                    <a:pt x="808" y="3591"/>
                  </a:cubicBezTo>
                  <a:cubicBezTo>
                    <a:pt x="805" y="3578"/>
                    <a:pt x="803" y="3564"/>
                    <a:pt x="799" y="3551"/>
                  </a:cubicBezTo>
                  <a:cubicBezTo>
                    <a:pt x="776" y="3480"/>
                    <a:pt x="755" y="3409"/>
                    <a:pt x="731" y="3339"/>
                  </a:cubicBezTo>
                  <a:cubicBezTo>
                    <a:pt x="719" y="3302"/>
                    <a:pt x="706" y="3266"/>
                    <a:pt x="690" y="3231"/>
                  </a:cubicBezTo>
                  <a:cubicBezTo>
                    <a:pt x="671" y="3191"/>
                    <a:pt x="642" y="3154"/>
                    <a:pt x="647" y="3106"/>
                  </a:cubicBezTo>
                  <a:cubicBezTo>
                    <a:pt x="647" y="3098"/>
                    <a:pt x="643" y="3090"/>
                    <a:pt x="641" y="3083"/>
                  </a:cubicBezTo>
                  <a:cubicBezTo>
                    <a:pt x="620" y="3007"/>
                    <a:pt x="599" y="2932"/>
                    <a:pt x="578" y="2857"/>
                  </a:cubicBezTo>
                  <a:cubicBezTo>
                    <a:pt x="566" y="2813"/>
                    <a:pt x="554" y="2768"/>
                    <a:pt x="543" y="2724"/>
                  </a:cubicBezTo>
                  <a:close/>
                  <a:moveTo>
                    <a:pt x="3697" y="6629"/>
                  </a:moveTo>
                  <a:cubicBezTo>
                    <a:pt x="3717" y="6624"/>
                    <a:pt x="3730" y="6619"/>
                    <a:pt x="3744" y="6617"/>
                  </a:cubicBezTo>
                  <a:cubicBezTo>
                    <a:pt x="3764" y="6613"/>
                    <a:pt x="3774" y="6602"/>
                    <a:pt x="3778" y="6583"/>
                  </a:cubicBezTo>
                  <a:cubicBezTo>
                    <a:pt x="3785" y="6543"/>
                    <a:pt x="3799" y="6504"/>
                    <a:pt x="3791" y="6461"/>
                  </a:cubicBezTo>
                  <a:cubicBezTo>
                    <a:pt x="3786" y="6434"/>
                    <a:pt x="3789" y="6434"/>
                    <a:pt x="3751" y="6427"/>
                  </a:cubicBezTo>
                  <a:cubicBezTo>
                    <a:pt x="3734" y="6492"/>
                    <a:pt x="3716" y="6557"/>
                    <a:pt x="3697" y="6629"/>
                  </a:cubicBezTo>
                  <a:close/>
                  <a:moveTo>
                    <a:pt x="773" y="3771"/>
                  </a:moveTo>
                  <a:cubicBezTo>
                    <a:pt x="830" y="3857"/>
                    <a:pt x="885" y="3939"/>
                    <a:pt x="942" y="4025"/>
                  </a:cubicBezTo>
                  <a:cubicBezTo>
                    <a:pt x="935" y="3972"/>
                    <a:pt x="903" y="3933"/>
                    <a:pt x="884" y="3888"/>
                  </a:cubicBezTo>
                  <a:cubicBezTo>
                    <a:pt x="863" y="3843"/>
                    <a:pt x="843" y="3797"/>
                    <a:pt x="823" y="3751"/>
                  </a:cubicBezTo>
                  <a:cubicBezTo>
                    <a:pt x="805" y="3758"/>
                    <a:pt x="791" y="3764"/>
                    <a:pt x="773" y="3771"/>
                  </a:cubicBezTo>
                  <a:close/>
                  <a:moveTo>
                    <a:pt x="1921" y="6787"/>
                  </a:moveTo>
                  <a:cubicBezTo>
                    <a:pt x="1924" y="6787"/>
                    <a:pt x="1927" y="6787"/>
                    <a:pt x="1931" y="6787"/>
                  </a:cubicBezTo>
                  <a:cubicBezTo>
                    <a:pt x="1931" y="6780"/>
                    <a:pt x="1933" y="6774"/>
                    <a:pt x="1933" y="6768"/>
                  </a:cubicBezTo>
                  <a:cubicBezTo>
                    <a:pt x="1934" y="6761"/>
                    <a:pt x="1931" y="6753"/>
                    <a:pt x="1934" y="6748"/>
                  </a:cubicBezTo>
                  <a:cubicBezTo>
                    <a:pt x="1938" y="6739"/>
                    <a:pt x="1945" y="6732"/>
                    <a:pt x="1951" y="6724"/>
                  </a:cubicBezTo>
                  <a:cubicBezTo>
                    <a:pt x="1958" y="6731"/>
                    <a:pt x="1967" y="6737"/>
                    <a:pt x="1972" y="6744"/>
                  </a:cubicBezTo>
                  <a:cubicBezTo>
                    <a:pt x="1975" y="6749"/>
                    <a:pt x="1974" y="6757"/>
                    <a:pt x="1975" y="6764"/>
                  </a:cubicBezTo>
                  <a:cubicBezTo>
                    <a:pt x="1978" y="6793"/>
                    <a:pt x="1980" y="6794"/>
                    <a:pt x="2008" y="6799"/>
                  </a:cubicBezTo>
                  <a:cubicBezTo>
                    <a:pt x="2025" y="6803"/>
                    <a:pt x="2043" y="6810"/>
                    <a:pt x="2060" y="6815"/>
                  </a:cubicBezTo>
                  <a:cubicBezTo>
                    <a:pt x="2074" y="6820"/>
                    <a:pt x="2088" y="6825"/>
                    <a:pt x="2102" y="6830"/>
                  </a:cubicBezTo>
                  <a:cubicBezTo>
                    <a:pt x="2104" y="6827"/>
                    <a:pt x="2105" y="6825"/>
                    <a:pt x="2107" y="6822"/>
                  </a:cubicBezTo>
                  <a:cubicBezTo>
                    <a:pt x="2082" y="6802"/>
                    <a:pt x="2057" y="6782"/>
                    <a:pt x="2032" y="6762"/>
                  </a:cubicBezTo>
                  <a:cubicBezTo>
                    <a:pt x="2014" y="6747"/>
                    <a:pt x="1997" y="6731"/>
                    <a:pt x="1977" y="6718"/>
                  </a:cubicBezTo>
                  <a:cubicBezTo>
                    <a:pt x="1956" y="6704"/>
                    <a:pt x="1943" y="6677"/>
                    <a:pt x="1910" y="6677"/>
                  </a:cubicBezTo>
                  <a:cubicBezTo>
                    <a:pt x="1914" y="6715"/>
                    <a:pt x="1918" y="6751"/>
                    <a:pt x="1921" y="6787"/>
                  </a:cubicBezTo>
                  <a:close/>
                  <a:moveTo>
                    <a:pt x="3934" y="5418"/>
                  </a:moveTo>
                  <a:cubicBezTo>
                    <a:pt x="3913" y="5568"/>
                    <a:pt x="3893" y="5717"/>
                    <a:pt x="3873" y="5866"/>
                  </a:cubicBezTo>
                  <a:cubicBezTo>
                    <a:pt x="3907" y="5799"/>
                    <a:pt x="3917" y="5726"/>
                    <a:pt x="3926" y="5653"/>
                  </a:cubicBezTo>
                  <a:cubicBezTo>
                    <a:pt x="3933" y="5600"/>
                    <a:pt x="3932" y="5545"/>
                    <a:pt x="3933" y="5491"/>
                  </a:cubicBezTo>
                  <a:cubicBezTo>
                    <a:pt x="3934" y="5467"/>
                    <a:pt x="3934" y="5443"/>
                    <a:pt x="3934" y="5418"/>
                  </a:cubicBezTo>
                  <a:close/>
                  <a:moveTo>
                    <a:pt x="1883" y="6590"/>
                  </a:moveTo>
                  <a:cubicBezTo>
                    <a:pt x="1885" y="6588"/>
                    <a:pt x="1887" y="6586"/>
                    <a:pt x="1889" y="6584"/>
                  </a:cubicBezTo>
                  <a:cubicBezTo>
                    <a:pt x="1871" y="6560"/>
                    <a:pt x="1883" y="6520"/>
                    <a:pt x="1843" y="6508"/>
                  </a:cubicBezTo>
                  <a:cubicBezTo>
                    <a:pt x="1838" y="6514"/>
                    <a:pt x="1832" y="6519"/>
                    <a:pt x="1825" y="6527"/>
                  </a:cubicBezTo>
                  <a:cubicBezTo>
                    <a:pt x="1823" y="6501"/>
                    <a:pt x="1820" y="6479"/>
                    <a:pt x="1794" y="6478"/>
                  </a:cubicBezTo>
                  <a:cubicBezTo>
                    <a:pt x="1786" y="6427"/>
                    <a:pt x="1779" y="6378"/>
                    <a:pt x="1773" y="6329"/>
                  </a:cubicBezTo>
                  <a:cubicBezTo>
                    <a:pt x="1777" y="6392"/>
                    <a:pt x="1760" y="6457"/>
                    <a:pt x="1794" y="6516"/>
                  </a:cubicBezTo>
                  <a:cubicBezTo>
                    <a:pt x="1789" y="6549"/>
                    <a:pt x="1813" y="6559"/>
                    <a:pt x="1836" y="6570"/>
                  </a:cubicBezTo>
                  <a:cubicBezTo>
                    <a:pt x="1852" y="6577"/>
                    <a:pt x="1868" y="6583"/>
                    <a:pt x="1883" y="6590"/>
                  </a:cubicBezTo>
                  <a:close/>
                  <a:moveTo>
                    <a:pt x="1962" y="6414"/>
                  </a:moveTo>
                  <a:cubicBezTo>
                    <a:pt x="1937" y="6388"/>
                    <a:pt x="1913" y="6363"/>
                    <a:pt x="1887" y="6336"/>
                  </a:cubicBezTo>
                  <a:cubicBezTo>
                    <a:pt x="1891" y="6391"/>
                    <a:pt x="1894" y="6446"/>
                    <a:pt x="1898" y="6504"/>
                  </a:cubicBezTo>
                  <a:cubicBezTo>
                    <a:pt x="1923" y="6486"/>
                    <a:pt x="1956" y="6483"/>
                    <a:pt x="1962" y="6443"/>
                  </a:cubicBezTo>
                  <a:cubicBezTo>
                    <a:pt x="1954" y="6452"/>
                    <a:pt x="1950" y="6458"/>
                    <a:pt x="1944" y="6463"/>
                  </a:cubicBezTo>
                  <a:cubicBezTo>
                    <a:pt x="1939" y="6466"/>
                    <a:pt x="1932" y="6468"/>
                    <a:pt x="1926" y="6470"/>
                  </a:cubicBezTo>
                  <a:cubicBezTo>
                    <a:pt x="1925" y="6463"/>
                    <a:pt x="1922" y="6454"/>
                    <a:pt x="1925" y="6449"/>
                  </a:cubicBezTo>
                  <a:cubicBezTo>
                    <a:pt x="1929" y="6441"/>
                    <a:pt x="1937" y="6435"/>
                    <a:pt x="1944" y="6429"/>
                  </a:cubicBezTo>
                  <a:cubicBezTo>
                    <a:pt x="1951" y="6423"/>
                    <a:pt x="1958" y="6418"/>
                    <a:pt x="1962" y="6414"/>
                  </a:cubicBezTo>
                  <a:close/>
                  <a:moveTo>
                    <a:pt x="556" y="2442"/>
                  </a:moveTo>
                  <a:cubicBezTo>
                    <a:pt x="528" y="2450"/>
                    <a:pt x="514" y="2465"/>
                    <a:pt x="514" y="2488"/>
                  </a:cubicBezTo>
                  <a:cubicBezTo>
                    <a:pt x="513" y="2561"/>
                    <a:pt x="510" y="2634"/>
                    <a:pt x="522" y="2714"/>
                  </a:cubicBezTo>
                  <a:cubicBezTo>
                    <a:pt x="529" y="2691"/>
                    <a:pt x="539" y="2675"/>
                    <a:pt x="538" y="2659"/>
                  </a:cubicBezTo>
                  <a:cubicBezTo>
                    <a:pt x="533" y="2587"/>
                    <a:pt x="539" y="2516"/>
                    <a:pt x="556" y="2442"/>
                  </a:cubicBezTo>
                  <a:close/>
                  <a:moveTo>
                    <a:pt x="5032" y="3652"/>
                  </a:moveTo>
                  <a:cubicBezTo>
                    <a:pt x="5090" y="3575"/>
                    <a:pt x="5149" y="3413"/>
                    <a:pt x="5138" y="3360"/>
                  </a:cubicBezTo>
                  <a:cubicBezTo>
                    <a:pt x="5091" y="3455"/>
                    <a:pt x="5071" y="3557"/>
                    <a:pt x="5032" y="3652"/>
                  </a:cubicBezTo>
                  <a:close/>
                  <a:moveTo>
                    <a:pt x="3986" y="5434"/>
                  </a:moveTo>
                  <a:cubicBezTo>
                    <a:pt x="4006" y="5368"/>
                    <a:pt x="4027" y="5301"/>
                    <a:pt x="4048" y="5233"/>
                  </a:cubicBezTo>
                  <a:cubicBezTo>
                    <a:pt x="4019" y="5245"/>
                    <a:pt x="3999" y="5259"/>
                    <a:pt x="3996" y="5275"/>
                  </a:cubicBezTo>
                  <a:cubicBezTo>
                    <a:pt x="3987" y="5327"/>
                    <a:pt x="3966" y="5377"/>
                    <a:pt x="3986" y="5434"/>
                  </a:cubicBezTo>
                  <a:close/>
                  <a:moveTo>
                    <a:pt x="5273" y="2980"/>
                  </a:moveTo>
                  <a:cubicBezTo>
                    <a:pt x="5270" y="2979"/>
                    <a:pt x="5266" y="2977"/>
                    <a:pt x="5263" y="2976"/>
                  </a:cubicBezTo>
                  <a:cubicBezTo>
                    <a:pt x="5226" y="3098"/>
                    <a:pt x="5189" y="3221"/>
                    <a:pt x="5151" y="3344"/>
                  </a:cubicBezTo>
                  <a:cubicBezTo>
                    <a:pt x="5198" y="3224"/>
                    <a:pt x="5253" y="3108"/>
                    <a:pt x="5273" y="2980"/>
                  </a:cubicBezTo>
                  <a:close/>
                  <a:moveTo>
                    <a:pt x="3865" y="7106"/>
                  </a:moveTo>
                  <a:cubicBezTo>
                    <a:pt x="3869" y="7083"/>
                    <a:pt x="3861" y="7053"/>
                    <a:pt x="3847" y="7049"/>
                  </a:cubicBezTo>
                  <a:cubicBezTo>
                    <a:pt x="3841" y="7052"/>
                    <a:pt x="3834" y="7055"/>
                    <a:pt x="3827" y="7058"/>
                  </a:cubicBezTo>
                  <a:cubicBezTo>
                    <a:pt x="3823" y="7052"/>
                    <a:pt x="3820" y="7046"/>
                    <a:pt x="3815" y="7036"/>
                  </a:cubicBezTo>
                  <a:cubicBezTo>
                    <a:pt x="3802" y="7061"/>
                    <a:pt x="3786" y="7081"/>
                    <a:pt x="3793" y="7106"/>
                  </a:cubicBezTo>
                  <a:cubicBezTo>
                    <a:pt x="3818" y="7106"/>
                    <a:pt x="3841" y="7106"/>
                    <a:pt x="3865" y="7106"/>
                  </a:cubicBezTo>
                  <a:close/>
                  <a:moveTo>
                    <a:pt x="1588" y="5275"/>
                  </a:moveTo>
                  <a:cubicBezTo>
                    <a:pt x="1591" y="5275"/>
                    <a:pt x="1595" y="5275"/>
                    <a:pt x="1598" y="5274"/>
                  </a:cubicBezTo>
                  <a:cubicBezTo>
                    <a:pt x="1596" y="5265"/>
                    <a:pt x="1595" y="5256"/>
                    <a:pt x="1593" y="5247"/>
                  </a:cubicBezTo>
                  <a:cubicBezTo>
                    <a:pt x="1586" y="5202"/>
                    <a:pt x="1576" y="5158"/>
                    <a:pt x="1573" y="5113"/>
                  </a:cubicBezTo>
                  <a:cubicBezTo>
                    <a:pt x="1571" y="5084"/>
                    <a:pt x="1560" y="5064"/>
                    <a:pt x="1535" y="5039"/>
                  </a:cubicBezTo>
                  <a:cubicBezTo>
                    <a:pt x="1554" y="5124"/>
                    <a:pt x="1571" y="5200"/>
                    <a:pt x="1588" y="5275"/>
                  </a:cubicBezTo>
                  <a:close/>
                  <a:moveTo>
                    <a:pt x="1764" y="5993"/>
                  </a:moveTo>
                  <a:cubicBezTo>
                    <a:pt x="1774" y="5888"/>
                    <a:pt x="1756" y="5771"/>
                    <a:pt x="1736" y="5656"/>
                  </a:cubicBezTo>
                  <a:cubicBezTo>
                    <a:pt x="1745" y="5772"/>
                    <a:pt x="1755" y="5889"/>
                    <a:pt x="1764" y="5993"/>
                  </a:cubicBezTo>
                  <a:close/>
                  <a:moveTo>
                    <a:pt x="874" y="3625"/>
                  </a:moveTo>
                  <a:cubicBezTo>
                    <a:pt x="860" y="3561"/>
                    <a:pt x="826" y="3515"/>
                    <a:pt x="801" y="3465"/>
                  </a:cubicBezTo>
                  <a:cubicBezTo>
                    <a:pt x="815" y="3516"/>
                    <a:pt x="832" y="3565"/>
                    <a:pt x="851" y="3613"/>
                  </a:cubicBezTo>
                  <a:cubicBezTo>
                    <a:pt x="852" y="3617"/>
                    <a:pt x="861" y="3619"/>
                    <a:pt x="874" y="3625"/>
                  </a:cubicBezTo>
                  <a:close/>
                  <a:moveTo>
                    <a:pt x="1685" y="5273"/>
                  </a:moveTo>
                  <a:cubicBezTo>
                    <a:pt x="1682" y="5274"/>
                    <a:pt x="1678" y="5275"/>
                    <a:pt x="1675" y="5276"/>
                  </a:cubicBezTo>
                  <a:cubicBezTo>
                    <a:pt x="1681" y="5307"/>
                    <a:pt x="1689" y="5337"/>
                    <a:pt x="1695" y="5368"/>
                  </a:cubicBezTo>
                  <a:cubicBezTo>
                    <a:pt x="1708" y="5443"/>
                    <a:pt x="1708" y="5443"/>
                    <a:pt x="1722" y="5452"/>
                  </a:cubicBezTo>
                  <a:cubicBezTo>
                    <a:pt x="1712" y="5391"/>
                    <a:pt x="1717" y="5328"/>
                    <a:pt x="1685" y="5273"/>
                  </a:cubicBezTo>
                  <a:close/>
                  <a:moveTo>
                    <a:pt x="2219" y="6357"/>
                  </a:moveTo>
                  <a:cubicBezTo>
                    <a:pt x="2218" y="6354"/>
                    <a:pt x="2217" y="6351"/>
                    <a:pt x="2216" y="6349"/>
                  </a:cubicBezTo>
                  <a:cubicBezTo>
                    <a:pt x="2154" y="6365"/>
                    <a:pt x="2092" y="6380"/>
                    <a:pt x="2037" y="6413"/>
                  </a:cubicBezTo>
                  <a:cubicBezTo>
                    <a:pt x="2038" y="6416"/>
                    <a:pt x="2039" y="6420"/>
                    <a:pt x="2040" y="6423"/>
                  </a:cubicBezTo>
                  <a:cubicBezTo>
                    <a:pt x="2100" y="6401"/>
                    <a:pt x="2159" y="6379"/>
                    <a:pt x="2219" y="6357"/>
                  </a:cubicBezTo>
                  <a:close/>
                  <a:moveTo>
                    <a:pt x="1903" y="6545"/>
                  </a:moveTo>
                  <a:cubicBezTo>
                    <a:pt x="1900" y="6597"/>
                    <a:pt x="1900" y="6597"/>
                    <a:pt x="1938" y="6613"/>
                  </a:cubicBezTo>
                  <a:cubicBezTo>
                    <a:pt x="1949" y="6604"/>
                    <a:pt x="1960" y="6596"/>
                    <a:pt x="1973" y="6585"/>
                  </a:cubicBezTo>
                  <a:cubicBezTo>
                    <a:pt x="1950" y="6572"/>
                    <a:pt x="1929" y="6560"/>
                    <a:pt x="1903" y="6545"/>
                  </a:cubicBezTo>
                  <a:close/>
                  <a:moveTo>
                    <a:pt x="3920" y="6719"/>
                  </a:moveTo>
                  <a:cubicBezTo>
                    <a:pt x="3920" y="6755"/>
                    <a:pt x="3920" y="6780"/>
                    <a:pt x="3920" y="6809"/>
                  </a:cubicBezTo>
                  <a:cubicBezTo>
                    <a:pt x="3938" y="6800"/>
                    <a:pt x="3951" y="6792"/>
                    <a:pt x="3966" y="6784"/>
                  </a:cubicBezTo>
                  <a:cubicBezTo>
                    <a:pt x="3951" y="6764"/>
                    <a:pt x="3939" y="6745"/>
                    <a:pt x="3920" y="6719"/>
                  </a:cubicBezTo>
                  <a:close/>
                  <a:moveTo>
                    <a:pt x="3538" y="7861"/>
                  </a:moveTo>
                  <a:cubicBezTo>
                    <a:pt x="3536" y="7858"/>
                    <a:pt x="3533" y="7855"/>
                    <a:pt x="3531" y="7852"/>
                  </a:cubicBezTo>
                  <a:cubicBezTo>
                    <a:pt x="3504" y="7864"/>
                    <a:pt x="3478" y="7876"/>
                    <a:pt x="3453" y="7887"/>
                  </a:cubicBezTo>
                  <a:cubicBezTo>
                    <a:pt x="3455" y="7900"/>
                    <a:pt x="3456" y="7908"/>
                    <a:pt x="3458" y="7922"/>
                  </a:cubicBezTo>
                  <a:cubicBezTo>
                    <a:pt x="3487" y="7899"/>
                    <a:pt x="3513" y="7880"/>
                    <a:pt x="3538" y="7861"/>
                  </a:cubicBezTo>
                  <a:close/>
                  <a:moveTo>
                    <a:pt x="2343" y="72"/>
                  </a:moveTo>
                  <a:cubicBezTo>
                    <a:pt x="2292" y="69"/>
                    <a:pt x="2241" y="74"/>
                    <a:pt x="2187" y="90"/>
                  </a:cubicBezTo>
                  <a:cubicBezTo>
                    <a:pt x="2245" y="105"/>
                    <a:pt x="2293" y="80"/>
                    <a:pt x="2343" y="72"/>
                  </a:cubicBezTo>
                  <a:close/>
                  <a:moveTo>
                    <a:pt x="1895" y="7447"/>
                  </a:moveTo>
                  <a:cubicBezTo>
                    <a:pt x="1892" y="7446"/>
                    <a:pt x="1890" y="7445"/>
                    <a:pt x="1889" y="7445"/>
                  </a:cubicBezTo>
                  <a:cubicBezTo>
                    <a:pt x="1888" y="7445"/>
                    <a:pt x="1888" y="7447"/>
                    <a:pt x="1887" y="7448"/>
                  </a:cubicBezTo>
                  <a:cubicBezTo>
                    <a:pt x="1882" y="7478"/>
                    <a:pt x="1877" y="7508"/>
                    <a:pt x="1873" y="7538"/>
                  </a:cubicBezTo>
                  <a:cubicBezTo>
                    <a:pt x="1871" y="7550"/>
                    <a:pt x="1867" y="7565"/>
                    <a:pt x="1885" y="7575"/>
                  </a:cubicBezTo>
                  <a:cubicBezTo>
                    <a:pt x="1889" y="7530"/>
                    <a:pt x="1892" y="7488"/>
                    <a:pt x="1895" y="7447"/>
                  </a:cubicBezTo>
                  <a:close/>
                  <a:moveTo>
                    <a:pt x="1851" y="6646"/>
                  </a:moveTo>
                  <a:cubicBezTo>
                    <a:pt x="1855" y="6691"/>
                    <a:pt x="1859" y="6733"/>
                    <a:pt x="1863" y="6774"/>
                  </a:cubicBezTo>
                  <a:cubicBezTo>
                    <a:pt x="1865" y="6774"/>
                    <a:pt x="1868" y="6774"/>
                    <a:pt x="1870" y="6774"/>
                  </a:cubicBezTo>
                  <a:cubicBezTo>
                    <a:pt x="1868" y="6756"/>
                    <a:pt x="1866" y="6739"/>
                    <a:pt x="1864" y="6721"/>
                  </a:cubicBezTo>
                  <a:cubicBezTo>
                    <a:pt x="1862" y="6708"/>
                    <a:pt x="1862" y="6697"/>
                    <a:pt x="1872" y="6685"/>
                  </a:cubicBezTo>
                  <a:cubicBezTo>
                    <a:pt x="1888" y="6666"/>
                    <a:pt x="1885" y="6662"/>
                    <a:pt x="1851" y="6646"/>
                  </a:cubicBezTo>
                  <a:close/>
                  <a:moveTo>
                    <a:pt x="1590" y="349"/>
                  </a:moveTo>
                  <a:cubicBezTo>
                    <a:pt x="1670" y="330"/>
                    <a:pt x="1670" y="330"/>
                    <a:pt x="1687" y="296"/>
                  </a:cubicBezTo>
                  <a:cubicBezTo>
                    <a:pt x="1654" y="314"/>
                    <a:pt x="1622" y="331"/>
                    <a:pt x="1590" y="349"/>
                  </a:cubicBezTo>
                  <a:close/>
                  <a:moveTo>
                    <a:pt x="3646" y="7770"/>
                  </a:moveTo>
                  <a:cubicBezTo>
                    <a:pt x="3670" y="7744"/>
                    <a:pt x="3690" y="7722"/>
                    <a:pt x="3713" y="7698"/>
                  </a:cubicBezTo>
                  <a:cubicBezTo>
                    <a:pt x="3683" y="7708"/>
                    <a:pt x="3648" y="7744"/>
                    <a:pt x="3646" y="7770"/>
                  </a:cubicBezTo>
                  <a:close/>
                  <a:moveTo>
                    <a:pt x="1940" y="6886"/>
                  </a:moveTo>
                  <a:cubicBezTo>
                    <a:pt x="1947" y="6838"/>
                    <a:pt x="1945" y="6833"/>
                    <a:pt x="1915" y="6818"/>
                  </a:cubicBezTo>
                  <a:cubicBezTo>
                    <a:pt x="1928" y="6842"/>
                    <a:pt x="1904" y="6870"/>
                    <a:pt x="1940" y="6886"/>
                  </a:cubicBezTo>
                  <a:close/>
                  <a:moveTo>
                    <a:pt x="2693" y="6476"/>
                  </a:moveTo>
                  <a:cubicBezTo>
                    <a:pt x="2714" y="6475"/>
                    <a:pt x="2727" y="6493"/>
                    <a:pt x="2743" y="6474"/>
                  </a:cubicBezTo>
                  <a:cubicBezTo>
                    <a:pt x="2732" y="6461"/>
                    <a:pt x="2722" y="6448"/>
                    <a:pt x="2708" y="6430"/>
                  </a:cubicBezTo>
                  <a:cubicBezTo>
                    <a:pt x="2702" y="6448"/>
                    <a:pt x="2698" y="6459"/>
                    <a:pt x="2693" y="6476"/>
                  </a:cubicBezTo>
                  <a:close/>
                  <a:moveTo>
                    <a:pt x="1862" y="6483"/>
                  </a:moveTo>
                  <a:cubicBezTo>
                    <a:pt x="1859" y="6462"/>
                    <a:pt x="1857" y="6445"/>
                    <a:pt x="1854" y="6423"/>
                  </a:cubicBezTo>
                  <a:cubicBezTo>
                    <a:pt x="1844" y="6431"/>
                    <a:pt x="1834" y="6437"/>
                    <a:pt x="1835" y="6439"/>
                  </a:cubicBezTo>
                  <a:cubicBezTo>
                    <a:pt x="1840" y="6454"/>
                    <a:pt x="1828" y="6478"/>
                    <a:pt x="1862" y="6483"/>
                  </a:cubicBezTo>
                  <a:close/>
                  <a:moveTo>
                    <a:pt x="3662" y="7160"/>
                  </a:moveTo>
                  <a:cubicBezTo>
                    <a:pt x="3620" y="7161"/>
                    <a:pt x="3620" y="7161"/>
                    <a:pt x="3607" y="7188"/>
                  </a:cubicBezTo>
                  <a:cubicBezTo>
                    <a:pt x="3631" y="7196"/>
                    <a:pt x="3642" y="7177"/>
                    <a:pt x="3662" y="7160"/>
                  </a:cubicBezTo>
                  <a:close/>
                  <a:moveTo>
                    <a:pt x="1825" y="7006"/>
                  </a:moveTo>
                  <a:cubicBezTo>
                    <a:pt x="1822" y="7003"/>
                    <a:pt x="1818" y="7000"/>
                    <a:pt x="1815" y="6997"/>
                  </a:cubicBezTo>
                  <a:cubicBezTo>
                    <a:pt x="1805" y="7011"/>
                    <a:pt x="1794" y="7023"/>
                    <a:pt x="1786" y="7038"/>
                  </a:cubicBezTo>
                  <a:cubicBezTo>
                    <a:pt x="1784" y="7042"/>
                    <a:pt x="1788" y="7051"/>
                    <a:pt x="1791" y="7065"/>
                  </a:cubicBezTo>
                  <a:cubicBezTo>
                    <a:pt x="1805" y="7041"/>
                    <a:pt x="1815" y="7023"/>
                    <a:pt x="1825" y="7006"/>
                  </a:cubicBezTo>
                  <a:close/>
                  <a:moveTo>
                    <a:pt x="3883" y="7539"/>
                  </a:moveTo>
                  <a:cubicBezTo>
                    <a:pt x="3895" y="7525"/>
                    <a:pt x="3905" y="7512"/>
                    <a:pt x="3917" y="7498"/>
                  </a:cubicBezTo>
                  <a:cubicBezTo>
                    <a:pt x="3908" y="7490"/>
                    <a:pt x="3900" y="7483"/>
                    <a:pt x="3891" y="7475"/>
                  </a:cubicBezTo>
                  <a:cubicBezTo>
                    <a:pt x="3888" y="7498"/>
                    <a:pt x="3886" y="7517"/>
                    <a:pt x="3883" y="7539"/>
                  </a:cubicBezTo>
                  <a:close/>
                  <a:moveTo>
                    <a:pt x="3718" y="7676"/>
                  </a:moveTo>
                  <a:cubicBezTo>
                    <a:pt x="3757" y="7674"/>
                    <a:pt x="3768" y="7660"/>
                    <a:pt x="3760" y="7627"/>
                  </a:cubicBezTo>
                  <a:cubicBezTo>
                    <a:pt x="3747" y="7643"/>
                    <a:pt x="3734" y="7657"/>
                    <a:pt x="3718" y="7676"/>
                  </a:cubicBezTo>
                  <a:close/>
                  <a:moveTo>
                    <a:pt x="4103" y="5389"/>
                  </a:moveTo>
                  <a:cubicBezTo>
                    <a:pt x="4105" y="5390"/>
                    <a:pt x="4108" y="5391"/>
                    <a:pt x="4110" y="5392"/>
                  </a:cubicBezTo>
                  <a:cubicBezTo>
                    <a:pt x="4116" y="5361"/>
                    <a:pt x="4121" y="5331"/>
                    <a:pt x="4126" y="5301"/>
                  </a:cubicBezTo>
                  <a:cubicBezTo>
                    <a:pt x="4124" y="5300"/>
                    <a:pt x="4121" y="5300"/>
                    <a:pt x="4119" y="5299"/>
                  </a:cubicBezTo>
                  <a:cubicBezTo>
                    <a:pt x="4114" y="5329"/>
                    <a:pt x="4108" y="5359"/>
                    <a:pt x="4103" y="5389"/>
                  </a:cubicBezTo>
                  <a:close/>
                  <a:moveTo>
                    <a:pt x="3698" y="7580"/>
                  </a:moveTo>
                  <a:cubicBezTo>
                    <a:pt x="3742" y="7556"/>
                    <a:pt x="3743" y="7555"/>
                    <a:pt x="3740" y="7527"/>
                  </a:cubicBezTo>
                  <a:cubicBezTo>
                    <a:pt x="3724" y="7547"/>
                    <a:pt x="3711" y="7564"/>
                    <a:pt x="3698" y="7580"/>
                  </a:cubicBezTo>
                  <a:close/>
                  <a:moveTo>
                    <a:pt x="3781" y="6391"/>
                  </a:moveTo>
                  <a:cubicBezTo>
                    <a:pt x="3784" y="6392"/>
                    <a:pt x="3788" y="6392"/>
                    <a:pt x="3792" y="6393"/>
                  </a:cubicBezTo>
                  <a:cubicBezTo>
                    <a:pt x="3794" y="6375"/>
                    <a:pt x="3797" y="6357"/>
                    <a:pt x="3800" y="6340"/>
                  </a:cubicBezTo>
                  <a:cubicBezTo>
                    <a:pt x="3789" y="6356"/>
                    <a:pt x="3766" y="6369"/>
                    <a:pt x="3781" y="6391"/>
                  </a:cubicBezTo>
                  <a:close/>
                  <a:moveTo>
                    <a:pt x="3288" y="8059"/>
                  </a:moveTo>
                  <a:cubicBezTo>
                    <a:pt x="3291" y="8060"/>
                    <a:pt x="3293" y="8062"/>
                    <a:pt x="3295" y="8063"/>
                  </a:cubicBezTo>
                  <a:cubicBezTo>
                    <a:pt x="3308" y="8047"/>
                    <a:pt x="3329" y="8036"/>
                    <a:pt x="3334" y="8003"/>
                  </a:cubicBezTo>
                  <a:cubicBezTo>
                    <a:pt x="3315" y="8026"/>
                    <a:pt x="3302" y="8043"/>
                    <a:pt x="3288" y="8059"/>
                  </a:cubicBezTo>
                  <a:close/>
                  <a:moveTo>
                    <a:pt x="3837" y="6578"/>
                  </a:moveTo>
                  <a:cubicBezTo>
                    <a:pt x="3851" y="6552"/>
                    <a:pt x="3851" y="6552"/>
                    <a:pt x="3841" y="6519"/>
                  </a:cubicBezTo>
                  <a:cubicBezTo>
                    <a:pt x="3843" y="6538"/>
                    <a:pt x="3822" y="6556"/>
                    <a:pt x="3837" y="6578"/>
                  </a:cubicBezTo>
                  <a:close/>
                  <a:moveTo>
                    <a:pt x="1494" y="4981"/>
                  </a:moveTo>
                  <a:cubicBezTo>
                    <a:pt x="1495" y="4964"/>
                    <a:pt x="1489" y="4955"/>
                    <a:pt x="1474" y="4945"/>
                  </a:cubicBezTo>
                  <a:cubicBezTo>
                    <a:pt x="1475" y="4962"/>
                    <a:pt x="1468" y="4978"/>
                    <a:pt x="1494" y="4981"/>
                  </a:cubicBezTo>
                  <a:close/>
                  <a:moveTo>
                    <a:pt x="873" y="3795"/>
                  </a:moveTo>
                  <a:cubicBezTo>
                    <a:pt x="875" y="3794"/>
                    <a:pt x="877" y="3793"/>
                    <a:pt x="879" y="3792"/>
                  </a:cubicBezTo>
                  <a:cubicBezTo>
                    <a:pt x="873" y="3776"/>
                    <a:pt x="867" y="3760"/>
                    <a:pt x="861" y="3744"/>
                  </a:cubicBezTo>
                  <a:cubicBezTo>
                    <a:pt x="858" y="3745"/>
                    <a:pt x="855" y="3747"/>
                    <a:pt x="853" y="3748"/>
                  </a:cubicBezTo>
                  <a:cubicBezTo>
                    <a:pt x="859" y="3764"/>
                    <a:pt x="866" y="3779"/>
                    <a:pt x="873" y="3795"/>
                  </a:cubicBezTo>
                  <a:close/>
                  <a:moveTo>
                    <a:pt x="3511" y="6779"/>
                  </a:moveTo>
                  <a:cubicBezTo>
                    <a:pt x="3509" y="6776"/>
                    <a:pt x="3508" y="6773"/>
                    <a:pt x="3506" y="6769"/>
                  </a:cubicBezTo>
                  <a:cubicBezTo>
                    <a:pt x="3492" y="6775"/>
                    <a:pt x="3478" y="6781"/>
                    <a:pt x="3464" y="6787"/>
                  </a:cubicBezTo>
                  <a:cubicBezTo>
                    <a:pt x="3465" y="6789"/>
                    <a:pt x="3466" y="6791"/>
                    <a:pt x="3466" y="6793"/>
                  </a:cubicBezTo>
                  <a:cubicBezTo>
                    <a:pt x="3481" y="6789"/>
                    <a:pt x="3496" y="6784"/>
                    <a:pt x="3511" y="6779"/>
                  </a:cubicBezTo>
                  <a:close/>
                  <a:moveTo>
                    <a:pt x="3616" y="3862"/>
                  </a:moveTo>
                  <a:cubicBezTo>
                    <a:pt x="3609" y="3873"/>
                    <a:pt x="3589" y="3886"/>
                    <a:pt x="3614" y="3905"/>
                  </a:cubicBezTo>
                  <a:cubicBezTo>
                    <a:pt x="3615" y="3887"/>
                    <a:pt x="3616" y="3874"/>
                    <a:pt x="3616" y="3862"/>
                  </a:cubicBezTo>
                  <a:close/>
                  <a:moveTo>
                    <a:pt x="2090" y="6504"/>
                  </a:moveTo>
                  <a:cubicBezTo>
                    <a:pt x="2104" y="6526"/>
                    <a:pt x="2116" y="6516"/>
                    <a:pt x="2131" y="6504"/>
                  </a:cubicBezTo>
                  <a:cubicBezTo>
                    <a:pt x="2115" y="6504"/>
                    <a:pt x="2104" y="6504"/>
                    <a:pt x="2090" y="6504"/>
                  </a:cubicBezTo>
                  <a:close/>
                  <a:moveTo>
                    <a:pt x="4847" y="4036"/>
                  </a:moveTo>
                  <a:cubicBezTo>
                    <a:pt x="4844" y="4034"/>
                    <a:pt x="4841" y="4032"/>
                    <a:pt x="4838" y="4030"/>
                  </a:cubicBezTo>
                  <a:cubicBezTo>
                    <a:pt x="4833" y="4040"/>
                    <a:pt x="4828" y="4051"/>
                    <a:pt x="4823" y="4061"/>
                  </a:cubicBezTo>
                  <a:cubicBezTo>
                    <a:pt x="4824" y="4062"/>
                    <a:pt x="4826" y="4063"/>
                    <a:pt x="4828" y="4064"/>
                  </a:cubicBezTo>
                  <a:cubicBezTo>
                    <a:pt x="4834" y="4055"/>
                    <a:pt x="4840" y="4045"/>
                    <a:pt x="4847" y="4036"/>
                  </a:cubicBezTo>
                  <a:close/>
                  <a:moveTo>
                    <a:pt x="2770" y="6457"/>
                  </a:moveTo>
                  <a:cubicBezTo>
                    <a:pt x="2770" y="6461"/>
                    <a:pt x="2770" y="6465"/>
                    <a:pt x="2770" y="6469"/>
                  </a:cubicBezTo>
                  <a:cubicBezTo>
                    <a:pt x="2780" y="6468"/>
                    <a:pt x="2789" y="6467"/>
                    <a:pt x="2799" y="6467"/>
                  </a:cubicBezTo>
                  <a:cubicBezTo>
                    <a:pt x="2799" y="6464"/>
                    <a:pt x="2799" y="6462"/>
                    <a:pt x="2799" y="6459"/>
                  </a:cubicBezTo>
                  <a:cubicBezTo>
                    <a:pt x="2789" y="6458"/>
                    <a:pt x="2780" y="6458"/>
                    <a:pt x="2770" y="6457"/>
                  </a:cubicBezTo>
                  <a:close/>
                  <a:moveTo>
                    <a:pt x="1996" y="6535"/>
                  </a:moveTo>
                  <a:cubicBezTo>
                    <a:pt x="1994" y="6537"/>
                    <a:pt x="1993" y="6539"/>
                    <a:pt x="1991" y="6541"/>
                  </a:cubicBezTo>
                  <a:cubicBezTo>
                    <a:pt x="2004" y="6546"/>
                    <a:pt x="2016" y="6551"/>
                    <a:pt x="2028" y="6557"/>
                  </a:cubicBezTo>
                  <a:cubicBezTo>
                    <a:pt x="2029" y="6555"/>
                    <a:pt x="2029" y="6553"/>
                    <a:pt x="2030" y="6552"/>
                  </a:cubicBezTo>
                  <a:cubicBezTo>
                    <a:pt x="2018" y="6546"/>
                    <a:pt x="2007" y="6540"/>
                    <a:pt x="1996" y="6535"/>
                  </a:cubicBezTo>
                  <a:close/>
                  <a:moveTo>
                    <a:pt x="3818" y="7153"/>
                  </a:moveTo>
                  <a:cubicBezTo>
                    <a:pt x="3808" y="7153"/>
                    <a:pt x="3800" y="7153"/>
                    <a:pt x="3788" y="7153"/>
                  </a:cubicBezTo>
                  <a:cubicBezTo>
                    <a:pt x="3801" y="7168"/>
                    <a:pt x="3809" y="7170"/>
                    <a:pt x="3818" y="7153"/>
                  </a:cubicBezTo>
                  <a:close/>
                  <a:moveTo>
                    <a:pt x="826" y="3645"/>
                  </a:moveTo>
                  <a:cubicBezTo>
                    <a:pt x="823" y="3642"/>
                    <a:pt x="821" y="3639"/>
                    <a:pt x="818" y="3637"/>
                  </a:cubicBezTo>
                  <a:cubicBezTo>
                    <a:pt x="818" y="3636"/>
                    <a:pt x="813" y="3640"/>
                    <a:pt x="813" y="3641"/>
                  </a:cubicBezTo>
                  <a:cubicBezTo>
                    <a:pt x="814" y="3644"/>
                    <a:pt x="817" y="3647"/>
                    <a:pt x="819" y="3649"/>
                  </a:cubicBezTo>
                  <a:cubicBezTo>
                    <a:pt x="819" y="3650"/>
                    <a:pt x="823" y="3647"/>
                    <a:pt x="826" y="3645"/>
                  </a:cubicBezTo>
                  <a:close/>
                  <a:moveTo>
                    <a:pt x="5189" y="2220"/>
                  </a:moveTo>
                  <a:cubicBezTo>
                    <a:pt x="5187" y="2221"/>
                    <a:pt x="5185" y="2221"/>
                    <a:pt x="5183" y="2221"/>
                  </a:cubicBezTo>
                  <a:cubicBezTo>
                    <a:pt x="5184" y="2232"/>
                    <a:pt x="5185" y="2242"/>
                    <a:pt x="5186" y="2253"/>
                  </a:cubicBezTo>
                  <a:cubicBezTo>
                    <a:pt x="5187" y="2253"/>
                    <a:pt x="5189" y="2253"/>
                    <a:pt x="5191" y="2252"/>
                  </a:cubicBezTo>
                  <a:cubicBezTo>
                    <a:pt x="5190" y="2242"/>
                    <a:pt x="5189" y="2231"/>
                    <a:pt x="5189" y="2220"/>
                  </a:cubicBezTo>
                  <a:close/>
                  <a:moveTo>
                    <a:pt x="4894" y="3909"/>
                  </a:moveTo>
                  <a:cubicBezTo>
                    <a:pt x="4892" y="3908"/>
                    <a:pt x="4890" y="3906"/>
                    <a:pt x="4888" y="3904"/>
                  </a:cubicBezTo>
                  <a:cubicBezTo>
                    <a:pt x="4883" y="3914"/>
                    <a:pt x="4877" y="3924"/>
                    <a:pt x="4872" y="3933"/>
                  </a:cubicBezTo>
                  <a:cubicBezTo>
                    <a:pt x="4874" y="3934"/>
                    <a:pt x="4875" y="3935"/>
                    <a:pt x="4877" y="3936"/>
                  </a:cubicBezTo>
                  <a:cubicBezTo>
                    <a:pt x="4883" y="3927"/>
                    <a:pt x="4888" y="3918"/>
                    <a:pt x="4894" y="3909"/>
                  </a:cubicBezTo>
                  <a:close/>
                  <a:moveTo>
                    <a:pt x="2188" y="6478"/>
                  </a:moveTo>
                  <a:cubicBezTo>
                    <a:pt x="2187" y="6476"/>
                    <a:pt x="2186" y="6474"/>
                    <a:pt x="2185" y="6472"/>
                  </a:cubicBezTo>
                  <a:cubicBezTo>
                    <a:pt x="2177" y="6475"/>
                    <a:pt x="2169" y="6479"/>
                    <a:pt x="2162" y="6482"/>
                  </a:cubicBezTo>
                  <a:cubicBezTo>
                    <a:pt x="2163" y="6484"/>
                    <a:pt x="2163" y="6486"/>
                    <a:pt x="2164" y="6488"/>
                  </a:cubicBezTo>
                  <a:cubicBezTo>
                    <a:pt x="2172" y="6485"/>
                    <a:pt x="2180" y="6481"/>
                    <a:pt x="2188" y="6478"/>
                  </a:cubicBezTo>
                  <a:close/>
                  <a:moveTo>
                    <a:pt x="1433" y="4415"/>
                  </a:moveTo>
                  <a:cubicBezTo>
                    <a:pt x="1431" y="4416"/>
                    <a:pt x="1429" y="4418"/>
                    <a:pt x="1426" y="4419"/>
                  </a:cubicBezTo>
                  <a:cubicBezTo>
                    <a:pt x="1431" y="4426"/>
                    <a:pt x="1436" y="4432"/>
                    <a:pt x="1441" y="4439"/>
                  </a:cubicBezTo>
                  <a:cubicBezTo>
                    <a:pt x="1443" y="4438"/>
                    <a:pt x="1444" y="4437"/>
                    <a:pt x="1446" y="4436"/>
                  </a:cubicBezTo>
                  <a:cubicBezTo>
                    <a:pt x="1442" y="4429"/>
                    <a:pt x="1437" y="4422"/>
                    <a:pt x="1433" y="4415"/>
                  </a:cubicBezTo>
                  <a:close/>
                  <a:moveTo>
                    <a:pt x="1316" y="513"/>
                  </a:moveTo>
                  <a:cubicBezTo>
                    <a:pt x="1315" y="511"/>
                    <a:pt x="1314" y="510"/>
                    <a:pt x="1312" y="508"/>
                  </a:cubicBezTo>
                  <a:cubicBezTo>
                    <a:pt x="1307" y="513"/>
                    <a:pt x="1302" y="517"/>
                    <a:pt x="1296" y="522"/>
                  </a:cubicBezTo>
                  <a:cubicBezTo>
                    <a:pt x="1298" y="524"/>
                    <a:pt x="1299" y="525"/>
                    <a:pt x="1300" y="526"/>
                  </a:cubicBezTo>
                  <a:cubicBezTo>
                    <a:pt x="1306" y="522"/>
                    <a:pt x="1311" y="518"/>
                    <a:pt x="1316" y="513"/>
                  </a:cubicBezTo>
                  <a:close/>
                  <a:moveTo>
                    <a:pt x="1813" y="6786"/>
                  </a:moveTo>
                  <a:cubicBezTo>
                    <a:pt x="1812" y="6786"/>
                    <a:pt x="1810" y="6786"/>
                    <a:pt x="1809" y="6786"/>
                  </a:cubicBezTo>
                  <a:cubicBezTo>
                    <a:pt x="1809" y="6791"/>
                    <a:pt x="1809" y="6797"/>
                    <a:pt x="1809" y="6802"/>
                  </a:cubicBezTo>
                  <a:cubicBezTo>
                    <a:pt x="1810" y="6802"/>
                    <a:pt x="1811" y="6802"/>
                    <a:pt x="1812" y="6802"/>
                  </a:cubicBezTo>
                  <a:cubicBezTo>
                    <a:pt x="1812" y="6797"/>
                    <a:pt x="1812" y="6792"/>
                    <a:pt x="1813" y="6786"/>
                  </a:cubicBezTo>
                  <a:close/>
                  <a:moveTo>
                    <a:pt x="751" y="3670"/>
                  </a:moveTo>
                  <a:cubicBezTo>
                    <a:pt x="749" y="3668"/>
                    <a:pt x="748" y="3667"/>
                    <a:pt x="746" y="3666"/>
                  </a:cubicBezTo>
                  <a:cubicBezTo>
                    <a:pt x="745" y="3666"/>
                    <a:pt x="743" y="3668"/>
                    <a:pt x="743" y="3668"/>
                  </a:cubicBezTo>
                  <a:cubicBezTo>
                    <a:pt x="744" y="3670"/>
                    <a:pt x="745" y="3672"/>
                    <a:pt x="746" y="3674"/>
                  </a:cubicBezTo>
                  <a:cubicBezTo>
                    <a:pt x="748" y="3672"/>
                    <a:pt x="749" y="3671"/>
                    <a:pt x="751" y="36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2E2300EB-3981-139D-9B59-C2FA8C95E74D}"/>
                </a:ext>
              </a:extLst>
            </p:cNvPr>
            <p:cNvSpPr/>
            <p:nvPr/>
          </p:nvSpPr>
          <p:spPr bwMode="auto">
            <a:xfrm>
              <a:off x="2120" y="1290"/>
              <a:ext cx="73" cy="143"/>
            </a:xfrm>
            <a:custGeom>
              <a:avLst/>
              <a:gdLst>
                <a:gd name="T0" fmla="*/ 180 w 269"/>
                <a:gd name="T1" fmla="*/ 291 h 529"/>
                <a:gd name="T2" fmla="*/ 269 w 269"/>
                <a:gd name="T3" fmla="*/ 524 h 529"/>
                <a:gd name="T4" fmla="*/ 260 w 269"/>
                <a:gd name="T5" fmla="*/ 529 h 529"/>
                <a:gd name="T6" fmla="*/ 241 w 269"/>
                <a:gd name="T7" fmla="*/ 493 h 529"/>
                <a:gd name="T8" fmla="*/ 79 w 269"/>
                <a:gd name="T9" fmla="*/ 182 h 529"/>
                <a:gd name="T10" fmla="*/ 20 w 269"/>
                <a:gd name="T11" fmla="*/ 74 h 529"/>
                <a:gd name="T12" fmla="*/ 20 w 269"/>
                <a:gd name="T13" fmla="*/ 0 h 529"/>
                <a:gd name="T14" fmla="*/ 27 w 269"/>
                <a:gd name="T15" fmla="*/ 18 h 529"/>
                <a:gd name="T16" fmla="*/ 134 w 269"/>
                <a:gd name="T17" fmla="*/ 205 h 529"/>
                <a:gd name="T18" fmla="*/ 157 w 269"/>
                <a:gd name="T19" fmla="*/ 232 h 529"/>
                <a:gd name="T20" fmla="*/ 157 w 269"/>
                <a:gd name="T21" fmla="*/ 231 h 529"/>
                <a:gd name="T22" fmla="*/ 181 w 269"/>
                <a:gd name="T23" fmla="*/ 293 h 529"/>
                <a:gd name="T24" fmla="*/ 180 w 269"/>
                <a:gd name="T25" fmla="*/ 291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9" h="529">
                  <a:moveTo>
                    <a:pt x="180" y="291"/>
                  </a:moveTo>
                  <a:cubicBezTo>
                    <a:pt x="210" y="369"/>
                    <a:pt x="239" y="447"/>
                    <a:pt x="269" y="524"/>
                  </a:cubicBezTo>
                  <a:cubicBezTo>
                    <a:pt x="266" y="526"/>
                    <a:pt x="263" y="527"/>
                    <a:pt x="260" y="529"/>
                  </a:cubicBezTo>
                  <a:cubicBezTo>
                    <a:pt x="254" y="517"/>
                    <a:pt x="247" y="505"/>
                    <a:pt x="241" y="493"/>
                  </a:cubicBezTo>
                  <a:cubicBezTo>
                    <a:pt x="187" y="389"/>
                    <a:pt x="133" y="285"/>
                    <a:pt x="79" y="182"/>
                  </a:cubicBezTo>
                  <a:cubicBezTo>
                    <a:pt x="60" y="145"/>
                    <a:pt x="38" y="111"/>
                    <a:pt x="20" y="74"/>
                  </a:cubicBezTo>
                  <a:cubicBezTo>
                    <a:pt x="10" y="54"/>
                    <a:pt x="0" y="31"/>
                    <a:pt x="20" y="0"/>
                  </a:cubicBezTo>
                  <a:cubicBezTo>
                    <a:pt x="23" y="6"/>
                    <a:pt x="24" y="13"/>
                    <a:pt x="27" y="18"/>
                  </a:cubicBezTo>
                  <a:cubicBezTo>
                    <a:pt x="63" y="81"/>
                    <a:pt x="98" y="143"/>
                    <a:pt x="134" y="205"/>
                  </a:cubicBezTo>
                  <a:cubicBezTo>
                    <a:pt x="140" y="215"/>
                    <a:pt x="149" y="223"/>
                    <a:pt x="157" y="232"/>
                  </a:cubicBezTo>
                  <a:cubicBezTo>
                    <a:pt x="157" y="232"/>
                    <a:pt x="157" y="231"/>
                    <a:pt x="157" y="231"/>
                  </a:cubicBezTo>
                  <a:cubicBezTo>
                    <a:pt x="155" y="256"/>
                    <a:pt x="164" y="276"/>
                    <a:pt x="181" y="293"/>
                  </a:cubicBezTo>
                  <a:lnTo>
                    <a:pt x="18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A3E1FD20-B909-A4BD-B0C4-7120295F9AC8}"/>
                </a:ext>
              </a:extLst>
            </p:cNvPr>
            <p:cNvSpPr/>
            <p:nvPr/>
          </p:nvSpPr>
          <p:spPr bwMode="auto">
            <a:xfrm>
              <a:off x="1888" y="2459"/>
              <a:ext cx="17" cy="121"/>
            </a:xfrm>
            <a:custGeom>
              <a:avLst/>
              <a:gdLst>
                <a:gd name="T0" fmla="*/ 61 w 61"/>
                <a:gd name="T1" fmla="*/ 0 h 448"/>
                <a:gd name="T2" fmla="*/ 60 w 61"/>
                <a:gd name="T3" fmla="*/ 73 h 448"/>
                <a:gd name="T4" fmla="*/ 53 w 61"/>
                <a:gd name="T5" fmla="*/ 235 h 448"/>
                <a:gd name="T6" fmla="*/ 0 w 61"/>
                <a:gd name="T7" fmla="*/ 448 h 448"/>
                <a:gd name="T8" fmla="*/ 61 w 61"/>
                <a:gd name="T9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48">
                  <a:moveTo>
                    <a:pt x="61" y="0"/>
                  </a:moveTo>
                  <a:cubicBezTo>
                    <a:pt x="61" y="25"/>
                    <a:pt x="61" y="49"/>
                    <a:pt x="60" y="73"/>
                  </a:cubicBezTo>
                  <a:cubicBezTo>
                    <a:pt x="59" y="127"/>
                    <a:pt x="60" y="182"/>
                    <a:pt x="53" y="235"/>
                  </a:cubicBezTo>
                  <a:cubicBezTo>
                    <a:pt x="44" y="308"/>
                    <a:pt x="34" y="381"/>
                    <a:pt x="0" y="448"/>
                  </a:cubicBezTo>
                  <a:cubicBezTo>
                    <a:pt x="20" y="299"/>
                    <a:pt x="40" y="150"/>
                    <a:pt x="6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C99D50C8-AD9A-EB81-1210-43E621AC2C24}"/>
                </a:ext>
              </a:extLst>
            </p:cNvPr>
            <p:cNvSpPr/>
            <p:nvPr/>
          </p:nvSpPr>
          <p:spPr bwMode="auto">
            <a:xfrm>
              <a:off x="2202" y="1902"/>
              <a:ext cx="32" cy="79"/>
            </a:xfrm>
            <a:custGeom>
              <a:avLst/>
              <a:gdLst>
                <a:gd name="T0" fmla="*/ 0 w 117"/>
                <a:gd name="T1" fmla="*/ 292 h 292"/>
                <a:gd name="T2" fmla="*/ 106 w 117"/>
                <a:gd name="T3" fmla="*/ 0 h 292"/>
                <a:gd name="T4" fmla="*/ 0 w 117"/>
                <a:gd name="T5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292">
                  <a:moveTo>
                    <a:pt x="0" y="292"/>
                  </a:moveTo>
                  <a:cubicBezTo>
                    <a:pt x="39" y="197"/>
                    <a:pt x="59" y="95"/>
                    <a:pt x="106" y="0"/>
                  </a:cubicBezTo>
                  <a:cubicBezTo>
                    <a:pt x="117" y="53"/>
                    <a:pt x="58" y="215"/>
                    <a:pt x="0" y="2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9">
              <a:extLst>
                <a:ext uri="{FF2B5EF4-FFF2-40B4-BE49-F238E27FC236}">
                  <a16:creationId xmlns:a16="http://schemas.microsoft.com/office/drawing/2014/main" id="{EB526D4B-202C-1490-54B7-9BB5C7BEADD8}"/>
                </a:ext>
              </a:extLst>
            </p:cNvPr>
            <p:cNvSpPr/>
            <p:nvPr/>
          </p:nvSpPr>
          <p:spPr bwMode="auto">
            <a:xfrm>
              <a:off x="1913" y="2409"/>
              <a:ext cx="23" cy="54"/>
            </a:xfrm>
            <a:custGeom>
              <a:avLst/>
              <a:gdLst>
                <a:gd name="T0" fmla="*/ 20 w 82"/>
                <a:gd name="T1" fmla="*/ 201 h 201"/>
                <a:gd name="T2" fmla="*/ 30 w 82"/>
                <a:gd name="T3" fmla="*/ 42 h 201"/>
                <a:gd name="T4" fmla="*/ 82 w 82"/>
                <a:gd name="T5" fmla="*/ 0 h 201"/>
                <a:gd name="T6" fmla="*/ 20 w 82"/>
                <a:gd name="T7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201">
                  <a:moveTo>
                    <a:pt x="20" y="201"/>
                  </a:moveTo>
                  <a:cubicBezTo>
                    <a:pt x="0" y="144"/>
                    <a:pt x="21" y="94"/>
                    <a:pt x="30" y="42"/>
                  </a:cubicBezTo>
                  <a:cubicBezTo>
                    <a:pt x="33" y="26"/>
                    <a:pt x="53" y="12"/>
                    <a:pt x="82" y="0"/>
                  </a:cubicBezTo>
                  <a:cubicBezTo>
                    <a:pt x="61" y="68"/>
                    <a:pt x="40" y="135"/>
                    <a:pt x="20" y="2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0">
              <a:extLst>
                <a:ext uri="{FF2B5EF4-FFF2-40B4-BE49-F238E27FC236}">
                  <a16:creationId xmlns:a16="http://schemas.microsoft.com/office/drawing/2014/main" id="{0A37883F-44E6-9D07-1503-E950D083E5A3}"/>
                </a:ext>
              </a:extLst>
            </p:cNvPr>
            <p:cNvSpPr/>
            <p:nvPr/>
          </p:nvSpPr>
          <p:spPr bwMode="auto">
            <a:xfrm>
              <a:off x="2234" y="1798"/>
              <a:ext cx="33" cy="100"/>
            </a:xfrm>
            <a:custGeom>
              <a:avLst/>
              <a:gdLst>
                <a:gd name="T0" fmla="*/ 122 w 122"/>
                <a:gd name="T1" fmla="*/ 4 h 368"/>
                <a:gd name="T2" fmla="*/ 0 w 122"/>
                <a:gd name="T3" fmla="*/ 368 h 368"/>
                <a:gd name="T4" fmla="*/ 112 w 122"/>
                <a:gd name="T5" fmla="*/ 0 h 368"/>
                <a:gd name="T6" fmla="*/ 122 w 122"/>
                <a:gd name="T7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" h="368">
                  <a:moveTo>
                    <a:pt x="122" y="4"/>
                  </a:moveTo>
                  <a:cubicBezTo>
                    <a:pt x="102" y="132"/>
                    <a:pt x="47" y="248"/>
                    <a:pt x="0" y="368"/>
                  </a:cubicBezTo>
                  <a:cubicBezTo>
                    <a:pt x="38" y="245"/>
                    <a:pt x="75" y="122"/>
                    <a:pt x="112" y="0"/>
                  </a:cubicBezTo>
                  <a:cubicBezTo>
                    <a:pt x="115" y="1"/>
                    <a:pt x="119" y="3"/>
                    <a:pt x="1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1">
              <a:extLst>
                <a:ext uri="{FF2B5EF4-FFF2-40B4-BE49-F238E27FC236}">
                  <a16:creationId xmlns:a16="http://schemas.microsoft.com/office/drawing/2014/main" id="{CD1D2B28-9EAA-CAFB-BF2E-51723CAC166E}"/>
                </a:ext>
              </a:extLst>
            </p:cNvPr>
            <p:cNvSpPr/>
            <p:nvPr/>
          </p:nvSpPr>
          <p:spPr bwMode="auto">
            <a:xfrm>
              <a:off x="1255" y="2356"/>
              <a:ext cx="18" cy="64"/>
            </a:xfrm>
            <a:custGeom>
              <a:avLst/>
              <a:gdLst>
                <a:gd name="T0" fmla="*/ 53 w 63"/>
                <a:gd name="T1" fmla="*/ 236 h 236"/>
                <a:gd name="T2" fmla="*/ 0 w 63"/>
                <a:gd name="T3" fmla="*/ 0 h 236"/>
                <a:gd name="T4" fmla="*/ 38 w 63"/>
                <a:gd name="T5" fmla="*/ 74 h 236"/>
                <a:gd name="T6" fmla="*/ 58 w 63"/>
                <a:gd name="T7" fmla="*/ 208 h 236"/>
                <a:gd name="T8" fmla="*/ 63 w 63"/>
                <a:gd name="T9" fmla="*/ 235 h 236"/>
                <a:gd name="T10" fmla="*/ 53 w 63"/>
                <a:gd name="T11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236">
                  <a:moveTo>
                    <a:pt x="53" y="236"/>
                  </a:moveTo>
                  <a:cubicBezTo>
                    <a:pt x="36" y="161"/>
                    <a:pt x="19" y="85"/>
                    <a:pt x="0" y="0"/>
                  </a:cubicBezTo>
                  <a:cubicBezTo>
                    <a:pt x="25" y="25"/>
                    <a:pt x="36" y="45"/>
                    <a:pt x="38" y="74"/>
                  </a:cubicBezTo>
                  <a:cubicBezTo>
                    <a:pt x="41" y="119"/>
                    <a:pt x="51" y="163"/>
                    <a:pt x="58" y="208"/>
                  </a:cubicBezTo>
                  <a:cubicBezTo>
                    <a:pt x="60" y="217"/>
                    <a:pt x="61" y="226"/>
                    <a:pt x="63" y="235"/>
                  </a:cubicBezTo>
                  <a:cubicBezTo>
                    <a:pt x="60" y="236"/>
                    <a:pt x="56" y="236"/>
                    <a:pt x="53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2">
              <a:extLst>
                <a:ext uri="{FF2B5EF4-FFF2-40B4-BE49-F238E27FC236}">
                  <a16:creationId xmlns:a16="http://schemas.microsoft.com/office/drawing/2014/main" id="{CC7ABA1F-8AB2-C1EF-7E1F-2711B3F2684F}"/>
                </a:ext>
              </a:extLst>
            </p:cNvPr>
            <p:cNvSpPr/>
            <p:nvPr/>
          </p:nvSpPr>
          <p:spPr bwMode="auto">
            <a:xfrm>
              <a:off x="1310" y="2523"/>
              <a:ext cx="10" cy="91"/>
            </a:xfrm>
            <a:custGeom>
              <a:avLst/>
              <a:gdLst>
                <a:gd name="T0" fmla="*/ 28 w 38"/>
                <a:gd name="T1" fmla="*/ 337 h 337"/>
                <a:gd name="T2" fmla="*/ 0 w 38"/>
                <a:gd name="T3" fmla="*/ 0 h 337"/>
                <a:gd name="T4" fmla="*/ 28 w 38"/>
                <a:gd name="T5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37">
                  <a:moveTo>
                    <a:pt x="28" y="337"/>
                  </a:moveTo>
                  <a:cubicBezTo>
                    <a:pt x="19" y="233"/>
                    <a:pt x="9" y="116"/>
                    <a:pt x="0" y="0"/>
                  </a:cubicBezTo>
                  <a:cubicBezTo>
                    <a:pt x="20" y="115"/>
                    <a:pt x="38" y="232"/>
                    <a:pt x="28" y="3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3">
              <a:extLst>
                <a:ext uri="{FF2B5EF4-FFF2-40B4-BE49-F238E27FC236}">
                  <a16:creationId xmlns:a16="http://schemas.microsoft.com/office/drawing/2014/main" id="{60C8DF25-1F3D-42B7-A91A-2745A421EDFD}"/>
                </a:ext>
              </a:extLst>
            </p:cNvPr>
            <p:cNvSpPr/>
            <p:nvPr/>
          </p:nvSpPr>
          <p:spPr bwMode="auto">
            <a:xfrm>
              <a:off x="1293" y="2420"/>
              <a:ext cx="13" cy="48"/>
            </a:xfrm>
            <a:custGeom>
              <a:avLst/>
              <a:gdLst>
                <a:gd name="T0" fmla="*/ 10 w 47"/>
                <a:gd name="T1" fmla="*/ 0 h 179"/>
                <a:gd name="T2" fmla="*/ 47 w 47"/>
                <a:gd name="T3" fmla="*/ 179 h 179"/>
                <a:gd name="T4" fmla="*/ 20 w 47"/>
                <a:gd name="T5" fmla="*/ 95 h 179"/>
                <a:gd name="T6" fmla="*/ 0 w 47"/>
                <a:gd name="T7" fmla="*/ 3 h 179"/>
                <a:gd name="T8" fmla="*/ 10 w 47"/>
                <a:gd name="T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79">
                  <a:moveTo>
                    <a:pt x="10" y="0"/>
                  </a:moveTo>
                  <a:cubicBezTo>
                    <a:pt x="42" y="55"/>
                    <a:pt x="37" y="118"/>
                    <a:pt x="47" y="179"/>
                  </a:cubicBezTo>
                  <a:cubicBezTo>
                    <a:pt x="33" y="170"/>
                    <a:pt x="33" y="170"/>
                    <a:pt x="20" y="95"/>
                  </a:cubicBezTo>
                  <a:cubicBezTo>
                    <a:pt x="14" y="64"/>
                    <a:pt x="6" y="34"/>
                    <a:pt x="0" y="3"/>
                  </a:cubicBezTo>
                  <a:cubicBezTo>
                    <a:pt x="3" y="2"/>
                    <a:pt x="7" y="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4">
              <a:extLst>
                <a:ext uri="{FF2B5EF4-FFF2-40B4-BE49-F238E27FC236}">
                  <a16:creationId xmlns:a16="http://schemas.microsoft.com/office/drawing/2014/main" id="{B2B93B0B-B1F0-2D71-2C8D-EBDE13CA9421}"/>
                </a:ext>
              </a:extLst>
            </p:cNvPr>
            <p:cNvSpPr/>
            <p:nvPr/>
          </p:nvSpPr>
          <p:spPr bwMode="auto">
            <a:xfrm>
              <a:off x="1391" y="2711"/>
              <a:ext cx="50" cy="20"/>
            </a:xfrm>
            <a:custGeom>
              <a:avLst/>
              <a:gdLst>
                <a:gd name="T0" fmla="*/ 182 w 182"/>
                <a:gd name="T1" fmla="*/ 8 h 74"/>
                <a:gd name="T2" fmla="*/ 3 w 182"/>
                <a:gd name="T3" fmla="*/ 74 h 74"/>
                <a:gd name="T4" fmla="*/ 0 w 182"/>
                <a:gd name="T5" fmla="*/ 64 h 74"/>
                <a:gd name="T6" fmla="*/ 179 w 182"/>
                <a:gd name="T7" fmla="*/ 0 h 74"/>
                <a:gd name="T8" fmla="*/ 182 w 182"/>
                <a:gd name="T9" fmla="*/ 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74">
                  <a:moveTo>
                    <a:pt x="182" y="8"/>
                  </a:moveTo>
                  <a:cubicBezTo>
                    <a:pt x="122" y="30"/>
                    <a:pt x="63" y="52"/>
                    <a:pt x="3" y="74"/>
                  </a:cubicBezTo>
                  <a:cubicBezTo>
                    <a:pt x="2" y="71"/>
                    <a:pt x="1" y="67"/>
                    <a:pt x="0" y="64"/>
                  </a:cubicBezTo>
                  <a:cubicBezTo>
                    <a:pt x="55" y="31"/>
                    <a:pt x="117" y="16"/>
                    <a:pt x="179" y="0"/>
                  </a:cubicBezTo>
                  <a:cubicBezTo>
                    <a:pt x="180" y="2"/>
                    <a:pt x="181" y="5"/>
                    <a:pt x="18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5">
              <a:extLst>
                <a:ext uri="{FF2B5EF4-FFF2-40B4-BE49-F238E27FC236}">
                  <a16:creationId xmlns:a16="http://schemas.microsoft.com/office/drawing/2014/main" id="{B5DF79E7-725B-2BD3-AE5E-BBA3FC275B21}"/>
                </a:ext>
              </a:extLst>
            </p:cNvPr>
            <p:cNvSpPr/>
            <p:nvPr/>
          </p:nvSpPr>
          <p:spPr bwMode="auto">
            <a:xfrm>
              <a:off x="1872" y="3010"/>
              <a:ext cx="10" cy="27"/>
            </a:xfrm>
            <a:custGeom>
              <a:avLst/>
              <a:gdLst>
                <a:gd name="T0" fmla="*/ 1 w 39"/>
                <a:gd name="T1" fmla="*/ 101 h 101"/>
                <a:gd name="T2" fmla="*/ 0 w 39"/>
                <a:gd name="T3" fmla="*/ 59 h 101"/>
                <a:gd name="T4" fmla="*/ 0 w 39"/>
                <a:gd name="T5" fmla="*/ 0 h 101"/>
                <a:gd name="T6" fmla="*/ 27 w 39"/>
                <a:gd name="T7" fmla="*/ 58 h 101"/>
                <a:gd name="T8" fmla="*/ 0 w 39"/>
                <a:gd name="T9" fmla="*/ 100 h 101"/>
                <a:gd name="T10" fmla="*/ 1 w 39"/>
                <a:gd name="T11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01">
                  <a:moveTo>
                    <a:pt x="1" y="101"/>
                  </a:moveTo>
                  <a:cubicBezTo>
                    <a:pt x="1" y="87"/>
                    <a:pt x="0" y="73"/>
                    <a:pt x="0" y="59"/>
                  </a:cubicBezTo>
                  <a:cubicBezTo>
                    <a:pt x="0" y="40"/>
                    <a:pt x="0" y="21"/>
                    <a:pt x="0" y="0"/>
                  </a:cubicBezTo>
                  <a:cubicBezTo>
                    <a:pt x="33" y="17"/>
                    <a:pt x="39" y="30"/>
                    <a:pt x="27" y="58"/>
                  </a:cubicBezTo>
                  <a:cubicBezTo>
                    <a:pt x="20" y="73"/>
                    <a:pt x="9" y="86"/>
                    <a:pt x="0" y="100"/>
                  </a:cubicBezTo>
                  <a:lnTo>
                    <a:pt x="1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6">
              <a:extLst>
                <a:ext uri="{FF2B5EF4-FFF2-40B4-BE49-F238E27FC236}">
                  <a16:creationId xmlns:a16="http://schemas.microsoft.com/office/drawing/2014/main" id="{14A7D8D9-0CE3-51A1-6D49-344016EFB814}"/>
                </a:ext>
              </a:extLst>
            </p:cNvPr>
            <p:cNvSpPr/>
            <p:nvPr/>
          </p:nvSpPr>
          <p:spPr bwMode="auto">
            <a:xfrm>
              <a:off x="1775" y="3117"/>
              <a:ext cx="23" cy="19"/>
            </a:xfrm>
            <a:custGeom>
              <a:avLst/>
              <a:gdLst>
                <a:gd name="T0" fmla="*/ 85 w 85"/>
                <a:gd name="T1" fmla="*/ 9 h 70"/>
                <a:gd name="T2" fmla="*/ 5 w 85"/>
                <a:gd name="T3" fmla="*/ 70 h 70"/>
                <a:gd name="T4" fmla="*/ 0 w 85"/>
                <a:gd name="T5" fmla="*/ 35 h 70"/>
                <a:gd name="T6" fmla="*/ 78 w 85"/>
                <a:gd name="T7" fmla="*/ 0 h 70"/>
                <a:gd name="T8" fmla="*/ 85 w 85"/>
                <a:gd name="T9" fmla="*/ 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70">
                  <a:moveTo>
                    <a:pt x="85" y="9"/>
                  </a:moveTo>
                  <a:cubicBezTo>
                    <a:pt x="60" y="28"/>
                    <a:pt x="34" y="47"/>
                    <a:pt x="5" y="70"/>
                  </a:cubicBezTo>
                  <a:cubicBezTo>
                    <a:pt x="3" y="56"/>
                    <a:pt x="2" y="48"/>
                    <a:pt x="0" y="35"/>
                  </a:cubicBezTo>
                  <a:cubicBezTo>
                    <a:pt x="25" y="24"/>
                    <a:pt x="51" y="12"/>
                    <a:pt x="78" y="0"/>
                  </a:cubicBezTo>
                  <a:cubicBezTo>
                    <a:pt x="80" y="3"/>
                    <a:pt x="83" y="6"/>
                    <a:pt x="8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7">
              <a:extLst>
                <a:ext uri="{FF2B5EF4-FFF2-40B4-BE49-F238E27FC236}">
                  <a16:creationId xmlns:a16="http://schemas.microsoft.com/office/drawing/2014/main" id="{4ADA3279-6450-919A-649F-487171FD7CA8}"/>
                </a:ext>
              </a:extLst>
            </p:cNvPr>
            <p:cNvSpPr/>
            <p:nvPr/>
          </p:nvSpPr>
          <p:spPr bwMode="auto">
            <a:xfrm>
              <a:off x="1432" y="1012"/>
              <a:ext cx="42" cy="10"/>
            </a:xfrm>
            <a:custGeom>
              <a:avLst/>
              <a:gdLst>
                <a:gd name="T0" fmla="*/ 156 w 156"/>
                <a:gd name="T1" fmla="*/ 3 h 36"/>
                <a:gd name="T2" fmla="*/ 0 w 156"/>
                <a:gd name="T3" fmla="*/ 21 h 36"/>
                <a:gd name="T4" fmla="*/ 156 w 156"/>
                <a:gd name="T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36">
                  <a:moveTo>
                    <a:pt x="156" y="3"/>
                  </a:moveTo>
                  <a:cubicBezTo>
                    <a:pt x="106" y="11"/>
                    <a:pt x="58" y="36"/>
                    <a:pt x="0" y="21"/>
                  </a:cubicBezTo>
                  <a:cubicBezTo>
                    <a:pt x="54" y="5"/>
                    <a:pt x="105" y="0"/>
                    <a:pt x="15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8">
              <a:extLst>
                <a:ext uri="{FF2B5EF4-FFF2-40B4-BE49-F238E27FC236}">
                  <a16:creationId xmlns:a16="http://schemas.microsoft.com/office/drawing/2014/main" id="{9DD64F47-DC37-E8C3-FAEC-C3DB98D1000E}"/>
                </a:ext>
              </a:extLst>
            </p:cNvPr>
            <p:cNvSpPr/>
            <p:nvPr/>
          </p:nvSpPr>
          <p:spPr bwMode="auto">
            <a:xfrm>
              <a:off x="1345" y="3007"/>
              <a:ext cx="8" cy="35"/>
            </a:xfrm>
            <a:custGeom>
              <a:avLst/>
              <a:gdLst>
                <a:gd name="T0" fmla="*/ 28 w 28"/>
                <a:gd name="T1" fmla="*/ 2 h 130"/>
                <a:gd name="T2" fmla="*/ 18 w 28"/>
                <a:gd name="T3" fmla="*/ 130 h 130"/>
                <a:gd name="T4" fmla="*/ 6 w 28"/>
                <a:gd name="T5" fmla="*/ 93 h 130"/>
                <a:gd name="T6" fmla="*/ 20 w 28"/>
                <a:gd name="T7" fmla="*/ 3 h 130"/>
                <a:gd name="T8" fmla="*/ 22 w 28"/>
                <a:gd name="T9" fmla="*/ 0 h 130"/>
                <a:gd name="T10" fmla="*/ 28 w 28"/>
                <a:gd name="T11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30">
                  <a:moveTo>
                    <a:pt x="28" y="2"/>
                  </a:moveTo>
                  <a:cubicBezTo>
                    <a:pt x="25" y="43"/>
                    <a:pt x="22" y="85"/>
                    <a:pt x="18" y="130"/>
                  </a:cubicBezTo>
                  <a:cubicBezTo>
                    <a:pt x="0" y="120"/>
                    <a:pt x="4" y="105"/>
                    <a:pt x="6" y="93"/>
                  </a:cubicBezTo>
                  <a:cubicBezTo>
                    <a:pt x="10" y="63"/>
                    <a:pt x="15" y="33"/>
                    <a:pt x="20" y="3"/>
                  </a:cubicBezTo>
                  <a:cubicBezTo>
                    <a:pt x="21" y="2"/>
                    <a:pt x="21" y="0"/>
                    <a:pt x="22" y="0"/>
                  </a:cubicBezTo>
                  <a:cubicBezTo>
                    <a:pt x="23" y="0"/>
                    <a:pt x="25" y="1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9">
              <a:extLst>
                <a:ext uri="{FF2B5EF4-FFF2-40B4-BE49-F238E27FC236}">
                  <a16:creationId xmlns:a16="http://schemas.microsoft.com/office/drawing/2014/main" id="{6CC578CF-28CA-45E4-7DF9-5F14E8CD7A25}"/>
                </a:ext>
              </a:extLst>
            </p:cNvPr>
            <p:cNvSpPr/>
            <p:nvPr/>
          </p:nvSpPr>
          <p:spPr bwMode="auto">
            <a:xfrm>
              <a:off x="1341" y="2791"/>
              <a:ext cx="10" cy="34"/>
            </a:xfrm>
            <a:custGeom>
              <a:avLst/>
              <a:gdLst>
                <a:gd name="T0" fmla="*/ 0 w 37"/>
                <a:gd name="T1" fmla="*/ 0 h 128"/>
                <a:gd name="T2" fmla="*/ 21 w 37"/>
                <a:gd name="T3" fmla="*/ 39 h 128"/>
                <a:gd name="T4" fmla="*/ 13 w 37"/>
                <a:gd name="T5" fmla="*/ 75 h 128"/>
                <a:gd name="T6" fmla="*/ 19 w 37"/>
                <a:gd name="T7" fmla="*/ 128 h 128"/>
                <a:gd name="T8" fmla="*/ 12 w 37"/>
                <a:gd name="T9" fmla="*/ 128 h 128"/>
                <a:gd name="T10" fmla="*/ 0 w 37"/>
                <a:gd name="T1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8">
                  <a:moveTo>
                    <a:pt x="0" y="0"/>
                  </a:moveTo>
                  <a:cubicBezTo>
                    <a:pt x="34" y="16"/>
                    <a:pt x="37" y="20"/>
                    <a:pt x="21" y="39"/>
                  </a:cubicBezTo>
                  <a:cubicBezTo>
                    <a:pt x="11" y="51"/>
                    <a:pt x="11" y="62"/>
                    <a:pt x="13" y="75"/>
                  </a:cubicBezTo>
                  <a:cubicBezTo>
                    <a:pt x="15" y="93"/>
                    <a:pt x="17" y="110"/>
                    <a:pt x="19" y="128"/>
                  </a:cubicBezTo>
                  <a:cubicBezTo>
                    <a:pt x="17" y="128"/>
                    <a:pt x="14" y="128"/>
                    <a:pt x="12" y="128"/>
                  </a:cubicBezTo>
                  <a:cubicBezTo>
                    <a:pt x="8" y="87"/>
                    <a:pt x="4" y="4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0">
              <a:extLst>
                <a:ext uri="{FF2B5EF4-FFF2-40B4-BE49-F238E27FC236}">
                  <a16:creationId xmlns:a16="http://schemas.microsoft.com/office/drawing/2014/main" id="{495D8DF2-1F19-5DA3-A916-63509ABCA9B1}"/>
                </a:ext>
              </a:extLst>
            </p:cNvPr>
            <p:cNvSpPr/>
            <p:nvPr/>
          </p:nvSpPr>
          <p:spPr bwMode="auto">
            <a:xfrm>
              <a:off x="1270" y="1074"/>
              <a:ext cx="27" cy="14"/>
            </a:xfrm>
            <a:custGeom>
              <a:avLst/>
              <a:gdLst>
                <a:gd name="T0" fmla="*/ 0 w 97"/>
                <a:gd name="T1" fmla="*/ 53 h 53"/>
                <a:gd name="T2" fmla="*/ 97 w 97"/>
                <a:gd name="T3" fmla="*/ 0 h 53"/>
                <a:gd name="T4" fmla="*/ 0 w 97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53">
                  <a:moveTo>
                    <a:pt x="0" y="53"/>
                  </a:moveTo>
                  <a:cubicBezTo>
                    <a:pt x="32" y="35"/>
                    <a:pt x="64" y="18"/>
                    <a:pt x="97" y="0"/>
                  </a:cubicBezTo>
                  <a:cubicBezTo>
                    <a:pt x="80" y="34"/>
                    <a:pt x="80" y="34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1">
              <a:extLst>
                <a:ext uri="{FF2B5EF4-FFF2-40B4-BE49-F238E27FC236}">
                  <a16:creationId xmlns:a16="http://schemas.microsoft.com/office/drawing/2014/main" id="{971CA20D-B390-52C4-8228-F92AB06DF6D9}"/>
                </a:ext>
              </a:extLst>
            </p:cNvPr>
            <p:cNvSpPr/>
            <p:nvPr/>
          </p:nvSpPr>
          <p:spPr bwMode="auto">
            <a:xfrm>
              <a:off x="1827" y="3075"/>
              <a:ext cx="18" cy="20"/>
            </a:xfrm>
            <a:custGeom>
              <a:avLst/>
              <a:gdLst>
                <a:gd name="T0" fmla="*/ 0 w 67"/>
                <a:gd name="T1" fmla="*/ 72 h 72"/>
                <a:gd name="T2" fmla="*/ 67 w 67"/>
                <a:gd name="T3" fmla="*/ 0 h 72"/>
                <a:gd name="T4" fmla="*/ 0 w 67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72">
                  <a:moveTo>
                    <a:pt x="0" y="72"/>
                  </a:moveTo>
                  <a:cubicBezTo>
                    <a:pt x="2" y="46"/>
                    <a:pt x="37" y="10"/>
                    <a:pt x="67" y="0"/>
                  </a:cubicBezTo>
                  <a:cubicBezTo>
                    <a:pt x="44" y="24"/>
                    <a:pt x="24" y="46"/>
                    <a:pt x="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2">
              <a:extLst>
                <a:ext uri="{FF2B5EF4-FFF2-40B4-BE49-F238E27FC236}">
                  <a16:creationId xmlns:a16="http://schemas.microsoft.com/office/drawing/2014/main" id="{BB515991-724F-FC73-A733-69BE8739CE3E}"/>
                </a:ext>
              </a:extLst>
            </p:cNvPr>
            <p:cNvSpPr/>
            <p:nvPr/>
          </p:nvSpPr>
          <p:spPr bwMode="auto">
            <a:xfrm>
              <a:off x="1355" y="2837"/>
              <a:ext cx="12" cy="19"/>
            </a:xfrm>
            <a:custGeom>
              <a:avLst/>
              <a:gdLst>
                <a:gd name="T0" fmla="*/ 36 w 43"/>
                <a:gd name="T1" fmla="*/ 68 h 68"/>
                <a:gd name="T2" fmla="*/ 11 w 43"/>
                <a:gd name="T3" fmla="*/ 0 h 68"/>
                <a:gd name="T4" fmla="*/ 36 w 43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68">
                  <a:moveTo>
                    <a:pt x="36" y="68"/>
                  </a:moveTo>
                  <a:cubicBezTo>
                    <a:pt x="0" y="52"/>
                    <a:pt x="24" y="24"/>
                    <a:pt x="11" y="0"/>
                  </a:cubicBezTo>
                  <a:cubicBezTo>
                    <a:pt x="41" y="15"/>
                    <a:pt x="43" y="20"/>
                    <a:pt x="36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3">
              <a:extLst>
                <a:ext uri="{FF2B5EF4-FFF2-40B4-BE49-F238E27FC236}">
                  <a16:creationId xmlns:a16="http://schemas.microsoft.com/office/drawing/2014/main" id="{B3E4BB1B-F067-A258-EC13-45648B35E624}"/>
                </a:ext>
              </a:extLst>
            </p:cNvPr>
            <p:cNvSpPr/>
            <p:nvPr/>
          </p:nvSpPr>
          <p:spPr bwMode="auto">
            <a:xfrm>
              <a:off x="1335" y="2731"/>
              <a:ext cx="9" cy="16"/>
            </a:xfrm>
            <a:custGeom>
              <a:avLst/>
              <a:gdLst>
                <a:gd name="T0" fmla="*/ 34 w 34"/>
                <a:gd name="T1" fmla="*/ 60 h 60"/>
                <a:gd name="T2" fmla="*/ 7 w 34"/>
                <a:gd name="T3" fmla="*/ 16 h 60"/>
                <a:gd name="T4" fmla="*/ 26 w 34"/>
                <a:gd name="T5" fmla="*/ 0 h 60"/>
                <a:gd name="T6" fmla="*/ 34 w 34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0">
                  <a:moveTo>
                    <a:pt x="34" y="60"/>
                  </a:moveTo>
                  <a:cubicBezTo>
                    <a:pt x="0" y="55"/>
                    <a:pt x="12" y="31"/>
                    <a:pt x="7" y="16"/>
                  </a:cubicBezTo>
                  <a:cubicBezTo>
                    <a:pt x="6" y="14"/>
                    <a:pt x="16" y="8"/>
                    <a:pt x="26" y="0"/>
                  </a:cubicBezTo>
                  <a:cubicBezTo>
                    <a:pt x="29" y="22"/>
                    <a:pt x="31" y="39"/>
                    <a:pt x="34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4">
              <a:extLst>
                <a:ext uri="{FF2B5EF4-FFF2-40B4-BE49-F238E27FC236}">
                  <a16:creationId xmlns:a16="http://schemas.microsoft.com/office/drawing/2014/main" id="{FC969E68-CD5E-5C5F-0761-0936BD4ABC4E}"/>
                </a:ext>
              </a:extLst>
            </p:cNvPr>
            <p:cNvSpPr/>
            <p:nvPr/>
          </p:nvSpPr>
          <p:spPr bwMode="auto">
            <a:xfrm>
              <a:off x="1816" y="2930"/>
              <a:ext cx="15" cy="10"/>
            </a:xfrm>
            <a:custGeom>
              <a:avLst/>
              <a:gdLst>
                <a:gd name="T0" fmla="*/ 55 w 55"/>
                <a:gd name="T1" fmla="*/ 0 h 36"/>
                <a:gd name="T2" fmla="*/ 0 w 55"/>
                <a:gd name="T3" fmla="*/ 28 h 36"/>
                <a:gd name="T4" fmla="*/ 55 w 5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36">
                  <a:moveTo>
                    <a:pt x="55" y="0"/>
                  </a:moveTo>
                  <a:cubicBezTo>
                    <a:pt x="35" y="17"/>
                    <a:pt x="24" y="36"/>
                    <a:pt x="0" y="28"/>
                  </a:cubicBezTo>
                  <a:cubicBezTo>
                    <a:pt x="13" y="1"/>
                    <a:pt x="13" y="1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5">
              <a:extLst>
                <a:ext uri="{FF2B5EF4-FFF2-40B4-BE49-F238E27FC236}">
                  <a16:creationId xmlns:a16="http://schemas.microsoft.com/office/drawing/2014/main" id="{CEB8C3AE-5200-25D7-E91C-EDD89B3A74B0}"/>
                </a:ext>
              </a:extLst>
            </p:cNvPr>
            <p:cNvSpPr/>
            <p:nvPr/>
          </p:nvSpPr>
          <p:spPr bwMode="auto">
            <a:xfrm>
              <a:off x="1323" y="2886"/>
              <a:ext cx="11" cy="18"/>
            </a:xfrm>
            <a:custGeom>
              <a:avLst/>
              <a:gdLst>
                <a:gd name="T0" fmla="*/ 41 w 41"/>
                <a:gd name="T1" fmla="*/ 9 h 68"/>
                <a:gd name="T2" fmla="*/ 7 w 41"/>
                <a:gd name="T3" fmla="*/ 68 h 68"/>
                <a:gd name="T4" fmla="*/ 2 w 41"/>
                <a:gd name="T5" fmla="*/ 41 h 68"/>
                <a:gd name="T6" fmla="*/ 31 w 41"/>
                <a:gd name="T7" fmla="*/ 0 h 68"/>
                <a:gd name="T8" fmla="*/ 41 w 41"/>
                <a:gd name="T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68">
                  <a:moveTo>
                    <a:pt x="41" y="9"/>
                  </a:moveTo>
                  <a:cubicBezTo>
                    <a:pt x="31" y="26"/>
                    <a:pt x="21" y="44"/>
                    <a:pt x="7" y="68"/>
                  </a:cubicBezTo>
                  <a:cubicBezTo>
                    <a:pt x="4" y="54"/>
                    <a:pt x="0" y="45"/>
                    <a:pt x="2" y="41"/>
                  </a:cubicBezTo>
                  <a:cubicBezTo>
                    <a:pt x="10" y="26"/>
                    <a:pt x="21" y="14"/>
                    <a:pt x="31" y="0"/>
                  </a:cubicBezTo>
                  <a:cubicBezTo>
                    <a:pt x="34" y="3"/>
                    <a:pt x="38" y="6"/>
                    <a:pt x="4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6">
              <a:extLst>
                <a:ext uri="{FF2B5EF4-FFF2-40B4-BE49-F238E27FC236}">
                  <a16:creationId xmlns:a16="http://schemas.microsoft.com/office/drawing/2014/main" id="{6BA3187E-F04F-E9FB-8183-E0F39ED7C9D6}"/>
                </a:ext>
              </a:extLst>
            </p:cNvPr>
            <p:cNvSpPr/>
            <p:nvPr/>
          </p:nvSpPr>
          <p:spPr bwMode="auto">
            <a:xfrm>
              <a:off x="1891" y="3015"/>
              <a:ext cx="9" cy="17"/>
            </a:xfrm>
            <a:custGeom>
              <a:avLst/>
              <a:gdLst>
                <a:gd name="T0" fmla="*/ 0 w 34"/>
                <a:gd name="T1" fmla="*/ 64 h 64"/>
                <a:gd name="T2" fmla="*/ 8 w 34"/>
                <a:gd name="T3" fmla="*/ 0 h 64"/>
                <a:gd name="T4" fmla="*/ 34 w 34"/>
                <a:gd name="T5" fmla="*/ 23 h 64"/>
                <a:gd name="T6" fmla="*/ 0 w 34"/>
                <a:gd name="T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4">
                  <a:moveTo>
                    <a:pt x="0" y="64"/>
                  </a:moveTo>
                  <a:cubicBezTo>
                    <a:pt x="3" y="42"/>
                    <a:pt x="5" y="23"/>
                    <a:pt x="8" y="0"/>
                  </a:cubicBezTo>
                  <a:cubicBezTo>
                    <a:pt x="17" y="8"/>
                    <a:pt x="25" y="15"/>
                    <a:pt x="34" y="23"/>
                  </a:cubicBezTo>
                  <a:cubicBezTo>
                    <a:pt x="22" y="37"/>
                    <a:pt x="12" y="50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7">
              <a:extLst>
                <a:ext uri="{FF2B5EF4-FFF2-40B4-BE49-F238E27FC236}">
                  <a16:creationId xmlns:a16="http://schemas.microsoft.com/office/drawing/2014/main" id="{7C8CF3CD-68A1-C55E-744D-AAEA85BCFCBC}"/>
                </a:ext>
              </a:extLst>
            </p:cNvPr>
            <p:cNvSpPr/>
            <p:nvPr/>
          </p:nvSpPr>
          <p:spPr bwMode="auto">
            <a:xfrm>
              <a:off x="1846" y="3056"/>
              <a:ext cx="14" cy="13"/>
            </a:xfrm>
            <a:custGeom>
              <a:avLst/>
              <a:gdLst>
                <a:gd name="T0" fmla="*/ 0 w 50"/>
                <a:gd name="T1" fmla="*/ 49 h 49"/>
                <a:gd name="T2" fmla="*/ 42 w 50"/>
                <a:gd name="T3" fmla="*/ 0 h 49"/>
                <a:gd name="T4" fmla="*/ 0 w 50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9">
                  <a:moveTo>
                    <a:pt x="0" y="49"/>
                  </a:moveTo>
                  <a:cubicBezTo>
                    <a:pt x="16" y="30"/>
                    <a:pt x="29" y="16"/>
                    <a:pt x="42" y="0"/>
                  </a:cubicBezTo>
                  <a:cubicBezTo>
                    <a:pt x="50" y="33"/>
                    <a:pt x="39" y="47"/>
                    <a:pt x="0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8">
              <a:extLst>
                <a:ext uri="{FF2B5EF4-FFF2-40B4-BE49-F238E27FC236}">
                  <a16:creationId xmlns:a16="http://schemas.microsoft.com/office/drawing/2014/main" id="{FC63D87C-2593-088A-923E-EF9729A0B74C}"/>
                </a:ext>
              </a:extLst>
            </p:cNvPr>
            <p:cNvSpPr/>
            <p:nvPr/>
          </p:nvSpPr>
          <p:spPr bwMode="auto">
            <a:xfrm>
              <a:off x="1951" y="2427"/>
              <a:ext cx="6" cy="25"/>
            </a:xfrm>
            <a:custGeom>
              <a:avLst/>
              <a:gdLst>
                <a:gd name="T0" fmla="*/ 0 w 23"/>
                <a:gd name="T1" fmla="*/ 90 h 93"/>
                <a:gd name="T2" fmla="*/ 16 w 23"/>
                <a:gd name="T3" fmla="*/ 0 h 93"/>
                <a:gd name="T4" fmla="*/ 23 w 23"/>
                <a:gd name="T5" fmla="*/ 2 h 93"/>
                <a:gd name="T6" fmla="*/ 7 w 23"/>
                <a:gd name="T7" fmla="*/ 93 h 93"/>
                <a:gd name="T8" fmla="*/ 0 w 23"/>
                <a:gd name="T9" fmla="*/ 9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3">
                  <a:moveTo>
                    <a:pt x="0" y="90"/>
                  </a:moveTo>
                  <a:cubicBezTo>
                    <a:pt x="5" y="60"/>
                    <a:pt x="11" y="30"/>
                    <a:pt x="16" y="0"/>
                  </a:cubicBezTo>
                  <a:cubicBezTo>
                    <a:pt x="18" y="1"/>
                    <a:pt x="21" y="1"/>
                    <a:pt x="23" y="2"/>
                  </a:cubicBezTo>
                  <a:cubicBezTo>
                    <a:pt x="18" y="32"/>
                    <a:pt x="13" y="62"/>
                    <a:pt x="7" y="93"/>
                  </a:cubicBezTo>
                  <a:cubicBezTo>
                    <a:pt x="5" y="92"/>
                    <a:pt x="2" y="91"/>
                    <a:pt x="0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9">
              <a:extLst>
                <a:ext uri="{FF2B5EF4-FFF2-40B4-BE49-F238E27FC236}">
                  <a16:creationId xmlns:a16="http://schemas.microsoft.com/office/drawing/2014/main" id="{70857062-6892-286A-2B4D-91B00DDF1C44}"/>
                </a:ext>
              </a:extLst>
            </p:cNvPr>
            <p:cNvSpPr/>
            <p:nvPr/>
          </p:nvSpPr>
          <p:spPr bwMode="auto">
            <a:xfrm>
              <a:off x="1841" y="3029"/>
              <a:ext cx="12" cy="14"/>
            </a:xfrm>
            <a:custGeom>
              <a:avLst/>
              <a:gdLst>
                <a:gd name="T0" fmla="*/ 0 w 45"/>
                <a:gd name="T1" fmla="*/ 53 h 53"/>
                <a:gd name="T2" fmla="*/ 42 w 45"/>
                <a:gd name="T3" fmla="*/ 0 h 53"/>
                <a:gd name="T4" fmla="*/ 0 w 45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3">
                  <a:moveTo>
                    <a:pt x="0" y="53"/>
                  </a:moveTo>
                  <a:cubicBezTo>
                    <a:pt x="13" y="37"/>
                    <a:pt x="26" y="20"/>
                    <a:pt x="42" y="0"/>
                  </a:cubicBezTo>
                  <a:cubicBezTo>
                    <a:pt x="45" y="28"/>
                    <a:pt x="44" y="29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0">
              <a:extLst>
                <a:ext uri="{FF2B5EF4-FFF2-40B4-BE49-F238E27FC236}">
                  <a16:creationId xmlns:a16="http://schemas.microsoft.com/office/drawing/2014/main" id="{BEADFCB0-271B-92C7-111B-D42BF0E9585D}"/>
                </a:ext>
              </a:extLst>
            </p:cNvPr>
            <p:cNvSpPr/>
            <p:nvPr/>
          </p:nvSpPr>
          <p:spPr bwMode="auto">
            <a:xfrm>
              <a:off x="1859" y="2708"/>
              <a:ext cx="10" cy="14"/>
            </a:xfrm>
            <a:custGeom>
              <a:avLst/>
              <a:gdLst>
                <a:gd name="T0" fmla="*/ 15 w 34"/>
                <a:gd name="T1" fmla="*/ 51 h 53"/>
                <a:gd name="T2" fmla="*/ 34 w 34"/>
                <a:gd name="T3" fmla="*/ 0 h 53"/>
                <a:gd name="T4" fmla="*/ 26 w 34"/>
                <a:gd name="T5" fmla="*/ 53 h 53"/>
                <a:gd name="T6" fmla="*/ 15 w 34"/>
                <a:gd name="T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53">
                  <a:moveTo>
                    <a:pt x="15" y="51"/>
                  </a:moveTo>
                  <a:cubicBezTo>
                    <a:pt x="0" y="29"/>
                    <a:pt x="23" y="16"/>
                    <a:pt x="34" y="0"/>
                  </a:cubicBezTo>
                  <a:cubicBezTo>
                    <a:pt x="31" y="17"/>
                    <a:pt x="28" y="35"/>
                    <a:pt x="26" y="53"/>
                  </a:cubicBezTo>
                  <a:cubicBezTo>
                    <a:pt x="22" y="52"/>
                    <a:pt x="18" y="52"/>
                    <a:pt x="15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1">
              <a:extLst>
                <a:ext uri="{FF2B5EF4-FFF2-40B4-BE49-F238E27FC236}">
                  <a16:creationId xmlns:a16="http://schemas.microsoft.com/office/drawing/2014/main" id="{613C42CF-2EE2-FD04-6C1E-2A3541C25799}"/>
                </a:ext>
              </a:extLst>
            </p:cNvPr>
            <p:cNvSpPr/>
            <p:nvPr/>
          </p:nvSpPr>
          <p:spPr bwMode="auto">
            <a:xfrm>
              <a:off x="1730" y="3158"/>
              <a:ext cx="12" cy="16"/>
            </a:xfrm>
            <a:custGeom>
              <a:avLst/>
              <a:gdLst>
                <a:gd name="T0" fmla="*/ 0 w 46"/>
                <a:gd name="T1" fmla="*/ 56 h 60"/>
                <a:gd name="T2" fmla="*/ 46 w 46"/>
                <a:gd name="T3" fmla="*/ 0 h 60"/>
                <a:gd name="T4" fmla="*/ 7 w 46"/>
                <a:gd name="T5" fmla="*/ 60 h 60"/>
                <a:gd name="T6" fmla="*/ 0 w 46"/>
                <a:gd name="T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0">
                  <a:moveTo>
                    <a:pt x="0" y="56"/>
                  </a:moveTo>
                  <a:cubicBezTo>
                    <a:pt x="14" y="40"/>
                    <a:pt x="27" y="23"/>
                    <a:pt x="46" y="0"/>
                  </a:cubicBezTo>
                  <a:cubicBezTo>
                    <a:pt x="41" y="33"/>
                    <a:pt x="20" y="44"/>
                    <a:pt x="7" y="60"/>
                  </a:cubicBezTo>
                  <a:cubicBezTo>
                    <a:pt x="5" y="59"/>
                    <a:pt x="3" y="57"/>
                    <a:pt x="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2">
              <a:extLst>
                <a:ext uri="{FF2B5EF4-FFF2-40B4-BE49-F238E27FC236}">
                  <a16:creationId xmlns:a16="http://schemas.microsoft.com/office/drawing/2014/main" id="{D5D34D8F-42C0-E45E-A4AD-22D7FFAF7B2A}"/>
                </a:ext>
              </a:extLst>
            </p:cNvPr>
            <p:cNvSpPr/>
            <p:nvPr/>
          </p:nvSpPr>
          <p:spPr bwMode="auto">
            <a:xfrm>
              <a:off x="1874" y="2757"/>
              <a:ext cx="8" cy="15"/>
            </a:xfrm>
            <a:custGeom>
              <a:avLst/>
              <a:gdLst>
                <a:gd name="T0" fmla="*/ 15 w 29"/>
                <a:gd name="T1" fmla="*/ 59 h 59"/>
                <a:gd name="T2" fmla="*/ 19 w 29"/>
                <a:gd name="T3" fmla="*/ 0 h 59"/>
                <a:gd name="T4" fmla="*/ 15 w 29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9">
                  <a:moveTo>
                    <a:pt x="15" y="59"/>
                  </a:moveTo>
                  <a:cubicBezTo>
                    <a:pt x="0" y="37"/>
                    <a:pt x="21" y="19"/>
                    <a:pt x="19" y="0"/>
                  </a:cubicBezTo>
                  <a:cubicBezTo>
                    <a:pt x="29" y="33"/>
                    <a:pt x="29" y="33"/>
                    <a:pt x="15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3">
              <a:extLst>
                <a:ext uri="{FF2B5EF4-FFF2-40B4-BE49-F238E27FC236}">
                  <a16:creationId xmlns:a16="http://schemas.microsoft.com/office/drawing/2014/main" id="{639C3898-1D0F-CC32-804D-85C427676702}"/>
                </a:ext>
              </a:extLst>
            </p:cNvPr>
            <p:cNvSpPr/>
            <p:nvPr/>
          </p:nvSpPr>
          <p:spPr bwMode="auto">
            <a:xfrm>
              <a:off x="1237" y="2331"/>
              <a:ext cx="8" cy="10"/>
            </a:xfrm>
            <a:custGeom>
              <a:avLst/>
              <a:gdLst>
                <a:gd name="T0" fmla="*/ 26 w 27"/>
                <a:gd name="T1" fmla="*/ 36 h 36"/>
                <a:gd name="T2" fmla="*/ 6 w 27"/>
                <a:gd name="T3" fmla="*/ 0 h 36"/>
                <a:gd name="T4" fmla="*/ 26 w 27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6">
                  <a:moveTo>
                    <a:pt x="26" y="36"/>
                  </a:moveTo>
                  <a:cubicBezTo>
                    <a:pt x="0" y="33"/>
                    <a:pt x="7" y="17"/>
                    <a:pt x="6" y="0"/>
                  </a:cubicBezTo>
                  <a:cubicBezTo>
                    <a:pt x="21" y="10"/>
                    <a:pt x="27" y="19"/>
                    <a:pt x="2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4">
              <a:extLst>
                <a:ext uri="{FF2B5EF4-FFF2-40B4-BE49-F238E27FC236}">
                  <a16:creationId xmlns:a16="http://schemas.microsoft.com/office/drawing/2014/main" id="{2F855765-50C8-C569-64FF-8C21925EA39C}"/>
                </a:ext>
              </a:extLst>
            </p:cNvPr>
            <p:cNvSpPr/>
            <p:nvPr/>
          </p:nvSpPr>
          <p:spPr bwMode="auto">
            <a:xfrm>
              <a:off x="1778" y="2824"/>
              <a:ext cx="12" cy="7"/>
            </a:xfrm>
            <a:custGeom>
              <a:avLst/>
              <a:gdLst>
                <a:gd name="T0" fmla="*/ 47 w 47"/>
                <a:gd name="T1" fmla="*/ 10 h 24"/>
                <a:gd name="T2" fmla="*/ 2 w 47"/>
                <a:gd name="T3" fmla="*/ 24 h 24"/>
                <a:gd name="T4" fmla="*/ 0 w 47"/>
                <a:gd name="T5" fmla="*/ 18 h 24"/>
                <a:gd name="T6" fmla="*/ 42 w 47"/>
                <a:gd name="T7" fmla="*/ 0 h 24"/>
                <a:gd name="T8" fmla="*/ 47 w 47"/>
                <a:gd name="T9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32" y="15"/>
                    <a:pt x="17" y="20"/>
                    <a:pt x="2" y="24"/>
                  </a:cubicBezTo>
                  <a:cubicBezTo>
                    <a:pt x="2" y="22"/>
                    <a:pt x="1" y="20"/>
                    <a:pt x="0" y="18"/>
                  </a:cubicBezTo>
                  <a:cubicBezTo>
                    <a:pt x="14" y="12"/>
                    <a:pt x="28" y="6"/>
                    <a:pt x="42" y="0"/>
                  </a:cubicBezTo>
                  <a:cubicBezTo>
                    <a:pt x="44" y="4"/>
                    <a:pt x="45" y="7"/>
                    <a:pt x="4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35">
              <a:extLst>
                <a:ext uri="{FF2B5EF4-FFF2-40B4-BE49-F238E27FC236}">
                  <a16:creationId xmlns:a16="http://schemas.microsoft.com/office/drawing/2014/main" id="{EDFACE0C-FCAF-A7E3-6430-F5A67B4604E1}"/>
                </a:ext>
              </a:extLst>
            </p:cNvPr>
            <p:cNvSpPr/>
            <p:nvPr/>
          </p:nvSpPr>
          <p:spPr bwMode="auto">
            <a:xfrm>
              <a:off x="1913" y="2533"/>
              <a:ext cx="6" cy="17"/>
            </a:xfrm>
            <a:custGeom>
              <a:avLst/>
              <a:gdLst>
                <a:gd name="T0" fmla="*/ 1 w 21"/>
                <a:gd name="T1" fmla="*/ 65 h 65"/>
                <a:gd name="T2" fmla="*/ 20 w 21"/>
                <a:gd name="T3" fmla="*/ 0 h 65"/>
                <a:gd name="T4" fmla="*/ 0 w 21"/>
                <a:gd name="T5" fmla="*/ 64 h 65"/>
                <a:gd name="T6" fmla="*/ 1 w 21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65">
                  <a:moveTo>
                    <a:pt x="1" y="65"/>
                  </a:moveTo>
                  <a:cubicBezTo>
                    <a:pt x="7" y="45"/>
                    <a:pt x="12" y="25"/>
                    <a:pt x="20" y="0"/>
                  </a:cubicBezTo>
                  <a:cubicBezTo>
                    <a:pt x="21" y="37"/>
                    <a:pt x="20" y="40"/>
                    <a:pt x="0" y="64"/>
                  </a:cubicBezTo>
                  <a:lnTo>
                    <a:pt x="1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6">
              <a:extLst>
                <a:ext uri="{FF2B5EF4-FFF2-40B4-BE49-F238E27FC236}">
                  <a16:creationId xmlns:a16="http://schemas.microsoft.com/office/drawing/2014/main" id="{5DD0F401-478E-43BB-F285-E7CAEF5A3076}"/>
                </a:ext>
              </a:extLst>
            </p:cNvPr>
            <p:cNvSpPr/>
            <p:nvPr/>
          </p:nvSpPr>
          <p:spPr bwMode="auto">
            <a:xfrm>
              <a:off x="1879" y="2625"/>
              <a:ext cx="5" cy="14"/>
            </a:xfrm>
            <a:custGeom>
              <a:avLst/>
              <a:gdLst>
                <a:gd name="T0" fmla="*/ 1 w 20"/>
                <a:gd name="T1" fmla="*/ 55 h 55"/>
                <a:gd name="T2" fmla="*/ 16 w 20"/>
                <a:gd name="T3" fmla="*/ 0 h 55"/>
                <a:gd name="T4" fmla="*/ 0 w 20"/>
                <a:gd name="T5" fmla="*/ 54 h 55"/>
                <a:gd name="T6" fmla="*/ 1 w 20"/>
                <a:gd name="T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5">
                  <a:moveTo>
                    <a:pt x="1" y="55"/>
                  </a:moveTo>
                  <a:cubicBezTo>
                    <a:pt x="6" y="37"/>
                    <a:pt x="11" y="18"/>
                    <a:pt x="16" y="0"/>
                  </a:cubicBezTo>
                  <a:cubicBezTo>
                    <a:pt x="20" y="22"/>
                    <a:pt x="18" y="41"/>
                    <a:pt x="0" y="54"/>
                  </a:cubicBezTo>
                  <a:lnTo>
                    <a:pt x="1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7">
              <a:extLst>
                <a:ext uri="{FF2B5EF4-FFF2-40B4-BE49-F238E27FC236}">
                  <a16:creationId xmlns:a16="http://schemas.microsoft.com/office/drawing/2014/main" id="{14E589DF-0557-6DAB-0095-E5A64B9F4039}"/>
                </a:ext>
              </a:extLst>
            </p:cNvPr>
            <p:cNvSpPr/>
            <p:nvPr/>
          </p:nvSpPr>
          <p:spPr bwMode="auto">
            <a:xfrm>
              <a:off x="1299" y="2628"/>
              <a:ext cx="1" cy="15"/>
            </a:xfrm>
            <a:custGeom>
              <a:avLst/>
              <a:gdLst>
                <a:gd name="T0" fmla="*/ 2 w 5"/>
                <a:gd name="T1" fmla="*/ 53 h 53"/>
                <a:gd name="T2" fmla="*/ 0 w 5"/>
                <a:gd name="T3" fmla="*/ 0 h 53"/>
                <a:gd name="T4" fmla="*/ 5 w 5"/>
                <a:gd name="T5" fmla="*/ 0 h 53"/>
                <a:gd name="T6" fmla="*/ 2 w 5"/>
                <a:gd name="T7" fmla="*/ 52 h 53"/>
                <a:gd name="T8" fmla="*/ 2 w 5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3">
                  <a:moveTo>
                    <a:pt x="2" y="53"/>
                  </a:moveTo>
                  <a:cubicBezTo>
                    <a:pt x="1" y="35"/>
                    <a:pt x="0" y="17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4" y="17"/>
                    <a:pt x="3" y="35"/>
                    <a:pt x="2" y="52"/>
                  </a:cubicBezTo>
                  <a:cubicBezTo>
                    <a:pt x="2" y="52"/>
                    <a:pt x="2" y="53"/>
                    <a:pt x="2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8">
              <a:extLst>
                <a:ext uri="{FF2B5EF4-FFF2-40B4-BE49-F238E27FC236}">
                  <a16:creationId xmlns:a16="http://schemas.microsoft.com/office/drawing/2014/main" id="{D93355E1-C86D-0D43-8788-074882E5E8E1}"/>
                </a:ext>
              </a:extLst>
            </p:cNvPr>
            <p:cNvSpPr/>
            <p:nvPr/>
          </p:nvSpPr>
          <p:spPr bwMode="auto">
            <a:xfrm>
              <a:off x="1811" y="2038"/>
              <a:ext cx="8" cy="12"/>
            </a:xfrm>
            <a:custGeom>
              <a:avLst/>
              <a:gdLst>
                <a:gd name="T0" fmla="*/ 27 w 27"/>
                <a:gd name="T1" fmla="*/ 0 h 43"/>
                <a:gd name="T2" fmla="*/ 25 w 27"/>
                <a:gd name="T3" fmla="*/ 43 h 43"/>
                <a:gd name="T4" fmla="*/ 27 w 27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43">
                  <a:moveTo>
                    <a:pt x="27" y="0"/>
                  </a:moveTo>
                  <a:cubicBezTo>
                    <a:pt x="27" y="12"/>
                    <a:pt x="26" y="25"/>
                    <a:pt x="25" y="43"/>
                  </a:cubicBezTo>
                  <a:cubicBezTo>
                    <a:pt x="0" y="24"/>
                    <a:pt x="20" y="11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9">
              <a:extLst>
                <a:ext uri="{FF2B5EF4-FFF2-40B4-BE49-F238E27FC236}">
                  <a16:creationId xmlns:a16="http://schemas.microsoft.com/office/drawing/2014/main" id="{ED19AFC6-9C41-A515-CB5F-82EC400933F7}"/>
                </a:ext>
              </a:extLst>
            </p:cNvPr>
            <p:cNvSpPr/>
            <p:nvPr/>
          </p:nvSpPr>
          <p:spPr bwMode="auto">
            <a:xfrm>
              <a:off x="2162" y="1353"/>
              <a:ext cx="7" cy="17"/>
            </a:xfrm>
            <a:custGeom>
              <a:avLst/>
              <a:gdLst>
                <a:gd name="T0" fmla="*/ 26 w 26"/>
                <a:gd name="T1" fmla="*/ 62 h 62"/>
                <a:gd name="T2" fmla="*/ 2 w 26"/>
                <a:gd name="T3" fmla="*/ 0 h 62"/>
                <a:gd name="T4" fmla="*/ 26 w 26"/>
                <a:gd name="T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62">
                  <a:moveTo>
                    <a:pt x="26" y="62"/>
                  </a:moveTo>
                  <a:cubicBezTo>
                    <a:pt x="9" y="45"/>
                    <a:pt x="0" y="25"/>
                    <a:pt x="2" y="0"/>
                  </a:cubicBezTo>
                  <a:cubicBezTo>
                    <a:pt x="10" y="21"/>
                    <a:pt x="18" y="41"/>
                    <a:pt x="26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0">
              <a:extLst>
                <a:ext uri="{FF2B5EF4-FFF2-40B4-BE49-F238E27FC236}">
                  <a16:creationId xmlns:a16="http://schemas.microsoft.com/office/drawing/2014/main" id="{E83EEC60-4070-5140-9B5F-E464DF7627EE}"/>
                </a:ext>
              </a:extLst>
            </p:cNvPr>
            <p:cNvSpPr/>
            <p:nvPr/>
          </p:nvSpPr>
          <p:spPr bwMode="auto">
            <a:xfrm>
              <a:off x="1869" y="3037"/>
              <a:ext cx="5" cy="16"/>
            </a:xfrm>
            <a:custGeom>
              <a:avLst/>
              <a:gdLst>
                <a:gd name="T0" fmla="*/ 12 w 21"/>
                <a:gd name="T1" fmla="*/ 0 h 59"/>
                <a:gd name="T2" fmla="*/ 0 w 21"/>
                <a:gd name="T3" fmla="*/ 59 h 59"/>
                <a:gd name="T4" fmla="*/ 13 w 21"/>
                <a:gd name="T5" fmla="*/ 1 h 59"/>
                <a:gd name="T6" fmla="*/ 12 w 21"/>
                <a:gd name="T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9">
                  <a:moveTo>
                    <a:pt x="12" y="0"/>
                  </a:moveTo>
                  <a:cubicBezTo>
                    <a:pt x="14" y="20"/>
                    <a:pt x="21" y="42"/>
                    <a:pt x="0" y="59"/>
                  </a:cubicBezTo>
                  <a:cubicBezTo>
                    <a:pt x="4" y="40"/>
                    <a:pt x="9" y="20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1">
              <a:extLst>
                <a:ext uri="{FF2B5EF4-FFF2-40B4-BE49-F238E27FC236}">
                  <a16:creationId xmlns:a16="http://schemas.microsoft.com/office/drawing/2014/main" id="{F49A67F8-8C81-3480-6E91-725DF2FE00A4}"/>
                </a:ext>
              </a:extLst>
            </p:cNvPr>
            <p:cNvSpPr/>
            <p:nvPr/>
          </p:nvSpPr>
          <p:spPr bwMode="auto">
            <a:xfrm>
              <a:off x="1909" y="2550"/>
              <a:ext cx="4" cy="14"/>
            </a:xfrm>
            <a:custGeom>
              <a:avLst/>
              <a:gdLst>
                <a:gd name="T0" fmla="*/ 15 w 16"/>
                <a:gd name="T1" fmla="*/ 0 h 50"/>
                <a:gd name="T2" fmla="*/ 8 w 16"/>
                <a:gd name="T3" fmla="*/ 50 h 50"/>
                <a:gd name="T4" fmla="*/ 16 w 16"/>
                <a:gd name="T5" fmla="*/ 1 h 50"/>
                <a:gd name="T6" fmla="*/ 15 w 16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50">
                  <a:moveTo>
                    <a:pt x="15" y="0"/>
                  </a:moveTo>
                  <a:cubicBezTo>
                    <a:pt x="13" y="17"/>
                    <a:pt x="11" y="34"/>
                    <a:pt x="8" y="50"/>
                  </a:cubicBezTo>
                  <a:cubicBezTo>
                    <a:pt x="0" y="31"/>
                    <a:pt x="4" y="15"/>
                    <a:pt x="16" y="1"/>
                  </a:cubicBezTo>
                  <a:cubicBezTo>
                    <a:pt x="16" y="1"/>
                    <a:pt x="15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">
              <a:extLst>
                <a:ext uri="{FF2B5EF4-FFF2-40B4-BE49-F238E27FC236}">
                  <a16:creationId xmlns:a16="http://schemas.microsoft.com/office/drawing/2014/main" id="{A686F64B-B02C-D160-86E2-CE3C286F1A6F}"/>
                </a:ext>
              </a:extLst>
            </p:cNvPr>
            <p:cNvSpPr/>
            <p:nvPr/>
          </p:nvSpPr>
          <p:spPr bwMode="auto">
            <a:xfrm>
              <a:off x="1406" y="2752"/>
              <a:ext cx="11" cy="6"/>
            </a:xfrm>
            <a:custGeom>
              <a:avLst/>
              <a:gdLst>
                <a:gd name="T0" fmla="*/ 0 w 41"/>
                <a:gd name="T1" fmla="*/ 0 h 22"/>
                <a:gd name="T2" fmla="*/ 41 w 41"/>
                <a:gd name="T3" fmla="*/ 0 h 22"/>
                <a:gd name="T4" fmla="*/ 0 w 41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2">
                  <a:moveTo>
                    <a:pt x="0" y="0"/>
                  </a:moveTo>
                  <a:cubicBezTo>
                    <a:pt x="14" y="0"/>
                    <a:pt x="25" y="0"/>
                    <a:pt x="41" y="0"/>
                  </a:cubicBezTo>
                  <a:cubicBezTo>
                    <a:pt x="26" y="12"/>
                    <a:pt x="14" y="2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3">
              <a:extLst>
                <a:ext uri="{FF2B5EF4-FFF2-40B4-BE49-F238E27FC236}">
                  <a16:creationId xmlns:a16="http://schemas.microsoft.com/office/drawing/2014/main" id="{89A50BC9-B271-EF5A-CC70-59519C61AC9A}"/>
                </a:ext>
              </a:extLst>
            </p:cNvPr>
            <p:cNvSpPr/>
            <p:nvPr/>
          </p:nvSpPr>
          <p:spPr bwMode="auto">
            <a:xfrm>
              <a:off x="2145" y="2083"/>
              <a:ext cx="7" cy="10"/>
            </a:xfrm>
            <a:custGeom>
              <a:avLst/>
              <a:gdLst>
                <a:gd name="T0" fmla="*/ 24 w 24"/>
                <a:gd name="T1" fmla="*/ 6 h 34"/>
                <a:gd name="T2" fmla="*/ 5 w 24"/>
                <a:gd name="T3" fmla="*/ 34 h 34"/>
                <a:gd name="T4" fmla="*/ 0 w 24"/>
                <a:gd name="T5" fmla="*/ 31 h 34"/>
                <a:gd name="T6" fmla="*/ 15 w 24"/>
                <a:gd name="T7" fmla="*/ 0 h 34"/>
                <a:gd name="T8" fmla="*/ 24 w 24"/>
                <a:gd name="T9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4">
                  <a:moveTo>
                    <a:pt x="24" y="6"/>
                  </a:moveTo>
                  <a:cubicBezTo>
                    <a:pt x="17" y="15"/>
                    <a:pt x="11" y="25"/>
                    <a:pt x="5" y="34"/>
                  </a:cubicBezTo>
                  <a:cubicBezTo>
                    <a:pt x="3" y="33"/>
                    <a:pt x="1" y="32"/>
                    <a:pt x="0" y="31"/>
                  </a:cubicBezTo>
                  <a:cubicBezTo>
                    <a:pt x="5" y="21"/>
                    <a:pt x="10" y="10"/>
                    <a:pt x="15" y="0"/>
                  </a:cubicBezTo>
                  <a:cubicBezTo>
                    <a:pt x="18" y="2"/>
                    <a:pt x="21" y="4"/>
                    <a:pt x="2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4">
              <a:extLst>
                <a:ext uri="{FF2B5EF4-FFF2-40B4-BE49-F238E27FC236}">
                  <a16:creationId xmlns:a16="http://schemas.microsoft.com/office/drawing/2014/main" id="{0E8D3BE0-C919-5B4C-8F42-A0FAF3075632}"/>
                </a:ext>
              </a:extLst>
            </p:cNvPr>
            <p:cNvSpPr/>
            <p:nvPr/>
          </p:nvSpPr>
          <p:spPr bwMode="auto">
            <a:xfrm>
              <a:off x="1590" y="2740"/>
              <a:ext cx="8" cy="3"/>
            </a:xfrm>
            <a:custGeom>
              <a:avLst/>
              <a:gdLst>
                <a:gd name="T0" fmla="*/ 0 w 29"/>
                <a:gd name="T1" fmla="*/ 0 h 12"/>
                <a:gd name="T2" fmla="*/ 29 w 29"/>
                <a:gd name="T3" fmla="*/ 2 h 12"/>
                <a:gd name="T4" fmla="*/ 29 w 29"/>
                <a:gd name="T5" fmla="*/ 10 h 12"/>
                <a:gd name="T6" fmla="*/ 0 w 29"/>
                <a:gd name="T7" fmla="*/ 12 h 12"/>
                <a:gd name="T8" fmla="*/ 0 w 2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2">
                  <a:moveTo>
                    <a:pt x="0" y="0"/>
                  </a:moveTo>
                  <a:cubicBezTo>
                    <a:pt x="10" y="1"/>
                    <a:pt x="19" y="1"/>
                    <a:pt x="29" y="2"/>
                  </a:cubicBezTo>
                  <a:cubicBezTo>
                    <a:pt x="29" y="5"/>
                    <a:pt x="29" y="7"/>
                    <a:pt x="29" y="10"/>
                  </a:cubicBezTo>
                  <a:cubicBezTo>
                    <a:pt x="19" y="10"/>
                    <a:pt x="10" y="11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5">
              <a:extLst>
                <a:ext uri="{FF2B5EF4-FFF2-40B4-BE49-F238E27FC236}">
                  <a16:creationId xmlns:a16="http://schemas.microsoft.com/office/drawing/2014/main" id="{AC4B5B40-2BE9-9E62-CBB3-4E6AB96F679E}"/>
                </a:ext>
              </a:extLst>
            </p:cNvPr>
            <p:cNvSpPr/>
            <p:nvPr/>
          </p:nvSpPr>
          <p:spPr bwMode="auto">
            <a:xfrm>
              <a:off x="1378" y="2999"/>
              <a:ext cx="12" cy="7"/>
            </a:xfrm>
            <a:custGeom>
              <a:avLst/>
              <a:gdLst>
                <a:gd name="T0" fmla="*/ 0 w 44"/>
                <a:gd name="T1" fmla="*/ 1 h 26"/>
                <a:gd name="T2" fmla="*/ 44 w 44"/>
                <a:gd name="T3" fmla="*/ 26 h 26"/>
                <a:gd name="T4" fmla="*/ 0 w 44"/>
                <a:gd name="T5" fmla="*/ 0 h 26"/>
                <a:gd name="T6" fmla="*/ 0 w 4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0" y="1"/>
                  </a:moveTo>
                  <a:cubicBezTo>
                    <a:pt x="15" y="9"/>
                    <a:pt x="29" y="17"/>
                    <a:pt x="44" y="26"/>
                  </a:cubicBezTo>
                  <a:cubicBezTo>
                    <a:pt x="25" y="23"/>
                    <a:pt x="4" y="26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6">
              <a:extLst>
                <a:ext uri="{FF2B5EF4-FFF2-40B4-BE49-F238E27FC236}">
                  <a16:creationId xmlns:a16="http://schemas.microsoft.com/office/drawing/2014/main" id="{B967C88F-9873-579C-B6B3-DF4E31A46775}"/>
                </a:ext>
              </a:extLst>
            </p:cNvPr>
            <p:cNvSpPr/>
            <p:nvPr/>
          </p:nvSpPr>
          <p:spPr bwMode="auto">
            <a:xfrm>
              <a:off x="1379" y="2761"/>
              <a:ext cx="10" cy="6"/>
            </a:xfrm>
            <a:custGeom>
              <a:avLst/>
              <a:gdLst>
                <a:gd name="T0" fmla="*/ 5 w 39"/>
                <a:gd name="T1" fmla="*/ 0 h 22"/>
                <a:gd name="T2" fmla="*/ 39 w 39"/>
                <a:gd name="T3" fmla="*/ 17 h 22"/>
                <a:gd name="T4" fmla="*/ 37 w 39"/>
                <a:gd name="T5" fmla="*/ 22 h 22"/>
                <a:gd name="T6" fmla="*/ 0 w 39"/>
                <a:gd name="T7" fmla="*/ 6 h 22"/>
                <a:gd name="T8" fmla="*/ 5 w 3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2">
                  <a:moveTo>
                    <a:pt x="5" y="0"/>
                  </a:moveTo>
                  <a:cubicBezTo>
                    <a:pt x="16" y="5"/>
                    <a:pt x="27" y="11"/>
                    <a:pt x="39" y="17"/>
                  </a:cubicBezTo>
                  <a:cubicBezTo>
                    <a:pt x="38" y="18"/>
                    <a:pt x="38" y="20"/>
                    <a:pt x="37" y="22"/>
                  </a:cubicBezTo>
                  <a:cubicBezTo>
                    <a:pt x="25" y="16"/>
                    <a:pt x="13" y="11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7">
              <a:extLst>
                <a:ext uri="{FF2B5EF4-FFF2-40B4-BE49-F238E27FC236}">
                  <a16:creationId xmlns:a16="http://schemas.microsoft.com/office/drawing/2014/main" id="{BDB87D9D-3AA3-3B37-5C9F-823ABABA6B51}"/>
                </a:ext>
              </a:extLst>
            </p:cNvPr>
            <p:cNvSpPr/>
            <p:nvPr/>
          </p:nvSpPr>
          <p:spPr bwMode="auto">
            <a:xfrm>
              <a:off x="1865" y="2928"/>
              <a:ext cx="8" cy="5"/>
            </a:xfrm>
            <a:custGeom>
              <a:avLst/>
              <a:gdLst>
                <a:gd name="T0" fmla="*/ 30 w 30"/>
                <a:gd name="T1" fmla="*/ 0 h 17"/>
                <a:gd name="T2" fmla="*/ 0 w 30"/>
                <a:gd name="T3" fmla="*/ 0 h 17"/>
                <a:gd name="T4" fmla="*/ 30 w 30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">
                  <a:moveTo>
                    <a:pt x="30" y="0"/>
                  </a:moveTo>
                  <a:cubicBezTo>
                    <a:pt x="21" y="17"/>
                    <a:pt x="13" y="15"/>
                    <a:pt x="0" y="0"/>
                  </a:cubicBezTo>
                  <a:cubicBezTo>
                    <a:pt x="12" y="0"/>
                    <a:pt x="20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8">
              <a:extLst>
                <a:ext uri="{FF2B5EF4-FFF2-40B4-BE49-F238E27FC236}">
                  <a16:creationId xmlns:a16="http://schemas.microsoft.com/office/drawing/2014/main" id="{B1D14228-6127-0CC6-8752-04655412148D}"/>
                </a:ext>
              </a:extLst>
            </p:cNvPr>
            <p:cNvSpPr/>
            <p:nvPr/>
          </p:nvSpPr>
          <p:spPr bwMode="auto">
            <a:xfrm>
              <a:off x="2243" y="1594"/>
              <a:ext cx="2" cy="9"/>
            </a:xfrm>
            <a:custGeom>
              <a:avLst/>
              <a:gdLst>
                <a:gd name="T0" fmla="*/ 6 w 8"/>
                <a:gd name="T1" fmla="*/ 0 h 33"/>
                <a:gd name="T2" fmla="*/ 8 w 8"/>
                <a:gd name="T3" fmla="*/ 32 h 33"/>
                <a:gd name="T4" fmla="*/ 3 w 8"/>
                <a:gd name="T5" fmla="*/ 33 h 33"/>
                <a:gd name="T6" fmla="*/ 0 w 8"/>
                <a:gd name="T7" fmla="*/ 1 h 33"/>
                <a:gd name="T8" fmla="*/ 6 w 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3">
                  <a:moveTo>
                    <a:pt x="6" y="0"/>
                  </a:moveTo>
                  <a:cubicBezTo>
                    <a:pt x="6" y="11"/>
                    <a:pt x="7" y="22"/>
                    <a:pt x="8" y="32"/>
                  </a:cubicBezTo>
                  <a:cubicBezTo>
                    <a:pt x="6" y="33"/>
                    <a:pt x="4" y="33"/>
                    <a:pt x="3" y="33"/>
                  </a:cubicBezTo>
                  <a:cubicBezTo>
                    <a:pt x="2" y="22"/>
                    <a:pt x="1" y="12"/>
                    <a:pt x="0" y="1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9">
              <a:extLst>
                <a:ext uri="{FF2B5EF4-FFF2-40B4-BE49-F238E27FC236}">
                  <a16:creationId xmlns:a16="http://schemas.microsoft.com/office/drawing/2014/main" id="{BC91E16D-2B62-FB88-707A-4F229E7A9AC8}"/>
                </a:ext>
              </a:extLst>
            </p:cNvPr>
            <p:cNvSpPr/>
            <p:nvPr/>
          </p:nvSpPr>
          <p:spPr bwMode="auto">
            <a:xfrm>
              <a:off x="2159" y="2049"/>
              <a:ext cx="6" cy="9"/>
            </a:xfrm>
            <a:custGeom>
              <a:avLst/>
              <a:gdLst>
                <a:gd name="T0" fmla="*/ 22 w 22"/>
                <a:gd name="T1" fmla="*/ 5 h 32"/>
                <a:gd name="T2" fmla="*/ 5 w 22"/>
                <a:gd name="T3" fmla="*/ 32 h 32"/>
                <a:gd name="T4" fmla="*/ 0 w 22"/>
                <a:gd name="T5" fmla="*/ 29 h 32"/>
                <a:gd name="T6" fmla="*/ 16 w 22"/>
                <a:gd name="T7" fmla="*/ 0 h 32"/>
                <a:gd name="T8" fmla="*/ 22 w 22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2">
                  <a:moveTo>
                    <a:pt x="22" y="5"/>
                  </a:moveTo>
                  <a:cubicBezTo>
                    <a:pt x="16" y="14"/>
                    <a:pt x="11" y="23"/>
                    <a:pt x="5" y="32"/>
                  </a:cubicBezTo>
                  <a:cubicBezTo>
                    <a:pt x="3" y="31"/>
                    <a:pt x="2" y="30"/>
                    <a:pt x="0" y="29"/>
                  </a:cubicBezTo>
                  <a:cubicBezTo>
                    <a:pt x="5" y="20"/>
                    <a:pt x="11" y="10"/>
                    <a:pt x="16" y="0"/>
                  </a:cubicBezTo>
                  <a:cubicBezTo>
                    <a:pt x="18" y="2"/>
                    <a:pt x="20" y="4"/>
                    <a:pt x="2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50">
              <a:extLst>
                <a:ext uri="{FF2B5EF4-FFF2-40B4-BE49-F238E27FC236}">
                  <a16:creationId xmlns:a16="http://schemas.microsoft.com/office/drawing/2014/main" id="{1CF898D1-87D3-57C6-98F3-8EC567E85F96}"/>
                </a:ext>
              </a:extLst>
            </p:cNvPr>
            <p:cNvSpPr/>
            <p:nvPr/>
          </p:nvSpPr>
          <p:spPr bwMode="auto">
            <a:xfrm>
              <a:off x="1103" y="2129"/>
              <a:ext cx="6" cy="10"/>
            </a:xfrm>
            <a:custGeom>
              <a:avLst/>
              <a:gdLst>
                <a:gd name="T0" fmla="*/ 16 w 22"/>
                <a:gd name="T1" fmla="*/ 35 h 36"/>
                <a:gd name="T2" fmla="*/ 0 w 22"/>
                <a:gd name="T3" fmla="*/ 0 h 36"/>
                <a:gd name="T4" fmla="*/ 15 w 22"/>
                <a:gd name="T5" fmla="*/ 36 h 36"/>
                <a:gd name="T6" fmla="*/ 16 w 22"/>
                <a:gd name="T7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6">
                  <a:moveTo>
                    <a:pt x="16" y="35"/>
                  </a:moveTo>
                  <a:cubicBezTo>
                    <a:pt x="11" y="25"/>
                    <a:pt x="7" y="16"/>
                    <a:pt x="0" y="0"/>
                  </a:cubicBezTo>
                  <a:cubicBezTo>
                    <a:pt x="22" y="11"/>
                    <a:pt x="20" y="23"/>
                    <a:pt x="15" y="36"/>
                  </a:cubicBezTo>
                  <a:lnTo>
                    <a:pt x="16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51">
              <a:extLst>
                <a:ext uri="{FF2B5EF4-FFF2-40B4-BE49-F238E27FC236}">
                  <a16:creationId xmlns:a16="http://schemas.microsoft.com/office/drawing/2014/main" id="{3B19BC71-0224-137B-604D-E32D0FCDBDA1}"/>
                </a:ext>
              </a:extLst>
            </p:cNvPr>
            <p:cNvSpPr/>
            <p:nvPr/>
          </p:nvSpPr>
          <p:spPr bwMode="auto">
            <a:xfrm>
              <a:off x="1875" y="2639"/>
              <a:ext cx="4" cy="9"/>
            </a:xfrm>
            <a:custGeom>
              <a:avLst/>
              <a:gdLst>
                <a:gd name="T0" fmla="*/ 15 w 16"/>
                <a:gd name="T1" fmla="*/ 0 h 33"/>
                <a:gd name="T2" fmla="*/ 9 w 16"/>
                <a:gd name="T3" fmla="*/ 33 h 33"/>
                <a:gd name="T4" fmla="*/ 16 w 16"/>
                <a:gd name="T5" fmla="*/ 1 h 33"/>
                <a:gd name="T6" fmla="*/ 15 w 1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3">
                  <a:moveTo>
                    <a:pt x="15" y="0"/>
                  </a:moveTo>
                  <a:cubicBezTo>
                    <a:pt x="13" y="11"/>
                    <a:pt x="11" y="22"/>
                    <a:pt x="9" y="33"/>
                  </a:cubicBezTo>
                  <a:cubicBezTo>
                    <a:pt x="0" y="19"/>
                    <a:pt x="3" y="8"/>
                    <a:pt x="16" y="1"/>
                  </a:cubicBezTo>
                  <a:cubicBezTo>
                    <a:pt x="16" y="1"/>
                    <a:pt x="15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52">
              <a:extLst>
                <a:ext uri="{FF2B5EF4-FFF2-40B4-BE49-F238E27FC236}">
                  <a16:creationId xmlns:a16="http://schemas.microsoft.com/office/drawing/2014/main" id="{1E42E587-A8B7-9749-F178-05FE58F50B71}"/>
                </a:ext>
              </a:extLst>
            </p:cNvPr>
            <p:cNvSpPr/>
            <p:nvPr/>
          </p:nvSpPr>
          <p:spPr bwMode="auto">
            <a:xfrm>
              <a:off x="1425" y="2744"/>
              <a:ext cx="7" cy="4"/>
            </a:xfrm>
            <a:custGeom>
              <a:avLst/>
              <a:gdLst>
                <a:gd name="T0" fmla="*/ 26 w 26"/>
                <a:gd name="T1" fmla="*/ 6 h 16"/>
                <a:gd name="T2" fmla="*/ 2 w 26"/>
                <a:gd name="T3" fmla="*/ 16 h 16"/>
                <a:gd name="T4" fmla="*/ 0 w 26"/>
                <a:gd name="T5" fmla="*/ 10 h 16"/>
                <a:gd name="T6" fmla="*/ 23 w 26"/>
                <a:gd name="T7" fmla="*/ 0 h 16"/>
                <a:gd name="T8" fmla="*/ 26 w 2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26" y="6"/>
                  </a:moveTo>
                  <a:cubicBezTo>
                    <a:pt x="18" y="9"/>
                    <a:pt x="10" y="13"/>
                    <a:pt x="2" y="16"/>
                  </a:cubicBezTo>
                  <a:cubicBezTo>
                    <a:pt x="1" y="14"/>
                    <a:pt x="1" y="12"/>
                    <a:pt x="0" y="10"/>
                  </a:cubicBezTo>
                  <a:cubicBezTo>
                    <a:pt x="7" y="7"/>
                    <a:pt x="15" y="3"/>
                    <a:pt x="23" y="0"/>
                  </a:cubicBezTo>
                  <a:cubicBezTo>
                    <a:pt x="24" y="2"/>
                    <a:pt x="25" y="4"/>
                    <a:pt x="2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53">
              <a:extLst>
                <a:ext uri="{FF2B5EF4-FFF2-40B4-BE49-F238E27FC236}">
                  <a16:creationId xmlns:a16="http://schemas.microsoft.com/office/drawing/2014/main" id="{BF96499B-4D9A-AC99-30F4-ABCDA6F1C92E}"/>
                </a:ext>
              </a:extLst>
            </p:cNvPr>
            <p:cNvSpPr/>
            <p:nvPr/>
          </p:nvSpPr>
          <p:spPr bwMode="auto">
            <a:xfrm>
              <a:off x="1226" y="2187"/>
              <a:ext cx="5" cy="7"/>
            </a:xfrm>
            <a:custGeom>
              <a:avLst/>
              <a:gdLst>
                <a:gd name="T0" fmla="*/ 7 w 20"/>
                <a:gd name="T1" fmla="*/ 0 h 24"/>
                <a:gd name="T2" fmla="*/ 20 w 20"/>
                <a:gd name="T3" fmla="*/ 21 h 24"/>
                <a:gd name="T4" fmla="*/ 15 w 20"/>
                <a:gd name="T5" fmla="*/ 24 h 24"/>
                <a:gd name="T6" fmla="*/ 0 w 20"/>
                <a:gd name="T7" fmla="*/ 4 h 24"/>
                <a:gd name="T8" fmla="*/ 7 w 20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4">
                  <a:moveTo>
                    <a:pt x="7" y="0"/>
                  </a:moveTo>
                  <a:cubicBezTo>
                    <a:pt x="11" y="7"/>
                    <a:pt x="16" y="14"/>
                    <a:pt x="20" y="21"/>
                  </a:cubicBezTo>
                  <a:cubicBezTo>
                    <a:pt x="18" y="22"/>
                    <a:pt x="17" y="23"/>
                    <a:pt x="15" y="24"/>
                  </a:cubicBezTo>
                  <a:cubicBezTo>
                    <a:pt x="10" y="17"/>
                    <a:pt x="5" y="11"/>
                    <a:pt x="0" y="4"/>
                  </a:cubicBezTo>
                  <a:cubicBezTo>
                    <a:pt x="3" y="3"/>
                    <a:pt x="5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54">
              <a:extLst>
                <a:ext uri="{FF2B5EF4-FFF2-40B4-BE49-F238E27FC236}">
                  <a16:creationId xmlns:a16="http://schemas.microsoft.com/office/drawing/2014/main" id="{1919149C-33D2-AB7E-C6FA-7573D331A7FC}"/>
                </a:ext>
              </a:extLst>
            </p:cNvPr>
            <p:cNvSpPr/>
            <p:nvPr/>
          </p:nvSpPr>
          <p:spPr bwMode="auto">
            <a:xfrm>
              <a:off x="1191" y="1131"/>
              <a:ext cx="5" cy="5"/>
            </a:xfrm>
            <a:custGeom>
              <a:avLst/>
              <a:gdLst>
                <a:gd name="T0" fmla="*/ 20 w 20"/>
                <a:gd name="T1" fmla="*/ 5 h 18"/>
                <a:gd name="T2" fmla="*/ 4 w 20"/>
                <a:gd name="T3" fmla="*/ 18 h 18"/>
                <a:gd name="T4" fmla="*/ 0 w 20"/>
                <a:gd name="T5" fmla="*/ 14 h 18"/>
                <a:gd name="T6" fmla="*/ 16 w 20"/>
                <a:gd name="T7" fmla="*/ 0 h 18"/>
                <a:gd name="T8" fmla="*/ 20 w 20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20" y="5"/>
                  </a:moveTo>
                  <a:cubicBezTo>
                    <a:pt x="15" y="10"/>
                    <a:pt x="10" y="14"/>
                    <a:pt x="4" y="18"/>
                  </a:cubicBezTo>
                  <a:cubicBezTo>
                    <a:pt x="3" y="17"/>
                    <a:pt x="2" y="16"/>
                    <a:pt x="0" y="14"/>
                  </a:cubicBezTo>
                  <a:cubicBezTo>
                    <a:pt x="6" y="9"/>
                    <a:pt x="11" y="5"/>
                    <a:pt x="16" y="0"/>
                  </a:cubicBezTo>
                  <a:cubicBezTo>
                    <a:pt x="18" y="2"/>
                    <a:pt x="19" y="3"/>
                    <a:pt x="2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55">
              <a:extLst>
                <a:ext uri="{FF2B5EF4-FFF2-40B4-BE49-F238E27FC236}">
                  <a16:creationId xmlns:a16="http://schemas.microsoft.com/office/drawing/2014/main" id="{C17F96F3-46B4-569A-A50B-3B2EF65AFDC4}"/>
                </a:ext>
              </a:extLst>
            </p:cNvPr>
            <p:cNvSpPr/>
            <p:nvPr/>
          </p:nvSpPr>
          <p:spPr bwMode="auto">
            <a:xfrm>
              <a:off x="1368" y="2997"/>
              <a:ext cx="10" cy="5"/>
            </a:xfrm>
            <a:custGeom>
              <a:avLst/>
              <a:gdLst>
                <a:gd name="T0" fmla="*/ 39 w 39"/>
                <a:gd name="T1" fmla="*/ 6 h 17"/>
                <a:gd name="T2" fmla="*/ 0 w 39"/>
                <a:gd name="T3" fmla="*/ 0 h 17"/>
                <a:gd name="T4" fmla="*/ 39 w 39"/>
                <a:gd name="T5" fmla="*/ 7 h 17"/>
                <a:gd name="T6" fmla="*/ 39 w 39"/>
                <a:gd name="T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7">
                  <a:moveTo>
                    <a:pt x="39" y="6"/>
                  </a:moveTo>
                  <a:cubicBezTo>
                    <a:pt x="25" y="17"/>
                    <a:pt x="12" y="12"/>
                    <a:pt x="0" y="0"/>
                  </a:cubicBezTo>
                  <a:cubicBezTo>
                    <a:pt x="13" y="3"/>
                    <a:pt x="26" y="5"/>
                    <a:pt x="39" y="7"/>
                  </a:cubicBezTo>
                  <a:cubicBezTo>
                    <a:pt x="39" y="7"/>
                    <a:pt x="39" y="6"/>
                    <a:pt x="3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56">
              <a:extLst>
                <a:ext uri="{FF2B5EF4-FFF2-40B4-BE49-F238E27FC236}">
                  <a16:creationId xmlns:a16="http://schemas.microsoft.com/office/drawing/2014/main" id="{4E277BF5-DA17-A40A-7742-EB8EEDAA27A7}"/>
                </a:ext>
              </a:extLst>
            </p:cNvPr>
            <p:cNvSpPr/>
            <p:nvPr/>
          </p:nvSpPr>
          <p:spPr bwMode="auto">
            <a:xfrm>
              <a:off x="913" y="2054"/>
              <a:ext cx="7" cy="6"/>
            </a:xfrm>
            <a:custGeom>
              <a:avLst/>
              <a:gdLst>
                <a:gd name="T0" fmla="*/ 26 w 26"/>
                <a:gd name="T1" fmla="*/ 19 h 20"/>
                <a:gd name="T2" fmla="*/ 0 w 26"/>
                <a:gd name="T3" fmla="*/ 9 h 20"/>
                <a:gd name="T4" fmla="*/ 25 w 26"/>
                <a:gd name="T5" fmla="*/ 20 h 20"/>
                <a:gd name="T6" fmla="*/ 26 w 26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0">
                  <a:moveTo>
                    <a:pt x="26" y="19"/>
                  </a:moveTo>
                  <a:cubicBezTo>
                    <a:pt x="18" y="16"/>
                    <a:pt x="11" y="13"/>
                    <a:pt x="0" y="9"/>
                  </a:cubicBezTo>
                  <a:cubicBezTo>
                    <a:pt x="18" y="0"/>
                    <a:pt x="22" y="10"/>
                    <a:pt x="25" y="20"/>
                  </a:cubicBezTo>
                  <a:cubicBezTo>
                    <a:pt x="25" y="20"/>
                    <a:pt x="26" y="19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57">
              <a:extLst>
                <a:ext uri="{FF2B5EF4-FFF2-40B4-BE49-F238E27FC236}">
                  <a16:creationId xmlns:a16="http://schemas.microsoft.com/office/drawing/2014/main" id="{8F99A6BF-B7B5-CE10-1256-12BA0EDCF2F7}"/>
                </a:ext>
              </a:extLst>
            </p:cNvPr>
            <p:cNvSpPr/>
            <p:nvPr/>
          </p:nvSpPr>
          <p:spPr bwMode="auto">
            <a:xfrm>
              <a:off x="1107" y="2136"/>
              <a:ext cx="6" cy="7"/>
            </a:xfrm>
            <a:custGeom>
              <a:avLst/>
              <a:gdLst>
                <a:gd name="T0" fmla="*/ 0 w 23"/>
                <a:gd name="T1" fmla="*/ 10 h 27"/>
                <a:gd name="T2" fmla="*/ 23 w 23"/>
                <a:gd name="T3" fmla="*/ 27 h 27"/>
                <a:gd name="T4" fmla="*/ 1 w 23"/>
                <a:gd name="T5" fmla="*/ 9 h 27"/>
                <a:gd name="T6" fmla="*/ 0 w 23"/>
                <a:gd name="T7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7">
                  <a:moveTo>
                    <a:pt x="0" y="10"/>
                  </a:moveTo>
                  <a:cubicBezTo>
                    <a:pt x="17" y="0"/>
                    <a:pt x="22" y="11"/>
                    <a:pt x="23" y="27"/>
                  </a:cubicBezTo>
                  <a:cubicBezTo>
                    <a:pt x="15" y="21"/>
                    <a:pt x="8" y="15"/>
                    <a:pt x="1" y="9"/>
                  </a:cubicBezTo>
                  <a:cubicBezTo>
                    <a:pt x="1" y="9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58">
              <a:extLst>
                <a:ext uri="{FF2B5EF4-FFF2-40B4-BE49-F238E27FC236}">
                  <a16:creationId xmlns:a16="http://schemas.microsoft.com/office/drawing/2014/main" id="{96D69E67-6459-4FC1-CCB1-9EA0EC62F5CD}"/>
                </a:ext>
              </a:extLst>
            </p:cNvPr>
            <p:cNvSpPr/>
            <p:nvPr/>
          </p:nvSpPr>
          <p:spPr bwMode="auto">
            <a:xfrm>
              <a:off x="1330" y="2829"/>
              <a:ext cx="1" cy="4"/>
            </a:xfrm>
            <a:custGeom>
              <a:avLst/>
              <a:gdLst>
                <a:gd name="T0" fmla="*/ 4 w 4"/>
                <a:gd name="T1" fmla="*/ 0 h 16"/>
                <a:gd name="T2" fmla="*/ 3 w 4"/>
                <a:gd name="T3" fmla="*/ 16 h 16"/>
                <a:gd name="T4" fmla="*/ 0 w 4"/>
                <a:gd name="T5" fmla="*/ 16 h 16"/>
                <a:gd name="T6" fmla="*/ 0 w 4"/>
                <a:gd name="T7" fmla="*/ 0 h 16"/>
                <a:gd name="T8" fmla="*/ 4 w 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3" y="6"/>
                    <a:pt x="3" y="11"/>
                    <a:pt x="3" y="16"/>
                  </a:cubicBezTo>
                  <a:cubicBezTo>
                    <a:pt x="2" y="16"/>
                    <a:pt x="1" y="16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59">
              <a:extLst>
                <a:ext uri="{FF2B5EF4-FFF2-40B4-BE49-F238E27FC236}">
                  <a16:creationId xmlns:a16="http://schemas.microsoft.com/office/drawing/2014/main" id="{2601013C-328C-EC73-1D60-47B881F15E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4" y="1114"/>
              <a:ext cx="366" cy="446"/>
            </a:xfrm>
            <a:custGeom>
              <a:avLst/>
              <a:gdLst>
                <a:gd name="T0" fmla="*/ 454 w 1353"/>
                <a:gd name="T1" fmla="*/ 946 h 1648"/>
                <a:gd name="T2" fmla="*/ 855 w 1353"/>
                <a:gd name="T3" fmla="*/ 549 h 1648"/>
                <a:gd name="T4" fmla="*/ 1145 w 1353"/>
                <a:gd name="T5" fmla="*/ 367 h 1648"/>
                <a:gd name="T6" fmla="*/ 796 w 1353"/>
                <a:gd name="T7" fmla="*/ 650 h 1648"/>
                <a:gd name="T8" fmla="*/ 1068 w 1353"/>
                <a:gd name="T9" fmla="*/ 499 h 1648"/>
                <a:gd name="T10" fmla="*/ 1353 w 1353"/>
                <a:gd name="T11" fmla="*/ 132 h 1648"/>
                <a:gd name="T12" fmla="*/ 1156 w 1353"/>
                <a:gd name="T13" fmla="*/ 450 h 1648"/>
                <a:gd name="T14" fmla="*/ 910 w 1353"/>
                <a:gd name="T15" fmla="*/ 1034 h 1648"/>
                <a:gd name="T16" fmla="*/ 914 w 1353"/>
                <a:gd name="T17" fmla="*/ 1070 h 1648"/>
                <a:gd name="T18" fmla="*/ 656 w 1353"/>
                <a:gd name="T19" fmla="*/ 1282 h 1648"/>
                <a:gd name="T20" fmla="*/ 985 w 1353"/>
                <a:gd name="T21" fmla="*/ 1282 h 1648"/>
                <a:gd name="T22" fmla="*/ 316 w 1353"/>
                <a:gd name="T23" fmla="*/ 1475 h 1648"/>
                <a:gd name="T24" fmla="*/ 128 w 1353"/>
                <a:gd name="T25" fmla="*/ 1647 h 1648"/>
                <a:gd name="T26" fmla="*/ 171 w 1353"/>
                <a:gd name="T27" fmla="*/ 1550 h 1648"/>
                <a:gd name="T28" fmla="*/ 34 w 1353"/>
                <a:gd name="T29" fmla="*/ 1585 h 1648"/>
                <a:gd name="T30" fmla="*/ 4 w 1353"/>
                <a:gd name="T31" fmla="*/ 1471 h 1648"/>
                <a:gd name="T32" fmla="*/ 176 w 1353"/>
                <a:gd name="T33" fmla="*/ 1223 h 1648"/>
                <a:gd name="T34" fmla="*/ 711 w 1353"/>
                <a:gd name="T35" fmla="*/ 517 h 1648"/>
                <a:gd name="T36" fmla="*/ 1347 w 1353"/>
                <a:gd name="T37" fmla="*/ 0 h 1648"/>
                <a:gd name="T38" fmla="*/ 1160 w 1353"/>
                <a:gd name="T39" fmla="*/ 214 h 1648"/>
                <a:gd name="T40" fmla="*/ 1242 w 1353"/>
                <a:gd name="T41" fmla="*/ 215 h 1648"/>
                <a:gd name="T42" fmla="*/ 723 w 1353"/>
                <a:gd name="T43" fmla="*/ 625 h 1648"/>
                <a:gd name="T44" fmla="*/ 530 w 1353"/>
                <a:gd name="T45" fmla="*/ 791 h 1648"/>
                <a:gd name="T46" fmla="*/ 311 w 1353"/>
                <a:gd name="T47" fmla="*/ 1083 h 1648"/>
                <a:gd name="T48" fmla="*/ 368 w 1353"/>
                <a:gd name="T49" fmla="*/ 1029 h 1648"/>
                <a:gd name="T50" fmla="*/ 950 w 1353"/>
                <a:gd name="T51" fmla="*/ 642 h 1648"/>
                <a:gd name="T52" fmla="*/ 860 w 1353"/>
                <a:gd name="T53" fmla="*/ 689 h 1648"/>
                <a:gd name="T54" fmla="*/ 860 w 1353"/>
                <a:gd name="T55" fmla="*/ 688 h 1648"/>
                <a:gd name="T56" fmla="*/ 706 w 1353"/>
                <a:gd name="T57" fmla="*/ 1080 h 1648"/>
                <a:gd name="T58" fmla="*/ 521 w 1353"/>
                <a:gd name="T59" fmla="*/ 1198 h 1648"/>
                <a:gd name="T60" fmla="*/ 978 w 1353"/>
                <a:gd name="T61" fmla="*/ 658 h 1648"/>
                <a:gd name="T62" fmla="*/ 910 w 1353"/>
                <a:gd name="T63" fmla="*/ 744 h 1648"/>
                <a:gd name="T64" fmla="*/ 845 w 1353"/>
                <a:gd name="T65" fmla="*/ 828 h 1648"/>
                <a:gd name="T66" fmla="*/ 863 w 1353"/>
                <a:gd name="T67" fmla="*/ 849 h 1648"/>
                <a:gd name="T68" fmla="*/ 817 w 1353"/>
                <a:gd name="T69" fmla="*/ 975 h 1648"/>
                <a:gd name="T70" fmla="*/ 799 w 1353"/>
                <a:gd name="T71" fmla="*/ 1202 h 1648"/>
                <a:gd name="T72" fmla="*/ 550 w 1353"/>
                <a:gd name="T73" fmla="*/ 1243 h 1648"/>
                <a:gd name="T74" fmla="*/ 537 w 1353"/>
                <a:gd name="T75" fmla="*/ 971 h 1648"/>
                <a:gd name="T76" fmla="*/ 228 w 1353"/>
                <a:gd name="T77" fmla="*/ 1221 h 1648"/>
                <a:gd name="T78" fmla="*/ 275 w 1353"/>
                <a:gd name="T79" fmla="*/ 1228 h 1648"/>
                <a:gd name="T80" fmla="*/ 151 w 1353"/>
                <a:gd name="T81" fmla="*/ 1438 h 1648"/>
                <a:gd name="T82" fmla="*/ 284 w 1353"/>
                <a:gd name="T83" fmla="*/ 1417 h 1648"/>
                <a:gd name="T84" fmla="*/ 303 w 1353"/>
                <a:gd name="T85" fmla="*/ 1385 h 1648"/>
                <a:gd name="T86" fmla="*/ 289 w 1353"/>
                <a:gd name="T87" fmla="*/ 1204 h 1648"/>
                <a:gd name="T88" fmla="*/ 177 w 1353"/>
                <a:gd name="T89" fmla="*/ 1475 h 1648"/>
                <a:gd name="T90" fmla="*/ 347 w 1353"/>
                <a:gd name="T91" fmla="*/ 1285 h 1648"/>
                <a:gd name="T92" fmla="*/ 339 w 1353"/>
                <a:gd name="T93" fmla="*/ 1278 h 1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53" h="1648">
                  <a:moveTo>
                    <a:pt x="371" y="1007"/>
                  </a:moveTo>
                  <a:cubicBezTo>
                    <a:pt x="380" y="1016"/>
                    <a:pt x="387" y="1012"/>
                    <a:pt x="395" y="1005"/>
                  </a:cubicBezTo>
                  <a:cubicBezTo>
                    <a:pt x="415" y="985"/>
                    <a:pt x="435" y="966"/>
                    <a:pt x="454" y="946"/>
                  </a:cubicBezTo>
                  <a:cubicBezTo>
                    <a:pt x="461" y="940"/>
                    <a:pt x="468" y="933"/>
                    <a:pt x="471" y="924"/>
                  </a:cubicBezTo>
                  <a:cubicBezTo>
                    <a:pt x="498" y="858"/>
                    <a:pt x="548" y="810"/>
                    <a:pt x="599" y="764"/>
                  </a:cubicBezTo>
                  <a:cubicBezTo>
                    <a:pt x="683" y="690"/>
                    <a:pt x="768" y="617"/>
                    <a:pt x="855" y="549"/>
                  </a:cubicBezTo>
                  <a:cubicBezTo>
                    <a:pt x="929" y="492"/>
                    <a:pt x="1006" y="440"/>
                    <a:pt x="1083" y="387"/>
                  </a:cubicBezTo>
                  <a:cubicBezTo>
                    <a:pt x="1100" y="376"/>
                    <a:pt x="1120" y="369"/>
                    <a:pt x="1138" y="360"/>
                  </a:cubicBezTo>
                  <a:cubicBezTo>
                    <a:pt x="1141" y="362"/>
                    <a:pt x="1143" y="365"/>
                    <a:pt x="1145" y="367"/>
                  </a:cubicBezTo>
                  <a:cubicBezTo>
                    <a:pt x="1134" y="380"/>
                    <a:pt x="1124" y="396"/>
                    <a:pt x="1111" y="406"/>
                  </a:cubicBezTo>
                  <a:cubicBezTo>
                    <a:pt x="1062" y="445"/>
                    <a:pt x="1011" y="481"/>
                    <a:pt x="962" y="519"/>
                  </a:cubicBezTo>
                  <a:cubicBezTo>
                    <a:pt x="906" y="562"/>
                    <a:pt x="851" y="606"/>
                    <a:pt x="796" y="650"/>
                  </a:cubicBezTo>
                  <a:cubicBezTo>
                    <a:pt x="757" y="681"/>
                    <a:pt x="717" y="712"/>
                    <a:pt x="681" y="749"/>
                  </a:cubicBezTo>
                  <a:cubicBezTo>
                    <a:pt x="689" y="746"/>
                    <a:pt x="698" y="743"/>
                    <a:pt x="706" y="738"/>
                  </a:cubicBezTo>
                  <a:cubicBezTo>
                    <a:pt x="827" y="659"/>
                    <a:pt x="947" y="579"/>
                    <a:pt x="1068" y="499"/>
                  </a:cubicBezTo>
                  <a:cubicBezTo>
                    <a:pt x="1076" y="493"/>
                    <a:pt x="1086" y="487"/>
                    <a:pt x="1091" y="478"/>
                  </a:cubicBezTo>
                  <a:cubicBezTo>
                    <a:pt x="1156" y="371"/>
                    <a:pt x="1231" y="272"/>
                    <a:pt x="1308" y="173"/>
                  </a:cubicBezTo>
                  <a:cubicBezTo>
                    <a:pt x="1320" y="158"/>
                    <a:pt x="1335" y="144"/>
                    <a:pt x="1353" y="132"/>
                  </a:cubicBezTo>
                  <a:cubicBezTo>
                    <a:pt x="1351" y="139"/>
                    <a:pt x="1351" y="146"/>
                    <a:pt x="1348" y="152"/>
                  </a:cubicBezTo>
                  <a:cubicBezTo>
                    <a:pt x="1311" y="205"/>
                    <a:pt x="1273" y="258"/>
                    <a:pt x="1238" y="313"/>
                  </a:cubicBezTo>
                  <a:cubicBezTo>
                    <a:pt x="1209" y="357"/>
                    <a:pt x="1183" y="404"/>
                    <a:pt x="1156" y="450"/>
                  </a:cubicBezTo>
                  <a:cubicBezTo>
                    <a:pt x="1125" y="504"/>
                    <a:pt x="1094" y="558"/>
                    <a:pt x="1065" y="613"/>
                  </a:cubicBezTo>
                  <a:cubicBezTo>
                    <a:pt x="1012" y="713"/>
                    <a:pt x="964" y="816"/>
                    <a:pt x="932" y="924"/>
                  </a:cubicBezTo>
                  <a:cubicBezTo>
                    <a:pt x="922" y="958"/>
                    <a:pt x="918" y="993"/>
                    <a:pt x="910" y="1034"/>
                  </a:cubicBezTo>
                  <a:cubicBezTo>
                    <a:pt x="943" y="1028"/>
                    <a:pt x="970" y="1022"/>
                    <a:pt x="996" y="1017"/>
                  </a:cubicBezTo>
                  <a:cubicBezTo>
                    <a:pt x="996" y="1018"/>
                    <a:pt x="997" y="1019"/>
                    <a:pt x="997" y="1020"/>
                  </a:cubicBezTo>
                  <a:cubicBezTo>
                    <a:pt x="969" y="1037"/>
                    <a:pt x="941" y="1054"/>
                    <a:pt x="914" y="1070"/>
                  </a:cubicBezTo>
                  <a:cubicBezTo>
                    <a:pt x="900" y="1153"/>
                    <a:pt x="916" y="1194"/>
                    <a:pt x="970" y="1213"/>
                  </a:cubicBezTo>
                  <a:cubicBezTo>
                    <a:pt x="941" y="1231"/>
                    <a:pt x="909" y="1235"/>
                    <a:pt x="878" y="1241"/>
                  </a:cubicBezTo>
                  <a:cubicBezTo>
                    <a:pt x="804" y="1255"/>
                    <a:pt x="729" y="1267"/>
                    <a:pt x="656" y="1282"/>
                  </a:cubicBezTo>
                  <a:cubicBezTo>
                    <a:pt x="626" y="1288"/>
                    <a:pt x="598" y="1301"/>
                    <a:pt x="571" y="1314"/>
                  </a:cubicBezTo>
                  <a:cubicBezTo>
                    <a:pt x="708" y="1299"/>
                    <a:pt x="844" y="1272"/>
                    <a:pt x="983" y="1272"/>
                  </a:cubicBezTo>
                  <a:cubicBezTo>
                    <a:pt x="984" y="1275"/>
                    <a:pt x="984" y="1279"/>
                    <a:pt x="985" y="1282"/>
                  </a:cubicBezTo>
                  <a:cubicBezTo>
                    <a:pt x="960" y="1291"/>
                    <a:pt x="935" y="1301"/>
                    <a:pt x="910" y="1308"/>
                  </a:cubicBezTo>
                  <a:cubicBezTo>
                    <a:pt x="788" y="1339"/>
                    <a:pt x="665" y="1367"/>
                    <a:pt x="543" y="1400"/>
                  </a:cubicBezTo>
                  <a:cubicBezTo>
                    <a:pt x="466" y="1421"/>
                    <a:pt x="391" y="1449"/>
                    <a:pt x="316" y="1475"/>
                  </a:cubicBezTo>
                  <a:cubicBezTo>
                    <a:pt x="290" y="1484"/>
                    <a:pt x="263" y="1495"/>
                    <a:pt x="240" y="1510"/>
                  </a:cubicBezTo>
                  <a:cubicBezTo>
                    <a:pt x="224" y="1521"/>
                    <a:pt x="213" y="1541"/>
                    <a:pt x="200" y="1558"/>
                  </a:cubicBezTo>
                  <a:cubicBezTo>
                    <a:pt x="176" y="1587"/>
                    <a:pt x="152" y="1617"/>
                    <a:pt x="128" y="1647"/>
                  </a:cubicBezTo>
                  <a:cubicBezTo>
                    <a:pt x="127" y="1648"/>
                    <a:pt x="123" y="1646"/>
                    <a:pt x="116" y="1645"/>
                  </a:cubicBezTo>
                  <a:cubicBezTo>
                    <a:pt x="120" y="1626"/>
                    <a:pt x="139" y="1617"/>
                    <a:pt x="147" y="1602"/>
                  </a:cubicBezTo>
                  <a:cubicBezTo>
                    <a:pt x="155" y="1586"/>
                    <a:pt x="162" y="1569"/>
                    <a:pt x="171" y="1550"/>
                  </a:cubicBezTo>
                  <a:cubicBezTo>
                    <a:pt x="131" y="1552"/>
                    <a:pt x="107" y="1582"/>
                    <a:pt x="74" y="1594"/>
                  </a:cubicBezTo>
                  <a:cubicBezTo>
                    <a:pt x="61" y="1599"/>
                    <a:pt x="48" y="1608"/>
                    <a:pt x="34" y="1596"/>
                  </a:cubicBezTo>
                  <a:cubicBezTo>
                    <a:pt x="34" y="1592"/>
                    <a:pt x="32" y="1587"/>
                    <a:pt x="34" y="1585"/>
                  </a:cubicBezTo>
                  <a:cubicBezTo>
                    <a:pt x="57" y="1559"/>
                    <a:pt x="55" y="1528"/>
                    <a:pt x="56" y="1496"/>
                  </a:cubicBezTo>
                  <a:cubicBezTo>
                    <a:pt x="56" y="1469"/>
                    <a:pt x="66" y="1442"/>
                    <a:pt x="72" y="1411"/>
                  </a:cubicBezTo>
                  <a:cubicBezTo>
                    <a:pt x="48" y="1432"/>
                    <a:pt x="26" y="1452"/>
                    <a:pt x="4" y="1471"/>
                  </a:cubicBezTo>
                  <a:cubicBezTo>
                    <a:pt x="0" y="1450"/>
                    <a:pt x="12" y="1440"/>
                    <a:pt x="22" y="1429"/>
                  </a:cubicBezTo>
                  <a:cubicBezTo>
                    <a:pt x="44" y="1406"/>
                    <a:pt x="69" y="1385"/>
                    <a:pt x="87" y="1359"/>
                  </a:cubicBezTo>
                  <a:cubicBezTo>
                    <a:pt x="119" y="1315"/>
                    <a:pt x="149" y="1270"/>
                    <a:pt x="176" y="1223"/>
                  </a:cubicBezTo>
                  <a:cubicBezTo>
                    <a:pt x="233" y="1126"/>
                    <a:pt x="290" y="1030"/>
                    <a:pt x="357" y="941"/>
                  </a:cubicBezTo>
                  <a:cubicBezTo>
                    <a:pt x="420" y="857"/>
                    <a:pt x="481" y="772"/>
                    <a:pt x="549" y="693"/>
                  </a:cubicBezTo>
                  <a:cubicBezTo>
                    <a:pt x="600" y="632"/>
                    <a:pt x="648" y="568"/>
                    <a:pt x="711" y="517"/>
                  </a:cubicBezTo>
                  <a:cubicBezTo>
                    <a:pt x="758" y="479"/>
                    <a:pt x="795" y="429"/>
                    <a:pt x="841" y="389"/>
                  </a:cubicBezTo>
                  <a:cubicBezTo>
                    <a:pt x="974" y="272"/>
                    <a:pt x="1114" y="162"/>
                    <a:pt x="1260" y="60"/>
                  </a:cubicBezTo>
                  <a:cubicBezTo>
                    <a:pt x="1289" y="40"/>
                    <a:pt x="1318" y="20"/>
                    <a:pt x="1347" y="0"/>
                  </a:cubicBezTo>
                  <a:cubicBezTo>
                    <a:pt x="1349" y="2"/>
                    <a:pt x="1350" y="4"/>
                    <a:pt x="1352" y="6"/>
                  </a:cubicBezTo>
                  <a:cubicBezTo>
                    <a:pt x="1234" y="108"/>
                    <a:pt x="1116" y="210"/>
                    <a:pt x="998" y="312"/>
                  </a:cubicBezTo>
                  <a:cubicBezTo>
                    <a:pt x="1059" y="291"/>
                    <a:pt x="1106" y="247"/>
                    <a:pt x="1160" y="214"/>
                  </a:cubicBezTo>
                  <a:cubicBezTo>
                    <a:pt x="1213" y="182"/>
                    <a:pt x="1260" y="139"/>
                    <a:pt x="1322" y="120"/>
                  </a:cubicBezTo>
                  <a:cubicBezTo>
                    <a:pt x="1314" y="149"/>
                    <a:pt x="1294" y="168"/>
                    <a:pt x="1271" y="182"/>
                  </a:cubicBezTo>
                  <a:cubicBezTo>
                    <a:pt x="1257" y="190"/>
                    <a:pt x="1246" y="196"/>
                    <a:pt x="1242" y="215"/>
                  </a:cubicBezTo>
                  <a:cubicBezTo>
                    <a:pt x="1239" y="231"/>
                    <a:pt x="1223" y="247"/>
                    <a:pt x="1209" y="258"/>
                  </a:cubicBezTo>
                  <a:cubicBezTo>
                    <a:pt x="1149" y="303"/>
                    <a:pt x="1088" y="345"/>
                    <a:pt x="1029" y="390"/>
                  </a:cubicBezTo>
                  <a:cubicBezTo>
                    <a:pt x="926" y="468"/>
                    <a:pt x="824" y="546"/>
                    <a:pt x="723" y="625"/>
                  </a:cubicBezTo>
                  <a:cubicBezTo>
                    <a:pt x="686" y="653"/>
                    <a:pt x="653" y="686"/>
                    <a:pt x="620" y="717"/>
                  </a:cubicBezTo>
                  <a:cubicBezTo>
                    <a:pt x="608" y="729"/>
                    <a:pt x="599" y="744"/>
                    <a:pt x="587" y="760"/>
                  </a:cubicBezTo>
                  <a:cubicBezTo>
                    <a:pt x="561" y="752"/>
                    <a:pt x="547" y="770"/>
                    <a:pt x="530" y="791"/>
                  </a:cubicBezTo>
                  <a:cubicBezTo>
                    <a:pt x="489" y="844"/>
                    <a:pt x="455" y="903"/>
                    <a:pt x="406" y="950"/>
                  </a:cubicBezTo>
                  <a:cubicBezTo>
                    <a:pt x="390" y="965"/>
                    <a:pt x="383" y="988"/>
                    <a:pt x="371" y="1008"/>
                  </a:cubicBezTo>
                  <a:cubicBezTo>
                    <a:pt x="351" y="1033"/>
                    <a:pt x="331" y="1058"/>
                    <a:pt x="311" y="1083"/>
                  </a:cubicBezTo>
                  <a:cubicBezTo>
                    <a:pt x="313" y="1085"/>
                    <a:pt x="316" y="1087"/>
                    <a:pt x="318" y="1088"/>
                  </a:cubicBezTo>
                  <a:cubicBezTo>
                    <a:pt x="332" y="1071"/>
                    <a:pt x="346" y="1055"/>
                    <a:pt x="361" y="1038"/>
                  </a:cubicBezTo>
                  <a:cubicBezTo>
                    <a:pt x="363" y="1035"/>
                    <a:pt x="367" y="1033"/>
                    <a:pt x="368" y="1029"/>
                  </a:cubicBezTo>
                  <a:cubicBezTo>
                    <a:pt x="370" y="1022"/>
                    <a:pt x="370" y="1014"/>
                    <a:pt x="371" y="1007"/>
                  </a:cubicBezTo>
                  <a:close/>
                  <a:moveTo>
                    <a:pt x="860" y="688"/>
                  </a:moveTo>
                  <a:cubicBezTo>
                    <a:pt x="890" y="673"/>
                    <a:pt x="921" y="659"/>
                    <a:pt x="950" y="642"/>
                  </a:cubicBezTo>
                  <a:cubicBezTo>
                    <a:pt x="1016" y="605"/>
                    <a:pt x="1016" y="605"/>
                    <a:pt x="1023" y="576"/>
                  </a:cubicBezTo>
                  <a:cubicBezTo>
                    <a:pt x="1003" y="588"/>
                    <a:pt x="985" y="598"/>
                    <a:pt x="968" y="610"/>
                  </a:cubicBezTo>
                  <a:cubicBezTo>
                    <a:pt x="932" y="636"/>
                    <a:pt x="896" y="662"/>
                    <a:pt x="860" y="689"/>
                  </a:cubicBezTo>
                  <a:cubicBezTo>
                    <a:pt x="845" y="688"/>
                    <a:pt x="833" y="694"/>
                    <a:pt x="825" y="706"/>
                  </a:cubicBezTo>
                  <a:cubicBezTo>
                    <a:pt x="826" y="708"/>
                    <a:pt x="828" y="711"/>
                    <a:pt x="830" y="713"/>
                  </a:cubicBezTo>
                  <a:cubicBezTo>
                    <a:pt x="840" y="705"/>
                    <a:pt x="850" y="696"/>
                    <a:pt x="860" y="688"/>
                  </a:cubicBezTo>
                  <a:close/>
                  <a:moveTo>
                    <a:pt x="817" y="975"/>
                  </a:moveTo>
                  <a:cubicBezTo>
                    <a:pt x="819" y="978"/>
                    <a:pt x="821" y="982"/>
                    <a:pt x="823" y="986"/>
                  </a:cubicBezTo>
                  <a:cubicBezTo>
                    <a:pt x="784" y="1017"/>
                    <a:pt x="745" y="1049"/>
                    <a:pt x="706" y="1080"/>
                  </a:cubicBezTo>
                  <a:cubicBezTo>
                    <a:pt x="689" y="1093"/>
                    <a:pt x="672" y="1107"/>
                    <a:pt x="653" y="1115"/>
                  </a:cubicBezTo>
                  <a:cubicBezTo>
                    <a:pt x="639" y="1121"/>
                    <a:pt x="654" y="1136"/>
                    <a:pt x="637" y="1142"/>
                  </a:cubicBezTo>
                  <a:cubicBezTo>
                    <a:pt x="597" y="1157"/>
                    <a:pt x="560" y="1179"/>
                    <a:pt x="521" y="1198"/>
                  </a:cubicBezTo>
                  <a:cubicBezTo>
                    <a:pt x="522" y="1201"/>
                    <a:pt x="524" y="1203"/>
                    <a:pt x="525" y="1206"/>
                  </a:cubicBezTo>
                  <a:cubicBezTo>
                    <a:pt x="640" y="1153"/>
                    <a:pt x="755" y="1100"/>
                    <a:pt x="872" y="1046"/>
                  </a:cubicBezTo>
                  <a:cubicBezTo>
                    <a:pt x="864" y="906"/>
                    <a:pt x="936" y="788"/>
                    <a:pt x="978" y="658"/>
                  </a:cubicBezTo>
                  <a:cubicBezTo>
                    <a:pt x="921" y="697"/>
                    <a:pt x="864" y="736"/>
                    <a:pt x="807" y="775"/>
                  </a:cubicBezTo>
                  <a:cubicBezTo>
                    <a:pt x="808" y="776"/>
                    <a:pt x="809" y="778"/>
                    <a:pt x="810" y="779"/>
                  </a:cubicBezTo>
                  <a:cubicBezTo>
                    <a:pt x="843" y="767"/>
                    <a:pt x="877" y="756"/>
                    <a:pt x="910" y="744"/>
                  </a:cubicBezTo>
                  <a:cubicBezTo>
                    <a:pt x="910" y="746"/>
                    <a:pt x="911" y="747"/>
                    <a:pt x="912" y="749"/>
                  </a:cubicBezTo>
                  <a:cubicBezTo>
                    <a:pt x="886" y="772"/>
                    <a:pt x="859" y="796"/>
                    <a:pt x="833" y="820"/>
                  </a:cubicBezTo>
                  <a:cubicBezTo>
                    <a:pt x="837" y="822"/>
                    <a:pt x="841" y="825"/>
                    <a:pt x="845" y="828"/>
                  </a:cubicBezTo>
                  <a:cubicBezTo>
                    <a:pt x="839" y="835"/>
                    <a:pt x="833" y="842"/>
                    <a:pt x="825" y="852"/>
                  </a:cubicBezTo>
                  <a:cubicBezTo>
                    <a:pt x="840" y="847"/>
                    <a:pt x="850" y="845"/>
                    <a:pt x="860" y="842"/>
                  </a:cubicBezTo>
                  <a:cubicBezTo>
                    <a:pt x="861" y="844"/>
                    <a:pt x="862" y="847"/>
                    <a:pt x="863" y="849"/>
                  </a:cubicBezTo>
                  <a:cubicBezTo>
                    <a:pt x="771" y="914"/>
                    <a:pt x="679" y="978"/>
                    <a:pt x="587" y="1042"/>
                  </a:cubicBezTo>
                  <a:cubicBezTo>
                    <a:pt x="588" y="1044"/>
                    <a:pt x="589" y="1045"/>
                    <a:pt x="589" y="1047"/>
                  </a:cubicBezTo>
                  <a:cubicBezTo>
                    <a:pt x="665" y="1023"/>
                    <a:pt x="741" y="999"/>
                    <a:pt x="817" y="975"/>
                  </a:cubicBezTo>
                  <a:close/>
                  <a:moveTo>
                    <a:pt x="550" y="1243"/>
                  </a:moveTo>
                  <a:cubicBezTo>
                    <a:pt x="651" y="1237"/>
                    <a:pt x="744" y="1197"/>
                    <a:pt x="842" y="1175"/>
                  </a:cubicBezTo>
                  <a:cubicBezTo>
                    <a:pt x="828" y="1184"/>
                    <a:pt x="814" y="1193"/>
                    <a:pt x="799" y="1202"/>
                  </a:cubicBezTo>
                  <a:cubicBezTo>
                    <a:pt x="838" y="1202"/>
                    <a:pt x="875" y="1212"/>
                    <a:pt x="908" y="1201"/>
                  </a:cubicBezTo>
                  <a:cubicBezTo>
                    <a:pt x="891" y="1166"/>
                    <a:pt x="876" y="1133"/>
                    <a:pt x="860" y="1096"/>
                  </a:cubicBezTo>
                  <a:cubicBezTo>
                    <a:pt x="758" y="1145"/>
                    <a:pt x="654" y="1194"/>
                    <a:pt x="550" y="1243"/>
                  </a:cubicBezTo>
                  <a:close/>
                  <a:moveTo>
                    <a:pt x="438" y="1083"/>
                  </a:moveTo>
                  <a:cubicBezTo>
                    <a:pt x="474" y="1057"/>
                    <a:pt x="502" y="1037"/>
                    <a:pt x="531" y="1016"/>
                  </a:cubicBezTo>
                  <a:cubicBezTo>
                    <a:pt x="546" y="1005"/>
                    <a:pt x="558" y="993"/>
                    <a:pt x="537" y="971"/>
                  </a:cubicBezTo>
                  <a:cubicBezTo>
                    <a:pt x="504" y="1006"/>
                    <a:pt x="455" y="1024"/>
                    <a:pt x="438" y="1083"/>
                  </a:cubicBezTo>
                  <a:close/>
                  <a:moveTo>
                    <a:pt x="275" y="1228"/>
                  </a:moveTo>
                  <a:cubicBezTo>
                    <a:pt x="255" y="1225"/>
                    <a:pt x="242" y="1223"/>
                    <a:pt x="228" y="1221"/>
                  </a:cubicBezTo>
                  <a:cubicBezTo>
                    <a:pt x="208" y="1253"/>
                    <a:pt x="190" y="1283"/>
                    <a:pt x="172" y="1313"/>
                  </a:cubicBezTo>
                  <a:cubicBezTo>
                    <a:pt x="175" y="1315"/>
                    <a:pt x="178" y="1317"/>
                    <a:pt x="180" y="1319"/>
                  </a:cubicBezTo>
                  <a:cubicBezTo>
                    <a:pt x="217" y="1297"/>
                    <a:pt x="243" y="1263"/>
                    <a:pt x="275" y="1228"/>
                  </a:cubicBezTo>
                  <a:close/>
                  <a:moveTo>
                    <a:pt x="92" y="1526"/>
                  </a:moveTo>
                  <a:cubicBezTo>
                    <a:pt x="116" y="1511"/>
                    <a:pt x="136" y="1499"/>
                    <a:pt x="157" y="1486"/>
                  </a:cubicBezTo>
                  <a:cubicBezTo>
                    <a:pt x="155" y="1470"/>
                    <a:pt x="153" y="1455"/>
                    <a:pt x="151" y="1438"/>
                  </a:cubicBezTo>
                  <a:cubicBezTo>
                    <a:pt x="110" y="1453"/>
                    <a:pt x="87" y="1477"/>
                    <a:pt x="92" y="1526"/>
                  </a:cubicBezTo>
                  <a:close/>
                  <a:moveTo>
                    <a:pt x="278" y="1408"/>
                  </a:moveTo>
                  <a:cubicBezTo>
                    <a:pt x="280" y="1411"/>
                    <a:pt x="282" y="1414"/>
                    <a:pt x="284" y="1417"/>
                  </a:cubicBezTo>
                  <a:cubicBezTo>
                    <a:pt x="338" y="1395"/>
                    <a:pt x="391" y="1374"/>
                    <a:pt x="445" y="1352"/>
                  </a:cubicBezTo>
                  <a:cubicBezTo>
                    <a:pt x="444" y="1348"/>
                    <a:pt x="443" y="1345"/>
                    <a:pt x="442" y="1341"/>
                  </a:cubicBezTo>
                  <a:cubicBezTo>
                    <a:pt x="395" y="1356"/>
                    <a:pt x="349" y="1369"/>
                    <a:pt x="303" y="1385"/>
                  </a:cubicBezTo>
                  <a:cubicBezTo>
                    <a:pt x="293" y="1389"/>
                    <a:pt x="286" y="1400"/>
                    <a:pt x="278" y="1408"/>
                  </a:cubicBezTo>
                  <a:close/>
                  <a:moveTo>
                    <a:pt x="376" y="1114"/>
                  </a:moveTo>
                  <a:cubicBezTo>
                    <a:pt x="343" y="1140"/>
                    <a:pt x="311" y="1167"/>
                    <a:pt x="289" y="1204"/>
                  </a:cubicBezTo>
                  <a:cubicBezTo>
                    <a:pt x="322" y="1178"/>
                    <a:pt x="367" y="1164"/>
                    <a:pt x="376" y="1114"/>
                  </a:cubicBezTo>
                  <a:close/>
                  <a:moveTo>
                    <a:pt x="249" y="1406"/>
                  </a:moveTo>
                  <a:cubicBezTo>
                    <a:pt x="206" y="1422"/>
                    <a:pt x="180" y="1448"/>
                    <a:pt x="177" y="1475"/>
                  </a:cubicBezTo>
                  <a:cubicBezTo>
                    <a:pt x="209" y="1461"/>
                    <a:pt x="243" y="1448"/>
                    <a:pt x="249" y="1406"/>
                  </a:cubicBezTo>
                  <a:close/>
                  <a:moveTo>
                    <a:pt x="339" y="1278"/>
                  </a:moveTo>
                  <a:cubicBezTo>
                    <a:pt x="341" y="1281"/>
                    <a:pt x="344" y="1283"/>
                    <a:pt x="347" y="1285"/>
                  </a:cubicBezTo>
                  <a:cubicBezTo>
                    <a:pt x="401" y="1269"/>
                    <a:pt x="401" y="1269"/>
                    <a:pt x="398" y="1245"/>
                  </a:cubicBezTo>
                  <a:cubicBezTo>
                    <a:pt x="384" y="1253"/>
                    <a:pt x="370" y="1261"/>
                    <a:pt x="356" y="1268"/>
                  </a:cubicBezTo>
                  <a:cubicBezTo>
                    <a:pt x="350" y="1271"/>
                    <a:pt x="345" y="1275"/>
                    <a:pt x="339" y="1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60">
              <a:extLst>
                <a:ext uri="{FF2B5EF4-FFF2-40B4-BE49-F238E27FC236}">
                  <a16:creationId xmlns:a16="http://schemas.microsoft.com/office/drawing/2014/main" id="{4C5E253A-795A-5DC0-3B78-9A0FA38589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8" y="1927"/>
              <a:ext cx="364" cy="744"/>
            </a:xfrm>
            <a:custGeom>
              <a:avLst/>
              <a:gdLst>
                <a:gd name="T0" fmla="*/ 636 w 1346"/>
                <a:gd name="T1" fmla="*/ 172 h 2752"/>
                <a:gd name="T2" fmla="*/ 450 w 1346"/>
                <a:gd name="T3" fmla="*/ 102 h 2752"/>
                <a:gd name="T4" fmla="*/ 417 w 1346"/>
                <a:gd name="T5" fmla="*/ 238 h 2752"/>
                <a:gd name="T6" fmla="*/ 446 w 1346"/>
                <a:gd name="T7" fmla="*/ 544 h 2752"/>
                <a:gd name="T8" fmla="*/ 394 w 1346"/>
                <a:gd name="T9" fmla="*/ 757 h 2752"/>
                <a:gd name="T10" fmla="*/ 334 w 1346"/>
                <a:gd name="T11" fmla="*/ 615 h 2752"/>
                <a:gd name="T12" fmla="*/ 346 w 1346"/>
                <a:gd name="T13" fmla="*/ 227 h 2752"/>
                <a:gd name="T14" fmla="*/ 266 w 1346"/>
                <a:gd name="T15" fmla="*/ 148 h 2752"/>
                <a:gd name="T16" fmla="*/ 64 w 1346"/>
                <a:gd name="T17" fmla="*/ 318 h 2752"/>
                <a:gd name="T18" fmla="*/ 62 w 1346"/>
                <a:gd name="T19" fmla="*/ 454 h 2752"/>
                <a:gd name="T20" fmla="*/ 74 w 1346"/>
                <a:gd name="T21" fmla="*/ 575 h 2752"/>
                <a:gd name="T22" fmla="*/ 169 w 1346"/>
                <a:gd name="T23" fmla="*/ 986 h 2752"/>
                <a:gd name="T24" fmla="*/ 210 w 1346"/>
                <a:gd name="T25" fmla="*/ 1137 h 2752"/>
                <a:gd name="T26" fmla="*/ 275 w 1346"/>
                <a:gd name="T27" fmla="*/ 1386 h 2752"/>
                <a:gd name="T28" fmla="*/ 361 w 1346"/>
                <a:gd name="T29" fmla="*/ 1897 h 2752"/>
                <a:gd name="T30" fmla="*/ 415 w 1346"/>
                <a:gd name="T31" fmla="*/ 2501 h 2752"/>
                <a:gd name="T32" fmla="*/ 450 w 1346"/>
                <a:gd name="T33" fmla="*/ 2751 h 2752"/>
                <a:gd name="T34" fmla="*/ 415 w 1346"/>
                <a:gd name="T35" fmla="*/ 2649 h 2752"/>
                <a:gd name="T36" fmla="*/ 399 w 1346"/>
                <a:gd name="T37" fmla="*/ 2689 h 2752"/>
                <a:gd name="T38" fmla="*/ 389 w 1346"/>
                <a:gd name="T39" fmla="*/ 2673 h 2752"/>
                <a:gd name="T40" fmla="*/ 301 w 1346"/>
                <a:gd name="T41" fmla="*/ 2028 h 2752"/>
                <a:gd name="T42" fmla="*/ 212 w 1346"/>
                <a:gd name="T43" fmla="*/ 1494 h 2752"/>
                <a:gd name="T44" fmla="*/ 172 w 1346"/>
                <a:gd name="T45" fmla="*/ 1341 h 2752"/>
                <a:gd name="T46" fmla="*/ 169 w 1346"/>
                <a:gd name="T47" fmla="*/ 1263 h 2752"/>
                <a:gd name="T48" fmla="*/ 76 w 1346"/>
                <a:gd name="T49" fmla="*/ 780 h 2752"/>
                <a:gd name="T50" fmla="*/ 60 w 1346"/>
                <a:gd name="T51" fmla="*/ 942 h 2752"/>
                <a:gd name="T52" fmla="*/ 31 w 1346"/>
                <a:gd name="T53" fmla="*/ 601 h 2752"/>
                <a:gd name="T54" fmla="*/ 3 w 1346"/>
                <a:gd name="T55" fmla="*/ 500 h 2752"/>
                <a:gd name="T56" fmla="*/ 136 w 1346"/>
                <a:gd name="T57" fmla="*/ 144 h 2752"/>
                <a:gd name="T58" fmla="*/ 368 w 1346"/>
                <a:gd name="T59" fmla="*/ 154 h 2752"/>
                <a:gd name="T60" fmla="*/ 440 w 1346"/>
                <a:gd name="T61" fmla="*/ 33 h 2752"/>
                <a:gd name="T62" fmla="*/ 682 w 1346"/>
                <a:gd name="T63" fmla="*/ 154 h 2752"/>
                <a:gd name="T64" fmla="*/ 835 w 1346"/>
                <a:gd name="T65" fmla="*/ 167 h 2752"/>
                <a:gd name="T66" fmla="*/ 1011 w 1346"/>
                <a:gd name="T67" fmla="*/ 312 h 2752"/>
                <a:gd name="T68" fmla="*/ 1345 w 1346"/>
                <a:gd name="T69" fmla="*/ 360 h 2752"/>
                <a:gd name="T70" fmla="*/ 1265 w 1346"/>
                <a:gd name="T71" fmla="*/ 328 h 2752"/>
                <a:gd name="T72" fmla="*/ 1048 w 1346"/>
                <a:gd name="T73" fmla="*/ 356 h 2752"/>
                <a:gd name="T74" fmla="*/ 1035 w 1346"/>
                <a:gd name="T75" fmla="*/ 488 h 2752"/>
                <a:gd name="T76" fmla="*/ 1016 w 1346"/>
                <a:gd name="T77" fmla="*/ 461 h 2752"/>
                <a:gd name="T78" fmla="*/ 975 w 1346"/>
                <a:gd name="T79" fmla="*/ 518 h 2752"/>
                <a:gd name="T80" fmla="*/ 969 w 1346"/>
                <a:gd name="T81" fmla="*/ 773 h 2752"/>
                <a:gd name="T82" fmla="*/ 1052 w 1346"/>
                <a:gd name="T83" fmla="*/ 583 h 2752"/>
                <a:gd name="T84" fmla="*/ 1079 w 1346"/>
                <a:gd name="T85" fmla="*/ 439 h 2752"/>
                <a:gd name="T86" fmla="*/ 1101 w 1346"/>
                <a:gd name="T87" fmla="*/ 627 h 2752"/>
                <a:gd name="T88" fmla="*/ 883 w 1346"/>
                <a:gd name="T89" fmla="*/ 841 h 2752"/>
                <a:gd name="T90" fmla="*/ 949 w 1346"/>
                <a:gd name="T91" fmla="*/ 781 h 2752"/>
                <a:gd name="T92" fmla="*/ 942 w 1346"/>
                <a:gd name="T93" fmla="*/ 475 h 2752"/>
                <a:gd name="T94" fmla="*/ 973 w 1346"/>
                <a:gd name="T95" fmla="*/ 347 h 2752"/>
                <a:gd name="T96" fmla="*/ 738 w 1346"/>
                <a:gd name="T97" fmla="*/ 239 h 2752"/>
                <a:gd name="T98" fmla="*/ 774 w 1346"/>
                <a:gd name="T99" fmla="*/ 391 h 2752"/>
                <a:gd name="T100" fmla="*/ 732 w 1346"/>
                <a:gd name="T101" fmla="*/ 729 h 2752"/>
                <a:gd name="T102" fmla="*/ 652 w 1346"/>
                <a:gd name="T103" fmla="*/ 732 h 2752"/>
                <a:gd name="T104" fmla="*/ 605 w 1346"/>
                <a:gd name="T105" fmla="*/ 412 h 2752"/>
                <a:gd name="T106" fmla="*/ 696 w 1346"/>
                <a:gd name="T107" fmla="*/ 278 h 2752"/>
                <a:gd name="T108" fmla="*/ 642 w 1346"/>
                <a:gd name="T109" fmla="*/ 574 h 2752"/>
                <a:gd name="T110" fmla="*/ 685 w 1346"/>
                <a:gd name="T111" fmla="*/ 725 h 2752"/>
                <a:gd name="T112" fmla="*/ 386 w 1346"/>
                <a:gd name="T113" fmla="*/ 290 h 2752"/>
                <a:gd name="T114" fmla="*/ 386 w 1346"/>
                <a:gd name="T115" fmla="*/ 290 h 2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6" h="2752">
                  <a:moveTo>
                    <a:pt x="675" y="227"/>
                  </a:moveTo>
                  <a:cubicBezTo>
                    <a:pt x="663" y="210"/>
                    <a:pt x="651" y="189"/>
                    <a:pt x="636" y="172"/>
                  </a:cubicBezTo>
                  <a:cubicBezTo>
                    <a:pt x="608" y="141"/>
                    <a:pt x="579" y="112"/>
                    <a:pt x="548" y="85"/>
                  </a:cubicBezTo>
                  <a:cubicBezTo>
                    <a:pt x="512" y="53"/>
                    <a:pt x="474" y="56"/>
                    <a:pt x="450" y="102"/>
                  </a:cubicBezTo>
                  <a:cubicBezTo>
                    <a:pt x="438" y="124"/>
                    <a:pt x="426" y="146"/>
                    <a:pt x="416" y="169"/>
                  </a:cubicBezTo>
                  <a:cubicBezTo>
                    <a:pt x="407" y="191"/>
                    <a:pt x="405" y="213"/>
                    <a:pt x="417" y="238"/>
                  </a:cubicBezTo>
                  <a:cubicBezTo>
                    <a:pt x="440" y="283"/>
                    <a:pt x="449" y="333"/>
                    <a:pt x="448" y="385"/>
                  </a:cubicBezTo>
                  <a:cubicBezTo>
                    <a:pt x="447" y="438"/>
                    <a:pt x="451" y="491"/>
                    <a:pt x="446" y="544"/>
                  </a:cubicBezTo>
                  <a:cubicBezTo>
                    <a:pt x="441" y="605"/>
                    <a:pt x="429" y="665"/>
                    <a:pt x="420" y="726"/>
                  </a:cubicBezTo>
                  <a:cubicBezTo>
                    <a:pt x="417" y="740"/>
                    <a:pt x="413" y="756"/>
                    <a:pt x="394" y="757"/>
                  </a:cubicBezTo>
                  <a:cubicBezTo>
                    <a:pt x="378" y="758"/>
                    <a:pt x="367" y="746"/>
                    <a:pt x="363" y="731"/>
                  </a:cubicBezTo>
                  <a:cubicBezTo>
                    <a:pt x="352" y="693"/>
                    <a:pt x="339" y="654"/>
                    <a:pt x="334" y="615"/>
                  </a:cubicBezTo>
                  <a:cubicBezTo>
                    <a:pt x="323" y="512"/>
                    <a:pt x="315" y="408"/>
                    <a:pt x="331" y="305"/>
                  </a:cubicBezTo>
                  <a:cubicBezTo>
                    <a:pt x="335" y="279"/>
                    <a:pt x="342" y="253"/>
                    <a:pt x="346" y="227"/>
                  </a:cubicBezTo>
                  <a:cubicBezTo>
                    <a:pt x="348" y="218"/>
                    <a:pt x="351" y="206"/>
                    <a:pt x="347" y="200"/>
                  </a:cubicBezTo>
                  <a:cubicBezTo>
                    <a:pt x="326" y="175"/>
                    <a:pt x="302" y="150"/>
                    <a:pt x="266" y="148"/>
                  </a:cubicBezTo>
                  <a:cubicBezTo>
                    <a:pt x="223" y="146"/>
                    <a:pt x="184" y="157"/>
                    <a:pt x="152" y="187"/>
                  </a:cubicBezTo>
                  <a:cubicBezTo>
                    <a:pt x="113" y="224"/>
                    <a:pt x="82" y="267"/>
                    <a:pt x="64" y="318"/>
                  </a:cubicBezTo>
                  <a:cubicBezTo>
                    <a:pt x="50" y="358"/>
                    <a:pt x="31" y="397"/>
                    <a:pt x="32" y="441"/>
                  </a:cubicBezTo>
                  <a:cubicBezTo>
                    <a:pt x="43" y="445"/>
                    <a:pt x="56" y="447"/>
                    <a:pt x="62" y="454"/>
                  </a:cubicBezTo>
                  <a:cubicBezTo>
                    <a:pt x="68" y="461"/>
                    <a:pt x="68" y="474"/>
                    <a:pt x="69" y="484"/>
                  </a:cubicBezTo>
                  <a:cubicBezTo>
                    <a:pt x="71" y="513"/>
                    <a:pt x="72" y="543"/>
                    <a:pt x="74" y="575"/>
                  </a:cubicBezTo>
                  <a:cubicBezTo>
                    <a:pt x="106" y="574"/>
                    <a:pt x="110" y="596"/>
                    <a:pt x="113" y="620"/>
                  </a:cubicBezTo>
                  <a:cubicBezTo>
                    <a:pt x="131" y="742"/>
                    <a:pt x="149" y="864"/>
                    <a:pt x="169" y="986"/>
                  </a:cubicBezTo>
                  <a:cubicBezTo>
                    <a:pt x="176" y="1028"/>
                    <a:pt x="185" y="1070"/>
                    <a:pt x="195" y="1111"/>
                  </a:cubicBezTo>
                  <a:cubicBezTo>
                    <a:pt x="197" y="1121"/>
                    <a:pt x="203" y="1133"/>
                    <a:pt x="210" y="1137"/>
                  </a:cubicBezTo>
                  <a:cubicBezTo>
                    <a:pt x="233" y="1147"/>
                    <a:pt x="233" y="1168"/>
                    <a:pt x="237" y="1187"/>
                  </a:cubicBezTo>
                  <a:cubicBezTo>
                    <a:pt x="250" y="1253"/>
                    <a:pt x="263" y="1320"/>
                    <a:pt x="275" y="1386"/>
                  </a:cubicBezTo>
                  <a:cubicBezTo>
                    <a:pt x="295" y="1499"/>
                    <a:pt x="314" y="1611"/>
                    <a:pt x="334" y="1724"/>
                  </a:cubicBezTo>
                  <a:cubicBezTo>
                    <a:pt x="343" y="1782"/>
                    <a:pt x="354" y="1839"/>
                    <a:pt x="361" y="1897"/>
                  </a:cubicBezTo>
                  <a:cubicBezTo>
                    <a:pt x="373" y="1996"/>
                    <a:pt x="383" y="2095"/>
                    <a:pt x="392" y="2195"/>
                  </a:cubicBezTo>
                  <a:cubicBezTo>
                    <a:pt x="401" y="2297"/>
                    <a:pt x="405" y="2399"/>
                    <a:pt x="415" y="2501"/>
                  </a:cubicBezTo>
                  <a:cubicBezTo>
                    <a:pt x="422" y="2571"/>
                    <a:pt x="435" y="2640"/>
                    <a:pt x="446" y="2709"/>
                  </a:cubicBezTo>
                  <a:cubicBezTo>
                    <a:pt x="448" y="2723"/>
                    <a:pt x="449" y="2737"/>
                    <a:pt x="450" y="2751"/>
                  </a:cubicBezTo>
                  <a:cubicBezTo>
                    <a:pt x="448" y="2751"/>
                    <a:pt x="445" y="2752"/>
                    <a:pt x="442" y="2752"/>
                  </a:cubicBezTo>
                  <a:cubicBezTo>
                    <a:pt x="433" y="2718"/>
                    <a:pt x="424" y="2683"/>
                    <a:pt x="415" y="2649"/>
                  </a:cubicBezTo>
                  <a:cubicBezTo>
                    <a:pt x="413" y="2650"/>
                    <a:pt x="411" y="2650"/>
                    <a:pt x="410" y="2650"/>
                  </a:cubicBezTo>
                  <a:cubicBezTo>
                    <a:pt x="406" y="2663"/>
                    <a:pt x="403" y="2676"/>
                    <a:pt x="399" y="2689"/>
                  </a:cubicBezTo>
                  <a:cubicBezTo>
                    <a:pt x="397" y="2689"/>
                    <a:pt x="395" y="2689"/>
                    <a:pt x="392" y="2689"/>
                  </a:cubicBezTo>
                  <a:cubicBezTo>
                    <a:pt x="391" y="2683"/>
                    <a:pt x="389" y="2678"/>
                    <a:pt x="389" y="2673"/>
                  </a:cubicBezTo>
                  <a:cubicBezTo>
                    <a:pt x="376" y="2566"/>
                    <a:pt x="366" y="2459"/>
                    <a:pt x="351" y="2352"/>
                  </a:cubicBezTo>
                  <a:cubicBezTo>
                    <a:pt x="337" y="2244"/>
                    <a:pt x="319" y="2136"/>
                    <a:pt x="301" y="2028"/>
                  </a:cubicBezTo>
                  <a:cubicBezTo>
                    <a:pt x="284" y="1920"/>
                    <a:pt x="265" y="1811"/>
                    <a:pt x="246" y="1702"/>
                  </a:cubicBezTo>
                  <a:cubicBezTo>
                    <a:pt x="235" y="1633"/>
                    <a:pt x="224" y="1563"/>
                    <a:pt x="212" y="1494"/>
                  </a:cubicBezTo>
                  <a:cubicBezTo>
                    <a:pt x="204" y="1451"/>
                    <a:pt x="194" y="1409"/>
                    <a:pt x="184" y="1366"/>
                  </a:cubicBezTo>
                  <a:cubicBezTo>
                    <a:pt x="182" y="1357"/>
                    <a:pt x="175" y="1350"/>
                    <a:pt x="172" y="1341"/>
                  </a:cubicBezTo>
                  <a:cubicBezTo>
                    <a:pt x="169" y="1332"/>
                    <a:pt x="163" y="1318"/>
                    <a:pt x="167" y="1312"/>
                  </a:cubicBezTo>
                  <a:cubicBezTo>
                    <a:pt x="180" y="1295"/>
                    <a:pt x="172" y="1280"/>
                    <a:pt x="169" y="1263"/>
                  </a:cubicBezTo>
                  <a:cubicBezTo>
                    <a:pt x="148" y="1154"/>
                    <a:pt x="129" y="1044"/>
                    <a:pt x="108" y="934"/>
                  </a:cubicBezTo>
                  <a:cubicBezTo>
                    <a:pt x="99" y="884"/>
                    <a:pt x="88" y="836"/>
                    <a:pt x="76" y="780"/>
                  </a:cubicBezTo>
                  <a:cubicBezTo>
                    <a:pt x="58" y="837"/>
                    <a:pt x="80" y="891"/>
                    <a:pt x="69" y="942"/>
                  </a:cubicBezTo>
                  <a:cubicBezTo>
                    <a:pt x="66" y="942"/>
                    <a:pt x="63" y="942"/>
                    <a:pt x="60" y="942"/>
                  </a:cubicBezTo>
                  <a:cubicBezTo>
                    <a:pt x="58" y="933"/>
                    <a:pt x="55" y="924"/>
                    <a:pt x="54" y="915"/>
                  </a:cubicBezTo>
                  <a:cubicBezTo>
                    <a:pt x="47" y="810"/>
                    <a:pt x="39" y="705"/>
                    <a:pt x="31" y="601"/>
                  </a:cubicBezTo>
                  <a:cubicBezTo>
                    <a:pt x="31" y="593"/>
                    <a:pt x="30" y="583"/>
                    <a:pt x="25" y="578"/>
                  </a:cubicBezTo>
                  <a:cubicBezTo>
                    <a:pt x="3" y="556"/>
                    <a:pt x="4" y="527"/>
                    <a:pt x="3" y="500"/>
                  </a:cubicBezTo>
                  <a:cubicBezTo>
                    <a:pt x="0" y="437"/>
                    <a:pt x="0" y="375"/>
                    <a:pt x="22" y="315"/>
                  </a:cubicBezTo>
                  <a:cubicBezTo>
                    <a:pt x="47" y="249"/>
                    <a:pt x="81" y="189"/>
                    <a:pt x="136" y="144"/>
                  </a:cubicBezTo>
                  <a:cubicBezTo>
                    <a:pt x="188" y="102"/>
                    <a:pt x="279" y="85"/>
                    <a:pt x="335" y="132"/>
                  </a:cubicBezTo>
                  <a:cubicBezTo>
                    <a:pt x="344" y="140"/>
                    <a:pt x="355" y="146"/>
                    <a:pt x="368" y="154"/>
                  </a:cubicBezTo>
                  <a:cubicBezTo>
                    <a:pt x="373" y="143"/>
                    <a:pt x="377" y="132"/>
                    <a:pt x="381" y="122"/>
                  </a:cubicBezTo>
                  <a:cubicBezTo>
                    <a:pt x="395" y="88"/>
                    <a:pt x="413" y="57"/>
                    <a:pt x="440" y="33"/>
                  </a:cubicBezTo>
                  <a:cubicBezTo>
                    <a:pt x="473" y="4"/>
                    <a:pt x="515" y="0"/>
                    <a:pt x="551" y="24"/>
                  </a:cubicBezTo>
                  <a:cubicBezTo>
                    <a:pt x="604" y="58"/>
                    <a:pt x="649" y="100"/>
                    <a:pt x="682" y="154"/>
                  </a:cubicBezTo>
                  <a:cubicBezTo>
                    <a:pt x="691" y="169"/>
                    <a:pt x="704" y="181"/>
                    <a:pt x="715" y="195"/>
                  </a:cubicBezTo>
                  <a:cubicBezTo>
                    <a:pt x="754" y="175"/>
                    <a:pt x="793" y="166"/>
                    <a:pt x="835" y="167"/>
                  </a:cubicBezTo>
                  <a:cubicBezTo>
                    <a:pt x="879" y="168"/>
                    <a:pt x="912" y="189"/>
                    <a:pt x="939" y="219"/>
                  </a:cubicBezTo>
                  <a:cubicBezTo>
                    <a:pt x="965" y="247"/>
                    <a:pt x="986" y="279"/>
                    <a:pt x="1011" y="312"/>
                  </a:cubicBezTo>
                  <a:cubicBezTo>
                    <a:pt x="1069" y="248"/>
                    <a:pt x="1147" y="248"/>
                    <a:pt x="1223" y="261"/>
                  </a:cubicBezTo>
                  <a:cubicBezTo>
                    <a:pt x="1279" y="269"/>
                    <a:pt x="1329" y="297"/>
                    <a:pt x="1345" y="360"/>
                  </a:cubicBezTo>
                  <a:cubicBezTo>
                    <a:pt x="1346" y="366"/>
                    <a:pt x="1345" y="373"/>
                    <a:pt x="1345" y="377"/>
                  </a:cubicBezTo>
                  <a:cubicBezTo>
                    <a:pt x="1318" y="360"/>
                    <a:pt x="1294" y="338"/>
                    <a:pt x="1265" y="328"/>
                  </a:cubicBezTo>
                  <a:cubicBezTo>
                    <a:pt x="1205" y="305"/>
                    <a:pt x="1143" y="306"/>
                    <a:pt x="1083" y="331"/>
                  </a:cubicBezTo>
                  <a:cubicBezTo>
                    <a:pt x="1070" y="336"/>
                    <a:pt x="1059" y="347"/>
                    <a:pt x="1048" y="356"/>
                  </a:cubicBezTo>
                  <a:cubicBezTo>
                    <a:pt x="1034" y="367"/>
                    <a:pt x="1029" y="380"/>
                    <a:pt x="1035" y="398"/>
                  </a:cubicBezTo>
                  <a:cubicBezTo>
                    <a:pt x="1044" y="428"/>
                    <a:pt x="1041" y="458"/>
                    <a:pt x="1035" y="488"/>
                  </a:cubicBezTo>
                  <a:cubicBezTo>
                    <a:pt x="1033" y="489"/>
                    <a:pt x="1030" y="489"/>
                    <a:pt x="1027" y="490"/>
                  </a:cubicBezTo>
                  <a:cubicBezTo>
                    <a:pt x="1023" y="481"/>
                    <a:pt x="1019" y="471"/>
                    <a:pt x="1016" y="461"/>
                  </a:cubicBezTo>
                  <a:cubicBezTo>
                    <a:pt x="1013" y="450"/>
                    <a:pt x="1011" y="438"/>
                    <a:pt x="1007" y="421"/>
                  </a:cubicBezTo>
                  <a:cubicBezTo>
                    <a:pt x="985" y="454"/>
                    <a:pt x="977" y="486"/>
                    <a:pt x="975" y="518"/>
                  </a:cubicBezTo>
                  <a:cubicBezTo>
                    <a:pt x="972" y="579"/>
                    <a:pt x="970" y="640"/>
                    <a:pt x="969" y="701"/>
                  </a:cubicBezTo>
                  <a:cubicBezTo>
                    <a:pt x="968" y="722"/>
                    <a:pt x="969" y="743"/>
                    <a:pt x="969" y="773"/>
                  </a:cubicBezTo>
                  <a:cubicBezTo>
                    <a:pt x="988" y="750"/>
                    <a:pt x="1005" y="735"/>
                    <a:pt x="1016" y="716"/>
                  </a:cubicBezTo>
                  <a:cubicBezTo>
                    <a:pt x="1041" y="676"/>
                    <a:pt x="1054" y="631"/>
                    <a:pt x="1052" y="583"/>
                  </a:cubicBezTo>
                  <a:cubicBezTo>
                    <a:pt x="1052" y="550"/>
                    <a:pt x="1053" y="517"/>
                    <a:pt x="1054" y="483"/>
                  </a:cubicBezTo>
                  <a:cubicBezTo>
                    <a:pt x="1054" y="456"/>
                    <a:pt x="1065" y="439"/>
                    <a:pt x="1079" y="439"/>
                  </a:cubicBezTo>
                  <a:cubicBezTo>
                    <a:pt x="1094" y="440"/>
                    <a:pt x="1101" y="452"/>
                    <a:pt x="1101" y="484"/>
                  </a:cubicBezTo>
                  <a:cubicBezTo>
                    <a:pt x="1102" y="532"/>
                    <a:pt x="1106" y="580"/>
                    <a:pt x="1101" y="627"/>
                  </a:cubicBezTo>
                  <a:cubicBezTo>
                    <a:pt x="1089" y="721"/>
                    <a:pt x="1050" y="798"/>
                    <a:pt x="952" y="829"/>
                  </a:cubicBezTo>
                  <a:cubicBezTo>
                    <a:pt x="930" y="836"/>
                    <a:pt x="906" y="837"/>
                    <a:pt x="883" y="841"/>
                  </a:cubicBezTo>
                  <a:cubicBezTo>
                    <a:pt x="882" y="837"/>
                    <a:pt x="881" y="834"/>
                    <a:pt x="879" y="831"/>
                  </a:cubicBezTo>
                  <a:cubicBezTo>
                    <a:pt x="902" y="815"/>
                    <a:pt x="925" y="799"/>
                    <a:pt x="949" y="781"/>
                  </a:cubicBezTo>
                  <a:cubicBezTo>
                    <a:pt x="946" y="735"/>
                    <a:pt x="940" y="689"/>
                    <a:pt x="939" y="642"/>
                  </a:cubicBezTo>
                  <a:cubicBezTo>
                    <a:pt x="938" y="587"/>
                    <a:pt x="937" y="531"/>
                    <a:pt x="942" y="475"/>
                  </a:cubicBezTo>
                  <a:cubicBezTo>
                    <a:pt x="945" y="443"/>
                    <a:pt x="960" y="412"/>
                    <a:pt x="969" y="380"/>
                  </a:cubicBezTo>
                  <a:cubicBezTo>
                    <a:pt x="972" y="369"/>
                    <a:pt x="976" y="356"/>
                    <a:pt x="973" y="347"/>
                  </a:cubicBezTo>
                  <a:cubicBezTo>
                    <a:pt x="954" y="305"/>
                    <a:pt x="929" y="267"/>
                    <a:pt x="895" y="236"/>
                  </a:cubicBezTo>
                  <a:cubicBezTo>
                    <a:pt x="858" y="203"/>
                    <a:pt x="785" y="201"/>
                    <a:pt x="738" y="239"/>
                  </a:cubicBezTo>
                  <a:cubicBezTo>
                    <a:pt x="739" y="245"/>
                    <a:pt x="739" y="254"/>
                    <a:pt x="743" y="260"/>
                  </a:cubicBezTo>
                  <a:cubicBezTo>
                    <a:pt x="766" y="301"/>
                    <a:pt x="771" y="345"/>
                    <a:pt x="774" y="391"/>
                  </a:cubicBezTo>
                  <a:cubicBezTo>
                    <a:pt x="781" y="490"/>
                    <a:pt x="776" y="588"/>
                    <a:pt x="747" y="683"/>
                  </a:cubicBezTo>
                  <a:cubicBezTo>
                    <a:pt x="743" y="699"/>
                    <a:pt x="737" y="713"/>
                    <a:pt x="732" y="729"/>
                  </a:cubicBezTo>
                  <a:cubicBezTo>
                    <a:pt x="726" y="748"/>
                    <a:pt x="712" y="757"/>
                    <a:pt x="694" y="758"/>
                  </a:cubicBezTo>
                  <a:cubicBezTo>
                    <a:pt x="675" y="759"/>
                    <a:pt x="662" y="749"/>
                    <a:pt x="652" y="732"/>
                  </a:cubicBezTo>
                  <a:cubicBezTo>
                    <a:pt x="626" y="686"/>
                    <a:pt x="614" y="635"/>
                    <a:pt x="610" y="584"/>
                  </a:cubicBezTo>
                  <a:cubicBezTo>
                    <a:pt x="605" y="527"/>
                    <a:pt x="604" y="470"/>
                    <a:pt x="605" y="412"/>
                  </a:cubicBezTo>
                  <a:cubicBezTo>
                    <a:pt x="607" y="345"/>
                    <a:pt x="635" y="287"/>
                    <a:pt x="675" y="227"/>
                  </a:cubicBezTo>
                  <a:close/>
                  <a:moveTo>
                    <a:pt x="696" y="278"/>
                  </a:moveTo>
                  <a:cubicBezTo>
                    <a:pt x="668" y="311"/>
                    <a:pt x="655" y="339"/>
                    <a:pt x="646" y="383"/>
                  </a:cubicBezTo>
                  <a:cubicBezTo>
                    <a:pt x="632" y="446"/>
                    <a:pt x="635" y="510"/>
                    <a:pt x="642" y="574"/>
                  </a:cubicBezTo>
                  <a:cubicBezTo>
                    <a:pt x="646" y="615"/>
                    <a:pt x="660" y="657"/>
                    <a:pt x="670" y="698"/>
                  </a:cubicBezTo>
                  <a:cubicBezTo>
                    <a:pt x="672" y="707"/>
                    <a:pt x="679" y="715"/>
                    <a:pt x="685" y="725"/>
                  </a:cubicBezTo>
                  <a:cubicBezTo>
                    <a:pt x="747" y="622"/>
                    <a:pt x="762" y="373"/>
                    <a:pt x="696" y="278"/>
                  </a:cubicBezTo>
                  <a:close/>
                  <a:moveTo>
                    <a:pt x="386" y="290"/>
                  </a:moveTo>
                  <a:cubicBezTo>
                    <a:pt x="368" y="403"/>
                    <a:pt x="370" y="516"/>
                    <a:pt x="386" y="630"/>
                  </a:cubicBezTo>
                  <a:cubicBezTo>
                    <a:pt x="406" y="516"/>
                    <a:pt x="412" y="403"/>
                    <a:pt x="386" y="2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61">
              <a:extLst>
                <a:ext uri="{FF2B5EF4-FFF2-40B4-BE49-F238E27FC236}">
                  <a16:creationId xmlns:a16="http://schemas.microsoft.com/office/drawing/2014/main" id="{7C7BCBFF-F088-120F-6B79-65CB1418E646}"/>
                </a:ext>
              </a:extLst>
            </p:cNvPr>
            <p:cNvSpPr/>
            <p:nvPr/>
          </p:nvSpPr>
          <p:spPr bwMode="auto">
            <a:xfrm>
              <a:off x="1048" y="1777"/>
              <a:ext cx="280" cy="412"/>
            </a:xfrm>
            <a:custGeom>
              <a:avLst/>
              <a:gdLst>
                <a:gd name="T0" fmla="*/ 69 w 1034"/>
                <a:gd name="T1" fmla="*/ 9 h 1522"/>
                <a:gd name="T2" fmla="*/ 29 w 1034"/>
                <a:gd name="T3" fmla="*/ 15 h 1522"/>
                <a:gd name="T4" fmla="*/ 33 w 1034"/>
                <a:gd name="T5" fmla="*/ 108 h 1522"/>
                <a:gd name="T6" fmla="*/ 155 w 1034"/>
                <a:gd name="T7" fmla="*/ 366 h 1522"/>
                <a:gd name="T8" fmla="*/ 225 w 1034"/>
                <a:gd name="T9" fmla="*/ 487 h 1522"/>
                <a:gd name="T10" fmla="*/ 346 w 1034"/>
                <a:gd name="T11" fmla="*/ 674 h 1522"/>
                <a:gd name="T12" fmla="*/ 531 w 1034"/>
                <a:gd name="T13" fmla="*/ 944 h 1522"/>
                <a:gd name="T14" fmla="*/ 598 w 1034"/>
                <a:gd name="T15" fmla="*/ 1032 h 1522"/>
                <a:gd name="T16" fmla="*/ 768 w 1034"/>
                <a:gd name="T17" fmla="*/ 1243 h 1522"/>
                <a:gd name="T18" fmla="*/ 938 w 1034"/>
                <a:gd name="T19" fmla="*/ 1422 h 1522"/>
                <a:gd name="T20" fmla="*/ 1034 w 1034"/>
                <a:gd name="T21" fmla="*/ 1522 h 1522"/>
                <a:gd name="T22" fmla="*/ 1017 w 1034"/>
                <a:gd name="T23" fmla="*/ 1513 h 1522"/>
                <a:gd name="T24" fmla="*/ 668 w 1034"/>
                <a:gd name="T25" fmla="*/ 1189 h 1522"/>
                <a:gd name="T26" fmla="*/ 424 w 1034"/>
                <a:gd name="T27" fmla="*/ 864 h 1522"/>
                <a:gd name="T28" fmla="*/ 339 w 1034"/>
                <a:gd name="T29" fmla="*/ 743 h 1522"/>
                <a:gd name="T30" fmla="*/ 126 w 1034"/>
                <a:gd name="T31" fmla="*/ 392 h 1522"/>
                <a:gd name="T32" fmla="*/ 25 w 1034"/>
                <a:gd name="T33" fmla="*/ 177 h 1522"/>
                <a:gd name="T34" fmla="*/ 3 w 1034"/>
                <a:gd name="T35" fmla="*/ 64 h 1522"/>
                <a:gd name="T36" fmla="*/ 4 w 1034"/>
                <a:gd name="T37" fmla="*/ 40 h 1522"/>
                <a:gd name="T38" fmla="*/ 51 w 1034"/>
                <a:gd name="T39" fmla="*/ 3 h 1522"/>
                <a:gd name="T40" fmla="*/ 69 w 1034"/>
                <a:gd name="T41" fmla="*/ 5 h 1522"/>
                <a:gd name="T42" fmla="*/ 69 w 1034"/>
                <a:gd name="T43" fmla="*/ 9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4" h="1522">
                  <a:moveTo>
                    <a:pt x="69" y="9"/>
                  </a:moveTo>
                  <a:cubicBezTo>
                    <a:pt x="56" y="11"/>
                    <a:pt x="43" y="12"/>
                    <a:pt x="29" y="15"/>
                  </a:cubicBezTo>
                  <a:cubicBezTo>
                    <a:pt x="15" y="47"/>
                    <a:pt x="25" y="78"/>
                    <a:pt x="33" y="108"/>
                  </a:cubicBezTo>
                  <a:cubicBezTo>
                    <a:pt x="57" y="202"/>
                    <a:pt x="108" y="283"/>
                    <a:pt x="155" y="366"/>
                  </a:cubicBezTo>
                  <a:cubicBezTo>
                    <a:pt x="178" y="407"/>
                    <a:pt x="200" y="448"/>
                    <a:pt x="225" y="487"/>
                  </a:cubicBezTo>
                  <a:cubicBezTo>
                    <a:pt x="264" y="550"/>
                    <a:pt x="305" y="612"/>
                    <a:pt x="346" y="674"/>
                  </a:cubicBezTo>
                  <a:cubicBezTo>
                    <a:pt x="407" y="765"/>
                    <a:pt x="469" y="854"/>
                    <a:pt x="531" y="944"/>
                  </a:cubicBezTo>
                  <a:cubicBezTo>
                    <a:pt x="552" y="974"/>
                    <a:pt x="575" y="1003"/>
                    <a:pt x="598" y="1032"/>
                  </a:cubicBezTo>
                  <a:cubicBezTo>
                    <a:pt x="655" y="1103"/>
                    <a:pt x="709" y="1175"/>
                    <a:pt x="768" y="1243"/>
                  </a:cubicBezTo>
                  <a:cubicBezTo>
                    <a:pt x="822" y="1305"/>
                    <a:pt x="881" y="1363"/>
                    <a:pt x="938" y="1422"/>
                  </a:cubicBezTo>
                  <a:cubicBezTo>
                    <a:pt x="970" y="1455"/>
                    <a:pt x="1004" y="1486"/>
                    <a:pt x="1034" y="1522"/>
                  </a:cubicBezTo>
                  <a:cubicBezTo>
                    <a:pt x="1029" y="1519"/>
                    <a:pt x="1022" y="1516"/>
                    <a:pt x="1017" y="1513"/>
                  </a:cubicBezTo>
                  <a:cubicBezTo>
                    <a:pt x="884" y="1423"/>
                    <a:pt x="770" y="1311"/>
                    <a:pt x="668" y="1189"/>
                  </a:cubicBezTo>
                  <a:cubicBezTo>
                    <a:pt x="582" y="1085"/>
                    <a:pt x="496" y="979"/>
                    <a:pt x="424" y="864"/>
                  </a:cubicBezTo>
                  <a:cubicBezTo>
                    <a:pt x="399" y="822"/>
                    <a:pt x="365" y="785"/>
                    <a:pt x="339" y="743"/>
                  </a:cubicBezTo>
                  <a:cubicBezTo>
                    <a:pt x="267" y="627"/>
                    <a:pt x="196" y="510"/>
                    <a:pt x="126" y="392"/>
                  </a:cubicBezTo>
                  <a:cubicBezTo>
                    <a:pt x="86" y="324"/>
                    <a:pt x="47" y="254"/>
                    <a:pt x="25" y="177"/>
                  </a:cubicBezTo>
                  <a:cubicBezTo>
                    <a:pt x="14" y="140"/>
                    <a:pt x="0" y="104"/>
                    <a:pt x="3" y="64"/>
                  </a:cubicBezTo>
                  <a:cubicBezTo>
                    <a:pt x="4" y="56"/>
                    <a:pt x="3" y="48"/>
                    <a:pt x="4" y="40"/>
                  </a:cubicBezTo>
                  <a:cubicBezTo>
                    <a:pt x="9" y="7"/>
                    <a:pt x="18" y="0"/>
                    <a:pt x="51" y="3"/>
                  </a:cubicBezTo>
                  <a:cubicBezTo>
                    <a:pt x="57" y="3"/>
                    <a:pt x="63" y="4"/>
                    <a:pt x="69" y="5"/>
                  </a:cubicBezTo>
                  <a:cubicBezTo>
                    <a:pt x="69" y="6"/>
                    <a:pt x="69" y="8"/>
                    <a:pt x="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62">
              <a:extLst>
                <a:ext uri="{FF2B5EF4-FFF2-40B4-BE49-F238E27FC236}">
                  <a16:creationId xmlns:a16="http://schemas.microsoft.com/office/drawing/2014/main" id="{61766E65-6F8F-E93C-A213-DD1C839C0D65}"/>
                </a:ext>
              </a:extLst>
            </p:cNvPr>
            <p:cNvSpPr/>
            <p:nvPr/>
          </p:nvSpPr>
          <p:spPr bwMode="auto">
            <a:xfrm>
              <a:off x="1913" y="2061"/>
              <a:ext cx="215" cy="289"/>
            </a:xfrm>
            <a:custGeom>
              <a:avLst/>
              <a:gdLst>
                <a:gd name="T0" fmla="*/ 795 w 795"/>
                <a:gd name="T1" fmla="*/ 8 h 1069"/>
                <a:gd name="T2" fmla="*/ 723 w 795"/>
                <a:gd name="T3" fmla="*/ 120 h 1069"/>
                <a:gd name="T4" fmla="*/ 573 w 795"/>
                <a:gd name="T5" fmla="*/ 325 h 1069"/>
                <a:gd name="T6" fmla="*/ 457 w 795"/>
                <a:gd name="T7" fmla="*/ 477 h 1069"/>
                <a:gd name="T8" fmla="*/ 252 w 795"/>
                <a:gd name="T9" fmla="*/ 735 h 1069"/>
                <a:gd name="T10" fmla="*/ 24 w 795"/>
                <a:gd name="T11" fmla="*/ 1055 h 1069"/>
                <a:gd name="T12" fmla="*/ 9 w 795"/>
                <a:gd name="T13" fmla="*/ 1069 h 1069"/>
                <a:gd name="T14" fmla="*/ 2 w 795"/>
                <a:gd name="T15" fmla="*/ 1041 h 1069"/>
                <a:gd name="T16" fmla="*/ 31 w 795"/>
                <a:gd name="T17" fmla="*/ 956 h 1069"/>
                <a:gd name="T18" fmla="*/ 156 w 795"/>
                <a:gd name="T19" fmla="*/ 768 h 1069"/>
                <a:gd name="T20" fmla="*/ 368 w 795"/>
                <a:gd name="T21" fmla="*/ 499 h 1069"/>
                <a:gd name="T22" fmla="*/ 554 w 795"/>
                <a:gd name="T23" fmla="*/ 272 h 1069"/>
                <a:gd name="T24" fmla="*/ 786 w 795"/>
                <a:gd name="T25" fmla="*/ 0 h 1069"/>
                <a:gd name="T26" fmla="*/ 795 w 795"/>
                <a:gd name="T27" fmla="*/ 8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5" h="1069">
                  <a:moveTo>
                    <a:pt x="795" y="8"/>
                  </a:moveTo>
                  <a:cubicBezTo>
                    <a:pt x="771" y="45"/>
                    <a:pt x="749" y="84"/>
                    <a:pt x="723" y="120"/>
                  </a:cubicBezTo>
                  <a:cubicBezTo>
                    <a:pt x="674" y="189"/>
                    <a:pt x="624" y="257"/>
                    <a:pt x="573" y="325"/>
                  </a:cubicBezTo>
                  <a:cubicBezTo>
                    <a:pt x="535" y="376"/>
                    <a:pt x="496" y="427"/>
                    <a:pt x="457" y="477"/>
                  </a:cubicBezTo>
                  <a:cubicBezTo>
                    <a:pt x="389" y="563"/>
                    <a:pt x="319" y="648"/>
                    <a:pt x="252" y="735"/>
                  </a:cubicBezTo>
                  <a:cubicBezTo>
                    <a:pt x="171" y="838"/>
                    <a:pt x="92" y="943"/>
                    <a:pt x="24" y="1055"/>
                  </a:cubicBezTo>
                  <a:cubicBezTo>
                    <a:pt x="21" y="1059"/>
                    <a:pt x="16" y="1062"/>
                    <a:pt x="9" y="1069"/>
                  </a:cubicBezTo>
                  <a:cubicBezTo>
                    <a:pt x="5" y="1057"/>
                    <a:pt x="0" y="1048"/>
                    <a:pt x="2" y="1041"/>
                  </a:cubicBezTo>
                  <a:cubicBezTo>
                    <a:pt x="10" y="1012"/>
                    <a:pt x="16" y="981"/>
                    <a:pt x="31" y="956"/>
                  </a:cubicBezTo>
                  <a:cubicBezTo>
                    <a:pt x="70" y="892"/>
                    <a:pt x="111" y="828"/>
                    <a:pt x="156" y="768"/>
                  </a:cubicBezTo>
                  <a:cubicBezTo>
                    <a:pt x="224" y="677"/>
                    <a:pt x="297" y="588"/>
                    <a:pt x="368" y="499"/>
                  </a:cubicBezTo>
                  <a:cubicBezTo>
                    <a:pt x="429" y="423"/>
                    <a:pt x="491" y="347"/>
                    <a:pt x="554" y="272"/>
                  </a:cubicBezTo>
                  <a:cubicBezTo>
                    <a:pt x="631" y="180"/>
                    <a:pt x="708" y="90"/>
                    <a:pt x="786" y="0"/>
                  </a:cubicBezTo>
                  <a:cubicBezTo>
                    <a:pt x="789" y="2"/>
                    <a:pt x="792" y="5"/>
                    <a:pt x="79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63">
              <a:extLst>
                <a:ext uri="{FF2B5EF4-FFF2-40B4-BE49-F238E27FC236}">
                  <a16:creationId xmlns:a16="http://schemas.microsoft.com/office/drawing/2014/main" id="{24DA0DE7-71B0-D24F-97B9-6976134C028E}"/>
                </a:ext>
              </a:extLst>
            </p:cNvPr>
            <p:cNvSpPr/>
            <p:nvPr/>
          </p:nvSpPr>
          <p:spPr bwMode="auto">
            <a:xfrm>
              <a:off x="1864" y="2041"/>
              <a:ext cx="214" cy="257"/>
            </a:xfrm>
            <a:custGeom>
              <a:avLst/>
              <a:gdLst>
                <a:gd name="T0" fmla="*/ 104 w 791"/>
                <a:gd name="T1" fmla="*/ 950 h 950"/>
                <a:gd name="T2" fmla="*/ 139 w 791"/>
                <a:gd name="T3" fmla="*/ 904 h 950"/>
                <a:gd name="T4" fmla="*/ 316 w 791"/>
                <a:gd name="T5" fmla="*/ 715 h 950"/>
                <a:gd name="T6" fmla="*/ 322 w 791"/>
                <a:gd name="T7" fmla="*/ 699 h 950"/>
                <a:gd name="T8" fmla="*/ 252 w 791"/>
                <a:gd name="T9" fmla="*/ 753 h 950"/>
                <a:gd name="T10" fmla="*/ 85 w 791"/>
                <a:gd name="T11" fmla="*/ 881 h 950"/>
                <a:gd name="T12" fmla="*/ 29 w 791"/>
                <a:gd name="T13" fmla="*/ 918 h 950"/>
                <a:gd name="T14" fmla="*/ 2 w 791"/>
                <a:gd name="T15" fmla="*/ 919 h 950"/>
                <a:gd name="T16" fmla="*/ 14 w 791"/>
                <a:gd name="T17" fmla="*/ 898 h 950"/>
                <a:gd name="T18" fmla="*/ 161 w 791"/>
                <a:gd name="T19" fmla="*/ 782 h 950"/>
                <a:gd name="T20" fmla="*/ 471 w 791"/>
                <a:gd name="T21" fmla="*/ 495 h 950"/>
                <a:gd name="T22" fmla="*/ 581 w 791"/>
                <a:gd name="T23" fmla="*/ 309 h 950"/>
                <a:gd name="T24" fmla="*/ 679 w 791"/>
                <a:gd name="T25" fmla="*/ 43 h 950"/>
                <a:gd name="T26" fmla="*/ 728 w 791"/>
                <a:gd name="T27" fmla="*/ 0 h 950"/>
                <a:gd name="T28" fmla="*/ 697 w 791"/>
                <a:gd name="T29" fmla="*/ 78 h 950"/>
                <a:gd name="T30" fmla="*/ 667 w 791"/>
                <a:gd name="T31" fmla="*/ 155 h 950"/>
                <a:gd name="T32" fmla="*/ 636 w 791"/>
                <a:gd name="T33" fmla="*/ 233 h 950"/>
                <a:gd name="T34" fmla="*/ 602 w 791"/>
                <a:gd name="T35" fmla="*/ 309 h 950"/>
                <a:gd name="T36" fmla="*/ 571 w 791"/>
                <a:gd name="T37" fmla="*/ 386 h 950"/>
                <a:gd name="T38" fmla="*/ 786 w 791"/>
                <a:gd name="T39" fmla="*/ 138 h 950"/>
                <a:gd name="T40" fmla="*/ 791 w 791"/>
                <a:gd name="T41" fmla="*/ 141 h 950"/>
                <a:gd name="T42" fmla="*/ 736 w 791"/>
                <a:gd name="T43" fmla="*/ 229 h 950"/>
                <a:gd name="T44" fmla="*/ 611 w 791"/>
                <a:gd name="T45" fmla="*/ 394 h 950"/>
                <a:gd name="T46" fmla="*/ 486 w 791"/>
                <a:gd name="T47" fmla="*/ 534 h 950"/>
                <a:gd name="T48" fmla="*/ 409 w 791"/>
                <a:gd name="T49" fmla="*/ 629 h 950"/>
                <a:gd name="T50" fmla="*/ 139 w 791"/>
                <a:gd name="T51" fmla="*/ 928 h 950"/>
                <a:gd name="T52" fmla="*/ 103 w 791"/>
                <a:gd name="T53" fmla="*/ 949 h 950"/>
                <a:gd name="T54" fmla="*/ 104 w 791"/>
                <a:gd name="T55" fmla="*/ 950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91" h="950">
                  <a:moveTo>
                    <a:pt x="104" y="950"/>
                  </a:moveTo>
                  <a:cubicBezTo>
                    <a:pt x="116" y="935"/>
                    <a:pt x="126" y="918"/>
                    <a:pt x="139" y="904"/>
                  </a:cubicBezTo>
                  <a:cubicBezTo>
                    <a:pt x="198" y="841"/>
                    <a:pt x="257" y="778"/>
                    <a:pt x="316" y="715"/>
                  </a:cubicBezTo>
                  <a:cubicBezTo>
                    <a:pt x="320" y="712"/>
                    <a:pt x="322" y="707"/>
                    <a:pt x="322" y="699"/>
                  </a:cubicBezTo>
                  <a:cubicBezTo>
                    <a:pt x="299" y="717"/>
                    <a:pt x="276" y="735"/>
                    <a:pt x="252" y="753"/>
                  </a:cubicBezTo>
                  <a:cubicBezTo>
                    <a:pt x="197" y="796"/>
                    <a:pt x="141" y="839"/>
                    <a:pt x="85" y="881"/>
                  </a:cubicBezTo>
                  <a:cubicBezTo>
                    <a:pt x="67" y="894"/>
                    <a:pt x="47" y="906"/>
                    <a:pt x="29" y="918"/>
                  </a:cubicBezTo>
                  <a:cubicBezTo>
                    <a:pt x="20" y="924"/>
                    <a:pt x="10" y="933"/>
                    <a:pt x="2" y="919"/>
                  </a:cubicBezTo>
                  <a:cubicBezTo>
                    <a:pt x="0" y="915"/>
                    <a:pt x="8" y="903"/>
                    <a:pt x="14" y="898"/>
                  </a:cubicBezTo>
                  <a:cubicBezTo>
                    <a:pt x="63" y="859"/>
                    <a:pt x="112" y="821"/>
                    <a:pt x="161" y="782"/>
                  </a:cubicBezTo>
                  <a:cubicBezTo>
                    <a:pt x="271" y="693"/>
                    <a:pt x="372" y="595"/>
                    <a:pt x="471" y="495"/>
                  </a:cubicBezTo>
                  <a:cubicBezTo>
                    <a:pt x="524" y="440"/>
                    <a:pt x="554" y="376"/>
                    <a:pt x="581" y="309"/>
                  </a:cubicBezTo>
                  <a:cubicBezTo>
                    <a:pt x="617" y="222"/>
                    <a:pt x="647" y="132"/>
                    <a:pt x="679" y="43"/>
                  </a:cubicBezTo>
                  <a:cubicBezTo>
                    <a:pt x="687" y="22"/>
                    <a:pt x="698" y="5"/>
                    <a:pt x="728" y="0"/>
                  </a:cubicBezTo>
                  <a:cubicBezTo>
                    <a:pt x="723" y="31"/>
                    <a:pt x="706" y="53"/>
                    <a:pt x="697" y="78"/>
                  </a:cubicBezTo>
                  <a:cubicBezTo>
                    <a:pt x="688" y="104"/>
                    <a:pt x="677" y="130"/>
                    <a:pt x="667" y="155"/>
                  </a:cubicBezTo>
                  <a:cubicBezTo>
                    <a:pt x="656" y="181"/>
                    <a:pt x="646" y="207"/>
                    <a:pt x="636" y="233"/>
                  </a:cubicBezTo>
                  <a:cubicBezTo>
                    <a:pt x="625" y="258"/>
                    <a:pt x="614" y="284"/>
                    <a:pt x="602" y="309"/>
                  </a:cubicBezTo>
                  <a:cubicBezTo>
                    <a:pt x="590" y="334"/>
                    <a:pt x="577" y="358"/>
                    <a:pt x="571" y="386"/>
                  </a:cubicBezTo>
                  <a:cubicBezTo>
                    <a:pt x="643" y="303"/>
                    <a:pt x="714" y="221"/>
                    <a:pt x="786" y="138"/>
                  </a:cubicBezTo>
                  <a:cubicBezTo>
                    <a:pt x="787" y="139"/>
                    <a:pt x="789" y="140"/>
                    <a:pt x="791" y="141"/>
                  </a:cubicBezTo>
                  <a:cubicBezTo>
                    <a:pt x="773" y="171"/>
                    <a:pt x="756" y="201"/>
                    <a:pt x="736" y="229"/>
                  </a:cubicBezTo>
                  <a:cubicBezTo>
                    <a:pt x="695" y="285"/>
                    <a:pt x="654" y="341"/>
                    <a:pt x="611" y="394"/>
                  </a:cubicBezTo>
                  <a:cubicBezTo>
                    <a:pt x="571" y="442"/>
                    <a:pt x="527" y="487"/>
                    <a:pt x="486" y="534"/>
                  </a:cubicBezTo>
                  <a:cubicBezTo>
                    <a:pt x="459" y="565"/>
                    <a:pt x="434" y="597"/>
                    <a:pt x="409" y="629"/>
                  </a:cubicBezTo>
                  <a:cubicBezTo>
                    <a:pt x="327" y="736"/>
                    <a:pt x="234" y="833"/>
                    <a:pt x="139" y="928"/>
                  </a:cubicBezTo>
                  <a:cubicBezTo>
                    <a:pt x="129" y="937"/>
                    <a:pt x="115" y="942"/>
                    <a:pt x="103" y="949"/>
                  </a:cubicBezTo>
                  <a:lnTo>
                    <a:pt x="104" y="9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64">
              <a:extLst>
                <a:ext uri="{FF2B5EF4-FFF2-40B4-BE49-F238E27FC236}">
                  <a16:creationId xmlns:a16="http://schemas.microsoft.com/office/drawing/2014/main" id="{0A491267-4154-F985-885C-FDEB5D9CFEA2}"/>
                </a:ext>
              </a:extLst>
            </p:cNvPr>
            <p:cNvSpPr/>
            <p:nvPr/>
          </p:nvSpPr>
          <p:spPr bwMode="auto">
            <a:xfrm>
              <a:off x="952" y="1675"/>
              <a:ext cx="44" cy="219"/>
            </a:xfrm>
            <a:custGeom>
              <a:avLst/>
              <a:gdLst>
                <a:gd name="T0" fmla="*/ 152 w 161"/>
                <a:gd name="T1" fmla="*/ 812 h 812"/>
                <a:gd name="T2" fmla="*/ 140 w 161"/>
                <a:gd name="T3" fmla="*/ 776 h 812"/>
                <a:gd name="T4" fmla="*/ 92 w 161"/>
                <a:gd name="T5" fmla="*/ 595 h 812"/>
                <a:gd name="T6" fmla="*/ 35 w 161"/>
                <a:gd name="T7" fmla="*/ 364 h 812"/>
                <a:gd name="T8" fmla="*/ 10 w 161"/>
                <a:gd name="T9" fmla="*/ 15 h 812"/>
                <a:gd name="T10" fmla="*/ 17 w 161"/>
                <a:gd name="T11" fmla="*/ 0 h 812"/>
                <a:gd name="T12" fmla="*/ 24 w 161"/>
                <a:gd name="T13" fmla="*/ 126 h 812"/>
                <a:gd name="T14" fmla="*/ 75 w 161"/>
                <a:gd name="T15" fmla="*/ 468 h 812"/>
                <a:gd name="T16" fmla="*/ 129 w 161"/>
                <a:gd name="T17" fmla="*/ 685 h 812"/>
                <a:gd name="T18" fmla="*/ 147 w 161"/>
                <a:gd name="T19" fmla="*/ 750 h 812"/>
                <a:gd name="T20" fmla="*/ 161 w 161"/>
                <a:gd name="T21" fmla="*/ 810 h 812"/>
                <a:gd name="T22" fmla="*/ 152 w 161"/>
                <a:gd name="T23" fmla="*/ 812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1" h="812">
                  <a:moveTo>
                    <a:pt x="152" y="812"/>
                  </a:moveTo>
                  <a:cubicBezTo>
                    <a:pt x="148" y="800"/>
                    <a:pt x="143" y="788"/>
                    <a:pt x="140" y="776"/>
                  </a:cubicBezTo>
                  <a:cubicBezTo>
                    <a:pt x="124" y="716"/>
                    <a:pt x="107" y="656"/>
                    <a:pt x="92" y="595"/>
                  </a:cubicBezTo>
                  <a:cubicBezTo>
                    <a:pt x="72" y="518"/>
                    <a:pt x="49" y="442"/>
                    <a:pt x="35" y="364"/>
                  </a:cubicBezTo>
                  <a:cubicBezTo>
                    <a:pt x="14" y="249"/>
                    <a:pt x="0" y="133"/>
                    <a:pt x="10" y="15"/>
                  </a:cubicBezTo>
                  <a:cubicBezTo>
                    <a:pt x="10" y="10"/>
                    <a:pt x="11" y="5"/>
                    <a:pt x="17" y="0"/>
                  </a:cubicBezTo>
                  <a:cubicBezTo>
                    <a:pt x="20" y="42"/>
                    <a:pt x="22" y="84"/>
                    <a:pt x="24" y="126"/>
                  </a:cubicBezTo>
                  <a:cubicBezTo>
                    <a:pt x="28" y="242"/>
                    <a:pt x="46" y="356"/>
                    <a:pt x="75" y="468"/>
                  </a:cubicBezTo>
                  <a:cubicBezTo>
                    <a:pt x="94" y="540"/>
                    <a:pt x="111" y="613"/>
                    <a:pt x="129" y="685"/>
                  </a:cubicBezTo>
                  <a:cubicBezTo>
                    <a:pt x="134" y="707"/>
                    <a:pt x="142" y="728"/>
                    <a:pt x="147" y="750"/>
                  </a:cubicBezTo>
                  <a:cubicBezTo>
                    <a:pt x="153" y="770"/>
                    <a:pt x="157" y="790"/>
                    <a:pt x="161" y="810"/>
                  </a:cubicBezTo>
                  <a:cubicBezTo>
                    <a:pt x="158" y="811"/>
                    <a:pt x="155" y="811"/>
                    <a:pt x="152" y="8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65">
              <a:extLst>
                <a:ext uri="{FF2B5EF4-FFF2-40B4-BE49-F238E27FC236}">
                  <a16:creationId xmlns:a16="http://schemas.microsoft.com/office/drawing/2014/main" id="{8BC12534-73E6-FF34-A12A-03EDCA951E88}"/>
                </a:ext>
              </a:extLst>
            </p:cNvPr>
            <p:cNvSpPr/>
            <p:nvPr/>
          </p:nvSpPr>
          <p:spPr bwMode="auto">
            <a:xfrm>
              <a:off x="2152" y="1375"/>
              <a:ext cx="43" cy="94"/>
            </a:xfrm>
            <a:custGeom>
              <a:avLst/>
              <a:gdLst>
                <a:gd name="T0" fmla="*/ 0 w 162"/>
                <a:gd name="T1" fmla="*/ 0 h 347"/>
                <a:gd name="T2" fmla="*/ 162 w 162"/>
                <a:gd name="T3" fmla="*/ 347 h 347"/>
                <a:gd name="T4" fmla="*/ 0 w 162"/>
                <a:gd name="T5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347">
                  <a:moveTo>
                    <a:pt x="0" y="0"/>
                  </a:moveTo>
                  <a:cubicBezTo>
                    <a:pt x="70" y="107"/>
                    <a:pt x="141" y="215"/>
                    <a:pt x="162" y="347"/>
                  </a:cubicBezTo>
                  <a:cubicBezTo>
                    <a:pt x="125" y="223"/>
                    <a:pt x="49" y="11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66">
              <a:extLst>
                <a:ext uri="{FF2B5EF4-FFF2-40B4-BE49-F238E27FC236}">
                  <a16:creationId xmlns:a16="http://schemas.microsoft.com/office/drawing/2014/main" id="{0F70EF01-5ED3-33CF-40C8-9FEBB6B92672}"/>
                </a:ext>
              </a:extLst>
            </p:cNvPr>
            <p:cNvSpPr/>
            <p:nvPr/>
          </p:nvSpPr>
          <p:spPr bwMode="auto">
            <a:xfrm>
              <a:off x="2195" y="1445"/>
              <a:ext cx="9" cy="20"/>
            </a:xfrm>
            <a:custGeom>
              <a:avLst/>
              <a:gdLst>
                <a:gd name="T0" fmla="*/ 8 w 35"/>
                <a:gd name="T1" fmla="*/ 0 h 77"/>
                <a:gd name="T2" fmla="*/ 35 w 35"/>
                <a:gd name="T3" fmla="*/ 74 h 77"/>
                <a:gd name="T4" fmla="*/ 26 w 35"/>
                <a:gd name="T5" fmla="*/ 77 h 77"/>
                <a:gd name="T6" fmla="*/ 0 w 35"/>
                <a:gd name="T7" fmla="*/ 3 h 77"/>
                <a:gd name="T8" fmla="*/ 8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8" y="0"/>
                  </a:moveTo>
                  <a:cubicBezTo>
                    <a:pt x="17" y="24"/>
                    <a:pt x="26" y="49"/>
                    <a:pt x="35" y="74"/>
                  </a:cubicBezTo>
                  <a:cubicBezTo>
                    <a:pt x="32" y="75"/>
                    <a:pt x="29" y="76"/>
                    <a:pt x="26" y="77"/>
                  </a:cubicBezTo>
                  <a:cubicBezTo>
                    <a:pt x="13" y="54"/>
                    <a:pt x="9" y="27"/>
                    <a:pt x="0" y="3"/>
                  </a:cubicBezTo>
                  <a:cubicBezTo>
                    <a:pt x="2" y="2"/>
                    <a:pt x="5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67">
              <a:extLst>
                <a:ext uri="{FF2B5EF4-FFF2-40B4-BE49-F238E27FC236}">
                  <a16:creationId xmlns:a16="http://schemas.microsoft.com/office/drawing/2014/main" id="{86F8C196-FDC7-CF26-E763-523DCF4BEE49}"/>
                </a:ext>
              </a:extLst>
            </p:cNvPr>
            <p:cNvSpPr/>
            <p:nvPr/>
          </p:nvSpPr>
          <p:spPr bwMode="auto">
            <a:xfrm>
              <a:off x="1346" y="2202"/>
              <a:ext cx="14" cy="14"/>
            </a:xfrm>
            <a:custGeom>
              <a:avLst/>
              <a:gdLst>
                <a:gd name="T0" fmla="*/ 0 w 49"/>
                <a:gd name="T1" fmla="*/ 1 h 51"/>
                <a:gd name="T2" fmla="*/ 49 w 49"/>
                <a:gd name="T3" fmla="*/ 45 h 51"/>
                <a:gd name="T4" fmla="*/ 43 w 49"/>
                <a:gd name="T5" fmla="*/ 51 h 51"/>
                <a:gd name="T6" fmla="*/ 1 w 49"/>
                <a:gd name="T7" fmla="*/ 0 h 51"/>
                <a:gd name="T8" fmla="*/ 0 w 49"/>
                <a:gd name="T9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1">
                  <a:moveTo>
                    <a:pt x="0" y="1"/>
                  </a:moveTo>
                  <a:cubicBezTo>
                    <a:pt x="25" y="7"/>
                    <a:pt x="39" y="24"/>
                    <a:pt x="49" y="45"/>
                  </a:cubicBezTo>
                  <a:cubicBezTo>
                    <a:pt x="47" y="47"/>
                    <a:pt x="45" y="49"/>
                    <a:pt x="43" y="51"/>
                  </a:cubicBezTo>
                  <a:cubicBezTo>
                    <a:pt x="29" y="34"/>
                    <a:pt x="15" y="17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68">
              <a:extLst>
                <a:ext uri="{FF2B5EF4-FFF2-40B4-BE49-F238E27FC236}">
                  <a16:creationId xmlns:a16="http://schemas.microsoft.com/office/drawing/2014/main" id="{C84EBFAD-0E3D-D895-67E7-228ED5630A91}"/>
                </a:ext>
              </a:extLst>
            </p:cNvPr>
            <p:cNvSpPr/>
            <p:nvPr/>
          </p:nvSpPr>
          <p:spPr bwMode="auto">
            <a:xfrm>
              <a:off x="1333" y="2192"/>
              <a:ext cx="14" cy="10"/>
            </a:xfrm>
            <a:custGeom>
              <a:avLst/>
              <a:gdLst>
                <a:gd name="T0" fmla="*/ 52 w 52"/>
                <a:gd name="T1" fmla="*/ 36 h 37"/>
                <a:gd name="T2" fmla="*/ 0 w 52"/>
                <a:gd name="T3" fmla="*/ 9 h 37"/>
                <a:gd name="T4" fmla="*/ 5 w 52"/>
                <a:gd name="T5" fmla="*/ 0 h 37"/>
                <a:gd name="T6" fmla="*/ 51 w 52"/>
                <a:gd name="T7" fmla="*/ 37 h 37"/>
                <a:gd name="T8" fmla="*/ 52 w 52"/>
                <a:gd name="T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7">
                  <a:moveTo>
                    <a:pt x="52" y="36"/>
                  </a:moveTo>
                  <a:cubicBezTo>
                    <a:pt x="34" y="27"/>
                    <a:pt x="17" y="18"/>
                    <a:pt x="0" y="9"/>
                  </a:cubicBezTo>
                  <a:cubicBezTo>
                    <a:pt x="1" y="6"/>
                    <a:pt x="3" y="3"/>
                    <a:pt x="5" y="0"/>
                  </a:cubicBezTo>
                  <a:cubicBezTo>
                    <a:pt x="21" y="11"/>
                    <a:pt x="43" y="13"/>
                    <a:pt x="51" y="37"/>
                  </a:cubicBezTo>
                  <a:cubicBezTo>
                    <a:pt x="51" y="37"/>
                    <a:pt x="52" y="36"/>
                    <a:pt x="5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69">
              <a:extLst>
                <a:ext uri="{FF2B5EF4-FFF2-40B4-BE49-F238E27FC236}">
                  <a16:creationId xmlns:a16="http://schemas.microsoft.com/office/drawing/2014/main" id="{FE729977-8121-E711-203F-22D5D6434B1F}"/>
                </a:ext>
              </a:extLst>
            </p:cNvPr>
            <p:cNvSpPr/>
            <p:nvPr/>
          </p:nvSpPr>
          <p:spPr bwMode="auto">
            <a:xfrm>
              <a:off x="1363" y="1092"/>
              <a:ext cx="14" cy="11"/>
            </a:xfrm>
            <a:custGeom>
              <a:avLst/>
              <a:gdLst>
                <a:gd name="T0" fmla="*/ 1 w 51"/>
                <a:gd name="T1" fmla="*/ 42 h 42"/>
                <a:gd name="T2" fmla="*/ 51 w 51"/>
                <a:gd name="T3" fmla="*/ 0 h 42"/>
                <a:gd name="T4" fmla="*/ 0 w 51"/>
                <a:gd name="T5" fmla="*/ 41 h 42"/>
                <a:gd name="T6" fmla="*/ 1 w 51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42">
                  <a:moveTo>
                    <a:pt x="1" y="42"/>
                  </a:moveTo>
                  <a:cubicBezTo>
                    <a:pt x="18" y="28"/>
                    <a:pt x="34" y="14"/>
                    <a:pt x="51" y="0"/>
                  </a:cubicBezTo>
                  <a:cubicBezTo>
                    <a:pt x="39" y="27"/>
                    <a:pt x="25" y="36"/>
                    <a:pt x="0" y="41"/>
                  </a:cubicBezTo>
                  <a:lnTo>
                    <a:pt x="1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0">
              <a:extLst>
                <a:ext uri="{FF2B5EF4-FFF2-40B4-BE49-F238E27FC236}">
                  <a16:creationId xmlns:a16="http://schemas.microsoft.com/office/drawing/2014/main" id="{1CE22069-DEF5-B984-9272-8CD81689FC6C}"/>
                </a:ext>
              </a:extLst>
            </p:cNvPr>
            <p:cNvSpPr/>
            <p:nvPr/>
          </p:nvSpPr>
          <p:spPr bwMode="auto">
            <a:xfrm>
              <a:off x="1883" y="2297"/>
              <a:ext cx="9" cy="9"/>
            </a:xfrm>
            <a:custGeom>
              <a:avLst/>
              <a:gdLst>
                <a:gd name="T0" fmla="*/ 31 w 32"/>
                <a:gd name="T1" fmla="*/ 0 h 33"/>
                <a:gd name="T2" fmla="*/ 0 w 32"/>
                <a:gd name="T3" fmla="*/ 33 h 33"/>
                <a:gd name="T4" fmla="*/ 0 w 32"/>
                <a:gd name="T5" fmla="*/ 33 h 33"/>
                <a:gd name="T6" fmla="*/ 32 w 32"/>
                <a:gd name="T7" fmla="*/ 1 h 33"/>
                <a:gd name="T8" fmla="*/ 31 w 32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31" y="0"/>
                  </a:moveTo>
                  <a:cubicBezTo>
                    <a:pt x="28" y="18"/>
                    <a:pt x="20" y="31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14"/>
                    <a:pt x="14" y="5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71">
              <a:extLst>
                <a:ext uri="{FF2B5EF4-FFF2-40B4-BE49-F238E27FC236}">
                  <a16:creationId xmlns:a16="http://schemas.microsoft.com/office/drawing/2014/main" id="{D02E355B-B7DE-9D6E-A3C6-A2BF11CE349D}"/>
                </a:ext>
              </a:extLst>
            </p:cNvPr>
            <p:cNvSpPr/>
            <p:nvPr/>
          </p:nvSpPr>
          <p:spPr bwMode="auto">
            <a:xfrm>
              <a:off x="1874" y="2306"/>
              <a:ext cx="9" cy="9"/>
            </a:xfrm>
            <a:custGeom>
              <a:avLst/>
              <a:gdLst>
                <a:gd name="T0" fmla="*/ 36 w 36"/>
                <a:gd name="T1" fmla="*/ 0 h 34"/>
                <a:gd name="T2" fmla="*/ 0 w 36"/>
                <a:gd name="T3" fmla="*/ 34 h 34"/>
                <a:gd name="T4" fmla="*/ 36 w 36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4">
                  <a:moveTo>
                    <a:pt x="36" y="0"/>
                  </a:moveTo>
                  <a:cubicBezTo>
                    <a:pt x="31" y="18"/>
                    <a:pt x="17" y="28"/>
                    <a:pt x="0" y="34"/>
                  </a:cubicBezTo>
                  <a:cubicBezTo>
                    <a:pt x="7" y="18"/>
                    <a:pt x="16" y="3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72">
              <a:extLst>
                <a:ext uri="{FF2B5EF4-FFF2-40B4-BE49-F238E27FC236}">
                  <a16:creationId xmlns:a16="http://schemas.microsoft.com/office/drawing/2014/main" id="{8E3901D3-22BA-8A4E-0735-A710DA7E5A2E}"/>
                </a:ext>
              </a:extLst>
            </p:cNvPr>
            <p:cNvSpPr/>
            <p:nvPr/>
          </p:nvSpPr>
          <p:spPr bwMode="auto">
            <a:xfrm>
              <a:off x="1204" y="2198"/>
              <a:ext cx="7" cy="13"/>
            </a:xfrm>
            <a:custGeom>
              <a:avLst/>
              <a:gdLst>
                <a:gd name="T0" fmla="*/ 10 w 28"/>
                <a:gd name="T1" fmla="*/ 0 h 46"/>
                <a:gd name="T2" fmla="*/ 28 w 28"/>
                <a:gd name="T3" fmla="*/ 43 h 46"/>
                <a:gd name="T4" fmla="*/ 22 w 28"/>
                <a:gd name="T5" fmla="*/ 46 h 46"/>
                <a:gd name="T6" fmla="*/ 0 w 28"/>
                <a:gd name="T7" fmla="*/ 5 h 46"/>
                <a:gd name="T8" fmla="*/ 10 w 2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6">
                  <a:moveTo>
                    <a:pt x="10" y="0"/>
                  </a:moveTo>
                  <a:cubicBezTo>
                    <a:pt x="16" y="14"/>
                    <a:pt x="22" y="29"/>
                    <a:pt x="28" y="43"/>
                  </a:cubicBezTo>
                  <a:cubicBezTo>
                    <a:pt x="26" y="44"/>
                    <a:pt x="24" y="45"/>
                    <a:pt x="22" y="46"/>
                  </a:cubicBezTo>
                  <a:cubicBezTo>
                    <a:pt x="15" y="33"/>
                    <a:pt x="8" y="19"/>
                    <a:pt x="0" y="5"/>
                  </a:cubicBezTo>
                  <a:cubicBezTo>
                    <a:pt x="3" y="4"/>
                    <a:pt x="7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73">
              <a:extLst>
                <a:ext uri="{FF2B5EF4-FFF2-40B4-BE49-F238E27FC236}">
                  <a16:creationId xmlns:a16="http://schemas.microsoft.com/office/drawing/2014/main" id="{FEBCF75C-DC3A-826C-7DEC-FD577711B9DE}"/>
                </a:ext>
              </a:extLst>
            </p:cNvPr>
            <p:cNvSpPr/>
            <p:nvPr/>
          </p:nvSpPr>
          <p:spPr bwMode="auto">
            <a:xfrm>
              <a:off x="1353" y="1103"/>
              <a:ext cx="10" cy="9"/>
            </a:xfrm>
            <a:custGeom>
              <a:avLst/>
              <a:gdLst>
                <a:gd name="T0" fmla="*/ 36 w 37"/>
                <a:gd name="T1" fmla="*/ 0 h 35"/>
                <a:gd name="T2" fmla="*/ 8 w 37"/>
                <a:gd name="T3" fmla="*/ 35 h 35"/>
                <a:gd name="T4" fmla="*/ 0 w 37"/>
                <a:gd name="T5" fmla="*/ 27 h 35"/>
                <a:gd name="T6" fmla="*/ 37 w 37"/>
                <a:gd name="T7" fmla="*/ 1 h 35"/>
                <a:gd name="T8" fmla="*/ 36 w 37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5">
                  <a:moveTo>
                    <a:pt x="36" y="0"/>
                  </a:moveTo>
                  <a:cubicBezTo>
                    <a:pt x="27" y="11"/>
                    <a:pt x="17" y="23"/>
                    <a:pt x="8" y="35"/>
                  </a:cubicBezTo>
                  <a:cubicBezTo>
                    <a:pt x="5" y="32"/>
                    <a:pt x="2" y="30"/>
                    <a:pt x="0" y="27"/>
                  </a:cubicBezTo>
                  <a:cubicBezTo>
                    <a:pt x="12" y="18"/>
                    <a:pt x="25" y="10"/>
                    <a:pt x="37" y="1"/>
                  </a:cubicBezTo>
                  <a:cubicBezTo>
                    <a:pt x="37" y="1"/>
                    <a:pt x="36" y="0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74">
              <a:extLst>
                <a:ext uri="{FF2B5EF4-FFF2-40B4-BE49-F238E27FC236}">
                  <a16:creationId xmlns:a16="http://schemas.microsoft.com/office/drawing/2014/main" id="{16B4204B-2E0A-FD10-B751-7761A39CD245}"/>
                </a:ext>
              </a:extLst>
            </p:cNvPr>
            <p:cNvSpPr/>
            <p:nvPr/>
          </p:nvSpPr>
          <p:spPr bwMode="auto">
            <a:xfrm>
              <a:off x="1188" y="2174"/>
              <a:ext cx="7" cy="11"/>
            </a:xfrm>
            <a:custGeom>
              <a:avLst/>
              <a:gdLst>
                <a:gd name="T0" fmla="*/ 3 w 26"/>
                <a:gd name="T1" fmla="*/ 0 h 41"/>
                <a:gd name="T2" fmla="*/ 26 w 26"/>
                <a:gd name="T3" fmla="*/ 41 h 41"/>
                <a:gd name="T4" fmla="*/ 4 w 26"/>
                <a:gd name="T5" fmla="*/ 0 h 41"/>
                <a:gd name="T6" fmla="*/ 3 w 26"/>
                <a:gd name="T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41">
                  <a:moveTo>
                    <a:pt x="3" y="0"/>
                  </a:moveTo>
                  <a:cubicBezTo>
                    <a:pt x="18" y="7"/>
                    <a:pt x="24" y="19"/>
                    <a:pt x="26" y="41"/>
                  </a:cubicBezTo>
                  <a:cubicBezTo>
                    <a:pt x="9" y="28"/>
                    <a:pt x="0" y="17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75">
              <a:extLst>
                <a:ext uri="{FF2B5EF4-FFF2-40B4-BE49-F238E27FC236}">
                  <a16:creationId xmlns:a16="http://schemas.microsoft.com/office/drawing/2014/main" id="{5D6F94DC-F934-5D01-F6CF-1C259367CBE3}"/>
                </a:ext>
              </a:extLst>
            </p:cNvPr>
            <p:cNvSpPr/>
            <p:nvPr/>
          </p:nvSpPr>
          <p:spPr bwMode="auto">
            <a:xfrm>
              <a:off x="1002" y="1870"/>
              <a:ext cx="2" cy="11"/>
            </a:xfrm>
            <a:custGeom>
              <a:avLst/>
              <a:gdLst>
                <a:gd name="T0" fmla="*/ 5 w 9"/>
                <a:gd name="T1" fmla="*/ 1 h 40"/>
                <a:gd name="T2" fmla="*/ 9 w 9"/>
                <a:gd name="T3" fmla="*/ 40 h 40"/>
                <a:gd name="T4" fmla="*/ 0 w 9"/>
                <a:gd name="T5" fmla="*/ 40 h 40"/>
                <a:gd name="T6" fmla="*/ 5 w 9"/>
                <a:gd name="T7" fmla="*/ 0 h 40"/>
                <a:gd name="T8" fmla="*/ 5 w 9"/>
                <a:gd name="T9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5" y="1"/>
                  </a:moveTo>
                  <a:cubicBezTo>
                    <a:pt x="6" y="14"/>
                    <a:pt x="8" y="27"/>
                    <a:pt x="9" y="40"/>
                  </a:cubicBezTo>
                  <a:cubicBezTo>
                    <a:pt x="6" y="40"/>
                    <a:pt x="3" y="40"/>
                    <a:pt x="0" y="40"/>
                  </a:cubicBezTo>
                  <a:cubicBezTo>
                    <a:pt x="2" y="27"/>
                    <a:pt x="3" y="13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76">
              <a:extLst>
                <a:ext uri="{FF2B5EF4-FFF2-40B4-BE49-F238E27FC236}">
                  <a16:creationId xmlns:a16="http://schemas.microsoft.com/office/drawing/2014/main" id="{94E345AD-C172-E968-425E-04D248DBBFB1}"/>
                </a:ext>
              </a:extLst>
            </p:cNvPr>
            <p:cNvSpPr/>
            <p:nvPr/>
          </p:nvSpPr>
          <p:spPr bwMode="auto">
            <a:xfrm>
              <a:off x="1661" y="2700"/>
              <a:ext cx="57" cy="11"/>
            </a:xfrm>
            <a:custGeom>
              <a:avLst/>
              <a:gdLst>
                <a:gd name="T0" fmla="*/ 0 w 208"/>
                <a:gd name="T1" fmla="*/ 15 h 41"/>
                <a:gd name="T2" fmla="*/ 208 w 208"/>
                <a:gd name="T3" fmla="*/ 25 h 41"/>
                <a:gd name="T4" fmla="*/ 160 w 208"/>
                <a:gd name="T5" fmla="*/ 30 h 41"/>
                <a:gd name="T6" fmla="*/ 100 w 208"/>
                <a:gd name="T7" fmla="*/ 32 h 41"/>
                <a:gd name="T8" fmla="*/ 45 w 208"/>
                <a:gd name="T9" fmla="*/ 32 h 41"/>
                <a:gd name="T10" fmla="*/ 0 w 208"/>
                <a:gd name="T11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8" h="41">
                  <a:moveTo>
                    <a:pt x="0" y="15"/>
                  </a:moveTo>
                  <a:cubicBezTo>
                    <a:pt x="43" y="0"/>
                    <a:pt x="102" y="2"/>
                    <a:pt x="208" y="25"/>
                  </a:cubicBezTo>
                  <a:cubicBezTo>
                    <a:pt x="192" y="27"/>
                    <a:pt x="176" y="29"/>
                    <a:pt x="160" y="30"/>
                  </a:cubicBezTo>
                  <a:cubicBezTo>
                    <a:pt x="140" y="32"/>
                    <a:pt x="120" y="32"/>
                    <a:pt x="100" y="32"/>
                  </a:cubicBezTo>
                  <a:cubicBezTo>
                    <a:pt x="82" y="33"/>
                    <a:pt x="63" y="33"/>
                    <a:pt x="45" y="32"/>
                  </a:cubicBezTo>
                  <a:cubicBezTo>
                    <a:pt x="29" y="32"/>
                    <a:pt x="8" y="41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77">
              <a:extLst>
                <a:ext uri="{FF2B5EF4-FFF2-40B4-BE49-F238E27FC236}">
                  <a16:creationId xmlns:a16="http://schemas.microsoft.com/office/drawing/2014/main" id="{1997C230-7216-DBA1-90AB-D671A626CAC7}"/>
                </a:ext>
              </a:extLst>
            </p:cNvPr>
            <p:cNvSpPr/>
            <p:nvPr/>
          </p:nvSpPr>
          <p:spPr bwMode="auto">
            <a:xfrm>
              <a:off x="1217" y="1270"/>
              <a:ext cx="44" cy="30"/>
            </a:xfrm>
            <a:custGeom>
              <a:avLst/>
              <a:gdLst>
                <a:gd name="T0" fmla="*/ 0 w 163"/>
                <a:gd name="T1" fmla="*/ 113 h 113"/>
                <a:gd name="T2" fmla="*/ 108 w 163"/>
                <a:gd name="T3" fmla="*/ 34 h 113"/>
                <a:gd name="T4" fmla="*/ 163 w 163"/>
                <a:gd name="T5" fmla="*/ 0 h 113"/>
                <a:gd name="T6" fmla="*/ 90 w 163"/>
                <a:gd name="T7" fmla="*/ 66 h 113"/>
                <a:gd name="T8" fmla="*/ 0 w 163"/>
                <a:gd name="T9" fmla="*/ 112 h 113"/>
                <a:gd name="T10" fmla="*/ 0 w 163"/>
                <a:gd name="T11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113">
                  <a:moveTo>
                    <a:pt x="0" y="113"/>
                  </a:moveTo>
                  <a:cubicBezTo>
                    <a:pt x="36" y="86"/>
                    <a:pt x="72" y="60"/>
                    <a:pt x="108" y="34"/>
                  </a:cubicBezTo>
                  <a:cubicBezTo>
                    <a:pt x="125" y="22"/>
                    <a:pt x="143" y="12"/>
                    <a:pt x="163" y="0"/>
                  </a:cubicBezTo>
                  <a:cubicBezTo>
                    <a:pt x="156" y="29"/>
                    <a:pt x="156" y="29"/>
                    <a:pt x="90" y="66"/>
                  </a:cubicBezTo>
                  <a:cubicBezTo>
                    <a:pt x="61" y="83"/>
                    <a:pt x="30" y="97"/>
                    <a:pt x="0" y="112"/>
                  </a:cubicBezTo>
                  <a:lnTo>
                    <a:pt x="0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78">
              <a:extLst>
                <a:ext uri="{FF2B5EF4-FFF2-40B4-BE49-F238E27FC236}">
                  <a16:creationId xmlns:a16="http://schemas.microsoft.com/office/drawing/2014/main" id="{E983824C-26D2-1DC6-3C0D-F62EAE674DD6}"/>
                </a:ext>
              </a:extLst>
            </p:cNvPr>
            <p:cNvSpPr/>
            <p:nvPr/>
          </p:nvSpPr>
          <p:spPr bwMode="auto">
            <a:xfrm>
              <a:off x="1207" y="1300"/>
              <a:ext cx="10" cy="7"/>
            </a:xfrm>
            <a:custGeom>
              <a:avLst/>
              <a:gdLst>
                <a:gd name="T0" fmla="*/ 35 w 35"/>
                <a:gd name="T1" fmla="*/ 0 h 25"/>
                <a:gd name="T2" fmla="*/ 5 w 35"/>
                <a:gd name="T3" fmla="*/ 25 h 25"/>
                <a:gd name="T4" fmla="*/ 0 w 35"/>
                <a:gd name="T5" fmla="*/ 18 h 25"/>
                <a:gd name="T6" fmla="*/ 35 w 35"/>
                <a:gd name="T7" fmla="*/ 1 h 25"/>
                <a:gd name="T8" fmla="*/ 35 w 3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35" y="0"/>
                  </a:moveTo>
                  <a:cubicBezTo>
                    <a:pt x="25" y="8"/>
                    <a:pt x="15" y="17"/>
                    <a:pt x="5" y="25"/>
                  </a:cubicBezTo>
                  <a:cubicBezTo>
                    <a:pt x="3" y="23"/>
                    <a:pt x="1" y="20"/>
                    <a:pt x="0" y="18"/>
                  </a:cubicBezTo>
                  <a:cubicBezTo>
                    <a:pt x="8" y="6"/>
                    <a:pt x="20" y="0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124" name="图片 123">
            <a:extLst>
              <a:ext uri="{FF2B5EF4-FFF2-40B4-BE49-F238E27FC236}">
                <a16:creationId xmlns:a16="http://schemas.microsoft.com/office/drawing/2014/main" id="{9F497D18-18B4-93B9-AE0D-8D119A892D7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450455" y="677841"/>
            <a:ext cx="1335591" cy="1221363"/>
          </a:xfrm>
          <a:prstGeom prst="rect">
            <a:avLst/>
          </a:prstGeom>
        </p:spPr>
      </p:pic>
      <p:sp>
        <p:nvSpPr>
          <p:cNvPr id="125" name="任意多边形 36">
            <a:extLst>
              <a:ext uri="{FF2B5EF4-FFF2-40B4-BE49-F238E27FC236}">
                <a16:creationId xmlns:a16="http://schemas.microsoft.com/office/drawing/2014/main" id="{5A31DE4D-C7DA-58B8-A281-5191B8C79CA0}"/>
              </a:ext>
            </a:extLst>
          </p:cNvPr>
          <p:cNvSpPr/>
          <p:nvPr/>
        </p:nvSpPr>
        <p:spPr>
          <a:xfrm>
            <a:off x="11801140" y="5032949"/>
            <a:ext cx="1837358" cy="594713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4"/>
            <a:tile tx="0" ty="0" sx="100000" sy="100000" flip="none" algn="tl"/>
          </a:blip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26" name="组合 125">
            <a:extLst>
              <a:ext uri="{FF2B5EF4-FFF2-40B4-BE49-F238E27FC236}">
                <a16:creationId xmlns:a16="http://schemas.microsoft.com/office/drawing/2014/main" id="{DB649A0E-DFDD-52FC-32FD-AF91786D13F9}"/>
              </a:ext>
            </a:extLst>
          </p:cNvPr>
          <p:cNvGrpSpPr/>
          <p:nvPr/>
        </p:nvGrpSpPr>
        <p:grpSpPr>
          <a:xfrm>
            <a:off x="9075825" y="5656988"/>
            <a:ext cx="1241289" cy="395961"/>
            <a:chOff x="1499734" y="1836011"/>
            <a:chExt cx="1723530" cy="785645"/>
          </a:xfrm>
          <a:blipFill>
            <a:blip r:embed="rId4"/>
            <a:tile tx="0" ty="0" sx="100000" sy="100000" flip="none" algn="tl"/>
          </a:blipFill>
        </p:grpSpPr>
        <p:sp>
          <p:nvSpPr>
            <p:cNvPr id="127" name="任意多边形 38">
              <a:extLst>
                <a:ext uri="{FF2B5EF4-FFF2-40B4-BE49-F238E27FC236}">
                  <a16:creationId xmlns:a16="http://schemas.microsoft.com/office/drawing/2014/main" id="{FD4F595A-D5A8-A503-42CA-24200CBE16D5}"/>
                </a:ext>
              </a:extLst>
            </p:cNvPr>
            <p:cNvSpPr/>
            <p:nvPr/>
          </p:nvSpPr>
          <p:spPr>
            <a:xfrm>
              <a:off x="1499734" y="2157271"/>
              <a:ext cx="770022" cy="464385"/>
            </a:xfrm>
            <a:custGeom>
              <a:avLst/>
              <a:gdLst>
                <a:gd name="connsiteX0" fmla="*/ 3108161 w 5108590"/>
                <a:gd name="connsiteY0" fmla="*/ 0 h 2871537"/>
                <a:gd name="connsiteX1" fmla="*/ 3989444 w 5108590"/>
                <a:gd name="connsiteY1" fmla="*/ 400035 h 2871537"/>
                <a:gd name="connsiteX2" fmla="*/ 4086693 w 5108590"/>
                <a:gd name="connsiteY2" fmla="*/ 563266 h 2871537"/>
                <a:gd name="connsiteX3" fmla="*/ 4131348 w 5108590"/>
                <a:gd name="connsiteY3" fmla="*/ 534900 h 2871537"/>
                <a:gd name="connsiteX4" fmla="*/ 4405156 w 5108590"/>
                <a:gd name="connsiteY4" fmla="*/ 465220 h 2871537"/>
                <a:gd name="connsiteX5" fmla="*/ 5108590 w 5108590"/>
                <a:gd name="connsiteY5" fmla="*/ 1102292 h 2871537"/>
                <a:gd name="connsiteX6" fmla="*/ 4798453 w 5108590"/>
                <a:gd name="connsiteY6" fmla="*/ 1640226 h 2871537"/>
                <a:gd name="connsiteX7" fmla="*/ 4794480 w 5108590"/>
                <a:gd name="connsiteY7" fmla="*/ 1642029 h 2871537"/>
                <a:gd name="connsiteX8" fmla="*/ 4815013 w 5108590"/>
                <a:gd name="connsiteY8" fmla="*/ 1704408 h 2871537"/>
                <a:gd name="connsiteX9" fmla="*/ 4832286 w 5108590"/>
                <a:gd name="connsiteY9" fmla="*/ 1872313 h 2871537"/>
                <a:gd name="connsiteX10" fmla="*/ 3982054 w 5108590"/>
                <a:gd name="connsiteY10" fmla="*/ 2642334 h 2871537"/>
                <a:gd name="connsiteX11" fmla="*/ 3380849 w 5108590"/>
                <a:gd name="connsiteY11" fmla="*/ 2353576 h 2871537"/>
                <a:gd name="connsiteX12" fmla="*/ 3379137 w 5108590"/>
                <a:gd name="connsiteY12" fmla="*/ 2351518 h 2871537"/>
                <a:gd name="connsiteX13" fmla="*/ 3307654 w 5108590"/>
                <a:gd name="connsiteY13" fmla="*/ 2471502 h 2871537"/>
                <a:gd name="connsiteX14" fmla="*/ 2426371 w 5108590"/>
                <a:gd name="connsiteY14" fmla="*/ 2871537 h 2871537"/>
                <a:gd name="connsiteX15" fmla="*/ 1447099 w 5108590"/>
                <a:gd name="connsiteY15" fmla="*/ 2194760 h 2871537"/>
                <a:gd name="connsiteX16" fmla="*/ 1418508 w 5108590"/>
                <a:gd name="connsiteY16" fmla="*/ 2124456 h 2871537"/>
                <a:gd name="connsiteX17" fmla="*/ 1325605 w 5108590"/>
                <a:gd name="connsiteY17" fmla="*/ 2190236 h 2871537"/>
                <a:gd name="connsiteX18" fmla="*/ 850232 w 5108590"/>
                <a:gd name="connsiteY18" fmla="*/ 2310063 h 2871537"/>
                <a:gd name="connsiteX19" fmla="*/ 0 w 5108590"/>
                <a:gd name="connsiteY19" fmla="*/ 1540042 h 2871537"/>
                <a:gd name="connsiteX20" fmla="*/ 850232 w 5108590"/>
                <a:gd name="connsiteY20" fmla="*/ 770021 h 2871537"/>
                <a:gd name="connsiteX21" fmla="*/ 1021583 w 5108590"/>
                <a:gd name="connsiteY21" fmla="*/ 783848 h 2871537"/>
                <a:gd name="connsiteX22" fmla="*/ 1029246 w 5108590"/>
                <a:gd name="connsiteY22" fmla="*/ 785791 h 2871537"/>
                <a:gd name="connsiteX23" fmla="*/ 1026695 w 5108590"/>
                <a:gd name="connsiteY23" fmla="*/ 770021 h 2871537"/>
                <a:gd name="connsiteX24" fmla="*/ 1876927 w 5108590"/>
                <a:gd name="connsiteY24" fmla="*/ 0 h 2871537"/>
                <a:gd name="connsiteX25" fmla="*/ 2478132 w 5108590"/>
                <a:gd name="connsiteY25" fmla="*/ 208922 h 2871537"/>
                <a:gd name="connsiteX26" fmla="*/ 2500065 w 5108590"/>
                <a:gd name="connsiteY26" fmla="*/ 232394 h 2871537"/>
                <a:gd name="connsiteX27" fmla="*/ 2513944 w 5108590"/>
                <a:gd name="connsiteY27" fmla="*/ 219952 h 2871537"/>
                <a:gd name="connsiteX28" fmla="*/ 3108161 w 5108590"/>
                <a:gd name="connsiteY28" fmla="*/ 0 h 2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08590" h="2871537">
                  <a:moveTo>
                    <a:pt x="3108161" y="0"/>
                  </a:moveTo>
                  <a:cubicBezTo>
                    <a:pt x="3475013" y="0"/>
                    <a:pt x="3798453" y="146705"/>
                    <a:pt x="3989444" y="400035"/>
                  </a:cubicBezTo>
                  <a:lnTo>
                    <a:pt x="4086693" y="563266"/>
                  </a:lnTo>
                  <a:lnTo>
                    <a:pt x="4131348" y="534900"/>
                  </a:lnTo>
                  <a:cubicBezTo>
                    <a:pt x="4215506" y="491765"/>
                    <a:pt x="4308032" y="465220"/>
                    <a:pt x="4405156" y="465220"/>
                  </a:cubicBezTo>
                  <a:cubicBezTo>
                    <a:pt x="4793652" y="465220"/>
                    <a:pt x="5108590" y="713796"/>
                    <a:pt x="5108590" y="1102292"/>
                  </a:cubicBezTo>
                  <a:cubicBezTo>
                    <a:pt x="5108590" y="1345102"/>
                    <a:pt x="4985568" y="1533256"/>
                    <a:pt x="4798453" y="1640226"/>
                  </a:cubicBezTo>
                  <a:lnTo>
                    <a:pt x="4794480" y="1642029"/>
                  </a:lnTo>
                  <a:lnTo>
                    <a:pt x="4815013" y="1704408"/>
                  </a:lnTo>
                  <a:cubicBezTo>
                    <a:pt x="4826338" y="1757563"/>
                    <a:pt x="4832286" y="1813617"/>
                    <a:pt x="4832286" y="1872313"/>
                  </a:cubicBezTo>
                  <a:cubicBezTo>
                    <a:pt x="4832286" y="2341883"/>
                    <a:pt x="4451624" y="2642334"/>
                    <a:pt x="3982054" y="2642334"/>
                  </a:cubicBezTo>
                  <a:cubicBezTo>
                    <a:pt x="3747269" y="2642334"/>
                    <a:pt x="3534711" y="2513997"/>
                    <a:pt x="3380849" y="2353576"/>
                  </a:cubicBezTo>
                  <a:lnTo>
                    <a:pt x="3379137" y="2351518"/>
                  </a:lnTo>
                  <a:lnTo>
                    <a:pt x="3307654" y="2471502"/>
                  </a:lnTo>
                  <a:cubicBezTo>
                    <a:pt x="3116662" y="2724832"/>
                    <a:pt x="2793223" y="2871537"/>
                    <a:pt x="2426371" y="2871537"/>
                  </a:cubicBezTo>
                  <a:cubicBezTo>
                    <a:pt x="1986149" y="2871537"/>
                    <a:pt x="1608440" y="2510590"/>
                    <a:pt x="1447099" y="2194760"/>
                  </a:cubicBezTo>
                  <a:lnTo>
                    <a:pt x="1418508" y="2124456"/>
                  </a:lnTo>
                  <a:lnTo>
                    <a:pt x="1325605" y="2190236"/>
                  </a:lnTo>
                  <a:cubicBezTo>
                    <a:pt x="1189907" y="2267812"/>
                    <a:pt x="1026321" y="2310063"/>
                    <a:pt x="850232" y="2310063"/>
                  </a:cubicBezTo>
                  <a:cubicBezTo>
                    <a:pt x="380662" y="2310063"/>
                    <a:pt x="0" y="1796716"/>
                    <a:pt x="0" y="1540042"/>
                  </a:cubicBezTo>
                  <a:cubicBezTo>
                    <a:pt x="0" y="1283368"/>
                    <a:pt x="380662" y="770021"/>
                    <a:pt x="850232" y="770021"/>
                  </a:cubicBezTo>
                  <a:cubicBezTo>
                    <a:pt x="908928" y="770021"/>
                    <a:pt x="966235" y="774716"/>
                    <a:pt x="1021583" y="783848"/>
                  </a:cubicBezTo>
                  <a:lnTo>
                    <a:pt x="1029246" y="785791"/>
                  </a:lnTo>
                  <a:lnTo>
                    <a:pt x="1026695" y="770021"/>
                  </a:lnTo>
                  <a:cubicBezTo>
                    <a:pt x="1026695" y="513347"/>
                    <a:pt x="1407357" y="0"/>
                    <a:pt x="1876927" y="0"/>
                  </a:cubicBezTo>
                  <a:cubicBezTo>
                    <a:pt x="2111712" y="0"/>
                    <a:pt x="2324270" y="75113"/>
                    <a:pt x="2478132" y="208922"/>
                  </a:cubicBezTo>
                  <a:lnTo>
                    <a:pt x="2500065" y="232394"/>
                  </a:lnTo>
                  <a:lnTo>
                    <a:pt x="2513944" y="219952"/>
                  </a:lnTo>
                  <a:cubicBezTo>
                    <a:pt x="2683567" y="90237"/>
                    <a:pt x="2888050" y="0"/>
                    <a:pt x="3108161" y="0"/>
                  </a:cubicBezTo>
                  <a:close/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 useBgFill="1">
          <p:nvSpPr>
            <p:cNvPr id="128" name="任意多边形 39">
              <a:extLst>
                <a:ext uri="{FF2B5EF4-FFF2-40B4-BE49-F238E27FC236}">
                  <a16:creationId xmlns:a16="http://schemas.microsoft.com/office/drawing/2014/main" id="{3CC6CAB3-F0EF-B078-F77B-C34DD9E89908}"/>
                </a:ext>
              </a:extLst>
            </p:cNvPr>
            <p:cNvSpPr/>
            <p:nvPr/>
          </p:nvSpPr>
          <p:spPr>
            <a:xfrm>
              <a:off x="1862723" y="1836011"/>
              <a:ext cx="1360541" cy="764760"/>
            </a:xfrm>
            <a:custGeom>
              <a:avLst/>
              <a:gdLst>
                <a:gd name="connsiteX0" fmla="*/ 3108161 w 5108590"/>
                <a:gd name="connsiteY0" fmla="*/ 0 h 2871537"/>
                <a:gd name="connsiteX1" fmla="*/ 3989444 w 5108590"/>
                <a:gd name="connsiteY1" fmla="*/ 400035 h 2871537"/>
                <a:gd name="connsiteX2" fmla="*/ 4086693 w 5108590"/>
                <a:gd name="connsiteY2" fmla="*/ 563266 h 2871537"/>
                <a:gd name="connsiteX3" fmla="*/ 4131348 w 5108590"/>
                <a:gd name="connsiteY3" fmla="*/ 534900 h 2871537"/>
                <a:gd name="connsiteX4" fmla="*/ 4405156 w 5108590"/>
                <a:gd name="connsiteY4" fmla="*/ 465220 h 2871537"/>
                <a:gd name="connsiteX5" fmla="*/ 5108590 w 5108590"/>
                <a:gd name="connsiteY5" fmla="*/ 1102292 h 2871537"/>
                <a:gd name="connsiteX6" fmla="*/ 4798453 w 5108590"/>
                <a:gd name="connsiteY6" fmla="*/ 1640226 h 2871537"/>
                <a:gd name="connsiteX7" fmla="*/ 4794480 w 5108590"/>
                <a:gd name="connsiteY7" fmla="*/ 1642029 h 2871537"/>
                <a:gd name="connsiteX8" fmla="*/ 4815013 w 5108590"/>
                <a:gd name="connsiteY8" fmla="*/ 1704408 h 2871537"/>
                <a:gd name="connsiteX9" fmla="*/ 4832286 w 5108590"/>
                <a:gd name="connsiteY9" fmla="*/ 1872313 h 2871537"/>
                <a:gd name="connsiteX10" fmla="*/ 3982054 w 5108590"/>
                <a:gd name="connsiteY10" fmla="*/ 2642334 h 2871537"/>
                <a:gd name="connsiteX11" fmla="*/ 3380849 w 5108590"/>
                <a:gd name="connsiteY11" fmla="*/ 2353576 h 2871537"/>
                <a:gd name="connsiteX12" fmla="*/ 3379137 w 5108590"/>
                <a:gd name="connsiteY12" fmla="*/ 2351518 h 2871537"/>
                <a:gd name="connsiteX13" fmla="*/ 3307654 w 5108590"/>
                <a:gd name="connsiteY13" fmla="*/ 2471502 h 2871537"/>
                <a:gd name="connsiteX14" fmla="*/ 2426371 w 5108590"/>
                <a:gd name="connsiteY14" fmla="*/ 2871537 h 2871537"/>
                <a:gd name="connsiteX15" fmla="*/ 1447099 w 5108590"/>
                <a:gd name="connsiteY15" fmla="*/ 2194760 h 2871537"/>
                <a:gd name="connsiteX16" fmla="*/ 1418508 w 5108590"/>
                <a:gd name="connsiteY16" fmla="*/ 2124456 h 2871537"/>
                <a:gd name="connsiteX17" fmla="*/ 1325605 w 5108590"/>
                <a:gd name="connsiteY17" fmla="*/ 2190236 h 2871537"/>
                <a:gd name="connsiteX18" fmla="*/ 850232 w 5108590"/>
                <a:gd name="connsiteY18" fmla="*/ 2310063 h 2871537"/>
                <a:gd name="connsiteX19" fmla="*/ 0 w 5108590"/>
                <a:gd name="connsiteY19" fmla="*/ 1540042 h 2871537"/>
                <a:gd name="connsiteX20" fmla="*/ 850232 w 5108590"/>
                <a:gd name="connsiteY20" fmla="*/ 770021 h 2871537"/>
                <a:gd name="connsiteX21" fmla="*/ 1021583 w 5108590"/>
                <a:gd name="connsiteY21" fmla="*/ 783848 h 2871537"/>
                <a:gd name="connsiteX22" fmla="*/ 1029246 w 5108590"/>
                <a:gd name="connsiteY22" fmla="*/ 785791 h 2871537"/>
                <a:gd name="connsiteX23" fmla="*/ 1026695 w 5108590"/>
                <a:gd name="connsiteY23" fmla="*/ 770021 h 2871537"/>
                <a:gd name="connsiteX24" fmla="*/ 1876927 w 5108590"/>
                <a:gd name="connsiteY24" fmla="*/ 0 h 2871537"/>
                <a:gd name="connsiteX25" fmla="*/ 2478132 w 5108590"/>
                <a:gd name="connsiteY25" fmla="*/ 208922 h 2871537"/>
                <a:gd name="connsiteX26" fmla="*/ 2500065 w 5108590"/>
                <a:gd name="connsiteY26" fmla="*/ 232394 h 2871537"/>
                <a:gd name="connsiteX27" fmla="*/ 2513944 w 5108590"/>
                <a:gd name="connsiteY27" fmla="*/ 219952 h 2871537"/>
                <a:gd name="connsiteX28" fmla="*/ 3108161 w 5108590"/>
                <a:gd name="connsiteY28" fmla="*/ 0 h 2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08590" h="2871537">
                  <a:moveTo>
                    <a:pt x="3108161" y="0"/>
                  </a:moveTo>
                  <a:cubicBezTo>
                    <a:pt x="3475013" y="0"/>
                    <a:pt x="3798453" y="146705"/>
                    <a:pt x="3989444" y="400035"/>
                  </a:cubicBezTo>
                  <a:lnTo>
                    <a:pt x="4086693" y="563266"/>
                  </a:lnTo>
                  <a:lnTo>
                    <a:pt x="4131348" y="534900"/>
                  </a:lnTo>
                  <a:cubicBezTo>
                    <a:pt x="4215506" y="491765"/>
                    <a:pt x="4308032" y="465220"/>
                    <a:pt x="4405156" y="465220"/>
                  </a:cubicBezTo>
                  <a:cubicBezTo>
                    <a:pt x="4793652" y="465220"/>
                    <a:pt x="5108590" y="713796"/>
                    <a:pt x="5108590" y="1102292"/>
                  </a:cubicBezTo>
                  <a:cubicBezTo>
                    <a:pt x="5108590" y="1345102"/>
                    <a:pt x="4985568" y="1533256"/>
                    <a:pt x="4798453" y="1640226"/>
                  </a:cubicBezTo>
                  <a:lnTo>
                    <a:pt x="4794480" y="1642029"/>
                  </a:lnTo>
                  <a:lnTo>
                    <a:pt x="4815013" y="1704408"/>
                  </a:lnTo>
                  <a:cubicBezTo>
                    <a:pt x="4826338" y="1757563"/>
                    <a:pt x="4832286" y="1813617"/>
                    <a:pt x="4832286" y="1872313"/>
                  </a:cubicBezTo>
                  <a:cubicBezTo>
                    <a:pt x="4832286" y="2341883"/>
                    <a:pt x="4451624" y="2642334"/>
                    <a:pt x="3982054" y="2642334"/>
                  </a:cubicBezTo>
                  <a:cubicBezTo>
                    <a:pt x="3747269" y="2642334"/>
                    <a:pt x="3534711" y="2513997"/>
                    <a:pt x="3380849" y="2353576"/>
                  </a:cubicBezTo>
                  <a:lnTo>
                    <a:pt x="3379137" y="2351518"/>
                  </a:lnTo>
                  <a:lnTo>
                    <a:pt x="3307654" y="2471502"/>
                  </a:lnTo>
                  <a:cubicBezTo>
                    <a:pt x="3116662" y="2724832"/>
                    <a:pt x="2793223" y="2871537"/>
                    <a:pt x="2426371" y="2871537"/>
                  </a:cubicBezTo>
                  <a:cubicBezTo>
                    <a:pt x="1986149" y="2871537"/>
                    <a:pt x="1608440" y="2510590"/>
                    <a:pt x="1447099" y="2194760"/>
                  </a:cubicBezTo>
                  <a:lnTo>
                    <a:pt x="1418508" y="2124456"/>
                  </a:lnTo>
                  <a:lnTo>
                    <a:pt x="1325605" y="2190236"/>
                  </a:lnTo>
                  <a:cubicBezTo>
                    <a:pt x="1189907" y="2267812"/>
                    <a:pt x="1026321" y="2310063"/>
                    <a:pt x="850232" y="2310063"/>
                  </a:cubicBezTo>
                  <a:cubicBezTo>
                    <a:pt x="380662" y="2310063"/>
                    <a:pt x="0" y="1796716"/>
                    <a:pt x="0" y="1540042"/>
                  </a:cubicBezTo>
                  <a:cubicBezTo>
                    <a:pt x="0" y="1283368"/>
                    <a:pt x="380662" y="770021"/>
                    <a:pt x="850232" y="770021"/>
                  </a:cubicBezTo>
                  <a:cubicBezTo>
                    <a:pt x="908928" y="770021"/>
                    <a:pt x="966235" y="774716"/>
                    <a:pt x="1021583" y="783848"/>
                  </a:cubicBezTo>
                  <a:lnTo>
                    <a:pt x="1029246" y="785791"/>
                  </a:lnTo>
                  <a:lnTo>
                    <a:pt x="1026695" y="770021"/>
                  </a:lnTo>
                  <a:cubicBezTo>
                    <a:pt x="1026695" y="513347"/>
                    <a:pt x="1407357" y="0"/>
                    <a:pt x="1876927" y="0"/>
                  </a:cubicBezTo>
                  <a:cubicBezTo>
                    <a:pt x="2111712" y="0"/>
                    <a:pt x="2324270" y="75113"/>
                    <a:pt x="2478132" y="208922"/>
                  </a:cubicBezTo>
                  <a:lnTo>
                    <a:pt x="2500065" y="232394"/>
                  </a:lnTo>
                  <a:lnTo>
                    <a:pt x="2513944" y="219952"/>
                  </a:lnTo>
                  <a:cubicBezTo>
                    <a:pt x="2683567" y="90237"/>
                    <a:pt x="2888050" y="0"/>
                    <a:pt x="3108161" y="0"/>
                  </a:cubicBezTo>
                  <a:close/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129" name="Google Shape;19;p2">
            <a:extLst>
              <a:ext uri="{FF2B5EF4-FFF2-40B4-BE49-F238E27FC236}">
                <a16:creationId xmlns:a16="http://schemas.microsoft.com/office/drawing/2014/main" id="{E941E2C7-A448-0442-88A0-1CB3635A9DD8}"/>
              </a:ext>
            </a:extLst>
          </p:cNvPr>
          <p:cNvGrpSpPr/>
          <p:nvPr/>
        </p:nvGrpSpPr>
        <p:grpSpPr>
          <a:xfrm rot="19931186">
            <a:off x="958750" y="4780421"/>
            <a:ext cx="1143001" cy="675552"/>
            <a:chOff x="7555888" y="1846863"/>
            <a:chExt cx="1221250" cy="721800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30" name="Google Shape;20;p2">
              <a:extLst>
                <a:ext uri="{FF2B5EF4-FFF2-40B4-BE49-F238E27FC236}">
                  <a16:creationId xmlns:a16="http://schemas.microsoft.com/office/drawing/2014/main" id="{7120C87D-E4A5-6F1E-382C-46BC829489BE}"/>
                </a:ext>
              </a:extLst>
            </p:cNvPr>
            <p:cNvSpPr/>
            <p:nvPr/>
          </p:nvSpPr>
          <p:spPr>
            <a:xfrm>
              <a:off x="7555888" y="1846863"/>
              <a:ext cx="1221250" cy="721800"/>
            </a:xfrm>
            <a:custGeom>
              <a:avLst/>
              <a:gdLst/>
              <a:ahLst/>
              <a:cxnLst/>
              <a:rect l="l" t="t" r="r" b="b"/>
              <a:pathLst>
                <a:path w="48850" h="28872" extrusionOk="0">
                  <a:moveTo>
                    <a:pt x="2044" y="881"/>
                  </a:moveTo>
                  <a:cubicBezTo>
                    <a:pt x="10371" y="5149"/>
                    <a:pt x="18385" y="9983"/>
                    <a:pt x="26378" y="14837"/>
                  </a:cubicBezTo>
                  <a:cubicBezTo>
                    <a:pt x="30500" y="17327"/>
                    <a:pt x="34664" y="19796"/>
                    <a:pt x="38765" y="22307"/>
                  </a:cubicBezTo>
                  <a:cubicBezTo>
                    <a:pt x="40648" y="23479"/>
                    <a:pt x="42447" y="24671"/>
                    <a:pt x="44163" y="26073"/>
                  </a:cubicBezTo>
                  <a:cubicBezTo>
                    <a:pt x="45063" y="26805"/>
                    <a:pt x="45942" y="27517"/>
                    <a:pt x="46946" y="28019"/>
                  </a:cubicBezTo>
                  <a:cubicBezTo>
                    <a:pt x="46172" y="27998"/>
                    <a:pt x="45397" y="27998"/>
                    <a:pt x="44623" y="27956"/>
                  </a:cubicBezTo>
                  <a:cubicBezTo>
                    <a:pt x="44665" y="27517"/>
                    <a:pt x="44644" y="27056"/>
                    <a:pt x="44602" y="26596"/>
                  </a:cubicBezTo>
                  <a:cubicBezTo>
                    <a:pt x="44591" y="26526"/>
                    <a:pt x="44527" y="26482"/>
                    <a:pt x="44470" y="26482"/>
                  </a:cubicBezTo>
                  <a:cubicBezTo>
                    <a:pt x="44424" y="26482"/>
                    <a:pt x="44382" y="26510"/>
                    <a:pt x="44372" y="26575"/>
                  </a:cubicBezTo>
                  <a:cubicBezTo>
                    <a:pt x="44289" y="26931"/>
                    <a:pt x="44268" y="27308"/>
                    <a:pt x="44247" y="27684"/>
                  </a:cubicBezTo>
                  <a:cubicBezTo>
                    <a:pt x="44247" y="27768"/>
                    <a:pt x="44226" y="27852"/>
                    <a:pt x="44205" y="27956"/>
                  </a:cubicBezTo>
                  <a:cubicBezTo>
                    <a:pt x="44017" y="27935"/>
                    <a:pt x="43807" y="27935"/>
                    <a:pt x="43619" y="27935"/>
                  </a:cubicBezTo>
                  <a:cubicBezTo>
                    <a:pt x="43619" y="27893"/>
                    <a:pt x="43619" y="27873"/>
                    <a:pt x="43619" y="27852"/>
                  </a:cubicBezTo>
                  <a:cubicBezTo>
                    <a:pt x="43598" y="27496"/>
                    <a:pt x="43556" y="27140"/>
                    <a:pt x="43514" y="26784"/>
                  </a:cubicBezTo>
                  <a:cubicBezTo>
                    <a:pt x="43504" y="26743"/>
                    <a:pt x="43462" y="26722"/>
                    <a:pt x="43420" y="26722"/>
                  </a:cubicBezTo>
                  <a:cubicBezTo>
                    <a:pt x="43378" y="26722"/>
                    <a:pt x="43337" y="26743"/>
                    <a:pt x="43326" y="26784"/>
                  </a:cubicBezTo>
                  <a:cubicBezTo>
                    <a:pt x="43284" y="27140"/>
                    <a:pt x="43242" y="27496"/>
                    <a:pt x="43221" y="27852"/>
                  </a:cubicBezTo>
                  <a:cubicBezTo>
                    <a:pt x="43221" y="27873"/>
                    <a:pt x="43221" y="27893"/>
                    <a:pt x="43221" y="27914"/>
                  </a:cubicBezTo>
                  <a:cubicBezTo>
                    <a:pt x="43054" y="27914"/>
                    <a:pt x="42887" y="27914"/>
                    <a:pt x="42740" y="27893"/>
                  </a:cubicBezTo>
                  <a:cubicBezTo>
                    <a:pt x="42740" y="27684"/>
                    <a:pt x="42698" y="27475"/>
                    <a:pt x="42657" y="27328"/>
                  </a:cubicBezTo>
                  <a:cubicBezTo>
                    <a:pt x="42647" y="27274"/>
                    <a:pt x="42611" y="27251"/>
                    <a:pt x="42572" y="27251"/>
                  </a:cubicBezTo>
                  <a:cubicBezTo>
                    <a:pt x="42522" y="27251"/>
                    <a:pt x="42468" y="27290"/>
                    <a:pt x="42468" y="27349"/>
                  </a:cubicBezTo>
                  <a:cubicBezTo>
                    <a:pt x="42468" y="27538"/>
                    <a:pt x="42447" y="27705"/>
                    <a:pt x="42426" y="27893"/>
                  </a:cubicBezTo>
                  <a:cubicBezTo>
                    <a:pt x="42259" y="27893"/>
                    <a:pt x="42092" y="27893"/>
                    <a:pt x="41924" y="27873"/>
                  </a:cubicBezTo>
                  <a:cubicBezTo>
                    <a:pt x="41924" y="27768"/>
                    <a:pt x="41924" y="27663"/>
                    <a:pt x="41924" y="27559"/>
                  </a:cubicBezTo>
                  <a:cubicBezTo>
                    <a:pt x="41924" y="27501"/>
                    <a:pt x="41874" y="27469"/>
                    <a:pt x="41825" y="27469"/>
                  </a:cubicBezTo>
                  <a:cubicBezTo>
                    <a:pt x="41784" y="27469"/>
                    <a:pt x="41745" y="27491"/>
                    <a:pt x="41736" y="27538"/>
                  </a:cubicBezTo>
                  <a:cubicBezTo>
                    <a:pt x="41694" y="27642"/>
                    <a:pt x="41652" y="27747"/>
                    <a:pt x="41631" y="27873"/>
                  </a:cubicBezTo>
                  <a:cubicBezTo>
                    <a:pt x="41401" y="27873"/>
                    <a:pt x="41171" y="27852"/>
                    <a:pt x="40962" y="27852"/>
                  </a:cubicBezTo>
                  <a:cubicBezTo>
                    <a:pt x="40962" y="27768"/>
                    <a:pt x="40962" y="27663"/>
                    <a:pt x="40983" y="27600"/>
                  </a:cubicBezTo>
                  <a:cubicBezTo>
                    <a:pt x="40983" y="27519"/>
                    <a:pt x="40920" y="27455"/>
                    <a:pt x="40860" y="27455"/>
                  </a:cubicBezTo>
                  <a:cubicBezTo>
                    <a:pt x="40827" y="27455"/>
                    <a:pt x="40795" y="27473"/>
                    <a:pt x="40773" y="27517"/>
                  </a:cubicBezTo>
                  <a:cubicBezTo>
                    <a:pt x="40732" y="27600"/>
                    <a:pt x="40669" y="27726"/>
                    <a:pt x="40627" y="27831"/>
                  </a:cubicBezTo>
                  <a:cubicBezTo>
                    <a:pt x="39246" y="27789"/>
                    <a:pt x="37844" y="27747"/>
                    <a:pt x="36463" y="27684"/>
                  </a:cubicBezTo>
                  <a:cubicBezTo>
                    <a:pt x="36484" y="27559"/>
                    <a:pt x="36484" y="27412"/>
                    <a:pt x="36484" y="27287"/>
                  </a:cubicBezTo>
                  <a:cubicBezTo>
                    <a:pt x="36505" y="26910"/>
                    <a:pt x="36484" y="26554"/>
                    <a:pt x="36526" y="26178"/>
                  </a:cubicBezTo>
                  <a:cubicBezTo>
                    <a:pt x="36526" y="26112"/>
                    <a:pt x="36474" y="26081"/>
                    <a:pt x="36422" y="26081"/>
                  </a:cubicBezTo>
                  <a:cubicBezTo>
                    <a:pt x="36375" y="26081"/>
                    <a:pt x="36327" y="26107"/>
                    <a:pt x="36317" y="26157"/>
                  </a:cubicBezTo>
                  <a:cubicBezTo>
                    <a:pt x="36233" y="26471"/>
                    <a:pt x="36212" y="26784"/>
                    <a:pt x="36191" y="27119"/>
                  </a:cubicBezTo>
                  <a:cubicBezTo>
                    <a:pt x="36170" y="27287"/>
                    <a:pt x="36128" y="27475"/>
                    <a:pt x="36107" y="27663"/>
                  </a:cubicBezTo>
                  <a:cubicBezTo>
                    <a:pt x="35940" y="27663"/>
                    <a:pt x="35773" y="27663"/>
                    <a:pt x="35626" y="27642"/>
                  </a:cubicBezTo>
                  <a:cubicBezTo>
                    <a:pt x="35626" y="27621"/>
                    <a:pt x="35626" y="27600"/>
                    <a:pt x="35626" y="27580"/>
                  </a:cubicBezTo>
                  <a:cubicBezTo>
                    <a:pt x="35647" y="27328"/>
                    <a:pt x="35605" y="27119"/>
                    <a:pt x="35542" y="26910"/>
                  </a:cubicBezTo>
                  <a:cubicBezTo>
                    <a:pt x="35524" y="26863"/>
                    <a:pt x="35488" y="26841"/>
                    <a:pt x="35454" y="26841"/>
                  </a:cubicBezTo>
                  <a:cubicBezTo>
                    <a:pt x="35413" y="26841"/>
                    <a:pt x="35375" y="26873"/>
                    <a:pt x="35375" y="26931"/>
                  </a:cubicBezTo>
                  <a:cubicBezTo>
                    <a:pt x="35354" y="27140"/>
                    <a:pt x="35312" y="27349"/>
                    <a:pt x="35270" y="27559"/>
                  </a:cubicBezTo>
                  <a:cubicBezTo>
                    <a:pt x="35270" y="27580"/>
                    <a:pt x="35250" y="27621"/>
                    <a:pt x="35250" y="27642"/>
                  </a:cubicBezTo>
                  <a:cubicBezTo>
                    <a:pt x="35145" y="27621"/>
                    <a:pt x="35019" y="27621"/>
                    <a:pt x="34915" y="27621"/>
                  </a:cubicBezTo>
                  <a:cubicBezTo>
                    <a:pt x="34957" y="27433"/>
                    <a:pt x="34915" y="27161"/>
                    <a:pt x="34894" y="27015"/>
                  </a:cubicBezTo>
                  <a:cubicBezTo>
                    <a:pt x="34885" y="26978"/>
                    <a:pt x="34859" y="26961"/>
                    <a:pt x="34832" y="26961"/>
                  </a:cubicBezTo>
                  <a:cubicBezTo>
                    <a:pt x="34797" y="26961"/>
                    <a:pt x="34759" y="26989"/>
                    <a:pt x="34747" y="27036"/>
                  </a:cubicBezTo>
                  <a:cubicBezTo>
                    <a:pt x="34747" y="27182"/>
                    <a:pt x="34726" y="27308"/>
                    <a:pt x="34685" y="27454"/>
                  </a:cubicBezTo>
                  <a:cubicBezTo>
                    <a:pt x="34685" y="27517"/>
                    <a:pt x="34664" y="27559"/>
                    <a:pt x="34643" y="27621"/>
                  </a:cubicBezTo>
                  <a:cubicBezTo>
                    <a:pt x="34350" y="27600"/>
                    <a:pt x="34078" y="27600"/>
                    <a:pt x="33806" y="27580"/>
                  </a:cubicBezTo>
                  <a:cubicBezTo>
                    <a:pt x="33869" y="27475"/>
                    <a:pt x="33931" y="27370"/>
                    <a:pt x="33973" y="27266"/>
                  </a:cubicBezTo>
                  <a:cubicBezTo>
                    <a:pt x="33987" y="27195"/>
                    <a:pt x="33915" y="27143"/>
                    <a:pt x="33854" y="27143"/>
                  </a:cubicBezTo>
                  <a:cubicBezTo>
                    <a:pt x="33825" y="27143"/>
                    <a:pt x="33798" y="27155"/>
                    <a:pt x="33785" y="27182"/>
                  </a:cubicBezTo>
                  <a:cubicBezTo>
                    <a:pt x="33743" y="27287"/>
                    <a:pt x="33680" y="27349"/>
                    <a:pt x="33597" y="27433"/>
                  </a:cubicBezTo>
                  <a:cubicBezTo>
                    <a:pt x="33534" y="27475"/>
                    <a:pt x="33471" y="27517"/>
                    <a:pt x="33408" y="27559"/>
                  </a:cubicBezTo>
                  <a:cubicBezTo>
                    <a:pt x="33178" y="27559"/>
                    <a:pt x="32927" y="27538"/>
                    <a:pt x="32697" y="27538"/>
                  </a:cubicBezTo>
                  <a:cubicBezTo>
                    <a:pt x="32697" y="27517"/>
                    <a:pt x="32697" y="27475"/>
                    <a:pt x="32697" y="27454"/>
                  </a:cubicBezTo>
                  <a:cubicBezTo>
                    <a:pt x="32697" y="27387"/>
                    <a:pt x="32637" y="27337"/>
                    <a:pt x="32583" y="27337"/>
                  </a:cubicBezTo>
                  <a:cubicBezTo>
                    <a:pt x="32552" y="27337"/>
                    <a:pt x="32524" y="27353"/>
                    <a:pt x="32509" y="27391"/>
                  </a:cubicBezTo>
                  <a:cubicBezTo>
                    <a:pt x="32488" y="27454"/>
                    <a:pt x="32446" y="27475"/>
                    <a:pt x="32425" y="27517"/>
                  </a:cubicBezTo>
                  <a:cubicBezTo>
                    <a:pt x="30584" y="27454"/>
                    <a:pt x="28763" y="27370"/>
                    <a:pt x="26922" y="27308"/>
                  </a:cubicBezTo>
                  <a:cubicBezTo>
                    <a:pt x="27152" y="26868"/>
                    <a:pt x="26985" y="26240"/>
                    <a:pt x="27152" y="25780"/>
                  </a:cubicBezTo>
                  <a:cubicBezTo>
                    <a:pt x="27182" y="25720"/>
                    <a:pt x="27126" y="25671"/>
                    <a:pt x="27069" y="25671"/>
                  </a:cubicBezTo>
                  <a:cubicBezTo>
                    <a:pt x="27046" y="25671"/>
                    <a:pt x="27023" y="25679"/>
                    <a:pt x="27006" y="25696"/>
                  </a:cubicBezTo>
                  <a:cubicBezTo>
                    <a:pt x="26817" y="25927"/>
                    <a:pt x="26734" y="26157"/>
                    <a:pt x="26692" y="26450"/>
                  </a:cubicBezTo>
                  <a:cubicBezTo>
                    <a:pt x="26650" y="26722"/>
                    <a:pt x="26587" y="27015"/>
                    <a:pt x="26608" y="27287"/>
                  </a:cubicBezTo>
                  <a:lnTo>
                    <a:pt x="26211" y="27287"/>
                  </a:lnTo>
                  <a:cubicBezTo>
                    <a:pt x="26273" y="27161"/>
                    <a:pt x="26294" y="27015"/>
                    <a:pt x="26294" y="26889"/>
                  </a:cubicBezTo>
                  <a:cubicBezTo>
                    <a:pt x="26315" y="26659"/>
                    <a:pt x="26294" y="26429"/>
                    <a:pt x="26294" y="26178"/>
                  </a:cubicBezTo>
                  <a:cubicBezTo>
                    <a:pt x="26294" y="26140"/>
                    <a:pt x="26249" y="26110"/>
                    <a:pt x="26208" y="26110"/>
                  </a:cubicBezTo>
                  <a:cubicBezTo>
                    <a:pt x="26181" y="26110"/>
                    <a:pt x="26156" y="26123"/>
                    <a:pt x="26148" y="26157"/>
                  </a:cubicBezTo>
                  <a:cubicBezTo>
                    <a:pt x="26127" y="26366"/>
                    <a:pt x="26064" y="26575"/>
                    <a:pt x="26022" y="26784"/>
                  </a:cubicBezTo>
                  <a:cubicBezTo>
                    <a:pt x="25980" y="26931"/>
                    <a:pt x="25876" y="27098"/>
                    <a:pt x="25876" y="27266"/>
                  </a:cubicBezTo>
                  <a:cubicBezTo>
                    <a:pt x="25708" y="27266"/>
                    <a:pt x="25541" y="27266"/>
                    <a:pt x="25395" y="27245"/>
                  </a:cubicBezTo>
                  <a:cubicBezTo>
                    <a:pt x="25395" y="27182"/>
                    <a:pt x="25415" y="27119"/>
                    <a:pt x="25436" y="27056"/>
                  </a:cubicBezTo>
                  <a:cubicBezTo>
                    <a:pt x="25457" y="26826"/>
                    <a:pt x="25478" y="26617"/>
                    <a:pt x="25478" y="26387"/>
                  </a:cubicBezTo>
                  <a:cubicBezTo>
                    <a:pt x="25468" y="26327"/>
                    <a:pt x="25425" y="26300"/>
                    <a:pt x="25380" y="26300"/>
                  </a:cubicBezTo>
                  <a:cubicBezTo>
                    <a:pt x="25331" y="26300"/>
                    <a:pt x="25280" y="26332"/>
                    <a:pt x="25269" y="26387"/>
                  </a:cubicBezTo>
                  <a:cubicBezTo>
                    <a:pt x="25248" y="26617"/>
                    <a:pt x="25206" y="26805"/>
                    <a:pt x="25143" y="27015"/>
                  </a:cubicBezTo>
                  <a:cubicBezTo>
                    <a:pt x="25123" y="27077"/>
                    <a:pt x="25102" y="27161"/>
                    <a:pt x="25081" y="27245"/>
                  </a:cubicBezTo>
                  <a:cubicBezTo>
                    <a:pt x="24830" y="27224"/>
                    <a:pt x="24578" y="27224"/>
                    <a:pt x="24327" y="27203"/>
                  </a:cubicBezTo>
                  <a:cubicBezTo>
                    <a:pt x="24390" y="27056"/>
                    <a:pt x="24411" y="26889"/>
                    <a:pt x="24390" y="26722"/>
                  </a:cubicBezTo>
                  <a:cubicBezTo>
                    <a:pt x="24390" y="26661"/>
                    <a:pt x="24340" y="26628"/>
                    <a:pt x="24295" y="26628"/>
                  </a:cubicBezTo>
                  <a:cubicBezTo>
                    <a:pt x="24262" y="26628"/>
                    <a:pt x="24232" y="26645"/>
                    <a:pt x="24223" y="26680"/>
                  </a:cubicBezTo>
                  <a:cubicBezTo>
                    <a:pt x="24181" y="26889"/>
                    <a:pt x="24097" y="27036"/>
                    <a:pt x="23993" y="27203"/>
                  </a:cubicBezTo>
                  <a:lnTo>
                    <a:pt x="23323" y="27182"/>
                  </a:lnTo>
                  <a:cubicBezTo>
                    <a:pt x="23323" y="27119"/>
                    <a:pt x="23323" y="27077"/>
                    <a:pt x="23323" y="27036"/>
                  </a:cubicBezTo>
                  <a:cubicBezTo>
                    <a:pt x="23323" y="26989"/>
                    <a:pt x="23277" y="26961"/>
                    <a:pt x="23236" y="26961"/>
                  </a:cubicBezTo>
                  <a:cubicBezTo>
                    <a:pt x="23205" y="26961"/>
                    <a:pt x="23177" y="26978"/>
                    <a:pt x="23177" y="27015"/>
                  </a:cubicBezTo>
                  <a:cubicBezTo>
                    <a:pt x="23156" y="27077"/>
                    <a:pt x="23156" y="27119"/>
                    <a:pt x="23135" y="27161"/>
                  </a:cubicBezTo>
                  <a:cubicBezTo>
                    <a:pt x="21314" y="27098"/>
                    <a:pt x="19494" y="27056"/>
                    <a:pt x="17695" y="26994"/>
                  </a:cubicBezTo>
                  <a:cubicBezTo>
                    <a:pt x="17988" y="26471"/>
                    <a:pt x="17820" y="25571"/>
                    <a:pt x="17757" y="25006"/>
                  </a:cubicBezTo>
                  <a:cubicBezTo>
                    <a:pt x="17747" y="24922"/>
                    <a:pt x="17684" y="24880"/>
                    <a:pt x="17621" y="24880"/>
                  </a:cubicBezTo>
                  <a:cubicBezTo>
                    <a:pt x="17559" y="24880"/>
                    <a:pt x="17496" y="24922"/>
                    <a:pt x="17485" y="25006"/>
                  </a:cubicBezTo>
                  <a:cubicBezTo>
                    <a:pt x="17464" y="25383"/>
                    <a:pt x="17464" y="25738"/>
                    <a:pt x="17444" y="26115"/>
                  </a:cubicBezTo>
                  <a:cubicBezTo>
                    <a:pt x="17444" y="26408"/>
                    <a:pt x="17360" y="26701"/>
                    <a:pt x="17381" y="26994"/>
                  </a:cubicBezTo>
                  <a:cubicBezTo>
                    <a:pt x="17213" y="26994"/>
                    <a:pt x="17025" y="26973"/>
                    <a:pt x="16858" y="26973"/>
                  </a:cubicBezTo>
                  <a:cubicBezTo>
                    <a:pt x="16983" y="26680"/>
                    <a:pt x="16962" y="26115"/>
                    <a:pt x="16962" y="25968"/>
                  </a:cubicBezTo>
                  <a:cubicBezTo>
                    <a:pt x="16962" y="25913"/>
                    <a:pt x="16927" y="25887"/>
                    <a:pt x="16888" y="25887"/>
                  </a:cubicBezTo>
                  <a:cubicBezTo>
                    <a:pt x="16853" y="25887"/>
                    <a:pt x="16815" y="25908"/>
                    <a:pt x="16795" y="25948"/>
                  </a:cubicBezTo>
                  <a:cubicBezTo>
                    <a:pt x="16690" y="26199"/>
                    <a:pt x="16648" y="26471"/>
                    <a:pt x="16544" y="26722"/>
                  </a:cubicBezTo>
                  <a:cubicBezTo>
                    <a:pt x="16523" y="26784"/>
                    <a:pt x="16460" y="26889"/>
                    <a:pt x="16460" y="26973"/>
                  </a:cubicBezTo>
                  <a:cubicBezTo>
                    <a:pt x="16314" y="26973"/>
                    <a:pt x="16167" y="26952"/>
                    <a:pt x="16021" y="26952"/>
                  </a:cubicBezTo>
                  <a:cubicBezTo>
                    <a:pt x="16104" y="26784"/>
                    <a:pt x="16167" y="26596"/>
                    <a:pt x="16209" y="26429"/>
                  </a:cubicBezTo>
                  <a:cubicBezTo>
                    <a:pt x="16223" y="26373"/>
                    <a:pt x="16172" y="26326"/>
                    <a:pt x="16124" y="26326"/>
                  </a:cubicBezTo>
                  <a:cubicBezTo>
                    <a:pt x="16100" y="26326"/>
                    <a:pt x="16077" y="26338"/>
                    <a:pt x="16063" y="26366"/>
                  </a:cubicBezTo>
                  <a:cubicBezTo>
                    <a:pt x="15979" y="26554"/>
                    <a:pt x="15853" y="26743"/>
                    <a:pt x="15791" y="26952"/>
                  </a:cubicBezTo>
                  <a:cubicBezTo>
                    <a:pt x="15539" y="26952"/>
                    <a:pt x="15288" y="26931"/>
                    <a:pt x="15037" y="26931"/>
                  </a:cubicBezTo>
                  <a:lnTo>
                    <a:pt x="15016" y="26931"/>
                  </a:lnTo>
                  <a:cubicBezTo>
                    <a:pt x="15037" y="26910"/>
                    <a:pt x="15037" y="26889"/>
                    <a:pt x="15037" y="26868"/>
                  </a:cubicBezTo>
                  <a:cubicBezTo>
                    <a:pt x="15079" y="26722"/>
                    <a:pt x="15121" y="26575"/>
                    <a:pt x="15142" y="26429"/>
                  </a:cubicBezTo>
                  <a:cubicBezTo>
                    <a:pt x="15154" y="26366"/>
                    <a:pt x="15107" y="26326"/>
                    <a:pt x="15063" y="26326"/>
                  </a:cubicBezTo>
                  <a:cubicBezTo>
                    <a:pt x="15033" y="26326"/>
                    <a:pt x="15004" y="26345"/>
                    <a:pt x="14995" y="26387"/>
                  </a:cubicBezTo>
                  <a:cubicBezTo>
                    <a:pt x="14954" y="26512"/>
                    <a:pt x="14912" y="26638"/>
                    <a:pt x="14849" y="26784"/>
                  </a:cubicBezTo>
                  <a:cubicBezTo>
                    <a:pt x="14828" y="26826"/>
                    <a:pt x="14807" y="26868"/>
                    <a:pt x="14786" y="26931"/>
                  </a:cubicBezTo>
                  <a:cubicBezTo>
                    <a:pt x="14577" y="26910"/>
                    <a:pt x="14368" y="26910"/>
                    <a:pt x="14159" y="26910"/>
                  </a:cubicBezTo>
                  <a:cubicBezTo>
                    <a:pt x="14200" y="26784"/>
                    <a:pt x="14221" y="26638"/>
                    <a:pt x="14200" y="26512"/>
                  </a:cubicBezTo>
                  <a:cubicBezTo>
                    <a:pt x="14200" y="26453"/>
                    <a:pt x="14147" y="26414"/>
                    <a:pt x="14096" y="26414"/>
                  </a:cubicBezTo>
                  <a:cubicBezTo>
                    <a:pt x="14058" y="26414"/>
                    <a:pt x="14021" y="26437"/>
                    <a:pt x="14012" y="26492"/>
                  </a:cubicBezTo>
                  <a:cubicBezTo>
                    <a:pt x="13991" y="26617"/>
                    <a:pt x="13949" y="26743"/>
                    <a:pt x="13866" y="26868"/>
                  </a:cubicBezTo>
                  <a:cubicBezTo>
                    <a:pt x="13845" y="26868"/>
                    <a:pt x="13824" y="26889"/>
                    <a:pt x="13824" y="26910"/>
                  </a:cubicBezTo>
                  <a:cubicBezTo>
                    <a:pt x="13573" y="26889"/>
                    <a:pt x="13322" y="26889"/>
                    <a:pt x="13091" y="26889"/>
                  </a:cubicBezTo>
                  <a:cubicBezTo>
                    <a:pt x="13133" y="26805"/>
                    <a:pt x="13154" y="26743"/>
                    <a:pt x="13217" y="26680"/>
                  </a:cubicBezTo>
                  <a:cubicBezTo>
                    <a:pt x="13270" y="26609"/>
                    <a:pt x="13219" y="26524"/>
                    <a:pt x="13151" y="26524"/>
                  </a:cubicBezTo>
                  <a:cubicBezTo>
                    <a:pt x="13139" y="26524"/>
                    <a:pt x="13125" y="26527"/>
                    <a:pt x="13112" y="26533"/>
                  </a:cubicBezTo>
                  <a:cubicBezTo>
                    <a:pt x="12987" y="26617"/>
                    <a:pt x="12861" y="26743"/>
                    <a:pt x="12861" y="26889"/>
                  </a:cubicBezTo>
                  <a:cubicBezTo>
                    <a:pt x="11878" y="26868"/>
                    <a:pt x="10915" y="26847"/>
                    <a:pt x="9953" y="26847"/>
                  </a:cubicBezTo>
                  <a:cubicBezTo>
                    <a:pt x="9953" y="26722"/>
                    <a:pt x="9932" y="26596"/>
                    <a:pt x="9932" y="26492"/>
                  </a:cubicBezTo>
                  <a:cubicBezTo>
                    <a:pt x="9911" y="26220"/>
                    <a:pt x="9932" y="25948"/>
                    <a:pt x="9974" y="25696"/>
                  </a:cubicBezTo>
                  <a:cubicBezTo>
                    <a:pt x="9988" y="25611"/>
                    <a:pt x="9915" y="25535"/>
                    <a:pt x="9847" y="25535"/>
                  </a:cubicBezTo>
                  <a:cubicBezTo>
                    <a:pt x="9815" y="25535"/>
                    <a:pt x="9785" y="25552"/>
                    <a:pt x="9765" y="25592"/>
                  </a:cubicBezTo>
                  <a:cubicBezTo>
                    <a:pt x="9639" y="25843"/>
                    <a:pt x="9597" y="26073"/>
                    <a:pt x="9576" y="26324"/>
                  </a:cubicBezTo>
                  <a:cubicBezTo>
                    <a:pt x="9555" y="26492"/>
                    <a:pt x="9555" y="26659"/>
                    <a:pt x="9555" y="26826"/>
                  </a:cubicBezTo>
                  <a:lnTo>
                    <a:pt x="8949" y="26826"/>
                  </a:lnTo>
                  <a:cubicBezTo>
                    <a:pt x="8969" y="26554"/>
                    <a:pt x="8928" y="26282"/>
                    <a:pt x="8990" y="26010"/>
                  </a:cubicBezTo>
                  <a:cubicBezTo>
                    <a:pt x="9016" y="25934"/>
                    <a:pt x="8964" y="25888"/>
                    <a:pt x="8909" y="25888"/>
                  </a:cubicBezTo>
                  <a:cubicBezTo>
                    <a:pt x="8875" y="25888"/>
                    <a:pt x="8839" y="25907"/>
                    <a:pt x="8823" y="25948"/>
                  </a:cubicBezTo>
                  <a:cubicBezTo>
                    <a:pt x="8739" y="26178"/>
                    <a:pt x="8718" y="26408"/>
                    <a:pt x="8677" y="26638"/>
                  </a:cubicBezTo>
                  <a:cubicBezTo>
                    <a:pt x="8677" y="26701"/>
                    <a:pt x="8656" y="26764"/>
                    <a:pt x="8635" y="26826"/>
                  </a:cubicBezTo>
                  <a:lnTo>
                    <a:pt x="7965" y="26826"/>
                  </a:lnTo>
                  <a:cubicBezTo>
                    <a:pt x="8049" y="26701"/>
                    <a:pt x="8112" y="26554"/>
                    <a:pt x="8153" y="26429"/>
                  </a:cubicBezTo>
                  <a:cubicBezTo>
                    <a:pt x="8182" y="26358"/>
                    <a:pt x="8114" y="26316"/>
                    <a:pt x="8054" y="26316"/>
                  </a:cubicBezTo>
                  <a:cubicBezTo>
                    <a:pt x="8026" y="26316"/>
                    <a:pt x="7999" y="26325"/>
                    <a:pt x="7986" y="26345"/>
                  </a:cubicBezTo>
                  <a:cubicBezTo>
                    <a:pt x="7881" y="26471"/>
                    <a:pt x="7777" y="26596"/>
                    <a:pt x="7693" y="26722"/>
                  </a:cubicBezTo>
                  <a:cubicBezTo>
                    <a:pt x="7672" y="26743"/>
                    <a:pt x="7630" y="26784"/>
                    <a:pt x="7609" y="26826"/>
                  </a:cubicBezTo>
                  <a:lnTo>
                    <a:pt x="6982" y="26826"/>
                  </a:lnTo>
                  <a:cubicBezTo>
                    <a:pt x="7045" y="26701"/>
                    <a:pt x="7065" y="26554"/>
                    <a:pt x="7086" y="26408"/>
                  </a:cubicBezTo>
                  <a:cubicBezTo>
                    <a:pt x="7086" y="26356"/>
                    <a:pt x="7038" y="26320"/>
                    <a:pt x="6992" y="26320"/>
                  </a:cubicBezTo>
                  <a:cubicBezTo>
                    <a:pt x="6963" y="26320"/>
                    <a:pt x="6935" y="26334"/>
                    <a:pt x="6919" y="26366"/>
                  </a:cubicBezTo>
                  <a:cubicBezTo>
                    <a:pt x="6856" y="26512"/>
                    <a:pt x="6752" y="26680"/>
                    <a:pt x="6626" y="26784"/>
                  </a:cubicBezTo>
                  <a:cubicBezTo>
                    <a:pt x="6626" y="26805"/>
                    <a:pt x="6605" y="26805"/>
                    <a:pt x="6584" y="26826"/>
                  </a:cubicBezTo>
                  <a:lnTo>
                    <a:pt x="6061" y="26826"/>
                  </a:lnTo>
                  <a:cubicBezTo>
                    <a:pt x="6082" y="26805"/>
                    <a:pt x="6103" y="26784"/>
                    <a:pt x="6103" y="26764"/>
                  </a:cubicBezTo>
                  <a:cubicBezTo>
                    <a:pt x="6137" y="26713"/>
                    <a:pt x="6088" y="26648"/>
                    <a:pt x="6035" y="26648"/>
                  </a:cubicBezTo>
                  <a:cubicBezTo>
                    <a:pt x="6023" y="26648"/>
                    <a:pt x="6010" y="26651"/>
                    <a:pt x="5998" y="26659"/>
                  </a:cubicBezTo>
                  <a:cubicBezTo>
                    <a:pt x="5936" y="26701"/>
                    <a:pt x="5852" y="26743"/>
                    <a:pt x="5768" y="26743"/>
                  </a:cubicBezTo>
                  <a:cubicBezTo>
                    <a:pt x="5684" y="26764"/>
                    <a:pt x="5622" y="26764"/>
                    <a:pt x="5559" y="26784"/>
                  </a:cubicBezTo>
                  <a:cubicBezTo>
                    <a:pt x="5517" y="26805"/>
                    <a:pt x="5496" y="26826"/>
                    <a:pt x="5475" y="26826"/>
                  </a:cubicBezTo>
                  <a:cubicBezTo>
                    <a:pt x="5350" y="26826"/>
                    <a:pt x="5224" y="26826"/>
                    <a:pt x="5099" y="26847"/>
                  </a:cubicBezTo>
                  <a:cubicBezTo>
                    <a:pt x="5120" y="26805"/>
                    <a:pt x="5161" y="26784"/>
                    <a:pt x="5203" y="26764"/>
                  </a:cubicBezTo>
                  <a:cubicBezTo>
                    <a:pt x="5266" y="26764"/>
                    <a:pt x="5266" y="26680"/>
                    <a:pt x="5203" y="26659"/>
                  </a:cubicBezTo>
                  <a:cubicBezTo>
                    <a:pt x="5152" y="26650"/>
                    <a:pt x="5104" y="26642"/>
                    <a:pt x="5059" y="26642"/>
                  </a:cubicBezTo>
                  <a:cubicBezTo>
                    <a:pt x="4992" y="26642"/>
                    <a:pt x="4930" y="26660"/>
                    <a:pt x="4868" y="26722"/>
                  </a:cubicBezTo>
                  <a:cubicBezTo>
                    <a:pt x="4827" y="26764"/>
                    <a:pt x="4785" y="26805"/>
                    <a:pt x="4764" y="26847"/>
                  </a:cubicBezTo>
                  <a:cubicBezTo>
                    <a:pt x="3739" y="26847"/>
                    <a:pt x="2692" y="26868"/>
                    <a:pt x="1646" y="26994"/>
                  </a:cubicBezTo>
                  <a:cubicBezTo>
                    <a:pt x="1458" y="27015"/>
                    <a:pt x="1186" y="27036"/>
                    <a:pt x="914" y="27098"/>
                  </a:cubicBezTo>
                  <a:cubicBezTo>
                    <a:pt x="1521" y="22872"/>
                    <a:pt x="1019" y="18499"/>
                    <a:pt x="1332" y="14251"/>
                  </a:cubicBezTo>
                  <a:cubicBezTo>
                    <a:pt x="1500" y="11740"/>
                    <a:pt x="1604" y="9209"/>
                    <a:pt x="1667" y="6698"/>
                  </a:cubicBezTo>
                  <a:cubicBezTo>
                    <a:pt x="1730" y="4752"/>
                    <a:pt x="1563" y="2785"/>
                    <a:pt x="2044" y="881"/>
                  </a:cubicBezTo>
                  <a:close/>
                  <a:moveTo>
                    <a:pt x="1824" y="0"/>
                  </a:moveTo>
                  <a:cubicBezTo>
                    <a:pt x="1674" y="0"/>
                    <a:pt x="1539" y="94"/>
                    <a:pt x="1479" y="274"/>
                  </a:cubicBezTo>
                  <a:cubicBezTo>
                    <a:pt x="914" y="2116"/>
                    <a:pt x="1019" y="4061"/>
                    <a:pt x="998" y="5986"/>
                  </a:cubicBezTo>
                  <a:cubicBezTo>
                    <a:pt x="977" y="8330"/>
                    <a:pt x="830" y="10673"/>
                    <a:pt x="705" y="13017"/>
                  </a:cubicBezTo>
                  <a:cubicBezTo>
                    <a:pt x="558" y="15486"/>
                    <a:pt x="328" y="17892"/>
                    <a:pt x="370" y="20361"/>
                  </a:cubicBezTo>
                  <a:cubicBezTo>
                    <a:pt x="412" y="22809"/>
                    <a:pt x="495" y="25236"/>
                    <a:pt x="56" y="27642"/>
                  </a:cubicBezTo>
                  <a:cubicBezTo>
                    <a:pt x="0" y="27906"/>
                    <a:pt x="250" y="28134"/>
                    <a:pt x="472" y="28134"/>
                  </a:cubicBezTo>
                  <a:cubicBezTo>
                    <a:pt x="585" y="28134"/>
                    <a:pt x="690" y="28076"/>
                    <a:pt x="747" y="27935"/>
                  </a:cubicBezTo>
                  <a:cubicBezTo>
                    <a:pt x="851" y="27705"/>
                    <a:pt x="2839" y="27705"/>
                    <a:pt x="3215" y="27684"/>
                  </a:cubicBezTo>
                  <a:cubicBezTo>
                    <a:pt x="4680" y="27621"/>
                    <a:pt x="6145" y="27621"/>
                    <a:pt x="7609" y="27621"/>
                  </a:cubicBezTo>
                  <a:cubicBezTo>
                    <a:pt x="10350" y="27642"/>
                    <a:pt x="13071" y="27726"/>
                    <a:pt x="15812" y="27789"/>
                  </a:cubicBezTo>
                  <a:cubicBezTo>
                    <a:pt x="24955" y="27977"/>
                    <a:pt x="34099" y="28605"/>
                    <a:pt x="43242" y="28689"/>
                  </a:cubicBezTo>
                  <a:cubicBezTo>
                    <a:pt x="43263" y="28730"/>
                    <a:pt x="43284" y="28772"/>
                    <a:pt x="43305" y="28793"/>
                  </a:cubicBezTo>
                  <a:cubicBezTo>
                    <a:pt x="43326" y="28845"/>
                    <a:pt x="43373" y="28872"/>
                    <a:pt x="43420" y="28872"/>
                  </a:cubicBezTo>
                  <a:cubicBezTo>
                    <a:pt x="43467" y="28872"/>
                    <a:pt x="43514" y="28845"/>
                    <a:pt x="43535" y="28793"/>
                  </a:cubicBezTo>
                  <a:cubicBezTo>
                    <a:pt x="43556" y="28772"/>
                    <a:pt x="43577" y="28730"/>
                    <a:pt x="43598" y="28689"/>
                  </a:cubicBezTo>
                  <a:cubicBezTo>
                    <a:pt x="43765" y="28709"/>
                    <a:pt x="43954" y="28709"/>
                    <a:pt x="44142" y="28709"/>
                  </a:cubicBezTo>
                  <a:cubicBezTo>
                    <a:pt x="44142" y="28730"/>
                    <a:pt x="44142" y="28751"/>
                    <a:pt x="44163" y="28772"/>
                  </a:cubicBezTo>
                  <a:cubicBezTo>
                    <a:pt x="44178" y="28817"/>
                    <a:pt x="44226" y="28852"/>
                    <a:pt x="44275" y="28852"/>
                  </a:cubicBezTo>
                  <a:cubicBezTo>
                    <a:pt x="44294" y="28852"/>
                    <a:pt x="44313" y="28847"/>
                    <a:pt x="44330" y="28835"/>
                  </a:cubicBezTo>
                  <a:cubicBezTo>
                    <a:pt x="44393" y="28793"/>
                    <a:pt x="44435" y="28751"/>
                    <a:pt x="44477" y="28709"/>
                  </a:cubicBezTo>
                  <a:cubicBezTo>
                    <a:pt x="45795" y="28709"/>
                    <a:pt x="47113" y="28709"/>
                    <a:pt x="48452" y="28689"/>
                  </a:cubicBezTo>
                  <a:cubicBezTo>
                    <a:pt x="48850" y="28689"/>
                    <a:pt x="48850" y="28082"/>
                    <a:pt x="48452" y="28061"/>
                  </a:cubicBezTo>
                  <a:lnTo>
                    <a:pt x="47950" y="28061"/>
                  </a:lnTo>
                  <a:cubicBezTo>
                    <a:pt x="46088" y="27224"/>
                    <a:pt x="44686" y="25655"/>
                    <a:pt x="43138" y="24378"/>
                  </a:cubicBezTo>
                  <a:cubicBezTo>
                    <a:pt x="41652" y="23186"/>
                    <a:pt x="39957" y="22223"/>
                    <a:pt x="38346" y="21219"/>
                  </a:cubicBezTo>
                  <a:cubicBezTo>
                    <a:pt x="34329" y="18729"/>
                    <a:pt x="30270" y="16344"/>
                    <a:pt x="26231" y="13875"/>
                  </a:cubicBezTo>
                  <a:cubicBezTo>
                    <a:pt x="18301" y="9041"/>
                    <a:pt x="10350" y="4145"/>
                    <a:pt x="2002" y="44"/>
                  </a:cubicBezTo>
                  <a:cubicBezTo>
                    <a:pt x="1943" y="15"/>
                    <a:pt x="1882" y="0"/>
                    <a:pt x="18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1;p2">
              <a:extLst>
                <a:ext uri="{FF2B5EF4-FFF2-40B4-BE49-F238E27FC236}">
                  <a16:creationId xmlns:a16="http://schemas.microsoft.com/office/drawing/2014/main" id="{5A905CCD-A525-4250-CABC-5C16FBE60308}"/>
                </a:ext>
              </a:extLst>
            </p:cNvPr>
            <p:cNvSpPr/>
            <p:nvPr/>
          </p:nvSpPr>
          <p:spPr>
            <a:xfrm>
              <a:off x="7719963" y="2093813"/>
              <a:ext cx="522575" cy="328925"/>
            </a:xfrm>
            <a:custGeom>
              <a:avLst/>
              <a:gdLst/>
              <a:ahLst/>
              <a:cxnLst/>
              <a:rect l="l" t="t" r="r" b="b"/>
              <a:pathLst>
                <a:path w="20903" h="13157" extrusionOk="0">
                  <a:moveTo>
                    <a:pt x="461" y="481"/>
                  </a:moveTo>
                  <a:lnTo>
                    <a:pt x="461" y="481"/>
                  </a:lnTo>
                  <a:cubicBezTo>
                    <a:pt x="607" y="565"/>
                    <a:pt x="754" y="649"/>
                    <a:pt x="879" y="733"/>
                  </a:cubicBezTo>
                  <a:cubicBezTo>
                    <a:pt x="712" y="1046"/>
                    <a:pt x="628" y="1486"/>
                    <a:pt x="628" y="1967"/>
                  </a:cubicBezTo>
                  <a:cubicBezTo>
                    <a:pt x="565" y="1486"/>
                    <a:pt x="523" y="984"/>
                    <a:pt x="461" y="481"/>
                  </a:cubicBezTo>
                  <a:close/>
                  <a:moveTo>
                    <a:pt x="2155" y="1590"/>
                  </a:moveTo>
                  <a:lnTo>
                    <a:pt x="2155" y="1590"/>
                  </a:lnTo>
                  <a:cubicBezTo>
                    <a:pt x="2239" y="1653"/>
                    <a:pt x="2323" y="1716"/>
                    <a:pt x="2406" y="1779"/>
                  </a:cubicBezTo>
                  <a:cubicBezTo>
                    <a:pt x="2386" y="1883"/>
                    <a:pt x="2365" y="2009"/>
                    <a:pt x="2344" y="2113"/>
                  </a:cubicBezTo>
                  <a:cubicBezTo>
                    <a:pt x="2281" y="1946"/>
                    <a:pt x="2218" y="1779"/>
                    <a:pt x="2155" y="1590"/>
                  </a:cubicBezTo>
                  <a:close/>
                  <a:moveTo>
                    <a:pt x="1590" y="1193"/>
                  </a:moveTo>
                  <a:cubicBezTo>
                    <a:pt x="1695" y="1256"/>
                    <a:pt x="1779" y="1318"/>
                    <a:pt x="1862" y="1381"/>
                  </a:cubicBezTo>
                  <a:cubicBezTo>
                    <a:pt x="1904" y="1800"/>
                    <a:pt x="2030" y="2197"/>
                    <a:pt x="2176" y="2616"/>
                  </a:cubicBezTo>
                  <a:cubicBezTo>
                    <a:pt x="2197" y="2699"/>
                    <a:pt x="2218" y="2825"/>
                    <a:pt x="2260" y="2950"/>
                  </a:cubicBezTo>
                  <a:cubicBezTo>
                    <a:pt x="2239" y="3139"/>
                    <a:pt x="2239" y="3348"/>
                    <a:pt x="2218" y="3536"/>
                  </a:cubicBezTo>
                  <a:cubicBezTo>
                    <a:pt x="2155" y="3453"/>
                    <a:pt x="2093" y="3348"/>
                    <a:pt x="2051" y="3285"/>
                  </a:cubicBezTo>
                  <a:cubicBezTo>
                    <a:pt x="1883" y="2971"/>
                    <a:pt x="1716" y="2657"/>
                    <a:pt x="1570" y="2344"/>
                  </a:cubicBezTo>
                  <a:cubicBezTo>
                    <a:pt x="1590" y="1946"/>
                    <a:pt x="1590" y="1569"/>
                    <a:pt x="1590" y="1193"/>
                  </a:cubicBezTo>
                  <a:close/>
                  <a:moveTo>
                    <a:pt x="1528" y="3055"/>
                  </a:moveTo>
                  <a:cubicBezTo>
                    <a:pt x="1570" y="3118"/>
                    <a:pt x="1590" y="3181"/>
                    <a:pt x="1611" y="3243"/>
                  </a:cubicBezTo>
                  <a:cubicBezTo>
                    <a:pt x="1737" y="3494"/>
                    <a:pt x="1925" y="4059"/>
                    <a:pt x="2197" y="4373"/>
                  </a:cubicBezTo>
                  <a:lnTo>
                    <a:pt x="2176" y="5085"/>
                  </a:lnTo>
                  <a:cubicBezTo>
                    <a:pt x="2114" y="4896"/>
                    <a:pt x="2009" y="4729"/>
                    <a:pt x="1946" y="4582"/>
                  </a:cubicBezTo>
                  <a:cubicBezTo>
                    <a:pt x="1800" y="4290"/>
                    <a:pt x="1653" y="4018"/>
                    <a:pt x="1486" y="3746"/>
                  </a:cubicBezTo>
                  <a:cubicBezTo>
                    <a:pt x="1507" y="3515"/>
                    <a:pt x="1528" y="3285"/>
                    <a:pt x="1528" y="3055"/>
                  </a:cubicBezTo>
                  <a:close/>
                  <a:moveTo>
                    <a:pt x="1444" y="4436"/>
                  </a:moveTo>
                  <a:cubicBezTo>
                    <a:pt x="1611" y="4792"/>
                    <a:pt x="1716" y="5398"/>
                    <a:pt x="1988" y="5691"/>
                  </a:cubicBezTo>
                  <a:cubicBezTo>
                    <a:pt x="2009" y="5712"/>
                    <a:pt x="2040" y="5723"/>
                    <a:pt x="2072" y="5723"/>
                  </a:cubicBezTo>
                  <a:cubicBezTo>
                    <a:pt x="2103" y="5723"/>
                    <a:pt x="2134" y="5712"/>
                    <a:pt x="2155" y="5691"/>
                  </a:cubicBezTo>
                  <a:cubicBezTo>
                    <a:pt x="2155" y="5712"/>
                    <a:pt x="2155" y="5754"/>
                    <a:pt x="2155" y="5796"/>
                  </a:cubicBezTo>
                  <a:cubicBezTo>
                    <a:pt x="2155" y="5984"/>
                    <a:pt x="2134" y="6194"/>
                    <a:pt x="2134" y="6403"/>
                  </a:cubicBezTo>
                  <a:cubicBezTo>
                    <a:pt x="1988" y="5901"/>
                    <a:pt x="1716" y="5440"/>
                    <a:pt x="1423" y="5001"/>
                  </a:cubicBezTo>
                  <a:lnTo>
                    <a:pt x="1444" y="4436"/>
                  </a:lnTo>
                  <a:close/>
                  <a:moveTo>
                    <a:pt x="1381" y="5524"/>
                  </a:moveTo>
                  <a:cubicBezTo>
                    <a:pt x="1632" y="6005"/>
                    <a:pt x="1821" y="6507"/>
                    <a:pt x="1925" y="7072"/>
                  </a:cubicBezTo>
                  <a:cubicBezTo>
                    <a:pt x="1943" y="7142"/>
                    <a:pt x="2003" y="7182"/>
                    <a:pt x="2059" y="7182"/>
                  </a:cubicBezTo>
                  <a:cubicBezTo>
                    <a:pt x="2070" y="7182"/>
                    <a:pt x="2082" y="7181"/>
                    <a:pt x="2093" y="7177"/>
                  </a:cubicBezTo>
                  <a:cubicBezTo>
                    <a:pt x="2093" y="7261"/>
                    <a:pt x="2093" y="7344"/>
                    <a:pt x="2093" y="7428"/>
                  </a:cubicBezTo>
                  <a:cubicBezTo>
                    <a:pt x="2072" y="7407"/>
                    <a:pt x="2051" y="7386"/>
                    <a:pt x="2051" y="7365"/>
                  </a:cubicBezTo>
                  <a:cubicBezTo>
                    <a:pt x="1821" y="6989"/>
                    <a:pt x="1590" y="6612"/>
                    <a:pt x="1360" y="6235"/>
                  </a:cubicBezTo>
                  <a:cubicBezTo>
                    <a:pt x="1360" y="6005"/>
                    <a:pt x="1381" y="5754"/>
                    <a:pt x="1381" y="5524"/>
                  </a:cubicBezTo>
                  <a:close/>
                  <a:moveTo>
                    <a:pt x="1339" y="6717"/>
                  </a:moveTo>
                  <a:cubicBezTo>
                    <a:pt x="1486" y="7010"/>
                    <a:pt x="1632" y="7282"/>
                    <a:pt x="1779" y="7575"/>
                  </a:cubicBezTo>
                  <a:cubicBezTo>
                    <a:pt x="1862" y="7742"/>
                    <a:pt x="1946" y="7930"/>
                    <a:pt x="2051" y="8098"/>
                  </a:cubicBezTo>
                  <a:cubicBezTo>
                    <a:pt x="2051" y="8328"/>
                    <a:pt x="2051" y="8579"/>
                    <a:pt x="2030" y="8809"/>
                  </a:cubicBezTo>
                  <a:cubicBezTo>
                    <a:pt x="2009" y="8767"/>
                    <a:pt x="1988" y="8725"/>
                    <a:pt x="1967" y="8683"/>
                  </a:cubicBezTo>
                  <a:cubicBezTo>
                    <a:pt x="1779" y="8307"/>
                    <a:pt x="1590" y="7951"/>
                    <a:pt x="1423" y="7575"/>
                  </a:cubicBezTo>
                  <a:cubicBezTo>
                    <a:pt x="1402" y="7282"/>
                    <a:pt x="1360" y="7010"/>
                    <a:pt x="1339" y="6717"/>
                  </a:cubicBezTo>
                  <a:close/>
                  <a:moveTo>
                    <a:pt x="1486" y="8516"/>
                  </a:moveTo>
                  <a:lnTo>
                    <a:pt x="1486" y="8516"/>
                  </a:lnTo>
                  <a:cubicBezTo>
                    <a:pt x="1528" y="8600"/>
                    <a:pt x="1570" y="8683"/>
                    <a:pt x="1590" y="8767"/>
                  </a:cubicBezTo>
                  <a:cubicBezTo>
                    <a:pt x="1716" y="9018"/>
                    <a:pt x="1821" y="9332"/>
                    <a:pt x="2009" y="9562"/>
                  </a:cubicBezTo>
                  <a:cubicBezTo>
                    <a:pt x="2009" y="9583"/>
                    <a:pt x="2009" y="9604"/>
                    <a:pt x="2009" y="9625"/>
                  </a:cubicBezTo>
                  <a:cubicBezTo>
                    <a:pt x="1988" y="9583"/>
                    <a:pt x="1946" y="9562"/>
                    <a:pt x="1925" y="9520"/>
                  </a:cubicBezTo>
                  <a:cubicBezTo>
                    <a:pt x="1842" y="9395"/>
                    <a:pt x="1758" y="9228"/>
                    <a:pt x="1716" y="9081"/>
                  </a:cubicBezTo>
                  <a:cubicBezTo>
                    <a:pt x="1703" y="9017"/>
                    <a:pt x="1659" y="8992"/>
                    <a:pt x="1612" y="8992"/>
                  </a:cubicBezTo>
                  <a:cubicBezTo>
                    <a:pt x="1583" y="8992"/>
                    <a:pt x="1552" y="9002"/>
                    <a:pt x="1528" y="9018"/>
                  </a:cubicBezTo>
                  <a:cubicBezTo>
                    <a:pt x="1528" y="8851"/>
                    <a:pt x="1507" y="8683"/>
                    <a:pt x="1486" y="8516"/>
                  </a:cubicBezTo>
                  <a:close/>
                  <a:moveTo>
                    <a:pt x="1298" y="8809"/>
                  </a:moveTo>
                  <a:lnTo>
                    <a:pt x="1298" y="8809"/>
                  </a:lnTo>
                  <a:cubicBezTo>
                    <a:pt x="1318" y="8914"/>
                    <a:pt x="1339" y="9018"/>
                    <a:pt x="1339" y="9123"/>
                  </a:cubicBezTo>
                  <a:cubicBezTo>
                    <a:pt x="1352" y="9172"/>
                    <a:pt x="1385" y="9192"/>
                    <a:pt x="1420" y="9192"/>
                  </a:cubicBezTo>
                  <a:cubicBezTo>
                    <a:pt x="1444" y="9192"/>
                    <a:pt x="1469" y="9182"/>
                    <a:pt x="1486" y="9165"/>
                  </a:cubicBezTo>
                  <a:cubicBezTo>
                    <a:pt x="1528" y="9353"/>
                    <a:pt x="1590" y="9520"/>
                    <a:pt x="1674" y="9667"/>
                  </a:cubicBezTo>
                  <a:cubicBezTo>
                    <a:pt x="1758" y="9792"/>
                    <a:pt x="1862" y="9960"/>
                    <a:pt x="2009" y="10023"/>
                  </a:cubicBezTo>
                  <a:cubicBezTo>
                    <a:pt x="2009" y="10169"/>
                    <a:pt x="2009" y="10295"/>
                    <a:pt x="2009" y="10441"/>
                  </a:cubicBezTo>
                  <a:cubicBezTo>
                    <a:pt x="1967" y="10441"/>
                    <a:pt x="1946" y="10441"/>
                    <a:pt x="1925" y="10420"/>
                  </a:cubicBezTo>
                  <a:cubicBezTo>
                    <a:pt x="1130" y="10106"/>
                    <a:pt x="1277" y="9583"/>
                    <a:pt x="1298" y="8809"/>
                  </a:cubicBezTo>
                  <a:close/>
                  <a:moveTo>
                    <a:pt x="2699" y="2009"/>
                  </a:moveTo>
                  <a:cubicBezTo>
                    <a:pt x="3432" y="2574"/>
                    <a:pt x="4164" y="3139"/>
                    <a:pt x="4938" y="3641"/>
                  </a:cubicBezTo>
                  <a:cubicBezTo>
                    <a:pt x="6738" y="4771"/>
                    <a:pt x="8621" y="5712"/>
                    <a:pt x="10441" y="6738"/>
                  </a:cubicBezTo>
                  <a:cubicBezTo>
                    <a:pt x="12262" y="7784"/>
                    <a:pt x="13998" y="8956"/>
                    <a:pt x="15756" y="10106"/>
                  </a:cubicBezTo>
                  <a:cubicBezTo>
                    <a:pt x="16886" y="10839"/>
                    <a:pt x="18288" y="11445"/>
                    <a:pt x="19376" y="12345"/>
                  </a:cubicBezTo>
                  <a:cubicBezTo>
                    <a:pt x="17179" y="12220"/>
                    <a:pt x="15086" y="11445"/>
                    <a:pt x="12889" y="11278"/>
                  </a:cubicBezTo>
                  <a:cubicBezTo>
                    <a:pt x="10441" y="11090"/>
                    <a:pt x="7972" y="10985"/>
                    <a:pt x="5524" y="10901"/>
                  </a:cubicBezTo>
                  <a:cubicBezTo>
                    <a:pt x="4562" y="10860"/>
                    <a:pt x="3453" y="10860"/>
                    <a:pt x="2490" y="10608"/>
                  </a:cubicBezTo>
                  <a:cubicBezTo>
                    <a:pt x="2490" y="8997"/>
                    <a:pt x="2532" y="7407"/>
                    <a:pt x="2595" y="5796"/>
                  </a:cubicBezTo>
                  <a:cubicBezTo>
                    <a:pt x="2637" y="5147"/>
                    <a:pt x="2678" y="4478"/>
                    <a:pt x="2720" y="3808"/>
                  </a:cubicBezTo>
                  <a:cubicBezTo>
                    <a:pt x="2741" y="3808"/>
                    <a:pt x="2783" y="3787"/>
                    <a:pt x="2804" y="3766"/>
                  </a:cubicBezTo>
                  <a:cubicBezTo>
                    <a:pt x="2992" y="3599"/>
                    <a:pt x="2867" y="3285"/>
                    <a:pt x="2741" y="3034"/>
                  </a:cubicBezTo>
                  <a:cubicBezTo>
                    <a:pt x="2741" y="2699"/>
                    <a:pt x="2741" y="2344"/>
                    <a:pt x="2699" y="2009"/>
                  </a:cubicBezTo>
                  <a:close/>
                  <a:moveTo>
                    <a:pt x="338" y="0"/>
                  </a:moveTo>
                  <a:cubicBezTo>
                    <a:pt x="304" y="0"/>
                    <a:pt x="272" y="21"/>
                    <a:pt x="272" y="63"/>
                  </a:cubicBezTo>
                  <a:cubicBezTo>
                    <a:pt x="0" y="2637"/>
                    <a:pt x="586" y="5210"/>
                    <a:pt x="419" y="7784"/>
                  </a:cubicBezTo>
                  <a:cubicBezTo>
                    <a:pt x="377" y="8391"/>
                    <a:pt x="210" y="9625"/>
                    <a:pt x="649" y="10253"/>
                  </a:cubicBezTo>
                  <a:cubicBezTo>
                    <a:pt x="670" y="10504"/>
                    <a:pt x="774" y="10713"/>
                    <a:pt x="1026" y="10901"/>
                  </a:cubicBezTo>
                  <a:cubicBezTo>
                    <a:pt x="1779" y="11445"/>
                    <a:pt x="3285" y="11466"/>
                    <a:pt x="4206" y="11550"/>
                  </a:cubicBezTo>
                  <a:cubicBezTo>
                    <a:pt x="5922" y="11717"/>
                    <a:pt x="7658" y="11717"/>
                    <a:pt x="9395" y="11843"/>
                  </a:cubicBezTo>
                  <a:cubicBezTo>
                    <a:pt x="11362" y="11969"/>
                    <a:pt x="13329" y="12031"/>
                    <a:pt x="15275" y="12450"/>
                  </a:cubicBezTo>
                  <a:cubicBezTo>
                    <a:pt x="16790" y="12786"/>
                    <a:pt x="18271" y="13157"/>
                    <a:pt x="19824" y="13157"/>
                  </a:cubicBezTo>
                  <a:cubicBezTo>
                    <a:pt x="20008" y="13157"/>
                    <a:pt x="20193" y="13151"/>
                    <a:pt x="20380" y="13140"/>
                  </a:cubicBezTo>
                  <a:cubicBezTo>
                    <a:pt x="20736" y="13119"/>
                    <a:pt x="20903" y="12722"/>
                    <a:pt x="20673" y="12450"/>
                  </a:cubicBezTo>
                  <a:cubicBezTo>
                    <a:pt x="19606" y="11215"/>
                    <a:pt x="17995" y="10588"/>
                    <a:pt x="16635" y="9730"/>
                  </a:cubicBezTo>
                  <a:cubicBezTo>
                    <a:pt x="14793" y="8537"/>
                    <a:pt x="12994" y="7303"/>
                    <a:pt x="11069" y="6215"/>
                  </a:cubicBezTo>
                  <a:cubicBezTo>
                    <a:pt x="9165" y="5147"/>
                    <a:pt x="7177" y="4164"/>
                    <a:pt x="5294" y="3055"/>
                  </a:cubicBezTo>
                  <a:cubicBezTo>
                    <a:pt x="4185" y="2406"/>
                    <a:pt x="3139" y="1465"/>
                    <a:pt x="2009" y="837"/>
                  </a:cubicBezTo>
                  <a:lnTo>
                    <a:pt x="2009" y="816"/>
                  </a:lnTo>
                  <a:cubicBezTo>
                    <a:pt x="1993" y="769"/>
                    <a:pt x="1954" y="746"/>
                    <a:pt x="1918" y="746"/>
                  </a:cubicBezTo>
                  <a:cubicBezTo>
                    <a:pt x="1906" y="746"/>
                    <a:pt x="1894" y="748"/>
                    <a:pt x="1883" y="753"/>
                  </a:cubicBezTo>
                  <a:cubicBezTo>
                    <a:pt x="1779" y="712"/>
                    <a:pt x="1674" y="649"/>
                    <a:pt x="1590" y="607"/>
                  </a:cubicBezTo>
                  <a:cubicBezTo>
                    <a:pt x="1541" y="490"/>
                    <a:pt x="1424" y="427"/>
                    <a:pt x="1295" y="427"/>
                  </a:cubicBezTo>
                  <a:cubicBezTo>
                    <a:pt x="1261" y="427"/>
                    <a:pt x="1227" y="431"/>
                    <a:pt x="1193" y="440"/>
                  </a:cubicBezTo>
                  <a:cubicBezTo>
                    <a:pt x="984" y="356"/>
                    <a:pt x="754" y="272"/>
                    <a:pt x="523" y="209"/>
                  </a:cubicBezTo>
                  <a:cubicBezTo>
                    <a:pt x="482" y="209"/>
                    <a:pt x="461" y="209"/>
                    <a:pt x="440" y="230"/>
                  </a:cubicBezTo>
                  <a:cubicBezTo>
                    <a:pt x="419" y="168"/>
                    <a:pt x="419" y="126"/>
                    <a:pt x="419" y="63"/>
                  </a:cubicBezTo>
                  <a:cubicBezTo>
                    <a:pt x="408" y="21"/>
                    <a:pt x="372" y="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" name="Google Shape;43;p2">
            <a:extLst>
              <a:ext uri="{FF2B5EF4-FFF2-40B4-BE49-F238E27FC236}">
                <a16:creationId xmlns:a16="http://schemas.microsoft.com/office/drawing/2014/main" id="{ECF50367-74AD-9DAA-8D92-8B1590D1947F}"/>
              </a:ext>
            </a:extLst>
          </p:cNvPr>
          <p:cNvGrpSpPr/>
          <p:nvPr/>
        </p:nvGrpSpPr>
        <p:grpSpPr>
          <a:xfrm>
            <a:off x="637423" y="1706456"/>
            <a:ext cx="1097171" cy="1057085"/>
            <a:chOff x="10531563" y="1832413"/>
            <a:chExt cx="812900" cy="783200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33" name="Google Shape;44;p2">
              <a:extLst>
                <a:ext uri="{FF2B5EF4-FFF2-40B4-BE49-F238E27FC236}">
                  <a16:creationId xmlns:a16="http://schemas.microsoft.com/office/drawing/2014/main" id="{5364FB43-8ACB-EB52-F03D-0D15112CD55E}"/>
                </a:ext>
              </a:extLst>
            </p:cNvPr>
            <p:cNvSpPr/>
            <p:nvPr/>
          </p:nvSpPr>
          <p:spPr>
            <a:xfrm>
              <a:off x="10531563" y="1832413"/>
              <a:ext cx="750675" cy="522100"/>
            </a:xfrm>
            <a:custGeom>
              <a:avLst/>
              <a:gdLst/>
              <a:ahLst/>
              <a:cxnLst/>
              <a:rect l="l" t="t" r="r" b="b"/>
              <a:pathLst>
                <a:path w="30027" h="20884" extrusionOk="0">
                  <a:moveTo>
                    <a:pt x="16472" y="564"/>
                  </a:moveTo>
                  <a:cubicBezTo>
                    <a:pt x="17839" y="564"/>
                    <a:pt x="19163" y="957"/>
                    <a:pt x="20234" y="1982"/>
                  </a:cubicBezTo>
                  <a:cubicBezTo>
                    <a:pt x="21113" y="2840"/>
                    <a:pt x="21678" y="4054"/>
                    <a:pt x="21468" y="5288"/>
                  </a:cubicBezTo>
                  <a:cubicBezTo>
                    <a:pt x="21429" y="5484"/>
                    <a:pt x="21555" y="5625"/>
                    <a:pt x="21743" y="5625"/>
                  </a:cubicBezTo>
                  <a:cubicBezTo>
                    <a:pt x="21756" y="5625"/>
                    <a:pt x="21769" y="5624"/>
                    <a:pt x="21782" y="5623"/>
                  </a:cubicBezTo>
                  <a:cubicBezTo>
                    <a:pt x="22169" y="5547"/>
                    <a:pt x="22562" y="5510"/>
                    <a:pt x="22955" y="5510"/>
                  </a:cubicBezTo>
                  <a:cubicBezTo>
                    <a:pt x="24414" y="5510"/>
                    <a:pt x="25876" y="6018"/>
                    <a:pt x="27013" y="6941"/>
                  </a:cubicBezTo>
                  <a:cubicBezTo>
                    <a:pt x="27704" y="7485"/>
                    <a:pt x="28289" y="8196"/>
                    <a:pt x="28582" y="9033"/>
                  </a:cubicBezTo>
                  <a:cubicBezTo>
                    <a:pt x="28854" y="9808"/>
                    <a:pt x="28896" y="10749"/>
                    <a:pt x="28289" y="11356"/>
                  </a:cubicBezTo>
                  <a:cubicBezTo>
                    <a:pt x="27996" y="11670"/>
                    <a:pt x="27578" y="11879"/>
                    <a:pt x="27432" y="12297"/>
                  </a:cubicBezTo>
                  <a:cubicBezTo>
                    <a:pt x="27285" y="12758"/>
                    <a:pt x="27515" y="13218"/>
                    <a:pt x="27578" y="13658"/>
                  </a:cubicBezTo>
                  <a:cubicBezTo>
                    <a:pt x="27683" y="14494"/>
                    <a:pt x="27515" y="15373"/>
                    <a:pt x="27139" y="16126"/>
                  </a:cubicBezTo>
                  <a:cubicBezTo>
                    <a:pt x="26344" y="17759"/>
                    <a:pt x="24795" y="18867"/>
                    <a:pt x="23017" y="19139"/>
                  </a:cubicBezTo>
                  <a:cubicBezTo>
                    <a:pt x="22657" y="19200"/>
                    <a:pt x="22296" y="19229"/>
                    <a:pt x="21937" y="19229"/>
                  </a:cubicBezTo>
                  <a:cubicBezTo>
                    <a:pt x="20058" y="19229"/>
                    <a:pt x="18211" y="18447"/>
                    <a:pt x="16719" y="17340"/>
                  </a:cubicBezTo>
                  <a:cubicBezTo>
                    <a:pt x="16685" y="17318"/>
                    <a:pt x="16644" y="17307"/>
                    <a:pt x="16601" y="17307"/>
                  </a:cubicBezTo>
                  <a:cubicBezTo>
                    <a:pt x="16483" y="17307"/>
                    <a:pt x="16352" y="17385"/>
                    <a:pt x="16321" y="17507"/>
                  </a:cubicBezTo>
                  <a:cubicBezTo>
                    <a:pt x="15944" y="19621"/>
                    <a:pt x="13664" y="20332"/>
                    <a:pt x="11802" y="20353"/>
                  </a:cubicBezTo>
                  <a:cubicBezTo>
                    <a:pt x="10755" y="20353"/>
                    <a:pt x="9605" y="20311"/>
                    <a:pt x="8642" y="19893"/>
                  </a:cubicBezTo>
                  <a:cubicBezTo>
                    <a:pt x="7784" y="19516"/>
                    <a:pt x="7031" y="18763"/>
                    <a:pt x="6989" y="17779"/>
                  </a:cubicBezTo>
                  <a:cubicBezTo>
                    <a:pt x="6971" y="17650"/>
                    <a:pt x="6855" y="17521"/>
                    <a:pt x="6713" y="17521"/>
                  </a:cubicBezTo>
                  <a:cubicBezTo>
                    <a:pt x="6694" y="17521"/>
                    <a:pt x="6674" y="17523"/>
                    <a:pt x="6654" y="17528"/>
                  </a:cubicBezTo>
                  <a:cubicBezTo>
                    <a:pt x="5767" y="17800"/>
                    <a:pt x="4863" y="18072"/>
                    <a:pt x="3930" y="18072"/>
                  </a:cubicBezTo>
                  <a:cubicBezTo>
                    <a:pt x="3786" y="18072"/>
                    <a:pt x="3641" y="18065"/>
                    <a:pt x="3495" y="18051"/>
                  </a:cubicBezTo>
                  <a:cubicBezTo>
                    <a:pt x="2658" y="17989"/>
                    <a:pt x="1737" y="17591"/>
                    <a:pt x="1277" y="16838"/>
                  </a:cubicBezTo>
                  <a:cubicBezTo>
                    <a:pt x="796" y="16022"/>
                    <a:pt x="900" y="14976"/>
                    <a:pt x="1382" y="14181"/>
                  </a:cubicBezTo>
                  <a:cubicBezTo>
                    <a:pt x="1842" y="13427"/>
                    <a:pt x="2637" y="12904"/>
                    <a:pt x="3474" y="12632"/>
                  </a:cubicBezTo>
                  <a:cubicBezTo>
                    <a:pt x="3620" y="12569"/>
                    <a:pt x="3683" y="12444"/>
                    <a:pt x="3662" y="12297"/>
                  </a:cubicBezTo>
                  <a:cubicBezTo>
                    <a:pt x="3652" y="12287"/>
                    <a:pt x="3646" y="12271"/>
                    <a:pt x="3644" y="12254"/>
                  </a:cubicBezTo>
                  <a:lnTo>
                    <a:pt x="3644" y="12254"/>
                  </a:lnTo>
                  <a:cubicBezTo>
                    <a:pt x="3645" y="12198"/>
                    <a:pt x="3629" y="12143"/>
                    <a:pt x="3593" y="12100"/>
                  </a:cubicBezTo>
                  <a:lnTo>
                    <a:pt x="3593" y="12100"/>
                  </a:lnTo>
                  <a:cubicBezTo>
                    <a:pt x="3548" y="12043"/>
                    <a:pt x="3481" y="12017"/>
                    <a:pt x="3412" y="12017"/>
                  </a:cubicBezTo>
                  <a:cubicBezTo>
                    <a:pt x="3412" y="12017"/>
                    <a:pt x="3411" y="12017"/>
                    <a:pt x="3411" y="12017"/>
                  </a:cubicBezTo>
                  <a:lnTo>
                    <a:pt x="3411" y="12017"/>
                  </a:lnTo>
                  <a:cubicBezTo>
                    <a:pt x="1845" y="11683"/>
                    <a:pt x="838" y="10087"/>
                    <a:pt x="859" y="8531"/>
                  </a:cubicBezTo>
                  <a:cubicBezTo>
                    <a:pt x="879" y="6815"/>
                    <a:pt x="2302" y="5581"/>
                    <a:pt x="3934" y="5267"/>
                  </a:cubicBezTo>
                  <a:cubicBezTo>
                    <a:pt x="4178" y="5223"/>
                    <a:pt x="4424" y="5201"/>
                    <a:pt x="4670" y="5201"/>
                  </a:cubicBezTo>
                  <a:cubicBezTo>
                    <a:pt x="5354" y="5201"/>
                    <a:pt x="6033" y="5373"/>
                    <a:pt x="6633" y="5727"/>
                  </a:cubicBezTo>
                  <a:cubicBezTo>
                    <a:pt x="6672" y="5747"/>
                    <a:pt x="6713" y="5756"/>
                    <a:pt x="6754" y="5756"/>
                  </a:cubicBezTo>
                  <a:cubicBezTo>
                    <a:pt x="6844" y="5756"/>
                    <a:pt x="6931" y="5710"/>
                    <a:pt x="6989" y="5623"/>
                  </a:cubicBezTo>
                  <a:cubicBezTo>
                    <a:pt x="7638" y="4556"/>
                    <a:pt x="8579" y="3719"/>
                    <a:pt x="9605" y="3049"/>
                  </a:cubicBezTo>
                  <a:cubicBezTo>
                    <a:pt x="10693" y="2338"/>
                    <a:pt x="11864" y="1731"/>
                    <a:pt x="13078" y="1250"/>
                  </a:cubicBezTo>
                  <a:cubicBezTo>
                    <a:pt x="14155" y="840"/>
                    <a:pt x="15329" y="564"/>
                    <a:pt x="16472" y="564"/>
                  </a:cubicBezTo>
                  <a:close/>
                  <a:moveTo>
                    <a:pt x="16451" y="1"/>
                  </a:moveTo>
                  <a:cubicBezTo>
                    <a:pt x="14104" y="1"/>
                    <a:pt x="11723" y="1128"/>
                    <a:pt x="9793" y="2296"/>
                  </a:cubicBezTo>
                  <a:cubicBezTo>
                    <a:pt x="8564" y="3049"/>
                    <a:pt x="7449" y="3952"/>
                    <a:pt x="6658" y="5147"/>
                  </a:cubicBezTo>
                  <a:lnTo>
                    <a:pt x="6658" y="5147"/>
                  </a:lnTo>
                  <a:cubicBezTo>
                    <a:pt x="6034" y="4840"/>
                    <a:pt x="5344" y="4690"/>
                    <a:pt x="4653" y="4690"/>
                  </a:cubicBezTo>
                  <a:cubicBezTo>
                    <a:pt x="3548" y="4690"/>
                    <a:pt x="2439" y="5073"/>
                    <a:pt x="1591" y="5811"/>
                  </a:cubicBezTo>
                  <a:cubicBezTo>
                    <a:pt x="168" y="7067"/>
                    <a:pt x="1" y="9159"/>
                    <a:pt x="942" y="10749"/>
                  </a:cubicBezTo>
                  <a:cubicBezTo>
                    <a:pt x="1362" y="11454"/>
                    <a:pt x="1983" y="12038"/>
                    <a:pt x="2742" y="12349"/>
                  </a:cubicBezTo>
                  <a:lnTo>
                    <a:pt x="2742" y="12349"/>
                  </a:lnTo>
                  <a:cubicBezTo>
                    <a:pt x="2009" y="12699"/>
                    <a:pt x="1353" y="13216"/>
                    <a:pt x="921" y="13930"/>
                  </a:cubicBezTo>
                  <a:cubicBezTo>
                    <a:pt x="377" y="14808"/>
                    <a:pt x="252" y="15980"/>
                    <a:pt x="733" y="16922"/>
                  </a:cubicBezTo>
                  <a:cubicBezTo>
                    <a:pt x="1193" y="17821"/>
                    <a:pt x="2156" y="18365"/>
                    <a:pt x="3139" y="18533"/>
                  </a:cubicBezTo>
                  <a:cubicBezTo>
                    <a:pt x="3394" y="18576"/>
                    <a:pt x="3649" y="18595"/>
                    <a:pt x="3903" y="18595"/>
                  </a:cubicBezTo>
                  <a:cubicBezTo>
                    <a:pt x="4784" y="18595"/>
                    <a:pt x="5657" y="18366"/>
                    <a:pt x="6501" y="18115"/>
                  </a:cubicBezTo>
                  <a:lnTo>
                    <a:pt x="6501" y="18115"/>
                  </a:lnTo>
                  <a:cubicBezTo>
                    <a:pt x="6772" y="19751"/>
                    <a:pt x="8450" y="20556"/>
                    <a:pt x="9981" y="20772"/>
                  </a:cubicBezTo>
                  <a:cubicBezTo>
                    <a:pt x="10510" y="20839"/>
                    <a:pt x="11067" y="20883"/>
                    <a:pt x="11629" y="20883"/>
                  </a:cubicBezTo>
                  <a:cubicBezTo>
                    <a:pt x="12980" y="20883"/>
                    <a:pt x="14357" y="20628"/>
                    <a:pt x="15421" y="19830"/>
                  </a:cubicBezTo>
                  <a:cubicBezTo>
                    <a:pt x="16033" y="19362"/>
                    <a:pt x="16521" y="18740"/>
                    <a:pt x="16739" y="18004"/>
                  </a:cubicBezTo>
                  <a:lnTo>
                    <a:pt x="16739" y="18004"/>
                  </a:lnTo>
                  <a:cubicBezTo>
                    <a:pt x="18269" y="19035"/>
                    <a:pt x="20111" y="19742"/>
                    <a:pt x="21964" y="19742"/>
                  </a:cubicBezTo>
                  <a:cubicBezTo>
                    <a:pt x="22126" y="19742"/>
                    <a:pt x="22289" y="19737"/>
                    <a:pt x="22452" y="19725"/>
                  </a:cubicBezTo>
                  <a:cubicBezTo>
                    <a:pt x="24419" y="19600"/>
                    <a:pt x="26197" y="18616"/>
                    <a:pt x="27264" y="16963"/>
                  </a:cubicBezTo>
                  <a:cubicBezTo>
                    <a:pt x="27766" y="16210"/>
                    <a:pt x="28080" y="15331"/>
                    <a:pt x="28122" y="14432"/>
                  </a:cubicBezTo>
                  <a:cubicBezTo>
                    <a:pt x="28143" y="13950"/>
                    <a:pt x="28080" y="13490"/>
                    <a:pt x="27976" y="13030"/>
                  </a:cubicBezTo>
                  <a:cubicBezTo>
                    <a:pt x="27892" y="12716"/>
                    <a:pt x="27871" y="12444"/>
                    <a:pt x="28101" y="12193"/>
                  </a:cubicBezTo>
                  <a:cubicBezTo>
                    <a:pt x="28289" y="12025"/>
                    <a:pt x="28499" y="11879"/>
                    <a:pt x="28687" y="11691"/>
                  </a:cubicBezTo>
                  <a:cubicBezTo>
                    <a:pt x="30026" y="10268"/>
                    <a:pt x="28959" y="8050"/>
                    <a:pt x="27787" y="6920"/>
                  </a:cubicBezTo>
                  <a:cubicBezTo>
                    <a:pt x="26487" y="5670"/>
                    <a:pt x="24710" y="4980"/>
                    <a:pt x="22928" y="4980"/>
                  </a:cubicBezTo>
                  <a:cubicBezTo>
                    <a:pt x="22624" y="4980"/>
                    <a:pt x="22320" y="5000"/>
                    <a:pt x="22019" y="5040"/>
                  </a:cubicBezTo>
                  <a:lnTo>
                    <a:pt x="22019" y="5040"/>
                  </a:lnTo>
                  <a:cubicBezTo>
                    <a:pt x="22202" y="2747"/>
                    <a:pt x="20264" y="760"/>
                    <a:pt x="18100" y="204"/>
                  </a:cubicBezTo>
                  <a:cubicBezTo>
                    <a:pt x="17556" y="64"/>
                    <a:pt x="17004" y="1"/>
                    <a:pt x="164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45;p2">
              <a:extLst>
                <a:ext uri="{FF2B5EF4-FFF2-40B4-BE49-F238E27FC236}">
                  <a16:creationId xmlns:a16="http://schemas.microsoft.com/office/drawing/2014/main" id="{C74140C8-634D-4B28-3CF9-71CCDFD214F5}"/>
                </a:ext>
              </a:extLst>
            </p:cNvPr>
            <p:cNvSpPr/>
            <p:nvPr/>
          </p:nvSpPr>
          <p:spPr>
            <a:xfrm>
              <a:off x="11147763" y="2330438"/>
              <a:ext cx="76400" cy="58050"/>
            </a:xfrm>
            <a:custGeom>
              <a:avLst/>
              <a:gdLst/>
              <a:ahLst/>
              <a:cxnLst/>
              <a:rect l="l" t="t" r="r" b="b"/>
              <a:pathLst>
                <a:path w="3056" h="2322" extrusionOk="0">
                  <a:moveTo>
                    <a:pt x="1259" y="523"/>
                  </a:moveTo>
                  <a:cubicBezTo>
                    <a:pt x="1628" y="584"/>
                    <a:pt x="2081" y="654"/>
                    <a:pt x="2302" y="976"/>
                  </a:cubicBezTo>
                  <a:cubicBezTo>
                    <a:pt x="2407" y="1123"/>
                    <a:pt x="2428" y="1248"/>
                    <a:pt x="2386" y="1395"/>
                  </a:cubicBezTo>
                  <a:cubicBezTo>
                    <a:pt x="2344" y="1499"/>
                    <a:pt x="2240" y="1604"/>
                    <a:pt x="2114" y="1687"/>
                  </a:cubicBezTo>
                  <a:cubicBezTo>
                    <a:pt x="1967" y="1767"/>
                    <a:pt x="1801" y="1803"/>
                    <a:pt x="1630" y="1803"/>
                  </a:cubicBezTo>
                  <a:cubicBezTo>
                    <a:pt x="1485" y="1803"/>
                    <a:pt x="1337" y="1777"/>
                    <a:pt x="1193" y="1729"/>
                  </a:cubicBezTo>
                  <a:cubicBezTo>
                    <a:pt x="1047" y="1687"/>
                    <a:pt x="900" y="1604"/>
                    <a:pt x="796" y="1499"/>
                  </a:cubicBezTo>
                  <a:cubicBezTo>
                    <a:pt x="733" y="1436"/>
                    <a:pt x="712" y="1395"/>
                    <a:pt x="670" y="1311"/>
                  </a:cubicBezTo>
                  <a:cubicBezTo>
                    <a:pt x="649" y="1290"/>
                    <a:pt x="649" y="1269"/>
                    <a:pt x="628" y="1227"/>
                  </a:cubicBezTo>
                  <a:cubicBezTo>
                    <a:pt x="628" y="1206"/>
                    <a:pt x="607" y="1185"/>
                    <a:pt x="607" y="1164"/>
                  </a:cubicBezTo>
                  <a:cubicBezTo>
                    <a:pt x="607" y="1164"/>
                    <a:pt x="607" y="1143"/>
                    <a:pt x="607" y="1143"/>
                  </a:cubicBezTo>
                  <a:cubicBezTo>
                    <a:pt x="607" y="976"/>
                    <a:pt x="649" y="830"/>
                    <a:pt x="733" y="725"/>
                  </a:cubicBezTo>
                  <a:cubicBezTo>
                    <a:pt x="796" y="641"/>
                    <a:pt x="838" y="620"/>
                    <a:pt x="921" y="579"/>
                  </a:cubicBezTo>
                  <a:lnTo>
                    <a:pt x="921" y="579"/>
                  </a:lnTo>
                  <a:cubicBezTo>
                    <a:pt x="900" y="589"/>
                    <a:pt x="895" y="594"/>
                    <a:pt x="898" y="594"/>
                  </a:cubicBezTo>
                  <a:cubicBezTo>
                    <a:pt x="900" y="594"/>
                    <a:pt x="911" y="589"/>
                    <a:pt x="921" y="579"/>
                  </a:cubicBezTo>
                  <a:lnTo>
                    <a:pt x="921" y="579"/>
                  </a:lnTo>
                  <a:cubicBezTo>
                    <a:pt x="921" y="579"/>
                    <a:pt x="921" y="579"/>
                    <a:pt x="921" y="579"/>
                  </a:cubicBezTo>
                  <a:cubicBezTo>
                    <a:pt x="942" y="579"/>
                    <a:pt x="963" y="558"/>
                    <a:pt x="984" y="558"/>
                  </a:cubicBezTo>
                  <a:lnTo>
                    <a:pt x="1047" y="558"/>
                  </a:lnTo>
                  <a:cubicBezTo>
                    <a:pt x="1065" y="560"/>
                    <a:pt x="1084" y="562"/>
                    <a:pt x="1102" y="562"/>
                  </a:cubicBezTo>
                  <a:cubicBezTo>
                    <a:pt x="1158" y="562"/>
                    <a:pt x="1213" y="549"/>
                    <a:pt x="1259" y="523"/>
                  </a:cubicBezTo>
                  <a:close/>
                  <a:moveTo>
                    <a:pt x="1261" y="1"/>
                  </a:moveTo>
                  <a:cubicBezTo>
                    <a:pt x="1210" y="1"/>
                    <a:pt x="1160" y="17"/>
                    <a:pt x="1119" y="47"/>
                  </a:cubicBezTo>
                  <a:lnTo>
                    <a:pt x="1119" y="47"/>
                  </a:lnTo>
                  <a:cubicBezTo>
                    <a:pt x="1090" y="44"/>
                    <a:pt x="1061" y="43"/>
                    <a:pt x="1033" y="43"/>
                  </a:cubicBezTo>
                  <a:cubicBezTo>
                    <a:pt x="823" y="43"/>
                    <a:pt x="628" y="110"/>
                    <a:pt x="461" y="244"/>
                  </a:cubicBezTo>
                  <a:cubicBezTo>
                    <a:pt x="294" y="390"/>
                    <a:pt x="168" y="620"/>
                    <a:pt x="105" y="851"/>
                  </a:cubicBezTo>
                  <a:cubicBezTo>
                    <a:pt x="1" y="1374"/>
                    <a:pt x="294" y="1855"/>
                    <a:pt x="754" y="2106"/>
                  </a:cubicBezTo>
                  <a:cubicBezTo>
                    <a:pt x="1017" y="2244"/>
                    <a:pt x="1317" y="2321"/>
                    <a:pt x="1614" y="2321"/>
                  </a:cubicBezTo>
                  <a:cubicBezTo>
                    <a:pt x="1814" y="2321"/>
                    <a:pt x="2013" y="2286"/>
                    <a:pt x="2198" y="2211"/>
                  </a:cubicBezTo>
                  <a:cubicBezTo>
                    <a:pt x="2679" y="2022"/>
                    <a:pt x="3056" y="1562"/>
                    <a:pt x="2888" y="1018"/>
                  </a:cubicBezTo>
                  <a:cubicBezTo>
                    <a:pt x="2700" y="327"/>
                    <a:pt x="1968" y="118"/>
                    <a:pt x="1340" y="14"/>
                  </a:cubicBezTo>
                  <a:cubicBezTo>
                    <a:pt x="1314" y="5"/>
                    <a:pt x="1288" y="1"/>
                    <a:pt x="12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46;p2">
              <a:extLst>
                <a:ext uri="{FF2B5EF4-FFF2-40B4-BE49-F238E27FC236}">
                  <a16:creationId xmlns:a16="http://schemas.microsoft.com/office/drawing/2014/main" id="{FF0A7ADE-8ED1-2B56-6108-F8AEA59A527D}"/>
                </a:ext>
              </a:extLst>
            </p:cNvPr>
            <p:cNvSpPr/>
            <p:nvPr/>
          </p:nvSpPr>
          <p:spPr>
            <a:xfrm>
              <a:off x="11221013" y="2442663"/>
              <a:ext cx="75350" cy="61000"/>
            </a:xfrm>
            <a:custGeom>
              <a:avLst/>
              <a:gdLst/>
              <a:ahLst/>
              <a:cxnLst/>
              <a:rect l="l" t="t" r="r" b="b"/>
              <a:pathLst>
                <a:path w="3014" h="2440" extrusionOk="0">
                  <a:moveTo>
                    <a:pt x="1444" y="631"/>
                  </a:moveTo>
                  <a:cubicBezTo>
                    <a:pt x="1663" y="708"/>
                    <a:pt x="1871" y="819"/>
                    <a:pt x="2071" y="944"/>
                  </a:cubicBezTo>
                  <a:cubicBezTo>
                    <a:pt x="2134" y="986"/>
                    <a:pt x="2197" y="1048"/>
                    <a:pt x="2260" y="1090"/>
                  </a:cubicBezTo>
                  <a:cubicBezTo>
                    <a:pt x="2323" y="1132"/>
                    <a:pt x="2406" y="1216"/>
                    <a:pt x="2406" y="1279"/>
                  </a:cubicBezTo>
                  <a:cubicBezTo>
                    <a:pt x="2406" y="1425"/>
                    <a:pt x="2218" y="1572"/>
                    <a:pt x="2134" y="1634"/>
                  </a:cubicBezTo>
                  <a:cubicBezTo>
                    <a:pt x="1927" y="1807"/>
                    <a:pt x="1649" y="1923"/>
                    <a:pt x="1382" y="1923"/>
                  </a:cubicBezTo>
                  <a:cubicBezTo>
                    <a:pt x="1325" y="1923"/>
                    <a:pt x="1269" y="1917"/>
                    <a:pt x="1214" y="1906"/>
                  </a:cubicBezTo>
                  <a:cubicBezTo>
                    <a:pt x="921" y="1823"/>
                    <a:pt x="670" y="1592"/>
                    <a:pt x="628" y="1320"/>
                  </a:cubicBezTo>
                  <a:cubicBezTo>
                    <a:pt x="607" y="1153"/>
                    <a:pt x="670" y="1007"/>
                    <a:pt x="774" y="881"/>
                  </a:cubicBezTo>
                  <a:cubicBezTo>
                    <a:pt x="865" y="790"/>
                    <a:pt x="988" y="731"/>
                    <a:pt x="1115" y="731"/>
                  </a:cubicBezTo>
                  <a:cubicBezTo>
                    <a:pt x="1134" y="731"/>
                    <a:pt x="1153" y="732"/>
                    <a:pt x="1172" y="735"/>
                  </a:cubicBezTo>
                  <a:cubicBezTo>
                    <a:pt x="1187" y="737"/>
                    <a:pt x="1203" y="738"/>
                    <a:pt x="1220" y="738"/>
                  </a:cubicBezTo>
                  <a:cubicBezTo>
                    <a:pt x="1304" y="738"/>
                    <a:pt x="1390" y="703"/>
                    <a:pt x="1444" y="631"/>
                  </a:cubicBezTo>
                  <a:close/>
                  <a:moveTo>
                    <a:pt x="959" y="0"/>
                  </a:moveTo>
                  <a:cubicBezTo>
                    <a:pt x="842" y="0"/>
                    <a:pt x="732" y="136"/>
                    <a:pt x="732" y="253"/>
                  </a:cubicBezTo>
                  <a:cubicBezTo>
                    <a:pt x="732" y="269"/>
                    <a:pt x="733" y="284"/>
                    <a:pt x="735" y="298"/>
                  </a:cubicBezTo>
                  <a:lnTo>
                    <a:pt x="735" y="298"/>
                  </a:lnTo>
                  <a:cubicBezTo>
                    <a:pt x="441" y="427"/>
                    <a:pt x="205" y="698"/>
                    <a:pt x="126" y="1028"/>
                  </a:cubicBezTo>
                  <a:cubicBezTo>
                    <a:pt x="0" y="1530"/>
                    <a:pt x="314" y="2053"/>
                    <a:pt x="753" y="2283"/>
                  </a:cubicBezTo>
                  <a:cubicBezTo>
                    <a:pt x="957" y="2389"/>
                    <a:pt x="1180" y="2439"/>
                    <a:pt x="1404" y="2439"/>
                  </a:cubicBezTo>
                  <a:cubicBezTo>
                    <a:pt x="1709" y="2439"/>
                    <a:pt x="2016" y="2347"/>
                    <a:pt x="2281" y="2178"/>
                  </a:cubicBezTo>
                  <a:cubicBezTo>
                    <a:pt x="2511" y="2032"/>
                    <a:pt x="2720" y="1844"/>
                    <a:pt x="2846" y="1613"/>
                  </a:cubicBezTo>
                  <a:cubicBezTo>
                    <a:pt x="3013" y="1300"/>
                    <a:pt x="2908" y="1007"/>
                    <a:pt x="2678" y="776"/>
                  </a:cubicBezTo>
                  <a:cubicBezTo>
                    <a:pt x="2218" y="337"/>
                    <a:pt x="1611" y="86"/>
                    <a:pt x="983" y="2"/>
                  </a:cubicBezTo>
                  <a:cubicBezTo>
                    <a:pt x="975" y="1"/>
                    <a:pt x="967" y="0"/>
                    <a:pt x="9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47;p2">
              <a:extLst>
                <a:ext uri="{FF2B5EF4-FFF2-40B4-BE49-F238E27FC236}">
                  <a16:creationId xmlns:a16="http://schemas.microsoft.com/office/drawing/2014/main" id="{C263C777-CE48-124F-5BF9-8F25E985F785}"/>
                </a:ext>
              </a:extLst>
            </p:cNvPr>
            <p:cNvSpPr/>
            <p:nvPr/>
          </p:nvSpPr>
          <p:spPr>
            <a:xfrm>
              <a:off x="11288488" y="2558213"/>
              <a:ext cx="55975" cy="57400"/>
            </a:xfrm>
            <a:custGeom>
              <a:avLst/>
              <a:gdLst/>
              <a:ahLst/>
              <a:cxnLst/>
              <a:rect l="l" t="t" r="r" b="b"/>
              <a:pathLst>
                <a:path w="2239" h="2296" extrusionOk="0">
                  <a:moveTo>
                    <a:pt x="1109" y="653"/>
                  </a:moveTo>
                  <a:cubicBezTo>
                    <a:pt x="1151" y="674"/>
                    <a:pt x="1214" y="695"/>
                    <a:pt x="1256" y="695"/>
                  </a:cubicBezTo>
                  <a:cubicBezTo>
                    <a:pt x="1277" y="716"/>
                    <a:pt x="1277" y="716"/>
                    <a:pt x="1297" y="716"/>
                  </a:cubicBezTo>
                  <a:cubicBezTo>
                    <a:pt x="1339" y="737"/>
                    <a:pt x="1360" y="758"/>
                    <a:pt x="1402" y="779"/>
                  </a:cubicBezTo>
                  <a:cubicBezTo>
                    <a:pt x="1423" y="799"/>
                    <a:pt x="1423" y="820"/>
                    <a:pt x="1444" y="820"/>
                  </a:cubicBezTo>
                  <a:cubicBezTo>
                    <a:pt x="1486" y="862"/>
                    <a:pt x="1507" y="883"/>
                    <a:pt x="1528" y="904"/>
                  </a:cubicBezTo>
                  <a:cubicBezTo>
                    <a:pt x="1523" y="902"/>
                    <a:pt x="1520" y="901"/>
                    <a:pt x="1517" y="901"/>
                  </a:cubicBezTo>
                  <a:cubicBezTo>
                    <a:pt x="1499" y="901"/>
                    <a:pt x="1551" y="967"/>
                    <a:pt x="1569" y="967"/>
                  </a:cubicBezTo>
                  <a:cubicBezTo>
                    <a:pt x="1569" y="983"/>
                    <a:pt x="1581" y="998"/>
                    <a:pt x="1587" y="1014"/>
                  </a:cubicBezTo>
                  <a:lnTo>
                    <a:pt x="1587" y="1014"/>
                  </a:lnTo>
                  <a:cubicBezTo>
                    <a:pt x="1586" y="1011"/>
                    <a:pt x="1585" y="1009"/>
                    <a:pt x="1584" y="1009"/>
                  </a:cubicBezTo>
                  <a:cubicBezTo>
                    <a:pt x="1584" y="1009"/>
                    <a:pt x="1585" y="1014"/>
                    <a:pt x="1590" y="1030"/>
                  </a:cubicBezTo>
                  <a:cubicBezTo>
                    <a:pt x="1590" y="1071"/>
                    <a:pt x="1611" y="1113"/>
                    <a:pt x="1611" y="1134"/>
                  </a:cubicBezTo>
                  <a:cubicBezTo>
                    <a:pt x="1611" y="1135"/>
                    <a:pt x="1612" y="1135"/>
                    <a:pt x="1612" y="1135"/>
                  </a:cubicBezTo>
                  <a:lnTo>
                    <a:pt x="1612" y="1135"/>
                  </a:lnTo>
                  <a:cubicBezTo>
                    <a:pt x="1611" y="1140"/>
                    <a:pt x="1611" y="1147"/>
                    <a:pt x="1611" y="1155"/>
                  </a:cubicBezTo>
                  <a:cubicBezTo>
                    <a:pt x="1611" y="1176"/>
                    <a:pt x="1611" y="1197"/>
                    <a:pt x="1611" y="1239"/>
                  </a:cubicBezTo>
                  <a:cubicBezTo>
                    <a:pt x="1611" y="1239"/>
                    <a:pt x="1611" y="1260"/>
                    <a:pt x="1611" y="1281"/>
                  </a:cubicBezTo>
                  <a:cubicBezTo>
                    <a:pt x="1617" y="1264"/>
                    <a:pt x="1620" y="1257"/>
                    <a:pt x="1620" y="1257"/>
                  </a:cubicBezTo>
                  <a:cubicBezTo>
                    <a:pt x="1622" y="1257"/>
                    <a:pt x="1611" y="1302"/>
                    <a:pt x="1611" y="1302"/>
                  </a:cubicBezTo>
                  <a:cubicBezTo>
                    <a:pt x="1590" y="1323"/>
                    <a:pt x="1590" y="1364"/>
                    <a:pt x="1569" y="1385"/>
                  </a:cubicBezTo>
                  <a:cubicBezTo>
                    <a:pt x="1563" y="1412"/>
                    <a:pt x="1565" y="1419"/>
                    <a:pt x="1569" y="1419"/>
                  </a:cubicBezTo>
                  <a:cubicBezTo>
                    <a:pt x="1573" y="1419"/>
                    <a:pt x="1579" y="1413"/>
                    <a:pt x="1582" y="1409"/>
                  </a:cubicBezTo>
                  <a:lnTo>
                    <a:pt x="1582" y="1409"/>
                  </a:lnTo>
                  <a:cubicBezTo>
                    <a:pt x="1580" y="1412"/>
                    <a:pt x="1576" y="1418"/>
                    <a:pt x="1569" y="1427"/>
                  </a:cubicBezTo>
                  <a:cubicBezTo>
                    <a:pt x="1549" y="1427"/>
                    <a:pt x="1549" y="1448"/>
                    <a:pt x="1549" y="1469"/>
                  </a:cubicBezTo>
                  <a:cubicBezTo>
                    <a:pt x="1528" y="1469"/>
                    <a:pt x="1528" y="1490"/>
                    <a:pt x="1507" y="1511"/>
                  </a:cubicBezTo>
                  <a:cubicBezTo>
                    <a:pt x="1507" y="1511"/>
                    <a:pt x="1507" y="1532"/>
                    <a:pt x="1486" y="1532"/>
                  </a:cubicBezTo>
                  <a:cubicBezTo>
                    <a:pt x="1465" y="1574"/>
                    <a:pt x="1444" y="1595"/>
                    <a:pt x="1423" y="1615"/>
                  </a:cubicBezTo>
                  <a:cubicBezTo>
                    <a:pt x="1402" y="1636"/>
                    <a:pt x="1381" y="1636"/>
                    <a:pt x="1360" y="1657"/>
                  </a:cubicBezTo>
                  <a:cubicBezTo>
                    <a:pt x="1355" y="1662"/>
                    <a:pt x="1356" y="1664"/>
                    <a:pt x="1359" y="1664"/>
                  </a:cubicBezTo>
                  <a:cubicBezTo>
                    <a:pt x="1365" y="1664"/>
                    <a:pt x="1378" y="1659"/>
                    <a:pt x="1382" y="1659"/>
                  </a:cubicBezTo>
                  <a:cubicBezTo>
                    <a:pt x="1387" y="1659"/>
                    <a:pt x="1383" y="1663"/>
                    <a:pt x="1360" y="1678"/>
                  </a:cubicBezTo>
                  <a:cubicBezTo>
                    <a:pt x="1318" y="1678"/>
                    <a:pt x="1297" y="1699"/>
                    <a:pt x="1256" y="1720"/>
                  </a:cubicBezTo>
                  <a:cubicBezTo>
                    <a:pt x="1256" y="1720"/>
                    <a:pt x="1193" y="1741"/>
                    <a:pt x="1235" y="1741"/>
                  </a:cubicBezTo>
                  <a:cubicBezTo>
                    <a:pt x="1214" y="1741"/>
                    <a:pt x="1193" y="1741"/>
                    <a:pt x="1172" y="1762"/>
                  </a:cubicBezTo>
                  <a:lnTo>
                    <a:pt x="1109" y="1762"/>
                  </a:lnTo>
                  <a:cubicBezTo>
                    <a:pt x="1088" y="1772"/>
                    <a:pt x="1104" y="1772"/>
                    <a:pt x="1117" y="1772"/>
                  </a:cubicBezTo>
                  <a:cubicBezTo>
                    <a:pt x="1130" y="1772"/>
                    <a:pt x="1140" y="1772"/>
                    <a:pt x="1109" y="1783"/>
                  </a:cubicBezTo>
                  <a:cubicBezTo>
                    <a:pt x="1067" y="1783"/>
                    <a:pt x="1025" y="1783"/>
                    <a:pt x="984" y="1762"/>
                  </a:cubicBezTo>
                  <a:cubicBezTo>
                    <a:pt x="973" y="1762"/>
                    <a:pt x="970" y="1763"/>
                    <a:pt x="972" y="1765"/>
                  </a:cubicBezTo>
                  <a:lnTo>
                    <a:pt x="972" y="1765"/>
                  </a:lnTo>
                  <a:cubicBezTo>
                    <a:pt x="969" y="1764"/>
                    <a:pt x="966" y="1763"/>
                    <a:pt x="963" y="1762"/>
                  </a:cubicBezTo>
                  <a:cubicBezTo>
                    <a:pt x="942" y="1762"/>
                    <a:pt x="921" y="1762"/>
                    <a:pt x="900" y="1741"/>
                  </a:cubicBezTo>
                  <a:cubicBezTo>
                    <a:pt x="837" y="1741"/>
                    <a:pt x="858" y="1741"/>
                    <a:pt x="795" y="1699"/>
                  </a:cubicBezTo>
                  <a:cubicBezTo>
                    <a:pt x="753" y="1678"/>
                    <a:pt x="691" y="1636"/>
                    <a:pt x="670" y="1595"/>
                  </a:cubicBezTo>
                  <a:cubicBezTo>
                    <a:pt x="670" y="1574"/>
                    <a:pt x="649" y="1574"/>
                    <a:pt x="649" y="1553"/>
                  </a:cubicBezTo>
                  <a:cubicBezTo>
                    <a:pt x="649" y="1553"/>
                    <a:pt x="625" y="1517"/>
                    <a:pt x="622" y="1517"/>
                  </a:cubicBezTo>
                  <a:cubicBezTo>
                    <a:pt x="622" y="1517"/>
                    <a:pt x="622" y="1518"/>
                    <a:pt x="623" y="1520"/>
                  </a:cubicBezTo>
                  <a:lnTo>
                    <a:pt x="623" y="1520"/>
                  </a:lnTo>
                  <a:cubicBezTo>
                    <a:pt x="607" y="1482"/>
                    <a:pt x="607" y="1444"/>
                    <a:pt x="607" y="1406"/>
                  </a:cubicBezTo>
                  <a:cubicBezTo>
                    <a:pt x="602" y="1391"/>
                    <a:pt x="599" y="1386"/>
                    <a:pt x="598" y="1386"/>
                  </a:cubicBezTo>
                  <a:cubicBezTo>
                    <a:pt x="595" y="1386"/>
                    <a:pt x="599" y="1416"/>
                    <a:pt x="594" y="1416"/>
                  </a:cubicBezTo>
                  <a:cubicBezTo>
                    <a:pt x="592" y="1416"/>
                    <a:pt x="590" y="1414"/>
                    <a:pt x="586" y="1406"/>
                  </a:cubicBezTo>
                  <a:cubicBezTo>
                    <a:pt x="586" y="1385"/>
                    <a:pt x="586" y="1364"/>
                    <a:pt x="586" y="1343"/>
                  </a:cubicBezTo>
                  <a:lnTo>
                    <a:pt x="586" y="1281"/>
                  </a:lnTo>
                  <a:cubicBezTo>
                    <a:pt x="586" y="1281"/>
                    <a:pt x="593" y="1255"/>
                    <a:pt x="595" y="1239"/>
                  </a:cubicBezTo>
                  <a:lnTo>
                    <a:pt x="595" y="1239"/>
                  </a:lnTo>
                  <a:cubicBezTo>
                    <a:pt x="600" y="1223"/>
                    <a:pt x="607" y="1197"/>
                    <a:pt x="607" y="1197"/>
                  </a:cubicBezTo>
                  <a:cubicBezTo>
                    <a:pt x="607" y="1197"/>
                    <a:pt x="607" y="1176"/>
                    <a:pt x="607" y="1155"/>
                  </a:cubicBezTo>
                  <a:cubicBezTo>
                    <a:pt x="628" y="1134"/>
                    <a:pt x="628" y="1113"/>
                    <a:pt x="628" y="1092"/>
                  </a:cubicBezTo>
                  <a:cubicBezTo>
                    <a:pt x="649" y="1071"/>
                    <a:pt x="649" y="1071"/>
                    <a:pt x="649" y="1051"/>
                  </a:cubicBezTo>
                  <a:cubicBezTo>
                    <a:pt x="670" y="1009"/>
                    <a:pt x="691" y="967"/>
                    <a:pt x="712" y="946"/>
                  </a:cubicBezTo>
                  <a:cubicBezTo>
                    <a:pt x="724" y="927"/>
                    <a:pt x="729" y="922"/>
                    <a:pt x="731" y="922"/>
                  </a:cubicBezTo>
                  <a:cubicBezTo>
                    <a:pt x="733" y="922"/>
                    <a:pt x="726" y="937"/>
                    <a:pt x="726" y="937"/>
                  </a:cubicBezTo>
                  <a:cubicBezTo>
                    <a:pt x="726" y="937"/>
                    <a:pt x="728" y="934"/>
                    <a:pt x="732" y="925"/>
                  </a:cubicBezTo>
                  <a:cubicBezTo>
                    <a:pt x="753" y="904"/>
                    <a:pt x="774" y="862"/>
                    <a:pt x="795" y="841"/>
                  </a:cubicBezTo>
                  <a:cubicBezTo>
                    <a:pt x="879" y="779"/>
                    <a:pt x="900" y="758"/>
                    <a:pt x="1004" y="695"/>
                  </a:cubicBezTo>
                  <a:cubicBezTo>
                    <a:pt x="1030" y="680"/>
                    <a:pt x="1057" y="666"/>
                    <a:pt x="1085" y="653"/>
                  </a:cubicBezTo>
                  <a:close/>
                  <a:moveTo>
                    <a:pt x="1471" y="0"/>
                  </a:moveTo>
                  <a:cubicBezTo>
                    <a:pt x="1455" y="0"/>
                    <a:pt x="1439" y="2"/>
                    <a:pt x="1423" y="4"/>
                  </a:cubicBezTo>
                  <a:cubicBezTo>
                    <a:pt x="1261" y="32"/>
                    <a:pt x="1097" y="77"/>
                    <a:pt x="942" y="141"/>
                  </a:cubicBezTo>
                  <a:lnTo>
                    <a:pt x="942" y="141"/>
                  </a:lnTo>
                  <a:cubicBezTo>
                    <a:pt x="878" y="145"/>
                    <a:pt x="815" y="156"/>
                    <a:pt x="753" y="172"/>
                  </a:cubicBezTo>
                  <a:cubicBezTo>
                    <a:pt x="659" y="199"/>
                    <a:pt x="590" y="270"/>
                    <a:pt x="565" y="350"/>
                  </a:cubicBezTo>
                  <a:lnTo>
                    <a:pt x="565" y="350"/>
                  </a:lnTo>
                  <a:cubicBezTo>
                    <a:pt x="419" y="459"/>
                    <a:pt x="295" y="594"/>
                    <a:pt x="209" y="758"/>
                  </a:cubicBezTo>
                  <a:cubicBezTo>
                    <a:pt x="0" y="1176"/>
                    <a:pt x="21" y="1762"/>
                    <a:pt x="419" y="2076"/>
                  </a:cubicBezTo>
                  <a:cubicBezTo>
                    <a:pt x="596" y="2226"/>
                    <a:pt x="812" y="2296"/>
                    <a:pt x="1030" y="2296"/>
                  </a:cubicBezTo>
                  <a:cubicBezTo>
                    <a:pt x="1299" y="2296"/>
                    <a:pt x="1571" y="2189"/>
                    <a:pt x="1779" y="1992"/>
                  </a:cubicBezTo>
                  <a:cubicBezTo>
                    <a:pt x="2134" y="1678"/>
                    <a:pt x="2239" y="1155"/>
                    <a:pt x="2030" y="737"/>
                  </a:cubicBezTo>
                  <a:cubicBezTo>
                    <a:pt x="1957" y="590"/>
                    <a:pt x="1850" y="467"/>
                    <a:pt x="1722" y="372"/>
                  </a:cubicBezTo>
                  <a:lnTo>
                    <a:pt x="1722" y="372"/>
                  </a:lnTo>
                  <a:cubicBezTo>
                    <a:pt x="1749" y="315"/>
                    <a:pt x="1756" y="250"/>
                    <a:pt x="1737" y="193"/>
                  </a:cubicBezTo>
                  <a:cubicBezTo>
                    <a:pt x="1700" y="65"/>
                    <a:pt x="1583" y="0"/>
                    <a:pt x="14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48;p2">
              <a:extLst>
                <a:ext uri="{FF2B5EF4-FFF2-40B4-BE49-F238E27FC236}">
                  <a16:creationId xmlns:a16="http://schemas.microsoft.com/office/drawing/2014/main" id="{3FDE9ED5-EC11-8EFB-E691-3A7E64455C1E}"/>
                </a:ext>
              </a:extLst>
            </p:cNvPr>
            <p:cNvSpPr/>
            <p:nvPr/>
          </p:nvSpPr>
          <p:spPr>
            <a:xfrm>
              <a:off x="10815088" y="1991738"/>
              <a:ext cx="147525" cy="227250"/>
            </a:xfrm>
            <a:custGeom>
              <a:avLst/>
              <a:gdLst/>
              <a:ahLst/>
              <a:cxnLst/>
              <a:rect l="l" t="t" r="r" b="b"/>
              <a:pathLst>
                <a:path w="5901" h="9090" extrusionOk="0">
                  <a:moveTo>
                    <a:pt x="3514" y="537"/>
                  </a:moveTo>
                  <a:cubicBezTo>
                    <a:pt x="3655" y="537"/>
                    <a:pt x="3795" y="553"/>
                    <a:pt x="3934" y="589"/>
                  </a:cubicBezTo>
                  <a:cubicBezTo>
                    <a:pt x="4457" y="714"/>
                    <a:pt x="4771" y="1154"/>
                    <a:pt x="4875" y="1677"/>
                  </a:cubicBezTo>
                  <a:cubicBezTo>
                    <a:pt x="5106" y="2786"/>
                    <a:pt x="4603" y="3853"/>
                    <a:pt x="4080" y="4816"/>
                  </a:cubicBezTo>
                  <a:cubicBezTo>
                    <a:pt x="3987" y="5001"/>
                    <a:pt x="4158" y="5222"/>
                    <a:pt x="4330" y="5222"/>
                  </a:cubicBezTo>
                  <a:cubicBezTo>
                    <a:pt x="4353" y="5222"/>
                    <a:pt x="4376" y="5218"/>
                    <a:pt x="4398" y="5209"/>
                  </a:cubicBezTo>
                  <a:lnTo>
                    <a:pt x="4398" y="5209"/>
                  </a:lnTo>
                  <a:cubicBezTo>
                    <a:pt x="4400" y="5210"/>
                    <a:pt x="4402" y="5210"/>
                    <a:pt x="4404" y="5210"/>
                  </a:cubicBezTo>
                  <a:cubicBezTo>
                    <a:pt x="4414" y="5210"/>
                    <a:pt x="4430" y="5203"/>
                    <a:pt x="4451" y="5183"/>
                  </a:cubicBezTo>
                  <a:lnTo>
                    <a:pt x="4451" y="5183"/>
                  </a:lnTo>
                  <a:cubicBezTo>
                    <a:pt x="4449" y="5183"/>
                    <a:pt x="4448" y="5182"/>
                    <a:pt x="4447" y="5182"/>
                  </a:cubicBezTo>
                  <a:lnTo>
                    <a:pt x="4447" y="5182"/>
                  </a:lnTo>
                  <a:cubicBezTo>
                    <a:pt x="4431" y="5194"/>
                    <a:pt x="4415" y="5203"/>
                    <a:pt x="4398" y="5209"/>
                  </a:cubicBezTo>
                  <a:lnTo>
                    <a:pt x="4398" y="5209"/>
                  </a:lnTo>
                  <a:cubicBezTo>
                    <a:pt x="4377" y="5203"/>
                    <a:pt x="4383" y="5159"/>
                    <a:pt x="4399" y="5159"/>
                  </a:cubicBezTo>
                  <a:cubicBezTo>
                    <a:pt x="4404" y="5159"/>
                    <a:pt x="4409" y="5162"/>
                    <a:pt x="4415" y="5171"/>
                  </a:cubicBezTo>
                  <a:cubicBezTo>
                    <a:pt x="4415" y="5171"/>
                    <a:pt x="4429" y="5176"/>
                    <a:pt x="4447" y="5182"/>
                  </a:cubicBezTo>
                  <a:lnTo>
                    <a:pt x="4447" y="5182"/>
                  </a:lnTo>
                  <a:cubicBezTo>
                    <a:pt x="4461" y="5172"/>
                    <a:pt x="4474" y="5159"/>
                    <a:pt x="4487" y="5144"/>
                  </a:cubicBezTo>
                  <a:lnTo>
                    <a:pt x="4487" y="5144"/>
                  </a:lnTo>
                  <a:cubicBezTo>
                    <a:pt x="4474" y="5161"/>
                    <a:pt x="4461" y="5174"/>
                    <a:pt x="4451" y="5183"/>
                  </a:cubicBezTo>
                  <a:lnTo>
                    <a:pt x="4451" y="5183"/>
                  </a:lnTo>
                  <a:cubicBezTo>
                    <a:pt x="4486" y="5196"/>
                    <a:pt x="4533" y="5213"/>
                    <a:pt x="4520" y="5213"/>
                  </a:cubicBezTo>
                  <a:cubicBezTo>
                    <a:pt x="4603" y="5255"/>
                    <a:pt x="4687" y="5318"/>
                    <a:pt x="4750" y="5380"/>
                  </a:cubicBezTo>
                  <a:cubicBezTo>
                    <a:pt x="4917" y="5527"/>
                    <a:pt x="4959" y="5590"/>
                    <a:pt x="4729" y="5694"/>
                  </a:cubicBezTo>
                  <a:cubicBezTo>
                    <a:pt x="4500" y="5809"/>
                    <a:pt x="4637" y="6186"/>
                    <a:pt x="4870" y="6186"/>
                  </a:cubicBezTo>
                  <a:cubicBezTo>
                    <a:pt x="4892" y="6186"/>
                    <a:pt x="4915" y="6183"/>
                    <a:pt x="4938" y="6176"/>
                  </a:cubicBezTo>
                  <a:cubicBezTo>
                    <a:pt x="4968" y="6166"/>
                    <a:pt x="4996" y="6161"/>
                    <a:pt x="5021" y="6161"/>
                  </a:cubicBezTo>
                  <a:cubicBezTo>
                    <a:pt x="5204" y="6161"/>
                    <a:pt x="5257" y="6410"/>
                    <a:pt x="5294" y="6594"/>
                  </a:cubicBezTo>
                  <a:cubicBezTo>
                    <a:pt x="5336" y="6699"/>
                    <a:pt x="5336" y="6824"/>
                    <a:pt x="5357" y="6950"/>
                  </a:cubicBezTo>
                  <a:cubicBezTo>
                    <a:pt x="5357" y="6992"/>
                    <a:pt x="5378" y="7054"/>
                    <a:pt x="5378" y="7096"/>
                  </a:cubicBezTo>
                  <a:cubicBezTo>
                    <a:pt x="5369" y="7142"/>
                    <a:pt x="5367" y="7152"/>
                    <a:pt x="5365" y="7152"/>
                  </a:cubicBezTo>
                  <a:cubicBezTo>
                    <a:pt x="5364" y="7152"/>
                    <a:pt x="5362" y="7146"/>
                    <a:pt x="5356" y="7146"/>
                  </a:cubicBezTo>
                  <a:cubicBezTo>
                    <a:pt x="5352" y="7146"/>
                    <a:pt x="5346" y="7149"/>
                    <a:pt x="5336" y="7159"/>
                  </a:cubicBezTo>
                  <a:cubicBezTo>
                    <a:pt x="5252" y="7264"/>
                    <a:pt x="5127" y="7285"/>
                    <a:pt x="5106" y="7431"/>
                  </a:cubicBezTo>
                  <a:cubicBezTo>
                    <a:pt x="5064" y="7577"/>
                    <a:pt x="5127" y="7724"/>
                    <a:pt x="5189" y="7829"/>
                  </a:cubicBezTo>
                  <a:cubicBezTo>
                    <a:pt x="5273" y="7996"/>
                    <a:pt x="5273" y="8038"/>
                    <a:pt x="5231" y="8205"/>
                  </a:cubicBezTo>
                  <a:cubicBezTo>
                    <a:pt x="5207" y="8327"/>
                    <a:pt x="5197" y="8420"/>
                    <a:pt x="5147" y="8485"/>
                  </a:cubicBezTo>
                  <a:lnTo>
                    <a:pt x="5147" y="8485"/>
                  </a:lnTo>
                  <a:cubicBezTo>
                    <a:pt x="5046" y="8257"/>
                    <a:pt x="4959" y="8017"/>
                    <a:pt x="4896" y="7766"/>
                  </a:cubicBezTo>
                  <a:cubicBezTo>
                    <a:pt x="4863" y="7633"/>
                    <a:pt x="4768" y="7576"/>
                    <a:pt x="4669" y="7576"/>
                  </a:cubicBezTo>
                  <a:cubicBezTo>
                    <a:pt x="4551" y="7576"/>
                    <a:pt x="4428" y="7656"/>
                    <a:pt x="4396" y="7787"/>
                  </a:cubicBezTo>
                  <a:lnTo>
                    <a:pt x="4373" y="7787"/>
                  </a:lnTo>
                  <a:cubicBezTo>
                    <a:pt x="4311" y="7745"/>
                    <a:pt x="4206" y="7745"/>
                    <a:pt x="4143" y="7703"/>
                  </a:cubicBezTo>
                  <a:cubicBezTo>
                    <a:pt x="4039" y="7661"/>
                    <a:pt x="3850" y="7619"/>
                    <a:pt x="3767" y="7536"/>
                  </a:cubicBezTo>
                  <a:cubicBezTo>
                    <a:pt x="3746" y="7525"/>
                    <a:pt x="3735" y="7520"/>
                    <a:pt x="3738" y="7520"/>
                  </a:cubicBezTo>
                  <a:cubicBezTo>
                    <a:pt x="3740" y="7520"/>
                    <a:pt x="3756" y="7525"/>
                    <a:pt x="3787" y="7536"/>
                  </a:cubicBezTo>
                  <a:cubicBezTo>
                    <a:pt x="3787" y="7473"/>
                    <a:pt x="3787" y="7431"/>
                    <a:pt x="3787" y="7389"/>
                  </a:cubicBezTo>
                  <a:cubicBezTo>
                    <a:pt x="3787" y="7285"/>
                    <a:pt x="3808" y="7180"/>
                    <a:pt x="3787" y="7096"/>
                  </a:cubicBezTo>
                  <a:cubicBezTo>
                    <a:pt x="3767" y="6971"/>
                    <a:pt x="3683" y="6866"/>
                    <a:pt x="3599" y="6782"/>
                  </a:cubicBezTo>
                  <a:cubicBezTo>
                    <a:pt x="3411" y="6552"/>
                    <a:pt x="3139" y="6364"/>
                    <a:pt x="2930" y="6134"/>
                  </a:cubicBezTo>
                  <a:cubicBezTo>
                    <a:pt x="2846" y="6071"/>
                    <a:pt x="2679" y="5924"/>
                    <a:pt x="2679" y="5820"/>
                  </a:cubicBezTo>
                  <a:cubicBezTo>
                    <a:pt x="2669" y="5763"/>
                    <a:pt x="2677" y="5732"/>
                    <a:pt x="2699" y="5711"/>
                  </a:cubicBezTo>
                  <a:lnTo>
                    <a:pt x="2699" y="5711"/>
                  </a:lnTo>
                  <a:cubicBezTo>
                    <a:pt x="2718" y="5705"/>
                    <a:pt x="2736" y="5695"/>
                    <a:pt x="2752" y="5683"/>
                  </a:cubicBezTo>
                  <a:lnTo>
                    <a:pt x="2752" y="5683"/>
                  </a:lnTo>
                  <a:cubicBezTo>
                    <a:pt x="2777" y="5674"/>
                    <a:pt x="2809" y="5665"/>
                    <a:pt x="2846" y="5652"/>
                  </a:cubicBezTo>
                  <a:cubicBezTo>
                    <a:pt x="3099" y="5526"/>
                    <a:pt x="2930" y="5164"/>
                    <a:pt x="2690" y="5164"/>
                  </a:cubicBezTo>
                  <a:cubicBezTo>
                    <a:pt x="2657" y="5164"/>
                    <a:pt x="2624" y="5170"/>
                    <a:pt x="2590" y="5185"/>
                  </a:cubicBezTo>
                  <a:lnTo>
                    <a:pt x="2590" y="5185"/>
                  </a:lnTo>
                  <a:cubicBezTo>
                    <a:pt x="1679" y="4794"/>
                    <a:pt x="937" y="3933"/>
                    <a:pt x="733" y="2953"/>
                  </a:cubicBezTo>
                  <a:cubicBezTo>
                    <a:pt x="523" y="1823"/>
                    <a:pt x="1570" y="1070"/>
                    <a:pt x="2490" y="735"/>
                  </a:cubicBezTo>
                  <a:cubicBezTo>
                    <a:pt x="2818" y="631"/>
                    <a:pt x="3167" y="537"/>
                    <a:pt x="3514" y="537"/>
                  </a:cubicBezTo>
                  <a:close/>
                  <a:moveTo>
                    <a:pt x="3514" y="1"/>
                  </a:moveTo>
                  <a:cubicBezTo>
                    <a:pt x="2677" y="1"/>
                    <a:pt x="1813" y="367"/>
                    <a:pt x="1172" y="861"/>
                  </a:cubicBezTo>
                  <a:cubicBezTo>
                    <a:pt x="356" y="1489"/>
                    <a:pt x="0" y="2409"/>
                    <a:pt x="335" y="3414"/>
                  </a:cubicBezTo>
                  <a:cubicBezTo>
                    <a:pt x="651" y="4363"/>
                    <a:pt x="1332" y="5113"/>
                    <a:pt x="2199" y="5547"/>
                  </a:cubicBezTo>
                  <a:lnTo>
                    <a:pt x="2199" y="5547"/>
                  </a:lnTo>
                  <a:cubicBezTo>
                    <a:pt x="2113" y="5762"/>
                    <a:pt x="2169" y="6022"/>
                    <a:pt x="2344" y="6259"/>
                  </a:cubicBezTo>
                  <a:cubicBezTo>
                    <a:pt x="2490" y="6468"/>
                    <a:pt x="2699" y="6636"/>
                    <a:pt x="2888" y="6803"/>
                  </a:cubicBezTo>
                  <a:cubicBezTo>
                    <a:pt x="2992" y="6908"/>
                    <a:pt x="3243" y="7054"/>
                    <a:pt x="3285" y="7201"/>
                  </a:cubicBezTo>
                  <a:cubicBezTo>
                    <a:pt x="3327" y="7305"/>
                    <a:pt x="3243" y="7473"/>
                    <a:pt x="3264" y="7598"/>
                  </a:cubicBezTo>
                  <a:cubicBezTo>
                    <a:pt x="3285" y="7724"/>
                    <a:pt x="3327" y="7808"/>
                    <a:pt x="3411" y="7891"/>
                  </a:cubicBezTo>
                  <a:cubicBezTo>
                    <a:pt x="3536" y="8038"/>
                    <a:pt x="3767" y="8121"/>
                    <a:pt x="3955" y="8184"/>
                  </a:cubicBezTo>
                  <a:cubicBezTo>
                    <a:pt x="4103" y="8239"/>
                    <a:pt x="4286" y="8282"/>
                    <a:pt x="4452" y="8282"/>
                  </a:cubicBezTo>
                  <a:cubicBezTo>
                    <a:pt x="4473" y="8282"/>
                    <a:pt x="4493" y="8281"/>
                    <a:pt x="4514" y="8280"/>
                  </a:cubicBezTo>
                  <a:lnTo>
                    <a:pt x="4514" y="8280"/>
                  </a:lnTo>
                  <a:cubicBezTo>
                    <a:pt x="4595" y="8515"/>
                    <a:pt x="4690" y="8741"/>
                    <a:pt x="4813" y="8958"/>
                  </a:cubicBezTo>
                  <a:cubicBezTo>
                    <a:pt x="4865" y="9046"/>
                    <a:pt x="4961" y="9089"/>
                    <a:pt x="5052" y="9089"/>
                  </a:cubicBezTo>
                  <a:cubicBezTo>
                    <a:pt x="5070" y="9089"/>
                    <a:pt x="5088" y="9087"/>
                    <a:pt x="5106" y="9084"/>
                  </a:cubicBezTo>
                  <a:cubicBezTo>
                    <a:pt x="5608" y="8958"/>
                    <a:pt x="5733" y="8540"/>
                    <a:pt x="5796" y="8059"/>
                  </a:cubicBezTo>
                  <a:cubicBezTo>
                    <a:pt x="5817" y="7975"/>
                    <a:pt x="5817" y="7891"/>
                    <a:pt x="5775" y="7787"/>
                  </a:cubicBezTo>
                  <a:cubicBezTo>
                    <a:pt x="5754" y="7745"/>
                    <a:pt x="5733" y="7661"/>
                    <a:pt x="5692" y="7619"/>
                  </a:cubicBezTo>
                  <a:cubicBezTo>
                    <a:pt x="5671" y="7599"/>
                    <a:pt x="5671" y="7579"/>
                    <a:pt x="5651" y="7558"/>
                  </a:cubicBezTo>
                  <a:lnTo>
                    <a:pt x="5651" y="7558"/>
                  </a:lnTo>
                  <a:cubicBezTo>
                    <a:pt x="5782" y="7445"/>
                    <a:pt x="5901" y="7404"/>
                    <a:pt x="5901" y="7159"/>
                  </a:cubicBezTo>
                  <a:cubicBezTo>
                    <a:pt x="5901" y="6732"/>
                    <a:pt x="5776" y="6014"/>
                    <a:pt x="5410" y="5729"/>
                  </a:cubicBezTo>
                  <a:lnTo>
                    <a:pt x="5410" y="5729"/>
                  </a:lnTo>
                  <a:cubicBezTo>
                    <a:pt x="5523" y="5342"/>
                    <a:pt x="5125" y="4884"/>
                    <a:pt x="4731" y="4705"/>
                  </a:cubicBezTo>
                  <a:lnTo>
                    <a:pt x="4731" y="4705"/>
                  </a:lnTo>
                  <a:cubicBezTo>
                    <a:pt x="5165" y="3852"/>
                    <a:pt x="5495" y="2962"/>
                    <a:pt x="5440" y="1991"/>
                  </a:cubicBezTo>
                  <a:cubicBezTo>
                    <a:pt x="5378" y="1028"/>
                    <a:pt x="4875" y="170"/>
                    <a:pt x="3871" y="24"/>
                  </a:cubicBezTo>
                  <a:cubicBezTo>
                    <a:pt x="3753" y="8"/>
                    <a:pt x="3634" y="1"/>
                    <a:pt x="3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49;p2">
              <a:extLst>
                <a:ext uri="{FF2B5EF4-FFF2-40B4-BE49-F238E27FC236}">
                  <a16:creationId xmlns:a16="http://schemas.microsoft.com/office/drawing/2014/main" id="{B5629ECF-794E-4887-8D3B-FC00498D5E2A}"/>
                </a:ext>
              </a:extLst>
            </p:cNvPr>
            <p:cNvSpPr/>
            <p:nvPr/>
          </p:nvSpPr>
          <p:spPr>
            <a:xfrm>
              <a:off x="10842813" y="2057838"/>
              <a:ext cx="39250" cy="36850"/>
            </a:xfrm>
            <a:custGeom>
              <a:avLst/>
              <a:gdLst/>
              <a:ahLst/>
              <a:cxnLst/>
              <a:rect l="l" t="t" r="r" b="b"/>
              <a:pathLst>
                <a:path w="1570" h="1474" extrusionOk="0">
                  <a:moveTo>
                    <a:pt x="301" y="1"/>
                  </a:moveTo>
                  <a:cubicBezTo>
                    <a:pt x="230" y="1"/>
                    <a:pt x="157" y="27"/>
                    <a:pt x="105" y="79"/>
                  </a:cubicBezTo>
                  <a:cubicBezTo>
                    <a:pt x="0" y="184"/>
                    <a:pt x="21" y="330"/>
                    <a:pt x="105" y="456"/>
                  </a:cubicBezTo>
                  <a:cubicBezTo>
                    <a:pt x="419" y="811"/>
                    <a:pt x="774" y="1146"/>
                    <a:pt x="1172" y="1439"/>
                  </a:cubicBezTo>
                  <a:cubicBezTo>
                    <a:pt x="1196" y="1464"/>
                    <a:pt x="1235" y="1474"/>
                    <a:pt x="1276" y="1474"/>
                  </a:cubicBezTo>
                  <a:cubicBezTo>
                    <a:pt x="1305" y="1474"/>
                    <a:pt x="1334" y="1469"/>
                    <a:pt x="1360" y="1460"/>
                  </a:cubicBezTo>
                  <a:cubicBezTo>
                    <a:pt x="1423" y="1439"/>
                    <a:pt x="1486" y="1397"/>
                    <a:pt x="1528" y="1335"/>
                  </a:cubicBezTo>
                  <a:cubicBezTo>
                    <a:pt x="1549" y="1293"/>
                    <a:pt x="1570" y="1209"/>
                    <a:pt x="1549" y="1146"/>
                  </a:cubicBezTo>
                  <a:cubicBezTo>
                    <a:pt x="1528" y="1063"/>
                    <a:pt x="1486" y="1021"/>
                    <a:pt x="1423" y="979"/>
                  </a:cubicBezTo>
                  <a:cubicBezTo>
                    <a:pt x="1402" y="958"/>
                    <a:pt x="1381" y="958"/>
                    <a:pt x="1360" y="937"/>
                  </a:cubicBezTo>
                  <a:cubicBezTo>
                    <a:pt x="1360" y="937"/>
                    <a:pt x="1339" y="916"/>
                    <a:pt x="1339" y="916"/>
                  </a:cubicBezTo>
                  <a:cubicBezTo>
                    <a:pt x="1298" y="874"/>
                    <a:pt x="1256" y="853"/>
                    <a:pt x="1193" y="811"/>
                  </a:cubicBezTo>
                  <a:cubicBezTo>
                    <a:pt x="1109" y="728"/>
                    <a:pt x="1025" y="665"/>
                    <a:pt x="942" y="581"/>
                  </a:cubicBezTo>
                  <a:cubicBezTo>
                    <a:pt x="774" y="414"/>
                    <a:pt x="628" y="247"/>
                    <a:pt x="481" y="79"/>
                  </a:cubicBezTo>
                  <a:cubicBezTo>
                    <a:pt x="440" y="27"/>
                    <a:pt x="372" y="1"/>
                    <a:pt x="3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0;p2">
              <a:extLst>
                <a:ext uri="{FF2B5EF4-FFF2-40B4-BE49-F238E27FC236}">
                  <a16:creationId xmlns:a16="http://schemas.microsoft.com/office/drawing/2014/main" id="{1F1F5723-6794-D5E9-DCC6-6776AE19942C}"/>
                </a:ext>
              </a:extLst>
            </p:cNvPr>
            <p:cNvSpPr/>
            <p:nvPr/>
          </p:nvSpPr>
          <p:spPr>
            <a:xfrm>
              <a:off x="10895638" y="2038838"/>
              <a:ext cx="13100" cy="55000"/>
            </a:xfrm>
            <a:custGeom>
              <a:avLst/>
              <a:gdLst/>
              <a:ahLst/>
              <a:cxnLst/>
              <a:rect l="l" t="t" r="r" b="b"/>
              <a:pathLst>
                <a:path w="524" h="2200" extrusionOk="0">
                  <a:moveTo>
                    <a:pt x="297" y="0"/>
                  </a:moveTo>
                  <a:cubicBezTo>
                    <a:pt x="289" y="0"/>
                    <a:pt x="281" y="1"/>
                    <a:pt x="273" y="2"/>
                  </a:cubicBezTo>
                  <a:cubicBezTo>
                    <a:pt x="126" y="2"/>
                    <a:pt x="1" y="107"/>
                    <a:pt x="1" y="253"/>
                  </a:cubicBezTo>
                  <a:lnTo>
                    <a:pt x="1" y="1927"/>
                  </a:lnTo>
                  <a:cubicBezTo>
                    <a:pt x="1" y="2074"/>
                    <a:pt x="126" y="2199"/>
                    <a:pt x="273" y="2199"/>
                  </a:cubicBezTo>
                  <a:cubicBezTo>
                    <a:pt x="398" y="2199"/>
                    <a:pt x="524" y="2074"/>
                    <a:pt x="524" y="1927"/>
                  </a:cubicBezTo>
                  <a:lnTo>
                    <a:pt x="524" y="253"/>
                  </a:lnTo>
                  <a:cubicBezTo>
                    <a:pt x="524" y="136"/>
                    <a:pt x="414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1;p2">
              <a:extLst>
                <a:ext uri="{FF2B5EF4-FFF2-40B4-BE49-F238E27FC236}">
                  <a16:creationId xmlns:a16="http://schemas.microsoft.com/office/drawing/2014/main" id="{53C846CF-1A59-E1E1-0A11-975B80CFD5EC}"/>
                </a:ext>
              </a:extLst>
            </p:cNvPr>
            <p:cNvSpPr/>
            <p:nvPr/>
          </p:nvSpPr>
          <p:spPr>
            <a:xfrm>
              <a:off x="10839138" y="2038363"/>
              <a:ext cx="63325" cy="30775"/>
            </a:xfrm>
            <a:custGeom>
              <a:avLst/>
              <a:gdLst/>
              <a:ahLst/>
              <a:cxnLst/>
              <a:rect l="l" t="t" r="r" b="b"/>
              <a:pathLst>
                <a:path w="2533" h="1231" extrusionOk="0">
                  <a:moveTo>
                    <a:pt x="2261" y="0"/>
                  </a:moveTo>
                  <a:cubicBezTo>
                    <a:pt x="1507" y="63"/>
                    <a:pt x="775" y="293"/>
                    <a:pt x="168" y="733"/>
                  </a:cubicBezTo>
                  <a:cubicBezTo>
                    <a:pt x="64" y="816"/>
                    <a:pt x="1" y="963"/>
                    <a:pt x="84" y="1088"/>
                  </a:cubicBezTo>
                  <a:cubicBezTo>
                    <a:pt x="128" y="1174"/>
                    <a:pt x="220" y="1231"/>
                    <a:pt x="314" y="1231"/>
                  </a:cubicBezTo>
                  <a:cubicBezTo>
                    <a:pt x="357" y="1231"/>
                    <a:pt x="401" y="1219"/>
                    <a:pt x="440" y="1193"/>
                  </a:cubicBezTo>
                  <a:cubicBezTo>
                    <a:pt x="984" y="795"/>
                    <a:pt x="1612" y="565"/>
                    <a:pt x="2261" y="523"/>
                  </a:cubicBezTo>
                  <a:cubicBezTo>
                    <a:pt x="2407" y="523"/>
                    <a:pt x="2533" y="419"/>
                    <a:pt x="2533" y="272"/>
                  </a:cubicBezTo>
                  <a:cubicBezTo>
                    <a:pt x="2533" y="126"/>
                    <a:pt x="2407" y="0"/>
                    <a:pt x="2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2;p2">
              <a:extLst>
                <a:ext uri="{FF2B5EF4-FFF2-40B4-BE49-F238E27FC236}">
                  <a16:creationId xmlns:a16="http://schemas.microsoft.com/office/drawing/2014/main" id="{7A373739-C1BD-FDD4-CCD0-5C52722F2BD0}"/>
                </a:ext>
              </a:extLst>
            </p:cNvPr>
            <p:cNvSpPr/>
            <p:nvPr/>
          </p:nvSpPr>
          <p:spPr>
            <a:xfrm>
              <a:off x="10745513" y="2021088"/>
              <a:ext cx="53375" cy="17575"/>
            </a:xfrm>
            <a:custGeom>
              <a:avLst/>
              <a:gdLst/>
              <a:ahLst/>
              <a:cxnLst/>
              <a:rect l="l" t="t" r="r" b="b"/>
              <a:pathLst>
                <a:path w="2135" h="703" extrusionOk="0">
                  <a:moveTo>
                    <a:pt x="272" y="1"/>
                  </a:moveTo>
                  <a:cubicBezTo>
                    <a:pt x="126" y="1"/>
                    <a:pt x="0" y="126"/>
                    <a:pt x="0" y="252"/>
                  </a:cubicBezTo>
                  <a:cubicBezTo>
                    <a:pt x="0" y="398"/>
                    <a:pt x="126" y="524"/>
                    <a:pt x="272" y="524"/>
                  </a:cubicBezTo>
                  <a:cubicBezTo>
                    <a:pt x="796" y="524"/>
                    <a:pt x="1277" y="587"/>
                    <a:pt x="1779" y="691"/>
                  </a:cubicBezTo>
                  <a:cubicBezTo>
                    <a:pt x="1805" y="699"/>
                    <a:pt x="1831" y="702"/>
                    <a:pt x="1856" y="702"/>
                  </a:cubicBezTo>
                  <a:cubicBezTo>
                    <a:pt x="1974" y="702"/>
                    <a:pt x="2079" y="627"/>
                    <a:pt x="2114" y="524"/>
                  </a:cubicBezTo>
                  <a:cubicBezTo>
                    <a:pt x="2135" y="377"/>
                    <a:pt x="2072" y="231"/>
                    <a:pt x="1925" y="189"/>
                  </a:cubicBezTo>
                  <a:cubicBezTo>
                    <a:pt x="1381" y="85"/>
                    <a:pt x="816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3;p2">
              <a:extLst>
                <a:ext uri="{FF2B5EF4-FFF2-40B4-BE49-F238E27FC236}">
                  <a16:creationId xmlns:a16="http://schemas.microsoft.com/office/drawing/2014/main" id="{39D54420-0A1C-C9C3-820E-DBF74338E7F0}"/>
                </a:ext>
              </a:extLst>
            </p:cNvPr>
            <p:cNvSpPr/>
            <p:nvPr/>
          </p:nvSpPr>
          <p:spPr>
            <a:xfrm>
              <a:off x="10824488" y="1945913"/>
              <a:ext cx="34025" cy="33050"/>
            </a:xfrm>
            <a:custGeom>
              <a:avLst/>
              <a:gdLst/>
              <a:ahLst/>
              <a:cxnLst/>
              <a:rect l="l" t="t" r="r" b="b"/>
              <a:pathLst>
                <a:path w="1361" h="1322" extrusionOk="0">
                  <a:moveTo>
                    <a:pt x="294" y="0"/>
                  </a:moveTo>
                  <a:cubicBezTo>
                    <a:pt x="226" y="0"/>
                    <a:pt x="158" y="26"/>
                    <a:pt x="106" y="79"/>
                  </a:cubicBezTo>
                  <a:cubicBezTo>
                    <a:pt x="22" y="183"/>
                    <a:pt x="1" y="330"/>
                    <a:pt x="106" y="434"/>
                  </a:cubicBezTo>
                  <a:cubicBezTo>
                    <a:pt x="378" y="706"/>
                    <a:pt x="629" y="978"/>
                    <a:pt x="901" y="1250"/>
                  </a:cubicBezTo>
                  <a:cubicBezTo>
                    <a:pt x="956" y="1294"/>
                    <a:pt x="1028" y="1321"/>
                    <a:pt x="1100" y="1321"/>
                  </a:cubicBezTo>
                  <a:cubicBezTo>
                    <a:pt x="1164" y="1321"/>
                    <a:pt x="1228" y="1300"/>
                    <a:pt x="1277" y="1250"/>
                  </a:cubicBezTo>
                  <a:cubicBezTo>
                    <a:pt x="1361" y="1146"/>
                    <a:pt x="1361" y="978"/>
                    <a:pt x="1277" y="874"/>
                  </a:cubicBezTo>
                  <a:cubicBezTo>
                    <a:pt x="1005" y="602"/>
                    <a:pt x="733" y="330"/>
                    <a:pt x="482" y="79"/>
                  </a:cubicBezTo>
                  <a:cubicBezTo>
                    <a:pt x="430" y="26"/>
                    <a:pt x="362" y="0"/>
                    <a:pt x="2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4;p2">
              <a:extLst>
                <a:ext uri="{FF2B5EF4-FFF2-40B4-BE49-F238E27FC236}">
                  <a16:creationId xmlns:a16="http://schemas.microsoft.com/office/drawing/2014/main" id="{A93A91D0-3444-1EBC-00A7-B866364242AB}"/>
                </a:ext>
              </a:extLst>
            </p:cNvPr>
            <p:cNvSpPr/>
            <p:nvPr/>
          </p:nvSpPr>
          <p:spPr>
            <a:xfrm>
              <a:off x="10914988" y="1926113"/>
              <a:ext cx="18350" cy="37475"/>
            </a:xfrm>
            <a:custGeom>
              <a:avLst/>
              <a:gdLst/>
              <a:ahLst/>
              <a:cxnLst/>
              <a:rect l="l" t="t" r="r" b="b"/>
              <a:pathLst>
                <a:path w="734" h="1499" extrusionOk="0">
                  <a:moveTo>
                    <a:pt x="564" y="827"/>
                  </a:moveTo>
                  <a:cubicBezTo>
                    <a:pt x="563" y="827"/>
                    <a:pt x="560" y="837"/>
                    <a:pt x="553" y="854"/>
                  </a:cubicBezTo>
                  <a:lnTo>
                    <a:pt x="553" y="854"/>
                  </a:lnTo>
                  <a:cubicBezTo>
                    <a:pt x="558" y="850"/>
                    <a:pt x="566" y="850"/>
                    <a:pt x="566" y="850"/>
                  </a:cubicBezTo>
                  <a:cubicBezTo>
                    <a:pt x="566" y="834"/>
                    <a:pt x="566" y="827"/>
                    <a:pt x="564" y="827"/>
                  </a:cubicBezTo>
                  <a:close/>
                  <a:moveTo>
                    <a:pt x="553" y="854"/>
                  </a:moveTo>
                  <a:cubicBezTo>
                    <a:pt x="551" y="855"/>
                    <a:pt x="550" y="856"/>
                    <a:pt x="549" y="857"/>
                  </a:cubicBezTo>
                  <a:lnTo>
                    <a:pt x="549" y="857"/>
                  </a:lnTo>
                  <a:cubicBezTo>
                    <a:pt x="547" y="865"/>
                    <a:pt x="545" y="871"/>
                    <a:pt x="545" y="871"/>
                  </a:cubicBezTo>
                  <a:cubicBezTo>
                    <a:pt x="548" y="864"/>
                    <a:pt x="550" y="859"/>
                    <a:pt x="553" y="854"/>
                  </a:cubicBezTo>
                  <a:close/>
                  <a:moveTo>
                    <a:pt x="463" y="0"/>
                  </a:moveTo>
                  <a:cubicBezTo>
                    <a:pt x="367" y="0"/>
                    <a:pt x="272" y="42"/>
                    <a:pt x="231" y="138"/>
                  </a:cubicBezTo>
                  <a:cubicBezTo>
                    <a:pt x="84" y="473"/>
                    <a:pt x="1" y="850"/>
                    <a:pt x="22" y="1226"/>
                  </a:cubicBezTo>
                  <a:cubicBezTo>
                    <a:pt x="43" y="1373"/>
                    <a:pt x="147" y="1498"/>
                    <a:pt x="294" y="1498"/>
                  </a:cubicBezTo>
                  <a:cubicBezTo>
                    <a:pt x="419" y="1477"/>
                    <a:pt x="566" y="1373"/>
                    <a:pt x="545" y="1226"/>
                  </a:cubicBezTo>
                  <a:cubicBezTo>
                    <a:pt x="545" y="1143"/>
                    <a:pt x="545" y="1080"/>
                    <a:pt x="545" y="975"/>
                  </a:cubicBezTo>
                  <a:cubicBezTo>
                    <a:pt x="545" y="933"/>
                    <a:pt x="545" y="912"/>
                    <a:pt x="545" y="871"/>
                  </a:cubicBezTo>
                  <a:cubicBezTo>
                    <a:pt x="545" y="864"/>
                    <a:pt x="547" y="860"/>
                    <a:pt x="549" y="857"/>
                  </a:cubicBezTo>
                  <a:lnTo>
                    <a:pt x="549" y="857"/>
                  </a:lnTo>
                  <a:cubicBezTo>
                    <a:pt x="555" y="838"/>
                    <a:pt x="566" y="808"/>
                    <a:pt x="566" y="808"/>
                  </a:cubicBezTo>
                  <a:cubicBezTo>
                    <a:pt x="587" y="724"/>
                    <a:pt x="607" y="640"/>
                    <a:pt x="628" y="578"/>
                  </a:cubicBezTo>
                  <a:cubicBezTo>
                    <a:pt x="628" y="536"/>
                    <a:pt x="649" y="494"/>
                    <a:pt x="670" y="452"/>
                  </a:cubicBezTo>
                  <a:cubicBezTo>
                    <a:pt x="670" y="452"/>
                    <a:pt x="670" y="431"/>
                    <a:pt x="670" y="431"/>
                  </a:cubicBezTo>
                  <a:cubicBezTo>
                    <a:pt x="676" y="425"/>
                    <a:pt x="679" y="422"/>
                    <a:pt x="679" y="422"/>
                  </a:cubicBezTo>
                  <a:cubicBezTo>
                    <a:pt x="681" y="422"/>
                    <a:pt x="670" y="437"/>
                    <a:pt x="670" y="452"/>
                  </a:cubicBezTo>
                  <a:cubicBezTo>
                    <a:pt x="670" y="431"/>
                    <a:pt x="691" y="410"/>
                    <a:pt x="691" y="389"/>
                  </a:cubicBezTo>
                  <a:cubicBezTo>
                    <a:pt x="733" y="326"/>
                    <a:pt x="733" y="264"/>
                    <a:pt x="712" y="180"/>
                  </a:cubicBezTo>
                  <a:cubicBezTo>
                    <a:pt x="712" y="138"/>
                    <a:pt x="649" y="54"/>
                    <a:pt x="607" y="34"/>
                  </a:cubicBezTo>
                  <a:cubicBezTo>
                    <a:pt x="564" y="12"/>
                    <a:pt x="513" y="0"/>
                    <a:pt x="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5;p2">
              <a:extLst>
                <a:ext uri="{FF2B5EF4-FFF2-40B4-BE49-F238E27FC236}">
                  <a16:creationId xmlns:a16="http://schemas.microsoft.com/office/drawing/2014/main" id="{22EFF4C4-08A0-8434-09C7-B65E3373B7F9}"/>
                </a:ext>
              </a:extLst>
            </p:cNvPr>
            <p:cNvSpPr/>
            <p:nvPr/>
          </p:nvSpPr>
          <p:spPr>
            <a:xfrm>
              <a:off x="10947938" y="1952163"/>
              <a:ext cx="30900" cy="42375"/>
            </a:xfrm>
            <a:custGeom>
              <a:avLst/>
              <a:gdLst/>
              <a:ahLst/>
              <a:cxnLst/>
              <a:rect l="l" t="t" r="r" b="b"/>
              <a:pathLst>
                <a:path w="1236" h="1695" extrusionOk="0">
                  <a:moveTo>
                    <a:pt x="954" y="0"/>
                  </a:moveTo>
                  <a:cubicBezTo>
                    <a:pt x="893" y="0"/>
                    <a:pt x="834" y="23"/>
                    <a:pt x="796" y="80"/>
                  </a:cubicBezTo>
                  <a:cubicBezTo>
                    <a:pt x="482" y="477"/>
                    <a:pt x="231" y="896"/>
                    <a:pt x="43" y="1356"/>
                  </a:cubicBezTo>
                  <a:cubicBezTo>
                    <a:pt x="1" y="1481"/>
                    <a:pt x="106" y="1649"/>
                    <a:pt x="231" y="1691"/>
                  </a:cubicBezTo>
                  <a:cubicBezTo>
                    <a:pt x="249" y="1693"/>
                    <a:pt x="267" y="1695"/>
                    <a:pt x="285" y="1695"/>
                  </a:cubicBezTo>
                  <a:cubicBezTo>
                    <a:pt x="408" y="1695"/>
                    <a:pt x="511" y="1631"/>
                    <a:pt x="566" y="1502"/>
                  </a:cubicBezTo>
                  <a:cubicBezTo>
                    <a:pt x="566" y="1481"/>
                    <a:pt x="587" y="1440"/>
                    <a:pt x="587" y="1419"/>
                  </a:cubicBezTo>
                  <a:cubicBezTo>
                    <a:pt x="587" y="1419"/>
                    <a:pt x="601" y="1389"/>
                    <a:pt x="609" y="1379"/>
                  </a:cubicBezTo>
                  <a:lnTo>
                    <a:pt x="609" y="1379"/>
                  </a:lnTo>
                  <a:cubicBezTo>
                    <a:pt x="608" y="1385"/>
                    <a:pt x="608" y="1391"/>
                    <a:pt x="608" y="1398"/>
                  </a:cubicBezTo>
                  <a:cubicBezTo>
                    <a:pt x="613" y="1381"/>
                    <a:pt x="614" y="1374"/>
                    <a:pt x="613" y="1374"/>
                  </a:cubicBezTo>
                  <a:cubicBezTo>
                    <a:pt x="612" y="1374"/>
                    <a:pt x="611" y="1376"/>
                    <a:pt x="609" y="1379"/>
                  </a:cubicBezTo>
                  <a:lnTo>
                    <a:pt x="609" y="1379"/>
                  </a:lnTo>
                  <a:cubicBezTo>
                    <a:pt x="616" y="1326"/>
                    <a:pt x="652" y="1289"/>
                    <a:pt x="670" y="1251"/>
                  </a:cubicBezTo>
                  <a:cubicBezTo>
                    <a:pt x="712" y="1147"/>
                    <a:pt x="754" y="1042"/>
                    <a:pt x="817" y="958"/>
                  </a:cubicBezTo>
                  <a:cubicBezTo>
                    <a:pt x="880" y="854"/>
                    <a:pt x="922" y="770"/>
                    <a:pt x="984" y="665"/>
                  </a:cubicBezTo>
                  <a:lnTo>
                    <a:pt x="1089" y="540"/>
                  </a:lnTo>
                  <a:cubicBezTo>
                    <a:pt x="1110" y="519"/>
                    <a:pt x="1110" y="498"/>
                    <a:pt x="1131" y="477"/>
                  </a:cubicBezTo>
                  <a:lnTo>
                    <a:pt x="1131" y="477"/>
                  </a:lnTo>
                  <a:cubicBezTo>
                    <a:pt x="1121" y="487"/>
                    <a:pt x="1117" y="491"/>
                    <a:pt x="1116" y="491"/>
                  </a:cubicBezTo>
                  <a:cubicBezTo>
                    <a:pt x="1115" y="491"/>
                    <a:pt x="1152" y="451"/>
                    <a:pt x="1152" y="435"/>
                  </a:cubicBezTo>
                  <a:cubicBezTo>
                    <a:pt x="1214" y="393"/>
                    <a:pt x="1235" y="331"/>
                    <a:pt x="1235" y="268"/>
                  </a:cubicBezTo>
                  <a:cubicBezTo>
                    <a:pt x="1235" y="184"/>
                    <a:pt x="1214" y="121"/>
                    <a:pt x="1152" y="80"/>
                  </a:cubicBezTo>
                  <a:cubicBezTo>
                    <a:pt x="1106" y="34"/>
                    <a:pt x="1028" y="0"/>
                    <a:pt x="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" name="Google Shape;77;p2">
            <a:extLst>
              <a:ext uri="{FF2B5EF4-FFF2-40B4-BE49-F238E27FC236}">
                <a16:creationId xmlns:a16="http://schemas.microsoft.com/office/drawing/2014/main" id="{B51C0ED2-2D38-3A07-0961-11EF0BE430A2}"/>
              </a:ext>
            </a:extLst>
          </p:cNvPr>
          <p:cNvGrpSpPr/>
          <p:nvPr/>
        </p:nvGrpSpPr>
        <p:grpSpPr>
          <a:xfrm>
            <a:off x="2625826" y="5592557"/>
            <a:ext cx="649222" cy="742321"/>
            <a:chOff x="844408" y="1323675"/>
            <a:chExt cx="417050" cy="476825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55" name="Google Shape;78;p2">
              <a:extLst>
                <a:ext uri="{FF2B5EF4-FFF2-40B4-BE49-F238E27FC236}">
                  <a16:creationId xmlns:a16="http://schemas.microsoft.com/office/drawing/2014/main" id="{9CE847D0-D4F8-6061-5E50-1A05A0AB368B}"/>
                </a:ext>
              </a:extLst>
            </p:cNvPr>
            <p:cNvSpPr/>
            <p:nvPr/>
          </p:nvSpPr>
          <p:spPr>
            <a:xfrm>
              <a:off x="844408" y="1323675"/>
              <a:ext cx="417050" cy="476825"/>
            </a:xfrm>
            <a:custGeom>
              <a:avLst/>
              <a:gdLst/>
              <a:ahLst/>
              <a:cxnLst/>
              <a:rect l="l" t="t" r="r" b="b"/>
              <a:pathLst>
                <a:path w="16682" h="19073" extrusionOk="0">
                  <a:moveTo>
                    <a:pt x="11786" y="521"/>
                  </a:moveTo>
                  <a:cubicBezTo>
                    <a:pt x="12172" y="521"/>
                    <a:pt x="12452" y="701"/>
                    <a:pt x="12769" y="899"/>
                  </a:cubicBezTo>
                  <a:cubicBezTo>
                    <a:pt x="13167" y="1151"/>
                    <a:pt x="13543" y="1402"/>
                    <a:pt x="13941" y="1653"/>
                  </a:cubicBezTo>
                  <a:cubicBezTo>
                    <a:pt x="14318" y="1904"/>
                    <a:pt x="14715" y="2155"/>
                    <a:pt x="15092" y="2406"/>
                  </a:cubicBezTo>
                  <a:cubicBezTo>
                    <a:pt x="15364" y="2573"/>
                    <a:pt x="15678" y="2720"/>
                    <a:pt x="15845" y="3013"/>
                  </a:cubicBezTo>
                  <a:cubicBezTo>
                    <a:pt x="15970" y="3201"/>
                    <a:pt x="16033" y="3431"/>
                    <a:pt x="16012" y="3661"/>
                  </a:cubicBezTo>
                  <a:cubicBezTo>
                    <a:pt x="15993" y="3836"/>
                    <a:pt x="15937" y="4191"/>
                    <a:pt x="15746" y="4191"/>
                  </a:cubicBezTo>
                  <a:cubicBezTo>
                    <a:pt x="15731" y="4191"/>
                    <a:pt x="15715" y="4189"/>
                    <a:pt x="15698" y="4184"/>
                  </a:cubicBezTo>
                  <a:cubicBezTo>
                    <a:pt x="15615" y="4164"/>
                    <a:pt x="15510" y="4080"/>
                    <a:pt x="15426" y="4017"/>
                  </a:cubicBezTo>
                  <a:lnTo>
                    <a:pt x="14987" y="3745"/>
                  </a:lnTo>
                  <a:cubicBezTo>
                    <a:pt x="14757" y="3599"/>
                    <a:pt x="14527" y="3452"/>
                    <a:pt x="14297" y="3306"/>
                  </a:cubicBezTo>
                  <a:cubicBezTo>
                    <a:pt x="14263" y="3279"/>
                    <a:pt x="14222" y="3267"/>
                    <a:pt x="14181" y="3267"/>
                  </a:cubicBezTo>
                  <a:cubicBezTo>
                    <a:pt x="14093" y="3267"/>
                    <a:pt x="13998" y="3319"/>
                    <a:pt x="13941" y="3389"/>
                  </a:cubicBezTo>
                  <a:cubicBezTo>
                    <a:pt x="13376" y="4268"/>
                    <a:pt x="12832" y="5147"/>
                    <a:pt x="12267" y="6026"/>
                  </a:cubicBezTo>
                  <a:cubicBezTo>
                    <a:pt x="11493" y="7218"/>
                    <a:pt x="10698" y="8369"/>
                    <a:pt x="10468" y="9813"/>
                  </a:cubicBezTo>
                  <a:cubicBezTo>
                    <a:pt x="10133" y="11905"/>
                    <a:pt x="9861" y="13998"/>
                    <a:pt x="9547" y="16090"/>
                  </a:cubicBezTo>
                  <a:cubicBezTo>
                    <a:pt x="9429" y="16894"/>
                    <a:pt x="9312" y="17715"/>
                    <a:pt x="9194" y="18539"/>
                  </a:cubicBezTo>
                  <a:lnTo>
                    <a:pt x="9194" y="18539"/>
                  </a:lnTo>
                  <a:cubicBezTo>
                    <a:pt x="9059" y="18553"/>
                    <a:pt x="8925" y="18560"/>
                    <a:pt x="8792" y="18560"/>
                  </a:cubicBezTo>
                  <a:cubicBezTo>
                    <a:pt x="8042" y="18560"/>
                    <a:pt x="7338" y="18329"/>
                    <a:pt x="6701" y="17910"/>
                  </a:cubicBezTo>
                  <a:cubicBezTo>
                    <a:pt x="6283" y="17638"/>
                    <a:pt x="5843" y="17366"/>
                    <a:pt x="5404" y="17094"/>
                  </a:cubicBezTo>
                  <a:cubicBezTo>
                    <a:pt x="4337" y="16404"/>
                    <a:pt x="3291" y="15713"/>
                    <a:pt x="2224" y="15044"/>
                  </a:cubicBezTo>
                  <a:cubicBezTo>
                    <a:pt x="1464" y="14557"/>
                    <a:pt x="904" y="13889"/>
                    <a:pt x="611" y="13039"/>
                  </a:cubicBezTo>
                  <a:lnTo>
                    <a:pt x="611" y="13039"/>
                  </a:lnTo>
                  <a:cubicBezTo>
                    <a:pt x="2348" y="11908"/>
                    <a:pt x="4085" y="10777"/>
                    <a:pt x="5802" y="9666"/>
                  </a:cubicBezTo>
                  <a:cubicBezTo>
                    <a:pt x="6534" y="9185"/>
                    <a:pt x="7245" y="8725"/>
                    <a:pt x="7957" y="8244"/>
                  </a:cubicBezTo>
                  <a:cubicBezTo>
                    <a:pt x="8710" y="7762"/>
                    <a:pt x="9338" y="7156"/>
                    <a:pt x="9819" y="6402"/>
                  </a:cubicBezTo>
                  <a:cubicBezTo>
                    <a:pt x="10028" y="6088"/>
                    <a:pt x="10216" y="5775"/>
                    <a:pt x="10426" y="5440"/>
                  </a:cubicBezTo>
                  <a:cubicBezTo>
                    <a:pt x="11074" y="4415"/>
                    <a:pt x="11744" y="3389"/>
                    <a:pt x="12393" y="2385"/>
                  </a:cubicBezTo>
                  <a:cubicBezTo>
                    <a:pt x="12476" y="2259"/>
                    <a:pt x="12413" y="2092"/>
                    <a:pt x="12309" y="2008"/>
                  </a:cubicBezTo>
                  <a:lnTo>
                    <a:pt x="11493" y="1506"/>
                  </a:lnTo>
                  <a:cubicBezTo>
                    <a:pt x="11305" y="1381"/>
                    <a:pt x="11137" y="1276"/>
                    <a:pt x="10949" y="1151"/>
                  </a:cubicBezTo>
                  <a:cubicBezTo>
                    <a:pt x="10904" y="1121"/>
                    <a:pt x="10859" y="1091"/>
                    <a:pt x="10815" y="1061"/>
                  </a:cubicBezTo>
                  <a:lnTo>
                    <a:pt x="10815" y="1061"/>
                  </a:lnTo>
                  <a:cubicBezTo>
                    <a:pt x="10977" y="765"/>
                    <a:pt x="11435" y="559"/>
                    <a:pt x="11723" y="523"/>
                  </a:cubicBezTo>
                  <a:cubicBezTo>
                    <a:pt x="11744" y="522"/>
                    <a:pt x="11765" y="521"/>
                    <a:pt x="11786" y="521"/>
                  </a:cubicBezTo>
                  <a:close/>
                  <a:moveTo>
                    <a:pt x="11836" y="1"/>
                  </a:moveTo>
                  <a:cubicBezTo>
                    <a:pt x="11247" y="1"/>
                    <a:pt x="10712" y="302"/>
                    <a:pt x="10384" y="795"/>
                  </a:cubicBezTo>
                  <a:cubicBezTo>
                    <a:pt x="10237" y="1025"/>
                    <a:pt x="10196" y="1255"/>
                    <a:pt x="10447" y="1443"/>
                  </a:cubicBezTo>
                  <a:cubicBezTo>
                    <a:pt x="10593" y="1548"/>
                    <a:pt x="10760" y="1653"/>
                    <a:pt x="10907" y="1757"/>
                  </a:cubicBezTo>
                  <a:cubicBezTo>
                    <a:pt x="11210" y="1942"/>
                    <a:pt x="11512" y="2127"/>
                    <a:pt x="11815" y="2323"/>
                  </a:cubicBezTo>
                  <a:lnTo>
                    <a:pt x="11815" y="2323"/>
                  </a:lnTo>
                  <a:cubicBezTo>
                    <a:pt x="11296" y="3114"/>
                    <a:pt x="10779" y="3921"/>
                    <a:pt x="10279" y="4728"/>
                  </a:cubicBezTo>
                  <a:cubicBezTo>
                    <a:pt x="9547" y="5858"/>
                    <a:pt x="8898" y="7009"/>
                    <a:pt x="7727" y="7783"/>
                  </a:cubicBezTo>
                  <a:cubicBezTo>
                    <a:pt x="5948" y="8955"/>
                    <a:pt x="4170" y="10106"/>
                    <a:pt x="2370" y="11257"/>
                  </a:cubicBezTo>
                  <a:cubicBezTo>
                    <a:pt x="1643" y="11734"/>
                    <a:pt x="916" y="12212"/>
                    <a:pt x="189" y="12690"/>
                  </a:cubicBezTo>
                  <a:lnTo>
                    <a:pt x="189" y="12690"/>
                  </a:lnTo>
                  <a:cubicBezTo>
                    <a:pt x="80" y="12736"/>
                    <a:pt x="1" y="12843"/>
                    <a:pt x="48" y="12993"/>
                  </a:cubicBezTo>
                  <a:cubicBezTo>
                    <a:pt x="320" y="13998"/>
                    <a:pt x="968" y="14835"/>
                    <a:pt x="1847" y="15420"/>
                  </a:cubicBezTo>
                  <a:cubicBezTo>
                    <a:pt x="2224" y="15672"/>
                    <a:pt x="2621" y="15923"/>
                    <a:pt x="2998" y="16153"/>
                  </a:cubicBezTo>
                  <a:cubicBezTo>
                    <a:pt x="4149" y="16885"/>
                    <a:pt x="5279" y="17617"/>
                    <a:pt x="6429" y="18350"/>
                  </a:cubicBezTo>
                  <a:cubicBezTo>
                    <a:pt x="7155" y="18828"/>
                    <a:pt x="7959" y="19072"/>
                    <a:pt x="8800" y="19072"/>
                  </a:cubicBezTo>
                  <a:cubicBezTo>
                    <a:pt x="9025" y="19072"/>
                    <a:pt x="9254" y="19055"/>
                    <a:pt x="9484" y="19019"/>
                  </a:cubicBezTo>
                  <a:cubicBezTo>
                    <a:pt x="9568" y="19019"/>
                    <a:pt x="9652" y="18915"/>
                    <a:pt x="9672" y="18831"/>
                  </a:cubicBezTo>
                  <a:cubicBezTo>
                    <a:pt x="9986" y="16760"/>
                    <a:pt x="10279" y="14688"/>
                    <a:pt x="10593" y="12638"/>
                  </a:cubicBezTo>
                  <a:cubicBezTo>
                    <a:pt x="10719" y="11780"/>
                    <a:pt x="10844" y="10922"/>
                    <a:pt x="10970" y="10064"/>
                  </a:cubicBezTo>
                  <a:cubicBezTo>
                    <a:pt x="11095" y="9185"/>
                    <a:pt x="11388" y="8348"/>
                    <a:pt x="11869" y="7616"/>
                  </a:cubicBezTo>
                  <a:cubicBezTo>
                    <a:pt x="12079" y="7302"/>
                    <a:pt x="12267" y="6988"/>
                    <a:pt x="12476" y="6653"/>
                  </a:cubicBezTo>
                  <a:cubicBezTo>
                    <a:pt x="13078" y="5742"/>
                    <a:pt x="13661" y="4812"/>
                    <a:pt x="14260" y="3881"/>
                  </a:cubicBezTo>
                  <a:lnTo>
                    <a:pt x="14260" y="3881"/>
                  </a:lnTo>
                  <a:cubicBezTo>
                    <a:pt x="14517" y="4046"/>
                    <a:pt x="14766" y="4213"/>
                    <a:pt x="15029" y="4394"/>
                  </a:cubicBezTo>
                  <a:cubicBezTo>
                    <a:pt x="15262" y="4544"/>
                    <a:pt x="15539" y="4740"/>
                    <a:pt x="15808" y="4740"/>
                  </a:cubicBezTo>
                  <a:cubicBezTo>
                    <a:pt x="15951" y="4740"/>
                    <a:pt x="16091" y="4685"/>
                    <a:pt x="16222" y="4540"/>
                  </a:cubicBezTo>
                  <a:cubicBezTo>
                    <a:pt x="16682" y="4017"/>
                    <a:pt x="16598" y="3159"/>
                    <a:pt x="16222" y="2636"/>
                  </a:cubicBezTo>
                  <a:cubicBezTo>
                    <a:pt x="15970" y="2280"/>
                    <a:pt x="15573" y="2071"/>
                    <a:pt x="15238" y="1862"/>
                  </a:cubicBezTo>
                  <a:lnTo>
                    <a:pt x="13250" y="586"/>
                  </a:lnTo>
                  <a:cubicBezTo>
                    <a:pt x="12874" y="355"/>
                    <a:pt x="12539" y="83"/>
                    <a:pt x="12100" y="21"/>
                  </a:cubicBezTo>
                  <a:cubicBezTo>
                    <a:pt x="12011" y="7"/>
                    <a:pt x="11923" y="1"/>
                    <a:pt x="11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79;p2">
              <a:extLst>
                <a:ext uri="{FF2B5EF4-FFF2-40B4-BE49-F238E27FC236}">
                  <a16:creationId xmlns:a16="http://schemas.microsoft.com/office/drawing/2014/main" id="{F26A6586-50F4-ADEC-5F0B-C6227A851FE2}"/>
                </a:ext>
              </a:extLst>
            </p:cNvPr>
            <p:cNvSpPr/>
            <p:nvPr/>
          </p:nvSpPr>
          <p:spPr>
            <a:xfrm>
              <a:off x="905158" y="1599425"/>
              <a:ext cx="195400" cy="112875"/>
            </a:xfrm>
            <a:custGeom>
              <a:avLst/>
              <a:gdLst/>
              <a:ahLst/>
              <a:cxnLst/>
              <a:rect l="l" t="t" r="r" b="b"/>
              <a:pathLst>
                <a:path w="7816" h="4515" extrusionOk="0">
                  <a:moveTo>
                    <a:pt x="883" y="0"/>
                  </a:moveTo>
                  <a:cubicBezTo>
                    <a:pt x="688" y="0"/>
                    <a:pt x="491" y="20"/>
                    <a:pt x="296" y="59"/>
                  </a:cubicBezTo>
                  <a:cubicBezTo>
                    <a:pt x="0" y="118"/>
                    <a:pt x="94" y="567"/>
                    <a:pt x="386" y="567"/>
                  </a:cubicBezTo>
                  <a:cubicBezTo>
                    <a:pt x="404" y="567"/>
                    <a:pt x="423" y="565"/>
                    <a:pt x="442" y="561"/>
                  </a:cubicBezTo>
                  <a:cubicBezTo>
                    <a:pt x="587" y="534"/>
                    <a:pt x="732" y="521"/>
                    <a:pt x="875" y="521"/>
                  </a:cubicBezTo>
                  <a:cubicBezTo>
                    <a:pt x="1498" y="521"/>
                    <a:pt x="2092" y="776"/>
                    <a:pt x="2535" y="1252"/>
                  </a:cubicBezTo>
                  <a:cubicBezTo>
                    <a:pt x="2974" y="1712"/>
                    <a:pt x="3309" y="2319"/>
                    <a:pt x="3957" y="2549"/>
                  </a:cubicBezTo>
                  <a:cubicBezTo>
                    <a:pt x="4313" y="2696"/>
                    <a:pt x="4711" y="2675"/>
                    <a:pt x="5087" y="2800"/>
                  </a:cubicBezTo>
                  <a:cubicBezTo>
                    <a:pt x="5401" y="2905"/>
                    <a:pt x="5652" y="3135"/>
                    <a:pt x="5903" y="3344"/>
                  </a:cubicBezTo>
                  <a:cubicBezTo>
                    <a:pt x="6364" y="3784"/>
                    <a:pt x="6782" y="4244"/>
                    <a:pt x="7410" y="4495"/>
                  </a:cubicBezTo>
                  <a:cubicBezTo>
                    <a:pt x="7443" y="4508"/>
                    <a:pt x="7474" y="4514"/>
                    <a:pt x="7503" y="4514"/>
                  </a:cubicBezTo>
                  <a:cubicBezTo>
                    <a:pt x="7745" y="4514"/>
                    <a:pt x="7816" y="4086"/>
                    <a:pt x="7535" y="3993"/>
                  </a:cubicBezTo>
                  <a:cubicBezTo>
                    <a:pt x="6887" y="3742"/>
                    <a:pt x="6468" y="3114"/>
                    <a:pt x="5945" y="2696"/>
                  </a:cubicBezTo>
                  <a:cubicBezTo>
                    <a:pt x="5694" y="2507"/>
                    <a:pt x="5422" y="2340"/>
                    <a:pt x="5108" y="2256"/>
                  </a:cubicBezTo>
                  <a:cubicBezTo>
                    <a:pt x="4711" y="2152"/>
                    <a:pt x="4271" y="2173"/>
                    <a:pt x="3895" y="1942"/>
                  </a:cubicBezTo>
                  <a:cubicBezTo>
                    <a:pt x="3309" y="1566"/>
                    <a:pt x="2995" y="854"/>
                    <a:pt x="2409" y="457"/>
                  </a:cubicBezTo>
                  <a:cubicBezTo>
                    <a:pt x="1949" y="150"/>
                    <a:pt x="1421" y="0"/>
                    <a:pt x="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0;p2">
              <a:extLst>
                <a:ext uri="{FF2B5EF4-FFF2-40B4-BE49-F238E27FC236}">
                  <a16:creationId xmlns:a16="http://schemas.microsoft.com/office/drawing/2014/main" id="{64513FFD-1C6A-C926-FDDF-7AC68B15A039}"/>
                </a:ext>
              </a:extLst>
            </p:cNvPr>
            <p:cNvSpPr/>
            <p:nvPr/>
          </p:nvSpPr>
          <p:spPr>
            <a:xfrm>
              <a:off x="1069458" y="1581100"/>
              <a:ext cx="34550" cy="26125"/>
            </a:xfrm>
            <a:custGeom>
              <a:avLst/>
              <a:gdLst/>
              <a:ahLst/>
              <a:cxnLst/>
              <a:rect l="l" t="t" r="r" b="b"/>
              <a:pathLst>
                <a:path w="1382" h="1045" extrusionOk="0">
                  <a:moveTo>
                    <a:pt x="290" y="0"/>
                  </a:moveTo>
                  <a:cubicBezTo>
                    <a:pt x="197" y="0"/>
                    <a:pt x="106" y="52"/>
                    <a:pt x="64" y="123"/>
                  </a:cubicBezTo>
                  <a:cubicBezTo>
                    <a:pt x="1" y="269"/>
                    <a:pt x="22" y="416"/>
                    <a:pt x="147" y="499"/>
                  </a:cubicBezTo>
                  <a:cubicBezTo>
                    <a:pt x="419" y="667"/>
                    <a:pt x="691" y="834"/>
                    <a:pt x="963" y="1001"/>
                  </a:cubicBezTo>
                  <a:cubicBezTo>
                    <a:pt x="1000" y="1031"/>
                    <a:pt x="1048" y="1045"/>
                    <a:pt x="1097" y="1045"/>
                  </a:cubicBezTo>
                  <a:cubicBezTo>
                    <a:pt x="1186" y="1045"/>
                    <a:pt x="1279" y="999"/>
                    <a:pt x="1319" y="918"/>
                  </a:cubicBezTo>
                  <a:cubicBezTo>
                    <a:pt x="1382" y="771"/>
                    <a:pt x="1340" y="625"/>
                    <a:pt x="1214" y="562"/>
                  </a:cubicBezTo>
                  <a:cubicBezTo>
                    <a:pt x="963" y="374"/>
                    <a:pt x="691" y="206"/>
                    <a:pt x="419" y="39"/>
                  </a:cubicBezTo>
                  <a:cubicBezTo>
                    <a:pt x="379" y="12"/>
                    <a:pt x="334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1;p2">
              <a:extLst>
                <a:ext uri="{FF2B5EF4-FFF2-40B4-BE49-F238E27FC236}">
                  <a16:creationId xmlns:a16="http://schemas.microsoft.com/office/drawing/2014/main" id="{01E43ED2-D4D6-8585-C85D-93F743B1107A}"/>
                </a:ext>
              </a:extLst>
            </p:cNvPr>
            <p:cNvSpPr/>
            <p:nvPr/>
          </p:nvSpPr>
          <p:spPr>
            <a:xfrm>
              <a:off x="1083058" y="1553600"/>
              <a:ext cx="25150" cy="20650"/>
            </a:xfrm>
            <a:custGeom>
              <a:avLst/>
              <a:gdLst/>
              <a:ahLst/>
              <a:cxnLst/>
              <a:rect l="l" t="t" r="r" b="b"/>
              <a:pathLst>
                <a:path w="1006" h="826" extrusionOk="0">
                  <a:moveTo>
                    <a:pt x="249" y="0"/>
                  </a:moveTo>
                  <a:cubicBezTo>
                    <a:pt x="228" y="0"/>
                    <a:pt x="208" y="3"/>
                    <a:pt x="189" y="9"/>
                  </a:cubicBezTo>
                  <a:cubicBezTo>
                    <a:pt x="147" y="30"/>
                    <a:pt x="64" y="72"/>
                    <a:pt x="43" y="135"/>
                  </a:cubicBezTo>
                  <a:cubicBezTo>
                    <a:pt x="1" y="197"/>
                    <a:pt x="1" y="260"/>
                    <a:pt x="22" y="344"/>
                  </a:cubicBezTo>
                  <a:cubicBezTo>
                    <a:pt x="43" y="407"/>
                    <a:pt x="85" y="448"/>
                    <a:pt x="126" y="490"/>
                  </a:cubicBezTo>
                  <a:cubicBezTo>
                    <a:pt x="294" y="595"/>
                    <a:pt x="440" y="700"/>
                    <a:pt x="608" y="783"/>
                  </a:cubicBezTo>
                  <a:cubicBezTo>
                    <a:pt x="650" y="825"/>
                    <a:pt x="733" y="825"/>
                    <a:pt x="796" y="825"/>
                  </a:cubicBezTo>
                  <a:cubicBezTo>
                    <a:pt x="859" y="804"/>
                    <a:pt x="922" y="762"/>
                    <a:pt x="963" y="700"/>
                  </a:cubicBezTo>
                  <a:cubicBezTo>
                    <a:pt x="984" y="637"/>
                    <a:pt x="1005" y="553"/>
                    <a:pt x="984" y="490"/>
                  </a:cubicBezTo>
                  <a:cubicBezTo>
                    <a:pt x="963" y="428"/>
                    <a:pt x="922" y="386"/>
                    <a:pt x="859" y="344"/>
                  </a:cubicBezTo>
                  <a:cubicBezTo>
                    <a:pt x="712" y="239"/>
                    <a:pt x="545" y="135"/>
                    <a:pt x="398" y="30"/>
                  </a:cubicBezTo>
                  <a:cubicBezTo>
                    <a:pt x="354" y="15"/>
                    <a:pt x="299" y="0"/>
                    <a:pt x="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2;p2">
              <a:extLst>
                <a:ext uri="{FF2B5EF4-FFF2-40B4-BE49-F238E27FC236}">
                  <a16:creationId xmlns:a16="http://schemas.microsoft.com/office/drawing/2014/main" id="{ED447C8D-B71B-161A-27C2-68306ADB1C91}"/>
                </a:ext>
              </a:extLst>
            </p:cNvPr>
            <p:cNvSpPr/>
            <p:nvPr/>
          </p:nvSpPr>
          <p:spPr>
            <a:xfrm>
              <a:off x="1093533" y="1516675"/>
              <a:ext cx="28800" cy="23775"/>
            </a:xfrm>
            <a:custGeom>
              <a:avLst/>
              <a:gdLst/>
              <a:ahLst/>
              <a:cxnLst/>
              <a:rect l="l" t="t" r="r" b="b"/>
              <a:pathLst>
                <a:path w="1152" h="951" extrusionOk="0">
                  <a:moveTo>
                    <a:pt x="565" y="189"/>
                  </a:moveTo>
                  <a:cubicBezTo>
                    <a:pt x="573" y="194"/>
                    <a:pt x="581" y="200"/>
                    <a:pt x="588" y="205"/>
                  </a:cubicBezTo>
                  <a:lnTo>
                    <a:pt x="588" y="205"/>
                  </a:lnTo>
                  <a:cubicBezTo>
                    <a:pt x="582" y="196"/>
                    <a:pt x="577" y="189"/>
                    <a:pt x="565" y="189"/>
                  </a:cubicBezTo>
                  <a:close/>
                  <a:moveTo>
                    <a:pt x="251" y="1"/>
                  </a:moveTo>
                  <a:cubicBezTo>
                    <a:pt x="189" y="1"/>
                    <a:pt x="126" y="42"/>
                    <a:pt x="84" y="84"/>
                  </a:cubicBezTo>
                  <a:cubicBezTo>
                    <a:pt x="21" y="126"/>
                    <a:pt x="0" y="189"/>
                    <a:pt x="0" y="273"/>
                  </a:cubicBezTo>
                  <a:cubicBezTo>
                    <a:pt x="0" y="335"/>
                    <a:pt x="21" y="398"/>
                    <a:pt x="84" y="440"/>
                  </a:cubicBezTo>
                  <a:cubicBezTo>
                    <a:pt x="272" y="628"/>
                    <a:pt x="503" y="796"/>
                    <a:pt x="754" y="921"/>
                  </a:cubicBezTo>
                  <a:cubicBezTo>
                    <a:pt x="798" y="936"/>
                    <a:pt x="842" y="951"/>
                    <a:pt x="887" y="951"/>
                  </a:cubicBezTo>
                  <a:cubicBezTo>
                    <a:pt x="905" y="951"/>
                    <a:pt x="924" y="948"/>
                    <a:pt x="942" y="942"/>
                  </a:cubicBezTo>
                  <a:cubicBezTo>
                    <a:pt x="1005" y="921"/>
                    <a:pt x="1068" y="879"/>
                    <a:pt x="1109" y="817"/>
                  </a:cubicBezTo>
                  <a:cubicBezTo>
                    <a:pt x="1130" y="754"/>
                    <a:pt x="1151" y="691"/>
                    <a:pt x="1130" y="628"/>
                  </a:cubicBezTo>
                  <a:cubicBezTo>
                    <a:pt x="1109" y="565"/>
                    <a:pt x="1068" y="503"/>
                    <a:pt x="1005" y="461"/>
                  </a:cubicBezTo>
                  <a:cubicBezTo>
                    <a:pt x="866" y="382"/>
                    <a:pt x="727" y="302"/>
                    <a:pt x="588" y="205"/>
                  </a:cubicBezTo>
                  <a:lnTo>
                    <a:pt x="588" y="205"/>
                  </a:lnTo>
                  <a:cubicBezTo>
                    <a:pt x="593" y="212"/>
                    <a:pt x="598" y="222"/>
                    <a:pt x="607" y="231"/>
                  </a:cubicBezTo>
                  <a:cubicBezTo>
                    <a:pt x="565" y="189"/>
                    <a:pt x="503" y="126"/>
                    <a:pt x="440" y="84"/>
                  </a:cubicBezTo>
                  <a:cubicBezTo>
                    <a:pt x="398" y="42"/>
                    <a:pt x="335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3;p2">
              <a:extLst>
                <a:ext uri="{FF2B5EF4-FFF2-40B4-BE49-F238E27FC236}">
                  <a16:creationId xmlns:a16="http://schemas.microsoft.com/office/drawing/2014/main" id="{6CA1BDEE-D7AB-FF17-6B7B-AF91C43FC51B}"/>
                </a:ext>
              </a:extLst>
            </p:cNvPr>
            <p:cNvSpPr/>
            <p:nvPr/>
          </p:nvSpPr>
          <p:spPr>
            <a:xfrm>
              <a:off x="1103983" y="1502550"/>
              <a:ext cx="26200" cy="18850"/>
            </a:xfrm>
            <a:custGeom>
              <a:avLst/>
              <a:gdLst/>
              <a:ahLst/>
              <a:cxnLst/>
              <a:rect l="l" t="t" r="r" b="b"/>
              <a:pathLst>
                <a:path w="1048" h="754" extrusionOk="0">
                  <a:moveTo>
                    <a:pt x="398" y="42"/>
                  </a:moveTo>
                  <a:cubicBezTo>
                    <a:pt x="406" y="50"/>
                    <a:pt x="413" y="55"/>
                    <a:pt x="421" y="59"/>
                  </a:cubicBezTo>
                  <a:lnTo>
                    <a:pt x="421" y="59"/>
                  </a:lnTo>
                  <a:cubicBezTo>
                    <a:pt x="413" y="53"/>
                    <a:pt x="406" y="48"/>
                    <a:pt x="398" y="42"/>
                  </a:cubicBezTo>
                  <a:close/>
                  <a:moveTo>
                    <a:pt x="421" y="59"/>
                  </a:moveTo>
                  <a:cubicBezTo>
                    <a:pt x="433" y="68"/>
                    <a:pt x="446" y="76"/>
                    <a:pt x="459" y="84"/>
                  </a:cubicBezTo>
                  <a:lnTo>
                    <a:pt x="461" y="84"/>
                  </a:lnTo>
                  <a:cubicBezTo>
                    <a:pt x="448" y="71"/>
                    <a:pt x="434" y="66"/>
                    <a:pt x="421" y="59"/>
                  </a:cubicBezTo>
                  <a:close/>
                  <a:moveTo>
                    <a:pt x="252" y="1"/>
                  </a:moveTo>
                  <a:cubicBezTo>
                    <a:pt x="189" y="1"/>
                    <a:pt x="126" y="22"/>
                    <a:pt x="64" y="84"/>
                  </a:cubicBezTo>
                  <a:cubicBezTo>
                    <a:pt x="22" y="126"/>
                    <a:pt x="1" y="189"/>
                    <a:pt x="1" y="273"/>
                  </a:cubicBezTo>
                  <a:cubicBezTo>
                    <a:pt x="1" y="335"/>
                    <a:pt x="22" y="419"/>
                    <a:pt x="85" y="461"/>
                  </a:cubicBezTo>
                  <a:cubicBezTo>
                    <a:pt x="168" y="524"/>
                    <a:pt x="273" y="586"/>
                    <a:pt x="377" y="628"/>
                  </a:cubicBezTo>
                  <a:cubicBezTo>
                    <a:pt x="482" y="691"/>
                    <a:pt x="587" y="733"/>
                    <a:pt x="712" y="733"/>
                  </a:cubicBezTo>
                  <a:cubicBezTo>
                    <a:pt x="754" y="754"/>
                    <a:pt x="775" y="754"/>
                    <a:pt x="817" y="754"/>
                  </a:cubicBezTo>
                  <a:cubicBezTo>
                    <a:pt x="859" y="733"/>
                    <a:pt x="880" y="733"/>
                    <a:pt x="922" y="712"/>
                  </a:cubicBezTo>
                  <a:cubicBezTo>
                    <a:pt x="963" y="691"/>
                    <a:pt x="1026" y="628"/>
                    <a:pt x="1026" y="566"/>
                  </a:cubicBezTo>
                  <a:cubicBezTo>
                    <a:pt x="1047" y="482"/>
                    <a:pt x="1047" y="419"/>
                    <a:pt x="1005" y="356"/>
                  </a:cubicBezTo>
                  <a:cubicBezTo>
                    <a:pt x="963" y="294"/>
                    <a:pt x="922" y="252"/>
                    <a:pt x="859" y="231"/>
                  </a:cubicBezTo>
                  <a:cubicBezTo>
                    <a:pt x="779" y="231"/>
                    <a:pt x="711" y="206"/>
                    <a:pt x="646" y="185"/>
                  </a:cubicBezTo>
                  <a:lnTo>
                    <a:pt x="646" y="185"/>
                  </a:lnTo>
                  <a:cubicBezTo>
                    <a:pt x="647" y="186"/>
                    <a:pt x="648" y="188"/>
                    <a:pt x="650" y="189"/>
                  </a:cubicBezTo>
                  <a:cubicBezTo>
                    <a:pt x="645" y="187"/>
                    <a:pt x="641" y="184"/>
                    <a:pt x="636" y="182"/>
                  </a:cubicBezTo>
                  <a:lnTo>
                    <a:pt x="636" y="182"/>
                  </a:lnTo>
                  <a:cubicBezTo>
                    <a:pt x="639" y="183"/>
                    <a:pt x="642" y="184"/>
                    <a:pt x="646" y="185"/>
                  </a:cubicBezTo>
                  <a:lnTo>
                    <a:pt x="646" y="185"/>
                  </a:lnTo>
                  <a:cubicBezTo>
                    <a:pt x="634" y="175"/>
                    <a:pt x="622" y="171"/>
                    <a:pt x="610" y="169"/>
                  </a:cubicBezTo>
                  <a:lnTo>
                    <a:pt x="610" y="169"/>
                  </a:lnTo>
                  <a:cubicBezTo>
                    <a:pt x="619" y="173"/>
                    <a:pt x="627" y="178"/>
                    <a:pt x="636" y="182"/>
                  </a:cubicBezTo>
                  <a:lnTo>
                    <a:pt x="636" y="182"/>
                  </a:lnTo>
                  <a:cubicBezTo>
                    <a:pt x="620" y="177"/>
                    <a:pt x="603" y="172"/>
                    <a:pt x="587" y="168"/>
                  </a:cubicBezTo>
                  <a:cubicBezTo>
                    <a:pt x="594" y="168"/>
                    <a:pt x="602" y="168"/>
                    <a:pt x="610" y="169"/>
                  </a:cubicBezTo>
                  <a:lnTo>
                    <a:pt x="610" y="169"/>
                  </a:lnTo>
                  <a:cubicBezTo>
                    <a:pt x="560" y="144"/>
                    <a:pt x="509" y="117"/>
                    <a:pt x="459" y="84"/>
                  </a:cubicBezTo>
                  <a:lnTo>
                    <a:pt x="440" y="84"/>
                  </a:lnTo>
                  <a:cubicBezTo>
                    <a:pt x="419" y="63"/>
                    <a:pt x="398" y="42"/>
                    <a:pt x="357" y="22"/>
                  </a:cubicBezTo>
                  <a:cubicBezTo>
                    <a:pt x="336" y="1"/>
                    <a:pt x="294" y="1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4;p2">
              <a:extLst>
                <a:ext uri="{FF2B5EF4-FFF2-40B4-BE49-F238E27FC236}">
                  <a16:creationId xmlns:a16="http://schemas.microsoft.com/office/drawing/2014/main" id="{F224533E-9189-2F2D-8B88-50EC6B788659}"/>
                </a:ext>
              </a:extLst>
            </p:cNvPr>
            <p:cNvSpPr/>
            <p:nvPr/>
          </p:nvSpPr>
          <p:spPr>
            <a:xfrm>
              <a:off x="1118633" y="1479200"/>
              <a:ext cx="27750" cy="23900"/>
            </a:xfrm>
            <a:custGeom>
              <a:avLst/>
              <a:gdLst/>
              <a:ahLst/>
              <a:cxnLst/>
              <a:rect l="l" t="t" r="r" b="b"/>
              <a:pathLst>
                <a:path w="1110" h="956" extrusionOk="0">
                  <a:moveTo>
                    <a:pt x="285" y="0"/>
                  </a:moveTo>
                  <a:cubicBezTo>
                    <a:pt x="255" y="0"/>
                    <a:pt x="227" y="5"/>
                    <a:pt x="210" y="14"/>
                  </a:cubicBezTo>
                  <a:cubicBezTo>
                    <a:pt x="147" y="35"/>
                    <a:pt x="84" y="77"/>
                    <a:pt x="43" y="139"/>
                  </a:cubicBezTo>
                  <a:cubicBezTo>
                    <a:pt x="22" y="202"/>
                    <a:pt x="1" y="265"/>
                    <a:pt x="22" y="328"/>
                  </a:cubicBezTo>
                  <a:cubicBezTo>
                    <a:pt x="22" y="349"/>
                    <a:pt x="43" y="370"/>
                    <a:pt x="43" y="391"/>
                  </a:cubicBezTo>
                  <a:cubicBezTo>
                    <a:pt x="64" y="432"/>
                    <a:pt x="105" y="474"/>
                    <a:pt x="147" y="495"/>
                  </a:cubicBezTo>
                  <a:cubicBezTo>
                    <a:pt x="336" y="642"/>
                    <a:pt x="524" y="767"/>
                    <a:pt x="712" y="914"/>
                  </a:cubicBezTo>
                  <a:cubicBezTo>
                    <a:pt x="754" y="956"/>
                    <a:pt x="838" y="956"/>
                    <a:pt x="900" y="956"/>
                  </a:cubicBezTo>
                  <a:cubicBezTo>
                    <a:pt x="963" y="935"/>
                    <a:pt x="1026" y="893"/>
                    <a:pt x="1068" y="830"/>
                  </a:cubicBezTo>
                  <a:cubicBezTo>
                    <a:pt x="1089" y="767"/>
                    <a:pt x="1110" y="684"/>
                    <a:pt x="1089" y="621"/>
                  </a:cubicBezTo>
                  <a:cubicBezTo>
                    <a:pt x="1068" y="600"/>
                    <a:pt x="1068" y="579"/>
                    <a:pt x="1068" y="558"/>
                  </a:cubicBezTo>
                  <a:cubicBezTo>
                    <a:pt x="1026" y="516"/>
                    <a:pt x="1005" y="495"/>
                    <a:pt x="963" y="474"/>
                  </a:cubicBezTo>
                  <a:cubicBezTo>
                    <a:pt x="775" y="328"/>
                    <a:pt x="587" y="181"/>
                    <a:pt x="398" y="35"/>
                  </a:cubicBezTo>
                  <a:cubicBezTo>
                    <a:pt x="374" y="10"/>
                    <a:pt x="328" y="0"/>
                    <a:pt x="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5;p2">
              <a:extLst>
                <a:ext uri="{FF2B5EF4-FFF2-40B4-BE49-F238E27FC236}">
                  <a16:creationId xmlns:a16="http://schemas.microsoft.com/office/drawing/2014/main" id="{27E2323A-125D-FF1C-41EA-59BA11203E51}"/>
                </a:ext>
              </a:extLst>
            </p:cNvPr>
            <p:cNvSpPr/>
            <p:nvPr/>
          </p:nvSpPr>
          <p:spPr>
            <a:xfrm>
              <a:off x="1133808" y="1457575"/>
              <a:ext cx="23575" cy="18325"/>
            </a:xfrm>
            <a:custGeom>
              <a:avLst/>
              <a:gdLst/>
              <a:ahLst/>
              <a:cxnLst/>
              <a:rect l="l" t="t" r="r" b="b"/>
              <a:pathLst>
                <a:path w="943" h="733" extrusionOk="0">
                  <a:moveTo>
                    <a:pt x="460" y="634"/>
                  </a:moveTo>
                  <a:lnTo>
                    <a:pt x="460" y="634"/>
                  </a:lnTo>
                  <a:cubicBezTo>
                    <a:pt x="465" y="643"/>
                    <a:pt x="471" y="649"/>
                    <a:pt x="482" y="649"/>
                  </a:cubicBezTo>
                  <a:cubicBezTo>
                    <a:pt x="474" y="644"/>
                    <a:pt x="467" y="639"/>
                    <a:pt x="460" y="634"/>
                  </a:cubicBezTo>
                  <a:close/>
                  <a:moveTo>
                    <a:pt x="356" y="0"/>
                  </a:moveTo>
                  <a:cubicBezTo>
                    <a:pt x="273" y="0"/>
                    <a:pt x="210" y="0"/>
                    <a:pt x="147" y="42"/>
                  </a:cubicBezTo>
                  <a:cubicBezTo>
                    <a:pt x="84" y="63"/>
                    <a:pt x="42" y="126"/>
                    <a:pt x="21" y="188"/>
                  </a:cubicBezTo>
                  <a:cubicBezTo>
                    <a:pt x="1" y="251"/>
                    <a:pt x="21" y="335"/>
                    <a:pt x="42" y="398"/>
                  </a:cubicBezTo>
                  <a:cubicBezTo>
                    <a:pt x="84" y="440"/>
                    <a:pt x="147" y="502"/>
                    <a:pt x="210" y="502"/>
                  </a:cubicBezTo>
                  <a:cubicBezTo>
                    <a:pt x="238" y="516"/>
                    <a:pt x="266" y="530"/>
                    <a:pt x="300" y="544"/>
                  </a:cubicBezTo>
                  <a:lnTo>
                    <a:pt x="300" y="544"/>
                  </a:lnTo>
                  <a:cubicBezTo>
                    <a:pt x="298" y="544"/>
                    <a:pt x="296" y="544"/>
                    <a:pt x="293" y="544"/>
                  </a:cubicBezTo>
                  <a:cubicBezTo>
                    <a:pt x="349" y="563"/>
                    <a:pt x="404" y="597"/>
                    <a:pt x="460" y="634"/>
                  </a:cubicBezTo>
                  <a:lnTo>
                    <a:pt x="460" y="634"/>
                  </a:lnTo>
                  <a:cubicBezTo>
                    <a:pt x="455" y="627"/>
                    <a:pt x="450" y="617"/>
                    <a:pt x="440" y="607"/>
                  </a:cubicBezTo>
                  <a:lnTo>
                    <a:pt x="440" y="607"/>
                  </a:lnTo>
                  <a:cubicBezTo>
                    <a:pt x="461" y="628"/>
                    <a:pt x="482" y="649"/>
                    <a:pt x="503" y="670"/>
                  </a:cubicBezTo>
                  <a:cubicBezTo>
                    <a:pt x="545" y="712"/>
                    <a:pt x="607" y="732"/>
                    <a:pt x="670" y="732"/>
                  </a:cubicBezTo>
                  <a:cubicBezTo>
                    <a:pt x="754" y="732"/>
                    <a:pt x="817" y="712"/>
                    <a:pt x="858" y="670"/>
                  </a:cubicBezTo>
                  <a:cubicBezTo>
                    <a:pt x="900" y="607"/>
                    <a:pt x="942" y="544"/>
                    <a:pt x="942" y="481"/>
                  </a:cubicBezTo>
                  <a:cubicBezTo>
                    <a:pt x="942" y="419"/>
                    <a:pt x="921" y="335"/>
                    <a:pt x="858" y="293"/>
                  </a:cubicBezTo>
                  <a:cubicBezTo>
                    <a:pt x="796" y="230"/>
                    <a:pt x="712" y="168"/>
                    <a:pt x="628" y="126"/>
                  </a:cubicBezTo>
                  <a:cubicBezTo>
                    <a:pt x="545" y="63"/>
                    <a:pt x="440" y="42"/>
                    <a:pt x="3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;p2">
              <a:extLst>
                <a:ext uri="{FF2B5EF4-FFF2-40B4-BE49-F238E27FC236}">
                  <a16:creationId xmlns:a16="http://schemas.microsoft.com/office/drawing/2014/main" id="{853EFAB3-CB00-12B1-FD98-DE037CA3B09C}"/>
                </a:ext>
              </a:extLst>
            </p:cNvPr>
            <p:cNvSpPr/>
            <p:nvPr/>
          </p:nvSpPr>
          <p:spPr>
            <a:xfrm>
              <a:off x="1154208" y="1426175"/>
              <a:ext cx="26175" cy="21175"/>
            </a:xfrm>
            <a:custGeom>
              <a:avLst/>
              <a:gdLst/>
              <a:ahLst/>
              <a:cxnLst/>
              <a:rect l="l" t="t" r="r" b="b"/>
              <a:pathLst>
                <a:path w="1047" h="847" extrusionOk="0">
                  <a:moveTo>
                    <a:pt x="545" y="189"/>
                  </a:moveTo>
                  <a:cubicBezTo>
                    <a:pt x="557" y="197"/>
                    <a:pt x="569" y="206"/>
                    <a:pt x="582" y="214"/>
                  </a:cubicBezTo>
                  <a:lnTo>
                    <a:pt x="582" y="214"/>
                  </a:lnTo>
                  <a:cubicBezTo>
                    <a:pt x="575" y="200"/>
                    <a:pt x="560" y="189"/>
                    <a:pt x="545" y="189"/>
                  </a:cubicBezTo>
                  <a:close/>
                  <a:moveTo>
                    <a:pt x="252" y="1"/>
                  </a:moveTo>
                  <a:cubicBezTo>
                    <a:pt x="189" y="1"/>
                    <a:pt x="126" y="43"/>
                    <a:pt x="84" y="84"/>
                  </a:cubicBezTo>
                  <a:cubicBezTo>
                    <a:pt x="21" y="126"/>
                    <a:pt x="1" y="189"/>
                    <a:pt x="1" y="273"/>
                  </a:cubicBezTo>
                  <a:cubicBezTo>
                    <a:pt x="1" y="294"/>
                    <a:pt x="1" y="315"/>
                    <a:pt x="1" y="336"/>
                  </a:cubicBezTo>
                  <a:cubicBezTo>
                    <a:pt x="21" y="377"/>
                    <a:pt x="42" y="419"/>
                    <a:pt x="84" y="461"/>
                  </a:cubicBezTo>
                  <a:cubicBezTo>
                    <a:pt x="147" y="545"/>
                    <a:pt x="252" y="628"/>
                    <a:pt x="356" y="691"/>
                  </a:cubicBezTo>
                  <a:cubicBezTo>
                    <a:pt x="461" y="754"/>
                    <a:pt x="586" y="817"/>
                    <a:pt x="712" y="838"/>
                  </a:cubicBezTo>
                  <a:cubicBezTo>
                    <a:pt x="730" y="844"/>
                    <a:pt x="751" y="846"/>
                    <a:pt x="771" y="846"/>
                  </a:cubicBezTo>
                  <a:cubicBezTo>
                    <a:pt x="822" y="846"/>
                    <a:pt x="877" y="832"/>
                    <a:pt x="921" y="817"/>
                  </a:cubicBezTo>
                  <a:cubicBezTo>
                    <a:pt x="963" y="775"/>
                    <a:pt x="1026" y="712"/>
                    <a:pt x="1026" y="649"/>
                  </a:cubicBezTo>
                  <a:cubicBezTo>
                    <a:pt x="1047" y="587"/>
                    <a:pt x="1047" y="503"/>
                    <a:pt x="1005" y="461"/>
                  </a:cubicBezTo>
                  <a:cubicBezTo>
                    <a:pt x="963" y="398"/>
                    <a:pt x="921" y="336"/>
                    <a:pt x="858" y="336"/>
                  </a:cubicBezTo>
                  <a:cubicBezTo>
                    <a:pt x="796" y="315"/>
                    <a:pt x="733" y="294"/>
                    <a:pt x="691" y="273"/>
                  </a:cubicBezTo>
                  <a:lnTo>
                    <a:pt x="691" y="273"/>
                  </a:lnTo>
                  <a:cubicBezTo>
                    <a:pt x="712" y="294"/>
                    <a:pt x="733" y="294"/>
                    <a:pt x="754" y="315"/>
                  </a:cubicBezTo>
                  <a:cubicBezTo>
                    <a:pt x="687" y="281"/>
                    <a:pt x="633" y="247"/>
                    <a:pt x="582" y="214"/>
                  </a:cubicBezTo>
                  <a:lnTo>
                    <a:pt x="582" y="214"/>
                  </a:lnTo>
                  <a:cubicBezTo>
                    <a:pt x="585" y="219"/>
                    <a:pt x="586" y="225"/>
                    <a:pt x="586" y="231"/>
                  </a:cubicBezTo>
                  <a:cubicBezTo>
                    <a:pt x="545" y="189"/>
                    <a:pt x="482" y="147"/>
                    <a:pt x="440" y="84"/>
                  </a:cubicBezTo>
                  <a:cubicBezTo>
                    <a:pt x="398" y="43"/>
                    <a:pt x="314" y="1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7;p2">
              <a:extLst>
                <a:ext uri="{FF2B5EF4-FFF2-40B4-BE49-F238E27FC236}">
                  <a16:creationId xmlns:a16="http://schemas.microsoft.com/office/drawing/2014/main" id="{4E0A9D7E-0218-DF9C-A7A4-79734DFDC3AD}"/>
                </a:ext>
              </a:extLst>
            </p:cNvPr>
            <p:cNvSpPr/>
            <p:nvPr/>
          </p:nvSpPr>
          <p:spPr>
            <a:xfrm>
              <a:off x="1165183" y="1408925"/>
              <a:ext cx="31950" cy="20450"/>
            </a:xfrm>
            <a:custGeom>
              <a:avLst/>
              <a:gdLst/>
              <a:ahLst/>
              <a:cxnLst/>
              <a:rect l="l" t="t" r="r" b="b"/>
              <a:pathLst>
                <a:path w="1278" h="818" extrusionOk="0">
                  <a:moveTo>
                    <a:pt x="555" y="618"/>
                  </a:moveTo>
                  <a:lnTo>
                    <a:pt x="555" y="618"/>
                  </a:lnTo>
                  <a:cubicBezTo>
                    <a:pt x="566" y="621"/>
                    <a:pt x="576" y="624"/>
                    <a:pt x="587" y="628"/>
                  </a:cubicBezTo>
                  <a:cubicBezTo>
                    <a:pt x="576" y="628"/>
                    <a:pt x="566" y="623"/>
                    <a:pt x="555" y="618"/>
                  </a:cubicBezTo>
                  <a:close/>
                  <a:moveTo>
                    <a:pt x="336" y="0"/>
                  </a:moveTo>
                  <a:cubicBezTo>
                    <a:pt x="273" y="0"/>
                    <a:pt x="210" y="0"/>
                    <a:pt x="147" y="42"/>
                  </a:cubicBezTo>
                  <a:cubicBezTo>
                    <a:pt x="85" y="63"/>
                    <a:pt x="22" y="126"/>
                    <a:pt x="22" y="189"/>
                  </a:cubicBezTo>
                  <a:cubicBezTo>
                    <a:pt x="1" y="251"/>
                    <a:pt x="1" y="335"/>
                    <a:pt x="43" y="398"/>
                  </a:cubicBezTo>
                  <a:cubicBezTo>
                    <a:pt x="85" y="440"/>
                    <a:pt x="147" y="502"/>
                    <a:pt x="210" y="502"/>
                  </a:cubicBezTo>
                  <a:cubicBezTo>
                    <a:pt x="315" y="537"/>
                    <a:pt x="419" y="572"/>
                    <a:pt x="524" y="607"/>
                  </a:cubicBezTo>
                  <a:lnTo>
                    <a:pt x="524" y="607"/>
                  </a:lnTo>
                  <a:cubicBezTo>
                    <a:pt x="629" y="649"/>
                    <a:pt x="754" y="712"/>
                    <a:pt x="859" y="774"/>
                  </a:cubicBezTo>
                  <a:cubicBezTo>
                    <a:pt x="896" y="804"/>
                    <a:pt x="943" y="818"/>
                    <a:pt x="992" y="818"/>
                  </a:cubicBezTo>
                  <a:cubicBezTo>
                    <a:pt x="1081" y="818"/>
                    <a:pt x="1174" y="772"/>
                    <a:pt x="1215" y="691"/>
                  </a:cubicBezTo>
                  <a:cubicBezTo>
                    <a:pt x="1277" y="565"/>
                    <a:pt x="1235" y="419"/>
                    <a:pt x="1110" y="335"/>
                  </a:cubicBezTo>
                  <a:cubicBezTo>
                    <a:pt x="880" y="168"/>
                    <a:pt x="608" y="63"/>
                    <a:pt x="3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" name="Google Shape;94;p2">
            <a:extLst>
              <a:ext uri="{FF2B5EF4-FFF2-40B4-BE49-F238E27FC236}">
                <a16:creationId xmlns:a16="http://schemas.microsoft.com/office/drawing/2014/main" id="{681B2244-B3AB-C443-AE18-2C50F24D70C5}"/>
              </a:ext>
            </a:extLst>
          </p:cNvPr>
          <p:cNvSpPr/>
          <p:nvPr/>
        </p:nvSpPr>
        <p:spPr>
          <a:xfrm rot="1201458">
            <a:off x="5097291" y="5591356"/>
            <a:ext cx="781299" cy="882271"/>
          </a:xfrm>
          <a:custGeom>
            <a:avLst/>
            <a:gdLst/>
            <a:ahLst/>
            <a:cxnLst/>
            <a:rect l="l" t="t" r="r" b="b"/>
            <a:pathLst>
              <a:path w="22285" h="25165" extrusionOk="0">
                <a:moveTo>
                  <a:pt x="5755" y="18941"/>
                </a:moveTo>
                <a:cubicBezTo>
                  <a:pt x="6299" y="19339"/>
                  <a:pt x="6780" y="19799"/>
                  <a:pt x="7240" y="20301"/>
                </a:cubicBezTo>
                <a:cubicBezTo>
                  <a:pt x="7115" y="20845"/>
                  <a:pt x="6926" y="21389"/>
                  <a:pt x="6717" y="21891"/>
                </a:cubicBezTo>
                <a:cubicBezTo>
                  <a:pt x="6362" y="21201"/>
                  <a:pt x="5566" y="20552"/>
                  <a:pt x="4981" y="20217"/>
                </a:cubicBezTo>
                <a:cubicBezTo>
                  <a:pt x="5273" y="19799"/>
                  <a:pt x="5504" y="19359"/>
                  <a:pt x="5755" y="18941"/>
                </a:cubicBezTo>
                <a:close/>
                <a:moveTo>
                  <a:pt x="3957" y="18032"/>
                </a:moveTo>
                <a:cubicBezTo>
                  <a:pt x="4484" y="18032"/>
                  <a:pt x="5107" y="18486"/>
                  <a:pt x="5483" y="18753"/>
                </a:cubicBezTo>
                <a:cubicBezTo>
                  <a:pt x="5232" y="19213"/>
                  <a:pt x="5001" y="19673"/>
                  <a:pt x="4709" y="20092"/>
                </a:cubicBezTo>
                <a:cubicBezTo>
                  <a:pt x="4646" y="20113"/>
                  <a:pt x="4583" y="20113"/>
                  <a:pt x="4541" y="20175"/>
                </a:cubicBezTo>
                <a:cubicBezTo>
                  <a:pt x="4395" y="20322"/>
                  <a:pt x="4374" y="20385"/>
                  <a:pt x="4374" y="20573"/>
                </a:cubicBezTo>
                <a:cubicBezTo>
                  <a:pt x="4360" y="20740"/>
                  <a:pt x="4476" y="20824"/>
                  <a:pt x="4599" y="20824"/>
                </a:cubicBezTo>
                <a:cubicBezTo>
                  <a:pt x="4660" y="20824"/>
                  <a:pt x="4723" y="20803"/>
                  <a:pt x="4771" y="20761"/>
                </a:cubicBezTo>
                <a:cubicBezTo>
                  <a:pt x="4834" y="20803"/>
                  <a:pt x="4939" y="20845"/>
                  <a:pt x="5085" y="20908"/>
                </a:cubicBezTo>
                <a:cubicBezTo>
                  <a:pt x="5253" y="21033"/>
                  <a:pt x="5399" y="21180"/>
                  <a:pt x="5566" y="21326"/>
                </a:cubicBezTo>
                <a:cubicBezTo>
                  <a:pt x="5818" y="21619"/>
                  <a:pt x="6843" y="22644"/>
                  <a:pt x="5587" y="22770"/>
                </a:cubicBezTo>
                <a:cubicBezTo>
                  <a:pt x="5580" y="22771"/>
                  <a:pt x="5573" y="22771"/>
                  <a:pt x="5566" y="22771"/>
                </a:cubicBezTo>
                <a:cubicBezTo>
                  <a:pt x="5041" y="22771"/>
                  <a:pt x="4183" y="21257"/>
                  <a:pt x="3976" y="20803"/>
                </a:cubicBezTo>
                <a:cubicBezTo>
                  <a:pt x="3788" y="20447"/>
                  <a:pt x="3077" y="18543"/>
                  <a:pt x="3474" y="18209"/>
                </a:cubicBezTo>
                <a:cubicBezTo>
                  <a:pt x="3616" y="18083"/>
                  <a:pt x="3781" y="18032"/>
                  <a:pt x="3957" y="18032"/>
                </a:cubicBezTo>
                <a:close/>
                <a:moveTo>
                  <a:pt x="19857" y="633"/>
                </a:moveTo>
                <a:cubicBezTo>
                  <a:pt x="20422" y="675"/>
                  <a:pt x="21008" y="1114"/>
                  <a:pt x="21594" y="1972"/>
                </a:cubicBezTo>
                <a:cubicBezTo>
                  <a:pt x="21468" y="2307"/>
                  <a:pt x="21301" y="2621"/>
                  <a:pt x="21092" y="2893"/>
                </a:cubicBezTo>
                <a:cubicBezTo>
                  <a:pt x="20820" y="3269"/>
                  <a:pt x="20506" y="3604"/>
                  <a:pt x="20213" y="3981"/>
                </a:cubicBezTo>
                <a:cubicBezTo>
                  <a:pt x="19606" y="4734"/>
                  <a:pt x="19083" y="5550"/>
                  <a:pt x="18560" y="6345"/>
                </a:cubicBezTo>
                <a:cubicBezTo>
                  <a:pt x="17242" y="8312"/>
                  <a:pt x="15903" y="10258"/>
                  <a:pt x="14710" y="12308"/>
                </a:cubicBezTo>
                <a:cubicBezTo>
                  <a:pt x="13999" y="13543"/>
                  <a:pt x="13371" y="14798"/>
                  <a:pt x="12806" y="16074"/>
                </a:cubicBezTo>
                <a:cubicBezTo>
                  <a:pt x="12743" y="16074"/>
                  <a:pt x="12680" y="16074"/>
                  <a:pt x="12618" y="16116"/>
                </a:cubicBezTo>
                <a:cubicBezTo>
                  <a:pt x="12492" y="16200"/>
                  <a:pt x="12534" y="16367"/>
                  <a:pt x="12660" y="16388"/>
                </a:cubicBezTo>
                <a:cubicBezTo>
                  <a:pt x="12597" y="16514"/>
                  <a:pt x="12555" y="16639"/>
                  <a:pt x="12492" y="16744"/>
                </a:cubicBezTo>
                <a:cubicBezTo>
                  <a:pt x="12429" y="16681"/>
                  <a:pt x="12346" y="16618"/>
                  <a:pt x="12262" y="16556"/>
                </a:cubicBezTo>
                <a:cubicBezTo>
                  <a:pt x="12250" y="16548"/>
                  <a:pt x="12237" y="16545"/>
                  <a:pt x="12223" y="16545"/>
                </a:cubicBezTo>
                <a:cubicBezTo>
                  <a:pt x="12159" y="16545"/>
                  <a:pt x="12081" y="16613"/>
                  <a:pt x="12116" y="16681"/>
                </a:cubicBezTo>
                <a:cubicBezTo>
                  <a:pt x="12157" y="16828"/>
                  <a:pt x="12220" y="16995"/>
                  <a:pt x="12346" y="17100"/>
                </a:cubicBezTo>
                <a:cubicBezTo>
                  <a:pt x="12283" y="17267"/>
                  <a:pt x="12199" y="17434"/>
                  <a:pt x="12136" y="17602"/>
                </a:cubicBezTo>
                <a:cubicBezTo>
                  <a:pt x="12053" y="17539"/>
                  <a:pt x="11969" y="17455"/>
                  <a:pt x="11885" y="17372"/>
                </a:cubicBezTo>
                <a:cubicBezTo>
                  <a:pt x="11865" y="17357"/>
                  <a:pt x="11844" y="17350"/>
                  <a:pt x="11824" y="17350"/>
                </a:cubicBezTo>
                <a:cubicBezTo>
                  <a:pt x="11760" y="17350"/>
                  <a:pt x="11707" y="17418"/>
                  <a:pt x="11739" y="17497"/>
                </a:cubicBezTo>
                <a:cubicBezTo>
                  <a:pt x="11802" y="17623"/>
                  <a:pt x="11885" y="17811"/>
                  <a:pt x="11990" y="17937"/>
                </a:cubicBezTo>
                <a:cubicBezTo>
                  <a:pt x="11948" y="18062"/>
                  <a:pt x="11885" y="18188"/>
                  <a:pt x="11844" y="18292"/>
                </a:cubicBezTo>
                <a:cubicBezTo>
                  <a:pt x="11802" y="18250"/>
                  <a:pt x="11739" y="18188"/>
                  <a:pt x="11718" y="18125"/>
                </a:cubicBezTo>
                <a:cubicBezTo>
                  <a:pt x="11592" y="17958"/>
                  <a:pt x="11467" y="17832"/>
                  <a:pt x="11320" y="17706"/>
                </a:cubicBezTo>
                <a:cubicBezTo>
                  <a:pt x="11306" y="17697"/>
                  <a:pt x="11290" y="17693"/>
                  <a:pt x="11274" y="17693"/>
                </a:cubicBezTo>
                <a:cubicBezTo>
                  <a:pt x="11218" y="17693"/>
                  <a:pt x="11162" y="17742"/>
                  <a:pt x="11195" y="17790"/>
                </a:cubicBezTo>
                <a:cubicBezTo>
                  <a:pt x="11320" y="17978"/>
                  <a:pt x="11383" y="18167"/>
                  <a:pt x="11488" y="18355"/>
                </a:cubicBezTo>
                <a:cubicBezTo>
                  <a:pt x="11551" y="18460"/>
                  <a:pt x="11613" y="18564"/>
                  <a:pt x="11718" y="18648"/>
                </a:cubicBezTo>
                <a:cubicBezTo>
                  <a:pt x="11676" y="18753"/>
                  <a:pt x="11634" y="18857"/>
                  <a:pt x="11592" y="18962"/>
                </a:cubicBezTo>
                <a:cubicBezTo>
                  <a:pt x="11572" y="18920"/>
                  <a:pt x="11551" y="18878"/>
                  <a:pt x="11530" y="18836"/>
                </a:cubicBezTo>
                <a:cubicBezTo>
                  <a:pt x="11362" y="18606"/>
                  <a:pt x="11174" y="18355"/>
                  <a:pt x="10923" y="18230"/>
                </a:cubicBezTo>
                <a:cubicBezTo>
                  <a:pt x="10903" y="18218"/>
                  <a:pt x="10884" y="18213"/>
                  <a:pt x="10866" y="18213"/>
                </a:cubicBezTo>
                <a:cubicBezTo>
                  <a:pt x="10786" y="18213"/>
                  <a:pt x="10729" y="18312"/>
                  <a:pt x="10797" y="18397"/>
                </a:cubicBezTo>
                <a:cubicBezTo>
                  <a:pt x="10965" y="18585"/>
                  <a:pt x="11111" y="18815"/>
                  <a:pt x="11237" y="19046"/>
                </a:cubicBezTo>
                <a:cubicBezTo>
                  <a:pt x="11320" y="19171"/>
                  <a:pt x="11362" y="19318"/>
                  <a:pt x="11404" y="19464"/>
                </a:cubicBezTo>
                <a:cubicBezTo>
                  <a:pt x="11362" y="19611"/>
                  <a:pt x="11299" y="19757"/>
                  <a:pt x="11237" y="19903"/>
                </a:cubicBezTo>
                <a:cubicBezTo>
                  <a:pt x="11174" y="19799"/>
                  <a:pt x="11111" y="19715"/>
                  <a:pt x="11048" y="19631"/>
                </a:cubicBezTo>
                <a:cubicBezTo>
                  <a:pt x="10818" y="19318"/>
                  <a:pt x="10546" y="18962"/>
                  <a:pt x="10191" y="18795"/>
                </a:cubicBezTo>
                <a:cubicBezTo>
                  <a:pt x="10171" y="18783"/>
                  <a:pt x="10152" y="18778"/>
                  <a:pt x="10134" y="18778"/>
                </a:cubicBezTo>
                <a:cubicBezTo>
                  <a:pt x="10060" y="18778"/>
                  <a:pt x="10014" y="18873"/>
                  <a:pt x="10065" y="18941"/>
                </a:cubicBezTo>
                <a:cubicBezTo>
                  <a:pt x="10316" y="19234"/>
                  <a:pt x="10567" y="19527"/>
                  <a:pt x="10776" y="19841"/>
                </a:cubicBezTo>
                <a:cubicBezTo>
                  <a:pt x="10881" y="20029"/>
                  <a:pt x="10986" y="20217"/>
                  <a:pt x="11069" y="20427"/>
                </a:cubicBezTo>
                <a:lnTo>
                  <a:pt x="10902" y="20929"/>
                </a:lnTo>
                <a:cubicBezTo>
                  <a:pt x="10546" y="20259"/>
                  <a:pt x="10002" y="19673"/>
                  <a:pt x="9458" y="19150"/>
                </a:cubicBezTo>
                <a:cubicBezTo>
                  <a:pt x="9449" y="19141"/>
                  <a:pt x="9438" y="19137"/>
                  <a:pt x="9428" y="19137"/>
                </a:cubicBezTo>
                <a:cubicBezTo>
                  <a:pt x="9393" y="19137"/>
                  <a:pt x="9363" y="19185"/>
                  <a:pt x="9395" y="19234"/>
                </a:cubicBezTo>
                <a:cubicBezTo>
                  <a:pt x="9939" y="19903"/>
                  <a:pt x="10442" y="20615"/>
                  <a:pt x="10735" y="21431"/>
                </a:cubicBezTo>
                <a:cubicBezTo>
                  <a:pt x="10630" y="21724"/>
                  <a:pt x="10525" y="22017"/>
                  <a:pt x="10421" y="22310"/>
                </a:cubicBezTo>
                <a:cubicBezTo>
                  <a:pt x="9877" y="20824"/>
                  <a:pt x="8872" y="19611"/>
                  <a:pt x="7701" y="18523"/>
                </a:cubicBezTo>
                <a:cubicBezTo>
                  <a:pt x="7691" y="18513"/>
                  <a:pt x="7680" y="18509"/>
                  <a:pt x="7670" y="18509"/>
                </a:cubicBezTo>
                <a:cubicBezTo>
                  <a:pt x="7635" y="18509"/>
                  <a:pt x="7606" y="18553"/>
                  <a:pt x="7638" y="18585"/>
                </a:cubicBezTo>
                <a:cubicBezTo>
                  <a:pt x="8726" y="19903"/>
                  <a:pt x="9814" y="21138"/>
                  <a:pt x="10253" y="22791"/>
                </a:cubicBezTo>
                <a:cubicBezTo>
                  <a:pt x="10170" y="23000"/>
                  <a:pt x="10107" y="23188"/>
                  <a:pt x="10023" y="23398"/>
                </a:cubicBezTo>
                <a:cubicBezTo>
                  <a:pt x="10002" y="23272"/>
                  <a:pt x="9960" y="23126"/>
                  <a:pt x="9898" y="23000"/>
                </a:cubicBezTo>
                <a:cubicBezTo>
                  <a:pt x="9333" y="21515"/>
                  <a:pt x="7742" y="19862"/>
                  <a:pt x="6571" y="18878"/>
                </a:cubicBezTo>
                <a:cubicBezTo>
                  <a:pt x="6152" y="18523"/>
                  <a:pt x="5211" y="17706"/>
                  <a:pt x="4353" y="17414"/>
                </a:cubicBezTo>
                <a:cubicBezTo>
                  <a:pt x="5001" y="16953"/>
                  <a:pt x="5525" y="16137"/>
                  <a:pt x="5943" y="15677"/>
                </a:cubicBezTo>
                <a:cubicBezTo>
                  <a:pt x="7450" y="14024"/>
                  <a:pt x="9144" y="12580"/>
                  <a:pt x="10651" y="10927"/>
                </a:cubicBezTo>
                <a:cubicBezTo>
                  <a:pt x="12283" y="9149"/>
                  <a:pt x="14020" y="7475"/>
                  <a:pt x="15673" y="5696"/>
                </a:cubicBezTo>
                <a:cubicBezTo>
                  <a:pt x="16300" y="5027"/>
                  <a:pt x="16949" y="4357"/>
                  <a:pt x="17514" y="3625"/>
                </a:cubicBezTo>
                <a:cubicBezTo>
                  <a:pt x="18288" y="2621"/>
                  <a:pt x="18853" y="1428"/>
                  <a:pt x="19857" y="633"/>
                </a:cubicBezTo>
                <a:close/>
                <a:moveTo>
                  <a:pt x="17744" y="2390"/>
                </a:moveTo>
                <a:lnTo>
                  <a:pt x="17744" y="2390"/>
                </a:lnTo>
                <a:cubicBezTo>
                  <a:pt x="17325" y="2955"/>
                  <a:pt x="16928" y="3541"/>
                  <a:pt x="16468" y="4043"/>
                </a:cubicBezTo>
                <a:cubicBezTo>
                  <a:pt x="14940" y="5801"/>
                  <a:pt x="13266" y="7391"/>
                  <a:pt x="11655" y="9065"/>
                </a:cubicBezTo>
                <a:cubicBezTo>
                  <a:pt x="10044" y="10760"/>
                  <a:pt x="8496" y="12476"/>
                  <a:pt x="6822" y="14108"/>
                </a:cubicBezTo>
                <a:cubicBezTo>
                  <a:pt x="6090" y="14819"/>
                  <a:pt x="4876" y="16765"/>
                  <a:pt x="3788" y="17309"/>
                </a:cubicBezTo>
                <a:cubicBezTo>
                  <a:pt x="3641" y="17309"/>
                  <a:pt x="3474" y="17330"/>
                  <a:pt x="3349" y="17414"/>
                </a:cubicBezTo>
                <a:cubicBezTo>
                  <a:pt x="2365" y="17958"/>
                  <a:pt x="2972" y="19862"/>
                  <a:pt x="3265" y="20594"/>
                </a:cubicBezTo>
                <a:cubicBezTo>
                  <a:pt x="3641" y="21536"/>
                  <a:pt x="4374" y="22749"/>
                  <a:pt x="5315" y="23251"/>
                </a:cubicBezTo>
                <a:cubicBezTo>
                  <a:pt x="5528" y="23369"/>
                  <a:pt x="5769" y="23435"/>
                  <a:pt x="5997" y="23435"/>
                </a:cubicBezTo>
                <a:cubicBezTo>
                  <a:pt x="6419" y="23435"/>
                  <a:pt x="6796" y="23209"/>
                  <a:pt x="6864" y="22665"/>
                </a:cubicBezTo>
                <a:cubicBezTo>
                  <a:pt x="6885" y="22582"/>
                  <a:pt x="6864" y="22498"/>
                  <a:pt x="6864" y="22414"/>
                </a:cubicBezTo>
                <a:cubicBezTo>
                  <a:pt x="7240" y="21933"/>
                  <a:pt x="7512" y="21368"/>
                  <a:pt x="7638" y="20761"/>
                </a:cubicBezTo>
                <a:cubicBezTo>
                  <a:pt x="7763" y="20929"/>
                  <a:pt x="7910" y="21075"/>
                  <a:pt x="8035" y="21243"/>
                </a:cubicBezTo>
                <a:cubicBezTo>
                  <a:pt x="8684" y="22038"/>
                  <a:pt x="10651" y="24360"/>
                  <a:pt x="8642" y="24758"/>
                </a:cubicBezTo>
                <a:cubicBezTo>
                  <a:pt x="8555" y="24776"/>
                  <a:pt x="8461" y="24784"/>
                  <a:pt x="8364" y="24784"/>
                </a:cubicBezTo>
                <a:cubicBezTo>
                  <a:pt x="7666" y="24784"/>
                  <a:pt x="6745" y="24366"/>
                  <a:pt x="6194" y="24109"/>
                </a:cubicBezTo>
                <a:cubicBezTo>
                  <a:pt x="4604" y="23356"/>
                  <a:pt x="2909" y="22038"/>
                  <a:pt x="1821" y="20657"/>
                </a:cubicBezTo>
                <a:cubicBezTo>
                  <a:pt x="1633" y="20385"/>
                  <a:pt x="587" y="19129"/>
                  <a:pt x="628" y="18836"/>
                </a:cubicBezTo>
                <a:cubicBezTo>
                  <a:pt x="628" y="18815"/>
                  <a:pt x="1382" y="18334"/>
                  <a:pt x="1465" y="18250"/>
                </a:cubicBezTo>
                <a:cubicBezTo>
                  <a:pt x="1947" y="17832"/>
                  <a:pt x="2365" y="17372"/>
                  <a:pt x="2784" y="16890"/>
                </a:cubicBezTo>
                <a:cubicBezTo>
                  <a:pt x="4541" y="14945"/>
                  <a:pt x="6299" y="12999"/>
                  <a:pt x="8119" y="11095"/>
                </a:cubicBezTo>
                <a:cubicBezTo>
                  <a:pt x="11132" y="7956"/>
                  <a:pt x="14605" y="5341"/>
                  <a:pt x="17744" y="2390"/>
                </a:cubicBezTo>
                <a:close/>
                <a:moveTo>
                  <a:pt x="19895" y="0"/>
                </a:moveTo>
                <a:cubicBezTo>
                  <a:pt x="19875" y="0"/>
                  <a:pt x="19855" y="8"/>
                  <a:pt x="19836" y="26"/>
                </a:cubicBezTo>
                <a:cubicBezTo>
                  <a:pt x="19753" y="110"/>
                  <a:pt x="19648" y="193"/>
                  <a:pt x="19543" y="298"/>
                </a:cubicBezTo>
                <a:cubicBezTo>
                  <a:pt x="19292" y="444"/>
                  <a:pt x="19041" y="654"/>
                  <a:pt x="18790" y="884"/>
                </a:cubicBezTo>
                <a:cubicBezTo>
                  <a:pt x="18748" y="905"/>
                  <a:pt x="18769" y="947"/>
                  <a:pt x="18769" y="968"/>
                </a:cubicBezTo>
                <a:cubicBezTo>
                  <a:pt x="15756" y="3604"/>
                  <a:pt x="12639" y="6136"/>
                  <a:pt x="9751" y="8898"/>
                </a:cubicBezTo>
                <a:cubicBezTo>
                  <a:pt x="8161" y="10404"/>
                  <a:pt x="6634" y="11994"/>
                  <a:pt x="5127" y="13605"/>
                </a:cubicBezTo>
                <a:cubicBezTo>
                  <a:pt x="3537" y="15321"/>
                  <a:pt x="2051" y="17246"/>
                  <a:pt x="168" y="18669"/>
                </a:cubicBezTo>
                <a:cubicBezTo>
                  <a:pt x="1" y="18774"/>
                  <a:pt x="22" y="19004"/>
                  <a:pt x="210" y="19087"/>
                </a:cubicBezTo>
                <a:cubicBezTo>
                  <a:pt x="880" y="19318"/>
                  <a:pt x="1172" y="20385"/>
                  <a:pt x="1549" y="20908"/>
                </a:cubicBezTo>
                <a:cubicBezTo>
                  <a:pt x="2219" y="21828"/>
                  <a:pt x="3202" y="22561"/>
                  <a:pt x="4060" y="23272"/>
                </a:cubicBezTo>
                <a:cubicBezTo>
                  <a:pt x="4876" y="23942"/>
                  <a:pt x="5755" y="24465"/>
                  <a:pt x="6738" y="24841"/>
                </a:cubicBezTo>
                <a:cubicBezTo>
                  <a:pt x="7235" y="25040"/>
                  <a:pt x="7829" y="25165"/>
                  <a:pt x="8378" y="25165"/>
                </a:cubicBezTo>
                <a:cubicBezTo>
                  <a:pt x="9100" y="25165"/>
                  <a:pt x="9744" y="24949"/>
                  <a:pt x="9981" y="24402"/>
                </a:cubicBezTo>
                <a:cubicBezTo>
                  <a:pt x="10379" y="23837"/>
                  <a:pt x="10588" y="23000"/>
                  <a:pt x="10839" y="22414"/>
                </a:cubicBezTo>
                <a:cubicBezTo>
                  <a:pt x="10902" y="22247"/>
                  <a:pt x="10965" y="22080"/>
                  <a:pt x="11027" y="21912"/>
                </a:cubicBezTo>
                <a:cubicBezTo>
                  <a:pt x="11132" y="21891"/>
                  <a:pt x="11216" y="21808"/>
                  <a:pt x="11174" y="21703"/>
                </a:cubicBezTo>
                <a:cubicBezTo>
                  <a:pt x="11174" y="21661"/>
                  <a:pt x="11174" y="21640"/>
                  <a:pt x="11153" y="21619"/>
                </a:cubicBezTo>
                <a:lnTo>
                  <a:pt x="11446" y="20866"/>
                </a:lnTo>
                <a:cubicBezTo>
                  <a:pt x="11530" y="20866"/>
                  <a:pt x="11592" y="20803"/>
                  <a:pt x="11592" y="20719"/>
                </a:cubicBezTo>
                <a:cubicBezTo>
                  <a:pt x="11592" y="20678"/>
                  <a:pt x="11572" y="20636"/>
                  <a:pt x="11572" y="20594"/>
                </a:cubicBezTo>
                <a:cubicBezTo>
                  <a:pt x="12053" y="19380"/>
                  <a:pt x="12534" y="18188"/>
                  <a:pt x="13057" y="16995"/>
                </a:cubicBezTo>
                <a:cubicBezTo>
                  <a:pt x="14480" y="13752"/>
                  <a:pt x="16363" y="10781"/>
                  <a:pt x="18351" y="7872"/>
                </a:cubicBezTo>
                <a:cubicBezTo>
                  <a:pt x="19292" y="6512"/>
                  <a:pt x="20192" y="5110"/>
                  <a:pt x="21175" y="3792"/>
                </a:cubicBezTo>
                <a:cubicBezTo>
                  <a:pt x="21657" y="3165"/>
                  <a:pt x="22284" y="2411"/>
                  <a:pt x="22201" y="1553"/>
                </a:cubicBezTo>
                <a:cubicBezTo>
                  <a:pt x="22138" y="884"/>
                  <a:pt x="21615" y="361"/>
                  <a:pt x="20987" y="131"/>
                </a:cubicBezTo>
                <a:cubicBezTo>
                  <a:pt x="20794" y="51"/>
                  <a:pt x="20608" y="15"/>
                  <a:pt x="20431" y="15"/>
                </a:cubicBezTo>
                <a:cubicBezTo>
                  <a:pt x="20281" y="15"/>
                  <a:pt x="20138" y="41"/>
                  <a:pt x="20004" y="89"/>
                </a:cubicBezTo>
                <a:cubicBezTo>
                  <a:pt x="19989" y="44"/>
                  <a:pt x="19943" y="0"/>
                  <a:pt x="19895" y="0"/>
                </a:cubicBezTo>
                <a:close/>
              </a:path>
            </a:pathLst>
          </a:custGeo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" name="Google Shape;95;p2">
            <a:extLst>
              <a:ext uri="{FF2B5EF4-FFF2-40B4-BE49-F238E27FC236}">
                <a16:creationId xmlns:a16="http://schemas.microsoft.com/office/drawing/2014/main" id="{2E2982EC-1566-E826-A369-215D19536650}"/>
              </a:ext>
            </a:extLst>
          </p:cNvPr>
          <p:cNvSpPr/>
          <p:nvPr/>
        </p:nvSpPr>
        <p:spPr>
          <a:xfrm>
            <a:off x="8245225" y="582650"/>
            <a:ext cx="1092025" cy="597051"/>
          </a:xfrm>
          <a:custGeom>
            <a:avLst/>
            <a:gdLst/>
            <a:ahLst/>
            <a:cxnLst/>
            <a:rect l="l" t="t" r="r" b="b"/>
            <a:pathLst>
              <a:path w="31805" h="17389" extrusionOk="0">
                <a:moveTo>
                  <a:pt x="10379" y="1716"/>
                </a:moveTo>
                <a:cubicBezTo>
                  <a:pt x="10337" y="1758"/>
                  <a:pt x="10274" y="1800"/>
                  <a:pt x="10233" y="1821"/>
                </a:cubicBezTo>
                <a:cubicBezTo>
                  <a:pt x="10212" y="1821"/>
                  <a:pt x="10212" y="1841"/>
                  <a:pt x="10212" y="1841"/>
                </a:cubicBezTo>
                <a:cubicBezTo>
                  <a:pt x="10170" y="1821"/>
                  <a:pt x="10107" y="1800"/>
                  <a:pt x="10065" y="1800"/>
                </a:cubicBezTo>
                <a:cubicBezTo>
                  <a:pt x="10058" y="1798"/>
                  <a:pt x="10051" y="1797"/>
                  <a:pt x="10044" y="1797"/>
                </a:cubicBezTo>
                <a:cubicBezTo>
                  <a:pt x="9978" y="1797"/>
                  <a:pt x="9964" y="1889"/>
                  <a:pt x="10002" y="1946"/>
                </a:cubicBezTo>
                <a:cubicBezTo>
                  <a:pt x="9982" y="1946"/>
                  <a:pt x="9982" y="1967"/>
                  <a:pt x="9982" y="1967"/>
                </a:cubicBezTo>
                <a:cubicBezTo>
                  <a:pt x="9940" y="1988"/>
                  <a:pt x="9877" y="2009"/>
                  <a:pt x="9814" y="2030"/>
                </a:cubicBezTo>
                <a:cubicBezTo>
                  <a:pt x="9835" y="1967"/>
                  <a:pt x="9835" y="1883"/>
                  <a:pt x="9877" y="1821"/>
                </a:cubicBezTo>
                <a:cubicBezTo>
                  <a:pt x="9898" y="1800"/>
                  <a:pt x="9898" y="1758"/>
                  <a:pt x="9877" y="1737"/>
                </a:cubicBezTo>
                <a:cubicBezTo>
                  <a:pt x="10044" y="1737"/>
                  <a:pt x="10212" y="1716"/>
                  <a:pt x="10379" y="1716"/>
                </a:cubicBezTo>
                <a:close/>
                <a:moveTo>
                  <a:pt x="7492" y="2134"/>
                </a:moveTo>
                <a:cubicBezTo>
                  <a:pt x="7345" y="2448"/>
                  <a:pt x="7241" y="2804"/>
                  <a:pt x="7115" y="3097"/>
                </a:cubicBezTo>
                <a:cubicBezTo>
                  <a:pt x="6864" y="3620"/>
                  <a:pt x="6571" y="4101"/>
                  <a:pt x="6278" y="4582"/>
                </a:cubicBezTo>
                <a:cubicBezTo>
                  <a:pt x="6090" y="4436"/>
                  <a:pt x="5901" y="4290"/>
                  <a:pt x="5713" y="4185"/>
                </a:cubicBezTo>
                <a:cubicBezTo>
                  <a:pt x="5023" y="3766"/>
                  <a:pt x="3809" y="3411"/>
                  <a:pt x="3244" y="2720"/>
                </a:cubicBezTo>
                <a:cubicBezTo>
                  <a:pt x="3390" y="2713"/>
                  <a:pt x="3535" y="2711"/>
                  <a:pt x="3679" y="2711"/>
                </a:cubicBezTo>
                <a:cubicBezTo>
                  <a:pt x="3933" y="2711"/>
                  <a:pt x="4184" y="2718"/>
                  <a:pt x="4436" y="2718"/>
                </a:cubicBezTo>
                <a:cubicBezTo>
                  <a:pt x="4882" y="2718"/>
                  <a:pt x="5331" y="2696"/>
                  <a:pt x="5797" y="2574"/>
                </a:cubicBezTo>
                <a:cubicBezTo>
                  <a:pt x="6362" y="2427"/>
                  <a:pt x="6927" y="2281"/>
                  <a:pt x="7492" y="2134"/>
                </a:cubicBezTo>
                <a:close/>
                <a:moveTo>
                  <a:pt x="11750" y="5128"/>
                </a:moveTo>
                <a:cubicBezTo>
                  <a:pt x="12585" y="5128"/>
                  <a:pt x="13435" y="5311"/>
                  <a:pt x="14187" y="5524"/>
                </a:cubicBezTo>
                <a:cubicBezTo>
                  <a:pt x="14982" y="5754"/>
                  <a:pt x="15715" y="6026"/>
                  <a:pt x="16384" y="6361"/>
                </a:cubicBezTo>
                <a:cubicBezTo>
                  <a:pt x="14923" y="5725"/>
                  <a:pt x="13391" y="5343"/>
                  <a:pt x="11754" y="5343"/>
                </a:cubicBezTo>
                <a:cubicBezTo>
                  <a:pt x="11398" y="5343"/>
                  <a:pt x="11038" y="5361"/>
                  <a:pt x="10672" y="5399"/>
                </a:cubicBezTo>
                <a:cubicBezTo>
                  <a:pt x="10421" y="5440"/>
                  <a:pt x="10170" y="5461"/>
                  <a:pt x="9919" y="5524"/>
                </a:cubicBezTo>
                <a:cubicBezTo>
                  <a:pt x="10002" y="5482"/>
                  <a:pt x="10065" y="5440"/>
                  <a:pt x="10128" y="5419"/>
                </a:cubicBezTo>
                <a:cubicBezTo>
                  <a:pt x="10640" y="5210"/>
                  <a:pt x="11191" y="5128"/>
                  <a:pt x="11750" y="5128"/>
                </a:cubicBezTo>
                <a:close/>
                <a:moveTo>
                  <a:pt x="25758" y="6738"/>
                </a:moveTo>
                <a:cubicBezTo>
                  <a:pt x="26553" y="7533"/>
                  <a:pt x="27097" y="8495"/>
                  <a:pt x="27746" y="9395"/>
                </a:cubicBezTo>
                <a:cubicBezTo>
                  <a:pt x="27934" y="9667"/>
                  <a:pt x="28122" y="9960"/>
                  <a:pt x="28290" y="10232"/>
                </a:cubicBezTo>
                <a:cubicBezTo>
                  <a:pt x="27495" y="9269"/>
                  <a:pt x="26741" y="8307"/>
                  <a:pt x="26072" y="7198"/>
                </a:cubicBezTo>
                <a:cubicBezTo>
                  <a:pt x="25967" y="7031"/>
                  <a:pt x="25863" y="6884"/>
                  <a:pt x="25758" y="6738"/>
                </a:cubicBezTo>
                <a:close/>
                <a:moveTo>
                  <a:pt x="7366" y="11299"/>
                </a:moveTo>
                <a:cubicBezTo>
                  <a:pt x="7324" y="11362"/>
                  <a:pt x="7303" y="11404"/>
                  <a:pt x="7261" y="11466"/>
                </a:cubicBezTo>
                <a:cubicBezTo>
                  <a:pt x="7220" y="11404"/>
                  <a:pt x="7178" y="11362"/>
                  <a:pt x="7136" y="11299"/>
                </a:cubicBezTo>
                <a:close/>
                <a:moveTo>
                  <a:pt x="7575" y="11508"/>
                </a:moveTo>
                <a:cubicBezTo>
                  <a:pt x="7596" y="11571"/>
                  <a:pt x="7596" y="11613"/>
                  <a:pt x="7617" y="11676"/>
                </a:cubicBezTo>
                <a:cubicBezTo>
                  <a:pt x="7617" y="11717"/>
                  <a:pt x="7638" y="11759"/>
                  <a:pt x="7638" y="11801"/>
                </a:cubicBezTo>
                <a:cubicBezTo>
                  <a:pt x="7596" y="11780"/>
                  <a:pt x="7554" y="11738"/>
                  <a:pt x="7513" y="11697"/>
                </a:cubicBezTo>
                <a:cubicBezTo>
                  <a:pt x="7533" y="11634"/>
                  <a:pt x="7554" y="11571"/>
                  <a:pt x="7575" y="11508"/>
                </a:cubicBezTo>
                <a:close/>
                <a:moveTo>
                  <a:pt x="7722" y="11299"/>
                </a:moveTo>
                <a:cubicBezTo>
                  <a:pt x="7910" y="11320"/>
                  <a:pt x="8098" y="11320"/>
                  <a:pt x="8308" y="11341"/>
                </a:cubicBezTo>
                <a:cubicBezTo>
                  <a:pt x="8287" y="11425"/>
                  <a:pt x="8266" y="11487"/>
                  <a:pt x="8245" y="11571"/>
                </a:cubicBezTo>
                <a:cubicBezTo>
                  <a:pt x="8203" y="11697"/>
                  <a:pt x="8119" y="11927"/>
                  <a:pt x="8161" y="12073"/>
                </a:cubicBezTo>
                <a:cubicBezTo>
                  <a:pt x="8191" y="12123"/>
                  <a:pt x="8230" y="12144"/>
                  <a:pt x="8269" y="12144"/>
                </a:cubicBezTo>
                <a:cubicBezTo>
                  <a:pt x="8313" y="12144"/>
                  <a:pt x="8358" y="12117"/>
                  <a:pt x="8391" y="12073"/>
                </a:cubicBezTo>
                <a:cubicBezTo>
                  <a:pt x="8433" y="11989"/>
                  <a:pt x="8433" y="11885"/>
                  <a:pt x="8433" y="11801"/>
                </a:cubicBezTo>
                <a:cubicBezTo>
                  <a:pt x="8454" y="11697"/>
                  <a:pt x="8475" y="11571"/>
                  <a:pt x="8475" y="11445"/>
                </a:cubicBezTo>
                <a:cubicBezTo>
                  <a:pt x="8475" y="11425"/>
                  <a:pt x="8496" y="11404"/>
                  <a:pt x="8496" y="11362"/>
                </a:cubicBezTo>
                <a:cubicBezTo>
                  <a:pt x="8621" y="11383"/>
                  <a:pt x="8747" y="11404"/>
                  <a:pt x="8873" y="11404"/>
                </a:cubicBezTo>
                <a:cubicBezTo>
                  <a:pt x="8831" y="11508"/>
                  <a:pt x="8810" y="11592"/>
                  <a:pt x="8768" y="11697"/>
                </a:cubicBezTo>
                <a:cubicBezTo>
                  <a:pt x="8726" y="11843"/>
                  <a:pt x="8621" y="12031"/>
                  <a:pt x="8621" y="12199"/>
                </a:cubicBezTo>
                <a:cubicBezTo>
                  <a:pt x="8621" y="12261"/>
                  <a:pt x="8642" y="12324"/>
                  <a:pt x="8684" y="12345"/>
                </a:cubicBezTo>
                <a:cubicBezTo>
                  <a:pt x="8706" y="12355"/>
                  <a:pt x="8726" y="12359"/>
                  <a:pt x="8744" y="12359"/>
                </a:cubicBezTo>
                <a:cubicBezTo>
                  <a:pt x="8922" y="12359"/>
                  <a:pt x="8960" y="11936"/>
                  <a:pt x="8998" y="11822"/>
                </a:cubicBezTo>
                <a:cubicBezTo>
                  <a:pt x="9040" y="11697"/>
                  <a:pt x="9061" y="11571"/>
                  <a:pt x="9061" y="11445"/>
                </a:cubicBezTo>
                <a:cubicBezTo>
                  <a:pt x="9145" y="11445"/>
                  <a:pt x="9228" y="11466"/>
                  <a:pt x="9312" y="11487"/>
                </a:cubicBezTo>
                <a:cubicBezTo>
                  <a:pt x="9270" y="11634"/>
                  <a:pt x="9145" y="11927"/>
                  <a:pt x="9103" y="12010"/>
                </a:cubicBezTo>
                <a:cubicBezTo>
                  <a:pt x="9040" y="12199"/>
                  <a:pt x="8956" y="12408"/>
                  <a:pt x="8935" y="12596"/>
                </a:cubicBezTo>
                <a:cubicBezTo>
                  <a:pt x="8538" y="12387"/>
                  <a:pt x="8140" y="12157"/>
                  <a:pt x="7764" y="11906"/>
                </a:cubicBezTo>
                <a:cubicBezTo>
                  <a:pt x="7805" y="11906"/>
                  <a:pt x="7826" y="11885"/>
                  <a:pt x="7826" y="11843"/>
                </a:cubicBezTo>
                <a:cubicBezTo>
                  <a:pt x="7826" y="11843"/>
                  <a:pt x="7868" y="11780"/>
                  <a:pt x="7868" y="11759"/>
                </a:cubicBezTo>
                <a:cubicBezTo>
                  <a:pt x="7868" y="11697"/>
                  <a:pt x="7847" y="11655"/>
                  <a:pt x="7826" y="11613"/>
                </a:cubicBezTo>
                <a:cubicBezTo>
                  <a:pt x="7805" y="11508"/>
                  <a:pt x="7785" y="11404"/>
                  <a:pt x="7722" y="11299"/>
                </a:cubicBezTo>
                <a:close/>
                <a:moveTo>
                  <a:pt x="9458" y="11508"/>
                </a:moveTo>
                <a:lnTo>
                  <a:pt x="9458" y="11508"/>
                </a:lnTo>
                <a:cubicBezTo>
                  <a:pt x="9584" y="11529"/>
                  <a:pt x="9689" y="11550"/>
                  <a:pt x="9793" y="11571"/>
                </a:cubicBezTo>
                <a:cubicBezTo>
                  <a:pt x="9605" y="11969"/>
                  <a:pt x="9479" y="12408"/>
                  <a:pt x="9396" y="12826"/>
                </a:cubicBezTo>
                <a:cubicBezTo>
                  <a:pt x="9354" y="12805"/>
                  <a:pt x="9291" y="12785"/>
                  <a:pt x="9249" y="12764"/>
                </a:cubicBezTo>
                <a:cubicBezTo>
                  <a:pt x="9249" y="12743"/>
                  <a:pt x="9249" y="12722"/>
                  <a:pt x="9270" y="12701"/>
                </a:cubicBezTo>
                <a:cubicBezTo>
                  <a:pt x="9270" y="12617"/>
                  <a:pt x="9291" y="12513"/>
                  <a:pt x="9312" y="12408"/>
                </a:cubicBezTo>
                <a:cubicBezTo>
                  <a:pt x="9312" y="12387"/>
                  <a:pt x="9312" y="12366"/>
                  <a:pt x="9291" y="12366"/>
                </a:cubicBezTo>
                <a:cubicBezTo>
                  <a:pt x="9354" y="12157"/>
                  <a:pt x="9417" y="11969"/>
                  <a:pt x="9458" y="11759"/>
                </a:cubicBezTo>
                <a:cubicBezTo>
                  <a:pt x="9458" y="11676"/>
                  <a:pt x="9479" y="11592"/>
                  <a:pt x="9458" y="11508"/>
                </a:cubicBezTo>
                <a:close/>
                <a:moveTo>
                  <a:pt x="20088" y="9039"/>
                </a:moveTo>
                <a:lnTo>
                  <a:pt x="20088" y="9039"/>
                </a:lnTo>
                <a:cubicBezTo>
                  <a:pt x="20150" y="9081"/>
                  <a:pt x="20213" y="9144"/>
                  <a:pt x="20297" y="9186"/>
                </a:cubicBezTo>
                <a:cubicBezTo>
                  <a:pt x="21406" y="10044"/>
                  <a:pt x="23163" y="11466"/>
                  <a:pt x="23435" y="13057"/>
                </a:cubicBezTo>
                <a:cubicBezTo>
                  <a:pt x="23184" y="12492"/>
                  <a:pt x="22578" y="12010"/>
                  <a:pt x="22243" y="11592"/>
                </a:cubicBezTo>
                <a:cubicBezTo>
                  <a:pt x="21510" y="10734"/>
                  <a:pt x="20820" y="9855"/>
                  <a:pt x="20088" y="9039"/>
                </a:cubicBezTo>
                <a:close/>
                <a:moveTo>
                  <a:pt x="10044" y="11634"/>
                </a:moveTo>
                <a:cubicBezTo>
                  <a:pt x="10170" y="11655"/>
                  <a:pt x="10316" y="11697"/>
                  <a:pt x="10442" y="11717"/>
                </a:cubicBezTo>
                <a:cubicBezTo>
                  <a:pt x="10316" y="12199"/>
                  <a:pt x="10086" y="12638"/>
                  <a:pt x="9961" y="13119"/>
                </a:cubicBezTo>
                <a:cubicBezTo>
                  <a:pt x="9877" y="13077"/>
                  <a:pt x="9793" y="13036"/>
                  <a:pt x="9710" y="12994"/>
                </a:cubicBezTo>
                <a:cubicBezTo>
                  <a:pt x="9710" y="12994"/>
                  <a:pt x="9710" y="12973"/>
                  <a:pt x="9710" y="12973"/>
                </a:cubicBezTo>
                <a:cubicBezTo>
                  <a:pt x="9814" y="12513"/>
                  <a:pt x="9940" y="12073"/>
                  <a:pt x="10044" y="11634"/>
                </a:cubicBezTo>
                <a:close/>
                <a:moveTo>
                  <a:pt x="10588" y="11759"/>
                </a:moveTo>
                <a:cubicBezTo>
                  <a:pt x="10777" y="11822"/>
                  <a:pt x="10965" y="11864"/>
                  <a:pt x="11153" y="11927"/>
                </a:cubicBezTo>
                <a:cubicBezTo>
                  <a:pt x="11153" y="11969"/>
                  <a:pt x="11111" y="12052"/>
                  <a:pt x="11090" y="12094"/>
                </a:cubicBezTo>
                <a:cubicBezTo>
                  <a:pt x="11049" y="12261"/>
                  <a:pt x="10965" y="12429"/>
                  <a:pt x="10902" y="12596"/>
                </a:cubicBezTo>
                <a:cubicBezTo>
                  <a:pt x="10798" y="12868"/>
                  <a:pt x="10672" y="13140"/>
                  <a:pt x="10588" y="13412"/>
                </a:cubicBezTo>
                <a:cubicBezTo>
                  <a:pt x="10484" y="13370"/>
                  <a:pt x="10379" y="13329"/>
                  <a:pt x="10254" y="13266"/>
                </a:cubicBezTo>
                <a:cubicBezTo>
                  <a:pt x="10421" y="12785"/>
                  <a:pt x="10630" y="12241"/>
                  <a:pt x="10588" y="11759"/>
                </a:cubicBezTo>
                <a:close/>
                <a:moveTo>
                  <a:pt x="11300" y="11969"/>
                </a:moveTo>
                <a:cubicBezTo>
                  <a:pt x="11488" y="12010"/>
                  <a:pt x="11676" y="12073"/>
                  <a:pt x="11865" y="12136"/>
                </a:cubicBezTo>
                <a:cubicBezTo>
                  <a:pt x="11760" y="12450"/>
                  <a:pt x="11634" y="12743"/>
                  <a:pt x="11509" y="13057"/>
                </a:cubicBezTo>
                <a:cubicBezTo>
                  <a:pt x="11425" y="13266"/>
                  <a:pt x="11279" y="13538"/>
                  <a:pt x="11342" y="13768"/>
                </a:cubicBezTo>
                <a:cubicBezTo>
                  <a:pt x="11195" y="13705"/>
                  <a:pt x="11049" y="13621"/>
                  <a:pt x="10902" y="13559"/>
                </a:cubicBezTo>
                <a:cubicBezTo>
                  <a:pt x="10944" y="13433"/>
                  <a:pt x="10986" y="13287"/>
                  <a:pt x="11028" y="13161"/>
                </a:cubicBezTo>
                <a:cubicBezTo>
                  <a:pt x="11153" y="12764"/>
                  <a:pt x="11300" y="12366"/>
                  <a:pt x="11300" y="11969"/>
                </a:cubicBezTo>
                <a:close/>
                <a:moveTo>
                  <a:pt x="12053" y="12199"/>
                </a:moveTo>
                <a:cubicBezTo>
                  <a:pt x="12158" y="12241"/>
                  <a:pt x="12262" y="12261"/>
                  <a:pt x="12388" y="12303"/>
                </a:cubicBezTo>
                <a:cubicBezTo>
                  <a:pt x="12430" y="12596"/>
                  <a:pt x="12241" y="12973"/>
                  <a:pt x="12137" y="13224"/>
                </a:cubicBezTo>
                <a:cubicBezTo>
                  <a:pt x="12053" y="13475"/>
                  <a:pt x="11927" y="13726"/>
                  <a:pt x="11886" y="13998"/>
                </a:cubicBezTo>
                <a:cubicBezTo>
                  <a:pt x="11781" y="13956"/>
                  <a:pt x="11655" y="13914"/>
                  <a:pt x="11551" y="13852"/>
                </a:cubicBezTo>
                <a:cubicBezTo>
                  <a:pt x="11739" y="13642"/>
                  <a:pt x="11781" y="13224"/>
                  <a:pt x="11865" y="12973"/>
                </a:cubicBezTo>
                <a:cubicBezTo>
                  <a:pt x="11948" y="12743"/>
                  <a:pt x="12032" y="12471"/>
                  <a:pt x="12053" y="12199"/>
                </a:cubicBezTo>
                <a:close/>
                <a:moveTo>
                  <a:pt x="12492" y="12345"/>
                </a:moveTo>
                <a:cubicBezTo>
                  <a:pt x="12681" y="12408"/>
                  <a:pt x="12848" y="12471"/>
                  <a:pt x="13036" y="12533"/>
                </a:cubicBezTo>
                <a:cubicBezTo>
                  <a:pt x="13036" y="12826"/>
                  <a:pt x="12827" y="13182"/>
                  <a:pt x="12723" y="13454"/>
                </a:cubicBezTo>
                <a:cubicBezTo>
                  <a:pt x="12639" y="13726"/>
                  <a:pt x="12534" y="13998"/>
                  <a:pt x="12534" y="14270"/>
                </a:cubicBezTo>
                <a:cubicBezTo>
                  <a:pt x="12409" y="14228"/>
                  <a:pt x="12304" y="14166"/>
                  <a:pt x="12178" y="14124"/>
                </a:cubicBezTo>
                <a:cubicBezTo>
                  <a:pt x="12199" y="14124"/>
                  <a:pt x="12199" y="14103"/>
                  <a:pt x="12199" y="14103"/>
                </a:cubicBezTo>
                <a:cubicBezTo>
                  <a:pt x="12220" y="13998"/>
                  <a:pt x="12241" y="13894"/>
                  <a:pt x="12262" y="13810"/>
                </a:cubicBezTo>
                <a:cubicBezTo>
                  <a:pt x="12325" y="13538"/>
                  <a:pt x="12409" y="13266"/>
                  <a:pt x="12471" y="12994"/>
                </a:cubicBezTo>
                <a:cubicBezTo>
                  <a:pt x="12513" y="12785"/>
                  <a:pt x="12555" y="12554"/>
                  <a:pt x="12492" y="12345"/>
                </a:cubicBezTo>
                <a:close/>
                <a:moveTo>
                  <a:pt x="2826" y="14166"/>
                </a:moveTo>
                <a:cubicBezTo>
                  <a:pt x="2867" y="14270"/>
                  <a:pt x="2888" y="14396"/>
                  <a:pt x="2888" y="14521"/>
                </a:cubicBezTo>
                <a:lnTo>
                  <a:pt x="2888" y="14521"/>
                </a:lnTo>
                <a:cubicBezTo>
                  <a:pt x="2888" y="14416"/>
                  <a:pt x="2867" y="14333"/>
                  <a:pt x="2826" y="14249"/>
                </a:cubicBezTo>
                <a:cubicBezTo>
                  <a:pt x="2826" y="14207"/>
                  <a:pt x="2826" y="14186"/>
                  <a:pt x="2826" y="14166"/>
                </a:cubicBezTo>
                <a:close/>
                <a:moveTo>
                  <a:pt x="13141" y="12575"/>
                </a:moveTo>
                <a:cubicBezTo>
                  <a:pt x="13329" y="12638"/>
                  <a:pt x="13539" y="12722"/>
                  <a:pt x="13748" y="12785"/>
                </a:cubicBezTo>
                <a:cubicBezTo>
                  <a:pt x="13727" y="12910"/>
                  <a:pt x="13643" y="13057"/>
                  <a:pt x="13622" y="13161"/>
                </a:cubicBezTo>
                <a:cubicBezTo>
                  <a:pt x="13559" y="13329"/>
                  <a:pt x="13497" y="13496"/>
                  <a:pt x="13455" y="13663"/>
                </a:cubicBezTo>
                <a:cubicBezTo>
                  <a:pt x="13392" y="13852"/>
                  <a:pt x="13329" y="14061"/>
                  <a:pt x="13287" y="14270"/>
                </a:cubicBezTo>
                <a:cubicBezTo>
                  <a:pt x="13246" y="14375"/>
                  <a:pt x="13204" y="14458"/>
                  <a:pt x="13246" y="14563"/>
                </a:cubicBezTo>
                <a:cubicBezTo>
                  <a:pt x="13099" y="14500"/>
                  <a:pt x="12974" y="14458"/>
                  <a:pt x="12827" y="14396"/>
                </a:cubicBezTo>
                <a:cubicBezTo>
                  <a:pt x="12848" y="14375"/>
                  <a:pt x="12869" y="14354"/>
                  <a:pt x="12869" y="14312"/>
                </a:cubicBezTo>
                <a:cubicBezTo>
                  <a:pt x="12890" y="14207"/>
                  <a:pt x="12911" y="14124"/>
                  <a:pt x="12932" y="14019"/>
                </a:cubicBezTo>
                <a:cubicBezTo>
                  <a:pt x="12932" y="13998"/>
                  <a:pt x="12932" y="13998"/>
                  <a:pt x="12932" y="13977"/>
                </a:cubicBezTo>
                <a:cubicBezTo>
                  <a:pt x="13015" y="13517"/>
                  <a:pt x="13225" y="13036"/>
                  <a:pt x="13141" y="12575"/>
                </a:cubicBezTo>
                <a:close/>
                <a:moveTo>
                  <a:pt x="17997" y="725"/>
                </a:moveTo>
                <a:cubicBezTo>
                  <a:pt x="18572" y="725"/>
                  <a:pt x="19132" y="784"/>
                  <a:pt x="19648" y="942"/>
                </a:cubicBezTo>
                <a:cubicBezTo>
                  <a:pt x="21197" y="1423"/>
                  <a:pt x="21971" y="3181"/>
                  <a:pt x="22975" y="4352"/>
                </a:cubicBezTo>
                <a:cubicBezTo>
                  <a:pt x="23435" y="4854"/>
                  <a:pt x="23979" y="5294"/>
                  <a:pt x="24461" y="5775"/>
                </a:cubicBezTo>
                <a:cubicBezTo>
                  <a:pt x="25067" y="6403"/>
                  <a:pt x="25465" y="7135"/>
                  <a:pt x="25925" y="7888"/>
                </a:cubicBezTo>
                <a:cubicBezTo>
                  <a:pt x="26720" y="9248"/>
                  <a:pt x="27746" y="10336"/>
                  <a:pt x="28750" y="11529"/>
                </a:cubicBezTo>
                <a:cubicBezTo>
                  <a:pt x="29378" y="12261"/>
                  <a:pt x="29859" y="13077"/>
                  <a:pt x="30382" y="13894"/>
                </a:cubicBezTo>
                <a:cubicBezTo>
                  <a:pt x="30508" y="14145"/>
                  <a:pt x="30654" y="14417"/>
                  <a:pt x="30801" y="14689"/>
                </a:cubicBezTo>
                <a:cubicBezTo>
                  <a:pt x="30026" y="14479"/>
                  <a:pt x="29127" y="14542"/>
                  <a:pt x="28394" y="14479"/>
                </a:cubicBezTo>
                <a:cubicBezTo>
                  <a:pt x="27767" y="14438"/>
                  <a:pt x="27160" y="14333"/>
                  <a:pt x="26553" y="14228"/>
                </a:cubicBezTo>
                <a:cubicBezTo>
                  <a:pt x="25611" y="13977"/>
                  <a:pt x="24670" y="13684"/>
                  <a:pt x="23770" y="13370"/>
                </a:cubicBezTo>
                <a:cubicBezTo>
                  <a:pt x="23666" y="13036"/>
                  <a:pt x="23666" y="12596"/>
                  <a:pt x="23540" y="12261"/>
                </a:cubicBezTo>
                <a:cubicBezTo>
                  <a:pt x="23310" y="11738"/>
                  <a:pt x="22975" y="11278"/>
                  <a:pt x="22619" y="10839"/>
                </a:cubicBezTo>
                <a:cubicBezTo>
                  <a:pt x="21573" y="9520"/>
                  <a:pt x="20255" y="8516"/>
                  <a:pt x="18853" y="7637"/>
                </a:cubicBezTo>
                <a:cubicBezTo>
                  <a:pt x="18665" y="7533"/>
                  <a:pt x="18497" y="7428"/>
                  <a:pt x="18309" y="7323"/>
                </a:cubicBezTo>
                <a:cubicBezTo>
                  <a:pt x="17598" y="6738"/>
                  <a:pt x="16803" y="6235"/>
                  <a:pt x="15903" y="5859"/>
                </a:cubicBezTo>
                <a:cubicBezTo>
                  <a:pt x="14606" y="5336"/>
                  <a:pt x="13246" y="4875"/>
                  <a:pt x="11823" y="4834"/>
                </a:cubicBezTo>
                <a:cubicBezTo>
                  <a:pt x="11766" y="4832"/>
                  <a:pt x="11710" y="4831"/>
                  <a:pt x="11656" y="4831"/>
                </a:cubicBezTo>
                <a:cubicBezTo>
                  <a:pt x="10593" y="4831"/>
                  <a:pt x="10016" y="5212"/>
                  <a:pt x="9061" y="5650"/>
                </a:cubicBezTo>
                <a:cubicBezTo>
                  <a:pt x="8839" y="5746"/>
                  <a:pt x="8628" y="5788"/>
                  <a:pt x="8426" y="5788"/>
                </a:cubicBezTo>
                <a:cubicBezTo>
                  <a:pt x="7752" y="5788"/>
                  <a:pt x="7176" y="5321"/>
                  <a:pt x="6613" y="4854"/>
                </a:cubicBezTo>
                <a:cubicBezTo>
                  <a:pt x="6676" y="4750"/>
                  <a:pt x="6738" y="4645"/>
                  <a:pt x="6801" y="4541"/>
                </a:cubicBezTo>
                <a:cubicBezTo>
                  <a:pt x="7094" y="4038"/>
                  <a:pt x="7366" y="3557"/>
                  <a:pt x="7596" y="3034"/>
                </a:cubicBezTo>
                <a:cubicBezTo>
                  <a:pt x="7832" y="2461"/>
                  <a:pt x="8041" y="1956"/>
                  <a:pt x="8561" y="1956"/>
                </a:cubicBezTo>
                <a:cubicBezTo>
                  <a:pt x="8687" y="1956"/>
                  <a:pt x="8831" y="1986"/>
                  <a:pt x="8998" y="2051"/>
                </a:cubicBezTo>
                <a:cubicBezTo>
                  <a:pt x="8998" y="2051"/>
                  <a:pt x="8998" y="2072"/>
                  <a:pt x="8998" y="2072"/>
                </a:cubicBezTo>
                <a:cubicBezTo>
                  <a:pt x="9048" y="2206"/>
                  <a:pt x="9152" y="2246"/>
                  <a:pt x="9267" y="2246"/>
                </a:cubicBezTo>
                <a:cubicBezTo>
                  <a:pt x="9295" y="2246"/>
                  <a:pt x="9325" y="2243"/>
                  <a:pt x="9354" y="2239"/>
                </a:cubicBezTo>
                <a:cubicBezTo>
                  <a:pt x="9437" y="2323"/>
                  <a:pt x="9584" y="2386"/>
                  <a:pt x="9689" y="2386"/>
                </a:cubicBezTo>
                <a:cubicBezTo>
                  <a:pt x="9724" y="2392"/>
                  <a:pt x="9759" y="2395"/>
                  <a:pt x="9794" y="2395"/>
                </a:cubicBezTo>
                <a:cubicBezTo>
                  <a:pt x="9988" y="2395"/>
                  <a:pt x="10178" y="2304"/>
                  <a:pt x="10337" y="2197"/>
                </a:cubicBezTo>
                <a:cubicBezTo>
                  <a:pt x="10379" y="2197"/>
                  <a:pt x="10400" y="2176"/>
                  <a:pt x="10421" y="2155"/>
                </a:cubicBezTo>
                <a:cubicBezTo>
                  <a:pt x="10436" y="2158"/>
                  <a:pt x="10451" y="2159"/>
                  <a:pt x="10467" y="2159"/>
                </a:cubicBezTo>
                <a:cubicBezTo>
                  <a:pt x="10597" y="2159"/>
                  <a:pt x="10725" y="2082"/>
                  <a:pt x="10818" y="1988"/>
                </a:cubicBezTo>
                <a:cubicBezTo>
                  <a:pt x="10839" y="1946"/>
                  <a:pt x="10860" y="1883"/>
                  <a:pt x="10839" y="1841"/>
                </a:cubicBezTo>
                <a:cubicBezTo>
                  <a:pt x="10902" y="1779"/>
                  <a:pt x="10986" y="1737"/>
                  <a:pt x="11049" y="1674"/>
                </a:cubicBezTo>
                <a:cubicBezTo>
                  <a:pt x="11070" y="1674"/>
                  <a:pt x="11070" y="1674"/>
                  <a:pt x="11070" y="1653"/>
                </a:cubicBezTo>
                <a:cubicBezTo>
                  <a:pt x="12304" y="1549"/>
                  <a:pt x="13497" y="1318"/>
                  <a:pt x="14710" y="1109"/>
                </a:cubicBezTo>
                <a:cubicBezTo>
                  <a:pt x="15728" y="944"/>
                  <a:pt x="16891" y="725"/>
                  <a:pt x="17997" y="725"/>
                </a:cubicBezTo>
                <a:close/>
                <a:moveTo>
                  <a:pt x="13915" y="12847"/>
                </a:moveTo>
                <a:lnTo>
                  <a:pt x="13915" y="12847"/>
                </a:lnTo>
                <a:cubicBezTo>
                  <a:pt x="14103" y="12931"/>
                  <a:pt x="14292" y="12994"/>
                  <a:pt x="14480" y="13057"/>
                </a:cubicBezTo>
                <a:cubicBezTo>
                  <a:pt x="14292" y="13580"/>
                  <a:pt x="14041" y="14082"/>
                  <a:pt x="13915" y="14626"/>
                </a:cubicBezTo>
                <a:cubicBezTo>
                  <a:pt x="13878" y="14749"/>
                  <a:pt x="13972" y="14822"/>
                  <a:pt x="14073" y="14822"/>
                </a:cubicBezTo>
                <a:cubicBezTo>
                  <a:pt x="14143" y="14822"/>
                  <a:pt x="14216" y="14787"/>
                  <a:pt x="14250" y="14710"/>
                </a:cubicBezTo>
                <a:cubicBezTo>
                  <a:pt x="14375" y="14500"/>
                  <a:pt x="14375" y="14207"/>
                  <a:pt x="14438" y="13956"/>
                </a:cubicBezTo>
                <a:cubicBezTo>
                  <a:pt x="14501" y="13684"/>
                  <a:pt x="14585" y="13391"/>
                  <a:pt x="14627" y="13119"/>
                </a:cubicBezTo>
                <a:lnTo>
                  <a:pt x="14647" y="13119"/>
                </a:lnTo>
                <a:cubicBezTo>
                  <a:pt x="14773" y="13161"/>
                  <a:pt x="14919" y="13224"/>
                  <a:pt x="15045" y="13287"/>
                </a:cubicBezTo>
                <a:cubicBezTo>
                  <a:pt x="14982" y="13601"/>
                  <a:pt x="14919" y="13914"/>
                  <a:pt x="14794" y="14228"/>
                </a:cubicBezTo>
                <a:cubicBezTo>
                  <a:pt x="14689" y="14500"/>
                  <a:pt x="14564" y="14772"/>
                  <a:pt x="14480" y="15044"/>
                </a:cubicBezTo>
                <a:cubicBezTo>
                  <a:pt x="14145" y="14919"/>
                  <a:pt x="13790" y="14772"/>
                  <a:pt x="13455" y="14647"/>
                </a:cubicBezTo>
                <a:cubicBezTo>
                  <a:pt x="13476" y="14626"/>
                  <a:pt x="13518" y="14605"/>
                  <a:pt x="13518" y="14563"/>
                </a:cubicBezTo>
                <a:cubicBezTo>
                  <a:pt x="13748" y="14312"/>
                  <a:pt x="13748" y="13873"/>
                  <a:pt x="13811" y="13559"/>
                </a:cubicBezTo>
                <a:cubicBezTo>
                  <a:pt x="13852" y="13370"/>
                  <a:pt x="13957" y="13077"/>
                  <a:pt x="13915" y="12847"/>
                </a:cubicBezTo>
                <a:close/>
                <a:moveTo>
                  <a:pt x="28290" y="14626"/>
                </a:moveTo>
                <a:cubicBezTo>
                  <a:pt x="29231" y="14647"/>
                  <a:pt x="30277" y="14647"/>
                  <a:pt x="31010" y="15044"/>
                </a:cubicBezTo>
                <a:cubicBezTo>
                  <a:pt x="31010" y="15044"/>
                  <a:pt x="31010" y="15065"/>
                  <a:pt x="31010" y="15065"/>
                </a:cubicBezTo>
                <a:cubicBezTo>
                  <a:pt x="30110" y="14961"/>
                  <a:pt x="29210" y="14814"/>
                  <a:pt x="28290" y="14626"/>
                </a:cubicBezTo>
                <a:close/>
                <a:moveTo>
                  <a:pt x="15317" y="13370"/>
                </a:moveTo>
                <a:lnTo>
                  <a:pt x="15317" y="13370"/>
                </a:lnTo>
                <a:cubicBezTo>
                  <a:pt x="15422" y="13412"/>
                  <a:pt x="15526" y="13454"/>
                  <a:pt x="15631" y="13496"/>
                </a:cubicBezTo>
                <a:cubicBezTo>
                  <a:pt x="15568" y="13852"/>
                  <a:pt x="15422" y="14207"/>
                  <a:pt x="15296" y="14542"/>
                </a:cubicBezTo>
                <a:cubicBezTo>
                  <a:pt x="15233" y="14751"/>
                  <a:pt x="15066" y="15065"/>
                  <a:pt x="15150" y="15295"/>
                </a:cubicBezTo>
                <a:cubicBezTo>
                  <a:pt x="15066" y="15254"/>
                  <a:pt x="14961" y="15212"/>
                  <a:pt x="14878" y="15191"/>
                </a:cubicBezTo>
                <a:cubicBezTo>
                  <a:pt x="15066" y="14689"/>
                  <a:pt x="15422" y="13914"/>
                  <a:pt x="15317" y="13370"/>
                </a:cubicBezTo>
                <a:close/>
                <a:moveTo>
                  <a:pt x="796" y="14542"/>
                </a:moveTo>
                <a:lnTo>
                  <a:pt x="796" y="14542"/>
                </a:lnTo>
                <a:cubicBezTo>
                  <a:pt x="838" y="14605"/>
                  <a:pt x="880" y="14668"/>
                  <a:pt x="963" y="14668"/>
                </a:cubicBezTo>
                <a:cubicBezTo>
                  <a:pt x="1005" y="14919"/>
                  <a:pt x="1110" y="15170"/>
                  <a:pt x="1256" y="15400"/>
                </a:cubicBezTo>
                <a:cubicBezTo>
                  <a:pt x="1215" y="15421"/>
                  <a:pt x="1194" y="15442"/>
                  <a:pt x="1173" y="15463"/>
                </a:cubicBezTo>
                <a:lnTo>
                  <a:pt x="1152" y="15463"/>
                </a:lnTo>
                <a:cubicBezTo>
                  <a:pt x="817" y="15128"/>
                  <a:pt x="691" y="14835"/>
                  <a:pt x="796" y="14542"/>
                </a:cubicBezTo>
                <a:close/>
                <a:moveTo>
                  <a:pt x="15819" y="13601"/>
                </a:moveTo>
                <a:lnTo>
                  <a:pt x="15819" y="13601"/>
                </a:lnTo>
                <a:cubicBezTo>
                  <a:pt x="15966" y="13642"/>
                  <a:pt x="16091" y="13705"/>
                  <a:pt x="16238" y="13768"/>
                </a:cubicBezTo>
                <a:lnTo>
                  <a:pt x="16217" y="13768"/>
                </a:lnTo>
                <a:cubicBezTo>
                  <a:pt x="16196" y="14103"/>
                  <a:pt x="16154" y="14396"/>
                  <a:pt x="16028" y="14710"/>
                </a:cubicBezTo>
                <a:cubicBezTo>
                  <a:pt x="15924" y="14961"/>
                  <a:pt x="15798" y="15233"/>
                  <a:pt x="15736" y="15505"/>
                </a:cubicBezTo>
                <a:cubicBezTo>
                  <a:pt x="15652" y="15463"/>
                  <a:pt x="15568" y="15442"/>
                  <a:pt x="15463" y="15400"/>
                </a:cubicBezTo>
                <a:cubicBezTo>
                  <a:pt x="15484" y="15400"/>
                  <a:pt x="15505" y="15379"/>
                  <a:pt x="15505" y="15337"/>
                </a:cubicBezTo>
                <a:cubicBezTo>
                  <a:pt x="15568" y="15212"/>
                  <a:pt x="15547" y="15065"/>
                  <a:pt x="15589" y="14940"/>
                </a:cubicBezTo>
                <a:cubicBezTo>
                  <a:pt x="15631" y="14751"/>
                  <a:pt x="15673" y="14563"/>
                  <a:pt x="15736" y="14375"/>
                </a:cubicBezTo>
                <a:cubicBezTo>
                  <a:pt x="15798" y="14124"/>
                  <a:pt x="15861" y="13852"/>
                  <a:pt x="15819" y="13601"/>
                </a:cubicBezTo>
                <a:close/>
                <a:moveTo>
                  <a:pt x="16405" y="13831"/>
                </a:moveTo>
                <a:cubicBezTo>
                  <a:pt x="16572" y="13914"/>
                  <a:pt x="16740" y="13998"/>
                  <a:pt x="16907" y="14082"/>
                </a:cubicBezTo>
                <a:cubicBezTo>
                  <a:pt x="16803" y="14417"/>
                  <a:pt x="16677" y="14730"/>
                  <a:pt x="16572" y="15065"/>
                </a:cubicBezTo>
                <a:cubicBezTo>
                  <a:pt x="16510" y="15274"/>
                  <a:pt x="16426" y="15505"/>
                  <a:pt x="16405" y="15735"/>
                </a:cubicBezTo>
                <a:cubicBezTo>
                  <a:pt x="16300" y="15714"/>
                  <a:pt x="16217" y="15672"/>
                  <a:pt x="16133" y="15630"/>
                </a:cubicBezTo>
                <a:cubicBezTo>
                  <a:pt x="16217" y="15295"/>
                  <a:pt x="16321" y="14940"/>
                  <a:pt x="16405" y="14605"/>
                </a:cubicBezTo>
                <a:cubicBezTo>
                  <a:pt x="16447" y="14375"/>
                  <a:pt x="16510" y="14061"/>
                  <a:pt x="16405" y="13831"/>
                </a:cubicBezTo>
                <a:close/>
                <a:moveTo>
                  <a:pt x="17116" y="14166"/>
                </a:moveTo>
                <a:cubicBezTo>
                  <a:pt x="17472" y="14333"/>
                  <a:pt x="17807" y="14521"/>
                  <a:pt x="18163" y="14710"/>
                </a:cubicBezTo>
                <a:cubicBezTo>
                  <a:pt x="18142" y="14710"/>
                  <a:pt x="18121" y="14730"/>
                  <a:pt x="18100" y="14772"/>
                </a:cubicBezTo>
                <a:cubicBezTo>
                  <a:pt x="17995" y="14982"/>
                  <a:pt x="17660" y="15777"/>
                  <a:pt x="17723" y="16216"/>
                </a:cubicBezTo>
                <a:cubicBezTo>
                  <a:pt x="17640" y="16195"/>
                  <a:pt x="17556" y="16153"/>
                  <a:pt x="17472" y="16132"/>
                </a:cubicBezTo>
                <a:cubicBezTo>
                  <a:pt x="17472" y="16070"/>
                  <a:pt x="17472" y="16007"/>
                  <a:pt x="17493" y="15944"/>
                </a:cubicBezTo>
                <a:cubicBezTo>
                  <a:pt x="17514" y="15777"/>
                  <a:pt x="17556" y="15588"/>
                  <a:pt x="17577" y="15421"/>
                </a:cubicBezTo>
                <a:cubicBezTo>
                  <a:pt x="17640" y="15107"/>
                  <a:pt x="17702" y="14772"/>
                  <a:pt x="17598" y="14458"/>
                </a:cubicBezTo>
                <a:cubicBezTo>
                  <a:pt x="17580" y="14424"/>
                  <a:pt x="17545" y="14407"/>
                  <a:pt x="17509" y="14407"/>
                </a:cubicBezTo>
                <a:cubicBezTo>
                  <a:pt x="17459" y="14407"/>
                  <a:pt x="17409" y="14439"/>
                  <a:pt x="17409" y="14500"/>
                </a:cubicBezTo>
                <a:cubicBezTo>
                  <a:pt x="17388" y="14877"/>
                  <a:pt x="17200" y="15254"/>
                  <a:pt x="17096" y="15630"/>
                </a:cubicBezTo>
                <a:cubicBezTo>
                  <a:pt x="17075" y="15735"/>
                  <a:pt x="17033" y="15839"/>
                  <a:pt x="17012" y="15965"/>
                </a:cubicBezTo>
                <a:cubicBezTo>
                  <a:pt x="16949" y="15944"/>
                  <a:pt x="16886" y="15923"/>
                  <a:pt x="16824" y="15902"/>
                </a:cubicBezTo>
                <a:cubicBezTo>
                  <a:pt x="16844" y="15777"/>
                  <a:pt x="16844" y="15651"/>
                  <a:pt x="16865" y="15546"/>
                </a:cubicBezTo>
                <a:cubicBezTo>
                  <a:pt x="16970" y="15086"/>
                  <a:pt x="17096" y="14626"/>
                  <a:pt x="17116" y="14166"/>
                </a:cubicBezTo>
                <a:close/>
                <a:moveTo>
                  <a:pt x="18309" y="14793"/>
                </a:moveTo>
                <a:cubicBezTo>
                  <a:pt x="18414" y="14856"/>
                  <a:pt x="18497" y="14898"/>
                  <a:pt x="18602" y="14961"/>
                </a:cubicBezTo>
                <a:cubicBezTo>
                  <a:pt x="18587" y="14975"/>
                  <a:pt x="18572" y="14990"/>
                  <a:pt x="18580" y="14990"/>
                </a:cubicBezTo>
                <a:cubicBezTo>
                  <a:pt x="18583" y="14990"/>
                  <a:pt x="18590" y="14988"/>
                  <a:pt x="18602" y="14982"/>
                </a:cubicBezTo>
                <a:lnTo>
                  <a:pt x="18602" y="14982"/>
                </a:lnTo>
                <a:cubicBezTo>
                  <a:pt x="18539" y="15023"/>
                  <a:pt x="18539" y="15149"/>
                  <a:pt x="18602" y="15149"/>
                </a:cubicBezTo>
                <a:cubicBezTo>
                  <a:pt x="18602" y="15170"/>
                  <a:pt x="18602" y="15170"/>
                  <a:pt x="18602" y="15191"/>
                </a:cubicBezTo>
                <a:cubicBezTo>
                  <a:pt x="18602" y="15233"/>
                  <a:pt x="18602" y="15254"/>
                  <a:pt x="18581" y="15295"/>
                </a:cubicBezTo>
                <a:cubicBezTo>
                  <a:pt x="18560" y="15463"/>
                  <a:pt x="18560" y="15630"/>
                  <a:pt x="18518" y="15798"/>
                </a:cubicBezTo>
                <a:cubicBezTo>
                  <a:pt x="18476" y="16007"/>
                  <a:pt x="18435" y="16216"/>
                  <a:pt x="18414" y="16446"/>
                </a:cubicBezTo>
                <a:lnTo>
                  <a:pt x="18163" y="16362"/>
                </a:lnTo>
                <a:cubicBezTo>
                  <a:pt x="18204" y="16174"/>
                  <a:pt x="18163" y="15881"/>
                  <a:pt x="18184" y="15714"/>
                </a:cubicBezTo>
                <a:cubicBezTo>
                  <a:pt x="18225" y="15400"/>
                  <a:pt x="18246" y="15107"/>
                  <a:pt x="18309" y="14814"/>
                </a:cubicBezTo>
                <a:cubicBezTo>
                  <a:pt x="18309" y="14814"/>
                  <a:pt x="18309" y="14793"/>
                  <a:pt x="18309" y="14793"/>
                </a:cubicBezTo>
                <a:close/>
                <a:moveTo>
                  <a:pt x="11651" y="5822"/>
                </a:moveTo>
                <a:cubicBezTo>
                  <a:pt x="12594" y="5822"/>
                  <a:pt x="13547" y="5964"/>
                  <a:pt x="14396" y="6152"/>
                </a:cubicBezTo>
                <a:cubicBezTo>
                  <a:pt x="16154" y="6570"/>
                  <a:pt x="17849" y="7470"/>
                  <a:pt x="19376" y="8516"/>
                </a:cubicBezTo>
                <a:cubicBezTo>
                  <a:pt x="19648" y="8809"/>
                  <a:pt x="19941" y="9102"/>
                  <a:pt x="20234" y="9437"/>
                </a:cubicBezTo>
                <a:cubicBezTo>
                  <a:pt x="20925" y="10232"/>
                  <a:pt x="21594" y="11048"/>
                  <a:pt x="22243" y="11885"/>
                </a:cubicBezTo>
                <a:cubicBezTo>
                  <a:pt x="22578" y="12303"/>
                  <a:pt x="23017" y="12743"/>
                  <a:pt x="23142" y="13308"/>
                </a:cubicBezTo>
                <a:cubicBezTo>
                  <a:pt x="23080" y="13391"/>
                  <a:pt x="23059" y="13517"/>
                  <a:pt x="23163" y="13601"/>
                </a:cubicBezTo>
                <a:cubicBezTo>
                  <a:pt x="23163" y="13621"/>
                  <a:pt x="23163" y="13642"/>
                  <a:pt x="23163" y="13663"/>
                </a:cubicBezTo>
                <a:cubicBezTo>
                  <a:pt x="23122" y="14040"/>
                  <a:pt x="22766" y="14605"/>
                  <a:pt x="22619" y="14919"/>
                </a:cubicBezTo>
                <a:cubicBezTo>
                  <a:pt x="22473" y="15170"/>
                  <a:pt x="21929" y="16509"/>
                  <a:pt x="21657" y="16593"/>
                </a:cubicBezTo>
                <a:cubicBezTo>
                  <a:pt x="21590" y="16617"/>
                  <a:pt x="21531" y="16628"/>
                  <a:pt x="21476" y="16628"/>
                </a:cubicBezTo>
                <a:cubicBezTo>
                  <a:pt x="21206" y="16628"/>
                  <a:pt x="21060" y="16355"/>
                  <a:pt x="20799" y="16111"/>
                </a:cubicBezTo>
                <a:cubicBezTo>
                  <a:pt x="20046" y="15400"/>
                  <a:pt x="19293" y="14793"/>
                  <a:pt x="18393" y="14291"/>
                </a:cubicBezTo>
                <a:cubicBezTo>
                  <a:pt x="16426" y="13203"/>
                  <a:pt x="14313" y="12471"/>
                  <a:pt x="12178" y="11780"/>
                </a:cubicBezTo>
                <a:cubicBezTo>
                  <a:pt x="10559" y="11240"/>
                  <a:pt x="8939" y="10815"/>
                  <a:pt x="7227" y="10815"/>
                </a:cubicBezTo>
                <a:cubicBezTo>
                  <a:pt x="7148" y="10815"/>
                  <a:pt x="7069" y="10816"/>
                  <a:pt x="6989" y="10818"/>
                </a:cubicBezTo>
                <a:cubicBezTo>
                  <a:pt x="7282" y="9876"/>
                  <a:pt x="7826" y="9018"/>
                  <a:pt x="8140" y="8098"/>
                </a:cubicBezTo>
                <a:cubicBezTo>
                  <a:pt x="8475" y="7156"/>
                  <a:pt x="8768" y="6340"/>
                  <a:pt x="9793" y="6047"/>
                </a:cubicBezTo>
                <a:cubicBezTo>
                  <a:pt x="10384" y="5887"/>
                  <a:pt x="11015" y="5822"/>
                  <a:pt x="11651" y="5822"/>
                </a:cubicBezTo>
                <a:close/>
                <a:moveTo>
                  <a:pt x="18937" y="15212"/>
                </a:moveTo>
                <a:cubicBezTo>
                  <a:pt x="19104" y="15316"/>
                  <a:pt x="19272" y="15442"/>
                  <a:pt x="19439" y="15567"/>
                </a:cubicBezTo>
                <a:cubicBezTo>
                  <a:pt x="19397" y="15567"/>
                  <a:pt x="19376" y="15588"/>
                  <a:pt x="19376" y="15609"/>
                </a:cubicBezTo>
                <a:cubicBezTo>
                  <a:pt x="19355" y="15860"/>
                  <a:pt x="19293" y="16070"/>
                  <a:pt x="19209" y="16300"/>
                </a:cubicBezTo>
                <a:cubicBezTo>
                  <a:pt x="19188" y="16404"/>
                  <a:pt x="19146" y="16509"/>
                  <a:pt x="19125" y="16634"/>
                </a:cubicBezTo>
                <a:cubicBezTo>
                  <a:pt x="19041" y="16614"/>
                  <a:pt x="18937" y="16593"/>
                  <a:pt x="18853" y="16551"/>
                </a:cubicBezTo>
                <a:cubicBezTo>
                  <a:pt x="18916" y="16258"/>
                  <a:pt x="18937" y="15944"/>
                  <a:pt x="18937" y="15651"/>
                </a:cubicBezTo>
                <a:cubicBezTo>
                  <a:pt x="18937" y="15526"/>
                  <a:pt x="18958" y="15358"/>
                  <a:pt x="18937" y="15212"/>
                </a:cubicBezTo>
                <a:close/>
                <a:moveTo>
                  <a:pt x="19481" y="15609"/>
                </a:moveTo>
                <a:lnTo>
                  <a:pt x="19481" y="15609"/>
                </a:lnTo>
                <a:cubicBezTo>
                  <a:pt x="19627" y="15714"/>
                  <a:pt x="19774" y="15839"/>
                  <a:pt x="19899" y="15944"/>
                </a:cubicBezTo>
                <a:cubicBezTo>
                  <a:pt x="19899" y="15965"/>
                  <a:pt x="19899" y="15965"/>
                  <a:pt x="19878" y="15986"/>
                </a:cubicBezTo>
                <a:cubicBezTo>
                  <a:pt x="19857" y="16153"/>
                  <a:pt x="19857" y="16342"/>
                  <a:pt x="19857" y="16509"/>
                </a:cubicBezTo>
                <a:cubicBezTo>
                  <a:pt x="19857" y="16593"/>
                  <a:pt x="19837" y="16676"/>
                  <a:pt x="19837" y="16781"/>
                </a:cubicBezTo>
                <a:cubicBezTo>
                  <a:pt x="19732" y="16760"/>
                  <a:pt x="19648" y="16739"/>
                  <a:pt x="19544" y="16718"/>
                </a:cubicBezTo>
                <a:cubicBezTo>
                  <a:pt x="19565" y="16551"/>
                  <a:pt x="19565" y="16383"/>
                  <a:pt x="19585" y="16216"/>
                </a:cubicBezTo>
                <a:cubicBezTo>
                  <a:pt x="19585" y="16007"/>
                  <a:pt x="19585" y="15798"/>
                  <a:pt x="19481" y="15609"/>
                </a:cubicBezTo>
                <a:close/>
                <a:moveTo>
                  <a:pt x="20150" y="16153"/>
                </a:moveTo>
                <a:cubicBezTo>
                  <a:pt x="20276" y="16258"/>
                  <a:pt x="20401" y="16362"/>
                  <a:pt x="20506" y="16467"/>
                </a:cubicBezTo>
                <a:cubicBezTo>
                  <a:pt x="20506" y="16467"/>
                  <a:pt x="20506" y="16467"/>
                  <a:pt x="20506" y="16488"/>
                </a:cubicBezTo>
                <a:cubicBezTo>
                  <a:pt x="20506" y="16530"/>
                  <a:pt x="20485" y="16593"/>
                  <a:pt x="20485" y="16634"/>
                </a:cubicBezTo>
                <a:cubicBezTo>
                  <a:pt x="20485" y="16697"/>
                  <a:pt x="20485" y="16760"/>
                  <a:pt x="20485" y="16844"/>
                </a:cubicBezTo>
                <a:cubicBezTo>
                  <a:pt x="20381" y="16844"/>
                  <a:pt x="20297" y="16823"/>
                  <a:pt x="20192" y="16823"/>
                </a:cubicBezTo>
                <a:cubicBezTo>
                  <a:pt x="20192" y="16676"/>
                  <a:pt x="20192" y="16530"/>
                  <a:pt x="20192" y="16383"/>
                </a:cubicBezTo>
                <a:cubicBezTo>
                  <a:pt x="20171" y="16300"/>
                  <a:pt x="20171" y="16237"/>
                  <a:pt x="20150" y="16153"/>
                </a:cubicBezTo>
                <a:close/>
                <a:moveTo>
                  <a:pt x="20799" y="16697"/>
                </a:moveTo>
                <a:cubicBezTo>
                  <a:pt x="20862" y="16760"/>
                  <a:pt x="20925" y="16823"/>
                  <a:pt x="21008" y="16865"/>
                </a:cubicBezTo>
                <a:lnTo>
                  <a:pt x="20841" y="16865"/>
                </a:lnTo>
                <a:cubicBezTo>
                  <a:pt x="20841" y="16844"/>
                  <a:pt x="20820" y="16823"/>
                  <a:pt x="20820" y="16781"/>
                </a:cubicBezTo>
                <a:cubicBezTo>
                  <a:pt x="20820" y="16760"/>
                  <a:pt x="20799" y="16739"/>
                  <a:pt x="20799" y="16697"/>
                </a:cubicBezTo>
                <a:close/>
                <a:moveTo>
                  <a:pt x="18246" y="0"/>
                </a:moveTo>
                <a:cubicBezTo>
                  <a:pt x="15756" y="21"/>
                  <a:pt x="13183" y="670"/>
                  <a:pt x="10735" y="1067"/>
                </a:cubicBezTo>
                <a:cubicBezTo>
                  <a:pt x="10128" y="1172"/>
                  <a:pt x="9500" y="1256"/>
                  <a:pt x="8873" y="1339"/>
                </a:cubicBezTo>
                <a:cubicBezTo>
                  <a:pt x="8308" y="1360"/>
                  <a:pt x="7743" y="1402"/>
                  <a:pt x="7199" y="1507"/>
                </a:cubicBezTo>
                <a:cubicBezTo>
                  <a:pt x="6132" y="1653"/>
                  <a:pt x="5044" y="2134"/>
                  <a:pt x="3956" y="2239"/>
                </a:cubicBezTo>
                <a:cubicBezTo>
                  <a:pt x="3746" y="2239"/>
                  <a:pt x="3546" y="2230"/>
                  <a:pt x="3343" y="2230"/>
                </a:cubicBezTo>
                <a:cubicBezTo>
                  <a:pt x="3242" y="2230"/>
                  <a:pt x="3139" y="2232"/>
                  <a:pt x="3035" y="2239"/>
                </a:cubicBezTo>
                <a:lnTo>
                  <a:pt x="2972" y="2239"/>
                </a:lnTo>
                <a:cubicBezTo>
                  <a:pt x="2930" y="2239"/>
                  <a:pt x="2909" y="2239"/>
                  <a:pt x="2888" y="2260"/>
                </a:cubicBezTo>
                <a:lnTo>
                  <a:pt x="2784" y="2260"/>
                </a:lnTo>
                <a:cubicBezTo>
                  <a:pt x="2637" y="2281"/>
                  <a:pt x="2512" y="2469"/>
                  <a:pt x="2575" y="2616"/>
                </a:cubicBezTo>
                <a:cubicBezTo>
                  <a:pt x="3035" y="3557"/>
                  <a:pt x="4311" y="3976"/>
                  <a:pt x="5169" y="4436"/>
                </a:cubicBezTo>
                <a:cubicBezTo>
                  <a:pt x="5441" y="4582"/>
                  <a:pt x="5713" y="4792"/>
                  <a:pt x="6006" y="5022"/>
                </a:cubicBezTo>
                <a:cubicBezTo>
                  <a:pt x="5943" y="5127"/>
                  <a:pt x="5880" y="5231"/>
                  <a:pt x="5818" y="5336"/>
                </a:cubicBezTo>
                <a:cubicBezTo>
                  <a:pt x="4918" y="6863"/>
                  <a:pt x="3935" y="8349"/>
                  <a:pt x="3119" y="9918"/>
                </a:cubicBezTo>
                <a:cubicBezTo>
                  <a:pt x="2575" y="10901"/>
                  <a:pt x="2177" y="11969"/>
                  <a:pt x="1633" y="12952"/>
                </a:cubicBezTo>
                <a:cubicBezTo>
                  <a:pt x="691" y="13140"/>
                  <a:pt x="1" y="14103"/>
                  <a:pt x="210" y="15128"/>
                </a:cubicBezTo>
                <a:cubicBezTo>
                  <a:pt x="371" y="15823"/>
                  <a:pt x="713" y="16093"/>
                  <a:pt x="1109" y="16093"/>
                </a:cubicBezTo>
                <a:cubicBezTo>
                  <a:pt x="1178" y="16093"/>
                  <a:pt x="1248" y="16085"/>
                  <a:pt x="1319" y="16070"/>
                </a:cubicBezTo>
                <a:cubicBezTo>
                  <a:pt x="1370" y="16075"/>
                  <a:pt x="1422" y="16078"/>
                  <a:pt x="1474" y="16078"/>
                </a:cubicBezTo>
                <a:cubicBezTo>
                  <a:pt x="1618" y="16078"/>
                  <a:pt x="1767" y="16058"/>
                  <a:pt x="1905" y="16028"/>
                </a:cubicBezTo>
                <a:cubicBezTo>
                  <a:pt x="2013" y="16082"/>
                  <a:pt x="2124" y="16112"/>
                  <a:pt x="2238" y="16112"/>
                </a:cubicBezTo>
                <a:cubicBezTo>
                  <a:pt x="2478" y="16112"/>
                  <a:pt x="2724" y="15978"/>
                  <a:pt x="2951" y="15651"/>
                </a:cubicBezTo>
                <a:cubicBezTo>
                  <a:pt x="3642" y="14710"/>
                  <a:pt x="3495" y="13161"/>
                  <a:pt x="2282" y="12931"/>
                </a:cubicBezTo>
                <a:cubicBezTo>
                  <a:pt x="3098" y="11466"/>
                  <a:pt x="3704" y="9834"/>
                  <a:pt x="4541" y="8412"/>
                </a:cubicBezTo>
                <a:cubicBezTo>
                  <a:pt x="5148" y="7386"/>
                  <a:pt x="5755" y="6340"/>
                  <a:pt x="6362" y="5294"/>
                </a:cubicBezTo>
                <a:cubicBezTo>
                  <a:pt x="6989" y="5817"/>
                  <a:pt x="7680" y="6340"/>
                  <a:pt x="8370" y="6361"/>
                </a:cubicBezTo>
                <a:lnTo>
                  <a:pt x="8391" y="6361"/>
                </a:lnTo>
                <a:cubicBezTo>
                  <a:pt x="8349" y="6424"/>
                  <a:pt x="8308" y="6466"/>
                  <a:pt x="8287" y="6528"/>
                </a:cubicBezTo>
                <a:cubicBezTo>
                  <a:pt x="7889" y="7156"/>
                  <a:pt x="7743" y="7909"/>
                  <a:pt x="7471" y="8600"/>
                </a:cubicBezTo>
                <a:cubicBezTo>
                  <a:pt x="7136" y="9437"/>
                  <a:pt x="6655" y="10148"/>
                  <a:pt x="6445" y="11048"/>
                </a:cubicBezTo>
                <a:cubicBezTo>
                  <a:pt x="6404" y="11215"/>
                  <a:pt x="6571" y="11320"/>
                  <a:pt x="6696" y="11320"/>
                </a:cubicBezTo>
                <a:lnTo>
                  <a:pt x="6780" y="11320"/>
                </a:lnTo>
                <a:cubicBezTo>
                  <a:pt x="6822" y="11425"/>
                  <a:pt x="6885" y="11550"/>
                  <a:pt x="6927" y="11634"/>
                </a:cubicBezTo>
                <a:cubicBezTo>
                  <a:pt x="7471" y="12366"/>
                  <a:pt x="8496" y="12868"/>
                  <a:pt x="9375" y="13308"/>
                </a:cubicBezTo>
                <a:cubicBezTo>
                  <a:pt x="9396" y="13349"/>
                  <a:pt x="9458" y="13370"/>
                  <a:pt x="9521" y="13370"/>
                </a:cubicBezTo>
                <a:cubicBezTo>
                  <a:pt x="9689" y="13454"/>
                  <a:pt x="9835" y="13538"/>
                  <a:pt x="9982" y="13601"/>
                </a:cubicBezTo>
                <a:cubicBezTo>
                  <a:pt x="11509" y="14396"/>
                  <a:pt x="13099" y="15044"/>
                  <a:pt x="14689" y="15672"/>
                </a:cubicBezTo>
                <a:cubicBezTo>
                  <a:pt x="16620" y="16406"/>
                  <a:pt x="18781" y="17388"/>
                  <a:pt x="20912" y="17388"/>
                </a:cubicBezTo>
                <a:cubicBezTo>
                  <a:pt x="21091" y="17388"/>
                  <a:pt x="21269" y="17381"/>
                  <a:pt x="21448" y="17367"/>
                </a:cubicBezTo>
                <a:cubicBezTo>
                  <a:pt x="21510" y="17367"/>
                  <a:pt x="21573" y="17325"/>
                  <a:pt x="21594" y="17283"/>
                </a:cubicBezTo>
                <a:cubicBezTo>
                  <a:pt x="21678" y="17283"/>
                  <a:pt x="21741" y="17241"/>
                  <a:pt x="21782" y="17179"/>
                </a:cubicBezTo>
                <a:cubicBezTo>
                  <a:pt x="22201" y="16237"/>
                  <a:pt x="23289" y="15002"/>
                  <a:pt x="23519" y="13914"/>
                </a:cubicBezTo>
                <a:cubicBezTo>
                  <a:pt x="23519" y="13914"/>
                  <a:pt x="23540" y="13935"/>
                  <a:pt x="23540" y="13935"/>
                </a:cubicBezTo>
                <a:cubicBezTo>
                  <a:pt x="24021" y="14166"/>
                  <a:pt x="24607" y="14270"/>
                  <a:pt x="25193" y="14333"/>
                </a:cubicBezTo>
                <a:cubicBezTo>
                  <a:pt x="25611" y="14458"/>
                  <a:pt x="26030" y="14542"/>
                  <a:pt x="26407" y="14647"/>
                </a:cubicBezTo>
                <a:cubicBezTo>
                  <a:pt x="28039" y="15002"/>
                  <a:pt x="29754" y="15421"/>
                  <a:pt x="31407" y="15588"/>
                </a:cubicBezTo>
                <a:cubicBezTo>
                  <a:pt x="31533" y="15588"/>
                  <a:pt x="31617" y="15505"/>
                  <a:pt x="31637" y="15421"/>
                </a:cubicBezTo>
                <a:cubicBezTo>
                  <a:pt x="31742" y="15379"/>
                  <a:pt x="31805" y="15254"/>
                  <a:pt x="31721" y="15128"/>
                </a:cubicBezTo>
                <a:cubicBezTo>
                  <a:pt x="31177" y="14249"/>
                  <a:pt x="30654" y="13349"/>
                  <a:pt x="30089" y="12492"/>
                </a:cubicBezTo>
                <a:cubicBezTo>
                  <a:pt x="30068" y="12429"/>
                  <a:pt x="30026" y="12387"/>
                  <a:pt x="30005" y="12345"/>
                </a:cubicBezTo>
                <a:cubicBezTo>
                  <a:pt x="29754" y="11676"/>
                  <a:pt x="29378" y="11048"/>
                  <a:pt x="28938" y="10525"/>
                </a:cubicBezTo>
                <a:cubicBezTo>
                  <a:pt x="28478" y="9751"/>
                  <a:pt x="27976" y="8997"/>
                  <a:pt x="27453" y="8265"/>
                </a:cubicBezTo>
                <a:cubicBezTo>
                  <a:pt x="27474" y="8223"/>
                  <a:pt x="27474" y="8202"/>
                  <a:pt x="27453" y="8181"/>
                </a:cubicBezTo>
                <a:cubicBezTo>
                  <a:pt x="26762" y="6947"/>
                  <a:pt x="25758" y="6047"/>
                  <a:pt x="24712" y="5147"/>
                </a:cubicBezTo>
                <a:cubicBezTo>
                  <a:pt x="24586" y="5022"/>
                  <a:pt x="24440" y="4896"/>
                  <a:pt x="24314" y="4792"/>
                </a:cubicBezTo>
                <a:cubicBezTo>
                  <a:pt x="23728" y="4290"/>
                  <a:pt x="23184" y="3766"/>
                  <a:pt x="22682" y="3202"/>
                </a:cubicBezTo>
                <a:lnTo>
                  <a:pt x="22536" y="3034"/>
                </a:lnTo>
                <a:cubicBezTo>
                  <a:pt x="21950" y="2239"/>
                  <a:pt x="21364" y="1381"/>
                  <a:pt x="20548" y="858"/>
                </a:cubicBezTo>
                <a:cubicBezTo>
                  <a:pt x="19920" y="356"/>
                  <a:pt x="19188" y="0"/>
                  <a:pt x="18246" y="0"/>
                </a:cubicBezTo>
                <a:close/>
              </a:path>
            </a:pathLst>
          </a:custGeo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67" name="Google Shape;135;p2">
            <a:extLst>
              <a:ext uri="{FF2B5EF4-FFF2-40B4-BE49-F238E27FC236}">
                <a16:creationId xmlns:a16="http://schemas.microsoft.com/office/drawing/2014/main" id="{F7C370B5-E040-E4FC-34E8-A3930BDAD1EE}"/>
              </a:ext>
            </a:extLst>
          </p:cNvPr>
          <p:cNvSpPr/>
          <p:nvPr/>
        </p:nvSpPr>
        <p:spPr>
          <a:xfrm rot="13500378">
            <a:off x="3846174" y="590403"/>
            <a:ext cx="161172" cy="985950"/>
          </a:xfrm>
          <a:custGeom>
            <a:avLst/>
            <a:gdLst/>
            <a:ahLst/>
            <a:cxnLst/>
            <a:rect l="l" t="t" r="r" b="b"/>
            <a:pathLst>
              <a:path w="5015" h="30682" extrusionOk="0">
                <a:moveTo>
                  <a:pt x="2211" y="448"/>
                </a:moveTo>
                <a:cubicBezTo>
                  <a:pt x="2462" y="448"/>
                  <a:pt x="2713" y="448"/>
                  <a:pt x="2943" y="490"/>
                </a:cubicBezTo>
                <a:cubicBezTo>
                  <a:pt x="2839" y="483"/>
                  <a:pt x="2735" y="481"/>
                  <a:pt x="2631" y="481"/>
                </a:cubicBezTo>
                <a:cubicBezTo>
                  <a:pt x="2379" y="481"/>
                  <a:pt x="2128" y="496"/>
                  <a:pt x="1876" y="510"/>
                </a:cubicBezTo>
                <a:cubicBezTo>
                  <a:pt x="1876" y="510"/>
                  <a:pt x="1876" y="490"/>
                  <a:pt x="1876" y="490"/>
                </a:cubicBezTo>
                <a:cubicBezTo>
                  <a:pt x="1981" y="469"/>
                  <a:pt x="2106" y="469"/>
                  <a:pt x="2211" y="448"/>
                </a:cubicBezTo>
                <a:close/>
                <a:moveTo>
                  <a:pt x="1750" y="510"/>
                </a:moveTo>
                <a:lnTo>
                  <a:pt x="1750" y="531"/>
                </a:lnTo>
                <a:cubicBezTo>
                  <a:pt x="1625" y="531"/>
                  <a:pt x="1520" y="552"/>
                  <a:pt x="1395" y="573"/>
                </a:cubicBezTo>
                <a:cubicBezTo>
                  <a:pt x="1520" y="552"/>
                  <a:pt x="1625" y="531"/>
                  <a:pt x="1750" y="510"/>
                </a:cubicBezTo>
                <a:close/>
                <a:moveTo>
                  <a:pt x="4387" y="803"/>
                </a:moveTo>
                <a:cubicBezTo>
                  <a:pt x="4380" y="810"/>
                  <a:pt x="4376" y="819"/>
                  <a:pt x="4374" y="828"/>
                </a:cubicBezTo>
                <a:lnTo>
                  <a:pt x="4374" y="828"/>
                </a:lnTo>
                <a:cubicBezTo>
                  <a:pt x="4373" y="821"/>
                  <a:pt x="4370" y="812"/>
                  <a:pt x="4366" y="803"/>
                </a:cubicBezTo>
                <a:close/>
                <a:moveTo>
                  <a:pt x="4638" y="11202"/>
                </a:moveTo>
                <a:cubicBezTo>
                  <a:pt x="4638" y="12183"/>
                  <a:pt x="4600" y="13163"/>
                  <a:pt x="4560" y="14143"/>
                </a:cubicBezTo>
                <a:lnTo>
                  <a:pt x="4560" y="14143"/>
                </a:lnTo>
                <a:cubicBezTo>
                  <a:pt x="4582" y="13163"/>
                  <a:pt x="4619" y="12183"/>
                  <a:pt x="4638" y="11202"/>
                </a:cubicBezTo>
                <a:close/>
                <a:moveTo>
                  <a:pt x="1897" y="741"/>
                </a:moveTo>
                <a:lnTo>
                  <a:pt x="1897" y="741"/>
                </a:lnTo>
                <a:cubicBezTo>
                  <a:pt x="2294" y="782"/>
                  <a:pt x="2692" y="782"/>
                  <a:pt x="3069" y="803"/>
                </a:cubicBezTo>
                <a:cubicBezTo>
                  <a:pt x="3278" y="803"/>
                  <a:pt x="3466" y="824"/>
                  <a:pt x="3675" y="824"/>
                </a:cubicBezTo>
                <a:cubicBezTo>
                  <a:pt x="3403" y="5239"/>
                  <a:pt x="3403" y="9696"/>
                  <a:pt x="3152" y="14111"/>
                </a:cubicBezTo>
                <a:cubicBezTo>
                  <a:pt x="3027" y="16308"/>
                  <a:pt x="2880" y="18484"/>
                  <a:pt x="2776" y="20681"/>
                </a:cubicBezTo>
                <a:cubicBezTo>
                  <a:pt x="2692" y="22585"/>
                  <a:pt x="2755" y="24531"/>
                  <a:pt x="2441" y="26414"/>
                </a:cubicBezTo>
                <a:cubicBezTo>
                  <a:pt x="2399" y="26414"/>
                  <a:pt x="2357" y="26435"/>
                  <a:pt x="2294" y="26435"/>
                </a:cubicBezTo>
                <a:cubicBezTo>
                  <a:pt x="2085" y="26477"/>
                  <a:pt x="1855" y="26602"/>
                  <a:pt x="1688" y="26770"/>
                </a:cubicBezTo>
                <a:cubicBezTo>
                  <a:pt x="1643" y="26534"/>
                  <a:pt x="1495" y="26412"/>
                  <a:pt x="1302" y="26412"/>
                </a:cubicBezTo>
                <a:cubicBezTo>
                  <a:pt x="1221" y="26412"/>
                  <a:pt x="1132" y="26433"/>
                  <a:pt x="1039" y="26477"/>
                </a:cubicBezTo>
                <a:cubicBezTo>
                  <a:pt x="1081" y="24363"/>
                  <a:pt x="1311" y="22250"/>
                  <a:pt x="1395" y="20116"/>
                </a:cubicBezTo>
                <a:cubicBezTo>
                  <a:pt x="1478" y="17919"/>
                  <a:pt x="1562" y="15743"/>
                  <a:pt x="1667" y="13546"/>
                </a:cubicBezTo>
                <a:cubicBezTo>
                  <a:pt x="1834" y="9340"/>
                  <a:pt x="2253" y="4967"/>
                  <a:pt x="1897" y="741"/>
                </a:cubicBezTo>
                <a:close/>
                <a:moveTo>
                  <a:pt x="1332" y="594"/>
                </a:moveTo>
                <a:cubicBezTo>
                  <a:pt x="1311" y="615"/>
                  <a:pt x="1311" y="678"/>
                  <a:pt x="1353" y="678"/>
                </a:cubicBezTo>
                <a:cubicBezTo>
                  <a:pt x="1478" y="699"/>
                  <a:pt x="1604" y="720"/>
                  <a:pt x="1750" y="741"/>
                </a:cubicBezTo>
                <a:cubicBezTo>
                  <a:pt x="1604" y="2791"/>
                  <a:pt x="1688" y="4883"/>
                  <a:pt x="1646" y="6955"/>
                </a:cubicBezTo>
                <a:cubicBezTo>
                  <a:pt x="1583" y="9152"/>
                  <a:pt x="1520" y="11349"/>
                  <a:pt x="1437" y="13546"/>
                </a:cubicBezTo>
                <a:cubicBezTo>
                  <a:pt x="1269" y="17877"/>
                  <a:pt x="851" y="22229"/>
                  <a:pt x="914" y="26560"/>
                </a:cubicBezTo>
                <a:cubicBezTo>
                  <a:pt x="788" y="26644"/>
                  <a:pt x="683" y="26749"/>
                  <a:pt x="558" y="26874"/>
                </a:cubicBezTo>
                <a:cubicBezTo>
                  <a:pt x="558" y="26728"/>
                  <a:pt x="579" y="26602"/>
                  <a:pt x="579" y="26456"/>
                </a:cubicBezTo>
                <a:cubicBezTo>
                  <a:pt x="621" y="26435"/>
                  <a:pt x="662" y="26393"/>
                  <a:pt x="662" y="26351"/>
                </a:cubicBezTo>
                <a:lnTo>
                  <a:pt x="683" y="26351"/>
                </a:lnTo>
                <a:cubicBezTo>
                  <a:pt x="893" y="25221"/>
                  <a:pt x="683" y="23882"/>
                  <a:pt x="725" y="22731"/>
                </a:cubicBezTo>
                <a:cubicBezTo>
                  <a:pt x="788" y="20179"/>
                  <a:pt x="830" y="17626"/>
                  <a:pt x="830" y="15052"/>
                </a:cubicBezTo>
                <a:cubicBezTo>
                  <a:pt x="809" y="10596"/>
                  <a:pt x="1478" y="5930"/>
                  <a:pt x="767" y="1494"/>
                </a:cubicBezTo>
                <a:cubicBezTo>
                  <a:pt x="767" y="1368"/>
                  <a:pt x="767" y="1264"/>
                  <a:pt x="767" y="1138"/>
                </a:cubicBezTo>
                <a:cubicBezTo>
                  <a:pt x="788" y="1138"/>
                  <a:pt x="788" y="1117"/>
                  <a:pt x="809" y="1117"/>
                </a:cubicBezTo>
                <a:cubicBezTo>
                  <a:pt x="872" y="1117"/>
                  <a:pt x="872" y="1054"/>
                  <a:pt x="809" y="1054"/>
                </a:cubicBezTo>
                <a:cubicBezTo>
                  <a:pt x="788" y="1054"/>
                  <a:pt x="767" y="1054"/>
                  <a:pt x="746" y="1034"/>
                </a:cubicBezTo>
                <a:cubicBezTo>
                  <a:pt x="725" y="1034"/>
                  <a:pt x="704" y="1013"/>
                  <a:pt x="683" y="1013"/>
                </a:cubicBezTo>
                <a:cubicBezTo>
                  <a:pt x="683" y="971"/>
                  <a:pt x="662" y="908"/>
                  <a:pt x="662" y="866"/>
                </a:cubicBezTo>
                <a:cubicBezTo>
                  <a:pt x="788" y="782"/>
                  <a:pt x="1039" y="678"/>
                  <a:pt x="1144" y="636"/>
                </a:cubicBezTo>
                <a:cubicBezTo>
                  <a:pt x="1206" y="615"/>
                  <a:pt x="1269" y="594"/>
                  <a:pt x="1332" y="594"/>
                </a:cubicBezTo>
                <a:close/>
                <a:moveTo>
                  <a:pt x="4178" y="824"/>
                </a:moveTo>
                <a:cubicBezTo>
                  <a:pt x="4199" y="845"/>
                  <a:pt x="4219" y="866"/>
                  <a:pt x="4240" y="887"/>
                </a:cubicBezTo>
                <a:lnTo>
                  <a:pt x="4303" y="887"/>
                </a:lnTo>
                <a:cubicBezTo>
                  <a:pt x="4345" y="950"/>
                  <a:pt x="4366" y="992"/>
                  <a:pt x="4408" y="1054"/>
                </a:cubicBezTo>
                <a:cubicBezTo>
                  <a:pt x="4387" y="992"/>
                  <a:pt x="4366" y="950"/>
                  <a:pt x="4324" y="887"/>
                </a:cubicBezTo>
                <a:cubicBezTo>
                  <a:pt x="4351" y="873"/>
                  <a:pt x="4370" y="860"/>
                  <a:pt x="4373" y="840"/>
                </a:cubicBezTo>
                <a:lnTo>
                  <a:pt x="4373" y="840"/>
                </a:lnTo>
                <a:cubicBezTo>
                  <a:pt x="4375" y="855"/>
                  <a:pt x="4386" y="866"/>
                  <a:pt x="4408" y="866"/>
                </a:cubicBezTo>
                <a:lnTo>
                  <a:pt x="4450" y="866"/>
                </a:lnTo>
                <a:cubicBezTo>
                  <a:pt x="4512" y="1013"/>
                  <a:pt x="4471" y="1201"/>
                  <a:pt x="4450" y="1368"/>
                </a:cubicBezTo>
                <a:cubicBezTo>
                  <a:pt x="4450" y="1413"/>
                  <a:pt x="4481" y="1457"/>
                  <a:pt x="4522" y="1457"/>
                </a:cubicBezTo>
                <a:cubicBezTo>
                  <a:pt x="4538" y="1457"/>
                  <a:pt x="4557" y="1449"/>
                  <a:pt x="4575" y="1431"/>
                </a:cubicBezTo>
                <a:lnTo>
                  <a:pt x="4575" y="1431"/>
                </a:lnTo>
                <a:cubicBezTo>
                  <a:pt x="4450" y="9005"/>
                  <a:pt x="4031" y="16580"/>
                  <a:pt x="3989" y="24154"/>
                </a:cubicBezTo>
                <a:cubicBezTo>
                  <a:pt x="3947" y="25138"/>
                  <a:pt x="3927" y="26142"/>
                  <a:pt x="3927" y="27146"/>
                </a:cubicBezTo>
                <a:cubicBezTo>
                  <a:pt x="3885" y="27188"/>
                  <a:pt x="3864" y="27230"/>
                  <a:pt x="3843" y="27293"/>
                </a:cubicBezTo>
                <a:cubicBezTo>
                  <a:pt x="3738" y="27063"/>
                  <a:pt x="3550" y="26832"/>
                  <a:pt x="3299" y="26791"/>
                </a:cubicBezTo>
                <a:lnTo>
                  <a:pt x="3236" y="26791"/>
                </a:lnTo>
                <a:cubicBezTo>
                  <a:pt x="3194" y="26707"/>
                  <a:pt x="3131" y="26644"/>
                  <a:pt x="3048" y="26581"/>
                </a:cubicBezTo>
                <a:cubicBezTo>
                  <a:pt x="2943" y="26498"/>
                  <a:pt x="2797" y="26456"/>
                  <a:pt x="2671" y="26435"/>
                </a:cubicBezTo>
                <a:cubicBezTo>
                  <a:pt x="3006" y="24845"/>
                  <a:pt x="2901" y="23171"/>
                  <a:pt x="2985" y="21560"/>
                </a:cubicBezTo>
                <a:cubicBezTo>
                  <a:pt x="3090" y="19216"/>
                  <a:pt x="3236" y="16894"/>
                  <a:pt x="3383" y="14550"/>
                </a:cubicBezTo>
                <a:cubicBezTo>
                  <a:pt x="3634" y="10031"/>
                  <a:pt x="4136" y="5365"/>
                  <a:pt x="3801" y="845"/>
                </a:cubicBezTo>
                <a:lnTo>
                  <a:pt x="4052" y="845"/>
                </a:lnTo>
                <a:cubicBezTo>
                  <a:pt x="4031" y="845"/>
                  <a:pt x="4094" y="824"/>
                  <a:pt x="4178" y="824"/>
                </a:cubicBezTo>
                <a:close/>
                <a:moveTo>
                  <a:pt x="2608" y="26644"/>
                </a:moveTo>
                <a:cubicBezTo>
                  <a:pt x="2713" y="26665"/>
                  <a:pt x="2797" y="26707"/>
                  <a:pt x="2859" y="26749"/>
                </a:cubicBezTo>
                <a:cubicBezTo>
                  <a:pt x="2943" y="26811"/>
                  <a:pt x="2985" y="26874"/>
                  <a:pt x="3006" y="26937"/>
                </a:cubicBezTo>
                <a:cubicBezTo>
                  <a:pt x="2943" y="27083"/>
                  <a:pt x="2943" y="27272"/>
                  <a:pt x="2964" y="27397"/>
                </a:cubicBezTo>
                <a:cubicBezTo>
                  <a:pt x="2964" y="27429"/>
                  <a:pt x="2985" y="27444"/>
                  <a:pt x="3006" y="27444"/>
                </a:cubicBezTo>
                <a:cubicBezTo>
                  <a:pt x="3027" y="27444"/>
                  <a:pt x="3048" y="27429"/>
                  <a:pt x="3048" y="27397"/>
                </a:cubicBezTo>
                <a:cubicBezTo>
                  <a:pt x="3048" y="27355"/>
                  <a:pt x="3069" y="27251"/>
                  <a:pt x="3090" y="27146"/>
                </a:cubicBezTo>
                <a:cubicBezTo>
                  <a:pt x="3110" y="27209"/>
                  <a:pt x="3131" y="27272"/>
                  <a:pt x="3173" y="27335"/>
                </a:cubicBezTo>
                <a:cubicBezTo>
                  <a:pt x="3184" y="27355"/>
                  <a:pt x="3210" y="27366"/>
                  <a:pt x="3236" y="27366"/>
                </a:cubicBezTo>
                <a:cubicBezTo>
                  <a:pt x="3262" y="27366"/>
                  <a:pt x="3288" y="27355"/>
                  <a:pt x="3299" y="27335"/>
                </a:cubicBezTo>
                <a:cubicBezTo>
                  <a:pt x="3341" y="27230"/>
                  <a:pt x="3362" y="27125"/>
                  <a:pt x="3320" y="27021"/>
                </a:cubicBezTo>
                <a:lnTo>
                  <a:pt x="3320" y="27021"/>
                </a:lnTo>
                <a:cubicBezTo>
                  <a:pt x="3508" y="27125"/>
                  <a:pt x="3613" y="27335"/>
                  <a:pt x="3675" y="27502"/>
                </a:cubicBezTo>
                <a:cubicBezTo>
                  <a:pt x="3675" y="27523"/>
                  <a:pt x="3696" y="27544"/>
                  <a:pt x="3696" y="27565"/>
                </a:cubicBezTo>
                <a:cubicBezTo>
                  <a:pt x="3655" y="27669"/>
                  <a:pt x="3592" y="27795"/>
                  <a:pt x="3550" y="27899"/>
                </a:cubicBezTo>
                <a:cubicBezTo>
                  <a:pt x="3341" y="28171"/>
                  <a:pt x="3110" y="28443"/>
                  <a:pt x="2901" y="28736"/>
                </a:cubicBezTo>
                <a:cubicBezTo>
                  <a:pt x="2901" y="28736"/>
                  <a:pt x="2880" y="28757"/>
                  <a:pt x="2880" y="28778"/>
                </a:cubicBezTo>
                <a:cubicBezTo>
                  <a:pt x="2732" y="28708"/>
                  <a:pt x="2555" y="28675"/>
                  <a:pt x="2372" y="28675"/>
                </a:cubicBezTo>
                <a:cubicBezTo>
                  <a:pt x="2011" y="28675"/>
                  <a:pt x="1623" y="28800"/>
                  <a:pt x="1374" y="29008"/>
                </a:cubicBezTo>
                <a:cubicBezTo>
                  <a:pt x="1123" y="28527"/>
                  <a:pt x="872" y="28046"/>
                  <a:pt x="537" y="27627"/>
                </a:cubicBezTo>
                <a:cubicBezTo>
                  <a:pt x="537" y="27627"/>
                  <a:pt x="558" y="27607"/>
                  <a:pt x="558" y="27586"/>
                </a:cubicBezTo>
                <a:cubicBezTo>
                  <a:pt x="558" y="27502"/>
                  <a:pt x="558" y="27418"/>
                  <a:pt x="558" y="27335"/>
                </a:cubicBezTo>
                <a:cubicBezTo>
                  <a:pt x="662" y="27188"/>
                  <a:pt x="788" y="27063"/>
                  <a:pt x="893" y="26958"/>
                </a:cubicBezTo>
                <a:cubicBezTo>
                  <a:pt x="1018" y="26853"/>
                  <a:pt x="1144" y="26728"/>
                  <a:pt x="1290" y="26686"/>
                </a:cubicBezTo>
                <a:cubicBezTo>
                  <a:pt x="1318" y="26677"/>
                  <a:pt x="1343" y="26672"/>
                  <a:pt x="1366" y="26672"/>
                </a:cubicBezTo>
                <a:cubicBezTo>
                  <a:pt x="1497" y="26672"/>
                  <a:pt x="1547" y="26812"/>
                  <a:pt x="1583" y="26937"/>
                </a:cubicBezTo>
                <a:cubicBezTo>
                  <a:pt x="1520" y="27083"/>
                  <a:pt x="1520" y="27272"/>
                  <a:pt x="1625" y="27439"/>
                </a:cubicBezTo>
                <a:cubicBezTo>
                  <a:pt x="1633" y="27455"/>
                  <a:pt x="1647" y="27462"/>
                  <a:pt x="1660" y="27462"/>
                </a:cubicBezTo>
                <a:cubicBezTo>
                  <a:pt x="1682" y="27462"/>
                  <a:pt x="1701" y="27444"/>
                  <a:pt x="1688" y="27418"/>
                </a:cubicBezTo>
                <a:cubicBezTo>
                  <a:pt x="1562" y="26979"/>
                  <a:pt x="1981" y="26707"/>
                  <a:pt x="2357" y="26644"/>
                </a:cubicBezTo>
                <a:lnTo>
                  <a:pt x="2399" y="26644"/>
                </a:lnTo>
                <a:cubicBezTo>
                  <a:pt x="2378" y="26749"/>
                  <a:pt x="2378" y="26832"/>
                  <a:pt x="2357" y="26937"/>
                </a:cubicBezTo>
                <a:cubicBezTo>
                  <a:pt x="2345" y="27010"/>
                  <a:pt x="2397" y="27055"/>
                  <a:pt x="2446" y="27055"/>
                </a:cubicBezTo>
                <a:cubicBezTo>
                  <a:pt x="2481" y="27055"/>
                  <a:pt x="2516" y="27031"/>
                  <a:pt x="2525" y="26979"/>
                </a:cubicBezTo>
                <a:cubicBezTo>
                  <a:pt x="2566" y="26874"/>
                  <a:pt x="2587" y="26770"/>
                  <a:pt x="2608" y="26644"/>
                </a:cubicBezTo>
                <a:close/>
                <a:moveTo>
                  <a:pt x="2303" y="28894"/>
                </a:moveTo>
                <a:cubicBezTo>
                  <a:pt x="2457" y="28894"/>
                  <a:pt x="2606" y="28917"/>
                  <a:pt x="2734" y="28967"/>
                </a:cubicBezTo>
                <a:cubicBezTo>
                  <a:pt x="2713" y="28987"/>
                  <a:pt x="2692" y="29008"/>
                  <a:pt x="2671" y="29029"/>
                </a:cubicBezTo>
                <a:cubicBezTo>
                  <a:pt x="2546" y="29071"/>
                  <a:pt x="2441" y="29134"/>
                  <a:pt x="2357" y="29259"/>
                </a:cubicBezTo>
                <a:cubicBezTo>
                  <a:pt x="2336" y="29239"/>
                  <a:pt x="2336" y="29239"/>
                  <a:pt x="2336" y="29218"/>
                </a:cubicBezTo>
                <a:cubicBezTo>
                  <a:pt x="2323" y="29178"/>
                  <a:pt x="2293" y="29163"/>
                  <a:pt x="2257" y="29163"/>
                </a:cubicBezTo>
                <a:cubicBezTo>
                  <a:pt x="2236" y="29163"/>
                  <a:pt x="2213" y="29168"/>
                  <a:pt x="2190" y="29176"/>
                </a:cubicBezTo>
                <a:cubicBezTo>
                  <a:pt x="2190" y="29113"/>
                  <a:pt x="2190" y="29029"/>
                  <a:pt x="2190" y="28967"/>
                </a:cubicBezTo>
                <a:cubicBezTo>
                  <a:pt x="2190" y="28930"/>
                  <a:pt x="2155" y="28908"/>
                  <a:pt x="2125" y="28908"/>
                </a:cubicBezTo>
                <a:cubicBezTo>
                  <a:pt x="2104" y="28908"/>
                  <a:pt x="2085" y="28919"/>
                  <a:pt x="2085" y="28946"/>
                </a:cubicBezTo>
                <a:cubicBezTo>
                  <a:pt x="2043" y="29092"/>
                  <a:pt x="2002" y="29239"/>
                  <a:pt x="1960" y="29364"/>
                </a:cubicBezTo>
                <a:cubicBezTo>
                  <a:pt x="1960" y="29280"/>
                  <a:pt x="1960" y="29197"/>
                  <a:pt x="1960" y="29092"/>
                </a:cubicBezTo>
                <a:cubicBezTo>
                  <a:pt x="1960" y="29071"/>
                  <a:pt x="1934" y="29061"/>
                  <a:pt x="1907" y="29061"/>
                </a:cubicBezTo>
                <a:cubicBezTo>
                  <a:pt x="1881" y="29061"/>
                  <a:pt x="1855" y="29071"/>
                  <a:pt x="1855" y="29092"/>
                </a:cubicBezTo>
                <a:cubicBezTo>
                  <a:pt x="1855" y="29239"/>
                  <a:pt x="1834" y="29385"/>
                  <a:pt x="1834" y="29532"/>
                </a:cubicBezTo>
                <a:lnTo>
                  <a:pt x="1730" y="29406"/>
                </a:lnTo>
                <a:cubicBezTo>
                  <a:pt x="1730" y="29343"/>
                  <a:pt x="1730" y="29280"/>
                  <a:pt x="1730" y="29218"/>
                </a:cubicBezTo>
                <a:cubicBezTo>
                  <a:pt x="1730" y="29179"/>
                  <a:pt x="1707" y="29162"/>
                  <a:pt x="1683" y="29162"/>
                </a:cubicBezTo>
                <a:cubicBezTo>
                  <a:pt x="1655" y="29162"/>
                  <a:pt x="1625" y="29184"/>
                  <a:pt x="1625" y="29218"/>
                </a:cubicBezTo>
                <a:lnTo>
                  <a:pt x="1625" y="29280"/>
                </a:lnTo>
                <a:cubicBezTo>
                  <a:pt x="1583" y="29239"/>
                  <a:pt x="1541" y="29197"/>
                  <a:pt x="1478" y="29134"/>
                </a:cubicBezTo>
                <a:cubicBezTo>
                  <a:pt x="1686" y="28982"/>
                  <a:pt x="2003" y="28894"/>
                  <a:pt x="2303" y="28894"/>
                </a:cubicBezTo>
                <a:close/>
                <a:moveTo>
                  <a:pt x="2043" y="29469"/>
                </a:moveTo>
                <a:cubicBezTo>
                  <a:pt x="2043" y="29573"/>
                  <a:pt x="2043" y="29678"/>
                  <a:pt x="2043" y="29762"/>
                </a:cubicBezTo>
                <a:cubicBezTo>
                  <a:pt x="2043" y="29783"/>
                  <a:pt x="2043" y="29783"/>
                  <a:pt x="2043" y="29804"/>
                </a:cubicBezTo>
                <a:cubicBezTo>
                  <a:pt x="2022" y="29783"/>
                  <a:pt x="2022" y="29762"/>
                  <a:pt x="2002" y="29741"/>
                </a:cubicBezTo>
                <a:cubicBezTo>
                  <a:pt x="2022" y="29657"/>
                  <a:pt x="2043" y="29552"/>
                  <a:pt x="2043" y="29469"/>
                </a:cubicBezTo>
                <a:close/>
                <a:moveTo>
                  <a:pt x="2315" y="29469"/>
                </a:moveTo>
                <a:cubicBezTo>
                  <a:pt x="2326" y="29479"/>
                  <a:pt x="2342" y="29484"/>
                  <a:pt x="2357" y="29484"/>
                </a:cubicBezTo>
                <a:cubicBezTo>
                  <a:pt x="2373" y="29484"/>
                  <a:pt x="2389" y="29479"/>
                  <a:pt x="2399" y="29469"/>
                </a:cubicBezTo>
                <a:lnTo>
                  <a:pt x="2399" y="29469"/>
                </a:lnTo>
                <a:cubicBezTo>
                  <a:pt x="2336" y="29594"/>
                  <a:pt x="2274" y="29720"/>
                  <a:pt x="2232" y="29845"/>
                </a:cubicBezTo>
                <a:cubicBezTo>
                  <a:pt x="2232" y="29720"/>
                  <a:pt x="2253" y="29594"/>
                  <a:pt x="2294" y="29469"/>
                </a:cubicBezTo>
                <a:close/>
                <a:moveTo>
                  <a:pt x="2874" y="0"/>
                </a:moveTo>
                <a:cubicBezTo>
                  <a:pt x="2389" y="0"/>
                  <a:pt x="1861" y="117"/>
                  <a:pt x="1395" y="301"/>
                </a:cubicBezTo>
                <a:cubicBezTo>
                  <a:pt x="955" y="427"/>
                  <a:pt x="537" y="636"/>
                  <a:pt x="286" y="929"/>
                </a:cubicBezTo>
                <a:cubicBezTo>
                  <a:pt x="244" y="950"/>
                  <a:pt x="244" y="992"/>
                  <a:pt x="265" y="1034"/>
                </a:cubicBezTo>
                <a:cubicBezTo>
                  <a:pt x="244" y="1054"/>
                  <a:pt x="244" y="1075"/>
                  <a:pt x="223" y="1096"/>
                </a:cubicBezTo>
                <a:cubicBezTo>
                  <a:pt x="208" y="1111"/>
                  <a:pt x="225" y="1126"/>
                  <a:pt x="243" y="1126"/>
                </a:cubicBezTo>
                <a:cubicBezTo>
                  <a:pt x="251" y="1126"/>
                  <a:pt x="259" y="1123"/>
                  <a:pt x="265" y="1117"/>
                </a:cubicBezTo>
                <a:cubicBezTo>
                  <a:pt x="286" y="1096"/>
                  <a:pt x="307" y="1096"/>
                  <a:pt x="328" y="1075"/>
                </a:cubicBezTo>
                <a:cubicBezTo>
                  <a:pt x="390" y="1117"/>
                  <a:pt x="453" y="1138"/>
                  <a:pt x="516" y="1159"/>
                </a:cubicBezTo>
                <a:cubicBezTo>
                  <a:pt x="558" y="2101"/>
                  <a:pt x="579" y="3042"/>
                  <a:pt x="600" y="3984"/>
                </a:cubicBezTo>
                <a:cubicBezTo>
                  <a:pt x="537" y="7436"/>
                  <a:pt x="495" y="10889"/>
                  <a:pt x="411" y="14341"/>
                </a:cubicBezTo>
                <a:cubicBezTo>
                  <a:pt x="328" y="17856"/>
                  <a:pt x="181" y="21392"/>
                  <a:pt x="223" y="24928"/>
                </a:cubicBezTo>
                <a:lnTo>
                  <a:pt x="223" y="25012"/>
                </a:lnTo>
                <a:cubicBezTo>
                  <a:pt x="244" y="25765"/>
                  <a:pt x="265" y="26519"/>
                  <a:pt x="286" y="27251"/>
                </a:cubicBezTo>
                <a:cubicBezTo>
                  <a:pt x="265" y="27272"/>
                  <a:pt x="265" y="27293"/>
                  <a:pt x="244" y="27314"/>
                </a:cubicBezTo>
                <a:cubicBezTo>
                  <a:pt x="226" y="27296"/>
                  <a:pt x="203" y="27288"/>
                  <a:pt x="181" y="27288"/>
                </a:cubicBezTo>
                <a:cubicBezTo>
                  <a:pt x="123" y="27288"/>
                  <a:pt x="68" y="27337"/>
                  <a:pt x="97" y="27397"/>
                </a:cubicBezTo>
                <a:cubicBezTo>
                  <a:pt x="118" y="27439"/>
                  <a:pt x="139" y="27481"/>
                  <a:pt x="160" y="27523"/>
                </a:cubicBezTo>
                <a:lnTo>
                  <a:pt x="139" y="27523"/>
                </a:lnTo>
                <a:cubicBezTo>
                  <a:pt x="125" y="27494"/>
                  <a:pt x="103" y="27483"/>
                  <a:pt x="81" y="27483"/>
                </a:cubicBezTo>
                <a:cubicBezTo>
                  <a:pt x="40" y="27483"/>
                  <a:pt x="0" y="27524"/>
                  <a:pt x="14" y="27565"/>
                </a:cubicBezTo>
                <a:cubicBezTo>
                  <a:pt x="160" y="28109"/>
                  <a:pt x="537" y="28548"/>
                  <a:pt x="914" y="28946"/>
                </a:cubicBezTo>
                <a:cubicBezTo>
                  <a:pt x="997" y="29050"/>
                  <a:pt x="1081" y="29134"/>
                  <a:pt x="1144" y="29218"/>
                </a:cubicBezTo>
                <a:lnTo>
                  <a:pt x="1186" y="29280"/>
                </a:lnTo>
                <a:cubicBezTo>
                  <a:pt x="1186" y="29301"/>
                  <a:pt x="1165" y="29301"/>
                  <a:pt x="1165" y="29322"/>
                </a:cubicBezTo>
                <a:cubicBezTo>
                  <a:pt x="1147" y="29374"/>
                  <a:pt x="1187" y="29411"/>
                  <a:pt x="1225" y="29411"/>
                </a:cubicBezTo>
                <a:cubicBezTo>
                  <a:pt x="1233" y="29411"/>
                  <a:pt x="1241" y="29410"/>
                  <a:pt x="1248" y="29406"/>
                </a:cubicBezTo>
                <a:cubicBezTo>
                  <a:pt x="1374" y="29594"/>
                  <a:pt x="1499" y="29845"/>
                  <a:pt x="1646" y="30013"/>
                </a:cubicBezTo>
                <a:cubicBezTo>
                  <a:pt x="1667" y="30034"/>
                  <a:pt x="1667" y="30034"/>
                  <a:pt x="1688" y="30034"/>
                </a:cubicBezTo>
                <a:cubicBezTo>
                  <a:pt x="1750" y="30096"/>
                  <a:pt x="1813" y="30159"/>
                  <a:pt x="1876" y="30180"/>
                </a:cubicBezTo>
                <a:cubicBezTo>
                  <a:pt x="1981" y="30327"/>
                  <a:pt x="2064" y="30473"/>
                  <a:pt x="2148" y="30620"/>
                </a:cubicBezTo>
                <a:cubicBezTo>
                  <a:pt x="2177" y="30663"/>
                  <a:pt x="2214" y="30682"/>
                  <a:pt x="2249" y="30682"/>
                </a:cubicBezTo>
                <a:cubicBezTo>
                  <a:pt x="2313" y="30682"/>
                  <a:pt x="2371" y="30618"/>
                  <a:pt x="2357" y="30536"/>
                </a:cubicBezTo>
                <a:cubicBezTo>
                  <a:pt x="2357" y="30431"/>
                  <a:pt x="2315" y="30348"/>
                  <a:pt x="2274" y="30243"/>
                </a:cubicBezTo>
                <a:cubicBezTo>
                  <a:pt x="2336" y="29866"/>
                  <a:pt x="2629" y="29448"/>
                  <a:pt x="2922" y="29092"/>
                </a:cubicBezTo>
                <a:lnTo>
                  <a:pt x="2922" y="29092"/>
                </a:lnTo>
                <a:cubicBezTo>
                  <a:pt x="2713" y="29469"/>
                  <a:pt x="2504" y="29824"/>
                  <a:pt x="2315" y="30201"/>
                </a:cubicBezTo>
                <a:cubicBezTo>
                  <a:pt x="2299" y="30233"/>
                  <a:pt x="2333" y="30278"/>
                  <a:pt x="2368" y="30278"/>
                </a:cubicBezTo>
                <a:cubicBezTo>
                  <a:pt x="2379" y="30278"/>
                  <a:pt x="2389" y="30274"/>
                  <a:pt x="2399" y="30264"/>
                </a:cubicBezTo>
                <a:cubicBezTo>
                  <a:pt x="2671" y="29971"/>
                  <a:pt x="2901" y="29636"/>
                  <a:pt x="3110" y="29280"/>
                </a:cubicBezTo>
                <a:cubicBezTo>
                  <a:pt x="3119" y="29283"/>
                  <a:pt x="3127" y="29285"/>
                  <a:pt x="3136" y="29285"/>
                </a:cubicBezTo>
                <a:cubicBezTo>
                  <a:pt x="3189" y="29285"/>
                  <a:pt x="3233" y="29230"/>
                  <a:pt x="3215" y="29176"/>
                </a:cubicBezTo>
                <a:cubicBezTo>
                  <a:pt x="3215" y="29176"/>
                  <a:pt x="3215" y="29155"/>
                  <a:pt x="3215" y="29155"/>
                </a:cubicBezTo>
                <a:cubicBezTo>
                  <a:pt x="3320" y="28987"/>
                  <a:pt x="3403" y="28820"/>
                  <a:pt x="3508" y="28653"/>
                </a:cubicBezTo>
                <a:cubicBezTo>
                  <a:pt x="3613" y="28485"/>
                  <a:pt x="3738" y="28297"/>
                  <a:pt x="3843" y="28088"/>
                </a:cubicBezTo>
                <a:cubicBezTo>
                  <a:pt x="3864" y="28067"/>
                  <a:pt x="3906" y="28046"/>
                  <a:pt x="3927" y="28004"/>
                </a:cubicBezTo>
                <a:cubicBezTo>
                  <a:pt x="3945" y="28049"/>
                  <a:pt x="3986" y="28071"/>
                  <a:pt x="4027" y="28071"/>
                </a:cubicBezTo>
                <a:cubicBezTo>
                  <a:pt x="4082" y="28071"/>
                  <a:pt x="4136" y="28034"/>
                  <a:pt x="4136" y="27962"/>
                </a:cubicBezTo>
                <a:lnTo>
                  <a:pt x="4136" y="27774"/>
                </a:lnTo>
                <a:cubicBezTo>
                  <a:pt x="4345" y="27565"/>
                  <a:pt x="4512" y="27314"/>
                  <a:pt x="4450" y="27146"/>
                </a:cubicBezTo>
                <a:cubicBezTo>
                  <a:pt x="4433" y="27112"/>
                  <a:pt x="4415" y="27078"/>
                  <a:pt x="4387" y="27078"/>
                </a:cubicBezTo>
                <a:cubicBezTo>
                  <a:pt x="4381" y="27078"/>
                  <a:pt x="4374" y="27080"/>
                  <a:pt x="4366" y="27083"/>
                </a:cubicBezTo>
                <a:lnTo>
                  <a:pt x="4303" y="27083"/>
                </a:lnTo>
                <a:cubicBezTo>
                  <a:pt x="4303" y="27021"/>
                  <a:pt x="4324" y="26937"/>
                  <a:pt x="4345" y="26853"/>
                </a:cubicBezTo>
                <a:cubicBezTo>
                  <a:pt x="4345" y="26795"/>
                  <a:pt x="4294" y="26726"/>
                  <a:pt x="4241" y="26726"/>
                </a:cubicBezTo>
                <a:cubicBezTo>
                  <a:pt x="4219" y="26726"/>
                  <a:pt x="4196" y="26738"/>
                  <a:pt x="4178" y="26770"/>
                </a:cubicBezTo>
                <a:lnTo>
                  <a:pt x="4157" y="26791"/>
                </a:lnTo>
                <a:cubicBezTo>
                  <a:pt x="4178" y="22606"/>
                  <a:pt x="4596" y="18463"/>
                  <a:pt x="4784" y="14278"/>
                </a:cubicBezTo>
                <a:cubicBezTo>
                  <a:pt x="5015" y="9633"/>
                  <a:pt x="4952" y="4967"/>
                  <a:pt x="4889" y="322"/>
                </a:cubicBezTo>
                <a:cubicBezTo>
                  <a:pt x="4889" y="228"/>
                  <a:pt x="4816" y="181"/>
                  <a:pt x="4743" y="181"/>
                </a:cubicBezTo>
                <a:cubicBezTo>
                  <a:pt x="4669" y="181"/>
                  <a:pt x="4596" y="228"/>
                  <a:pt x="4596" y="322"/>
                </a:cubicBezTo>
                <a:cubicBezTo>
                  <a:pt x="4596" y="406"/>
                  <a:pt x="4596" y="510"/>
                  <a:pt x="4596" y="594"/>
                </a:cubicBezTo>
                <a:cubicBezTo>
                  <a:pt x="4512" y="510"/>
                  <a:pt x="4408" y="448"/>
                  <a:pt x="4324" y="406"/>
                </a:cubicBezTo>
                <a:cubicBezTo>
                  <a:pt x="4219" y="364"/>
                  <a:pt x="4136" y="364"/>
                  <a:pt x="4031" y="343"/>
                </a:cubicBezTo>
                <a:cubicBezTo>
                  <a:pt x="3739" y="101"/>
                  <a:pt x="3325" y="0"/>
                  <a:pt x="2874" y="0"/>
                </a:cubicBezTo>
                <a:close/>
              </a:path>
            </a:pathLst>
          </a:custGeo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8" name="Google Shape;136;p2">
            <a:extLst>
              <a:ext uri="{FF2B5EF4-FFF2-40B4-BE49-F238E27FC236}">
                <a16:creationId xmlns:a16="http://schemas.microsoft.com/office/drawing/2014/main" id="{ADBA1F14-CDFC-B3DC-2688-C066488C96C7}"/>
              </a:ext>
            </a:extLst>
          </p:cNvPr>
          <p:cNvGrpSpPr/>
          <p:nvPr/>
        </p:nvGrpSpPr>
        <p:grpSpPr>
          <a:xfrm rot="1284020">
            <a:off x="7286926" y="5731254"/>
            <a:ext cx="427061" cy="567569"/>
            <a:chOff x="6206138" y="1768288"/>
            <a:chExt cx="511075" cy="679225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69" name="Google Shape;137;p2">
              <a:extLst>
                <a:ext uri="{FF2B5EF4-FFF2-40B4-BE49-F238E27FC236}">
                  <a16:creationId xmlns:a16="http://schemas.microsoft.com/office/drawing/2014/main" id="{2BCFF2B7-8D6F-E663-3B45-3EB371F5C5B2}"/>
                </a:ext>
              </a:extLst>
            </p:cNvPr>
            <p:cNvSpPr/>
            <p:nvPr/>
          </p:nvSpPr>
          <p:spPr>
            <a:xfrm>
              <a:off x="6206138" y="1768288"/>
              <a:ext cx="511075" cy="679225"/>
            </a:xfrm>
            <a:custGeom>
              <a:avLst/>
              <a:gdLst/>
              <a:ahLst/>
              <a:cxnLst/>
              <a:rect l="l" t="t" r="r" b="b"/>
              <a:pathLst>
                <a:path w="20443" h="27169" extrusionOk="0">
                  <a:moveTo>
                    <a:pt x="14429" y="565"/>
                  </a:moveTo>
                  <a:cubicBezTo>
                    <a:pt x="15419" y="565"/>
                    <a:pt x="16410" y="649"/>
                    <a:pt x="17304" y="906"/>
                  </a:cubicBezTo>
                  <a:cubicBezTo>
                    <a:pt x="19857" y="1660"/>
                    <a:pt x="19208" y="4819"/>
                    <a:pt x="19292" y="6932"/>
                  </a:cubicBezTo>
                  <a:cubicBezTo>
                    <a:pt x="19480" y="11305"/>
                    <a:pt x="19501" y="15678"/>
                    <a:pt x="19731" y="20052"/>
                  </a:cubicBezTo>
                  <a:cubicBezTo>
                    <a:pt x="19815" y="21600"/>
                    <a:pt x="20213" y="23588"/>
                    <a:pt x="19648" y="25052"/>
                  </a:cubicBezTo>
                  <a:cubicBezTo>
                    <a:pt x="19501" y="25450"/>
                    <a:pt x="19250" y="25722"/>
                    <a:pt x="18957" y="25931"/>
                  </a:cubicBezTo>
                  <a:cubicBezTo>
                    <a:pt x="17430" y="25994"/>
                    <a:pt x="15923" y="26245"/>
                    <a:pt x="14438" y="26433"/>
                  </a:cubicBezTo>
                  <a:cubicBezTo>
                    <a:pt x="12476" y="26344"/>
                    <a:pt x="10560" y="26118"/>
                    <a:pt x="8598" y="26118"/>
                  </a:cubicBezTo>
                  <a:cubicBezTo>
                    <a:pt x="8259" y="26118"/>
                    <a:pt x="7918" y="26125"/>
                    <a:pt x="7575" y="26140"/>
                  </a:cubicBezTo>
                  <a:cubicBezTo>
                    <a:pt x="6835" y="26175"/>
                    <a:pt x="5725" y="26325"/>
                    <a:pt x="4636" y="26325"/>
                  </a:cubicBezTo>
                  <a:cubicBezTo>
                    <a:pt x="3754" y="26325"/>
                    <a:pt x="2885" y="26226"/>
                    <a:pt x="2239" y="25889"/>
                  </a:cubicBezTo>
                  <a:cubicBezTo>
                    <a:pt x="1800" y="25617"/>
                    <a:pt x="1465" y="25199"/>
                    <a:pt x="1298" y="24550"/>
                  </a:cubicBezTo>
                  <a:cubicBezTo>
                    <a:pt x="837" y="22834"/>
                    <a:pt x="1256" y="20868"/>
                    <a:pt x="1214" y="19110"/>
                  </a:cubicBezTo>
                  <a:cubicBezTo>
                    <a:pt x="1067" y="14486"/>
                    <a:pt x="984" y="9841"/>
                    <a:pt x="837" y="5217"/>
                  </a:cubicBezTo>
                  <a:cubicBezTo>
                    <a:pt x="816" y="4526"/>
                    <a:pt x="691" y="3731"/>
                    <a:pt x="921" y="3062"/>
                  </a:cubicBezTo>
                  <a:cubicBezTo>
                    <a:pt x="1444" y="1597"/>
                    <a:pt x="3495" y="1555"/>
                    <a:pt x="4792" y="1450"/>
                  </a:cubicBezTo>
                  <a:cubicBezTo>
                    <a:pt x="7177" y="1283"/>
                    <a:pt x="9541" y="906"/>
                    <a:pt x="11906" y="697"/>
                  </a:cubicBezTo>
                  <a:cubicBezTo>
                    <a:pt x="12705" y="629"/>
                    <a:pt x="13567" y="565"/>
                    <a:pt x="14429" y="565"/>
                  </a:cubicBezTo>
                  <a:close/>
                  <a:moveTo>
                    <a:pt x="17827" y="26370"/>
                  </a:moveTo>
                  <a:lnTo>
                    <a:pt x="17827" y="26370"/>
                  </a:lnTo>
                  <a:cubicBezTo>
                    <a:pt x="17409" y="26454"/>
                    <a:pt x="16969" y="26475"/>
                    <a:pt x="16530" y="26496"/>
                  </a:cubicBezTo>
                  <a:cubicBezTo>
                    <a:pt x="16969" y="26433"/>
                    <a:pt x="17409" y="26412"/>
                    <a:pt x="17827" y="26370"/>
                  </a:cubicBezTo>
                  <a:close/>
                  <a:moveTo>
                    <a:pt x="14120" y="0"/>
                  </a:moveTo>
                  <a:cubicBezTo>
                    <a:pt x="11746" y="0"/>
                    <a:pt x="9420" y="392"/>
                    <a:pt x="7031" y="593"/>
                  </a:cubicBezTo>
                  <a:cubicBezTo>
                    <a:pt x="5189" y="760"/>
                    <a:pt x="2260" y="425"/>
                    <a:pt x="837" y="1890"/>
                  </a:cubicBezTo>
                  <a:cubicBezTo>
                    <a:pt x="147" y="2601"/>
                    <a:pt x="105" y="3626"/>
                    <a:pt x="147" y="4610"/>
                  </a:cubicBezTo>
                  <a:cubicBezTo>
                    <a:pt x="63" y="6242"/>
                    <a:pt x="189" y="7874"/>
                    <a:pt x="272" y="9506"/>
                  </a:cubicBezTo>
                  <a:cubicBezTo>
                    <a:pt x="314" y="10741"/>
                    <a:pt x="335" y="11975"/>
                    <a:pt x="398" y="13230"/>
                  </a:cubicBezTo>
                  <a:cubicBezTo>
                    <a:pt x="398" y="15448"/>
                    <a:pt x="272" y="17666"/>
                    <a:pt x="293" y="19884"/>
                  </a:cubicBezTo>
                  <a:cubicBezTo>
                    <a:pt x="293" y="21579"/>
                    <a:pt x="0" y="23901"/>
                    <a:pt x="795" y="25492"/>
                  </a:cubicBezTo>
                  <a:cubicBezTo>
                    <a:pt x="1423" y="26768"/>
                    <a:pt x="2825" y="26873"/>
                    <a:pt x="4101" y="26914"/>
                  </a:cubicBezTo>
                  <a:lnTo>
                    <a:pt x="4980" y="26914"/>
                  </a:lnTo>
                  <a:cubicBezTo>
                    <a:pt x="6300" y="27073"/>
                    <a:pt x="7691" y="27112"/>
                    <a:pt x="8991" y="27112"/>
                  </a:cubicBezTo>
                  <a:cubicBezTo>
                    <a:pt x="9401" y="27112"/>
                    <a:pt x="9803" y="27108"/>
                    <a:pt x="10190" y="27103"/>
                  </a:cubicBezTo>
                  <a:cubicBezTo>
                    <a:pt x="10943" y="27082"/>
                    <a:pt x="11697" y="27040"/>
                    <a:pt x="12450" y="26977"/>
                  </a:cubicBezTo>
                  <a:cubicBezTo>
                    <a:pt x="13462" y="27073"/>
                    <a:pt x="14492" y="27168"/>
                    <a:pt x="15523" y="27168"/>
                  </a:cubicBezTo>
                  <a:cubicBezTo>
                    <a:pt x="15622" y="27168"/>
                    <a:pt x="15720" y="27167"/>
                    <a:pt x="15819" y="27166"/>
                  </a:cubicBezTo>
                  <a:cubicBezTo>
                    <a:pt x="16990" y="27166"/>
                    <a:pt x="18476" y="27124"/>
                    <a:pt x="19438" y="26350"/>
                  </a:cubicBezTo>
                  <a:cubicBezTo>
                    <a:pt x="19459" y="26329"/>
                    <a:pt x="19480" y="26308"/>
                    <a:pt x="19501" y="26287"/>
                  </a:cubicBezTo>
                  <a:cubicBezTo>
                    <a:pt x="19606" y="26287"/>
                    <a:pt x="19648" y="26203"/>
                    <a:pt x="19669" y="26119"/>
                  </a:cubicBezTo>
                  <a:cubicBezTo>
                    <a:pt x="20443" y="25262"/>
                    <a:pt x="20380" y="23797"/>
                    <a:pt x="20380" y="22709"/>
                  </a:cubicBezTo>
                  <a:cubicBezTo>
                    <a:pt x="20338" y="17457"/>
                    <a:pt x="20087" y="12184"/>
                    <a:pt x="19878" y="6932"/>
                  </a:cubicBezTo>
                  <a:cubicBezTo>
                    <a:pt x="19815" y="5259"/>
                    <a:pt x="20296" y="2664"/>
                    <a:pt x="19104" y="1262"/>
                  </a:cubicBezTo>
                  <a:cubicBezTo>
                    <a:pt x="18162" y="174"/>
                    <a:pt x="16509" y="111"/>
                    <a:pt x="15170" y="28"/>
                  </a:cubicBezTo>
                  <a:cubicBezTo>
                    <a:pt x="14819" y="9"/>
                    <a:pt x="14469" y="0"/>
                    <a:pt x="14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38;p2">
              <a:extLst>
                <a:ext uri="{FF2B5EF4-FFF2-40B4-BE49-F238E27FC236}">
                  <a16:creationId xmlns:a16="http://schemas.microsoft.com/office/drawing/2014/main" id="{2289903B-45EF-881D-9635-A9F30BE739A0}"/>
                </a:ext>
              </a:extLst>
            </p:cNvPr>
            <p:cNvSpPr/>
            <p:nvPr/>
          </p:nvSpPr>
          <p:spPr>
            <a:xfrm>
              <a:off x="6255838" y="1817988"/>
              <a:ext cx="394425" cy="166075"/>
            </a:xfrm>
            <a:custGeom>
              <a:avLst/>
              <a:gdLst/>
              <a:ahLst/>
              <a:cxnLst/>
              <a:rect l="l" t="t" r="r" b="b"/>
              <a:pathLst>
                <a:path w="15777" h="6643" extrusionOk="0">
                  <a:moveTo>
                    <a:pt x="11890" y="506"/>
                  </a:moveTo>
                  <a:cubicBezTo>
                    <a:pt x="12565" y="506"/>
                    <a:pt x="13230" y="550"/>
                    <a:pt x="13872" y="676"/>
                  </a:cubicBezTo>
                  <a:cubicBezTo>
                    <a:pt x="13914" y="697"/>
                    <a:pt x="13935" y="697"/>
                    <a:pt x="13977" y="718"/>
                  </a:cubicBezTo>
                  <a:cubicBezTo>
                    <a:pt x="14165" y="739"/>
                    <a:pt x="14354" y="781"/>
                    <a:pt x="14500" y="864"/>
                  </a:cubicBezTo>
                  <a:cubicBezTo>
                    <a:pt x="14563" y="906"/>
                    <a:pt x="14835" y="1283"/>
                    <a:pt x="14856" y="1346"/>
                  </a:cubicBezTo>
                  <a:cubicBezTo>
                    <a:pt x="14877" y="1408"/>
                    <a:pt x="15065" y="2287"/>
                    <a:pt x="14960" y="2622"/>
                  </a:cubicBezTo>
                  <a:cubicBezTo>
                    <a:pt x="14793" y="3124"/>
                    <a:pt x="14605" y="3626"/>
                    <a:pt x="14375" y="4045"/>
                  </a:cubicBezTo>
                  <a:cubicBezTo>
                    <a:pt x="14270" y="4317"/>
                    <a:pt x="14124" y="4526"/>
                    <a:pt x="13935" y="4693"/>
                  </a:cubicBezTo>
                  <a:cubicBezTo>
                    <a:pt x="13663" y="5007"/>
                    <a:pt x="13307" y="5258"/>
                    <a:pt x="12868" y="5384"/>
                  </a:cubicBezTo>
                  <a:cubicBezTo>
                    <a:pt x="12826" y="5405"/>
                    <a:pt x="12784" y="5405"/>
                    <a:pt x="12743" y="5426"/>
                  </a:cubicBezTo>
                  <a:cubicBezTo>
                    <a:pt x="12659" y="5447"/>
                    <a:pt x="12596" y="5468"/>
                    <a:pt x="12512" y="5468"/>
                  </a:cubicBezTo>
                  <a:cubicBezTo>
                    <a:pt x="12471" y="5488"/>
                    <a:pt x="12450" y="5488"/>
                    <a:pt x="12408" y="5488"/>
                  </a:cubicBezTo>
                  <a:cubicBezTo>
                    <a:pt x="12282" y="5488"/>
                    <a:pt x="9206" y="5886"/>
                    <a:pt x="7846" y="5928"/>
                  </a:cubicBezTo>
                  <a:cubicBezTo>
                    <a:pt x="6800" y="5949"/>
                    <a:pt x="5733" y="5970"/>
                    <a:pt x="4666" y="5991"/>
                  </a:cubicBezTo>
                  <a:cubicBezTo>
                    <a:pt x="4582" y="5994"/>
                    <a:pt x="4481" y="5995"/>
                    <a:pt x="4368" y="5995"/>
                  </a:cubicBezTo>
                  <a:cubicBezTo>
                    <a:pt x="3689" y="5995"/>
                    <a:pt x="2601" y="5949"/>
                    <a:pt x="2511" y="5949"/>
                  </a:cubicBezTo>
                  <a:cubicBezTo>
                    <a:pt x="2344" y="5949"/>
                    <a:pt x="2197" y="5928"/>
                    <a:pt x="2072" y="5886"/>
                  </a:cubicBezTo>
                  <a:cubicBezTo>
                    <a:pt x="1841" y="5886"/>
                    <a:pt x="921" y="5844"/>
                    <a:pt x="1004" y="4484"/>
                  </a:cubicBezTo>
                  <a:cubicBezTo>
                    <a:pt x="963" y="4233"/>
                    <a:pt x="691" y="1848"/>
                    <a:pt x="1716" y="1178"/>
                  </a:cubicBezTo>
                  <a:cubicBezTo>
                    <a:pt x="2386" y="738"/>
                    <a:pt x="3310" y="623"/>
                    <a:pt x="4264" y="623"/>
                  </a:cubicBezTo>
                  <a:cubicBezTo>
                    <a:pt x="5304" y="623"/>
                    <a:pt x="6379" y="760"/>
                    <a:pt x="7198" y="760"/>
                  </a:cubicBezTo>
                  <a:cubicBezTo>
                    <a:pt x="8704" y="745"/>
                    <a:pt x="10323" y="506"/>
                    <a:pt x="11890" y="506"/>
                  </a:cubicBezTo>
                  <a:close/>
                  <a:moveTo>
                    <a:pt x="13863" y="1"/>
                  </a:moveTo>
                  <a:cubicBezTo>
                    <a:pt x="13260" y="1"/>
                    <a:pt x="12622" y="133"/>
                    <a:pt x="12178" y="174"/>
                  </a:cubicBezTo>
                  <a:cubicBezTo>
                    <a:pt x="11522" y="234"/>
                    <a:pt x="10865" y="254"/>
                    <a:pt x="10208" y="254"/>
                  </a:cubicBezTo>
                  <a:cubicBezTo>
                    <a:pt x="8932" y="254"/>
                    <a:pt x="7654" y="179"/>
                    <a:pt x="6380" y="179"/>
                  </a:cubicBezTo>
                  <a:cubicBezTo>
                    <a:pt x="5815" y="179"/>
                    <a:pt x="5250" y="194"/>
                    <a:pt x="4687" y="237"/>
                  </a:cubicBezTo>
                  <a:cubicBezTo>
                    <a:pt x="4206" y="278"/>
                    <a:pt x="3432" y="258"/>
                    <a:pt x="2699" y="341"/>
                  </a:cubicBezTo>
                  <a:cubicBezTo>
                    <a:pt x="2218" y="341"/>
                    <a:pt x="1758" y="341"/>
                    <a:pt x="1276" y="362"/>
                  </a:cubicBezTo>
                  <a:cubicBezTo>
                    <a:pt x="1151" y="362"/>
                    <a:pt x="1088" y="446"/>
                    <a:pt x="1067" y="571"/>
                  </a:cubicBezTo>
                  <a:cubicBezTo>
                    <a:pt x="1067" y="697"/>
                    <a:pt x="1046" y="843"/>
                    <a:pt x="1046" y="969"/>
                  </a:cubicBezTo>
                  <a:cubicBezTo>
                    <a:pt x="0" y="2141"/>
                    <a:pt x="544" y="4944"/>
                    <a:pt x="628" y="6263"/>
                  </a:cubicBezTo>
                  <a:cubicBezTo>
                    <a:pt x="649" y="6430"/>
                    <a:pt x="774" y="6597"/>
                    <a:pt x="963" y="6597"/>
                  </a:cubicBezTo>
                  <a:cubicBezTo>
                    <a:pt x="1001" y="6627"/>
                    <a:pt x="1054" y="6642"/>
                    <a:pt x="1107" y="6642"/>
                  </a:cubicBezTo>
                  <a:cubicBezTo>
                    <a:pt x="1169" y="6642"/>
                    <a:pt x="1232" y="6621"/>
                    <a:pt x="1276" y="6576"/>
                  </a:cubicBezTo>
                  <a:cubicBezTo>
                    <a:pt x="5189" y="6451"/>
                    <a:pt x="9248" y="6493"/>
                    <a:pt x="13140" y="5970"/>
                  </a:cubicBezTo>
                  <a:cubicBezTo>
                    <a:pt x="13684" y="5886"/>
                    <a:pt x="14082" y="5635"/>
                    <a:pt x="14354" y="5258"/>
                  </a:cubicBezTo>
                  <a:cubicBezTo>
                    <a:pt x="14772" y="4944"/>
                    <a:pt x="15002" y="4505"/>
                    <a:pt x="15128" y="3877"/>
                  </a:cubicBezTo>
                  <a:cubicBezTo>
                    <a:pt x="15295" y="3082"/>
                    <a:pt x="15776" y="1513"/>
                    <a:pt x="15400" y="739"/>
                  </a:cubicBezTo>
                  <a:cubicBezTo>
                    <a:pt x="15118" y="154"/>
                    <a:pt x="14511" y="1"/>
                    <a:pt x="138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39;p2">
              <a:extLst>
                <a:ext uri="{FF2B5EF4-FFF2-40B4-BE49-F238E27FC236}">
                  <a16:creationId xmlns:a16="http://schemas.microsoft.com/office/drawing/2014/main" id="{D0C25F28-4A83-5915-0756-96CE2B161C20}"/>
                </a:ext>
              </a:extLst>
            </p:cNvPr>
            <p:cNvSpPr/>
            <p:nvPr/>
          </p:nvSpPr>
          <p:spPr>
            <a:xfrm>
              <a:off x="6263663" y="20077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6" y="909"/>
                  </a:moveTo>
                  <a:cubicBezTo>
                    <a:pt x="2805" y="930"/>
                    <a:pt x="2805" y="930"/>
                    <a:pt x="2805" y="951"/>
                  </a:cubicBezTo>
                  <a:cubicBezTo>
                    <a:pt x="2805" y="930"/>
                    <a:pt x="2784" y="909"/>
                    <a:pt x="2784" y="909"/>
                  </a:cubicBezTo>
                  <a:close/>
                  <a:moveTo>
                    <a:pt x="984" y="784"/>
                  </a:moveTo>
                  <a:cubicBezTo>
                    <a:pt x="1319" y="826"/>
                    <a:pt x="1654" y="826"/>
                    <a:pt x="1989" y="847"/>
                  </a:cubicBezTo>
                  <a:cubicBezTo>
                    <a:pt x="2219" y="1014"/>
                    <a:pt x="2365" y="1286"/>
                    <a:pt x="2428" y="1516"/>
                  </a:cubicBezTo>
                  <a:cubicBezTo>
                    <a:pt x="2512" y="1956"/>
                    <a:pt x="2344" y="2541"/>
                    <a:pt x="1863" y="2709"/>
                  </a:cubicBezTo>
                  <a:cubicBezTo>
                    <a:pt x="1783" y="2733"/>
                    <a:pt x="1698" y="2744"/>
                    <a:pt x="1611" y="2744"/>
                  </a:cubicBezTo>
                  <a:cubicBezTo>
                    <a:pt x="1399" y="2744"/>
                    <a:pt x="1171" y="2684"/>
                    <a:pt x="963" y="2625"/>
                  </a:cubicBezTo>
                  <a:cubicBezTo>
                    <a:pt x="963" y="2102"/>
                    <a:pt x="922" y="1600"/>
                    <a:pt x="796" y="1098"/>
                  </a:cubicBezTo>
                  <a:cubicBezTo>
                    <a:pt x="838" y="993"/>
                    <a:pt x="901" y="868"/>
                    <a:pt x="984" y="784"/>
                  </a:cubicBezTo>
                  <a:close/>
                  <a:moveTo>
                    <a:pt x="1830" y="0"/>
                  </a:moveTo>
                  <a:cubicBezTo>
                    <a:pt x="1708" y="0"/>
                    <a:pt x="1586" y="11"/>
                    <a:pt x="1466" y="31"/>
                  </a:cubicBezTo>
                  <a:cubicBezTo>
                    <a:pt x="1419" y="25"/>
                    <a:pt x="1374" y="23"/>
                    <a:pt x="1330" y="23"/>
                  </a:cubicBezTo>
                  <a:cubicBezTo>
                    <a:pt x="862" y="23"/>
                    <a:pt x="548" y="321"/>
                    <a:pt x="357" y="742"/>
                  </a:cubicBezTo>
                  <a:cubicBezTo>
                    <a:pt x="294" y="847"/>
                    <a:pt x="252" y="951"/>
                    <a:pt x="231" y="1056"/>
                  </a:cubicBezTo>
                  <a:cubicBezTo>
                    <a:pt x="22" y="1684"/>
                    <a:pt x="1" y="2458"/>
                    <a:pt x="43" y="2960"/>
                  </a:cubicBezTo>
                  <a:cubicBezTo>
                    <a:pt x="43" y="3127"/>
                    <a:pt x="147" y="3253"/>
                    <a:pt x="315" y="3253"/>
                  </a:cubicBezTo>
                  <a:cubicBezTo>
                    <a:pt x="771" y="3281"/>
                    <a:pt x="1373" y="3445"/>
                    <a:pt x="1910" y="3445"/>
                  </a:cubicBezTo>
                  <a:cubicBezTo>
                    <a:pt x="2186" y="3445"/>
                    <a:pt x="2445" y="3402"/>
                    <a:pt x="2658" y="3274"/>
                  </a:cubicBezTo>
                  <a:cubicBezTo>
                    <a:pt x="3119" y="2981"/>
                    <a:pt x="3181" y="2311"/>
                    <a:pt x="3202" y="1684"/>
                  </a:cubicBezTo>
                  <a:cubicBezTo>
                    <a:pt x="3265" y="1391"/>
                    <a:pt x="3370" y="1098"/>
                    <a:pt x="3558" y="868"/>
                  </a:cubicBezTo>
                  <a:cubicBezTo>
                    <a:pt x="3663" y="721"/>
                    <a:pt x="3537" y="491"/>
                    <a:pt x="3370" y="449"/>
                  </a:cubicBezTo>
                  <a:cubicBezTo>
                    <a:pt x="3202" y="407"/>
                    <a:pt x="3035" y="365"/>
                    <a:pt x="2867" y="345"/>
                  </a:cubicBezTo>
                  <a:cubicBezTo>
                    <a:pt x="2597" y="106"/>
                    <a:pt x="2217" y="0"/>
                    <a:pt x="1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40;p2">
              <a:extLst>
                <a:ext uri="{FF2B5EF4-FFF2-40B4-BE49-F238E27FC236}">
                  <a16:creationId xmlns:a16="http://schemas.microsoft.com/office/drawing/2014/main" id="{9BC3D37E-4042-7D6F-92AC-AC55EED2CDEF}"/>
                </a:ext>
              </a:extLst>
            </p:cNvPr>
            <p:cNvSpPr/>
            <p:nvPr/>
          </p:nvSpPr>
          <p:spPr>
            <a:xfrm>
              <a:off x="6364638" y="2008838"/>
              <a:ext cx="91550" cy="86400"/>
            </a:xfrm>
            <a:custGeom>
              <a:avLst/>
              <a:gdLst/>
              <a:ahLst/>
              <a:cxnLst/>
              <a:rect l="l" t="t" r="r" b="b"/>
              <a:pathLst>
                <a:path w="3662" h="3456" extrusionOk="0">
                  <a:moveTo>
                    <a:pt x="2825" y="909"/>
                  </a:moveTo>
                  <a:cubicBezTo>
                    <a:pt x="2804" y="930"/>
                    <a:pt x="2804" y="951"/>
                    <a:pt x="2804" y="951"/>
                  </a:cubicBezTo>
                  <a:cubicBezTo>
                    <a:pt x="2804" y="951"/>
                    <a:pt x="2783" y="930"/>
                    <a:pt x="2783" y="909"/>
                  </a:cubicBezTo>
                  <a:close/>
                  <a:moveTo>
                    <a:pt x="984" y="805"/>
                  </a:moveTo>
                  <a:cubicBezTo>
                    <a:pt x="1318" y="826"/>
                    <a:pt x="1653" y="847"/>
                    <a:pt x="1988" y="847"/>
                  </a:cubicBezTo>
                  <a:cubicBezTo>
                    <a:pt x="2218" y="1035"/>
                    <a:pt x="2365" y="1286"/>
                    <a:pt x="2427" y="1516"/>
                  </a:cubicBezTo>
                  <a:cubicBezTo>
                    <a:pt x="2511" y="1955"/>
                    <a:pt x="2344" y="2562"/>
                    <a:pt x="1862" y="2709"/>
                  </a:cubicBezTo>
                  <a:cubicBezTo>
                    <a:pt x="1774" y="2743"/>
                    <a:pt x="1679" y="2757"/>
                    <a:pt x="1581" y="2757"/>
                  </a:cubicBezTo>
                  <a:cubicBezTo>
                    <a:pt x="1377" y="2757"/>
                    <a:pt x="1161" y="2696"/>
                    <a:pt x="963" y="2625"/>
                  </a:cubicBezTo>
                  <a:cubicBezTo>
                    <a:pt x="963" y="2123"/>
                    <a:pt x="921" y="1600"/>
                    <a:pt x="795" y="1119"/>
                  </a:cubicBezTo>
                  <a:cubicBezTo>
                    <a:pt x="837" y="993"/>
                    <a:pt x="900" y="888"/>
                    <a:pt x="984" y="805"/>
                  </a:cubicBezTo>
                  <a:close/>
                  <a:moveTo>
                    <a:pt x="1829" y="0"/>
                  </a:moveTo>
                  <a:cubicBezTo>
                    <a:pt x="1708" y="0"/>
                    <a:pt x="1585" y="10"/>
                    <a:pt x="1465" y="30"/>
                  </a:cubicBezTo>
                  <a:cubicBezTo>
                    <a:pt x="1418" y="25"/>
                    <a:pt x="1373" y="23"/>
                    <a:pt x="1329" y="23"/>
                  </a:cubicBezTo>
                  <a:cubicBezTo>
                    <a:pt x="861" y="23"/>
                    <a:pt x="547" y="321"/>
                    <a:pt x="356" y="742"/>
                  </a:cubicBezTo>
                  <a:cubicBezTo>
                    <a:pt x="293" y="847"/>
                    <a:pt x="251" y="951"/>
                    <a:pt x="230" y="1077"/>
                  </a:cubicBezTo>
                  <a:cubicBezTo>
                    <a:pt x="21" y="1704"/>
                    <a:pt x="0" y="2458"/>
                    <a:pt x="42" y="2981"/>
                  </a:cubicBezTo>
                  <a:cubicBezTo>
                    <a:pt x="42" y="3127"/>
                    <a:pt x="168" y="3253"/>
                    <a:pt x="335" y="3274"/>
                  </a:cubicBezTo>
                  <a:cubicBezTo>
                    <a:pt x="775" y="3287"/>
                    <a:pt x="1370" y="3455"/>
                    <a:pt x="1904" y="3455"/>
                  </a:cubicBezTo>
                  <a:cubicBezTo>
                    <a:pt x="2181" y="3455"/>
                    <a:pt x="2443" y="3410"/>
                    <a:pt x="2657" y="3274"/>
                  </a:cubicBezTo>
                  <a:cubicBezTo>
                    <a:pt x="3118" y="3002"/>
                    <a:pt x="3181" y="2311"/>
                    <a:pt x="3222" y="1704"/>
                  </a:cubicBezTo>
                  <a:cubicBezTo>
                    <a:pt x="3285" y="1391"/>
                    <a:pt x="3369" y="1098"/>
                    <a:pt x="3557" y="867"/>
                  </a:cubicBezTo>
                  <a:cubicBezTo>
                    <a:pt x="3662" y="721"/>
                    <a:pt x="3536" y="491"/>
                    <a:pt x="3369" y="449"/>
                  </a:cubicBezTo>
                  <a:cubicBezTo>
                    <a:pt x="3201" y="407"/>
                    <a:pt x="3034" y="386"/>
                    <a:pt x="2867" y="344"/>
                  </a:cubicBezTo>
                  <a:cubicBezTo>
                    <a:pt x="2596" y="106"/>
                    <a:pt x="2217" y="0"/>
                    <a:pt x="1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41;p2">
              <a:extLst>
                <a:ext uri="{FF2B5EF4-FFF2-40B4-BE49-F238E27FC236}">
                  <a16:creationId xmlns:a16="http://schemas.microsoft.com/office/drawing/2014/main" id="{A5BDE670-937B-54FD-7700-E9F284AF0E99}"/>
                </a:ext>
              </a:extLst>
            </p:cNvPr>
            <p:cNvSpPr/>
            <p:nvPr/>
          </p:nvSpPr>
          <p:spPr>
            <a:xfrm>
              <a:off x="6465588" y="20103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10"/>
                  </a:moveTo>
                  <a:cubicBezTo>
                    <a:pt x="2804" y="931"/>
                    <a:pt x="2804" y="931"/>
                    <a:pt x="2804" y="952"/>
                  </a:cubicBezTo>
                  <a:cubicBezTo>
                    <a:pt x="2804" y="931"/>
                    <a:pt x="2783" y="910"/>
                    <a:pt x="2783" y="910"/>
                  </a:cubicBezTo>
                  <a:close/>
                  <a:moveTo>
                    <a:pt x="984" y="785"/>
                  </a:moveTo>
                  <a:cubicBezTo>
                    <a:pt x="1319" y="826"/>
                    <a:pt x="1653" y="826"/>
                    <a:pt x="1988" y="847"/>
                  </a:cubicBezTo>
                  <a:cubicBezTo>
                    <a:pt x="2218" y="1015"/>
                    <a:pt x="2386" y="1287"/>
                    <a:pt x="2428" y="1517"/>
                  </a:cubicBezTo>
                  <a:cubicBezTo>
                    <a:pt x="2511" y="1956"/>
                    <a:pt x="2344" y="2542"/>
                    <a:pt x="1884" y="2709"/>
                  </a:cubicBezTo>
                  <a:cubicBezTo>
                    <a:pt x="1798" y="2734"/>
                    <a:pt x="1708" y="2744"/>
                    <a:pt x="1618" y="2744"/>
                  </a:cubicBezTo>
                  <a:cubicBezTo>
                    <a:pt x="1398" y="2744"/>
                    <a:pt x="1170" y="2685"/>
                    <a:pt x="963" y="2626"/>
                  </a:cubicBezTo>
                  <a:cubicBezTo>
                    <a:pt x="963" y="2103"/>
                    <a:pt x="921" y="1601"/>
                    <a:pt x="796" y="1098"/>
                  </a:cubicBezTo>
                  <a:cubicBezTo>
                    <a:pt x="837" y="994"/>
                    <a:pt x="900" y="868"/>
                    <a:pt x="984" y="785"/>
                  </a:cubicBezTo>
                  <a:close/>
                  <a:moveTo>
                    <a:pt x="1830" y="1"/>
                  </a:moveTo>
                  <a:cubicBezTo>
                    <a:pt x="1708" y="1"/>
                    <a:pt x="1585" y="11"/>
                    <a:pt x="1465" y="31"/>
                  </a:cubicBezTo>
                  <a:cubicBezTo>
                    <a:pt x="1419" y="26"/>
                    <a:pt x="1373" y="23"/>
                    <a:pt x="1330" y="23"/>
                  </a:cubicBezTo>
                  <a:cubicBezTo>
                    <a:pt x="861" y="23"/>
                    <a:pt x="547" y="322"/>
                    <a:pt x="356" y="743"/>
                  </a:cubicBezTo>
                  <a:cubicBezTo>
                    <a:pt x="293" y="847"/>
                    <a:pt x="252" y="952"/>
                    <a:pt x="231" y="1057"/>
                  </a:cubicBezTo>
                  <a:cubicBezTo>
                    <a:pt x="21" y="1684"/>
                    <a:pt x="0" y="2458"/>
                    <a:pt x="21" y="2961"/>
                  </a:cubicBezTo>
                  <a:cubicBezTo>
                    <a:pt x="42" y="3128"/>
                    <a:pt x="147" y="3254"/>
                    <a:pt x="314" y="3254"/>
                  </a:cubicBezTo>
                  <a:cubicBezTo>
                    <a:pt x="770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4"/>
                  </a:cubicBezTo>
                  <a:cubicBezTo>
                    <a:pt x="3118" y="2981"/>
                    <a:pt x="3181" y="2312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2"/>
                    <a:pt x="3537" y="492"/>
                    <a:pt x="3369" y="450"/>
                  </a:cubicBezTo>
                  <a:cubicBezTo>
                    <a:pt x="3202" y="387"/>
                    <a:pt x="3034" y="366"/>
                    <a:pt x="2867" y="345"/>
                  </a:cubicBezTo>
                  <a:cubicBezTo>
                    <a:pt x="2596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42;p2">
              <a:extLst>
                <a:ext uri="{FF2B5EF4-FFF2-40B4-BE49-F238E27FC236}">
                  <a16:creationId xmlns:a16="http://schemas.microsoft.com/office/drawing/2014/main" id="{C7C8EDBF-3BEC-587D-1A90-F2F781A11539}"/>
                </a:ext>
              </a:extLst>
            </p:cNvPr>
            <p:cNvSpPr/>
            <p:nvPr/>
          </p:nvSpPr>
          <p:spPr>
            <a:xfrm>
              <a:off x="6566538" y="2011438"/>
              <a:ext cx="91575" cy="86400"/>
            </a:xfrm>
            <a:custGeom>
              <a:avLst/>
              <a:gdLst/>
              <a:ahLst/>
              <a:cxnLst/>
              <a:rect l="l" t="t" r="r" b="b"/>
              <a:pathLst>
                <a:path w="3663" h="3456" extrusionOk="0">
                  <a:moveTo>
                    <a:pt x="2825" y="910"/>
                  </a:moveTo>
                  <a:cubicBezTo>
                    <a:pt x="2825" y="931"/>
                    <a:pt x="2804" y="952"/>
                    <a:pt x="2804" y="952"/>
                  </a:cubicBezTo>
                  <a:cubicBezTo>
                    <a:pt x="2804" y="931"/>
                    <a:pt x="2784" y="931"/>
                    <a:pt x="2784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4" y="847"/>
                    <a:pt x="1988" y="847"/>
                  </a:cubicBezTo>
                  <a:cubicBezTo>
                    <a:pt x="2219" y="1035"/>
                    <a:pt x="2386" y="1287"/>
                    <a:pt x="2428" y="1517"/>
                  </a:cubicBezTo>
                  <a:cubicBezTo>
                    <a:pt x="2512" y="1956"/>
                    <a:pt x="2344" y="2563"/>
                    <a:pt x="1884" y="2709"/>
                  </a:cubicBezTo>
                  <a:cubicBezTo>
                    <a:pt x="1789" y="2743"/>
                    <a:pt x="1689" y="2757"/>
                    <a:pt x="1588" y="2757"/>
                  </a:cubicBezTo>
                  <a:cubicBezTo>
                    <a:pt x="1378" y="2757"/>
                    <a:pt x="1161" y="2696"/>
                    <a:pt x="963" y="2626"/>
                  </a:cubicBezTo>
                  <a:cubicBezTo>
                    <a:pt x="963" y="2123"/>
                    <a:pt x="921" y="1600"/>
                    <a:pt x="796" y="1119"/>
                  </a:cubicBezTo>
                  <a:cubicBezTo>
                    <a:pt x="838" y="994"/>
                    <a:pt x="900" y="889"/>
                    <a:pt x="984" y="805"/>
                  </a:cubicBezTo>
                  <a:close/>
                  <a:moveTo>
                    <a:pt x="1825" y="1"/>
                  </a:moveTo>
                  <a:cubicBezTo>
                    <a:pt x="1705" y="1"/>
                    <a:pt x="1584" y="11"/>
                    <a:pt x="1465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2"/>
                    <a:pt x="356" y="743"/>
                  </a:cubicBezTo>
                  <a:cubicBezTo>
                    <a:pt x="294" y="847"/>
                    <a:pt x="252" y="952"/>
                    <a:pt x="231" y="1077"/>
                  </a:cubicBezTo>
                  <a:cubicBezTo>
                    <a:pt x="22" y="1705"/>
                    <a:pt x="1" y="2458"/>
                    <a:pt x="43" y="2981"/>
                  </a:cubicBezTo>
                  <a:cubicBezTo>
                    <a:pt x="43" y="3128"/>
                    <a:pt x="168" y="3253"/>
                    <a:pt x="335" y="3274"/>
                  </a:cubicBezTo>
                  <a:cubicBezTo>
                    <a:pt x="776" y="3288"/>
                    <a:pt x="1370" y="3456"/>
                    <a:pt x="1904" y="3456"/>
                  </a:cubicBezTo>
                  <a:cubicBezTo>
                    <a:pt x="2182" y="3456"/>
                    <a:pt x="2443" y="3410"/>
                    <a:pt x="2658" y="3274"/>
                  </a:cubicBezTo>
                  <a:cubicBezTo>
                    <a:pt x="3118" y="3002"/>
                    <a:pt x="3181" y="2312"/>
                    <a:pt x="3223" y="1705"/>
                  </a:cubicBezTo>
                  <a:cubicBezTo>
                    <a:pt x="3286" y="1391"/>
                    <a:pt x="3369" y="1098"/>
                    <a:pt x="3558" y="868"/>
                  </a:cubicBezTo>
                  <a:cubicBezTo>
                    <a:pt x="3662" y="722"/>
                    <a:pt x="3537" y="491"/>
                    <a:pt x="3390" y="450"/>
                  </a:cubicBezTo>
                  <a:cubicBezTo>
                    <a:pt x="3223" y="408"/>
                    <a:pt x="3056" y="387"/>
                    <a:pt x="2867" y="366"/>
                  </a:cubicBezTo>
                  <a:cubicBezTo>
                    <a:pt x="2596" y="110"/>
                    <a:pt x="2214" y="1"/>
                    <a:pt x="18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43;p2">
              <a:extLst>
                <a:ext uri="{FF2B5EF4-FFF2-40B4-BE49-F238E27FC236}">
                  <a16:creationId xmlns:a16="http://schemas.microsoft.com/office/drawing/2014/main" id="{C17E3375-6F0C-E620-418B-8C5BCD173D6A}"/>
                </a:ext>
              </a:extLst>
            </p:cNvPr>
            <p:cNvSpPr/>
            <p:nvPr/>
          </p:nvSpPr>
          <p:spPr>
            <a:xfrm>
              <a:off x="6263663" y="2105063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6" y="910"/>
                  </a:moveTo>
                  <a:cubicBezTo>
                    <a:pt x="2805" y="931"/>
                    <a:pt x="2805" y="931"/>
                    <a:pt x="2805" y="952"/>
                  </a:cubicBezTo>
                  <a:cubicBezTo>
                    <a:pt x="2805" y="931"/>
                    <a:pt x="2784" y="910"/>
                    <a:pt x="2784" y="910"/>
                  </a:cubicBezTo>
                  <a:close/>
                  <a:moveTo>
                    <a:pt x="984" y="806"/>
                  </a:moveTo>
                  <a:cubicBezTo>
                    <a:pt x="1319" y="827"/>
                    <a:pt x="1654" y="827"/>
                    <a:pt x="1989" y="847"/>
                  </a:cubicBezTo>
                  <a:cubicBezTo>
                    <a:pt x="2219" y="1015"/>
                    <a:pt x="2365" y="1287"/>
                    <a:pt x="2428" y="1517"/>
                  </a:cubicBezTo>
                  <a:cubicBezTo>
                    <a:pt x="2512" y="1956"/>
                    <a:pt x="2344" y="2542"/>
                    <a:pt x="1863" y="2710"/>
                  </a:cubicBezTo>
                  <a:cubicBezTo>
                    <a:pt x="1782" y="2741"/>
                    <a:pt x="1695" y="2754"/>
                    <a:pt x="1605" y="2754"/>
                  </a:cubicBezTo>
                  <a:cubicBezTo>
                    <a:pt x="1395" y="2754"/>
                    <a:pt x="1169" y="2685"/>
                    <a:pt x="963" y="2626"/>
                  </a:cubicBezTo>
                  <a:cubicBezTo>
                    <a:pt x="963" y="2103"/>
                    <a:pt x="922" y="1601"/>
                    <a:pt x="796" y="1099"/>
                  </a:cubicBezTo>
                  <a:cubicBezTo>
                    <a:pt x="838" y="994"/>
                    <a:pt x="901" y="868"/>
                    <a:pt x="984" y="806"/>
                  </a:cubicBezTo>
                  <a:close/>
                  <a:moveTo>
                    <a:pt x="1830" y="1"/>
                  </a:moveTo>
                  <a:cubicBezTo>
                    <a:pt x="1708" y="1"/>
                    <a:pt x="1586" y="11"/>
                    <a:pt x="1466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2"/>
                    <a:pt x="357" y="743"/>
                  </a:cubicBezTo>
                  <a:cubicBezTo>
                    <a:pt x="294" y="847"/>
                    <a:pt x="252" y="952"/>
                    <a:pt x="231" y="1078"/>
                  </a:cubicBezTo>
                  <a:cubicBezTo>
                    <a:pt x="22" y="1684"/>
                    <a:pt x="1" y="2459"/>
                    <a:pt x="43" y="2961"/>
                  </a:cubicBezTo>
                  <a:cubicBezTo>
                    <a:pt x="43" y="3128"/>
                    <a:pt x="147" y="3254"/>
                    <a:pt x="315" y="3254"/>
                  </a:cubicBezTo>
                  <a:cubicBezTo>
                    <a:pt x="771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5"/>
                  </a:cubicBezTo>
                  <a:cubicBezTo>
                    <a:pt x="3119" y="3003"/>
                    <a:pt x="3181" y="2312"/>
                    <a:pt x="3202" y="1684"/>
                  </a:cubicBezTo>
                  <a:cubicBezTo>
                    <a:pt x="3265" y="1391"/>
                    <a:pt x="3370" y="1099"/>
                    <a:pt x="3558" y="868"/>
                  </a:cubicBezTo>
                  <a:cubicBezTo>
                    <a:pt x="3663" y="722"/>
                    <a:pt x="3537" y="492"/>
                    <a:pt x="3370" y="450"/>
                  </a:cubicBezTo>
                  <a:cubicBezTo>
                    <a:pt x="3202" y="408"/>
                    <a:pt x="3035" y="366"/>
                    <a:pt x="2867" y="345"/>
                  </a:cubicBezTo>
                  <a:cubicBezTo>
                    <a:pt x="2597" y="107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44;p2">
              <a:extLst>
                <a:ext uri="{FF2B5EF4-FFF2-40B4-BE49-F238E27FC236}">
                  <a16:creationId xmlns:a16="http://schemas.microsoft.com/office/drawing/2014/main" id="{DA4DFECD-E4C5-E1F5-672C-0C347B3DBDD3}"/>
                </a:ext>
              </a:extLst>
            </p:cNvPr>
            <p:cNvSpPr/>
            <p:nvPr/>
          </p:nvSpPr>
          <p:spPr>
            <a:xfrm>
              <a:off x="6364638" y="2106188"/>
              <a:ext cx="91550" cy="86325"/>
            </a:xfrm>
            <a:custGeom>
              <a:avLst/>
              <a:gdLst/>
              <a:ahLst/>
              <a:cxnLst/>
              <a:rect l="l" t="t" r="r" b="b"/>
              <a:pathLst>
                <a:path w="3662" h="3453" extrusionOk="0">
                  <a:moveTo>
                    <a:pt x="2783" y="907"/>
                  </a:moveTo>
                  <a:cubicBezTo>
                    <a:pt x="2783" y="907"/>
                    <a:pt x="2804" y="907"/>
                    <a:pt x="2825" y="928"/>
                  </a:cubicBezTo>
                  <a:cubicBezTo>
                    <a:pt x="2804" y="928"/>
                    <a:pt x="2804" y="949"/>
                    <a:pt x="2804" y="949"/>
                  </a:cubicBezTo>
                  <a:cubicBezTo>
                    <a:pt x="2804" y="949"/>
                    <a:pt x="2783" y="928"/>
                    <a:pt x="2783" y="907"/>
                  </a:cubicBezTo>
                  <a:close/>
                  <a:moveTo>
                    <a:pt x="984" y="802"/>
                  </a:moveTo>
                  <a:cubicBezTo>
                    <a:pt x="1318" y="844"/>
                    <a:pt x="1653" y="844"/>
                    <a:pt x="1988" y="844"/>
                  </a:cubicBezTo>
                  <a:cubicBezTo>
                    <a:pt x="2218" y="1033"/>
                    <a:pt x="2365" y="1284"/>
                    <a:pt x="2427" y="1514"/>
                  </a:cubicBezTo>
                  <a:cubicBezTo>
                    <a:pt x="2511" y="1953"/>
                    <a:pt x="2344" y="2560"/>
                    <a:pt x="1862" y="2707"/>
                  </a:cubicBezTo>
                  <a:cubicBezTo>
                    <a:pt x="1774" y="2740"/>
                    <a:pt x="1679" y="2755"/>
                    <a:pt x="1581" y="2755"/>
                  </a:cubicBezTo>
                  <a:cubicBezTo>
                    <a:pt x="1377" y="2755"/>
                    <a:pt x="1161" y="2693"/>
                    <a:pt x="963" y="2623"/>
                  </a:cubicBezTo>
                  <a:cubicBezTo>
                    <a:pt x="963" y="2121"/>
                    <a:pt x="921" y="1598"/>
                    <a:pt x="795" y="1116"/>
                  </a:cubicBezTo>
                  <a:cubicBezTo>
                    <a:pt x="837" y="991"/>
                    <a:pt x="900" y="886"/>
                    <a:pt x="984" y="802"/>
                  </a:cubicBezTo>
                  <a:close/>
                  <a:moveTo>
                    <a:pt x="1799" y="1"/>
                  </a:moveTo>
                  <a:cubicBezTo>
                    <a:pt x="1687" y="1"/>
                    <a:pt x="1575" y="10"/>
                    <a:pt x="1465" y="28"/>
                  </a:cubicBezTo>
                  <a:cubicBezTo>
                    <a:pt x="1418" y="23"/>
                    <a:pt x="1373" y="20"/>
                    <a:pt x="1329" y="20"/>
                  </a:cubicBezTo>
                  <a:cubicBezTo>
                    <a:pt x="861" y="20"/>
                    <a:pt x="547" y="319"/>
                    <a:pt x="356" y="740"/>
                  </a:cubicBezTo>
                  <a:cubicBezTo>
                    <a:pt x="293" y="844"/>
                    <a:pt x="251" y="949"/>
                    <a:pt x="230" y="1074"/>
                  </a:cubicBezTo>
                  <a:cubicBezTo>
                    <a:pt x="21" y="1702"/>
                    <a:pt x="0" y="2455"/>
                    <a:pt x="42" y="2979"/>
                  </a:cubicBezTo>
                  <a:cubicBezTo>
                    <a:pt x="42" y="3146"/>
                    <a:pt x="168" y="3271"/>
                    <a:pt x="335" y="3271"/>
                  </a:cubicBezTo>
                  <a:cubicBezTo>
                    <a:pt x="775" y="3285"/>
                    <a:pt x="1370" y="3453"/>
                    <a:pt x="1904" y="3453"/>
                  </a:cubicBezTo>
                  <a:cubicBezTo>
                    <a:pt x="2181" y="3453"/>
                    <a:pt x="2443" y="3407"/>
                    <a:pt x="2657" y="3271"/>
                  </a:cubicBezTo>
                  <a:cubicBezTo>
                    <a:pt x="3118" y="2999"/>
                    <a:pt x="3181" y="2330"/>
                    <a:pt x="3222" y="1702"/>
                  </a:cubicBezTo>
                  <a:cubicBezTo>
                    <a:pt x="3285" y="1388"/>
                    <a:pt x="3369" y="1095"/>
                    <a:pt x="3557" y="865"/>
                  </a:cubicBezTo>
                  <a:cubicBezTo>
                    <a:pt x="3662" y="719"/>
                    <a:pt x="3536" y="489"/>
                    <a:pt x="3369" y="447"/>
                  </a:cubicBezTo>
                  <a:cubicBezTo>
                    <a:pt x="3201" y="405"/>
                    <a:pt x="3034" y="384"/>
                    <a:pt x="2867" y="363"/>
                  </a:cubicBezTo>
                  <a:cubicBezTo>
                    <a:pt x="2589" y="118"/>
                    <a:pt x="2197" y="1"/>
                    <a:pt x="1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45;p2">
              <a:extLst>
                <a:ext uri="{FF2B5EF4-FFF2-40B4-BE49-F238E27FC236}">
                  <a16:creationId xmlns:a16="http://schemas.microsoft.com/office/drawing/2014/main" id="{9AB5B83C-3AC4-5C37-2A77-4E23F70631BA}"/>
                </a:ext>
              </a:extLst>
            </p:cNvPr>
            <p:cNvSpPr/>
            <p:nvPr/>
          </p:nvSpPr>
          <p:spPr>
            <a:xfrm>
              <a:off x="6465588" y="21076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10"/>
                  </a:moveTo>
                  <a:cubicBezTo>
                    <a:pt x="2804" y="931"/>
                    <a:pt x="2804" y="931"/>
                    <a:pt x="2804" y="952"/>
                  </a:cubicBezTo>
                  <a:cubicBezTo>
                    <a:pt x="2804" y="931"/>
                    <a:pt x="2783" y="910"/>
                    <a:pt x="2783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3" y="826"/>
                    <a:pt x="1988" y="847"/>
                  </a:cubicBezTo>
                  <a:cubicBezTo>
                    <a:pt x="2218" y="1014"/>
                    <a:pt x="2386" y="1286"/>
                    <a:pt x="2428" y="1517"/>
                  </a:cubicBezTo>
                  <a:cubicBezTo>
                    <a:pt x="2511" y="1956"/>
                    <a:pt x="2344" y="2542"/>
                    <a:pt x="1884" y="2709"/>
                  </a:cubicBezTo>
                  <a:cubicBezTo>
                    <a:pt x="1796" y="2741"/>
                    <a:pt x="1704" y="2753"/>
                    <a:pt x="1612" y="2753"/>
                  </a:cubicBezTo>
                  <a:cubicBezTo>
                    <a:pt x="1394" y="2753"/>
                    <a:pt x="1168" y="2684"/>
                    <a:pt x="963" y="2626"/>
                  </a:cubicBezTo>
                  <a:cubicBezTo>
                    <a:pt x="963" y="2102"/>
                    <a:pt x="921" y="1600"/>
                    <a:pt x="796" y="1119"/>
                  </a:cubicBezTo>
                  <a:cubicBezTo>
                    <a:pt x="837" y="994"/>
                    <a:pt x="900" y="868"/>
                    <a:pt x="984" y="805"/>
                  </a:cubicBezTo>
                  <a:close/>
                  <a:moveTo>
                    <a:pt x="1830" y="1"/>
                  </a:moveTo>
                  <a:cubicBezTo>
                    <a:pt x="1708" y="1"/>
                    <a:pt x="1585" y="11"/>
                    <a:pt x="1465" y="31"/>
                  </a:cubicBezTo>
                  <a:cubicBezTo>
                    <a:pt x="1419" y="26"/>
                    <a:pt x="1373" y="23"/>
                    <a:pt x="1330" y="23"/>
                  </a:cubicBezTo>
                  <a:cubicBezTo>
                    <a:pt x="861" y="23"/>
                    <a:pt x="547" y="322"/>
                    <a:pt x="356" y="742"/>
                  </a:cubicBezTo>
                  <a:cubicBezTo>
                    <a:pt x="293" y="847"/>
                    <a:pt x="252" y="952"/>
                    <a:pt x="231" y="1056"/>
                  </a:cubicBezTo>
                  <a:cubicBezTo>
                    <a:pt x="21" y="1684"/>
                    <a:pt x="0" y="2458"/>
                    <a:pt x="21" y="2960"/>
                  </a:cubicBezTo>
                  <a:cubicBezTo>
                    <a:pt x="42" y="3128"/>
                    <a:pt x="147" y="3253"/>
                    <a:pt x="314" y="3253"/>
                  </a:cubicBezTo>
                  <a:cubicBezTo>
                    <a:pt x="770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4"/>
                  </a:cubicBezTo>
                  <a:cubicBezTo>
                    <a:pt x="3118" y="3002"/>
                    <a:pt x="3181" y="2312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2"/>
                    <a:pt x="3537" y="491"/>
                    <a:pt x="3369" y="450"/>
                  </a:cubicBezTo>
                  <a:cubicBezTo>
                    <a:pt x="3202" y="408"/>
                    <a:pt x="3034" y="366"/>
                    <a:pt x="2867" y="345"/>
                  </a:cubicBezTo>
                  <a:cubicBezTo>
                    <a:pt x="2596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46;p2">
              <a:extLst>
                <a:ext uri="{FF2B5EF4-FFF2-40B4-BE49-F238E27FC236}">
                  <a16:creationId xmlns:a16="http://schemas.microsoft.com/office/drawing/2014/main" id="{848CC323-6AAE-0EB0-6ABC-2985AC7A1E05}"/>
                </a:ext>
              </a:extLst>
            </p:cNvPr>
            <p:cNvSpPr/>
            <p:nvPr/>
          </p:nvSpPr>
          <p:spPr>
            <a:xfrm>
              <a:off x="6566538" y="2108813"/>
              <a:ext cx="91575" cy="86325"/>
            </a:xfrm>
            <a:custGeom>
              <a:avLst/>
              <a:gdLst/>
              <a:ahLst/>
              <a:cxnLst/>
              <a:rect l="l" t="t" r="r" b="b"/>
              <a:pathLst>
                <a:path w="3663" h="3453" extrusionOk="0">
                  <a:moveTo>
                    <a:pt x="2784" y="907"/>
                  </a:moveTo>
                  <a:cubicBezTo>
                    <a:pt x="2804" y="907"/>
                    <a:pt x="2804" y="907"/>
                    <a:pt x="2825" y="928"/>
                  </a:cubicBezTo>
                  <a:cubicBezTo>
                    <a:pt x="2825" y="928"/>
                    <a:pt x="2804" y="949"/>
                    <a:pt x="2804" y="949"/>
                  </a:cubicBezTo>
                  <a:cubicBezTo>
                    <a:pt x="2804" y="949"/>
                    <a:pt x="2784" y="928"/>
                    <a:pt x="2784" y="907"/>
                  </a:cubicBezTo>
                  <a:close/>
                  <a:moveTo>
                    <a:pt x="984" y="802"/>
                  </a:moveTo>
                  <a:cubicBezTo>
                    <a:pt x="1319" y="823"/>
                    <a:pt x="1654" y="844"/>
                    <a:pt x="1988" y="844"/>
                  </a:cubicBezTo>
                  <a:cubicBezTo>
                    <a:pt x="2219" y="1032"/>
                    <a:pt x="2386" y="1283"/>
                    <a:pt x="2428" y="1513"/>
                  </a:cubicBezTo>
                  <a:cubicBezTo>
                    <a:pt x="2512" y="1953"/>
                    <a:pt x="2344" y="2560"/>
                    <a:pt x="1884" y="2706"/>
                  </a:cubicBezTo>
                  <a:cubicBezTo>
                    <a:pt x="1789" y="2740"/>
                    <a:pt x="1689" y="2754"/>
                    <a:pt x="1588" y="2754"/>
                  </a:cubicBezTo>
                  <a:cubicBezTo>
                    <a:pt x="1378" y="2754"/>
                    <a:pt x="1161" y="2693"/>
                    <a:pt x="963" y="2622"/>
                  </a:cubicBezTo>
                  <a:cubicBezTo>
                    <a:pt x="963" y="2120"/>
                    <a:pt x="921" y="1597"/>
                    <a:pt x="796" y="1116"/>
                  </a:cubicBezTo>
                  <a:cubicBezTo>
                    <a:pt x="838" y="990"/>
                    <a:pt x="900" y="886"/>
                    <a:pt x="984" y="802"/>
                  </a:cubicBezTo>
                  <a:close/>
                  <a:moveTo>
                    <a:pt x="1800" y="0"/>
                  </a:moveTo>
                  <a:cubicBezTo>
                    <a:pt x="1688" y="0"/>
                    <a:pt x="1576" y="10"/>
                    <a:pt x="1465" y="28"/>
                  </a:cubicBezTo>
                  <a:cubicBezTo>
                    <a:pt x="1419" y="23"/>
                    <a:pt x="1374" y="20"/>
                    <a:pt x="1330" y="20"/>
                  </a:cubicBezTo>
                  <a:cubicBezTo>
                    <a:pt x="862" y="20"/>
                    <a:pt x="548" y="318"/>
                    <a:pt x="356" y="739"/>
                  </a:cubicBezTo>
                  <a:cubicBezTo>
                    <a:pt x="294" y="844"/>
                    <a:pt x="252" y="949"/>
                    <a:pt x="231" y="1074"/>
                  </a:cubicBezTo>
                  <a:cubicBezTo>
                    <a:pt x="22" y="1702"/>
                    <a:pt x="1" y="2455"/>
                    <a:pt x="43" y="2978"/>
                  </a:cubicBezTo>
                  <a:cubicBezTo>
                    <a:pt x="43" y="3146"/>
                    <a:pt x="168" y="3250"/>
                    <a:pt x="335" y="3271"/>
                  </a:cubicBezTo>
                  <a:cubicBezTo>
                    <a:pt x="776" y="3285"/>
                    <a:pt x="1370" y="3452"/>
                    <a:pt x="1904" y="3452"/>
                  </a:cubicBezTo>
                  <a:cubicBezTo>
                    <a:pt x="2182" y="3452"/>
                    <a:pt x="2443" y="3407"/>
                    <a:pt x="2658" y="3271"/>
                  </a:cubicBezTo>
                  <a:cubicBezTo>
                    <a:pt x="3118" y="2999"/>
                    <a:pt x="3181" y="2330"/>
                    <a:pt x="3223" y="1702"/>
                  </a:cubicBezTo>
                  <a:cubicBezTo>
                    <a:pt x="3286" y="1388"/>
                    <a:pt x="3369" y="1095"/>
                    <a:pt x="3558" y="865"/>
                  </a:cubicBezTo>
                  <a:cubicBezTo>
                    <a:pt x="3662" y="718"/>
                    <a:pt x="3537" y="488"/>
                    <a:pt x="3390" y="446"/>
                  </a:cubicBezTo>
                  <a:cubicBezTo>
                    <a:pt x="3202" y="405"/>
                    <a:pt x="3035" y="384"/>
                    <a:pt x="2867" y="363"/>
                  </a:cubicBezTo>
                  <a:cubicBezTo>
                    <a:pt x="2590" y="118"/>
                    <a:pt x="2197" y="0"/>
                    <a:pt x="1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47;p2">
              <a:extLst>
                <a:ext uri="{FF2B5EF4-FFF2-40B4-BE49-F238E27FC236}">
                  <a16:creationId xmlns:a16="http://schemas.microsoft.com/office/drawing/2014/main" id="{87F3F828-BD13-44A9-3EE9-D5A69D722C24}"/>
                </a:ext>
              </a:extLst>
            </p:cNvPr>
            <p:cNvSpPr/>
            <p:nvPr/>
          </p:nvSpPr>
          <p:spPr>
            <a:xfrm>
              <a:off x="6263663" y="2202363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6" y="910"/>
                  </a:moveTo>
                  <a:cubicBezTo>
                    <a:pt x="2805" y="931"/>
                    <a:pt x="2805" y="931"/>
                    <a:pt x="2805" y="952"/>
                  </a:cubicBezTo>
                  <a:cubicBezTo>
                    <a:pt x="2805" y="931"/>
                    <a:pt x="2784" y="931"/>
                    <a:pt x="2784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4" y="847"/>
                    <a:pt x="1989" y="847"/>
                  </a:cubicBezTo>
                  <a:cubicBezTo>
                    <a:pt x="2219" y="1036"/>
                    <a:pt x="2365" y="1287"/>
                    <a:pt x="2428" y="1517"/>
                  </a:cubicBezTo>
                  <a:cubicBezTo>
                    <a:pt x="2512" y="1956"/>
                    <a:pt x="2344" y="2542"/>
                    <a:pt x="1863" y="2709"/>
                  </a:cubicBezTo>
                  <a:cubicBezTo>
                    <a:pt x="1782" y="2741"/>
                    <a:pt x="1695" y="2753"/>
                    <a:pt x="1605" y="2753"/>
                  </a:cubicBezTo>
                  <a:cubicBezTo>
                    <a:pt x="1395" y="2753"/>
                    <a:pt x="1169" y="2684"/>
                    <a:pt x="963" y="2626"/>
                  </a:cubicBezTo>
                  <a:cubicBezTo>
                    <a:pt x="963" y="2124"/>
                    <a:pt x="922" y="1601"/>
                    <a:pt x="796" y="1119"/>
                  </a:cubicBezTo>
                  <a:cubicBezTo>
                    <a:pt x="838" y="994"/>
                    <a:pt x="901" y="889"/>
                    <a:pt x="984" y="805"/>
                  </a:cubicBezTo>
                  <a:close/>
                  <a:moveTo>
                    <a:pt x="1830" y="1"/>
                  </a:moveTo>
                  <a:cubicBezTo>
                    <a:pt x="1708" y="1"/>
                    <a:pt x="1586" y="11"/>
                    <a:pt x="1466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2"/>
                    <a:pt x="357" y="743"/>
                  </a:cubicBezTo>
                  <a:cubicBezTo>
                    <a:pt x="294" y="847"/>
                    <a:pt x="252" y="952"/>
                    <a:pt x="231" y="1077"/>
                  </a:cubicBezTo>
                  <a:cubicBezTo>
                    <a:pt x="22" y="1684"/>
                    <a:pt x="1" y="2458"/>
                    <a:pt x="43" y="2981"/>
                  </a:cubicBezTo>
                  <a:cubicBezTo>
                    <a:pt x="43" y="3128"/>
                    <a:pt x="147" y="3253"/>
                    <a:pt x="315" y="3253"/>
                  </a:cubicBezTo>
                  <a:cubicBezTo>
                    <a:pt x="771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4"/>
                  </a:cubicBezTo>
                  <a:cubicBezTo>
                    <a:pt x="3119" y="3002"/>
                    <a:pt x="3181" y="2312"/>
                    <a:pt x="3202" y="1684"/>
                  </a:cubicBezTo>
                  <a:cubicBezTo>
                    <a:pt x="3265" y="1391"/>
                    <a:pt x="3370" y="1098"/>
                    <a:pt x="3558" y="868"/>
                  </a:cubicBezTo>
                  <a:cubicBezTo>
                    <a:pt x="3663" y="722"/>
                    <a:pt x="3537" y="492"/>
                    <a:pt x="3370" y="450"/>
                  </a:cubicBezTo>
                  <a:cubicBezTo>
                    <a:pt x="3202" y="408"/>
                    <a:pt x="3035" y="366"/>
                    <a:pt x="2867" y="345"/>
                  </a:cubicBezTo>
                  <a:cubicBezTo>
                    <a:pt x="2597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48;p2">
              <a:extLst>
                <a:ext uri="{FF2B5EF4-FFF2-40B4-BE49-F238E27FC236}">
                  <a16:creationId xmlns:a16="http://schemas.microsoft.com/office/drawing/2014/main" id="{E9F6C04C-CA35-EC16-DBC9-FA06F9924409}"/>
                </a:ext>
              </a:extLst>
            </p:cNvPr>
            <p:cNvSpPr/>
            <p:nvPr/>
          </p:nvSpPr>
          <p:spPr>
            <a:xfrm>
              <a:off x="6364638" y="2203488"/>
              <a:ext cx="91550" cy="86475"/>
            </a:xfrm>
            <a:custGeom>
              <a:avLst/>
              <a:gdLst/>
              <a:ahLst/>
              <a:cxnLst/>
              <a:rect l="l" t="t" r="r" b="b"/>
              <a:pathLst>
                <a:path w="3662" h="3459" extrusionOk="0">
                  <a:moveTo>
                    <a:pt x="2783" y="907"/>
                  </a:moveTo>
                  <a:lnTo>
                    <a:pt x="2783" y="907"/>
                  </a:lnTo>
                  <a:cubicBezTo>
                    <a:pt x="2783" y="928"/>
                    <a:pt x="2804" y="928"/>
                    <a:pt x="2825" y="928"/>
                  </a:cubicBezTo>
                  <a:cubicBezTo>
                    <a:pt x="2804" y="928"/>
                    <a:pt x="2804" y="949"/>
                    <a:pt x="2804" y="970"/>
                  </a:cubicBezTo>
                  <a:cubicBezTo>
                    <a:pt x="2804" y="949"/>
                    <a:pt x="2783" y="928"/>
                    <a:pt x="2783" y="907"/>
                  </a:cubicBezTo>
                  <a:close/>
                  <a:moveTo>
                    <a:pt x="984" y="802"/>
                  </a:moveTo>
                  <a:cubicBezTo>
                    <a:pt x="1318" y="844"/>
                    <a:pt x="1653" y="844"/>
                    <a:pt x="1988" y="844"/>
                  </a:cubicBezTo>
                  <a:cubicBezTo>
                    <a:pt x="2218" y="1032"/>
                    <a:pt x="2365" y="1283"/>
                    <a:pt x="2427" y="1514"/>
                  </a:cubicBezTo>
                  <a:cubicBezTo>
                    <a:pt x="2511" y="1953"/>
                    <a:pt x="2344" y="2560"/>
                    <a:pt x="1862" y="2727"/>
                  </a:cubicBezTo>
                  <a:cubicBezTo>
                    <a:pt x="1785" y="2751"/>
                    <a:pt x="1702" y="2761"/>
                    <a:pt x="1616" y="2761"/>
                  </a:cubicBezTo>
                  <a:cubicBezTo>
                    <a:pt x="1402" y="2761"/>
                    <a:pt x="1172" y="2697"/>
                    <a:pt x="963" y="2623"/>
                  </a:cubicBezTo>
                  <a:cubicBezTo>
                    <a:pt x="963" y="2120"/>
                    <a:pt x="921" y="1597"/>
                    <a:pt x="795" y="1116"/>
                  </a:cubicBezTo>
                  <a:cubicBezTo>
                    <a:pt x="837" y="991"/>
                    <a:pt x="900" y="886"/>
                    <a:pt x="984" y="802"/>
                  </a:cubicBezTo>
                  <a:close/>
                  <a:moveTo>
                    <a:pt x="1799" y="0"/>
                  </a:moveTo>
                  <a:cubicBezTo>
                    <a:pt x="1687" y="0"/>
                    <a:pt x="1575" y="10"/>
                    <a:pt x="1465" y="28"/>
                  </a:cubicBezTo>
                  <a:cubicBezTo>
                    <a:pt x="1418" y="23"/>
                    <a:pt x="1373" y="20"/>
                    <a:pt x="1329" y="20"/>
                  </a:cubicBezTo>
                  <a:cubicBezTo>
                    <a:pt x="861" y="20"/>
                    <a:pt x="547" y="319"/>
                    <a:pt x="356" y="739"/>
                  </a:cubicBezTo>
                  <a:cubicBezTo>
                    <a:pt x="293" y="844"/>
                    <a:pt x="251" y="970"/>
                    <a:pt x="230" y="1074"/>
                  </a:cubicBezTo>
                  <a:cubicBezTo>
                    <a:pt x="21" y="1702"/>
                    <a:pt x="0" y="2455"/>
                    <a:pt x="42" y="2978"/>
                  </a:cubicBezTo>
                  <a:cubicBezTo>
                    <a:pt x="42" y="3146"/>
                    <a:pt x="168" y="3271"/>
                    <a:pt x="335" y="3271"/>
                  </a:cubicBezTo>
                  <a:cubicBezTo>
                    <a:pt x="783" y="3285"/>
                    <a:pt x="1391" y="3459"/>
                    <a:pt x="1932" y="3459"/>
                  </a:cubicBezTo>
                  <a:cubicBezTo>
                    <a:pt x="2199" y="3459"/>
                    <a:pt x="2450" y="3417"/>
                    <a:pt x="2657" y="3292"/>
                  </a:cubicBezTo>
                  <a:cubicBezTo>
                    <a:pt x="3118" y="2999"/>
                    <a:pt x="3181" y="2330"/>
                    <a:pt x="3222" y="1702"/>
                  </a:cubicBezTo>
                  <a:cubicBezTo>
                    <a:pt x="3285" y="1388"/>
                    <a:pt x="3369" y="1116"/>
                    <a:pt x="3557" y="865"/>
                  </a:cubicBezTo>
                  <a:cubicBezTo>
                    <a:pt x="3662" y="719"/>
                    <a:pt x="3536" y="488"/>
                    <a:pt x="3369" y="447"/>
                  </a:cubicBezTo>
                  <a:cubicBezTo>
                    <a:pt x="3201" y="405"/>
                    <a:pt x="3034" y="384"/>
                    <a:pt x="2867" y="363"/>
                  </a:cubicBezTo>
                  <a:cubicBezTo>
                    <a:pt x="2589" y="118"/>
                    <a:pt x="219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49;p2">
              <a:extLst>
                <a:ext uri="{FF2B5EF4-FFF2-40B4-BE49-F238E27FC236}">
                  <a16:creationId xmlns:a16="http://schemas.microsoft.com/office/drawing/2014/main" id="{D06B0D8F-52C2-1234-BB97-A3470CDBA4E4}"/>
                </a:ext>
              </a:extLst>
            </p:cNvPr>
            <p:cNvSpPr/>
            <p:nvPr/>
          </p:nvSpPr>
          <p:spPr>
            <a:xfrm>
              <a:off x="6465588" y="22049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10"/>
                  </a:moveTo>
                  <a:cubicBezTo>
                    <a:pt x="2804" y="931"/>
                    <a:pt x="2804" y="931"/>
                    <a:pt x="2804" y="951"/>
                  </a:cubicBezTo>
                  <a:cubicBezTo>
                    <a:pt x="2804" y="931"/>
                    <a:pt x="2783" y="931"/>
                    <a:pt x="2783" y="910"/>
                  </a:cubicBezTo>
                  <a:close/>
                  <a:moveTo>
                    <a:pt x="984" y="784"/>
                  </a:moveTo>
                  <a:cubicBezTo>
                    <a:pt x="1319" y="826"/>
                    <a:pt x="1653" y="826"/>
                    <a:pt x="1988" y="847"/>
                  </a:cubicBezTo>
                  <a:cubicBezTo>
                    <a:pt x="2218" y="1035"/>
                    <a:pt x="2386" y="1286"/>
                    <a:pt x="2428" y="1516"/>
                  </a:cubicBezTo>
                  <a:cubicBezTo>
                    <a:pt x="2511" y="1956"/>
                    <a:pt x="2344" y="2542"/>
                    <a:pt x="1884" y="2709"/>
                  </a:cubicBezTo>
                  <a:cubicBezTo>
                    <a:pt x="1796" y="2740"/>
                    <a:pt x="1704" y="2753"/>
                    <a:pt x="1612" y="2753"/>
                  </a:cubicBezTo>
                  <a:cubicBezTo>
                    <a:pt x="1394" y="2753"/>
                    <a:pt x="1168" y="2684"/>
                    <a:pt x="963" y="2625"/>
                  </a:cubicBezTo>
                  <a:cubicBezTo>
                    <a:pt x="963" y="2102"/>
                    <a:pt x="921" y="1600"/>
                    <a:pt x="796" y="1098"/>
                  </a:cubicBezTo>
                  <a:cubicBezTo>
                    <a:pt x="837" y="993"/>
                    <a:pt x="900" y="868"/>
                    <a:pt x="984" y="784"/>
                  </a:cubicBezTo>
                  <a:close/>
                  <a:moveTo>
                    <a:pt x="1830" y="0"/>
                  </a:moveTo>
                  <a:cubicBezTo>
                    <a:pt x="1708" y="0"/>
                    <a:pt x="1585" y="11"/>
                    <a:pt x="1465" y="31"/>
                  </a:cubicBezTo>
                  <a:cubicBezTo>
                    <a:pt x="1419" y="25"/>
                    <a:pt x="1373" y="23"/>
                    <a:pt x="1330" y="23"/>
                  </a:cubicBezTo>
                  <a:cubicBezTo>
                    <a:pt x="861" y="23"/>
                    <a:pt x="547" y="321"/>
                    <a:pt x="356" y="742"/>
                  </a:cubicBezTo>
                  <a:cubicBezTo>
                    <a:pt x="293" y="847"/>
                    <a:pt x="252" y="951"/>
                    <a:pt x="231" y="1077"/>
                  </a:cubicBezTo>
                  <a:cubicBezTo>
                    <a:pt x="21" y="1684"/>
                    <a:pt x="0" y="2458"/>
                    <a:pt x="21" y="2960"/>
                  </a:cubicBezTo>
                  <a:cubicBezTo>
                    <a:pt x="42" y="3128"/>
                    <a:pt x="147" y="3253"/>
                    <a:pt x="314" y="3253"/>
                  </a:cubicBezTo>
                  <a:cubicBezTo>
                    <a:pt x="770" y="3281"/>
                    <a:pt x="1373" y="3445"/>
                    <a:pt x="1910" y="3445"/>
                  </a:cubicBezTo>
                  <a:cubicBezTo>
                    <a:pt x="2186" y="3445"/>
                    <a:pt x="2445" y="3402"/>
                    <a:pt x="2658" y="3274"/>
                  </a:cubicBezTo>
                  <a:cubicBezTo>
                    <a:pt x="3118" y="3002"/>
                    <a:pt x="3181" y="2312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1"/>
                    <a:pt x="3537" y="491"/>
                    <a:pt x="3369" y="449"/>
                  </a:cubicBezTo>
                  <a:cubicBezTo>
                    <a:pt x="3202" y="407"/>
                    <a:pt x="3034" y="366"/>
                    <a:pt x="2867" y="345"/>
                  </a:cubicBezTo>
                  <a:cubicBezTo>
                    <a:pt x="2596" y="106"/>
                    <a:pt x="2217" y="0"/>
                    <a:pt x="1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50;p2">
              <a:extLst>
                <a:ext uri="{FF2B5EF4-FFF2-40B4-BE49-F238E27FC236}">
                  <a16:creationId xmlns:a16="http://schemas.microsoft.com/office/drawing/2014/main" id="{E28FD75B-A961-3FE1-1328-E881BCAE53D5}"/>
                </a:ext>
              </a:extLst>
            </p:cNvPr>
            <p:cNvSpPr/>
            <p:nvPr/>
          </p:nvSpPr>
          <p:spPr>
            <a:xfrm>
              <a:off x="6566538" y="2206113"/>
              <a:ext cx="91575" cy="86475"/>
            </a:xfrm>
            <a:custGeom>
              <a:avLst/>
              <a:gdLst/>
              <a:ahLst/>
              <a:cxnLst/>
              <a:rect l="l" t="t" r="r" b="b"/>
              <a:pathLst>
                <a:path w="3663" h="3459" extrusionOk="0">
                  <a:moveTo>
                    <a:pt x="2784" y="906"/>
                  </a:moveTo>
                  <a:lnTo>
                    <a:pt x="2784" y="906"/>
                  </a:lnTo>
                  <a:cubicBezTo>
                    <a:pt x="2804" y="927"/>
                    <a:pt x="2804" y="927"/>
                    <a:pt x="2825" y="927"/>
                  </a:cubicBezTo>
                  <a:cubicBezTo>
                    <a:pt x="2825" y="927"/>
                    <a:pt x="2804" y="948"/>
                    <a:pt x="2804" y="969"/>
                  </a:cubicBezTo>
                  <a:cubicBezTo>
                    <a:pt x="2804" y="948"/>
                    <a:pt x="2784" y="927"/>
                    <a:pt x="2784" y="906"/>
                  </a:cubicBezTo>
                  <a:close/>
                  <a:moveTo>
                    <a:pt x="984" y="802"/>
                  </a:moveTo>
                  <a:cubicBezTo>
                    <a:pt x="1319" y="844"/>
                    <a:pt x="1654" y="844"/>
                    <a:pt x="1988" y="844"/>
                  </a:cubicBezTo>
                  <a:cubicBezTo>
                    <a:pt x="2219" y="1032"/>
                    <a:pt x="2386" y="1283"/>
                    <a:pt x="2428" y="1513"/>
                  </a:cubicBezTo>
                  <a:cubicBezTo>
                    <a:pt x="2512" y="1953"/>
                    <a:pt x="2344" y="2559"/>
                    <a:pt x="1884" y="2727"/>
                  </a:cubicBezTo>
                  <a:cubicBezTo>
                    <a:pt x="1800" y="2751"/>
                    <a:pt x="1713" y="2761"/>
                    <a:pt x="1624" y="2761"/>
                  </a:cubicBezTo>
                  <a:cubicBezTo>
                    <a:pt x="1403" y="2761"/>
                    <a:pt x="1172" y="2697"/>
                    <a:pt x="963" y="2622"/>
                  </a:cubicBezTo>
                  <a:cubicBezTo>
                    <a:pt x="963" y="2120"/>
                    <a:pt x="921" y="1597"/>
                    <a:pt x="796" y="1116"/>
                  </a:cubicBezTo>
                  <a:cubicBezTo>
                    <a:pt x="838" y="990"/>
                    <a:pt x="900" y="886"/>
                    <a:pt x="984" y="802"/>
                  </a:cubicBezTo>
                  <a:close/>
                  <a:moveTo>
                    <a:pt x="1800" y="0"/>
                  </a:moveTo>
                  <a:cubicBezTo>
                    <a:pt x="1688" y="0"/>
                    <a:pt x="1576" y="9"/>
                    <a:pt x="1465" y="28"/>
                  </a:cubicBezTo>
                  <a:cubicBezTo>
                    <a:pt x="1419" y="22"/>
                    <a:pt x="1374" y="20"/>
                    <a:pt x="1330" y="20"/>
                  </a:cubicBezTo>
                  <a:cubicBezTo>
                    <a:pt x="862" y="20"/>
                    <a:pt x="548" y="318"/>
                    <a:pt x="356" y="739"/>
                  </a:cubicBezTo>
                  <a:cubicBezTo>
                    <a:pt x="294" y="844"/>
                    <a:pt x="252" y="969"/>
                    <a:pt x="231" y="1074"/>
                  </a:cubicBezTo>
                  <a:cubicBezTo>
                    <a:pt x="22" y="1702"/>
                    <a:pt x="1" y="2455"/>
                    <a:pt x="43" y="2978"/>
                  </a:cubicBezTo>
                  <a:cubicBezTo>
                    <a:pt x="43" y="3145"/>
                    <a:pt x="168" y="3271"/>
                    <a:pt x="335" y="3271"/>
                  </a:cubicBezTo>
                  <a:cubicBezTo>
                    <a:pt x="784" y="3285"/>
                    <a:pt x="1392" y="3458"/>
                    <a:pt x="1933" y="3458"/>
                  </a:cubicBezTo>
                  <a:cubicBezTo>
                    <a:pt x="2200" y="3458"/>
                    <a:pt x="2451" y="3416"/>
                    <a:pt x="2658" y="3292"/>
                  </a:cubicBezTo>
                  <a:cubicBezTo>
                    <a:pt x="3118" y="2999"/>
                    <a:pt x="3181" y="2329"/>
                    <a:pt x="3223" y="1702"/>
                  </a:cubicBezTo>
                  <a:cubicBezTo>
                    <a:pt x="3286" y="1388"/>
                    <a:pt x="3369" y="1116"/>
                    <a:pt x="3558" y="865"/>
                  </a:cubicBezTo>
                  <a:cubicBezTo>
                    <a:pt x="3662" y="718"/>
                    <a:pt x="3537" y="488"/>
                    <a:pt x="3390" y="446"/>
                  </a:cubicBezTo>
                  <a:cubicBezTo>
                    <a:pt x="3202" y="404"/>
                    <a:pt x="3035" y="383"/>
                    <a:pt x="2867" y="362"/>
                  </a:cubicBezTo>
                  <a:cubicBezTo>
                    <a:pt x="2590" y="118"/>
                    <a:pt x="2197" y="0"/>
                    <a:pt x="1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51;p2">
              <a:extLst>
                <a:ext uri="{FF2B5EF4-FFF2-40B4-BE49-F238E27FC236}">
                  <a16:creationId xmlns:a16="http://schemas.microsoft.com/office/drawing/2014/main" id="{341D03EB-1753-8EAE-F66F-B0A3DF6BFBB5}"/>
                </a:ext>
              </a:extLst>
            </p:cNvPr>
            <p:cNvSpPr/>
            <p:nvPr/>
          </p:nvSpPr>
          <p:spPr>
            <a:xfrm>
              <a:off x="6263663" y="2299663"/>
              <a:ext cx="91575" cy="86175"/>
            </a:xfrm>
            <a:custGeom>
              <a:avLst/>
              <a:gdLst/>
              <a:ahLst/>
              <a:cxnLst/>
              <a:rect l="l" t="t" r="r" b="b"/>
              <a:pathLst>
                <a:path w="3663" h="3447" extrusionOk="0">
                  <a:moveTo>
                    <a:pt x="2826" y="910"/>
                  </a:moveTo>
                  <a:cubicBezTo>
                    <a:pt x="2805" y="931"/>
                    <a:pt x="2805" y="952"/>
                    <a:pt x="2805" y="952"/>
                  </a:cubicBezTo>
                  <a:cubicBezTo>
                    <a:pt x="2805" y="931"/>
                    <a:pt x="2784" y="931"/>
                    <a:pt x="2784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4" y="847"/>
                    <a:pt x="1989" y="847"/>
                  </a:cubicBezTo>
                  <a:cubicBezTo>
                    <a:pt x="2219" y="1035"/>
                    <a:pt x="2365" y="1286"/>
                    <a:pt x="2428" y="1517"/>
                  </a:cubicBezTo>
                  <a:cubicBezTo>
                    <a:pt x="2512" y="1956"/>
                    <a:pt x="2344" y="2563"/>
                    <a:pt x="1863" y="2709"/>
                  </a:cubicBezTo>
                  <a:cubicBezTo>
                    <a:pt x="1775" y="2743"/>
                    <a:pt x="1680" y="2757"/>
                    <a:pt x="1582" y="2757"/>
                  </a:cubicBezTo>
                  <a:cubicBezTo>
                    <a:pt x="1378" y="2757"/>
                    <a:pt x="1161" y="2696"/>
                    <a:pt x="963" y="2626"/>
                  </a:cubicBezTo>
                  <a:cubicBezTo>
                    <a:pt x="963" y="2123"/>
                    <a:pt x="922" y="1600"/>
                    <a:pt x="796" y="1119"/>
                  </a:cubicBezTo>
                  <a:cubicBezTo>
                    <a:pt x="838" y="994"/>
                    <a:pt x="901" y="889"/>
                    <a:pt x="984" y="805"/>
                  </a:cubicBezTo>
                  <a:close/>
                  <a:moveTo>
                    <a:pt x="1830" y="1"/>
                  </a:moveTo>
                  <a:cubicBezTo>
                    <a:pt x="1708" y="1"/>
                    <a:pt x="1586" y="11"/>
                    <a:pt x="1466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1"/>
                    <a:pt x="357" y="742"/>
                  </a:cubicBezTo>
                  <a:cubicBezTo>
                    <a:pt x="294" y="847"/>
                    <a:pt x="252" y="952"/>
                    <a:pt x="231" y="1077"/>
                  </a:cubicBezTo>
                  <a:cubicBezTo>
                    <a:pt x="22" y="1705"/>
                    <a:pt x="1" y="2458"/>
                    <a:pt x="43" y="2981"/>
                  </a:cubicBezTo>
                  <a:cubicBezTo>
                    <a:pt x="43" y="3128"/>
                    <a:pt x="147" y="3253"/>
                    <a:pt x="315" y="3274"/>
                  </a:cubicBezTo>
                  <a:cubicBezTo>
                    <a:pt x="769" y="3288"/>
                    <a:pt x="1367" y="3446"/>
                    <a:pt x="1902" y="3446"/>
                  </a:cubicBezTo>
                  <a:cubicBezTo>
                    <a:pt x="2181" y="3446"/>
                    <a:pt x="2443" y="3403"/>
                    <a:pt x="2658" y="3274"/>
                  </a:cubicBezTo>
                  <a:cubicBezTo>
                    <a:pt x="3119" y="3002"/>
                    <a:pt x="3181" y="2312"/>
                    <a:pt x="3202" y="1684"/>
                  </a:cubicBezTo>
                  <a:cubicBezTo>
                    <a:pt x="3265" y="1391"/>
                    <a:pt x="3370" y="1098"/>
                    <a:pt x="3558" y="868"/>
                  </a:cubicBezTo>
                  <a:cubicBezTo>
                    <a:pt x="3663" y="722"/>
                    <a:pt x="3537" y="491"/>
                    <a:pt x="3370" y="449"/>
                  </a:cubicBezTo>
                  <a:cubicBezTo>
                    <a:pt x="3202" y="408"/>
                    <a:pt x="3035" y="387"/>
                    <a:pt x="2867" y="345"/>
                  </a:cubicBezTo>
                  <a:cubicBezTo>
                    <a:pt x="2597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52;p2">
              <a:extLst>
                <a:ext uri="{FF2B5EF4-FFF2-40B4-BE49-F238E27FC236}">
                  <a16:creationId xmlns:a16="http://schemas.microsoft.com/office/drawing/2014/main" id="{CC0A8DE4-AC3B-1FCE-EC20-858E2C9A1425}"/>
                </a:ext>
              </a:extLst>
            </p:cNvPr>
            <p:cNvSpPr/>
            <p:nvPr/>
          </p:nvSpPr>
          <p:spPr>
            <a:xfrm>
              <a:off x="6364638" y="2300988"/>
              <a:ext cx="91550" cy="86275"/>
            </a:xfrm>
            <a:custGeom>
              <a:avLst/>
              <a:gdLst/>
              <a:ahLst/>
              <a:cxnLst/>
              <a:rect l="l" t="t" r="r" b="b"/>
              <a:pathLst>
                <a:path w="3662" h="3451" extrusionOk="0">
                  <a:moveTo>
                    <a:pt x="2825" y="920"/>
                  </a:moveTo>
                  <a:cubicBezTo>
                    <a:pt x="2804" y="920"/>
                    <a:pt x="2804" y="941"/>
                    <a:pt x="2804" y="961"/>
                  </a:cubicBezTo>
                  <a:cubicBezTo>
                    <a:pt x="2804" y="941"/>
                    <a:pt x="2783" y="920"/>
                    <a:pt x="2783" y="920"/>
                  </a:cubicBezTo>
                  <a:close/>
                  <a:moveTo>
                    <a:pt x="984" y="794"/>
                  </a:moveTo>
                  <a:cubicBezTo>
                    <a:pt x="1318" y="836"/>
                    <a:pt x="1653" y="836"/>
                    <a:pt x="1988" y="857"/>
                  </a:cubicBezTo>
                  <a:cubicBezTo>
                    <a:pt x="2218" y="1024"/>
                    <a:pt x="2365" y="1296"/>
                    <a:pt x="2427" y="1505"/>
                  </a:cubicBezTo>
                  <a:cubicBezTo>
                    <a:pt x="2511" y="1966"/>
                    <a:pt x="2344" y="2552"/>
                    <a:pt x="1862" y="2719"/>
                  </a:cubicBezTo>
                  <a:cubicBezTo>
                    <a:pt x="1785" y="2743"/>
                    <a:pt x="1702" y="2753"/>
                    <a:pt x="1616" y="2753"/>
                  </a:cubicBezTo>
                  <a:cubicBezTo>
                    <a:pt x="1402" y="2753"/>
                    <a:pt x="1172" y="2689"/>
                    <a:pt x="963" y="2614"/>
                  </a:cubicBezTo>
                  <a:cubicBezTo>
                    <a:pt x="963" y="2112"/>
                    <a:pt x="921" y="1610"/>
                    <a:pt x="795" y="1108"/>
                  </a:cubicBezTo>
                  <a:cubicBezTo>
                    <a:pt x="837" y="982"/>
                    <a:pt x="900" y="878"/>
                    <a:pt x="984" y="794"/>
                  </a:cubicBezTo>
                  <a:close/>
                  <a:moveTo>
                    <a:pt x="1773" y="0"/>
                  </a:moveTo>
                  <a:cubicBezTo>
                    <a:pt x="1670" y="0"/>
                    <a:pt x="1567" y="7"/>
                    <a:pt x="1465" y="20"/>
                  </a:cubicBezTo>
                  <a:cubicBezTo>
                    <a:pt x="1430" y="17"/>
                    <a:pt x="1396" y="16"/>
                    <a:pt x="1363" y="16"/>
                  </a:cubicBezTo>
                  <a:cubicBezTo>
                    <a:pt x="876" y="16"/>
                    <a:pt x="552" y="300"/>
                    <a:pt x="356" y="731"/>
                  </a:cubicBezTo>
                  <a:cubicBezTo>
                    <a:pt x="293" y="836"/>
                    <a:pt x="251" y="961"/>
                    <a:pt x="230" y="1066"/>
                  </a:cubicBezTo>
                  <a:cubicBezTo>
                    <a:pt x="21" y="1694"/>
                    <a:pt x="0" y="2447"/>
                    <a:pt x="42" y="2970"/>
                  </a:cubicBezTo>
                  <a:cubicBezTo>
                    <a:pt x="42" y="3137"/>
                    <a:pt x="168" y="3263"/>
                    <a:pt x="335" y="3263"/>
                  </a:cubicBezTo>
                  <a:cubicBezTo>
                    <a:pt x="783" y="3277"/>
                    <a:pt x="1391" y="3451"/>
                    <a:pt x="1932" y="3451"/>
                  </a:cubicBezTo>
                  <a:cubicBezTo>
                    <a:pt x="2199" y="3451"/>
                    <a:pt x="2450" y="3408"/>
                    <a:pt x="2657" y="3284"/>
                  </a:cubicBezTo>
                  <a:cubicBezTo>
                    <a:pt x="3118" y="2991"/>
                    <a:pt x="3181" y="2321"/>
                    <a:pt x="3222" y="1694"/>
                  </a:cubicBezTo>
                  <a:cubicBezTo>
                    <a:pt x="3285" y="1401"/>
                    <a:pt x="3369" y="1108"/>
                    <a:pt x="3557" y="878"/>
                  </a:cubicBezTo>
                  <a:cubicBezTo>
                    <a:pt x="3662" y="710"/>
                    <a:pt x="3536" y="480"/>
                    <a:pt x="3369" y="438"/>
                  </a:cubicBezTo>
                  <a:cubicBezTo>
                    <a:pt x="3201" y="396"/>
                    <a:pt x="3034" y="376"/>
                    <a:pt x="2867" y="355"/>
                  </a:cubicBezTo>
                  <a:cubicBezTo>
                    <a:pt x="2583" y="104"/>
                    <a:pt x="2180" y="0"/>
                    <a:pt x="17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53;p2">
              <a:extLst>
                <a:ext uri="{FF2B5EF4-FFF2-40B4-BE49-F238E27FC236}">
                  <a16:creationId xmlns:a16="http://schemas.microsoft.com/office/drawing/2014/main" id="{D8ECA538-EF80-C801-43EF-2809F855CFFC}"/>
                </a:ext>
              </a:extLst>
            </p:cNvPr>
            <p:cNvSpPr/>
            <p:nvPr/>
          </p:nvSpPr>
          <p:spPr>
            <a:xfrm>
              <a:off x="6465588" y="23022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09"/>
                  </a:moveTo>
                  <a:cubicBezTo>
                    <a:pt x="2804" y="930"/>
                    <a:pt x="2804" y="930"/>
                    <a:pt x="2804" y="951"/>
                  </a:cubicBezTo>
                  <a:cubicBezTo>
                    <a:pt x="2804" y="930"/>
                    <a:pt x="2783" y="930"/>
                    <a:pt x="2783" y="909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3" y="847"/>
                    <a:pt x="1988" y="847"/>
                  </a:cubicBezTo>
                  <a:cubicBezTo>
                    <a:pt x="2218" y="1035"/>
                    <a:pt x="2386" y="1286"/>
                    <a:pt x="2428" y="1516"/>
                  </a:cubicBezTo>
                  <a:cubicBezTo>
                    <a:pt x="2511" y="1956"/>
                    <a:pt x="2344" y="2562"/>
                    <a:pt x="1884" y="2709"/>
                  </a:cubicBezTo>
                  <a:cubicBezTo>
                    <a:pt x="1788" y="2743"/>
                    <a:pt x="1689" y="2757"/>
                    <a:pt x="1588" y="2757"/>
                  </a:cubicBezTo>
                  <a:cubicBezTo>
                    <a:pt x="1378" y="2757"/>
                    <a:pt x="1161" y="2696"/>
                    <a:pt x="963" y="2625"/>
                  </a:cubicBezTo>
                  <a:cubicBezTo>
                    <a:pt x="963" y="2123"/>
                    <a:pt x="921" y="1600"/>
                    <a:pt x="796" y="1119"/>
                  </a:cubicBezTo>
                  <a:cubicBezTo>
                    <a:pt x="837" y="993"/>
                    <a:pt x="900" y="889"/>
                    <a:pt x="984" y="805"/>
                  </a:cubicBezTo>
                  <a:close/>
                  <a:moveTo>
                    <a:pt x="1830" y="0"/>
                  </a:moveTo>
                  <a:cubicBezTo>
                    <a:pt x="1708" y="0"/>
                    <a:pt x="1585" y="11"/>
                    <a:pt x="1465" y="31"/>
                  </a:cubicBezTo>
                  <a:cubicBezTo>
                    <a:pt x="1419" y="25"/>
                    <a:pt x="1373" y="23"/>
                    <a:pt x="1330" y="23"/>
                  </a:cubicBezTo>
                  <a:cubicBezTo>
                    <a:pt x="861" y="23"/>
                    <a:pt x="547" y="321"/>
                    <a:pt x="356" y="742"/>
                  </a:cubicBezTo>
                  <a:cubicBezTo>
                    <a:pt x="293" y="847"/>
                    <a:pt x="252" y="951"/>
                    <a:pt x="231" y="1077"/>
                  </a:cubicBezTo>
                  <a:cubicBezTo>
                    <a:pt x="21" y="1684"/>
                    <a:pt x="0" y="2458"/>
                    <a:pt x="21" y="2981"/>
                  </a:cubicBezTo>
                  <a:cubicBezTo>
                    <a:pt x="42" y="3127"/>
                    <a:pt x="147" y="3253"/>
                    <a:pt x="314" y="3274"/>
                  </a:cubicBezTo>
                  <a:cubicBezTo>
                    <a:pt x="768" y="3288"/>
                    <a:pt x="1367" y="3446"/>
                    <a:pt x="1902" y="3446"/>
                  </a:cubicBezTo>
                  <a:cubicBezTo>
                    <a:pt x="2181" y="3446"/>
                    <a:pt x="2443" y="3403"/>
                    <a:pt x="2658" y="3274"/>
                  </a:cubicBezTo>
                  <a:cubicBezTo>
                    <a:pt x="3118" y="3002"/>
                    <a:pt x="3181" y="2311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1"/>
                    <a:pt x="3537" y="491"/>
                    <a:pt x="3369" y="449"/>
                  </a:cubicBezTo>
                  <a:cubicBezTo>
                    <a:pt x="3202" y="407"/>
                    <a:pt x="3034" y="365"/>
                    <a:pt x="2867" y="344"/>
                  </a:cubicBezTo>
                  <a:cubicBezTo>
                    <a:pt x="2596" y="106"/>
                    <a:pt x="2217" y="0"/>
                    <a:pt x="1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54;p2">
              <a:extLst>
                <a:ext uri="{FF2B5EF4-FFF2-40B4-BE49-F238E27FC236}">
                  <a16:creationId xmlns:a16="http://schemas.microsoft.com/office/drawing/2014/main" id="{712498C0-7D54-D4B4-6F48-CAF0103C9FB4}"/>
                </a:ext>
              </a:extLst>
            </p:cNvPr>
            <p:cNvSpPr/>
            <p:nvPr/>
          </p:nvSpPr>
          <p:spPr>
            <a:xfrm>
              <a:off x="6566538" y="2303613"/>
              <a:ext cx="91575" cy="86275"/>
            </a:xfrm>
            <a:custGeom>
              <a:avLst/>
              <a:gdLst/>
              <a:ahLst/>
              <a:cxnLst/>
              <a:rect l="l" t="t" r="r" b="b"/>
              <a:pathLst>
                <a:path w="3663" h="3451" extrusionOk="0">
                  <a:moveTo>
                    <a:pt x="2825" y="919"/>
                  </a:moveTo>
                  <a:cubicBezTo>
                    <a:pt x="2825" y="919"/>
                    <a:pt x="2804" y="940"/>
                    <a:pt x="2804" y="961"/>
                  </a:cubicBezTo>
                  <a:cubicBezTo>
                    <a:pt x="2804" y="940"/>
                    <a:pt x="2784" y="919"/>
                    <a:pt x="2784" y="919"/>
                  </a:cubicBezTo>
                  <a:close/>
                  <a:moveTo>
                    <a:pt x="984" y="794"/>
                  </a:moveTo>
                  <a:cubicBezTo>
                    <a:pt x="1319" y="836"/>
                    <a:pt x="1654" y="836"/>
                    <a:pt x="1988" y="856"/>
                  </a:cubicBezTo>
                  <a:cubicBezTo>
                    <a:pt x="2219" y="1024"/>
                    <a:pt x="2386" y="1296"/>
                    <a:pt x="2428" y="1505"/>
                  </a:cubicBezTo>
                  <a:cubicBezTo>
                    <a:pt x="2512" y="1965"/>
                    <a:pt x="2344" y="2551"/>
                    <a:pt x="1884" y="2719"/>
                  </a:cubicBezTo>
                  <a:cubicBezTo>
                    <a:pt x="1800" y="2743"/>
                    <a:pt x="1713" y="2753"/>
                    <a:pt x="1624" y="2753"/>
                  </a:cubicBezTo>
                  <a:cubicBezTo>
                    <a:pt x="1403" y="2753"/>
                    <a:pt x="1172" y="2689"/>
                    <a:pt x="963" y="2614"/>
                  </a:cubicBezTo>
                  <a:cubicBezTo>
                    <a:pt x="963" y="2112"/>
                    <a:pt x="921" y="1610"/>
                    <a:pt x="796" y="1108"/>
                  </a:cubicBezTo>
                  <a:cubicBezTo>
                    <a:pt x="838" y="982"/>
                    <a:pt x="900" y="877"/>
                    <a:pt x="984" y="794"/>
                  </a:cubicBezTo>
                  <a:close/>
                  <a:moveTo>
                    <a:pt x="1774" y="0"/>
                  </a:moveTo>
                  <a:cubicBezTo>
                    <a:pt x="1671" y="0"/>
                    <a:pt x="1567" y="7"/>
                    <a:pt x="1465" y="19"/>
                  </a:cubicBezTo>
                  <a:cubicBezTo>
                    <a:pt x="1431" y="17"/>
                    <a:pt x="1397" y="16"/>
                    <a:pt x="1364" y="16"/>
                  </a:cubicBezTo>
                  <a:cubicBezTo>
                    <a:pt x="877" y="16"/>
                    <a:pt x="552" y="300"/>
                    <a:pt x="356" y="731"/>
                  </a:cubicBezTo>
                  <a:cubicBezTo>
                    <a:pt x="294" y="836"/>
                    <a:pt x="252" y="961"/>
                    <a:pt x="231" y="1066"/>
                  </a:cubicBezTo>
                  <a:cubicBezTo>
                    <a:pt x="22" y="1693"/>
                    <a:pt x="1" y="2447"/>
                    <a:pt x="43" y="2970"/>
                  </a:cubicBezTo>
                  <a:cubicBezTo>
                    <a:pt x="43" y="3137"/>
                    <a:pt x="168" y="3263"/>
                    <a:pt x="335" y="3263"/>
                  </a:cubicBezTo>
                  <a:cubicBezTo>
                    <a:pt x="784" y="3277"/>
                    <a:pt x="1392" y="3450"/>
                    <a:pt x="1933" y="3450"/>
                  </a:cubicBezTo>
                  <a:cubicBezTo>
                    <a:pt x="2200" y="3450"/>
                    <a:pt x="2451" y="3408"/>
                    <a:pt x="2658" y="3284"/>
                  </a:cubicBezTo>
                  <a:cubicBezTo>
                    <a:pt x="3118" y="2991"/>
                    <a:pt x="3181" y="2321"/>
                    <a:pt x="3223" y="1693"/>
                  </a:cubicBezTo>
                  <a:cubicBezTo>
                    <a:pt x="3286" y="1400"/>
                    <a:pt x="3369" y="1108"/>
                    <a:pt x="3558" y="877"/>
                  </a:cubicBezTo>
                  <a:cubicBezTo>
                    <a:pt x="3662" y="710"/>
                    <a:pt x="3537" y="480"/>
                    <a:pt x="3390" y="438"/>
                  </a:cubicBezTo>
                  <a:cubicBezTo>
                    <a:pt x="3202" y="396"/>
                    <a:pt x="3035" y="375"/>
                    <a:pt x="2867" y="354"/>
                  </a:cubicBezTo>
                  <a:cubicBezTo>
                    <a:pt x="2584" y="104"/>
                    <a:pt x="2180" y="0"/>
                    <a:pt x="1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" name="Google Shape;164;p2">
            <a:extLst>
              <a:ext uri="{FF2B5EF4-FFF2-40B4-BE49-F238E27FC236}">
                <a16:creationId xmlns:a16="http://schemas.microsoft.com/office/drawing/2014/main" id="{8CC9C40D-1719-57ED-1AB7-9C6038A60A2E}"/>
              </a:ext>
            </a:extLst>
          </p:cNvPr>
          <p:cNvGrpSpPr/>
          <p:nvPr/>
        </p:nvGrpSpPr>
        <p:grpSpPr>
          <a:xfrm rot="20882640">
            <a:off x="619913" y="3039900"/>
            <a:ext cx="684034" cy="849056"/>
            <a:chOff x="2172175" y="1588850"/>
            <a:chExt cx="681600" cy="846200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88" name="Google Shape;165;p2">
              <a:extLst>
                <a:ext uri="{FF2B5EF4-FFF2-40B4-BE49-F238E27FC236}">
                  <a16:creationId xmlns:a16="http://schemas.microsoft.com/office/drawing/2014/main" id="{445F8AE0-8204-8099-8394-4068FB71970E}"/>
                </a:ext>
              </a:extLst>
            </p:cNvPr>
            <p:cNvSpPr/>
            <p:nvPr/>
          </p:nvSpPr>
          <p:spPr>
            <a:xfrm>
              <a:off x="2172175" y="1588850"/>
              <a:ext cx="681600" cy="846200"/>
            </a:xfrm>
            <a:custGeom>
              <a:avLst/>
              <a:gdLst/>
              <a:ahLst/>
              <a:cxnLst/>
              <a:rect l="l" t="t" r="r" b="b"/>
              <a:pathLst>
                <a:path w="27264" h="33848" extrusionOk="0">
                  <a:moveTo>
                    <a:pt x="20861" y="4846"/>
                  </a:moveTo>
                  <a:lnTo>
                    <a:pt x="20861" y="4846"/>
                  </a:lnTo>
                  <a:cubicBezTo>
                    <a:pt x="20819" y="4888"/>
                    <a:pt x="20756" y="4951"/>
                    <a:pt x="20715" y="4993"/>
                  </a:cubicBezTo>
                  <a:cubicBezTo>
                    <a:pt x="20694" y="4972"/>
                    <a:pt x="20694" y="4951"/>
                    <a:pt x="20673" y="4930"/>
                  </a:cubicBezTo>
                  <a:cubicBezTo>
                    <a:pt x="20736" y="4888"/>
                    <a:pt x="20798" y="4867"/>
                    <a:pt x="20861" y="4846"/>
                  </a:cubicBezTo>
                  <a:close/>
                  <a:moveTo>
                    <a:pt x="9555" y="506"/>
                  </a:moveTo>
                  <a:cubicBezTo>
                    <a:pt x="9877" y="506"/>
                    <a:pt x="10191" y="515"/>
                    <a:pt x="10483" y="515"/>
                  </a:cubicBezTo>
                  <a:cubicBezTo>
                    <a:pt x="11613" y="536"/>
                    <a:pt x="12889" y="494"/>
                    <a:pt x="14103" y="599"/>
                  </a:cubicBezTo>
                  <a:cubicBezTo>
                    <a:pt x="14218" y="596"/>
                    <a:pt x="14334" y="595"/>
                    <a:pt x="14449" y="595"/>
                  </a:cubicBezTo>
                  <a:cubicBezTo>
                    <a:pt x="15212" y="595"/>
                    <a:pt x="15968" y="652"/>
                    <a:pt x="16676" y="724"/>
                  </a:cubicBezTo>
                  <a:cubicBezTo>
                    <a:pt x="17848" y="871"/>
                    <a:pt x="19940" y="787"/>
                    <a:pt x="20610" y="1980"/>
                  </a:cubicBezTo>
                  <a:cubicBezTo>
                    <a:pt x="20715" y="2168"/>
                    <a:pt x="20798" y="2336"/>
                    <a:pt x="20861" y="2524"/>
                  </a:cubicBezTo>
                  <a:cubicBezTo>
                    <a:pt x="20903" y="2566"/>
                    <a:pt x="20924" y="3424"/>
                    <a:pt x="20840" y="3675"/>
                  </a:cubicBezTo>
                  <a:cubicBezTo>
                    <a:pt x="20865" y="3725"/>
                    <a:pt x="20868" y="3753"/>
                    <a:pt x="20856" y="3753"/>
                  </a:cubicBezTo>
                  <a:cubicBezTo>
                    <a:pt x="20849" y="3753"/>
                    <a:pt x="20836" y="3741"/>
                    <a:pt x="20819" y="3716"/>
                  </a:cubicBezTo>
                  <a:cubicBezTo>
                    <a:pt x="20673" y="4051"/>
                    <a:pt x="20422" y="4344"/>
                    <a:pt x="20087" y="4595"/>
                  </a:cubicBezTo>
                  <a:cubicBezTo>
                    <a:pt x="19564" y="4951"/>
                    <a:pt x="18915" y="5056"/>
                    <a:pt x="18267" y="5077"/>
                  </a:cubicBezTo>
                  <a:cubicBezTo>
                    <a:pt x="17785" y="5286"/>
                    <a:pt x="17283" y="5432"/>
                    <a:pt x="16739" y="5432"/>
                  </a:cubicBezTo>
                  <a:cubicBezTo>
                    <a:pt x="16593" y="5432"/>
                    <a:pt x="16446" y="5411"/>
                    <a:pt x="16300" y="5411"/>
                  </a:cubicBezTo>
                  <a:cubicBezTo>
                    <a:pt x="15521" y="5492"/>
                    <a:pt x="14755" y="5523"/>
                    <a:pt x="14050" y="5523"/>
                  </a:cubicBezTo>
                  <a:cubicBezTo>
                    <a:pt x="13846" y="5523"/>
                    <a:pt x="13647" y="5521"/>
                    <a:pt x="13454" y="5516"/>
                  </a:cubicBezTo>
                  <a:cubicBezTo>
                    <a:pt x="13015" y="5516"/>
                    <a:pt x="12533" y="5516"/>
                    <a:pt x="12031" y="5495"/>
                  </a:cubicBezTo>
                  <a:cubicBezTo>
                    <a:pt x="11754" y="5517"/>
                    <a:pt x="11475" y="5528"/>
                    <a:pt x="11197" y="5528"/>
                  </a:cubicBezTo>
                  <a:cubicBezTo>
                    <a:pt x="10150" y="5528"/>
                    <a:pt x="9107" y="5374"/>
                    <a:pt x="8181" y="5077"/>
                  </a:cubicBezTo>
                  <a:cubicBezTo>
                    <a:pt x="7721" y="4930"/>
                    <a:pt x="7261" y="4700"/>
                    <a:pt x="6884" y="4386"/>
                  </a:cubicBezTo>
                  <a:cubicBezTo>
                    <a:pt x="6466" y="4135"/>
                    <a:pt x="6152" y="3779"/>
                    <a:pt x="6026" y="3214"/>
                  </a:cubicBezTo>
                  <a:cubicBezTo>
                    <a:pt x="5922" y="2817"/>
                    <a:pt x="5963" y="2336"/>
                    <a:pt x="6194" y="1980"/>
                  </a:cubicBezTo>
                  <a:cubicBezTo>
                    <a:pt x="6403" y="1478"/>
                    <a:pt x="6884" y="1101"/>
                    <a:pt x="7428" y="892"/>
                  </a:cubicBezTo>
                  <a:cubicBezTo>
                    <a:pt x="8041" y="556"/>
                    <a:pt x="8816" y="506"/>
                    <a:pt x="9555" y="506"/>
                  </a:cubicBezTo>
                  <a:close/>
                  <a:moveTo>
                    <a:pt x="7428" y="5118"/>
                  </a:moveTo>
                  <a:cubicBezTo>
                    <a:pt x="8056" y="5328"/>
                    <a:pt x="8663" y="5474"/>
                    <a:pt x="9039" y="5579"/>
                  </a:cubicBezTo>
                  <a:cubicBezTo>
                    <a:pt x="9165" y="5600"/>
                    <a:pt x="9290" y="5641"/>
                    <a:pt x="9416" y="5662"/>
                  </a:cubicBezTo>
                  <a:lnTo>
                    <a:pt x="9437" y="5662"/>
                  </a:lnTo>
                  <a:cubicBezTo>
                    <a:pt x="10588" y="5913"/>
                    <a:pt x="11801" y="6081"/>
                    <a:pt x="13057" y="6123"/>
                  </a:cubicBezTo>
                  <a:cubicBezTo>
                    <a:pt x="12771" y="6137"/>
                    <a:pt x="12486" y="6145"/>
                    <a:pt x="12201" y="6145"/>
                  </a:cubicBezTo>
                  <a:cubicBezTo>
                    <a:pt x="10860" y="6145"/>
                    <a:pt x="9544" y="5976"/>
                    <a:pt x="8370" y="5579"/>
                  </a:cubicBezTo>
                  <a:cubicBezTo>
                    <a:pt x="8056" y="5474"/>
                    <a:pt x="7742" y="5307"/>
                    <a:pt x="7428" y="5118"/>
                  </a:cubicBezTo>
                  <a:close/>
                  <a:moveTo>
                    <a:pt x="21367" y="8717"/>
                  </a:moveTo>
                  <a:cubicBezTo>
                    <a:pt x="21366" y="8717"/>
                    <a:pt x="21365" y="8717"/>
                    <a:pt x="21363" y="8717"/>
                  </a:cubicBezTo>
                  <a:cubicBezTo>
                    <a:pt x="21363" y="8717"/>
                    <a:pt x="21363" y="8717"/>
                    <a:pt x="21363" y="8738"/>
                  </a:cubicBezTo>
                  <a:cubicBezTo>
                    <a:pt x="21365" y="8731"/>
                    <a:pt x="21366" y="8724"/>
                    <a:pt x="21367" y="8717"/>
                  </a:cubicBezTo>
                  <a:close/>
                  <a:moveTo>
                    <a:pt x="26448" y="5286"/>
                  </a:moveTo>
                  <a:lnTo>
                    <a:pt x="26448" y="5286"/>
                  </a:lnTo>
                  <a:cubicBezTo>
                    <a:pt x="26762" y="5851"/>
                    <a:pt x="26218" y="6876"/>
                    <a:pt x="25987" y="7420"/>
                  </a:cubicBezTo>
                  <a:cubicBezTo>
                    <a:pt x="25527" y="8592"/>
                    <a:pt x="24983" y="9826"/>
                    <a:pt x="24188" y="10810"/>
                  </a:cubicBezTo>
                  <a:cubicBezTo>
                    <a:pt x="23790" y="11312"/>
                    <a:pt x="23288" y="11605"/>
                    <a:pt x="22765" y="11856"/>
                  </a:cubicBezTo>
                  <a:cubicBezTo>
                    <a:pt x="23497" y="11123"/>
                    <a:pt x="24167" y="10245"/>
                    <a:pt x="24606" y="9429"/>
                  </a:cubicBezTo>
                  <a:cubicBezTo>
                    <a:pt x="25276" y="8215"/>
                    <a:pt x="25297" y="6165"/>
                    <a:pt x="26448" y="5286"/>
                  </a:cubicBezTo>
                  <a:close/>
                  <a:moveTo>
                    <a:pt x="22493" y="4742"/>
                  </a:moveTo>
                  <a:lnTo>
                    <a:pt x="22493" y="4742"/>
                  </a:lnTo>
                  <a:cubicBezTo>
                    <a:pt x="23435" y="5035"/>
                    <a:pt x="24565" y="5139"/>
                    <a:pt x="25590" y="5223"/>
                  </a:cubicBezTo>
                  <a:cubicBezTo>
                    <a:pt x="24983" y="5997"/>
                    <a:pt x="24774" y="7106"/>
                    <a:pt x="24460" y="7985"/>
                  </a:cubicBezTo>
                  <a:cubicBezTo>
                    <a:pt x="23874" y="9659"/>
                    <a:pt x="22723" y="10935"/>
                    <a:pt x="21447" y="12107"/>
                  </a:cubicBezTo>
                  <a:cubicBezTo>
                    <a:pt x="22263" y="9784"/>
                    <a:pt x="22619" y="7190"/>
                    <a:pt x="22493" y="4742"/>
                  </a:cubicBezTo>
                  <a:close/>
                  <a:moveTo>
                    <a:pt x="1109" y="6060"/>
                  </a:moveTo>
                  <a:cubicBezTo>
                    <a:pt x="1862" y="6081"/>
                    <a:pt x="2616" y="6206"/>
                    <a:pt x="3348" y="6269"/>
                  </a:cubicBezTo>
                  <a:cubicBezTo>
                    <a:pt x="3181" y="6311"/>
                    <a:pt x="3034" y="6332"/>
                    <a:pt x="2867" y="6374"/>
                  </a:cubicBezTo>
                  <a:cubicBezTo>
                    <a:pt x="2762" y="6395"/>
                    <a:pt x="2678" y="6478"/>
                    <a:pt x="2699" y="6604"/>
                  </a:cubicBezTo>
                  <a:cubicBezTo>
                    <a:pt x="2846" y="8445"/>
                    <a:pt x="3662" y="10140"/>
                    <a:pt x="4436" y="11814"/>
                  </a:cubicBezTo>
                  <a:cubicBezTo>
                    <a:pt x="4771" y="12504"/>
                    <a:pt x="5126" y="13216"/>
                    <a:pt x="5629" y="13802"/>
                  </a:cubicBezTo>
                  <a:cubicBezTo>
                    <a:pt x="4792" y="13111"/>
                    <a:pt x="4164" y="12253"/>
                    <a:pt x="3578" y="10977"/>
                  </a:cubicBezTo>
                  <a:cubicBezTo>
                    <a:pt x="2783" y="9324"/>
                    <a:pt x="2093" y="7629"/>
                    <a:pt x="1109" y="6060"/>
                  </a:cubicBezTo>
                  <a:close/>
                  <a:moveTo>
                    <a:pt x="4286" y="6507"/>
                  </a:moveTo>
                  <a:cubicBezTo>
                    <a:pt x="4553" y="6507"/>
                    <a:pt x="4829" y="6524"/>
                    <a:pt x="5043" y="6541"/>
                  </a:cubicBezTo>
                  <a:cubicBezTo>
                    <a:pt x="5064" y="6897"/>
                    <a:pt x="5126" y="7274"/>
                    <a:pt x="5168" y="7629"/>
                  </a:cubicBezTo>
                  <a:cubicBezTo>
                    <a:pt x="5378" y="9512"/>
                    <a:pt x="5566" y="11312"/>
                    <a:pt x="6256" y="13090"/>
                  </a:cubicBezTo>
                  <a:cubicBezTo>
                    <a:pt x="6382" y="13404"/>
                    <a:pt x="6528" y="13697"/>
                    <a:pt x="6675" y="14011"/>
                  </a:cubicBezTo>
                  <a:cubicBezTo>
                    <a:pt x="6633" y="13990"/>
                    <a:pt x="6591" y="13948"/>
                    <a:pt x="6570" y="13927"/>
                  </a:cubicBezTo>
                  <a:cubicBezTo>
                    <a:pt x="5587" y="13090"/>
                    <a:pt x="5022" y="12044"/>
                    <a:pt x="4499" y="10893"/>
                  </a:cubicBezTo>
                  <a:cubicBezTo>
                    <a:pt x="4143" y="10098"/>
                    <a:pt x="3766" y="9324"/>
                    <a:pt x="3494" y="8508"/>
                  </a:cubicBezTo>
                  <a:cubicBezTo>
                    <a:pt x="3327" y="8027"/>
                    <a:pt x="2909" y="7106"/>
                    <a:pt x="3411" y="6667"/>
                  </a:cubicBezTo>
                  <a:cubicBezTo>
                    <a:pt x="3535" y="6543"/>
                    <a:pt x="3900" y="6507"/>
                    <a:pt x="4286" y="6507"/>
                  </a:cubicBezTo>
                  <a:close/>
                  <a:moveTo>
                    <a:pt x="5524" y="4114"/>
                  </a:moveTo>
                  <a:lnTo>
                    <a:pt x="5524" y="4114"/>
                  </a:lnTo>
                  <a:cubicBezTo>
                    <a:pt x="5650" y="4219"/>
                    <a:pt x="5775" y="4302"/>
                    <a:pt x="5901" y="4386"/>
                  </a:cubicBezTo>
                  <a:cubicBezTo>
                    <a:pt x="6779" y="5830"/>
                    <a:pt x="8767" y="6290"/>
                    <a:pt x="10336" y="6437"/>
                  </a:cubicBezTo>
                  <a:cubicBezTo>
                    <a:pt x="10926" y="6494"/>
                    <a:pt x="11523" y="6522"/>
                    <a:pt x="12124" y="6522"/>
                  </a:cubicBezTo>
                  <a:cubicBezTo>
                    <a:pt x="13911" y="6522"/>
                    <a:pt x="15728" y="6279"/>
                    <a:pt x="17451" y="5872"/>
                  </a:cubicBezTo>
                  <a:cubicBezTo>
                    <a:pt x="18057" y="5746"/>
                    <a:pt x="18643" y="5621"/>
                    <a:pt x="19229" y="5432"/>
                  </a:cubicBezTo>
                  <a:cubicBezTo>
                    <a:pt x="19459" y="5244"/>
                    <a:pt x="19773" y="5139"/>
                    <a:pt x="20129" y="5139"/>
                  </a:cubicBezTo>
                  <a:lnTo>
                    <a:pt x="20171" y="5139"/>
                  </a:lnTo>
                  <a:cubicBezTo>
                    <a:pt x="20422" y="5139"/>
                    <a:pt x="21489" y="4825"/>
                    <a:pt x="21656" y="4512"/>
                  </a:cubicBezTo>
                  <a:cubicBezTo>
                    <a:pt x="21656" y="4721"/>
                    <a:pt x="21656" y="4909"/>
                    <a:pt x="21656" y="5118"/>
                  </a:cubicBezTo>
                  <a:cubicBezTo>
                    <a:pt x="21614" y="5139"/>
                    <a:pt x="21572" y="5181"/>
                    <a:pt x="21531" y="5202"/>
                  </a:cubicBezTo>
                  <a:cubicBezTo>
                    <a:pt x="21510" y="5223"/>
                    <a:pt x="21489" y="5265"/>
                    <a:pt x="21468" y="5307"/>
                  </a:cubicBezTo>
                  <a:cubicBezTo>
                    <a:pt x="21447" y="5328"/>
                    <a:pt x="21447" y="5369"/>
                    <a:pt x="21447" y="5432"/>
                  </a:cubicBezTo>
                  <a:cubicBezTo>
                    <a:pt x="21466" y="5550"/>
                    <a:pt x="21578" y="5685"/>
                    <a:pt x="21626" y="5685"/>
                  </a:cubicBezTo>
                  <a:cubicBezTo>
                    <a:pt x="21629" y="5685"/>
                    <a:pt x="21633" y="5685"/>
                    <a:pt x="21635" y="5683"/>
                  </a:cubicBezTo>
                  <a:cubicBezTo>
                    <a:pt x="21635" y="5746"/>
                    <a:pt x="21635" y="5809"/>
                    <a:pt x="21635" y="5893"/>
                  </a:cubicBezTo>
                  <a:lnTo>
                    <a:pt x="21614" y="5893"/>
                  </a:lnTo>
                  <a:cubicBezTo>
                    <a:pt x="21593" y="5913"/>
                    <a:pt x="21572" y="5934"/>
                    <a:pt x="21552" y="5955"/>
                  </a:cubicBezTo>
                  <a:cubicBezTo>
                    <a:pt x="21677" y="6185"/>
                    <a:pt x="21740" y="6437"/>
                    <a:pt x="21719" y="6709"/>
                  </a:cubicBezTo>
                  <a:cubicBezTo>
                    <a:pt x="21615" y="7392"/>
                    <a:pt x="21491" y="8054"/>
                    <a:pt x="21367" y="8717"/>
                  </a:cubicBezTo>
                  <a:lnTo>
                    <a:pt x="21367" y="8717"/>
                  </a:lnTo>
                  <a:cubicBezTo>
                    <a:pt x="21384" y="8715"/>
                    <a:pt x="21384" y="8697"/>
                    <a:pt x="21384" y="8696"/>
                  </a:cubicBezTo>
                  <a:lnTo>
                    <a:pt x="21384" y="8696"/>
                  </a:lnTo>
                  <a:cubicBezTo>
                    <a:pt x="21384" y="8843"/>
                    <a:pt x="21342" y="8989"/>
                    <a:pt x="21321" y="9157"/>
                  </a:cubicBezTo>
                  <a:lnTo>
                    <a:pt x="21280" y="9157"/>
                  </a:lnTo>
                  <a:lnTo>
                    <a:pt x="21217" y="9575"/>
                  </a:lnTo>
                  <a:cubicBezTo>
                    <a:pt x="21238" y="9575"/>
                    <a:pt x="21238" y="9575"/>
                    <a:pt x="21259" y="9554"/>
                  </a:cubicBezTo>
                  <a:lnTo>
                    <a:pt x="21259" y="9554"/>
                  </a:lnTo>
                  <a:cubicBezTo>
                    <a:pt x="21217" y="9722"/>
                    <a:pt x="21175" y="9889"/>
                    <a:pt x="21154" y="10035"/>
                  </a:cubicBezTo>
                  <a:cubicBezTo>
                    <a:pt x="21112" y="10391"/>
                    <a:pt x="20715" y="12944"/>
                    <a:pt x="19982" y="13488"/>
                  </a:cubicBezTo>
                  <a:cubicBezTo>
                    <a:pt x="19145" y="15224"/>
                    <a:pt x="17848" y="17087"/>
                    <a:pt x="16132" y="18028"/>
                  </a:cubicBezTo>
                  <a:cubicBezTo>
                    <a:pt x="16075" y="17954"/>
                    <a:pt x="15991" y="17919"/>
                    <a:pt x="15908" y="17919"/>
                  </a:cubicBezTo>
                  <a:cubicBezTo>
                    <a:pt x="15781" y="17919"/>
                    <a:pt x="15655" y="18002"/>
                    <a:pt x="15630" y="18154"/>
                  </a:cubicBezTo>
                  <a:cubicBezTo>
                    <a:pt x="15630" y="18196"/>
                    <a:pt x="15609" y="18237"/>
                    <a:pt x="15609" y="18279"/>
                  </a:cubicBezTo>
                  <a:cubicBezTo>
                    <a:pt x="15065" y="18509"/>
                    <a:pt x="14479" y="18635"/>
                    <a:pt x="13852" y="18656"/>
                  </a:cubicBezTo>
                  <a:cubicBezTo>
                    <a:pt x="13822" y="18656"/>
                    <a:pt x="13793" y="18657"/>
                    <a:pt x="13764" y="18657"/>
                  </a:cubicBezTo>
                  <a:cubicBezTo>
                    <a:pt x="10275" y="18657"/>
                    <a:pt x="7838" y="14949"/>
                    <a:pt x="6842" y="12023"/>
                  </a:cubicBezTo>
                  <a:cubicBezTo>
                    <a:pt x="6319" y="10475"/>
                    <a:pt x="6194" y="8885"/>
                    <a:pt x="5963" y="7274"/>
                  </a:cubicBezTo>
                  <a:cubicBezTo>
                    <a:pt x="5901" y="6771"/>
                    <a:pt x="5608" y="5349"/>
                    <a:pt x="5524" y="4114"/>
                  </a:cubicBezTo>
                  <a:close/>
                  <a:moveTo>
                    <a:pt x="15546" y="19179"/>
                  </a:moveTo>
                  <a:cubicBezTo>
                    <a:pt x="15546" y="19577"/>
                    <a:pt x="15526" y="19974"/>
                    <a:pt x="15379" y="20372"/>
                  </a:cubicBezTo>
                  <a:cubicBezTo>
                    <a:pt x="15337" y="20539"/>
                    <a:pt x="15233" y="20727"/>
                    <a:pt x="15128" y="20895"/>
                  </a:cubicBezTo>
                  <a:cubicBezTo>
                    <a:pt x="15086" y="20895"/>
                    <a:pt x="15065" y="20916"/>
                    <a:pt x="15044" y="20937"/>
                  </a:cubicBezTo>
                  <a:cubicBezTo>
                    <a:pt x="15022" y="20922"/>
                    <a:pt x="14997" y="20915"/>
                    <a:pt x="14973" y="20915"/>
                  </a:cubicBezTo>
                  <a:cubicBezTo>
                    <a:pt x="14930" y="20915"/>
                    <a:pt x="14890" y="20938"/>
                    <a:pt x="14877" y="20978"/>
                  </a:cubicBezTo>
                  <a:cubicBezTo>
                    <a:pt x="14835" y="21062"/>
                    <a:pt x="14814" y="21167"/>
                    <a:pt x="14793" y="21271"/>
                  </a:cubicBezTo>
                  <a:cubicBezTo>
                    <a:pt x="14535" y="21504"/>
                    <a:pt x="14228" y="21665"/>
                    <a:pt x="13908" y="21665"/>
                  </a:cubicBezTo>
                  <a:cubicBezTo>
                    <a:pt x="13710" y="21665"/>
                    <a:pt x="13507" y="21604"/>
                    <a:pt x="13308" y="21460"/>
                  </a:cubicBezTo>
                  <a:cubicBezTo>
                    <a:pt x="12847" y="21125"/>
                    <a:pt x="12764" y="20393"/>
                    <a:pt x="12533" y="19890"/>
                  </a:cubicBezTo>
                  <a:cubicBezTo>
                    <a:pt x="12429" y="19681"/>
                    <a:pt x="12324" y="19472"/>
                    <a:pt x="12199" y="19305"/>
                  </a:cubicBezTo>
                  <a:lnTo>
                    <a:pt x="12199" y="19305"/>
                  </a:lnTo>
                  <a:cubicBezTo>
                    <a:pt x="12701" y="19451"/>
                    <a:pt x="13224" y="19514"/>
                    <a:pt x="13768" y="19514"/>
                  </a:cubicBezTo>
                  <a:cubicBezTo>
                    <a:pt x="14396" y="19514"/>
                    <a:pt x="14982" y="19388"/>
                    <a:pt x="15546" y="19179"/>
                  </a:cubicBezTo>
                  <a:close/>
                  <a:moveTo>
                    <a:pt x="11257" y="27151"/>
                  </a:moveTo>
                  <a:cubicBezTo>
                    <a:pt x="11173" y="27318"/>
                    <a:pt x="11111" y="27486"/>
                    <a:pt x="11027" y="27653"/>
                  </a:cubicBezTo>
                  <a:cubicBezTo>
                    <a:pt x="11048" y="27611"/>
                    <a:pt x="11048" y="27590"/>
                    <a:pt x="11069" y="27548"/>
                  </a:cubicBezTo>
                  <a:cubicBezTo>
                    <a:pt x="11132" y="27402"/>
                    <a:pt x="11194" y="27277"/>
                    <a:pt x="11257" y="27151"/>
                  </a:cubicBezTo>
                  <a:close/>
                  <a:moveTo>
                    <a:pt x="12889" y="21878"/>
                  </a:moveTo>
                  <a:lnTo>
                    <a:pt x="12889" y="21878"/>
                  </a:lnTo>
                  <a:cubicBezTo>
                    <a:pt x="13141" y="22112"/>
                    <a:pt x="13469" y="22268"/>
                    <a:pt x="13914" y="22268"/>
                  </a:cubicBezTo>
                  <a:cubicBezTo>
                    <a:pt x="13988" y="22268"/>
                    <a:pt x="14064" y="22264"/>
                    <a:pt x="14145" y="22255"/>
                  </a:cubicBezTo>
                  <a:cubicBezTo>
                    <a:pt x="14312" y="22234"/>
                    <a:pt x="14479" y="22192"/>
                    <a:pt x="14647" y="22129"/>
                  </a:cubicBezTo>
                  <a:lnTo>
                    <a:pt x="14647" y="22129"/>
                  </a:lnTo>
                  <a:cubicBezTo>
                    <a:pt x="14626" y="22255"/>
                    <a:pt x="14605" y="22359"/>
                    <a:pt x="14584" y="22485"/>
                  </a:cubicBezTo>
                  <a:cubicBezTo>
                    <a:pt x="14710" y="22611"/>
                    <a:pt x="14793" y="22778"/>
                    <a:pt x="14793" y="22945"/>
                  </a:cubicBezTo>
                  <a:cubicBezTo>
                    <a:pt x="14793" y="23385"/>
                    <a:pt x="14772" y="23845"/>
                    <a:pt x="14793" y="24284"/>
                  </a:cubicBezTo>
                  <a:cubicBezTo>
                    <a:pt x="14814" y="24159"/>
                    <a:pt x="14835" y="24033"/>
                    <a:pt x="14856" y="23908"/>
                  </a:cubicBezTo>
                  <a:lnTo>
                    <a:pt x="14856" y="23908"/>
                  </a:lnTo>
                  <a:cubicBezTo>
                    <a:pt x="14835" y="24283"/>
                    <a:pt x="14835" y="24638"/>
                    <a:pt x="14856" y="25014"/>
                  </a:cubicBezTo>
                  <a:lnTo>
                    <a:pt x="14856" y="25014"/>
                  </a:lnTo>
                  <a:cubicBezTo>
                    <a:pt x="14854" y="24996"/>
                    <a:pt x="14834" y="24995"/>
                    <a:pt x="14814" y="24975"/>
                  </a:cubicBezTo>
                  <a:lnTo>
                    <a:pt x="14814" y="24975"/>
                  </a:lnTo>
                  <a:cubicBezTo>
                    <a:pt x="14835" y="25080"/>
                    <a:pt x="14835" y="25184"/>
                    <a:pt x="14856" y="25289"/>
                  </a:cubicBezTo>
                  <a:cubicBezTo>
                    <a:pt x="14856" y="25310"/>
                    <a:pt x="14856" y="25331"/>
                    <a:pt x="14856" y="25331"/>
                  </a:cubicBezTo>
                  <a:cubicBezTo>
                    <a:pt x="14856" y="25331"/>
                    <a:pt x="14856" y="25352"/>
                    <a:pt x="14856" y="25372"/>
                  </a:cubicBezTo>
                  <a:cubicBezTo>
                    <a:pt x="14877" y="25456"/>
                    <a:pt x="14898" y="25540"/>
                    <a:pt x="14919" y="25624"/>
                  </a:cubicBezTo>
                  <a:cubicBezTo>
                    <a:pt x="14940" y="25749"/>
                    <a:pt x="14961" y="25875"/>
                    <a:pt x="15002" y="26000"/>
                  </a:cubicBezTo>
                  <a:cubicBezTo>
                    <a:pt x="15212" y="26021"/>
                    <a:pt x="15442" y="26063"/>
                    <a:pt x="15651" y="26105"/>
                  </a:cubicBezTo>
                  <a:cubicBezTo>
                    <a:pt x="15693" y="26126"/>
                    <a:pt x="15714" y="26126"/>
                    <a:pt x="15735" y="26126"/>
                  </a:cubicBezTo>
                  <a:cubicBezTo>
                    <a:pt x="15986" y="26188"/>
                    <a:pt x="16216" y="26293"/>
                    <a:pt x="16383" y="26419"/>
                  </a:cubicBezTo>
                  <a:cubicBezTo>
                    <a:pt x="16425" y="26440"/>
                    <a:pt x="16488" y="26440"/>
                    <a:pt x="16509" y="26460"/>
                  </a:cubicBezTo>
                  <a:cubicBezTo>
                    <a:pt x="16530" y="26481"/>
                    <a:pt x="16530" y="26523"/>
                    <a:pt x="16530" y="26544"/>
                  </a:cubicBezTo>
                  <a:cubicBezTo>
                    <a:pt x="16655" y="26649"/>
                    <a:pt x="16760" y="26774"/>
                    <a:pt x="16865" y="26900"/>
                  </a:cubicBezTo>
                  <a:cubicBezTo>
                    <a:pt x="17262" y="27381"/>
                    <a:pt x="17471" y="28051"/>
                    <a:pt x="17451" y="28720"/>
                  </a:cubicBezTo>
                  <a:cubicBezTo>
                    <a:pt x="17409" y="30101"/>
                    <a:pt x="11571" y="30352"/>
                    <a:pt x="11445" y="30394"/>
                  </a:cubicBezTo>
                  <a:cubicBezTo>
                    <a:pt x="10797" y="30038"/>
                    <a:pt x="10441" y="29473"/>
                    <a:pt x="10692" y="28490"/>
                  </a:cubicBezTo>
                  <a:cubicBezTo>
                    <a:pt x="10755" y="28239"/>
                    <a:pt x="10880" y="28030"/>
                    <a:pt x="11027" y="27862"/>
                  </a:cubicBezTo>
                  <a:cubicBezTo>
                    <a:pt x="11404" y="26753"/>
                    <a:pt x="12492" y="26168"/>
                    <a:pt x="13663" y="26000"/>
                  </a:cubicBezTo>
                  <a:cubicBezTo>
                    <a:pt x="13580" y="25644"/>
                    <a:pt x="13538" y="25268"/>
                    <a:pt x="13517" y="24891"/>
                  </a:cubicBezTo>
                  <a:cubicBezTo>
                    <a:pt x="13203" y="23908"/>
                    <a:pt x="13119" y="22883"/>
                    <a:pt x="12889" y="21878"/>
                  </a:cubicBezTo>
                  <a:close/>
                  <a:moveTo>
                    <a:pt x="18308" y="30206"/>
                  </a:moveTo>
                  <a:cubicBezTo>
                    <a:pt x="18329" y="30269"/>
                    <a:pt x="18329" y="30310"/>
                    <a:pt x="18350" y="30352"/>
                  </a:cubicBezTo>
                  <a:cubicBezTo>
                    <a:pt x="18434" y="30331"/>
                    <a:pt x="18539" y="30331"/>
                    <a:pt x="18622" y="30331"/>
                  </a:cubicBezTo>
                  <a:lnTo>
                    <a:pt x="18601" y="30289"/>
                  </a:lnTo>
                  <a:lnTo>
                    <a:pt x="18601" y="30289"/>
                  </a:lnTo>
                  <a:cubicBezTo>
                    <a:pt x="18664" y="30310"/>
                    <a:pt x="18706" y="30331"/>
                    <a:pt x="18769" y="30352"/>
                  </a:cubicBezTo>
                  <a:cubicBezTo>
                    <a:pt x="18894" y="30373"/>
                    <a:pt x="19020" y="30394"/>
                    <a:pt x="19145" y="30457"/>
                  </a:cubicBezTo>
                  <a:cubicBezTo>
                    <a:pt x="19208" y="30499"/>
                    <a:pt x="19271" y="30541"/>
                    <a:pt x="19334" y="30582"/>
                  </a:cubicBezTo>
                  <a:cubicBezTo>
                    <a:pt x="19731" y="30729"/>
                    <a:pt x="20129" y="30854"/>
                    <a:pt x="20526" y="30980"/>
                  </a:cubicBezTo>
                  <a:cubicBezTo>
                    <a:pt x="20924" y="31106"/>
                    <a:pt x="23225" y="31315"/>
                    <a:pt x="23330" y="31503"/>
                  </a:cubicBezTo>
                  <a:cubicBezTo>
                    <a:pt x="23351" y="31524"/>
                    <a:pt x="23372" y="31566"/>
                    <a:pt x="23372" y="31587"/>
                  </a:cubicBezTo>
                  <a:cubicBezTo>
                    <a:pt x="23121" y="31608"/>
                    <a:pt x="22807" y="31733"/>
                    <a:pt x="22556" y="31838"/>
                  </a:cubicBezTo>
                  <a:cubicBezTo>
                    <a:pt x="22597" y="32205"/>
                    <a:pt x="22379" y="32592"/>
                    <a:pt x="21961" y="32592"/>
                  </a:cubicBezTo>
                  <a:cubicBezTo>
                    <a:pt x="21950" y="32592"/>
                    <a:pt x="21939" y="32592"/>
                    <a:pt x="21928" y="32591"/>
                  </a:cubicBezTo>
                  <a:cubicBezTo>
                    <a:pt x="21635" y="32591"/>
                    <a:pt x="21342" y="32549"/>
                    <a:pt x="21049" y="32507"/>
                  </a:cubicBezTo>
                  <a:cubicBezTo>
                    <a:pt x="20798" y="32507"/>
                    <a:pt x="20547" y="32549"/>
                    <a:pt x="20317" y="32570"/>
                  </a:cubicBezTo>
                  <a:cubicBezTo>
                    <a:pt x="19752" y="32612"/>
                    <a:pt x="19187" y="32654"/>
                    <a:pt x="18601" y="32696"/>
                  </a:cubicBezTo>
                  <a:cubicBezTo>
                    <a:pt x="17409" y="32779"/>
                    <a:pt x="16195" y="32842"/>
                    <a:pt x="14982" y="32905"/>
                  </a:cubicBezTo>
                  <a:cubicBezTo>
                    <a:pt x="13935" y="32968"/>
                    <a:pt x="12889" y="33010"/>
                    <a:pt x="11843" y="33072"/>
                  </a:cubicBezTo>
                  <a:cubicBezTo>
                    <a:pt x="11759" y="33156"/>
                    <a:pt x="11613" y="33198"/>
                    <a:pt x="11445" y="33198"/>
                  </a:cubicBezTo>
                  <a:lnTo>
                    <a:pt x="11299" y="33198"/>
                  </a:lnTo>
                  <a:cubicBezTo>
                    <a:pt x="11194" y="33240"/>
                    <a:pt x="11090" y="33282"/>
                    <a:pt x="10964" y="33302"/>
                  </a:cubicBezTo>
                  <a:cubicBezTo>
                    <a:pt x="10776" y="33340"/>
                    <a:pt x="10580" y="33348"/>
                    <a:pt x="10386" y="33348"/>
                  </a:cubicBezTo>
                  <a:cubicBezTo>
                    <a:pt x="10256" y="33348"/>
                    <a:pt x="10127" y="33344"/>
                    <a:pt x="10002" y="33344"/>
                  </a:cubicBezTo>
                  <a:cubicBezTo>
                    <a:pt x="9965" y="33341"/>
                    <a:pt x="9927" y="33340"/>
                    <a:pt x="9890" y="33340"/>
                  </a:cubicBezTo>
                  <a:cubicBezTo>
                    <a:pt x="9655" y="33340"/>
                    <a:pt x="9418" y="33392"/>
                    <a:pt x="9165" y="33428"/>
                  </a:cubicBezTo>
                  <a:cubicBezTo>
                    <a:pt x="8990" y="33447"/>
                    <a:pt x="8798" y="33462"/>
                    <a:pt x="8600" y="33462"/>
                  </a:cubicBezTo>
                  <a:cubicBezTo>
                    <a:pt x="8371" y="33462"/>
                    <a:pt x="8134" y="33442"/>
                    <a:pt x="7909" y="33386"/>
                  </a:cubicBezTo>
                  <a:cubicBezTo>
                    <a:pt x="7847" y="33386"/>
                    <a:pt x="7763" y="33386"/>
                    <a:pt x="7700" y="33365"/>
                  </a:cubicBezTo>
                  <a:cubicBezTo>
                    <a:pt x="7575" y="33365"/>
                    <a:pt x="7470" y="33323"/>
                    <a:pt x="7386" y="33282"/>
                  </a:cubicBezTo>
                  <a:cubicBezTo>
                    <a:pt x="7386" y="33282"/>
                    <a:pt x="7386" y="33282"/>
                    <a:pt x="7386" y="33302"/>
                  </a:cubicBezTo>
                  <a:cubicBezTo>
                    <a:pt x="7198" y="33240"/>
                    <a:pt x="7031" y="33135"/>
                    <a:pt x="6926" y="33010"/>
                  </a:cubicBezTo>
                  <a:cubicBezTo>
                    <a:pt x="6905" y="32947"/>
                    <a:pt x="6884" y="32863"/>
                    <a:pt x="6863" y="32779"/>
                  </a:cubicBezTo>
                  <a:cubicBezTo>
                    <a:pt x="6821" y="32654"/>
                    <a:pt x="6779" y="32507"/>
                    <a:pt x="6759" y="32382"/>
                  </a:cubicBezTo>
                  <a:cubicBezTo>
                    <a:pt x="6759" y="32382"/>
                    <a:pt x="6759" y="32361"/>
                    <a:pt x="6759" y="32361"/>
                  </a:cubicBezTo>
                  <a:cubicBezTo>
                    <a:pt x="6759" y="32340"/>
                    <a:pt x="6759" y="32298"/>
                    <a:pt x="6759" y="32277"/>
                  </a:cubicBezTo>
                  <a:cubicBezTo>
                    <a:pt x="6800" y="32026"/>
                    <a:pt x="6926" y="31838"/>
                    <a:pt x="7072" y="31670"/>
                  </a:cubicBezTo>
                  <a:cubicBezTo>
                    <a:pt x="7072" y="31670"/>
                    <a:pt x="7072" y="31691"/>
                    <a:pt x="7072" y="31712"/>
                  </a:cubicBezTo>
                  <a:cubicBezTo>
                    <a:pt x="7114" y="31650"/>
                    <a:pt x="7156" y="31587"/>
                    <a:pt x="7219" y="31545"/>
                  </a:cubicBezTo>
                  <a:lnTo>
                    <a:pt x="7177" y="31545"/>
                  </a:lnTo>
                  <a:cubicBezTo>
                    <a:pt x="7721" y="31064"/>
                    <a:pt x="8621" y="30854"/>
                    <a:pt x="9479" y="30561"/>
                  </a:cubicBezTo>
                  <a:lnTo>
                    <a:pt x="9479" y="30561"/>
                  </a:lnTo>
                  <a:cubicBezTo>
                    <a:pt x="9395" y="30729"/>
                    <a:pt x="9500" y="30896"/>
                    <a:pt x="9625" y="30980"/>
                  </a:cubicBezTo>
                  <a:cubicBezTo>
                    <a:pt x="9897" y="30980"/>
                    <a:pt x="10169" y="31022"/>
                    <a:pt x="10441" y="31106"/>
                  </a:cubicBezTo>
                  <a:cubicBezTo>
                    <a:pt x="10713" y="31126"/>
                    <a:pt x="10985" y="31147"/>
                    <a:pt x="11257" y="31168"/>
                  </a:cubicBezTo>
                  <a:cubicBezTo>
                    <a:pt x="11286" y="31170"/>
                    <a:pt x="11322" y="31171"/>
                    <a:pt x="11366" y="31171"/>
                  </a:cubicBezTo>
                  <a:cubicBezTo>
                    <a:pt x="11893" y="31171"/>
                    <a:pt x="13428" y="31060"/>
                    <a:pt x="13873" y="31022"/>
                  </a:cubicBezTo>
                  <a:cubicBezTo>
                    <a:pt x="14270" y="30980"/>
                    <a:pt x="14982" y="30938"/>
                    <a:pt x="15191" y="30938"/>
                  </a:cubicBezTo>
                  <a:cubicBezTo>
                    <a:pt x="15212" y="30938"/>
                    <a:pt x="15254" y="30917"/>
                    <a:pt x="15274" y="30917"/>
                  </a:cubicBezTo>
                  <a:cubicBezTo>
                    <a:pt x="15337" y="30896"/>
                    <a:pt x="15421" y="30875"/>
                    <a:pt x="15484" y="30833"/>
                  </a:cubicBezTo>
                  <a:cubicBezTo>
                    <a:pt x="15526" y="30833"/>
                    <a:pt x="15567" y="30813"/>
                    <a:pt x="15630" y="30813"/>
                  </a:cubicBezTo>
                  <a:cubicBezTo>
                    <a:pt x="15651" y="30813"/>
                    <a:pt x="16300" y="30624"/>
                    <a:pt x="16634" y="30561"/>
                  </a:cubicBezTo>
                  <a:cubicBezTo>
                    <a:pt x="17011" y="30499"/>
                    <a:pt x="17409" y="30478"/>
                    <a:pt x="17806" y="30415"/>
                  </a:cubicBezTo>
                  <a:cubicBezTo>
                    <a:pt x="17890" y="30394"/>
                    <a:pt x="17995" y="30394"/>
                    <a:pt x="18078" y="30373"/>
                  </a:cubicBezTo>
                  <a:cubicBezTo>
                    <a:pt x="18183" y="30352"/>
                    <a:pt x="18267" y="30289"/>
                    <a:pt x="18308" y="30206"/>
                  </a:cubicBezTo>
                  <a:close/>
                  <a:moveTo>
                    <a:pt x="10986" y="1"/>
                  </a:moveTo>
                  <a:cubicBezTo>
                    <a:pt x="10352" y="1"/>
                    <a:pt x="9722" y="12"/>
                    <a:pt x="9102" y="55"/>
                  </a:cubicBezTo>
                  <a:cubicBezTo>
                    <a:pt x="7784" y="159"/>
                    <a:pt x="6445" y="620"/>
                    <a:pt x="5817" y="1561"/>
                  </a:cubicBezTo>
                  <a:cubicBezTo>
                    <a:pt x="5671" y="1666"/>
                    <a:pt x="5524" y="1750"/>
                    <a:pt x="5419" y="1854"/>
                  </a:cubicBezTo>
                  <a:cubicBezTo>
                    <a:pt x="5399" y="1875"/>
                    <a:pt x="5378" y="1896"/>
                    <a:pt x="5357" y="1917"/>
                  </a:cubicBezTo>
                  <a:cubicBezTo>
                    <a:pt x="5168" y="2105"/>
                    <a:pt x="5022" y="2336"/>
                    <a:pt x="4959" y="2587"/>
                  </a:cubicBezTo>
                  <a:cubicBezTo>
                    <a:pt x="4875" y="2900"/>
                    <a:pt x="4896" y="3172"/>
                    <a:pt x="5001" y="3424"/>
                  </a:cubicBezTo>
                  <a:cubicBezTo>
                    <a:pt x="4896" y="4261"/>
                    <a:pt x="4917" y="5118"/>
                    <a:pt x="4980" y="5976"/>
                  </a:cubicBezTo>
                  <a:cubicBezTo>
                    <a:pt x="4959" y="5955"/>
                    <a:pt x="4938" y="5955"/>
                    <a:pt x="4917" y="5934"/>
                  </a:cubicBezTo>
                  <a:cubicBezTo>
                    <a:pt x="3591" y="5692"/>
                    <a:pt x="2248" y="5332"/>
                    <a:pt x="889" y="5332"/>
                  </a:cubicBezTo>
                  <a:cubicBezTo>
                    <a:pt x="726" y="5332"/>
                    <a:pt x="562" y="5337"/>
                    <a:pt x="398" y="5349"/>
                  </a:cubicBezTo>
                  <a:cubicBezTo>
                    <a:pt x="105" y="5369"/>
                    <a:pt x="0" y="5725"/>
                    <a:pt x="147" y="5934"/>
                  </a:cubicBezTo>
                  <a:cubicBezTo>
                    <a:pt x="1611" y="8048"/>
                    <a:pt x="2323" y="10517"/>
                    <a:pt x="3641" y="12714"/>
                  </a:cubicBezTo>
                  <a:cubicBezTo>
                    <a:pt x="4541" y="14262"/>
                    <a:pt x="5901" y="15183"/>
                    <a:pt x="7533" y="15852"/>
                  </a:cubicBezTo>
                  <a:cubicBezTo>
                    <a:pt x="7575" y="15863"/>
                    <a:pt x="7616" y="15868"/>
                    <a:pt x="7656" y="15868"/>
                  </a:cubicBezTo>
                  <a:cubicBezTo>
                    <a:pt x="7695" y="15868"/>
                    <a:pt x="7731" y="15863"/>
                    <a:pt x="7763" y="15852"/>
                  </a:cubicBezTo>
                  <a:cubicBezTo>
                    <a:pt x="8725" y="17212"/>
                    <a:pt x="9981" y="18405"/>
                    <a:pt x="11445" y="19033"/>
                  </a:cubicBezTo>
                  <a:cubicBezTo>
                    <a:pt x="11885" y="19660"/>
                    <a:pt x="12073" y="20581"/>
                    <a:pt x="12471" y="21292"/>
                  </a:cubicBezTo>
                  <a:cubicBezTo>
                    <a:pt x="12324" y="21962"/>
                    <a:pt x="12450" y="22736"/>
                    <a:pt x="12533" y="23406"/>
                  </a:cubicBezTo>
                  <a:cubicBezTo>
                    <a:pt x="12638" y="24138"/>
                    <a:pt x="12785" y="24870"/>
                    <a:pt x="13057" y="25540"/>
                  </a:cubicBezTo>
                  <a:cubicBezTo>
                    <a:pt x="13057" y="25561"/>
                    <a:pt x="13036" y="25561"/>
                    <a:pt x="13036" y="25582"/>
                  </a:cubicBezTo>
                  <a:cubicBezTo>
                    <a:pt x="12973" y="25582"/>
                    <a:pt x="12931" y="25582"/>
                    <a:pt x="12868" y="25603"/>
                  </a:cubicBezTo>
                  <a:cubicBezTo>
                    <a:pt x="12868" y="25561"/>
                    <a:pt x="12868" y="25540"/>
                    <a:pt x="12868" y="25519"/>
                  </a:cubicBezTo>
                  <a:cubicBezTo>
                    <a:pt x="12894" y="25374"/>
                    <a:pt x="12756" y="25271"/>
                    <a:pt x="12628" y="25271"/>
                  </a:cubicBezTo>
                  <a:cubicBezTo>
                    <a:pt x="12553" y="25271"/>
                    <a:pt x="12481" y="25308"/>
                    <a:pt x="12450" y="25393"/>
                  </a:cubicBezTo>
                  <a:cubicBezTo>
                    <a:pt x="12429" y="25498"/>
                    <a:pt x="12387" y="25582"/>
                    <a:pt x="12366" y="25665"/>
                  </a:cubicBezTo>
                  <a:cubicBezTo>
                    <a:pt x="11759" y="25770"/>
                    <a:pt x="11236" y="26042"/>
                    <a:pt x="10880" y="26628"/>
                  </a:cubicBezTo>
                  <a:cubicBezTo>
                    <a:pt x="10295" y="27569"/>
                    <a:pt x="10127" y="28720"/>
                    <a:pt x="9897" y="29829"/>
                  </a:cubicBezTo>
                  <a:cubicBezTo>
                    <a:pt x="9834" y="29934"/>
                    <a:pt x="9772" y="30038"/>
                    <a:pt x="9709" y="30143"/>
                  </a:cubicBezTo>
                  <a:cubicBezTo>
                    <a:pt x="8767" y="30478"/>
                    <a:pt x="7595" y="30624"/>
                    <a:pt x="6884" y="31126"/>
                  </a:cubicBezTo>
                  <a:cubicBezTo>
                    <a:pt x="6487" y="31419"/>
                    <a:pt x="6319" y="31775"/>
                    <a:pt x="6256" y="32173"/>
                  </a:cubicBezTo>
                  <a:cubicBezTo>
                    <a:pt x="6256" y="32173"/>
                    <a:pt x="6256" y="32194"/>
                    <a:pt x="6235" y="32194"/>
                  </a:cubicBezTo>
                  <a:cubicBezTo>
                    <a:pt x="6215" y="32214"/>
                    <a:pt x="6235" y="32256"/>
                    <a:pt x="6256" y="32277"/>
                  </a:cubicBezTo>
                  <a:cubicBezTo>
                    <a:pt x="6215" y="32696"/>
                    <a:pt x="6298" y="33135"/>
                    <a:pt x="6382" y="33616"/>
                  </a:cubicBezTo>
                  <a:cubicBezTo>
                    <a:pt x="6403" y="33763"/>
                    <a:pt x="6528" y="33846"/>
                    <a:pt x="6675" y="33846"/>
                  </a:cubicBezTo>
                  <a:cubicBezTo>
                    <a:pt x="6791" y="33847"/>
                    <a:pt x="6907" y="33848"/>
                    <a:pt x="7022" y="33848"/>
                  </a:cubicBezTo>
                  <a:cubicBezTo>
                    <a:pt x="9395" y="33848"/>
                    <a:pt x="11749" y="33648"/>
                    <a:pt x="14103" y="33449"/>
                  </a:cubicBezTo>
                  <a:cubicBezTo>
                    <a:pt x="14103" y="33470"/>
                    <a:pt x="14124" y="33470"/>
                    <a:pt x="14124" y="33470"/>
                  </a:cubicBezTo>
                  <a:cubicBezTo>
                    <a:pt x="14165" y="33519"/>
                    <a:pt x="14212" y="33540"/>
                    <a:pt x="14259" y="33540"/>
                  </a:cubicBezTo>
                  <a:cubicBezTo>
                    <a:pt x="14331" y="33540"/>
                    <a:pt x="14399" y="33491"/>
                    <a:pt x="14438" y="33428"/>
                  </a:cubicBezTo>
                  <a:cubicBezTo>
                    <a:pt x="16446" y="33261"/>
                    <a:pt x="18455" y="33093"/>
                    <a:pt x="20464" y="33030"/>
                  </a:cubicBezTo>
                  <a:cubicBezTo>
                    <a:pt x="20589" y="33010"/>
                    <a:pt x="20715" y="33010"/>
                    <a:pt x="20861" y="33010"/>
                  </a:cubicBezTo>
                  <a:cubicBezTo>
                    <a:pt x="20861" y="33051"/>
                    <a:pt x="20882" y="33072"/>
                    <a:pt x="20882" y="33114"/>
                  </a:cubicBezTo>
                  <a:cubicBezTo>
                    <a:pt x="20945" y="33093"/>
                    <a:pt x="21028" y="33072"/>
                    <a:pt x="21112" y="33072"/>
                  </a:cubicBezTo>
                  <a:cubicBezTo>
                    <a:pt x="21196" y="33072"/>
                    <a:pt x="21280" y="33093"/>
                    <a:pt x="21363" y="33114"/>
                  </a:cubicBezTo>
                  <a:cubicBezTo>
                    <a:pt x="21363" y="33093"/>
                    <a:pt x="21384" y="33093"/>
                    <a:pt x="21384" y="33072"/>
                  </a:cubicBezTo>
                  <a:cubicBezTo>
                    <a:pt x="21384" y="33051"/>
                    <a:pt x="21384" y="33030"/>
                    <a:pt x="21405" y="33010"/>
                  </a:cubicBezTo>
                  <a:cubicBezTo>
                    <a:pt x="22786" y="32947"/>
                    <a:pt x="24565" y="32717"/>
                    <a:pt x="23874" y="31064"/>
                  </a:cubicBezTo>
                  <a:cubicBezTo>
                    <a:pt x="23811" y="30938"/>
                    <a:pt x="23686" y="30875"/>
                    <a:pt x="23560" y="30875"/>
                  </a:cubicBezTo>
                  <a:cubicBezTo>
                    <a:pt x="23429" y="30885"/>
                    <a:pt x="23296" y="30889"/>
                    <a:pt x="23163" y="30889"/>
                  </a:cubicBezTo>
                  <a:cubicBezTo>
                    <a:pt x="21493" y="30889"/>
                    <a:pt x="19696" y="30187"/>
                    <a:pt x="18204" y="29432"/>
                  </a:cubicBezTo>
                  <a:cubicBezTo>
                    <a:pt x="18036" y="28825"/>
                    <a:pt x="17932" y="28134"/>
                    <a:pt x="17743" y="27486"/>
                  </a:cubicBezTo>
                  <a:cubicBezTo>
                    <a:pt x="17785" y="27088"/>
                    <a:pt x="17785" y="26691"/>
                    <a:pt x="17597" y="26356"/>
                  </a:cubicBezTo>
                  <a:cubicBezTo>
                    <a:pt x="17409" y="26042"/>
                    <a:pt x="17053" y="25833"/>
                    <a:pt x="16634" y="25665"/>
                  </a:cubicBezTo>
                  <a:cubicBezTo>
                    <a:pt x="16342" y="25477"/>
                    <a:pt x="15902" y="25289"/>
                    <a:pt x="15505" y="25247"/>
                  </a:cubicBezTo>
                  <a:cubicBezTo>
                    <a:pt x="15421" y="24033"/>
                    <a:pt x="15588" y="22799"/>
                    <a:pt x="15400" y="21627"/>
                  </a:cubicBezTo>
                  <a:cubicBezTo>
                    <a:pt x="16070" y="20937"/>
                    <a:pt x="16425" y="19807"/>
                    <a:pt x="16342" y="18844"/>
                  </a:cubicBezTo>
                  <a:cubicBezTo>
                    <a:pt x="18099" y="17903"/>
                    <a:pt x="19459" y="16187"/>
                    <a:pt x="20401" y="14492"/>
                  </a:cubicBezTo>
                  <a:cubicBezTo>
                    <a:pt x="20631" y="14074"/>
                    <a:pt x="20840" y="13634"/>
                    <a:pt x="21028" y="13174"/>
                  </a:cubicBezTo>
                  <a:lnTo>
                    <a:pt x="21091" y="13174"/>
                  </a:lnTo>
                  <a:cubicBezTo>
                    <a:pt x="22598" y="12504"/>
                    <a:pt x="23979" y="12232"/>
                    <a:pt x="24983" y="10831"/>
                  </a:cubicBezTo>
                  <a:cubicBezTo>
                    <a:pt x="25841" y="9617"/>
                    <a:pt x="26720" y="7985"/>
                    <a:pt x="27034" y="6520"/>
                  </a:cubicBezTo>
                  <a:cubicBezTo>
                    <a:pt x="27159" y="5851"/>
                    <a:pt x="27264" y="4825"/>
                    <a:pt x="26615" y="4428"/>
                  </a:cubicBezTo>
                  <a:cubicBezTo>
                    <a:pt x="25569" y="3779"/>
                    <a:pt x="23686" y="3863"/>
                    <a:pt x="22430" y="3779"/>
                  </a:cubicBezTo>
                  <a:cubicBezTo>
                    <a:pt x="22409" y="3758"/>
                    <a:pt x="22409" y="3737"/>
                    <a:pt x="22409" y="3696"/>
                  </a:cubicBezTo>
                  <a:cubicBezTo>
                    <a:pt x="22472" y="3549"/>
                    <a:pt x="22493" y="3361"/>
                    <a:pt x="22451" y="3172"/>
                  </a:cubicBezTo>
                  <a:cubicBezTo>
                    <a:pt x="22409" y="3047"/>
                    <a:pt x="22347" y="2900"/>
                    <a:pt x="22284" y="2796"/>
                  </a:cubicBezTo>
                  <a:cubicBezTo>
                    <a:pt x="22242" y="2628"/>
                    <a:pt x="22221" y="2461"/>
                    <a:pt x="22200" y="2294"/>
                  </a:cubicBezTo>
                  <a:cubicBezTo>
                    <a:pt x="22162" y="2130"/>
                    <a:pt x="22041" y="2057"/>
                    <a:pt x="21919" y="2057"/>
                  </a:cubicBezTo>
                  <a:cubicBezTo>
                    <a:pt x="21838" y="2057"/>
                    <a:pt x="21756" y="2089"/>
                    <a:pt x="21698" y="2147"/>
                  </a:cubicBezTo>
                  <a:cubicBezTo>
                    <a:pt x="20924" y="1499"/>
                    <a:pt x="20631" y="1038"/>
                    <a:pt x="20003" y="787"/>
                  </a:cubicBezTo>
                  <a:cubicBezTo>
                    <a:pt x="18400" y="162"/>
                    <a:pt x="15920" y="11"/>
                    <a:pt x="14133" y="11"/>
                  </a:cubicBezTo>
                  <a:cubicBezTo>
                    <a:pt x="14008" y="11"/>
                    <a:pt x="13886" y="12"/>
                    <a:pt x="13768" y="13"/>
                  </a:cubicBezTo>
                  <a:cubicBezTo>
                    <a:pt x="13582" y="16"/>
                    <a:pt x="13395" y="17"/>
                    <a:pt x="13208" y="17"/>
                  </a:cubicBezTo>
                  <a:cubicBezTo>
                    <a:pt x="12470" y="17"/>
                    <a:pt x="11726" y="1"/>
                    <a:pt x="109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66;p2">
              <a:extLst>
                <a:ext uri="{FF2B5EF4-FFF2-40B4-BE49-F238E27FC236}">
                  <a16:creationId xmlns:a16="http://schemas.microsoft.com/office/drawing/2014/main" id="{6E64E4B1-BC1E-B624-2726-DDB79560DF2A}"/>
                </a:ext>
              </a:extLst>
            </p:cNvPr>
            <p:cNvSpPr/>
            <p:nvPr/>
          </p:nvSpPr>
          <p:spPr>
            <a:xfrm>
              <a:off x="2476600" y="2243550"/>
              <a:ext cx="2125" cy="160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4" y="0"/>
                  </a:moveTo>
                  <a:cubicBezTo>
                    <a:pt x="64" y="0"/>
                    <a:pt x="43" y="21"/>
                    <a:pt x="1" y="21"/>
                  </a:cubicBezTo>
                  <a:cubicBezTo>
                    <a:pt x="43" y="21"/>
                    <a:pt x="64" y="42"/>
                    <a:pt x="84" y="63"/>
                  </a:cubicBezTo>
                  <a:cubicBezTo>
                    <a:pt x="84" y="42"/>
                    <a:pt x="84" y="21"/>
                    <a:pt x="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67;p2">
              <a:extLst>
                <a:ext uri="{FF2B5EF4-FFF2-40B4-BE49-F238E27FC236}">
                  <a16:creationId xmlns:a16="http://schemas.microsoft.com/office/drawing/2014/main" id="{301DAA2B-A818-4BD2-0F05-93A3E507731B}"/>
                </a:ext>
              </a:extLst>
            </p:cNvPr>
            <p:cNvSpPr/>
            <p:nvPr/>
          </p:nvSpPr>
          <p:spPr>
            <a:xfrm>
              <a:off x="2473475" y="22440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0" y="0"/>
                  </a:lnTo>
                  <a:lnTo>
                    <a:pt x="21" y="0"/>
                  </a:ln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68;p2">
              <a:extLst>
                <a:ext uri="{FF2B5EF4-FFF2-40B4-BE49-F238E27FC236}">
                  <a16:creationId xmlns:a16="http://schemas.microsoft.com/office/drawing/2014/main" id="{0794D1EA-A35C-304E-FF8E-C13BB9F16659}"/>
                </a:ext>
              </a:extLst>
            </p:cNvPr>
            <p:cNvSpPr/>
            <p:nvPr/>
          </p:nvSpPr>
          <p:spPr>
            <a:xfrm>
              <a:off x="2340075" y="2351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3" name="任意多边形 23">
            <a:extLst>
              <a:ext uri="{FF2B5EF4-FFF2-40B4-BE49-F238E27FC236}">
                <a16:creationId xmlns:a16="http://schemas.microsoft.com/office/drawing/2014/main" id="{9E377D0B-3A42-0AE0-F073-FCE27DCE2497}"/>
              </a:ext>
            </a:extLst>
          </p:cNvPr>
          <p:cNvSpPr>
            <a:spLocks/>
          </p:cNvSpPr>
          <p:nvPr/>
        </p:nvSpPr>
        <p:spPr bwMode="auto">
          <a:xfrm rot="20821520">
            <a:off x="1278919" y="263227"/>
            <a:ext cx="1276085" cy="1200037"/>
          </a:xfrm>
          <a:custGeom>
            <a:avLst/>
            <a:gdLst>
              <a:gd name="connsiteX0" fmla="*/ 841120 w 2331026"/>
              <a:gd name="connsiteY0" fmla="*/ 2177440 h 2191432"/>
              <a:gd name="connsiteX1" fmla="*/ 836740 w 2331026"/>
              <a:gd name="connsiteY1" fmla="*/ 2190553 h 2191432"/>
              <a:gd name="connsiteX2" fmla="*/ 841120 w 2331026"/>
              <a:gd name="connsiteY2" fmla="*/ 2177440 h 2191432"/>
              <a:gd name="connsiteX3" fmla="*/ 748801 w 2331026"/>
              <a:gd name="connsiteY3" fmla="*/ 2051595 h 2191432"/>
              <a:gd name="connsiteX4" fmla="*/ 863306 w 2331026"/>
              <a:gd name="connsiteY4" fmla="*/ 2086067 h 2191432"/>
              <a:gd name="connsiteX5" fmla="*/ 867710 w 2331026"/>
              <a:gd name="connsiteY5" fmla="*/ 2098993 h 2191432"/>
              <a:gd name="connsiteX6" fmla="*/ 863306 w 2331026"/>
              <a:gd name="connsiteY6" fmla="*/ 2103302 h 2191432"/>
              <a:gd name="connsiteX7" fmla="*/ 852295 w 2331026"/>
              <a:gd name="connsiteY7" fmla="*/ 2101686 h 2191432"/>
              <a:gd name="connsiteX8" fmla="*/ 853107 w 2331026"/>
              <a:gd name="connsiteY8" fmla="*/ 2097519 h 2191432"/>
              <a:gd name="connsiteX9" fmla="*/ 858901 w 2331026"/>
              <a:gd name="connsiteY9" fmla="*/ 2098993 h 2191432"/>
              <a:gd name="connsiteX10" fmla="*/ 858901 w 2331026"/>
              <a:gd name="connsiteY10" fmla="*/ 2086067 h 2191432"/>
              <a:gd name="connsiteX11" fmla="*/ 854497 w 2331026"/>
              <a:gd name="connsiteY11" fmla="*/ 2090376 h 2191432"/>
              <a:gd name="connsiteX12" fmla="*/ 853107 w 2331026"/>
              <a:gd name="connsiteY12" fmla="*/ 2097519 h 2191432"/>
              <a:gd name="connsiteX13" fmla="*/ 803851 w 2331026"/>
              <a:gd name="connsiteY13" fmla="*/ 2084989 h 2191432"/>
              <a:gd name="connsiteX14" fmla="*/ 748801 w 2331026"/>
              <a:gd name="connsiteY14" fmla="*/ 2064522 h 2191432"/>
              <a:gd name="connsiteX15" fmla="*/ 748801 w 2331026"/>
              <a:gd name="connsiteY15" fmla="*/ 2051595 h 2191432"/>
              <a:gd name="connsiteX16" fmla="*/ 701117 w 2331026"/>
              <a:gd name="connsiteY16" fmla="*/ 1972340 h 2191432"/>
              <a:gd name="connsiteX17" fmla="*/ 867729 w 2331026"/>
              <a:gd name="connsiteY17" fmla="*/ 2034336 h 2191432"/>
              <a:gd name="connsiteX18" fmla="*/ 854576 w 2331026"/>
              <a:gd name="connsiteY18" fmla="*/ 2047621 h 2191432"/>
              <a:gd name="connsiteX19" fmla="*/ 696733 w 2331026"/>
              <a:gd name="connsiteY19" fmla="*/ 1985625 h 2191432"/>
              <a:gd name="connsiteX20" fmla="*/ 701117 w 2331026"/>
              <a:gd name="connsiteY20" fmla="*/ 1972340 h 2191432"/>
              <a:gd name="connsiteX21" fmla="*/ 681759 w 2331026"/>
              <a:gd name="connsiteY21" fmla="*/ 1921391 h 2191432"/>
              <a:gd name="connsiteX22" fmla="*/ 688074 w 2331026"/>
              <a:gd name="connsiteY22" fmla="*/ 1924256 h 2191432"/>
              <a:gd name="connsiteX23" fmla="*/ 771547 w 2331026"/>
              <a:gd name="connsiteY23" fmla="*/ 1967912 h 2191432"/>
              <a:gd name="connsiteX24" fmla="*/ 850627 w 2331026"/>
              <a:gd name="connsiteY24" fmla="*/ 1985375 h 2191432"/>
              <a:gd name="connsiteX25" fmla="*/ 846234 w 2331026"/>
              <a:gd name="connsiteY25" fmla="*/ 1998472 h 2191432"/>
              <a:gd name="connsiteX26" fmla="*/ 758367 w 2331026"/>
              <a:gd name="connsiteY26" fmla="*/ 1981009 h 2191432"/>
              <a:gd name="connsiteX27" fmla="*/ 679287 w 2331026"/>
              <a:gd name="connsiteY27" fmla="*/ 1937352 h 2191432"/>
              <a:gd name="connsiteX28" fmla="*/ 681759 w 2331026"/>
              <a:gd name="connsiteY28" fmla="*/ 1921391 h 2191432"/>
              <a:gd name="connsiteX29" fmla="*/ 1112596 w 2331026"/>
              <a:gd name="connsiteY29" fmla="*/ 1618188 h 2191432"/>
              <a:gd name="connsiteX30" fmla="*/ 1114308 w 2331026"/>
              <a:gd name="connsiteY30" fmla="*/ 1623857 h 2191432"/>
              <a:gd name="connsiteX31" fmla="*/ 1127077 w 2331026"/>
              <a:gd name="connsiteY31" fmla="*/ 1626074 h 2191432"/>
              <a:gd name="connsiteX32" fmla="*/ 1126295 w 2331026"/>
              <a:gd name="connsiteY32" fmla="*/ 1618528 h 2191432"/>
              <a:gd name="connsiteX33" fmla="*/ 1119648 w 2331026"/>
              <a:gd name="connsiteY33" fmla="*/ 1618889 h 2191432"/>
              <a:gd name="connsiteX34" fmla="*/ 1089291 w 2331026"/>
              <a:gd name="connsiteY34" fmla="*/ 1615873 h 2191432"/>
              <a:gd name="connsiteX35" fmla="*/ 1091485 w 2331026"/>
              <a:gd name="connsiteY35" fmla="*/ 1622630 h 2191432"/>
              <a:gd name="connsiteX36" fmla="*/ 1091492 w 2331026"/>
              <a:gd name="connsiteY36" fmla="*/ 1622689 h 2191432"/>
              <a:gd name="connsiteX37" fmla="*/ 1099585 w 2331026"/>
              <a:gd name="connsiteY37" fmla="*/ 1622809 h 2191432"/>
              <a:gd name="connsiteX38" fmla="*/ 1097745 w 2331026"/>
              <a:gd name="connsiteY38" fmla="*/ 1616713 h 2191432"/>
              <a:gd name="connsiteX39" fmla="*/ 1046067 w 2331026"/>
              <a:gd name="connsiteY39" fmla="*/ 1611282 h 2191432"/>
              <a:gd name="connsiteX40" fmla="*/ 1047243 w 2331026"/>
              <a:gd name="connsiteY40" fmla="*/ 1622253 h 2191432"/>
              <a:gd name="connsiteX41" fmla="*/ 1048820 w 2331026"/>
              <a:gd name="connsiteY41" fmla="*/ 1622060 h 2191432"/>
              <a:gd name="connsiteX42" fmla="*/ 1076702 w 2331026"/>
              <a:gd name="connsiteY42" fmla="*/ 1622471 h 2191432"/>
              <a:gd name="connsiteX43" fmla="*/ 1074144 w 2331026"/>
              <a:gd name="connsiteY43" fmla="*/ 1614368 h 2191432"/>
              <a:gd name="connsiteX44" fmla="*/ 1047530 w 2331026"/>
              <a:gd name="connsiteY44" fmla="*/ 1611724 h 2191432"/>
              <a:gd name="connsiteX45" fmla="*/ 1017098 w 2331026"/>
              <a:gd name="connsiteY45" fmla="*/ 1602542 h 2191432"/>
              <a:gd name="connsiteX46" fmla="*/ 1019421 w 2331026"/>
              <a:gd name="connsiteY46" fmla="*/ 1625653 h 2191432"/>
              <a:gd name="connsiteX47" fmla="*/ 1033616 w 2331026"/>
              <a:gd name="connsiteY47" fmla="*/ 1623918 h 2191432"/>
              <a:gd name="connsiteX48" fmla="*/ 1030335 w 2331026"/>
              <a:gd name="connsiteY48" fmla="*/ 1613712 h 2191432"/>
              <a:gd name="connsiteX49" fmla="*/ 1029122 w 2331026"/>
              <a:gd name="connsiteY49" fmla="*/ 1606170 h 2191432"/>
              <a:gd name="connsiteX50" fmla="*/ 1516593 w 2331026"/>
              <a:gd name="connsiteY50" fmla="*/ 1601889 h 2191432"/>
              <a:gd name="connsiteX51" fmla="*/ 1520911 w 2331026"/>
              <a:gd name="connsiteY51" fmla="*/ 1613466 h 2191432"/>
              <a:gd name="connsiteX52" fmla="*/ 1516515 w 2331026"/>
              <a:gd name="connsiteY52" fmla="*/ 1604711 h 2191432"/>
              <a:gd name="connsiteX53" fmla="*/ 1320219 w 2331026"/>
              <a:gd name="connsiteY53" fmla="*/ 1589723 h 2191432"/>
              <a:gd name="connsiteX54" fmla="*/ 1305928 w 2331026"/>
              <a:gd name="connsiteY54" fmla="*/ 1594984 h 2191432"/>
              <a:gd name="connsiteX55" fmla="*/ 1217784 w 2331026"/>
              <a:gd name="connsiteY55" fmla="*/ 1613561 h 2191432"/>
              <a:gd name="connsiteX56" fmla="*/ 1141189 w 2331026"/>
              <a:gd name="connsiteY56" fmla="*/ 1617719 h 2191432"/>
              <a:gd name="connsiteX57" fmla="*/ 1143843 w 2331026"/>
              <a:gd name="connsiteY57" fmla="*/ 1628984 h 2191432"/>
              <a:gd name="connsiteX58" fmla="*/ 1187860 w 2331026"/>
              <a:gd name="connsiteY58" fmla="*/ 1636623 h 2191432"/>
              <a:gd name="connsiteX59" fmla="*/ 1200607 w 2331026"/>
              <a:gd name="connsiteY59" fmla="*/ 1637242 h 2191432"/>
              <a:gd name="connsiteX60" fmla="*/ 1200408 w 2331026"/>
              <a:gd name="connsiteY60" fmla="*/ 1636283 h 2191432"/>
              <a:gd name="connsiteX61" fmla="*/ 1213743 w 2331026"/>
              <a:gd name="connsiteY61" fmla="*/ 1631997 h 2191432"/>
              <a:gd name="connsiteX62" fmla="*/ 1214769 w 2331026"/>
              <a:gd name="connsiteY62" fmla="*/ 1637931 h 2191432"/>
              <a:gd name="connsiteX63" fmla="*/ 1266647 w 2331026"/>
              <a:gd name="connsiteY63" fmla="*/ 1640452 h 2191432"/>
              <a:gd name="connsiteX64" fmla="*/ 1273155 w 2331026"/>
              <a:gd name="connsiteY64" fmla="*/ 1639909 h 2191432"/>
              <a:gd name="connsiteX65" fmla="*/ 1262184 w 2331026"/>
              <a:gd name="connsiteY65" fmla="*/ 1614188 h 2191432"/>
              <a:gd name="connsiteX66" fmla="*/ 1267570 w 2331026"/>
              <a:gd name="connsiteY66" fmla="*/ 1605529 h 2191432"/>
              <a:gd name="connsiteX67" fmla="*/ 1279420 w 2331026"/>
              <a:gd name="connsiteY67" fmla="*/ 1609858 h 2191432"/>
              <a:gd name="connsiteX68" fmla="*/ 1287623 w 2331026"/>
              <a:gd name="connsiteY68" fmla="*/ 1638704 h 2191432"/>
              <a:gd name="connsiteX69" fmla="*/ 1319173 w 2331026"/>
              <a:gd name="connsiteY69" fmla="*/ 1636076 h 2191432"/>
              <a:gd name="connsiteX70" fmla="*/ 1321294 w 2331026"/>
              <a:gd name="connsiteY70" fmla="*/ 1635899 h 2191432"/>
              <a:gd name="connsiteX71" fmla="*/ 1315025 w 2331026"/>
              <a:gd name="connsiteY71" fmla="*/ 1596903 h 2191432"/>
              <a:gd name="connsiteX72" fmla="*/ 1161831 w 2331026"/>
              <a:gd name="connsiteY72" fmla="*/ 1588499 h 2191432"/>
              <a:gd name="connsiteX73" fmla="*/ 1161831 w 2331026"/>
              <a:gd name="connsiteY73" fmla="*/ 1601199 h 2191432"/>
              <a:gd name="connsiteX74" fmla="*/ 1161831 w 2331026"/>
              <a:gd name="connsiteY74" fmla="*/ 1588499 h 2191432"/>
              <a:gd name="connsiteX75" fmla="*/ 1231523 w 2331026"/>
              <a:gd name="connsiteY75" fmla="*/ 1578974 h 2191432"/>
              <a:gd name="connsiteX76" fmla="*/ 1231523 w 2331026"/>
              <a:gd name="connsiteY76" fmla="*/ 1591674 h 2191432"/>
              <a:gd name="connsiteX77" fmla="*/ 1231523 w 2331026"/>
              <a:gd name="connsiteY77" fmla="*/ 1578974 h 2191432"/>
              <a:gd name="connsiteX78" fmla="*/ 1728493 w 2331026"/>
              <a:gd name="connsiteY78" fmla="*/ 1576459 h 2191432"/>
              <a:gd name="connsiteX79" fmla="*/ 1738193 w 2331026"/>
              <a:gd name="connsiteY79" fmla="*/ 1602786 h 2191432"/>
              <a:gd name="connsiteX80" fmla="*/ 1741943 w 2331026"/>
              <a:gd name="connsiteY80" fmla="*/ 1625180 h 2191432"/>
              <a:gd name="connsiteX81" fmla="*/ 1774391 w 2331026"/>
              <a:gd name="connsiteY81" fmla="*/ 1627325 h 2191432"/>
              <a:gd name="connsiteX82" fmla="*/ 1784160 w 2331026"/>
              <a:gd name="connsiteY82" fmla="*/ 1628779 h 2191432"/>
              <a:gd name="connsiteX83" fmla="*/ 1755658 w 2331026"/>
              <a:gd name="connsiteY83" fmla="*/ 1580682 h 2191432"/>
              <a:gd name="connsiteX84" fmla="*/ 1742268 w 2331026"/>
              <a:gd name="connsiteY84" fmla="*/ 1580231 h 2191432"/>
              <a:gd name="connsiteX85" fmla="*/ 935003 w 2331026"/>
              <a:gd name="connsiteY85" fmla="*/ 1575666 h 2191432"/>
              <a:gd name="connsiteX86" fmla="*/ 946727 w 2331026"/>
              <a:gd name="connsiteY86" fmla="*/ 1627657 h 2191432"/>
              <a:gd name="connsiteX87" fmla="*/ 945685 w 2331026"/>
              <a:gd name="connsiteY87" fmla="*/ 1629345 h 2191432"/>
              <a:gd name="connsiteX88" fmla="*/ 974488 w 2331026"/>
              <a:gd name="connsiteY88" fmla="*/ 1628381 h 2191432"/>
              <a:gd name="connsiteX89" fmla="*/ 968498 w 2331026"/>
              <a:gd name="connsiteY89" fmla="*/ 1601426 h 2191432"/>
              <a:gd name="connsiteX90" fmla="*/ 981425 w 2331026"/>
              <a:gd name="connsiteY90" fmla="*/ 1597117 h 2191432"/>
              <a:gd name="connsiteX91" fmla="*/ 988270 w 2331026"/>
              <a:gd name="connsiteY91" fmla="*/ 1627919 h 2191432"/>
              <a:gd name="connsiteX92" fmla="*/ 1004869 w 2331026"/>
              <a:gd name="connsiteY92" fmla="*/ 1627364 h 2191432"/>
              <a:gd name="connsiteX93" fmla="*/ 1005226 w 2331026"/>
              <a:gd name="connsiteY93" fmla="*/ 1622631 h 2191432"/>
              <a:gd name="connsiteX94" fmla="*/ 1003559 w 2331026"/>
              <a:gd name="connsiteY94" fmla="*/ 1600519 h 2191432"/>
              <a:gd name="connsiteX95" fmla="*/ 1003645 w 2331026"/>
              <a:gd name="connsiteY95" fmla="*/ 1598483 h 2191432"/>
              <a:gd name="connsiteX96" fmla="*/ 944223 w 2331026"/>
              <a:gd name="connsiteY96" fmla="*/ 1580554 h 2191432"/>
              <a:gd name="connsiteX97" fmla="*/ 2063690 w 2331026"/>
              <a:gd name="connsiteY97" fmla="*/ 1570639 h 2191432"/>
              <a:gd name="connsiteX98" fmla="*/ 2068135 w 2331026"/>
              <a:gd name="connsiteY98" fmla="*/ 1570639 h 2191432"/>
              <a:gd name="connsiteX99" fmla="*/ 2065913 w 2331026"/>
              <a:gd name="connsiteY99" fmla="*/ 1572822 h 2191432"/>
              <a:gd name="connsiteX100" fmla="*/ 1953922 w 2331026"/>
              <a:gd name="connsiteY100" fmla="*/ 1560123 h 2191432"/>
              <a:gd name="connsiteX101" fmla="*/ 1966911 w 2331026"/>
              <a:gd name="connsiteY101" fmla="*/ 1562305 h 2191432"/>
              <a:gd name="connsiteX102" fmla="*/ 1988558 w 2331026"/>
              <a:gd name="connsiteY102" fmla="*/ 1605962 h 2191432"/>
              <a:gd name="connsiteX103" fmla="*/ 1975570 w 2331026"/>
              <a:gd name="connsiteY103" fmla="*/ 1614693 h 2191432"/>
              <a:gd name="connsiteX104" fmla="*/ 1953922 w 2331026"/>
              <a:gd name="connsiteY104" fmla="*/ 1571037 h 2191432"/>
              <a:gd name="connsiteX105" fmla="*/ 1953922 w 2331026"/>
              <a:gd name="connsiteY105" fmla="*/ 1560123 h 2191432"/>
              <a:gd name="connsiteX106" fmla="*/ 1901606 w 2331026"/>
              <a:gd name="connsiteY106" fmla="*/ 1531349 h 2191432"/>
              <a:gd name="connsiteX107" fmla="*/ 1901606 w 2331026"/>
              <a:gd name="connsiteY107" fmla="*/ 1548812 h 2191432"/>
              <a:gd name="connsiteX108" fmla="*/ 1901606 w 2331026"/>
              <a:gd name="connsiteY108" fmla="*/ 1531349 h 2191432"/>
              <a:gd name="connsiteX109" fmla="*/ 1835725 w 2331026"/>
              <a:gd name="connsiteY109" fmla="*/ 1531349 h 2191432"/>
              <a:gd name="connsiteX110" fmla="*/ 1835725 w 2331026"/>
              <a:gd name="connsiteY110" fmla="*/ 1548812 h 2191432"/>
              <a:gd name="connsiteX111" fmla="*/ 1835725 w 2331026"/>
              <a:gd name="connsiteY111" fmla="*/ 1531349 h 2191432"/>
              <a:gd name="connsiteX112" fmla="*/ 1589204 w 2331026"/>
              <a:gd name="connsiteY112" fmla="*/ 1523458 h 2191432"/>
              <a:gd name="connsiteX113" fmla="*/ 1602463 w 2331026"/>
              <a:gd name="connsiteY113" fmla="*/ 1555906 h 2191432"/>
              <a:gd name="connsiteX114" fmla="*/ 1616651 w 2331026"/>
              <a:gd name="connsiteY114" fmla="*/ 1609931 h 2191432"/>
              <a:gd name="connsiteX115" fmla="*/ 1616210 w 2331026"/>
              <a:gd name="connsiteY115" fmla="*/ 1610372 h 2191432"/>
              <a:gd name="connsiteX116" fmla="*/ 1645770 w 2331026"/>
              <a:gd name="connsiteY116" fmla="*/ 1616476 h 2191432"/>
              <a:gd name="connsiteX117" fmla="*/ 1647342 w 2331026"/>
              <a:gd name="connsiteY117" fmla="*/ 1609220 h 2191432"/>
              <a:gd name="connsiteX118" fmla="*/ 1643108 w 2331026"/>
              <a:gd name="connsiteY118" fmla="*/ 1604875 h 2191432"/>
              <a:gd name="connsiteX119" fmla="*/ 1643108 w 2331026"/>
              <a:gd name="connsiteY119" fmla="*/ 1596186 h 2191432"/>
              <a:gd name="connsiteX120" fmla="*/ 1638875 w 2331026"/>
              <a:gd name="connsiteY120" fmla="*/ 1583152 h 2191432"/>
              <a:gd name="connsiteX121" fmla="*/ 1626175 w 2331026"/>
              <a:gd name="connsiteY121" fmla="*/ 1557083 h 2191432"/>
              <a:gd name="connsiteX122" fmla="*/ 1632525 w 2331026"/>
              <a:gd name="connsiteY122" fmla="*/ 1548394 h 2191432"/>
              <a:gd name="connsiteX123" fmla="*/ 1638875 w 2331026"/>
              <a:gd name="connsiteY123" fmla="*/ 1552739 h 2191432"/>
              <a:gd name="connsiteX124" fmla="*/ 1655808 w 2331026"/>
              <a:gd name="connsiteY124" fmla="*/ 1591841 h 2191432"/>
              <a:gd name="connsiteX125" fmla="*/ 1660571 w 2331026"/>
              <a:gd name="connsiteY125" fmla="*/ 1607048 h 2191432"/>
              <a:gd name="connsiteX126" fmla="*/ 1656898 w 2331026"/>
              <a:gd name="connsiteY126" fmla="*/ 1618774 h 2191432"/>
              <a:gd name="connsiteX127" fmla="*/ 1663869 w 2331026"/>
              <a:gd name="connsiteY127" fmla="*/ 1620214 h 2191432"/>
              <a:gd name="connsiteX128" fmla="*/ 1717488 w 2331026"/>
              <a:gd name="connsiteY128" fmla="*/ 1623564 h 2191432"/>
              <a:gd name="connsiteX129" fmla="*/ 1723734 w 2331026"/>
              <a:gd name="connsiteY129" fmla="*/ 1623977 h 2191432"/>
              <a:gd name="connsiteX130" fmla="*/ 1713091 w 2331026"/>
              <a:gd name="connsiteY130" fmla="*/ 1574545 h 2191432"/>
              <a:gd name="connsiteX131" fmla="*/ 1713174 w 2331026"/>
              <a:gd name="connsiteY131" fmla="*/ 1572264 h 2191432"/>
              <a:gd name="connsiteX132" fmla="*/ 1678758 w 2331026"/>
              <a:gd name="connsiteY132" fmla="*/ 1562839 h 2191432"/>
              <a:gd name="connsiteX133" fmla="*/ 1686748 w 2331026"/>
              <a:gd name="connsiteY133" fmla="*/ 1584679 h 2191432"/>
              <a:gd name="connsiteX134" fmla="*/ 1691659 w 2331026"/>
              <a:gd name="connsiteY134" fmla="*/ 1610327 h 2191432"/>
              <a:gd name="connsiteX135" fmla="*/ 1678562 w 2331026"/>
              <a:gd name="connsiteY135" fmla="*/ 1614693 h 2191432"/>
              <a:gd name="connsiteX136" fmla="*/ 1665466 w 2331026"/>
              <a:gd name="connsiteY136" fmla="*/ 1566671 h 2191432"/>
              <a:gd name="connsiteX137" fmla="*/ 1666798 w 2331026"/>
              <a:gd name="connsiteY137" fmla="*/ 1559563 h 2191432"/>
              <a:gd name="connsiteX138" fmla="*/ 1656724 w 2331026"/>
              <a:gd name="connsiteY138" fmla="*/ 1556805 h 2191432"/>
              <a:gd name="connsiteX139" fmla="*/ 1871285 w 2331026"/>
              <a:gd name="connsiteY139" fmla="*/ 1513886 h 2191432"/>
              <a:gd name="connsiteX140" fmla="*/ 1871285 w 2331026"/>
              <a:gd name="connsiteY140" fmla="*/ 1526586 h 2191432"/>
              <a:gd name="connsiteX141" fmla="*/ 1871285 w 2331026"/>
              <a:gd name="connsiteY141" fmla="*/ 1513886 h 2191432"/>
              <a:gd name="connsiteX142" fmla="*/ 2000872 w 2331026"/>
              <a:gd name="connsiteY142" fmla="*/ 1507490 h 2191432"/>
              <a:gd name="connsiteX143" fmla="*/ 1993423 w 2331026"/>
              <a:gd name="connsiteY143" fmla="*/ 1514869 h 2191432"/>
              <a:gd name="connsiteX144" fmla="*/ 1914176 w 2331026"/>
              <a:gd name="connsiteY144" fmla="*/ 1561108 h 2191432"/>
              <a:gd name="connsiteX145" fmla="*/ 1829454 w 2331026"/>
              <a:gd name="connsiteY145" fmla="*/ 1583168 h 2191432"/>
              <a:gd name="connsiteX146" fmla="*/ 1773489 w 2331026"/>
              <a:gd name="connsiteY146" fmla="*/ 1581283 h 2191432"/>
              <a:gd name="connsiteX147" fmla="*/ 1786910 w 2331026"/>
              <a:gd name="connsiteY147" fmla="*/ 1604771 h 2191432"/>
              <a:gd name="connsiteX148" fmla="*/ 1802161 w 2331026"/>
              <a:gd name="connsiteY148" fmla="*/ 1631459 h 2191432"/>
              <a:gd name="connsiteX149" fmla="*/ 1868837 w 2331026"/>
              <a:gd name="connsiteY149" fmla="*/ 1641387 h 2191432"/>
              <a:gd name="connsiteX150" fmla="*/ 1849616 w 2331026"/>
              <a:gd name="connsiteY150" fmla="*/ 1609212 h 2191432"/>
              <a:gd name="connsiteX151" fmla="*/ 1852890 w 2331026"/>
              <a:gd name="connsiteY151" fmla="*/ 1598251 h 2191432"/>
              <a:gd name="connsiteX152" fmla="*/ 1862712 w 2331026"/>
              <a:gd name="connsiteY152" fmla="*/ 1600443 h 2191432"/>
              <a:gd name="connsiteX153" fmla="*/ 1884541 w 2331026"/>
              <a:gd name="connsiteY153" fmla="*/ 1639904 h 2191432"/>
              <a:gd name="connsiteX154" fmla="*/ 1885962 w 2331026"/>
              <a:gd name="connsiteY154" fmla="*/ 1642759 h 2191432"/>
              <a:gd name="connsiteX155" fmla="*/ 1927042 w 2331026"/>
              <a:gd name="connsiteY155" fmla="*/ 1643323 h 2191432"/>
              <a:gd name="connsiteX156" fmla="*/ 1936601 w 2331026"/>
              <a:gd name="connsiteY156" fmla="*/ 1641230 h 2191432"/>
              <a:gd name="connsiteX157" fmla="*/ 1928555 w 2331026"/>
              <a:gd name="connsiteY157" fmla="*/ 1617562 h 2191432"/>
              <a:gd name="connsiteX158" fmla="*/ 1901977 w 2331026"/>
              <a:gd name="connsiteY158" fmla="*/ 1574700 h 2191432"/>
              <a:gd name="connsiteX159" fmla="*/ 1905232 w 2331026"/>
              <a:gd name="connsiteY159" fmla="*/ 1565358 h 2191432"/>
              <a:gd name="connsiteX160" fmla="*/ 1914995 w 2331026"/>
              <a:gd name="connsiteY160" fmla="*/ 1565907 h 2191432"/>
              <a:gd name="connsiteX161" fmla="*/ 1955878 w 2331026"/>
              <a:gd name="connsiteY161" fmla="*/ 1637001 h 2191432"/>
              <a:gd name="connsiteX162" fmla="*/ 1955880 w 2331026"/>
              <a:gd name="connsiteY162" fmla="*/ 1637007 h 2191432"/>
              <a:gd name="connsiteX163" fmla="*/ 1980114 w 2331026"/>
              <a:gd name="connsiteY163" fmla="*/ 1631700 h 2191432"/>
              <a:gd name="connsiteX164" fmla="*/ 2024904 w 2331026"/>
              <a:gd name="connsiteY164" fmla="*/ 1610216 h 2191432"/>
              <a:gd name="connsiteX165" fmla="*/ 2012533 w 2331026"/>
              <a:gd name="connsiteY165" fmla="*/ 1557338 h 2191432"/>
              <a:gd name="connsiteX166" fmla="*/ 756672 w 2331026"/>
              <a:gd name="connsiteY166" fmla="*/ 1497781 h 2191432"/>
              <a:gd name="connsiteX167" fmla="*/ 758766 w 2331026"/>
              <a:gd name="connsiteY167" fmla="*/ 1513135 h 2191432"/>
              <a:gd name="connsiteX168" fmla="*/ 764969 w 2331026"/>
              <a:gd name="connsiteY168" fmla="*/ 1509092 h 2191432"/>
              <a:gd name="connsiteX169" fmla="*/ 706959 w 2331026"/>
              <a:gd name="connsiteY169" fmla="*/ 1476987 h 2191432"/>
              <a:gd name="connsiteX170" fmla="*/ 706381 w 2331026"/>
              <a:gd name="connsiteY170" fmla="*/ 1478551 h 2191432"/>
              <a:gd name="connsiteX171" fmla="*/ 704107 w 2331026"/>
              <a:gd name="connsiteY171" fmla="*/ 1487039 h 2191432"/>
              <a:gd name="connsiteX172" fmla="*/ 705304 w 2331026"/>
              <a:gd name="connsiteY172" fmla="*/ 1495631 h 2191432"/>
              <a:gd name="connsiteX173" fmla="*/ 718493 w 2331026"/>
              <a:gd name="connsiteY173" fmla="*/ 1491265 h 2191432"/>
              <a:gd name="connsiteX174" fmla="*/ 714097 w 2331026"/>
              <a:gd name="connsiteY174" fmla="*/ 1478168 h 2191432"/>
              <a:gd name="connsiteX175" fmla="*/ 2036237 w 2331026"/>
              <a:gd name="connsiteY175" fmla="*/ 1472453 h 2191432"/>
              <a:gd name="connsiteX176" fmla="*/ 2012486 w 2331026"/>
              <a:gd name="connsiteY176" fmla="*/ 1495984 h 2191432"/>
              <a:gd name="connsiteX177" fmla="*/ 2027268 w 2331026"/>
              <a:gd name="connsiteY177" fmla="*/ 1553528 h 2191432"/>
              <a:gd name="connsiteX178" fmla="*/ 2036835 w 2331026"/>
              <a:gd name="connsiteY178" fmla="*/ 1602002 h 2191432"/>
              <a:gd name="connsiteX179" fmla="*/ 2062093 w 2331026"/>
              <a:gd name="connsiteY179" fmla="*/ 1582952 h 2191432"/>
              <a:gd name="connsiteX180" fmla="*/ 2054800 w 2331026"/>
              <a:gd name="connsiteY180" fmla="*/ 1579371 h 2191432"/>
              <a:gd name="connsiteX181" fmla="*/ 2054800 w 2331026"/>
              <a:gd name="connsiteY181" fmla="*/ 1566274 h 2191432"/>
              <a:gd name="connsiteX182" fmla="*/ 2056293 w 2331026"/>
              <a:gd name="connsiteY182" fmla="*/ 1564319 h 2191432"/>
              <a:gd name="connsiteX183" fmla="*/ 2059245 w 2331026"/>
              <a:gd name="connsiteY183" fmla="*/ 1579371 h 2191432"/>
              <a:gd name="connsiteX184" fmla="*/ 2065913 w 2331026"/>
              <a:gd name="connsiteY184" fmla="*/ 1572822 h 2191432"/>
              <a:gd name="connsiteX185" fmla="*/ 2068135 w 2331026"/>
              <a:gd name="connsiteY185" fmla="*/ 1575005 h 2191432"/>
              <a:gd name="connsiteX186" fmla="*/ 2068135 w 2331026"/>
              <a:gd name="connsiteY186" fmla="*/ 1570639 h 2191432"/>
              <a:gd name="connsiteX187" fmla="*/ 2068135 w 2331026"/>
              <a:gd name="connsiteY187" fmla="*/ 1561908 h 2191432"/>
              <a:gd name="connsiteX188" fmla="*/ 2061468 w 2331026"/>
              <a:gd name="connsiteY188" fmla="*/ 1557542 h 2191432"/>
              <a:gd name="connsiteX189" fmla="*/ 2056293 w 2331026"/>
              <a:gd name="connsiteY189" fmla="*/ 1564319 h 2191432"/>
              <a:gd name="connsiteX190" fmla="*/ 2047577 w 2331026"/>
              <a:gd name="connsiteY190" fmla="*/ 1519889 h 2191432"/>
              <a:gd name="connsiteX191" fmla="*/ 1490549 w 2331026"/>
              <a:gd name="connsiteY191" fmla="*/ 1465142 h 2191432"/>
              <a:gd name="connsiteX192" fmla="*/ 1470922 w 2331026"/>
              <a:gd name="connsiteY192" fmla="*/ 1465926 h 2191432"/>
              <a:gd name="connsiteX193" fmla="*/ 1445535 w 2331026"/>
              <a:gd name="connsiteY193" fmla="*/ 1482427 h 2191432"/>
              <a:gd name="connsiteX194" fmla="*/ 1384217 w 2331026"/>
              <a:gd name="connsiteY194" fmla="*/ 1556736 h 2191432"/>
              <a:gd name="connsiteX195" fmla="*/ 1348973 w 2331026"/>
              <a:gd name="connsiteY195" fmla="*/ 1579139 h 2191432"/>
              <a:gd name="connsiteX196" fmla="*/ 1322482 w 2331026"/>
              <a:gd name="connsiteY196" fmla="*/ 1588890 h 2191432"/>
              <a:gd name="connsiteX197" fmla="*/ 1327725 w 2331026"/>
              <a:gd name="connsiteY197" fmla="*/ 1592514 h 2191432"/>
              <a:gd name="connsiteX198" fmla="*/ 1335662 w 2331026"/>
              <a:gd name="connsiteY198" fmla="*/ 1621043 h 2191432"/>
              <a:gd name="connsiteX199" fmla="*/ 1337911 w 2331026"/>
              <a:gd name="connsiteY199" fmla="*/ 1634515 h 2191432"/>
              <a:gd name="connsiteX200" fmla="*/ 1362796 w 2331026"/>
              <a:gd name="connsiteY200" fmla="*/ 1632442 h 2191432"/>
              <a:gd name="connsiteX201" fmla="*/ 1362424 w 2331026"/>
              <a:gd name="connsiteY201" fmla="*/ 1632094 h 2191432"/>
              <a:gd name="connsiteX202" fmla="*/ 1349497 w 2331026"/>
              <a:gd name="connsiteY202" fmla="*/ 1596925 h 2191432"/>
              <a:gd name="connsiteX203" fmla="*/ 1354345 w 2331026"/>
              <a:gd name="connsiteY203" fmla="*/ 1588132 h 2191432"/>
              <a:gd name="connsiteX204" fmla="*/ 1362424 w 2331026"/>
              <a:gd name="connsiteY204" fmla="*/ 1592528 h 2191432"/>
              <a:gd name="connsiteX205" fmla="*/ 1375351 w 2331026"/>
              <a:gd name="connsiteY205" fmla="*/ 1627698 h 2191432"/>
              <a:gd name="connsiteX206" fmla="*/ 1372846 w 2331026"/>
              <a:gd name="connsiteY206" fmla="*/ 1631745 h 2191432"/>
              <a:gd name="connsiteX207" fmla="*/ 1405685 w 2331026"/>
              <a:gd name="connsiteY207" fmla="*/ 1633017 h 2191432"/>
              <a:gd name="connsiteX208" fmla="*/ 1403018 w 2331026"/>
              <a:gd name="connsiteY208" fmla="*/ 1607351 h 2191432"/>
              <a:gd name="connsiteX209" fmla="*/ 1392813 w 2331026"/>
              <a:gd name="connsiteY209" fmla="*/ 1574608 h 2191432"/>
              <a:gd name="connsiteX210" fmla="*/ 1399617 w 2331026"/>
              <a:gd name="connsiteY210" fmla="*/ 1565877 h 2191432"/>
              <a:gd name="connsiteX211" fmla="*/ 1406420 w 2331026"/>
              <a:gd name="connsiteY211" fmla="*/ 1570242 h 2191432"/>
              <a:gd name="connsiteX212" fmla="*/ 1418326 w 2331026"/>
              <a:gd name="connsiteY212" fmla="*/ 1605713 h 2191432"/>
              <a:gd name="connsiteX213" fmla="*/ 1419441 w 2331026"/>
              <a:gd name="connsiteY213" fmla="*/ 1631111 h 2191432"/>
              <a:gd name="connsiteX214" fmla="*/ 1409822 w 2331026"/>
              <a:gd name="connsiteY214" fmla="*/ 1626996 h 2191432"/>
              <a:gd name="connsiteX215" fmla="*/ 1407449 w 2331026"/>
              <a:gd name="connsiteY215" fmla="*/ 1633085 h 2191432"/>
              <a:gd name="connsiteX216" fmla="*/ 1417589 w 2331026"/>
              <a:gd name="connsiteY216" fmla="*/ 1633478 h 2191432"/>
              <a:gd name="connsiteX217" fmla="*/ 1419544 w 2331026"/>
              <a:gd name="connsiteY217" fmla="*/ 1633452 h 2191432"/>
              <a:gd name="connsiteX218" fmla="*/ 1419441 w 2331026"/>
              <a:gd name="connsiteY218" fmla="*/ 1631111 h 2191432"/>
              <a:gd name="connsiteX219" fmla="*/ 1420027 w 2331026"/>
              <a:gd name="connsiteY219" fmla="*/ 1631362 h 2191432"/>
              <a:gd name="connsiteX220" fmla="*/ 1420027 w 2331026"/>
              <a:gd name="connsiteY220" fmla="*/ 1633446 h 2191432"/>
              <a:gd name="connsiteX221" fmla="*/ 1440926 w 2331026"/>
              <a:gd name="connsiteY221" fmla="*/ 1633171 h 2191432"/>
              <a:gd name="connsiteX222" fmla="*/ 1424563 w 2331026"/>
              <a:gd name="connsiteY222" fmla="*/ 1530583 h 2191432"/>
              <a:gd name="connsiteX223" fmla="*/ 1431111 w 2331026"/>
              <a:gd name="connsiteY223" fmla="*/ 1524014 h 2191432"/>
              <a:gd name="connsiteX224" fmla="*/ 1437660 w 2331026"/>
              <a:gd name="connsiteY224" fmla="*/ 1530583 h 2191432"/>
              <a:gd name="connsiteX225" fmla="*/ 1453611 w 2331026"/>
              <a:gd name="connsiteY225" fmla="*/ 1626591 h 2191432"/>
              <a:gd name="connsiteX226" fmla="*/ 1445300 w 2331026"/>
              <a:gd name="connsiteY226" fmla="*/ 1624738 h 2191432"/>
              <a:gd name="connsiteX227" fmla="*/ 1442785 w 2331026"/>
              <a:gd name="connsiteY227" fmla="*/ 1633147 h 2191432"/>
              <a:gd name="connsiteX228" fmla="*/ 1454674 w 2331026"/>
              <a:gd name="connsiteY228" fmla="*/ 1632991 h 2191432"/>
              <a:gd name="connsiteX229" fmla="*/ 1453611 w 2331026"/>
              <a:gd name="connsiteY229" fmla="*/ 1626591 h 2191432"/>
              <a:gd name="connsiteX230" fmla="*/ 1455122 w 2331026"/>
              <a:gd name="connsiteY230" fmla="*/ 1626928 h 2191432"/>
              <a:gd name="connsiteX231" fmla="*/ 1455122 w 2331026"/>
              <a:gd name="connsiteY231" fmla="*/ 1632985 h 2191432"/>
              <a:gd name="connsiteX232" fmla="*/ 1469635 w 2331026"/>
              <a:gd name="connsiteY232" fmla="*/ 1632794 h 2191432"/>
              <a:gd name="connsiteX233" fmla="*/ 1490603 w 2331026"/>
              <a:gd name="connsiteY233" fmla="*/ 1627472 h 2191432"/>
              <a:gd name="connsiteX234" fmla="*/ 1489650 w 2331026"/>
              <a:gd name="connsiteY234" fmla="*/ 1626996 h 2191432"/>
              <a:gd name="connsiteX235" fmla="*/ 1476553 w 2331026"/>
              <a:gd name="connsiteY235" fmla="*/ 1587705 h 2191432"/>
              <a:gd name="connsiteX236" fmla="*/ 1454725 w 2331026"/>
              <a:gd name="connsiteY236" fmla="*/ 1504758 h 2191432"/>
              <a:gd name="connsiteX237" fmla="*/ 1461819 w 2331026"/>
              <a:gd name="connsiteY237" fmla="*/ 1494390 h 2191432"/>
              <a:gd name="connsiteX238" fmla="*/ 1472188 w 2331026"/>
              <a:gd name="connsiteY238" fmla="*/ 1500392 h 2191432"/>
              <a:gd name="connsiteX239" fmla="*/ 1489650 w 2331026"/>
              <a:gd name="connsiteY239" fmla="*/ 1574608 h 2191432"/>
              <a:gd name="connsiteX240" fmla="*/ 1494016 w 2331026"/>
              <a:gd name="connsiteY240" fmla="*/ 1598073 h 2191432"/>
              <a:gd name="connsiteX241" fmla="*/ 1498310 w 2331026"/>
              <a:gd name="connsiteY241" fmla="*/ 1617934 h 2191432"/>
              <a:gd name="connsiteX242" fmla="*/ 1494016 w 2331026"/>
              <a:gd name="connsiteY242" fmla="*/ 1618264 h 2191432"/>
              <a:gd name="connsiteX243" fmla="*/ 1498382 w 2331026"/>
              <a:gd name="connsiteY243" fmla="*/ 1618264 h 2191432"/>
              <a:gd name="connsiteX244" fmla="*/ 1498310 w 2331026"/>
              <a:gd name="connsiteY244" fmla="*/ 1617934 h 2191432"/>
              <a:gd name="connsiteX245" fmla="*/ 1501110 w 2331026"/>
              <a:gd name="connsiteY245" fmla="*/ 1617719 h 2191432"/>
              <a:gd name="connsiteX246" fmla="*/ 1498858 w 2331026"/>
              <a:gd name="connsiteY246" fmla="*/ 1625376 h 2191432"/>
              <a:gd name="connsiteX247" fmla="*/ 1517578 w 2331026"/>
              <a:gd name="connsiteY247" fmla="*/ 1620624 h 2191432"/>
              <a:gd name="connsiteX248" fmla="*/ 1522745 w 2331026"/>
              <a:gd name="connsiteY248" fmla="*/ 1615596 h 2191432"/>
              <a:gd name="connsiteX249" fmla="*/ 1520911 w 2331026"/>
              <a:gd name="connsiteY249" fmla="*/ 1613466 h 2191432"/>
              <a:gd name="connsiteX250" fmla="*/ 1527015 w 2331026"/>
              <a:gd name="connsiteY250" fmla="*/ 1611440 h 2191432"/>
              <a:gd name="connsiteX251" fmla="*/ 1532567 w 2331026"/>
              <a:gd name="connsiteY251" fmla="*/ 1606036 h 2191432"/>
              <a:gd name="connsiteX252" fmla="*/ 1529704 w 2331026"/>
              <a:gd name="connsiteY252" fmla="*/ 1600333 h 2191432"/>
              <a:gd name="connsiteX253" fmla="*/ 1516721 w 2331026"/>
              <a:gd name="connsiteY253" fmla="*/ 1597255 h 2191432"/>
              <a:gd name="connsiteX254" fmla="*/ 1516593 w 2331026"/>
              <a:gd name="connsiteY254" fmla="*/ 1601889 h 2191432"/>
              <a:gd name="connsiteX255" fmla="*/ 1499480 w 2331026"/>
              <a:gd name="connsiteY255" fmla="*/ 1556009 h 2191432"/>
              <a:gd name="connsiteX256" fmla="*/ 1481346 w 2331026"/>
              <a:gd name="connsiteY256" fmla="*/ 1495269 h 2191432"/>
              <a:gd name="connsiteX257" fmla="*/ 1484643 w 2331026"/>
              <a:gd name="connsiteY257" fmla="*/ 1486514 h 2191432"/>
              <a:gd name="connsiteX258" fmla="*/ 1494535 w 2331026"/>
              <a:gd name="connsiteY258" fmla="*/ 1490891 h 2191432"/>
              <a:gd name="connsiteX259" fmla="*/ 1514317 w 2331026"/>
              <a:gd name="connsiteY259" fmla="*/ 1551632 h 2191432"/>
              <a:gd name="connsiteX260" fmla="*/ 1532928 w 2331026"/>
              <a:gd name="connsiteY260" fmla="*/ 1605685 h 2191432"/>
              <a:gd name="connsiteX261" fmla="*/ 1551159 w 2331026"/>
              <a:gd name="connsiteY261" fmla="*/ 1587943 h 2191432"/>
              <a:gd name="connsiteX262" fmla="*/ 1559913 w 2331026"/>
              <a:gd name="connsiteY262" fmla="*/ 1583568 h 2191432"/>
              <a:gd name="connsiteX263" fmla="*/ 1564512 w 2331026"/>
              <a:gd name="connsiteY263" fmla="*/ 1585860 h 2191432"/>
              <a:gd name="connsiteX264" fmla="*/ 1564554 w 2331026"/>
              <a:gd name="connsiteY264" fmla="*/ 1583203 h 2191432"/>
              <a:gd name="connsiteX265" fmla="*/ 1537776 w 2331026"/>
              <a:gd name="connsiteY265" fmla="*/ 1535318 h 2191432"/>
              <a:gd name="connsiteX266" fmla="*/ 1506778 w 2331026"/>
              <a:gd name="connsiteY266" fmla="*/ 1487296 h 2191432"/>
              <a:gd name="connsiteX267" fmla="*/ 1511760 w 2331026"/>
              <a:gd name="connsiteY267" fmla="*/ 1478565 h 2191432"/>
              <a:gd name="connsiteX268" fmla="*/ 1520063 w 2331026"/>
              <a:gd name="connsiteY268" fmla="*/ 1482930 h 2191432"/>
              <a:gd name="connsiteX269" fmla="*/ 1564346 w 2331026"/>
              <a:gd name="connsiteY269" fmla="*/ 1552780 h 2191432"/>
              <a:gd name="connsiteX270" fmla="*/ 1580537 w 2331026"/>
              <a:gd name="connsiteY270" fmla="*/ 1591457 h 2191432"/>
              <a:gd name="connsiteX271" fmla="*/ 1580079 w 2331026"/>
              <a:gd name="connsiteY271" fmla="*/ 1593621 h 2191432"/>
              <a:gd name="connsiteX272" fmla="*/ 1597772 w 2331026"/>
              <a:gd name="connsiteY272" fmla="*/ 1602441 h 2191432"/>
              <a:gd name="connsiteX273" fmla="*/ 1599188 w 2331026"/>
              <a:gd name="connsiteY273" fmla="*/ 1600654 h 2191432"/>
              <a:gd name="connsiteX274" fmla="*/ 1601973 w 2331026"/>
              <a:gd name="connsiteY274" fmla="*/ 1600770 h 2191432"/>
              <a:gd name="connsiteX275" fmla="*/ 1603459 w 2331026"/>
              <a:gd name="connsiteY275" fmla="*/ 1605276 h 2191432"/>
              <a:gd name="connsiteX276" fmla="*/ 1604038 w 2331026"/>
              <a:gd name="connsiteY276" fmla="*/ 1605565 h 2191432"/>
              <a:gd name="connsiteX277" fmla="*/ 1612285 w 2331026"/>
              <a:gd name="connsiteY277" fmla="*/ 1605565 h 2191432"/>
              <a:gd name="connsiteX278" fmla="*/ 1612285 w 2331026"/>
              <a:gd name="connsiteY278" fmla="*/ 1601200 h 2191432"/>
              <a:gd name="connsiteX279" fmla="*/ 1601973 w 2331026"/>
              <a:gd name="connsiteY279" fmla="*/ 1600770 h 2191432"/>
              <a:gd name="connsiteX280" fmla="*/ 1601508 w 2331026"/>
              <a:gd name="connsiteY280" fmla="*/ 1599358 h 2191432"/>
              <a:gd name="connsiteX281" fmla="*/ 1590457 w 2331026"/>
              <a:gd name="connsiteY281" fmla="*/ 1561909 h 2191432"/>
              <a:gd name="connsiteX282" fmla="*/ 1568629 w 2331026"/>
              <a:gd name="connsiteY282" fmla="*/ 1513887 h 2191432"/>
              <a:gd name="connsiteX283" fmla="*/ 1569267 w 2331026"/>
              <a:gd name="connsiteY283" fmla="*/ 1511759 h 2191432"/>
              <a:gd name="connsiteX284" fmla="*/ 1547776 w 2331026"/>
              <a:gd name="connsiteY284" fmla="*/ 1495950 h 2191432"/>
              <a:gd name="connsiteX285" fmla="*/ 1490549 w 2331026"/>
              <a:gd name="connsiteY285" fmla="*/ 1465142 h 2191432"/>
              <a:gd name="connsiteX286" fmla="*/ 2078514 w 2331026"/>
              <a:gd name="connsiteY286" fmla="*/ 1417944 h 2191432"/>
              <a:gd name="connsiteX287" fmla="*/ 2058710 w 2331026"/>
              <a:gd name="connsiteY287" fmla="*/ 1450190 h 2191432"/>
              <a:gd name="connsiteX288" fmla="*/ 2050567 w 2331026"/>
              <a:gd name="connsiteY288" fmla="*/ 1458257 h 2191432"/>
              <a:gd name="connsiteX289" fmla="*/ 2061468 w 2331026"/>
              <a:gd name="connsiteY289" fmla="*/ 1516069 h 2191432"/>
              <a:gd name="connsiteX290" fmla="*/ 2072143 w 2331026"/>
              <a:gd name="connsiteY290" fmla="*/ 1572688 h 2191432"/>
              <a:gd name="connsiteX291" fmla="*/ 2090948 w 2331026"/>
              <a:gd name="connsiteY291" fmla="*/ 1550538 h 2191432"/>
              <a:gd name="connsiteX292" fmla="*/ 2084963 w 2331026"/>
              <a:gd name="connsiteY292" fmla="*/ 1548018 h 2191432"/>
              <a:gd name="connsiteX293" fmla="*/ 2054404 w 2331026"/>
              <a:gd name="connsiteY293" fmla="*/ 1465071 h 2191432"/>
              <a:gd name="connsiteX294" fmla="*/ 2057678 w 2331026"/>
              <a:gd name="connsiteY294" fmla="*/ 1456340 h 2191432"/>
              <a:gd name="connsiteX295" fmla="*/ 2067501 w 2331026"/>
              <a:gd name="connsiteY295" fmla="*/ 1460705 h 2191432"/>
              <a:gd name="connsiteX296" fmla="*/ 2099485 w 2331026"/>
              <a:gd name="connsiteY296" fmla="*/ 1536667 h 2191432"/>
              <a:gd name="connsiteX297" fmla="*/ 2114163 w 2331026"/>
              <a:gd name="connsiteY297" fmla="*/ 1508087 h 2191432"/>
              <a:gd name="connsiteX298" fmla="*/ 2119457 w 2331026"/>
              <a:gd name="connsiteY298" fmla="*/ 1487562 h 2191432"/>
              <a:gd name="connsiteX299" fmla="*/ 2111724 w 2331026"/>
              <a:gd name="connsiteY299" fmla="*/ 1482859 h 2191432"/>
              <a:gd name="connsiteX300" fmla="*/ 2096798 w 2331026"/>
              <a:gd name="connsiteY300" fmla="*/ 1445444 h 2191432"/>
              <a:gd name="connsiteX301" fmla="*/ 437138 w 2331026"/>
              <a:gd name="connsiteY301" fmla="*/ 1311956 h 2191432"/>
              <a:gd name="connsiteX302" fmla="*/ 447343 w 2331026"/>
              <a:gd name="connsiteY302" fmla="*/ 1316401 h 2191432"/>
              <a:gd name="connsiteX303" fmla="*/ 456415 w 2331026"/>
              <a:gd name="connsiteY303" fmla="*/ 1360851 h 2191432"/>
              <a:gd name="connsiteX304" fmla="*/ 442807 w 2331026"/>
              <a:gd name="connsiteY304" fmla="*/ 1360851 h 2191432"/>
              <a:gd name="connsiteX305" fmla="*/ 433736 w 2331026"/>
              <a:gd name="connsiteY305" fmla="*/ 1320846 h 2191432"/>
              <a:gd name="connsiteX306" fmla="*/ 437138 w 2331026"/>
              <a:gd name="connsiteY306" fmla="*/ 1311956 h 2191432"/>
              <a:gd name="connsiteX307" fmla="*/ 307913 w 2331026"/>
              <a:gd name="connsiteY307" fmla="*/ 1260198 h 2191432"/>
              <a:gd name="connsiteX308" fmla="*/ 311397 w 2331026"/>
              <a:gd name="connsiteY308" fmla="*/ 1267976 h 2191432"/>
              <a:gd name="connsiteX309" fmla="*/ 339696 w 2331026"/>
              <a:gd name="connsiteY309" fmla="*/ 1307821 h 2191432"/>
              <a:gd name="connsiteX310" fmla="*/ 359265 w 2331026"/>
              <a:gd name="connsiteY310" fmla="*/ 1323502 h 2191432"/>
              <a:gd name="connsiteX311" fmla="*/ 358954 w 2331026"/>
              <a:gd name="connsiteY311" fmla="*/ 1315383 h 2191432"/>
              <a:gd name="connsiteX312" fmla="*/ 351413 w 2331026"/>
              <a:gd name="connsiteY312" fmla="*/ 1290578 h 2191432"/>
              <a:gd name="connsiteX313" fmla="*/ 355334 w 2331026"/>
              <a:gd name="connsiteY313" fmla="*/ 1285229 h 2191432"/>
              <a:gd name="connsiteX314" fmla="*/ 317320 w 2331026"/>
              <a:gd name="connsiteY314" fmla="*/ 1267626 h 2191432"/>
              <a:gd name="connsiteX315" fmla="*/ 188958 w 2331026"/>
              <a:gd name="connsiteY315" fmla="*/ 1138555 h 2191432"/>
              <a:gd name="connsiteX316" fmla="*/ 173666 w 2331026"/>
              <a:gd name="connsiteY316" fmla="*/ 1139587 h 2191432"/>
              <a:gd name="connsiteX317" fmla="*/ 175597 w 2331026"/>
              <a:gd name="connsiteY317" fmla="*/ 1154714 h 2191432"/>
              <a:gd name="connsiteX318" fmla="*/ 175461 w 2331026"/>
              <a:gd name="connsiteY318" fmla="*/ 1158448 h 2191432"/>
              <a:gd name="connsiteX319" fmla="*/ 179839 w 2331026"/>
              <a:gd name="connsiteY319" fmla="*/ 1158624 h 2191432"/>
              <a:gd name="connsiteX320" fmla="*/ 188958 w 2331026"/>
              <a:gd name="connsiteY320" fmla="*/ 1158274 h 2191432"/>
              <a:gd name="connsiteX321" fmla="*/ 152924 w 2331026"/>
              <a:gd name="connsiteY321" fmla="*/ 1135201 h 2191432"/>
              <a:gd name="connsiteX322" fmla="*/ 149007 w 2331026"/>
              <a:gd name="connsiteY322" fmla="*/ 1146686 h 2191432"/>
              <a:gd name="connsiteX323" fmla="*/ 142660 w 2331026"/>
              <a:gd name="connsiteY323" fmla="*/ 1154440 h 2191432"/>
              <a:gd name="connsiteX324" fmla="*/ 149750 w 2331026"/>
              <a:gd name="connsiteY324" fmla="*/ 1157411 h 2191432"/>
              <a:gd name="connsiteX325" fmla="*/ 162238 w 2331026"/>
              <a:gd name="connsiteY325" fmla="*/ 1157914 h 2191432"/>
              <a:gd name="connsiteX326" fmla="*/ 157589 w 2331026"/>
              <a:gd name="connsiteY326" fmla="*/ 1137252 h 2191432"/>
              <a:gd name="connsiteX327" fmla="*/ 157206 w 2331026"/>
              <a:gd name="connsiteY327" fmla="*/ 1136229 h 2191432"/>
              <a:gd name="connsiteX328" fmla="*/ 115634 w 2331026"/>
              <a:gd name="connsiteY328" fmla="*/ 1123914 h 2191432"/>
              <a:gd name="connsiteX329" fmla="*/ 117415 w 2331026"/>
              <a:gd name="connsiteY329" fmla="*/ 1143863 h 2191432"/>
              <a:gd name="connsiteX330" fmla="*/ 141443 w 2331026"/>
              <a:gd name="connsiteY330" fmla="*/ 1153931 h 2191432"/>
              <a:gd name="connsiteX331" fmla="*/ 135513 w 2331026"/>
              <a:gd name="connsiteY331" fmla="*/ 1146686 h 2191432"/>
              <a:gd name="connsiteX332" fmla="*/ 139288 w 2331026"/>
              <a:gd name="connsiteY332" fmla="*/ 1131928 h 2191432"/>
              <a:gd name="connsiteX333" fmla="*/ 121069 w 2331026"/>
              <a:gd name="connsiteY333" fmla="*/ 1127555 h 2191432"/>
              <a:gd name="connsiteX334" fmla="*/ 70885 w 2331026"/>
              <a:gd name="connsiteY334" fmla="*/ 1089688 h 2191432"/>
              <a:gd name="connsiteX335" fmla="*/ 79526 w 2331026"/>
              <a:gd name="connsiteY335" fmla="*/ 1110509 h 2191432"/>
              <a:gd name="connsiteX336" fmla="*/ 103454 w 2331026"/>
              <a:gd name="connsiteY336" fmla="*/ 1134189 h 2191432"/>
              <a:gd name="connsiteX337" fmla="*/ 101704 w 2331026"/>
              <a:gd name="connsiteY337" fmla="*/ 1114583 h 2191432"/>
              <a:gd name="connsiteX338" fmla="*/ 79235 w 2331026"/>
              <a:gd name="connsiteY338" fmla="*/ 1099533 h 2191432"/>
              <a:gd name="connsiteX339" fmla="*/ 2275523 w 2331026"/>
              <a:gd name="connsiteY339" fmla="*/ 815892 h 2191432"/>
              <a:gd name="connsiteX340" fmla="*/ 2268343 w 2331026"/>
              <a:gd name="connsiteY340" fmla="*/ 854612 h 2191432"/>
              <a:gd name="connsiteX341" fmla="*/ 2199669 w 2331026"/>
              <a:gd name="connsiteY341" fmla="*/ 962371 h 2191432"/>
              <a:gd name="connsiteX342" fmla="*/ 2188097 w 2331026"/>
              <a:gd name="connsiteY342" fmla="*/ 970233 h 2191432"/>
              <a:gd name="connsiteX343" fmla="*/ 2194623 w 2331026"/>
              <a:gd name="connsiteY343" fmla="*/ 970595 h 2191432"/>
              <a:gd name="connsiteX344" fmla="*/ 2234188 w 2331026"/>
              <a:gd name="connsiteY344" fmla="*/ 1071707 h 2191432"/>
              <a:gd name="connsiteX345" fmla="*/ 2221000 w 2331026"/>
              <a:gd name="connsiteY345" fmla="*/ 1071707 h 2191432"/>
              <a:gd name="connsiteX346" fmla="*/ 2181434 w 2331026"/>
              <a:gd name="connsiteY346" fmla="*/ 979388 h 2191432"/>
              <a:gd name="connsiteX347" fmla="*/ 2183583 w 2331026"/>
              <a:gd name="connsiteY347" fmla="*/ 973300 h 2191432"/>
              <a:gd name="connsiteX348" fmla="*/ 2168040 w 2331026"/>
              <a:gd name="connsiteY348" fmla="*/ 983860 h 2191432"/>
              <a:gd name="connsiteX349" fmla="*/ 2190809 w 2331026"/>
              <a:gd name="connsiteY349" fmla="*/ 1036971 h 2191432"/>
              <a:gd name="connsiteX350" fmla="*/ 2207624 w 2331026"/>
              <a:gd name="connsiteY350" fmla="*/ 1102257 h 2191432"/>
              <a:gd name="connsiteX351" fmla="*/ 2194606 w 2331026"/>
              <a:gd name="connsiteY351" fmla="*/ 1106646 h 2191432"/>
              <a:gd name="connsiteX352" fmla="*/ 2176165 w 2331026"/>
              <a:gd name="connsiteY352" fmla="*/ 1041360 h 2191432"/>
              <a:gd name="connsiteX353" fmla="*/ 2156247 w 2331026"/>
              <a:gd name="connsiteY353" fmla="*/ 991871 h 2191432"/>
              <a:gd name="connsiteX354" fmla="*/ 2141927 w 2331026"/>
              <a:gd name="connsiteY354" fmla="*/ 1001600 h 2191432"/>
              <a:gd name="connsiteX355" fmla="*/ 2045571 w 2331026"/>
              <a:gd name="connsiteY355" fmla="*/ 1045312 h 2191432"/>
              <a:gd name="connsiteX356" fmla="*/ 2001773 w 2331026"/>
              <a:gd name="connsiteY356" fmla="*/ 1106508 h 2191432"/>
              <a:gd name="connsiteX357" fmla="*/ 2036184 w 2331026"/>
              <a:gd name="connsiteY357" fmla="*/ 1156522 h 2191432"/>
              <a:gd name="connsiteX358" fmla="*/ 2037767 w 2331026"/>
              <a:gd name="connsiteY358" fmla="*/ 1155467 h 2191432"/>
              <a:gd name="connsiteX359" fmla="*/ 2089203 w 2331026"/>
              <a:gd name="connsiteY359" fmla="*/ 1155303 h 2191432"/>
              <a:gd name="connsiteX360" fmla="*/ 2101412 w 2331026"/>
              <a:gd name="connsiteY360" fmla="*/ 1153668 h 2191432"/>
              <a:gd name="connsiteX361" fmla="*/ 2099661 w 2331026"/>
              <a:gd name="connsiteY361" fmla="*/ 1150112 h 2191432"/>
              <a:gd name="connsiteX362" fmla="*/ 2102570 w 2331026"/>
              <a:gd name="connsiteY362" fmla="*/ 1145709 h 2191432"/>
              <a:gd name="connsiteX363" fmla="*/ 2089581 w 2331026"/>
              <a:gd name="connsiteY363" fmla="*/ 1102358 h 2191432"/>
              <a:gd name="connsiteX364" fmla="*/ 2072263 w 2331026"/>
              <a:gd name="connsiteY364" fmla="*/ 1063341 h 2191432"/>
              <a:gd name="connsiteX365" fmla="*/ 2089581 w 2331026"/>
              <a:gd name="connsiteY365" fmla="*/ 1059006 h 2191432"/>
              <a:gd name="connsiteX366" fmla="*/ 2111229 w 2331026"/>
              <a:gd name="connsiteY366" fmla="*/ 1119698 h 2191432"/>
              <a:gd name="connsiteX367" fmla="*/ 2116100 w 2331026"/>
              <a:gd name="connsiteY367" fmla="*/ 1137038 h 2191432"/>
              <a:gd name="connsiteX368" fmla="*/ 2111820 w 2331026"/>
              <a:gd name="connsiteY368" fmla="*/ 1152275 h 2191432"/>
              <a:gd name="connsiteX369" fmla="*/ 2139081 w 2331026"/>
              <a:gd name="connsiteY369" fmla="*/ 1148624 h 2191432"/>
              <a:gd name="connsiteX370" fmla="*/ 2156334 w 2331026"/>
              <a:gd name="connsiteY370" fmla="*/ 1143053 h 2191432"/>
              <a:gd name="connsiteX371" fmla="*/ 2155448 w 2331026"/>
              <a:gd name="connsiteY371" fmla="*/ 1141979 h 2191432"/>
              <a:gd name="connsiteX372" fmla="*/ 2124333 w 2331026"/>
              <a:gd name="connsiteY372" fmla="*/ 1023782 h 2191432"/>
              <a:gd name="connsiteX373" fmla="*/ 2137668 w 2331026"/>
              <a:gd name="connsiteY373" fmla="*/ 1019404 h 2191432"/>
              <a:gd name="connsiteX374" fmla="*/ 2175798 w 2331026"/>
              <a:gd name="connsiteY374" fmla="*/ 1113593 h 2191432"/>
              <a:gd name="connsiteX375" fmla="*/ 2173933 w 2331026"/>
              <a:gd name="connsiteY375" fmla="*/ 1137371 h 2191432"/>
              <a:gd name="connsiteX376" fmla="*/ 2185844 w 2331026"/>
              <a:gd name="connsiteY376" fmla="*/ 1133525 h 2191432"/>
              <a:gd name="connsiteX377" fmla="*/ 2227933 w 2331026"/>
              <a:gd name="connsiteY377" fmla="*/ 1108104 h 2191432"/>
              <a:gd name="connsiteX378" fmla="*/ 2256376 w 2331026"/>
              <a:gd name="connsiteY378" fmla="*/ 1075296 h 2191432"/>
              <a:gd name="connsiteX379" fmla="*/ 2251650 w 2331026"/>
              <a:gd name="connsiteY379" fmla="*/ 1071741 h 2191432"/>
              <a:gd name="connsiteX380" fmla="*/ 2221091 w 2331026"/>
              <a:gd name="connsiteY380" fmla="*/ 966637 h 2191432"/>
              <a:gd name="connsiteX381" fmla="*/ 2234188 w 2331026"/>
              <a:gd name="connsiteY381" fmla="*/ 957878 h 2191432"/>
              <a:gd name="connsiteX382" fmla="*/ 2258199 w 2331026"/>
              <a:gd name="connsiteY382" fmla="*/ 1013167 h 2191432"/>
              <a:gd name="connsiteX383" fmla="*/ 2267405 w 2331026"/>
              <a:gd name="connsiteY383" fmla="*/ 1062574 h 2191432"/>
              <a:gd name="connsiteX384" fmla="*/ 2274090 w 2331026"/>
              <a:gd name="connsiteY384" fmla="*/ 1054863 h 2191432"/>
              <a:gd name="connsiteX385" fmla="*/ 2288569 w 2331026"/>
              <a:gd name="connsiteY385" fmla="*/ 1022899 h 2191432"/>
              <a:gd name="connsiteX386" fmla="*/ 2283302 w 2331026"/>
              <a:gd name="connsiteY386" fmla="*/ 1021018 h 2191432"/>
              <a:gd name="connsiteX387" fmla="*/ 2282210 w 2331026"/>
              <a:gd name="connsiteY387" fmla="*/ 1015015 h 2191432"/>
              <a:gd name="connsiteX388" fmla="*/ 2280027 w 2331026"/>
              <a:gd name="connsiteY388" fmla="*/ 1003555 h 2191432"/>
              <a:gd name="connsiteX389" fmla="*/ 2283279 w 2331026"/>
              <a:gd name="connsiteY389" fmla="*/ 1003068 h 2191432"/>
              <a:gd name="connsiteX390" fmla="*/ 2283847 w 2331026"/>
              <a:gd name="connsiteY390" fmla="*/ 1004101 h 2191432"/>
              <a:gd name="connsiteX391" fmla="*/ 2286576 w 2331026"/>
              <a:gd name="connsiteY391" fmla="*/ 1015015 h 2191432"/>
              <a:gd name="connsiteX392" fmla="*/ 2290941 w 2331026"/>
              <a:gd name="connsiteY392" fmla="*/ 1010650 h 2191432"/>
              <a:gd name="connsiteX393" fmla="*/ 2293854 w 2331026"/>
              <a:gd name="connsiteY393" fmla="*/ 1011232 h 2191432"/>
              <a:gd name="connsiteX394" fmla="*/ 2295549 w 2331026"/>
              <a:gd name="connsiteY394" fmla="*/ 1007492 h 2191432"/>
              <a:gd name="connsiteX395" fmla="*/ 2295307 w 2331026"/>
              <a:gd name="connsiteY395" fmla="*/ 1006284 h 2191432"/>
              <a:gd name="connsiteX396" fmla="*/ 2290941 w 2331026"/>
              <a:gd name="connsiteY396" fmla="*/ 1001918 h 2191432"/>
              <a:gd name="connsiteX397" fmla="*/ 2283279 w 2331026"/>
              <a:gd name="connsiteY397" fmla="*/ 1003068 h 2191432"/>
              <a:gd name="connsiteX398" fmla="*/ 2277844 w 2331026"/>
              <a:gd name="connsiteY398" fmla="*/ 993187 h 2191432"/>
              <a:gd name="connsiteX399" fmla="*/ 2269113 w 2331026"/>
              <a:gd name="connsiteY399" fmla="*/ 966993 h 2191432"/>
              <a:gd name="connsiteX400" fmla="*/ 2242919 w 2331026"/>
              <a:gd name="connsiteY400" fmla="*/ 923337 h 2191432"/>
              <a:gd name="connsiteX401" fmla="*/ 2251651 w 2331026"/>
              <a:gd name="connsiteY401" fmla="*/ 914605 h 2191432"/>
              <a:gd name="connsiteX402" fmla="*/ 2286576 w 2331026"/>
              <a:gd name="connsiteY402" fmla="*/ 971359 h 2191432"/>
              <a:gd name="connsiteX403" fmla="*/ 2296398 w 2331026"/>
              <a:gd name="connsiteY403" fmla="*/ 997553 h 2191432"/>
              <a:gd name="connsiteX404" fmla="*/ 2297188 w 2331026"/>
              <a:gd name="connsiteY404" fmla="*/ 1003873 h 2191432"/>
              <a:gd name="connsiteX405" fmla="*/ 2303904 w 2331026"/>
              <a:gd name="connsiteY405" fmla="*/ 989047 h 2191432"/>
              <a:gd name="connsiteX406" fmla="*/ 2310220 w 2331026"/>
              <a:gd name="connsiteY406" fmla="*/ 939108 h 2191432"/>
              <a:gd name="connsiteX407" fmla="*/ 2300070 w 2331026"/>
              <a:gd name="connsiteY407" fmla="*/ 920108 h 2191432"/>
              <a:gd name="connsiteX408" fmla="*/ 2282380 w 2331026"/>
              <a:gd name="connsiteY408" fmla="*/ 874723 h 2191432"/>
              <a:gd name="connsiteX409" fmla="*/ 2276299 w 2331026"/>
              <a:gd name="connsiteY409" fmla="*/ 828792 h 2191432"/>
              <a:gd name="connsiteX410" fmla="*/ 2247682 w 2331026"/>
              <a:gd name="connsiteY410" fmla="*/ 796336 h 2191432"/>
              <a:gd name="connsiteX411" fmla="*/ 2247682 w 2331026"/>
              <a:gd name="connsiteY411" fmla="*/ 809036 h 2191432"/>
              <a:gd name="connsiteX412" fmla="*/ 2247682 w 2331026"/>
              <a:gd name="connsiteY412" fmla="*/ 796336 h 2191432"/>
              <a:gd name="connsiteX413" fmla="*/ 1579917 w 2331026"/>
              <a:gd name="connsiteY413" fmla="*/ 483864 h 2191432"/>
              <a:gd name="connsiteX414" fmla="*/ 1589839 w 2331026"/>
              <a:gd name="connsiteY414" fmla="*/ 486068 h 2191432"/>
              <a:gd name="connsiteX415" fmla="*/ 1603068 w 2331026"/>
              <a:gd name="connsiteY415" fmla="*/ 503708 h 2191432"/>
              <a:gd name="connsiteX416" fmla="*/ 1594249 w 2331026"/>
              <a:gd name="connsiteY416" fmla="*/ 512527 h 2191432"/>
              <a:gd name="connsiteX417" fmla="*/ 1576610 w 2331026"/>
              <a:gd name="connsiteY417" fmla="*/ 494888 h 2191432"/>
              <a:gd name="connsiteX418" fmla="*/ 1579917 w 2331026"/>
              <a:gd name="connsiteY418" fmla="*/ 483864 h 2191432"/>
              <a:gd name="connsiteX419" fmla="*/ 1547316 w 2331026"/>
              <a:gd name="connsiteY419" fmla="*/ 386063 h 2191432"/>
              <a:gd name="connsiteX420" fmla="*/ 1553935 w 2331026"/>
              <a:gd name="connsiteY420" fmla="*/ 402753 h 2191432"/>
              <a:gd name="connsiteX421" fmla="*/ 1568170 w 2331026"/>
              <a:gd name="connsiteY421" fmla="*/ 455207 h 2191432"/>
              <a:gd name="connsiteX422" fmla="*/ 1572550 w 2331026"/>
              <a:gd name="connsiteY422" fmla="*/ 516403 h 2191432"/>
              <a:gd name="connsiteX423" fmla="*/ 1607588 w 2331026"/>
              <a:gd name="connsiteY423" fmla="*/ 512031 h 2191432"/>
              <a:gd name="connsiteX424" fmla="*/ 1619255 w 2331026"/>
              <a:gd name="connsiteY424" fmla="*/ 505493 h 2191432"/>
              <a:gd name="connsiteX425" fmla="*/ 1573391 w 2331026"/>
              <a:gd name="connsiteY425" fmla="*/ 450512 h 2191432"/>
              <a:gd name="connsiteX426" fmla="*/ 1575028 w 2331026"/>
              <a:gd name="connsiteY426" fmla="*/ 441102 h 2191432"/>
              <a:gd name="connsiteX427" fmla="*/ 1586487 w 2331026"/>
              <a:gd name="connsiteY427" fmla="*/ 441656 h 2191432"/>
              <a:gd name="connsiteX428" fmla="*/ 1633214 w 2331026"/>
              <a:gd name="connsiteY428" fmla="*/ 497670 h 2191432"/>
              <a:gd name="connsiteX429" fmla="*/ 1639551 w 2331026"/>
              <a:gd name="connsiteY429" fmla="*/ 494119 h 2191432"/>
              <a:gd name="connsiteX430" fmla="*/ 1638753 w 2331026"/>
              <a:gd name="connsiteY430" fmla="*/ 493943 h 2191432"/>
              <a:gd name="connsiteX431" fmla="*/ 1595891 w 2331026"/>
              <a:gd name="connsiteY431" fmla="*/ 437900 h 2191432"/>
              <a:gd name="connsiteX432" fmla="*/ 897240 w 2331026"/>
              <a:gd name="connsiteY432" fmla="*/ 107035 h 2191432"/>
              <a:gd name="connsiteX433" fmla="*/ 907094 w 2331026"/>
              <a:gd name="connsiteY433" fmla="*/ 109774 h 2191432"/>
              <a:gd name="connsiteX434" fmla="*/ 944378 w 2331026"/>
              <a:gd name="connsiteY434" fmla="*/ 166214 h 2191432"/>
              <a:gd name="connsiteX435" fmla="*/ 982637 w 2331026"/>
              <a:gd name="connsiteY435" fmla="*/ 231908 h 2191432"/>
              <a:gd name="connsiteX436" fmla="*/ 1001614 w 2331026"/>
              <a:gd name="connsiteY436" fmla="*/ 304356 h 2191432"/>
              <a:gd name="connsiteX437" fmla="*/ 1007880 w 2331026"/>
              <a:gd name="connsiteY437" fmla="*/ 307280 h 2191432"/>
              <a:gd name="connsiteX438" fmla="*/ 1008758 w 2331026"/>
              <a:gd name="connsiteY438" fmla="*/ 308944 h 2191432"/>
              <a:gd name="connsiteX439" fmla="*/ 1016049 w 2331026"/>
              <a:gd name="connsiteY439" fmla="*/ 305588 h 2191432"/>
              <a:gd name="connsiteX440" fmla="*/ 996391 w 2331026"/>
              <a:gd name="connsiteY440" fmla="*/ 255185 h 2191432"/>
              <a:gd name="connsiteX441" fmla="*/ 970047 w 2331026"/>
              <a:gd name="connsiteY441" fmla="*/ 205072 h 2191432"/>
              <a:gd name="connsiteX442" fmla="*/ 944378 w 2331026"/>
              <a:gd name="connsiteY442" fmla="*/ 166214 h 2191432"/>
              <a:gd name="connsiteX443" fmla="*/ 942129 w 2331026"/>
              <a:gd name="connsiteY443" fmla="*/ 162352 h 2191432"/>
              <a:gd name="connsiteX444" fmla="*/ 939939 w 2331026"/>
              <a:gd name="connsiteY444" fmla="*/ 151398 h 2191432"/>
              <a:gd name="connsiteX445" fmla="*/ 950887 w 2331026"/>
              <a:gd name="connsiteY445" fmla="*/ 153589 h 2191432"/>
              <a:gd name="connsiteX446" fmla="*/ 995228 w 2331026"/>
              <a:gd name="connsiteY446" fmla="*/ 223693 h 2191432"/>
              <a:gd name="connsiteX447" fmla="*/ 1016211 w 2331026"/>
              <a:gd name="connsiteY447" fmla="*/ 305514 h 2191432"/>
              <a:gd name="connsiteX448" fmla="*/ 1094601 w 2331026"/>
              <a:gd name="connsiteY448" fmla="*/ 269433 h 2191432"/>
              <a:gd name="connsiteX449" fmla="*/ 1297775 w 2331026"/>
              <a:gd name="connsiteY449" fmla="*/ 238391 h 2191432"/>
              <a:gd name="connsiteX450" fmla="*/ 1362318 w 2331026"/>
              <a:gd name="connsiteY450" fmla="*/ 245391 h 2191432"/>
              <a:gd name="connsiteX451" fmla="*/ 1533131 w 2331026"/>
              <a:gd name="connsiteY451" fmla="*/ 350299 h 2191432"/>
              <a:gd name="connsiteX452" fmla="*/ 1546654 w 2331026"/>
              <a:gd name="connsiteY452" fmla="*/ 384395 h 2191432"/>
              <a:gd name="connsiteX453" fmla="*/ 1549731 w 2331026"/>
              <a:gd name="connsiteY453" fmla="*/ 374240 h 2191432"/>
              <a:gd name="connsiteX454" fmla="*/ 1559623 w 2331026"/>
              <a:gd name="connsiteY454" fmla="*/ 376417 h 2191432"/>
              <a:gd name="connsiteX455" fmla="*/ 1651942 w 2331026"/>
              <a:gd name="connsiteY455" fmla="*/ 485238 h 2191432"/>
              <a:gd name="connsiteX456" fmla="*/ 1651235 w 2331026"/>
              <a:gd name="connsiteY456" fmla="*/ 487571 h 2191432"/>
              <a:gd name="connsiteX457" fmla="*/ 1671404 w 2331026"/>
              <a:gd name="connsiteY457" fmla="*/ 476268 h 2191432"/>
              <a:gd name="connsiteX458" fmla="*/ 2181346 w 2331026"/>
              <a:gd name="connsiteY458" fmla="*/ 560114 h 2191432"/>
              <a:gd name="connsiteX459" fmla="*/ 2276658 w 2331026"/>
              <a:gd name="connsiteY459" fmla="*/ 728617 h 2191432"/>
              <a:gd name="connsiteX460" fmla="*/ 2279102 w 2331026"/>
              <a:gd name="connsiteY460" fmla="*/ 776766 h 2191432"/>
              <a:gd name="connsiteX461" fmla="*/ 2286803 w 2331026"/>
              <a:gd name="connsiteY461" fmla="*/ 782860 h 2191432"/>
              <a:gd name="connsiteX462" fmla="*/ 2304492 w 2331026"/>
              <a:gd name="connsiteY462" fmla="*/ 900970 h 2191432"/>
              <a:gd name="connsiteX463" fmla="*/ 2311552 w 2331026"/>
              <a:gd name="connsiteY463" fmla="*/ 912822 h 2191432"/>
              <a:gd name="connsiteX464" fmla="*/ 2306092 w 2331026"/>
              <a:gd name="connsiteY464" fmla="*/ 852494 h 2191432"/>
              <a:gd name="connsiteX465" fmla="*/ 2291596 w 2331026"/>
              <a:gd name="connsiteY465" fmla="*/ 779296 h 2191432"/>
              <a:gd name="connsiteX466" fmla="*/ 2298160 w 2331026"/>
              <a:gd name="connsiteY466" fmla="*/ 770548 h 2191432"/>
              <a:gd name="connsiteX467" fmla="*/ 2304725 w 2331026"/>
              <a:gd name="connsiteY467" fmla="*/ 774922 h 2191432"/>
              <a:gd name="connsiteX468" fmla="*/ 2327700 w 2331026"/>
              <a:gd name="connsiteY468" fmla="*/ 934576 h 2191432"/>
              <a:gd name="connsiteX469" fmla="*/ 2326168 w 2331026"/>
              <a:gd name="connsiteY469" fmla="*/ 944273 h 2191432"/>
              <a:gd name="connsiteX470" fmla="*/ 2331026 w 2331026"/>
              <a:gd name="connsiteY470" fmla="*/ 962212 h 2191432"/>
              <a:gd name="connsiteX471" fmla="*/ 2324393 w 2331026"/>
              <a:gd name="connsiteY471" fmla="*/ 968774 h 2191432"/>
              <a:gd name="connsiteX472" fmla="*/ 2322581 w 2331026"/>
              <a:gd name="connsiteY472" fmla="*/ 966982 h 2191432"/>
              <a:gd name="connsiteX473" fmla="*/ 2315802 w 2331026"/>
              <a:gd name="connsiteY473" fmla="*/ 1009892 h 2191432"/>
              <a:gd name="connsiteX474" fmla="*/ 2278467 w 2331026"/>
              <a:gd name="connsiteY474" fmla="*/ 1081108 h 2191432"/>
              <a:gd name="connsiteX475" fmla="*/ 2106763 w 2331026"/>
              <a:gd name="connsiteY475" fmla="*/ 1169682 h 2191432"/>
              <a:gd name="connsiteX476" fmla="*/ 2044560 w 2331026"/>
              <a:gd name="connsiteY476" fmla="*/ 1168697 h 2191432"/>
              <a:gd name="connsiteX477" fmla="*/ 2058163 w 2331026"/>
              <a:gd name="connsiteY477" fmla="*/ 1188467 h 2191432"/>
              <a:gd name="connsiteX478" fmla="*/ 2098129 w 2331026"/>
              <a:gd name="connsiteY478" fmla="*/ 1276983 h 2191432"/>
              <a:gd name="connsiteX479" fmla="*/ 2097718 w 2331026"/>
              <a:gd name="connsiteY479" fmla="*/ 1369938 h 2191432"/>
              <a:gd name="connsiteX480" fmla="*/ 2086278 w 2331026"/>
              <a:gd name="connsiteY480" fmla="*/ 1400960 h 2191432"/>
              <a:gd name="connsiteX481" fmla="*/ 2110065 w 2331026"/>
              <a:gd name="connsiteY481" fmla="*/ 1438841 h 2191432"/>
              <a:gd name="connsiteX482" fmla="*/ 2123100 w 2331026"/>
              <a:gd name="connsiteY482" fmla="*/ 1473438 h 2191432"/>
              <a:gd name="connsiteX483" fmla="*/ 2124977 w 2331026"/>
              <a:gd name="connsiteY483" fmla="*/ 1466159 h 2191432"/>
              <a:gd name="connsiteX484" fmla="*/ 2107050 w 2331026"/>
              <a:gd name="connsiteY484" fmla="*/ 1325401 h 2191432"/>
              <a:gd name="connsiteX485" fmla="*/ 2120181 w 2331026"/>
              <a:gd name="connsiteY485" fmla="*/ 1321026 h 2191432"/>
              <a:gd name="connsiteX486" fmla="*/ 2085164 w 2331026"/>
              <a:gd name="connsiteY486" fmla="*/ 1587943 h 2191432"/>
              <a:gd name="connsiteX487" fmla="*/ 2040138 w 2331026"/>
              <a:gd name="connsiteY487" fmla="*/ 1618741 h 2191432"/>
              <a:gd name="connsiteX488" fmla="*/ 2040910 w 2331026"/>
              <a:gd name="connsiteY488" fmla="*/ 1622653 h 2191432"/>
              <a:gd name="connsiteX489" fmla="*/ 2035999 w 2331026"/>
              <a:gd name="connsiteY489" fmla="*/ 1629184 h 2191432"/>
              <a:gd name="connsiteX490" fmla="*/ 2030862 w 2331026"/>
              <a:gd name="connsiteY490" fmla="*/ 1625085 h 2191432"/>
              <a:gd name="connsiteX491" fmla="*/ 2022791 w 2331026"/>
              <a:gd name="connsiteY491" fmla="*/ 1630606 h 2191432"/>
              <a:gd name="connsiteX492" fmla="*/ 1959781 w 2331026"/>
              <a:gd name="connsiteY492" fmla="*/ 1651603 h 2191432"/>
              <a:gd name="connsiteX493" fmla="*/ 1962726 w 2331026"/>
              <a:gd name="connsiteY493" fmla="*/ 1662623 h 2191432"/>
              <a:gd name="connsiteX494" fmla="*/ 1945369 w 2331026"/>
              <a:gd name="connsiteY494" fmla="*/ 1667019 h 2191432"/>
              <a:gd name="connsiteX495" fmla="*/ 1941332 w 2331026"/>
              <a:gd name="connsiteY495" fmla="*/ 1655146 h 2191432"/>
              <a:gd name="connsiteX496" fmla="*/ 1910696 w 2331026"/>
              <a:gd name="connsiteY496" fmla="*/ 1658980 h 2191432"/>
              <a:gd name="connsiteX497" fmla="*/ 1893773 w 2331026"/>
              <a:gd name="connsiteY497" fmla="*/ 1658306 h 2191432"/>
              <a:gd name="connsiteX498" fmla="*/ 1896667 w 2331026"/>
              <a:gd name="connsiteY498" fmla="*/ 1663288 h 2191432"/>
              <a:gd name="connsiteX499" fmla="*/ 1888906 w 2331026"/>
              <a:gd name="connsiteY499" fmla="*/ 1674980 h 2191432"/>
              <a:gd name="connsiteX500" fmla="*/ 1897637 w 2331026"/>
              <a:gd name="connsiteY500" fmla="*/ 1670596 h 2191432"/>
              <a:gd name="connsiteX501" fmla="*/ 1897092 w 2331026"/>
              <a:gd name="connsiteY501" fmla="*/ 1664019 h 2191432"/>
              <a:gd name="connsiteX502" fmla="*/ 1896667 w 2331026"/>
              <a:gd name="connsiteY502" fmla="*/ 1663288 h 2191432"/>
              <a:gd name="connsiteX503" fmla="*/ 1897637 w 2331026"/>
              <a:gd name="connsiteY503" fmla="*/ 1661827 h 2191432"/>
              <a:gd name="connsiteX504" fmla="*/ 1906369 w 2331026"/>
              <a:gd name="connsiteY504" fmla="*/ 1674980 h 2191432"/>
              <a:gd name="connsiteX505" fmla="*/ 1902003 w 2331026"/>
              <a:gd name="connsiteY505" fmla="*/ 1679365 h 2191432"/>
              <a:gd name="connsiteX506" fmla="*/ 1893272 w 2331026"/>
              <a:gd name="connsiteY506" fmla="*/ 1683749 h 2191432"/>
              <a:gd name="connsiteX507" fmla="*/ 1888906 w 2331026"/>
              <a:gd name="connsiteY507" fmla="*/ 1679365 h 2191432"/>
              <a:gd name="connsiteX508" fmla="*/ 1882358 w 2331026"/>
              <a:gd name="connsiteY508" fmla="*/ 1664567 h 2191432"/>
              <a:gd name="connsiteX509" fmla="*/ 1878448 w 2331026"/>
              <a:gd name="connsiteY509" fmla="*/ 1657695 h 2191432"/>
              <a:gd name="connsiteX510" fmla="*/ 1871234 w 2331026"/>
              <a:gd name="connsiteY510" fmla="*/ 1657407 h 2191432"/>
              <a:gd name="connsiteX511" fmla="*/ 1811584 w 2331026"/>
              <a:gd name="connsiteY511" fmla="*/ 1647949 h 2191432"/>
              <a:gd name="connsiteX512" fmla="*/ 1821835 w 2331026"/>
              <a:gd name="connsiteY512" fmla="*/ 1665889 h 2191432"/>
              <a:gd name="connsiteX513" fmla="*/ 1808738 w 2331026"/>
              <a:gd name="connsiteY513" fmla="*/ 1670255 h 2191432"/>
              <a:gd name="connsiteX514" fmla="*/ 1793854 w 2331026"/>
              <a:gd name="connsiteY514" fmla="*/ 1645137 h 2191432"/>
              <a:gd name="connsiteX515" fmla="*/ 1791899 w 2331026"/>
              <a:gd name="connsiteY515" fmla="*/ 1644827 h 2191432"/>
              <a:gd name="connsiteX516" fmla="*/ 1739511 w 2331026"/>
              <a:gd name="connsiteY516" fmla="*/ 1638879 h 2191432"/>
              <a:gd name="connsiteX517" fmla="*/ 1738164 w 2331026"/>
              <a:gd name="connsiteY517" fmla="*/ 1638820 h 2191432"/>
              <a:gd name="connsiteX518" fmla="*/ 1733282 w 2331026"/>
              <a:gd name="connsiteY518" fmla="*/ 1641889 h 2191432"/>
              <a:gd name="connsiteX519" fmla="*/ 1729530 w 2331026"/>
              <a:gd name="connsiteY519" fmla="*/ 1638442 h 2191432"/>
              <a:gd name="connsiteX520" fmla="*/ 1687943 w 2331026"/>
              <a:gd name="connsiteY520" fmla="*/ 1636623 h 2191432"/>
              <a:gd name="connsiteX521" fmla="*/ 1590553 w 2331026"/>
              <a:gd name="connsiteY521" fmla="*/ 1618573 h 2191432"/>
              <a:gd name="connsiteX522" fmla="*/ 1542404 w 2331026"/>
              <a:gd name="connsiteY522" fmla="*/ 1622949 h 2191432"/>
              <a:gd name="connsiteX523" fmla="*/ 1494256 w 2331026"/>
              <a:gd name="connsiteY523" fmla="*/ 1640452 h 2191432"/>
              <a:gd name="connsiteX524" fmla="*/ 1452071 w 2331026"/>
              <a:gd name="connsiteY524" fmla="*/ 1643848 h 2191432"/>
              <a:gd name="connsiteX525" fmla="*/ 1451848 w 2331026"/>
              <a:gd name="connsiteY525" fmla="*/ 1644445 h 2191432"/>
              <a:gd name="connsiteX526" fmla="*/ 1450748 w 2331026"/>
              <a:gd name="connsiteY526" fmla="*/ 1643955 h 2191432"/>
              <a:gd name="connsiteX527" fmla="*/ 1416517 w 2331026"/>
              <a:gd name="connsiteY527" fmla="*/ 1646711 h 2191432"/>
              <a:gd name="connsiteX528" fmla="*/ 1414925 w 2331026"/>
              <a:gd name="connsiteY528" fmla="*/ 1647733 h 2191432"/>
              <a:gd name="connsiteX529" fmla="*/ 1413004 w 2331026"/>
              <a:gd name="connsiteY529" fmla="*/ 1646993 h 2191432"/>
              <a:gd name="connsiteX530" fmla="*/ 1412733 w 2331026"/>
              <a:gd name="connsiteY530" fmla="*/ 1647015 h 2191432"/>
              <a:gd name="connsiteX531" fmla="*/ 1336083 w 2331026"/>
              <a:gd name="connsiteY531" fmla="*/ 1652947 h 2191432"/>
              <a:gd name="connsiteX532" fmla="*/ 1331958 w 2331026"/>
              <a:gd name="connsiteY532" fmla="*/ 1656155 h 2191432"/>
              <a:gd name="connsiteX533" fmla="*/ 1328580 w 2331026"/>
              <a:gd name="connsiteY533" fmla="*/ 1653528 h 2191432"/>
              <a:gd name="connsiteX534" fmla="*/ 1327927 w 2331026"/>
              <a:gd name="connsiteY534" fmla="*/ 1653579 h 2191432"/>
              <a:gd name="connsiteX535" fmla="*/ 1236008 w 2331026"/>
              <a:gd name="connsiteY535" fmla="*/ 1655767 h 2191432"/>
              <a:gd name="connsiteX536" fmla="*/ 1217470 w 2331026"/>
              <a:gd name="connsiteY536" fmla="*/ 1653560 h 2191432"/>
              <a:gd name="connsiteX537" fmla="*/ 1218188 w 2331026"/>
              <a:gd name="connsiteY537" fmla="*/ 1657715 h 2191432"/>
              <a:gd name="connsiteX538" fmla="*/ 1204853 w 2331026"/>
              <a:gd name="connsiteY538" fmla="*/ 1657715 h 2191432"/>
              <a:gd name="connsiteX539" fmla="*/ 1203650 w 2331026"/>
              <a:gd name="connsiteY539" fmla="*/ 1651916 h 2191432"/>
              <a:gd name="connsiteX540" fmla="*/ 1144440 w 2331026"/>
              <a:gd name="connsiteY540" fmla="*/ 1644869 h 2191432"/>
              <a:gd name="connsiteX541" fmla="*/ 1143840 w 2331026"/>
              <a:gd name="connsiteY541" fmla="*/ 1657609 h 2191432"/>
              <a:gd name="connsiteX542" fmla="*/ 1130346 w 2331026"/>
              <a:gd name="connsiteY542" fmla="*/ 1657609 h 2191432"/>
              <a:gd name="connsiteX543" fmla="*/ 1128882 w 2331026"/>
              <a:gd name="connsiteY543" fmla="*/ 1643486 h 2191432"/>
              <a:gd name="connsiteX544" fmla="*/ 1119995 w 2331026"/>
              <a:gd name="connsiteY544" fmla="*/ 1642702 h 2191432"/>
              <a:gd name="connsiteX545" fmla="*/ 1121747 w 2331026"/>
              <a:gd name="connsiteY545" fmla="*/ 1648507 h 2191432"/>
              <a:gd name="connsiteX546" fmla="*/ 1108650 w 2331026"/>
              <a:gd name="connsiteY546" fmla="*/ 1652846 h 2191432"/>
              <a:gd name="connsiteX547" fmla="*/ 1105195 w 2331026"/>
              <a:gd name="connsiteY547" fmla="*/ 1641397 h 2191432"/>
              <a:gd name="connsiteX548" fmla="*/ 1093404 w 2331026"/>
              <a:gd name="connsiteY548" fmla="*/ 1640357 h 2191432"/>
              <a:gd name="connsiteX549" fmla="*/ 1094759 w 2331026"/>
              <a:gd name="connsiteY549" fmla="*/ 1652881 h 2191432"/>
              <a:gd name="connsiteX550" fmla="*/ 1081662 w 2331026"/>
              <a:gd name="connsiteY550" fmla="*/ 1648559 h 2191432"/>
              <a:gd name="connsiteX551" fmla="*/ 1079883 w 2331026"/>
              <a:gd name="connsiteY551" fmla="*/ 1639164 h 2191432"/>
              <a:gd name="connsiteX552" fmla="*/ 1069680 w 2331026"/>
              <a:gd name="connsiteY552" fmla="*/ 1638264 h 2191432"/>
              <a:gd name="connsiteX553" fmla="*/ 1044959 w 2331026"/>
              <a:gd name="connsiteY553" fmla="*/ 1640444 h 2191432"/>
              <a:gd name="connsiteX554" fmla="*/ 1043035 w 2331026"/>
              <a:gd name="connsiteY554" fmla="*/ 1644435 h 2191432"/>
              <a:gd name="connsiteX555" fmla="*/ 1034039 w 2331026"/>
              <a:gd name="connsiteY555" fmla="*/ 1642789 h 2191432"/>
              <a:gd name="connsiteX556" fmla="*/ 1034103 w 2331026"/>
              <a:gd name="connsiteY556" fmla="*/ 1641402 h 2191432"/>
              <a:gd name="connsiteX557" fmla="*/ 1021119 w 2331026"/>
              <a:gd name="connsiteY557" fmla="*/ 1642547 h 2191432"/>
              <a:gd name="connsiteX558" fmla="*/ 1021339 w 2331026"/>
              <a:gd name="connsiteY558" fmla="*/ 1644742 h 2191432"/>
              <a:gd name="connsiteX559" fmla="*/ 1003559 w 2331026"/>
              <a:gd name="connsiteY559" fmla="*/ 1644742 h 2191432"/>
              <a:gd name="connsiteX560" fmla="*/ 1003608 w 2331026"/>
              <a:gd name="connsiteY560" fmla="*/ 1644092 h 2191432"/>
              <a:gd name="connsiteX561" fmla="*/ 995269 w 2331026"/>
              <a:gd name="connsiteY561" fmla="*/ 1644827 h 2191432"/>
              <a:gd name="connsiteX562" fmla="*/ 925236 w 2331026"/>
              <a:gd name="connsiteY562" fmla="*/ 1644827 h 2191432"/>
              <a:gd name="connsiteX563" fmla="*/ 897876 w 2331026"/>
              <a:gd name="connsiteY563" fmla="*/ 1630323 h 2191432"/>
              <a:gd name="connsiteX564" fmla="*/ 888966 w 2331026"/>
              <a:gd name="connsiteY564" fmla="*/ 1640886 h 2191432"/>
              <a:gd name="connsiteX565" fmla="*/ 879075 w 2331026"/>
              <a:gd name="connsiteY565" fmla="*/ 1632051 h 2191432"/>
              <a:gd name="connsiteX566" fmla="*/ 887292 w 2331026"/>
              <a:gd name="connsiteY566" fmla="*/ 1624712 h 2191432"/>
              <a:gd name="connsiteX567" fmla="*/ 886050 w 2331026"/>
              <a:gd name="connsiteY567" fmla="*/ 1624054 h 2191432"/>
              <a:gd name="connsiteX568" fmla="*/ 885120 w 2331026"/>
              <a:gd name="connsiteY568" fmla="*/ 1624321 h 2191432"/>
              <a:gd name="connsiteX569" fmla="*/ 885040 w 2331026"/>
              <a:gd name="connsiteY569" fmla="*/ 1623518 h 2191432"/>
              <a:gd name="connsiteX570" fmla="*/ 853014 w 2331026"/>
              <a:gd name="connsiteY570" fmla="*/ 1606540 h 2191432"/>
              <a:gd name="connsiteX571" fmla="*/ 797846 w 2331026"/>
              <a:gd name="connsiteY571" fmla="*/ 1552411 h 2191432"/>
              <a:gd name="connsiteX572" fmla="*/ 797678 w 2331026"/>
              <a:gd name="connsiteY572" fmla="*/ 1552383 h 2191432"/>
              <a:gd name="connsiteX573" fmla="*/ 797514 w 2331026"/>
              <a:gd name="connsiteY573" fmla="*/ 1552085 h 2191432"/>
              <a:gd name="connsiteX574" fmla="*/ 793923 w 2331026"/>
              <a:gd name="connsiteY574" fmla="*/ 1548562 h 2191432"/>
              <a:gd name="connsiteX575" fmla="*/ 769782 w 2331026"/>
              <a:gd name="connsiteY575" fmla="*/ 1515653 h 2191432"/>
              <a:gd name="connsiteX576" fmla="*/ 767100 w 2331026"/>
              <a:gd name="connsiteY576" fmla="*/ 1518566 h 2191432"/>
              <a:gd name="connsiteX577" fmla="*/ 758766 w 2331026"/>
              <a:gd name="connsiteY577" fmla="*/ 1517479 h 2191432"/>
              <a:gd name="connsiteX578" fmla="*/ 749876 w 2331026"/>
              <a:gd name="connsiteY578" fmla="*/ 1495756 h 2191432"/>
              <a:gd name="connsiteX579" fmla="*/ 752591 w 2331026"/>
              <a:gd name="connsiteY579" fmla="*/ 1492218 h 2191432"/>
              <a:gd name="connsiteX580" fmla="*/ 745775 w 2331026"/>
              <a:gd name="connsiteY580" fmla="*/ 1482926 h 2191432"/>
              <a:gd name="connsiteX581" fmla="*/ 742872 w 2331026"/>
              <a:gd name="connsiteY581" fmla="*/ 1478955 h 2191432"/>
              <a:gd name="connsiteX582" fmla="*/ 740805 w 2331026"/>
              <a:gd name="connsiteY582" fmla="*/ 1482137 h 2191432"/>
              <a:gd name="connsiteX583" fmla="*/ 731733 w 2331026"/>
              <a:gd name="connsiteY583" fmla="*/ 1475115 h 2191432"/>
              <a:gd name="connsiteX584" fmla="*/ 734873 w 2331026"/>
              <a:gd name="connsiteY584" fmla="*/ 1468010 h 2191432"/>
              <a:gd name="connsiteX585" fmla="*/ 732564 w 2331026"/>
              <a:gd name="connsiteY585" fmla="*/ 1464851 h 2191432"/>
              <a:gd name="connsiteX586" fmla="*/ 731733 w 2331026"/>
              <a:gd name="connsiteY586" fmla="*/ 1464851 h 2191432"/>
              <a:gd name="connsiteX587" fmla="*/ 731733 w 2331026"/>
              <a:gd name="connsiteY587" fmla="*/ 1463786 h 2191432"/>
              <a:gd name="connsiteX588" fmla="*/ 722795 w 2331026"/>
              <a:gd name="connsiteY588" fmla="*/ 1452843 h 2191432"/>
              <a:gd name="connsiteX589" fmla="*/ 714998 w 2331026"/>
              <a:gd name="connsiteY589" fmla="*/ 1455236 h 2191432"/>
              <a:gd name="connsiteX590" fmla="*/ 712569 w 2331026"/>
              <a:gd name="connsiteY590" fmla="*/ 1461810 h 2191432"/>
              <a:gd name="connsiteX591" fmla="*/ 722889 w 2331026"/>
              <a:gd name="connsiteY591" fmla="*/ 1495631 h 2191432"/>
              <a:gd name="connsiteX592" fmla="*/ 705304 w 2331026"/>
              <a:gd name="connsiteY592" fmla="*/ 1499996 h 2191432"/>
              <a:gd name="connsiteX593" fmla="*/ 702708 w 2331026"/>
              <a:gd name="connsiteY593" fmla="*/ 1492262 h 2191432"/>
              <a:gd name="connsiteX594" fmla="*/ 695705 w 2331026"/>
              <a:gd name="connsiteY594" fmla="*/ 1518404 h 2191432"/>
              <a:gd name="connsiteX595" fmla="*/ 700664 w 2331026"/>
              <a:gd name="connsiteY595" fmla="*/ 1530911 h 2191432"/>
              <a:gd name="connsiteX596" fmla="*/ 693719 w 2331026"/>
              <a:gd name="connsiteY596" fmla="*/ 1539122 h 2191432"/>
              <a:gd name="connsiteX597" fmla="*/ 693675 w 2331026"/>
              <a:gd name="connsiteY597" fmla="*/ 1539087 h 2191432"/>
              <a:gd name="connsiteX598" fmla="*/ 692279 w 2331026"/>
              <a:gd name="connsiteY598" fmla="*/ 1565229 h 2191432"/>
              <a:gd name="connsiteX599" fmla="*/ 696298 w 2331026"/>
              <a:gd name="connsiteY599" fmla="*/ 1570772 h 2191432"/>
              <a:gd name="connsiteX600" fmla="*/ 694661 w 2331026"/>
              <a:gd name="connsiteY600" fmla="*/ 1580189 h 2191432"/>
              <a:gd name="connsiteX601" fmla="*/ 691398 w 2331026"/>
              <a:gd name="connsiteY601" fmla="*/ 1581735 h 2191432"/>
              <a:gd name="connsiteX602" fmla="*/ 690779 w 2331026"/>
              <a:gd name="connsiteY602" fmla="*/ 1593327 h 2191432"/>
              <a:gd name="connsiteX603" fmla="*/ 693508 w 2331026"/>
              <a:gd name="connsiteY603" fmla="*/ 1622572 h 2191432"/>
              <a:gd name="connsiteX604" fmla="*/ 723250 w 2331026"/>
              <a:gd name="connsiteY604" fmla="*/ 1653465 h 2191432"/>
              <a:gd name="connsiteX605" fmla="*/ 710045 w 2331026"/>
              <a:gd name="connsiteY605" fmla="*/ 1662257 h 2191432"/>
              <a:gd name="connsiteX606" fmla="*/ 695631 w 2331026"/>
              <a:gd name="connsiteY606" fmla="*/ 1645321 h 2191432"/>
              <a:gd name="connsiteX607" fmla="*/ 697627 w 2331026"/>
              <a:gd name="connsiteY607" fmla="*/ 1666706 h 2191432"/>
              <a:gd name="connsiteX608" fmla="*/ 701473 w 2331026"/>
              <a:gd name="connsiteY608" fmla="*/ 1684299 h 2191432"/>
              <a:gd name="connsiteX609" fmla="*/ 731223 w 2331026"/>
              <a:gd name="connsiteY609" fmla="*/ 1718619 h 2191432"/>
              <a:gd name="connsiteX610" fmla="*/ 718126 w 2331026"/>
              <a:gd name="connsiteY610" fmla="*/ 1727378 h 2191432"/>
              <a:gd name="connsiteX611" fmla="*/ 708275 w 2331026"/>
              <a:gd name="connsiteY611" fmla="*/ 1715415 h 2191432"/>
              <a:gd name="connsiteX612" fmla="*/ 712812 w 2331026"/>
              <a:gd name="connsiteY612" fmla="*/ 1736167 h 2191432"/>
              <a:gd name="connsiteX613" fmla="*/ 736306 w 2331026"/>
              <a:gd name="connsiteY613" fmla="*/ 1754658 h 2191432"/>
              <a:gd name="connsiteX614" fmla="*/ 727498 w 2331026"/>
              <a:gd name="connsiteY614" fmla="*/ 1767887 h 2191432"/>
              <a:gd name="connsiteX615" fmla="*/ 721820 w 2331026"/>
              <a:gd name="connsiteY615" fmla="*/ 1763418 h 2191432"/>
              <a:gd name="connsiteX616" fmla="*/ 738963 w 2331026"/>
              <a:gd name="connsiteY616" fmla="*/ 1802861 h 2191432"/>
              <a:gd name="connsiteX617" fmla="*/ 740153 w 2331026"/>
              <a:gd name="connsiteY617" fmla="*/ 1803804 h 2191432"/>
              <a:gd name="connsiteX618" fmla="*/ 745114 w 2331026"/>
              <a:gd name="connsiteY618" fmla="*/ 1810352 h 2191432"/>
              <a:gd name="connsiteX619" fmla="*/ 743057 w 2331026"/>
              <a:gd name="connsiteY619" fmla="*/ 1812281 h 2191432"/>
              <a:gd name="connsiteX620" fmla="*/ 750152 w 2331026"/>
              <a:gd name="connsiteY620" fmla="*/ 1828607 h 2191432"/>
              <a:gd name="connsiteX621" fmla="*/ 807054 w 2331026"/>
              <a:gd name="connsiteY621" fmla="*/ 1916121 h 2191432"/>
              <a:gd name="connsiteX622" fmla="*/ 863957 w 2331026"/>
              <a:gd name="connsiteY622" fmla="*/ 1964254 h 2191432"/>
              <a:gd name="connsiteX623" fmla="*/ 885500 w 2331026"/>
              <a:gd name="connsiteY623" fmla="*/ 2127932 h 2191432"/>
              <a:gd name="connsiteX624" fmla="*/ 874709 w 2331026"/>
              <a:gd name="connsiteY624" fmla="*/ 2142884 h 2191432"/>
              <a:gd name="connsiteX625" fmla="*/ 876082 w 2331026"/>
              <a:gd name="connsiteY625" fmla="*/ 2143403 h 2191432"/>
              <a:gd name="connsiteX626" fmla="*/ 871717 w 2331026"/>
              <a:gd name="connsiteY626" fmla="*/ 2156824 h 2191432"/>
              <a:gd name="connsiteX627" fmla="*/ 866162 w 2331026"/>
              <a:gd name="connsiteY627" fmla="*/ 2154727 h 2191432"/>
              <a:gd name="connsiteX628" fmla="*/ 855202 w 2331026"/>
              <a:gd name="connsiteY628" fmla="*/ 2169912 h 2191432"/>
              <a:gd name="connsiteX629" fmla="*/ 846448 w 2331026"/>
              <a:gd name="connsiteY629" fmla="*/ 2156784 h 2191432"/>
              <a:gd name="connsiteX630" fmla="*/ 851810 w 2331026"/>
              <a:gd name="connsiteY630" fmla="*/ 2149308 h 2191432"/>
              <a:gd name="connsiteX631" fmla="*/ 788770 w 2331026"/>
              <a:gd name="connsiteY631" fmla="*/ 2125507 h 2191432"/>
              <a:gd name="connsiteX632" fmla="*/ 793135 w 2331026"/>
              <a:gd name="connsiteY632" fmla="*/ 2112085 h 2191432"/>
              <a:gd name="connsiteX633" fmla="*/ 860317 w 2331026"/>
              <a:gd name="connsiteY633" fmla="*/ 2137450 h 2191432"/>
              <a:gd name="connsiteX634" fmla="*/ 866555 w 2331026"/>
              <a:gd name="connsiteY634" fmla="*/ 2128753 h 2191432"/>
              <a:gd name="connsiteX635" fmla="*/ 872711 w 2331026"/>
              <a:gd name="connsiteY635" fmla="*/ 2016762 h 2191432"/>
              <a:gd name="connsiteX636" fmla="*/ 843713 w 2331026"/>
              <a:gd name="connsiteY636" fmla="*/ 1964801 h 2191432"/>
              <a:gd name="connsiteX637" fmla="*/ 822317 w 2331026"/>
              <a:gd name="connsiteY637" fmla="*/ 1948051 h 2191432"/>
              <a:gd name="connsiteX638" fmla="*/ 821674 w 2331026"/>
              <a:gd name="connsiteY638" fmla="*/ 1951731 h 2191432"/>
              <a:gd name="connsiteX639" fmla="*/ 810238 w 2331026"/>
              <a:gd name="connsiteY639" fmla="*/ 1951182 h 2191432"/>
              <a:gd name="connsiteX640" fmla="*/ 649052 w 2331026"/>
              <a:gd name="connsiteY640" fmla="*/ 1863259 h 2191432"/>
              <a:gd name="connsiteX641" fmla="*/ 657764 w 2331026"/>
              <a:gd name="connsiteY641" fmla="*/ 1850070 h 2191432"/>
              <a:gd name="connsiteX642" fmla="*/ 743146 w 2331026"/>
              <a:gd name="connsiteY642" fmla="*/ 1889334 h 2191432"/>
              <a:gd name="connsiteX643" fmla="*/ 738087 w 2331026"/>
              <a:gd name="connsiteY643" fmla="*/ 1877164 h 2191432"/>
              <a:gd name="connsiteX644" fmla="*/ 688360 w 2331026"/>
              <a:gd name="connsiteY644" fmla="*/ 1837134 h 2191432"/>
              <a:gd name="connsiteX645" fmla="*/ 627241 w 2331026"/>
              <a:gd name="connsiteY645" fmla="*/ 1793341 h 2191432"/>
              <a:gd name="connsiteX646" fmla="*/ 635973 w 2331026"/>
              <a:gd name="connsiteY646" fmla="*/ 1780203 h 2191432"/>
              <a:gd name="connsiteX647" fmla="*/ 710188 w 2331026"/>
              <a:gd name="connsiteY647" fmla="*/ 1832755 h 2191432"/>
              <a:gd name="connsiteX648" fmla="*/ 758210 w 2331026"/>
              <a:gd name="connsiteY648" fmla="*/ 1894066 h 2191432"/>
              <a:gd name="connsiteX649" fmla="*/ 756057 w 2331026"/>
              <a:gd name="connsiteY649" fmla="*/ 1896225 h 2191432"/>
              <a:gd name="connsiteX650" fmla="*/ 785189 w 2331026"/>
              <a:gd name="connsiteY650" fmla="*/ 1911891 h 2191432"/>
              <a:gd name="connsiteX651" fmla="*/ 785497 w 2331026"/>
              <a:gd name="connsiteY651" fmla="*/ 1912138 h 2191432"/>
              <a:gd name="connsiteX652" fmla="*/ 746322 w 2331026"/>
              <a:gd name="connsiteY652" fmla="*/ 1859784 h 2191432"/>
              <a:gd name="connsiteX653" fmla="*/ 725607 w 2331026"/>
              <a:gd name="connsiteY653" fmla="*/ 1813587 h 2191432"/>
              <a:gd name="connsiteX654" fmla="*/ 723065 w 2331026"/>
              <a:gd name="connsiteY654" fmla="*/ 1810352 h 2191432"/>
              <a:gd name="connsiteX655" fmla="*/ 709836 w 2331026"/>
              <a:gd name="connsiteY655" fmla="*/ 1801621 h 2191432"/>
              <a:gd name="connsiteX656" fmla="*/ 678968 w 2331026"/>
              <a:gd name="connsiteY656" fmla="*/ 1775427 h 2191432"/>
              <a:gd name="connsiteX657" fmla="*/ 630461 w 2331026"/>
              <a:gd name="connsiteY657" fmla="*/ 1731771 h 2191432"/>
              <a:gd name="connsiteX658" fmla="*/ 643690 w 2331026"/>
              <a:gd name="connsiteY658" fmla="*/ 1723040 h 2191432"/>
              <a:gd name="connsiteX659" fmla="*/ 701016 w 2331026"/>
              <a:gd name="connsiteY659" fmla="*/ 1771062 h 2191432"/>
              <a:gd name="connsiteX660" fmla="*/ 710323 w 2331026"/>
              <a:gd name="connsiteY660" fmla="*/ 1778959 h 2191432"/>
              <a:gd name="connsiteX661" fmla="*/ 701193 w 2331026"/>
              <a:gd name="connsiteY661" fmla="*/ 1747183 h 2191432"/>
              <a:gd name="connsiteX662" fmla="*/ 697908 w 2331026"/>
              <a:gd name="connsiteY662" fmla="*/ 1744598 h 2191432"/>
              <a:gd name="connsiteX663" fmla="*/ 617397 w 2331026"/>
              <a:gd name="connsiteY663" fmla="*/ 1666463 h 2191432"/>
              <a:gd name="connsiteX664" fmla="*/ 626205 w 2331026"/>
              <a:gd name="connsiteY664" fmla="*/ 1653234 h 2191432"/>
              <a:gd name="connsiteX665" fmla="*/ 681255 w 2331026"/>
              <a:gd name="connsiteY665" fmla="*/ 1703946 h 2191432"/>
              <a:gd name="connsiteX666" fmla="*/ 692137 w 2331026"/>
              <a:gd name="connsiteY666" fmla="*/ 1715666 h 2191432"/>
              <a:gd name="connsiteX667" fmla="*/ 687137 w 2331026"/>
              <a:gd name="connsiteY667" fmla="*/ 1698263 h 2191432"/>
              <a:gd name="connsiteX668" fmla="*/ 685617 w 2331026"/>
              <a:gd name="connsiteY668" fmla="*/ 1687900 h 2191432"/>
              <a:gd name="connsiteX669" fmla="*/ 635180 w 2331026"/>
              <a:gd name="connsiteY669" fmla="*/ 1626653 h 2191432"/>
              <a:gd name="connsiteX670" fmla="*/ 643911 w 2331026"/>
              <a:gd name="connsiteY670" fmla="*/ 1617895 h 2191432"/>
              <a:gd name="connsiteX671" fmla="*/ 681752 w 2331026"/>
              <a:gd name="connsiteY671" fmla="*/ 1661549 h 2191432"/>
              <a:gd name="connsiteX672" fmla="*/ 675988 w 2331026"/>
              <a:gd name="connsiteY672" fmla="*/ 1622240 h 2191432"/>
              <a:gd name="connsiteX673" fmla="*/ 635216 w 2331026"/>
              <a:gd name="connsiteY673" fmla="*/ 1574334 h 2191432"/>
              <a:gd name="connsiteX674" fmla="*/ 644019 w 2331026"/>
              <a:gd name="connsiteY674" fmla="*/ 1561145 h 2191432"/>
              <a:gd name="connsiteX675" fmla="*/ 673824 w 2331026"/>
              <a:gd name="connsiteY675" fmla="*/ 1599972 h 2191432"/>
              <a:gd name="connsiteX676" fmla="*/ 674343 w 2331026"/>
              <a:gd name="connsiteY676" fmla="*/ 1567250 h 2191432"/>
              <a:gd name="connsiteX677" fmla="*/ 654279 w 2331026"/>
              <a:gd name="connsiteY677" fmla="*/ 1539196 h 2191432"/>
              <a:gd name="connsiteX678" fmla="*/ 635180 w 2331026"/>
              <a:gd name="connsiteY678" fmla="*/ 1495432 h 2191432"/>
              <a:gd name="connsiteX679" fmla="*/ 648276 w 2331026"/>
              <a:gd name="connsiteY679" fmla="*/ 1491000 h 2191432"/>
              <a:gd name="connsiteX680" fmla="*/ 667376 w 2331026"/>
              <a:gd name="connsiteY680" fmla="*/ 1530886 h 2191432"/>
              <a:gd name="connsiteX681" fmla="*/ 675503 w 2331026"/>
              <a:gd name="connsiteY681" fmla="*/ 1542093 h 2191432"/>
              <a:gd name="connsiteX682" fmla="*/ 680429 w 2331026"/>
              <a:gd name="connsiteY682" fmla="*/ 1521968 h 2191432"/>
              <a:gd name="connsiteX683" fmla="*/ 666471 w 2331026"/>
              <a:gd name="connsiteY683" fmla="*/ 1482191 h 2191432"/>
              <a:gd name="connsiteX684" fmla="*/ 649375 w 2331026"/>
              <a:gd name="connsiteY684" fmla="*/ 1430187 h 2191432"/>
              <a:gd name="connsiteX685" fmla="*/ 662197 w 2331026"/>
              <a:gd name="connsiteY685" fmla="*/ 1425808 h 2191432"/>
              <a:gd name="connsiteX686" fmla="*/ 679828 w 2331026"/>
              <a:gd name="connsiteY686" fmla="*/ 1478359 h 2191432"/>
              <a:gd name="connsiteX687" fmla="*/ 686800 w 2331026"/>
              <a:gd name="connsiteY687" fmla="*/ 1495945 h 2191432"/>
              <a:gd name="connsiteX688" fmla="*/ 693404 w 2331026"/>
              <a:gd name="connsiteY688" fmla="*/ 1468970 h 2191432"/>
              <a:gd name="connsiteX689" fmla="*/ 698385 w 2331026"/>
              <a:gd name="connsiteY689" fmla="*/ 1460134 h 2191432"/>
              <a:gd name="connsiteX690" fmla="*/ 692665 w 2331026"/>
              <a:gd name="connsiteY690" fmla="*/ 1443789 h 2191432"/>
              <a:gd name="connsiteX691" fmla="*/ 670135 w 2331026"/>
              <a:gd name="connsiteY691" fmla="*/ 1395221 h 2191432"/>
              <a:gd name="connsiteX692" fmla="*/ 683324 w 2331026"/>
              <a:gd name="connsiteY692" fmla="*/ 1390855 h 2191432"/>
              <a:gd name="connsiteX693" fmla="*/ 706403 w 2331026"/>
              <a:gd name="connsiteY693" fmla="*/ 1441606 h 2191432"/>
              <a:gd name="connsiteX694" fmla="*/ 707255 w 2331026"/>
              <a:gd name="connsiteY694" fmla="*/ 1444397 h 2191432"/>
              <a:gd name="connsiteX695" fmla="*/ 715135 w 2331026"/>
              <a:gd name="connsiteY695" fmla="*/ 1430418 h 2191432"/>
              <a:gd name="connsiteX696" fmla="*/ 720059 w 2331026"/>
              <a:gd name="connsiteY696" fmla="*/ 1427136 h 2191432"/>
              <a:gd name="connsiteX697" fmla="*/ 721807 w 2331026"/>
              <a:gd name="connsiteY697" fmla="*/ 1427835 h 2191432"/>
              <a:gd name="connsiteX698" fmla="*/ 718126 w 2331026"/>
              <a:gd name="connsiteY698" fmla="*/ 1417314 h 2191432"/>
              <a:gd name="connsiteX699" fmla="*/ 736269 w 2331026"/>
              <a:gd name="connsiteY699" fmla="*/ 1412992 h 2191432"/>
              <a:gd name="connsiteX700" fmla="*/ 745195 w 2331026"/>
              <a:gd name="connsiteY700" fmla="*/ 1455516 h 2191432"/>
              <a:gd name="connsiteX701" fmla="*/ 752354 w 2331026"/>
              <a:gd name="connsiteY701" fmla="*/ 1466130 h 2191432"/>
              <a:gd name="connsiteX702" fmla="*/ 749876 w 2331026"/>
              <a:gd name="connsiteY702" fmla="*/ 1447964 h 2191432"/>
              <a:gd name="connsiteX703" fmla="*/ 763211 w 2331026"/>
              <a:gd name="connsiteY703" fmla="*/ 1447964 h 2191432"/>
              <a:gd name="connsiteX704" fmla="*/ 767656 w 2331026"/>
              <a:gd name="connsiteY704" fmla="*/ 1480549 h 2191432"/>
              <a:gd name="connsiteX705" fmla="*/ 769070 w 2331026"/>
              <a:gd name="connsiteY705" fmla="*/ 1490912 h 2191432"/>
              <a:gd name="connsiteX706" fmla="*/ 784574 w 2331026"/>
              <a:gd name="connsiteY706" fmla="*/ 1513898 h 2191432"/>
              <a:gd name="connsiteX707" fmla="*/ 784449 w 2331026"/>
              <a:gd name="connsiteY707" fmla="*/ 1513093 h 2191432"/>
              <a:gd name="connsiteX708" fmla="*/ 797678 w 2331026"/>
              <a:gd name="connsiteY708" fmla="*/ 1513093 h 2191432"/>
              <a:gd name="connsiteX709" fmla="*/ 799134 w 2331026"/>
              <a:gd name="connsiteY709" fmla="*/ 1517416 h 2191432"/>
              <a:gd name="connsiteX710" fmla="*/ 800641 w 2331026"/>
              <a:gd name="connsiteY710" fmla="*/ 1527349 h 2191432"/>
              <a:gd name="connsiteX711" fmla="*/ 799491 w 2331026"/>
              <a:gd name="connsiteY711" fmla="*/ 1533676 h 2191432"/>
              <a:gd name="connsiteX712" fmla="*/ 805072 w 2331026"/>
              <a:gd name="connsiteY712" fmla="*/ 1539992 h 2191432"/>
              <a:gd name="connsiteX713" fmla="*/ 806498 w 2331026"/>
              <a:gd name="connsiteY713" fmla="*/ 1539287 h 2191432"/>
              <a:gd name="connsiteX714" fmla="*/ 799134 w 2331026"/>
              <a:gd name="connsiteY714" fmla="*/ 1517416 h 2191432"/>
              <a:gd name="connsiteX715" fmla="*/ 798230 w 2331026"/>
              <a:gd name="connsiteY715" fmla="*/ 1511455 h 2191432"/>
              <a:gd name="connsiteX716" fmla="*/ 788859 w 2331026"/>
              <a:gd name="connsiteY716" fmla="*/ 1482533 h 2191432"/>
              <a:gd name="connsiteX717" fmla="*/ 806498 w 2331026"/>
              <a:gd name="connsiteY717" fmla="*/ 1478167 h 2191432"/>
              <a:gd name="connsiteX718" fmla="*/ 813939 w 2331026"/>
              <a:gd name="connsiteY718" fmla="*/ 1530965 h 2191432"/>
              <a:gd name="connsiteX719" fmla="*/ 811118 w 2331026"/>
              <a:gd name="connsiteY719" fmla="*/ 1546834 h 2191432"/>
              <a:gd name="connsiteX720" fmla="*/ 831330 w 2331026"/>
              <a:gd name="connsiteY720" fmla="*/ 1569708 h 2191432"/>
              <a:gd name="connsiteX721" fmla="*/ 832568 w 2331026"/>
              <a:gd name="connsiteY721" fmla="*/ 1566451 h 2191432"/>
              <a:gd name="connsiteX722" fmla="*/ 835892 w 2331026"/>
              <a:gd name="connsiteY722" fmla="*/ 1564439 h 2191432"/>
              <a:gd name="connsiteX723" fmla="*/ 834462 w 2331026"/>
              <a:gd name="connsiteY723" fmla="*/ 1572267 h 2191432"/>
              <a:gd name="connsiteX724" fmla="*/ 840670 w 2331026"/>
              <a:gd name="connsiteY724" fmla="*/ 1577100 h 2191432"/>
              <a:gd name="connsiteX725" fmla="*/ 846034 w 2331026"/>
              <a:gd name="connsiteY725" fmla="*/ 1575270 h 2191432"/>
              <a:gd name="connsiteX726" fmla="*/ 841725 w 2331026"/>
              <a:gd name="connsiteY726" fmla="*/ 1566451 h 2191432"/>
              <a:gd name="connsiteX727" fmla="*/ 837349 w 2331026"/>
              <a:gd name="connsiteY727" fmla="*/ 1563557 h 2191432"/>
              <a:gd name="connsiteX728" fmla="*/ 835892 w 2331026"/>
              <a:gd name="connsiteY728" fmla="*/ 1564439 h 2191432"/>
              <a:gd name="connsiteX729" fmla="*/ 836002 w 2331026"/>
              <a:gd name="connsiteY729" fmla="*/ 1563832 h 2191432"/>
              <a:gd name="connsiteX730" fmla="*/ 824489 w 2331026"/>
              <a:gd name="connsiteY730" fmla="*/ 1517944 h 2191432"/>
              <a:gd name="connsiteX731" fmla="*/ 841725 w 2331026"/>
              <a:gd name="connsiteY731" fmla="*/ 1517944 h 2191432"/>
              <a:gd name="connsiteX732" fmla="*/ 850343 w 2331026"/>
              <a:gd name="connsiteY732" fmla="*/ 1579680 h 2191432"/>
              <a:gd name="connsiteX733" fmla="*/ 847269 w 2331026"/>
              <a:gd name="connsiteY733" fmla="*/ 1582236 h 2191432"/>
              <a:gd name="connsiteX734" fmla="*/ 877088 w 2331026"/>
              <a:gd name="connsiteY734" fmla="*/ 1605446 h 2191432"/>
              <a:gd name="connsiteX735" fmla="*/ 884410 w 2331026"/>
              <a:gd name="connsiteY735" fmla="*/ 1609161 h 2191432"/>
              <a:gd name="connsiteX736" fmla="*/ 880174 w 2331026"/>
              <a:gd name="connsiteY736" fmla="*/ 1587877 h 2191432"/>
              <a:gd name="connsiteX737" fmla="*/ 866986 w 2331026"/>
              <a:gd name="connsiteY737" fmla="*/ 1552538 h 2191432"/>
              <a:gd name="connsiteX738" fmla="*/ 880174 w 2331026"/>
              <a:gd name="connsiteY738" fmla="*/ 1548121 h 2191432"/>
              <a:gd name="connsiteX739" fmla="*/ 897759 w 2331026"/>
              <a:gd name="connsiteY739" fmla="*/ 1597817 h 2191432"/>
              <a:gd name="connsiteX740" fmla="*/ 900078 w 2331026"/>
              <a:gd name="connsiteY740" fmla="*/ 1617110 h 2191432"/>
              <a:gd name="connsiteX741" fmla="*/ 909868 w 2331026"/>
              <a:gd name="connsiteY741" fmla="*/ 1622078 h 2191432"/>
              <a:gd name="connsiteX742" fmla="*/ 932735 w 2331026"/>
              <a:gd name="connsiteY742" fmla="*/ 1627342 h 2191432"/>
              <a:gd name="connsiteX743" fmla="*/ 920873 w 2331026"/>
              <a:gd name="connsiteY743" fmla="*/ 1574740 h 2191432"/>
              <a:gd name="connsiteX744" fmla="*/ 922888 w 2331026"/>
              <a:gd name="connsiteY744" fmla="*/ 1569242 h 2191432"/>
              <a:gd name="connsiteX745" fmla="*/ 895712 w 2331026"/>
              <a:gd name="connsiteY745" fmla="*/ 1554832 h 2191432"/>
              <a:gd name="connsiteX746" fmla="*/ 849880 w 2331026"/>
              <a:gd name="connsiteY746" fmla="*/ 1521767 h 2191432"/>
              <a:gd name="connsiteX747" fmla="*/ 718485 w 2331026"/>
              <a:gd name="connsiteY747" fmla="*/ 1373148 h 2191432"/>
              <a:gd name="connsiteX748" fmla="*/ 674687 w 2331026"/>
              <a:gd name="connsiteY748" fmla="*/ 1360035 h 2191432"/>
              <a:gd name="connsiteX749" fmla="*/ 639648 w 2331026"/>
              <a:gd name="connsiteY749" fmla="*/ 1456200 h 2191432"/>
              <a:gd name="connsiteX750" fmla="*/ 841120 w 2331026"/>
              <a:gd name="connsiteY750" fmla="*/ 2177440 h 2191432"/>
              <a:gd name="connsiteX751" fmla="*/ 746124 w 2331026"/>
              <a:gd name="connsiteY751" fmla="*/ 2116099 h 2191432"/>
              <a:gd name="connsiteX752" fmla="*/ 708880 w 2331026"/>
              <a:gd name="connsiteY752" fmla="*/ 2081877 h 2191432"/>
              <a:gd name="connsiteX753" fmla="*/ 658810 w 2331026"/>
              <a:gd name="connsiteY753" fmla="*/ 2018234 h 2191432"/>
              <a:gd name="connsiteX754" fmla="*/ 683447 w 2331026"/>
              <a:gd name="connsiteY754" fmla="*/ 1311952 h 2191432"/>
              <a:gd name="connsiteX755" fmla="*/ 696586 w 2331026"/>
              <a:gd name="connsiteY755" fmla="*/ 1311952 h 2191432"/>
              <a:gd name="connsiteX756" fmla="*/ 1018743 w 2331026"/>
              <a:gd name="connsiteY756" fmla="*/ 1590024 h 2191432"/>
              <a:gd name="connsiteX757" fmla="*/ 1026739 w 2331026"/>
              <a:gd name="connsiteY757" fmla="*/ 1591341 h 2191432"/>
              <a:gd name="connsiteX758" fmla="*/ 1026101 w 2331026"/>
              <a:gd name="connsiteY758" fmla="*/ 1587378 h 2191432"/>
              <a:gd name="connsiteX759" fmla="*/ 1043035 w 2331026"/>
              <a:gd name="connsiteY759" fmla="*/ 1582989 h 2191432"/>
              <a:gd name="connsiteX760" fmla="*/ 1044239 w 2331026"/>
              <a:gd name="connsiteY760" fmla="*/ 1594224 h 2191432"/>
              <a:gd name="connsiteX761" fmla="*/ 1069077 w 2331026"/>
              <a:gd name="connsiteY761" fmla="*/ 1598317 h 2191432"/>
              <a:gd name="connsiteX762" fmla="*/ 1068567 w 2331026"/>
              <a:gd name="connsiteY762" fmla="*/ 1596701 h 2191432"/>
              <a:gd name="connsiteX763" fmla="*/ 1081662 w 2331026"/>
              <a:gd name="connsiteY763" fmla="*/ 1592379 h 2191432"/>
              <a:gd name="connsiteX764" fmla="*/ 1084315 w 2331026"/>
              <a:gd name="connsiteY764" fmla="*/ 1600549 h 2191432"/>
              <a:gd name="connsiteX765" fmla="*/ 1098676 w 2331026"/>
              <a:gd name="connsiteY765" fmla="*/ 1601177 h 2191432"/>
              <a:gd name="connsiteX766" fmla="*/ 1098828 w 2331026"/>
              <a:gd name="connsiteY766" fmla="*/ 1600775 h 2191432"/>
              <a:gd name="connsiteX767" fmla="*/ 1099854 w 2331026"/>
              <a:gd name="connsiteY767" fmla="*/ 1601229 h 2191432"/>
              <a:gd name="connsiteX768" fmla="*/ 1156945 w 2331026"/>
              <a:gd name="connsiteY768" fmla="*/ 1603726 h 2191432"/>
              <a:gd name="connsiteX769" fmla="*/ 1384217 w 2331026"/>
              <a:gd name="connsiteY769" fmla="*/ 1534881 h 2191432"/>
              <a:gd name="connsiteX770" fmla="*/ 1493713 w 2331026"/>
              <a:gd name="connsiteY770" fmla="*/ 1443087 h 2191432"/>
              <a:gd name="connsiteX771" fmla="*/ 1555030 w 2331026"/>
              <a:gd name="connsiteY771" fmla="*/ 1486798 h 2191432"/>
              <a:gd name="connsiteX772" fmla="*/ 1677665 w 2331026"/>
              <a:gd name="connsiteY772" fmla="*/ 1547994 h 2191432"/>
              <a:gd name="connsiteX773" fmla="*/ 1738162 w 2331026"/>
              <a:gd name="connsiteY773" fmla="*/ 1563293 h 2191432"/>
              <a:gd name="connsiteX774" fmla="*/ 1745749 w 2331026"/>
              <a:gd name="connsiteY774" fmla="*/ 1563960 h 2191432"/>
              <a:gd name="connsiteX775" fmla="*/ 1738888 w 2331026"/>
              <a:gd name="connsiteY775" fmla="*/ 1552383 h 2191432"/>
              <a:gd name="connsiteX776" fmla="*/ 1743254 w 2331026"/>
              <a:gd name="connsiteY776" fmla="*/ 1539286 h 2191432"/>
              <a:gd name="connsiteX777" fmla="*/ 1786910 w 2331026"/>
              <a:gd name="connsiteY777" fmla="*/ 1543652 h 2191432"/>
              <a:gd name="connsiteX778" fmla="*/ 1782544 w 2331026"/>
              <a:gd name="connsiteY778" fmla="*/ 1561114 h 2191432"/>
              <a:gd name="connsiteX779" fmla="*/ 1758534 w 2331026"/>
              <a:gd name="connsiteY779" fmla="*/ 1555112 h 2191432"/>
              <a:gd name="connsiteX780" fmla="*/ 1751985 w 2331026"/>
              <a:gd name="connsiteY780" fmla="*/ 1543652 h 2191432"/>
              <a:gd name="connsiteX781" fmla="*/ 1747619 w 2331026"/>
              <a:gd name="connsiteY781" fmla="*/ 1552383 h 2191432"/>
              <a:gd name="connsiteX782" fmla="*/ 1758534 w 2331026"/>
              <a:gd name="connsiteY782" fmla="*/ 1555112 h 2191432"/>
              <a:gd name="connsiteX783" fmla="*/ 1764534 w 2331026"/>
              <a:gd name="connsiteY783" fmla="*/ 1565612 h 2191432"/>
              <a:gd name="connsiteX784" fmla="*/ 1800301 w 2331026"/>
              <a:gd name="connsiteY784" fmla="*/ 1568757 h 2191432"/>
              <a:gd name="connsiteX785" fmla="*/ 1805165 w 2331026"/>
              <a:gd name="connsiteY785" fmla="*/ 1568287 h 2191432"/>
              <a:gd name="connsiteX786" fmla="*/ 1803022 w 2331026"/>
              <a:gd name="connsiteY786" fmla="*/ 1565481 h 2191432"/>
              <a:gd name="connsiteX787" fmla="*/ 1809690 w 2331026"/>
              <a:gd name="connsiteY787" fmla="*/ 1556749 h 2191432"/>
              <a:gd name="connsiteX788" fmla="*/ 1819691 w 2331026"/>
              <a:gd name="connsiteY788" fmla="*/ 1565481 h 2191432"/>
              <a:gd name="connsiteX789" fmla="*/ 1817887 w 2331026"/>
              <a:gd name="connsiteY789" fmla="*/ 1567056 h 2191432"/>
              <a:gd name="connsiteX790" fmla="*/ 1862439 w 2331026"/>
              <a:gd name="connsiteY790" fmla="*/ 1562747 h 2191432"/>
              <a:gd name="connsiteX791" fmla="*/ 1922936 w 2331026"/>
              <a:gd name="connsiteY791" fmla="*/ 1543623 h 2191432"/>
              <a:gd name="connsiteX792" fmla="*/ 1987743 w 2331026"/>
              <a:gd name="connsiteY792" fmla="*/ 1501687 h 2191432"/>
              <a:gd name="connsiteX793" fmla="*/ 1997343 w 2331026"/>
              <a:gd name="connsiteY793" fmla="*/ 1492405 h 2191432"/>
              <a:gd name="connsiteX794" fmla="*/ 1997254 w 2331026"/>
              <a:gd name="connsiteY794" fmla="*/ 1492024 h 2191432"/>
              <a:gd name="connsiteX795" fmla="*/ 2002165 w 2331026"/>
              <a:gd name="connsiteY795" fmla="*/ 1483315 h 2191432"/>
              <a:gd name="connsiteX796" fmla="*/ 2005118 w 2331026"/>
              <a:gd name="connsiteY796" fmla="*/ 1484886 h 2191432"/>
              <a:gd name="connsiteX797" fmla="*/ 2032808 w 2331026"/>
              <a:gd name="connsiteY797" fmla="*/ 1458109 h 2191432"/>
              <a:gd name="connsiteX798" fmla="*/ 2032575 w 2331026"/>
              <a:gd name="connsiteY798" fmla="*/ 1457133 h 2191432"/>
              <a:gd name="connsiteX799" fmla="*/ 2039798 w 2331026"/>
              <a:gd name="connsiteY799" fmla="*/ 1448947 h 2191432"/>
              <a:gd name="connsiteX800" fmla="*/ 2041177 w 2331026"/>
              <a:gd name="connsiteY800" fmla="*/ 1450017 h 2191432"/>
              <a:gd name="connsiteX801" fmla="*/ 2047213 w 2331026"/>
              <a:gd name="connsiteY801" fmla="*/ 1444179 h 2191432"/>
              <a:gd name="connsiteX802" fmla="*/ 2070199 w 2331026"/>
              <a:gd name="connsiteY802" fmla="*/ 1410866 h 2191432"/>
              <a:gd name="connsiteX803" fmla="*/ 2073661 w 2331026"/>
              <a:gd name="connsiteY803" fmla="*/ 1403125 h 2191432"/>
              <a:gd name="connsiteX804" fmla="*/ 2075239 w 2331026"/>
              <a:gd name="connsiteY804" fmla="*/ 1398676 h 2191432"/>
              <a:gd name="connsiteX805" fmla="*/ 2075642 w 2331026"/>
              <a:gd name="connsiteY805" fmla="*/ 1398698 h 2191432"/>
              <a:gd name="connsiteX806" fmla="*/ 2086153 w 2331026"/>
              <a:gd name="connsiteY806" fmla="*/ 1375197 h 2191432"/>
              <a:gd name="connsiteX807" fmla="*/ 2089369 w 2331026"/>
              <a:gd name="connsiteY807" fmla="*/ 1298839 h 2191432"/>
              <a:gd name="connsiteX808" fmla="*/ 1971114 w 2331026"/>
              <a:gd name="connsiteY808" fmla="*/ 1084652 h 2191432"/>
              <a:gd name="connsiteX809" fmla="*/ 1975494 w 2331026"/>
              <a:gd name="connsiteY809" fmla="*/ 1071539 h 2191432"/>
              <a:gd name="connsiteX810" fmla="*/ 2032637 w 2331026"/>
              <a:gd name="connsiteY810" fmla="*/ 1038141 h 2191432"/>
              <a:gd name="connsiteX811" fmla="*/ 2032927 w 2331026"/>
              <a:gd name="connsiteY811" fmla="*/ 1038012 h 2191432"/>
              <a:gd name="connsiteX812" fmla="*/ 2027734 w 2331026"/>
              <a:gd name="connsiteY812" fmla="*/ 1034461 h 2191432"/>
              <a:gd name="connsiteX813" fmla="*/ 2037021 w 2331026"/>
              <a:gd name="connsiteY813" fmla="*/ 1028111 h 2191432"/>
              <a:gd name="connsiteX814" fmla="*/ 2042535 w 2331026"/>
              <a:gd name="connsiteY814" fmla="*/ 1033766 h 2191432"/>
              <a:gd name="connsiteX815" fmla="*/ 2094297 w 2331026"/>
              <a:gd name="connsiteY815" fmla="*/ 1010889 h 2191432"/>
              <a:gd name="connsiteX816" fmla="*/ 2152204 w 2331026"/>
              <a:gd name="connsiteY816" fmla="*/ 981826 h 2191432"/>
              <a:gd name="connsiteX817" fmla="*/ 2151214 w 2331026"/>
              <a:gd name="connsiteY817" fmla="*/ 979366 h 2191432"/>
              <a:gd name="connsiteX818" fmla="*/ 2154469 w 2331026"/>
              <a:gd name="connsiteY818" fmla="*/ 970588 h 2191432"/>
              <a:gd name="connsiteX819" fmla="*/ 2162184 w 2331026"/>
              <a:gd name="connsiteY819" fmla="*/ 974056 h 2191432"/>
              <a:gd name="connsiteX820" fmla="*/ 2203245 w 2331026"/>
              <a:gd name="connsiteY820" fmla="*/ 940404 h 2191432"/>
              <a:gd name="connsiteX821" fmla="*/ 2194485 w 2331026"/>
              <a:gd name="connsiteY821" fmla="*/ 590712 h 2191432"/>
              <a:gd name="connsiteX822" fmla="*/ 1874758 w 2331026"/>
              <a:gd name="connsiteY822" fmla="*/ 459578 h 2191432"/>
              <a:gd name="connsiteX823" fmla="*/ 1703944 w 2331026"/>
              <a:gd name="connsiteY823" fmla="*/ 481433 h 2191432"/>
              <a:gd name="connsiteX824" fmla="*/ 1572550 w 2331026"/>
              <a:gd name="connsiteY824" fmla="*/ 551372 h 2191432"/>
              <a:gd name="connsiteX825" fmla="*/ 1559410 w 2331026"/>
              <a:gd name="connsiteY825" fmla="*/ 542629 h 2191432"/>
              <a:gd name="connsiteX826" fmla="*/ 1556308 w 2331026"/>
              <a:gd name="connsiteY826" fmla="*/ 508758 h 2191432"/>
              <a:gd name="connsiteX827" fmla="*/ 1550928 w 2331026"/>
              <a:gd name="connsiteY827" fmla="*/ 512174 h 2191432"/>
              <a:gd name="connsiteX828" fmla="*/ 1550928 w 2331026"/>
              <a:gd name="connsiteY828" fmla="*/ 499474 h 2191432"/>
              <a:gd name="connsiteX829" fmla="*/ 1555738 w 2331026"/>
              <a:gd name="connsiteY829" fmla="*/ 502528 h 2191432"/>
              <a:gd name="connsiteX830" fmla="*/ 1552097 w 2331026"/>
              <a:gd name="connsiteY830" fmla="*/ 462778 h 2191432"/>
              <a:gd name="connsiteX831" fmla="*/ 1550769 w 2331026"/>
              <a:gd name="connsiteY831" fmla="*/ 464549 h 2191432"/>
              <a:gd name="connsiteX832" fmla="*/ 1544221 w 2331026"/>
              <a:gd name="connsiteY832" fmla="*/ 455817 h 2191432"/>
              <a:gd name="connsiteX833" fmla="*/ 1550672 w 2331026"/>
              <a:gd name="connsiteY833" fmla="*/ 447216 h 2191432"/>
              <a:gd name="connsiteX834" fmla="*/ 1550103 w 2331026"/>
              <a:gd name="connsiteY834" fmla="*/ 441000 h 2191432"/>
              <a:gd name="connsiteX835" fmla="*/ 1511232 w 2331026"/>
              <a:gd name="connsiteY835" fmla="*/ 345928 h 2191432"/>
              <a:gd name="connsiteX836" fmla="*/ 1327279 w 2331026"/>
              <a:gd name="connsiteY836" fmla="*/ 254134 h 2191432"/>
              <a:gd name="connsiteX837" fmla="*/ 889299 w 2331026"/>
              <a:gd name="connsiteY837" fmla="*/ 433351 h 2191432"/>
              <a:gd name="connsiteX838" fmla="*/ 876159 w 2331026"/>
              <a:gd name="connsiteY838" fmla="*/ 424608 h 2191432"/>
              <a:gd name="connsiteX839" fmla="*/ 889299 w 2331026"/>
              <a:gd name="connsiteY839" fmla="*/ 428980 h 2191432"/>
              <a:gd name="connsiteX840" fmla="*/ 898641 w 2331026"/>
              <a:gd name="connsiteY840" fmla="*/ 398264 h 2191432"/>
              <a:gd name="connsiteX841" fmla="*/ 919145 w 2331026"/>
              <a:gd name="connsiteY841" fmla="*/ 374238 h 2191432"/>
              <a:gd name="connsiteX842" fmla="*/ 938729 w 2331026"/>
              <a:gd name="connsiteY842" fmla="*/ 359401 h 2191432"/>
              <a:gd name="connsiteX843" fmla="*/ 920850 w 2331026"/>
              <a:gd name="connsiteY843" fmla="*/ 337549 h 2191432"/>
              <a:gd name="connsiteX844" fmla="*/ 929422 w 2331026"/>
              <a:gd name="connsiteY844" fmla="*/ 324452 h 2191432"/>
              <a:gd name="connsiteX845" fmla="*/ 948658 w 2331026"/>
              <a:gd name="connsiteY845" fmla="*/ 351880 h 2191432"/>
              <a:gd name="connsiteX846" fmla="*/ 994758 w 2331026"/>
              <a:gd name="connsiteY846" fmla="*/ 316955 h 2191432"/>
              <a:gd name="connsiteX847" fmla="*/ 969831 w 2331026"/>
              <a:gd name="connsiteY847" fmla="*/ 307006 h 2191432"/>
              <a:gd name="connsiteX848" fmla="*/ 953474 w 2331026"/>
              <a:gd name="connsiteY848" fmla="*/ 286740 h 2191432"/>
              <a:gd name="connsiteX849" fmla="*/ 943743 w 2331026"/>
              <a:gd name="connsiteY849" fmla="*/ 265965 h 2191432"/>
              <a:gd name="connsiteX850" fmla="*/ 945931 w 2331026"/>
              <a:gd name="connsiteY850" fmla="*/ 281491 h 2191432"/>
              <a:gd name="connsiteX851" fmla="*/ 959669 w 2331026"/>
              <a:gd name="connsiteY851" fmla="*/ 302227 h 2191432"/>
              <a:gd name="connsiteX852" fmla="*/ 968462 w 2331026"/>
              <a:gd name="connsiteY852" fmla="*/ 306593 h 2191432"/>
              <a:gd name="connsiteX853" fmla="*/ 977254 w 2331026"/>
              <a:gd name="connsiteY853" fmla="*/ 319690 h 2191432"/>
              <a:gd name="connsiteX854" fmla="*/ 964066 w 2331026"/>
              <a:gd name="connsiteY854" fmla="*/ 324056 h 2191432"/>
              <a:gd name="connsiteX855" fmla="*/ 950877 w 2331026"/>
              <a:gd name="connsiteY855" fmla="*/ 315324 h 2191432"/>
              <a:gd name="connsiteX856" fmla="*/ 937689 w 2331026"/>
              <a:gd name="connsiteY856" fmla="*/ 302227 h 2191432"/>
              <a:gd name="connsiteX857" fmla="*/ 924500 w 2331026"/>
              <a:gd name="connsiteY857" fmla="*/ 258571 h 2191432"/>
              <a:gd name="connsiteX858" fmla="*/ 931644 w 2331026"/>
              <a:gd name="connsiteY858" fmla="*/ 249840 h 2191432"/>
              <a:gd name="connsiteX859" fmla="*/ 937981 w 2331026"/>
              <a:gd name="connsiteY859" fmla="*/ 252489 h 2191432"/>
              <a:gd name="connsiteX860" fmla="*/ 920912 w 2331026"/>
              <a:gd name="connsiteY860" fmla="*/ 210654 h 2191432"/>
              <a:gd name="connsiteX861" fmla="*/ 933957 w 2331026"/>
              <a:gd name="connsiteY861" fmla="*/ 201870 h 2191432"/>
              <a:gd name="connsiteX862" fmla="*/ 979207 w 2331026"/>
              <a:gd name="connsiteY862" fmla="*/ 293898 h 2191432"/>
              <a:gd name="connsiteX863" fmla="*/ 999728 w 2331026"/>
              <a:gd name="connsiteY863" fmla="*/ 303476 h 2191432"/>
              <a:gd name="connsiteX864" fmla="*/ 955266 w 2331026"/>
              <a:gd name="connsiteY864" fmla="*/ 209453 h 2191432"/>
              <a:gd name="connsiteX865" fmla="*/ 893956 w 2331026"/>
              <a:gd name="connsiteY865" fmla="*/ 114155 h 2191432"/>
              <a:gd name="connsiteX866" fmla="*/ 897240 w 2331026"/>
              <a:gd name="connsiteY866" fmla="*/ 107035 h 2191432"/>
              <a:gd name="connsiteX867" fmla="*/ 608990 w 2331026"/>
              <a:gd name="connsiteY867" fmla="*/ 607 h 2191432"/>
              <a:gd name="connsiteX868" fmla="*/ 884919 w 2331026"/>
              <a:gd name="connsiteY868" fmla="*/ 109886 h 2191432"/>
              <a:gd name="connsiteX869" fmla="*/ 913251 w 2331026"/>
              <a:gd name="connsiteY869" fmla="*/ 350231 h 2191432"/>
              <a:gd name="connsiteX870" fmla="*/ 898641 w 2331026"/>
              <a:gd name="connsiteY870" fmla="*/ 398264 h 2191432"/>
              <a:gd name="connsiteX871" fmla="*/ 876159 w 2331026"/>
              <a:gd name="connsiteY871" fmla="*/ 424608 h 2191432"/>
              <a:gd name="connsiteX872" fmla="*/ 845500 w 2331026"/>
              <a:gd name="connsiteY872" fmla="*/ 83659 h 2191432"/>
              <a:gd name="connsiteX873" fmla="*/ 503874 w 2331026"/>
              <a:gd name="connsiteY873" fmla="*/ 31205 h 2191432"/>
              <a:gd name="connsiteX874" fmla="*/ 219185 w 2331026"/>
              <a:gd name="connsiteY874" fmla="*/ 297845 h 2191432"/>
              <a:gd name="connsiteX875" fmla="*/ 201665 w 2331026"/>
              <a:gd name="connsiteY875" fmla="*/ 525145 h 2191432"/>
              <a:gd name="connsiteX876" fmla="*/ 241084 w 2331026"/>
              <a:gd name="connsiteY876" fmla="*/ 660651 h 2191432"/>
              <a:gd name="connsiteX877" fmla="*/ 232324 w 2331026"/>
              <a:gd name="connsiteY877" fmla="*/ 669393 h 2191432"/>
              <a:gd name="connsiteX878" fmla="*/ 17713 w 2331026"/>
              <a:gd name="connsiteY878" fmla="*/ 909806 h 2191432"/>
              <a:gd name="connsiteX879" fmla="*/ 31742 w 2331026"/>
              <a:gd name="connsiteY879" fmla="*/ 988760 h 2191432"/>
              <a:gd name="connsiteX880" fmla="*/ 43755 w 2331026"/>
              <a:gd name="connsiteY880" fmla="*/ 1013610 h 2191432"/>
              <a:gd name="connsiteX881" fmla="*/ 48280 w 2331026"/>
              <a:gd name="connsiteY881" fmla="*/ 992409 h 2191432"/>
              <a:gd name="connsiteX882" fmla="*/ 61436 w 2331026"/>
              <a:gd name="connsiteY882" fmla="*/ 996783 h 2191432"/>
              <a:gd name="connsiteX883" fmla="*/ 55552 w 2331026"/>
              <a:gd name="connsiteY883" fmla="*/ 1026701 h 2191432"/>
              <a:gd name="connsiteX884" fmla="*/ 56219 w 2331026"/>
              <a:gd name="connsiteY884" fmla="*/ 1039394 h 2191432"/>
              <a:gd name="connsiteX885" fmla="*/ 67533 w 2331026"/>
              <a:gd name="connsiteY885" fmla="*/ 1062797 h 2191432"/>
              <a:gd name="connsiteX886" fmla="*/ 103644 w 2331026"/>
              <a:gd name="connsiteY886" fmla="*/ 1098978 h 2191432"/>
              <a:gd name="connsiteX887" fmla="*/ 107137 w 2331026"/>
              <a:gd name="connsiteY887" fmla="*/ 1095422 h 2191432"/>
              <a:gd name="connsiteX888" fmla="*/ 113685 w 2331026"/>
              <a:gd name="connsiteY888" fmla="*/ 1102089 h 2191432"/>
              <a:gd name="connsiteX889" fmla="*/ 114057 w 2331026"/>
              <a:gd name="connsiteY889" fmla="*/ 1106247 h 2191432"/>
              <a:gd name="connsiteX890" fmla="*/ 142988 w 2331026"/>
              <a:gd name="connsiteY890" fmla="*/ 1117461 h 2191432"/>
              <a:gd name="connsiteX891" fmla="*/ 144509 w 2331026"/>
              <a:gd name="connsiteY891" fmla="*/ 1111516 h 2191432"/>
              <a:gd name="connsiteX892" fmla="*/ 150999 w 2331026"/>
              <a:gd name="connsiteY892" fmla="*/ 1110107 h 2191432"/>
              <a:gd name="connsiteX893" fmla="*/ 152678 w 2331026"/>
              <a:gd name="connsiteY893" fmla="*/ 1104510 h 2191432"/>
              <a:gd name="connsiteX894" fmla="*/ 162501 w 2331026"/>
              <a:gd name="connsiteY894" fmla="*/ 1106692 h 2191432"/>
              <a:gd name="connsiteX895" fmla="*/ 170528 w 2331026"/>
              <a:gd name="connsiteY895" fmla="*/ 1124977 h 2191432"/>
              <a:gd name="connsiteX896" fmla="*/ 188958 w 2331026"/>
              <a:gd name="connsiteY896" fmla="*/ 1124466 h 2191432"/>
              <a:gd name="connsiteX897" fmla="*/ 188958 w 2331026"/>
              <a:gd name="connsiteY897" fmla="*/ 1111128 h 2191432"/>
              <a:gd name="connsiteX898" fmla="*/ 201658 w 2331026"/>
              <a:gd name="connsiteY898" fmla="*/ 1106739 h 2191432"/>
              <a:gd name="connsiteX899" fmla="*/ 204722 w 2331026"/>
              <a:gd name="connsiteY899" fmla="*/ 1124029 h 2191432"/>
              <a:gd name="connsiteX900" fmla="*/ 206045 w 2331026"/>
              <a:gd name="connsiteY900" fmla="*/ 1123993 h 2191432"/>
              <a:gd name="connsiteX901" fmla="*/ 210425 w 2331026"/>
              <a:gd name="connsiteY901" fmla="*/ 1137106 h 2191432"/>
              <a:gd name="connsiteX902" fmla="*/ 205822 w 2331026"/>
              <a:gd name="connsiteY902" fmla="*/ 1137417 h 2191432"/>
              <a:gd name="connsiteX903" fmla="*/ 202613 w 2331026"/>
              <a:gd name="connsiteY903" fmla="*/ 1157750 h 2191432"/>
              <a:gd name="connsiteX904" fmla="*/ 222595 w 2331026"/>
              <a:gd name="connsiteY904" fmla="*/ 1156984 h 2191432"/>
              <a:gd name="connsiteX905" fmla="*/ 227963 w 2331026"/>
              <a:gd name="connsiteY905" fmla="*/ 1157913 h 2191432"/>
              <a:gd name="connsiteX906" fmla="*/ 207687 w 2331026"/>
              <a:gd name="connsiteY906" fmla="*/ 1102683 h 2191432"/>
              <a:gd name="connsiteX907" fmla="*/ 206045 w 2331026"/>
              <a:gd name="connsiteY907" fmla="*/ 940404 h 2191432"/>
              <a:gd name="connsiteX908" fmla="*/ 214257 w 2331026"/>
              <a:gd name="connsiteY908" fmla="*/ 936033 h 2191432"/>
              <a:gd name="connsiteX909" fmla="*/ 219185 w 2331026"/>
              <a:gd name="connsiteY909" fmla="*/ 944776 h 2191432"/>
              <a:gd name="connsiteX910" fmla="*/ 228269 w 2331026"/>
              <a:gd name="connsiteY910" fmla="*/ 1114354 h 2191432"/>
              <a:gd name="connsiteX911" fmla="*/ 247105 w 2331026"/>
              <a:gd name="connsiteY911" fmla="*/ 1163539 h 2191432"/>
              <a:gd name="connsiteX912" fmla="*/ 258774 w 2331026"/>
              <a:gd name="connsiteY912" fmla="*/ 1171746 h 2191432"/>
              <a:gd name="connsiteX913" fmla="*/ 288374 w 2331026"/>
              <a:gd name="connsiteY913" fmla="*/ 1216581 h 2191432"/>
              <a:gd name="connsiteX914" fmla="*/ 292376 w 2331026"/>
              <a:gd name="connsiteY914" fmla="*/ 1225514 h 2191432"/>
              <a:gd name="connsiteX915" fmla="*/ 314035 w 2331026"/>
              <a:gd name="connsiteY915" fmla="*/ 1246590 h 2191432"/>
              <a:gd name="connsiteX916" fmla="*/ 420657 w 2331026"/>
              <a:gd name="connsiteY916" fmla="*/ 1290096 h 2191432"/>
              <a:gd name="connsiteX917" fmla="*/ 495115 w 2331026"/>
              <a:gd name="connsiteY917" fmla="*/ 1311952 h 2191432"/>
              <a:gd name="connsiteX918" fmla="*/ 490735 w 2331026"/>
              <a:gd name="connsiteY918" fmla="*/ 1429973 h 2191432"/>
              <a:gd name="connsiteX919" fmla="*/ 665038 w 2331026"/>
              <a:gd name="connsiteY919" fmla="*/ 2041593 h 2191432"/>
              <a:gd name="connsiteX920" fmla="*/ 708880 w 2331026"/>
              <a:gd name="connsiteY920" fmla="*/ 2081877 h 2191432"/>
              <a:gd name="connsiteX921" fmla="*/ 733507 w 2331026"/>
              <a:gd name="connsiteY921" fmla="*/ 2113179 h 2191432"/>
              <a:gd name="connsiteX922" fmla="*/ 836740 w 2331026"/>
              <a:gd name="connsiteY922" fmla="*/ 2190553 h 2191432"/>
              <a:gd name="connsiteX923" fmla="*/ 464456 w 2331026"/>
              <a:gd name="connsiteY923" fmla="*/ 1491169 h 2191432"/>
              <a:gd name="connsiteX924" fmla="*/ 476500 w 2331026"/>
              <a:gd name="connsiteY924" fmla="*/ 1421231 h 2191432"/>
              <a:gd name="connsiteX925" fmla="*/ 479812 w 2331026"/>
              <a:gd name="connsiteY925" fmla="*/ 1378924 h 2191432"/>
              <a:gd name="connsiteX926" fmla="*/ 473651 w 2331026"/>
              <a:gd name="connsiteY926" fmla="*/ 1373789 h 2191432"/>
              <a:gd name="connsiteX927" fmla="*/ 460554 w 2331026"/>
              <a:gd name="connsiteY927" fmla="*/ 1330133 h 2191432"/>
              <a:gd name="connsiteX928" fmla="*/ 473651 w 2331026"/>
              <a:gd name="connsiteY928" fmla="*/ 1325767 h 2191432"/>
              <a:gd name="connsiteX929" fmla="*/ 481671 w 2331026"/>
              <a:gd name="connsiteY929" fmla="*/ 1355175 h 2191432"/>
              <a:gd name="connsiteX930" fmla="*/ 481975 w 2331026"/>
              <a:gd name="connsiteY930" fmla="*/ 1351292 h 2191432"/>
              <a:gd name="connsiteX931" fmla="*/ 429417 w 2331026"/>
              <a:gd name="connsiteY931" fmla="*/ 1307581 h 2191432"/>
              <a:gd name="connsiteX932" fmla="*/ 372907 w 2331026"/>
              <a:gd name="connsiteY932" fmla="*/ 1293366 h 2191432"/>
              <a:gd name="connsiteX933" fmla="*/ 365525 w 2331026"/>
              <a:gd name="connsiteY933" fmla="*/ 1289948 h 2191432"/>
              <a:gd name="connsiteX934" fmla="*/ 373497 w 2331026"/>
              <a:gd name="connsiteY934" fmla="*/ 1315383 h 2191432"/>
              <a:gd name="connsiteX935" fmla="*/ 375853 w 2331026"/>
              <a:gd name="connsiteY935" fmla="*/ 1331437 h 2191432"/>
              <a:gd name="connsiteX936" fmla="*/ 375028 w 2331026"/>
              <a:gd name="connsiteY936" fmla="*/ 1336132 h 2191432"/>
              <a:gd name="connsiteX937" fmla="*/ 376628 w 2331026"/>
              <a:gd name="connsiteY937" fmla="*/ 1337414 h 2191432"/>
              <a:gd name="connsiteX938" fmla="*/ 395678 w 2331026"/>
              <a:gd name="connsiteY938" fmla="*/ 1346030 h 2191432"/>
              <a:gd name="connsiteX939" fmla="*/ 386338 w 2331026"/>
              <a:gd name="connsiteY939" fmla="*/ 1307978 h 2191432"/>
              <a:gd name="connsiteX940" fmla="*/ 399265 w 2331026"/>
              <a:gd name="connsiteY940" fmla="*/ 1303589 h 2191432"/>
              <a:gd name="connsiteX941" fmla="*/ 407883 w 2331026"/>
              <a:gd name="connsiteY941" fmla="*/ 1329923 h 2191432"/>
              <a:gd name="connsiteX942" fmla="*/ 416190 w 2331026"/>
              <a:gd name="connsiteY942" fmla="*/ 1355306 h 2191432"/>
              <a:gd name="connsiteX943" fmla="*/ 464883 w 2331026"/>
              <a:gd name="connsiteY943" fmla="*/ 1377328 h 2191432"/>
              <a:gd name="connsiteX944" fmla="*/ 460497 w 2331026"/>
              <a:gd name="connsiteY944" fmla="*/ 1394824 h 2191432"/>
              <a:gd name="connsiteX945" fmla="*/ 379369 w 2331026"/>
              <a:gd name="connsiteY945" fmla="*/ 1358191 h 2191432"/>
              <a:gd name="connsiteX946" fmla="*/ 367548 w 2331026"/>
              <a:gd name="connsiteY946" fmla="*/ 1350366 h 2191432"/>
              <a:gd name="connsiteX947" fmla="*/ 363263 w 2331026"/>
              <a:gd name="connsiteY947" fmla="*/ 1352314 h 2191432"/>
              <a:gd name="connsiteX948" fmla="*/ 360948 w 2331026"/>
              <a:gd name="connsiteY948" fmla="*/ 1345996 h 2191432"/>
              <a:gd name="connsiteX949" fmla="*/ 340861 w 2331026"/>
              <a:gd name="connsiteY949" fmla="*/ 1332699 h 2191432"/>
              <a:gd name="connsiteX950" fmla="*/ 311397 w 2331026"/>
              <a:gd name="connsiteY950" fmla="*/ 1298595 h 2191432"/>
              <a:gd name="connsiteX951" fmla="*/ 291115 w 2331026"/>
              <a:gd name="connsiteY951" fmla="*/ 1256016 h 2191432"/>
              <a:gd name="connsiteX952" fmla="*/ 283541 w 2331026"/>
              <a:gd name="connsiteY952" fmla="*/ 1240268 h 2191432"/>
              <a:gd name="connsiteX953" fmla="*/ 237431 w 2331026"/>
              <a:gd name="connsiteY953" fmla="*/ 1180236 h 2191432"/>
              <a:gd name="connsiteX954" fmla="*/ 222424 w 2331026"/>
              <a:gd name="connsiteY954" fmla="*/ 1173788 h 2191432"/>
              <a:gd name="connsiteX955" fmla="*/ 197380 w 2331026"/>
              <a:gd name="connsiteY955" fmla="*/ 1171746 h 2191432"/>
              <a:gd name="connsiteX956" fmla="*/ 70207 w 2331026"/>
              <a:gd name="connsiteY956" fmla="*/ 1128006 h 2191432"/>
              <a:gd name="connsiteX957" fmla="*/ 42799 w 2331026"/>
              <a:gd name="connsiteY957" fmla="*/ 1063488 h 2191432"/>
              <a:gd name="connsiteX958" fmla="*/ 41765 w 2331026"/>
              <a:gd name="connsiteY958" fmla="*/ 1046924 h 2191432"/>
              <a:gd name="connsiteX959" fmla="*/ 10869 w 2331026"/>
              <a:gd name="connsiteY959" fmla="*/ 976671 h 2191432"/>
              <a:gd name="connsiteX960" fmla="*/ 193 w 2331026"/>
              <a:gd name="connsiteY960" fmla="*/ 883579 h 2191432"/>
              <a:gd name="connsiteX961" fmla="*/ 87790 w 2331026"/>
              <a:gd name="connsiteY961" fmla="*/ 695620 h 2191432"/>
              <a:gd name="connsiteX962" fmla="*/ 184146 w 2331026"/>
              <a:gd name="connsiteY962" fmla="*/ 656279 h 2191432"/>
              <a:gd name="connsiteX963" fmla="*/ 223564 w 2331026"/>
              <a:gd name="connsiteY963" fmla="*/ 612568 h 2191432"/>
              <a:gd name="connsiteX964" fmla="*/ 184146 w 2331026"/>
              <a:gd name="connsiteY964" fmla="*/ 512031 h 2191432"/>
              <a:gd name="connsiteX965" fmla="*/ 608990 w 2331026"/>
              <a:gd name="connsiteY965" fmla="*/ 607 h 2191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</a:cxnLst>
            <a:rect l="l" t="t" r="r" b="b"/>
            <a:pathLst>
              <a:path w="2331026" h="2191432">
                <a:moveTo>
                  <a:pt x="841120" y="2177440"/>
                </a:moveTo>
                <a:cubicBezTo>
                  <a:pt x="849880" y="2181811"/>
                  <a:pt x="845500" y="2194924"/>
                  <a:pt x="836740" y="2190553"/>
                </a:cubicBezTo>
                <a:cubicBezTo>
                  <a:pt x="836740" y="2186182"/>
                  <a:pt x="841120" y="2181811"/>
                  <a:pt x="841120" y="2177440"/>
                </a:cubicBezTo>
                <a:close/>
                <a:moveTo>
                  <a:pt x="748801" y="2051595"/>
                </a:moveTo>
                <a:cubicBezTo>
                  <a:pt x="788437" y="2064522"/>
                  <a:pt x="823669" y="2077449"/>
                  <a:pt x="863306" y="2086067"/>
                </a:cubicBezTo>
                <a:cubicBezTo>
                  <a:pt x="872114" y="2086067"/>
                  <a:pt x="872114" y="2094684"/>
                  <a:pt x="867710" y="2098993"/>
                </a:cubicBezTo>
                <a:cubicBezTo>
                  <a:pt x="867710" y="2098993"/>
                  <a:pt x="863306" y="2098993"/>
                  <a:pt x="863306" y="2103302"/>
                </a:cubicBezTo>
                <a:cubicBezTo>
                  <a:pt x="858901" y="2105457"/>
                  <a:pt x="854497" y="2104379"/>
                  <a:pt x="852295" y="2101686"/>
                </a:cubicBezTo>
                <a:lnTo>
                  <a:pt x="853107" y="2097519"/>
                </a:lnTo>
                <a:lnTo>
                  <a:pt x="858901" y="2098993"/>
                </a:lnTo>
                <a:cubicBezTo>
                  <a:pt x="858901" y="2094684"/>
                  <a:pt x="858901" y="2090376"/>
                  <a:pt x="858901" y="2086067"/>
                </a:cubicBezTo>
                <a:cubicBezTo>
                  <a:pt x="854497" y="2090376"/>
                  <a:pt x="854497" y="2090376"/>
                  <a:pt x="854497" y="2090376"/>
                </a:cubicBezTo>
                <a:lnTo>
                  <a:pt x="853107" y="2097519"/>
                </a:lnTo>
                <a:lnTo>
                  <a:pt x="803851" y="2084989"/>
                </a:lnTo>
                <a:cubicBezTo>
                  <a:pt x="785134" y="2079603"/>
                  <a:pt x="766417" y="2073140"/>
                  <a:pt x="748801" y="2064522"/>
                </a:cubicBezTo>
                <a:cubicBezTo>
                  <a:pt x="735589" y="2064522"/>
                  <a:pt x="739993" y="2047286"/>
                  <a:pt x="748801" y="2051595"/>
                </a:cubicBezTo>
                <a:close/>
                <a:moveTo>
                  <a:pt x="701117" y="1972340"/>
                </a:moveTo>
                <a:cubicBezTo>
                  <a:pt x="753732" y="1985625"/>
                  <a:pt x="823884" y="1994481"/>
                  <a:pt x="867729" y="2034336"/>
                </a:cubicBezTo>
                <a:cubicBezTo>
                  <a:pt x="872114" y="2043193"/>
                  <a:pt x="863345" y="2052049"/>
                  <a:pt x="854576" y="2047621"/>
                </a:cubicBezTo>
                <a:cubicBezTo>
                  <a:pt x="815115" y="2007766"/>
                  <a:pt x="749347" y="1998909"/>
                  <a:pt x="696733" y="1985625"/>
                </a:cubicBezTo>
                <a:cubicBezTo>
                  <a:pt x="687964" y="1981196"/>
                  <a:pt x="692348" y="1967911"/>
                  <a:pt x="701117" y="1972340"/>
                </a:cubicBezTo>
                <a:close/>
                <a:moveTo>
                  <a:pt x="681759" y="1921391"/>
                </a:moveTo>
                <a:cubicBezTo>
                  <a:pt x="683681" y="1921254"/>
                  <a:pt x="685877" y="1922073"/>
                  <a:pt x="688074" y="1924256"/>
                </a:cubicBezTo>
                <a:cubicBezTo>
                  <a:pt x="714434" y="1941718"/>
                  <a:pt x="740794" y="1959181"/>
                  <a:pt x="771547" y="1967912"/>
                </a:cubicBezTo>
                <a:cubicBezTo>
                  <a:pt x="797907" y="1976643"/>
                  <a:pt x="824267" y="1976643"/>
                  <a:pt x="850627" y="1985375"/>
                </a:cubicBezTo>
                <a:cubicBezTo>
                  <a:pt x="859414" y="1985375"/>
                  <a:pt x="855020" y="2002837"/>
                  <a:pt x="846234" y="1998472"/>
                </a:cubicBezTo>
                <a:cubicBezTo>
                  <a:pt x="815480" y="1989740"/>
                  <a:pt x="789120" y="1989740"/>
                  <a:pt x="758367" y="1981009"/>
                </a:cubicBezTo>
                <a:cubicBezTo>
                  <a:pt x="732007" y="1967912"/>
                  <a:pt x="705647" y="1950449"/>
                  <a:pt x="679287" y="1937352"/>
                </a:cubicBezTo>
                <a:cubicBezTo>
                  <a:pt x="672697" y="1930804"/>
                  <a:pt x="675992" y="1921800"/>
                  <a:pt x="681759" y="1921391"/>
                </a:cubicBezTo>
                <a:close/>
                <a:moveTo>
                  <a:pt x="1112596" y="1618188"/>
                </a:moveTo>
                <a:lnTo>
                  <a:pt x="1114308" y="1623857"/>
                </a:lnTo>
                <a:lnTo>
                  <a:pt x="1127077" y="1626074"/>
                </a:lnTo>
                <a:lnTo>
                  <a:pt x="1126295" y="1618528"/>
                </a:lnTo>
                <a:lnTo>
                  <a:pt x="1119648" y="1618889"/>
                </a:lnTo>
                <a:close/>
                <a:moveTo>
                  <a:pt x="1089291" y="1615873"/>
                </a:moveTo>
                <a:lnTo>
                  <a:pt x="1091485" y="1622630"/>
                </a:lnTo>
                <a:lnTo>
                  <a:pt x="1091492" y="1622689"/>
                </a:lnTo>
                <a:lnTo>
                  <a:pt x="1099585" y="1622809"/>
                </a:lnTo>
                <a:lnTo>
                  <a:pt x="1097745" y="1616713"/>
                </a:lnTo>
                <a:close/>
                <a:moveTo>
                  <a:pt x="1046067" y="1611282"/>
                </a:moveTo>
                <a:lnTo>
                  <a:pt x="1047243" y="1622253"/>
                </a:lnTo>
                <a:lnTo>
                  <a:pt x="1048820" y="1622060"/>
                </a:lnTo>
                <a:lnTo>
                  <a:pt x="1076702" y="1622471"/>
                </a:lnTo>
                <a:lnTo>
                  <a:pt x="1074144" y="1614368"/>
                </a:lnTo>
                <a:lnTo>
                  <a:pt x="1047530" y="1611724"/>
                </a:lnTo>
                <a:close/>
                <a:moveTo>
                  <a:pt x="1017098" y="1602542"/>
                </a:moveTo>
                <a:lnTo>
                  <a:pt x="1019421" y="1625653"/>
                </a:lnTo>
                <a:lnTo>
                  <a:pt x="1033616" y="1623918"/>
                </a:lnTo>
                <a:lnTo>
                  <a:pt x="1030335" y="1613712"/>
                </a:lnTo>
                <a:lnTo>
                  <a:pt x="1029122" y="1606170"/>
                </a:lnTo>
                <a:close/>
                <a:moveTo>
                  <a:pt x="1516593" y="1601889"/>
                </a:moveTo>
                <a:lnTo>
                  <a:pt x="1520911" y="1613466"/>
                </a:lnTo>
                <a:cubicBezTo>
                  <a:pt x="1516515" y="1609088"/>
                  <a:pt x="1516515" y="1609088"/>
                  <a:pt x="1516515" y="1604711"/>
                </a:cubicBezTo>
                <a:close/>
                <a:moveTo>
                  <a:pt x="1320219" y="1589723"/>
                </a:moveTo>
                <a:lnTo>
                  <a:pt x="1305928" y="1594984"/>
                </a:lnTo>
                <a:cubicBezTo>
                  <a:pt x="1275816" y="1603726"/>
                  <a:pt x="1244063" y="1609190"/>
                  <a:pt x="1217784" y="1613561"/>
                </a:cubicBezTo>
                <a:lnTo>
                  <a:pt x="1141189" y="1617719"/>
                </a:lnTo>
                <a:lnTo>
                  <a:pt x="1143843" y="1628984"/>
                </a:lnTo>
                <a:lnTo>
                  <a:pt x="1187860" y="1636623"/>
                </a:lnTo>
                <a:lnTo>
                  <a:pt x="1200607" y="1637242"/>
                </a:lnTo>
                <a:lnTo>
                  <a:pt x="1200408" y="1636283"/>
                </a:lnTo>
                <a:cubicBezTo>
                  <a:pt x="1195963" y="1627710"/>
                  <a:pt x="1213743" y="1623424"/>
                  <a:pt x="1213743" y="1631997"/>
                </a:cubicBezTo>
                <a:lnTo>
                  <a:pt x="1214769" y="1637931"/>
                </a:lnTo>
                <a:lnTo>
                  <a:pt x="1266647" y="1640452"/>
                </a:lnTo>
                <a:lnTo>
                  <a:pt x="1273155" y="1639909"/>
                </a:lnTo>
                <a:lnTo>
                  <a:pt x="1262184" y="1614188"/>
                </a:lnTo>
                <a:cubicBezTo>
                  <a:pt x="1260029" y="1609858"/>
                  <a:pt x="1263261" y="1606611"/>
                  <a:pt x="1267570" y="1605529"/>
                </a:cubicBezTo>
                <a:cubicBezTo>
                  <a:pt x="1271879" y="1604446"/>
                  <a:pt x="1277265" y="1605529"/>
                  <a:pt x="1279420" y="1609858"/>
                </a:cubicBezTo>
                <a:lnTo>
                  <a:pt x="1287623" y="1638704"/>
                </a:lnTo>
                <a:lnTo>
                  <a:pt x="1319173" y="1636076"/>
                </a:lnTo>
                <a:lnTo>
                  <a:pt x="1321294" y="1635899"/>
                </a:lnTo>
                <a:lnTo>
                  <a:pt x="1315025" y="1596903"/>
                </a:lnTo>
                <a:close/>
                <a:moveTo>
                  <a:pt x="1161831" y="1588499"/>
                </a:moveTo>
                <a:cubicBezTo>
                  <a:pt x="1170563" y="1588499"/>
                  <a:pt x="1170563" y="1601199"/>
                  <a:pt x="1161831" y="1601199"/>
                </a:cubicBezTo>
                <a:cubicBezTo>
                  <a:pt x="1153100" y="1601199"/>
                  <a:pt x="1153100" y="1588499"/>
                  <a:pt x="1161831" y="1588499"/>
                </a:cubicBezTo>
                <a:close/>
                <a:moveTo>
                  <a:pt x="1231523" y="1578974"/>
                </a:moveTo>
                <a:cubicBezTo>
                  <a:pt x="1240413" y="1578974"/>
                  <a:pt x="1240413" y="1591674"/>
                  <a:pt x="1231523" y="1591674"/>
                </a:cubicBezTo>
                <a:cubicBezTo>
                  <a:pt x="1218188" y="1591674"/>
                  <a:pt x="1218188" y="1578974"/>
                  <a:pt x="1231523" y="1578974"/>
                </a:cubicBezTo>
                <a:close/>
                <a:moveTo>
                  <a:pt x="1728493" y="1576459"/>
                </a:moveTo>
                <a:lnTo>
                  <a:pt x="1738193" y="1602786"/>
                </a:lnTo>
                <a:lnTo>
                  <a:pt x="1741943" y="1625180"/>
                </a:lnTo>
                <a:lnTo>
                  <a:pt x="1774391" y="1627325"/>
                </a:lnTo>
                <a:lnTo>
                  <a:pt x="1784160" y="1628779"/>
                </a:lnTo>
                <a:lnTo>
                  <a:pt x="1755658" y="1580682"/>
                </a:lnTo>
                <a:lnTo>
                  <a:pt x="1742268" y="1580231"/>
                </a:lnTo>
                <a:close/>
                <a:moveTo>
                  <a:pt x="935003" y="1575666"/>
                </a:moveTo>
                <a:lnTo>
                  <a:pt x="946727" y="1627657"/>
                </a:lnTo>
                <a:lnTo>
                  <a:pt x="945685" y="1629345"/>
                </a:lnTo>
                <a:lnTo>
                  <a:pt x="974488" y="1628381"/>
                </a:lnTo>
                <a:lnTo>
                  <a:pt x="968498" y="1601426"/>
                </a:lnTo>
                <a:cubicBezTo>
                  <a:pt x="964189" y="1592808"/>
                  <a:pt x="977116" y="1588499"/>
                  <a:pt x="981425" y="1597117"/>
                </a:cubicBezTo>
                <a:lnTo>
                  <a:pt x="988270" y="1627919"/>
                </a:lnTo>
                <a:lnTo>
                  <a:pt x="1004869" y="1627364"/>
                </a:lnTo>
                <a:lnTo>
                  <a:pt x="1005226" y="1622631"/>
                </a:lnTo>
                <a:cubicBezTo>
                  <a:pt x="1004671" y="1614891"/>
                  <a:pt x="1003559" y="1607152"/>
                  <a:pt x="1003559" y="1600519"/>
                </a:cubicBezTo>
                <a:lnTo>
                  <a:pt x="1003645" y="1598483"/>
                </a:lnTo>
                <a:lnTo>
                  <a:pt x="944223" y="1580554"/>
                </a:lnTo>
                <a:close/>
                <a:moveTo>
                  <a:pt x="2063690" y="1570639"/>
                </a:moveTo>
                <a:cubicBezTo>
                  <a:pt x="2063690" y="1570639"/>
                  <a:pt x="2063690" y="1570639"/>
                  <a:pt x="2068135" y="1570639"/>
                </a:cubicBezTo>
                <a:lnTo>
                  <a:pt x="2065913" y="1572822"/>
                </a:lnTo>
                <a:close/>
                <a:moveTo>
                  <a:pt x="1953922" y="1560123"/>
                </a:moveTo>
                <a:cubicBezTo>
                  <a:pt x="1957169" y="1557940"/>
                  <a:pt x="1962581" y="1557940"/>
                  <a:pt x="1966911" y="1562305"/>
                </a:cubicBezTo>
                <a:cubicBezTo>
                  <a:pt x="1975570" y="1575402"/>
                  <a:pt x="1984229" y="1592865"/>
                  <a:pt x="1988558" y="1605962"/>
                </a:cubicBezTo>
                <a:cubicBezTo>
                  <a:pt x="1992888" y="1614693"/>
                  <a:pt x="1984229" y="1623424"/>
                  <a:pt x="1975570" y="1614693"/>
                </a:cubicBezTo>
                <a:cubicBezTo>
                  <a:pt x="1971240" y="1601596"/>
                  <a:pt x="1962581" y="1584134"/>
                  <a:pt x="1953922" y="1571037"/>
                </a:cubicBezTo>
                <a:cubicBezTo>
                  <a:pt x="1949592" y="1566671"/>
                  <a:pt x="1950675" y="1562305"/>
                  <a:pt x="1953922" y="1560123"/>
                </a:cubicBezTo>
                <a:close/>
                <a:moveTo>
                  <a:pt x="1901606" y="1531349"/>
                </a:moveTo>
                <a:cubicBezTo>
                  <a:pt x="1910338" y="1531349"/>
                  <a:pt x="1910338" y="1548812"/>
                  <a:pt x="1901606" y="1548812"/>
                </a:cubicBezTo>
                <a:cubicBezTo>
                  <a:pt x="1892875" y="1548812"/>
                  <a:pt x="1892875" y="1531349"/>
                  <a:pt x="1901606" y="1531349"/>
                </a:cubicBezTo>
                <a:close/>
                <a:moveTo>
                  <a:pt x="1835725" y="1531349"/>
                </a:moveTo>
                <a:cubicBezTo>
                  <a:pt x="1845250" y="1531349"/>
                  <a:pt x="1845250" y="1548812"/>
                  <a:pt x="1835725" y="1548812"/>
                </a:cubicBezTo>
                <a:cubicBezTo>
                  <a:pt x="1826200" y="1548812"/>
                  <a:pt x="1826200" y="1531349"/>
                  <a:pt x="1835725" y="1531349"/>
                </a:cubicBezTo>
                <a:close/>
                <a:moveTo>
                  <a:pt x="1589204" y="1523458"/>
                </a:moveTo>
                <a:lnTo>
                  <a:pt x="1602463" y="1555906"/>
                </a:lnTo>
                <a:cubicBezTo>
                  <a:pt x="1609011" y="1572823"/>
                  <a:pt x="1614468" y="1590285"/>
                  <a:pt x="1616651" y="1609931"/>
                </a:cubicBezTo>
                <a:lnTo>
                  <a:pt x="1616210" y="1610372"/>
                </a:lnTo>
                <a:lnTo>
                  <a:pt x="1645770" y="1616476"/>
                </a:lnTo>
                <a:lnTo>
                  <a:pt x="1647342" y="1609220"/>
                </a:lnTo>
                <a:cubicBezTo>
                  <a:pt x="1643108" y="1609220"/>
                  <a:pt x="1647342" y="1609220"/>
                  <a:pt x="1643108" y="1604875"/>
                </a:cubicBezTo>
                <a:cubicBezTo>
                  <a:pt x="1643108" y="1604875"/>
                  <a:pt x="1643108" y="1600531"/>
                  <a:pt x="1643108" y="1596186"/>
                </a:cubicBezTo>
                <a:cubicBezTo>
                  <a:pt x="1643108" y="1591841"/>
                  <a:pt x="1638875" y="1587496"/>
                  <a:pt x="1638875" y="1583152"/>
                </a:cubicBezTo>
                <a:cubicBezTo>
                  <a:pt x="1634642" y="1574462"/>
                  <a:pt x="1630408" y="1565773"/>
                  <a:pt x="1626175" y="1557083"/>
                </a:cubicBezTo>
                <a:cubicBezTo>
                  <a:pt x="1626175" y="1552739"/>
                  <a:pt x="1629350" y="1549480"/>
                  <a:pt x="1632525" y="1548394"/>
                </a:cubicBezTo>
                <a:cubicBezTo>
                  <a:pt x="1635700" y="1547308"/>
                  <a:pt x="1638875" y="1548394"/>
                  <a:pt x="1638875" y="1552739"/>
                </a:cubicBezTo>
                <a:cubicBezTo>
                  <a:pt x="1647342" y="1565773"/>
                  <a:pt x="1651575" y="1578807"/>
                  <a:pt x="1655808" y="1591841"/>
                </a:cubicBezTo>
                <a:cubicBezTo>
                  <a:pt x="1657925" y="1596186"/>
                  <a:pt x="1660042" y="1601617"/>
                  <a:pt x="1660571" y="1607048"/>
                </a:cubicBezTo>
                <a:lnTo>
                  <a:pt x="1656898" y="1618774"/>
                </a:lnTo>
                <a:lnTo>
                  <a:pt x="1663869" y="1620214"/>
                </a:lnTo>
                <a:cubicBezTo>
                  <a:pt x="1681377" y="1622128"/>
                  <a:pt x="1699159" y="1622812"/>
                  <a:pt x="1717488" y="1623564"/>
                </a:cubicBezTo>
                <a:lnTo>
                  <a:pt x="1723734" y="1623977"/>
                </a:lnTo>
                <a:lnTo>
                  <a:pt x="1713091" y="1574545"/>
                </a:lnTo>
                <a:lnTo>
                  <a:pt x="1713174" y="1572264"/>
                </a:lnTo>
                <a:lnTo>
                  <a:pt x="1678758" y="1562839"/>
                </a:lnTo>
                <a:lnTo>
                  <a:pt x="1686748" y="1584679"/>
                </a:lnTo>
                <a:cubicBezTo>
                  <a:pt x="1689476" y="1592865"/>
                  <a:pt x="1691659" y="1601596"/>
                  <a:pt x="1691659" y="1610327"/>
                </a:cubicBezTo>
                <a:cubicBezTo>
                  <a:pt x="1696025" y="1619059"/>
                  <a:pt x="1678562" y="1623424"/>
                  <a:pt x="1678562" y="1614693"/>
                </a:cubicBezTo>
                <a:cubicBezTo>
                  <a:pt x="1674197" y="1597230"/>
                  <a:pt x="1669831" y="1584134"/>
                  <a:pt x="1665466" y="1566671"/>
                </a:cubicBezTo>
                <a:lnTo>
                  <a:pt x="1666798" y="1559563"/>
                </a:lnTo>
                <a:lnTo>
                  <a:pt x="1656724" y="1556805"/>
                </a:lnTo>
                <a:close/>
                <a:moveTo>
                  <a:pt x="1871285" y="1513886"/>
                </a:moveTo>
                <a:cubicBezTo>
                  <a:pt x="1880175" y="1513886"/>
                  <a:pt x="1880175" y="1526586"/>
                  <a:pt x="1871285" y="1526586"/>
                </a:cubicBezTo>
                <a:cubicBezTo>
                  <a:pt x="1857950" y="1526586"/>
                  <a:pt x="1857950" y="1513886"/>
                  <a:pt x="1871285" y="1513886"/>
                </a:cubicBezTo>
                <a:close/>
                <a:moveTo>
                  <a:pt x="2000872" y="1507490"/>
                </a:moveTo>
                <a:lnTo>
                  <a:pt x="1993423" y="1514869"/>
                </a:lnTo>
                <a:cubicBezTo>
                  <a:pt x="1968650" y="1533515"/>
                  <a:pt x="1941550" y="1549087"/>
                  <a:pt x="1914176" y="1561108"/>
                </a:cubicBezTo>
                <a:cubicBezTo>
                  <a:pt x="1886802" y="1573128"/>
                  <a:pt x="1858333" y="1580231"/>
                  <a:pt x="1829454" y="1583168"/>
                </a:cubicBezTo>
                <a:lnTo>
                  <a:pt x="1773489" y="1581283"/>
                </a:lnTo>
                <a:lnTo>
                  <a:pt x="1786910" y="1604771"/>
                </a:lnTo>
                <a:lnTo>
                  <a:pt x="1802161" y="1631459"/>
                </a:lnTo>
                <a:lnTo>
                  <a:pt x="1868837" y="1641387"/>
                </a:lnTo>
                <a:lnTo>
                  <a:pt x="1849616" y="1609212"/>
                </a:lnTo>
                <a:cubicBezTo>
                  <a:pt x="1847433" y="1604828"/>
                  <a:pt x="1849616" y="1600443"/>
                  <a:pt x="1852890" y="1598251"/>
                </a:cubicBezTo>
                <a:cubicBezTo>
                  <a:pt x="1856164" y="1596059"/>
                  <a:pt x="1860530" y="1596059"/>
                  <a:pt x="1862712" y="1600443"/>
                </a:cubicBezTo>
                <a:cubicBezTo>
                  <a:pt x="1871444" y="1613597"/>
                  <a:pt x="1880175" y="1626750"/>
                  <a:pt x="1884541" y="1639904"/>
                </a:cubicBezTo>
                <a:lnTo>
                  <a:pt x="1885962" y="1642759"/>
                </a:lnTo>
                <a:lnTo>
                  <a:pt x="1927042" y="1643323"/>
                </a:lnTo>
                <a:lnTo>
                  <a:pt x="1936601" y="1641230"/>
                </a:lnTo>
                <a:lnTo>
                  <a:pt x="1928555" y="1617562"/>
                </a:lnTo>
                <a:cubicBezTo>
                  <a:pt x="1920419" y="1602176"/>
                  <a:pt x="1910656" y="1587888"/>
                  <a:pt x="1901977" y="1574700"/>
                </a:cubicBezTo>
                <a:cubicBezTo>
                  <a:pt x="1899808" y="1570304"/>
                  <a:pt x="1901977" y="1567006"/>
                  <a:pt x="1905232" y="1565358"/>
                </a:cubicBezTo>
                <a:cubicBezTo>
                  <a:pt x="1908486" y="1563709"/>
                  <a:pt x="1912825" y="1563709"/>
                  <a:pt x="1914995" y="1565907"/>
                </a:cubicBezTo>
                <a:cubicBezTo>
                  <a:pt x="1928012" y="1588987"/>
                  <a:pt x="1945912" y="1612067"/>
                  <a:pt x="1955878" y="1637001"/>
                </a:cubicBezTo>
                <a:lnTo>
                  <a:pt x="1955880" y="1637007"/>
                </a:lnTo>
                <a:lnTo>
                  <a:pt x="1980114" y="1631700"/>
                </a:lnTo>
                <a:lnTo>
                  <a:pt x="2024904" y="1610216"/>
                </a:lnTo>
                <a:lnTo>
                  <a:pt x="2012533" y="1557338"/>
                </a:lnTo>
                <a:close/>
                <a:moveTo>
                  <a:pt x="756672" y="1497781"/>
                </a:moveTo>
                <a:lnTo>
                  <a:pt x="758766" y="1513135"/>
                </a:lnTo>
                <a:lnTo>
                  <a:pt x="764969" y="1509092"/>
                </a:lnTo>
                <a:close/>
                <a:moveTo>
                  <a:pt x="706959" y="1476987"/>
                </a:moveTo>
                <a:lnTo>
                  <a:pt x="706381" y="1478551"/>
                </a:lnTo>
                <a:lnTo>
                  <a:pt x="704107" y="1487039"/>
                </a:lnTo>
                <a:lnTo>
                  <a:pt x="705304" y="1495631"/>
                </a:lnTo>
                <a:cubicBezTo>
                  <a:pt x="709701" y="1491265"/>
                  <a:pt x="714097" y="1491265"/>
                  <a:pt x="718493" y="1491265"/>
                </a:cubicBezTo>
                <a:cubicBezTo>
                  <a:pt x="718493" y="1486900"/>
                  <a:pt x="714097" y="1482534"/>
                  <a:pt x="714097" y="1478168"/>
                </a:cubicBezTo>
                <a:close/>
                <a:moveTo>
                  <a:pt x="2036237" y="1472453"/>
                </a:moveTo>
                <a:lnTo>
                  <a:pt x="2012486" y="1495984"/>
                </a:lnTo>
                <a:lnTo>
                  <a:pt x="2027268" y="1553528"/>
                </a:lnTo>
                <a:lnTo>
                  <a:pt x="2036835" y="1602002"/>
                </a:lnTo>
                <a:lnTo>
                  <a:pt x="2062093" y="1582952"/>
                </a:lnTo>
                <a:lnTo>
                  <a:pt x="2054800" y="1579371"/>
                </a:lnTo>
                <a:cubicBezTo>
                  <a:pt x="2054800" y="1575005"/>
                  <a:pt x="2054800" y="1570639"/>
                  <a:pt x="2054800" y="1566274"/>
                </a:cubicBezTo>
                <a:lnTo>
                  <a:pt x="2056293" y="1564319"/>
                </a:lnTo>
                <a:lnTo>
                  <a:pt x="2059245" y="1579371"/>
                </a:lnTo>
                <a:lnTo>
                  <a:pt x="2065913" y="1572822"/>
                </a:lnTo>
                <a:lnTo>
                  <a:pt x="2068135" y="1575005"/>
                </a:lnTo>
                <a:lnTo>
                  <a:pt x="2068135" y="1570639"/>
                </a:lnTo>
                <a:lnTo>
                  <a:pt x="2068135" y="1561908"/>
                </a:lnTo>
                <a:cubicBezTo>
                  <a:pt x="2068135" y="1557542"/>
                  <a:pt x="2064801" y="1556451"/>
                  <a:pt x="2061468" y="1557542"/>
                </a:cubicBezTo>
                <a:lnTo>
                  <a:pt x="2056293" y="1564319"/>
                </a:lnTo>
                <a:lnTo>
                  <a:pt x="2047577" y="1519889"/>
                </a:lnTo>
                <a:close/>
                <a:moveTo>
                  <a:pt x="1490549" y="1465142"/>
                </a:moveTo>
                <a:cubicBezTo>
                  <a:pt x="1483980" y="1464069"/>
                  <a:pt x="1477413" y="1464192"/>
                  <a:pt x="1470922" y="1465926"/>
                </a:cubicBezTo>
                <a:cubicBezTo>
                  <a:pt x="1462267" y="1468238"/>
                  <a:pt x="1453747" y="1473411"/>
                  <a:pt x="1445535" y="1482427"/>
                </a:cubicBezTo>
                <a:cubicBezTo>
                  <a:pt x="1423635" y="1508654"/>
                  <a:pt x="1406116" y="1534881"/>
                  <a:pt x="1384217" y="1556736"/>
                </a:cubicBezTo>
                <a:cubicBezTo>
                  <a:pt x="1374362" y="1565479"/>
                  <a:pt x="1362318" y="1572855"/>
                  <a:pt x="1348973" y="1579139"/>
                </a:cubicBezTo>
                <a:lnTo>
                  <a:pt x="1322482" y="1588890"/>
                </a:lnTo>
                <a:lnTo>
                  <a:pt x="1327725" y="1592514"/>
                </a:lnTo>
                <a:cubicBezTo>
                  <a:pt x="1329842" y="1601292"/>
                  <a:pt x="1333017" y="1611167"/>
                  <a:pt x="1335662" y="1621043"/>
                </a:cubicBezTo>
                <a:lnTo>
                  <a:pt x="1337911" y="1634515"/>
                </a:lnTo>
                <a:lnTo>
                  <a:pt x="1362796" y="1632442"/>
                </a:lnTo>
                <a:lnTo>
                  <a:pt x="1362424" y="1632094"/>
                </a:lnTo>
                <a:cubicBezTo>
                  <a:pt x="1358115" y="1623302"/>
                  <a:pt x="1353806" y="1610113"/>
                  <a:pt x="1349497" y="1596925"/>
                </a:cubicBezTo>
                <a:cubicBezTo>
                  <a:pt x="1347342" y="1592528"/>
                  <a:pt x="1350574" y="1589231"/>
                  <a:pt x="1354345" y="1588132"/>
                </a:cubicBezTo>
                <a:cubicBezTo>
                  <a:pt x="1358115" y="1587033"/>
                  <a:pt x="1362424" y="1588132"/>
                  <a:pt x="1362424" y="1592528"/>
                </a:cubicBezTo>
                <a:cubicBezTo>
                  <a:pt x="1366733" y="1605717"/>
                  <a:pt x="1371042" y="1618905"/>
                  <a:pt x="1375351" y="1627698"/>
                </a:cubicBezTo>
                <a:lnTo>
                  <a:pt x="1372846" y="1631745"/>
                </a:lnTo>
                <a:lnTo>
                  <a:pt x="1405685" y="1633017"/>
                </a:lnTo>
                <a:lnTo>
                  <a:pt x="1403018" y="1607351"/>
                </a:lnTo>
                <a:cubicBezTo>
                  <a:pt x="1399617" y="1596436"/>
                  <a:pt x="1395081" y="1585522"/>
                  <a:pt x="1392813" y="1574608"/>
                </a:cubicBezTo>
                <a:cubicBezTo>
                  <a:pt x="1392813" y="1570242"/>
                  <a:pt x="1396215" y="1566968"/>
                  <a:pt x="1399617" y="1565877"/>
                </a:cubicBezTo>
                <a:cubicBezTo>
                  <a:pt x="1403018" y="1564785"/>
                  <a:pt x="1406420" y="1565877"/>
                  <a:pt x="1406420" y="1570242"/>
                </a:cubicBezTo>
                <a:cubicBezTo>
                  <a:pt x="1410956" y="1581157"/>
                  <a:pt x="1415492" y="1593162"/>
                  <a:pt x="1418326" y="1605713"/>
                </a:cubicBezTo>
                <a:lnTo>
                  <a:pt x="1419441" y="1631111"/>
                </a:lnTo>
                <a:lnTo>
                  <a:pt x="1409822" y="1626996"/>
                </a:lnTo>
                <a:lnTo>
                  <a:pt x="1407449" y="1633085"/>
                </a:lnTo>
                <a:lnTo>
                  <a:pt x="1417589" y="1633478"/>
                </a:lnTo>
                <a:lnTo>
                  <a:pt x="1419544" y="1633452"/>
                </a:lnTo>
                <a:lnTo>
                  <a:pt x="1419441" y="1631111"/>
                </a:lnTo>
                <a:lnTo>
                  <a:pt x="1420027" y="1631362"/>
                </a:lnTo>
                <a:lnTo>
                  <a:pt x="1420027" y="1633446"/>
                </a:lnTo>
                <a:lnTo>
                  <a:pt x="1440926" y="1633171"/>
                </a:lnTo>
                <a:lnTo>
                  <a:pt x="1424563" y="1530583"/>
                </a:lnTo>
                <a:cubicBezTo>
                  <a:pt x="1424563" y="1526203"/>
                  <a:pt x="1427837" y="1524014"/>
                  <a:pt x="1431111" y="1524014"/>
                </a:cubicBezTo>
                <a:cubicBezTo>
                  <a:pt x="1434386" y="1524014"/>
                  <a:pt x="1437660" y="1526203"/>
                  <a:pt x="1437660" y="1530583"/>
                </a:cubicBezTo>
                <a:lnTo>
                  <a:pt x="1453611" y="1626591"/>
                </a:lnTo>
                <a:lnTo>
                  <a:pt x="1445300" y="1624738"/>
                </a:lnTo>
                <a:lnTo>
                  <a:pt x="1442785" y="1633147"/>
                </a:lnTo>
                <a:lnTo>
                  <a:pt x="1454674" y="1632991"/>
                </a:lnTo>
                <a:lnTo>
                  <a:pt x="1453611" y="1626591"/>
                </a:lnTo>
                <a:lnTo>
                  <a:pt x="1455122" y="1626928"/>
                </a:lnTo>
                <a:lnTo>
                  <a:pt x="1455122" y="1632985"/>
                </a:lnTo>
                <a:lnTo>
                  <a:pt x="1469635" y="1632794"/>
                </a:lnTo>
                <a:lnTo>
                  <a:pt x="1490603" y="1627472"/>
                </a:lnTo>
                <a:lnTo>
                  <a:pt x="1489650" y="1626996"/>
                </a:lnTo>
                <a:cubicBezTo>
                  <a:pt x="1480919" y="1622630"/>
                  <a:pt x="1480919" y="1596436"/>
                  <a:pt x="1476553" y="1587705"/>
                </a:cubicBezTo>
                <a:cubicBezTo>
                  <a:pt x="1472188" y="1557146"/>
                  <a:pt x="1463456" y="1530952"/>
                  <a:pt x="1454725" y="1504758"/>
                </a:cubicBezTo>
                <a:cubicBezTo>
                  <a:pt x="1454725" y="1498210"/>
                  <a:pt x="1457999" y="1494935"/>
                  <a:pt x="1461819" y="1494390"/>
                </a:cubicBezTo>
                <a:cubicBezTo>
                  <a:pt x="1465639" y="1493844"/>
                  <a:pt x="1470005" y="1496027"/>
                  <a:pt x="1472188" y="1500392"/>
                </a:cubicBezTo>
                <a:cubicBezTo>
                  <a:pt x="1476553" y="1526586"/>
                  <a:pt x="1485285" y="1548414"/>
                  <a:pt x="1489650" y="1574608"/>
                </a:cubicBezTo>
                <a:cubicBezTo>
                  <a:pt x="1491833" y="1578974"/>
                  <a:pt x="1492925" y="1588796"/>
                  <a:pt x="1494016" y="1598073"/>
                </a:cubicBezTo>
                <a:lnTo>
                  <a:pt x="1498310" y="1617934"/>
                </a:lnTo>
                <a:lnTo>
                  <a:pt x="1494016" y="1618264"/>
                </a:lnTo>
                <a:lnTo>
                  <a:pt x="1498382" y="1618264"/>
                </a:lnTo>
                <a:lnTo>
                  <a:pt x="1498310" y="1617934"/>
                </a:lnTo>
                <a:lnTo>
                  <a:pt x="1501110" y="1617719"/>
                </a:lnTo>
                <a:lnTo>
                  <a:pt x="1498858" y="1625376"/>
                </a:lnTo>
                <a:lnTo>
                  <a:pt x="1517578" y="1620624"/>
                </a:lnTo>
                <a:lnTo>
                  <a:pt x="1522745" y="1615596"/>
                </a:lnTo>
                <a:lnTo>
                  <a:pt x="1520911" y="1613466"/>
                </a:lnTo>
                <a:lnTo>
                  <a:pt x="1527015" y="1611440"/>
                </a:lnTo>
                <a:lnTo>
                  <a:pt x="1532567" y="1606036"/>
                </a:lnTo>
                <a:lnTo>
                  <a:pt x="1529704" y="1600333"/>
                </a:lnTo>
                <a:cubicBezTo>
                  <a:pt x="1529704" y="1593767"/>
                  <a:pt x="1519812" y="1592125"/>
                  <a:pt x="1516721" y="1597255"/>
                </a:cubicBezTo>
                <a:lnTo>
                  <a:pt x="1516593" y="1601889"/>
                </a:lnTo>
                <a:lnTo>
                  <a:pt x="1499480" y="1556009"/>
                </a:lnTo>
                <a:cubicBezTo>
                  <a:pt x="1493436" y="1535763"/>
                  <a:pt x="1487940" y="1514969"/>
                  <a:pt x="1481346" y="1495269"/>
                </a:cubicBezTo>
                <a:cubicBezTo>
                  <a:pt x="1479148" y="1490891"/>
                  <a:pt x="1481346" y="1487608"/>
                  <a:pt x="1484643" y="1486514"/>
                </a:cubicBezTo>
                <a:cubicBezTo>
                  <a:pt x="1487940" y="1485419"/>
                  <a:pt x="1492337" y="1486514"/>
                  <a:pt x="1494535" y="1490891"/>
                </a:cubicBezTo>
                <a:cubicBezTo>
                  <a:pt x="1501129" y="1510591"/>
                  <a:pt x="1507723" y="1531385"/>
                  <a:pt x="1514317" y="1551632"/>
                </a:cubicBezTo>
                <a:lnTo>
                  <a:pt x="1532928" y="1605685"/>
                </a:lnTo>
                <a:lnTo>
                  <a:pt x="1551159" y="1587943"/>
                </a:lnTo>
                <a:cubicBezTo>
                  <a:pt x="1551159" y="1583568"/>
                  <a:pt x="1555536" y="1583568"/>
                  <a:pt x="1559913" y="1583568"/>
                </a:cubicBezTo>
                <a:lnTo>
                  <a:pt x="1564512" y="1585860"/>
                </a:lnTo>
                <a:lnTo>
                  <a:pt x="1564554" y="1583203"/>
                </a:lnTo>
                <a:cubicBezTo>
                  <a:pt x="1559364" y="1567241"/>
                  <a:pt x="1541098" y="1545140"/>
                  <a:pt x="1537776" y="1535318"/>
                </a:cubicBezTo>
                <a:cubicBezTo>
                  <a:pt x="1524492" y="1522221"/>
                  <a:pt x="1515635" y="1504759"/>
                  <a:pt x="1506778" y="1487296"/>
                </a:cubicBezTo>
                <a:cubicBezTo>
                  <a:pt x="1504564" y="1482930"/>
                  <a:pt x="1507885" y="1479656"/>
                  <a:pt x="1511760" y="1478565"/>
                </a:cubicBezTo>
                <a:cubicBezTo>
                  <a:pt x="1515635" y="1477473"/>
                  <a:pt x="1520063" y="1478565"/>
                  <a:pt x="1520063" y="1482930"/>
                </a:cubicBezTo>
                <a:cubicBezTo>
                  <a:pt x="1533348" y="1509124"/>
                  <a:pt x="1551061" y="1530952"/>
                  <a:pt x="1564346" y="1552780"/>
                </a:cubicBezTo>
                <a:cubicBezTo>
                  <a:pt x="1570989" y="1562603"/>
                  <a:pt x="1580122" y="1577337"/>
                  <a:pt x="1580537" y="1591457"/>
                </a:cubicBezTo>
                <a:lnTo>
                  <a:pt x="1580079" y="1593621"/>
                </a:lnTo>
                <a:lnTo>
                  <a:pt x="1597772" y="1602441"/>
                </a:lnTo>
                <a:lnTo>
                  <a:pt x="1599188" y="1600654"/>
                </a:lnTo>
                <a:lnTo>
                  <a:pt x="1601973" y="1600770"/>
                </a:lnTo>
                <a:lnTo>
                  <a:pt x="1603459" y="1605276"/>
                </a:lnTo>
                <a:lnTo>
                  <a:pt x="1604038" y="1605565"/>
                </a:lnTo>
                <a:lnTo>
                  <a:pt x="1612285" y="1605565"/>
                </a:lnTo>
                <a:cubicBezTo>
                  <a:pt x="1612285" y="1609931"/>
                  <a:pt x="1612285" y="1601200"/>
                  <a:pt x="1612285" y="1601200"/>
                </a:cubicBezTo>
                <a:lnTo>
                  <a:pt x="1601973" y="1600770"/>
                </a:lnTo>
                <a:lnTo>
                  <a:pt x="1601508" y="1599358"/>
                </a:lnTo>
                <a:cubicBezTo>
                  <a:pt x="1597824" y="1588103"/>
                  <a:pt x="1590457" y="1565183"/>
                  <a:pt x="1590457" y="1561909"/>
                </a:cubicBezTo>
                <a:cubicBezTo>
                  <a:pt x="1581726" y="1544446"/>
                  <a:pt x="1577360" y="1526984"/>
                  <a:pt x="1568629" y="1513887"/>
                </a:cubicBezTo>
                <a:lnTo>
                  <a:pt x="1569267" y="1511759"/>
                </a:lnTo>
                <a:lnTo>
                  <a:pt x="1547776" y="1495950"/>
                </a:lnTo>
                <a:cubicBezTo>
                  <a:pt x="1529992" y="1482350"/>
                  <a:pt x="1510258" y="1468361"/>
                  <a:pt x="1490549" y="1465142"/>
                </a:cubicBezTo>
                <a:close/>
                <a:moveTo>
                  <a:pt x="2078514" y="1417944"/>
                </a:moveTo>
                <a:lnTo>
                  <a:pt x="2058710" y="1450190"/>
                </a:lnTo>
                <a:lnTo>
                  <a:pt x="2050567" y="1458257"/>
                </a:lnTo>
                <a:lnTo>
                  <a:pt x="2061468" y="1516069"/>
                </a:lnTo>
                <a:lnTo>
                  <a:pt x="2072143" y="1572688"/>
                </a:lnTo>
                <a:lnTo>
                  <a:pt x="2090948" y="1550538"/>
                </a:lnTo>
                <a:lnTo>
                  <a:pt x="2084963" y="1548018"/>
                </a:lnTo>
                <a:cubicBezTo>
                  <a:pt x="2076232" y="1521824"/>
                  <a:pt x="2067501" y="1491265"/>
                  <a:pt x="2054404" y="1465071"/>
                </a:cubicBezTo>
                <a:cubicBezTo>
                  <a:pt x="2052221" y="1460705"/>
                  <a:pt x="2054404" y="1457431"/>
                  <a:pt x="2057678" y="1456340"/>
                </a:cubicBezTo>
                <a:cubicBezTo>
                  <a:pt x="2060952" y="1455248"/>
                  <a:pt x="2065318" y="1456340"/>
                  <a:pt x="2067501" y="1460705"/>
                </a:cubicBezTo>
                <a:lnTo>
                  <a:pt x="2099485" y="1536667"/>
                </a:lnTo>
                <a:lnTo>
                  <a:pt x="2114163" y="1508087"/>
                </a:lnTo>
                <a:lnTo>
                  <a:pt x="2119457" y="1487562"/>
                </a:lnTo>
                <a:lnTo>
                  <a:pt x="2111724" y="1482859"/>
                </a:lnTo>
                <a:cubicBezTo>
                  <a:pt x="2109513" y="1469653"/>
                  <a:pt x="2103985" y="1457549"/>
                  <a:pt x="2096798" y="1445444"/>
                </a:cubicBezTo>
                <a:close/>
                <a:moveTo>
                  <a:pt x="437138" y="1311956"/>
                </a:moveTo>
                <a:cubicBezTo>
                  <a:pt x="440540" y="1310845"/>
                  <a:pt x="445076" y="1311956"/>
                  <a:pt x="447343" y="1316401"/>
                </a:cubicBezTo>
                <a:cubicBezTo>
                  <a:pt x="451879" y="1329736"/>
                  <a:pt x="456415" y="1343071"/>
                  <a:pt x="456415" y="1360851"/>
                </a:cubicBezTo>
                <a:cubicBezTo>
                  <a:pt x="460950" y="1369741"/>
                  <a:pt x="442807" y="1374186"/>
                  <a:pt x="442807" y="1360851"/>
                </a:cubicBezTo>
                <a:cubicBezTo>
                  <a:pt x="442807" y="1347516"/>
                  <a:pt x="438272" y="1334181"/>
                  <a:pt x="433736" y="1320846"/>
                </a:cubicBezTo>
                <a:cubicBezTo>
                  <a:pt x="431468" y="1316401"/>
                  <a:pt x="433736" y="1313067"/>
                  <a:pt x="437138" y="1311956"/>
                </a:cubicBezTo>
                <a:close/>
                <a:moveTo>
                  <a:pt x="307913" y="1260198"/>
                </a:moveTo>
                <a:lnTo>
                  <a:pt x="311397" y="1267976"/>
                </a:lnTo>
                <a:cubicBezTo>
                  <a:pt x="319071" y="1283285"/>
                  <a:pt x="328664" y="1296407"/>
                  <a:pt x="339696" y="1307821"/>
                </a:cubicBezTo>
                <a:lnTo>
                  <a:pt x="359265" y="1323502"/>
                </a:lnTo>
                <a:lnTo>
                  <a:pt x="358954" y="1315383"/>
                </a:lnTo>
                <a:cubicBezTo>
                  <a:pt x="356800" y="1306012"/>
                  <a:pt x="353568" y="1297193"/>
                  <a:pt x="351413" y="1290578"/>
                </a:cubicBezTo>
                <a:lnTo>
                  <a:pt x="355334" y="1285229"/>
                </a:lnTo>
                <a:lnTo>
                  <a:pt x="317320" y="1267626"/>
                </a:lnTo>
                <a:close/>
                <a:moveTo>
                  <a:pt x="188958" y="1138555"/>
                </a:moveTo>
                <a:lnTo>
                  <a:pt x="173666" y="1139587"/>
                </a:lnTo>
                <a:lnTo>
                  <a:pt x="175597" y="1154714"/>
                </a:lnTo>
                <a:lnTo>
                  <a:pt x="175461" y="1158448"/>
                </a:lnTo>
                <a:lnTo>
                  <a:pt x="179839" y="1158624"/>
                </a:lnTo>
                <a:lnTo>
                  <a:pt x="188958" y="1158274"/>
                </a:lnTo>
                <a:close/>
                <a:moveTo>
                  <a:pt x="152924" y="1135201"/>
                </a:moveTo>
                <a:lnTo>
                  <a:pt x="149007" y="1146686"/>
                </a:lnTo>
                <a:lnTo>
                  <a:pt x="142660" y="1154440"/>
                </a:lnTo>
                <a:lnTo>
                  <a:pt x="149750" y="1157411"/>
                </a:lnTo>
                <a:lnTo>
                  <a:pt x="162238" y="1157914"/>
                </a:lnTo>
                <a:lnTo>
                  <a:pt x="157589" y="1137252"/>
                </a:lnTo>
                <a:lnTo>
                  <a:pt x="157206" y="1136229"/>
                </a:lnTo>
                <a:close/>
                <a:moveTo>
                  <a:pt x="115634" y="1123914"/>
                </a:moveTo>
                <a:lnTo>
                  <a:pt x="117415" y="1143863"/>
                </a:lnTo>
                <a:lnTo>
                  <a:pt x="141443" y="1153931"/>
                </a:lnTo>
                <a:lnTo>
                  <a:pt x="135513" y="1146686"/>
                </a:lnTo>
                <a:lnTo>
                  <a:pt x="139288" y="1131928"/>
                </a:lnTo>
                <a:lnTo>
                  <a:pt x="121069" y="1127555"/>
                </a:lnTo>
                <a:close/>
                <a:moveTo>
                  <a:pt x="70885" y="1089688"/>
                </a:moveTo>
                <a:lnTo>
                  <a:pt x="79526" y="1110509"/>
                </a:lnTo>
                <a:lnTo>
                  <a:pt x="103454" y="1134189"/>
                </a:lnTo>
                <a:lnTo>
                  <a:pt x="101704" y="1114583"/>
                </a:lnTo>
                <a:lnTo>
                  <a:pt x="79235" y="1099533"/>
                </a:lnTo>
                <a:close/>
                <a:moveTo>
                  <a:pt x="2275523" y="815892"/>
                </a:moveTo>
                <a:lnTo>
                  <a:pt x="2268343" y="854612"/>
                </a:lnTo>
                <a:cubicBezTo>
                  <a:pt x="2255649" y="894960"/>
                  <a:pt x="2232894" y="932268"/>
                  <a:pt x="2199669" y="962371"/>
                </a:cubicBezTo>
                <a:lnTo>
                  <a:pt x="2188097" y="970233"/>
                </a:lnTo>
                <a:lnTo>
                  <a:pt x="2194623" y="970595"/>
                </a:lnTo>
                <a:cubicBezTo>
                  <a:pt x="2216604" y="1001368"/>
                  <a:pt x="2234188" y="1036538"/>
                  <a:pt x="2234188" y="1071707"/>
                </a:cubicBezTo>
                <a:cubicBezTo>
                  <a:pt x="2234188" y="1080499"/>
                  <a:pt x="2221000" y="1080499"/>
                  <a:pt x="2221000" y="1071707"/>
                </a:cubicBezTo>
                <a:cubicBezTo>
                  <a:pt x="2221000" y="1036538"/>
                  <a:pt x="2203415" y="1005765"/>
                  <a:pt x="2181434" y="979388"/>
                </a:cubicBezTo>
                <a:lnTo>
                  <a:pt x="2183583" y="973300"/>
                </a:lnTo>
                <a:lnTo>
                  <a:pt x="2168040" y="983860"/>
                </a:lnTo>
                <a:lnTo>
                  <a:pt x="2190809" y="1036971"/>
                </a:lnTo>
                <a:cubicBezTo>
                  <a:pt x="2198945" y="1058368"/>
                  <a:pt x="2205454" y="1080312"/>
                  <a:pt x="2207624" y="1102257"/>
                </a:cubicBezTo>
                <a:cubicBezTo>
                  <a:pt x="2211963" y="1111035"/>
                  <a:pt x="2194606" y="1115424"/>
                  <a:pt x="2194606" y="1106646"/>
                </a:cubicBezTo>
                <a:cubicBezTo>
                  <a:pt x="2190267" y="1084701"/>
                  <a:pt x="2183758" y="1062756"/>
                  <a:pt x="2176165" y="1041360"/>
                </a:cubicBezTo>
                <a:lnTo>
                  <a:pt x="2156247" y="991871"/>
                </a:lnTo>
                <a:lnTo>
                  <a:pt x="2141927" y="1001600"/>
                </a:lnTo>
                <a:cubicBezTo>
                  <a:pt x="2111268" y="1019085"/>
                  <a:pt x="2076230" y="1027827"/>
                  <a:pt x="2045571" y="1045312"/>
                </a:cubicBezTo>
                <a:cubicBezTo>
                  <a:pt x="2014912" y="1058425"/>
                  <a:pt x="1979873" y="1071539"/>
                  <a:pt x="2001773" y="1106508"/>
                </a:cubicBezTo>
                <a:lnTo>
                  <a:pt x="2036184" y="1156522"/>
                </a:lnTo>
                <a:lnTo>
                  <a:pt x="2037767" y="1155467"/>
                </a:lnTo>
                <a:cubicBezTo>
                  <a:pt x="2054999" y="1156287"/>
                  <a:pt x="2072231" y="1156338"/>
                  <a:pt x="2089203" y="1155303"/>
                </a:cubicBezTo>
                <a:lnTo>
                  <a:pt x="2101412" y="1153668"/>
                </a:lnTo>
                <a:lnTo>
                  <a:pt x="2099661" y="1150112"/>
                </a:lnTo>
                <a:cubicBezTo>
                  <a:pt x="2099593" y="1148418"/>
                  <a:pt x="2100405" y="1146792"/>
                  <a:pt x="2102570" y="1145709"/>
                </a:cubicBezTo>
                <a:cubicBezTo>
                  <a:pt x="2106899" y="1137038"/>
                  <a:pt x="2093911" y="1111028"/>
                  <a:pt x="2089581" y="1102358"/>
                </a:cubicBezTo>
                <a:cubicBezTo>
                  <a:pt x="2085252" y="1089352"/>
                  <a:pt x="2076593" y="1076347"/>
                  <a:pt x="2072263" y="1063341"/>
                </a:cubicBezTo>
                <a:cubicBezTo>
                  <a:pt x="2072263" y="1054671"/>
                  <a:pt x="2085252" y="1050336"/>
                  <a:pt x="2089581" y="1059006"/>
                </a:cubicBezTo>
                <a:cubicBezTo>
                  <a:pt x="2093911" y="1076347"/>
                  <a:pt x="2106899" y="1098022"/>
                  <a:pt x="2111229" y="1119698"/>
                </a:cubicBezTo>
                <a:cubicBezTo>
                  <a:pt x="2113394" y="1124033"/>
                  <a:pt x="2115559" y="1130536"/>
                  <a:pt x="2116100" y="1137038"/>
                </a:cubicBezTo>
                <a:lnTo>
                  <a:pt x="2111820" y="1152275"/>
                </a:lnTo>
                <a:lnTo>
                  <a:pt x="2139081" y="1148624"/>
                </a:lnTo>
                <a:lnTo>
                  <a:pt x="2156334" y="1143053"/>
                </a:lnTo>
                <a:lnTo>
                  <a:pt x="2155448" y="1141979"/>
                </a:lnTo>
                <a:cubicBezTo>
                  <a:pt x="2168783" y="1102580"/>
                  <a:pt x="2137668" y="1058803"/>
                  <a:pt x="2124333" y="1023782"/>
                </a:cubicBezTo>
                <a:cubicBezTo>
                  <a:pt x="2119888" y="1015027"/>
                  <a:pt x="2133223" y="1010649"/>
                  <a:pt x="2137668" y="1019404"/>
                </a:cubicBezTo>
                <a:cubicBezTo>
                  <a:pt x="2151003" y="1048954"/>
                  <a:pt x="2171839" y="1080965"/>
                  <a:pt x="2175798" y="1113593"/>
                </a:cubicBezTo>
                <a:lnTo>
                  <a:pt x="2173933" y="1137371"/>
                </a:lnTo>
                <a:lnTo>
                  <a:pt x="2185844" y="1133525"/>
                </a:lnTo>
                <a:cubicBezTo>
                  <a:pt x="2200739" y="1126877"/>
                  <a:pt x="2214856" y="1118509"/>
                  <a:pt x="2227933" y="1108104"/>
                </a:cubicBezTo>
                <a:lnTo>
                  <a:pt x="2256376" y="1075296"/>
                </a:lnTo>
                <a:lnTo>
                  <a:pt x="2251650" y="1071741"/>
                </a:lnTo>
                <a:cubicBezTo>
                  <a:pt x="2247285" y="1036706"/>
                  <a:pt x="2242919" y="997292"/>
                  <a:pt x="2221091" y="966637"/>
                </a:cubicBezTo>
                <a:cubicBezTo>
                  <a:pt x="2216725" y="957878"/>
                  <a:pt x="2229822" y="953499"/>
                  <a:pt x="2234188" y="957878"/>
                </a:cubicBezTo>
                <a:cubicBezTo>
                  <a:pt x="2245102" y="975396"/>
                  <a:pt x="2252742" y="994008"/>
                  <a:pt x="2258199" y="1013167"/>
                </a:cubicBezTo>
                <a:lnTo>
                  <a:pt x="2267405" y="1062574"/>
                </a:lnTo>
                <a:lnTo>
                  <a:pt x="2274090" y="1054863"/>
                </a:lnTo>
                <a:lnTo>
                  <a:pt x="2288569" y="1022899"/>
                </a:lnTo>
                <a:lnTo>
                  <a:pt x="2283302" y="1021018"/>
                </a:lnTo>
                <a:cubicBezTo>
                  <a:pt x="2282210" y="1019381"/>
                  <a:pt x="2282210" y="1017198"/>
                  <a:pt x="2282210" y="1015015"/>
                </a:cubicBezTo>
                <a:cubicBezTo>
                  <a:pt x="2277844" y="1010650"/>
                  <a:pt x="2277844" y="1006284"/>
                  <a:pt x="2280027" y="1003555"/>
                </a:cubicBezTo>
                <a:lnTo>
                  <a:pt x="2283279" y="1003068"/>
                </a:lnTo>
                <a:lnTo>
                  <a:pt x="2283847" y="1004101"/>
                </a:lnTo>
                <a:cubicBezTo>
                  <a:pt x="2285484" y="1008467"/>
                  <a:pt x="2286576" y="1012832"/>
                  <a:pt x="2286576" y="1015015"/>
                </a:cubicBezTo>
                <a:cubicBezTo>
                  <a:pt x="2286576" y="1015015"/>
                  <a:pt x="2290941" y="1010650"/>
                  <a:pt x="2290941" y="1010650"/>
                </a:cubicBezTo>
                <a:lnTo>
                  <a:pt x="2293854" y="1011232"/>
                </a:lnTo>
                <a:lnTo>
                  <a:pt x="2295549" y="1007492"/>
                </a:lnTo>
                <a:lnTo>
                  <a:pt x="2295307" y="1006284"/>
                </a:lnTo>
                <a:cubicBezTo>
                  <a:pt x="2295307" y="1006284"/>
                  <a:pt x="2290941" y="1006284"/>
                  <a:pt x="2290941" y="1001918"/>
                </a:cubicBezTo>
                <a:lnTo>
                  <a:pt x="2283279" y="1003068"/>
                </a:lnTo>
                <a:lnTo>
                  <a:pt x="2277844" y="993187"/>
                </a:lnTo>
                <a:cubicBezTo>
                  <a:pt x="2277844" y="984456"/>
                  <a:pt x="2273479" y="975724"/>
                  <a:pt x="2269113" y="966993"/>
                </a:cubicBezTo>
                <a:cubicBezTo>
                  <a:pt x="2260382" y="949531"/>
                  <a:pt x="2251651" y="936434"/>
                  <a:pt x="2242919" y="923337"/>
                </a:cubicBezTo>
                <a:cubicBezTo>
                  <a:pt x="2234188" y="914605"/>
                  <a:pt x="2247285" y="905874"/>
                  <a:pt x="2251651" y="914605"/>
                </a:cubicBezTo>
                <a:cubicBezTo>
                  <a:pt x="2264748" y="932068"/>
                  <a:pt x="2277844" y="949531"/>
                  <a:pt x="2286576" y="971359"/>
                </a:cubicBezTo>
                <a:cubicBezTo>
                  <a:pt x="2288758" y="977907"/>
                  <a:pt x="2293124" y="987730"/>
                  <a:pt x="2296398" y="997553"/>
                </a:cubicBezTo>
                <a:lnTo>
                  <a:pt x="2297188" y="1003873"/>
                </a:lnTo>
                <a:lnTo>
                  <a:pt x="2303904" y="989047"/>
                </a:lnTo>
                <a:lnTo>
                  <a:pt x="2310220" y="939108"/>
                </a:lnTo>
                <a:lnTo>
                  <a:pt x="2300070" y="920108"/>
                </a:lnTo>
                <a:cubicBezTo>
                  <a:pt x="2292331" y="906438"/>
                  <a:pt x="2284591" y="892221"/>
                  <a:pt x="2282380" y="874723"/>
                </a:cubicBezTo>
                <a:cubicBezTo>
                  <a:pt x="2277958" y="859413"/>
                  <a:pt x="2276852" y="844102"/>
                  <a:pt x="2276299" y="828792"/>
                </a:cubicBezTo>
                <a:close/>
                <a:moveTo>
                  <a:pt x="2247682" y="796336"/>
                </a:moveTo>
                <a:cubicBezTo>
                  <a:pt x="2256413" y="796336"/>
                  <a:pt x="2256413" y="809036"/>
                  <a:pt x="2247682" y="809036"/>
                </a:cubicBezTo>
                <a:cubicBezTo>
                  <a:pt x="2238950" y="809036"/>
                  <a:pt x="2238950" y="796336"/>
                  <a:pt x="2247682" y="796336"/>
                </a:cubicBezTo>
                <a:close/>
                <a:moveTo>
                  <a:pt x="1579917" y="483864"/>
                </a:moveTo>
                <a:cubicBezTo>
                  <a:pt x="1583224" y="481659"/>
                  <a:pt x="1587634" y="481659"/>
                  <a:pt x="1589839" y="486068"/>
                </a:cubicBezTo>
                <a:cubicBezTo>
                  <a:pt x="1594249" y="490478"/>
                  <a:pt x="1598659" y="499298"/>
                  <a:pt x="1603068" y="503708"/>
                </a:cubicBezTo>
                <a:cubicBezTo>
                  <a:pt x="1611888" y="508117"/>
                  <a:pt x="1598659" y="516937"/>
                  <a:pt x="1594249" y="512527"/>
                </a:cubicBezTo>
                <a:cubicBezTo>
                  <a:pt x="1585429" y="508117"/>
                  <a:pt x="1581019" y="499298"/>
                  <a:pt x="1576610" y="494888"/>
                </a:cubicBezTo>
                <a:cubicBezTo>
                  <a:pt x="1574405" y="490478"/>
                  <a:pt x="1576610" y="486068"/>
                  <a:pt x="1579917" y="483864"/>
                </a:cubicBezTo>
                <a:close/>
                <a:moveTo>
                  <a:pt x="1547316" y="386063"/>
                </a:moveTo>
                <a:lnTo>
                  <a:pt x="1553935" y="402753"/>
                </a:lnTo>
                <a:cubicBezTo>
                  <a:pt x="1559410" y="420237"/>
                  <a:pt x="1563790" y="437722"/>
                  <a:pt x="1568170" y="455207"/>
                </a:cubicBezTo>
                <a:cubicBezTo>
                  <a:pt x="1568170" y="477062"/>
                  <a:pt x="1572550" y="494547"/>
                  <a:pt x="1572550" y="516403"/>
                </a:cubicBezTo>
                <a:cubicBezTo>
                  <a:pt x="1576929" y="542629"/>
                  <a:pt x="1590069" y="525145"/>
                  <a:pt x="1607588" y="512031"/>
                </a:cubicBezTo>
                <a:lnTo>
                  <a:pt x="1619255" y="505493"/>
                </a:lnTo>
                <a:lnTo>
                  <a:pt x="1573391" y="450512"/>
                </a:lnTo>
                <a:cubicBezTo>
                  <a:pt x="1571208" y="448298"/>
                  <a:pt x="1572299" y="443870"/>
                  <a:pt x="1575028" y="441102"/>
                </a:cubicBezTo>
                <a:cubicBezTo>
                  <a:pt x="1577756" y="438334"/>
                  <a:pt x="1582122" y="437227"/>
                  <a:pt x="1586487" y="441656"/>
                </a:cubicBezTo>
                <a:lnTo>
                  <a:pt x="1633214" y="497670"/>
                </a:lnTo>
                <a:lnTo>
                  <a:pt x="1639551" y="494119"/>
                </a:lnTo>
                <a:lnTo>
                  <a:pt x="1638753" y="493943"/>
                </a:lnTo>
                <a:cubicBezTo>
                  <a:pt x="1627763" y="472179"/>
                  <a:pt x="1612376" y="454768"/>
                  <a:pt x="1595891" y="437900"/>
                </a:cubicBezTo>
                <a:close/>
                <a:moveTo>
                  <a:pt x="897240" y="107035"/>
                </a:moveTo>
                <a:cubicBezTo>
                  <a:pt x="900525" y="105392"/>
                  <a:pt x="904904" y="105392"/>
                  <a:pt x="907094" y="109774"/>
                </a:cubicBezTo>
                <a:lnTo>
                  <a:pt x="944378" y="166214"/>
                </a:lnTo>
                <a:lnTo>
                  <a:pt x="982637" y="231908"/>
                </a:lnTo>
                <a:lnTo>
                  <a:pt x="1001614" y="304356"/>
                </a:lnTo>
                <a:lnTo>
                  <a:pt x="1007880" y="307280"/>
                </a:lnTo>
                <a:lnTo>
                  <a:pt x="1008758" y="308944"/>
                </a:lnTo>
                <a:lnTo>
                  <a:pt x="1016049" y="305588"/>
                </a:lnTo>
                <a:lnTo>
                  <a:pt x="996391" y="255185"/>
                </a:lnTo>
                <a:cubicBezTo>
                  <a:pt x="988522" y="238207"/>
                  <a:pt x="979626" y="221502"/>
                  <a:pt x="970047" y="205072"/>
                </a:cubicBezTo>
                <a:lnTo>
                  <a:pt x="944378" y="166214"/>
                </a:lnTo>
                <a:lnTo>
                  <a:pt x="942129" y="162352"/>
                </a:lnTo>
                <a:cubicBezTo>
                  <a:pt x="937749" y="157970"/>
                  <a:pt x="937749" y="153589"/>
                  <a:pt x="939939" y="151398"/>
                </a:cubicBezTo>
                <a:cubicBezTo>
                  <a:pt x="942129" y="149207"/>
                  <a:pt x="946508" y="149207"/>
                  <a:pt x="950887" y="153589"/>
                </a:cubicBezTo>
                <a:cubicBezTo>
                  <a:pt x="970594" y="173306"/>
                  <a:pt x="984827" y="197404"/>
                  <a:pt x="995228" y="223693"/>
                </a:cubicBezTo>
                <a:lnTo>
                  <a:pt x="1016211" y="305514"/>
                </a:lnTo>
                <a:lnTo>
                  <a:pt x="1094601" y="269433"/>
                </a:lnTo>
                <a:cubicBezTo>
                  <a:pt x="1160709" y="246484"/>
                  <a:pt x="1231436" y="235830"/>
                  <a:pt x="1297775" y="238391"/>
                </a:cubicBezTo>
                <a:cubicBezTo>
                  <a:pt x="1319888" y="239244"/>
                  <a:pt x="1341514" y="241567"/>
                  <a:pt x="1362318" y="245391"/>
                </a:cubicBezTo>
                <a:cubicBezTo>
                  <a:pt x="1432395" y="258505"/>
                  <a:pt x="1498093" y="289103"/>
                  <a:pt x="1533131" y="350299"/>
                </a:cubicBezTo>
                <a:lnTo>
                  <a:pt x="1546654" y="384395"/>
                </a:lnTo>
                <a:lnTo>
                  <a:pt x="1549731" y="374240"/>
                </a:lnTo>
                <a:cubicBezTo>
                  <a:pt x="1553028" y="372064"/>
                  <a:pt x="1557425" y="372064"/>
                  <a:pt x="1559623" y="376417"/>
                </a:cubicBezTo>
                <a:cubicBezTo>
                  <a:pt x="1590396" y="415592"/>
                  <a:pt x="1629961" y="441709"/>
                  <a:pt x="1651942" y="485238"/>
                </a:cubicBezTo>
                <a:lnTo>
                  <a:pt x="1651235" y="487571"/>
                </a:lnTo>
                <a:lnTo>
                  <a:pt x="1671404" y="476268"/>
                </a:lnTo>
                <a:cubicBezTo>
                  <a:pt x="1830207" y="408558"/>
                  <a:pt x="2051046" y="449196"/>
                  <a:pt x="2181346" y="560114"/>
                </a:cubicBezTo>
                <a:cubicBezTo>
                  <a:pt x="2233904" y="604372"/>
                  <a:pt x="2266136" y="665227"/>
                  <a:pt x="2276658" y="728617"/>
                </a:cubicBezTo>
                <a:lnTo>
                  <a:pt x="2279102" y="776766"/>
                </a:lnTo>
                <a:lnTo>
                  <a:pt x="2286803" y="782860"/>
                </a:lnTo>
                <a:cubicBezTo>
                  <a:pt x="2291225" y="822230"/>
                  <a:pt x="2286803" y="865974"/>
                  <a:pt x="2304492" y="900970"/>
                </a:cubicBezTo>
                <a:lnTo>
                  <a:pt x="2311552" y="912822"/>
                </a:lnTo>
                <a:lnTo>
                  <a:pt x="2306092" y="852494"/>
                </a:lnTo>
                <a:cubicBezTo>
                  <a:pt x="2302263" y="828778"/>
                  <a:pt x="2297066" y="804447"/>
                  <a:pt x="2291596" y="779296"/>
                </a:cubicBezTo>
                <a:cubicBezTo>
                  <a:pt x="2291596" y="774922"/>
                  <a:pt x="2294878" y="771642"/>
                  <a:pt x="2298160" y="770548"/>
                </a:cubicBezTo>
                <a:cubicBezTo>
                  <a:pt x="2301442" y="769455"/>
                  <a:pt x="2304725" y="770548"/>
                  <a:pt x="2304725" y="774922"/>
                </a:cubicBezTo>
                <a:cubicBezTo>
                  <a:pt x="2317854" y="829598"/>
                  <a:pt x="2328795" y="883181"/>
                  <a:pt x="2327700" y="934576"/>
                </a:cubicBezTo>
                <a:lnTo>
                  <a:pt x="2326168" y="944273"/>
                </a:lnTo>
                <a:lnTo>
                  <a:pt x="2331026" y="962212"/>
                </a:lnTo>
                <a:cubicBezTo>
                  <a:pt x="2331026" y="966587"/>
                  <a:pt x="2327709" y="968774"/>
                  <a:pt x="2324393" y="968774"/>
                </a:cubicBezTo>
                <a:lnTo>
                  <a:pt x="2322581" y="966982"/>
                </a:lnTo>
                <a:lnTo>
                  <a:pt x="2315802" y="1009892"/>
                </a:lnTo>
                <a:cubicBezTo>
                  <a:pt x="2308007" y="1034360"/>
                  <a:pt x="2295972" y="1058144"/>
                  <a:pt x="2278467" y="1081108"/>
                </a:cubicBezTo>
                <a:cubicBezTo>
                  <a:pt x="2229232" y="1140158"/>
                  <a:pt x="2172613" y="1164762"/>
                  <a:pt x="2106763" y="1169682"/>
                </a:cubicBezTo>
                <a:lnTo>
                  <a:pt x="2044560" y="1168697"/>
                </a:lnTo>
                <a:lnTo>
                  <a:pt x="2058163" y="1188467"/>
                </a:lnTo>
                <a:cubicBezTo>
                  <a:pt x="2076230" y="1216879"/>
                  <a:pt x="2091559" y="1246385"/>
                  <a:pt x="2098129" y="1276983"/>
                </a:cubicBezTo>
                <a:cubicBezTo>
                  <a:pt x="2105794" y="1309766"/>
                  <a:pt x="2104972" y="1340911"/>
                  <a:pt x="2097718" y="1369938"/>
                </a:cubicBezTo>
                <a:lnTo>
                  <a:pt x="2086278" y="1400960"/>
                </a:lnTo>
                <a:lnTo>
                  <a:pt x="2110065" y="1438841"/>
                </a:lnTo>
                <a:lnTo>
                  <a:pt x="2123100" y="1473438"/>
                </a:lnTo>
                <a:lnTo>
                  <a:pt x="2124977" y="1466159"/>
                </a:lnTo>
                <a:cubicBezTo>
                  <a:pt x="2131466" y="1422624"/>
                  <a:pt x="2125105" y="1374628"/>
                  <a:pt x="2107050" y="1325401"/>
                </a:cubicBezTo>
                <a:cubicBezTo>
                  <a:pt x="2102673" y="1316650"/>
                  <a:pt x="2115804" y="1312274"/>
                  <a:pt x="2120181" y="1321026"/>
                </a:cubicBezTo>
                <a:cubicBezTo>
                  <a:pt x="2150821" y="1408540"/>
                  <a:pt x="2159575" y="1517932"/>
                  <a:pt x="2085164" y="1587943"/>
                </a:cubicBezTo>
                <a:lnTo>
                  <a:pt x="2040138" y="1618741"/>
                </a:lnTo>
                <a:lnTo>
                  <a:pt x="2040910" y="1622653"/>
                </a:lnTo>
                <a:cubicBezTo>
                  <a:pt x="2043093" y="1627007"/>
                  <a:pt x="2039819" y="1629184"/>
                  <a:pt x="2035999" y="1629184"/>
                </a:cubicBezTo>
                <a:lnTo>
                  <a:pt x="2030862" y="1625085"/>
                </a:lnTo>
                <a:lnTo>
                  <a:pt x="2022791" y="1630606"/>
                </a:lnTo>
                <a:lnTo>
                  <a:pt x="1959781" y="1651603"/>
                </a:lnTo>
                <a:lnTo>
                  <a:pt x="1962726" y="1662623"/>
                </a:lnTo>
                <a:cubicBezTo>
                  <a:pt x="1962726" y="1671415"/>
                  <a:pt x="1949708" y="1675811"/>
                  <a:pt x="1945369" y="1667019"/>
                </a:cubicBezTo>
                <a:lnTo>
                  <a:pt x="1941332" y="1655146"/>
                </a:lnTo>
                <a:lnTo>
                  <a:pt x="1910696" y="1658980"/>
                </a:lnTo>
                <a:lnTo>
                  <a:pt x="1893773" y="1658306"/>
                </a:lnTo>
                <a:lnTo>
                  <a:pt x="1896667" y="1663288"/>
                </a:lnTo>
                <a:lnTo>
                  <a:pt x="1888906" y="1674980"/>
                </a:lnTo>
                <a:cubicBezTo>
                  <a:pt x="1893272" y="1674980"/>
                  <a:pt x="1893272" y="1670596"/>
                  <a:pt x="1897637" y="1670596"/>
                </a:cubicBezTo>
                <a:cubicBezTo>
                  <a:pt x="1899820" y="1670596"/>
                  <a:pt x="1898729" y="1667307"/>
                  <a:pt x="1897092" y="1664019"/>
                </a:cubicBezTo>
                <a:lnTo>
                  <a:pt x="1896667" y="1663288"/>
                </a:lnTo>
                <a:lnTo>
                  <a:pt x="1897637" y="1661827"/>
                </a:lnTo>
                <a:cubicBezTo>
                  <a:pt x="1902003" y="1657442"/>
                  <a:pt x="1915100" y="1666211"/>
                  <a:pt x="1906369" y="1674980"/>
                </a:cubicBezTo>
                <a:cubicBezTo>
                  <a:pt x="1906369" y="1674980"/>
                  <a:pt x="1902003" y="1679365"/>
                  <a:pt x="1902003" y="1679365"/>
                </a:cubicBezTo>
                <a:cubicBezTo>
                  <a:pt x="1902003" y="1683749"/>
                  <a:pt x="1897637" y="1683749"/>
                  <a:pt x="1893272" y="1683749"/>
                </a:cubicBezTo>
                <a:cubicBezTo>
                  <a:pt x="1888906" y="1683749"/>
                  <a:pt x="1888906" y="1679365"/>
                  <a:pt x="1888906" y="1679365"/>
                </a:cubicBezTo>
                <a:cubicBezTo>
                  <a:pt x="1886723" y="1674980"/>
                  <a:pt x="1884541" y="1669499"/>
                  <a:pt x="1882358" y="1664567"/>
                </a:cubicBezTo>
                <a:lnTo>
                  <a:pt x="1878448" y="1657695"/>
                </a:lnTo>
                <a:lnTo>
                  <a:pt x="1871234" y="1657407"/>
                </a:lnTo>
                <a:lnTo>
                  <a:pt x="1811584" y="1647949"/>
                </a:lnTo>
                <a:lnTo>
                  <a:pt x="1821835" y="1665889"/>
                </a:lnTo>
                <a:cubicBezTo>
                  <a:pt x="1826201" y="1670255"/>
                  <a:pt x="1817470" y="1678986"/>
                  <a:pt x="1808738" y="1670255"/>
                </a:cubicBezTo>
                <a:lnTo>
                  <a:pt x="1793854" y="1645137"/>
                </a:lnTo>
                <a:lnTo>
                  <a:pt x="1791899" y="1644827"/>
                </a:lnTo>
                <a:cubicBezTo>
                  <a:pt x="1774391" y="1641546"/>
                  <a:pt x="1756882" y="1639905"/>
                  <a:pt x="1739511" y="1638879"/>
                </a:cubicBezTo>
                <a:lnTo>
                  <a:pt x="1738164" y="1638820"/>
                </a:lnTo>
                <a:lnTo>
                  <a:pt x="1733282" y="1641889"/>
                </a:lnTo>
                <a:lnTo>
                  <a:pt x="1729530" y="1638442"/>
                </a:lnTo>
                <a:lnTo>
                  <a:pt x="1687943" y="1636623"/>
                </a:lnTo>
                <a:cubicBezTo>
                  <a:pt x="1654020" y="1634982"/>
                  <a:pt x="1621192" y="1631700"/>
                  <a:pt x="1590553" y="1618573"/>
                </a:cubicBezTo>
                <a:cubicBezTo>
                  <a:pt x="1559913" y="1605446"/>
                  <a:pt x="1564290" y="1605446"/>
                  <a:pt x="1542404" y="1622949"/>
                </a:cubicBezTo>
                <a:cubicBezTo>
                  <a:pt x="1529273" y="1631700"/>
                  <a:pt x="1511765" y="1640452"/>
                  <a:pt x="1494256" y="1640452"/>
                </a:cubicBezTo>
                <a:lnTo>
                  <a:pt x="1452071" y="1643848"/>
                </a:lnTo>
                <a:lnTo>
                  <a:pt x="1451848" y="1644445"/>
                </a:lnTo>
                <a:lnTo>
                  <a:pt x="1450748" y="1643955"/>
                </a:lnTo>
                <a:lnTo>
                  <a:pt x="1416517" y="1646711"/>
                </a:lnTo>
                <a:lnTo>
                  <a:pt x="1414925" y="1647733"/>
                </a:lnTo>
                <a:lnTo>
                  <a:pt x="1413004" y="1646993"/>
                </a:lnTo>
                <a:lnTo>
                  <a:pt x="1412733" y="1647015"/>
                </a:lnTo>
                <a:lnTo>
                  <a:pt x="1336083" y="1652947"/>
                </a:lnTo>
                <a:lnTo>
                  <a:pt x="1331958" y="1656155"/>
                </a:lnTo>
                <a:lnTo>
                  <a:pt x="1328580" y="1653528"/>
                </a:lnTo>
                <a:lnTo>
                  <a:pt x="1327927" y="1653579"/>
                </a:lnTo>
                <a:cubicBezTo>
                  <a:pt x="1297287" y="1655767"/>
                  <a:pt x="1266647" y="1656860"/>
                  <a:pt x="1236008" y="1655767"/>
                </a:cubicBezTo>
                <a:lnTo>
                  <a:pt x="1217470" y="1653560"/>
                </a:lnTo>
                <a:lnTo>
                  <a:pt x="1218188" y="1657715"/>
                </a:lnTo>
                <a:cubicBezTo>
                  <a:pt x="1218188" y="1666287"/>
                  <a:pt x="1200408" y="1666287"/>
                  <a:pt x="1204853" y="1657715"/>
                </a:cubicBezTo>
                <a:lnTo>
                  <a:pt x="1203650" y="1651916"/>
                </a:lnTo>
                <a:lnTo>
                  <a:pt x="1144440" y="1644869"/>
                </a:lnTo>
                <a:lnTo>
                  <a:pt x="1143840" y="1657609"/>
                </a:lnTo>
                <a:cubicBezTo>
                  <a:pt x="1143840" y="1666287"/>
                  <a:pt x="1130346" y="1666287"/>
                  <a:pt x="1130346" y="1657609"/>
                </a:cubicBezTo>
                <a:lnTo>
                  <a:pt x="1128882" y="1643486"/>
                </a:lnTo>
                <a:lnTo>
                  <a:pt x="1119995" y="1642702"/>
                </a:lnTo>
                <a:lnTo>
                  <a:pt x="1121747" y="1648507"/>
                </a:lnTo>
                <a:cubicBezTo>
                  <a:pt x="1126113" y="1657185"/>
                  <a:pt x="1108650" y="1661524"/>
                  <a:pt x="1108650" y="1652846"/>
                </a:cubicBezTo>
                <a:lnTo>
                  <a:pt x="1105195" y="1641397"/>
                </a:lnTo>
                <a:lnTo>
                  <a:pt x="1093404" y="1640357"/>
                </a:lnTo>
                <a:lnTo>
                  <a:pt x="1094759" y="1652881"/>
                </a:lnTo>
                <a:cubicBezTo>
                  <a:pt x="1094759" y="1661524"/>
                  <a:pt x="1077298" y="1657203"/>
                  <a:pt x="1081662" y="1648559"/>
                </a:cubicBezTo>
                <a:lnTo>
                  <a:pt x="1079883" y="1639164"/>
                </a:lnTo>
                <a:lnTo>
                  <a:pt x="1069680" y="1638264"/>
                </a:lnTo>
                <a:lnTo>
                  <a:pt x="1044959" y="1640444"/>
                </a:lnTo>
                <a:lnTo>
                  <a:pt x="1043035" y="1644435"/>
                </a:lnTo>
                <a:cubicBezTo>
                  <a:pt x="1038801" y="1646630"/>
                  <a:pt x="1035626" y="1645532"/>
                  <a:pt x="1034039" y="1642789"/>
                </a:cubicBezTo>
                <a:lnTo>
                  <a:pt x="1034103" y="1641402"/>
                </a:lnTo>
                <a:lnTo>
                  <a:pt x="1021119" y="1642547"/>
                </a:lnTo>
                <a:lnTo>
                  <a:pt x="1021339" y="1644742"/>
                </a:lnTo>
                <a:cubicBezTo>
                  <a:pt x="1021339" y="1653587"/>
                  <a:pt x="1003559" y="1653587"/>
                  <a:pt x="1003559" y="1644742"/>
                </a:cubicBezTo>
                <a:lnTo>
                  <a:pt x="1003608" y="1644092"/>
                </a:lnTo>
                <a:lnTo>
                  <a:pt x="995269" y="1644827"/>
                </a:lnTo>
                <a:cubicBezTo>
                  <a:pt x="973384" y="1649203"/>
                  <a:pt x="947122" y="1653579"/>
                  <a:pt x="925236" y="1644827"/>
                </a:cubicBezTo>
                <a:lnTo>
                  <a:pt x="897876" y="1630323"/>
                </a:lnTo>
                <a:lnTo>
                  <a:pt x="888966" y="1640886"/>
                </a:lnTo>
                <a:cubicBezTo>
                  <a:pt x="882372" y="1640886"/>
                  <a:pt x="879075" y="1636469"/>
                  <a:pt x="879075" y="1632051"/>
                </a:cubicBezTo>
                <a:lnTo>
                  <a:pt x="887292" y="1624712"/>
                </a:lnTo>
                <a:lnTo>
                  <a:pt x="886050" y="1624054"/>
                </a:lnTo>
                <a:lnTo>
                  <a:pt x="885120" y="1624321"/>
                </a:lnTo>
                <a:lnTo>
                  <a:pt x="885040" y="1623518"/>
                </a:lnTo>
                <a:lnTo>
                  <a:pt x="853014" y="1606540"/>
                </a:lnTo>
                <a:lnTo>
                  <a:pt x="797846" y="1552411"/>
                </a:lnTo>
                <a:lnTo>
                  <a:pt x="797678" y="1552383"/>
                </a:lnTo>
                <a:lnTo>
                  <a:pt x="797514" y="1552085"/>
                </a:lnTo>
                <a:lnTo>
                  <a:pt x="793923" y="1548562"/>
                </a:lnTo>
                <a:lnTo>
                  <a:pt x="769782" y="1515653"/>
                </a:lnTo>
                <a:lnTo>
                  <a:pt x="767100" y="1518566"/>
                </a:lnTo>
                <a:cubicBezTo>
                  <a:pt x="764322" y="1519652"/>
                  <a:pt x="760989" y="1519652"/>
                  <a:pt x="758766" y="1517479"/>
                </a:cubicBezTo>
                <a:cubicBezTo>
                  <a:pt x="754321" y="1513135"/>
                  <a:pt x="754321" y="1504445"/>
                  <a:pt x="749876" y="1495756"/>
                </a:cubicBezTo>
                <a:lnTo>
                  <a:pt x="752591" y="1492218"/>
                </a:lnTo>
                <a:lnTo>
                  <a:pt x="745775" y="1482926"/>
                </a:lnTo>
                <a:lnTo>
                  <a:pt x="742872" y="1478955"/>
                </a:lnTo>
                <a:lnTo>
                  <a:pt x="740805" y="1482137"/>
                </a:lnTo>
                <a:cubicBezTo>
                  <a:pt x="736269" y="1482137"/>
                  <a:pt x="732867" y="1478896"/>
                  <a:pt x="731733" y="1475115"/>
                </a:cubicBezTo>
                <a:lnTo>
                  <a:pt x="734873" y="1468010"/>
                </a:lnTo>
                <a:lnTo>
                  <a:pt x="732564" y="1464851"/>
                </a:lnTo>
                <a:lnTo>
                  <a:pt x="731733" y="1464851"/>
                </a:lnTo>
                <a:lnTo>
                  <a:pt x="731733" y="1463786"/>
                </a:lnTo>
                <a:lnTo>
                  <a:pt x="722795" y="1452843"/>
                </a:lnTo>
                <a:cubicBezTo>
                  <a:pt x="720059" y="1450929"/>
                  <a:pt x="717597" y="1451339"/>
                  <a:pt x="714998" y="1455236"/>
                </a:cubicBezTo>
                <a:lnTo>
                  <a:pt x="712569" y="1461810"/>
                </a:lnTo>
                <a:lnTo>
                  <a:pt x="722889" y="1495631"/>
                </a:lnTo>
                <a:cubicBezTo>
                  <a:pt x="722889" y="1504362"/>
                  <a:pt x="709701" y="1504362"/>
                  <a:pt x="705304" y="1499996"/>
                </a:cubicBezTo>
                <a:lnTo>
                  <a:pt x="702708" y="1492262"/>
                </a:lnTo>
                <a:lnTo>
                  <a:pt x="695705" y="1518404"/>
                </a:lnTo>
                <a:lnTo>
                  <a:pt x="700664" y="1530911"/>
                </a:lnTo>
                <a:cubicBezTo>
                  <a:pt x="700664" y="1535290"/>
                  <a:pt x="697458" y="1538575"/>
                  <a:pt x="693719" y="1539122"/>
                </a:cubicBezTo>
                <a:lnTo>
                  <a:pt x="693675" y="1539087"/>
                </a:lnTo>
                <a:lnTo>
                  <a:pt x="692279" y="1565229"/>
                </a:lnTo>
                <a:lnTo>
                  <a:pt x="696298" y="1570772"/>
                </a:lnTo>
                <a:cubicBezTo>
                  <a:pt x="698481" y="1572988"/>
                  <a:pt x="697390" y="1577420"/>
                  <a:pt x="694661" y="1580189"/>
                </a:cubicBezTo>
                <a:lnTo>
                  <a:pt x="691398" y="1581735"/>
                </a:lnTo>
                <a:lnTo>
                  <a:pt x="690779" y="1593327"/>
                </a:lnTo>
                <a:lnTo>
                  <a:pt x="693508" y="1622572"/>
                </a:lnTo>
                <a:lnTo>
                  <a:pt x="723250" y="1653465"/>
                </a:lnTo>
                <a:cubicBezTo>
                  <a:pt x="727652" y="1657861"/>
                  <a:pt x="718848" y="1671049"/>
                  <a:pt x="710045" y="1662257"/>
                </a:cubicBezTo>
                <a:lnTo>
                  <a:pt x="695631" y="1645321"/>
                </a:lnTo>
                <a:lnTo>
                  <a:pt x="697627" y="1666706"/>
                </a:lnTo>
                <a:lnTo>
                  <a:pt x="701473" y="1684299"/>
                </a:lnTo>
                <a:lnTo>
                  <a:pt x="731223" y="1718619"/>
                </a:lnTo>
                <a:cubicBezTo>
                  <a:pt x="735589" y="1722998"/>
                  <a:pt x="726858" y="1736136"/>
                  <a:pt x="718126" y="1727378"/>
                </a:cubicBezTo>
                <a:lnTo>
                  <a:pt x="708275" y="1715415"/>
                </a:lnTo>
                <a:lnTo>
                  <a:pt x="712812" y="1736167"/>
                </a:lnTo>
                <a:lnTo>
                  <a:pt x="736306" y="1754658"/>
                </a:lnTo>
                <a:cubicBezTo>
                  <a:pt x="745114" y="1759068"/>
                  <a:pt x="736306" y="1767887"/>
                  <a:pt x="727498" y="1767887"/>
                </a:cubicBezTo>
                <a:lnTo>
                  <a:pt x="721820" y="1763418"/>
                </a:lnTo>
                <a:lnTo>
                  <a:pt x="738963" y="1802861"/>
                </a:lnTo>
                <a:lnTo>
                  <a:pt x="740153" y="1803804"/>
                </a:lnTo>
                <a:cubicBezTo>
                  <a:pt x="742909" y="1805987"/>
                  <a:pt x="745114" y="1808169"/>
                  <a:pt x="745114" y="1810352"/>
                </a:cubicBezTo>
                <a:lnTo>
                  <a:pt x="743057" y="1812281"/>
                </a:lnTo>
                <a:lnTo>
                  <a:pt x="750152" y="1828607"/>
                </a:lnTo>
                <a:cubicBezTo>
                  <a:pt x="767660" y="1859237"/>
                  <a:pt x="780792" y="1894242"/>
                  <a:pt x="807054" y="1916121"/>
                </a:cubicBezTo>
                <a:cubicBezTo>
                  <a:pt x="824563" y="1929248"/>
                  <a:pt x="850825" y="1946751"/>
                  <a:pt x="863957" y="1964254"/>
                </a:cubicBezTo>
                <a:cubicBezTo>
                  <a:pt x="890219" y="2000353"/>
                  <a:pt x="904171" y="2075834"/>
                  <a:pt x="885500" y="2127932"/>
                </a:cubicBezTo>
                <a:lnTo>
                  <a:pt x="874709" y="2142884"/>
                </a:lnTo>
                <a:lnTo>
                  <a:pt x="876082" y="2143403"/>
                </a:lnTo>
                <a:cubicBezTo>
                  <a:pt x="884814" y="2143403"/>
                  <a:pt x="880448" y="2156824"/>
                  <a:pt x="871717" y="2156824"/>
                </a:cubicBezTo>
                <a:lnTo>
                  <a:pt x="866162" y="2154727"/>
                </a:lnTo>
                <a:lnTo>
                  <a:pt x="855202" y="2169912"/>
                </a:lnTo>
                <a:cubicBezTo>
                  <a:pt x="846448" y="2174287"/>
                  <a:pt x="837694" y="2161160"/>
                  <a:pt x="846448" y="2156784"/>
                </a:cubicBezTo>
                <a:lnTo>
                  <a:pt x="851810" y="2149308"/>
                </a:lnTo>
                <a:lnTo>
                  <a:pt x="788770" y="2125507"/>
                </a:lnTo>
                <a:cubicBezTo>
                  <a:pt x="780039" y="2121033"/>
                  <a:pt x="784404" y="2107611"/>
                  <a:pt x="793135" y="2112085"/>
                </a:cubicBezTo>
                <a:lnTo>
                  <a:pt x="860317" y="2137450"/>
                </a:lnTo>
                <a:lnTo>
                  <a:pt x="866555" y="2128753"/>
                </a:lnTo>
                <a:cubicBezTo>
                  <a:pt x="880918" y="2093884"/>
                  <a:pt x="879276" y="2043016"/>
                  <a:pt x="872711" y="2016762"/>
                </a:cubicBezTo>
                <a:cubicBezTo>
                  <a:pt x="868334" y="1992696"/>
                  <a:pt x="857391" y="1977381"/>
                  <a:pt x="843713" y="1964801"/>
                </a:cubicBezTo>
                <a:lnTo>
                  <a:pt x="822317" y="1948051"/>
                </a:lnTo>
                <a:lnTo>
                  <a:pt x="821674" y="1951731"/>
                </a:lnTo>
                <a:cubicBezTo>
                  <a:pt x="818951" y="1954479"/>
                  <a:pt x="814594" y="1955578"/>
                  <a:pt x="810238" y="1951182"/>
                </a:cubicBezTo>
                <a:cubicBezTo>
                  <a:pt x="766674" y="1907220"/>
                  <a:pt x="705685" y="1894032"/>
                  <a:pt x="649052" y="1863259"/>
                </a:cubicBezTo>
                <a:cubicBezTo>
                  <a:pt x="640339" y="1863259"/>
                  <a:pt x="649052" y="1845674"/>
                  <a:pt x="657764" y="1850070"/>
                </a:cubicBezTo>
                <a:lnTo>
                  <a:pt x="743146" y="1889334"/>
                </a:lnTo>
                <a:lnTo>
                  <a:pt x="738087" y="1877164"/>
                </a:lnTo>
                <a:cubicBezTo>
                  <a:pt x="725195" y="1860126"/>
                  <a:pt x="698183" y="1843703"/>
                  <a:pt x="688360" y="1837134"/>
                </a:cubicBezTo>
                <a:cubicBezTo>
                  <a:pt x="670898" y="1823997"/>
                  <a:pt x="649070" y="1806479"/>
                  <a:pt x="627241" y="1793341"/>
                </a:cubicBezTo>
                <a:cubicBezTo>
                  <a:pt x="622876" y="1788962"/>
                  <a:pt x="627241" y="1775824"/>
                  <a:pt x="635973" y="1780203"/>
                </a:cubicBezTo>
                <a:cubicBezTo>
                  <a:pt x="662166" y="1797721"/>
                  <a:pt x="688360" y="1815238"/>
                  <a:pt x="710188" y="1832755"/>
                </a:cubicBezTo>
                <a:cubicBezTo>
                  <a:pt x="727651" y="1845893"/>
                  <a:pt x="762576" y="1867790"/>
                  <a:pt x="758210" y="1894066"/>
                </a:cubicBezTo>
                <a:lnTo>
                  <a:pt x="756057" y="1896225"/>
                </a:lnTo>
                <a:lnTo>
                  <a:pt x="785189" y="1911891"/>
                </a:lnTo>
                <a:lnTo>
                  <a:pt x="785497" y="1912138"/>
                </a:lnTo>
                <a:lnTo>
                  <a:pt x="746322" y="1859784"/>
                </a:lnTo>
                <a:lnTo>
                  <a:pt x="725607" y="1813587"/>
                </a:lnTo>
                <a:lnTo>
                  <a:pt x="723065" y="1810352"/>
                </a:lnTo>
                <a:cubicBezTo>
                  <a:pt x="718655" y="1805987"/>
                  <a:pt x="714246" y="1801621"/>
                  <a:pt x="709836" y="1801621"/>
                </a:cubicBezTo>
                <a:cubicBezTo>
                  <a:pt x="701016" y="1792890"/>
                  <a:pt x="692197" y="1784159"/>
                  <a:pt x="678968" y="1775427"/>
                </a:cubicBezTo>
                <a:cubicBezTo>
                  <a:pt x="665738" y="1757965"/>
                  <a:pt x="648100" y="1744868"/>
                  <a:pt x="630461" y="1731771"/>
                </a:cubicBezTo>
                <a:cubicBezTo>
                  <a:pt x="626051" y="1727405"/>
                  <a:pt x="634870" y="1718674"/>
                  <a:pt x="643690" y="1723040"/>
                </a:cubicBezTo>
                <a:cubicBezTo>
                  <a:pt x="661329" y="1740502"/>
                  <a:pt x="678968" y="1753599"/>
                  <a:pt x="701016" y="1771062"/>
                </a:cubicBezTo>
                <a:lnTo>
                  <a:pt x="710323" y="1778959"/>
                </a:lnTo>
                <a:lnTo>
                  <a:pt x="701193" y="1747183"/>
                </a:lnTo>
                <a:lnTo>
                  <a:pt x="697908" y="1744598"/>
                </a:lnTo>
                <a:cubicBezTo>
                  <a:pt x="671071" y="1718553"/>
                  <a:pt x="650427" y="1686307"/>
                  <a:pt x="617397" y="1666463"/>
                </a:cubicBezTo>
                <a:cubicBezTo>
                  <a:pt x="608589" y="1662053"/>
                  <a:pt x="617397" y="1648824"/>
                  <a:pt x="626205" y="1653234"/>
                </a:cubicBezTo>
                <a:cubicBezTo>
                  <a:pt x="648225" y="1666463"/>
                  <a:pt x="664740" y="1685204"/>
                  <a:pt x="681255" y="1703946"/>
                </a:cubicBezTo>
                <a:lnTo>
                  <a:pt x="692137" y="1715666"/>
                </a:lnTo>
                <a:lnTo>
                  <a:pt x="687137" y="1698263"/>
                </a:lnTo>
                <a:lnTo>
                  <a:pt x="685617" y="1687900"/>
                </a:lnTo>
                <a:lnTo>
                  <a:pt x="635180" y="1626653"/>
                </a:lnTo>
                <a:cubicBezTo>
                  <a:pt x="630814" y="1622274"/>
                  <a:pt x="639545" y="1609136"/>
                  <a:pt x="643911" y="1617895"/>
                </a:cubicBezTo>
                <a:lnTo>
                  <a:pt x="681752" y="1661549"/>
                </a:lnTo>
                <a:lnTo>
                  <a:pt x="675988" y="1622240"/>
                </a:lnTo>
                <a:lnTo>
                  <a:pt x="635216" y="1574334"/>
                </a:lnTo>
                <a:cubicBezTo>
                  <a:pt x="630814" y="1565541"/>
                  <a:pt x="639617" y="1556749"/>
                  <a:pt x="644019" y="1561145"/>
                </a:cubicBezTo>
                <a:lnTo>
                  <a:pt x="673824" y="1599972"/>
                </a:lnTo>
                <a:lnTo>
                  <a:pt x="674343" y="1567250"/>
                </a:lnTo>
                <a:lnTo>
                  <a:pt x="654279" y="1539196"/>
                </a:lnTo>
                <a:cubicBezTo>
                  <a:pt x="646094" y="1525346"/>
                  <a:pt x="639545" y="1510943"/>
                  <a:pt x="635180" y="1495432"/>
                </a:cubicBezTo>
                <a:cubicBezTo>
                  <a:pt x="630814" y="1486568"/>
                  <a:pt x="643911" y="1482136"/>
                  <a:pt x="648276" y="1491000"/>
                </a:cubicBezTo>
                <a:cubicBezTo>
                  <a:pt x="652642" y="1504295"/>
                  <a:pt x="659191" y="1517590"/>
                  <a:pt x="667376" y="1530886"/>
                </a:cubicBezTo>
                <a:lnTo>
                  <a:pt x="675503" y="1542093"/>
                </a:lnTo>
                <a:lnTo>
                  <a:pt x="680429" y="1521968"/>
                </a:lnTo>
                <a:lnTo>
                  <a:pt x="666471" y="1482191"/>
                </a:lnTo>
                <a:cubicBezTo>
                  <a:pt x="660060" y="1465222"/>
                  <a:pt x="653649" y="1447704"/>
                  <a:pt x="649375" y="1430187"/>
                </a:cubicBezTo>
                <a:cubicBezTo>
                  <a:pt x="645101" y="1421428"/>
                  <a:pt x="657923" y="1417049"/>
                  <a:pt x="662197" y="1425808"/>
                </a:cubicBezTo>
                <a:cubicBezTo>
                  <a:pt x="666471" y="1443325"/>
                  <a:pt x="672882" y="1460842"/>
                  <a:pt x="679828" y="1478359"/>
                </a:cubicBezTo>
                <a:lnTo>
                  <a:pt x="686800" y="1495945"/>
                </a:lnTo>
                <a:lnTo>
                  <a:pt x="693404" y="1468970"/>
                </a:lnTo>
                <a:lnTo>
                  <a:pt x="698385" y="1460134"/>
                </a:lnTo>
                <a:lnTo>
                  <a:pt x="692665" y="1443789"/>
                </a:lnTo>
                <a:cubicBezTo>
                  <a:pt x="685522" y="1426872"/>
                  <a:pt x="676729" y="1410501"/>
                  <a:pt x="670135" y="1395221"/>
                </a:cubicBezTo>
                <a:cubicBezTo>
                  <a:pt x="665739" y="1386490"/>
                  <a:pt x="683324" y="1382124"/>
                  <a:pt x="683324" y="1390855"/>
                </a:cubicBezTo>
                <a:cubicBezTo>
                  <a:pt x="689918" y="1408318"/>
                  <a:pt x="698710" y="1424689"/>
                  <a:pt x="706403" y="1441606"/>
                </a:cubicBezTo>
                <a:lnTo>
                  <a:pt x="707255" y="1444397"/>
                </a:lnTo>
                <a:lnTo>
                  <a:pt x="715135" y="1430418"/>
                </a:lnTo>
                <a:cubicBezTo>
                  <a:pt x="715135" y="1428230"/>
                  <a:pt x="717324" y="1427136"/>
                  <a:pt x="720059" y="1427136"/>
                </a:cubicBezTo>
                <a:lnTo>
                  <a:pt x="721807" y="1427835"/>
                </a:lnTo>
                <a:lnTo>
                  <a:pt x="718126" y="1417314"/>
                </a:lnTo>
                <a:cubicBezTo>
                  <a:pt x="718126" y="1408671"/>
                  <a:pt x="731733" y="1404349"/>
                  <a:pt x="736269" y="1412992"/>
                </a:cubicBezTo>
                <a:lnTo>
                  <a:pt x="745195" y="1455516"/>
                </a:lnTo>
                <a:lnTo>
                  <a:pt x="752354" y="1466130"/>
                </a:lnTo>
                <a:lnTo>
                  <a:pt x="749876" y="1447964"/>
                </a:lnTo>
                <a:cubicBezTo>
                  <a:pt x="749876" y="1439274"/>
                  <a:pt x="767656" y="1439274"/>
                  <a:pt x="763211" y="1447964"/>
                </a:cubicBezTo>
                <a:cubicBezTo>
                  <a:pt x="763211" y="1458826"/>
                  <a:pt x="765434" y="1469687"/>
                  <a:pt x="767656" y="1480549"/>
                </a:cubicBezTo>
                <a:lnTo>
                  <a:pt x="769070" y="1490912"/>
                </a:lnTo>
                <a:lnTo>
                  <a:pt x="784574" y="1513898"/>
                </a:lnTo>
                <a:lnTo>
                  <a:pt x="784449" y="1513093"/>
                </a:lnTo>
                <a:cubicBezTo>
                  <a:pt x="780039" y="1504361"/>
                  <a:pt x="797678" y="1504361"/>
                  <a:pt x="797678" y="1513093"/>
                </a:cubicBezTo>
                <a:lnTo>
                  <a:pt x="799134" y="1517416"/>
                </a:lnTo>
                <a:lnTo>
                  <a:pt x="800641" y="1527349"/>
                </a:lnTo>
                <a:lnTo>
                  <a:pt x="799491" y="1533676"/>
                </a:lnTo>
                <a:lnTo>
                  <a:pt x="805072" y="1539992"/>
                </a:lnTo>
                <a:lnTo>
                  <a:pt x="806498" y="1539287"/>
                </a:lnTo>
                <a:lnTo>
                  <a:pt x="799134" y="1517416"/>
                </a:lnTo>
                <a:lnTo>
                  <a:pt x="798230" y="1511455"/>
                </a:lnTo>
                <a:cubicBezTo>
                  <a:pt x="795473" y="1501087"/>
                  <a:pt x="791064" y="1491264"/>
                  <a:pt x="788859" y="1482533"/>
                </a:cubicBezTo>
                <a:cubicBezTo>
                  <a:pt x="788859" y="1469436"/>
                  <a:pt x="802088" y="1469436"/>
                  <a:pt x="806498" y="1478167"/>
                </a:cubicBezTo>
                <a:cubicBezTo>
                  <a:pt x="806498" y="1494539"/>
                  <a:pt x="813939" y="1513365"/>
                  <a:pt x="813939" y="1530965"/>
                </a:cubicBezTo>
                <a:lnTo>
                  <a:pt x="811118" y="1546834"/>
                </a:lnTo>
                <a:lnTo>
                  <a:pt x="831330" y="1569708"/>
                </a:lnTo>
                <a:lnTo>
                  <a:pt x="832568" y="1566451"/>
                </a:lnTo>
                <a:lnTo>
                  <a:pt x="835892" y="1564439"/>
                </a:lnTo>
                <a:lnTo>
                  <a:pt x="834462" y="1572267"/>
                </a:lnTo>
                <a:lnTo>
                  <a:pt x="840670" y="1577100"/>
                </a:lnTo>
                <a:lnTo>
                  <a:pt x="846034" y="1575270"/>
                </a:lnTo>
                <a:cubicBezTo>
                  <a:pt x="846034" y="1570860"/>
                  <a:pt x="846034" y="1570860"/>
                  <a:pt x="841725" y="1566451"/>
                </a:cubicBezTo>
                <a:cubicBezTo>
                  <a:pt x="840648" y="1564246"/>
                  <a:pt x="839032" y="1563419"/>
                  <a:pt x="837349" y="1563557"/>
                </a:cubicBezTo>
                <a:lnTo>
                  <a:pt x="835892" y="1564439"/>
                </a:lnTo>
                <a:lnTo>
                  <a:pt x="836002" y="1563832"/>
                </a:lnTo>
                <a:cubicBezTo>
                  <a:pt x="835800" y="1548536"/>
                  <a:pt x="827721" y="1534480"/>
                  <a:pt x="824489" y="1517944"/>
                </a:cubicBezTo>
                <a:cubicBezTo>
                  <a:pt x="824489" y="1509124"/>
                  <a:pt x="841725" y="1509124"/>
                  <a:pt x="841725" y="1517944"/>
                </a:cubicBezTo>
                <a:cubicBezTo>
                  <a:pt x="841725" y="1539992"/>
                  <a:pt x="854652" y="1562041"/>
                  <a:pt x="850343" y="1579680"/>
                </a:cubicBezTo>
                <a:lnTo>
                  <a:pt x="847269" y="1582236"/>
                </a:lnTo>
                <a:lnTo>
                  <a:pt x="877088" y="1605446"/>
                </a:lnTo>
                <a:lnTo>
                  <a:pt x="884410" y="1609161"/>
                </a:lnTo>
                <a:lnTo>
                  <a:pt x="880174" y="1587877"/>
                </a:lnTo>
                <a:cubicBezTo>
                  <a:pt x="875778" y="1574625"/>
                  <a:pt x="871382" y="1561373"/>
                  <a:pt x="866986" y="1552538"/>
                </a:cubicBezTo>
                <a:cubicBezTo>
                  <a:pt x="862589" y="1543704"/>
                  <a:pt x="875778" y="1539286"/>
                  <a:pt x="880174" y="1548121"/>
                </a:cubicBezTo>
                <a:cubicBezTo>
                  <a:pt x="882372" y="1554747"/>
                  <a:pt x="892263" y="1576834"/>
                  <a:pt x="897759" y="1597817"/>
                </a:cubicBezTo>
                <a:lnTo>
                  <a:pt x="900078" y="1617110"/>
                </a:lnTo>
                <a:lnTo>
                  <a:pt x="909868" y="1622078"/>
                </a:lnTo>
                <a:lnTo>
                  <a:pt x="932735" y="1627342"/>
                </a:lnTo>
                <a:lnTo>
                  <a:pt x="920873" y="1574740"/>
                </a:lnTo>
                <a:lnTo>
                  <a:pt x="922888" y="1569242"/>
                </a:lnTo>
                <a:lnTo>
                  <a:pt x="895712" y="1554832"/>
                </a:lnTo>
                <a:cubicBezTo>
                  <a:pt x="879964" y="1545058"/>
                  <a:pt x="864662" y="1534061"/>
                  <a:pt x="849880" y="1521767"/>
                </a:cubicBezTo>
                <a:cubicBezTo>
                  <a:pt x="801702" y="1478056"/>
                  <a:pt x="757904" y="1429973"/>
                  <a:pt x="718485" y="1373148"/>
                </a:cubicBezTo>
                <a:cubicBezTo>
                  <a:pt x="696586" y="1346921"/>
                  <a:pt x="696586" y="1316323"/>
                  <a:pt x="674687" y="1360035"/>
                </a:cubicBezTo>
                <a:cubicBezTo>
                  <a:pt x="661548" y="1390633"/>
                  <a:pt x="648408" y="1425602"/>
                  <a:pt x="639648" y="1456200"/>
                </a:cubicBezTo>
                <a:cubicBezTo>
                  <a:pt x="556432" y="1718469"/>
                  <a:pt x="587091" y="2028821"/>
                  <a:pt x="841120" y="2177440"/>
                </a:cubicBezTo>
                <a:cubicBezTo>
                  <a:pt x="807177" y="2159409"/>
                  <a:pt x="775491" y="2138851"/>
                  <a:pt x="746124" y="2116099"/>
                </a:cubicBezTo>
                <a:lnTo>
                  <a:pt x="708880" y="2081877"/>
                </a:lnTo>
                <a:lnTo>
                  <a:pt x="658810" y="2018234"/>
                </a:lnTo>
                <a:cubicBezTo>
                  <a:pt x="536449" y="1813542"/>
                  <a:pt x="571762" y="1528324"/>
                  <a:pt x="683447" y="1311952"/>
                </a:cubicBezTo>
                <a:cubicBezTo>
                  <a:pt x="683447" y="1307581"/>
                  <a:pt x="692206" y="1307581"/>
                  <a:pt x="696586" y="1311952"/>
                </a:cubicBezTo>
                <a:cubicBezTo>
                  <a:pt x="773233" y="1434344"/>
                  <a:pt x="876707" y="1553390"/>
                  <a:pt x="1018743" y="1590024"/>
                </a:cubicBezTo>
                <a:lnTo>
                  <a:pt x="1026739" y="1591341"/>
                </a:lnTo>
                <a:lnTo>
                  <a:pt x="1026101" y="1587378"/>
                </a:lnTo>
                <a:cubicBezTo>
                  <a:pt x="1026101" y="1578600"/>
                  <a:pt x="1038801" y="1574211"/>
                  <a:pt x="1043035" y="1582989"/>
                </a:cubicBezTo>
                <a:lnTo>
                  <a:pt x="1044239" y="1594224"/>
                </a:lnTo>
                <a:lnTo>
                  <a:pt x="1069077" y="1598317"/>
                </a:lnTo>
                <a:lnTo>
                  <a:pt x="1068567" y="1596701"/>
                </a:lnTo>
                <a:cubicBezTo>
                  <a:pt x="1064201" y="1588058"/>
                  <a:pt x="1077298" y="1583736"/>
                  <a:pt x="1081662" y="1592379"/>
                </a:cubicBezTo>
                <a:lnTo>
                  <a:pt x="1084315" y="1600549"/>
                </a:lnTo>
                <a:lnTo>
                  <a:pt x="1098676" y="1601177"/>
                </a:lnTo>
                <a:lnTo>
                  <a:pt x="1098828" y="1600775"/>
                </a:lnTo>
                <a:lnTo>
                  <a:pt x="1099854" y="1601229"/>
                </a:lnTo>
                <a:lnTo>
                  <a:pt x="1156945" y="1603726"/>
                </a:lnTo>
                <a:cubicBezTo>
                  <a:pt x="1238862" y="1602907"/>
                  <a:pt x="1334944" y="1587335"/>
                  <a:pt x="1384217" y="1534881"/>
                </a:cubicBezTo>
                <a:cubicBezTo>
                  <a:pt x="1414876" y="1504283"/>
                  <a:pt x="1441155" y="1447458"/>
                  <a:pt x="1493713" y="1443087"/>
                </a:cubicBezTo>
                <a:cubicBezTo>
                  <a:pt x="1511232" y="1443087"/>
                  <a:pt x="1537511" y="1473685"/>
                  <a:pt x="1555030" y="1486798"/>
                </a:cubicBezTo>
                <a:cubicBezTo>
                  <a:pt x="1594449" y="1513025"/>
                  <a:pt x="1633867" y="1534881"/>
                  <a:pt x="1677665" y="1547994"/>
                </a:cubicBezTo>
                <a:cubicBezTo>
                  <a:pt x="1697375" y="1554551"/>
                  <a:pt x="1717631" y="1559742"/>
                  <a:pt x="1738162" y="1563293"/>
                </a:cubicBezTo>
                <a:lnTo>
                  <a:pt x="1745749" y="1563960"/>
                </a:lnTo>
                <a:lnTo>
                  <a:pt x="1738888" y="1552383"/>
                </a:lnTo>
                <a:cubicBezTo>
                  <a:pt x="1738888" y="1548017"/>
                  <a:pt x="1738888" y="1539286"/>
                  <a:pt x="1743254" y="1539286"/>
                </a:cubicBezTo>
                <a:cubicBezTo>
                  <a:pt x="1760716" y="1539286"/>
                  <a:pt x="1773813" y="1539286"/>
                  <a:pt x="1786910" y="1543652"/>
                </a:cubicBezTo>
                <a:cubicBezTo>
                  <a:pt x="1795641" y="1548017"/>
                  <a:pt x="1791276" y="1561114"/>
                  <a:pt x="1782544" y="1561114"/>
                </a:cubicBezTo>
                <a:lnTo>
                  <a:pt x="1758534" y="1555112"/>
                </a:lnTo>
                <a:lnTo>
                  <a:pt x="1751985" y="1543652"/>
                </a:lnTo>
                <a:cubicBezTo>
                  <a:pt x="1751985" y="1548017"/>
                  <a:pt x="1751985" y="1552383"/>
                  <a:pt x="1747619" y="1552383"/>
                </a:cubicBezTo>
                <a:lnTo>
                  <a:pt x="1758534" y="1555112"/>
                </a:lnTo>
                <a:lnTo>
                  <a:pt x="1764534" y="1565612"/>
                </a:lnTo>
                <a:lnTo>
                  <a:pt x="1800301" y="1568757"/>
                </a:lnTo>
                <a:lnTo>
                  <a:pt x="1805165" y="1568287"/>
                </a:lnTo>
                <a:lnTo>
                  <a:pt x="1803022" y="1565481"/>
                </a:lnTo>
                <a:cubicBezTo>
                  <a:pt x="1803022" y="1561115"/>
                  <a:pt x="1805245" y="1556749"/>
                  <a:pt x="1809690" y="1556749"/>
                </a:cubicBezTo>
                <a:cubicBezTo>
                  <a:pt x="1816357" y="1556749"/>
                  <a:pt x="1819691" y="1561115"/>
                  <a:pt x="1819691" y="1565481"/>
                </a:cubicBezTo>
                <a:lnTo>
                  <a:pt x="1817887" y="1567056"/>
                </a:lnTo>
                <a:lnTo>
                  <a:pt x="1862439" y="1562747"/>
                </a:lnTo>
                <a:cubicBezTo>
                  <a:pt x="1882970" y="1558649"/>
                  <a:pt x="1903226" y="1552365"/>
                  <a:pt x="1922936" y="1543623"/>
                </a:cubicBezTo>
                <a:cubicBezTo>
                  <a:pt x="1943740" y="1532695"/>
                  <a:pt x="1966187" y="1518489"/>
                  <a:pt x="1987743" y="1501687"/>
                </a:cubicBezTo>
                <a:lnTo>
                  <a:pt x="1997343" y="1492405"/>
                </a:lnTo>
                <a:lnTo>
                  <a:pt x="1997254" y="1492024"/>
                </a:lnTo>
                <a:cubicBezTo>
                  <a:pt x="1995071" y="1487670"/>
                  <a:pt x="1998345" y="1484404"/>
                  <a:pt x="2002165" y="1483315"/>
                </a:cubicBezTo>
                <a:lnTo>
                  <a:pt x="2005118" y="1484886"/>
                </a:lnTo>
                <a:lnTo>
                  <a:pt x="2032808" y="1458109"/>
                </a:lnTo>
                <a:lnTo>
                  <a:pt x="2032575" y="1457133"/>
                </a:lnTo>
                <a:cubicBezTo>
                  <a:pt x="2032575" y="1452767"/>
                  <a:pt x="2035909" y="1449493"/>
                  <a:pt x="2039798" y="1448947"/>
                </a:cubicBezTo>
                <a:lnTo>
                  <a:pt x="2041177" y="1450017"/>
                </a:lnTo>
                <a:lnTo>
                  <a:pt x="2047213" y="1444179"/>
                </a:lnTo>
                <a:cubicBezTo>
                  <a:pt x="2055836" y="1433525"/>
                  <a:pt x="2063604" y="1422392"/>
                  <a:pt x="2070199" y="1410866"/>
                </a:cubicBezTo>
                <a:lnTo>
                  <a:pt x="2073661" y="1403125"/>
                </a:lnTo>
                <a:lnTo>
                  <a:pt x="2075239" y="1398676"/>
                </a:lnTo>
                <a:lnTo>
                  <a:pt x="2075642" y="1398698"/>
                </a:lnTo>
                <a:lnTo>
                  <a:pt x="2086153" y="1375197"/>
                </a:lnTo>
                <a:cubicBezTo>
                  <a:pt x="2094023" y="1350746"/>
                  <a:pt x="2095939" y="1325066"/>
                  <a:pt x="2089369" y="1298839"/>
                </a:cubicBezTo>
                <a:cubicBezTo>
                  <a:pt x="2067470" y="1215787"/>
                  <a:pt x="2010532" y="1154591"/>
                  <a:pt x="1971114" y="1084652"/>
                </a:cubicBezTo>
                <a:cubicBezTo>
                  <a:pt x="1966734" y="1080281"/>
                  <a:pt x="1971114" y="1075910"/>
                  <a:pt x="1975494" y="1071539"/>
                </a:cubicBezTo>
                <a:cubicBezTo>
                  <a:pt x="1993013" y="1058425"/>
                  <a:pt x="2012448" y="1047771"/>
                  <a:pt x="2032637" y="1038141"/>
                </a:cubicBezTo>
                <a:lnTo>
                  <a:pt x="2032927" y="1038012"/>
                </a:lnTo>
                <a:lnTo>
                  <a:pt x="2027734" y="1034461"/>
                </a:lnTo>
                <a:cubicBezTo>
                  <a:pt x="2027734" y="1031286"/>
                  <a:pt x="2030829" y="1028111"/>
                  <a:pt x="2037021" y="1028111"/>
                </a:cubicBezTo>
                <a:lnTo>
                  <a:pt x="2042535" y="1033766"/>
                </a:lnTo>
                <a:lnTo>
                  <a:pt x="2094297" y="1010889"/>
                </a:lnTo>
                <a:lnTo>
                  <a:pt x="2152204" y="981826"/>
                </a:lnTo>
                <a:lnTo>
                  <a:pt x="2151214" y="979366"/>
                </a:lnTo>
                <a:cubicBezTo>
                  <a:pt x="2149045" y="974977"/>
                  <a:pt x="2151214" y="971685"/>
                  <a:pt x="2154469" y="970588"/>
                </a:cubicBezTo>
                <a:lnTo>
                  <a:pt x="2162184" y="974056"/>
                </a:lnTo>
                <a:lnTo>
                  <a:pt x="2203245" y="940404"/>
                </a:lnTo>
                <a:cubicBezTo>
                  <a:pt x="2286462" y="844239"/>
                  <a:pt x="2290841" y="682506"/>
                  <a:pt x="2194485" y="590712"/>
                </a:cubicBezTo>
                <a:cubicBezTo>
                  <a:pt x="2111268" y="512031"/>
                  <a:pt x="1993013" y="468320"/>
                  <a:pt x="1874758" y="459578"/>
                </a:cubicBezTo>
                <a:cubicBezTo>
                  <a:pt x="1817820" y="455207"/>
                  <a:pt x="1760882" y="463949"/>
                  <a:pt x="1703944" y="481433"/>
                </a:cubicBezTo>
                <a:cubicBezTo>
                  <a:pt x="1651386" y="494547"/>
                  <a:pt x="1616348" y="525145"/>
                  <a:pt x="1572550" y="551372"/>
                </a:cubicBezTo>
                <a:cubicBezTo>
                  <a:pt x="1568170" y="555743"/>
                  <a:pt x="1559410" y="551372"/>
                  <a:pt x="1559410" y="542629"/>
                </a:cubicBezTo>
                <a:lnTo>
                  <a:pt x="1556308" y="508758"/>
                </a:lnTo>
                <a:lnTo>
                  <a:pt x="1550928" y="512174"/>
                </a:lnTo>
                <a:cubicBezTo>
                  <a:pt x="1542038" y="512174"/>
                  <a:pt x="1542038" y="499474"/>
                  <a:pt x="1550928" y="499474"/>
                </a:cubicBezTo>
                <a:lnTo>
                  <a:pt x="1555738" y="502528"/>
                </a:lnTo>
                <a:lnTo>
                  <a:pt x="1552097" y="462778"/>
                </a:lnTo>
                <a:lnTo>
                  <a:pt x="1550769" y="464549"/>
                </a:lnTo>
                <a:cubicBezTo>
                  <a:pt x="1546404" y="464549"/>
                  <a:pt x="1544221" y="460183"/>
                  <a:pt x="1544221" y="455817"/>
                </a:cubicBezTo>
                <a:lnTo>
                  <a:pt x="1550672" y="447216"/>
                </a:lnTo>
                <a:lnTo>
                  <a:pt x="1550103" y="441000"/>
                </a:lnTo>
                <a:cubicBezTo>
                  <a:pt x="1542986" y="407124"/>
                  <a:pt x="1530941" y="374340"/>
                  <a:pt x="1511232" y="345928"/>
                </a:cubicBezTo>
                <a:cubicBezTo>
                  <a:pt x="1471814" y="289103"/>
                  <a:pt x="1401736" y="258505"/>
                  <a:pt x="1327279" y="254134"/>
                </a:cubicBezTo>
                <a:cubicBezTo>
                  <a:pt x="1169606" y="245391"/>
                  <a:pt x="981275" y="297845"/>
                  <a:pt x="889299" y="433351"/>
                </a:cubicBezTo>
                <a:cubicBezTo>
                  <a:pt x="884919" y="437722"/>
                  <a:pt x="871779" y="433351"/>
                  <a:pt x="876159" y="424608"/>
                </a:cubicBezTo>
                <a:cubicBezTo>
                  <a:pt x="880539" y="424608"/>
                  <a:pt x="884919" y="428980"/>
                  <a:pt x="889299" y="428980"/>
                </a:cubicBezTo>
                <a:lnTo>
                  <a:pt x="898641" y="398264"/>
                </a:lnTo>
                <a:lnTo>
                  <a:pt x="919145" y="374238"/>
                </a:lnTo>
                <a:lnTo>
                  <a:pt x="938729" y="359401"/>
                </a:lnTo>
                <a:lnTo>
                  <a:pt x="920850" y="337549"/>
                </a:lnTo>
                <a:cubicBezTo>
                  <a:pt x="916563" y="328817"/>
                  <a:pt x="925136" y="320086"/>
                  <a:pt x="929422" y="324452"/>
                </a:cubicBezTo>
                <a:lnTo>
                  <a:pt x="948658" y="351880"/>
                </a:lnTo>
                <a:lnTo>
                  <a:pt x="994758" y="316955"/>
                </a:lnTo>
                <a:lnTo>
                  <a:pt x="969831" y="307006"/>
                </a:lnTo>
                <a:cubicBezTo>
                  <a:pt x="963308" y="301447"/>
                  <a:pt x="958009" y="294499"/>
                  <a:pt x="953474" y="286740"/>
                </a:cubicBezTo>
                <a:lnTo>
                  <a:pt x="943743" y="265965"/>
                </a:lnTo>
                <a:lnTo>
                  <a:pt x="945931" y="281491"/>
                </a:lnTo>
                <a:cubicBezTo>
                  <a:pt x="948679" y="290222"/>
                  <a:pt x="953075" y="297862"/>
                  <a:pt x="959669" y="302227"/>
                </a:cubicBezTo>
                <a:cubicBezTo>
                  <a:pt x="959669" y="306593"/>
                  <a:pt x="968462" y="306593"/>
                  <a:pt x="968462" y="306593"/>
                </a:cubicBezTo>
                <a:cubicBezTo>
                  <a:pt x="972858" y="310959"/>
                  <a:pt x="977254" y="315324"/>
                  <a:pt x="977254" y="319690"/>
                </a:cubicBezTo>
                <a:cubicBezTo>
                  <a:pt x="981650" y="328421"/>
                  <a:pt x="968462" y="332787"/>
                  <a:pt x="964066" y="324056"/>
                </a:cubicBezTo>
                <a:cubicBezTo>
                  <a:pt x="964066" y="319690"/>
                  <a:pt x="955273" y="319690"/>
                  <a:pt x="950877" y="315324"/>
                </a:cubicBezTo>
                <a:cubicBezTo>
                  <a:pt x="946481" y="315324"/>
                  <a:pt x="942085" y="306593"/>
                  <a:pt x="937689" y="302227"/>
                </a:cubicBezTo>
                <a:cubicBezTo>
                  <a:pt x="933293" y="289130"/>
                  <a:pt x="928896" y="276033"/>
                  <a:pt x="924500" y="258571"/>
                </a:cubicBezTo>
                <a:cubicBezTo>
                  <a:pt x="924500" y="254205"/>
                  <a:pt x="927797" y="250931"/>
                  <a:pt x="931644" y="249840"/>
                </a:cubicBezTo>
                <a:lnTo>
                  <a:pt x="937981" y="252489"/>
                </a:lnTo>
                <a:lnTo>
                  <a:pt x="920912" y="210654"/>
                </a:lnTo>
                <a:cubicBezTo>
                  <a:pt x="916563" y="201870"/>
                  <a:pt x="929609" y="193086"/>
                  <a:pt x="933957" y="201870"/>
                </a:cubicBezTo>
                <a:cubicBezTo>
                  <a:pt x="950263" y="228223"/>
                  <a:pt x="956786" y="271869"/>
                  <a:pt x="979207" y="293898"/>
                </a:cubicBezTo>
                <a:lnTo>
                  <a:pt x="999728" y="303476"/>
                </a:lnTo>
                <a:lnTo>
                  <a:pt x="955266" y="209453"/>
                </a:lnTo>
                <a:cubicBezTo>
                  <a:pt x="936654" y="176592"/>
                  <a:pt x="915853" y="144826"/>
                  <a:pt x="893956" y="114155"/>
                </a:cubicBezTo>
                <a:cubicBezTo>
                  <a:pt x="891766" y="111965"/>
                  <a:pt x="893956" y="108679"/>
                  <a:pt x="897240" y="107035"/>
                </a:cubicBezTo>
                <a:close/>
                <a:moveTo>
                  <a:pt x="608990" y="607"/>
                </a:moveTo>
                <a:cubicBezTo>
                  <a:pt x="705346" y="-3764"/>
                  <a:pt x="832361" y="13720"/>
                  <a:pt x="884919" y="109886"/>
                </a:cubicBezTo>
                <a:cubicBezTo>
                  <a:pt x="927622" y="182010"/>
                  <a:pt x="930907" y="268886"/>
                  <a:pt x="913251" y="350231"/>
                </a:cubicBezTo>
                <a:lnTo>
                  <a:pt x="898641" y="398264"/>
                </a:lnTo>
                <a:lnTo>
                  <a:pt x="876159" y="424608"/>
                </a:lnTo>
                <a:cubicBezTo>
                  <a:pt x="911198" y="324072"/>
                  <a:pt x="937477" y="162340"/>
                  <a:pt x="845500" y="83659"/>
                </a:cubicBezTo>
                <a:cubicBezTo>
                  <a:pt x="757904" y="4978"/>
                  <a:pt x="613370" y="-3764"/>
                  <a:pt x="503874" y="31205"/>
                </a:cubicBezTo>
                <a:cubicBezTo>
                  <a:pt x="381239" y="74917"/>
                  <a:pt x="271742" y="179824"/>
                  <a:pt x="219185" y="297845"/>
                </a:cubicBezTo>
                <a:cubicBezTo>
                  <a:pt x="188526" y="372155"/>
                  <a:pt x="175386" y="446464"/>
                  <a:pt x="201665" y="525145"/>
                </a:cubicBezTo>
                <a:cubicBezTo>
                  <a:pt x="219185" y="568856"/>
                  <a:pt x="245463" y="612568"/>
                  <a:pt x="241084" y="660651"/>
                </a:cubicBezTo>
                <a:cubicBezTo>
                  <a:pt x="241084" y="665022"/>
                  <a:pt x="236704" y="669393"/>
                  <a:pt x="232324" y="669393"/>
                </a:cubicBezTo>
                <a:cubicBezTo>
                  <a:pt x="92170" y="669393"/>
                  <a:pt x="8953" y="774301"/>
                  <a:pt x="17713" y="909806"/>
                </a:cubicBezTo>
                <a:cubicBezTo>
                  <a:pt x="18808" y="934940"/>
                  <a:pt x="23461" y="962260"/>
                  <a:pt x="31742" y="988760"/>
                </a:cubicBezTo>
                <a:lnTo>
                  <a:pt x="43755" y="1013610"/>
                </a:lnTo>
                <a:lnTo>
                  <a:pt x="48280" y="992409"/>
                </a:lnTo>
                <a:cubicBezTo>
                  <a:pt x="48280" y="983661"/>
                  <a:pt x="65822" y="988035"/>
                  <a:pt x="61436" y="996783"/>
                </a:cubicBezTo>
                <a:cubicBezTo>
                  <a:pt x="58147" y="1006625"/>
                  <a:pt x="56229" y="1016672"/>
                  <a:pt x="55552" y="1026701"/>
                </a:cubicBezTo>
                <a:lnTo>
                  <a:pt x="56219" y="1039394"/>
                </a:lnTo>
                <a:lnTo>
                  <a:pt x="67533" y="1062797"/>
                </a:lnTo>
                <a:lnTo>
                  <a:pt x="103644" y="1098978"/>
                </a:lnTo>
                <a:lnTo>
                  <a:pt x="107137" y="1095422"/>
                </a:lnTo>
                <a:cubicBezTo>
                  <a:pt x="110411" y="1095422"/>
                  <a:pt x="113685" y="1097644"/>
                  <a:pt x="113685" y="1102089"/>
                </a:cubicBezTo>
                <a:lnTo>
                  <a:pt x="114057" y="1106247"/>
                </a:lnTo>
                <a:lnTo>
                  <a:pt x="142988" y="1117461"/>
                </a:lnTo>
                <a:lnTo>
                  <a:pt x="144509" y="1111516"/>
                </a:lnTo>
                <a:lnTo>
                  <a:pt x="150999" y="1110107"/>
                </a:lnTo>
                <a:lnTo>
                  <a:pt x="152678" y="1104510"/>
                </a:lnTo>
                <a:cubicBezTo>
                  <a:pt x="155952" y="1102327"/>
                  <a:pt x="160318" y="1102327"/>
                  <a:pt x="162501" y="1106692"/>
                </a:cubicBezTo>
                <a:lnTo>
                  <a:pt x="170528" y="1124977"/>
                </a:lnTo>
                <a:lnTo>
                  <a:pt x="188958" y="1124466"/>
                </a:lnTo>
                <a:lnTo>
                  <a:pt x="188958" y="1111128"/>
                </a:lnTo>
                <a:cubicBezTo>
                  <a:pt x="184725" y="1102350"/>
                  <a:pt x="201658" y="1097961"/>
                  <a:pt x="201658" y="1106739"/>
                </a:cubicBezTo>
                <a:lnTo>
                  <a:pt x="204722" y="1124029"/>
                </a:lnTo>
                <a:lnTo>
                  <a:pt x="206045" y="1123993"/>
                </a:lnTo>
                <a:cubicBezTo>
                  <a:pt x="214805" y="1119622"/>
                  <a:pt x="219185" y="1137106"/>
                  <a:pt x="210425" y="1137106"/>
                </a:cubicBezTo>
                <a:lnTo>
                  <a:pt x="205822" y="1137417"/>
                </a:lnTo>
                <a:lnTo>
                  <a:pt x="202613" y="1157750"/>
                </a:lnTo>
                <a:lnTo>
                  <a:pt x="222595" y="1156984"/>
                </a:lnTo>
                <a:lnTo>
                  <a:pt x="227963" y="1157913"/>
                </a:lnTo>
                <a:lnTo>
                  <a:pt x="207687" y="1102683"/>
                </a:lnTo>
                <a:cubicBezTo>
                  <a:pt x="196190" y="1050776"/>
                  <a:pt x="197285" y="995044"/>
                  <a:pt x="206045" y="940404"/>
                </a:cubicBezTo>
                <a:cubicBezTo>
                  <a:pt x="206045" y="936033"/>
                  <a:pt x="210425" y="934940"/>
                  <a:pt x="214257" y="936033"/>
                </a:cubicBezTo>
                <a:cubicBezTo>
                  <a:pt x="218090" y="937126"/>
                  <a:pt x="221374" y="940404"/>
                  <a:pt x="219185" y="944776"/>
                </a:cubicBezTo>
                <a:cubicBezTo>
                  <a:pt x="210972" y="1002147"/>
                  <a:pt x="213231" y="1061362"/>
                  <a:pt x="228269" y="1114354"/>
                </a:cubicBezTo>
                <a:lnTo>
                  <a:pt x="247105" y="1163539"/>
                </a:lnTo>
                <a:lnTo>
                  <a:pt x="258774" y="1171746"/>
                </a:lnTo>
                <a:cubicBezTo>
                  <a:pt x="271929" y="1184869"/>
                  <a:pt x="280700" y="1200178"/>
                  <a:pt x="288374" y="1216581"/>
                </a:cubicBezTo>
                <a:lnTo>
                  <a:pt x="292376" y="1225514"/>
                </a:lnTo>
                <a:lnTo>
                  <a:pt x="314035" y="1246590"/>
                </a:lnTo>
                <a:cubicBezTo>
                  <a:pt x="342641" y="1268240"/>
                  <a:pt x="377954" y="1283539"/>
                  <a:pt x="420657" y="1290096"/>
                </a:cubicBezTo>
                <a:cubicBezTo>
                  <a:pt x="442556" y="1294467"/>
                  <a:pt x="481975" y="1290096"/>
                  <a:pt x="495115" y="1311952"/>
                </a:cubicBezTo>
                <a:cubicBezTo>
                  <a:pt x="512634" y="1342550"/>
                  <a:pt x="495115" y="1399375"/>
                  <a:pt x="490735" y="1429973"/>
                </a:cubicBezTo>
                <a:cubicBezTo>
                  <a:pt x="454601" y="1652902"/>
                  <a:pt x="517013" y="1880748"/>
                  <a:pt x="665038" y="2041593"/>
                </a:cubicBezTo>
                <a:lnTo>
                  <a:pt x="708880" y="2081877"/>
                </a:lnTo>
                <a:lnTo>
                  <a:pt x="733507" y="2113179"/>
                </a:lnTo>
                <a:cubicBezTo>
                  <a:pt x="763036" y="2142129"/>
                  <a:pt x="797322" y="2168151"/>
                  <a:pt x="836740" y="2190553"/>
                </a:cubicBezTo>
                <a:cubicBezTo>
                  <a:pt x="587091" y="2059419"/>
                  <a:pt x="433797" y="1766552"/>
                  <a:pt x="464456" y="1491169"/>
                </a:cubicBezTo>
                <a:cubicBezTo>
                  <a:pt x="468836" y="1467128"/>
                  <a:pt x="473216" y="1444179"/>
                  <a:pt x="476500" y="1421231"/>
                </a:cubicBezTo>
                <a:lnTo>
                  <a:pt x="479812" y="1378924"/>
                </a:lnTo>
                <a:lnTo>
                  <a:pt x="473651" y="1373789"/>
                </a:lnTo>
                <a:cubicBezTo>
                  <a:pt x="469285" y="1360692"/>
                  <a:pt x="464920" y="1343230"/>
                  <a:pt x="460554" y="1330133"/>
                </a:cubicBezTo>
                <a:cubicBezTo>
                  <a:pt x="456188" y="1321402"/>
                  <a:pt x="469285" y="1317036"/>
                  <a:pt x="473651" y="1325767"/>
                </a:cubicBezTo>
                <a:lnTo>
                  <a:pt x="481671" y="1355175"/>
                </a:lnTo>
                <a:lnTo>
                  <a:pt x="481975" y="1351292"/>
                </a:lnTo>
                <a:cubicBezTo>
                  <a:pt x="486355" y="1316323"/>
                  <a:pt x="464456" y="1311952"/>
                  <a:pt x="429417" y="1307581"/>
                </a:cubicBezTo>
                <a:cubicBezTo>
                  <a:pt x="411350" y="1304303"/>
                  <a:pt x="392051" y="1299795"/>
                  <a:pt x="372907" y="1293366"/>
                </a:cubicBezTo>
                <a:lnTo>
                  <a:pt x="365525" y="1289948"/>
                </a:lnTo>
                <a:lnTo>
                  <a:pt x="373497" y="1315383"/>
                </a:lnTo>
                <a:cubicBezTo>
                  <a:pt x="374844" y="1320620"/>
                  <a:pt x="375786" y="1325994"/>
                  <a:pt x="375853" y="1331437"/>
                </a:cubicBezTo>
                <a:lnTo>
                  <a:pt x="375028" y="1336132"/>
                </a:lnTo>
                <a:lnTo>
                  <a:pt x="376628" y="1337414"/>
                </a:lnTo>
                <a:lnTo>
                  <a:pt x="395678" y="1346030"/>
                </a:lnTo>
                <a:lnTo>
                  <a:pt x="386338" y="1307978"/>
                </a:lnTo>
                <a:cubicBezTo>
                  <a:pt x="386338" y="1299200"/>
                  <a:pt x="399265" y="1294811"/>
                  <a:pt x="399265" y="1303589"/>
                </a:cubicBezTo>
                <a:cubicBezTo>
                  <a:pt x="403574" y="1312367"/>
                  <a:pt x="405729" y="1321145"/>
                  <a:pt x="407883" y="1329923"/>
                </a:cubicBezTo>
                <a:lnTo>
                  <a:pt x="416190" y="1355306"/>
                </a:lnTo>
                <a:lnTo>
                  <a:pt x="464883" y="1377328"/>
                </a:lnTo>
                <a:cubicBezTo>
                  <a:pt x="473653" y="1381702"/>
                  <a:pt x="473653" y="1394824"/>
                  <a:pt x="460497" y="1394824"/>
                </a:cubicBezTo>
                <a:cubicBezTo>
                  <a:pt x="436378" y="1383889"/>
                  <a:pt x="406777" y="1372954"/>
                  <a:pt x="379369" y="1358191"/>
                </a:cubicBezTo>
                <a:lnTo>
                  <a:pt x="367548" y="1350366"/>
                </a:lnTo>
                <a:lnTo>
                  <a:pt x="363263" y="1352314"/>
                </a:lnTo>
                <a:lnTo>
                  <a:pt x="360948" y="1345996"/>
                </a:lnTo>
                <a:lnTo>
                  <a:pt x="340861" y="1332699"/>
                </a:lnTo>
                <a:cubicBezTo>
                  <a:pt x="329212" y="1322925"/>
                  <a:pt x="319071" y="1311717"/>
                  <a:pt x="311397" y="1298595"/>
                </a:cubicBezTo>
                <a:cubicBezTo>
                  <a:pt x="303723" y="1285472"/>
                  <a:pt x="297419" y="1270710"/>
                  <a:pt x="291115" y="1256016"/>
                </a:cubicBezTo>
                <a:lnTo>
                  <a:pt x="283541" y="1240268"/>
                </a:lnTo>
                <a:lnTo>
                  <a:pt x="237431" y="1180236"/>
                </a:lnTo>
                <a:lnTo>
                  <a:pt x="222424" y="1173788"/>
                </a:lnTo>
                <a:cubicBezTo>
                  <a:pt x="214989" y="1171951"/>
                  <a:pt x="206699" y="1171200"/>
                  <a:pt x="197380" y="1171746"/>
                </a:cubicBezTo>
                <a:cubicBezTo>
                  <a:pt x="144757" y="1176120"/>
                  <a:pt x="100904" y="1171746"/>
                  <a:pt x="70207" y="1128006"/>
                </a:cubicBezTo>
                <a:cubicBezTo>
                  <a:pt x="57051" y="1108322"/>
                  <a:pt x="47184" y="1086452"/>
                  <a:pt x="42799" y="1063488"/>
                </a:cubicBezTo>
                <a:lnTo>
                  <a:pt x="41765" y="1046924"/>
                </a:lnTo>
                <a:lnTo>
                  <a:pt x="10869" y="976671"/>
                </a:lnTo>
                <a:cubicBezTo>
                  <a:pt x="2657" y="945322"/>
                  <a:pt x="-902" y="913085"/>
                  <a:pt x="193" y="883579"/>
                </a:cubicBezTo>
                <a:cubicBezTo>
                  <a:pt x="4573" y="809270"/>
                  <a:pt x="30852" y="743702"/>
                  <a:pt x="87790" y="695620"/>
                </a:cubicBezTo>
                <a:cubicBezTo>
                  <a:pt x="114069" y="673764"/>
                  <a:pt x="149107" y="665022"/>
                  <a:pt x="184146" y="656279"/>
                </a:cubicBezTo>
                <a:cubicBezTo>
                  <a:pt x="214805" y="651908"/>
                  <a:pt x="236704" y="660651"/>
                  <a:pt x="223564" y="612568"/>
                </a:cubicBezTo>
                <a:cubicBezTo>
                  <a:pt x="210425" y="577599"/>
                  <a:pt x="192906" y="547001"/>
                  <a:pt x="184146" y="512031"/>
                </a:cubicBezTo>
                <a:cubicBezTo>
                  <a:pt x="118449" y="267247"/>
                  <a:pt x="372479" y="9349"/>
                  <a:pt x="608990" y="607"/>
                </a:cubicBezTo>
                <a:close/>
              </a:path>
            </a:pathLst>
          </a:custGeom>
          <a:blipFill dpi="0" rotWithShape="1">
            <a:blip r:embed="rId4"/>
            <a:srcRect/>
            <a:tile tx="0" ty="0" sx="100000" sy="100000" flip="none" algn="tl"/>
          </a:blipFill>
          <a:ln>
            <a:noFill/>
          </a:ln>
        </p:spPr>
        <p:txBody>
          <a:bodyPr vert="horz" wrap="square" lIns="91412" tIns="45706" rIns="91412" bIns="45706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 sz="2399">
              <a:cs typeface="+mn-ea"/>
              <a:sym typeface="+mn-lt"/>
            </a:endParaRPr>
          </a:p>
        </p:txBody>
      </p:sp>
      <p:sp>
        <p:nvSpPr>
          <p:cNvPr id="2" name="任意多边形 1">
            <a:extLst>
              <a:ext uri="{FF2B5EF4-FFF2-40B4-BE49-F238E27FC236}">
                <a16:creationId xmlns:a16="http://schemas.microsoft.com/office/drawing/2014/main" id="{841408FE-AE86-7902-EF44-428D4D0B8413}"/>
              </a:ext>
            </a:extLst>
          </p:cNvPr>
          <p:cNvSpPr/>
          <p:nvPr/>
        </p:nvSpPr>
        <p:spPr>
          <a:xfrm>
            <a:off x="4439455" y="1072405"/>
            <a:ext cx="3656682" cy="1996710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 dpi="0" rotWithShape="1"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3393541486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cs typeface="+mn-ea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24635F3-1678-F8B7-AA0A-F21ACCCB3C27}"/>
              </a:ext>
            </a:extLst>
          </p:cNvPr>
          <p:cNvSpPr txBox="1"/>
          <p:nvPr/>
        </p:nvSpPr>
        <p:spPr>
          <a:xfrm>
            <a:off x="3712941" y="3192779"/>
            <a:ext cx="543286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4000" dirty="0">
                <a:blipFill dpi="0" rotWithShape="1">
                  <a:blip r:embed="rId4"/>
                  <a:srcRect/>
                  <a:tile tx="0" ty="0" sx="100000" sy="100000" flip="none" algn="tl"/>
                </a:blipFill>
                <a:latin typeface="阿里妈妈东方大楷" pitchFamily="2" charset="-122"/>
                <a:ea typeface="阿里妈妈东方大楷" pitchFamily="2" charset="-122"/>
              </a:rPr>
              <a:t>单击此处添加标题文本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218A26E-5FF1-C9E8-4811-226FFABB1AA6}"/>
              </a:ext>
            </a:extLst>
          </p:cNvPr>
          <p:cNvSpPr txBox="1"/>
          <p:nvPr/>
        </p:nvSpPr>
        <p:spPr>
          <a:xfrm>
            <a:off x="5577482" y="1347485"/>
            <a:ext cx="1685077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dirty="0">
                <a:solidFill>
                  <a:srgbClr val="3D714E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03</a:t>
            </a:r>
            <a:endParaRPr lang="zh-CN" altLang="en-US" sz="8800" dirty="0">
              <a:solidFill>
                <a:srgbClr val="3D714E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03BA1896-BE79-1461-4D1B-0C22D5B7CDEC}"/>
              </a:ext>
            </a:extLst>
          </p:cNvPr>
          <p:cNvSpPr txBox="1"/>
          <p:nvPr/>
        </p:nvSpPr>
        <p:spPr>
          <a:xfrm>
            <a:off x="2821406" y="3956970"/>
            <a:ext cx="7526754" cy="10333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b="1" dirty="0">
                <a:blipFill>
                  <a:blip r:embed="rId4">
                    <a:alphaModFix amt="57000"/>
                  </a:blip>
                  <a:tile tx="0" ty="0" sx="100000" sy="100000" flip="none" algn="tl"/>
                </a:blip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</a:p>
        </p:txBody>
      </p:sp>
    </p:spTree>
    <p:extLst>
      <p:ext uri="{BB962C8B-B14F-4D97-AF65-F5344CB8AC3E}">
        <p14:creationId xmlns:p14="http://schemas.microsoft.com/office/powerpoint/2010/main" val="38390451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>
            <a:extLst>
              <a:ext uri="{FF2B5EF4-FFF2-40B4-BE49-F238E27FC236}">
                <a16:creationId xmlns:a16="http://schemas.microsoft.com/office/drawing/2014/main" id="{841408FE-AE86-7902-EF44-428D4D0B8413}"/>
              </a:ext>
            </a:extLst>
          </p:cNvPr>
          <p:cNvSpPr/>
          <p:nvPr/>
        </p:nvSpPr>
        <p:spPr>
          <a:xfrm>
            <a:off x="607715" y="375965"/>
            <a:ext cx="1582464" cy="86409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3">
              <a:alphaModFix amt="57000"/>
            </a:blip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24635F3-1678-F8B7-AA0A-F21ACCCB3C27}"/>
              </a:ext>
            </a:extLst>
          </p:cNvPr>
          <p:cNvSpPr txBox="1"/>
          <p:nvPr/>
        </p:nvSpPr>
        <p:spPr>
          <a:xfrm>
            <a:off x="2214516" y="515084"/>
            <a:ext cx="54328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阿里妈妈东方大楷" pitchFamily="2" charset="-122"/>
                <a:ea typeface="阿里妈妈东方大楷" pitchFamily="2" charset="-122"/>
              </a:rPr>
              <a:t>单击此处添加标题文本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218A26E-5FF1-C9E8-4811-226FFABB1AA6}"/>
              </a:ext>
            </a:extLst>
          </p:cNvPr>
          <p:cNvSpPr txBox="1"/>
          <p:nvPr/>
        </p:nvSpPr>
        <p:spPr>
          <a:xfrm>
            <a:off x="1057347" y="560033"/>
            <a:ext cx="73129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rgbClr val="3D714E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03</a:t>
            </a:r>
            <a:endParaRPr lang="zh-CN" altLang="en-US" sz="3200" dirty="0">
              <a:solidFill>
                <a:srgbClr val="3D714E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grpSp>
        <p:nvGrpSpPr>
          <p:cNvPr id="3" name="Group 19">
            <a:extLst>
              <a:ext uri="{FF2B5EF4-FFF2-40B4-BE49-F238E27FC236}">
                <a16:creationId xmlns:a16="http://schemas.microsoft.com/office/drawing/2014/main" id="{ADDCD931-0144-C921-FC45-F941021E1470}"/>
              </a:ext>
            </a:extLst>
          </p:cNvPr>
          <p:cNvGrpSpPr/>
          <p:nvPr/>
        </p:nvGrpSpPr>
        <p:grpSpPr bwMode="auto">
          <a:xfrm>
            <a:off x="4049191" y="2501284"/>
            <a:ext cx="7708776" cy="2211976"/>
            <a:chOff x="1930" y="1737"/>
            <a:chExt cx="3203" cy="1514"/>
          </a:xfrm>
        </p:grpSpPr>
        <p:sp>
          <p:nvSpPr>
            <p:cNvPr id="4" name="Line 20">
              <a:extLst>
                <a:ext uri="{FF2B5EF4-FFF2-40B4-BE49-F238E27FC236}">
                  <a16:creationId xmlns:a16="http://schemas.microsoft.com/office/drawing/2014/main" id="{9ED2498B-C95F-F026-E19C-27419C5B87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79" y="3251"/>
              <a:ext cx="2545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prstDash val="dash"/>
              <a:round/>
              <a:headEnd type="diamond" w="lg" len="lg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5670">
                <a:defRPr/>
              </a:pPr>
              <a:endParaRPr lang="zh-CN" altLang="en-US" sz="1805" b="1" kern="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" name="Line 21">
              <a:extLst>
                <a:ext uri="{FF2B5EF4-FFF2-40B4-BE49-F238E27FC236}">
                  <a16:creationId xmlns:a16="http://schemas.microsoft.com/office/drawing/2014/main" id="{911DEE27-5DEA-0A66-BAD6-B792E9B72B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30" y="1737"/>
              <a:ext cx="3203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prstDash val="dash"/>
              <a:round/>
              <a:headEnd type="diamond" w="lg" len="lg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5670">
                <a:defRPr/>
              </a:pPr>
              <a:endParaRPr lang="zh-CN" altLang="en-US" sz="1805" b="1" kern="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" name="Line 22">
              <a:extLst>
                <a:ext uri="{FF2B5EF4-FFF2-40B4-BE49-F238E27FC236}">
                  <a16:creationId xmlns:a16="http://schemas.microsoft.com/office/drawing/2014/main" id="{CF589FD3-D6B0-2FF0-728D-C622320B51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21" y="2462"/>
              <a:ext cx="2903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prstDash val="dash"/>
              <a:round/>
              <a:headEnd type="diamond" w="lg" len="lg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5670">
                <a:defRPr/>
              </a:pPr>
              <a:endParaRPr lang="zh-CN" altLang="en-US" sz="1805" b="1" kern="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5" name="Group 4">
            <a:extLst>
              <a:ext uri="{FF2B5EF4-FFF2-40B4-BE49-F238E27FC236}">
                <a16:creationId xmlns:a16="http://schemas.microsoft.com/office/drawing/2014/main" id="{CEEAA962-0AA3-434B-5AF4-8010E5AF8330}"/>
              </a:ext>
            </a:extLst>
          </p:cNvPr>
          <p:cNvGrpSpPr/>
          <p:nvPr/>
        </p:nvGrpSpPr>
        <p:grpSpPr>
          <a:xfrm>
            <a:off x="2209378" y="3706614"/>
            <a:ext cx="3679629" cy="1884340"/>
            <a:chOff x="1047907" y="3811318"/>
            <a:chExt cx="3673475" cy="1881188"/>
          </a:xfrm>
        </p:grpSpPr>
        <p:grpSp>
          <p:nvGrpSpPr>
            <p:cNvPr id="16" name="Group 5">
              <a:extLst>
                <a:ext uri="{FF2B5EF4-FFF2-40B4-BE49-F238E27FC236}">
                  <a16:creationId xmlns:a16="http://schemas.microsoft.com/office/drawing/2014/main" id="{37368F8D-35B4-32DC-58C2-D76C028AC5E9}"/>
                </a:ext>
              </a:extLst>
            </p:cNvPr>
            <p:cNvGrpSpPr/>
            <p:nvPr/>
          </p:nvGrpSpPr>
          <p:grpSpPr bwMode="auto">
            <a:xfrm>
              <a:off x="1047907" y="3965306"/>
              <a:ext cx="3673475" cy="1727200"/>
              <a:chOff x="1728" y="3024"/>
              <a:chExt cx="2304" cy="1080"/>
            </a:xfrm>
          </p:grpSpPr>
          <p:sp>
            <p:nvSpPr>
              <p:cNvPr id="18" name="Freeform 5">
                <a:extLst>
                  <a:ext uri="{FF2B5EF4-FFF2-40B4-BE49-F238E27FC236}">
                    <a16:creationId xmlns:a16="http://schemas.microsoft.com/office/drawing/2014/main" id="{9CA496BC-4070-201F-6978-D9CC787E83CE}"/>
                  </a:ext>
                </a:extLst>
              </p:cNvPr>
              <p:cNvSpPr/>
              <p:nvPr/>
            </p:nvSpPr>
            <p:spPr bwMode="auto">
              <a:xfrm>
                <a:off x="1728" y="3024"/>
                <a:ext cx="2304" cy="1080"/>
              </a:xfrm>
              <a:custGeom>
                <a:avLst/>
                <a:gdLst>
                  <a:gd name="T0" fmla="*/ 2304 w 2304"/>
                  <a:gd name="T1" fmla="*/ 792 h 1080"/>
                  <a:gd name="T2" fmla="*/ 2302 w 2304"/>
                  <a:gd name="T3" fmla="*/ 806 h 1080"/>
                  <a:gd name="T4" fmla="*/ 2290 w 2304"/>
                  <a:gd name="T5" fmla="*/ 836 h 1080"/>
                  <a:gd name="T6" fmla="*/ 2268 w 2304"/>
                  <a:gd name="T7" fmla="*/ 864 h 1080"/>
                  <a:gd name="T8" fmla="*/ 2234 w 2304"/>
                  <a:gd name="T9" fmla="*/ 892 h 1080"/>
                  <a:gd name="T10" fmla="*/ 2190 w 2304"/>
                  <a:gd name="T11" fmla="*/ 916 h 1080"/>
                  <a:gd name="T12" fmla="*/ 2108 w 2304"/>
                  <a:gd name="T13" fmla="*/ 954 h 1080"/>
                  <a:gd name="T14" fmla="*/ 1966 w 2304"/>
                  <a:gd name="T15" fmla="*/ 996 h 1080"/>
                  <a:gd name="T16" fmla="*/ 1796 w 2304"/>
                  <a:gd name="T17" fmla="*/ 1030 h 1080"/>
                  <a:gd name="T18" fmla="*/ 1600 w 2304"/>
                  <a:gd name="T19" fmla="*/ 1058 h 1080"/>
                  <a:gd name="T20" fmla="*/ 1384 w 2304"/>
                  <a:gd name="T21" fmla="*/ 1074 h 1080"/>
                  <a:gd name="T22" fmla="*/ 1152 w 2304"/>
                  <a:gd name="T23" fmla="*/ 1080 h 1080"/>
                  <a:gd name="T24" fmla="*/ 1034 w 2304"/>
                  <a:gd name="T25" fmla="*/ 1078 h 1080"/>
                  <a:gd name="T26" fmla="*/ 810 w 2304"/>
                  <a:gd name="T27" fmla="*/ 1068 h 1080"/>
                  <a:gd name="T28" fmla="*/ 602 w 2304"/>
                  <a:gd name="T29" fmla="*/ 1046 h 1080"/>
                  <a:gd name="T30" fmla="*/ 420 w 2304"/>
                  <a:gd name="T31" fmla="*/ 1014 h 1080"/>
                  <a:gd name="T32" fmla="*/ 264 w 2304"/>
                  <a:gd name="T33" fmla="*/ 976 h 1080"/>
                  <a:gd name="T34" fmla="*/ 140 w 2304"/>
                  <a:gd name="T35" fmla="*/ 930 h 1080"/>
                  <a:gd name="T36" fmla="*/ 90 w 2304"/>
                  <a:gd name="T37" fmla="*/ 904 h 1080"/>
                  <a:gd name="T38" fmla="*/ 52 w 2304"/>
                  <a:gd name="T39" fmla="*/ 878 h 1080"/>
                  <a:gd name="T40" fmla="*/ 24 w 2304"/>
                  <a:gd name="T41" fmla="*/ 850 h 1080"/>
                  <a:gd name="T42" fmla="*/ 6 w 2304"/>
                  <a:gd name="T43" fmla="*/ 822 h 1080"/>
                  <a:gd name="T44" fmla="*/ 0 w 2304"/>
                  <a:gd name="T45" fmla="*/ 792 h 1080"/>
                  <a:gd name="T46" fmla="*/ 288 w 2304"/>
                  <a:gd name="T47" fmla="*/ 216 h 1080"/>
                  <a:gd name="T48" fmla="*/ 292 w 2304"/>
                  <a:gd name="T49" fmla="*/ 194 h 1080"/>
                  <a:gd name="T50" fmla="*/ 306 w 2304"/>
                  <a:gd name="T51" fmla="*/ 172 h 1080"/>
                  <a:gd name="T52" fmla="*/ 326 w 2304"/>
                  <a:gd name="T53" fmla="*/ 152 h 1080"/>
                  <a:gd name="T54" fmla="*/ 356 w 2304"/>
                  <a:gd name="T55" fmla="*/ 132 h 1080"/>
                  <a:gd name="T56" fmla="*/ 436 w 2304"/>
                  <a:gd name="T57" fmla="*/ 96 h 1080"/>
                  <a:gd name="T58" fmla="*/ 542 w 2304"/>
                  <a:gd name="T59" fmla="*/ 64 h 1080"/>
                  <a:gd name="T60" fmla="*/ 668 w 2304"/>
                  <a:gd name="T61" fmla="*/ 36 h 1080"/>
                  <a:gd name="T62" fmla="*/ 816 w 2304"/>
                  <a:gd name="T63" fmla="*/ 16 h 1080"/>
                  <a:gd name="T64" fmla="*/ 978 w 2304"/>
                  <a:gd name="T65" fmla="*/ 4 h 1080"/>
                  <a:gd name="T66" fmla="*/ 1152 w 2304"/>
                  <a:gd name="T67" fmla="*/ 0 h 1080"/>
                  <a:gd name="T68" fmla="*/ 1240 w 2304"/>
                  <a:gd name="T69" fmla="*/ 2 h 1080"/>
                  <a:gd name="T70" fmla="*/ 1408 w 2304"/>
                  <a:gd name="T71" fmla="*/ 10 h 1080"/>
                  <a:gd name="T72" fmla="*/ 1564 w 2304"/>
                  <a:gd name="T73" fmla="*/ 26 h 1080"/>
                  <a:gd name="T74" fmla="*/ 1702 w 2304"/>
                  <a:gd name="T75" fmla="*/ 50 h 1080"/>
                  <a:gd name="T76" fmla="*/ 1818 w 2304"/>
                  <a:gd name="T77" fmla="*/ 78 h 1080"/>
                  <a:gd name="T78" fmla="*/ 1912 w 2304"/>
                  <a:gd name="T79" fmla="*/ 114 h 1080"/>
                  <a:gd name="T80" fmla="*/ 1964 w 2304"/>
                  <a:gd name="T81" fmla="*/ 142 h 1080"/>
                  <a:gd name="T82" fmla="*/ 1988 w 2304"/>
                  <a:gd name="T83" fmla="*/ 162 h 1080"/>
                  <a:gd name="T84" fmla="*/ 2006 w 2304"/>
                  <a:gd name="T85" fmla="*/ 184 h 1080"/>
                  <a:gd name="T86" fmla="*/ 2014 w 2304"/>
                  <a:gd name="T87" fmla="*/ 204 h 1080"/>
                  <a:gd name="T88" fmla="*/ 2016 w 2304"/>
                  <a:gd name="T89" fmla="*/ 216 h 10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04"/>
                  <a:gd name="T136" fmla="*/ 0 h 1080"/>
                  <a:gd name="T137" fmla="*/ 2304 w 2304"/>
                  <a:gd name="T138" fmla="*/ 1080 h 108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04" h="1080">
                    <a:moveTo>
                      <a:pt x="2016" y="216"/>
                    </a:moveTo>
                    <a:lnTo>
                      <a:pt x="2304" y="792"/>
                    </a:lnTo>
                    <a:lnTo>
                      <a:pt x="2302" y="806"/>
                    </a:lnTo>
                    <a:lnTo>
                      <a:pt x="2298" y="822"/>
                    </a:lnTo>
                    <a:lnTo>
                      <a:pt x="2290" y="836"/>
                    </a:lnTo>
                    <a:lnTo>
                      <a:pt x="2280" y="850"/>
                    </a:lnTo>
                    <a:lnTo>
                      <a:pt x="2268" y="864"/>
                    </a:lnTo>
                    <a:lnTo>
                      <a:pt x="2252" y="878"/>
                    </a:lnTo>
                    <a:lnTo>
                      <a:pt x="2234" y="892"/>
                    </a:lnTo>
                    <a:lnTo>
                      <a:pt x="2214" y="904"/>
                    </a:lnTo>
                    <a:lnTo>
                      <a:pt x="2190" y="916"/>
                    </a:lnTo>
                    <a:lnTo>
                      <a:pt x="2164" y="930"/>
                    </a:lnTo>
                    <a:lnTo>
                      <a:pt x="2108" y="954"/>
                    </a:lnTo>
                    <a:lnTo>
                      <a:pt x="2040" y="976"/>
                    </a:lnTo>
                    <a:lnTo>
                      <a:pt x="1966" y="996"/>
                    </a:lnTo>
                    <a:lnTo>
                      <a:pt x="1884" y="1014"/>
                    </a:lnTo>
                    <a:lnTo>
                      <a:pt x="1796" y="1030"/>
                    </a:lnTo>
                    <a:lnTo>
                      <a:pt x="1702" y="1046"/>
                    </a:lnTo>
                    <a:lnTo>
                      <a:pt x="1600" y="1058"/>
                    </a:lnTo>
                    <a:lnTo>
                      <a:pt x="1494" y="1068"/>
                    </a:lnTo>
                    <a:lnTo>
                      <a:pt x="1384" y="1074"/>
                    </a:lnTo>
                    <a:lnTo>
                      <a:pt x="1270" y="1078"/>
                    </a:lnTo>
                    <a:lnTo>
                      <a:pt x="1152" y="1080"/>
                    </a:lnTo>
                    <a:lnTo>
                      <a:pt x="1034" y="1078"/>
                    </a:lnTo>
                    <a:lnTo>
                      <a:pt x="920" y="1074"/>
                    </a:lnTo>
                    <a:lnTo>
                      <a:pt x="810" y="1068"/>
                    </a:lnTo>
                    <a:lnTo>
                      <a:pt x="704" y="1058"/>
                    </a:lnTo>
                    <a:lnTo>
                      <a:pt x="602" y="1046"/>
                    </a:lnTo>
                    <a:lnTo>
                      <a:pt x="508" y="1030"/>
                    </a:lnTo>
                    <a:lnTo>
                      <a:pt x="420" y="1014"/>
                    </a:lnTo>
                    <a:lnTo>
                      <a:pt x="338" y="996"/>
                    </a:lnTo>
                    <a:lnTo>
                      <a:pt x="264" y="976"/>
                    </a:lnTo>
                    <a:lnTo>
                      <a:pt x="196" y="954"/>
                    </a:lnTo>
                    <a:lnTo>
                      <a:pt x="140" y="930"/>
                    </a:lnTo>
                    <a:lnTo>
                      <a:pt x="114" y="916"/>
                    </a:lnTo>
                    <a:lnTo>
                      <a:pt x="90" y="904"/>
                    </a:lnTo>
                    <a:lnTo>
                      <a:pt x="70" y="892"/>
                    </a:lnTo>
                    <a:lnTo>
                      <a:pt x="52" y="878"/>
                    </a:lnTo>
                    <a:lnTo>
                      <a:pt x="36" y="864"/>
                    </a:lnTo>
                    <a:lnTo>
                      <a:pt x="24" y="850"/>
                    </a:lnTo>
                    <a:lnTo>
                      <a:pt x="14" y="836"/>
                    </a:lnTo>
                    <a:lnTo>
                      <a:pt x="6" y="822"/>
                    </a:lnTo>
                    <a:lnTo>
                      <a:pt x="2" y="806"/>
                    </a:lnTo>
                    <a:lnTo>
                      <a:pt x="0" y="792"/>
                    </a:lnTo>
                    <a:lnTo>
                      <a:pt x="288" y="216"/>
                    </a:lnTo>
                    <a:lnTo>
                      <a:pt x="290" y="204"/>
                    </a:lnTo>
                    <a:lnTo>
                      <a:pt x="292" y="194"/>
                    </a:lnTo>
                    <a:lnTo>
                      <a:pt x="298" y="184"/>
                    </a:lnTo>
                    <a:lnTo>
                      <a:pt x="306" y="172"/>
                    </a:lnTo>
                    <a:lnTo>
                      <a:pt x="316" y="162"/>
                    </a:lnTo>
                    <a:lnTo>
                      <a:pt x="326" y="152"/>
                    </a:lnTo>
                    <a:lnTo>
                      <a:pt x="340" y="142"/>
                    </a:lnTo>
                    <a:lnTo>
                      <a:pt x="356" y="132"/>
                    </a:lnTo>
                    <a:lnTo>
                      <a:pt x="392" y="114"/>
                    </a:lnTo>
                    <a:lnTo>
                      <a:pt x="436" y="96"/>
                    </a:lnTo>
                    <a:lnTo>
                      <a:pt x="486" y="78"/>
                    </a:lnTo>
                    <a:lnTo>
                      <a:pt x="542" y="64"/>
                    </a:lnTo>
                    <a:lnTo>
                      <a:pt x="602" y="50"/>
                    </a:lnTo>
                    <a:lnTo>
                      <a:pt x="668" y="36"/>
                    </a:lnTo>
                    <a:lnTo>
                      <a:pt x="740" y="26"/>
                    </a:lnTo>
                    <a:lnTo>
                      <a:pt x="816" y="16"/>
                    </a:lnTo>
                    <a:lnTo>
                      <a:pt x="896" y="10"/>
                    </a:lnTo>
                    <a:lnTo>
                      <a:pt x="978" y="4"/>
                    </a:lnTo>
                    <a:lnTo>
                      <a:pt x="1064" y="2"/>
                    </a:lnTo>
                    <a:lnTo>
                      <a:pt x="1152" y="0"/>
                    </a:lnTo>
                    <a:lnTo>
                      <a:pt x="1240" y="2"/>
                    </a:lnTo>
                    <a:lnTo>
                      <a:pt x="1326" y="4"/>
                    </a:lnTo>
                    <a:lnTo>
                      <a:pt x="1408" y="10"/>
                    </a:lnTo>
                    <a:lnTo>
                      <a:pt x="1488" y="16"/>
                    </a:lnTo>
                    <a:lnTo>
                      <a:pt x="1564" y="26"/>
                    </a:lnTo>
                    <a:lnTo>
                      <a:pt x="1636" y="36"/>
                    </a:lnTo>
                    <a:lnTo>
                      <a:pt x="1702" y="50"/>
                    </a:lnTo>
                    <a:lnTo>
                      <a:pt x="1762" y="64"/>
                    </a:lnTo>
                    <a:lnTo>
                      <a:pt x="1818" y="78"/>
                    </a:lnTo>
                    <a:lnTo>
                      <a:pt x="1868" y="96"/>
                    </a:lnTo>
                    <a:lnTo>
                      <a:pt x="1912" y="114"/>
                    </a:lnTo>
                    <a:lnTo>
                      <a:pt x="1948" y="132"/>
                    </a:lnTo>
                    <a:lnTo>
                      <a:pt x="1964" y="142"/>
                    </a:lnTo>
                    <a:lnTo>
                      <a:pt x="1978" y="152"/>
                    </a:lnTo>
                    <a:lnTo>
                      <a:pt x="1988" y="162"/>
                    </a:lnTo>
                    <a:lnTo>
                      <a:pt x="1998" y="172"/>
                    </a:lnTo>
                    <a:lnTo>
                      <a:pt x="2006" y="184"/>
                    </a:lnTo>
                    <a:lnTo>
                      <a:pt x="2012" y="194"/>
                    </a:lnTo>
                    <a:lnTo>
                      <a:pt x="2014" y="204"/>
                    </a:lnTo>
                    <a:lnTo>
                      <a:pt x="2016" y="216"/>
                    </a:lnTo>
                    <a:close/>
                  </a:path>
                </a:pathLst>
              </a:custGeom>
              <a:blipFill dpi="0" rotWithShape="1"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tile tx="0" ty="0" sx="100000" sy="100000" flip="none" algn="tl"/>
              </a:blipFill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1113723317">
                      <ask:type>
                        <ask:lineSketchScribble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53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9" name="Freeform 6">
                <a:extLst>
                  <a:ext uri="{FF2B5EF4-FFF2-40B4-BE49-F238E27FC236}">
                    <a16:creationId xmlns:a16="http://schemas.microsoft.com/office/drawing/2014/main" id="{60609443-43C7-6FA1-35DC-F623214AF1FE}"/>
                  </a:ext>
                </a:extLst>
              </p:cNvPr>
              <p:cNvSpPr/>
              <p:nvPr/>
            </p:nvSpPr>
            <p:spPr bwMode="auto">
              <a:xfrm>
                <a:off x="2016" y="3024"/>
                <a:ext cx="1728" cy="432"/>
              </a:xfrm>
              <a:custGeom>
                <a:avLst/>
                <a:gdLst>
                  <a:gd name="T0" fmla="*/ 1728 w 1728"/>
                  <a:gd name="T1" fmla="*/ 216 h 432"/>
                  <a:gd name="T2" fmla="*/ 1724 w 1728"/>
                  <a:gd name="T3" fmla="*/ 238 h 432"/>
                  <a:gd name="T4" fmla="*/ 1710 w 1728"/>
                  <a:gd name="T5" fmla="*/ 260 h 432"/>
                  <a:gd name="T6" fmla="*/ 1690 w 1728"/>
                  <a:gd name="T7" fmla="*/ 280 h 432"/>
                  <a:gd name="T8" fmla="*/ 1660 w 1728"/>
                  <a:gd name="T9" fmla="*/ 300 h 432"/>
                  <a:gd name="T10" fmla="*/ 1580 w 1728"/>
                  <a:gd name="T11" fmla="*/ 336 h 432"/>
                  <a:gd name="T12" fmla="*/ 1474 w 1728"/>
                  <a:gd name="T13" fmla="*/ 368 h 432"/>
                  <a:gd name="T14" fmla="*/ 1348 w 1728"/>
                  <a:gd name="T15" fmla="*/ 396 h 432"/>
                  <a:gd name="T16" fmla="*/ 1200 w 1728"/>
                  <a:gd name="T17" fmla="*/ 416 h 432"/>
                  <a:gd name="T18" fmla="*/ 1038 w 1728"/>
                  <a:gd name="T19" fmla="*/ 428 h 432"/>
                  <a:gd name="T20" fmla="*/ 864 w 1728"/>
                  <a:gd name="T21" fmla="*/ 432 h 432"/>
                  <a:gd name="T22" fmla="*/ 776 w 1728"/>
                  <a:gd name="T23" fmla="*/ 430 h 432"/>
                  <a:gd name="T24" fmla="*/ 608 w 1728"/>
                  <a:gd name="T25" fmla="*/ 422 h 432"/>
                  <a:gd name="T26" fmla="*/ 452 w 1728"/>
                  <a:gd name="T27" fmla="*/ 406 h 432"/>
                  <a:gd name="T28" fmla="*/ 314 w 1728"/>
                  <a:gd name="T29" fmla="*/ 382 h 432"/>
                  <a:gd name="T30" fmla="*/ 198 w 1728"/>
                  <a:gd name="T31" fmla="*/ 354 h 432"/>
                  <a:gd name="T32" fmla="*/ 104 w 1728"/>
                  <a:gd name="T33" fmla="*/ 318 h 432"/>
                  <a:gd name="T34" fmla="*/ 52 w 1728"/>
                  <a:gd name="T35" fmla="*/ 290 h 432"/>
                  <a:gd name="T36" fmla="*/ 28 w 1728"/>
                  <a:gd name="T37" fmla="*/ 270 h 432"/>
                  <a:gd name="T38" fmla="*/ 10 w 1728"/>
                  <a:gd name="T39" fmla="*/ 248 h 432"/>
                  <a:gd name="T40" fmla="*/ 2 w 1728"/>
                  <a:gd name="T41" fmla="*/ 228 h 432"/>
                  <a:gd name="T42" fmla="*/ 0 w 1728"/>
                  <a:gd name="T43" fmla="*/ 216 h 432"/>
                  <a:gd name="T44" fmla="*/ 4 w 1728"/>
                  <a:gd name="T45" fmla="*/ 194 h 432"/>
                  <a:gd name="T46" fmla="*/ 18 w 1728"/>
                  <a:gd name="T47" fmla="*/ 172 h 432"/>
                  <a:gd name="T48" fmla="*/ 38 w 1728"/>
                  <a:gd name="T49" fmla="*/ 152 h 432"/>
                  <a:gd name="T50" fmla="*/ 68 w 1728"/>
                  <a:gd name="T51" fmla="*/ 132 h 432"/>
                  <a:gd name="T52" fmla="*/ 148 w 1728"/>
                  <a:gd name="T53" fmla="*/ 96 h 432"/>
                  <a:gd name="T54" fmla="*/ 254 w 1728"/>
                  <a:gd name="T55" fmla="*/ 64 h 432"/>
                  <a:gd name="T56" fmla="*/ 380 w 1728"/>
                  <a:gd name="T57" fmla="*/ 36 h 432"/>
                  <a:gd name="T58" fmla="*/ 528 w 1728"/>
                  <a:gd name="T59" fmla="*/ 16 h 432"/>
                  <a:gd name="T60" fmla="*/ 690 w 1728"/>
                  <a:gd name="T61" fmla="*/ 4 h 432"/>
                  <a:gd name="T62" fmla="*/ 864 w 1728"/>
                  <a:gd name="T63" fmla="*/ 0 h 432"/>
                  <a:gd name="T64" fmla="*/ 952 w 1728"/>
                  <a:gd name="T65" fmla="*/ 2 h 432"/>
                  <a:gd name="T66" fmla="*/ 1120 w 1728"/>
                  <a:gd name="T67" fmla="*/ 10 h 432"/>
                  <a:gd name="T68" fmla="*/ 1276 w 1728"/>
                  <a:gd name="T69" fmla="*/ 26 h 432"/>
                  <a:gd name="T70" fmla="*/ 1414 w 1728"/>
                  <a:gd name="T71" fmla="*/ 50 h 432"/>
                  <a:gd name="T72" fmla="*/ 1530 w 1728"/>
                  <a:gd name="T73" fmla="*/ 78 h 432"/>
                  <a:gd name="T74" fmla="*/ 1624 w 1728"/>
                  <a:gd name="T75" fmla="*/ 114 h 432"/>
                  <a:gd name="T76" fmla="*/ 1676 w 1728"/>
                  <a:gd name="T77" fmla="*/ 142 h 432"/>
                  <a:gd name="T78" fmla="*/ 1700 w 1728"/>
                  <a:gd name="T79" fmla="*/ 162 h 432"/>
                  <a:gd name="T80" fmla="*/ 1718 w 1728"/>
                  <a:gd name="T81" fmla="*/ 184 h 432"/>
                  <a:gd name="T82" fmla="*/ 1726 w 1728"/>
                  <a:gd name="T83" fmla="*/ 204 h 432"/>
                  <a:gd name="T84" fmla="*/ 1728 w 1728"/>
                  <a:gd name="T85" fmla="*/ 216 h 4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728"/>
                  <a:gd name="T130" fmla="*/ 0 h 432"/>
                  <a:gd name="T131" fmla="*/ 1728 w 1728"/>
                  <a:gd name="T132" fmla="*/ 432 h 4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728" h="432">
                    <a:moveTo>
                      <a:pt x="1728" y="216"/>
                    </a:moveTo>
                    <a:lnTo>
                      <a:pt x="1728" y="216"/>
                    </a:lnTo>
                    <a:lnTo>
                      <a:pt x="1726" y="228"/>
                    </a:lnTo>
                    <a:lnTo>
                      <a:pt x="1724" y="238"/>
                    </a:lnTo>
                    <a:lnTo>
                      <a:pt x="1718" y="248"/>
                    </a:lnTo>
                    <a:lnTo>
                      <a:pt x="1710" y="260"/>
                    </a:lnTo>
                    <a:lnTo>
                      <a:pt x="1700" y="270"/>
                    </a:lnTo>
                    <a:lnTo>
                      <a:pt x="1690" y="280"/>
                    </a:lnTo>
                    <a:lnTo>
                      <a:pt x="1676" y="290"/>
                    </a:lnTo>
                    <a:lnTo>
                      <a:pt x="1660" y="300"/>
                    </a:lnTo>
                    <a:lnTo>
                      <a:pt x="1624" y="318"/>
                    </a:lnTo>
                    <a:lnTo>
                      <a:pt x="1580" y="336"/>
                    </a:lnTo>
                    <a:lnTo>
                      <a:pt x="1530" y="354"/>
                    </a:lnTo>
                    <a:lnTo>
                      <a:pt x="1474" y="368"/>
                    </a:lnTo>
                    <a:lnTo>
                      <a:pt x="1414" y="382"/>
                    </a:lnTo>
                    <a:lnTo>
                      <a:pt x="1348" y="396"/>
                    </a:lnTo>
                    <a:lnTo>
                      <a:pt x="1276" y="406"/>
                    </a:lnTo>
                    <a:lnTo>
                      <a:pt x="1200" y="416"/>
                    </a:lnTo>
                    <a:lnTo>
                      <a:pt x="1120" y="422"/>
                    </a:lnTo>
                    <a:lnTo>
                      <a:pt x="1038" y="428"/>
                    </a:lnTo>
                    <a:lnTo>
                      <a:pt x="952" y="430"/>
                    </a:lnTo>
                    <a:lnTo>
                      <a:pt x="864" y="432"/>
                    </a:lnTo>
                    <a:lnTo>
                      <a:pt x="776" y="430"/>
                    </a:lnTo>
                    <a:lnTo>
                      <a:pt x="690" y="428"/>
                    </a:lnTo>
                    <a:lnTo>
                      <a:pt x="608" y="422"/>
                    </a:lnTo>
                    <a:lnTo>
                      <a:pt x="528" y="416"/>
                    </a:lnTo>
                    <a:lnTo>
                      <a:pt x="452" y="406"/>
                    </a:lnTo>
                    <a:lnTo>
                      <a:pt x="380" y="396"/>
                    </a:lnTo>
                    <a:lnTo>
                      <a:pt x="314" y="382"/>
                    </a:lnTo>
                    <a:lnTo>
                      <a:pt x="254" y="368"/>
                    </a:lnTo>
                    <a:lnTo>
                      <a:pt x="198" y="354"/>
                    </a:lnTo>
                    <a:lnTo>
                      <a:pt x="148" y="336"/>
                    </a:lnTo>
                    <a:lnTo>
                      <a:pt x="104" y="318"/>
                    </a:lnTo>
                    <a:lnTo>
                      <a:pt x="68" y="300"/>
                    </a:lnTo>
                    <a:lnTo>
                      <a:pt x="52" y="290"/>
                    </a:lnTo>
                    <a:lnTo>
                      <a:pt x="38" y="280"/>
                    </a:lnTo>
                    <a:lnTo>
                      <a:pt x="28" y="270"/>
                    </a:lnTo>
                    <a:lnTo>
                      <a:pt x="18" y="260"/>
                    </a:lnTo>
                    <a:lnTo>
                      <a:pt x="10" y="248"/>
                    </a:lnTo>
                    <a:lnTo>
                      <a:pt x="4" y="238"/>
                    </a:lnTo>
                    <a:lnTo>
                      <a:pt x="2" y="228"/>
                    </a:lnTo>
                    <a:lnTo>
                      <a:pt x="0" y="216"/>
                    </a:lnTo>
                    <a:lnTo>
                      <a:pt x="2" y="204"/>
                    </a:lnTo>
                    <a:lnTo>
                      <a:pt x="4" y="194"/>
                    </a:lnTo>
                    <a:lnTo>
                      <a:pt x="10" y="184"/>
                    </a:lnTo>
                    <a:lnTo>
                      <a:pt x="18" y="172"/>
                    </a:lnTo>
                    <a:lnTo>
                      <a:pt x="28" y="162"/>
                    </a:lnTo>
                    <a:lnTo>
                      <a:pt x="38" y="152"/>
                    </a:lnTo>
                    <a:lnTo>
                      <a:pt x="52" y="142"/>
                    </a:lnTo>
                    <a:lnTo>
                      <a:pt x="68" y="132"/>
                    </a:lnTo>
                    <a:lnTo>
                      <a:pt x="104" y="114"/>
                    </a:lnTo>
                    <a:lnTo>
                      <a:pt x="148" y="96"/>
                    </a:lnTo>
                    <a:lnTo>
                      <a:pt x="198" y="78"/>
                    </a:lnTo>
                    <a:lnTo>
                      <a:pt x="254" y="64"/>
                    </a:lnTo>
                    <a:lnTo>
                      <a:pt x="314" y="50"/>
                    </a:lnTo>
                    <a:lnTo>
                      <a:pt x="380" y="36"/>
                    </a:lnTo>
                    <a:lnTo>
                      <a:pt x="452" y="26"/>
                    </a:lnTo>
                    <a:lnTo>
                      <a:pt x="528" y="16"/>
                    </a:lnTo>
                    <a:lnTo>
                      <a:pt x="608" y="10"/>
                    </a:lnTo>
                    <a:lnTo>
                      <a:pt x="690" y="4"/>
                    </a:lnTo>
                    <a:lnTo>
                      <a:pt x="776" y="2"/>
                    </a:lnTo>
                    <a:lnTo>
                      <a:pt x="864" y="0"/>
                    </a:lnTo>
                    <a:lnTo>
                      <a:pt x="952" y="2"/>
                    </a:lnTo>
                    <a:lnTo>
                      <a:pt x="1038" y="4"/>
                    </a:lnTo>
                    <a:lnTo>
                      <a:pt x="1120" y="10"/>
                    </a:lnTo>
                    <a:lnTo>
                      <a:pt x="1200" y="16"/>
                    </a:lnTo>
                    <a:lnTo>
                      <a:pt x="1276" y="26"/>
                    </a:lnTo>
                    <a:lnTo>
                      <a:pt x="1348" y="36"/>
                    </a:lnTo>
                    <a:lnTo>
                      <a:pt x="1414" y="50"/>
                    </a:lnTo>
                    <a:lnTo>
                      <a:pt x="1474" y="64"/>
                    </a:lnTo>
                    <a:lnTo>
                      <a:pt x="1530" y="78"/>
                    </a:lnTo>
                    <a:lnTo>
                      <a:pt x="1580" y="96"/>
                    </a:lnTo>
                    <a:lnTo>
                      <a:pt x="1624" y="114"/>
                    </a:lnTo>
                    <a:lnTo>
                      <a:pt x="1660" y="132"/>
                    </a:lnTo>
                    <a:lnTo>
                      <a:pt x="1676" y="142"/>
                    </a:lnTo>
                    <a:lnTo>
                      <a:pt x="1690" y="152"/>
                    </a:lnTo>
                    <a:lnTo>
                      <a:pt x="1700" y="162"/>
                    </a:lnTo>
                    <a:lnTo>
                      <a:pt x="1710" y="172"/>
                    </a:lnTo>
                    <a:lnTo>
                      <a:pt x="1718" y="184"/>
                    </a:lnTo>
                    <a:lnTo>
                      <a:pt x="1724" y="194"/>
                    </a:lnTo>
                    <a:lnTo>
                      <a:pt x="1726" y="204"/>
                    </a:lnTo>
                    <a:lnTo>
                      <a:pt x="1728" y="21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767676">
                      <a:alpha val="0"/>
                    </a:srgbClr>
                  </a:gs>
                  <a:gs pos="100000">
                    <a:srgbClr val="FFFF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algn="just">
                  <a:lnSpc>
                    <a:spcPct val="120000"/>
                  </a:lnSpc>
                </a:pPr>
                <a:endParaRPr lang="zh-CN" altLang="en-US" sz="780" b="1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7" name="Oval 7">
              <a:extLst>
                <a:ext uri="{FF2B5EF4-FFF2-40B4-BE49-F238E27FC236}">
                  <a16:creationId xmlns:a16="http://schemas.microsoft.com/office/drawing/2014/main" id="{7A94454E-C76F-CF95-8F62-1664845C6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007" y="3811318"/>
              <a:ext cx="2832099" cy="920750"/>
            </a:xfrm>
            <a:prstGeom prst="ellipse">
              <a:avLst/>
            </a:prstGeom>
            <a:gradFill rotWithShape="1">
              <a:gsLst>
                <a:gs pos="0">
                  <a:srgbClr val="000000">
                    <a:alpha val="5000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wrap="none" anchor="ctr"/>
            <a:lstStyle>
              <a:lvl1pPr eaLnBrk="0" fontAlgn="ctr" hangingPunct="0">
                <a:lnSpc>
                  <a:spcPct val="120000"/>
                </a:lnSpc>
                <a:spcBef>
                  <a:spcPct val="20000"/>
                </a:spcBef>
                <a:buClr>
                  <a:schemeClr val="accent1"/>
                </a:buClr>
                <a:buSzPct val="60000"/>
                <a:buFont typeface="Wingdings" panose="05000000000000000000" pitchFamily="2" charset="2"/>
                <a:buChar char="l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 eaLnBrk="0" fontAlgn="ctr" hangingPunct="0">
                <a:lnSpc>
                  <a:spcPct val="120000"/>
                </a:lnSpc>
                <a:spcBef>
                  <a:spcPct val="20000"/>
                </a:spcBef>
                <a:buClr>
                  <a:schemeClr val="accent1"/>
                </a:buClr>
                <a:buSzPct val="60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 eaLnBrk="0" fontAlgn="ctr" hangingPunct="0">
                <a:lnSpc>
                  <a:spcPct val="120000"/>
                </a:lnSpc>
                <a:spcBef>
                  <a:spcPct val="20000"/>
                </a:spcBef>
                <a:buClr>
                  <a:schemeClr val="accent1"/>
                </a:buClr>
                <a:buSzPct val="60000"/>
                <a:buFont typeface="Wingdings" panose="05000000000000000000" pitchFamily="2" charset="2"/>
                <a:buChar char="l"/>
                <a:defRPr sz="16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 eaLnBrk="0" fontAlgn="ctr" hangingPunct="0">
                <a:lnSpc>
                  <a:spcPct val="120000"/>
                </a:lnSpc>
                <a:spcBef>
                  <a:spcPct val="20000"/>
                </a:spcBef>
                <a:buClr>
                  <a:schemeClr val="accent1"/>
                </a:buClr>
                <a:buSzPct val="60000"/>
                <a:buFont typeface="Wingdings" panose="05000000000000000000" pitchFamily="2" charset="2"/>
                <a:buChar char="l"/>
                <a:defRPr sz="14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 eaLnBrk="0" fontAlgn="ctr" hangingPunct="0">
                <a:lnSpc>
                  <a:spcPct val="120000"/>
                </a:lnSpc>
                <a:spcBef>
                  <a:spcPct val="20000"/>
                </a:spcBef>
                <a:buClr>
                  <a:schemeClr val="accent1"/>
                </a:buClr>
                <a:buSzPct val="60000"/>
                <a:buFont typeface="Wingdings" panose="05000000000000000000" pitchFamily="2" charset="2"/>
                <a:buChar char="l"/>
                <a:defRPr sz="12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ctr" hangingPunct="0">
                <a:lnSpc>
                  <a:spcPct val="120000"/>
                </a:lnSpc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60000"/>
                <a:buFont typeface="Wingdings" panose="05000000000000000000" pitchFamily="2" charset="2"/>
                <a:buChar char="l"/>
                <a:defRPr sz="12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ctr" hangingPunct="0">
                <a:lnSpc>
                  <a:spcPct val="120000"/>
                </a:lnSpc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60000"/>
                <a:buFont typeface="Wingdings" panose="05000000000000000000" pitchFamily="2" charset="2"/>
                <a:buChar char="l"/>
                <a:defRPr sz="12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ctr" hangingPunct="0">
                <a:lnSpc>
                  <a:spcPct val="120000"/>
                </a:lnSpc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60000"/>
                <a:buFont typeface="Wingdings" panose="05000000000000000000" pitchFamily="2" charset="2"/>
                <a:buChar char="l"/>
                <a:defRPr sz="12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ctr" hangingPunct="0">
                <a:lnSpc>
                  <a:spcPct val="120000"/>
                </a:lnSpc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60000"/>
                <a:buFont typeface="Wingdings" panose="05000000000000000000" pitchFamily="2" charset="2"/>
                <a:buChar char="l"/>
                <a:defRPr sz="12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just" defTabSz="915670" eaLnBrk="1" fontAlgn="base" hangingPunct="1">
                <a:spcBef>
                  <a:spcPts val="0"/>
                </a:spcBef>
                <a:buClrTx/>
                <a:buSzTx/>
                <a:buNone/>
                <a:defRPr/>
              </a:pPr>
              <a:endParaRPr lang="zh-CN" altLang="en-US" sz="780" b="0" kern="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0" name="Group 9">
            <a:extLst>
              <a:ext uri="{FF2B5EF4-FFF2-40B4-BE49-F238E27FC236}">
                <a16:creationId xmlns:a16="http://schemas.microsoft.com/office/drawing/2014/main" id="{D3C78694-0347-B335-8B2E-71FF01276D89}"/>
              </a:ext>
            </a:extLst>
          </p:cNvPr>
          <p:cNvGrpSpPr/>
          <p:nvPr/>
        </p:nvGrpSpPr>
        <p:grpSpPr>
          <a:xfrm>
            <a:off x="2821593" y="2682557"/>
            <a:ext cx="2488600" cy="1544044"/>
            <a:chOff x="1659095" y="2788969"/>
            <a:chExt cx="2484437" cy="1541462"/>
          </a:xfrm>
        </p:grpSpPr>
        <p:grpSp>
          <p:nvGrpSpPr>
            <p:cNvPr id="21" name="Group 8">
              <a:extLst>
                <a:ext uri="{FF2B5EF4-FFF2-40B4-BE49-F238E27FC236}">
                  <a16:creationId xmlns:a16="http://schemas.microsoft.com/office/drawing/2014/main" id="{C01962DD-E954-B13E-5A43-73481D9C754B}"/>
                </a:ext>
              </a:extLst>
            </p:cNvPr>
            <p:cNvGrpSpPr/>
            <p:nvPr/>
          </p:nvGrpSpPr>
          <p:grpSpPr bwMode="auto">
            <a:xfrm>
              <a:off x="1659095" y="2957244"/>
              <a:ext cx="2484437" cy="1373187"/>
              <a:chOff x="2016" y="1944"/>
              <a:chExt cx="1728" cy="936"/>
            </a:xfrm>
          </p:grpSpPr>
          <p:sp>
            <p:nvSpPr>
              <p:cNvPr id="23" name="Freeform 9">
                <a:extLst>
                  <a:ext uri="{FF2B5EF4-FFF2-40B4-BE49-F238E27FC236}">
                    <a16:creationId xmlns:a16="http://schemas.microsoft.com/office/drawing/2014/main" id="{4B334BB9-8A41-8E8B-107A-B681C0E90773}"/>
                  </a:ext>
                </a:extLst>
              </p:cNvPr>
              <p:cNvSpPr/>
              <p:nvPr/>
            </p:nvSpPr>
            <p:spPr bwMode="auto">
              <a:xfrm>
                <a:off x="2016" y="1944"/>
                <a:ext cx="1728" cy="936"/>
              </a:xfrm>
              <a:custGeom>
                <a:avLst/>
                <a:gdLst>
                  <a:gd name="T0" fmla="*/ 1728 w 1728"/>
                  <a:gd name="T1" fmla="*/ 720 h 936"/>
                  <a:gd name="T2" fmla="*/ 1726 w 1728"/>
                  <a:gd name="T3" fmla="*/ 732 h 936"/>
                  <a:gd name="T4" fmla="*/ 1718 w 1728"/>
                  <a:gd name="T5" fmla="*/ 752 h 936"/>
                  <a:gd name="T6" fmla="*/ 1700 w 1728"/>
                  <a:gd name="T7" fmla="*/ 774 h 936"/>
                  <a:gd name="T8" fmla="*/ 1676 w 1728"/>
                  <a:gd name="T9" fmla="*/ 794 h 936"/>
                  <a:gd name="T10" fmla="*/ 1624 w 1728"/>
                  <a:gd name="T11" fmla="*/ 822 h 936"/>
                  <a:gd name="T12" fmla="*/ 1530 w 1728"/>
                  <a:gd name="T13" fmla="*/ 858 h 936"/>
                  <a:gd name="T14" fmla="*/ 1414 w 1728"/>
                  <a:gd name="T15" fmla="*/ 886 h 936"/>
                  <a:gd name="T16" fmla="*/ 1276 w 1728"/>
                  <a:gd name="T17" fmla="*/ 910 h 936"/>
                  <a:gd name="T18" fmla="*/ 1120 w 1728"/>
                  <a:gd name="T19" fmla="*/ 926 h 936"/>
                  <a:gd name="T20" fmla="*/ 952 w 1728"/>
                  <a:gd name="T21" fmla="*/ 934 h 936"/>
                  <a:gd name="T22" fmla="*/ 864 w 1728"/>
                  <a:gd name="T23" fmla="*/ 936 h 936"/>
                  <a:gd name="T24" fmla="*/ 690 w 1728"/>
                  <a:gd name="T25" fmla="*/ 932 h 936"/>
                  <a:gd name="T26" fmla="*/ 528 w 1728"/>
                  <a:gd name="T27" fmla="*/ 920 h 936"/>
                  <a:gd name="T28" fmla="*/ 380 w 1728"/>
                  <a:gd name="T29" fmla="*/ 900 h 936"/>
                  <a:gd name="T30" fmla="*/ 254 w 1728"/>
                  <a:gd name="T31" fmla="*/ 872 h 936"/>
                  <a:gd name="T32" fmla="*/ 148 w 1728"/>
                  <a:gd name="T33" fmla="*/ 840 h 936"/>
                  <a:gd name="T34" fmla="*/ 68 w 1728"/>
                  <a:gd name="T35" fmla="*/ 804 h 936"/>
                  <a:gd name="T36" fmla="*/ 38 w 1728"/>
                  <a:gd name="T37" fmla="*/ 784 h 936"/>
                  <a:gd name="T38" fmla="*/ 18 w 1728"/>
                  <a:gd name="T39" fmla="*/ 764 h 936"/>
                  <a:gd name="T40" fmla="*/ 4 w 1728"/>
                  <a:gd name="T41" fmla="*/ 742 h 936"/>
                  <a:gd name="T42" fmla="*/ 0 w 1728"/>
                  <a:gd name="T43" fmla="*/ 720 h 936"/>
                  <a:gd name="T44" fmla="*/ 288 w 1728"/>
                  <a:gd name="T45" fmla="*/ 144 h 936"/>
                  <a:gd name="T46" fmla="*/ 290 w 1728"/>
                  <a:gd name="T47" fmla="*/ 130 h 936"/>
                  <a:gd name="T48" fmla="*/ 300 w 1728"/>
                  <a:gd name="T49" fmla="*/ 114 h 936"/>
                  <a:gd name="T50" fmla="*/ 334 w 1728"/>
                  <a:gd name="T51" fmla="*/ 88 h 936"/>
                  <a:gd name="T52" fmla="*/ 386 w 1728"/>
                  <a:gd name="T53" fmla="*/ 64 h 936"/>
                  <a:gd name="T54" fmla="*/ 456 w 1728"/>
                  <a:gd name="T55" fmla="*/ 42 h 936"/>
                  <a:gd name="T56" fmla="*/ 542 w 1728"/>
                  <a:gd name="T57" fmla="*/ 24 h 936"/>
                  <a:gd name="T58" fmla="*/ 640 w 1728"/>
                  <a:gd name="T59" fmla="*/ 12 h 936"/>
                  <a:gd name="T60" fmla="*/ 748 w 1728"/>
                  <a:gd name="T61" fmla="*/ 2 h 936"/>
                  <a:gd name="T62" fmla="*/ 864 w 1728"/>
                  <a:gd name="T63" fmla="*/ 0 h 936"/>
                  <a:gd name="T64" fmla="*/ 922 w 1728"/>
                  <a:gd name="T65" fmla="*/ 0 h 936"/>
                  <a:gd name="T66" fmla="*/ 1036 w 1728"/>
                  <a:gd name="T67" fmla="*/ 6 h 936"/>
                  <a:gd name="T68" fmla="*/ 1138 w 1728"/>
                  <a:gd name="T69" fmla="*/ 18 h 936"/>
                  <a:gd name="T70" fmla="*/ 1230 w 1728"/>
                  <a:gd name="T71" fmla="*/ 32 h 936"/>
                  <a:gd name="T72" fmla="*/ 1308 w 1728"/>
                  <a:gd name="T73" fmla="*/ 52 h 936"/>
                  <a:gd name="T74" fmla="*/ 1370 w 1728"/>
                  <a:gd name="T75" fmla="*/ 76 h 936"/>
                  <a:gd name="T76" fmla="*/ 1414 w 1728"/>
                  <a:gd name="T77" fmla="*/ 102 h 936"/>
                  <a:gd name="T78" fmla="*/ 1434 w 1728"/>
                  <a:gd name="T79" fmla="*/ 122 h 936"/>
                  <a:gd name="T80" fmla="*/ 1440 w 1728"/>
                  <a:gd name="T81" fmla="*/ 136 h 936"/>
                  <a:gd name="T82" fmla="*/ 1440 w 1728"/>
                  <a:gd name="T83" fmla="*/ 144 h 9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728"/>
                  <a:gd name="T127" fmla="*/ 0 h 936"/>
                  <a:gd name="T128" fmla="*/ 1728 w 1728"/>
                  <a:gd name="T129" fmla="*/ 936 h 9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728" h="936">
                    <a:moveTo>
                      <a:pt x="1440" y="144"/>
                    </a:moveTo>
                    <a:lnTo>
                      <a:pt x="1728" y="720"/>
                    </a:lnTo>
                    <a:lnTo>
                      <a:pt x="1726" y="732"/>
                    </a:lnTo>
                    <a:lnTo>
                      <a:pt x="1724" y="742"/>
                    </a:lnTo>
                    <a:lnTo>
                      <a:pt x="1718" y="752"/>
                    </a:lnTo>
                    <a:lnTo>
                      <a:pt x="1710" y="764"/>
                    </a:lnTo>
                    <a:lnTo>
                      <a:pt x="1700" y="774"/>
                    </a:lnTo>
                    <a:lnTo>
                      <a:pt x="1690" y="784"/>
                    </a:lnTo>
                    <a:lnTo>
                      <a:pt x="1676" y="794"/>
                    </a:lnTo>
                    <a:lnTo>
                      <a:pt x="1660" y="804"/>
                    </a:lnTo>
                    <a:lnTo>
                      <a:pt x="1624" y="822"/>
                    </a:lnTo>
                    <a:lnTo>
                      <a:pt x="1580" y="840"/>
                    </a:lnTo>
                    <a:lnTo>
                      <a:pt x="1530" y="858"/>
                    </a:lnTo>
                    <a:lnTo>
                      <a:pt x="1474" y="872"/>
                    </a:lnTo>
                    <a:lnTo>
                      <a:pt x="1414" y="886"/>
                    </a:lnTo>
                    <a:lnTo>
                      <a:pt x="1348" y="900"/>
                    </a:lnTo>
                    <a:lnTo>
                      <a:pt x="1276" y="910"/>
                    </a:lnTo>
                    <a:lnTo>
                      <a:pt x="1200" y="920"/>
                    </a:lnTo>
                    <a:lnTo>
                      <a:pt x="1120" y="926"/>
                    </a:lnTo>
                    <a:lnTo>
                      <a:pt x="1038" y="932"/>
                    </a:lnTo>
                    <a:lnTo>
                      <a:pt x="952" y="934"/>
                    </a:lnTo>
                    <a:lnTo>
                      <a:pt x="864" y="936"/>
                    </a:lnTo>
                    <a:lnTo>
                      <a:pt x="776" y="934"/>
                    </a:lnTo>
                    <a:lnTo>
                      <a:pt x="690" y="932"/>
                    </a:lnTo>
                    <a:lnTo>
                      <a:pt x="608" y="926"/>
                    </a:lnTo>
                    <a:lnTo>
                      <a:pt x="528" y="920"/>
                    </a:lnTo>
                    <a:lnTo>
                      <a:pt x="452" y="910"/>
                    </a:lnTo>
                    <a:lnTo>
                      <a:pt x="380" y="900"/>
                    </a:lnTo>
                    <a:lnTo>
                      <a:pt x="314" y="886"/>
                    </a:lnTo>
                    <a:lnTo>
                      <a:pt x="254" y="872"/>
                    </a:lnTo>
                    <a:lnTo>
                      <a:pt x="198" y="858"/>
                    </a:lnTo>
                    <a:lnTo>
                      <a:pt x="148" y="840"/>
                    </a:lnTo>
                    <a:lnTo>
                      <a:pt x="104" y="822"/>
                    </a:lnTo>
                    <a:lnTo>
                      <a:pt x="68" y="804"/>
                    </a:lnTo>
                    <a:lnTo>
                      <a:pt x="52" y="794"/>
                    </a:lnTo>
                    <a:lnTo>
                      <a:pt x="38" y="784"/>
                    </a:lnTo>
                    <a:lnTo>
                      <a:pt x="28" y="774"/>
                    </a:lnTo>
                    <a:lnTo>
                      <a:pt x="18" y="764"/>
                    </a:lnTo>
                    <a:lnTo>
                      <a:pt x="10" y="752"/>
                    </a:lnTo>
                    <a:lnTo>
                      <a:pt x="4" y="742"/>
                    </a:lnTo>
                    <a:lnTo>
                      <a:pt x="2" y="732"/>
                    </a:lnTo>
                    <a:lnTo>
                      <a:pt x="0" y="720"/>
                    </a:lnTo>
                    <a:lnTo>
                      <a:pt x="288" y="144"/>
                    </a:lnTo>
                    <a:lnTo>
                      <a:pt x="288" y="136"/>
                    </a:lnTo>
                    <a:lnTo>
                      <a:pt x="290" y="130"/>
                    </a:lnTo>
                    <a:lnTo>
                      <a:pt x="294" y="122"/>
                    </a:lnTo>
                    <a:lnTo>
                      <a:pt x="300" y="114"/>
                    </a:lnTo>
                    <a:lnTo>
                      <a:pt x="314" y="102"/>
                    </a:lnTo>
                    <a:lnTo>
                      <a:pt x="334" y="88"/>
                    </a:lnTo>
                    <a:lnTo>
                      <a:pt x="358" y="76"/>
                    </a:lnTo>
                    <a:lnTo>
                      <a:pt x="386" y="64"/>
                    </a:lnTo>
                    <a:lnTo>
                      <a:pt x="420" y="52"/>
                    </a:lnTo>
                    <a:lnTo>
                      <a:pt x="456" y="42"/>
                    </a:lnTo>
                    <a:lnTo>
                      <a:pt x="498" y="32"/>
                    </a:lnTo>
                    <a:lnTo>
                      <a:pt x="542" y="24"/>
                    </a:lnTo>
                    <a:lnTo>
                      <a:pt x="590" y="18"/>
                    </a:lnTo>
                    <a:lnTo>
                      <a:pt x="640" y="12"/>
                    </a:lnTo>
                    <a:lnTo>
                      <a:pt x="692" y="6"/>
                    </a:lnTo>
                    <a:lnTo>
                      <a:pt x="748" y="2"/>
                    </a:lnTo>
                    <a:lnTo>
                      <a:pt x="806" y="0"/>
                    </a:lnTo>
                    <a:lnTo>
                      <a:pt x="864" y="0"/>
                    </a:lnTo>
                    <a:lnTo>
                      <a:pt x="922" y="0"/>
                    </a:lnTo>
                    <a:lnTo>
                      <a:pt x="980" y="2"/>
                    </a:lnTo>
                    <a:lnTo>
                      <a:pt x="1036" y="6"/>
                    </a:lnTo>
                    <a:lnTo>
                      <a:pt x="1088" y="12"/>
                    </a:lnTo>
                    <a:lnTo>
                      <a:pt x="1138" y="18"/>
                    </a:lnTo>
                    <a:lnTo>
                      <a:pt x="1186" y="24"/>
                    </a:lnTo>
                    <a:lnTo>
                      <a:pt x="1230" y="32"/>
                    </a:lnTo>
                    <a:lnTo>
                      <a:pt x="1272" y="42"/>
                    </a:lnTo>
                    <a:lnTo>
                      <a:pt x="1308" y="52"/>
                    </a:lnTo>
                    <a:lnTo>
                      <a:pt x="1342" y="64"/>
                    </a:lnTo>
                    <a:lnTo>
                      <a:pt x="1370" y="76"/>
                    </a:lnTo>
                    <a:lnTo>
                      <a:pt x="1394" y="88"/>
                    </a:lnTo>
                    <a:lnTo>
                      <a:pt x="1414" y="102"/>
                    </a:lnTo>
                    <a:lnTo>
                      <a:pt x="1428" y="114"/>
                    </a:lnTo>
                    <a:lnTo>
                      <a:pt x="1434" y="122"/>
                    </a:lnTo>
                    <a:lnTo>
                      <a:pt x="1438" y="130"/>
                    </a:lnTo>
                    <a:lnTo>
                      <a:pt x="1440" y="136"/>
                    </a:lnTo>
                    <a:lnTo>
                      <a:pt x="1440" y="144"/>
                    </a:lnTo>
                    <a:close/>
                  </a:path>
                </a:pathLst>
              </a:custGeom>
              <a:blipFill dpi="0" rotWithShape="1"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tile tx="0" ty="0" sx="100000" sy="100000" flip="none" algn="tl"/>
              </a:blipFill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2936562995">
                      <ask:type>
                        <ask:lineSketchScribble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53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4" name="Freeform 10">
                <a:extLst>
                  <a:ext uri="{FF2B5EF4-FFF2-40B4-BE49-F238E27FC236}">
                    <a16:creationId xmlns:a16="http://schemas.microsoft.com/office/drawing/2014/main" id="{6F980DAE-727A-F576-313F-B175493D4B29}"/>
                  </a:ext>
                </a:extLst>
              </p:cNvPr>
              <p:cNvSpPr/>
              <p:nvPr/>
            </p:nvSpPr>
            <p:spPr bwMode="auto">
              <a:xfrm>
                <a:off x="2304" y="1944"/>
                <a:ext cx="1152" cy="288"/>
              </a:xfrm>
              <a:custGeom>
                <a:avLst/>
                <a:gdLst>
                  <a:gd name="T0" fmla="*/ 1152 w 1152"/>
                  <a:gd name="T1" fmla="*/ 144 h 288"/>
                  <a:gd name="T2" fmla="*/ 1150 w 1152"/>
                  <a:gd name="T3" fmla="*/ 158 h 288"/>
                  <a:gd name="T4" fmla="*/ 1140 w 1152"/>
                  <a:gd name="T5" fmla="*/ 174 h 288"/>
                  <a:gd name="T6" fmla="*/ 1106 w 1152"/>
                  <a:gd name="T7" fmla="*/ 200 h 288"/>
                  <a:gd name="T8" fmla="*/ 1054 w 1152"/>
                  <a:gd name="T9" fmla="*/ 224 h 288"/>
                  <a:gd name="T10" fmla="*/ 984 w 1152"/>
                  <a:gd name="T11" fmla="*/ 246 h 288"/>
                  <a:gd name="T12" fmla="*/ 898 w 1152"/>
                  <a:gd name="T13" fmla="*/ 264 h 288"/>
                  <a:gd name="T14" fmla="*/ 800 w 1152"/>
                  <a:gd name="T15" fmla="*/ 276 h 288"/>
                  <a:gd name="T16" fmla="*/ 692 w 1152"/>
                  <a:gd name="T17" fmla="*/ 286 h 288"/>
                  <a:gd name="T18" fmla="*/ 576 w 1152"/>
                  <a:gd name="T19" fmla="*/ 288 h 288"/>
                  <a:gd name="T20" fmla="*/ 518 w 1152"/>
                  <a:gd name="T21" fmla="*/ 288 h 288"/>
                  <a:gd name="T22" fmla="*/ 404 w 1152"/>
                  <a:gd name="T23" fmla="*/ 282 h 288"/>
                  <a:gd name="T24" fmla="*/ 302 w 1152"/>
                  <a:gd name="T25" fmla="*/ 270 h 288"/>
                  <a:gd name="T26" fmla="*/ 210 w 1152"/>
                  <a:gd name="T27" fmla="*/ 256 h 288"/>
                  <a:gd name="T28" fmla="*/ 132 w 1152"/>
                  <a:gd name="T29" fmla="*/ 236 h 288"/>
                  <a:gd name="T30" fmla="*/ 70 w 1152"/>
                  <a:gd name="T31" fmla="*/ 212 h 288"/>
                  <a:gd name="T32" fmla="*/ 26 w 1152"/>
                  <a:gd name="T33" fmla="*/ 186 h 288"/>
                  <a:gd name="T34" fmla="*/ 6 w 1152"/>
                  <a:gd name="T35" fmla="*/ 166 h 288"/>
                  <a:gd name="T36" fmla="*/ 0 w 1152"/>
                  <a:gd name="T37" fmla="*/ 152 h 288"/>
                  <a:gd name="T38" fmla="*/ 0 w 1152"/>
                  <a:gd name="T39" fmla="*/ 144 h 288"/>
                  <a:gd name="T40" fmla="*/ 2 w 1152"/>
                  <a:gd name="T41" fmla="*/ 130 h 288"/>
                  <a:gd name="T42" fmla="*/ 12 w 1152"/>
                  <a:gd name="T43" fmla="*/ 114 h 288"/>
                  <a:gd name="T44" fmla="*/ 46 w 1152"/>
                  <a:gd name="T45" fmla="*/ 88 h 288"/>
                  <a:gd name="T46" fmla="*/ 98 w 1152"/>
                  <a:gd name="T47" fmla="*/ 64 h 288"/>
                  <a:gd name="T48" fmla="*/ 168 w 1152"/>
                  <a:gd name="T49" fmla="*/ 42 h 288"/>
                  <a:gd name="T50" fmla="*/ 254 w 1152"/>
                  <a:gd name="T51" fmla="*/ 24 h 288"/>
                  <a:gd name="T52" fmla="*/ 352 w 1152"/>
                  <a:gd name="T53" fmla="*/ 12 h 288"/>
                  <a:gd name="T54" fmla="*/ 460 w 1152"/>
                  <a:gd name="T55" fmla="*/ 2 h 288"/>
                  <a:gd name="T56" fmla="*/ 576 w 1152"/>
                  <a:gd name="T57" fmla="*/ 0 h 288"/>
                  <a:gd name="T58" fmla="*/ 634 w 1152"/>
                  <a:gd name="T59" fmla="*/ 0 h 288"/>
                  <a:gd name="T60" fmla="*/ 748 w 1152"/>
                  <a:gd name="T61" fmla="*/ 6 h 288"/>
                  <a:gd name="T62" fmla="*/ 850 w 1152"/>
                  <a:gd name="T63" fmla="*/ 18 h 288"/>
                  <a:gd name="T64" fmla="*/ 942 w 1152"/>
                  <a:gd name="T65" fmla="*/ 32 h 288"/>
                  <a:gd name="T66" fmla="*/ 1020 w 1152"/>
                  <a:gd name="T67" fmla="*/ 52 h 288"/>
                  <a:gd name="T68" fmla="*/ 1082 w 1152"/>
                  <a:gd name="T69" fmla="*/ 76 h 288"/>
                  <a:gd name="T70" fmla="*/ 1126 w 1152"/>
                  <a:gd name="T71" fmla="*/ 102 h 288"/>
                  <a:gd name="T72" fmla="*/ 1146 w 1152"/>
                  <a:gd name="T73" fmla="*/ 122 h 288"/>
                  <a:gd name="T74" fmla="*/ 1152 w 1152"/>
                  <a:gd name="T75" fmla="*/ 136 h 288"/>
                  <a:gd name="T76" fmla="*/ 1152 w 1152"/>
                  <a:gd name="T77" fmla="*/ 144 h 28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52"/>
                  <a:gd name="T118" fmla="*/ 0 h 288"/>
                  <a:gd name="T119" fmla="*/ 1152 w 1152"/>
                  <a:gd name="T120" fmla="*/ 288 h 28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52" h="288">
                    <a:moveTo>
                      <a:pt x="1152" y="144"/>
                    </a:moveTo>
                    <a:lnTo>
                      <a:pt x="1152" y="144"/>
                    </a:lnTo>
                    <a:lnTo>
                      <a:pt x="1152" y="152"/>
                    </a:lnTo>
                    <a:lnTo>
                      <a:pt x="1150" y="158"/>
                    </a:lnTo>
                    <a:lnTo>
                      <a:pt x="1146" y="166"/>
                    </a:lnTo>
                    <a:lnTo>
                      <a:pt x="1140" y="174"/>
                    </a:lnTo>
                    <a:lnTo>
                      <a:pt x="1126" y="186"/>
                    </a:lnTo>
                    <a:lnTo>
                      <a:pt x="1106" y="200"/>
                    </a:lnTo>
                    <a:lnTo>
                      <a:pt x="1082" y="212"/>
                    </a:lnTo>
                    <a:lnTo>
                      <a:pt x="1054" y="224"/>
                    </a:lnTo>
                    <a:lnTo>
                      <a:pt x="1020" y="236"/>
                    </a:lnTo>
                    <a:lnTo>
                      <a:pt x="984" y="246"/>
                    </a:lnTo>
                    <a:lnTo>
                      <a:pt x="942" y="256"/>
                    </a:lnTo>
                    <a:lnTo>
                      <a:pt x="898" y="264"/>
                    </a:lnTo>
                    <a:lnTo>
                      <a:pt x="850" y="270"/>
                    </a:lnTo>
                    <a:lnTo>
                      <a:pt x="800" y="276"/>
                    </a:lnTo>
                    <a:lnTo>
                      <a:pt x="748" y="282"/>
                    </a:lnTo>
                    <a:lnTo>
                      <a:pt x="692" y="286"/>
                    </a:lnTo>
                    <a:lnTo>
                      <a:pt x="634" y="288"/>
                    </a:lnTo>
                    <a:lnTo>
                      <a:pt x="576" y="288"/>
                    </a:lnTo>
                    <a:lnTo>
                      <a:pt x="518" y="288"/>
                    </a:lnTo>
                    <a:lnTo>
                      <a:pt x="460" y="286"/>
                    </a:lnTo>
                    <a:lnTo>
                      <a:pt x="404" y="282"/>
                    </a:lnTo>
                    <a:lnTo>
                      <a:pt x="352" y="276"/>
                    </a:lnTo>
                    <a:lnTo>
                      <a:pt x="302" y="270"/>
                    </a:lnTo>
                    <a:lnTo>
                      <a:pt x="254" y="264"/>
                    </a:lnTo>
                    <a:lnTo>
                      <a:pt x="210" y="256"/>
                    </a:lnTo>
                    <a:lnTo>
                      <a:pt x="168" y="246"/>
                    </a:lnTo>
                    <a:lnTo>
                      <a:pt x="132" y="236"/>
                    </a:lnTo>
                    <a:lnTo>
                      <a:pt x="98" y="224"/>
                    </a:lnTo>
                    <a:lnTo>
                      <a:pt x="70" y="212"/>
                    </a:lnTo>
                    <a:lnTo>
                      <a:pt x="46" y="200"/>
                    </a:lnTo>
                    <a:lnTo>
                      <a:pt x="26" y="186"/>
                    </a:lnTo>
                    <a:lnTo>
                      <a:pt x="12" y="174"/>
                    </a:lnTo>
                    <a:lnTo>
                      <a:pt x="6" y="166"/>
                    </a:lnTo>
                    <a:lnTo>
                      <a:pt x="2" y="158"/>
                    </a:lnTo>
                    <a:lnTo>
                      <a:pt x="0" y="152"/>
                    </a:lnTo>
                    <a:lnTo>
                      <a:pt x="0" y="144"/>
                    </a:lnTo>
                    <a:lnTo>
                      <a:pt x="0" y="136"/>
                    </a:lnTo>
                    <a:lnTo>
                      <a:pt x="2" y="130"/>
                    </a:lnTo>
                    <a:lnTo>
                      <a:pt x="6" y="122"/>
                    </a:lnTo>
                    <a:lnTo>
                      <a:pt x="12" y="114"/>
                    </a:lnTo>
                    <a:lnTo>
                      <a:pt x="26" y="102"/>
                    </a:lnTo>
                    <a:lnTo>
                      <a:pt x="46" y="88"/>
                    </a:lnTo>
                    <a:lnTo>
                      <a:pt x="70" y="76"/>
                    </a:lnTo>
                    <a:lnTo>
                      <a:pt x="98" y="64"/>
                    </a:lnTo>
                    <a:lnTo>
                      <a:pt x="132" y="52"/>
                    </a:lnTo>
                    <a:lnTo>
                      <a:pt x="168" y="42"/>
                    </a:lnTo>
                    <a:lnTo>
                      <a:pt x="210" y="32"/>
                    </a:lnTo>
                    <a:lnTo>
                      <a:pt x="254" y="24"/>
                    </a:lnTo>
                    <a:lnTo>
                      <a:pt x="302" y="18"/>
                    </a:lnTo>
                    <a:lnTo>
                      <a:pt x="352" y="12"/>
                    </a:lnTo>
                    <a:lnTo>
                      <a:pt x="404" y="6"/>
                    </a:lnTo>
                    <a:lnTo>
                      <a:pt x="460" y="2"/>
                    </a:lnTo>
                    <a:lnTo>
                      <a:pt x="518" y="0"/>
                    </a:lnTo>
                    <a:lnTo>
                      <a:pt x="576" y="0"/>
                    </a:lnTo>
                    <a:lnTo>
                      <a:pt x="634" y="0"/>
                    </a:lnTo>
                    <a:lnTo>
                      <a:pt x="692" y="2"/>
                    </a:lnTo>
                    <a:lnTo>
                      <a:pt x="748" y="6"/>
                    </a:lnTo>
                    <a:lnTo>
                      <a:pt x="800" y="12"/>
                    </a:lnTo>
                    <a:lnTo>
                      <a:pt x="850" y="18"/>
                    </a:lnTo>
                    <a:lnTo>
                      <a:pt x="898" y="24"/>
                    </a:lnTo>
                    <a:lnTo>
                      <a:pt x="942" y="32"/>
                    </a:lnTo>
                    <a:lnTo>
                      <a:pt x="984" y="42"/>
                    </a:lnTo>
                    <a:lnTo>
                      <a:pt x="1020" y="52"/>
                    </a:lnTo>
                    <a:lnTo>
                      <a:pt x="1054" y="64"/>
                    </a:lnTo>
                    <a:lnTo>
                      <a:pt x="1082" y="76"/>
                    </a:lnTo>
                    <a:lnTo>
                      <a:pt x="1106" y="88"/>
                    </a:lnTo>
                    <a:lnTo>
                      <a:pt x="1126" y="102"/>
                    </a:lnTo>
                    <a:lnTo>
                      <a:pt x="1140" y="114"/>
                    </a:lnTo>
                    <a:lnTo>
                      <a:pt x="1146" y="122"/>
                    </a:lnTo>
                    <a:lnTo>
                      <a:pt x="1150" y="130"/>
                    </a:lnTo>
                    <a:lnTo>
                      <a:pt x="1152" y="136"/>
                    </a:lnTo>
                    <a:lnTo>
                      <a:pt x="1152" y="14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767676">
                      <a:alpha val="0"/>
                    </a:srgbClr>
                  </a:gs>
                  <a:gs pos="100000">
                    <a:srgbClr val="FFFF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algn="just">
                  <a:lnSpc>
                    <a:spcPct val="120000"/>
                  </a:lnSpc>
                </a:pPr>
                <a:endParaRPr lang="zh-CN" altLang="en-US" sz="780" b="1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22" name="Oval 11">
              <a:extLst>
                <a:ext uri="{FF2B5EF4-FFF2-40B4-BE49-F238E27FC236}">
                  <a16:creationId xmlns:a16="http://schemas.microsoft.com/office/drawing/2014/main" id="{1EE6F51F-5810-9BC3-6094-C687E28C5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7382" y="2788969"/>
              <a:ext cx="1911350" cy="622300"/>
            </a:xfrm>
            <a:prstGeom prst="ellipse">
              <a:avLst/>
            </a:prstGeom>
            <a:gradFill rotWithShape="1">
              <a:gsLst>
                <a:gs pos="0">
                  <a:srgbClr val="000000">
                    <a:alpha val="5000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wrap="none" anchor="ctr"/>
            <a:lstStyle>
              <a:lvl1pPr eaLnBrk="0" fontAlgn="ctr" hangingPunct="0">
                <a:lnSpc>
                  <a:spcPct val="120000"/>
                </a:lnSpc>
                <a:spcBef>
                  <a:spcPct val="20000"/>
                </a:spcBef>
                <a:buClr>
                  <a:schemeClr val="accent1"/>
                </a:buClr>
                <a:buSzPct val="60000"/>
                <a:buFont typeface="Wingdings" panose="05000000000000000000" pitchFamily="2" charset="2"/>
                <a:buChar char="l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 eaLnBrk="0" fontAlgn="ctr" hangingPunct="0">
                <a:lnSpc>
                  <a:spcPct val="120000"/>
                </a:lnSpc>
                <a:spcBef>
                  <a:spcPct val="20000"/>
                </a:spcBef>
                <a:buClr>
                  <a:schemeClr val="accent1"/>
                </a:buClr>
                <a:buSzPct val="60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 eaLnBrk="0" fontAlgn="ctr" hangingPunct="0">
                <a:lnSpc>
                  <a:spcPct val="120000"/>
                </a:lnSpc>
                <a:spcBef>
                  <a:spcPct val="20000"/>
                </a:spcBef>
                <a:buClr>
                  <a:schemeClr val="accent1"/>
                </a:buClr>
                <a:buSzPct val="60000"/>
                <a:buFont typeface="Wingdings" panose="05000000000000000000" pitchFamily="2" charset="2"/>
                <a:buChar char="l"/>
                <a:defRPr sz="16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 eaLnBrk="0" fontAlgn="ctr" hangingPunct="0">
                <a:lnSpc>
                  <a:spcPct val="120000"/>
                </a:lnSpc>
                <a:spcBef>
                  <a:spcPct val="20000"/>
                </a:spcBef>
                <a:buClr>
                  <a:schemeClr val="accent1"/>
                </a:buClr>
                <a:buSzPct val="60000"/>
                <a:buFont typeface="Wingdings" panose="05000000000000000000" pitchFamily="2" charset="2"/>
                <a:buChar char="l"/>
                <a:defRPr sz="14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 eaLnBrk="0" fontAlgn="ctr" hangingPunct="0">
                <a:lnSpc>
                  <a:spcPct val="120000"/>
                </a:lnSpc>
                <a:spcBef>
                  <a:spcPct val="20000"/>
                </a:spcBef>
                <a:buClr>
                  <a:schemeClr val="accent1"/>
                </a:buClr>
                <a:buSzPct val="60000"/>
                <a:buFont typeface="Wingdings" panose="05000000000000000000" pitchFamily="2" charset="2"/>
                <a:buChar char="l"/>
                <a:defRPr sz="12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ctr" hangingPunct="0">
                <a:lnSpc>
                  <a:spcPct val="120000"/>
                </a:lnSpc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60000"/>
                <a:buFont typeface="Wingdings" panose="05000000000000000000" pitchFamily="2" charset="2"/>
                <a:buChar char="l"/>
                <a:defRPr sz="12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ctr" hangingPunct="0">
                <a:lnSpc>
                  <a:spcPct val="120000"/>
                </a:lnSpc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60000"/>
                <a:buFont typeface="Wingdings" panose="05000000000000000000" pitchFamily="2" charset="2"/>
                <a:buChar char="l"/>
                <a:defRPr sz="12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ctr" hangingPunct="0">
                <a:lnSpc>
                  <a:spcPct val="120000"/>
                </a:lnSpc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60000"/>
                <a:buFont typeface="Wingdings" panose="05000000000000000000" pitchFamily="2" charset="2"/>
                <a:buChar char="l"/>
                <a:defRPr sz="12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ctr" hangingPunct="0">
                <a:lnSpc>
                  <a:spcPct val="120000"/>
                </a:lnSpc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60000"/>
                <a:buFont typeface="Wingdings" panose="05000000000000000000" pitchFamily="2" charset="2"/>
                <a:buChar char="l"/>
                <a:defRPr sz="12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just" defTabSz="915670" eaLnBrk="1" fontAlgn="base" hangingPunct="1">
                <a:spcBef>
                  <a:spcPts val="0"/>
                </a:spcBef>
                <a:buClrTx/>
                <a:buSzTx/>
                <a:buNone/>
                <a:defRPr/>
              </a:pPr>
              <a:endParaRPr lang="zh-CN" altLang="en-US" sz="780" b="0" kern="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5" name="Freeform 12">
            <a:extLst>
              <a:ext uri="{FF2B5EF4-FFF2-40B4-BE49-F238E27FC236}">
                <a16:creationId xmlns:a16="http://schemas.microsoft.com/office/drawing/2014/main" id="{95298BC6-C2C8-D5E7-D18B-0382D346867E}"/>
              </a:ext>
            </a:extLst>
          </p:cNvPr>
          <p:cNvSpPr/>
          <p:nvPr/>
        </p:nvSpPr>
        <p:spPr bwMode="auto">
          <a:xfrm>
            <a:off x="3349520" y="1528093"/>
            <a:ext cx="1432734" cy="1469310"/>
          </a:xfrm>
          <a:custGeom>
            <a:avLst/>
            <a:gdLst>
              <a:gd name="T0" fmla="*/ 2147483647 w 576"/>
              <a:gd name="T1" fmla="*/ 2147483647 h 648"/>
              <a:gd name="T2" fmla="*/ 2147483647 w 576"/>
              <a:gd name="T3" fmla="*/ 2147483647 h 648"/>
              <a:gd name="T4" fmla="*/ 2147483647 w 576"/>
              <a:gd name="T5" fmla="*/ 2147483647 h 648"/>
              <a:gd name="T6" fmla="*/ 2147483647 w 576"/>
              <a:gd name="T7" fmla="*/ 2147483647 h 648"/>
              <a:gd name="T8" fmla="*/ 2147483647 w 576"/>
              <a:gd name="T9" fmla="*/ 2147483647 h 648"/>
              <a:gd name="T10" fmla="*/ 2147483647 w 576"/>
              <a:gd name="T11" fmla="*/ 2147483647 h 648"/>
              <a:gd name="T12" fmla="*/ 2147483647 w 576"/>
              <a:gd name="T13" fmla="*/ 2147483647 h 648"/>
              <a:gd name="T14" fmla="*/ 2147483647 w 576"/>
              <a:gd name="T15" fmla="*/ 2147483647 h 648"/>
              <a:gd name="T16" fmla="*/ 2147483647 w 576"/>
              <a:gd name="T17" fmla="*/ 2147483647 h 648"/>
              <a:gd name="T18" fmla="*/ 2147483647 w 576"/>
              <a:gd name="T19" fmla="*/ 2147483647 h 648"/>
              <a:gd name="T20" fmla="*/ 2147483647 w 576"/>
              <a:gd name="T21" fmla="*/ 2147483647 h 648"/>
              <a:gd name="T22" fmla="*/ 2133573609 w 576"/>
              <a:gd name="T23" fmla="*/ 2147483647 h 648"/>
              <a:gd name="T24" fmla="*/ 1775924795 w 576"/>
              <a:gd name="T25" fmla="*/ 2147483647 h 648"/>
              <a:gd name="T26" fmla="*/ 1775924795 w 576"/>
              <a:gd name="T27" fmla="*/ 2147483647 h 648"/>
              <a:gd name="T28" fmla="*/ 1418273498 w 576"/>
              <a:gd name="T29" fmla="*/ 2147483647 h 648"/>
              <a:gd name="T30" fmla="*/ 1085285581 w 576"/>
              <a:gd name="T31" fmla="*/ 2147483647 h 648"/>
              <a:gd name="T32" fmla="*/ 776966011 w 576"/>
              <a:gd name="T33" fmla="*/ 2147483647 h 648"/>
              <a:gd name="T34" fmla="*/ 517978169 w 576"/>
              <a:gd name="T35" fmla="*/ 2147483647 h 648"/>
              <a:gd name="T36" fmla="*/ 308319570 w 576"/>
              <a:gd name="T37" fmla="*/ 2147483647 h 648"/>
              <a:gd name="T38" fmla="*/ 209658599 w 576"/>
              <a:gd name="T39" fmla="*/ 2147483647 h 648"/>
              <a:gd name="T40" fmla="*/ 135661008 w 576"/>
              <a:gd name="T41" fmla="*/ 2147483647 h 648"/>
              <a:gd name="T42" fmla="*/ 73997591 w 576"/>
              <a:gd name="T43" fmla="*/ 2147483647 h 648"/>
              <a:gd name="T44" fmla="*/ 36997554 w 576"/>
              <a:gd name="T45" fmla="*/ 2147483647 h 648"/>
              <a:gd name="T46" fmla="*/ 12331690 w 576"/>
              <a:gd name="T47" fmla="*/ 2147483647 h 648"/>
              <a:gd name="T48" fmla="*/ 0 w 576"/>
              <a:gd name="T49" fmla="*/ 2147483647 h 648"/>
              <a:gd name="T50" fmla="*/ 1775924795 w 576"/>
              <a:gd name="T51" fmla="*/ 0 h 648"/>
              <a:gd name="T52" fmla="*/ 2147483647 w 576"/>
              <a:gd name="T53" fmla="*/ 2147483647 h 6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576"/>
              <a:gd name="T82" fmla="*/ 0 h 648"/>
              <a:gd name="T83" fmla="*/ 576 w 576"/>
              <a:gd name="T84" fmla="*/ 648 h 648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576" h="648">
                <a:moveTo>
                  <a:pt x="576" y="576"/>
                </a:moveTo>
                <a:lnTo>
                  <a:pt x="576" y="576"/>
                </a:lnTo>
                <a:lnTo>
                  <a:pt x="574" y="584"/>
                </a:lnTo>
                <a:lnTo>
                  <a:pt x="570" y="590"/>
                </a:lnTo>
                <a:lnTo>
                  <a:pt x="564" y="598"/>
                </a:lnTo>
                <a:lnTo>
                  <a:pt x="554" y="604"/>
                </a:lnTo>
                <a:lnTo>
                  <a:pt x="542" y="610"/>
                </a:lnTo>
                <a:lnTo>
                  <a:pt x="526" y="616"/>
                </a:lnTo>
                <a:lnTo>
                  <a:pt x="492" y="626"/>
                </a:lnTo>
                <a:lnTo>
                  <a:pt x="450" y="636"/>
                </a:lnTo>
                <a:lnTo>
                  <a:pt x="400" y="642"/>
                </a:lnTo>
                <a:lnTo>
                  <a:pt x="346" y="646"/>
                </a:lnTo>
                <a:lnTo>
                  <a:pt x="288" y="648"/>
                </a:lnTo>
                <a:lnTo>
                  <a:pt x="230" y="646"/>
                </a:lnTo>
                <a:lnTo>
                  <a:pt x="176" y="642"/>
                </a:lnTo>
                <a:lnTo>
                  <a:pt x="126" y="636"/>
                </a:lnTo>
                <a:lnTo>
                  <a:pt x="84" y="626"/>
                </a:lnTo>
                <a:lnTo>
                  <a:pt x="50" y="616"/>
                </a:lnTo>
                <a:lnTo>
                  <a:pt x="34" y="610"/>
                </a:lnTo>
                <a:lnTo>
                  <a:pt x="22" y="604"/>
                </a:lnTo>
                <a:lnTo>
                  <a:pt x="12" y="598"/>
                </a:lnTo>
                <a:lnTo>
                  <a:pt x="6" y="590"/>
                </a:lnTo>
                <a:lnTo>
                  <a:pt x="2" y="584"/>
                </a:lnTo>
                <a:lnTo>
                  <a:pt x="0" y="576"/>
                </a:lnTo>
                <a:lnTo>
                  <a:pt x="288" y="0"/>
                </a:lnTo>
                <a:lnTo>
                  <a:pt x="576" y="576"/>
                </a:ln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299813261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6" name="Freeform 19">
            <a:extLst>
              <a:ext uri="{FF2B5EF4-FFF2-40B4-BE49-F238E27FC236}">
                <a16:creationId xmlns:a16="http://schemas.microsoft.com/office/drawing/2014/main" id="{9DEE99D3-5455-6845-3EE4-8B540D7AA324}"/>
              </a:ext>
            </a:extLst>
          </p:cNvPr>
          <p:cNvSpPr>
            <a:spLocks noEditPoints="1"/>
          </p:cNvSpPr>
          <p:nvPr/>
        </p:nvSpPr>
        <p:spPr bwMode="auto">
          <a:xfrm>
            <a:off x="3880135" y="3521020"/>
            <a:ext cx="459409" cy="443617"/>
          </a:xfrm>
          <a:custGeom>
            <a:avLst/>
            <a:gdLst>
              <a:gd name="T0" fmla="*/ 94 w 132"/>
              <a:gd name="T1" fmla="*/ 0 h 128"/>
              <a:gd name="T2" fmla="*/ 56 w 132"/>
              <a:gd name="T3" fmla="*/ 27 h 128"/>
              <a:gd name="T4" fmla="*/ 55 w 132"/>
              <a:gd name="T5" fmla="*/ 27 h 128"/>
              <a:gd name="T6" fmla="*/ 14 w 132"/>
              <a:gd name="T7" fmla="*/ 69 h 128"/>
              <a:gd name="T8" fmla="*/ 1 w 132"/>
              <a:gd name="T9" fmla="*/ 110 h 128"/>
              <a:gd name="T10" fmla="*/ 14 w 132"/>
              <a:gd name="T11" fmla="*/ 128 h 128"/>
              <a:gd name="T12" fmla="*/ 53 w 132"/>
              <a:gd name="T13" fmla="*/ 118 h 128"/>
              <a:gd name="T14" fmla="*/ 120 w 132"/>
              <a:gd name="T15" fmla="*/ 53 h 128"/>
              <a:gd name="T16" fmla="*/ 64 w 132"/>
              <a:gd name="T17" fmla="*/ 95 h 128"/>
              <a:gd name="T18" fmla="*/ 99 w 132"/>
              <a:gd name="T19" fmla="*/ 47 h 128"/>
              <a:gd name="T20" fmla="*/ 95 w 132"/>
              <a:gd name="T21" fmla="*/ 67 h 128"/>
              <a:gd name="T22" fmla="*/ 64 w 132"/>
              <a:gd name="T23" fmla="*/ 98 h 128"/>
              <a:gd name="T24" fmla="*/ 59 w 132"/>
              <a:gd name="T25" fmla="*/ 81 h 128"/>
              <a:gd name="T26" fmla="*/ 46 w 132"/>
              <a:gd name="T27" fmla="*/ 68 h 128"/>
              <a:gd name="T28" fmla="*/ 92 w 132"/>
              <a:gd name="T29" fmla="*/ 36 h 128"/>
              <a:gd name="T30" fmla="*/ 59 w 132"/>
              <a:gd name="T31" fmla="*/ 81 h 128"/>
              <a:gd name="T32" fmla="*/ 30 w 132"/>
              <a:gd name="T33" fmla="*/ 64 h 128"/>
              <a:gd name="T34" fmla="*/ 80 w 132"/>
              <a:gd name="T35" fmla="*/ 29 h 128"/>
              <a:gd name="T36" fmla="*/ 17 w 132"/>
              <a:gd name="T37" fmla="*/ 119 h 128"/>
              <a:gd name="T38" fmla="*/ 8 w 132"/>
              <a:gd name="T39" fmla="*/ 114 h 128"/>
              <a:gd name="T40" fmla="*/ 13 w 132"/>
              <a:gd name="T41" fmla="*/ 96 h 128"/>
              <a:gd name="T42" fmla="*/ 32 w 132"/>
              <a:gd name="T43" fmla="*/ 116 h 128"/>
              <a:gd name="T44" fmla="*/ 35 w 132"/>
              <a:gd name="T45" fmla="*/ 115 h 128"/>
              <a:gd name="T46" fmla="*/ 14 w 132"/>
              <a:gd name="T47" fmla="*/ 92 h 128"/>
              <a:gd name="T48" fmla="*/ 19 w 132"/>
              <a:gd name="T49" fmla="*/ 75 h 128"/>
              <a:gd name="T50" fmla="*/ 52 w 132"/>
              <a:gd name="T51" fmla="*/ 110 h 128"/>
              <a:gd name="T52" fmla="*/ 35 w 132"/>
              <a:gd name="T53" fmla="*/ 115 h 128"/>
              <a:gd name="T54" fmla="*/ 108 w 132"/>
              <a:gd name="T55" fmla="*/ 54 h 128"/>
              <a:gd name="T56" fmla="*/ 98 w 132"/>
              <a:gd name="T57" fmla="*/ 30 h 128"/>
              <a:gd name="T58" fmla="*/ 81 w 132"/>
              <a:gd name="T59" fmla="*/ 13 h 128"/>
              <a:gd name="T60" fmla="*/ 112 w 132"/>
              <a:gd name="T61" fmla="*/ 16 h 128"/>
              <a:gd name="T62" fmla="*/ 115 w 132"/>
              <a:gd name="T63" fmla="*/ 4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2" h="128">
                <a:moveTo>
                  <a:pt x="118" y="10"/>
                </a:moveTo>
                <a:cubicBezTo>
                  <a:pt x="111" y="4"/>
                  <a:pt x="102" y="0"/>
                  <a:pt x="94" y="0"/>
                </a:cubicBezTo>
                <a:cubicBezTo>
                  <a:pt x="87" y="0"/>
                  <a:pt x="80" y="3"/>
                  <a:pt x="75" y="8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7"/>
                  <a:pt x="56" y="27"/>
                  <a:pt x="55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14" y="69"/>
                  <a:pt x="14" y="69"/>
                  <a:pt x="14" y="69"/>
                </a:cubicBezTo>
                <a:cubicBezTo>
                  <a:pt x="12" y="71"/>
                  <a:pt x="11" y="73"/>
                  <a:pt x="10" y="76"/>
                </a:cubicBezTo>
                <a:cubicBezTo>
                  <a:pt x="1" y="110"/>
                  <a:pt x="1" y="110"/>
                  <a:pt x="1" y="110"/>
                </a:cubicBezTo>
                <a:cubicBezTo>
                  <a:pt x="1" y="110"/>
                  <a:pt x="0" y="113"/>
                  <a:pt x="0" y="114"/>
                </a:cubicBezTo>
                <a:cubicBezTo>
                  <a:pt x="0" y="122"/>
                  <a:pt x="6" y="128"/>
                  <a:pt x="14" y="128"/>
                </a:cubicBezTo>
                <a:cubicBezTo>
                  <a:pt x="16" y="128"/>
                  <a:pt x="19" y="127"/>
                  <a:pt x="19" y="127"/>
                </a:cubicBezTo>
                <a:cubicBezTo>
                  <a:pt x="53" y="118"/>
                  <a:pt x="53" y="118"/>
                  <a:pt x="53" y="118"/>
                </a:cubicBezTo>
                <a:cubicBezTo>
                  <a:pt x="55" y="118"/>
                  <a:pt x="57" y="116"/>
                  <a:pt x="59" y="114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32" y="42"/>
                  <a:pt x="130" y="23"/>
                  <a:pt x="118" y="10"/>
                </a:cubicBezTo>
                <a:close/>
                <a:moveTo>
                  <a:pt x="64" y="95"/>
                </a:moveTo>
                <a:cubicBezTo>
                  <a:pt x="64" y="92"/>
                  <a:pt x="63" y="88"/>
                  <a:pt x="61" y="85"/>
                </a:cubicBezTo>
                <a:cubicBezTo>
                  <a:pt x="99" y="47"/>
                  <a:pt x="99" y="47"/>
                  <a:pt x="99" y="47"/>
                </a:cubicBezTo>
                <a:cubicBezTo>
                  <a:pt x="101" y="54"/>
                  <a:pt x="100" y="62"/>
                  <a:pt x="95" y="67"/>
                </a:cubicBezTo>
                <a:cubicBezTo>
                  <a:pt x="95" y="67"/>
                  <a:pt x="95" y="67"/>
                  <a:pt x="95" y="67"/>
                </a:cubicBezTo>
                <a:cubicBezTo>
                  <a:pt x="95" y="67"/>
                  <a:pt x="95" y="67"/>
                  <a:pt x="95" y="67"/>
                </a:cubicBezTo>
                <a:cubicBezTo>
                  <a:pt x="64" y="98"/>
                  <a:pt x="64" y="98"/>
                  <a:pt x="64" y="98"/>
                </a:cubicBezTo>
                <a:cubicBezTo>
                  <a:pt x="64" y="97"/>
                  <a:pt x="64" y="96"/>
                  <a:pt x="64" y="95"/>
                </a:cubicBezTo>
                <a:close/>
                <a:moveTo>
                  <a:pt x="59" y="81"/>
                </a:moveTo>
                <a:cubicBezTo>
                  <a:pt x="58" y="79"/>
                  <a:pt x="56" y="76"/>
                  <a:pt x="54" y="74"/>
                </a:cubicBezTo>
                <a:cubicBezTo>
                  <a:pt x="51" y="72"/>
                  <a:pt x="49" y="70"/>
                  <a:pt x="46" y="68"/>
                </a:cubicBezTo>
                <a:cubicBezTo>
                  <a:pt x="84" y="30"/>
                  <a:pt x="84" y="30"/>
                  <a:pt x="84" y="30"/>
                </a:cubicBezTo>
                <a:cubicBezTo>
                  <a:pt x="87" y="31"/>
                  <a:pt x="90" y="33"/>
                  <a:pt x="92" y="36"/>
                </a:cubicBezTo>
                <a:cubicBezTo>
                  <a:pt x="94" y="38"/>
                  <a:pt x="96" y="40"/>
                  <a:pt x="97" y="43"/>
                </a:cubicBezTo>
                <a:lnTo>
                  <a:pt x="59" y="81"/>
                </a:lnTo>
                <a:close/>
                <a:moveTo>
                  <a:pt x="42" y="66"/>
                </a:moveTo>
                <a:cubicBezTo>
                  <a:pt x="38" y="65"/>
                  <a:pt x="34" y="64"/>
                  <a:pt x="30" y="64"/>
                </a:cubicBezTo>
                <a:cubicBezTo>
                  <a:pt x="61" y="33"/>
                  <a:pt x="61" y="33"/>
                  <a:pt x="61" y="33"/>
                </a:cubicBezTo>
                <a:cubicBezTo>
                  <a:pt x="66" y="28"/>
                  <a:pt x="73" y="27"/>
                  <a:pt x="80" y="29"/>
                </a:cubicBezTo>
                <a:lnTo>
                  <a:pt x="42" y="66"/>
                </a:lnTo>
                <a:close/>
                <a:moveTo>
                  <a:pt x="17" y="119"/>
                </a:moveTo>
                <a:cubicBezTo>
                  <a:pt x="16" y="120"/>
                  <a:pt x="15" y="120"/>
                  <a:pt x="14" y="120"/>
                </a:cubicBezTo>
                <a:cubicBezTo>
                  <a:pt x="11" y="120"/>
                  <a:pt x="8" y="117"/>
                  <a:pt x="8" y="114"/>
                </a:cubicBezTo>
                <a:cubicBezTo>
                  <a:pt x="8" y="113"/>
                  <a:pt x="8" y="112"/>
                  <a:pt x="8" y="112"/>
                </a:cubicBezTo>
                <a:cubicBezTo>
                  <a:pt x="13" y="96"/>
                  <a:pt x="13" y="96"/>
                  <a:pt x="13" y="96"/>
                </a:cubicBezTo>
                <a:cubicBezTo>
                  <a:pt x="17" y="96"/>
                  <a:pt x="22" y="98"/>
                  <a:pt x="26" y="102"/>
                </a:cubicBezTo>
                <a:cubicBezTo>
                  <a:pt x="30" y="106"/>
                  <a:pt x="32" y="111"/>
                  <a:pt x="32" y="116"/>
                </a:cubicBezTo>
                <a:lnTo>
                  <a:pt x="17" y="119"/>
                </a:lnTo>
                <a:close/>
                <a:moveTo>
                  <a:pt x="35" y="115"/>
                </a:moveTo>
                <a:cubicBezTo>
                  <a:pt x="35" y="109"/>
                  <a:pt x="33" y="104"/>
                  <a:pt x="29" y="99"/>
                </a:cubicBezTo>
                <a:cubicBezTo>
                  <a:pt x="25" y="95"/>
                  <a:pt x="19" y="93"/>
                  <a:pt x="14" y="92"/>
                </a:cubicBezTo>
                <a:cubicBezTo>
                  <a:pt x="18" y="78"/>
                  <a:pt x="18" y="78"/>
                  <a:pt x="18" y="78"/>
                </a:cubicBezTo>
                <a:cubicBezTo>
                  <a:pt x="18" y="77"/>
                  <a:pt x="19" y="76"/>
                  <a:pt x="19" y="75"/>
                </a:cubicBezTo>
                <a:cubicBezTo>
                  <a:pt x="27" y="69"/>
                  <a:pt x="40" y="71"/>
                  <a:pt x="48" y="80"/>
                </a:cubicBezTo>
                <a:cubicBezTo>
                  <a:pt x="57" y="89"/>
                  <a:pt x="59" y="102"/>
                  <a:pt x="52" y="110"/>
                </a:cubicBezTo>
                <a:cubicBezTo>
                  <a:pt x="51" y="110"/>
                  <a:pt x="51" y="111"/>
                  <a:pt x="50" y="111"/>
                </a:cubicBezTo>
                <a:lnTo>
                  <a:pt x="35" y="115"/>
                </a:lnTo>
                <a:close/>
                <a:moveTo>
                  <a:pt x="115" y="47"/>
                </a:moveTo>
                <a:cubicBezTo>
                  <a:pt x="108" y="54"/>
                  <a:pt x="108" y="54"/>
                  <a:pt x="108" y="54"/>
                </a:cubicBezTo>
                <a:cubicBezTo>
                  <a:pt x="108" y="53"/>
                  <a:pt x="108" y="52"/>
                  <a:pt x="108" y="51"/>
                </a:cubicBezTo>
                <a:cubicBezTo>
                  <a:pt x="107" y="43"/>
                  <a:pt x="104" y="36"/>
                  <a:pt x="98" y="30"/>
                </a:cubicBezTo>
                <a:cubicBezTo>
                  <a:pt x="91" y="24"/>
                  <a:pt x="83" y="20"/>
                  <a:pt x="74" y="20"/>
                </a:cubicBezTo>
                <a:cubicBezTo>
                  <a:pt x="81" y="13"/>
                  <a:pt x="81" y="13"/>
                  <a:pt x="81" y="13"/>
                </a:cubicBezTo>
                <a:cubicBezTo>
                  <a:pt x="84" y="10"/>
                  <a:pt x="89" y="8"/>
                  <a:pt x="94" y="8"/>
                </a:cubicBezTo>
                <a:cubicBezTo>
                  <a:pt x="100" y="8"/>
                  <a:pt x="107" y="11"/>
                  <a:pt x="112" y="16"/>
                </a:cubicBezTo>
                <a:cubicBezTo>
                  <a:pt x="117" y="21"/>
                  <a:pt x="120" y="27"/>
                  <a:pt x="120" y="33"/>
                </a:cubicBezTo>
                <a:cubicBezTo>
                  <a:pt x="120" y="38"/>
                  <a:pt x="118" y="43"/>
                  <a:pt x="115" y="47"/>
                </a:cubicBezTo>
                <a:close/>
              </a:path>
            </a:pathLst>
          </a:custGeom>
          <a:solidFill>
            <a:srgbClr val="3D714E"/>
          </a:solidFill>
          <a:ln>
            <a:noFill/>
          </a:ln>
        </p:spPr>
        <p:txBody>
          <a:bodyPr vert="horz" wrap="square" lIns="91595" tIns="45796" rIns="91595" bIns="45796" numCol="1" anchor="t" anchorCtr="0" compatLnSpc="1"/>
          <a:lstStyle/>
          <a:p>
            <a:pPr algn="just">
              <a:lnSpc>
                <a:spcPct val="120000"/>
              </a:lnSpc>
            </a:pPr>
            <a:endParaRPr lang="id-ID" sz="78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7" name="Freeform 11">
            <a:extLst>
              <a:ext uri="{FF2B5EF4-FFF2-40B4-BE49-F238E27FC236}">
                <a16:creationId xmlns:a16="http://schemas.microsoft.com/office/drawing/2014/main" id="{DA99560D-437E-6BC9-AF47-86FA5263BF4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827518" y="2261359"/>
            <a:ext cx="480357" cy="480867"/>
          </a:xfrm>
          <a:custGeom>
            <a:avLst/>
            <a:gdLst>
              <a:gd name="T0" fmla="*/ 360 w 400"/>
              <a:gd name="T1" fmla="*/ 184 h 400"/>
              <a:gd name="T2" fmla="*/ 360 w 400"/>
              <a:gd name="T3" fmla="*/ 216 h 400"/>
              <a:gd name="T4" fmla="*/ 400 w 400"/>
              <a:gd name="T5" fmla="*/ 200 h 400"/>
              <a:gd name="T6" fmla="*/ 200 w 400"/>
              <a:gd name="T7" fmla="*/ 90 h 400"/>
              <a:gd name="T8" fmla="*/ 200 w 400"/>
              <a:gd name="T9" fmla="*/ 310 h 400"/>
              <a:gd name="T10" fmla="*/ 200 w 400"/>
              <a:gd name="T11" fmla="*/ 90 h 400"/>
              <a:gd name="T12" fmla="*/ 120 w 400"/>
              <a:gd name="T13" fmla="*/ 200 h 400"/>
              <a:gd name="T14" fmla="*/ 280 w 400"/>
              <a:gd name="T15" fmla="*/ 200 h 400"/>
              <a:gd name="T16" fmla="*/ 59 w 400"/>
              <a:gd name="T17" fmla="*/ 200 h 400"/>
              <a:gd name="T18" fmla="*/ 20 w 400"/>
              <a:gd name="T19" fmla="*/ 184 h 400"/>
              <a:gd name="T20" fmla="*/ 20 w 400"/>
              <a:gd name="T21" fmla="*/ 216 h 400"/>
              <a:gd name="T22" fmla="*/ 59 w 400"/>
              <a:gd name="T23" fmla="*/ 200 h 400"/>
              <a:gd name="T24" fmla="*/ 216 w 400"/>
              <a:gd name="T25" fmla="*/ 40 h 400"/>
              <a:gd name="T26" fmla="*/ 200 w 400"/>
              <a:gd name="T27" fmla="*/ 0 h 400"/>
              <a:gd name="T28" fmla="*/ 184 w 400"/>
              <a:gd name="T29" fmla="*/ 40 h 400"/>
              <a:gd name="T30" fmla="*/ 200 w 400"/>
              <a:gd name="T31" fmla="*/ 340 h 400"/>
              <a:gd name="T32" fmla="*/ 184 w 400"/>
              <a:gd name="T33" fmla="*/ 380 h 400"/>
              <a:gd name="T34" fmla="*/ 216 w 400"/>
              <a:gd name="T35" fmla="*/ 380 h 400"/>
              <a:gd name="T36" fmla="*/ 200 w 400"/>
              <a:gd name="T37" fmla="*/ 340 h 400"/>
              <a:gd name="T38" fmla="*/ 350 w 400"/>
              <a:gd name="T39" fmla="*/ 50 h 400"/>
              <a:gd name="T40" fmla="*/ 310 w 400"/>
              <a:gd name="T41" fmla="*/ 67 h 400"/>
              <a:gd name="T42" fmla="*/ 333 w 400"/>
              <a:gd name="T43" fmla="*/ 89 h 400"/>
              <a:gd name="T44" fmla="*/ 66 w 400"/>
              <a:gd name="T45" fmla="*/ 311 h 400"/>
              <a:gd name="T46" fmla="*/ 50 w 400"/>
              <a:gd name="T47" fmla="*/ 350 h 400"/>
              <a:gd name="T48" fmla="*/ 89 w 400"/>
              <a:gd name="T49" fmla="*/ 333 h 400"/>
              <a:gd name="T50" fmla="*/ 66 w 400"/>
              <a:gd name="T51" fmla="*/ 311 h 400"/>
              <a:gd name="T52" fmla="*/ 50 w 400"/>
              <a:gd name="T53" fmla="*/ 50 h 400"/>
              <a:gd name="T54" fmla="*/ 66 w 400"/>
              <a:gd name="T55" fmla="*/ 89 h 400"/>
              <a:gd name="T56" fmla="*/ 89 w 400"/>
              <a:gd name="T57" fmla="*/ 67 h 400"/>
              <a:gd name="T58" fmla="*/ 310 w 400"/>
              <a:gd name="T59" fmla="*/ 333 h 400"/>
              <a:gd name="T60" fmla="*/ 350 w 400"/>
              <a:gd name="T61" fmla="*/ 350 h 400"/>
              <a:gd name="T62" fmla="*/ 333 w 400"/>
              <a:gd name="T63" fmla="*/ 311 h 400"/>
              <a:gd name="T64" fmla="*/ 310 w 400"/>
              <a:gd name="T65" fmla="*/ 333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00" h="400">
                <a:moveTo>
                  <a:pt x="380" y="184"/>
                </a:moveTo>
                <a:cubicBezTo>
                  <a:pt x="376" y="184"/>
                  <a:pt x="364" y="184"/>
                  <a:pt x="360" y="184"/>
                </a:cubicBezTo>
                <a:cubicBezTo>
                  <a:pt x="349" y="184"/>
                  <a:pt x="340" y="191"/>
                  <a:pt x="340" y="200"/>
                </a:cubicBezTo>
                <a:cubicBezTo>
                  <a:pt x="340" y="209"/>
                  <a:pt x="349" y="216"/>
                  <a:pt x="360" y="216"/>
                </a:cubicBezTo>
                <a:cubicBezTo>
                  <a:pt x="364" y="216"/>
                  <a:pt x="376" y="216"/>
                  <a:pt x="380" y="216"/>
                </a:cubicBezTo>
                <a:cubicBezTo>
                  <a:pt x="391" y="216"/>
                  <a:pt x="400" y="209"/>
                  <a:pt x="400" y="200"/>
                </a:cubicBezTo>
                <a:cubicBezTo>
                  <a:pt x="400" y="191"/>
                  <a:pt x="391" y="184"/>
                  <a:pt x="380" y="184"/>
                </a:cubicBezTo>
                <a:close/>
                <a:moveTo>
                  <a:pt x="200" y="90"/>
                </a:moveTo>
                <a:cubicBezTo>
                  <a:pt x="139" y="90"/>
                  <a:pt x="90" y="139"/>
                  <a:pt x="90" y="200"/>
                </a:cubicBezTo>
                <a:cubicBezTo>
                  <a:pt x="90" y="261"/>
                  <a:pt x="139" y="310"/>
                  <a:pt x="200" y="310"/>
                </a:cubicBezTo>
                <a:cubicBezTo>
                  <a:pt x="261" y="310"/>
                  <a:pt x="310" y="261"/>
                  <a:pt x="310" y="200"/>
                </a:cubicBezTo>
                <a:cubicBezTo>
                  <a:pt x="310" y="139"/>
                  <a:pt x="261" y="90"/>
                  <a:pt x="200" y="90"/>
                </a:cubicBezTo>
                <a:close/>
                <a:moveTo>
                  <a:pt x="200" y="280"/>
                </a:moveTo>
                <a:cubicBezTo>
                  <a:pt x="156" y="280"/>
                  <a:pt x="120" y="244"/>
                  <a:pt x="120" y="200"/>
                </a:cubicBezTo>
                <a:cubicBezTo>
                  <a:pt x="120" y="156"/>
                  <a:pt x="156" y="120"/>
                  <a:pt x="200" y="120"/>
                </a:cubicBezTo>
                <a:cubicBezTo>
                  <a:pt x="244" y="120"/>
                  <a:pt x="280" y="156"/>
                  <a:pt x="280" y="200"/>
                </a:cubicBezTo>
                <a:cubicBezTo>
                  <a:pt x="280" y="244"/>
                  <a:pt x="244" y="280"/>
                  <a:pt x="200" y="280"/>
                </a:cubicBezTo>
                <a:close/>
                <a:moveTo>
                  <a:pt x="59" y="200"/>
                </a:moveTo>
                <a:cubicBezTo>
                  <a:pt x="59" y="191"/>
                  <a:pt x="51" y="184"/>
                  <a:pt x="40" y="184"/>
                </a:cubicBezTo>
                <a:cubicBezTo>
                  <a:pt x="36" y="184"/>
                  <a:pt x="23" y="184"/>
                  <a:pt x="20" y="184"/>
                </a:cubicBezTo>
                <a:cubicBezTo>
                  <a:pt x="9" y="184"/>
                  <a:pt x="0" y="191"/>
                  <a:pt x="0" y="200"/>
                </a:cubicBezTo>
                <a:cubicBezTo>
                  <a:pt x="0" y="209"/>
                  <a:pt x="9" y="216"/>
                  <a:pt x="20" y="216"/>
                </a:cubicBezTo>
                <a:cubicBezTo>
                  <a:pt x="23" y="216"/>
                  <a:pt x="36" y="216"/>
                  <a:pt x="40" y="216"/>
                </a:cubicBezTo>
                <a:cubicBezTo>
                  <a:pt x="51" y="216"/>
                  <a:pt x="59" y="209"/>
                  <a:pt x="59" y="200"/>
                </a:cubicBezTo>
                <a:close/>
                <a:moveTo>
                  <a:pt x="200" y="60"/>
                </a:moveTo>
                <a:cubicBezTo>
                  <a:pt x="209" y="60"/>
                  <a:pt x="216" y="51"/>
                  <a:pt x="216" y="40"/>
                </a:cubicBezTo>
                <a:cubicBezTo>
                  <a:pt x="216" y="36"/>
                  <a:pt x="216" y="24"/>
                  <a:pt x="216" y="20"/>
                </a:cubicBezTo>
                <a:cubicBezTo>
                  <a:pt x="216" y="9"/>
                  <a:pt x="209" y="0"/>
                  <a:pt x="200" y="0"/>
                </a:cubicBezTo>
                <a:cubicBezTo>
                  <a:pt x="191" y="0"/>
                  <a:pt x="184" y="9"/>
                  <a:pt x="184" y="20"/>
                </a:cubicBezTo>
                <a:cubicBezTo>
                  <a:pt x="184" y="24"/>
                  <a:pt x="184" y="36"/>
                  <a:pt x="184" y="40"/>
                </a:cubicBezTo>
                <a:cubicBezTo>
                  <a:pt x="184" y="51"/>
                  <a:pt x="191" y="60"/>
                  <a:pt x="200" y="60"/>
                </a:cubicBezTo>
                <a:close/>
                <a:moveTo>
                  <a:pt x="200" y="340"/>
                </a:moveTo>
                <a:cubicBezTo>
                  <a:pt x="191" y="340"/>
                  <a:pt x="184" y="349"/>
                  <a:pt x="184" y="360"/>
                </a:cubicBezTo>
                <a:cubicBezTo>
                  <a:pt x="184" y="364"/>
                  <a:pt x="184" y="376"/>
                  <a:pt x="184" y="380"/>
                </a:cubicBezTo>
                <a:cubicBezTo>
                  <a:pt x="184" y="391"/>
                  <a:pt x="191" y="400"/>
                  <a:pt x="200" y="400"/>
                </a:cubicBezTo>
                <a:cubicBezTo>
                  <a:pt x="209" y="400"/>
                  <a:pt x="216" y="391"/>
                  <a:pt x="216" y="380"/>
                </a:cubicBezTo>
                <a:cubicBezTo>
                  <a:pt x="216" y="376"/>
                  <a:pt x="216" y="364"/>
                  <a:pt x="216" y="360"/>
                </a:cubicBezTo>
                <a:cubicBezTo>
                  <a:pt x="216" y="349"/>
                  <a:pt x="209" y="340"/>
                  <a:pt x="200" y="340"/>
                </a:cubicBezTo>
                <a:close/>
                <a:moveTo>
                  <a:pt x="347" y="75"/>
                </a:moveTo>
                <a:cubicBezTo>
                  <a:pt x="355" y="67"/>
                  <a:pt x="356" y="56"/>
                  <a:pt x="350" y="50"/>
                </a:cubicBezTo>
                <a:cubicBezTo>
                  <a:pt x="344" y="44"/>
                  <a:pt x="332" y="45"/>
                  <a:pt x="324" y="53"/>
                </a:cubicBezTo>
                <a:cubicBezTo>
                  <a:pt x="322" y="55"/>
                  <a:pt x="313" y="64"/>
                  <a:pt x="310" y="67"/>
                </a:cubicBezTo>
                <a:cubicBezTo>
                  <a:pt x="303" y="74"/>
                  <a:pt x="301" y="86"/>
                  <a:pt x="308" y="92"/>
                </a:cubicBezTo>
                <a:cubicBezTo>
                  <a:pt x="314" y="98"/>
                  <a:pt x="325" y="97"/>
                  <a:pt x="333" y="89"/>
                </a:cubicBezTo>
                <a:cubicBezTo>
                  <a:pt x="335" y="87"/>
                  <a:pt x="345" y="77"/>
                  <a:pt x="347" y="75"/>
                </a:cubicBezTo>
                <a:close/>
                <a:moveTo>
                  <a:pt x="66" y="311"/>
                </a:moveTo>
                <a:cubicBezTo>
                  <a:pt x="64" y="313"/>
                  <a:pt x="55" y="322"/>
                  <a:pt x="52" y="325"/>
                </a:cubicBezTo>
                <a:cubicBezTo>
                  <a:pt x="45" y="332"/>
                  <a:pt x="43" y="344"/>
                  <a:pt x="50" y="350"/>
                </a:cubicBezTo>
                <a:cubicBezTo>
                  <a:pt x="56" y="356"/>
                  <a:pt x="67" y="355"/>
                  <a:pt x="75" y="347"/>
                </a:cubicBezTo>
                <a:cubicBezTo>
                  <a:pt x="77" y="345"/>
                  <a:pt x="87" y="335"/>
                  <a:pt x="89" y="333"/>
                </a:cubicBezTo>
                <a:cubicBezTo>
                  <a:pt x="97" y="325"/>
                  <a:pt x="98" y="314"/>
                  <a:pt x="92" y="308"/>
                </a:cubicBezTo>
                <a:cubicBezTo>
                  <a:pt x="86" y="302"/>
                  <a:pt x="74" y="303"/>
                  <a:pt x="66" y="311"/>
                </a:cubicBezTo>
                <a:close/>
                <a:moveTo>
                  <a:pt x="75" y="53"/>
                </a:moveTo>
                <a:cubicBezTo>
                  <a:pt x="67" y="45"/>
                  <a:pt x="56" y="44"/>
                  <a:pt x="50" y="50"/>
                </a:cubicBezTo>
                <a:cubicBezTo>
                  <a:pt x="43" y="56"/>
                  <a:pt x="45" y="67"/>
                  <a:pt x="52" y="75"/>
                </a:cubicBezTo>
                <a:cubicBezTo>
                  <a:pt x="55" y="77"/>
                  <a:pt x="64" y="87"/>
                  <a:pt x="66" y="89"/>
                </a:cubicBezTo>
                <a:cubicBezTo>
                  <a:pt x="74" y="97"/>
                  <a:pt x="86" y="98"/>
                  <a:pt x="92" y="92"/>
                </a:cubicBezTo>
                <a:cubicBezTo>
                  <a:pt x="98" y="86"/>
                  <a:pt x="97" y="74"/>
                  <a:pt x="89" y="67"/>
                </a:cubicBezTo>
                <a:cubicBezTo>
                  <a:pt x="87" y="64"/>
                  <a:pt x="77" y="55"/>
                  <a:pt x="75" y="53"/>
                </a:cubicBezTo>
                <a:close/>
                <a:moveTo>
                  <a:pt x="310" y="333"/>
                </a:moveTo>
                <a:cubicBezTo>
                  <a:pt x="313" y="335"/>
                  <a:pt x="322" y="345"/>
                  <a:pt x="324" y="347"/>
                </a:cubicBezTo>
                <a:cubicBezTo>
                  <a:pt x="332" y="355"/>
                  <a:pt x="344" y="356"/>
                  <a:pt x="350" y="350"/>
                </a:cubicBezTo>
                <a:cubicBezTo>
                  <a:pt x="356" y="344"/>
                  <a:pt x="355" y="332"/>
                  <a:pt x="347" y="325"/>
                </a:cubicBezTo>
                <a:cubicBezTo>
                  <a:pt x="345" y="322"/>
                  <a:pt x="335" y="313"/>
                  <a:pt x="333" y="311"/>
                </a:cubicBezTo>
                <a:cubicBezTo>
                  <a:pt x="325" y="303"/>
                  <a:pt x="314" y="302"/>
                  <a:pt x="308" y="308"/>
                </a:cubicBezTo>
                <a:cubicBezTo>
                  <a:pt x="301" y="314"/>
                  <a:pt x="303" y="325"/>
                  <a:pt x="310" y="333"/>
                </a:cubicBezTo>
                <a:close/>
              </a:path>
            </a:pathLst>
          </a:custGeom>
          <a:solidFill>
            <a:srgbClr val="3D714E"/>
          </a:solidFill>
          <a:ln>
            <a:noFill/>
          </a:ln>
        </p:spPr>
        <p:txBody>
          <a:bodyPr vert="horz" wrap="square" lIns="91595" tIns="45796" rIns="91595" bIns="45796" numCol="1" anchor="t" anchorCtr="0" compatLnSpc="1"/>
          <a:lstStyle/>
          <a:p>
            <a:pPr algn="just">
              <a:lnSpc>
                <a:spcPct val="120000"/>
              </a:lnSpc>
            </a:pPr>
            <a:endParaRPr lang="en-US" sz="780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8" name="Group 21">
            <a:extLst>
              <a:ext uri="{FF2B5EF4-FFF2-40B4-BE49-F238E27FC236}">
                <a16:creationId xmlns:a16="http://schemas.microsoft.com/office/drawing/2014/main" id="{936A0CC8-3304-51F7-52C5-2179B9E0D656}"/>
              </a:ext>
            </a:extLst>
          </p:cNvPr>
          <p:cNvGrpSpPr/>
          <p:nvPr/>
        </p:nvGrpSpPr>
        <p:grpSpPr>
          <a:xfrm>
            <a:off x="3850565" y="4881270"/>
            <a:ext cx="452232" cy="443617"/>
            <a:chOff x="6786562" y="796925"/>
            <a:chExt cx="500063" cy="490538"/>
          </a:xfrm>
          <a:solidFill>
            <a:srgbClr val="3D714E"/>
          </a:solidFill>
        </p:grpSpPr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81786F78-0CE9-A461-0E06-83F290C472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86562" y="796925"/>
              <a:ext cx="500063" cy="490538"/>
            </a:xfrm>
            <a:custGeom>
              <a:avLst/>
              <a:gdLst>
                <a:gd name="T0" fmla="*/ 127 w 130"/>
                <a:gd name="T1" fmla="*/ 42 h 128"/>
                <a:gd name="T2" fmla="*/ 87 w 130"/>
                <a:gd name="T3" fmla="*/ 2 h 128"/>
                <a:gd name="T4" fmla="*/ 79 w 130"/>
                <a:gd name="T5" fmla="*/ 0 h 128"/>
                <a:gd name="T6" fmla="*/ 75 w 130"/>
                <a:gd name="T7" fmla="*/ 2 h 128"/>
                <a:gd name="T8" fmla="*/ 73 w 130"/>
                <a:gd name="T9" fmla="*/ 6 h 128"/>
                <a:gd name="T10" fmla="*/ 64 w 130"/>
                <a:gd name="T11" fmla="*/ 21 h 128"/>
                <a:gd name="T12" fmla="*/ 41 w 130"/>
                <a:gd name="T13" fmla="*/ 37 h 128"/>
                <a:gd name="T14" fmla="*/ 15 w 130"/>
                <a:gd name="T15" fmla="*/ 55 h 128"/>
                <a:gd name="T16" fmla="*/ 1 w 130"/>
                <a:gd name="T17" fmla="*/ 78 h 128"/>
                <a:gd name="T18" fmla="*/ 3 w 130"/>
                <a:gd name="T19" fmla="*/ 86 h 128"/>
                <a:gd name="T20" fmla="*/ 43 w 130"/>
                <a:gd name="T21" fmla="*/ 126 h 128"/>
                <a:gd name="T22" fmla="*/ 51 w 130"/>
                <a:gd name="T23" fmla="*/ 128 h 128"/>
                <a:gd name="T24" fmla="*/ 55 w 130"/>
                <a:gd name="T25" fmla="*/ 126 h 128"/>
                <a:gd name="T26" fmla="*/ 57 w 130"/>
                <a:gd name="T27" fmla="*/ 122 h 128"/>
                <a:gd name="T28" fmla="*/ 66 w 130"/>
                <a:gd name="T29" fmla="*/ 107 h 128"/>
                <a:gd name="T30" fmla="*/ 89 w 130"/>
                <a:gd name="T31" fmla="*/ 91 h 128"/>
                <a:gd name="T32" fmla="*/ 115 w 130"/>
                <a:gd name="T33" fmla="*/ 73 h 128"/>
                <a:gd name="T34" fmla="*/ 129 w 130"/>
                <a:gd name="T35" fmla="*/ 50 h 128"/>
                <a:gd name="T36" fmla="*/ 127 w 130"/>
                <a:gd name="T37" fmla="*/ 42 h 128"/>
                <a:gd name="T38" fmla="*/ 49 w 130"/>
                <a:gd name="T39" fmla="*/ 120 h 128"/>
                <a:gd name="T40" fmla="*/ 9 w 130"/>
                <a:gd name="T41" fmla="*/ 80 h 128"/>
                <a:gd name="T42" fmla="*/ 81 w 130"/>
                <a:gd name="T43" fmla="*/ 8 h 128"/>
                <a:gd name="T44" fmla="*/ 121 w 130"/>
                <a:gd name="T45" fmla="*/ 48 h 128"/>
                <a:gd name="T46" fmla="*/ 49 w 130"/>
                <a:gd name="T47" fmla="*/ 1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0" h="128">
                  <a:moveTo>
                    <a:pt x="127" y="42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5" y="0"/>
                    <a:pt x="82" y="0"/>
                    <a:pt x="79" y="0"/>
                  </a:cubicBezTo>
                  <a:cubicBezTo>
                    <a:pt x="78" y="1"/>
                    <a:pt x="76" y="1"/>
                    <a:pt x="75" y="2"/>
                  </a:cubicBezTo>
                  <a:cubicBezTo>
                    <a:pt x="74" y="3"/>
                    <a:pt x="74" y="4"/>
                    <a:pt x="73" y="6"/>
                  </a:cubicBezTo>
                  <a:cubicBezTo>
                    <a:pt x="72" y="12"/>
                    <a:pt x="68" y="17"/>
                    <a:pt x="64" y="21"/>
                  </a:cubicBezTo>
                  <a:cubicBezTo>
                    <a:pt x="58" y="27"/>
                    <a:pt x="50" y="32"/>
                    <a:pt x="41" y="37"/>
                  </a:cubicBezTo>
                  <a:cubicBezTo>
                    <a:pt x="32" y="42"/>
                    <a:pt x="23" y="48"/>
                    <a:pt x="15" y="55"/>
                  </a:cubicBezTo>
                  <a:cubicBezTo>
                    <a:pt x="8" y="62"/>
                    <a:pt x="4" y="69"/>
                    <a:pt x="1" y="78"/>
                  </a:cubicBezTo>
                  <a:cubicBezTo>
                    <a:pt x="0" y="80"/>
                    <a:pt x="1" y="84"/>
                    <a:pt x="3" y="86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5" y="128"/>
                    <a:pt x="48" y="128"/>
                    <a:pt x="51" y="128"/>
                  </a:cubicBezTo>
                  <a:cubicBezTo>
                    <a:pt x="52" y="127"/>
                    <a:pt x="54" y="127"/>
                    <a:pt x="55" y="126"/>
                  </a:cubicBezTo>
                  <a:cubicBezTo>
                    <a:pt x="56" y="125"/>
                    <a:pt x="56" y="124"/>
                    <a:pt x="57" y="122"/>
                  </a:cubicBezTo>
                  <a:cubicBezTo>
                    <a:pt x="58" y="116"/>
                    <a:pt x="62" y="111"/>
                    <a:pt x="66" y="107"/>
                  </a:cubicBezTo>
                  <a:cubicBezTo>
                    <a:pt x="72" y="101"/>
                    <a:pt x="80" y="96"/>
                    <a:pt x="89" y="91"/>
                  </a:cubicBezTo>
                  <a:cubicBezTo>
                    <a:pt x="98" y="86"/>
                    <a:pt x="107" y="80"/>
                    <a:pt x="115" y="73"/>
                  </a:cubicBezTo>
                  <a:cubicBezTo>
                    <a:pt x="122" y="66"/>
                    <a:pt x="126" y="59"/>
                    <a:pt x="129" y="50"/>
                  </a:cubicBezTo>
                  <a:cubicBezTo>
                    <a:pt x="130" y="48"/>
                    <a:pt x="129" y="44"/>
                    <a:pt x="127" y="42"/>
                  </a:cubicBezTo>
                  <a:close/>
                  <a:moveTo>
                    <a:pt x="49" y="120"/>
                  </a:moveTo>
                  <a:cubicBezTo>
                    <a:pt x="36" y="107"/>
                    <a:pt x="22" y="93"/>
                    <a:pt x="9" y="80"/>
                  </a:cubicBezTo>
                  <a:cubicBezTo>
                    <a:pt x="20" y="43"/>
                    <a:pt x="70" y="45"/>
                    <a:pt x="81" y="8"/>
                  </a:cubicBezTo>
                  <a:cubicBezTo>
                    <a:pt x="94" y="21"/>
                    <a:pt x="108" y="35"/>
                    <a:pt x="121" y="48"/>
                  </a:cubicBezTo>
                  <a:cubicBezTo>
                    <a:pt x="110" y="85"/>
                    <a:pt x="60" y="83"/>
                    <a:pt x="49" y="1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595" tIns="45796" rIns="91595" bIns="4579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id-ID" sz="78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433AF093-ECD6-BC06-7EA4-048FFC9089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7538" y="969963"/>
              <a:ext cx="134938" cy="138113"/>
            </a:xfrm>
            <a:custGeom>
              <a:avLst/>
              <a:gdLst>
                <a:gd name="T0" fmla="*/ 28 w 35"/>
                <a:gd name="T1" fmla="*/ 12 h 36"/>
                <a:gd name="T2" fmla="*/ 20 w 35"/>
                <a:gd name="T3" fmla="*/ 13 h 36"/>
                <a:gd name="T4" fmla="*/ 10 w 35"/>
                <a:gd name="T5" fmla="*/ 7 h 36"/>
                <a:gd name="T6" fmla="*/ 15 w 35"/>
                <a:gd name="T7" fmla="*/ 6 h 36"/>
                <a:gd name="T8" fmla="*/ 19 w 35"/>
                <a:gd name="T9" fmla="*/ 6 h 36"/>
                <a:gd name="T10" fmla="*/ 20 w 35"/>
                <a:gd name="T11" fmla="*/ 2 h 36"/>
                <a:gd name="T12" fmla="*/ 13 w 35"/>
                <a:gd name="T13" fmla="*/ 1 h 36"/>
                <a:gd name="T14" fmla="*/ 6 w 35"/>
                <a:gd name="T15" fmla="*/ 4 h 36"/>
                <a:gd name="T16" fmla="*/ 5 w 35"/>
                <a:gd name="T17" fmla="*/ 3 h 36"/>
                <a:gd name="T18" fmla="*/ 3 w 35"/>
                <a:gd name="T19" fmla="*/ 5 h 36"/>
                <a:gd name="T20" fmla="*/ 4 w 35"/>
                <a:gd name="T21" fmla="*/ 6 h 36"/>
                <a:gd name="T22" fmla="*/ 1 w 35"/>
                <a:gd name="T23" fmla="*/ 15 h 36"/>
                <a:gd name="T24" fmla="*/ 3 w 35"/>
                <a:gd name="T25" fmla="*/ 22 h 36"/>
                <a:gd name="T26" fmla="*/ 18 w 35"/>
                <a:gd name="T27" fmla="*/ 21 h 36"/>
                <a:gd name="T28" fmla="*/ 23 w 35"/>
                <a:gd name="T29" fmla="*/ 31 h 36"/>
                <a:gd name="T30" fmla="*/ 19 w 35"/>
                <a:gd name="T31" fmla="*/ 30 h 36"/>
                <a:gd name="T32" fmla="*/ 16 w 35"/>
                <a:gd name="T33" fmla="*/ 28 h 36"/>
                <a:gd name="T34" fmla="*/ 13 w 35"/>
                <a:gd name="T35" fmla="*/ 31 h 36"/>
                <a:gd name="T36" fmla="*/ 17 w 35"/>
                <a:gd name="T37" fmla="*/ 35 h 36"/>
                <a:gd name="T38" fmla="*/ 25 w 35"/>
                <a:gd name="T39" fmla="*/ 36 h 36"/>
                <a:gd name="T40" fmla="*/ 31 w 35"/>
                <a:gd name="T41" fmla="*/ 35 h 36"/>
                <a:gd name="T42" fmla="*/ 33 w 35"/>
                <a:gd name="T43" fmla="*/ 34 h 36"/>
                <a:gd name="T44" fmla="*/ 33 w 35"/>
                <a:gd name="T45" fmla="*/ 32 h 36"/>
                <a:gd name="T46" fmla="*/ 34 w 35"/>
                <a:gd name="T47" fmla="*/ 26 h 36"/>
                <a:gd name="T48" fmla="*/ 35 w 35"/>
                <a:gd name="T49" fmla="*/ 18 h 36"/>
                <a:gd name="T50" fmla="*/ 10 w 35"/>
                <a:gd name="T51" fmla="*/ 17 h 36"/>
                <a:gd name="T52" fmla="*/ 6 w 35"/>
                <a:gd name="T53" fmla="*/ 15 h 36"/>
                <a:gd name="T54" fmla="*/ 7 w 35"/>
                <a:gd name="T55" fmla="*/ 11 h 36"/>
                <a:gd name="T56" fmla="*/ 14 w 35"/>
                <a:gd name="T57" fmla="*/ 16 h 36"/>
                <a:gd name="T58" fmla="*/ 29 w 35"/>
                <a:gd name="T59" fmla="*/ 25 h 36"/>
                <a:gd name="T60" fmla="*/ 21 w 35"/>
                <a:gd name="T61" fmla="*/ 20 h 36"/>
                <a:gd name="T62" fmla="*/ 25 w 35"/>
                <a:gd name="T63" fmla="*/ 18 h 36"/>
                <a:gd name="T64" fmla="*/ 28 w 35"/>
                <a:gd name="T65" fmla="*/ 20 h 36"/>
                <a:gd name="T66" fmla="*/ 29 w 35"/>
                <a:gd name="T6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6">
                  <a:moveTo>
                    <a:pt x="32" y="15"/>
                  </a:moveTo>
                  <a:cubicBezTo>
                    <a:pt x="31" y="14"/>
                    <a:pt x="30" y="13"/>
                    <a:pt x="28" y="12"/>
                  </a:cubicBezTo>
                  <a:cubicBezTo>
                    <a:pt x="27" y="12"/>
                    <a:pt x="26" y="12"/>
                    <a:pt x="24" y="12"/>
                  </a:cubicBezTo>
                  <a:cubicBezTo>
                    <a:pt x="23" y="12"/>
                    <a:pt x="22" y="12"/>
                    <a:pt x="20" y="13"/>
                  </a:cubicBezTo>
                  <a:cubicBezTo>
                    <a:pt x="19" y="13"/>
                    <a:pt x="18" y="14"/>
                    <a:pt x="16" y="15"/>
                  </a:cubicBezTo>
                  <a:cubicBezTo>
                    <a:pt x="14" y="12"/>
                    <a:pt x="12" y="10"/>
                    <a:pt x="10" y="7"/>
                  </a:cubicBezTo>
                  <a:cubicBezTo>
                    <a:pt x="11" y="7"/>
                    <a:pt x="12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6" y="7"/>
                    <a:pt x="17" y="7"/>
                    <a:pt x="18" y="7"/>
                  </a:cubicBezTo>
                  <a:cubicBezTo>
                    <a:pt x="18" y="7"/>
                    <a:pt x="19" y="7"/>
                    <a:pt x="19" y="6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0" y="4"/>
                    <a:pt x="20" y="3"/>
                    <a:pt x="20" y="2"/>
                  </a:cubicBezTo>
                  <a:cubicBezTo>
                    <a:pt x="19" y="1"/>
                    <a:pt x="18" y="1"/>
                    <a:pt x="16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2" y="9"/>
                    <a:pt x="2" y="10"/>
                  </a:cubicBezTo>
                  <a:cubicBezTo>
                    <a:pt x="1" y="12"/>
                    <a:pt x="1" y="13"/>
                    <a:pt x="1" y="15"/>
                  </a:cubicBezTo>
                  <a:cubicBezTo>
                    <a:pt x="0" y="16"/>
                    <a:pt x="1" y="17"/>
                    <a:pt x="1" y="18"/>
                  </a:cubicBezTo>
                  <a:cubicBezTo>
                    <a:pt x="1" y="20"/>
                    <a:pt x="2" y="21"/>
                    <a:pt x="3" y="22"/>
                  </a:cubicBezTo>
                  <a:cubicBezTo>
                    <a:pt x="5" y="23"/>
                    <a:pt x="8" y="24"/>
                    <a:pt x="10" y="24"/>
                  </a:cubicBezTo>
                  <a:cubicBezTo>
                    <a:pt x="13" y="23"/>
                    <a:pt x="15" y="23"/>
                    <a:pt x="18" y="21"/>
                  </a:cubicBezTo>
                  <a:cubicBezTo>
                    <a:pt x="21" y="24"/>
                    <a:pt x="23" y="27"/>
                    <a:pt x="25" y="29"/>
                  </a:cubicBezTo>
                  <a:cubicBezTo>
                    <a:pt x="24" y="30"/>
                    <a:pt x="24" y="30"/>
                    <a:pt x="23" y="31"/>
                  </a:cubicBezTo>
                  <a:cubicBezTo>
                    <a:pt x="22" y="31"/>
                    <a:pt x="21" y="31"/>
                    <a:pt x="21" y="31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28"/>
                    <a:pt x="16" y="28"/>
                    <a:pt x="16" y="28"/>
                  </a:cubicBezTo>
                  <a:cubicBezTo>
                    <a:pt x="15" y="28"/>
                    <a:pt x="15" y="29"/>
                    <a:pt x="14" y="29"/>
                  </a:cubicBezTo>
                  <a:cubicBezTo>
                    <a:pt x="13" y="30"/>
                    <a:pt x="13" y="30"/>
                    <a:pt x="13" y="31"/>
                  </a:cubicBezTo>
                  <a:cubicBezTo>
                    <a:pt x="13" y="32"/>
                    <a:pt x="13" y="33"/>
                    <a:pt x="14" y="33"/>
                  </a:cubicBezTo>
                  <a:cubicBezTo>
                    <a:pt x="15" y="34"/>
                    <a:pt x="16" y="35"/>
                    <a:pt x="17" y="35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6"/>
                    <a:pt x="23" y="36"/>
                    <a:pt x="25" y="36"/>
                  </a:cubicBezTo>
                  <a:cubicBezTo>
                    <a:pt x="26" y="35"/>
                    <a:pt x="27" y="34"/>
                    <a:pt x="29" y="33"/>
                  </a:cubicBezTo>
                  <a:cubicBezTo>
                    <a:pt x="30" y="33"/>
                    <a:pt x="30" y="34"/>
                    <a:pt x="31" y="35"/>
                  </a:cubicBezTo>
                  <a:cubicBezTo>
                    <a:pt x="31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4"/>
                  </a:cubicBezTo>
                  <a:cubicBezTo>
                    <a:pt x="33" y="34"/>
                    <a:pt x="34" y="34"/>
                    <a:pt x="34" y="33"/>
                  </a:cubicBezTo>
                  <a:cubicBezTo>
                    <a:pt x="34" y="33"/>
                    <a:pt x="33" y="32"/>
                    <a:pt x="33" y="32"/>
                  </a:cubicBezTo>
                  <a:cubicBezTo>
                    <a:pt x="32" y="32"/>
                    <a:pt x="32" y="31"/>
                    <a:pt x="31" y="30"/>
                  </a:cubicBezTo>
                  <a:cubicBezTo>
                    <a:pt x="32" y="29"/>
                    <a:pt x="33" y="27"/>
                    <a:pt x="34" y="26"/>
                  </a:cubicBezTo>
                  <a:cubicBezTo>
                    <a:pt x="35" y="24"/>
                    <a:pt x="35" y="23"/>
                    <a:pt x="35" y="21"/>
                  </a:cubicBezTo>
                  <a:cubicBezTo>
                    <a:pt x="35" y="20"/>
                    <a:pt x="35" y="19"/>
                    <a:pt x="35" y="18"/>
                  </a:cubicBezTo>
                  <a:cubicBezTo>
                    <a:pt x="34" y="17"/>
                    <a:pt x="33" y="16"/>
                    <a:pt x="32" y="15"/>
                  </a:cubicBezTo>
                  <a:close/>
                  <a:moveTo>
                    <a:pt x="10" y="17"/>
                  </a:moveTo>
                  <a:cubicBezTo>
                    <a:pt x="9" y="17"/>
                    <a:pt x="8" y="17"/>
                    <a:pt x="7" y="16"/>
                  </a:cubicBezTo>
                  <a:cubicBezTo>
                    <a:pt x="7" y="16"/>
                    <a:pt x="6" y="15"/>
                    <a:pt x="6" y="15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6" y="13"/>
                    <a:pt x="6" y="12"/>
                    <a:pt x="7" y="11"/>
                  </a:cubicBezTo>
                  <a:cubicBezTo>
                    <a:pt x="7" y="11"/>
                    <a:pt x="7" y="10"/>
                    <a:pt x="8" y="9"/>
                  </a:cubicBezTo>
                  <a:cubicBezTo>
                    <a:pt x="10" y="11"/>
                    <a:pt x="12" y="14"/>
                    <a:pt x="14" y="16"/>
                  </a:cubicBezTo>
                  <a:cubicBezTo>
                    <a:pt x="12" y="17"/>
                    <a:pt x="11" y="17"/>
                    <a:pt x="10" y="17"/>
                  </a:cubicBezTo>
                  <a:close/>
                  <a:moveTo>
                    <a:pt x="29" y="25"/>
                  </a:moveTo>
                  <a:cubicBezTo>
                    <a:pt x="28" y="26"/>
                    <a:pt x="28" y="27"/>
                    <a:pt x="27" y="27"/>
                  </a:cubicBezTo>
                  <a:cubicBezTo>
                    <a:pt x="25" y="25"/>
                    <a:pt x="23" y="22"/>
                    <a:pt x="21" y="20"/>
                  </a:cubicBezTo>
                  <a:cubicBezTo>
                    <a:pt x="21" y="20"/>
                    <a:pt x="22" y="19"/>
                    <a:pt x="23" y="19"/>
                  </a:cubicBezTo>
                  <a:cubicBezTo>
                    <a:pt x="23" y="19"/>
                    <a:pt x="24" y="19"/>
                    <a:pt x="25" y="18"/>
                  </a:cubicBezTo>
                  <a:cubicBezTo>
                    <a:pt x="25" y="18"/>
                    <a:pt x="26" y="18"/>
                    <a:pt x="27" y="19"/>
                  </a:cubicBezTo>
                  <a:cubicBezTo>
                    <a:pt x="27" y="19"/>
                    <a:pt x="28" y="19"/>
                    <a:pt x="28" y="20"/>
                  </a:cubicBezTo>
                  <a:cubicBezTo>
                    <a:pt x="29" y="20"/>
                    <a:pt x="29" y="21"/>
                    <a:pt x="29" y="21"/>
                  </a:cubicBezTo>
                  <a:cubicBezTo>
                    <a:pt x="30" y="22"/>
                    <a:pt x="30" y="23"/>
                    <a:pt x="29" y="23"/>
                  </a:cubicBezTo>
                  <a:cubicBezTo>
                    <a:pt x="29" y="24"/>
                    <a:pt x="29" y="25"/>
                    <a:pt x="29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595" tIns="45796" rIns="91595" bIns="4579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id-ID" sz="78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F9C145EF-B09C-3E6C-D9C5-E337D6B58A7C}"/>
                </a:ext>
              </a:extLst>
            </p:cNvPr>
            <p:cNvSpPr/>
            <p:nvPr/>
          </p:nvSpPr>
          <p:spPr bwMode="auto">
            <a:xfrm>
              <a:off x="6956425" y="1135063"/>
              <a:ext cx="73025" cy="79375"/>
            </a:xfrm>
            <a:custGeom>
              <a:avLst/>
              <a:gdLst>
                <a:gd name="T0" fmla="*/ 16 w 19"/>
                <a:gd name="T1" fmla="*/ 1 h 21"/>
                <a:gd name="T2" fmla="*/ 16 w 19"/>
                <a:gd name="T3" fmla="*/ 1 h 21"/>
                <a:gd name="T4" fmla="*/ 9 w 19"/>
                <a:gd name="T5" fmla="*/ 7 h 21"/>
                <a:gd name="T6" fmla="*/ 3 w 19"/>
                <a:gd name="T7" fmla="*/ 14 h 21"/>
                <a:gd name="T8" fmla="*/ 0 w 19"/>
                <a:gd name="T9" fmla="*/ 17 h 21"/>
                <a:gd name="T10" fmla="*/ 0 w 19"/>
                <a:gd name="T11" fmla="*/ 17 h 21"/>
                <a:gd name="T12" fmla="*/ 0 w 19"/>
                <a:gd name="T13" fmla="*/ 20 h 21"/>
                <a:gd name="T14" fmla="*/ 3 w 19"/>
                <a:gd name="T15" fmla="*/ 20 h 21"/>
                <a:gd name="T16" fmla="*/ 3 w 19"/>
                <a:gd name="T17" fmla="*/ 20 h 21"/>
                <a:gd name="T18" fmla="*/ 6 w 19"/>
                <a:gd name="T19" fmla="*/ 16 h 21"/>
                <a:gd name="T20" fmla="*/ 11 w 19"/>
                <a:gd name="T21" fmla="*/ 10 h 21"/>
                <a:gd name="T22" fmla="*/ 18 w 19"/>
                <a:gd name="T23" fmla="*/ 4 h 21"/>
                <a:gd name="T24" fmla="*/ 18 w 19"/>
                <a:gd name="T25" fmla="*/ 4 h 21"/>
                <a:gd name="T26" fmla="*/ 19 w 19"/>
                <a:gd name="T27" fmla="*/ 4 h 21"/>
                <a:gd name="T28" fmla="*/ 19 w 19"/>
                <a:gd name="T29" fmla="*/ 1 h 21"/>
                <a:gd name="T30" fmla="*/ 16 w 19"/>
                <a:gd name="T3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21"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3" y="3"/>
                    <a:pt x="11" y="5"/>
                    <a:pt x="9" y="7"/>
                  </a:cubicBezTo>
                  <a:cubicBezTo>
                    <a:pt x="6" y="9"/>
                    <a:pt x="5" y="11"/>
                    <a:pt x="3" y="1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1" y="21"/>
                    <a:pt x="2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4"/>
                    <a:pt x="9" y="12"/>
                    <a:pt x="11" y="10"/>
                  </a:cubicBezTo>
                  <a:cubicBezTo>
                    <a:pt x="14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3"/>
                    <a:pt x="19" y="2"/>
                    <a:pt x="19" y="1"/>
                  </a:cubicBezTo>
                  <a:cubicBezTo>
                    <a:pt x="18" y="0"/>
                    <a:pt x="17" y="0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595" tIns="45796" rIns="91595" bIns="4579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id-ID" sz="78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E9BB8417-5E54-2C95-F0A9-D0E55DF6DBAC}"/>
                </a:ext>
              </a:extLst>
            </p:cNvPr>
            <p:cNvSpPr/>
            <p:nvPr/>
          </p:nvSpPr>
          <p:spPr bwMode="auto">
            <a:xfrm>
              <a:off x="7043738" y="873125"/>
              <a:ext cx="77788" cy="80963"/>
            </a:xfrm>
            <a:custGeom>
              <a:avLst/>
              <a:gdLst>
                <a:gd name="T0" fmla="*/ 8 w 20"/>
                <a:gd name="T1" fmla="*/ 11 h 21"/>
                <a:gd name="T2" fmla="*/ 1 w 20"/>
                <a:gd name="T3" fmla="*/ 17 h 21"/>
                <a:gd name="T4" fmla="*/ 0 w 20"/>
                <a:gd name="T5" fmla="*/ 17 h 21"/>
                <a:gd name="T6" fmla="*/ 0 w 20"/>
                <a:gd name="T7" fmla="*/ 20 h 21"/>
                <a:gd name="T8" fmla="*/ 3 w 20"/>
                <a:gd name="T9" fmla="*/ 20 h 21"/>
                <a:gd name="T10" fmla="*/ 3 w 20"/>
                <a:gd name="T11" fmla="*/ 20 h 21"/>
                <a:gd name="T12" fmla="*/ 10 w 20"/>
                <a:gd name="T13" fmla="*/ 14 h 21"/>
                <a:gd name="T14" fmla="*/ 16 w 20"/>
                <a:gd name="T15" fmla="*/ 7 h 21"/>
                <a:gd name="T16" fmla="*/ 19 w 20"/>
                <a:gd name="T17" fmla="*/ 3 h 21"/>
                <a:gd name="T18" fmla="*/ 19 w 20"/>
                <a:gd name="T19" fmla="*/ 3 h 21"/>
                <a:gd name="T20" fmla="*/ 19 w 20"/>
                <a:gd name="T21" fmla="*/ 0 h 21"/>
                <a:gd name="T22" fmla="*/ 16 w 20"/>
                <a:gd name="T23" fmla="*/ 0 h 21"/>
                <a:gd name="T24" fmla="*/ 16 w 20"/>
                <a:gd name="T25" fmla="*/ 1 h 21"/>
                <a:gd name="T26" fmla="*/ 13 w 20"/>
                <a:gd name="T27" fmla="*/ 5 h 21"/>
                <a:gd name="T28" fmla="*/ 8 w 20"/>
                <a:gd name="T2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8" y="11"/>
                  </a:moveTo>
                  <a:cubicBezTo>
                    <a:pt x="5" y="13"/>
                    <a:pt x="3" y="15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1" y="21"/>
                    <a:pt x="2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6" y="18"/>
                    <a:pt x="8" y="16"/>
                    <a:pt x="10" y="14"/>
                  </a:cubicBezTo>
                  <a:cubicBezTo>
                    <a:pt x="13" y="12"/>
                    <a:pt x="14" y="9"/>
                    <a:pt x="16" y="7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7"/>
                    <a:pt x="10" y="9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595" tIns="45796" rIns="91595" bIns="4579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id-ID" sz="78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92DCD3CC-49B0-8E4E-0CAC-421EED45F61D}"/>
              </a:ext>
            </a:extLst>
          </p:cNvPr>
          <p:cNvGrpSpPr/>
          <p:nvPr/>
        </p:nvGrpSpPr>
        <p:grpSpPr>
          <a:xfrm>
            <a:off x="5997327" y="2161716"/>
            <a:ext cx="5988242" cy="715348"/>
            <a:chOff x="8154514" y="1279509"/>
            <a:chExt cx="5988242" cy="715348"/>
          </a:xfrm>
        </p:grpSpPr>
        <p:sp>
          <p:nvSpPr>
            <p:cNvPr id="34" name="矩形 33">
              <a:extLst>
                <a:ext uri="{FF2B5EF4-FFF2-40B4-BE49-F238E27FC236}">
                  <a16:creationId xmlns:a16="http://schemas.microsoft.com/office/drawing/2014/main" id="{0552825A-B4DC-FB28-AA7C-019F551216B8}"/>
                </a:ext>
              </a:extLst>
            </p:cNvPr>
            <p:cNvSpPr/>
            <p:nvPr/>
          </p:nvSpPr>
          <p:spPr>
            <a:xfrm>
              <a:off x="8154514" y="1651434"/>
              <a:ext cx="5988242" cy="343423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 唯一访 问网址：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www.51pptmoban.com</a:t>
              </a:r>
              <a:endParaRPr lang="zh-CN" altLang="en-US" sz="1200" dirty="0">
                <a:blipFill dpi="0" rotWithShape="1">
                  <a:blip r:embed="rId3"/>
                  <a:srcRect/>
                  <a:stretch>
                    <a:fillRect/>
                  </a:stretch>
                </a:blip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F0ABCD4C-D41E-2435-E0D0-6E014AFA2D74}"/>
                </a:ext>
              </a:extLst>
            </p:cNvPr>
            <p:cNvSpPr txBox="1"/>
            <p:nvPr/>
          </p:nvSpPr>
          <p:spPr>
            <a:xfrm>
              <a:off x="8154515" y="1279509"/>
              <a:ext cx="259228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单击此处添加标题文本</a:t>
              </a: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AE900269-079F-1D4A-C773-89235CBC314E}"/>
              </a:ext>
            </a:extLst>
          </p:cNvPr>
          <p:cNvGrpSpPr/>
          <p:nvPr/>
        </p:nvGrpSpPr>
        <p:grpSpPr>
          <a:xfrm>
            <a:off x="5997327" y="3214038"/>
            <a:ext cx="5988242" cy="715348"/>
            <a:chOff x="8154514" y="1279509"/>
            <a:chExt cx="5988242" cy="715348"/>
          </a:xfrm>
        </p:grpSpPr>
        <p:sp>
          <p:nvSpPr>
            <p:cNvPr id="40" name="矩形 39">
              <a:extLst>
                <a:ext uri="{FF2B5EF4-FFF2-40B4-BE49-F238E27FC236}">
                  <a16:creationId xmlns:a16="http://schemas.microsoft.com/office/drawing/2014/main" id="{63E35EEF-F481-158B-01F2-63CD268A916F}"/>
                </a:ext>
              </a:extLst>
            </p:cNvPr>
            <p:cNvSpPr/>
            <p:nvPr/>
          </p:nvSpPr>
          <p:spPr>
            <a:xfrm>
              <a:off x="8154514" y="1651434"/>
              <a:ext cx="5988242" cy="343423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模板网，幻灯片 演示模板及素材免费下载！</a:t>
              </a:r>
              <a:endParaRPr lang="en-US" altLang="zh-CN" sz="1200" dirty="0">
                <a:blipFill dpi="0" rotWithShape="1">
                  <a:blip r:embed="rId3"/>
                  <a:srcRect/>
                  <a:stretch>
                    <a:fillRect/>
                  </a:stretch>
                </a:blip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1F86DACB-B8A6-3019-E7AB-26EA92C062AF}"/>
                </a:ext>
              </a:extLst>
            </p:cNvPr>
            <p:cNvSpPr txBox="1"/>
            <p:nvPr/>
          </p:nvSpPr>
          <p:spPr>
            <a:xfrm>
              <a:off x="8154515" y="1279509"/>
              <a:ext cx="259228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单击此处添加标题文本</a:t>
              </a: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69B36FC9-2B2B-8035-C373-399D78ACC0E0}"/>
              </a:ext>
            </a:extLst>
          </p:cNvPr>
          <p:cNvGrpSpPr/>
          <p:nvPr/>
        </p:nvGrpSpPr>
        <p:grpSpPr>
          <a:xfrm>
            <a:off x="5997327" y="4330181"/>
            <a:ext cx="5988242" cy="715348"/>
            <a:chOff x="8154514" y="1279509"/>
            <a:chExt cx="5988242" cy="715348"/>
          </a:xfrm>
        </p:grpSpPr>
        <p:sp>
          <p:nvSpPr>
            <p:cNvPr id="43" name="矩形 42">
              <a:extLst>
                <a:ext uri="{FF2B5EF4-FFF2-40B4-BE49-F238E27FC236}">
                  <a16:creationId xmlns:a16="http://schemas.microsoft.com/office/drawing/2014/main" id="{7F798D2B-15EC-88A4-DF5B-C42667998DA6}"/>
                </a:ext>
              </a:extLst>
            </p:cNvPr>
            <p:cNvSpPr/>
            <p:nvPr/>
          </p:nvSpPr>
          <p:spPr>
            <a:xfrm>
              <a:off x="8154514" y="1651434"/>
              <a:ext cx="5988242" cy="343423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85C63604-49D6-31AD-9684-99427FD37454}"/>
                </a:ext>
              </a:extLst>
            </p:cNvPr>
            <p:cNvSpPr txBox="1"/>
            <p:nvPr/>
          </p:nvSpPr>
          <p:spPr>
            <a:xfrm>
              <a:off x="8154515" y="1279509"/>
              <a:ext cx="259228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单击此处添加标题文本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964114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>
            <a:extLst>
              <a:ext uri="{FF2B5EF4-FFF2-40B4-BE49-F238E27FC236}">
                <a16:creationId xmlns:a16="http://schemas.microsoft.com/office/drawing/2014/main" id="{841408FE-AE86-7902-EF44-428D4D0B8413}"/>
              </a:ext>
            </a:extLst>
          </p:cNvPr>
          <p:cNvSpPr/>
          <p:nvPr/>
        </p:nvSpPr>
        <p:spPr>
          <a:xfrm>
            <a:off x="607715" y="375965"/>
            <a:ext cx="1582464" cy="86409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3">
              <a:alphaModFix amt="57000"/>
            </a:blip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24635F3-1678-F8B7-AA0A-F21ACCCB3C27}"/>
              </a:ext>
            </a:extLst>
          </p:cNvPr>
          <p:cNvSpPr txBox="1"/>
          <p:nvPr/>
        </p:nvSpPr>
        <p:spPr>
          <a:xfrm>
            <a:off x="2214516" y="515084"/>
            <a:ext cx="54328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阿里妈妈东方大楷" pitchFamily="2" charset="-122"/>
                <a:ea typeface="阿里妈妈东方大楷" pitchFamily="2" charset="-122"/>
              </a:rPr>
              <a:t>单击此处添加标题文本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218A26E-5FF1-C9E8-4811-226FFABB1AA6}"/>
              </a:ext>
            </a:extLst>
          </p:cNvPr>
          <p:cNvSpPr txBox="1"/>
          <p:nvPr/>
        </p:nvSpPr>
        <p:spPr>
          <a:xfrm>
            <a:off x="1057347" y="560033"/>
            <a:ext cx="73129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rgbClr val="3D714E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03</a:t>
            </a:r>
            <a:endParaRPr lang="zh-CN" altLang="en-US" sz="3200" dirty="0">
              <a:solidFill>
                <a:srgbClr val="3D714E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grpSp>
        <p:nvGrpSpPr>
          <p:cNvPr id="3" name="Group 3">
            <a:extLst>
              <a:ext uri="{FF2B5EF4-FFF2-40B4-BE49-F238E27FC236}">
                <a16:creationId xmlns:a16="http://schemas.microsoft.com/office/drawing/2014/main" id="{4EA4C6FC-16A6-3C67-CF6A-E57E49BE1654}"/>
              </a:ext>
            </a:extLst>
          </p:cNvPr>
          <p:cNvGrpSpPr/>
          <p:nvPr/>
        </p:nvGrpSpPr>
        <p:grpSpPr>
          <a:xfrm>
            <a:off x="1284821" y="1240061"/>
            <a:ext cx="10347831" cy="4639360"/>
            <a:chOff x="1217597" y="1551735"/>
            <a:chExt cx="9812488" cy="4399344"/>
          </a:xfrm>
        </p:grpSpPr>
        <p:sp>
          <p:nvSpPr>
            <p:cNvPr id="4" name="Freeform 21">
              <a:extLst>
                <a:ext uri="{FF2B5EF4-FFF2-40B4-BE49-F238E27FC236}">
                  <a16:creationId xmlns:a16="http://schemas.microsoft.com/office/drawing/2014/main" id="{964013D3-6E12-F253-3F68-7AA5B6E47BA7}"/>
                </a:ext>
              </a:extLst>
            </p:cNvPr>
            <p:cNvSpPr/>
            <p:nvPr/>
          </p:nvSpPr>
          <p:spPr>
            <a:xfrm rot="19805282">
              <a:off x="1456384" y="1551735"/>
              <a:ext cx="9350488" cy="4399344"/>
            </a:xfrm>
            <a:custGeom>
              <a:avLst/>
              <a:gdLst>
                <a:gd name="connsiteX0" fmla="*/ 9210674 w 9350488"/>
                <a:gd name="connsiteY0" fmla="*/ 3819266 h 4399344"/>
                <a:gd name="connsiteX1" fmla="*/ 9350488 w 9350488"/>
                <a:gd name="connsiteY1" fmla="*/ 4082226 h 4399344"/>
                <a:gd name="connsiteX2" fmla="*/ 9033370 w 9350488"/>
                <a:gd name="connsiteY2" fmla="*/ 4399344 h 4399344"/>
                <a:gd name="connsiteX3" fmla="*/ 6852320 w 9350488"/>
                <a:gd name="connsiteY3" fmla="*/ 4399344 h 4399344"/>
                <a:gd name="connsiteX4" fmla="*/ 6844759 w 9350488"/>
                <a:gd name="connsiteY4" fmla="*/ 4398581 h 4399344"/>
                <a:gd name="connsiteX5" fmla="*/ 6831730 w 9350488"/>
                <a:gd name="connsiteY5" fmla="*/ 4398964 h 4399344"/>
                <a:gd name="connsiteX6" fmla="*/ 6805150 w 9350488"/>
                <a:gd name="connsiteY6" fmla="*/ 4394589 h 4399344"/>
                <a:gd name="connsiteX7" fmla="*/ 6788410 w 9350488"/>
                <a:gd name="connsiteY7" fmla="*/ 4392901 h 4399344"/>
                <a:gd name="connsiteX8" fmla="*/ 6781081 w 9350488"/>
                <a:gd name="connsiteY8" fmla="*/ 4390626 h 4399344"/>
                <a:gd name="connsiteX9" fmla="*/ 6771692 w 9350488"/>
                <a:gd name="connsiteY9" fmla="*/ 4389080 h 4399344"/>
                <a:gd name="connsiteX10" fmla="*/ 6748678 w 9350488"/>
                <a:gd name="connsiteY10" fmla="*/ 4380567 h 4399344"/>
                <a:gd name="connsiteX11" fmla="*/ 6728884 w 9350488"/>
                <a:gd name="connsiteY11" fmla="*/ 4374423 h 4399344"/>
                <a:gd name="connsiteX12" fmla="*/ 6722076 w 9350488"/>
                <a:gd name="connsiteY12" fmla="*/ 4370728 h 4399344"/>
                <a:gd name="connsiteX13" fmla="*/ 6714626 w 9350488"/>
                <a:gd name="connsiteY13" fmla="*/ 4367972 h 4399344"/>
                <a:gd name="connsiteX14" fmla="*/ 6695104 w 9350488"/>
                <a:gd name="connsiteY14" fmla="*/ 4356088 h 4399344"/>
                <a:gd name="connsiteX15" fmla="*/ 6675017 w 9350488"/>
                <a:gd name="connsiteY15" fmla="*/ 4345185 h 4399344"/>
                <a:gd name="connsiteX16" fmla="*/ 6668890 w 9350488"/>
                <a:gd name="connsiteY16" fmla="*/ 4340130 h 4399344"/>
                <a:gd name="connsiteX17" fmla="*/ 6662274 w 9350488"/>
                <a:gd name="connsiteY17" fmla="*/ 4336102 h 4399344"/>
                <a:gd name="connsiteX18" fmla="*/ 6647012 w 9350488"/>
                <a:gd name="connsiteY18" fmla="*/ 4322079 h 4399344"/>
                <a:gd name="connsiteX19" fmla="*/ 6628085 w 9350488"/>
                <a:gd name="connsiteY19" fmla="*/ 4306462 h 4399344"/>
                <a:gd name="connsiteX20" fmla="*/ 6622029 w 9350488"/>
                <a:gd name="connsiteY20" fmla="*/ 4299122 h 4399344"/>
                <a:gd name="connsiteX21" fmla="*/ 6616378 w 9350488"/>
                <a:gd name="connsiteY21" fmla="*/ 4293931 h 4399344"/>
                <a:gd name="connsiteX22" fmla="*/ 6606505 w 9350488"/>
                <a:gd name="connsiteY22" fmla="*/ 4280307 h 4399344"/>
                <a:gd name="connsiteX23" fmla="*/ 6589361 w 9350488"/>
                <a:gd name="connsiteY23" fmla="*/ 4259529 h 4399344"/>
                <a:gd name="connsiteX24" fmla="*/ 6583143 w 9350488"/>
                <a:gd name="connsiteY24" fmla="*/ 4248073 h 4399344"/>
                <a:gd name="connsiteX25" fmla="*/ 6578683 w 9350488"/>
                <a:gd name="connsiteY25" fmla="*/ 4241920 h 4399344"/>
                <a:gd name="connsiteX26" fmla="*/ 5577164 w 9350488"/>
                <a:gd name="connsiteY26" fmla="*/ 2519482 h 4399344"/>
                <a:gd name="connsiteX27" fmla="*/ 3584720 w 9350488"/>
                <a:gd name="connsiteY27" fmla="*/ 2519482 h 4399344"/>
                <a:gd name="connsiteX28" fmla="*/ 3577151 w 9350488"/>
                <a:gd name="connsiteY28" fmla="*/ 2518719 h 4399344"/>
                <a:gd name="connsiteX29" fmla="*/ 3564128 w 9350488"/>
                <a:gd name="connsiteY29" fmla="*/ 2519102 h 4399344"/>
                <a:gd name="connsiteX30" fmla="*/ 3537559 w 9350488"/>
                <a:gd name="connsiteY30" fmla="*/ 2514728 h 4399344"/>
                <a:gd name="connsiteX31" fmla="*/ 3520810 w 9350488"/>
                <a:gd name="connsiteY31" fmla="*/ 2513039 h 4399344"/>
                <a:gd name="connsiteX32" fmla="*/ 3513476 w 9350488"/>
                <a:gd name="connsiteY32" fmla="*/ 2510763 h 4399344"/>
                <a:gd name="connsiteX33" fmla="*/ 3504091 w 9350488"/>
                <a:gd name="connsiteY33" fmla="*/ 2509217 h 4399344"/>
                <a:gd name="connsiteX34" fmla="*/ 3481082 w 9350488"/>
                <a:gd name="connsiteY34" fmla="*/ 2500707 h 4399344"/>
                <a:gd name="connsiteX35" fmla="*/ 3461284 w 9350488"/>
                <a:gd name="connsiteY35" fmla="*/ 2494561 h 4399344"/>
                <a:gd name="connsiteX36" fmla="*/ 3454474 w 9350488"/>
                <a:gd name="connsiteY36" fmla="*/ 2490865 h 4399344"/>
                <a:gd name="connsiteX37" fmla="*/ 3447024 w 9350488"/>
                <a:gd name="connsiteY37" fmla="*/ 2488109 h 4399344"/>
                <a:gd name="connsiteX38" fmla="*/ 3427503 w 9350488"/>
                <a:gd name="connsiteY38" fmla="*/ 2476226 h 4399344"/>
                <a:gd name="connsiteX39" fmla="*/ 3407416 w 9350488"/>
                <a:gd name="connsiteY39" fmla="*/ 2465323 h 4399344"/>
                <a:gd name="connsiteX40" fmla="*/ 3401290 w 9350488"/>
                <a:gd name="connsiteY40" fmla="*/ 2460268 h 4399344"/>
                <a:gd name="connsiteX41" fmla="*/ 3394672 w 9350488"/>
                <a:gd name="connsiteY41" fmla="*/ 2456239 h 4399344"/>
                <a:gd name="connsiteX42" fmla="*/ 3379407 w 9350488"/>
                <a:gd name="connsiteY42" fmla="*/ 2442213 h 4399344"/>
                <a:gd name="connsiteX43" fmla="*/ 3360484 w 9350488"/>
                <a:gd name="connsiteY43" fmla="*/ 2426600 h 4399344"/>
                <a:gd name="connsiteX44" fmla="*/ 3354430 w 9350488"/>
                <a:gd name="connsiteY44" fmla="*/ 2419263 h 4399344"/>
                <a:gd name="connsiteX45" fmla="*/ 3348776 w 9350488"/>
                <a:gd name="connsiteY45" fmla="*/ 2414068 h 4399344"/>
                <a:gd name="connsiteX46" fmla="*/ 3338897 w 9350488"/>
                <a:gd name="connsiteY46" fmla="*/ 2400437 h 4399344"/>
                <a:gd name="connsiteX47" fmla="*/ 3321761 w 9350488"/>
                <a:gd name="connsiteY47" fmla="*/ 2379667 h 4399344"/>
                <a:gd name="connsiteX48" fmla="*/ 3315545 w 9350488"/>
                <a:gd name="connsiteY48" fmla="*/ 2368216 h 4399344"/>
                <a:gd name="connsiteX49" fmla="*/ 3311081 w 9350488"/>
                <a:gd name="connsiteY49" fmla="*/ 2362057 h 4399344"/>
                <a:gd name="connsiteX50" fmla="*/ 2309562 w 9350488"/>
                <a:gd name="connsiteY50" fmla="*/ 639619 h 4399344"/>
                <a:gd name="connsiteX51" fmla="*/ 317118 w 9350488"/>
                <a:gd name="connsiteY51" fmla="*/ 639619 h 4399344"/>
                <a:gd name="connsiteX52" fmla="*/ 1 w 9350488"/>
                <a:gd name="connsiteY52" fmla="*/ 322501 h 4399344"/>
                <a:gd name="connsiteX53" fmla="*/ 317119 w 9350488"/>
                <a:gd name="connsiteY53" fmla="*/ 5383 h 4399344"/>
                <a:gd name="connsiteX54" fmla="*/ 2436279 w 9350488"/>
                <a:gd name="connsiteY54" fmla="*/ 5383 h 4399344"/>
                <a:gd name="connsiteX55" fmla="*/ 2448735 w 9350488"/>
                <a:gd name="connsiteY55" fmla="*/ 2523 h 4399344"/>
                <a:gd name="connsiteX56" fmla="*/ 2627103 w 9350488"/>
                <a:gd name="connsiteY56" fmla="*/ 31715 h 4399344"/>
                <a:gd name="connsiteX57" fmla="*/ 2650943 w 9350488"/>
                <a:gd name="connsiteY57" fmla="*/ 46228 h 4399344"/>
                <a:gd name="connsiteX58" fmla="*/ 2675472 w 9350488"/>
                <a:gd name="connsiteY58" fmla="*/ 59542 h 4399344"/>
                <a:gd name="connsiteX59" fmla="*/ 2790366 w 9350488"/>
                <a:gd name="connsiteY59" fmla="*/ 199065 h 4399344"/>
                <a:gd name="connsiteX60" fmla="*/ 2794154 w 9350488"/>
                <a:gd name="connsiteY60" fmla="*/ 211270 h 4399344"/>
                <a:gd name="connsiteX61" fmla="*/ 3767495 w 9350488"/>
                <a:gd name="connsiteY61" fmla="*/ 1885246 h 4399344"/>
                <a:gd name="connsiteX62" fmla="*/ 5703881 w 9350488"/>
                <a:gd name="connsiteY62" fmla="*/ 1885246 h 4399344"/>
                <a:gd name="connsiteX63" fmla="*/ 5716337 w 9350488"/>
                <a:gd name="connsiteY63" fmla="*/ 1882386 h 4399344"/>
                <a:gd name="connsiteX64" fmla="*/ 5894704 w 9350488"/>
                <a:gd name="connsiteY64" fmla="*/ 1911577 h 4399344"/>
                <a:gd name="connsiteX65" fmla="*/ 5930433 w 9350488"/>
                <a:gd name="connsiteY65" fmla="*/ 1933328 h 4399344"/>
                <a:gd name="connsiteX66" fmla="*/ 5943074 w 9350488"/>
                <a:gd name="connsiteY66" fmla="*/ 1939405 h 4399344"/>
                <a:gd name="connsiteX67" fmla="*/ 6044613 w 9350488"/>
                <a:gd name="connsiteY67" fmla="*/ 2051207 h 4399344"/>
                <a:gd name="connsiteX68" fmla="*/ 6057322 w 9350488"/>
                <a:gd name="connsiteY68" fmla="*/ 2083506 h 4399344"/>
                <a:gd name="connsiteX69" fmla="*/ 7035096 w 9350488"/>
                <a:gd name="connsiteY69" fmla="*/ 3765107 h 4399344"/>
                <a:gd name="connsiteX70" fmla="*/ 9033370 w 9350488"/>
                <a:gd name="connsiteY70" fmla="*/ 3765107 h 4399344"/>
                <a:gd name="connsiteX71" fmla="*/ 9210674 w 9350488"/>
                <a:gd name="connsiteY71" fmla="*/ 3819266 h 439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9350488" h="4399344">
                  <a:moveTo>
                    <a:pt x="9210674" y="3819266"/>
                  </a:moveTo>
                  <a:cubicBezTo>
                    <a:pt x="9295028" y="3876255"/>
                    <a:pt x="9350488" y="3972763"/>
                    <a:pt x="9350488" y="4082226"/>
                  </a:cubicBezTo>
                  <a:cubicBezTo>
                    <a:pt x="9350488" y="4257365"/>
                    <a:pt x="9208509" y="4399344"/>
                    <a:pt x="9033370" y="4399344"/>
                  </a:cubicBezTo>
                  <a:lnTo>
                    <a:pt x="6852320" y="4399344"/>
                  </a:lnTo>
                  <a:lnTo>
                    <a:pt x="6844759" y="4398581"/>
                  </a:lnTo>
                  <a:lnTo>
                    <a:pt x="6831730" y="4398964"/>
                  </a:lnTo>
                  <a:lnTo>
                    <a:pt x="6805150" y="4394589"/>
                  </a:lnTo>
                  <a:lnTo>
                    <a:pt x="6788410" y="4392901"/>
                  </a:lnTo>
                  <a:lnTo>
                    <a:pt x="6781081" y="4390626"/>
                  </a:lnTo>
                  <a:lnTo>
                    <a:pt x="6771692" y="4389080"/>
                  </a:lnTo>
                  <a:lnTo>
                    <a:pt x="6748678" y="4380567"/>
                  </a:lnTo>
                  <a:lnTo>
                    <a:pt x="6728884" y="4374423"/>
                  </a:lnTo>
                  <a:lnTo>
                    <a:pt x="6722076" y="4370728"/>
                  </a:lnTo>
                  <a:lnTo>
                    <a:pt x="6714626" y="4367972"/>
                  </a:lnTo>
                  <a:lnTo>
                    <a:pt x="6695104" y="4356088"/>
                  </a:lnTo>
                  <a:lnTo>
                    <a:pt x="6675017" y="4345185"/>
                  </a:lnTo>
                  <a:lnTo>
                    <a:pt x="6668890" y="4340130"/>
                  </a:lnTo>
                  <a:lnTo>
                    <a:pt x="6662274" y="4336102"/>
                  </a:lnTo>
                  <a:lnTo>
                    <a:pt x="6647012" y="4322079"/>
                  </a:lnTo>
                  <a:lnTo>
                    <a:pt x="6628085" y="4306462"/>
                  </a:lnTo>
                  <a:lnTo>
                    <a:pt x="6622029" y="4299122"/>
                  </a:lnTo>
                  <a:lnTo>
                    <a:pt x="6616378" y="4293931"/>
                  </a:lnTo>
                  <a:lnTo>
                    <a:pt x="6606505" y="4280307"/>
                  </a:lnTo>
                  <a:lnTo>
                    <a:pt x="6589361" y="4259529"/>
                  </a:lnTo>
                  <a:lnTo>
                    <a:pt x="6583143" y="4248073"/>
                  </a:lnTo>
                  <a:lnTo>
                    <a:pt x="6578683" y="4241920"/>
                  </a:lnTo>
                  <a:lnTo>
                    <a:pt x="5577164" y="2519482"/>
                  </a:lnTo>
                  <a:lnTo>
                    <a:pt x="3584720" y="2519482"/>
                  </a:lnTo>
                  <a:lnTo>
                    <a:pt x="3577151" y="2518719"/>
                  </a:lnTo>
                  <a:lnTo>
                    <a:pt x="3564128" y="2519102"/>
                  </a:lnTo>
                  <a:lnTo>
                    <a:pt x="3537559" y="2514728"/>
                  </a:lnTo>
                  <a:lnTo>
                    <a:pt x="3520810" y="2513039"/>
                  </a:lnTo>
                  <a:lnTo>
                    <a:pt x="3513476" y="2510763"/>
                  </a:lnTo>
                  <a:lnTo>
                    <a:pt x="3504091" y="2509217"/>
                  </a:lnTo>
                  <a:lnTo>
                    <a:pt x="3481082" y="2500707"/>
                  </a:lnTo>
                  <a:lnTo>
                    <a:pt x="3461284" y="2494561"/>
                  </a:lnTo>
                  <a:lnTo>
                    <a:pt x="3454474" y="2490865"/>
                  </a:lnTo>
                  <a:lnTo>
                    <a:pt x="3447024" y="2488109"/>
                  </a:lnTo>
                  <a:lnTo>
                    <a:pt x="3427503" y="2476226"/>
                  </a:lnTo>
                  <a:lnTo>
                    <a:pt x="3407416" y="2465323"/>
                  </a:lnTo>
                  <a:lnTo>
                    <a:pt x="3401290" y="2460268"/>
                  </a:lnTo>
                  <a:lnTo>
                    <a:pt x="3394672" y="2456239"/>
                  </a:lnTo>
                  <a:lnTo>
                    <a:pt x="3379407" y="2442213"/>
                  </a:lnTo>
                  <a:lnTo>
                    <a:pt x="3360484" y="2426600"/>
                  </a:lnTo>
                  <a:lnTo>
                    <a:pt x="3354430" y="2419263"/>
                  </a:lnTo>
                  <a:lnTo>
                    <a:pt x="3348776" y="2414068"/>
                  </a:lnTo>
                  <a:lnTo>
                    <a:pt x="3338897" y="2400437"/>
                  </a:lnTo>
                  <a:lnTo>
                    <a:pt x="3321761" y="2379667"/>
                  </a:lnTo>
                  <a:lnTo>
                    <a:pt x="3315545" y="2368216"/>
                  </a:lnTo>
                  <a:lnTo>
                    <a:pt x="3311081" y="2362057"/>
                  </a:lnTo>
                  <a:lnTo>
                    <a:pt x="2309562" y="639619"/>
                  </a:lnTo>
                  <a:lnTo>
                    <a:pt x="317118" y="639619"/>
                  </a:lnTo>
                  <a:cubicBezTo>
                    <a:pt x="141979" y="639619"/>
                    <a:pt x="0" y="497640"/>
                    <a:pt x="1" y="322501"/>
                  </a:cubicBezTo>
                  <a:cubicBezTo>
                    <a:pt x="0" y="147362"/>
                    <a:pt x="141979" y="5383"/>
                    <a:pt x="317119" y="5383"/>
                  </a:cubicBezTo>
                  <a:lnTo>
                    <a:pt x="2436279" y="5383"/>
                  </a:lnTo>
                  <a:lnTo>
                    <a:pt x="2448735" y="2523"/>
                  </a:lnTo>
                  <a:cubicBezTo>
                    <a:pt x="2510031" y="-5274"/>
                    <a:pt x="2572102" y="5149"/>
                    <a:pt x="2627103" y="31715"/>
                  </a:cubicBezTo>
                  <a:lnTo>
                    <a:pt x="2650943" y="46228"/>
                  </a:lnTo>
                  <a:lnTo>
                    <a:pt x="2675472" y="59542"/>
                  </a:lnTo>
                  <a:cubicBezTo>
                    <a:pt x="2726084" y="93735"/>
                    <a:pt x="2766295" y="142156"/>
                    <a:pt x="2790366" y="199065"/>
                  </a:cubicBezTo>
                  <a:lnTo>
                    <a:pt x="2794154" y="211270"/>
                  </a:lnTo>
                  <a:lnTo>
                    <a:pt x="3767495" y="1885246"/>
                  </a:lnTo>
                  <a:lnTo>
                    <a:pt x="5703881" y="1885246"/>
                  </a:lnTo>
                  <a:lnTo>
                    <a:pt x="5716337" y="1882386"/>
                  </a:lnTo>
                  <a:cubicBezTo>
                    <a:pt x="5777633" y="1874589"/>
                    <a:pt x="5839704" y="1885011"/>
                    <a:pt x="5894704" y="1911577"/>
                  </a:cubicBezTo>
                  <a:lnTo>
                    <a:pt x="5930433" y="1933328"/>
                  </a:lnTo>
                  <a:lnTo>
                    <a:pt x="5943074" y="1939405"/>
                  </a:lnTo>
                  <a:cubicBezTo>
                    <a:pt x="5985251" y="1967899"/>
                    <a:pt x="6020204" y="2006273"/>
                    <a:pt x="6044613" y="2051207"/>
                  </a:cubicBezTo>
                  <a:lnTo>
                    <a:pt x="6057322" y="2083506"/>
                  </a:lnTo>
                  <a:lnTo>
                    <a:pt x="7035096" y="3765107"/>
                  </a:lnTo>
                  <a:lnTo>
                    <a:pt x="9033370" y="3765107"/>
                  </a:lnTo>
                  <a:cubicBezTo>
                    <a:pt x="9099047" y="3765107"/>
                    <a:pt x="9160061" y="3785073"/>
                    <a:pt x="9210674" y="3819266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518795938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53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5" name="Rounded Rectangle 4">
              <a:extLst>
                <a:ext uri="{FF2B5EF4-FFF2-40B4-BE49-F238E27FC236}">
                  <a16:creationId xmlns:a16="http://schemas.microsoft.com/office/drawing/2014/main" id="{EB0FB964-C3B8-6046-9D1D-E2D06DA60641}"/>
                </a:ext>
              </a:extLst>
            </p:cNvPr>
            <p:cNvSpPr/>
            <p:nvPr/>
          </p:nvSpPr>
          <p:spPr>
            <a:xfrm rot="19805282">
              <a:off x="1217597" y="4078751"/>
              <a:ext cx="401287" cy="400862"/>
            </a:xfrm>
            <a:custGeom>
              <a:avLst/>
              <a:gdLst>
                <a:gd name="connsiteX0" fmla="*/ 0 w 401287"/>
                <a:gd name="connsiteY0" fmla="*/ 200431 h 400862"/>
                <a:gd name="connsiteX1" fmla="*/ 200431 w 401287"/>
                <a:gd name="connsiteY1" fmla="*/ 0 h 400862"/>
                <a:gd name="connsiteX2" fmla="*/ 200856 w 401287"/>
                <a:gd name="connsiteY2" fmla="*/ 0 h 400862"/>
                <a:gd name="connsiteX3" fmla="*/ 401287 w 401287"/>
                <a:gd name="connsiteY3" fmla="*/ 200431 h 400862"/>
                <a:gd name="connsiteX4" fmla="*/ 401287 w 401287"/>
                <a:gd name="connsiteY4" fmla="*/ 200431 h 400862"/>
                <a:gd name="connsiteX5" fmla="*/ 200856 w 401287"/>
                <a:gd name="connsiteY5" fmla="*/ 400862 h 400862"/>
                <a:gd name="connsiteX6" fmla="*/ 200431 w 401287"/>
                <a:gd name="connsiteY6" fmla="*/ 400862 h 400862"/>
                <a:gd name="connsiteX7" fmla="*/ 0 w 401287"/>
                <a:gd name="connsiteY7" fmla="*/ 200431 h 40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287" h="400862" fill="none" extrusionOk="0">
                  <a:moveTo>
                    <a:pt x="0" y="200431"/>
                  </a:moveTo>
                  <a:cubicBezTo>
                    <a:pt x="-2403" y="93316"/>
                    <a:pt x="109748" y="23907"/>
                    <a:pt x="200431" y="0"/>
                  </a:cubicBezTo>
                  <a:cubicBezTo>
                    <a:pt x="200542" y="-4"/>
                    <a:pt x="200733" y="38"/>
                    <a:pt x="200856" y="0"/>
                  </a:cubicBezTo>
                  <a:cubicBezTo>
                    <a:pt x="329124" y="-25206"/>
                    <a:pt x="395431" y="95166"/>
                    <a:pt x="401287" y="200431"/>
                  </a:cubicBezTo>
                  <a:lnTo>
                    <a:pt x="401287" y="200431"/>
                  </a:lnTo>
                  <a:cubicBezTo>
                    <a:pt x="408512" y="295880"/>
                    <a:pt x="311367" y="404435"/>
                    <a:pt x="200856" y="400862"/>
                  </a:cubicBezTo>
                  <a:cubicBezTo>
                    <a:pt x="200701" y="400903"/>
                    <a:pt x="200517" y="400862"/>
                    <a:pt x="200431" y="400862"/>
                  </a:cubicBezTo>
                  <a:cubicBezTo>
                    <a:pt x="79015" y="404038"/>
                    <a:pt x="-352" y="279250"/>
                    <a:pt x="0" y="200431"/>
                  </a:cubicBezTo>
                  <a:close/>
                </a:path>
                <a:path w="401287" h="400862" stroke="0" extrusionOk="0">
                  <a:moveTo>
                    <a:pt x="0" y="200431"/>
                  </a:moveTo>
                  <a:cubicBezTo>
                    <a:pt x="-16786" y="99243"/>
                    <a:pt x="65085" y="-8259"/>
                    <a:pt x="200431" y="0"/>
                  </a:cubicBezTo>
                  <a:cubicBezTo>
                    <a:pt x="200607" y="-21"/>
                    <a:pt x="200667" y="42"/>
                    <a:pt x="200856" y="0"/>
                  </a:cubicBezTo>
                  <a:cubicBezTo>
                    <a:pt x="310014" y="-17503"/>
                    <a:pt x="401449" y="79548"/>
                    <a:pt x="401287" y="200431"/>
                  </a:cubicBezTo>
                  <a:lnTo>
                    <a:pt x="401287" y="200431"/>
                  </a:lnTo>
                  <a:cubicBezTo>
                    <a:pt x="402695" y="338126"/>
                    <a:pt x="308689" y="379050"/>
                    <a:pt x="200856" y="400862"/>
                  </a:cubicBezTo>
                  <a:cubicBezTo>
                    <a:pt x="200677" y="400911"/>
                    <a:pt x="200565" y="400853"/>
                    <a:pt x="200431" y="400862"/>
                  </a:cubicBezTo>
                  <a:cubicBezTo>
                    <a:pt x="101102" y="400785"/>
                    <a:pt x="12686" y="307297"/>
                    <a:pt x="0" y="200431"/>
                  </a:cubicBezTo>
                  <a:close/>
                </a:path>
              </a:pathLst>
            </a:custGeom>
            <a:solidFill>
              <a:srgbClr val="3D714E"/>
            </a:solid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833256893">
                    <a:prstGeom prst="roundRect">
                      <a:avLst>
                        <a:gd name="adj" fmla="val 50000"/>
                      </a:avLst>
                    </a:prstGeom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53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6" name="Rounded Rectangle 17">
              <a:extLst>
                <a:ext uri="{FF2B5EF4-FFF2-40B4-BE49-F238E27FC236}">
                  <a16:creationId xmlns:a16="http://schemas.microsoft.com/office/drawing/2014/main" id="{E4DE39BA-C4A1-02E7-00C6-C257A9EA3F23}"/>
                </a:ext>
              </a:extLst>
            </p:cNvPr>
            <p:cNvSpPr/>
            <p:nvPr/>
          </p:nvSpPr>
          <p:spPr>
            <a:xfrm rot="19805282">
              <a:off x="2976655" y="2907046"/>
              <a:ext cx="634909" cy="634236"/>
            </a:xfrm>
            <a:solidFill>
              <a:srgbClr val="3D714E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53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9" name="Rounded Rectangle 18">
              <a:extLst>
                <a:ext uri="{FF2B5EF4-FFF2-40B4-BE49-F238E27FC236}">
                  <a16:creationId xmlns:a16="http://schemas.microsoft.com/office/drawing/2014/main" id="{BC2CC77D-81CA-8383-23EE-7FE4F324F94B}"/>
                </a:ext>
              </a:extLst>
            </p:cNvPr>
            <p:cNvSpPr/>
            <p:nvPr/>
          </p:nvSpPr>
          <p:spPr>
            <a:xfrm rot="19805282">
              <a:off x="4856481" y="3966200"/>
              <a:ext cx="634909" cy="634236"/>
            </a:xfrm>
            <a:solidFill>
              <a:srgbClr val="3D714E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53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0" name="Rounded Rectangle 19">
              <a:extLst>
                <a:ext uri="{FF2B5EF4-FFF2-40B4-BE49-F238E27FC236}">
                  <a16:creationId xmlns:a16="http://schemas.microsoft.com/office/drawing/2014/main" id="{00C9AC6A-1957-B6AD-CF83-A4342CF940CC}"/>
                </a:ext>
              </a:extLst>
            </p:cNvPr>
            <p:cNvSpPr/>
            <p:nvPr/>
          </p:nvSpPr>
          <p:spPr>
            <a:xfrm rot="19805282">
              <a:off x="6750373" y="2907049"/>
              <a:ext cx="634909" cy="634236"/>
            </a:xfrm>
            <a:solidFill>
              <a:srgbClr val="3D714E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53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1" name="Rounded Rectangle 20">
              <a:extLst>
                <a:ext uri="{FF2B5EF4-FFF2-40B4-BE49-F238E27FC236}">
                  <a16:creationId xmlns:a16="http://schemas.microsoft.com/office/drawing/2014/main" id="{5247EE6B-D300-8551-4FE6-CAE2346A224D}"/>
                </a:ext>
              </a:extLst>
            </p:cNvPr>
            <p:cNvSpPr/>
            <p:nvPr/>
          </p:nvSpPr>
          <p:spPr>
            <a:xfrm rot="19805282">
              <a:off x="10641858" y="3030257"/>
              <a:ext cx="388227" cy="387816"/>
            </a:xfrm>
            <a:custGeom>
              <a:avLst/>
              <a:gdLst>
                <a:gd name="connsiteX0" fmla="*/ 0 w 388227"/>
                <a:gd name="connsiteY0" fmla="*/ 193908 h 387816"/>
                <a:gd name="connsiteX1" fmla="*/ 193908 w 388227"/>
                <a:gd name="connsiteY1" fmla="*/ 0 h 387816"/>
                <a:gd name="connsiteX2" fmla="*/ 194319 w 388227"/>
                <a:gd name="connsiteY2" fmla="*/ 0 h 387816"/>
                <a:gd name="connsiteX3" fmla="*/ 388227 w 388227"/>
                <a:gd name="connsiteY3" fmla="*/ 193908 h 387816"/>
                <a:gd name="connsiteX4" fmla="*/ 388227 w 388227"/>
                <a:gd name="connsiteY4" fmla="*/ 193908 h 387816"/>
                <a:gd name="connsiteX5" fmla="*/ 194319 w 388227"/>
                <a:gd name="connsiteY5" fmla="*/ 387816 h 387816"/>
                <a:gd name="connsiteX6" fmla="*/ 193908 w 388227"/>
                <a:gd name="connsiteY6" fmla="*/ 387816 h 387816"/>
                <a:gd name="connsiteX7" fmla="*/ 0 w 388227"/>
                <a:gd name="connsiteY7" fmla="*/ 193908 h 387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227" h="387816" fill="none" extrusionOk="0">
                  <a:moveTo>
                    <a:pt x="0" y="193908"/>
                  </a:moveTo>
                  <a:cubicBezTo>
                    <a:pt x="2751" y="88738"/>
                    <a:pt x="90887" y="4240"/>
                    <a:pt x="193908" y="0"/>
                  </a:cubicBezTo>
                  <a:cubicBezTo>
                    <a:pt x="194102" y="-7"/>
                    <a:pt x="194178" y="47"/>
                    <a:pt x="194319" y="0"/>
                  </a:cubicBezTo>
                  <a:cubicBezTo>
                    <a:pt x="293859" y="21183"/>
                    <a:pt x="388633" y="90892"/>
                    <a:pt x="388227" y="193908"/>
                  </a:cubicBezTo>
                  <a:lnTo>
                    <a:pt x="388227" y="193908"/>
                  </a:lnTo>
                  <a:cubicBezTo>
                    <a:pt x="384173" y="292906"/>
                    <a:pt x="293683" y="416256"/>
                    <a:pt x="194319" y="387816"/>
                  </a:cubicBezTo>
                  <a:cubicBezTo>
                    <a:pt x="194206" y="387848"/>
                    <a:pt x="194046" y="387793"/>
                    <a:pt x="193908" y="387816"/>
                  </a:cubicBezTo>
                  <a:cubicBezTo>
                    <a:pt x="94840" y="406863"/>
                    <a:pt x="-987" y="303574"/>
                    <a:pt x="0" y="193908"/>
                  </a:cubicBezTo>
                  <a:close/>
                </a:path>
                <a:path w="388227" h="387816" stroke="0" extrusionOk="0">
                  <a:moveTo>
                    <a:pt x="0" y="193908"/>
                  </a:moveTo>
                  <a:cubicBezTo>
                    <a:pt x="20080" y="75284"/>
                    <a:pt x="78237" y="9745"/>
                    <a:pt x="193908" y="0"/>
                  </a:cubicBezTo>
                  <a:cubicBezTo>
                    <a:pt x="194051" y="-5"/>
                    <a:pt x="194150" y="26"/>
                    <a:pt x="194319" y="0"/>
                  </a:cubicBezTo>
                  <a:cubicBezTo>
                    <a:pt x="316658" y="-18670"/>
                    <a:pt x="385622" y="86225"/>
                    <a:pt x="388227" y="193908"/>
                  </a:cubicBezTo>
                  <a:lnTo>
                    <a:pt x="388227" y="193908"/>
                  </a:lnTo>
                  <a:cubicBezTo>
                    <a:pt x="366858" y="304646"/>
                    <a:pt x="309819" y="370130"/>
                    <a:pt x="194319" y="387816"/>
                  </a:cubicBezTo>
                  <a:cubicBezTo>
                    <a:pt x="194147" y="387845"/>
                    <a:pt x="194027" y="387784"/>
                    <a:pt x="193908" y="387816"/>
                  </a:cubicBezTo>
                  <a:cubicBezTo>
                    <a:pt x="115801" y="396079"/>
                    <a:pt x="18750" y="319463"/>
                    <a:pt x="0" y="193908"/>
                  </a:cubicBezTo>
                  <a:close/>
                </a:path>
              </a:pathLst>
            </a:custGeom>
            <a:solidFill>
              <a:srgbClr val="3D714E"/>
            </a:solid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938738182">
                    <a:prstGeom prst="roundRect">
                      <a:avLst>
                        <a:gd name="adj" fmla="val 50000"/>
                      </a:avLst>
                    </a:prstGeom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53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2" name="Rounded Rectangle 22">
              <a:extLst>
                <a:ext uri="{FF2B5EF4-FFF2-40B4-BE49-F238E27FC236}">
                  <a16:creationId xmlns:a16="http://schemas.microsoft.com/office/drawing/2014/main" id="{EDC47285-4A52-7D75-B8D1-C26407DCDA11}"/>
                </a:ext>
              </a:extLst>
            </p:cNvPr>
            <p:cNvSpPr/>
            <p:nvPr/>
          </p:nvSpPr>
          <p:spPr>
            <a:xfrm rot="19805282">
              <a:off x="8614859" y="3962065"/>
              <a:ext cx="634909" cy="634236"/>
            </a:xfrm>
            <a:solidFill>
              <a:srgbClr val="3D714E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53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3" name="Freeform 23">
              <a:extLst>
                <a:ext uri="{FF2B5EF4-FFF2-40B4-BE49-F238E27FC236}">
                  <a16:creationId xmlns:a16="http://schemas.microsoft.com/office/drawing/2014/main" id="{5D533360-73EA-43C2-2C89-9099577DF8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0417" y="3031426"/>
              <a:ext cx="387383" cy="385476"/>
            </a:xfrm>
            <a:custGeom>
              <a:avLst/>
              <a:gdLst>
                <a:gd name="T0" fmla="*/ 6 w 94"/>
                <a:gd name="T1" fmla="*/ 28 h 94"/>
                <a:gd name="T2" fmla="*/ 32 w 94"/>
                <a:gd name="T3" fmla="*/ 4 h 94"/>
                <a:gd name="T4" fmla="*/ 67 w 94"/>
                <a:gd name="T5" fmla="*/ 6 h 94"/>
                <a:gd name="T6" fmla="*/ 90 w 94"/>
                <a:gd name="T7" fmla="*/ 32 h 94"/>
                <a:gd name="T8" fmla="*/ 88 w 94"/>
                <a:gd name="T9" fmla="*/ 67 h 94"/>
                <a:gd name="T10" fmla="*/ 88 w 94"/>
                <a:gd name="T11" fmla="*/ 67 h 94"/>
                <a:gd name="T12" fmla="*/ 62 w 94"/>
                <a:gd name="T13" fmla="*/ 90 h 94"/>
                <a:gd name="T14" fmla="*/ 27 w 94"/>
                <a:gd name="T15" fmla="*/ 89 h 94"/>
                <a:gd name="T16" fmla="*/ 27 w 94"/>
                <a:gd name="T17" fmla="*/ 89 h 94"/>
                <a:gd name="T18" fmla="*/ 4 w 94"/>
                <a:gd name="T19" fmla="*/ 62 h 94"/>
                <a:gd name="T20" fmla="*/ 6 w 94"/>
                <a:gd name="T21" fmla="*/ 28 h 94"/>
                <a:gd name="T22" fmla="*/ 6 w 94"/>
                <a:gd name="T23" fmla="*/ 28 h 94"/>
                <a:gd name="T24" fmla="*/ 20 w 94"/>
                <a:gd name="T25" fmla="*/ 27 h 94"/>
                <a:gd name="T26" fmla="*/ 16 w 94"/>
                <a:gd name="T27" fmla="*/ 32 h 94"/>
                <a:gd name="T28" fmla="*/ 16 w 94"/>
                <a:gd name="T29" fmla="*/ 32 h 94"/>
                <a:gd name="T30" fmla="*/ 15 w 94"/>
                <a:gd name="T31" fmla="*/ 35 h 94"/>
                <a:gd name="T32" fmla="*/ 36 w 94"/>
                <a:gd name="T33" fmla="*/ 37 h 94"/>
                <a:gd name="T34" fmla="*/ 34 w 94"/>
                <a:gd name="T35" fmla="*/ 40 h 94"/>
                <a:gd name="T36" fmla="*/ 32 w 94"/>
                <a:gd name="T37" fmla="*/ 45 h 94"/>
                <a:gd name="T38" fmla="*/ 13 w 94"/>
                <a:gd name="T39" fmla="*/ 53 h 94"/>
                <a:gd name="T40" fmla="*/ 15 w 94"/>
                <a:gd name="T41" fmla="*/ 59 h 94"/>
                <a:gd name="T42" fmla="*/ 15 w 94"/>
                <a:gd name="T43" fmla="*/ 59 h 94"/>
                <a:gd name="T44" fmla="*/ 16 w 94"/>
                <a:gd name="T45" fmla="*/ 60 h 94"/>
                <a:gd name="T46" fmla="*/ 29 w 94"/>
                <a:gd name="T47" fmla="*/ 54 h 94"/>
                <a:gd name="T48" fmla="*/ 26 w 94"/>
                <a:gd name="T49" fmla="*/ 74 h 94"/>
                <a:gd name="T50" fmla="*/ 32 w 94"/>
                <a:gd name="T51" fmla="*/ 78 h 94"/>
                <a:gd name="T52" fmla="*/ 32 w 94"/>
                <a:gd name="T53" fmla="*/ 78 h 94"/>
                <a:gd name="T54" fmla="*/ 33 w 94"/>
                <a:gd name="T55" fmla="*/ 79 h 94"/>
                <a:gd name="T56" fmla="*/ 34 w 94"/>
                <a:gd name="T57" fmla="*/ 78 h 94"/>
                <a:gd name="T58" fmla="*/ 36 w 94"/>
                <a:gd name="T59" fmla="*/ 55 h 94"/>
                <a:gd name="T60" fmla="*/ 48 w 94"/>
                <a:gd name="T61" fmla="*/ 67 h 94"/>
                <a:gd name="T62" fmla="*/ 60 w 94"/>
                <a:gd name="T63" fmla="*/ 79 h 94"/>
                <a:gd name="T64" fmla="*/ 65 w 94"/>
                <a:gd name="T65" fmla="*/ 77 h 94"/>
                <a:gd name="T66" fmla="*/ 66 w 94"/>
                <a:gd name="T67" fmla="*/ 74 h 94"/>
                <a:gd name="T68" fmla="*/ 54 w 94"/>
                <a:gd name="T69" fmla="*/ 62 h 94"/>
                <a:gd name="T70" fmla="*/ 39 w 94"/>
                <a:gd name="T71" fmla="*/ 48 h 94"/>
                <a:gd name="T72" fmla="*/ 41 w 94"/>
                <a:gd name="T73" fmla="*/ 43 h 94"/>
                <a:gd name="T74" fmla="*/ 43 w 94"/>
                <a:gd name="T75" fmla="*/ 39 h 94"/>
                <a:gd name="T76" fmla="*/ 49 w 94"/>
                <a:gd name="T77" fmla="*/ 42 h 94"/>
                <a:gd name="T78" fmla="*/ 77 w 94"/>
                <a:gd name="T79" fmla="*/ 64 h 94"/>
                <a:gd name="T80" fmla="*/ 78 w 94"/>
                <a:gd name="T81" fmla="*/ 62 h 94"/>
                <a:gd name="T82" fmla="*/ 78 w 94"/>
                <a:gd name="T83" fmla="*/ 62 h 94"/>
                <a:gd name="T84" fmla="*/ 80 w 94"/>
                <a:gd name="T85" fmla="*/ 56 h 94"/>
                <a:gd name="T86" fmla="*/ 53 w 94"/>
                <a:gd name="T87" fmla="*/ 35 h 94"/>
                <a:gd name="T88" fmla="*/ 47 w 94"/>
                <a:gd name="T89" fmla="*/ 32 h 94"/>
                <a:gd name="T90" fmla="*/ 50 w 94"/>
                <a:gd name="T91" fmla="*/ 28 h 94"/>
                <a:gd name="T92" fmla="*/ 56 w 94"/>
                <a:gd name="T93" fmla="*/ 30 h 94"/>
                <a:gd name="T94" fmla="*/ 74 w 94"/>
                <a:gd name="T95" fmla="*/ 28 h 94"/>
                <a:gd name="T96" fmla="*/ 71 w 94"/>
                <a:gd name="T97" fmla="*/ 23 h 94"/>
                <a:gd name="T98" fmla="*/ 70 w 94"/>
                <a:gd name="T99" fmla="*/ 22 h 94"/>
                <a:gd name="T100" fmla="*/ 58 w 94"/>
                <a:gd name="T101" fmla="*/ 23 h 94"/>
                <a:gd name="T102" fmla="*/ 55 w 94"/>
                <a:gd name="T103" fmla="*/ 22 h 94"/>
                <a:gd name="T104" fmla="*/ 62 w 94"/>
                <a:gd name="T105" fmla="*/ 16 h 94"/>
                <a:gd name="T106" fmla="*/ 53 w 94"/>
                <a:gd name="T107" fmla="*/ 14 h 94"/>
                <a:gd name="T108" fmla="*/ 49 w 94"/>
                <a:gd name="T109" fmla="*/ 18 h 94"/>
                <a:gd name="T110" fmla="*/ 43 w 94"/>
                <a:gd name="T111" fmla="*/ 13 h 94"/>
                <a:gd name="T112" fmla="*/ 37 w 94"/>
                <a:gd name="T113" fmla="*/ 15 h 94"/>
                <a:gd name="T114" fmla="*/ 35 w 94"/>
                <a:gd name="T115" fmla="*/ 16 h 94"/>
                <a:gd name="T116" fmla="*/ 44 w 94"/>
                <a:gd name="T117" fmla="*/ 24 h 94"/>
                <a:gd name="T118" fmla="*/ 40 w 94"/>
                <a:gd name="T119" fmla="*/ 30 h 94"/>
                <a:gd name="T120" fmla="*/ 20 w 94"/>
                <a:gd name="T121" fmla="*/ 2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4" h="94">
                  <a:moveTo>
                    <a:pt x="6" y="28"/>
                  </a:moveTo>
                  <a:cubicBezTo>
                    <a:pt x="11" y="16"/>
                    <a:pt x="21" y="8"/>
                    <a:pt x="32" y="4"/>
                  </a:cubicBezTo>
                  <a:cubicBezTo>
                    <a:pt x="43" y="0"/>
                    <a:pt x="56" y="1"/>
                    <a:pt x="67" y="6"/>
                  </a:cubicBezTo>
                  <a:cubicBezTo>
                    <a:pt x="78" y="12"/>
                    <a:pt x="86" y="21"/>
                    <a:pt x="90" y="32"/>
                  </a:cubicBezTo>
                  <a:cubicBezTo>
                    <a:pt x="94" y="43"/>
                    <a:pt x="94" y="56"/>
                    <a:pt x="88" y="67"/>
                  </a:cubicBezTo>
                  <a:cubicBezTo>
                    <a:pt x="88" y="67"/>
                    <a:pt x="88" y="67"/>
                    <a:pt x="88" y="67"/>
                  </a:cubicBezTo>
                  <a:cubicBezTo>
                    <a:pt x="83" y="78"/>
                    <a:pt x="73" y="87"/>
                    <a:pt x="62" y="90"/>
                  </a:cubicBezTo>
                  <a:cubicBezTo>
                    <a:pt x="51" y="94"/>
                    <a:pt x="39" y="94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16" y="83"/>
                    <a:pt x="8" y="73"/>
                    <a:pt x="4" y="62"/>
                  </a:cubicBezTo>
                  <a:cubicBezTo>
                    <a:pt x="0" y="51"/>
                    <a:pt x="1" y="39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20" y="27"/>
                  </a:moveTo>
                  <a:cubicBezTo>
                    <a:pt x="18" y="29"/>
                    <a:pt x="17" y="30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3"/>
                    <a:pt x="15" y="34"/>
                    <a:pt x="15" y="35"/>
                  </a:cubicBezTo>
                  <a:cubicBezTo>
                    <a:pt x="21" y="34"/>
                    <a:pt x="28" y="34"/>
                    <a:pt x="36" y="37"/>
                  </a:cubicBezTo>
                  <a:cubicBezTo>
                    <a:pt x="35" y="38"/>
                    <a:pt x="35" y="39"/>
                    <a:pt x="34" y="40"/>
                  </a:cubicBezTo>
                  <a:cubicBezTo>
                    <a:pt x="33" y="42"/>
                    <a:pt x="32" y="43"/>
                    <a:pt x="32" y="45"/>
                  </a:cubicBezTo>
                  <a:cubicBezTo>
                    <a:pt x="26" y="45"/>
                    <a:pt x="20" y="47"/>
                    <a:pt x="13" y="53"/>
                  </a:cubicBezTo>
                  <a:cubicBezTo>
                    <a:pt x="14" y="55"/>
                    <a:pt x="14" y="57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21" y="56"/>
                    <a:pt x="25" y="54"/>
                    <a:pt x="29" y="54"/>
                  </a:cubicBezTo>
                  <a:cubicBezTo>
                    <a:pt x="27" y="61"/>
                    <a:pt x="26" y="68"/>
                    <a:pt x="26" y="74"/>
                  </a:cubicBezTo>
                  <a:cubicBezTo>
                    <a:pt x="28" y="76"/>
                    <a:pt x="30" y="77"/>
                    <a:pt x="32" y="78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3" y="78"/>
                    <a:pt x="33" y="78"/>
                    <a:pt x="33" y="79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3" y="72"/>
                    <a:pt x="34" y="64"/>
                    <a:pt x="36" y="55"/>
                  </a:cubicBezTo>
                  <a:cubicBezTo>
                    <a:pt x="41" y="58"/>
                    <a:pt x="44" y="62"/>
                    <a:pt x="48" y="67"/>
                  </a:cubicBezTo>
                  <a:cubicBezTo>
                    <a:pt x="52" y="71"/>
                    <a:pt x="56" y="76"/>
                    <a:pt x="60" y="79"/>
                  </a:cubicBezTo>
                  <a:cubicBezTo>
                    <a:pt x="62" y="78"/>
                    <a:pt x="63" y="78"/>
                    <a:pt x="65" y="77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2" y="71"/>
                    <a:pt x="58" y="67"/>
                    <a:pt x="54" y="62"/>
                  </a:cubicBezTo>
                  <a:cubicBezTo>
                    <a:pt x="49" y="56"/>
                    <a:pt x="44" y="51"/>
                    <a:pt x="39" y="48"/>
                  </a:cubicBezTo>
                  <a:cubicBezTo>
                    <a:pt x="40" y="46"/>
                    <a:pt x="40" y="45"/>
                    <a:pt x="41" y="43"/>
                  </a:cubicBezTo>
                  <a:cubicBezTo>
                    <a:pt x="42" y="42"/>
                    <a:pt x="42" y="40"/>
                    <a:pt x="43" y="39"/>
                  </a:cubicBezTo>
                  <a:cubicBezTo>
                    <a:pt x="45" y="40"/>
                    <a:pt x="47" y="41"/>
                    <a:pt x="49" y="42"/>
                  </a:cubicBezTo>
                  <a:cubicBezTo>
                    <a:pt x="61" y="47"/>
                    <a:pt x="71" y="55"/>
                    <a:pt x="77" y="64"/>
                  </a:cubicBezTo>
                  <a:cubicBezTo>
                    <a:pt x="77" y="63"/>
                    <a:pt x="78" y="63"/>
                    <a:pt x="78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9" y="60"/>
                    <a:pt x="80" y="58"/>
                    <a:pt x="80" y="56"/>
                  </a:cubicBezTo>
                  <a:cubicBezTo>
                    <a:pt x="74" y="47"/>
                    <a:pt x="63" y="40"/>
                    <a:pt x="53" y="35"/>
                  </a:cubicBezTo>
                  <a:cubicBezTo>
                    <a:pt x="51" y="34"/>
                    <a:pt x="49" y="33"/>
                    <a:pt x="47" y="32"/>
                  </a:cubicBezTo>
                  <a:cubicBezTo>
                    <a:pt x="48" y="31"/>
                    <a:pt x="49" y="29"/>
                    <a:pt x="50" y="28"/>
                  </a:cubicBezTo>
                  <a:cubicBezTo>
                    <a:pt x="52" y="29"/>
                    <a:pt x="54" y="30"/>
                    <a:pt x="56" y="30"/>
                  </a:cubicBezTo>
                  <a:cubicBezTo>
                    <a:pt x="66" y="32"/>
                    <a:pt x="73" y="28"/>
                    <a:pt x="74" y="28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71" y="22"/>
                    <a:pt x="70" y="22"/>
                    <a:pt x="70" y="22"/>
                  </a:cubicBezTo>
                  <a:cubicBezTo>
                    <a:pt x="68" y="22"/>
                    <a:pt x="63" y="24"/>
                    <a:pt x="58" y="23"/>
                  </a:cubicBezTo>
                  <a:cubicBezTo>
                    <a:pt x="57" y="23"/>
                    <a:pt x="56" y="22"/>
                    <a:pt x="55" y="22"/>
                  </a:cubicBezTo>
                  <a:cubicBezTo>
                    <a:pt x="57" y="20"/>
                    <a:pt x="60" y="18"/>
                    <a:pt x="62" y="16"/>
                  </a:cubicBezTo>
                  <a:cubicBezTo>
                    <a:pt x="59" y="15"/>
                    <a:pt x="56" y="14"/>
                    <a:pt x="53" y="14"/>
                  </a:cubicBezTo>
                  <a:cubicBezTo>
                    <a:pt x="52" y="15"/>
                    <a:pt x="50" y="16"/>
                    <a:pt x="49" y="18"/>
                  </a:cubicBezTo>
                  <a:cubicBezTo>
                    <a:pt x="47" y="16"/>
                    <a:pt x="45" y="15"/>
                    <a:pt x="43" y="13"/>
                  </a:cubicBezTo>
                  <a:cubicBezTo>
                    <a:pt x="41" y="14"/>
                    <a:pt x="39" y="14"/>
                    <a:pt x="37" y="15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9" y="20"/>
                    <a:pt x="44" y="24"/>
                  </a:cubicBezTo>
                  <a:cubicBezTo>
                    <a:pt x="42" y="26"/>
                    <a:pt x="41" y="28"/>
                    <a:pt x="40" y="30"/>
                  </a:cubicBezTo>
                  <a:cubicBezTo>
                    <a:pt x="33" y="28"/>
                    <a:pt x="26" y="27"/>
                    <a:pt x="20" y="27"/>
                  </a:cubicBezTo>
                  <a:close/>
                </a:path>
              </a:pathLst>
            </a:custGeom>
            <a:solidFill>
              <a:srgbClr val="3D714E"/>
            </a:solidFill>
            <a:ln>
              <a:noFill/>
            </a:ln>
          </p:spPr>
          <p:txBody>
            <a:bodyPr vert="horz" wrap="square" lIns="96429" tIns="48214" rIns="96429" bIns="48214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19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4" name="Freeform 24">
              <a:extLst>
                <a:ext uri="{FF2B5EF4-FFF2-40B4-BE49-F238E27FC236}">
                  <a16:creationId xmlns:a16="http://schemas.microsoft.com/office/drawing/2014/main" id="{9F278E50-728C-29A0-47B1-242D2B8F06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8905" y="3031426"/>
              <a:ext cx="377843" cy="362576"/>
            </a:xfrm>
            <a:custGeom>
              <a:avLst/>
              <a:gdLst>
                <a:gd name="T0" fmla="*/ 80 w 198"/>
                <a:gd name="T1" fmla="*/ 39 h 190"/>
                <a:gd name="T2" fmla="*/ 32 w 198"/>
                <a:gd name="T3" fmla="*/ 39 h 190"/>
                <a:gd name="T4" fmla="*/ 24 w 198"/>
                <a:gd name="T5" fmla="*/ 52 h 190"/>
                <a:gd name="T6" fmla="*/ 32 w 198"/>
                <a:gd name="T7" fmla="*/ 65 h 190"/>
                <a:gd name="T8" fmla="*/ 80 w 198"/>
                <a:gd name="T9" fmla="*/ 65 h 190"/>
                <a:gd name="T10" fmla="*/ 80 w 198"/>
                <a:gd name="T11" fmla="*/ 39 h 190"/>
                <a:gd name="T12" fmla="*/ 80 w 198"/>
                <a:gd name="T13" fmla="*/ 39 h 190"/>
                <a:gd name="T14" fmla="*/ 114 w 198"/>
                <a:gd name="T15" fmla="*/ 65 h 190"/>
                <a:gd name="T16" fmla="*/ 170 w 198"/>
                <a:gd name="T17" fmla="*/ 65 h 190"/>
                <a:gd name="T18" fmla="*/ 177 w 198"/>
                <a:gd name="T19" fmla="*/ 65 h 190"/>
                <a:gd name="T20" fmla="*/ 179 w 198"/>
                <a:gd name="T21" fmla="*/ 69 h 190"/>
                <a:gd name="T22" fmla="*/ 194 w 198"/>
                <a:gd name="T23" fmla="*/ 93 h 190"/>
                <a:gd name="T24" fmla="*/ 198 w 198"/>
                <a:gd name="T25" fmla="*/ 99 h 190"/>
                <a:gd name="T26" fmla="*/ 194 w 198"/>
                <a:gd name="T27" fmla="*/ 103 h 190"/>
                <a:gd name="T28" fmla="*/ 179 w 198"/>
                <a:gd name="T29" fmla="*/ 127 h 190"/>
                <a:gd name="T30" fmla="*/ 177 w 198"/>
                <a:gd name="T31" fmla="*/ 134 h 190"/>
                <a:gd name="T32" fmla="*/ 170 w 198"/>
                <a:gd name="T33" fmla="*/ 134 h 190"/>
                <a:gd name="T34" fmla="*/ 114 w 198"/>
                <a:gd name="T35" fmla="*/ 134 h 190"/>
                <a:gd name="T36" fmla="*/ 114 w 198"/>
                <a:gd name="T37" fmla="*/ 164 h 190"/>
                <a:gd name="T38" fmla="*/ 164 w 198"/>
                <a:gd name="T39" fmla="*/ 164 h 190"/>
                <a:gd name="T40" fmla="*/ 164 w 198"/>
                <a:gd name="T41" fmla="*/ 190 h 190"/>
                <a:gd name="T42" fmla="*/ 37 w 198"/>
                <a:gd name="T43" fmla="*/ 190 h 190"/>
                <a:gd name="T44" fmla="*/ 37 w 198"/>
                <a:gd name="T45" fmla="*/ 164 h 190"/>
                <a:gd name="T46" fmla="*/ 82 w 198"/>
                <a:gd name="T47" fmla="*/ 164 h 190"/>
                <a:gd name="T48" fmla="*/ 82 w 198"/>
                <a:gd name="T49" fmla="*/ 86 h 190"/>
                <a:gd name="T50" fmla="*/ 26 w 198"/>
                <a:gd name="T51" fmla="*/ 86 h 190"/>
                <a:gd name="T52" fmla="*/ 19 w 198"/>
                <a:gd name="T53" fmla="*/ 86 h 190"/>
                <a:gd name="T54" fmla="*/ 17 w 198"/>
                <a:gd name="T55" fmla="*/ 80 h 190"/>
                <a:gd name="T56" fmla="*/ 2 w 198"/>
                <a:gd name="T57" fmla="*/ 56 h 190"/>
                <a:gd name="T58" fmla="*/ 0 w 198"/>
                <a:gd name="T59" fmla="*/ 52 h 190"/>
                <a:gd name="T60" fmla="*/ 2 w 198"/>
                <a:gd name="T61" fmla="*/ 45 h 190"/>
                <a:gd name="T62" fmla="*/ 17 w 198"/>
                <a:gd name="T63" fmla="*/ 21 h 190"/>
                <a:gd name="T64" fmla="*/ 19 w 198"/>
                <a:gd name="T65" fmla="*/ 17 h 190"/>
                <a:gd name="T66" fmla="*/ 26 w 198"/>
                <a:gd name="T67" fmla="*/ 17 h 190"/>
                <a:gd name="T68" fmla="*/ 82 w 198"/>
                <a:gd name="T69" fmla="*/ 17 h 190"/>
                <a:gd name="T70" fmla="*/ 82 w 198"/>
                <a:gd name="T71" fmla="*/ 13 h 190"/>
                <a:gd name="T72" fmla="*/ 99 w 198"/>
                <a:gd name="T73" fmla="*/ 0 h 190"/>
                <a:gd name="T74" fmla="*/ 114 w 198"/>
                <a:gd name="T75" fmla="*/ 13 h 190"/>
                <a:gd name="T76" fmla="*/ 114 w 198"/>
                <a:gd name="T77" fmla="*/ 65 h 190"/>
                <a:gd name="T78" fmla="*/ 114 w 198"/>
                <a:gd name="T79" fmla="*/ 65 h 190"/>
                <a:gd name="T80" fmla="*/ 166 w 198"/>
                <a:gd name="T81" fmla="*/ 84 h 190"/>
                <a:gd name="T82" fmla="*/ 116 w 198"/>
                <a:gd name="T83" fmla="*/ 84 h 190"/>
                <a:gd name="T84" fmla="*/ 116 w 198"/>
                <a:gd name="T85" fmla="*/ 112 h 190"/>
                <a:gd name="T86" fmla="*/ 166 w 198"/>
                <a:gd name="T87" fmla="*/ 112 h 190"/>
                <a:gd name="T88" fmla="*/ 175 w 198"/>
                <a:gd name="T89" fmla="*/ 99 h 190"/>
                <a:gd name="T90" fmla="*/ 166 w 198"/>
                <a:gd name="T91" fmla="*/ 8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8" h="190">
                  <a:moveTo>
                    <a:pt x="80" y="39"/>
                  </a:moveTo>
                  <a:lnTo>
                    <a:pt x="32" y="39"/>
                  </a:lnTo>
                  <a:lnTo>
                    <a:pt x="24" y="52"/>
                  </a:lnTo>
                  <a:lnTo>
                    <a:pt x="32" y="65"/>
                  </a:lnTo>
                  <a:lnTo>
                    <a:pt x="80" y="65"/>
                  </a:lnTo>
                  <a:lnTo>
                    <a:pt x="80" y="39"/>
                  </a:lnTo>
                  <a:lnTo>
                    <a:pt x="80" y="39"/>
                  </a:lnTo>
                  <a:close/>
                  <a:moveTo>
                    <a:pt x="114" y="65"/>
                  </a:moveTo>
                  <a:lnTo>
                    <a:pt x="170" y="65"/>
                  </a:lnTo>
                  <a:lnTo>
                    <a:pt x="177" y="65"/>
                  </a:lnTo>
                  <a:lnTo>
                    <a:pt x="179" y="69"/>
                  </a:lnTo>
                  <a:lnTo>
                    <a:pt x="194" y="93"/>
                  </a:lnTo>
                  <a:lnTo>
                    <a:pt x="198" y="99"/>
                  </a:lnTo>
                  <a:lnTo>
                    <a:pt x="194" y="103"/>
                  </a:lnTo>
                  <a:lnTo>
                    <a:pt x="179" y="127"/>
                  </a:lnTo>
                  <a:lnTo>
                    <a:pt x="177" y="134"/>
                  </a:lnTo>
                  <a:lnTo>
                    <a:pt x="170" y="134"/>
                  </a:lnTo>
                  <a:lnTo>
                    <a:pt x="114" y="134"/>
                  </a:lnTo>
                  <a:lnTo>
                    <a:pt x="114" y="164"/>
                  </a:lnTo>
                  <a:lnTo>
                    <a:pt x="164" y="164"/>
                  </a:lnTo>
                  <a:lnTo>
                    <a:pt x="164" y="190"/>
                  </a:lnTo>
                  <a:lnTo>
                    <a:pt x="37" y="190"/>
                  </a:lnTo>
                  <a:lnTo>
                    <a:pt x="37" y="164"/>
                  </a:lnTo>
                  <a:lnTo>
                    <a:pt x="82" y="164"/>
                  </a:lnTo>
                  <a:lnTo>
                    <a:pt x="82" y="86"/>
                  </a:lnTo>
                  <a:lnTo>
                    <a:pt x="26" y="86"/>
                  </a:lnTo>
                  <a:lnTo>
                    <a:pt x="19" y="86"/>
                  </a:lnTo>
                  <a:lnTo>
                    <a:pt x="17" y="80"/>
                  </a:lnTo>
                  <a:lnTo>
                    <a:pt x="2" y="56"/>
                  </a:lnTo>
                  <a:lnTo>
                    <a:pt x="0" y="52"/>
                  </a:lnTo>
                  <a:lnTo>
                    <a:pt x="2" y="45"/>
                  </a:lnTo>
                  <a:lnTo>
                    <a:pt x="17" y="21"/>
                  </a:lnTo>
                  <a:lnTo>
                    <a:pt x="19" y="17"/>
                  </a:lnTo>
                  <a:lnTo>
                    <a:pt x="26" y="17"/>
                  </a:lnTo>
                  <a:lnTo>
                    <a:pt x="82" y="17"/>
                  </a:lnTo>
                  <a:lnTo>
                    <a:pt x="82" y="13"/>
                  </a:lnTo>
                  <a:lnTo>
                    <a:pt x="99" y="0"/>
                  </a:lnTo>
                  <a:lnTo>
                    <a:pt x="114" y="13"/>
                  </a:lnTo>
                  <a:lnTo>
                    <a:pt x="114" y="65"/>
                  </a:lnTo>
                  <a:lnTo>
                    <a:pt x="114" y="65"/>
                  </a:lnTo>
                  <a:close/>
                  <a:moveTo>
                    <a:pt x="166" y="84"/>
                  </a:moveTo>
                  <a:lnTo>
                    <a:pt x="116" y="84"/>
                  </a:lnTo>
                  <a:lnTo>
                    <a:pt x="116" y="112"/>
                  </a:lnTo>
                  <a:lnTo>
                    <a:pt x="166" y="112"/>
                  </a:lnTo>
                  <a:lnTo>
                    <a:pt x="175" y="99"/>
                  </a:lnTo>
                  <a:lnTo>
                    <a:pt x="166" y="84"/>
                  </a:lnTo>
                  <a:close/>
                </a:path>
              </a:pathLst>
            </a:custGeom>
            <a:solidFill>
              <a:srgbClr val="3D714E"/>
            </a:solidFill>
            <a:ln>
              <a:noFill/>
            </a:ln>
          </p:spPr>
          <p:txBody>
            <a:bodyPr vert="horz" wrap="square" lIns="96429" tIns="48214" rIns="96429" bIns="48214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19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5" name="Freeform 25">
              <a:extLst>
                <a:ext uri="{FF2B5EF4-FFF2-40B4-BE49-F238E27FC236}">
                  <a16:creationId xmlns:a16="http://schemas.microsoft.com/office/drawing/2014/main" id="{0FB6BE8D-098C-BA00-1C52-7F08A8450D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5051" y="4114114"/>
              <a:ext cx="337768" cy="330136"/>
            </a:xfrm>
            <a:custGeom>
              <a:avLst/>
              <a:gdLst>
                <a:gd name="T0" fmla="*/ 74 w 82"/>
                <a:gd name="T1" fmla="*/ 6 h 80"/>
                <a:gd name="T2" fmla="*/ 67 w 82"/>
                <a:gd name="T3" fmla="*/ 27 h 80"/>
                <a:gd name="T4" fmla="*/ 65 w 82"/>
                <a:gd name="T5" fmla="*/ 30 h 80"/>
                <a:gd name="T6" fmla="*/ 75 w 82"/>
                <a:gd name="T7" fmla="*/ 71 h 80"/>
                <a:gd name="T8" fmla="*/ 66 w 82"/>
                <a:gd name="T9" fmla="*/ 80 h 80"/>
                <a:gd name="T10" fmla="*/ 44 w 82"/>
                <a:gd name="T11" fmla="*/ 50 h 80"/>
                <a:gd name="T12" fmla="*/ 36 w 82"/>
                <a:gd name="T13" fmla="*/ 57 h 80"/>
                <a:gd name="T14" fmla="*/ 39 w 82"/>
                <a:gd name="T15" fmla="*/ 70 h 80"/>
                <a:gd name="T16" fmla="*/ 34 w 82"/>
                <a:gd name="T17" fmla="*/ 75 h 80"/>
                <a:gd name="T18" fmla="*/ 26 w 82"/>
                <a:gd name="T19" fmla="*/ 61 h 80"/>
                <a:gd name="T20" fmla="*/ 21 w 82"/>
                <a:gd name="T21" fmla="*/ 67 h 80"/>
                <a:gd name="T22" fmla="*/ 16 w 82"/>
                <a:gd name="T23" fmla="*/ 62 h 80"/>
                <a:gd name="T24" fmla="*/ 21 w 82"/>
                <a:gd name="T25" fmla="*/ 57 h 80"/>
                <a:gd name="T26" fmla="*/ 7 w 82"/>
                <a:gd name="T27" fmla="*/ 50 h 80"/>
                <a:gd name="T28" fmla="*/ 12 w 82"/>
                <a:gd name="T29" fmla="*/ 44 h 80"/>
                <a:gd name="T30" fmla="*/ 25 w 82"/>
                <a:gd name="T31" fmla="*/ 47 h 80"/>
                <a:gd name="T32" fmla="*/ 32 w 82"/>
                <a:gd name="T33" fmla="*/ 39 h 80"/>
                <a:gd name="T34" fmla="*/ 0 w 82"/>
                <a:gd name="T35" fmla="*/ 18 h 80"/>
                <a:gd name="T36" fmla="*/ 9 w 82"/>
                <a:gd name="T37" fmla="*/ 8 h 80"/>
                <a:gd name="T38" fmla="*/ 51 w 82"/>
                <a:gd name="T39" fmla="*/ 16 h 80"/>
                <a:gd name="T40" fmla="*/ 53 w 82"/>
                <a:gd name="T41" fmla="*/ 13 h 80"/>
                <a:gd name="T42" fmla="*/ 74 w 82"/>
                <a:gd name="T43" fmla="*/ 6 h 80"/>
                <a:gd name="T44" fmla="*/ 82 w 82"/>
                <a:gd name="T45" fmla="*/ 50 h 80"/>
                <a:gd name="T46" fmla="*/ 74 w 82"/>
                <a:gd name="T47" fmla="*/ 42 h 80"/>
                <a:gd name="T48" fmla="*/ 72 w 82"/>
                <a:gd name="T49" fmla="*/ 44 h 80"/>
                <a:gd name="T50" fmla="*/ 76 w 82"/>
                <a:gd name="T51" fmla="*/ 57 h 80"/>
                <a:gd name="T52" fmla="*/ 82 w 82"/>
                <a:gd name="T53" fmla="*/ 50 h 80"/>
                <a:gd name="T54" fmla="*/ 29 w 82"/>
                <a:gd name="T55" fmla="*/ 0 h 80"/>
                <a:gd name="T56" fmla="*/ 23 w 82"/>
                <a:gd name="T57" fmla="*/ 7 h 80"/>
                <a:gd name="T58" fmla="*/ 36 w 82"/>
                <a:gd name="T59" fmla="*/ 10 h 80"/>
                <a:gd name="T60" fmla="*/ 37 w 82"/>
                <a:gd name="T61" fmla="*/ 8 h 80"/>
                <a:gd name="T62" fmla="*/ 29 w 82"/>
                <a:gd name="T6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" h="80">
                  <a:moveTo>
                    <a:pt x="74" y="6"/>
                  </a:moveTo>
                  <a:cubicBezTo>
                    <a:pt x="76" y="15"/>
                    <a:pt x="74" y="21"/>
                    <a:pt x="67" y="27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60" y="5"/>
                    <a:pt x="67" y="4"/>
                    <a:pt x="74" y="6"/>
                  </a:cubicBezTo>
                  <a:close/>
                  <a:moveTo>
                    <a:pt x="82" y="50"/>
                  </a:moveTo>
                  <a:cubicBezTo>
                    <a:pt x="74" y="42"/>
                    <a:pt x="74" y="42"/>
                    <a:pt x="74" y="42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82" y="50"/>
                    <a:pt x="82" y="50"/>
                    <a:pt x="82" y="50"/>
                  </a:cubicBezTo>
                  <a:close/>
                  <a:moveTo>
                    <a:pt x="29" y="0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7" y="8"/>
                    <a:pt x="37" y="8"/>
                    <a:pt x="37" y="8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3D714E"/>
            </a:solidFill>
            <a:ln>
              <a:noFill/>
            </a:ln>
          </p:spPr>
          <p:txBody>
            <a:bodyPr vert="horz" wrap="square" lIns="96429" tIns="48214" rIns="96429" bIns="48214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19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6" name="Freeform 26">
              <a:extLst>
                <a:ext uri="{FF2B5EF4-FFF2-40B4-BE49-F238E27FC236}">
                  <a16:creationId xmlns:a16="http://schemas.microsoft.com/office/drawing/2014/main" id="{31A4E1ED-D4C1-9C17-3ECA-A6179DAFF1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73924" y="4087398"/>
              <a:ext cx="316777" cy="383568"/>
            </a:xfrm>
            <a:custGeom>
              <a:avLst/>
              <a:gdLst>
                <a:gd name="T0" fmla="*/ 0 w 77"/>
                <a:gd name="T1" fmla="*/ 85 h 93"/>
                <a:gd name="T2" fmla="*/ 30 w 77"/>
                <a:gd name="T3" fmla="*/ 20 h 93"/>
                <a:gd name="T4" fmla="*/ 38 w 77"/>
                <a:gd name="T5" fmla="*/ 26 h 93"/>
                <a:gd name="T6" fmla="*/ 39 w 77"/>
                <a:gd name="T7" fmla="*/ 27 h 93"/>
                <a:gd name="T8" fmla="*/ 39 w 77"/>
                <a:gd name="T9" fmla="*/ 27 h 93"/>
                <a:gd name="T10" fmla="*/ 40 w 77"/>
                <a:gd name="T11" fmla="*/ 27 h 93"/>
                <a:gd name="T12" fmla="*/ 40 w 77"/>
                <a:gd name="T13" fmla="*/ 28 h 93"/>
                <a:gd name="T14" fmla="*/ 40 w 77"/>
                <a:gd name="T15" fmla="*/ 28 h 93"/>
                <a:gd name="T16" fmla="*/ 41 w 77"/>
                <a:gd name="T17" fmla="*/ 28 h 93"/>
                <a:gd name="T18" fmla="*/ 41 w 77"/>
                <a:gd name="T19" fmla="*/ 29 h 93"/>
                <a:gd name="T20" fmla="*/ 42 w 77"/>
                <a:gd name="T21" fmla="*/ 29 h 93"/>
                <a:gd name="T22" fmla="*/ 42 w 77"/>
                <a:gd name="T23" fmla="*/ 29 h 93"/>
                <a:gd name="T24" fmla="*/ 43 w 77"/>
                <a:gd name="T25" fmla="*/ 29 h 93"/>
                <a:gd name="T26" fmla="*/ 43 w 77"/>
                <a:gd name="T27" fmla="*/ 30 h 93"/>
                <a:gd name="T28" fmla="*/ 43 w 77"/>
                <a:gd name="T29" fmla="*/ 30 h 93"/>
                <a:gd name="T30" fmla="*/ 48 w 77"/>
                <a:gd name="T31" fmla="*/ 33 h 93"/>
                <a:gd name="T32" fmla="*/ 48 w 77"/>
                <a:gd name="T33" fmla="*/ 33 h 93"/>
                <a:gd name="T34" fmla="*/ 49 w 77"/>
                <a:gd name="T35" fmla="*/ 34 h 93"/>
                <a:gd name="T36" fmla="*/ 49 w 77"/>
                <a:gd name="T37" fmla="*/ 34 h 93"/>
                <a:gd name="T38" fmla="*/ 50 w 77"/>
                <a:gd name="T39" fmla="*/ 34 h 93"/>
                <a:gd name="T40" fmla="*/ 50 w 77"/>
                <a:gd name="T41" fmla="*/ 35 h 93"/>
                <a:gd name="T42" fmla="*/ 50 w 77"/>
                <a:gd name="T43" fmla="*/ 35 h 93"/>
                <a:gd name="T44" fmla="*/ 51 w 77"/>
                <a:gd name="T45" fmla="*/ 35 h 93"/>
                <a:gd name="T46" fmla="*/ 51 w 77"/>
                <a:gd name="T47" fmla="*/ 36 h 93"/>
                <a:gd name="T48" fmla="*/ 52 w 77"/>
                <a:gd name="T49" fmla="*/ 36 h 93"/>
                <a:gd name="T50" fmla="*/ 52 w 77"/>
                <a:gd name="T51" fmla="*/ 36 h 93"/>
                <a:gd name="T52" fmla="*/ 53 w 77"/>
                <a:gd name="T53" fmla="*/ 37 h 93"/>
                <a:gd name="T54" fmla="*/ 53 w 77"/>
                <a:gd name="T55" fmla="*/ 37 h 93"/>
                <a:gd name="T56" fmla="*/ 48 w 77"/>
                <a:gd name="T57" fmla="*/ 79 h 93"/>
                <a:gd name="T58" fmla="*/ 7 w 77"/>
                <a:gd name="T59" fmla="*/ 91 h 93"/>
                <a:gd name="T60" fmla="*/ 35 w 77"/>
                <a:gd name="T61" fmla="*/ 64 h 93"/>
                <a:gd name="T62" fmla="*/ 19 w 77"/>
                <a:gd name="T63" fmla="*/ 53 h 93"/>
                <a:gd name="T64" fmla="*/ 3 w 77"/>
                <a:gd name="T65" fmla="*/ 88 h 93"/>
                <a:gd name="T66" fmla="*/ 73 w 77"/>
                <a:gd name="T67" fmla="*/ 93 h 93"/>
                <a:gd name="T68" fmla="*/ 54 w 77"/>
                <a:gd name="T69" fmla="*/ 83 h 93"/>
                <a:gd name="T70" fmla="*/ 69 w 77"/>
                <a:gd name="T71" fmla="*/ 42 h 93"/>
                <a:gd name="T72" fmla="*/ 34 w 77"/>
                <a:gd name="T73" fmla="*/ 0 h 93"/>
                <a:gd name="T74" fmla="*/ 69 w 77"/>
                <a:gd name="T75" fmla="*/ 4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93">
                  <a:moveTo>
                    <a:pt x="3" y="88"/>
                  </a:moveTo>
                  <a:cubicBezTo>
                    <a:pt x="2" y="87"/>
                    <a:pt x="1" y="86"/>
                    <a:pt x="0" y="85"/>
                  </a:cubicBezTo>
                  <a:cubicBezTo>
                    <a:pt x="0" y="72"/>
                    <a:pt x="0" y="58"/>
                    <a:pt x="0" y="45"/>
                  </a:cubicBezTo>
                  <a:cubicBezTo>
                    <a:pt x="12" y="40"/>
                    <a:pt x="21" y="32"/>
                    <a:pt x="30" y="2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53" y="55"/>
                    <a:pt x="49" y="67"/>
                    <a:pt x="48" y="79"/>
                  </a:cubicBezTo>
                  <a:cubicBezTo>
                    <a:pt x="36" y="84"/>
                    <a:pt x="23" y="88"/>
                    <a:pt x="11" y="93"/>
                  </a:cubicBezTo>
                  <a:cubicBezTo>
                    <a:pt x="9" y="92"/>
                    <a:pt x="8" y="91"/>
                    <a:pt x="7" y="91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7" y="69"/>
                    <a:pt x="32" y="68"/>
                    <a:pt x="35" y="64"/>
                  </a:cubicBezTo>
                  <a:cubicBezTo>
                    <a:pt x="38" y="60"/>
                    <a:pt x="37" y="54"/>
                    <a:pt x="32" y="51"/>
                  </a:cubicBezTo>
                  <a:cubicBezTo>
                    <a:pt x="28" y="47"/>
                    <a:pt x="22" y="49"/>
                    <a:pt x="19" y="53"/>
                  </a:cubicBezTo>
                  <a:cubicBezTo>
                    <a:pt x="16" y="57"/>
                    <a:pt x="16" y="62"/>
                    <a:pt x="19" y="65"/>
                  </a:cubicBezTo>
                  <a:cubicBezTo>
                    <a:pt x="3" y="88"/>
                    <a:pt x="3" y="88"/>
                    <a:pt x="3" y="88"/>
                  </a:cubicBezTo>
                  <a:close/>
                  <a:moveTo>
                    <a:pt x="27" y="93"/>
                  </a:moveTo>
                  <a:cubicBezTo>
                    <a:pt x="73" y="93"/>
                    <a:pt x="73" y="93"/>
                    <a:pt x="73" y="9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27" y="93"/>
                    <a:pt x="27" y="93"/>
                    <a:pt x="27" y="93"/>
                  </a:cubicBezTo>
                  <a:close/>
                  <a:moveTo>
                    <a:pt x="69" y="42"/>
                  </a:moveTo>
                  <a:cubicBezTo>
                    <a:pt x="77" y="31"/>
                    <a:pt x="77" y="31"/>
                    <a:pt x="77" y="3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6" y="12"/>
                    <a:pt x="26" y="12"/>
                    <a:pt x="26" y="12"/>
                  </a:cubicBezTo>
                  <a:lnTo>
                    <a:pt x="69" y="42"/>
                  </a:lnTo>
                  <a:close/>
                </a:path>
              </a:pathLst>
            </a:custGeom>
            <a:solidFill>
              <a:srgbClr val="3D714E"/>
            </a:solidFill>
            <a:ln>
              <a:noFill/>
            </a:ln>
          </p:spPr>
          <p:txBody>
            <a:bodyPr vert="horz" wrap="square" lIns="96429" tIns="48214" rIns="96429" bIns="48214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19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cxnSp>
        <p:nvCxnSpPr>
          <p:cNvPr id="17" name="Straight Arrow Connector 37">
            <a:extLst>
              <a:ext uri="{FF2B5EF4-FFF2-40B4-BE49-F238E27FC236}">
                <a16:creationId xmlns:a16="http://schemas.microsoft.com/office/drawing/2014/main" id="{B1AE8BBD-917E-CA92-9F6D-F7310BBD41AA}"/>
              </a:ext>
            </a:extLst>
          </p:cNvPr>
          <p:cNvCxnSpPr/>
          <p:nvPr/>
        </p:nvCxnSpPr>
        <p:spPr>
          <a:xfrm>
            <a:off x="3474619" y="3559742"/>
            <a:ext cx="0" cy="1013383"/>
          </a:xfrm>
          <a:prstGeom prst="straightConnector1">
            <a:avLst/>
          </a:pr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" name="Straight Arrow Connector 40">
            <a:extLst>
              <a:ext uri="{FF2B5EF4-FFF2-40B4-BE49-F238E27FC236}">
                <a16:creationId xmlns:a16="http://schemas.microsoft.com/office/drawing/2014/main" id="{6BF6D9F8-F64E-A631-007C-CF831635A78F}"/>
              </a:ext>
            </a:extLst>
          </p:cNvPr>
          <p:cNvCxnSpPr/>
          <p:nvPr/>
        </p:nvCxnSpPr>
        <p:spPr>
          <a:xfrm>
            <a:off x="7454221" y="3559742"/>
            <a:ext cx="0" cy="1013383"/>
          </a:xfrm>
          <a:prstGeom prst="straightConnector1">
            <a:avLst/>
          </a:pr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" name="Straight Arrow Connector 41">
            <a:extLst>
              <a:ext uri="{FF2B5EF4-FFF2-40B4-BE49-F238E27FC236}">
                <a16:creationId xmlns:a16="http://schemas.microsoft.com/office/drawing/2014/main" id="{A2DA4A2C-DA0C-A685-B5E6-F8BB920E0E0C}"/>
              </a:ext>
            </a:extLst>
          </p:cNvPr>
          <p:cNvCxnSpPr/>
          <p:nvPr/>
        </p:nvCxnSpPr>
        <p:spPr>
          <a:xfrm flipV="1">
            <a:off x="9440717" y="2546920"/>
            <a:ext cx="0" cy="1013383"/>
          </a:xfrm>
          <a:prstGeom prst="straightConnector1">
            <a:avLst/>
          </a:pr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" name="Straight Arrow Connector 42">
            <a:extLst>
              <a:ext uri="{FF2B5EF4-FFF2-40B4-BE49-F238E27FC236}">
                <a16:creationId xmlns:a16="http://schemas.microsoft.com/office/drawing/2014/main" id="{7EBA3448-244A-DD1E-3CA4-39D6EFBB5A38}"/>
              </a:ext>
            </a:extLst>
          </p:cNvPr>
          <p:cNvCxnSpPr/>
          <p:nvPr/>
        </p:nvCxnSpPr>
        <p:spPr>
          <a:xfrm flipV="1">
            <a:off x="5476584" y="2546920"/>
            <a:ext cx="0" cy="1013383"/>
          </a:xfrm>
          <a:prstGeom prst="straightConnector1">
            <a:avLst/>
          </a:pr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58502451-3476-AA4A-BDB2-5C3A2D79DB85}"/>
              </a:ext>
            </a:extLst>
          </p:cNvPr>
          <p:cNvGrpSpPr/>
          <p:nvPr/>
        </p:nvGrpSpPr>
        <p:grpSpPr>
          <a:xfrm>
            <a:off x="3896323" y="1548375"/>
            <a:ext cx="3160521" cy="888156"/>
            <a:chOff x="8154514" y="1279509"/>
            <a:chExt cx="3160521" cy="888156"/>
          </a:xfrm>
        </p:grpSpPr>
        <p:sp>
          <p:nvSpPr>
            <p:cNvPr id="22" name="矩形 21">
              <a:extLst>
                <a:ext uri="{FF2B5EF4-FFF2-40B4-BE49-F238E27FC236}">
                  <a16:creationId xmlns:a16="http://schemas.microsoft.com/office/drawing/2014/main" id="{137405F7-F372-BC45-AEE4-73B6D44CD399}"/>
                </a:ext>
              </a:extLst>
            </p:cNvPr>
            <p:cNvSpPr/>
            <p:nvPr/>
          </p:nvSpPr>
          <p:spPr>
            <a:xfrm>
              <a:off x="8154514" y="1547243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DCE6FC58-86AE-F9C5-BA0F-C2BDB20D1579}"/>
                </a:ext>
              </a:extLst>
            </p:cNvPr>
            <p:cNvSpPr txBox="1"/>
            <p:nvPr/>
          </p:nvSpPr>
          <p:spPr>
            <a:xfrm>
              <a:off x="8880640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11823BE5-58EA-3381-E43D-EE4AD1D5C87B}"/>
              </a:ext>
            </a:extLst>
          </p:cNvPr>
          <p:cNvGrpSpPr/>
          <p:nvPr/>
        </p:nvGrpSpPr>
        <p:grpSpPr>
          <a:xfrm>
            <a:off x="7860456" y="1548375"/>
            <a:ext cx="3160521" cy="888156"/>
            <a:chOff x="8154514" y="1279509"/>
            <a:chExt cx="3160521" cy="888156"/>
          </a:xfrm>
        </p:grpSpPr>
        <p:sp>
          <p:nvSpPr>
            <p:cNvPr id="25" name="矩形 24">
              <a:extLst>
                <a:ext uri="{FF2B5EF4-FFF2-40B4-BE49-F238E27FC236}">
                  <a16:creationId xmlns:a16="http://schemas.microsoft.com/office/drawing/2014/main" id="{1B1A499C-5D93-4641-B864-3566D443EA34}"/>
                </a:ext>
              </a:extLst>
            </p:cNvPr>
            <p:cNvSpPr/>
            <p:nvPr/>
          </p:nvSpPr>
          <p:spPr>
            <a:xfrm>
              <a:off x="8154514" y="1547243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F705F87E-701E-DCEA-FF71-69CDAB05F769}"/>
                </a:ext>
              </a:extLst>
            </p:cNvPr>
            <p:cNvSpPr txBox="1"/>
            <p:nvPr/>
          </p:nvSpPr>
          <p:spPr>
            <a:xfrm>
              <a:off x="8880640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6B6DBA95-23CC-45D6-FE04-14FD03E53E1F}"/>
              </a:ext>
            </a:extLst>
          </p:cNvPr>
          <p:cNvGrpSpPr/>
          <p:nvPr/>
        </p:nvGrpSpPr>
        <p:grpSpPr>
          <a:xfrm>
            <a:off x="1894358" y="4672320"/>
            <a:ext cx="3160521" cy="888156"/>
            <a:chOff x="8154514" y="1279509"/>
            <a:chExt cx="3160521" cy="888156"/>
          </a:xfrm>
        </p:grpSpPr>
        <p:sp>
          <p:nvSpPr>
            <p:cNvPr id="28" name="矩形 27">
              <a:extLst>
                <a:ext uri="{FF2B5EF4-FFF2-40B4-BE49-F238E27FC236}">
                  <a16:creationId xmlns:a16="http://schemas.microsoft.com/office/drawing/2014/main" id="{B3DB57FD-7FC3-10DE-16A3-599EEFB03177}"/>
                </a:ext>
              </a:extLst>
            </p:cNvPr>
            <p:cNvSpPr/>
            <p:nvPr/>
          </p:nvSpPr>
          <p:spPr>
            <a:xfrm>
              <a:off x="8154514" y="1547243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8019A202-20B6-E054-47DD-7155AA01E74A}"/>
                </a:ext>
              </a:extLst>
            </p:cNvPr>
            <p:cNvSpPr txBox="1"/>
            <p:nvPr/>
          </p:nvSpPr>
          <p:spPr>
            <a:xfrm>
              <a:off x="8880640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F88243C1-73F3-F3DA-1D19-74774CB87935}"/>
              </a:ext>
            </a:extLst>
          </p:cNvPr>
          <p:cNvGrpSpPr/>
          <p:nvPr/>
        </p:nvGrpSpPr>
        <p:grpSpPr>
          <a:xfrm>
            <a:off x="5873960" y="4672320"/>
            <a:ext cx="3160521" cy="888156"/>
            <a:chOff x="8154514" y="1279509"/>
            <a:chExt cx="3160521" cy="888156"/>
          </a:xfrm>
        </p:grpSpPr>
        <p:sp>
          <p:nvSpPr>
            <p:cNvPr id="31" name="矩形 30">
              <a:extLst>
                <a:ext uri="{FF2B5EF4-FFF2-40B4-BE49-F238E27FC236}">
                  <a16:creationId xmlns:a16="http://schemas.microsoft.com/office/drawing/2014/main" id="{5C67362E-7AFE-B842-F54A-6166C8F55A05}"/>
                </a:ext>
              </a:extLst>
            </p:cNvPr>
            <p:cNvSpPr/>
            <p:nvPr/>
          </p:nvSpPr>
          <p:spPr>
            <a:xfrm>
              <a:off x="8154514" y="1547243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93F1B661-66FB-0146-5F9B-0094AC30794E}"/>
                </a:ext>
              </a:extLst>
            </p:cNvPr>
            <p:cNvSpPr txBox="1"/>
            <p:nvPr/>
          </p:nvSpPr>
          <p:spPr>
            <a:xfrm>
              <a:off x="8880640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172417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>
            <a:extLst>
              <a:ext uri="{FF2B5EF4-FFF2-40B4-BE49-F238E27FC236}">
                <a16:creationId xmlns:a16="http://schemas.microsoft.com/office/drawing/2014/main" id="{841408FE-AE86-7902-EF44-428D4D0B8413}"/>
              </a:ext>
            </a:extLst>
          </p:cNvPr>
          <p:cNvSpPr/>
          <p:nvPr/>
        </p:nvSpPr>
        <p:spPr>
          <a:xfrm>
            <a:off x="607715" y="375965"/>
            <a:ext cx="1582464" cy="86409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3">
              <a:alphaModFix amt="57000"/>
            </a:blip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24635F3-1678-F8B7-AA0A-F21ACCCB3C27}"/>
              </a:ext>
            </a:extLst>
          </p:cNvPr>
          <p:cNvSpPr txBox="1"/>
          <p:nvPr/>
        </p:nvSpPr>
        <p:spPr>
          <a:xfrm>
            <a:off x="2214516" y="515084"/>
            <a:ext cx="54328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阿里妈妈东方大楷" pitchFamily="2" charset="-122"/>
                <a:ea typeface="阿里妈妈东方大楷" pitchFamily="2" charset="-122"/>
              </a:rPr>
              <a:t>单击此处添加标题文本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218A26E-5FF1-C9E8-4811-226FFABB1AA6}"/>
              </a:ext>
            </a:extLst>
          </p:cNvPr>
          <p:cNvSpPr txBox="1"/>
          <p:nvPr/>
        </p:nvSpPr>
        <p:spPr>
          <a:xfrm>
            <a:off x="1057347" y="560033"/>
            <a:ext cx="73129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rgbClr val="3D714E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03</a:t>
            </a:r>
            <a:endParaRPr lang="zh-CN" altLang="en-US" sz="3200" dirty="0">
              <a:solidFill>
                <a:srgbClr val="3D714E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sp>
        <p:nvSpPr>
          <p:cNvPr id="3" name="Freeform 2351">
            <a:extLst>
              <a:ext uri="{FF2B5EF4-FFF2-40B4-BE49-F238E27FC236}">
                <a16:creationId xmlns:a16="http://schemas.microsoft.com/office/drawing/2014/main" id="{B6E2A505-BD66-70BE-A45D-B8C0E20F9BF3}"/>
              </a:ext>
            </a:extLst>
          </p:cNvPr>
          <p:cNvSpPr/>
          <p:nvPr/>
        </p:nvSpPr>
        <p:spPr bwMode="auto">
          <a:xfrm>
            <a:off x="3998757" y="1672456"/>
            <a:ext cx="4168820" cy="1125732"/>
          </a:xfrm>
          <a:custGeom>
            <a:avLst/>
            <a:gdLst>
              <a:gd name="T0" fmla="*/ 101 w 5540"/>
              <a:gd name="T1" fmla="*/ 0 h 1497"/>
              <a:gd name="T2" fmla="*/ 144 w 5540"/>
              <a:gd name="T3" fmla="*/ 8 h 1497"/>
              <a:gd name="T4" fmla="*/ 226 w 5540"/>
              <a:gd name="T5" fmla="*/ 24 h 1497"/>
              <a:gd name="T6" fmla="*/ 346 w 5540"/>
              <a:gd name="T7" fmla="*/ 44 h 1497"/>
              <a:gd name="T8" fmla="*/ 501 w 5540"/>
              <a:gd name="T9" fmla="*/ 69 h 1497"/>
              <a:gd name="T10" fmla="*/ 687 w 5540"/>
              <a:gd name="T11" fmla="*/ 95 h 1497"/>
              <a:gd name="T12" fmla="*/ 905 w 5540"/>
              <a:gd name="T13" fmla="*/ 122 h 1497"/>
              <a:gd name="T14" fmla="*/ 1150 w 5540"/>
              <a:gd name="T15" fmla="*/ 147 h 1497"/>
              <a:gd name="T16" fmla="*/ 1420 w 5540"/>
              <a:gd name="T17" fmla="*/ 171 h 1497"/>
              <a:gd name="T18" fmla="*/ 1712 w 5540"/>
              <a:gd name="T19" fmla="*/ 189 h 1497"/>
              <a:gd name="T20" fmla="*/ 2023 w 5540"/>
              <a:gd name="T21" fmla="*/ 203 h 1497"/>
              <a:gd name="T22" fmla="*/ 2352 w 5540"/>
              <a:gd name="T23" fmla="*/ 208 h 1497"/>
              <a:gd name="T24" fmla="*/ 2697 w 5540"/>
              <a:gd name="T25" fmla="*/ 204 h 1497"/>
              <a:gd name="T26" fmla="*/ 3053 w 5540"/>
              <a:gd name="T27" fmla="*/ 191 h 1497"/>
              <a:gd name="T28" fmla="*/ 3458 w 5540"/>
              <a:gd name="T29" fmla="*/ 176 h 1497"/>
              <a:gd name="T30" fmla="*/ 3824 w 5540"/>
              <a:gd name="T31" fmla="*/ 169 h 1497"/>
              <a:gd name="T32" fmla="*/ 4154 w 5540"/>
              <a:gd name="T33" fmla="*/ 174 h 1497"/>
              <a:gd name="T34" fmla="*/ 4446 w 5540"/>
              <a:gd name="T35" fmla="*/ 188 h 1497"/>
              <a:gd name="T36" fmla="*/ 4701 w 5540"/>
              <a:gd name="T37" fmla="*/ 210 h 1497"/>
              <a:gd name="T38" fmla="*/ 4922 w 5540"/>
              <a:gd name="T39" fmla="*/ 238 h 1497"/>
              <a:gd name="T40" fmla="*/ 5108 w 5540"/>
              <a:gd name="T41" fmla="*/ 274 h 1497"/>
              <a:gd name="T42" fmla="*/ 5258 w 5540"/>
              <a:gd name="T43" fmla="*/ 313 h 1497"/>
              <a:gd name="T44" fmla="*/ 5376 w 5540"/>
              <a:gd name="T45" fmla="*/ 356 h 1497"/>
              <a:gd name="T46" fmla="*/ 5462 w 5540"/>
              <a:gd name="T47" fmla="*/ 402 h 1497"/>
              <a:gd name="T48" fmla="*/ 5516 w 5540"/>
              <a:gd name="T49" fmla="*/ 448 h 1497"/>
              <a:gd name="T50" fmla="*/ 5540 w 5540"/>
              <a:gd name="T51" fmla="*/ 497 h 1497"/>
              <a:gd name="T52" fmla="*/ 5496 w 5540"/>
              <a:gd name="T53" fmla="*/ 566 h 1497"/>
              <a:gd name="T54" fmla="*/ 5418 w 5540"/>
              <a:gd name="T55" fmla="*/ 623 h 1497"/>
              <a:gd name="T56" fmla="*/ 5310 w 5540"/>
              <a:gd name="T57" fmla="*/ 667 h 1497"/>
              <a:gd name="T58" fmla="*/ 5174 w 5540"/>
              <a:gd name="T59" fmla="*/ 701 h 1497"/>
              <a:gd name="T60" fmla="*/ 5010 w 5540"/>
              <a:gd name="T61" fmla="*/ 727 h 1497"/>
              <a:gd name="T62" fmla="*/ 4822 w 5540"/>
              <a:gd name="T63" fmla="*/ 747 h 1497"/>
              <a:gd name="T64" fmla="*/ 4613 w 5540"/>
              <a:gd name="T65" fmla="*/ 762 h 1497"/>
              <a:gd name="T66" fmla="*/ 4382 w 5540"/>
              <a:gd name="T67" fmla="*/ 776 h 1497"/>
              <a:gd name="T68" fmla="*/ 4133 w 5540"/>
              <a:gd name="T69" fmla="*/ 789 h 1497"/>
              <a:gd name="T70" fmla="*/ 3870 w 5540"/>
              <a:gd name="T71" fmla="*/ 804 h 1497"/>
              <a:gd name="T72" fmla="*/ 3591 w 5540"/>
              <a:gd name="T73" fmla="*/ 823 h 1497"/>
              <a:gd name="T74" fmla="*/ 3304 w 5540"/>
              <a:gd name="T75" fmla="*/ 850 h 1497"/>
              <a:gd name="T76" fmla="*/ 3006 w 5540"/>
              <a:gd name="T77" fmla="*/ 884 h 1497"/>
              <a:gd name="T78" fmla="*/ 2702 w 5540"/>
              <a:gd name="T79" fmla="*/ 928 h 1497"/>
              <a:gd name="T80" fmla="*/ 2393 w 5540"/>
              <a:gd name="T81" fmla="*/ 983 h 1497"/>
              <a:gd name="T82" fmla="*/ 2082 w 5540"/>
              <a:gd name="T83" fmla="*/ 1054 h 1497"/>
              <a:gd name="T84" fmla="*/ 1852 w 5540"/>
              <a:gd name="T85" fmla="*/ 1122 h 1497"/>
              <a:gd name="T86" fmla="*/ 1653 w 5540"/>
              <a:gd name="T87" fmla="*/ 1203 h 1497"/>
              <a:gd name="T88" fmla="*/ 1484 w 5540"/>
              <a:gd name="T89" fmla="*/ 1293 h 1497"/>
              <a:gd name="T90" fmla="*/ 1339 w 5540"/>
              <a:gd name="T91" fmla="*/ 1392 h 1497"/>
              <a:gd name="T92" fmla="*/ 1221 w 5540"/>
              <a:gd name="T93" fmla="*/ 1497 h 1497"/>
              <a:gd name="T94" fmla="*/ 981 w 5540"/>
              <a:gd name="T95" fmla="*/ 1489 h 1497"/>
              <a:gd name="T96" fmla="*/ 745 w 5540"/>
              <a:gd name="T97" fmla="*/ 1477 h 1497"/>
              <a:gd name="T98" fmla="*/ 518 w 5540"/>
              <a:gd name="T99" fmla="*/ 1463 h 1497"/>
              <a:gd name="T100" fmla="*/ 312 w 5540"/>
              <a:gd name="T101" fmla="*/ 1448 h 1497"/>
              <a:gd name="T102" fmla="*/ 137 w 5540"/>
              <a:gd name="T103" fmla="*/ 1433 h 1497"/>
              <a:gd name="T104" fmla="*/ 0 w 5540"/>
              <a:gd name="T105" fmla="*/ 1418 h 1497"/>
              <a:gd name="T106" fmla="*/ 96 w 5540"/>
              <a:gd name="T107" fmla="*/ 0 h 1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540" h="1497">
                <a:moveTo>
                  <a:pt x="96" y="0"/>
                </a:moveTo>
                <a:lnTo>
                  <a:pt x="101" y="0"/>
                </a:lnTo>
                <a:lnTo>
                  <a:pt x="117" y="3"/>
                </a:lnTo>
                <a:lnTo>
                  <a:pt x="144" y="8"/>
                </a:lnTo>
                <a:lnTo>
                  <a:pt x="181" y="15"/>
                </a:lnTo>
                <a:lnTo>
                  <a:pt x="226" y="24"/>
                </a:lnTo>
                <a:lnTo>
                  <a:pt x="282" y="34"/>
                </a:lnTo>
                <a:lnTo>
                  <a:pt x="346" y="44"/>
                </a:lnTo>
                <a:lnTo>
                  <a:pt x="419" y="56"/>
                </a:lnTo>
                <a:lnTo>
                  <a:pt x="501" y="69"/>
                </a:lnTo>
                <a:lnTo>
                  <a:pt x="591" y="81"/>
                </a:lnTo>
                <a:lnTo>
                  <a:pt x="687" y="95"/>
                </a:lnTo>
                <a:lnTo>
                  <a:pt x="794" y="108"/>
                </a:lnTo>
                <a:lnTo>
                  <a:pt x="905" y="122"/>
                </a:lnTo>
                <a:lnTo>
                  <a:pt x="1025" y="135"/>
                </a:lnTo>
                <a:lnTo>
                  <a:pt x="1150" y="147"/>
                </a:lnTo>
                <a:lnTo>
                  <a:pt x="1282" y="159"/>
                </a:lnTo>
                <a:lnTo>
                  <a:pt x="1420" y="171"/>
                </a:lnTo>
                <a:lnTo>
                  <a:pt x="1564" y="181"/>
                </a:lnTo>
                <a:lnTo>
                  <a:pt x="1712" y="189"/>
                </a:lnTo>
                <a:lnTo>
                  <a:pt x="1866" y="196"/>
                </a:lnTo>
                <a:lnTo>
                  <a:pt x="2023" y="203"/>
                </a:lnTo>
                <a:lnTo>
                  <a:pt x="2187" y="206"/>
                </a:lnTo>
                <a:lnTo>
                  <a:pt x="2352" y="208"/>
                </a:lnTo>
                <a:lnTo>
                  <a:pt x="2523" y="208"/>
                </a:lnTo>
                <a:lnTo>
                  <a:pt x="2697" y="204"/>
                </a:lnTo>
                <a:lnTo>
                  <a:pt x="2874" y="199"/>
                </a:lnTo>
                <a:lnTo>
                  <a:pt x="3053" y="191"/>
                </a:lnTo>
                <a:lnTo>
                  <a:pt x="3260" y="182"/>
                </a:lnTo>
                <a:lnTo>
                  <a:pt x="3458" y="176"/>
                </a:lnTo>
                <a:lnTo>
                  <a:pt x="3647" y="171"/>
                </a:lnTo>
                <a:lnTo>
                  <a:pt x="3824" y="169"/>
                </a:lnTo>
                <a:lnTo>
                  <a:pt x="3993" y="171"/>
                </a:lnTo>
                <a:lnTo>
                  <a:pt x="4154" y="174"/>
                </a:lnTo>
                <a:lnTo>
                  <a:pt x="4304" y="181"/>
                </a:lnTo>
                <a:lnTo>
                  <a:pt x="4446" y="188"/>
                </a:lnTo>
                <a:lnTo>
                  <a:pt x="4577" y="198"/>
                </a:lnTo>
                <a:lnTo>
                  <a:pt x="4701" y="210"/>
                </a:lnTo>
                <a:lnTo>
                  <a:pt x="4816" y="223"/>
                </a:lnTo>
                <a:lnTo>
                  <a:pt x="4922" y="238"/>
                </a:lnTo>
                <a:lnTo>
                  <a:pt x="5018" y="255"/>
                </a:lnTo>
                <a:lnTo>
                  <a:pt x="5108" y="274"/>
                </a:lnTo>
                <a:lnTo>
                  <a:pt x="5187" y="292"/>
                </a:lnTo>
                <a:lnTo>
                  <a:pt x="5258" y="313"/>
                </a:lnTo>
                <a:lnTo>
                  <a:pt x="5322" y="335"/>
                </a:lnTo>
                <a:lnTo>
                  <a:pt x="5376" y="356"/>
                </a:lnTo>
                <a:lnTo>
                  <a:pt x="5423" y="378"/>
                </a:lnTo>
                <a:lnTo>
                  <a:pt x="5462" y="402"/>
                </a:lnTo>
                <a:lnTo>
                  <a:pt x="5493" y="424"/>
                </a:lnTo>
                <a:lnTo>
                  <a:pt x="5516" y="448"/>
                </a:lnTo>
                <a:lnTo>
                  <a:pt x="5531" y="471"/>
                </a:lnTo>
                <a:lnTo>
                  <a:pt x="5540" y="497"/>
                </a:lnTo>
                <a:lnTo>
                  <a:pt x="5521" y="534"/>
                </a:lnTo>
                <a:lnTo>
                  <a:pt x="5496" y="566"/>
                </a:lnTo>
                <a:lnTo>
                  <a:pt x="5461" y="596"/>
                </a:lnTo>
                <a:lnTo>
                  <a:pt x="5418" y="623"/>
                </a:lnTo>
                <a:lnTo>
                  <a:pt x="5369" y="647"/>
                </a:lnTo>
                <a:lnTo>
                  <a:pt x="5310" y="667"/>
                </a:lnTo>
                <a:lnTo>
                  <a:pt x="5246" y="686"/>
                </a:lnTo>
                <a:lnTo>
                  <a:pt x="5174" y="701"/>
                </a:lnTo>
                <a:lnTo>
                  <a:pt x="5096" y="715"/>
                </a:lnTo>
                <a:lnTo>
                  <a:pt x="5010" y="727"/>
                </a:lnTo>
                <a:lnTo>
                  <a:pt x="4920" y="737"/>
                </a:lnTo>
                <a:lnTo>
                  <a:pt x="4822" y="747"/>
                </a:lnTo>
                <a:lnTo>
                  <a:pt x="4719" y="754"/>
                </a:lnTo>
                <a:lnTo>
                  <a:pt x="4613" y="762"/>
                </a:lnTo>
                <a:lnTo>
                  <a:pt x="4500" y="769"/>
                </a:lnTo>
                <a:lnTo>
                  <a:pt x="4382" y="776"/>
                </a:lnTo>
                <a:lnTo>
                  <a:pt x="4260" y="782"/>
                </a:lnTo>
                <a:lnTo>
                  <a:pt x="4133" y="789"/>
                </a:lnTo>
                <a:lnTo>
                  <a:pt x="4003" y="796"/>
                </a:lnTo>
                <a:lnTo>
                  <a:pt x="3870" y="804"/>
                </a:lnTo>
                <a:lnTo>
                  <a:pt x="3733" y="813"/>
                </a:lnTo>
                <a:lnTo>
                  <a:pt x="3591" y="823"/>
                </a:lnTo>
                <a:lnTo>
                  <a:pt x="3450" y="835"/>
                </a:lnTo>
                <a:lnTo>
                  <a:pt x="3304" y="850"/>
                </a:lnTo>
                <a:lnTo>
                  <a:pt x="3156" y="865"/>
                </a:lnTo>
                <a:lnTo>
                  <a:pt x="3006" y="884"/>
                </a:lnTo>
                <a:lnTo>
                  <a:pt x="2855" y="904"/>
                </a:lnTo>
                <a:lnTo>
                  <a:pt x="2702" y="928"/>
                </a:lnTo>
                <a:lnTo>
                  <a:pt x="2548" y="953"/>
                </a:lnTo>
                <a:lnTo>
                  <a:pt x="2393" y="983"/>
                </a:lnTo>
                <a:lnTo>
                  <a:pt x="2237" y="1017"/>
                </a:lnTo>
                <a:lnTo>
                  <a:pt x="2082" y="1054"/>
                </a:lnTo>
                <a:lnTo>
                  <a:pt x="1964" y="1086"/>
                </a:lnTo>
                <a:lnTo>
                  <a:pt x="1852" y="1122"/>
                </a:lnTo>
                <a:lnTo>
                  <a:pt x="1749" y="1161"/>
                </a:lnTo>
                <a:lnTo>
                  <a:pt x="1653" y="1203"/>
                </a:lnTo>
                <a:lnTo>
                  <a:pt x="1565" y="1247"/>
                </a:lnTo>
                <a:lnTo>
                  <a:pt x="1484" y="1293"/>
                </a:lnTo>
                <a:lnTo>
                  <a:pt x="1408" y="1342"/>
                </a:lnTo>
                <a:lnTo>
                  <a:pt x="1339" y="1392"/>
                </a:lnTo>
                <a:lnTo>
                  <a:pt x="1276" y="1445"/>
                </a:lnTo>
                <a:lnTo>
                  <a:pt x="1221" y="1497"/>
                </a:lnTo>
                <a:lnTo>
                  <a:pt x="1101" y="1494"/>
                </a:lnTo>
                <a:lnTo>
                  <a:pt x="981" y="1489"/>
                </a:lnTo>
                <a:lnTo>
                  <a:pt x="863" y="1483"/>
                </a:lnTo>
                <a:lnTo>
                  <a:pt x="745" y="1477"/>
                </a:lnTo>
                <a:lnTo>
                  <a:pt x="630" y="1470"/>
                </a:lnTo>
                <a:lnTo>
                  <a:pt x="518" y="1463"/>
                </a:lnTo>
                <a:lnTo>
                  <a:pt x="412" y="1455"/>
                </a:lnTo>
                <a:lnTo>
                  <a:pt x="312" y="1448"/>
                </a:lnTo>
                <a:lnTo>
                  <a:pt x="221" y="1440"/>
                </a:lnTo>
                <a:lnTo>
                  <a:pt x="137" y="1433"/>
                </a:lnTo>
                <a:lnTo>
                  <a:pt x="62" y="1424"/>
                </a:lnTo>
                <a:lnTo>
                  <a:pt x="0" y="1418"/>
                </a:lnTo>
                <a:lnTo>
                  <a:pt x="785" y="853"/>
                </a:lnTo>
                <a:lnTo>
                  <a:pt x="96" y="0"/>
                </a:lnTo>
                <a:close/>
              </a:path>
            </a:pathLst>
          </a:custGeom>
          <a:solidFill>
            <a:srgbClr val="3D714E"/>
          </a:solid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201419752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4" name="Freeform 2352">
            <a:extLst>
              <a:ext uri="{FF2B5EF4-FFF2-40B4-BE49-F238E27FC236}">
                <a16:creationId xmlns:a16="http://schemas.microsoft.com/office/drawing/2014/main" id="{B29DCEF5-B59D-E701-197B-944E3B977F80}"/>
              </a:ext>
            </a:extLst>
          </p:cNvPr>
          <p:cNvSpPr>
            <a:spLocks noEditPoints="1"/>
          </p:cNvSpPr>
          <p:nvPr/>
        </p:nvSpPr>
        <p:spPr bwMode="auto">
          <a:xfrm>
            <a:off x="4734696" y="3064570"/>
            <a:ext cx="3059644" cy="964699"/>
          </a:xfrm>
          <a:custGeom>
            <a:avLst/>
            <a:gdLst>
              <a:gd name="T0" fmla="*/ 0 w 4066"/>
              <a:gd name="T1" fmla="*/ 951 h 1280"/>
              <a:gd name="T2" fmla="*/ 0 w 4066"/>
              <a:gd name="T3" fmla="*/ 951 h 1280"/>
              <a:gd name="T4" fmla="*/ 3571 w 4066"/>
              <a:gd name="T5" fmla="*/ 39 h 1280"/>
              <a:gd name="T6" fmla="*/ 3733 w 4066"/>
              <a:gd name="T7" fmla="*/ 121 h 1280"/>
              <a:gd name="T8" fmla="*/ 3867 w 4066"/>
              <a:gd name="T9" fmla="*/ 207 h 1280"/>
              <a:gd name="T10" fmla="*/ 3968 w 4066"/>
              <a:gd name="T11" fmla="*/ 294 h 1280"/>
              <a:gd name="T12" fmla="*/ 4036 w 4066"/>
              <a:gd name="T13" fmla="*/ 378 h 1280"/>
              <a:gd name="T14" fmla="*/ 4066 w 4066"/>
              <a:gd name="T15" fmla="*/ 459 h 1280"/>
              <a:gd name="T16" fmla="*/ 4064 w 4066"/>
              <a:gd name="T17" fmla="*/ 456 h 1280"/>
              <a:gd name="T18" fmla="*/ 4024 w 4066"/>
              <a:gd name="T19" fmla="*/ 518 h 1280"/>
              <a:gd name="T20" fmla="*/ 3950 w 4066"/>
              <a:gd name="T21" fmla="*/ 566 h 1280"/>
              <a:gd name="T22" fmla="*/ 3845 w 4066"/>
              <a:gd name="T23" fmla="*/ 601 h 1280"/>
              <a:gd name="T24" fmla="*/ 3710 w 4066"/>
              <a:gd name="T25" fmla="*/ 628 h 1280"/>
              <a:gd name="T26" fmla="*/ 3549 w 4066"/>
              <a:gd name="T27" fmla="*/ 647 h 1280"/>
              <a:gd name="T28" fmla="*/ 3367 w 4066"/>
              <a:gd name="T29" fmla="*/ 662 h 1280"/>
              <a:gd name="T30" fmla="*/ 3163 w 4066"/>
              <a:gd name="T31" fmla="*/ 674 h 1280"/>
              <a:gd name="T32" fmla="*/ 2940 w 4066"/>
              <a:gd name="T33" fmla="*/ 686 h 1280"/>
              <a:gd name="T34" fmla="*/ 2702 w 4066"/>
              <a:gd name="T35" fmla="*/ 699 h 1280"/>
              <a:gd name="T36" fmla="*/ 2452 w 4066"/>
              <a:gd name="T37" fmla="*/ 719 h 1280"/>
              <a:gd name="T38" fmla="*/ 2190 w 4066"/>
              <a:gd name="T39" fmla="*/ 745 h 1280"/>
              <a:gd name="T40" fmla="*/ 1920 w 4066"/>
              <a:gd name="T41" fmla="*/ 780 h 1280"/>
              <a:gd name="T42" fmla="*/ 1646 w 4066"/>
              <a:gd name="T43" fmla="*/ 829 h 1280"/>
              <a:gd name="T44" fmla="*/ 1370 w 4066"/>
              <a:gd name="T45" fmla="*/ 890 h 1280"/>
              <a:gd name="T46" fmla="*/ 1153 w 4066"/>
              <a:gd name="T47" fmla="*/ 958 h 1280"/>
              <a:gd name="T48" fmla="*/ 973 w 4066"/>
              <a:gd name="T49" fmla="*/ 1037 h 1280"/>
              <a:gd name="T50" fmla="*/ 824 w 4066"/>
              <a:gd name="T51" fmla="*/ 1128 h 1280"/>
              <a:gd name="T52" fmla="*/ 704 w 4066"/>
              <a:gd name="T53" fmla="*/ 1228 h 1280"/>
              <a:gd name="T54" fmla="*/ 549 w 4066"/>
              <a:gd name="T55" fmla="*/ 1255 h 1280"/>
              <a:gd name="T56" fmla="*/ 360 w 4066"/>
              <a:gd name="T57" fmla="*/ 1198 h 1280"/>
              <a:gd name="T58" fmla="*/ 206 w 4066"/>
              <a:gd name="T59" fmla="*/ 1133 h 1280"/>
              <a:gd name="T60" fmla="*/ 91 w 4066"/>
              <a:gd name="T61" fmla="*/ 1064 h 1280"/>
              <a:gd name="T62" fmla="*/ 20 w 4066"/>
              <a:gd name="T63" fmla="*/ 990 h 1280"/>
              <a:gd name="T64" fmla="*/ 12 w 4066"/>
              <a:gd name="T65" fmla="*/ 885 h 1280"/>
              <a:gd name="T66" fmla="*/ 61 w 4066"/>
              <a:gd name="T67" fmla="*/ 763 h 1280"/>
              <a:gd name="T68" fmla="*/ 139 w 4066"/>
              <a:gd name="T69" fmla="*/ 657 h 1280"/>
              <a:gd name="T70" fmla="*/ 243 w 4066"/>
              <a:gd name="T71" fmla="*/ 566 h 1280"/>
              <a:gd name="T72" fmla="*/ 372 w 4066"/>
              <a:gd name="T73" fmla="*/ 486 h 1280"/>
              <a:gd name="T74" fmla="*/ 520 w 4066"/>
              <a:gd name="T75" fmla="*/ 420 h 1280"/>
              <a:gd name="T76" fmla="*/ 687 w 4066"/>
              <a:gd name="T77" fmla="*/ 365 h 1280"/>
              <a:gd name="T78" fmla="*/ 868 w 4066"/>
              <a:gd name="T79" fmla="*/ 317 h 1280"/>
              <a:gd name="T80" fmla="*/ 1061 w 4066"/>
              <a:gd name="T81" fmla="*/ 280 h 1280"/>
              <a:gd name="T82" fmla="*/ 1262 w 4066"/>
              <a:gd name="T83" fmla="*/ 248 h 1280"/>
              <a:gd name="T84" fmla="*/ 1467 w 4066"/>
              <a:gd name="T85" fmla="*/ 224 h 1280"/>
              <a:gd name="T86" fmla="*/ 1677 w 4066"/>
              <a:gd name="T87" fmla="*/ 204 h 1280"/>
              <a:gd name="T88" fmla="*/ 1883 w 4066"/>
              <a:gd name="T89" fmla="*/ 189 h 1280"/>
              <a:gd name="T90" fmla="*/ 2087 w 4066"/>
              <a:gd name="T91" fmla="*/ 175 h 1280"/>
              <a:gd name="T92" fmla="*/ 2281 w 4066"/>
              <a:gd name="T93" fmla="*/ 164 h 1280"/>
              <a:gd name="T94" fmla="*/ 2467 w 4066"/>
              <a:gd name="T95" fmla="*/ 152 h 1280"/>
              <a:gd name="T96" fmla="*/ 2639 w 4066"/>
              <a:gd name="T97" fmla="*/ 140 h 1280"/>
              <a:gd name="T98" fmla="*/ 2795 w 4066"/>
              <a:gd name="T99" fmla="*/ 126 h 1280"/>
              <a:gd name="T100" fmla="*/ 3095 w 4066"/>
              <a:gd name="T101" fmla="*/ 86 h 1280"/>
              <a:gd name="T102" fmla="*/ 3359 w 4066"/>
              <a:gd name="T103" fmla="*/ 30 h 1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066" h="1280">
                <a:moveTo>
                  <a:pt x="0" y="951"/>
                </a:moveTo>
                <a:lnTo>
                  <a:pt x="0" y="951"/>
                </a:lnTo>
                <a:lnTo>
                  <a:pt x="0" y="951"/>
                </a:lnTo>
                <a:lnTo>
                  <a:pt x="0" y="951"/>
                </a:lnTo>
                <a:close/>
                <a:moveTo>
                  <a:pt x="3478" y="0"/>
                </a:moveTo>
                <a:lnTo>
                  <a:pt x="3571" y="39"/>
                </a:lnTo>
                <a:lnTo>
                  <a:pt x="3656" y="79"/>
                </a:lnTo>
                <a:lnTo>
                  <a:pt x="3733" y="121"/>
                </a:lnTo>
                <a:lnTo>
                  <a:pt x="3804" y="164"/>
                </a:lnTo>
                <a:lnTo>
                  <a:pt x="3867" y="207"/>
                </a:lnTo>
                <a:lnTo>
                  <a:pt x="3921" y="250"/>
                </a:lnTo>
                <a:lnTo>
                  <a:pt x="3968" y="294"/>
                </a:lnTo>
                <a:lnTo>
                  <a:pt x="4005" y="336"/>
                </a:lnTo>
                <a:lnTo>
                  <a:pt x="4036" y="378"/>
                </a:lnTo>
                <a:lnTo>
                  <a:pt x="4056" y="420"/>
                </a:lnTo>
                <a:lnTo>
                  <a:pt x="4066" y="459"/>
                </a:lnTo>
                <a:lnTo>
                  <a:pt x="4066" y="456"/>
                </a:lnTo>
                <a:lnTo>
                  <a:pt x="4064" y="456"/>
                </a:lnTo>
                <a:lnTo>
                  <a:pt x="4049" y="488"/>
                </a:lnTo>
                <a:lnTo>
                  <a:pt x="4024" y="518"/>
                </a:lnTo>
                <a:lnTo>
                  <a:pt x="3992" y="544"/>
                </a:lnTo>
                <a:lnTo>
                  <a:pt x="3950" y="566"/>
                </a:lnTo>
                <a:lnTo>
                  <a:pt x="3901" y="584"/>
                </a:lnTo>
                <a:lnTo>
                  <a:pt x="3845" y="601"/>
                </a:lnTo>
                <a:lnTo>
                  <a:pt x="3781" y="616"/>
                </a:lnTo>
                <a:lnTo>
                  <a:pt x="3710" y="628"/>
                </a:lnTo>
                <a:lnTo>
                  <a:pt x="3634" y="638"/>
                </a:lnTo>
                <a:lnTo>
                  <a:pt x="3549" y="647"/>
                </a:lnTo>
                <a:lnTo>
                  <a:pt x="3462" y="655"/>
                </a:lnTo>
                <a:lnTo>
                  <a:pt x="3367" y="662"/>
                </a:lnTo>
                <a:lnTo>
                  <a:pt x="3267" y="667"/>
                </a:lnTo>
                <a:lnTo>
                  <a:pt x="3163" y="674"/>
                </a:lnTo>
                <a:lnTo>
                  <a:pt x="3053" y="679"/>
                </a:lnTo>
                <a:lnTo>
                  <a:pt x="2940" y="686"/>
                </a:lnTo>
                <a:lnTo>
                  <a:pt x="2823" y="692"/>
                </a:lnTo>
                <a:lnTo>
                  <a:pt x="2702" y="699"/>
                </a:lnTo>
                <a:lnTo>
                  <a:pt x="2579" y="709"/>
                </a:lnTo>
                <a:lnTo>
                  <a:pt x="2452" y="719"/>
                </a:lnTo>
                <a:lnTo>
                  <a:pt x="2322" y="731"/>
                </a:lnTo>
                <a:lnTo>
                  <a:pt x="2190" y="745"/>
                </a:lnTo>
                <a:lnTo>
                  <a:pt x="2057" y="762"/>
                </a:lnTo>
                <a:lnTo>
                  <a:pt x="1920" y="780"/>
                </a:lnTo>
                <a:lnTo>
                  <a:pt x="1783" y="804"/>
                </a:lnTo>
                <a:lnTo>
                  <a:pt x="1646" y="829"/>
                </a:lnTo>
                <a:lnTo>
                  <a:pt x="1508" y="858"/>
                </a:lnTo>
                <a:lnTo>
                  <a:pt x="1370" y="890"/>
                </a:lnTo>
                <a:lnTo>
                  <a:pt x="1256" y="922"/>
                </a:lnTo>
                <a:lnTo>
                  <a:pt x="1153" y="958"/>
                </a:lnTo>
                <a:lnTo>
                  <a:pt x="1059" y="997"/>
                </a:lnTo>
                <a:lnTo>
                  <a:pt x="973" y="1037"/>
                </a:lnTo>
                <a:lnTo>
                  <a:pt x="893" y="1083"/>
                </a:lnTo>
                <a:lnTo>
                  <a:pt x="824" y="1128"/>
                </a:lnTo>
                <a:lnTo>
                  <a:pt x="762" y="1177"/>
                </a:lnTo>
                <a:lnTo>
                  <a:pt x="704" y="1228"/>
                </a:lnTo>
                <a:lnTo>
                  <a:pt x="655" y="1280"/>
                </a:lnTo>
                <a:lnTo>
                  <a:pt x="549" y="1255"/>
                </a:lnTo>
                <a:lnTo>
                  <a:pt x="451" y="1228"/>
                </a:lnTo>
                <a:lnTo>
                  <a:pt x="360" y="1198"/>
                </a:lnTo>
                <a:lnTo>
                  <a:pt x="279" y="1167"/>
                </a:lnTo>
                <a:lnTo>
                  <a:pt x="206" y="1133"/>
                </a:lnTo>
                <a:lnTo>
                  <a:pt x="144" y="1100"/>
                </a:lnTo>
                <a:lnTo>
                  <a:pt x="91" y="1064"/>
                </a:lnTo>
                <a:lnTo>
                  <a:pt x="51" y="1027"/>
                </a:lnTo>
                <a:lnTo>
                  <a:pt x="20" y="990"/>
                </a:lnTo>
                <a:lnTo>
                  <a:pt x="0" y="951"/>
                </a:lnTo>
                <a:lnTo>
                  <a:pt x="12" y="885"/>
                </a:lnTo>
                <a:lnTo>
                  <a:pt x="32" y="822"/>
                </a:lnTo>
                <a:lnTo>
                  <a:pt x="61" y="763"/>
                </a:lnTo>
                <a:lnTo>
                  <a:pt x="96" y="709"/>
                </a:lnTo>
                <a:lnTo>
                  <a:pt x="139" y="657"/>
                </a:lnTo>
                <a:lnTo>
                  <a:pt x="188" y="610"/>
                </a:lnTo>
                <a:lnTo>
                  <a:pt x="243" y="566"/>
                </a:lnTo>
                <a:lnTo>
                  <a:pt x="304" y="525"/>
                </a:lnTo>
                <a:lnTo>
                  <a:pt x="372" y="486"/>
                </a:lnTo>
                <a:lnTo>
                  <a:pt x="444" y="452"/>
                </a:lnTo>
                <a:lnTo>
                  <a:pt x="520" y="420"/>
                </a:lnTo>
                <a:lnTo>
                  <a:pt x="601" y="392"/>
                </a:lnTo>
                <a:lnTo>
                  <a:pt x="687" y="365"/>
                </a:lnTo>
                <a:lnTo>
                  <a:pt x="777" y="339"/>
                </a:lnTo>
                <a:lnTo>
                  <a:pt x="868" y="317"/>
                </a:lnTo>
                <a:lnTo>
                  <a:pt x="964" y="297"/>
                </a:lnTo>
                <a:lnTo>
                  <a:pt x="1061" y="280"/>
                </a:lnTo>
                <a:lnTo>
                  <a:pt x="1160" y="263"/>
                </a:lnTo>
                <a:lnTo>
                  <a:pt x="1262" y="248"/>
                </a:lnTo>
                <a:lnTo>
                  <a:pt x="1365" y="236"/>
                </a:lnTo>
                <a:lnTo>
                  <a:pt x="1467" y="224"/>
                </a:lnTo>
                <a:lnTo>
                  <a:pt x="1572" y="214"/>
                </a:lnTo>
                <a:lnTo>
                  <a:pt x="1677" y="204"/>
                </a:lnTo>
                <a:lnTo>
                  <a:pt x="1780" y="196"/>
                </a:lnTo>
                <a:lnTo>
                  <a:pt x="1883" y="189"/>
                </a:lnTo>
                <a:lnTo>
                  <a:pt x="1986" y="182"/>
                </a:lnTo>
                <a:lnTo>
                  <a:pt x="2087" y="175"/>
                </a:lnTo>
                <a:lnTo>
                  <a:pt x="2185" y="169"/>
                </a:lnTo>
                <a:lnTo>
                  <a:pt x="2281" y="164"/>
                </a:lnTo>
                <a:lnTo>
                  <a:pt x="2376" y="157"/>
                </a:lnTo>
                <a:lnTo>
                  <a:pt x="2467" y="152"/>
                </a:lnTo>
                <a:lnTo>
                  <a:pt x="2555" y="147"/>
                </a:lnTo>
                <a:lnTo>
                  <a:pt x="2639" y="140"/>
                </a:lnTo>
                <a:lnTo>
                  <a:pt x="2719" y="133"/>
                </a:lnTo>
                <a:lnTo>
                  <a:pt x="2795" y="126"/>
                </a:lnTo>
                <a:lnTo>
                  <a:pt x="2948" y="108"/>
                </a:lnTo>
                <a:lnTo>
                  <a:pt x="3095" y="86"/>
                </a:lnTo>
                <a:lnTo>
                  <a:pt x="3230" y="59"/>
                </a:lnTo>
                <a:lnTo>
                  <a:pt x="3359" y="30"/>
                </a:lnTo>
                <a:lnTo>
                  <a:pt x="3478" y="0"/>
                </a:lnTo>
                <a:close/>
              </a:path>
            </a:pathLst>
          </a:custGeom>
          <a:solidFill>
            <a:srgbClr val="3D714E"/>
          </a:solid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639806406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5" name="Freeform 2353">
            <a:extLst>
              <a:ext uri="{FF2B5EF4-FFF2-40B4-BE49-F238E27FC236}">
                <a16:creationId xmlns:a16="http://schemas.microsoft.com/office/drawing/2014/main" id="{C5388A01-EBC3-02F3-6F03-B2B4622BBE69}"/>
              </a:ext>
            </a:extLst>
          </p:cNvPr>
          <p:cNvSpPr/>
          <p:nvPr/>
        </p:nvSpPr>
        <p:spPr bwMode="auto">
          <a:xfrm>
            <a:off x="5115458" y="4255017"/>
            <a:ext cx="2280059" cy="743465"/>
          </a:xfrm>
          <a:custGeom>
            <a:avLst/>
            <a:gdLst>
              <a:gd name="T0" fmla="*/ 2348 w 3030"/>
              <a:gd name="T1" fmla="*/ 25 h 988"/>
              <a:gd name="T2" fmla="*/ 2537 w 3030"/>
              <a:gd name="T3" fmla="*/ 82 h 988"/>
              <a:gd name="T4" fmla="*/ 2700 w 3030"/>
              <a:gd name="T5" fmla="*/ 150 h 988"/>
              <a:gd name="T6" fmla="*/ 2833 w 3030"/>
              <a:gd name="T7" fmla="*/ 221 h 988"/>
              <a:gd name="T8" fmla="*/ 2934 w 3030"/>
              <a:gd name="T9" fmla="*/ 297 h 988"/>
              <a:gd name="T10" fmla="*/ 3000 w 3030"/>
              <a:gd name="T11" fmla="*/ 371 h 988"/>
              <a:gd name="T12" fmla="*/ 3030 w 3030"/>
              <a:gd name="T13" fmla="*/ 442 h 988"/>
              <a:gd name="T14" fmla="*/ 3029 w 3030"/>
              <a:gd name="T15" fmla="*/ 441 h 988"/>
              <a:gd name="T16" fmla="*/ 2992 w 3030"/>
              <a:gd name="T17" fmla="*/ 493 h 988"/>
              <a:gd name="T18" fmla="*/ 2924 w 3030"/>
              <a:gd name="T19" fmla="*/ 532 h 988"/>
              <a:gd name="T20" fmla="*/ 2826 w 3030"/>
              <a:gd name="T21" fmla="*/ 559 h 988"/>
              <a:gd name="T22" fmla="*/ 2701 w 3030"/>
              <a:gd name="T23" fmla="*/ 579 h 988"/>
              <a:gd name="T24" fmla="*/ 2553 w 3030"/>
              <a:gd name="T25" fmla="*/ 593 h 988"/>
              <a:gd name="T26" fmla="*/ 2384 w 3030"/>
              <a:gd name="T27" fmla="*/ 604 h 988"/>
              <a:gd name="T28" fmla="*/ 2196 w 3030"/>
              <a:gd name="T29" fmla="*/ 615 h 988"/>
              <a:gd name="T30" fmla="*/ 1994 w 3030"/>
              <a:gd name="T31" fmla="*/ 626 h 988"/>
              <a:gd name="T32" fmla="*/ 1778 w 3030"/>
              <a:gd name="T33" fmla="*/ 643 h 988"/>
              <a:gd name="T34" fmla="*/ 1553 w 3030"/>
              <a:gd name="T35" fmla="*/ 667 h 988"/>
              <a:gd name="T36" fmla="*/ 1320 w 3030"/>
              <a:gd name="T37" fmla="*/ 699 h 988"/>
              <a:gd name="T38" fmla="*/ 1084 w 3030"/>
              <a:gd name="T39" fmla="*/ 745 h 988"/>
              <a:gd name="T40" fmla="*/ 879 w 3030"/>
              <a:gd name="T41" fmla="*/ 797 h 988"/>
              <a:gd name="T42" fmla="*/ 729 w 3030"/>
              <a:gd name="T43" fmla="*/ 853 h 988"/>
              <a:gd name="T44" fmla="*/ 606 w 3030"/>
              <a:gd name="T45" fmla="*/ 917 h 988"/>
              <a:gd name="T46" fmla="*/ 503 w 3030"/>
              <a:gd name="T47" fmla="*/ 988 h 988"/>
              <a:gd name="T48" fmla="*/ 339 w 3030"/>
              <a:gd name="T49" fmla="*/ 925 h 988"/>
              <a:gd name="T50" fmla="*/ 202 w 3030"/>
              <a:gd name="T51" fmla="*/ 856 h 988"/>
              <a:gd name="T52" fmla="*/ 98 w 3030"/>
              <a:gd name="T53" fmla="*/ 787 h 988"/>
              <a:gd name="T54" fmla="*/ 28 w 3030"/>
              <a:gd name="T55" fmla="*/ 716 h 988"/>
              <a:gd name="T56" fmla="*/ 0 w 3030"/>
              <a:gd name="T57" fmla="*/ 650 h 988"/>
              <a:gd name="T58" fmla="*/ 10 w 3030"/>
              <a:gd name="T59" fmla="*/ 591 h 988"/>
              <a:gd name="T60" fmla="*/ 55 w 3030"/>
              <a:gd name="T61" fmla="*/ 486 h 988"/>
              <a:gd name="T62" fmla="*/ 131 w 3030"/>
              <a:gd name="T63" fmla="*/ 397 h 988"/>
              <a:gd name="T64" fmla="*/ 231 w 3030"/>
              <a:gd name="T65" fmla="*/ 321 h 988"/>
              <a:gd name="T66" fmla="*/ 354 w 3030"/>
              <a:gd name="T67" fmla="*/ 256 h 988"/>
              <a:gd name="T68" fmla="*/ 496 w 3030"/>
              <a:gd name="T69" fmla="*/ 204 h 988"/>
              <a:gd name="T70" fmla="*/ 653 w 3030"/>
              <a:gd name="T71" fmla="*/ 162 h 988"/>
              <a:gd name="T72" fmla="*/ 820 w 3030"/>
              <a:gd name="T73" fmla="*/ 126 h 988"/>
              <a:gd name="T74" fmla="*/ 998 w 3030"/>
              <a:gd name="T75" fmla="*/ 101 h 988"/>
              <a:gd name="T76" fmla="*/ 1180 w 3030"/>
              <a:gd name="T77" fmla="*/ 79 h 988"/>
              <a:gd name="T78" fmla="*/ 1362 w 3030"/>
              <a:gd name="T79" fmla="*/ 64 h 988"/>
              <a:gd name="T80" fmla="*/ 1545 w 3030"/>
              <a:gd name="T81" fmla="*/ 50 h 988"/>
              <a:gd name="T82" fmla="*/ 1719 w 3030"/>
              <a:gd name="T83" fmla="*/ 40 h 988"/>
              <a:gd name="T84" fmla="*/ 1886 w 3030"/>
              <a:gd name="T85" fmla="*/ 30 h 988"/>
              <a:gd name="T86" fmla="*/ 2039 w 3030"/>
              <a:gd name="T87" fmla="*/ 20 h 988"/>
              <a:gd name="T88" fmla="*/ 2176 w 3030"/>
              <a:gd name="T89" fmla="*/ 6 h 9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030" h="988">
                <a:moveTo>
                  <a:pt x="2244" y="0"/>
                </a:moveTo>
                <a:lnTo>
                  <a:pt x="2348" y="25"/>
                </a:lnTo>
                <a:lnTo>
                  <a:pt x="2446" y="52"/>
                </a:lnTo>
                <a:lnTo>
                  <a:pt x="2537" y="82"/>
                </a:lnTo>
                <a:lnTo>
                  <a:pt x="2622" y="114"/>
                </a:lnTo>
                <a:lnTo>
                  <a:pt x="2700" y="150"/>
                </a:lnTo>
                <a:lnTo>
                  <a:pt x="2770" y="185"/>
                </a:lnTo>
                <a:lnTo>
                  <a:pt x="2833" y="221"/>
                </a:lnTo>
                <a:lnTo>
                  <a:pt x="2887" y="260"/>
                </a:lnTo>
                <a:lnTo>
                  <a:pt x="2934" y="297"/>
                </a:lnTo>
                <a:lnTo>
                  <a:pt x="2971" y="334"/>
                </a:lnTo>
                <a:lnTo>
                  <a:pt x="3000" y="371"/>
                </a:lnTo>
                <a:lnTo>
                  <a:pt x="3020" y="408"/>
                </a:lnTo>
                <a:lnTo>
                  <a:pt x="3030" y="442"/>
                </a:lnTo>
                <a:lnTo>
                  <a:pt x="3029" y="441"/>
                </a:lnTo>
                <a:lnTo>
                  <a:pt x="3029" y="441"/>
                </a:lnTo>
                <a:lnTo>
                  <a:pt x="3015" y="468"/>
                </a:lnTo>
                <a:lnTo>
                  <a:pt x="2992" y="493"/>
                </a:lnTo>
                <a:lnTo>
                  <a:pt x="2961" y="513"/>
                </a:lnTo>
                <a:lnTo>
                  <a:pt x="2924" y="532"/>
                </a:lnTo>
                <a:lnTo>
                  <a:pt x="2879" y="547"/>
                </a:lnTo>
                <a:lnTo>
                  <a:pt x="2826" y="559"/>
                </a:lnTo>
                <a:lnTo>
                  <a:pt x="2765" y="571"/>
                </a:lnTo>
                <a:lnTo>
                  <a:pt x="2701" y="579"/>
                </a:lnTo>
                <a:lnTo>
                  <a:pt x="2629" y="586"/>
                </a:lnTo>
                <a:lnTo>
                  <a:pt x="2553" y="593"/>
                </a:lnTo>
                <a:lnTo>
                  <a:pt x="2470" y="599"/>
                </a:lnTo>
                <a:lnTo>
                  <a:pt x="2384" y="604"/>
                </a:lnTo>
                <a:lnTo>
                  <a:pt x="2291" y="610"/>
                </a:lnTo>
                <a:lnTo>
                  <a:pt x="2196" y="615"/>
                </a:lnTo>
                <a:lnTo>
                  <a:pt x="2097" y="620"/>
                </a:lnTo>
                <a:lnTo>
                  <a:pt x="1994" y="626"/>
                </a:lnTo>
                <a:lnTo>
                  <a:pt x="1887" y="633"/>
                </a:lnTo>
                <a:lnTo>
                  <a:pt x="1778" y="643"/>
                </a:lnTo>
                <a:lnTo>
                  <a:pt x="1666" y="653"/>
                </a:lnTo>
                <a:lnTo>
                  <a:pt x="1553" y="667"/>
                </a:lnTo>
                <a:lnTo>
                  <a:pt x="1437" y="682"/>
                </a:lnTo>
                <a:lnTo>
                  <a:pt x="1320" y="699"/>
                </a:lnTo>
                <a:lnTo>
                  <a:pt x="1202" y="721"/>
                </a:lnTo>
                <a:lnTo>
                  <a:pt x="1084" y="745"/>
                </a:lnTo>
                <a:lnTo>
                  <a:pt x="964" y="773"/>
                </a:lnTo>
                <a:lnTo>
                  <a:pt x="879" y="797"/>
                </a:lnTo>
                <a:lnTo>
                  <a:pt x="802" y="822"/>
                </a:lnTo>
                <a:lnTo>
                  <a:pt x="729" y="853"/>
                </a:lnTo>
                <a:lnTo>
                  <a:pt x="665" y="883"/>
                </a:lnTo>
                <a:lnTo>
                  <a:pt x="606" y="917"/>
                </a:lnTo>
                <a:lnTo>
                  <a:pt x="552" y="952"/>
                </a:lnTo>
                <a:lnTo>
                  <a:pt x="503" y="988"/>
                </a:lnTo>
                <a:lnTo>
                  <a:pt x="418" y="958"/>
                </a:lnTo>
                <a:lnTo>
                  <a:pt x="339" y="925"/>
                </a:lnTo>
                <a:lnTo>
                  <a:pt x="266" y="892"/>
                </a:lnTo>
                <a:lnTo>
                  <a:pt x="202" y="856"/>
                </a:lnTo>
                <a:lnTo>
                  <a:pt x="145" y="821"/>
                </a:lnTo>
                <a:lnTo>
                  <a:pt x="98" y="787"/>
                </a:lnTo>
                <a:lnTo>
                  <a:pt x="59" y="751"/>
                </a:lnTo>
                <a:lnTo>
                  <a:pt x="28" y="716"/>
                </a:lnTo>
                <a:lnTo>
                  <a:pt x="10" y="682"/>
                </a:lnTo>
                <a:lnTo>
                  <a:pt x="0" y="650"/>
                </a:lnTo>
                <a:lnTo>
                  <a:pt x="0" y="650"/>
                </a:lnTo>
                <a:lnTo>
                  <a:pt x="10" y="591"/>
                </a:lnTo>
                <a:lnTo>
                  <a:pt x="28" y="537"/>
                </a:lnTo>
                <a:lnTo>
                  <a:pt x="55" y="486"/>
                </a:lnTo>
                <a:lnTo>
                  <a:pt x="89" y="439"/>
                </a:lnTo>
                <a:lnTo>
                  <a:pt x="131" y="397"/>
                </a:lnTo>
                <a:lnTo>
                  <a:pt x="179" y="356"/>
                </a:lnTo>
                <a:lnTo>
                  <a:pt x="231" y="321"/>
                </a:lnTo>
                <a:lnTo>
                  <a:pt x="290" y="287"/>
                </a:lnTo>
                <a:lnTo>
                  <a:pt x="354" y="256"/>
                </a:lnTo>
                <a:lnTo>
                  <a:pt x="422" y="229"/>
                </a:lnTo>
                <a:lnTo>
                  <a:pt x="496" y="204"/>
                </a:lnTo>
                <a:lnTo>
                  <a:pt x="572" y="182"/>
                </a:lnTo>
                <a:lnTo>
                  <a:pt x="653" y="162"/>
                </a:lnTo>
                <a:lnTo>
                  <a:pt x="736" y="143"/>
                </a:lnTo>
                <a:lnTo>
                  <a:pt x="820" y="126"/>
                </a:lnTo>
                <a:lnTo>
                  <a:pt x="908" y="113"/>
                </a:lnTo>
                <a:lnTo>
                  <a:pt x="998" y="101"/>
                </a:lnTo>
                <a:lnTo>
                  <a:pt x="1089" y="89"/>
                </a:lnTo>
                <a:lnTo>
                  <a:pt x="1180" y="79"/>
                </a:lnTo>
                <a:lnTo>
                  <a:pt x="1271" y="71"/>
                </a:lnTo>
                <a:lnTo>
                  <a:pt x="1362" y="64"/>
                </a:lnTo>
                <a:lnTo>
                  <a:pt x="1453" y="57"/>
                </a:lnTo>
                <a:lnTo>
                  <a:pt x="1545" y="50"/>
                </a:lnTo>
                <a:lnTo>
                  <a:pt x="1632" y="45"/>
                </a:lnTo>
                <a:lnTo>
                  <a:pt x="1719" y="40"/>
                </a:lnTo>
                <a:lnTo>
                  <a:pt x="1803" y="35"/>
                </a:lnTo>
                <a:lnTo>
                  <a:pt x="1886" y="30"/>
                </a:lnTo>
                <a:lnTo>
                  <a:pt x="1963" y="25"/>
                </a:lnTo>
                <a:lnTo>
                  <a:pt x="2039" y="20"/>
                </a:lnTo>
                <a:lnTo>
                  <a:pt x="2110" y="13"/>
                </a:lnTo>
                <a:lnTo>
                  <a:pt x="2176" y="6"/>
                </a:lnTo>
                <a:lnTo>
                  <a:pt x="2244" y="0"/>
                </a:lnTo>
                <a:close/>
              </a:path>
            </a:pathLst>
          </a:custGeom>
          <a:solidFill>
            <a:srgbClr val="3D714E"/>
          </a:solid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697341752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6" name="Freeform 2354">
            <a:extLst>
              <a:ext uri="{FF2B5EF4-FFF2-40B4-BE49-F238E27FC236}">
                <a16:creationId xmlns:a16="http://schemas.microsoft.com/office/drawing/2014/main" id="{046BC29A-11F6-2DAF-1A9E-267231F9500C}"/>
              </a:ext>
            </a:extLst>
          </p:cNvPr>
          <p:cNvSpPr/>
          <p:nvPr/>
        </p:nvSpPr>
        <p:spPr bwMode="auto">
          <a:xfrm>
            <a:off x="5309602" y="4586114"/>
            <a:ext cx="2099460" cy="1042958"/>
          </a:xfrm>
          <a:custGeom>
            <a:avLst/>
            <a:gdLst>
              <a:gd name="T0" fmla="*/ 2772 w 2789"/>
              <a:gd name="T1" fmla="*/ 1 h 1385"/>
              <a:gd name="T2" fmla="*/ 2776 w 2789"/>
              <a:gd name="T3" fmla="*/ 18 h 1385"/>
              <a:gd name="T4" fmla="*/ 2783 w 2789"/>
              <a:gd name="T5" fmla="*/ 52 h 1385"/>
              <a:gd name="T6" fmla="*/ 2788 w 2789"/>
              <a:gd name="T7" fmla="*/ 99 h 1385"/>
              <a:gd name="T8" fmla="*/ 2789 w 2789"/>
              <a:gd name="T9" fmla="*/ 157 h 1385"/>
              <a:gd name="T10" fmla="*/ 2784 w 2789"/>
              <a:gd name="T11" fmla="*/ 224 h 1385"/>
              <a:gd name="T12" fmla="*/ 2769 w 2789"/>
              <a:gd name="T13" fmla="*/ 297 h 1385"/>
              <a:gd name="T14" fmla="*/ 2742 w 2789"/>
              <a:gd name="T15" fmla="*/ 375 h 1385"/>
              <a:gd name="T16" fmla="*/ 2698 w 2789"/>
              <a:gd name="T17" fmla="*/ 456 h 1385"/>
              <a:gd name="T18" fmla="*/ 2637 w 2789"/>
              <a:gd name="T19" fmla="*/ 535 h 1385"/>
              <a:gd name="T20" fmla="*/ 2555 w 2789"/>
              <a:gd name="T21" fmla="*/ 615 h 1385"/>
              <a:gd name="T22" fmla="*/ 2448 w 2789"/>
              <a:gd name="T23" fmla="*/ 687 h 1385"/>
              <a:gd name="T24" fmla="*/ 2315 w 2789"/>
              <a:gd name="T25" fmla="*/ 755 h 1385"/>
              <a:gd name="T26" fmla="*/ 2153 w 2789"/>
              <a:gd name="T27" fmla="*/ 812 h 1385"/>
              <a:gd name="T28" fmla="*/ 1957 w 2789"/>
              <a:gd name="T29" fmla="*/ 860 h 1385"/>
              <a:gd name="T30" fmla="*/ 1727 w 2789"/>
              <a:gd name="T31" fmla="*/ 893 h 1385"/>
              <a:gd name="T32" fmla="*/ 1604 w 2789"/>
              <a:gd name="T33" fmla="*/ 903 h 1385"/>
              <a:gd name="T34" fmla="*/ 1467 w 2789"/>
              <a:gd name="T35" fmla="*/ 914 h 1385"/>
              <a:gd name="T36" fmla="*/ 1317 w 2789"/>
              <a:gd name="T37" fmla="*/ 922 h 1385"/>
              <a:gd name="T38" fmla="*/ 1160 w 2789"/>
              <a:gd name="T39" fmla="*/ 932 h 1385"/>
              <a:gd name="T40" fmla="*/ 1000 w 2789"/>
              <a:gd name="T41" fmla="*/ 946 h 1385"/>
              <a:gd name="T42" fmla="*/ 839 w 2789"/>
              <a:gd name="T43" fmla="*/ 963 h 1385"/>
              <a:gd name="T44" fmla="*/ 684 w 2789"/>
              <a:gd name="T45" fmla="*/ 986 h 1385"/>
              <a:gd name="T46" fmla="*/ 535 w 2789"/>
              <a:gd name="T47" fmla="*/ 1017 h 1385"/>
              <a:gd name="T48" fmla="*/ 402 w 2789"/>
              <a:gd name="T49" fmla="*/ 1057 h 1385"/>
              <a:gd name="T50" fmla="*/ 284 w 2789"/>
              <a:gd name="T51" fmla="*/ 1106 h 1385"/>
              <a:gd name="T52" fmla="*/ 186 w 2789"/>
              <a:gd name="T53" fmla="*/ 1169 h 1385"/>
              <a:gd name="T54" fmla="*/ 113 w 2789"/>
              <a:gd name="T55" fmla="*/ 1245 h 1385"/>
              <a:gd name="T56" fmla="*/ 69 w 2789"/>
              <a:gd name="T57" fmla="*/ 1334 h 1385"/>
              <a:gd name="T58" fmla="*/ 57 w 2789"/>
              <a:gd name="T59" fmla="*/ 1383 h 1385"/>
              <a:gd name="T60" fmla="*/ 49 w 2789"/>
              <a:gd name="T61" fmla="*/ 1361 h 1385"/>
              <a:gd name="T62" fmla="*/ 37 w 2789"/>
              <a:gd name="T63" fmla="*/ 1321 h 1385"/>
              <a:gd name="T64" fmla="*/ 22 w 2789"/>
              <a:gd name="T65" fmla="*/ 1265 h 1385"/>
              <a:gd name="T66" fmla="*/ 10 w 2789"/>
              <a:gd name="T67" fmla="*/ 1194 h 1385"/>
              <a:gd name="T68" fmla="*/ 2 w 2789"/>
              <a:gd name="T69" fmla="*/ 1113 h 1385"/>
              <a:gd name="T70" fmla="*/ 2 w 2789"/>
              <a:gd name="T71" fmla="*/ 1023 h 1385"/>
              <a:gd name="T72" fmla="*/ 15 w 2789"/>
              <a:gd name="T73" fmla="*/ 929 h 1385"/>
              <a:gd name="T74" fmla="*/ 42 w 2789"/>
              <a:gd name="T75" fmla="*/ 831 h 1385"/>
              <a:gd name="T76" fmla="*/ 88 w 2789"/>
              <a:gd name="T77" fmla="*/ 733 h 1385"/>
              <a:gd name="T78" fmla="*/ 155 w 2789"/>
              <a:gd name="T79" fmla="*/ 637 h 1385"/>
              <a:gd name="T80" fmla="*/ 246 w 2789"/>
              <a:gd name="T81" fmla="*/ 547 h 1385"/>
              <a:gd name="T82" fmla="*/ 368 w 2789"/>
              <a:gd name="T83" fmla="*/ 464 h 1385"/>
              <a:gd name="T84" fmla="*/ 520 w 2789"/>
              <a:gd name="T85" fmla="*/ 392 h 1385"/>
              <a:gd name="T86" fmla="*/ 706 w 2789"/>
              <a:gd name="T87" fmla="*/ 332 h 1385"/>
              <a:gd name="T88" fmla="*/ 944 w 2789"/>
              <a:gd name="T89" fmla="*/ 280 h 1385"/>
              <a:gd name="T90" fmla="*/ 1179 w 2789"/>
              <a:gd name="T91" fmla="*/ 241 h 1385"/>
              <a:gd name="T92" fmla="*/ 1408 w 2789"/>
              <a:gd name="T93" fmla="*/ 212 h 1385"/>
              <a:gd name="T94" fmla="*/ 1629 w 2789"/>
              <a:gd name="T95" fmla="*/ 192 h 1385"/>
              <a:gd name="T96" fmla="*/ 1839 w 2789"/>
              <a:gd name="T97" fmla="*/ 179 h 1385"/>
              <a:gd name="T98" fmla="*/ 2033 w 2789"/>
              <a:gd name="T99" fmla="*/ 169 h 1385"/>
              <a:gd name="T100" fmla="*/ 2212 w 2789"/>
              <a:gd name="T101" fmla="*/ 158 h 1385"/>
              <a:gd name="T102" fmla="*/ 2371 w 2789"/>
              <a:gd name="T103" fmla="*/ 145 h 1385"/>
              <a:gd name="T104" fmla="*/ 2507 w 2789"/>
              <a:gd name="T105" fmla="*/ 130 h 1385"/>
              <a:gd name="T106" fmla="*/ 2621 w 2789"/>
              <a:gd name="T107" fmla="*/ 106 h 1385"/>
              <a:gd name="T108" fmla="*/ 2703 w 2789"/>
              <a:gd name="T109" fmla="*/ 72 h 1385"/>
              <a:gd name="T110" fmla="*/ 2757 w 2789"/>
              <a:gd name="T111" fmla="*/ 27 h 1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89" h="1385">
                <a:moveTo>
                  <a:pt x="2771" y="0"/>
                </a:moveTo>
                <a:lnTo>
                  <a:pt x="2772" y="1"/>
                </a:lnTo>
                <a:lnTo>
                  <a:pt x="2774" y="8"/>
                </a:lnTo>
                <a:lnTo>
                  <a:pt x="2776" y="18"/>
                </a:lnTo>
                <a:lnTo>
                  <a:pt x="2779" y="33"/>
                </a:lnTo>
                <a:lnTo>
                  <a:pt x="2783" y="52"/>
                </a:lnTo>
                <a:lnTo>
                  <a:pt x="2786" y="74"/>
                </a:lnTo>
                <a:lnTo>
                  <a:pt x="2788" y="99"/>
                </a:lnTo>
                <a:lnTo>
                  <a:pt x="2789" y="126"/>
                </a:lnTo>
                <a:lnTo>
                  <a:pt x="2789" y="157"/>
                </a:lnTo>
                <a:lnTo>
                  <a:pt x="2788" y="189"/>
                </a:lnTo>
                <a:lnTo>
                  <a:pt x="2784" y="224"/>
                </a:lnTo>
                <a:lnTo>
                  <a:pt x="2778" y="260"/>
                </a:lnTo>
                <a:lnTo>
                  <a:pt x="2769" y="297"/>
                </a:lnTo>
                <a:lnTo>
                  <a:pt x="2757" y="336"/>
                </a:lnTo>
                <a:lnTo>
                  <a:pt x="2742" y="375"/>
                </a:lnTo>
                <a:lnTo>
                  <a:pt x="2722" y="415"/>
                </a:lnTo>
                <a:lnTo>
                  <a:pt x="2698" y="456"/>
                </a:lnTo>
                <a:lnTo>
                  <a:pt x="2671" y="496"/>
                </a:lnTo>
                <a:lnTo>
                  <a:pt x="2637" y="535"/>
                </a:lnTo>
                <a:lnTo>
                  <a:pt x="2599" y="576"/>
                </a:lnTo>
                <a:lnTo>
                  <a:pt x="2555" y="615"/>
                </a:lnTo>
                <a:lnTo>
                  <a:pt x="2506" y="652"/>
                </a:lnTo>
                <a:lnTo>
                  <a:pt x="2448" y="687"/>
                </a:lnTo>
                <a:lnTo>
                  <a:pt x="2386" y="723"/>
                </a:lnTo>
                <a:lnTo>
                  <a:pt x="2315" y="755"/>
                </a:lnTo>
                <a:lnTo>
                  <a:pt x="2239" y="785"/>
                </a:lnTo>
                <a:lnTo>
                  <a:pt x="2153" y="812"/>
                </a:lnTo>
                <a:lnTo>
                  <a:pt x="2060" y="838"/>
                </a:lnTo>
                <a:lnTo>
                  <a:pt x="1957" y="860"/>
                </a:lnTo>
                <a:lnTo>
                  <a:pt x="1847" y="878"/>
                </a:lnTo>
                <a:lnTo>
                  <a:pt x="1727" y="893"/>
                </a:lnTo>
                <a:lnTo>
                  <a:pt x="1668" y="898"/>
                </a:lnTo>
                <a:lnTo>
                  <a:pt x="1604" y="903"/>
                </a:lnTo>
                <a:lnTo>
                  <a:pt x="1536" y="909"/>
                </a:lnTo>
                <a:lnTo>
                  <a:pt x="1467" y="914"/>
                </a:lnTo>
                <a:lnTo>
                  <a:pt x="1393" y="917"/>
                </a:lnTo>
                <a:lnTo>
                  <a:pt x="1317" y="922"/>
                </a:lnTo>
                <a:lnTo>
                  <a:pt x="1239" y="927"/>
                </a:lnTo>
                <a:lnTo>
                  <a:pt x="1160" y="932"/>
                </a:lnTo>
                <a:lnTo>
                  <a:pt x="1079" y="939"/>
                </a:lnTo>
                <a:lnTo>
                  <a:pt x="1000" y="946"/>
                </a:lnTo>
                <a:lnTo>
                  <a:pt x="919" y="954"/>
                </a:lnTo>
                <a:lnTo>
                  <a:pt x="839" y="963"/>
                </a:lnTo>
                <a:lnTo>
                  <a:pt x="760" y="974"/>
                </a:lnTo>
                <a:lnTo>
                  <a:pt x="684" y="986"/>
                </a:lnTo>
                <a:lnTo>
                  <a:pt x="608" y="1001"/>
                </a:lnTo>
                <a:lnTo>
                  <a:pt x="535" y="1017"/>
                </a:lnTo>
                <a:lnTo>
                  <a:pt x="466" y="1035"/>
                </a:lnTo>
                <a:lnTo>
                  <a:pt x="402" y="1057"/>
                </a:lnTo>
                <a:lnTo>
                  <a:pt x="339" y="1081"/>
                </a:lnTo>
                <a:lnTo>
                  <a:pt x="284" y="1106"/>
                </a:lnTo>
                <a:lnTo>
                  <a:pt x="231" y="1137"/>
                </a:lnTo>
                <a:lnTo>
                  <a:pt x="186" y="1169"/>
                </a:lnTo>
                <a:lnTo>
                  <a:pt x="145" y="1204"/>
                </a:lnTo>
                <a:lnTo>
                  <a:pt x="113" y="1245"/>
                </a:lnTo>
                <a:lnTo>
                  <a:pt x="88" y="1287"/>
                </a:lnTo>
                <a:lnTo>
                  <a:pt x="69" y="1334"/>
                </a:lnTo>
                <a:lnTo>
                  <a:pt x="59" y="1385"/>
                </a:lnTo>
                <a:lnTo>
                  <a:pt x="57" y="1383"/>
                </a:lnTo>
                <a:lnTo>
                  <a:pt x="54" y="1375"/>
                </a:lnTo>
                <a:lnTo>
                  <a:pt x="49" y="1361"/>
                </a:lnTo>
                <a:lnTo>
                  <a:pt x="44" y="1343"/>
                </a:lnTo>
                <a:lnTo>
                  <a:pt x="37" y="1321"/>
                </a:lnTo>
                <a:lnTo>
                  <a:pt x="29" y="1294"/>
                </a:lnTo>
                <a:lnTo>
                  <a:pt x="22" y="1265"/>
                </a:lnTo>
                <a:lnTo>
                  <a:pt x="15" y="1231"/>
                </a:lnTo>
                <a:lnTo>
                  <a:pt x="10" y="1194"/>
                </a:lnTo>
                <a:lnTo>
                  <a:pt x="5" y="1155"/>
                </a:lnTo>
                <a:lnTo>
                  <a:pt x="2" y="1113"/>
                </a:lnTo>
                <a:lnTo>
                  <a:pt x="0" y="1069"/>
                </a:lnTo>
                <a:lnTo>
                  <a:pt x="2" y="1023"/>
                </a:lnTo>
                <a:lnTo>
                  <a:pt x="7" y="976"/>
                </a:lnTo>
                <a:lnTo>
                  <a:pt x="15" y="929"/>
                </a:lnTo>
                <a:lnTo>
                  <a:pt x="27" y="880"/>
                </a:lnTo>
                <a:lnTo>
                  <a:pt x="42" y="831"/>
                </a:lnTo>
                <a:lnTo>
                  <a:pt x="62" y="782"/>
                </a:lnTo>
                <a:lnTo>
                  <a:pt x="88" y="733"/>
                </a:lnTo>
                <a:lnTo>
                  <a:pt x="118" y="684"/>
                </a:lnTo>
                <a:lnTo>
                  <a:pt x="155" y="637"/>
                </a:lnTo>
                <a:lnTo>
                  <a:pt x="198" y="591"/>
                </a:lnTo>
                <a:lnTo>
                  <a:pt x="246" y="547"/>
                </a:lnTo>
                <a:lnTo>
                  <a:pt x="304" y="503"/>
                </a:lnTo>
                <a:lnTo>
                  <a:pt x="368" y="464"/>
                </a:lnTo>
                <a:lnTo>
                  <a:pt x="439" y="425"/>
                </a:lnTo>
                <a:lnTo>
                  <a:pt x="520" y="392"/>
                </a:lnTo>
                <a:lnTo>
                  <a:pt x="608" y="359"/>
                </a:lnTo>
                <a:lnTo>
                  <a:pt x="706" y="332"/>
                </a:lnTo>
                <a:lnTo>
                  <a:pt x="826" y="304"/>
                </a:lnTo>
                <a:lnTo>
                  <a:pt x="944" y="280"/>
                </a:lnTo>
                <a:lnTo>
                  <a:pt x="1062" y="258"/>
                </a:lnTo>
                <a:lnTo>
                  <a:pt x="1179" y="241"/>
                </a:lnTo>
                <a:lnTo>
                  <a:pt x="1295" y="226"/>
                </a:lnTo>
                <a:lnTo>
                  <a:pt x="1408" y="212"/>
                </a:lnTo>
                <a:lnTo>
                  <a:pt x="1520" y="202"/>
                </a:lnTo>
                <a:lnTo>
                  <a:pt x="1629" y="192"/>
                </a:lnTo>
                <a:lnTo>
                  <a:pt x="1736" y="185"/>
                </a:lnTo>
                <a:lnTo>
                  <a:pt x="1839" y="179"/>
                </a:lnTo>
                <a:lnTo>
                  <a:pt x="1938" y="174"/>
                </a:lnTo>
                <a:lnTo>
                  <a:pt x="2033" y="169"/>
                </a:lnTo>
                <a:lnTo>
                  <a:pt x="2126" y="163"/>
                </a:lnTo>
                <a:lnTo>
                  <a:pt x="2212" y="158"/>
                </a:lnTo>
                <a:lnTo>
                  <a:pt x="2295" y="152"/>
                </a:lnTo>
                <a:lnTo>
                  <a:pt x="2371" y="145"/>
                </a:lnTo>
                <a:lnTo>
                  <a:pt x="2443" y="138"/>
                </a:lnTo>
                <a:lnTo>
                  <a:pt x="2507" y="130"/>
                </a:lnTo>
                <a:lnTo>
                  <a:pt x="2568" y="118"/>
                </a:lnTo>
                <a:lnTo>
                  <a:pt x="2621" y="106"/>
                </a:lnTo>
                <a:lnTo>
                  <a:pt x="2666" y="91"/>
                </a:lnTo>
                <a:lnTo>
                  <a:pt x="2703" y="72"/>
                </a:lnTo>
                <a:lnTo>
                  <a:pt x="2734" y="52"/>
                </a:lnTo>
                <a:lnTo>
                  <a:pt x="2757" y="27"/>
                </a:lnTo>
                <a:lnTo>
                  <a:pt x="2771" y="0"/>
                </a:ln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905823548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9" name="Freeform 2355">
            <a:extLst>
              <a:ext uri="{FF2B5EF4-FFF2-40B4-BE49-F238E27FC236}">
                <a16:creationId xmlns:a16="http://schemas.microsoft.com/office/drawing/2014/main" id="{A3A07D6A-C34A-4723-7C34-EBC53B5BE649}"/>
              </a:ext>
            </a:extLst>
          </p:cNvPr>
          <p:cNvSpPr/>
          <p:nvPr/>
        </p:nvSpPr>
        <p:spPr bwMode="auto">
          <a:xfrm>
            <a:off x="5071813" y="3394163"/>
            <a:ext cx="2740586" cy="1363520"/>
          </a:xfrm>
          <a:custGeom>
            <a:avLst/>
            <a:gdLst>
              <a:gd name="T0" fmla="*/ 3620 w 3642"/>
              <a:gd name="T1" fmla="*/ 8 h 1811"/>
              <a:gd name="T2" fmla="*/ 3630 w 3642"/>
              <a:gd name="T3" fmla="*/ 52 h 1811"/>
              <a:gd name="T4" fmla="*/ 3640 w 3642"/>
              <a:gd name="T5" fmla="*/ 127 h 1811"/>
              <a:gd name="T6" fmla="*/ 3640 w 3642"/>
              <a:gd name="T7" fmla="*/ 226 h 1811"/>
              <a:gd name="T8" fmla="*/ 3625 w 3642"/>
              <a:gd name="T9" fmla="*/ 343 h 1811"/>
              <a:gd name="T10" fmla="*/ 3586 w 3642"/>
              <a:gd name="T11" fmla="*/ 473 h 1811"/>
              <a:gd name="T12" fmla="*/ 3515 w 3642"/>
              <a:gd name="T13" fmla="*/ 608 h 1811"/>
              <a:gd name="T14" fmla="*/ 3402 w 3642"/>
              <a:gd name="T15" fmla="*/ 743 h 1811"/>
              <a:gd name="T16" fmla="*/ 3242 w 3642"/>
              <a:gd name="T17" fmla="*/ 870 h 1811"/>
              <a:gd name="T18" fmla="*/ 3025 w 3642"/>
              <a:gd name="T19" fmla="*/ 985 h 1811"/>
              <a:gd name="T20" fmla="*/ 2743 w 3642"/>
              <a:gd name="T21" fmla="*/ 1081 h 1811"/>
              <a:gd name="T22" fmla="*/ 2389 w 3642"/>
              <a:gd name="T23" fmla="*/ 1152 h 1811"/>
              <a:gd name="T24" fmla="*/ 2115 w 3642"/>
              <a:gd name="T25" fmla="*/ 1181 h 1811"/>
              <a:gd name="T26" fmla="*/ 1879 w 3642"/>
              <a:gd name="T27" fmla="*/ 1196 h 1811"/>
              <a:gd name="T28" fmla="*/ 1621 w 3642"/>
              <a:gd name="T29" fmla="*/ 1211 h 1811"/>
              <a:gd name="T30" fmla="*/ 1347 w 3642"/>
              <a:gd name="T31" fmla="*/ 1232 h 1811"/>
              <a:gd name="T32" fmla="*/ 1074 w 3642"/>
              <a:gd name="T33" fmla="*/ 1262 h 1811"/>
              <a:gd name="T34" fmla="*/ 812 w 3642"/>
              <a:gd name="T35" fmla="*/ 1304 h 1811"/>
              <a:gd name="T36" fmla="*/ 572 w 3642"/>
              <a:gd name="T37" fmla="*/ 1365 h 1811"/>
              <a:gd name="T38" fmla="*/ 366 w 3642"/>
              <a:gd name="T39" fmla="*/ 1448 h 1811"/>
              <a:gd name="T40" fmla="*/ 207 w 3642"/>
              <a:gd name="T41" fmla="*/ 1558 h 1811"/>
              <a:gd name="T42" fmla="*/ 104 w 3642"/>
              <a:gd name="T43" fmla="*/ 1698 h 1811"/>
              <a:gd name="T44" fmla="*/ 74 w 3642"/>
              <a:gd name="T45" fmla="*/ 1808 h 1811"/>
              <a:gd name="T46" fmla="*/ 60 w 3642"/>
              <a:gd name="T47" fmla="*/ 1771 h 1811"/>
              <a:gd name="T48" fmla="*/ 37 w 3642"/>
              <a:gd name="T49" fmla="*/ 1693 h 1811"/>
              <a:gd name="T50" fmla="*/ 15 w 3642"/>
              <a:gd name="T51" fmla="*/ 1583 h 1811"/>
              <a:gd name="T52" fmla="*/ 0 w 3642"/>
              <a:gd name="T53" fmla="*/ 1449 h 1811"/>
              <a:gd name="T54" fmla="*/ 5 w 3642"/>
              <a:gd name="T55" fmla="*/ 1297 h 1811"/>
              <a:gd name="T56" fmla="*/ 37 w 3642"/>
              <a:gd name="T57" fmla="*/ 1137 h 1811"/>
              <a:gd name="T58" fmla="*/ 104 w 3642"/>
              <a:gd name="T59" fmla="*/ 973 h 1811"/>
              <a:gd name="T60" fmla="*/ 217 w 3642"/>
              <a:gd name="T61" fmla="*/ 813 h 1811"/>
              <a:gd name="T62" fmla="*/ 386 w 3642"/>
              <a:gd name="T63" fmla="*/ 666 h 1811"/>
              <a:gd name="T64" fmla="*/ 618 w 3642"/>
              <a:gd name="T65" fmla="*/ 537 h 1811"/>
              <a:gd name="T66" fmla="*/ 922 w 3642"/>
              <a:gd name="T67" fmla="*/ 434 h 1811"/>
              <a:gd name="T68" fmla="*/ 1335 w 3642"/>
              <a:gd name="T69" fmla="*/ 348 h 1811"/>
              <a:gd name="T70" fmla="*/ 1742 w 3642"/>
              <a:gd name="T71" fmla="*/ 289 h 1811"/>
              <a:gd name="T72" fmla="*/ 2131 w 3642"/>
              <a:gd name="T73" fmla="*/ 252 h 1811"/>
              <a:gd name="T74" fmla="*/ 2492 w 3642"/>
              <a:gd name="T75" fmla="*/ 230 h 1811"/>
              <a:gd name="T76" fmla="*/ 2819 w 3642"/>
              <a:gd name="T77" fmla="*/ 211 h 1811"/>
              <a:gd name="T78" fmla="*/ 3101 w 3642"/>
              <a:gd name="T79" fmla="*/ 191 h 1811"/>
              <a:gd name="T80" fmla="*/ 3333 w 3642"/>
              <a:gd name="T81" fmla="*/ 159 h 1811"/>
              <a:gd name="T82" fmla="*/ 3502 w 3642"/>
              <a:gd name="T83" fmla="*/ 110 h 1811"/>
              <a:gd name="T84" fmla="*/ 3601 w 3642"/>
              <a:gd name="T85" fmla="*/ 32 h 1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642" h="1811">
                <a:moveTo>
                  <a:pt x="3618" y="0"/>
                </a:moveTo>
                <a:lnTo>
                  <a:pt x="3618" y="2"/>
                </a:lnTo>
                <a:lnTo>
                  <a:pt x="3620" y="8"/>
                </a:lnTo>
                <a:lnTo>
                  <a:pt x="3623" y="18"/>
                </a:lnTo>
                <a:lnTo>
                  <a:pt x="3627" y="34"/>
                </a:lnTo>
                <a:lnTo>
                  <a:pt x="3630" y="52"/>
                </a:lnTo>
                <a:lnTo>
                  <a:pt x="3633" y="74"/>
                </a:lnTo>
                <a:lnTo>
                  <a:pt x="3637" y="98"/>
                </a:lnTo>
                <a:lnTo>
                  <a:pt x="3640" y="127"/>
                </a:lnTo>
                <a:lnTo>
                  <a:pt x="3642" y="157"/>
                </a:lnTo>
                <a:lnTo>
                  <a:pt x="3642" y="191"/>
                </a:lnTo>
                <a:lnTo>
                  <a:pt x="3640" y="226"/>
                </a:lnTo>
                <a:lnTo>
                  <a:pt x="3638" y="263"/>
                </a:lnTo>
                <a:lnTo>
                  <a:pt x="3633" y="302"/>
                </a:lnTo>
                <a:lnTo>
                  <a:pt x="3625" y="343"/>
                </a:lnTo>
                <a:lnTo>
                  <a:pt x="3616" y="385"/>
                </a:lnTo>
                <a:lnTo>
                  <a:pt x="3603" y="429"/>
                </a:lnTo>
                <a:lnTo>
                  <a:pt x="3586" y="473"/>
                </a:lnTo>
                <a:lnTo>
                  <a:pt x="3566" y="517"/>
                </a:lnTo>
                <a:lnTo>
                  <a:pt x="3542" y="562"/>
                </a:lnTo>
                <a:lnTo>
                  <a:pt x="3515" y="608"/>
                </a:lnTo>
                <a:lnTo>
                  <a:pt x="3483" y="654"/>
                </a:lnTo>
                <a:lnTo>
                  <a:pt x="3446" y="698"/>
                </a:lnTo>
                <a:lnTo>
                  <a:pt x="3402" y="743"/>
                </a:lnTo>
                <a:lnTo>
                  <a:pt x="3355" y="785"/>
                </a:lnTo>
                <a:lnTo>
                  <a:pt x="3302" y="829"/>
                </a:lnTo>
                <a:lnTo>
                  <a:pt x="3242" y="870"/>
                </a:lnTo>
                <a:lnTo>
                  <a:pt x="3176" y="911"/>
                </a:lnTo>
                <a:lnTo>
                  <a:pt x="3105" y="949"/>
                </a:lnTo>
                <a:lnTo>
                  <a:pt x="3025" y="985"/>
                </a:lnTo>
                <a:lnTo>
                  <a:pt x="2939" y="1020"/>
                </a:lnTo>
                <a:lnTo>
                  <a:pt x="2845" y="1052"/>
                </a:lnTo>
                <a:lnTo>
                  <a:pt x="2743" y="1081"/>
                </a:lnTo>
                <a:lnTo>
                  <a:pt x="2634" y="1108"/>
                </a:lnTo>
                <a:lnTo>
                  <a:pt x="2515" y="1132"/>
                </a:lnTo>
                <a:lnTo>
                  <a:pt x="2389" y="1152"/>
                </a:lnTo>
                <a:lnTo>
                  <a:pt x="2252" y="1167"/>
                </a:lnTo>
                <a:lnTo>
                  <a:pt x="2186" y="1174"/>
                </a:lnTo>
                <a:lnTo>
                  <a:pt x="2115" y="1181"/>
                </a:lnTo>
                <a:lnTo>
                  <a:pt x="2039" y="1186"/>
                </a:lnTo>
                <a:lnTo>
                  <a:pt x="1962" y="1191"/>
                </a:lnTo>
                <a:lnTo>
                  <a:pt x="1879" y="1196"/>
                </a:lnTo>
                <a:lnTo>
                  <a:pt x="1795" y="1201"/>
                </a:lnTo>
                <a:lnTo>
                  <a:pt x="1708" y="1206"/>
                </a:lnTo>
                <a:lnTo>
                  <a:pt x="1621" y="1211"/>
                </a:lnTo>
                <a:lnTo>
                  <a:pt x="1529" y="1218"/>
                </a:lnTo>
                <a:lnTo>
                  <a:pt x="1438" y="1225"/>
                </a:lnTo>
                <a:lnTo>
                  <a:pt x="1347" y="1232"/>
                </a:lnTo>
                <a:lnTo>
                  <a:pt x="1256" y="1240"/>
                </a:lnTo>
                <a:lnTo>
                  <a:pt x="1165" y="1250"/>
                </a:lnTo>
                <a:lnTo>
                  <a:pt x="1074" y="1262"/>
                </a:lnTo>
                <a:lnTo>
                  <a:pt x="984" y="1274"/>
                </a:lnTo>
                <a:lnTo>
                  <a:pt x="896" y="1287"/>
                </a:lnTo>
                <a:lnTo>
                  <a:pt x="812" y="1304"/>
                </a:lnTo>
                <a:lnTo>
                  <a:pt x="729" y="1323"/>
                </a:lnTo>
                <a:lnTo>
                  <a:pt x="648" y="1343"/>
                </a:lnTo>
                <a:lnTo>
                  <a:pt x="572" y="1365"/>
                </a:lnTo>
                <a:lnTo>
                  <a:pt x="498" y="1390"/>
                </a:lnTo>
                <a:lnTo>
                  <a:pt x="430" y="1417"/>
                </a:lnTo>
                <a:lnTo>
                  <a:pt x="366" y="1448"/>
                </a:lnTo>
                <a:lnTo>
                  <a:pt x="307" y="1482"/>
                </a:lnTo>
                <a:lnTo>
                  <a:pt x="255" y="1517"/>
                </a:lnTo>
                <a:lnTo>
                  <a:pt x="207" y="1558"/>
                </a:lnTo>
                <a:lnTo>
                  <a:pt x="165" y="1600"/>
                </a:lnTo>
                <a:lnTo>
                  <a:pt x="131" y="1647"/>
                </a:lnTo>
                <a:lnTo>
                  <a:pt x="104" y="1698"/>
                </a:lnTo>
                <a:lnTo>
                  <a:pt x="86" y="1752"/>
                </a:lnTo>
                <a:lnTo>
                  <a:pt x="76" y="1811"/>
                </a:lnTo>
                <a:lnTo>
                  <a:pt x="74" y="1808"/>
                </a:lnTo>
                <a:lnTo>
                  <a:pt x="71" y="1799"/>
                </a:lnTo>
                <a:lnTo>
                  <a:pt x="66" y="1787"/>
                </a:lnTo>
                <a:lnTo>
                  <a:pt x="60" y="1771"/>
                </a:lnTo>
                <a:lnTo>
                  <a:pt x="54" y="1749"/>
                </a:lnTo>
                <a:lnTo>
                  <a:pt x="45" y="1722"/>
                </a:lnTo>
                <a:lnTo>
                  <a:pt x="37" y="1693"/>
                </a:lnTo>
                <a:lnTo>
                  <a:pt x="28" y="1659"/>
                </a:lnTo>
                <a:lnTo>
                  <a:pt x="22" y="1624"/>
                </a:lnTo>
                <a:lnTo>
                  <a:pt x="15" y="1583"/>
                </a:lnTo>
                <a:lnTo>
                  <a:pt x="8" y="1541"/>
                </a:lnTo>
                <a:lnTo>
                  <a:pt x="3" y="1497"/>
                </a:lnTo>
                <a:lnTo>
                  <a:pt x="0" y="1449"/>
                </a:lnTo>
                <a:lnTo>
                  <a:pt x="0" y="1400"/>
                </a:lnTo>
                <a:lnTo>
                  <a:pt x="1" y="1350"/>
                </a:lnTo>
                <a:lnTo>
                  <a:pt x="5" y="1297"/>
                </a:lnTo>
                <a:lnTo>
                  <a:pt x="11" y="1245"/>
                </a:lnTo>
                <a:lnTo>
                  <a:pt x="22" y="1191"/>
                </a:lnTo>
                <a:lnTo>
                  <a:pt x="37" y="1137"/>
                </a:lnTo>
                <a:lnTo>
                  <a:pt x="55" y="1083"/>
                </a:lnTo>
                <a:lnTo>
                  <a:pt x="77" y="1027"/>
                </a:lnTo>
                <a:lnTo>
                  <a:pt x="104" y="973"/>
                </a:lnTo>
                <a:lnTo>
                  <a:pt x="136" y="919"/>
                </a:lnTo>
                <a:lnTo>
                  <a:pt x="175" y="865"/>
                </a:lnTo>
                <a:lnTo>
                  <a:pt x="217" y="813"/>
                </a:lnTo>
                <a:lnTo>
                  <a:pt x="268" y="762"/>
                </a:lnTo>
                <a:lnTo>
                  <a:pt x="324" y="713"/>
                </a:lnTo>
                <a:lnTo>
                  <a:pt x="386" y="666"/>
                </a:lnTo>
                <a:lnTo>
                  <a:pt x="456" y="620"/>
                </a:lnTo>
                <a:lnTo>
                  <a:pt x="532" y="578"/>
                </a:lnTo>
                <a:lnTo>
                  <a:pt x="618" y="537"/>
                </a:lnTo>
                <a:lnTo>
                  <a:pt x="711" y="500"/>
                </a:lnTo>
                <a:lnTo>
                  <a:pt x="810" y="466"/>
                </a:lnTo>
                <a:lnTo>
                  <a:pt x="922" y="434"/>
                </a:lnTo>
                <a:lnTo>
                  <a:pt x="1060" y="402"/>
                </a:lnTo>
                <a:lnTo>
                  <a:pt x="1198" y="373"/>
                </a:lnTo>
                <a:lnTo>
                  <a:pt x="1335" y="348"/>
                </a:lnTo>
                <a:lnTo>
                  <a:pt x="1472" y="324"/>
                </a:lnTo>
                <a:lnTo>
                  <a:pt x="1609" y="306"/>
                </a:lnTo>
                <a:lnTo>
                  <a:pt x="1742" y="289"/>
                </a:lnTo>
                <a:lnTo>
                  <a:pt x="1874" y="275"/>
                </a:lnTo>
                <a:lnTo>
                  <a:pt x="2004" y="263"/>
                </a:lnTo>
                <a:lnTo>
                  <a:pt x="2131" y="252"/>
                </a:lnTo>
                <a:lnTo>
                  <a:pt x="2254" y="243"/>
                </a:lnTo>
                <a:lnTo>
                  <a:pt x="2375" y="236"/>
                </a:lnTo>
                <a:lnTo>
                  <a:pt x="2492" y="230"/>
                </a:lnTo>
                <a:lnTo>
                  <a:pt x="2605" y="223"/>
                </a:lnTo>
                <a:lnTo>
                  <a:pt x="2715" y="218"/>
                </a:lnTo>
                <a:lnTo>
                  <a:pt x="2819" y="211"/>
                </a:lnTo>
                <a:lnTo>
                  <a:pt x="2919" y="204"/>
                </a:lnTo>
                <a:lnTo>
                  <a:pt x="3014" y="198"/>
                </a:lnTo>
                <a:lnTo>
                  <a:pt x="3101" y="191"/>
                </a:lnTo>
                <a:lnTo>
                  <a:pt x="3186" y="182"/>
                </a:lnTo>
                <a:lnTo>
                  <a:pt x="3262" y="172"/>
                </a:lnTo>
                <a:lnTo>
                  <a:pt x="3333" y="159"/>
                </a:lnTo>
                <a:lnTo>
                  <a:pt x="3397" y="145"/>
                </a:lnTo>
                <a:lnTo>
                  <a:pt x="3453" y="128"/>
                </a:lnTo>
                <a:lnTo>
                  <a:pt x="3502" y="110"/>
                </a:lnTo>
                <a:lnTo>
                  <a:pt x="3544" y="88"/>
                </a:lnTo>
                <a:lnTo>
                  <a:pt x="3576" y="61"/>
                </a:lnTo>
                <a:lnTo>
                  <a:pt x="3601" y="32"/>
                </a:lnTo>
                <a:lnTo>
                  <a:pt x="3618" y="0"/>
                </a:ln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868788287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10" name="Freeform 2356">
            <a:extLst>
              <a:ext uri="{FF2B5EF4-FFF2-40B4-BE49-F238E27FC236}">
                <a16:creationId xmlns:a16="http://schemas.microsoft.com/office/drawing/2014/main" id="{98CBA41D-FDCA-1155-1257-AEF14E35CD8A}"/>
              </a:ext>
            </a:extLst>
          </p:cNvPr>
          <p:cNvSpPr/>
          <p:nvPr/>
        </p:nvSpPr>
        <p:spPr bwMode="auto">
          <a:xfrm>
            <a:off x="4676002" y="2032149"/>
            <a:ext cx="3514150" cy="1748797"/>
          </a:xfrm>
          <a:custGeom>
            <a:avLst/>
            <a:gdLst>
              <a:gd name="T0" fmla="*/ 4642 w 4670"/>
              <a:gd name="T1" fmla="*/ 10 h 2325"/>
              <a:gd name="T2" fmla="*/ 4652 w 4670"/>
              <a:gd name="T3" fmla="*/ 54 h 2325"/>
              <a:gd name="T4" fmla="*/ 4664 w 4670"/>
              <a:gd name="T5" fmla="*/ 128 h 2325"/>
              <a:gd name="T6" fmla="*/ 4670 w 4670"/>
              <a:gd name="T7" fmla="*/ 230 h 2325"/>
              <a:gd name="T8" fmla="*/ 4664 w 4670"/>
              <a:gd name="T9" fmla="*/ 353 h 2325"/>
              <a:gd name="T10" fmla="*/ 4638 w 4670"/>
              <a:gd name="T11" fmla="*/ 492 h 2325"/>
              <a:gd name="T12" fmla="*/ 4586 w 4670"/>
              <a:gd name="T13" fmla="*/ 640 h 2325"/>
              <a:gd name="T14" fmla="*/ 4501 w 4670"/>
              <a:gd name="T15" fmla="*/ 792 h 2325"/>
              <a:gd name="T16" fmla="*/ 4375 w 4670"/>
              <a:gd name="T17" fmla="*/ 945 h 2325"/>
              <a:gd name="T18" fmla="*/ 4201 w 4670"/>
              <a:gd name="T19" fmla="*/ 1090 h 2325"/>
              <a:gd name="T20" fmla="*/ 3973 w 4670"/>
              <a:gd name="T21" fmla="*/ 1223 h 2325"/>
              <a:gd name="T22" fmla="*/ 3683 w 4670"/>
              <a:gd name="T23" fmla="*/ 1340 h 2325"/>
              <a:gd name="T24" fmla="*/ 3325 w 4670"/>
              <a:gd name="T25" fmla="*/ 1434 h 2325"/>
              <a:gd name="T26" fmla="*/ 2891 w 4670"/>
              <a:gd name="T27" fmla="*/ 1500 h 2325"/>
              <a:gd name="T28" fmla="*/ 2651 w 4670"/>
              <a:gd name="T29" fmla="*/ 1521 h 2325"/>
              <a:gd name="T30" fmla="*/ 2377 w 4670"/>
              <a:gd name="T31" fmla="*/ 1538 h 2325"/>
              <a:gd name="T32" fmla="*/ 2082 w 4670"/>
              <a:gd name="T33" fmla="*/ 1556 h 2325"/>
              <a:gd name="T34" fmla="*/ 1773 w 4670"/>
              <a:gd name="T35" fmla="*/ 1578 h 2325"/>
              <a:gd name="T36" fmla="*/ 1461 w 4670"/>
              <a:gd name="T37" fmla="*/ 1610 h 2325"/>
              <a:gd name="T38" fmla="*/ 1157 w 4670"/>
              <a:gd name="T39" fmla="*/ 1654 h 2325"/>
              <a:gd name="T40" fmla="*/ 873 w 4670"/>
              <a:gd name="T41" fmla="*/ 1713 h 2325"/>
              <a:gd name="T42" fmla="*/ 616 w 4670"/>
              <a:gd name="T43" fmla="*/ 1794 h 2325"/>
              <a:gd name="T44" fmla="*/ 400 w 4670"/>
              <a:gd name="T45" fmla="*/ 1899 h 2325"/>
              <a:gd name="T46" fmla="*/ 235 w 4670"/>
              <a:gd name="T47" fmla="*/ 2031 h 2325"/>
              <a:gd name="T48" fmla="*/ 128 w 4670"/>
              <a:gd name="T49" fmla="*/ 2196 h 2325"/>
              <a:gd name="T50" fmla="*/ 96 w 4670"/>
              <a:gd name="T51" fmla="*/ 2323 h 2325"/>
              <a:gd name="T52" fmla="*/ 81 w 4670"/>
              <a:gd name="T53" fmla="*/ 2283 h 2325"/>
              <a:gd name="T54" fmla="*/ 56 w 4670"/>
              <a:gd name="T55" fmla="*/ 2203 h 2325"/>
              <a:gd name="T56" fmla="*/ 29 w 4670"/>
              <a:gd name="T57" fmla="*/ 2087 h 2325"/>
              <a:gd name="T58" fmla="*/ 7 w 4670"/>
              <a:gd name="T59" fmla="*/ 1943 h 2325"/>
              <a:gd name="T60" fmla="*/ 0 w 4670"/>
              <a:gd name="T61" fmla="*/ 1779 h 2325"/>
              <a:gd name="T62" fmla="*/ 15 w 4670"/>
              <a:gd name="T63" fmla="*/ 1600 h 2325"/>
              <a:gd name="T64" fmla="*/ 62 w 4670"/>
              <a:gd name="T65" fmla="*/ 1413 h 2325"/>
              <a:gd name="T66" fmla="*/ 149 w 4670"/>
              <a:gd name="T67" fmla="*/ 1225 h 2325"/>
              <a:gd name="T68" fmla="*/ 284 w 4670"/>
              <a:gd name="T69" fmla="*/ 1041 h 2325"/>
              <a:gd name="T70" fmla="*/ 473 w 4670"/>
              <a:gd name="T71" fmla="*/ 872 h 2325"/>
              <a:gd name="T72" fmla="*/ 728 w 4670"/>
              <a:gd name="T73" fmla="*/ 720 h 2325"/>
              <a:gd name="T74" fmla="*/ 1055 w 4670"/>
              <a:gd name="T75" fmla="*/ 595 h 2325"/>
              <a:gd name="T76" fmla="*/ 1493 w 4670"/>
              <a:gd name="T77" fmla="*/ 488 h 2325"/>
              <a:gd name="T78" fmla="*/ 1955 w 4670"/>
              <a:gd name="T79" fmla="*/ 409 h 2325"/>
              <a:gd name="T80" fmla="*/ 2404 w 4670"/>
              <a:gd name="T81" fmla="*/ 355 h 2325"/>
              <a:gd name="T82" fmla="*/ 2833 w 4670"/>
              <a:gd name="T83" fmla="*/ 318 h 2325"/>
              <a:gd name="T84" fmla="*/ 3233 w 4670"/>
              <a:gd name="T85" fmla="*/ 294 h 2325"/>
              <a:gd name="T86" fmla="*/ 3600 w 4670"/>
              <a:gd name="T87" fmla="*/ 274 h 2325"/>
              <a:gd name="T88" fmla="*/ 3922 w 4670"/>
              <a:gd name="T89" fmla="*/ 252 h 2325"/>
              <a:gd name="T90" fmla="*/ 4196 w 4670"/>
              <a:gd name="T91" fmla="*/ 220 h 2325"/>
              <a:gd name="T92" fmla="*/ 4412 w 4670"/>
              <a:gd name="T93" fmla="*/ 172 h 2325"/>
              <a:gd name="T94" fmla="*/ 4562 w 4670"/>
              <a:gd name="T95" fmla="*/ 101 h 2325"/>
              <a:gd name="T96" fmla="*/ 4640 w 4670"/>
              <a:gd name="T97" fmla="*/ 0 h 2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670" h="2325">
                <a:moveTo>
                  <a:pt x="4640" y="0"/>
                </a:moveTo>
                <a:lnTo>
                  <a:pt x="4640" y="3"/>
                </a:lnTo>
                <a:lnTo>
                  <a:pt x="4642" y="10"/>
                </a:lnTo>
                <a:lnTo>
                  <a:pt x="4645" y="20"/>
                </a:lnTo>
                <a:lnTo>
                  <a:pt x="4648" y="36"/>
                </a:lnTo>
                <a:lnTo>
                  <a:pt x="4652" y="54"/>
                </a:lnTo>
                <a:lnTo>
                  <a:pt x="4657" y="74"/>
                </a:lnTo>
                <a:lnTo>
                  <a:pt x="4660" y="100"/>
                </a:lnTo>
                <a:lnTo>
                  <a:pt x="4664" y="128"/>
                </a:lnTo>
                <a:lnTo>
                  <a:pt x="4667" y="161"/>
                </a:lnTo>
                <a:lnTo>
                  <a:pt x="4669" y="194"/>
                </a:lnTo>
                <a:lnTo>
                  <a:pt x="4670" y="230"/>
                </a:lnTo>
                <a:lnTo>
                  <a:pt x="4670" y="269"/>
                </a:lnTo>
                <a:lnTo>
                  <a:pt x="4669" y="311"/>
                </a:lnTo>
                <a:lnTo>
                  <a:pt x="4664" y="353"/>
                </a:lnTo>
                <a:lnTo>
                  <a:pt x="4658" y="399"/>
                </a:lnTo>
                <a:lnTo>
                  <a:pt x="4650" y="444"/>
                </a:lnTo>
                <a:lnTo>
                  <a:pt x="4638" y="492"/>
                </a:lnTo>
                <a:lnTo>
                  <a:pt x="4625" y="541"/>
                </a:lnTo>
                <a:lnTo>
                  <a:pt x="4608" y="590"/>
                </a:lnTo>
                <a:lnTo>
                  <a:pt x="4586" y="640"/>
                </a:lnTo>
                <a:lnTo>
                  <a:pt x="4562" y="691"/>
                </a:lnTo>
                <a:lnTo>
                  <a:pt x="4534" y="742"/>
                </a:lnTo>
                <a:lnTo>
                  <a:pt x="4501" y="792"/>
                </a:lnTo>
                <a:lnTo>
                  <a:pt x="4464" y="843"/>
                </a:lnTo>
                <a:lnTo>
                  <a:pt x="4422" y="894"/>
                </a:lnTo>
                <a:lnTo>
                  <a:pt x="4375" y="945"/>
                </a:lnTo>
                <a:lnTo>
                  <a:pt x="4322" y="994"/>
                </a:lnTo>
                <a:lnTo>
                  <a:pt x="4265" y="1043"/>
                </a:lnTo>
                <a:lnTo>
                  <a:pt x="4201" y="1090"/>
                </a:lnTo>
                <a:lnTo>
                  <a:pt x="4132" y="1135"/>
                </a:lnTo>
                <a:lnTo>
                  <a:pt x="4056" y="1181"/>
                </a:lnTo>
                <a:lnTo>
                  <a:pt x="3973" y="1223"/>
                </a:lnTo>
                <a:lnTo>
                  <a:pt x="3883" y="1264"/>
                </a:lnTo>
                <a:lnTo>
                  <a:pt x="3787" y="1304"/>
                </a:lnTo>
                <a:lnTo>
                  <a:pt x="3683" y="1340"/>
                </a:lnTo>
                <a:lnTo>
                  <a:pt x="3571" y="1374"/>
                </a:lnTo>
                <a:lnTo>
                  <a:pt x="3451" y="1406"/>
                </a:lnTo>
                <a:lnTo>
                  <a:pt x="3325" y="1434"/>
                </a:lnTo>
                <a:lnTo>
                  <a:pt x="3188" y="1460"/>
                </a:lnTo>
                <a:lnTo>
                  <a:pt x="3044" y="1482"/>
                </a:lnTo>
                <a:lnTo>
                  <a:pt x="2891" y="1500"/>
                </a:lnTo>
                <a:lnTo>
                  <a:pt x="2815" y="1507"/>
                </a:lnTo>
                <a:lnTo>
                  <a:pt x="2735" y="1514"/>
                </a:lnTo>
                <a:lnTo>
                  <a:pt x="2651" y="1521"/>
                </a:lnTo>
                <a:lnTo>
                  <a:pt x="2563" y="1526"/>
                </a:lnTo>
                <a:lnTo>
                  <a:pt x="2472" y="1531"/>
                </a:lnTo>
                <a:lnTo>
                  <a:pt x="2377" y="1538"/>
                </a:lnTo>
                <a:lnTo>
                  <a:pt x="2281" y="1543"/>
                </a:lnTo>
                <a:lnTo>
                  <a:pt x="2183" y="1549"/>
                </a:lnTo>
                <a:lnTo>
                  <a:pt x="2082" y="1556"/>
                </a:lnTo>
                <a:lnTo>
                  <a:pt x="1979" y="1563"/>
                </a:lnTo>
                <a:lnTo>
                  <a:pt x="1876" y="1570"/>
                </a:lnTo>
                <a:lnTo>
                  <a:pt x="1773" y="1578"/>
                </a:lnTo>
                <a:lnTo>
                  <a:pt x="1668" y="1588"/>
                </a:lnTo>
                <a:lnTo>
                  <a:pt x="1563" y="1598"/>
                </a:lnTo>
                <a:lnTo>
                  <a:pt x="1461" y="1610"/>
                </a:lnTo>
                <a:lnTo>
                  <a:pt x="1358" y="1622"/>
                </a:lnTo>
                <a:lnTo>
                  <a:pt x="1256" y="1637"/>
                </a:lnTo>
                <a:lnTo>
                  <a:pt x="1157" y="1654"/>
                </a:lnTo>
                <a:lnTo>
                  <a:pt x="1060" y="1671"/>
                </a:lnTo>
                <a:lnTo>
                  <a:pt x="964" y="1691"/>
                </a:lnTo>
                <a:lnTo>
                  <a:pt x="873" y="1713"/>
                </a:lnTo>
                <a:lnTo>
                  <a:pt x="783" y="1739"/>
                </a:lnTo>
                <a:lnTo>
                  <a:pt x="697" y="1766"/>
                </a:lnTo>
                <a:lnTo>
                  <a:pt x="616" y="1794"/>
                </a:lnTo>
                <a:lnTo>
                  <a:pt x="540" y="1826"/>
                </a:lnTo>
                <a:lnTo>
                  <a:pt x="468" y="1860"/>
                </a:lnTo>
                <a:lnTo>
                  <a:pt x="400" y="1899"/>
                </a:lnTo>
                <a:lnTo>
                  <a:pt x="339" y="1940"/>
                </a:lnTo>
                <a:lnTo>
                  <a:pt x="284" y="1984"/>
                </a:lnTo>
                <a:lnTo>
                  <a:pt x="235" y="2031"/>
                </a:lnTo>
                <a:lnTo>
                  <a:pt x="192" y="2083"/>
                </a:lnTo>
                <a:lnTo>
                  <a:pt x="157" y="2137"/>
                </a:lnTo>
                <a:lnTo>
                  <a:pt x="128" y="2196"/>
                </a:lnTo>
                <a:lnTo>
                  <a:pt x="108" y="2259"/>
                </a:lnTo>
                <a:lnTo>
                  <a:pt x="96" y="2325"/>
                </a:lnTo>
                <a:lnTo>
                  <a:pt x="96" y="2323"/>
                </a:lnTo>
                <a:lnTo>
                  <a:pt x="93" y="2315"/>
                </a:lnTo>
                <a:lnTo>
                  <a:pt x="88" y="2301"/>
                </a:lnTo>
                <a:lnTo>
                  <a:pt x="81" y="2283"/>
                </a:lnTo>
                <a:lnTo>
                  <a:pt x="73" y="2261"/>
                </a:lnTo>
                <a:lnTo>
                  <a:pt x="64" y="2234"/>
                </a:lnTo>
                <a:lnTo>
                  <a:pt x="56" y="2203"/>
                </a:lnTo>
                <a:lnTo>
                  <a:pt x="47" y="2168"/>
                </a:lnTo>
                <a:lnTo>
                  <a:pt x="37" y="2129"/>
                </a:lnTo>
                <a:lnTo>
                  <a:pt x="29" y="2087"/>
                </a:lnTo>
                <a:lnTo>
                  <a:pt x="20" y="2043"/>
                </a:lnTo>
                <a:lnTo>
                  <a:pt x="13" y="1994"/>
                </a:lnTo>
                <a:lnTo>
                  <a:pt x="7" y="1943"/>
                </a:lnTo>
                <a:lnTo>
                  <a:pt x="3" y="1891"/>
                </a:lnTo>
                <a:lnTo>
                  <a:pt x="0" y="1835"/>
                </a:lnTo>
                <a:lnTo>
                  <a:pt x="0" y="1779"/>
                </a:lnTo>
                <a:lnTo>
                  <a:pt x="2" y="1720"/>
                </a:lnTo>
                <a:lnTo>
                  <a:pt x="8" y="1661"/>
                </a:lnTo>
                <a:lnTo>
                  <a:pt x="15" y="1600"/>
                </a:lnTo>
                <a:lnTo>
                  <a:pt x="27" y="1538"/>
                </a:lnTo>
                <a:lnTo>
                  <a:pt x="44" y="1475"/>
                </a:lnTo>
                <a:lnTo>
                  <a:pt x="62" y="1413"/>
                </a:lnTo>
                <a:lnTo>
                  <a:pt x="88" y="1350"/>
                </a:lnTo>
                <a:lnTo>
                  <a:pt x="116" y="1286"/>
                </a:lnTo>
                <a:lnTo>
                  <a:pt x="149" y="1225"/>
                </a:lnTo>
                <a:lnTo>
                  <a:pt x="189" y="1162"/>
                </a:lnTo>
                <a:lnTo>
                  <a:pt x="233" y="1102"/>
                </a:lnTo>
                <a:lnTo>
                  <a:pt x="284" y="1041"/>
                </a:lnTo>
                <a:lnTo>
                  <a:pt x="339" y="983"/>
                </a:lnTo>
                <a:lnTo>
                  <a:pt x="404" y="926"/>
                </a:lnTo>
                <a:lnTo>
                  <a:pt x="473" y="872"/>
                </a:lnTo>
                <a:lnTo>
                  <a:pt x="550" y="818"/>
                </a:lnTo>
                <a:lnTo>
                  <a:pt x="635" y="767"/>
                </a:lnTo>
                <a:lnTo>
                  <a:pt x="728" y="720"/>
                </a:lnTo>
                <a:lnTo>
                  <a:pt x="829" y="674"/>
                </a:lnTo>
                <a:lnTo>
                  <a:pt x="937" y="634"/>
                </a:lnTo>
                <a:lnTo>
                  <a:pt x="1055" y="595"/>
                </a:lnTo>
                <a:lnTo>
                  <a:pt x="1182" y="559"/>
                </a:lnTo>
                <a:lnTo>
                  <a:pt x="1337" y="522"/>
                </a:lnTo>
                <a:lnTo>
                  <a:pt x="1493" y="488"/>
                </a:lnTo>
                <a:lnTo>
                  <a:pt x="1648" y="458"/>
                </a:lnTo>
                <a:lnTo>
                  <a:pt x="1802" y="433"/>
                </a:lnTo>
                <a:lnTo>
                  <a:pt x="1955" y="409"/>
                </a:lnTo>
                <a:lnTo>
                  <a:pt x="2106" y="389"/>
                </a:lnTo>
                <a:lnTo>
                  <a:pt x="2256" y="370"/>
                </a:lnTo>
                <a:lnTo>
                  <a:pt x="2404" y="355"/>
                </a:lnTo>
                <a:lnTo>
                  <a:pt x="2550" y="340"/>
                </a:lnTo>
                <a:lnTo>
                  <a:pt x="2693" y="328"/>
                </a:lnTo>
                <a:lnTo>
                  <a:pt x="2833" y="318"/>
                </a:lnTo>
                <a:lnTo>
                  <a:pt x="2970" y="309"/>
                </a:lnTo>
                <a:lnTo>
                  <a:pt x="3103" y="301"/>
                </a:lnTo>
                <a:lnTo>
                  <a:pt x="3233" y="294"/>
                </a:lnTo>
                <a:lnTo>
                  <a:pt x="3360" y="287"/>
                </a:lnTo>
                <a:lnTo>
                  <a:pt x="3482" y="281"/>
                </a:lnTo>
                <a:lnTo>
                  <a:pt x="3600" y="274"/>
                </a:lnTo>
                <a:lnTo>
                  <a:pt x="3713" y="267"/>
                </a:lnTo>
                <a:lnTo>
                  <a:pt x="3821" y="259"/>
                </a:lnTo>
                <a:lnTo>
                  <a:pt x="3922" y="252"/>
                </a:lnTo>
                <a:lnTo>
                  <a:pt x="4020" y="242"/>
                </a:lnTo>
                <a:lnTo>
                  <a:pt x="4111" y="232"/>
                </a:lnTo>
                <a:lnTo>
                  <a:pt x="4196" y="220"/>
                </a:lnTo>
                <a:lnTo>
                  <a:pt x="4274" y="206"/>
                </a:lnTo>
                <a:lnTo>
                  <a:pt x="4346" y="189"/>
                </a:lnTo>
                <a:lnTo>
                  <a:pt x="4412" y="172"/>
                </a:lnTo>
                <a:lnTo>
                  <a:pt x="4469" y="152"/>
                </a:lnTo>
                <a:lnTo>
                  <a:pt x="4518" y="128"/>
                </a:lnTo>
                <a:lnTo>
                  <a:pt x="4562" y="101"/>
                </a:lnTo>
                <a:lnTo>
                  <a:pt x="4596" y="71"/>
                </a:lnTo>
                <a:lnTo>
                  <a:pt x="4621" y="37"/>
                </a:lnTo>
                <a:lnTo>
                  <a:pt x="4640" y="0"/>
                </a:ln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251934972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28AE6361-40E9-D47B-9C88-5C3B8B205806}"/>
              </a:ext>
            </a:extLst>
          </p:cNvPr>
          <p:cNvGrpSpPr/>
          <p:nvPr/>
        </p:nvGrpSpPr>
        <p:grpSpPr>
          <a:xfrm>
            <a:off x="6189692" y="2433981"/>
            <a:ext cx="651661" cy="2639751"/>
            <a:chOff x="7312026" y="2874963"/>
            <a:chExt cx="687388" cy="2784475"/>
          </a:xfrm>
          <a:solidFill>
            <a:srgbClr val="3D714E"/>
          </a:solidFill>
        </p:grpSpPr>
        <p:sp>
          <p:nvSpPr>
            <p:cNvPr id="12" name="Freeform 2357">
              <a:extLst>
                <a:ext uri="{FF2B5EF4-FFF2-40B4-BE49-F238E27FC236}">
                  <a16:creationId xmlns:a16="http://schemas.microsoft.com/office/drawing/2014/main" id="{51FA67A3-860D-D7BE-AE52-0621E62E4A0C}"/>
                </a:ext>
              </a:extLst>
            </p:cNvPr>
            <p:cNvSpPr/>
            <p:nvPr/>
          </p:nvSpPr>
          <p:spPr bwMode="auto">
            <a:xfrm>
              <a:off x="7312026" y="5386388"/>
              <a:ext cx="206375" cy="273050"/>
            </a:xfrm>
            <a:custGeom>
              <a:avLst/>
              <a:gdLst>
                <a:gd name="T0" fmla="*/ 132 w 262"/>
                <a:gd name="T1" fmla="*/ 0 h 344"/>
                <a:gd name="T2" fmla="*/ 149 w 262"/>
                <a:gd name="T3" fmla="*/ 1 h 344"/>
                <a:gd name="T4" fmla="*/ 96 w 262"/>
                <a:gd name="T5" fmla="*/ 54 h 344"/>
                <a:gd name="T6" fmla="*/ 120 w 262"/>
                <a:gd name="T7" fmla="*/ 138 h 344"/>
                <a:gd name="T8" fmla="*/ 204 w 262"/>
                <a:gd name="T9" fmla="*/ 162 h 344"/>
                <a:gd name="T10" fmla="*/ 260 w 262"/>
                <a:gd name="T11" fmla="*/ 106 h 344"/>
                <a:gd name="T12" fmla="*/ 262 w 262"/>
                <a:gd name="T13" fmla="*/ 118 h 344"/>
                <a:gd name="T14" fmla="*/ 262 w 262"/>
                <a:gd name="T15" fmla="*/ 131 h 344"/>
                <a:gd name="T16" fmla="*/ 258 w 262"/>
                <a:gd name="T17" fmla="*/ 162 h 344"/>
                <a:gd name="T18" fmla="*/ 248 w 262"/>
                <a:gd name="T19" fmla="*/ 190 h 344"/>
                <a:gd name="T20" fmla="*/ 231 w 262"/>
                <a:gd name="T21" fmla="*/ 216 h 344"/>
                <a:gd name="T22" fmla="*/ 209 w 262"/>
                <a:gd name="T23" fmla="*/ 236 h 344"/>
                <a:gd name="T24" fmla="*/ 184 w 262"/>
                <a:gd name="T25" fmla="*/ 251 h 344"/>
                <a:gd name="T26" fmla="*/ 154 w 262"/>
                <a:gd name="T27" fmla="*/ 260 h 344"/>
                <a:gd name="T28" fmla="*/ 154 w 262"/>
                <a:gd name="T29" fmla="*/ 344 h 344"/>
                <a:gd name="T30" fmla="*/ 46 w 262"/>
                <a:gd name="T31" fmla="*/ 344 h 344"/>
                <a:gd name="T32" fmla="*/ 46 w 262"/>
                <a:gd name="T33" fmla="*/ 231 h 344"/>
                <a:gd name="T34" fmla="*/ 27 w 262"/>
                <a:gd name="T35" fmla="*/ 211 h 344"/>
                <a:gd name="T36" fmla="*/ 14 w 262"/>
                <a:gd name="T37" fmla="*/ 187 h 344"/>
                <a:gd name="T38" fmla="*/ 3 w 262"/>
                <a:gd name="T39" fmla="*/ 160 h 344"/>
                <a:gd name="T40" fmla="*/ 0 w 262"/>
                <a:gd name="T41" fmla="*/ 131 h 344"/>
                <a:gd name="T42" fmla="*/ 5 w 262"/>
                <a:gd name="T43" fmla="*/ 96 h 344"/>
                <a:gd name="T44" fmla="*/ 19 w 262"/>
                <a:gd name="T45" fmla="*/ 65 h 344"/>
                <a:gd name="T46" fmla="*/ 39 w 262"/>
                <a:gd name="T47" fmla="*/ 38 h 344"/>
                <a:gd name="T48" fmla="*/ 66 w 262"/>
                <a:gd name="T49" fmla="*/ 18 h 344"/>
                <a:gd name="T50" fmla="*/ 96 w 262"/>
                <a:gd name="T51" fmla="*/ 5 h 344"/>
                <a:gd name="T52" fmla="*/ 132 w 262"/>
                <a:gd name="T53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2" h="344">
                  <a:moveTo>
                    <a:pt x="132" y="0"/>
                  </a:moveTo>
                  <a:lnTo>
                    <a:pt x="149" y="1"/>
                  </a:lnTo>
                  <a:lnTo>
                    <a:pt x="96" y="54"/>
                  </a:lnTo>
                  <a:lnTo>
                    <a:pt x="120" y="138"/>
                  </a:lnTo>
                  <a:lnTo>
                    <a:pt x="204" y="162"/>
                  </a:lnTo>
                  <a:lnTo>
                    <a:pt x="260" y="106"/>
                  </a:lnTo>
                  <a:lnTo>
                    <a:pt x="262" y="118"/>
                  </a:lnTo>
                  <a:lnTo>
                    <a:pt x="262" y="131"/>
                  </a:lnTo>
                  <a:lnTo>
                    <a:pt x="258" y="162"/>
                  </a:lnTo>
                  <a:lnTo>
                    <a:pt x="248" y="190"/>
                  </a:lnTo>
                  <a:lnTo>
                    <a:pt x="231" y="216"/>
                  </a:lnTo>
                  <a:lnTo>
                    <a:pt x="209" y="236"/>
                  </a:lnTo>
                  <a:lnTo>
                    <a:pt x="184" y="251"/>
                  </a:lnTo>
                  <a:lnTo>
                    <a:pt x="154" y="260"/>
                  </a:lnTo>
                  <a:lnTo>
                    <a:pt x="154" y="344"/>
                  </a:lnTo>
                  <a:lnTo>
                    <a:pt x="46" y="344"/>
                  </a:lnTo>
                  <a:lnTo>
                    <a:pt x="46" y="231"/>
                  </a:lnTo>
                  <a:lnTo>
                    <a:pt x="27" y="211"/>
                  </a:lnTo>
                  <a:lnTo>
                    <a:pt x="14" y="187"/>
                  </a:lnTo>
                  <a:lnTo>
                    <a:pt x="3" y="160"/>
                  </a:lnTo>
                  <a:lnTo>
                    <a:pt x="0" y="131"/>
                  </a:lnTo>
                  <a:lnTo>
                    <a:pt x="5" y="96"/>
                  </a:lnTo>
                  <a:lnTo>
                    <a:pt x="19" y="65"/>
                  </a:lnTo>
                  <a:lnTo>
                    <a:pt x="39" y="38"/>
                  </a:lnTo>
                  <a:lnTo>
                    <a:pt x="66" y="18"/>
                  </a:lnTo>
                  <a:lnTo>
                    <a:pt x="96" y="5"/>
                  </a:lnTo>
                  <a:lnTo>
                    <a:pt x="1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86687" tIns="43344" rIns="86687" bIns="43344" numCol="1" anchor="t" anchorCtr="0" compatLnSpc="1"/>
            <a:lstStyle/>
            <a:p>
              <a:endParaRPr lang="zh-CN" altLang="en-US" sz="2275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3" name="任意多边形 2433">
              <a:extLst>
                <a:ext uri="{FF2B5EF4-FFF2-40B4-BE49-F238E27FC236}">
                  <a16:creationId xmlns:a16="http://schemas.microsoft.com/office/drawing/2014/main" id="{C556356B-9736-803F-3FEC-8433620C96C9}"/>
                </a:ext>
              </a:extLst>
            </p:cNvPr>
            <p:cNvSpPr/>
            <p:nvPr/>
          </p:nvSpPr>
          <p:spPr bwMode="auto">
            <a:xfrm>
              <a:off x="7405687" y="4200525"/>
              <a:ext cx="339726" cy="341313"/>
            </a:xfrm>
            <a:custGeom>
              <a:avLst/>
              <a:gdLst>
                <a:gd name="connsiteX0" fmla="*/ 185739 w 339726"/>
                <a:gd name="connsiteY0" fmla="*/ 211138 h 341313"/>
                <a:gd name="connsiteX1" fmla="*/ 189707 w 339726"/>
                <a:gd name="connsiteY1" fmla="*/ 211138 h 341313"/>
                <a:gd name="connsiteX2" fmla="*/ 189707 w 339726"/>
                <a:gd name="connsiteY2" fmla="*/ 212707 h 341313"/>
                <a:gd name="connsiteX3" fmla="*/ 189707 w 339726"/>
                <a:gd name="connsiteY3" fmla="*/ 215059 h 341313"/>
                <a:gd name="connsiteX4" fmla="*/ 189707 w 339726"/>
                <a:gd name="connsiteY4" fmla="*/ 218980 h 341313"/>
                <a:gd name="connsiteX5" fmla="*/ 191295 w 339726"/>
                <a:gd name="connsiteY5" fmla="*/ 226038 h 341313"/>
                <a:gd name="connsiteX6" fmla="*/ 191295 w 339726"/>
                <a:gd name="connsiteY6" fmla="*/ 232311 h 341313"/>
                <a:gd name="connsiteX7" fmla="*/ 191295 w 339726"/>
                <a:gd name="connsiteY7" fmla="*/ 241722 h 341313"/>
                <a:gd name="connsiteX8" fmla="*/ 192089 w 339726"/>
                <a:gd name="connsiteY8" fmla="*/ 251132 h 341313"/>
                <a:gd name="connsiteX9" fmla="*/ 192089 w 339726"/>
                <a:gd name="connsiteY9" fmla="*/ 261326 h 341313"/>
                <a:gd name="connsiteX10" fmla="*/ 192089 w 339726"/>
                <a:gd name="connsiteY10" fmla="*/ 273873 h 341313"/>
                <a:gd name="connsiteX11" fmla="*/ 193676 w 339726"/>
                <a:gd name="connsiteY11" fmla="*/ 285636 h 341313"/>
                <a:gd name="connsiteX12" fmla="*/ 193676 w 339726"/>
                <a:gd name="connsiteY12" fmla="*/ 291909 h 341313"/>
                <a:gd name="connsiteX13" fmla="*/ 193676 w 339726"/>
                <a:gd name="connsiteY13" fmla="*/ 298967 h 341313"/>
                <a:gd name="connsiteX14" fmla="*/ 193676 w 339726"/>
                <a:gd name="connsiteY14" fmla="*/ 313083 h 341313"/>
                <a:gd name="connsiteX15" fmla="*/ 192089 w 339726"/>
                <a:gd name="connsiteY15" fmla="*/ 327982 h 341313"/>
                <a:gd name="connsiteX16" fmla="*/ 192089 w 339726"/>
                <a:gd name="connsiteY16" fmla="*/ 341313 h 341313"/>
                <a:gd name="connsiteX17" fmla="*/ 169863 w 339726"/>
                <a:gd name="connsiteY17" fmla="*/ 341313 h 341313"/>
                <a:gd name="connsiteX18" fmla="*/ 169863 w 339726"/>
                <a:gd name="connsiteY18" fmla="*/ 339745 h 341313"/>
                <a:gd name="connsiteX19" fmla="*/ 172245 w 339726"/>
                <a:gd name="connsiteY19" fmla="*/ 324845 h 341313"/>
                <a:gd name="connsiteX20" fmla="*/ 174626 w 339726"/>
                <a:gd name="connsiteY20" fmla="*/ 312298 h 341313"/>
                <a:gd name="connsiteX21" fmla="*/ 176213 w 339726"/>
                <a:gd name="connsiteY21" fmla="*/ 297399 h 341313"/>
                <a:gd name="connsiteX22" fmla="*/ 178595 w 339726"/>
                <a:gd name="connsiteY22" fmla="*/ 285636 h 341313"/>
                <a:gd name="connsiteX23" fmla="*/ 180182 w 339726"/>
                <a:gd name="connsiteY23" fmla="*/ 272305 h 341313"/>
                <a:gd name="connsiteX24" fmla="*/ 181770 w 339726"/>
                <a:gd name="connsiteY24" fmla="*/ 261326 h 341313"/>
                <a:gd name="connsiteX25" fmla="*/ 183357 w 339726"/>
                <a:gd name="connsiteY25" fmla="*/ 251132 h 341313"/>
                <a:gd name="connsiteX26" fmla="*/ 183357 w 339726"/>
                <a:gd name="connsiteY26" fmla="*/ 240153 h 341313"/>
                <a:gd name="connsiteX27" fmla="*/ 184151 w 339726"/>
                <a:gd name="connsiteY27" fmla="*/ 232311 h 341313"/>
                <a:gd name="connsiteX28" fmla="*/ 184151 w 339726"/>
                <a:gd name="connsiteY28" fmla="*/ 226038 h 341313"/>
                <a:gd name="connsiteX29" fmla="*/ 185739 w 339726"/>
                <a:gd name="connsiteY29" fmla="*/ 218980 h 341313"/>
                <a:gd name="connsiteX30" fmla="*/ 185739 w 339726"/>
                <a:gd name="connsiteY30" fmla="*/ 215059 h 341313"/>
                <a:gd name="connsiteX31" fmla="*/ 185739 w 339726"/>
                <a:gd name="connsiteY31" fmla="*/ 212707 h 341313"/>
                <a:gd name="connsiteX32" fmla="*/ 298218 w 339726"/>
                <a:gd name="connsiteY32" fmla="*/ 173038 h 341313"/>
                <a:gd name="connsiteX33" fmla="*/ 314183 w 339726"/>
                <a:gd name="connsiteY33" fmla="*/ 173038 h 341313"/>
                <a:gd name="connsiteX34" fmla="*/ 327753 w 339726"/>
                <a:gd name="connsiteY34" fmla="*/ 174614 h 341313"/>
                <a:gd name="connsiteX35" fmla="*/ 337332 w 339726"/>
                <a:gd name="connsiteY35" fmla="*/ 175402 h 341313"/>
                <a:gd name="connsiteX36" fmla="*/ 339726 w 339726"/>
                <a:gd name="connsiteY36" fmla="*/ 175402 h 341313"/>
                <a:gd name="connsiteX37" fmla="*/ 339726 w 339726"/>
                <a:gd name="connsiteY37" fmla="*/ 179341 h 341313"/>
                <a:gd name="connsiteX38" fmla="*/ 338130 w 339726"/>
                <a:gd name="connsiteY38" fmla="*/ 188797 h 341313"/>
                <a:gd name="connsiteX39" fmla="*/ 334139 w 339726"/>
                <a:gd name="connsiteY39" fmla="*/ 200616 h 341313"/>
                <a:gd name="connsiteX40" fmla="*/ 329349 w 339726"/>
                <a:gd name="connsiteY40" fmla="*/ 217164 h 341313"/>
                <a:gd name="connsiteX41" fmla="*/ 320569 w 339726"/>
                <a:gd name="connsiteY41" fmla="*/ 234499 h 341313"/>
                <a:gd name="connsiteX42" fmla="*/ 310191 w 339726"/>
                <a:gd name="connsiteY42" fmla="*/ 250258 h 341313"/>
                <a:gd name="connsiteX43" fmla="*/ 294227 w 339726"/>
                <a:gd name="connsiteY43" fmla="*/ 263653 h 341313"/>
                <a:gd name="connsiteX44" fmla="*/ 272674 w 339726"/>
                <a:gd name="connsiteY44" fmla="*/ 273897 h 341313"/>
                <a:gd name="connsiteX45" fmla="*/ 249525 w 339726"/>
                <a:gd name="connsiteY45" fmla="*/ 279412 h 341313"/>
                <a:gd name="connsiteX46" fmla="*/ 229570 w 339726"/>
                <a:gd name="connsiteY46" fmla="*/ 280988 h 341313"/>
                <a:gd name="connsiteX47" fmla="*/ 212008 w 339726"/>
                <a:gd name="connsiteY47" fmla="*/ 279412 h 341313"/>
                <a:gd name="connsiteX48" fmla="*/ 199236 w 339726"/>
                <a:gd name="connsiteY48" fmla="*/ 277048 h 341313"/>
                <a:gd name="connsiteX49" fmla="*/ 206421 w 339726"/>
                <a:gd name="connsiteY49" fmla="*/ 271533 h 341313"/>
                <a:gd name="connsiteX50" fmla="*/ 216798 w 339726"/>
                <a:gd name="connsiteY50" fmla="*/ 262077 h 341313"/>
                <a:gd name="connsiteX51" fmla="*/ 222385 w 339726"/>
                <a:gd name="connsiteY51" fmla="*/ 256562 h 341313"/>
                <a:gd name="connsiteX52" fmla="*/ 227973 w 339726"/>
                <a:gd name="connsiteY52" fmla="*/ 252622 h 341313"/>
                <a:gd name="connsiteX53" fmla="*/ 241543 w 339726"/>
                <a:gd name="connsiteY53" fmla="*/ 242378 h 341313"/>
                <a:gd name="connsiteX54" fmla="*/ 243938 w 339726"/>
                <a:gd name="connsiteY54" fmla="*/ 240802 h 341313"/>
                <a:gd name="connsiteX55" fmla="*/ 247131 w 339726"/>
                <a:gd name="connsiteY55" fmla="*/ 238439 h 341313"/>
                <a:gd name="connsiteX56" fmla="*/ 253517 w 339726"/>
                <a:gd name="connsiteY56" fmla="*/ 232923 h 341313"/>
                <a:gd name="connsiteX57" fmla="*/ 259903 w 339726"/>
                <a:gd name="connsiteY57" fmla="*/ 228983 h 341313"/>
                <a:gd name="connsiteX58" fmla="*/ 265490 w 339726"/>
                <a:gd name="connsiteY58" fmla="*/ 223467 h 341313"/>
                <a:gd name="connsiteX59" fmla="*/ 272674 w 339726"/>
                <a:gd name="connsiteY59" fmla="*/ 219528 h 341313"/>
                <a:gd name="connsiteX60" fmla="*/ 277464 w 339726"/>
                <a:gd name="connsiteY60" fmla="*/ 215588 h 341313"/>
                <a:gd name="connsiteX61" fmla="*/ 288639 w 339726"/>
                <a:gd name="connsiteY61" fmla="*/ 209284 h 341313"/>
                <a:gd name="connsiteX62" fmla="*/ 292630 w 339726"/>
                <a:gd name="connsiteY62" fmla="*/ 206132 h 341313"/>
                <a:gd name="connsiteX63" fmla="*/ 298218 w 339726"/>
                <a:gd name="connsiteY63" fmla="*/ 202192 h 341313"/>
                <a:gd name="connsiteX64" fmla="*/ 300613 w 339726"/>
                <a:gd name="connsiteY64" fmla="*/ 200616 h 341313"/>
                <a:gd name="connsiteX65" fmla="*/ 304604 w 339726"/>
                <a:gd name="connsiteY65" fmla="*/ 198252 h 341313"/>
                <a:gd name="connsiteX66" fmla="*/ 307797 w 339726"/>
                <a:gd name="connsiteY66" fmla="*/ 196676 h 341313"/>
                <a:gd name="connsiteX67" fmla="*/ 310191 w 339726"/>
                <a:gd name="connsiteY67" fmla="*/ 195888 h 341313"/>
                <a:gd name="connsiteX68" fmla="*/ 311788 w 339726"/>
                <a:gd name="connsiteY68" fmla="*/ 194313 h 341313"/>
                <a:gd name="connsiteX69" fmla="*/ 310191 w 339726"/>
                <a:gd name="connsiteY69" fmla="*/ 194313 h 341313"/>
                <a:gd name="connsiteX70" fmla="*/ 307797 w 339726"/>
                <a:gd name="connsiteY70" fmla="*/ 195888 h 341313"/>
                <a:gd name="connsiteX71" fmla="*/ 304604 w 339726"/>
                <a:gd name="connsiteY71" fmla="*/ 198252 h 341313"/>
                <a:gd name="connsiteX72" fmla="*/ 300613 w 339726"/>
                <a:gd name="connsiteY72" fmla="*/ 199828 h 341313"/>
                <a:gd name="connsiteX73" fmla="*/ 296621 w 339726"/>
                <a:gd name="connsiteY73" fmla="*/ 202192 h 341313"/>
                <a:gd name="connsiteX74" fmla="*/ 292630 w 339726"/>
                <a:gd name="connsiteY74" fmla="*/ 204556 h 341313"/>
                <a:gd name="connsiteX75" fmla="*/ 287043 w 339726"/>
                <a:gd name="connsiteY75" fmla="*/ 207708 h 341313"/>
                <a:gd name="connsiteX76" fmla="*/ 276666 w 339726"/>
                <a:gd name="connsiteY76" fmla="*/ 213224 h 341313"/>
                <a:gd name="connsiteX77" fmla="*/ 269481 w 339726"/>
                <a:gd name="connsiteY77" fmla="*/ 217164 h 341313"/>
                <a:gd name="connsiteX78" fmla="*/ 264692 w 339726"/>
                <a:gd name="connsiteY78" fmla="*/ 221104 h 341313"/>
                <a:gd name="connsiteX79" fmla="*/ 257508 w 339726"/>
                <a:gd name="connsiteY79" fmla="*/ 225043 h 341313"/>
                <a:gd name="connsiteX80" fmla="*/ 251122 w 339726"/>
                <a:gd name="connsiteY80" fmla="*/ 228983 h 341313"/>
                <a:gd name="connsiteX81" fmla="*/ 243938 w 339726"/>
                <a:gd name="connsiteY81" fmla="*/ 232923 h 341313"/>
                <a:gd name="connsiteX82" fmla="*/ 239947 w 339726"/>
                <a:gd name="connsiteY82" fmla="*/ 235287 h 341313"/>
                <a:gd name="connsiteX83" fmla="*/ 237552 w 339726"/>
                <a:gd name="connsiteY83" fmla="*/ 238439 h 341313"/>
                <a:gd name="connsiteX84" fmla="*/ 223982 w 339726"/>
                <a:gd name="connsiteY84" fmla="*/ 246318 h 341313"/>
                <a:gd name="connsiteX85" fmla="*/ 216798 w 339726"/>
                <a:gd name="connsiteY85" fmla="*/ 251834 h 341313"/>
                <a:gd name="connsiteX86" fmla="*/ 212008 w 339726"/>
                <a:gd name="connsiteY86" fmla="*/ 255774 h 341313"/>
                <a:gd name="connsiteX87" fmla="*/ 199236 w 339726"/>
                <a:gd name="connsiteY87" fmla="*/ 264441 h 341313"/>
                <a:gd name="connsiteX88" fmla="*/ 198438 w 339726"/>
                <a:gd name="connsiteY88" fmla="*/ 266017 h 341313"/>
                <a:gd name="connsiteX89" fmla="*/ 200833 w 339726"/>
                <a:gd name="connsiteY89" fmla="*/ 252622 h 341313"/>
                <a:gd name="connsiteX90" fmla="*/ 206421 w 339726"/>
                <a:gd name="connsiteY90" fmla="*/ 236863 h 341313"/>
                <a:gd name="connsiteX91" fmla="*/ 214403 w 339726"/>
                <a:gd name="connsiteY91" fmla="*/ 219528 h 341313"/>
                <a:gd name="connsiteX92" fmla="*/ 226377 w 339726"/>
                <a:gd name="connsiteY92" fmla="*/ 203768 h 341313"/>
                <a:gd name="connsiteX93" fmla="*/ 241543 w 339726"/>
                <a:gd name="connsiteY93" fmla="*/ 188797 h 341313"/>
                <a:gd name="connsiteX94" fmla="*/ 259903 w 339726"/>
                <a:gd name="connsiteY94" fmla="*/ 179341 h 341313"/>
                <a:gd name="connsiteX95" fmla="*/ 279060 w 339726"/>
                <a:gd name="connsiteY95" fmla="*/ 174614 h 341313"/>
                <a:gd name="connsiteX96" fmla="*/ 54523 w 339726"/>
                <a:gd name="connsiteY96" fmla="*/ 128588 h 341313"/>
                <a:gd name="connsiteX97" fmla="*/ 73488 w 339726"/>
                <a:gd name="connsiteY97" fmla="*/ 128588 h 341313"/>
                <a:gd name="connsiteX98" fmla="*/ 93243 w 339726"/>
                <a:gd name="connsiteY98" fmla="*/ 131763 h 341313"/>
                <a:gd name="connsiteX99" fmla="*/ 112207 w 339726"/>
                <a:gd name="connsiteY99" fmla="*/ 138113 h 341313"/>
                <a:gd name="connsiteX100" fmla="*/ 131172 w 339726"/>
                <a:gd name="connsiteY100" fmla="*/ 151607 h 341313"/>
                <a:gd name="connsiteX101" fmla="*/ 145395 w 339726"/>
                <a:gd name="connsiteY101" fmla="*/ 167482 h 341313"/>
                <a:gd name="connsiteX102" fmla="*/ 157248 w 339726"/>
                <a:gd name="connsiteY102" fmla="*/ 183357 h 341313"/>
                <a:gd name="connsiteX103" fmla="*/ 166730 w 339726"/>
                <a:gd name="connsiteY103" fmla="*/ 200819 h 341313"/>
                <a:gd name="connsiteX104" fmla="*/ 172262 w 339726"/>
                <a:gd name="connsiteY104" fmla="*/ 214314 h 341313"/>
                <a:gd name="connsiteX105" fmla="*/ 176213 w 339726"/>
                <a:gd name="connsiteY105" fmla="*/ 225426 h 341313"/>
                <a:gd name="connsiteX106" fmla="*/ 166730 w 339726"/>
                <a:gd name="connsiteY106" fmla="*/ 221457 h 341313"/>
                <a:gd name="connsiteX107" fmla="*/ 152507 w 339726"/>
                <a:gd name="connsiteY107" fmla="*/ 215901 h 341313"/>
                <a:gd name="connsiteX108" fmla="*/ 144605 w 339726"/>
                <a:gd name="connsiteY108" fmla="*/ 213520 h 341313"/>
                <a:gd name="connsiteX109" fmla="*/ 135913 w 339726"/>
                <a:gd name="connsiteY109" fmla="*/ 209551 h 341313"/>
                <a:gd name="connsiteX110" fmla="*/ 120109 w 339726"/>
                <a:gd name="connsiteY110" fmla="*/ 202407 h 341313"/>
                <a:gd name="connsiteX111" fmla="*/ 116158 w 339726"/>
                <a:gd name="connsiteY111" fmla="*/ 200819 h 341313"/>
                <a:gd name="connsiteX112" fmla="*/ 110627 w 339726"/>
                <a:gd name="connsiteY112" fmla="*/ 198438 h 341313"/>
                <a:gd name="connsiteX113" fmla="*/ 102725 w 339726"/>
                <a:gd name="connsiteY113" fmla="*/ 196057 h 341313"/>
                <a:gd name="connsiteX114" fmla="*/ 96403 w 339726"/>
                <a:gd name="connsiteY114" fmla="*/ 192088 h 341313"/>
                <a:gd name="connsiteX115" fmla="*/ 88501 w 339726"/>
                <a:gd name="connsiteY115" fmla="*/ 187326 h 341313"/>
                <a:gd name="connsiteX116" fmla="*/ 80599 w 339726"/>
                <a:gd name="connsiteY116" fmla="*/ 183357 h 341313"/>
                <a:gd name="connsiteX117" fmla="*/ 73488 w 339726"/>
                <a:gd name="connsiteY117" fmla="*/ 180975 h 341313"/>
                <a:gd name="connsiteX118" fmla="*/ 67166 w 339726"/>
                <a:gd name="connsiteY118" fmla="*/ 177007 h 341313"/>
                <a:gd name="connsiteX119" fmla="*/ 60054 w 339726"/>
                <a:gd name="connsiteY119" fmla="*/ 174625 h 341313"/>
                <a:gd name="connsiteX120" fmla="*/ 54523 w 339726"/>
                <a:gd name="connsiteY120" fmla="*/ 170657 h 341313"/>
                <a:gd name="connsiteX121" fmla="*/ 49782 w 339726"/>
                <a:gd name="connsiteY121" fmla="*/ 167482 h 341313"/>
                <a:gd name="connsiteX122" fmla="*/ 45831 w 339726"/>
                <a:gd name="connsiteY122" fmla="*/ 165100 h 341313"/>
                <a:gd name="connsiteX123" fmla="*/ 41880 w 339726"/>
                <a:gd name="connsiteY123" fmla="*/ 163513 h 341313"/>
                <a:gd name="connsiteX124" fmla="*/ 45831 w 339726"/>
                <a:gd name="connsiteY124" fmla="*/ 165894 h 341313"/>
                <a:gd name="connsiteX125" fmla="*/ 49782 w 339726"/>
                <a:gd name="connsiteY125" fmla="*/ 169069 h 341313"/>
                <a:gd name="connsiteX126" fmla="*/ 53733 w 339726"/>
                <a:gd name="connsiteY126" fmla="*/ 173038 h 341313"/>
                <a:gd name="connsiteX127" fmla="*/ 60054 w 339726"/>
                <a:gd name="connsiteY127" fmla="*/ 175419 h 341313"/>
                <a:gd name="connsiteX128" fmla="*/ 65586 w 339726"/>
                <a:gd name="connsiteY128" fmla="*/ 179388 h 341313"/>
                <a:gd name="connsiteX129" fmla="*/ 71907 w 339726"/>
                <a:gd name="connsiteY129" fmla="*/ 183357 h 341313"/>
                <a:gd name="connsiteX130" fmla="*/ 79019 w 339726"/>
                <a:gd name="connsiteY130" fmla="*/ 187326 h 341313"/>
                <a:gd name="connsiteX131" fmla="*/ 85341 w 339726"/>
                <a:gd name="connsiteY131" fmla="*/ 192088 h 341313"/>
                <a:gd name="connsiteX132" fmla="*/ 93243 w 339726"/>
                <a:gd name="connsiteY132" fmla="*/ 196057 h 341313"/>
                <a:gd name="connsiteX133" fmla="*/ 100354 w 339726"/>
                <a:gd name="connsiteY133" fmla="*/ 200819 h 341313"/>
                <a:gd name="connsiteX134" fmla="*/ 108256 w 339726"/>
                <a:gd name="connsiteY134" fmla="*/ 204788 h 341313"/>
                <a:gd name="connsiteX135" fmla="*/ 112207 w 339726"/>
                <a:gd name="connsiteY135" fmla="*/ 206376 h 341313"/>
                <a:gd name="connsiteX136" fmla="*/ 116158 w 339726"/>
                <a:gd name="connsiteY136" fmla="*/ 209551 h 341313"/>
                <a:gd name="connsiteX137" fmla="*/ 131962 w 339726"/>
                <a:gd name="connsiteY137" fmla="*/ 217489 h 341313"/>
                <a:gd name="connsiteX138" fmla="*/ 140654 w 339726"/>
                <a:gd name="connsiteY138" fmla="*/ 221457 h 341313"/>
                <a:gd name="connsiteX139" fmla="*/ 148556 w 339726"/>
                <a:gd name="connsiteY139" fmla="*/ 225426 h 341313"/>
                <a:gd name="connsiteX140" fmla="*/ 162779 w 339726"/>
                <a:gd name="connsiteY140" fmla="*/ 231776 h 341313"/>
                <a:gd name="connsiteX141" fmla="*/ 165940 w 339726"/>
                <a:gd name="connsiteY141" fmla="*/ 233364 h 341313"/>
                <a:gd name="connsiteX142" fmla="*/ 150927 w 339726"/>
                <a:gd name="connsiteY142" fmla="*/ 237332 h 341313"/>
                <a:gd name="connsiteX143" fmla="*/ 131962 w 339726"/>
                <a:gd name="connsiteY143" fmla="*/ 239714 h 341313"/>
                <a:gd name="connsiteX144" fmla="*/ 110627 w 339726"/>
                <a:gd name="connsiteY144" fmla="*/ 241301 h 341313"/>
                <a:gd name="connsiteX145" fmla="*/ 88501 w 339726"/>
                <a:gd name="connsiteY145" fmla="*/ 238920 h 341313"/>
                <a:gd name="connsiteX146" fmla="*/ 65586 w 339726"/>
                <a:gd name="connsiteY146" fmla="*/ 230982 h 341313"/>
                <a:gd name="connsiteX147" fmla="*/ 46621 w 339726"/>
                <a:gd name="connsiteY147" fmla="*/ 217489 h 341313"/>
                <a:gd name="connsiteX148" fmla="*/ 32398 w 339726"/>
                <a:gd name="connsiteY148" fmla="*/ 200819 h 341313"/>
                <a:gd name="connsiteX149" fmla="*/ 20545 w 339726"/>
                <a:gd name="connsiteY149" fmla="*/ 184944 h 341313"/>
                <a:gd name="connsiteX150" fmla="*/ 11062 w 339726"/>
                <a:gd name="connsiteY150" fmla="*/ 167482 h 341313"/>
                <a:gd name="connsiteX151" fmla="*/ 5531 w 339726"/>
                <a:gd name="connsiteY151" fmla="*/ 153988 h 341313"/>
                <a:gd name="connsiteX152" fmla="*/ 1580 w 339726"/>
                <a:gd name="connsiteY152" fmla="*/ 143669 h 341313"/>
                <a:gd name="connsiteX153" fmla="*/ 0 w 339726"/>
                <a:gd name="connsiteY153" fmla="*/ 139700 h 341313"/>
                <a:gd name="connsiteX154" fmla="*/ 3161 w 339726"/>
                <a:gd name="connsiteY154" fmla="*/ 139700 h 341313"/>
                <a:gd name="connsiteX155" fmla="*/ 11062 w 339726"/>
                <a:gd name="connsiteY155" fmla="*/ 136525 h 341313"/>
                <a:gd name="connsiteX156" fmla="*/ 22915 w 339726"/>
                <a:gd name="connsiteY156" fmla="*/ 132557 h 341313"/>
                <a:gd name="connsiteX157" fmla="*/ 37139 w 339726"/>
                <a:gd name="connsiteY157" fmla="*/ 130175 h 341313"/>
                <a:gd name="connsiteX158" fmla="*/ 191688 w 339726"/>
                <a:gd name="connsiteY158" fmla="*/ 0 h 341313"/>
                <a:gd name="connsiteX159" fmla="*/ 194052 w 339726"/>
                <a:gd name="connsiteY159" fmla="*/ 2381 h 341313"/>
                <a:gd name="connsiteX160" fmla="*/ 200357 w 339726"/>
                <a:gd name="connsiteY160" fmla="*/ 7937 h 341313"/>
                <a:gd name="connsiteX161" fmla="*/ 209025 w 339726"/>
                <a:gd name="connsiteY161" fmla="*/ 19050 h 341313"/>
                <a:gd name="connsiteX162" fmla="*/ 219270 w 339726"/>
                <a:gd name="connsiteY162" fmla="*/ 30956 h 341313"/>
                <a:gd name="connsiteX163" fmla="*/ 228726 w 339726"/>
                <a:gd name="connsiteY163" fmla="*/ 46831 h 341313"/>
                <a:gd name="connsiteX164" fmla="*/ 238183 w 339726"/>
                <a:gd name="connsiteY164" fmla="*/ 64294 h 341313"/>
                <a:gd name="connsiteX165" fmla="*/ 243699 w 339726"/>
                <a:gd name="connsiteY165" fmla="*/ 84137 h 341313"/>
                <a:gd name="connsiteX166" fmla="*/ 246063 w 339726"/>
                <a:gd name="connsiteY166" fmla="*/ 105569 h 341313"/>
                <a:gd name="connsiteX167" fmla="*/ 243699 w 339726"/>
                <a:gd name="connsiteY167" fmla="*/ 130175 h 341313"/>
                <a:gd name="connsiteX168" fmla="*/ 235031 w 339726"/>
                <a:gd name="connsiteY168" fmla="*/ 153194 h 341313"/>
                <a:gd name="connsiteX169" fmla="*/ 224786 w 339726"/>
                <a:gd name="connsiteY169" fmla="*/ 171450 h 341313"/>
                <a:gd name="connsiteX170" fmla="*/ 212965 w 339726"/>
                <a:gd name="connsiteY170" fmla="*/ 188912 h 341313"/>
                <a:gd name="connsiteX171" fmla="*/ 203509 w 339726"/>
                <a:gd name="connsiteY171" fmla="*/ 200819 h 341313"/>
                <a:gd name="connsiteX172" fmla="*/ 195628 w 339726"/>
                <a:gd name="connsiteY172" fmla="*/ 209550 h 341313"/>
                <a:gd name="connsiteX173" fmla="*/ 194052 w 339726"/>
                <a:gd name="connsiteY173" fmla="*/ 198437 h 341313"/>
                <a:gd name="connsiteX174" fmla="*/ 191688 w 339726"/>
                <a:gd name="connsiteY174" fmla="*/ 182562 h 341313"/>
                <a:gd name="connsiteX175" fmla="*/ 191688 w 339726"/>
                <a:gd name="connsiteY175" fmla="*/ 173037 h 341313"/>
                <a:gd name="connsiteX176" fmla="*/ 190112 w 339726"/>
                <a:gd name="connsiteY176" fmla="*/ 163512 h 341313"/>
                <a:gd name="connsiteX177" fmla="*/ 188536 w 339726"/>
                <a:gd name="connsiteY177" fmla="*/ 144462 h 341313"/>
                <a:gd name="connsiteX178" fmla="*/ 188536 w 339726"/>
                <a:gd name="connsiteY178" fmla="*/ 139700 h 341313"/>
                <a:gd name="connsiteX179" fmla="*/ 188536 w 339726"/>
                <a:gd name="connsiteY179" fmla="*/ 135731 h 341313"/>
                <a:gd name="connsiteX180" fmla="*/ 188536 w 339726"/>
                <a:gd name="connsiteY180" fmla="*/ 124619 h 341313"/>
                <a:gd name="connsiteX181" fmla="*/ 188536 w 339726"/>
                <a:gd name="connsiteY181" fmla="*/ 116681 h 341313"/>
                <a:gd name="connsiteX182" fmla="*/ 187748 w 339726"/>
                <a:gd name="connsiteY182" fmla="*/ 107156 h 341313"/>
                <a:gd name="connsiteX183" fmla="*/ 187748 w 339726"/>
                <a:gd name="connsiteY183" fmla="*/ 97631 h 341313"/>
                <a:gd name="connsiteX184" fmla="*/ 187748 w 339726"/>
                <a:gd name="connsiteY184" fmla="*/ 89694 h 341313"/>
                <a:gd name="connsiteX185" fmla="*/ 188536 w 339726"/>
                <a:gd name="connsiteY185" fmla="*/ 81756 h 341313"/>
                <a:gd name="connsiteX186" fmla="*/ 188536 w 339726"/>
                <a:gd name="connsiteY186" fmla="*/ 73819 h 341313"/>
                <a:gd name="connsiteX187" fmla="*/ 188536 w 339726"/>
                <a:gd name="connsiteY187" fmla="*/ 66675 h 341313"/>
                <a:gd name="connsiteX188" fmla="*/ 188536 w 339726"/>
                <a:gd name="connsiteY188" fmla="*/ 60325 h 341313"/>
                <a:gd name="connsiteX189" fmla="*/ 188536 w 339726"/>
                <a:gd name="connsiteY189" fmla="*/ 54769 h 341313"/>
                <a:gd name="connsiteX190" fmla="*/ 188536 w 339726"/>
                <a:gd name="connsiteY190" fmla="*/ 50800 h 341313"/>
                <a:gd name="connsiteX191" fmla="*/ 190112 w 339726"/>
                <a:gd name="connsiteY191" fmla="*/ 45244 h 341313"/>
                <a:gd name="connsiteX192" fmla="*/ 190112 w 339726"/>
                <a:gd name="connsiteY192" fmla="*/ 42862 h 341313"/>
                <a:gd name="connsiteX193" fmla="*/ 188536 w 339726"/>
                <a:gd name="connsiteY193" fmla="*/ 45244 h 341313"/>
                <a:gd name="connsiteX194" fmla="*/ 188536 w 339726"/>
                <a:gd name="connsiteY194" fmla="*/ 50800 h 341313"/>
                <a:gd name="connsiteX195" fmla="*/ 187748 w 339726"/>
                <a:gd name="connsiteY195" fmla="*/ 54769 h 341313"/>
                <a:gd name="connsiteX196" fmla="*/ 187748 w 339726"/>
                <a:gd name="connsiteY196" fmla="*/ 60325 h 341313"/>
                <a:gd name="connsiteX197" fmla="*/ 186172 w 339726"/>
                <a:gd name="connsiteY197" fmla="*/ 66675 h 341313"/>
                <a:gd name="connsiteX198" fmla="*/ 186172 w 339726"/>
                <a:gd name="connsiteY198" fmla="*/ 73819 h 341313"/>
                <a:gd name="connsiteX199" fmla="*/ 184596 w 339726"/>
                <a:gd name="connsiteY199" fmla="*/ 81756 h 341313"/>
                <a:gd name="connsiteX200" fmla="*/ 184596 w 339726"/>
                <a:gd name="connsiteY200" fmla="*/ 89694 h 341313"/>
                <a:gd name="connsiteX201" fmla="*/ 183808 w 339726"/>
                <a:gd name="connsiteY201" fmla="*/ 97631 h 341313"/>
                <a:gd name="connsiteX202" fmla="*/ 183808 w 339726"/>
                <a:gd name="connsiteY202" fmla="*/ 107156 h 341313"/>
                <a:gd name="connsiteX203" fmla="*/ 183808 w 339726"/>
                <a:gd name="connsiteY203" fmla="*/ 115094 h 341313"/>
                <a:gd name="connsiteX204" fmla="*/ 182232 w 339726"/>
                <a:gd name="connsiteY204" fmla="*/ 124619 h 341313"/>
                <a:gd name="connsiteX205" fmla="*/ 182232 w 339726"/>
                <a:gd name="connsiteY205" fmla="*/ 135731 h 341313"/>
                <a:gd name="connsiteX206" fmla="*/ 182232 w 339726"/>
                <a:gd name="connsiteY206" fmla="*/ 139700 h 341313"/>
                <a:gd name="connsiteX207" fmla="*/ 182232 w 339726"/>
                <a:gd name="connsiteY207" fmla="*/ 144462 h 341313"/>
                <a:gd name="connsiteX208" fmla="*/ 182232 w 339726"/>
                <a:gd name="connsiteY208" fmla="*/ 163512 h 341313"/>
                <a:gd name="connsiteX209" fmla="*/ 182232 w 339726"/>
                <a:gd name="connsiteY209" fmla="*/ 173037 h 341313"/>
                <a:gd name="connsiteX210" fmla="*/ 182232 w 339726"/>
                <a:gd name="connsiteY210" fmla="*/ 182562 h 341313"/>
                <a:gd name="connsiteX211" fmla="*/ 182232 w 339726"/>
                <a:gd name="connsiteY211" fmla="*/ 192087 h 341313"/>
                <a:gd name="connsiteX212" fmla="*/ 182232 w 339726"/>
                <a:gd name="connsiteY212" fmla="*/ 200025 h 341313"/>
                <a:gd name="connsiteX213" fmla="*/ 182232 w 339726"/>
                <a:gd name="connsiteY213" fmla="*/ 202406 h 341313"/>
                <a:gd name="connsiteX214" fmla="*/ 171199 w 339726"/>
                <a:gd name="connsiteY214" fmla="*/ 190500 h 341313"/>
                <a:gd name="connsiteX215" fmla="*/ 159378 w 339726"/>
                <a:gd name="connsiteY215" fmla="*/ 174625 h 341313"/>
                <a:gd name="connsiteX216" fmla="*/ 149133 w 339726"/>
                <a:gd name="connsiteY216" fmla="*/ 153987 h 341313"/>
                <a:gd name="connsiteX217" fmla="*/ 141253 w 339726"/>
                <a:gd name="connsiteY217" fmla="*/ 131762 h 341313"/>
                <a:gd name="connsiteX218" fmla="*/ 136525 w 339726"/>
                <a:gd name="connsiteY218" fmla="*/ 105569 h 341313"/>
                <a:gd name="connsiteX219" fmla="*/ 139677 w 339726"/>
                <a:gd name="connsiteY219" fmla="*/ 84137 h 341313"/>
                <a:gd name="connsiteX220" fmla="*/ 145981 w 339726"/>
                <a:gd name="connsiteY220" fmla="*/ 64294 h 341313"/>
                <a:gd name="connsiteX221" fmla="*/ 153862 w 339726"/>
                <a:gd name="connsiteY221" fmla="*/ 46831 h 341313"/>
                <a:gd name="connsiteX222" fmla="*/ 164894 w 339726"/>
                <a:gd name="connsiteY222" fmla="*/ 30956 h 341313"/>
                <a:gd name="connsiteX223" fmla="*/ 174351 w 339726"/>
                <a:gd name="connsiteY223" fmla="*/ 19050 h 341313"/>
                <a:gd name="connsiteX224" fmla="*/ 183808 w 339726"/>
                <a:gd name="connsiteY224" fmla="*/ 7937 h 341313"/>
                <a:gd name="connsiteX225" fmla="*/ 188536 w 339726"/>
                <a:gd name="connsiteY225" fmla="*/ 2381 h 34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</a:cxnLst>
              <a:rect l="l" t="t" r="r" b="b"/>
              <a:pathLst>
                <a:path w="339726" h="341313">
                  <a:moveTo>
                    <a:pt x="185739" y="211138"/>
                  </a:moveTo>
                  <a:lnTo>
                    <a:pt x="189707" y="211138"/>
                  </a:lnTo>
                  <a:lnTo>
                    <a:pt x="189707" y="212707"/>
                  </a:lnTo>
                  <a:lnTo>
                    <a:pt x="189707" y="215059"/>
                  </a:lnTo>
                  <a:lnTo>
                    <a:pt x="189707" y="218980"/>
                  </a:lnTo>
                  <a:lnTo>
                    <a:pt x="191295" y="226038"/>
                  </a:lnTo>
                  <a:lnTo>
                    <a:pt x="191295" y="232311"/>
                  </a:lnTo>
                  <a:lnTo>
                    <a:pt x="191295" y="241722"/>
                  </a:lnTo>
                  <a:lnTo>
                    <a:pt x="192089" y="251132"/>
                  </a:lnTo>
                  <a:lnTo>
                    <a:pt x="192089" y="261326"/>
                  </a:lnTo>
                  <a:lnTo>
                    <a:pt x="192089" y="273873"/>
                  </a:lnTo>
                  <a:lnTo>
                    <a:pt x="193676" y="285636"/>
                  </a:lnTo>
                  <a:lnTo>
                    <a:pt x="193676" y="291909"/>
                  </a:lnTo>
                  <a:lnTo>
                    <a:pt x="193676" y="298967"/>
                  </a:lnTo>
                  <a:lnTo>
                    <a:pt x="193676" y="313083"/>
                  </a:lnTo>
                  <a:lnTo>
                    <a:pt x="192089" y="327982"/>
                  </a:lnTo>
                  <a:lnTo>
                    <a:pt x="192089" y="341313"/>
                  </a:lnTo>
                  <a:lnTo>
                    <a:pt x="169863" y="341313"/>
                  </a:lnTo>
                  <a:lnTo>
                    <a:pt x="169863" y="339745"/>
                  </a:lnTo>
                  <a:lnTo>
                    <a:pt x="172245" y="324845"/>
                  </a:lnTo>
                  <a:lnTo>
                    <a:pt x="174626" y="312298"/>
                  </a:lnTo>
                  <a:lnTo>
                    <a:pt x="176213" y="297399"/>
                  </a:lnTo>
                  <a:lnTo>
                    <a:pt x="178595" y="285636"/>
                  </a:lnTo>
                  <a:lnTo>
                    <a:pt x="180182" y="272305"/>
                  </a:lnTo>
                  <a:lnTo>
                    <a:pt x="181770" y="261326"/>
                  </a:lnTo>
                  <a:lnTo>
                    <a:pt x="183357" y="251132"/>
                  </a:lnTo>
                  <a:lnTo>
                    <a:pt x="183357" y="240153"/>
                  </a:lnTo>
                  <a:lnTo>
                    <a:pt x="184151" y="232311"/>
                  </a:lnTo>
                  <a:lnTo>
                    <a:pt x="184151" y="226038"/>
                  </a:lnTo>
                  <a:lnTo>
                    <a:pt x="185739" y="218980"/>
                  </a:lnTo>
                  <a:lnTo>
                    <a:pt x="185739" y="215059"/>
                  </a:lnTo>
                  <a:lnTo>
                    <a:pt x="185739" y="212707"/>
                  </a:lnTo>
                  <a:close/>
                  <a:moveTo>
                    <a:pt x="298218" y="173038"/>
                  </a:moveTo>
                  <a:lnTo>
                    <a:pt x="314183" y="173038"/>
                  </a:lnTo>
                  <a:lnTo>
                    <a:pt x="327753" y="174614"/>
                  </a:lnTo>
                  <a:lnTo>
                    <a:pt x="337332" y="175402"/>
                  </a:lnTo>
                  <a:lnTo>
                    <a:pt x="339726" y="175402"/>
                  </a:lnTo>
                  <a:lnTo>
                    <a:pt x="339726" y="179341"/>
                  </a:lnTo>
                  <a:lnTo>
                    <a:pt x="338130" y="188797"/>
                  </a:lnTo>
                  <a:lnTo>
                    <a:pt x="334139" y="200616"/>
                  </a:lnTo>
                  <a:lnTo>
                    <a:pt x="329349" y="217164"/>
                  </a:lnTo>
                  <a:lnTo>
                    <a:pt x="320569" y="234499"/>
                  </a:lnTo>
                  <a:lnTo>
                    <a:pt x="310191" y="250258"/>
                  </a:lnTo>
                  <a:lnTo>
                    <a:pt x="294227" y="263653"/>
                  </a:lnTo>
                  <a:lnTo>
                    <a:pt x="272674" y="273897"/>
                  </a:lnTo>
                  <a:lnTo>
                    <a:pt x="249525" y="279412"/>
                  </a:lnTo>
                  <a:lnTo>
                    <a:pt x="229570" y="280988"/>
                  </a:lnTo>
                  <a:lnTo>
                    <a:pt x="212008" y="279412"/>
                  </a:lnTo>
                  <a:lnTo>
                    <a:pt x="199236" y="277048"/>
                  </a:lnTo>
                  <a:lnTo>
                    <a:pt x="206421" y="271533"/>
                  </a:lnTo>
                  <a:lnTo>
                    <a:pt x="216798" y="262077"/>
                  </a:lnTo>
                  <a:lnTo>
                    <a:pt x="222385" y="256562"/>
                  </a:lnTo>
                  <a:lnTo>
                    <a:pt x="227973" y="252622"/>
                  </a:lnTo>
                  <a:lnTo>
                    <a:pt x="241543" y="242378"/>
                  </a:lnTo>
                  <a:lnTo>
                    <a:pt x="243938" y="240802"/>
                  </a:lnTo>
                  <a:lnTo>
                    <a:pt x="247131" y="238439"/>
                  </a:lnTo>
                  <a:lnTo>
                    <a:pt x="253517" y="232923"/>
                  </a:lnTo>
                  <a:lnTo>
                    <a:pt x="259903" y="228983"/>
                  </a:lnTo>
                  <a:lnTo>
                    <a:pt x="265490" y="223467"/>
                  </a:lnTo>
                  <a:lnTo>
                    <a:pt x="272674" y="219528"/>
                  </a:lnTo>
                  <a:lnTo>
                    <a:pt x="277464" y="215588"/>
                  </a:lnTo>
                  <a:lnTo>
                    <a:pt x="288639" y="209284"/>
                  </a:lnTo>
                  <a:lnTo>
                    <a:pt x="292630" y="206132"/>
                  </a:lnTo>
                  <a:lnTo>
                    <a:pt x="298218" y="202192"/>
                  </a:lnTo>
                  <a:lnTo>
                    <a:pt x="300613" y="200616"/>
                  </a:lnTo>
                  <a:lnTo>
                    <a:pt x="304604" y="198252"/>
                  </a:lnTo>
                  <a:lnTo>
                    <a:pt x="307797" y="196676"/>
                  </a:lnTo>
                  <a:lnTo>
                    <a:pt x="310191" y="195888"/>
                  </a:lnTo>
                  <a:lnTo>
                    <a:pt x="311788" y="194313"/>
                  </a:lnTo>
                  <a:lnTo>
                    <a:pt x="310191" y="194313"/>
                  </a:lnTo>
                  <a:lnTo>
                    <a:pt x="307797" y="195888"/>
                  </a:lnTo>
                  <a:lnTo>
                    <a:pt x="304604" y="198252"/>
                  </a:lnTo>
                  <a:lnTo>
                    <a:pt x="300613" y="199828"/>
                  </a:lnTo>
                  <a:lnTo>
                    <a:pt x="296621" y="202192"/>
                  </a:lnTo>
                  <a:lnTo>
                    <a:pt x="292630" y="204556"/>
                  </a:lnTo>
                  <a:lnTo>
                    <a:pt x="287043" y="207708"/>
                  </a:lnTo>
                  <a:lnTo>
                    <a:pt x="276666" y="213224"/>
                  </a:lnTo>
                  <a:lnTo>
                    <a:pt x="269481" y="217164"/>
                  </a:lnTo>
                  <a:lnTo>
                    <a:pt x="264692" y="221104"/>
                  </a:lnTo>
                  <a:lnTo>
                    <a:pt x="257508" y="225043"/>
                  </a:lnTo>
                  <a:lnTo>
                    <a:pt x="251122" y="228983"/>
                  </a:lnTo>
                  <a:lnTo>
                    <a:pt x="243938" y="232923"/>
                  </a:lnTo>
                  <a:lnTo>
                    <a:pt x="239947" y="235287"/>
                  </a:lnTo>
                  <a:lnTo>
                    <a:pt x="237552" y="238439"/>
                  </a:lnTo>
                  <a:lnTo>
                    <a:pt x="223982" y="246318"/>
                  </a:lnTo>
                  <a:lnTo>
                    <a:pt x="216798" y="251834"/>
                  </a:lnTo>
                  <a:lnTo>
                    <a:pt x="212008" y="255774"/>
                  </a:lnTo>
                  <a:lnTo>
                    <a:pt x="199236" y="264441"/>
                  </a:lnTo>
                  <a:lnTo>
                    <a:pt x="198438" y="266017"/>
                  </a:lnTo>
                  <a:lnTo>
                    <a:pt x="200833" y="252622"/>
                  </a:lnTo>
                  <a:lnTo>
                    <a:pt x="206421" y="236863"/>
                  </a:lnTo>
                  <a:lnTo>
                    <a:pt x="214403" y="219528"/>
                  </a:lnTo>
                  <a:lnTo>
                    <a:pt x="226377" y="203768"/>
                  </a:lnTo>
                  <a:lnTo>
                    <a:pt x="241543" y="188797"/>
                  </a:lnTo>
                  <a:lnTo>
                    <a:pt x="259903" y="179341"/>
                  </a:lnTo>
                  <a:lnTo>
                    <a:pt x="279060" y="174614"/>
                  </a:lnTo>
                  <a:close/>
                  <a:moveTo>
                    <a:pt x="54523" y="128588"/>
                  </a:moveTo>
                  <a:lnTo>
                    <a:pt x="73488" y="128588"/>
                  </a:lnTo>
                  <a:lnTo>
                    <a:pt x="93243" y="131763"/>
                  </a:lnTo>
                  <a:lnTo>
                    <a:pt x="112207" y="138113"/>
                  </a:lnTo>
                  <a:lnTo>
                    <a:pt x="131172" y="151607"/>
                  </a:lnTo>
                  <a:lnTo>
                    <a:pt x="145395" y="167482"/>
                  </a:lnTo>
                  <a:lnTo>
                    <a:pt x="157248" y="183357"/>
                  </a:lnTo>
                  <a:lnTo>
                    <a:pt x="166730" y="200819"/>
                  </a:lnTo>
                  <a:lnTo>
                    <a:pt x="172262" y="214314"/>
                  </a:lnTo>
                  <a:lnTo>
                    <a:pt x="176213" y="225426"/>
                  </a:lnTo>
                  <a:lnTo>
                    <a:pt x="166730" y="221457"/>
                  </a:lnTo>
                  <a:lnTo>
                    <a:pt x="152507" y="215901"/>
                  </a:lnTo>
                  <a:lnTo>
                    <a:pt x="144605" y="213520"/>
                  </a:lnTo>
                  <a:lnTo>
                    <a:pt x="135913" y="209551"/>
                  </a:lnTo>
                  <a:lnTo>
                    <a:pt x="120109" y="202407"/>
                  </a:lnTo>
                  <a:lnTo>
                    <a:pt x="116158" y="200819"/>
                  </a:lnTo>
                  <a:lnTo>
                    <a:pt x="110627" y="198438"/>
                  </a:lnTo>
                  <a:lnTo>
                    <a:pt x="102725" y="196057"/>
                  </a:lnTo>
                  <a:lnTo>
                    <a:pt x="96403" y="192088"/>
                  </a:lnTo>
                  <a:lnTo>
                    <a:pt x="88501" y="187326"/>
                  </a:lnTo>
                  <a:lnTo>
                    <a:pt x="80599" y="183357"/>
                  </a:lnTo>
                  <a:lnTo>
                    <a:pt x="73488" y="180975"/>
                  </a:lnTo>
                  <a:lnTo>
                    <a:pt x="67166" y="177007"/>
                  </a:lnTo>
                  <a:lnTo>
                    <a:pt x="60054" y="174625"/>
                  </a:lnTo>
                  <a:lnTo>
                    <a:pt x="54523" y="170657"/>
                  </a:lnTo>
                  <a:lnTo>
                    <a:pt x="49782" y="167482"/>
                  </a:lnTo>
                  <a:lnTo>
                    <a:pt x="45831" y="165100"/>
                  </a:lnTo>
                  <a:lnTo>
                    <a:pt x="41880" y="163513"/>
                  </a:lnTo>
                  <a:lnTo>
                    <a:pt x="45831" y="165894"/>
                  </a:lnTo>
                  <a:lnTo>
                    <a:pt x="49782" y="169069"/>
                  </a:lnTo>
                  <a:lnTo>
                    <a:pt x="53733" y="173038"/>
                  </a:lnTo>
                  <a:lnTo>
                    <a:pt x="60054" y="175419"/>
                  </a:lnTo>
                  <a:lnTo>
                    <a:pt x="65586" y="179388"/>
                  </a:lnTo>
                  <a:lnTo>
                    <a:pt x="71907" y="183357"/>
                  </a:lnTo>
                  <a:lnTo>
                    <a:pt x="79019" y="187326"/>
                  </a:lnTo>
                  <a:lnTo>
                    <a:pt x="85341" y="192088"/>
                  </a:lnTo>
                  <a:lnTo>
                    <a:pt x="93243" y="196057"/>
                  </a:lnTo>
                  <a:lnTo>
                    <a:pt x="100354" y="200819"/>
                  </a:lnTo>
                  <a:lnTo>
                    <a:pt x="108256" y="204788"/>
                  </a:lnTo>
                  <a:lnTo>
                    <a:pt x="112207" y="206376"/>
                  </a:lnTo>
                  <a:lnTo>
                    <a:pt x="116158" y="209551"/>
                  </a:lnTo>
                  <a:lnTo>
                    <a:pt x="131962" y="217489"/>
                  </a:lnTo>
                  <a:lnTo>
                    <a:pt x="140654" y="221457"/>
                  </a:lnTo>
                  <a:lnTo>
                    <a:pt x="148556" y="225426"/>
                  </a:lnTo>
                  <a:lnTo>
                    <a:pt x="162779" y="231776"/>
                  </a:lnTo>
                  <a:lnTo>
                    <a:pt x="165940" y="233364"/>
                  </a:lnTo>
                  <a:lnTo>
                    <a:pt x="150927" y="237332"/>
                  </a:lnTo>
                  <a:lnTo>
                    <a:pt x="131962" y="239714"/>
                  </a:lnTo>
                  <a:lnTo>
                    <a:pt x="110627" y="241301"/>
                  </a:lnTo>
                  <a:lnTo>
                    <a:pt x="88501" y="238920"/>
                  </a:lnTo>
                  <a:lnTo>
                    <a:pt x="65586" y="230982"/>
                  </a:lnTo>
                  <a:lnTo>
                    <a:pt x="46621" y="217489"/>
                  </a:lnTo>
                  <a:lnTo>
                    <a:pt x="32398" y="200819"/>
                  </a:lnTo>
                  <a:lnTo>
                    <a:pt x="20545" y="184944"/>
                  </a:lnTo>
                  <a:lnTo>
                    <a:pt x="11062" y="167482"/>
                  </a:lnTo>
                  <a:lnTo>
                    <a:pt x="5531" y="153988"/>
                  </a:lnTo>
                  <a:lnTo>
                    <a:pt x="1580" y="143669"/>
                  </a:lnTo>
                  <a:lnTo>
                    <a:pt x="0" y="139700"/>
                  </a:lnTo>
                  <a:lnTo>
                    <a:pt x="3161" y="139700"/>
                  </a:lnTo>
                  <a:lnTo>
                    <a:pt x="11062" y="136525"/>
                  </a:lnTo>
                  <a:lnTo>
                    <a:pt x="22915" y="132557"/>
                  </a:lnTo>
                  <a:lnTo>
                    <a:pt x="37139" y="130175"/>
                  </a:lnTo>
                  <a:close/>
                  <a:moveTo>
                    <a:pt x="191688" y="0"/>
                  </a:moveTo>
                  <a:lnTo>
                    <a:pt x="194052" y="2381"/>
                  </a:lnTo>
                  <a:lnTo>
                    <a:pt x="200357" y="7937"/>
                  </a:lnTo>
                  <a:lnTo>
                    <a:pt x="209025" y="19050"/>
                  </a:lnTo>
                  <a:lnTo>
                    <a:pt x="219270" y="30956"/>
                  </a:lnTo>
                  <a:lnTo>
                    <a:pt x="228726" y="46831"/>
                  </a:lnTo>
                  <a:lnTo>
                    <a:pt x="238183" y="64294"/>
                  </a:lnTo>
                  <a:lnTo>
                    <a:pt x="243699" y="84137"/>
                  </a:lnTo>
                  <a:lnTo>
                    <a:pt x="246063" y="105569"/>
                  </a:lnTo>
                  <a:lnTo>
                    <a:pt x="243699" y="130175"/>
                  </a:lnTo>
                  <a:lnTo>
                    <a:pt x="235031" y="153194"/>
                  </a:lnTo>
                  <a:lnTo>
                    <a:pt x="224786" y="171450"/>
                  </a:lnTo>
                  <a:lnTo>
                    <a:pt x="212965" y="188912"/>
                  </a:lnTo>
                  <a:lnTo>
                    <a:pt x="203509" y="200819"/>
                  </a:lnTo>
                  <a:lnTo>
                    <a:pt x="195628" y="209550"/>
                  </a:lnTo>
                  <a:lnTo>
                    <a:pt x="194052" y="198437"/>
                  </a:lnTo>
                  <a:lnTo>
                    <a:pt x="191688" y="182562"/>
                  </a:lnTo>
                  <a:lnTo>
                    <a:pt x="191688" y="173037"/>
                  </a:lnTo>
                  <a:lnTo>
                    <a:pt x="190112" y="163512"/>
                  </a:lnTo>
                  <a:lnTo>
                    <a:pt x="188536" y="144462"/>
                  </a:lnTo>
                  <a:lnTo>
                    <a:pt x="188536" y="139700"/>
                  </a:lnTo>
                  <a:lnTo>
                    <a:pt x="188536" y="135731"/>
                  </a:lnTo>
                  <a:lnTo>
                    <a:pt x="188536" y="124619"/>
                  </a:lnTo>
                  <a:lnTo>
                    <a:pt x="188536" y="116681"/>
                  </a:lnTo>
                  <a:lnTo>
                    <a:pt x="187748" y="107156"/>
                  </a:lnTo>
                  <a:lnTo>
                    <a:pt x="187748" y="97631"/>
                  </a:lnTo>
                  <a:lnTo>
                    <a:pt x="187748" y="89694"/>
                  </a:lnTo>
                  <a:lnTo>
                    <a:pt x="188536" y="81756"/>
                  </a:lnTo>
                  <a:lnTo>
                    <a:pt x="188536" y="73819"/>
                  </a:lnTo>
                  <a:lnTo>
                    <a:pt x="188536" y="66675"/>
                  </a:lnTo>
                  <a:lnTo>
                    <a:pt x="188536" y="60325"/>
                  </a:lnTo>
                  <a:lnTo>
                    <a:pt x="188536" y="54769"/>
                  </a:lnTo>
                  <a:lnTo>
                    <a:pt x="188536" y="50800"/>
                  </a:lnTo>
                  <a:lnTo>
                    <a:pt x="190112" y="45244"/>
                  </a:lnTo>
                  <a:lnTo>
                    <a:pt x="190112" y="42862"/>
                  </a:lnTo>
                  <a:lnTo>
                    <a:pt x="188536" y="45244"/>
                  </a:lnTo>
                  <a:lnTo>
                    <a:pt x="188536" y="50800"/>
                  </a:lnTo>
                  <a:lnTo>
                    <a:pt x="187748" y="54769"/>
                  </a:lnTo>
                  <a:lnTo>
                    <a:pt x="187748" y="60325"/>
                  </a:lnTo>
                  <a:lnTo>
                    <a:pt x="186172" y="66675"/>
                  </a:lnTo>
                  <a:lnTo>
                    <a:pt x="186172" y="73819"/>
                  </a:lnTo>
                  <a:lnTo>
                    <a:pt x="184596" y="81756"/>
                  </a:lnTo>
                  <a:lnTo>
                    <a:pt x="184596" y="89694"/>
                  </a:lnTo>
                  <a:lnTo>
                    <a:pt x="183808" y="97631"/>
                  </a:lnTo>
                  <a:lnTo>
                    <a:pt x="183808" y="107156"/>
                  </a:lnTo>
                  <a:lnTo>
                    <a:pt x="183808" y="115094"/>
                  </a:lnTo>
                  <a:lnTo>
                    <a:pt x="182232" y="124619"/>
                  </a:lnTo>
                  <a:lnTo>
                    <a:pt x="182232" y="135731"/>
                  </a:lnTo>
                  <a:lnTo>
                    <a:pt x="182232" y="139700"/>
                  </a:lnTo>
                  <a:lnTo>
                    <a:pt x="182232" y="144462"/>
                  </a:lnTo>
                  <a:lnTo>
                    <a:pt x="182232" y="163512"/>
                  </a:lnTo>
                  <a:lnTo>
                    <a:pt x="182232" y="173037"/>
                  </a:lnTo>
                  <a:lnTo>
                    <a:pt x="182232" y="182562"/>
                  </a:lnTo>
                  <a:lnTo>
                    <a:pt x="182232" y="192087"/>
                  </a:lnTo>
                  <a:lnTo>
                    <a:pt x="182232" y="200025"/>
                  </a:lnTo>
                  <a:lnTo>
                    <a:pt x="182232" y="202406"/>
                  </a:lnTo>
                  <a:lnTo>
                    <a:pt x="171199" y="190500"/>
                  </a:lnTo>
                  <a:lnTo>
                    <a:pt x="159378" y="174625"/>
                  </a:lnTo>
                  <a:lnTo>
                    <a:pt x="149133" y="153987"/>
                  </a:lnTo>
                  <a:lnTo>
                    <a:pt x="141253" y="131762"/>
                  </a:lnTo>
                  <a:lnTo>
                    <a:pt x="136525" y="105569"/>
                  </a:lnTo>
                  <a:lnTo>
                    <a:pt x="139677" y="84137"/>
                  </a:lnTo>
                  <a:lnTo>
                    <a:pt x="145981" y="64294"/>
                  </a:lnTo>
                  <a:lnTo>
                    <a:pt x="153862" y="46831"/>
                  </a:lnTo>
                  <a:lnTo>
                    <a:pt x="164894" y="30956"/>
                  </a:lnTo>
                  <a:lnTo>
                    <a:pt x="174351" y="19050"/>
                  </a:lnTo>
                  <a:lnTo>
                    <a:pt x="183808" y="7937"/>
                  </a:lnTo>
                  <a:lnTo>
                    <a:pt x="188536" y="238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86687" tIns="43344" rIns="86687" bIns="43344" numCol="1" anchor="t" anchorCtr="0" compatLnSpc="1">
              <a:noAutofit/>
            </a:bodyPr>
            <a:lstStyle/>
            <a:p>
              <a:endParaRPr lang="zh-CN" altLang="en-US" sz="2275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4" name="任意多边形 2432">
              <a:extLst>
                <a:ext uri="{FF2B5EF4-FFF2-40B4-BE49-F238E27FC236}">
                  <a16:creationId xmlns:a16="http://schemas.microsoft.com/office/drawing/2014/main" id="{62CC43B4-1E8A-C725-6472-B62120E8B31D}"/>
                </a:ext>
              </a:extLst>
            </p:cNvPr>
            <p:cNvSpPr/>
            <p:nvPr/>
          </p:nvSpPr>
          <p:spPr bwMode="auto">
            <a:xfrm>
              <a:off x="7632701" y="2874963"/>
              <a:ext cx="366713" cy="301625"/>
            </a:xfrm>
            <a:custGeom>
              <a:avLst/>
              <a:gdLst>
                <a:gd name="connsiteX0" fmla="*/ 79375 w 366713"/>
                <a:gd name="connsiteY0" fmla="*/ 201612 h 301625"/>
                <a:gd name="connsiteX1" fmla="*/ 79375 w 366713"/>
                <a:gd name="connsiteY1" fmla="*/ 301625 h 301625"/>
                <a:gd name="connsiteX2" fmla="*/ 14287 w 366713"/>
                <a:gd name="connsiteY2" fmla="*/ 301625 h 301625"/>
                <a:gd name="connsiteX3" fmla="*/ 14287 w 366713"/>
                <a:gd name="connsiteY3" fmla="*/ 250418 h 301625"/>
                <a:gd name="connsiteX4" fmla="*/ 131743 w 366713"/>
                <a:gd name="connsiteY4" fmla="*/ 163512 h 301625"/>
                <a:gd name="connsiteX5" fmla="*/ 161925 w 366713"/>
                <a:gd name="connsiteY5" fmla="*/ 182562 h 301625"/>
                <a:gd name="connsiteX6" fmla="*/ 161925 w 366713"/>
                <a:gd name="connsiteY6" fmla="*/ 301625 h 301625"/>
                <a:gd name="connsiteX7" fmla="*/ 100012 w 366713"/>
                <a:gd name="connsiteY7" fmla="*/ 301625 h 301625"/>
                <a:gd name="connsiteX8" fmla="*/ 100012 w 366713"/>
                <a:gd name="connsiteY8" fmla="*/ 187325 h 301625"/>
                <a:gd name="connsiteX9" fmla="*/ 246062 w 366713"/>
                <a:gd name="connsiteY9" fmla="*/ 139700 h 301625"/>
                <a:gd name="connsiteX10" fmla="*/ 246062 w 366713"/>
                <a:gd name="connsiteY10" fmla="*/ 301625 h 301625"/>
                <a:gd name="connsiteX11" fmla="*/ 182562 w 366713"/>
                <a:gd name="connsiteY11" fmla="*/ 301625 h 301625"/>
                <a:gd name="connsiteX12" fmla="*/ 182562 w 366713"/>
                <a:gd name="connsiteY12" fmla="*/ 192346 h 301625"/>
                <a:gd name="connsiteX13" fmla="*/ 184130 w 366713"/>
                <a:gd name="connsiteY13" fmla="*/ 193941 h 301625"/>
                <a:gd name="connsiteX14" fmla="*/ 330200 w 366713"/>
                <a:gd name="connsiteY14" fmla="*/ 69850 h 301625"/>
                <a:gd name="connsiteX15" fmla="*/ 330200 w 366713"/>
                <a:gd name="connsiteY15" fmla="*/ 301625 h 301625"/>
                <a:gd name="connsiteX16" fmla="*/ 265112 w 366713"/>
                <a:gd name="connsiteY16" fmla="*/ 301625 h 301625"/>
                <a:gd name="connsiteX17" fmla="*/ 265112 w 366713"/>
                <a:gd name="connsiteY17" fmla="*/ 124011 h 301625"/>
                <a:gd name="connsiteX18" fmla="*/ 279211 w 366713"/>
                <a:gd name="connsiteY18" fmla="*/ 0 h 301625"/>
                <a:gd name="connsiteX19" fmla="*/ 366713 w 366713"/>
                <a:gd name="connsiteY19" fmla="*/ 3996 h 301625"/>
                <a:gd name="connsiteX20" fmla="*/ 356372 w 366713"/>
                <a:gd name="connsiteY20" fmla="*/ 90312 h 301625"/>
                <a:gd name="connsiteX21" fmla="*/ 333303 w 366713"/>
                <a:gd name="connsiteY21" fmla="*/ 88714 h 301625"/>
                <a:gd name="connsiteX22" fmla="*/ 338872 w 366713"/>
                <a:gd name="connsiteY22" fmla="*/ 43158 h 301625"/>
                <a:gd name="connsiteX23" fmla="*/ 184550 w 366713"/>
                <a:gd name="connsiteY23" fmla="*/ 174231 h 301625"/>
                <a:gd name="connsiteX24" fmla="*/ 132049 w 366713"/>
                <a:gd name="connsiteY24" fmla="*/ 143860 h 301625"/>
                <a:gd name="connsiteX25" fmla="*/ 15114 w 366713"/>
                <a:gd name="connsiteY25" fmla="*/ 231775 h 301625"/>
                <a:gd name="connsiteX26" fmla="*/ 0 w 366713"/>
                <a:gd name="connsiteY26" fmla="*/ 213393 h 301625"/>
                <a:gd name="connsiteX27" fmla="*/ 130458 w 366713"/>
                <a:gd name="connsiteY27" fmla="*/ 114289 h 301625"/>
                <a:gd name="connsiteX28" fmla="*/ 181368 w 366713"/>
                <a:gd name="connsiteY28" fmla="*/ 143860 h 301625"/>
                <a:gd name="connsiteX29" fmla="*/ 322167 w 366713"/>
                <a:gd name="connsiteY29" fmla="*/ 25575 h 301625"/>
                <a:gd name="connsiteX30" fmla="*/ 278416 w 366713"/>
                <a:gd name="connsiteY30" fmla="*/ 22378 h 30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6713" h="301625">
                  <a:moveTo>
                    <a:pt x="79375" y="201612"/>
                  </a:moveTo>
                  <a:lnTo>
                    <a:pt x="79375" y="301625"/>
                  </a:lnTo>
                  <a:lnTo>
                    <a:pt x="14287" y="301625"/>
                  </a:lnTo>
                  <a:lnTo>
                    <a:pt x="14287" y="250418"/>
                  </a:lnTo>
                  <a:close/>
                  <a:moveTo>
                    <a:pt x="131743" y="163512"/>
                  </a:moveTo>
                  <a:lnTo>
                    <a:pt x="161925" y="182562"/>
                  </a:lnTo>
                  <a:lnTo>
                    <a:pt x="161925" y="301625"/>
                  </a:lnTo>
                  <a:lnTo>
                    <a:pt x="100012" y="301625"/>
                  </a:lnTo>
                  <a:lnTo>
                    <a:pt x="100012" y="187325"/>
                  </a:lnTo>
                  <a:close/>
                  <a:moveTo>
                    <a:pt x="246062" y="139700"/>
                  </a:moveTo>
                  <a:lnTo>
                    <a:pt x="246062" y="301625"/>
                  </a:lnTo>
                  <a:lnTo>
                    <a:pt x="182562" y="301625"/>
                  </a:lnTo>
                  <a:lnTo>
                    <a:pt x="182562" y="192346"/>
                  </a:lnTo>
                  <a:lnTo>
                    <a:pt x="184130" y="193941"/>
                  </a:lnTo>
                  <a:close/>
                  <a:moveTo>
                    <a:pt x="330200" y="69850"/>
                  </a:moveTo>
                  <a:lnTo>
                    <a:pt x="330200" y="301625"/>
                  </a:lnTo>
                  <a:lnTo>
                    <a:pt x="265112" y="301625"/>
                  </a:lnTo>
                  <a:lnTo>
                    <a:pt x="265112" y="124011"/>
                  </a:lnTo>
                  <a:close/>
                  <a:moveTo>
                    <a:pt x="279211" y="0"/>
                  </a:moveTo>
                  <a:lnTo>
                    <a:pt x="366713" y="3996"/>
                  </a:lnTo>
                  <a:lnTo>
                    <a:pt x="356372" y="90312"/>
                  </a:lnTo>
                  <a:lnTo>
                    <a:pt x="333303" y="88714"/>
                  </a:lnTo>
                  <a:lnTo>
                    <a:pt x="338872" y="43158"/>
                  </a:lnTo>
                  <a:lnTo>
                    <a:pt x="184550" y="174231"/>
                  </a:lnTo>
                  <a:lnTo>
                    <a:pt x="132049" y="143860"/>
                  </a:lnTo>
                  <a:lnTo>
                    <a:pt x="15114" y="231775"/>
                  </a:lnTo>
                  <a:lnTo>
                    <a:pt x="0" y="213393"/>
                  </a:lnTo>
                  <a:lnTo>
                    <a:pt x="130458" y="114289"/>
                  </a:lnTo>
                  <a:lnTo>
                    <a:pt x="181368" y="143860"/>
                  </a:lnTo>
                  <a:lnTo>
                    <a:pt x="322167" y="25575"/>
                  </a:lnTo>
                  <a:lnTo>
                    <a:pt x="278416" y="2237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86687" tIns="43344" rIns="86687" bIns="43344" numCol="1" anchor="t" anchorCtr="0" compatLnSpc="1">
              <a:noAutofit/>
            </a:bodyPr>
            <a:lstStyle/>
            <a:p>
              <a:endParaRPr lang="zh-CN" altLang="en-US" sz="2275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3662E71A-6741-5889-7BE5-8DBC58DF4933}"/>
              </a:ext>
            </a:extLst>
          </p:cNvPr>
          <p:cNvGrpSpPr/>
          <p:nvPr/>
        </p:nvGrpSpPr>
        <p:grpSpPr>
          <a:xfrm>
            <a:off x="8190152" y="3229388"/>
            <a:ext cx="3160521" cy="888156"/>
            <a:chOff x="8154514" y="1279509"/>
            <a:chExt cx="3160521" cy="888156"/>
          </a:xfrm>
        </p:grpSpPr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F2276F4D-D4E6-B4EE-64CC-C153AE0E2014}"/>
                </a:ext>
              </a:extLst>
            </p:cNvPr>
            <p:cNvSpPr/>
            <p:nvPr/>
          </p:nvSpPr>
          <p:spPr>
            <a:xfrm>
              <a:off x="8154514" y="1547243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49484FDA-F072-3C7A-7C83-075B0FBE8F5C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EFA05F16-020B-07FE-2E76-2F751CEED39C}"/>
              </a:ext>
            </a:extLst>
          </p:cNvPr>
          <p:cNvGrpSpPr/>
          <p:nvPr/>
        </p:nvGrpSpPr>
        <p:grpSpPr>
          <a:xfrm>
            <a:off x="1088088" y="2950085"/>
            <a:ext cx="3210161" cy="888156"/>
            <a:chOff x="8154514" y="1279509"/>
            <a:chExt cx="3210161" cy="888156"/>
          </a:xfrm>
        </p:grpSpPr>
        <p:sp>
          <p:nvSpPr>
            <p:cNvPr id="19" name="矩形 18">
              <a:extLst>
                <a:ext uri="{FF2B5EF4-FFF2-40B4-BE49-F238E27FC236}">
                  <a16:creationId xmlns:a16="http://schemas.microsoft.com/office/drawing/2014/main" id="{F9B1EFF2-E901-6C69-794E-99CB955302EC}"/>
                </a:ext>
              </a:extLst>
            </p:cNvPr>
            <p:cNvSpPr/>
            <p:nvPr/>
          </p:nvSpPr>
          <p:spPr>
            <a:xfrm>
              <a:off x="8154514" y="1547243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465E8EF2-86CE-793D-C96F-3F1ADD17A009}"/>
                </a:ext>
              </a:extLst>
            </p:cNvPr>
            <p:cNvSpPr txBox="1"/>
            <p:nvPr/>
          </p:nvSpPr>
          <p:spPr>
            <a:xfrm>
              <a:off x="9653892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6DE1ADC8-1EDE-985E-B98E-6A80712F4DDA}"/>
              </a:ext>
            </a:extLst>
          </p:cNvPr>
          <p:cNvGrpSpPr/>
          <p:nvPr/>
        </p:nvGrpSpPr>
        <p:grpSpPr>
          <a:xfrm>
            <a:off x="7647384" y="4554404"/>
            <a:ext cx="3160521" cy="888156"/>
            <a:chOff x="8154514" y="1279509"/>
            <a:chExt cx="3160521" cy="888156"/>
          </a:xfrm>
        </p:grpSpPr>
        <p:sp>
          <p:nvSpPr>
            <p:cNvPr id="22" name="矩形 21">
              <a:extLst>
                <a:ext uri="{FF2B5EF4-FFF2-40B4-BE49-F238E27FC236}">
                  <a16:creationId xmlns:a16="http://schemas.microsoft.com/office/drawing/2014/main" id="{BEF2BAE3-DCA0-20E8-20B3-3B73420F1DD0}"/>
                </a:ext>
              </a:extLst>
            </p:cNvPr>
            <p:cNvSpPr/>
            <p:nvPr/>
          </p:nvSpPr>
          <p:spPr>
            <a:xfrm>
              <a:off x="8154514" y="1547243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94277913-25E7-28E5-45F5-E45C0490C068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74694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>
            <a:extLst>
              <a:ext uri="{FF2B5EF4-FFF2-40B4-BE49-F238E27FC236}">
                <a16:creationId xmlns:a16="http://schemas.microsoft.com/office/drawing/2014/main" id="{841408FE-AE86-7902-EF44-428D4D0B8413}"/>
              </a:ext>
            </a:extLst>
          </p:cNvPr>
          <p:cNvSpPr/>
          <p:nvPr/>
        </p:nvSpPr>
        <p:spPr>
          <a:xfrm>
            <a:off x="607715" y="375965"/>
            <a:ext cx="1582464" cy="86409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3">
              <a:alphaModFix amt="57000"/>
            </a:blip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24635F3-1678-F8B7-AA0A-F21ACCCB3C27}"/>
              </a:ext>
            </a:extLst>
          </p:cNvPr>
          <p:cNvSpPr txBox="1"/>
          <p:nvPr/>
        </p:nvSpPr>
        <p:spPr>
          <a:xfrm>
            <a:off x="2214516" y="515084"/>
            <a:ext cx="54328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阿里妈妈东方大楷" pitchFamily="2" charset="-122"/>
                <a:ea typeface="阿里妈妈东方大楷" pitchFamily="2" charset="-122"/>
              </a:rPr>
              <a:t>单击此处添加标题文本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218A26E-5FF1-C9E8-4811-226FFABB1AA6}"/>
              </a:ext>
            </a:extLst>
          </p:cNvPr>
          <p:cNvSpPr txBox="1"/>
          <p:nvPr/>
        </p:nvSpPr>
        <p:spPr>
          <a:xfrm>
            <a:off x="1057347" y="560033"/>
            <a:ext cx="73129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rgbClr val="3D714E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03</a:t>
            </a:r>
            <a:endParaRPr lang="zh-CN" altLang="en-US" sz="3200" dirty="0">
              <a:solidFill>
                <a:srgbClr val="3D714E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grpSp>
        <p:nvGrpSpPr>
          <p:cNvPr id="3" name="Group 6">
            <a:extLst>
              <a:ext uri="{FF2B5EF4-FFF2-40B4-BE49-F238E27FC236}">
                <a16:creationId xmlns:a16="http://schemas.microsoft.com/office/drawing/2014/main" id="{7A943317-FC3E-F942-4A99-C545186F4D67}"/>
              </a:ext>
            </a:extLst>
          </p:cNvPr>
          <p:cNvGrpSpPr/>
          <p:nvPr/>
        </p:nvGrpSpPr>
        <p:grpSpPr bwMode="auto">
          <a:xfrm>
            <a:off x="3874626" y="1388535"/>
            <a:ext cx="5109497" cy="5469813"/>
            <a:chOff x="3542089" y="1387497"/>
            <a:chExt cx="5109542" cy="5470503"/>
          </a:xfrm>
          <a:solidFill>
            <a:srgbClr val="1B9B8C"/>
          </a:solidFill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8F079BC5-4F86-3EAB-2710-BD3C77A1BD4F}"/>
                </a:ext>
              </a:extLst>
            </p:cNvPr>
            <p:cNvSpPr/>
            <p:nvPr/>
          </p:nvSpPr>
          <p:spPr bwMode="auto">
            <a:xfrm>
              <a:off x="5835748" y="1655784"/>
              <a:ext cx="588892" cy="1409694"/>
            </a:xfrm>
            <a:custGeom>
              <a:avLst/>
              <a:gdLst>
                <a:gd name="T0" fmla="*/ 226 w 228"/>
                <a:gd name="T1" fmla="*/ 274 h 546"/>
                <a:gd name="T2" fmla="*/ 111 w 228"/>
                <a:gd name="T3" fmla="*/ 546 h 546"/>
                <a:gd name="T4" fmla="*/ 2 w 228"/>
                <a:gd name="T5" fmla="*/ 272 h 546"/>
                <a:gd name="T6" fmla="*/ 117 w 228"/>
                <a:gd name="T7" fmla="*/ 0 h 546"/>
                <a:gd name="T8" fmla="*/ 226 w 228"/>
                <a:gd name="T9" fmla="*/ 274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546">
                  <a:moveTo>
                    <a:pt x="226" y="274"/>
                  </a:moveTo>
                  <a:cubicBezTo>
                    <a:pt x="225" y="425"/>
                    <a:pt x="111" y="546"/>
                    <a:pt x="111" y="546"/>
                  </a:cubicBezTo>
                  <a:cubicBezTo>
                    <a:pt x="111" y="546"/>
                    <a:pt x="0" y="423"/>
                    <a:pt x="2" y="272"/>
                  </a:cubicBezTo>
                  <a:cubicBezTo>
                    <a:pt x="3" y="121"/>
                    <a:pt x="117" y="0"/>
                    <a:pt x="117" y="0"/>
                  </a:cubicBezTo>
                  <a:cubicBezTo>
                    <a:pt x="117" y="0"/>
                    <a:pt x="228" y="123"/>
                    <a:pt x="226" y="274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3108823461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30BD45C4-D204-D5C1-6EEF-87B7066A18AD}"/>
                </a:ext>
              </a:extLst>
            </p:cNvPr>
            <p:cNvSpPr/>
            <p:nvPr/>
          </p:nvSpPr>
          <p:spPr bwMode="auto">
            <a:xfrm>
              <a:off x="4396060" y="3048015"/>
              <a:ext cx="1409529" cy="585786"/>
            </a:xfrm>
            <a:custGeom>
              <a:avLst/>
              <a:gdLst>
                <a:gd name="T0" fmla="*/ 272 w 546"/>
                <a:gd name="T1" fmla="*/ 226 h 227"/>
                <a:gd name="T2" fmla="*/ 0 w 546"/>
                <a:gd name="T3" fmla="*/ 111 h 227"/>
                <a:gd name="T4" fmla="*/ 274 w 546"/>
                <a:gd name="T5" fmla="*/ 1 h 227"/>
                <a:gd name="T6" fmla="*/ 546 w 546"/>
                <a:gd name="T7" fmla="*/ 116 h 227"/>
                <a:gd name="T8" fmla="*/ 272 w 546"/>
                <a:gd name="T9" fmla="*/ 22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6" h="227">
                  <a:moveTo>
                    <a:pt x="272" y="226"/>
                  </a:moveTo>
                  <a:cubicBezTo>
                    <a:pt x="121" y="224"/>
                    <a:pt x="0" y="111"/>
                    <a:pt x="0" y="111"/>
                  </a:cubicBezTo>
                  <a:cubicBezTo>
                    <a:pt x="0" y="111"/>
                    <a:pt x="123" y="0"/>
                    <a:pt x="274" y="1"/>
                  </a:cubicBezTo>
                  <a:cubicBezTo>
                    <a:pt x="425" y="3"/>
                    <a:pt x="546" y="116"/>
                    <a:pt x="546" y="116"/>
                  </a:cubicBezTo>
                  <a:cubicBezTo>
                    <a:pt x="546" y="116"/>
                    <a:pt x="423" y="227"/>
                    <a:pt x="272" y="226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203330569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74830495-EC94-7FD2-7B49-ABCF145F56C9}"/>
                </a:ext>
              </a:extLst>
            </p:cNvPr>
            <p:cNvSpPr/>
            <p:nvPr/>
          </p:nvSpPr>
          <p:spPr bwMode="auto">
            <a:xfrm>
              <a:off x="6286543" y="2411431"/>
              <a:ext cx="826988" cy="812797"/>
            </a:xfrm>
            <a:custGeom>
              <a:avLst/>
              <a:gdLst>
                <a:gd name="T0" fmla="*/ 225 w 320"/>
                <a:gd name="T1" fmla="*/ 223 h 314"/>
                <a:gd name="T2" fmla="*/ 0 w 320"/>
                <a:gd name="T3" fmla="*/ 314 h 314"/>
                <a:gd name="T4" fmla="*/ 96 w 320"/>
                <a:gd name="T5" fmla="*/ 91 h 314"/>
                <a:gd name="T6" fmla="*/ 320 w 320"/>
                <a:gd name="T7" fmla="*/ 0 h 314"/>
                <a:gd name="T8" fmla="*/ 225 w 320"/>
                <a:gd name="T9" fmla="*/ 22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0" h="314">
                  <a:moveTo>
                    <a:pt x="225" y="223"/>
                  </a:moveTo>
                  <a:cubicBezTo>
                    <a:pt x="137" y="309"/>
                    <a:pt x="0" y="314"/>
                    <a:pt x="0" y="314"/>
                  </a:cubicBezTo>
                  <a:cubicBezTo>
                    <a:pt x="0" y="314"/>
                    <a:pt x="8" y="178"/>
                    <a:pt x="96" y="91"/>
                  </a:cubicBezTo>
                  <a:cubicBezTo>
                    <a:pt x="184" y="5"/>
                    <a:pt x="320" y="0"/>
                    <a:pt x="320" y="0"/>
                  </a:cubicBezTo>
                  <a:cubicBezTo>
                    <a:pt x="320" y="0"/>
                    <a:pt x="313" y="136"/>
                    <a:pt x="225" y="223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194160178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B10421A1-603E-A721-5B07-A6D3F054592B}"/>
                </a:ext>
              </a:extLst>
            </p:cNvPr>
            <p:cNvSpPr/>
            <p:nvPr/>
          </p:nvSpPr>
          <p:spPr bwMode="auto">
            <a:xfrm>
              <a:off x="7089721" y="2525730"/>
              <a:ext cx="593653" cy="469898"/>
            </a:xfrm>
            <a:custGeom>
              <a:avLst/>
              <a:gdLst>
                <a:gd name="T0" fmla="*/ 148 w 230"/>
                <a:gd name="T1" fmla="*/ 138 h 182"/>
                <a:gd name="T2" fmla="*/ 0 w 230"/>
                <a:gd name="T3" fmla="*/ 170 h 182"/>
                <a:gd name="T4" fmla="*/ 83 w 230"/>
                <a:gd name="T5" fmla="*/ 44 h 182"/>
                <a:gd name="T6" fmla="*/ 230 w 230"/>
                <a:gd name="T7" fmla="*/ 12 h 182"/>
                <a:gd name="T8" fmla="*/ 148 w 230"/>
                <a:gd name="T9" fmla="*/ 13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182">
                  <a:moveTo>
                    <a:pt x="148" y="138"/>
                  </a:moveTo>
                  <a:cubicBezTo>
                    <a:pt x="84" y="182"/>
                    <a:pt x="0" y="170"/>
                    <a:pt x="0" y="170"/>
                  </a:cubicBezTo>
                  <a:cubicBezTo>
                    <a:pt x="0" y="170"/>
                    <a:pt x="19" y="88"/>
                    <a:pt x="83" y="44"/>
                  </a:cubicBezTo>
                  <a:cubicBezTo>
                    <a:pt x="146" y="0"/>
                    <a:pt x="230" y="12"/>
                    <a:pt x="230" y="12"/>
                  </a:cubicBezTo>
                  <a:cubicBezTo>
                    <a:pt x="230" y="12"/>
                    <a:pt x="211" y="94"/>
                    <a:pt x="148" y="138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008311780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10" name="Freeform 11">
              <a:extLst>
                <a:ext uri="{FF2B5EF4-FFF2-40B4-BE49-F238E27FC236}">
                  <a16:creationId xmlns:a16="http://schemas.microsoft.com/office/drawing/2014/main" id="{F7C04088-0502-B518-FE01-D6CF4DC9716F}"/>
                </a:ext>
              </a:extLst>
            </p:cNvPr>
            <p:cNvSpPr/>
            <p:nvPr/>
          </p:nvSpPr>
          <p:spPr bwMode="auto">
            <a:xfrm>
              <a:off x="7864327" y="2457468"/>
              <a:ext cx="444446" cy="287337"/>
            </a:xfrm>
            <a:custGeom>
              <a:avLst/>
              <a:gdLst>
                <a:gd name="T0" fmla="*/ 101 w 172"/>
                <a:gd name="T1" fmla="*/ 91 h 112"/>
                <a:gd name="T2" fmla="*/ 0 w 172"/>
                <a:gd name="T3" fmla="*/ 93 h 112"/>
                <a:gd name="T4" fmla="*/ 70 w 172"/>
                <a:gd name="T5" fmla="*/ 21 h 112"/>
                <a:gd name="T6" fmla="*/ 172 w 172"/>
                <a:gd name="T7" fmla="*/ 19 h 112"/>
                <a:gd name="T8" fmla="*/ 101 w 172"/>
                <a:gd name="T9" fmla="*/ 9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12">
                  <a:moveTo>
                    <a:pt x="101" y="91"/>
                  </a:moveTo>
                  <a:cubicBezTo>
                    <a:pt x="53" y="112"/>
                    <a:pt x="0" y="93"/>
                    <a:pt x="0" y="93"/>
                  </a:cubicBezTo>
                  <a:cubicBezTo>
                    <a:pt x="0" y="93"/>
                    <a:pt x="23" y="41"/>
                    <a:pt x="70" y="21"/>
                  </a:cubicBezTo>
                  <a:cubicBezTo>
                    <a:pt x="118" y="0"/>
                    <a:pt x="172" y="19"/>
                    <a:pt x="172" y="19"/>
                  </a:cubicBezTo>
                  <a:cubicBezTo>
                    <a:pt x="172" y="19"/>
                    <a:pt x="148" y="71"/>
                    <a:pt x="101" y="91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3461093781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8F0A825B-54E2-A112-0D67-A2851029E520}"/>
                </a:ext>
              </a:extLst>
            </p:cNvPr>
            <p:cNvSpPr/>
            <p:nvPr/>
          </p:nvSpPr>
          <p:spPr bwMode="auto">
            <a:xfrm>
              <a:off x="6700831" y="1811358"/>
              <a:ext cx="482541" cy="547685"/>
            </a:xfrm>
            <a:custGeom>
              <a:avLst/>
              <a:gdLst>
                <a:gd name="T0" fmla="*/ 137 w 187"/>
                <a:gd name="T1" fmla="*/ 143 h 212"/>
                <a:gd name="T2" fmla="*/ 3 w 187"/>
                <a:gd name="T3" fmla="*/ 212 h 212"/>
                <a:gd name="T4" fmla="*/ 50 w 187"/>
                <a:gd name="T5" fmla="*/ 69 h 212"/>
                <a:gd name="T6" fmla="*/ 183 w 187"/>
                <a:gd name="T7" fmla="*/ 0 h 212"/>
                <a:gd name="T8" fmla="*/ 137 w 187"/>
                <a:gd name="T9" fmla="*/ 14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212">
                  <a:moveTo>
                    <a:pt x="137" y="143"/>
                  </a:moveTo>
                  <a:cubicBezTo>
                    <a:pt x="87" y="202"/>
                    <a:pt x="3" y="212"/>
                    <a:pt x="3" y="212"/>
                  </a:cubicBezTo>
                  <a:cubicBezTo>
                    <a:pt x="3" y="212"/>
                    <a:pt x="0" y="128"/>
                    <a:pt x="50" y="69"/>
                  </a:cubicBezTo>
                  <a:cubicBezTo>
                    <a:pt x="99" y="10"/>
                    <a:pt x="183" y="0"/>
                    <a:pt x="183" y="0"/>
                  </a:cubicBezTo>
                  <a:cubicBezTo>
                    <a:pt x="183" y="0"/>
                    <a:pt x="187" y="84"/>
                    <a:pt x="137" y="143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063101901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C7C37011-2ED3-3D0C-926C-D5C6D549E66B}"/>
                </a:ext>
              </a:extLst>
            </p:cNvPr>
            <p:cNvSpPr/>
            <p:nvPr/>
          </p:nvSpPr>
          <p:spPr bwMode="auto">
            <a:xfrm>
              <a:off x="7245277" y="1770083"/>
              <a:ext cx="482541" cy="546098"/>
            </a:xfrm>
            <a:custGeom>
              <a:avLst/>
              <a:gdLst>
                <a:gd name="T0" fmla="*/ 137 w 187"/>
                <a:gd name="T1" fmla="*/ 143 h 212"/>
                <a:gd name="T2" fmla="*/ 3 w 187"/>
                <a:gd name="T3" fmla="*/ 212 h 212"/>
                <a:gd name="T4" fmla="*/ 49 w 187"/>
                <a:gd name="T5" fmla="*/ 69 h 212"/>
                <a:gd name="T6" fmla="*/ 183 w 187"/>
                <a:gd name="T7" fmla="*/ 0 h 212"/>
                <a:gd name="T8" fmla="*/ 137 w 187"/>
                <a:gd name="T9" fmla="*/ 14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212">
                  <a:moveTo>
                    <a:pt x="137" y="143"/>
                  </a:moveTo>
                  <a:cubicBezTo>
                    <a:pt x="87" y="202"/>
                    <a:pt x="3" y="212"/>
                    <a:pt x="3" y="212"/>
                  </a:cubicBezTo>
                  <a:cubicBezTo>
                    <a:pt x="3" y="212"/>
                    <a:pt x="0" y="128"/>
                    <a:pt x="49" y="69"/>
                  </a:cubicBezTo>
                  <a:cubicBezTo>
                    <a:pt x="99" y="10"/>
                    <a:pt x="183" y="0"/>
                    <a:pt x="183" y="0"/>
                  </a:cubicBezTo>
                  <a:cubicBezTo>
                    <a:pt x="183" y="0"/>
                    <a:pt x="187" y="84"/>
                    <a:pt x="137" y="143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068241085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E9CDCC05-B637-D3AA-4C11-03EF0AB180BD}"/>
                </a:ext>
              </a:extLst>
            </p:cNvPr>
            <p:cNvSpPr/>
            <p:nvPr/>
          </p:nvSpPr>
          <p:spPr bwMode="auto">
            <a:xfrm>
              <a:off x="7459564" y="2838466"/>
              <a:ext cx="714288" cy="336549"/>
            </a:xfrm>
            <a:custGeom>
              <a:avLst/>
              <a:gdLst>
                <a:gd name="T0" fmla="*/ 145 w 277"/>
                <a:gd name="T1" fmla="*/ 122 h 130"/>
                <a:gd name="T2" fmla="*/ 0 w 277"/>
                <a:gd name="T3" fmla="*/ 80 h 130"/>
                <a:gd name="T4" fmla="*/ 133 w 277"/>
                <a:gd name="T5" fmla="*/ 8 h 130"/>
                <a:gd name="T6" fmla="*/ 277 w 277"/>
                <a:gd name="T7" fmla="*/ 50 h 130"/>
                <a:gd name="T8" fmla="*/ 145 w 277"/>
                <a:gd name="T9" fmla="*/ 12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130">
                  <a:moveTo>
                    <a:pt x="145" y="122"/>
                  </a:moveTo>
                  <a:cubicBezTo>
                    <a:pt x="68" y="130"/>
                    <a:pt x="0" y="80"/>
                    <a:pt x="0" y="80"/>
                  </a:cubicBezTo>
                  <a:cubicBezTo>
                    <a:pt x="0" y="80"/>
                    <a:pt x="56" y="16"/>
                    <a:pt x="133" y="8"/>
                  </a:cubicBezTo>
                  <a:cubicBezTo>
                    <a:pt x="209" y="0"/>
                    <a:pt x="277" y="50"/>
                    <a:pt x="277" y="50"/>
                  </a:cubicBezTo>
                  <a:cubicBezTo>
                    <a:pt x="277" y="50"/>
                    <a:pt x="221" y="113"/>
                    <a:pt x="145" y="122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3079815982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09C6EB47-414F-E2D6-0490-1B9C48D22D81}"/>
                </a:ext>
              </a:extLst>
            </p:cNvPr>
            <p:cNvSpPr/>
            <p:nvPr/>
          </p:nvSpPr>
          <p:spPr bwMode="auto">
            <a:xfrm>
              <a:off x="7883374" y="3181365"/>
              <a:ext cx="714288" cy="339724"/>
            </a:xfrm>
            <a:custGeom>
              <a:avLst/>
              <a:gdLst>
                <a:gd name="T0" fmla="*/ 145 w 277"/>
                <a:gd name="T1" fmla="*/ 122 h 131"/>
                <a:gd name="T2" fmla="*/ 0 w 277"/>
                <a:gd name="T3" fmla="*/ 80 h 131"/>
                <a:gd name="T4" fmla="*/ 132 w 277"/>
                <a:gd name="T5" fmla="*/ 9 h 131"/>
                <a:gd name="T6" fmla="*/ 277 w 277"/>
                <a:gd name="T7" fmla="*/ 51 h 131"/>
                <a:gd name="T8" fmla="*/ 145 w 277"/>
                <a:gd name="T9" fmla="*/ 12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131">
                  <a:moveTo>
                    <a:pt x="145" y="122"/>
                  </a:moveTo>
                  <a:cubicBezTo>
                    <a:pt x="68" y="131"/>
                    <a:pt x="0" y="80"/>
                    <a:pt x="0" y="80"/>
                  </a:cubicBezTo>
                  <a:cubicBezTo>
                    <a:pt x="0" y="80"/>
                    <a:pt x="56" y="17"/>
                    <a:pt x="132" y="9"/>
                  </a:cubicBezTo>
                  <a:cubicBezTo>
                    <a:pt x="209" y="0"/>
                    <a:pt x="277" y="51"/>
                    <a:pt x="277" y="51"/>
                  </a:cubicBezTo>
                  <a:cubicBezTo>
                    <a:pt x="277" y="51"/>
                    <a:pt x="221" y="114"/>
                    <a:pt x="145" y="122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564365619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15" name="Freeform 16">
              <a:extLst>
                <a:ext uri="{FF2B5EF4-FFF2-40B4-BE49-F238E27FC236}">
                  <a16:creationId xmlns:a16="http://schemas.microsoft.com/office/drawing/2014/main" id="{DD4626AA-AE29-7402-579E-AD0E4F751614}"/>
                </a:ext>
              </a:extLst>
            </p:cNvPr>
            <p:cNvSpPr/>
            <p:nvPr/>
          </p:nvSpPr>
          <p:spPr bwMode="auto">
            <a:xfrm>
              <a:off x="4111932" y="2393968"/>
              <a:ext cx="480955" cy="406398"/>
            </a:xfrm>
            <a:custGeom>
              <a:avLst/>
              <a:gdLst>
                <a:gd name="T0" fmla="*/ 63 w 186"/>
                <a:gd name="T1" fmla="*/ 117 h 157"/>
                <a:gd name="T2" fmla="*/ 186 w 186"/>
                <a:gd name="T3" fmla="*/ 151 h 157"/>
                <a:gd name="T4" fmla="*/ 123 w 186"/>
                <a:gd name="T5" fmla="*/ 40 h 157"/>
                <a:gd name="T6" fmla="*/ 0 w 186"/>
                <a:gd name="T7" fmla="*/ 6 h 157"/>
                <a:gd name="T8" fmla="*/ 63 w 186"/>
                <a:gd name="T9" fmla="*/ 11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157">
                  <a:moveTo>
                    <a:pt x="63" y="117"/>
                  </a:moveTo>
                  <a:cubicBezTo>
                    <a:pt x="115" y="157"/>
                    <a:pt x="186" y="151"/>
                    <a:pt x="186" y="151"/>
                  </a:cubicBezTo>
                  <a:cubicBezTo>
                    <a:pt x="186" y="151"/>
                    <a:pt x="174" y="80"/>
                    <a:pt x="123" y="40"/>
                  </a:cubicBezTo>
                  <a:cubicBezTo>
                    <a:pt x="71" y="0"/>
                    <a:pt x="0" y="6"/>
                    <a:pt x="0" y="6"/>
                  </a:cubicBezTo>
                  <a:cubicBezTo>
                    <a:pt x="0" y="6"/>
                    <a:pt x="12" y="77"/>
                    <a:pt x="63" y="117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160834503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16" name="Freeform 17">
              <a:extLst>
                <a:ext uri="{FF2B5EF4-FFF2-40B4-BE49-F238E27FC236}">
                  <a16:creationId xmlns:a16="http://schemas.microsoft.com/office/drawing/2014/main" id="{C045CBAA-13CF-8F56-8853-C05BE566F1A4}"/>
                </a:ext>
              </a:extLst>
            </p:cNvPr>
            <p:cNvSpPr/>
            <p:nvPr/>
          </p:nvSpPr>
          <p:spPr bwMode="auto">
            <a:xfrm>
              <a:off x="3673835" y="2554305"/>
              <a:ext cx="466668" cy="261936"/>
            </a:xfrm>
            <a:custGeom>
              <a:avLst/>
              <a:gdLst>
                <a:gd name="T0" fmla="*/ 80 w 181"/>
                <a:gd name="T1" fmla="*/ 88 h 101"/>
                <a:gd name="T2" fmla="*/ 181 w 181"/>
                <a:gd name="T3" fmla="*/ 75 h 101"/>
                <a:gd name="T4" fmla="*/ 101 w 181"/>
                <a:gd name="T5" fmla="*/ 13 h 101"/>
                <a:gd name="T6" fmla="*/ 0 w 181"/>
                <a:gd name="T7" fmla="*/ 26 h 101"/>
                <a:gd name="T8" fmla="*/ 80 w 181"/>
                <a:gd name="T9" fmla="*/ 8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01">
                  <a:moveTo>
                    <a:pt x="80" y="88"/>
                  </a:moveTo>
                  <a:cubicBezTo>
                    <a:pt x="130" y="101"/>
                    <a:pt x="181" y="75"/>
                    <a:pt x="181" y="75"/>
                  </a:cubicBezTo>
                  <a:cubicBezTo>
                    <a:pt x="181" y="75"/>
                    <a:pt x="150" y="27"/>
                    <a:pt x="101" y="13"/>
                  </a:cubicBezTo>
                  <a:cubicBezTo>
                    <a:pt x="51" y="0"/>
                    <a:pt x="0" y="26"/>
                    <a:pt x="0" y="26"/>
                  </a:cubicBezTo>
                  <a:cubicBezTo>
                    <a:pt x="0" y="26"/>
                    <a:pt x="30" y="74"/>
                    <a:pt x="80" y="88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3009384135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9F891BEC-D4C2-8BA4-6AC9-E7235771411A}"/>
                </a:ext>
              </a:extLst>
            </p:cNvPr>
            <p:cNvSpPr/>
            <p:nvPr/>
          </p:nvSpPr>
          <p:spPr bwMode="auto">
            <a:xfrm>
              <a:off x="4246853" y="1979633"/>
              <a:ext cx="306350" cy="273049"/>
            </a:xfrm>
            <a:custGeom>
              <a:avLst/>
              <a:gdLst>
                <a:gd name="T0" fmla="*/ 38 w 119"/>
                <a:gd name="T1" fmla="*/ 77 h 106"/>
                <a:gd name="T2" fmla="*/ 119 w 119"/>
                <a:gd name="T3" fmla="*/ 104 h 106"/>
                <a:gd name="T4" fmla="*/ 80 w 119"/>
                <a:gd name="T5" fmla="*/ 29 h 106"/>
                <a:gd name="T6" fmla="*/ 0 w 119"/>
                <a:gd name="T7" fmla="*/ 2 h 106"/>
                <a:gd name="T8" fmla="*/ 38 w 119"/>
                <a:gd name="T9" fmla="*/ 7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06">
                  <a:moveTo>
                    <a:pt x="38" y="77"/>
                  </a:moveTo>
                  <a:cubicBezTo>
                    <a:pt x="71" y="106"/>
                    <a:pt x="119" y="104"/>
                    <a:pt x="119" y="104"/>
                  </a:cubicBezTo>
                  <a:cubicBezTo>
                    <a:pt x="119" y="104"/>
                    <a:pt x="113" y="57"/>
                    <a:pt x="80" y="29"/>
                  </a:cubicBezTo>
                  <a:cubicBezTo>
                    <a:pt x="48" y="0"/>
                    <a:pt x="0" y="2"/>
                    <a:pt x="0" y="2"/>
                  </a:cubicBezTo>
                  <a:cubicBezTo>
                    <a:pt x="0" y="2"/>
                    <a:pt x="5" y="49"/>
                    <a:pt x="38" y="77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27441502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18" name="Freeform 19">
              <a:extLst>
                <a:ext uri="{FF2B5EF4-FFF2-40B4-BE49-F238E27FC236}">
                  <a16:creationId xmlns:a16="http://schemas.microsoft.com/office/drawing/2014/main" id="{1A7C1861-E294-E553-648A-9D7B23E64F4C}"/>
                </a:ext>
              </a:extLst>
            </p:cNvPr>
            <p:cNvSpPr/>
            <p:nvPr/>
          </p:nvSpPr>
          <p:spPr bwMode="auto">
            <a:xfrm>
              <a:off x="8251630" y="2730517"/>
              <a:ext cx="400001" cy="195262"/>
            </a:xfrm>
            <a:custGeom>
              <a:avLst/>
              <a:gdLst>
                <a:gd name="T0" fmla="*/ 73 w 155"/>
                <a:gd name="T1" fmla="*/ 6 h 76"/>
                <a:gd name="T2" fmla="*/ 0 w 155"/>
                <a:gd name="T3" fmla="*/ 49 h 76"/>
                <a:gd name="T4" fmla="*/ 82 w 155"/>
                <a:gd name="T5" fmla="*/ 70 h 76"/>
                <a:gd name="T6" fmla="*/ 155 w 155"/>
                <a:gd name="T7" fmla="*/ 27 h 76"/>
                <a:gd name="T8" fmla="*/ 73 w 155"/>
                <a:gd name="T9" fmla="*/ 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76">
                  <a:moveTo>
                    <a:pt x="73" y="6"/>
                  </a:moveTo>
                  <a:cubicBezTo>
                    <a:pt x="31" y="12"/>
                    <a:pt x="0" y="49"/>
                    <a:pt x="0" y="49"/>
                  </a:cubicBezTo>
                  <a:cubicBezTo>
                    <a:pt x="0" y="49"/>
                    <a:pt x="39" y="76"/>
                    <a:pt x="82" y="70"/>
                  </a:cubicBezTo>
                  <a:cubicBezTo>
                    <a:pt x="125" y="64"/>
                    <a:pt x="155" y="27"/>
                    <a:pt x="155" y="27"/>
                  </a:cubicBezTo>
                  <a:cubicBezTo>
                    <a:pt x="155" y="27"/>
                    <a:pt x="116" y="0"/>
                    <a:pt x="73" y="6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3966906282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19" name="Freeform 20">
              <a:extLst>
                <a:ext uri="{FF2B5EF4-FFF2-40B4-BE49-F238E27FC236}">
                  <a16:creationId xmlns:a16="http://schemas.microsoft.com/office/drawing/2014/main" id="{9873C9D7-0D37-3E9C-BAD7-CA0159C1C38F}"/>
                </a:ext>
              </a:extLst>
            </p:cNvPr>
            <p:cNvSpPr/>
            <p:nvPr/>
          </p:nvSpPr>
          <p:spPr bwMode="auto">
            <a:xfrm>
              <a:off x="3913519" y="2863866"/>
              <a:ext cx="717463" cy="307974"/>
            </a:xfrm>
            <a:custGeom>
              <a:avLst/>
              <a:gdLst>
                <a:gd name="T0" fmla="*/ 141 w 278"/>
                <a:gd name="T1" fmla="*/ 117 h 119"/>
                <a:gd name="T2" fmla="*/ 278 w 278"/>
                <a:gd name="T3" fmla="*/ 55 h 119"/>
                <a:gd name="T4" fmla="*/ 137 w 278"/>
                <a:gd name="T5" fmla="*/ 2 h 119"/>
                <a:gd name="T6" fmla="*/ 0 w 278"/>
                <a:gd name="T7" fmla="*/ 64 h 119"/>
                <a:gd name="T8" fmla="*/ 141 w 278"/>
                <a:gd name="T9" fmla="*/ 11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119">
                  <a:moveTo>
                    <a:pt x="141" y="117"/>
                  </a:moveTo>
                  <a:cubicBezTo>
                    <a:pt x="218" y="114"/>
                    <a:pt x="278" y="55"/>
                    <a:pt x="278" y="55"/>
                  </a:cubicBezTo>
                  <a:cubicBezTo>
                    <a:pt x="278" y="55"/>
                    <a:pt x="214" y="0"/>
                    <a:pt x="137" y="2"/>
                  </a:cubicBezTo>
                  <a:cubicBezTo>
                    <a:pt x="60" y="5"/>
                    <a:pt x="0" y="64"/>
                    <a:pt x="0" y="64"/>
                  </a:cubicBezTo>
                  <a:cubicBezTo>
                    <a:pt x="0" y="64"/>
                    <a:pt x="64" y="119"/>
                    <a:pt x="141" y="117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036934185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20" name="Freeform 21">
              <a:extLst>
                <a:ext uri="{FF2B5EF4-FFF2-40B4-BE49-F238E27FC236}">
                  <a16:creationId xmlns:a16="http://schemas.microsoft.com/office/drawing/2014/main" id="{A2BD8022-BBD1-1C9C-84D1-5BB7FB991776}"/>
                </a:ext>
              </a:extLst>
            </p:cNvPr>
            <p:cNvSpPr/>
            <p:nvPr/>
          </p:nvSpPr>
          <p:spPr bwMode="auto">
            <a:xfrm>
              <a:off x="3542089" y="3263914"/>
              <a:ext cx="720638" cy="307974"/>
            </a:xfrm>
            <a:custGeom>
              <a:avLst/>
              <a:gdLst>
                <a:gd name="T0" fmla="*/ 141 w 279"/>
                <a:gd name="T1" fmla="*/ 117 h 119"/>
                <a:gd name="T2" fmla="*/ 279 w 279"/>
                <a:gd name="T3" fmla="*/ 55 h 119"/>
                <a:gd name="T4" fmla="*/ 138 w 279"/>
                <a:gd name="T5" fmla="*/ 2 h 119"/>
                <a:gd name="T6" fmla="*/ 0 w 279"/>
                <a:gd name="T7" fmla="*/ 64 h 119"/>
                <a:gd name="T8" fmla="*/ 141 w 279"/>
                <a:gd name="T9" fmla="*/ 11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119">
                  <a:moveTo>
                    <a:pt x="141" y="117"/>
                  </a:moveTo>
                  <a:cubicBezTo>
                    <a:pt x="218" y="114"/>
                    <a:pt x="279" y="55"/>
                    <a:pt x="279" y="55"/>
                  </a:cubicBezTo>
                  <a:cubicBezTo>
                    <a:pt x="279" y="55"/>
                    <a:pt x="215" y="0"/>
                    <a:pt x="138" y="2"/>
                  </a:cubicBezTo>
                  <a:cubicBezTo>
                    <a:pt x="61" y="5"/>
                    <a:pt x="0" y="64"/>
                    <a:pt x="0" y="64"/>
                  </a:cubicBezTo>
                  <a:cubicBezTo>
                    <a:pt x="0" y="64"/>
                    <a:pt x="65" y="119"/>
                    <a:pt x="141" y="117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75810359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21" name="Freeform 22">
              <a:extLst>
                <a:ext uri="{FF2B5EF4-FFF2-40B4-BE49-F238E27FC236}">
                  <a16:creationId xmlns:a16="http://schemas.microsoft.com/office/drawing/2014/main" id="{5616832E-EF4D-D957-82BC-F6C1A6474028}"/>
                </a:ext>
              </a:extLst>
            </p:cNvPr>
            <p:cNvSpPr/>
            <p:nvPr/>
          </p:nvSpPr>
          <p:spPr bwMode="auto">
            <a:xfrm>
              <a:off x="4613521" y="2368568"/>
              <a:ext cx="482541" cy="552448"/>
            </a:xfrm>
            <a:custGeom>
              <a:avLst/>
              <a:gdLst>
                <a:gd name="T0" fmla="*/ 49 w 187"/>
                <a:gd name="T1" fmla="*/ 144 h 214"/>
                <a:gd name="T2" fmla="*/ 183 w 187"/>
                <a:gd name="T3" fmla="*/ 214 h 214"/>
                <a:gd name="T4" fmla="*/ 138 w 187"/>
                <a:gd name="T5" fmla="*/ 70 h 214"/>
                <a:gd name="T6" fmla="*/ 4 w 187"/>
                <a:gd name="T7" fmla="*/ 0 h 214"/>
                <a:gd name="T8" fmla="*/ 49 w 187"/>
                <a:gd name="T9" fmla="*/ 14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214">
                  <a:moveTo>
                    <a:pt x="49" y="144"/>
                  </a:moveTo>
                  <a:cubicBezTo>
                    <a:pt x="99" y="203"/>
                    <a:pt x="183" y="214"/>
                    <a:pt x="183" y="214"/>
                  </a:cubicBezTo>
                  <a:cubicBezTo>
                    <a:pt x="183" y="214"/>
                    <a:pt x="187" y="130"/>
                    <a:pt x="138" y="70"/>
                  </a:cubicBezTo>
                  <a:cubicBezTo>
                    <a:pt x="88" y="11"/>
                    <a:pt x="4" y="0"/>
                    <a:pt x="4" y="0"/>
                  </a:cubicBezTo>
                  <a:cubicBezTo>
                    <a:pt x="4" y="0"/>
                    <a:pt x="0" y="84"/>
                    <a:pt x="49" y="144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17537676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22" name="Freeform 23">
              <a:extLst>
                <a:ext uri="{FF2B5EF4-FFF2-40B4-BE49-F238E27FC236}">
                  <a16:creationId xmlns:a16="http://schemas.microsoft.com/office/drawing/2014/main" id="{5F4F99C0-3A54-2912-CD8D-739F7FAF7FDD}"/>
                </a:ext>
              </a:extLst>
            </p:cNvPr>
            <p:cNvSpPr/>
            <p:nvPr/>
          </p:nvSpPr>
          <p:spPr bwMode="auto">
            <a:xfrm>
              <a:off x="5248444" y="1785958"/>
              <a:ext cx="434922" cy="655634"/>
            </a:xfrm>
            <a:custGeom>
              <a:avLst/>
              <a:gdLst>
                <a:gd name="T0" fmla="*/ 32 w 169"/>
                <a:gd name="T1" fmla="*/ 151 h 254"/>
                <a:gd name="T2" fmla="*/ 143 w 169"/>
                <a:gd name="T3" fmla="*/ 254 h 254"/>
                <a:gd name="T4" fmla="*/ 136 w 169"/>
                <a:gd name="T5" fmla="*/ 103 h 254"/>
                <a:gd name="T6" fmla="*/ 26 w 169"/>
                <a:gd name="T7" fmla="*/ 0 h 254"/>
                <a:gd name="T8" fmla="*/ 32 w 169"/>
                <a:gd name="T9" fmla="*/ 151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254">
                  <a:moveTo>
                    <a:pt x="32" y="151"/>
                  </a:moveTo>
                  <a:cubicBezTo>
                    <a:pt x="64" y="221"/>
                    <a:pt x="143" y="254"/>
                    <a:pt x="143" y="254"/>
                  </a:cubicBezTo>
                  <a:cubicBezTo>
                    <a:pt x="143" y="254"/>
                    <a:pt x="169" y="173"/>
                    <a:pt x="136" y="103"/>
                  </a:cubicBezTo>
                  <a:cubicBezTo>
                    <a:pt x="104" y="33"/>
                    <a:pt x="26" y="0"/>
                    <a:pt x="26" y="0"/>
                  </a:cubicBezTo>
                  <a:cubicBezTo>
                    <a:pt x="26" y="0"/>
                    <a:pt x="0" y="81"/>
                    <a:pt x="32" y="151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65293960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23" name="Freeform 24">
              <a:extLst>
                <a:ext uri="{FF2B5EF4-FFF2-40B4-BE49-F238E27FC236}">
                  <a16:creationId xmlns:a16="http://schemas.microsoft.com/office/drawing/2014/main" id="{C4910F94-0CCE-F359-2E10-3C809D1FE9E7}"/>
                </a:ext>
              </a:extLst>
            </p:cNvPr>
            <p:cNvSpPr/>
            <p:nvPr/>
          </p:nvSpPr>
          <p:spPr bwMode="auto">
            <a:xfrm>
              <a:off x="5515112" y="1387497"/>
              <a:ext cx="331748" cy="552448"/>
            </a:xfrm>
            <a:custGeom>
              <a:avLst/>
              <a:gdLst>
                <a:gd name="T0" fmla="*/ 20 w 128"/>
                <a:gd name="T1" fmla="*/ 122 h 214"/>
                <a:gd name="T2" fmla="*/ 100 w 128"/>
                <a:gd name="T3" fmla="*/ 214 h 214"/>
                <a:gd name="T4" fmla="*/ 108 w 128"/>
                <a:gd name="T5" fmla="*/ 92 h 214"/>
                <a:gd name="T6" fmla="*/ 28 w 128"/>
                <a:gd name="T7" fmla="*/ 0 h 214"/>
                <a:gd name="T8" fmla="*/ 20 w 128"/>
                <a:gd name="T9" fmla="*/ 12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214">
                  <a:moveTo>
                    <a:pt x="20" y="122"/>
                  </a:moveTo>
                  <a:cubicBezTo>
                    <a:pt x="39" y="181"/>
                    <a:pt x="100" y="214"/>
                    <a:pt x="100" y="214"/>
                  </a:cubicBezTo>
                  <a:cubicBezTo>
                    <a:pt x="100" y="214"/>
                    <a:pt x="128" y="152"/>
                    <a:pt x="108" y="92"/>
                  </a:cubicBezTo>
                  <a:cubicBezTo>
                    <a:pt x="88" y="33"/>
                    <a:pt x="28" y="0"/>
                    <a:pt x="28" y="0"/>
                  </a:cubicBezTo>
                  <a:cubicBezTo>
                    <a:pt x="28" y="0"/>
                    <a:pt x="0" y="63"/>
                    <a:pt x="20" y="122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662481723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24" name="Freeform 25">
              <a:extLst>
                <a:ext uri="{FF2B5EF4-FFF2-40B4-BE49-F238E27FC236}">
                  <a16:creationId xmlns:a16="http://schemas.microsoft.com/office/drawing/2014/main" id="{60A0419A-8D32-CD5C-A343-6A3AA9770AD9}"/>
                </a:ext>
              </a:extLst>
            </p:cNvPr>
            <p:cNvSpPr/>
            <p:nvPr/>
          </p:nvSpPr>
          <p:spPr bwMode="auto">
            <a:xfrm>
              <a:off x="6448448" y="1404960"/>
              <a:ext cx="339684" cy="546098"/>
            </a:xfrm>
            <a:custGeom>
              <a:avLst/>
              <a:gdLst>
                <a:gd name="T0" fmla="*/ 109 w 132"/>
                <a:gd name="T1" fmla="*/ 123 h 211"/>
                <a:gd name="T2" fmla="*/ 25 w 132"/>
                <a:gd name="T3" fmla="*/ 211 h 211"/>
                <a:gd name="T4" fmla="*/ 22 w 132"/>
                <a:gd name="T5" fmla="*/ 89 h 211"/>
                <a:gd name="T6" fmla="*/ 107 w 132"/>
                <a:gd name="T7" fmla="*/ 0 h 211"/>
                <a:gd name="T8" fmla="*/ 109 w 132"/>
                <a:gd name="T9" fmla="*/ 12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1">
                  <a:moveTo>
                    <a:pt x="109" y="123"/>
                  </a:moveTo>
                  <a:cubicBezTo>
                    <a:pt x="86" y="181"/>
                    <a:pt x="25" y="211"/>
                    <a:pt x="25" y="211"/>
                  </a:cubicBezTo>
                  <a:cubicBezTo>
                    <a:pt x="25" y="211"/>
                    <a:pt x="0" y="147"/>
                    <a:pt x="22" y="89"/>
                  </a:cubicBezTo>
                  <a:cubicBezTo>
                    <a:pt x="45" y="31"/>
                    <a:pt x="107" y="0"/>
                    <a:pt x="107" y="0"/>
                  </a:cubicBezTo>
                  <a:cubicBezTo>
                    <a:pt x="107" y="0"/>
                    <a:pt x="132" y="65"/>
                    <a:pt x="109" y="123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978664121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25" name="Freeform 26">
              <a:extLst>
                <a:ext uri="{FF2B5EF4-FFF2-40B4-BE49-F238E27FC236}">
                  <a16:creationId xmlns:a16="http://schemas.microsoft.com/office/drawing/2014/main" id="{1A17A030-6431-539F-AAE6-EF801B600FE9}"/>
                </a:ext>
              </a:extLst>
            </p:cNvPr>
            <p:cNvSpPr/>
            <p:nvPr/>
          </p:nvSpPr>
          <p:spPr bwMode="auto">
            <a:xfrm>
              <a:off x="4734156" y="1598634"/>
              <a:ext cx="436510" cy="655634"/>
            </a:xfrm>
            <a:custGeom>
              <a:avLst/>
              <a:gdLst>
                <a:gd name="T0" fmla="*/ 33 w 169"/>
                <a:gd name="T1" fmla="*/ 151 h 254"/>
                <a:gd name="T2" fmla="*/ 143 w 169"/>
                <a:gd name="T3" fmla="*/ 254 h 254"/>
                <a:gd name="T4" fmla="*/ 137 w 169"/>
                <a:gd name="T5" fmla="*/ 103 h 254"/>
                <a:gd name="T6" fmla="*/ 26 w 169"/>
                <a:gd name="T7" fmla="*/ 0 h 254"/>
                <a:gd name="T8" fmla="*/ 33 w 169"/>
                <a:gd name="T9" fmla="*/ 151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254">
                  <a:moveTo>
                    <a:pt x="33" y="151"/>
                  </a:moveTo>
                  <a:cubicBezTo>
                    <a:pt x="65" y="221"/>
                    <a:pt x="143" y="254"/>
                    <a:pt x="143" y="254"/>
                  </a:cubicBezTo>
                  <a:cubicBezTo>
                    <a:pt x="143" y="254"/>
                    <a:pt x="169" y="173"/>
                    <a:pt x="137" y="103"/>
                  </a:cubicBezTo>
                  <a:cubicBezTo>
                    <a:pt x="104" y="33"/>
                    <a:pt x="26" y="0"/>
                    <a:pt x="26" y="0"/>
                  </a:cubicBezTo>
                  <a:cubicBezTo>
                    <a:pt x="26" y="0"/>
                    <a:pt x="0" y="81"/>
                    <a:pt x="33" y="151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4188380035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26" name="Freeform 27">
              <a:extLst>
                <a:ext uri="{FF2B5EF4-FFF2-40B4-BE49-F238E27FC236}">
                  <a16:creationId xmlns:a16="http://schemas.microsoft.com/office/drawing/2014/main" id="{C182D858-2498-687B-0003-0A4555265F45}"/>
                </a:ext>
              </a:extLst>
            </p:cNvPr>
            <p:cNvSpPr/>
            <p:nvPr/>
          </p:nvSpPr>
          <p:spPr bwMode="auto">
            <a:xfrm>
              <a:off x="5153206" y="2378093"/>
              <a:ext cx="806352" cy="827085"/>
            </a:xfrm>
            <a:custGeom>
              <a:avLst/>
              <a:gdLst>
                <a:gd name="T0" fmla="*/ 91 w 313"/>
                <a:gd name="T1" fmla="*/ 224 h 320"/>
                <a:gd name="T2" fmla="*/ 0 w 313"/>
                <a:gd name="T3" fmla="*/ 0 h 320"/>
                <a:gd name="T4" fmla="*/ 222 w 313"/>
                <a:gd name="T5" fmla="*/ 95 h 320"/>
                <a:gd name="T6" fmla="*/ 313 w 313"/>
                <a:gd name="T7" fmla="*/ 320 h 320"/>
                <a:gd name="T8" fmla="*/ 91 w 313"/>
                <a:gd name="T9" fmla="*/ 22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320">
                  <a:moveTo>
                    <a:pt x="91" y="224"/>
                  </a:moveTo>
                  <a:cubicBezTo>
                    <a:pt x="4" y="136"/>
                    <a:pt x="0" y="0"/>
                    <a:pt x="0" y="0"/>
                  </a:cubicBezTo>
                  <a:cubicBezTo>
                    <a:pt x="0" y="0"/>
                    <a:pt x="136" y="7"/>
                    <a:pt x="222" y="95"/>
                  </a:cubicBezTo>
                  <a:cubicBezTo>
                    <a:pt x="309" y="183"/>
                    <a:pt x="313" y="320"/>
                    <a:pt x="313" y="320"/>
                  </a:cubicBezTo>
                  <a:cubicBezTo>
                    <a:pt x="313" y="320"/>
                    <a:pt x="177" y="312"/>
                    <a:pt x="91" y="224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2933763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27" name="Freeform 28">
              <a:extLst>
                <a:ext uri="{FF2B5EF4-FFF2-40B4-BE49-F238E27FC236}">
                  <a16:creationId xmlns:a16="http://schemas.microsoft.com/office/drawing/2014/main" id="{BE2CA70E-B307-29D2-143E-A1482F615315}"/>
                </a:ext>
              </a:extLst>
            </p:cNvPr>
            <p:cNvSpPr/>
            <p:nvPr/>
          </p:nvSpPr>
          <p:spPr bwMode="auto">
            <a:xfrm>
              <a:off x="5821462" y="3702063"/>
              <a:ext cx="585716" cy="1411282"/>
            </a:xfrm>
            <a:custGeom>
              <a:avLst/>
              <a:gdLst>
                <a:gd name="T0" fmla="*/ 1 w 227"/>
                <a:gd name="T1" fmla="*/ 272 h 547"/>
                <a:gd name="T2" fmla="*/ 116 w 227"/>
                <a:gd name="T3" fmla="*/ 0 h 547"/>
                <a:gd name="T4" fmla="*/ 226 w 227"/>
                <a:gd name="T5" fmla="*/ 275 h 547"/>
                <a:gd name="T6" fmla="*/ 111 w 227"/>
                <a:gd name="T7" fmla="*/ 547 h 547"/>
                <a:gd name="T8" fmla="*/ 1 w 227"/>
                <a:gd name="T9" fmla="*/ 272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547">
                  <a:moveTo>
                    <a:pt x="1" y="272"/>
                  </a:moveTo>
                  <a:cubicBezTo>
                    <a:pt x="3" y="121"/>
                    <a:pt x="116" y="0"/>
                    <a:pt x="116" y="0"/>
                  </a:cubicBezTo>
                  <a:cubicBezTo>
                    <a:pt x="116" y="0"/>
                    <a:pt x="227" y="124"/>
                    <a:pt x="226" y="275"/>
                  </a:cubicBezTo>
                  <a:cubicBezTo>
                    <a:pt x="224" y="426"/>
                    <a:pt x="111" y="547"/>
                    <a:pt x="111" y="547"/>
                  </a:cubicBezTo>
                  <a:cubicBezTo>
                    <a:pt x="111" y="547"/>
                    <a:pt x="0" y="423"/>
                    <a:pt x="1" y="272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981838223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28" name="Freeform 29">
              <a:extLst>
                <a:ext uri="{FF2B5EF4-FFF2-40B4-BE49-F238E27FC236}">
                  <a16:creationId xmlns:a16="http://schemas.microsoft.com/office/drawing/2014/main" id="{0581B149-BCCC-3BD7-0BC5-4249963602E0}"/>
                </a:ext>
              </a:extLst>
            </p:cNvPr>
            <p:cNvSpPr/>
            <p:nvPr/>
          </p:nvSpPr>
          <p:spPr bwMode="auto">
            <a:xfrm>
              <a:off x="5129396" y="3546488"/>
              <a:ext cx="825400" cy="809622"/>
            </a:xfrm>
            <a:custGeom>
              <a:avLst/>
              <a:gdLst>
                <a:gd name="T0" fmla="*/ 96 w 320"/>
                <a:gd name="T1" fmla="*/ 91 h 314"/>
                <a:gd name="T2" fmla="*/ 320 w 320"/>
                <a:gd name="T3" fmla="*/ 0 h 314"/>
                <a:gd name="T4" fmla="*/ 225 w 320"/>
                <a:gd name="T5" fmla="*/ 222 h 314"/>
                <a:gd name="T6" fmla="*/ 0 w 320"/>
                <a:gd name="T7" fmla="*/ 314 h 314"/>
                <a:gd name="T8" fmla="*/ 96 w 320"/>
                <a:gd name="T9" fmla="*/ 9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0" h="314">
                  <a:moveTo>
                    <a:pt x="96" y="91"/>
                  </a:moveTo>
                  <a:cubicBezTo>
                    <a:pt x="184" y="4"/>
                    <a:pt x="320" y="0"/>
                    <a:pt x="320" y="0"/>
                  </a:cubicBezTo>
                  <a:cubicBezTo>
                    <a:pt x="320" y="0"/>
                    <a:pt x="313" y="136"/>
                    <a:pt x="225" y="222"/>
                  </a:cubicBezTo>
                  <a:cubicBezTo>
                    <a:pt x="136" y="309"/>
                    <a:pt x="0" y="314"/>
                    <a:pt x="0" y="314"/>
                  </a:cubicBezTo>
                  <a:cubicBezTo>
                    <a:pt x="0" y="314"/>
                    <a:pt x="7" y="178"/>
                    <a:pt x="96" y="91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3824521412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29" name="Freeform 30">
              <a:extLst>
                <a:ext uri="{FF2B5EF4-FFF2-40B4-BE49-F238E27FC236}">
                  <a16:creationId xmlns:a16="http://schemas.microsoft.com/office/drawing/2014/main" id="{6E64E673-EDE5-7D26-2CFE-E29FCE2B47A2}"/>
                </a:ext>
              </a:extLst>
            </p:cNvPr>
            <p:cNvSpPr/>
            <p:nvPr/>
          </p:nvSpPr>
          <p:spPr bwMode="auto">
            <a:xfrm>
              <a:off x="4561140" y="3773500"/>
              <a:ext cx="592065" cy="468310"/>
            </a:xfrm>
            <a:custGeom>
              <a:avLst/>
              <a:gdLst>
                <a:gd name="T0" fmla="*/ 82 w 229"/>
                <a:gd name="T1" fmla="*/ 44 h 182"/>
                <a:gd name="T2" fmla="*/ 229 w 229"/>
                <a:gd name="T3" fmla="*/ 11 h 182"/>
                <a:gd name="T4" fmla="*/ 147 w 229"/>
                <a:gd name="T5" fmla="*/ 138 h 182"/>
                <a:gd name="T6" fmla="*/ 0 w 229"/>
                <a:gd name="T7" fmla="*/ 170 h 182"/>
                <a:gd name="T8" fmla="*/ 82 w 229"/>
                <a:gd name="T9" fmla="*/ 4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182">
                  <a:moveTo>
                    <a:pt x="82" y="44"/>
                  </a:moveTo>
                  <a:cubicBezTo>
                    <a:pt x="145" y="0"/>
                    <a:pt x="229" y="11"/>
                    <a:pt x="229" y="11"/>
                  </a:cubicBezTo>
                  <a:cubicBezTo>
                    <a:pt x="229" y="11"/>
                    <a:pt x="210" y="94"/>
                    <a:pt x="147" y="138"/>
                  </a:cubicBezTo>
                  <a:cubicBezTo>
                    <a:pt x="84" y="182"/>
                    <a:pt x="0" y="170"/>
                    <a:pt x="0" y="170"/>
                  </a:cubicBezTo>
                  <a:cubicBezTo>
                    <a:pt x="0" y="170"/>
                    <a:pt x="19" y="87"/>
                    <a:pt x="82" y="44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4162239148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30" name="Freeform 31">
              <a:extLst>
                <a:ext uri="{FF2B5EF4-FFF2-40B4-BE49-F238E27FC236}">
                  <a16:creationId xmlns:a16="http://schemas.microsoft.com/office/drawing/2014/main" id="{CD8C7CA6-F3F3-F3D7-AC81-5B7702EE19F2}"/>
                </a:ext>
              </a:extLst>
            </p:cNvPr>
            <p:cNvSpPr/>
            <p:nvPr/>
          </p:nvSpPr>
          <p:spPr bwMode="auto">
            <a:xfrm>
              <a:off x="4057963" y="4291023"/>
              <a:ext cx="501589" cy="398460"/>
            </a:xfrm>
            <a:custGeom>
              <a:avLst/>
              <a:gdLst>
                <a:gd name="T0" fmla="*/ 69 w 194"/>
                <a:gd name="T1" fmla="*/ 37 h 154"/>
                <a:gd name="T2" fmla="*/ 194 w 194"/>
                <a:gd name="T3" fmla="*/ 10 h 154"/>
                <a:gd name="T4" fmla="*/ 125 w 194"/>
                <a:gd name="T5" fmla="*/ 117 h 154"/>
                <a:gd name="T6" fmla="*/ 0 w 194"/>
                <a:gd name="T7" fmla="*/ 144 h 154"/>
                <a:gd name="T8" fmla="*/ 69 w 194"/>
                <a:gd name="T9" fmla="*/ 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54">
                  <a:moveTo>
                    <a:pt x="69" y="37"/>
                  </a:moveTo>
                  <a:cubicBezTo>
                    <a:pt x="123" y="0"/>
                    <a:pt x="194" y="10"/>
                    <a:pt x="194" y="10"/>
                  </a:cubicBezTo>
                  <a:cubicBezTo>
                    <a:pt x="194" y="10"/>
                    <a:pt x="178" y="80"/>
                    <a:pt x="125" y="117"/>
                  </a:cubicBezTo>
                  <a:cubicBezTo>
                    <a:pt x="71" y="154"/>
                    <a:pt x="0" y="144"/>
                    <a:pt x="0" y="144"/>
                  </a:cubicBezTo>
                  <a:cubicBezTo>
                    <a:pt x="0" y="144"/>
                    <a:pt x="16" y="74"/>
                    <a:pt x="69" y="37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749691550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31" name="Freeform 32">
              <a:extLst>
                <a:ext uri="{FF2B5EF4-FFF2-40B4-BE49-F238E27FC236}">
                  <a16:creationId xmlns:a16="http://schemas.microsoft.com/office/drawing/2014/main" id="{D758832B-4AF3-A793-D354-D98D53F3B983}"/>
                </a:ext>
              </a:extLst>
            </p:cNvPr>
            <p:cNvSpPr/>
            <p:nvPr/>
          </p:nvSpPr>
          <p:spPr bwMode="auto">
            <a:xfrm>
              <a:off x="3937328" y="4024324"/>
              <a:ext cx="444446" cy="287336"/>
            </a:xfrm>
            <a:custGeom>
              <a:avLst/>
              <a:gdLst>
                <a:gd name="T0" fmla="*/ 71 w 172"/>
                <a:gd name="T1" fmla="*/ 20 h 112"/>
                <a:gd name="T2" fmla="*/ 172 w 172"/>
                <a:gd name="T3" fmla="*/ 19 h 112"/>
                <a:gd name="T4" fmla="*/ 101 w 172"/>
                <a:gd name="T5" fmla="*/ 91 h 112"/>
                <a:gd name="T6" fmla="*/ 0 w 172"/>
                <a:gd name="T7" fmla="*/ 93 h 112"/>
                <a:gd name="T8" fmla="*/ 71 w 172"/>
                <a:gd name="T9" fmla="*/ 2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12">
                  <a:moveTo>
                    <a:pt x="71" y="20"/>
                  </a:moveTo>
                  <a:cubicBezTo>
                    <a:pt x="118" y="0"/>
                    <a:pt x="172" y="19"/>
                    <a:pt x="172" y="19"/>
                  </a:cubicBezTo>
                  <a:cubicBezTo>
                    <a:pt x="172" y="19"/>
                    <a:pt x="149" y="71"/>
                    <a:pt x="101" y="91"/>
                  </a:cubicBezTo>
                  <a:cubicBezTo>
                    <a:pt x="54" y="112"/>
                    <a:pt x="0" y="93"/>
                    <a:pt x="0" y="93"/>
                  </a:cubicBezTo>
                  <a:cubicBezTo>
                    <a:pt x="0" y="93"/>
                    <a:pt x="23" y="41"/>
                    <a:pt x="71" y="20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3311954943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32" name="Freeform 33">
              <a:extLst>
                <a:ext uri="{FF2B5EF4-FFF2-40B4-BE49-F238E27FC236}">
                  <a16:creationId xmlns:a16="http://schemas.microsoft.com/office/drawing/2014/main" id="{0FAB42EA-BBAD-DF1B-5339-95EDC7D3941B}"/>
                </a:ext>
              </a:extLst>
            </p:cNvPr>
            <p:cNvSpPr/>
            <p:nvPr/>
          </p:nvSpPr>
          <p:spPr bwMode="auto">
            <a:xfrm>
              <a:off x="5061142" y="4406910"/>
              <a:ext cx="484129" cy="552448"/>
            </a:xfrm>
            <a:custGeom>
              <a:avLst/>
              <a:gdLst>
                <a:gd name="T0" fmla="*/ 49 w 187"/>
                <a:gd name="T1" fmla="*/ 70 h 213"/>
                <a:gd name="T2" fmla="*/ 183 w 187"/>
                <a:gd name="T3" fmla="*/ 0 h 213"/>
                <a:gd name="T4" fmla="*/ 137 w 187"/>
                <a:gd name="T5" fmla="*/ 144 h 213"/>
                <a:gd name="T6" fmla="*/ 3 w 187"/>
                <a:gd name="T7" fmla="*/ 213 h 213"/>
                <a:gd name="T8" fmla="*/ 49 w 187"/>
                <a:gd name="T9" fmla="*/ 7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213">
                  <a:moveTo>
                    <a:pt x="49" y="70"/>
                  </a:moveTo>
                  <a:cubicBezTo>
                    <a:pt x="99" y="11"/>
                    <a:pt x="183" y="0"/>
                    <a:pt x="183" y="0"/>
                  </a:cubicBezTo>
                  <a:cubicBezTo>
                    <a:pt x="183" y="0"/>
                    <a:pt x="187" y="85"/>
                    <a:pt x="137" y="144"/>
                  </a:cubicBezTo>
                  <a:cubicBezTo>
                    <a:pt x="87" y="203"/>
                    <a:pt x="3" y="213"/>
                    <a:pt x="3" y="213"/>
                  </a:cubicBezTo>
                  <a:cubicBezTo>
                    <a:pt x="3" y="213"/>
                    <a:pt x="0" y="128"/>
                    <a:pt x="49" y="70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841140006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33" name="Freeform 34">
              <a:extLst>
                <a:ext uri="{FF2B5EF4-FFF2-40B4-BE49-F238E27FC236}">
                  <a16:creationId xmlns:a16="http://schemas.microsoft.com/office/drawing/2014/main" id="{234BC1F7-28C9-C7C5-EBD1-6DDCA90BC020}"/>
                </a:ext>
              </a:extLst>
            </p:cNvPr>
            <p:cNvSpPr/>
            <p:nvPr/>
          </p:nvSpPr>
          <p:spPr bwMode="auto">
            <a:xfrm>
              <a:off x="4516696" y="4449773"/>
              <a:ext cx="484128" cy="549273"/>
            </a:xfrm>
            <a:custGeom>
              <a:avLst/>
              <a:gdLst>
                <a:gd name="T0" fmla="*/ 50 w 187"/>
                <a:gd name="T1" fmla="*/ 70 h 213"/>
                <a:gd name="T2" fmla="*/ 184 w 187"/>
                <a:gd name="T3" fmla="*/ 0 h 213"/>
                <a:gd name="T4" fmla="*/ 137 w 187"/>
                <a:gd name="T5" fmla="*/ 144 h 213"/>
                <a:gd name="T6" fmla="*/ 3 w 187"/>
                <a:gd name="T7" fmla="*/ 213 h 213"/>
                <a:gd name="T8" fmla="*/ 50 w 187"/>
                <a:gd name="T9" fmla="*/ 7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213">
                  <a:moveTo>
                    <a:pt x="50" y="70"/>
                  </a:moveTo>
                  <a:cubicBezTo>
                    <a:pt x="99" y="11"/>
                    <a:pt x="184" y="0"/>
                    <a:pt x="184" y="0"/>
                  </a:cubicBezTo>
                  <a:cubicBezTo>
                    <a:pt x="184" y="0"/>
                    <a:pt x="187" y="85"/>
                    <a:pt x="137" y="144"/>
                  </a:cubicBezTo>
                  <a:cubicBezTo>
                    <a:pt x="87" y="202"/>
                    <a:pt x="3" y="213"/>
                    <a:pt x="3" y="213"/>
                  </a:cubicBezTo>
                  <a:cubicBezTo>
                    <a:pt x="3" y="213"/>
                    <a:pt x="0" y="128"/>
                    <a:pt x="50" y="70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837499519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34" name="Freeform 35">
              <a:extLst>
                <a:ext uri="{FF2B5EF4-FFF2-40B4-BE49-F238E27FC236}">
                  <a16:creationId xmlns:a16="http://schemas.microsoft.com/office/drawing/2014/main" id="{ACCB98B3-561B-CF73-A483-60142D296DC5}"/>
                </a:ext>
              </a:extLst>
            </p:cNvPr>
            <p:cNvSpPr/>
            <p:nvPr/>
          </p:nvSpPr>
          <p:spPr bwMode="auto">
            <a:xfrm>
              <a:off x="4069075" y="3594113"/>
              <a:ext cx="714288" cy="336549"/>
            </a:xfrm>
            <a:custGeom>
              <a:avLst/>
              <a:gdLst>
                <a:gd name="T0" fmla="*/ 133 w 277"/>
                <a:gd name="T1" fmla="*/ 8 h 130"/>
                <a:gd name="T2" fmla="*/ 277 w 277"/>
                <a:gd name="T3" fmla="*/ 50 h 130"/>
                <a:gd name="T4" fmla="*/ 145 w 277"/>
                <a:gd name="T5" fmla="*/ 122 h 130"/>
                <a:gd name="T6" fmla="*/ 0 w 277"/>
                <a:gd name="T7" fmla="*/ 80 h 130"/>
                <a:gd name="T8" fmla="*/ 133 w 277"/>
                <a:gd name="T9" fmla="*/ 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130">
                  <a:moveTo>
                    <a:pt x="133" y="8"/>
                  </a:moveTo>
                  <a:cubicBezTo>
                    <a:pt x="209" y="0"/>
                    <a:pt x="277" y="50"/>
                    <a:pt x="277" y="50"/>
                  </a:cubicBezTo>
                  <a:cubicBezTo>
                    <a:pt x="277" y="50"/>
                    <a:pt x="221" y="114"/>
                    <a:pt x="145" y="122"/>
                  </a:cubicBezTo>
                  <a:cubicBezTo>
                    <a:pt x="68" y="130"/>
                    <a:pt x="0" y="80"/>
                    <a:pt x="0" y="80"/>
                  </a:cubicBezTo>
                  <a:cubicBezTo>
                    <a:pt x="0" y="80"/>
                    <a:pt x="56" y="16"/>
                    <a:pt x="133" y="8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77201416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35" name="Freeform 36">
              <a:extLst>
                <a:ext uri="{FF2B5EF4-FFF2-40B4-BE49-F238E27FC236}">
                  <a16:creationId xmlns:a16="http://schemas.microsoft.com/office/drawing/2014/main" id="{7EF2D71F-6991-AE0A-9AF9-F03EB3D55C99}"/>
                </a:ext>
              </a:extLst>
            </p:cNvPr>
            <p:cNvSpPr/>
            <p:nvPr/>
          </p:nvSpPr>
          <p:spPr bwMode="auto">
            <a:xfrm>
              <a:off x="7650041" y="3968762"/>
              <a:ext cx="484128" cy="403223"/>
            </a:xfrm>
            <a:custGeom>
              <a:avLst/>
              <a:gdLst>
                <a:gd name="T0" fmla="*/ 123 w 187"/>
                <a:gd name="T1" fmla="*/ 40 h 156"/>
                <a:gd name="T2" fmla="*/ 0 w 187"/>
                <a:gd name="T3" fmla="*/ 6 h 156"/>
                <a:gd name="T4" fmla="*/ 64 w 187"/>
                <a:gd name="T5" fmla="*/ 116 h 156"/>
                <a:gd name="T6" fmla="*/ 187 w 187"/>
                <a:gd name="T7" fmla="*/ 150 h 156"/>
                <a:gd name="T8" fmla="*/ 123 w 187"/>
                <a:gd name="T9" fmla="*/ 4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156">
                  <a:moveTo>
                    <a:pt x="123" y="40"/>
                  </a:moveTo>
                  <a:cubicBezTo>
                    <a:pt x="72" y="0"/>
                    <a:pt x="0" y="6"/>
                    <a:pt x="0" y="6"/>
                  </a:cubicBezTo>
                  <a:cubicBezTo>
                    <a:pt x="0" y="6"/>
                    <a:pt x="12" y="76"/>
                    <a:pt x="64" y="116"/>
                  </a:cubicBezTo>
                  <a:cubicBezTo>
                    <a:pt x="115" y="156"/>
                    <a:pt x="187" y="150"/>
                    <a:pt x="187" y="150"/>
                  </a:cubicBezTo>
                  <a:cubicBezTo>
                    <a:pt x="187" y="150"/>
                    <a:pt x="175" y="80"/>
                    <a:pt x="123" y="40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648137632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36" name="Freeform 37">
              <a:extLst>
                <a:ext uri="{FF2B5EF4-FFF2-40B4-BE49-F238E27FC236}">
                  <a16:creationId xmlns:a16="http://schemas.microsoft.com/office/drawing/2014/main" id="{5E74B39F-923F-21F2-1725-4DA4149D7908}"/>
                </a:ext>
              </a:extLst>
            </p:cNvPr>
            <p:cNvSpPr/>
            <p:nvPr/>
          </p:nvSpPr>
          <p:spPr bwMode="auto">
            <a:xfrm>
              <a:off x="8104010" y="3951300"/>
              <a:ext cx="465081" cy="263524"/>
            </a:xfrm>
            <a:custGeom>
              <a:avLst/>
              <a:gdLst>
                <a:gd name="T0" fmla="*/ 100 w 180"/>
                <a:gd name="T1" fmla="*/ 14 h 102"/>
                <a:gd name="T2" fmla="*/ 0 w 180"/>
                <a:gd name="T3" fmla="*/ 26 h 102"/>
                <a:gd name="T4" fmla="*/ 80 w 180"/>
                <a:gd name="T5" fmla="*/ 88 h 102"/>
                <a:gd name="T6" fmla="*/ 180 w 180"/>
                <a:gd name="T7" fmla="*/ 76 h 102"/>
                <a:gd name="T8" fmla="*/ 100 w 180"/>
                <a:gd name="T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102">
                  <a:moveTo>
                    <a:pt x="100" y="14"/>
                  </a:moveTo>
                  <a:cubicBezTo>
                    <a:pt x="50" y="0"/>
                    <a:pt x="0" y="26"/>
                    <a:pt x="0" y="26"/>
                  </a:cubicBezTo>
                  <a:cubicBezTo>
                    <a:pt x="0" y="26"/>
                    <a:pt x="30" y="75"/>
                    <a:pt x="80" y="88"/>
                  </a:cubicBezTo>
                  <a:cubicBezTo>
                    <a:pt x="130" y="102"/>
                    <a:pt x="180" y="76"/>
                    <a:pt x="180" y="76"/>
                  </a:cubicBezTo>
                  <a:cubicBezTo>
                    <a:pt x="180" y="76"/>
                    <a:pt x="150" y="28"/>
                    <a:pt x="100" y="14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3859878383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37" name="Freeform 38">
              <a:extLst>
                <a:ext uri="{FF2B5EF4-FFF2-40B4-BE49-F238E27FC236}">
                  <a16:creationId xmlns:a16="http://schemas.microsoft.com/office/drawing/2014/main" id="{2354BEDD-70B9-9F8F-F999-0C0F315453F6}"/>
                </a:ext>
              </a:extLst>
            </p:cNvPr>
            <p:cNvSpPr/>
            <p:nvPr/>
          </p:nvSpPr>
          <p:spPr bwMode="auto">
            <a:xfrm>
              <a:off x="7692897" y="4516447"/>
              <a:ext cx="306351" cy="271461"/>
            </a:xfrm>
            <a:custGeom>
              <a:avLst/>
              <a:gdLst>
                <a:gd name="T0" fmla="*/ 80 w 119"/>
                <a:gd name="T1" fmla="*/ 28 h 105"/>
                <a:gd name="T2" fmla="*/ 0 w 119"/>
                <a:gd name="T3" fmla="*/ 1 h 105"/>
                <a:gd name="T4" fmla="*/ 38 w 119"/>
                <a:gd name="T5" fmla="*/ 77 h 105"/>
                <a:gd name="T6" fmla="*/ 119 w 119"/>
                <a:gd name="T7" fmla="*/ 104 h 105"/>
                <a:gd name="T8" fmla="*/ 80 w 119"/>
                <a:gd name="T9" fmla="*/ 2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05">
                  <a:moveTo>
                    <a:pt x="80" y="28"/>
                  </a:moveTo>
                  <a:cubicBezTo>
                    <a:pt x="47" y="0"/>
                    <a:pt x="0" y="1"/>
                    <a:pt x="0" y="1"/>
                  </a:cubicBezTo>
                  <a:cubicBezTo>
                    <a:pt x="0" y="1"/>
                    <a:pt x="5" y="49"/>
                    <a:pt x="38" y="77"/>
                  </a:cubicBezTo>
                  <a:cubicBezTo>
                    <a:pt x="71" y="105"/>
                    <a:pt x="119" y="104"/>
                    <a:pt x="119" y="104"/>
                  </a:cubicBezTo>
                  <a:cubicBezTo>
                    <a:pt x="119" y="104"/>
                    <a:pt x="113" y="56"/>
                    <a:pt x="80" y="28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777082761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38" name="Freeform 39">
              <a:extLst>
                <a:ext uri="{FF2B5EF4-FFF2-40B4-BE49-F238E27FC236}">
                  <a16:creationId xmlns:a16="http://schemas.microsoft.com/office/drawing/2014/main" id="{3820E048-DDEE-053D-1F13-EBA942C09710}"/>
                </a:ext>
              </a:extLst>
            </p:cNvPr>
            <p:cNvSpPr/>
            <p:nvPr/>
          </p:nvSpPr>
          <p:spPr bwMode="auto">
            <a:xfrm>
              <a:off x="3591295" y="3843350"/>
              <a:ext cx="400001" cy="195261"/>
            </a:xfrm>
            <a:custGeom>
              <a:avLst/>
              <a:gdLst>
                <a:gd name="T0" fmla="*/ 82 w 155"/>
                <a:gd name="T1" fmla="*/ 70 h 76"/>
                <a:gd name="T2" fmla="*/ 155 w 155"/>
                <a:gd name="T3" fmla="*/ 27 h 76"/>
                <a:gd name="T4" fmla="*/ 73 w 155"/>
                <a:gd name="T5" fmla="*/ 6 h 76"/>
                <a:gd name="T6" fmla="*/ 0 w 155"/>
                <a:gd name="T7" fmla="*/ 48 h 76"/>
                <a:gd name="T8" fmla="*/ 82 w 155"/>
                <a:gd name="T9" fmla="*/ 7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76">
                  <a:moveTo>
                    <a:pt x="82" y="70"/>
                  </a:moveTo>
                  <a:cubicBezTo>
                    <a:pt x="125" y="64"/>
                    <a:pt x="155" y="27"/>
                    <a:pt x="155" y="27"/>
                  </a:cubicBezTo>
                  <a:cubicBezTo>
                    <a:pt x="155" y="27"/>
                    <a:pt x="116" y="0"/>
                    <a:pt x="73" y="6"/>
                  </a:cubicBezTo>
                  <a:cubicBezTo>
                    <a:pt x="30" y="12"/>
                    <a:pt x="0" y="48"/>
                    <a:pt x="0" y="48"/>
                  </a:cubicBezTo>
                  <a:cubicBezTo>
                    <a:pt x="0" y="48"/>
                    <a:pt x="39" y="76"/>
                    <a:pt x="82" y="70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3355869276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39" name="Freeform 40">
              <a:extLst>
                <a:ext uri="{FF2B5EF4-FFF2-40B4-BE49-F238E27FC236}">
                  <a16:creationId xmlns:a16="http://schemas.microsoft.com/office/drawing/2014/main" id="{1F4FFCFC-A096-2796-8D69-C7D363440A51}"/>
                </a:ext>
              </a:extLst>
            </p:cNvPr>
            <p:cNvSpPr/>
            <p:nvPr/>
          </p:nvSpPr>
          <p:spPr bwMode="auto">
            <a:xfrm>
              <a:off x="7611945" y="3597288"/>
              <a:ext cx="720638" cy="307974"/>
            </a:xfrm>
            <a:custGeom>
              <a:avLst/>
              <a:gdLst>
                <a:gd name="T0" fmla="*/ 138 w 279"/>
                <a:gd name="T1" fmla="*/ 2 h 119"/>
                <a:gd name="T2" fmla="*/ 0 w 279"/>
                <a:gd name="T3" fmla="*/ 64 h 119"/>
                <a:gd name="T4" fmla="*/ 141 w 279"/>
                <a:gd name="T5" fmla="*/ 117 h 119"/>
                <a:gd name="T6" fmla="*/ 279 w 279"/>
                <a:gd name="T7" fmla="*/ 55 h 119"/>
                <a:gd name="T8" fmla="*/ 138 w 279"/>
                <a:gd name="T9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119">
                  <a:moveTo>
                    <a:pt x="138" y="2"/>
                  </a:moveTo>
                  <a:cubicBezTo>
                    <a:pt x="61" y="5"/>
                    <a:pt x="0" y="64"/>
                    <a:pt x="0" y="64"/>
                  </a:cubicBezTo>
                  <a:cubicBezTo>
                    <a:pt x="0" y="64"/>
                    <a:pt x="64" y="119"/>
                    <a:pt x="141" y="117"/>
                  </a:cubicBezTo>
                  <a:cubicBezTo>
                    <a:pt x="218" y="114"/>
                    <a:pt x="279" y="55"/>
                    <a:pt x="279" y="55"/>
                  </a:cubicBezTo>
                  <a:cubicBezTo>
                    <a:pt x="279" y="55"/>
                    <a:pt x="215" y="0"/>
                    <a:pt x="138" y="2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866373152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40" name="Freeform 41">
              <a:extLst>
                <a:ext uri="{FF2B5EF4-FFF2-40B4-BE49-F238E27FC236}">
                  <a16:creationId xmlns:a16="http://schemas.microsoft.com/office/drawing/2014/main" id="{9F3E324F-97A8-CCF2-212A-863D33C4B305}"/>
                </a:ext>
              </a:extLst>
            </p:cNvPr>
            <p:cNvSpPr/>
            <p:nvPr/>
          </p:nvSpPr>
          <p:spPr bwMode="auto">
            <a:xfrm>
              <a:off x="7150038" y="3846525"/>
              <a:ext cx="479367" cy="554035"/>
            </a:xfrm>
            <a:custGeom>
              <a:avLst/>
              <a:gdLst>
                <a:gd name="T0" fmla="*/ 137 w 186"/>
                <a:gd name="T1" fmla="*/ 71 h 215"/>
                <a:gd name="T2" fmla="*/ 4 w 186"/>
                <a:gd name="T3" fmla="*/ 0 h 215"/>
                <a:gd name="T4" fmla="*/ 49 w 186"/>
                <a:gd name="T5" fmla="*/ 144 h 215"/>
                <a:gd name="T6" fmla="*/ 182 w 186"/>
                <a:gd name="T7" fmla="*/ 215 h 215"/>
                <a:gd name="T8" fmla="*/ 137 w 186"/>
                <a:gd name="T9" fmla="*/ 7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215">
                  <a:moveTo>
                    <a:pt x="137" y="71"/>
                  </a:moveTo>
                  <a:cubicBezTo>
                    <a:pt x="88" y="12"/>
                    <a:pt x="4" y="0"/>
                    <a:pt x="4" y="0"/>
                  </a:cubicBezTo>
                  <a:cubicBezTo>
                    <a:pt x="4" y="0"/>
                    <a:pt x="0" y="85"/>
                    <a:pt x="49" y="144"/>
                  </a:cubicBezTo>
                  <a:cubicBezTo>
                    <a:pt x="98" y="203"/>
                    <a:pt x="182" y="215"/>
                    <a:pt x="182" y="215"/>
                  </a:cubicBezTo>
                  <a:cubicBezTo>
                    <a:pt x="182" y="215"/>
                    <a:pt x="186" y="130"/>
                    <a:pt x="137" y="71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335573498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41" name="Freeform 42">
              <a:extLst>
                <a:ext uri="{FF2B5EF4-FFF2-40B4-BE49-F238E27FC236}">
                  <a16:creationId xmlns:a16="http://schemas.microsoft.com/office/drawing/2014/main" id="{83BE394E-9146-8B04-0D96-2F1B4A12E2A9}"/>
                </a:ext>
              </a:extLst>
            </p:cNvPr>
            <p:cNvSpPr/>
            <p:nvPr/>
          </p:nvSpPr>
          <p:spPr bwMode="auto">
            <a:xfrm>
              <a:off x="6562734" y="4327535"/>
              <a:ext cx="431748" cy="654047"/>
            </a:xfrm>
            <a:custGeom>
              <a:avLst/>
              <a:gdLst>
                <a:gd name="T0" fmla="*/ 136 w 168"/>
                <a:gd name="T1" fmla="*/ 103 h 253"/>
                <a:gd name="T2" fmla="*/ 26 w 168"/>
                <a:gd name="T3" fmla="*/ 0 h 253"/>
                <a:gd name="T4" fmla="*/ 32 w 168"/>
                <a:gd name="T5" fmla="*/ 151 h 253"/>
                <a:gd name="T6" fmla="*/ 142 w 168"/>
                <a:gd name="T7" fmla="*/ 253 h 253"/>
                <a:gd name="T8" fmla="*/ 136 w 168"/>
                <a:gd name="T9" fmla="*/ 10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253">
                  <a:moveTo>
                    <a:pt x="136" y="103"/>
                  </a:moveTo>
                  <a:cubicBezTo>
                    <a:pt x="104" y="33"/>
                    <a:pt x="26" y="0"/>
                    <a:pt x="26" y="0"/>
                  </a:cubicBezTo>
                  <a:cubicBezTo>
                    <a:pt x="26" y="0"/>
                    <a:pt x="0" y="81"/>
                    <a:pt x="32" y="151"/>
                  </a:cubicBezTo>
                  <a:cubicBezTo>
                    <a:pt x="64" y="221"/>
                    <a:pt x="142" y="253"/>
                    <a:pt x="142" y="253"/>
                  </a:cubicBezTo>
                  <a:cubicBezTo>
                    <a:pt x="142" y="253"/>
                    <a:pt x="168" y="173"/>
                    <a:pt x="136" y="103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3272012157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42" name="Freeform 43">
              <a:extLst>
                <a:ext uri="{FF2B5EF4-FFF2-40B4-BE49-F238E27FC236}">
                  <a16:creationId xmlns:a16="http://schemas.microsoft.com/office/drawing/2014/main" id="{7E859DC4-CD8E-0A73-72DC-CC66FD420F87}"/>
                </a:ext>
              </a:extLst>
            </p:cNvPr>
            <p:cNvSpPr/>
            <p:nvPr/>
          </p:nvSpPr>
          <p:spPr bwMode="auto">
            <a:xfrm>
              <a:off x="6399242" y="4827596"/>
              <a:ext cx="328572" cy="554035"/>
            </a:xfrm>
            <a:custGeom>
              <a:avLst/>
              <a:gdLst>
                <a:gd name="T0" fmla="*/ 108 w 128"/>
                <a:gd name="T1" fmla="*/ 93 h 215"/>
                <a:gd name="T2" fmla="*/ 28 w 128"/>
                <a:gd name="T3" fmla="*/ 0 h 215"/>
                <a:gd name="T4" fmla="*/ 20 w 128"/>
                <a:gd name="T5" fmla="*/ 122 h 215"/>
                <a:gd name="T6" fmla="*/ 100 w 128"/>
                <a:gd name="T7" fmla="*/ 215 h 215"/>
                <a:gd name="T8" fmla="*/ 108 w 128"/>
                <a:gd name="T9" fmla="*/ 93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215">
                  <a:moveTo>
                    <a:pt x="108" y="93"/>
                  </a:moveTo>
                  <a:cubicBezTo>
                    <a:pt x="88" y="34"/>
                    <a:pt x="28" y="0"/>
                    <a:pt x="28" y="0"/>
                  </a:cubicBezTo>
                  <a:cubicBezTo>
                    <a:pt x="28" y="0"/>
                    <a:pt x="0" y="63"/>
                    <a:pt x="20" y="122"/>
                  </a:cubicBezTo>
                  <a:cubicBezTo>
                    <a:pt x="40" y="182"/>
                    <a:pt x="100" y="215"/>
                    <a:pt x="100" y="215"/>
                  </a:cubicBezTo>
                  <a:cubicBezTo>
                    <a:pt x="100" y="215"/>
                    <a:pt x="128" y="152"/>
                    <a:pt x="108" y="93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68588070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43" name="Freeform 44">
              <a:extLst>
                <a:ext uri="{FF2B5EF4-FFF2-40B4-BE49-F238E27FC236}">
                  <a16:creationId xmlns:a16="http://schemas.microsoft.com/office/drawing/2014/main" id="{B4955216-1399-60F8-F6DD-345DBAF1A0E2}"/>
                </a:ext>
              </a:extLst>
            </p:cNvPr>
            <p:cNvSpPr/>
            <p:nvPr/>
          </p:nvSpPr>
          <p:spPr bwMode="auto">
            <a:xfrm>
              <a:off x="5456382" y="4818071"/>
              <a:ext cx="341271" cy="542923"/>
            </a:xfrm>
            <a:custGeom>
              <a:avLst/>
              <a:gdLst>
                <a:gd name="T0" fmla="*/ 22 w 132"/>
                <a:gd name="T1" fmla="*/ 88 h 210"/>
                <a:gd name="T2" fmla="*/ 107 w 132"/>
                <a:gd name="T3" fmla="*/ 0 h 210"/>
                <a:gd name="T4" fmla="*/ 109 w 132"/>
                <a:gd name="T5" fmla="*/ 122 h 210"/>
                <a:gd name="T6" fmla="*/ 25 w 132"/>
                <a:gd name="T7" fmla="*/ 210 h 210"/>
                <a:gd name="T8" fmla="*/ 22 w 132"/>
                <a:gd name="T9" fmla="*/ 8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0">
                  <a:moveTo>
                    <a:pt x="22" y="88"/>
                  </a:moveTo>
                  <a:cubicBezTo>
                    <a:pt x="45" y="30"/>
                    <a:pt x="107" y="0"/>
                    <a:pt x="107" y="0"/>
                  </a:cubicBezTo>
                  <a:cubicBezTo>
                    <a:pt x="107" y="0"/>
                    <a:pt x="132" y="64"/>
                    <a:pt x="109" y="122"/>
                  </a:cubicBezTo>
                  <a:cubicBezTo>
                    <a:pt x="86" y="180"/>
                    <a:pt x="25" y="210"/>
                    <a:pt x="25" y="210"/>
                  </a:cubicBezTo>
                  <a:cubicBezTo>
                    <a:pt x="25" y="210"/>
                    <a:pt x="0" y="146"/>
                    <a:pt x="22" y="88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791971532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44" name="Freeform 45">
              <a:extLst>
                <a:ext uri="{FF2B5EF4-FFF2-40B4-BE49-F238E27FC236}">
                  <a16:creationId xmlns:a16="http://schemas.microsoft.com/office/drawing/2014/main" id="{20A60791-32BF-71E1-9882-9F7DA34E5C30}"/>
                </a:ext>
              </a:extLst>
            </p:cNvPr>
            <p:cNvSpPr/>
            <p:nvPr/>
          </p:nvSpPr>
          <p:spPr bwMode="auto">
            <a:xfrm>
              <a:off x="7073847" y="4514859"/>
              <a:ext cx="434922" cy="652460"/>
            </a:xfrm>
            <a:custGeom>
              <a:avLst/>
              <a:gdLst>
                <a:gd name="T0" fmla="*/ 136 w 168"/>
                <a:gd name="T1" fmla="*/ 103 h 253"/>
                <a:gd name="T2" fmla="*/ 26 w 168"/>
                <a:gd name="T3" fmla="*/ 0 h 253"/>
                <a:gd name="T4" fmla="*/ 32 w 168"/>
                <a:gd name="T5" fmla="*/ 150 h 253"/>
                <a:gd name="T6" fmla="*/ 142 w 168"/>
                <a:gd name="T7" fmla="*/ 253 h 253"/>
                <a:gd name="T8" fmla="*/ 136 w 168"/>
                <a:gd name="T9" fmla="*/ 10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253">
                  <a:moveTo>
                    <a:pt x="136" y="103"/>
                  </a:moveTo>
                  <a:cubicBezTo>
                    <a:pt x="104" y="33"/>
                    <a:pt x="26" y="0"/>
                    <a:pt x="26" y="0"/>
                  </a:cubicBezTo>
                  <a:cubicBezTo>
                    <a:pt x="26" y="0"/>
                    <a:pt x="0" y="81"/>
                    <a:pt x="32" y="150"/>
                  </a:cubicBezTo>
                  <a:cubicBezTo>
                    <a:pt x="64" y="220"/>
                    <a:pt x="142" y="253"/>
                    <a:pt x="142" y="253"/>
                  </a:cubicBezTo>
                  <a:cubicBezTo>
                    <a:pt x="142" y="253"/>
                    <a:pt x="168" y="173"/>
                    <a:pt x="136" y="103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356038127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45" name="Freeform 46">
              <a:extLst>
                <a:ext uri="{FF2B5EF4-FFF2-40B4-BE49-F238E27FC236}">
                  <a16:creationId xmlns:a16="http://schemas.microsoft.com/office/drawing/2014/main" id="{8C0D9245-91C0-24D3-4B3E-CBD2FE0698B7}"/>
                </a:ext>
              </a:extLst>
            </p:cNvPr>
            <p:cNvSpPr/>
            <p:nvPr/>
          </p:nvSpPr>
          <p:spPr bwMode="auto">
            <a:xfrm>
              <a:off x="6283368" y="3563951"/>
              <a:ext cx="809527" cy="825497"/>
            </a:xfrm>
            <a:custGeom>
              <a:avLst/>
              <a:gdLst>
                <a:gd name="T0" fmla="*/ 223 w 314"/>
                <a:gd name="T1" fmla="*/ 96 h 320"/>
                <a:gd name="T2" fmla="*/ 314 w 314"/>
                <a:gd name="T3" fmla="*/ 320 h 320"/>
                <a:gd name="T4" fmla="*/ 91 w 314"/>
                <a:gd name="T5" fmla="*/ 225 h 320"/>
                <a:gd name="T6" fmla="*/ 0 w 314"/>
                <a:gd name="T7" fmla="*/ 0 h 320"/>
                <a:gd name="T8" fmla="*/ 223 w 314"/>
                <a:gd name="T9" fmla="*/ 9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4" h="320">
                  <a:moveTo>
                    <a:pt x="223" y="96"/>
                  </a:moveTo>
                  <a:cubicBezTo>
                    <a:pt x="309" y="184"/>
                    <a:pt x="314" y="320"/>
                    <a:pt x="314" y="320"/>
                  </a:cubicBezTo>
                  <a:cubicBezTo>
                    <a:pt x="314" y="320"/>
                    <a:pt x="178" y="313"/>
                    <a:pt x="91" y="225"/>
                  </a:cubicBezTo>
                  <a:cubicBezTo>
                    <a:pt x="5" y="136"/>
                    <a:pt x="0" y="0"/>
                    <a:pt x="0" y="0"/>
                  </a:cubicBezTo>
                  <a:cubicBezTo>
                    <a:pt x="0" y="0"/>
                    <a:pt x="136" y="7"/>
                    <a:pt x="223" y="96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959482313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46" name="Freeform 5">
              <a:extLst>
                <a:ext uri="{FF2B5EF4-FFF2-40B4-BE49-F238E27FC236}">
                  <a16:creationId xmlns:a16="http://schemas.microsoft.com/office/drawing/2014/main" id="{6B02833E-1F03-9B90-58A7-F92420B524D6}"/>
                </a:ext>
              </a:extLst>
            </p:cNvPr>
            <p:cNvSpPr/>
            <p:nvPr/>
          </p:nvSpPr>
          <p:spPr bwMode="auto">
            <a:xfrm>
              <a:off x="5865907" y="5113345"/>
              <a:ext cx="488891" cy="1744655"/>
            </a:xfrm>
            <a:custGeom>
              <a:avLst/>
              <a:gdLst>
                <a:gd name="T0" fmla="*/ 101 w 136"/>
                <a:gd name="T1" fmla="*/ 160 h 494"/>
                <a:gd name="T2" fmla="*/ 112 w 136"/>
                <a:gd name="T3" fmla="*/ 0 h 494"/>
                <a:gd name="T4" fmla="*/ 66 w 136"/>
                <a:gd name="T5" fmla="*/ 25 h 494"/>
                <a:gd name="T6" fmla="*/ 24 w 136"/>
                <a:gd name="T7" fmla="*/ 5 h 494"/>
                <a:gd name="T8" fmla="*/ 35 w 136"/>
                <a:gd name="T9" fmla="*/ 160 h 494"/>
                <a:gd name="T10" fmla="*/ 0 w 136"/>
                <a:gd name="T11" fmla="*/ 494 h 494"/>
                <a:gd name="T12" fmla="*/ 136 w 136"/>
                <a:gd name="T13" fmla="*/ 494 h 494"/>
                <a:gd name="T14" fmla="*/ 101 w 136"/>
                <a:gd name="T15" fmla="*/ 16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494">
                  <a:moveTo>
                    <a:pt x="101" y="160"/>
                  </a:moveTo>
                  <a:cubicBezTo>
                    <a:pt x="101" y="109"/>
                    <a:pt x="106" y="50"/>
                    <a:pt x="112" y="0"/>
                  </a:cubicBezTo>
                  <a:cubicBezTo>
                    <a:pt x="97" y="16"/>
                    <a:pt x="82" y="25"/>
                    <a:pt x="66" y="25"/>
                  </a:cubicBezTo>
                  <a:cubicBezTo>
                    <a:pt x="51" y="25"/>
                    <a:pt x="38" y="18"/>
                    <a:pt x="24" y="5"/>
                  </a:cubicBezTo>
                  <a:cubicBezTo>
                    <a:pt x="30" y="54"/>
                    <a:pt x="35" y="110"/>
                    <a:pt x="35" y="160"/>
                  </a:cubicBezTo>
                  <a:cubicBezTo>
                    <a:pt x="35" y="281"/>
                    <a:pt x="0" y="494"/>
                    <a:pt x="0" y="494"/>
                  </a:cubicBezTo>
                  <a:cubicBezTo>
                    <a:pt x="136" y="494"/>
                    <a:pt x="136" y="494"/>
                    <a:pt x="136" y="494"/>
                  </a:cubicBezTo>
                  <a:cubicBezTo>
                    <a:pt x="136" y="494"/>
                    <a:pt x="101" y="281"/>
                    <a:pt x="101" y="160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587978700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47" name="Freeform 6">
              <a:extLst>
                <a:ext uri="{FF2B5EF4-FFF2-40B4-BE49-F238E27FC236}">
                  <a16:creationId xmlns:a16="http://schemas.microsoft.com/office/drawing/2014/main" id="{FDB831BD-4C0D-6024-03CE-F0B0F0E56CA8}"/>
                </a:ext>
              </a:extLst>
            </p:cNvPr>
            <p:cNvSpPr/>
            <p:nvPr/>
          </p:nvSpPr>
          <p:spPr bwMode="auto">
            <a:xfrm>
              <a:off x="6451623" y="3114690"/>
              <a:ext cx="1323814" cy="552448"/>
            </a:xfrm>
            <a:custGeom>
              <a:avLst/>
              <a:gdLst>
                <a:gd name="T0" fmla="*/ 272 w 546"/>
                <a:gd name="T1" fmla="*/ 226 h 228"/>
                <a:gd name="T2" fmla="*/ 0 w 546"/>
                <a:gd name="T3" fmla="*/ 111 h 228"/>
                <a:gd name="T4" fmla="*/ 274 w 546"/>
                <a:gd name="T5" fmla="*/ 1 h 228"/>
                <a:gd name="T6" fmla="*/ 546 w 546"/>
                <a:gd name="T7" fmla="*/ 117 h 228"/>
                <a:gd name="T8" fmla="*/ 272 w 546"/>
                <a:gd name="T9" fmla="*/ 226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6" h="228">
                  <a:moveTo>
                    <a:pt x="272" y="226"/>
                  </a:moveTo>
                  <a:cubicBezTo>
                    <a:pt x="121" y="225"/>
                    <a:pt x="0" y="111"/>
                    <a:pt x="0" y="111"/>
                  </a:cubicBezTo>
                  <a:cubicBezTo>
                    <a:pt x="0" y="111"/>
                    <a:pt x="123" y="0"/>
                    <a:pt x="274" y="1"/>
                  </a:cubicBezTo>
                  <a:cubicBezTo>
                    <a:pt x="425" y="3"/>
                    <a:pt x="546" y="117"/>
                    <a:pt x="546" y="117"/>
                  </a:cubicBezTo>
                  <a:cubicBezTo>
                    <a:pt x="546" y="117"/>
                    <a:pt x="423" y="228"/>
                    <a:pt x="272" y="226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813621476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23C0B37E-3333-CDEA-4CF5-AFDB22C25F30}"/>
              </a:ext>
            </a:extLst>
          </p:cNvPr>
          <p:cNvGrpSpPr/>
          <p:nvPr/>
        </p:nvGrpSpPr>
        <p:grpSpPr>
          <a:xfrm>
            <a:off x="9061901" y="2161888"/>
            <a:ext cx="3160521" cy="888156"/>
            <a:chOff x="8154514" y="1279509"/>
            <a:chExt cx="3160521" cy="888156"/>
          </a:xfrm>
        </p:grpSpPr>
        <p:sp>
          <p:nvSpPr>
            <p:cNvPr id="49" name="矩形 48">
              <a:extLst>
                <a:ext uri="{FF2B5EF4-FFF2-40B4-BE49-F238E27FC236}">
                  <a16:creationId xmlns:a16="http://schemas.microsoft.com/office/drawing/2014/main" id="{78DE729B-CBDD-AC8F-E746-0418B474447F}"/>
                </a:ext>
              </a:extLst>
            </p:cNvPr>
            <p:cNvSpPr/>
            <p:nvPr/>
          </p:nvSpPr>
          <p:spPr>
            <a:xfrm>
              <a:off x="8154514" y="1547243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2ED0CB2F-DD1C-0932-7275-92CF074E5243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D9CCE78D-AC79-F2BB-7902-DC6A3B85E5BA}"/>
              </a:ext>
            </a:extLst>
          </p:cNvPr>
          <p:cNvGrpSpPr/>
          <p:nvPr/>
        </p:nvGrpSpPr>
        <p:grpSpPr>
          <a:xfrm>
            <a:off x="592710" y="2155597"/>
            <a:ext cx="3210161" cy="888156"/>
            <a:chOff x="8154514" y="1279509"/>
            <a:chExt cx="3210161" cy="888156"/>
          </a:xfrm>
        </p:grpSpPr>
        <p:sp>
          <p:nvSpPr>
            <p:cNvPr id="52" name="矩形 51">
              <a:extLst>
                <a:ext uri="{FF2B5EF4-FFF2-40B4-BE49-F238E27FC236}">
                  <a16:creationId xmlns:a16="http://schemas.microsoft.com/office/drawing/2014/main" id="{6D327E6C-055B-D1CE-0DE2-D5CA8E03AF93}"/>
                </a:ext>
              </a:extLst>
            </p:cNvPr>
            <p:cNvSpPr/>
            <p:nvPr/>
          </p:nvSpPr>
          <p:spPr>
            <a:xfrm>
              <a:off x="8154514" y="1547243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2345AA0E-BF0D-ECF2-539F-D817CC3729C3}"/>
                </a:ext>
              </a:extLst>
            </p:cNvPr>
            <p:cNvSpPr txBox="1"/>
            <p:nvPr/>
          </p:nvSpPr>
          <p:spPr>
            <a:xfrm>
              <a:off x="9653892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4F23DEE9-C237-DD53-59EA-33D51C8FA774}"/>
              </a:ext>
            </a:extLst>
          </p:cNvPr>
          <p:cNvGrpSpPr/>
          <p:nvPr/>
        </p:nvGrpSpPr>
        <p:grpSpPr>
          <a:xfrm>
            <a:off x="9061901" y="4019385"/>
            <a:ext cx="3160521" cy="888156"/>
            <a:chOff x="8154514" y="1279509"/>
            <a:chExt cx="3160521" cy="888156"/>
          </a:xfrm>
        </p:grpSpPr>
        <p:sp>
          <p:nvSpPr>
            <p:cNvPr id="55" name="矩形 54">
              <a:extLst>
                <a:ext uri="{FF2B5EF4-FFF2-40B4-BE49-F238E27FC236}">
                  <a16:creationId xmlns:a16="http://schemas.microsoft.com/office/drawing/2014/main" id="{233E7B1C-C8EF-25EF-A2C5-A43A77B71CC4}"/>
                </a:ext>
              </a:extLst>
            </p:cNvPr>
            <p:cNvSpPr/>
            <p:nvPr/>
          </p:nvSpPr>
          <p:spPr>
            <a:xfrm>
              <a:off x="8154514" y="1547243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059388A0-B75E-E482-40FA-E308BEE67673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:a16="http://schemas.microsoft.com/office/drawing/2014/main" id="{6E5B5BDC-A7E5-E661-C7A1-092B7DD765EB}"/>
              </a:ext>
            </a:extLst>
          </p:cNvPr>
          <p:cNvGrpSpPr/>
          <p:nvPr/>
        </p:nvGrpSpPr>
        <p:grpSpPr>
          <a:xfrm>
            <a:off x="592710" y="4013094"/>
            <a:ext cx="3210161" cy="888156"/>
            <a:chOff x="8154514" y="1279509"/>
            <a:chExt cx="3210161" cy="888156"/>
          </a:xfrm>
        </p:grpSpPr>
        <p:sp>
          <p:nvSpPr>
            <p:cNvPr id="58" name="矩形 57">
              <a:extLst>
                <a:ext uri="{FF2B5EF4-FFF2-40B4-BE49-F238E27FC236}">
                  <a16:creationId xmlns:a16="http://schemas.microsoft.com/office/drawing/2014/main" id="{032F8F10-D679-49AB-2312-AB270CFDFF17}"/>
                </a:ext>
              </a:extLst>
            </p:cNvPr>
            <p:cNvSpPr/>
            <p:nvPr/>
          </p:nvSpPr>
          <p:spPr>
            <a:xfrm>
              <a:off x="8154514" y="1547243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83BEBD9E-2984-2309-DC26-9E7D0EAC6255}"/>
                </a:ext>
              </a:extLst>
            </p:cNvPr>
            <p:cNvSpPr txBox="1"/>
            <p:nvPr/>
          </p:nvSpPr>
          <p:spPr>
            <a:xfrm>
              <a:off x="9653892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887213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4CC3DE31-8521-9CCD-7CB1-6AF4C53934F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0" y="0"/>
            <a:ext cx="12858750" cy="7232650"/>
          </a:xfrm>
          <a:custGeom>
            <a:avLst/>
            <a:gdLst>
              <a:gd name="connsiteX0" fmla="*/ 0 w 12858750"/>
              <a:gd name="connsiteY0" fmla="*/ 0 h 7232650"/>
              <a:gd name="connsiteX1" fmla="*/ 12858750 w 12858750"/>
              <a:gd name="connsiteY1" fmla="*/ 0 h 7232650"/>
              <a:gd name="connsiteX2" fmla="*/ 12858750 w 12858750"/>
              <a:gd name="connsiteY2" fmla="*/ 7232650 h 7232650"/>
              <a:gd name="connsiteX3" fmla="*/ 0 w 12858750"/>
              <a:gd name="connsiteY3" fmla="*/ 7232650 h 723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58750" h="7232650">
                <a:moveTo>
                  <a:pt x="0" y="0"/>
                </a:moveTo>
                <a:lnTo>
                  <a:pt x="12858750" y="0"/>
                </a:lnTo>
                <a:lnTo>
                  <a:pt x="12858750" y="7232650"/>
                </a:lnTo>
                <a:lnTo>
                  <a:pt x="0" y="7232650"/>
                </a:lnTo>
                <a:close/>
              </a:path>
            </a:pathLst>
          </a:custGeom>
        </p:spPr>
      </p:pic>
      <p:grpSp>
        <p:nvGrpSpPr>
          <p:cNvPr id="4" name="Group 4">
            <a:extLst>
              <a:ext uri="{FF2B5EF4-FFF2-40B4-BE49-F238E27FC236}">
                <a16:creationId xmlns:a16="http://schemas.microsoft.com/office/drawing/2014/main" id="{A333392E-2280-9185-1459-780404CD612B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10476178" y="3812039"/>
            <a:ext cx="1139719" cy="2660914"/>
            <a:chOff x="840" y="993"/>
            <a:chExt cx="1452" cy="3390"/>
          </a:xfrm>
          <a:blipFill>
            <a:blip r:embed="rId4"/>
            <a:tile tx="0" ty="0" sx="100000" sy="100000" flip="none" algn="tl"/>
          </a:blip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4D5ADEF3-62FE-0B17-6B01-63DF3BBF35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0" y="993"/>
              <a:ext cx="1452" cy="3390"/>
            </a:xfrm>
            <a:custGeom>
              <a:avLst/>
              <a:gdLst>
                <a:gd name="T0" fmla="*/ 1050 w 5364"/>
                <a:gd name="T1" fmla="*/ 4456 h 12534"/>
                <a:gd name="T2" fmla="*/ 64 w 5364"/>
                <a:gd name="T3" fmla="*/ 4020 h 12534"/>
                <a:gd name="T4" fmla="*/ 220 w 5364"/>
                <a:gd name="T5" fmla="*/ 2642 h 12534"/>
                <a:gd name="T6" fmla="*/ 1287 w 5364"/>
                <a:gd name="T7" fmla="*/ 503 h 12534"/>
                <a:gd name="T8" fmla="*/ 4526 w 5364"/>
                <a:gd name="T9" fmla="*/ 639 h 12534"/>
                <a:gd name="T10" fmla="*/ 5321 w 5364"/>
                <a:gd name="T11" fmla="*/ 2812 h 12534"/>
                <a:gd name="T12" fmla="*/ 4343 w 5364"/>
                <a:gd name="T13" fmla="*/ 4971 h 12534"/>
                <a:gd name="T14" fmla="*/ 3920 w 5364"/>
                <a:gd name="T15" fmla="*/ 6987 h 12534"/>
                <a:gd name="T16" fmla="*/ 3414 w 5364"/>
                <a:gd name="T17" fmla="*/ 7991 h 12534"/>
                <a:gd name="T18" fmla="*/ 2919 w 5364"/>
                <a:gd name="T19" fmla="*/ 12534 h 12534"/>
                <a:gd name="T20" fmla="*/ 2375 w 5364"/>
                <a:gd name="T21" fmla="*/ 8031 h 12534"/>
                <a:gd name="T22" fmla="*/ 1926 w 5364"/>
                <a:gd name="T23" fmla="*/ 7184 h 12534"/>
                <a:gd name="T24" fmla="*/ 2188 w 5364"/>
                <a:gd name="T25" fmla="*/ 7545 h 12534"/>
                <a:gd name="T26" fmla="*/ 2311 w 5364"/>
                <a:gd name="T27" fmla="*/ 7872 h 12534"/>
                <a:gd name="T28" fmla="*/ 2894 w 5364"/>
                <a:gd name="T29" fmla="*/ 8133 h 12534"/>
                <a:gd name="T30" fmla="*/ 3553 w 5364"/>
                <a:gd name="T31" fmla="*/ 7583 h 12534"/>
                <a:gd name="T32" fmla="*/ 3123 w 5364"/>
                <a:gd name="T33" fmla="*/ 7639 h 12534"/>
                <a:gd name="T34" fmla="*/ 2733 w 5364"/>
                <a:gd name="T35" fmla="*/ 7277 h 12534"/>
                <a:gd name="T36" fmla="*/ 1802 w 5364"/>
                <a:gd name="T37" fmla="*/ 7160 h 12534"/>
                <a:gd name="T38" fmla="*/ 1695 w 5364"/>
                <a:gd name="T39" fmla="*/ 6119 h 12534"/>
                <a:gd name="T40" fmla="*/ 3839 w 5364"/>
                <a:gd name="T41" fmla="*/ 6086 h 12534"/>
                <a:gd name="T42" fmla="*/ 3813 w 5364"/>
                <a:gd name="T43" fmla="*/ 7556 h 12534"/>
                <a:gd name="T44" fmla="*/ 4922 w 5364"/>
                <a:gd name="T45" fmla="*/ 1320 h 12534"/>
                <a:gd name="T46" fmla="*/ 3173 w 5364"/>
                <a:gd name="T47" fmla="*/ 144 h 12534"/>
                <a:gd name="T48" fmla="*/ 573 w 5364"/>
                <a:gd name="T49" fmla="*/ 1707 h 12534"/>
                <a:gd name="T50" fmla="*/ 672 w 5364"/>
                <a:gd name="T51" fmla="*/ 3376 h 12534"/>
                <a:gd name="T52" fmla="*/ 871 w 5364"/>
                <a:gd name="T53" fmla="*/ 3483 h 12534"/>
                <a:gd name="T54" fmla="*/ 1031 w 5364"/>
                <a:gd name="T55" fmla="*/ 3834 h 12534"/>
                <a:gd name="T56" fmla="*/ 1222 w 5364"/>
                <a:gd name="T57" fmla="*/ 4398 h 12534"/>
                <a:gd name="T58" fmla="*/ 1869 w 5364"/>
                <a:gd name="T59" fmla="*/ 6037 h 12534"/>
                <a:gd name="T60" fmla="*/ 2244 w 5364"/>
                <a:gd name="T61" fmla="*/ 6391 h 12534"/>
                <a:gd name="T62" fmla="*/ 2131 w 5364"/>
                <a:gd name="T63" fmla="*/ 6645 h 12534"/>
                <a:gd name="T64" fmla="*/ 3149 w 5364"/>
                <a:gd name="T65" fmla="*/ 6635 h 12534"/>
                <a:gd name="T66" fmla="*/ 2712 w 5364"/>
                <a:gd name="T67" fmla="*/ 6385 h 12534"/>
                <a:gd name="T68" fmla="*/ 3224 w 5364"/>
                <a:gd name="T69" fmla="*/ 4847 h 12534"/>
                <a:gd name="T70" fmla="*/ 3629 w 5364"/>
                <a:gd name="T71" fmla="*/ 3966 h 12534"/>
                <a:gd name="T72" fmla="*/ 3590 w 5364"/>
                <a:gd name="T73" fmla="*/ 6265 h 12534"/>
                <a:gd name="T74" fmla="*/ 3831 w 5364"/>
                <a:gd name="T75" fmla="*/ 5103 h 12534"/>
                <a:gd name="T76" fmla="*/ 4497 w 5364"/>
                <a:gd name="T77" fmla="*/ 4506 h 12534"/>
                <a:gd name="T78" fmla="*/ 4659 w 5364"/>
                <a:gd name="T79" fmla="*/ 4193 h 12534"/>
                <a:gd name="T80" fmla="*/ 4975 w 5364"/>
                <a:gd name="T81" fmla="*/ 1727 h 12534"/>
                <a:gd name="T82" fmla="*/ 5191 w 5364"/>
                <a:gd name="T83" fmla="*/ 2470 h 12534"/>
                <a:gd name="T84" fmla="*/ 3158 w 5364"/>
                <a:gd name="T85" fmla="*/ 6901 h 12534"/>
                <a:gd name="T86" fmla="*/ 2005 w 5364"/>
                <a:gd name="T87" fmla="*/ 6938 h 12534"/>
                <a:gd name="T88" fmla="*/ 3151 w 5364"/>
                <a:gd name="T89" fmla="*/ 7123 h 12534"/>
                <a:gd name="T90" fmla="*/ 3607 w 5364"/>
                <a:gd name="T91" fmla="*/ 6665 h 12534"/>
                <a:gd name="T92" fmla="*/ 3328 w 5364"/>
                <a:gd name="T93" fmla="*/ 6502 h 12534"/>
                <a:gd name="T94" fmla="*/ 799 w 5364"/>
                <a:gd name="T95" fmla="*/ 3551 h 12534"/>
                <a:gd name="T96" fmla="*/ 773 w 5364"/>
                <a:gd name="T97" fmla="*/ 3771 h 12534"/>
                <a:gd name="T98" fmla="*/ 3873 w 5364"/>
                <a:gd name="T99" fmla="*/ 5866 h 12534"/>
                <a:gd name="T100" fmla="*/ 1944 w 5364"/>
                <a:gd name="T101" fmla="*/ 6463 h 12534"/>
                <a:gd name="T102" fmla="*/ 5273 w 5364"/>
                <a:gd name="T103" fmla="*/ 2980 h 12534"/>
                <a:gd name="T104" fmla="*/ 1736 w 5364"/>
                <a:gd name="T105" fmla="*/ 5656 h 12534"/>
                <a:gd name="T106" fmla="*/ 1938 w 5364"/>
                <a:gd name="T107" fmla="*/ 6613 h 12534"/>
                <a:gd name="T108" fmla="*/ 1887 w 5364"/>
                <a:gd name="T109" fmla="*/ 7448 h 12534"/>
                <a:gd name="T110" fmla="*/ 1915 w 5364"/>
                <a:gd name="T111" fmla="*/ 6818 h 12534"/>
                <a:gd name="T112" fmla="*/ 1825 w 5364"/>
                <a:gd name="T113" fmla="*/ 7006 h 12534"/>
                <a:gd name="T114" fmla="*/ 3792 w 5364"/>
                <a:gd name="T115" fmla="*/ 6393 h 12534"/>
                <a:gd name="T116" fmla="*/ 873 w 5364"/>
                <a:gd name="T117" fmla="*/ 3795 h 12534"/>
                <a:gd name="T118" fmla="*/ 2770 w 5364"/>
                <a:gd name="T119" fmla="*/ 6457 h 12534"/>
                <a:gd name="T120" fmla="*/ 826 w 5364"/>
                <a:gd name="T121" fmla="*/ 3645 h 12534"/>
                <a:gd name="T122" fmla="*/ 1426 w 5364"/>
                <a:gd name="T123" fmla="*/ 4419 h 12534"/>
                <a:gd name="T124" fmla="*/ 746 w 5364"/>
                <a:gd name="T125" fmla="*/ 3674 h 12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64" h="12534">
                  <a:moveTo>
                    <a:pt x="1698" y="6098"/>
                  </a:moveTo>
                  <a:cubicBezTo>
                    <a:pt x="1679" y="6065"/>
                    <a:pt x="1679" y="6027"/>
                    <a:pt x="1677" y="5990"/>
                  </a:cubicBezTo>
                  <a:cubicBezTo>
                    <a:pt x="1675" y="5950"/>
                    <a:pt x="1673" y="5910"/>
                    <a:pt x="1668" y="5870"/>
                  </a:cubicBezTo>
                  <a:cubicBezTo>
                    <a:pt x="1665" y="5885"/>
                    <a:pt x="1662" y="5899"/>
                    <a:pt x="1658" y="5916"/>
                  </a:cubicBezTo>
                  <a:cubicBezTo>
                    <a:pt x="1651" y="5911"/>
                    <a:pt x="1647" y="5910"/>
                    <a:pt x="1647" y="5909"/>
                  </a:cubicBezTo>
                  <a:cubicBezTo>
                    <a:pt x="1634" y="5816"/>
                    <a:pt x="1619" y="5723"/>
                    <a:pt x="1628" y="5629"/>
                  </a:cubicBezTo>
                  <a:cubicBezTo>
                    <a:pt x="1629" y="5615"/>
                    <a:pt x="1629" y="5599"/>
                    <a:pt x="1626" y="5585"/>
                  </a:cubicBezTo>
                  <a:cubicBezTo>
                    <a:pt x="1617" y="5544"/>
                    <a:pt x="1607" y="5502"/>
                    <a:pt x="1598" y="5461"/>
                  </a:cubicBezTo>
                  <a:cubicBezTo>
                    <a:pt x="1593" y="5434"/>
                    <a:pt x="1580" y="5408"/>
                    <a:pt x="1592" y="5379"/>
                  </a:cubicBezTo>
                  <a:cubicBezTo>
                    <a:pt x="1595" y="5372"/>
                    <a:pt x="1590" y="5360"/>
                    <a:pt x="1586" y="5352"/>
                  </a:cubicBezTo>
                  <a:cubicBezTo>
                    <a:pt x="1559" y="5287"/>
                    <a:pt x="1532" y="5222"/>
                    <a:pt x="1504" y="5156"/>
                  </a:cubicBezTo>
                  <a:cubicBezTo>
                    <a:pt x="1499" y="5157"/>
                    <a:pt x="1496" y="5157"/>
                    <a:pt x="1493" y="5158"/>
                  </a:cubicBezTo>
                  <a:cubicBezTo>
                    <a:pt x="1459" y="5174"/>
                    <a:pt x="1450" y="5170"/>
                    <a:pt x="1445" y="5135"/>
                  </a:cubicBezTo>
                  <a:cubicBezTo>
                    <a:pt x="1435" y="5064"/>
                    <a:pt x="1401" y="5001"/>
                    <a:pt x="1380" y="4935"/>
                  </a:cubicBezTo>
                  <a:cubicBezTo>
                    <a:pt x="1356" y="4858"/>
                    <a:pt x="1310" y="4795"/>
                    <a:pt x="1266" y="4730"/>
                  </a:cubicBezTo>
                  <a:cubicBezTo>
                    <a:pt x="1223" y="4667"/>
                    <a:pt x="1183" y="4600"/>
                    <a:pt x="1128" y="4546"/>
                  </a:cubicBezTo>
                  <a:cubicBezTo>
                    <a:pt x="1100" y="4518"/>
                    <a:pt x="1070" y="4489"/>
                    <a:pt x="1050" y="4456"/>
                  </a:cubicBezTo>
                  <a:cubicBezTo>
                    <a:pt x="1021" y="4410"/>
                    <a:pt x="978" y="4379"/>
                    <a:pt x="942" y="4341"/>
                  </a:cubicBezTo>
                  <a:cubicBezTo>
                    <a:pt x="909" y="4306"/>
                    <a:pt x="884" y="4265"/>
                    <a:pt x="854" y="4227"/>
                  </a:cubicBezTo>
                  <a:cubicBezTo>
                    <a:pt x="819" y="4181"/>
                    <a:pt x="798" y="4128"/>
                    <a:pt x="774" y="4077"/>
                  </a:cubicBezTo>
                  <a:cubicBezTo>
                    <a:pt x="737" y="3995"/>
                    <a:pt x="694" y="3915"/>
                    <a:pt x="653" y="3835"/>
                  </a:cubicBezTo>
                  <a:cubicBezTo>
                    <a:pt x="640" y="3810"/>
                    <a:pt x="596" y="3799"/>
                    <a:pt x="566" y="3815"/>
                  </a:cubicBezTo>
                  <a:cubicBezTo>
                    <a:pt x="551" y="3824"/>
                    <a:pt x="537" y="3837"/>
                    <a:pt x="518" y="3851"/>
                  </a:cubicBezTo>
                  <a:cubicBezTo>
                    <a:pt x="489" y="3849"/>
                    <a:pt x="448" y="3829"/>
                    <a:pt x="425" y="3880"/>
                  </a:cubicBezTo>
                  <a:cubicBezTo>
                    <a:pt x="419" y="3877"/>
                    <a:pt x="414" y="3874"/>
                    <a:pt x="413" y="3873"/>
                  </a:cubicBezTo>
                  <a:cubicBezTo>
                    <a:pt x="399" y="3881"/>
                    <a:pt x="389" y="3888"/>
                    <a:pt x="377" y="3894"/>
                  </a:cubicBezTo>
                  <a:cubicBezTo>
                    <a:pt x="369" y="3898"/>
                    <a:pt x="360" y="3900"/>
                    <a:pt x="351" y="3902"/>
                  </a:cubicBezTo>
                  <a:cubicBezTo>
                    <a:pt x="335" y="3907"/>
                    <a:pt x="319" y="3911"/>
                    <a:pt x="314" y="3931"/>
                  </a:cubicBezTo>
                  <a:cubicBezTo>
                    <a:pt x="312" y="3936"/>
                    <a:pt x="301" y="3939"/>
                    <a:pt x="295" y="3943"/>
                  </a:cubicBezTo>
                  <a:cubicBezTo>
                    <a:pt x="292" y="3933"/>
                    <a:pt x="288" y="3923"/>
                    <a:pt x="270" y="3932"/>
                  </a:cubicBezTo>
                  <a:cubicBezTo>
                    <a:pt x="281" y="3936"/>
                    <a:pt x="288" y="3939"/>
                    <a:pt x="296" y="3942"/>
                  </a:cubicBezTo>
                  <a:cubicBezTo>
                    <a:pt x="258" y="3952"/>
                    <a:pt x="219" y="3961"/>
                    <a:pt x="181" y="3972"/>
                  </a:cubicBezTo>
                  <a:cubicBezTo>
                    <a:pt x="152" y="3981"/>
                    <a:pt x="123" y="3993"/>
                    <a:pt x="92" y="3995"/>
                  </a:cubicBezTo>
                  <a:cubicBezTo>
                    <a:pt x="84" y="3996"/>
                    <a:pt x="76" y="4009"/>
                    <a:pt x="64" y="4020"/>
                  </a:cubicBezTo>
                  <a:cubicBezTo>
                    <a:pt x="48" y="4016"/>
                    <a:pt x="27" y="4012"/>
                    <a:pt x="0" y="4005"/>
                  </a:cubicBezTo>
                  <a:cubicBezTo>
                    <a:pt x="31" y="3982"/>
                    <a:pt x="51" y="3961"/>
                    <a:pt x="86" y="3952"/>
                  </a:cubicBezTo>
                  <a:cubicBezTo>
                    <a:pt x="139" y="3938"/>
                    <a:pt x="188" y="3908"/>
                    <a:pt x="239" y="3887"/>
                  </a:cubicBezTo>
                  <a:cubicBezTo>
                    <a:pt x="259" y="3880"/>
                    <a:pt x="282" y="3881"/>
                    <a:pt x="300" y="3871"/>
                  </a:cubicBezTo>
                  <a:cubicBezTo>
                    <a:pt x="329" y="3854"/>
                    <a:pt x="367" y="3853"/>
                    <a:pt x="392" y="3826"/>
                  </a:cubicBezTo>
                  <a:cubicBezTo>
                    <a:pt x="396" y="3821"/>
                    <a:pt x="407" y="3824"/>
                    <a:pt x="414" y="3822"/>
                  </a:cubicBezTo>
                  <a:cubicBezTo>
                    <a:pt x="429" y="3818"/>
                    <a:pt x="444" y="3814"/>
                    <a:pt x="463" y="3808"/>
                  </a:cubicBezTo>
                  <a:cubicBezTo>
                    <a:pt x="456" y="3798"/>
                    <a:pt x="453" y="3793"/>
                    <a:pt x="449" y="3788"/>
                  </a:cubicBezTo>
                  <a:cubicBezTo>
                    <a:pt x="440" y="3775"/>
                    <a:pt x="444" y="3765"/>
                    <a:pt x="458" y="3760"/>
                  </a:cubicBezTo>
                  <a:cubicBezTo>
                    <a:pt x="486" y="3750"/>
                    <a:pt x="516" y="3743"/>
                    <a:pt x="545" y="3734"/>
                  </a:cubicBezTo>
                  <a:cubicBezTo>
                    <a:pt x="553" y="3732"/>
                    <a:pt x="561" y="3732"/>
                    <a:pt x="573" y="3730"/>
                  </a:cubicBezTo>
                  <a:cubicBezTo>
                    <a:pt x="565" y="3706"/>
                    <a:pt x="559" y="3683"/>
                    <a:pt x="551" y="3661"/>
                  </a:cubicBezTo>
                  <a:cubicBezTo>
                    <a:pt x="521" y="3580"/>
                    <a:pt x="492" y="3499"/>
                    <a:pt x="459" y="3419"/>
                  </a:cubicBezTo>
                  <a:cubicBezTo>
                    <a:pt x="443" y="3380"/>
                    <a:pt x="419" y="3345"/>
                    <a:pt x="397" y="3308"/>
                  </a:cubicBezTo>
                  <a:cubicBezTo>
                    <a:pt x="339" y="3207"/>
                    <a:pt x="288" y="3102"/>
                    <a:pt x="251" y="2990"/>
                  </a:cubicBezTo>
                  <a:cubicBezTo>
                    <a:pt x="229" y="2919"/>
                    <a:pt x="221" y="2848"/>
                    <a:pt x="223" y="2774"/>
                  </a:cubicBezTo>
                  <a:cubicBezTo>
                    <a:pt x="224" y="2730"/>
                    <a:pt x="223" y="2686"/>
                    <a:pt x="220" y="2642"/>
                  </a:cubicBezTo>
                  <a:cubicBezTo>
                    <a:pt x="215" y="2584"/>
                    <a:pt x="222" y="2528"/>
                    <a:pt x="234" y="2472"/>
                  </a:cubicBezTo>
                  <a:cubicBezTo>
                    <a:pt x="251" y="2397"/>
                    <a:pt x="262" y="2321"/>
                    <a:pt x="278" y="2246"/>
                  </a:cubicBezTo>
                  <a:cubicBezTo>
                    <a:pt x="291" y="2180"/>
                    <a:pt x="308" y="2116"/>
                    <a:pt x="322" y="2051"/>
                  </a:cubicBezTo>
                  <a:cubicBezTo>
                    <a:pt x="337" y="1980"/>
                    <a:pt x="369" y="1916"/>
                    <a:pt x="398" y="1850"/>
                  </a:cubicBezTo>
                  <a:cubicBezTo>
                    <a:pt x="428" y="1782"/>
                    <a:pt x="465" y="1718"/>
                    <a:pt x="503" y="1654"/>
                  </a:cubicBezTo>
                  <a:cubicBezTo>
                    <a:pt x="510" y="1641"/>
                    <a:pt x="514" y="1627"/>
                    <a:pt x="520" y="1614"/>
                  </a:cubicBezTo>
                  <a:cubicBezTo>
                    <a:pt x="539" y="1573"/>
                    <a:pt x="557" y="1532"/>
                    <a:pt x="577" y="1492"/>
                  </a:cubicBezTo>
                  <a:cubicBezTo>
                    <a:pt x="604" y="1440"/>
                    <a:pt x="637" y="1391"/>
                    <a:pt x="659" y="1337"/>
                  </a:cubicBezTo>
                  <a:cubicBezTo>
                    <a:pt x="685" y="1275"/>
                    <a:pt x="725" y="1222"/>
                    <a:pt x="760" y="1166"/>
                  </a:cubicBezTo>
                  <a:cubicBezTo>
                    <a:pt x="789" y="1121"/>
                    <a:pt x="812" y="1073"/>
                    <a:pt x="843" y="1029"/>
                  </a:cubicBezTo>
                  <a:cubicBezTo>
                    <a:pt x="875" y="984"/>
                    <a:pt x="913" y="943"/>
                    <a:pt x="948" y="900"/>
                  </a:cubicBezTo>
                  <a:cubicBezTo>
                    <a:pt x="968" y="876"/>
                    <a:pt x="993" y="855"/>
                    <a:pt x="996" y="820"/>
                  </a:cubicBezTo>
                  <a:cubicBezTo>
                    <a:pt x="996" y="812"/>
                    <a:pt x="1004" y="804"/>
                    <a:pt x="1011" y="798"/>
                  </a:cubicBezTo>
                  <a:cubicBezTo>
                    <a:pt x="1090" y="721"/>
                    <a:pt x="1170" y="645"/>
                    <a:pt x="1249" y="569"/>
                  </a:cubicBezTo>
                  <a:cubicBezTo>
                    <a:pt x="1257" y="562"/>
                    <a:pt x="1263" y="554"/>
                    <a:pt x="1271" y="545"/>
                  </a:cubicBezTo>
                  <a:cubicBezTo>
                    <a:pt x="1262" y="543"/>
                    <a:pt x="1256" y="540"/>
                    <a:pt x="1246" y="537"/>
                  </a:cubicBezTo>
                  <a:cubicBezTo>
                    <a:pt x="1261" y="525"/>
                    <a:pt x="1273" y="513"/>
                    <a:pt x="1287" y="503"/>
                  </a:cubicBezTo>
                  <a:cubicBezTo>
                    <a:pt x="1375" y="443"/>
                    <a:pt x="1461" y="380"/>
                    <a:pt x="1550" y="323"/>
                  </a:cubicBezTo>
                  <a:cubicBezTo>
                    <a:pt x="1643" y="263"/>
                    <a:pt x="1740" y="210"/>
                    <a:pt x="1844" y="173"/>
                  </a:cubicBezTo>
                  <a:cubicBezTo>
                    <a:pt x="1941" y="139"/>
                    <a:pt x="2036" y="103"/>
                    <a:pt x="2133" y="70"/>
                  </a:cubicBezTo>
                  <a:cubicBezTo>
                    <a:pt x="2211" y="44"/>
                    <a:pt x="2293" y="33"/>
                    <a:pt x="2376" y="29"/>
                  </a:cubicBezTo>
                  <a:cubicBezTo>
                    <a:pt x="2484" y="24"/>
                    <a:pt x="2593" y="21"/>
                    <a:pt x="2702" y="16"/>
                  </a:cubicBezTo>
                  <a:cubicBezTo>
                    <a:pt x="2812" y="11"/>
                    <a:pt x="2922" y="3"/>
                    <a:pt x="3032" y="1"/>
                  </a:cubicBezTo>
                  <a:cubicBezTo>
                    <a:pt x="3110" y="0"/>
                    <a:pt x="3190" y="2"/>
                    <a:pt x="3261" y="40"/>
                  </a:cubicBezTo>
                  <a:cubicBezTo>
                    <a:pt x="3326" y="75"/>
                    <a:pt x="3396" y="75"/>
                    <a:pt x="3465" y="84"/>
                  </a:cubicBezTo>
                  <a:cubicBezTo>
                    <a:pt x="3515" y="91"/>
                    <a:pt x="3564" y="99"/>
                    <a:pt x="3611" y="120"/>
                  </a:cubicBezTo>
                  <a:cubicBezTo>
                    <a:pt x="3682" y="152"/>
                    <a:pt x="3756" y="178"/>
                    <a:pt x="3827" y="210"/>
                  </a:cubicBezTo>
                  <a:cubicBezTo>
                    <a:pt x="3870" y="229"/>
                    <a:pt x="3912" y="253"/>
                    <a:pt x="3953" y="277"/>
                  </a:cubicBezTo>
                  <a:cubicBezTo>
                    <a:pt x="3987" y="296"/>
                    <a:pt x="4018" y="319"/>
                    <a:pt x="4059" y="320"/>
                  </a:cubicBezTo>
                  <a:cubicBezTo>
                    <a:pt x="4073" y="321"/>
                    <a:pt x="4087" y="329"/>
                    <a:pt x="4099" y="337"/>
                  </a:cubicBezTo>
                  <a:cubicBezTo>
                    <a:pt x="4172" y="383"/>
                    <a:pt x="4245" y="430"/>
                    <a:pt x="4318" y="476"/>
                  </a:cubicBezTo>
                  <a:cubicBezTo>
                    <a:pt x="4337" y="488"/>
                    <a:pt x="4356" y="500"/>
                    <a:pt x="4376" y="511"/>
                  </a:cubicBezTo>
                  <a:cubicBezTo>
                    <a:pt x="4426" y="539"/>
                    <a:pt x="4471" y="574"/>
                    <a:pt x="4510" y="616"/>
                  </a:cubicBezTo>
                  <a:cubicBezTo>
                    <a:pt x="4516" y="623"/>
                    <a:pt x="4520" y="632"/>
                    <a:pt x="4526" y="639"/>
                  </a:cubicBezTo>
                  <a:cubicBezTo>
                    <a:pt x="4540" y="655"/>
                    <a:pt x="4552" y="673"/>
                    <a:pt x="4568" y="686"/>
                  </a:cubicBezTo>
                  <a:cubicBezTo>
                    <a:pt x="4663" y="763"/>
                    <a:pt x="4748" y="851"/>
                    <a:pt x="4821" y="950"/>
                  </a:cubicBezTo>
                  <a:cubicBezTo>
                    <a:pt x="4832" y="965"/>
                    <a:pt x="4840" y="982"/>
                    <a:pt x="4849" y="998"/>
                  </a:cubicBezTo>
                  <a:cubicBezTo>
                    <a:pt x="4880" y="1051"/>
                    <a:pt x="4912" y="1100"/>
                    <a:pt x="4956" y="1145"/>
                  </a:cubicBezTo>
                  <a:cubicBezTo>
                    <a:pt x="4998" y="1189"/>
                    <a:pt x="5026" y="1248"/>
                    <a:pt x="5056" y="1302"/>
                  </a:cubicBezTo>
                  <a:cubicBezTo>
                    <a:pt x="5105" y="1390"/>
                    <a:pt x="5126" y="1489"/>
                    <a:pt x="5160" y="1582"/>
                  </a:cubicBezTo>
                  <a:cubicBezTo>
                    <a:pt x="5190" y="1661"/>
                    <a:pt x="5213" y="1743"/>
                    <a:pt x="5233" y="1826"/>
                  </a:cubicBezTo>
                  <a:cubicBezTo>
                    <a:pt x="5249" y="1891"/>
                    <a:pt x="5258" y="1959"/>
                    <a:pt x="5265" y="2027"/>
                  </a:cubicBezTo>
                  <a:cubicBezTo>
                    <a:pt x="5269" y="2072"/>
                    <a:pt x="5292" y="2110"/>
                    <a:pt x="5309" y="2150"/>
                  </a:cubicBezTo>
                  <a:cubicBezTo>
                    <a:pt x="5341" y="2219"/>
                    <a:pt x="5356" y="2291"/>
                    <a:pt x="5359" y="2366"/>
                  </a:cubicBezTo>
                  <a:cubicBezTo>
                    <a:pt x="5361" y="2429"/>
                    <a:pt x="5364" y="2494"/>
                    <a:pt x="5339" y="2555"/>
                  </a:cubicBezTo>
                  <a:cubicBezTo>
                    <a:pt x="5337" y="2559"/>
                    <a:pt x="5336" y="2565"/>
                    <a:pt x="5336" y="2570"/>
                  </a:cubicBezTo>
                  <a:cubicBezTo>
                    <a:pt x="5339" y="2632"/>
                    <a:pt x="5325" y="2692"/>
                    <a:pt x="5311" y="2751"/>
                  </a:cubicBezTo>
                  <a:cubicBezTo>
                    <a:pt x="5309" y="2759"/>
                    <a:pt x="5311" y="2767"/>
                    <a:pt x="5315" y="2776"/>
                  </a:cubicBezTo>
                  <a:cubicBezTo>
                    <a:pt x="5323" y="2752"/>
                    <a:pt x="5330" y="2727"/>
                    <a:pt x="5337" y="2703"/>
                  </a:cubicBezTo>
                  <a:cubicBezTo>
                    <a:pt x="5339" y="2703"/>
                    <a:pt x="5341" y="2704"/>
                    <a:pt x="5344" y="2704"/>
                  </a:cubicBezTo>
                  <a:cubicBezTo>
                    <a:pt x="5336" y="2740"/>
                    <a:pt x="5329" y="2776"/>
                    <a:pt x="5321" y="2812"/>
                  </a:cubicBezTo>
                  <a:cubicBezTo>
                    <a:pt x="5313" y="2847"/>
                    <a:pt x="5303" y="2882"/>
                    <a:pt x="5297" y="2917"/>
                  </a:cubicBezTo>
                  <a:cubicBezTo>
                    <a:pt x="5293" y="2940"/>
                    <a:pt x="5289" y="2963"/>
                    <a:pt x="5292" y="2988"/>
                  </a:cubicBezTo>
                  <a:cubicBezTo>
                    <a:pt x="5296" y="3012"/>
                    <a:pt x="5288" y="3038"/>
                    <a:pt x="5280" y="3062"/>
                  </a:cubicBezTo>
                  <a:cubicBezTo>
                    <a:pt x="5235" y="3190"/>
                    <a:pt x="5190" y="3317"/>
                    <a:pt x="5144" y="3445"/>
                  </a:cubicBezTo>
                  <a:cubicBezTo>
                    <a:pt x="5130" y="3482"/>
                    <a:pt x="5113" y="3519"/>
                    <a:pt x="5100" y="3556"/>
                  </a:cubicBezTo>
                  <a:cubicBezTo>
                    <a:pt x="5090" y="3583"/>
                    <a:pt x="5088" y="3614"/>
                    <a:pt x="5075" y="3639"/>
                  </a:cubicBezTo>
                  <a:cubicBezTo>
                    <a:pt x="5027" y="3729"/>
                    <a:pt x="4976" y="3818"/>
                    <a:pt x="4927" y="3907"/>
                  </a:cubicBezTo>
                  <a:cubicBezTo>
                    <a:pt x="4922" y="3916"/>
                    <a:pt x="4917" y="3925"/>
                    <a:pt x="4915" y="3937"/>
                  </a:cubicBezTo>
                  <a:cubicBezTo>
                    <a:pt x="4924" y="3928"/>
                    <a:pt x="4933" y="3919"/>
                    <a:pt x="4942" y="3910"/>
                  </a:cubicBezTo>
                  <a:cubicBezTo>
                    <a:pt x="4944" y="3912"/>
                    <a:pt x="4947" y="3913"/>
                    <a:pt x="4949" y="3915"/>
                  </a:cubicBezTo>
                  <a:cubicBezTo>
                    <a:pt x="4946" y="3922"/>
                    <a:pt x="4945" y="3931"/>
                    <a:pt x="4940" y="3937"/>
                  </a:cubicBezTo>
                  <a:cubicBezTo>
                    <a:pt x="4872" y="4037"/>
                    <a:pt x="4802" y="4136"/>
                    <a:pt x="4734" y="4236"/>
                  </a:cubicBezTo>
                  <a:cubicBezTo>
                    <a:pt x="4718" y="4260"/>
                    <a:pt x="4705" y="4287"/>
                    <a:pt x="4693" y="4314"/>
                  </a:cubicBezTo>
                  <a:cubicBezTo>
                    <a:pt x="4666" y="4374"/>
                    <a:pt x="4641" y="4436"/>
                    <a:pt x="4615" y="4497"/>
                  </a:cubicBezTo>
                  <a:cubicBezTo>
                    <a:pt x="4596" y="4540"/>
                    <a:pt x="4575" y="4581"/>
                    <a:pt x="4557" y="4624"/>
                  </a:cubicBezTo>
                  <a:cubicBezTo>
                    <a:pt x="4527" y="4699"/>
                    <a:pt x="4482" y="4767"/>
                    <a:pt x="4445" y="4839"/>
                  </a:cubicBezTo>
                  <a:cubicBezTo>
                    <a:pt x="4419" y="4890"/>
                    <a:pt x="4379" y="4929"/>
                    <a:pt x="4343" y="4971"/>
                  </a:cubicBezTo>
                  <a:cubicBezTo>
                    <a:pt x="4296" y="5025"/>
                    <a:pt x="4243" y="5074"/>
                    <a:pt x="4190" y="5127"/>
                  </a:cubicBezTo>
                  <a:cubicBezTo>
                    <a:pt x="4211" y="5146"/>
                    <a:pt x="4202" y="5167"/>
                    <a:pt x="4195" y="5191"/>
                  </a:cubicBezTo>
                  <a:cubicBezTo>
                    <a:pt x="4155" y="5328"/>
                    <a:pt x="4117" y="5466"/>
                    <a:pt x="4075" y="5604"/>
                  </a:cubicBezTo>
                  <a:cubicBezTo>
                    <a:pt x="4054" y="5675"/>
                    <a:pt x="4044" y="5749"/>
                    <a:pt x="4031" y="5822"/>
                  </a:cubicBezTo>
                  <a:cubicBezTo>
                    <a:pt x="4014" y="5918"/>
                    <a:pt x="3995" y="6013"/>
                    <a:pt x="3976" y="6108"/>
                  </a:cubicBezTo>
                  <a:cubicBezTo>
                    <a:pt x="3958" y="6203"/>
                    <a:pt x="3938" y="6296"/>
                    <a:pt x="3918" y="6390"/>
                  </a:cubicBezTo>
                  <a:cubicBezTo>
                    <a:pt x="3907" y="6444"/>
                    <a:pt x="3894" y="6498"/>
                    <a:pt x="3882" y="6553"/>
                  </a:cubicBezTo>
                  <a:cubicBezTo>
                    <a:pt x="3898" y="6552"/>
                    <a:pt x="3912" y="6550"/>
                    <a:pt x="3928" y="6549"/>
                  </a:cubicBezTo>
                  <a:cubicBezTo>
                    <a:pt x="3920" y="6581"/>
                    <a:pt x="3884" y="6573"/>
                    <a:pt x="3875" y="6596"/>
                  </a:cubicBezTo>
                  <a:cubicBezTo>
                    <a:pt x="3877" y="6598"/>
                    <a:pt x="3878" y="6601"/>
                    <a:pt x="3880" y="6601"/>
                  </a:cubicBezTo>
                  <a:cubicBezTo>
                    <a:pt x="3927" y="6597"/>
                    <a:pt x="3926" y="6598"/>
                    <a:pt x="3947" y="6640"/>
                  </a:cubicBezTo>
                  <a:cubicBezTo>
                    <a:pt x="3967" y="6682"/>
                    <a:pt x="3991" y="6723"/>
                    <a:pt x="4015" y="6763"/>
                  </a:cubicBezTo>
                  <a:cubicBezTo>
                    <a:pt x="4024" y="6779"/>
                    <a:pt x="4026" y="6791"/>
                    <a:pt x="4014" y="6806"/>
                  </a:cubicBezTo>
                  <a:cubicBezTo>
                    <a:pt x="3981" y="6845"/>
                    <a:pt x="3960" y="6894"/>
                    <a:pt x="3918" y="6927"/>
                  </a:cubicBezTo>
                  <a:cubicBezTo>
                    <a:pt x="3913" y="6931"/>
                    <a:pt x="3912" y="6941"/>
                    <a:pt x="3915" y="6952"/>
                  </a:cubicBezTo>
                  <a:cubicBezTo>
                    <a:pt x="3929" y="6941"/>
                    <a:pt x="3943" y="6929"/>
                    <a:pt x="3957" y="6917"/>
                  </a:cubicBezTo>
                  <a:cubicBezTo>
                    <a:pt x="3955" y="6948"/>
                    <a:pt x="3939" y="6969"/>
                    <a:pt x="3920" y="6987"/>
                  </a:cubicBezTo>
                  <a:cubicBezTo>
                    <a:pt x="3909" y="6999"/>
                    <a:pt x="3904" y="7010"/>
                    <a:pt x="3906" y="7026"/>
                  </a:cubicBezTo>
                  <a:cubicBezTo>
                    <a:pt x="3909" y="7053"/>
                    <a:pt x="3910" y="7079"/>
                    <a:pt x="3914" y="7105"/>
                  </a:cubicBezTo>
                  <a:cubicBezTo>
                    <a:pt x="3919" y="7134"/>
                    <a:pt x="3914" y="7157"/>
                    <a:pt x="3886" y="7173"/>
                  </a:cubicBezTo>
                  <a:cubicBezTo>
                    <a:pt x="3861" y="7188"/>
                    <a:pt x="3854" y="7218"/>
                    <a:pt x="3861" y="7245"/>
                  </a:cubicBezTo>
                  <a:cubicBezTo>
                    <a:pt x="3868" y="7274"/>
                    <a:pt x="3874" y="7304"/>
                    <a:pt x="3877" y="7334"/>
                  </a:cubicBezTo>
                  <a:cubicBezTo>
                    <a:pt x="3879" y="7359"/>
                    <a:pt x="3882" y="7380"/>
                    <a:pt x="3900" y="7400"/>
                  </a:cubicBezTo>
                  <a:cubicBezTo>
                    <a:pt x="3920" y="7423"/>
                    <a:pt x="3937" y="7449"/>
                    <a:pt x="3953" y="7474"/>
                  </a:cubicBezTo>
                  <a:cubicBezTo>
                    <a:pt x="3971" y="7502"/>
                    <a:pt x="3968" y="7514"/>
                    <a:pt x="3943" y="7535"/>
                  </a:cubicBezTo>
                  <a:cubicBezTo>
                    <a:pt x="3923" y="7553"/>
                    <a:pt x="3902" y="7569"/>
                    <a:pt x="3895" y="7597"/>
                  </a:cubicBezTo>
                  <a:cubicBezTo>
                    <a:pt x="3892" y="7606"/>
                    <a:pt x="3881" y="7613"/>
                    <a:pt x="3872" y="7622"/>
                  </a:cubicBezTo>
                  <a:cubicBezTo>
                    <a:pt x="3881" y="7643"/>
                    <a:pt x="3908" y="7659"/>
                    <a:pt x="3896" y="7688"/>
                  </a:cubicBezTo>
                  <a:cubicBezTo>
                    <a:pt x="3891" y="7699"/>
                    <a:pt x="3883" y="7708"/>
                    <a:pt x="3874" y="7724"/>
                  </a:cubicBezTo>
                  <a:cubicBezTo>
                    <a:pt x="3863" y="7701"/>
                    <a:pt x="3856" y="7686"/>
                    <a:pt x="3847" y="7666"/>
                  </a:cubicBezTo>
                  <a:cubicBezTo>
                    <a:pt x="3830" y="7681"/>
                    <a:pt x="3816" y="7695"/>
                    <a:pt x="3801" y="7707"/>
                  </a:cubicBezTo>
                  <a:cubicBezTo>
                    <a:pt x="3745" y="7754"/>
                    <a:pt x="3689" y="7800"/>
                    <a:pt x="3631" y="7846"/>
                  </a:cubicBezTo>
                  <a:cubicBezTo>
                    <a:pt x="3586" y="7881"/>
                    <a:pt x="3540" y="7915"/>
                    <a:pt x="3493" y="7947"/>
                  </a:cubicBezTo>
                  <a:cubicBezTo>
                    <a:pt x="3469" y="7964"/>
                    <a:pt x="3441" y="7978"/>
                    <a:pt x="3414" y="7991"/>
                  </a:cubicBezTo>
                  <a:cubicBezTo>
                    <a:pt x="3384" y="8006"/>
                    <a:pt x="3370" y="8033"/>
                    <a:pt x="3356" y="8060"/>
                  </a:cubicBezTo>
                  <a:cubicBezTo>
                    <a:pt x="3343" y="8087"/>
                    <a:pt x="3337" y="8118"/>
                    <a:pt x="3322" y="8143"/>
                  </a:cubicBezTo>
                  <a:cubicBezTo>
                    <a:pt x="3309" y="8164"/>
                    <a:pt x="3287" y="8179"/>
                    <a:pt x="3267" y="8194"/>
                  </a:cubicBezTo>
                  <a:cubicBezTo>
                    <a:pt x="3216" y="8231"/>
                    <a:pt x="3157" y="8247"/>
                    <a:pt x="3096" y="8253"/>
                  </a:cubicBezTo>
                  <a:cubicBezTo>
                    <a:pt x="3035" y="8259"/>
                    <a:pt x="2974" y="8257"/>
                    <a:pt x="2913" y="8259"/>
                  </a:cubicBezTo>
                  <a:cubicBezTo>
                    <a:pt x="2894" y="8259"/>
                    <a:pt x="2876" y="8259"/>
                    <a:pt x="2852" y="8259"/>
                  </a:cubicBezTo>
                  <a:cubicBezTo>
                    <a:pt x="2858" y="8332"/>
                    <a:pt x="2864" y="8403"/>
                    <a:pt x="2870" y="8474"/>
                  </a:cubicBezTo>
                  <a:cubicBezTo>
                    <a:pt x="2869" y="8474"/>
                    <a:pt x="2867" y="8474"/>
                    <a:pt x="2865" y="8474"/>
                  </a:cubicBezTo>
                  <a:cubicBezTo>
                    <a:pt x="2856" y="8405"/>
                    <a:pt x="2847" y="8336"/>
                    <a:pt x="2838" y="8267"/>
                  </a:cubicBezTo>
                  <a:cubicBezTo>
                    <a:pt x="2835" y="8268"/>
                    <a:pt x="2832" y="8268"/>
                    <a:pt x="2830" y="8268"/>
                  </a:cubicBezTo>
                  <a:cubicBezTo>
                    <a:pt x="2832" y="8312"/>
                    <a:pt x="2830" y="8356"/>
                    <a:pt x="2836" y="8399"/>
                  </a:cubicBezTo>
                  <a:cubicBezTo>
                    <a:pt x="2856" y="8559"/>
                    <a:pt x="2878" y="8719"/>
                    <a:pt x="2900" y="8878"/>
                  </a:cubicBezTo>
                  <a:cubicBezTo>
                    <a:pt x="2932" y="9107"/>
                    <a:pt x="2960" y="9335"/>
                    <a:pt x="2977" y="9565"/>
                  </a:cubicBezTo>
                  <a:cubicBezTo>
                    <a:pt x="3003" y="9919"/>
                    <a:pt x="3016" y="10273"/>
                    <a:pt x="3017" y="10628"/>
                  </a:cubicBezTo>
                  <a:cubicBezTo>
                    <a:pt x="3018" y="10913"/>
                    <a:pt x="3018" y="11199"/>
                    <a:pt x="3013" y="11484"/>
                  </a:cubicBezTo>
                  <a:cubicBezTo>
                    <a:pt x="3008" y="11781"/>
                    <a:pt x="2982" y="12077"/>
                    <a:pt x="2938" y="12372"/>
                  </a:cubicBezTo>
                  <a:cubicBezTo>
                    <a:pt x="2930" y="12425"/>
                    <a:pt x="2925" y="12480"/>
                    <a:pt x="2919" y="12534"/>
                  </a:cubicBezTo>
                  <a:cubicBezTo>
                    <a:pt x="2900" y="12534"/>
                    <a:pt x="2882" y="12534"/>
                    <a:pt x="2863" y="12534"/>
                  </a:cubicBezTo>
                  <a:cubicBezTo>
                    <a:pt x="2884" y="12295"/>
                    <a:pt x="2911" y="12057"/>
                    <a:pt x="2926" y="11817"/>
                  </a:cubicBezTo>
                  <a:cubicBezTo>
                    <a:pt x="2939" y="11599"/>
                    <a:pt x="2940" y="11380"/>
                    <a:pt x="2943" y="11162"/>
                  </a:cubicBezTo>
                  <a:cubicBezTo>
                    <a:pt x="2946" y="10947"/>
                    <a:pt x="2946" y="10733"/>
                    <a:pt x="2943" y="10518"/>
                  </a:cubicBezTo>
                  <a:cubicBezTo>
                    <a:pt x="2939" y="10315"/>
                    <a:pt x="2930" y="10113"/>
                    <a:pt x="2920" y="9911"/>
                  </a:cubicBezTo>
                  <a:cubicBezTo>
                    <a:pt x="2914" y="9783"/>
                    <a:pt x="2906" y="9655"/>
                    <a:pt x="2894" y="9528"/>
                  </a:cubicBezTo>
                  <a:cubicBezTo>
                    <a:pt x="2881" y="9384"/>
                    <a:pt x="2866" y="9241"/>
                    <a:pt x="2848" y="9099"/>
                  </a:cubicBezTo>
                  <a:cubicBezTo>
                    <a:pt x="2823" y="8907"/>
                    <a:pt x="2794" y="8716"/>
                    <a:pt x="2770" y="8524"/>
                  </a:cubicBezTo>
                  <a:cubicBezTo>
                    <a:pt x="2759" y="8440"/>
                    <a:pt x="2756" y="8355"/>
                    <a:pt x="2750" y="8270"/>
                  </a:cubicBezTo>
                  <a:cubicBezTo>
                    <a:pt x="2750" y="8263"/>
                    <a:pt x="2749" y="8256"/>
                    <a:pt x="2748" y="8247"/>
                  </a:cubicBezTo>
                  <a:cubicBezTo>
                    <a:pt x="2713" y="8239"/>
                    <a:pt x="2679" y="8232"/>
                    <a:pt x="2644" y="8224"/>
                  </a:cubicBezTo>
                  <a:cubicBezTo>
                    <a:pt x="2630" y="8221"/>
                    <a:pt x="2616" y="8217"/>
                    <a:pt x="2602" y="8213"/>
                  </a:cubicBezTo>
                  <a:cubicBezTo>
                    <a:pt x="2600" y="8213"/>
                    <a:pt x="2596" y="8209"/>
                    <a:pt x="2595" y="8210"/>
                  </a:cubicBezTo>
                  <a:cubicBezTo>
                    <a:pt x="2561" y="8234"/>
                    <a:pt x="2544" y="8199"/>
                    <a:pt x="2515" y="8184"/>
                  </a:cubicBezTo>
                  <a:cubicBezTo>
                    <a:pt x="2512" y="8192"/>
                    <a:pt x="2509" y="8201"/>
                    <a:pt x="2505" y="8210"/>
                  </a:cubicBezTo>
                  <a:cubicBezTo>
                    <a:pt x="2479" y="8170"/>
                    <a:pt x="2443" y="8148"/>
                    <a:pt x="2435" y="8104"/>
                  </a:cubicBezTo>
                  <a:cubicBezTo>
                    <a:pt x="2429" y="8071"/>
                    <a:pt x="2399" y="8052"/>
                    <a:pt x="2375" y="8031"/>
                  </a:cubicBezTo>
                  <a:cubicBezTo>
                    <a:pt x="2356" y="8013"/>
                    <a:pt x="2336" y="7996"/>
                    <a:pt x="2316" y="7978"/>
                  </a:cubicBezTo>
                  <a:cubicBezTo>
                    <a:pt x="2297" y="7961"/>
                    <a:pt x="2278" y="7944"/>
                    <a:pt x="2256" y="7924"/>
                  </a:cubicBezTo>
                  <a:cubicBezTo>
                    <a:pt x="2289" y="7922"/>
                    <a:pt x="2314" y="7945"/>
                    <a:pt x="2347" y="7944"/>
                  </a:cubicBezTo>
                  <a:cubicBezTo>
                    <a:pt x="2336" y="7937"/>
                    <a:pt x="2326" y="7930"/>
                    <a:pt x="2316" y="7923"/>
                  </a:cubicBezTo>
                  <a:cubicBezTo>
                    <a:pt x="2291" y="7905"/>
                    <a:pt x="2266" y="7887"/>
                    <a:pt x="2241" y="7870"/>
                  </a:cubicBezTo>
                  <a:cubicBezTo>
                    <a:pt x="2232" y="7864"/>
                    <a:pt x="2224" y="7857"/>
                    <a:pt x="2214" y="7854"/>
                  </a:cubicBezTo>
                  <a:cubicBezTo>
                    <a:pt x="2103" y="7812"/>
                    <a:pt x="2006" y="7748"/>
                    <a:pt x="1915" y="7674"/>
                  </a:cubicBezTo>
                  <a:cubicBezTo>
                    <a:pt x="1904" y="7664"/>
                    <a:pt x="1896" y="7651"/>
                    <a:pt x="1884" y="7643"/>
                  </a:cubicBezTo>
                  <a:cubicBezTo>
                    <a:pt x="1828" y="7603"/>
                    <a:pt x="1826" y="7549"/>
                    <a:pt x="1841" y="7490"/>
                  </a:cubicBezTo>
                  <a:cubicBezTo>
                    <a:pt x="1847" y="7467"/>
                    <a:pt x="1848" y="7443"/>
                    <a:pt x="1852" y="7416"/>
                  </a:cubicBezTo>
                  <a:cubicBezTo>
                    <a:pt x="1840" y="7416"/>
                    <a:pt x="1832" y="7416"/>
                    <a:pt x="1822" y="7416"/>
                  </a:cubicBezTo>
                  <a:cubicBezTo>
                    <a:pt x="1820" y="7413"/>
                    <a:pt x="1817" y="7411"/>
                    <a:pt x="1816" y="7407"/>
                  </a:cubicBezTo>
                  <a:cubicBezTo>
                    <a:pt x="1808" y="7390"/>
                    <a:pt x="1790" y="7369"/>
                    <a:pt x="1794" y="7355"/>
                  </a:cubicBezTo>
                  <a:cubicBezTo>
                    <a:pt x="1803" y="7320"/>
                    <a:pt x="1822" y="7287"/>
                    <a:pt x="1839" y="7254"/>
                  </a:cubicBezTo>
                  <a:cubicBezTo>
                    <a:pt x="1843" y="7247"/>
                    <a:pt x="1856" y="7238"/>
                    <a:pt x="1861" y="7240"/>
                  </a:cubicBezTo>
                  <a:cubicBezTo>
                    <a:pt x="1893" y="7250"/>
                    <a:pt x="1900" y="7226"/>
                    <a:pt x="1911" y="7207"/>
                  </a:cubicBezTo>
                  <a:cubicBezTo>
                    <a:pt x="1916" y="7200"/>
                    <a:pt x="1920" y="7191"/>
                    <a:pt x="1926" y="7184"/>
                  </a:cubicBezTo>
                  <a:cubicBezTo>
                    <a:pt x="1929" y="7181"/>
                    <a:pt x="1937" y="7182"/>
                    <a:pt x="1947" y="7181"/>
                  </a:cubicBezTo>
                  <a:cubicBezTo>
                    <a:pt x="1938" y="7211"/>
                    <a:pt x="1916" y="7230"/>
                    <a:pt x="1918" y="7261"/>
                  </a:cubicBezTo>
                  <a:cubicBezTo>
                    <a:pt x="1920" y="7288"/>
                    <a:pt x="1912" y="7315"/>
                    <a:pt x="1908" y="7347"/>
                  </a:cubicBezTo>
                  <a:cubicBezTo>
                    <a:pt x="1926" y="7349"/>
                    <a:pt x="1946" y="7346"/>
                    <a:pt x="1964" y="7351"/>
                  </a:cubicBezTo>
                  <a:cubicBezTo>
                    <a:pt x="2000" y="7362"/>
                    <a:pt x="2034" y="7375"/>
                    <a:pt x="2068" y="7390"/>
                  </a:cubicBezTo>
                  <a:cubicBezTo>
                    <a:pt x="2120" y="7411"/>
                    <a:pt x="2169" y="7437"/>
                    <a:pt x="2221" y="7458"/>
                  </a:cubicBezTo>
                  <a:cubicBezTo>
                    <a:pt x="2274" y="7479"/>
                    <a:pt x="2328" y="7497"/>
                    <a:pt x="2381" y="7518"/>
                  </a:cubicBezTo>
                  <a:cubicBezTo>
                    <a:pt x="2495" y="7562"/>
                    <a:pt x="2611" y="7598"/>
                    <a:pt x="2729" y="7631"/>
                  </a:cubicBezTo>
                  <a:cubicBezTo>
                    <a:pt x="2753" y="7638"/>
                    <a:pt x="2778" y="7640"/>
                    <a:pt x="2802" y="7647"/>
                  </a:cubicBezTo>
                  <a:cubicBezTo>
                    <a:pt x="2810" y="7649"/>
                    <a:pt x="2821" y="7660"/>
                    <a:pt x="2821" y="7667"/>
                  </a:cubicBezTo>
                  <a:cubicBezTo>
                    <a:pt x="2820" y="7683"/>
                    <a:pt x="2807" y="7681"/>
                    <a:pt x="2794" y="7679"/>
                  </a:cubicBezTo>
                  <a:cubicBezTo>
                    <a:pt x="2747" y="7670"/>
                    <a:pt x="2700" y="7660"/>
                    <a:pt x="2653" y="7654"/>
                  </a:cubicBezTo>
                  <a:cubicBezTo>
                    <a:pt x="2559" y="7641"/>
                    <a:pt x="2469" y="7614"/>
                    <a:pt x="2380" y="7583"/>
                  </a:cubicBezTo>
                  <a:cubicBezTo>
                    <a:pt x="2335" y="7568"/>
                    <a:pt x="2291" y="7549"/>
                    <a:pt x="2247" y="7532"/>
                  </a:cubicBezTo>
                  <a:cubicBezTo>
                    <a:pt x="2237" y="7528"/>
                    <a:pt x="2226" y="7526"/>
                    <a:pt x="2215" y="7522"/>
                  </a:cubicBezTo>
                  <a:cubicBezTo>
                    <a:pt x="2218" y="7528"/>
                    <a:pt x="2221" y="7532"/>
                    <a:pt x="2225" y="7536"/>
                  </a:cubicBezTo>
                  <a:cubicBezTo>
                    <a:pt x="2216" y="7551"/>
                    <a:pt x="2203" y="7551"/>
                    <a:pt x="2188" y="7545"/>
                  </a:cubicBezTo>
                  <a:cubicBezTo>
                    <a:pt x="2132" y="7522"/>
                    <a:pt x="2075" y="7499"/>
                    <a:pt x="2018" y="7476"/>
                  </a:cubicBezTo>
                  <a:cubicBezTo>
                    <a:pt x="1999" y="7468"/>
                    <a:pt x="1979" y="7459"/>
                    <a:pt x="1959" y="7452"/>
                  </a:cubicBezTo>
                  <a:cubicBezTo>
                    <a:pt x="1953" y="7450"/>
                    <a:pt x="1945" y="7453"/>
                    <a:pt x="1937" y="7454"/>
                  </a:cubicBezTo>
                  <a:cubicBezTo>
                    <a:pt x="1937" y="7457"/>
                    <a:pt x="1937" y="7459"/>
                    <a:pt x="1936" y="7462"/>
                  </a:cubicBezTo>
                  <a:cubicBezTo>
                    <a:pt x="1940" y="7464"/>
                    <a:pt x="1944" y="7468"/>
                    <a:pt x="1948" y="7468"/>
                  </a:cubicBezTo>
                  <a:cubicBezTo>
                    <a:pt x="1969" y="7469"/>
                    <a:pt x="1979" y="7483"/>
                    <a:pt x="1974" y="7500"/>
                  </a:cubicBezTo>
                  <a:cubicBezTo>
                    <a:pt x="1957" y="7553"/>
                    <a:pt x="1985" y="7579"/>
                    <a:pt x="2025" y="7604"/>
                  </a:cubicBezTo>
                  <a:cubicBezTo>
                    <a:pt x="2051" y="7620"/>
                    <a:pt x="2071" y="7645"/>
                    <a:pt x="2093" y="7666"/>
                  </a:cubicBezTo>
                  <a:cubicBezTo>
                    <a:pt x="2101" y="7674"/>
                    <a:pt x="2105" y="7686"/>
                    <a:pt x="2116" y="7702"/>
                  </a:cubicBezTo>
                  <a:cubicBezTo>
                    <a:pt x="2101" y="7700"/>
                    <a:pt x="2091" y="7702"/>
                    <a:pt x="2085" y="7698"/>
                  </a:cubicBezTo>
                  <a:cubicBezTo>
                    <a:pt x="2037" y="7669"/>
                    <a:pt x="1990" y="7639"/>
                    <a:pt x="1943" y="7610"/>
                  </a:cubicBezTo>
                  <a:cubicBezTo>
                    <a:pt x="1937" y="7606"/>
                    <a:pt x="1930" y="7603"/>
                    <a:pt x="1919" y="7604"/>
                  </a:cubicBezTo>
                  <a:cubicBezTo>
                    <a:pt x="1922" y="7610"/>
                    <a:pt x="1924" y="7618"/>
                    <a:pt x="1928" y="7622"/>
                  </a:cubicBezTo>
                  <a:cubicBezTo>
                    <a:pt x="1993" y="7679"/>
                    <a:pt x="2064" y="7727"/>
                    <a:pt x="2140" y="7769"/>
                  </a:cubicBezTo>
                  <a:cubicBezTo>
                    <a:pt x="2169" y="7785"/>
                    <a:pt x="2194" y="7808"/>
                    <a:pt x="2220" y="7827"/>
                  </a:cubicBezTo>
                  <a:cubicBezTo>
                    <a:pt x="2226" y="7831"/>
                    <a:pt x="2231" y="7839"/>
                    <a:pt x="2236" y="7838"/>
                  </a:cubicBezTo>
                  <a:cubicBezTo>
                    <a:pt x="2268" y="7834"/>
                    <a:pt x="2287" y="7858"/>
                    <a:pt x="2311" y="7872"/>
                  </a:cubicBezTo>
                  <a:cubicBezTo>
                    <a:pt x="2353" y="7897"/>
                    <a:pt x="2393" y="7925"/>
                    <a:pt x="2435" y="7951"/>
                  </a:cubicBezTo>
                  <a:cubicBezTo>
                    <a:pt x="2452" y="7962"/>
                    <a:pt x="2474" y="7966"/>
                    <a:pt x="2492" y="7977"/>
                  </a:cubicBezTo>
                  <a:cubicBezTo>
                    <a:pt x="2536" y="8003"/>
                    <a:pt x="2569" y="8041"/>
                    <a:pt x="2600" y="8089"/>
                  </a:cubicBezTo>
                  <a:cubicBezTo>
                    <a:pt x="2598" y="8037"/>
                    <a:pt x="2543" y="8010"/>
                    <a:pt x="2554" y="7959"/>
                  </a:cubicBezTo>
                  <a:cubicBezTo>
                    <a:pt x="2598" y="7975"/>
                    <a:pt x="2634" y="8048"/>
                    <a:pt x="2631" y="8118"/>
                  </a:cubicBezTo>
                  <a:cubicBezTo>
                    <a:pt x="2615" y="8118"/>
                    <a:pt x="2598" y="8121"/>
                    <a:pt x="2582" y="8118"/>
                  </a:cubicBezTo>
                  <a:cubicBezTo>
                    <a:pt x="2573" y="8116"/>
                    <a:pt x="2567" y="8104"/>
                    <a:pt x="2560" y="8096"/>
                  </a:cubicBezTo>
                  <a:cubicBezTo>
                    <a:pt x="2540" y="8075"/>
                    <a:pt x="2521" y="8053"/>
                    <a:pt x="2501" y="8031"/>
                  </a:cubicBezTo>
                  <a:cubicBezTo>
                    <a:pt x="2497" y="8027"/>
                    <a:pt x="2491" y="8024"/>
                    <a:pt x="2481" y="8018"/>
                  </a:cubicBezTo>
                  <a:cubicBezTo>
                    <a:pt x="2482" y="8045"/>
                    <a:pt x="2486" y="8066"/>
                    <a:pt x="2502" y="8083"/>
                  </a:cubicBezTo>
                  <a:cubicBezTo>
                    <a:pt x="2522" y="8104"/>
                    <a:pt x="2542" y="8126"/>
                    <a:pt x="2560" y="8145"/>
                  </a:cubicBezTo>
                  <a:cubicBezTo>
                    <a:pt x="2595" y="8145"/>
                    <a:pt x="2627" y="8145"/>
                    <a:pt x="2664" y="8145"/>
                  </a:cubicBezTo>
                  <a:cubicBezTo>
                    <a:pt x="2678" y="8120"/>
                    <a:pt x="2704" y="8119"/>
                    <a:pt x="2733" y="8124"/>
                  </a:cubicBezTo>
                  <a:cubicBezTo>
                    <a:pt x="2764" y="8129"/>
                    <a:pt x="2797" y="8128"/>
                    <a:pt x="2832" y="8131"/>
                  </a:cubicBezTo>
                  <a:cubicBezTo>
                    <a:pt x="2835" y="8114"/>
                    <a:pt x="2837" y="8099"/>
                    <a:pt x="2840" y="8083"/>
                  </a:cubicBezTo>
                  <a:cubicBezTo>
                    <a:pt x="2843" y="8085"/>
                    <a:pt x="2846" y="8086"/>
                    <a:pt x="2846" y="8087"/>
                  </a:cubicBezTo>
                  <a:cubicBezTo>
                    <a:pt x="2846" y="8124"/>
                    <a:pt x="2841" y="8134"/>
                    <a:pt x="2894" y="8133"/>
                  </a:cubicBezTo>
                  <a:cubicBezTo>
                    <a:pt x="2964" y="8132"/>
                    <a:pt x="3032" y="8135"/>
                    <a:pt x="3101" y="8148"/>
                  </a:cubicBezTo>
                  <a:cubicBezTo>
                    <a:pt x="3123" y="8152"/>
                    <a:pt x="3146" y="8148"/>
                    <a:pt x="3166" y="8148"/>
                  </a:cubicBezTo>
                  <a:cubicBezTo>
                    <a:pt x="3195" y="8102"/>
                    <a:pt x="3223" y="8057"/>
                    <a:pt x="3254" y="8008"/>
                  </a:cubicBezTo>
                  <a:cubicBezTo>
                    <a:pt x="3194" y="8039"/>
                    <a:pt x="3140" y="8075"/>
                    <a:pt x="3070" y="8070"/>
                  </a:cubicBezTo>
                  <a:cubicBezTo>
                    <a:pt x="3083" y="8062"/>
                    <a:pt x="3095" y="8052"/>
                    <a:pt x="3108" y="8046"/>
                  </a:cubicBezTo>
                  <a:cubicBezTo>
                    <a:pt x="3171" y="8017"/>
                    <a:pt x="3236" y="7992"/>
                    <a:pt x="3290" y="7948"/>
                  </a:cubicBezTo>
                  <a:cubicBezTo>
                    <a:pt x="3309" y="7933"/>
                    <a:pt x="3330" y="7919"/>
                    <a:pt x="3351" y="7904"/>
                  </a:cubicBezTo>
                  <a:cubicBezTo>
                    <a:pt x="3355" y="7901"/>
                    <a:pt x="3360" y="7897"/>
                    <a:pt x="3365" y="7897"/>
                  </a:cubicBezTo>
                  <a:cubicBezTo>
                    <a:pt x="3416" y="7896"/>
                    <a:pt x="3451" y="7858"/>
                    <a:pt x="3494" y="7838"/>
                  </a:cubicBezTo>
                  <a:cubicBezTo>
                    <a:pt x="3510" y="7831"/>
                    <a:pt x="3525" y="7820"/>
                    <a:pt x="3541" y="7810"/>
                  </a:cubicBezTo>
                  <a:cubicBezTo>
                    <a:pt x="3526" y="7794"/>
                    <a:pt x="3516" y="7808"/>
                    <a:pt x="3508" y="7812"/>
                  </a:cubicBezTo>
                  <a:cubicBezTo>
                    <a:pt x="3468" y="7831"/>
                    <a:pt x="3431" y="7854"/>
                    <a:pt x="3391" y="7872"/>
                  </a:cubicBezTo>
                  <a:cubicBezTo>
                    <a:pt x="3337" y="7895"/>
                    <a:pt x="3282" y="7915"/>
                    <a:pt x="3228" y="7936"/>
                  </a:cubicBezTo>
                  <a:cubicBezTo>
                    <a:pt x="3217" y="7940"/>
                    <a:pt x="3205" y="7940"/>
                    <a:pt x="3192" y="7938"/>
                  </a:cubicBezTo>
                  <a:cubicBezTo>
                    <a:pt x="3361" y="7871"/>
                    <a:pt x="3517" y="7783"/>
                    <a:pt x="3658" y="7661"/>
                  </a:cubicBezTo>
                  <a:cubicBezTo>
                    <a:pt x="3617" y="7649"/>
                    <a:pt x="3617" y="7649"/>
                    <a:pt x="3610" y="7607"/>
                  </a:cubicBezTo>
                  <a:cubicBezTo>
                    <a:pt x="3586" y="7612"/>
                    <a:pt x="3559" y="7623"/>
                    <a:pt x="3553" y="7583"/>
                  </a:cubicBezTo>
                  <a:cubicBezTo>
                    <a:pt x="3468" y="7617"/>
                    <a:pt x="3394" y="7667"/>
                    <a:pt x="3307" y="7688"/>
                  </a:cubicBezTo>
                  <a:cubicBezTo>
                    <a:pt x="3306" y="7685"/>
                    <a:pt x="3304" y="7682"/>
                    <a:pt x="3303" y="7680"/>
                  </a:cubicBezTo>
                  <a:cubicBezTo>
                    <a:pt x="3353" y="7654"/>
                    <a:pt x="3403" y="7628"/>
                    <a:pt x="3454" y="7603"/>
                  </a:cubicBezTo>
                  <a:cubicBezTo>
                    <a:pt x="3495" y="7583"/>
                    <a:pt x="3537" y="7567"/>
                    <a:pt x="3576" y="7544"/>
                  </a:cubicBezTo>
                  <a:cubicBezTo>
                    <a:pt x="3608" y="7526"/>
                    <a:pt x="3635" y="7500"/>
                    <a:pt x="3665" y="7478"/>
                  </a:cubicBezTo>
                  <a:cubicBezTo>
                    <a:pt x="3684" y="7463"/>
                    <a:pt x="3703" y="7449"/>
                    <a:pt x="3724" y="7437"/>
                  </a:cubicBezTo>
                  <a:cubicBezTo>
                    <a:pt x="3742" y="7426"/>
                    <a:pt x="3751" y="7414"/>
                    <a:pt x="3750" y="7392"/>
                  </a:cubicBezTo>
                  <a:cubicBezTo>
                    <a:pt x="3749" y="7376"/>
                    <a:pt x="3751" y="7359"/>
                    <a:pt x="3745" y="7340"/>
                  </a:cubicBezTo>
                  <a:cubicBezTo>
                    <a:pt x="3725" y="7361"/>
                    <a:pt x="3704" y="7383"/>
                    <a:pt x="3684" y="7405"/>
                  </a:cubicBezTo>
                  <a:cubicBezTo>
                    <a:pt x="3682" y="7407"/>
                    <a:pt x="3679" y="7412"/>
                    <a:pt x="3680" y="7415"/>
                  </a:cubicBezTo>
                  <a:cubicBezTo>
                    <a:pt x="3688" y="7445"/>
                    <a:pt x="3666" y="7456"/>
                    <a:pt x="3647" y="7467"/>
                  </a:cubicBezTo>
                  <a:cubicBezTo>
                    <a:pt x="3574" y="7507"/>
                    <a:pt x="3500" y="7548"/>
                    <a:pt x="3427" y="7588"/>
                  </a:cubicBezTo>
                  <a:cubicBezTo>
                    <a:pt x="3372" y="7617"/>
                    <a:pt x="3312" y="7636"/>
                    <a:pt x="3252" y="7652"/>
                  </a:cubicBezTo>
                  <a:cubicBezTo>
                    <a:pt x="3236" y="7656"/>
                    <a:pt x="3218" y="7655"/>
                    <a:pt x="3201" y="7654"/>
                  </a:cubicBezTo>
                  <a:cubicBezTo>
                    <a:pt x="3196" y="7654"/>
                    <a:pt x="3191" y="7645"/>
                    <a:pt x="3184" y="7638"/>
                  </a:cubicBezTo>
                  <a:cubicBezTo>
                    <a:pt x="3168" y="7640"/>
                    <a:pt x="3147" y="7643"/>
                    <a:pt x="3127" y="7645"/>
                  </a:cubicBezTo>
                  <a:cubicBezTo>
                    <a:pt x="3125" y="7643"/>
                    <a:pt x="3124" y="7641"/>
                    <a:pt x="3123" y="7639"/>
                  </a:cubicBezTo>
                  <a:cubicBezTo>
                    <a:pt x="3133" y="7633"/>
                    <a:pt x="3143" y="7626"/>
                    <a:pt x="3153" y="7621"/>
                  </a:cubicBezTo>
                  <a:cubicBezTo>
                    <a:pt x="3210" y="7594"/>
                    <a:pt x="3266" y="7567"/>
                    <a:pt x="3323" y="7540"/>
                  </a:cubicBezTo>
                  <a:cubicBezTo>
                    <a:pt x="3396" y="7506"/>
                    <a:pt x="3470" y="7473"/>
                    <a:pt x="3534" y="7422"/>
                  </a:cubicBezTo>
                  <a:cubicBezTo>
                    <a:pt x="3583" y="7383"/>
                    <a:pt x="3631" y="7343"/>
                    <a:pt x="3678" y="7302"/>
                  </a:cubicBezTo>
                  <a:cubicBezTo>
                    <a:pt x="3687" y="7294"/>
                    <a:pt x="3691" y="7281"/>
                    <a:pt x="3691" y="7266"/>
                  </a:cubicBezTo>
                  <a:cubicBezTo>
                    <a:pt x="3682" y="7273"/>
                    <a:pt x="3673" y="7282"/>
                    <a:pt x="3662" y="7286"/>
                  </a:cubicBezTo>
                  <a:cubicBezTo>
                    <a:pt x="3652" y="7289"/>
                    <a:pt x="3636" y="7291"/>
                    <a:pt x="3630" y="7285"/>
                  </a:cubicBezTo>
                  <a:cubicBezTo>
                    <a:pt x="3617" y="7273"/>
                    <a:pt x="3605" y="7277"/>
                    <a:pt x="3590" y="7278"/>
                  </a:cubicBezTo>
                  <a:cubicBezTo>
                    <a:pt x="3517" y="7287"/>
                    <a:pt x="3443" y="7294"/>
                    <a:pt x="3369" y="7303"/>
                  </a:cubicBezTo>
                  <a:cubicBezTo>
                    <a:pt x="3347" y="7306"/>
                    <a:pt x="3325" y="7312"/>
                    <a:pt x="3304" y="7319"/>
                  </a:cubicBezTo>
                  <a:cubicBezTo>
                    <a:pt x="3249" y="7340"/>
                    <a:pt x="3192" y="7352"/>
                    <a:pt x="3133" y="7353"/>
                  </a:cubicBezTo>
                  <a:cubicBezTo>
                    <a:pt x="3126" y="7353"/>
                    <a:pt x="3119" y="7350"/>
                    <a:pt x="3103" y="7346"/>
                  </a:cubicBezTo>
                  <a:cubicBezTo>
                    <a:pt x="3133" y="7328"/>
                    <a:pt x="3157" y="7315"/>
                    <a:pt x="3189" y="7296"/>
                  </a:cubicBezTo>
                  <a:cubicBezTo>
                    <a:pt x="3160" y="7296"/>
                    <a:pt x="3141" y="7296"/>
                    <a:pt x="3122" y="7297"/>
                  </a:cubicBezTo>
                  <a:cubicBezTo>
                    <a:pt x="3057" y="7298"/>
                    <a:pt x="2992" y="7300"/>
                    <a:pt x="2927" y="7303"/>
                  </a:cubicBezTo>
                  <a:cubicBezTo>
                    <a:pt x="2903" y="7304"/>
                    <a:pt x="2890" y="7293"/>
                    <a:pt x="2884" y="7269"/>
                  </a:cubicBezTo>
                  <a:cubicBezTo>
                    <a:pt x="2836" y="7271"/>
                    <a:pt x="2788" y="7274"/>
                    <a:pt x="2733" y="7277"/>
                  </a:cubicBezTo>
                  <a:cubicBezTo>
                    <a:pt x="2772" y="7299"/>
                    <a:pt x="2811" y="7286"/>
                    <a:pt x="2839" y="7316"/>
                  </a:cubicBezTo>
                  <a:cubicBezTo>
                    <a:pt x="2812" y="7311"/>
                    <a:pt x="2785" y="7306"/>
                    <a:pt x="2757" y="7302"/>
                  </a:cubicBezTo>
                  <a:cubicBezTo>
                    <a:pt x="2732" y="7299"/>
                    <a:pt x="2707" y="7297"/>
                    <a:pt x="2682" y="7297"/>
                  </a:cubicBezTo>
                  <a:cubicBezTo>
                    <a:pt x="2559" y="7294"/>
                    <a:pt x="2440" y="7266"/>
                    <a:pt x="2322" y="7235"/>
                  </a:cubicBezTo>
                  <a:cubicBezTo>
                    <a:pt x="2226" y="7209"/>
                    <a:pt x="2130" y="7181"/>
                    <a:pt x="2034" y="7156"/>
                  </a:cubicBezTo>
                  <a:cubicBezTo>
                    <a:pt x="2015" y="7150"/>
                    <a:pt x="1995" y="7148"/>
                    <a:pt x="1975" y="7146"/>
                  </a:cubicBezTo>
                  <a:cubicBezTo>
                    <a:pt x="1932" y="7140"/>
                    <a:pt x="1929" y="7136"/>
                    <a:pt x="1940" y="7089"/>
                  </a:cubicBezTo>
                  <a:cubicBezTo>
                    <a:pt x="1918" y="7083"/>
                    <a:pt x="1895" y="7076"/>
                    <a:pt x="1873" y="7070"/>
                  </a:cubicBezTo>
                  <a:cubicBezTo>
                    <a:pt x="1873" y="7066"/>
                    <a:pt x="1872" y="7063"/>
                    <a:pt x="1872" y="7060"/>
                  </a:cubicBezTo>
                  <a:cubicBezTo>
                    <a:pt x="1884" y="7054"/>
                    <a:pt x="1895" y="7048"/>
                    <a:pt x="1909" y="7041"/>
                  </a:cubicBezTo>
                  <a:cubicBezTo>
                    <a:pt x="1900" y="7032"/>
                    <a:pt x="1892" y="7024"/>
                    <a:pt x="1884" y="7017"/>
                  </a:cubicBezTo>
                  <a:cubicBezTo>
                    <a:pt x="1867" y="7045"/>
                    <a:pt x="1851" y="7071"/>
                    <a:pt x="1831" y="7103"/>
                  </a:cubicBezTo>
                  <a:cubicBezTo>
                    <a:pt x="1840" y="7113"/>
                    <a:pt x="1853" y="7127"/>
                    <a:pt x="1869" y="7145"/>
                  </a:cubicBezTo>
                  <a:cubicBezTo>
                    <a:pt x="1875" y="7132"/>
                    <a:pt x="1879" y="7123"/>
                    <a:pt x="1882" y="7114"/>
                  </a:cubicBezTo>
                  <a:cubicBezTo>
                    <a:pt x="1893" y="7088"/>
                    <a:pt x="1898" y="7087"/>
                    <a:pt x="1930" y="7108"/>
                  </a:cubicBezTo>
                  <a:cubicBezTo>
                    <a:pt x="1899" y="7138"/>
                    <a:pt x="1883" y="7174"/>
                    <a:pt x="1888" y="7217"/>
                  </a:cubicBezTo>
                  <a:cubicBezTo>
                    <a:pt x="1849" y="7210"/>
                    <a:pt x="1849" y="7210"/>
                    <a:pt x="1802" y="7160"/>
                  </a:cubicBezTo>
                  <a:cubicBezTo>
                    <a:pt x="1798" y="7160"/>
                    <a:pt x="1794" y="7162"/>
                    <a:pt x="1789" y="7163"/>
                  </a:cubicBezTo>
                  <a:cubicBezTo>
                    <a:pt x="1764" y="7169"/>
                    <a:pt x="1753" y="7162"/>
                    <a:pt x="1760" y="7139"/>
                  </a:cubicBezTo>
                  <a:cubicBezTo>
                    <a:pt x="1766" y="7120"/>
                    <a:pt x="1759" y="7110"/>
                    <a:pt x="1749" y="7096"/>
                  </a:cubicBezTo>
                  <a:cubicBezTo>
                    <a:pt x="1724" y="7062"/>
                    <a:pt x="1725" y="7016"/>
                    <a:pt x="1753" y="6983"/>
                  </a:cubicBezTo>
                  <a:cubicBezTo>
                    <a:pt x="1770" y="6963"/>
                    <a:pt x="1790" y="6946"/>
                    <a:pt x="1792" y="6916"/>
                  </a:cubicBezTo>
                  <a:cubicBezTo>
                    <a:pt x="1793" y="6906"/>
                    <a:pt x="1808" y="6898"/>
                    <a:pt x="1817" y="6888"/>
                  </a:cubicBezTo>
                  <a:cubicBezTo>
                    <a:pt x="1778" y="6843"/>
                    <a:pt x="1778" y="6843"/>
                    <a:pt x="1744" y="6834"/>
                  </a:cubicBezTo>
                  <a:cubicBezTo>
                    <a:pt x="1739" y="6809"/>
                    <a:pt x="1730" y="6783"/>
                    <a:pt x="1728" y="6756"/>
                  </a:cubicBezTo>
                  <a:cubicBezTo>
                    <a:pt x="1724" y="6720"/>
                    <a:pt x="1739" y="6689"/>
                    <a:pt x="1765" y="6663"/>
                  </a:cubicBezTo>
                  <a:cubicBezTo>
                    <a:pt x="1794" y="6634"/>
                    <a:pt x="1791" y="6624"/>
                    <a:pt x="1757" y="6597"/>
                  </a:cubicBezTo>
                  <a:cubicBezTo>
                    <a:pt x="1744" y="6586"/>
                    <a:pt x="1726" y="6581"/>
                    <a:pt x="1712" y="6572"/>
                  </a:cubicBezTo>
                  <a:cubicBezTo>
                    <a:pt x="1698" y="6564"/>
                    <a:pt x="1682" y="6557"/>
                    <a:pt x="1684" y="6537"/>
                  </a:cubicBezTo>
                  <a:cubicBezTo>
                    <a:pt x="1686" y="6518"/>
                    <a:pt x="1703" y="6517"/>
                    <a:pt x="1717" y="6513"/>
                  </a:cubicBezTo>
                  <a:cubicBezTo>
                    <a:pt x="1723" y="6512"/>
                    <a:pt x="1729" y="6509"/>
                    <a:pt x="1737" y="6505"/>
                  </a:cubicBezTo>
                  <a:cubicBezTo>
                    <a:pt x="1733" y="6455"/>
                    <a:pt x="1729" y="6406"/>
                    <a:pt x="1725" y="6357"/>
                  </a:cubicBezTo>
                  <a:cubicBezTo>
                    <a:pt x="1720" y="6294"/>
                    <a:pt x="1716" y="6230"/>
                    <a:pt x="1711" y="6166"/>
                  </a:cubicBezTo>
                  <a:cubicBezTo>
                    <a:pt x="1710" y="6150"/>
                    <a:pt x="1715" y="6131"/>
                    <a:pt x="1695" y="6119"/>
                  </a:cubicBezTo>
                  <a:cubicBezTo>
                    <a:pt x="1693" y="6118"/>
                    <a:pt x="1697" y="6105"/>
                    <a:pt x="1698" y="6097"/>
                  </a:cubicBezTo>
                  <a:cubicBezTo>
                    <a:pt x="1699" y="6080"/>
                    <a:pt x="1700" y="6062"/>
                    <a:pt x="1701" y="6045"/>
                  </a:cubicBezTo>
                  <a:cubicBezTo>
                    <a:pt x="1699" y="6045"/>
                    <a:pt x="1698" y="6045"/>
                    <a:pt x="1696" y="6045"/>
                  </a:cubicBezTo>
                  <a:cubicBezTo>
                    <a:pt x="1696" y="6062"/>
                    <a:pt x="1697" y="6080"/>
                    <a:pt x="1698" y="6098"/>
                  </a:cubicBezTo>
                  <a:close/>
                  <a:moveTo>
                    <a:pt x="987" y="4234"/>
                  </a:moveTo>
                  <a:cubicBezTo>
                    <a:pt x="994" y="4240"/>
                    <a:pt x="1001" y="4246"/>
                    <a:pt x="1009" y="4252"/>
                  </a:cubicBezTo>
                  <a:cubicBezTo>
                    <a:pt x="1008" y="4236"/>
                    <a:pt x="1003" y="4225"/>
                    <a:pt x="986" y="4235"/>
                  </a:cubicBezTo>
                  <a:cubicBezTo>
                    <a:pt x="991" y="4222"/>
                    <a:pt x="993" y="4210"/>
                    <a:pt x="971" y="4199"/>
                  </a:cubicBezTo>
                  <a:cubicBezTo>
                    <a:pt x="978" y="4215"/>
                    <a:pt x="982" y="4224"/>
                    <a:pt x="987" y="4234"/>
                  </a:cubicBezTo>
                  <a:close/>
                  <a:moveTo>
                    <a:pt x="1989" y="7416"/>
                  </a:moveTo>
                  <a:cubicBezTo>
                    <a:pt x="1976" y="7414"/>
                    <a:pt x="1963" y="7412"/>
                    <a:pt x="1950" y="7409"/>
                  </a:cubicBezTo>
                  <a:cubicBezTo>
                    <a:pt x="1962" y="7421"/>
                    <a:pt x="1975" y="7426"/>
                    <a:pt x="1989" y="7415"/>
                  </a:cubicBezTo>
                  <a:cubicBezTo>
                    <a:pt x="1993" y="7441"/>
                    <a:pt x="2014" y="7438"/>
                    <a:pt x="2033" y="7441"/>
                  </a:cubicBezTo>
                  <a:cubicBezTo>
                    <a:pt x="2018" y="7432"/>
                    <a:pt x="2004" y="7424"/>
                    <a:pt x="1989" y="7416"/>
                  </a:cubicBezTo>
                  <a:close/>
                  <a:moveTo>
                    <a:pt x="3838" y="6085"/>
                  </a:moveTo>
                  <a:cubicBezTo>
                    <a:pt x="3856" y="6072"/>
                    <a:pt x="3858" y="6053"/>
                    <a:pt x="3854" y="6031"/>
                  </a:cubicBezTo>
                  <a:cubicBezTo>
                    <a:pt x="3849" y="6049"/>
                    <a:pt x="3844" y="6068"/>
                    <a:pt x="3839" y="6086"/>
                  </a:cubicBezTo>
                  <a:cubicBezTo>
                    <a:pt x="3826" y="6093"/>
                    <a:pt x="3823" y="6104"/>
                    <a:pt x="3832" y="6118"/>
                  </a:cubicBezTo>
                  <a:cubicBezTo>
                    <a:pt x="3834" y="6107"/>
                    <a:pt x="3836" y="6096"/>
                    <a:pt x="3838" y="6085"/>
                  </a:cubicBezTo>
                  <a:close/>
                  <a:moveTo>
                    <a:pt x="3965" y="5756"/>
                  </a:moveTo>
                  <a:cubicBezTo>
                    <a:pt x="3985" y="5732"/>
                    <a:pt x="3986" y="5729"/>
                    <a:pt x="3985" y="5692"/>
                  </a:cubicBezTo>
                  <a:cubicBezTo>
                    <a:pt x="3977" y="5717"/>
                    <a:pt x="3972" y="5737"/>
                    <a:pt x="3966" y="5757"/>
                  </a:cubicBezTo>
                  <a:cubicBezTo>
                    <a:pt x="3954" y="5771"/>
                    <a:pt x="3950" y="5787"/>
                    <a:pt x="3958" y="5806"/>
                  </a:cubicBezTo>
                  <a:cubicBezTo>
                    <a:pt x="3961" y="5790"/>
                    <a:pt x="3963" y="5773"/>
                    <a:pt x="3965" y="5756"/>
                  </a:cubicBezTo>
                  <a:close/>
                  <a:moveTo>
                    <a:pt x="355" y="2377"/>
                  </a:moveTo>
                  <a:cubicBezTo>
                    <a:pt x="374" y="2357"/>
                    <a:pt x="360" y="2333"/>
                    <a:pt x="360" y="2311"/>
                  </a:cubicBezTo>
                  <a:cubicBezTo>
                    <a:pt x="359" y="2333"/>
                    <a:pt x="357" y="2355"/>
                    <a:pt x="355" y="2377"/>
                  </a:cubicBezTo>
                  <a:cubicBezTo>
                    <a:pt x="358" y="2395"/>
                    <a:pt x="346" y="2415"/>
                    <a:pt x="368" y="2429"/>
                  </a:cubicBezTo>
                  <a:cubicBezTo>
                    <a:pt x="364" y="2411"/>
                    <a:pt x="359" y="2394"/>
                    <a:pt x="355" y="2377"/>
                  </a:cubicBezTo>
                  <a:close/>
                  <a:moveTo>
                    <a:pt x="3812" y="7555"/>
                  </a:moveTo>
                  <a:cubicBezTo>
                    <a:pt x="3821" y="7541"/>
                    <a:pt x="3832" y="7528"/>
                    <a:pt x="3839" y="7513"/>
                  </a:cubicBezTo>
                  <a:cubicBezTo>
                    <a:pt x="3851" y="7485"/>
                    <a:pt x="3845" y="7472"/>
                    <a:pt x="3812" y="7455"/>
                  </a:cubicBezTo>
                  <a:cubicBezTo>
                    <a:pt x="3812" y="7476"/>
                    <a:pt x="3812" y="7495"/>
                    <a:pt x="3812" y="7514"/>
                  </a:cubicBezTo>
                  <a:cubicBezTo>
                    <a:pt x="3812" y="7528"/>
                    <a:pt x="3813" y="7542"/>
                    <a:pt x="3813" y="7556"/>
                  </a:cubicBezTo>
                  <a:cubicBezTo>
                    <a:pt x="3809" y="7575"/>
                    <a:pt x="3804" y="7595"/>
                    <a:pt x="3800" y="7614"/>
                  </a:cubicBezTo>
                  <a:cubicBezTo>
                    <a:pt x="3821" y="7597"/>
                    <a:pt x="3814" y="7575"/>
                    <a:pt x="3812" y="7555"/>
                  </a:cubicBezTo>
                  <a:close/>
                  <a:moveTo>
                    <a:pt x="3173" y="8185"/>
                  </a:moveTo>
                  <a:cubicBezTo>
                    <a:pt x="3205" y="8174"/>
                    <a:pt x="3236" y="8162"/>
                    <a:pt x="3269" y="8150"/>
                  </a:cubicBezTo>
                  <a:cubicBezTo>
                    <a:pt x="3276" y="8132"/>
                    <a:pt x="3283" y="8114"/>
                    <a:pt x="3294" y="8087"/>
                  </a:cubicBezTo>
                  <a:cubicBezTo>
                    <a:pt x="3270" y="8106"/>
                    <a:pt x="3254" y="8120"/>
                    <a:pt x="3236" y="8132"/>
                  </a:cubicBezTo>
                  <a:cubicBezTo>
                    <a:pt x="3219" y="8144"/>
                    <a:pt x="3200" y="8154"/>
                    <a:pt x="3183" y="8166"/>
                  </a:cubicBezTo>
                  <a:cubicBezTo>
                    <a:pt x="3178" y="8170"/>
                    <a:pt x="3176" y="8179"/>
                    <a:pt x="3173" y="8185"/>
                  </a:cubicBezTo>
                  <a:cubicBezTo>
                    <a:pt x="3158" y="8179"/>
                    <a:pt x="3135" y="8194"/>
                    <a:pt x="3127" y="8169"/>
                  </a:cubicBezTo>
                  <a:cubicBezTo>
                    <a:pt x="3126" y="8167"/>
                    <a:pt x="3119" y="8166"/>
                    <a:pt x="3116" y="8166"/>
                  </a:cubicBezTo>
                  <a:cubicBezTo>
                    <a:pt x="3091" y="8171"/>
                    <a:pt x="3065" y="8177"/>
                    <a:pt x="3034" y="8183"/>
                  </a:cubicBezTo>
                  <a:cubicBezTo>
                    <a:pt x="3085" y="8199"/>
                    <a:pt x="3129" y="8198"/>
                    <a:pt x="3173" y="8185"/>
                  </a:cubicBezTo>
                  <a:close/>
                  <a:moveTo>
                    <a:pt x="4911" y="1391"/>
                  </a:moveTo>
                  <a:cubicBezTo>
                    <a:pt x="4903" y="1370"/>
                    <a:pt x="4895" y="1350"/>
                    <a:pt x="4887" y="1329"/>
                  </a:cubicBezTo>
                  <a:cubicBezTo>
                    <a:pt x="4887" y="1330"/>
                    <a:pt x="4887" y="1330"/>
                    <a:pt x="4887" y="1330"/>
                  </a:cubicBezTo>
                  <a:cubicBezTo>
                    <a:pt x="4880" y="1316"/>
                    <a:pt x="4871" y="1302"/>
                    <a:pt x="4885" y="1283"/>
                  </a:cubicBezTo>
                  <a:cubicBezTo>
                    <a:pt x="4899" y="1296"/>
                    <a:pt x="4910" y="1308"/>
                    <a:pt x="4922" y="1320"/>
                  </a:cubicBezTo>
                  <a:cubicBezTo>
                    <a:pt x="4916" y="1282"/>
                    <a:pt x="4906" y="1248"/>
                    <a:pt x="4894" y="1215"/>
                  </a:cubicBezTo>
                  <a:cubicBezTo>
                    <a:pt x="4867" y="1143"/>
                    <a:pt x="4821" y="1082"/>
                    <a:pt x="4784" y="1016"/>
                  </a:cubicBezTo>
                  <a:cubicBezTo>
                    <a:pt x="4768" y="987"/>
                    <a:pt x="4749" y="959"/>
                    <a:pt x="4727" y="935"/>
                  </a:cubicBezTo>
                  <a:cubicBezTo>
                    <a:pt x="4696" y="901"/>
                    <a:pt x="4661" y="869"/>
                    <a:pt x="4628" y="838"/>
                  </a:cubicBezTo>
                  <a:cubicBezTo>
                    <a:pt x="4595" y="806"/>
                    <a:pt x="4561" y="777"/>
                    <a:pt x="4528" y="745"/>
                  </a:cubicBezTo>
                  <a:cubicBezTo>
                    <a:pt x="4509" y="727"/>
                    <a:pt x="4491" y="708"/>
                    <a:pt x="4472" y="689"/>
                  </a:cubicBezTo>
                  <a:cubicBezTo>
                    <a:pt x="4448" y="665"/>
                    <a:pt x="4428" y="636"/>
                    <a:pt x="4400" y="616"/>
                  </a:cubicBezTo>
                  <a:cubicBezTo>
                    <a:pt x="4348" y="578"/>
                    <a:pt x="4292" y="545"/>
                    <a:pt x="4236" y="511"/>
                  </a:cubicBezTo>
                  <a:cubicBezTo>
                    <a:pt x="4188" y="481"/>
                    <a:pt x="4138" y="452"/>
                    <a:pt x="4090" y="422"/>
                  </a:cubicBezTo>
                  <a:cubicBezTo>
                    <a:pt x="4067" y="408"/>
                    <a:pt x="4044" y="397"/>
                    <a:pt x="4016" y="396"/>
                  </a:cubicBezTo>
                  <a:cubicBezTo>
                    <a:pt x="4001" y="396"/>
                    <a:pt x="3985" y="389"/>
                    <a:pt x="3971" y="382"/>
                  </a:cubicBezTo>
                  <a:cubicBezTo>
                    <a:pt x="3933" y="364"/>
                    <a:pt x="3896" y="343"/>
                    <a:pt x="3857" y="326"/>
                  </a:cubicBezTo>
                  <a:cubicBezTo>
                    <a:pt x="3810" y="304"/>
                    <a:pt x="3761" y="286"/>
                    <a:pt x="3714" y="264"/>
                  </a:cubicBezTo>
                  <a:cubicBezTo>
                    <a:pt x="3658" y="238"/>
                    <a:pt x="3600" y="224"/>
                    <a:pt x="3538" y="221"/>
                  </a:cubicBezTo>
                  <a:cubicBezTo>
                    <a:pt x="3497" y="218"/>
                    <a:pt x="3456" y="210"/>
                    <a:pt x="3418" y="197"/>
                  </a:cubicBezTo>
                  <a:cubicBezTo>
                    <a:pt x="3377" y="183"/>
                    <a:pt x="3337" y="173"/>
                    <a:pt x="3294" y="166"/>
                  </a:cubicBezTo>
                  <a:cubicBezTo>
                    <a:pt x="3254" y="160"/>
                    <a:pt x="3214" y="151"/>
                    <a:pt x="3173" y="144"/>
                  </a:cubicBezTo>
                  <a:cubicBezTo>
                    <a:pt x="3131" y="138"/>
                    <a:pt x="3089" y="130"/>
                    <a:pt x="3047" y="128"/>
                  </a:cubicBezTo>
                  <a:cubicBezTo>
                    <a:pt x="2962" y="125"/>
                    <a:pt x="2877" y="123"/>
                    <a:pt x="2792" y="125"/>
                  </a:cubicBezTo>
                  <a:cubicBezTo>
                    <a:pt x="2693" y="127"/>
                    <a:pt x="2595" y="132"/>
                    <a:pt x="2497" y="137"/>
                  </a:cubicBezTo>
                  <a:cubicBezTo>
                    <a:pt x="2429" y="139"/>
                    <a:pt x="2364" y="154"/>
                    <a:pt x="2300" y="179"/>
                  </a:cubicBezTo>
                  <a:cubicBezTo>
                    <a:pt x="2228" y="208"/>
                    <a:pt x="2153" y="232"/>
                    <a:pt x="2080" y="259"/>
                  </a:cubicBezTo>
                  <a:cubicBezTo>
                    <a:pt x="2073" y="261"/>
                    <a:pt x="2068" y="266"/>
                    <a:pt x="2063" y="269"/>
                  </a:cubicBezTo>
                  <a:cubicBezTo>
                    <a:pt x="2043" y="280"/>
                    <a:pt x="2023" y="292"/>
                    <a:pt x="2003" y="301"/>
                  </a:cubicBezTo>
                  <a:cubicBezTo>
                    <a:pt x="1932" y="332"/>
                    <a:pt x="1860" y="360"/>
                    <a:pt x="1791" y="393"/>
                  </a:cubicBezTo>
                  <a:cubicBezTo>
                    <a:pt x="1668" y="453"/>
                    <a:pt x="1543" y="507"/>
                    <a:pt x="1422" y="571"/>
                  </a:cubicBezTo>
                  <a:cubicBezTo>
                    <a:pt x="1357" y="606"/>
                    <a:pt x="1297" y="647"/>
                    <a:pt x="1243" y="696"/>
                  </a:cubicBezTo>
                  <a:cubicBezTo>
                    <a:pt x="1153" y="777"/>
                    <a:pt x="1071" y="866"/>
                    <a:pt x="1002" y="966"/>
                  </a:cubicBezTo>
                  <a:cubicBezTo>
                    <a:pt x="974" y="1006"/>
                    <a:pt x="946" y="1047"/>
                    <a:pt x="915" y="1085"/>
                  </a:cubicBezTo>
                  <a:cubicBezTo>
                    <a:pt x="880" y="1128"/>
                    <a:pt x="857" y="1176"/>
                    <a:pt x="834" y="1226"/>
                  </a:cubicBezTo>
                  <a:cubicBezTo>
                    <a:pt x="814" y="1268"/>
                    <a:pt x="795" y="1311"/>
                    <a:pt x="768" y="1348"/>
                  </a:cubicBezTo>
                  <a:cubicBezTo>
                    <a:pt x="729" y="1402"/>
                    <a:pt x="697" y="1460"/>
                    <a:pt x="662" y="1516"/>
                  </a:cubicBezTo>
                  <a:cubicBezTo>
                    <a:pt x="659" y="1522"/>
                    <a:pt x="657" y="1528"/>
                    <a:pt x="654" y="1534"/>
                  </a:cubicBezTo>
                  <a:cubicBezTo>
                    <a:pt x="627" y="1592"/>
                    <a:pt x="601" y="1650"/>
                    <a:pt x="573" y="1707"/>
                  </a:cubicBezTo>
                  <a:cubicBezTo>
                    <a:pt x="548" y="1758"/>
                    <a:pt x="518" y="1805"/>
                    <a:pt x="497" y="1857"/>
                  </a:cubicBezTo>
                  <a:cubicBezTo>
                    <a:pt x="469" y="1930"/>
                    <a:pt x="447" y="2005"/>
                    <a:pt x="423" y="2080"/>
                  </a:cubicBezTo>
                  <a:cubicBezTo>
                    <a:pt x="422" y="2083"/>
                    <a:pt x="422" y="2087"/>
                    <a:pt x="421" y="2095"/>
                  </a:cubicBezTo>
                  <a:cubicBezTo>
                    <a:pt x="429" y="2101"/>
                    <a:pt x="439" y="2107"/>
                    <a:pt x="444" y="2110"/>
                  </a:cubicBezTo>
                  <a:cubicBezTo>
                    <a:pt x="434" y="2168"/>
                    <a:pt x="425" y="2219"/>
                    <a:pt x="416" y="2270"/>
                  </a:cubicBezTo>
                  <a:cubicBezTo>
                    <a:pt x="413" y="2291"/>
                    <a:pt x="409" y="2312"/>
                    <a:pt x="408" y="2333"/>
                  </a:cubicBezTo>
                  <a:cubicBezTo>
                    <a:pt x="403" y="2406"/>
                    <a:pt x="397" y="2480"/>
                    <a:pt x="396" y="2553"/>
                  </a:cubicBezTo>
                  <a:cubicBezTo>
                    <a:pt x="394" y="2615"/>
                    <a:pt x="397" y="2678"/>
                    <a:pt x="397" y="2740"/>
                  </a:cubicBezTo>
                  <a:cubicBezTo>
                    <a:pt x="398" y="2809"/>
                    <a:pt x="400" y="2878"/>
                    <a:pt x="396" y="2947"/>
                  </a:cubicBezTo>
                  <a:cubicBezTo>
                    <a:pt x="395" y="2973"/>
                    <a:pt x="396" y="2997"/>
                    <a:pt x="403" y="3022"/>
                  </a:cubicBezTo>
                  <a:cubicBezTo>
                    <a:pt x="408" y="3038"/>
                    <a:pt x="415" y="3054"/>
                    <a:pt x="421" y="3070"/>
                  </a:cubicBezTo>
                  <a:cubicBezTo>
                    <a:pt x="457" y="3159"/>
                    <a:pt x="492" y="3248"/>
                    <a:pt x="529" y="3335"/>
                  </a:cubicBezTo>
                  <a:cubicBezTo>
                    <a:pt x="548" y="3379"/>
                    <a:pt x="571" y="3421"/>
                    <a:pt x="593" y="3464"/>
                  </a:cubicBezTo>
                  <a:cubicBezTo>
                    <a:pt x="615" y="3506"/>
                    <a:pt x="638" y="3548"/>
                    <a:pt x="660" y="3590"/>
                  </a:cubicBezTo>
                  <a:cubicBezTo>
                    <a:pt x="673" y="3615"/>
                    <a:pt x="699" y="3623"/>
                    <a:pt x="722" y="3608"/>
                  </a:cubicBezTo>
                  <a:cubicBezTo>
                    <a:pt x="732" y="3601"/>
                    <a:pt x="740" y="3593"/>
                    <a:pt x="750" y="3585"/>
                  </a:cubicBezTo>
                  <a:cubicBezTo>
                    <a:pt x="723" y="3512"/>
                    <a:pt x="697" y="3444"/>
                    <a:pt x="672" y="3376"/>
                  </a:cubicBezTo>
                  <a:cubicBezTo>
                    <a:pt x="647" y="3309"/>
                    <a:pt x="622" y="3241"/>
                    <a:pt x="598" y="3174"/>
                  </a:cubicBezTo>
                  <a:cubicBezTo>
                    <a:pt x="594" y="3175"/>
                    <a:pt x="591" y="3176"/>
                    <a:pt x="588" y="3177"/>
                  </a:cubicBezTo>
                  <a:cubicBezTo>
                    <a:pt x="593" y="3199"/>
                    <a:pt x="598" y="3220"/>
                    <a:pt x="603" y="3242"/>
                  </a:cubicBezTo>
                  <a:cubicBezTo>
                    <a:pt x="603" y="3241"/>
                    <a:pt x="603" y="3241"/>
                    <a:pt x="603" y="3241"/>
                  </a:cubicBezTo>
                  <a:cubicBezTo>
                    <a:pt x="597" y="3226"/>
                    <a:pt x="587" y="3211"/>
                    <a:pt x="583" y="3195"/>
                  </a:cubicBezTo>
                  <a:cubicBezTo>
                    <a:pt x="562" y="3099"/>
                    <a:pt x="541" y="3003"/>
                    <a:pt x="522" y="2906"/>
                  </a:cubicBezTo>
                  <a:cubicBezTo>
                    <a:pt x="497" y="2777"/>
                    <a:pt x="486" y="2645"/>
                    <a:pt x="488" y="2513"/>
                  </a:cubicBezTo>
                  <a:cubicBezTo>
                    <a:pt x="488" y="2501"/>
                    <a:pt x="490" y="2489"/>
                    <a:pt x="492" y="2478"/>
                  </a:cubicBezTo>
                  <a:cubicBezTo>
                    <a:pt x="495" y="2449"/>
                    <a:pt x="515" y="2433"/>
                    <a:pt x="539" y="2423"/>
                  </a:cubicBezTo>
                  <a:cubicBezTo>
                    <a:pt x="548" y="2418"/>
                    <a:pt x="559" y="2417"/>
                    <a:pt x="568" y="2415"/>
                  </a:cubicBezTo>
                  <a:cubicBezTo>
                    <a:pt x="609" y="2338"/>
                    <a:pt x="649" y="2302"/>
                    <a:pt x="695" y="2301"/>
                  </a:cubicBezTo>
                  <a:cubicBezTo>
                    <a:pt x="692" y="2304"/>
                    <a:pt x="690" y="2308"/>
                    <a:pt x="688" y="2310"/>
                  </a:cubicBezTo>
                  <a:cubicBezTo>
                    <a:pt x="620" y="2349"/>
                    <a:pt x="578" y="2408"/>
                    <a:pt x="570" y="2485"/>
                  </a:cubicBezTo>
                  <a:cubicBezTo>
                    <a:pt x="560" y="2594"/>
                    <a:pt x="568" y="2703"/>
                    <a:pt x="596" y="2809"/>
                  </a:cubicBezTo>
                  <a:cubicBezTo>
                    <a:pt x="628" y="2928"/>
                    <a:pt x="667" y="3045"/>
                    <a:pt x="703" y="3163"/>
                  </a:cubicBezTo>
                  <a:cubicBezTo>
                    <a:pt x="717" y="3212"/>
                    <a:pt x="733" y="3259"/>
                    <a:pt x="762" y="3302"/>
                  </a:cubicBezTo>
                  <a:cubicBezTo>
                    <a:pt x="800" y="3361"/>
                    <a:pt x="835" y="3423"/>
                    <a:pt x="871" y="3483"/>
                  </a:cubicBezTo>
                  <a:cubicBezTo>
                    <a:pt x="896" y="3525"/>
                    <a:pt x="920" y="3568"/>
                    <a:pt x="946" y="3610"/>
                  </a:cubicBezTo>
                  <a:cubicBezTo>
                    <a:pt x="957" y="3628"/>
                    <a:pt x="973" y="3644"/>
                    <a:pt x="988" y="3661"/>
                  </a:cubicBezTo>
                  <a:cubicBezTo>
                    <a:pt x="990" y="3671"/>
                    <a:pt x="990" y="3684"/>
                    <a:pt x="995" y="3695"/>
                  </a:cubicBezTo>
                  <a:cubicBezTo>
                    <a:pt x="1024" y="3750"/>
                    <a:pt x="1052" y="3807"/>
                    <a:pt x="1085" y="3860"/>
                  </a:cubicBezTo>
                  <a:cubicBezTo>
                    <a:pt x="1150" y="3963"/>
                    <a:pt x="1218" y="4064"/>
                    <a:pt x="1286" y="4166"/>
                  </a:cubicBezTo>
                  <a:cubicBezTo>
                    <a:pt x="1356" y="4269"/>
                    <a:pt x="1427" y="4372"/>
                    <a:pt x="1497" y="4475"/>
                  </a:cubicBezTo>
                  <a:cubicBezTo>
                    <a:pt x="1509" y="4492"/>
                    <a:pt x="1519" y="4511"/>
                    <a:pt x="1529" y="4529"/>
                  </a:cubicBezTo>
                  <a:cubicBezTo>
                    <a:pt x="1527" y="4530"/>
                    <a:pt x="1526" y="4531"/>
                    <a:pt x="1524" y="4532"/>
                  </a:cubicBezTo>
                  <a:cubicBezTo>
                    <a:pt x="1509" y="4515"/>
                    <a:pt x="1494" y="4498"/>
                    <a:pt x="1480" y="4481"/>
                  </a:cubicBezTo>
                  <a:cubicBezTo>
                    <a:pt x="1478" y="4482"/>
                    <a:pt x="1476" y="4484"/>
                    <a:pt x="1474" y="4486"/>
                  </a:cubicBezTo>
                  <a:cubicBezTo>
                    <a:pt x="1538" y="4577"/>
                    <a:pt x="1618" y="4654"/>
                    <a:pt x="1698" y="4743"/>
                  </a:cubicBezTo>
                  <a:cubicBezTo>
                    <a:pt x="1684" y="4740"/>
                    <a:pt x="1680" y="4740"/>
                    <a:pt x="1677" y="4738"/>
                  </a:cubicBezTo>
                  <a:cubicBezTo>
                    <a:pt x="1611" y="4704"/>
                    <a:pt x="1556" y="4656"/>
                    <a:pt x="1509" y="4600"/>
                  </a:cubicBezTo>
                  <a:cubicBezTo>
                    <a:pt x="1440" y="4520"/>
                    <a:pt x="1382" y="4433"/>
                    <a:pt x="1326" y="4344"/>
                  </a:cubicBezTo>
                  <a:cubicBezTo>
                    <a:pt x="1311" y="4320"/>
                    <a:pt x="1299" y="4295"/>
                    <a:pt x="1285" y="4271"/>
                  </a:cubicBezTo>
                  <a:cubicBezTo>
                    <a:pt x="1241" y="4196"/>
                    <a:pt x="1196" y="4123"/>
                    <a:pt x="1153" y="4048"/>
                  </a:cubicBezTo>
                  <a:cubicBezTo>
                    <a:pt x="1112" y="3977"/>
                    <a:pt x="1072" y="3905"/>
                    <a:pt x="1031" y="3834"/>
                  </a:cubicBezTo>
                  <a:cubicBezTo>
                    <a:pt x="1008" y="3794"/>
                    <a:pt x="983" y="3757"/>
                    <a:pt x="959" y="3718"/>
                  </a:cubicBezTo>
                  <a:cubicBezTo>
                    <a:pt x="974" y="3766"/>
                    <a:pt x="994" y="3810"/>
                    <a:pt x="1016" y="3854"/>
                  </a:cubicBezTo>
                  <a:cubicBezTo>
                    <a:pt x="1053" y="3927"/>
                    <a:pt x="1092" y="3999"/>
                    <a:pt x="1130" y="4072"/>
                  </a:cubicBezTo>
                  <a:cubicBezTo>
                    <a:pt x="1173" y="4151"/>
                    <a:pt x="1217" y="4230"/>
                    <a:pt x="1260" y="4310"/>
                  </a:cubicBezTo>
                  <a:cubicBezTo>
                    <a:pt x="1270" y="4328"/>
                    <a:pt x="1278" y="4347"/>
                    <a:pt x="1287" y="4366"/>
                  </a:cubicBezTo>
                  <a:cubicBezTo>
                    <a:pt x="1288" y="4366"/>
                    <a:pt x="1288" y="4366"/>
                    <a:pt x="1288" y="4366"/>
                  </a:cubicBezTo>
                  <a:cubicBezTo>
                    <a:pt x="1280" y="4360"/>
                    <a:pt x="1270" y="4355"/>
                    <a:pt x="1265" y="4348"/>
                  </a:cubicBezTo>
                  <a:cubicBezTo>
                    <a:pt x="1221" y="4273"/>
                    <a:pt x="1176" y="4200"/>
                    <a:pt x="1136" y="4124"/>
                  </a:cubicBezTo>
                  <a:cubicBezTo>
                    <a:pt x="1088" y="4035"/>
                    <a:pt x="1043" y="3944"/>
                    <a:pt x="997" y="3854"/>
                  </a:cubicBezTo>
                  <a:cubicBezTo>
                    <a:pt x="973" y="3805"/>
                    <a:pt x="949" y="3756"/>
                    <a:pt x="924" y="3708"/>
                  </a:cubicBezTo>
                  <a:cubicBezTo>
                    <a:pt x="909" y="3714"/>
                    <a:pt x="895" y="3718"/>
                    <a:pt x="881" y="3723"/>
                  </a:cubicBezTo>
                  <a:cubicBezTo>
                    <a:pt x="880" y="3724"/>
                    <a:pt x="879" y="3725"/>
                    <a:pt x="879" y="3726"/>
                  </a:cubicBezTo>
                  <a:cubicBezTo>
                    <a:pt x="885" y="3747"/>
                    <a:pt x="891" y="3767"/>
                    <a:pt x="896" y="3788"/>
                  </a:cubicBezTo>
                  <a:cubicBezTo>
                    <a:pt x="924" y="3908"/>
                    <a:pt x="974" y="4019"/>
                    <a:pt x="1037" y="4123"/>
                  </a:cubicBezTo>
                  <a:cubicBezTo>
                    <a:pt x="1086" y="4203"/>
                    <a:pt x="1141" y="4278"/>
                    <a:pt x="1208" y="4343"/>
                  </a:cubicBezTo>
                  <a:cubicBezTo>
                    <a:pt x="1218" y="4354"/>
                    <a:pt x="1224" y="4370"/>
                    <a:pt x="1230" y="4385"/>
                  </a:cubicBezTo>
                  <a:cubicBezTo>
                    <a:pt x="1231" y="4388"/>
                    <a:pt x="1224" y="4395"/>
                    <a:pt x="1222" y="4398"/>
                  </a:cubicBezTo>
                  <a:cubicBezTo>
                    <a:pt x="1206" y="4377"/>
                    <a:pt x="1193" y="4356"/>
                    <a:pt x="1176" y="4338"/>
                  </a:cubicBezTo>
                  <a:cubicBezTo>
                    <a:pt x="1127" y="4286"/>
                    <a:pt x="1077" y="4234"/>
                    <a:pt x="1038" y="4174"/>
                  </a:cubicBezTo>
                  <a:cubicBezTo>
                    <a:pt x="1025" y="4155"/>
                    <a:pt x="1013" y="4136"/>
                    <a:pt x="1000" y="4118"/>
                  </a:cubicBezTo>
                  <a:cubicBezTo>
                    <a:pt x="1003" y="4148"/>
                    <a:pt x="1011" y="4175"/>
                    <a:pt x="1016" y="4203"/>
                  </a:cubicBezTo>
                  <a:cubicBezTo>
                    <a:pt x="1030" y="4285"/>
                    <a:pt x="1076" y="4350"/>
                    <a:pt x="1129" y="4410"/>
                  </a:cubicBezTo>
                  <a:cubicBezTo>
                    <a:pt x="1177" y="4463"/>
                    <a:pt x="1230" y="4511"/>
                    <a:pt x="1270" y="4571"/>
                  </a:cubicBezTo>
                  <a:cubicBezTo>
                    <a:pt x="1281" y="4588"/>
                    <a:pt x="1293" y="4606"/>
                    <a:pt x="1307" y="4622"/>
                  </a:cubicBezTo>
                  <a:cubicBezTo>
                    <a:pt x="1371" y="4694"/>
                    <a:pt x="1417" y="4775"/>
                    <a:pt x="1447" y="4855"/>
                  </a:cubicBezTo>
                  <a:cubicBezTo>
                    <a:pt x="1468" y="4867"/>
                    <a:pt x="1486" y="4872"/>
                    <a:pt x="1495" y="4884"/>
                  </a:cubicBezTo>
                  <a:cubicBezTo>
                    <a:pt x="1533" y="4938"/>
                    <a:pt x="1569" y="4994"/>
                    <a:pt x="1606" y="5050"/>
                  </a:cubicBezTo>
                  <a:cubicBezTo>
                    <a:pt x="1624" y="5078"/>
                    <a:pt x="1639" y="5111"/>
                    <a:pt x="1663" y="5135"/>
                  </a:cubicBezTo>
                  <a:cubicBezTo>
                    <a:pt x="1749" y="5218"/>
                    <a:pt x="1825" y="5305"/>
                    <a:pt x="1859" y="5423"/>
                  </a:cubicBezTo>
                  <a:cubicBezTo>
                    <a:pt x="1846" y="5414"/>
                    <a:pt x="1834" y="5404"/>
                    <a:pt x="1818" y="5391"/>
                  </a:cubicBezTo>
                  <a:cubicBezTo>
                    <a:pt x="1817" y="5406"/>
                    <a:pt x="1815" y="5414"/>
                    <a:pt x="1816" y="5422"/>
                  </a:cubicBezTo>
                  <a:cubicBezTo>
                    <a:pt x="1821" y="5485"/>
                    <a:pt x="1827" y="5549"/>
                    <a:pt x="1834" y="5613"/>
                  </a:cubicBezTo>
                  <a:cubicBezTo>
                    <a:pt x="1840" y="5681"/>
                    <a:pt x="1849" y="5750"/>
                    <a:pt x="1853" y="5819"/>
                  </a:cubicBezTo>
                  <a:cubicBezTo>
                    <a:pt x="1857" y="5892"/>
                    <a:pt x="1857" y="5965"/>
                    <a:pt x="1869" y="6037"/>
                  </a:cubicBezTo>
                  <a:cubicBezTo>
                    <a:pt x="1876" y="6078"/>
                    <a:pt x="1874" y="6120"/>
                    <a:pt x="1877" y="6161"/>
                  </a:cubicBezTo>
                  <a:cubicBezTo>
                    <a:pt x="1879" y="6190"/>
                    <a:pt x="1876" y="6222"/>
                    <a:pt x="1888" y="6247"/>
                  </a:cubicBezTo>
                  <a:cubicBezTo>
                    <a:pt x="1916" y="6303"/>
                    <a:pt x="1961" y="6347"/>
                    <a:pt x="2010" y="6389"/>
                  </a:cubicBezTo>
                  <a:cubicBezTo>
                    <a:pt x="2105" y="6343"/>
                    <a:pt x="2203" y="6315"/>
                    <a:pt x="2307" y="6306"/>
                  </a:cubicBezTo>
                  <a:cubicBezTo>
                    <a:pt x="2294" y="6303"/>
                    <a:pt x="2282" y="6302"/>
                    <a:pt x="2270" y="6302"/>
                  </a:cubicBezTo>
                  <a:cubicBezTo>
                    <a:pt x="2198" y="6303"/>
                    <a:pt x="2127" y="6303"/>
                    <a:pt x="2055" y="6305"/>
                  </a:cubicBezTo>
                  <a:cubicBezTo>
                    <a:pt x="2036" y="6306"/>
                    <a:pt x="2021" y="6305"/>
                    <a:pt x="2011" y="6280"/>
                  </a:cubicBezTo>
                  <a:cubicBezTo>
                    <a:pt x="2029" y="6275"/>
                    <a:pt x="2045" y="6267"/>
                    <a:pt x="2061" y="6267"/>
                  </a:cubicBezTo>
                  <a:cubicBezTo>
                    <a:pt x="2124" y="6266"/>
                    <a:pt x="2188" y="6269"/>
                    <a:pt x="2252" y="6268"/>
                  </a:cubicBezTo>
                  <a:cubicBezTo>
                    <a:pt x="2343" y="6266"/>
                    <a:pt x="2435" y="6262"/>
                    <a:pt x="2527" y="6260"/>
                  </a:cubicBezTo>
                  <a:cubicBezTo>
                    <a:pt x="2539" y="6259"/>
                    <a:pt x="2551" y="6259"/>
                    <a:pt x="2562" y="6262"/>
                  </a:cubicBezTo>
                  <a:cubicBezTo>
                    <a:pt x="2567" y="6263"/>
                    <a:pt x="2574" y="6270"/>
                    <a:pt x="2574" y="6275"/>
                  </a:cubicBezTo>
                  <a:cubicBezTo>
                    <a:pt x="2575" y="6280"/>
                    <a:pt x="2570" y="6288"/>
                    <a:pt x="2566" y="6290"/>
                  </a:cubicBezTo>
                  <a:cubicBezTo>
                    <a:pt x="2556" y="6295"/>
                    <a:pt x="2545" y="6296"/>
                    <a:pt x="2532" y="6300"/>
                  </a:cubicBezTo>
                  <a:cubicBezTo>
                    <a:pt x="2543" y="6307"/>
                    <a:pt x="2551" y="6311"/>
                    <a:pt x="2562" y="6318"/>
                  </a:cubicBezTo>
                  <a:cubicBezTo>
                    <a:pt x="2504" y="6330"/>
                    <a:pt x="2449" y="6312"/>
                    <a:pt x="2397" y="6335"/>
                  </a:cubicBezTo>
                  <a:cubicBezTo>
                    <a:pt x="2347" y="6357"/>
                    <a:pt x="2295" y="6373"/>
                    <a:pt x="2244" y="6391"/>
                  </a:cubicBezTo>
                  <a:cubicBezTo>
                    <a:pt x="2318" y="6385"/>
                    <a:pt x="2389" y="6359"/>
                    <a:pt x="2464" y="6359"/>
                  </a:cubicBezTo>
                  <a:cubicBezTo>
                    <a:pt x="2442" y="6372"/>
                    <a:pt x="2420" y="6381"/>
                    <a:pt x="2398" y="6391"/>
                  </a:cubicBezTo>
                  <a:cubicBezTo>
                    <a:pt x="2375" y="6402"/>
                    <a:pt x="2344" y="6407"/>
                    <a:pt x="2331" y="6425"/>
                  </a:cubicBezTo>
                  <a:cubicBezTo>
                    <a:pt x="2317" y="6445"/>
                    <a:pt x="2298" y="6449"/>
                    <a:pt x="2282" y="6460"/>
                  </a:cubicBezTo>
                  <a:cubicBezTo>
                    <a:pt x="2261" y="6474"/>
                    <a:pt x="2238" y="6486"/>
                    <a:pt x="2216" y="6498"/>
                  </a:cubicBezTo>
                  <a:cubicBezTo>
                    <a:pt x="2195" y="6510"/>
                    <a:pt x="2173" y="6522"/>
                    <a:pt x="2152" y="6533"/>
                  </a:cubicBezTo>
                  <a:cubicBezTo>
                    <a:pt x="2152" y="6536"/>
                    <a:pt x="2153" y="6539"/>
                    <a:pt x="2153" y="6542"/>
                  </a:cubicBezTo>
                  <a:cubicBezTo>
                    <a:pt x="2218" y="6561"/>
                    <a:pt x="2282" y="6582"/>
                    <a:pt x="2347" y="6598"/>
                  </a:cubicBezTo>
                  <a:cubicBezTo>
                    <a:pt x="2414" y="6614"/>
                    <a:pt x="2482" y="6624"/>
                    <a:pt x="2549" y="6639"/>
                  </a:cubicBezTo>
                  <a:cubicBezTo>
                    <a:pt x="2566" y="6642"/>
                    <a:pt x="2582" y="6650"/>
                    <a:pt x="2597" y="6658"/>
                  </a:cubicBezTo>
                  <a:cubicBezTo>
                    <a:pt x="2600" y="6660"/>
                    <a:pt x="2600" y="6670"/>
                    <a:pt x="2602" y="6680"/>
                  </a:cubicBezTo>
                  <a:cubicBezTo>
                    <a:pt x="2529" y="6659"/>
                    <a:pt x="2459" y="6650"/>
                    <a:pt x="2388" y="6649"/>
                  </a:cubicBezTo>
                  <a:cubicBezTo>
                    <a:pt x="2387" y="6652"/>
                    <a:pt x="2386" y="6655"/>
                    <a:pt x="2385" y="6657"/>
                  </a:cubicBezTo>
                  <a:cubicBezTo>
                    <a:pt x="2423" y="6675"/>
                    <a:pt x="2460" y="6692"/>
                    <a:pt x="2497" y="6710"/>
                  </a:cubicBezTo>
                  <a:cubicBezTo>
                    <a:pt x="2453" y="6706"/>
                    <a:pt x="2411" y="6696"/>
                    <a:pt x="2369" y="6686"/>
                  </a:cubicBezTo>
                  <a:cubicBezTo>
                    <a:pt x="2339" y="6678"/>
                    <a:pt x="2310" y="6663"/>
                    <a:pt x="2281" y="6664"/>
                  </a:cubicBezTo>
                  <a:cubicBezTo>
                    <a:pt x="2229" y="6666"/>
                    <a:pt x="2180" y="6654"/>
                    <a:pt x="2131" y="6645"/>
                  </a:cubicBezTo>
                  <a:cubicBezTo>
                    <a:pt x="2119" y="6642"/>
                    <a:pt x="2102" y="6647"/>
                    <a:pt x="2094" y="6641"/>
                  </a:cubicBezTo>
                  <a:cubicBezTo>
                    <a:pt x="2062" y="6611"/>
                    <a:pt x="2032" y="6625"/>
                    <a:pt x="1994" y="6643"/>
                  </a:cubicBezTo>
                  <a:cubicBezTo>
                    <a:pt x="2063" y="6670"/>
                    <a:pt x="2126" y="6694"/>
                    <a:pt x="2189" y="6720"/>
                  </a:cubicBezTo>
                  <a:cubicBezTo>
                    <a:pt x="2282" y="6760"/>
                    <a:pt x="2380" y="6786"/>
                    <a:pt x="2479" y="6804"/>
                  </a:cubicBezTo>
                  <a:cubicBezTo>
                    <a:pt x="2594" y="6825"/>
                    <a:pt x="2712" y="6831"/>
                    <a:pt x="2829" y="6826"/>
                  </a:cubicBezTo>
                  <a:cubicBezTo>
                    <a:pt x="2924" y="6821"/>
                    <a:pt x="3020" y="6826"/>
                    <a:pt x="3115" y="6806"/>
                  </a:cubicBezTo>
                  <a:cubicBezTo>
                    <a:pt x="3137" y="6801"/>
                    <a:pt x="3147" y="6795"/>
                    <a:pt x="3152" y="6773"/>
                  </a:cubicBezTo>
                  <a:cubicBezTo>
                    <a:pt x="3160" y="6730"/>
                    <a:pt x="3172" y="6688"/>
                    <a:pt x="3183" y="6645"/>
                  </a:cubicBezTo>
                  <a:cubicBezTo>
                    <a:pt x="3186" y="6631"/>
                    <a:pt x="3193" y="6618"/>
                    <a:pt x="3199" y="6604"/>
                  </a:cubicBezTo>
                  <a:cubicBezTo>
                    <a:pt x="3201" y="6605"/>
                    <a:pt x="3204" y="6606"/>
                    <a:pt x="3207" y="6607"/>
                  </a:cubicBezTo>
                  <a:cubicBezTo>
                    <a:pt x="3191" y="6668"/>
                    <a:pt x="3176" y="6729"/>
                    <a:pt x="3160" y="6791"/>
                  </a:cubicBezTo>
                  <a:cubicBezTo>
                    <a:pt x="3220" y="6791"/>
                    <a:pt x="3220" y="6791"/>
                    <a:pt x="3234" y="6739"/>
                  </a:cubicBezTo>
                  <a:cubicBezTo>
                    <a:pt x="3244" y="6699"/>
                    <a:pt x="3255" y="6660"/>
                    <a:pt x="3265" y="6620"/>
                  </a:cubicBezTo>
                  <a:cubicBezTo>
                    <a:pt x="3271" y="6597"/>
                    <a:pt x="3276" y="6574"/>
                    <a:pt x="3282" y="6547"/>
                  </a:cubicBezTo>
                  <a:cubicBezTo>
                    <a:pt x="3265" y="6545"/>
                    <a:pt x="3246" y="6538"/>
                    <a:pt x="3238" y="6544"/>
                  </a:cubicBezTo>
                  <a:cubicBezTo>
                    <a:pt x="3214" y="6562"/>
                    <a:pt x="3194" y="6546"/>
                    <a:pt x="3172" y="6541"/>
                  </a:cubicBezTo>
                  <a:cubicBezTo>
                    <a:pt x="3164" y="6574"/>
                    <a:pt x="3159" y="6605"/>
                    <a:pt x="3149" y="6635"/>
                  </a:cubicBezTo>
                  <a:cubicBezTo>
                    <a:pt x="3138" y="6666"/>
                    <a:pt x="3138" y="6700"/>
                    <a:pt x="3112" y="6725"/>
                  </a:cubicBezTo>
                  <a:cubicBezTo>
                    <a:pt x="3122" y="6657"/>
                    <a:pt x="3133" y="6589"/>
                    <a:pt x="3143" y="6525"/>
                  </a:cubicBezTo>
                  <a:cubicBezTo>
                    <a:pt x="3115" y="6501"/>
                    <a:pt x="3093" y="6517"/>
                    <a:pt x="3073" y="6523"/>
                  </a:cubicBezTo>
                  <a:cubicBezTo>
                    <a:pt x="3053" y="6527"/>
                    <a:pt x="3036" y="6543"/>
                    <a:pt x="3017" y="6554"/>
                  </a:cubicBezTo>
                  <a:cubicBezTo>
                    <a:pt x="3028" y="6557"/>
                    <a:pt x="3036" y="6560"/>
                    <a:pt x="3049" y="6564"/>
                  </a:cubicBezTo>
                  <a:cubicBezTo>
                    <a:pt x="3019" y="6584"/>
                    <a:pt x="2990" y="6589"/>
                    <a:pt x="2961" y="6591"/>
                  </a:cubicBezTo>
                  <a:cubicBezTo>
                    <a:pt x="2888" y="6595"/>
                    <a:pt x="2815" y="6597"/>
                    <a:pt x="2742" y="6600"/>
                  </a:cubicBezTo>
                  <a:cubicBezTo>
                    <a:pt x="2722" y="6601"/>
                    <a:pt x="2702" y="6605"/>
                    <a:pt x="2680" y="6608"/>
                  </a:cubicBezTo>
                  <a:cubicBezTo>
                    <a:pt x="2681" y="6592"/>
                    <a:pt x="2668" y="6586"/>
                    <a:pt x="2648" y="6584"/>
                  </a:cubicBezTo>
                  <a:cubicBezTo>
                    <a:pt x="2636" y="6582"/>
                    <a:pt x="2623" y="6576"/>
                    <a:pt x="2612" y="6570"/>
                  </a:cubicBezTo>
                  <a:cubicBezTo>
                    <a:pt x="2590" y="6560"/>
                    <a:pt x="2569" y="6550"/>
                    <a:pt x="2543" y="6555"/>
                  </a:cubicBezTo>
                  <a:cubicBezTo>
                    <a:pt x="2528" y="6558"/>
                    <a:pt x="2512" y="6556"/>
                    <a:pt x="2502" y="6541"/>
                  </a:cubicBezTo>
                  <a:cubicBezTo>
                    <a:pt x="2504" y="6518"/>
                    <a:pt x="2522" y="6513"/>
                    <a:pt x="2538" y="6506"/>
                  </a:cubicBezTo>
                  <a:cubicBezTo>
                    <a:pt x="2545" y="6503"/>
                    <a:pt x="2556" y="6497"/>
                    <a:pt x="2557" y="6491"/>
                  </a:cubicBezTo>
                  <a:cubicBezTo>
                    <a:pt x="2562" y="6465"/>
                    <a:pt x="2582" y="6466"/>
                    <a:pt x="2600" y="6465"/>
                  </a:cubicBezTo>
                  <a:cubicBezTo>
                    <a:pt x="2622" y="6464"/>
                    <a:pt x="2644" y="6465"/>
                    <a:pt x="2668" y="6465"/>
                  </a:cubicBezTo>
                  <a:cubicBezTo>
                    <a:pt x="2674" y="6434"/>
                    <a:pt x="2648" y="6385"/>
                    <a:pt x="2712" y="6385"/>
                  </a:cubicBezTo>
                  <a:cubicBezTo>
                    <a:pt x="2714" y="6325"/>
                    <a:pt x="2714" y="6268"/>
                    <a:pt x="2735" y="6212"/>
                  </a:cubicBezTo>
                  <a:cubicBezTo>
                    <a:pt x="2757" y="6275"/>
                    <a:pt x="2748" y="6342"/>
                    <a:pt x="2763" y="6401"/>
                  </a:cubicBezTo>
                  <a:cubicBezTo>
                    <a:pt x="2809" y="6414"/>
                    <a:pt x="2850" y="6426"/>
                    <a:pt x="2892" y="6438"/>
                  </a:cubicBezTo>
                  <a:cubicBezTo>
                    <a:pt x="2892" y="6441"/>
                    <a:pt x="2892" y="6443"/>
                    <a:pt x="2892" y="6445"/>
                  </a:cubicBezTo>
                  <a:cubicBezTo>
                    <a:pt x="2879" y="6450"/>
                    <a:pt x="2865" y="6455"/>
                    <a:pt x="2852" y="6460"/>
                  </a:cubicBezTo>
                  <a:cubicBezTo>
                    <a:pt x="2879" y="6460"/>
                    <a:pt x="2905" y="6460"/>
                    <a:pt x="2926" y="6460"/>
                  </a:cubicBezTo>
                  <a:cubicBezTo>
                    <a:pt x="2926" y="6406"/>
                    <a:pt x="2926" y="6355"/>
                    <a:pt x="2926" y="6305"/>
                  </a:cubicBezTo>
                  <a:cubicBezTo>
                    <a:pt x="2923" y="6304"/>
                    <a:pt x="2920" y="6304"/>
                    <a:pt x="2918" y="6304"/>
                  </a:cubicBezTo>
                  <a:cubicBezTo>
                    <a:pt x="2910" y="6328"/>
                    <a:pt x="2903" y="6352"/>
                    <a:pt x="2894" y="6375"/>
                  </a:cubicBezTo>
                  <a:cubicBezTo>
                    <a:pt x="2892" y="6381"/>
                    <a:pt x="2884" y="6386"/>
                    <a:pt x="2879" y="6391"/>
                  </a:cubicBezTo>
                  <a:cubicBezTo>
                    <a:pt x="2874" y="6385"/>
                    <a:pt x="2864" y="6380"/>
                    <a:pt x="2863" y="6373"/>
                  </a:cubicBezTo>
                  <a:cubicBezTo>
                    <a:pt x="2860" y="6360"/>
                    <a:pt x="2860" y="6346"/>
                    <a:pt x="2862" y="6333"/>
                  </a:cubicBezTo>
                  <a:cubicBezTo>
                    <a:pt x="2879" y="6250"/>
                    <a:pt x="2896" y="6166"/>
                    <a:pt x="2913" y="6083"/>
                  </a:cubicBezTo>
                  <a:cubicBezTo>
                    <a:pt x="2933" y="5988"/>
                    <a:pt x="2953" y="5893"/>
                    <a:pt x="2974" y="5798"/>
                  </a:cubicBezTo>
                  <a:cubicBezTo>
                    <a:pt x="2999" y="5686"/>
                    <a:pt x="3024" y="5573"/>
                    <a:pt x="3053" y="5462"/>
                  </a:cubicBezTo>
                  <a:cubicBezTo>
                    <a:pt x="3097" y="5300"/>
                    <a:pt x="3144" y="5139"/>
                    <a:pt x="3189" y="4978"/>
                  </a:cubicBezTo>
                  <a:cubicBezTo>
                    <a:pt x="3201" y="4934"/>
                    <a:pt x="3211" y="4890"/>
                    <a:pt x="3224" y="4847"/>
                  </a:cubicBezTo>
                  <a:cubicBezTo>
                    <a:pt x="3247" y="4771"/>
                    <a:pt x="3272" y="4695"/>
                    <a:pt x="3296" y="4619"/>
                  </a:cubicBezTo>
                  <a:cubicBezTo>
                    <a:pt x="3304" y="4592"/>
                    <a:pt x="3314" y="4565"/>
                    <a:pt x="3323" y="4538"/>
                  </a:cubicBezTo>
                  <a:cubicBezTo>
                    <a:pt x="3325" y="4539"/>
                    <a:pt x="3327" y="4539"/>
                    <a:pt x="3329" y="4539"/>
                  </a:cubicBezTo>
                  <a:cubicBezTo>
                    <a:pt x="3331" y="4554"/>
                    <a:pt x="3334" y="4570"/>
                    <a:pt x="3337" y="4588"/>
                  </a:cubicBezTo>
                  <a:cubicBezTo>
                    <a:pt x="3367" y="4537"/>
                    <a:pt x="3394" y="4491"/>
                    <a:pt x="3421" y="4443"/>
                  </a:cubicBezTo>
                  <a:cubicBezTo>
                    <a:pt x="3428" y="4429"/>
                    <a:pt x="3433" y="4414"/>
                    <a:pt x="3437" y="4398"/>
                  </a:cubicBezTo>
                  <a:cubicBezTo>
                    <a:pt x="3450" y="4343"/>
                    <a:pt x="3460" y="4286"/>
                    <a:pt x="3476" y="4232"/>
                  </a:cubicBezTo>
                  <a:cubicBezTo>
                    <a:pt x="3500" y="4146"/>
                    <a:pt x="3530" y="4062"/>
                    <a:pt x="3557" y="3977"/>
                  </a:cubicBezTo>
                  <a:cubicBezTo>
                    <a:pt x="3563" y="3956"/>
                    <a:pt x="3587" y="3938"/>
                    <a:pt x="3566" y="3912"/>
                  </a:cubicBezTo>
                  <a:cubicBezTo>
                    <a:pt x="3565" y="3911"/>
                    <a:pt x="3567" y="3907"/>
                    <a:pt x="3567" y="3905"/>
                  </a:cubicBezTo>
                  <a:cubicBezTo>
                    <a:pt x="3569" y="3880"/>
                    <a:pt x="3572" y="3855"/>
                    <a:pt x="3573" y="3830"/>
                  </a:cubicBezTo>
                  <a:cubicBezTo>
                    <a:pt x="3575" y="3797"/>
                    <a:pt x="3579" y="3794"/>
                    <a:pt x="3611" y="3798"/>
                  </a:cubicBezTo>
                  <a:cubicBezTo>
                    <a:pt x="3619" y="3800"/>
                    <a:pt x="3628" y="3800"/>
                    <a:pt x="3642" y="3801"/>
                  </a:cubicBezTo>
                  <a:cubicBezTo>
                    <a:pt x="3644" y="3825"/>
                    <a:pt x="3646" y="3849"/>
                    <a:pt x="3646" y="3872"/>
                  </a:cubicBezTo>
                  <a:cubicBezTo>
                    <a:pt x="3647" y="3886"/>
                    <a:pt x="3646" y="3897"/>
                    <a:pt x="3659" y="3908"/>
                  </a:cubicBezTo>
                  <a:cubicBezTo>
                    <a:pt x="3675" y="3922"/>
                    <a:pt x="3672" y="3936"/>
                    <a:pt x="3651" y="3942"/>
                  </a:cubicBezTo>
                  <a:cubicBezTo>
                    <a:pt x="3636" y="3947"/>
                    <a:pt x="3633" y="3955"/>
                    <a:pt x="3629" y="3966"/>
                  </a:cubicBezTo>
                  <a:cubicBezTo>
                    <a:pt x="3610" y="4020"/>
                    <a:pt x="3592" y="4074"/>
                    <a:pt x="3571" y="4127"/>
                  </a:cubicBezTo>
                  <a:cubicBezTo>
                    <a:pt x="3531" y="4233"/>
                    <a:pt x="3491" y="4338"/>
                    <a:pt x="3448" y="4443"/>
                  </a:cubicBezTo>
                  <a:cubicBezTo>
                    <a:pt x="3424" y="4503"/>
                    <a:pt x="3396" y="4562"/>
                    <a:pt x="3370" y="4622"/>
                  </a:cubicBezTo>
                  <a:cubicBezTo>
                    <a:pt x="3345" y="4679"/>
                    <a:pt x="3313" y="4733"/>
                    <a:pt x="3301" y="4795"/>
                  </a:cubicBezTo>
                  <a:cubicBezTo>
                    <a:pt x="3293" y="4830"/>
                    <a:pt x="3286" y="4865"/>
                    <a:pt x="3276" y="4900"/>
                  </a:cubicBezTo>
                  <a:cubicBezTo>
                    <a:pt x="3247" y="5005"/>
                    <a:pt x="3216" y="5109"/>
                    <a:pt x="3187" y="5214"/>
                  </a:cubicBezTo>
                  <a:cubicBezTo>
                    <a:pt x="3165" y="5295"/>
                    <a:pt x="3149" y="5378"/>
                    <a:pt x="3125" y="5458"/>
                  </a:cubicBezTo>
                  <a:cubicBezTo>
                    <a:pt x="3092" y="5569"/>
                    <a:pt x="3083" y="5685"/>
                    <a:pt x="3058" y="5798"/>
                  </a:cubicBezTo>
                  <a:cubicBezTo>
                    <a:pt x="3039" y="5886"/>
                    <a:pt x="3026" y="5976"/>
                    <a:pt x="3010" y="6065"/>
                  </a:cubicBezTo>
                  <a:cubicBezTo>
                    <a:pt x="2999" y="6129"/>
                    <a:pt x="2989" y="6193"/>
                    <a:pt x="2977" y="6261"/>
                  </a:cubicBezTo>
                  <a:cubicBezTo>
                    <a:pt x="3054" y="6238"/>
                    <a:pt x="3125" y="6242"/>
                    <a:pt x="3196" y="6249"/>
                  </a:cubicBezTo>
                  <a:cubicBezTo>
                    <a:pt x="3239" y="6253"/>
                    <a:pt x="3281" y="6260"/>
                    <a:pt x="3323" y="6264"/>
                  </a:cubicBezTo>
                  <a:cubicBezTo>
                    <a:pt x="3372" y="6268"/>
                    <a:pt x="3420" y="6273"/>
                    <a:pt x="3469" y="6261"/>
                  </a:cubicBezTo>
                  <a:cubicBezTo>
                    <a:pt x="3501" y="6253"/>
                    <a:pt x="3537" y="6259"/>
                    <a:pt x="3575" y="6259"/>
                  </a:cubicBezTo>
                  <a:cubicBezTo>
                    <a:pt x="3599" y="6170"/>
                    <a:pt x="3612" y="6076"/>
                    <a:pt x="3649" y="5990"/>
                  </a:cubicBezTo>
                  <a:cubicBezTo>
                    <a:pt x="3652" y="5990"/>
                    <a:pt x="3655" y="5991"/>
                    <a:pt x="3658" y="5992"/>
                  </a:cubicBezTo>
                  <a:cubicBezTo>
                    <a:pt x="3635" y="6083"/>
                    <a:pt x="3613" y="6173"/>
                    <a:pt x="3590" y="6265"/>
                  </a:cubicBezTo>
                  <a:cubicBezTo>
                    <a:pt x="3619" y="6278"/>
                    <a:pt x="3643" y="6288"/>
                    <a:pt x="3670" y="6301"/>
                  </a:cubicBezTo>
                  <a:cubicBezTo>
                    <a:pt x="3684" y="6217"/>
                    <a:pt x="3699" y="6136"/>
                    <a:pt x="3709" y="6054"/>
                  </a:cubicBezTo>
                  <a:cubicBezTo>
                    <a:pt x="3725" y="5933"/>
                    <a:pt x="3737" y="5811"/>
                    <a:pt x="3752" y="5689"/>
                  </a:cubicBezTo>
                  <a:cubicBezTo>
                    <a:pt x="3758" y="5639"/>
                    <a:pt x="3766" y="5589"/>
                    <a:pt x="3775" y="5539"/>
                  </a:cubicBezTo>
                  <a:cubicBezTo>
                    <a:pt x="3777" y="5525"/>
                    <a:pt x="3776" y="5506"/>
                    <a:pt x="3802" y="5500"/>
                  </a:cubicBezTo>
                  <a:cubicBezTo>
                    <a:pt x="3803" y="5515"/>
                    <a:pt x="3806" y="5529"/>
                    <a:pt x="3805" y="5543"/>
                  </a:cubicBezTo>
                  <a:cubicBezTo>
                    <a:pt x="3793" y="5635"/>
                    <a:pt x="3781" y="5727"/>
                    <a:pt x="3767" y="5819"/>
                  </a:cubicBezTo>
                  <a:cubicBezTo>
                    <a:pt x="3748" y="5949"/>
                    <a:pt x="3728" y="6079"/>
                    <a:pt x="3707" y="6209"/>
                  </a:cubicBezTo>
                  <a:cubicBezTo>
                    <a:pt x="3700" y="6252"/>
                    <a:pt x="3692" y="6295"/>
                    <a:pt x="3685" y="6336"/>
                  </a:cubicBezTo>
                  <a:cubicBezTo>
                    <a:pt x="3703" y="6346"/>
                    <a:pt x="3714" y="6346"/>
                    <a:pt x="3717" y="6329"/>
                  </a:cubicBezTo>
                  <a:cubicBezTo>
                    <a:pt x="3721" y="6313"/>
                    <a:pt x="3722" y="6295"/>
                    <a:pt x="3726" y="6278"/>
                  </a:cubicBezTo>
                  <a:cubicBezTo>
                    <a:pt x="3750" y="6172"/>
                    <a:pt x="3779" y="6067"/>
                    <a:pt x="3797" y="5960"/>
                  </a:cubicBezTo>
                  <a:cubicBezTo>
                    <a:pt x="3817" y="5843"/>
                    <a:pt x="3827" y="5725"/>
                    <a:pt x="3822" y="5606"/>
                  </a:cubicBezTo>
                  <a:cubicBezTo>
                    <a:pt x="3821" y="5586"/>
                    <a:pt x="3814" y="5563"/>
                    <a:pt x="3842" y="5551"/>
                  </a:cubicBezTo>
                  <a:cubicBezTo>
                    <a:pt x="3846" y="5550"/>
                    <a:pt x="3846" y="5537"/>
                    <a:pt x="3846" y="5529"/>
                  </a:cubicBezTo>
                  <a:cubicBezTo>
                    <a:pt x="3847" y="5490"/>
                    <a:pt x="3846" y="5450"/>
                    <a:pt x="3846" y="5410"/>
                  </a:cubicBezTo>
                  <a:cubicBezTo>
                    <a:pt x="3846" y="5307"/>
                    <a:pt x="3846" y="5205"/>
                    <a:pt x="3831" y="5103"/>
                  </a:cubicBezTo>
                  <a:cubicBezTo>
                    <a:pt x="3830" y="5097"/>
                    <a:pt x="3830" y="5089"/>
                    <a:pt x="3833" y="5084"/>
                  </a:cubicBezTo>
                  <a:cubicBezTo>
                    <a:pt x="3837" y="5078"/>
                    <a:pt x="3844" y="5072"/>
                    <a:pt x="3851" y="5070"/>
                  </a:cubicBezTo>
                  <a:cubicBezTo>
                    <a:pt x="3855" y="5070"/>
                    <a:pt x="3862" y="5076"/>
                    <a:pt x="3865" y="5081"/>
                  </a:cubicBezTo>
                  <a:cubicBezTo>
                    <a:pt x="3869" y="5089"/>
                    <a:pt x="3873" y="5098"/>
                    <a:pt x="3874" y="5108"/>
                  </a:cubicBezTo>
                  <a:cubicBezTo>
                    <a:pt x="3878" y="5143"/>
                    <a:pt x="3882" y="5179"/>
                    <a:pt x="3884" y="5215"/>
                  </a:cubicBezTo>
                  <a:cubicBezTo>
                    <a:pt x="3887" y="5276"/>
                    <a:pt x="3888" y="5337"/>
                    <a:pt x="3890" y="5395"/>
                  </a:cubicBezTo>
                  <a:cubicBezTo>
                    <a:pt x="3894" y="5390"/>
                    <a:pt x="3898" y="5381"/>
                    <a:pt x="3905" y="5378"/>
                  </a:cubicBezTo>
                  <a:cubicBezTo>
                    <a:pt x="3913" y="5373"/>
                    <a:pt x="3924" y="5373"/>
                    <a:pt x="3934" y="5371"/>
                  </a:cubicBezTo>
                  <a:cubicBezTo>
                    <a:pt x="3932" y="5345"/>
                    <a:pt x="3929" y="5319"/>
                    <a:pt x="3962" y="5308"/>
                  </a:cubicBezTo>
                  <a:cubicBezTo>
                    <a:pt x="3957" y="5298"/>
                    <a:pt x="3955" y="5290"/>
                    <a:pt x="3951" y="5285"/>
                  </a:cubicBezTo>
                  <a:cubicBezTo>
                    <a:pt x="3942" y="5274"/>
                    <a:pt x="3945" y="5262"/>
                    <a:pt x="3953" y="5256"/>
                  </a:cubicBezTo>
                  <a:cubicBezTo>
                    <a:pt x="3981" y="5234"/>
                    <a:pt x="3980" y="5188"/>
                    <a:pt x="4019" y="5176"/>
                  </a:cubicBezTo>
                  <a:cubicBezTo>
                    <a:pt x="4066" y="5118"/>
                    <a:pt x="4116" y="5064"/>
                    <a:pt x="4157" y="5001"/>
                  </a:cubicBezTo>
                  <a:cubicBezTo>
                    <a:pt x="4184" y="4958"/>
                    <a:pt x="4220" y="4919"/>
                    <a:pt x="4254" y="4879"/>
                  </a:cubicBezTo>
                  <a:cubicBezTo>
                    <a:pt x="4278" y="4850"/>
                    <a:pt x="4309" y="4826"/>
                    <a:pt x="4331" y="4795"/>
                  </a:cubicBezTo>
                  <a:cubicBezTo>
                    <a:pt x="4393" y="4704"/>
                    <a:pt x="4453" y="4612"/>
                    <a:pt x="4513" y="4520"/>
                  </a:cubicBezTo>
                  <a:cubicBezTo>
                    <a:pt x="4506" y="4513"/>
                    <a:pt x="4502" y="4510"/>
                    <a:pt x="4497" y="4506"/>
                  </a:cubicBezTo>
                  <a:cubicBezTo>
                    <a:pt x="4534" y="4482"/>
                    <a:pt x="4546" y="4444"/>
                    <a:pt x="4558" y="4395"/>
                  </a:cubicBezTo>
                  <a:cubicBezTo>
                    <a:pt x="4518" y="4451"/>
                    <a:pt x="4485" y="4501"/>
                    <a:pt x="4450" y="4549"/>
                  </a:cubicBezTo>
                  <a:cubicBezTo>
                    <a:pt x="4387" y="4635"/>
                    <a:pt x="4326" y="4722"/>
                    <a:pt x="4259" y="4804"/>
                  </a:cubicBezTo>
                  <a:cubicBezTo>
                    <a:pt x="4176" y="4906"/>
                    <a:pt x="4091" y="5007"/>
                    <a:pt x="4015" y="5114"/>
                  </a:cubicBezTo>
                  <a:cubicBezTo>
                    <a:pt x="3995" y="5142"/>
                    <a:pt x="3972" y="5168"/>
                    <a:pt x="3945" y="5202"/>
                  </a:cubicBezTo>
                  <a:cubicBezTo>
                    <a:pt x="3947" y="5188"/>
                    <a:pt x="3946" y="5182"/>
                    <a:pt x="3948" y="5178"/>
                  </a:cubicBezTo>
                  <a:cubicBezTo>
                    <a:pt x="3961" y="5152"/>
                    <a:pt x="3974" y="5126"/>
                    <a:pt x="3988" y="5100"/>
                  </a:cubicBezTo>
                  <a:cubicBezTo>
                    <a:pt x="3998" y="5083"/>
                    <a:pt x="4020" y="5067"/>
                    <a:pt x="4019" y="5050"/>
                  </a:cubicBezTo>
                  <a:cubicBezTo>
                    <a:pt x="4017" y="5012"/>
                    <a:pt x="4043" y="4994"/>
                    <a:pt x="4063" y="4970"/>
                  </a:cubicBezTo>
                  <a:cubicBezTo>
                    <a:pt x="4090" y="4939"/>
                    <a:pt x="4119" y="4909"/>
                    <a:pt x="4143" y="4876"/>
                  </a:cubicBezTo>
                  <a:cubicBezTo>
                    <a:pt x="4194" y="4809"/>
                    <a:pt x="4242" y="4741"/>
                    <a:pt x="4291" y="4673"/>
                  </a:cubicBezTo>
                  <a:cubicBezTo>
                    <a:pt x="4327" y="4625"/>
                    <a:pt x="4362" y="4576"/>
                    <a:pt x="4398" y="4529"/>
                  </a:cubicBezTo>
                  <a:cubicBezTo>
                    <a:pt x="4430" y="4486"/>
                    <a:pt x="4464" y="4445"/>
                    <a:pt x="4498" y="4404"/>
                  </a:cubicBezTo>
                  <a:cubicBezTo>
                    <a:pt x="4499" y="4402"/>
                    <a:pt x="4504" y="4401"/>
                    <a:pt x="4510" y="4399"/>
                  </a:cubicBezTo>
                  <a:cubicBezTo>
                    <a:pt x="4505" y="4411"/>
                    <a:pt x="4502" y="4420"/>
                    <a:pt x="4498" y="4428"/>
                  </a:cubicBezTo>
                  <a:cubicBezTo>
                    <a:pt x="4519" y="4410"/>
                    <a:pt x="4534" y="4388"/>
                    <a:pt x="4551" y="4368"/>
                  </a:cubicBezTo>
                  <a:cubicBezTo>
                    <a:pt x="4595" y="4314"/>
                    <a:pt x="4635" y="4259"/>
                    <a:pt x="4659" y="4193"/>
                  </a:cubicBezTo>
                  <a:cubicBezTo>
                    <a:pt x="4667" y="4170"/>
                    <a:pt x="4683" y="4149"/>
                    <a:pt x="4697" y="4128"/>
                  </a:cubicBezTo>
                  <a:cubicBezTo>
                    <a:pt x="4733" y="4074"/>
                    <a:pt x="4767" y="4018"/>
                    <a:pt x="4786" y="3955"/>
                  </a:cubicBezTo>
                  <a:cubicBezTo>
                    <a:pt x="4800" y="3910"/>
                    <a:pt x="4815" y="3864"/>
                    <a:pt x="4848" y="3831"/>
                  </a:cubicBezTo>
                  <a:cubicBezTo>
                    <a:pt x="4882" y="3796"/>
                    <a:pt x="4897" y="3754"/>
                    <a:pt x="4915" y="3711"/>
                  </a:cubicBezTo>
                  <a:cubicBezTo>
                    <a:pt x="4934" y="3667"/>
                    <a:pt x="4951" y="3623"/>
                    <a:pt x="4971" y="3579"/>
                  </a:cubicBezTo>
                  <a:cubicBezTo>
                    <a:pt x="5020" y="3472"/>
                    <a:pt x="5072" y="3365"/>
                    <a:pt x="5100" y="3250"/>
                  </a:cubicBezTo>
                  <a:cubicBezTo>
                    <a:pt x="5104" y="3233"/>
                    <a:pt x="5109" y="3216"/>
                    <a:pt x="5116" y="3200"/>
                  </a:cubicBezTo>
                  <a:cubicBezTo>
                    <a:pt x="5156" y="3116"/>
                    <a:pt x="5165" y="3028"/>
                    <a:pt x="5157" y="2935"/>
                  </a:cubicBezTo>
                  <a:cubicBezTo>
                    <a:pt x="5151" y="2867"/>
                    <a:pt x="5151" y="2798"/>
                    <a:pt x="5147" y="2729"/>
                  </a:cubicBezTo>
                  <a:cubicBezTo>
                    <a:pt x="5145" y="2679"/>
                    <a:pt x="5144" y="2630"/>
                    <a:pt x="5139" y="2581"/>
                  </a:cubicBezTo>
                  <a:cubicBezTo>
                    <a:pt x="5129" y="2484"/>
                    <a:pt x="5116" y="2386"/>
                    <a:pt x="5103" y="2289"/>
                  </a:cubicBezTo>
                  <a:cubicBezTo>
                    <a:pt x="5100" y="2263"/>
                    <a:pt x="5096" y="2235"/>
                    <a:pt x="5084" y="2213"/>
                  </a:cubicBezTo>
                  <a:cubicBezTo>
                    <a:pt x="5076" y="2199"/>
                    <a:pt x="5068" y="2186"/>
                    <a:pt x="5065" y="2171"/>
                  </a:cubicBezTo>
                  <a:cubicBezTo>
                    <a:pt x="5055" y="2126"/>
                    <a:pt x="5048" y="2080"/>
                    <a:pt x="5037" y="2035"/>
                  </a:cubicBezTo>
                  <a:cubicBezTo>
                    <a:pt x="5009" y="1922"/>
                    <a:pt x="4982" y="1808"/>
                    <a:pt x="4922" y="1699"/>
                  </a:cubicBezTo>
                  <a:cubicBezTo>
                    <a:pt x="4934" y="1698"/>
                    <a:pt x="4945" y="1694"/>
                    <a:pt x="4950" y="1698"/>
                  </a:cubicBezTo>
                  <a:cubicBezTo>
                    <a:pt x="4960" y="1706"/>
                    <a:pt x="4970" y="1716"/>
                    <a:pt x="4975" y="1727"/>
                  </a:cubicBezTo>
                  <a:cubicBezTo>
                    <a:pt x="4986" y="1749"/>
                    <a:pt x="4992" y="1772"/>
                    <a:pt x="5019" y="1780"/>
                  </a:cubicBezTo>
                  <a:cubicBezTo>
                    <a:pt x="5024" y="1782"/>
                    <a:pt x="5029" y="1789"/>
                    <a:pt x="5031" y="1795"/>
                  </a:cubicBezTo>
                  <a:cubicBezTo>
                    <a:pt x="5040" y="1819"/>
                    <a:pt x="5051" y="1842"/>
                    <a:pt x="5056" y="1866"/>
                  </a:cubicBezTo>
                  <a:cubicBezTo>
                    <a:pt x="5081" y="1985"/>
                    <a:pt x="5106" y="2103"/>
                    <a:pt x="5127" y="2223"/>
                  </a:cubicBezTo>
                  <a:cubicBezTo>
                    <a:pt x="5146" y="2337"/>
                    <a:pt x="5159" y="2452"/>
                    <a:pt x="5165" y="2567"/>
                  </a:cubicBezTo>
                  <a:cubicBezTo>
                    <a:pt x="5172" y="2681"/>
                    <a:pt x="5182" y="2795"/>
                    <a:pt x="5177" y="2909"/>
                  </a:cubicBezTo>
                  <a:cubicBezTo>
                    <a:pt x="5176" y="2935"/>
                    <a:pt x="5177" y="2961"/>
                    <a:pt x="5177" y="2987"/>
                  </a:cubicBezTo>
                  <a:cubicBezTo>
                    <a:pt x="5180" y="2988"/>
                    <a:pt x="5184" y="2989"/>
                    <a:pt x="5187" y="2989"/>
                  </a:cubicBezTo>
                  <a:cubicBezTo>
                    <a:pt x="5193" y="2974"/>
                    <a:pt x="5201" y="2959"/>
                    <a:pt x="5204" y="2943"/>
                  </a:cubicBezTo>
                  <a:cubicBezTo>
                    <a:pt x="5215" y="2894"/>
                    <a:pt x="5226" y="2845"/>
                    <a:pt x="5233" y="2795"/>
                  </a:cubicBezTo>
                  <a:cubicBezTo>
                    <a:pt x="5242" y="2740"/>
                    <a:pt x="5250" y="2685"/>
                    <a:pt x="5245" y="2628"/>
                  </a:cubicBezTo>
                  <a:cubicBezTo>
                    <a:pt x="5242" y="2599"/>
                    <a:pt x="5239" y="2570"/>
                    <a:pt x="5242" y="2541"/>
                  </a:cubicBezTo>
                  <a:cubicBezTo>
                    <a:pt x="5247" y="2497"/>
                    <a:pt x="5243" y="2455"/>
                    <a:pt x="5229" y="2415"/>
                  </a:cubicBezTo>
                  <a:cubicBezTo>
                    <a:pt x="5213" y="2372"/>
                    <a:pt x="5204" y="2329"/>
                    <a:pt x="5198" y="2284"/>
                  </a:cubicBezTo>
                  <a:cubicBezTo>
                    <a:pt x="5198" y="2282"/>
                    <a:pt x="5195" y="2280"/>
                    <a:pt x="5194" y="2280"/>
                  </a:cubicBezTo>
                  <a:cubicBezTo>
                    <a:pt x="5194" y="2310"/>
                    <a:pt x="5194" y="2341"/>
                    <a:pt x="5194" y="2373"/>
                  </a:cubicBezTo>
                  <a:cubicBezTo>
                    <a:pt x="5195" y="2403"/>
                    <a:pt x="5206" y="2433"/>
                    <a:pt x="5191" y="2470"/>
                  </a:cubicBezTo>
                  <a:cubicBezTo>
                    <a:pt x="5187" y="2457"/>
                    <a:pt x="5184" y="2452"/>
                    <a:pt x="5183" y="2446"/>
                  </a:cubicBezTo>
                  <a:cubicBezTo>
                    <a:pt x="5181" y="2360"/>
                    <a:pt x="5174" y="2275"/>
                    <a:pt x="5158" y="2192"/>
                  </a:cubicBezTo>
                  <a:cubicBezTo>
                    <a:pt x="5146" y="2130"/>
                    <a:pt x="5138" y="2068"/>
                    <a:pt x="5124" y="2007"/>
                  </a:cubicBezTo>
                  <a:cubicBezTo>
                    <a:pt x="5100" y="1906"/>
                    <a:pt x="5073" y="1806"/>
                    <a:pt x="5044" y="1706"/>
                  </a:cubicBezTo>
                  <a:cubicBezTo>
                    <a:pt x="5014" y="1601"/>
                    <a:pt x="4968" y="1502"/>
                    <a:pt x="4924" y="1402"/>
                  </a:cubicBezTo>
                  <a:cubicBezTo>
                    <a:pt x="4922" y="1397"/>
                    <a:pt x="4915" y="1394"/>
                    <a:pt x="4910" y="1389"/>
                  </a:cubicBezTo>
                  <a:lnTo>
                    <a:pt x="4911" y="1391"/>
                  </a:lnTo>
                  <a:close/>
                  <a:moveTo>
                    <a:pt x="3355" y="6975"/>
                  </a:moveTo>
                  <a:cubicBezTo>
                    <a:pt x="3373" y="6965"/>
                    <a:pt x="3386" y="6956"/>
                    <a:pt x="3399" y="6951"/>
                  </a:cubicBezTo>
                  <a:cubicBezTo>
                    <a:pt x="3458" y="6929"/>
                    <a:pt x="3516" y="6907"/>
                    <a:pt x="3575" y="6887"/>
                  </a:cubicBezTo>
                  <a:cubicBezTo>
                    <a:pt x="3602" y="6878"/>
                    <a:pt x="3620" y="6865"/>
                    <a:pt x="3616" y="6831"/>
                  </a:cubicBezTo>
                  <a:cubicBezTo>
                    <a:pt x="3580" y="6831"/>
                    <a:pt x="3545" y="6839"/>
                    <a:pt x="3511" y="6849"/>
                  </a:cubicBezTo>
                  <a:cubicBezTo>
                    <a:pt x="3432" y="6874"/>
                    <a:pt x="3353" y="6904"/>
                    <a:pt x="3269" y="6912"/>
                  </a:cubicBezTo>
                  <a:cubicBezTo>
                    <a:pt x="3221" y="6917"/>
                    <a:pt x="3173" y="6925"/>
                    <a:pt x="3124" y="6932"/>
                  </a:cubicBezTo>
                  <a:cubicBezTo>
                    <a:pt x="3122" y="6932"/>
                    <a:pt x="3120" y="6929"/>
                    <a:pt x="3115" y="6926"/>
                  </a:cubicBezTo>
                  <a:cubicBezTo>
                    <a:pt x="3118" y="6921"/>
                    <a:pt x="3119" y="6914"/>
                    <a:pt x="3124" y="6912"/>
                  </a:cubicBezTo>
                  <a:cubicBezTo>
                    <a:pt x="3134" y="6907"/>
                    <a:pt x="3146" y="6905"/>
                    <a:pt x="3158" y="6901"/>
                  </a:cubicBezTo>
                  <a:cubicBezTo>
                    <a:pt x="3206" y="6887"/>
                    <a:pt x="3255" y="6874"/>
                    <a:pt x="3302" y="6858"/>
                  </a:cubicBezTo>
                  <a:cubicBezTo>
                    <a:pt x="3322" y="6852"/>
                    <a:pt x="3339" y="6838"/>
                    <a:pt x="3365" y="6823"/>
                  </a:cubicBezTo>
                  <a:cubicBezTo>
                    <a:pt x="3288" y="6840"/>
                    <a:pt x="3219" y="6855"/>
                    <a:pt x="3151" y="6872"/>
                  </a:cubicBezTo>
                  <a:cubicBezTo>
                    <a:pt x="3142" y="6874"/>
                    <a:pt x="3136" y="6885"/>
                    <a:pt x="3132" y="6888"/>
                  </a:cubicBezTo>
                  <a:cubicBezTo>
                    <a:pt x="3121" y="6885"/>
                    <a:pt x="3111" y="6880"/>
                    <a:pt x="3103" y="6880"/>
                  </a:cubicBezTo>
                  <a:cubicBezTo>
                    <a:pt x="3062" y="6883"/>
                    <a:pt x="3021" y="6888"/>
                    <a:pt x="2980" y="6891"/>
                  </a:cubicBezTo>
                  <a:cubicBezTo>
                    <a:pt x="2860" y="6898"/>
                    <a:pt x="2740" y="6901"/>
                    <a:pt x="2621" y="6890"/>
                  </a:cubicBezTo>
                  <a:cubicBezTo>
                    <a:pt x="2565" y="6885"/>
                    <a:pt x="2510" y="6877"/>
                    <a:pt x="2452" y="6870"/>
                  </a:cubicBezTo>
                  <a:cubicBezTo>
                    <a:pt x="2456" y="6874"/>
                    <a:pt x="2459" y="6876"/>
                    <a:pt x="2460" y="6878"/>
                  </a:cubicBezTo>
                  <a:cubicBezTo>
                    <a:pt x="2463" y="6882"/>
                    <a:pt x="2465" y="6887"/>
                    <a:pt x="2468" y="6894"/>
                  </a:cubicBezTo>
                  <a:cubicBezTo>
                    <a:pt x="2357" y="6885"/>
                    <a:pt x="2256" y="6856"/>
                    <a:pt x="2156" y="6811"/>
                  </a:cubicBezTo>
                  <a:cubicBezTo>
                    <a:pt x="2158" y="6817"/>
                    <a:pt x="2163" y="6819"/>
                    <a:pt x="2167" y="6821"/>
                  </a:cubicBezTo>
                  <a:cubicBezTo>
                    <a:pt x="2261" y="6873"/>
                    <a:pt x="2361" y="6910"/>
                    <a:pt x="2467" y="6924"/>
                  </a:cubicBezTo>
                  <a:cubicBezTo>
                    <a:pt x="2604" y="6943"/>
                    <a:pt x="2742" y="6956"/>
                    <a:pt x="2880" y="6956"/>
                  </a:cubicBezTo>
                  <a:cubicBezTo>
                    <a:pt x="2887" y="6956"/>
                    <a:pt x="2893" y="6960"/>
                    <a:pt x="2900" y="6962"/>
                  </a:cubicBezTo>
                  <a:cubicBezTo>
                    <a:pt x="2581" y="7009"/>
                    <a:pt x="2275" y="6964"/>
                    <a:pt x="1983" y="6835"/>
                  </a:cubicBezTo>
                  <a:cubicBezTo>
                    <a:pt x="1959" y="6885"/>
                    <a:pt x="1965" y="6914"/>
                    <a:pt x="2005" y="6938"/>
                  </a:cubicBezTo>
                  <a:cubicBezTo>
                    <a:pt x="2098" y="6994"/>
                    <a:pt x="2185" y="7060"/>
                    <a:pt x="2282" y="7110"/>
                  </a:cubicBezTo>
                  <a:cubicBezTo>
                    <a:pt x="2291" y="7115"/>
                    <a:pt x="2301" y="7120"/>
                    <a:pt x="2296" y="7133"/>
                  </a:cubicBezTo>
                  <a:cubicBezTo>
                    <a:pt x="2246" y="7114"/>
                    <a:pt x="2198" y="7097"/>
                    <a:pt x="2151" y="7078"/>
                  </a:cubicBezTo>
                  <a:cubicBezTo>
                    <a:pt x="2125" y="7068"/>
                    <a:pt x="2099" y="7056"/>
                    <a:pt x="2076" y="7042"/>
                  </a:cubicBezTo>
                  <a:cubicBezTo>
                    <a:pt x="2029" y="7014"/>
                    <a:pt x="1984" y="6984"/>
                    <a:pt x="1938" y="6955"/>
                  </a:cubicBezTo>
                  <a:cubicBezTo>
                    <a:pt x="1928" y="6949"/>
                    <a:pt x="1915" y="6946"/>
                    <a:pt x="1900" y="6941"/>
                  </a:cubicBezTo>
                  <a:cubicBezTo>
                    <a:pt x="1897" y="6922"/>
                    <a:pt x="1894" y="6900"/>
                    <a:pt x="1890" y="6876"/>
                  </a:cubicBezTo>
                  <a:cubicBezTo>
                    <a:pt x="1880" y="6903"/>
                    <a:pt x="1870" y="6929"/>
                    <a:pt x="1895" y="6953"/>
                  </a:cubicBezTo>
                  <a:cubicBezTo>
                    <a:pt x="1958" y="7014"/>
                    <a:pt x="2024" y="7073"/>
                    <a:pt x="2107" y="7105"/>
                  </a:cubicBezTo>
                  <a:cubicBezTo>
                    <a:pt x="2172" y="7130"/>
                    <a:pt x="2241" y="7149"/>
                    <a:pt x="2308" y="7167"/>
                  </a:cubicBezTo>
                  <a:cubicBezTo>
                    <a:pt x="2389" y="7190"/>
                    <a:pt x="2470" y="7210"/>
                    <a:pt x="2551" y="7231"/>
                  </a:cubicBezTo>
                  <a:cubicBezTo>
                    <a:pt x="2598" y="7243"/>
                    <a:pt x="2645" y="7256"/>
                    <a:pt x="2694" y="7268"/>
                  </a:cubicBezTo>
                  <a:cubicBezTo>
                    <a:pt x="2688" y="7223"/>
                    <a:pt x="2698" y="7210"/>
                    <a:pt x="2737" y="7208"/>
                  </a:cubicBezTo>
                  <a:cubicBezTo>
                    <a:pt x="2771" y="7207"/>
                    <a:pt x="2804" y="7207"/>
                    <a:pt x="2837" y="7205"/>
                  </a:cubicBezTo>
                  <a:cubicBezTo>
                    <a:pt x="2900" y="7200"/>
                    <a:pt x="2964" y="7195"/>
                    <a:pt x="3030" y="7190"/>
                  </a:cubicBezTo>
                  <a:cubicBezTo>
                    <a:pt x="3028" y="7158"/>
                    <a:pt x="3044" y="7142"/>
                    <a:pt x="3074" y="7138"/>
                  </a:cubicBezTo>
                  <a:cubicBezTo>
                    <a:pt x="3100" y="7134"/>
                    <a:pt x="3125" y="7127"/>
                    <a:pt x="3151" y="7123"/>
                  </a:cubicBezTo>
                  <a:cubicBezTo>
                    <a:pt x="3200" y="7116"/>
                    <a:pt x="3248" y="7106"/>
                    <a:pt x="3297" y="7104"/>
                  </a:cubicBezTo>
                  <a:cubicBezTo>
                    <a:pt x="3376" y="7100"/>
                    <a:pt x="3454" y="7102"/>
                    <a:pt x="3533" y="7102"/>
                  </a:cubicBezTo>
                  <a:cubicBezTo>
                    <a:pt x="3585" y="7102"/>
                    <a:pt x="3635" y="7091"/>
                    <a:pt x="3677" y="7075"/>
                  </a:cubicBezTo>
                  <a:cubicBezTo>
                    <a:pt x="3697" y="7017"/>
                    <a:pt x="3714" y="6965"/>
                    <a:pt x="3733" y="6910"/>
                  </a:cubicBezTo>
                  <a:cubicBezTo>
                    <a:pt x="3712" y="6929"/>
                    <a:pt x="3694" y="6945"/>
                    <a:pt x="3675" y="6962"/>
                  </a:cubicBezTo>
                  <a:cubicBezTo>
                    <a:pt x="3665" y="6972"/>
                    <a:pt x="3654" y="6971"/>
                    <a:pt x="3643" y="6962"/>
                  </a:cubicBezTo>
                  <a:cubicBezTo>
                    <a:pt x="3634" y="6953"/>
                    <a:pt x="3628" y="6943"/>
                    <a:pt x="3635" y="6930"/>
                  </a:cubicBezTo>
                  <a:cubicBezTo>
                    <a:pt x="3639" y="6923"/>
                    <a:pt x="3642" y="6915"/>
                    <a:pt x="3647" y="6903"/>
                  </a:cubicBezTo>
                  <a:cubicBezTo>
                    <a:pt x="3637" y="6905"/>
                    <a:pt x="3632" y="6905"/>
                    <a:pt x="3628" y="6907"/>
                  </a:cubicBezTo>
                  <a:cubicBezTo>
                    <a:pt x="3557" y="6929"/>
                    <a:pt x="3486" y="6952"/>
                    <a:pt x="3415" y="6974"/>
                  </a:cubicBezTo>
                  <a:cubicBezTo>
                    <a:pt x="3398" y="6979"/>
                    <a:pt x="3381" y="6989"/>
                    <a:pt x="3355" y="6975"/>
                  </a:cubicBezTo>
                  <a:close/>
                  <a:moveTo>
                    <a:pt x="3408" y="6538"/>
                  </a:moveTo>
                  <a:cubicBezTo>
                    <a:pt x="3378" y="6563"/>
                    <a:pt x="3344" y="6544"/>
                    <a:pt x="3313" y="6555"/>
                  </a:cubicBezTo>
                  <a:cubicBezTo>
                    <a:pt x="3302" y="6591"/>
                    <a:pt x="3291" y="6626"/>
                    <a:pt x="3281" y="6662"/>
                  </a:cubicBezTo>
                  <a:cubicBezTo>
                    <a:pt x="3271" y="6698"/>
                    <a:pt x="3262" y="6734"/>
                    <a:pt x="3251" y="6775"/>
                  </a:cubicBezTo>
                  <a:cubicBezTo>
                    <a:pt x="3278" y="6769"/>
                    <a:pt x="3299" y="6766"/>
                    <a:pt x="3319" y="6759"/>
                  </a:cubicBezTo>
                  <a:cubicBezTo>
                    <a:pt x="3415" y="6728"/>
                    <a:pt x="3511" y="6695"/>
                    <a:pt x="3607" y="6665"/>
                  </a:cubicBezTo>
                  <a:cubicBezTo>
                    <a:pt x="3627" y="6658"/>
                    <a:pt x="3636" y="6647"/>
                    <a:pt x="3640" y="6626"/>
                  </a:cubicBezTo>
                  <a:cubicBezTo>
                    <a:pt x="3652" y="6573"/>
                    <a:pt x="3666" y="6520"/>
                    <a:pt x="3679" y="6467"/>
                  </a:cubicBezTo>
                  <a:cubicBezTo>
                    <a:pt x="3685" y="6443"/>
                    <a:pt x="3692" y="6419"/>
                    <a:pt x="3700" y="6392"/>
                  </a:cubicBezTo>
                  <a:cubicBezTo>
                    <a:pt x="3689" y="6392"/>
                    <a:pt x="3682" y="6391"/>
                    <a:pt x="3673" y="6391"/>
                  </a:cubicBezTo>
                  <a:cubicBezTo>
                    <a:pt x="3653" y="6462"/>
                    <a:pt x="3651" y="6538"/>
                    <a:pt x="3620" y="6605"/>
                  </a:cubicBezTo>
                  <a:cubicBezTo>
                    <a:pt x="3617" y="6604"/>
                    <a:pt x="3614" y="6604"/>
                    <a:pt x="3611" y="6603"/>
                  </a:cubicBezTo>
                  <a:cubicBezTo>
                    <a:pt x="3625" y="6531"/>
                    <a:pt x="3638" y="6459"/>
                    <a:pt x="3652" y="6385"/>
                  </a:cubicBezTo>
                  <a:cubicBezTo>
                    <a:pt x="3621" y="6378"/>
                    <a:pt x="3596" y="6373"/>
                    <a:pt x="3567" y="6366"/>
                  </a:cubicBezTo>
                  <a:cubicBezTo>
                    <a:pt x="3561" y="6389"/>
                    <a:pt x="3555" y="6410"/>
                    <a:pt x="3550" y="6430"/>
                  </a:cubicBezTo>
                  <a:cubicBezTo>
                    <a:pt x="3544" y="6451"/>
                    <a:pt x="3538" y="6473"/>
                    <a:pt x="3533" y="6494"/>
                  </a:cubicBezTo>
                  <a:cubicBezTo>
                    <a:pt x="3519" y="6448"/>
                    <a:pt x="3553" y="6408"/>
                    <a:pt x="3548" y="6361"/>
                  </a:cubicBezTo>
                  <a:cubicBezTo>
                    <a:pt x="3524" y="6356"/>
                    <a:pt x="3501" y="6351"/>
                    <a:pt x="3474" y="6346"/>
                  </a:cubicBezTo>
                  <a:cubicBezTo>
                    <a:pt x="3453" y="6401"/>
                    <a:pt x="3446" y="6458"/>
                    <a:pt x="3418" y="6508"/>
                  </a:cubicBezTo>
                  <a:cubicBezTo>
                    <a:pt x="3420" y="6480"/>
                    <a:pt x="3425" y="6452"/>
                    <a:pt x="3432" y="6425"/>
                  </a:cubicBezTo>
                  <a:cubicBezTo>
                    <a:pt x="3438" y="6397"/>
                    <a:pt x="3446" y="6370"/>
                    <a:pt x="3454" y="6339"/>
                  </a:cubicBezTo>
                  <a:cubicBezTo>
                    <a:pt x="3427" y="6335"/>
                    <a:pt x="3403" y="6331"/>
                    <a:pt x="3380" y="6328"/>
                  </a:cubicBezTo>
                  <a:cubicBezTo>
                    <a:pt x="3355" y="6387"/>
                    <a:pt x="3334" y="6442"/>
                    <a:pt x="3328" y="6502"/>
                  </a:cubicBezTo>
                  <a:cubicBezTo>
                    <a:pt x="3390" y="6518"/>
                    <a:pt x="3390" y="6518"/>
                    <a:pt x="3408" y="6538"/>
                  </a:cubicBezTo>
                  <a:close/>
                  <a:moveTo>
                    <a:pt x="3293" y="6496"/>
                  </a:moveTo>
                  <a:cubicBezTo>
                    <a:pt x="3311" y="6438"/>
                    <a:pt x="3328" y="6384"/>
                    <a:pt x="3345" y="6330"/>
                  </a:cubicBezTo>
                  <a:cubicBezTo>
                    <a:pt x="3272" y="6315"/>
                    <a:pt x="3002" y="6294"/>
                    <a:pt x="2971" y="6302"/>
                  </a:cubicBezTo>
                  <a:cubicBezTo>
                    <a:pt x="2971" y="6343"/>
                    <a:pt x="2971" y="6385"/>
                    <a:pt x="2971" y="6430"/>
                  </a:cubicBezTo>
                  <a:cubicBezTo>
                    <a:pt x="3059" y="6431"/>
                    <a:pt x="3144" y="6452"/>
                    <a:pt x="3225" y="6494"/>
                  </a:cubicBezTo>
                  <a:cubicBezTo>
                    <a:pt x="3232" y="6477"/>
                    <a:pt x="3237" y="6462"/>
                    <a:pt x="3244" y="6448"/>
                  </a:cubicBezTo>
                  <a:cubicBezTo>
                    <a:pt x="3251" y="6435"/>
                    <a:pt x="3251" y="6413"/>
                    <a:pt x="3279" y="6419"/>
                  </a:cubicBezTo>
                  <a:cubicBezTo>
                    <a:pt x="3268" y="6444"/>
                    <a:pt x="3258" y="6466"/>
                    <a:pt x="3246" y="6491"/>
                  </a:cubicBezTo>
                  <a:cubicBezTo>
                    <a:pt x="3264" y="6493"/>
                    <a:pt x="3277" y="6494"/>
                    <a:pt x="3293" y="6496"/>
                  </a:cubicBezTo>
                  <a:close/>
                  <a:moveTo>
                    <a:pt x="543" y="2724"/>
                  </a:moveTo>
                  <a:cubicBezTo>
                    <a:pt x="539" y="2802"/>
                    <a:pt x="544" y="2880"/>
                    <a:pt x="563" y="2955"/>
                  </a:cubicBezTo>
                  <a:cubicBezTo>
                    <a:pt x="575" y="3006"/>
                    <a:pt x="592" y="3055"/>
                    <a:pt x="606" y="3104"/>
                  </a:cubicBezTo>
                  <a:cubicBezTo>
                    <a:pt x="653" y="3261"/>
                    <a:pt x="710" y="3414"/>
                    <a:pt x="775" y="3564"/>
                  </a:cubicBezTo>
                  <a:cubicBezTo>
                    <a:pt x="780" y="3576"/>
                    <a:pt x="790" y="3585"/>
                    <a:pt x="798" y="3596"/>
                  </a:cubicBezTo>
                  <a:cubicBezTo>
                    <a:pt x="802" y="3594"/>
                    <a:pt x="805" y="3593"/>
                    <a:pt x="808" y="3591"/>
                  </a:cubicBezTo>
                  <a:cubicBezTo>
                    <a:pt x="805" y="3578"/>
                    <a:pt x="803" y="3564"/>
                    <a:pt x="799" y="3551"/>
                  </a:cubicBezTo>
                  <a:cubicBezTo>
                    <a:pt x="776" y="3480"/>
                    <a:pt x="755" y="3409"/>
                    <a:pt x="731" y="3339"/>
                  </a:cubicBezTo>
                  <a:cubicBezTo>
                    <a:pt x="719" y="3302"/>
                    <a:pt x="706" y="3266"/>
                    <a:pt x="690" y="3231"/>
                  </a:cubicBezTo>
                  <a:cubicBezTo>
                    <a:pt x="671" y="3191"/>
                    <a:pt x="642" y="3154"/>
                    <a:pt x="647" y="3106"/>
                  </a:cubicBezTo>
                  <a:cubicBezTo>
                    <a:pt x="647" y="3098"/>
                    <a:pt x="643" y="3090"/>
                    <a:pt x="641" y="3083"/>
                  </a:cubicBezTo>
                  <a:cubicBezTo>
                    <a:pt x="620" y="3007"/>
                    <a:pt x="599" y="2932"/>
                    <a:pt x="578" y="2857"/>
                  </a:cubicBezTo>
                  <a:cubicBezTo>
                    <a:pt x="566" y="2813"/>
                    <a:pt x="554" y="2768"/>
                    <a:pt x="543" y="2724"/>
                  </a:cubicBezTo>
                  <a:close/>
                  <a:moveTo>
                    <a:pt x="3697" y="6629"/>
                  </a:moveTo>
                  <a:cubicBezTo>
                    <a:pt x="3717" y="6624"/>
                    <a:pt x="3730" y="6619"/>
                    <a:pt x="3744" y="6617"/>
                  </a:cubicBezTo>
                  <a:cubicBezTo>
                    <a:pt x="3764" y="6613"/>
                    <a:pt x="3774" y="6602"/>
                    <a:pt x="3778" y="6583"/>
                  </a:cubicBezTo>
                  <a:cubicBezTo>
                    <a:pt x="3785" y="6543"/>
                    <a:pt x="3799" y="6504"/>
                    <a:pt x="3791" y="6461"/>
                  </a:cubicBezTo>
                  <a:cubicBezTo>
                    <a:pt x="3786" y="6434"/>
                    <a:pt x="3789" y="6434"/>
                    <a:pt x="3751" y="6427"/>
                  </a:cubicBezTo>
                  <a:cubicBezTo>
                    <a:pt x="3734" y="6492"/>
                    <a:pt x="3716" y="6557"/>
                    <a:pt x="3697" y="6629"/>
                  </a:cubicBezTo>
                  <a:close/>
                  <a:moveTo>
                    <a:pt x="773" y="3771"/>
                  </a:moveTo>
                  <a:cubicBezTo>
                    <a:pt x="830" y="3857"/>
                    <a:pt x="885" y="3939"/>
                    <a:pt x="942" y="4025"/>
                  </a:cubicBezTo>
                  <a:cubicBezTo>
                    <a:pt x="935" y="3972"/>
                    <a:pt x="903" y="3933"/>
                    <a:pt x="884" y="3888"/>
                  </a:cubicBezTo>
                  <a:cubicBezTo>
                    <a:pt x="863" y="3843"/>
                    <a:pt x="843" y="3797"/>
                    <a:pt x="823" y="3751"/>
                  </a:cubicBezTo>
                  <a:cubicBezTo>
                    <a:pt x="805" y="3758"/>
                    <a:pt x="791" y="3764"/>
                    <a:pt x="773" y="3771"/>
                  </a:cubicBezTo>
                  <a:close/>
                  <a:moveTo>
                    <a:pt x="1921" y="6787"/>
                  </a:moveTo>
                  <a:cubicBezTo>
                    <a:pt x="1924" y="6787"/>
                    <a:pt x="1927" y="6787"/>
                    <a:pt x="1931" y="6787"/>
                  </a:cubicBezTo>
                  <a:cubicBezTo>
                    <a:pt x="1931" y="6780"/>
                    <a:pt x="1933" y="6774"/>
                    <a:pt x="1933" y="6768"/>
                  </a:cubicBezTo>
                  <a:cubicBezTo>
                    <a:pt x="1934" y="6761"/>
                    <a:pt x="1931" y="6753"/>
                    <a:pt x="1934" y="6748"/>
                  </a:cubicBezTo>
                  <a:cubicBezTo>
                    <a:pt x="1938" y="6739"/>
                    <a:pt x="1945" y="6732"/>
                    <a:pt x="1951" y="6724"/>
                  </a:cubicBezTo>
                  <a:cubicBezTo>
                    <a:pt x="1958" y="6731"/>
                    <a:pt x="1967" y="6737"/>
                    <a:pt x="1972" y="6744"/>
                  </a:cubicBezTo>
                  <a:cubicBezTo>
                    <a:pt x="1975" y="6749"/>
                    <a:pt x="1974" y="6757"/>
                    <a:pt x="1975" y="6764"/>
                  </a:cubicBezTo>
                  <a:cubicBezTo>
                    <a:pt x="1978" y="6793"/>
                    <a:pt x="1980" y="6794"/>
                    <a:pt x="2008" y="6799"/>
                  </a:cubicBezTo>
                  <a:cubicBezTo>
                    <a:pt x="2025" y="6803"/>
                    <a:pt x="2043" y="6810"/>
                    <a:pt x="2060" y="6815"/>
                  </a:cubicBezTo>
                  <a:cubicBezTo>
                    <a:pt x="2074" y="6820"/>
                    <a:pt x="2088" y="6825"/>
                    <a:pt x="2102" y="6830"/>
                  </a:cubicBezTo>
                  <a:cubicBezTo>
                    <a:pt x="2104" y="6827"/>
                    <a:pt x="2105" y="6825"/>
                    <a:pt x="2107" y="6822"/>
                  </a:cubicBezTo>
                  <a:cubicBezTo>
                    <a:pt x="2082" y="6802"/>
                    <a:pt x="2057" y="6782"/>
                    <a:pt x="2032" y="6762"/>
                  </a:cubicBezTo>
                  <a:cubicBezTo>
                    <a:pt x="2014" y="6747"/>
                    <a:pt x="1997" y="6731"/>
                    <a:pt x="1977" y="6718"/>
                  </a:cubicBezTo>
                  <a:cubicBezTo>
                    <a:pt x="1956" y="6704"/>
                    <a:pt x="1943" y="6677"/>
                    <a:pt x="1910" y="6677"/>
                  </a:cubicBezTo>
                  <a:cubicBezTo>
                    <a:pt x="1914" y="6715"/>
                    <a:pt x="1918" y="6751"/>
                    <a:pt x="1921" y="6787"/>
                  </a:cubicBezTo>
                  <a:close/>
                  <a:moveTo>
                    <a:pt x="3934" y="5418"/>
                  </a:moveTo>
                  <a:cubicBezTo>
                    <a:pt x="3913" y="5568"/>
                    <a:pt x="3893" y="5717"/>
                    <a:pt x="3873" y="5866"/>
                  </a:cubicBezTo>
                  <a:cubicBezTo>
                    <a:pt x="3907" y="5799"/>
                    <a:pt x="3917" y="5726"/>
                    <a:pt x="3926" y="5653"/>
                  </a:cubicBezTo>
                  <a:cubicBezTo>
                    <a:pt x="3933" y="5600"/>
                    <a:pt x="3932" y="5545"/>
                    <a:pt x="3933" y="5491"/>
                  </a:cubicBezTo>
                  <a:cubicBezTo>
                    <a:pt x="3934" y="5467"/>
                    <a:pt x="3934" y="5443"/>
                    <a:pt x="3934" y="5418"/>
                  </a:cubicBezTo>
                  <a:close/>
                  <a:moveTo>
                    <a:pt x="1883" y="6590"/>
                  </a:moveTo>
                  <a:cubicBezTo>
                    <a:pt x="1885" y="6588"/>
                    <a:pt x="1887" y="6586"/>
                    <a:pt x="1889" y="6584"/>
                  </a:cubicBezTo>
                  <a:cubicBezTo>
                    <a:pt x="1871" y="6560"/>
                    <a:pt x="1883" y="6520"/>
                    <a:pt x="1843" y="6508"/>
                  </a:cubicBezTo>
                  <a:cubicBezTo>
                    <a:pt x="1838" y="6514"/>
                    <a:pt x="1832" y="6519"/>
                    <a:pt x="1825" y="6527"/>
                  </a:cubicBezTo>
                  <a:cubicBezTo>
                    <a:pt x="1823" y="6501"/>
                    <a:pt x="1820" y="6479"/>
                    <a:pt x="1794" y="6478"/>
                  </a:cubicBezTo>
                  <a:cubicBezTo>
                    <a:pt x="1786" y="6427"/>
                    <a:pt x="1779" y="6378"/>
                    <a:pt x="1773" y="6329"/>
                  </a:cubicBezTo>
                  <a:cubicBezTo>
                    <a:pt x="1777" y="6392"/>
                    <a:pt x="1760" y="6457"/>
                    <a:pt x="1794" y="6516"/>
                  </a:cubicBezTo>
                  <a:cubicBezTo>
                    <a:pt x="1789" y="6549"/>
                    <a:pt x="1813" y="6559"/>
                    <a:pt x="1836" y="6570"/>
                  </a:cubicBezTo>
                  <a:cubicBezTo>
                    <a:pt x="1852" y="6577"/>
                    <a:pt x="1868" y="6583"/>
                    <a:pt x="1883" y="6590"/>
                  </a:cubicBezTo>
                  <a:close/>
                  <a:moveTo>
                    <a:pt x="1962" y="6414"/>
                  </a:moveTo>
                  <a:cubicBezTo>
                    <a:pt x="1937" y="6388"/>
                    <a:pt x="1913" y="6363"/>
                    <a:pt x="1887" y="6336"/>
                  </a:cubicBezTo>
                  <a:cubicBezTo>
                    <a:pt x="1891" y="6391"/>
                    <a:pt x="1894" y="6446"/>
                    <a:pt x="1898" y="6504"/>
                  </a:cubicBezTo>
                  <a:cubicBezTo>
                    <a:pt x="1923" y="6486"/>
                    <a:pt x="1956" y="6483"/>
                    <a:pt x="1962" y="6443"/>
                  </a:cubicBezTo>
                  <a:cubicBezTo>
                    <a:pt x="1954" y="6452"/>
                    <a:pt x="1950" y="6458"/>
                    <a:pt x="1944" y="6463"/>
                  </a:cubicBezTo>
                  <a:cubicBezTo>
                    <a:pt x="1939" y="6466"/>
                    <a:pt x="1932" y="6468"/>
                    <a:pt x="1926" y="6470"/>
                  </a:cubicBezTo>
                  <a:cubicBezTo>
                    <a:pt x="1925" y="6463"/>
                    <a:pt x="1922" y="6454"/>
                    <a:pt x="1925" y="6449"/>
                  </a:cubicBezTo>
                  <a:cubicBezTo>
                    <a:pt x="1929" y="6441"/>
                    <a:pt x="1937" y="6435"/>
                    <a:pt x="1944" y="6429"/>
                  </a:cubicBezTo>
                  <a:cubicBezTo>
                    <a:pt x="1951" y="6423"/>
                    <a:pt x="1958" y="6418"/>
                    <a:pt x="1962" y="6414"/>
                  </a:cubicBezTo>
                  <a:close/>
                  <a:moveTo>
                    <a:pt x="556" y="2442"/>
                  </a:moveTo>
                  <a:cubicBezTo>
                    <a:pt x="528" y="2450"/>
                    <a:pt x="514" y="2465"/>
                    <a:pt x="514" y="2488"/>
                  </a:cubicBezTo>
                  <a:cubicBezTo>
                    <a:pt x="513" y="2561"/>
                    <a:pt x="510" y="2634"/>
                    <a:pt x="522" y="2714"/>
                  </a:cubicBezTo>
                  <a:cubicBezTo>
                    <a:pt x="529" y="2691"/>
                    <a:pt x="539" y="2675"/>
                    <a:pt x="538" y="2659"/>
                  </a:cubicBezTo>
                  <a:cubicBezTo>
                    <a:pt x="533" y="2587"/>
                    <a:pt x="539" y="2516"/>
                    <a:pt x="556" y="2442"/>
                  </a:cubicBezTo>
                  <a:close/>
                  <a:moveTo>
                    <a:pt x="5032" y="3652"/>
                  </a:moveTo>
                  <a:cubicBezTo>
                    <a:pt x="5090" y="3575"/>
                    <a:pt x="5149" y="3413"/>
                    <a:pt x="5138" y="3360"/>
                  </a:cubicBezTo>
                  <a:cubicBezTo>
                    <a:pt x="5091" y="3455"/>
                    <a:pt x="5071" y="3557"/>
                    <a:pt x="5032" y="3652"/>
                  </a:cubicBezTo>
                  <a:close/>
                  <a:moveTo>
                    <a:pt x="3986" y="5434"/>
                  </a:moveTo>
                  <a:cubicBezTo>
                    <a:pt x="4006" y="5368"/>
                    <a:pt x="4027" y="5301"/>
                    <a:pt x="4048" y="5233"/>
                  </a:cubicBezTo>
                  <a:cubicBezTo>
                    <a:pt x="4019" y="5245"/>
                    <a:pt x="3999" y="5259"/>
                    <a:pt x="3996" y="5275"/>
                  </a:cubicBezTo>
                  <a:cubicBezTo>
                    <a:pt x="3987" y="5327"/>
                    <a:pt x="3966" y="5377"/>
                    <a:pt x="3986" y="5434"/>
                  </a:cubicBezTo>
                  <a:close/>
                  <a:moveTo>
                    <a:pt x="5273" y="2980"/>
                  </a:moveTo>
                  <a:cubicBezTo>
                    <a:pt x="5270" y="2979"/>
                    <a:pt x="5266" y="2977"/>
                    <a:pt x="5263" y="2976"/>
                  </a:cubicBezTo>
                  <a:cubicBezTo>
                    <a:pt x="5226" y="3098"/>
                    <a:pt x="5189" y="3221"/>
                    <a:pt x="5151" y="3344"/>
                  </a:cubicBezTo>
                  <a:cubicBezTo>
                    <a:pt x="5198" y="3224"/>
                    <a:pt x="5253" y="3108"/>
                    <a:pt x="5273" y="2980"/>
                  </a:cubicBezTo>
                  <a:close/>
                  <a:moveTo>
                    <a:pt x="3865" y="7106"/>
                  </a:moveTo>
                  <a:cubicBezTo>
                    <a:pt x="3869" y="7083"/>
                    <a:pt x="3861" y="7053"/>
                    <a:pt x="3847" y="7049"/>
                  </a:cubicBezTo>
                  <a:cubicBezTo>
                    <a:pt x="3841" y="7052"/>
                    <a:pt x="3834" y="7055"/>
                    <a:pt x="3827" y="7058"/>
                  </a:cubicBezTo>
                  <a:cubicBezTo>
                    <a:pt x="3823" y="7052"/>
                    <a:pt x="3820" y="7046"/>
                    <a:pt x="3815" y="7036"/>
                  </a:cubicBezTo>
                  <a:cubicBezTo>
                    <a:pt x="3802" y="7061"/>
                    <a:pt x="3786" y="7081"/>
                    <a:pt x="3793" y="7106"/>
                  </a:cubicBezTo>
                  <a:cubicBezTo>
                    <a:pt x="3818" y="7106"/>
                    <a:pt x="3841" y="7106"/>
                    <a:pt x="3865" y="7106"/>
                  </a:cubicBezTo>
                  <a:close/>
                  <a:moveTo>
                    <a:pt x="1588" y="5275"/>
                  </a:moveTo>
                  <a:cubicBezTo>
                    <a:pt x="1591" y="5275"/>
                    <a:pt x="1595" y="5275"/>
                    <a:pt x="1598" y="5274"/>
                  </a:cubicBezTo>
                  <a:cubicBezTo>
                    <a:pt x="1596" y="5265"/>
                    <a:pt x="1595" y="5256"/>
                    <a:pt x="1593" y="5247"/>
                  </a:cubicBezTo>
                  <a:cubicBezTo>
                    <a:pt x="1586" y="5202"/>
                    <a:pt x="1576" y="5158"/>
                    <a:pt x="1573" y="5113"/>
                  </a:cubicBezTo>
                  <a:cubicBezTo>
                    <a:pt x="1571" y="5084"/>
                    <a:pt x="1560" y="5064"/>
                    <a:pt x="1535" y="5039"/>
                  </a:cubicBezTo>
                  <a:cubicBezTo>
                    <a:pt x="1554" y="5124"/>
                    <a:pt x="1571" y="5200"/>
                    <a:pt x="1588" y="5275"/>
                  </a:cubicBezTo>
                  <a:close/>
                  <a:moveTo>
                    <a:pt x="1764" y="5993"/>
                  </a:moveTo>
                  <a:cubicBezTo>
                    <a:pt x="1774" y="5888"/>
                    <a:pt x="1756" y="5771"/>
                    <a:pt x="1736" y="5656"/>
                  </a:cubicBezTo>
                  <a:cubicBezTo>
                    <a:pt x="1745" y="5772"/>
                    <a:pt x="1755" y="5889"/>
                    <a:pt x="1764" y="5993"/>
                  </a:cubicBezTo>
                  <a:close/>
                  <a:moveTo>
                    <a:pt x="874" y="3625"/>
                  </a:moveTo>
                  <a:cubicBezTo>
                    <a:pt x="860" y="3561"/>
                    <a:pt x="826" y="3515"/>
                    <a:pt x="801" y="3465"/>
                  </a:cubicBezTo>
                  <a:cubicBezTo>
                    <a:pt x="815" y="3516"/>
                    <a:pt x="832" y="3565"/>
                    <a:pt x="851" y="3613"/>
                  </a:cubicBezTo>
                  <a:cubicBezTo>
                    <a:pt x="852" y="3617"/>
                    <a:pt x="861" y="3619"/>
                    <a:pt x="874" y="3625"/>
                  </a:cubicBezTo>
                  <a:close/>
                  <a:moveTo>
                    <a:pt x="1685" y="5273"/>
                  </a:moveTo>
                  <a:cubicBezTo>
                    <a:pt x="1682" y="5274"/>
                    <a:pt x="1678" y="5275"/>
                    <a:pt x="1675" y="5276"/>
                  </a:cubicBezTo>
                  <a:cubicBezTo>
                    <a:pt x="1681" y="5307"/>
                    <a:pt x="1689" y="5337"/>
                    <a:pt x="1695" y="5368"/>
                  </a:cubicBezTo>
                  <a:cubicBezTo>
                    <a:pt x="1708" y="5443"/>
                    <a:pt x="1708" y="5443"/>
                    <a:pt x="1722" y="5452"/>
                  </a:cubicBezTo>
                  <a:cubicBezTo>
                    <a:pt x="1712" y="5391"/>
                    <a:pt x="1717" y="5328"/>
                    <a:pt x="1685" y="5273"/>
                  </a:cubicBezTo>
                  <a:close/>
                  <a:moveTo>
                    <a:pt x="2219" y="6357"/>
                  </a:moveTo>
                  <a:cubicBezTo>
                    <a:pt x="2218" y="6354"/>
                    <a:pt x="2217" y="6351"/>
                    <a:pt x="2216" y="6349"/>
                  </a:cubicBezTo>
                  <a:cubicBezTo>
                    <a:pt x="2154" y="6365"/>
                    <a:pt x="2092" y="6380"/>
                    <a:pt x="2037" y="6413"/>
                  </a:cubicBezTo>
                  <a:cubicBezTo>
                    <a:pt x="2038" y="6416"/>
                    <a:pt x="2039" y="6420"/>
                    <a:pt x="2040" y="6423"/>
                  </a:cubicBezTo>
                  <a:cubicBezTo>
                    <a:pt x="2100" y="6401"/>
                    <a:pt x="2159" y="6379"/>
                    <a:pt x="2219" y="6357"/>
                  </a:cubicBezTo>
                  <a:close/>
                  <a:moveTo>
                    <a:pt x="1903" y="6545"/>
                  </a:moveTo>
                  <a:cubicBezTo>
                    <a:pt x="1900" y="6597"/>
                    <a:pt x="1900" y="6597"/>
                    <a:pt x="1938" y="6613"/>
                  </a:cubicBezTo>
                  <a:cubicBezTo>
                    <a:pt x="1949" y="6604"/>
                    <a:pt x="1960" y="6596"/>
                    <a:pt x="1973" y="6585"/>
                  </a:cubicBezTo>
                  <a:cubicBezTo>
                    <a:pt x="1950" y="6572"/>
                    <a:pt x="1929" y="6560"/>
                    <a:pt x="1903" y="6545"/>
                  </a:cubicBezTo>
                  <a:close/>
                  <a:moveTo>
                    <a:pt x="3920" y="6719"/>
                  </a:moveTo>
                  <a:cubicBezTo>
                    <a:pt x="3920" y="6755"/>
                    <a:pt x="3920" y="6780"/>
                    <a:pt x="3920" y="6809"/>
                  </a:cubicBezTo>
                  <a:cubicBezTo>
                    <a:pt x="3938" y="6800"/>
                    <a:pt x="3951" y="6792"/>
                    <a:pt x="3966" y="6784"/>
                  </a:cubicBezTo>
                  <a:cubicBezTo>
                    <a:pt x="3951" y="6764"/>
                    <a:pt x="3939" y="6745"/>
                    <a:pt x="3920" y="6719"/>
                  </a:cubicBezTo>
                  <a:close/>
                  <a:moveTo>
                    <a:pt x="3538" y="7861"/>
                  </a:moveTo>
                  <a:cubicBezTo>
                    <a:pt x="3536" y="7858"/>
                    <a:pt x="3533" y="7855"/>
                    <a:pt x="3531" y="7852"/>
                  </a:cubicBezTo>
                  <a:cubicBezTo>
                    <a:pt x="3504" y="7864"/>
                    <a:pt x="3478" y="7876"/>
                    <a:pt x="3453" y="7887"/>
                  </a:cubicBezTo>
                  <a:cubicBezTo>
                    <a:pt x="3455" y="7900"/>
                    <a:pt x="3456" y="7908"/>
                    <a:pt x="3458" y="7922"/>
                  </a:cubicBezTo>
                  <a:cubicBezTo>
                    <a:pt x="3487" y="7899"/>
                    <a:pt x="3513" y="7880"/>
                    <a:pt x="3538" y="7861"/>
                  </a:cubicBezTo>
                  <a:close/>
                  <a:moveTo>
                    <a:pt x="2343" y="72"/>
                  </a:moveTo>
                  <a:cubicBezTo>
                    <a:pt x="2292" y="69"/>
                    <a:pt x="2241" y="74"/>
                    <a:pt x="2187" y="90"/>
                  </a:cubicBezTo>
                  <a:cubicBezTo>
                    <a:pt x="2245" y="105"/>
                    <a:pt x="2293" y="80"/>
                    <a:pt x="2343" y="72"/>
                  </a:cubicBezTo>
                  <a:close/>
                  <a:moveTo>
                    <a:pt x="1895" y="7447"/>
                  </a:moveTo>
                  <a:cubicBezTo>
                    <a:pt x="1892" y="7446"/>
                    <a:pt x="1890" y="7445"/>
                    <a:pt x="1889" y="7445"/>
                  </a:cubicBezTo>
                  <a:cubicBezTo>
                    <a:pt x="1888" y="7445"/>
                    <a:pt x="1888" y="7447"/>
                    <a:pt x="1887" y="7448"/>
                  </a:cubicBezTo>
                  <a:cubicBezTo>
                    <a:pt x="1882" y="7478"/>
                    <a:pt x="1877" y="7508"/>
                    <a:pt x="1873" y="7538"/>
                  </a:cubicBezTo>
                  <a:cubicBezTo>
                    <a:pt x="1871" y="7550"/>
                    <a:pt x="1867" y="7565"/>
                    <a:pt x="1885" y="7575"/>
                  </a:cubicBezTo>
                  <a:cubicBezTo>
                    <a:pt x="1889" y="7530"/>
                    <a:pt x="1892" y="7488"/>
                    <a:pt x="1895" y="7447"/>
                  </a:cubicBezTo>
                  <a:close/>
                  <a:moveTo>
                    <a:pt x="1851" y="6646"/>
                  </a:moveTo>
                  <a:cubicBezTo>
                    <a:pt x="1855" y="6691"/>
                    <a:pt x="1859" y="6733"/>
                    <a:pt x="1863" y="6774"/>
                  </a:cubicBezTo>
                  <a:cubicBezTo>
                    <a:pt x="1865" y="6774"/>
                    <a:pt x="1868" y="6774"/>
                    <a:pt x="1870" y="6774"/>
                  </a:cubicBezTo>
                  <a:cubicBezTo>
                    <a:pt x="1868" y="6756"/>
                    <a:pt x="1866" y="6739"/>
                    <a:pt x="1864" y="6721"/>
                  </a:cubicBezTo>
                  <a:cubicBezTo>
                    <a:pt x="1862" y="6708"/>
                    <a:pt x="1862" y="6697"/>
                    <a:pt x="1872" y="6685"/>
                  </a:cubicBezTo>
                  <a:cubicBezTo>
                    <a:pt x="1888" y="6666"/>
                    <a:pt x="1885" y="6662"/>
                    <a:pt x="1851" y="6646"/>
                  </a:cubicBezTo>
                  <a:close/>
                  <a:moveTo>
                    <a:pt x="1590" y="349"/>
                  </a:moveTo>
                  <a:cubicBezTo>
                    <a:pt x="1670" y="330"/>
                    <a:pt x="1670" y="330"/>
                    <a:pt x="1687" y="296"/>
                  </a:cubicBezTo>
                  <a:cubicBezTo>
                    <a:pt x="1654" y="314"/>
                    <a:pt x="1622" y="331"/>
                    <a:pt x="1590" y="349"/>
                  </a:cubicBezTo>
                  <a:close/>
                  <a:moveTo>
                    <a:pt x="3646" y="7770"/>
                  </a:moveTo>
                  <a:cubicBezTo>
                    <a:pt x="3670" y="7744"/>
                    <a:pt x="3690" y="7722"/>
                    <a:pt x="3713" y="7698"/>
                  </a:cubicBezTo>
                  <a:cubicBezTo>
                    <a:pt x="3683" y="7708"/>
                    <a:pt x="3648" y="7744"/>
                    <a:pt x="3646" y="7770"/>
                  </a:cubicBezTo>
                  <a:close/>
                  <a:moveTo>
                    <a:pt x="1940" y="6886"/>
                  </a:moveTo>
                  <a:cubicBezTo>
                    <a:pt x="1947" y="6838"/>
                    <a:pt x="1945" y="6833"/>
                    <a:pt x="1915" y="6818"/>
                  </a:cubicBezTo>
                  <a:cubicBezTo>
                    <a:pt x="1928" y="6842"/>
                    <a:pt x="1904" y="6870"/>
                    <a:pt x="1940" y="6886"/>
                  </a:cubicBezTo>
                  <a:close/>
                  <a:moveTo>
                    <a:pt x="2693" y="6476"/>
                  </a:moveTo>
                  <a:cubicBezTo>
                    <a:pt x="2714" y="6475"/>
                    <a:pt x="2727" y="6493"/>
                    <a:pt x="2743" y="6474"/>
                  </a:cubicBezTo>
                  <a:cubicBezTo>
                    <a:pt x="2732" y="6461"/>
                    <a:pt x="2722" y="6448"/>
                    <a:pt x="2708" y="6430"/>
                  </a:cubicBezTo>
                  <a:cubicBezTo>
                    <a:pt x="2702" y="6448"/>
                    <a:pt x="2698" y="6459"/>
                    <a:pt x="2693" y="6476"/>
                  </a:cubicBezTo>
                  <a:close/>
                  <a:moveTo>
                    <a:pt x="1862" y="6483"/>
                  </a:moveTo>
                  <a:cubicBezTo>
                    <a:pt x="1859" y="6462"/>
                    <a:pt x="1857" y="6445"/>
                    <a:pt x="1854" y="6423"/>
                  </a:cubicBezTo>
                  <a:cubicBezTo>
                    <a:pt x="1844" y="6431"/>
                    <a:pt x="1834" y="6437"/>
                    <a:pt x="1835" y="6439"/>
                  </a:cubicBezTo>
                  <a:cubicBezTo>
                    <a:pt x="1840" y="6454"/>
                    <a:pt x="1828" y="6478"/>
                    <a:pt x="1862" y="6483"/>
                  </a:cubicBezTo>
                  <a:close/>
                  <a:moveTo>
                    <a:pt x="3662" y="7160"/>
                  </a:moveTo>
                  <a:cubicBezTo>
                    <a:pt x="3620" y="7161"/>
                    <a:pt x="3620" y="7161"/>
                    <a:pt x="3607" y="7188"/>
                  </a:cubicBezTo>
                  <a:cubicBezTo>
                    <a:pt x="3631" y="7196"/>
                    <a:pt x="3642" y="7177"/>
                    <a:pt x="3662" y="7160"/>
                  </a:cubicBezTo>
                  <a:close/>
                  <a:moveTo>
                    <a:pt x="1825" y="7006"/>
                  </a:moveTo>
                  <a:cubicBezTo>
                    <a:pt x="1822" y="7003"/>
                    <a:pt x="1818" y="7000"/>
                    <a:pt x="1815" y="6997"/>
                  </a:cubicBezTo>
                  <a:cubicBezTo>
                    <a:pt x="1805" y="7011"/>
                    <a:pt x="1794" y="7023"/>
                    <a:pt x="1786" y="7038"/>
                  </a:cubicBezTo>
                  <a:cubicBezTo>
                    <a:pt x="1784" y="7042"/>
                    <a:pt x="1788" y="7051"/>
                    <a:pt x="1791" y="7065"/>
                  </a:cubicBezTo>
                  <a:cubicBezTo>
                    <a:pt x="1805" y="7041"/>
                    <a:pt x="1815" y="7023"/>
                    <a:pt x="1825" y="7006"/>
                  </a:cubicBezTo>
                  <a:close/>
                  <a:moveTo>
                    <a:pt x="3883" y="7539"/>
                  </a:moveTo>
                  <a:cubicBezTo>
                    <a:pt x="3895" y="7525"/>
                    <a:pt x="3905" y="7512"/>
                    <a:pt x="3917" y="7498"/>
                  </a:cubicBezTo>
                  <a:cubicBezTo>
                    <a:pt x="3908" y="7490"/>
                    <a:pt x="3900" y="7483"/>
                    <a:pt x="3891" y="7475"/>
                  </a:cubicBezTo>
                  <a:cubicBezTo>
                    <a:pt x="3888" y="7498"/>
                    <a:pt x="3886" y="7517"/>
                    <a:pt x="3883" y="7539"/>
                  </a:cubicBezTo>
                  <a:close/>
                  <a:moveTo>
                    <a:pt x="3718" y="7676"/>
                  </a:moveTo>
                  <a:cubicBezTo>
                    <a:pt x="3757" y="7674"/>
                    <a:pt x="3768" y="7660"/>
                    <a:pt x="3760" y="7627"/>
                  </a:cubicBezTo>
                  <a:cubicBezTo>
                    <a:pt x="3747" y="7643"/>
                    <a:pt x="3734" y="7657"/>
                    <a:pt x="3718" y="7676"/>
                  </a:cubicBezTo>
                  <a:close/>
                  <a:moveTo>
                    <a:pt x="4103" y="5389"/>
                  </a:moveTo>
                  <a:cubicBezTo>
                    <a:pt x="4105" y="5390"/>
                    <a:pt x="4108" y="5391"/>
                    <a:pt x="4110" y="5392"/>
                  </a:cubicBezTo>
                  <a:cubicBezTo>
                    <a:pt x="4116" y="5361"/>
                    <a:pt x="4121" y="5331"/>
                    <a:pt x="4126" y="5301"/>
                  </a:cubicBezTo>
                  <a:cubicBezTo>
                    <a:pt x="4124" y="5300"/>
                    <a:pt x="4121" y="5300"/>
                    <a:pt x="4119" y="5299"/>
                  </a:cubicBezTo>
                  <a:cubicBezTo>
                    <a:pt x="4114" y="5329"/>
                    <a:pt x="4108" y="5359"/>
                    <a:pt x="4103" y="5389"/>
                  </a:cubicBezTo>
                  <a:close/>
                  <a:moveTo>
                    <a:pt x="3698" y="7580"/>
                  </a:moveTo>
                  <a:cubicBezTo>
                    <a:pt x="3742" y="7556"/>
                    <a:pt x="3743" y="7555"/>
                    <a:pt x="3740" y="7527"/>
                  </a:cubicBezTo>
                  <a:cubicBezTo>
                    <a:pt x="3724" y="7547"/>
                    <a:pt x="3711" y="7564"/>
                    <a:pt x="3698" y="7580"/>
                  </a:cubicBezTo>
                  <a:close/>
                  <a:moveTo>
                    <a:pt x="3781" y="6391"/>
                  </a:moveTo>
                  <a:cubicBezTo>
                    <a:pt x="3784" y="6392"/>
                    <a:pt x="3788" y="6392"/>
                    <a:pt x="3792" y="6393"/>
                  </a:cubicBezTo>
                  <a:cubicBezTo>
                    <a:pt x="3794" y="6375"/>
                    <a:pt x="3797" y="6357"/>
                    <a:pt x="3800" y="6340"/>
                  </a:cubicBezTo>
                  <a:cubicBezTo>
                    <a:pt x="3789" y="6356"/>
                    <a:pt x="3766" y="6369"/>
                    <a:pt x="3781" y="6391"/>
                  </a:cubicBezTo>
                  <a:close/>
                  <a:moveTo>
                    <a:pt x="3288" y="8059"/>
                  </a:moveTo>
                  <a:cubicBezTo>
                    <a:pt x="3291" y="8060"/>
                    <a:pt x="3293" y="8062"/>
                    <a:pt x="3295" y="8063"/>
                  </a:cubicBezTo>
                  <a:cubicBezTo>
                    <a:pt x="3308" y="8047"/>
                    <a:pt x="3329" y="8036"/>
                    <a:pt x="3334" y="8003"/>
                  </a:cubicBezTo>
                  <a:cubicBezTo>
                    <a:pt x="3315" y="8026"/>
                    <a:pt x="3302" y="8043"/>
                    <a:pt x="3288" y="8059"/>
                  </a:cubicBezTo>
                  <a:close/>
                  <a:moveTo>
                    <a:pt x="3837" y="6578"/>
                  </a:moveTo>
                  <a:cubicBezTo>
                    <a:pt x="3851" y="6552"/>
                    <a:pt x="3851" y="6552"/>
                    <a:pt x="3841" y="6519"/>
                  </a:cubicBezTo>
                  <a:cubicBezTo>
                    <a:pt x="3843" y="6538"/>
                    <a:pt x="3822" y="6556"/>
                    <a:pt x="3837" y="6578"/>
                  </a:cubicBezTo>
                  <a:close/>
                  <a:moveTo>
                    <a:pt x="1494" y="4981"/>
                  </a:moveTo>
                  <a:cubicBezTo>
                    <a:pt x="1495" y="4964"/>
                    <a:pt x="1489" y="4955"/>
                    <a:pt x="1474" y="4945"/>
                  </a:cubicBezTo>
                  <a:cubicBezTo>
                    <a:pt x="1475" y="4962"/>
                    <a:pt x="1468" y="4978"/>
                    <a:pt x="1494" y="4981"/>
                  </a:cubicBezTo>
                  <a:close/>
                  <a:moveTo>
                    <a:pt x="873" y="3795"/>
                  </a:moveTo>
                  <a:cubicBezTo>
                    <a:pt x="875" y="3794"/>
                    <a:pt x="877" y="3793"/>
                    <a:pt x="879" y="3792"/>
                  </a:cubicBezTo>
                  <a:cubicBezTo>
                    <a:pt x="873" y="3776"/>
                    <a:pt x="867" y="3760"/>
                    <a:pt x="861" y="3744"/>
                  </a:cubicBezTo>
                  <a:cubicBezTo>
                    <a:pt x="858" y="3745"/>
                    <a:pt x="855" y="3747"/>
                    <a:pt x="853" y="3748"/>
                  </a:cubicBezTo>
                  <a:cubicBezTo>
                    <a:pt x="859" y="3764"/>
                    <a:pt x="866" y="3779"/>
                    <a:pt x="873" y="3795"/>
                  </a:cubicBezTo>
                  <a:close/>
                  <a:moveTo>
                    <a:pt x="3511" y="6779"/>
                  </a:moveTo>
                  <a:cubicBezTo>
                    <a:pt x="3509" y="6776"/>
                    <a:pt x="3508" y="6773"/>
                    <a:pt x="3506" y="6769"/>
                  </a:cubicBezTo>
                  <a:cubicBezTo>
                    <a:pt x="3492" y="6775"/>
                    <a:pt x="3478" y="6781"/>
                    <a:pt x="3464" y="6787"/>
                  </a:cubicBezTo>
                  <a:cubicBezTo>
                    <a:pt x="3465" y="6789"/>
                    <a:pt x="3466" y="6791"/>
                    <a:pt x="3466" y="6793"/>
                  </a:cubicBezTo>
                  <a:cubicBezTo>
                    <a:pt x="3481" y="6789"/>
                    <a:pt x="3496" y="6784"/>
                    <a:pt x="3511" y="6779"/>
                  </a:cubicBezTo>
                  <a:close/>
                  <a:moveTo>
                    <a:pt x="3616" y="3862"/>
                  </a:moveTo>
                  <a:cubicBezTo>
                    <a:pt x="3609" y="3873"/>
                    <a:pt x="3589" y="3886"/>
                    <a:pt x="3614" y="3905"/>
                  </a:cubicBezTo>
                  <a:cubicBezTo>
                    <a:pt x="3615" y="3887"/>
                    <a:pt x="3616" y="3874"/>
                    <a:pt x="3616" y="3862"/>
                  </a:cubicBezTo>
                  <a:close/>
                  <a:moveTo>
                    <a:pt x="2090" y="6504"/>
                  </a:moveTo>
                  <a:cubicBezTo>
                    <a:pt x="2104" y="6526"/>
                    <a:pt x="2116" y="6516"/>
                    <a:pt x="2131" y="6504"/>
                  </a:cubicBezTo>
                  <a:cubicBezTo>
                    <a:pt x="2115" y="6504"/>
                    <a:pt x="2104" y="6504"/>
                    <a:pt x="2090" y="6504"/>
                  </a:cubicBezTo>
                  <a:close/>
                  <a:moveTo>
                    <a:pt x="4847" y="4036"/>
                  </a:moveTo>
                  <a:cubicBezTo>
                    <a:pt x="4844" y="4034"/>
                    <a:pt x="4841" y="4032"/>
                    <a:pt x="4838" y="4030"/>
                  </a:cubicBezTo>
                  <a:cubicBezTo>
                    <a:pt x="4833" y="4040"/>
                    <a:pt x="4828" y="4051"/>
                    <a:pt x="4823" y="4061"/>
                  </a:cubicBezTo>
                  <a:cubicBezTo>
                    <a:pt x="4824" y="4062"/>
                    <a:pt x="4826" y="4063"/>
                    <a:pt x="4828" y="4064"/>
                  </a:cubicBezTo>
                  <a:cubicBezTo>
                    <a:pt x="4834" y="4055"/>
                    <a:pt x="4840" y="4045"/>
                    <a:pt x="4847" y="4036"/>
                  </a:cubicBezTo>
                  <a:close/>
                  <a:moveTo>
                    <a:pt x="2770" y="6457"/>
                  </a:moveTo>
                  <a:cubicBezTo>
                    <a:pt x="2770" y="6461"/>
                    <a:pt x="2770" y="6465"/>
                    <a:pt x="2770" y="6469"/>
                  </a:cubicBezTo>
                  <a:cubicBezTo>
                    <a:pt x="2780" y="6468"/>
                    <a:pt x="2789" y="6467"/>
                    <a:pt x="2799" y="6467"/>
                  </a:cubicBezTo>
                  <a:cubicBezTo>
                    <a:pt x="2799" y="6464"/>
                    <a:pt x="2799" y="6462"/>
                    <a:pt x="2799" y="6459"/>
                  </a:cubicBezTo>
                  <a:cubicBezTo>
                    <a:pt x="2789" y="6458"/>
                    <a:pt x="2780" y="6458"/>
                    <a:pt x="2770" y="6457"/>
                  </a:cubicBezTo>
                  <a:close/>
                  <a:moveTo>
                    <a:pt x="1996" y="6535"/>
                  </a:moveTo>
                  <a:cubicBezTo>
                    <a:pt x="1994" y="6537"/>
                    <a:pt x="1993" y="6539"/>
                    <a:pt x="1991" y="6541"/>
                  </a:cubicBezTo>
                  <a:cubicBezTo>
                    <a:pt x="2004" y="6546"/>
                    <a:pt x="2016" y="6551"/>
                    <a:pt x="2028" y="6557"/>
                  </a:cubicBezTo>
                  <a:cubicBezTo>
                    <a:pt x="2029" y="6555"/>
                    <a:pt x="2029" y="6553"/>
                    <a:pt x="2030" y="6552"/>
                  </a:cubicBezTo>
                  <a:cubicBezTo>
                    <a:pt x="2018" y="6546"/>
                    <a:pt x="2007" y="6540"/>
                    <a:pt x="1996" y="6535"/>
                  </a:cubicBezTo>
                  <a:close/>
                  <a:moveTo>
                    <a:pt x="3818" y="7153"/>
                  </a:moveTo>
                  <a:cubicBezTo>
                    <a:pt x="3808" y="7153"/>
                    <a:pt x="3800" y="7153"/>
                    <a:pt x="3788" y="7153"/>
                  </a:cubicBezTo>
                  <a:cubicBezTo>
                    <a:pt x="3801" y="7168"/>
                    <a:pt x="3809" y="7170"/>
                    <a:pt x="3818" y="7153"/>
                  </a:cubicBezTo>
                  <a:close/>
                  <a:moveTo>
                    <a:pt x="826" y="3645"/>
                  </a:moveTo>
                  <a:cubicBezTo>
                    <a:pt x="823" y="3642"/>
                    <a:pt x="821" y="3639"/>
                    <a:pt x="818" y="3637"/>
                  </a:cubicBezTo>
                  <a:cubicBezTo>
                    <a:pt x="818" y="3636"/>
                    <a:pt x="813" y="3640"/>
                    <a:pt x="813" y="3641"/>
                  </a:cubicBezTo>
                  <a:cubicBezTo>
                    <a:pt x="814" y="3644"/>
                    <a:pt x="817" y="3647"/>
                    <a:pt x="819" y="3649"/>
                  </a:cubicBezTo>
                  <a:cubicBezTo>
                    <a:pt x="819" y="3650"/>
                    <a:pt x="823" y="3647"/>
                    <a:pt x="826" y="3645"/>
                  </a:cubicBezTo>
                  <a:close/>
                  <a:moveTo>
                    <a:pt x="5189" y="2220"/>
                  </a:moveTo>
                  <a:cubicBezTo>
                    <a:pt x="5187" y="2221"/>
                    <a:pt x="5185" y="2221"/>
                    <a:pt x="5183" y="2221"/>
                  </a:cubicBezTo>
                  <a:cubicBezTo>
                    <a:pt x="5184" y="2232"/>
                    <a:pt x="5185" y="2242"/>
                    <a:pt x="5186" y="2253"/>
                  </a:cubicBezTo>
                  <a:cubicBezTo>
                    <a:pt x="5187" y="2253"/>
                    <a:pt x="5189" y="2253"/>
                    <a:pt x="5191" y="2252"/>
                  </a:cubicBezTo>
                  <a:cubicBezTo>
                    <a:pt x="5190" y="2242"/>
                    <a:pt x="5189" y="2231"/>
                    <a:pt x="5189" y="2220"/>
                  </a:cubicBezTo>
                  <a:close/>
                  <a:moveTo>
                    <a:pt x="4894" y="3909"/>
                  </a:moveTo>
                  <a:cubicBezTo>
                    <a:pt x="4892" y="3908"/>
                    <a:pt x="4890" y="3906"/>
                    <a:pt x="4888" y="3904"/>
                  </a:cubicBezTo>
                  <a:cubicBezTo>
                    <a:pt x="4883" y="3914"/>
                    <a:pt x="4877" y="3924"/>
                    <a:pt x="4872" y="3933"/>
                  </a:cubicBezTo>
                  <a:cubicBezTo>
                    <a:pt x="4874" y="3934"/>
                    <a:pt x="4875" y="3935"/>
                    <a:pt x="4877" y="3936"/>
                  </a:cubicBezTo>
                  <a:cubicBezTo>
                    <a:pt x="4883" y="3927"/>
                    <a:pt x="4888" y="3918"/>
                    <a:pt x="4894" y="3909"/>
                  </a:cubicBezTo>
                  <a:close/>
                  <a:moveTo>
                    <a:pt x="2188" y="6478"/>
                  </a:moveTo>
                  <a:cubicBezTo>
                    <a:pt x="2187" y="6476"/>
                    <a:pt x="2186" y="6474"/>
                    <a:pt x="2185" y="6472"/>
                  </a:cubicBezTo>
                  <a:cubicBezTo>
                    <a:pt x="2177" y="6475"/>
                    <a:pt x="2169" y="6479"/>
                    <a:pt x="2162" y="6482"/>
                  </a:cubicBezTo>
                  <a:cubicBezTo>
                    <a:pt x="2163" y="6484"/>
                    <a:pt x="2163" y="6486"/>
                    <a:pt x="2164" y="6488"/>
                  </a:cubicBezTo>
                  <a:cubicBezTo>
                    <a:pt x="2172" y="6485"/>
                    <a:pt x="2180" y="6481"/>
                    <a:pt x="2188" y="6478"/>
                  </a:cubicBezTo>
                  <a:close/>
                  <a:moveTo>
                    <a:pt x="1433" y="4415"/>
                  </a:moveTo>
                  <a:cubicBezTo>
                    <a:pt x="1431" y="4416"/>
                    <a:pt x="1429" y="4418"/>
                    <a:pt x="1426" y="4419"/>
                  </a:cubicBezTo>
                  <a:cubicBezTo>
                    <a:pt x="1431" y="4426"/>
                    <a:pt x="1436" y="4432"/>
                    <a:pt x="1441" y="4439"/>
                  </a:cubicBezTo>
                  <a:cubicBezTo>
                    <a:pt x="1443" y="4438"/>
                    <a:pt x="1444" y="4437"/>
                    <a:pt x="1446" y="4436"/>
                  </a:cubicBezTo>
                  <a:cubicBezTo>
                    <a:pt x="1442" y="4429"/>
                    <a:pt x="1437" y="4422"/>
                    <a:pt x="1433" y="4415"/>
                  </a:cubicBezTo>
                  <a:close/>
                  <a:moveTo>
                    <a:pt x="1316" y="513"/>
                  </a:moveTo>
                  <a:cubicBezTo>
                    <a:pt x="1315" y="511"/>
                    <a:pt x="1314" y="510"/>
                    <a:pt x="1312" y="508"/>
                  </a:cubicBezTo>
                  <a:cubicBezTo>
                    <a:pt x="1307" y="513"/>
                    <a:pt x="1302" y="517"/>
                    <a:pt x="1296" y="522"/>
                  </a:cubicBezTo>
                  <a:cubicBezTo>
                    <a:pt x="1298" y="524"/>
                    <a:pt x="1299" y="525"/>
                    <a:pt x="1300" y="526"/>
                  </a:cubicBezTo>
                  <a:cubicBezTo>
                    <a:pt x="1306" y="522"/>
                    <a:pt x="1311" y="518"/>
                    <a:pt x="1316" y="513"/>
                  </a:cubicBezTo>
                  <a:close/>
                  <a:moveTo>
                    <a:pt x="1813" y="6786"/>
                  </a:moveTo>
                  <a:cubicBezTo>
                    <a:pt x="1812" y="6786"/>
                    <a:pt x="1810" y="6786"/>
                    <a:pt x="1809" y="6786"/>
                  </a:cubicBezTo>
                  <a:cubicBezTo>
                    <a:pt x="1809" y="6791"/>
                    <a:pt x="1809" y="6797"/>
                    <a:pt x="1809" y="6802"/>
                  </a:cubicBezTo>
                  <a:cubicBezTo>
                    <a:pt x="1810" y="6802"/>
                    <a:pt x="1811" y="6802"/>
                    <a:pt x="1812" y="6802"/>
                  </a:cubicBezTo>
                  <a:cubicBezTo>
                    <a:pt x="1812" y="6797"/>
                    <a:pt x="1812" y="6792"/>
                    <a:pt x="1813" y="6786"/>
                  </a:cubicBezTo>
                  <a:close/>
                  <a:moveTo>
                    <a:pt x="751" y="3670"/>
                  </a:moveTo>
                  <a:cubicBezTo>
                    <a:pt x="749" y="3668"/>
                    <a:pt x="748" y="3667"/>
                    <a:pt x="746" y="3666"/>
                  </a:cubicBezTo>
                  <a:cubicBezTo>
                    <a:pt x="745" y="3666"/>
                    <a:pt x="743" y="3668"/>
                    <a:pt x="743" y="3668"/>
                  </a:cubicBezTo>
                  <a:cubicBezTo>
                    <a:pt x="744" y="3670"/>
                    <a:pt x="745" y="3672"/>
                    <a:pt x="746" y="3674"/>
                  </a:cubicBezTo>
                  <a:cubicBezTo>
                    <a:pt x="748" y="3672"/>
                    <a:pt x="749" y="3671"/>
                    <a:pt x="751" y="36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2E2300EB-3981-139D-9B59-C2FA8C95E74D}"/>
                </a:ext>
              </a:extLst>
            </p:cNvPr>
            <p:cNvSpPr/>
            <p:nvPr/>
          </p:nvSpPr>
          <p:spPr bwMode="auto">
            <a:xfrm>
              <a:off x="2120" y="1290"/>
              <a:ext cx="73" cy="143"/>
            </a:xfrm>
            <a:custGeom>
              <a:avLst/>
              <a:gdLst>
                <a:gd name="T0" fmla="*/ 180 w 269"/>
                <a:gd name="T1" fmla="*/ 291 h 529"/>
                <a:gd name="T2" fmla="*/ 269 w 269"/>
                <a:gd name="T3" fmla="*/ 524 h 529"/>
                <a:gd name="T4" fmla="*/ 260 w 269"/>
                <a:gd name="T5" fmla="*/ 529 h 529"/>
                <a:gd name="T6" fmla="*/ 241 w 269"/>
                <a:gd name="T7" fmla="*/ 493 h 529"/>
                <a:gd name="T8" fmla="*/ 79 w 269"/>
                <a:gd name="T9" fmla="*/ 182 h 529"/>
                <a:gd name="T10" fmla="*/ 20 w 269"/>
                <a:gd name="T11" fmla="*/ 74 h 529"/>
                <a:gd name="T12" fmla="*/ 20 w 269"/>
                <a:gd name="T13" fmla="*/ 0 h 529"/>
                <a:gd name="T14" fmla="*/ 27 w 269"/>
                <a:gd name="T15" fmla="*/ 18 h 529"/>
                <a:gd name="T16" fmla="*/ 134 w 269"/>
                <a:gd name="T17" fmla="*/ 205 h 529"/>
                <a:gd name="T18" fmla="*/ 157 w 269"/>
                <a:gd name="T19" fmla="*/ 232 h 529"/>
                <a:gd name="T20" fmla="*/ 157 w 269"/>
                <a:gd name="T21" fmla="*/ 231 h 529"/>
                <a:gd name="T22" fmla="*/ 181 w 269"/>
                <a:gd name="T23" fmla="*/ 293 h 529"/>
                <a:gd name="T24" fmla="*/ 180 w 269"/>
                <a:gd name="T25" fmla="*/ 291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9" h="529">
                  <a:moveTo>
                    <a:pt x="180" y="291"/>
                  </a:moveTo>
                  <a:cubicBezTo>
                    <a:pt x="210" y="369"/>
                    <a:pt x="239" y="447"/>
                    <a:pt x="269" y="524"/>
                  </a:cubicBezTo>
                  <a:cubicBezTo>
                    <a:pt x="266" y="526"/>
                    <a:pt x="263" y="527"/>
                    <a:pt x="260" y="529"/>
                  </a:cubicBezTo>
                  <a:cubicBezTo>
                    <a:pt x="254" y="517"/>
                    <a:pt x="247" y="505"/>
                    <a:pt x="241" y="493"/>
                  </a:cubicBezTo>
                  <a:cubicBezTo>
                    <a:pt x="187" y="389"/>
                    <a:pt x="133" y="285"/>
                    <a:pt x="79" y="182"/>
                  </a:cubicBezTo>
                  <a:cubicBezTo>
                    <a:pt x="60" y="145"/>
                    <a:pt x="38" y="111"/>
                    <a:pt x="20" y="74"/>
                  </a:cubicBezTo>
                  <a:cubicBezTo>
                    <a:pt x="10" y="54"/>
                    <a:pt x="0" y="31"/>
                    <a:pt x="20" y="0"/>
                  </a:cubicBezTo>
                  <a:cubicBezTo>
                    <a:pt x="23" y="6"/>
                    <a:pt x="24" y="13"/>
                    <a:pt x="27" y="18"/>
                  </a:cubicBezTo>
                  <a:cubicBezTo>
                    <a:pt x="63" y="81"/>
                    <a:pt x="98" y="143"/>
                    <a:pt x="134" y="205"/>
                  </a:cubicBezTo>
                  <a:cubicBezTo>
                    <a:pt x="140" y="215"/>
                    <a:pt x="149" y="223"/>
                    <a:pt x="157" y="232"/>
                  </a:cubicBezTo>
                  <a:cubicBezTo>
                    <a:pt x="157" y="232"/>
                    <a:pt x="157" y="231"/>
                    <a:pt x="157" y="231"/>
                  </a:cubicBezTo>
                  <a:cubicBezTo>
                    <a:pt x="155" y="256"/>
                    <a:pt x="164" y="276"/>
                    <a:pt x="181" y="293"/>
                  </a:cubicBezTo>
                  <a:lnTo>
                    <a:pt x="18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A3E1FD20-B909-A4BD-B0C4-7120295F9AC8}"/>
                </a:ext>
              </a:extLst>
            </p:cNvPr>
            <p:cNvSpPr/>
            <p:nvPr/>
          </p:nvSpPr>
          <p:spPr bwMode="auto">
            <a:xfrm>
              <a:off x="1888" y="2459"/>
              <a:ext cx="17" cy="121"/>
            </a:xfrm>
            <a:custGeom>
              <a:avLst/>
              <a:gdLst>
                <a:gd name="T0" fmla="*/ 61 w 61"/>
                <a:gd name="T1" fmla="*/ 0 h 448"/>
                <a:gd name="T2" fmla="*/ 60 w 61"/>
                <a:gd name="T3" fmla="*/ 73 h 448"/>
                <a:gd name="T4" fmla="*/ 53 w 61"/>
                <a:gd name="T5" fmla="*/ 235 h 448"/>
                <a:gd name="T6" fmla="*/ 0 w 61"/>
                <a:gd name="T7" fmla="*/ 448 h 448"/>
                <a:gd name="T8" fmla="*/ 61 w 61"/>
                <a:gd name="T9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48">
                  <a:moveTo>
                    <a:pt x="61" y="0"/>
                  </a:moveTo>
                  <a:cubicBezTo>
                    <a:pt x="61" y="25"/>
                    <a:pt x="61" y="49"/>
                    <a:pt x="60" y="73"/>
                  </a:cubicBezTo>
                  <a:cubicBezTo>
                    <a:pt x="59" y="127"/>
                    <a:pt x="60" y="182"/>
                    <a:pt x="53" y="235"/>
                  </a:cubicBezTo>
                  <a:cubicBezTo>
                    <a:pt x="44" y="308"/>
                    <a:pt x="34" y="381"/>
                    <a:pt x="0" y="448"/>
                  </a:cubicBezTo>
                  <a:cubicBezTo>
                    <a:pt x="20" y="299"/>
                    <a:pt x="40" y="150"/>
                    <a:pt x="6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C99D50C8-AD9A-EB81-1210-43E621AC2C24}"/>
                </a:ext>
              </a:extLst>
            </p:cNvPr>
            <p:cNvSpPr/>
            <p:nvPr/>
          </p:nvSpPr>
          <p:spPr bwMode="auto">
            <a:xfrm>
              <a:off x="2202" y="1902"/>
              <a:ext cx="32" cy="79"/>
            </a:xfrm>
            <a:custGeom>
              <a:avLst/>
              <a:gdLst>
                <a:gd name="T0" fmla="*/ 0 w 117"/>
                <a:gd name="T1" fmla="*/ 292 h 292"/>
                <a:gd name="T2" fmla="*/ 106 w 117"/>
                <a:gd name="T3" fmla="*/ 0 h 292"/>
                <a:gd name="T4" fmla="*/ 0 w 117"/>
                <a:gd name="T5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292">
                  <a:moveTo>
                    <a:pt x="0" y="292"/>
                  </a:moveTo>
                  <a:cubicBezTo>
                    <a:pt x="39" y="197"/>
                    <a:pt x="59" y="95"/>
                    <a:pt x="106" y="0"/>
                  </a:cubicBezTo>
                  <a:cubicBezTo>
                    <a:pt x="117" y="53"/>
                    <a:pt x="58" y="215"/>
                    <a:pt x="0" y="2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9">
              <a:extLst>
                <a:ext uri="{FF2B5EF4-FFF2-40B4-BE49-F238E27FC236}">
                  <a16:creationId xmlns:a16="http://schemas.microsoft.com/office/drawing/2014/main" id="{EB526D4B-202C-1490-54B7-9BB5C7BEADD8}"/>
                </a:ext>
              </a:extLst>
            </p:cNvPr>
            <p:cNvSpPr/>
            <p:nvPr/>
          </p:nvSpPr>
          <p:spPr bwMode="auto">
            <a:xfrm>
              <a:off x="1913" y="2409"/>
              <a:ext cx="23" cy="54"/>
            </a:xfrm>
            <a:custGeom>
              <a:avLst/>
              <a:gdLst>
                <a:gd name="T0" fmla="*/ 20 w 82"/>
                <a:gd name="T1" fmla="*/ 201 h 201"/>
                <a:gd name="T2" fmla="*/ 30 w 82"/>
                <a:gd name="T3" fmla="*/ 42 h 201"/>
                <a:gd name="T4" fmla="*/ 82 w 82"/>
                <a:gd name="T5" fmla="*/ 0 h 201"/>
                <a:gd name="T6" fmla="*/ 20 w 82"/>
                <a:gd name="T7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201">
                  <a:moveTo>
                    <a:pt x="20" y="201"/>
                  </a:moveTo>
                  <a:cubicBezTo>
                    <a:pt x="0" y="144"/>
                    <a:pt x="21" y="94"/>
                    <a:pt x="30" y="42"/>
                  </a:cubicBezTo>
                  <a:cubicBezTo>
                    <a:pt x="33" y="26"/>
                    <a:pt x="53" y="12"/>
                    <a:pt x="82" y="0"/>
                  </a:cubicBezTo>
                  <a:cubicBezTo>
                    <a:pt x="61" y="68"/>
                    <a:pt x="40" y="135"/>
                    <a:pt x="20" y="2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0">
              <a:extLst>
                <a:ext uri="{FF2B5EF4-FFF2-40B4-BE49-F238E27FC236}">
                  <a16:creationId xmlns:a16="http://schemas.microsoft.com/office/drawing/2014/main" id="{0A37883F-44E6-9D07-1503-E950D083E5A3}"/>
                </a:ext>
              </a:extLst>
            </p:cNvPr>
            <p:cNvSpPr/>
            <p:nvPr/>
          </p:nvSpPr>
          <p:spPr bwMode="auto">
            <a:xfrm>
              <a:off x="2234" y="1798"/>
              <a:ext cx="33" cy="100"/>
            </a:xfrm>
            <a:custGeom>
              <a:avLst/>
              <a:gdLst>
                <a:gd name="T0" fmla="*/ 122 w 122"/>
                <a:gd name="T1" fmla="*/ 4 h 368"/>
                <a:gd name="T2" fmla="*/ 0 w 122"/>
                <a:gd name="T3" fmla="*/ 368 h 368"/>
                <a:gd name="T4" fmla="*/ 112 w 122"/>
                <a:gd name="T5" fmla="*/ 0 h 368"/>
                <a:gd name="T6" fmla="*/ 122 w 122"/>
                <a:gd name="T7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" h="368">
                  <a:moveTo>
                    <a:pt x="122" y="4"/>
                  </a:moveTo>
                  <a:cubicBezTo>
                    <a:pt x="102" y="132"/>
                    <a:pt x="47" y="248"/>
                    <a:pt x="0" y="368"/>
                  </a:cubicBezTo>
                  <a:cubicBezTo>
                    <a:pt x="38" y="245"/>
                    <a:pt x="75" y="122"/>
                    <a:pt x="112" y="0"/>
                  </a:cubicBezTo>
                  <a:cubicBezTo>
                    <a:pt x="115" y="1"/>
                    <a:pt x="119" y="3"/>
                    <a:pt x="1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1">
              <a:extLst>
                <a:ext uri="{FF2B5EF4-FFF2-40B4-BE49-F238E27FC236}">
                  <a16:creationId xmlns:a16="http://schemas.microsoft.com/office/drawing/2014/main" id="{CD1D2B28-9EAA-CAFB-BF2E-51723CAC166E}"/>
                </a:ext>
              </a:extLst>
            </p:cNvPr>
            <p:cNvSpPr/>
            <p:nvPr/>
          </p:nvSpPr>
          <p:spPr bwMode="auto">
            <a:xfrm>
              <a:off x="1255" y="2356"/>
              <a:ext cx="18" cy="64"/>
            </a:xfrm>
            <a:custGeom>
              <a:avLst/>
              <a:gdLst>
                <a:gd name="T0" fmla="*/ 53 w 63"/>
                <a:gd name="T1" fmla="*/ 236 h 236"/>
                <a:gd name="T2" fmla="*/ 0 w 63"/>
                <a:gd name="T3" fmla="*/ 0 h 236"/>
                <a:gd name="T4" fmla="*/ 38 w 63"/>
                <a:gd name="T5" fmla="*/ 74 h 236"/>
                <a:gd name="T6" fmla="*/ 58 w 63"/>
                <a:gd name="T7" fmla="*/ 208 h 236"/>
                <a:gd name="T8" fmla="*/ 63 w 63"/>
                <a:gd name="T9" fmla="*/ 235 h 236"/>
                <a:gd name="T10" fmla="*/ 53 w 63"/>
                <a:gd name="T11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236">
                  <a:moveTo>
                    <a:pt x="53" y="236"/>
                  </a:moveTo>
                  <a:cubicBezTo>
                    <a:pt x="36" y="161"/>
                    <a:pt x="19" y="85"/>
                    <a:pt x="0" y="0"/>
                  </a:cubicBezTo>
                  <a:cubicBezTo>
                    <a:pt x="25" y="25"/>
                    <a:pt x="36" y="45"/>
                    <a:pt x="38" y="74"/>
                  </a:cubicBezTo>
                  <a:cubicBezTo>
                    <a:pt x="41" y="119"/>
                    <a:pt x="51" y="163"/>
                    <a:pt x="58" y="208"/>
                  </a:cubicBezTo>
                  <a:cubicBezTo>
                    <a:pt x="60" y="217"/>
                    <a:pt x="61" y="226"/>
                    <a:pt x="63" y="235"/>
                  </a:cubicBezTo>
                  <a:cubicBezTo>
                    <a:pt x="60" y="236"/>
                    <a:pt x="56" y="236"/>
                    <a:pt x="53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2">
              <a:extLst>
                <a:ext uri="{FF2B5EF4-FFF2-40B4-BE49-F238E27FC236}">
                  <a16:creationId xmlns:a16="http://schemas.microsoft.com/office/drawing/2014/main" id="{CC7ABA1F-8AB2-C1EF-7E1F-2711B3F2684F}"/>
                </a:ext>
              </a:extLst>
            </p:cNvPr>
            <p:cNvSpPr/>
            <p:nvPr/>
          </p:nvSpPr>
          <p:spPr bwMode="auto">
            <a:xfrm>
              <a:off x="1310" y="2523"/>
              <a:ext cx="10" cy="91"/>
            </a:xfrm>
            <a:custGeom>
              <a:avLst/>
              <a:gdLst>
                <a:gd name="T0" fmla="*/ 28 w 38"/>
                <a:gd name="T1" fmla="*/ 337 h 337"/>
                <a:gd name="T2" fmla="*/ 0 w 38"/>
                <a:gd name="T3" fmla="*/ 0 h 337"/>
                <a:gd name="T4" fmla="*/ 28 w 38"/>
                <a:gd name="T5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37">
                  <a:moveTo>
                    <a:pt x="28" y="337"/>
                  </a:moveTo>
                  <a:cubicBezTo>
                    <a:pt x="19" y="233"/>
                    <a:pt x="9" y="116"/>
                    <a:pt x="0" y="0"/>
                  </a:cubicBezTo>
                  <a:cubicBezTo>
                    <a:pt x="20" y="115"/>
                    <a:pt x="38" y="232"/>
                    <a:pt x="28" y="3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3">
              <a:extLst>
                <a:ext uri="{FF2B5EF4-FFF2-40B4-BE49-F238E27FC236}">
                  <a16:creationId xmlns:a16="http://schemas.microsoft.com/office/drawing/2014/main" id="{60C8DF25-1F3D-42B7-A91A-2745A421EDFD}"/>
                </a:ext>
              </a:extLst>
            </p:cNvPr>
            <p:cNvSpPr/>
            <p:nvPr/>
          </p:nvSpPr>
          <p:spPr bwMode="auto">
            <a:xfrm>
              <a:off x="1293" y="2420"/>
              <a:ext cx="13" cy="48"/>
            </a:xfrm>
            <a:custGeom>
              <a:avLst/>
              <a:gdLst>
                <a:gd name="T0" fmla="*/ 10 w 47"/>
                <a:gd name="T1" fmla="*/ 0 h 179"/>
                <a:gd name="T2" fmla="*/ 47 w 47"/>
                <a:gd name="T3" fmla="*/ 179 h 179"/>
                <a:gd name="T4" fmla="*/ 20 w 47"/>
                <a:gd name="T5" fmla="*/ 95 h 179"/>
                <a:gd name="T6" fmla="*/ 0 w 47"/>
                <a:gd name="T7" fmla="*/ 3 h 179"/>
                <a:gd name="T8" fmla="*/ 10 w 47"/>
                <a:gd name="T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79">
                  <a:moveTo>
                    <a:pt x="10" y="0"/>
                  </a:moveTo>
                  <a:cubicBezTo>
                    <a:pt x="42" y="55"/>
                    <a:pt x="37" y="118"/>
                    <a:pt x="47" y="179"/>
                  </a:cubicBezTo>
                  <a:cubicBezTo>
                    <a:pt x="33" y="170"/>
                    <a:pt x="33" y="170"/>
                    <a:pt x="20" y="95"/>
                  </a:cubicBezTo>
                  <a:cubicBezTo>
                    <a:pt x="14" y="64"/>
                    <a:pt x="6" y="34"/>
                    <a:pt x="0" y="3"/>
                  </a:cubicBezTo>
                  <a:cubicBezTo>
                    <a:pt x="3" y="2"/>
                    <a:pt x="7" y="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4">
              <a:extLst>
                <a:ext uri="{FF2B5EF4-FFF2-40B4-BE49-F238E27FC236}">
                  <a16:creationId xmlns:a16="http://schemas.microsoft.com/office/drawing/2014/main" id="{B2B93B0B-B1F0-2D71-2C8D-EBDE13CA9421}"/>
                </a:ext>
              </a:extLst>
            </p:cNvPr>
            <p:cNvSpPr/>
            <p:nvPr/>
          </p:nvSpPr>
          <p:spPr bwMode="auto">
            <a:xfrm>
              <a:off x="1391" y="2711"/>
              <a:ext cx="50" cy="20"/>
            </a:xfrm>
            <a:custGeom>
              <a:avLst/>
              <a:gdLst>
                <a:gd name="T0" fmla="*/ 182 w 182"/>
                <a:gd name="T1" fmla="*/ 8 h 74"/>
                <a:gd name="T2" fmla="*/ 3 w 182"/>
                <a:gd name="T3" fmla="*/ 74 h 74"/>
                <a:gd name="T4" fmla="*/ 0 w 182"/>
                <a:gd name="T5" fmla="*/ 64 h 74"/>
                <a:gd name="T6" fmla="*/ 179 w 182"/>
                <a:gd name="T7" fmla="*/ 0 h 74"/>
                <a:gd name="T8" fmla="*/ 182 w 182"/>
                <a:gd name="T9" fmla="*/ 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74">
                  <a:moveTo>
                    <a:pt x="182" y="8"/>
                  </a:moveTo>
                  <a:cubicBezTo>
                    <a:pt x="122" y="30"/>
                    <a:pt x="63" y="52"/>
                    <a:pt x="3" y="74"/>
                  </a:cubicBezTo>
                  <a:cubicBezTo>
                    <a:pt x="2" y="71"/>
                    <a:pt x="1" y="67"/>
                    <a:pt x="0" y="64"/>
                  </a:cubicBezTo>
                  <a:cubicBezTo>
                    <a:pt x="55" y="31"/>
                    <a:pt x="117" y="16"/>
                    <a:pt x="179" y="0"/>
                  </a:cubicBezTo>
                  <a:cubicBezTo>
                    <a:pt x="180" y="2"/>
                    <a:pt x="181" y="5"/>
                    <a:pt x="18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5">
              <a:extLst>
                <a:ext uri="{FF2B5EF4-FFF2-40B4-BE49-F238E27FC236}">
                  <a16:creationId xmlns:a16="http://schemas.microsoft.com/office/drawing/2014/main" id="{B5DF79E7-725B-2BD3-AE5E-BBA3FC275B21}"/>
                </a:ext>
              </a:extLst>
            </p:cNvPr>
            <p:cNvSpPr/>
            <p:nvPr/>
          </p:nvSpPr>
          <p:spPr bwMode="auto">
            <a:xfrm>
              <a:off x="1872" y="3010"/>
              <a:ext cx="10" cy="27"/>
            </a:xfrm>
            <a:custGeom>
              <a:avLst/>
              <a:gdLst>
                <a:gd name="T0" fmla="*/ 1 w 39"/>
                <a:gd name="T1" fmla="*/ 101 h 101"/>
                <a:gd name="T2" fmla="*/ 0 w 39"/>
                <a:gd name="T3" fmla="*/ 59 h 101"/>
                <a:gd name="T4" fmla="*/ 0 w 39"/>
                <a:gd name="T5" fmla="*/ 0 h 101"/>
                <a:gd name="T6" fmla="*/ 27 w 39"/>
                <a:gd name="T7" fmla="*/ 58 h 101"/>
                <a:gd name="T8" fmla="*/ 0 w 39"/>
                <a:gd name="T9" fmla="*/ 100 h 101"/>
                <a:gd name="T10" fmla="*/ 1 w 39"/>
                <a:gd name="T11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01">
                  <a:moveTo>
                    <a:pt x="1" y="101"/>
                  </a:moveTo>
                  <a:cubicBezTo>
                    <a:pt x="1" y="87"/>
                    <a:pt x="0" y="73"/>
                    <a:pt x="0" y="59"/>
                  </a:cubicBezTo>
                  <a:cubicBezTo>
                    <a:pt x="0" y="40"/>
                    <a:pt x="0" y="21"/>
                    <a:pt x="0" y="0"/>
                  </a:cubicBezTo>
                  <a:cubicBezTo>
                    <a:pt x="33" y="17"/>
                    <a:pt x="39" y="30"/>
                    <a:pt x="27" y="58"/>
                  </a:cubicBezTo>
                  <a:cubicBezTo>
                    <a:pt x="20" y="73"/>
                    <a:pt x="9" y="86"/>
                    <a:pt x="0" y="100"/>
                  </a:cubicBezTo>
                  <a:lnTo>
                    <a:pt x="1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6">
              <a:extLst>
                <a:ext uri="{FF2B5EF4-FFF2-40B4-BE49-F238E27FC236}">
                  <a16:creationId xmlns:a16="http://schemas.microsoft.com/office/drawing/2014/main" id="{14A7D8D9-0CE3-51A1-6D49-344016EFB814}"/>
                </a:ext>
              </a:extLst>
            </p:cNvPr>
            <p:cNvSpPr/>
            <p:nvPr/>
          </p:nvSpPr>
          <p:spPr bwMode="auto">
            <a:xfrm>
              <a:off x="1775" y="3117"/>
              <a:ext cx="23" cy="19"/>
            </a:xfrm>
            <a:custGeom>
              <a:avLst/>
              <a:gdLst>
                <a:gd name="T0" fmla="*/ 85 w 85"/>
                <a:gd name="T1" fmla="*/ 9 h 70"/>
                <a:gd name="T2" fmla="*/ 5 w 85"/>
                <a:gd name="T3" fmla="*/ 70 h 70"/>
                <a:gd name="T4" fmla="*/ 0 w 85"/>
                <a:gd name="T5" fmla="*/ 35 h 70"/>
                <a:gd name="T6" fmla="*/ 78 w 85"/>
                <a:gd name="T7" fmla="*/ 0 h 70"/>
                <a:gd name="T8" fmla="*/ 85 w 85"/>
                <a:gd name="T9" fmla="*/ 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70">
                  <a:moveTo>
                    <a:pt x="85" y="9"/>
                  </a:moveTo>
                  <a:cubicBezTo>
                    <a:pt x="60" y="28"/>
                    <a:pt x="34" y="47"/>
                    <a:pt x="5" y="70"/>
                  </a:cubicBezTo>
                  <a:cubicBezTo>
                    <a:pt x="3" y="56"/>
                    <a:pt x="2" y="48"/>
                    <a:pt x="0" y="35"/>
                  </a:cubicBezTo>
                  <a:cubicBezTo>
                    <a:pt x="25" y="24"/>
                    <a:pt x="51" y="12"/>
                    <a:pt x="78" y="0"/>
                  </a:cubicBezTo>
                  <a:cubicBezTo>
                    <a:pt x="80" y="3"/>
                    <a:pt x="83" y="6"/>
                    <a:pt x="8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7">
              <a:extLst>
                <a:ext uri="{FF2B5EF4-FFF2-40B4-BE49-F238E27FC236}">
                  <a16:creationId xmlns:a16="http://schemas.microsoft.com/office/drawing/2014/main" id="{4ADA3279-6450-919A-649F-487171FD7CA8}"/>
                </a:ext>
              </a:extLst>
            </p:cNvPr>
            <p:cNvSpPr/>
            <p:nvPr/>
          </p:nvSpPr>
          <p:spPr bwMode="auto">
            <a:xfrm>
              <a:off x="1432" y="1012"/>
              <a:ext cx="42" cy="10"/>
            </a:xfrm>
            <a:custGeom>
              <a:avLst/>
              <a:gdLst>
                <a:gd name="T0" fmla="*/ 156 w 156"/>
                <a:gd name="T1" fmla="*/ 3 h 36"/>
                <a:gd name="T2" fmla="*/ 0 w 156"/>
                <a:gd name="T3" fmla="*/ 21 h 36"/>
                <a:gd name="T4" fmla="*/ 156 w 156"/>
                <a:gd name="T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36">
                  <a:moveTo>
                    <a:pt x="156" y="3"/>
                  </a:moveTo>
                  <a:cubicBezTo>
                    <a:pt x="106" y="11"/>
                    <a:pt x="58" y="36"/>
                    <a:pt x="0" y="21"/>
                  </a:cubicBezTo>
                  <a:cubicBezTo>
                    <a:pt x="54" y="5"/>
                    <a:pt x="105" y="0"/>
                    <a:pt x="15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8">
              <a:extLst>
                <a:ext uri="{FF2B5EF4-FFF2-40B4-BE49-F238E27FC236}">
                  <a16:creationId xmlns:a16="http://schemas.microsoft.com/office/drawing/2014/main" id="{9DD64F47-DC37-E8C3-FAEC-C3DB98D1000E}"/>
                </a:ext>
              </a:extLst>
            </p:cNvPr>
            <p:cNvSpPr/>
            <p:nvPr/>
          </p:nvSpPr>
          <p:spPr bwMode="auto">
            <a:xfrm>
              <a:off x="1345" y="3007"/>
              <a:ext cx="8" cy="35"/>
            </a:xfrm>
            <a:custGeom>
              <a:avLst/>
              <a:gdLst>
                <a:gd name="T0" fmla="*/ 28 w 28"/>
                <a:gd name="T1" fmla="*/ 2 h 130"/>
                <a:gd name="T2" fmla="*/ 18 w 28"/>
                <a:gd name="T3" fmla="*/ 130 h 130"/>
                <a:gd name="T4" fmla="*/ 6 w 28"/>
                <a:gd name="T5" fmla="*/ 93 h 130"/>
                <a:gd name="T6" fmla="*/ 20 w 28"/>
                <a:gd name="T7" fmla="*/ 3 h 130"/>
                <a:gd name="T8" fmla="*/ 22 w 28"/>
                <a:gd name="T9" fmla="*/ 0 h 130"/>
                <a:gd name="T10" fmla="*/ 28 w 28"/>
                <a:gd name="T11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30">
                  <a:moveTo>
                    <a:pt x="28" y="2"/>
                  </a:moveTo>
                  <a:cubicBezTo>
                    <a:pt x="25" y="43"/>
                    <a:pt x="22" y="85"/>
                    <a:pt x="18" y="130"/>
                  </a:cubicBezTo>
                  <a:cubicBezTo>
                    <a:pt x="0" y="120"/>
                    <a:pt x="4" y="105"/>
                    <a:pt x="6" y="93"/>
                  </a:cubicBezTo>
                  <a:cubicBezTo>
                    <a:pt x="10" y="63"/>
                    <a:pt x="15" y="33"/>
                    <a:pt x="20" y="3"/>
                  </a:cubicBezTo>
                  <a:cubicBezTo>
                    <a:pt x="21" y="2"/>
                    <a:pt x="21" y="0"/>
                    <a:pt x="22" y="0"/>
                  </a:cubicBezTo>
                  <a:cubicBezTo>
                    <a:pt x="23" y="0"/>
                    <a:pt x="25" y="1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9">
              <a:extLst>
                <a:ext uri="{FF2B5EF4-FFF2-40B4-BE49-F238E27FC236}">
                  <a16:creationId xmlns:a16="http://schemas.microsoft.com/office/drawing/2014/main" id="{6CC578CF-28CA-45E4-7DF9-5F14E8CD7A25}"/>
                </a:ext>
              </a:extLst>
            </p:cNvPr>
            <p:cNvSpPr/>
            <p:nvPr/>
          </p:nvSpPr>
          <p:spPr bwMode="auto">
            <a:xfrm>
              <a:off x="1341" y="2791"/>
              <a:ext cx="10" cy="34"/>
            </a:xfrm>
            <a:custGeom>
              <a:avLst/>
              <a:gdLst>
                <a:gd name="T0" fmla="*/ 0 w 37"/>
                <a:gd name="T1" fmla="*/ 0 h 128"/>
                <a:gd name="T2" fmla="*/ 21 w 37"/>
                <a:gd name="T3" fmla="*/ 39 h 128"/>
                <a:gd name="T4" fmla="*/ 13 w 37"/>
                <a:gd name="T5" fmla="*/ 75 h 128"/>
                <a:gd name="T6" fmla="*/ 19 w 37"/>
                <a:gd name="T7" fmla="*/ 128 h 128"/>
                <a:gd name="T8" fmla="*/ 12 w 37"/>
                <a:gd name="T9" fmla="*/ 128 h 128"/>
                <a:gd name="T10" fmla="*/ 0 w 37"/>
                <a:gd name="T1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8">
                  <a:moveTo>
                    <a:pt x="0" y="0"/>
                  </a:moveTo>
                  <a:cubicBezTo>
                    <a:pt x="34" y="16"/>
                    <a:pt x="37" y="20"/>
                    <a:pt x="21" y="39"/>
                  </a:cubicBezTo>
                  <a:cubicBezTo>
                    <a:pt x="11" y="51"/>
                    <a:pt x="11" y="62"/>
                    <a:pt x="13" y="75"/>
                  </a:cubicBezTo>
                  <a:cubicBezTo>
                    <a:pt x="15" y="93"/>
                    <a:pt x="17" y="110"/>
                    <a:pt x="19" y="128"/>
                  </a:cubicBezTo>
                  <a:cubicBezTo>
                    <a:pt x="17" y="128"/>
                    <a:pt x="14" y="128"/>
                    <a:pt x="12" y="128"/>
                  </a:cubicBezTo>
                  <a:cubicBezTo>
                    <a:pt x="8" y="87"/>
                    <a:pt x="4" y="4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0">
              <a:extLst>
                <a:ext uri="{FF2B5EF4-FFF2-40B4-BE49-F238E27FC236}">
                  <a16:creationId xmlns:a16="http://schemas.microsoft.com/office/drawing/2014/main" id="{495D8DF2-1F19-5DA3-A916-63509ABCA9B1}"/>
                </a:ext>
              </a:extLst>
            </p:cNvPr>
            <p:cNvSpPr/>
            <p:nvPr/>
          </p:nvSpPr>
          <p:spPr bwMode="auto">
            <a:xfrm>
              <a:off x="1270" y="1074"/>
              <a:ext cx="27" cy="14"/>
            </a:xfrm>
            <a:custGeom>
              <a:avLst/>
              <a:gdLst>
                <a:gd name="T0" fmla="*/ 0 w 97"/>
                <a:gd name="T1" fmla="*/ 53 h 53"/>
                <a:gd name="T2" fmla="*/ 97 w 97"/>
                <a:gd name="T3" fmla="*/ 0 h 53"/>
                <a:gd name="T4" fmla="*/ 0 w 97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53">
                  <a:moveTo>
                    <a:pt x="0" y="53"/>
                  </a:moveTo>
                  <a:cubicBezTo>
                    <a:pt x="32" y="35"/>
                    <a:pt x="64" y="18"/>
                    <a:pt x="97" y="0"/>
                  </a:cubicBezTo>
                  <a:cubicBezTo>
                    <a:pt x="80" y="34"/>
                    <a:pt x="80" y="34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1">
              <a:extLst>
                <a:ext uri="{FF2B5EF4-FFF2-40B4-BE49-F238E27FC236}">
                  <a16:creationId xmlns:a16="http://schemas.microsoft.com/office/drawing/2014/main" id="{971CA20D-B390-52C4-8228-F92AB06DF6D9}"/>
                </a:ext>
              </a:extLst>
            </p:cNvPr>
            <p:cNvSpPr/>
            <p:nvPr/>
          </p:nvSpPr>
          <p:spPr bwMode="auto">
            <a:xfrm>
              <a:off x="1827" y="3075"/>
              <a:ext cx="18" cy="20"/>
            </a:xfrm>
            <a:custGeom>
              <a:avLst/>
              <a:gdLst>
                <a:gd name="T0" fmla="*/ 0 w 67"/>
                <a:gd name="T1" fmla="*/ 72 h 72"/>
                <a:gd name="T2" fmla="*/ 67 w 67"/>
                <a:gd name="T3" fmla="*/ 0 h 72"/>
                <a:gd name="T4" fmla="*/ 0 w 67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72">
                  <a:moveTo>
                    <a:pt x="0" y="72"/>
                  </a:moveTo>
                  <a:cubicBezTo>
                    <a:pt x="2" y="46"/>
                    <a:pt x="37" y="10"/>
                    <a:pt x="67" y="0"/>
                  </a:cubicBezTo>
                  <a:cubicBezTo>
                    <a:pt x="44" y="24"/>
                    <a:pt x="24" y="46"/>
                    <a:pt x="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2">
              <a:extLst>
                <a:ext uri="{FF2B5EF4-FFF2-40B4-BE49-F238E27FC236}">
                  <a16:creationId xmlns:a16="http://schemas.microsoft.com/office/drawing/2014/main" id="{BB515991-724F-FC73-A733-69BE8739CE3E}"/>
                </a:ext>
              </a:extLst>
            </p:cNvPr>
            <p:cNvSpPr/>
            <p:nvPr/>
          </p:nvSpPr>
          <p:spPr bwMode="auto">
            <a:xfrm>
              <a:off x="1355" y="2837"/>
              <a:ext cx="12" cy="19"/>
            </a:xfrm>
            <a:custGeom>
              <a:avLst/>
              <a:gdLst>
                <a:gd name="T0" fmla="*/ 36 w 43"/>
                <a:gd name="T1" fmla="*/ 68 h 68"/>
                <a:gd name="T2" fmla="*/ 11 w 43"/>
                <a:gd name="T3" fmla="*/ 0 h 68"/>
                <a:gd name="T4" fmla="*/ 36 w 43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68">
                  <a:moveTo>
                    <a:pt x="36" y="68"/>
                  </a:moveTo>
                  <a:cubicBezTo>
                    <a:pt x="0" y="52"/>
                    <a:pt x="24" y="24"/>
                    <a:pt x="11" y="0"/>
                  </a:cubicBezTo>
                  <a:cubicBezTo>
                    <a:pt x="41" y="15"/>
                    <a:pt x="43" y="20"/>
                    <a:pt x="36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3">
              <a:extLst>
                <a:ext uri="{FF2B5EF4-FFF2-40B4-BE49-F238E27FC236}">
                  <a16:creationId xmlns:a16="http://schemas.microsoft.com/office/drawing/2014/main" id="{B3E4BB1B-F067-A258-EC13-45648B35E624}"/>
                </a:ext>
              </a:extLst>
            </p:cNvPr>
            <p:cNvSpPr/>
            <p:nvPr/>
          </p:nvSpPr>
          <p:spPr bwMode="auto">
            <a:xfrm>
              <a:off x="1335" y="2731"/>
              <a:ext cx="9" cy="16"/>
            </a:xfrm>
            <a:custGeom>
              <a:avLst/>
              <a:gdLst>
                <a:gd name="T0" fmla="*/ 34 w 34"/>
                <a:gd name="T1" fmla="*/ 60 h 60"/>
                <a:gd name="T2" fmla="*/ 7 w 34"/>
                <a:gd name="T3" fmla="*/ 16 h 60"/>
                <a:gd name="T4" fmla="*/ 26 w 34"/>
                <a:gd name="T5" fmla="*/ 0 h 60"/>
                <a:gd name="T6" fmla="*/ 34 w 34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0">
                  <a:moveTo>
                    <a:pt x="34" y="60"/>
                  </a:moveTo>
                  <a:cubicBezTo>
                    <a:pt x="0" y="55"/>
                    <a:pt x="12" y="31"/>
                    <a:pt x="7" y="16"/>
                  </a:cubicBezTo>
                  <a:cubicBezTo>
                    <a:pt x="6" y="14"/>
                    <a:pt x="16" y="8"/>
                    <a:pt x="26" y="0"/>
                  </a:cubicBezTo>
                  <a:cubicBezTo>
                    <a:pt x="29" y="22"/>
                    <a:pt x="31" y="39"/>
                    <a:pt x="34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4">
              <a:extLst>
                <a:ext uri="{FF2B5EF4-FFF2-40B4-BE49-F238E27FC236}">
                  <a16:creationId xmlns:a16="http://schemas.microsoft.com/office/drawing/2014/main" id="{FC969E68-CD5E-5C5F-0761-0936BD4ABC4E}"/>
                </a:ext>
              </a:extLst>
            </p:cNvPr>
            <p:cNvSpPr/>
            <p:nvPr/>
          </p:nvSpPr>
          <p:spPr bwMode="auto">
            <a:xfrm>
              <a:off x="1816" y="2930"/>
              <a:ext cx="15" cy="10"/>
            </a:xfrm>
            <a:custGeom>
              <a:avLst/>
              <a:gdLst>
                <a:gd name="T0" fmla="*/ 55 w 55"/>
                <a:gd name="T1" fmla="*/ 0 h 36"/>
                <a:gd name="T2" fmla="*/ 0 w 55"/>
                <a:gd name="T3" fmla="*/ 28 h 36"/>
                <a:gd name="T4" fmla="*/ 55 w 5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36">
                  <a:moveTo>
                    <a:pt x="55" y="0"/>
                  </a:moveTo>
                  <a:cubicBezTo>
                    <a:pt x="35" y="17"/>
                    <a:pt x="24" y="36"/>
                    <a:pt x="0" y="28"/>
                  </a:cubicBezTo>
                  <a:cubicBezTo>
                    <a:pt x="13" y="1"/>
                    <a:pt x="13" y="1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5">
              <a:extLst>
                <a:ext uri="{FF2B5EF4-FFF2-40B4-BE49-F238E27FC236}">
                  <a16:creationId xmlns:a16="http://schemas.microsoft.com/office/drawing/2014/main" id="{CEB8C3AE-5200-25D7-E91C-EDD89B3A74B0}"/>
                </a:ext>
              </a:extLst>
            </p:cNvPr>
            <p:cNvSpPr/>
            <p:nvPr/>
          </p:nvSpPr>
          <p:spPr bwMode="auto">
            <a:xfrm>
              <a:off x="1323" y="2886"/>
              <a:ext cx="11" cy="18"/>
            </a:xfrm>
            <a:custGeom>
              <a:avLst/>
              <a:gdLst>
                <a:gd name="T0" fmla="*/ 41 w 41"/>
                <a:gd name="T1" fmla="*/ 9 h 68"/>
                <a:gd name="T2" fmla="*/ 7 w 41"/>
                <a:gd name="T3" fmla="*/ 68 h 68"/>
                <a:gd name="T4" fmla="*/ 2 w 41"/>
                <a:gd name="T5" fmla="*/ 41 h 68"/>
                <a:gd name="T6" fmla="*/ 31 w 41"/>
                <a:gd name="T7" fmla="*/ 0 h 68"/>
                <a:gd name="T8" fmla="*/ 41 w 41"/>
                <a:gd name="T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68">
                  <a:moveTo>
                    <a:pt x="41" y="9"/>
                  </a:moveTo>
                  <a:cubicBezTo>
                    <a:pt x="31" y="26"/>
                    <a:pt x="21" y="44"/>
                    <a:pt x="7" y="68"/>
                  </a:cubicBezTo>
                  <a:cubicBezTo>
                    <a:pt x="4" y="54"/>
                    <a:pt x="0" y="45"/>
                    <a:pt x="2" y="41"/>
                  </a:cubicBezTo>
                  <a:cubicBezTo>
                    <a:pt x="10" y="26"/>
                    <a:pt x="21" y="14"/>
                    <a:pt x="31" y="0"/>
                  </a:cubicBezTo>
                  <a:cubicBezTo>
                    <a:pt x="34" y="3"/>
                    <a:pt x="38" y="6"/>
                    <a:pt x="4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6">
              <a:extLst>
                <a:ext uri="{FF2B5EF4-FFF2-40B4-BE49-F238E27FC236}">
                  <a16:creationId xmlns:a16="http://schemas.microsoft.com/office/drawing/2014/main" id="{6BA3187E-F04F-E9FB-8183-E0F39ED7C9D6}"/>
                </a:ext>
              </a:extLst>
            </p:cNvPr>
            <p:cNvSpPr/>
            <p:nvPr/>
          </p:nvSpPr>
          <p:spPr bwMode="auto">
            <a:xfrm>
              <a:off x="1891" y="3015"/>
              <a:ext cx="9" cy="17"/>
            </a:xfrm>
            <a:custGeom>
              <a:avLst/>
              <a:gdLst>
                <a:gd name="T0" fmla="*/ 0 w 34"/>
                <a:gd name="T1" fmla="*/ 64 h 64"/>
                <a:gd name="T2" fmla="*/ 8 w 34"/>
                <a:gd name="T3" fmla="*/ 0 h 64"/>
                <a:gd name="T4" fmla="*/ 34 w 34"/>
                <a:gd name="T5" fmla="*/ 23 h 64"/>
                <a:gd name="T6" fmla="*/ 0 w 34"/>
                <a:gd name="T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4">
                  <a:moveTo>
                    <a:pt x="0" y="64"/>
                  </a:moveTo>
                  <a:cubicBezTo>
                    <a:pt x="3" y="42"/>
                    <a:pt x="5" y="23"/>
                    <a:pt x="8" y="0"/>
                  </a:cubicBezTo>
                  <a:cubicBezTo>
                    <a:pt x="17" y="8"/>
                    <a:pt x="25" y="15"/>
                    <a:pt x="34" y="23"/>
                  </a:cubicBezTo>
                  <a:cubicBezTo>
                    <a:pt x="22" y="37"/>
                    <a:pt x="12" y="50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7">
              <a:extLst>
                <a:ext uri="{FF2B5EF4-FFF2-40B4-BE49-F238E27FC236}">
                  <a16:creationId xmlns:a16="http://schemas.microsoft.com/office/drawing/2014/main" id="{7C8CF3CD-68A1-C55E-744D-AAEA85BCFCBC}"/>
                </a:ext>
              </a:extLst>
            </p:cNvPr>
            <p:cNvSpPr/>
            <p:nvPr/>
          </p:nvSpPr>
          <p:spPr bwMode="auto">
            <a:xfrm>
              <a:off x="1846" y="3056"/>
              <a:ext cx="14" cy="13"/>
            </a:xfrm>
            <a:custGeom>
              <a:avLst/>
              <a:gdLst>
                <a:gd name="T0" fmla="*/ 0 w 50"/>
                <a:gd name="T1" fmla="*/ 49 h 49"/>
                <a:gd name="T2" fmla="*/ 42 w 50"/>
                <a:gd name="T3" fmla="*/ 0 h 49"/>
                <a:gd name="T4" fmla="*/ 0 w 50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9">
                  <a:moveTo>
                    <a:pt x="0" y="49"/>
                  </a:moveTo>
                  <a:cubicBezTo>
                    <a:pt x="16" y="30"/>
                    <a:pt x="29" y="16"/>
                    <a:pt x="42" y="0"/>
                  </a:cubicBezTo>
                  <a:cubicBezTo>
                    <a:pt x="50" y="33"/>
                    <a:pt x="39" y="47"/>
                    <a:pt x="0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8">
              <a:extLst>
                <a:ext uri="{FF2B5EF4-FFF2-40B4-BE49-F238E27FC236}">
                  <a16:creationId xmlns:a16="http://schemas.microsoft.com/office/drawing/2014/main" id="{FC63D87C-2593-088A-923E-EF9729A0B74C}"/>
                </a:ext>
              </a:extLst>
            </p:cNvPr>
            <p:cNvSpPr/>
            <p:nvPr/>
          </p:nvSpPr>
          <p:spPr bwMode="auto">
            <a:xfrm>
              <a:off x="1951" y="2427"/>
              <a:ext cx="6" cy="25"/>
            </a:xfrm>
            <a:custGeom>
              <a:avLst/>
              <a:gdLst>
                <a:gd name="T0" fmla="*/ 0 w 23"/>
                <a:gd name="T1" fmla="*/ 90 h 93"/>
                <a:gd name="T2" fmla="*/ 16 w 23"/>
                <a:gd name="T3" fmla="*/ 0 h 93"/>
                <a:gd name="T4" fmla="*/ 23 w 23"/>
                <a:gd name="T5" fmla="*/ 2 h 93"/>
                <a:gd name="T6" fmla="*/ 7 w 23"/>
                <a:gd name="T7" fmla="*/ 93 h 93"/>
                <a:gd name="T8" fmla="*/ 0 w 23"/>
                <a:gd name="T9" fmla="*/ 9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3">
                  <a:moveTo>
                    <a:pt x="0" y="90"/>
                  </a:moveTo>
                  <a:cubicBezTo>
                    <a:pt x="5" y="60"/>
                    <a:pt x="11" y="30"/>
                    <a:pt x="16" y="0"/>
                  </a:cubicBezTo>
                  <a:cubicBezTo>
                    <a:pt x="18" y="1"/>
                    <a:pt x="21" y="1"/>
                    <a:pt x="23" y="2"/>
                  </a:cubicBezTo>
                  <a:cubicBezTo>
                    <a:pt x="18" y="32"/>
                    <a:pt x="13" y="62"/>
                    <a:pt x="7" y="93"/>
                  </a:cubicBezTo>
                  <a:cubicBezTo>
                    <a:pt x="5" y="92"/>
                    <a:pt x="2" y="91"/>
                    <a:pt x="0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9">
              <a:extLst>
                <a:ext uri="{FF2B5EF4-FFF2-40B4-BE49-F238E27FC236}">
                  <a16:creationId xmlns:a16="http://schemas.microsoft.com/office/drawing/2014/main" id="{70857062-6892-286A-2B4D-91B00DDF1C44}"/>
                </a:ext>
              </a:extLst>
            </p:cNvPr>
            <p:cNvSpPr/>
            <p:nvPr/>
          </p:nvSpPr>
          <p:spPr bwMode="auto">
            <a:xfrm>
              <a:off x="1841" y="3029"/>
              <a:ext cx="12" cy="14"/>
            </a:xfrm>
            <a:custGeom>
              <a:avLst/>
              <a:gdLst>
                <a:gd name="T0" fmla="*/ 0 w 45"/>
                <a:gd name="T1" fmla="*/ 53 h 53"/>
                <a:gd name="T2" fmla="*/ 42 w 45"/>
                <a:gd name="T3" fmla="*/ 0 h 53"/>
                <a:gd name="T4" fmla="*/ 0 w 45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3">
                  <a:moveTo>
                    <a:pt x="0" y="53"/>
                  </a:moveTo>
                  <a:cubicBezTo>
                    <a:pt x="13" y="37"/>
                    <a:pt x="26" y="20"/>
                    <a:pt x="42" y="0"/>
                  </a:cubicBezTo>
                  <a:cubicBezTo>
                    <a:pt x="45" y="28"/>
                    <a:pt x="44" y="29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0">
              <a:extLst>
                <a:ext uri="{FF2B5EF4-FFF2-40B4-BE49-F238E27FC236}">
                  <a16:creationId xmlns:a16="http://schemas.microsoft.com/office/drawing/2014/main" id="{BEADFCB0-271B-92C7-111B-D42BF0E9585D}"/>
                </a:ext>
              </a:extLst>
            </p:cNvPr>
            <p:cNvSpPr/>
            <p:nvPr/>
          </p:nvSpPr>
          <p:spPr bwMode="auto">
            <a:xfrm>
              <a:off x="1859" y="2708"/>
              <a:ext cx="10" cy="14"/>
            </a:xfrm>
            <a:custGeom>
              <a:avLst/>
              <a:gdLst>
                <a:gd name="T0" fmla="*/ 15 w 34"/>
                <a:gd name="T1" fmla="*/ 51 h 53"/>
                <a:gd name="T2" fmla="*/ 34 w 34"/>
                <a:gd name="T3" fmla="*/ 0 h 53"/>
                <a:gd name="T4" fmla="*/ 26 w 34"/>
                <a:gd name="T5" fmla="*/ 53 h 53"/>
                <a:gd name="T6" fmla="*/ 15 w 34"/>
                <a:gd name="T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53">
                  <a:moveTo>
                    <a:pt x="15" y="51"/>
                  </a:moveTo>
                  <a:cubicBezTo>
                    <a:pt x="0" y="29"/>
                    <a:pt x="23" y="16"/>
                    <a:pt x="34" y="0"/>
                  </a:cubicBezTo>
                  <a:cubicBezTo>
                    <a:pt x="31" y="17"/>
                    <a:pt x="28" y="35"/>
                    <a:pt x="26" y="53"/>
                  </a:cubicBezTo>
                  <a:cubicBezTo>
                    <a:pt x="22" y="52"/>
                    <a:pt x="18" y="52"/>
                    <a:pt x="15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1">
              <a:extLst>
                <a:ext uri="{FF2B5EF4-FFF2-40B4-BE49-F238E27FC236}">
                  <a16:creationId xmlns:a16="http://schemas.microsoft.com/office/drawing/2014/main" id="{613C42CF-2EE2-FD04-6C1E-2A3541C25799}"/>
                </a:ext>
              </a:extLst>
            </p:cNvPr>
            <p:cNvSpPr/>
            <p:nvPr/>
          </p:nvSpPr>
          <p:spPr bwMode="auto">
            <a:xfrm>
              <a:off x="1730" y="3158"/>
              <a:ext cx="12" cy="16"/>
            </a:xfrm>
            <a:custGeom>
              <a:avLst/>
              <a:gdLst>
                <a:gd name="T0" fmla="*/ 0 w 46"/>
                <a:gd name="T1" fmla="*/ 56 h 60"/>
                <a:gd name="T2" fmla="*/ 46 w 46"/>
                <a:gd name="T3" fmla="*/ 0 h 60"/>
                <a:gd name="T4" fmla="*/ 7 w 46"/>
                <a:gd name="T5" fmla="*/ 60 h 60"/>
                <a:gd name="T6" fmla="*/ 0 w 46"/>
                <a:gd name="T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0">
                  <a:moveTo>
                    <a:pt x="0" y="56"/>
                  </a:moveTo>
                  <a:cubicBezTo>
                    <a:pt x="14" y="40"/>
                    <a:pt x="27" y="23"/>
                    <a:pt x="46" y="0"/>
                  </a:cubicBezTo>
                  <a:cubicBezTo>
                    <a:pt x="41" y="33"/>
                    <a:pt x="20" y="44"/>
                    <a:pt x="7" y="60"/>
                  </a:cubicBezTo>
                  <a:cubicBezTo>
                    <a:pt x="5" y="59"/>
                    <a:pt x="3" y="57"/>
                    <a:pt x="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2">
              <a:extLst>
                <a:ext uri="{FF2B5EF4-FFF2-40B4-BE49-F238E27FC236}">
                  <a16:creationId xmlns:a16="http://schemas.microsoft.com/office/drawing/2014/main" id="{D5D34D8F-42C0-E45E-A4AD-22D7FFAF7B2A}"/>
                </a:ext>
              </a:extLst>
            </p:cNvPr>
            <p:cNvSpPr/>
            <p:nvPr/>
          </p:nvSpPr>
          <p:spPr bwMode="auto">
            <a:xfrm>
              <a:off x="1874" y="2757"/>
              <a:ext cx="8" cy="15"/>
            </a:xfrm>
            <a:custGeom>
              <a:avLst/>
              <a:gdLst>
                <a:gd name="T0" fmla="*/ 15 w 29"/>
                <a:gd name="T1" fmla="*/ 59 h 59"/>
                <a:gd name="T2" fmla="*/ 19 w 29"/>
                <a:gd name="T3" fmla="*/ 0 h 59"/>
                <a:gd name="T4" fmla="*/ 15 w 29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9">
                  <a:moveTo>
                    <a:pt x="15" y="59"/>
                  </a:moveTo>
                  <a:cubicBezTo>
                    <a:pt x="0" y="37"/>
                    <a:pt x="21" y="19"/>
                    <a:pt x="19" y="0"/>
                  </a:cubicBezTo>
                  <a:cubicBezTo>
                    <a:pt x="29" y="33"/>
                    <a:pt x="29" y="33"/>
                    <a:pt x="15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3">
              <a:extLst>
                <a:ext uri="{FF2B5EF4-FFF2-40B4-BE49-F238E27FC236}">
                  <a16:creationId xmlns:a16="http://schemas.microsoft.com/office/drawing/2014/main" id="{639C3898-1D0F-CC32-804D-85C427676702}"/>
                </a:ext>
              </a:extLst>
            </p:cNvPr>
            <p:cNvSpPr/>
            <p:nvPr/>
          </p:nvSpPr>
          <p:spPr bwMode="auto">
            <a:xfrm>
              <a:off x="1237" y="2331"/>
              <a:ext cx="8" cy="10"/>
            </a:xfrm>
            <a:custGeom>
              <a:avLst/>
              <a:gdLst>
                <a:gd name="T0" fmla="*/ 26 w 27"/>
                <a:gd name="T1" fmla="*/ 36 h 36"/>
                <a:gd name="T2" fmla="*/ 6 w 27"/>
                <a:gd name="T3" fmla="*/ 0 h 36"/>
                <a:gd name="T4" fmla="*/ 26 w 27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6">
                  <a:moveTo>
                    <a:pt x="26" y="36"/>
                  </a:moveTo>
                  <a:cubicBezTo>
                    <a:pt x="0" y="33"/>
                    <a:pt x="7" y="17"/>
                    <a:pt x="6" y="0"/>
                  </a:cubicBezTo>
                  <a:cubicBezTo>
                    <a:pt x="21" y="10"/>
                    <a:pt x="27" y="19"/>
                    <a:pt x="2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4">
              <a:extLst>
                <a:ext uri="{FF2B5EF4-FFF2-40B4-BE49-F238E27FC236}">
                  <a16:creationId xmlns:a16="http://schemas.microsoft.com/office/drawing/2014/main" id="{2F855765-50C8-C569-64FF-8C21925EA39C}"/>
                </a:ext>
              </a:extLst>
            </p:cNvPr>
            <p:cNvSpPr/>
            <p:nvPr/>
          </p:nvSpPr>
          <p:spPr bwMode="auto">
            <a:xfrm>
              <a:off x="1778" y="2824"/>
              <a:ext cx="12" cy="7"/>
            </a:xfrm>
            <a:custGeom>
              <a:avLst/>
              <a:gdLst>
                <a:gd name="T0" fmla="*/ 47 w 47"/>
                <a:gd name="T1" fmla="*/ 10 h 24"/>
                <a:gd name="T2" fmla="*/ 2 w 47"/>
                <a:gd name="T3" fmla="*/ 24 h 24"/>
                <a:gd name="T4" fmla="*/ 0 w 47"/>
                <a:gd name="T5" fmla="*/ 18 h 24"/>
                <a:gd name="T6" fmla="*/ 42 w 47"/>
                <a:gd name="T7" fmla="*/ 0 h 24"/>
                <a:gd name="T8" fmla="*/ 47 w 47"/>
                <a:gd name="T9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32" y="15"/>
                    <a:pt x="17" y="20"/>
                    <a:pt x="2" y="24"/>
                  </a:cubicBezTo>
                  <a:cubicBezTo>
                    <a:pt x="2" y="22"/>
                    <a:pt x="1" y="20"/>
                    <a:pt x="0" y="18"/>
                  </a:cubicBezTo>
                  <a:cubicBezTo>
                    <a:pt x="14" y="12"/>
                    <a:pt x="28" y="6"/>
                    <a:pt x="42" y="0"/>
                  </a:cubicBezTo>
                  <a:cubicBezTo>
                    <a:pt x="44" y="4"/>
                    <a:pt x="45" y="7"/>
                    <a:pt x="4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35">
              <a:extLst>
                <a:ext uri="{FF2B5EF4-FFF2-40B4-BE49-F238E27FC236}">
                  <a16:creationId xmlns:a16="http://schemas.microsoft.com/office/drawing/2014/main" id="{EDFACE0C-FCAF-A7E3-6430-F5A67B4604E1}"/>
                </a:ext>
              </a:extLst>
            </p:cNvPr>
            <p:cNvSpPr/>
            <p:nvPr/>
          </p:nvSpPr>
          <p:spPr bwMode="auto">
            <a:xfrm>
              <a:off x="1913" y="2533"/>
              <a:ext cx="6" cy="17"/>
            </a:xfrm>
            <a:custGeom>
              <a:avLst/>
              <a:gdLst>
                <a:gd name="T0" fmla="*/ 1 w 21"/>
                <a:gd name="T1" fmla="*/ 65 h 65"/>
                <a:gd name="T2" fmla="*/ 20 w 21"/>
                <a:gd name="T3" fmla="*/ 0 h 65"/>
                <a:gd name="T4" fmla="*/ 0 w 21"/>
                <a:gd name="T5" fmla="*/ 64 h 65"/>
                <a:gd name="T6" fmla="*/ 1 w 21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65">
                  <a:moveTo>
                    <a:pt x="1" y="65"/>
                  </a:moveTo>
                  <a:cubicBezTo>
                    <a:pt x="7" y="45"/>
                    <a:pt x="12" y="25"/>
                    <a:pt x="20" y="0"/>
                  </a:cubicBezTo>
                  <a:cubicBezTo>
                    <a:pt x="21" y="37"/>
                    <a:pt x="20" y="40"/>
                    <a:pt x="0" y="64"/>
                  </a:cubicBezTo>
                  <a:lnTo>
                    <a:pt x="1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6">
              <a:extLst>
                <a:ext uri="{FF2B5EF4-FFF2-40B4-BE49-F238E27FC236}">
                  <a16:creationId xmlns:a16="http://schemas.microsoft.com/office/drawing/2014/main" id="{5DD0F401-478E-43BB-F285-E7CAEF5A3076}"/>
                </a:ext>
              </a:extLst>
            </p:cNvPr>
            <p:cNvSpPr/>
            <p:nvPr/>
          </p:nvSpPr>
          <p:spPr bwMode="auto">
            <a:xfrm>
              <a:off x="1879" y="2625"/>
              <a:ext cx="5" cy="14"/>
            </a:xfrm>
            <a:custGeom>
              <a:avLst/>
              <a:gdLst>
                <a:gd name="T0" fmla="*/ 1 w 20"/>
                <a:gd name="T1" fmla="*/ 55 h 55"/>
                <a:gd name="T2" fmla="*/ 16 w 20"/>
                <a:gd name="T3" fmla="*/ 0 h 55"/>
                <a:gd name="T4" fmla="*/ 0 w 20"/>
                <a:gd name="T5" fmla="*/ 54 h 55"/>
                <a:gd name="T6" fmla="*/ 1 w 20"/>
                <a:gd name="T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5">
                  <a:moveTo>
                    <a:pt x="1" y="55"/>
                  </a:moveTo>
                  <a:cubicBezTo>
                    <a:pt x="6" y="37"/>
                    <a:pt x="11" y="18"/>
                    <a:pt x="16" y="0"/>
                  </a:cubicBezTo>
                  <a:cubicBezTo>
                    <a:pt x="20" y="22"/>
                    <a:pt x="18" y="41"/>
                    <a:pt x="0" y="54"/>
                  </a:cubicBezTo>
                  <a:lnTo>
                    <a:pt x="1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7">
              <a:extLst>
                <a:ext uri="{FF2B5EF4-FFF2-40B4-BE49-F238E27FC236}">
                  <a16:creationId xmlns:a16="http://schemas.microsoft.com/office/drawing/2014/main" id="{14E589DF-0557-6DAB-0095-E5A64B9F4039}"/>
                </a:ext>
              </a:extLst>
            </p:cNvPr>
            <p:cNvSpPr/>
            <p:nvPr/>
          </p:nvSpPr>
          <p:spPr bwMode="auto">
            <a:xfrm>
              <a:off x="1299" y="2628"/>
              <a:ext cx="1" cy="15"/>
            </a:xfrm>
            <a:custGeom>
              <a:avLst/>
              <a:gdLst>
                <a:gd name="T0" fmla="*/ 2 w 5"/>
                <a:gd name="T1" fmla="*/ 53 h 53"/>
                <a:gd name="T2" fmla="*/ 0 w 5"/>
                <a:gd name="T3" fmla="*/ 0 h 53"/>
                <a:gd name="T4" fmla="*/ 5 w 5"/>
                <a:gd name="T5" fmla="*/ 0 h 53"/>
                <a:gd name="T6" fmla="*/ 2 w 5"/>
                <a:gd name="T7" fmla="*/ 52 h 53"/>
                <a:gd name="T8" fmla="*/ 2 w 5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3">
                  <a:moveTo>
                    <a:pt x="2" y="53"/>
                  </a:moveTo>
                  <a:cubicBezTo>
                    <a:pt x="1" y="35"/>
                    <a:pt x="0" y="17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4" y="17"/>
                    <a:pt x="3" y="35"/>
                    <a:pt x="2" y="52"/>
                  </a:cubicBezTo>
                  <a:cubicBezTo>
                    <a:pt x="2" y="52"/>
                    <a:pt x="2" y="53"/>
                    <a:pt x="2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8">
              <a:extLst>
                <a:ext uri="{FF2B5EF4-FFF2-40B4-BE49-F238E27FC236}">
                  <a16:creationId xmlns:a16="http://schemas.microsoft.com/office/drawing/2014/main" id="{D93355E1-C86D-0D43-8788-074882E5E8E1}"/>
                </a:ext>
              </a:extLst>
            </p:cNvPr>
            <p:cNvSpPr/>
            <p:nvPr/>
          </p:nvSpPr>
          <p:spPr bwMode="auto">
            <a:xfrm>
              <a:off x="1811" y="2038"/>
              <a:ext cx="8" cy="12"/>
            </a:xfrm>
            <a:custGeom>
              <a:avLst/>
              <a:gdLst>
                <a:gd name="T0" fmla="*/ 27 w 27"/>
                <a:gd name="T1" fmla="*/ 0 h 43"/>
                <a:gd name="T2" fmla="*/ 25 w 27"/>
                <a:gd name="T3" fmla="*/ 43 h 43"/>
                <a:gd name="T4" fmla="*/ 27 w 27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43">
                  <a:moveTo>
                    <a:pt x="27" y="0"/>
                  </a:moveTo>
                  <a:cubicBezTo>
                    <a:pt x="27" y="12"/>
                    <a:pt x="26" y="25"/>
                    <a:pt x="25" y="43"/>
                  </a:cubicBezTo>
                  <a:cubicBezTo>
                    <a:pt x="0" y="24"/>
                    <a:pt x="20" y="11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9">
              <a:extLst>
                <a:ext uri="{FF2B5EF4-FFF2-40B4-BE49-F238E27FC236}">
                  <a16:creationId xmlns:a16="http://schemas.microsoft.com/office/drawing/2014/main" id="{ED19AFC6-9C41-A515-CB5F-82EC400933F7}"/>
                </a:ext>
              </a:extLst>
            </p:cNvPr>
            <p:cNvSpPr/>
            <p:nvPr/>
          </p:nvSpPr>
          <p:spPr bwMode="auto">
            <a:xfrm>
              <a:off x="2162" y="1353"/>
              <a:ext cx="7" cy="17"/>
            </a:xfrm>
            <a:custGeom>
              <a:avLst/>
              <a:gdLst>
                <a:gd name="T0" fmla="*/ 26 w 26"/>
                <a:gd name="T1" fmla="*/ 62 h 62"/>
                <a:gd name="T2" fmla="*/ 2 w 26"/>
                <a:gd name="T3" fmla="*/ 0 h 62"/>
                <a:gd name="T4" fmla="*/ 26 w 26"/>
                <a:gd name="T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62">
                  <a:moveTo>
                    <a:pt x="26" y="62"/>
                  </a:moveTo>
                  <a:cubicBezTo>
                    <a:pt x="9" y="45"/>
                    <a:pt x="0" y="25"/>
                    <a:pt x="2" y="0"/>
                  </a:cubicBezTo>
                  <a:cubicBezTo>
                    <a:pt x="10" y="21"/>
                    <a:pt x="18" y="41"/>
                    <a:pt x="26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0">
              <a:extLst>
                <a:ext uri="{FF2B5EF4-FFF2-40B4-BE49-F238E27FC236}">
                  <a16:creationId xmlns:a16="http://schemas.microsoft.com/office/drawing/2014/main" id="{E83EEC60-4070-5140-9B5F-E464DF7627EE}"/>
                </a:ext>
              </a:extLst>
            </p:cNvPr>
            <p:cNvSpPr/>
            <p:nvPr/>
          </p:nvSpPr>
          <p:spPr bwMode="auto">
            <a:xfrm>
              <a:off x="1869" y="3037"/>
              <a:ext cx="5" cy="16"/>
            </a:xfrm>
            <a:custGeom>
              <a:avLst/>
              <a:gdLst>
                <a:gd name="T0" fmla="*/ 12 w 21"/>
                <a:gd name="T1" fmla="*/ 0 h 59"/>
                <a:gd name="T2" fmla="*/ 0 w 21"/>
                <a:gd name="T3" fmla="*/ 59 h 59"/>
                <a:gd name="T4" fmla="*/ 13 w 21"/>
                <a:gd name="T5" fmla="*/ 1 h 59"/>
                <a:gd name="T6" fmla="*/ 12 w 21"/>
                <a:gd name="T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9">
                  <a:moveTo>
                    <a:pt x="12" y="0"/>
                  </a:moveTo>
                  <a:cubicBezTo>
                    <a:pt x="14" y="20"/>
                    <a:pt x="21" y="42"/>
                    <a:pt x="0" y="59"/>
                  </a:cubicBezTo>
                  <a:cubicBezTo>
                    <a:pt x="4" y="40"/>
                    <a:pt x="9" y="20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1">
              <a:extLst>
                <a:ext uri="{FF2B5EF4-FFF2-40B4-BE49-F238E27FC236}">
                  <a16:creationId xmlns:a16="http://schemas.microsoft.com/office/drawing/2014/main" id="{F49A67F8-8C81-3480-6E91-725DF2FE00A4}"/>
                </a:ext>
              </a:extLst>
            </p:cNvPr>
            <p:cNvSpPr/>
            <p:nvPr/>
          </p:nvSpPr>
          <p:spPr bwMode="auto">
            <a:xfrm>
              <a:off x="1909" y="2550"/>
              <a:ext cx="4" cy="14"/>
            </a:xfrm>
            <a:custGeom>
              <a:avLst/>
              <a:gdLst>
                <a:gd name="T0" fmla="*/ 15 w 16"/>
                <a:gd name="T1" fmla="*/ 0 h 50"/>
                <a:gd name="T2" fmla="*/ 8 w 16"/>
                <a:gd name="T3" fmla="*/ 50 h 50"/>
                <a:gd name="T4" fmla="*/ 16 w 16"/>
                <a:gd name="T5" fmla="*/ 1 h 50"/>
                <a:gd name="T6" fmla="*/ 15 w 16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50">
                  <a:moveTo>
                    <a:pt x="15" y="0"/>
                  </a:moveTo>
                  <a:cubicBezTo>
                    <a:pt x="13" y="17"/>
                    <a:pt x="11" y="34"/>
                    <a:pt x="8" y="50"/>
                  </a:cubicBezTo>
                  <a:cubicBezTo>
                    <a:pt x="0" y="31"/>
                    <a:pt x="4" y="15"/>
                    <a:pt x="16" y="1"/>
                  </a:cubicBezTo>
                  <a:cubicBezTo>
                    <a:pt x="16" y="1"/>
                    <a:pt x="15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">
              <a:extLst>
                <a:ext uri="{FF2B5EF4-FFF2-40B4-BE49-F238E27FC236}">
                  <a16:creationId xmlns:a16="http://schemas.microsoft.com/office/drawing/2014/main" id="{A686F64B-B02C-D160-86E2-CE3C286F1A6F}"/>
                </a:ext>
              </a:extLst>
            </p:cNvPr>
            <p:cNvSpPr/>
            <p:nvPr/>
          </p:nvSpPr>
          <p:spPr bwMode="auto">
            <a:xfrm>
              <a:off x="1406" y="2752"/>
              <a:ext cx="11" cy="6"/>
            </a:xfrm>
            <a:custGeom>
              <a:avLst/>
              <a:gdLst>
                <a:gd name="T0" fmla="*/ 0 w 41"/>
                <a:gd name="T1" fmla="*/ 0 h 22"/>
                <a:gd name="T2" fmla="*/ 41 w 41"/>
                <a:gd name="T3" fmla="*/ 0 h 22"/>
                <a:gd name="T4" fmla="*/ 0 w 41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2">
                  <a:moveTo>
                    <a:pt x="0" y="0"/>
                  </a:moveTo>
                  <a:cubicBezTo>
                    <a:pt x="14" y="0"/>
                    <a:pt x="25" y="0"/>
                    <a:pt x="41" y="0"/>
                  </a:cubicBezTo>
                  <a:cubicBezTo>
                    <a:pt x="26" y="12"/>
                    <a:pt x="14" y="2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3">
              <a:extLst>
                <a:ext uri="{FF2B5EF4-FFF2-40B4-BE49-F238E27FC236}">
                  <a16:creationId xmlns:a16="http://schemas.microsoft.com/office/drawing/2014/main" id="{89A50BC9-B271-EF5A-CC70-59519C61AC9A}"/>
                </a:ext>
              </a:extLst>
            </p:cNvPr>
            <p:cNvSpPr/>
            <p:nvPr/>
          </p:nvSpPr>
          <p:spPr bwMode="auto">
            <a:xfrm>
              <a:off x="2145" y="2083"/>
              <a:ext cx="7" cy="10"/>
            </a:xfrm>
            <a:custGeom>
              <a:avLst/>
              <a:gdLst>
                <a:gd name="T0" fmla="*/ 24 w 24"/>
                <a:gd name="T1" fmla="*/ 6 h 34"/>
                <a:gd name="T2" fmla="*/ 5 w 24"/>
                <a:gd name="T3" fmla="*/ 34 h 34"/>
                <a:gd name="T4" fmla="*/ 0 w 24"/>
                <a:gd name="T5" fmla="*/ 31 h 34"/>
                <a:gd name="T6" fmla="*/ 15 w 24"/>
                <a:gd name="T7" fmla="*/ 0 h 34"/>
                <a:gd name="T8" fmla="*/ 24 w 24"/>
                <a:gd name="T9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4">
                  <a:moveTo>
                    <a:pt x="24" y="6"/>
                  </a:moveTo>
                  <a:cubicBezTo>
                    <a:pt x="17" y="15"/>
                    <a:pt x="11" y="25"/>
                    <a:pt x="5" y="34"/>
                  </a:cubicBezTo>
                  <a:cubicBezTo>
                    <a:pt x="3" y="33"/>
                    <a:pt x="1" y="32"/>
                    <a:pt x="0" y="31"/>
                  </a:cubicBezTo>
                  <a:cubicBezTo>
                    <a:pt x="5" y="21"/>
                    <a:pt x="10" y="10"/>
                    <a:pt x="15" y="0"/>
                  </a:cubicBezTo>
                  <a:cubicBezTo>
                    <a:pt x="18" y="2"/>
                    <a:pt x="21" y="4"/>
                    <a:pt x="2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4">
              <a:extLst>
                <a:ext uri="{FF2B5EF4-FFF2-40B4-BE49-F238E27FC236}">
                  <a16:creationId xmlns:a16="http://schemas.microsoft.com/office/drawing/2014/main" id="{0E8D3BE0-C919-5B4C-8F42-A0FAF3075632}"/>
                </a:ext>
              </a:extLst>
            </p:cNvPr>
            <p:cNvSpPr/>
            <p:nvPr/>
          </p:nvSpPr>
          <p:spPr bwMode="auto">
            <a:xfrm>
              <a:off x="1590" y="2740"/>
              <a:ext cx="8" cy="3"/>
            </a:xfrm>
            <a:custGeom>
              <a:avLst/>
              <a:gdLst>
                <a:gd name="T0" fmla="*/ 0 w 29"/>
                <a:gd name="T1" fmla="*/ 0 h 12"/>
                <a:gd name="T2" fmla="*/ 29 w 29"/>
                <a:gd name="T3" fmla="*/ 2 h 12"/>
                <a:gd name="T4" fmla="*/ 29 w 29"/>
                <a:gd name="T5" fmla="*/ 10 h 12"/>
                <a:gd name="T6" fmla="*/ 0 w 29"/>
                <a:gd name="T7" fmla="*/ 12 h 12"/>
                <a:gd name="T8" fmla="*/ 0 w 2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2">
                  <a:moveTo>
                    <a:pt x="0" y="0"/>
                  </a:moveTo>
                  <a:cubicBezTo>
                    <a:pt x="10" y="1"/>
                    <a:pt x="19" y="1"/>
                    <a:pt x="29" y="2"/>
                  </a:cubicBezTo>
                  <a:cubicBezTo>
                    <a:pt x="29" y="5"/>
                    <a:pt x="29" y="7"/>
                    <a:pt x="29" y="10"/>
                  </a:cubicBezTo>
                  <a:cubicBezTo>
                    <a:pt x="19" y="10"/>
                    <a:pt x="10" y="11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5">
              <a:extLst>
                <a:ext uri="{FF2B5EF4-FFF2-40B4-BE49-F238E27FC236}">
                  <a16:creationId xmlns:a16="http://schemas.microsoft.com/office/drawing/2014/main" id="{AC4B5B40-2BE9-9E62-CBB3-4E6AB96F679E}"/>
                </a:ext>
              </a:extLst>
            </p:cNvPr>
            <p:cNvSpPr/>
            <p:nvPr/>
          </p:nvSpPr>
          <p:spPr bwMode="auto">
            <a:xfrm>
              <a:off x="1378" y="2999"/>
              <a:ext cx="12" cy="7"/>
            </a:xfrm>
            <a:custGeom>
              <a:avLst/>
              <a:gdLst>
                <a:gd name="T0" fmla="*/ 0 w 44"/>
                <a:gd name="T1" fmla="*/ 1 h 26"/>
                <a:gd name="T2" fmla="*/ 44 w 44"/>
                <a:gd name="T3" fmla="*/ 26 h 26"/>
                <a:gd name="T4" fmla="*/ 0 w 44"/>
                <a:gd name="T5" fmla="*/ 0 h 26"/>
                <a:gd name="T6" fmla="*/ 0 w 4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0" y="1"/>
                  </a:moveTo>
                  <a:cubicBezTo>
                    <a:pt x="15" y="9"/>
                    <a:pt x="29" y="17"/>
                    <a:pt x="44" y="26"/>
                  </a:cubicBezTo>
                  <a:cubicBezTo>
                    <a:pt x="25" y="23"/>
                    <a:pt x="4" y="26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6">
              <a:extLst>
                <a:ext uri="{FF2B5EF4-FFF2-40B4-BE49-F238E27FC236}">
                  <a16:creationId xmlns:a16="http://schemas.microsoft.com/office/drawing/2014/main" id="{B967C88F-9873-579C-B6B3-DF4E31A46775}"/>
                </a:ext>
              </a:extLst>
            </p:cNvPr>
            <p:cNvSpPr/>
            <p:nvPr/>
          </p:nvSpPr>
          <p:spPr bwMode="auto">
            <a:xfrm>
              <a:off x="1379" y="2761"/>
              <a:ext cx="10" cy="6"/>
            </a:xfrm>
            <a:custGeom>
              <a:avLst/>
              <a:gdLst>
                <a:gd name="T0" fmla="*/ 5 w 39"/>
                <a:gd name="T1" fmla="*/ 0 h 22"/>
                <a:gd name="T2" fmla="*/ 39 w 39"/>
                <a:gd name="T3" fmla="*/ 17 h 22"/>
                <a:gd name="T4" fmla="*/ 37 w 39"/>
                <a:gd name="T5" fmla="*/ 22 h 22"/>
                <a:gd name="T6" fmla="*/ 0 w 39"/>
                <a:gd name="T7" fmla="*/ 6 h 22"/>
                <a:gd name="T8" fmla="*/ 5 w 3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2">
                  <a:moveTo>
                    <a:pt x="5" y="0"/>
                  </a:moveTo>
                  <a:cubicBezTo>
                    <a:pt x="16" y="5"/>
                    <a:pt x="27" y="11"/>
                    <a:pt x="39" y="17"/>
                  </a:cubicBezTo>
                  <a:cubicBezTo>
                    <a:pt x="38" y="18"/>
                    <a:pt x="38" y="20"/>
                    <a:pt x="37" y="22"/>
                  </a:cubicBezTo>
                  <a:cubicBezTo>
                    <a:pt x="25" y="16"/>
                    <a:pt x="13" y="11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7">
              <a:extLst>
                <a:ext uri="{FF2B5EF4-FFF2-40B4-BE49-F238E27FC236}">
                  <a16:creationId xmlns:a16="http://schemas.microsoft.com/office/drawing/2014/main" id="{BDB87D9D-3AA3-3B37-5C9F-823ABABA6B51}"/>
                </a:ext>
              </a:extLst>
            </p:cNvPr>
            <p:cNvSpPr/>
            <p:nvPr/>
          </p:nvSpPr>
          <p:spPr bwMode="auto">
            <a:xfrm>
              <a:off x="1865" y="2928"/>
              <a:ext cx="8" cy="5"/>
            </a:xfrm>
            <a:custGeom>
              <a:avLst/>
              <a:gdLst>
                <a:gd name="T0" fmla="*/ 30 w 30"/>
                <a:gd name="T1" fmla="*/ 0 h 17"/>
                <a:gd name="T2" fmla="*/ 0 w 30"/>
                <a:gd name="T3" fmla="*/ 0 h 17"/>
                <a:gd name="T4" fmla="*/ 30 w 30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">
                  <a:moveTo>
                    <a:pt x="30" y="0"/>
                  </a:moveTo>
                  <a:cubicBezTo>
                    <a:pt x="21" y="17"/>
                    <a:pt x="13" y="15"/>
                    <a:pt x="0" y="0"/>
                  </a:cubicBezTo>
                  <a:cubicBezTo>
                    <a:pt x="12" y="0"/>
                    <a:pt x="20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8">
              <a:extLst>
                <a:ext uri="{FF2B5EF4-FFF2-40B4-BE49-F238E27FC236}">
                  <a16:creationId xmlns:a16="http://schemas.microsoft.com/office/drawing/2014/main" id="{B1D14228-6127-0CC6-8752-04655412148D}"/>
                </a:ext>
              </a:extLst>
            </p:cNvPr>
            <p:cNvSpPr/>
            <p:nvPr/>
          </p:nvSpPr>
          <p:spPr bwMode="auto">
            <a:xfrm>
              <a:off x="2243" y="1594"/>
              <a:ext cx="2" cy="9"/>
            </a:xfrm>
            <a:custGeom>
              <a:avLst/>
              <a:gdLst>
                <a:gd name="T0" fmla="*/ 6 w 8"/>
                <a:gd name="T1" fmla="*/ 0 h 33"/>
                <a:gd name="T2" fmla="*/ 8 w 8"/>
                <a:gd name="T3" fmla="*/ 32 h 33"/>
                <a:gd name="T4" fmla="*/ 3 w 8"/>
                <a:gd name="T5" fmla="*/ 33 h 33"/>
                <a:gd name="T6" fmla="*/ 0 w 8"/>
                <a:gd name="T7" fmla="*/ 1 h 33"/>
                <a:gd name="T8" fmla="*/ 6 w 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3">
                  <a:moveTo>
                    <a:pt x="6" y="0"/>
                  </a:moveTo>
                  <a:cubicBezTo>
                    <a:pt x="6" y="11"/>
                    <a:pt x="7" y="22"/>
                    <a:pt x="8" y="32"/>
                  </a:cubicBezTo>
                  <a:cubicBezTo>
                    <a:pt x="6" y="33"/>
                    <a:pt x="4" y="33"/>
                    <a:pt x="3" y="33"/>
                  </a:cubicBezTo>
                  <a:cubicBezTo>
                    <a:pt x="2" y="22"/>
                    <a:pt x="1" y="12"/>
                    <a:pt x="0" y="1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9">
              <a:extLst>
                <a:ext uri="{FF2B5EF4-FFF2-40B4-BE49-F238E27FC236}">
                  <a16:creationId xmlns:a16="http://schemas.microsoft.com/office/drawing/2014/main" id="{BC91E16D-2B62-FB88-707A-4F229E7A9AC8}"/>
                </a:ext>
              </a:extLst>
            </p:cNvPr>
            <p:cNvSpPr/>
            <p:nvPr/>
          </p:nvSpPr>
          <p:spPr bwMode="auto">
            <a:xfrm>
              <a:off x="2159" y="2049"/>
              <a:ext cx="6" cy="9"/>
            </a:xfrm>
            <a:custGeom>
              <a:avLst/>
              <a:gdLst>
                <a:gd name="T0" fmla="*/ 22 w 22"/>
                <a:gd name="T1" fmla="*/ 5 h 32"/>
                <a:gd name="T2" fmla="*/ 5 w 22"/>
                <a:gd name="T3" fmla="*/ 32 h 32"/>
                <a:gd name="T4" fmla="*/ 0 w 22"/>
                <a:gd name="T5" fmla="*/ 29 h 32"/>
                <a:gd name="T6" fmla="*/ 16 w 22"/>
                <a:gd name="T7" fmla="*/ 0 h 32"/>
                <a:gd name="T8" fmla="*/ 22 w 22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2">
                  <a:moveTo>
                    <a:pt x="22" y="5"/>
                  </a:moveTo>
                  <a:cubicBezTo>
                    <a:pt x="16" y="14"/>
                    <a:pt x="11" y="23"/>
                    <a:pt x="5" y="32"/>
                  </a:cubicBezTo>
                  <a:cubicBezTo>
                    <a:pt x="3" y="31"/>
                    <a:pt x="2" y="30"/>
                    <a:pt x="0" y="29"/>
                  </a:cubicBezTo>
                  <a:cubicBezTo>
                    <a:pt x="5" y="20"/>
                    <a:pt x="11" y="10"/>
                    <a:pt x="16" y="0"/>
                  </a:cubicBezTo>
                  <a:cubicBezTo>
                    <a:pt x="18" y="2"/>
                    <a:pt x="20" y="4"/>
                    <a:pt x="2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50">
              <a:extLst>
                <a:ext uri="{FF2B5EF4-FFF2-40B4-BE49-F238E27FC236}">
                  <a16:creationId xmlns:a16="http://schemas.microsoft.com/office/drawing/2014/main" id="{1CF898D1-87D3-57C6-98F3-8EC567E85F96}"/>
                </a:ext>
              </a:extLst>
            </p:cNvPr>
            <p:cNvSpPr/>
            <p:nvPr/>
          </p:nvSpPr>
          <p:spPr bwMode="auto">
            <a:xfrm>
              <a:off x="1103" y="2129"/>
              <a:ext cx="6" cy="10"/>
            </a:xfrm>
            <a:custGeom>
              <a:avLst/>
              <a:gdLst>
                <a:gd name="T0" fmla="*/ 16 w 22"/>
                <a:gd name="T1" fmla="*/ 35 h 36"/>
                <a:gd name="T2" fmla="*/ 0 w 22"/>
                <a:gd name="T3" fmla="*/ 0 h 36"/>
                <a:gd name="T4" fmla="*/ 15 w 22"/>
                <a:gd name="T5" fmla="*/ 36 h 36"/>
                <a:gd name="T6" fmla="*/ 16 w 22"/>
                <a:gd name="T7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6">
                  <a:moveTo>
                    <a:pt x="16" y="35"/>
                  </a:moveTo>
                  <a:cubicBezTo>
                    <a:pt x="11" y="25"/>
                    <a:pt x="7" y="16"/>
                    <a:pt x="0" y="0"/>
                  </a:cubicBezTo>
                  <a:cubicBezTo>
                    <a:pt x="22" y="11"/>
                    <a:pt x="20" y="23"/>
                    <a:pt x="15" y="36"/>
                  </a:cubicBezTo>
                  <a:lnTo>
                    <a:pt x="16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51">
              <a:extLst>
                <a:ext uri="{FF2B5EF4-FFF2-40B4-BE49-F238E27FC236}">
                  <a16:creationId xmlns:a16="http://schemas.microsoft.com/office/drawing/2014/main" id="{3B19BC71-0224-137B-604D-E32D0FCDBDA1}"/>
                </a:ext>
              </a:extLst>
            </p:cNvPr>
            <p:cNvSpPr/>
            <p:nvPr/>
          </p:nvSpPr>
          <p:spPr bwMode="auto">
            <a:xfrm>
              <a:off x="1875" y="2639"/>
              <a:ext cx="4" cy="9"/>
            </a:xfrm>
            <a:custGeom>
              <a:avLst/>
              <a:gdLst>
                <a:gd name="T0" fmla="*/ 15 w 16"/>
                <a:gd name="T1" fmla="*/ 0 h 33"/>
                <a:gd name="T2" fmla="*/ 9 w 16"/>
                <a:gd name="T3" fmla="*/ 33 h 33"/>
                <a:gd name="T4" fmla="*/ 16 w 16"/>
                <a:gd name="T5" fmla="*/ 1 h 33"/>
                <a:gd name="T6" fmla="*/ 15 w 1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3">
                  <a:moveTo>
                    <a:pt x="15" y="0"/>
                  </a:moveTo>
                  <a:cubicBezTo>
                    <a:pt x="13" y="11"/>
                    <a:pt x="11" y="22"/>
                    <a:pt x="9" y="33"/>
                  </a:cubicBezTo>
                  <a:cubicBezTo>
                    <a:pt x="0" y="19"/>
                    <a:pt x="3" y="8"/>
                    <a:pt x="16" y="1"/>
                  </a:cubicBezTo>
                  <a:cubicBezTo>
                    <a:pt x="16" y="1"/>
                    <a:pt x="15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52">
              <a:extLst>
                <a:ext uri="{FF2B5EF4-FFF2-40B4-BE49-F238E27FC236}">
                  <a16:creationId xmlns:a16="http://schemas.microsoft.com/office/drawing/2014/main" id="{1E42E587-A8B7-9749-F178-05FE58F50B71}"/>
                </a:ext>
              </a:extLst>
            </p:cNvPr>
            <p:cNvSpPr/>
            <p:nvPr/>
          </p:nvSpPr>
          <p:spPr bwMode="auto">
            <a:xfrm>
              <a:off x="1425" y="2744"/>
              <a:ext cx="7" cy="4"/>
            </a:xfrm>
            <a:custGeom>
              <a:avLst/>
              <a:gdLst>
                <a:gd name="T0" fmla="*/ 26 w 26"/>
                <a:gd name="T1" fmla="*/ 6 h 16"/>
                <a:gd name="T2" fmla="*/ 2 w 26"/>
                <a:gd name="T3" fmla="*/ 16 h 16"/>
                <a:gd name="T4" fmla="*/ 0 w 26"/>
                <a:gd name="T5" fmla="*/ 10 h 16"/>
                <a:gd name="T6" fmla="*/ 23 w 26"/>
                <a:gd name="T7" fmla="*/ 0 h 16"/>
                <a:gd name="T8" fmla="*/ 26 w 2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26" y="6"/>
                  </a:moveTo>
                  <a:cubicBezTo>
                    <a:pt x="18" y="9"/>
                    <a:pt x="10" y="13"/>
                    <a:pt x="2" y="16"/>
                  </a:cubicBezTo>
                  <a:cubicBezTo>
                    <a:pt x="1" y="14"/>
                    <a:pt x="1" y="12"/>
                    <a:pt x="0" y="10"/>
                  </a:cubicBezTo>
                  <a:cubicBezTo>
                    <a:pt x="7" y="7"/>
                    <a:pt x="15" y="3"/>
                    <a:pt x="23" y="0"/>
                  </a:cubicBezTo>
                  <a:cubicBezTo>
                    <a:pt x="24" y="2"/>
                    <a:pt x="25" y="4"/>
                    <a:pt x="2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53">
              <a:extLst>
                <a:ext uri="{FF2B5EF4-FFF2-40B4-BE49-F238E27FC236}">
                  <a16:creationId xmlns:a16="http://schemas.microsoft.com/office/drawing/2014/main" id="{BF96499B-4D9A-AC99-30F4-ABCDA6F1C92E}"/>
                </a:ext>
              </a:extLst>
            </p:cNvPr>
            <p:cNvSpPr/>
            <p:nvPr/>
          </p:nvSpPr>
          <p:spPr bwMode="auto">
            <a:xfrm>
              <a:off x="1226" y="2187"/>
              <a:ext cx="5" cy="7"/>
            </a:xfrm>
            <a:custGeom>
              <a:avLst/>
              <a:gdLst>
                <a:gd name="T0" fmla="*/ 7 w 20"/>
                <a:gd name="T1" fmla="*/ 0 h 24"/>
                <a:gd name="T2" fmla="*/ 20 w 20"/>
                <a:gd name="T3" fmla="*/ 21 h 24"/>
                <a:gd name="T4" fmla="*/ 15 w 20"/>
                <a:gd name="T5" fmla="*/ 24 h 24"/>
                <a:gd name="T6" fmla="*/ 0 w 20"/>
                <a:gd name="T7" fmla="*/ 4 h 24"/>
                <a:gd name="T8" fmla="*/ 7 w 20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4">
                  <a:moveTo>
                    <a:pt x="7" y="0"/>
                  </a:moveTo>
                  <a:cubicBezTo>
                    <a:pt x="11" y="7"/>
                    <a:pt x="16" y="14"/>
                    <a:pt x="20" y="21"/>
                  </a:cubicBezTo>
                  <a:cubicBezTo>
                    <a:pt x="18" y="22"/>
                    <a:pt x="17" y="23"/>
                    <a:pt x="15" y="24"/>
                  </a:cubicBezTo>
                  <a:cubicBezTo>
                    <a:pt x="10" y="17"/>
                    <a:pt x="5" y="11"/>
                    <a:pt x="0" y="4"/>
                  </a:cubicBezTo>
                  <a:cubicBezTo>
                    <a:pt x="3" y="3"/>
                    <a:pt x="5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54">
              <a:extLst>
                <a:ext uri="{FF2B5EF4-FFF2-40B4-BE49-F238E27FC236}">
                  <a16:creationId xmlns:a16="http://schemas.microsoft.com/office/drawing/2014/main" id="{1919149C-33D2-AB7E-C6FA-7573D331A7FC}"/>
                </a:ext>
              </a:extLst>
            </p:cNvPr>
            <p:cNvSpPr/>
            <p:nvPr/>
          </p:nvSpPr>
          <p:spPr bwMode="auto">
            <a:xfrm>
              <a:off x="1191" y="1131"/>
              <a:ext cx="5" cy="5"/>
            </a:xfrm>
            <a:custGeom>
              <a:avLst/>
              <a:gdLst>
                <a:gd name="T0" fmla="*/ 20 w 20"/>
                <a:gd name="T1" fmla="*/ 5 h 18"/>
                <a:gd name="T2" fmla="*/ 4 w 20"/>
                <a:gd name="T3" fmla="*/ 18 h 18"/>
                <a:gd name="T4" fmla="*/ 0 w 20"/>
                <a:gd name="T5" fmla="*/ 14 h 18"/>
                <a:gd name="T6" fmla="*/ 16 w 20"/>
                <a:gd name="T7" fmla="*/ 0 h 18"/>
                <a:gd name="T8" fmla="*/ 20 w 20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20" y="5"/>
                  </a:moveTo>
                  <a:cubicBezTo>
                    <a:pt x="15" y="10"/>
                    <a:pt x="10" y="14"/>
                    <a:pt x="4" y="18"/>
                  </a:cubicBezTo>
                  <a:cubicBezTo>
                    <a:pt x="3" y="17"/>
                    <a:pt x="2" y="16"/>
                    <a:pt x="0" y="14"/>
                  </a:cubicBezTo>
                  <a:cubicBezTo>
                    <a:pt x="6" y="9"/>
                    <a:pt x="11" y="5"/>
                    <a:pt x="16" y="0"/>
                  </a:cubicBezTo>
                  <a:cubicBezTo>
                    <a:pt x="18" y="2"/>
                    <a:pt x="19" y="3"/>
                    <a:pt x="2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55">
              <a:extLst>
                <a:ext uri="{FF2B5EF4-FFF2-40B4-BE49-F238E27FC236}">
                  <a16:creationId xmlns:a16="http://schemas.microsoft.com/office/drawing/2014/main" id="{C17F96F3-46B4-569A-A50B-3B2EF65AFDC4}"/>
                </a:ext>
              </a:extLst>
            </p:cNvPr>
            <p:cNvSpPr/>
            <p:nvPr/>
          </p:nvSpPr>
          <p:spPr bwMode="auto">
            <a:xfrm>
              <a:off x="1368" y="2997"/>
              <a:ext cx="10" cy="5"/>
            </a:xfrm>
            <a:custGeom>
              <a:avLst/>
              <a:gdLst>
                <a:gd name="T0" fmla="*/ 39 w 39"/>
                <a:gd name="T1" fmla="*/ 6 h 17"/>
                <a:gd name="T2" fmla="*/ 0 w 39"/>
                <a:gd name="T3" fmla="*/ 0 h 17"/>
                <a:gd name="T4" fmla="*/ 39 w 39"/>
                <a:gd name="T5" fmla="*/ 7 h 17"/>
                <a:gd name="T6" fmla="*/ 39 w 39"/>
                <a:gd name="T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7">
                  <a:moveTo>
                    <a:pt x="39" y="6"/>
                  </a:moveTo>
                  <a:cubicBezTo>
                    <a:pt x="25" y="17"/>
                    <a:pt x="12" y="12"/>
                    <a:pt x="0" y="0"/>
                  </a:cubicBezTo>
                  <a:cubicBezTo>
                    <a:pt x="13" y="3"/>
                    <a:pt x="26" y="5"/>
                    <a:pt x="39" y="7"/>
                  </a:cubicBezTo>
                  <a:cubicBezTo>
                    <a:pt x="39" y="7"/>
                    <a:pt x="39" y="6"/>
                    <a:pt x="3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56">
              <a:extLst>
                <a:ext uri="{FF2B5EF4-FFF2-40B4-BE49-F238E27FC236}">
                  <a16:creationId xmlns:a16="http://schemas.microsoft.com/office/drawing/2014/main" id="{4E277BF5-DA17-A40A-7742-EB8EEDAA27A7}"/>
                </a:ext>
              </a:extLst>
            </p:cNvPr>
            <p:cNvSpPr/>
            <p:nvPr/>
          </p:nvSpPr>
          <p:spPr bwMode="auto">
            <a:xfrm>
              <a:off x="913" y="2054"/>
              <a:ext cx="7" cy="6"/>
            </a:xfrm>
            <a:custGeom>
              <a:avLst/>
              <a:gdLst>
                <a:gd name="T0" fmla="*/ 26 w 26"/>
                <a:gd name="T1" fmla="*/ 19 h 20"/>
                <a:gd name="T2" fmla="*/ 0 w 26"/>
                <a:gd name="T3" fmla="*/ 9 h 20"/>
                <a:gd name="T4" fmla="*/ 25 w 26"/>
                <a:gd name="T5" fmla="*/ 20 h 20"/>
                <a:gd name="T6" fmla="*/ 26 w 26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0">
                  <a:moveTo>
                    <a:pt x="26" y="19"/>
                  </a:moveTo>
                  <a:cubicBezTo>
                    <a:pt x="18" y="16"/>
                    <a:pt x="11" y="13"/>
                    <a:pt x="0" y="9"/>
                  </a:cubicBezTo>
                  <a:cubicBezTo>
                    <a:pt x="18" y="0"/>
                    <a:pt x="22" y="10"/>
                    <a:pt x="25" y="20"/>
                  </a:cubicBezTo>
                  <a:cubicBezTo>
                    <a:pt x="25" y="20"/>
                    <a:pt x="26" y="19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57">
              <a:extLst>
                <a:ext uri="{FF2B5EF4-FFF2-40B4-BE49-F238E27FC236}">
                  <a16:creationId xmlns:a16="http://schemas.microsoft.com/office/drawing/2014/main" id="{8F99A6BF-B7B5-CE10-1256-12BA0EDCF2F7}"/>
                </a:ext>
              </a:extLst>
            </p:cNvPr>
            <p:cNvSpPr/>
            <p:nvPr/>
          </p:nvSpPr>
          <p:spPr bwMode="auto">
            <a:xfrm>
              <a:off x="1107" y="2136"/>
              <a:ext cx="6" cy="7"/>
            </a:xfrm>
            <a:custGeom>
              <a:avLst/>
              <a:gdLst>
                <a:gd name="T0" fmla="*/ 0 w 23"/>
                <a:gd name="T1" fmla="*/ 10 h 27"/>
                <a:gd name="T2" fmla="*/ 23 w 23"/>
                <a:gd name="T3" fmla="*/ 27 h 27"/>
                <a:gd name="T4" fmla="*/ 1 w 23"/>
                <a:gd name="T5" fmla="*/ 9 h 27"/>
                <a:gd name="T6" fmla="*/ 0 w 23"/>
                <a:gd name="T7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7">
                  <a:moveTo>
                    <a:pt x="0" y="10"/>
                  </a:moveTo>
                  <a:cubicBezTo>
                    <a:pt x="17" y="0"/>
                    <a:pt x="22" y="11"/>
                    <a:pt x="23" y="27"/>
                  </a:cubicBezTo>
                  <a:cubicBezTo>
                    <a:pt x="15" y="21"/>
                    <a:pt x="8" y="15"/>
                    <a:pt x="1" y="9"/>
                  </a:cubicBezTo>
                  <a:cubicBezTo>
                    <a:pt x="1" y="9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58">
              <a:extLst>
                <a:ext uri="{FF2B5EF4-FFF2-40B4-BE49-F238E27FC236}">
                  <a16:creationId xmlns:a16="http://schemas.microsoft.com/office/drawing/2014/main" id="{96D69E67-6459-4FC1-CCB1-9EA0EC62F5CD}"/>
                </a:ext>
              </a:extLst>
            </p:cNvPr>
            <p:cNvSpPr/>
            <p:nvPr/>
          </p:nvSpPr>
          <p:spPr bwMode="auto">
            <a:xfrm>
              <a:off x="1330" y="2829"/>
              <a:ext cx="1" cy="4"/>
            </a:xfrm>
            <a:custGeom>
              <a:avLst/>
              <a:gdLst>
                <a:gd name="T0" fmla="*/ 4 w 4"/>
                <a:gd name="T1" fmla="*/ 0 h 16"/>
                <a:gd name="T2" fmla="*/ 3 w 4"/>
                <a:gd name="T3" fmla="*/ 16 h 16"/>
                <a:gd name="T4" fmla="*/ 0 w 4"/>
                <a:gd name="T5" fmla="*/ 16 h 16"/>
                <a:gd name="T6" fmla="*/ 0 w 4"/>
                <a:gd name="T7" fmla="*/ 0 h 16"/>
                <a:gd name="T8" fmla="*/ 4 w 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3" y="6"/>
                    <a:pt x="3" y="11"/>
                    <a:pt x="3" y="16"/>
                  </a:cubicBezTo>
                  <a:cubicBezTo>
                    <a:pt x="2" y="16"/>
                    <a:pt x="1" y="16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59">
              <a:extLst>
                <a:ext uri="{FF2B5EF4-FFF2-40B4-BE49-F238E27FC236}">
                  <a16:creationId xmlns:a16="http://schemas.microsoft.com/office/drawing/2014/main" id="{2601013C-328C-EC73-1D60-47B881F15E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4" y="1114"/>
              <a:ext cx="366" cy="446"/>
            </a:xfrm>
            <a:custGeom>
              <a:avLst/>
              <a:gdLst>
                <a:gd name="T0" fmla="*/ 454 w 1353"/>
                <a:gd name="T1" fmla="*/ 946 h 1648"/>
                <a:gd name="T2" fmla="*/ 855 w 1353"/>
                <a:gd name="T3" fmla="*/ 549 h 1648"/>
                <a:gd name="T4" fmla="*/ 1145 w 1353"/>
                <a:gd name="T5" fmla="*/ 367 h 1648"/>
                <a:gd name="T6" fmla="*/ 796 w 1353"/>
                <a:gd name="T7" fmla="*/ 650 h 1648"/>
                <a:gd name="T8" fmla="*/ 1068 w 1353"/>
                <a:gd name="T9" fmla="*/ 499 h 1648"/>
                <a:gd name="T10" fmla="*/ 1353 w 1353"/>
                <a:gd name="T11" fmla="*/ 132 h 1648"/>
                <a:gd name="T12" fmla="*/ 1156 w 1353"/>
                <a:gd name="T13" fmla="*/ 450 h 1648"/>
                <a:gd name="T14" fmla="*/ 910 w 1353"/>
                <a:gd name="T15" fmla="*/ 1034 h 1648"/>
                <a:gd name="T16" fmla="*/ 914 w 1353"/>
                <a:gd name="T17" fmla="*/ 1070 h 1648"/>
                <a:gd name="T18" fmla="*/ 656 w 1353"/>
                <a:gd name="T19" fmla="*/ 1282 h 1648"/>
                <a:gd name="T20" fmla="*/ 985 w 1353"/>
                <a:gd name="T21" fmla="*/ 1282 h 1648"/>
                <a:gd name="T22" fmla="*/ 316 w 1353"/>
                <a:gd name="T23" fmla="*/ 1475 h 1648"/>
                <a:gd name="T24" fmla="*/ 128 w 1353"/>
                <a:gd name="T25" fmla="*/ 1647 h 1648"/>
                <a:gd name="T26" fmla="*/ 171 w 1353"/>
                <a:gd name="T27" fmla="*/ 1550 h 1648"/>
                <a:gd name="T28" fmla="*/ 34 w 1353"/>
                <a:gd name="T29" fmla="*/ 1585 h 1648"/>
                <a:gd name="T30" fmla="*/ 4 w 1353"/>
                <a:gd name="T31" fmla="*/ 1471 h 1648"/>
                <a:gd name="T32" fmla="*/ 176 w 1353"/>
                <a:gd name="T33" fmla="*/ 1223 h 1648"/>
                <a:gd name="T34" fmla="*/ 711 w 1353"/>
                <a:gd name="T35" fmla="*/ 517 h 1648"/>
                <a:gd name="T36" fmla="*/ 1347 w 1353"/>
                <a:gd name="T37" fmla="*/ 0 h 1648"/>
                <a:gd name="T38" fmla="*/ 1160 w 1353"/>
                <a:gd name="T39" fmla="*/ 214 h 1648"/>
                <a:gd name="T40" fmla="*/ 1242 w 1353"/>
                <a:gd name="T41" fmla="*/ 215 h 1648"/>
                <a:gd name="T42" fmla="*/ 723 w 1353"/>
                <a:gd name="T43" fmla="*/ 625 h 1648"/>
                <a:gd name="T44" fmla="*/ 530 w 1353"/>
                <a:gd name="T45" fmla="*/ 791 h 1648"/>
                <a:gd name="T46" fmla="*/ 311 w 1353"/>
                <a:gd name="T47" fmla="*/ 1083 h 1648"/>
                <a:gd name="T48" fmla="*/ 368 w 1353"/>
                <a:gd name="T49" fmla="*/ 1029 h 1648"/>
                <a:gd name="T50" fmla="*/ 950 w 1353"/>
                <a:gd name="T51" fmla="*/ 642 h 1648"/>
                <a:gd name="T52" fmla="*/ 860 w 1353"/>
                <a:gd name="T53" fmla="*/ 689 h 1648"/>
                <a:gd name="T54" fmla="*/ 860 w 1353"/>
                <a:gd name="T55" fmla="*/ 688 h 1648"/>
                <a:gd name="T56" fmla="*/ 706 w 1353"/>
                <a:gd name="T57" fmla="*/ 1080 h 1648"/>
                <a:gd name="T58" fmla="*/ 521 w 1353"/>
                <a:gd name="T59" fmla="*/ 1198 h 1648"/>
                <a:gd name="T60" fmla="*/ 978 w 1353"/>
                <a:gd name="T61" fmla="*/ 658 h 1648"/>
                <a:gd name="T62" fmla="*/ 910 w 1353"/>
                <a:gd name="T63" fmla="*/ 744 h 1648"/>
                <a:gd name="T64" fmla="*/ 845 w 1353"/>
                <a:gd name="T65" fmla="*/ 828 h 1648"/>
                <a:gd name="T66" fmla="*/ 863 w 1353"/>
                <a:gd name="T67" fmla="*/ 849 h 1648"/>
                <a:gd name="T68" fmla="*/ 817 w 1353"/>
                <a:gd name="T69" fmla="*/ 975 h 1648"/>
                <a:gd name="T70" fmla="*/ 799 w 1353"/>
                <a:gd name="T71" fmla="*/ 1202 h 1648"/>
                <a:gd name="T72" fmla="*/ 550 w 1353"/>
                <a:gd name="T73" fmla="*/ 1243 h 1648"/>
                <a:gd name="T74" fmla="*/ 537 w 1353"/>
                <a:gd name="T75" fmla="*/ 971 h 1648"/>
                <a:gd name="T76" fmla="*/ 228 w 1353"/>
                <a:gd name="T77" fmla="*/ 1221 h 1648"/>
                <a:gd name="T78" fmla="*/ 275 w 1353"/>
                <a:gd name="T79" fmla="*/ 1228 h 1648"/>
                <a:gd name="T80" fmla="*/ 151 w 1353"/>
                <a:gd name="T81" fmla="*/ 1438 h 1648"/>
                <a:gd name="T82" fmla="*/ 284 w 1353"/>
                <a:gd name="T83" fmla="*/ 1417 h 1648"/>
                <a:gd name="T84" fmla="*/ 303 w 1353"/>
                <a:gd name="T85" fmla="*/ 1385 h 1648"/>
                <a:gd name="T86" fmla="*/ 289 w 1353"/>
                <a:gd name="T87" fmla="*/ 1204 h 1648"/>
                <a:gd name="T88" fmla="*/ 177 w 1353"/>
                <a:gd name="T89" fmla="*/ 1475 h 1648"/>
                <a:gd name="T90" fmla="*/ 347 w 1353"/>
                <a:gd name="T91" fmla="*/ 1285 h 1648"/>
                <a:gd name="T92" fmla="*/ 339 w 1353"/>
                <a:gd name="T93" fmla="*/ 1278 h 1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53" h="1648">
                  <a:moveTo>
                    <a:pt x="371" y="1007"/>
                  </a:moveTo>
                  <a:cubicBezTo>
                    <a:pt x="380" y="1016"/>
                    <a:pt x="387" y="1012"/>
                    <a:pt x="395" y="1005"/>
                  </a:cubicBezTo>
                  <a:cubicBezTo>
                    <a:pt x="415" y="985"/>
                    <a:pt x="435" y="966"/>
                    <a:pt x="454" y="946"/>
                  </a:cubicBezTo>
                  <a:cubicBezTo>
                    <a:pt x="461" y="940"/>
                    <a:pt x="468" y="933"/>
                    <a:pt x="471" y="924"/>
                  </a:cubicBezTo>
                  <a:cubicBezTo>
                    <a:pt x="498" y="858"/>
                    <a:pt x="548" y="810"/>
                    <a:pt x="599" y="764"/>
                  </a:cubicBezTo>
                  <a:cubicBezTo>
                    <a:pt x="683" y="690"/>
                    <a:pt x="768" y="617"/>
                    <a:pt x="855" y="549"/>
                  </a:cubicBezTo>
                  <a:cubicBezTo>
                    <a:pt x="929" y="492"/>
                    <a:pt x="1006" y="440"/>
                    <a:pt x="1083" y="387"/>
                  </a:cubicBezTo>
                  <a:cubicBezTo>
                    <a:pt x="1100" y="376"/>
                    <a:pt x="1120" y="369"/>
                    <a:pt x="1138" y="360"/>
                  </a:cubicBezTo>
                  <a:cubicBezTo>
                    <a:pt x="1141" y="362"/>
                    <a:pt x="1143" y="365"/>
                    <a:pt x="1145" y="367"/>
                  </a:cubicBezTo>
                  <a:cubicBezTo>
                    <a:pt x="1134" y="380"/>
                    <a:pt x="1124" y="396"/>
                    <a:pt x="1111" y="406"/>
                  </a:cubicBezTo>
                  <a:cubicBezTo>
                    <a:pt x="1062" y="445"/>
                    <a:pt x="1011" y="481"/>
                    <a:pt x="962" y="519"/>
                  </a:cubicBezTo>
                  <a:cubicBezTo>
                    <a:pt x="906" y="562"/>
                    <a:pt x="851" y="606"/>
                    <a:pt x="796" y="650"/>
                  </a:cubicBezTo>
                  <a:cubicBezTo>
                    <a:pt x="757" y="681"/>
                    <a:pt x="717" y="712"/>
                    <a:pt x="681" y="749"/>
                  </a:cubicBezTo>
                  <a:cubicBezTo>
                    <a:pt x="689" y="746"/>
                    <a:pt x="698" y="743"/>
                    <a:pt x="706" y="738"/>
                  </a:cubicBezTo>
                  <a:cubicBezTo>
                    <a:pt x="827" y="659"/>
                    <a:pt x="947" y="579"/>
                    <a:pt x="1068" y="499"/>
                  </a:cubicBezTo>
                  <a:cubicBezTo>
                    <a:pt x="1076" y="493"/>
                    <a:pt x="1086" y="487"/>
                    <a:pt x="1091" y="478"/>
                  </a:cubicBezTo>
                  <a:cubicBezTo>
                    <a:pt x="1156" y="371"/>
                    <a:pt x="1231" y="272"/>
                    <a:pt x="1308" y="173"/>
                  </a:cubicBezTo>
                  <a:cubicBezTo>
                    <a:pt x="1320" y="158"/>
                    <a:pt x="1335" y="144"/>
                    <a:pt x="1353" y="132"/>
                  </a:cubicBezTo>
                  <a:cubicBezTo>
                    <a:pt x="1351" y="139"/>
                    <a:pt x="1351" y="146"/>
                    <a:pt x="1348" y="152"/>
                  </a:cubicBezTo>
                  <a:cubicBezTo>
                    <a:pt x="1311" y="205"/>
                    <a:pt x="1273" y="258"/>
                    <a:pt x="1238" y="313"/>
                  </a:cubicBezTo>
                  <a:cubicBezTo>
                    <a:pt x="1209" y="357"/>
                    <a:pt x="1183" y="404"/>
                    <a:pt x="1156" y="450"/>
                  </a:cubicBezTo>
                  <a:cubicBezTo>
                    <a:pt x="1125" y="504"/>
                    <a:pt x="1094" y="558"/>
                    <a:pt x="1065" y="613"/>
                  </a:cubicBezTo>
                  <a:cubicBezTo>
                    <a:pt x="1012" y="713"/>
                    <a:pt x="964" y="816"/>
                    <a:pt x="932" y="924"/>
                  </a:cubicBezTo>
                  <a:cubicBezTo>
                    <a:pt x="922" y="958"/>
                    <a:pt x="918" y="993"/>
                    <a:pt x="910" y="1034"/>
                  </a:cubicBezTo>
                  <a:cubicBezTo>
                    <a:pt x="943" y="1028"/>
                    <a:pt x="970" y="1022"/>
                    <a:pt x="996" y="1017"/>
                  </a:cubicBezTo>
                  <a:cubicBezTo>
                    <a:pt x="996" y="1018"/>
                    <a:pt x="997" y="1019"/>
                    <a:pt x="997" y="1020"/>
                  </a:cubicBezTo>
                  <a:cubicBezTo>
                    <a:pt x="969" y="1037"/>
                    <a:pt x="941" y="1054"/>
                    <a:pt x="914" y="1070"/>
                  </a:cubicBezTo>
                  <a:cubicBezTo>
                    <a:pt x="900" y="1153"/>
                    <a:pt x="916" y="1194"/>
                    <a:pt x="970" y="1213"/>
                  </a:cubicBezTo>
                  <a:cubicBezTo>
                    <a:pt x="941" y="1231"/>
                    <a:pt x="909" y="1235"/>
                    <a:pt x="878" y="1241"/>
                  </a:cubicBezTo>
                  <a:cubicBezTo>
                    <a:pt x="804" y="1255"/>
                    <a:pt x="729" y="1267"/>
                    <a:pt x="656" y="1282"/>
                  </a:cubicBezTo>
                  <a:cubicBezTo>
                    <a:pt x="626" y="1288"/>
                    <a:pt x="598" y="1301"/>
                    <a:pt x="571" y="1314"/>
                  </a:cubicBezTo>
                  <a:cubicBezTo>
                    <a:pt x="708" y="1299"/>
                    <a:pt x="844" y="1272"/>
                    <a:pt x="983" y="1272"/>
                  </a:cubicBezTo>
                  <a:cubicBezTo>
                    <a:pt x="984" y="1275"/>
                    <a:pt x="984" y="1279"/>
                    <a:pt x="985" y="1282"/>
                  </a:cubicBezTo>
                  <a:cubicBezTo>
                    <a:pt x="960" y="1291"/>
                    <a:pt x="935" y="1301"/>
                    <a:pt x="910" y="1308"/>
                  </a:cubicBezTo>
                  <a:cubicBezTo>
                    <a:pt x="788" y="1339"/>
                    <a:pt x="665" y="1367"/>
                    <a:pt x="543" y="1400"/>
                  </a:cubicBezTo>
                  <a:cubicBezTo>
                    <a:pt x="466" y="1421"/>
                    <a:pt x="391" y="1449"/>
                    <a:pt x="316" y="1475"/>
                  </a:cubicBezTo>
                  <a:cubicBezTo>
                    <a:pt x="290" y="1484"/>
                    <a:pt x="263" y="1495"/>
                    <a:pt x="240" y="1510"/>
                  </a:cubicBezTo>
                  <a:cubicBezTo>
                    <a:pt x="224" y="1521"/>
                    <a:pt x="213" y="1541"/>
                    <a:pt x="200" y="1558"/>
                  </a:cubicBezTo>
                  <a:cubicBezTo>
                    <a:pt x="176" y="1587"/>
                    <a:pt x="152" y="1617"/>
                    <a:pt x="128" y="1647"/>
                  </a:cubicBezTo>
                  <a:cubicBezTo>
                    <a:pt x="127" y="1648"/>
                    <a:pt x="123" y="1646"/>
                    <a:pt x="116" y="1645"/>
                  </a:cubicBezTo>
                  <a:cubicBezTo>
                    <a:pt x="120" y="1626"/>
                    <a:pt x="139" y="1617"/>
                    <a:pt x="147" y="1602"/>
                  </a:cubicBezTo>
                  <a:cubicBezTo>
                    <a:pt x="155" y="1586"/>
                    <a:pt x="162" y="1569"/>
                    <a:pt x="171" y="1550"/>
                  </a:cubicBezTo>
                  <a:cubicBezTo>
                    <a:pt x="131" y="1552"/>
                    <a:pt x="107" y="1582"/>
                    <a:pt x="74" y="1594"/>
                  </a:cubicBezTo>
                  <a:cubicBezTo>
                    <a:pt x="61" y="1599"/>
                    <a:pt x="48" y="1608"/>
                    <a:pt x="34" y="1596"/>
                  </a:cubicBezTo>
                  <a:cubicBezTo>
                    <a:pt x="34" y="1592"/>
                    <a:pt x="32" y="1587"/>
                    <a:pt x="34" y="1585"/>
                  </a:cubicBezTo>
                  <a:cubicBezTo>
                    <a:pt x="57" y="1559"/>
                    <a:pt x="55" y="1528"/>
                    <a:pt x="56" y="1496"/>
                  </a:cubicBezTo>
                  <a:cubicBezTo>
                    <a:pt x="56" y="1469"/>
                    <a:pt x="66" y="1442"/>
                    <a:pt x="72" y="1411"/>
                  </a:cubicBezTo>
                  <a:cubicBezTo>
                    <a:pt x="48" y="1432"/>
                    <a:pt x="26" y="1452"/>
                    <a:pt x="4" y="1471"/>
                  </a:cubicBezTo>
                  <a:cubicBezTo>
                    <a:pt x="0" y="1450"/>
                    <a:pt x="12" y="1440"/>
                    <a:pt x="22" y="1429"/>
                  </a:cubicBezTo>
                  <a:cubicBezTo>
                    <a:pt x="44" y="1406"/>
                    <a:pt x="69" y="1385"/>
                    <a:pt x="87" y="1359"/>
                  </a:cubicBezTo>
                  <a:cubicBezTo>
                    <a:pt x="119" y="1315"/>
                    <a:pt x="149" y="1270"/>
                    <a:pt x="176" y="1223"/>
                  </a:cubicBezTo>
                  <a:cubicBezTo>
                    <a:pt x="233" y="1126"/>
                    <a:pt x="290" y="1030"/>
                    <a:pt x="357" y="941"/>
                  </a:cubicBezTo>
                  <a:cubicBezTo>
                    <a:pt x="420" y="857"/>
                    <a:pt x="481" y="772"/>
                    <a:pt x="549" y="693"/>
                  </a:cubicBezTo>
                  <a:cubicBezTo>
                    <a:pt x="600" y="632"/>
                    <a:pt x="648" y="568"/>
                    <a:pt x="711" y="517"/>
                  </a:cubicBezTo>
                  <a:cubicBezTo>
                    <a:pt x="758" y="479"/>
                    <a:pt x="795" y="429"/>
                    <a:pt x="841" y="389"/>
                  </a:cubicBezTo>
                  <a:cubicBezTo>
                    <a:pt x="974" y="272"/>
                    <a:pt x="1114" y="162"/>
                    <a:pt x="1260" y="60"/>
                  </a:cubicBezTo>
                  <a:cubicBezTo>
                    <a:pt x="1289" y="40"/>
                    <a:pt x="1318" y="20"/>
                    <a:pt x="1347" y="0"/>
                  </a:cubicBezTo>
                  <a:cubicBezTo>
                    <a:pt x="1349" y="2"/>
                    <a:pt x="1350" y="4"/>
                    <a:pt x="1352" y="6"/>
                  </a:cubicBezTo>
                  <a:cubicBezTo>
                    <a:pt x="1234" y="108"/>
                    <a:pt x="1116" y="210"/>
                    <a:pt x="998" y="312"/>
                  </a:cubicBezTo>
                  <a:cubicBezTo>
                    <a:pt x="1059" y="291"/>
                    <a:pt x="1106" y="247"/>
                    <a:pt x="1160" y="214"/>
                  </a:cubicBezTo>
                  <a:cubicBezTo>
                    <a:pt x="1213" y="182"/>
                    <a:pt x="1260" y="139"/>
                    <a:pt x="1322" y="120"/>
                  </a:cubicBezTo>
                  <a:cubicBezTo>
                    <a:pt x="1314" y="149"/>
                    <a:pt x="1294" y="168"/>
                    <a:pt x="1271" y="182"/>
                  </a:cubicBezTo>
                  <a:cubicBezTo>
                    <a:pt x="1257" y="190"/>
                    <a:pt x="1246" y="196"/>
                    <a:pt x="1242" y="215"/>
                  </a:cubicBezTo>
                  <a:cubicBezTo>
                    <a:pt x="1239" y="231"/>
                    <a:pt x="1223" y="247"/>
                    <a:pt x="1209" y="258"/>
                  </a:cubicBezTo>
                  <a:cubicBezTo>
                    <a:pt x="1149" y="303"/>
                    <a:pt x="1088" y="345"/>
                    <a:pt x="1029" y="390"/>
                  </a:cubicBezTo>
                  <a:cubicBezTo>
                    <a:pt x="926" y="468"/>
                    <a:pt x="824" y="546"/>
                    <a:pt x="723" y="625"/>
                  </a:cubicBezTo>
                  <a:cubicBezTo>
                    <a:pt x="686" y="653"/>
                    <a:pt x="653" y="686"/>
                    <a:pt x="620" y="717"/>
                  </a:cubicBezTo>
                  <a:cubicBezTo>
                    <a:pt x="608" y="729"/>
                    <a:pt x="599" y="744"/>
                    <a:pt x="587" y="760"/>
                  </a:cubicBezTo>
                  <a:cubicBezTo>
                    <a:pt x="561" y="752"/>
                    <a:pt x="547" y="770"/>
                    <a:pt x="530" y="791"/>
                  </a:cubicBezTo>
                  <a:cubicBezTo>
                    <a:pt x="489" y="844"/>
                    <a:pt x="455" y="903"/>
                    <a:pt x="406" y="950"/>
                  </a:cubicBezTo>
                  <a:cubicBezTo>
                    <a:pt x="390" y="965"/>
                    <a:pt x="383" y="988"/>
                    <a:pt x="371" y="1008"/>
                  </a:cubicBezTo>
                  <a:cubicBezTo>
                    <a:pt x="351" y="1033"/>
                    <a:pt x="331" y="1058"/>
                    <a:pt x="311" y="1083"/>
                  </a:cubicBezTo>
                  <a:cubicBezTo>
                    <a:pt x="313" y="1085"/>
                    <a:pt x="316" y="1087"/>
                    <a:pt x="318" y="1088"/>
                  </a:cubicBezTo>
                  <a:cubicBezTo>
                    <a:pt x="332" y="1071"/>
                    <a:pt x="346" y="1055"/>
                    <a:pt x="361" y="1038"/>
                  </a:cubicBezTo>
                  <a:cubicBezTo>
                    <a:pt x="363" y="1035"/>
                    <a:pt x="367" y="1033"/>
                    <a:pt x="368" y="1029"/>
                  </a:cubicBezTo>
                  <a:cubicBezTo>
                    <a:pt x="370" y="1022"/>
                    <a:pt x="370" y="1014"/>
                    <a:pt x="371" y="1007"/>
                  </a:cubicBezTo>
                  <a:close/>
                  <a:moveTo>
                    <a:pt x="860" y="688"/>
                  </a:moveTo>
                  <a:cubicBezTo>
                    <a:pt x="890" y="673"/>
                    <a:pt x="921" y="659"/>
                    <a:pt x="950" y="642"/>
                  </a:cubicBezTo>
                  <a:cubicBezTo>
                    <a:pt x="1016" y="605"/>
                    <a:pt x="1016" y="605"/>
                    <a:pt x="1023" y="576"/>
                  </a:cubicBezTo>
                  <a:cubicBezTo>
                    <a:pt x="1003" y="588"/>
                    <a:pt x="985" y="598"/>
                    <a:pt x="968" y="610"/>
                  </a:cubicBezTo>
                  <a:cubicBezTo>
                    <a:pt x="932" y="636"/>
                    <a:pt x="896" y="662"/>
                    <a:pt x="860" y="689"/>
                  </a:cubicBezTo>
                  <a:cubicBezTo>
                    <a:pt x="845" y="688"/>
                    <a:pt x="833" y="694"/>
                    <a:pt x="825" y="706"/>
                  </a:cubicBezTo>
                  <a:cubicBezTo>
                    <a:pt x="826" y="708"/>
                    <a:pt x="828" y="711"/>
                    <a:pt x="830" y="713"/>
                  </a:cubicBezTo>
                  <a:cubicBezTo>
                    <a:pt x="840" y="705"/>
                    <a:pt x="850" y="696"/>
                    <a:pt x="860" y="688"/>
                  </a:cubicBezTo>
                  <a:close/>
                  <a:moveTo>
                    <a:pt x="817" y="975"/>
                  </a:moveTo>
                  <a:cubicBezTo>
                    <a:pt x="819" y="978"/>
                    <a:pt x="821" y="982"/>
                    <a:pt x="823" y="986"/>
                  </a:cubicBezTo>
                  <a:cubicBezTo>
                    <a:pt x="784" y="1017"/>
                    <a:pt x="745" y="1049"/>
                    <a:pt x="706" y="1080"/>
                  </a:cubicBezTo>
                  <a:cubicBezTo>
                    <a:pt x="689" y="1093"/>
                    <a:pt x="672" y="1107"/>
                    <a:pt x="653" y="1115"/>
                  </a:cubicBezTo>
                  <a:cubicBezTo>
                    <a:pt x="639" y="1121"/>
                    <a:pt x="654" y="1136"/>
                    <a:pt x="637" y="1142"/>
                  </a:cubicBezTo>
                  <a:cubicBezTo>
                    <a:pt x="597" y="1157"/>
                    <a:pt x="560" y="1179"/>
                    <a:pt x="521" y="1198"/>
                  </a:cubicBezTo>
                  <a:cubicBezTo>
                    <a:pt x="522" y="1201"/>
                    <a:pt x="524" y="1203"/>
                    <a:pt x="525" y="1206"/>
                  </a:cubicBezTo>
                  <a:cubicBezTo>
                    <a:pt x="640" y="1153"/>
                    <a:pt x="755" y="1100"/>
                    <a:pt x="872" y="1046"/>
                  </a:cubicBezTo>
                  <a:cubicBezTo>
                    <a:pt x="864" y="906"/>
                    <a:pt x="936" y="788"/>
                    <a:pt x="978" y="658"/>
                  </a:cubicBezTo>
                  <a:cubicBezTo>
                    <a:pt x="921" y="697"/>
                    <a:pt x="864" y="736"/>
                    <a:pt x="807" y="775"/>
                  </a:cubicBezTo>
                  <a:cubicBezTo>
                    <a:pt x="808" y="776"/>
                    <a:pt x="809" y="778"/>
                    <a:pt x="810" y="779"/>
                  </a:cubicBezTo>
                  <a:cubicBezTo>
                    <a:pt x="843" y="767"/>
                    <a:pt x="877" y="756"/>
                    <a:pt x="910" y="744"/>
                  </a:cubicBezTo>
                  <a:cubicBezTo>
                    <a:pt x="910" y="746"/>
                    <a:pt x="911" y="747"/>
                    <a:pt x="912" y="749"/>
                  </a:cubicBezTo>
                  <a:cubicBezTo>
                    <a:pt x="886" y="772"/>
                    <a:pt x="859" y="796"/>
                    <a:pt x="833" y="820"/>
                  </a:cubicBezTo>
                  <a:cubicBezTo>
                    <a:pt x="837" y="822"/>
                    <a:pt x="841" y="825"/>
                    <a:pt x="845" y="828"/>
                  </a:cubicBezTo>
                  <a:cubicBezTo>
                    <a:pt x="839" y="835"/>
                    <a:pt x="833" y="842"/>
                    <a:pt x="825" y="852"/>
                  </a:cubicBezTo>
                  <a:cubicBezTo>
                    <a:pt x="840" y="847"/>
                    <a:pt x="850" y="845"/>
                    <a:pt x="860" y="842"/>
                  </a:cubicBezTo>
                  <a:cubicBezTo>
                    <a:pt x="861" y="844"/>
                    <a:pt x="862" y="847"/>
                    <a:pt x="863" y="849"/>
                  </a:cubicBezTo>
                  <a:cubicBezTo>
                    <a:pt x="771" y="914"/>
                    <a:pt x="679" y="978"/>
                    <a:pt x="587" y="1042"/>
                  </a:cubicBezTo>
                  <a:cubicBezTo>
                    <a:pt x="588" y="1044"/>
                    <a:pt x="589" y="1045"/>
                    <a:pt x="589" y="1047"/>
                  </a:cubicBezTo>
                  <a:cubicBezTo>
                    <a:pt x="665" y="1023"/>
                    <a:pt x="741" y="999"/>
                    <a:pt x="817" y="975"/>
                  </a:cubicBezTo>
                  <a:close/>
                  <a:moveTo>
                    <a:pt x="550" y="1243"/>
                  </a:moveTo>
                  <a:cubicBezTo>
                    <a:pt x="651" y="1237"/>
                    <a:pt x="744" y="1197"/>
                    <a:pt x="842" y="1175"/>
                  </a:cubicBezTo>
                  <a:cubicBezTo>
                    <a:pt x="828" y="1184"/>
                    <a:pt x="814" y="1193"/>
                    <a:pt x="799" y="1202"/>
                  </a:cubicBezTo>
                  <a:cubicBezTo>
                    <a:pt x="838" y="1202"/>
                    <a:pt x="875" y="1212"/>
                    <a:pt x="908" y="1201"/>
                  </a:cubicBezTo>
                  <a:cubicBezTo>
                    <a:pt x="891" y="1166"/>
                    <a:pt x="876" y="1133"/>
                    <a:pt x="860" y="1096"/>
                  </a:cubicBezTo>
                  <a:cubicBezTo>
                    <a:pt x="758" y="1145"/>
                    <a:pt x="654" y="1194"/>
                    <a:pt x="550" y="1243"/>
                  </a:cubicBezTo>
                  <a:close/>
                  <a:moveTo>
                    <a:pt x="438" y="1083"/>
                  </a:moveTo>
                  <a:cubicBezTo>
                    <a:pt x="474" y="1057"/>
                    <a:pt x="502" y="1037"/>
                    <a:pt x="531" y="1016"/>
                  </a:cubicBezTo>
                  <a:cubicBezTo>
                    <a:pt x="546" y="1005"/>
                    <a:pt x="558" y="993"/>
                    <a:pt x="537" y="971"/>
                  </a:cubicBezTo>
                  <a:cubicBezTo>
                    <a:pt x="504" y="1006"/>
                    <a:pt x="455" y="1024"/>
                    <a:pt x="438" y="1083"/>
                  </a:cubicBezTo>
                  <a:close/>
                  <a:moveTo>
                    <a:pt x="275" y="1228"/>
                  </a:moveTo>
                  <a:cubicBezTo>
                    <a:pt x="255" y="1225"/>
                    <a:pt x="242" y="1223"/>
                    <a:pt x="228" y="1221"/>
                  </a:cubicBezTo>
                  <a:cubicBezTo>
                    <a:pt x="208" y="1253"/>
                    <a:pt x="190" y="1283"/>
                    <a:pt x="172" y="1313"/>
                  </a:cubicBezTo>
                  <a:cubicBezTo>
                    <a:pt x="175" y="1315"/>
                    <a:pt x="178" y="1317"/>
                    <a:pt x="180" y="1319"/>
                  </a:cubicBezTo>
                  <a:cubicBezTo>
                    <a:pt x="217" y="1297"/>
                    <a:pt x="243" y="1263"/>
                    <a:pt x="275" y="1228"/>
                  </a:cubicBezTo>
                  <a:close/>
                  <a:moveTo>
                    <a:pt x="92" y="1526"/>
                  </a:moveTo>
                  <a:cubicBezTo>
                    <a:pt x="116" y="1511"/>
                    <a:pt x="136" y="1499"/>
                    <a:pt x="157" y="1486"/>
                  </a:cubicBezTo>
                  <a:cubicBezTo>
                    <a:pt x="155" y="1470"/>
                    <a:pt x="153" y="1455"/>
                    <a:pt x="151" y="1438"/>
                  </a:cubicBezTo>
                  <a:cubicBezTo>
                    <a:pt x="110" y="1453"/>
                    <a:pt x="87" y="1477"/>
                    <a:pt x="92" y="1526"/>
                  </a:cubicBezTo>
                  <a:close/>
                  <a:moveTo>
                    <a:pt x="278" y="1408"/>
                  </a:moveTo>
                  <a:cubicBezTo>
                    <a:pt x="280" y="1411"/>
                    <a:pt x="282" y="1414"/>
                    <a:pt x="284" y="1417"/>
                  </a:cubicBezTo>
                  <a:cubicBezTo>
                    <a:pt x="338" y="1395"/>
                    <a:pt x="391" y="1374"/>
                    <a:pt x="445" y="1352"/>
                  </a:cubicBezTo>
                  <a:cubicBezTo>
                    <a:pt x="444" y="1348"/>
                    <a:pt x="443" y="1345"/>
                    <a:pt x="442" y="1341"/>
                  </a:cubicBezTo>
                  <a:cubicBezTo>
                    <a:pt x="395" y="1356"/>
                    <a:pt x="349" y="1369"/>
                    <a:pt x="303" y="1385"/>
                  </a:cubicBezTo>
                  <a:cubicBezTo>
                    <a:pt x="293" y="1389"/>
                    <a:pt x="286" y="1400"/>
                    <a:pt x="278" y="1408"/>
                  </a:cubicBezTo>
                  <a:close/>
                  <a:moveTo>
                    <a:pt x="376" y="1114"/>
                  </a:moveTo>
                  <a:cubicBezTo>
                    <a:pt x="343" y="1140"/>
                    <a:pt x="311" y="1167"/>
                    <a:pt x="289" y="1204"/>
                  </a:cubicBezTo>
                  <a:cubicBezTo>
                    <a:pt x="322" y="1178"/>
                    <a:pt x="367" y="1164"/>
                    <a:pt x="376" y="1114"/>
                  </a:cubicBezTo>
                  <a:close/>
                  <a:moveTo>
                    <a:pt x="249" y="1406"/>
                  </a:moveTo>
                  <a:cubicBezTo>
                    <a:pt x="206" y="1422"/>
                    <a:pt x="180" y="1448"/>
                    <a:pt x="177" y="1475"/>
                  </a:cubicBezTo>
                  <a:cubicBezTo>
                    <a:pt x="209" y="1461"/>
                    <a:pt x="243" y="1448"/>
                    <a:pt x="249" y="1406"/>
                  </a:cubicBezTo>
                  <a:close/>
                  <a:moveTo>
                    <a:pt x="339" y="1278"/>
                  </a:moveTo>
                  <a:cubicBezTo>
                    <a:pt x="341" y="1281"/>
                    <a:pt x="344" y="1283"/>
                    <a:pt x="347" y="1285"/>
                  </a:cubicBezTo>
                  <a:cubicBezTo>
                    <a:pt x="401" y="1269"/>
                    <a:pt x="401" y="1269"/>
                    <a:pt x="398" y="1245"/>
                  </a:cubicBezTo>
                  <a:cubicBezTo>
                    <a:pt x="384" y="1253"/>
                    <a:pt x="370" y="1261"/>
                    <a:pt x="356" y="1268"/>
                  </a:cubicBezTo>
                  <a:cubicBezTo>
                    <a:pt x="350" y="1271"/>
                    <a:pt x="345" y="1275"/>
                    <a:pt x="339" y="1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60">
              <a:extLst>
                <a:ext uri="{FF2B5EF4-FFF2-40B4-BE49-F238E27FC236}">
                  <a16:creationId xmlns:a16="http://schemas.microsoft.com/office/drawing/2014/main" id="{4C5E253A-795A-5DC0-3B78-9A0FA38589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8" y="1927"/>
              <a:ext cx="364" cy="744"/>
            </a:xfrm>
            <a:custGeom>
              <a:avLst/>
              <a:gdLst>
                <a:gd name="T0" fmla="*/ 636 w 1346"/>
                <a:gd name="T1" fmla="*/ 172 h 2752"/>
                <a:gd name="T2" fmla="*/ 450 w 1346"/>
                <a:gd name="T3" fmla="*/ 102 h 2752"/>
                <a:gd name="T4" fmla="*/ 417 w 1346"/>
                <a:gd name="T5" fmla="*/ 238 h 2752"/>
                <a:gd name="T6" fmla="*/ 446 w 1346"/>
                <a:gd name="T7" fmla="*/ 544 h 2752"/>
                <a:gd name="T8" fmla="*/ 394 w 1346"/>
                <a:gd name="T9" fmla="*/ 757 h 2752"/>
                <a:gd name="T10" fmla="*/ 334 w 1346"/>
                <a:gd name="T11" fmla="*/ 615 h 2752"/>
                <a:gd name="T12" fmla="*/ 346 w 1346"/>
                <a:gd name="T13" fmla="*/ 227 h 2752"/>
                <a:gd name="T14" fmla="*/ 266 w 1346"/>
                <a:gd name="T15" fmla="*/ 148 h 2752"/>
                <a:gd name="T16" fmla="*/ 64 w 1346"/>
                <a:gd name="T17" fmla="*/ 318 h 2752"/>
                <a:gd name="T18" fmla="*/ 62 w 1346"/>
                <a:gd name="T19" fmla="*/ 454 h 2752"/>
                <a:gd name="T20" fmla="*/ 74 w 1346"/>
                <a:gd name="T21" fmla="*/ 575 h 2752"/>
                <a:gd name="T22" fmla="*/ 169 w 1346"/>
                <a:gd name="T23" fmla="*/ 986 h 2752"/>
                <a:gd name="T24" fmla="*/ 210 w 1346"/>
                <a:gd name="T25" fmla="*/ 1137 h 2752"/>
                <a:gd name="T26" fmla="*/ 275 w 1346"/>
                <a:gd name="T27" fmla="*/ 1386 h 2752"/>
                <a:gd name="T28" fmla="*/ 361 w 1346"/>
                <a:gd name="T29" fmla="*/ 1897 h 2752"/>
                <a:gd name="T30" fmla="*/ 415 w 1346"/>
                <a:gd name="T31" fmla="*/ 2501 h 2752"/>
                <a:gd name="T32" fmla="*/ 450 w 1346"/>
                <a:gd name="T33" fmla="*/ 2751 h 2752"/>
                <a:gd name="T34" fmla="*/ 415 w 1346"/>
                <a:gd name="T35" fmla="*/ 2649 h 2752"/>
                <a:gd name="T36" fmla="*/ 399 w 1346"/>
                <a:gd name="T37" fmla="*/ 2689 h 2752"/>
                <a:gd name="T38" fmla="*/ 389 w 1346"/>
                <a:gd name="T39" fmla="*/ 2673 h 2752"/>
                <a:gd name="T40" fmla="*/ 301 w 1346"/>
                <a:gd name="T41" fmla="*/ 2028 h 2752"/>
                <a:gd name="T42" fmla="*/ 212 w 1346"/>
                <a:gd name="T43" fmla="*/ 1494 h 2752"/>
                <a:gd name="T44" fmla="*/ 172 w 1346"/>
                <a:gd name="T45" fmla="*/ 1341 h 2752"/>
                <a:gd name="T46" fmla="*/ 169 w 1346"/>
                <a:gd name="T47" fmla="*/ 1263 h 2752"/>
                <a:gd name="T48" fmla="*/ 76 w 1346"/>
                <a:gd name="T49" fmla="*/ 780 h 2752"/>
                <a:gd name="T50" fmla="*/ 60 w 1346"/>
                <a:gd name="T51" fmla="*/ 942 h 2752"/>
                <a:gd name="T52" fmla="*/ 31 w 1346"/>
                <a:gd name="T53" fmla="*/ 601 h 2752"/>
                <a:gd name="T54" fmla="*/ 3 w 1346"/>
                <a:gd name="T55" fmla="*/ 500 h 2752"/>
                <a:gd name="T56" fmla="*/ 136 w 1346"/>
                <a:gd name="T57" fmla="*/ 144 h 2752"/>
                <a:gd name="T58" fmla="*/ 368 w 1346"/>
                <a:gd name="T59" fmla="*/ 154 h 2752"/>
                <a:gd name="T60" fmla="*/ 440 w 1346"/>
                <a:gd name="T61" fmla="*/ 33 h 2752"/>
                <a:gd name="T62" fmla="*/ 682 w 1346"/>
                <a:gd name="T63" fmla="*/ 154 h 2752"/>
                <a:gd name="T64" fmla="*/ 835 w 1346"/>
                <a:gd name="T65" fmla="*/ 167 h 2752"/>
                <a:gd name="T66" fmla="*/ 1011 w 1346"/>
                <a:gd name="T67" fmla="*/ 312 h 2752"/>
                <a:gd name="T68" fmla="*/ 1345 w 1346"/>
                <a:gd name="T69" fmla="*/ 360 h 2752"/>
                <a:gd name="T70" fmla="*/ 1265 w 1346"/>
                <a:gd name="T71" fmla="*/ 328 h 2752"/>
                <a:gd name="T72" fmla="*/ 1048 w 1346"/>
                <a:gd name="T73" fmla="*/ 356 h 2752"/>
                <a:gd name="T74" fmla="*/ 1035 w 1346"/>
                <a:gd name="T75" fmla="*/ 488 h 2752"/>
                <a:gd name="T76" fmla="*/ 1016 w 1346"/>
                <a:gd name="T77" fmla="*/ 461 h 2752"/>
                <a:gd name="T78" fmla="*/ 975 w 1346"/>
                <a:gd name="T79" fmla="*/ 518 h 2752"/>
                <a:gd name="T80" fmla="*/ 969 w 1346"/>
                <a:gd name="T81" fmla="*/ 773 h 2752"/>
                <a:gd name="T82" fmla="*/ 1052 w 1346"/>
                <a:gd name="T83" fmla="*/ 583 h 2752"/>
                <a:gd name="T84" fmla="*/ 1079 w 1346"/>
                <a:gd name="T85" fmla="*/ 439 h 2752"/>
                <a:gd name="T86" fmla="*/ 1101 w 1346"/>
                <a:gd name="T87" fmla="*/ 627 h 2752"/>
                <a:gd name="T88" fmla="*/ 883 w 1346"/>
                <a:gd name="T89" fmla="*/ 841 h 2752"/>
                <a:gd name="T90" fmla="*/ 949 w 1346"/>
                <a:gd name="T91" fmla="*/ 781 h 2752"/>
                <a:gd name="T92" fmla="*/ 942 w 1346"/>
                <a:gd name="T93" fmla="*/ 475 h 2752"/>
                <a:gd name="T94" fmla="*/ 973 w 1346"/>
                <a:gd name="T95" fmla="*/ 347 h 2752"/>
                <a:gd name="T96" fmla="*/ 738 w 1346"/>
                <a:gd name="T97" fmla="*/ 239 h 2752"/>
                <a:gd name="T98" fmla="*/ 774 w 1346"/>
                <a:gd name="T99" fmla="*/ 391 h 2752"/>
                <a:gd name="T100" fmla="*/ 732 w 1346"/>
                <a:gd name="T101" fmla="*/ 729 h 2752"/>
                <a:gd name="T102" fmla="*/ 652 w 1346"/>
                <a:gd name="T103" fmla="*/ 732 h 2752"/>
                <a:gd name="T104" fmla="*/ 605 w 1346"/>
                <a:gd name="T105" fmla="*/ 412 h 2752"/>
                <a:gd name="T106" fmla="*/ 696 w 1346"/>
                <a:gd name="T107" fmla="*/ 278 h 2752"/>
                <a:gd name="T108" fmla="*/ 642 w 1346"/>
                <a:gd name="T109" fmla="*/ 574 h 2752"/>
                <a:gd name="T110" fmla="*/ 685 w 1346"/>
                <a:gd name="T111" fmla="*/ 725 h 2752"/>
                <a:gd name="T112" fmla="*/ 386 w 1346"/>
                <a:gd name="T113" fmla="*/ 290 h 2752"/>
                <a:gd name="T114" fmla="*/ 386 w 1346"/>
                <a:gd name="T115" fmla="*/ 290 h 2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6" h="2752">
                  <a:moveTo>
                    <a:pt x="675" y="227"/>
                  </a:moveTo>
                  <a:cubicBezTo>
                    <a:pt x="663" y="210"/>
                    <a:pt x="651" y="189"/>
                    <a:pt x="636" y="172"/>
                  </a:cubicBezTo>
                  <a:cubicBezTo>
                    <a:pt x="608" y="141"/>
                    <a:pt x="579" y="112"/>
                    <a:pt x="548" y="85"/>
                  </a:cubicBezTo>
                  <a:cubicBezTo>
                    <a:pt x="512" y="53"/>
                    <a:pt x="474" y="56"/>
                    <a:pt x="450" y="102"/>
                  </a:cubicBezTo>
                  <a:cubicBezTo>
                    <a:pt x="438" y="124"/>
                    <a:pt x="426" y="146"/>
                    <a:pt x="416" y="169"/>
                  </a:cubicBezTo>
                  <a:cubicBezTo>
                    <a:pt x="407" y="191"/>
                    <a:pt x="405" y="213"/>
                    <a:pt x="417" y="238"/>
                  </a:cubicBezTo>
                  <a:cubicBezTo>
                    <a:pt x="440" y="283"/>
                    <a:pt x="449" y="333"/>
                    <a:pt x="448" y="385"/>
                  </a:cubicBezTo>
                  <a:cubicBezTo>
                    <a:pt x="447" y="438"/>
                    <a:pt x="451" y="491"/>
                    <a:pt x="446" y="544"/>
                  </a:cubicBezTo>
                  <a:cubicBezTo>
                    <a:pt x="441" y="605"/>
                    <a:pt x="429" y="665"/>
                    <a:pt x="420" y="726"/>
                  </a:cubicBezTo>
                  <a:cubicBezTo>
                    <a:pt x="417" y="740"/>
                    <a:pt x="413" y="756"/>
                    <a:pt x="394" y="757"/>
                  </a:cubicBezTo>
                  <a:cubicBezTo>
                    <a:pt x="378" y="758"/>
                    <a:pt x="367" y="746"/>
                    <a:pt x="363" y="731"/>
                  </a:cubicBezTo>
                  <a:cubicBezTo>
                    <a:pt x="352" y="693"/>
                    <a:pt x="339" y="654"/>
                    <a:pt x="334" y="615"/>
                  </a:cubicBezTo>
                  <a:cubicBezTo>
                    <a:pt x="323" y="512"/>
                    <a:pt x="315" y="408"/>
                    <a:pt x="331" y="305"/>
                  </a:cubicBezTo>
                  <a:cubicBezTo>
                    <a:pt x="335" y="279"/>
                    <a:pt x="342" y="253"/>
                    <a:pt x="346" y="227"/>
                  </a:cubicBezTo>
                  <a:cubicBezTo>
                    <a:pt x="348" y="218"/>
                    <a:pt x="351" y="206"/>
                    <a:pt x="347" y="200"/>
                  </a:cubicBezTo>
                  <a:cubicBezTo>
                    <a:pt x="326" y="175"/>
                    <a:pt x="302" y="150"/>
                    <a:pt x="266" y="148"/>
                  </a:cubicBezTo>
                  <a:cubicBezTo>
                    <a:pt x="223" y="146"/>
                    <a:pt x="184" y="157"/>
                    <a:pt x="152" y="187"/>
                  </a:cubicBezTo>
                  <a:cubicBezTo>
                    <a:pt x="113" y="224"/>
                    <a:pt x="82" y="267"/>
                    <a:pt x="64" y="318"/>
                  </a:cubicBezTo>
                  <a:cubicBezTo>
                    <a:pt x="50" y="358"/>
                    <a:pt x="31" y="397"/>
                    <a:pt x="32" y="441"/>
                  </a:cubicBezTo>
                  <a:cubicBezTo>
                    <a:pt x="43" y="445"/>
                    <a:pt x="56" y="447"/>
                    <a:pt x="62" y="454"/>
                  </a:cubicBezTo>
                  <a:cubicBezTo>
                    <a:pt x="68" y="461"/>
                    <a:pt x="68" y="474"/>
                    <a:pt x="69" y="484"/>
                  </a:cubicBezTo>
                  <a:cubicBezTo>
                    <a:pt x="71" y="513"/>
                    <a:pt x="72" y="543"/>
                    <a:pt x="74" y="575"/>
                  </a:cubicBezTo>
                  <a:cubicBezTo>
                    <a:pt x="106" y="574"/>
                    <a:pt x="110" y="596"/>
                    <a:pt x="113" y="620"/>
                  </a:cubicBezTo>
                  <a:cubicBezTo>
                    <a:pt x="131" y="742"/>
                    <a:pt x="149" y="864"/>
                    <a:pt x="169" y="986"/>
                  </a:cubicBezTo>
                  <a:cubicBezTo>
                    <a:pt x="176" y="1028"/>
                    <a:pt x="185" y="1070"/>
                    <a:pt x="195" y="1111"/>
                  </a:cubicBezTo>
                  <a:cubicBezTo>
                    <a:pt x="197" y="1121"/>
                    <a:pt x="203" y="1133"/>
                    <a:pt x="210" y="1137"/>
                  </a:cubicBezTo>
                  <a:cubicBezTo>
                    <a:pt x="233" y="1147"/>
                    <a:pt x="233" y="1168"/>
                    <a:pt x="237" y="1187"/>
                  </a:cubicBezTo>
                  <a:cubicBezTo>
                    <a:pt x="250" y="1253"/>
                    <a:pt x="263" y="1320"/>
                    <a:pt x="275" y="1386"/>
                  </a:cubicBezTo>
                  <a:cubicBezTo>
                    <a:pt x="295" y="1499"/>
                    <a:pt x="314" y="1611"/>
                    <a:pt x="334" y="1724"/>
                  </a:cubicBezTo>
                  <a:cubicBezTo>
                    <a:pt x="343" y="1782"/>
                    <a:pt x="354" y="1839"/>
                    <a:pt x="361" y="1897"/>
                  </a:cubicBezTo>
                  <a:cubicBezTo>
                    <a:pt x="373" y="1996"/>
                    <a:pt x="383" y="2095"/>
                    <a:pt x="392" y="2195"/>
                  </a:cubicBezTo>
                  <a:cubicBezTo>
                    <a:pt x="401" y="2297"/>
                    <a:pt x="405" y="2399"/>
                    <a:pt x="415" y="2501"/>
                  </a:cubicBezTo>
                  <a:cubicBezTo>
                    <a:pt x="422" y="2571"/>
                    <a:pt x="435" y="2640"/>
                    <a:pt x="446" y="2709"/>
                  </a:cubicBezTo>
                  <a:cubicBezTo>
                    <a:pt x="448" y="2723"/>
                    <a:pt x="449" y="2737"/>
                    <a:pt x="450" y="2751"/>
                  </a:cubicBezTo>
                  <a:cubicBezTo>
                    <a:pt x="448" y="2751"/>
                    <a:pt x="445" y="2752"/>
                    <a:pt x="442" y="2752"/>
                  </a:cubicBezTo>
                  <a:cubicBezTo>
                    <a:pt x="433" y="2718"/>
                    <a:pt x="424" y="2683"/>
                    <a:pt x="415" y="2649"/>
                  </a:cubicBezTo>
                  <a:cubicBezTo>
                    <a:pt x="413" y="2650"/>
                    <a:pt x="411" y="2650"/>
                    <a:pt x="410" y="2650"/>
                  </a:cubicBezTo>
                  <a:cubicBezTo>
                    <a:pt x="406" y="2663"/>
                    <a:pt x="403" y="2676"/>
                    <a:pt x="399" y="2689"/>
                  </a:cubicBezTo>
                  <a:cubicBezTo>
                    <a:pt x="397" y="2689"/>
                    <a:pt x="395" y="2689"/>
                    <a:pt x="392" y="2689"/>
                  </a:cubicBezTo>
                  <a:cubicBezTo>
                    <a:pt x="391" y="2683"/>
                    <a:pt x="389" y="2678"/>
                    <a:pt x="389" y="2673"/>
                  </a:cubicBezTo>
                  <a:cubicBezTo>
                    <a:pt x="376" y="2566"/>
                    <a:pt x="366" y="2459"/>
                    <a:pt x="351" y="2352"/>
                  </a:cubicBezTo>
                  <a:cubicBezTo>
                    <a:pt x="337" y="2244"/>
                    <a:pt x="319" y="2136"/>
                    <a:pt x="301" y="2028"/>
                  </a:cubicBezTo>
                  <a:cubicBezTo>
                    <a:pt x="284" y="1920"/>
                    <a:pt x="265" y="1811"/>
                    <a:pt x="246" y="1702"/>
                  </a:cubicBezTo>
                  <a:cubicBezTo>
                    <a:pt x="235" y="1633"/>
                    <a:pt x="224" y="1563"/>
                    <a:pt x="212" y="1494"/>
                  </a:cubicBezTo>
                  <a:cubicBezTo>
                    <a:pt x="204" y="1451"/>
                    <a:pt x="194" y="1409"/>
                    <a:pt x="184" y="1366"/>
                  </a:cubicBezTo>
                  <a:cubicBezTo>
                    <a:pt x="182" y="1357"/>
                    <a:pt x="175" y="1350"/>
                    <a:pt x="172" y="1341"/>
                  </a:cubicBezTo>
                  <a:cubicBezTo>
                    <a:pt x="169" y="1332"/>
                    <a:pt x="163" y="1318"/>
                    <a:pt x="167" y="1312"/>
                  </a:cubicBezTo>
                  <a:cubicBezTo>
                    <a:pt x="180" y="1295"/>
                    <a:pt x="172" y="1280"/>
                    <a:pt x="169" y="1263"/>
                  </a:cubicBezTo>
                  <a:cubicBezTo>
                    <a:pt x="148" y="1154"/>
                    <a:pt x="129" y="1044"/>
                    <a:pt x="108" y="934"/>
                  </a:cubicBezTo>
                  <a:cubicBezTo>
                    <a:pt x="99" y="884"/>
                    <a:pt x="88" y="836"/>
                    <a:pt x="76" y="780"/>
                  </a:cubicBezTo>
                  <a:cubicBezTo>
                    <a:pt x="58" y="837"/>
                    <a:pt x="80" y="891"/>
                    <a:pt x="69" y="942"/>
                  </a:cubicBezTo>
                  <a:cubicBezTo>
                    <a:pt x="66" y="942"/>
                    <a:pt x="63" y="942"/>
                    <a:pt x="60" y="942"/>
                  </a:cubicBezTo>
                  <a:cubicBezTo>
                    <a:pt x="58" y="933"/>
                    <a:pt x="55" y="924"/>
                    <a:pt x="54" y="915"/>
                  </a:cubicBezTo>
                  <a:cubicBezTo>
                    <a:pt x="47" y="810"/>
                    <a:pt x="39" y="705"/>
                    <a:pt x="31" y="601"/>
                  </a:cubicBezTo>
                  <a:cubicBezTo>
                    <a:pt x="31" y="593"/>
                    <a:pt x="30" y="583"/>
                    <a:pt x="25" y="578"/>
                  </a:cubicBezTo>
                  <a:cubicBezTo>
                    <a:pt x="3" y="556"/>
                    <a:pt x="4" y="527"/>
                    <a:pt x="3" y="500"/>
                  </a:cubicBezTo>
                  <a:cubicBezTo>
                    <a:pt x="0" y="437"/>
                    <a:pt x="0" y="375"/>
                    <a:pt x="22" y="315"/>
                  </a:cubicBezTo>
                  <a:cubicBezTo>
                    <a:pt x="47" y="249"/>
                    <a:pt x="81" y="189"/>
                    <a:pt x="136" y="144"/>
                  </a:cubicBezTo>
                  <a:cubicBezTo>
                    <a:pt x="188" y="102"/>
                    <a:pt x="279" y="85"/>
                    <a:pt x="335" y="132"/>
                  </a:cubicBezTo>
                  <a:cubicBezTo>
                    <a:pt x="344" y="140"/>
                    <a:pt x="355" y="146"/>
                    <a:pt x="368" y="154"/>
                  </a:cubicBezTo>
                  <a:cubicBezTo>
                    <a:pt x="373" y="143"/>
                    <a:pt x="377" y="132"/>
                    <a:pt x="381" y="122"/>
                  </a:cubicBezTo>
                  <a:cubicBezTo>
                    <a:pt x="395" y="88"/>
                    <a:pt x="413" y="57"/>
                    <a:pt x="440" y="33"/>
                  </a:cubicBezTo>
                  <a:cubicBezTo>
                    <a:pt x="473" y="4"/>
                    <a:pt x="515" y="0"/>
                    <a:pt x="551" y="24"/>
                  </a:cubicBezTo>
                  <a:cubicBezTo>
                    <a:pt x="604" y="58"/>
                    <a:pt x="649" y="100"/>
                    <a:pt x="682" y="154"/>
                  </a:cubicBezTo>
                  <a:cubicBezTo>
                    <a:pt x="691" y="169"/>
                    <a:pt x="704" y="181"/>
                    <a:pt x="715" y="195"/>
                  </a:cubicBezTo>
                  <a:cubicBezTo>
                    <a:pt x="754" y="175"/>
                    <a:pt x="793" y="166"/>
                    <a:pt x="835" y="167"/>
                  </a:cubicBezTo>
                  <a:cubicBezTo>
                    <a:pt x="879" y="168"/>
                    <a:pt x="912" y="189"/>
                    <a:pt x="939" y="219"/>
                  </a:cubicBezTo>
                  <a:cubicBezTo>
                    <a:pt x="965" y="247"/>
                    <a:pt x="986" y="279"/>
                    <a:pt x="1011" y="312"/>
                  </a:cubicBezTo>
                  <a:cubicBezTo>
                    <a:pt x="1069" y="248"/>
                    <a:pt x="1147" y="248"/>
                    <a:pt x="1223" y="261"/>
                  </a:cubicBezTo>
                  <a:cubicBezTo>
                    <a:pt x="1279" y="269"/>
                    <a:pt x="1329" y="297"/>
                    <a:pt x="1345" y="360"/>
                  </a:cubicBezTo>
                  <a:cubicBezTo>
                    <a:pt x="1346" y="366"/>
                    <a:pt x="1345" y="373"/>
                    <a:pt x="1345" y="377"/>
                  </a:cubicBezTo>
                  <a:cubicBezTo>
                    <a:pt x="1318" y="360"/>
                    <a:pt x="1294" y="338"/>
                    <a:pt x="1265" y="328"/>
                  </a:cubicBezTo>
                  <a:cubicBezTo>
                    <a:pt x="1205" y="305"/>
                    <a:pt x="1143" y="306"/>
                    <a:pt x="1083" y="331"/>
                  </a:cubicBezTo>
                  <a:cubicBezTo>
                    <a:pt x="1070" y="336"/>
                    <a:pt x="1059" y="347"/>
                    <a:pt x="1048" y="356"/>
                  </a:cubicBezTo>
                  <a:cubicBezTo>
                    <a:pt x="1034" y="367"/>
                    <a:pt x="1029" y="380"/>
                    <a:pt x="1035" y="398"/>
                  </a:cubicBezTo>
                  <a:cubicBezTo>
                    <a:pt x="1044" y="428"/>
                    <a:pt x="1041" y="458"/>
                    <a:pt x="1035" y="488"/>
                  </a:cubicBezTo>
                  <a:cubicBezTo>
                    <a:pt x="1033" y="489"/>
                    <a:pt x="1030" y="489"/>
                    <a:pt x="1027" y="490"/>
                  </a:cubicBezTo>
                  <a:cubicBezTo>
                    <a:pt x="1023" y="481"/>
                    <a:pt x="1019" y="471"/>
                    <a:pt x="1016" y="461"/>
                  </a:cubicBezTo>
                  <a:cubicBezTo>
                    <a:pt x="1013" y="450"/>
                    <a:pt x="1011" y="438"/>
                    <a:pt x="1007" y="421"/>
                  </a:cubicBezTo>
                  <a:cubicBezTo>
                    <a:pt x="985" y="454"/>
                    <a:pt x="977" y="486"/>
                    <a:pt x="975" y="518"/>
                  </a:cubicBezTo>
                  <a:cubicBezTo>
                    <a:pt x="972" y="579"/>
                    <a:pt x="970" y="640"/>
                    <a:pt x="969" y="701"/>
                  </a:cubicBezTo>
                  <a:cubicBezTo>
                    <a:pt x="968" y="722"/>
                    <a:pt x="969" y="743"/>
                    <a:pt x="969" y="773"/>
                  </a:cubicBezTo>
                  <a:cubicBezTo>
                    <a:pt x="988" y="750"/>
                    <a:pt x="1005" y="735"/>
                    <a:pt x="1016" y="716"/>
                  </a:cubicBezTo>
                  <a:cubicBezTo>
                    <a:pt x="1041" y="676"/>
                    <a:pt x="1054" y="631"/>
                    <a:pt x="1052" y="583"/>
                  </a:cubicBezTo>
                  <a:cubicBezTo>
                    <a:pt x="1052" y="550"/>
                    <a:pt x="1053" y="517"/>
                    <a:pt x="1054" y="483"/>
                  </a:cubicBezTo>
                  <a:cubicBezTo>
                    <a:pt x="1054" y="456"/>
                    <a:pt x="1065" y="439"/>
                    <a:pt x="1079" y="439"/>
                  </a:cubicBezTo>
                  <a:cubicBezTo>
                    <a:pt x="1094" y="440"/>
                    <a:pt x="1101" y="452"/>
                    <a:pt x="1101" y="484"/>
                  </a:cubicBezTo>
                  <a:cubicBezTo>
                    <a:pt x="1102" y="532"/>
                    <a:pt x="1106" y="580"/>
                    <a:pt x="1101" y="627"/>
                  </a:cubicBezTo>
                  <a:cubicBezTo>
                    <a:pt x="1089" y="721"/>
                    <a:pt x="1050" y="798"/>
                    <a:pt x="952" y="829"/>
                  </a:cubicBezTo>
                  <a:cubicBezTo>
                    <a:pt x="930" y="836"/>
                    <a:pt x="906" y="837"/>
                    <a:pt x="883" y="841"/>
                  </a:cubicBezTo>
                  <a:cubicBezTo>
                    <a:pt x="882" y="837"/>
                    <a:pt x="881" y="834"/>
                    <a:pt x="879" y="831"/>
                  </a:cubicBezTo>
                  <a:cubicBezTo>
                    <a:pt x="902" y="815"/>
                    <a:pt x="925" y="799"/>
                    <a:pt x="949" y="781"/>
                  </a:cubicBezTo>
                  <a:cubicBezTo>
                    <a:pt x="946" y="735"/>
                    <a:pt x="940" y="689"/>
                    <a:pt x="939" y="642"/>
                  </a:cubicBezTo>
                  <a:cubicBezTo>
                    <a:pt x="938" y="587"/>
                    <a:pt x="937" y="531"/>
                    <a:pt x="942" y="475"/>
                  </a:cubicBezTo>
                  <a:cubicBezTo>
                    <a:pt x="945" y="443"/>
                    <a:pt x="960" y="412"/>
                    <a:pt x="969" y="380"/>
                  </a:cubicBezTo>
                  <a:cubicBezTo>
                    <a:pt x="972" y="369"/>
                    <a:pt x="976" y="356"/>
                    <a:pt x="973" y="347"/>
                  </a:cubicBezTo>
                  <a:cubicBezTo>
                    <a:pt x="954" y="305"/>
                    <a:pt x="929" y="267"/>
                    <a:pt x="895" y="236"/>
                  </a:cubicBezTo>
                  <a:cubicBezTo>
                    <a:pt x="858" y="203"/>
                    <a:pt x="785" y="201"/>
                    <a:pt x="738" y="239"/>
                  </a:cubicBezTo>
                  <a:cubicBezTo>
                    <a:pt x="739" y="245"/>
                    <a:pt x="739" y="254"/>
                    <a:pt x="743" y="260"/>
                  </a:cubicBezTo>
                  <a:cubicBezTo>
                    <a:pt x="766" y="301"/>
                    <a:pt x="771" y="345"/>
                    <a:pt x="774" y="391"/>
                  </a:cubicBezTo>
                  <a:cubicBezTo>
                    <a:pt x="781" y="490"/>
                    <a:pt x="776" y="588"/>
                    <a:pt x="747" y="683"/>
                  </a:cubicBezTo>
                  <a:cubicBezTo>
                    <a:pt x="743" y="699"/>
                    <a:pt x="737" y="713"/>
                    <a:pt x="732" y="729"/>
                  </a:cubicBezTo>
                  <a:cubicBezTo>
                    <a:pt x="726" y="748"/>
                    <a:pt x="712" y="757"/>
                    <a:pt x="694" y="758"/>
                  </a:cubicBezTo>
                  <a:cubicBezTo>
                    <a:pt x="675" y="759"/>
                    <a:pt x="662" y="749"/>
                    <a:pt x="652" y="732"/>
                  </a:cubicBezTo>
                  <a:cubicBezTo>
                    <a:pt x="626" y="686"/>
                    <a:pt x="614" y="635"/>
                    <a:pt x="610" y="584"/>
                  </a:cubicBezTo>
                  <a:cubicBezTo>
                    <a:pt x="605" y="527"/>
                    <a:pt x="604" y="470"/>
                    <a:pt x="605" y="412"/>
                  </a:cubicBezTo>
                  <a:cubicBezTo>
                    <a:pt x="607" y="345"/>
                    <a:pt x="635" y="287"/>
                    <a:pt x="675" y="227"/>
                  </a:cubicBezTo>
                  <a:close/>
                  <a:moveTo>
                    <a:pt x="696" y="278"/>
                  </a:moveTo>
                  <a:cubicBezTo>
                    <a:pt x="668" y="311"/>
                    <a:pt x="655" y="339"/>
                    <a:pt x="646" y="383"/>
                  </a:cubicBezTo>
                  <a:cubicBezTo>
                    <a:pt x="632" y="446"/>
                    <a:pt x="635" y="510"/>
                    <a:pt x="642" y="574"/>
                  </a:cubicBezTo>
                  <a:cubicBezTo>
                    <a:pt x="646" y="615"/>
                    <a:pt x="660" y="657"/>
                    <a:pt x="670" y="698"/>
                  </a:cubicBezTo>
                  <a:cubicBezTo>
                    <a:pt x="672" y="707"/>
                    <a:pt x="679" y="715"/>
                    <a:pt x="685" y="725"/>
                  </a:cubicBezTo>
                  <a:cubicBezTo>
                    <a:pt x="747" y="622"/>
                    <a:pt x="762" y="373"/>
                    <a:pt x="696" y="278"/>
                  </a:cubicBezTo>
                  <a:close/>
                  <a:moveTo>
                    <a:pt x="386" y="290"/>
                  </a:moveTo>
                  <a:cubicBezTo>
                    <a:pt x="368" y="403"/>
                    <a:pt x="370" y="516"/>
                    <a:pt x="386" y="630"/>
                  </a:cubicBezTo>
                  <a:cubicBezTo>
                    <a:pt x="406" y="516"/>
                    <a:pt x="412" y="403"/>
                    <a:pt x="386" y="2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61">
              <a:extLst>
                <a:ext uri="{FF2B5EF4-FFF2-40B4-BE49-F238E27FC236}">
                  <a16:creationId xmlns:a16="http://schemas.microsoft.com/office/drawing/2014/main" id="{7C7BCBFF-F088-120F-6B79-65CB1418E646}"/>
                </a:ext>
              </a:extLst>
            </p:cNvPr>
            <p:cNvSpPr/>
            <p:nvPr/>
          </p:nvSpPr>
          <p:spPr bwMode="auto">
            <a:xfrm>
              <a:off x="1048" y="1777"/>
              <a:ext cx="280" cy="412"/>
            </a:xfrm>
            <a:custGeom>
              <a:avLst/>
              <a:gdLst>
                <a:gd name="T0" fmla="*/ 69 w 1034"/>
                <a:gd name="T1" fmla="*/ 9 h 1522"/>
                <a:gd name="T2" fmla="*/ 29 w 1034"/>
                <a:gd name="T3" fmla="*/ 15 h 1522"/>
                <a:gd name="T4" fmla="*/ 33 w 1034"/>
                <a:gd name="T5" fmla="*/ 108 h 1522"/>
                <a:gd name="T6" fmla="*/ 155 w 1034"/>
                <a:gd name="T7" fmla="*/ 366 h 1522"/>
                <a:gd name="T8" fmla="*/ 225 w 1034"/>
                <a:gd name="T9" fmla="*/ 487 h 1522"/>
                <a:gd name="T10" fmla="*/ 346 w 1034"/>
                <a:gd name="T11" fmla="*/ 674 h 1522"/>
                <a:gd name="T12" fmla="*/ 531 w 1034"/>
                <a:gd name="T13" fmla="*/ 944 h 1522"/>
                <a:gd name="T14" fmla="*/ 598 w 1034"/>
                <a:gd name="T15" fmla="*/ 1032 h 1522"/>
                <a:gd name="T16" fmla="*/ 768 w 1034"/>
                <a:gd name="T17" fmla="*/ 1243 h 1522"/>
                <a:gd name="T18" fmla="*/ 938 w 1034"/>
                <a:gd name="T19" fmla="*/ 1422 h 1522"/>
                <a:gd name="T20" fmla="*/ 1034 w 1034"/>
                <a:gd name="T21" fmla="*/ 1522 h 1522"/>
                <a:gd name="T22" fmla="*/ 1017 w 1034"/>
                <a:gd name="T23" fmla="*/ 1513 h 1522"/>
                <a:gd name="T24" fmla="*/ 668 w 1034"/>
                <a:gd name="T25" fmla="*/ 1189 h 1522"/>
                <a:gd name="T26" fmla="*/ 424 w 1034"/>
                <a:gd name="T27" fmla="*/ 864 h 1522"/>
                <a:gd name="T28" fmla="*/ 339 w 1034"/>
                <a:gd name="T29" fmla="*/ 743 h 1522"/>
                <a:gd name="T30" fmla="*/ 126 w 1034"/>
                <a:gd name="T31" fmla="*/ 392 h 1522"/>
                <a:gd name="T32" fmla="*/ 25 w 1034"/>
                <a:gd name="T33" fmla="*/ 177 h 1522"/>
                <a:gd name="T34" fmla="*/ 3 w 1034"/>
                <a:gd name="T35" fmla="*/ 64 h 1522"/>
                <a:gd name="T36" fmla="*/ 4 w 1034"/>
                <a:gd name="T37" fmla="*/ 40 h 1522"/>
                <a:gd name="T38" fmla="*/ 51 w 1034"/>
                <a:gd name="T39" fmla="*/ 3 h 1522"/>
                <a:gd name="T40" fmla="*/ 69 w 1034"/>
                <a:gd name="T41" fmla="*/ 5 h 1522"/>
                <a:gd name="T42" fmla="*/ 69 w 1034"/>
                <a:gd name="T43" fmla="*/ 9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4" h="1522">
                  <a:moveTo>
                    <a:pt x="69" y="9"/>
                  </a:moveTo>
                  <a:cubicBezTo>
                    <a:pt x="56" y="11"/>
                    <a:pt x="43" y="12"/>
                    <a:pt x="29" y="15"/>
                  </a:cubicBezTo>
                  <a:cubicBezTo>
                    <a:pt x="15" y="47"/>
                    <a:pt x="25" y="78"/>
                    <a:pt x="33" y="108"/>
                  </a:cubicBezTo>
                  <a:cubicBezTo>
                    <a:pt x="57" y="202"/>
                    <a:pt x="108" y="283"/>
                    <a:pt x="155" y="366"/>
                  </a:cubicBezTo>
                  <a:cubicBezTo>
                    <a:pt x="178" y="407"/>
                    <a:pt x="200" y="448"/>
                    <a:pt x="225" y="487"/>
                  </a:cubicBezTo>
                  <a:cubicBezTo>
                    <a:pt x="264" y="550"/>
                    <a:pt x="305" y="612"/>
                    <a:pt x="346" y="674"/>
                  </a:cubicBezTo>
                  <a:cubicBezTo>
                    <a:pt x="407" y="765"/>
                    <a:pt x="469" y="854"/>
                    <a:pt x="531" y="944"/>
                  </a:cubicBezTo>
                  <a:cubicBezTo>
                    <a:pt x="552" y="974"/>
                    <a:pt x="575" y="1003"/>
                    <a:pt x="598" y="1032"/>
                  </a:cubicBezTo>
                  <a:cubicBezTo>
                    <a:pt x="655" y="1103"/>
                    <a:pt x="709" y="1175"/>
                    <a:pt x="768" y="1243"/>
                  </a:cubicBezTo>
                  <a:cubicBezTo>
                    <a:pt x="822" y="1305"/>
                    <a:pt x="881" y="1363"/>
                    <a:pt x="938" y="1422"/>
                  </a:cubicBezTo>
                  <a:cubicBezTo>
                    <a:pt x="970" y="1455"/>
                    <a:pt x="1004" y="1486"/>
                    <a:pt x="1034" y="1522"/>
                  </a:cubicBezTo>
                  <a:cubicBezTo>
                    <a:pt x="1029" y="1519"/>
                    <a:pt x="1022" y="1516"/>
                    <a:pt x="1017" y="1513"/>
                  </a:cubicBezTo>
                  <a:cubicBezTo>
                    <a:pt x="884" y="1423"/>
                    <a:pt x="770" y="1311"/>
                    <a:pt x="668" y="1189"/>
                  </a:cubicBezTo>
                  <a:cubicBezTo>
                    <a:pt x="582" y="1085"/>
                    <a:pt x="496" y="979"/>
                    <a:pt x="424" y="864"/>
                  </a:cubicBezTo>
                  <a:cubicBezTo>
                    <a:pt x="399" y="822"/>
                    <a:pt x="365" y="785"/>
                    <a:pt x="339" y="743"/>
                  </a:cubicBezTo>
                  <a:cubicBezTo>
                    <a:pt x="267" y="627"/>
                    <a:pt x="196" y="510"/>
                    <a:pt x="126" y="392"/>
                  </a:cubicBezTo>
                  <a:cubicBezTo>
                    <a:pt x="86" y="324"/>
                    <a:pt x="47" y="254"/>
                    <a:pt x="25" y="177"/>
                  </a:cubicBezTo>
                  <a:cubicBezTo>
                    <a:pt x="14" y="140"/>
                    <a:pt x="0" y="104"/>
                    <a:pt x="3" y="64"/>
                  </a:cubicBezTo>
                  <a:cubicBezTo>
                    <a:pt x="4" y="56"/>
                    <a:pt x="3" y="48"/>
                    <a:pt x="4" y="40"/>
                  </a:cubicBezTo>
                  <a:cubicBezTo>
                    <a:pt x="9" y="7"/>
                    <a:pt x="18" y="0"/>
                    <a:pt x="51" y="3"/>
                  </a:cubicBezTo>
                  <a:cubicBezTo>
                    <a:pt x="57" y="3"/>
                    <a:pt x="63" y="4"/>
                    <a:pt x="69" y="5"/>
                  </a:cubicBezTo>
                  <a:cubicBezTo>
                    <a:pt x="69" y="6"/>
                    <a:pt x="69" y="8"/>
                    <a:pt x="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62">
              <a:extLst>
                <a:ext uri="{FF2B5EF4-FFF2-40B4-BE49-F238E27FC236}">
                  <a16:creationId xmlns:a16="http://schemas.microsoft.com/office/drawing/2014/main" id="{61766E65-6F8F-E93C-A213-DD1C839C0D65}"/>
                </a:ext>
              </a:extLst>
            </p:cNvPr>
            <p:cNvSpPr/>
            <p:nvPr/>
          </p:nvSpPr>
          <p:spPr bwMode="auto">
            <a:xfrm>
              <a:off x="1913" y="2061"/>
              <a:ext cx="215" cy="289"/>
            </a:xfrm>
            <a:custGeom>
              <a:avLst/>
              <a:gdLst>
                <a:gd name="T0" fmla="*/ 795 w 795"/>
                <a:gd name="T1" fmla="*/ 8 h 1069"/>
                <a:gd name="T2" fmla="*/ 723 w 795"/>
                <a:gd name="T3" fmla="*/ 120 h 1069"/>
                <a:gd name="T4" fmla="*/ 573 w 795"/>
                <a:gd name="T5" fmla="*/ 325 h 1069"/>
                <a:gd name="T6" fmla="*/ 457 w 795"/>
                <a:gd name="T7" fmla="*/ 477 h 1069"/>
                <a:gd name="T8" fmla="*/ 252 w 795"/>
                <a:gd name="T9" fmla="*/ 735 h 1069"/>
                <a:gd name="T10" fmla="*/ 24 w 795"/>
                <a:gd name="T11" fmla="*/ 1055 h 1069"/>
                <a:gd name="T12" fmla="*/ 9 w 795"/>
                <a:gd name="T13" fmla="*/ 1069 h 1069"/>
                <a:gd name="T14" fmla="*/ 2 w 795"/>
                <a:gd name="T15" fmla="*/ 1041 h 1069"/>
                <a:gd name="T16" fmla="*/ 31 w 795"/>
                <a:gd name="T17" fmla="*/ 956 h 1069"/>
                <a:gd name="T18" fmla="*/ 156 w 795"/>
                <a:gd name="T19" fmla="*/ 768 h 1069"/>
                <a:gd name="T20" fmla="*/ 368 w 795"/>
                <a:gd name="T21" fmla="*/ 499 h 1069"/>
                <a:gd name="T22" fmla="*/ 554 w 795"/>
                <a:gd name="T23" fmla="*/ 272 h 1069"/>
                <a:gd name="T24" fmla="*/ 786 w 795"/>
                <a:gd name="T25" fmla="*/ 0 h 1069"/>
                <a:gd name="T26" fmla="*/ 795 w 795"/>
                <a:gd name="T27" fmla="*/ 8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5" h="1069">
                  <a:moveTo>
                    <a:pt x="795" y="8"/>
                  </a:moveTo>
                  <a:cubicBezTo>
                    <a:pt x="771" y="45"/>
                    <a:pt x="749" y="84"/>
                    <a:pt x="723" y="120"/>
                  </a:cubicBezTo>
                  <a:cubicBezTo>
                    <a:pt x="674" y="189"/>
                    <a:pt x="624" y="257"/>
                    <a:pt x="573" y="325"/>
                  </a:cubicBezTo>
                  <a:cubicBezTo>
                    <a:pt x="535" y="376"/>
                    <a:pt x="496" y="427"/>
                    <a:pt x="457" y="477"/>
                  </a:cubicBezTo>
                  <a:cubicBezTo>
                    <a:pt x="389" y="563"/>
                    <a:pt x="319" y="648"/>
                    <a:pt x="252" y="735"/>
                  </a:cubicBezTo>
                  <a:cubicBezTo>
                    <a:pt x="171" y="838"/>
                    <a:pt x="92" y="943"/>
                    <a:pt x="24" y="1055"/>
                  </a:cubicBezTo>
                  <a:cubicBezTo>
                    <a:pt x="21" y="1059"/>
                    <a:pt x="16" y="1062"/>
                    <a:pt x="9" y="1069"/>
                  </a:cubicBezTo>
                  <a:cubicBezTo>
                    <a:pt x="5" y="1057"/>
                    <a:pt x="0" y="1048"/>
                    <a:pt x="2" y="1041"/>
                  </a:cubicBezTo>
                  <a:cubicBezTo>
                    <a:pt x="10" y="1012"/>
                    <a:pt x="16" y="981"/>
                    <a:pt x="31" y="956"/>
                  </a:cubicBezTo>
                  <a:cubicBezTo>
                    <a:pt x="70" y="892"/>
                    <a:pt x="111" y="828"/>
                    <a:pt x="156" y="768"/>
                  </a:cubicBezTo>
                  <a:cubicBezTo>
                    <a:pt x="224" y="677"/>
                    <a:pt x="297" y="588"/>
                    <a:pt x="368" y="499"/>
                  </a:cubicBezTo>
                  <a:cubicBezTo>
                    <a:pt x="429" y="423"/>
                    <a:pt x="491" y="347"/>
                    <a:pt x="554" y="272"/>
                  </a:cubicBezTo>
                  <a:cubicBezTo>
                    <a:pt x="631" y="180"/>
                    <a:pt x="708" y="90"/>
                    <a:pt x="786" y="0"/>
                  </a:cubicBezTo>
                  <a:cubicBezTo>
                    <a:pt x="789" y="2"/>
                    <a:pt x="792" y="5"/>
                    <a:pt x="79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63">
              <a:extLst>
                <a:ext uri="{FF2B5EF4-FFF2-40B4-BE49-F238E27FC236}">
                  <a16:creationId xmlns:a16="http://schemas.microsoft.com/office/drawing/2014/main" id="{24DA0DE7-71B0-D24F-97B9-6976134C028E}"/>
                </a:ext>
              </a:extLst>
            </p:cNvPr>
            <p:cNvSpPr/>
            <p:nvPr/>
          </p:nvSpPr>
          <p:spPr bwMode="auto">
            <a:xfrm>
              <a:off x="1864" y="2041"/>
              <a:ext cx="214" cy="257"/>
            </a:xfrm>
            <a:custGeom>
              <a:avLst/>
              <a:gdLst>
                <a:gd name="T0" fmla="*/ 104 w 791"/>
                <a:gd name="T1" fmla="*/ 950 h 950"/>
                <a:gd name="T2" fmla="*/ 139 w 791"/>
                <a:gd name="T3" fmla="*/ 904 h 950"/>
                <a:gd name="T4" fmla="*/ 316 w 791"/>
                <a:gd name="T5" fmla="*/ 715 h 950"/>
                <a:gd name="T6" fmla="*/ 322 w 791"/>
                <a:gd name="T7" fmla="*/ 699 h 950"/>
                <a:gd name="T8" fmla="*/ 252 w 791"/>
                <a:gd name="T9" fmla="*/ 753 h 950"/>
                <a:gd name="T10" fmla="*/ 85 w 791"/>
                <a:gd name="T11" fmla="*/ 881 h 950"/>
                <a:gd name="T12" fmla="*/ 29 w 791"/>
                <a:gd name="T13" fmla="*/ 918 h 950"/>
                <a:gd name="T14" fmla="*/ 2 w 791"/>
                <a:gd name="T15" fmla="*/ 919 h 950"/>
                <a:gd name="T16" fmla="*/ 14 w 791"/>
                <a:gd name="T17" fmla="*/ 898 h 950"/>
                <a:gd name="T18" fmla="*/ 161 w 791"/>
                <a:gd name="T19" fmla="*/ 782 h 950"/>
                <a:gd name="T20" fmla="*/ 471 w 791"/>
                <a:gd name="T21" fmla="*/ 495 h 950"/>
                <a:gd name="T22" fmla="*/ 581 w 791"/>
                <a:gd name="T23" fmla="*/ 309 h 950"/>
                <a:gd name="T24" fmla="*/ 679 w 791"/>
                <a:gd name="T25" fmla="*/ 43 h 950"/>
                <a:gd name="T26" fmla="*/ 728 w 791"/>
                <a:gd name="T27" fmla="*/ 0 h 950"/>
                <a:gd name="T28" fmla="*/ 697 w 791"/>
                <a:gd name="T29" fmla="*/ 78 h 950"/>
                <a:gd name="T30" fmla="*/ 667 w 791"/>
                <a:gd name="T31" fmla="*/ 155 h 950"/>
                <a:gd name="T32" fmla="*/ 636 w 791"/>
                <a:gd name="T33" fmla="*/ 233 h 950"/>
                <a:gd name="T34" fmla="*/ 602 w 791"/>
                <a:gd name="T35" fmla="*/ 309 h 950"/>
                <a:gd name="T36" fmla="*/ 571 w 791"/>
                <a:gd name="T37" fmla="*/ 386 h 950"/>
                <a:gd name="T38" fmla="*/ 786 w 791"/>
                <a:gd name="T39" fmla="*/ 138 h 950"/>
                <a:gd name="T40" fmla="*/ 791 w 791"/>
                <a:gd name="T41" fmla="*/ 141 h 950"/>
                <a:gd name="T42" fmla="*/ 736 w 791"/>
                <a:gd name="T43" fmla="*/ 229 h 950"/>
                <a:gd name="T44" fmla="*/ 611 w 791"/>
                <a:gd name="T45" fmla="*/ 394 h 950"/>
                <a:gd name="T46" fmla="*/ 486 w 791"/>
                <a:gd name="T47" fmla="*/ 534 h 950"/>
                <a:gd name="T48" fmla="*/ 409 w 791"/>
                <a:gd name="T49" fmla="*/ 629 h 950"/>
                <a:gd name="T50" fmla="*/ 139 w 791"/>
                <a:gd name="T51" fmla="*/ 928 h 950"/>
                <a:gd name="T52" fmla="*/ 103 w 791"/>
                <a:gd name="T53" fmla="*/ 949 h 950"/>
                <a:gd name="T54" fmla="*/ 104 w 791"/>
                <a:gd name="T55" fmla="*/ 950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91" h="950">
                  <a:moveTo>
                    <a:pt x="104" y="950"/>
                  </a:moveTo>
                  <a:cubicBezTo>
                    <a:pt x="116" y="935"/>
                    <a:pt x="126" y="918"/>
                    <a:pt x="139" y="904"/>
                  </a:cubicBezTo>
                  <a:cubicBezTo>
                    <a:pt x="198" y="841"/>
                    <a:pt x="257" y="778"/>
                    <a:pt x="316" y="715"/>
                  </a:cubicBezTo>
                  <a:cubicBezTo>
                    <a:pt x="320" y="712"/>
                    <a:pt x="322" y="707"/>
                    <a:pt x="322" y="699"/>
                  </a:cubicBezTo>
                  <a:cubicBezTo>
                    <a:pt x="299" y="717"/>
                    <a:pt x="276" y="735"/>
                    <a:pt x="252" y="753"/>
                  </a:cubicBezTo>
                  <a:cubicBezTo>
                    <a:pt x="197" y="796"/>
                    <a:pt x="141" y="839"/>
                    <a:pt x="85" y="881"/>
                  </a:cubicBezTo>
                  <a:cubicBezTo>
                    <a:pt x="67" y="894"/>
                    <a:pt x="47" y="906"/>
                    <a:pt x="29" y="918"/>
                  </a:cubicBezTo>
                  <a:cubicBezTo>
                    <a:pt x="20" y="924"/>
                    <a:pt x="10" y="933"/>
                    <a:pt x="2" y="919"/>
                  </a:cubicBezTo>
                  <a:cubicBezTo>
                    <a:pt x="0" y="915"/>
                    <a:pt x="8" y="903"/>
                    <a:pt x="14" y="898"/>
                  </a:cubicBezTo>
                  <a:cubicBezTo>
                    <a:pt x="63" y="859"/>
                    <a:pt x="112" y="821"/>
                    <a:pt x="161" y="782"/>
                  </a:cubicBezTo>
                  <a:cubicBezTo>
                    <a:pt x="271" y="693"/>
                    <a:pt x="372" y="595"/>
                    <a:pt x="471" y="495"/>
                  </a:cubicBezTo>
                  <a:cubicBezTo>
                    <a:pt x="524" y="440"/>
                    <a:pt x="554" y="376"/>
                    <a:pt x="581" y="309"/>
                  </a:cubicBezTo>
                  <a:cubicBezTo>
                    <a:pt x="617" y="222"/>
                    <a:pt x="647" y="132"/>
                    <a:pt x="679" y="43"/>
                  </a:cubicBezTo>
                  <a:cubicBezTo>
                    <a:pt x="687" y="22"/>
                    <a:pt x="698" y="5"/>
                    <a:pt x="728" y="0"/>
                  </a:cubicBezTo>
                  <a:cubicBezTo>
                    <a:pt x="723" y="31"/>
                    <a:pt x="706" y="53"/>
                    <a:pt x="697" y="78"/>
                  </a:cubicBezTo>
                  <a:cubicBezTo>
                    <a:pt x="688" y="104"/>
                    <a:pt x="677" y="130"/>
                    <a:pt x="667" y="155"/>
                  </a:cubicBezTo>
                  <a:cubicBezTo>
                    <a:pt x="656" y="181"/>
                    <a:pt x="646" y="207"/>
                    <a:pt x="636" y="233"/>
                  </a:cubicBezTo>
                  <a:cubicBezTo>
                    <a:pt x="625" y="258"/>
                    <a:pt x="614" y="284"/>
                    <a:pt x="602" y="309"/>
                  </a:cubicBezTo>
                  <a:cubicBezTo>
                    <a:pt x="590" y="334"/>
                    <a:pt x="577" y="358"/>
                    <a:pt x="571" y="386"/>
                  </a:cubicBezTo>
                  <a:cubicBezTo>
                    <a:pt x="643" y="303"/>
                    <a:pt x="714" y="221"/>
                    <a:pt x="786" y="138"/>
                  </a:cubicBezTo>
                  <a:cubicBezTo>
                    <a:pt x="787" y="139"/>
                    <a:pt x="789" y="140"/>
                    <a:pt x="791" y="141"/>
                  </a:cubicBezTo>
                  <a:cubicBezTo>
                    <a:pt x="773" y="171"/>
                    <a:pt x="756" y="201"/>
                    <a:pt x="736" y="229"/>
                  </a:cubicBezTo>
                  <a:cubicBezTo>
                    <a:pt x="695" y="285"/>
                    <a:pt x="654" y="341"/>
                    <a:pt x="611" y="394"/>
                  </a:cubicBezTo>
                  <a:cubicBezTo>
                    <a:pt x="571" y="442"/>
                    <a:pt x="527" y="487"/>
                    <a:pt x="486" y="534"/>
                  </a:cubicBezTo>
                  <a:cubicBezTo>
                    <a:pt x="459" y="565"/>
                    <a:pt x="434" y="597"/>
                    <a:pt x="409" y="629"/>
                  </a:cubicBezTo>
                  <a:cubicBezTo>
                    <a:pt x="327" y="736"/>
                    <a:pt x="234" y="833"/>
                    <a:pt x="139" y="928"/>
                  </a:cubicBezTo>
                  <a:cubicBezTo>
                    <a:pt x="129" y="937"/>
                    <a:pt x="115" y="942"/>
                    <a:pt x="103" y="949"/>
                  </a:cubicBezTo>
                  <a:lnTo>
                    <a:pt x="104" y="9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64">
              <a:extLst>
                <a:ext uri="{FF2B5EF4-FFF2-40B4-BE49-F238E27FC236}">
                  <a16:creationId xmlns:a16="http://schemas.microsoft.com/office/drawing/2014/main" id="{0A491267-4154-F985-885C-FDEB5D9CFEA2}"/>
                </a:ext>
              </a:extLst>
            </p:cNvPr>
            <p:cNvSpPr/>
            <p:nvPr/>
          </p:nvSpPr>
          <p:spPr bwMode="auto">
            <a:xfrm>
              <a:off x="952" y="1675"/>
              <a:ext cx="44" cy="219"/>
            </a:xfrm>
            <a:custGeom>
              <a:avLst/>
              <a:gdLst>
                <a:gd name="T0" fmla="*/ 152 w 161"/>
                <a:gd name="T1" fmla="*/ 812 h 812"/>
                <a:gd name="T2" fmla="*/ 140 w 161"/>
                <a:gd name="T3" fmla="*/ 776 h 812"/>
                <a:gd name="T4" fmla="*/ 92 w 161"/>
                <a:gd name="T5" fmla="*/ 595 h 812"/>
                <a:gd name="T6" fmla="*/ 35 w 161"/>
                <a:gd name="T7" fmla="*/ 364 h 812"/>
                <a:gd name="T8" fmla="*/ 10 w 161"/>
                <a:gd name="T9" fmla="*/ 15 h 812"/>
                <a:gd name="T10" fmla="*/ 17 w 161"/>
                <a:gd name="T11" fmla="*/ 0 h 812"/>
                <a:gd name="T12" fmla="*/ 24 w 161"/>
                <a:gd name="T13" fmla="*/ 126 h 812"/>
                <a:gd name="T14" fmla="*/ 75 w 161"/>
                <a:gd name="T15" fmla="*/ 468 h 812"/>
                <a:gd name="T16" fmla="*/ 129 w 161"/>
                <a:gd name="T17" fmla="*/ 685 h 812"/>
                <a:gd name="T18" fmla="*/ 147 w 161"/>
                <a:gd name="T19" fmla="*/ 750 h 812"/>
                <a:gd name="T20" fmla="*/ 161 w 161"/>
                <a:gd name="T21" fmla="*/ 810 h 812"/>
                <a:gd name="T22" fmla="*/ 152 w 161"/>
                <a:gd name="T23" fmla="*/ 812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1" h="812">
                  <a:moveTo>
                    <a:pt x="152" y="812"/>
                  </a:moveTo>
                  <a:cubicBezTo>
                    <a:pt x="148" y="800"/>
                    <a:pt x="143" y="788"/>
                    <a:pt x="140" y="776"/>
                  </a:cubicBezTo>
                  <a:cubicBezTo>
                    <a:pt x="124" y="716"/>
                    <a:pt x="107" y="656"/>
                    <a:pt x="92" y="595"/>
                  </a:cubicBezTo>
                  <a:cubicBezTo>
                    <a:pt x="72" y="518"/>
                    <a:pt x="49" y="442"/>
                    <a:pt x="35" y="364"/>
                  </a:cubicBezTo>
                  <a:cubicBezTo>
                    <a:pt x="14" y="249"/>
                    <a:pt x="0" y="133"/>
                    <a:pt x="10" y="15"/>
                  </a:cubicBezTo>
                  <a:cubicBezTo>
                    <a:pt x="10" y="10"/>
                    <a:pt x="11" y="5"/>
                    <a:pt x="17" y="0"/>
                  </a:cubicBezTo>
                  <a:cubicBezTo>
                    <a:pt x="20" y="42"/>
                    <a:pt x="22" y="84"/>
                    <a:pt x="24" y="126"/>
                  </a:cubicBezTo>
                  <a:cubicBezTo>
                    <a:pt x="28" y="242"/>
                    <a:pt x="46" y="356"/>
                    <a:pt x="75" y="468"/>
                  </a:cubicBezTo>
                  <a:cubicBezTo>
                    <a:pt x="94" y="540"/>
                    <a:pt x="111" y="613"/>
                    <a:pt x="129" y="685"/>
                  </a:cubicBezTo>
                  <a:cubicBezTo>
                    <a:pt x="134" y="707"/>
                    <a:pt x="142" y="728"/>
                    <a:pt x="147" y="750"/>
                  </a:cubicBezTo>
                  <a:cubicBezTo>
                    <a:pt x="153" y="770"/>
                    <a:pt x="157" y="790"/>
                    <a:pt x="161" y="810"/>
                  </a:cubicBezTo>
                  <a:cubicBezTo>
                    <a:pt x="158" y="811"/>
                    <a:pt x="155" y="811"/>
                    <a:pt x="152" y="8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65">
              <a:extLst>
                <a:ext uri="{FF2B5EF4-FFF2-40B4-BE49-F238E27FC236}">
                  <a16:creationId xmlns:a16="http://schemas.microsoft.com/office/drawing/2014/main" id="{8BC12534-73E6-FF34-A12A-03EDCA951E88}"/>
                </a:ext>
              </a:extLst>
            </p:cNvPr>
            <p:cNvSpPr/>
            <p:nvPr/>
          </p:nvSpPr>
          <p:spPr bwMode="auto">
            <a:xfrm>
              <a:off x="2152" y="1375"/>
              <a:ext cx="43" cy="94"/>
            </a:xfrm>
            <a:custGeom>
              <a:avLst/>
              <a:gdLst>
                <a:gd name="T0" fmla="*/ 0 w 162"/>
                <a:gd name="T1" fmla="*/ 0 h 347"/>
                <a:gd name="T2" fmla="*/ 162 w 162"/>
                <a:gd name="T3" fmla="*/ 347 h 347"/>
                <a:gd name="T4" fmla="*/ 0 w 162"/>
                <a:gd name="T5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347">
                  <a:moveTo>
                    <a:pt x="0" y="0"/>
                  </a:moveTo>
                  <a:cubicBezTo>
                    <a:pt x="70" y="107"/>
                    <a:pt x="141" y="215"/>
                    <a:pt x="162" y="347"/>
                  </a:cubicBezTo>
                  <a:cubicBezTo>
                    <a:pt x="125" y="223"/>
                    <a:pt x="49" y="11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66">
              <a:extLst>
                <a:ext uri="{FF2B5EF4-FFF2-40B4-BE49-F238E27FC236}">
                  <a16:creationId xmlns:a16="http://schemas.microsoft.com/office/drawing/2014/main" id="{0F70EF01-5ED3-33CF-40C8-9FEBB6B92672}"/>
                </a:ext>
              </a:extLst>
            </p:cNvPr>
            <p:cNvSpPr/>
            <p:nvPr/>
          </p:nvSpPr>
          <p:spPr bwMode="auto">
            <a:xfrm>
              <a:off x="2195" y="1445"/>
              <a:ext cx="9" cy="20"/>
            </a:xfrm>
            <a:custGeom>
              <a:avLst/>
              <a:gdLst>
                <a:gd name="T0" fmla="*/ 8 w 35"/>
                <a:gd name="T1" fmla="*/ 0 h 77"/>
                <a:gd name="T2" fmla="*/ 35 w 35"/>
                <a:gd name="T3" fmla="*/ 74 h 77"/>
                <a:gd name="T4" fmla="*/ 26 w 35"/>
                <a:gd name="T5" fmla="*/ 77 h 77"/>
                <a:gd name="T6" fmla="*/ 0 w 35"/>
                <a:gd name="T7" fmla="*/ 3 h 77"/>
                <a:gd name="T8" fmla="*/ 8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8" y="0"/>
                  </a:moveTo>
                  <a:cubicBezTo>
                    <a:pt x="17" y="24"/>
                    <a:pt x="26" y="49"/>
                    <a:pt x="35" y="74"/>
                  </a:cubicBezTo>
                  <a:cubicBezTo>
                    <a:pt x="32" y="75"/>
                    <a:pt x="29" y="76"/>
                    <a:pt x="26" y="77"/>
                  </a:cubicBezTo>
                  <a:cubicBezTo>
                    <a:pt x="13" y="54"/>
                    <a:pt x="9" y="27"/>
                    <a:pt x="0" y="3"/>
                  </a:cubicBezTo>
                  <a:cubicBezTo>
                    <a:pt x="2" y="2"/>
                    <a:pt x="5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67">
              <a:extLst>
                <a:ext uri="{FF2B5EF4-FFF2-40B4-BE49-F238E27FC236}">
                  <a16:creationId xmlns:a16="http://schemas.microsoft.com/office/drawing/2014/main" id="{86F8C196-FDC7-CF26-E763-523DCF4BEE49}"/>
                </a:ext>
              </a:extLst>
            </p:cNvPr>
            <p:cNvSpPr/>
            <p:nvPr/>
          </p:nvSpPr>
          <p:spPr bwMode="auto">
            <a:xfrm>
              <a:off x="1346" y="2202"/>
              <a:ext cx="14" cy="14"/>
            </a:xfrm>
            <a:custGeom>
              <a:avLst/>
              <a:gdLst>
                <a:gd name="T0" fmla="*/ 0 w 49"/>
                <a:gd name="T1" fmla="*/ 1 h 51"/>
                <a:gd name="T2" fmla="*/ 49 w 49"/>
                <a:gd name="T3" fmla="*/ 45 h 51"/>
                <a:gd name="T4" fmla="*/ 43 w 49"/>
                <a:gd name="T5" fmla="*/ 51 h 51"/>
                <a:gd name="T6" fmla="*/ 1 w 49"/>
                <a:gd name="T7" fmla="*/ 0 h 51"/>
                <a:gd name="T8" fmla="*/ 0 w 49"/>
                <a:gd name="T9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1">
                  <a:moveTo>
                    <a:pt x="0" y="1"/>
                  </a:moveTo>
                  <a:cubicBezTo>
                    <a:pt x="25" y="7"/>
                    <a:pt x="39" y="24"/>
                    <a:pt x="49" y="45"/>
                  </a:cubicBezTo>
                  <a:cubicBezTo>
                    <a:pt x="47" y="47"/>
                    <a:pt x="45" y="49"/>
                    <a:pt x="43" y="51"/>
                  </a:cubicBezTo>
                  <a:cubicBezTo>
                    <a:pt x="29" y="34"/>
                    <a:pt x="15" y="17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68">
              <a:extLst>
                <a:ext uri="{FF2B5EF4-FFF2-40B4-BE49-F238E27FC236}">
                  <a16:creationId xmlns:a16="http://schemas.microsoft.com/office/drawing/2014/main" id="{C84EBFAD-0E3D-D895-67E7-228ED5630A91}"/>
                </a:ext>
              </a:extLst>
            </p:cNvPr>
            <p:cNvSpPr/>
            <p:nvPr/>
          </p:nvSpPr>
          <p:spPr bwMode="auto">
            <a:xfrm>
              <a:off x="1333" y="2192"/>
              <a:ext cx="14" cy="10"/>
            </a:xfrm>
            <a:custGeom>
              <a:avLst/>
              <a:gdLst>
                <a:gd name="T0" fmla="*/ 52 w 52"/>
                <a:gd name="T1" fmla="*/ 36 h 37"/>
                <a:gd name="T2" fmla="*/ 0 w 52"/>
                <a:gd name="T3" fmla="*/ 9 h 37"/>
                <a:gd name="T4" fmla="*/ 5 w 52"/>
                <a:gd name="T5" fmla="*/ 0 h 37"/>
                <a:gd name="T6" fmla="*/ 51 w 52"/>
                <a:gd name="T7" fmla="*/ 37 h 37"/>
                <a:gd name="T8" fmla="*/ 52 w 52"/>
                <a:gd name="T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7">
                  <a:moveTo>
                    <a:pt x="52" y="36"/>
                  </a:moveTo>
                  <a:cubicBezTo>
                    <a:pt x="34" y="27"/>
                    <a:pt x="17" y="18"/>
                    <a:pt x="0" y="9"/>
                  </a:cubicBezTo>
                  <a:cubicBezTo>
                    <a:pt x="1" y="6"/>
                    <a:pt x="3" y="3"/>
                    <a:pt x="5" y="0"/>
                  </a:cubicBezTo>
                  <a:cubicBezTo>
                    <a:pt x="21" y="11"/>
                    <a:pt x="43" y="13"/>
                    <a:pt x="51" y="37"/>
                  </a:cubicBezTo>
                  <a:cubicBezTo>
                    <a:pt x="51" y="37"/>
                    <a:pt x="52" y="36"/>
                    <a:pt x="5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69">
              <a:extLst>
                <a:ext uri="{FF2B5EF4-FFF2-40B4-BE49-F238E27FC236}">
                  <a16:creationId xmlns:a16="http://schemas.microsoft.com/office/drawing/2014/main" id="{FE729977-8121-E711-203F-22D5D6434B1F}"/>
                </a:ext>
              </a:extLst>
            </p:cNvPr>
            <p:cNvSpPr/>
            <p:nvPr/>
          </p:nvSpPr>
          <p:spPr bwMode="auto">
            <a:xfrm>
              <a:off x="1363" y="1092"/>
              <a:ext cx="14" cy="11"/>
            </a:xfrm>
            <a:custGeom>
              <a:avLst/>
              <a:gdLst>
                <a:gd name="T0" fmla="*/ 1 w 51"/>
                <a:gd name="T1" fmla="*/ 42 h 42"/>
                <a:gd name="T2" fmla="*/ 51 w 51"/>
                <a:gd name="T3" fmla="*/ 0 h 42"/>
                <a:gd name="T4" fmla="*/ 0 w 51"/>
                <a:gd name="T5" fmla="*/ 41 h 42"/>
                <a:gd name="T6" fmla="*/ 1 w 51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42">
                  <a:moveTo>
                    <a:pt x="1" y="42"/>
                  </a:moveTo>
                  <a:cubicBezTo>
                    <a:pt x="18" y="28"/>
                    <a:pt x="34" y="14"/>
                    <a:pt x="51" y="0"/>
                  </a:cubicBezTo>
                  <a:cubicBezTo>
                    <a:pt x="39" y="27"/>
                    <a:pt x="25" y="36"/>
                    <a:pt x="0" y="41"/>
                  </a:cubicBezTo>
                  <a:lnTo>
                    <a:pt x="1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0">
              <a:extLst>
                <a:ext uri="{FF2B5EF4-FFF2-40B4-BE49-F238E27FC236}">
                  <a16:creationId xmlns:a16="http://schemas.microsoft.com/office/drawing/2014/main" id="{1CE22069-DEF5-B984-9272-8CD81689FC6C}"/>
                </a:ext>
              </a:extLst>
            </p:cNvPr>
            <p:cNvSpPr/>
            <p:nvPr/>
          </p:nvSpPr>
          <p:spPr bwMode="auto">
            <a:xfrm>
              <a:off x="1883" y="2297"/>
              <a:ext cx="9" cy="9"/>
            </a:xfrm>
            <a:custGeom>
              <a:avLst/>
              <a:gdLst>
                <a:gd name="T0" fmla="*/ 31 w 32"/>
                <a:gd name="T1" fmla="*/ 0 h 33"/>
                <a:gd name="T2" fmla="*/ 0 w 32"/>
                <a:gd name="T3" fmla="*/ 33 h 33"/>
                <a:gd name="T4" fmla="*/ 0 w 32"/>
                <a:gd name="T5" fmla="*/ 33 h 33"/>
                <a:gd name="T6" fmla="*/ 32 w 32"/>
                <a:gd name="T7" fmla="*/ 1 h 33"/>
                <a:gd name="T8" fmla="*/ 31 w 32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31" y="0"/>
                  </a:moveTo>
                  <a:cubicBezTo>
                    <a:pt x="28" y="18"/>
                    <a:pt x="20" y="31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14"/>
                    <a:pt x="14" y="5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71">
              <a:extLst>
                <a:ext uri="{FF2B5EF4-FFF2-40B4-BE49-F238E27FC236}">
                  <a16:creationId xmlns:a16="http://schemas.microsoft.com/office/drawing/2014/main" id="{D02E355B-B7DE-9D6E-A3C6-A2BF11CE349D}"/>
                </a:ext>
              </a:extLst>
            </p:cNvPr>
            <p:cNvSpPr/>
            <p:nvPr/>
          </p:nvSpPr>
          <p:spPr bwMode="auto">
            <a:xfrm>
              <a:off x="1874" y="2306"/>
              <a:ext cx="9" cy="9"/>
            </a:xfrm>
            <a:custGeom>
              <a:avLst/>
              <a:gdLst>
                <a:gd name="T0" fmla="*/ 36 w 36"/>
                <a:gd name="T1" fmla="*/ 0 h 34"/>
                <a:gd name="T2" fmla="*/ 0 w 36"/>
                <a:gd name="T3" fmla="*/ 34 h 34"/>
                <a:gd name="T4" fmla="*/ 36 w 36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4">
                  <a:moveTo>
                    <a:pt x="36" y="0"/>
                  </a:moveTo>
                  <a:cubicBezTo>
                    <a:pt x="31" y="18"/>
                    <a:pt x="17" y="28"/>
                    <a:pt x="0" y="34"/>
                  </a:cubicBezTo>
                  <a:cubicBezTo>
                    <a:pt x="7" y="18"/>
                    <a:pt x="16" y="3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72">
              <a:extLst>
                <a:ext uri="{FF2B5EF4-FFF2-40B4-BE49-F238E27FC236}">
                  <a16:creationId xmlns:a16="http://schemas.microsoft.com/office/drawing/2014/main" id="{8E3901D3-22BA-8A4E-0735-A710DA7E5A2E}"/>
                </a:ext>
              </a:extLst>
            </p:cNvPr>
            <p:cNvSpPr/>
            <p:nvPr/>
          </p:nvSpPr>
          <p:spPr bwMode="auto">
            <a:xfrm>
              <a:off x="1204" y="2198"/>
              <a:ext cx="7" cy="13"/>
            </a:xfrm>
            <a:custGeom>
              <a:avLst/>
              <a:gdLst>
                <a:gd name="T0" fmla="*/ 10 w 28"/>
                <a:gd name="T1" fmla="*/ 0 h 46"/>
                <a:gd name="T2" fmla="*/ 28 w 28"/>
                <a:gd name="T3" fmla="*/ 43 h 46"/>
                <a:gd name="T4" fmla="*/ 22 w 28"/>
                <a:gd name="T5" fmla="*/ 46 h 46"/>
                <a:gd name="T6" fmla="*/ 0 w 28"/>
                <a:gd name="T7" fmla="*/ 5 h 46"/>
                <a:gd name="T8" fmla="*/ 10 w 2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6">
                  <a:moveTo>
                    <a:pt x="10" y="0"/>
                  </a:moveTo>
                  <a:cubicBezTo>
                    <a:pt x="16" y="14"/>
                    <a:pt x="22" y="29"/>
                    <a:pt x="28" y="43"/>
                  </a:cubicBezTo>
                  <a:cubicBezTo>
                    <a:pt x="26" y="44"/>
                    <a:pt x="24" y="45"/>
                    <a:pt x="22" y="46"/>
                  </a:cubicBezTo>
                  <a:cubicBezTo>
                    <a:pt x="15" y="33"/>
                    <a:pt x="8" y="19"/>
                    <a:pt x="0" y="5"/>
                  </a:cubicBezTo>
                  <a:cubicBezTo>
                    <a:pt x="3" y="4"/>
                    <a:pt x="7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73">
              <a:extLst>
                <a:ext uri="{FF2B5EF4-FFF2-40B4-BE49-F238E27FC236}">
                  <a16:creationId xmlns:a16="http://schemas.microsoft.com/office/drawing/2014/main" id="{FEBCF75C-DC3A-826C-7DEC-FD577711B9DE}"/>
                </a:ext>
              </a:extLst>
            </p:cNvPr>
            <p:cNvSpPr/>
            <p:nvPr/>
          </p:nvSpPr>
          <p:spPr bwMode="auto">
            <a:xfrm>
              <a:off x="1353" y="1103"/>
              <a:ext cx="10" cy="9"/>
            </a:xfrm>
            <a:custGeom>
              <a:avLst/>
              <a:gdLst>
                <a:gd name="T0" fmla="*/ 36 w 37"/>
                <a:gd name="T1" fmla="*/ 0 h 35"/>
                <a:gd name="T2" fmla="*/ 8 w 37"/>
                <a:gd name="T3" fmla="*/ 35 h 35"/>
                <a:gd name="T4" fmla="*/ 0 w 37"/>
                <a:gd name="T5" fmla="*/ 27 h 35"/>
                <a:gd name="T6" fmla="*/ 37 w 37"/>
                <a:gd name="T7" fmla="*/ 1 h 35"/>
                <a:gd name="T8" fmla="*/ 36 w 37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5">
                  <a:moveTo>
                    <a:pt x="36" y="0"/>
                  </a:moveTo>
                  <a:cubicBezTo>
                    <a:pt x="27" y="11"/>
                    <a:pt x="17" y="23"/>
                    <a:pt x="8" y="35"/>
                  </a:cubicBezTo>
                  <a:cubicBezTo>
                    <a:pt x="5" y="32"/>
                    <a:pt x="2" y="30"/>
                    <a:pt x="0" y="27"/>
                  </a:cubicBezTo>
                  <a:cubicBezTo>
                    <a:pt x="12" y="18"/>
                    <a:pt x="25" y="10"/>
                    <a:pt x="37" y="1"/>
                  </a:cubicBezTo>
                  <a:cubicBezTo>
                    <a:pt x="37" y="1"/>
                    <a:pt x="36" y="0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74">
              <a:extLst>
                <a:ext uri="{FF2B5EF4-FFF2-40B4-BE49-F238E27FC236}">
                  <a16:creationId xmlns:a16="http://schemas.microsoft.com/office/drawing/2014/main" id="{16B4204B-2E0A-FD10-B751-7761A39CD245}"/>
                </a:ext>
              </a:extLst>
            </p:cNvPr>
            <p:cNvSpPr/>
            <p:nvPr/>
          </p:nvSpPr>
          <p:spPr bwMode="auto">
            <a:xfrm>
              <a:off x="1188" y="2174"/>
              <a:ext cx="7" cy="11"/>
            </a:xfrm>
            <a:custGeom>
              <a:avLst/>
              <a:gdLst>
                <a:gd name="T0" fmla="*/ 3 w 26"/>
                <a:gd name="T1" fmla="*/ 0 h 41"/>
                <a:gd name="T2" fmla="*/ 26 w 26"/>
                <a:gd name="T3" fmla="*/ 41 h 41"/>
                <a:gd name="T4" fmla="*/ 4 w 26"/>
                <a:gd name="T5" fmla="*/ 0 h 41"/>
                <a:gd name="T6" fmla="*/ 3 w 26"/>
                <a:gd name="T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41">
                  <a:moveTo>
                    <a:pt x="3" y="0"/>
                  </a:moveTo>
                  <a:cubicBezTo>
                    <a:pt x="18" y="7"/>
                    <a:pt x="24" y="19"/>
                    <a:pt x="26" y="41"/>
                  </a:cubicBezTo>
                  <a:cubicBezTo>
                    <a:pt x="9" y="28"/>
                    <a:pt x="0" y="17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75">
              <a:extLst>
                <a:ext uri="{FF2B5EF4-FFF2-40B4-BE49-F238E27FC236}">
                  <a16:creationId xmlns:a16="http://schemas.microsoft.com/office/drawing/2014/main" id="{5D6F94DC-F934-5D01-F6CF-1C259367CBE3}"/>
                </a:ext>
              </a:extLst>
            </p:cNvPr>
            <p:cNvSpPr/>
            <p:nvPr/>
          </p:nvSpPr>
          <p:spPr bwMode="auto">
            <a:xfrm>
              <a:off x="1002" y="1870"/>
              <a:ext cx="2" cy="11"/>
            </a:xfrm>
            <a:custGeom>
              <a:avLst/>
              <a:gdLst>
                <a:gd name="T0" fmla="*/ 5 w 9"/>
                <a:gd name="T1" fmla="*/ 1 h 40"/>
                <a:gd name="T2" fmla="*/ 9 w 9"/>
                <a:gd name="T3" fmla="*/ 40 h 40"/>
                <a:gd name="T4" fmla="*/ 0 w 9"/>
                <a:gd name="T5" fmla="*/ 40 h 40"/>
                <a:gd name="T6" fmla="*/ 5 w 9"/>
                <a:gd name="T7" fmla="*/ 0 h 40"/>
                <a:gd name="T8" fmla="*/ 5 w 9"/>
                <a:gd name="T9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5" y="1"/>
                  </a:moveTo>
                  <a:cubicBezTo>
                    <a:pt x="6" y="14"/>
                    <a:pt x="8" y="27"/>
                    <a:pt x="9" y="40"/>
                  </a:cubicBezTo>
                  <a:cubicBezTo>
                    <a:pt x="6" y="40"/>
                    <a:pt x="3" y="40"/>
                    <a:pt x="0" y="40"/>
                  </a:cubicBezTo>
                  <a:cubicBezTo>
                    <a:pt x="2" y="27"/>
                    <a:pt x="3" y="13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76">
              <a:extLst>
                <a:ext uri="{FF2B5EF4-FFF2-40B4-BE49-F238E27FC236}">
                  <a16:creationId xmlns:a16="http://schemas.microsoft.com/office/drawing/2014/main" id="{94E345AD-C172-E968-425E-04D248DBBFB1}"/>
                </a:ext>
              </a:extLst>
            </p:cNvPr>
            <p:cNvSpPr/>
            <p:nvPr/>
          </p:nvSpPr>
          <p:spPr bwMode="auto">
            <a:xfrm>
              <a:off x="1661" y="2700"/>
              <a:ext cx="57" cy="11"/>
            </a:xfrm>
            <a:custGeom>
              <a:avLst/>
              <a:gdLst>
                <a:gd name="T0" fmla="*/ 0 w 208"/>
                <a:gd name="T1" fmla="*/ 15 h 41"/>
                <a:gd name="T2" fmla="*/ 208 w 208"/>
                <a:gd name="T3" fmla="*/ 25 h 41"/>
                <a:gd name="T4" fmla="*/ 160 w 208"/>
                <a:gd name="T5" fmla="*/ 30 h 41"/>
                <a:gd name="T6" fmla="*/ 100 w 208"/>
                <a:gd name="T7" fmla="*/ 32 h 41"/>
                <a:gd name="T8" fmla="*/ 45 w 208"/>
                <a:gd name="T9" fmla="*/ 32 h 41"/>
                <a:gd name="T10" fmla="*/ 0 w 208"/>
                <a:gd name="T11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8" h="41">
                  <a:moveTo>
                    <a:pt x="0" y="15"/>
                  </a:moveTo>
                  <a:cubicBezTo>
                    <a:pt x="43" y="0"/>
                    <a:pt x="102" y="2"/>
                    <a:pt x="208" y="25"/>
                  </a:cubicBezTo>
                  <a:cubicBezTo>
                    <a:pt x="192" y="27"/>
                    <a:pt x="176" y="29"/>
                    <a:pt x="160" y="30"/>
                  </a:cubicBezTo>
                  <a:cubicBezTo>
                    <a:pt x="140" y="32"/>
                    <a:pt x="120" y="32"/>
                    <a:pt x="100" y="32"/>
                  </a:cubicBezTo>
                  <a:cubicBezTo>
                    <a:pt x="82" y="33"/>
                    <a:pt x="63" y="33"/>
                    <a:pt x="45" y="32"/>
                  </a:cubicBezTo>
                  <a:cubicBezTo>
                    <a:pt x="29" y="32"/>
                    <a:pt x="8" y="41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77">
              <a:extLst>
                <a:ext uri="{FF2B5EF4-FFF2-40B4-BE49-F238E27FC236}">
                  <a16:creationId xmlns:a16="http://schemas.microsoft.com/office/drawing/2014/main" id="{1997C230-7216-DBA1-90AB-D671A626CAC7}"/>
                </a:ext>
              </a:extLst>
            </p:cNvPr>
            <p:cNvSpPr/>
            <p:nvPr/>
          </p:nvSpPr>
          <p:spPr bwMode="auto">
            <a:xfrm>
              <a:off x="1217" y="1270"/>
              <a:ext cx="44" cy="30"/>
            </a:xfrm>
            <a:custGeom>
              <a:avLst/>
              <a:gdLst>
                <a:gd name="T0" fmla="*/ 0 w 163"/>
                <a:gd name="T1" fmla="*/ 113 h 113"/>
                <a:gd name="T2" fmla="*/ 108 w 163"/>
                <a:gd name="T3" fmla="*/ 34 h 113"/>
                <a:gd name="T4" fmla="*/ 163 w 163"/>
                <a:gd name="T5" fmla="*/ 0 h 113"/>
                <a:gd name="T6" fmla="*/ 90 w 163"/>
                <a:gd name="T7" fmla="*/ 66 h 113"/>
                <a:gd name="T8" fmla="*/ 0 w 163"/>
                <a:gd name="T9" fmla="*/ 112 h 113"/>
                <a:gd name="T10" fmla="*/ 0 w 163"/>
                <a:gd name="T11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113">
                  <a:moveTo>
                    <a:pt x="0" y="113"/>
                  </a:moveTo>
                  <a:cubicBezTo>
                    <a:pt x="36" y="86"/>
                    <a:pt x="72" y="60"/>
                    <a:pt x="108" y="34"/>
                  </a:cubicBezTo>
                  <a:cubicBezTo>
                    <a:pt x="125" y="22"/>
                    <a:pt x="143" y="12"/>
                    <a:pt x="163" y="0"/>
                  </a:cubicBezTo>
                  <a:cubicBezTo>
                    <a:pt x="156" y="29"/>
                    <a:pt x="156" y="29"/>
                    <a:pt x="90" y="66"/>
                  </a:cubicBezTo>
                  <a:cubicBezTo>
                    <a:pt x="61" y="83"/>
                    <a:pt x="30" y="97"/>
                    <a:pt x="0" y="112"/>
                  </a:cubicBezTo>
                  <a:lnTo>
                    <a:pt x="0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78">
              <a:extLst>
                <a:ext uri="{FF2B5EF4-FFF2-40B4-BE49-F238E27FC236}">
                  <a16:creationId xmlns:a16="http://schemas.microsoft.com/office/drawing/2014/main" id="{E983824C-26D2-1DC6-3C0D-F62EAE674DD6}"/>
                </a:ext>
              </a:extLst>
            </p:cNvPr>
            <p:cNvSpPr/>
            <p:nvPr/>
          </p:nvSpPr>
          <p:spPr bwMode="auto">
            <a:xfrm>
              <a:off x="1207" y="1300"/>
              <a:ext cx="10" cy="7"/>
            </a:xfrm>
            <a:custGeom>
              <a:avLst/>
              <a:gdLst>
                <a:gd name="T0" fmla="*/ 35 w 35"/>
                <a:gd name="T1" fmla="*/ 0 h 25"/>
                <a:gd name="T2" fmla="*/ 5 w 35"/>
                <a:gd name="T3" fmla="*/ 25 h 25"/>
                <a:gd name="T4" fmla="*/ 0 w 35"/>
                <a:gd name="T5" fmla="*/ 18 h 25"/>
                <a:gd name="T6" fmla="*/ 35 w 35"/>
                <a:gd name="T7" fmla="*/ 1 h 25"/>
                <a:gd name="T8" fmla="*/ 35 w 3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35" y="0"/>
                  </a:moveTo>
                  <a:cubicBezTo>
                    <a:pt x="25" y="8"/>
                    <a:pt x="15" y="17"/>
                    <a:pt x="5" y="25"/>
                  </a:cubicBezTo>
                  <a:cubicBezTo>
                    <a:pt x="3" y="23"/>
                    <a:pt x="1" y="20"/>
                    <a:pt x="0" y="18"/>
                  </a:cubicBezTo>
                  <a:cubicBezTo>
                    <a:pt x="8" y="6"/>
                    <a:pt x="20" y="0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124" name="图片 123">
            <a:extLst>
              <a:ext uri="{FF2B5EF4-FFF2-40B4-BE49-F238E27FC236}">
                <a16:creationId xmlns:a16="http://schemas.microsoft.com/office/drawing/2014/main" id="{9F497D18-18B4-93B9-AE0D-8D119A892D7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450455" y="677841"/>
            <a:ext cx="1335591" cy="1221363"/>
          </a:xfrm>
          <a:prstGeom prst="rect">
            <a:avLst/>
          </a:prstGeom>
        </p:spPr>
      </p:pic>
      <p:sp>
        <p:nvSpPr>
          <p:cNvPr id="125" name="任意多边形 36">
            <a:extLst>
              <a:ext uri="{FF2B5EF4-FFF2-40B4-BE49-F238E27FC236}">
                <a16:creationId xmlns:a16="http://schemas.microsoft.com/office/drawing/2014/main" id="{5A31DE4D-C7DA-58B8-A281-5191B8C79CA0}"/>
              </a:ext>
            </a:extLst>
          </p:cNvPr>
          <p:cNvSpPr/>
          <p:nvPr/>
        </p:nvSpPr>
        <p:spPr>
          <a:xfrm>
            <a:off x="11801140" y="5032949"/>
            <a:ext cx="1837358" cy="594713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4"/>
            <a:tile tx="0" ty="0" sx="100000" sy="100000" flip="none" algn="tl"/>
          </a:blip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26" name="组合 125">
            <a:extLst>
              <a:ext uri="{FF2B5EF4-FFF2-40B4-BE49-F238E27FC236}">
                <a16:creationId xmlns:a16="http://schemas.microsoft.com/office/drawing/2014/main" id="{DB649A0E-DFDD-52FC-32FD-AF91786D13F9}"/>
              </a:ext>
            </a:extLst>
          </p:cNvPr>
          <p:cNvGrpSpPr/>
          <p:nvPr/>
        </p:nvGrpSpPr>
        <p:grpSpPr>
          <a:xfrm>
            <a:off x="9075825" y="5656988"/>
            <a:ext cx="1241289" cy="395961"/>
            <a:chOff x="1499734" y="1836011"/>
            <a:chExt cx="1723530" cy="785645"/>
          </a:xfrm>
          <a:blipFill>
            <a:blip r:embed="rId4"/>
            <a:tile tx="0" ty="0" sx="100000" sy="100000" flip="none" algn="tl"/>
          </a:blipFill>
        </p:grpSpPr>
        <p:sp>
          <p:nvSpPr>
            <p:cNvPr id="127" name="任意多边形 38">
              <a:extLst>
                <a:ext uri="{FF2B5EF4-FFF2-40B4-BE49-F238E27FC236}">
                  <a16:creationId xmlns:a16="http://schemas.microsoft.com/office/drawing/2014/main" id="{FD4F595A-D5A8-A503-42CA-24200CBE16D5}"/>
                </a:ext>
              </a:extLst>
            </p:cNvPr>
            <p:cNvSpPr/>
            <p:nvPr/>
          </p:nvSpPr>
          <p:spPr>
            <a:xfrm>
              <a:off x="1499734" y="2157271"/>
              <a:ext cx="770022" cy="464385"/>
            </a:xfrm>
            <a:custGeom>
              <a:avLst/>
              <a:gdLst>
                <a:gd name="connsiteX0" fmla="*/ 3108161 w 5108590"/>
                <a:gd name="connsiteY0" fmla="*/ 0 h 2871537"/>
                <a:gd name="connsiteX1" fmla="*/ 3989444 w 5108590"/>
                <a:gd name="connsiteY1" fmla="*/ 400035 h 2871537"/>
                <a:gd name="connsiteX2" fmla="*/ 4086693 w 5108590"/>
                <a:gd name="connsiteY2" fmla="*/ 563266 h 2871537"/>
                <a:gd name="connsiteX3" fmla="*/ 4131348 w 5108590"/>
                <a:gd name="connsiteY3" fmla="*/ 534900 h 2871537"/>
                <a:gd name="connsiteX4" fmla="*/ 4405156 w 5108590"/>
                <a:gd name="connsiteY4" fmla="*/ 465220 h 2871537"/>
                <a:gd name="connsiteX5" fmla="*/ 5108590 w 5108590"/>
                <a:gd name="connsiteY5" fmla="*/ 1102292 h 2871537"/>
                <a:gd name="connsiteX6" fmla="*/ 4798453 w 5108590"/>
                <a:gd name="connsiteY6" fmla="*/ 1640226 h 2871537"/>
                <a:gd name="connsiteX7" fmla="*/ 4794480 w 5108590"/>
                <a:gd name="connsiteY7" fmla="*/ 1642029 h 2871537"/>
                <a:gd name="connsiteX8" fmla="*/ 4815013 w 5108590"/>
                <a:gd name="connsiteY8" fmla="*/ 1704408 h 2871537"/>
                <a:gd name="connsiteX9" fmla="*/ 4832286 w 5108590"/>
                <a:gd name="connsiteY9" fmla="*/ 1872313 h 2871537"/>
                <a:gd name="connsiteX10" fmla="*/ 3982054 w 5108590"/>
                <a:gd name="connsiteY10" fmla="*/ 2642334 h 2871537"/>
                <a:gd name="connsiteX11" fmla="*/ 3380849 w 5108590"/>
                <a:gd name="connsiteY11" fmla="*/ 2353576 h 2871537"/>
                <a:gd name="connsiteX12" fmla="*/ 3379137 w 5108590"/>
                <a:gd name="connsiteY12" fmla="*/ 2351518 h 2871537"/>
                <a:gd name="connsiteX13" fmla="*/ 3307654 w 5108590"/>
                <a:gd name="connsiteY13" fmla="*/ 2471502 h 2871537"/>
                <a:gd name="connsiteX14" fmla="*/ 2426371 w 5108590"/>
                <a:gd name="connsiteY14" fmla="*/ 2871537 h 2871537"/>
                <a:gd name="connsiteX15" fmla="*/ 1447099 w 5108590"/>
                <a:gd name="connsiteY15" fmla="*/ 2194760 h 2871537"/>
                <a:gd name="connsiteX16" fmla="*/ 1418508 w 5108590"/>
                <a:gd name="connsiteY16" fmla="*/ 2124456 h 2871537"/>
                <a:gd name="connsiteX17" fmla="*/ 1325605 w 5108590"/>
                <a:gd name="connsiteY17" fmla="*/ 2190236 h 2871537"/>
                <a:gd name="connsiteX18" fmla="*/ 850232 w 5108590"/>
                <a:gd name="connsiteY18" fmla="*/ 2310063 h 2871537"/>
                <a:gd name="connsiteX19" fmla="*/ 0 w 5108590"/>
                <a:gd name="connsiteY19" fmla="*/ 1540042 h 2871537"/>
                <a:gd name="connsiteX20" fmla="*/ 850232 w 5108590"/>
                <a:gd name="connsiteY20" fmla="*/ 770021 h 2871537"/>
                <a:gd name="connsiteX21" fmla="*/ 1021583 w 5108590"/>
                <a:gd name="connsiteY21" fmla="*/ 783848 h 2871537"/>
                <a:gd name="connsiteX22" fmla="*/ 1029246 w 5108590"/>
                <a:gd name="connsiteY22" fmla="*/ 785791 h 2871537"/>
                <a:gd name="connsiteX23" fmla="*/ 1026695 w 5108590"/>
                <a:gd name="connsiteY23" fmla="*/ 770021 h 2871537"/>
                <a:gd name="connsiteX24" fmla="*/ 1876927 w 5108590"/>
                <a:gd name="connsiteY24" fmla="*/ 0 h 2871537"/>
                <a:gd name="connsiteX25" fmla="*/ 2478132 w 5108590"/>
                <a:gd name="connsiteY25" fmla="*/ 208922 h 2871537"/>
                <a:gd name="connsiteX26" fmla="*/ 2500065 w 5108590"/>
                <a:gd name="connsiteY26" fmla="*/ 232394 h 2871537"/>
                <a:gd name="connsiteX27" fmla="*/ 2513944 w 5108590"/>
                <a:gd name="connsiteY27" fmla="*/ 219952 h 2871537"/>
                <a:gd name="connsiteX28" fmla="*/ 3108161 w 5108590"/>
                <a:gd name="connsiteY28" fmla="*/ 0 h 2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08590" h="2871537">
                  <a:moveTo>
                    <a:pt x="3108161" y="0"/>
                  </a:moveTo>
                  <a:cubicBezTo>
                    <a:pt x="3475013" y="0"/>
                    <a:pt x="3798453" y="146705"/>
                    <a:pt x="3989444" y="400035"/>
                  </a:cubicBezTo>
                  <a:lnTo>
                    <a:pt x="4086693" y="563266"/>
                  </a:lnTo>
                  <a:lnTo>
                    <a:pt x="4131348" y="534900"/>
                  </a:lnTo>
                  <a:cubicBezTo>
                    <a:pt x="4215506" y="491765"/>
                    <a:pt x="4308032" y="465220"/>
                    <a:pt x="4405156" y="465220"/>
                  </a:cubicBezTo>
                  <a:cubicBezTo>
                    <a:pt x="4793652" y="465220"/>
                    <a:pt x="5108590" y="713796"/>
                    <a:pt x="5108590" y="1102292"/>
                  </a:cubicBezTo>
                  <a:cubicBezTo>
                    <a:pt x="5108590" y="1345102"/>
                    <a:pt x="4985568" y="1533256"/>
                    <a:pt x="4798453" y="1640226"/>
                  </a:cubicBezTo>
                  <a:lnTo>
                    <a:pt x="4794480" y="1642029"/>
                  </a:lnTo>
                  <a:lnTo>
                    <a:pt x="4815013" y="1704408"/>
                  </a:lnTo>
                  <a:cubicBezTo>
                    <a:pt x="4826338" y="1757563"/>
                    <a:pt x="4832286" y="1813617"/>
                    <a:pt x="4832286" y="1872313"/>
                  </a:cubicBezTo>
                  <a:cubicBezTo>
                    <a:pt x="4832286" y="2341883"/>
                    <a:pt x="4451624" y="2642334"/>
                    <a:pt x="3982054" y="2642334"/>
                  </a:cubicBezTo>
                  <a:cubicBezTo>
                    <a:pt x="3747269" y="2642334"/>
                    <a:pt x="3534711" y="2513997"/>
                    <a:pt x="3380849" y="2353576"/>
                  </a:cubicBezTo>
                  <a:lnTo>
                    <a:pt x="3379137" y="2351518"/>
                  </a:lnTo>
                  <a:lnTo>
                    <a:pt x="3307654" y="2471502"/>
                  </a:lnTo>
                  <a:cubicBezTo>
                    <a:pt x="3116662" y="2724832"/>
                    <a:pt x="2793223" y="2871537"/>
                    <a:pt x="2426371" y="2871537"/>
                  </a:cubicBezTo>
                  <a:cubicBezTo>
                    <a:pt x="1986149" y="2871537"/>
                    <a:pt x="1608440" y="2510590"/>
                    <a:pt x="1447099" y="2194760"/>
                  </a:cubicBezTo>
                  <a:lnTo>
                    <a:pt x="1418508" y="2124456"/>
                  </a:lnTo>
                  <a:lnTo>
                    <a:pt x="1325605" y="2190236"/>
                  </a:lnTo>
                  <a:cubicBezTo>
                    <a:pt x="1189907" y="2267812"/>
                    <a:pt x="1026321" y="2310063"/>
                    <a:pt x="850232" y="2310063"/>
                  </a:cubicBezTo>
                  <a:cubicBezTo>
                    <a:pt x="380662" y="2310063"/>
                    <a:pt x="0" y="1796716"/>
                    <a:pt x="0" y="1540042"/>
                  </a:cubicBezTo>
                  <a:cubicBezTo>
                    <a:pt x="0" y="1283368"/>
                    <a:pt x="380662" y="770021"/>
                    <a:pt x="850232" y="770021"/>
                  </a:cubicBezTo>
                  <a:cubicBezTo>
                    <a:pt x="908928" y="770021"/>
                    <a:pt x="966235" y="774716"/>
                    <a:pt x="1021583" y="783848"/>
                  </a:cubicBezTo>
                  <a:lnTo>
                    <a:pt x="1029246" y="785791"/>
                  </a:lnTo>
                  <a:lnTo>
                    <a:pt x="1026695" y="770021"/>
                  </a:lnTo>
                  <a:cubicBezTo>
                    <a:pt x="1026695" y="513347"/>
                    <a:pt x="1407357" y="0"/>
                    <a:pt x="1876927" y="0"/>
                  </a:cubicBezTo>
                  <a:cubicBezTo>
                    <a:pt x="2111712" y="0"/>
                    <a:pt x="2324270" y="75113"/>
                    <a:pt x="2478132" y="208922"/>
                  </a:cubicBezTo>
                  <a:lnTo>
                    <a:pt x="2500065" y="232394"/>
                  </a:lnTo>
                  <a:lnTo>
                    <a:pt x="2513944" y="219952"/>
                  </a:lnTo>
                  <a:cubicBezTo>
                    <a:pt x="2683567" y="90237"/>
                    <a:pt x="2888050" y="0"/>
                    <a:pt x="3108161" y="0"/>
                  </a:cubicBezTo>
                  <a:close/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 useBgFill="1">
          <p:nvSpPr>
            <p:cNvPr id="128" name="任意多边形 39">
              <a:extLst>
                <a:ext uri="{FF2B5EF4-FFF2-40B4-BE49-F238E27FC236}">
                  <a16:creationId xmlns:a16="http://schemas.microsoft.com/office/drawing/2014/main" id="{3CC6CAB3-F0EF-B078-F77B-C34DD9E89908}"/>
                </a:ext>
              </a:extLst>
            </p:cNvPr>
            <p:cNvSpPr/>
            <p:nvPr/>
          </p:nvSpPr>
          <p:spPr>
            <a:xfrm>
              <a:off x="1862723" y="1836011"/>
              <a:ext cx="1360541" cy="764760"/>
            </a:xfrm>
            <a:custGeom>
              <a:avLst/>
              <a:gdLst>
                <a:gd name="connsiteX0" fmla="*/ 3108161 w 5108590"/>
                <a:gd name="connsiteY0" fmla="*/ 0 h 2871537"/>
                <a:gd name="connsiteX1" fmla="*/ 3989444 w 5108590"/>
                <a:gd name="connsiteY1" fmla="*/ 400035 h 2871537"/>
                <a:gd name="connsiteX2" fmla="*/ 4086693 w 5108590"/>
                <a:gd name="connsiteY2" fmla="*/ 563266 h 2871537"/>
                <a:gd name="connsiteX3" fmla="*/ 4131348 w 5108590"/>
                <a:gd name="connsiteY3" fmla="*/ 534900 h 2871537"/>
                <a:gd name="connsiteX4" fmla="*/ 4405156 w 5108590"/>
                <a:gd name="connsiteY4" fmla="*/ 465220 h 2871537"/>
                <a:gd name="connsiteX5" fmla="*/ 5108590 w 5108590"/>
                <a:gd name="connsiteY5" fmla="*/ 1102292 h 2871537"/>
                <a:gd name="connsiteX6" fmla="*/ 4798453 w 5108590"/>
                <a:gd name="connsiteY6" fmla="*/ 1640226 h 2871537"/>
                <a:gd name="connsiteX7" fmla="*/ 4794480 w 5108590"/>
                <a:gd name="connsiteY7" fmla="*/ 1642029 h 2871537"/>
                <a:gd name="connsiteX8" fmla="*/ 4815013 w 5108590"/>
                <a:gd name="connsiteY8" fmla="*/ 1704408 h 2871537"/>
                <a:gd name="connsiteX9" fmla="*/ 4832286 w 5108590"/>
                <a:gd name="connsiteY9" fmla="*/ 1872313 h 2871537"/>
                <a:gd name="connsiteX10" fmla="*/ 3982054 w 5108590"/>
                <a:gd name="connsiteY10" fmla="*/ 2642334 h 2871537"/>
                <a:gd name="connsiteX11" fmla="*/ 3380849 w 5108590"/>
                <a:gd name="connsiteY11" fmla="*/ 2353576 h 2871537"/>
                <a:gd name="connsiteX12" fmla="*/ 3379137 w 5108590"/>
                <a:gd name="connsiteY12" fmla="*/ 2351518 h 2871537"/>
                <a:gd name="connsiteX13" fmla="*/ 3307654 w 5108590"/>
                <a:gd name="connsiteY13" fmla="*/ 2471502 h 2871537"/>
                <a:gd name="connsiteX14" fmla="*/ 2426371 w 5108590"/>
                <a:gd name="connsiteY14" fmla="*/ 2871537 h 2871537"/>
                <a:gd name="connsiteX15" fmla="*/ 1447099 w 5108590"/>
                <a:gd name="connsiteY15" fmla="*/ 2194760 h 2871537"/>
                <a:gd name="connsiteX16" fmla="*/ 1418508 w 5108590"/>
                <a:gd name="connsiteY16" fmla="*/ 2124456 h 2871537"/>
                <a:gd name="connsiteX17" fmla="*/ 1325605 w 5108590"/>
                <a:gd name="connsiteY17" fmla="*/ 2190236 h 2871537"/>
                <a:gd name="connsiteX18" fmla="*/ 850232 w 5108590"/>
                <a:gd name="connsiteY18" fmla="*/ 2310063 h 2871537"/>
                <a:gd name="connsiteX19" fmla="*/ 0 w 5108590"/>
                <a:gd name="connsiteY19" fmla="*/ 1540042 h 2871537"/>
                <a:gd name="connsiteX20" fmla="*/ 850232 w 5108590"/>
                <a:gd name="connsiteY20" fmla="*/ 770021 h 2871537"/>
                <a:gd name="connsiteX21" fmla="*/ 1021583 w 5108590"/>
                <a:gd name="connsiteY21" fmla="*/ 783848 h 2871537"/>
                <a:gd name="connsiteX22" fmla="*/ 1029246 w 5108590"/>
                <a:gd name="connsiteY22" fmla="*/ 785791 h 2871537"/>
                <a:gd name="connsiteX23" fmla="*/ 1026695 w 5108590"/>
                <a:gd name="connsiteY23" fmla="*/ 770021 h 2871537"/>
                <a:gd name="connsiteX24" fmla="*/ 1876927 w 5108590"/>
                <a:gd name="connsiteY24" fmla="*/ 0 h 2871537"/>
                <a:gd name="connsiteX25" fmla="*/ 2478132 w 5108590"/>
                <a:gd name="connsiteY25" fmla="*/ 208922 h 2871537"/>
                <a:gd name="connsiteX26" fmla="*/ 2500065 w 5108590"/>
                <a:gd name="connsiteY26" fmla="*/ 232394 h 2871537"/>
                <a:gd name="connsiteX27" fmla="*/ 2513944 w 5108590"/>
                <a:gd name="connsiteY27" fmla="*/ 219952 h 2871537"/>
                <a:gd name="connsiteX28" fmla="*/ 3108161 w 5108590"/>
                <a:gd name="connsiteY28" fmla="*/ 0 h 2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08590" h="2871537">
                  <a:moveTo>
                    <a:pt x="3108161" y="0"/>
                  </a:moveTo>
                  <a:cubicBezTo>
                    <a:pt x="3475013" y="0"/>
                    <a:pt x="3798453" y="146705"/>
                    <a:pt x="3989444" y="400035"/>
                  </a:cubicBezTo>
                  <a:lnTo>
                    <a:pt x="4086693" y="563266"/>
                  </a:lnTo>
                  <a:lnTo>
                    <a:pt x="4131348" y="534900"/>
                  </a:lnTo>
                  <a:cubicBezTo>
                    <a:pt x="4215506" y="491765"/>
                    <a:pt x="4308032" y="465220"/>
                    <a:pt x="4405156" y="465220"/>
                  </a:cubicBezTo>
                  <a:cubicBezTo>
                    <a:pt x="4793652" y="465220"/>
                    <a:pt x="5108590" y="713796"/>
                    <a:pt x="5108590" y="1102292"/>
                  </a:cubicBezTo>
                  <a:cubicBezTo>
                    <a:pt x="5108590" y="1345102"/>
                    <a:pt x="4985568" y="1533256"/>
                    <a:pt x="4798453" y="1640226"/>
                  </a:cubicBezTo>
                  <a:lnTo>
                    <a:pt x="4794480" y="1642029"/>
                  </a:lnTo>
                  <a:lnTo>
                    <a:pt x="4815013" y="1704408"/>
                  </a:lnTo>
                  <a:cubicBezTo>
                    <a:pt x="4826338" y="1757563"/>
                    <a:pt x="4832286" y="1813617"/>
                    <a:pt x="4832286" y="1872313"/>
                  </a:cubicBezTo>
                  <a:cubicBezTo>
                    <a:pt x="4832286" y="2341883"/>
                    <a:pt x="4451624" y="2642334"/>
                    <a:pt x="3982054" y="2642334"/>
                  </a:cubicBezTo>
                  <a:cubicBezTo>
                    <a:pt x="3747269" y="2642334"/>
                    <a:pt x="3534711" y="2513997"/>
                    <a:pt x="3380849" y="2353576"/>
                  </a:cubicBezTo>
                  <a:lnTo>
                    <a:pt x="3379137" y="2351518"/>
                  </a:lnTo>
                  <a:lnTo>
                    <a:pt x="3307654" y="2471502"/>
                  </a:lnTo>
                  <a:cubicBezTo>
                    <a:pt x="3116662" y="2724832"/>
                    <a:pt x="2793223" y="2871537"/>
                    <a:pt x="2426371" y="2871537"/>
                  </a:cubicBezTo>
                  <a:cubicBezTo>
                    <a:pt x="1986149" y="2871537"/>
                    <a:pt x="1608440" y="2510590"/>
                    <a:pt x="1447099" y="2194760"/>
                  </a:cubicBezTo>
                  <a:lnTo>
                    <a:pt x="1418508" y="2124456"/>
                  </a:lnTo>
                  <a:lnTo>
                    <a:pt x="1325605" y="2190236"/>
                  </a:lnTo>
                  <a:cubicBezTo>
                    <a:pt x="1189907" y="2267812"/>
                    <a:pt x="1026321" y="2310063"/>
                    <a:pt x="850232" y="2310063"/>
                  </a:cubicBezTo>
                  <a:cubicBezTo>
                    <a:pt x="380662" y="2310063"/>
                    <a:pt x="0" y="1796716"/>
                    <a:pt x="0" y="1540042"/>
                  </a:cubicBezTo>
                  <a:cubicBezTo>
                    <a:pt x="0" y="1283368"/>
                    <a:pt x="380662" y="770021"/>
                    <a:pt x="850232" y="770021"/>
                  </a:cubicBezTo>
                  <a:cubicBezTo>
                    <a:pt x="908928" y="770021"/>
                    <a:pt x="966235" y="774716"/>
                    <a:pt x="1021583" y="783848"/>
                  </a:cubicBezTo>
                  <a:lnTo>
                    <a:pt x="1029246" y="785791"/>
                  </a:lnTo>
                  <a:lnTo>
                    <a:pt x="1026695" y="770021"/>
                  </a:lnTo>
                  <a:cubicBezTo>
                    <a:pt x="1026695" y="513347"/>
                    <a:pt x="1407357" y="0"/>
                    <a:pt x="1876927" y="0"/>
                  </a:cubicBezTo>
                  <a:cubicBezTo>
                    <a:pt x="2111712" y="0"/>
                    <a:pt x="2324270" y="75113"/>
                    <a:pt x="2478132" y="208922"/>
                  </a:cubicBezTo>
                  <a:lnTo>
                    <a:pt x="2500065" y="232394"/>
                  </a:lnTo>
                  <a:lnTo>
                    <a:pt x="2513944" y="219952"/>
                  </a:lnTo>
                  <a:cubicBezTo>
                    <a:pt x="2683567" y="90237"/>
                    <a:pt x="2888050" y="0"/>
                    <a:pt x="3108161" y="0"/>
                  </a:cubicBezTo>
                  <a:close/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129" name="Google Shape;19;p2">
            <a:extLst>
              <a:ext uri="{FF2B5EF4-FFF2-40B4-BE49-F238E27FC236}">
                <a16:creationId xmlns:a16="http://schemas.microsoft.com/office/drawing/2014/main" id="{E941E2C7-A448-0442-88A0-1CB3635A9DD8}"/>
              </a:ext>
            </a:extLst>
          </p:cNvPr>
          <p:cNvGrpSpPr/>
          <p:nvPr/>
        </p:nvGrpSpPr>
        <p:grpSpPr>
          <a:xfrm rot="19931186">
            <a:off x="958750" y="4780421"/>
            <a:ext cx="1143001" cy="675552"/>
            <a:chOff x="7555888" y="1846863"/>
            <a:chExt cx="1221250" cy="721800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30" name="Google Shape;20;p2">
              <a:extLst>
                <a:ext uri="{FF2B5EF4-FFF2-40B4-BE49-F238E27FC236}">
                  <a16:creationId xmlns:a16="http://schemas.microsoft.com/office/drawing/2014/main" id="{7120C87D-E4A5-6F1E-382C-46BC829489BE}"/>
                </a:ext>
              </a:extLst>
            </p:cNvPr>
            <p:cNvSpPr/>
            <p:nvPr/>
          </p:nvSpPr>
          <p:spPr>
            <a:xfrm>
              <a:off x="7555888" y="1846863"/>
              <a:ext cx="1221250" cy="721800"/>
            </a:xfrm>
            <a:custGeom>
              <a:avLst/>
              <a:gdLst/>
              <a:ahLst/>
              <a:cxnLst/>
              <a:rect l="l" t="t" r="r" b="b"/>
              <a:pathLst>
                <a:path w="48850" h="28872" extrusionOk="0">
                  <a:moveTo>
                    <a:pt x="2044" y="881"/>
                  </a:moveTo>
                  <a:cubicBezTo>
                    <a:pt x="10371" y="5149"/>
                    <a:pt x="18385" y="9983"/>
                    <a:pt x="26378" y="14837"/>
                  </a:cubicBezTo>
                  <a:cubicBezTo>
                    <a:pt x="30500" y="17327"/>
                    <a:pt x="34664" y="19796"/>
                    <a:pt x="38765" y="22307"/>
                  </a:cubicBezTo>
                  <a:cubicBezTo>
                    <a:pt x="40648" y="23479"/>
                    <a:pt x="42447" y="24671"/>
                    <a:pt x="44163" y="26073"/>
                  </a:cubicBezTo>
                  <a:cubicBezTo>
                    <a:pt x="45063" y="26805"/>
                    <a:pt x="45942" y="27517"/>
                    <a:pt x="46946" y="28019"/>
                  </a:cubicBezTo>
                  <a:cubicBezTo>
                    <a:pt x="46172" y="27998"/>
                    <a:pt x="45397" y="27998"/>
                    <a:pt x="44623" y="27956"/>
                  </a:cubicBezTo>
                  <a:cubicBezTo>
                    <a:pt x="44665" y="27517"/>
                    <a:pt x="44644" y="27056"/>
                    <a:pt x="44602" y="26596"/>
                  </a:cubicBezTo>
                  <a:cubicBezTo>
                    <a:pt x="44591" y="26526"/>
                    <a:pt x="44527" y="26482"/>
                    <a:pt x="44470" y="26482"/>
                  </a:cubicBezTo>
                  <a:cubicBezTo>
                    <a:pt x="44424" y="26482"/>
                    <a:pt x="44382" y="26510"/>
                    <a:pt x="44372" y="26575"/>
                  </a:cubicBezTo>
                  <a:cubicBezTo>
                    <a:pt x="44289" y="26931"/>
                    <a:pt x="44268" y="27308"/>
                    <a:pt x="44247" y="27684"/>
                  </a:cubicBezTo>
                  <a:cubicBezTo>
                    <a:pt x="44247" y="27768"/>
                    <a:pt x="44226" y="27852"/>
                    <a:pt x="44205" y="27956"/>
                  </a:cubicBezTo>
                  <a:cubicBezTo>
                    <a:pt x="44017" y="27935"/>
                    <a:pt x="43807" y="27935"/>
                    <a:pt x="43619" y="27935"/>
                  </a:cubicBezTo>
                  <a:cubicBezTo>
                    <a:pt x="43619" y="27893"/>
                    <a:pt x="43619" y="27873"/>
                    <a:pt x="43619" y="27852"/>
                  </a:cubicBezTo>
                  <a:cubicBezTo>
                    <a:pt x="43598" y="27496"/>
                    <a:pt x="43556" y="27140"/>
                    <a:pt x="43514" y="26784"/>
                  </a:cubicBezTo>
                  <a:cubicBezTo>
                    <a:pt x="43504" y="26743"/>
                    <a:pt x="43462" y="26722"/>
                    <a:pt x="43420" y="26722"/>
                  </a:cubicBezTo>
                  <a:cubicBezTo>
                    <a:pt x="43378" y="26722"/>
                    <a:pt x="43337" y="26743"/>
                    <a:pt x="43326" y="26784"/>
                  </a:cubicBezTo>
                  <a:cubicBezTo>
                    <a:pt x="43284" y="27140"/>
                    <a:pt x="43242" y="27496"/>
                    <a:pt x="43221" y="27852"/>
                  </a:cubicBezTo>
                  <a:cubicBezTo>
                    <a:pt x="43221" y="27873"/>
                    <a:pt x="43221" y="27893"/>
                    <a:pt x="43221" y="27914"/>
                  </a:cubicBezTo>
                  <a:cubicBezTo>
                    <a:pt x="43054" y="27914"/>
                    <a:pt x="42887" y="27914"/>
                    <a:pt x="42740" y="27893"/>
                  </a:cubicBezTo>
                  <a:cubicBezTo>
                    <a:pt x="42740" y="27684"/>
                    <a:pt x="42698" y="27475"/>
                    <a:pt x="42657" y="27328"/>
                  </a:cubicBezTo>
                  <a:cubicBezTo>
                    <a:pt x="42647" y="27274"/>
                    <a:pt x="42611" y="27251"/>
                    <a:pt x="42572" y="27251"/>
                  </a:cubicBezTo>
                  <a:cubicBezTo>
                    <a:pt x="42522" y="27251"/>
                    <a:pt x="42468" y="27290"/>
                    <a:pt x="42468" y="27349"/>
                  </a:cubicBezTo>
                  <a:cubicBezTo>
                    <a:pt x="42468" y="27538"/>
                    <a:pt x="42447" y="27705"/>
                    <a:pt x="42426" y="27893"/>
                  </a:cubicBezTo>
                  <a:cubicBezTo>
                    <a:pt x="42259" y="27893"/>
                    <a:pt x="42092" y="27893"/>
                    <a:pt x="41924" y="27873"/>
                  </a:cubicBezTo>
                  <a:cubicBezTo>
                    <a:pt x="41924" y="27768"/>
                    <a:pt x="41924" y="27663"/>
                    <a:pt x="41924" y="27559"/>
                  </a:cubicBezTo>
                  <a:cubicBezTo>
                    <a:pt x="41924" y="27501"/>
                    <a:pt x="41874" y="27469"/>
                    <a:pt x="41825" y="27469"/>
                  </a:cubicBezTo>
                  <a:cubicBezTo>
                    <a:pt x="41784" y="27469"/>
                    <a:pt x="41745" y="27491"/>
                    <a:pt x="41736" y="27538"/>
                  </a:cubicBezTo>
                  <a:cubicBezTo>
                    <a:pt x="41694" y="27642"/>
                    <a:pt x="41652" y="27747"/>
                    <a:pt x="41631" y="27873"/>
                  </a:cubicBezTo>
                  <a:cubicBezTo>
                    <a:pt x="41401" y="27873"/>
                    <a:pt x="41171" y="27852"/>
                    <a:pt x="40962" y="27852"/>
                  </a:cubicBezTo>
                  <a:cubicBezTo>
                    <a:pt x="40962" y="27768"/>
                    <a:pt x="40962" y="27663"/>
                    <a:pt x="40983" y="27600"/>
                  </a:cubicBezTo>
                  <a:cubicBezTo>
                    <a:pt x="40983" y="27519"/>
                    <a:pt x="40920" y="27455"/>
                    <a:pt x="40860" y="27455"/>
                  </a:cubicBezTo>
                  <a:cubicBezTo>
                    <a:pt x="40827" y="27455"/>
                    <a:pt x="40795" y="27473"/>
                    <a:pt x="40773" y="27517"/>
                  </a:cubicBezTo>
                  <a:cubicBezTo>
                    <a:pt x="40732" y="27600"/>
                    <a:pt x="40669" y="27726"/>
                    <a:pt x="40627" y="27831"/>
                  </a:cubicBezTo>
                  <a:cubicBezTo>
                    <a:pt x="39246" y="27789"/>
                    <a:pt x="37844" y="27747"/>
                    <a:pt x="36463" y="27684"/>
                  </a:cubicBezTo>
                  <a:cubicBezTo>
                    <a:pt x="36484" y="27559"/>
                    <a:pt x="36484" y="27412"/>
                    <a:pt x="36484" y="27287"/>
                  </a:cubicBezTo>
                  <a:cubicBezTo>
                    <a:pt x="36505" y="26910"/>
                    <a:pt x="36484" y="26554"/>
                    <a:pt x="36526" y="26178"/>
                  </a:cubicBezTo>
                  <a:cubicBezTo>
                    <a:pt x="36526" y="26112"/>
                    <a:pt x="36474" y="26081"/>
                    <a:pt x="36422" y="26081"/>
                  </a:cubicBezTo>
                  <a:cubicBezTo>
                    <a:pt x="36375" y="26081"/>
                    <a:pt x="36327" y="26107"/>
                    <a:pt x="36317" y="26157"/>
                  </a:cubicBezTo>
                  <a:cubicBezTo>
                    <a:pt x="36233" y="26471"/>
                    <a:pt x="36212" y="26784"/>
                    <a:pt x="36191" y="27119"/>
                  </a:cubicBezTo>
                  <a:cubicBezTo>
                    <a:pt x="36170" y="27287"/>
                    <a:pt x="36128" y="27475"/>
                    <a:pt x="36107" y="27663"/>
                  </a:cubicBezTo>
                  <a:cubicBezTo>
                    <a:pt x="35940" y="27663"/>
                    <a:pt x="35773" y="27663"/>
                    <a:pt x="35626" y="27642"/>
                  </a:cubicBezTo>
                  <a:cubicBezTo>
                    <a:pt x="35626" y="27621"/>
                    <a:pt x="35626" y="27600"/>
                    <a:pt x="35626" y="27580"/>
                  </a:cubicBezTo>
                  <a:cubicBezTo>
                    <a:pt x="35647" y="27328"/>
                    <a:pt x="35605" y="27119"/>
                    <a:pt x="35542" y="26910"/>
                  </a:cubicBezTo>
                  <a:cubicBezTo>
                    <a:pt x="35524" y="26863"/>
                    <a:pt x="35488" y="26841"/>
                    <a:pt x="35454" y="26841"/>
                  </a:cubicBezTo>
                  <a:cubicBezTo>
                    <a:pt x="35413" y="26841"/>
                    <a:pt x="35375" y="26873"/>
                    <a:pt x="35375" y="26931"/>
                  </a:cubicBezTo>
                  <a:cubicBezTo>
                    <a:pt x="35354" y="27140"/>
                    <a:pt x="35312" y="27349"/>
                    <a:pt x="35270" y="27559"/>
                  </a:cubicBezTo>
                  <a:cubicBezTo>
                    <a:pt x="35270" y="27580"/>
                    <a:pt x="35250" y="27621"/>
                    <a:pt x="35250" y="27642"/>
                  </a:cubicBezTo>
                  <a:cubicBezTo>
                    <a:pt x="35145" y="27621"/>
                    <a:pt x="35019" y="27621"/>
                    <a:pt x="34915" y="27621"/>
                  </a:cubicBezTo>
                  <a:cubicBezTo>
                    <a:pt x="34957" y="27433"/>
                    <a:pt x="34915" y="27161"/>
                    <a:pt x="34894" y="27015"/>
                  </a:cubicBezTo>
                  <a:cubicBezTo>
                    <a:pt x="34885" y="26978"/>
                    <a:pt x="34859" y="26961"/>
                    <a:pt x="34832" y="26961"/>
                  </a:cubicBezTo>
                  <a:cubicBezTo>
                    <a:pt x="34797" y="26961"/>
                    <a:pt x="34759" y="26989"/>
                    <a:pt x="34747" y="27036"/>
                  </a:cubicBezTo>
                  <a:cubicBezTo>
                    <a:pt x="34747" y="27182"/>
                    <a:pt x="34726" y="27308"/>
                    <a:pt x="34685" y="27454"/>
                  </a:cubicBezTo>
                  <a:cubicBezTo>
                    <a:pt x="34685" y="27517"/>
                    <a:pt x="34664" y="27559"/>
                    <a:pt x="34643" y="27621"/>
                  </a:cubicBezTo>
                  <a:cubicBezTo>
                    <a:pt x="34350" y="27600"/>
                    <a:pt x="34078" y="27600"/>
                    <a:pt x="33806" y="27580"/>
                  </a:cubicBezTo>
                  <a:cubicBezTo>
                    <a:pt x="33869" y="27475"/>
                    <a:pt x="33931" y="27370"/>
                    <a:pt x="33973" y="27266"/>
                  </a:cubicBezTo>
                  <a:cubicBezTo>
                    <a:pt x="33987" y="27195"/>
                    <a:pt x="33915" y="27143"/>
                    <a:pt x="33854" y="27143"/>
                  </a:cubicBezTo>
                  <a:cubicBezTo>
                    <a:pt x="33825" y="27143"/>
                    <a:pt x="33798" y="27155"/>
                    <a:pt x="33785" y="27182"/>
                  </a:cubicBezTo>
                  <a:cubicBezTo>
                    <a:pt x="33743" y="27287"/>
                    <a:pt x="33680" y="27349"/>
                    <a:pt x="33597" y="27433"/>
                  </a:cubicBezTo>
                  <a:cubicBezTo>
                    <a:pt x="33534" y="27475"/>
                    <a:pt x="33471" y="27517"/>
                    <a:pt x="33408" y="27559"/>
                  </a:cubicBezTo>
                  <a:cubicBezTo>
                    <a:pt x="33178" y="27559"/>
                    <a:pt x="32927" y="27538"/>
                    <a:pt x="32697" y="27538"/>
                  </a:cubicBezTo>
                  <a:cubicBezTo>
                    <a:pt x="32697" y="27517"/>
                    <a:pt x="32697" y="27475"/>
                    <a:pt x="32697" y="27454"/>
                  </a:cubicBezTo>
                  <a:cubicBezTo>
                    <a:pt x="32697" y="27387"/>
                    <a:pt x="32637" y="27337"/>
                    <a:pt x="32583" y="27337"/>
                  </a:cubicBezTo>
                  <a:cubicBezTo>
                    <a:pt x="32552" y="27337"/>
                    <a:pt x="32524" y="27353"/>
                    <a:pt x="32509" y="27391"/>
                  </a:cubicBezTo>
                  <a:cubicBezTo>
                    <a:pt x="32488" y="27454"/>
                    <a:pt x="32446" y="27475"/>
                    <a:pt x="32425" y="27517"/>
                  </a:cubicBezTo>
                  <a:cubicBezTo>
                    <a:pt x="30584" y="27454"/>
                    <a:pt x="28763" y="27370"/>
                    <a:pt x="26922" y="27308"/>
                  </a:cubicBezTo>
                  <a:cubicBezTo>
                    <a:pt x="27152" y="26868"/>
                    <a:pt x="26985" y="26240"/>
                    <a:pt x="27152" y="25780"/>
                  </a:cubicBezTo>
                  <a:cubicBezTo>
                    <a:pt x="27182" y="25720"/>
                    <a:pt x="27126" y="25671"/>
                    <a:pt x="27069" y="25671"/>
                  </a:cubicBezTo>
                  <a:cubicBezTo>
                    <a:pt x="27046" y="25671"/>
                    <a:pt x="27023" y="25679"/>
                    <a:pt x="27006" y="25696"/>
                  </a:cubicBezTo>
                  <a:cubicBezTo>
                    <a:pt x="26817" y="25927"/>
                    <a:pt x="26734" y="26157"/>
                    <a:pt x="26692" y="26450"/>
                  </a:cubicBezTo>
                  <a:cubicBezTo>
                    <a:pt x="26650" y="26722"/>
                    <a:pt x="26587" y="27015"/>
                    <a:pt x="26608" y="27287"/>
                  </a:cubicBezTo>
                  <a:lnTo>
                    <a:pt x="26211" y="27287"/>
                  </a:lnTo>
                  <a:cubicBezTo>
                    <a:pt x="26273" y="27161"/>
                    <a:pt x="26294" y="27015"/>
                    <a:pt x="26294" y="26889"/>
                  </a:cubicBezTo>
                  <a:cubicBezTo>
                    <a:pt x="26315" y="26659"/>
                    <a:pt x="26294" y="26429"/>
                    <a:pt x="26294" y="26178"/>
                  </a:cubicBezTo>
                  <a:cubicBezTo>
                    <a:pt x="26294" y="26140"/>
                    <a:pt x="26249" y="26110"/>
                    <a:pt x="26208" y="26110"/>
                  </a:cubicBezTo>
                  <a:cubicBezTo>
                    <a:pt x="26181" y="26110"/>
                    <a:pt x="26156" y="26123"/>
                    <a:pt x="26148" y="26157"/>
                  </a:cubicBezTo>
                  <a:cubicBezTo>
                    <a:pt x="26127" y="26366"/>
                    <a:pt x="26064" y="26575"/>
                    <a:pt x="26022" y="26784"/>
                  </a:cubicBezTo>
                  <a:cubicBezTo>
                    <a:pt x="25980" y="26931"/>
                    <a:pt x="25876" y="27098"/>
                    <a:pt x="25876" y="27266"/>
                  </a:cubicBezTo>
                  <a:cubicBezTo>
                    <a:pt x="25708" y="27266"/>
                    <a:pt x="25541" y="27266"/>
                    <a:pt x="25395" y="27245"/>
                  </a:cubicBezTo>
                  <a:cubicBezTo>
                    <a:pt x="25395" y="27182"/>
                    <a:pt x="25415" y="27119"/>
                    <a:pt x="25436" y="27056"/>
                  </a:cubicBezTo>
                  <a:cubicBezTo>
                    <a:pt x="25457" y="26826"/>
                    <a:pt x="25478" y="26617"/>
                    <a:pt x="25478" y="26387"/>
                  </a:cubicBezTo>
                  <a:cubicBezTo>
                    <a:pt x="25468" y="26327"/>
                    <a:pt x="25425" y="26300"/>
                    <a:pt x="25380" y="26300"/>
                  </a:cubicBezTo>
                  <a:cubicBezTo>
                    <a:pt x="25331" y="26300"/>
                    <a:pt x="25280" y="26332"/>
                    <a:pt x="25269" y="26387"/>
                  </a:cubicBezTo>
                  <a:cubicBezTo>
                    <a:pt x="25248" y="26617"/>
                    <a:pt x="25206" y="26805"/>
                    <a:pt x="25143" y="27015"/>
                  </a:cubicBezTo>
                  <a:cubicBezTo>
                    <a:pt x="25123" y="27077"/>
                    <a:pt x="25102" y="27161"/>
                    <a:pt x="25081" y="27245"/>
                  </a:cubicBezTo>
                  <a:cubicBezTo>
                    <a:pt x="24830" y="27224"/>
                    <a:pt x="24578" y="27224"/>
                    <a:pt x="24327" y="27203"/>
                  </a:cubicBezTo>
                  <a:cubicBezTo>
                    <a:pt x="24390" y="27056"/>
                    <a:pt x="24411" y="26889"/>
                    <a:pt x="24390" y="26722"/>
                  </a:cubicBezTo>
                  <a:cubicBezTo>
                    <a:pt x="24390" y="26661"/>
                    <a:pt x="24340" y="26628"/>
                    <a:pt x="24295" y="26628"/>
                  </a:cubicBezTo>
                  <a:cubicBezTo>
                    <a:pt x="24262" y="26628"/>
                    <a:pt x="24232" y="26645"/>
                    <a:pt x="24223" y="26680"/>
                  </a:cubicBezTo>
                  <a:cubicBezTo>
                    <a:pt x="24181" y="26889"/>
                    <a:pt x="24097" y="27036"/>
                    <a:pt x="23993" y="27203"/>
                  </a:cubicBezTo>
                  <a:lnTo>
                    <a:pt x="23323" y="27182"/>
                  </a:lnTo>
                  <a:cubicBezTo>
                    <a:pt x="23323" y="27119"/>
                    <a:pt x="23323" y="27077"/>
                    <a:pt x="23323" y="27036"/>
                  </a:cubicBezTo>
                  <a:cubicBezTo>
                    <a:pt x="23323" y="26989"/>
                    <a:pt x="23277" y="26961"/>
                    <a:pt x="23236" y="26961"/>
                  </a:cubicBezTo>
                  <a:cubicBezTo>
                    <a:pt x="23205" y="26961"/>
                    <a:pt x="23177" y="26978"/>
                    <a:pt x="23177" y="27015"/>
                  </a:cubicBezTo>
                  <a:cubicBezTo>
                    <a:pt x="23156" y="27077"/>
                    <a:pt x="23156" y="27119"/>
                    <a:pt x="23135" y="27161"/>
                  </a:cubicBezTo>
                  <a:cubicBezTo>
                    <a:pt x="21314" y="27098"/>
                    <a:pt x="19494" y="27056"/>
                    <a:pt x="17695" y="26994"/>
                  </a:cubicBezTo>
                  <a:cubicBezTo>
                    <a:pt x="17988" y="26471"/>
                    <a:pt x="17820" y="25571"/>
                    <a:pt x="17757" y="25006"/>
                  </a:cubicBezTo>
                  <a:cubicBezTo>
                    <a:pt x="17747" y="24922"/>
                    <a:pt x="17684" y="24880"/>
                    <a:pt x="17621" y="24880"/>
                  </a:cubicBezTo>
                  <a:cubicBezTo>
                    <a:pt x="17559" y="24880"/>
                    <a:pt x="17496" y="24922"/>
                    <a:pt x="17485" y="25006"/>
                  </a:cubicBezTo>
                  <a:cubicBezTo>
                    <a:pt x="17464" y="25383"/>
                    <a:pt x="17464" y="25738"/>
                    <a:pt x="17444" y="26115"/>
                  </a:cubicBezTo>
                  <a:cubicBezTo>
                    <a:pt x="17444" y="26408"/>
                    <a:pt x="17360" y="26701"/>
                    <a:pt x="17381" y="26994"/>
                  </a:cubicBezTo>
                  <a:cubicBezTo>
                    <a:pt x="17213" y="26994"/>
                    <a:pt x="17025" y="26973"/>
                    <a:pt x="16858" y="26973"/>
                  </a:cubicBezTo>
                  <a:cubicBezTo>
                    <a:pt x="16983" y="26680"/>
                    <a:pt x="16962" y="26115"/>
                    <a:pt x="16962" y="25968"/>
                  </a:cubicBezTo>
                  <a:cubicBezTo>
                    <a:pt x="16962" y="25913"/>
                    <a:pt x="16927" y="25887"/>
                    <a:pt x="16888" y="25887"/>
                  </a:cubicBezTo>
                  <a:cubicBezTo>
                    <a:pt x="16853" y="25887"/>
                    <a:pt x="16815" y="25908"/>
                    <a:pt x="16795" y="25948"/>
                  </a:cubicBezTo>
                  <a:cubicBezTo>
                    <a:pt x="16690" y="26199"/>
                    <a:pt x="16648" y="26471"/>
                    <a:pt x="16544" y="26722"/>
                  </a:cubicBezTo>
                  <a:cubicBezTo>
                    <a:pt x="16523" y="26784"/>
                    <a:pt x="16460" y="26889"/>
                    <a:pt x="16460" y="26973"/>
                  </a:cubicBezTo>
                  <a:cubicBezTo>
                    <a:pt x="16314" y="26973"/>
                    <a:pt x="16167" y="26952"/>
                    <a:pt x="16021" y="26952"/>
                  </a:cubicBezTo>
                  <a:cubicBezTo>
                    <a:pt x="16104" y="26784"/>
                    <a:pt x="16167" y="26596"/>
                    <a:pt x="16209" y="26429"/>
                  </a:cubicBezTo>
                  <a:cubicBezTo>
                    <a:pt x="16223" y="26373"/>
                    <a:pt x="16172" y="26326"/>
                    <a:pt x="16124" y="26326"/>
                  </a:cubicBezTo>
                  <a:cubicBezTo>
                    <a:pt x="16100" y="26326"/>
                    <a:pt x="16077" y="26338"/>
                    <a:pt x="16063" y="26366"/>
                  </a:cubicBezTo>
                  <a:cubicBezTo>
                    <a:pt x="15979" y="26554"/>
                    <a:pt x="15853" y="26743"/>
                    <a:pt x="15791" y="26952"/>
                  </a:cubicBezTo>
                  <a:cubicBezTo>
                    <a:pt x="15539" y="26952"/>
                    <a:pt x="15288" y="26931"/>
                    <a:pt x="15037" y="26931"/>
                  </a:cubicBezTo>
                  <a:lnTo>
                    <a:pt x="15016" y="26931"/>
                  </a:lnTo>
                  <a:cubicBezTo>
                    <a:pt x="15037" y="26910"/>
                    <a:pt x="15037" y="26889"/>
                    <a:pt x="15037" y="26868"/>
                  </a:cubicBezTo>
                  <a:cubicBezTo>
                    <a:pt x="15079" y="26722"/>
                    <a:pt x="15121" y="26575"/>
                    <a:pt x="15142" y="26429"/>
                  </a:cubicBezTo>
                  <a:cubicBezTo>
                    <a:pt x="15154" y="26366"/>
                    <a:pt x="15107" y="26326"/>
                    <a:pt x="15063" y="26326"/>
                  </a:cubicBezTo>
                  <a:cubicBezTo>
                    <a:pt x="15033" y="26326"/>
                    <a:pt x="15004" y="26345"/>
                    <a:pt x="14995" y="26387"/>
                  </a:cubicBezTo>
                  <a:cubicBezTo>
                    <a:pt x="14954" y="26512"/>
                    <a:pt x="14912" y="26638"/>
                    <a:pt x="14849" y="26784"/>
                  </a:cubicBezTo>
                  <a:cubicBezTo>
                    <a:pt x="14828" y="26826"/>
                    <a:pt x="14807" y="26868"/>
                    <a:pt x="14786" y="26931"/>
                  </a:cubicBezTo>
                  <a:cubicBezTo>
                    <a:pt x="14577" y="26910"/>
                    <a:pt x="14368" y="26910"/>
                    <a:pt x="14159" y="26910"/>
                  </a:cubicBezTo>
                  <a:cubicBezTo>
                    <a:pt x="14200" y="26784"/>
                    <a:pt x="14221" y="26638"/>
                    <a:pt x="14200" y="26512"/>
                  </a:cubicBezTo>
                  <a:cubicBezTo>
                    <a:pt x="14200" y="26453"/>
                    <a:pt x="14147" y="26414"/>
                    <a:pt x="14096" y="26414"/>
                  </a:cubicBezTo>
                  <a:cubicBezTo>
                    <a:pt x="14058" y="26414"/>
                    <a:pt x="14021" y="26437"/>
                    <a:pt x="14012" y="26492"/>
                  </a:cubicBezTo>
                  <a:cubicBezTo>
                    <a:pt x="13991" y="26617"/>
                    <a:pt x="13949" y="26743"/>
                    <a:pt x="13866" y="26868"/>
                  </a:cubicBezTo>
                  <a:cubicBezTo>
                    <a:pt x="13845" y="26868"/>
                    <a:pt x="13824" y="26889"/>
                    <a:pt x="13824" y="26910"/>
                  </a:cubicBezTo>
                  <a:cubicBezTo>
                    <a:pt x="13573" y="26889"/>
                    <a:pt x="13322" y="26889"/>
                    <a:pt x="13091" y="26889"/>
                  </a:cubicBezTo>
                  <a:cubicBezTo>
                    <a:pt x="13133" y="26805"/>
                    <a:pt x="13154" y="26743"/>
                    <a:pt x="13217" y="26680"/>
                  </a:cubicBezTo>
                  <a:cubicBezTo>
                    <a:pt x="13270" y="26609"/>
                    <a:pt x="13219" y="26524"/>
                    <a:pt x="13151" y="26524"/>
                  </a:cubicBezTo>
                  <a:cubicBezTo>
                    <a:pt x="13139" y="26524"/>
                    <a:pt x="13125" y="26527"/>
                    <a:pt x="13112" y="26533"/>
                  </a:cubicBezTo>
                  <a:cubicBezTo>
                    <a:pt x="12987" y="26617"/>
                    <a:pt x="12861" y="26743"/>
                    <a:pt x="12861" y="26889"/>
                  </a:cubicBezTo>
                  <a:cubicBezTo>
                    <a:pt x="11878" y="26868"/>
                    <a:pt x="10915" y="26847"/>
                    <a:pt x="9953" y="26847"/>
                  </a:cubicBezTo>
                  <a:cubicBezTo>
                    <a:pt x="9953" y="26722"/>
                    <a:pt x="9932" y="26596"/>
                    <a:pt x="9932" y="26492"/>
                  </a:cubicBezTo>
                  <a:cubicBezTo>
                    <a:pt x="9911" y="26220"/>
                    <a:pt x="9932" y="25948"/>
                    <a:pt x="9974" y="25696"/>
                  </a:cubicBezTo>
                  <a:cubicBezTo>
                    <a:pt x="9988" y="25611"/>
                    <a:pt x="9915" y="25535"/>
                    <a:pt x="9847" y="25535"/>
                  </a:cubicBezTo>
                  <a:cubicBezTo>
                    <a:pt x="9815" y="25535"/>
                    <a:pt x="9785" y="25552"/>
                    <a:pt x="9765" y="25592"/>
                  </a:cubicBezTo>
                  <a:cubicBezTo>
                    <a:pt x="9639" y="25843"/>
                    <a:pt x="9597" y="26073"/>
                    <a:pt x="9576" y="26324"/>
                  </a:cubicBezTo>
                  <a:cubicBezTo>
                    <a:pt x="9555" y="26492"/>
                    <a:pt x="9555" y="26659"/>
                    <a:pt x="9555" y="26826"/>
                  </a:cubicBezTo>
                  <a:lnTo>
                    <a:pt x="8949" y="26826"/>
                  </a:lnTo>
                  <a:cubicBezTo>
                    <a:pt x="8969" y="26554"/>
                    <a:pt x="8928" y="26282"/>
                    <a:pt x="8990" y="26010"/>
                  </a:cubicBezTo>
                  <a:cubicBezTo>
                    <a:pt x="9016" y="25934"/>
                    <a:pt x="8964" y="25888"/>
                    <a:pt x="8909" y="25888"/>
                  </a:cubicBezTo>
                  <a:cubicBezTo>
                    <a:pt x="8875" y="25888"/>
                    <a:pt x="8839" y="25907"/>
                    <a:pt x="8823" y="25948"/>
                  </a:cubicBezTo>
                  <a:cubicBezTo>
                    <a:pt x="8739" y="26178"/>
                    <a:pt x="8718" y="26408"/>
                    <a:pt x="8677" y="26638"/>
                  </a:cubicBezTo>
                  <a:cubicBezTo>
                    <a:pt x="8677" y="26701"/>
                    <a:pt x="8656" y="26764"/>
                    <a:pt x="8635" y="26826"/>
                  </a:cubicBezTo>
                  <a:lnTo>
                    <a:pt x="7965" y="26826"/>
                  </a:lnTo>
                  <a:cubicBezTo>
                    <a:pt x="8049" y="26701"/>
                    <a:pt x="8112" y="26554"/>
                    <a:pt x="8153" y="26429"/>
                  </a:cubicBezTo>
                  <a:cubicBezTo>
                    <a:pt x="8182" y="26358"/>
                    <a:pt x="8114" y="26316"/>
                    <a:pt x="8054" y="26316"/>
                  </a:cubicBezTo>
                  <a:cubicBezTo>
                    <a:pt x="8026" y="26316"/>
                    <a:pt x="7999" y="26325"/>
                    <a:pt x="7986" y="26345"/>
                  </a:cubicBezTo>
                  <a:cubicBezTo>
                    <a:pt x="7881" y="26471"/>
                    <a:pt x="7777" y="26596"/>
                    <a:pt x="7693" y="26722"/>
                  </a:cubicBezTo>
                  <a:cubicBezTo>
                    <a:pt x="7672" y="26743"/>
                    <a:pt x="7630" y="26784"/>
                    <a:pt x="7609" y="26826"/>
                  </a:cubicBezTo>
                  <a:lnTo>
                    <a:pt x="6982" y="26826"/>
                  </a:lnTo>
                  <a:cubicBezTo>
                    <a:pt x="7045" y="26701"/>
                    <a:pt x="7065" y="26554"/>
                    <a:pt x="7086" y="26408"/>
                  </a:cubicBezTo>
                  <a:cubicBezTo>
                    <a:pt x="7086" y="26356"/>
                    <a:pt x="7038" y="26320"/>
                    <a:pt x="6992" y="26320"/>
                  </a:cubicBezTo>
                  <a:cubicBezTo>
                    <a:pt x="6963" y="26320"/>
                    <a:pt x="6935" y="26334"/>
                    <a:pt x="6919" y="26366"/>
                  </a:cubicBezTo>
                  <a:cubicBezTo>
                    <a:pt x="6856" y="26512"/>
                    <a:pt x="6752" y="26680"/>
                    <a:pt x="6626" y="26784"/>
                  </a:cubicBezTo>
                  <a:cubicBezTo>
                    <a:pt x="6626" y="26805"/>
                    <a:pt x="6605" y="26805"/>
                    <a:pt x="6584" y="26826"/>
                  </a:cubicBezTo>
                  <a:lnTo>
                    <a:pt x="6061" y="26826"/>
                  </a:lnTo>
                  <a:cubicBezTo>
                    <a:pt x="6082" y="26805"/>
                    <a:pt x="6103" y="26784"/>
                    <a:pt x="6103" y="26764"/>
                  </a:cubicBezTo>
                  <a:cubicBezTo>
                    <a:pt x="6137" y="26713"/>
                    <a:pt x="6088" y="26648"/>
                    <a:pt x="6035" y="26648"/>
                  </a:cubicBezTo>
                  <a:cubicBezTo>
                    <a:pt x="6023" y="26648"/>
                    <a:pt x="6010" y="26651"/>
                    <a:pt x="5998" y="26659"/>
                  </a:cubicBezTo>
                  <a:cubicBezTo>
                    <a:pt x="5936" y="26701"/>
                    <a:pt x="5852" y="26743"/>
                    <a:pt x="5768" y="26743"/>
                  </a:cubicBezTo>
                  <a:cubicBezTo>
                    <a:pt x="5684" y="26764"/>
                    <a:pt x="5622" y="26764"/>
                    <a:pt x="5559" y="26784"/>
                  </a:cubicBezTo>
                  <a:cubicBezTo>
                    <a:pt x="5517" y="26805"/>
                    <a:pt x="5496" y="26826"/>
                    <a:pt x="5475" y="26826"/>
                  </a:cubicBezTo>
                  <a:cubicBezTo>
                    <a:pt x="5350" y="26826"/>
                    <a:pt x="5224" y="26826"/>
                    <a:pt x="5099" y="26847"/>
                  </a:cubicBezTo>
                  <a:cubicBezTo>
                    <a:pt x="5120" y="26805"/>
                    <a:pt x="5161" y="26784"/>
                    <a:pt x="5203" y="26764"/>
                  </a:cubicBezTo>
                  <a:cubicBezTo>
                    <a:pt x="5266" y="26764"/>
                    <a:pt x="5266" y="26680"/>
                    <a:pt x="5203" y="26659"/>
                  </a:cubicBezTo>
                  <a:cubicBezTo>
                    <a:pt x="5152" y="26650"/>
                    <a:pt x="5104" y="26642"/>
                    <a:pt x="5059" y="26642"/>
                  </a:cubicBezTo>
                  <a:cubicBezTo>
                    <a:pt x="4992" y="26642"/>
                    <a:pt x="4930" y="26660"/>
                    <a:pt x="4868" y="26722"/>
                  </a:cubicBezTo>
                  <a:cubicBezTo>
                    <a:pt x="4827" y="26764"/>
                    <a:pt x="4785" y="26805"/>
                    <a:pt x="4764" y="26847"/>
                  </a:cubicBezTo>
                  <a:cubicBezTo>
                    <a:pt x="3739" y="26847"/>
                    <a:pt x="2692" y="26868"/>
                    <a:pt x="1646" y="26994"/>
                  </a:cubicBezTo>
                  <a:cubicBezTo>
                    <a:pt x="1458" y="27015"/>
                    <a:pt x="1186" y="27036"/>
                    <a:pt x="914" y="27098"/>
                  </a:cubicBezTo>
                  <a:cubicBezTo>
                    <a:pt x="1521" y="22872"/>
                    <a:pt x="1019" y="18499"/>
                    <a:pt x="1332" y="14251"/>
                  </a:cubicBezTo>
                  <a:cubicBezTo>
                    <a:pt x="1500" y="11740"/>
                    <a:pt x="1604" y="9209"/>
                    <a:pt x="1667" y="6698"/>
                  </a:cubicBezTo>
                  <a:cubicBezTo>
                    <a:pt x="1730" y="4752"/>
                    <a:pt x="1563" y="2785"/>
                    <a:pt x="2044" y="881"/>
                  </a:cubicBezTo>
                  <a:close/>
                  <a:moveTo>
                    <a:pt x="1824" y="0"/>
                  </a:moveTo>
                  <a:cubicBezTo>
                    <a:pt x="1674" y="0"/>
                    <a:pt x="1539" y="94"/>
                    <a:pt x="1479" y="274"/>
                  </a:cubicBezTo>
                  <a:cubicBezTo>
                    <a:pt x="914" y="2116"/>
                    <a:pt x="1019" y="4061"/>
                    <a:pt x="998" y="5986"/>
                  </a:cubicBezTo>
                  <a:cubicBezTo>
                    <a:pt x="977" y="8330"/>
                    <a:pt x="830" y="10673"/>
                    <a:pt x="705" y="13017"/>
                  </a:cubicBezTo>
                  <a:cubicBezTo>
                    <a:pt x="558" y="15486"/>
                    <a:pt x="328" y="17892"/>
                    <a:pt x="370" y="20361"/>
                  </a:cubicBezTo>
                  <a:cubicBezTo>
                    <a:pt x="412" y="22809"/>
                    <a:pt x="495" y="25236"/>
                    <a:pt x="56" y="27642"/>
                  </a:cubicBezTo>
                  <a:cubicBezTo>
                    <a:pt x="0" y="27906"/>
                    <a:pt x="250" y="28134"/>
                    <a:pt x="472" y="28134"/>
                  </a:cubicBezTo>
                  <a:cubicBezTo>
                    <a:pt x="585" y="28134"/>
                    <a:pt x="690" y="28076"/>
                    <a:pt x="747" y="27935"/>
                  </a:cubicBezTo>
                  <a:cubicBezTo>
                    <a:pt x="851" y="27705"/>
                    <a:pt x="2839" y="27705"/>
                    <a:pt x="3215" y="27684"/>
                  </a:cubicBezTo>
                  <a:cubicBezTo>
                    <a:pt x="4680" y="27621"/>
                    <a:pt x="6145" y="27621"/>
                    <a:pt x="7609" y="27621"/>
                  </a:cubicBezTo>
                  <a:cubicBezTo>
                    <a:pt x="10350" y="27642"/>
                    <a:pt x="13071" y="27726"/>
                    <a:pt x="15812" y="27789"/>
                  </a:cubicBezTo>
                  <a:cubicBezTo>
                    <a:pt x="24955" y="27977"/>
                    <a:pt x="34099" y="28605"/>
                    <a:pt x="43242" y="28689"/>
                  </a:cubicBezTo>
                  <a:cubicBezTo>
                    <a:pt x="43263" y="28730"/>
                    <a:pt x="43284" y="28772"/>
                    <a:pt x="43305" y="28793"/>
                  </a:cubicBezTo>
                  <a:cubicBezTo>
                    <a:pt x="43326" y="28845"/>
                    <a:pt x="43373" y="28872"/>
                    <a:pt x="43420" y="28872"/>
                  </a:cubicBezTo>
                  <a:cubicBezTo>
                    <a:pt x="43467" y="28872"/>
                    <a:pt x="43514" y="28845"/>
                    <a:pt x="43535" y="28793"/>
                  </a:cubicBezTo>
                  <a:cubicBezTo>
                    <a:pt x="43556" y="28772"/>
                    <a:pt x="43577" y="28730"/>
                    <a:pt x="43598" y="28689"/>
                  </a:cubicBezTo>
                  <a:cubicBezTo>
                    <a:pt x="43765" y="28709"/>
                    <a:pt x="43954" y="28709"/>
                    <a:pt x="44142" y="28709"/>
                  </a:cubicBezTo>
                  <a:cubicBezTo>
                    <a:pt x="44142" y="28730"/>
                    <a:pt x="44142" y="28751"/>
                    <a:pt x="44163" y="28772"/>
                  </a:cubicBezTo>
                  <a:cubicBezTo>
                    <a:pt x="44178" y="28817"/>
                    <a:pt x="44226" y="28852"/>
                    <a:pt x="44275" y="28852"/>
                  </a:cubicBezTo>
                  <a:cubicBezTo>
                    <a:pt x="44294" y="28852"/>
                    <a:pt x="44313" y="28847"/>
                    <a:pt x="44330" y="28835"/>
                  </a:cubicBezTo>
                  <a:cubicBezTo>
                    <a:pt x="44393" y="28793"/>
                    <a:pt x="44435" y="28751"/>
                    <a:pt x="44477" y="28709"/>
                  </a:cubicBezTo>
                  <a:cubicBezTo>
                    <a:pt x="45795" y="28709"/>
                    <a:pt x="47113" y="28709"/>
                    <a:pt x="48452" y="28689"/>
                  </a:cubicBezTo>
                  <a:cubicBezTo>
                    <a:pt x="48850" y="28689"/>
                    <a:pt x="48850" y="28082"/>
                    <a:pt x="48452" y="28061"/>
                  </a:cubicBezTo>
                  <a:lnTo>
                    <a:pt x="47950" y="28061"/>
                  </a:lnTo>
                  <a:cubicBezTo>
                    <a:pt x="46088" y="27224"/>
                    <a:pt x="44686" y="25655"/>
                    <a:pt x="43138" y="24378"/>
                  </a:cubicBezTo>
                  <a:cubicBezTo>
                    <a:pt x="41652" y="23186"/>
                    <a:pt x="39957" y="22223"/>
                    <a:pt x="38346" y="21219"/>
                  </a:cubicBezTo>
                  <a:cubicBezTo>
                    <a:pt x="34329" y="18729"/>
                    <a:pt x="30270" y="16344"/>
                    <a:pt x="26231" y="13875"/>
                  </a:cubicBezTo>
                  <a:cubicBezTo>
                    <a:pt x="18301" y="9041"/>
                    <a:pt x="10350" y="4145"/>
                    <a:pt x="2002" y="44"/>
                  </a:cubicBezTo>
                  <a:cubicBezTo>
                    <a:pt x="1943" y="15"/>
                    <a:pt x="1882" y="0"/>
                    <a:pt x="18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1;p2">
              <a:extLst>
                <a:ext uri="{FF2B5EF4-FFF2-40B4-BE49-F238E27FC236}">
                  <a16:creationId xmlns:a16="http://schemas.microsoft.com/office/drawing/2014/main" id="{5A905CCD-A525-4250-CABC-5C16FBE60308}"/>
                </a:ext>
              </a:extLst>
            </p:cNvPr>
            <p:cNvSpPr/>
            <p:nvPr/>
          </p:nvSpPr>
          <p:spPr>
            <a:xfrm>
              <a:off x="7719963" y="2093813"/>
              <a:ext cx="522575" cy="328925"/>
            </a:xfrm>
            <a:custGeom>
              <a:avLst/>
              <a:gdLst/>
              <a:ahLst/>
              <a:cxnLst/>
              <a:rect l="l" t="t" r="r" b="b"/>
              <a:pathLst>
                <a:path w="20903" h="13157" extrusionOk="0">
                  <a:moveTo>
                    <a:pt x="461" y="481"/>
                  </a:moveTo>
                  <a:lnTo>
                    <a:pt x="461" y="481"/>
                  </a:lnTo>
                  <a:cubicBezTo>
                    <a:pt x="607" y="565"/>
                    <a:pt x="754" y="649"/>
                    <a:pt x="879" y="733"/>
                  </a:cubicBezTo>
                  <a:cubicBezTo>
                    <a:pt x="712" y="1046"/>
                    <a:pt x="628" y="1486"/>
                    <a:pt x="628" y="1967"/>
                  </a:cubicBezTo>
                  <a:cubicBezTo>
                    <a:pt x="565" y="1486"/>
                    <a:pt x="523" y="984"/>
                    <a:pt x="461" y="481"/>
                  </a:cubicBezTo>
                  <a:close/>
                  <a:moveTo>
                    <a:pt x="2155" y="1590"/>
                  </a:moveTo>
                  <a:lnTo>
                    <a:pt x="2155" y="1590"/>
                  </a:lnTo>
                  <a:cubicBezTo>
                    <a:pt x="2239" y="1653"/>
                    <a:pt x="2323" y="1716"/>
                    <a:pt x="2406" y="1779"/>
                  </a:cubicBezTo>
                  <a:cubicBezTo>
                    <a:pt x="2386" y="1883"/>
                    <a:pt x="2365" y="2009"/>
                    <a:pt x="2344" y="2113"/>
                  </a:cubicBezTo>
                  <a:cubicBezTo>
                    <a:pt x="2281" y="1946"/>
                    <a:pt x="2218" y="1779"/>
                    <a:pt x="2155" y="1590"/>
                  </a:cubicBezTo>
                  <a:close/>
                  <a:moveTo>
                    <a:pt x="1590" y="1193"/>
                  </a:moveTo>
                  <a:cubicBezTo>
                    <a:pt x="1695" y="1256"/>
                    <a:pt x="1779" y="1318"/>
                    <a:pt x="1862" y="1381"/>
                  </a:cubicBezTo>
                  <a:cubicBezTo>
                    <a:pt x="1904" y="1800"/>
                    <a:pt x="2030" y="2197"/>
                    <a:pt x="2176" y="2616"/>
                  </a:cubicBezTo>
                  <a:cubicBezTo>
                    <a:pt x="2197" y="2699"/>
                    <a:pt x="2218" y="2825"/>
                    <a:pt x="2260" y="2950"/>
                  </a:cubicBezTo>
                  <a:cubicBezTo>
                    <a:pt x="2239" y="3139"/>
                    <a:pt x="2239" y="3348"/>
                    <a:pt x="2218" y="3536"/>
                  </a:cubicBezTo>
                  <a:cubicBezTo>
                    <a:pt x="2155" y="3453"/>
                    <a:pt x="2093" y="3348"/>
                    <a:pt x="2051" y="3285"/>
                  </a:cubicBezTo>
                  <a:cubicBezTo>
                    <a:pt x="1883" y="2971"/>
                    <a:pt x="1716" y="2657"/>
                    <a:pt x="1570" y="2344"/>
                  </a:cubicBezTo>
                  <a:cubicBezTo>
                    <a:pt x="1590" y="1946"/>
                    <a:pt x="1590" y="1569"/>
                    <a:pt x="1590" y="1193"/>
                  </a:cubicBezTo>
                  <a:close/>
                  <a:moveTo>
                    <a:pt x="1528" y="3055"/>
                  </a:moveTo>
                  <a:cubicBezTo>
                    <a:pt x="1570" y="3118"/>
                    <a:pt x="1590" y="3181"/>
                    <a:pt x="1611" y="3243"/>
                  </a:cubicBezTo>
                  <a:cubicBezTo>
                    <a:pt x="1737" y="3494"/>
                    <a:pt x="1925" y="4059"/>
                    <a:pt x="2197" y="4373"/>
                  </a:cubicBezTo>
                  <a:lnTo>
                    <a:pt x="2176" y="5085"/>
                  </a:lnTo>
                  <a:cubicBezTo>
                    <a:pt x="2114" y="4896"/>
                    <a:pt x="2009" y="4729"/>
                    <a:pt x="1946" y="4582"/>
                  </a:cubicBezTo>
                  <a:cubicBezTo>
                    <a:pt x="1800" y="4290"/>
                    <a:pt x="1653" y="4018"/>
                    <a:pt x="1486" y="3746"/>
                  </a:cubicBezTo>
                  <a:cubicBezTo>
                    <a:pt x="1507" y="3515"/>
                    <a:pt x="1528" y="3285"/>
                    <a:pt x="1528" y="3055"/>
                  </a:cubicBezTo>
                  <a:close/>
                  <a:moveTo>
                    <a:pt x="1444" y="4436"/>
                  </a:moveTo>
                  <a:cubicBezTo>
                    <a:pt x="1611" y="4792"/>
                    <a:pt x="1716" y="5398"/>
                    <a:pt x="1988" y="5691"/>
                  </a:cubicBezTo>
                  <a:cubicBezTo>
                    <a:pt x="2009" y="5712"/>
                    <a:pt x="2040" y="5723"/>
                    <a:pt x="2072" y="5723"/>
                  </a:cubicBezTo>
                  <a:cubicBezTo>
                    <a:pt x="2103" y="5723"/>
                    <a:pt x="2134" y="5712"/>
                    <a:pt x="2155" y="5691"/>
                  </a:cubicBezTo>
                  <a:cubicBezTo>
                    <a:pt x="2155" y="5712"/>
                    <a:pt x="2155" y="5754"/>
                    <a:pt x="2155" y="5796"/>
                  </a:cubicBezTo>
                  <a:cubicBezTo>
                    <a:pt x="2155" y="5984"/>
                    <a:pt x="2134" y="6194"/>
                    <a:pt x="2134" y="6403"/>
                  </a:cubicBezTo>
                  <a:cubicBezTo>
                    <a:pt x="1988" y="5901"/>
                    <a:pt x="1716" y="5440"/>
                    <a:pt x="1423" y="5001"/>
                  </a:cubicBezTo>
                  <a:lnTo>
                    <a:pt x="1444" y="4436"/>
                  </a:lnTo>
                  <a:close/>
                  <a:moveTo>
                    <a:pt x="1381" y="5524"/>
                  </a:moveTo>
                  <a:cubicBezTo>
                    <a:pt x="1632" y="6005"/>
                    <a:pt x="1821" y="6507"/>
                    <a:pt x="1925" y="7072"/>
                  </a:cubicBezTo>
                  <a:cubicBezTo>
                    <a:pt x="1943" y="7142"/>
                    <a:pt x="2003" y="7182"/>
                    <a:pt x="2059" y="7182"/>
                  </a:cubicBezTo>
                  <a:cubicBezTo>
                    <a:pt x="2070" y="7182"/>
                    <a:pt x="2082" y="7181"/>
                    <a:pt x="2093" y="7177"/>
                  </a:cubicBezTo>
                  <a:cubicBezTo>
                    <a:pt x="2093" y="7261"/>
                    <a:pt x="2093" y="7344"/>
                    <a:pt x="2093" y="7428"/>
                  </a:cubicBezTo>
                  <a:cubicBezTo>
                    <a:pt x="2072" y="7407"/>
                    <a:pt x="2051" y="7386"/>
                    <a:pt x="2051" y="7365"/>
                  </a:cubicBezTo>
                  <a:cubicBezTo>
                    <a:pt x="1821" y="6989"/>
                    <a:pt x="1590" y="6612"/>
                    <a:pt x="1360" y="6235"/>
                  </a:cubicBezTo>
                  <a:cubicBezTo>
                    <a:pt x="1360" y="6005"/>
                    <a:pt x="1381" y="5754"/>
                    <a:pt x="1381" y="5524"/>
                  </a:cubicBezTo>
                  <a:close/>
                  <a:moveTo>
                    <a:pt x="1339" y="6717"/>
                  </a:moveTo>
                  <a:cubicBezTo>
                    <a:pt x="1486" y="7010"/>
                    <a:pt x="1632" y="7282"/>
                    <a:pt x="1779" y="7575"/>
                  </a:cubicBezTo>
                  <a:cubicBezTo>
                    <a:pt x="1862" y="7742"/>
                    <a:pt x="1946" y="7930"/>
                    <a:pt x="2051" y="8098"/>
                  </a:cubicBezTo>
                  <a:cubicBezTo>
                    <a:pt x="2051" y="8328"/>
                    <a:pt x="2051" y="8579"/>
                    <a:pt x="2030" y="8809"/>
                  </a:cubicBezTo>
                  <a:cubicBezTo>
                    <a:pt x="2009" y="8767"/>
                    <a:pt x="1988" y="8725"/>
                    <a:pt x="1967" y="8683"/>
                  </a:cubicBezTo>
                  <a:cubicBezTo>
                    <a:pt x="1779" y="8307"/>
                    <a:pt x="1590" y="7951"/>
                    <a:pt x="1423" y="7575"/>
                  </a:cubicBezTo>
                  <a:cubicBezTo>
                    <a:pt x="1402" y="7282"/>
                    <a:pt x="1360" y="7010"/>
                    <a:pt x="1339" y="6717"/>
                  </a:cubicBezTo>
                  <a:close/>
                  <a:moveTo>
                    <a:pt x="1486" y="8516"/>
                  </a:moveTo>
                  <a:lnTo>
                    <a:pt x="1486" y="8516"/>
                  </a:lnTo>
                  <a:cubicBezTo>
                    <a:pt x="1528" y="8600"/>
                    <a:pt x="1570" y="8683"/>
                    <a:pt x="1590" y="8767"/>
                  </a:cubicBezTo>
                  <a:cubicBezTo>
                    <a:pt x="1716" y="9018"/>
                    <a:pt x="1821" y="9332"/>
                    <a:pt x="2009" y="9562"/>
                  </a:cubicBezTo>
                  <a:cubicBezTo>
                    <a:pt x="2009" y="9583"/>
                    <a:pt x="2009" y="9604"/>
                    <a:pt x="2009" y="9625"/>
                  </a:cubicBezTo>
                  <a:cubicBezTo>
                    <a:pt x="1988" y="9583"/>
                    <a:pt x="1946" y="9562"/>
                    <a:pt x="1925" y="9520"/>
                  </a:cubicBezTo>
                  <a:cubicBezTo>
                    <a:pt x="1842" y="9395"/>
                    <a:pt x="1758" y="9228"/>
                    <a:pt x="1716" y="9081"/>
                  </a:cubicBezTo>
                  <a:cubicBezTo>
                    <a:pt x="1703" y="9017"/>
                    <a:pt x="1659" y="8992"/>
                    <a:pt x="1612" y="8992"/>
                  </a:cubicBezTo>
                  <a:cubicBezTo>
                    <a:pt x="1583" y="8992"/>
                    <a:pt x="1552" y="9002"/>
                    <a:pt x="1528" y="9018"/>
                  </a:cubicBezTo>
                  <a:cubicBezTo>
                    <a:pt x="1528" y="8851"/>
                    <a:pt x="1507" y="8683"/>
                    <a:pt x="1486" y="8516"/>
                  </a:cubicBezTo>
                  <a:close/>
                  <a:moveTo>
                    <a:pt x="1298" y="8809"/>
                  </a:moveTo>
                  <a:lnTo>
                    <a:pt x="1298" y="8809"/>
                  </a:lnTo>
                  <a:cubicBezTo>
                    <a:pt x="1318" y="8914"/>
                    <a:pt x="1339" y="9018"/>
                    <a:pt x="1339" y="9123"/>
                  </a:cubicBezTo>
                  <a:cubicBezTo>
                    <a:pt x="1352" y="9172"/>
                    <a:pt x="1385" y="9192"/>
                    <a:pt x="1420" y="9192"/>
                  </a:cubicBezTo>
                  <a:cubicBezTo>
                    <a:pt x="1444" y="9192"/>
                    <a:pt x="1469" y="9182"/>
                    <a:pt x="1486" y="9165"/>
                  </a:cubicBezTo>
                  <a:cubicBezTo>
                    <a:pt x="1528" y="9353"/>
                    <a:pt x="1590" y="9520"/>
                    <a:pt x="1674" y="9667"/>
                  </a:cubicBezTo>
                  <a:cubicBezTo>
                    <a:pt x="1758" y="9792"/>
                    <a:pt x="1862" y="9960"/>
                    <a:pt x="2009" y="10023"/>
                  </a:cubicBezTo>
                  <a:cubicBezTo>
                    <a:pt x="2009" y="10169"/>
                    <a:pt x="2009" y="10295"/>
                    <a:pt x="2009" y="10441"/>
                  </a:cubicBezTo>
                  <a:cubicBezTo>
                    <a:pt x="1967" y="10441"/>
                    <a:pt x="1946" y="10441"/>
                    <a:pt x="1925" y="10420"/>
                  </a:cubicBezTo>
                  <a:cubicBezTo>
                    <a:pt x="1130" y="10106"/>
                    <a:pt x="1277" y="9583"/>
                    <a:pt x="1298" y="8809"/>
                  </a:cubicBezTo>
                  <a:close/>
                  <a:moveTo>
                    <a:pt x="2699" y="2009"/>
                  </a:moveTo>
                  <a:cubicBezTo>
                    <a:pt x="3432" y="2574"/>
                    <a:pt x="4164" y="3139"/>
                    <a:pt x="4938" y="3641"/>
                  </a:cubicBezTo>
                  <a:cubicBezTo>
                    <a:pt x="6738" y="4771"/>
                    <a:pt x="8621" y="5712"/>
                    <a:pt x="10441" y="6738"/>
                  </a:cubicBezTo>
                  <a:cubicBezTo>
                    <a:pt x="12262" y="7784"/>
                    <a:pt x="13998" y="8956"/>
                    <a:pt x="15756" y="10106"/>
                  </a:cubicBezTo>
                  <a:cubicBezTo>
                    <a:pt x="16886" y="10839"/>
                    <a:pt x="18288" y="11445"/>
                    <a:pt x="19376" y="12345"/>
                  </a:cubicBezTo>
                  <a:cubicBezTo>
                    <a:pt x="17179" y="12220"/>
                    <a:pt x="15086" y="11445"/>
                    <a:pt x="12889" y="11278"/>
                  </a:cubicBezTo>
                  <a:cubicBezTo>
                    <a:pt x="10441" y="11090"/>
                    <a:pt x="7972" y="10985"/>
                    <a:pt x="5524" y="10901"/>
                  </a:cubicBezTo>
                  <a:cubicBezTo>
                    <a:pt x="4562" y="10860"/>
                    <a:pt x="3453" y="10860"/>
                    <a:pt x="2490" y="10608"/>
                  </a:cubicBezTo>
                  <a:cubicBezTo>
                    <a:pt x="2490" y="8997"/>
                    <a:pt x="2532" y="7407"/>
                    <a:pt x="2595" y="5796"/>
                  </a:cubicBezTo>
                  <a:cubicBezTo>
                    <a:pt x="2637" y="5147"/>
                    <a:pt x="2678" y="4478"/>
                    <a:pt x="2720" y="3808"/>
                  </a:cubicBezTo>
                  <a:cubicBezTo>
                    <a:pt x="2741" y="3808"/>
                    <a:pt x="2783" y="3787"/>
                    <a:pt x="2804" y="3766"/>
                  </a:cubicBezTo>
                  <a:cubicBezTo>
                    <a:pt x="2992" y="3599"/>
                    <a:pt x="2867" y="3285"/>
                    <a:pt x="2741" y="3034"/>
                  </a:cubicBezTo>
                  <a:cubicBezTo>
                    <a:pt x="2741" y="2699"/>
                    <a:pt x="2741" y="2344"/>
                    <a:pt x="2699" y="2009"/>
                  </a:cubicBezTo>
                  <a:close/>
                  <a:moveTo>
                    <a:pt x="338" y="0"/>
                  </a:moveTo>
                  <a:cubicBezTo>
                    <a:pt x="304" y="0"/>
                    <a:pt x="272" y="21"/>
                    <a:pt x="272" y="63"/>
                  </a:cubicBezTo>
                  <a:cubicBezTo>
                    <a:pt x="0" y="2637"/>
                    <a:pt x="586" y="5210"/>
                    <a:pt x="419" y="7784"/>
                  </a:cubicBezTo>
                  <a:cubicBezTo>
                    <a:pt x="377" y="8391"/>
                    <a:pt x="210" y="9625"/>
                    <a:pt x="649" y="10253"/>
                  </a:cubicBezTo>
                  <a:cubicBezTo>
                    <a:pt x="670" y="10504"/>
                    <a:pt x="774" y="10713"/>
                    <a:pt x="1026" y="10901"/>
                  </a:cubicBezTo>
                  <a:cubicBezTo>
                    <a:pt x="1779" y="11445"/>
                    <a:pt x="3285" y="11466"/>
                    <a:pt x="4206" y="11550"/>
                  </a:cubicBezTo>
                  <a:cubicBezTo>
                    <a:pt x="5922" y="11717"/>
                    <a:pt x="7658" y="11717"/>
                    <a:pt x="9395" y="11843"/>
                  </a:cubicBezTo>
                  <a:cubicBezTo>
                    <a:pt x="11362" y="11969"/>
                    <a:pt x="13329" y="12031"/>
                    <a:pt x="15275" y="12450"/>
                  </a:cubicBezTo>
                  <a:cubicBezTo>
                    <a:pt x="16790" y="12786"/>
                    <a:pt x="18271" y="13157"/>
                    <a:pt x="19824" y="13157"/>
                  </a:cubicBezTo>
                  <a:cubicBezTo>
                    <a:pt x="20008" y="13157"/>
                    <a:pt x="20193" y="13151"/>
                    <a:pt x="20380" y="13140"/>
                  </a:cubicBezTo>
                  <a:cubicBezTo>
                    <a:pt x="20736" y="13119"/>
                    <a:pt x="20903" y="12722"/>
                    <a:pt x="20673" y="12450"/>
                  </a:cubicBezTo>
                  <a:cubicBezTo>
                    <a:pt x="19606" y="11215"/>
                    <a:pt x="17995" y="10588"/>
                    <a:pt x="16635" y="9730"/>
                  </a:cubicBezTo>
                  <a:cubicBezTo>
                    <a:pt x="14793" y="8537"/>
                    <a:pt x="12994" y="7303"/>
                    <a:pt x="11069" y="6215"/>
                  </a:cubicBezTo>
                  <a:cubicBezTo>
                    <a:pt x="9165" y="5147"/>
                    <a:pt x="7177" y="4164"/>
                    <a:pt x="5294" y="3055"/>
                  </a:cubicBezTo>
                  <a:cubicBezTo>
                    <a:pt x="4185" y="2406"/>
                    <a:pt x="3139" y="1465"/>
                    <a:pt x="2009" y="837"/>
                  </a:cubicBezTo>
                  <a:lnTo>
                    <a:pt x="2009" y="816"/>
                  </a:lnTo>
                  <a:cubicBezTo>
                    <a:pt x="1993" y="769"/>
                    <a:pt x="1954" y="746"/>
                    <a:pt x="1918" y="746"/>
                  </a:cubicBezTo>
                  <a:cubicBezTo>
                    <a:pt x="1906" y="746"/>
                    <a:pt x="1894" y="748"/>
                    <a:pt x="1883" y="753"/>
                  </a:cubicBezTo>
                  <a:cubicBezTo>
                    <a:pt x="1779" y="712"/>
                    <a:pt x="1674" y="649"/>
                    <a:pt x="1590" y="607"/>
                  </a:cubicBezTo>
                  <a:cubicBezTo>
                    <a:pt x="1541" y="490"/>
                    <a:pt x="1424" y="427"/>
                    <a:pt x="1295" y="427"/>
                  </a:cubicBezTo>
                  <a:cubicBezTo>
                    <a:pt x="1261" y="427"/>
                    <a:pt x="1227" y="431"/>
                    <a:pt x="1193" y="440"/>
                  </a:cubicBezTo>
                  <a:cubicBezTo>
                    <a:pt x="984" y="356"/>
                    <a:pt x="754" y="272"/>
                    <a:pt x="523" y="209"/>
                  </a:cubicBezTo>
                  <a:cubicBezTo>
                    <a:pt x="482" y="209"/>
                    <a:pt x="461" y="209"/>
                    <a:pt x="440" y="230"/>
                  </a:cubicBezTo>
                  <a:cubicBezTo>
                    <a:pt x="419" y="168"/>
                    <a:pt x="419" y="126"/>
                    <a:pt x="419" y="63"/>
                  </a:cubicBezTo>
                  <a:cubicBezTo>
                    <a:pt x="408" y="21"/>
                    <a:pt x="372" y="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" name="Google Shape;43;p2">
            <a:extLst>
              <a:ext uri="{FF2B5EF4-FFF2-40B4-BE49-F238E27FC236}">
                <a16:creationId xmlns:a16="http://schemas.microsoft.com/office/drawing/2014/main" id="{ECF50367-74AD-9DAA-8D92-8B1590D1947F}"/>
              </a:ext>
            </a:extLst>
          </p:cNvPr>
          <p:cNvGrpSpPr/>
          <p:nvPr/>
        </p:nvGrpSpPr>
        <p:grpSpPr>
          <a:xfrm>
            <a:off x="637423" y="1706456"/>
            <a:ext cx="1097171" cy="1057085"/>
            <a:chOff x="10531563" y="1832413"/>
            <a:chExt cx="812900" cy="783200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33" name="Google Shape;44;p2">
              <a:extLst>
                <a:ext uri="{FF2B5EF4-FFF2-40B4-BE49-F238E27FC236}">
                  <a16:creationId xmlns:a16="http://schemas.microsoft.com/office/drawing/2014/main" id="{5364FB43-8ACB-EB52-F03D-0D15112CD55E}"/>
                </a:ext>
              </a:extLst>
            </p:cNvPr>
            <p:cNvSpPr/>
            <p:nvPr/>
          </p:nvSpPr>
          <p:spPr>
            <a:xfrm>
              <a:off x="10531563" y="1832413"/>
              <a:ext cx="750675" cy="522100"/>
            </a:xfrm>
            <a:custGeom>
              <a:avLst/>
              <a:gdLst/>
              <a:ahLst/>
              <a:cxnLst/>
              <a:rect l="l" t="t" r="r" b="b"/>
              <a:pathLst>
                <a:path w="30027" h="20884" extrusionOk="0">
                  <a:moveTo>
                    <a:pt x="16472" y="564"/>
                  </a:moveTo>
                  <a:cubicBezTo>
                    <a:pt x="17839" y="564"/>
                    <a:pt x="19163" y="957"/>
                    <a:pt x="20234" y="1982"/>
                  </a:cubicBezTo>
                  <a:cubicBezTo>
                    <a:pt x="21113" y="2840"/>
                    <a:pt x="21678" y="4054"/>
                    <a:pt x="21468" y="5288"/>
                  </a:cubicBezTo>
                  <a:cubicBezTo>
                    <a:pt x="21429" y="5484"/>
                    <a:pt x="21555" y="5625"/>
                    <a:pt x="21743" y="5625"/>
                  </a:cubicBezTo>
                  <a:cubicBezTo>
                    <a:pt x="21756" y="5625"/>
                    <a:pt x="21769" y="5624"/>
                    <a:pt x="21782" y="5623"/>
                  </a:cubicBezTo>
                  <a:cubicBezTo>
                    <a:pt x="22169" y="5547"/>
                    <a:pt x="22562" y="5510"/>
                    <a:pt x="22955" y="5510"/>
                  </a:cubicBezTo>
                  <a:cubicBezTo>
                    <a:pt x="24414" y="5510"/>
                    <a:pt x="25876" y="6018"/>
                    <a:pt x="27013" y="6941"/>
                  </a:cubicBezTo>
                  <a:cubicBezTo>
                    <a:pt x="27704" y="7485"/>
                    <a:pt x="28289" y="8196"/>
                    <a:pt x="28582" y="9033"/>
                  </a:cubicBezTo>
                  <a:cubicBezTo>
                    <a:pt x="28854" y="9808"/>
                    <a:pt x="28896" y="10749"/>
                    <a:pt x="28289" y="11356"/>
                  </a:cubicBezTo>
                  <a:cubicBezTo>
                    <a:pt x="27996" y="11670"/>
                    <a:pt x="27578" y="11879"/>
                    <a:pt x="27432" y="12297"/>
                  </a:cubicBezTo>
                  <a:cubicBezTo>
                    <a:pt x="27285" y="12758"/>
                    <a:pt x="27515" y="13218"/>
                    <a:pt x="27578" y="13658"/>
                  </a:cubicBezTo>
                  <a:cubicBezTo>
                    <a:pt x="27683" y="14494"/>
                    <a:pt x="27515" y="15373"/>
                    <a:pt x="27139" y="16126"/>
                  </a:cubicBezTo>
                  <a:cubicBezTo>
                    <a:pt x="26344" y="17759"/>
                    <a:pt x="24795" y="18867"/>
                    <a:pt x="23017" y="19139"/>
                  </a:cubicBezTo>
                  <a:cubicBezTo>
                    <a:pt x="22657" y="19200"/>
                    <a:pt x="22296" y="19229"/>
                    <a:pt x="21937" y="19229"/>
                  </a:cubicBezTo>
                  <a:cubicBezTo>
                    <a:pt x="20058" y="19229"/>
                    <a:pt x="18211" y="18447"/>
                    <a:pt x="16719" y="17340"/>
                  </a:cubicBezTo>
                  <a:cubicBezTo>
                    <a:pt x="16685" y="17318"/>
                    <a:pt x="16644" y="17307"/>
                    <a:pt x="16601" y="17307"/>
                  </a:cubicBezTo>
                  <a:cubicBezTo>
                    <a:pt x="16483" y="17307"/>
                    <a:pt x="16352" y="17385"/>
                    <a:pt x="16321" y="17507"/>
                  </a:cubicBezTo>
                  <a:cubicBezTo>
                    <a:pt x="15944" y="19621"/>
                    <a:pt x="13664" y="20332"/>
                    <a:pt x="11802" y="20353"/>
                  </a:cubicBezTo>
                  <a:cubicBezTo>
                    <a:pt x="10755" y="20353"/>
                    <a:pt x="9605" y="20311"/>
                    <a:pt x="8642" y="19893"/>
                  </a:cubicBezTo>
                  <a:cubicBezTo>
                    <a:pt x="7784" y="19516"/>
                    <a:pt x="7031" y="18763"/>
                    <a:pt x="6989" y="17779"/>
                  </a:cubicBezTo>
                  <a:cubicBezTo>
                    <a:pt x="6971" y="17650"/>
                    <a:pt x="6855" y="17521"/>
                    <a:pt x="6713" y="17521"/>
                  </a:cubicBezTo>
                  <a:cubicBezTo>
                    <a:pt x="6694" y="17521"/>
                    <a:pt x="6674" y="17523"/>
                    <a:pt x="6654" y="17528"/>
                  </a:cubicBezTo>
                  <a:cubicBezTo>
                    <a:pt x="5767" y="17800"/>
                    <a:pt x="4863" y="18072"/>
                    <a:pt x="3930" y="18072"/>
                  </a:cubicBezTo>
                  <a:cubicBezTo>
                    <a:pt x="3786" y="18072"/>
                    <a:pt x="3641" y="18065"/>
                    <a:pt x="3495" y="18051"/>
                  </a:cubicBezTo>
                  <a:cubicBezTo>
                    <a:pt x="2658" y="17989"/>
                    <a:pt x="1737" y="17591"/>
                    <a:pt x="1277" y="16838"/>
                  </a:cubicBezTo>
                  <a:cubicBezTo>
                    <a:pt x="796" y="16022"/>
                    <a:pt x="900" y="14976"/>
                    <a:pt x="1382" y="14181"/>
                  </a:cubicBezTo>
                  <a:cubicBezTo>
                    <a:pt x="1842" y="13427"/>
                    <a:pt x="2637" y="12904"/>
                    <a:pt x="3474" y="12632"/>
                  </a:cubicBezTo>
                  <a:cubicBezTo>
                    <a:pt x="3620" y="12569"/>
                    <a:pt x="3683" y="12444"/>
                    <a:pt x="3662" y="12297"/>
                  </a:cubicBezTo>
                  <a:cubicBezTo>
                    <a:pt x="3652" y="12287"/>
                    <a:pt x="3646" y="12271"/>
                    <a:pt x="3644" y="12254"/>
                  </a:cubicBezTo>
                  <a:lnTo>
                    <a:pt x="3644" y="12254"/>
                  </a:lnTo>
                  <a:cubicBezTo>
                    <a:pt x="3645" y="12198"/>
                    <a:pt x="3629" y="12143"/>
                    <a:pt x="3593" y="12100"/>
                  </a:cubicBezTo>
                  <a:lnTo>
                    <a:pt x="3593" y="12100"/>
                  </a:lnTo>
                  <a:cubicBezTo>
                    <a:pt x="3548" y="12043"/>
                    <a:pt x="3481" y="12017"/>
                    <a:pt x="3412" y="12017"/>
                  </a:cubicBezTo>
                  <a:cubicBezTo>
                    <a:pt x="3412" y="12017"/>
                    <a:pt x="3411" y="12017"/>
                    <a:pt x="3411" y="12017"/>
                  </a:cubicBezTo>
                  <a:lnTo>
                    <a:pt x="3411" y="12017"/>
                  </a:lnTo>
                  <a:cubicBezTo>
                    <a:pt x="1845" y="11683"/>
                    <a:pt x="838" y="10087"/>
                    <a:pt x="859" y="8531"/>
                  </a:cubicBezTo>
                  <a:cubicBezTo>
                    <a:pt x="879" y="6815"/>
                    <a:pt x="2302" y="5581"/>
                    <a:pt x="3934" y="5267"/>
                  </a:cubicBezTo>
                  <a:cubicBezTo>
                    <a:pt x="4178" y="5223"/>
                    <a:pt x="4424" y="5201"/>
                    <a:pt x="4670" y="5201"/>
                  </a:cubicBezTo>
                  <a:cubicBezTo>
                    <a:pt x="5354" y="5201"/>
                    <a:pt x="6033" y="5373"/>
                    <a:pt x="6633" y="5727"/>
                  </a:cubicBezTo>
                  <a:cubicBezTo>
                    <a:pt x="6672" y="5747"/>
                    <a:pt x="6713" y="5756"/>
                    <a:pt x="6754" y="5756"/>
                  </a:cubicBezTo>
                  <a:cubicBezTo>
                    <a:pt x="6844" y="5756"/>
                    <a:pt x="6931" y="5710"/>
                    <a:pt x="6989" y="5623"/>
                  </a:cubicBezTo>
                  <a:cubicBezTo>
                    <a:pt x="7638" y="4556"/>
                    <a:pt x="8579" y="3719"/>
                    <a:pt x="9605" y="3049"/>
                  </a:cubicBezTo>
                  <a:cubicBezTo>
                    <a:pt x="10693" y="2338"/>
                    <a:pt x="11864" y="1731"/>
                    <a:pt x="13078" y="1250"/>
                  </a:cubicBezTo>
                  <a:cubicBezTo>
                    <a:pt x="14155" y="840"/>
                    <a:pt x="15329" y="564"/>
                    <a:pt x="16472" y="564"/>
                  </a:cubicBezTo>
                  <a:close/>
                  <a:moveTo>
                    <a:pt x="16451" y="1"/>
                  </a:moveTo>
                  <a:cubicBezTo>
                    <a:pt x="14104" y="1"/>
                    <a:pt x="11723" y="1128"/>
                    <a:pt x="9793" y="2296"/>
                  </a:cubicBezTo>
                  <a:cubicBezTo>
                    <a:pt x="8564" y="3049"/>
                    <a:pt x="7449" y="3952"/>
                    <a:pt x="6658" y="5147"/>
                  </a:cubicBezTo>
                  <a:lnTo>
                    <a:pt x="6658" y="5147"/>
                  </a:lnTo>
                  <a:cubicBezTo>
                    <a:pt x="6034" y="4840"/>
                    <a:pt x="5344" y="4690"/>
                    <a:pt x="4653" y="4690"/>
                  </a:cubicBezTo>
                  <a:cubicBezTo>
                    <a:pt x="3548" y="4690"/>
                    <a:pt x="2439" y="5073"/>
                    <a:pt x="1591" y="5811"/>
                  </a:cubicBezTo>
                  <a:cubicBezTo>
                    <a:pt x="168" y="7067"/>
                    <a:pt x="1" y="9159"/>
                    <a:pt x="942" y="10749"/>
                  </a:cubicBezTo>
                  <a:cubicBezTo>
                    <a:pt x="1362" y="11454"/>
                    <a:pt x="1983" y="12038"/>
                    <a:pt x="2742" y="12349"/>
                  </a:cubicBezTo>
                  <a:lnTo>
                    <a:pt x="2742" y="12349"/>
                  </a:lnTo>
                  <a:cubicBezTo>
                    <a:pt x="2009" y="12699"/>
                    <a:pt x="1353" y="13216"/>
                    <a:pt x="921" y="13930"/>
                  </a:cubicBezTo>
                  <a:cubicBezTo>
                    <a:pt x="377" y="14808"/>
                    <a:pt x="252" y="15980"/>
                    <a:pt x="733" y="16922"/>
                  </a:cubicBezTo>
                  <a:cubicBezTo>
                    <a:pt x="1193" y="17821"/>
                    <a:pt x="2156" y="18365"/>
                    <a:pt x="3139" y="18533"/>
                  </a:cubicBezTo>
                  <a:cubicBezTo>
                    <a:pt x="3394" y="18576"/>
                    <a:pt x="3649" y="18595"/>
                    <a:pt x="3903" y="18595"/>
                  </a:cubicBezTo>
                  <a:cubicBezTo>
                    <a:pt x="4784" y="18595"/>
                    <a:pt x="5657" y="18366"/>
                    <a:pt x="6501" y="18115"/>
                  </a:cubicBezTo>
                  <a:lnTo>
                    <a:pt x="6501" y="18115"/>
                  </a:lnTo>
                  <a:cubicBezTo>
                    <a:pt x="6772" y="19751"/>
                    <a:pt x="8450" y="20556"/>
                    <a:pt x="9981" y="20772"/>
                  </a:cubicBezTo>
                  <a:cubicBezTo>
                    <a:pt x="10510" y="20839"/>
                    <a:pt x="11067" y="20883"/>
                    <a:pt x="11629" y="20883"/>
                  </a:cubicBezTo>
                  <a:cubicBezTo>
                    <a:pt x="12980" y="20883"/>
                    <a:pt x="14357" y="20628"/>
                    <a:pt x="15421" y="19830"/>
                  </a:cubicBezTo>
                  <a:cubicBezTo>
                    <a:pt x="16033" y="19362"/>
                    <a:pt x="16521" y="18740"/>
                    <a:pt x="16739" y="18004"/>
                  </a:cubicBezTo>
                  <a:lnTo>
                    <a:pt x="16739" y="18004"/>
                  </a:lnTo>
                  <a:cubicBezTo>
                    <a:pt x="18269" y="19035"/>
                    <a:pt x="20111" y="19742"/>
                    <a:pt x="21964" y="19742"/>
                  </a:cubicBezTo>
                  <a:cubicBezTo>
                    <a:pt x="22126" y="19742"/>
                    <a:pt x="22289" y="19737"/>
                    <a:pt x="22452" y="19725"/>
                  </a:cubicBezTo>
                  <a:cubicBezTo>
                    <a:pt x="24419" y="19600"/>
                    <a:pt x="26197" y="18616"/>
                    <a:pt x="27264" y="16963"/>
                  </a:cubicBezTo>
                  <a:cubicBezTo>
                    <a:pt x="27766" y="16210"/>
                    <a:pt x="28080" y="15331"/>
                    <a:pt x="28122" y="14432"/>
                  </a:cubicBezTo>
                  <a:cubicBezTo>
                    <a:pt x="28143" y="13950"/>
                    <a:pt x="28080" y="13490"/>
                    <a:pt x="27976" y="13030"/>
                  </a:cubicBezTo>
                  <a:cubicBezTo>
                    <a:pt x="27892" y="12716"/>
                    <a:pt x="27871" y="12444"/>
                    <a:pt x="28101" y="12193"/>
                  </a:cubicBezTo>
                  <a:cubicBezTo>
                    <a:pt x="28289" y="12025"/>
                    <a:pt x="28499" y="11879"/>
                    <a:pt x="28687" y="11691"/>
                  </a:cubicBezTo>
                  <a:cubicBezTo>
                    <a:pt x="30026" y="10268"/>
                    <a:pt x="28959" y="8050"/>
                    <a:pt x="27787" y="6920"/>
                  </a:cubicBezTo>
                  <a:cubicBezTo>
                    <a:pt x="26487" y="5670"/>
                    <a:pt x="24710" y="4980"/>
                    <a:pt x="22928" y="4980"/>
                  </a:cubicBezTo>
                  <a:cubicBezTo>
                    <a:pt x="22624" y="4980"/>
                    <a:pt x="22320" y="5000"/>
                    <a:pt x="22019" y="5040"/>
                  </a:cubicBezTo>
                  <a:lnTo>
                    <a:pt x="22019" y="5040"/>
                  </a:lnTo>
                  <a:cubicBezTo>
                    <a:pt x="22202" y="2747"/>
                    <a:pt x="20264" y="760"/>
                    <a:pt x="18100" y="204"/>
                  </a:cubicBezTo>
                  <a:cubicBezTo>
                    <a:pt x="17556" y="64"/>
                    <a:pt x="17004" y="1"/>
                    <a:pt x="164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45;p2">
              <a:extLst>
                <a:ext uri="{FF2B5EF4-FFF2-40B4-BE49-F238E27FC236}">
                  <a16:creationId xmlns:a16="http://schemas.microsoft.com/office/drawing/2014/main" id="{C74140C8-634D-4B28-3CF9-71CCDFD214F5}"/>
                </a:ext>
              </a:extLst>
            </p:cNvPr>
            <p:cNvSpPr/>
            <p:nvPr/>
          </p:nvSpPr>
          <p:spPr>
            <a:xfrm>
              <a:off x="11147763" y="2330438"/>
              <a:ext cx="76400" cy="58050"/>
            </a:xfrm>
            <a:custGeom>
              <a:avLst/>
              <a:gdLst/>
              <a:ahLst/>
              <a:cxnLst/>
              <a:rect l="l" t="t" r="r" b="b"/>
              <a:pathLst>
                <a:path w="3056" h="2322" extrusionOk="0">
                  <a:moveTo>
                    <a:pt x="1259" y="523"/>
                  </a:moveTo>
                  <a:cubicBezTo>
                    <a:pt x="1628" y="584"/>
                    <a:pt x="2081" y="654"/>
                    <a:pt x="2302" y="976"/>
                  </a:cubicBezTo>
                  <a:cubicBezTo>
                    <a:pt x="2407" y="1123"/>
                    <a:pt x="2428" y="1248"/>
                    <a:pt x="2386" y="1395"/>
                  </a:cubicBezTo>
                  <a:cubicBezTo>
                    <a:pt x="2344" y="1499"/>
                    <a:pt x="2240" y="1604"/>
                    <a:pt x="2114" y="1687"/>
                  </a:cubicBezTo>
                  <a:cubicBezTo>
                    <a:pt x="1967" y="1767"/>
                    <a:pt x="1801" y="1803"/>
                    <a:pt x="1630" y="1803"/>
                  </a:cubicBezTo>
                  <a:cubicBezTo>
                    <a:pt x="1485" y="1803"/>
                    <a:pt x="1337" y="1777"/>
                    <a:pt x="1193" y="1729"/>
                  </a:cubicBezTo>
                  <a:cubicBezTo>
                    <a:pt x="1047" y="1687"/>
                    <a:pt x="900" y="1604"/>
                    <a:pt x="796" y="1499"/>
                  </a:cubicBezTo>
                  <a:cubicBezTo>
                    <a:pt x="733" y="1436"/>
                    <a:pt x="712" y="1395"/>
                    <a:pt x="670" y="1311"/>
                  </a:cubicBezTo>
                  <a:cubicBezTo>
                    <a:pt x="649" y="1290"/>
                    <a:pt x="649" y="1269"/>
                    <a:pt x="628" y="1227"/>
                  </a:cubicBezTo>
                  <a:cubicBezTo>
                    <a:pt x="628" y="1206"/>
                    <a:pt x="607" y="1185"/>
                    <a:pt x="607" y="1164"/>
                  </a:cubicBezTo>
                  <a:cubicBezTo>
                    <a:pt x="607" y="1164"/>
                    <a:pt x="607" y="1143"/>
                    <a:pt x="607" y="1143"/>
                  </a:cubicBezTo>
                  <a:cubicBezTo>
                    <a:pt x="607" y="976"/>
                    <a:pt x="649" y="830"/>
                    <a:pt x="733" y="725"/>
                  </a:cubicBezTo>
                  <a:cubicBezTo>
                    <a:pt x="796" y="641"/>
                    <a:pt x="838" y="620"/>
                    <a:pt x="921" y="579"/>
                  </a:cubicBezTo>
                  <a:lnTo>
                    <a:pt x="921" y="579"/>
                  </a:lnTo>
                  <a:cubicBezTo>
                    <a:pt x="900" y="589"/>
                    <a:pt x="895" y="594"/>
                    <a:pt x="898" y="594"/>
                  </a:cubicBezTo>
                  <a:cubicBezTo>
                    <a:pt x="900" y="594"/>
                    <a:pt x="911" y="589"/>
                    <a:pt x="921" y="579"/>
                  </a:cubicBezTo>
                  <a:lnTo>
                    <a:pt x="921" y="579"/>
                  </a:lnTo>
                  <a:cubicBezTo>
                    <a:pt x="921" y="579"/>
                    <a:pt x="921" y="579"/>
                    <a:pt x="921" y="579"/>
                  </a:cubicBezTo>
                  <a:cubicBezTo>
                    <a:pt x="942" y="579"/>
                    <a:pt x="963" y="558"/>
                    <a:pt x="984" y="558"/>
                  </a:cubicBezTo>
                  <a:lnTo>
                    <a:pt x="1047" y="558"/>
                  </a:lnTo>
                  <a:cubicBezTo>
                    <a:pt x="1065" y="560"/>
                    <a:pt x="1084" y="562"/>
                    <a:pt x="1102" y="562"/>
                  </a:cubicBezTo>
                  <a:cubicBezTo>
                    <a:pt x="1158" y="562"/>
                    <a:pt x="1213" y="549"/>
                    <a:pt x="1259" y="523"/>
                  </a:cubicBezTo>
                  <a:close/>
                  <a:moveTo>
                    <a:pt x="1261" y="1"/>
                  </a:moveTo>
                  <a:cubicBezTo>
                    <a:pt x="1210" y="1"/>
                    <a:pt x="1160" y="17"/>
                    <a:pt x="1119" y="47"/>
                  </a:cubicBezTo>
                  <a:lnTo>
                    <a:pt x="1119" y="47"/>
                  </a:lnTo>
                  <a:cubicBezTo>
                    <a:pt x="1090" y="44"/>
                    <a:pt x="1061" y="43"/>
                    <a:pt x="1033" y="43"/>
                  </a:cubicBezTo>
                  <a:cubicBezTo>
                    <a:pt x="823" y="43"/>
                    <a:pt x="628" y="110"/>
                    <a:pt x="461" y="244"/>
                  </a:cubicBezTo>
                  <a:cubicBezTo>
                    <a:pt x="294" y="390"/>
                    <a:pt x="168" y="620"/>
                    <a:pt x="105" y="851"/>
                  </a:cubicBezTo>
                  <a:cubicBezTo>
                    <a:pt x="1" y="1374"/>
                    <a:pt x="294" y="1855"/>
                    <a:pt x="754" y="2106"/>
                  </a:cubicBezTo>
                  <a:cubicBezTo>
                    <a:pt x="1017" y="2244"/>
                    <a:pt x="1317" y="2321"/>
                    <a:pt x="1614" y="2321"/>
                  </a:cubicBezTo>
                  <a:cubicBezTo>
                    <a:pt x="1814" y="2321"/>
                    <a:pt x="2013" y="2286"/>
                    <a:pt x="2198" y="2211"/>
                  </a:cubicBezTo>
                  <a:cubicBezTo>
                    <a:pt x="2679" y="2022"/>
                    <a:pt x="3056" y="1562"/>
                    <a:pt x="2888" y="1018"/>
                  </a:cubicBezTo>
                  <a:cubicBezTo>
                    <a:pt x="2700" y="327"/>
                    <a:pt x="1968" y="118"/>
                    <a:pt x="1340" y="14"/>
                  </a:cubicBezTo>
                  <a:cubicBezTo>
                    <a:pt x="1314" y="5"/>
                    <a:pt x="1288" y="1"/>
                    <a:pt x="12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46;p2">
              <a:extLst>
                <a:ext uri="{FF2B5EF4-FFF2-40B4-BE49-F238E27FC236}">
                  <a16:creationId xmlns:a16="http://schemas.microsoft.com/office/drawing/2014/main" id="{FF0A7ADE-8ED1-2B56-6108-F8AEA59A527D}"/>
                </a:ext>
              </a:extLst>
            </p:cNvPr>
            <p:cNvSpPr/>
            <p:nvPr/>
          </p:nvSpPr>
          <p:spPr>
            <a:xfrm>
              <a:off x="11221013" y="2442663"/>
              <a:ext cx="75350" cy="61000"/>
            </a:xfrm>
            <a:custGeom>
              <a:avLst/>
              <a:gdLst/>
              <a:ahLst/>
              <a:cxnLst/>
              <a:rect l="l" t="t" r="r" b="b"/>
              <a:pathLst>
                <a:path w="3014" h="2440" extrusionOk="0">
                  <a:moveTo>
                    <a:pt x="1444" y="631"/>
                  </a:moveTo>
                  <a:cubicBezTo>
                    <a:pt x="1663" y="708"/>
                    <a:pt x="1871" y="819"/>
                    <a:pt x="2071" y="944"/>
                  </a:cubicBezTo>
                  <a:cubicBezTo>
                    <a:pt x="2134" y="986"/>
                    <a:pt x="2197" y="1048"/>
                    <a:pt x="2260" y="1090"/>
                  </a:cubicBezTo>
                  <a:cubicBezTo>
                    <a:pt x="2323" y="1132"/>
                    <a:pt x="2406" y="1216"/>
                    <a:pt x="2406" y="1279"/>
                  </a:cubicBezTo>
                  <a:cubicBezTo>
                    <a:pt x="2406" y="1425"/>
                    <a:pt x="2218" y="1572"/>
                    <a:pt x="2134" y="1634"/>
                  </a:cubicBezTo>
                  <a:cubicBezTo>
                    <a:pt x="1927" y="1807"/>
                    <a:pt x="1649" y="1923"/>
                    <a:pt x="1382" y="1923"/>
                  </a:cubicBezTo>
                  <a:cubicBezTo>
                    <a:pt x="1325" y="1923"/>
                    <a:pt x="1269" y="1917"/>
                    <a:pt x="1214" y="1906"/>
                  </a:cubicBezTo>
                  <a:cubicBezTo>
                    <a:pt x="921" y="1823"/>
                    <a:pt x="670" y="1592"/>
                    <a:pt x="628" y="1320"/>
                  </a:cubicBezTo>
                  <a:cubicBezTo>
                    <a:pt x="607" y="1153"/>
                    <a:pt x="670" y="1007"/>
                    <a:pt x="774" y="881"/>
                  </a:cubicBezTo>
                  <a:cubicBezTo>
                    <a:pt x="865" y="790"/>
                    <a:pt x="988" y="731"/>
                    <a:pt x="1115" y="731"/>
                  </a:cubicBezTo>
                  <a:cubicBezTo>
                    <a:pt x="1134" y="731"/>
                    <a:pt x="1153" y="732"/>
                    <a:pt x="1172" y="735"/>
                  </a:cubicBezTo>
                  <a:cubicBezTo>
                    <a:pt x="1187" y="737"/>
                    <a:pt x="1203" y="738"/>
                    <a:pt x="1220" y="738"/>
                  </a:cubicBezTo>
                  <a:cubicBezTo>
                    <a:pt x="1304" y="738"/>
                    <a:pt x="1390" y="703"/>
                    <a:pt x="1444" y="631"/>
                  </a:cubicBezTo>
                  <a:close/>
                  <a:moveTo>
                    <a:pt x="959" y="0"/>
                  </a:moveTo>
                  <a:cubicBezTo>
                    <a:pt x="842" y="0"/>
                    <a:pt x="732" y="136"/>
                    <a:pt x="732" y="253"/>
                  </a:cubicBezTo>
                  <a:cubicBezTo>
                    <a:pt x="732" y="269"/>
                    <a:pt x="733" y="284"/>
                    <a:pt x="735" y="298"/>
                  </a:cubicBezTo>
                  <a:lnTo>
                    <a:pt x="735" y="298"/>
                  </a:lnTo>
                  <a:cubicBezTo>
                    <a:pt x="441" y="427"/>
                    <a:pt x="205" y="698"/>
                    <a:pt x="126" y="1028"/>
                  </a:cubicBezTo>
                  <a:cubicBezTo>
                    <a:pt x="0" y="1530"/>
                    <a:pt x="314" y="2053"/>
                    <a:pt x="753" y="2283"/>
                  </a:cubicBezTo>
                  <a:cubicBezTo>
                    <a:pt x="957" y="2389"/>
                    <a:pt x="1180" y="2439"/>
                    <a:pt x="1404" y="2439"/>
                  </a:cubicBezTo>
                  <a:cubicBezTo>
                    <a:pt x="1709" y="2439"/>
                    <a:pt x="2016" y="2347"/>
                    <a:pt x="2281" y="2178"/>
                  </a:cubicBezTo>
                  <a:cubicBezTo>
                    <a:pt x="2511" y="2032"/>
                    <a:pt x="2720" y="1844"/>
                    <a:pt x="2846" y="1613"/>
                  </a:cubicBezTo>
                  <a:cubicBezTo>
                    <a:pt x="3013" y="1300"/>
                    <a:pt x="2908" y="1007"/>
                    <a:pt x="2678" y="776"/>
                  </a:cubicBezTo>
                  <a:cubicBezTo>
                    <a:pt x="2218" y="337"/>
                    <a:pt x="1611" y="86"/>
                    <a:pt x="983" y="2"/>
                  </a:cubicBezTo>
                  <a:cubicBezTo>
                    <a:pt x="975" y="1"/>
                    <a:pt x="967" y="0"/>
                    <a:pt x="9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47;p2">
              <a:extLst>
                <a:ext uri="{FF2B5EF4-FFF2-40B4-BE49-F238E27FC236}">
                  <a16:creationId xmlns:a16="http://schemas.microsoft.com/office/drawing/2014/main" id="{C263C777-CE48-124F-5BF9-8F25E985F785}"/>
                </a:ext>
              </a:extLst>
            </p:cNvPr>
            <p:cNvSpPr/>
            <p:nvPr/>
          </p:nvSpPr>
          <p:spPr>
            <a:xfrm>
              <a:off x="11288488" y="2558213"/>
              <a:ext cx="55975" cy="57400"/>
            </a:xfrm>
            <a:custGeom>
              <a:avLst/>
              <a:gdLst/>
              <a:ahLst/>
              <a:cxnLst/>
              <a:rect l="l" t="t" r="r" b="b"/>
              <a:pathLst>
                <a:path w="2239" h="2296" extrusionOk="0">
                  <a:moveTo>
                    <a:pt x="1109" y="653"/>
                  </a:moveTo>
                  <a:cubicBezTo>
                    <a:pt x="1151" y="674"/>
                    <a:pt x="1214" y="695"/>
                    <a:pt x="1256" y="695"/>
                  </a:cubicBezTo>
                  <a:cubicBezTo>
                    <a:pt x="1277" y="716"/>
                    <a:pt x="1277" y="716"/>
                    <a:pt x="1297" y="716"/>
                  </a:cubicBezTo>
                  <a:cubicBezTo>
                    <a:pt x="1339" y="737"/>
                    <a:pt x="1360" y="758"/>
                    <a:pt x="1402" y="779"/>
                  </a:cubicBezTo>
                  <a:cubicBezTo>
                    <a:pt x="1423" y="799"/>
                    <a:pt x="1423" y="820"/>
                    <a:pt x="1444" y="820"/>
                  </a:cubicBezTo>
                  <a:cubicBezTo>
                    <a:pt x="1486" y="862"/>
                    <a:pt x="1507" y="883"/>
                    <a:pt x="1528" y="904"/>
                  </a:cubicBezTo>
                  <a:cubicBezTo>
                    <a:pt x="1523" y="902"/>
                    <a:pt x="1520" y="901"/>
                    <a:pt x="1517" y="901"/>
                  </a:cubicBezTo>
                  <a:cubicBezTo>
                    <a:pt x="1499" y="901"/>
                    <a:pt x="1551" y="967"/>
                    <a:pt x="1569" y="967"/>
                  </a:cubicBezTo>
                  <a:cubicBezTo>
                    <a:pt x="1569" y="983"/>
                    <a:pt x="1581" y="998"/>
                    <a:pt x="1587" y="1014"/>
                  </a:cubicBezTo>
                  <a:lnTo>
                    <a:pt x="1587" y="1014"/>
                  </a:lnTo>
                  <a:cubicBezTo>
                    <a:pt x="1586" y="1011"/>
                    <a:pt x="1585" y="1009"/>
                    <a:pt x="1584" y="1009"/>
                  </a:cubicBezTo>
                  <a:cubicBezTo>
                    <a:pt x="1584" y="1009"/>
                    <a:pt x="1585" y="1014"/>
                    <a:pt x="1590" y="1030"/>
                  </a:cubicBezTo>
                  <a:cubicBezTo>
                    <a:pt x="1590" y="1071"/>
                    <a:pt x="1611" y="1113"/>
                    <a:pt x="1611" y="1134"/>
                  </a:cubicBezTo>
                  <a:cubicBezTo>
                    <a:pt x="1611" y="1135"/>
                    <a:pt x="1612" y="1135"/>
                    <a:pt x="1612" y="1135"/>
                  </a:cubicBezTo>
                  <a:lnTo>
                    <a:pt x="1612" y="1135"/>
                  </a:lnTo>
                  <a:cubicBezTo>
                    <a:pt x="1611" y="1140"/>
                    <a:pt x="1611" y="1147"/>
                    <a:pt x="1611" y="1155"/>
                  </a:cubicBezTo>
                  <a:cubicBezTo>
                    <a:pt x="1611" y="1176"/>
                    <a:pt x="1611" y="1197"/>
                    <a:pt x="1611" y="1239"/>
                  </a:cubicBezTo>
                  <a:cubicBezTo>
                    <a:pt x="1611" y="1239"/>
                    <a:pt x="1611" y="1260"/>
                    <a:pt x="1611" y="1281"/>
                  </a:cubicBezTo>
                  <a:cubicBezTo>
                    <a:pt x="1617" y="1264"/>
                    <a:pt x="1620" y="1257"/>
                    <a:pt x="1620" y="1257"/>
                  </a:cubicBezTo>
                  <a:cubicBezTo>
                    <a:pt x="1622" y="1257"/>
                    <a:pt x="1611" y="1302"/>
                    <a:pt x="1611" y="1302"/>
                  </a:cubicBezTo>
                  <a:cubicBezTo>
                    <a:pt x="1590" y="1323"/>
                    <a:pt x="1590" y="1364"/>
                    <a:pt x="1569" y="1385"/>
                  </a:cubicBezTo>
                  <a:cubicBezTo>
                    <a:pt x="1563" y="1412"/>
                    <a:pt x="1565" y="1419"/>
                    <a:pt x="1569" y="1419"/>
                  </a:cubicBezTo>
                  <a:cubicBezTo>
                    <a:pt x="1573" y="1419"/>
                    <a:pt x="1579" y="1413"/>
                    <a:pt x="1582" y="1409"/>
                  </a:cubicBezTo>
                  <a:lnTo>
                    <a:pt x="1582" y="1409"/>
                  </a:lnTo>
                  <a:cubicBezTo>
                    <a:pt x="1580" y="1412"/>
                    <a:pt x="1576" y="1418"/>
                    <a:pt x="1569" y="1427"/>
                  </a:cubicBezTo>
                  <a:cubicBezTo>
                    <a:pt x="1549" y="1427"/>
                    <a:pt x="1549" y="1448"/>
                    <a:pt x="1549" y="1469"/>
                  </a:cubicBezTo>
                  <a:cubicBezTo>
                    <a:pt x="1528" y="1469"/>
                    <a:pt x="1528" y="1490"/>
                    <a:pt x="1507" y="1511"/>
                  </a:cubicBezTo>
                  <a:cubicBezTo>
                    <a:pt x="1507" y="1511"/>
                    <a:pt x="1507" y="1532"/>
                    <a:pt x="1486" y="1532"/>
                  </a:cubicBezTo>
                  <a:cubicBezTo>
                    <a:pt x="1465" y="1574"/>
                    <a:pt x="1444" y="1595"/>
                    <a:pt x="1423" y="1615"/>
                  </a:cubicBezTo>
                  <a:cubicBezTo>
                    <a:pt x="1402" y="1636"/>
                    <a:pt x="1381" y="1636"/>
                    <a:pt x="1360" y="1657"/>
                  </a:cubicBezTo>
                  <a:cubicBezTo>
                    <a:pt x="1355" y="1662"/>
                    <a:pt x="1356" y="1664"/>
                    <a:pt x="1359" y="1664"/>
                  </a:cubicBezTo>
                  <a:cubicBezTo>
                    <a:pt x="1365" y="1664"/>
                    <a:pt x="1378" y="1659"/>
                    <a:pt x="1382" y="1659"/>
                  </a:cubicBezTo>
                  <a:cubicBezTo>
                    <a:pt x="1387" y="1659"/>
                    <a:pt x="1383" y="1663"/>
                    <a:pt x="1360" y="1678"/>
                  </a:cubicBezTo>
                  <a:cubicBezTo>
                    <a:pt x="1318" y="1678"/>
                    <a:pt x="1297" y="1699"/>
                    <a:pt x="1256" y="1720"/>
                  </a:cubicBezTo>
                  <a:cubicBezTo>
                    <a:pt x="1256" y="1720"/>
                    <a:pt x="1193" y="1741"/>
                    <a:pt x="1235" y="1741"/>
                  </a:cubicBezTo>
                  <a:cubicBezTo>
                    <a:pt x="1214" y="1741"/>
                    <a:pt x="1193" y="1741"/>
                    <a:pt x="1172" y="1762"/>
                  </a:cubicBezTo>
                  <a:lnTo>
                    <a:pt x="1109" y="1762"/>
                  </a:lnTo>
                  <a:cubicBezTo>
                    <a:pt x="1088" y="1772"/>
                    <a:pt x="1104" y="1772"/>
                    <a:pt x="1117" y="1772"/>
                  </a:cubicBezTo>
                  <a:cubicBezTo>
                    <a:pt x="1130" y="1772"/>
                    <a:pt x="1140" y="1772"/>
                    <a:pt x="1109" y="1783"/>
                  </a:cubicBezTo>
                  <a:cubicBezTo>
                    <a:pt x="1067" y="1783"/>
                    <a:pt x="1025" y="1783"/>
                    <a:pt x="984" y="1762"/>
                  </a:cubicBezTo>
                  <a:cubicBezTo>
                    <a:pt x="973" y="1762"/>
                    <a:pt x="970" y="1763"/>
                    <a:pt x="972" y="1765"/>
                  </a:cubicBezTo>
                  <a:lnTo>
                    <a:pt x="972" y="1765"/>
                  </a:lnTo>
                  <a:cubicBezTo>
                    <a:pt x="969" y="1764"/>
                    <a:pt x="966" y="1763"/>
                    <a:pt x="963" y="1762"/>
                  </a:cubicBezTo>
                  <a:cubicBezTo>
                    <a:pt x="942" y="1762"/>
                    <a:pt x="921" y="1762"/>
                    <a:pt x="900" y="1741"/>
                  </a:cubicBezTo>
                  <a:cubicBezTo>
                    <a:pt x="837" y="1741"/>
                    <a:pt x="858" y="1741"/>
                    <a:pt x="795" y="1699"/>
                  </a:cubicBezTo>
                  <a:cubicBezTo>
                    <a:pt x="753" y="1678"/>
                    <a:pt x="691" y="1636"/>
                    <a:pt x="670" y="1595"/>
                  </a:cubicBezTo>
                  <a:cubicBezTo>
                    <a:pt x="670" y="1574"/>
                    <a:pt x="649" y="1574"/>
                    <a:pt x="649" y="1553"/>
                  </a:cubicBezTo>
                  <a:cubicBezTo>
                    <a:pt x="649" y="1553"/>
                    <a:pt x="625" y="1517"/>
                    <a:pt x="622" y="1517"/>
                  </a:cubicBezTo>
                  <a:cubicBezTo>
                    <a:pt x="622" y="1517"/>
                    <a:pt x="622" y="1518"/>
                    <a:pt x="623" y="1520"/>
                  </a:cubicBezTo>
                  <a:lnTo>
                    <a:pt x="623" y="1520"/>
                  </a:lnTo>
                  <a:cubicBezTo>
                    <a:pt x="607" y="1482"/>
                    <a:pt x="607" y="1444"/>
                    <a:pt x="607" y="1406"/>
                  </a:cubicBezTo>
                  <a:cubicBezTo>
                    <a:pt x="602" y="1391"/>
                    <a:pt x="599" y="1386"/>
                    <a:pt x="598" y="1386"/>
                  </a:cubicBezTo>
                  <a:cubicBezTo>
                    <a:pt x="595" y="1386"/>
                    <a:pt x="599" y="1416"/>
                    <a:pt x="594" y="1416"/>
                  </a:cubicBezTo>
                  <a:cubicBezTo>
                    <a:pt x="592" y="1416"/>
                    <a:pt x="590" y="1414"/>
                    <a:pt x="586" y="1406"/>
                  </a:cubicBezTo>
                  <a:cubicBezTo>
                    <a:pt x="586" y="1385"/>
                    <a:pt x="586" y="1364"/>
                    <a:pt x="586" y="1343"/>
                  </a:cubicBezTo>
                  <a:lnTo>
                    <a:pt x="586" y="1281"/>
                  </a:lnTo>
                  <a:cubicBezTo>
                    <a:pt x="586" y="1281"/>
                    <a:pt x="593" y="1255"/>
                    <a:pt x="595" y="1239"/>
                  </a:cubicBezTo>
                  <a:lnTo>
                    <a:pt x="595" y="1239"/>
                  </a:lnTo>
                  <a:cubicBezTo>
                    <a:pt x="600" y="1223"/>
                    <a:pt x="607" y="1197"/>
                    <a:pt x="607" y="1197"/>
                  </a:cubicBezTo>
                  <a:cubicBezTo>
                    <a:pt x="607" y="1197"/>
                    <a:pt x="607" y="1176"/>
                    <a:pt x="607" y="1155"/>
                  </a:cubicBezTo>
                  <a:cubicBezTo>
                    <a:pt x="628" y="1134"/>
                    <a:pt x="628" y="1113"/>
                    <a:pt x="628" y="1092"/>
                  </a:cubicBezTo>
                  <a:cubicBezTo>
                    <a:pt x="649" y="1071"/>
                    <a:pt x="649" y="1071"/>
                    <a:pt x="649" y="1051"/>
                  </a:cubicBezTo>
                  <a:cubicBezTo>
                    <a:pt x="670" y="1009"/>
                    <a:pt x="691" y="967"/>
                    <a:pt x="712" y="946"/>
                  </a:cubicBezTo>
                  <a:cubicBezTo>
                    <a:pt x="724" y="927"/>
                    <a:pt x="729" y="922"/>
                    <a:pt x="731" y="922"/>
                  </a:cubicBezTo>
                  <a:cubicBezTo>
                    <a:pt x="733" y="922"/>
                    <a:pt x="726" y="937"/>
                    <a:pt x="726" y="937"/>
                  </a:cubicBezTo>
                  <a:cubicBezTo>
                    <a:pt x="726" y="937"/>
                    <a:pt x="728" y="934"/>
                    <a:pt x="732" y="925"/>
                  </a:cubicBezTo>
                  <a:cubicBezTo>
                    <a:pt x="753" y="904"/>
                    <a:pt x="774" y="862"/>
                    <a:pt x="795" y="841"/>
                  </a:cubicBezTo>
                  <a:cubicBezTo>
                    <a:pt x="879" y="779"/>
                    <a:pt x="900" y="758"/>
                    <a:pt x="1004" y="695"/>
                  </a:cubicBezTo>
                  <a:cubicBezTo>
                    <a:pt x="1030" y="680"/>
                    <a:pt x="1057" y="666"/>
                    <a:pt x="1085" y="653"/>
                  </a:cubicBezTo>
                  <a:close/>
                  <a:moveTo>
                    <a:pt x="1471" y="0"/>
                  </a:moveTo>
                  <a:cubicBezTo>
                    <a:pt x="1455" y="0"/>
                    <a:pt x="1439" y="2"/>
                    <a:pt x="1423" y="4"/>
                  </a:cubicBezTo>
                  <a:cubicBezTo>
                    <a:pt x="1261" y="32"/>
                    <a:pt x="1097" y="77"/>
                    <a:pt x="942" y="141"/>
                  </a:cubicBezTo>
                  <a:lnTo>
                    <a:pt x="942" y="141"/>
                  </a:lnTo>
                  <a:cubicBezTo>
                    <a:pt x="878" y="145"/>
                    <a:pt x="815" y="156"/>
                    <a:pt x="753" y="172"/>
                  </a:cubicBezTo>
                  <a:cubicBezTo>
                    <a:pt x="659" y="199"/>
                    <a:pt x="590" y="270"/>
                    <a:pt x="565" y="350"/>
                  </a:cubicBezTo>
                  <a:lnTo>
                    <a:pt x="565" y="350"/>
                  </a:lnTo>
                  <a:cubicBezTo>
                    <a:pt x="419" y="459"/>
                    <a:pt x="295" y="594"/>
                    <a:pt x="209" y="758"/>
                  </a:cubicBezTo>
                  <a:cubicBezTo>
                    <a:pt x="0" y="1176"/>
                    <a:pt x="21" y="1762"/>
                    <a:pt x="419" y="2076"/>
                  </a:cubicBezTo>
                  <a:cubicBezTo>
                    <a:pt x="596" y="2226"/>
                    <a:pt x="812" y="2296"/>
                    <a:pt x="1030" y="2296"/>
                  </a:cubicBezTo>
                  <a:cubicBezTo>
                    <a:pt x="1299" y="2296"/>
                    <a:pt x="1571" y="2189"/>
                    <a:pt x="1779" y="1992"/>
                  </a:cubicBezTo>
                  <a:cubicBezTo>
                    <a:pt x="2134" y="1678"/>
                    <a:pt x="2239" y="1155"/>
                    <a:pt x="2030" y="737"/>
                  </a:cubicBezTo>
                  <a:cubicBezTo>
                    <a:pt x="1957" y="590"/>
                    <a:pt x="1850" y="467"/>
                    <a:pt x="1722" y="372"/>
                  </a:cubicBezTo>
                  <a:lnTo>
                    <a:pt x="1722" y="372"/>
                  </a:lnTo>
                  <a:cubicBezTo>
                    <a:pt x="1749" y="315"/>
                    <a:pt x="1756" y="250"/>
                    <a:pt x="1737" y="193"/>
                  </a:cubicBezTo>
                  <a:cubicBezTo>
                    <a:pt x="1700" y="65"/>
                    <a:pt x="1583" y="0"/>
                    <a:pt x="14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48;p2">
              <a:extLst>
                <a:ext uri="{FF2B5EF4-FFF2-40B4-BE49-F238E27FC236}">
                  <a16:creationId xmlns:a16="http://schemas.microsoft.com/office/drawing/2014/main" id="{3FDE9ED5-EC11-8EFB-E691-3A7E64455C1E}"/>
                </a:ext>
              </a:extLst>
            </p:cNvPr>
            <p:cNvSpPr/>
            <p:nvPr/>
          </p:nvSpPr>
          <p:spPr>
            <a:xfrm>
              <a:off x="10815088" y="1991738"/>
              <a:ext cx="147525" cy="227250"/>
            </a:xfrm>
            <a:custGeom>
              <a:avLst/>
              <a:gdLst/>
              <a:ahLst/>
              <a:cxnLst/>
              <a:rect l="l" t="t" r="r" b="b"/>
              <a:pathLst>
                <a:path w="5901" h="9090" extrusionOk="0">
                  <a:moveTo>
                    <a:pt x="3514" y="537"/>
                  </a:moveTo>
                  <a:cubicBezTo>
                    <a:pt x="3655" y="537"/>
                    <a:pt x="3795" y="553"/>
                    <a:pt x="3934" y="589"/>
                  </a:cubicBezTo>
                  <a:cubicBezTo>
                    <a:pt x="4457" y="714"/>
                    <a:pt x="4771" y="1154"/>
                    <a:pt x="4875" y="1677"/>
                  </a:cubicBezTo>
                  <a:cubicBezTo>
                    <a:pt x="5106" y="2786"/>
                    <a:pt x="4603" y="3853"/>
                    <a:pt x="4080" y="4816"/>
                  </a:cubicBezTo>
                  <a:cubicBezTo>
                    <a:pt x="3987" y="5001"/>
                    <a:pt x="4158" y="5222"/>
                    <a:pt x="4330" y="5222"/>
                  </a:cubicBezTo>
                  <a:cubicBezTo>
                    <a:pt x="4353" y="5222"/>
                    <a:pt x="4376" y="5218"/>
                    <a:pt x="4398" y="5209"/>
                  </a:cubicBezTo>
                  <a:lnTo>
                    <a:pt x="4398" y="5209"/>
                  </a:lnTo>
                  <a:cubicBezTo>
                    <a:pt x="4400" y="5210"/>
                    <a:pt x="4402" y="5210"/>
                    <a:pt x="4404" y="5210"/>
                  </a:cubicBezTo>
                  <a:cubicBezTo>
                    <a:pt x="4414" y="5210"/>
                    <a:pt x="4430" y="5203"/>
                    <a:pt x="4451" y="5183"/>
                  </a:cubicBezTo>
                  <a:lnTo>
                    <a:pt x="4451" y="5183"/>
                  </a:lnTo>
                  <a:cubicBezTo>
                    <a:pt x="4449" y="5183"/>
                    <a:pt x="4448" y="5182"/>
                    <a:pt x="4447" y="5182"/>
                  </a:cubicBezTo>
                  <a:lnTo>
                    <a:pt x="4447" y="5182"/>
                  </a:lnTo>
                  <a:cubicBezTo>
                    <a:pt x="4431" y="5194"/>
                    <a:pt x="4415" y="5203"/>
                    <a:pt x="4398" y="5209"/>
                  </a:cubicBezTo>
                  <a:lnTo>
                    <a:pt x="4398" y="5209"/>
                  </a:lnTo>
                  <a:cubicBezTo>
                    <a:pt x="4377" y="5203"/>
                    <a:pt x="4383" y="5159"/>
                    <a:pt x="4399" y="5159"/>
                  </a:cubicBezTo>
                  <a:cubicBezTo>
                    <a:pt x="4404" y="5159"/>
                    <a:pt x="4409" y="5162"/>
                    <a:pt x="4415" y="5171"/>
                  </a:cubicBezTo>
                  <a:cubicBezTo>
                    <a:pt x="4415" y="5171"/>
                    <a:pt x="4429" y="5176"/>
                    <a:pt x="4447" y="5182"/>
                  </a:cubicBezTo>
                  <a:lnTo>
                    <a:pt x="4447" y="5182"/>
                  </a:lnTo>
                  <a:cubicBezTo>
                    <a:pt x="4461" y="5172"/>
                    <a:pt x="4474" y="5159"/>
                    <a:pt x="4487" y="5144"/>
                  </a:cubicBezTo>
                  <a:lnTo>
                    <a:pt x="4487" y="5144"/>
                  </a:lnTo>
                  <a:cubicBezTo>
                    <a:pt x="4474" y="5161"/>
                    <a:pt x="4461" y="5174"/>
                    <a:pt x="4451" y="5183"/>
                  </a:cubicBezTo>
                  <a:lnTo>
                    <a:pt x="4451" y="5183"/>
                  </a:lnTo>
                  <a:cubicBezTo>
                    <a:pt x="4486" y="5196"/>
                    <a:pt x="4533" y="5213"/>
                    <a:pt x="4520" y="5213"/>
                  </a:cubicBezTo>
                  <a:cubicBezTo>
                    <a:pt x="4603" y="5255"/>
                    <a:pt x="4687" y="5318"/>
                    <a:pt x="4750" y="5380"/>
                  </a:cubicBezTo>
                  <a:cubicBezTo>
                    <a:pt x="4917" y="5527"/>
                    <a:pt x="4959" y="5590"/>
                    <a:pt x="4729" y="5694"/>
                  </a:cubicBezTo>
                  <a:cubicBezTo>
                    <a:pt x="4500" y="5809"/>
                    <a:pt x="4637" y="6186"/>
                    <a:pt x="4870" y="6186"/>
                  </a:cubicBezTo>
                  <a:cubicBezTo>
                    <a:pt x="4892" y="6186"/>
                    <a:pt x="4915" y="6183"/>
                    <a:pt x="4938" y="6176"/>
                  </a:cubicBezTo>
                  <a:cubicBezTo>
                    <a:pt x="4968" y="6166"/>
                    <a:pt x="4996" y="6161"/>
                    <a:pt x="5021" y="6161"/>
                  </a:cubicBezTo>
                  <a:cubicBezTo>
                    <a:pt x="5204" y="6161"/>
                    <a:pt x="5257" y="6410"/>
                    <a:pt x="5294" y="6594"/>
                  </a:cubicBezTo>
                  <a:cubicBezTo>
                    <a:pt x="5336" y="6699"/>
                    <a:pt x="5336" y="6824"/>
                    <a:pt x="5357" y="6950"/>
                  </a:cubicBezTo>
                  <a:cubicBezTo>
                    <a:pt x="5357" y="6992"/>
                    <a:pt x="5378" y="7054"/>
                    <a:pt x="5378" y="7096"/>
                  </a:cubicBezTo>
                  <a:cubicBezTo>
                    <a:pt x="5369" y="7142"/>
                    <a:pt x="5367" y="7152"/>
                    <a:pt x="5365" y="7152"/>
                  </a:cubicBezTo>
                  <a:cubicBezTo>
                    <a:pt x="5364" y="7152"/>
                    <a:pt x="5362" y="7146"/>
                    <a:pt x="5356" y="7146"/>
                  </a:cubicBezTo>
                  <a:cubicBezTo>
                    <a:pt x="5352" y="7146"/>
                    <a:pt x="5346" y="7149"/>
                    <a:pt x="5336" y="7159"/>
                  </a:cubicBezTo>
                  <a:cubicBezTo>
                    <a:pt x="5252" y="7264"/>
                    <a:pt x="5127" y="7285"/>
                    <a:pt x="5106" y="7431"/>
                  </a:cubicBezTo>
                  <a:cubicBezTo>
                    <a:pt x="5064" y="7577"/>
                    <a:pt x="5127" y="7724"/>
                    <a:pt x="5189" y="7829"/>
                  </a:cubicBezTo>
                  <a:cubicBezTo>
                    <a:pt x="5273" y="7996"/>
                    <a:pt x="5273" y="8038"/>
                    <a:pt x="5231" y="8205"/>
                  </a:cubicBezTo>
                  <a:cubicBezTo>
                    <a:pt x="5207" y="8327"/>
                    <a:pt x="5197" y="8420"/>
                    <a:pt x="5147" y="8485"/>
                  </a:cubicBezTo>
                  <a:lnTo>
                    <a:pt x="5147" y="8485"/>
                  </a:lnTo>
                  <a:cubicBezTo>
                    <a:pt x="5046" y="8257"/>
                    <a:pt x="4959" y="8017"/>
                    <a:pt x="4896" y="7766"/>
                  </a:cubicBezTo>
                  <a:cubicBezTo>
                    <a:pt x="4863" y="7633"/>
                    <a:pt x="4768" y="7576"/>
                    <a:pt x="4669" y="7576"/>
                  </a:cubicBezTo>
                  <a:cubicBezTo>
                    <a:pt x="4551" y="7576"/>
                    <a:pt x="4428" y="7656"/>
                    <a:pt x="4396" y="7787"/>
                  </a:cubicBezTo>
                  <a:lnTo>
                    <a:pt x="4373" y="7787"/>
                  </a:lnTo>
                  <a:cubicBezTo>
                    <a:pt x="4311" y="7745"/>
                    <a:pt x="4206" y="7745"/>
                    <a:pt x="4143" y="7703"/>
                  </a:cubicBezTo>
                  <a:cubicBezTo>
                    <a:pt x="4039" y="7661"/>
                    <a:pt x="3850" y="7619"/>
                    <a:pt x="3767" y="7536"/>
                  </a:cubicBezTo>
                  <a:cubicBezTo>
                    <a:pt x="3746" y="7525"/>
                    <a:pt x="3735" y="7520"/>
                    <a:pt x="3738" y="7520"/>
                  </a:cubicBezTo>
                  <a:cubicBezTo>
                    <a:pt x="3740" y="7520"/>
                    <a:pt x="3756" y="7525"/>
                    <a:pt x="3787" y="7536"/>
                  </a:cubicBezTo>
                  <a:cubicBezTo>
                    <a:pt x="3787" y="7473"/>
                    <a:pt x="3787" y="7431"/>
                    <a:pt x="3787" y="7389"/>
                  </a:cubicBezTo>
                  <a:cubicBezTo>
                    <a:pt x="3787" y="7285"/>
                    <a:pt x="3808" y="7180"/>
                    <a:pt x="3787" y="7096"/>
                  </a:cubicBezTo>
                  <a:cubicBezTo>
                    <a:pt x="3767" y="6971"/>
                    <a:pt x="3683" y="6866"/>
                    <a:pt x="3599" y="6782"/>
                  </a:cubicBezTo>
                  <a:cubicBezTo>
                    <a:pt x="3411" y="6552"/>
                    <a:pt x="3139" y="6364"/>
                    <a:pt x="2930" y="6134"/>
                  </a:cubicBezTo>
                  <a:cubicBezTo>
                    <a:pt x="2846" y="6071"/>
                    <a:pt x="2679" y="5924"/>
                    <a:pt x="2679" y="5820"/>
                  </a:cubicBezTo>
                  <a:cubicBezTo>
                    <a:pt x="2669" y="5763"/>
                    <a:pt x="2677" y="5732"/>
                    <a:pt x="2699" y="5711"/>
                  </a:cubicBezTo>
                  <a:lnTo>
                    <a:pt x="2699" y="5711"/>
                  </a:lnTo>
                  <a:cubicBezTo>
                    <a:pt x="2718" y="5705"/>
                    <a:pt x="2736" y="5695"/>
                    <a:pt x="2752" y="5683"/>
                  </a:cubicBezTo>
                  <a:lnTo>
                    <a:pt x="2752" y="5683"/>
                  </a:lnTo>
                  <a:cubicBezTo>
                    <a:pt x="2777" y="5674"/>
                    <a:pt x="2809" y="5665"/>
                    <a:pt x="2846" y="5652"/>
                  </a:cubicBezTo>
                  <a:cubicBezTo>
                    <a:pt x="3099" y="5526"/>
                    <a:pt x="2930" y="5164"/>
                    <a:pt x="2690" y="5164"/>
                  </a:cubicBezTo>
                  <a:cubicBezTo>
                    <a:pt x="2657" y="5164"/>
                    <a:pt x="2624" y="5170"/>
                    <a:pt x="2590" y="5185"/>
                  </a:cubicBezTo>
                  <a:lnTo>
                    <a:pt x="2590" y="5185"/>
                  </a:lnTo>
                  <a:cubicBezTo>
                    <a:pt x="1679" y="4794"/>
                    <a:pt x="937" y="3933"/>
                    <a:pt x="733" y="2953"/>
                  </a:cubicBezTo>
                  <a:cubicBezTo>
                    <a:pt x="523" y="1823"/>
                    <a:pt x="1570" y="1070"/>
                    <a:pt x="2490" y="735"/>
                  </a:cubicBezTo>
                  <a:cubicBezTo>
                    <a:pt x="2818" y="631"/>
                    <a:pt x="3167" y="537"/>
                    <a:pt x="3514" y="537"/>
                  </a:cubicBezTo>
                  <a:close/>
                  <a:moveTo>
                    <a:pt x="3514" y="1"/>
                  </a:moveTo>
                  <a:cubicBezTo>
                    <a:pt x="2677" y="1"/>
                    <a:pt x="1813" y="367"/>
                    <a:pt x="1172" y="861"/>
                  </a:cubicBezTo>
                  <a:cubicBezTo>
                    <a:pt x="356" y="1489"/>
                    <a:pt x="0" y="2409"/>
                    <a:pt x="335" y="3414"/>
                  </a:cubicBezTo>
                  <a:cubicBezTo>
                    <a:pt x="651" y="4363"/>
                    <a:pt x="1332" y="5113"/>
                    <a:pt x="2199" y="5547"/>
                  </a:cubicBezTo>
                  <a:lnTo>
                    <a:pt x="2199" y="5547"/>
                  </a:lnTo>
                  <a:cubicBezTo>
                    <a:pt x="2113" y="5762"/>
                    <a:pt x="2169" y="6022"/>
                    <a:pt x="2344" y="6259"/>
                  </a:cubicBezTo>
                  <a:cubicBezTo>
                    <a:pt x="2490" y="6468"/>
                    <a:pt x="2699" y="6636"/>
                    <a:pt x="2888" y="6803"/>
                  </a:cubicBezTo>
                  <a:cubicBezTo>
                    <a:pt x="2992" y="6908"/>
                    <a:pt x="3243" y="7054"/>
                    <a:pt x="3285" y="7201"/>
                  </a:cubicBezTo>
                  <a:cubicBezTo>
                    <a:pt x="3327" y="7305"/>
                    <a:pt x="3243" y="7473"/>
                    <a:pt x="3264" y="7598"/>
                  </a:cubicBezTo>
                  <a:cubicBezTo>
                    <a:pt x="3285" y="7724"/>
                    <a:pt x="3327" y="7808"/>
                    <a:pt x="3411" y="7891"/>
                  </a:cubicBezTo>
                  <a:cubicBezTo>
                    <a:pt x="3536" y="8038"/>
                    <a:pt x="3767" y="8121"/>
                    <a:pt x="3955" y="8184"/>
                  </a:cubicBezTo>
                  <a:cubicBezTo>
                    <a:pt x="4103" y="8239"/>
                    <a:pt x="4286" y="8282"/>
                    <a:pt x="4452" y="8282"/>
                  </a:cubicBezTo>
                  <a:cubicBezTo>
                    <a:pt x="4473" y="8282"/>
                    <a:pt x="4493" y="8281"/>
                    <a:pt x="4514" y="8280"/>
                  </a:cubicBezTo>
                  <a:lnTo>
                    <a:pt x="4514" y="8280"/>
                  </a:lnTo>
                  <a:cubicBezTo>
                    <a:pt x="4595" y="8515"/>
                    <a:pt x="4690" y="8741"/>
                    <a:pt x="4813" y="8958"/>
                  </a:cubicBezTo>
                  <a:cubicBezTo>
                    <a:pt x="4865" y="9046"/>
                    <a:pt x="4961" y="9089"/>
                    <a:pt x="5052" y="9089"/>
                  </a:cubicBezTo>
                  <a:cubicBezTo>
                    <a:pt x="5070" y="9089"/>
                    <a:pt x="5088" y="9087"/>
                    <a:pt x="5106" y="9084"/>
                  </a:cubicBezTo>
                  <a:cubicBezTo>
                    <a:pt x="5608" y="8958"/>
                    <a:pt x="5733" y="8540"/>
                    <a:pt x="5796" y="8059"/>
                  </a:cubicBezTo>
                  <a:cubicBezTo>
                    <a:pt x="5817" y="7975"/>
                    <a:pt x="5817" y="7891"/>
                    <a:pt x="5775" y="7787"/>
                  </a:cubicBezTo>
                  <a:cubicBezTo>
                    <a:pt x="5754" y="7745"/>
                    <a:pt x="5733" y="7661"/>
                    <a:pt x="5692" y="7619"/>
                  </a:cubicBezTo>
                  <a:cubicBezTo>
                    <a:pt x="5671" y="7599"/>
                    <a:pt x="5671" y="7579"/>
                    <a:pt x="5651" y="7558"/>
                  </a:cubicBezTo>
                  <a:lnTo>
                    <a:pt x="5651" y="7558"/>
                  </a:lnTo>
                  <a:cubicBezTo>
                    <a:pt x="5782" y="7445"/>
                    <a:pt x="5901" y="7404"/>
                    <a:pt x="5901" y="7159"/>
                  </a:cubicBezTo>
                  <a:cubicBezTo>
                    <a:pt x="5901" y="6732"/>
                    <a:pt x="5776" y="6014"/>
                    <a:pt x="5410" y="5729"/>
                  </a:cubicBezTo>
                  <a:lnTo>
                    <a:pt x="5410" y="5729"/>
                  </a:lnTo>
                  <a:cubicBezTo>
                    <a:pt x="5523" y="5342"/>
                    <a:pt x="5125" y="4884"/>
                    <a:pt x="4731" y="4705"/>
                  </a:cubicBezTo>
                  <a:lnTo>
                    <a:pt x="4731" y="4705"/>
                  </a:lnTo>
                  <a:cubicBezTo>
                    <a:pt x="5165" y="3852"/>
                    <a:pt x="5495" y="2962"/>
                    <a:pt x="5440" y="1991"/>
                  </a:cubicBezTo>
                  <a:cubicBezTo>
                    <a:pt x="5378" y="1028"/>
                    <a:pt x="4875" y="170"/>
                    <a:pt x="3871" y="24"/>
                  </a:cubicBezTo>
                  <a:cubicBezTo>
                    <a:pt x="3753" y="8"/>
                    <a:pt x="3634" y="1"/>
                    <a:pt x="3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49;p2">
              <a:extLst>
                <a:ext uri="{FF2B5EF4-FFF2-40B4-BE49-F238E27FC236}">
                  <a16:creationId xmlns:a16="http://schemas.microsoft.com/office/drawing/2014/main" id="{B5629ECF-794E-4887-8D3B-FC00498D5E2A}"/>
                </a:ext>
              </a:extLst>
            </p:cNvPr>
            <p:cNvSpPr/>
            <p:nvPr/>
          </p:nvSpPr>
          <p:spPr>
            <a:xfrm>
              <a:off x="10842813" y="2057838"/>
              <a:ext cx="39250" cy="36850"/>
            </a:xfrm>
            <a:custGeom>
              <a:avLst/>
              <a:gdLst/>
              <a:ahLst/>
              <a:cxnLst/>
              <a:rect l="l" t="t" r="r" b="b"/>
              <a:pathLst>
                <a:path w="1570" h="1474" extrusionOk="0">
                  <a:moveTo>
                    <a:pt x="301" y="1"/>
                  </a:moveTo>
                  <a:cubicBezTo>
                    <a:pt x="230" y="1"/>
                    <a:pt x="157" y="27"/>
                    <a:pt x="105" y="79"/>
                  </a:cubicBezTo>
                  <a:cubicBezTo>
                    <a:pt x="0" y="184"/>
                    <a:pt x="21" y="330"/>
                    <a:pt x="105" y="456"/>
                  </a:cubicBezTo>
                  <a:cubicBezTo>
                    <a:pt x="419" y="811"/>
                    <a:pt x="774" y="1146"/>
                    <a:pt x="1172" y="1439"/>
                  </a:cubicBezTo>
                  <a:cubicBezTo>
                    <a:pt x="1196" y="1464"/>
                    <a:pt x="1235" y="1474"/>
                    <a:pt x="1276" y="1474"/>
                  </a:cubicBezTo>
                  <a:cubicBezTo>
                    <a:pt x="1305" y="1474"/>
                    <a:pt x="1334" y="1469"/>
                    <a:pt x="1360" y="1460"/>
                  </a:cubicBezTo>
                  <a:cubicBezTo>
                    <a:pt x="1423" y="1439"/>
                    <a:pt x="1486" y="1397"/>
                    <a:pt x="1528" y="1335"/>
                  </a:cubicBezTo>
                  <a:cubicBezTo>
                    <a:pt x="1549" y="1293"/>
                    <a:pt x="1570" y="1209"/>
                    <a:pt x="1549" y="1146"/>
                  </a:cubicBezTo>
                  <a:cubicBezTo>
                    <a:pt x="1528" y="1063"/>
                    <a:pt x="1486" y="1021"/>
                    <a:pt x="1423" y="979"/>
                  </a:cubicBezTo>
                  <a:cubicBezTo>
                    <a:pt x="1402" y="958"/>
                    <a:pt x="1381" y="958"/>
                    <a:pt x="1360" y="937"/>
                  </a:cubicBezTo>
                  <a:cubicBezTo>
                    <a:pt x="1360" y="937"/>
                    <a:pt x="1339" y="916"/>
                    <a:pt x="1339" y="916"/>
                  </a:cubicBezTo>
                  <a:cubicBezTo>
                    <a:pt x="1298" y="874"/>
                    <a:pt x="1256" y="853"/>
                    <a:pt x="1193" y="811"/>
                  </a:cubicBezTo>
                  <a:cubicBezTo>
                    <a:pt x="1109" y="728"/>
                    <a:pt x="1025" y="665"/>
                    <a:pt x="942" y="581"/>
                  </a:cubicBezTo>
                  <a:cubicBezTo>
                    <a:pt x="774" y="414"/>
                    <a:pt x="628" y="247"/>
                    <a:pt x="481" y="79"/>
                  </a:cubicBezTo>
                  <a:cubicBezTo>
                    <a:pt x="440" y="27"/>
                    <a:pt x="372" y="1"/>
                    <a:pt x="3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0;p2">
              <a:extLst>
                <a:ext uri="{FF2B5EF4-FFF2-40B4-BE49-F238E27FC236}">
                  <a16:creationId xmlns:a16="http://schemas.microsoft.com/office/drawing/2014/main" id="{1F1F5723-6794-D5E9-DCC6-6776AE19942C}"/>
                </a:ext>
              </a:extLst>
            </p:cNvPr>
            <p:cNvSpPr/>
            <p:nvPr/>
          </p:nvSpPr>
          <p:spPr>
            <a:xfrm>
              <a:off x="10895638" y="2038838"/>
              <a:ext cx="13100" cy="55000"/>
            </a:xfrm>
            <a:custGeom>
              <a:avLst/>
              <a:gdLst/>
              <a:ahLst/>
              <a:cxnLst/>
              <a:rect l="l" t="t" r="r" b="b"/>
              <a:pathLst>
                <a:path w="524" h="2200" extrusionOk="0">
                  <a:moveTo>
                    <a:pt x="297" y="0"/>
                  </a:moveTo>
                  <a:cubicBezTo>
                    <a:pt x="289" y="0"/>
                    <a:pt x="281" y="1"/>
                    <a:pt x="273" y="2"/>
                  </a:cubicBezTo>
                  <a:cubicBezTo>
                    <a:pt x="126" y="2"/>
                    <a:pt x="1" y="107"/>
                    <a:pt x="1" y="253"/>
                  </a:cubicBezTo>
                  <a:lnTo>
                    <a:pt x="1" y="1927"/>
                  </a:lnTo>
                  <a:cubicBezTo>
                    <a:pt x="1" y="2074"/>
                    <a:pt x="126" y="2199"/>
                    <a:pt x="273" y="2199"/>
                  </a:cubicBezTo>
                  <a:cubicBezTo>
                    <a:pt x="398" y="2199"/>
                    <a:pt x="524" y="2074"/>
                    <a:pt x="524" y="1927"/>
                  </a:cubicBezTo>
                  <a:lnTo>
                    <a:pt x="524" y="253"/>
                  </a:lnTo>
                  <a:cubicBezTo>
                    <a:pt x="524" y="136"/>
                    <a:pt x="414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1;p2">
              <a:extLst>
                <a:ext uri="{FF2B5EF4-FFF2-40B4-BE49-F238E27FC236}">
                  <a16:creationId xmlns:a16="http://schemas.microsoft.com/office/drawing/2014/main" id="{53C846CF-1A59-E1E1-0A11-975B80CFD5EC}"/>
                </a:ext>
              </a:extLst>
            </p:cNvPr>
            <p:cNvSpPr/>
            <p:nvPr/>
          </p:nvSpPr>
          <p:spPr>
            <a:xfrm>
              <a:off x="10839138" y="2038363"/>
              <a:ext cx="63325" cy="30775"/>
            </a:xfrm>
            <a:custGeom>
              <a:avLst/>
              <a:gdLst/>
              <a:ahLst/>
              <a:cxnLst/>
              <a:rect l="l" t="t" r="r" b="b"/>
              <a:pathLst>
                <a:path w="2533" h="1231" extrusionOk="0">
                  <a:moveTo>
                    <a:pt x="2261" y="0"/>
                  </a:moveTo>
                  <a:cubicBezTo>
                    <a:pt x="1507" y="63"/>
                    <a:pt x="775" y="293"/>
                    <a:pt x="168" y="733"/>
                  </a:cubicBezTo>
                  <a:cubicBezTo>
                    <a:pt x="64" y="816"/>
                    <a:pt x="1" y="963"/>
                    <a:pt x="84" y="1088"/>
                  </a:cubicBezTo>
                  <a:cubicBezTo>
                    <a:pt x="128" y="1174"/>
                    <a:pt x="220" y="1231"/>
                    <a:pt x="314" y="1231"/>
                  </a:cubicBezTo>
                  <a:cubicBezTo>
                    <a:pt x="357" y="1231"/>
                    <a:pt x="401" y="1219"/>
                    <a:pt x="440" y="1193"/>
                  </a:cubicBezTo>
                  <a:cubicBezTo>
                    <a:pt x="984" y="795"/>
                    <a:pt x="1612" y="565"/>
                    <a:pt x="2261" y="523"/>
                  </a:cubicBezTo>
                  <a:cubicBezTo>
                    <a:pt x="2407" y="523"/>
                    <a:pt x="2533" y="419"/>
                    <a:pt x="2533" y="272"/>
                  </a:cubicBezTo>
                  <a:cubicBezTo>
                    <a:pt x="2533" y="126"/>
                    <a:pt x="2407" y="0"/>
                    <a:pt x="2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2;p2">
              <a:extLst>
                <a:ext uri="{FF2B5EF4-FFF2-40B4-BE49-F238E27FC236}">
                  <a16:creationId xmlns:a16="http://schemas.microsoft.com/office/drawing/2014/main" id="{7A373739-C1BD-FDD4-CCD0-5C52722F2BD0}"/>
                </a:ext>
              </a:extLst>
            </p:cNvPr>
            <p:cNvSpPr/>
            <p:nvPr/>
          </p:nvSpPr>
          <p:spPr>
            <a:xfrm>
              <a:off x="10745513" y="2021088"/>
              <a:ext cx="53375" cy="17575"/>
            </a:xfrm>
            <a:custGeom>
              <a:avLst/>
              <a:gdLst/>
              <a:ahLst/>
              <a:cxnLst/>
              <a:rect l="l" t="t" r="r" b="b"/>
              <a:pathLst>
                <a:path w="2135" h="703" extrusionOk="0">
                  <a:moveTo>
                    <a:pt x="272" y="1"/>
                  </a:moveTo>
                  <a:cubicBezTo>
                    <a:pt x="126" y="1"/>
                    <a:pt x="0" y="126"/>
                    <a:pt x="0" y="252"/>
                  </a:cubicBezTo>
                  <a:cubicBezTo>
                    <a:pt x="0" y="398"/>
                    <a:pt x="126" y="524"/>
                    <a:pt x="272" y="524"/>
                  </a:cubicBezTo>
                  <a:cubicBezTo>
                    <a:pt x="796" y="524"/>
                    <a:pt x="1277" y="587"/>
                    <a:pt x="1779" y="691"/>
                  </a:cubicBezTo>
                  <a:cubicBezTo>
                    <a:pt x="1805" y="699"/>
                    <a:pt x="1831" y="702"/>
                    <a:pt x="1856" y="702"/>
                  </a:cubicBezTo>
                  <a:cubicBezTo>
                    <a:pt x="1974" y="702"/>
                    <a:pt x="2079" y="627"/>
                    <a:pt x="2114" y="524"/>
                  </a:cubicBezTo>
                  <a:cubicBezTo>
                    <a:pt x="2135" y="377"/>
                    <a:pt x="2072" y="231"/>
                    <a:pt x="1925" y="189"/>
                  </a:cubicBezTo>
                  <a:cubicBezTo>
                    <a:pt x="1381" y="85"/>
                    <a:pt x="816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3;p2">
              <a:extLst>
                <a:ext uri="{FF2B5EF4-FFF2-40B4-BE49-F238E27FC236}">
                  <a16:creationId xmlns:a16="http://schemas.microsoft.com/office/drawing/2014/main" id="{39D54420-0A1C-C9C3-820E-DBF74338E7F0}"/>
                </a:ext>
              </a:extLst>
            </p:cNvPr>
            <p:cNvSpPr/>
            <p:nvPr/>
          </p:nvSpPr>
          <p:spPr>
            <a:xfrm>
              <a:off x="10824488" y="1945913"/>
              <a:ext cx="34025" cy="33050"/>
            </a:xfrm>
            <a:custGeom>
              <a:avLst/>
              <a:gdLst/>
              <a:ahLst/>
              <a:cxnLst/>
              <a:rect l="l" t="t" r="r" b="b"/>
              <a:pathLst>
                <a:path w="1361" h="1322" extrusionOk="0">
                  <a:moveTo>
                    <a:pt x="294" y="0"/>
                  </a:moveTo>
                  <a:cubicBezTo>
                    <a:pt x="226" y="0"/>
                    <a:pt x="158" y="26"/>
                    <a:pt x="106" y="79"/>
                  </a:cubicBezTo>
                  <a:cubicBezTo>
                    <a:pt x="22" y="183"/>
                    <a:pt x="1" y="330"/>
                    <a:pt x="106" y="434"/>
                  </a:cubicBezTo>
                  <a:cubicBezTo>
                    <a:pt x="378" y="706"/>
                    <a:pt x="629" y="978"/>
                    <a:pt x="901" y="1250"/>
                  </a:cubicBezTo>
                  <a:cubicBezTo>
                    <a:pt x="956" y="1294"/>
                    <a:pt x="1028" y="1321"/>
                    <a:pt x="1100" y="1321"/>
                  </a:cubicBezTo>
                  <a:cubicBezTo>
                    <a:pt x="1164" y="1321"/>
                    <a:pt x="1228" y="1300"/>
                    <a:pt x="1277" y="1250"/>
                  </a:cubicBezTo>
                  <a:cubicBezTo>
                    <a:pt x="1361" y="1146"/>
                    <a:pt x="1361" y="978"/>
                    <a:pt x="1277" y="874"/>
                  </a:cubicBezTo>
                  <a:cubicBezTo>
                    <a:pt x="1005" y="602"/>
                    <a:pt x="733" y="330"/>
                    <a:pt x="482" y="79"/>
                  </a:cubicBezTo>
                  <a:cubicBezTo>
                    <a:pt x="430" y="26"/>
                    <a:pt x="362" y="0"/>
                    <a:pt x="2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4;p2">
              <a:extLst>
                <a:ext uri="{FF2B5EF4-FFF2-40B4-BE49-F238E27FC236}">
                  <a16:creationId xmlns:a16="http://schemas.microsoft.com/office/drawing/2014/main" id="{A93A91D0-3444-1EBC-00A7-B866364242AB}"/>
                </a:ext>
              </a:extLst>
            </p:cNvPr>
            <p:cNvSpPr/>
            <p:nvPr/>
          </p:nvSpPr>
          <p:spPr>
            <a:xfrm>
              <a:off x="10914988" y="1926113"/>
              <a:ext cx="18350" cy="37475"/>
            </a:xfrm>
            <a:custGeom>
              <a:avLst/>
              <a:gdLst/>
              <a:ahLst/>
              <a:cxnLst/>
              <a:rect l="l" t="t" r="r" b="b"/>
              <a:pathLst>
                <a:path w="734" h="1499" extrusionOk="0">
                  <a:moveTo>
                    <a:pt x="564" y="827"/>
                  </a:moveTo>
                  <a:cubicBezTo>
                    <a:pt x="563" y="827"/>
                    <a:pt x="560" y="837"/>
                    <a:pt x="553" y="854"/>
                  </a:cubicBezTo>
                  <a:lnTo>
                    <a:pt x="553" y="854"/>
                  </a:lnTo>
                  <a:cubicBezTo>
                    <a:pt x="558" y="850"/>
                    <a:pt x="566" y="850"/>
                    <a:pt x="566" y="850"/>
                  </a:cubicBezTo>
                  <a:cubicBezTo>
                    <a:pt x="566" y="834"/>
                    <a:pt x="566" y="827"/>
                    <a:pt x="564" y="827"/>
                  </a:cubicBezTo>
                  <a:close/>
                  <a:moveTo>
                    <a:pt x="553" y="854"/>
                  </a:moveTo>
                  <a:cubicBezTo>
                    <a:pt x="551" y="855"/>
                    <a:pt x="550" y="856"/>
                    <a:pt x="549" y="857"/>
                  </a:cubicBezTo>
                  <a:lnTo>
                    <a:pt x="549" y="857"/>
                  </a:lnTo>
                  <a:cubicBezTo>
                    <a:pt x="547" y="865"/>
                    <a:pt x="545" y="871"/>
                    <a:pt x="545" y="871"/>
                  </a:cubicBezTo>
                  <a:cubicBezTo>
                    <a:pt x="548" y="864"/>
                    <a:pt x="550" y="859"/>
                    <a:pt x="553" y="854"/>
                  </a:cubicBezTo>
                  <a:close/>
                  <a:moveTo>
                    <a:pt x="463" y="0"/>
                  </a:moveTo>
                  <a:cubicBezTo>
                    <a:pt x="367" y="0"/>
                    <a:pt x="272" y="42"/>
                    <a:pt x="231" y="138"/>
                  </a:cubicBezTo>
                  <a:cubicBezTo>
                    <a:pt x="84" y="473"/>
                    <a:pt x="1" y="850"/>
                    <a:pt x="22" y="1226"/>
                  </a:cubicBezTo>
                  <a:cubicBezTo>
                    <a:pt x="43" y="1373"/>
                    <a:pt x="147" y="1498"/>
                    <a:pt x="294" y="1498"/>
                  </a:cubicBezTo>
                  <a:cubicBezTo>
                    <a:pt x="419" y="1477"/>
                    <a:pt x="566" y="1373"/>
                    <a:pt x="545" y="1226"/>
                  </a:cubicBezTo>
                  <a:cubicBezTo>
                    <a:pt x="545" y="1143"/>
                    <a:pt x="545" y="1080"/>
                    <a:pt x="545" y="975"/>
                  </a:cubicBezTo>
                  <a:cubicBezTo>
                    <a:pt x="545" y="933"/>
                    <a:pt x="545" y="912"/>
                    <a:pt x="545" y="871"/>
                  </a:cubicBezTo>
                  <a:cubicBezTo>
                    <a:pt x="545" y="864"/>
                    <a:pt x="547" y="860"/>
                    <a:pt x="549" y="857"/>
                  </a:cubicBezTo>
                  <a:lnTo>
                    <a:pt x="549" y="857"/>
                  </a:lnTo>
                  <a:cubicBezTo>
                    <a:pt x="555" y="838"/>
                    <a:pt x="566" y="808"/>
                    <a:pt x="566" y="808"/>
                  </a:cubicBezTo>
                  <a:cubicBezTo>
                    <a:pt x="587" y="724"/>
                    <a:pt x="607" y="640"/>
                    <a:pt x="628" y="578"/>
                  </a:cubicBezTo>
                  <a:cubicBezTo>
                    <a:pt x="628" y="536"/>
                    <a:pt x="649" y="494"/>
                    <a:pt x="670" y="452"/>
                  </a:cubicBezTo>
                  <a:cubicBezTo>
                    <a:pt x="670" y="452"/>
                    <a:pt x="670" y="431"/>
                    <a:pt x="670" y="431"/>
                  </a:cubicBezTo>
                  <a:cubicBezTo>
                    <a:pt x="676" y="425"/>
                    <a:pt x="679" y="422"/>
                    <a:pt x="679" y="422"/>
                  </a:cubicBezTo>
                  <a:cubicBezTo>
                    <a:pt x="681" y="422"/>
                    <a:pt x="670" y="437"/>
                    <a:pt x="670" y="452"/>
                  </a:cubicBezTo>
                  <a:cubicBezTo>
                    <a:pt x="670" y="431"/>
                    <a:pt x="691" y="410"/>
                    <a:pt x="691" y="389"/>
                  </a:cubicBezTo>
                  <a:cubicBezTo>
                    <a:pt x="733" y="326"/>
                    <a:pt x="733" y="264"/>
                    <a:pt x="712" y="180"/>
                  </a:cubicBezTo>
                  <a:cubicBezTo>
                    <a:pt x="712" y="138"/>
                    <a:pt x="649" y="54"/>
                    <a:pt x="607" y="34"/>
                  </a:cubicBezTo>
                  <a:cubicBezTo>
                    <a:pt x="564" y="12"/>
                    <a:pt x="513" y="0"/>
                    <a:pt x="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5;p2">
              <a:extLst>
                <a:ext uri="{FF2B5EF4-FFF2-40B4-BE49-F238E27FC236}">
                  <a16:creationId xmlns:a16="http://schemas.microsoft.com/office/drawing/2014/main" id="{22EFF4C4-08A0-8434-09C7-B65E3373B7F9}"/>
                </a:ext>
              </a:extLst>
            </p:cNvPr>
            <p:cNvSpPr/>
            <p:nvPr/>
          </p:nvSpPr>
          <p:spPr>
            <a:xfrm>
              <a:off x="10947938" y="1952163"/>
              <a:ext cx="30900" cy="42375"/>
            </a:xfrm>
            <a:custGeom>
              <a:avLst/>
              <a:gdLst/>
              <a:ahLst/>
              <a:cxnLst/>
              <a:rect l="l" t="t" r="r" b="b"/>
              <a:pathLst>
                <a:path w="1236" h="1695" extrusionOk="0">
                  <a:moveTo>
                    <a:pt x="954" y="0"/>
                  </a:moveTo>
                  <a:cubicBezTo>
                    <a:pt x="893" y="0"/>
                    <a:pt x="834" y="23"/>
                    <a:pt x="796" y="80"/>
                  </a:cubicBezTo>
                  <a:cubicBezTo>
                    <a:pt x="482" y="477"/>
                    <a:pt x="231" y="896"/>
                    <a:pt x="43" y="1356"/>
                  </a:cubicBezTo>
                  <a:cubicBezTo>
                    <a:pt x="1" y="1481"/>
                    <a:pt x="106" y="1649"/>
                    <a:pt x="231" y="1691"/>
                  </a:cubicBezTo>
                  <a:cubicBezTo>
                    <a:pt x="249" y="1693"/>
                    <a:pt x="267" y="1695"/>
                    <a:pt x="285" y="1695"/>
                  </a:cubicBezTo>
                  <a:cubicBezTo>
                    <a:pt x="408" y="1695"/>
                    <a:pt x="511" y="1631"/>
                    <a:pt x="566" y="1502"/>
                  </a:cubicBezTo>
                  <a:cubicBezTo>
                    <a:pt x="566" y="1481"/>
                    <a:pt x="587" y="1440"/>
                    <a:pt x="587" y="1419"/>
                  </a:cubicBezTo>
                  <a:cubicBezTo>
                    <a:pt x="587" y="1419"/>
                    <a:pt x="601" y="1389"/>
                    <a:pt x="609" y="1379"/>
                  </a:cubicBezTo>
                  <a:lnTo>
                    <a:pt x="609" y="1379"/>
                  </a:lnTo>
                  <a:cubicBezTo>
                    <a:pt x="608" y="1385"/>
                    <a:pt x="608" y="1391"/>
                    <a:pt x="608" y="1398"/>
                  </a:cubicBezTo>
                  <a:cubicBezTo>
                    <a:pt x="613" y="1381"/>
                    <a:pt x="614" y="1374"/>
                    <a:pt x="613" y="1374"/>
                  </a:cubicBezTo>
                  <a:cubicBezTo>
                    <a:pt x="612" y="1374"/>
                    <a:pt x="611" y="1376"/>
                    <a:pt x="609" y="1379"/>
                  </a:cubicBezTo>
                  <a:lnTo>
                    <a:pt x="609" y="1379"/>
                  </a:lnTo>
                  <a:cubicBezTo>
                    <a:pt x="616" y="1326"/>
                    <a:pt x="652" y="1289"/>
                    <a:pt x="670" y="1251"/>
                  </a:cubicBezTo>
                  <a:cubicBezTo>
                    <a:pt x="712" y="1147"/>
                    <a:pt x="754" y="1042"/>
                    <a:pt x="817" y="958"/>
                  </a:cubicBezTo>
                  <a:cubicBezTo>
                    <a:pt x="880" y="854"/>
                    <a:pt x="922" y="770"/>
                    <a:pt x="984" y="665"/>
                  </a:cubicBezTo>
                  <a:lnTo>
                    <a:pt x="1089" y="540"/>
                  </a:lnTo>
                  <a:cubicBezTo>
                    <a:pt x="1110" y="519"/>
                    <a:pt x="1110" y="498"/>
                    <a:pt x="1131" y="477"/>
                  </a:cubicBezTo>
                  <a:lnTo>
                    <a:pt x="1131" y="477"/>
                  </a:lnTo>
                  <a:cubicBezTo>
                    <a:pt x="1121" y="487"/>
                    <a:pt x="1117" y="491"/>
                    <a:pt x="1116" y="491"/>
                  </a:cubicBezTo>
                  <a:cubicBezTo>
                    <a:pt x="1115" y="491"/>
                    <a:pt x="1152" y="451"/>
                    <a:pt x="1152" y="435"/>
                  </a:cubicBezTo>
                  <a:cubicBezTo>
                    <a:pt x="1214" y="393"/>
                    <a:pt x="1235" y="331"/>
                    <a:pt x="1235" y="268"/>
                  </a:cubicBezTo>
                  <a:cubicBezTo>
                    <a:pt x="1235" y="184"/>
                    <a:pt x="1214" y="121"/>
                    <a:pt x="1152" y="80"/>
                  </a:cubicBezTo>
                  <a:cubicBezTo>
                    <a:pt x="1106" y="34"/>
                    <a:pt x="1028" y="0"/>
                    <a:pt x="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" name="Google Shape;77;p2">
            <a:extLst>
              <a:ext uri="{FF2B5EF4-FFF2-40B4-BE49-F238E27FC236}">
                <a16:creationId xmlns:a16="http://schemas.microsoft.com/office/drawing/2014/main" id="{B51C0ED2-2D38-3A07-0961-11EF0BE430A2}"/>
              </a:ext>
            </a:extLst>
          </p:cNvPr>
          <p:cNvGrpSpPr/>
          <p:nvPr/>
        </p:nvGrpSpPr>
        <p:grpSpPr>
          <a:xfrm>
            <a:off x="2625826" y="5592557"/>
            <a:ext cx="649222" cy="742321"/>
            <a:chOff x="844408" y="1323675"/>
            <a:chExt cx="417050" cy="476825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55" name="Google Shape;78;p2">
              <a:extLst>
                <a:ext uri="{FF2B5EF4-FFF2-40B4-BE49-F238E27FC236}">
                  <a16:creationId xmlns:a16="http://schemas.microsoft.com/office/drawing/2014/main" id="{9CE847D0-D4F8-6061-5E50-1A05A0AB368B}"/>
                </a:ext>
              </a:extLst>
            </p:cNvPr>
            <p:cNvSpPr/>
            <p:nvPr/>
          </p:nvSpPr>
          <p:spPr>
            <a:xfrm>
              <a:off x="844408" y="1323675"/>
              <a:ext cx="417050" cy="476825"/>
            </a:xfrm>
            <a:custGeom>
              <a:avLst/>
              <a:gdLst/>
              <a:ahLst/>
              <a:cxnLst/>
              <a:rect l="l" t="t" r="r" b="b"/>
              <a:pathLst>
                <a:path w="16682" h="19073" extrusionOk="0">
                  <a:moveTo>
                    <a:pt x="11786" y="521"/>
                  </a:moveTo>
                  <a:cubicBezTo>
                    <a:pt x="12172" y="521"/>
                    <a:pt x="12452" y="701"/>
                    <a:pt x="12769" y="899"/>
                  </a:cubicBezTo>
                  <a:cubicBezTo>
                    <a:pt x="13167" y="1151"/>
                    <a:pt x="13543" y="1402"/>
                    <a:pt x="13941" y="1653"/>
                  </a:cubicBezTo>
                  <a:cubicBezTo>
                    <a:pt x="14318" y="1904"/>
                    <a:pt x="14715" y="2155"/>
                    <a:pt x="15092" y="2406"/>
                  </a:cubicBezTo>
                  <a:cubicBezTo>
                    <a:pt x="15364" y="2573"/>
                    <a:pt x="15678" y="2720"/>
                    <a:pt x="15845" y="3013"/>
                  </a:cubicBezTo>
                  <a:cubicBezTo>
                    <a:pt x="15970" y="3201"/>
                    <a:pt x="16033" y="3431"/>
                    <a:pt x="16012" y="3661"/>
                  </a:cubicBezTo>
                  <a:cubicBezTo>
                    <a:pt x="15993" y="3836"/>
                    <a:pt x="15937" y="4191"/>
                    <a:pt x="15746" y="4191"/>
                  </a:cubicBezTo>
                  <a:cubicBezTo>
                    <a:pt x="15731" y="4191"/>
                    <a:pt x="15715" y="4189"/>
                    <a:pt x="15698" y="4184"/>
                  </a:cubicBezTo>
                  <a:cubicBezTo>
                    <a:pt x="15615" y="4164"/>
                    <a:pt x="15510" y="4080"/>
                    <a:pt x="15426" y="4017"/>
                  </a:cubicBezTo>
                  <a:lnTo>
                    <a:pt x="14987" y="3745"/>
                  </a:lnTo>
                  <a:cubicBezTo>
                    <a:pt x="14757" y="3599"/>
                    <a:pt x="14527" y="3452"/>
                    <a:pt x="14297" y="3306"/>
                  </a:cubicBezTo>
                  <a:cubicBezTo>
                    <a:pt x="14263" y="3279"/>
                    <a:pt x="14222" y="3267"/>
                    <a:pt x="14181" y="3267"/>
                  </a:cubicBezTo>
                  <a:cubicBezTo>
                    <a:pt x="14093" y="3267"/>
                    <a:pt x="13998" y="3319"/>
                    <a:pt x="13941" y="3389"/>
                  </a:cubicBezTo>
                  <a:cubicBezTo>
                    <a:pt x="13376" y="4268"/>
                    <a:pt x="12832" y="5147"/>
                    <a:pt x="12267" y="6026"/>
                  </a:cubicBezTo>
                  <a:cubicBezTo>
                    <a:pt x="11493" y="7218"/>
                    <a:pt x="10698" y="8369"/>
                    <a:pt x="10468" y="9813"/>
                  </a:cubicBezTo>
                  <a:cubicBezTo>
                    <a:pt x="10133" y="11905"/>
                    <a:pt x="9861" y="13998"/>
                    <a:pt x="9547" y="16090"/>
                  </a:cubicBezTo>
                  <a:cubicBezTo>
                    <a:pt x="9429" y="16894"/>
                    <a:pt x="9312" y="17715"/>
                    <a:pt x="9194" y="18539"/>
                  </a:cubicBezTo>
                  <a:lnTo>
                    <a:pt x="9194" y="18539"/>
                  </a:lnTo>
                  <a:cubicBezTo>
                    <a:pt x="9059" y="18553"/>
                    <a:pt x="8925" y="18560"/>
                    <a:pt x="8792" y="18560"/>
                  </a:cubicBezTo>
                  <a:cubicBezTo>
                    <a:pt x="8042" y="18560"/>
                    <a:pt x="7338" y="18329"/>
                    <a:pt x="6701" y="17910"/>
                  </a:cubicBezTo>
                  <a:cubicBezTo>
                    <a:pt x="6283" y="17638"/>
                    <a:pt x="5843" y="17366"/>
                    <a:pt x="5404" y="17094"/>
                  </a:cubicBezTo>
                  <a:cubicBezTo>
                    <a:pt x="4337" y="16404"/>
                    <a:pt x="3291" y="15713"/>
                    <a:pt x="2224" y="15044"/>
                  </a:cubicBezTo>
                  <a:cubicBezTo>
                    <a:pt x="1464" y="14557"/>
                    <a:pt x="904" y="13889"/>
                    <a:pt x="611" y="13039"/>
                  </a:cubicBezTo>
                  <a:lnTo>
                    <a:pt x="611" y="13039"/>
                  </a:lnTo>
                  <a:cubicBezTo>
                    <a:pt x="2348" y="11908"/>
                    <a:pt x="4085" y="10777"/>
                    <a:pt x="5802" y="9666"/>
                  </a:cubicBezTo>
                  <a:cubicBezTo>
                    <a:pt x="6534" y="9185"/>
                    <a:pt x="7245" y="8725"/>
                    <a:pt x="7957" y="8244"/>
                  </a:cubicBezTo>
                  <a:cubicBezTo>
                    <a:pt x="8710" y="7762"/>
                    <a:pt x="9338" y="7156"/>
                    <a:pt x="9819" y="6402"/>
                  </a:cubicBezTo>
                  <a:cubicBezTo>
                    <a:pt x="10028" y="6088"/>
                    <a:pt x="10216" y="5775"/>
                    <a:pt x="10426" y="5440"/>
                  </a:cubicBezTo>
                  <a:cubicBezTo>
                    <a:pt x="11074" y="4415"/>
                    <a:pt x="11744" y="3389"/>
                    <a:pt x="12393" y="2385"/>
                  </a:cubicBezTo>
                  <a:cubicBezTo>
                    <a:pt x="12476" y="2259"/>
                    <a:pt x="12413" y="2092"/>
                    <a:pt x="12309" y="2008"/>
                  </a:cubicBezTo>
                  <a:lnTo>
                    <a:pt x="11493" y="1506"/>
                  </a:lnTo>
                  <a:cubicBezTo>
                    <a:pt x="11305" y="1381"/>
                    <a:pt x="11137" y="1276"/>
                    <a:pt x="10949" y="1151"/>
                  </a:cubicBezTo>
                  <a:cubicBezTo>
                    <a:pt x="10904" y="1121"/>
                    <a:pt x="10859" y="1091"/>
                    <a:pt x="10815" y="1061"/>
                  </a:cubicBezTo>
                  <a:lnTo>
                    <a:pt x="10815" y="1061"/>
                  </a:lnTo>
                  <a:cubicBezTo>
                    <a:pt x="10977" y="765"/>
                    <a:pt x="11435" y="559"/>
                    <a:pt x="11723" y="523"/>
                  </a:cubicBezTo>
                  <a:cubicBezTo>
                    <a:pt x="11744" y="522"/>
                    <a:pt x="11765" y="521"/>
                    <a:pt x="11786" y="521"/>
                  </a:cubicBezTo>
                  <a:close/>
                  <a:moveTo>
                    <a:pt x="11836" y="1"/>
                  </a:moveTo>
                  <a:cubicBezTo>
                    <a:pt x="11247" y="1"/>
                    <a:pt x="10712" y="302"/>
                    <a:pt x="10384" y="795"/>
                  </a:cubicBezTo>
                  <a:cubicBezTo>
                    <a:pt x="10237" y="1025"/>
                    <a:pt x="10196" y="1255"/>
                    <a:pt x="10447" y="1443"/>
                  </a:cubicBezTo>
                  <a:cubicBezTo>
                    <a:pt x="10593" y="1548"/>
                    <a:pt x="10760" y="1653"/>
                    <a:pt x="10907" y="1757"/>
                  </a:cubicBezTo>
                  <a:cubicBezTo>
                    <a:pt x="11210" y="1942"/>
                    <a:pt x="11512" y="2127"/>
                    <a:pt x="11815" y="2323"/>
                  </a:cubicBezTo>
                  <a:lnTo>
                    <a:pt x="11815" y="2323"/>
                  </a:lnTo>
                  <a:cubicBezTo>
                    <a:pt x="11296" y="3114"/>
                    <a:pt x="10779" y="3921"/>
                    <a:pt x="10279" y="4728"/>
                  </a:cubicBezTo>
                  <a:cubicBezTo>
                    <a:pt x="9547" y="5858"/>
                    <a:pt x="8898" y="7009"/>
                    <a:pt x="7727" y="7783"/>
                  </a:cubicBezTo>
                  <a:cubicBezTo>
                    <a:pt x="5948" y="8955"/>
                    <a:pt x="4170" y="10106"/>
                    <a:pt x="2370" y="11257"/>
                  </a:cubicBezTo>
                  <a:cubicBezTo>
                    <a:pt x="1643" y="11734"/>
                    <a:pt x="916" y="12212"/>
                    <a:pt x="189" y="12690"/>
                  </a:cubicBezTo>
                  <a:lnTo>
                    <a:pt x="189" y="12690"/>
                  </a:lnTo>
                  <a:cubicBezTo>
                    <a:pt x="80" y="12736"/>
                    <a:pt x="1" y="12843"/>
                    <a:pt x="48" y="12993"/>
                  </a:cubicBezTo>
                  <a:cubicBezTo>
                    <a:pt x="320" y="13998"/>
                    <a:pt x="968" y="14835"/>
                    <a:pt x="1847" y="15420"/>
                  </a:cubicBezTo>
                  <a:cubicBezTo>
                    <a:pt x="2224" y="15672"/>
                    <a:pt x="2621" y="15923"/>
                    <a:pt x="2998" y="16153"/>
                  </a:cubicBezTo>
                  <a:cubicBezTo>
                    <a:pt x="4149" y="16885"/>
                    <a:pt x="5279" y="17617"/>
                    <a:pt x="6429" y="18350"/>
                  </a:cubicBezTo>
                  <a:cubicBezTo>
                    <a:pt x="7155" y="18828"/>
                    <a:pt x="7959" y="19072"/>
                    <a:pt x="8800" y="19072"/>
                  </a:cubicBezTo>
                  <a:cubicBezTo>
                    <a:pt x="9025" y="19072"/>
                    <a:pt x="9254" y="19055"/>
                    <a:pt x="9484" y="19019"/>
                  </a:cubicBezTo>
                  <a:cubicBezTo>
                    <a:pt x="9568" y="19019"/>
                    <a:pt x="9652" y="18915"/>
                    <a:pt x="9672" y="18831"/>
                  </a:cubicBezTo>
                  <a:cubicBezTo>
                    <a:pt x="9986" y="16760"/>
                    <a:pt x="10279" y="14688"/>
                    <a:pt x="10593" y="12638"/>
                  </a:cubicBezTo>
                  <a:cubicBezTo>
                    <a:pt x="10719" y="11780"/>
                    <a:pt x="10844" y="10922"/>
                    <a:pt x="10970" y="10064"/>
                  </a:cubicBezTo>
                  <a:cubicBezTo>
                    <a:pt x="11095" y="9185"/>
                    <a:pt x="11388" y="8348"/>
                    <a:pt x="11869" y="7616"/>
                  </a:cubicBezTo>
                  <a:cubicBezTo>
                    <a:pt x="12079" y="7302"/>
                    <a:pt x="12267" y="6988"/>
                    <a:pt x="12476" y="6653"/>
                  </a:cubicBezTo>
                  <a:cubicBezTo>
                    <a:pt x="13078" y="5742"/>
                    <a:pt x="13661" y="4812"/>
                    <a:pt x="14260" y="3881"/>
                  </a:cubicBezTo>
                  <a:lnTo>
                    <a:pt x="14260" y="3881"/>
                  </a:lnTo>
                  <a:cubicBezTo>
                    <a:pt x="14517" y="4046"/>
                    <a:pt x="14766" y="4213"/>
                    <a:pt x="15029" y="4394"/>
                  </a:cubicBezTo>
                  <a:cubicBezTo>
                    <a:pt x="15262" y="4544"/>
                    <a:pt x="15539" y="4740"/>
                    <a:pt x="15808" y="4740"/>
                  </a:cubicBezTo>
                  <a:cubicBezTo>
                    <a:pt x="15951" y="4740"/>
                    <a:pt x="16091" y="4685"/>
                    <a:pt x="16222" y="4540"/>
                  </a:cubicBezTo>
                  <a:cubicBezTo>
                    <a:pt x="16682" y="4017"/>
                    <a:pt x="16598" y="3159"/>
                    <a:pt x="16222" y="2636"/>
                  </a:cubicBezTo>
                  <a:cubicBezTo>
                    <a:pt x="15970" y="2280"/>
                    <a:pt x="15573" y="2071"/>
                    <a:pt x="15238" y="1862"/>
                  </a:cubicBezTo>
                  <a:lnTo>
                    <a:pt x="13250" y="586"/>
                  </a:lnTo>
                  <a:cubicBezTo>
                    <a:pt x="12874" y="355"/>
                    <a:pt x="12539" y="83"/>
                    <a:pt x="12100" y="21"/>
                  </a:cubicBezTo>
                  <a:cubicBezTo>
                    <a:pt x="12011" y="7"/>
                    <a:pt x="11923" y="1"/>
                    <a:pt x="11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79;p2">
              <a:extLst>
                <a:ext uri="{FF2B5EF4-FFF2-40B4-BE49-F238E27FC236}">
                  <a16:creationId xmlns:a16="http://schemas.microsoft.com/office/drawing/2014/main" id="{F26A6586-50F4-ADEC-5F0B-C6227A851FE2}"/>
                </a:ext>
              </a:extLst>
            </p:cNvPr>
            <p:cNvSpPr/>
            <p:nvPr/>
          </p:nvSpPr>
          <p:spPr>
            <a:xfrm>
              <a:off x="905158" y="1599425"/>
              <a:ext cx="195400" cy="112875"/>
            </a:xfrm>
            <a:custGeom>
              <a:avLst/>
              <a:gdLst/>
              <a:ahLst/>
              <a:cxnLst/>
              <a:rect l="l" t="t" r="r" b="b"/>
              <a:pathLst>
                <a:path w="7816" h="4515" extrusionOk="0">
                  <a:moveTo>
                    <a:pt x="883" y="0"/>
                  </a:moveTo>
                  <a:cubicBezTo>
                    <a:pt x="688" y="0"/>
                    <a:pt x="491" y="20"/>
                    <a:pt x="296" y="59"/>
                  </a:cubicBezTo>
                  <a:cubicBezTo>
                    <a:pt x="0" y="118"/>
                    <a:pt x="94" y="567"/>
                    <a:pt x="386" y="567"/>
                  </a:cubicBezTo>
                  <a:cubicBezTo>
                    <a:pt x="404" y="567"/>
                    <a:pt x="423" y="565"/>
                    <a:pt x="442" y="561"/>
                  </a:cubicBezTo>
                  <a:cubicBezTo>
                    <a:pt x="587" y="534"/>
                    <a:pt x="732" y="521"/>
                    <a:pt x="875" y="521"/>
                  </a:cubicBezTo>
                  <a:cubicBezTo>
                    <a:pt x="1498" y="521"/>
                    <a:pt x="2092" y="776"/>
                    <a:pt x="2535" y="1252"/>
                  </a:cubicBezTo>
                  <a:cubicBezTo>
                    <a:pt x="2974" y="1712"/>
                    <a:pt x="3309" y="2319"/>
                    <a:pt x="3957" y="2549"/>
                  </a:cubicBezTo>
                  <a:cubicBezTo>
                    <a:pt x="4313" y="2696"/>
                    <a:pt x="4711" y="2675"/>
                    <a:pt x="5087" y="2800"/>
                  </a:cubicBezTo>
                  <a:cubicBezTo>
                    <a:pt x="5401" y="2905"/>
                    <a:pt x="5652" y="3135"/>
                    <a:pt x="5903" y="3344"/>
                  </a:cubicBezTo>
                  <a:cubicBezTo>
                    <a:pt x="6364" y="3784"/>
                    <a:pt x="6782" y="4244"/>
                    <a:pt x="7410" y="4495"/>
                  </a:cubicBezTo>
                  <a:cubicBezTo>
                    <a:pt x="7443" y="4508"/>
                    <a:pt x="7474" y="4514"/>
                    <a:pt x="7503" y="4514"/>
                  </a:cubicBezTo>
                  <a:cubicBezTo>
                    <a:pt x="7745" y="4514"/>
                    <a:pt x="7816" y="4086"/>
                    <a:pt x="7535" y="3993"/>
                  </a:cubicBezTo>
                  <a:cubicBezTo>
                    <a:pt x="6887" y="3742"/>
                    <a:pt x="6468" y="3114"/>
                    <a:pt x="5945" y="2696"/>
                  </a:cubicBezTo>
                  <a:cubicBezTo>
                    <a:pt x="5694" y="2507"/>
                    <a:pt x="5422" y="2340"/>
                    <a:pt x="5108" y="2256"/>
                  </a:cubicBezTo>
                  <a:cubicBezTo>
                    <a:pt x="4711" y="2152"/>
                    <a:pt x="4271" y="2173"/>
                    <a:pt x="3895" y="1942"/>
                  </a:cubicBezTo>
                  <a:cubicBezTo>
                    <a:pt x="3309" y="1566"/>
                    <a:pt x="2995" y="854"/>
                    <a:pt x="2409" y="457"/>
                  </a:cubicBezTo>
                  <a:cubicBezTo>
                    <a:pt x="1949" y="150"/>
                    <a:pt x="1421" y="0"/>
                    <a:pt x="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0;p2">
              <a:extLst>
                <a:ext uri="{FF2B5EF4-FFF2-40B4-BE49-F238E27FC236}">
                  <a16:creationId xmlns:a16="http://schemas.microsoft.com/office/drawing/2014/main" id="{64513FFD-1C6A-C926-FDDF-7AC68B15A039}"/>
                </a:ext>
              </a:extLst>
            </p:cNvPr>
            <p:cNvSpPr/>
            <p:nvPr/>
          </p:nvSpPr>
          <p:spPr>
            <a:xfrm>
              <a:off x="1069458" y="1581100"/>
              <a:ext cx="34550" cy="26125"/>
            </a:xfrm>
            <a:custGeom>
              <a:avLst/>
              <a:gdLst/>
              <a:ahLst/>
              <a:cxnLst/>
              <a:rect l="l" t="t" r="r" b="b"/>
              <a:pathLst>
                <a:path w="1382" h="1045" extrusionOk="0">
                  <a:moveTo>
                    <a:pt x="290" y="0"/>
                  </a:moveTo>
                  <a:cubicBezTo>
                    <a:pt x="197" y="0"/>
                    <a:pt x="106" y="52"/>
                    <a:pt x="64" y="123"/>
                  </a:cubicBezTo>
                  <a:cubicBezTo>
                    <a:pt x="1" y="269"/>
                    <a:pt x="22" y="416"/>
                    <a:pt x="147" y="499"/>
                  </a:cubicBezTo>
                  <a:cubicBezTo>
                    <a:pt x="419" y="667"/>
                    <a:pt x="691" y="834"/>
                    <a:pt x="963" y="1001"/>
                  </a:cubicBezTo>
                  <a:cubicBezTo>
                    <a:pt x="1000" y="1031"/>
                    <a:pt x="1048" y="1045"/>
                    <a:pt x="1097" y="1045"/>
                  </a:cubicBezTo>
                  <a:cubicBezTo>
                    <a:pt x="1186" y="1045"/>
                    <a:pt x="1279" y="999"/>
                    <a:pt x="1319" y="918"/>
                  </a:cubicBezTo>
                  <a:cubicBezTo>
                    <a:pt x="1382" y="771"/>
                    <a:pt x="1340" y="625"/>
                    <a:pt x="1214" y="562"/>
                  </a:cubicBezTo>
                  <a:cubicBezTo>
                    <a:pt x="963" y="374"/>
                    <a:pt x="691" y="206"/>
                    <a:pt x="419" y="39"/>
                  </a:cubicBezTo>
                  <a:cubicBezTo>
                    <a:pt x="379" y="12"/>
                    <a:pt x="334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1;p2">
              <a:extLst>
                <a:ext uri="{FF2B5EF4-FFF2-40B4-BE49-F238E27FC236}">
                  <a16:creationId xmlns:a16="http://schemas.microsoft.com/office/drawing/2014/main" id="{01E43ED2-D4D6-8585-C85D-93F743B1107A}"/>
                </a:ext>
              </a:extLst>
            </p:cNvPr>
            <p:cNvSpPr/>
            <p:nvPr/>
          </p:nvSpPr>
          <p:spPr>
            <a:xfrm>
              <a:off x="1083058" y="1553600"/>
              <a:ext cx="25150" cy="20650"/>
            </a:xfrm>
            <a:custGeom>
              <a:avLst/>
              <a:gdLst/>
              <a:ahLst/>
              <a:cxnLst/>
              <a:rect l="l" t="t" r="r" b="b"/>
              <a:pathLst>
                <a:path w="1006" h="826" extrusionOk="0">
                  <a:moveTo>
                    <a:pt x="249" y="0"/>
                  </a:moveTo>
                  <a:cubicBezTo>
                    <a:pt x="228" y="0"/>
                    <a:pt x="208" y="3"/>
                    <a:pt x="189" y="9"/>
                  </a:cubicBezTo>
                  <a:cubicBezTo>
                    <a:pt x="147" y="30"/>
                    <a:pt x="64" y="72"/>
                    <a:pt x="43" y="135"/>
                  </a:cubicBezTo>
                  <a:cubicBezTo>
                    <a:pt x="1" y="197"/>
                    <a:pt x="1" y="260"/>
                    <a:pt x="22" y="344"/>
                  </a:cubicBezTo>
                  <a:cubicBezTo>
                    <a:pt x="43" y="407"/>
                    <a:pt x="85" y="448"/>
                    <a:pt x="126" y="490"/>
                  </a:cubicBezTo>
                  <a:cubicBezTo>
                    <a:pt x="294" y="595"/>
                    <a:pt x="440" y="700"/>
                    <a:pt x="608" y="783"/>
                  </a:cubicBezTo>
                  <a:cubicBezTo>
                    <a:pt x="650" y="825"/>
                    <a:pt x="733" y="825"/>
                    <a:pt x="796" y="825"/>
                  </a:cubicBezTo>
                  <a:cubicBezTo>
                    <a:pt x="859" y="804"/>
                    <a:pt x="922" y="762"/>
                    <a:pt x="963" y="700"/>
                  </a:cubicBezTo>
                  <a:cubicBezTo>
                    <a:pt x="984" y="637"/>
                    <a:pt x="1005" y="553"/>
                    <a:pt x="984" y="490"/>
                  </a:cubicBezTo>
                  <a:cubicBezTo>
                    <a:pt x="963" y="428"/>
                    <a:pt x="922" y="386"/>
                    <a:pt x="859" y="344"/>
                  </a:cubicBezTo>
                  <a:cubicBezTo>
                    <a:pt x="712" y="239"/>
                    <a:pt x="545" y="135"/>
                    <a:pt x="398" y="30"/>
                  </a:cubicBezTo>
                  <a:cubicBezTo>
                    <a:pt x="354" y="15"/>
                    <a:pt x="299" y="0"/>
                    <a:pt x="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2;p2">
              <a:extLst>
                <a:ext uri="{FF2B5EF4-FFF2-40B4-BE49-F238E27FC236}">
                  <a16:creationId xmlns:a16="http://schemas.microsoft.com/office/drawing/2014/main" id="{ED447C8D-B71B-161A-27C2-68306ADB1C91}"/>
                </a:ext>
              </a:extLst>
            </p:cNvPr>
            <p:cNvSpPr/>
            <p:nvPr/>
          </p:nvSpPr>
          <p:spPr>
            <a:xfrm>
              <a:off x="1093533" y="1516675"/>
              <a:ext cx="28800" cy="23775"/>
            </a:xfrm>
            <a:custGeom>
              <a:avLst/>
              <a:gdLst/>
              <a:ahLst/>
              <a:cxnLst/>
              <a:rect l="l" t="t" r="r" b="b"/>
              <a:pathLst>
                <a:path w="1152" h="951" extrusionOk="0">
                  <a:moveTo>
                    <a:pt x="565" y="189"/>
                  </a:moveTo>
                  <a:cubicBezTo>
                    <a:pt x="573" y="194"/>
                    <a:pt x="581" y="200"/>
                    <a:pt x="588" y="205"/>
                  </a:cubicBezTo>
                  <a:lnTo>
                    <a:pt x="588" y="205"/>
                  </a:lnTo>
                  <a:cubicBezTo>
                    <a:pt x="582" y="196"/>
                    <a:pt x="577" y="189"/>
                    <a:pt x="565" y="189"/>
                  </a:cubicBezTo>
                  <a:close/>
                  <a:moveTo>
                    <a:pt x="251" y="1"/>
                  </a:moveTo>
                  <a:cubicBezTo>
                    <a:pt x="189" y="1"/>
                    <a:pt x="126" y="42"/>
                    <a:pt x="84" y="84"/>
                  </a:cubicBezTo>
                  <a:cubicBezTo>
                    <a:pt x="21" y="126"/>
                    <a:pt x="0" y="189"/>
                    <a:pt x="0" y="273"/>
                  </a:cubicBezTo>
                  <a:cubicBezTo>
                    <a:pt x="0" y="335"/>
                    <a:pt x="21" y="398"/>
                    <a:pt x="84" y="440"/>
                  </a:cubicBezTo>
                  <a:cubicBezTo>
                    <a:pt x="272" y="628"/>
                    <a:pt x="503" y="796"/>
                    <a:pt x="754" y="921"/>
                  </a:cubicBezTo>
                  <a:cubicBezTo>
                    <a:pt x="798" y="936"/>
                    <a:pt x="842" y="951"/>
                    <a:pt x="887" y="951"/>
                  </a:cubicBezTo>
                  <a:cubicBezTo>
                    <a:pt x="905" y="951"/>
                    <a:pt x="924" y="948"/>
                    <a:pt x="942" y="942"/>
                  </a:cubicBezTo>
                  <a:cubicBezTo>
                    <a:pt x="1005" y="921"/>
                    <a:pt x="1068" y="879"/>
                    <a:pt x="1109" y="817"/>
                  </a:cubicBezTo>
                  <a:cubicBezTo>
                    <a:pt x="1130" y="754"/>
                    <a:pt x="1151" y="691"/>
                    <a:pt x="1130" y="628"/>
                  </a:cubicBezTo>
                  <a:cubicBezTo>
                    <a:pt x="1109" y="565"/>
                    <a:pt x="1068" y="503"/>
                    <a:pt x="1005" y="461"/>
                  </a:cubicBezTo>
                  <a:cubicBezTo>
                    <a:pt x="866" y="382"/>
                    <a:pt x="727" y="302"/>
                    <a:pt x="588" y="205"/>
                  </a:cubicBezTo>
                  <a:lnTo>
                    <a:pt x="588" y="205"/>
                  </a:lnTo>
                  <a:cubicBezTo>
                    <a:pt x="593" y="212"/>
                    <a:pt x="598" y="222"/>
                    <a:pt x="607" y="231"/>
                  </a:cubicBezTo>
                  <a:cubicBezTo>
                    <a:pt x="565" y="189"/>
                    <a:pt x="503" y="126"/>
                    <a:pt x="440" y="84"/>
                  </a:cubicBezTo>
                  <a:cubicBezTo>
                    <a:pt x="398" y="42"/>
                    <a:pt x="335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3;p2">
              <a:extLst>
                <a:ext uri="{FF2B5EF4-FFF2-40B4-BE49-F238E27FC236}">
                  <a16:creationId xmlns:a16="http://schemas.microsoft.com/office/drawing/2014/main" id="{6CA1BDEE-D7AB-FF17-6B7B-AF91C43FC51B}"/>
                </a:ext>
              </a:extLst>
            </p:cNvPr>
            <p:cNvSpPr/>
            <p:nvPr/>
          </p:nvSpPr>
          <p:spPr>
            <a:xfrm>
              <a:off x="1103983" y="1502550"/>
              <a:ext cx="26200" cy="18850"/>
            </a:xfrm>
            <a:custGeom>
              <a:avLst/>
              <a:gdLst/>
              <a:ahLst/>
              <a:cxnLst/>
              <a:rect l="l" t="t" r="r" b="b"/>
              <a:pathLst>
                <a:path w="1048" h="754" extrusionOk="0">
                  <a:moveTo>
                    <a:pt x="398" y="42"/>
                  </a:moveTo>
                  <a:cubicBezTo>
                    <a:pt x="406" y="50"/>
                    <a:pt x="413" y="55"/>
                    <a:pt x="421" y="59"/>
                  </a:cubicBezTo>
                  <a:lnTo>
                    <a:pt x="421" y="59"/>
                  </a:lnTo>
                  <a:cubicBezTo>
                    <a:pt x="413" y="53"/>
                    <a:pt x="406" y="48"/>
                    <a:pt x="398" y="42"/>
                  </a:cubicBezTo>
                  <a:close/>
                  <a:moveTo>
                    <a:pt x="421" y="59"/>
                  </a:moveTo>
                  <a:cubicBezTo>
                    <a:pt x="433" y="68"/>
                    <a:pt x="446" y="76"/>
                    <a:pt x="459" y="84"/>
                  </a:cubicBezTo>
                  <a:lnTo>
                    <a:pt x="461" y="84"/>
                  </a:lnTo>
                  <a:cubicBezTo>
                    <a:pt x="448" y="71"/>
                    <a:pt x="434" y="66"/>
                    <a:pt x="421" y="59"/>
                  </a:cubicBezTo>
                  <a:close/>
                  <a:moveTo>
                    <a:pt x="252" y="1"/>
                  </a:moveTo>
                  <a:cubicBezTo>
                    <a:pt x="189" y="1"/>
                    <a:pt x="126" y="22"/>
                    <a:pt x="64" y="84"/>
                  </a:cubicBezTo>
                  <a:cubicBezTo>
                    <a:pt x="22" y="126"/>
                    <a:pt x="1" y="189"/>
                    <a:pt x="1" y="273"/>
                  </a:cubicBezTo>
                  <a:cubicBezTo>
                    <a:pt x="1" y="335"/>
                    <a:pt x="22" y="419"/>
                    <a:pt x="85" y="461"/>
                  </a:cubicBezTo>
                  <a:cubicBezTo>
                    <a:pt x="168" y="524"/>
                    <a:pt x="273" y="586"/>
                    <a:pt x="377" y="628"/>
                  </a:cubicBezTo>
                  <a:cubicBezTo>
                    <a:pt x="482" y="691"/>
                    <a:pt x="587" y="733"/>
                    <a:pt x="712" y="733"/>
                  </a:cubicBezTo>
                  <a:cubicBezTo>
                    <a:pt x="754" y="754"/>
                    <a:pt x="775" y="754"/>
                    <a:pt x="817" y="754"/>
                  </a:cubicBezTo>
                  <a:cubicBezTo>
                    <a:pt x="859" y="733"/>
                    <a:pt x="880" y="733"/>
                    <a:pt x="922" y="712"/>
                  </a:cubicBezTo>
                  <a:cubicBezTo>
                    <a:pt x="963" y="691"/>
                    <a:pt x="1026" y="628"/>
                    <a:pt x="1026" y="566"/>
                  </a:cubicBezTo>
                  <a:cubicBezTo>
                    <a:pt x="1047" y="482"/>
                    <a:pt x="1047" y="419"/>
                    <a:pt x="1005" y="356"/>
                  </a:cubicBezTo>
                  <a:cubicBezTo>
                    <a:pt x="963" y="294"/>
                    <a:pt x="922" y="252"/>
                    <a:pt x="859" y="231"/>
                  </a:cubicBezTo>
                  <a:cubicBezTo>
                    <a:pt x="779" y="231"/>
                    <a:pt x="711" y="206"/>
                    <a:pt x="646" y="185"/>
                  </a:cubicBezTo>
                  <a:lnTo>
                    <a:pt x="646" y="185"/>
                  </a:lnTo>
                  <a:cubicBezTo>
                    <a:pt x="647" y="186"/>
                    <a:pt x="648" y="188"/>
                    <a:pt x="650" y="189"/>
                  </a:cubicBezTo>
                  <a:cubicBezTo>
                    <a:pt x="645" y="187"/>
                    <a:pt x="641" y="184"/>
                    <a:pt x="636" y="182"/>
                  </a:cubicBezTo>
                  <a:lnTo>
                    <a:pt x="636" y="182"/>
                  </a:lnTo>
                  <a:cubicBezTo>
                    <a:pt x="639" y="183"/>
                    <a:pt x="642" y="184"/>
                    <a:pt x="646" y="185"/>
                  </a:cubicBezTo>
                  <a:lnTo>
                    <a:pt x="646" y="185"/>
                  </a:lnTo>
                  <a:cubicBezTo>
                    <a:pt x="634" y="175"/>
                    <a:pt x="622" y="171"/>
                    <a:pt x="610" y="169"/>
                  </a:cubicBezTo>
                  <a:lnTo>
                    <a:pt x="610" y="169"/>
                  </a:lnTo>
                  <a:cubicBezTo>
                    <a:pt x="619" y="173"/>
                    <a:pt x="627" y="178"/>
                    <a:pt x="636" y="182"/>
                  </a:cubicBezTo>
                  <a:lnTo>
                    <a:pt x="636" y="182"/>
                  </a:lnTo>
                  <a:cubicBezTo>
                    <a:pt x="620" y="177"/>
                    <a:pt x="603" y="172"/>
                    <a:pt x="587" y="168"/>
                  </a:cubicBezTo>
                  <a:cubicBezTo>
                    <a:pt x="594" y="168"/>
                    <a:pt x="602" y="168"/>
                    <a:pt x="610" y="169"/>
                  </a:cubicBezTo>
                  <a:lnTo>
                    <a:pt x="610" y="169"/>
                  </a:lnTo>
                  <a:cubicBezTo>
                    <a:pt x="560" y="144"/>
                    <a:pt x="509" y="117"/>
                    <a:pt x="459" y="84"/>
                  </a:cubicBezTo>
                  <a:lnTo>
                    <a:pt x="440" y="84"/>
                  </a:lnTo>
                  <a:cubicBezTo>
                    <a:pt x="419" y="63"/>
                    <a:pt x="398" y="42"/>
                    <a:pt x="357" y="22"/>
                  </a:cubicBezTo>
                  <a:cubicBezTo>
                    <a:pt x="336" y="1"/>
                    <a:pt x="294" y="1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4;p2">
              <a:extLst>
                <a:ext uri="{FF2B5EF4-FFF2-40B4-BE49-F238E27FC236}">
                  <a16:creationId xmlns:a16="http://schemas.microsoft.com/office/drawing/2014/main" id="{F224533E-9189-2F2D-8B88-50EC6B788659}"/>
                </a:ext>
              </a:extLst>
            </p:cNvPr>
            <p:cNvSpPr/>
            <p:nvPr/>
          </p:nvSpPr>
          <p:spPr>
            <a:xfrm>
              <a:off x="1118633" y="1479200"/>
              <a:ext cx="27750" cy="23900"/>
            </a:xfrm>
            <a:custGeom>
              <a:avLst/>
              <a:gdLst/>
              <a:ahLst/>
              <a:cxnLst/>
              <a:rect l="l" t="t" r="r" b="b"/>
              <a:pathLst>
                <a:path w="1110" h="956" extrusionOk="0">
                  <a:moveTo>
                    <a:pt x="285" y="0"/>
                  </a:moveTo>
                  <a:cubicBezTo>
                    <a:pt x="255" y="0"/>
                    <a:pt x="227" y="5"/>
                    <a:pt x="210" y="14"/>
                  </a:cubicBezTo>
                  <a:cubicBezTo>
                    <a:pt x="147" y="35"/>
                    <a:pt x="84" y="77"/>
                    <a:pt x="43" y="139"/>
                  </a:cubicBezTo>
                  <a:cubicBezTo>
                    <a:pt x="22" y="202"/>
                    <a:pt x="1" y="265"/>
                    <a:pt x="22" y="328"/>
                  </a:cubicBezTo>
                  <a:cubicBezTo>
                    <a:pt x="22" y="349"/>
                    <a:pt x="43" y="370"/>
                    <a:pt x="43" y="391"/>
                  </a:cubicBezTo>
                  <a:cubicBezTo>
                    <a:pt x="64" y="432"/>
                    <a:pt x="105" y="474"/>
                    <a:pt x="147" y="495"/>
                  </a:cubicBezTo>
                  <a:cubicBezTo>
                    <a:pt x="336" y="642"/>
                    <a:pt x="524" y="767"/>
                    <a:pt x="712" y="914"/>
                  </a:cubicBezTo>
                  <a:cubicBezTo>
                    <a:pt x="754" y="956"/>
                    <a:pt x="838" y="956"/>
                    <a:pt x="900" y="956"/>
                  </a:cubicBezTo>
                  <a:cubicBezTo>
                    <a:pt x="963" y="935"/>
                    <a:pt x="1026" y="893"/>
                    <a:pt x="1068" y="830"/>
                  </a:cubicBezTo>
                  <a:cubicBezTo>
                    <a:pt x="1089" y="767"/>
                    <a:pt x="1110" y="684"/>
                    <a:pt x="1089" y="621"/>
                  </a:cubicBezTo>
                  <a:cubicBezTo>
                    <a:pt x="1068" y="600"/>
                    <a:pt x="1068" y="579"/>
                    <a:pt x="1068" y="558"/>
                  </a:cubicBezTo>
                  <a:cubicBezTo>
                    <a:pt x="1026" y="516"/>
                    <a:pt x="1005" y="495"/>
                    <a:pt x="963" y="474"/>
                  </a:cubicBezTo>
                  <a:cubicBezTo>
                    <a:pt x="775" y="328"/>
                    <a:pt x="587" y="181"/>
                    <a:pt x="398" y="35"/>
                  </a:cubicBezTo>
                  <a:cubicBezTo>
                    <a:pt x="374" y="10"/>
                    <a:pt x="328" y="0"/>
                    <a:pt x="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5;p2">
              <a:extLst>
                <a:ext uri="{FF2B5EF4-FFF2-40B4-BE49-F238E27FC236}">
                  <a16:creationId xmlns:a16="http://schemas.microsoft.com/office/drawing/2014/main" id="{27E2323A-125D-FF1C-41EA-59BA11203E51}"/>
                </a:ext>
              </a:extLst>
            </p:cNvPr>
            <p:cNvSpPr/>
            <p:nvPr/>
          </p:nvSpPr>
          <p:spPr>
            <a:xfrm>
              <a:off x="1133808" y="1457575"/>
              <a:ext cx="23575" cy="18325"/>
            </a:xfrm>
            <a:custGeom>
              <a:avLst/>
              <a:gdLst/>
              <a:ahLst/>
              <a:cxnLst/>
              <a:rect l="l" t="t" r="r" b="b"/>
              <a:pathLst>
                <a:path w="943" h="733" extrusionOk="0">
                  <a:moveTo>
                    <a:pt x="460" y="634"/>
                  </a:moveTo>
                  <a:lnTo>
                    <a:pt x="460" y="634"/>
                  </a:lnTo>
                  <a:cubicBezTo>
                    <a:pt x="465" y="643"/>
                    <a:pt x="471" y="649"/>
                    <a:pt x="482" y="649"/>
                  </a:cubicBezTo>
                  <a:cubicBezTo>
                    <a:pt x="474" y="644"/>
                    <a:pt x="467" y="639"/>
                    <a:pt x="460" y="634"/>
                  </a:cubicBezTo>
                  <a:close/>
                  <a:moveTo>
                    <a:pt x="356" y="0"/>
                  </a:moveTo>
                  <a:cubicBezTo>
                    <a:pt x="273" y="0"/>
                    <a:pt x="210" y="0"/>
                    <a:pt x="147" y="42"/>
                  </a:cubicBezTo>
                  <a:cubicBezTo>
                    <a:pt x="84" y="63"/>
                    <a:pt x="42" y="126"/>
                    <a:pt x="21" y="188"/>
                  </a:cubicBezTo>
                  <a:cubicBezTo>
                    <a:pt x="1" y="251"/>
                    <a:pt x="21" y="335"/>
                    <a:pt x="42" y="398"/>
                  </a:cubicBezTo>
                  <a:cubicBezTo>
                    <a:pt x="84" y="440"/>
                    <a:pt x="147" y="502"/>
                    <a:pt x="210" y="502"/>
                  </a:cubicBezTo>
                  <a:cubicBezTo>
                    <a:pt x="238" y="516"/>
                    <a:pt x="266" y="530"/>
                    <a:pt x="300" y="544"/>
                  </a:cubicBezTo>
                  <a:lnTo>
                    <a:pt x="300" y="544"/>
                  </a:lnTo>
                  <a:cubicBezTo>
                    <a:pt x="298" y="544"/>
                    <a:pt x="296" y="544"/>
                    <a:pt x="293" y="544"/>
                  </a:cubicBezTo>
                  <a:cubicBezTo>
                    <a:pt x="349" y="563"/>
                    <a:pt x="404" y="597"/>
                    <a:pt x="460" y="634"/>
                  </a:cubicBezTo>
                  <a:lnTo>
                    <a:pt x="460" y="634"/>
                  </a:lnTo>
                  <a:cubicBezTo>
                    <a:pt x="455" y="627"/>
                    <a:pt x="450" y="617"/>
                    <a:pt x="440" y="607"/>
                  </a:cubicBezTo>
                  <a:lnTo>
                    <a:pt x="440" y="607"/>
                  </a:lnTo>
                  <a:cubicBezTo>
                    <a:pt x="461" y="628"/>
                    <a:pt x="482" y="649"/>
                    <a:pt x="503" y="670"/>
                  </a:cubicBezTo>
                  <a:cubicBezTo>
                    <a:pt x="545" y="712"/>
                    <a:pt x="607" y="732"/>
                    <a:pt x="670" y="732"/>
                  </a:cubicBezTo>
                  <a:cubicBezTo>
                    <a:pt x="754" y="732"/>
                    <a:pt x="817" y="712"/>
                    <a:pt x="858" y="670"/>
                  </a:cubicBezTo>
                  <a:cubicBezTo>
                    <a:pt x="900" y="607"/>
                    <a:pt x="942" y="544"/>
                    <a:pt x="942" y="481"/>
                  </a:cubicBezTo>
                  <a:cubicBezTo>
                    <a:pt x="942" y="419"/>
                    <a:pt x="921" y="335"/>
                    <a:pt x="858" y="293"/>
                  </a:cubicBezTo>
                  <a:cubicBezTo>
                    <a:pt x="796" y="230"/>
                    <a:pt x="712" y="168"/>
                    <a:pt x="628" y="126"/>
                  </a:cubicBezTo>
                  <a:cubicBezTo>
                    <a:pt x="545" y="63"/>
                    <a:pt x="440" y="42"/>
                    <a:pt x="3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;p2">
              <a:extLst>
                <a:ext uri="{FF2B5EF4-FFF2-40B4-BE49-F238E27FC236}">
                  <a16:creationId xmlns:a16="http://schemas.microsoft.com/office/drawing/2014/main" id="{853EFAB3-CB00-12B1-FD98-DE037CA3B09C}"/>
                </a:ext>
              </a:extLst>
            </p:cNvPr>
            <p:cNvSpPr/>
            <p:nvPr/>
          </p:nvSpPr>
          <p:spPr>
            <a:xfrm>
              <a:off x="1154208" y="1426175"/>
              <a:ext cx="26175" cy="21175"/>
            </a:xfrm>
            <a:custGeom>
              <a:avLst/>
              <a:gdLst/>
              <a:ahLst/>
              <a:cxnLst/>
              <a:rect l="l" t="t" r="r" b="b"/>
              <a:pathLst>
                <a:path w="1047" h="847" extrusionOk="0">
                  <a:moveTo>
                    <a:pt x="545" y="189"/>
                  </a:moveTo>
                  <a:cubicBezTo>
                    <a:pt x="557" y="197"/>
                    <a:pt x="569" y="206"/>
                    <a:pt x="582" y="214"/>
                  </a:cubicBezTo>
                  <a:lnTo>
                    <a:pt x="582" y="214"/>
                  </a:lnTo>
                  <a:cubicBezTo>
                    <a:pt x="575" y="200"/>
                    <a:pt x="560" y="189"/>
                    <a:pt x="545" y="189"/>
                  </a:cubicBezTo>
                  <a:close/>
                  <a:moveTo>
                    <a:pt x="252" y="1"/>
                  </a:moveTo>
                  <a:cubicBezTo>
                    <a:pt x="189" y="1"/>
                    <a:pt x="126" y="43"/>
                    <a:pt x="84" y="84"/>
                  </a:cubicBezTo>
                  <a:cubicBezTo>
                    <a:pt x="21" y="126"/>
                    <a:pt x="1" y="189"/>
                    <a:pt x="1" y="273"/>
                  </a:cubicBezTo>
                  <a:cubicBezTo>
                    <a:pt x="1" y="294"/>
                    <a:pt x="1" y="315"/>
                    <a:pt x="1" y="336"/>
                  </a:cubicBezTo>
                  <a:cubicBezTo>
                    <a:pt x="21" y="377"/>
                    <a:pt x="42" y="419"/>
                    <a:pt x="84" y="461"/>
                  </a:cubicBezTo>
                  <a:cubicBezTo>
                    <a:pt x="147" y="545"/>
                    <a:pt x="252" y="628"/>
                    <a:pt x="356" y="691"/>
                  </a:cubicBezTo>
                  <a:cubicBezTo>
                    <a:pt x="461" y="754"/>
                    <a:pt x="586" y="817"/>
                    <a:pt x="712" y="838"/>
                  </a:cubicBezTo>
                  <a:cubicBezTo>
                    <a:pt x="730" y="844"/>
                    <a:pt x="751" y="846"/>
                    <a:pt x="771" y="846"/>
                  </a:cubicBezTo>
                  <a:cubicBezTo>
                    <a:pt x="822" y="846"/>
                    <a:pt x="877" y="832"/>
                    <a:pt x="921" y="817"/>
                  </a:cubicBezTo>
                  <a:cubicBezTo>
                    <a:pt x="963" y="775"/>
                    <a:pt x="1026" y="712"/>
                    <a:pt x="1026" y="649"/>
                  </a:cubicBezTo>
                  <a:cubicBezTo>
                    <a:pt x="1047" y="587"/>
                    <a:pt x="1047" y="503"/>
                    <a:pt x="1005" y="461"/>
                  </a:cubicBezTo>
                  <a:cubicBezTo>
                    <a:pt x="963" y="398"/>
                    <a:pt x="921" y="336"/>
                    <a:pt x="858" y="336"/>
                  </a:cubicBezTo>
                  <a:cubicBezTo>
                    <a:pt x="796" y="315"/>
                    <a:pt x="733" y="294"/>
                    <a:pt x="691" y="273"/>
                  </a:cubicBezTo>
                  <a:lnTo>
                    <a:pt x="691" y="273"/>
                  </a:lnTo>
                  <a:cubicBezTo>
                    <a:pt x="712" y="294"/>
                    <a:pt x="733" y="294"/>
                    <a:pt x="754" y="315"/>
                  </a:cubicBezTo>
                  <a:cubicBezTo>
                    <a:pt x="687" y="281"/>
                    <a:pt x="633" y="247"/>
                    <a:pt x="582" y="214"/>
                  </a:cubicBezTo>
                  <a:lnTo>
                    <a:pt x="582" y="214"/>
                  </a:lnTo>
                  <a:cubicBezTo>
                    <a:pt x="585" y="219"/>
                    <a:pt x="586" y="225"/>
                    <a:pt x="586" y="231"/>
                  </a:cubicBezTo>
                  <a:cubicBezTo>
                    <a:pt x="545" y="189"/>
                    <a:pt x="482" y="147"/>
                    <a:pt x="440" y="84"/>
                  </a:cubicBezTo>
                  <a:cubicBezTo>
                    <a:pt x="398" y="43"/>
                    <a:pt x="314" y="1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7;p2">
              <a:extLst>
                <a:ext uri="{FF2B5EF4-FFF2-40B4-BE49-F238E27FC236}">
                  <a16:creationId xmlns:a16="http://schemas.microsoft.com/office/drawing/2014/main" id="{4E0A9D7E-0218-DF9C-A7A4-79734DFDC3AD}"/>
                </a:ext>
              </a:extLst>
            </p:cNvPr>
            <p:cNvSpPr/>
            <p:nvPr/>
          </p:nvSpPr>
          <p:spPr>
            <a:xfrm>
              <a:off x="1165183" y="1408925"/>
              <a:ext cx="31950" cy="20450"/>
            </a:xfrm>
            <a:custGeom>
              <a:avLst/>
              <a:gdLst/>
              <a:ahLst/>
              <a:cxnLst/>
              <a:rect l="l" t="t" r="r" b="b"/>
              <a:pathLst>
                <a:path w="1278" h="818" extrusionOk="0">
                  <a:moveTo>
                    <a:pt x="555" y="618"/>
                  </a:moveTo>
                  <a:lnTo>
                    <a:pt x="555" y="618"/>
                  </a:lnTo>
                  <a:cubicBezTo>
                    <a:pt x="566" y="621"/>
                    <a:pt x="576" y="624"/>
                    <a:pt x="587" y="628"/>
                  </a:cubicBezTo>
                  <a:cubicBezTo>
                    <a:pt x="576" y="628"/>
                    <a:pt x="566" y="623"/>
                    <a:pt x="555" y="618"/>
                  </a:cubicBezTo>
                  <a:close/>
                  <a:moveTo>
                    <a:pt x="336" y="0"/>
                  </a:moveTo>
                  <a:cubicBezTo>
                    <a:pt x="273" y="0"/>
                    <a:pt x="210" y="0"/>
                    <a:pt x="147" y="42"/>
                  </a:cubicBezTo>
                  <a:cubicBezTo>
                    <a:pt x="85" y="63"/>
                    <a:pt x="22" y="126"/>
                    <a:pt x="22" y="189"/>
                  </a:cubicBezTo>
                  <a:cubicBezTo>
                    <a:pt x="1" y="251"/>
                    <a:pt x="1" y="335"/>
                    <a:pt x="43" y="398"/>
                  </a:cubicBezTo>
                  <a:cubicBezTo>
                    <a:pt x="85" y="440"/>
                    <a:pt x="147" y="502"/>
                    <a:pt x="210" y="502"/>
                  </a:cubicBezTo>
                  <a:cubicBezTo>
                    <a:pt x="315" y="537"/>
                    <a:pt x="419" y="572"/>
                    <a:pt x="524" y="607"/>
                  </a:cubicBezTo>
                  <a:lnTo>
                    <a:pt x="524" y="607"/>
                  </a:lnTo>
                  <a:cubicBezTo>
                    <a:pt x="629" y="649"/>
                    <a:pt x="754" y="712"/>
                    <a:pt x="859" y="774"/>
                  </a:cubicBezTo>
                  <a:cubicBezTo>
                    <a:pt x="896" y="804"/>
                    <a:pt x="943" y="818"/>
                    <a:pt x="992" y="818"/>
                  </a:cubicBezTo>
                  <a:cubicBezTo>
                    <a:pt x="1081" y="818"/>
                    <a:pt x="1174" y="772"/>
                    <a:pt x="1215" y="691"/>
                  </a:cubicBezTo>
                  <a:cubicBezTo>
                    <a:pt x="1277" y="565"/>
                    <a:pt x="1235" y="419"/>
                    <a:pt x="1110" y="335"/>
                  </a:cubicBezTo>
                  <a:cubicBezTo>
                    <a:pt x="880" y="168"/>
                    <a:pt x="608" y="63"/>
                    <a:pt x="3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" name="Google Shape;94;p2">
            <a:extLst>
              <a:ext uri="{FF2B5EF4-FFF2-40B4-BE49-F238E27FC236}">
                <a16:creationId xmlns:a16="http://schemas.microsoft.com/office/drawing/2014/main" id="{681B2244-B3AB-C443-AE18-2C50F24D70C5}"/>
              </a:ext>
            </a:extLst>
          </p:cNvPr>
          <p:cNvSpPr/>
          <p:nvPr/>
        </p:nvSpPr>
        <p:spPr>
          <a:xfrm rot="1201458">
            <a:off x="5097291" y="5591356"/>
            <a:ext cx="781299" cy="882271"/>
          </a:xfrm>
          <a:custGeom>
            <a:avLst/>
            <a:gdLst/>
            <a:ahLst/>
            <a:cxnLst/>
            <a:rect l="l" t="t" r="r" b="b"/>
            <a:pathLst>
              <a:path w="22285" h="25165" extrusionOk="0">
                <a:moveTo>
                  <a:pt x="5755" y="18941"/>
                </a:moveTo>
                <a:cubicBezTo>
                  <a:pt x="6299" y="19339"/>
                  <a:pt x="6780" y="19799"/>
                  <a:pt x="7240" y="20301"/>
                </a:cubicBezTo>
                <a:cubicBezTo>
                  <a:pt x="7115" y="20845"/>
                  <a:pt x="6926" y="21389"/>
                  <a:pt x="6717" y="21891"/>
                </a:cubicBezTo>
                <a:cubicBezTo>
                  <a:pt x="6362" y="21201"/>
                  <a:pt x="5566" y="20552"/>
                  <a:pt x="4981" y="20217"/>
                </a:cubicBezTo>
                <a:cubicBezTo>
                  <a:pt x="5273" y="19799"/>
                  <a:pt x="5504" y="19359"/>
                  <a:pt x="5755" y="18941"/>
                </a:cubicBezTo>
                <a:close/>
                <a:moveTo>
                  <a:pt x="3957" y="18032"/>
                </a:moveTo>
                <a:cubicBezTo>
                  <a:pt x="4484" y="18032"/>
                  <a:pt x="5107" y="18486"/>
                  <a:pt x="5483" y="18753"/>
                </a:cubicBezTo>
                <a:cubicBezTo>
                  <a:pt x="5232" y="19213"/>
                  <a:pt x="5001" y="19673"/>
                  <a:pt x="4709" y="20092"/>
                </a:cubicBezTo>
                <a:cubicBezTo>
                  <a:pt x="4646" y="20113"/>
                  <a:pt x="4583" y="20113"/>
                  <a:pt x="4541" y="20175"/>
                </a:cubicBezTo>
                <a:cubicBezTo>
                  <a:pt x="4395" y="20322"/>
                  <a:pt x="4374" y="20385"/>
                  <a:pt x="4374" y="20573"/>
                </a:cubicBezTo>
                <a:cubicBezTo>
                  <a:pt x="4360" y="20740"/>
                  <a:pt x="4476" y="20824"/>
                  <a:pt x="4599" y="20824"/>
                </a:cubicBezTo>
                <a:cubicBezTo>
                  <a:pt x="4660" y="20824"/>
                  <a:pt x="4723" y="20803"/>
                  <a:pt x="4771" y="20761"/>
                </a:cubicBezTo>
                <a:cubicBezTo>
                  <a:pt x="4834" y="20803"/>
                  <a:pt x="4939" y="20845"/>
                  <a:pt x="5085" y="20908"/>
                </a:cubicBezTo>
                <a:cubicBezTo>
                  <a:pt x="5253" y="21033"/>
                  <a:pt x="5399" y="21180"/>
                  <a:pt x="5566" y="21326"/>
                </a:cubicBezTo>
                <a:cubicBezTo>
                  <a:pt x="5818" y="21619"/>
                  <a:pt x="6843" y="22644"/>
                  <a:pt x="5587" y="22770"/>
                </a:cubicBezTo>
                <a:cubicBezTo>
                  <a:pt x="5580" y="22771"/>
                  <a:pt x="5573" y="22771"/>
                  <a:pt x="5566" y="22771"/>
                </a:cubicBezTo>
                <a:cubicBezTo>
                  <a:pt x="5041" y="22771"/>
                  <a:pt x="4183" y="21257"/>
                  <a:pt x="3976" y="20803"/>
                </a:cubicBezTo>
                <a:cubicBezTo>
                  <a:pt x="3788" y="20447"/>
                  <a:pt x="3077" y="18543"/>
                  <a:pt x="3474" y="18209"/>
                </a:cubicBezTo>
                <a:cubicBezTo>
                  <a:pt x="3616" y="18083"/>
                  <a:pt x="3781" y="18032"/>
                  <a:pt x="3957" y="18032"/>
                </a:cubicBezTo>
                <a:close/>
                <a:moveTo>
                  <a:pt x="19857" y="633"/>
                </a:moveTo>
                <a:cubicBezTo>
                  <a:pt x="20422" y="675"/>
                  <a:pt x="21008" y="1114"/>
                  <a:pt x="21594" y="1972"/>
                </a:cubicBezTo>
                <a:cubicBezTo>
                  <a:pt x="21468" y="2307"/>
                  <a:pt x="21301" y="2621"/>
                  <a:pt x="21092" y="2893"/>
                </a:cubicBezTo>
                <a:cubicBezTo>
                  <a:pt x="20820" y="3269"/>
                  <a:pt x="20506" y="3604"/>
                  <a:pt x="20213" y="3981"/>
                </a:cubicBezTo>
                <a:cubicBezTo>
                  <a:pt x="19606" y="4734"/>
                  <a:pt x="19083" y="5550"/>
                  <a:pt x="18560" y="6345"/>
                </a:cubicBezTo>
                <a:cubicBezTo>
                  <a:pt x="17242" y="8312"/>
                  <a:pt x="15903" y="10258"/>
                  <a:pt x="14710" y="12308"/>
                </a:cubicBezTo>
                <a:cubicBezTo>
                  <a:pt x="13999" y="13543"/>
                  <a:pt x="13371" y="14798"/>
                  <a:pt x="12806" y="16074"/>
                </a:cubicBezTo>
                <a:cubicBezTo>
                  <a:pt x="12743" y="16074"/>
                  <a:pt x="12680" y="16074"/>
                  <a:pt x="12618" y="16116"/>
                </a:cubicBezTo>
                <a:cubicBezTo>
                  <a:pt x="12492" y="16200"/>
                  <a:pt x="12534" y="16367"/>
                  <a:pt x="12660" y="16388"/>
                </a:cubicBezTo>
                <a:cubicBezTo>
                  <a:pt x="12597" y="16514"/>
                  <a:pt x="12555" y="16639"/>
                  <a:pt x="12492" y="16744"/>
                </a:cubicBezTo>
                <a:cubicBezTo>
                  <a:pt x="12429" y="16681"/>
                  <a:pt x="12346" y="16618"/>
                  <a:pt x="12262" y="16556"/>
                </a:cubicBezTo>
                <a:cubicBezTo>
                  <a:pt x="12250" y="16548"/>
                  <a:pt x="12237" y="16545"/>
                  <a:pt x="12223" y="16545"/>
                </a:cubicBezTo>
                <a:cubicBezTo>
                  <a:pt x="12159" y="16545"/>
                  <a:pt x="12081" y="16613"/>
                  <a:pt x="12116" y="16681"/>
                </a:cubicBezTo>
                <a:cubicBezTo>
                  <a:pt x="12157" y="16828"/>
                  <a:pt x="12220" y="16995"/>
                  <a:pt x="12346" y="17100"/>
                </a:cubicBezTo>
                <a:cubicBezTo>
                  <a:pt x="12283" y="17267"/>
                  <a:pt x="12199" y="17434"/>
                  <a:pt x="12136" y="17602"/>
                </a:cubicBezTo>
                <a:cubicBezTo>
                  <a:pt x="12053" y="17539"/>
                  <a:pt x="11969" y="17455"/>
                  <a:pt x="11885" y="17372"/>
                </a:cubicBezTo>
                <a:cubicBezTo>
                  <a:pt x="11865" y="17357"/>
                  <a:pt x="11844" y="17350"/>
                  <a:pt x="11824" y="17350"/>
                </a:cubicBezTo>
                <a:cubicBezTo>
                  <a:pt x="11760" y="17350"/>
                  <a:pt x="11707" y="17418"/>
                  <a:pt x="11739" y="17497"/>
                </a:cubicBezTo>
                <a:cubicBezTo>
                  <a:pt x="11802" y="17623"/>
                  <a:pt x="11885" y="17811"/>
                  <a:pt x="11990" y="17937"/>
                </a:cubicBezTo>
                <a:cubicBezTo>
                  <a:pt x="11948" y="18062"/>
                  <a:pt x="11885" y="18188"/>
                  <a:pt x="11844" y="18292"/>
                </a:cubicBezTo>
                <a:cubicBezTo>
                  <a:pt x="11802" y="18250"/>
                  <a:pt x="11739" y="18188"/>
                  <a:pt x="11718" y="18125"/>
                </a:cubicBezTo>
                <a:cubicBezTo>
                  <a:pt x="11592" y="17958"/>
                  <a:pt x="11467" y="17832"/>
                  <a:pt x="11320" y="17706"/>
                </a:cubicBezTo>
                <a:cubicBezTo>
                  <a:pt x="11306" y="17697"/>
                  <a:pt x="11290" y="17693"/>
                  <a:pt x="11274" y="17693"/>
                </a:cubicBezTo>
                <a:cubicBezTo>
                  <a:pt x="11218" y="17693"/>
                  <a:pt x="11162" y="17742"/>
                  <a:pt x="11195" y="17790"/>
                </a:cubicBezTo>
                <a:cubicBezTo>
                  <a:pt x="11320" y="17978"/>
                  <a:pt x="11383" y="18167"/>
                  <a:pt x="11488" y="18355"/>
                </a:cubicBezTo>
                <a:cubicBezTo>
                  <a:pt x="11551" y="18460"/>
                  <a:pt x="11613" y="18564"/>
                  <a:pt x="11718" y="18648"/>
                </a:cubicBezTo>
                <a:cubicBezTo>
                  <a:pt x="11676" y="18753"/>
                  <a:pt x="11634" y="18857"/>
                  <a:pt x="11592" y="18962"/>
                </a:cubicBezTo>
                <a:cubicBezTo>
                  <a:pt x="11572" y="18920"/>
                  <a:pt x="11551" y="18878"/>
                  <a:pt x="11530" y="18836"/>
                </a:cubicBezTo>
                <a:cubicBezTo>
                  <a:pt x="11362" y="18606"/>
                  <a:pt x="11174" y="18355"/>
                  <a:pt x="10923" y="18230"/>
                </a:cubicBezTo>
                <a:cubicBezTo>
                  <a:pt x="10903" y="18218"/>
                  <a:pt x="10884" y="18213"/>
                  <a:pt x="10866" y="18213"/>
                </a:cubicBezTo>
                <a:cubicBezTo>
                  <a:pt x="10786" y="18213"/>
                  <a:pt x="10729" y="18312"/>
                  <a:pt x="10797" y="18397"/>
                </a:cubicBezTo>
                <a:cubicBezTo>
                  <a:pt x="10965" y="18585"/>
                  <a:pt x="11111" y="18815"/>
                  <a:pt x="11237" y="19046"/>
                </a:cubicBezTo>
                <a:cubicBezTo>
                  <a:pt x="11320" y="19171"/>
                  <a:pt x="11362" y="19318"/>
                  <a:pt x="11404" y="19464"/>
                </a:cubicBezTo>
                <a:cubicBezTo>
                  <a:pt x="11362" y="19611"/>
                  <a:pt x="11299" y="19757"/>
                  <a:pt x="11237" y="19903"/>
                </a:cubicBezTo>
                <a:cubicBezTo>
                  <a:pt x="11174" y="19799"/>
                  <a:pt x="11111" y="19715"/>
                  <a:pt x="11048" y="19631"/>
                </a:cubicBezTo>
                <a:cubicBezTo>
                  <a:pt x="10818" y="19318"/>
                  <a:pt x="10546" y="18962"/>
                  <a:pt x="10191" y="18795"/>
                </a:cubicBezTo>
                <a:cubicBezTo>
                  <a:pt x="10171" y="18783"/>
                  <a:pt x="10152" y="18778"/>
                  <a:pt x="10134" y="18778"/>
                </a:cubicBezTo>
                <a:cubicBezTo>
                  <a:pt x="10060" y="18778"/>
                  <a:pt x="10014" y="18873"/>
                  <a:pt x="10065" y="18941"/>
                </a:cubicBezTo>
                <a:cubicBezTo>
                  <a:pt x="10316" y="19234"/>
                  <a:pt x="10567" y="19527"/>
                  <a:pt x="10776" y="19841"/>
                </a:cubicBezTo>
                <a:cubicBezTo>
                  <a:pt x="10881" y="20029"/>
                  <a:pt x="10986" y="20217"/>
                  <a:pt x="11069" y="20427"/>
                </a:cubicBezTo>
                <a:lnTo>
                  <a:pt x="10902" y="20929"/>
                </a:lnTo>
                <a:cubicBezTo>
                  <a:pt x="10546" y="20259"/>
                  <a:pt x="10002" y="19673"/>
                  <a:pt x="9458" y="19150"/>
                </a:cubicBezTo>
                <a:cubicBezTo>
                  <a:pt x="9449" y="19141"/>
                  <a:pt x="9438" y="19137"/>
                  <a:pt x="9428" y="19137"/>
                </a:cubicBezTo>
                <a:cubicBezTo>
                  <a:pt x="9393" y="19137"/>
                  <a:pt x="9363" y="19185"/>
                  <a:pt x="9395" y="19234"/>
                </a:cubicBezTo>
                <a:cubicBezTo>
                  <a:pt x="9939" y="19903"/>
                  <a:pt x="10442" y="20615"/>
                  <a:pt x="10735" y="21431"/>
                </a:cubicBezTo>
                <a:cubicBezTo>
                  <a:pt x="10630" y="21724"/>
                  <a:pt x="10525" y="22017"/>
                  <a:pt x="10421" y="22310"/>
                </a:cubicBezTo>
                <a:cubicBezTo>
                  <a:pt x="9877" y="20824"/>
                  <a:pt x="8872" y="19611"/>
                  <a:pt x="7701" y="18523"/>
                </a:cubicBezTo>
                <a:cubicBezTo>
                  <a:pt x="7691" y="18513"/>
                  <a:pt x="7680" y="18509"/>
                  <a:pt x="7670" y="18509"/>
                </a:cubicBezTo>
                <a:cubicBezTo>
                  <a:pt x="7635" y="18509"/>
                  <a:pt x="7606" y="18553"/>
                  <a:pt x="7638" y="18585"/>
                </a:cubicBezTo>
                <a:cubicBezTo>
                  <a:pt x="8726" y="19903"/>
                  <a:pt x="9814" y="21138"/>
                  <a:pt x="10253" y="22791"/>
                </a:cubicBezTo>
                <a:cubicBezTo>
                  <a:pt x="10170" y="23000"/>
                  <a:pt x="10107" y="23188"/>
                  <a:pt x="10023" y="23398"/>
                </a:cubicBezTo>
                <a:cubicBezTo>
                  <a:pt x="10002" y="23272"/>
                  <a:pt x="9960" y="23126"/>
                  <a:pt x="9898" y="23000"/>
                </a:cubicBezTo>
                <a:cubicBezTo>
                  <a:pt x="9333" y="21515"/>
                  <a:pt x="7742" y="19862"/>
                  <a:pt x="6571" y="18878"/>
                </a:cubicBezTo>
                <a:cubicBezTo>
                  <a:pt x="6152" y="18523"/>
                  <a:pt x="5211" y="17706"/>
                  <a:pt x="4353" y="17414"/>
                </a:cubicBezTo>
                <a:cubicBezTo>
                  <a:pt x="5001" y="16953"/>
                  <a:pt x="5525" y="16137"/>
                  <a:pt x="5943" y="15677"/>
                </a:cubicBezTo>
                <a:cubicBezTo>
                  <a:pt x="7450" y="14024"/>
                  <a:pt x="9144" y="12580"/>
                  <a:pt x="10651" y="10927"/>
                </a:cubicBezTo>
                <a:cubicBezTo>
                  <a:pt x="12283" y="9149"/>
                  <a:pt x="14020" y="7475"/>
                  <a:pt x="15673" y="5696"/>
                </a:cubicBezTo>
                <a:cubicBezTo>
                  <a:pt x="16300" y="5027"/>
                  <a:pt x="16949" y="4357"/>
                  <a:pt x="17514" y="3625"/>
                </a:cubicBezTo>
                <a:cubicBezTo>
                  <a:pt x="18288" y="2621"/>
                  <a:pt x="18853" y="1428"/>
                  <a:pt x="19857" y="633"/>
                </a:cubicBezTo>
                <a:close/>
                <a:moveTo>
                  <a:pt x="17744" y="2390"/>
                </a:moveTo>
                <a:lnTo>
                  <a:pt x="17744" y="2390"/>
                </a:lnTo>
                <a:cubicBezTo>
                  <a:pt x="17325" y="2955"/>
                  <a:pt x="16928" y="3541"/>
                  <a:pt x="16468" y="4043"/>
                </a:cubicBezTo>
                <a:cubicBezTo>
                  <a:pt x="14940" y="5801"/>
                  <a:pt x="13266" y="7391"/>
                  <a:pt x="11655" y="9065"/>
                </a:cubicBezTo>
                <a:cubicBezTo>
                  <a:pt x="10044" y="10760"/>
                  <a:pt x="8496" y="12476"/>
                  <a:pt x="6822" y="14108"/>
                </a:cubicBezTo>
                <a:cubicBezTo>
                  <a:pt x="6090" y="14819"/>
                  <a:pt x="4876" y="16765"/>
                  <a:pt x="3788" y="17309"/>
                </a:cubicBezTo>
                <a:cubicBezTo>
                  <a:pt x="3641" y="17309"/>
                  <a:pt x="3474" y="17330"/>
                  <a:pt x="3349" y="17414"/>
                </a:cubicBezTo>
                <a:cubicBezTo>
                  <a:pt x="2365" y="17958"/>
                  <a:pt x="2972" y="19862"/>
                  <a:pt x="3265" y="20594"/>
                </a:cubicBezTo>
                <a:cubicBezTo>
                  <a:pt x="3641" y="21536"/>
                  <a:pt x="4374" y="22749"/>
                  <a:pt x="5315" y="23251"/>
                </a:cubicBezTo>
                <a:cubicBezTo>
                  <a:pt x="5528" y="23369"/>
                  <a:pt x="5769" y="23435"/>
                  <a:pt x="5997" y="23435"/>
                </a:cubicBezTo>
                <a:cubicBezTo>
                  <a:pt x="6419" y="23435"/>
                  <a:pt x="6796" y="23209"/>
                  <a:pt x="6864" y="22665"/>
                </a:cubicBezTo>
                <a:cubicBezTo>
                  <a:pt x="6885" y="22582"/>
                  <a:pt x="6864" y="22498"/>
                  <a:pt x="6864" y="22414"/>
                </a:cubicBezTo>
                <a:cubicBezTo>
                  <a:pt x="7240" y="21933"/>
                  <a:pt x="7512" y="21368"/>
                  <a:pt x="7638" y="20761"/>
                </a:cubicBezTo>
                <a:cubicBezTo>
                  <a:pt x="7763" y="20929"/>
                  <a:pt x="7910" y="21075"/>
                  <a:pt x="8035" y="21243"/>
                </a:cubicBezTo>
                <a:cubicBezTo>
                  <a:pt x="8684" y="22038"/>
                  <a:pt x="10651" y="24360"/>
                  <a:pt x="8642" y="24758"/>
                </a:cubicBezTo>
                <a:cubicBezTo>
                  <a:pt x="8555" y="24776"/>
                  <a:pt x="8461" y="24784"/>
                  <a:pt x="8364" y="24784"/>
                </a:cubicBezTo>
                <a:cubicBezTo>
                  <a:pt x="7666" y="24784"/>
                  <a:pt x="6745" y="24366"/>
                  <a:pt x="6194" y="24109"/>
                </a:cubicBezTo>
                <a:cubicBezTo>
                  <a:pt x="4604" y="23356"/>
                  <a:pt x="2909" y="22038"/>
                  <a:pt x="1821" y="20657"/>
                </a:cubicBezTo>
                <a:cubicBezTo>
                  <a:pt x="1633" y="20385"/>
                  <a:pt x="587" y="19129"/>
                  <a:pt x="628" y="18836"/>
                </a:cubicBezTo>
                <a:cubicBezTo>
                  <a:pt x="628" y="18815"/>
                  <a:pt x="1382" y="18334"/>
                  <a:pt x="1465" y="18250"/>
                </a:cubicBezTo>
                <a:cubicBezTo>
                  <a:pt x="1947" y="17832"/>
                  <a:pt x="2365" y="17372"/>
                  <a:pt x="2784" y="16890"/>
                </a:cubicBezTo>
                <a:cubicBezTo>
                  <a:pt x="4541" y="14945"/>
                  <a:pt x="6299" y="12999"/>
                  <a:pt x="8119" y="11095"/>
                </a:cubicBezTo>
                <a:cubicBezTo>
                  <a:pt x="11132" y="7956"/>
                  <a:pt x="14605" y="5341"/>
                  <a:pt x="17744" y="2390"/>
                </a:cubicBezTo>
                <a:close/>
                <a:moveTo>
                  <a:pt x="19895" y="0"/>
                </a:moveTo>
                <a:cubicBezTo>
                  <a:pt x="19875" y="0"/>
                  <a:pt x="19855" y="8"/>
                  <a:pt x="19836" y="26"/>
                </a:cubicBezTo>
                <a:cubicBezTo>
                  <a:pt x="19753" y="110"/>
                  <a:pt x="19648" y="193"/>
                  <a:pt x="19543" y="298"/>
                </a:cubicBezTo>
                <a:cubicBezTo>
                  <a:pt x="19292" y="444"/>
                  <a:pt x="19041" y="654"/>
                  <a:pt x="18790" y="884"/>
                </a:cubicBezTo>
                <a:cubicBezTo>
                  <a:pt x="18748" y="905"/>
                  <a:pt x="18769" y="947"/>
                  <a:pt x="18769" y="968"/>
                </a:cubicBezTo>
                <a:cubicBezTo>
                  <a:pt x="15756" y="3604"/>
                  <a:pt x="12639" y="6136"/>
                  <a:pt x="9751" y="8898"/>
                </a:cubicBezTo>
                <a:cubicBezTo>
                  <a:pt x="8161" y="10404"/>
                  <a:pt x="6634" y="11994"/>
                  <a:pt x="5127" y="13605"/>
                </a:cubicBezTo>
                <a:cubicBezTo>
                  <a:pt x="3537" y="15321"/>
                  <a:pt x="2051" y="17246"/>
                  <a:pt x="168" y="18669"/>
                </a:cubicBezTo>
                <a:cubicBezTo>
                  <a:pt x="1" y="18774"/>
                  <a:pt x="22" y="19004"/>
                  <a:pt x="210" y="19087"/>
                </a:cubicBezTo>
                <a:cubicBezTo>
                  <a:pt x="880" y="19318"/>
                  <a:pt x="1172" y="20385"/>
                  <a:pt x="1549" y="20908"/>
                </a:cubicBezTo>
                <a:cubicBezTo>
                  <a:pt x="2219" y="21828"/>
                  <a:pt x="3202" y="22561"/>
                  <a:pt x="4060" y="23272"/>
                </a:cubicBezTo>
                <a:cubicBezTo>
                  <a:pt x="4876" y="23942"/>
                  <a:pt x="5755" y="24465"/>
                  <a:pt x="6738" y="24841"/>
                </a:cubicBezTo>
                <a:cubicBezTo>
                  <a:pt x="7235" y="25040"/>
                  <a:pt x="7829" y="25165"/>
                  <a:pt x="8378" y="25165"/>
                </a:cubicBezTo>
                <a:cubicBezTo>
                  <a:pt x="9100" y="25165"/>
                  <a:pt x="9744" y="24949"/>
                  <a:pt x="9981" y="24402"/>
                </a:cubicBezTo>
                <a:cubicBezTo>
                  <a:pt x="10379" y="23837"/>
                  <a:pt x="10588" y="23000"/>
                  <a:pt x="10839" y="22414"/>
                </a:cubicBezTo>
                <a:cubicBezTo>
                  <a:pt x="10902" y="22247"/>
                  <a:pt x="10965" y="22080"/>
                  <a:pt x="11027" y="21912"/>
                </a:cubicBezTo>
                <a:cubicBezTo>
                  <a:pt x="11132" y="21891"/>
                  <a:pt x="11216" y="21808"/>
                  <a:pt x="11174" y="21703"/>
                </a:cubicBezTo>
                <a:cubicBezTo>
                  <a:pt x="11174" y="21661"/>
                  <a:pt x="11174" y="21640"/>
                  <a:pt x="11153" y="21619"/>
                </a:cubicBezTo>
                <a:lnTo>
                  <a:pt x="11446" y="20866"/>
                </a:lnTo>
                <a:cubicBezTo>
                  <a:pt x="11530" y="20866"/>
                  <a:pt x="11592" y="20803"/>
                  <a:pt x="11592" y="20719"/>
                </a:cubicBezTo>
                <a:cubicBezTo>
                  <a:pt x="11592" y="20678"/>
                  <a:pt x="11572" y="20636"/>
                  <a:pt x="11572" y="20594"/>
                </a:cubicBezTo>
                <a:cubicBezTo>
                  <a:pt x="12053" y="19380"/>
                  <a:pt x="12534" y="18188"/>
                  <a:pt x="13057" y="16995"/>
                </a:cubicBezTo>
                <a:cubicBezTo>
                  <a:pt x="14480" y="13752"/>
                  <a:pt x="16363" y="10781"/>
                  <a:pt x="18351" y="7872"/>
                </a:cubicBezTo>
                <a:cubicBezTo>
                  <a:pt x="19292" y="6512"/>
                  <a:pt x="20192" y="5110"/>
                  <a:pt x="21175" y="3792"/>
                </a:cubicBezTo>
                <a:cubicBezTo>
                  <a:pt x="21657" y="3165"/>
                  <a:pt x="22284" y="2411"/>
                  <a:pt x="22201" y="1553"/>
                </a:cubicBezTo>
                <a:cubicBezTo>
                  <a:pt x="22138" y="884"/>
                  <a:pt x="21615" y="361"/>
                  <a:pt x="20987" y="131"/>
                </a:cubicBezTo>
                <a:cubicBezTo>
                  <a:pt x="20794" y="51"/>
                  <a:pt x="20608" y="15"/>
                  <a:pt x="20431" y="15"/>
                </a:cubicBezTo>
                <a:cubicBezTo>
                  <a:pt x="20281" y="15"/>
                  <a:pt x="20138" y="41"/>
                  <a:pt x="20004" y="89"/>
                </a:cubicBezTo>
                <a:cubicBezTo>
                  <a:pt x="19989" y="44"/>
                  <a:pt x="19943" y="0"/>
                  <a:pt x="19895" y="0"/>
                </a:cubicBezTo>
                <a:close/>
              </a:path>
            </a:pathLst>
          </a:custGeo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" name="Google Shape;95;p2">
            <a:extLst>
              <a:ext uri="{FF2B5EF4-FFF2-40B4-BE49-F238E27FC236}">
                <a16:creationId xmlns:a16="http://schemas.microsoft.com/office/drawing/2014/main" id="{2E2982EC-1566-E826-A369-215D19536650}"/>
              </a:ext>
            </a:extLst>
          </p:cNvPr>
          <p:cNvSpPr/>
          <p:nvPr/>
        </p:nvSpPr>
        <p:spPr>
          <a:xfrm>
            <a:off x="8245225" y="582650"/>
            <a:ext cx="1092025" cy="597051"/>
          </a:xfrm>
          <a:custGeom>
            <a:avLst/>
            <a:gdLst/>
            <a:ahLst/>
            <a:cxnLst/>
            <a:rect l="l" t="t" r="r" b="b"/>
            <a:pathLst>
              <a:path w="31805" h="17389" extrusionOk="0">
                <a:moveTo>
                  <a:pt x="10379" y="1716"/>
                </a:moveTo>
                <a:cubicBezTo>
                  <a:pt x="10337" y="1758"/>
                  <a:pt x="10274" y="1800"/>
                  <a:pt x="10233" y="1821"/>
                </a:cubicBezTo>
                <a:cubicBezTo>
                  <a:pt x="10212" y="1821"/>
                  <a:pt x="10212" y="1841"/>
                  <a:pt x="10212" y="1841"/>
                </a:cubicBezTo>
                <a:cubicBezTo>
                  <a:pt x="10170" y="1821"/>
                  <a:pt x="10107" y="1800"/>
                  <a:pt x="10065" y="1800"/>
                </a:cubicBezTo>
                <a:cubicBezTo>
                  <a:pt x="10058" y="1798"/>
                  <a:pt x="10051" y="1797"/>
                  <a:pt x="10044" y="1797"/>
                </a:cubicBezTo>
                <a:cubicBezTo>
                  <a:pt x="9978" y="1797"/>
                  <a:pt x="9964" y="1889"/>
                  <a:pt x="10002" y="1946"/>
                </a:cubicBezTo>
                <a:cubicBezTo>
                  <a:pt x="9982" y="1946"/>
                  <a:pt x="9982" y="1967"/>
                  <a:pt x="9982" y="1967"/>
                </a:cubicBezTo>
                <a:cubicBezTo>
                  <a:pt x="9940" y="1988"/>
                  <a:pt x="9877" y="2009"/>
                  <a:pt x="9814" y="2030"/>
                </a:cubicBezTo>
                <a:cubicBezTo>
                  <a:pt x="9835" y="1967"/>
                  <a:pt x="9835" y="1883"/>
                  <a:pt x="9877" y="1821"/>
                </a:cubicBezTo>
                <a:cubicBezTo>
                  <a:pt x="9898" y="1800"/>
                  <a:pt x="9898" y="1758"/>
                  <a:pt x="9877" y="1737"/>
                </a:cubicBezTo>
                <a:cubicBezTo>
                  <a:pt x="10044" y="1737"/>
                  <a:pt x="10212" y="1716"/>
                  <a:pt x="10379" y="1716"/>
                </a:cubicBezTo>
                <a:close/>
                <a:moveTo>
                  <a:pt x="7492" y="2134"/>
                </a:moveTo>
                <a:cubicBezTo>
                  <a:pt x="7345" y="2448"/>
                  <a:pt x="7241" y="2804"/>
                  <a:pt x="7115" y="3097"/>
                </a:cubicBezTo>
                <a:cubicBezTo>
                  <a:pt x="6864" y="3620"/>
                  <a:pt x="6571" y="4101"/>
                  <a:pt x="6278" y="4582"/>
                </a:cubicBezTo>
                <a:cubicBezTo>
                  <a:pt x="6090" y="4436"/>
                  <a:pt x="5901" y="4290"/>
                  <a:pt x="5713" y="4185"/>
                </a:cubicBezTo>
                <a:cubicBezTo>
                  <a:pt x="5023" y="3766"/>
                  <a:pt x="3809" y="3411"/>
                  <a:pt x="3244" y="2720"/>
                </a:cubicBezTo>
                <a:cubicBezTo>
                  <a:pt x="3390" y="2713"/>
                  <a:pt x="3535" y="2711"/>
                  <a:pt x="3679" y="2711"/>
                </a:cubicBezTo>
                <a:cubicBezTo>
                  <a:pt x="3933" y="2711"/>
                  <a:pt x="4184" y="2718"/>
                  <a:pt x="4436" y="2718"/>
                </a:cubicBezTo>
                <a:cubicBezTo>
                  <a:pt x="4882" y="2718"/>
                  <a:pt x="5331" y="2696"/>
                  <a:pt x="5797" y="2574"/>
                </a:cubicBezTo>
                <a:cubicBezTo>
                  <a:pt x="6362" y="2427"/>
                  <a:pt x="6927" y="2281"/>
                  <a:pt x="7492" y="2134"/>
                </a:cubicBezTo>
                <a:close/>
                <a:moveTo>
                  <a:pt x="11750" y="5128"/>
                </a:moveTo>
                <a:cubicBezTo>
                  <a:pt x="12585" y="5128"/>
                  <a:pt x="13435" y="5311"/>
                  <a:pt x="14187" y="5524"/>
                </a:cubicBezTo>
                <a:cubicBezTo>
                  <a:pt x="14982" y="5754"/>
                  <a:pt x="15715" y="6026"/>
                  <a:pt x="16384" y="6361"/>
                </a:cubicBezTo>
                <a:cubicBezTo>
                  <a:pt x="14923" y="5725"/>
                  <a:pt x="13391" y="5343"/>
                  <a:pt x="11754" y="5343"/>
                </a:cubicBezTo>
                <a:cubicBezTo>
                  <a:pt x="11398" y="5343"/>
                  <a:pt x="11038" y="5361"/>
                  <a:pt x="10672" y="5399"/>
                </a:cubicBezTo>
                <a:cubicBezTo>
                  <a:pt x="10421" y="5440"/>
                  <a:pt x="10170" y="5461"/>
                  <a:pt x="9919" y="5524"/>
                </a:cubicBezTo>
                <a:cubicBezTo>
                  <a:pt x="10002" y="5482"/>
                  <a:pt x="10065" y="5440"/>
                  <a:pt x="10128" y="5419"/>
                </a:cubicBezTo>
                <a:cubicBezTo>
                  <a:pt x="10640" y="5210"/>
                  <a:pt x="11191" y="5128"/>
                  <a:pt x="11750" y="5128"/>
                </a:cubicBezTo>
                <a:close/>
                <a:moveTo>
                  <a:pt x="25758" y="6738"/>
                </a:moveTo>
                <a:cubicBezTo>
                  <a:pt x="26553" y="7533"/>
                  <a:pt x="27097" y="8495"/>
                  <a:pt x="27746" y="9395"/>
                </a:cubicBezTo>
                <a:cubicBezTo>
                  <a:pt x="27934" y="9667"/>
                  <a:pt x="28122" y="9960"/>
                  <a:pt x="28290" y="10232"/>
                </a:cubicBezTo>
                <a:cubicBezTo>
                  <a:pt x="27495" y="9269"/>
                  <a:pt x="26741" y="8307"/>
                  <a:pt x="26072" y="7198"/>
                </a:cubicBezTo>
                <a:cubicBezTo>
                  <a:pt x="25967" y="7031"/>
                  <a:pt x="25863" y="6884"/>
                  <a:pt x="25758" y="6738"/>
                </a:cubicBezTo>
                <a:close/>
                <a:moveTo>
                  <a:pt x="7366" y="11299"/>
                </a:moveTo>
                <a:cubicBezTo>
                  <a:pt x="7324" y="11362"/>
                  <a:pt x="7303" y="11404"/>
                  <a:pt x="7261" y="11466"/>
                </a:cubicBezTo>
                <a:cubicBezTo>
                  <a:pt x="7220" y="11404"/>
                  <a:pt x="7178" y="11362"/>
                  <a:pt x="7136" y="11299"/>
                </a:cubicBezTo>
                <a:close/>
                <a:moveTo>
                  <a:pt x="7575" y="11508"/>
                </a:moveTo>
                <a:cubicBezTo>
                  <a:pt x="7596" y="11571"/>
                  <a:pt x="7596" y="11613"/>
                  <a:pt x="7617" y="11676"/>
                </a:cubicBezTo>
                <a:cubicBezTo>
                  <a:pt x="7617" y="11717"/>
                  <a:pt x="7638" y="11759"/>
                  <a:pt x="7638" y="11801"/>
                </a:cubicBezTo>
                <a:cubicBezTo>
                  <a:pt x="7596" y="11780"/>
                  <a:pt x="7554" y="11738"/>
                  <a:pt x="7513" y="11697"/>
                </a:cubicBezTo>
                <a:cubicBezTo>
                  <a:pt x="7533" y="11634"/>
                  <a:pt x="7554" y="11571"/>
                  <a:pt x="7575" y="11508"/>
                </a:cubicBezTo>
                <a:close/>
                <a:moveTo>
                  <a:pt x="7722" y="11299"/>
                </a:moveTo>
                <a:cubicBezTo>
                  <a:pt x="7910" y="11320"/>
                  <a:pt x="8098" y="11320"/>
                  <a:pt x="8308" y="11341"/>
                </a:cubicBezTo>
                <a:cubicBezTo>
                  <a:pt x="8287" y="11425"/>
                  <a:pt x="8266" y="11487"/>
                  <a:pt x="8245" y="11571"/>
                </a:cubicBezTo>
                <a:cubicBezTo>
                  <a:pt x="8203" y="11697"/>
                  <a:pt x="8119" y="11927"/>
                  <a:pt x="8161" y="12073"/>
                </a:cubicBezTo>
                <a:cubicBezTo>
                  <a:pt x="8191" y="12123"/>
                  <a:pt x="8230" y="12144"/>
                  <a:pt x="8269" y="12144"/>
                </a:cubicBezTo>
                <a:cubicBezTo>
                  <a:pt x="8313" y="12144"/>
                  <a:pt x="8358" y="12117"/>
                  <a:pt x="8391" y="12073"/>
                </a:cubicBezTo>
                <a:cubicBezTo>
                  <a:pt x="8433" y="11989"/>
                  <a:pt x="8433" y="11885"/>
                  <a:pt x="8433" y="11801"/>
                </a:cubicBezTo>
                <a:cubicBezTo>
                  <a:pt x="8454" y="11697"/>
                  <a:pt x="8475" y="11571"/>
                  <a:pt x="8475" y="11445"/>
                </a:cubicBezTo>
                <a:cubicBezTo>
                  <a:pt x="8475" y="11425"/>
                  <a:pt x="8496" y="11404"/>
                  <a:pt x="8496" y="11362"/>
                </a:cubicBezTo>
                <a:cubicBezTo>
                  <a:pt x="8621" y="11383"/>
                  <a:pt x="8747" y="11404"/>
                  <a:pt x="8873" y="11404"/>
                </a:cubicBezTo>
                <a:cubicBezTo>
                  <a:pt x="8831" y="11508"/>
                  <a:pt x="8810" y="11592"/>
                  <a:pt x="8768" y="11697"/>
                </a:cubicBezTo>
                <a:cubicBezTo>
                  <a:pt x="8726" y="11843"/>
                  <a:pt x="8621" y="12031"/>
                  <a:pt x="8621" y="12199"/>
                </a:cubicBezTo>
                <a:cubicBezTo>
                  <a:pt x="8621" y="12261"/>
                  <a:pt x="8642" y="12324"/>
                  <a:pt x="8684" y="12345"/>
                </a:cubicBezTo>
                <a:cubicBezTo>
                  <a:pt x="8706" y="12355"/>
                  <a:pt x="8726" y="12359"/>
                  <a:pt x="8744" y="12359"/>
                </a:cubicBezTo>
                <a:cubicBezTo>
                  <a:pt x="8922" y="12359"/>
                  <a:pt x="8960" y="11936"/>
                  <a:pt x="8998" y="11822"/>
                </a:cubicBezTo>
                <a:cubicBezTo>
                  <a:pt x="9040" y="11697"/>
                  <a:pt x="9061" y="11571"/>
                  <a:pt x="9061" y="11445"/>
                </a:cubicBezTo>
                <a:cubicBezTo>
                  <a:pt x="9145" y="11445"/>
                  <a:pt x="9228" y="11466"/>
                  <a:pt x="9312" y="11487"/>
                </a:cubicBezTo>
                <a:cubicBezTo>
                  <a:pt x="9270" y="11634"/>
                  <a:pt x="9145" y="11927"/>
                  <a:pt x="9103" y="12010"/>
                </a:cubicBezTo>
                <a:cubicBezTo>
                  <a:pt x="9040" y="12199"/>
                  <a:pt x="8956" y="12408"/>
                  <a:pt x="8935" y="12596"/>
                </a:cubicBezTo>
                <a:cubicBezTo>
                  <a:pt x="8538" y="12387"/>
                  <a:pt x="8140" y="12157"/>
                  <a:pt x="7764" y="11906"/>
                </a:cubicBezTo>
                <a:cubicBezTo>
                  <a:pt x="7805" y="11906"/>
                  <a:pt x="7826" y="11885"/>
                  <a:pt x="7826" y="11843"/>
                </a:cubicBezTo>
                <a:cubicBezTo>
                  <a:pt x="7826" y="11843"/>
                  <a:pt x="7868" y="11780"/>
                  <a:pt x="7868" y="11759"/>
                </a:cubicBezTo>
                <a:cubicBezTo>
                  <a:pt x="7868" y="11697"/>
                  <a:pt x="7847" y="11655"/>
                  <a:pt x="7826" y="11613"/>
                </a:cubicBezTo>
                <a:cubicBezTo>
                  <a:pt x="7805" y="11508"/>
                  <a:pt x="7785" y="11404"/>
                  <a:pt x="7722" y="11299"/>
                </a:cubicBezTo>
                <a:close/>
                <a:moveTo>
                  <a:pt x="9458" y="11508"/>
                </a:moveTo>
                <a:lnTo>
                  <a:pt x="9458" y="11508"/>
                </a:lnTo>
                <a:cubicBezTo>
                  <a:pt x="9584" y="11529"/>
                  <a:pt x="9689" y="11550"/>
                  <a:pt x="9793" y="11571"/>
                </a:cubicBezTo>
                <a:cubicBezTo>
                  <a:pt x="9605" y="11969"/>
                  <a:pt x="9479" y="12408"/>
                  <a:pt x="9396" y="12826"/>
                </a:cubicBezTo>
                <a:cubicBezTo>
                  <a:pt x="9354" y="12805"/>
                  <a:pt x="9291" y="12785"/>
                  <a:pt x="9249" y="12764"/>
                </a:cubicBezTo>
                <a:cubicBezTo>
                  <a:pt x="9249" y="12743"/>
                  <a:pt x="9249" y="12722"/>
                  <a:pt x="9270" y="12701"/>
                </a:cubicBezTo>
                <a:cubicBezTo>
                  <a:pt x="9270" y="12617"/>
                  <a:pt x="9291" y="12513"/>
                  <a:pt x="9312" y="12408"/>
                </a:cubicBezTo>
                <a:cubicBezTo>
                  <a:pt x="9312" y="12387"/>
                  <a:pt x="9312" y="12366"/>
                  <a:pt x="9291" y="12366"/>
                </a:cubicBezTo>
                <a:cubicBezTo>
                  <a:pt x="9354" y="12157"/>
                  <a:pt x="9417" y="11969"/>
                  <a:pt x="9458" y="11759"/>
                </a:cubicBezTo>
                <a:cubicBezTo>
                  <a:pt x="9458" y="11676"/>
                  <a:pt x="9479" y="11592"/>
                  <a:pt x="9458" y="11508"/>
                </a:cubicBezTo>
                <a:close/>
                <a:moveTo>
                  <a:pt x="20088" y="9039"/>
                </a:moveTo>
                <a:lnTo>
                  <a:pt x="20088" y="9039"/>
                </a:lnTo>
                <a:cubicBezTo>
                  <a:pt x="20150" y="9081"/>
                  <a:pt x="20213" y="9144"/>
                  <a:pt x="20297" y="9186"/>
                </a:cubicBezTo>
                <a:cubicBezTo>
                  <a:pt x="21406" y="10044"/>
                  <a:pt x="23163" y="11466"/>
                  <a:pt x="23435" y="13057"/>
                </a:cubicBezTo>
                <a:cubicBezTo>
                  <a:pt x="23184" y="12492"/>
                  <a:pt x="22578" y="12010"/>
                  <a:pt x="22243" y="11592"/>
                </a:cubicBezTo>
                <a:cubicBezTo>
                  <a:pt x="21510" y="10734"/>
                  <a:pt x="20820" y="9855"/>
                  <a:pt x="20088" y="9039"/>
                </a:cubicBezTo>
                <a:close/>
                <a:moveTo>
                  <a:pt x="10044" y="11634"/>
                </a:moveTo>
                <a:cubicBezTo>
                  <a:pt x="10170" y="11655"/>
                  <a:pt x="10316" y="11697"/>
                  <a:pt x="10442" y="11717"/>
                </a:cubicBezTo>
                <a:cubicBezTo>
                  <a:pt x="10316" y="12199"/>
                  <a:pt x="10086" y="12638"/>
                  <a:pt x="9961" y="13119"/>
                </a:cubicBezTo>
                <a:cubicBezTo>
                  <a:pt x="9877" y="13077"/>
                  <a:pt x="9793" y="13036"/>
                  <a:pt x="9710" y="12994"/>
                </a:cubicBezTo>
                <a:cubicBezTo>
                  <a:pt x="9710" y="12994"/>
                  <a:pt x="9710" y="12973"/>
                  <a:pt x="9710" y="12973"/>
                </a:cubicBezTo>
                <a:cubicBezTo>
                  <a:pt x="9814" y="12513"/>
                  <a:pt x="9940" y="12073"/>
                  <a:pt x="10044" y="11634"/>
                </a:cubicBezTo>
                <a:close/>
                <a:moveTo>
                  <a:pt x="10588" y="11759"/>
                </a:moveTo>
                <a:cubicBezTo>
                  <a:pt x="10777" y="11822"/>
                  <a:pt x="10965" y="11864"/>
                  <a:pt x="11153" y="11927"/>
                </a:cubicBezTo>
                <a:cubicBezTo>
                  <a:pt x="11153" y="11969"/>
                  <a:pt x="11111" y="12052"/>
                  <a:pt x="11090" y="12094"/>
                </a:cubicBezTo>
                <a:cubicBezTo>
                  <a:pt x="11049" y="12261"/>
                  <a:pt x="10965" y="12429"/>
                  <a:pt x="10902" y="12596"/>
                </a:cubicBezTo>
                <a:cubicBezTo>
                  <a:pt x="10798" y="12868"/>
                  <a:pt x="10672" y="13140"/>
                  <a:pt x="10588" y="13412"/>
                </a:cubicBezTo>
                <a:cubicBezTo>
                  <a:pt x="10484" y="13370"/>
                  <a:pt x="10379" y="13329"/>
                  <a:pt x="10254" y="13266"/>
                </a:cubicBezTo>
                <a:cubicBezTo>
                  <a:pt x="10421" y="12785"/>
                  <a:pt x="10630" y="12241"/>
                  <a:pt x="10588" y="11759"/>
                </a:cubicBezTo>
                <a:close/>
                <a:moveTo>
                  <a:pt x="11300" y="11969"/>
                </a:moveTo>
                <a:cubicBezTo>
                  <a:pt x="11488" y="12010"/>
                  <a:pt x="11676" y="12073"/>
                  <a:pt x="11865" y="12136"/>
                </a:cubicBezTo>
                <a:cubicBezTo>
                  <a:pt x="11760" y="12450"/>
                  <a:pt x="11634" y="12743"/>
                  <a:pt x="11509" y="13057"/>
                </a:cubicBezTo>
                <a:cubicBezTo>
                  <a:pt x="11425" y="13266"/>
                  <a:pt x="11279" y="13538"/>
                  <a:pt x="11342" y="13768"/>
                </a:cubicBezTo>
                <a:cubicBezTo>
                  <a:pt x="11195" y="13705"/>
                  <a:pt x="11049" y="13621"/>
                  <a:pt x="10902" y="13559"/>
                </a:cubicBezTo>
                <a:cubicBezTo>
                  <a:pt x="10944" y="13433"/>
                  <a:pt x="10986" y="13287"/>
                  <a:pt x="11028" y="13161"/>
                </a:cubicBezTo>
                <a:cubicBezTo>
                  <a:pt x="11153" y="12764"/>
                  <a:pt x="11300" y="12366"/>
                  <a:pt x="11300" y="11969"/>
                </a:cubicBezTo>
                <a:close/>
                <a:moveTo>
                  <a:pt x="12053" y="12199"/>
                </a:moveTo>
                <a:cubicBezTo>
                  <a:pt x="12158" y="12241"/>
                  <a:pt x="12262" y="12261"/>
                  <a:pt x="12388" y="12303"/>
                </a:cubicBezTo>
                <a:cubicBezTo>
                  <a:pt x="12430" y="12596"/>
                  <a:pt x="12241" y="12973"/>
                  <a:pt x="12137" y="13224"/>
                </a:cubicBezTo>
                <a:cubicBezTo>
                  <a:pt x="12053" y="13475"/>
                  <a:pt x="11927" y="13726"/>
                  <a:pt x="11886" y="13998"/>
                </a:cubicBezTo>
                <a:cubicBezTo>
                  <a:pt x="11781" y="13956"/>
                  <a:pt x="11655" y="13914"/>
                  <a:pt x="11551" y="13852"/>
                </a:cubicBezTo>
                <a:cubicBezTo>
                  <a:pt x="11739" y="13642"/>
                  <a:pt x="11781" y="13224"/>
                  <a:pt x="11865" y="12973"/>
                </a:cubicBezTo>
                <a:cubicBezTo>
                  <a:pt x="11948" y="12743"/>
                  <a:pt x="12032" y="12471"/>
                  <a:pt x="12053" y="12199"/>
                </a:cubicBezTo>
                <a:close/>
                <a:moveTo>
                  <a:pt x="12492" y="12345"/>
                </a:moveTo>
                <a:cubicBezTo>
                  <a:pt x="12681" y="12408"/>
                  <a:pt x="12848" y="12471"/>
                  <a:pt x="13036" y="12533"/>
                </a:cubicBezTo>
                <a:cubicBezTo>
                  <a:pt x="13036" y="12826"/>
                  <a:pt x="12827" y="13182"/>
                  <a:pt x="12723" y="13454"/>
                </a:cubicBezTo>
                <a:cubicBezTo>
                  <a:pt x="12639" y="13726"/>
                  <a:pt x="12534" y="13998"/>
                  <a:pt x="12534" y="14270"/>
                </a:cubicBezTo>
                <a:cubicBezTo>
                  <a:pt x="12409" y="14228"/>
                  <a:pt x="12304" y="14166"/>
                  <a:pt x="12178" y="14124"/>
                </a:cubicBezTo>
                <a:cubicBezTo>
                  <a:pt x="12199" y="14124"/>
                  <a:pt x="12199" y="14103"/>
                  <a:pt x="12199" y="14103"/>
                </a:cubicBezTo>
                <a:cubicBezTo>
                  <a:pt x="12220" y="13998"/>
                  <a:pt x="12241" y="13894"/>
                  <a:pt x="12262" y="13810"/>
                </a:cubicBezTo>
                <a:cubicBezTo>
                  <a:pt x="12325" y="13538"/>
                  <a:pt x="12409" y="13266"/>
                  <a:pt x="12471" y="12994"/>
                </a:cubicBezTo>
                <a:cubicBezTo>
                  <a:pt x="12513" y="12785"/>
                  <a:pt x="12555" y="12554"/>
                  <a:pt x="12492" y="12345"/>
                </a:cubicBezTo>
                <a:close/>
                <a:moveTo>
                  <a:pt x="2826" y="14166"/>
                </a:moveTo>
                <a:cubicBezTo>
                  <a:pt x="2867" y="14270"/>
                  <a:pt x="2888" y="14396"/>
                  <a:pt x="2888" y="14521"/>
                </a:cubicBezTo>
                <a:lnTo>
                  <a:pt x="2888" y="14521"/>
                </a:lnTo>
                <a:cubicBezTo>
                  <a:pt x="2888" y="14416"/>
                  <a:pt x="2867" y="14333"/>
                  <a:pt x="2826" y="14249"/>
                </a:cubicBezTo>
                <a:cubicBezTo>
                  <a:pt x="2826" y="14207"/>
                  <a:pt x="2826" y="14186"/>
                  <a:pt x="2826" y="14166"/>
                </a:cubicBezTo>
                <a:close/>
                <a:moveTo>
                  <a:pt x="13141" y="12575"/>
                </a:moveTo>
                <a:cubicBezTo>
                  <a:pt x="13329" y="12638"/>
                  <a:pt x="13539" y="12722"/>
                  <a:pt x="13748" y="12785"/>
                </a:cubicBezTo>
                <a:cubicBezTo>
                  <a:pt x="13727" y="12910"/>
                  <a:pt x="13643" y="13057"/>
                  <a:pt x="13622" y="13161"/>
                </a:cubicBezTo>
                <a:cubicBezTo>
                  <a:pt x="13559" y="13329"/>
                  <a:pt x="13497" y="13496"/>
                  <a:pt x="13455" y="13663"/>
                </a:cubicBezTo>
                <a:cubicBezTo>
                  <a:pt x="13392" y="13852"/>
                  <a:pt x="13329" y="14061"/>
                  <a:pt x="13287" y="14270"/>
                </a:cubicBezTo>
                <a:cubicBezTo>
                  <a:pt x="13246" y="14375"/>
                  <a:pt x="13204" y="14458"/>
                  <a:pt x="13246" y="14563"/>
                </a:cubicBezTo>
                <a:cubicBezTo>
                  <a:pt x="13099" y="14500"/>
                  <a:pt x="12974" y="14458"/>
                  <a:pt x="12827" y="14396"/>
                </a:cubicBezTo>
                <a:cubicBezTo>
                  <a:pt x="12848" y="14375"/>
                  <a:pt x="12869" y="14354"/>
                  <a:pt x="12869" y="14312"/>
                </a:cubicBezTo>
                <a:cubicBezTo>
                  <a:pt x="12890" y="14207"/>
                  <a:pt x="12911" y="14124"/>
                  <a:pt x="12932" y="14019"/>
                </a:cubicBezTo>
                <a:cubicBezTo>
                  <a:pt x="12932" y="13998"/>
                  <a:pt x="12932" y="13998"/>
                  <a:pt x="12932" y="13977"/>
                </a:cubicBezTo>
                <a:cubicBezTo>
                  <a:pt x="13015" y="13517"/>
                  <a:pt x="13225" y="13036"/>
                  <a:pt x="13141" y="12575"/>
                </a:cubicBezTo>
                <a:close/>
                <a:moveTo>
                  <a:pt x="17997" y="725"/>
                </a:moveTo>
                <a:cubicBezTo>
                  <a:pt x="18572" y="725"/>
                  <a:pt x="19132" y="784"/>
                  <a:pt x="19648" y="942"/>
                </a:cubicBezTo>
                <a:cubicBezTo>
                  <a:pt x="21197" y="1423"/>
                  <a:pt x="21971" y="3181"/>
                  <a:pt x="22975" y="4352"/>
                </a:cubicBezTo>
                <a:cubicBezTo>
                  <a:pt x="23435" y="4854"/>
                  <a:pt x="23979" y="5294"/>
                  <a:pt x="24461" y="5775"/>
                </a:cubicBezTo>
                <a:cubicBezTo>
                  <a:pt x="25067" y="6403"/>
                  <a:pt x="25465" y="7135"/>
                  <a:pt x="25925" y="7888"/>
                </a:cubicBezTo>
                <a:cubicBezTo>
                  <a:pt x="26720" y="9248"/>
                  <a:pt x="27746" y="10336"/>
                  <a:pt x="28750" y="11529"/>
                </a:cubicBezTo>
                <a:cubicBezTo>
                  <a:pt x="29378" y="12261"/>
                  <a:pt x="29859" y="13077"/>
                  <a:pt x="30382" y="13894"/>
                </a:cubicBezTo>
                <a:cubicBezTo>
                  <a:pt x="30508" y="14145"/>
                  <a:pt x="30654" y="14417"/>
                  <a:pt x="30801" y="14689"/>
                </a:cubicBezTo>
                <a:cubicBezTo>
                  <a:pt x="30026" y="14479"/>
                  <a:pt x="29127" y="14542"/>
                  <a:pt x="28394" y="14479"/>
                </a:cubicBezTo>
                <a:cubicBezTo>
                  <a:pt x="27767" y="14438"/>
                  <a:pt x="27160" y="14333"/>
                  <a:pt x="26553" y="14228"/>
                </a:cubicBezTo>
                <a:cubicBezTo>
                  <a:pt x="25611" y="13977"/>
                  <a:pt x="24670" y="13684"/>
                  <a:pt x="23770" y="13370"/>
                </a:cubicBezTo>
                <a:cubicBezTo>
                  <a:pt x="23666" y="13036"/>
                  <a:pt x="23666" y="12596"/>
                  <a:pt x="23540" y="12261"/>
                </a:cubicBezTo>
                <a:cubicBezTo>
                  <a:pt x="23310" y="11738"/>
                  <a:pt x="22975" y="11278"/>
                  <a:pt x="22619" y="10839"/>
                </a:cubicBezTo>
                <a:cubicBezTo>
                  <a:pt x="21573" y="9520"/>
                  <a:pt x="20255" y="8516"/>
                  <a:pt x="18853" y="7637"/>
                </a:cubicBezTo>
                <a:cubicBezTo>
                  <a:pt x="18665" y="7533"/>
                  <a:pt x="18497" y="7428"/>
                  <a:pt x="18309" y="7323"/>
                </a:cubicBezTo>
                <a:cubicBezTo>
                  <a:pt x="17598" y="6738"/>
                  <a:pt x="16803" y="6235"/>
                  <a:pt x="15903" y="5859"/>
                </a:cubicBezTo>
                <a:cubicBezTo>
                  <a:pt x="14606" y="5336"/>
                  <a:pt x="13246" y="4875"/>
                  <a:pt x="11823" y="4834"/>
                </a:cubicBezTo>
                <a:cubicBezTo>
                  <a:pt x="11766" y="4832"/>
                  <a:pt x="11710" y="4831"/>
                  <a:pt x="11656" y="4831"/>
                </a:cubicBezTo>
                <a:cubicBezTo>
                  <a:pt x="10593" y="4831"/>
                  <a:pt x="10016" y="5212"/>
                  <a:pt x="9061" y="5650"/>
                </a:cubicBezTo>
                <a:cubicBezTo>
                  <a:pt x="8839" y="5746"/>
                  <a:pt x="8628" y="5788"/>
                  <a:pt x="8426" y="5788"/>
                </a:cubicBezTo>
                <a:cubicBezTo>
                  <a:pt x="7752" y="5788"/>
                  <a:pt x="7176" y="5321"/>
                  <a:pt x="6613" y="4854"/>
                </a:cubicBezTo>
                <a:cubicBezTo>
                  <a:pt x="6676" y="4750"/>
                  <a:pt x="6738" y="4645"/>
                  <a:pt x="6801" y="4541"/>
                </a:cubicBezTo>
                <a:cubicBezTo>
                  <a:pt x="7094" y="4038"/>
                  <a:pt x="7366" y="3557"/>
                  <a:pt x="7596" y="3034"/>
                </a:cubicBezTo>
                <a:cubicBezTo>
                  <a:pt x="7832" y="2461"/>
                  <a:pt x="8041" y="1956"/>
                  <a:pt x="8561" y="1956"/>
                </a:cubicBezTo>
                <a:cubicBezTo>
                  <a:pt x="8687" y="1956"/>
                  <a:pt x="8831" y="1986"/>
                  <a:pt x="8998" y="2051"/>
                </a:cubicBezTo>
                <a:cubicBezTo>
                  <a:pt x="8998" y="2051"/>
                  <a:pt x="8998" y="2072"/>
                  <a:pt x="8998" y="2072"/>
                </a:cubicBezTo>
                <a:cubicBezTo>
                  <a:pt x="9048" y="2206"/>
                  <a:pt x="9152" y="2246"/>
                  <a:pt x="9267" y="2246"/>
                </a:cubicBezTo>
                <a:cubicBezTo>
                  <a:pt x="9295" y="2246"/>
                  <a:pt x="9325" y="2243"/>
                  <a:pt x="9354" y="2239"/>
                </a:cubicBezTo>
                <a:cubicBezTo>
                  <a:pt x="9437" y="2323"/>
                  <a:pt x="9584" y="2386"/>
                  <a:pt x="9689" y="2386"/>
                </a:cubicBezTo>
                <a:cubicBezTo>
                  <a:pt x="9724" y="2392"/>
                  <a:pt x="9759" y="2395"/>
                  <a:pt x="9794" y="2395"/>
                </a:cubicBezTo>
                <a:cubicBezTo>
                  <a:pt x="9988" y="2395"/>
                  <a:pt x="10178" y="2304"/>
                  <a:pt x="10337" y="2197"/>
                </a:cubicBezTo>
                <a:cubicBezTo>
                  <a:pt x="10379" y="2197"/>
                  <a:pt x="10400" y="2176"/>
                  <a:pt x="10421" y="2155"/>
                </a:cubicBezTo>
                <a:cubicBezTo>
                  <a:pt x="10436" y="2158"/>
                  <a:pt x="10451" y="2159"/>
                  <a:pt x="10467" y="2159"/>
                </a:cubicBezTo>
                <a:cubicBezTo>
                  <a:pt x="10597" y="2159"/>
                  <a:pt x="10725" y="2082"/>
                  <a:pt x="10818" y="1988"/>
                </a:cubicBezTo>
                <a:cubicBezTo>
                  <a:pt x="10839" y="1946"/>
                  <a:pt x="10860" y="1883"/>
                  <a:pt x="10839" y="1841"/>
                </a:cubicBezTo>
                <a:cubicBezTo>
                  <a:pt x="10902" y="1779"/>
                  <a:pt x="10986" y="1737"/>
                  <a:pt x="11049" y="1674"/>
                </a:cubicBezTo>
                <a:cubicBezTo>
                  <a:pt x="11070" y="1674"/>
                  <a:pt x="11070" y="1674"/>
                  <a:pt x="11070" y="1653"/>
                </a:cubicBezTo>
                <a:cubicBezTo>
                  <a:pt x="12304" y="1549"/>
                  <a:pt x="13497" y="1318"/>
                  <a:pt x="14710" y="1109"/>
                </a:cubicBezTo>
                <a:cubicBezTo>
                  <a:pt x="15728" y="944"/>
                  <a:pt x="16891" y="725"/>
                  <a:pt x="17997" y="725"/>
                </a:cubicBezTo>
                <a:close/>
                <a:moveTo>
                  <a:pt x="13915" y="12847"/>
                </a:moveTo>
                <a:lnTo>
                  <a:pt x="13915" y="12847"/>
                </a:lnTo>
                <a:cubicBezTo>
                  <a:pt x="14103" y="12931"/>
                  <a:pt x="14292" y="12994"/>
                  <a:pt x="14480" y="13057"/>
                </a:cubicBezTo>
                <a:cubicBezTo>
                  <a:pt x="14292" y="13580"/>
                  <a:pt x="14041" y="14082"/>
                  <a:pt x="13915" y="14626"/>
                </a:cubicBezTo>
                <a:cubicBezTo>
                  <a:pt x="13878" y="14749"/>
                  <a:pt x="13972" y="14822"/>
                  <a:pt x="14073" y="14822"/>
                </a:cubicBezTo>
                <a:cubicBezTo>
                  <a:pt x="14143" y="14822"/>
                  <a:pt x="14216" y="14787"/>
                  <a:pt x="14250" y="14710"/>
                </a:cubicBezTo>
                <a:cubicBezTo>
                  <a:pt x="14375" y="14500"/>
                  <a:pt x="14375" y="14207"/>
                  <a:pt x="14438" y="13956"/>
                </a:cubicBezTo>
                <a:cubicBezTo>
                  <a:pt x="14501" y="13684"/>
                  <a:pt x="14585" y="13391"/>
                  <a:pt x="14627" y="13119"/>
                </a:cubicBezTo>
                <a:lnTo>
                  <a:pt x="14647" y="13119"/>
                </a:lnTo>
                <a:cubicBezTo>
                  <a:pt x="14773" y="13161"/>
                  <a:pt x="14919" y="13224"/>
                  <a:pt x="15045" y="13287"/>
                </a:cubicBezTo>
                <a:cubicBezTo>
                  <a:pt x="14982" y="13601"/>
                  <a:pt x="14919" y="13914"/>
                  <a:pt x="14794" y="14228"/>
                </a:cubicBezTo>
                <a:cubicBezTo>
                  <a:pt x="14689" y="14500"/>
                  <a:pt x="14564" y="14772"/>
                  <a:pt x="14480" y="15044"/>
                </a:cubicBezTo>
                <a:cubicBezTo>
                  <a:pt x="14145" y="14919"/>
                  <a:pt x="13790" y="14772"/>
                  <a:pt x="13455" y="14647"/>
                </a:cubicBezTo>
                <a:cubicBezTo>
                  <a:pt x="13476" y="14626"/>
                  <a:pt x="13518" y="14605"/>
                  <a:pt x="13518" y="14563"/>
                </a:cubicBezTo>
                <a:cubicBezTo>
                  <a:pt x="13748" y="14312"/>
                  <a:pt x="13748" y="13873"/>
                  <a:pt x="13811" y="13559"/>
                </a:cubicBezTo>
                <a:cubicBezTo>
                  <a:pt x="13852" y="13370"/>
                  <a:pt x="13957" y="13077"/>
                  <a:pt x="13915" y="12847"/>
                </a:cubicBezTo>
                <a:close/>
                <a:moveTo>
                  <a:pt x="28290" y="14626"/>
                </a:moveTo>
                <a:cubicBezTo>
                  <a:pt x="29231" y="14647"/>
                  <a:pt x="30277" y="14647"/>
                  <a:pt x="31010" y="15044"/>
                </a:cubicBezTo>
                <a:cubicBezTo>
                  <a:pt x="31010" y="15044"/>
                  <a:pt x="31010" y="15065"/>
                  <a:pt x="31010" y="15065"/>
                </a:cubicBezTo>
                <a:cubicBezTo>
                  <a:pt x="30110" y="14961"/>
                  <a:pt x="29210" y="14814"/>
                  <a:pt x="28290" y="14626"/>
                </a:cubicBezTo>
                <a:close/>
                <a:moveTo>
                  <a:pt x="15317" y="13370"/>
                </a:moveTo>
                <a:lnTo>
                  <a:pt x="15317" y="13370"/>
                </a:lnTo>
                <a:cubicBezTo>
                  <a:pt x="15422" y="13412"/>
                  <a:pt x="15526" y="13454"/>
                  <a:pt x="15631" y="13496"/>
                </a:cubicBezTo>
                <a:cubicBezTo>
                  <a:pt x="15568" y="13852"/>
                  <a:pt x="15422" y="14207"/>
                  <a:pt x="15296" y="14542"/>
                </a:cubicBezTo>
                <a:cubicBezTo>
                  <a:pt x="15233" y="14751"/>
                  <a:pt x="15066" y="15065"/>
                  <a:pt x="15150" y="15295"/>
                </a:cubicBezTo>
                <a:cubicBezTo>
                  <a:pt x="15066" y="15254"/>
                  <a:pt x="14961" y="15212"/>
                  <a:pt x="14878" y="15191"/>
                </a:cubicBezTo>
                <a:cubicBezTo>
                  <a:pt x="15066" y="14689"/>
                  <a:pt x="15422" y="13914"/>
                  <a:pt x="15317" y="13370"/>
                </a:cubicBezTo>
                <a:close/>
                <a:moveTo>
                  <a:pt x="796" y="14542"/>
                </a:moveTo>
                <a:lnTo>
                  <a:pt x="796" y="14542"/>
                </a:lnTo>
                <a:cubicBezTo>
                  <a:pt x="838" y="14605"/>
                  <a:pt x="880" y="14668"/>
                  <a:pt x="963" y="14668"/>
                </a:cubicBezTo>
                <a:cubicBezTo>
                  <a:pt x="1005" y="14919"/>
                  <a:pt x="1110" y="15170"/>
                  <a:pt x="1256" y="15400"/>
                </a:cubicBezTo>
                <a:cubicBezTo>
                  <a:pt x="1215" y="15421"/>
                  <a:pt x="1194" y="15442"/>
                  <a:pt x="1173" y="15463"/>
                </a:cubicBezTo>
                <a:lnTo>
                  <a:pt x="1152" y="15463"/>
                </a:lnTo>
                <a:cubicBezTo>
                  <a:pt x="817" y="15128"/>
                  <a:pt x="691" y="14835"/>
                  <a:pt x="796" y="14542"/>
                </a:cubicBezTo>
                <a:close/>
                <a:moveTo>
                  <a:pt x="15819" y="13601"/>
                </a:moveTo>
                <a:lnTo>
                  <a:pt x="15819" y="13601"/>
                </a:lnTo>
                <a:cubicBezTo>
                  <a:pt x="15966" y="13642"/>
                  <a:pt x="16091" y="13705"/>
                  <a:pt x="16238" y="13768"/>
                </a:cubicBezTo>
                <a:lnTo>
                  <a:pt x="16217" y="13768"/>
                </a:lnTo>
                <a:cubicBezTo>
                  <a:pt x="16196" y="14103"/>
                  <a:pt x="16154" y="14396"/>
                  <a:pt x="16028" y="14710"/>
                </a:cubicBezTo>
                <a:cubicBezTo>
                  <a:pt x="15924" y="14961"/>
                  <a:pt x="15798" y="15233"/>
                  <a:pt x="15736" y="15505"/>
                </a:cubicBezTo>
                <a:cubicBezTo>
                  <a:pt x="15652" y="15463"/>
                  <a:pt x="15568" y="15442"/>
                  <a:pt x="15463" y="15400"/>
                </a:cubicBezTo>
                <a:cubicBezTo>
                  <a:pt x="15484" y="15400"/>
                  <a:pt x="15505" y="15379"/>
                  <a:pt x="15505" y="15337"/>
                </a:cubicBezTo>
                <a:cubicBezTo>
                  <a:pt x="15568" y="15212"/>
                  <a:pt x="15547" y="15065"/>
                  <a:pt x="15589" y="14940"/>
                </a:cubicBezTo>
                <a:cubicBezTo>
                  <a:pt x="15631" y="14751"/>
                  <a:pt x="15673" y="14563"/>
                  <a:pt x="15736" y="14375"/>
                </a:cubicBezTo>
                <a:cubicBezTo>
                  <a:pt x="15798" y="14124"/>
                  <a:pt x="15861" y="13852"/>
                  <a:pt x="15819" y="13601"/>
                </a:cubicBezTo>
                <a:close/>
                <a:moveTo>
                  <a:pt x="16405" y="13831"/>
                </a:moveTo>
                <a:cubicBezTo>
                  <a:pt x="16572" y="13914"/>
                  <a:pt x="16740" y="13998"/>
                  <a:pt x="16907" y="14082"/>
                </a:cubicBezTo>
                <a:cubicBezTo>
                  <a:pt x="16803" y="14417"/>
                  <a:pt x="16677" y="14730"/>
                  <a:pt x="16572" y="15065"/>
                </a:cubicBezTo>
                <a:cubicBezTo>
                  <a:pt x="16510" y="15274"/>
                  <a:pt x="16426" y="15505"/>
                  <a:pt x="16405" y="15735"/>
                </a:cubicBezTo>
                <a:cubicBezTo>
                  <a:pt x="16300" y="15714"/>
                  <a:pt x="16217" y="15672"/>
                  <a:pt x="16133" y="15630"/>
                </a:cubicBezTo>
                <a:cubicBezTo>
                  <a:pt x="16217" y="15295"/>
                  <a:pt x="16321" y="14940"/>
                  <a:pt x="16405" y="14605"/>
                </a:cubicBezTo>
                <a:cubicBezTo>
                  <a:pt x="16447" y="14375"/>
                  <a:pt x="16510" y="14061"/>
                  <a:pt x="16405" y="13831"/>
                </a:cubicBezTo>
                <a:close/>
                <a:moveTo>
                  <a:pt x="17116" y="14166"/>
                </a:moveTo>
                <a:cubicBezTo>
                  <a:pt x="17472" y="14333"/>
                  <a:pt x="17807" y="14521"/>
                  <a:pt x="18163" y="14710"/>
                </a:cubicBezTo>
                <a:cubicBezTo>
                  <a:pt x="18142" y="14710"/>
                  <a:pt x="18121" y="14730"/>
                  <a:pt x="18100" y="14772"/>
                </a:cubicBezTo>
                <a:cubicBezTo>
                  <a:pt x="17995" y="14982"/>
                  <a:pt x="17660" y="15777"/>
                  <a:pt x="17723" y="16216"/>
                </a:cubicBezTo>
                <a:cubicBezTo>
                  <a:pt x="17640" y="16195"/>
                  <a:pt x="17556" y="16153"/>
                  <a:pt x="17472" y="16132"/>
                </a:cubicBezTo>
                <a:cubicBezTo>
                  <a:pt x="17472" y="16070"/>
                  <a:pt x="17472" y="16007"/>
                  <a:pt x="17493" y="15944"/>
                </a:cubicBezTo>
                <a:cubicBezTo>
                  <a:pt x="17514" y="15777"/>
                  <a:pt x="17556" y="15588"/>
                  <a:pt x="17577" y="15421"/>
                </a:cubicBezTo>
                <a:cubicBezTo>
                  <a:pt x="17640" y="15107"/>
                  <a:pt x="17702" y="14772"/>
                  <a:pt x="17598" y="14458"/>
                </a:cubicBezTo>
                <a:cubicBezTo>
                  <a:pt x="17580" y="14424"/>
                  <a:pt x="17545" y="14407"/>
                  <a:pt x="17509" y="14407"/>
                </a:cubicBezTo>
                <a:cubicBezTo>
                  <a:pt x="17459" y="14407"/>
                  <a:pt x="17409" y="14439"/>
                  <a:pt x="17409" y="14500"/>
                </a:cubicBezTo>
                <a:cubicBezTo>
                  <a:pt x="17388" y="14877"/>
                  <a:pt x="17200" y="15254"/>
                  <a:pt x="17096" y="15630"/>
                </a:cubicBezTo>
                <a:cubicBezTo>
                  <a:pt x="17075" y="15735"/>
                  <a:pt x="17033" y="15839"/>
                  <a:pt x="17012" y="15965"/>
                </a:cubicBezTo>
                <a:cubicBezTo>
                  <a:pt x="16949" y="15944"/>
                  <a:pt x="16886" y="15923"/>
                  <a:pt x="16824" y="15902"/>
                </a:cubicBezTo>
                <a:cubicBezTo>
                  <a:pt x="16844" y="15777"/>
                  <a:pt x="16844" y="15651"/>
                  <a:pt x="16865" y="15546"/>
                </a:cubicBezTo>
                <a:cubicBezTo>
                  <a:pt x="16970" y="15086"/>
                  <a:pt x="17096" y="14626"/>
                  <a:pt x="17116" y="14166"/>
                </a:cubicBezTo>
                <a:close/>
                <a:moveTo>
                  <a:pt x="18309" y="14793"/>
                </a:moveTo>
                <a:cubicBezTo>
                  <a:pt x="18414" y="14856"/>
                  <a:pt x="18497" y="14898"/>
                  <a:pt x="18602" y="14961"/>
                </a:cubicBezTo>
                <a:cubicBezTo>
                  <a:pt x="18587" y="14975"/>
                  <a:pt x="18572" y="14990"/>
                  <a:pt x="18580" y="14990"/>
                </a:cubicBezTo>
                <a:cubicBezTo>
                  <a:pt x="18583" y="14990"/>
                  <a:pt x="18590" y="14988"/>
                  <a:pt x="18602" y="14982"/>
                </a:cubicBezTo>
                <a:lnTo>
                  <a:pt x="18602" y="14982"/>
                </a:lnTo>
                <a:cubicBezTo>
                  <a:pt x="18539" y="15023"/>
                  <a:pt x="18539" y="15149"/>
                  <a:pt x="18602" y="15149"/>
                </a:cubicBezTo>
                <a:cubicBezTo>
                  <a:pt x="18602" y="15170"/>
                  <a:pt x="18602" y="15170"/>
                  <a:pt x="18602" y="15191"/>
                </a:cubicBezTo>
                <a:cubicBezTo>
                  <a:pt x="18602" y="15233"/>
                  <a:pt x="18602" y="15254"/>
                  <a:pt x="18581" y="15295"/>
                </a:cubicBezTo>
                <a:cubicBezTo>
                  <a:pt x="18560" y="15463"/>
                  <a:pt x="18560" y="15630"/>
                  <a:pt x="18518" y="15798"/>
                </a:cubicBezTo>
                <a:cubicBezTo>
                  <a:pt x="18476" y="16007"/>
                  <a:pt x="18435" y="16216"/>
                  <a:pt x="18414" y="16446"/>
                </a:cubicBezTo>
                <a:lnTo>
                  <a:pt x="18163" y="16362"/>
                </a:lnTo>
                <a:cubicBezTo>
                  <a:pt x="18204" y="16174"/>
                  <a:pt x="18163" y="15881"/>
                  <a:pt x="18184" y="15714"/>
                </a:cubicBezTo>
                <a:cubicBezTo>
                  <a:pt x="18225" y="15400"/>
                  <a:pt x="18246" y="15107"/>
                  <a:pt x="18309" y="14814"/>
                </a:cubicBezTo>
                <a:cubicBezTo>
                  <a:pt x="18309" y="14814"/>
                  <a:pt x="18309" y="14793"/>
                  <a:pt x="18309" y="14793"/>
                </a:cubicBezTo>
                <a:close/>
                <a:moveTo>
                  <a:pt x="11651" y="5822"/>
                </a:moveTo>
                <a:cubicBezTo>
                  <a:pt x="12594" y="5822"/>
                  <a:pt x="13547" y="5964"/>
                  <a:pt x="14396" y="6152"/>
                </a:cubicBezTo>
                <a:cubicBezTo>
                  <a:pt x="16154" y="6570"/>
                  <a:pt x="17849" y="7470"/>
                  <a:pt x="19376" y="8516"/>
                </a:cubicBezTo>
                <a:cubicBezTo>
                  <a:pt x="19648" y="8809"/>
                  <a:pt x="19941" y="9102"/>
                  <a:pt x="20234" y="9437"/>
                </a:cubicBezTo>
                <a:cubicBezTo>
                  <a:pt x="20925" y="10232"/>
                  <a:pt x="21594" y="11048"/>
                  <a:pt x="22243" y="11885"/>
                </a:cubicBezTo>
                <a:cubicBezTo>
                  <a:pt x="22578" y="12303"/>
                  <a:pt x="23017" y="12743"/>
                  <a:pt x="23142" y="13308"/>
                </a:cubicBezTo>
                <a:cubicBezTo>
                  <a:pt x="23080" y="13391"/>
                  <a:pt x="23059" y="13517"/>
                  <a:pt x="23163" y="13601"/>
                </a:cubicBezTo>
                <a:cubicBezTo>
                  <a:pt x="23163" y="13621"/>
                  <a:pt x="23163" y="13642"/>
                  <a:pt x="23163" y="13663"/>
                </a:cubicBezTo>
                <a:cubicBezTo>
                  <a:pt x="23122" y="14040"/>
                  <a:pt x="22766" y="14605"/>
                  <a:pt x="22619" y="14919"/>
                </a:cubicBezTo>
                <a:cubicBezTo>
                  <a:pt x="22473" y="15170"/>
                  <a:pt x="21929" y="16509"/>
                  <a:pt x="21657" y="16593"/>
                </a:cubicBezTo>
                <a:cubicBezTo>
                  <a:pt x="21590" y="16617"/>
                  <a:pt x="21531" y="16628"/>
                  <a:pt x="21476" y="16628"/>
                </a:cubicBezTo>
                <a:cubicBezTo>
                  <a:pt x="21206" y="16628"/>
                  <a:pt x="21060" y="16355"/>
                  <a:pt x="20799" y="16111"/>
                </a:cubicBezTo>
                <a:cubicBezTo>
                  <a:pt x="20046" y="15400"/>
                  <a:pt x="19293" y="14793"/>
                  <a:pt x="18393" y="14291"/>
                </a:cubicBezTo>
                <a:cubicBezTo>
                  <a:pt x="16426" y="13203"/>
                  <a:pt x="14313" y="12471"/>
                  <a:pt x="12178" y="11780"/>
                </a:cubicBezTo>
                <a:cubicBezTo>
                  <a:pt x="10559" y="11240"/>
                  <a:pt x="8939" y="10815"/>
                  <a:pt x="7227" y="10815"/>
                </a:cubicBezTo>
                <a:cubicBezTo>
                  <a:pt x="7148" y="10815"/>
                  <a:pt x="7069" y="10816"/>
                  <a:pt x="6989" y="10818"/>
                </a:cubicBezTo>
                <a:cubicBezTo>
                  <a:pt x="7282" y="9876"/>
                  <a:pt x="7826" y="9018"/>
                  <a:pt x="8140" y="8098"/>
                </a:cubicBezTo>
                <a:cubicBezTo>
                  <a:pt x="8475" y="7156"/>
                  <a:pt x="8768" y="6340"/>
                  <a:pt x="9793" y="6047"/>
                </a:cubicBezTo>
                <a:cubicBezTo>
                  <a:pt x="10384" y="5887"/>
                  <a:pt x="11015" y="5822"/>
                  <a:pt x="11651" y="5822"/>
                </a:cubicBezTo>
                <a:close/>
                <a:moveTo>
                  <a:pt x="18937" y="15212"/>
                </a:moveTo>
                <a:cubicBezTo>
                  <a:pt x="19104" y="15316"/>
                  <a:pt x="19272" y="15442"/>
                  <a:pt x="19439" y="15567"/>
                </a:cubicBezTo>
                <a:cubicBezTo>
                  <a:pt x="19397" y="15567"/>
                  <a:pt x="19376" y="15588"/>
                  <a:pt x="19376" y="15609"/>
                </a:cubicBezTo>
                <a:cubicBezTo>
                  <a:pt x="19355" y="15860"/>
                  <a:pt x="19293" y="16070"/>
                  <a:pt x="19209" y="16300"/>
                </a:cubicBezTo>
                <a:cubicBezTo>
                  <a:pt x="19188" y="16404"/>
                  <a:pt x="19146" y="16509"/>
                  <a:pt x="19125" y="16634"/>
                </a:cubicBezTo>
                <a:cubicBezTo>
                  <a:pt x="19041" y="16614"/>
                  <a:pt x="18937" y="16593"/>
                  <a:pt x="18853" y="16551"/>
                </a:cubicBezTo>
                <a:cubicBezTo>
                  <a:pt x="18916" y="16258"/>
                  <a:pt x="18937" y="15944"/>
                  <a:pt x="18937" y="15651"/>
                </a:cubicBezTo>
                <a:cubicBezTo>
                  <a:pt x="18937" y="15526"/>
                  <a:pt x="18958" y="15358"/>
                  <a:pt x="18937" y="15212"/>
                </a:cubicBezTo>
                <a:close/>
                <a:moveTo>
                  <a:pt x="19481" y="15609"/>
                </a:moveTo>
                <a:lnTo>
                  <a:pt x="19481" y="15609"/>
                </a:lnTo>
                <a:cubicBezTo>
                  <a:pt x="19627" y="15714"/>
                  <a:pt x="19774" y="15839"/>
                  <a:pt x="19899" y="15944"/>
                </a:cubicBezTo>
                <a:cubicBezTo>
                  <a:pt x="19899" y="15965"/>
                  <a:pt x="19899" y="15965"/>
                  <a:pt x="19878" y="15986"/>
                </a:cubicBezTo>
                <a:cubicBezTo>
                  <a:pt x="19857" y="16153"/>
                  <a:pt x="19857" y="16342"/>
                  <a:pt x="19857" y="16509"/>
                </a:cubicBezTo>
                <a:cubicBezTo>
                  <a:pt x="19857" y="16593"/>
                  <a:pt x="19837" y="16676"/>
                  <a:pt x="19837" y="16781"/>
                </a:cubicBezTo>
                <a:cubicBezTo>
                  <a:pt x="19732" y="16760"/>
                  <a:pt x="19648" y="16739"/>
                  <a:pt x="19544" y="16718"/>
                </a:cubicBezTo>
                <a:cubicBezTo>
                  <a:pt x="19565" y="16551"/>
                  <a:pt x="19565" y="16383"/>
                  <a:pt x="19585" y="16216"/>
                </a:cubicBezTo>
                <a:cubicBezTo>
                  <a:pt x="19585" y="16007"/>
                  <a:pt x="19585" y="15798"/>
                  <a:pt x="19481" y="15609"/>
                </a:cubicBezTo>
                <a:close/>
                <a:moveTo>
                  <a:pt x="20150" y="16153"/>
                </a:moveTo>
                <a:cubicBezTo>
                  <a:pt x="20276" y="16258"/>
                  <a:pt x="20401" y="16362"/>
                  <a:pt x="20506" y="16467"/>
                </a:cubicBezTo>
                <a:cubicBezTo>
                  <a:pt x="20506" y="16467"/>
                  <a:pt x="20506" y="16467"/>
                  <a:pt x="20506" y="16488"/>
                </a:cubicBezTo>
                <a:cubicBezTo>
                  <a:pt x="20506" y="16530"/>
                  <a:pt x="20485" y="16593"/>
                  <a:pt x="20485" y="16634"/>
                </a:cubicBezTo>
                <a:cubicBezTo>
                  <a:pt x="20485" y="16697"/>
                  <a:pt x="20485" y="16760"/>
                  <a:pt x="20485" y="16844"/>
                </a:cubicBezTo>
                <a:cubicBezTo>
                  <a:pt x="20381" y="16844"/>
                  <a:pt x="20297" y="16823"/>
                  <a:pt x="20192" y="16823"/>
                </a:cubicBezTo>
                <a:cubicBezTo>
                  <a:pt x="20192" y="16676"/>
                  <a:pt x="20192" y="16530"/>
                  <a:pt x="20192" y="16383"/>
                </a:cubicBezTo>
                <a:cubicBezTo>
                  <a:pt x="20171" y="16300"/>
                  <a:pt x="20171" y="16237"/>
                  <a:pt x="20150" y="16153"/>
                </a:cubicBezTo>
                <a:close/>
                <a:moveTo>
                  <a:pt x="20799" y="16697"/>
                </a:moveTo>
                <a:cubicBezTo>
                  <a:pt x="20862" y="16760"/>
                  <a:pt x="20925" y="16823"/>
                  <a:pt x="21008" y="16865"/>
                </a:cubicBezTo>
                <a:lnTo>
                  <a:pt x="20841" y="16865"/>
                </a:lnTo>
                <a:cubicBezTo>
                  <a:pt x="20841" y="16844"/>
                  <a:pt x="20820" y="16823"/>
                  <a:pt x="20820" y="16781"/>
                </a:cubicBezTo>
                <a:cubicBezTo>
                  <a:pt x="20820" y="16760"/>
                  <a:pt x="20799" y="16739"/>
                  <a:pt x="20799" y="16697"/>
                </a:cubicBezTo>
                <a:close/>
                <a:moveTo>
                  <a:pt x="18246" y="0"/>
                </a:moveTo>
                <a:cubicBezTo>
                  <a:pt x="15756" y="21"/>
                  <a:pt x="13183" y="670"/>
                  <a:pt x="10735" y="1067"/>
                </a:cubicBezTo>
                <a:cubicBezTo>
                  <a:pt x="10128" y="1172"/>
                  <a:pt x="9500" y="1256"/>
                  <a:pt x="8873" y="1339"/>
                </a:cubicBezTo>
                <a:cubicBezTo>
                  <a:pt x="8308" y="1360"/>
                  <a:pt x="7743" y="1402"/>
                  <a:pt x="7199" y="1507"/>
                </a:cubicBezTo>
                <a:cubicBezTo>
                  <a:pt x="6132" y="1653"/>
                  <a:pt x="5044" y="2134"/>
                  <a:pt x="3956" y="2239"/>
                </a:cubicBezTo>
                <a:cubicBezTo>
                  <a:pt x="3746" y="2239"/>
                  <a:pt x="3546" y="2230"/>
                  <a:pt x="3343" y="2230"/>
                </a:cubicBezTo>
                <a:cubicBezTo>
                  <a:pt x="3242" y="2230"/>
                  <a:pt x="3139" y="2232"/>
                  <a:pt x="3035" y="2239"/>
                </a:cubicBezTo>
                <a:lnTo>
                  <a:pt x="2972" y="2239"/>
                </a:lnTo>
                <a:cubicBezTo>
                  <a:pt x="2930" y="2239"/>
                  <a:pt x="2909" y="2239"/>
                  <a:pt x="2888" y="2260"/>
                </a:cubicBezTo>
                <a:lnTo>
                  <a:pt x="2784" y="2260"/>
                </a:lnTo>
                <a:cubicBezTo>
                  <a:pt x="2637" y="2281"/>
                  <a:pt x="2512" y="2469"/>
                  <a:pt x="2575" y="2616"/>
                </a:cubicBezTo>
                <a:cubicBezTo>
                  <a:pt x="3035" y="3557"/>
                  <a:pt x="4311" y="3976"/>
                  <a:pt x="5169" y="4436"/>
                </a:cubicBezTo>
                <a:cubicBezTo>
                  <a:pt x="5441" y="4582"/>
                  <a:pt x="5713" y="4792"/>
                  <a:pt x="6006" y="5022"/>
                </a:cubicBezTo>
                <a:cubicBezTo>
                  <a:pt x="5943" y="5127"/>
                  <a:pt x="5880" y="5231"/>
                  <a:pt x="5818" y="5336"/>
                </a:cubicBezTo>
                <a:cubicBezTo>
                  <a:pt x="4918" y="6863"/>
                  <a:pt x="3935" y="8349"/>
                  <a:pt x="3119" y="9918"/>
                </a:cubicBezTo>
                <a:cubicBezTo>
                  <a:pt x="2575" y="10901"/>
                  <a:pt x="2177" y="11969"/>
                  <a:pt x="1633" y="12952"/>
                </a:cubicBezTo>
                <a:cubicBezTo>
                  <a:pt x="691" y="13140"/>
                  <a:pt x="1" y="14103"/>
                  <a:pt x="210" y="15128"/>
                </a:cubicBezTo>
                <a:cubicBezTo>
                  <a:pt x="371" y="15823"/>
                  <a:pt x="713" y="16093"/>
                  <a:pt x="1109" y="16093"/>
                </a:cubicBezTo>
                <a:cubicBezTo>
                  <a:pt x="1178" y="16093"/>
                  <a:pt x="1248" y="16085"/>
                  <a:pt x="1319" y="16070"/>
                </a:cubicBezTo>
                <a:cubicBezTo>
                  <a:pt x="1370" y="16075"/>
                  <a:pt x="1422" y="16078"/>
                  <a:pt x="1474" y="16078"/>
                </a:cubicBezTo>
                <a:cubicBezTo>
                  <a:pt x="1618" y="16078"/>
                  <a:pt x="1767" y="16058"/>
                  <a:pt x="1905" y="16028"/>
                </a:cubicBezTo>
                <a:cubicBezTo>
                  <a:pt x="2013" y="16082"/>
                  <a:pt x="2124" y="16112"/>
                  <a:pt x="2238" y="16112"/>
                </a:cubicBezTo>
                <a:cubicBezTo>
                  <a:pt x="2478" y="16112"/>
                  <a:pt x="2724" y="15978"/>
                  <a:pt x="2951" y="15651"/>
                </a:cubicBezTo>
                <a:cubicBezTo>
                  <a:pt x="3642" y="14710"/>
                  <a:pt x="3495" y="13161"/>
                  <a:pt x="2282" y="12931"/>
                </a:cubicBezTo>
                <a:cubicBezTo>
                  <a:pt x="3098" y="11466"/>
                  <a:pt x="3704" y="9834"/>
                  <a:pt x="4541" y="8412"/>
                </a:cubicBezTo>
                <a:cubicBezTo>
                  <a:pt x="5148" y="7386"/>
                  <a:pt x="5755" y="6340"/>
                  <a:pt x="6362" y="5294"/>
                </a:cubicBezTo>
                <a:cubicBezTo>
                  <a:pt x="6989" y="5817"/>
                  <a:pt x="7680" y="6340"/>
                  <a:pt x="8370" y="6361"/>
                </a:cubicBezTo>
                <a:lnTo>
                  <a:pt x="8391" y="6361"/>
                </a:lnTo>
                <a:cubicBezTo>
                  <a:pt x="8349" y="6424"/>
                  <a:pt x="8308" y="6466"/>
                  <a:pt x="8287" y="6528"/>
                </a:cubicBezTo>
                <a:cubicBezTo>
                  <a:pt x="7889" y="7156"/>
                  <a:pt x="7743" y="7909"/>
                  <a:pt x="7471" y="8600"/>
                </a:cubicBezTo>
                <a:cubicBezTo>
                  <a:pt x="7136" y="9437"/>
                  <a:pt x="6655" y="10148"/>
                  <a:pt x="6445" y="11048"/>
                </a:cubicBezTo>
                <a:cubicBezTo>
                  <a:pt x="6404" y="11215"/>
                  <a:pt x="6571" y="11320"/>
                  <a:pt x="6696" y="11320"/>
                </a:cubicBezTo>
                <a:lnTo>
                  <a:pt x="6780" y="11320"/>
                </a:lnTo>
                <a:cubicBezTo>
                  <a:pt x="6822" y="11425"/>
                  <a:pt x="6885" y="11550"/>
                  <a:pt x="6927" y="11634"/>
                </a:cubicBezTo>
                <a:cubicBezTo>
                  <a:pt x="7471" y="12366"/>
                  <a:pt x="8496" y="12868"/>
                  <a:pt x="9375" y="13308"/>
                </a:cubicBezTo>
                <a:cubicBezTo>
                  <a:pt x="9396" y="13349"/>
                  <a:pt x="9458" y="13370"/>
                  <a:pt x="9521" y="13370"/>
                </a:cubicBezTo>
                <a:cubicBezTo>
                  <a:pt x="9689" y="13454"/>
                  <a:pt x="9835" y="13538"/>
                  <a:pt x="9982" y="13601"/>
                </a:cubicBezTo>
                <a:cubicBezTo>
                  <a:pt x="11509" y="14396"/>
                  <a:pt x="13099" y="15044"/>
                  <a:pt x="14689" y="15672"/>
                </a:cubicBezTo>
                <a:cubicBezTo>
                  <a:pt x="16620" y="16406"/>
                  <a:pt x="18781" y="17388"/>
                  <a:pt x="20912" y="17388"/>
                </a:cubicBezTo>
                <a:cubicBezTo>
                  <a:pt x="21091" y="17388"/>
                  <a:pt x="21269" y="17381"/>
                  <a:pt x="21448" y="17367"/>
                </a:cubicBezTo>
                <a:cubicBezTo>
                  <a:pt x="21510" y="17367"/>
                  <a:pt x="21573" y="17325"/>
                  <a:pt x="21594" y="17283"/>
                </a:cubicBezTo>
                <a:cubicBezTo>
                  <a:pt x="21678" y="17283"/>
                  <a:pt x="21741" y="17241"/>
                  <a:pt x="21782" y="17179"/>
                </a:cubicBezTo>
                <a:cubicBezTo>
                  <a:pt x="22201" y="16237"/>
                  <a:pt x="23289" y="15002"/>
                  <a:pt x="23519" y="13914"/>
                </a:cubicBezTo>
                <a:cubicBezTo>
                  <a:pt x="23519" y="13914"/>
                  <a:pt x="23540" y="13935"/>
                  <a:pt x="23540" y="13935"/>
                </a:cubicBezTo>
                <a:cubicBezTo>
                  <a:pt x="24021" y="14166"/>
                  <a:pt x="24607" y="14270"/>
                  <a:pt x="25193" y="14333"/>
                </a:cubicBezTo>
                <a:cubicBezTo>
                  <a:pt x="25611" y="14458"/>
                  <a:pt x="26030" y="14542"/>
                  <a:pt x="26407" y="14647"/>
                </a:cubicBezTo>
                <a:cubicBezTo>
                  <a:pt x="28039" y="15002"/>
                  <a:pt x="29754" y="15421"/>
                  <a:pt x="31407" y="15588"/>
                </a:cubicBezTo>
                <a:cubicBezTo>
                  <a:pt x="31533" y="15588"/>
                  <a:pt x="31617" y="15505"/>
                  <a:pt x="31637" y="15421"/>
                </a:cubicBezTo>
                <a:cubicBezTo>
                  <a:pt x="31742" y="15379"/>
                  <a:pt x="31805" y="15254"/>
                  <a:pt x="31721" y="15128"/>
                </a:cubicBezTo>
                <a:cubicBezTo>
                  <a:pt x="31177" y="14249"/>
                  <a:pt x="30654" y="13349"/>
                  <a:pt x="30089" y="12492"/>
                </a:cubicBezTo>
                <a:cubicBezTo>
                  <a:pt x="30068" y="12429"/>
                  <a:pt x="30026" y="12387"/>
                  <a:pt x="30005" y="12345"/>
                </a:cubicBezTo>
                <a:cubicBezTo>
                  <a:pt x="29754" y="11676"/>
                  <a:pt x="29378" y="11048"/>
                  <a:pt x="28938" y="10525"/>
                </a:cubicBezTo>
                <a:cubicBezTo>
                  <a:pt x="28478" y="9751"/>
                  <a:pt x="27976" y="8997"/>
                  <a:pt x="27453" y="8265"/>
                </a:cubicBezTo>
                <a:cubicBezTo>
                  <a:pt x="27474" y="8223"/>
                  <a:pt x="27474" y="8202"/>
                  <a:pt x="27453" y="8181"/>
                </a:cubicBezTo>
                <a:cubicBezTo>
                  <a:pt x="26762" y="6947"/>
                  <a:pt x="25758" y="6047"/>
                  <a:pt x="24712" y="5147"/>
                </a:cubicBezTo>
                <a:cubicBezTo>
                  <a:pt x="24586" y="5022"/>
                  <a:pt x="24440" y="4896"/>
                  <a:pt x="24314" y="4792"/>
                </a:cubicBezTo>
                <a:cubicBezTo>
                  <a:pt x="23728" y="4290"/>
                  <a:pt x="23184" y="3766"/>
                  <a:pt x="22682" y="3202"/>
                </a:cubicBezTo>
                <a:lnTo>
                  <a:pt x="22536" y="3034"/>
                </a:lnTo>
                <a:cubicBezTo>
                  <a:pt x="21950" y="2239"/>
                  <a:pt x="21364" y="1381"/>
                  <a:pt x="20548" y="858"/>
                </a:cubicBezTo>
                <a:cubicBezTo>
                  <a:pt x="19920" y="356"/>
                  <a:pt x="19188" y="0"/>
                  <a:pt x="18246" y="0"/>
                </a:cubicBezTo>
                <a:close/>
              </a:path>
            </a:pathLst>
          </a:custGeo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67" name="Google Shape;135;p2">
            <a:extLst>
              <a:ext uri="{FF2B5EF4-FFF2-40B4-BE49-F238E27FC236}">
                <a16:creationId xmlns:a16="http://schemas.microsoft.com/office/drawing/2014/main" id="{F7C370B5-E040-E4FC-34E8-A3930BDAD1EE}"/>
              </a:ext>
            </a:extLst>
          </p:cNvPr>
          <p:cNvSpPr/>
          <p:nvPr/>
        </p:nvSpPr>
        <p:spPr>
          <a:xfrm rot="13500378">
            <a:off x="3846174" y="590403"/>
            <a:ext cx="161172" cy="985950"/>
          </a:xfrm>
          <a:custGeom>
            <a:avLst/>
            <a:gdLst/>
            <a:ahLst/>
            <a:cxnLst/>
            <a:rect l="l" t="t" r="r" b="b"/>
            <a:pathLst>
              <a:path w="5015" h="30682" extrusionOk="0">
                <a:moveTo>
                  <a:pt x="2211" y="448"/>
                </a:moveTo>
                <a:cubicBezTo>
                  <a:pt x="2462" y="448"/>
                  <a:pt x="2713" y="448"/>
                  <a:pt x="2943" y="490"/>
                </a:cubicBezTo>
                <a:cubicBezTo>
                  <a:pt x="2839" y="483"/>
                  <a:pt x="2735" y="481"/>
                  <a:pt x="2631" y="481"/>
                </a:cubicBezTo>
                <a:cubicBezTo>
                  <a:pt x="2379" y="481"/>
                  <a:pt x="2128" y="496"/>
                  <a:pt x="1876" y="510"/>
                </a:cubicBezTo>
                <a:cubicBezTo>
                  <a:pt x="1876" y="510"/>
                  <a:pt x="1876" y="490"/>
                  <a:pt x="1876" y="490"/>
                </a:cubicBezTo>
                <a:cubicBezTo>
                  <a:pt x="1981" y="469"/>
                  <a:pt x="2106" y="469"/>
                  <a:pt x="2211" y="448"/>
                </a:cubicBezTo>
                <a:close/>
                <a:moveTo>
                  <a:pt x="1750" y="510"/>
                </a:moveTo>
                <a:lnTo>
                  <a:pt x="1750" y="531"/>
                </a:lnTo>
                <a:cubicBezTo>
                  <a:pt x="1625" y="531"/>
                  <a:pt x="1520" y="552"/>
                  <a:pt x="1395" y="573"/>
                </a:cubicBezTo>
                <a:cubicBezTo>
                  <a:pt x="1520" y="552"/>
                  <a:pt x="1625" y="531"/>
                  <a:pt x="1750" y="510"/>
                </a:cubicBezTo>
                <a:close/>
                <a:moveTo>
                  <a:pt x="4387" y="803"/>
                </a:moveTo>
                <a:cubicBezTo>
                  <a:pt x="4380" y="810"/>
                  <a:pt x="4376" y="819"/>
                  <a:pt x="4374" y="828"/>
                </a:cubicBezTo>
                <a:lnTo>
                  <a:pt x="4374" y="828"/>
                </a:lnTo>
                <a:cubicBezTo>
                  <a:pt x="4373" y="821"/>
                  <a:pt x="4370" y="812"/>
                  <a:pt x="4366" y="803"/>
                </a:cubicBezTo>
                <a:close/>
                <a:moveTo>
                  <a:pt x="4638" y="11202"/>
                </a:moveTo>
                <a:cubicBezTo>
                  <a:pt x="4638" y="12183"/>
                  <a:pt x="4600" y="13163"/>
                  <a:pt x="4560" y="14143"/>
                </a:cubicBezTo>
                <a:lnTo>
                  <a:pt x="4560" y="14143"/>
                </a:lnTo>
                <a:cubicBezTo>
                  <a:pt x="4582" y="13163"/>
                  <a:pt x="4619" y="12183"/>
                  <a:pt x="4638" y="11202"/>
                </a:cubicBezTo>
                <a:close/>
                <a:moveTo>
                  <a:pt x="1897" y="741"/>
                </a:moveTo>
                <a:lnTo>
                  <a:pt x="1897" y="741"/>
                </a:lnTo>
                <a:cubicBezTo>
                  <a:pt x="2294" y="782"/>
                  <a:pt x="2692" y="782"/>
                  <a:pt x="3069" y="803"/>
                </a:cubicBezTo>
                <a:cubicBezTo>
                  <a:pt x="3278" y="803"/>
                  <a:pt x="3466" y="824"/>
                  <a:pt x="3675" y="824"/>
                </a:cubicBezTo>
                <a:cubicBezTo>
                  <a:pt x="3403" y="5239"/>
                  <a:pt x="3403" y="9696"/>
                  <a:pt x="3152" y="14111"/>
                </a:cubicBezTo>
                <a:cubicBezTo>
                  <a:pt x="3027" y="16308"/>
                  <a:pt x="2880" y="18484"/>
                  <a:pt x="2776" y="20681"/>
                </a:cubicBezTo>
                <a:cubicBezTo>
                  <a:pt x="2692" y="22585"/>
                  <a:pt x="2755" y="24531"/>
                  <a:pt x="2441" y="26414"/>
                </a:cubicBezTo>
                <a:cubicBezTo>
                  <a:pt x="2399" y="26414"/>
                  <a:pt x="2357" y="26435"/>
                  <a:pt x="2294" y="26435"/>
                </a:cubicBezTo>
                <a:cubicBezTo>
                  <a:pt x="2085" y="26477"/>
                  <a:pt x="1855" y="26602"/>
                  <a:pt x="1688" y="26770"/>
                </a:cubicBezTo>
                <a:cubicBezTo>
                  <a:pt x="1643" y="26534"/>
                  <a:pt x="1495" y="26412"/>
                  <a:pt x="1302" y="26412"/>
                </a:cubicBezTo>
                <a:cubicBezTo>
                  <a:pt x="1221" y="26412"/>
                  <a:pt x="1132" y="26433"/>
                  <a:pt x="1039" y="26477"/>
                </a:cubicBezTo>
                <a:cubicBezTo>
                  <a:pt x="1081" y="24363"/>
                  <a:pt x="1311" y="22250"/>
                  <a:pt x="1395" y="20116"/>
                </a:cubicBezTo>
                <a:cubicBezTo>
                  <a:pt x="1478" y="17919"/>
                  <a:pt x="1562" y="15743"/>
                  <a:pt x="1667" y="13546"/>
                </a:cubicBezTo>
                <a:cubicBezTo>
                  <a:pt x="1834" y="9340"/>
                  <a:pt x="2253" y="4967"/>
                  <a:pt x="1897" y="741"/>
                </a:cubicBezTo>
                <a:close/>
                <a:moveTo>
                  <a:pt x="1332" y="594"/>
                </a:moveTo>
                <a:cubicBezTo>
                  <a:pt x="1311" y="615"/>
                  <a:pt x="1311" y="678"/>
                  <a:pt x="1353" y="678"/>
                </a:cubicBezTo>
                <a:cubicBezTo>
                  <a:pt x="1478" y="699"/>
                  <a:pt x="1604" y="720"/>
                  <a:pt x="1750" y="741"/>
                </a:cubicBezTo>
                <a:cubicBezTo>
                  <a:pt x="1604" y="2791"/>
                  <a:pt x="1688" y="4883"/>
                  <a:pt x="1646" y="6955"/>
                </a:cubicBezTo>
                <a:cubicBezTo>
                  <a:pt x="1583" y="9152"/>
                  <a:pt x="1520" y="11349"/>
                  <a:pt x="1437" y="13546"/>
                </a:cubicBezTo>
                <a:cubicBezTo>
                  <a:pt x="1269" y="17877"/>
                  <a:pt x="851" y="22229"/>
                  <a:pt x="914" y="26560"/>
                </a:cubicBezTo>
                <a:cubicBezTo>
                  <a:pt x="788" y="26644"/>
                  <a:pt x="683" y="26749"/>
                  <a:pt x="558" y="26874"/>
                </a:cubicBezTo>
                <a:cubicBezTo>
                  <a:pt x="558" y="26728"/>
                  <a:pt x="579" y="26602"/>
                  <a:pt x="579" y="26456"/>
                </a:cubicBezTo>
                <a:cubicBezTo>
                  <a:pt x="621" y="26435"/>
                  <a:pt x="662" y="26393"/>
                  <a:pt x="662" y="26351"/>
                </a:cubicBezTo>
                <a:lnTo>
                  <a:pt x="683" y="26351"/>
                </a:lnTo>
                <a:cubicBezTo>
                  <a:pt x="893" y="25221"/>
                  <a:pt x="683" y="23882"/>
                  <a:pt x="725" y="22731"/>
                </a:cubicBezTo>
                <a:cubicBezTo>
                  <a:pt x="788" y="20179"/>
                  <a:pt x="830" y="17626"/>
                  <a:pt x="830" y="15052"/>
                </a:cubicBezTo>
                <a:cubicBezTo>
                  <a:pt x="809" y="10596"/>
                  <a:pt x="1478" y="5930"/>
                  <a:pt x="767" y="1494"/>
                </a:cubicBezTo>
                <a:cubicBezTo>
                  <a:pt x="767" y="1368"/>
                  <a:pt x="767" y="1264"/>
                  <a:pt x="767" y="1138"/>
                </a:cubicBezTo>
                <a:cubicBezTo>
                  <a:pt x="788" y="1138"/>
                  <a:pt x="788" y="1117"/>
                  <a:pt x="809" y="1117"/>
                </a:cubicBezTo>
                <a:cubicBezTo>
                  <a:pt x="872" y="1117"/>
                  <a:pt x="872" y="1054"/>
                  <a:pt x="809" y="1054"/>
                </a:cubicBezTo>
                <a:cubicBezTo>
                  <a:pt x="788" y="1054"/>
                  <a:pt x="767" y="1054"/>
                  <a:pt x="746" y="1034"/>
                </a:cubicBezTo>
                <a:cubicBezTo>
                  <a:pt x="725" y="1034"/>
                  <a:pt x="704" y="1013"/>
                  <a:pt x="683" y="1013"/>
                </a:cubicBezTo>
                <a:cubicBezTo>
                  <a:pt x="683" y="971"/>
                  <a:pt x="662" y="908"/>
                  <a:pt x="662" y="866"/>
                </a:cubicBezTo>
                <a:cubicBezTo>
                  <a:pt x="788" y="782"/>
                  <a:pt x="1039" y="678"/>
                  <a:pt x="1144" y="636"/>
                </a:cubicBezTo>
                <a:cubicBezTo>
                  <a:pt x="1206" y="615"/>
                  <a:pt x="1269" y="594"/>
                  <a:pt x="1332" y="594"/>
                </a:cubicBezTo>
                <a:close/>
                <a:moveTo>
                  <a:pt x="4178" y="824"/>
                </a:moveTo>
                <a:cubicBezTo>
                  <a:pt x="4199" y="845"/>
                  <a:pt x="4219" y="866"/>
                  <a:pt x="4240" y="887"/>
                </a:cubicBezTo>
                <a:lnTo>
                  <a:pt x="4303" y="887"/>
                </a:lnTo>
                <a:cubicBezTo>
                  <a:pt x="4345" y="950"/>
                  <a:pt x="4366" y="992"/>
                  <a:pt x="4408" y="1054"/>
                </a:cubicBezTo>
                <a:cubicBezTo>
                  <a:pt x="4387" y="992"/>
                  <a:pt x="4366" y="950"/>
                  <a:pt x="4324" y="887"/>
                </a:cubicBezTo>
                <a:cubicBezTo>
                  <a:pt x="4351" y="873"/>
                  <a:pt x="4370" y="860"/>
                  <a:pt x="4373" y="840"/>
                </a:cubicBezTo>
                <a:lnTo>
                  <a:pt x="4373" y="840"/>
                </a:lnTo>
                <a:cubicBezTo>
                  <a:pt x="4375" y="855"/>
                  <a:pt x="4386" y="866"/>
                  <a:pt x="4408" y="866"/>
                </a:cubicBezTo>
                <a:lnTo>
                  <a:pt x="4450" y="866"/>
                </a:lnTo>
                <a:cubicBezTo>
                  <a:pt x="4512" y="1013"/>
                  <a:pt x="4471" y="1201"/>
                  <a:pt x="4450" y="1368"/>
                </a:cubicBezTo>
                <a:cubicBezTo>
                  <a:pt x="4450" y="1413"/>
                  <a:pt x="4481" y="1457"/>
                  <a:pt x="4522" y="1457"/>
                </a:cubicBezTo>
                <a:cubicBezTo>
                  <a:pt x="4538" y="1457"/>
                  <a:pt x="4557" y="1449"/>
                  <a:pt x="4575" y="1431"/>
                </a:cubicBezTo>
                <a:lnTo>
                  <a:pt x="4575" y="1431"/>
                </a:lnTo>
                <a:cubicBezTo>
                  <a:pt x="4450" y="9005"/>
                  <a:pt x="4031" y="16580"/>
                  <a:pt x="3989" y="24154"/>
                </a:cubicBezTo>
                <a:cubicBezTo>
                  <a:pt x="3947" y="25138"/>
                  <a:pt x="3927" y="26142"/>
                  <a:pt x="3927" y="27146"/>
                </a:cubicBezTo>
                <a:cubicBezTo>
                  <a:pt x="3885" y="27188"/>
                  <a:pt x="3864" y="27230"/>
                  <a:pt x="3843" y="27293"/>
                </a:cubicBezTo>
                <a:cubicBezTo>
                  <a:pt x="3738" y="27063"/>
                  <a:pt x="3550" y="26832"/>
                  <a:pt x="3299" y="26791"/>
                </a:cubicBezTo>
                <a:lnTo>
                  <a:pt x="3236" y="26791"/>
                </a:lnTo>
                <a:cubicBezTo>
                  <a:pt x="3194" y="26707"/>
                  <a:pt x="3131" y="26644"/>
                  <a:pt x="3048" y="26581"/>
                </a:cubicBezTo>
                <a:cubicBezTo>
                  <a:pt x="2943" y="26498"/>
                  <a:pt x="2797" y="26456"/>
                  <a:pt x="2671" y="26435"/>
                </a:cubicBezTo>
                <a:cubicBezTo>
                  <a:pt x="3006" y="24845"/>
                  <a:pt x="2901" y="23171"/>
                  <a:pt x="2985" y="21560"/>
                </a:cubicBezTo>
                <a:cubicBezTo>
                  <a:pt x="3090" y="19216"/>
                  <a:pt x="3236" y="16894"/>
                  <a:pt x="3383" y="14550"/>
                </a:cubicBezTo>
                <a:cubicBezTo>
                  <a:pt x="3634" y="10031"/>
                  <a:pt x="4136" y="5365"/>
                  <a:pt x="3801" y="845"/>
                </a:cubicBezTo>
                <a:lnTo>
                  <a:pt x="4052" y="845"/>
                </a:lnTo>
                <a:cubicBezTo>
                  <a:pt x="4031" y="845"/>
                  <a:pt x="4094" y="824"/>
                  <a:pt x="4178" y="824"/>
                </a:cubicBezTo>
                <a:close/>
                <a:moveTo>
                  <a:pt x="2608" y="26644"/>
                </a:moveTo>
                <a:cubicBezTo>
                  <a:pt x="2713" y="26665"/>
                  <a:pt x="2797" y="26707"/>
                  <a:pt x="2859" y="26749"/>
                </a:cubicBezTo>
                <a:cubicBezTo>
                  <a:pt x="2943" y="26811"/>
                  <a:pt x="2985" y="26874"/>
                  <a:pt x="3006" y="26937"/>
                </a:cubicBezTo>
                <a:cubicBezTo>
                  <a:pt x="2943" y="27083"/>
                  <a:pt x="2943" y="27272"/>
                  <a:pt x="2964" y="27397"/>
                </a:cubicBezTo>
                <a:cubicBezTo>
                  <a:pt x="2964" y="27429"/>
                  <a:pt x="2985" y="27444"/>
                  <a:pt x="3006" y="27444"/>
                </a:cubicBezTo>
                <a:cubicBezTo>
                  <a:pt x="3027" y="27444"/>
                  <a:pt x="3048" y="27429"/>
                  <a:pt x="3048" y="27397"/>
                </a:cubicBezTo>
                <a:cubicBezTo>
                  <a:pt x="3048" y="27355"/>
                  <a:pt x="3069" y="27251"/>
                  <a:pt x="3090" y="27146"/>
                </a:cubicBezTo>
                <a:cubicBezTo>
                  <a:pt x="3110" y="27209"/>
                  <a:pt x="3131" y="27272"/>
                  <a:pt x="3173" y="27335"/>
                </a:cubicBezTo>
                <a:cubicBezTo>
                  <a:pt x="3184" y="27355"/>
                  <a:pt x="3210" y="27366"/>
                  <a:pt x="3236" y="27366"/>
                </a:cubicBezTo>
                <a:cubicBezTo>
                  <a:pt x="3262" y="27366"/>
                  <a:pt x="3288" y="27355"/>
                  <a:pt x="3299" y="27335"/>
                </a:cubicBezTo>
                <a:cubicBezTo>
                  <a:pt x="3341" y="27230"/>
                  <a:pt x="3362" y="27125"/>
                  <a:pt x="3320" y="27021"/>
                </a:cubicBezTo>
                <a:lnTo>
                  <a:pt x="3320" y="27021"/>
                </a:lnTo>
                <a:cubicBezTo>
                  <a:pt x="3508" y="27125"/>
                  <a:pt x="3613" y="27335"/>
                  <a:pt x="3675" y="27502"/>
                </a:cubicBezTo>
                <a:cubicBezTo>
                  <a:pt x="3675" y="27523"/>
                  <a:pt x="3696" y="27544"/>
                  <a:pt x="3696" y="27565"/>
                </a:cubicBezTo>
                <a:cubicBezTo>
                  <a:pt x="3655" y="27669"/>
                  <a:pt x="3592" y="27795"/>
                  <a:pt x="3550" y="27899"/>
                </a:cubicBezTo>
                <a:cubicBezTo>
                  <a:pt x="3341" y="28171"/>
                  <a:pt x="3110" y="28443"/>
                  <a:pt x="2901" y="28736"/>
                </a:cubicBezTo>
                <a:cubicBezTo>
                  <a:pt x="2901" y="28736"/>
                  <a:pt x="2880" y="28757"/>
                  <a:pt x="2880" y="28778"/>
                </a:cubicBezTo>
                <a:cubicBezTo>
                  <a:pt x="2732" y="28708"/>
                  <a:pt x="2555" y="28675"/>
                  <a:pt x="2372" y="28675"/>
                </a:cubicBezTo>
                <a:cubicBezTo>
                  <a:pt x="2011" y="28675"/>
                  <a:pt x="1623" y="28800"/>
                  <a:pt x="1374" y="29008"/>
                </a:cubicBezTo>
                <a:cubicBezTo>
                  <a:pt x="1123" y="28527"/>
                  <a:pt x="872" y="28046"/>
                  <a:pt x="537" y="27627"/>
                </a:cubicBezTo>
                <a:cubicBezTo>
                  <a:pt x="537" y="27627"/>
                  <a:pt x="558" y="27607"/>
                  <a:pt x="558" y="27586"/>
                </a:cubicBezTo>
                <a:cubicBezTo>
                  <a:pt x="558" y="27502"/>
                  <a:pt x="558" y="27418"/>
                  <a:pt x="558" y="27335"/>
                </a:cubicBezTo>
                <a:cubicBezTo>
                  <a:pt x="662" y="27188"/>
                  <a:pt x="788" y="27063"/>
                  <a:pt x="893" y="26958"/>
                </a:cubicBezTo>
                <a:cubicBezTo>
                  <a:pt x="1018" y="26853"/>
                  <a:pt x="1144" y="26728"/>
                  <a:pt x="1290" y="26686"/>
                </a:cubicBezTo>
                <a:cubicBezTo>
                  <a:pt x="1318" y="26677"/>
                  <a:pt x="1343" y="26672"/>
                  <a:pt x="1366" y="26672"/>
                </a:cubicBezTo>
                <a:cubicBezTo>
                  <a:pt x="1497" y="26672"/>
                  <a:pt x="1547" y="26812"/>
                  <a:pt x="1583" y="26937"/>
                </a:cubicBezTo>
                <a:cubicBezTo>
                  <a:pt x="1520" y="27083"/>
                  <a:pt x="1520" y="27272"/>
                  <a:pt x="1625" y="27439"/>
                </a:cubicBezTo>
                <a:cubicBezTo>
                  <a:pt x="1633" y="27455"/>
                  <a:pt x="1647" y="27462"/>
                  <a:pt x="1660" y="27462"/>
                </a:cubicBezTo>
                <a:cubicBezTo>
                  <a:pt x="1682" y="27462"/>
                  <a:pt x="1701" y="27444"/>
                  <a:pt x="1688" y="27418"/>
                </a:cubicBezTo>
                <a:cubicBezTo>
                  <a:pt x="1562" y="26979"/>
                  <a:pt x="1981" y="26707"/>
                  <a:pt x="2357" y="26644"/>
                </a:cubicBezTo>
                <a:lnTo>
                  <a:pt x="2399" y="26644"/>
                </a:lnTo>
                <a:cubicBezTo>
                  <a:pt x="2378" y="26749"/>
                  <a:pt x="2378" y="26832"/>
                  <a:pt x="2357" y="26937"/>
                </a:cubicBezTo>
                <a:cubicBezTo>
                  <a:pt x="2345" y="27010"/>
                  <a:pt x="2397" y="27055"/>
                  <a:pt x="2446" y="27055"/>
                </a:cubicBezTo>
                <a:cubicBezTo>
                  <a:pt x="2481" y="27055"/>
                  <a:pt x="2516" y="27031"/>
                  <a:pt x="2525" y="26979"/>
                </a:cubicBezTo>
                <a:cubicBezTo>
                  <a:pt x="2566" y="26874"/>
                  <a:pt x="2587" y="26770"/>
                  <a:pt x="2608" y="26644"/>
                </a:cubicBezTo>
                <a:close/>
                <a:moveTo>
                  <a:pt x="2303" y="28894"/>
                </a:moveTo>
                <a:cubicBezTo>
                  <a:pt x="2457" y="28894"/>
                  <a:pt x="2606" y="28917"/>
                  <a:pt x="2734" y="28967"/>
                </a:cubicBezTo>
                <a:cubicBezTo>
                  <a:pt x="2713" y="28987"/>
                  <a:pt x="2692" y="29008"/>
                  <a:pt x="2671" y="29029"/>
                </a:cubicBezTo>
                <a:cubicBezTo>
                  <a:pt x="2546" y="29071"/>
                  <a:pt x="2441" y="29134"/>
                  <a:pt x="2357" y="29259"/>
                </a:cubicBezTo>
                <a:cubicBezTo>
                  <a:pt x="2336" y="29239"/>
                  <a:pt x="2336" y="29239"/>
                  <a:pt x="2336" y="29218"/>
                </a:cubicBezTo>
                <a:cubicBezTo>
                  <a:pt x="2323" y="29178"/>
                  <a:pt x="2293" y="29163"/>
                  <a:pt x="2257" y="29163"/>
                </a:cubicBezTo>
                <a:cubicBezTo>
                  <a:pt x="2236" y="29163"/>
                  <a:pt x="2213" y="29168"/>
                  <a:pt x="2190" y="29176"/>
                </a:cubicBezTo>
                <a:cubicBezTo>
                  <a:pt x="2190" y="29113"/>
                  <a:pt x="2190" y="29029"/>
                  <a:pt x="2190" y="28967"/>
                </a:cubicBezTo>
                <a:cubicBezTo>
                  <a:pt x="2190" y="28930"/>
                  <a:pt x="2155" y="28908"/>
                  <a:pt x="2125" y="28908"/>
                </a:cubicBezTo>
                <a:cubicBezTo>
                  <a:pt x="2104" y="28908"/>
                  <a:pt x="2085" y="28919"/>
                  <a:pt x="2085" y="28946"/>
                </a:cubicBezTo>
                <a:cubicBezTo>
                  <a:pt x="2043" y="29092"/>
                  <a:pt x="2002" y="29239"/>
                  <a:pt x="1960" y="29364"/>
                </a:cubicBezTo>
                <a:cubicBezTo>
                  <a:pt x="1960" y="29280"/>
                  <a:pt x="1960" y="29197"/>
                  <a:pt x="1960" y="29092"/>
                </a:cubicBezTo>
                <a:cubicBezTo>
                  <a:pt x="1960" y="29071"/>
                  <a:pt x="1934" y="29061"/>
                  <a:pt x="1907" y="29061"/>
                </a:cubicBezTo>
                <a:cubicBezTo>
                  <a:pt x="1881" y="29061"/>
                  <a:pt x="1855" y="29071"/>
                  <a:pt x="1855" y="29092"/>
                </a:cubicBezTo>
                <a:cubicBezTo>
                  <a:pt x="1855" y="29239"/>
                  <a:pt x="1834" y="29385"/>
                  <a:pt x="1834" y="29532"/>
                </a:cubicBezTo>
                <a:lnTo>
                  <a:pt x="1730" y="29406"/>
                </a:lnTo>
                <a:cubicBezTo>
                  <a:pt x="1730" y="29343"/>
                  <a:pt x="1730" y="29280"/>
                  <a:pt x="1730" y="29218"/>
                </a:cubicBezTo>
                <a:cubicBezTo>
                  <a:pt x="1730" y="29179"/>
                  <a:pt x="1707" y="29162"/>
                  <a:pt x="1683" y="29162"/>
                </a:cubicBezTo>
                <a:cubicBezTo>
                  <a:pt x="1655" y="29162"/>
                  <a:pt x="1625" y="29184"/>
                  <a:pt x="1625" y="29218"/>
                </a:cubicBezTo>
                <a:lnTo>
                  <a:pt x="1625" y="29280"/>
                </a:lnTo>
                <a:cubicBezTo>
                  <a:pt x="1583" y="29239"/>
                  <a:pt x="1541" y="29197"/>
                  <a:pt x="1478" y="29134"/>
                </a:cubicBezTo>
                <a:cubicBezTo>
                  <a:pt x="1686" y="28982"/>
                  <a:pt x="2003" y="28894"/>
                  <a:pt x="2303" y="28894"/>
                </a:cubicBezTo>
                <a:close/>
                <a:moveTo>
                  <a:pt x="2043" y="29469"/>
                </a:moveTo>
                <a:cubicBezTo>
                  <a:pt x="2043" y="29573"/>
                  <a:pt x="2043" y="29678"/>
                  <a:pt x="2043" y="29762"/>
                </a:cubicBezTo>
                <a:cubicBezTo>
                  <a:pt x="2043" y="29783"/>
                  <a:pt x="2043" y="29783"/>
                  <a:pt x="2043" y="29804"/>
                </a:cubicBezTo>
                <a:cubicBezTo>
                  <a:pt x="2022" y="29783"/>
                  <a:pt x="2022" y="29762"/>
                  <a:pt x="2002" y="29741"/>
                </a:cubicBezTo>
                <a:cubicBezTo>
                  <a:pt x="2022" y="29657"/>
                  <a:pt x="2043" y="29552"/>
                  <a:pt x="2043" y="29469"/>
                </a:cubicBezTo>
                <a:close/>
                <a:moveTo>
                  <a:pt x="2315" y="29469"/>
                </a:moveTo>
                <a:cubicBezTo>
                  <a:pt x="2326" y="29479"/>
                  <a:pt x="2342" y="29484"/>
                  <a:pt x="2357" y="29484"/>
                </a:cubicBezTo>
                <a:cubicBezTo>
                  <a:pt x="2373" y="29484"/>
                  <a:pt x="2389" y="29479"/>
                  <a:pt x="2399" y="29469"/>
                </a:cubicBezTo>
                <a:lnTo>
                  <a:pt x="2399" y="29469"/>
                </a:lnTo>
                <a:cubicBezTo>
                  <a:pt x="2336" y="29594"/>
                  <a:pt x="2274" y="29720"/>
                  <a:pt x="2232" y="29845"/>
                </a:cubicBezTo>
                <a:cubicBezTo>
                  <a:pt x="2232" y="29720"/>
                  <a:pt x="2253" y="29594"/>
                  <a:pt x="2294" y="29469"/>
                </a:cubicBezTo>
                <a:close/>
                <a:moveTo>
                  <a:pt x="2874" y="0"/>
                </a:moveTo>
                <a:cubicBezTo>
                  <a:pt x="2389" y="0"/>
                  <a:pt x="1861" y="117"/>
                  <a:pt x="1395" y="301"/>
                </a:cubicBezTo>
                <a:cubicBezTo>
                  <a:pt x="955" y="427"/>
                  <a:pt x="537" y="636"/>
                  <a:pt x="286" y="929"/>
                </a:cubicBezTo>
                <a:cubicBezTo>
                  <a:pt x="244" y="950"/>
                  <a:pt x="244" y="992"/>
                  <a:pt x="265" y="1034"/>
                </a:cubicBezTo>
                <a:cubicBezTo>
                  <a:pt x="244" y="1054"/>
                  <a:pt x="244" y="1075"/>
                  <a:pt x="223" y="1096"/>
                </a:cubicBezTo>
                <a:cubicBezTo>
                  <a:pt x="208" y="1111"/>
                  <a:pt x="225" y="1126"/>
                  <a:pt x="243" y="1126"/>
                </a:cubicBezTo>
                <a:cubicBezTo>
                  <a:pt x="251" y="1126"/>
                  <a:pt x="259" y="1123"/>
                  <a:pt x="265" y="1117"/>
                </a:cubicBezTo>
                <a:cubicBezTo>
                  <a:pt x="286" y="1096"/>
                  <a:pt x="307" y="1096"/>
                  <a:pt x="328" y="1075"/>
                </a:cubicBezTo>
                <a:cubicBezTo>
                  <a:pt x="390" y="1117"/>
                  <a:pt x="453" y="1138"/>
                  <a:pt x="516" y="1159"/>
                </a:cubicBezTo>
                <a:cubicBezTo>
                  <a:pt x="558" y="2101"/>
                  <a:pt x="579" y="3042"/>
                  <a:pt x="600" y="3984"/>
                </a:cubicBezTo>
                <a:cubicBezTo>
                  <a:pt x="537" y="7436"/>
                  <a:pt x="495" y="10889"/>
                  <a:pt x="411" y="14341"/>
                </a:cubicBezTo>
                <a:cubicBezTo>
                  <a:pt x="328" y="17856"/>
                  <a:pt x="181" y="21392"/>
                  <a:pt x="223" y="24928"/>
                </a:cubicBezTo>
                <a:lnTo>
                  <a:pt x="223" y="25012"/>
                </a:lnTo>
                <a:cubicBezTo>
                  <a:pt x="244" y="25765"/>
                  <a:pt x="265" y="26519"/>
                  <a:pt x="286" y="27251"/>
                </a:cubicBezTo>
                <a:cubicBezTo>
                  <a:pt x="265" y="27272"/>
                  <a:pt x="265" y="27293"/>
                  <a:pt x="244" y="27314"/>
                </a:cubicBezTo>
                <a:cubicBezTo>
                  <a:pt x="226" y="27296"/>
                  <a:pt x="203" y="27288"/>
                  <a:pt x="181" y="27288"/>
                </a:cubicBezTo>
                <a:cubicBezTo>
                  <a:pt x="123" y="27288"/>
                  <a:pt x="68" y="27337"/>
                  <a:pt x="97" y="27397"/>
                </a:cubicBezTo>
                <a:cubicBezTo>
                  <a:pt x="118" y="27439"/>
                  <a:pt x="139" y="27481"/>
                  <a:pt x="160" y="27523"/>
                </a:cubicBezTo>
                <a:lnTo>
                  <a:pt x="139" y="27523"/>
                </a:lnTo>
                <a:cubicBezTo>
                  <a:pt x="125" y="27494"/>
                  <a:pt x="103" y="27483"/>
                  <a:pt x="81" y="27483"/>
                </a:cubicBezTo>
                <a:cubicBezTo>
                  <a:pt x="40" y="27483"/>
                  <a:pt x="0" y="27524"/>
                  <a:pt x="14" y="27565"/>
                </a:cubicBezTo>
                <a:cubicBezTo>
                  <a:pt x="160" y="28109"/>
                  <a:pt x="537" y="28548"/>
                  <a:pt x="914" y="28946"/>
                </a:cubicBezTo>
                <a:cubicBezTo>
                  <a:pt x="997" y="29050"/>
                  <a:pt x="1081" y="29134"/>
                  <a:pt x="1144" y="29218"/>
                </a:cubicBezTo>
                <a:lnTo>
                  <a:pt x="1186" y="29280"/>
                </a:lnTo>
                <a:cubicBezTo>
                  <a:pt x="1186" y="29301"/>
                  <a:pt x="1165" y="29301"/>
                  <a:pt x="1165" y="29322"/>
                </a:cubicBezTo>
                <a:cubicBezTo>
                  <a:pt x="1147" y="29374"/>
                  <a:pt x="1187" y="29411"/>
                  <a:pt x="1225" y="29411"/>
                </a:cubicBezTo>
                <a:cubicBezTo>
                  <a:pt x="1233" y="29411"/>
                  <a:pt x="1241" y="29410"/>
                  <a:pt x="1248" y="29406"/>
                </a:cubicBezTo>
                <a:cubicBezTo>
                  <a:pt x="1374" y="29594"/>
                  <a:pt x="1499" y="29845"/>
                  <a:pt x="1646" y="30013"/>
                </a:cubicBezTo>
                <a:cubicBezTo>
                  <a:pt x="1667" y="30034"/>
                  <a:pt x="1667" y="30034"/>
                  <a:pt x="1688" y="30034"/>
                </a:cubicBezTo>
                <a:cubicBezTo>
                  <a:pt x="1750" y="30096"/>
                  <a:pt x="1813" y="30159"/>
                  <a:pt x="1876" y="30180"/>
                </a:cubicBezTo>
                <a:cubicBezTo>
                  <a:pt x="1981" y="30327"/>
                  <a:pt x="2064" y="30473"/>
                  <a:pt x="2148" y="30620"/>
                </a:cubicBezTo>
                <a:cubicBezTo>
                  <a:pt x="2177" y="30663"/>
                  <a:pt x="2214" y="30682"/>
                  <a:pt x="2249" y="30682"/>
                </a:cubicBezTo>
                <a:cubicBezTo>
                  <a:pt x="2313" y="30682"/>
                  <a:pt x="2371" y="30618"/>
                  <a:pt x="2357" y="30536"/>
                </a:cubicBezTo>
                <a:cubicBezTo>
                  <a:pt x="2357" y="30431"/>
                  <a:pt x="2315" y="30348"/>
                  <a:pt x="2274" y="30243"/>
                </a:cubicBezTo>
                <a:cubicBezTo>
                  <a:pt x="2336" y="29866"/>
                  <a:pt x="2629" y="29448"/>
                  <a:pt x="2922" y="29092"/>
                </a:cubicBezTo>
                <a:lnTo>
                  <a:pt x="2922" y="29092"/>
                </a:lnTo>
                <a:cubicBezTo>
                  <a:pt x="2713" y="29469"/>
                  <a:pt x="2504" y="29824"/>
                  <a:pt x="2315" y="30201"/>
                </a:cubicBezTo>
                <a:cubicBezTo>
                  <a:pt x="2299" y="30233"/>
                  <a:pt x="2333" y="30278"/>
                  <a:pt x="2368" y="30278"/>
                </a:cubicBezTo>
                <a:cubicBezTo>
                  <a:pt x="2379" y="30278"/>
                  <a:pt x="2389" y="30274"/>
                  <a:pt x="2399" y="30264"/>
                </a:cubicBezTo>
                <a:cubicBezTo>
                  <a:pt x="2671" y="29971"/>
                  <a:pt x="2901" y="29636"/>
                  <a:pt x="3110" y="29280"/>
                </a:cubicBezTo>
                <a:cubicBezTo>
                  <a:pt x="3119" y="29283"/>
                  <a:pt x="3127" y="29285"/>
                  <a:pt x="3136" y="29285"/>
                </a:cubicBezTo>
                <a:cubicBezTo>
                  <a:pt x="3189" y="29285"/>
                  <a:pt x="3233" y="29230"/>
                  <a:pt x="3215" y="29176"/>
                </a:cubicBezTo>
                <a:cubicBezTo>
                  <a:pt x="3215" y="29176"/>
                  <a:pt x="3215" y="29155"/>
                  <a:pt x="3215" y="29155"/>
                </a:cubicBezTo>
                <a:cubicBezTo>
                  <a:pt x="3320" y="28987"/>
                  <a:pt x="3403" y="28820"/>
                  <a:pt x="3508" y="28653"/>
                </a:cubicBezTo>
                <a:cubicBezTo>
                  <a:pt x="3613" y="28485"/>
                  <a:pt x="3738" y="28297"/>
                  <a:pt x="3843" y="28088"/>
                </a:cubicBezTo>
                <a:cubicBezTo>
                  <a:pt x="3864" y="28067"/>
                  <a:pt x="3906" y="28046"/>
                  <a:pt x="3927" y="28004"/>
                </a:cubicBezTo>
                <a:cubicBezTo>
                  <a:pt x="3945" y="28049"/>
                  <a:pt x="3986" y="28071"/>
                  <a:pt x="4027" y="28071"/>
                </a:cubicBezTo>
                <a:cubicBezTo>
                  <a:pt x="4082" y="28071"/>
                  <a:pt x="4136" y="28034"/>
                  <a:pt x="4136" y="27962"/>
                </a:cubicBezTo>
                <a:lnTo>
                  <a:pt x="4136" y="27774"/>
                </a:lnTo>
                <a:cubicBezTo>
                  <a:pt x="4345" y="27565"/>
                  <a:pt x="4512" y="27314"/>
                  <a:pt x="4450" y="27146"/>
                </a:cubicBezTo>
                <a:cubicBezTo>
                  <a:pt x="4433" y="27112"/>
                  <a:pt x="4415" y="27078"/>
                  <a:pt x="4387" y="27078"/>
                </a:cubicBezTo>
                <a:cubicBezTo>
                  <a:pt x="4381" y="27078"/>
                  <a:pt x="4374" y="27080"/>
                  <a:pt x="4366" y="27083"/>
                </a:cubicBezTo>
                <a:lnTo>
                  <a:pt x="4303" y="27083"/>
                </a:lnTo>
                <a:cubicBezTo>
                  <a:pt x="4303" y="27021"/>
                  <a:pt x="4324" y="26937"/>
                  <a:pt x="4345" y="26853"/>
                </a:cubicBezTo>
                <a:cubicBezTo>
                  <a:pt x="4345" y="26795"/>
                  <a:pt x="4294" y="26726"/>
                  <a:pt x="4241" y="26726"/>
                </a:cubicBezTo>
                <a:cubicBezTo>
                  <a:pt x="4219" y="26726"/>
                  <a:pt x="4196" y="26738"/>
                  <a:pt x="4178" y="26770"/>
                </a:cubicBezTo>
                <a:lnTo>
                  <a:pt x="4157" y="26791"/>
                </a:lnTo>
                <a:cubicBezTo>
                  <a:pt x="4178" y="22606"/>
                  <a:pt x="4596" y="18463"/>
                  <a:pt x="4784" y="14278"/>
                </a:cubicBezTo>
                <a:cubicBezTo>
                  <a:pt x="5015" y="9633"/>
                  <a:pt x="4952" y="4967"/>
                  <a:pt x="4889" y="322"/>
                </a:cubicBezTo>
                <a:cubicBezTo>
                  <a:pt x="4889" y="228"/>
                  <a:pt x="4816" y="181"/>
                  <a:pt x="4743" y="181"/>
                </a:cubicBezTo>
                <a:cubicBezTo>
                  <a:pt x="4669" y="181"/>
                  <a:pt x="4596" y="228"/>
                  <a:pt x="4596" y="322"/>
                </a:cubicBezTo>
                <a:cubicBezTo>
                  <a:pt x="4596" y="406"/>
                  <a:pt x="4596" y="510"/>
                  <a:pt x="4596" y="594"/>
                </a:cubicBezTo>
                <a:cubicBezTo>
                  <a:pt x="4512" y="510"/>
                  <a:pt x="4408" y="448"/>
                  <a:pt x="4324" y="406"/>
                </a:cubicBezTo>
                <a:cubicBezTo>
                  <a:pt x="4219" y="364"/>
                  <a:pt x="4136" y="364"/>
                  <a:pt x="4031" y="343"/>
                </a:cubicBezTo>
                <a:cubicBezTo>
                  <a:pt x="3739" y="101"/>
                  <a:pt x="3325" y="0"/>
                  <a:pt x="2874" y="0"/>
                </a:cubicBezTo>
                <a:close/>
              </a:path>
            </a:pathLst>
          </a:custGeo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8" name="Google Shape;136;p2">
            <a:extLst>
              <a:ext uri="{FF2B5EF4-FFF2-40B4-BE49-F238E27FC236}">
                <a16:creationId xmlns:a16="http://schemas.microsoft.com/office/drawing/2014/main" id="{ADBA1F14-CDFC-B3DC-2688-C066488C96C7}"/>
              </a:ext>
            </a:extLst>
          </p:cNvPr>
          <p:cNvGrpSpPr/>
          <p:nvPr/>
        </p:nvGrpSpPr>
        <p:grpSpPr>
          <a:xfrm rot="1284020">
            <a:off x="7286926" y="5731254"/>
            <a:ext cx="427061" cy="567569"/>
            <a:chOff x="6206138" y="1768288"/>
            <a:chExt cx="511075" cy="679225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69" name="Google Shape;137;p2">
              <a:extLst>
                <a:ext uri="{FF2B5EF4-FFF2-40B4-BE49-F238E27FC236}">
                  <a16:creationId xmlns:a16="http://schemas.microsoft.com/office/drawing/2014/main" id="{2BCFF2B7-8D6F-E663-3B45-3EB371F5C5B2}"/>
                </a:ext>
              </a:extLst>
            </p:cNvPr>
            <p:cNvSpPr/>
            <p:nvPr/>
          </p:nvSpPr>
          <p:spPr>
            <a:xfrm>
              <a:off x="6206138" y="1768288"/>
              <a:ext cx="511075" cy="679225"/>
            </a:xfrm>
            <a:custGeom>
              <a:avLst/>
              <a:gdLst/>
              <a:ahLst/>
              <a:cxnLst/>
              <a:rect l="l" t="t" r="r" b="b"/>
              <a:pathLst>
                <a:path w="20443" h="27169" extrusionOk="0">
                  <a:moveTo>
                    <a:pt x="14429" y="565"/>
                  </a:moveTo>
                  <a:cubicBezTo>
                    <a:pt x="15419" y="565"/>
                    <a:pt x="16410" y="649"/>
                    <a:pt x="17304" y="906"/>
                  </a:cubicBezTo>
                  <a:cubicBezTo>
                    <a:pt x="19857" y="1660"/>
                    <a:pt x="19208" y="4819"/>
                    <a:pt x="19292" y="6932"/>
                  </a:cubicBezTo>
                  <a:cubicBezTo>
                    <a:pt x="19480" y="11305"/>
                    <a:pt x="19501" y="15678"/>
                    <a:pt x="19731" y="20052"/>
                  </a:cubicBezTo>
                  <a:cubicBezTo>
                    <a:pt x="19815" y="21600"/>
                    <a:pt x="20213" y="23588"/>
                    <a:pt x="19648" y="25052"/>
                  </a:cubicBezTo>
                  <a:cubicBezTo>
                    <a:pt x="19501" y="25450"/>
                    <a:pt x="19250" y="25722"/>
                    <a:pt x="18957" y="25931"/>
                  </a:cubicBezTo>
                  <a:cubicBezTo>
                    <a:pt x="17430" y="25994"/>
                    <a:pt x="15923" y="26245"/>
                    <a:pt x="14438" y="26433"/>
                  </a:cubicBezTo>
                  <a:cubicBezTo>
                    <a:pt x="12476" y="26344"/>
                    <a:pt x="10560" y="26118"/>
                    <a:pt x="8598" y="26118"/>
                  </a:cubicBezTo>
                  <a:cubicBezTo>
                    <a:pt x="8259" y="26118"/>
                    <a:pt x="7918" y="26125"/>
                    <a:pt x="7575" y="26140"/>
                  </a:cubicBezTo>
                  <a:cubicBezTo>
                    <a:pt x="6835" y="26175"/>
                    <a:pt x="5725" y="26325"/>
                    <a:pt x="4636" y="26325"/>
                  </a:cubicBezTo>
                  <a:cubicBezTo>
                    <a:pt x="3754" y="26325"/>
                    <a:pt x="2885" y="26226"/>
                    <a:pt x="2239" y="25889"/>
                  </a:cubicBezTo>
                  <a:cubicBezTo>
                    <a:pt x="1800" y="25617"/>
                    <a:pt x="1465" y="25199"/>
                    <a:pt x="1298" y="24550"/>
                  </a:cubicBezTo>
                  <a:cubicBezTo>
                    <a:pt x="837" y="22834"/>
                    <a:pt x="1256" y="20868"/>
                    <a:pt x="1214" y="19110"/>
                  </a:cubicBezTo>
                  <a:cubicBezTo>
                    <a:pt x="1067" y="14486"/>
                    <a:pt x="984" y="9841"/>
                    <a:pt x="837" y="5217"/>
                  </a:cubicBezTo>
                  <a:cubicBezTo>
                    <a:pt x="816" y="4526"/>
                    <a:pt x="691" y="3731"/>
                    <a:pt x="921" y="3062"/>
                  </a:cubicBezTo>
                  <a:cubicBezTo>
                    <a:pt x="1444" y="1597"/>
                    <a:pt x="3495" y="1555"/>
                    <a:pt x="4792" y="1450"/>
                  </a:cubicBezTo>
                  <a:cubicBezTo>
                    <a:pt x="7177" y="1283"/>
                    <a:pt x="9541" y="906"/>
                    <a:pt x="11906" y="697"/>
                  </a:cubicBezTo>
                  <a:cubicBezTo>
                    <a:pt x="12705" y="629"/>
                    <a:pt x="13567" y="565"/>
                    <a:pt x="14429" y="565"/>
                  </a:cubicBezTo>
                  <a:close/>
                  <a:moveTo>
                    <a:pt x="17827" y="26370"/>
                  </a:moveTo>
                  <a:lnTo>
                    <a:pt x="17827" y="26370"/>
                  </a:lnTo>
                  <a:cubicBezTo>
                    <a:pt x="17409" y="26454"/>
                    <a:pt x="16969" y="26475"/>
                    <a:pt x="16530" y="26496"/>
                  </a:cubicBezTo>
                  <a:cubicBezTo>
                    <a:pt x="16969" y="26433"/>
                    <a:pt x="17409" y="26412"/>
                    <a:pt x="17827" y="26370"/>
                  </a:cubicBezTo>
                  <a:close/>
                  <a:moveTo>
                    <a:pt x="14120" y="0"/>
                  </a:moveTo>
                  <a:cubicBezTo>
                    <a:pt x="11746" y="0"/>
                    <a:pt x="9420" y="392"/>
                    <a:pt x="7031" y="593"/>
                  </a:cubicBezTo>
                  <a:cubicBezTo>
                    <a:pt x="5189" y="760"/>
                    <a:pt x="2260" y="425"/>
                    <a:pt x="837" y="1890"/>
                  </a:cubicBezTo>
                  <a:cubicBezTo>
                    <a:pt x="147" y="2601"/>
                    <a:pt x="105" y="3626"/>
                    <a:pt x="147" y="4610"/>
                  </a:cubicBezTo>
                  <a:cubicBezTo>
                    <a:pt x="63" y="6242"/>
                    <a:pt x="189" y="7874"/>
                    <a:pt x="272" y="9506"/>
                  </a:cubicBezTo>
                  <a:cubicBezTo>
                    <a:pt x="314" y="10741"/>
                    <a:pt x="335" y="11975"/>
                    <a:pt x="398" y="13230"/>
                  </a:cubicBezTo>
                  <a:cubicBezTo>
                    <a:pt x="398" y="15448"/>
                    <a:pt x="272" y="17666"/>
                    <a:pt x="293" y="19884"/>
                  </a:cubicBezTo>
                  <a:cubicBezTo>
                    <a:pt x="293" y="21579"/>
                    <a:pt x="0" y="23901"/>
                    <a:pt x="795" y="25492"/>
                  </a:cubicBezTo>
                  <a:cubicBezTo>
                    <a:pt x="1423" y="26768"/>
                    <a:pt x="2825" y="26873"/>
                    <a:pt x="4101" y="26914"/>
                  </a:cubicBezTo>
                  <a:lnTo>
                    <a:pt x="4980" y="26914"/>
                  </a:lnTo>
                  <a:cubicBezTo>
                    <a:pt x="6300" y="27073"/>
                    <a:pt x="7691" y="27112"/>
                    <a:pt x="8991" y="27112"/>
                  </a:cubicBezTo>
                  <a:cubicBezTo>
                    <a:pt x="9401" y="27112"/>
                    <a:pt x="9803" y="27108"/>
                    <a:pt x="10190" y="27103"/>
                  </a:cubicBezTo>
                  <a:cubicBezTo>
                    <a:pt x="10943" y="27082"/>
                    <a:pt x="11697" y="27040"/>
                    <a:pt x="12450" y="26977"/>
                  </a:cubicBezTo>
                  <a:cubicBezTo>
                    <a:pt x="13462" y="27073"/>
                    <a:pt x="14492" y="27168"/>
                    <a:pt x="15523" y="27168"/>
                  </a:cubicBezTo>
                  <a:cubicBezTo>
                    <a:pt x="15622" y="27168"/>
                    <a:pt x="15720" y="27167"/>
                    <a:pt x="15819" y="27166"/>
                  </a:cubicBezTo>
                  <a:cubicBezTo>
                    <a:pt x="16990" y="27166"/>
                    <a:pt x="18476" y="27124"/>
                    <a:pt x="19438" y="26350"/>
                  </a:cubicBezTo>
                  <a:cubicBezTo>
                    <a:pt x="19459" y="26329"/>
                    <a:pt x="19480" y="26308"/>
                    <a:pt x="19501" y="26287"/>
                  </a:cubicBezTo>
                  <a:cubicBezTo>
                    <a:pt x="19606" y="26287"/>
                    <a:pt x="19648" y="26203"/>
                    <a:pt x="19669" y="26119"/>
                  </a:cubicBezTo>
                  <a:cubicBezTo>
                    <a:pt x="20443" y="25262"/>
                    <a:pt x="20380" y="23797"/>
                    <a:pt x="20380" y="22709"/>
                  </a:cubicBezTo>
                  <a:cubicBezTo>
                    <a:pt x="20338" y="17457"/>
                    <a:pt x="20087" y="12184"/>
                    <a:pt x="19878" y="6932"/>
                  </a:cubicBezTo>
                  <a:cubicBezTo>
                    <a:pt x="19815" y="5259"/>
                    <a:pt x="20296" y="2664"/>
                    <a:pt x="19104" y="1262"/>
                  </a:cubicBezTo>
                  <a:cubicBezTo>
                    <a:pt x="18162" y="174"/>
                    <a:pt x="16509" y="111"/>
                    <a:pt x="15170" y="28"/>
                  </a:cubicBezTo>
                  <a:cubicBezTo>
                    <a:pt x="14819" y="9"/>
                    <a:pt x="14469" y="0"/>
                    <a:pt x="14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38;p2">
              <a:extLst>
                <a:ext uri="{FF2B5EF4-FFF2-40B4-BE49-F238E27FC236}">
                  <a16:creationId xmlns:a16="http://schemas.microsoft.com/office/drawing/2014/main" id="{2289903B-45EF-881D-9635-A9F30BE739A0}"/>
                </a:ext>
              </a:extLst>
            </p:cNvPr>
            <p:cNvSpPr/>
            <p:nvPr/>
          </p:nvSpPr>
          <p:spPr>
            <a:xfrm>
              <a:off x="6255838" y="1817988"/>
              <a:ext cx="394425" cy="166075"/>
            </a:xfrm>
            <a:custGeom>
              <a:avLst/>
              <a:gdLst/>
              <a:ahLst/>
              <a:cxnLst/>
              <a:rect l="l" t="t" r="r" b="b"/>
              <a:pathLst>
                <a:path w="15777" h="6643" extrusionOk="0">
                  <a:moveTo>
                    <a:pt x="11890" y="506"/>
                  </a:moveTo>
                  <a:cubicBezTo>
                    <a:pt x="12565" y="506"/>
                    <a:pt x="13230" y="550"/>
                    <a:pt x="13872" y="676"/>
                  </a:cubicBezTo>
                  <a:cubicBezTo>
                    <a:pt x="13914" y="697"/>
                    <a:pt x="13935" y="697"/>
                    <a:pt x="13977" y="718"/>
                  </a:cubicBezTo>
                  <a:cubicBezTo>
                    <a:pt x="14165" y="739"/>
                    <a:pt x="14354" y="781"/>
                    <a:pt x="14500" y="864"/>
                  </a:cubicBezTo>
                  <a:cubicBezTo>
                    <a:pt x="14563" y="906"/>
                    <a:pt x="14835" y="1283"/>
                    <a:pt x="14856" y="1346"/>
                  </a:cubicBezTo>
                  <a:cubicBezTo>
                    <a:pt x="14877" y="1408"/>
                    <a:pt x="15065" y="2287"/>
                    <a:pt x="14960" y="2622"/>
                  </a:cubicBezTo>
                  <a:cubicBezTo>
                    <a:pt x="14793" y="3124"/>
                    <a:pt x="14605" y="3626"/>
                    <a:pt x="14375" y="4045"/>
                  </a:cubicBezTo>
                  <a:cubicBezTo>
                    <a:pt x="14270" y="4317"/>
                    <a:pt x="14124" y="4526"/>
                    <a:pt x="13935" y="4693"/>
                  </a:cubicBezTo>
                  <a:cubicBezTo>
                    <a:pt x="13663" y="5007"/>
                    <a:pt x="13307" y="5258"/>
                    <a:pt x="12868" y="5384"/>
                  </a:cubicBezTo>
                  <a:cubicBezTo>
                    <a:pt x="12826" y="5405"/>
                    <a:pt x="12784" y="5405"/>
                    <a:pt x="12743" y="5426"/>
                  </a:cubicBezTo>
                  <a:cubicBezTo>
                    <a:pt x="12659" y="5447"/>
                    <a:pt x="12596" y="5468"/>
                    <a:pt x="12512" y="5468"/>
                  </a:cubicBezTo>
                  <a:cubicBezTo>
                    <a:pt x="12471" y="5488"/>
                    <a:pt x="12450" y="5488"/>
                    <a:pt x="12408" y="5488"/>
                  </a:cubicBezTo>
                  <a:cubicBezTo>
                    <a:pt x="12282" y="5488"/>
                    <a:pt x="9206" y="5886"/>
                    <a:pt x="7846" y="5928"/>
                  </a:cubicBezTo>
                  <a:cubicBezTo>
                    <a:pt x="6800" y="5949"/>
                    <a:pt x="5733" y="5970"/>
                    <a:pt x="4666" y="5991"/>
                  </a:cubicBezTo>
                  <a:cubicBezTo>
                    <a:pt x="4582" y="5994"/>
                    <a:pt x="4481" y="5995"/>
                    <a:pt x="4368" y="5995"/>
                  </a:cubicBezTo>
                  <a:cubicBezTo>
                    <a:pt x="3689" y="5995"/>
                    <a:pt x="2601" y="5949"/>
                    <a:pt x="2511" y="5949"/>
                  </a:cubicBezTo>
                  <a:cubicBezTo>
                    <a:pt x="2344" y="5949"/>
                    <a:pt x="2197" y="5928"/>
                    <a:pt x="2072" y="5886"/>
                  </a:cubicBezTo>
                  <a:cubicBezTo>
                    <a:pt x="1841" y="5886"/>
                    <a:pt x="921" y="5844"/>
                    <a:pt x="1004" y="4484"/>
                  </a:cubicBezTo>
                  <a:cubicBezTo>
                    <a:pt x="963" y="4233"/>
                    <a:pt x="691" y="1848"/>
                    <a:pt x="1716" y="1178"/>
                  </a:cubicBezTo>
                  <a:cubicBezTo>
                    <a:pt x="2386" y="738"/>
                    <a:pt x="3310" y="623"/>
                    <a:pt x="4264" y="623"/>
                  </a:cubicBezTo>
                  <a:cubicBezTo>
                    <a:pt x="5304" y="623"/>
                    <a:pt x="6379" y="760"/>
                    <a:pt x="7198" y="760"/>
                  </a:cubicBezTo>
                  <a:cubicBezTo>
                    <a:pt x="8704" y="745"/>
                    <a:pt x="10323" y="506"/>
                    <a:pt x="11890" y="506"/>
                  </a:cubicBezTo>
                  <a:close/>
                  <a:moveTo>
                    <a:pt x="13863" y="1"/>
                  </a:moveTo>
                  <a:cubicBezTo>
                    <a:pt x="13260" y="1"/>
                    <a:pt x="12622" y="133"/>
                    <a:pt x="12178" y="174"/>
                  </a:cubicBezTo>
                  <a:cubicBezTo>
                    <a:pt x="11522" y="234"/>
                    <a:pt x="10865" y="254"/>
                    <a:pt x="10208" y="254"/>
                  </a:cubicBezTo>
                  <a:cubicBezTo>
                    <a:pt x="8932" y="254"/>
                    <a:pt x="7654" y="179"/>
                    <a:pt x="6380" y="179"/>
                  </a:cubicBezTo>
                  <a:cubicBezTo>
                    <a:pt x="5815" y="179"/>
                    <a:pt x="5250" y="194"/>
                    <a:pt x="4687" y="237"/>
                  </a:cubicBezTo>
                  <a:cubicBezTo>
                    <a:pt x="4206" y="278"/>
                    <a:pt x="3432" y="258"/>
                    <a:pt x="2699" y="341"/>
                  </a:cubicBezTo>
                  <a:cubicBezTo>
                    <a:pt x="2218" y="341"/>
                    <a:pt x="1758" y="341"/>
                    <a:pt x="1276" y="362"/>
                  </a:cubicBezTo>
                  <a:cubicBezTo>
                    <a:pt x="1151" y="362"/>
                    <a:pt x="1088" y="446"/>
                    <a:pt x="1067" y="571"/>
                  </a:cubicBezTo>
                  <a:cubicBezTo>
                    <a:pt x="1067" y="697"/>
                    <a:pt x="1046" y="843"/>
                    <a:pt x="1046" y="969"/>
                  </a:cubicBezTo>
                  <a:cubicBezTo>
                    <a:pt x="0" y="2141"/>
                    <a:pt x="544" y="4944"/>
                    <a:pt x="628" y="6263"/>
                  </a:cubicBezTo>
                  <a:cubicBezTo>
                    <a:pt x="649" y="6430"/>
                    <a:pt x="774" y="6597"/>
                    <a:pt x="963" y="6597"/>
                  </a:cubicBezTo>
                  <a:cubicBezTo>
                    <a:pt x="1001" y="6627"/>
                    <a:pt x="1054" y="6642"/>
                    <a:pt x="1107" y="6642"/>
                  </a:cubicBezTo>
                  <a:cubicBezTo>
                    <a:pt x="1169" y="6642"/>
                    <a:pt x="1232" y="6621"/>
                    <a:pt x="1276" y="6576"/>
                  </a:cubicBezTo>
                  <a:cubicBezTo>
                    <a:pt x="5189" y="6451"/>
                    <a:pt x="9248" y="6493"/>
                    <a:pt x="13140" y="5970"/>
                  </a:cubicBezTo>
                  <a:cubicBezTo>
                    <a:pt x="13684" y="5886"/>
                    <a:pt x="14082" y="5635"/>
                    <a:pt x="14354" y="5258"/>
                  </a:cubicBezTo>
                  <a:cubicBezTo>
                    <a:pt x="14772" y="4944"/>
                    <a:pt x="15002" y="4505"/>
                    <a:pt x="15128" y="3877"/>
                  </a:cubicBezTo>
                  <a:cubicBezTo>
                    <a:pt x="15295" y="3082"/>
                    <a:pt x="15776" y="1513"/>
                    <a:pt x="15400" y="739"/>
                  </a:cubicBezTo>
                  <a:cubicBezTo>
                    <a:pt x="15118" y="154"/>
                    <a:pt x="14511" y="1"/>
                    <a:pt x="138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39;p2">
              <a:extLst>
                <a:ext uri="{FF2B5EF4-FFF2-40B4-BE49-F238E27FC236}">
                  <a16:creationId xmlns:a16="http://schemas.microsoft.com/office/drawing/2014/main" id="{D0C25F28-4A83-5915-0756-96CE2B161C20}"/>
                </a:ext>
              </a:extLst>
            </p:cNvPr>
            <p:cNvSpPr/>
            <p:nvPr/>
          </p:nvSpPr>
          <p:spPr>
            <a:xfrm>
              <a:off x="6263663" y="20077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6" y="909"/>
                  </a:moveTo>
                  <a:cubicBezTo>
                    <a:pt x="2805" y="930"/>
                    <a:pt x="2805" y="930"/>
                    <a:pt x="2805" y="951"/>
                  </a:cubicBezTo>
                  <a:cubicBezTo>
                    <a:pt x="2805" y="930"/>
                    <a:pt x="2784" y="909"/>
                    <a:pt x="2784" y="909"/>
                  </a:cubicBezTo>
                  <a:close/>
                  <a:moveTo>
                    <a:pt x="984" y="784"/>
                  </a:moveTo>
                  <a:cubicBezTo>
                    <a:pt x="1319" y="826"/>
                    <a:pt x="1654" y="826"/>
                    <a:pt x="1989" y="847"/>
                  </a:cubicBezTo>
                  <a:cubicBezTo>
                    <a:pt x="2219" y="1014"/>
                    <a:pt x="2365" y="1286"/>
                    <a:pt x="2428" y="1516"/>
                  </a:cubicBezTo>
                  <a:cubicBezTo>
                    <a:pt x="2512" y="1956"/>
                    <a:pt x="2344" y="2541"/>
                    <a:pt x="1863" y="2709"/>
                  </a:cubicBezTo>
                  <a:cubicBezTo>
                    <a:pt x="1783" y="2733"/>
                    <a:pt x="1698" y="2744"/>
                    <a:pt x="1611" y="2744"/>
                  </a:cubicBezTo>
                  <a:cubicBezTo>
                    <a:pt x="1399" y="2744"/>
                    <a:pt x="1171" y="2684"/>
                    <a:pt x="963" y="2625"/>
                  </a:cubicBezTo>
                  <a:cubicBezTo>
                    <a:pt x="963" y="2102"/>
                    <a:pt x="922" y="1600"/>
                    <a:pt x="796" y="1098"/>
                  </a:cubicBezTo>
                  <a:cubicBezTo>
                    <a:pt x="838" y="993"/>
                    <a:pt x="901" y="868"/>
                    <a:pt x="984" y="784"/>
                  </a:cubicBezTo>
                  <a:close/>
                  <a:moveTo>
                    <a:pt x="1830" y="0"/>
                  </a:moveTo>
                  <a:cubicBezTo>
                    <a:pt x="1708" y="0"/>
                    <a:pt x="1586" y="11"/>
                    <a:pt x="1466" y="31"/>
                  </a:cubicBezTo>
                  <a:cubicBezTo>
                    <a:pt x="1419" y="25"/>
                    <a:pt x="1374" y="23"/>
                    <a:pt x="1330" y="23"/>
                  </a:cubicBezTo>
                  <a:cubicBezTo>
                    <a:pt x="862" y="23"/>
                    <a:pt x="548" y="321"/>
                    <a:pt x="357" y="742"/>
                  </a:cubicBezTo>
                  <a:cubicBezTo>
                    <a:pt x="294" y="847"/>
                    <a:pt x="252" y="951"/>
                    <a:pt x="231" y="1056"/>
                  </a:cubicBezTo>
                  <a:cubicBezTo>
                    <a:pt x="22" y="1684"/>
                    <a:pt x="1" y="2458"/>
                    <a:pt x="43" y="2960"/>
                  </a:cubicBezTo>
                  <a:cubicBezTo>
                    <a:pt x="43" y="3127"/>
                    <a:pt x="147" y="3253"/>
                    <a:pt x="315" y="3253"/>
                  </a:cubicBezTo>
                  <a:cubicBezTo>
                    <a:pt x="771" y="3281"/>
                    <a:pt x="1373" y="3445"/>
                    <a:pt x="1910" y="3445"/>
                  </a:cubicBezTo>
                  <a:cubicBezTo>
                    <a:pt x="2186" y="3445"/>
                    <a:pt x="2445" y="3402"/>
                    <a:pt x="2658" y="3274"/>
                  </a:cubicBezTo>
                  <a:cubicBezTo>
                    <a:pt x="3119" y="2981"/>
                    <a:pt x="3181" y="2311"/>
                    <a:pt x="3202" y="1684"/>
                  </a:cubicBezTo>
                  <a:cubicBezTo>
                    <a:pt x="3265" y="1391"/>
                    <a:pt x="3370" y="1098"/>
                    <a:pt x="3558" y="868"/>
                  </a:cubicBezTo>
                  <a:cubicBezTo>
                    <a:pt x="3663" y="721"/>
                    <a:pt x="3537" y="491"/>
                    <a:pt x="3370" y="449"/>
                  </a:cubicBezTo>
                  <a:cubicBezTo>
                    <a:pt x="3202" y="407"/>
                    <a:pt x="3035" y="365"/>
                    <a:pt x="2867" y="345"/>
                  </a:cubicBezTo>
                  <a:cubicBezTo>
                    <a:pt x="2597" y="106"/>
                    <a:pt x="2217" y="0"/>
                    <a:pt x="1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40;p2">
              <a:extLst>
                <a:ext uri="{FF2B5EF4-FFF2-40B4-BE49-F238E27FC236}">
                  <a16:creationId xmlns:a16="http://schemas.microsoft.com/office/drawing/2014/main" id="{9BC3D37E-4042-7D6F-92AC-AC55EED2CDEF}"/>
                </a:ext>
              </a:extLst>
            </p:cNvPr>
            <p:cNvSpPr/>
            <p:nvPr/>
          </p:nvSpPr>
          <p:spPr>
            <a:xfrm>
              <a:off x="6364638" y="2008838"/>
              <a:ext cx="91550" cy="86400"/>
            </a:xfrm>
            <a:custGeom>
              <a:avLst/>
              <a:gdLst/>
              <a:ahLst/>
              <a:cxnLst/>
              <a:rect l="l" t="t" r="r" b="b"/>
              <a:pathLst>
                <a:path w="3662" h="3456" extrusionOk="0">
                  <a:moveTo>
                    <a:pt x="2825" y="909"/>
                  </a:moveTo>
                  <a:cubicBezTo>
                    <a:pt x="2804" y="930"/>
                    <a:pt x="2804" y="951"/>
                    <a:pt x="2804" y="951"/>
                  </a:cubicBezTo>
                  <a:cubicBezTo>
                    <a:pt x="2804" y="951"/>
                    <a:pt x="2783" y="930"/>
                    <a:pt x="2783" y="909"/>
                  </a:cubicBezTo>
                  <a:close/>
                  <a:moveTo>
                    <a:pt x="984" y="805"/>
                  </a:moveTo>
                  <a:cubicBezTo>
                    <a:pt x="1318" y="826"/>
                    <a:pt x="1653" y="847"/>
                    <a:pt x="1988" y="847"/>
                  </a:cubicBezTo>
                  <a:cubicBezTo>
                    <a:pt x="2218" y="1035"/>
                    <a:pt x="2365" y="1286"/>
                    <a:pt x="2427" y="1516"/>
                  </a:cubicBezTo>
                  <a:cubicBezTo>
                    <a:pt x="2511" y="1955"/>
                    <a:pt x="2344" y="2562"/>
                    <a:pt x="1862" y="2709"/>
                  </a:cubicBezTo>
                  <a:cubicBezTo>
                    <a:pt x="1774" y="2743"/>
                    <a:pt x="1679" y="2757"/>
                    <a:pt x="1581" y="2757"/>
                  </a:cubicBezTo>
                  <a:cubicBezTo>
                    <a:pt x="1377" y="2757"/>
                    <a:pt x="1161" y="2696"/>
                    <a:pt x="963" y="2625"/>
                  </a:cubicBezTo>
                  <a:cubicBezTo>
                    <a:pt x="963" y="2123"/>
                    <a:pt x="921" y="1600"/>
                    <a:pt x="795" y="1119"/>
                  </a:cubicBezTo>
                  <a:cubicBezTo>
                    <a:pt x="837" y="993"/>
                    <a:pt x="900" y="888"/>
                    <a:pt x="984" y="805"/>
                  </a:cubicBezTo>
                  <a:close/>
                  <a:moveTo>
                    <a:pt x="1829" y="0"/>
                  </a:moveTo>
                  <a:cubicBezTo>
                    <a:pt x="1708" y="0"/>
                    <a:pt x="1585" y="10"/>
                    <a:pt x="1465" y="30"/>
                  </a:cubicBezTo>
                  <a:cubicBezTo>
                    <a:pt x="1418" y="25"/>
                    <a:pt x="1373" y="23"/>
                    <a:pt x="1329" y="23"/>
                  </a:cubicBezTo>
                  <a:cubicBezTo>
                    <a:pt x="861" y="23"/>
                    <a:pt x="547" y="321"/>
                    <a:pt x="356" y="742"/>
                  </a:cubicBezTo>
                  <a:cubicBezTo>
                    <a:pt x="293" y="847"/>
                    <a:pt x="251" y="951"/>
                    <a:pt x="230" y="1077"/>
                  </a:cubicBezTo>
                  <a:cubicBezTo>
                    <a:pt x="21" y="1704"/>
                    <a:pt x="0" y="2458"/>
                    <a:pt x="42" y="2981"/>
                  </a:cubicBezTo>
                  <a:cubicBezTo>
                    <a:pt x="42" y="3127"/>
                    <a:pt x="168" y="3253"/>
                    <a:pt x="335" y="3274"/>
                  </a:cubicBezTo>
                  <a:cubicBezTo>
                    <a:pt x="775" y="3287"/>
                    <a:pt x="1370" y="3455"/>
                    <a:pt x="1904" y="3455"/>
                  </a:cubicBezTo>
                  <a:cubicBezTo>
                    <a:pt x="2181" y="3455"/>
                    <a:pt x="2443" y="3410"/>
                    <a:pt x="2657" y="3274"/>
                  </a:cubicBezTo>
                  <a:cubicBezTo>
                    <a:pt x="3118" y="3002"/>
                    <a:pt x="3181" y="2311"/>
                    <a:pt x="3222" y="1704"/>
                  </a:cubicBezTo>
                  <a:cubicBezTo>
                    <a:pt x="3285" y="1391"/>
                    <a:pt x="3369" y="1098"/>
                    <a:pt x="3557" y="867"/>
                  </a:cubicBezTo>
                  <a:cubicBezTo>
                    <a:pt x="3662" y="721"/>
                    <a:pt x="3536" y="491"/>
                    <a:pt x="3369" y="449"/>
                  </a:cubicBezTo>
                  <a:cubicBezTo>
                    <a:pt x="3201" y="407"/>
                    <a:pt x="3034" y="386"/>
                    <a:pt x="2867" y="344"/>
                  </a:cubicBezTo>
                  <a:cubicBezTo>
                    <a:pt x="2596" y="106"/>
                    <a:pt x="2217" y="0"/>
                    <a:pt x="1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41;p2">
              <a:extLst>
                <a:ext uri="{FF2B5EF4-FFF2-40B4-BE49-F238E27FC236}">
                  <a16:creationId xmlns:a16="http://schemas.microsoft.com/office/drawing/2014/main" id="{A5BDE670-937B-54FD-7700-E9F284AF0E99}"/>
                </a:ext>
              </a:extLst>
            </p:cNvPr>
            <p:cNvSpPr/>
            <p:nvPr/>
          </p:nvSpPr>
          <p:spPr>
            <a:xfrm>
              <a:off x="6465588" y="20103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10"/>
                  </a:moveTo>
                  <a:cubicBezTo>
                    <a:pt x="2804" y="931"/>
                    <a:pt x="2804" y="931"/>
                    <a:pt x="2804" y="952"/>
                  </a:cubicBezTo>
                  <a:cubicBezTo>
                    <a:pt x="2804" y="931"/>
                    <a:pt x="2783" y="910"/>
                    <a:pt x="2783" y="910"/>
                  </a:cubicBezTo>
                  <a:close/>
                  <a:moveTo>
                    <a:pt x="984" y="785"/>
                  </a:moveTo>
                  <a:cubicBezTo>
                    <a:pt x="1319" y="826"/>
                    <a:pt x="1653" y="826"/>
                    <a:pt x="1988" y="847"/>
                  </a:cubicBezTo>
                  <a:cubicBezTo>
                    <a:pt x="2218" y="1015"/>
                    <a:pt x="2386" y="1287"/>
                    <a:pt x="2428" y="1517"/>
                  </a:cubicBezTo>
                  <a:cubicBezTo>
                    <a:pt x="2511" y="1956"/>
                    <a:pt x="2344" y="2542"/>
                    <a:pt x="1884" y="2709"/>
                  </a:cubicBezTo>
                  <a:cubicBezTo>
                    <a:pt x="1798" y="2734"/>
                    <a:pt x="1708" y="2744"/>
                    <a:pt x="1618" y="2744"/>
                  </a:cubicBezTo>
                  <a:cubicBezTo>
                    <a:pt x="1398" y="2744"/>
                    <a:pt x="1170" y="2685"/>
                    <a:pt x="963" y="2626"/>
                  </a:cubicBezTo>
                  <a:cubicBezTo>
                    <a:pt x="963" y="2103"/>
                    <a:pt x="921" y="1601"/>
                    <a:pt x="796" y="1098"/>
                  </a:cubicBezTo>
                  <a:cubicBezTo>
                    <a:pt x="837" y="994"/>
                    <a:pt x="900" y="868"/>
                    <a:pt x="984" y="785"/>
                  </a:cubicBezTo>
                  <a:close/>
                  <a:moveTo>
                    <a:pt x="1830" y="1"/>
                  </a:moveTo>
                  <a:cubicBezTo>
                    <a:pt x="1708" y="1"/>
                    <a:pt x="1585" y="11"/>
                    <a:pt x="1465" y="31"/>
                  </a:cubicBezTo>
                  <a:cubicBezTo>
                    <a:pt x="1419" y="26"/>
                    <a:pt x="1373" y="23"/>
                    <a:pt x="1330" y="23"/>
                  </a:cubicBezTo>
                  <a:cubicBezTo>
                    <a:pt x="861" y="23"/>
                    <a:pt x="547" y="322"/>
                    <a:pt x="356" y="743"/>
                  </a:cubicBezTo>
                  <a:cubicBezTo>
                    <a:pt x="293" y="847"/>
                    <a:pt x="252" y="952"/>
                    <a:pt x="231" y="1057"/>
                  </a:cubicBezTo>
                  <a:cubicBezTo>
                    <a:pt x="21" y="1684"/>
                    <a:pt x="0" y="2458"/>
                    <a:pt x="21" y="2961"/>
                  </a:cubicBezTo>
                  <a:cubicBezTo>
                    <a:pt x="42" y="3128"/>
                    <a:pt x="147" y="3254"/>
                    <a:pt x="314" y="3254"/>
                  </a:cubicBezTo>
                  <a:cubicBezTo>
                    <a:pt x="770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4"/>
                  </a:cubicBezTo>
                  <a:cubicBezTo>
                    <a:pt x="3118" y="2981"/>
                    <a:pt x="3181" y="2312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2"/>
                    <a:pt x="3537" y="492"/>
                    <a:pt x="3369" y="450"/>
                  </a:cubicBezTo>
                  <a:cubicBezTo>
                    <a:pt x="3202" y="387"/>
                    <a:pt x="3034" y="366"/>
                    <a:pt x="2867" y="345"/>
                  </a:cubicBezTo>
                  <a:cubicBezTo>
                    <a:pt x="2596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42;p2">
              <a:extLst>
                <a:ext uri="{FF2B5EF4-FFF2-40B4-BE49-F238E27FC236}">
                  <a16:creationId xmlns:a16="http://schemas.microsoft.com/office/drawing/2014/main" id="{C7C8EDBF-3BEC-587D-1A90-F2F781A11539}"/>
                </a:ext>
              </a:extLst>
            </p:cNvPr>
            <p:cNvSpPr/>
            <p:nvPr/>
          </p:nvSpPr>
          <p:spPr>
            <a:xfrm>
              <a:off x="6566538" y="2011438"/>
              <a:ext cx="91575" cy="86400"/>
            </a:xfrm>
            <a:custGeom>
              <a:avLst/>
              <a:gdLst/>
              <a:ahLst/>
              <a:cxnLst/>
              <a:rect l="l" t="t" r="r" b="b"/>
              <a:pathLst>
                <a:path w="3663" h="3456" extrusionOk="0">
                  <a:moveTo>
                    <a:pt x="2825" y="910"/>
                  </a:moveTo>
                  <a:cubicBezTo>
                    <a:pt x="2825" y="931"/>
                    <a:pt x="2804" y="952"/>
                    <a:pt x="2804" y="952"/>
                  </a:cubicBezTo>
                  <a:cubicBezTo>
                    <a:pt x="2804" y="931"/>
                    <a:pt x="2784" y="931"/>
                    <a:pt x="2784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4" y="847"/>
                    <a:pt x="1988" y="847"/>
                  </a:cubicBezTo>
                  <a:cubicBezTo>
                    <a:pt x="2219" y="1035"/>
                    <a:pt x="2386" y="1287"/>
                    <a:pt x="2428" y="1517"/>
                  </a:cubicBezTo>
                  <a:cubicBezTo>
                    <a:pt x="2512" y="1956"/>
                    <a:pt x="2344" y="2563"/>
                    <a:pt x="1884" y="2709"/>
                  </a:cubicBezTo>
                  <a:cubicBezTo>
                    <a:pt x="1789" y="2743"/>
                    <a:pt x="1689" y="2757"/>
                    <a:pt x="1588" y="2757"/>
                  </a:cubicBezTo>
                  <a:cubicBezTo>
                    <a:pt x="1378" y="2757"/>
                    <a:pt x="1161" y="2696"/>
                    <a:pt x="963" y="2626"/>
                  </a:cubicBezTo>
                  <a:cubicBezTo>
                    <a:pt x="963" y="2123"/>
                    <a:pt x="921" y="1600"/>
                    <a:pt x="796" y="1119"/>
                  </a:cubicBezTo>
                  <a:cubicBezTo>
                    <a:pt x="838" y="994"/>
                    <a:pt x="900" y="889"/>
                    <a:pt x="984" y="805"/>
                  </a:cubicBezTo>
                  <a:close/>
                  <a:moveTo>
                    <a:pt x="1825" y="1"/>
                  </a:moveTo>
                  <a:cubicBezTo>
                    <a:pt x="1705" y="1"/>
                    <a:pt x="1584" y="11"/>
                    <a:pt x="1465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2"/>
                    <a:pt x="356" y="743"/>
                  </a:cubicBezTo>
                  <a:cubicBezTo>
                    <a:pt x="294" y="847"/>
                    <a:pt x="252" y="952"/>
                    <a:pt x="231" y="1077"/>
                  </a:cubicBezTo>
                  <a:cubicBezTo>
                    <a:pt x="22" y="1705"/>
                    <a:pt x="1" y="2458"/>
                    <a:pt x="43" y="2981"/>
                  </a:cubicBezTo>
                  <a:cubicBezTo>
                    <a:pt x="43" y="3128"/>
                    <a:pt x="168" y="3253"/>
                    <a:pt x="335" y="3274"/>
                  </a:cubicBezTo>
                  <a:cubicBezTo>
                    <a:pt x="776" y="3288"/>
                    <a:pt x="1370" y="3456"/>
                    <a:pt x="1904" y="3456"/>
                  </a:cubicBezTo>
                  <a:cubicBezTo>
                    <a:pt x="2182" y="3456"/>
                    <a:pt x="2443" y="3410"/>
                    <a:pt x="2658" y="3274"/>
                  </a:cubicBezTo>
                  <a:cubicBezTo>
                    <a:pt x="3118" y="3002"/>
                    <a:pt x="3181" y="2312"/>
                    <a:pt x="3223" y="1705"/>
                  </a:cubicBezTo>
                  <a:cubicBezTo>
                    <a:pt x="3286" y="1391"/>
                    <a:pt x="3369" y="1098"/>
                    <a:pt x="3558" y="868"/>
                  </a:cubicBezTo>
                  <a:cubicBezTo>
                    <a:pt x="3662" y="722"/>
                    <a:pt x="3537" y="491"/>
                    <a:pt x="3390" y="450"/>
                  </a:cubicBezTo>
                  <a:cubicBezTo>
                    <a:pt x="3223" y="408"/>
                    <a:pt x="3056" y="387"/>
                    <a:pt x="2867" y="366"/>
                  </a:cubicBezTo>
                  <a:cubicBezTo>
                    <a:pt x="2596" y="110"/>
                    <a:pt x="2214" y="1"/>
                    <a:pt x="18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43;p2">
              <a:extLst>
                <a:ext uri="{FF2B5EF4-FFF2-40B4-BE49-F238E27FC236}">
                  <a16:creationId xmlns:a16="http://schemas.microsoft.com/office/drawing/2014/main" id="{C17E3375-6F0C-E620-418B-8C5BCD173D6A}"/>
                </a:ext>
              </a:extLst>
            </p:cNvPr>
            <p:cNvSpPr/>
            <p:nvPr/>
          </p:nvSpPr>
          <p:spPr>
            <a:xfrm>
              <a:off x="6263663" y="2105063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6" y="910"/>
                  </a:moveTo>
                  <a:cubicBezTo>
                    <a:pt x="2805" y="931"/>
                    <a:pt x="2805" y="931"/>
                    <a:pt x="2805" y="952"/>
                  </a:cubicBezTo>
                  <a:cubicBezTo>
                    <a:pt x="2805" y="931"/>
                    <a:pt x="2784" y="910"/>
                    <a:pt x="2784" y="910"/>
                  </a:cubicBezTo>
                  <a:close/>
                  <a:moveTo>
                    <a:pt x="984" y="806"/>
                  </a:moveTo>
                  <a:cubicBezTo>
                    <a:pt x="1319" y="827"/>
                    <a:pt x="1654" y="827"/>
                    <a:pt x="1989" y="847"/>
                  </a:cubicBezTo>
                  <a:cubicBezTo>
                    <a:pt x="2219" y="1015"/>
                    <a:pt x="2365" y="1287"/>
                    <a:pt x="2428" y="1517"/>
                  </a:cubicBezTo>
                  <a:cubicBezTo>
                    <a:pt x="2512" y="1956"/>
                    <a:pt x="2344" y="2542"/>
                    <a:pt x="1863" y="2710"/>
                  </a:cubicBezTo>
                  <a:cubicBezTo>
                    <a:pt x="1782" y="2741"/>
                    <a:pt x="1695" y="2754"/>
                    <a:pt x="1605" y="2754"/>
                  </a:cubicBezTo>
                  <a:cubicBezTo>
                    <a:pt x="1395" y="2754"/>
                    <a:pt x="1169" y="2685"/>
                    <a:pt x="963" y="2626"/>
                  </a:cubicBezTo>
                  <a:cubicBezTo>
                    <a:pt x="963" y="2103"/>
                    <a:pt x="922" y="1601"/>
                    <a:pt x="796" y="1099"/>
                  </a:cubicBezTo>
                  <a:cubicBezTo>
                    <a:pt x="838" y="994"/>
                    <a:pt x="901" y="868"/>
                    <a:pt x="984" y="806"/>
                  </a:cubicBezTo>
                  <a:close/>
                  <a:moveTo>
                    <a:pt x="1830" y="1"/>
                  </a:moveTo>
                  <a:cubicBezTo>
                    <a:pt x="1708" y="1"/>
                    <a:pt x="1586" y="11"/>
                    <a:pt x="1466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2"/>
                    <a:pt x="357" y="743"/>
                  </a:cubicBezTo>
                  <a:cubicBezTo>
                    <a:pt x="294" y="847"/>
                    <a:pt x="252" y="952"/>
                    <a:pt x="231" y="1078"/>
                  </a:cubicBezTo>
                  <a:cubicBezTo>
                    <a:pt x="22" y="1684"/>
                    <a:pt x="1" y="2459"/>
                    <a:pt x="43" y="2961"/>
                  </a:cubicBezTo>
                  <a:cubicBezTo>
                    <a:pt x="43" y="3128"/>
                    <a:pt x="147" y="3254"/>
                    <a:pt x="315" y="3254"/>
                  </a:cubicBezTo>
                  <a:cubicBezTo>
                    <a:pt x="771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5"/>
                  </a:cubicBezTo>
                  <a:cubicBezTo>
                    <a:pt x="3119" y="3003"/>
                    <a:pt x="3181" y="2312"/>
                    <a:pt x="3202" y="1684"/>
                  </a:cubicBezTo>
                  <a:cubicBezTo>
                    <a:pt x="3265" y="1391"/>
                    <a:pt x="3370" y="1099"/>
                    <a:pt x="3558" y="868"/>
                  </a:cubicBezTo>
                  <a:cubicBezTo>
                    <a:pt x="3663" y="722"/>
                    <a:pt x="3537" y="492"/>
                    <a:pt x="3370" y="450"/>
                  </a:cubicBezTo>
                  <a:cubicBezTo>
                    <a:pt x="3202" y="408"/>
                    <a:pt x="3035" y="366"/>
                    <a:pt x="2867" y="345"/>
                  </a:cubicBezTo>
                  <a:cubicBezTo>
                    <a:pt x="2597" y="107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44;p2">
              <a:extLst>
                <a:ext uri="{FF2B5EF4-FFF2-40B4-BE49-F238E27FC236}">
                  <a16:creationId xmlns:a16="http://schemas.microsoft.com/office/drawing/2014/main" id="{DA4DFECD-E4C5-E1F5-672C-0C347B3DBDD3}"/>
                </a:ext>
              </a:extLst>
            </p:cNvPr>
            <p:cNvSpPr/>
            <p:nvPr/>
          </p:nvSpPr>
          <p:spPr>
            <a:xfrm>
              <a:off x="6364638" y="2106188"/>
              <a:ext cx="91550" cy="86325"/>
            </a:xfrm>
            <a:custGeom>
              <a:avLst/>
              <a:gdLst/>
              <a:ahLst/>
              <a:cxnLst/>
              <a:rect l="l" t="t" r="r" b="b"/>
              <a:pathLst>
                <a:path w="3662" h="3453" extrusionOk="0">
                  <a:moveTo>
                    <a:pt x="2783" y="907"/>
                  </a:moveTo>
                  <a:cubicBezTo>
                    <a:pt x="2783" y="907"/>
                    <a:pt x="2804" y="907"/>
                    <a:pt x="2825" y="928"/>
                  </a:cubicBezTo>
                  <a:cubicBezTo>
                    <a:pt x="2804" y="928"/>
                    <a:pt x="2804" y="949"/>
                    <a:pt x="2804" y="949"/>
                  </a:cubicBezTo>
                  <a:cubicBezTo>
                    <a:pt x="2804" y="949"/>
                    <a:pt x="2783" y="928"/>
                    <a:pt x="2783" y="907"/>
                  </a:cubicBezTo>
                  <a:close/>
                  <a:moveTo>
                    <a:pt x="984" y="802"/>
                  </a:moveTo>
                  <a:cubicBezTo>
                    <a:pt x="1318" y="844"/>
                    <a:pt x="1653" y="844"/>
                    <a:pt x="1988" y="844"/>
                  </a:cubicBezTo>
                  <a:cubicBezTo>
                    <a:pt x="2218" y="1033"/>
                    <a:pt x="2365" y="1284"/>
                    <a:pt x="2427" y="1514"/>
                  </a:cubicBezTo>
                  <a:cubicBezTo>
                    <a:pt x="2511" y="1953"/>
                    <a:pt x="2344" y="2560"/>
                    <a:pt x="1862" y="2707"/>
                  </a:cubicBezTo>
                  <a:cubicBezTo>
                    <a:pt x="1774" y="2740"/>
                    <a:pt x="1679" y="2755"/>
                    <a:pt x="1581" y="2755"/>
                  </a:cubicBezTo>
                  <a:cubicBezTo>
                    <a:pt x="1377" y="2755"/>
                    <a:pt x="1161" y="2693"/>
                    <a:pt x="963" y="2623"/>
                  </a:cubicBezTo>
                  <a:cubicBezTo>
                    <a:pt x="963" y="2121"/>
                    <a:pt x="921" y="1598"/>
                    <a:pt x="795" y="1116"/>
                  </a:cubicBezTo>
                  <a:cubicBezTo>
                    <a:pt x="837" y="991"/>
                    <a:pt x="900" y="886"/>
                    <a:pt x="984" y="802"/>
                  </a:cubicBezTo>
                  <a:close/>
                  <a:moveTo>
                    <a:pt x="1799" y="1"/>
                  </a:moveTo>
                  <a:cubicBezTo>
                    <a:pt x="1687" y="1"/>
                    <a:pt x="1575" y="10"/>
                    <a:pt x="1465" y="28"/>
                  </a:cubicBezTo>
                  <a:cubicBezTo>
                    <a:pt x="1418" y="23"/>
                    <a:pt x="1373" y="20"/>
                    <a:pt x="1329" y="20"/>
                  </a:cubicBezTo>
                  <a:cubicBezTo>
                    <a:pt x="861" y="20"/>
                    <a:pt x="547" y="319"/>
                    <a:pt x="356" y="740"/>
                  </a:cubicBezTo>
                  <a:cubicBezTo>
                    <a:pt x="293" y="844"/>
                    <a:pt x="251" y="949"/>
                    <a:pt x="230" y="1074"/>
                  </a:cubicBezTo>
                  <a:cubicBezTo>
                    <a:pt x="21" y="1702"/>
                    <a:pt x="0" y="2455"/>
                    <a:pt x="42" y="2979"/>
                  </a:cubicBezTo>
                  <a:cubicBezTo>
                    <a:pt x="42" y="3146"/>
                    <a:pt x="168" y="3271"/>
                    <a:pt x="335" y="3271"/>
                  </a:cubicBezTo>
                  <a:cubicBezTo>
                    <a:pt x="775" y="3285"/>
                    <a:pt x="1370" y="3453"/>
                    <a:pt x="1904" y="3453"/>
                  </a:cubicBezTo>
                  <a:cubicBezTo>
                    <a:pt x="2181" y="3453"/>
                    <a:pt x="2443" y="3407"/>
                    <a:pt x="2657" y="3271"/>
                  </a:cubicBezTo>
                  <a:cubicBezTo>
                    <a:pt x="3118" y="2999"/>
                    <a:pt x="3181" y="2330"/>
                    <a:pt x="3222" y="1702"/>
                  </a:cubicBezTo>
                  <a:cubicBezTo>
                    <a:pt x="3285" y="1388"/>
                    <a:pt x="3369" y="1095"/>
                    <a:pt x="3557" y="865"/>
                  </a:cubicBezTo>
                  <a:cubicBezTo>
                    <a:pt x="3662" y="719"/>
                    <a:pt x="3536" y="489"/>
                    <a:pt x="3369" y="447"/>
                  </a:cubicBezTo>
                  <a:cubicBezTo>
                    <a:pt x="3201" y="405"/>
                    <a:pt x="3034" y="384"/>
                    <a:pt x="2867" y="363"/>
                  </a:cubicBezTo>
                  <a:cubicBezTo>
                    <a:pt x="2589" y="118"/>
                    <a:pt x="2197" y="1"/>
                    <a:pt x="1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45;p2">
              <a:extLst>
                <a:ext uri="{FF2B5EF4-FFF2-40B4-BE49-F238E27FC236}">
                  <a16:creationId xmlns:a16="http://schemas.microsoft.com/office/drawing/2014/main" id="{9AB5B83C-3AC4-5C37-2A77-4E23F70631BA}"/>
                </a:ext>
              </a:extLst>
            </p:cNvPr>
            <p:cNvSpPr/>
            <p:nvPr/>
          </p:nvSpPr>
          <p:spPr>
            <a:xfrm>
              <a:off x="6465588" y="21076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10"/>
                  </a:moveTo>
                  <a:cubicBezTo>
                    <a:pt x="2804" y="931"/>
                    <a:pt x="2804" y="931"/>
                    <a:pt x="2804" y="952"/>
                  </a:cubicBezTo>
                  <a:cubicBezTo>
                    <a:pt x="2804" y="931"/>
                    <a:pt x="2783" y="910"/>
                    <a:pt x="2783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3" y="826"/>
                    <a:pt x="1988" y="847"/>
                  </a:cubicBezTo>
                  <a:cubicBezTo>
                    <a:pt x="2218" y="1014"/>
                    <a:pt x="2386" y="1286"/>
                    <a:pt x="2428" y="1517"/>
                  </a:cubicBezTo>
                  <a:cubicBezTo>
                    <a:pt x="2511" y="1956"/>
                    <a:pt x="2344" y="2542"/>
                    <a:pt x="1884" y="2709"/>
                  </a:cubicBezTo>
                  <a:cubicBezTo>
                    <a:pt x="1796" y="2741"/>
                    <a:pt x="1704" y="2753"/>
                    <a:pt x="1612" y="2753"/>
                  </a:cubicBezTo>
                  <a:cubicBezTo>
                    <a:pt x="1394" y="2753"/>
                    <a:pt x="1168" y="2684"/>
                    <a:pt x="963" y="2626"/>
                  </a:cubicBezTo>
                  <a:cubicBezTo>
                    <a:pt x="963" y="2102"/>
                    <a:pt x="921" y="1600"/>
                    <a:pt x="796" y="1119"/>
                  </a:cubicBezTo>
                  <a:cubicBezTo>
                    <a:pt x="837" y="994"/>
                    <a:pt x="900" y="868"/>
                    <a:pt x="984" y="805"/>
                  </a:cubicBezTo>
                  <a:close/>
                  <a:moveTo>
                    <a:pt x="1830" y="1"/>
                  </a:moveTo>
                  <a:cubicBezTo>
                    <a:pt x="1708" y="1"/>
                    <a:pt x="1585" y="11"/>
                    <a:pt x="1465" y="31"/>
                  </a:cubicBezTo>
                  <a:cubicBezTo>
                    <a:pt x="1419" y="26"/>
                    <a:pt x="1373" y="23"/>
                    <a:pt x="1330" y="23"/>
                  </a:cubicBezTo>
                  <a:cubicBezTo>
                    <a:pt x="861" y="23"/>
                    <a:pt x="547" y="322"/>
                    <a:pt x="356" y="742"/>
                  </a:cubicBezTo>
                  <a:cubicBezTo>
                    <a:pt x="293" y="847"/>
                    <a:pt x="252" y="952"/>
                    <a:pt x="231" y="1056"/>
                  </a:cubicBezTo>
                  <a:cubicBezTo>
                    <a:pt x="21" y="1684"/>
                    <a:pt x="0" y="2458"/>
                    <a:pt x="21" y="2960"/>
                  </a:cubicBezTo>
                  <a:cubicBezTo>
                    <a:pt x="42" y="3128"/>
                    <a:pt x="147" y="3253"/>
                    <a:pt x="314" y="3253"/>
                  </a:cubicBezTo>
                  <a:cubicBezTo>
                    <a:pt x="770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4"/>
                  </a:cubicBezTo>
                  <a:cubicBezTo>
                    <a:pt x="3118" y="3002"/>
                    <a:pt x="3181" y="2312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2"/>
                    <a:pt x="3537" y="491"/>
                    <a:pt x="3369" y="450"/>
                  </a:cubicBezTo>
                  <a:cubicBezTo>
                    <a:pt x="3202" y="408"/>
                    <a:pt x="3034" y="366"/>
                    <a:pt x="2867" y="345"/>
                  </a:cubicBezTo>
                  <a:cubicBezTo>
                    <a:pt x="2596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46;p2">
              <a:extLst>
                <a:ext uri="{FF2B5EF4-FFF2-40B4-BE49-F238E27FC236}">
                  <a16:creationId xmlns:a16="http://schemas.microsoft.com/office/drawing/2014/main" id="{848CC323-6AAE-0EB0-6ABC-2985AC7A1E05}"/>
                </a:ext>
              </a:extLst>
            </p:cNvPr>
            <p:cNvSpPr/>
            <p:nvPr/>
          </p:nvSpPr>
          <p:spPr>
            <a:xfrm>
              <a:off x="6566538" y="2108813"/>
              <a:ext cx="91575" cy="86325"/>
            </a:xfrm>
            <a:custGeom>
              <a:avLst/>
              <a:gdLst/>
              <a:ahLst/>
              <a:cxnLst/>
              <a:rect l="l" t="t" r="r" b="b"/>
              <a:pathLst>
                <a:path w="3663" h="3453" extrusionOk="0">
                  <a:moveTo>
                    <a:pt x="2784" y="907"/>
                  </a:moveTo>
                  <a:cubicBezTo>
                    <a:pt x="2804" y="907"/>
                    <a:pt x="2804" y="907"/>
                    <a:pt x="2825" y="928"/>
                  </a:cubicBezTo>
                  <a:cubicBezTo>
                    <a:pt x="2825" y="928"/>
                    <a:pt x="2804" y="949"/>
                    <a:pt x="2804" y="949"/>
                  </a:cubicBezTo>
                  <a:cubicBezTo>
                    <a:pt x="2804" y="949"/>
                    <a:pt x="2784" y="928"/>
                    <a:pt x="2784" y="907"/>
                  </a:cubicBezTo>
                  <a:close/>
                  <a:moveTo>
                    <a:pt x="984" y="802"/>
                  </a:moveTo>
                  <a:cubicBezTo>
                    <a:pt x="1319" y="823"/>
                    <a:pt x="1654" y="844"/>
                    <a:pt x="1988" y="844"/>
                  </a:cubicBezTo>
                  <a:cubicBezTo>
                    <a:pt x="2219" y="1032"/>
                    <a:pt x="2386" y="1283"/>
                    <a:pt x="2428" y="1513"/>
                  </a:cubicBezTo>
                  <a:cubicBezTo>
                    <a:pt x="2512" y="1953"/>
                    <a:pt x="2344" y="2560"/>
                    <a:pt x="1884" y="2706"/>
                  </a:cubicBezTo>
                  <a:cubicBezTo>
                    <a:pt x="1789" y="2740"/>
                    <a:pt x="1689" y="2754"/>
                    <a:pt x="1588" y="2754"/>
                  </a:cubicBezTo>
                  <a:cubicBezTo>
                    <a:pt x="1378" y="2754"/>
                    <a:pt x="1161" y="2693"/>
                    <a:pt x="963" y="2622"/>
                  </a:cubicBezTo>
                  <a:cubicBezTo>
                    <a:pt x="963" y="2120"/>
                    <a:pt x="921" y="1597"/>
                    <a:pt x="796" y="1116"/>
                  </a:cubicBezTo>
                  <a:cubicBezTo>
                    <a:pt x="838" y="990"/>
                    <a:pt x="900" y="886"/>
                    <a:pt x="984" y="802"/>
                  </a:cubicBezTo>
                  <a:close/>
                  <a:moveTo>
                    <a:pt x="1800" y="0"/>
                  </a:moveTo>
                  <a:cubicBezTo>
                    <a:pt x="1688" y="0"/>
                    <a:pt x="1576" y="10"/>
                    <a:pt x="1465" y="28"/>
                  </a:cubicBezTo>
                  <a:cubicBezTo>
                    <a:pt x="1419" y="23"/>
                    <a:pt x="1374" y="20"/>
                    <a:pt x="1330" y="20"/>
                  </a:cubicBezTo>
                  <a:cubicBezTo>
                    <a:pt x="862" y="20"/>
                    <a:pt x="548" y="318"/>
                    <a:pt x="356" y="739"/>
                  </a:cubicBezTo>
                  <a:cubicBezTo>
                    <a:pt x="294" y="844"/>
                    <a:pt x="252" y="949"/>
                    <a:pt x="231" y="1074"/>
                  </a:cubicBezTo>
                  <a:cubicBezTo>
                    <a:pt x="22" y="1702"/>
                    <a:pt x="1" y="2455"/>
                    <a:pt x="43" y="2978"/>
                  </a:cubicBezTo>
                  <a:cubicBezTo>
                    <a:pt x="43" y="3146"/>
                    <a:pt x="168" y="3250"/>
                    <a:pt x="335" y="3271"/>
                  </a:cubicBezTo>
                  <a:cubicBezTo>
                    <a:pt x="776" y="3285"/>
                    <a:pt x="1370" y="3452"/>
                    <a:pt x="1904" y="3452"/>
                  </a:cubicBezTo>
                  <a:cubicBezTo>
                    <a:pt x="2182" y="3452"/>
                    <a:pt x="2443" y="3407"/>
                    <a:pt x="2658" y="3271"/>
                  </a:cubicBezTo>
                  <a:cubicBezTo>
                    <a:pt x="3118" y="2999"/>
                    <a:pt x="3181" y="2330"/>
                    <a:pt x="3223" y="1702"/>
                  </a:cubicBezTo>
                  <a:cubicBezTo>
                    <a:pt x="3286" y="1388"/>
                    <a:pt x="3369" y="1095"/>
                    <a:pt x="3558" y="865"/>
                  </a:cubicBezTo>
                  <a:cubicBezTo>
                    <a:pt x="3662" y="718"/>
                    <a:pt x="3537" y="488"/>
                    <a:pt x="3390" y="446"/>
                  </a:cubicBezTo>
                  <a:cubicBezTo>
                    <a:pt x="3202" y="405"/>
                    <a:pt x="3035" y="384"/>
                    <a:pt x="2867" y="363"/>
                  </a:cubicBezTo>
                  <a:cubicBezTo>
                    <a:pt x="2590" y="118"/>
                    <a:pt x="2197" y="0"/>
                    <a:pt x="1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47;p2">
              <a:extLst>
                <a:ext uri="{FF2B5EF4-FFF2-40B4-BE49-F238E27FC236}">
                  <a16:creationId xmlns:a16="http://schemas.microsoft.com/office/drawing/2014/main" id="{87F3F828-BD13-44A9-3EE9-D5A69D722C24}"/>
                </a:ext>
              </a:extLst>
            </p:cNvPr>
            <p:cNvSpPr/>
            <p:nvPr/>
          </p:nvSpPr>
          <p:spPr>
            <a:xfrm>
              <a:off x="6263663" y="2202363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6" y="910"/>
                  </a:moveTo>
                  <a:cubicBezTo>
                    <a:pt x="2805" y="931"/>
                    <a:pt x="2805" y="931"/>
                    <a:pt x="2805" y="952"/>
                  </a:cubicBezTo>
                  <a:cubicBezTo>
                    <a:pt x="2805" y="931"/>
                    <a:pt x="2784" y="931"/>
                    <a:pt x="2784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4" y="847"/>
                    <a:pt x="1989" y="847"/>
                  </a:cubicBezTo>
                  <a:cubicBezTo>
                    <a:pt x="2219" y="1036"/>
                    <a:pt x="2365" y="1287"/>
                    <a:pt x="2428" y="1517"/>
                  </a:cubicBezTo>
                  <a:cubicBezTo>
                    <a:pt x="2512" y="1956"/>
                    <a:pt x="2344" y="2542"/>
                    <a:pt x="1863" y="2709"/>
                  </a:cubicBezTo>
                  <a:cubicBezTo>
                    <a:pt x="1782" y="2741"/>
                    <a:pt x="1695" y="2753"/>
                    <a:pt x="1605" y="2753"/>
                  </a:cubicBezTo>
                  <a:cubicBezTo>
                    <a:pt x="1395" y="2753"/>
                    <a:pt x="1169" y="2684"/>
                    <a:pt x="963" y="2626"/>
                  </a:cubicBezTo>
                  <a:cubicBezTo>
                    <a:pt x="963" y="2124"/>
                    <a:pt x="922" y="1601"/>
                    <a:pt x="796" y="1119"/>
                  </a:cubicBezTo>
                  <a:cubicBezTo>
                    <a:pt x="838" y="994"/>
                    <a:pt x="901" y="889"/>
                    <a:pt x="984" y="805"/>
                  </a:cubicBezTo>
                  <a:close/>
                  <a:moveTo>
                    <a:pt x="1830" y="1"/>
                  </a:moveTo>
                  <a:cubicBezTo>
                    <a:pt x="1708" y="1"/>
                    <a:pt x="1586" y="11"/>
                    <a:pt x="1466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2"/>
                    <a:pt x="357" y="743"/>
                  </a:cubicBezTo>
                  <a:cubicBezTo>
                    <a:pt x="294" y="847"/>
                    <a:pt x="252" y="952"/>
                    <a:pt x="231" y="1077"/>
                  </a:cubicBezTo>
                  <a:cubicBezTo>
                    <a:pt x="22" y="1684"/>
                    <a:pt x="1" y="2458"/>
                    <a:pt x="43" y="2981"/>
                  </a:cubicBezTo>
                  <a:cubicBezTo>
                    <a:pt x="43" y="3128"/>
                    <a:pt x="147" y="3253"/>
                    <a:pt x="315" y="3253"/>
                  </a:cubicBezTo>
                  <a:cubicBezTo>
                    <a:pt x="771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4"/>
                  </a:cubicBezTo>
                  <a:cubicBezTo>
                    <a:pt x="3119" y="3002"/>
                    <a:pt x="3181" y="2312"/>
                    <a:pt x="3202" y="1684"/>
                  </a:cubicBezTo>
                  <a:cubicBezTo>
                    <a:pt x="3265" y="1391"/>
                    <a:pt x="3370" y="1098"/>
                    <a:pt x="3558" y="868"/>
                  </a:cubicBezTo>
                  <a:cubicBezTo>
                    <a:pt x="3663" y="722"/>
                    <a:pt x="3537" y="492"/>
                    <a:pt x="3370" y="450"/>
                  </a:cubicBezTo>
                  <a:cubicBezTo>
                    <a:pt x="3202" y="408"/>
                    <a:pt x="3035" y="366"/>
                    <a:pt x="2867" y="345"/>
                  </a:cubicBezTo>
                  <a:cubicBezTo>
                    <a:pt x="2597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48;p2">
              <a:extLst>
                <a:ext uri="{FF2B5EF4-FFF2-40B4-BE49-F238E27FC236}">
                  <a16:creationId xmlns:a16="http://schemas.microsoft.com/office/drawing/2014/main" id="{E9F6C04C-CA35-EC16-DBC9-FA06F9924409}"/>
                </a:ext>
              </a:extLst>
            </p:cNvPr>
            <p:cNvSpPr/>
            <p:nvPr/>
          </p:nvSpPr>
          <p:spPr>
            <a:xfrm>
              <a:off x="6364638" y="2203488"/>
              <a:ext cx="91550" cy="86475"/>
            </a:xfrm>
            <a:custGeom>
              <a:avLst/>
              <a:gdLst/>
              <a:ahLst/>
              <a:cxnLst/>
              <a:rect l="l" t="t" r="r" b="b"/>
              <a:pathLst>
                <a:path w="3662" h="3459" extrusionOk="0">
                  <a:moveTo>
                    <a:pt x="2783" y="907"/>
                  </a:moveTo>
                  <a:lnTo>
                    <a:pt x="2783" y="907"/>
                  </a:lnTo>
                  <a:cubicBezTo>
                    <a:pt x="2783" y="928"/>
                    <a:pt x="2804" y="928"/>
                    <a:pt x="2825" y="928"/>
                  </a:cubicBezTo>
                  <a:cubicBezTo>
                    <a:pt x="2804" y="928"/>
                    <a:pt x="2804" y="949"/>
                    <a:pt x="2804" y="970"/>
                  </a:cubicBezTo>
                  <a:cubicBezTo>
                    <a:pt x="2804" y="949"/>
                    <a:pt x="2783" y="928"/>
                    <a:pt x="2783" y="907"/>
                  </a:cubicBezTo>
                  <a:close/>
                  <a:moveTo>
                    <a:pt x="984" y="802"/>
                  </a:moveTo>
                  <a:cubicBezTo>
                    <a:pt x="1318" y="844"/>
                    <a:pt x="1653" y="844"/>
                    <a:pt x="1988" y="844"/>
                  </a:cubicBezTo>
                  <a:cubicBezTo>
                    <a:pt x="2218" y="1032"/>
                    <a:pt x="2365" y="1283"/>
                    <a:pt x="2427" y="1514"/>
                  </a:cubicBezTo>
                  <a:cubicBezTo>
                    <a:pt x="2511" y="1953"/>
                    <a:pt x="2344" y="2560"/>
                    <a:pt x="1862" y="2727"/>
                  </a:cubicBezTo>
                  <a:cubicBezTo>
                    <a:pt x="1785" y="2751"/>
                    <a:pt x="1702" y="2761"/>
                    <a:pt x="1616" y="2761"/>
                  </a:cubicBezTo>
                  <a:cubicBezTo>
                    <a:pt x="1402" y="2761"/>
                    <a:pt x="1172" y="2697"/>
                    <a:pt x="963" y="2623"/>
                  </a:cubicBezTo>
                  <a:cubicBezTo>
                    <a:pt x="963" y="2120"/>
                    <a:pt x="921" y="1597"/>
                    <a:pt x="795" y="1116"/>
                  </a:cubicBezTo>
                  <a:cubicBezTo>
                    <a:pt x="837" y="991"/>
                    <a:pt x="900" y="886"/>
                    <a:pt x="984" y="802"/>
                  </a:cubicBezTo>
                  <a:close/>
                  <a:moveTo>
                    <a:pt x="1799" y="0"/>
                  </a:moveTo>
                  <a:cubicBezTo>
                    <a:pt x="1687" y="0"/>
                    <a:pt x="1575" y="10"/>
                    <a:pt x="1465" y="28"/>
                  </a:cubicBezTo>
                  <a:cubicBezTo>
                    <a:pt x="1418" y="23"/>
                    <a:pt x="1373" y="20"/>
                    <a:pt x="1329" y="20"/>
                  </a:cubicBezTo>
                  <a:cubicBezTo>
                    <a:pt x="861" y="20"/>
                    <a:pt x="547" y="319"/>
                    <a:pt x="356" y="739"/>
                  </a:cubicBezTo>
                  <a:cubicBezTo>
                    <a:pt x="293" y="844"/>
                    <a:pt x="251" y="970"/>
                    <a:pt x="230" y="1074"/>
                  </a:cubicBezTo>
                  <a:cubicBezTo>
                    <a:pt x="21" y="1702"/>
                    <a:pt x="0" y="2455"/>
                    <a:pt x="42" y="2978"/>
                  </a:cubicBezTo>
                  <a:cubicBezTo>
                    <a:pt x="42" y="3146"/>
                    <a:pt x="168" y="3271"/>
                    <a:pt x="335" y="3271"/>
                  </a:cubicBezTo>
                  <a:cubicBezTo>
                    <a:pt x="783" y="3285"/>
                    <a:pt x="1391" y="3459"/>
                    <a:pt x="1932" y="3459"/>
                  </a:cubicBezTo>
                  <a:cubicBezTo>
                    <a:pt x="2199" y="3459"/>
                    <a:pt x="2450" y="3417"/>
                    <a:pt x="2657" y="3292"/>
                  </a:cubicBezTo>
                  <a:cubicBezTo>
                    <a:pt x="3118" y="2999"/>
                    <a:pt x="3181" y="2330"/>
                    <a:pt x="3222" y="1702"/>
                  </a:cubicBezTo>
                  <a:cubicBezTo>
                    <a:pt x="3285" y="1388"/>
                    <a:pt x="3369" y="1116"/>
                    <a:pt x="3557" y="865"/>
                  </a:cubicBezTo>
                  <a:cubicBezTo>
                    <a:pt x="3662" y="719"/>
                    <a:pt x="3536" y="488"/>
                    <a:pt x="3369" y="447"/>
                  </a:cubicBezTo>
                  <a:cubicBezTo>
                    <a:pt x="3201" y="405"/>
                    <a:pt x="3034" y="384"/>
                    <a:pt x="2867" y="363"/>
                  </a:cubicBezTo>
                  <a:cubicBezTo>
                    <a:pt x="2589" y="118"/>
                    <a:pt x="219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49;p2">
              <a:extLst>
                <a:ext uri="{FF2B5EF4-FFF2-40B4-BE49-F238E27FC236}">
                  <a16:creationId xmlns:a16="http://schemas.microsoft.com/office/drawing/2014/main" id="{D06B0D8F-52C2-1234-BB97-A3470CDBA4E4}"/>
                </a:ext>
              </a:extLst>
            </p:cNvPr>
            <p:cNvSpPr/>
            <p:nvPr/>
          </p:nvSpPr>
          <p:spPr>
            <a:xfrm>
              <a:off x="6465588" y="22049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10"/>
                  </a:moveTo>
                  <a:cubicBezTo>
                    <a:pt x="2804" y="931"/>
                    <a:pt x="2804" y="931"/>
                    <a:pt x="2804" y="951"/>
                  </a:cubicBezTo>
                  <a:cubicBezTo>
                    <a:pt x="2804" y="931"/>
                    <a:pt x="2783" y="931"/>
                    <a:pt x="2783" y="910"/>
                  </a:cubicBezTo>
                  <a:close/>
                  <a:moveTo>
                    <a:pt x="984" y="784"/>
                  </a:moveTo>
                  <a:cubicBezTo>
                    <a:pt x="1319" y="826"/>
                    <a:pt x="1653" y="826"/>
                    <a:pt x="1988" y="847"/>
                  </a:cubicBezTo>
                  <a:cubicBezTo>
                    <a:pt x="2218" y="1035"/>
                    <a:pt x="2386" y="1286"/>
                    <a:pt x="2428" y="1516"/>
                  </a:cubicBezTo>
                  <a:cubicBezTo>
                    <a:pt x="2511" y="1956"/>
                    <a:pt x="2344" y="2542"/>
                    <a:pt x="1884" y="2709"/>
                  </a:cubicBezTo>
                  <a:cubicBezTo>
                    <a:pt x="1796" y="2740"/>
                    <a:pt x="1704" y="2753"/>
                    <a:pt x="1612" y="2753"/>
                  </a:cubicBezTo>
                  <a:cubicBezTo>
                    <a:pt x="1394" y="2753"/>
                    <a:pt x="1168" y="2684"/>
                    <a:pt x="963" y="2625"/>
                  </a:cubicBezTo>
                  <a:cubicBezTo>
                    <a:pt x="963" y="2102"/>
                    <a:pt x="921" y="1600"/>
                    <a:pt x="796" y="1098"/>
                  </a:cubicBezTo>
                  <a:cubicBezTo>
                    <a:pt x="837" y="993"/>
                    <a:pt x="900" y="868"/>
                    <a:pt x="984" y="784"/>
                  </a:cubicBezTo>
                  <a:close/>
                  <a:moveTo>
                    <a:pt x="1830" y="0"/>
                  </a:moveTo>
                  <a:cubicBezTo>
                    <a:pt x="1708" y="0"/>
                    <a:pt x="1585" y="11"/>
                    <a:pt x="1465" y="31"/>
                  </a:cubicBezTo>
                  <a:cubicBezTo>
                    <a:pt x="1419" y="25"/>
                    <a:pt x="1373" y="23"/>
                    <a:pt x="1330" y="23"/>
                  </a:cubicBezTo>
                  <a:cubicBezTo>
                    <a:pt x="861" y="23"/>
                    <a:pt x="547" y="321"/>
                    <a:pt x="356" y="742"/>
                  </a:cubicBezTo>
                  <a:cubicBezTo>
                    <a:pt x="293" y="847"/>
                    <a:pt x="252" y="951"/>
                    <a:pt x="231" y="1077"/>
                  </a:cubicBezTo>
                  <a:cubicBezTo>
                    <a:pt x="21" y="1684"/>
                    <a:pt x="0" y="2458"/>
                    <a:pt x="21" y="2960"/>
                  </a:cubicBezTo>
                  <a:cubicBezTo>
                    <a:pt x="42" y="3128"/>
                    <a:pt x="147" y="3253"/>
                    <a:pt x="314" y="3253"/>
                  </a:cubicBezTo>
                  <a:cubicBezTo>
                    <a:pt x="770" y="3281"/>
                    <a:pt x="1373" y="3445"/>
                    <a:pt x="1910" y="3445"/>
                  </a:cubicBezTo>
                  <a:cubicBezTo>
                    <a:pt x="2186" y="3445"/>
                    <a:pt x="2445" y="3402"/>
                    <a:pt x="2658" y="3274"/>
                  </a:cubicBezTo>
                  <a:cubicBezTo>
                    <a:pt x="3118" y="3002"/>
                    <a:pt x="3181" y="2312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1"/>
                    <a:pt x="3537" y="491"/>
                    <a:pt x="3369" y="449"/>
                  </a:cubicBezTo>
                  <a:cubicBezTo>
                    <a:pt x="3202" y="407"/>
                    <a:pt x="3034" y="366"/>
                    <a:pt x="2867" y="345"/>
                  </a:cubicBezTo>
                  <a:cubicBezTo>
                    <a:pt x="2596" y="106"/>
                    <a:pt x="2217" y="0"/>
                    <a:pt x="1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50;p2">
              <a:extLst>
                <a:ext uri="{FF2B5EF4-FFF2-40B4-BE49-F238E27FC236}">
                  <a16:creationId xmlns:a16="http://schemas.microsoft.com/office/drawing/2014/main" id="{E28FD75B-A961-3FE1-1328-E881BCAE53D5}"/>
                </a:ext>
              </a:extLst>
            </p:cNvPr>
            <p:cNvSpPr/>
            <p:nvPr/>
          </p:nvSpPr>
          <p:spPr>
            <a:xfrm>
              <a:off x="6566538" y="2206113"/>
              <a:ext cx="91575" cy="86475"/>
            </a:xfrm>
            <a:custGeom>
              <a:avLst/>
              <a:gdLst/>
              <a:ahLst/>
              <a:cxnLst/>
              <a:rect l="l" t="t" r="r" b="b"/>
              <a:pathLst>
                <a:path w="3663" h="3459" extrusionOk="0">
                  <a:moveTo>
                    <a:pt x="2784" y="906"/>
                  </a:moveTo>
                  <a:lnTo>
                    <a:pt x="2784" y="906"/>
                  </a:lnTo>
                  <a:cubicBezTo>
                    <a:pt x="2804" y="927"/>
                    <a:pt x="2804" y="927"/>
                    <a:pt x="2825" y="927"/>
                  </a:cubicBezTo>
                  <a:cubicBezTo>
                    <a:pt x="2825" y="927"/>
                    <a:pt x="2804" y="948"/>
                    <a:pt x="2804" y="969"/>
                  </a:cubicBezTo>
                  <a:cubicBezTo>
                    <a:pt x="2804" y="948"/>
                    <a:pt x="2784" y="927"/>
                    <a:pt x="2784" y="906"/>
                  </a:cubicBezTo>
                  <a:close/>
                  <a:moveTo>
                    <a:pt x="984" y="802"/>
                  </a:moveTo>
                  <a:cubicBezTo>
                    <a:pt x="1319" y="844"/>
                    <a:pt x="1654" y="844"/>
                    <a:pt x="1988" y="844"/>
                  </a:cubicBezTo>
                  <a:cubicBezTo>
                    <a:pt x="2219" y="1032"/>
                    <a:pt x="2386" y="1283"/>
                    <a:pt x="2428" y="1513"/>
                  </a:cubicBezTo>
                  <a:cubicBezTo>
                    <a:pt x="2512" y="1953"/>
                    <a:pt x="2344" y="2559"/>
                    <a:pt x="1884" y="2727"/>
                  </a:cubicBezTo>
                  <a:cubicBezTo>
                    <a:pt x="1800" y="2751"/>
                    <a:pt x="1713" y="2761"/>
                    <a:pt x="1624" y="2761"/>
                  </a:cubicBezTo>
                  <a:cubicBezTo>
                    <a:pt x="1403" y="2761"/>
                    <a:pt x="1172" y="2697"/>
                    <a:pt x="963" y="2622"/>
                  </a:cubicBezTo>
                  <a:cubicBezTo>
                    <a:pt x="963" y="2120"/>
                    <a:pt x="921" y="1597"/>
                    <a:pt x="796" y="1116"/>
                  </a:cubicBezTo>
                  <a:cubicBezTo>
                    <a:pt x="838" y="990"/>
                    <a:pt x="900" y="886"/>
                    <a:pt x="984" y="802"/>
                  </a:cubicBezTo>
                  <a:close/>
                  <a:moveTo>
                    <a:pt x="1800" y="0"/>
                  </a:moveTo>
                  <a:cubicBezTo>
                    <a:pt x="1688" y="0"/>
                    <a:pt x="1576" y="9"/>
                    <a:pt x="1465" y="28"/>
                  </a:cubicBezTo>
                  <a:cubicBezTo>
                    <a:pt x="1419" y="22"/>
                    <a:pt x="1374" y="20"/>
                    <a:pt x="1330" y="20"/>
                  </a:cubicBezTo>
                  <a:cubicBezTo>
                    <a:pt x="862" y="20"/>
                    <a:pt x="548" y="318"/>
                    <a:pt x="356" y="739"/>
                  </a:cubicBezTo>
                  <a:cubicBezTo>
                    <a:pt x="294" y="844"/>
                    <a:pt x="252" y="969"/>
                    <a:pt x="231" y="1074"/>
                  </a:cubicBezTo>
                  <a:cubicBezTo>
                    <a:pt x="22" y="1702"/>
                    <a:pt x="1" y="2455"/>
                    <a:pt x="43" y="2978"/>
                  </a:cubicBezTo>
                  <a:cubicBezTo>
                    <a:pt x="43" y="3145"/>
                    <a:pt x="168" y="3271"/>
                    <a:pt x="335" y="3271"/>
                  </a:cubicBezTo>
                  <a:cubicBezTo>
                    <a:pt x="784" y="3285"/>
                    <a:pt x="1392" y="3458"/>
                    <a:pt x="1933" y="3458"/>
                  </a:cubicBezTo>
                  <a:cubicBezTo>
                    <a:pt x="2200" y="3458"/>
                    <a:pt x="2451" y="3416"/>
                    <a:pt x="2658" y="3292"/>
                  </a:cubicBezTo>
                  <a:cubicBezTo>
                    <a:pt x="3118" y="2999"/>
                    <a:pt x="3181" y="2329"/>
                    <a:pt x="3223" y="1702"/>
                  </a:cubicBezTo>
                  <a:cubicBezTo>
                    <a:pt x="3286" y="1388"/>
                    <a:pt x="3369" y="1116"/>
                    <a:pt x="3558" y="865"/>
                  </a:cubicBezTo>
                  <a:cubicBezTo>
                    <a:pt x="3662" y="718"/>
                    <a:pt x="3537" y="488"/>
                    <a:pt x="3390" y="446"/>
                  </a:cubicBezTo>
                  <a:cubicBezTo>
                    <a:pt x="3202" y="404"/>
                    <a:pt x="3035" y="383"/>
                    <a:pt x="2867" y="362"/>
                  </a:cubicBezTo>
                  <a:cubicBezTo>
                    <a:pt x="2590" y="118"/>
                    <a:pt x="2197" y="0"/>
                    <a:pt x="1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51;p2">
              <a:extLst>
                <a:ext uri="{FF2B5EF4-FFF2-40B4-BE49-F238E27FC236}">
                  <a16:creationId xmlns:a16="http://schemas.microsoft.com/office/drawing/2014/main" id="{341D03EB-1753-8EAE-F66F-B0A3DF6BFBB5}"/>
                </a:ext>
              </a:extLst>
            </p:cNvPr>
            <p:cNvSpPr/>
            <p:nvPr/>
          </p:nvSpPr>
          <p:spPr>
            <a:xfrm>
              <a:off x="6263663" y="2299663"/>
              <a:ext cx="91575" cy="86175"/>
            </a:xfrm>
            <a:custGeom>
              <a:avLst/>
              <a:gdLst/>
              <a:ahLst/>
              <a:cxnLst/>
              <a:rect l="l" t="t" r="r" b="b"/>
              <a:pathLst>
                <a:path w="3663" h="3447" extrusionOk="0">
                  <a:moveTo>
                    <a:pt x="2826" y="910"/>
                  </a:moveTo>
                  <a:cubicBezTo>
                    <a:pt x="2805" y="931"/>
                    <a:pt x="2805" y="952"/>
                    <a:pt x="2805" y="952"/>
                  </a:cubicBezTo>
                  <a:cubicBezTo>
                    <a:pt x="2805" y="931"/>
                    <a:pt x="2784" y="931"/>
                    <a:pt x="2784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4" y="847"/>
                    <a:pt x="1989" y="847"/>
                  </a:cubicBezTo>
                  <a:cubicBezTo>
                    <a:pt x="2219" y="1035"/>
                    <a:pt x="2365" y="1286"/>
                    <a:pt x="2428" y="1517"/>
                  </a:cubicBezTo>
                  <a:cubicBezTo>
                    <a:pt x="2512" y="1956"/>
                    <a:pt x="2344" y="2563"/>
                    <a:pt x="1863" y="2709"/>
                  </a:cubicBezTo>
                  <a:cubicBezTo>
                    <a:pt x="1775" y="2743"/>
                    <a:pt x="1680" y="2757"/>
                    <a:pt x="1582" y="2757"/>
                  </a:cubicBezTo>
                  <a:cubicBezTo>
                    <a:pt x="1378" y="2757"/>
                    <a:pt x="1161" y="2696"/>
                    <a:pt x="963" y="2626"/>
                  </a:cubicBezTo>
                  <a:cubicBezTo>
                    <a:pt x="963" y="2123"/>
                    <a:pt x="922" y="1600"/>
                    <a:pt x="796" y="1119"/>
                  </a:cubicBezTo>
                  <a:cubicBezTo>
                    <a:pt x="838" y="994"/>
                    <a:pt x="901" y="889"/>
                    <a:pt x="984" y="805"/>
                  </a:cubicBezTo>
                  <a:close/>
                  <a:moveTo>
                    <a:pt x="1830" y="1"/>
                  </a:moveTo>
                  <a:cubicBezTo>
                    <a:pt x="1708" y="1"/>
                    <a:pt x="1586" y="11"/>
                    <a:pt x="1466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1"/>
                    <a:pt x="357" y="742"/>
                  </a:cubicBezTo>
                  <a:cubicBezTo>
                    <a:pt x="294" y="847"/>
                    <a:pt x="252" y="952"/>
                    <a:pt x="231" y="1077"/>
                  </a:cubicBezTo>
                  <a:cubicBezTo>
                    <a:pt x="22" y="1705"/>
                    <a:pt x="1" y="2458"/>
                    <a:pt x="43" y="2981"/>
                  </a:cubicBezTo>
                  <a:cubicBezTo>
                    <a:pt x="43" y="3128"/>
                    <a:pt x="147" y="3253"/>
                    <a:pt x="315" y="3274"/>
                  </a:cubicBezTo>
                  <a:cubicBezTo>
                    <a:pt x="769" y="3288"/>
                    <a:pt x="1367" y="3446"/>
                    <a:pt x="1902" y="3446"/>
                  </a:cubicBezTo>
                  <a:cubicBezTo>
                    <a:pt x="2181" y="3446"/>
                    <a:pt x="2443" y="3403"/>
                    <a:pt x="2658" y="3274"/>
                  </a:cubicBezTo>
                  <a:cubicBezTo>
                    <a:pt x="3119" y="3002"/>
                    <a:pt x="3181" y="2312"/>
                    <a:pt x="3202" y="1684"/>
                  </a:cubicBezTo>
                  <a:cubicBezTo>
                    <a:pt x="3265" y="1391"/>
                    <a:pt x="3370" y="1098"/>
                    <a:pt x="3558" y="868"/>
                  </a:cubicBezTo>
                  <a:cubicBezTo>
                    <a:pt x="3663" y="722"/>
                    <a:pt x="3537" y="491"/>
                    <a:pt x="3370" y="449"/>
                  </a:cubicBezTo>
                  <a:cubicBezTo>
                    <a:pt x="3202" y="408"/>
                    <a:pt x="3035" y="387"/>
                    <a:pt x="2867" y="345"/>
                  </a:cubicBezTo>
                  <a:cubicBezTo>
                    <a:pt x="2597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52;p2">
              <a:extLst>
                <a:ext uri="{FF2B5EF4-FFF2-40B4-BE49-F238E27FC236}">
                  <a16:creationId xmlns:a16="http://schemas.microsoft.com/office/drawing/2014/main" id="{CC0A8DE4-AC3B-1FCE-EC20-858E2C9A1425}"/>
                </a:ext>
              </a:extLst>
            </p:cNvPr>
            <p:cNvSpPr/>
            <p:nvPr/>
          </p:nvSpPr>
          <p:spPr>
            <a:xfrm>
              <a:off x="6364638" y="2300988"/>
              <a:ext cx="91550" cy="86275"/>
            </a:xfrm>
            <a:custGeom>
              <a:avLst/>
              <a:gdLst/>
              <a:ahLst/>
              <a:cxnLst/>
              <a:rect l="l" t="t" r="r" b="b"/>
              <a:pathLst>
                <a:path w="3662" h="3451" extrusionOk="0">
                  <a:moveTo>
                    <a:pt x="2825" y="920"/>
                  </a:moveTo>
                  <a:cubicBezTo>
                    <a:pt x="2804" y="920"/>
                    <a:pt x="2804" y="941"/>
                    <a:pt x="2804" y="961"/>
                  </a:cubicBezTo>
                  <a:cubicBezTo>
                    <a:pt x="2804" y="941"/>
                    <a:pt x="2783" y="920"/>
                    <a:pt x="2783" y="920"/>
                  </a:cubicBezTo>
                  <a:close/>
                  <a:moveTo>
                    <a:pt x="984" y="794"/>
                  </a:moveTo>
                  <a:cubicBezTo>
                    <a:pt x="1318" y="836"/>
                    <a:pt x="1653" y="836"/>
                    <a:pt x="1988" y="857"/>
                  </a:cubicBezTo>
                  <a:cubicBezTo>
                    <a:pt x="2218" y="1024"/>
                    <a:pt x="2365" y="1296"/>
                    <a:pt x="2427" y="1505"/>
                  </a:cubicBezTo>
                  <a:cubicBezTo>
                    <a:pt x="2511" y="1966"/>
                    <a:pt x="2344" y="2552"/>
                    <a:pt x="1862" y="2719"/>
                  </a:cubicBezTo>
                  <a:cubicBezTo>
                    <a:pt x="1785" y="2743"/>
                    <a:pt x="1702" y="2753"/>
                    <a:pt x="1616" y="2753"/>
                  </a:cubicBezTo>
                  <a:cubicBezTo>
                    <a:pt x="1402" y="2753"/>
                    <a:pt x="1172" y="2689"/>
                    <a:pt x="963" y="2614"/>
                  </a:cubicBezTo>
                  <a:cubicBezTo>
                    <a:pt x="963" y="2112"/>
                    <a:pt x="921" y="1610"/>
                    <a:pt x="795" y="1108"/>
                  </a:cubicBezTo>
                  <a:cubicBezTo>
                    <a:pt x="837" y="982"/>
                    <a:pt x="900" y="878"/>
                    <a:pt x="984" y="794"/>
                  </a:cubicBezTo>
                  <a:close/>
                  <a:moveTo>
                    <a:pt x="1773" y="0"/>
                  </a:moveTo>
                  <a:cubicBezTo>
                    <a:pt x="1670" y="0"/>
                    <a:pt x="1567" y="7"/>
                    <a:pt x="1465" y="20"/>
                  </a:cubicBezTo>
                  <a:cubicBezTo>
                    <a:pt x="1430" y="17"/>
                    <a:pt x="1396" y="16"/>
                    <a:pt x="1363" y="16"/>
                  </a:cubicBezTo>
                  <a:cubicBezTo>
                    <a:pt x="876" y="16"/>
                    <a:pt x="552" y="300"/>
                    <a:pt x="356" y="731"/>
                  </a:cubicBezTo>
                  <a:cubicBezTo>
                    <a:pt x="293" y="836"/>
                    <a:pt x="251" y="961"/>
                    <a:pt x="230" y="1066"/>
                  </a:cubicBezTo>
                  <a:cubicBezTo>
                    <a:pt x="21" y="1694"/>
                    <a:pt x="0" y="2447"/>
                    <a:pt x="42" y="2970"/>
                  </a:cubicBezTo>
                  <a:cubicBezTo>
                    <a:pt x="42" y="3137"/>
                    <a:pt x="168" y="3263"/>
                    <a:pt x="335" y="3263"/>
                  </a:cubicBezTo>
                  <a:cubicBezTo>
                    <a:pt x="783" y="3277"/>
                    <a:pt x="1391" y="3451"/>
                    <a:pt x="1932" y="3451"/>
                  </a:cubicBezTo>
                  <a:cubicBezTo>
                    <a:pt x="2199" y="3451"/>
                    <a:pt x="2450" y="3408"/>
                    <a:pt x="2657" y="3284"/>
                  </a:cubicBezTo>
                  <a:cubicBezTo>
                    <a:pt x="3118" y="2991"/>
                    <a:pt x="3181" y="2321"/>
                    <a:pt x="3222" y="1694"/>
                  </a:cubicBezTo>
                  <a:cubicBezTo>
                    <a:pt x="3285" y="1401"/>
                    <a:pt x="3369" y="1108"/>
                    <a:pt x="3557" y="878"/>
                  </a:cubicBezTo>
                  <a:cubicBezTo>
                    <a:pt x="3662" y="710"/>
                    <a:pt x="3536" y="480"/>
                    <a:pt x="3369" y="438"/>
                  </a:cubicBezTo>
                  <a:cubicBezTo>
                    <a:pt x="3201" y="396"/>
                    <a:pt x="3034" y="376"/>
                    <a:pt x="2867" y="355"/>
                  </a:cubicBezTo>
                  <a:cubicBezTo>
                    <a:pt x="2583" y="104"/>
                    <a:pt x="2180" y="0"/>
                    <a:pt x="17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53;p2">
              <a:extLst>
                <a:ext uri="{FF2B5EF4-FFF2-40B4-BE49-F238E27FC236}">
                  <a16:creationId xmlns:a16="http://schemas.microsoft.com/office/drawing/2014/main" id="{D8ECA538-EF80-C801-43EF-2809F855CFFC}"/>
                </a:ext>
              </a:extLst>
            </p:cNvPr>
            <p:cNvSpPr/>
            <p:nvPr/>
          </p:nvSpPr>
          <p:spPr>
            <a:xfrm>
              <a:off x="6465588" y="23022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09"/>
                  </a:moveTo>
                  <a:cubicBezTo>
                    <a:pt x="2804" y="930"/>
                    <a:pt x="2804" y="930"/>
                    <a:pt x="2804" y="951"/>
                  </a:cubicBezTo>
                  <a:cubicBezTo>
                    <a:pt x="2804" y="930"/>
                    <a:pt x="2783" y="930"/>
                    <a:pt x="2783" y="909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3" y="847"/>
                    <a:pt x="1988" y="847"/>
                  </a:cubicBezTo>
                  <a:cubicBezTo>
                    <a:pt x="2218" y="1035"/>
                    <a:pt x="2386" y="1286"/>
                    <a:pt x="2428" y="1516"/>
                  </a:cubicBezTo>
                  <a:cubicBezTo>
                    <a:pt x="2511" y="1956"/>
                    <a:pt x="2344" y="2562"/>
                    <a:pt x="1884" y="2709"/>
                  </a:cubicBezTo>
                  <a:cubicBezTo>
                    <a:pt x="1788" y="2743"/>
                    <a:pt x="1689" y="2757"/>
                    <a:pt x="1588" y="2757"/>
                  </a:cubicBezTo>
                  <a:cubicBezTo>
                    <a:pt x="1378" y="2757"/>
                    <a:pt x="1161" y="2696"/>
                    <a:pt x="963" y="2625"/>
                  </a:cubicBezTo>
                  <a:cubicBezTo>
                    <a:pt x="963" y="2123"/>
                    <a:pt x="921" y="1600"/>
                    <a:pt x="796" y="1119"/>
                  </a:cubicBezTo>
                  <a:cubicBezTo>
                    <a:pt x="837" y="993"/>
                    <a:pt x="900" y="889"/>
                    <a:pt x="984" y="805"/>
                  </a:cubicBezTo>
                  <a:close/>
                  <a:moveTo>
                    <a:pt x="1830" y="0"/>
                  </a:moveTo>
                  <a:cubicBezTo>
                    <a:pt x="1708" y="0"/>
                    <a:pt x="1585" y="11"/>
                    <a:pt x="1465" y="31"/>
                  </a:cubicBezTo>
                  <a:cubicBezTo>
                    <a:pt x="1419" y="25"/>
                    <a:pt x="1373" y="23"/>
                    <a:pt x="1330" y="23"/>
                  </a:cubicBezTo>
                  <a:cubicBezTo>
                    <a:pt x="861" y="23"/>
                    <a:pt x="547" y="321"/>
                    <a:pt x="356" y="742"/>
                  </a:cubicBezTo>
                  <a:cubicBezTo>
                    <a:pt x="293" y="847"/>
                    <a:pt x="252" y="951"/>
                    <a:pt x="231" y="1077"/>
                  </a:cubicBezTo>
                  <a:cubicBezTo>
                    <a:pt x="21" y="1684"/>
                    <a:pt x="0" y="2458"/>
                    <a:pt x="21" y="2981"/>
                  </a:cubicBezTo>
                  <a:cubicBezTo>
                    <a:pt x="42" y="3127"/>
                    <a:pt x="147" y="3253"/>
                    <a:pt x="314" y="3274"/>
                  </a:cubicBezTo>
                  <a:cubicBezTo>
                    <a:pt x="768" y="3288"/>
                    <a:pt x="1367" y="3446"/>
                    <a:pt x="1902" y="3446"/>
                  </a:cubicBezTo>
                  <a:cubicBezTo>
                    <a:pt x="2181" y="3446"/>
                    <a:pt x="2443" y="3403"/>
                    <a:pt x="2658" y="3274"/>
                  </a:cubicBezTo>
                  <a:cubicBezTo>
                    <a:pt x="3118" y="3002"/>
                    <a:pt x="3181" y="2311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1"/>
                    <a:pt x="3537" y="491"/>
                    <a:pt x="3369" y="449"/>
                  </a:cubicBezTo>
                  <a:cubicBezTo>
                    <a:pt x="3202" y="407"/>
                    <a:pt x="3034" y="365"/>
                    <a:pt x="2867" y="344"/>
                  </a:cubicBezTo>
                  <a:cubicBezTo>
                    <a:pt x="2596" y="106"/>
                    <a:pt x="2217" y="0"/>
                    <a:pt x="1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54;p2">
              <a:extLst>
                <a:ext uri="{FF2B5EF4-FFF2-40B4-BE49-F238E27FC236}">
                  <a16:creationId xmlns:a16="http://schemas.microsoft.com/office/drawing/2014/main" id="{712498C0-7D54-D4B4-6F48-CAF0103C9FB4}"/>
                </a:ext>
              </a:extLst>
            </p:cNvPr>
            <p:cNvSpPr/>
            <p:nvPr/>
          </p:nvSpPr>
          <p:spPr>
            <a:xfrm>
              <a:off x="6566538" y="2303613"/>
              <a:ext cx="91575" cy="86275"/>
            </a:xfrm>
            <a:custGeom>
              <a:avLst/>
              <a:gdLst/>
              <a:ahLst/>
              <a:cxnLst/>
              <a:rect l="l" t="t" r="r" b="b"/>
              <a:pathLst>
                <a:path w="3663" h="3451" extrusionOk="0">
                  <a:moveTo>
                    <a:pt x="2825" y="919"/>
                  </a:moveTo>
                  <a:cubicBezTo>
                    <a:pt x="2825" y="919"/>
                    <a:pt x="2804" y="940"/>
                    <a:pt x="2804" y="961"/>
                  </a:cubicBezTo>
                  <a:cubicBezTo>
                    <a:pt x="2804" y="940"/>
                    <a:pt x="2784" y="919"/>
                    <a:pt x="2784" y="919"/>
                  </a:cubicBezTo>
                  <a:close/>
                  <a:moveTo>
                    <a:pt x="984" y="794"/>
                  </a:moveTo>
                  <a:cubicBezTo>
                    <a:pt x="1319" y="836"/>
                    <a:pt x="1654" y="836"/>
                    <a:pt x="1988" y="856"/>
                  </a:cubicBezTo>
                  <a:cubicBezTo>
                    <a:pt x="2219" y="1024"/>
                    <a:pt x="2386" y="1296"/>
                    <a:pt x="2428" y="1505"/>
                  </a:cubicBezTo>
                  <a:cubicBezTo>
                    <a:pt x="2512" y="1965"/>
                    <a:pt x="2344" y="2551"/>
                    <a:pt x="1884" y="2719"/>
                  </a:cubicBezTo>
                  <a:cubicBezTo>
                    <a:pt x="1800" y="2743"/>
                    <a:pt x="1713" y="2753"/>
                    <a:pt x="1624" y="2753"/>
                  </a:cubicBezTo>
                  <a:cubicBezTo>
                    <a:pt x="1403" y="2753"/>
                    <a:pt x="1172" y="2689"/>
                    <a:pt x="963" y="2614"/>
                  </a:cubicBezTo>
                  <a:cubicBezTo>
                    <a:pt x="963" y="2112"/>
                    <a:pt x="921" y="1610"/>
                    <a:pt x="796" y="1108"/>
                  </a:cubicBezTo>
                  <a:cubicBezTo>
                    <a:pt x="838" y="982"/>
                    <a:pt x="900" y="877"/>
                    <a:pt x="984" y="794"/>
                  </a:cubicBezTo>
                  <a:close/>
                  <a:moveTo>
                    <a:pt x="1774" y="0"/>
                  </a:moveTo>
                  <a:cubicBezTo>
                    <a:pt x="1671" y="0"/>
                    <a:pt x="1567" y="7"/>
                    <a:pt x="1465" y="19"/>
                  </a:cubicBezTo>
                  <a:cubicBezTo>
                    <a:pt x="1431" y="17"/>
                    <a:pt x="1397" y="16"/>
                    <a:pt x="1364" y="16"/>
                  </a:cubicBezTo>
                  <a:cubicBezTo>
                    <a:pt x="877" y="16"/>
                    <a:pt x="552" y="300"/>
                    <a:pt x="356" y="731"/>
                  </a:cubicBezTo>
                  <a:cubicBezTo>
                    <a:pt x="294" y="836"/>
                    <a:pt x="252" y="961"/>
                    <a:pt x="231" y="1066"/>
                  </a:cubicBezTo>
                  <a:cubicBezTo>
                    <a:pt x="22" y="1693"/>
                    <a:pt x="1" y="2447"/>
                    <a:pt x="43" y="2970"/>
                  </a:cubicBezTo>
                  <a:cubicBezTo>
                    <a:pt x="43" y="3137"/>
                    <a:pt x="168" y="3263"/>
                    <a:pt x="335" y="3263"/>
                  </a:cubicBezTo>
                  <a:cubicBezTo>
                    <a:pt x="784" y="3277"/>
                    <a:pt x="1392" y="3450"/>
                    <a:pt x="1933" y="3450"/>
                  </a:cubicBezTo>
                  <a:cubicBezTo>
                    <a:pt x="2200" y="3450"/>
                    <a:pt x="2451" y="3408"/>
                    <a:pt x="2658" y="3284"/>
                  </a:cubicBezTo>
                  <a:cubicBezTo>
                    <a:pt x="3118" y="2991"/>
                    <a:pt x="3181" y="2321"/>
                    <a:pt x="3223" y="1693"/>
                  </a:cubicBezTo>
                  <a:cubicBezTo>
                    <a:pt x="3286" y="1400"/>
                    <a:pt x="3369" y="1108"/>
                    <a:pt x="3558" y="877"/>
                  </a:cubicBezTo>
                  <a:cubicBezTo>
                    <a:pt x="3662" y="710"/>
                    <a:pt x="3537" y="480"/>
                    <a:pt x="3390" y="438"/>
                  </a:cubicBezTo>
                  <a:cubicBezTo>
                    <a:pt x="3202" y="396"/>
                    <a:pt x="3035" y="375"/>
                    <a:pt x="2867" y="354"/>
                  </a:cubicBezTo>
                  <a:cubicBezTo>
                    <a:pt x="2584" y="104"/>
                    <a:pt x="2180" y="0"/>
                    <a:pt x="1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" name="Google Shape;164;p2">
            <a:extLst>
              <a:ext uri="{FF2B5EF4-FFF2-40B4-BE49-F238E27FC236}">
                <a16:creationId xmlns:a16="http://schemas.microsoft.com/office/drawing/2014/main" id="{8CC9C40D-1719-57ED-1AB7-9C6038A60A2E}"/>
              </a:ext>
            </a:extLst>
          </p:cNvPr>
          <p:cNvGrpSpPr/>
          <p:nvPr/>
        </p:nvGrpSpPr>
        <p:grpSpPr>
          <a:xfrm rot="20882640">
            <a:off x="619913" y="3039900"/>
            <a:ext cx="684034" cy="849056"/>
            <a:chOff x="2172175" y="1588850"/>
            <a:chExt cx="681600" cy="846200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88" name="Google Shape;165;p2">
              <a:extLst>
                <a:ext uri="{FF2B5EF4-FFF2-40B4-BE49-F238E27FC236}">
                  <a16:creationId xmlns:a16="http://schemas.microsoft.com/office/drawing/2014/main" id="{445F8AE0-8204-8099-8394-4068FB71970E}"/>
                </a:ext>
              </a:extLst>
            </p:cNvPr>
            <p:cNvSpPr/>
            <p:nvPr/>
          </p:nvSpPr>
          <p:spPr>
            <a:xfrm>
              <a:off x="2172175" y="1588850"/>
              <a:ext cx="681600" cy="846200"/>
            </a:xfrm>
            <a:custGeom>
              <a:avLst/>
              <a:gdLst/>
              <a:ahLst/>
              <a:cxnLst/>
              <a:rect l="l" t="t" r="r" b="b"/>
              <a:pathLst>
                <a:path w="27264" h="33848" extrusionOk="0">
                  <a:moveTo>
                    <a:pt x="20861" y="4846"/>
                  </a:moveTo>
                  <a:lnTo>
                    <a:pt x="20861" y="4846"/>
                  </a:lnTo>
                  <a:cubicBezTo>
                    <a:pt x="20819" y="4888"/>
                    <a:pt x="20756" y="4951"/>
                    <a:pt x="20715" y="4993"/>
                  </a:cubicBezTo>
                  <a:cubicBezTo>
                    <a:pt x="20694" y="4972"/>
                    <a:pt x="20694" y="4951"/>
                    <a:pt x="20673" y="4930"/>
                  </a:cubicBezTo>
                  <a:cubicBezTo>
                    <a:pt x="20736" y="4888"/>
                    <a:pt x="20798" y="4867"/>
                    <a:pt x="20861" y="4846"/>
                  </a:cubicBezTo>
                  <a:close/>
                  <a:moveTo>
                    <a:pt x="9555" y="506"/>
                  </a:moveTo>
                  <a:cubicBezTo>
                    <a:pt x="9877" y="506"/>
                    <a:pt x="10191" y="515"/>
                    <a:pt x="10483" y="515"/>
                  </a:cubicBezTo>
                  <a:cubicBezTo>
                    <a:pt x="11613" y="536"/>
                    <a:pt x="12889" y="494"/>
                    <a:pt x="14103" y="599"/>
                  </a:cubicBezTo>
                  <a:cubicBezTo>
                    <a:pt x="14218" y="596"/>
                    <a:pt x="14334" y="595"/>
                    <a:pt x="14449" y="595"/>
                  </a:cubicBezTo>
                  <a:cubicBezTo>
                    <a:pt x="15212" y="595"/>
                    <a:pt x="15968" y="652"/>
                    <a:pt x="16676" y="724"/>
                  </a:cubicBezTo>
                  <a:cubicBezTo>
                    <a:pt x="17848" y="871"/>
                    <a:pt x="19940" y="787"/>
                    <a:pt x="20610" y="1980"/>
                  </a:cubicBezTo>
                  <a:cubicBezTo>
                    <a:pt x="20715" y="2168"/>
                    <a:pt x="20798" y="2336"/>
                    <a:pt x="20861" y="2524"/>
                  </a:cubicBezTo>
                  <a:cubicBezTo>
                    <a:pt x="20903" y="2566"/>
                    <a:pt x="20924" y="3424"/>
                    <a:pt x="20840" y="3675"/>
                  </a:cubicBezTo>
                  <a:cubicBezTo>
                    <a:pt x="20865" y="3725"/>
                    <a:pt x="20868" y="3753"/>
                    <a:pt x="20856" y="3753"/>
                  </a:cubicBezTo>
                  <a:cubicBezTo>
                    <a:pt x="20849" y="3753"/>
                    <a:pt x="20836" y="3741"/>
                    <a:pt x="20819" y="3716"/>
                  </a:cubicBezTo>
                  <a:cubicBezTo>
                    <a:pt x="20673" y="4051"/>
                    <a:pt x="20422" y="4344"/>
                    <a:pt x="20087" y="4595"/>
                  </a:cubicBezTo>
                  <a:cubicBezTo>
                    <a:pt x="19564" y="4951"/>
                    <a:pt x="18915" y="5056"/>
                    <a:pt x="18267" y="5077"/>
                  </a:cubicBezTo>
                  <a:cubicBezTo>
                    <a:pt x="17785" y="5286"/>
                    <a:pt x="17283" y="5432"/>
                    <a:pt x="16739" y="5432"/>
                  </a:cubicBezTo>
                  <a:cubicBezTo>
                    <a:pt x="16593" y="5432"/>
                    <a:pt x="16446" y="5411"/>
                    <a:pt x="16300" y="5411"/>
                  </a:cubicBezTo>
                  <a:cubicBezTo>
                    <a:pt x="15521" y="5492"/>
                    <a:pt x="14755" y="5523"/>
                    <a:pt x="14050" y="5523"/>
                  </a:cubicBezTo>
                  <a:cubicBezTo>
                    <a:pt x="13846" y="5523"/>
                    <a:pt x="13647" y="5521"/>
                    <a:pt x="13454" y="5516"/>
                  </a:cubicBezTo>
                  <a:cubicBezTo>
                    <a:pt x="13015" y="5516"/>
                    <a:pt x="12533" y="5516"/>
                    <a:pt x="12031" y="5495"/>
                  </a:cubicBezTo>
                  <a:cubicBezTo>
                    <a:pt x="11754" y="5517"/>
                    <a:pt x="11475" y="5528"/>
                    <a:pt x="11197" y="5528"/>
                  </a:cubicBezTo>
                  <a:cubicBezTo>
                    <a:pt x="10150" y="5528"/>
                    <a:pt x="9107" y="5374"/>
                    <a:pt x="8181" y="5077"/>
                  </a:cubicBezTo>
                  <a:cubicBezTo>
                    <a:pt x="7721" y="4930"/>
                    <a:pt x="7261" y="4700"/>
                    <a:pt x="6884" y="4386"/>
                  </a:cubicBezTo>
                  <a:cubicBezTo>
                    <a:pt x="6466" y="4135"/>
                    <a:pt x="6152" y="3779"/>
                    <a:pt x="6026" y="3214"/>
                  </a:cubicBezTo>
                  <a:cubicBezTo>
                    <a:pt x="5922" y="2817"/>
                    <a:pt x="5963" y="2336"/>
                    <a:pt x="6194" y="1980"/>
                  </a:cubicBezTo>
                  <a:cubicBezTo>
                    <a:pt x="6403" y="1478"/>
                    <a:pt x="6884" y="1101"/>
                    <a:pt x="7428" y="892"/>
                  </a:cubicBezTo>
                  <a:cubicBezTo>
                    <a:pt x="8041" y="556"/>
                    <a:pt x="8816" y="506"/>
                    <a:pt x="9555" y="506"/>
                  </a:cubicBezTo>
                  <a:close/>
                  <a:moveTo>
                    <a:pt x="7428" y="5118"/>
                  </a:moveTo>
                  <a:cubicBezTo>
                    <a:pt x="8056" y="5328"/>
                    <a:pt x="8663" y="5474"/>
                    <a:pt x="9039" y="5579"/>
                  </a:cubicBezTo>
                  <a:cubicBezTo>
                    <a:pt x="9165" y="5600"/>
                    <a:pt x="9290" y="5641"/>
                    <a:pt x="9416" y="5662"/>
                  </a:cubicBezTo>
                  <a:lnTo>
                    <a:pt x="9437" y="5662"/>
                  </a:lnTo>
                  <a:cubicBezTo>
                    <a:pt x="10588" y="5913"/>
                    <a:pt x="11801" y="6081"/>
                    <a:pt x="13057" y="6123"/>
                  </a:cubicBezTo>
                  <a:cubicBezTo>
                    <a:pt x="12771" y="6137"/>
                    <a:pt x="12486" y="6145"/>
                    <a:pt x="12201" y="6145"/>
                  </a:cubicBezTo>
                  <a:cubicBezTo>
                    <a:pt x="10860" y="6145"/>
                    <a:pt x="9544" y="5976"/>
                    <a:pt x="8370" y="5579"/>
                  </a:cubicBezTo>
                  <a:cubicBezTo>
                    <a:pt x="8056" y="5474"/>
                    <a:pt x="7742" y="5307"/>
                    <a:pt x="7428" y="5118"/>
                  </a:cubicBezTo>
                  <a:close/>
                  <a:moveTo>
                    <a:pt x="21367" y="8717"/>
                  </a:moveTo>
                  <a:cubicBezTo>
                    <a:pt x="21366" y="8717"/>
                    <a:pt x="21365" y="8717"/>
                    <a:pt x="21363" y="8717"/>
                  </a:cubicBezTo>
                  <a:cubicBezTo>
                    <a:pt x="21363" y="8717"/>
                    <a:pt x="21363" y="8717"/>
                    <a:pt x="21363" y="8738"/>
                  </a:cubicBezTo>
                  <a:cubicBezTo>
                    <a:pt x="21365" y="8731"/>
                    <a:pt x="21366" y="8724"/>
                    <a:pt x="21367" y="8717"/>
                  </a:cubicBezTo>
                  <a:close/>
                  <a:moveTo>
                    <a:pt x="26448" y="5286"/>
                  </a:moveTo>
                  <a:lnTo>
                    <a:pt x="26448" y="5286"/>
                  </a:lnTo>
                  <a:cubicBezTo>
                    <a:pt x="26762" y="5851"/>
                    <a:pt x="26218" y="6876"/>
                    <a:pt x="25987" y="7420"/>
                  </a:cubicBezTo>
                  <a:cubicBezTo>
                    <a:pt x="25527" y="8592"/>
                    <a:pt x="24983" y="9826"/>
                    <a:pt x="24188" y="10810"/>
                  </a:cubicBezTo>
                  <a:cubicBezTo>
                    <a:pt x="23790" y="11312"/>
                    <a:pt x="23288" y="11605"/>
                    <a:pt x="22765" y="11856"/>
                  </a:cubicBezTo>
                  <a:cubicBezTo>
                    <a:pt x="23497" y="11123"/>
                    <a:pt x="24167" y="10245"/>
                    <a:pt x="24606" y="9429"/>
                  </a:cubicBezTo>
                  <a:cubicBezTo>
                    <a:pt x="25276" y="8215"/>
                    <a:pt x="25297" y="6165"/>
                    <a:pt x="26448" y="5286"/>
                  </a:cubicBezTo>
                  <a:close/>
                  <a:moveTo>
                    <a:pt x="22493" y="4742"/>
                  </a:moveTo>
                  <a:lnTo>
                    <a:pt x="22493" y="4742"/>
                  </a:lnTo>
                  <a:cubicBezTo>
                    <a:pt x="23435" y="5035"/>
                    <a:pt x="24565" y="5139"/>
                    <a:pt x="25590" y="5223"/>
                  </a:cubicBezTo>
                  <a:cubicBezTo>
                    <a:pt x="24983" y="5997"/>
                    <a:pt x="24774" y="7106"/>
                    <a:pt x="24460" y="7985"/>
                  </a:cubicBezTo>
                  <a:cubicBezTo>
                    <a:pt x="23874" y="9659"/>
                    <a:pt x="22723" y="10935"/>
                    <a:pt x="21447" y="12107"/>
                  </a:cubicBezTo>
                  <a:cubicBezTo>
                    <a:pt x="22263" y="9784"/>
                    <a:pt x="22619" y="7190"/>
                    <a:pt x="22493" y="4742"/>
                  </a:cubicBezTo>
                  <a:close/>
                  <a:moveTo>
                    <a:pt x="1109" y="6060"/>
                  </a:moveTo>
                  <a:cubicBezTo>
                    <a:pt x="1862" y="6081"/>
                    <a:pt x="2616" y="6206"/>
                    <a:pt x="3348" y="6269"/>
                  </a:cubicBezTo>
                  <a:cubicBezTo>
                    <a:pt x="3181" y="6311"/>
                    <a:pt x="3034" y="6332"/>
                    <a:pt x="2867" y="6374"/>
                  </a:cubicBezTo>
                  <a:cubicBezTo>
                    <a:pt x="2762" y="6395"/>
                    <a:pt x="2678" y="6478"/>
                    <a:pt x="2699" y="6604"/>
                  </a:cubicBezTo>
                  <a:cubicBezTo>
                    <a:pt x="2846" y="8445"/>
                    <a:pt x="3662" y="10140"/>
                    <a:pt x="4436" y="11814"/>
                  </a:cubicBezTo>
                  <a:cubicBezTo>
                    <a:pt x="4771" y="12504"/>
                    <a:pt x="5126" y="13216"/>
                    <a:pt x="5629" y="13802"/>
                  </a:cubicBezTo>
                  <a:cubicBezTo>
                    <a:pt x="4792" y="13111"/>
                    <a:pt x="4164" y="12253"/>
                    <a:pt x="3578" y="10977"/>
                  </a:cubicBezTo>
                  <a:cubicBezTo>
                    <a:pt x="2783" y="9324"/>
                    <a:pt x="2093" y="7629"/>
                    <a:pt x="1109" y="6060"/>
                  </a:cubicBezTo>
                  <a:close/>
                  <a:moveTo>
                    <a:pt x="4286" y="6507"/>
                  </a:moveTo>
                  <a:cubicBezTo>
                    <a:pt x="4553" y="6507"/>
                    <a:pt x="4829" y="6524"/>
                    <a:pt x="5043" y="6541"/>
                  </a:cubicBezTo>
                  <a:cubicBezTo>
                    <a:pt x="5064" y="6897"/>
                    <a:pt x="5126" y="7274"/>
                    <a:pt x="5168" y="7629"/>
                  </a:cubicBezTo>
                  <a:cubicBezTo>
                    <a:pt x="5378" y="9512"/>
                    <a:pt x="5566" y="11312"/>
                    <a:pt x="6256" y="13090"/>
                  </a:cubicBezTo>
                  <a:cubicBezTo>
                    <a:pt x="6382" y="13404"/>
                    <a:pt x="6528" y="13697"/>
                    <a:pt x="6675" y="14011"/>
                  </a:cubicBezTo>
                  <a:cubicBezTo>
                    <a:pt x="6633" y="13990"/>
                    <a:pt x="6591" y="13948"/>
                    <a:pt x="6570" y="13927"/>
                  </a:cubicBezTo>
                  <a:cubicBezTo>
                    <a:pt x="5587" y="13090"/>
                    <a:pt x="5022" y="12044"/>
                    <a:pt x="4499" y="10893"/>
                  </a:cubicBezTo>
                  <a:cubicBezTo>
                    <a:pt x="4143" y="10098"/>
                    <a:pt x="3766" y="9324"/>
                    <a:pt x="3494" y="8508"/>
                  </a:cubicBezTo>
                  <a:cubicBezTo>
                    <a:pt x="3327" y="8027"/>
                    <a:pt x="2909" y="7106"/>
                    <a:pt x="3411" y="6667"/>
                  </a:cubicBezTo>
                  <a:cubicBezTo>
                    <a:pt x="3535" y="6543"/>
                    <a:pt x="3900" y="6507"/>
                    <a:pt x="4286" y="6507"/>
                  </a:cubicBezTo>
                  <a:close/>
                  <a:moveTo>
                    <a:pt x="5524" y="4114"/>
                  </a:moveTo>
                  <a:lnTo>
                    <a:pt x="5524" y="4114"/>
                  </a:lnTo>
                  <a:cubicBezTo>
                    <a:pt x="5650" y="4219"/>
                    <a:pt x="5775" y="4302"/>
                    <a:pt x="5901" y="4386"/>
                  </a:cubicBezTo>
                  <a:cubicBezTo>
                    <a:pt x="6779" y="5830"/>
                    <a:pt x="8767" y="6290"/>
                    <a:pt x="10336" y="6437"/>
                  </a:cubicBezTo>
                  <a:cubicBezTo>
                    <a:pt x="10926" y="6494"/>
                    <a:pt x="11523" y="6522"/>
                    <a:pt x="12124" y="6522"/>
                  </a:cubicBezTo>
                  <a:cubicBezTo>
                    <a:pt x="13911" y="6522"/>
                    <a:pt x="15728" y="6279"/>
                    <a:pt x="17451" y="5872"/>
                  </a:cubicBezTo>
                  <a:cubicBezTo>
                    <a:pt x="18057" y="5746"/>
                    <a:pt x="18643" y="5621"/>
                    <a:pt x="19229" y="5432"/>
                  </a:cubicBezTo>
                  <a:cubicBezTo>
                    <a:pt x="19459" y="5244"/>
                    <a:pt x="19773" y="5139"/>
                    <a:pt x="20129" y="5139"/>
                  </a:cubicBezTo>
                  <a:lnTo>
                    <a:pt x="20171" y="5139"/>
                  </a:lnTo>
                  <a:cubicBezTo>
                    <a:pt x="20422" y="5139"/>
                    <a:pt x="21489" y="4825"/>
                    <a:pt x="21656" y="4512"/>
                  </a:cubicBezTo>
                  <a:cubicBezTo>
                    <a:pt x="21656" y="4721"/>
                    <a:pt x="21656" y="4909"/>
                    <a:pt x="21656" y="5118"/>
                  </a:cubicBezTo>
                  <a:cubicBezTo>
                    <a:pt x="21614" y="5139"/>
                    <a:pt x="21572" y="5181"/>
                    <a:pt x="21531" y="5202"/>
                  </a:cubicBezTo>
                  <a:cubicBezTo>
                    <a:pt x="21510" y="5223"/>
                    <a:pt x="21489" y="5265"/>
                    <a:pt x="21468" y="5307"/>
                  </a:cubicBezTo>
                  <a:cubicBezTo>
                    <a:pt x="21447" y="5328"/>
                    <a:pt x="21447" y="5369"/>
                    <a:pt x="21447" y="5432"/>
                  </a:cubicBezTo>
                  <a:cubicBezTo>
                    <a:pt x="21466" y="5550"/>
                    <a:pt x="21578" y="5685"/>
                    <a:pt x="21626" y="5685"/>
                  </a:cubicBezTo>
                  <a:cubicBezTo>
                    <a:pt x="21629" y="5685"/>
                    <a:pt x="21633" y="5685"/>
                    <a:pt x="21635" y="5683"/>
                  </a:cubicBezTo>
                  <a:cubicBezTo>
                    <a:pt x="21635" y="5746"/>
                    <a:pt x="21635" y="5809"/>
                    <a:pt x="21635" y="5893"/>
                  </a:cubicBezTo>
                  <a:lnTo>
                    <a:pt x="21614" y="5893"/>
                  </a:lnTo>
                  <a:cubicBezTo>
                    <a:pt x="21593" y="5913"/>
                    <a:pt x="21572" y="5934"/>
                    <a:pt x="21552" y="5955"/>
                  </a:cubicBezTo>
                  <a:cubicBezTo>
                    <a:pt x="21677" y="6185"/>
                    <a:pt x="21740" y="6437"/>
                    <a:pt x="21719" y="6709"/>
                  </a:cubicBezTo>
                  <a:cubicBezTo>
                    <a:pt x="21615" y="7392"/>
                    <a:pt x="21491" y="8054"/>
                    <a:pt x="21367" y="8717"/>
                  </a:cubicBezTo>
                  <a:lnTo>
                    <a:pt x="21367" y="8717"/>
                  </a:lnTo>
                  <a:cubicBezTo>
                    <a:pt x="21384" y="8715"/>
                    <a:pt x="21384" y="8697"/>
                    <a:pt x="21384" y="8696"/>
                  </a:cubicBezTo>
                  <a:lnTo>
                    <a:pt x="21384" y="8696"/>
                  </a:lnTo>
                  <a:cubicBezTo>
                    <a:pt x="21384" y="8843"/>
                    <a:pt x="21342" y="8989"/>
                    <a:pt x="21321" y="9157"/>
                  </a:cubicBezTo>
                  <a:lnTo>
                    <a:pt x="21280" y="9157"/>
                  </a:lnTo>
                  <a:lnTo>
                    <a:pt x="21217" y="9575"/>
                  </a:lnTo>
                  <a:cubicBezTo>
                    <a:pt x="21238" y="9575"/>
                    <a:pt x="21238" y="9575"/>
                    <a:pt x="21259" y="9554"/>
                  </a:cubicBezTo>
                  <a:lnTo>
                    <a:pt x="21259" y="9554"/>
                  </a:lnTo>
                  <a:cubicBezTo>
                    <a:pt x="21217" y="9722"/>
                    <a:pt x="21175" y="9889"/>
                    <a:pt x="21154" y="10035"/>
                  </a:cubicBezTo>
                  <a:cubicBezTo>
                    <a:pt x="21112" y="10391"/>
                    <a:pt x="20715" y="12944"/>
                    <a:pt x="19982" y="13488"/>
                  </a:cubicBezTo>
                  <a:cubicBezTo>
                    <a:pt x="19145" y="15224"/>
                    <a:pt x="17848" y="17087"/>
                    <a:pt x="16132" y="18028"/>
                  </a:cubicBezTo>
                  <a:cubicBezTo>
                    <a:pt x="16075" y="17954"/>
                    <a:pt x="15991" y="17919"/>
                    <a:pt x="15908" y="17919"/>
                  </a:cubicBezTo>
                  <a:cubicBezTo>
                    <a:pt x="15781" y="17919"/>
                    <a:pt x="15655" y="18002"/>
                    <a:pt x="15630" y="18154"/>
                  </a:cubicBezTo>
                  <a:cubicBezTo>
                    <a:pt x="15630" y="18196"/>
                    <a:pt x="15609" y="18237"/>
                    <a:pt x="15609" y="18279"/>
                  </a:cubicBezTo>
                  <a:cubicBezTo>
                    <a:pt x="15065" y="18509"/>
                    <a:pt x="14479" y="18635"/>
                    <a:pt x="13852" y="18656"/>
                  </a:cubicBezTo>
                  <a:cubicBezTo>
                    <a:pt x="13822" y="18656"/>
                    <a:pt x="13793" y="18657"/>
                    <a:pt x="13764" y="18657"/>
                  </a:cubicBezTo>
                  <a:cubicBezTo>
                    <a:pt x="10275" y="18657"/>
                    <a:pt x="7838" y="14949"/>
                    <a:pt x="6842" y="12023"/>
                  </a:cubicBezTo>
                  <a:cubicBezTo>
                    <a:pt x="6319" y="10475"/>
                    <a:pt x="6194" y="8885"/>
                    <a:pt x="5963" y="7274"/>
                  </a:cubicBezTo>
                  <a:cubicBezTo>
                    <a:pt x="5901" y="6771"/>
                    <a:pt x="5608" y="5349"/>
                    <a:pt x="5524" y="4114"/>
                  </a:cubicBezTo>
                  <a:close/>
                  <a:moveTo>
                    <a:pt x="15546" y="19179"/>
                  </a:moveTo>
                  <a:cubicBezTo>
                    <a:pt x="15546" y="19577"/>
                    <a:pt x="15526" y="19974"/>
                    <a:pt x="15379" y="20372"/>
                  </a:cubicBezTo>
                  <a:cubicBezTo>
                    <a:pt x="15337" y="20539"/>
                    <a:pt x="15233" y="20727"/>
                    <a:pt x="15128" y="20895"/>
                  </a:cubicBezTo>
                  <a:cubicBezTo>
                    <a:pt x="15086" y="20895"/>
                    <a:pt x="15065" y="20916"/>
                    <a:pt x="15044" y="20937"/>
                  </a:cubicBezTo>
                  <a:cubicBezTo>
                    <a:pt x="15022" y="20922"/>
                    <a:pt x="14997" y="20915"/>
                    <a:pt x="14973" y="20915"/>
                  </a:cubicBezTo>
                  <a:cubicBezTo>
                    <a:pt x="14930" y="20915"/>
                    <a:pt x="14890" y="20938"/>
                    <a:pt x="14877" y="20978"/>
                  </a:cubicBezTo>
                  <a:cubicBezTo>
                    <a:pt x="14835" y="21062"/>
                    <a:pt x="14814" y="21167"/>
                    <a:pt x="14793" y="21271"/>
                  </a:cubicBezTo>
                  <a:cubicBezTo>
                    <a:pt x="14535" y="21504"/>
                    <a:pt x="14228" y="21665"/>
                    <a:pt x="13908" y="21665"/>
                  </a:cubicBezTo>
                  <a:cubicBezTo>
                    <a:pt x="13710" y="21665"/>
                    <a:pt x="13507" y="21604"/>
                    <a:pt x="13308" y="21460"/>
                  </a:cubicBezTo>
                  <a:cubicBezTo>
                    <a:pt x="12847" y="21125"/>
                    <a:pt x="12764" y="20393"/>
                    <a:pt x="12533" y="19890"/>
                  </a:cubicBezTo>
                  <a:cubicBezTo>
                    <a:pt x="12429" y="19681"/>
                    <a:pt x="12324" y="19472"/>
                    <a:pt x="12199" y="19305"/>
                  </a:cubicBezTo>
                  <a:lnTo>
                    <a:pt x="12199" y="19305"/>
                  </a:lnTo>
                  <a:cubicBezTo>
                    <a:pt x="12701" y="19451"/>
                    <a:pt x="13224" y="19514"/>
                    <a:pt x="13768" y="19514"/>
                  </a:cubicBezTo>
                  <a:cubicBezTo>
                    <a:pt x="14396" y="19514"/>
                    <a:pt x="14982" y="19388"/>
                    <a:pt x="15546" y="19179"/>
                  </a:cubicBezTo>
                  <a:close/>
                  <a:moveTo>
                    <a:pt x="11257" y="27151"/>
                  </a:moveTo>
                  <a:cubicBezTo>
                    <a:pt x="11173" y="27318"/>
                    <a:pt x="11111" y="27486"/>
                    <a:pt x="11027" y="27653"/>
                  </a:cubicBezTo>
                  <a:cubicBezTo>
                    <a:pt x="11048" y="27611"/>
                    <a:pt x="11048" y="27590"/>
                    <a:pt x="11069" y="27548"/>
                  </a:cubicBezTo>
                  <a:cubicBezTo>
                    <a:pt x="11132" y="27402"/>
                    <a:pt x="11194" y="27277"/>
                    <a:pt x="11257" y="27151"/>
                  </a:cubicBezTo>
                  <a:close/>
                  <a:moveTo>
                    <a:pt x="12889" y="21878"/>
                  </a:moveTo>
                  <a:lnTo>
                    <a:pt x="12889" y="21878"/>
                  </a:lnTo>
                  <a:cubicBezTo>
                    <a:pt x="13141" y="22112"/>
                    <a:pt x="13469" y="22268"/>
                    <a:pt x="13914" y="22268"/>
                  </a:cubicBezTo>
                  <a:cubicBezTo>
                    <a:pt x="13988" y="22268"/>
                    <a:pt x="14064" y="22264"/>
                    <a:pt x="14145" y="22255"/>
                  </a:cubicBezTo>
                  <a:cubicBezTo>
                    <a:pt x="14312" y="22234"/>
                    <a:pt x="14479" y="22192"/>
                    <a:pt x="14647" y="22129"/>
                  </a:cubicBezTo>
                  <a:lnTo>
                    <a:pt x="14647" y="22129"/>
                  </a:lnTo>
                  <a:cubicBezTo>
                    <a:pt x="14626" y="22255"/>
                    <a:pt x="14605" y="22359"/>
                    <a:pt x="14584" y="22485"/>
                  </a:cubicBezTo>
                  <a:cubicBezTo>
                    <a:pt x="14710" y="22611"/>
                    <a:pt x="14793" y="22778"/>
                    <a:pt x="14793" y="22945"/>
                  </a:cubicBezTo>
                  <a:cubicBezTo>
                    <a:pt x="14793" y="23385"/>
                    <a:pt x="14772" y="23845"/>
                    <a:pt x="14793" y="24284"/>
                  </a:cubicBezTo>
                  <a:cubicBezTo>
                    <a:pt x="14814" y="24159"/>
                    <a:pt x="14835" y="24033"/>
                    <a:pt x="14856" y="23908"/>
                  </a:cubicBezTo>
                  <a:lnTo>
                    <a:pt x="14856" y="23908"/>
                  </a:lnTo>
                  <a:cubicBezTo>
                    <a:pt x="14835" y="24283"/>
                    <a:pt x="14835" y="24638"/>
                    <a:pt x="14856" y="25014"/>
                  </a:cubicBezTo>
                  <a:lnTo>
                    <a:pt x="14856" y="25014"/>
                  </a:lnTo>
                  <a:cubicBezTo>
                    <a:pt x="14854" y="24996"/>
                    <a:pt x="14834" y="24995"/>
                    <a:pt x="14814" y="24975"/>
                  </a:cubicBezTo>
                  <a:lnTo>
                    <a:pt x="14814" y="24975"/>
                  </a:lnTo>
                  <a:cubicBezTo>
                    <a:pt x="14835" y="25080"/>
                    <a:pt x="14835" y="25184"/>
                    <a:pt x="14856" y="25289"/>
                  </a:cubicBezTo>
                  <a:cubicBezTo>
                    <a:pt x="14856" y="25310"/>
                    <a:pt x="14856" y="25331"/>
                    <a:pt x="14856" y="25331"/>
                  </a:cubicBezTo>
                  <a:cubicBezTo>
                    <a:pt x="14856" y="25331"/>
                    <a:pt x="14856" y="25352"/>
                    <a:pt x="14856" y="25372"/>
                  </a:cubicBezTo>
                  <a:cubicBezTo>
                    <a:pt x="14877" y="25456"/>
                    <a:pt x="14898" y="25540"/>
                    <a:pt x="14919" y="25624"/>
                  </a:cubicBezTo>
                  <a:cubicBezTo>
                    <a:pt x="14940" y="25749"/>
                    <a:pt x="14961" y="25875"/>
                    <a:pt x="15002" y="26000"/>
                  </a:cubicBezTo>
                  <a:cubicBezTo>
                    <a:pt x="15212" y="26021"/>
                    <a:pt x="15442" y="26063"/>
                    <a:pt x="15651" y="26105"/>
                  </a:cubicBezTo>
                  <a:cubicBezTo>
                    <a:pt x="15693" y="26126"/>
                    <a:pt x="15714" y="26126"/>
                    <a:pt x="15735" y="26126"/>
                  </a:cubicBezTo>
                  <a:cubicBezTo>
                    <a:pt x="15986" y="26188"/>
                    <a:pt x="16216" y="26293"/>
                    <a:pt x="16383" y="26419"/>
                  </a:cubicBezTo>
                  <a:cubicBezTo>
                    <a:pt x="16425" y="26440"/>
                    <a:pt x="16488" y="26440"/>
                    <a:pt x="16509" y="26460"/>
                  </a:cubicBezTo>
                  <a:cubicBezTo>
                    <a:pt x="16530" y="26481"/>
                    <a:pt x="16530" y="26523"/>
                    <a:pt x="16530" y="26544"/>
                  </a:cubicBezTo>
                  <a:cubicBezTo>
                    <a:pt x="16655" y="26649"/>
                    <a:pt x="16760" y="26774"/>
                    <a:pt x="16865" y="26900"/>
                  </a:cubicBezTo>
                  <a:cubicBezTo>
                    <a:pt x="17262" y="27381"/>
                    <a:pt x="17471" y="28051"/>
                    <a:pt x="17451" y="28720"/>
                  </a:cubicBezTo>
                  <a:cubicBezTo>
                    <a:pt x="17409" y="30101"/>
                    <a:pt x="11571" y="30352"/>
                    <a:pt x="11445" y="30394"/>
                  </a:cubicBezTo>
                  <a:cubicBezTo>
                    <a:pt x="10797" y="30038"/>
                    <a:pt x="10441" y="29473"/>
                    <a:pt x="10692" y="28490"/>
                  </a:cubicBezTo>
                  <a:cubicBezTo>
                    <a:pt x="10755" y="28239"/>
                    <a:pt x="10880" y="28030"/>
                    <a:pt x="11027" y="27862"/>
                  </a:cubicBezTo>
                  <a:cubicBezTo>
                    <a:pt x="11404" y="26753"/>
                    <a:pt x="12492" y="26168"/>
                    <a:pt x="13663" y="26000"/>
                  </a:cubicBezTo>
                  <a:cubicBezTo>
                    <a:pt x="13580" y="25644"/>
                    <a:pt x="13538" y="25268"/>
                    <a:pt x="13517" y="24891"/>
                  </a:cubicBezTo>
                  <a:cubicBezTo>
                    <a:pt x="13203" y="23908"/>
                    <a:pt x="13119" y="22883"/>
                    <a:pt x="12889" y="21878"/>
                  </a:cubicBezTo>
                  <a:close/>
                  <a:moveTo>
                    <a:pt x="18308" y="30206"/>
                  </a:moveTo>
                  <a:cubicBezTo>
                    <a:pt x="18329" y="30269"/>
                    <a:pt x="18329" y="30310"/>
                    <a:pt x="18350" y="30352"/>
                  </a:cubicBezTo>
                  <a:cubicBezTo>
                    <a:pt x="18434" y="30331"/>
                    <a:pt x="18539" y="30331"/>
                    <a:pt x="18622" y="30331"/>
                  </a:cubicBezTo>
                  <a:lnTo>
                    <a:pt x="18601" y="30289"/>
                  </a:lnTo>
                  <a:lnTo>
                    <a:pt x="18601" y="30289"/>
                  </a:lnTo>
                  <a:cubicBezTo>
                    <a:pt x="18664" y="30310"/>
                    <a:pt x="18706" y="30331"/>
                    <a:pt x="18769" y="30352"/>
                  </a:cubicBezTo>
                  <a:cubicBezTo>
                    <a:pt x="18894" y="30373"/>
                    <a:pt x="19020" y="30394"/>
                    <a:pt x="19145" y="30457"/>
                  </a:cubicBezTo>
                  <a:cubicBezTo>
                    <a:pt x="19208" y="30499"/>
                    <a:pt x="19271" y="30541"/>
                    <a:pt x="19334" y="30582"/>
                  </a:cubicBezTo>
                  <a:cubicBezTo>
                    <a:pt x="19731" y="30729"/>
                    <a:pt x="20129" y="30854"/>
                    <a:pt x="20526" y="30980"/>
                  </a:cubicBezTo>
                  <a:cubicBezTo>
                    <a:pt x="20924" y="31106"/>
                    <a:pt x="23225" y="31315"/>
                    <a:pt x="23330" y="31503"/>
                  </a:cubicBezTo>
                  <a:cubicBezTo>
                    <a:pt x="23351" y="31524"/>
                    <a:pt x="23372" y="31566"/>
                    <a:pt x="23372" y="31587"/>
                  </a:cubicBezTo>
                  <a:cubicBezTo>
                    <a:pt x="23121" y="31608"/>
                    <a:pt x="22807" y="31733"/>
                    <a:pt x="22556" y="31838"/>
                  </a:cubicBezTo>
                  <a:cubicBezTo>
                    <a:pt x="22597" y="32205"/>
                    <a:pt x="22379" y="32592"/>
                    <a:pt x="21961" y="32592"/>
                  </a:cubicBezTo>
                  <a:cubicBezTo>
                    <a:pt x="21950" y="32592"/>
                    <a:pt x="21939" y="32592"/>
                    <a:pt x="21928" y="32591"/>
                  </a:cubicBezTo>
                  <a:cubicBezTo>
                    <a:pt x="21635" y="32591"/>
                    <a:pt x="21342" y="32549"/>
                    <a:pt x="21049" y="32507"/>
                  </a:cubicBezTo>
                  <a:cubicBezTo>
                    <a:pt x="20798" y="32507"/>
                    <a:pt x="20547" y="32549"/>
                    <a:pt x="20317" y="32570"/>
                  </a:cubicBezTo>
                  <a:cubicBezTo>
                    <a:pt x="19752" y="32612"/>
                    <a:pt x="19187" y="32654"/>
                    <a:pt x="18601" y="32696"/>
                  </a:cubicBezTo>
                  <a:cubicBezTo>
                    <a:pt x="17409" y="32779"/>
                    <a:pt x="16195" y="32842"/>
                    <a:pt x="14982" y="32905"/>
                  </a:cubicBezTo>
                  <a:cubicBezTo>
                    <a:pt x="13935" y="32968"/>
                    <a:pt x="12889" y="33010"/>
                    <a:pt x="11843" y="33072"/>
                  </a:cubicBezTo>
                  <a:cubicBezTo>
                    <a:pt x="11759" y="33156"/>
                    <a:pt x="11613" y="33198"/>
                    <a:pt x="11445" y="33198"/>
                  </a:cubicBezTo>
                  <a:lnTo>
                    <a:pt x="11299" y="33198"/>
                  </a:lnTo>
                  <a:cubicBezTo>
                    <a:pt x="11194" y="33240"/>
                    <a:pt x="11090" y="33282"/>
                    <a:pt x="10964" y="33302"/>
                  </a:cubicBezTo>
                  <a:cubicBezTo>
                    <a:pt x="10776" y="33340"/>
                    <a:pt x="10580" y="33348"/>
                    <a:pt x="10386" y="33348"/>
                  </a:cubicBezTo>
                  <a:cubicBezTo>
                    <a:pt x="10256" y="33348"/>
                    <a:pt x="10127" y="33344"/>
                    <a:pt x="10002" y="33344"/>
                  </a:cubicBezTo>
                  <a:cubicBezTo>
                    <a:pt x="9965" y="33341"/>
                    <a:pt x="9927" y="33340"/>
                    <a:pt x="9890" y="33340"/>
                  </a:cubicBezTo>
                  <a:cubicBezTo>
                    <a:pt x="9655" y="33340"/>
                    <a:pt x="9418" y="33392"/>
                    <a:pt x="9165" y="33428"/>
                  </a:cubicBezTo>
                  <a:cubicBezTo>
                    <a:pt x="8990" y="33447"/>
                    <a:pt x="8798" y="33462"/>
                    <a:pt x="8600" y="33462"/>
                  </a:cubicBezTo>
                  <a:cubicBezTo>
                    <a:pt x="8371" y="33462"/>
                    <a:pt x="8134" y="33442"/>
                    <a:pt x="7909" y="33386"/>
                  </a:cubicBezTo>
                  <a:cubicBezTo>
                    <a:pt x="7847" y="33386"/>
                    <a:pt x="7763" y="33386"/>
                    <a:pt x="7700" y="33365"/>
                  </a:cubicBezTo>
                  <a:cubicBezTo>
                    <a:pt x="7575" y="33365"/>
                    <a:pt x="7470" y="33323"/>
                    <a:pt x="7386" y="33282"/>
                  </a:cubicBezTo>
                  <a:cubicBezTo>
                    <a:pt x="7386" y="33282"/>
                    <a:pt x="7386" y="33282"/>
                    <a:pt x="7386" y="33302"/>
                  </a:cubicBezTo>
                  <a:cubicBezTo>
                    <a:pt x="7198" y="33240"/>
                    <a:pt x="7031" y="33135"/>
                    <a:pt x="6926" y="33010"/>
                  </a:cubicBezTo>
                  <a:cubicBezTo>
                    <a:pt x="6905" y="32947"/>
                    <a:pt x="6884" y="32863"/>
                    <a:pt x="6863" y="32779"/>
                  </a:cubicBezTo>
                  <a:cubicBezTo>
                    <a:pt x="6821" y="32654"/>
                    <a:pt x="6779" y="32507"/>
                    <a:pt x="6759" y="32382"/>
                  </a:cubicBezTo>
                  <a:cubicBezTo>
                    <a:pt x="6759" y="32382"/>
                    <a:pt x="6759" y="32361"/>
                    <a:pt x="6759" y="32361"/>
                  </a:cubicBezTo>
                  <a:cubicBezTo>
                    <a:pt x="6759" y="32340"/>
                    <a:pt x="6759" y="32298"/>
                    <a:pt x="6759" y="32277"/>
                  </a:cubicBezTo>
                  <a:cubicBezTo>
                    <a:pt x="6800" y="32026"/>
                    <a:pt x="6926" y="31838"/>
                    <a:pt x="7072" y="31670"/>
                  </a:cubicBezTo>
                  <a:cubicBezTo>
                    <a:pt x="7072" y="31670"/>
                    <a:pt x="7072" y="31691"/>
                    <a:pt x="7072" y="31712"/>
                  </a:cubicBezTo>
                  <a:cubicBezTo>
                    <a:pt x="7114" y="31650"/>
                    <a:pt x="7156" y="31587"/>
                    <a:pt x="7219" y="31545"/>
                  </a:cubicBezTo>
                  <a:lnTo>
                    <a:pt x="7177" y="31545"/>
                  </a:lnTo>
                  <a:cubicBezTo>
                    <a:pt x="7721" y="31064"/>
                    <a:pt x="8621" y="30854"/>
                    <a:pt x="9479" y="30561"/>
                  </a:cubicBezTo>
                  <a:lnTo>
                    <a:pt x="9479" y="30561"/>
                  </a:lnTo>
                  <a:cubicBezTo>
                    <a:pt x="9395" y="30729"/>
                    <a:pt x="9500" y="30896"/>
                    <a:pt x="9625" y="30980"/>
                  </a:cubicBezTo>
                  <a:cubicBezTo>
                    <a:pt x="9897" y="30980"/>
                    <a:pt x="10169" y="31022"/>
                    <a:pt x="10441" y="31106"/>
                  </a:cubicBezTo>
                  <a:cubicBezTo>
                    <a:pt x="10713" y="31126"/>
                    <a:pt x="10985" y="31147"/>
                    <a:pt x="11257" y="31168"/>
                  </a:cubicBezTo>
                  <a:cubicBezTo>
                    <a:pt x="11286" y="31170"/>
                    <a:pt x="11322" y="31171"/>
                    <a:pt x="11366" y="31171"/>
                  </a:cubicBezTo>
                  <a:cubicBezTo>
                    <a:pt x="11893" y="31171"/>
                    <a:pt x="13428" y="31060"/>
                    <a:pt x="13873" y="31022"/>
                  </a:cubicBezTo>
                  <a:cubicBezTo>
                    <a:pt x="14270" y="30980"/>
                    <a:pt x="14982" y="30938"/>
                    <a:pt x="15191" y="30938"/>
                  </a:cubicBezTo>
                  <a:cubicBezTo>
                    <a:pt x="15212" y="30938"/>
                    <a:pt x="15254" y="30917"/>
                    <a:pt x="15274" y="30917"/>
                  </a:cubicBezTo>
                  <a:cubicBezTo>
                    <a:pt x="15337" y="30896"/>
                    <a:pt x="15421" y="30875"/>
                    <a:pt x="15484" y="30833"/>
                  </a:cubicBezTo>
                  <a:cubicBezTo>
                    <a:pt x="15526" y="30833"/>
                    <a:pt x="15567" y="30813"/>
                    <a:pt x="15630" y="30813"/>
                  </a:cubicBezTo>
                  <a:cubicBezTo>
                    <a:pt x="15651" y="30813"/>
                    <a:pt x="16300" y="30624"/>
                    <a:pt x="16634" y="30561"/>
                  </a:cubicBezTo>
                  <a:cubicBezTo>
                    <a:pt x="17011" y="30499"/>
                    <a:pt x="17409" y="30478"/>
                    <a:pt x="17806" y="30415"/>
                  </a:cubicBezTo>
                  <a:cubicBezTo>
                    <a:pt x="17890" y="30394"/>
                    <a:pt x="17995" y="30394"/>
                    <a:pt x="18078" y="30373"/>
                  </a:cubicBezTo>
                  <a:cubicBezTo>
                    <a:pt x="18183" y="30352"/>
                    <a:pt x="18267" y="30289"/>
                    <a:pt x="18308" y="30206"/>
                  </a:cubicBezTo>
                  <a:close/>
                  <a:moveTo>
                    <a:pt x="10986" y="1"/>
                  </a:moveTo>
                  <a:cubicBezTo>
                    <a:pt x="10352" y="1"/>
                    <a:pt x="9722" y="12"/>
                    <a:pt x="9102" y="55"/>
                  </a:cubicBezTo>
                  <a:cubicBezTo>
                    <a:pt x="7784" y="159"/>
                    <a:pt x="6445" y="620"/>
                    <a:pt x="5817" y="1561"/>
                  </a:cubicBezTo>
                  <a:cubicBezTo>
                    <a:pt x="5671" y="1666"/>
                    <a:pt x="5524" y="1750"/>
                    <a:pt x="5419" y="1854"/>
                  </a:cubicBezTo>
                  <a:cubicBezTo>
                    <a:pt x="5399" y="1875"/>
                    <a:pt x="5378" y="1896"/>
                    <a:pt x="5357" y="1917"/>
                  </a:cubicBezTo>
                  <a:cubicBezTo>
                    <a:pt x="5168" y="2105"/>
                    <a:pt x="5022" y="2336"/>
                    <a:pt x="4959" y="2587"/>
                  </a:cubicBezTo>
                  <a:cubicBezTo>
                    <a:pt x="4875" y="2900"/>
                    <a:pt x="4896" y="3172"/>
                    <a:pt x="5001" y="3424"/>
                  </a:cubicBezTo>
                  <a:cubicBezTo>
                    <a:pt x="4896" y="4261"/>
                    <a:pt x="4917" y="5118"/>
                    <a:pt x="4980" y="5976"/>
                  </a:cubicBezTo>
                  <a:cubicBezTo>
                    <a:pt x="4959" y="5955"/>
                    <a:pt x="4938" y="5955"/>
                    <a:pt x="4917" y="5934"/>
                  </a:cubicBezTo>
                  <a:cubicBezTo>
                    <a:pt x="3591" y="5692"/>
                    <a:pt x="2248" y="5332"/>
                    <a:pt x="889" y="5332"/>
                  </a:cubicBezTo>
                  <a:cubicBezTo>
                    <a:pt x="726" y="5332"/>
                    <a:pt x="562" y="5337"/>
                    <a:pt x="398" y="5349"/>
                  </a:cubicBezTo>
                  <a:cubicBezTo>
                    <a:pt x="105" y="5369"/>
                    <a:pt x="0" y="5725"/>
                    <a:pt x="147" y="5934"/>
                  </a:cubicBezTo>
                  <a:cubicBezTo>
                    <a:pt x="1611" y="8048"/>
                    <a:pt x="2323" y="10517"/>
                    <a:pt x="3641" y="12714"/>
                  </a:cubicBezTo>
                  <a:cubicBezTo>
                    <a:pt x="4541" y="14262"/>
                    <a:pt x="5901" y="15183"/>
                    <a:pt x="7533" y="15852"/>
                  </a:cubicBezTo>
                  <a:cubicBezTo>
                    <a:pt x="7575" y="15863"/>
                    <a:pt x="7616" y="15868"/>
                    <a:pt x="7656" y="15868"/>
                  </a:cubicBezTo>
                  <a:cubicBezTo>
                    <a:pt x="7695" y="15868"/>
                    <a:pt x="7731" y="15863"/>
                    <a:pt x="7763" y="15852"/>
                  </a:cubicBezTo>
                  <a:cubicBezTo>
                    <a:pt x="8725" y="17212"/>
                    <a:pt x="9981" y="18405"/>
                    <a:pt x="11445" y="19033"/>
                  </a:cubicBezTo>
                  <a:cubicBezTo>
                    <a:pt x="11885" y="19660"/>
                    <a:pt x="12073" y="20581"/>
                    <a:pt x="12471" y="21292"/>
                  </a:cubicBezTo>
                  <a:cubicBezTo>
                    <a:pt x="12324" y="21962"/>
                    <a:pt x="12450" y="22736"/>
                    <a:pt x="12533" y="23406"/>
                  </a:cubicBezTo>
                  <a:cubicBezTo>
                    <a:pt x="12638" y="24138"/>
                    <a:pt x="12785" y="24870"/>
                    <a:pt x="13057" y="25540"/>
                  </a:cubicBezTo>
                  <a:cubicBezTo>
                    <a:pt x="13057" y="25561"/>
                    <a:pt x="13036" y="25561"/>
                    <a:pt x="13036" y="25582"/>
                  </a:cubicBezTo>
                  <a:cubicBezTo>
                    <a:pt x="12973" y="25582"/>
                    <a:pt x="12931" y="25582"/>
                    <a:pt x="12868" y="25603"/>
                  </a:cubicBezTo>
                  <a:cubicBezTo>
                    <a:pt x="12868" y="25561"/>
                    <a:pt x="12868" y="25540"/>
                    <a:pt x="12868" y="25519"/>
                  </a:cubicBezTo>
                  <a:cubicBezTo>
                    <a:pt x="12894" y="25374"/>
                    <a:pt x="12756" y="25271"/>
                    <a:pt x="12628" y="25271"/>
                  </a:cubicBezTo>
                  <a:cubicBezTo>
                    <a:pt x="12553" y="25271"/>
                    <a:pt x="12481" y="25308"/>
                    <a:pt x="12450" y="25393"/>
                  </a:cubicBezTo>
                  <a:cubicBezTo>
                    <a:pt x="12429" y="25498"/>
                    <a:pt x="12387" y="25582"/>
                    <a:pt x="12366" y="25665"/>
                  </a:cubicBezTo>
                  <a:cubicBezTo>
                    <a:pt x="11759" y="25770"/>
                    <a:pt x="11236" y="26042"/>
                    <a:pt x="10880" y="26628"/>
                  </a:cubicBezTo>
                  <a:cubicBezTo>
                    <a:pt x="10295" y="27569"/>
                    <a:pt x="10127" y="28720"/>
                    <a:pt x="9897" y="29829"/>
                  </a:cubicBezTo>
                  <a:cubicBezTo>
                    <a:pt x="9834" y="29934"/>
                    <a:pt x="9772" y="30038"/>
                    <a:pt x="9709" y="30143"/>
                  </a:cubicBezTo>
                  <a:cubicBezTo>
                    <a:pt x="8767" y="30478"/>
                    <a:pt x="7595" y="30624"/>
                    <a:pt x="6884" y="31126"/>
                  </a:cubicBezTo>
                  <a:cubicBezTo>
                    <a:pt x="6487" y="31419"/>
                    <a:pt x="6319" y="31775"/>
                    <a:pt x="6256" y="32173"/>
                  </a:cubicBezTo>
                  <a:cubicBezTo>
                    <a:pt x="6256" y="32173"/>
                    <a:pt x="6256" y="32194"/>
                    <a:pt x="6235" y="32194"/>
                  </a:cubicBezTo>
                  <a:cubicBezTo>
                    <a:pt x="6215" y="32214"/>
                    <a:pt x="6235" y="32256"/>
                    <a:pt x="6256" y="32277"/>
                  </a:cubicBezTo>
                  <a:cubicBezTo>
                    <a:pt x="6215" y="32696"/>
                    <a:pt x="6298" y="33135"/>
                    <a:pt x="6382" y="33616"/>
                  </a:cubicBezTo>
                  <a:cubicBezTo>
                    <a:pt x="6403" y="33763"/>
                    <a:pt x="6528" y="33846"/>
                    <a:pt x="6675" y="33846"/>
                  </a:cubicBezTo>
                  <a:cubicBezTo>
                    <a:pt x="6791" y="33847"/>
                    <a:pt x="6907" y="33848"/>
                    <a:pt x="7022" y="33848"/>
                  </a:cubicBezTo>
                  <a:cubicBezTo>
                    <a:pt x="9395" y="33848"/>
                    <a:pt x="11749" y="33648"/>
                    <a:pt x="14103" y="33449"/>
                  </a:cubicBezTo>
                  <a:cubicBezTo>
                    <a:pt x="14103" y="33470"/>
                    <a:pt x="14124" y="33470"/>
                    <a:pt x="14124" y="33470"/>
                  </a:cubicBezTo>
                  <a:cubicBezTo>
                    <a:pt x="14165" y="33519"/>
                    <a:pt x="14212" y="33540"/>
                    <a:pt x="14259" y="33540"/>
                  </a:cubicBezTo>
                  <a:cubicBezTo>
                    <a:pt x="14331" y="33540"/>
                    <a:pt x="14399" y="33491"/>
                    <a:pt x="14438" y="33428"/>
                  </a:cubicBezTo>
                  <a:cubicBezTo>
                    <a:pt x="16446" y="33261"/>
                    <a:pt x="18455" y="33093"/>
                    <a:pt x="20464" y="33030"/>
                  </a:cubicBezTo>
                  <a:cubicBezTo>
                    <a:pt x="20589" y="33010"/>
                    <a:pt x="20715" y="33010"/>
                    <a:pt x="20861" y="33010"/>
                  </a:cubicBezTo>
                  <a:cubicBezTo>
                    <a:pt x="20861" y="33051"/>
                    <a:pt x="20882" y="33072"/>
                    <a:pt x="20882" y="33114"/>
                  </a:cubicBezTo>
                  <a:cubicBezTo>
                    <a:pt x="20945" y="33093"/>
                    <a:pt x="21028" y="33072"/>
                    <a:pt x="21112" y="33072"/>
                  </a:cubicBezTo>
                  <a:cubicBezTo>
                    <a:pt x="21196" y="33072"/>
                    <a:pt x="21280" y="33093"/>
                    <a:pt x="21363" y="33114"/>
                  </a:cubicBezTo>
                  <a:cubicBezTo>
                    <a:pt x="21363" y="33093"/>
                    <a:pt x="21384" y="33093"/>
                    <a:pt x="21384" y="33072"/>
                  </a:cubicBezTo>
                  <a:cubicBezTo>
                    <a:pt x="21384" y="33051"/>
                    <a:pt x="21384" y="33030"/>
                    <a:pt x="21405" y="33010"/>
                  </a:cubicBezTo>
                  <a:cubicBezTo>
                    <a:pt x="22786" y="32947"/>
                    <a:pt x="24565" y="32717"/>
                    <a:pt x="23874" y="31064"/>
                  </a:cubicBezTo>
                  <a:cubicBezTo>
                    <a:pt x="23811" y="30938"/>
                    <a:pt x="23686" y="30875"/>
                    <a:pt x="23560" y="30875"/>
                  </a:cubicBezTo>
                  <a:cubicBezTo>
                    <a:pt x="23429" y="30885"/>
                    <a:pt x="23296" y="30889"/>
                    <a:pt x="23163" y="30889"/>
                  </a:cubicBezTo>
                  <a:cubicBezTo>
                    <a:pt x="21493" y="30889"/>
                    <a:pt x="19696" y="30187"/>
                    <a:pt x="18204" y="29432"/>
                  </a:cubicBezTo>
                  <a:cubicBezTo>
                    <a:pt x="18036" y="28825"/>
                    <a:pt x="17932" y="28134"/>
                    <a:pt x="17743" y="27486"/>
                  </a:cubicBezTo>
                  <a:cubicBezTo>
                    <a:pt x="17785" y="27088"/>
                    <a:pt x="17785" y="26691"/>
                    <a:pt x="17597" y="26356"/>
                  </a:cubicBezTo>
                  <a:cubicBezTo>
                    <a:pt x="17409" y="26042"/>
                    <a:pt x="17053" y="25833"/>
                    <a:pt x="16634" y="25665"/>
                  </a:cubicBezTo>
                  <a:cubicBezTo>
                    <a:pt x="16342" y="25477"/>
                    <a:pt x="15902" y="25289"/>
                    <a:pt x="15505" y="25247"/>
                  </a:cubicBezTo>
                  <a:cubicBezTo>
                    <a:pt x="15421" y="24033"/>
                    <a:pt x="15588" y="22799"/>
                    <a:pt x="15400" y="21627"/>
                  </a:cubicBezTo>
                  <a:cubicBezTo>
                    <a:pt x="16070" y="20937"/>
                    <a:pt x="16425" y="19807"/>
                    <a:pt x="16342" y="18844"/>
                  </a:cubicBezTo>
                  <a:cubicBezTo>
                    <a:pt x="18099" y="17903"/>
                    <a:pt x="19459" y="16187"/>
                    <a:pt x="20401" y="14492"/>
                  </a:cubicBezTo>
                  <a:cubicBezTo>
                    <a:pt x="20631" y="14074"/>
                    <a:pt x="20840" y="13634"/>
                    <a:pt x="21028" y="13174"/>
                  </a:cubicBezTo>
                  <a:lnTo>
                    <a:pt x="21091" y="13174"/>
                  </a:lnTo>
                  <a:cubicBezTo>
                    <a:pt x="22598" y="12504"/>
                    <a:pt x="23979" y="12232"/>
                    <a:pt x="24983" y="10831"/>
                  </a:cubicBezTo>
                  <a:cubicBezTo>
                    <a:pt x="25841" y="9617"/>
                    <a:pt x="26720" y="7985"/>
                    <a:pt x="27034" y="6520"/>
                  </a:cubicBezTo>
                  <a:cubicBezTo>
                    <a:pt x="27159" y="5851"/>
                    <a:pt x="27264" y="4825"/>
                    <a:pt x="26615" y="4428"/>
                  </a:cubicBezTo>
                  <a:cubicBezTo>
                    <a:pt x="25569" y="3779"/>
                    <a:pt x="23686" y="3863"/>
                    <a:pt x="22430" y="3779"/>
                  </a:cubicBezTo>
                  <a:cubicBezTo>
                    <a:pt x="22409" y="3758"/>
                    <a:pt x="22409" y="3737"/>
                    <a:pt x="22409" y="3696"/>
                  </a:cubicBezTo>
                  <a:cubicBezTo>
                    <a:pt x="22472" y="3549"/>
                    <a:pt x="22493" y="3361"/>
                    <a:pt x="22451" y="3172"/>
                  </a:cubicBezTo>
                  <a:cubicBezTo>
                    <a:pt x="22409" y="3047"/>
                    <a:pt x="22347" y="2900"/>
                    <a:pt x="22284" y="2796"/>
                  </a:cubicBezTo>
                  <a:cubicBezTo>
                    <a:pt x="22242" y="2628"/>
                    <a:pt x="22221" y="2461"/>
                    <a:pt x="22200" y="2294"/>
                  </a:cubicBezTo>
                  <a:cubicBezTo>
                    <a:pt x="22162" y="2130"/>
                    <a:pt x="22041" y="2057"/>
                    <a:pt x="21919" y="2057"/>
                  </a:cubicBezTo>
                  <a:cubicBezTo>
                    <a:pt x="21838" y="2057"/>
                    <a:pt x="21756" y="2089"/>
                    <a:pt x="21698" y="2147"/>
                  </a:cubicBezTo>
                  <a:cubicBezTo>
                    <a:pt x="20924" y="1499"/>
                    <a:pt x="20631" y="1038"/>
                    <a:pt x="20003" y="787"/>
                  </a:cubicBezTo>
                  <a:cubicBezTo>
                    <a:pt x="18400" y="162"/>
                    <a:pt x="15920" y="11"/>
                    <a:pt x="14133" y="11"/>
                  </a:cubicBezTo>
                  <a:cubicBezTo>
                    <a:pt x="14008" y="11"/>
                    <a:pt x="13886" y="12"/>
                    <a:pt x="13768" y="13"/>
                  </a:cubicBezTo>
                  <a:cubicBezTo>
                    <a:pt x="13582" y="16"/>
                    <a:pt x="13395" y="17"/>
                    <a:pt x="13208" y="17"/>
                  </a:cubicBezTo>
                  <a:cubicBezTo>
                    <a:pt x="12470" y="17"/>
                    <a:pt x="11726" y="1"/>
                    <a:pt x="109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66;p2">
              <a:extLst>
                <a:ext uri="{FF2B5EF4-FFF2-40B4-BE49-F238E27FC236}">
                  <a16:creationId xmlns:a16="http://schemas.microsoft.com/office/drawing/2014/main" id="{6E64E4B1-BC1E-B624-2726-DDB79560DF2A}"/>
                </a:ext>
              </a:extLst>
            </p:cNvPr>
            <p:cNvSpPr/>
            <p:nvPr/>
          </p:nvSpPr>
          <p:spPr>
            <a:xfrm>
              <a:off x="2476600" y="2243550"/>
              <a:ext cx="2125" cy="160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4" y="0"/>
                  </a:moveTo>
                  <a:cubicBezTo>
                    <a:pt x="64" y="0"/>
                    <a:pt x="43" y="21"/>
                    <a:pt x="1" y="21"/>
                  </a:cubicBezTo>
                  <a:cubicBezTo>
                    <a:pt x="43" y="21"/>
                    <a:pt x="64" y="42"/>
                    <a:pt x="84" y="63"/>
                  </a:cubicBezTo>
                  <a:cubicBezTo>
                    <a:pt x="84" y="42"/>
                    <a:pt x="84" y="21"/>
                    <a:pt x="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67;p2">
              <a:extLst>
                <a:ext uri="{FF2B5EF4-FFF2-40B4-BE49-F238E27FC236}">
                  <a16:creationId xmlns:a16="http://schemas.microsoft.com/office/drawing/2014/main" id="{301DAA2B-A818-4BD2-0F05-93A3E507731B}"/>
                </a:ext>
              </a:extLst>
            </p:cNvPr>
            <p:cNvSpPr/>
            <p:nvPr/>
          </p:nvSpPr>
          <p:spPr>
            <a:xfrm>
              <a:off x="2473475" y="22440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0" y="0"/>
                  </a:lnTo>
                  <a:lnTo>
                    <a:pt x="21" y="0"/>
                  </a:ln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68;p2">
              <a:extLst>
                <a:ext uri="{FF2B5EF4-FFF2-40B4-BE49-F238E27FC236}">
                  <a16:creationId xmlns:a16="http://schemas.microsoft.com/office/drawing/2014/main" id="{0794D1EA-A35C-304E-FF8E-C13BB9F16659}"/>
                </a:ext>
              </a:extLst>
            </p:cNvPr>
            <p:cNvSpPr/>
            <p:nvPr/>
          </p:nvSpPr>
          <p:spPr>
            <a:xfrm>
              <a:off x="2340075" y="2351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3" name="任意多边形 23">
            <a:extLst>
              <a:ext uri="{FF2B5EF4-FFF2-40B4-BE49-F238E27FC236}">
                <a16:creationId xmlns:a16="http://schemas.microsoft.com/office/drawing/2014/main" id="{9E377D0B-3A42-0AE0-F073-FCE27DCE2497}"/>
              </a:ext>
            </a:extLst>
          </p:cNvPr>
          <p:cNvSpPr>
            <a:spLocks/>
          </p:cNvSpPr>
          <p:nvPr/>
        </p:nvSpPr>
        <p:spPr bwMode="auto">
          <a:xfrm rot="20821520">
            <a:off x="1278919" y="263227"/>
            <a:ext cx="1276085" cy="1200037"/>
          </a:xfrm>
          <a:custGeom>
            <a:avLst/>
            <a:gdLst>
              <a:gd name="connsiteX0" fmla="*/ 841120 w 2331026"/>
              <a:gd name="connsiteY0" fmla="*/ 2177440 h 2191432"/>
              <a:gd name="connsiteX1" fmla="*/ 836740 w 2331026"/>
              <a:gd name="connsiteY1" fmla="*/ 2190553 h 2191432"/>
              <a:gd name="connsiteX2" fmla="*/ 841120 w 2331026"/>
              <a:gd name="connsiteY2" fmla="*/ 2177440 h 2191432"/>
              <a:gd name="connsiteX3" fmla="*/ 748801 w 2331026"/>
              <a:gd name="connsiteY3" fmla="*/ 2051595 h 2191432"/>
              <a:gd name="connsiteX4" fmla="*/ 863306 w 2331026"/>
              <a:gd name="connsiteY4" fmla="*/ 2086067 h 2191432"/>
              <a:gd name="connsiteX5" fmla="*/ 867710 w 2331026"/>
              <a:gd name="connsiteY5" fmla="*/ 2098993 h 2191432"/>
              <a:gd name="connsiteX6" fmla="*/ 863306 w 2331026"/>
              <a:gd name="connsiteY6" fmla="*/ 2103302 h 2191432"/>
              <a:gd name="connsiteX7" fmla="*/ 852295 w 2331026"/>
              <a:gd name="connsiteY7" fmla="*/ 2101686 h 2191432"/>
              <a:gd name="connsiteX8" fmla="*/ 853107 w 2331026"/>
              <a:gd name="connsiteY8" fmla="*/ 2097519 h 2191432"/>
              <a:gd name="connsiteX9" fmla="*/ 858901 w 2331026"/>
              <a:gd name="connsiteY9" fmla="*/ 2098993 h 2191432"/>
              <a:gd name="connsiteX10" fmla="*/ 858901 w 2331026"/>
              <a:gd name="connsiteY10" fmla="*/ 2086067 h 2191432"/>
              <a:gd name="connsiteX11" fmla="*/ 854497 w 2331026"/>
              <a:gd name="connsiteY11" fmla="*/ 2090376 h 2191432"/>
              <a:gd name="connsiteX12" fmla="*/ 853107 w 2331026"/>
              <a:gd name="connsiteY12" fmla="*/ 2097519 h 2191432"/>
              <a:gd name="connsiteX13" fmla="*/ 803851 w 2331026"/>
              <a:gd name="connsiteY13" fmla="*/ 2084989 h 2191432"/>
              <a:gd name="connsiteX14" fmla="*/ 748801 w 2331026"/>
              <a:gd name="connsiteY14" fmla="*/ 2064522 h 2191432"/>
              <a:gd name="connsiteX15" fmla="*/ 748801 w 2331026"/>
              <a:gd name="connsiteY15" fmla="*/ 2051595 h 2191432"/>
              <a:gd name="connsiteX16" fmla="*/ 701117 w 2331026"/>
              <a:gd name="connsiteY16" fmla="*/ 1972340 h 2191432"/>
              <a:gd name="connsiteX17" fmla="*/ 867729 w 2331026"/>
              <a:gd name="connsiteY17" fmla="*/ 2034336 h 2191432"/>
              <a:gd name="connsiteX18" fmla="*/ 854576 w 2331026"/>
              <a:gd name="connsiteY18" fmla="*/ 2047621 h 2191432"/>
              <a:gd name="connsiteX19" fmla="*/ 696733 w 2331026"/>
              <a:gd name="connsiteY19" fmla="*/ 1985625 h 2191432"/>
              <a:gd name="connsiteX20" fmla="*/ 701117 w 2331026"/>
              <a:gd name="connsiteY20" fmla="*/ 1972340 h 2191432"/>
              <a:gd name="connsiteX21" fmla="*/ 681759 w 2331026"/>
              <a:gd name="connsiteY21" fmla="*/ 1921391 h 2191432"/>
              <a:gd name="connsiteX22" fmla="*/ 688074 w 2331026"/>
              <a:gd name="connsiteY22" fmla="*/ 1924256 h 2191432"/>
              <a:gd name="connsiteX23" fmla="*/ 771547 w 2331026"/>
              <a:gd name="connsiteY23" fmla="*/ 1967912 h 2191432"/>
              <a:gd name="connsiteX24" fmla="*/ 850627 w 2331026"/>
              <a:gd name="connsiteY24" fmla="*/ 1985375 h 2191432"/>
              <a:gd name="connsiteX25" fmla="*/ 846234 w 2331026"/>
              <a:gd name="connsiteY25" fmla="*/ 1998472 h 2191432"/>
              <a:gd name="connsiteX26" fmla="*/ 758367 w 2331026"/>
              <a:gd name="connsiteY26" fmla="*/ 1981009 h 2191432"/>
              <a:gd name="connsiteX27" fmla="*/ 679287 w 2331026"/>
              <a:gd name="connsiteY27" fmla="*/ 1937352 h 2191432"/>
              <a:gd name="connsiteX28" fmla="*/ 681759 w 2331026"/>
              <a:gd name="connsiteY28" fmla="*/ 1921391 h 2191432"/>
              <a:gd name="connsiteX29" fmla="*/ 1112596 w 2331026"/>
              <a:gd name="connsiteY29" fmla="*/ 1618188 h 2191432"/>
              <a:gd name="connsiteX30" fmla="*/ 1114308 w 2331026"/>
              <a:gd name="connsiteY30" fmla="*/ 1623857 h 2191432"/>
              <a:gd name="connsiteX31" fmla="*/ 1127077 w 2331026"/>
              <a:gd name="connsiteY31" fmla="*/ 1626074 h 2191432"/>
              <a:gd name="connsiteX32" fmla="*/ 1126295 w 2331026"/>
              <a:gd name="connsiteY32" fmla="*/ 1618528 h 2191432"/>
              <a:gd name="connsiteX33" fmla="*/ 1119648 w 2331026"/>
              <a:gd name="connsiteY33" fmla="*/ 1618889 h 2191432"/>
              <a:gd name="connsiteX34" fmla="*/ 1089291 w 2331026"/>
              <a:gd name="connsiteY34" fmla="*/ 1615873 h 2191432"/>
              <a:gd name="connsiteX35" fmla="*/ 1091485 w 2331026"/>
              <a:gd name="connsiteY35" fmla="*/ 1622630 h 2191432"/>
              <a:gd name="connsiteX36" fmla="*/ 1091492 w 2331026"/>
              <a:gd name="connsiteY36" fmla="*/ 1622689 h 2191432"/>
              <a:gd name="connsiteX37" fmla="*/ 1099585 w 2331026"/>
              <a:gd name="connsiteY37" fmla="*/ 1622809 h 2191432"/>
              <a:gd name="connsiteX38" fmla="*/ 1097745 w 2331026"/>
              <a:gd name="connsiteY38" fmla="*/ 1616713 h 2191432"/>
              <a:gd name="connsiteX39" fmla="*/ 1046067 w 2331026"/>
              <a:gd name="connsiteY39" fmla="*/ 1611282 h 2191432"/>
              <a:gd name="connsiteX40" fmla="*/ 1047243 w 2331026"/>
              <a:gd name="connsiteY40" fmla="*/ 1622253 h 2191432"/>
              <a:gd name="connsiteX41" fmla="*/ 1048820 w 2331026"/>
              <a:gd name="connsiteY41" fmla="*/ 1622060 h 2191432"/>
              <a:gd name="connsiteX42" fmla="*/ 1076702 w 2331026"/>
              <a:gd name="connsiteY42" fmla="*/ 1622471 h 2191432"/>
              <a:gd name="connsiteX43" fmla="*/ 1074144 w 2331026"/>
              <a:gd name="connsiteY43" fmla="*/ 1614368 h 2191432"/>
              <a:gd name="connsiteX44" fmla="*/ 1047530 w 2331026"/>
              <a:gd name="connsiteY44" fmla="*/ 1611724 h 2191432"/>
              <a:gd name="connsiteX45" fmla="*/ 1017098 w 2331026"/>
              <a:gd name="connsiteY45" fmla="*/ 1602542 h 2191432"/>
              <a:gd name="connsiteX46" fmla="*/ 1019421 w 2331026"/>
              <a:gd name="connsiteY46" fmla="*/ 1625653 h 2191432"/>
              <a:gd name="connsiteX47" fmla="*/ 1033616 w 2331026"/>
              <a:gd name="connsiteY47" fmla="*/ 1623918 h 2191432"/>
              <a:gd name="connsiteX48" fmla="*/ 1030335 w 2331026"/>
              <a:gd name="connsiteY48" fmla="*/ 1613712 h 2191432"/>
              <a:gd name="connsiteX49" fmla="*/ 1029122 w 2331026"/>
              <a:gd name="connsiteY49" fmla="*/ 1606170 h 2191432"/>
              <a:gd name="connsiteX50" fmla="*/ 1516593 w 2331026"/>
              <a:gd name="connsiteY50" fmla="*/ 1601889 h 2191432"/>
              <a:gd name="connsiteX51" fmla="*/ 1520911 w 2331026"/>
              <a:gd name="connsiteY51" fmla="*/ 1613466 h 2191432"/>
              <a:gd name="connsiteX52" fmla="*/ 1516515 w 2331026"/>
              <a:gd name="connsiteY52" fmla="*/ 1604711 h 2191432"/>
              <a:gd name="connsiteX53" fmla="*/ 1320219 w 2331026"/>
              <a:gd name="connsiteY53" fmla="*/ 1589723 h 2191432"/>
              <a:gd name="connsiteX54" fmla="*/ 1305928 w 2331026"/>
              <a:gd name="connsiteY54" fmla="*/ 1594984 h 2191432"/>
              <a:gd name="connsiteX55" fmla="*/ 1217784 w 2331026"/>
              <a:gd name="connsiteY55" fmla="*/ 1613561 h 2191432"/>
              <a:gd name="connsiteX56" fmla="*/ 1141189 w 2331026"/>
              <a:gd name="connsiteY56" fmla="*/ 1617719 h 2191432"/>
              <a:gd name="connsiteX57" fmla="*/ 1143843 w 2331026"/>
              <a:gd name="connsiteY57" fmla="*/ 1628984 h 2191432"/>
              <a:gd name="connsiteX58" fmla="*/ 1187860 w 2331026"/>
              <a:gd name="connsiteY58" fmla="*/ 1636623 h 2191432"/>
              <a:gd name="connsiteX59" fmla="*/ 1200607 w 2331026"/>
              <a:gd name="connsiteY59" fmla="*/ 1637242 h 2191432"/>
              <a:gd name="connsiteX60" fmla="*/ 1200408 w 2331026"/>
              <a:gd name="connsiteY60" fmla="*/ 1636283 h 2191432"/>
              <a:gd name="connsiteX61" fmla="*/ 1213743 w 2331026"/>
              <a:gd name="connsiteY61" fmla="*/ 1631997 h 2191432"/>
              <a:gd name="connsiteX62" fmla="*/ 1214769 w 2331026"/>
              <a:gd name="connsiteY62" fmla="*/ 1637931 h 2191432"/>
              <a:gd name="connsiteX63" fmla="*/ 1266647 w 2331026"/>
              <a:gd name="connsiteY63" fmla="*/ 1640452 h 2191432"/>
              <a:gd name="connsiteX64" fmla="*/ 1273155 w 2331026"/>
              <a:gd name="connsiteY64" fmla="*/ 1639909 h 2191432"/>
              <a:gd name="connsiteX65" fmla="*/ 1262184 w 2331026"/>
              <a:gd name="connsiteY65" fmla="*/ 1614188 h 2191432"/>
              <a:gd name="connsiteX66" fmla="*/ 1267570 w 2331026"/>
              <a:gd name="connsiteY66" fmla="*/ 1605529 h 2191432"/>
              <a:gd name="connsiteX67" fmla="*/ 1279420 w 2331026"/>
              <a:gd name="connsiteY67" fmla="*/ 1609858 h 2191432"/>
              <a:gd name="connsiteX68" fmla="*/ 1287623 w 2331026"/>
              <a:gd name="connsiteY68" fmla="*/ 1638704 h 2191432"/>
              <a:gd name="connsiteX69" fmla="*/ 1319173 w 2331026"/>
              <a:gd name="connsiteY69" fmla="*/ 1636076 h 2191432"/>
              <a:gd name="connsiteX70" fmla="*/ 1321294 w 2331026"/>
              <a:gd name="connsiteY70" fmla="*/ 1635899 h 2191432"/>
              <a:gd name="connsiteX71" fmla="*/ 1315025 w 2331026"/>
              <a:gd name="connsiteY71" fmla="*/ 1596903 h 2191432"/>
              <a:gd name="connsiteX72" fmla="*/ 1161831 w 2331026"/>
              <a:gd name="connsiteY72" fmla="*/ 1588499 h 2191432"/>
              <a:gd name="connsiteX73" fmla="*/ 1161831 w 2331026"/>
              <a:gd name="connsiteY73" fmla="*/ 1601199 h 2191432"/>
              <a:gd name="connsiteX74" fmla="*/ 1161831 w 2331026"/>
              <a:gd name="connsiteY74" fmla="*/ 1588499 h 2191432"/>
              <a:gd name="connsiteX75" fmla="*/ 1231523 w 2331026"/>
              <a:gd name="connsiteY75" fmla="*/ 1578974 h 2191432"/>
              <a:gd name="connsiteX76" fmla="*/ 1231523 w 2331026"/>
              <a:gd name="connsiteY76" fmla="*/ 1591674 h 2191432"/>
              <a:gd name="connsiteX77" fmla="*/ 1231523 w 2331026"/>
              <a:gd name="connsiteY77" fmla="*/ 1578974 h 2191432"/>
              <a:gd name="connsiteX78" fmla="*/ 1728493 w 2331026"/>
              <a:gd name="connsiteY78" fmla="*/ 1576459 h 2191432"/>
              <a:gd name="connsiteX79" fmla="*/ 1738193 w 2331026"/>
              <a:gd name="connsiteY79" fmla="*/ 1602786 h 2191432"/>
              <a:gd name="connsiteX80" fmla="*/ 1741943 w 2331026"/>
              <a:gd name="connsiteY80" fmla="*/ 1625180 h 2191432"/>
              <a:gd name="connsiteX81" fmla="*/ 1774391 w 2331026"/>
              <a:gd name="connsiteY81" fmla="*/ 1627325 h 2191432"/>
              <a:gd name="connsiteX82" fmla="*/ 1784160 w 2331026"/>
              <a:gd name="connsiteY82" fmla="*/ 1628779 h 2191432"/>
              <a:gd name="connsiteX83" fmla="*/ 1755658 w 2331026"/>
              <a:gd name="connsiteY83" fmla="*/ 1580682 h 2191432"/>
              <a:gd name="connsiteX84" fmla="*/ 1742268 w 2331026"/>
              <a:gd name="connsiteY84" fmla="*/ 1580231 h 2191432"/>
              <a:gd name="connsiteX85" fmla="*/ 935003 w 2331026"/>
              <a:gd name="connsiteY85" fmla="*/ 1575666 h 2191432"/>
              <a:gd name="connsiteX86" fmla="*/ 946727 w 2331026"/>
              <a:gd name="connsiteY86" fmla="*/ 1627657 h 2191432"/>
              <a:gd name="connsiteX87" fmla="*/ 945685 w 2331026"/>
              <a:gd name="connsiteY87" fmla="*/ 1629345 h 2191432"/>
              <a:gd name="connsiteX88" fmla="*/ 974488 w 2331026"/>
              <a:gd name="connsiteY88" fmla="*/ 1628381 h 2191432"/>
              <a:gd name="connsiteX89" fmla="*/ 968498 w 2331026"/>
              <a:gd name="connsiteY89" fmla="*/ 1601426 h 2191432"/>
              <a:gd name="connsiteX90" fmla="*/ 981425 w 2331026"/>
              <a:gd name="connsiteY90" fmla="*/ 1597117 h 2191432"/>
              <a:gd name="connsiteX91" fmla="*/ 988270 w 2331026"/>
              <a:gd name="connsiteY91" fmla="*/ 1627919 h 2191432"/>
              <a:gd name="connsiteX92" fmla="*/ 1004869 w 2331026"/>
              <a:gd name="connsiteY92" fmla="*/ 1627364 h 2191432"/>
              <a:gd name="connsiteX93" fmla="*/ 1005226 w 2331026"/>
              <a:gd name="connsiteY93" fmla="*/ 1622631 h 2191432"/>
              <a:gd name="connsiteX94" fmla="*/ 1003559 w 2331026"/>
              <a:gd name="connsiteY94" fmla="*/ 1600519 h 2191432"/>
              <a:gd name="connsiteX95" fmla="*/ 1003645 w 2331026"/>
              <a:gd name="connsiteY95" fmla="*/ 1598483 h 2191432"/>
              <a:gd name="connsiteX96" fmla="*/ 944223 w 2331026"/>
              <a:gd name="connsiteY96" fmla="*/ 1580554 h 2191432"/>
              <a:gd name="connsiteX97" fmla="*/ 2063690 w 2331026"/>
              <a:gd name="connsiteY97" fmla="*/ 1570639 h 2191432"/>
              <a:gd name="connsiteX98" fmla="*/ 2068135 w 2331026"/>
              <a:gd name="connsiteY98" fmla="*/ 1570639 h 2191432"/>
              <a:gd name="connsiteX99" fmla="*/ 2065913 w 2331026"/>
              <a:gd name="connsiteY99" fmla="*/ 1572822 h 2191432"/>
              <a:gd name="connsiteX100" fmla="*/ 1953922 w 2331026"/>
              <a:gd name="connsiteY100" fmla="*/ 1560123 h 2191432"/>
              <a:gd name="connsiteX101" fmla="*/ 1966911 w 2331026"/>
              <a:gd name="connsiteY101" fmla="*/ 1562305 h 2191432"/>
              <a:gd name="connsiteX102" fmla="*/ 1988558 w 2331026"/>
              <a:gd name="connsiteY102" fmla="*/ 1605962 h 2191432"/>
              <a:gd name="connsiteX103" fmla="*/ 1975570 w 2331026"/>
              <a:gd name="connsiteY103" fmla="*/ 1614693 h 2191432"/>
              <a:gd name="connsiteX104" fmla="*/ 1953922 w 2331026"/>
              <a:gd name="connsiteY104" fmla="*/ 1571037 h 2191432"/>
              <a:gd name="connsiteX105" fmla="*/ 1953922 w 2331026"/>
              <a:gd name="connsiteY105" fmla="*/ 1560123 h 2191432"/>
              <a:gd name="connsiteX106" fmla="*/ 1901606 w 2331026"/>
              <a:gd name="connsiteY106" fmla="*/ 1531349 h 2191432"/>
              <a:gd name="connsiteX107" fmla="*/ 1901606 w 2331026"/>
              <a:gd name="connsiteY107" fmla="*/ 1548812 h 2191432"/>
              <a:gd name="connsiteX108" fmla="*/ 1901606 w 2331026"/>
              <a:gd name="connsiteY108" fmla="*/ 1531349 h 2191432"/>
              <a:gd name="connsiteX109" fmla="*/ 1835725 w 2331026"/>
              <a:gd name="connsiteY109" fmla="*/ 1531349 h 2191432"/>
              <a:gd name="connsiteX110" fmla="*/ 1835725 w 2331026"/>
              <a:gd name="connsiteY110" fmla="*/ 1548812 h 2191432"/>
              <a:gd name="connsiteX111" fmla="*/ 1835725 w 2331026"/>
              <a:gd name="connsiteY111" fmla="*/ 1531349 h 2191432"/>
              <a:gd name="connsiteX112" fmla="*/ 1589204 w 2331026"/>
              <a:gd name="connsiteY112" fmla="*/ 1523458 h 2191432"/>
              <a:gd name="connsiteX113" fmla="*/ 1602463 w 2331026"/>
              <a:gd name="connsiteY113" fmla="*/ 1555906 h 2191432"/>
              <a:gd name="connsiteX114" fmla="*/ 1616651 w 2331026"/>
              <a:gd name="connsiteY114" fmla="*/ 1609931 h 2191432"/>
              <a:gd name="connsiteX115" fmla="*/ 1616210 w 2331026"/>
              <a:gd name="connsiteY115" fmla="*/ 1610372 h 2191432"/>
              <a:gd name="connsiteX116" fmla="*/ 1645770 w 2331026"/>
              <a:gd name="connsiteY116" fmla="*/ 1616476 h 2191432"/>
              <a:gd name="connsiteX117" fmla="*/ 1647342 w 2331026"/>
              <a:gd name="connsiteY117" fmla="*/ 1609220 h 2191432"/>
              <a:gd name="connsiteX118" fmla="*/ 1643108 w 2331026"/>
              <a:gd name="connsiteY118" fmla="*/ 1604875 h 2191432"/>
              <a:gd name="connsiteX119" fmla="*/ 1643108 w 2331026"/>
              <a:gd name="connsiteY119" fmla="*/ 1596186 h 2191432"/>
              <a:gd name="connsiteX120" fmla="*/ 1638875 w 2331026"/>
              <a:gd name="connsiteY120" fmla="*/ 1583152 h 2191432"/>
              <a:gd name="connsiteX121" fmla="*/ 1626175 w 2331026"/>
              <a:gd name="connsiteY121" fmla="*/ 1557083 h 2191432"/>
              <a:gd name="connsiteX122" fmla="*/ 1632525 w 2331026"/>
              <a:gd name="connsiteY122" fmla="*/ 1548394 h 2191432"/>
              <a:gd name="connsiteX123" fmla="*/ 1638875 w 2331026"/>
              <a:gd name="connsiteY123" fmla="*/ 1552739 h 2191432"/>
              <a:gd name="connsiteX124" fmla="*/ 1655808 w 2331026"/>
              <a:gd name="connsiteY124" fmla="*/ 1591841 h 2191432"/>
              <a:gd name="connsiteX125" fmla="*/ 1660571 w 2331026"/>
              <a:gd name="connsiteY125" fmla="*/ 1607048 h 2191432"/>
              <a:gd name="connsiteX126" fmla="*/ 1656898 w 2331026"/>
              <a:gd name="connsiteY126" fmla="*/ 1618774 h 2191432"/>
              <a:gd name="connsiteX127" fmla="*/ 1663869 w 2331026"/>
              <a:gd name="connsiteY127" fmla="*/ 1620214 h 2191432"/>
              <a:gd name="connsiteX128" fmla="*/ 1717488 w 2331026"/>
              <a:gd name="connsiteY128" fmla="*/ 1623564 h 2191432"/>
              <a:gd name="connsiteX129" fmla="*/ 1723734 w 2331026"/>
              <a:gd name="connsiteY129" fmla="*/ 1623977 h 2191432"/>
              <a:gd name="connsiteX130" fmla="*/ 1713091 w 2331026"/>
              <a:gd name="connsiteY130" fmla="*/ 1574545 h 2191432"/>
              <a:gd name="connsiteX131" fmla="*/ 1713174 w 2331026"/>
              <a:gd name="connsiteY131" fmla="*/ 1572264 h 2191432"/>
              <a:gd name="connsiteX132" fmla="*/ 1678758 w 2331026"/>
              <a:gd name="connsiteY132" fmla="*/ 1562839 h 2191432"/>
              <a:gd name="connsiteX133" fmla="*/ 1686748 w 2331026"/>
              <a:gd name="connsiteY133" fmla="*/ 1584679 h 2191432"/>
              <a:gd name="connsiteX134" fmla="*/ 1691659 w 2331026"/>
              <a:gd name="connsiteY134" fmla="*/ 1610327 h 2191432"/>
              <a:gd name="connsiteX135" fmla="*/ 1678562 w 2331026"/>
              <a:gd name="connsiteY135" fmla="*/ 1614693 h 2191432"/>
              <a:gd name="connsiteX136" fmla="*/ 1665466 w 2331026"/>
              <a:gd name="connsiteY136" fmla="*/ 1566671 h 2191432"/>
              <a:gd name="connsiteX137" fmla="*/ 1666798 w 2331026"/>
              <a:gd name="connsiteY137" fmla="*/ 1559563 h 2191432"/>
              <a:gd name="connsiteX138" fmla="*/ 1656724 w 2331026"/>
              <a:gd name="connsiteY138" fmla="*/ 1556805 h 2191432"/>
              <a:gd name="connsiteX139" fmla="*/ 1871285 w 2331026"/>
              <a:gd name="connsiteY139" fmla="*/ 1513886 h 2191432"/>
              <a:gd name="connsiteX140" fmla="*/ 1871285 w 2331026"/>
              <a:gd name="connsiteY140" fmla="*/ 1526586 h 2191432"/>
              <a:gd name="connsiteX141" fmla="*/ 1871285 w 2331026"/>
              <a:gd name="connsiteY141" fmla="*/ 1513886 h 2191432"/>
              <a:gd name="connsiteX142" fmla="*/ 2000872 w 2331026"/>
              <a:gd name="connsiteY142" fmla="*/ 1507490 h 2191432"/>
              <a:gd name="connsiteX143" fmla="*/ 1993423 w 2331026"/>
              <a:gd name="connsiteY143" fmla="*/ 1514869 h 2191432"/>
              <a:gd name="connsiteX144" fmla="*/ 1914176 w 2331026"/>
              <a:gd name="connsiteY144" fmla="*/ 1561108 h 2191432"/>
              <a:gd name="connsiteX145" fmla="*/ 1829454 w 2331026"/>
              <a:gd name="connsiteY145" fmla="*/ 1583168 h 2191432"/>
              <a:gd name="connsiteX146" fmla="*/ 1773489 w 2331026"/>
              <a:gd name="connsiteY146" fmla="*/ 1581283 h 2191432"/>
              <a:gd name="connsiteX147" fmla="*/ 1786910 w 2331026"/>
              <a:gd name="connsiteY147" fmla="*/ 1604771 h 2191432"/>
              <a:gd name="connsiteX148" fmla="*/ 1802161 w 2331026"/>
              <a:gd name="connsiteY148" fmla="*/ 1631459 h 2191432"/>
              <a:gd name="connsiteX149" fmla="*/ 1868837 w 2331026"/>
              <a:gd name="connsiteY149" fmla="*/ 1641387 h 2191432"/>
              <a:gd name="connsiteX150" fmla="*/ 1849616 w 2331026"/>
              <a:gd name="connsiteY150" fmla="*/ 1609212 h 2191432"/>
              <a:gd name="connsiteX151" fmla="*/ 1852890 w 2331026"/>
              <a:gd name="connsiteY151" fmla="*/ 1598251 h 2191432"/>
              <a:gd name="connsiteX152" fmla="*/ 1862712 w 2331026"/>
              <a:gd name="connsiteY152" fmla="*/ 1600443 h 2191432"/>
              <a:gd name="connsiteX153" fmla="*/ 1884541 w 2331026"/>
              <a:gd name="connsiteY153" fmla="*/ 1639904 h 2191432"/>
              <a:gd name="connsiteX154" fmla="*/ 1885962 w 2331026"/>
              <a:gd name="connsiteY154" fmla="*/ 1642759 h 2191432"/>
              <a:gd name="connsiteX155" fmla="*/ 1927042 w 2331026"/>
              <a:gd name="connsiteY155" fmla="*/ 1643323 h 2191432"/>
              <a:gd name="connsiteX156" fmla="*/ 1936601 w 2331026"/>
              <a:gd name="connsiteY156" fmla="*/ 1641230 h 2191432"/>
              <a:gd name="connsiteX157" fmla="*/ 1928555 w 2331026"/>
              <a:gd name="connsiteY157" fmla="*/ 1617562 h 2191432"/>
              <a:gd name="connsiteX158" fmla="*/ 1901977 w 2331026"/>
              <a:gd name="connsiteY158" fmla="*/ 1574700 h 2191432"/>
              <a:gd name="connsiteX159" fmla="*/ 1905232 w 2331026"/>
              <a:gd name="connsiteY159" fmla="*/ 1565358 h 2191432"/>
              <a:gd name="connsiteX160" fmla="*/ 1914995 w 2331026"/>
              <a:gd name="connsiteY160" fmla="*/ 1565907 h 2191432"/>
              <a:gd name="connsiteX161" fmla="*/ 1955878 w 2331026"/>
              <a:gd name="connsiteY161" fmla="*/ 1637001 h 2191432"/>
              <a:gd name="connsiteX162" fmla="*/ 1955880 w 2331026"/>
              <a:gd name="connsiteY162" fmla="*/ 1637007 h 2191432"/>
              <a:gd name="connsiteX163" fmla="*/ 1980114 w 2331026"/>
              <a:gd name="connsiteY163" fmla="*/ 1631700 h 2191432"/>
              <a:gd name="connsiteX164" fmla="*/ 2024904 w 2331026"/>
              <a:gd name="connsiteY164" fmla="*/ 1610216 h 2191432"/>
              <a:gd name="connsiteX165" fmla="*/ 2012533 w 2331026"/>
              <a:gd name="connsiteY165" fmla="*/ 1557338 h 2191432"/>
              <a:gd name="connsiteX166" fmla="*/ 756672 w 2331026"/>
              <a:gd name="connsiteY166" fmla="*/ 1497781 h 2191432"/>
              <a:gd name="connsiteX167" fmla="*/ 758766 w 2331026"/>
              <a:gd name="connsiteY167" fmla="*/ 1513135 h 2191432"/>
              <a:gd name="connsiteX168" fmla="*/ 764969 w 2331026"/>
              <a:gd name="connsiteY168" fmla="*/ 1509092 h 2191432"/>
              <a:gd name="connsiteX169" fmla="*/ 706959 w 2331026"/>
              <a:gd name="connsiteY169" fmla="*/ 1476987 h 2191432"/>
              <a:gd name="connsiteX170" fmla="*/ 706381 w 2331026"/>
              <a:gd name="connsiteY170" fmla="*/ 1478551 h 2191432"/>
              <a:gd name="connsiteX171" fmla="*/ 704107 w 2331026"/>
              <a:gd name="connsiteY171" fmla="*/ 1487039 h 2191432"/>
              <a:gd name="connsiteX172" fmla="*/ 705304 w 2331026"/>
              <a:gd name="connsiteY172" fmla="*/ 1495631 h 2191432"/>
              <a:gd name="connsiteX173" fmla="*/ 718493 w 2331026"/>
              <a:gd name="connsiteY173" fmla="*/ 1491265 h 2191432"/>
              <a:gd name="connsiteX174" fmla="*/ 714097 w 2331026"/>
              <a:gd name="connsiteY174" fmla="*/ 1478168 h 2191432"/>
              <a:gd name="connsiteX175" fmla="*/ 2036237 w 2331026"/>
              <a:gd name="connsiteY175" fmla="*/ 1472453 h 2191432"/>
              <a:gd name="connsiteX176" fmla="*/ 2012486 w 2331026"/>
              <a:gd name="connsiteY176" fmla="*/ 1495984 h 2191432"/>
              <a:gd name="connsiteX177" fmla="*/ 2027268 w 2331026"/>
              <a:gd name="connsiteY177" fmla="*/ 1553528 h 2191432"/>
              <a:gd name="connsiteX178" fmla="*/ 2036835 w 2331026"/>
              <a:gd name="connsiteY178" fmla="*/ 1602002 h 2191432"/>
              <a:gd name="connsiteX179" fmla="*/ 2062093 w 2331026"/>
              <a:gd name="connsiteY179" fmla="*/ 1582952 h 2191432"/>
              <a:gd name="connsiteX180" fmla="*/ 2054800 w 2331026"/>
              <a:gd name="connsiteY180" fmla="*/ 1579371 h 2191432"/>
              <a:gd name="connsiteX181" fmla="*/ 2054800 w 2331026"/>
              <a:gd name="connsiteY181" fmla="*/ 1566274 h 2191432"/>
              <a:gd name="connsiteX182" fmla="*/ 2056293 w 2331026"/>
              <a:gd name="connsiteY182" fmla="*/ 1564319 h 2191432"/>
              <a:gd name="connsiteX183" fmla="*/ 2059245 w 2331026"/>
              <a:gd name="connsiteY183" fmla="*/ 1579371 h 2191432"/>
              <a:gd name="connsiteX184" fmla="*/ 2065913 w 2331026"/>
              <a:gd name="connsiteY184" fmla="*/ 1572822 h 2191432"/>
              <a:gd name="connsiteX185" fmla="*/ 2068135 w 2331026"/>
              <a:gd name="connsiteY185" fmla="*/ 1575005 h 2191432"/>
              <a:gd name="connsiteX186" fmla="*/ 2068135 w 2331026"/>
              <a:gd name="connsiteY186" fmla="*/ 1570639 h 2191432"/>
              <a:gd name="connsiteX187" fmla="*/ 2068135 w 2331026"/>
              <a:gd name="connsiteY187" fmla="*/ 1561908 h 2191432"/>
              <a:gd name="connsiteX188" fmla="*/ 2061468 w 2331026"/>
              <a:gd name="connsiteY188" fmla="*/ 1557542 h 2191432"/>
              <a:gd name="connsiteX189" fmla="*/ 2056293 w 2331026"/>
              <a:gd name="connsiteY189" fmla="*/ 1564319 h 2191432"/>
              <a:gd name="connsiteX190" fmla="*/ 2047577 w 2331026"/>
              <a:gd name="connsiteY190" fmla="*/ 1519889 h 2191432"/>
              <a:gd name="connsiteX191" fmla="*/ 1490549 w 2331026"/>
              <a:gd name="connsiteY191" fmla="*/ 1465142 h 2191432"/>
              <a:gd name="connsiteX192" fmla="*/ 1470922 w 2331026"/>
              <a:gd name="connsiteY192" fmla="*/ 1465926 h 2191432"/>
              <a:gd name="connsiteX193" fmla="*/ 1445535 w 2331026"/>
              <a:gd name="connsiteY193" fmla="*/ 1482427 h 2191432"/>
              <a:gd name="connsiteX194" fmla="*/ 1384217 w 2331026"/>
              <a:gd name="connsiteY194" fmla="*/ 1556736 h 2191432"/>
              <a:gd name="connsiteX195" fmla="*/ 1348973 w 2331026"/>
              <a:gd name="connsiteY195" fmla="*/ 1579139 h 2191432"/>
              <a:gd name="connsiteX196" fmla="*/ 1322482 w 2331026"/>
              <a:gd name="connsiteY196" fmla="*/ 1588890 h 2191432"/>
              <a:gd name="connsiteX197" fmla="*/ 1327725 w 2331026"/>
              <a:gd name="connsiteY197" fmla="*/ 1592514 h 2191432"/>
              <a:gd name="connsiteX198" fmla="*/ 1335662 w 2331026"/>
              <a:gd name="connsiteY198" fmla="*/ 1621043 h 2191432"/>
              <a:gd name="connsiteX199" fmla="*/ 1337911 w 2331026"/>
              <a:gd name="connsiteY199" fmla="*/ 1634515 h 2191432"/>
              <a:gd name="connsiteX200" fmla="*/ 1362796 w 2331026"/>
              <a:gd name="connsiteY200" fmla="*/ 1632442 h 2191432"/>
              <a:gd name="connsiteX201" fmla="*/ 1362424 w 2331026"/>
              <a:gd name="connsiteY201" fmla="*/ 1632094 h 2191432"/>
              <a:gd name="connsiteX202" fmla="*/ 1349497 w 2331026"/>
              <a:gd name="connsiteY202" fmla="*/ 1596925 h 2191432"/>
              <a:gd name="connsiteX203" fmla="*/ 1354345 w 2331026"/>
              <a:gd name="connsiteY203" fmla="*/ 1588132 h 2191432"/>
              <a:gd name="connsiteX204" fmla="*/ 1362424 w 2331026"/>
              <a:gd name="connsiteY204" fmla="*/ 1592528 h 2191432"/>
              <a:gd name="connsiteX205" fmla="*/ 1375351 w 2331026"/>
              <a:gd name="connsiteY205" fmla="*/ 1627698 h 2191432"/>
              <a:gd name="connsiteX206" fmla="*/ 1372846 w 2331026"/>
              <a:gd name="connsiteY206" fmla="*/ 1631745 h 2191432"/>
              <a:gd name="connsiteX207" fmla="*/ 1405685 w 2331026"/>
              <a:gd name="connsiteY207" fmla="*/ 1633017 h 2191432"/>
              <a:gd name="connsiteX208" fmla="*/ 1403018 w 2331026"/>
              <a:gd name="connsiteY208" fmla="*/ 1607351 h 2191432"/>
              <a:gd name="connsiteX209" fmla="*/ 1392813 w 2331026"/>
              <a:gd name="connsiteY209" fmla="*/ 1574608 h 2191432"/>
              <a:gd name="connsiteX210" fmla="*/ 1399617 w 2331026"/>
              <a:gd name="connsiteY210" fmla="*/ 1565877 h 2191432"/>
              <a:gd name="connsiteX211" fmla="*/ 1406420 w 2331026"/>
              <a:gd name="connsiteY211" fmla="*/ 1570242 h 2191432"/>
              <a:gd name="connsiteX212" fmla="*/ 1418326 w 2331026"/>
              <a:gd name="connsiteY212" fmla="*/ 1605713 h 2191432"/>
              <a:gd name="connsiteX213" fmla="*/ 1419441 w 2331026"/>
              <a:gd name="connsiteY213" fmla="*/ 1631111 h 2191432"/>
              <a:gd name="connsiteX214" fmla="*/ 1409822 w 2331026"/>
              <a:gd name="connsiteY214" fmla="*/ 1626996 h 2191432"/>
              <a:gd name="connsiteX215" fmla="*/ 1407449 w 2331026"/>
              <a:gd name="connsiteY215" fmla="*/ 1633085 h 2191432"/>
              <a:gd name="connsiteX216" fmla="*/ 1417589 w 2331026"/>
              <a:gd name="connsiteY216" fmla="*/ 1633478 h 2191432"/>
              <a:gd name="connsiteX217" fmla="*/ 1419544 w 2331026"/>
              <a:gd name="connsiteY217" fmla="*/ 1633452 h 2191432"/>
              <a:gd name="connsiteX218" fmla="*/ 1419441 w 2331026"/>
              <a:gd name="connsiteY218" fmla="*/ 1631111 h 2191432"/>
              <a:gd name="connsiteX219" fmla="*/ 1420027 w 2331026"/>
              <a:gd name="connsiteY219" fmla="*/ 1631362 h 2191432"/>
              <a:gd name="connsiteX220" fmla="*/ 1420027 w 2331026"/>
              <a:gd name="connsiteY220" fmla="*/ 1633446 h 2191432"/>
              <a:gd name="connsiteX221" fmla="*/ 1440926 w 2331026"/>
              <a:gd name="connsiteY221" fmla="*/ 1633171 h 2191432"/>
              <a:gd name="connsiteX222" fmla="*/ 1424563 w 2331026"/>
              <a:gd name="connsiteY222" fmla="*/ 1530583 h 2191432"/>
              <a:gd name="connsiteX223" fmla="*/ 1431111 w 2331026"/>
              <a:gd name="connsiteY223" fmla="*/ 1524014 h 2191432"/>
              <a:gd name="connsiteX224" fmla="*/ 1437660 w 2331026"/>
              <a:gd name="connsiteY224" fmla="*/ 1530583 h 2191432"/>
              <a:gd name="connsiteX225" fmla="*/ 1453611 w 2331026"/>
              <a:gd name="connsiteY225" fmla="*/ 1626591 h 2191432"/>
              <a:gd name="connsiteX226" fmla="*/ 1445300 w 2331026"/>
              <a:gd name="connsiteY226" fmla="*/ 1624738 h 2191432"/>
              <a:gd name="connsiteX227" fmla="*/ 1442785 w 2331026"/>
              <a:gd name="connsiteY227" fmla="*/ 1633147 h 2191432"/>
              <a:gd name="connsiteX228" fmla="*/ 1454674 w 2331026"/>
              <a:gd name="connsiteY228" fmla="*/ 1632991 h 2191432"/>
              <a:gd name="connsiteX229" fmla="*/ 1453611 w 2331026"/>
              <a:gd name="connsiteY229" fmla="*/ 1626591 h 2191432"/>
              <a:gd name="connsiteX230" fmla="*/ 1455122 w 2331026"/>
              <a:gd name="connsiteY230" fmla="*/ 1626928 h 2191432"/>
              <a:gd name="connsiteX231" fmla="*/ 1455122 w 2331026"/>
              <a:gd name="connsiteY231" fmla="*/ 1632985 h 2191432"/>
              <a:gd name="connsiteX232" fmla="*/ 1469635 w 2331026"/>
              <a:gd name="connsiteY232" fmla="*/ 1632794 h 2191432"/>
              <a:gd name="connsiteX233" fmla="*/ 1490603 w 2331026"/>
              <a:gd name="connsiteY233" fmla="*/ 1627472 h 2191432"/>
              <a:gd name="connsiteX234" fmla="*/ 1489650 w 2331026"/>
              <a:gd name="connsiteY234" fmla="*/ 1626996 h 2191432"/>
              <a:gd name="connsiteX235" fmla="*/ 1476553 w 2331026"/>
              <a:gd name="connsiteY235" fmla="*/ 1587705 h 2191432"/>
              <a:gd name="connsiteX236" fmla="*/ 1454725 w 2331026"/>
              <a:gd name="connsiteY236" fmla="*/ 1504758 h 2191432"/>
              <a:gd name="connsiteX237" fmla="*/ 1461819 w 2331026"/>
              <a:gd name="connsiteY237" fmla="*/ 1494390 h 2191432"/>
              <a:gd name="connsiteX238" fmla="*/ 1472188 w 2331026"/>
              <a:gd name="connsiteY238" fmla="*/ 1500392 h 2191432"/>
              <a:gd name="connsiteX239" fmla="*/ 1489650 w 2331026"/>
              <a:gd name="connsiteY239" fmla="*/ 1574608 h 2191432"/>
              <a:gd name="connsiteX240" fmla="*/ 1494016 w 2331026"/>
              <a:gd name="connsiteY240" fmla="*/ 1598073 h 2191432"/>
              <a:gd name="connsiteX241" fmla="*/ 1498310 w 2331026"/>
              <a:gd name="connsiteY241" fmla="*/ 1617934 h 2191432"/>
              <a:gd name="connsiteX242" fmla="*/ 1494016 w 2331026"/>
              <a:gd name="connsiteY242" fmla="*/ 1618264 h 2191432"/>
              <a:gd name="connsiteX243" fmla="*/ 1498382 w 2331026"/>
              <a:gd name="connsiteY243" fmla="*/ 1618264 h 2191432"/>
              <a:gd name="connsiteX244" fmla="*/ 1498310 w 2331026"/>
              <a:gd name="connsiteY244" fmla="*/ 1617934 h 2191432"/>
              <a:gd name="connsiteX245" fmla="*/ 1501110 w 2331026"/>
              <a:gd name="connsiteY245" fmla="*/ 1617719 h 2191432"/>
              <a:gd name="connsiteX246" fmla="*/ 1498858 w 2331026"/>
              <a:gd name="connsiteY246" fmla="*/ 1625376 h 2191432"/>
              <a:gd name="connsiteX247" fmla="*/ 1517578 w 2331026"/>
              <a:gd name="connsiteY247" fmla="*/ 1620624 h 2191432"/>
              <a:gd name="connsiteX248" fmla="*/ 1522745 w 2331026"/>
              <a:gd name="connsiteY248" fmla="*/ 1615596 h 2191432"/>
              <a:gd name="connsiteX249" fmla="*/ 1520911 w 2331026"/>
              <a:gd name="connsiteY249" fmla="*/ 1613466 h 2191432"/>
              <a:gd name="connsiteX250" fmla="*/ 1527015 w 2331026"/>
              <a:gd name="connsiteY250" fmla="*/ 1611440 h 2191432"/>
              <a:gd name="connsiteX251" fmla="*/ 1532567 w 2331026"/>
              <a:gd name="connsiteY251" fmla="*/ 1606036 h 2191432"/>
              <a:gd name="connsiteX252" fmla="*/ 1529704 w 2331026"/>
              <a:gd name="connsiteY252" fmla="*/ 1600333 h 2191432"/>
              <a:gd name="connsiteX253" fmla="*/ 1516721 w 2331026"/>
              <a:gd name="connsiteY253" fmla="*/ 1597255 h 2191432"/>
              <a:gd name="connsiteX254" fmla="*/ 1516593 w 2331026"/>
              <a:gd name="connsiteY254" fmla="*/ 1601889 h 2191432"/>
              <a:gd name="connsiteX255" fmla="*/ 1499480 w 2331026"/>
              <a:gd name="connsiteY255" fmla="*/ 1556009 h 2191432"/>
              <a:gd name="connsiteX256" fmla="*/ 1481346 w 2331026"/>
              <a:gd name="connsiteY256" fmla="*/ 1495269 h 2191432"/>
              <a:gd name="connsiteX257" fmla="*/ 1484643 w 2331026"/>
              <a:gd name="connsiteY257" fmla="*/ 1486514 h 2191432"/>
              <a:gd name="connsiteX258" fmla="*/ 1494535 w 2331026"/>
              <a:gd name="connsiteY258" fmla="*/ 1490891 h 2191432"/>
              <a:gd name="connsiteX259" fmla="*/ 1514317 w 2331026"/>
              <a:gd name="connsiteY259" fmla="*/ 1551632 h 2191432"/>
              <a:gd name="connsiteX260" fmla="*/ 1532928 w 2331026"/>
              <a:gd name="connsiteY260" fmla="*/ 1605685 h 2191432"/>
              <a:gd name="connsiteX261" fmla="*/ 1551159 w 2331026"/>
              <a:gd name="connsiteY261" fmla="*/ 1587943 h 2191432"/>
              <a:gd name="connsiteX262" fmla="*/ 1559913 w 2331026"/>
              <a:gd name="connsiteY262" fmla="*/ 1583568 h 2191432"/>
              <a:gd name="connsiteX263" fmla="*/ 1564512 w 2331026"/>
              <a:gd name="connsiteY263" fmla="*/ 1585860 h 2191432"/>
              <a:gd name="connsiteX264" fmla="*/ 1564554 w 2331026"/>
              <a:gd name="connsiteY264" fmla="*/ 1583203 h 2191432"/>
              <a:gd name="connsiteX265" fmla="*/ 1537776 w 2331026"/>
              <a:gd name="connsiteY265" fmla="*/ 1535318 h 2191432"/>
              <a:gd name="connsiteX266" fmla="*/ 1506778 w 2331026"/>
              <a:gd name="connsiteY266" fmla="*/ 1487296 h 2191432"/>
              <a:gd name="connsiteX267" fmla="*/ 1511760 w 2331026"/>
              <a:gd name="connsiteY267" fmla="*/ 1478565 h 2191432"/>
              <a:gd name="connsiteX268" fmla="*/ 1520063 w 2331026"/>
              <a:gd name="connsiteY268" fmla="*/ 1482930 h 2191432"/>
              <a:gd name="connsiteX269" fmla="*/ 1564346 w 2331026"/>
              <a:gd name="connsiteY269" fmla="*/ 1552780 h 2191432"/>
              <a:gd name="connsiteX270" fmla="*/ 1580537 w 2331026"/>
              <a:gd name="connsiteY270" fmla="*/ 1591457 h 2191432"/>
              <a:gd name="connsiteX271" fmla="*/ 1580079 w 2331026"/>
              <a:gd name="connsiteY271" fmla="*/ 1593621 h 2191432"/>
              <a:gd name="connsiteX272" fmla="*/ 1597772 w 2331026"/>
              <a:gd name="connsiteY272" fmla="*/ 1602441 h 2191432"/>
              <a:gd name="connsiteX273" fmla="*/ 1599188 w 2331026"/>
              <a:gd name="connsiteY273" fmla="*/ 1600654 h 2191432"/>
              <a:gd name="connsiteX274" fmla="*/ 1601973 w 2331026"/>
              <a:gd name="connsiteY274" fmla="*/ 1600770 h 2191432"/>
              <a:gd name="connsiteX275" fmla="*/ 1603459 w 2331026"/>
              <a:gd name="connsiteY275" fmla="*/ 1605276 h 2191432"/>
              <a:gd name="connsiteX276" fmla="*/ 1604038 w 2331026"/>
              <a:gd name="connsiteY276" fmla="*/ 1605565 h 2191432"/>
              <a:gd name="connsiteX277" fmla="*/ 1612285 w 2331026"/>
              <a:gd name="connsiteY277" fmla="*/ 1605565 h 2191432"/>
              <a:gd name="connsiteX278" fmla="*/ 1612285 w 2331026"/>
              <a:gd name="connsiteY278" fmla="*/ 1601200 h 2191432"/>
              <a:gd name="connsiteX279" fmla="*/ 1601973 w 2331026"/>
              <a:gd name="connsiteY279" fmla="*/ 1600770 h 2191432"/>
              <a:gd name="connsiteX280" fmla="*/ 1601508 w 2331026"/>
              <a:gd name="connsiteY280" fmla="*/ 1599358 h 2191432"/>
              <a:gd name="connsiteX281" fmla="*/ 1590457 w 2331026"/>
              <a:gd name="connsiteY281" fmla="*/ 1561909 h 2191432"/>
              <a:gd name="connsiteX282" fmla="*/ 1568629 w 2331026"/>
              <a:gd name="connsiteY282" fmla="*/ 1513887 h 2191432"/>
              <a:gd name="connsiteX283" fmla="*/ 1569267 w 2331026"/>
              <a:gd name="connsiteY283" fmla="*/ 1511759 h 2191432"/>
              <a:gd name="connsiteX284" fmla="*/ 1547776 w 2331026"/>
              <a:gd name="connsiteY284" fmla="*/ 1495950 h 2191432"/>
              <a:gd name="connsiteX285" fmla="*/ 1490549 w 2331026"/>
              <a:gd name="connsiteY285" fmla="*/ 1465142 h 2191432"/>
              <a:gd name="connsiteX286" fmla="*/ 2078514 w 2331026"/>
              <a:gd name="connsiteY286" fmla="*/ 1417944 h 2191432"/>
              <a:gd name="connsiteX287" fmla="*/ 2058710 w 2331026"/>
              <a:gd name="connsiteY287" fmla="*/ 1450190 h 2191432"/>
              <a:gd name="connsiteX288" fmla="*/ 2050567 w 2331026"/>
              <a:gd name="connsiteY288" fmla="*/ 1458257 h 2191432"/>
              <a:gd name="connsiteX289" fmla="*/ 2061468 w 2331026"/>
              <a:gd name="connsiteY289" fmla="*/ 1516069 h 2191432"/>
              <a:gd name="connsiteX290" fmla="*/ 2072143 w 2331026"/>
              <a:gd name="connsiteY290" fmla="*/ 1572688 h 2191432"/>
              <a:gd name="connsiteX291" fmla="*/ 2090948 w 2331026"/>
              <a:gd name="connsiteY291" fmla="*/ 1550538 h 2191432"/>
              <a:gd name="connsiteX292" fmla="*/ 2084963 w 2331026"/>
              <a:gd name="connsiteY292" fmla="*/ 1548018 h 2191432"/>
              <a:gd name="connsiteX293" fmla="*/ 2054404 w 2331026"/>
              <a:gd name="connsiteY293" fmla="*/ 1465071 h 2191432"/>
              <a:gd name="connsiteX294" fmla="*/ 2057678 w 2331026"/>
              <a:gd name="connsiteY294" fmla="*/ 1456340 h 2191432"/>
              <a:gd name="connsiteX295" fmla="*/ 2067501 w 2331026"/>
              <a:gd name="connsiteY295" fmla="*/ 1460705 h 2191432"/>
              <a:gd name="connsiteX296" fmla="*/ 2099485 w 2331026"/>
              <a:gd name="connsiteY296" fmla="*/ 1536667 h 2191432"/>
              <a:gd name="connsiteX297" fmla="*/ 2114163 w 2331026"/>
              <a:gd name="connsiteY297" fmla="*/ 1508087 h 2191432"/>
              <a:gd name="connsiteX298" fmla="*/ 2119457 w 2331026"/>
              <a:gd name="connsiteY298" fmla="*/ 1487562 h 2191432"/>
              <a:gd name="connsiteX299" fmla="*/ 2111724 w 2331026"/>
              <a:gd name="connsiteY299" fmla="*/ 1482859 h 2191432"/>
              <a:gd name="connsiteX300" fmla="*/ 2096798 w 2331026"/>
              <a:gd name="connsiteY300" fmla="*/ 1445444 h 2191432"/>
              <a:gd name="connsiteX301" fmla="*/ 437138 w 2331026"/>
              <a:gd name="connsiteY301" fmla="*/ 1311956 h 2191432"/>
              <a:gd name="connsiteX302" fmla="*/ 447343 w 2331026"/>
              <a:gd name="connsiteY302" fmla="*/ 1316401 h 2191432"/>
              <a:gd name="connsiteX303" fmla="*/ 456415 w 2331026"/>
              <a:gd name="connsiteY303" fmla="*/ 1360851 h 2191432"/>
              <a:gd name="connsiteX304" fmla="*/ 442807 w 2331026"/>
              <a:gd name="connsiteY304" fmla="*/ 1360851 h 2191432"/>
              <a:gd name="connsiteX305" fmla="*/ 433736 w 2331026"/>
              <a:gd name="connsiteY305" fmla="*/ 1320846 h 2191432"/>
              <a:gd name="connsiteX306" fmla="*/ 437138 w 2331026"/>
              <a:gd name="connsiteY306" fmla="*/ 1311956 h 2191432"/>
              <a:gd name="connsiteX307" fmla="*/ 307913 w 2331026"/>
              <a:gd name="connsiteY307" fmla="*/ 1260198 h 2191432"/>
              <a:gd name="connsiteX308" fmla="*/ 311397 w 2331026"/>
              <a:gd name="connsiteY308" fmla="*/ 1267976 h 2191432"/>
              <a:gd name="connsiteX309" fmla="*/ 339696 w 2331026"/>
              <a:gd name="connsiteY309" fmla="*/ 1307821 h 2191432"/>
              <a:gd name="connsiteX310" fmla="*/ 359265 w 2331026"/>
              <a:gd name="connsiteY310" fmla="*/ 1323502 h 2191432"/>
              <a:gd name="connsiteX311" fmla="*/ 358954 w 2331026"/>
              <a:gd name="connsiteY311" fmla="*/ 1315383 h 2191432"/>
              <a:gd name="connsiteX312" fmla="*/ 351413 w 2331026"/>
              <a:gd name="connsiteY312" fmla="*/ 1290578 h 2191432"/>
              <a:gd name="connsiteX313" fmla="*/ 355334 w 2331026"/>
              <a:gd name="connsiteY313" fmla="*/ 1285229 h 2191432"/>
              <a:gd name="connsiteX314" fmla="*/ 317320 w 2331026"/>
              <a:gd name="connsiteY314" fmla="*/ 1267626 h 2191432"/>
              <a:gd name="connsiteX315" fmla="*/ 188958 w 2331026"/>
              <a:gd name="connsiteY315" fmla="*/ 1138555 h 2191432"/>
              <a:gd name="connsiteX316" fmla="*/ 173666 w 2331026"/>
              <a:gd name="connsiteY316" fmla="*/ 1139587 h 2191432"/>
              <a:gd name="connsiteX317" fmla="*/ 175597 w 2331026"/>
              <a:gd name="connsiteY317" fmla="*/ 1154714 h 2191432"/>
              <a:gd name="connsiteX318" fmla="*/ 175461 w 2331026"/>
              <a:gd name="connsiteY318" fmla="*/ 1158448 h 2191432"/>
              <a:gd name="connsiteX319" fmla="*/ 179839 w 2331026"/>
              <a:gd name="connsiteY319" fmla="*/ 1158624 h 2191432"/>
              <a:gd name="connsiteX320" fmla="*/ 188958 w 2331026"/>
              <a:gd name="connsiteY320" fmla="*/ 1158274 h 2191432"/>
              <a:gd name="connsiteX321" fmla="*/ 152924 w 2331026"/>
              <a:gd name="connsiteY321" fmla="*/ 1135201 h 2191432"/>
              <a:gd name="connsiteX322" fmla="*/ 149007 w 2331026"/>
              <a:gd name="connsiteY322" fmla="*/ 1146686 h 2191432"/>
              <a:gd name="connsiteX323" fmla="*/ 142660 w 2331026"/>
              <a:gd name="connsiteY323" fmla="*/ 1154440 h 2191432"/>
              <a:gd name="connsiteX324" fmla="*/ 149750 w 2331026"/>
              <a:gd name="connsiteY324" fmla="*/ 1157411 h 2191432"/>
              <a:gd name="connsiteX325" fmla="*/ 162238 w 2331026"/>
              <a:gd name="connsiteY325" fmla="*/ 1157914 h 2191432"/>
              <a:gd name="connsiteX326" fmla="*/ 157589 w 2331026"/>
              <a:gd name="connsiteY326" fmla="*/ 1137252 h 2191432"/>
              <a:gd name="connsiteX327" fmla="*/ 157206 w 2331026"/>
              <a:gd name="connsiteY327" fmla="*/ 1136229 h 2191432"/>
              <a:gd name="connsiteX328" fmla="*/ 115634 w 2331026"/>
              <a:gd name="connsiteY328" fmla="*/ 1123914 h 2191432"/>
              <a:gd name="connsiteX329" fmla="*/ 117415 w 2331026"/>
              <a:gd name="connsiteY329" fmla="*/ 1143863 h 2191432"/>
              <a:gd name="connsiteX330" fmla="*/ 141443 w 2331026"/>
              <a:gd name="connsiteY330" fmla="*/ 1153931 h 2191432"/>
              <a:gd name="connsiteX331" fmla="*/ 135513 w 2331026"/>
              <a:gd name="connsiteY331" fmla="*/ 1146686 h 2191432"/>
              <a:gd name="connsiteX332" fmla="*/ 139288 w 2331026"/>
              <a:gd name="connsiteY332" fmla="*/ 1131928 h 2191432"/>
              <a:gd name="connsiteX333" fmla="*/ 121069 w 2331026"/>
              <a:gd name="connsiteY333" fmla="*/ 1127555 h 2191432"/>
              <a:gd name="connsiteX334" fmla="*/ 70885 w 2331026"/>
              <a:gd name="connsiteY334" fmla="*/ 1089688 h 2191432"/>
              <a:gd name="connsiteX335" fmla="*/ 79526 w 2331026"/>
              <a:gd name="connsiteY335" fmla="*/ 1110509 h 2191432"/>
              <a:gd name="connsiteX336" fmla="*/ 103454 w 2331026"/>
              <a:gd name="connsiteY336" fmla="*/ 1134189 h 2191432"/>
              <a:gd name="connsiteX337" fmla="*/ 101704 w 2331026"/>
              <a:gd name="connsiteY337" fmla="*/ 1114583 h 2191432"/>
              <a:gd name="connsiteX338" fmla="*/ 79235 w 2331026"/>
              <a:gd name="connsiteY338" fmla="*/ 1099533 h 2191432"/>
              <a:gd name="connsiteX339" fmla="*/ 2275523 w 2331026"/>
              <a:gd name="connsiteY339" fmla="*/ 815892 h 2191432"/>
              <a:gd name="connsiteX340" fmla="*/ 2268343 w 2331026"/>
              <a:gd name="connsiteY340" fmla="*/ 854612 h 2191432"/>
              <a:gd name="connsiteX341" fmla="*/ 2199669 w 2331026"/>
              <a:gd name="connsiteY341" fmla="*/ 962371 h 2191432"/>
              <a:gd name="connsiteX342" fmla="*/ 2188097 w 2331026"/>
              <a:gd name="connsiteY342" fmla="*/ 970233 h 2191432"/>
              <a:gd name="connsiteX343" fmla="*/ 2194623 w 2331026"/>
              <a:gd name="connsiteY343" fmla="*/ 970595 h 2191432"/>
              <a:gd name="connsiteX344" fmla="*/ 2234188 w 2331026"/>
              <a:gd name="connsiteY344" fmla="*/ 1071707 h 2191432"/>
              <a:gd name="connsiteX345" fmla="*/ 2221000 w 2331026"/>
              <a:gd name="connsiteY345" fmla="*/ 1071707 h 2191432"/>
              <a:gd name="connsiteX346" fmla="*/ 2181434 w 2331026"/>
              <a:gd name="connsiteY346" fmla="*/ 979388 h 2191432"/>
              <a:gd name="connsiteX347" fmla="*/ 2183583 w 2331026"/>
              <a:gd name="connsiteY347" fmla="*/ 973300 h 2191432"/>
              <a:gd name="connsiteX348" fmla="*/ 2168040 w 2331026"/>
              <a:gd name="connsiteY348" fmla="*/ 983860 h 2191432"/>
              <a:gd name="connsiteX349" fmla="*/ 2190809 w 2331026"/>
              <a:gd name="connsiteY349" fmla="*/ 1036971 h 2191432"/>
              <a:gd name="connsiteX350" fmla="*/ 2207624 w 2331026"/>
              <a:gd name="connsiteY350" fmla="*/ 1102257 h 2191432"/>
              <a:gd name="connsiteX351" fmla="*/ 2194606 w 2331026"/>
              <a:gd name="connsiteY351" fmla="*/ 1106646 h 2191432"/>
              <a:gd name="connsiteX352" fmla="*/ 2176165 w 2331026"/>
              <a:gd name="connsiteY352" fmla="*/ 1041360 h 2191432"/>
              <a:gd name="connsiteX353" fmla="*/ 2156247 w 2331026"/>
              <a:gd name="connsiteY353" fmla="*/ 991871 h 2191432"/>
              <a:gd name="connsiteX354" fmla="*/ 2141927 w 2331026"/>
              <a:gd name="connsiteY354" fmla="*/ 1001600 h 2191432"/>
              <a:gd name="connsiteX355" fmla="*/ 2045571 w 2331026"/>
              <a:gd name="connsiteY355" fmla="*/ 1045312 h 2191432"/>
              <a:gd name="connsiteX356" fmla="*/ 2001773 w 2331026"/>
              <a:gd name="connsiteY356" fmla="*/ 1106508 h 2191432"/>
              <a:gd name="connsiteX357" fmla="*/ 2036184 w 2331026"/>
              <a:gd name="connsiteY357" fmla="*/ 1156522 h 2191432"/>
              <a:gd name="connsiteX358" fmla="*/ 2037767 w 2331026"/>
              <a:gd name="connsiteY358" fmla="*/ 1155467 h 2191432"/>
              <a:gd name="connsiteX359" fmla="*/ 2089203 w 2331026"/>
              <a:gd name="connsiteY359" fmla="*/ 1155303 h 2191432"/>
              <a:gd name="connsiteX360" fmla="*/ 2101412 w 2331026"/>
              <a:gd name="connsiteY360" fmla="*/ 1153668 h 2191432"/>
              <a:gd name="connsiteX361" fmla="*/ 2099661 w 2331026"/>
              <a:gd name="connsiteY361" fmla="*/ 1150112 h 2191432"/>
              <a:gd name="connsiteX362" fmla="*/ 2102570 w 2331026"/>
              <a:gd name="connsiteY362" fmla="*/ 1145709 h 2191432"/>
              <a:gd name="connsiteX363" fmla="*/ 2089581 w 2331026"/>
              <a:gd name="connsiteY363" fmla="*/ 1102358 h 2191432"/>
              <a:gd name="connsiteX364" fmla="*/ 2072263 w 2331026"/>
              <a:gd name="connsiteY364" fmla="*/ 1063341 h 2191432"/>
              <a:gd name="connsiteX365" fmla="*/ 2089581 w 2331026"/>
              <a:gd name="connsiteY365" fmla="*/ 1059006 h 2191432"/>
              <a:gd name="connsiteX366" fmla="*/ 2111229 w 2331026"/>
              <a:gd name="connsiteY366" fmla="*/ 1119698 h 2191432"/>
              <a:gd name="connsiteX367" fmla="*/ 2116100 w 2331026"/>
              <a:gd name="connsiteY367" fmla="*/ 1137038 h 2191432"/>
              <a:gd name="connsiteX368" fmla="*/ 2111820 w 2331026"/>
              <a:gd name="connsiteY368" fmla="*/ 1152275 h 2191432"/>
              <a:gd name="connsiteX369" fmla="*/ 2139081 w 2331026"/>
              <a:gd name="connsiteY369" fmla="*/ 1148624 h 2191432"/>
              <a:gd name="connsiteX370" fmla="*/ 2156334 w 2331026"/>
              <a:gd name="connsiteY370" fmla="*/ 1143053 h 2191432"/>
              <a:gd name="connsiteX371" fmla="*/ 2155448 w 2331026"/>
              <a:gd name="connsiteY371" fmla="*/ 1141979 h 2191432"/>
              <a:gd name="connsiteX372" fmla="*/ 2124333 w 2331026"/>
              <a:gd name="connsiteY372" fmla="*/ 1023782 h 2191432"/>
              <a:gd name="connsiteX373" fmla="*/ 2137668 w 2331026"/>
              <a:gd name="connsiteY373" fmla="*/ 1019404 h 2191432"/>
              <a:gd name="connsiteX374" fmla="*/ 2175798 w 2331026"/>
              <a:gd name="connsiteY374" fmla="*/ 1113593 h 2191432"/>
              <a:gd name="connsiteX375" fmla="*/ 2173933 w 2331026"/>
              <a:gd name="connsiteY375" fmla="*/ 1137371 h 2191432"/>
              <a:gd name="connsiteX376" fmla="*/ 2185844 w 2331026"/>
              <a:gd name="connsiteY376" fmla="*/ 1133525 h 2191432"/>
              <a:gd name="connsiteX377" fmla="*/ 2227933 w 2331026"/>
              <a:gd name="connsiteY377" fmla="*/ 1108104 h 2191432"/>
              <a:gd name="connsiteX378" fmla="*/ 2256376 w 2331026"/>
              <a:gd name="connsiteY378" fmla="*/ 1075296 h 2191432"/>
              <a:gd name="connsiteX379" fmla="*/ 2251650 w 2331026"/>
              <a:gd name="connsiteY379" fmla="*/ 1071741 h 2191432"/>
              <a:gd name="connsiteX380" fmla="*/ 2221091 w 2331026"/>
              <a:gd name="connsiteY380" fmla="*/ 966637 h 2191432"/>
              <a:gd name="connsiteX381" fmla="*/ 2234188 w 2331026"/>
              <a:gd name="connsiteY381" fmla="*/ 957878 h 2191432"/>
              <a:gd name="connsiteX382" fmla="*/ 2258199 w 2331026"/>
              <a:gd name="connsiteY382" fmla="*/ 1013167 h 2191432"/>
              <a:gd name="connsiteX383" fmla="*/ 2267405 w 2331026"/>
              <a:gd name="connsiteY383" fmla="*/ 1062574 h 2191432"/>
              <a:gd name="connsiteX384" fmla="*/ 2274090 w 2331026"/>
              <a:gd name="connsiteY384" fmla="*/ 1054863 h 2191432"/>
              <a:gd name="connsiteX385" fmla="*/ 2288569 w 2331026"/>
              <a:gd name="connsiteY385" fmla="*/ 1022899 h 2191432"/>
              <a:gd name="connsiteX386" fmla="*/ 2283302 w 2331026"/>
              <a:gd name="connsiteY386" fmla="*/ 1021018 h 2191432"/>
              <a:gd name="connsiteX387" fmla="*/ 2282210 w 2331026"/>
              <a:gd name="connsiteY387" fmla="*/ 1015015 h 2191432"/>
              <a:gd name="connsiteX388" fmla="*/ 2280027 w 2331026"/>
              <a:gd name="connsiteY388" fmla="*/ 1003555 h 2191432"/>
              <a:gd name="connsiteX389" fmla="*/ 2283279 w 2331026"/>
              <a:gd name="connsiteY389" fmla="*/ 1003068 h 2191432"/>
              <a:gd name="connsiteX390" fmla="*/ 2283847 w 2331026"/>
              <a:gd name="connsiteY390" fmla="*/ 1004101 h 2191432"/>
              <a:gd name="connsiteX391" fmla="*/ 2286576 w 2331026"/>
              <a:gd name="connsiteY391" fmla="*/ 1015015 h 2191432"/>
              <a:gd name="connsiteX392" fmla="*/ 2290941 w 2331026"/>
              <a:gd name="connsiteY392" fmla="*/ 1010650 h 2191432"/>
              <a:gd name="connsiteX393" fmla="*/ 2293854 w 2331026"/>
              <a:gd name="connsiteY393" fmla="*/ 1011232 h 2191432"/>
              <a:gd name="connsiteX394" fmla="*/ 2295549 w 2331026"/>
              <a:gd name="connsiteY394" fmla="*/ 1007492 h 2191432"/>
              <a:gd name="connsiteX395" fmla="*/ 2295307 w 2331026"/>
              <a:gd name="connsiteY395" fmla="*/ 1006284 h 2191432"/>
              <a:gd name="connsiteX396" fmla="*/ 2290941 w 2331026"/>
              <a:gd name="connsiteY396" fmla="*/ 1001918 h 2191432"/>
              <a:gd name="connsiteX397" fmla="*/ 2283279 w 2331026"/>
              <a:gd name="connsiteY397" fmla="*/ 1003068 h 2191432"/>
              <a:gd name="connsiteX398" fmla="*/ 2277844 w 2331026"/>
              <a:gd name="connsiteY398" fmla="*/ 993187 h 2191432"/>
              <a:gd name="connsiteX399" fmla="*/ 2269113 w 2331026"/>
              <a:gd name="connsiteY399" fmla="*/ 966993 h 2191432"/>
              <a:gd name="connsiteX400" fmla="*/ 2242919 w 2331026"/>
              <a:gd name="connsiteY400" fmla="*/ 923337 h 2191432"/>
              <a:gd name="connsiteX401" fmla="*/ 2251651 w 2331026"/>
              <a:gd name="connsiteY401" fmla="*/ 914605 h 2191432"/>
              <a:gd name="connsiteX402" fmla="*/ 2286576 w 2331026"/>
              <a:gd name="connsiteY402" fmla="*/ 971359 h 2191432"/>
              <a:gd name="connsiteX403" fmla="*/ 2296398 w 2331026"/>
              <a:gd name="connsiteY403" fmla="*/ 997553 h 2191432"/>
              <a:gd name="connsiteX404" fmla="*/ 2297188 w 2331026"/>
              <a:gd name="connsiteY404" fmla="*/ 1003873 h 2191432"/>
              <a:gd name="connsiteX405" fmla="*/ 2303904 w 2331026"/>
              <a:gd name="connsiteY405" fmla="*/ 989047 h 2191432"/>
              <a:gd name="connsiteX406" fmla="*/ 2310220 w 2331026"/>
              <a:gd name="connsiteY406" fmla="*/ 939108 h 2191432"/>
              <a:gd name="connsiteX407" fmla="*/ 2300070 w 2331026"/>
              <a:gd name="connsiteY407" fmla="*/ 920108 h 2191432"/>
              <a:gd name="connsiteX408" fmla="*/ 2282380 w 2331026"/>
              <a:gd name="connsiteY408" fmla="*/ 874723 h 2191432"/>
              <a:gd name="connsiteX409" fmla="*/ 2276299 w 2331026"/>
              <a:gd name="connsiteY409" fmla="*/ 828792 h 2191432"/>
              <a:gd name="connsiteX410" fmla="*/ 2247682 w 2331026"/>
              <a:gd name="connsiteY410" fmla="*/ 796336 h 2191432"/>
              <a:gd name="connsiteX411" fmla="*/ 2247682 w 2331026"/>
              <a:gd name="connsiteY411" fmla="*/ 809036 h 2191432"/>
              <a:gd name="connsiteX412" fmla="*/ 2247682 w 2331026"/>
              <a:gd name="connsiteY412" fmla="*/ 796336 h 2191432"/>
              <a:gd name="connsiteX413" fmla="*/ 1579917 w 2331026"/>
              <a:gd name="connsiteY413" fmla="*/ 483864 h 2191432"/>
              <a:gd name="connsiteX414" fmla="*/ 1589839 w 2331026"/>
              <a:gd name="connsiteY414" fmla="*/ 486068 h 2191432"/>
              <a:gd name="connsiteX415" fmla="*/ 1603068 w 2331026"/>
              <a:gd name="connsiteY415" fmla="*/ 503708 h 2191432"/>
              <a:gd name="connsiteX416" fmla="*/ 1594249 w 2331026"/>
              <a:gd name="connsiteY416" fmla="*/ 512527 h 2191432"/>
              <a:gd name="connsiteX417" fmla="*/ 1576610 w 2331026"/>
              <a:gd name="connsiteY417" fmla="*/ 494888 h 2191432"/>
              <a:gd name="connsiteX418" fmla="*/ 1579917 w 2331026"/>
              <a:gd name="connsiteY418" fmla="*/ 483864 h 2191432"/>
              <a:gd name="connsiteX419" fmla="*/ 1547316 w 2331026"/>
              <a:gd name="connsiteY419" fmla="*/ 386063 h 2191432"/>
              <a:gd name="connsiteX420" fmla="*/ 1553935 w 2331026"/>
              <a:gd name="connsiteY420" fmla="*/ 402753 h 2191432"/>
              <a:gd name="connsiteX421" fmla="*/ 1568170 w 2331026"/>
              <a:gd name="connsiteY421" fmla="*/ 455207 h 2191432"/>
              <a:gd name="connsiteX422" fmla="*/ 1572550 w 2331026"/>
              <a:gd name="connsiteY422" fmla="*/ 516403 h 2191432"/>
              <a:gd name="connsiteX423" fmla="*/ 1607588 w 2331026"/>
              <a:gd name="connsiteY423" fmla="*/ 512031 h 2191432"/>
              <a:gd name="connsiteX424" fmla="*/ 1619255 w 2331026"/>
              <a:gd name="connsiteY424" fmla="*/ 505493 h 2191432"/>
              <a:gd name="connsiteX425" fmla="*/ 1573391 w 2331026"/>
              <a:gd name="connsiteY425" fmla="*/ 450512 h 2191432"/>
              <a:gd name="connsiteX426" fmla="*/ 1575028 w 2331026"/>
              <a:gd name="connsiteY426" fmla="*/ 441102 h 2191432"/>
              <a:gd name="connsiteX427" fmla="*/ 1586487 w 2331026"/>
              <a:gd name="connsiteY427" fmla="*/ 441656 h 2191432"/>
              <a:gd name="connsiteX428" fmla="*/ 1633214 w 2331026"/>
              <a:gd name="connsiteY428" fmla="*/ 497670 h 2191432"/>
              <a:gd name="connsiteX429" fmla="*/ 1639551 w 2331026"/>
              <a:gd name="connsiteY429" fmla="*/ 494119 h 2191432"/>
              <a:gd name="connsiteX430" fmla="*/ 1638753 w 2331026"/>
              <a:gd name="connsiteY430" fmla="*/ 493943 h 2191432"/>
              <a:gd name="connsiteX431" fmla="*/ 1595891 w 2331026"/>
              <a:gd name="connsiteY431" fmla="*/ 437900 h 2191432"/>
              <a:gd name="connsiteX432" fmla="*/ 897240 w 2331026"/>
              <a:gd name="connsiteY432" fmla="*/ 107035 h 2191432"/>
              <a:gd name="connsiteX433" fmla="*/ 907094 w 2331026"/>
              <a:gd name="connsiteY433" fmla="*/ 109774 h 2191432"/>
              <a:gd name="connsiteX434" fmla="*/ 944378 w 2331026"/>
              <a:gd name="connsiteY434" fmla="*/ 166214 h 2191432"/>
              <a:gd name="connsiteX435" fmla="*/ 982637 w 2331026"/>
              <a:gd name="connsiteY435" fmla="*/ 231908 h 2191432"/>
              <a:gd name="connsiteX436" fmla="*/ 1001614 w 2331026"/>
              <a:gd name="connsiteY436" fmla="*/ 304356 h 2191432"/>
              <a:gd name="connsiteX437" fmla="*/ 1007880 w 2331026"/>
              <a:gd name="connsiteY437" fmla="*/ 307280 h 2191432"/>
              <a:gd name="connsiteX438" fmla="*/ 1008758 w 2331026"/>
              <a:gd name="connsiteY438" fmla="*/ 308944 h 2191432"/>
              <a:gd name="connsiteX439" fmla="*/ 1016049 w 2331026"/>
              <a:gd name="connsiteY439" fmla="*/ 305588 h 2191432"/>
              <a:gd name="connsiteX440" fmla="*/ 996391 w 2331026"/>
              <a:gd name="connsiteY440" fmla="*/ 255185 h 2191432"/>
              <a:gd name="connsiteX441" fmla="*/ 970047 w 2331026"/>
              <a:gd name="connsiteY441" fmla="*/ 205072 h 2191432"/>
              <a:gd name="connsiteX442" fmla="*/ 944378 w 2331026"/>
              <a:gd name="connsiteY442" fmla="*/ 166214 h 2191432"/>
              <a:gd name="connsiteX443" fmla="*/ 942129 w 2331026"/>
              <a:gd name="connsiteY443" fmla="*/ 162352 h 2191432"/>
              <a:gd name="connsiteX444" fmla="*/ 939939 w 2331026"/>
              <a:gd name="connsiteY444" fmla="*/ 151398 h 2191432"/>
              <a:gd name="connsiteX445" fmla="*/ 950887 w 2331026"/>
              <a:gd name="connsiteY445" fmla="*/ 153589 h 2191432"/>
              <a:gd name="connsiteX446" fmla="*/ 995228 w 2331026"/>
              <a:gd name="connsiteY446" fmla="*/ 223693 h 2191432"/>
              <a:gd name="connsiteX447" fmla="*/ 1016211 w 2331026"/>
              <a:gd name="connsiteY447" fmla="*/ 305514 h 2191432"/>
              <a:gd name="connsiteX448" fmla="*/ 1094601 w 2331026"/>
              <a:gd name="connsiteY448" fmla="*/ 269433 h 2191432"/>
              <a:gd name="connsiteX449" fmla="*/ 1297775 w 2331026"/>
              <a:gd name="connsiteY449" fmla="*/ 238391 h 2191432"/>
              <a:gd name="connsiteX450" fmla="*/ 1362318 w 2331026"/>
              <a:gd name="connsiteY450" fmla="*/ 245391 h 2191432"/>
              <a:gd name="connsiteX451" fmla="*/ 1533131 w 2331026"/>
              <a:gd name="connsiteY451" fmla="*/ 350299 h 2191432"/>
              <a:gd name="connsiteX452" fmla="*/ 1546654 w 2331026"/>
              <a:gd name="connsiteY452" fmla="*/ 384395 h 2191432"/>
              <a:gd name="connsiteX453" fmla="*/ 1549731 w 2331026"/>
              <a:gd name="connsiteY453" fmla="*/ 374240 h 2191432"/>
              <a:gd name="connsiteX454" fmla="*/ 1559623 w 2331026"/>
              <a:gd name="connsiteY454" fmla="*/ 376417 h 2191432"/>
              <a:gd name="connsiteX455" fmla="*/ 1651942 w 2331026"/>
              <a:gd name="connsiteY455" fmla="*/ 485238 h 2191432"/>
              <a:gd name="connsiteX456" fmla="*/ 1651235 w 2331026"/>
              <a:gd name="connsiteY456" fmla="*/ 487571 h 2191432"/>
              <a:gd name="connsiteX457" fmla="*/ 1671404 w 2331026"/>
              <a:gd name="connsiteY457" fmla="*/ 476268 h 2191432"/>
              <a:gd name="connsiteX458" fmla="*/ 2181346 w 2331026"/>
              <a:gd name="connsiteY458" fmla="*/ 560114 h 2191432"/>
              <a:gd name="connsiteX459" fmla="*/ 2276658 w 2331026"/>
              <a:gd name="connsiteY459" fmla="*/ 728617 h 2191432"/>
              <a:gd name="connsiteX460" fmla="*/ 2279102 w 2331026"/>
              <a:gd name="connsiteY460" fmla="*/ 776766 h 2191432"/>
              <a:gd name="connsiteX461" fmla="*/ 2286803 w 2331026"/>
              <a:gd name="connsiteY461" fmla="*/ 782860 h 2191432"/>
              <a:gd name="connsiteX462" fmla="*/ 2304492 w 2331026"/>
              <a:gd name="connsiteY462" fmla="*/ 900970 h 2191432"/>
              <a:gd name="connsiteX463" fmla="*/ 2311552 w 2331026"/>
              <a:gd name="connsiteY463" fmla="*/ 912822 h 2191432"/>
              <a:gd name="connsiteX464" fmla="*/ 2306092 w 2331026"/>
              <a:gd name="connsiteY464" fmla="*/ 852494 h 2191432"/>
              <a:gd name="connsiteX465" fmla="*/ 2291596 w 2331026"/>
              <a:gd name="connsiteY465" fmla="*/ 779296 h 2191432"/>
              <a:gd name="connsiteX466" fmla="*/ 2298160 w 2331026"/>
              <a:gd name="connsiteY466" fmla="*/ 770548 h 2191432"/>
              <a:gd name="connsiteX467" fmla="*/ 2304725 w 2331026"/>
              <a:gd name="connsiteY467" fmla="*/ 774922 h 2191432"/>
              <a:gd name="connsiteX468" fmla="*/ 2327700 w 2331026"/>
              <a:gd name="connsiteY468" fmla="*/ 934576 h 2191432"/>
              <a:gd name="connsiteX469" fmla="*/ 2326168 w 2331026"/>
              <a:gd name="connsiteY469" fmla="*/ 944273 h 2191432"/>
              <a:gd name="connsiteX470" fmla="*/ 2331026 w 2331026"/>
              <a:gd name="connsiteY470" fmla="*/ 962212 h 2191432"/>
              <a:gd name="connsiteX471" fmla="*/ 2324393 w 2331026"/>
              <a:gd name="connsiteY471" fmla="*/ 968774 h 2191432"/>
              <a:gd name="connsiteX472" fmla="*/ 2322581 w 2331026"/>
              <a:gd name="connsiteY472" fmla="*/ 966982 h 2191432"/>
              <a:gd name="connsiteX473" fmla="*/ 2315802 w 2331026"/>
              <a:gd name="connsiteY473" fmla="*/ 1009892 h 2191432"/>
              <a:gd name="connsiteX474" fmla="*/ 2278467 w 2331026"/>
              <a:gd name="connsiteY474" fmla="*/ 1081108 h 2191432"/>
              <a:gd name="connsiteX475" fmla="*/ 2106763 w 2331026"/>
              <a:gd name="connsiteY475" fmla="*/ 1169682 h 2191432"/>
              <a:gd name="connsiteX476" fmla="*/ 2044560 w 2331026"/>
              <a:gd name="connsiteY476" fmla="*/ 1168697 h 2191432"/>
              <a:gd name="connsiteX477" fmla="*/ 2058163 w 2331026"/>
              <a:gd name="connsiteY477" fmla="*/ 1188467 h 2191432"/>
              <a:gd name="connsiteX478" fmla="*/ 2098129 w 2331026"/>
              <a:gd name="connsiteY478" fmla="*/ 1276983 h 2191432"/>
              <a:gd name="connsiteX479" fmla="*/ 2097718 w 2331026"/>
              <a:gd name="connsiteY479" fmla="*/ 1369938 h 2191432"/>
              <a:gd name="connsiteX480" fmla="*/ 2086278 w 2331026"/>
              <a:gd name="connsiteY480" fmla="*/ 1400960 h 2191432"/>
              <a:gd name="connsiteX481" fmla="*/ 2110065 w 2331026"/>
              <a:gd name="connsiteY481" fmla="*/ 1438841 h 2191432"/>
              <a:gd name="connsiteX482" fmla="*/ 2123100 w 2331026"/>
              <a:gd name="connsiteY482" fmla="*/ 1473438 h 2191432"/>
              <a:gd name="connsiteX483" fmla="*/ 2124977 w 2331026"/>
              <a:gd name="connsiteY483" fmla="*/ 1466159 h 2191432"/>
              <a:gd name="connsiteX484" fmla="*/ 2107050 w 2331026"/>
              <a:gd name="connsiteY484" fmla="*/ 1325401 h 2191432"/>
              <a:gd name="connsiteX485" fmla="*/ 2120181 w 2331026"/>
              <a:gd name="connsiteY485" fmla="*/ 1321026 h 2191432"/>
              <a:gd name="connsiteX486" fmla="*/ 2085164 w 2331026"/>
              <a:gd name="connsiteY486" fmla="*/ 1587943 h 2191432"/>
              <a:gd name="connsiteX487" fmla="*/ 2040138 w 2331026"/>
              <a:gd name="connsiteY487" fmla="*/ 1618741 h 2191432"/>
              <a:gd name="connsiteX488" fmla="*/ 2040910 w 2331026"/>
              <a:gd name="connsiteY488" fmla="*/ 1622653 h 2191432"/>
              <a:gd name="connsiteX489" fmla="*/ 2035999 w 2331026"/>
              <a:gd name="connsiteY489" fmla="*/ 1629184 h 2191432"/>
              <a:gd name="connsiteX490" fmla="*/ 2030862 w 2331026"/>
              <a:gd name="connsiteY490" fmla="*/ 1625085 h 2191432"/>
              <a:gd name="connsiteX491" fmla="*/ 2022791 w 2331026"/>
              <a:gd name="connsiteY491" fmla="*/ 1630606 h 2191432"/>
              <a:gd name="connsiteX492" fmla="*/ 1959781 w 2331026"/>
              <a:gd name="connsiteY492" fmla="*/ 1651603 h 2191432"/>
              <a:gd name="connsiteX493" fmla="*/ 1962726 w 2331026"/>
              <a:gd name="connsiteY493" fmla="*/ 1662623 h 2191432"/>
              <a:gd name="connsiteX494" fmla="*/ 1945369 w 2331026"/>
              <a:gd name="connsiteY494" fmla="*/ 1667019 h 2191432"/>
              <a:gd name="connsiteX495" fmla="*/ 1941332 w 2331026"/>
              <a:gd name="connsiteY495" fmla="*/ 1655146 h 2191432"/>
              <a:gd name="connsiteX496" fmla="*/ 1910696 w 2331026"/>
              <a:gd name="connsiteY496" fmla="*/ 1658980 h 2191432"/>
              <a:gd name="connsiteX497" fmla="*/ 1893773 w 2331026"/>
              <a:gd name="connsiteY497" fmla="*/ 1658306 h 2191432"/>
              <a:gd name="connsiteX498" fmla="*/ 1896667 w 2331026"/>
              <a:gd name="connsiteY498" fmla="*/ 1663288 h 2191432"/>
              <a:gd name="connsiteX499" fmla="*/ 1888906 w 2331026"/>
              <a:gd name="connsiteY499" fmla="*/ 1674980 h 2191432"/>
              <a:gd name="connsiteX500" fmla="*/ 1897637 w 2331026"/>
              <a:gd name="connsiteY500" fmla="*/ 1670596 h 2191432"/>
              <a:gd name="connsiteX501" fmla="*/ 1897092 w 2331026"/>
              <a:gd name="connsiteY501" fmla="*/ 1664019 h 2191432"/>
              <a:gd name="connsiteX502" fmla="*/ 1896667 w 2331026"/>
              <a:gd name="connsiteY502" fmla="*/ 1663288 h 2191432"/>
              <a:gd name="connsiteX503" fmla="*/ 1897637 w 2331026"/>
              <a:gd name="connsiteY503" fmla="*/ 1661827 h 2191432"/>
              <a:gd name="connsiteX504" fmla="*/ 1906369 w 2331026"/>
              <a:gd name="connsiteY504" fmla="*/ 1674980 h 2191432"/>
              <a:gd name="connsiteX505" fmla="*/ 1902003 w 2331026"/>
              <a:gd name="connsiteY505" fmla="*/ 1679365 h 2191432"/>
              <a:gd name="connsiteX506" fmla="*/ 1893272 w 2331026"/>
              <a:gd name="connsiteY506" fmla="*/ 1683749 h 2191432"/>
              <a:gd name="connsiteX507" fmla="*/ 1888906 w 2331026"/>
              <a:gd name="connsiteY507" fmla="*/ 1679365 h 2191432"/>
              <a:gd name="connsiteX508" fmla="*/ 1882358 w 2331026"/>
              <a:gd name="connsiteY508" fmla="*/ 1664567 h 2191432"/>
              <a:gd name="connsiteX509" fmla="*/ 1878448 w 2331026"/>
              <a:gd name="connsiteY509" fmla="*/ 1657695 h 2191432"/>
              <a:gd name="connsiteX510" fmla="*/ 1871234 w 2331026"/>
              <a:gd name="connsiteY510" fmla="*/ 1657407 h 2191432"/>
              <a:gd name="connsiteX511" fmla="*/ 1811584 w 2331026"/>
              <a:gd name="connsiteY511" fmla="*/ 1647949 h 2191432"/>
              <a:gd name="connsiteX512" fmla="*/ 1821835 w 2331026"/>
              <a:gd name="connsiteY512" fmla="*/ 1665889 h 2191432"/>
              <a:gd name="connsiteX513" fmla="*/ 1808738 w 2331026"/>
              <a:gd name="connsiteY513" fmla="*/ 1670255 h 2191432"/>
              <a:gd name="connsiteX514" fmla="*/ 1793854 w 2331026"/>
              <a:gd name="connsiteY514" fmla="*/ 1645137 h 2191432"/>
              <a:gd name="connsiteX515" fmla="*/ 1791899 w 2331026"/>
              <a:gd name="connsiteY515" fmla="*/ 1644827 h 2191432"/>
              <a:gd name="connsiteX516" fmla="*/ 1739511 w 2331026"/>
              <a:gd name="connsiteY516" fmla="*/ 1638879 h 2191432"/>
              <a:gd name="connsiteX517" fmla="*/ 1738164 w 2331026"/>
              <a:gd name="connsiteY517" fmla="*/ 1638820 h 2191432"/>
              <a:gd name="connsiteX518" fmla="*/ 1733282 w 2331026"/>
              <a:gd name="connsiteY518" fmla="*/ 1641889 h 2191432"/>
              <a:gd name="connsiteX519" fmla="*/ 1729530 w 2331026"/>
              <a:gd name="connsiteY519" fmla="*/ 1638442 h 2191432"/>
              <a:gd name="connsiteX520" fmla="*/ 1687943 w 2331026"/>
              <a:gd name="connsiteY520" fmla="*/ 1636623 h 2191432"/>
              <a:gd name="connsiteX521" fmla="*/ 1590553 w 2331026"/>
              <a:gd name="connsiteY521" fmla="*/ 1618573 h 2191432"/>
              <a:gd name="connsiteX522" fmla="*/ 1542404 w 2331026"/>
              <a:gd name="connsiteY522" fmla="*/ 1622949 h 2191432"/>
              <a:gd name="connsiteX523" fmla="*/ 1494256 w 2331026"/>
              <a:gd name="connsiteY523" fmla="*/ 1640452 h 2191432"/>
              <a:gd name="connsiteX524" fmla="*/ 1452071 w 2331026"/>
              <a:gd name="connsiteY524" fmla="*/ 1643848 h 2191432"/>
              <a:gd name="connsiteX525" fmla="*/ 1451848 w 2331026"/>
              <a:gd name="connsiteY525" fmla="*/ 1644445 h 2191432"/>
              <a:gd name="connsiteX526" fmla="*/ 1450748 w 2331026"/>
              <a:gd name="connsiteY526" fmla="*/ 1643955 h 2191432"/>
              <a:gd name="connsiteX527" fmla="*/ 1416517 w 2331026"/>
              <a:gd name="connsiteY527" fmla="*/ 1646711 h 2191432"/>
              <a:gd name="connsiteX528" fmla="*/ 1414925 w 2331026"/>
              <a:gd name="connsiteY528" fmla="*/ 1647733 h 2191432"/>
              <a:gd name="connsiteX529" fmla="*/ 1413004 w 2331026"/>
              <a:gd name="connsiteY529" fmla="*/ 1646993 h 2191432"/>
              <a:gd name="connsiteX530" fmla="*/ 1412733 w 2331026"/>
              <a:gd name="connsiteY530" fmla="*/ 1647015 h 2191432"/>
              <a:gd name="connsiteX531" fmla="*/ 1336083 w 2331026"/>
              <a:gd name="connsiteY531" fmla="*/ 1652947 h 2191432"/>
              <a:gd name="connsiteX532" fmla="*/ 1331958 w 2331026"/>
              <a:gd name="connsiteY532" fmla="*/ 1656155 h 2191432"/>
              <a:gd name="connsiteX533" fmla="*/ 1328580 w 2331026"/>
              <a:gd name="connsiteY533" fmla="*/ 1653528 h 2191432"/>
              <a:gd name="connsiteX534" fmla="*/ 1327927 w 2331026"/>
              <a:gd name="connsiteY534" fmla="*/ 1653579 h 2191432"/>
              <a:gd name="connsiteX535" fmla="*/ 1236008 w 2331026"/>
              <a:gd name="connsiteY535" fmla="*/ 1655767 h 2191432"/>
              <a:gd name="connsiteX536" fmla="*/ 1217470 w 2331026"/>
              <a:gd name="connsiteY536" fmla="*/ 1653560 h 2191432"/>
              <a:gd name="connsiteX537" fmla="*/ 1218188 w 2331026"/>
              <a:gd name="connsiteY537" fmla="*/ 1657715 h 2191432"/>
              <a:gd name="connsiteX538" fmla="*/ 1204853 w 2331026"/>
              <a:gd name="connsiteY538" fmla="*/ 1657715 h 2191432"/>
              <a:gd name="connsiteX539" fmla="*/ 1203650 w 2331026"/>
              <a:gd name="connsiteY539" fmla="*/ 1651916 h 2191432"/>
              <a:gd name="connsiteX540" fmla="*/ 1144440 w 2331026"/>
              <a:gd name="connsiteY540" fmla="*/ 1644869 h 2191432"/>
              <a:gd name="connsiteX541" fmla="*/ 1143840 w 2331026"/>
              <a:gd name="connsiteY541" fmla="*/ 1657609 h 2191432"/>
              <a:gd name="connsiteX542" fmla="*/ 1130346 w 2331026"/>
              <a:gd name="connsiteY542" fmla="*/ 1657609 h 2191432"/>
              <a:gd name="connsiteX543" fmla="*/ 1128882 w 2331026"/>
              <a:gd name="connsiteY543" fmla="*/ 1643486 h 2191432"/>
              <a:gd name="connsiteX544" fmla="*/ 1119995 w 2331026"/>
              <a:gd name="connsiteY544" fmla="*/ 1642702 h 2191432"/>
              <a:gd name="connsiteX545" fmla="*/ 1121747 w 2331026"/>
              <a:gd name="connsiteY545" fmla="*/ 1648507 h 2191432"/>
              <a:gd name="connsiteX546" fmla="*/ 1108650 w 2331026"/>
              <a:gd name="connsiteY546" fmla="*/ 1652846 h 2191432"/>
              <a:gd name="connsiteX547" fmla="*/ 1105195 w 2331026"/>
              <a:gd name="connsiteY547" fmla="*/ 1641397 h 2191432"/>
              <a:gd name="connsiteX548" fmla="*/ 1093404 w 2331026"/>
              <a:gd name="connsiteY548" fmla="*/ 1640357 h 2191432"/>
              <a:gd name="connsiteX549" fmla="*/ 1094759 w 2331026"/>
              <a:gd name="connsiteY549" fmla="*/ 1652881 h 2191432"/>
              <a:gd name="connsiteX550" fmla="*/ 1081662 w 2331026"/>
              <a:gd name="connsiteY550" fmla="*/ 1648559 h 2191432"/>
              <a:gd name="connsiteX551" fmla="*/ 1079883 w 2331026"/>
              <a:gd name="connsiteY551" fmla="*/ 1639164 h 2191432"/>
              <a:gd name="connsiteX552" fmla="*/ 1069680 w 2331026"/>
              <a:gd name="connsiteY552" fmla="*/ 1638264 h 2191432"/>
              <a:gd name="connsiteX553" fmla="*/ 1044959 w 2331026"/>
              <a:gd name="connsiteY553" fmla="*/ 1640444 h 2191432"/>
              <a:gd name="connsiteX554" fmla="*/ 1043035 w 2331026"/>
              <a:gd name="connsiteY554" fmla="*/ 1644435 h 2191432"/>
              <a:gd name="connsiteX555" fmla="*/ 1034039 w 2331026"/>
              <a:gd name="connsiteY555" fmla="*/ 1642789 h 2191432"/>
              <a:gd name="connsiteX556" fmla="*/ 1034103 w 2331026"/>
              <a:gd name="connsiteY556" fmla="*/ 1641402 h 2191432"/>
              <a:gd name="connsiteX557" fmla="*/ 1021119 w 2331026"/>
              <a:gd name="connsiteY557" fmla="*/ 1642547 h 2191432"/>
              <a:gd name="connsiteX558" fmla="*/ 1021339 w 2331026"/>
              <a:gd name="connsiteY558" fmla="*/ 1644742 h 2191432"/>
              <a:gd name="connsiteX559" fmla="*/ 1003559 w 2331026"/>
              <a:gd name="connsiteY559" fmla="*/ 1644742 h 2191432"/>
              <a:gd name="connsiteX560" fmla="*/ 1003608 w 2331026"/>
              <a:gd name="connsiteY560" fmla="*/ 1644092 h 2191432"/>
              <a:gd name="connsiteX561" fmla="*/ 995269 w 2331026"/>
              <a:gd name="connsiteY561" fmla="*/ 1644827 h 2191432"/>
              <a:gd name="connsiteX562" fmla="*/ 925236 w 2331026"/>
              <a:gd name="connsiteY562" fmla="*/ 1644827 h 2191432"/>
              <a:gd name="connsiteX563" fmla="*/ 897876 w 2331026"/>
              <a:gd name="connsiteY563" fmla="*/ 1630323 h 2191432"/>
              <a:gd name="connsiteX564" fmla="*/ 888966 w 2331026"/>
              <a:gd name="connsiteY564" fmla="*/ 1640886 h 2191432"/>
              <a:gd name="connsiteX565" fmla="*/ 879075 w 2331026"/>
              <a:gd name="connsiteY565" fmla="*/ 1632051 h 2191432"/>
              <a:gd name="connsiteX566" fmla="*/ 887292 w 2331026"/>
              <a:gd name="connsiteY566" fmla="*/ 1624712 h 2191432"/>
              <a:gd name="connsiteX567" fmla="*/ 886050 w 2331026"/>
              <a:gd name="connsiteY567" fmla="*/ 1624054 h 2191432"/>
              <a:gd name="connsiteX568" fmla="*/ 885120 w 2331026"/>
              <a:gd name="connsiteY568" fmla="*/ 1624321 h 2191432"/>
              <a:gd name="connsiteX569" fmla="*/ 885040 w 2331026"/>
              <a:gd name="connsiteY569" fmla="*/ 1623518 h 2191432"/>
              <a:gd name="connsiteX570" fmla="*/ 853014 w 2331026"/>
              <a:gd name="connsiteY570" fmla="*/ 1606540 h 2191432"/>
              <a:gd name="connsiteX571" fmla="*/ 797846 w 2331026"/>
              <a:gd name="connsiteY571" fmla="*/ 1552411 h 2191432"/>
              <a:gd name="connsiteX572" fmla="*/ 797678 w 2331026"/>
              <a:gd name="connsiteY572" fmla="*/ 1552383 h 2191432"/>
              <a:gd name="connsiteX573" fmla="*/ 797514 w 2331026"/>
              <a:gd name="connsiteY573" fmla="*/ 1552085 h 2191432"/>
              <a:gd name="connsiteX574" fmla="*/ 793923 w 2331026"/>
              <a:gd name="connsiteY574" fmla="*/ 1548562 h 2191432"/>
              <a:gd name="connsiteX575" fmla="*/ 769782 w 2331026"/>
              <a:gd name="connsiteY575" fmla="*/ 1515653 h 2191432"/>
              <a:gd name="connsiteX576" fmla="*/ 767100 w 2331026"/>
              <a:gd name="connsiteY576" fmla="*/ 1518566 h 2191432"/>
              <a:gd name="connsiteX577" fmla="*/ 758766 w 2331026"/>
              <a:gd name="connsiteY577" fmla="*/ 1517479 h 2191432"/>
              <a:gd name="connsiteX578" fmla="*/ 749876 w 2331026"/>
              <a:gd name="connsiteY578" fmla="*/ 1495756 h 2191432"/>
              <a:gd name="connsiteX579" fmla="*/ 752591 w 2331026"/>
              <a:gd name="connsiteY579" fmla="*/ 1492218 h 2191432"/>
              <a:gd name="connsiteX580" fmla="*/ 745775 w 2331026"/>
              <a:gd name="connsiteY580" fmla="*/ 1482926 h 2191432"/>
              <a:gd name="connsiteX581" fmla="*/ 742872 w 2331026"/>
              <a:gd name="connsiteY581" fmla="*/ 1478955 h 2191432"/>
              <a:gd name="connsiteX582" fmla="*/ 740805 w 2331026"/>
              <a:gd name="connsiteY582" fmla="*/ 1482137 h 2191432"/>
              <a:gd name="connsiteX583" fmla="*/ 731733 w 2331026"/>
              <a:gd name="connsiteY583" fmla="*/ 1475115 h 2191432"/>
              <a:gd name="connsiteX584" fmla="*/ 734873 w 2331026"/>
              <a:gd name="connsiteY584" fmla="*/ 1468010 h 2191432"/>
              <a:gd name="connsiteX585" fmla="*/ 732564 w 2331026"/>
              <a:gd name="connsiteY585" fmla="*/ 1464851 h 2191432"/>
              <a:gd name="connsiteX586" fmla="*/ 731733 w 2331026"/>
              <a:gd name="connsiteY586" fmla="*/ 1464851 h 2191432"/>
              <a:gd name="connsiteX587" fmla="*/ 731733 w 2331026"/>
              <a:gd name="connsiteY587" fmla="*/ 1463786 h 2191432"/>
              <a:gd name="connsiteX588" fmla="*/ 722795 w 2331026"/>
              <a:gd name="connsiteY588" fmla="*/ 1452843 h 2191432"/>
              <a:gd name="connsiteX589" fmla="*/ 714998 w 2331026"/>
              <a:gd name="connsiteY589" fmla="*/ 1455236 h 2191432"/>
              <a:gd name="connsiteX590" fmla="*/ 712569 w 2331026"/>
              <a:gd name="connsiteY590" fmla="*/ 1461810 h 2191432"/>
              <a:gd name="connsiteX591" fmla="*/ 722889 w 2331026"/>
              <a:gd name="connsiteY591" fmla="*/ 1495631 h 2191432"/>
              <a:gd name="connsiteX592" fmla="*/ 705304 w 2331026"/>
              <a:gd name="connsiteY592" fmla="*/ 1499996 h 2191432"/>
              <a:gd name="connsiteX593" fmla="*/ 702708 w 2331026"/>
              <a:gd name="connsiteY593" fmla="*/ 1492262 h 2191432"/>
              <a:gd name="connsiteX594" fmla="*/ 695705 w 2331026"/>
              <a:gd name="connsiteY594" fmla="*/ 1518404 h 2191432"/>
              <a:gd name="connsiteX595" fmla="*/ 700664 w 2331026"/>
              <a:gd name="connsiteY595" fmla="*/ 1530911 h 2191432"/>
              <a:gd name="connsiteX596" fmla="*/ 693719 w 2331026"/>
              <a:gd name="connsiteY596" fmla="*/ 1539122 h 2191432"/>
              <a:gd name="connsiteX597" fmla="*/ 693675 w 2331026"/>
              <a:gd name="connsiteY597" fmla="*/ 1539087 h 2191432"/>
              <a:gd name="connsiteX598" fmla="*/ 692279 w 2331026"/>
              <a:gd name="connsiteY598" fmla="*/ 1565229 h 2191432"/>
              <a:gd name="connsiteX599" fmla="*/ 696298 w 2331026"/>
              <a:gd name="connsiteY599" fmla="*/ 1570772 h 2191432"/>
              <a:gd name="connsiteX600" fmla="*/ 694661 w 2331026"/>
              <a:gd name="connsiteY600" fmla="*/ 1580189 h 2191432"/>
              <a:gd name="connsiteX601" fmla="*/ 691398 w 2331026"/>
              <a:gd name="connsiteY601" fmla="*/ 1581735 h 2191432"/>
              <a:gd name="connsiteX602" fmla="*/ 690779 w 2331026"/>
              <a:gd name="connsiteY602" fmla="*/ 1593327 h 2191432"/>
              <a:gd name="connsiteX603" fmla="*/ 693508 w 2331026"/>
              <a:gd name="connsiteY603" fmla="*/ 1622572 h 2191432"/>
              <a:gd name="connsiteX604" fmla="*/ 723250 w 2331026"/>
              <a:gd name="connsiteY604" fmla="*/ 1653465 h 2191432"/>
              <a:gd name="connsiteX605" fmla="*/ 710045 w 2331026"/>
              <a:gd name="connsiteY605" fmla="*/ 1662257 h 2191432"/>
              <a:gd name="connsiteX606" fmla="*/ 695631 w 2331026"/>
              <a:gd name="connsiteY606" fmla="*/ 1645321 h 2191432"/>
              <a:gd name="connsiteX607" fmla="*/ 697627 w 2331026"/>
              <a:gd name="connsiteY607" fmla="*/ 1666706 h 2191432"/>
              <a:gd name="connsiteX608" fmla="*/ 701473 w 2331026"/>
              <a:gd name="connsiteY608" fmla="*/ 1684299 h 2191432"/>
              <a:gd name="connsiteX609" fmla="*/ 731223 w 2331026"/>
              <a:gd name="connsiteY609" fmla="*/ 1718619 h 2191432"/>
              <a:gd name="connsiteX610" fmla="*/ 718126 w 2331026"/>
              <a:gd name="connsiteY610" fmla="*/ 1727378 h 2191432"/>
              <a:gd name="connsiteX611" fmla="*/ 708275 w 2331026"/>
              <a:gd name="connsiteY611" fmla="*/ 1715415 h 2191432"/>
              <a:gd name="connsiteX612" fmla="*/ 712812 w 2331026"/>
              <a:gd name="connsiteY612" fmla="*/ 1736167 h 2191432"/>
              <a:gd name="connsiteX613" fmla="*/ 736306 w 2331026"/>
              <a:gd name="connsiteY613" fmla="*/ 1754658 h 2191432"/>
              <a:gd name="connsiteX614" fmla="*/ 727498 w 2331026"/>
              <a:gd name="connsiteY614" fmla="*/ 1767887 h 2191432"/>
              <a:gd name="connsiteX615" fmla="*/ 721820 w 2331026"/>
              <a:gd name="connsiteY615" fmla="*/ 1763418 h 2191432"/>
              <a:gd name="connsiteX616" fmla="*/ 738963 w 2331026"/>
              <a:gd name="connsiteY616" fmla="*/ 1802861 h 2191432"/>
              <a:gd name="connsiteX617" fmla="*/ 740153 w 2331026"/>
              <a:gd name="connsiteY617" fmla="*/ 1803804 h 2191432"/>
              <a:gd name="connsiteX618" fmla="*/ 745114 w 2331026"/>
              <a:gd name="connsiteY618" fmla="*/ 1810352 h 2191432"/>
              <a:gd name="connsiteX619" fmla="*/ 743057 w 2331026"/>
              <a:gd name="connsiteY619" fmla="*/ 1812281 h 2191432"/>
              <a:gd name="connsiteX620" fmla="*/ 750152 w 2331026"/>
              <a:gd name="connsiteY620" fmla="*/ 1828607 h 2191432"/>
              <a:gd name="connsiteX621" fmla="*/ 807054 w 2331026"/>
              <a:gd name="connsiteY621" fmla="*/ 1916121 h 2191432"/>
              <a:gd name="connsiteX622" fmla="*/ 863957 w 2331026"/>
              <a:gd name="connsiteY622" fmla="*/ 1964254 h 2191432"/>
              <a:gd name="connsiteX623" fmla="*/ 885500 w 2331026"/>
              <a:gd name="connsiteY623" fmla="*/ 2127932 h 2191432"/>
              <a:gd name="connsiteX624" fmla="*/ 874709 w 2331026"/>
              <a:gd name="connsiteY624" fmla="*/ 2142884 h 2191432"/>
              <a:gd name="connsiteX625" fmla="*/ 876082 w 2331026"/>
              <a:gd name="connsiteY625" fmla="*/ 2143403 h 2191432"/>
              <a:gd name="connsiteX626" fmla="*/ 871717 w 2331026"/>
              <a:gd name="connsiteY626" fmla="*/ 2156824 h 2191432"/>
              <a:gd name="connsiteX627" fmla="*/ 866162 w 2331026"/>
              <a:gd name="connsiteY627" fmla="*/ 2154727 h 2191432"/>
              <a:gd name="connsiteX628" fmla="*/ 855202 w 2331026"/>
              <a:gd name="connsiteY628" fmla="*/ 2169912 h 2191432"/>
              <a:gd name="connsiteX629" fmla="*/ 846448 w 2331026"/>
              <a:gd name="connsiteY629" fmla="*/ 2156784 h 2191432"/>
              <a:gd name="connsiteX630" fmla="*/ 851810 w 2331026"/>
              <a:gd name="connsiteY630" fmla="*/ 2149308 h 2191432"/>
              <a:gd name="connsiteX631" fmla="*/ 788770 w 2331026"/>
              <a:gd name="connsiteY631" fmla="*/ 2125507 h 2191432"/>
              <a:gd name="connsiteX632" fmla="*/ 793135 w 2331026"/>
              <a:gd name="connsiteY632" fmla="*/ 2112085 h 2191432"/>
              <a:gd name="connsiteX633" fmla="*/ 860317 w 2331026"/>
              <a:gd name="connsiteY633" fmla="*/ 2137450 h 2191432"/>
              <a:gd name="connsiteX634" fmla="*/ 866555 w 2331026"/>
              <a:gd name="connsiteY634" fmla="*/ 2128753 h 2191432"/>
              <a:gd name="connsiteX635" fmla="*/ 872711 w 2331026"/>
              <a:gd name="connsiteY635" fmla="*/ 2016762 h 2191432"/>
              <a:gd name="connsiteX636" fmla="*/ 843713 w 2331026"/>
              <a:gd name="connsiteY636" fmla="*/ 1964801 h 2191432"/>
              <a:gd name="connsiteX637" fmla="*/ 822317 w 2331026"/>
              <a:gd name="connsiteY637" fmla="*/ 1948051 h 2191432"/>
              <a:gd name="connsiteX638" fmla="*/ 821674 w 2331026"/>
              <a:gd name="connsiteY638" fmla="*/ 1951731 h 2191432"/>
              <a:gd name="connsiteX639" fmla="*/ 810238 w 2331026"/>
              <a:gd name="connsiteY639" fmla="*/ 1951182 h 2191432"/>
              <a:gd name="connsiteX640" fmla="*/ 649052 w 2331026"/>
              <a:gd name="connsiteY640" fmla="*/ 1863259 h 2191432"/>
              <a:gd name="connsiteX641" fmla="*/ 657764 w 2331026"/>
              <a:gd name="connsiteY641" fmla="*/ 1850070 h 2191432"/>
              <a:gd name="connsiteX642" fmla="*/ 743146 w 2331026"/>
              <a:gd name="connsiteY642" fmla="*/ 1889334 h 2191432"/>
              <a:gd name="connsiteX643" fmla="*/ 738087 w 2331026"/>
              <a:gd name="connsiteY643" fmla="*/ 1877164 h 2191432"/>
              <a:gd name="connsiteX644" fmla="*/ 688360 w 2331026"/>
              <a:gd name="connsiteY644" fmla="*/ 1837134 h 2191432"/>
              <a:gd name="connsiteX645" fmla="*/ 627241 w 2331026"/>
              <a:gd name="connsiteY645" fmla="*/ 1793341 h 2191432"/>
              <a:gd name="connsiteX646" fmla="*/ 635973 w 2331026"/>
              <a:gd name="connsiteY646" fmla="*/ 1780203 h 2191432"/>
              <a:gd name="connsiteX647" fmla="*/ 710188 w 2331026"/>
              <a:gd name="connsiteY647" fmla="*/ 1832755 h 2191432"/>
              <a:gd name="connsiteX648" fmla="*/ 758210 w 2331026"/>
              <a:gd name="connsiteY648" fmla="*/ 1894066 h 2191432"/>
              <a:gd name="connsiteX649" fmla="*/ 756057 w 2331026"/>
              <a:gd name="connsiteY649" fmla="*/ 1896225 h 2191432"/>
              <a:gd name="connsiteX650" fmla="*/ 785189 w 2331026"/>
              <a:gd name="connsiteY650" fmla="*/ 1911891 h 2191432"/>
              <a:gd name="connsiteX651" fmla="*/ 785497 w 2331026"/>
              <a:gd name="connsiteY651" fmla="*/ 1912138 h 2191432"/>
              <a:gd name="connsiteX652" fmla="*/ 746322 w 2331026"/>
              <a:gd name="connsiteY652" fmla="*/ 1859784 h 2191432"/>
              <a:gd name="connsiteX653" fmla="*/ 725607 w 2331026"/>
              <a:gd name="connsiteY653" fmla="*/ 1813587 h 2191432"/>
              <a:gd name="connsiteX654" fmla="*/ 723065 w 2331026"/>
              <a:gd name="connsiteY654" fmla="*/ 1810352 h 2191432"/>
              <a:gd name="connsiteX655" fmla="*/ 709836 w 2331026"/>
              <a:gd name="connsiteY655" fmla="*/ 1801621 h 2191432"/>
              <a:gd name="connsiteX656" fmla="*/ 678968 w 2331026"/>
              <a:gd name="connsiteY656" fmla="*/ 1775427 h 2191432"/>
              <a:gd name="connsiteX657" fmla="*/ 630461 w 2331026"/>
              <a:gd name="connsiteY657" fmla="*/ 1731771 h 2191432"/>
              <a:gd name="connsiteX658" fmla="*/ 643690 w 2331026"/>
              <a:gd name="connsiteY658" fmla="*/ 1723040 h 2191432"/>
              <a:gd name="connsiteX659" fmla="*/ 701016 w 2331026"/>
              <a:gd name="connsiteY659" fmla="*/ 1771062 h 2191432"/>
              <a:gd name="connsiteX660" fmla="*/ 710323 w 2331026"/>
              <a:gd name="connsiteY660" fmla="*/ 1778959 h 2191432"/>
              <a:gd name="connsiteX661" fmla="*/ 701193 w 2331026"/>
              <a:gd name="connsiteY661" fmla="*/ 1747183 h 2191432"/>
              <a:gd name="connsiteX662" fmla="*/ 697908 w 2331026"/>
              <a:gd name="connsiteY662" fmla="*/ 1744598 h 2191432"/>
              <a:gd name="connsiteX663" fmla="*/ 617397 w 2331026"/>
              <a:gd name="connsiteY663" fmla="*/ 1666463 h 2191432"/>
              <a:gd name="connsiteX664" fmla="*/ 626205 w 2331026"/>
              <a:gd name="connsiteY664" fmla="*/ 1653234 h 2191432"/>
              <a:gd name="connsiteX665" fmla="*/ 681255 w 2331026"/>
              <a:gd name="connsiteY665" fmla="*/ 1703946 h 2191432"/>
              <a:gd name="connsiteX666" fmla="*/ 692137 w 2331026"/>
              <a:gd name="connsiteY666" fmla="*/ 1715666 h 2191432"/>
              <a:gd name="connsiteX667" fmla="*/ 687137 w 2331026"/>
              <a:gd name="connsiteY667" fmla="*/ 1698263 h 2191432"/>
              <a:gd name="connsiteX668" fmla="*/ 685617 w 2331026"/>
              <a:gd name="connsiteY668" fmla="*/ 1687900 h 2191432"/>
              <a:gd name="connsiteX669" fmla="*/ 635180 w 2331026"/>
              <a:gd name="connsiteY669" fmla="*/ 1626653 h 2191432"/>
              <a:gd name="connsiteX670" fmla="*/ 643911 w 2331026"/>
              <a:gd name="connsiteY670" fmla="*/ 1617895 h 2191432"/>
              <a:gd name="connsiteX671" fmla="*/ 681752 w 2331026"/>
              <a:gd name="connsiteY671" fmla="*/ 1661549 h 2191432"/>
              <a:gd name="connsiteX672" fmla="*/ 675988 w 2331026"/>
              <a:gd name="connsiteY672" fmla="*/ 1622240 h 2191432"/>
              <a:gd name="connsiteX673" fmla="*/ 635216 w 2331026"/>
              <a:gd name="connsiteY673" fmla="*/ 1574334 h 2191432"/>
              <a:gd name="connsiteX674" fmla="*/ 644019 w 2331026"/>
              <a:gd name="connsiteY674" fmla="*/ 1561145 h 2191432"/>
              <a:gd name="connsiteX675" fmla="*/ 673824 w 2331026"/>
              <a:gd name="connsiteY675" fmla="*/ 1599972 h 2191432"/>
              <a:gd name="connsiteX676" fmla="*/ 674343 w 2331026"/>
              <a:gd name="connsiteY676" fmla="*/ 1567250 h 2191432"/>
              <a:gd name="connsiteX677" fmla="*/ 654279 w 2331026"/>
              <a:gd name="connsiteY677" fmla="*/ 1539196 h 2191432"/>
              <a:gd name="connsiteX678" fmla="*/ 635180 w 2331026"/>
              <a:gd name="connsiteY678" fmla="*/ 1495432 h 2191432"/>
              <a:gd name="connsiteX679" fmla="*/ 648276 w 2331026"/>
              <a:gd name="connsiteY679" fmla="*/ 1491000 h 2191432"/>
              <a:gd name="connsiteX680" fmla="*/ 667376 w 2331026"/>
              <a:gd name="connsiteY680" fmla="*/ 1530886 h 2191432"/>
              <a:gd name="connsiteX681" fmla="*/ 675503 w 2331026"/>
              <a:gd name="connsiteY681" fmla="*/ 1542093 h 2191432"/>
              <a:gd name="connsiteX682" fmla="*/ 680429 w 2331026"/>
              <a:gd name="connsiteY682" fmla="*/ 1521968 h 2191432"/>
              <a:gd name="connsiteX683" fmla="*/ 666471 w 2331026"/>
              <a:gd name="connsiteY683" fmla="*/ 1482191 h 2191432"/>
              <a:gd name="connsiteX684" fmla="*/ 649375 w 2331026"/>
              <a:gd name="connsiteY684" fmla="*/ 1430187 h 2191432"/>
              <a:gd name="connsiteX685" fmla="*/ 662197 w 2331026"/>
              <a:gd name="connsiteY685" fmla="*/ 1425808 h 2191432"/>
              <a:gd name="connsiteX686" fmla="*/ 679828 w 2331026"/>
              <a:gd name="connsiteY686" fmla="*/ 1478359 h 2191432"/>
              <a:gd name="connsiteX687" fmla="*/ 686800 w 2331026"/>
              <a:gd name="connsiteY687" fmla="*/ 1495945 h 2191432"/>
              <a:gd name="connsiteX688" fmla="*/ 693404 w 2331026"/>
              <a:gd name="connsiteY688" fmla="*/ 1468970 h 2191432"/>
              <a:gd name="connsiteX689" fmla="*/ 698385 w 2331026"/>
              <a:gd name="connsiteY689" fmla="*/ 1460134 h 2191432"/>
              <a:gd name="connsiteX690" fmla="*/ 692665 w 2331026"/>
              <a:gd name="connsiteY690" fmla="*/ 1443789 h 2191432"/>
              <a:gd name="connsiteX691" fmla="*/ 670135 w 2331026"/>
              <a:gd name="connsiteY691" fmla="*/ 1395221 h 2191432"/>
              <a:gd name="connsiteX692" fmla="*/ 683324 w 2331026"/>
              <a:gd name="connsiteY692" fmla="*/ 1390855 h 2191432"/>
              <a:gd name="connsiteX693" fmla="*/ 706403 w 2331026"/>
              <a:gd name="connsiteY693" fmla="*/ 1441606 h 2191432"/>
              <a:gd name="connsiteX694" fmla="*/ 707255 w 2331026"/>
              <a:gd name="connsiteY694" fmla="*/ 1444397 h 2191432"/>
              <a:gd name="connsiteX695" fmla="*/ 715135 w 2331026"/>
              <a:gd name="connsiteY695" fmla="*/ 1430418 h 2191432"/>
              <a:gd name="connsiteX696" fmla="*/ 720059 w 2331026"/>
              <a:gd name="connsiteY696" fmla="*/ 1427136 h 2191432"/>
              <a:gd name="connsiteX697" fmla="*/ 721807 w 2331026"/>
              <a:gd name="connsiteY697" fmla="*/ 1427835 h 2191432"/>
              <a:gd name="connsiteX698" fmla="*/ 718126 w 2331026"/>
              <a:gd name="connsiteY698" fmla="*/ 1417314 h 2191432"/>
              <a:gd name="connsiteX699" fmla="*/ 736269 w 2331026"/>
              <a:gd name="connsiteY699" fmla="*/ 1412992 h 2191432"/>
              <a:gd name="connsiteX700" fmla="*/ 745195 w 2331026"/>
              <a:gd name="connsiteY700" fmla="*/ 1455516 h 2191432"/>
              <a:gd name="connsiteX701" fmla="*/ 752354 w 2331026"/>
              <a:gd name="connsiteY701" fmla="*/ 1466130 h 2191432"/>
              <a:gd name="connsiteX702" fmla="*/ 749876 w 2331026"/>
              <a:gd name="connsiteY702" fmla="*/ 1447964 h 2191432"/>
              <a:gd name="connsiteX703" fmla="*/ 763211 w 2331026"/>
              <a:gd name="connsiteY703" fmla="*/ 1447964 h 2191432"/>
              <a:gd name="connsiteX704" fmla="*/ 767656 w 2331026"/>
              <a:gd name="connsiteY704" fmla="*/ 1480549 h 2191432"/>
              <a:gd name="connsiteX705" fmla="*/ 769070 w 2331026"/>
              <a:gd name="connsiteY705" fmla="*/ 1490912 h 2191432"/>
              <a:gd name="connsiteX706" fmla="*/ 784574 w 2331026"/>
              <a:gd name="connsiteY706" fmla="*/ 1513898 h 2191432"/>
              <a:gd name="connsiteX707" fmla="*/ 784449 w 2331026"/>
              <a:gd name="connsiteY707" fmla="*/ 1513093 h 2191432"/>
              <a:gd name="connsiteX708" fmla="*/ 797678 w 2331026"/>
              <a:gd name="connsiteY708" fmla="*/ 1513093 h 2191432"/>
              <a:gd name="connsiteX709" fmla="*/ 799134 w 2331026"/>
              <a:gd name="connsiteY709" fmla="*/ 1517416 h 2191432"/>
              <a:gd name="connsiteX710" fmla="*/ 800641 w 2331026"/>
              <a:gd name="connsiteY710" fmla="*/ 1527349 h 2191432"/>
              <a:gd name="connsiteX711" fmla="*/ 799491 w 2331026"/>
              <a:gd name="connsiteY711" fmla="*/ 1533676 h 2191432"/>
              <a:gd name="connsiteX712" fmla="*/ 805072 w 2331026"/>
              <a:gd name="connsiteY712" fmla="*/ 1539992 h 2191432"/>
              <a:gd name="connsiteX713" fmla="*/ 806498 w 2331026"/>
              <a:gd name="connsiteY713" fmla="*/ 1539287 h 2191432"/>
              <a:gd name="connsiteX714" fmla="*/ 799134 w 2331026"/>
              <a:gd name="connsiteY714" fmla="*/ 1517416 h 2191432"/>
              <a:gd name="connsiteX715" fmla="*/ 798230 w 2331026"/>
              <a:gd name="connsiteY715" fmla="*/ 1511455 h 2191432"/>
              <a:gd name="connsiteX716" fmla="*/ 788859 w 2331026"/>
              <a:gd name="connsiteY716" fmla="*/ 1482533 h 2191432"/>
              <a:gd name="connsiteX717" fmla="*/ 806498 w 2331026"/>
              <a:gd name="connsiteY717" fmla="*/ 1478167 h 2191432"/>
              <a:gd name="connsiteX718" fmla="*/ 813939 w 2331026"/>
              <a:gd name="connsiteY718" fmla="*/ 1530965 h 2191432"/>
              <a:gd name="connsiteX719" fmla="*/ 811118 w 2331026"/>
              <a:gd name="connsiteY719" fmla="*/ 1546834 h 2191432"/>
              <a:gd name="connsiteX720" fmla="*/ 831330 w 2331026"/>
              <a:gd name="connsiteY720" fmla="*/ 1569708 h 2191432"/>
              <a:gd name="connsiteX721" fmla="*/ 832568 w 2331026"/>
              <a:gd name="connsiteY721" fmla="*/ 1566451 h 2191432"/>
              <a:gd name="connsiteX722" fmla="*/ 835892 w 2331026"/>
              <a:gd name="connsiteY722" fmla="*/ 1564439 h 2191432"/>
              <a:gd name="connsiteX723" fmla="*/ 834462 w 2331026"/>
              <a:gd name="connsiteY723" fmla="*/ 1572267 h 2191432"/>
              <a:gd name="connsiteX724" fmla="*/ 840670 w 2331026"/>
              <a:gd name="connsiteY724" fmla="*/ 1577100 h 2191432"/>
              <a:gd name="connsiteX725" fmla="*/ 846034 w 2331026"/>
              <a:gd name="connsiteY725" fmla="*/ 1575270 h 2191432"/>
              <a:gd name="connsiteX726" fmla="*/ 841725 w 2331026"/>
              <a:gd name="connsiteY726" fmla="*/ 1566451 h 2191432"/>
              <a:gd name="connsiteX727" fmla="*/ 837349 w 2331026"/>
              <a:gd name="connsiteY727" fmla="*/ 1563557 h 2191432"/>
              <a:gd name="connsiteX728" fmla="*/ 835892 w 2331026"/>
              <a:gd name="connsiteY728" fmla="*/ 1564439 h 2191432"/>
              <a:gd name="connsiteX729" fmla="*/ 836002 w 2331026"/>
              <a:gd name="connsiteY729" fmla="*/ 1563832 h 2191432"/>
              <a:gd name="connsiteX730" fmla="*/ 824489 w 2331026"/>
              <a:gd name="connsiteY730" fmla="*/ 1517944 h 2191432"/>
              <a:gd name="connsiteX731" fmla="*/ 841725 w 2331026"/>
              <a:gd name="connsiteY731" fmla="*/ 1517944 h 2191432"/>
              <a:gd name="connsiteX732" fmla="*/ 850343 w 2331026"/>
              <a:gd name="connsiteY732" fmla="*/ 1579680 h 2191432"/>
              <a:gd name="connsiteX733" fmla="*/ 847269 w 2331026"/>
              <a:gd name="connsiteY733" fmla="*/ 1582236 h 2191432"/>
              <a:gd name="connsiteX734" fmla="*/ 877088 w 2331026"/>
              <a:gd name="connsiteY734" fmla="*/ 1605446 h 2191432"/>
              <a:gd name="connsiteX735" fmla="*/ 884410 w 2331026"/>
              <a:gd name="connsiteY735" fmla="*/ 1609161 h 2191432"/>
              <a:gd name="connsiteX736" fmla="*/ 880174 w 2331026"/>
              <a:gd name="connsiteY736" fmla="*/ 1587877 h 2191432"/>
              <a:gd name="connsiteX737" fmla="*/ 866986 w 2331026"/>
              <a:gd name="connsiteY737" fmla="*/ 1552538 h 2191432"/>
              <a:gd name="connsiteX738" fmla="*/ 880174 w 2331026"/>
              <a:gd name="connsiteY738" fmla="*/ 1548121 h 2191432"/>
              <a:gd name="connsiteX739" fmla="*/ 897759 w 2331026"/>
              <a:gd name="connsiteY739" fmla="*/ 1597817 h 2191432"/>
              <a:gd name="connsiteX740" fmla="*/ 900078 w 2331026"/>
              <a:gd name="connsiteY740" fmla="*/ 1617110 h 2191432"/>
              <a:gd name="connsiteX741" fmla="*/ 909868 w 2331026"/>
              <a:gd name="connsiteY741" fmla="*/ 1622078 h 2191432"/>
              <a:gd name="connsiteX742" fmla="*/ 932735 w 2331026"/>
              <a:gd name="connsiteY742" fmla="*/ 1627342 h 2191432"/>
              <a:gd name="connsiteX743" fmla="*/ 920873 w 2331026"/>
              <a:gd name="connsiteY743" fmla="*/ 1574740 h 2191432"/>
              <a:gd name="connsiteX744" fmla="*/ 922888 w 2331026"/>
              <a:gd name="connsiteY744" fmla="*/ 1569242 h 2191432"/>
              <a:gd name="connsiteX745" fmla="*/ 895712 w 2331026"/>
              <a:gd name="connsiteY745" fmla="*/ 1554832 h 2191432"/>
              <a:gd name="connsiteX746" fmla="*/ 849880 w 2331026"/>
              <a:gd name="connsiteY746" fmla="*/ 1521767 h 2191432"/>
              <a:gd name="connsiteX747" fmla="*/ 718485 w 2331026"/>
              <a:gd name="connsiteY747" fmla="*/ 1373148 h 2191432"/>
              <a:gd name="connsiteX748" fmla="*/ 674687 w 2331026"/>
              <a:gd name="connsiteY748" fmla="*/ 1360035 h 2191432"/>
              <a:gd name="connsiteX749" fmla="*/ 639648 w 2331026"/>
              <a:gd name="connsiteY749" fmla="*/ 1456200 h 2191432"/>
              <a:gd name="connsiteX750" fmla="*/ 841120 w 2331026"/>
              <a:gd name="connsiteY750" fmla="*/ 2177440 h 2191432"/>
              <a:gd name="connsiteX751" fmla="*/ 746124 w 2331026"/>
              <a:gd name="connsiteY751" fmla="*/ 2116099 h 2191432"/>
              <a:gd name="connsiteX752" fmla="*/ 708880 w 2331026"/>
              <a:gd name="connsiteY752" fmla="*/ 2081877 h 2191432"/>
              <a:gd name="connsiteX753" fmla="*/ 658810 w 2331026"/>
              <a:gd name="connsiteY753" fmla="*/ 2018234 h 2191432"/>
              <a:gd name="connsiteX754" fmla="*/ 683447 w 2331026"/>
              <a:gd name="connsiteY754" fmla="*/ 1311952 h 2191432"/>
              <a:gd name="connsiteX755" fmla="*/ 696586 w 2331026"/>
              <a:gd name="connsiteY755" fmla="*/ 1311952 h 2191432"/>
              <a:gd name="connsiteX756" fmla="*/ 1018743 w 2331026"/>
              <a:gd name="connsiteY756" fmla="*/ 1590024 h 2191432"/>
              <a:gd name="connsiteX757" fmla="*/ 1026739 w 2331026"/>
              <a:gd name="connsiteY757" fmla="*/ 1591341 h 2191432"/>
              <a:gd name="connsiteX758" fmla="*/ 1026101 w 2331026"/>
              <a:gd name="connsiteY758" fmla="*/ 1587378 h 2191432"/>
              <a:gd name="connsiteX759" fmla="*/ 1043035 w 2331026"/>
              <a:gd name="connsiteY759" fmla="*/ 1582989 h 2191432"/>
              <a:gd name="connsiteX760" fmla="*/ 1044239 w 2331026"/>
              <a:gd name="connsiteY760" fmla="*/ 1594224 h 2191432"/>
              <a:gd name="connsiteX761" fmla="*/ 1069077 w 2331026"/>
              <a:gd name="connsiteY761" fmla="*/ 1598317 h 2191432"/>
              <a:gd name="connsiteX762" fmla="*/ 1068567 w 2331026"/>
              <a:gd name="connsiteY762" fmla="*/ 1596701 h 2191432"/>
              <a:gd name="connsiteX763" fmla="*/ 1081662 w 2331026"/>
              <a:gd name="connsiteY763" fmla="*/ 1592379 h 2191432"/>
              <a:gd name="connsiteX764" fmla="*/ 1084315 w 2331026"/>
              <a:gd name="connsiteY764" fmla="*/ 1600549 h 2191432"/>
              <a:gd name="connsiteX765" fmla="*/ 1098676 w 2331026"/>
              <a:gd name="connsiteY765" fmla="*/ 1601177 h 2191432"/>
              <a:gd name="connsiteX766" fmla="*/ 1098828 w 2331026"/>
              <a:gd name="connsiteY766" fmla="*/ 1600775 h 2191432"/>
              <a:gd name="connsiteX767" fmla="*/ 1099854 w 2331026"/>
              <a:gd name="connsiteY767" fmla="*/ 1601229 h 2191432"/>
              <a:gd name="connsiteX768" fmla="*/ 1156945 w 2331026"/>
              <a:gd name="connsiteY768" fmla="*/ 1603726 h 2191432"/>
              <a:gd name="connsiteX769" fmla="*/ 1384217 w 2331026"/>
              <a:gd name="connsiteY769" fmla="*/ 1534881 h 2191432"/>
              <a:gd name="connsiteX770" fmla="*/ 1493713 w 2331026"/>
              <a:gd name="connsiteY770" fmla="*/ 1443087 h 2191432"/>
              <a:gd name="connsiteX771" fmla="*/ 1555030 w 2331026"/>
              <a:gd name="connsiteY771" fmla="*/ 1486798 h 2191432"/>
              <a:gd name="connsiteX772" fmla="*/ 1677665 w 2331026"/>
              <a:gd name="connsiteY772" fmla="*/ 1547994 h 2191432"/>
              <a:gd name="connsiteX773" fmla="*/ 1738162 w 2331026"/>
              <a:gd name="connsiteY773" fmla="*/ 1563293 h 2191432"/>
              <a:gd name="connsiteX774" fmla="*/ 1745749 w 2331026"/>
              <a:gd name="connsiteY774" fmla="*/ 1563960 h 2191432"/>
              <a:gd name="connsiteX775" fmla="*/ 1738888 w 2331026"/>
              <a:gd name="connsiteY775" fmla="*/ 1552383 h 2191432"/>
              <a:gd name="connsiteX776" fmla="*/ 1743254 w 2331026"/>
              <a:gd name="connsiteY776" fmla="*/ 1539286 h 2191432"/>
              <a:gd name="connsiteX777" fmla="*/ 1786910 w 2331026"/>
              <a:gd name="connsiteY777" fmla="*/ 1543652 h 2191432"/>
              <a:gd name="connsiteX778" fmla="*/ 1782544 w 2331026"/>
              <a:gd name="connsiteY778" fmla="*/ 1561114 h 2191432"/>
              <a:gd name="connsiteX779" fmla="*/ 1758534 w 2331026"/>
              <a:gd name="connsiteY779" fmla="*/ 1555112 h 2191432"/>
              <a:gd name="connsiteX780" fmla="*/ 1751985 w 2331026"/>
              <a:gd name="connsiteY780" fmla="*/ 1543652 h 2191432"/>
              <a:gd name="connsiteX781" fmla="*/ 1747619 w 2331026"/>
              <a:gd name="connsiteY781" fmla="*/ 1552383 h 2191432"/>
              <a:gd name="connsiteX782" fmla="*/ 1758534 w 2331026"/>
              <a:gd name="connsiteY782" fmla="*/ 1555112 h 2191432"/>
              <a:gd name="connsiteX783" fmla="*/ 1764534 w 2331026"/>
              <a:gd name="connsiteY783" fmla="*/ 1565612 h 2191432"/>
              <a:gd name="connsiteX784" fmla="*/ 1800301 w 2331026"/>
              <a:gd name="connsiteY784" fmla="*/ 1568757 h 2191432"/>
              <a:gd name="connsiteX785" fmla="*/ 1805165 w 2331026"/>
              <a:gd name="connsiteY785" fmla="*/ 1568287 h 2191432"/>
              <a:gd name="connsiteX786" fmla="*/ 1803022 w 2331026"/>
              <a:gd name="connsiteY786" fmla="*/ 1565481 h 2191432"/>
              <a:gd name="connsiteX787" fmla="*/ 1809690 w 2331026"/>
              <a:gd name="connsiteY787" fmla="*/ 1556749 h 2191432"/>
              <a:gd name="connsiteX788" fmla="*/ 1819691 w 2331026"/>
              <a:gd name="connsiteY788" fmla="*/ 1565481 h 2191432"/>
              <a:gd name="connsiteX789" fmla="*/ 1817887 w 2331026"/>
              <a:gd name="connsiteY789" fmla="*/ 1567056 h 2191432"/>
              <a:gd name="connsiteX790" fmla="*/ 1862439 w 2331026"/>
              <a:gd name="connsiteY790" fmla="*/ 1562747 h 2191432"/>
              <a:gd name="connsiteX791" fmla="*/ 1922936 w 2331026"/>
              <a:gd name="connsiteY791" fmla="*/ 1543623 h 2191432"/>
              <a:gd name="connsiteX792" fmla="*/ 1987743 w 2331026"/>
              <a:gd name="connsiteY792" fmla="*/ 1501687 h 2191432"/>
              <a:gd name="connsiteX793" fmla="*/ 1997343 w 2331026"/>
              <a:gd name="connsiteY793" fmla="*/ 1492405 h 2191432"/>
              <a:gd name="connsiteX794" fmla="*/ 1997254 w 2331026"/>
              <a:gd name="connsiteY794" fmla="*/ 1492024 h 2191432"/>
              <a:gd name="connsiteX795" fmla="*/ 2002165 w 2331026"/>
              <a:gd name="connsiteY795" fmla="*/ 1483315 h 2191432"/>
              <a:gd name="connsiteX796" fmla="*/ 2005118 w 2331026"/>
              <a:gd name="connsiteY796" fmla="*/ 1484886 h 2191432"/>
              <a:gd name="connsiteX797" fmla="*/ 2032808 w 2331026"/>
              <a:gd name="connsiteY797" fmla="*/ 1458109 h 2191432"/>
              <a:gd name="connsiteX798" fmla="*/ 2032575 w 2331026"/>
              <a:gd name="connsiteY798" fmla="*/ 1457133 h 2191432"/>
              <a:gd name="connsiteX799" fmla="*/ 2039798 w 2331026"/>
              <a:gd name="connsiteY799" fmla="*/ 1448947 h 2191432"/>
              <a:gd name="connsiteX800" fmla="*/ 2041177 w 2331026"/>
              <a:gd name="connsiteY800" fmla="*/ 1450017 h 2191432"/>
              <a:gd name="connsiteX801" fmla="*/ 2047213 w 2331026"/>
              <a:gd name="connsiteY801" fmla="*/ 1444179 h 2191432"/>
              <a:gd name="connsiteX802" fmla="*/ 2070199 w 2331026"/>
              <a:gd name="connsiteY802" fmla="*/ 1410866 h 2191432"/>
              <a:gd name="connsiteX803" fmla="*/ 2073661 w 2331026"/>
              <a:gd name="connsiteY803" fmla="*/ 1403125 h 2191432"/>
              <a:gd name="connsiteX804" fmla="*/ 2075239 w 2331026"/>
              <a:gd name="connsiteY804" fmla="*/ 1398676 h 2191432"/>
              <a:gd name="connsiteX805" fmla="*/ 2075642 w 2331026"/>
              <a:gd name="connsiteY805" fmla="*/ 1398698 h 2191432"/>
              <a:gd name="connsiteX806" fmla="*/ 2086153 w 2331026"/>
              <a:gd name="connsiteY806" fmla="*/ 1375197 h 2191432"/>
              <a:gd name="connsiteX807" fmla="*/ 2089369 w 2331026"/>
              <a:gd name="connsiteY807" fmla="*/ 1298839 h 2191432"/>
              <a:gd name="connsiteX808" fmla="*/ 1971114 w 2331026"/>
              <a:gd name="connsiteY808" fmla="*/ 1084652 h 2191432"/>
              <a:gd name="connsiteX809" fmla="*/ 1975494 w 2331026"/>
              <a:gd name="connsiteY809" fmla="*/ 1071539 h 2191432"/>
              <a:gd name="connsiteX810" fmla="*/ 2032637 w 2331026"/>
              <a:gd name="connsiteY810" fmla="*/ 1038141 h 2191432"/>
              <a:gd name="connsiteX811" fmla="*/ 2032927 w 2331026"/>
              <a:gd name="connsiteY811" fmla="*/ 1038012 h 2191432"/>
              <a:gd name="connsiteX812" fmla="*/ 2027734 w 2331026"/>
              <a:gd name="connsiteY812" fmla="*/ 1034461 h 2191432"/>
              <a:gd name="connsiteX813" fmla="*/ 2037021 w 2331026"/>
              <a:gd name="connsiteY813" fmla="*/ 1028111 h 2191432"/>
              <a:gd name="connsiteX814" fmla="*/ 2042535 w 2331026"/>
              <a:gd name="connsiteY814" fmla="*/ 1033766 h 2191432"/>
              <a:gd name="connsiteX815" fmla="*/ 2094297 w 2331026"/>
              <a:gd name="connsiteY815" fmla="*/ 1010889 h 2191432"/>
              <a:gd name="connsiteX816" fmla="*/ 2152204 w 2331026"/>
              <a:gd name="connsiteY816" fmla="*/ 981826 h 2191432"/>
              <a:gd name="connsiteX817" fmla="*/ 2151214 w 2331026"/>
              <a:gd name="connsiteY817" fmla="*/ 979366 h 2191432"/>
              <a:gd name="connsiteX818" fmla="*/ 2154469 w 2331026"/>
              <a:gd name="connsiteY818" fmla="*/ 970588 h 2191432"/>
              <a:gd name="connsiteX819" fmla="*/ 2162184 w 2331026"/>
              <a:gd name="connsiteY819" fmla="*/ 974056 h 2191432"/>
              <a:gd name="connsiteX820" fmla="*/ 2203245 w 2331026"/>
              <a:gd name="connsiteY820" fmla="*/ 940404 h 2191432"/>
              <a:gd name="connsiteX821" fmla="*/ 2194485 w 2331026"/>
              <a:gd name="connsiteY821" fmla="*/ 590712 h 2191432"/>
              <a:gd name="connsiteX822" fmla="*/ 1874758 w 2331026"/>
              <a:gd name="connsiteY822" fmla="*/ 459578 h 2191432"/>
              <a:gd name="connsiteX823" fmla="*/ 1703944 w 2331026"/>
              <a:gd name="connsiteY823" fmla="*/ 481433 h 2191432"/>
              <a:gd name="connsiteX824" fmla="*/ 1572550 w 2331026"/>
              <a:gd name="connsiteY824" fmla="*/ 551372 h 2191432"/>
              <a:gd name="connsiteX825" fmla="*/ 1559410 w 2331026"/>
              <a:gd name="connsiteY825" fmla="*/ 542629 h 2191432"/>
              <a:gd name="connsiteX826" fmla="*/ 1556308 w 2331026"/>
              <a:gd name="connsiteY826" fmla="*/ 508758 h 2191432"/>
              <a:gd name="connsiteX827" fmla="*/ 1550928 w 2331026"/>
              <a:gd name="connsiteY827" fmla="*/ 512174 h 2191432"/>
              <a:gd name="connsiteX828" fmla="*/ 1550928 w 2331026"/>
              <a:gd name="connsiteY828" fmla="*/ 499474 h 2191432"/>
              <a:gd name="connsiteX829" fmla="*/ 1555738 w 2331026"/>
              <a:gd name="connsiteY829" fmla="*/ 502528 h 2191432"/>
              <a:gd name="connsiteX830" fmla="*/ 1552097 w 2331026"/>
              <a:gd name="connsiteY830" fmla="*/ 462778 h 2191432"/>
              <a:gd name="connsiteX831" fmla="*/ 1550769 w 2331026"/>
              <a:gd name="connsiteY831" fmla="*/ 464549 h 2191432"/>
              <a:gd name="connsiteX832" fmla="*/ 1544221 w 2331026"/>
              <a:gd name="connsiteY832" fmla="*/ 455817 h 2191432"/>
              <a:gd name="connsiteX833" fmla="*/ 1550672 w 2331026"/>
              <a:gd name="connsiteY833" fmla="*/ 447216 h 2191432"/>
              <a:gd name="connsiteX834" fmla="*/ 1550103 w 2331026"/>
              <a:gd name="connsiteY834" fmla="*/ 441000 h 2191432"/>
              <a:gd name="connsiteX835" fmla="*/ 1511232 w 2331026"/>
              <a:gd name="connsiteY835" fmla="*/ 345928 h 2191432"/>
              <a:gd name="connsiteX836" fmla="*/ 1327279 w 2331026"/>
              <a:gd name="connsiteY836" fmla="*/ 254134 h 2191432"/>
              <a:gd name="connsiteX837" fmla="*/ 889299 w 2331026"/>
              <a:gd name="connsiteY837" fmla="*/ 433351 h 2191432"/>
              <a:gd name="connsiteX838" fmla="*/ 876159 w 2331026"/>
              <a:gd name="connsiteY838" fmla="*/ 424608 h 2191432"/>
              <a:gd name="connsiteX839" fmla="*/ 889299 w 2331026"/>
              <a:gd name="connsiteY839" fmla="*/ 428980 h 2191432"/>
              <a:gd name="connsiteX840" fmla="*/ 898641 w 2331026"/>
              <a:gd name="connsiteY840" fmla="*/ 398264 h 2191432"/>
              <a:gd name="connsiteX841" fmla="*/ 919145 w 2331026"/>
              <a:gd name="connsiteY841" fmla="*/ 374238 h 2191432"/>
              <a:gd name="connsiteX842" fmla="*/ 938729 w 2331026"/>
              <a:gd name="connsiteY842" fmla="*/ 359401 h 2191432"/>
              <a:gd name="connsiteX843" fmla="*/ 920850 w 2331026"/>
              <a:gd name="connsiteY843" fmla="*/ 337549 h 2191432"/>
              <a:gd name="connsiteX844" fmla="*/ 929422 w 2331026"/>
              <a:gd name="connsiteY844" fmla="*/ 324452 h 2191432"/>
              <a:gd name="connsiteX845" fmla="*/ 948658 w 2331026"/>
              <a:gd name="connsiteY845" fmla="*/ 351880 h 2191432"/>
              <a:gd name="connsiteX846" fmla="*/ 994758 w 2331026"/>
              <a:gd name="connsiteY846" fmla="*/ 316955 h 2191432"/>
              <a:gd name="connsiteX847" fmla="*/ 969831 w 2331026"/>
              <a:gd name="connsiteY847" fmla="*/ 307006 h 2191432"/>
              <a:gd name="connsiteX848" fmla="*/ 953474 w 2331026"/>
              <a:gd name="connsiteY848" fmla="*/ 286740 h 2191432"/>
              <a:gd name="connsiteX849" fmla="*/ 943743 w 2331026"/>
              <a:gd name="connsiteY849" fmla="*/ 265965 h 2191432"/>
              <a:gd name="connsiteX850" fmla="*/ 945931 w 2331026"/>
              <a:gd name="connsiteY850" fmla="*/ 281491 h 2191432"/>
              <a:gd name="connsiteX851" fmla="*/ 959669 w 2331026"/>
              <a:gd name="connsiteY851" fmla="*/ 302227 h 2191432"/>
              <a:gd name="connsiteX852" fmla="*/ 968462 w 2331026"/>
              <a:gd name="connsiteY852" fmla="*/ 306593 h 2191432"/>
              <a:gd name="connsiteX853" fmla="*/ 977254 w 2331026"/>
              <a:gd name="connsiteY853" fmla="*/ 319690 h 2191432"/>
              <a:gd name="connsiteX854" fmla="*/ 964066 w 2331026"/>
              <a:gd name="connsiteY854" fmla="*/ 324056 h 2191432"/>
              <a:gd name="connsiteX855" fmla="*/ 950877 w 2331026"/>
              <a:gd name="connsiteY855" fmla="*/ 315324 h 2191432"/>
              <a:gd name="connsiteX856" fmla="*/ 937689 w 2331026"/>
              <a:gd name="connsiteY856" fmla="*/ 302227 h 2191432"/>
              <a:gd name="connsiteX857" fmla="*/ 924500 w 2331026"/>
              <a:gd name="connsiteY857" fmla="*/ 258571 h 2191432"/>
              <a:gd name="connsiteX858" fmla="*/ 931644 w 2331026"/>
              <a:gd name="connsiteY858" fmla="*/ 249840 h 2191432"/>
              <a:gd name="connsiteX859" fmla="*/ 937981 w 2331026"/>
              <a:gd name="connsiteY859" fmla="*/ 252489 h 2191432"/>
              <a:gd name="connsiteX860" fmla="*/ 920912 w 2331026"/>
              <a:gd name="connsiteY860" fmla="*/ 210654 h 2191432"/>
              <a:gd name="connsiteX861" fmla="*/ 933957 w 2331026"/>
              <a:gd name="connsiteY861" fmla="*/ 201870 h 2191432"/>
              <a:gd name="connsiteX862" fmla="*/ 979207 w 2331026"/>
              <a:gd name="connsiteY862" fmla="*/ 293898 h 2191432"/>
              <a:gd name="connsiteX863" fmla="*/ 999728 w 2331026"/>
              <a:gd name="connsiteY863" fmla="*/ 303476 h 2191432"/>
              <a:gd name="connsiteX864" fmla="*/ 955266 w 2331026"/>
              <a:gd name="connsiteY864" fmla="*/ 209453 h 2191432"/>
              <a:gd name="connsiteX865" fmla="*/ 893956 w 2331026"/>
              <a:gd name="connsiteY865" fmla="*/ 114155 h 2191432"/>
              <a:gd name="connsiteX866" fmla="*/ 897240 w 2331026"/>
              <a:gd name="connsiteY866" fmla="*/ 107035 h 2191432"/>
              <a:gd name="connsiteX867" fmla="*/ 608990 w 2331026"/>
              <a:gd name="connsiteY867" fmla="*/ 607 h 2191432"/>
              <a:gd name="connsiteX868" fmla="*/ 884919 w 2331026"/>
              <a:gd name="connsiteY868" fmla="*/ 109886 h 2191432"/>
              <a:gd name="connsiteX869" fmla="*/ 913251 w 2331026"/>
              <a:gd name="connsiteY869" fmla="*/ 350231 h 2191432"/>
              <a:gd name="connsiteX870" fmla="*/ 898641 w 2331026"/>
              <a:gd name="connsiteY870" fmla="*/ 398264 h 2191432"/>
              <a:gd name="connsiteX871" fmla="*/ 876159 w 2331026"/>
              <a:gd name="connsiteY871" fmla="*/ 424608 h 2191432"/>
              <a:gd name="connsiteX872" fmla="*/ 845500 w 2331026"/>
              <a:gd name="connsiteY872" fmla="*/ 83659 h 2191432"/>
              <a:gd name="connsiteX873" fmla="*/ 503874 w 2331026"/>
              <a:gd name="connsiteY873" fmla="*/ 31205 h 2191432"/>
              <a:gd name="connsiteX874" fmla="*/ 219185 w 2331026"/>
              <a:gd name="connsiteY874" fmla="*/ 297845 h 2191432"/>
              <a:gd name="connsiteX875" fmla="*/ 201665 w 2331026"/>
              <a:gd name="connsiteY875" fmla="*/ 525145 h 2191432"/>
              <a:gd name="connsiteX876" fmla="*/ 241084 w 2331026"/>
              <a:gd name="connsiteY876" fmla="*/ 660651 h 2191432"/>
              <a:gd name="connsiteX877" fmla="*/ 232324 w 2331026"/>
              <a:gd name="connsiteY877" fmla="*/ 669393 h 2191432"/>
              <a:gd name="connsiteX878" fmla="*/ 17713 w 2331026"/>
              <a:gd name="connsiteY878" fmla="*/ 909806 h 2191432"/>
              <a:gd name="connsiteX879" fmla="*/ 31742 w 2331026"/>
              <a:gd name="connsiteY879" fmla="*/ 988760 h 2191432"/>
              <a:gd name="connsiteX880" fmla="*/ 43755 w 2331026"/>
              <a:gd name="connsiteY880" fmla="*/ 1013610 h 2191432"/>
              <a:gd name="connsiteX881" fmla="*/ 48280 w 2331026"/>
              <a:gd name="connsiteY881" fmla="*/ 992409 h 2191432"/>
              <a:gd name="connsiteX882" fmla="*/ 61436 w 2331026"/>
              <a:gd name="connsiteY882" fmla="*/ 996783 h 2191432"/>
              <a:gd name="connsiteX883" fmla="*/ 55552 w 2331026"/>
              <a:gd name="connsiteY883" fmla="*/ 1026701 h 2191432"/>
              <a:gd name="connsiteX884" fmla="*/ 56219 w 2331026"/>
              <a:gd name="connsiteY884" fmla="*/ 1039394 h 2191432"/>
              <a:gd name="connsiteX885" fmla="*/ 67533 w 2331026"/>
              <a:gd name="connsiteY885" fmla="*/ 1062797 h 2191432"/>
              <a:gd name="connsiteX886" fmla="*/ 103644 w 2331026"/>
              <a:gd name="connsiteY886" fmla="*/ 1098978 h 2191432"/>
              <a:gd name="connsiteX887" fmla="*/ 107137 w 2331026"/>
              <a:gd name="connsiteY887" fmla="*/ 1095422 h 2191432"/>
              <a:gd name="connsiteX888" fmla="*/ 113685 w 2331026"/>
              <a:gd name="connsiteY888" fmla="*/ 1102089 h 2191432"/>
              <a:gd name="connsiteX889" fmla="*/ 114057 w 2331026"/>
              <a:gd name="connsiteY889" fmla="*/ 1106247 h 2191432"/>
              <a:gd name="connsiteX890" fmla="*/ 142988 w 2331026"/>
              <a:gd name="connsiteY890" fmla="*/ 1117461 h 2191432"/>
              <a:gd name="connsiteX891" fmla="*/ 144509 w 2331026"/>
              <a:gd name="connsiteY891" fmla="*/ 1111516 h 2191432"/>
              <a:gd name="connsiteX892" fmla="*/ 150999 w 2331026"/>
              <a:gd name="connsiteY892" fmla="*/ 1110107 h 2191432"/>
              <a:gd name="connsiteX893" fmla="*/ 152678 w 2331026"/>
              <a:gd name="connsiteY893" fmla="*/ 1104510 h 2191432"/>
              <a:gd name="connsiteX894" fmla="*/ 162501 w 2331026"/>
              <a:gd name="connsiteY894" fmla="*/ 1106692 h 2191432"/>
              <a:gd name="connsiteX895" fmla="*/ 170528 w 2331026"/>
              <a:gd name="connsiteY895" fmla="*/ 1124977 h 2191432"/>
              <a:gd name="connsiteX896" fmla="*/ 188958 w 2331026"/>
              <a:gd name="connsiteY896" fmla="*/ 1124466 h 2191432"/>
              <a:gd name="connsiteX897" fmla="*/ 188958 w 2331026"/>
              <a:gd name="connsiteY897" fmla="*/ 1111128 h 2191432"/>
              <a:gd name="connsiteX898" fmla="*/ 201658 w 2331026"/>
              <a:gd name="connsiteY898" fmla="*/ 1106739 h 2191432"/>
              <a:gd name="connsiteX899" fmla="*/ 204722 w 2331026"/>
              <a:gd name="connsiteY899" fmla="*/ 1124029 h 2191432"/>
              <a:gd name="connsiteX900" fmla="*/ 206045 w 2331026"/>
              <a:gd name="connsiteY900" fmla="*/ 1123993 h 2191432"/>
              <a:gd name="connsiteX901" fmla="*/ 210425 w 2331026"/>
              <a:gd name="connsiteY901" fmla="*/ 1137106 h 2191432"/>
              <a:gd name="connsiteX902" fmla="*/ 205822 w 2331026"/>
              <a:gd name="connsiteY902" fmla="*/ 1137417 h 2191432"/>
              <a:gd name="connsiteX903" fmla="*/ 202613 w 2331026"/>
              <a:gd name="connsiteY903" fmla="*/ 1157750 h 2191432"/>
              <a:gd name="connsiteX904" fmla="*/ 222595 w 2331026"/>
              <a:gd name="connsiteY904" fmla="*/ 1156984 h 2191432"/>
              <a:gd name="connsiteX905" fmla="*/ 227963 w 2331026"/>
              <a:gd name="connsiteY905" fmla="*/ 1157913 h 2191432"/>
              <a:gd name="connsiteX906" fmla="*/ 207687 w 2331026"/>
              <a:gd name="connsiteY906" fmla="*/ 1102683 h 2191432"/>
              <a:gd name="connsiteX907" fmla="*/ 206045 w 2331026"/>
              <a:gd name="connsiteY907" fmla="*/ 940404 h 2191432"/>
              <a:gd name="connsiteX908" fmla="*/ 214257 w 2331026"/>
              <a:gd name="connsiteY908" fmla="*/ 936033 h 2191432"/>
              <a:gd name="connsiteX909" fmla="*/ 219185 w 2331026"/>
              <a:gd name="connsiteY909" fmla="*/ 944776 h 2191432"/>
              <a:gd name="connsiteX910" fmla="*/ 228269 w 2331026"/>
              <a:gd name="connsiteY910" fmla="*/ 1114354 h 2191432"/>
              <a:gd name="connsiteX911" fmla="*/ 247105 w 2331026"/>
              <a:gd name="connsiteY911" fmla="*/ 1163539 h 2191432"/>
              <a:gd name="connsiteX912" fmla="*/ 258774 w 2331026"/>
              <a:gd name="connsiteY912" fmla="*/ 1171746 h 2191432"/>
              <a:gd name="connsiteX913" fmla="*/ 288374 w 2331026"/>
              <a:gd name="connsiteY913" fmla="*/ 1216581 h 2191432"/>
              <a:gd name="connsiteX914" fmla="*/ 292376 w 2331026"/>
              <a:gd name="connsiteY914" fmla="*/ 1225514 h 2191432"/>
              <a:gd name="connsiteX915" fmla="*/ 314035 w 2331026"/>
              <a:gd name="connsiteY915" fmla="*/ 1246590 h 2191432"/>
              <a:gd name="connsiteX916" fmla="*/ 420657 w 2331026"/>
              <a:gd name="connsiteY916" fmla="*/ 1290096 h 2191432"/>
              <a:gd name="connsiteX917" fmla="*/ 495115 w 2331026"/>
              <a:gd name="connsiteY917" fmla="*/ 1311952 h 2191432"/>
              <a:gd name="connsiteX918" fmla="*/ 490735 w 2331026"/>
              <a:gd name="connsiteY918" fmla="*/ 1429973 h 2191432"/>
              <a:gd name="connsiteX919" fmla="*/ 665038 w 2331026"/>
              <a:gd name="connsiteY919" fmla="*/ 2041593 h 2191432"/>
              <a:gd name="connsiteX920" fmla="*/ 708880 w 2331026"/>
              <a:gd name="connsiteY920" fmla="*/ 2081877 h 2191432"/>
              <a:gd name="connsiteX921" fmla="*/ 733507 w 2331026"/>
              <a:gd name="connsiteY921" fmla="*/ 2113179 h 2191432"/>
              <a:gd name="connsiteX922" fmla="*/ 836740 w 2331026"/>
              <a:gd name="connsiteY922" fmla="*/ 2190553 h 2191432"/>
              <a:gd name="connsiteX923" fmla="*/ 464456 w 2331026"/>
              <a:gd name="connsiteY923" fmla="*/ 1491169 h 2191432"/>
              <a:gd name="connsiteX924" fmla="*/ 476500 w 2331026"/>
              <a:gd name="connsiteY924" fmla="*/ 1421231 h 2191432"/>
              <a:gd name="connsiteX925" fmla="*/ 479812 w 2331026"/>
              <a:gd name="connsiteY925" fmla="*/ 1378924 h 2191432"/>
              <a:gd name="connsiteX926" fmla="*/ 473651 w 2331026"/>
              <a:gd name="connsiteY926" fmla="*/ 1373789 h 2191432"/>
              <a:gd name="connsiteX927" fmla="*/ 460554 w 2331026"/>
              <a:gd name="connsiteY927" fmla="*/ 1330133 h 2191432"/>
              <a:gd name="connsiteX928" fmla="*/ 473651 w 2331026"/>
              <a:gd name="connsiteY928" fmla="*/ 1325767 h 2191432"/>
              <a:gd name="connsiteX929" fmla="*/ 481671 w 2331026"/>
              <a:gd name="connsiteY929" fmla="*/ 1355175 h 2191432"/>
              <a:gd name="connsiteX930" fmla="*/ 481975 w 2331026"/>
              <a:gd name="connsiteY930" fmla="*/ 1351292 h 2191432"/>
              <a:gd name="connsiteX931" fmla="*/ 429417 w 2331026"/>
              <a:gd name="connsiteY931" fmla="*/ 1307581 h 2191432"/>
              <a:gd name="connsiteX932" fmla="*/ 372907 w 2331026"/>
              <a:gd name="connsiteY932" fmla="*/ 1293366 h 2191432"/>
              <a:gd name="connsiteX933" fmla="*/ 365525 w 2331026"/>
              <a:gd name="connsiteY933" fmla="*/ 1289948 h 2191432"/>
              <a:gd name="connsiteX934" fmla="*/ 373497 w 2331026"/>
              <a:gd name="connsiteY934" fmla="*/ 1315383 h 2191432"/>
              <a:gd name="connsiteX935" fmla="*/ 375853 w 2331026"/>
              <a:gd name="connsiteY935" fmla="*/ 1331437 h 2191432"/>
              <a:gd name="connsiteX936" fmla="*/ 375028 w 2331026"/>
              <a:gd name="connsiteY936" fmla="*/ 1336132 h 2191432"/>
              <a:gd name="connsiteX937" fmla="*/ 376628 w 2331026"/>
              <a:gd name="connsiteY937" fmla="*/ 1337414 h 2191432"/>
              <a:gd name="connsiteX938" fmla="*/ 395678 w 2331026"/>
              <a:gd name="connsiteY938" fmla="*/ 1346030 h 2191432"/>
              <a:gd name="connsiteX939" fmla="*/ 386338 w 2331026"/>
              <a:gd name="connsiteY939" fmla="*/ 1307978 h 2191432"/>
              <a:gd name="connsiteX940" fmla="*/ 399265 w 2331026"/>
              <a:gd name="connsiteY940" fmla="*/ 1303589 h 2191432"/>
              <a:gd name="connsiteX941" fmla="*/ 407883 w 2331026"/>
              <a:gd name="connsiteY941" fmla="*/ 1329923 h 2191432"/>
              <a:gd name="connsiteX942" fmla="*/ 416190 w 2331026"/>
              <a:gd name="connsiteY942" fmla="*/ 1355306 h 2191432"/>
              <a:gd name="connsiteX943" fmla="*/ 464883 w 2331026"/>
              <a:gd name="connsiteY943" fmla="*/ 1377328 h 2191432"/>
              <a:gd name="connsiteX944" fmla="*/ 460497 w 2331026"/>
              <a:gd name="connsiteY944" fmla="*/ 1394824 h 2191432"/>
              <a:gd name="connsiteX945" fmla="*/ 379369 w 2331026"/>
              <a:gd name="connsiteY945" fmla="*/ 1358191 h 2191432"/>
              <a:gd name="connsiteX946" fmla="*/ 367548 w 2331026"/>
              <a:gd name="connsiteY946" fmla="*/ 1350366 h 2191432"/>
              <a:gd name="connsiteX947" fmla="*/ 363263 w 2331026"/>
              <a:gd name="connsiteY947" fmla="*/ 1352314 h 2191432"/>
              <a:gd name="connsiteX948" fmla="*/ 360948 w 2331026"/>
              <a:gd name="connsiteY948" fmla="*/ 1345996 h 2191432"/>
              <a:gd name="connsiteX949" fmla="*/ 340861 w 2331026"/>
              <a:gd name="connsiteY949" fmla="*/ 1332699 h 2191432"/>
              <a:gd name="connsiteX950" fmla="*/ 311397 w 2331026"/>
              <a:gd name="connsiteY950" fmla="*/ 1298595 h 2191432"/>
              <a:gd name="connsiteX951" fmla="*/ 291115 w 2331026"/>
              <a:gd name="connsiteY951" fmla="*/ 1256016 h 2191432"/>
              <a:gd name="connsiteX952" fmla="*/ 283541 w 2331026"/>
              <a:gd name="connsiteY952" fmla="*/ 1240268 h 2191432"/>
              <a:gd name="connsiteX953" fmla="*/ 237431 w 2331026"/>
              <a:gd name="connsiteY953" fmla="*/ 1180236 h 2191432"/>
              <a:gd name="connsiteX954" fmla="*/ 222424 w 2331026"/>
              <a:gd name="connsiteY954" fmla="*/ 1173788 h 2191432"/>
              <a:gd name="connsiteX955" fmla="*/ 197380 w 2331026"/>
              <a:gd name="connsiteY955" fmla="*/ 1171746 h 2191432"/>
              <a:gd name="connsiteX956" fmla="*/ 70207 w 2331026"/>
              <a:gd name="connsiteY956" fmla="*/ 1128006 h 2191432"/>
              <a:gd name="connsiteX957" fmla="*/ 42799 w 2331026"/>
              <a:gd name="connsiteY957" fmla="*/ 1063488 h 2191432"/>
              <a:gd name="connsiteX958" fmla="*/ 41765 w 2331026"/>
              <a:gd name="connsiteY958" fmla="*/ 1046924 h 2191432"/>
              <a:gd name="connsiteX959" fmla="*/ 10869 w 2331026"/>
              <a:gd name="connsiteY959" fmla="*/ 976671 h 2191432"/>
              <a:gd name="connsiteX960" fmla="*/ 193 w 2331026"/>
              <a:gd name="connsiteY960" fmla="*/ 883579 h 2191432"/>
              <a:gd name="connsiteX961" fmla="*/ 87790 w 2331026"/>
              <a:gd name="connsiteY961" fmla="*/ 695620 h 2191432"/>
              <a:gd name="connsiteX962" fmla="*/ 184146 w 2331026"/>
              <a:gd name="connsiteY962" fmla="*/ 656279 h 2191432"/>
              <a:gd name="connsiteX963" fmla="*/ 223564 w 2331026"/>
              <a:gd name="connsiteY963" fmla="*/ 612568 h 2191432"/>
              <a:gd name="connsiteX964" fmla="*/ 184146 w 2331026"/>
              <a:gd name="connsiteY964" fmla="*/ 512031 h 2191432"/>
              <a:gd name="connsiteX965" fmla="*/ 608990 w 2331026"/>
              <a:gd name="connsiteY965" fmla="*/ 607 h 2191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</a:cxnLst>
            <a:rect l="l" t="t" r="r" b="b"/>
            <a:pathLst>
              <a:path w="2331026" h="2191432">
                <a:moveTo>
                  <a:pt x="841120" y="2177440"/>
                </a:moveTo>
                <a:cubicBezTo>
                  <a:pt x="849880" y="2181811"/>
                  <a:pt x="845500" y="2194924"/>
                  <a:pt x="836740" y="2190553"/>
                </a:cubicBezTo>
                <a:cubicBezTo>
                  <a:pt x="836740" y="2186182"/>
                  <a:pt x="841120" y="2181811"/>
                  <a:pt x="841120" y="2177440"/>
                </a:cubicBezTo>
                <a:close/>
                <a:moveTo>
                  <a:pt x="748801" y="2051595"/>
                </a:moveTo>
                <a:cubicBezTo>
                  <a:pt x="788437" y="2064522"/>
                  <a:pt x="823669" y="2077449"/>
                  <a:pt x="863306" y="2086067"/>
                </a:cubicBezTo>
                <a:cubicBezTo>
                  <a:pt x="872114" y="2086067"/>
                  <a:pt x="872114" y="2094684"/>
                  <a:pt x="867710" y="2098993"/>
                </a:cubicBezTo>
                <a:cubicBezTo>
                  <a:pt x="867710" y="2098993"/>
                  <a:pt x="863306" y="2098993"/>
                  <a:pt x="863306" y="2103302"/>
                </a:cubicBezTo>
                <a:cubicBezTo>
                  <a:pt x="858901" y="2105457"/>
                  <a:pt x="854497" y="2104379"/>
                  <a:pt x="852295" y="2101686"/>
                </a:cubicBezTo>
                <a:lnTo>
                  <a:pt x="853107" y="2097519"/>
                </a:lnTo>
                <a:lnTo>
                  <a:pt x="858901" y="2098993"/>
                </a:lnTo>
                <a:cubicBezTo>
                  <a:pt x="858901" y="2094684"/>
                  <a:pt x="858901" y="2090376"/>
                  <a:pt x="858901" y="2086067"/>
                </a:cubicBezTo>
                <a:cubicBezTo>
                  <a:pt x="854497" y="2090376"/>
                  <a:pt x="854497" y="2090376"/>
                  <a:pt x="854497" y="2090376"/>
                </a:cubicBezTo>
                <a:lnTo>
                  <a:pt x="853107" y="2097519"/>
                </a:lnTo>
                <a:lnTo>
                  <a:pt x="803851" y="2084989"/>
                </a:lnTo>
                <a:cubicBezTo>
                  <a:pt x="785134" y="2079603"/>
                  <a:pt x="766417" y="2073140"/>
                  <a:pt x="748801" y="2064522"/>
                </a:cubicBezTo>
                <a:cubicBezTo>
                  <a:pt x="735589" y="2064522"/>
                  <a:pt x="739993" y="2047286"/>
                  <a:pt x="748801" y="2051595"/>
                </a:cubicBezTo>
                <a:close/>
                <a:moveTo>
                  <a:pt x="701117" y="1972340"/>
                </a:moveTo>
                <a:cubicBezTo>
                  <a:pt x="753732" y="1985625"/>
                  <a:pt x="823884" y="1994481"/>
                  <a:pt x="867729" y="2034336"/>
                </a:cubicBezTo>
                <a:cubicBezTo>
                  <a:pt x="872114" y="2043193"/>
                  <a:pt x="863345" y="2052049"/>
                  <a:pt x="854576" y="2047621"/>
                </a:cubicBezTo>
                <a:cubicBezTo>
                  <a:pt x="815115" y="2007766"/>
                  <a:pt x="749347" y="1998909"/>
                  <a:pt x="696733" y="1985625"/>
                </a:cubicBezTo>
                <a:cubicBezTo>
                  <a:pt x="687964" y="1981196"/>
                  <a:pt x="692348" y="1967911"/>
                  <a:pt x="701117" y="1972340"/>
                </a:cubicBezTo>
                <a:close/>
                <a:moveTo>
                  <a:pt x="681759" y="1921391"/>
                </a:moveTo>
                <a:cubicBezTo>
                  <a:pt x="683681" y="1921254"/>
                  <a:pt x="685877" y="1922073"/>
                  <a:pt x="688074" y="1924256"/>
                </a:cubicBezTo>
                <a:cubicBezTo>
                  <a:pt x="714434" y="1941718"/>
                  <a:pt x="740794" y="1959181"/>
                  <a:pt x="771547" y="1967912"/>
                </a:cubicBezTo>
                <a:cubicBezTo>
                  <a:pt x="797907" y="1976643"/>
                  <a:pt x="824267" y="1976643"/>
                  <a:pt x="850627" y="1985375"/>
                </a:cubicBezTo>
                <a:cubicBezTo>
                  <a:pt x="859414" y="1985375"/>
                  <a:pt x="855020" y="2002837"/>
                  <a:pt x="846234" y="1998472"/>
                </a:cubicBezTo>
                <a:cubicBezTo>
                  <a:pt x="815480" y="1989740"/>
                  <a:pt x="789120" y="1989740"/>
                  <a:pt x="758367" y="1981009"/>
                </a:cubicBezTo>
                <a:cubicBezTo>
                  <a:pt x="732007" y="1967912"/>
                  <a:pt x="705647" y="1950449"/>
                  <a:pt x="679287" y="1937352"/>
                </a:cubicBezTo>
                <a:cubicBezTo>
                  <a:pt x="672697" y="1930804"/>
                  <a:pt x="675992" y="1921800"/>
                  <a:pt x="681759" y="1921391"/>
                </a:cubicBezTo>
                <a:close/>
                <a:moveTo>
                  <a:pt x="1112596" y="1618188"/>
                </a:moveTo>
                <a:lnTo>
                  <a:pt x="1114308" y="1623857"/>
                </a:lnTo>
                <a:lnTo>
                  <a:pt x="1127077" y="1626074"/>
                </a:lnTo>
                <a:lnTo>
                  <a:pt x="1126295" y="1618528"/>
                </a:lnTo>
                <a:lnTo>
                  <a:pt x="1119648" y="1618889"/>
                </a:lnTo>
                <a:close/>
                <a:moveTo>
                  <a:pt x="1089291" y="1615873"/>
                </a:moveTo>
                <a:lnTo>
                  <a:pt x="1091485" y="1622630"/>
                </a:lnTo>
                <a:lnTo>
                  <a:pt x="1091492" y="1622689"/>
                </a:lnTo>
                <a:lnTo>
                  <a:pt x="1099585" y="1622809"/>
                </a:lnTo>
                <a:lnTo>
                  <a:pt x="1097745" y="1616713"/>
                </a:lnTo>
                <a:close/>
                <a:moveTo>
                  <a:pt x="1046067" y="1611282"/>
                </a:moveTo>
                <a:lnTo>
                  <a:pt x="1047243" y="1622253"/>
                </a:lnTo>
                <a:lnTo>
                  <a:pt x="1048820" y="1622060"/>
                </a:lnTo>
                <a:lnTo>
                  <a:pt x="1076702" y="1622471"/>
                </a:lnTo>
                <a:lnTo>
                  <a:pt x="1074144" y="1614368"/>
                </a:lnTo>
                <a:lnTo>
                  <a:pt x="1047530" y="1611724"/>
                </a:lnTo>
                <a:close/>
                <a:moveTo>
                  <a:pt x="1017098" y="1602542"/>
                </a:moveTo>
                <a:lnTo>
                  <a:pt x="1019421" y="1625653"/>
                </a:lnTo>
                <a:lnTo>
                  <a:pt x="1033616" y="1623918"/>
                </a:lnTo>
                <a:lnTo>
                  <a:pt x="1030335" y="1613712"/>
                </a:lnTo>
                <a:lnTo>
                  <a:pt x="1029122" y="1606170"/>
                </a:lnTo>
                <a:close/>
                <a:moveTo>
                  <a:pt x="1516593" y="1601889"/>
                </a:moveTo>
                <a:lnTo>
                  <a:pt x="1520911" y="1613466"/>
                </a:lnTo>
                <a:cubicBezTo>
                  <a:pt x="1516515" y="1609088"/>
                  <a:pt x="1516515" y="1609088"/>
                  <a:pt x="1516515" y="1604711"/>
                </a:cubicBezTo>
                <a:close/>
                <a:moveTo>
                  <a:pt x="1320219" y="1589723"/>
                </a:moveTo>
                <a:lnTo>
                  <a:pt x="1305928" y="1594984"/>
                </a:lnTo>
                <a:cubicBezTo>
                  <a:pt x="1275816" y="1603726"/>
                  <a:pt x="1244063" y="1609190"/>
                  <a:pt x="1217784" y="1613561"/>
                </a:cubicBezTo>
                <a:lnTo>
                  <a:pt x="1141189" y="1617719"/>
                </a:lnTo>
                <a:lnTo>
                  <a:pt x="1143843" y="1628984"/>
                </a:lnTo>
                <a:lnTo>
                  <a:pt x="1187860" y="1636623"/>
                </a:lnTo>
                <a:lnTo>
                  <a:pt x="1200607" y="1637242"/>
                </a:lnTo>
                <a:lnTo>
                  <a:pt x="1200408" y="1636283"/>
                </a:lnTo>
                <a:cubicBezTo>
                  <a:pt x="1195963" y="1627710"/>
                  <a:pt x="1213743" y="1623424"/>
                  <a:pt x="1213743" y="1631997"/>
                </a:cubicBezTo>
                <a:lnTo>
                  <a:pt x="1214769" y="1637931"/>
                </a:lnTo>
                <a:lnTo>
                  <a:pt x="1266647" y="1640452"/>
                </a:lnTo>
                <a:lnTo>
                  <a:pt x="1273155" y="1639909"/>
                </a:lnTo>
                <a:lnTo>
                  <a:pt x="1262184" y="1614188"/>
                </a:lnTo>
                <a:cubicBezTo>
                  <a:pt x="1260029" y="1609858"/>
                  <a:pt x="1263261" y="1606611"/>
                  <a:pt x="1267570" y="1605529"/>
                </a:cubicBezTo>
                <a:cubicBezTo>
                  <a:pt x="1271879" y="1604446"/>
                  <a:pt x="1277265" y="1605529"/>
                  <a:pt x="1279420" y="1609858"/>
                </a:cubicBezTo>
                <a:lnTo>
                  <a:pt x="1287623" y="1638704"/>
                </a:lnTo>
                <a:lnTo>
                  <a:pt x="1319173" y="1636076"/>
                </a:lnTo>
                <a:lnTo>
                  <a:pt x="1321294" y="1635899"/>
                </a:lnTo>
                <a:lnTo>
                  <a:pt x="1315025" y="1596903"/>
                </a:lnTo>
                <a:close/>
                <a:moveTo>
                  <a:pt x="1161831" y="1588499"/>
                </a:moveTo>
                <a:cubicBezTo>
                  <a:pt x="1170563" y="1588499"/>
                  <a:pt x="1170563" y="1601199"/>
                  <a:pt x="1161831" y="1601199"/>
                </a:cubicBezTo>
                <a:cubicBezTo>
                  <a:pt x="1153100" y="1601199"/>
                  <a:pt x="1153100" y="1588499"/>
                  <a:pt x="1161831" y="1588499"/>
                </a:cubicBezTo>
                <a:close/>
                <a:moveTo>
                  <a:pt x="1231523" y="1578974"/>
                </a:moveTo>
                <a:cubicBezTo>
                  <a:pt x="1240413" y="1578974"/>
                  <a:pt x="1240413" y="1591674"/>
                  <a:pt x="1231523" y="1591674"/>
                </a:cubicBezTo>
                <a:cubicBezTo>
                  <a:pt x="1218188" y="1591674"/>
                  <a:pt x="1218188" y="1578974"/>
                  <a:pt x="1231523" y="1578974"/>
                </a:cubicBezTo>
                <a:close/>
                <a:moveTo>
                  <a:pt x="1728493" y="1576459"/>
                </a:moveTo>
                <a:lnTo>
                  <a:pt x="1738193" y="1602786"/>
                </a:lnTo>
                <a:lnTo>
                  <a:pt x="1741943" y="1625180"/>
                </a:lnTo>
                <a:lnTo>
                  <a:pt x="1774391" y="1627325"/>
                </a:lnTo>
                <a:lnTo>
                  <a:pt x="1784160" y="1628779"/>
                </a:lnTo>
                <a:lnTo>
                  <a:pt x="1755658" y="1580682"/>
                </a:lnTo>
                <a:lnTo>
                  <a:pt x="1742268" y="1580231"/>
                </a:lnTo>
                <a:close/>
                <a:moveTo>
                  <a:pt x="935003" y="1575666"/>
                </a:moveTo>
                <a:lnTo>
                  <a:pt x="946727" y="1627657"/>
                </a:lnTo>
                <a:lnTo>
                  <a:pt x="945685" y="1629345"/>
                </a:lnTo>
                <a:lnTo>
                  <a:pt x="974488" y="1628381"/>
                </a:lnTo>
                <a:lnTo>
                  <a:pt x="968498" y="1601426"/>
                </a:lnTo>
                <a:cubicBezTo>
                  <a:pt x="964189" y="1592808"/>
                  <a:pt x="977116" y="1588499"/>
                  <a:pt x="981425" y="1597117"/>
                </a:cubicBezTo>
                <a:lnTo>
                  <a:pt x="988270" y="1627919"/>
                </a:lnTo>
                <a:lnTo>
                  <a:pt x="1004869" y="1627364"/>
                </a:lnTo>
                <a:lnTo>
                  <a:pt x="1005226" y="1622631"/>
                </a:lnTo>
                <a:cubicBezTo>
                  <a:pt x="1004671" y="1614891"/>
                  <a:pt x="1003559" y="1607152"/>
                  <a:pt x="1003559" y="1600519"/>
                </a:cubicBezTo>
                <a:lnTo>
                  <a:pt x="1003645" y="1598483"/>
                </a:lnTo>
                <a:lnTo>
                  <a:pt x="944223" y="1580554"/>
                </a:lnTo>
                <a:close/>
                <a:moveTo>
                  <a:pt x="2063690" y="1570639"/>
                </a:moveTo>
                <a:cubicBezTo>
                  <a:pt x="2063690" y="1570639"/>
                  <a:pt x="2063690" y="1570639"/>
                  <a:pt x="2068135" y="1570639"/>
                </a:cubicBezTo>
                <a:lnTo>
                  <a:pt x="2065913" y="1572822"/>
                </a:lnTo>
                <a:close/>
                <a:moveTo>
                  <a:pt x="1953922" y="1560123"/>
                </a:moveTo>
                <a:cubicBezTo>
                  <a:pt x="1957169" y="1557940"/>
                  <a:pt x="1962581" y="1557940"/>
                  <a:pt x="1966911" y="1562305"/>
                </a:cubicBezTo>
                <a:cubicBezTo>
                  <a:pt x="1975570" y="1575402"/>
                  <a:pt x="1984229" y="1592865"/>
                  <a:pt x="1988558" y="1605962"/>
                </a:cubicBezTo>
                <a:cubicBezTo>
                  <a:pt x="1992888" y="1614693"/>
                  <a:pt x="1984229" y="1623424"/>
                  <a:pt x="1975570" y="1614693"/>
                </a:cubicBezTo>
                <a:cubicBezTo>
                  <a:pt x="1971240" y="1601596"/>
                  <a:pt x="1962581" y="1584134"/>
                  <a:pt x="1953922" y="1571037"/>
                </a:cubicBezTo>
                <a:cubicBezTo>
                  <a:pt x="1949592" y="1566671"/>
                  <a:pt x="1950675" y="1562305"/>
                  <a:pt x="1953922" y="1560123"/>
                </a:cubicBezTo>
                <a:close/>
                <a:moveTo>
                  <a:pt x="1901606" y="1531349"/>
                </a:moveTo>
                <a:cubicBezTo>
                  <a:pt x="1910338" y="1531349"/>
                  <a:pt x="1910338" y="1548812"/>
                  <a:pt x="1901606" y="1548812"/>
                </a:cubicBezTo>
                <a:cubicBezTo>
                  <a:pt x="1892875" y="1548812"/>
                  <a:pt x="1892875" y="1531349"/>
                  <a:pt x="1901606" y="1531349"/>
                </a:cubicBezTo>
                <a:close/>
                <a:moveTo>
                  <a:pt x="1835725" y="1531349"/>
                </a:moveTo>
                <a:cubicBezTo>
                  <a:pt x="1845250" y="1531349"/>
                  <a:pt x="1845250" y="1548812"/>
                  <a:pt x="1835725" y="1548812"/>
                </a:cubicBezTo>
                <a:cubicBezTo>
                  <a:pt x="1826200" y="1548812"/>
                  <a:pt x="1826200" y="1531349"/>
                  <a:pt x="1835725" y="1531349"/>
                </a:cubicBezTo>
                <a:close/>
                <a:moveTo>
                  <a:pt x="1589204" y="1523458"/>
                </a:moveTo>
                <a:lnTo>
                  <a:pt x="1602463" y="1555906"/>
                </a:lnTo>
                <a:cubicBezTo>
                  <a:pt x="1609011" y="1572823"/>
                  <a:pt x="1614468" y="1590285"/>
                  <a:pt x="1616651" y="1609931"/>
                </a:cubicBezTo>
                <a:lnTo>
                  <a:pt x="1616210" y="1610372"/>
                </a:lnTo>
                <a:lnTo>
                  <a:pt x="1645770" y="1616476"/>
                </a:lnTo>
                <a:lnTo>
                  <a:pt x="1647342" y="1609220"/>
                </a:lnTo>
                <a:cubicBezTo>
                  <a:pt x="1643108" y="1609220"/>
                  <a:pt x="1647342" y="1609220"/>
                  <a:pt x="1643108" y="1604875"/>
                </a:cubicBezTo>
                <a:cubicBezTo>
                  <a:pt x="1643108" y="1604875"/>
                  <a:pt x="1643108" y="1600531"/>
                  <a:pt x="1643108" y="1596186"/>
                </a:cubicBezTo>
                <a:cubicBezTo>
                  <a:pt x="1643108" y="1591841"/>
                  <a:pt x="1638875" y="1587496"/>
                  <a:pt x="1638875" y="1583152"/>
                </a:cubicBezTo>
                <a:cubicBezTo>
                  <a:pt x="1634642" y="1574462"/>
                  <a:pt x="1630408" y="1565773"/>
                  <a:pt x="1626175" y="1557083"/>
                </a:cubicBezTo>
                <a:cubicBezTo>
                  <a:pt x="1626175" y="1552739"/>
                  <a:pt x="1629350" y="1549480"/>
                  <a:pt x="1632525" y="1548394"/>
                </a:cubicBezTo>
                <a:cubicBezTo>
                  <a:pt x="1635700" y="1547308"/>
                  <a:pt x="1638875" y="1548394"/>
                  <a:pt x="1638875" y="1552739"/>
                </a:cubicBezTo>
                <a:cubicBezTo>
                  <a:pt x="1647342" y="1565773"/>
                  <a:pt x="1651575" y="1578807"/>
                  <a:pt x="1655808" y="1591841"/>
                </a:cubicBezTo>
                <a:cubicBezTo>
                  <a:pt x="1657925" y="1596186"/>
                  <a:pt x="1660042" y="1601617"/>
                  <a:pt x="1660571" y="1607048"/>
                </a:cubicBezTo>
                <a:lnTo>
                  <a:pt x="1656898" y="1618774"/>
                </a:lnTo>
                <a:lnTo>
                  <a:pt x="1663869" y="1620214"/>
                </a:lnTo>
                <a:cubicBezTo>
                  <a:pt x="1681377" y="1622128"/>
                  <a:pt x="1699159" y="1622812"/>
                  <a:pt x="1717488" y="1623564"/>
                </a:cubicBezTo>
                <a:lnTo>
                  <a:pt x="1723734" y="1623977"/>
                </a:lnTo>
                <a:lnTo>
                  <a:pt x="1713091" y="1574545"/>
                </a:lnTo>
                <a:lnTo>
                  <a:pt x="1713174" y="1572264"/>
                </a:lnTo>
                <a:lnTo>
                  <a:pt x="1678758" y="1562839"/>
                </a:lnTo>
                <a:lnTo>
                  <a:pt x="1686748" y="1584679"/>
                </a:lnTo>
                <a:cubicBezTo>
                  <a:pt x="1689476" y="1592865"/>
                  <a:pt x="1691659" y="1601596"/>
                  <a:pt x="1691659" y="1610327"/>
                </a:cubicBezTo>
                <a:cubicBezTo>
                  <a:pt x="1696025" y="1619059"/>
                  <a:pt x="1678562" y="1623424"/>
                  <a:pt x="1678562" y="1614693"/>
                </a:cubicBezTo>
                <a:cubicBezTo>
                  <a:pt x="1674197" y="1597230"/>
                  <a:pt x="1669831" y="1584134"/>
                  <a:pt x="1665466" y="1566671"/>
                </a:cubicBezTo>
                <a:lnTo>
                  <a:pt x="1666798" y="1559563"/>
                </a:lnTo>
                <a:lnTo>
                  <a:pt x="1656724" y="1556805"/>
                </a:lnTo>
                <a:close/>
                <a:moveTo>
                  <a:pt x="1871285" y="1513886"/>
                </a:moveTo>
                <a:cubicBezTo>
                  <a:pt x="1880175" y="1513886"/>
                  <a:pt x="1880175" y="1526586"/>
                  <a:pt x="1871285" y="1526586"/>
                </a:cubicBezTo>
                <a:cubicBezTo>
                  <a:pt x="1857950" y="1526586"/>
                  <a:pt x="1857950" y="1513886"/>
                  <a:pt x="1871285" y="1513886"/>
                </a:cubicBezTo>
                <a:close/>
                <a:moveTo>
                  <a:pt x="2000872" y="1507490"/>
                </a:moveTo>
                <a:lnTo>
                  <a:pt x="1993423" y="1514869"/>
                </a:lnTo>
                <a:cubicBezTo>
                  <a:pt x="1968650" y="1533515"/>
                  <a:pt x="1941550" y="1549087"/>
                  <a:pt x="1914176" y="1561108"/>
                </a:cubicBezTo>
                <a:cubicBezTo>
                  <a:pt x="1886802" y="1573128"/>
                  <a:pt x="1858333" y="1580231"/>
                  <a:pt x="1829454" y="1583168"/>
                </a:cubicBezTo>
                <a:lnTo>
                  <a:pt x="1773489" y="1581283"/>
                </a:lnTo>
                <a:lnTo>
                  <a:pt x="1786910" y="1604771"/>
                </a:lnTo>
                <a:lnTo>
                  <a:pt x="1802161" y="1631459"/>
                </a:lnTo>
                <a:lnTo>
                  <a:pt x="1868837" y="1641387"/>
                </a:lnTo>
                <a:lnTo>
                  <a:pt x="1849616" y="1609212"/>
                </a:lnTo>
                <a:cubicBezTo>
                  <a:pt x="1847433" y="1604828"/>
                  <a:pt x="1849616" y="1600443"/>
                  <a:pt x="1852890" y="1598251"/>
                </a:cubicBezTo>
                <a:cubicBezTo>
                  <a:pt x="1856164" y="1596059"/>
                  <a:pt x="1860530" y="1596059"/>
                  <a:pt x="1862712" y="1600443"/>
                </a:cubicBezTo>
                <a:cubicBezTo>
                  <a:pt x="1871444" y="1613597"/>
                  <a:pt x="1880175" y="1626750"/>
                  <a:pt x="1884541" y="1639904"/>
                </a:cubicBezTo>
                <a:lnTo>
                  <a:pt x="1885962" y="1642759"/>
                </a:lnTo>
                <a:lnTo>
                  <a:pt x="1927042" y="1643323"/>
                </a:lnTo>
                <a:lnTo>
                  <a:pt x="1936601" y="1641230"/>
                </a:lnTo>
                <a:lnTo>
                  <a:pt x="1928555" y="1617562"/>
                </a:lnTo>
                <a:cubicBezTo>
                  <a:pt x="1920419" y="1602176"/>
                  <a:pt x="1910656" y="1587888"/>
                  <a:pt x="1901977" y="1574700"/>
                </a:cubicBezTo>
                <a:cubicBezTo>
                  <a:pt x="1899808" y="1570304"/>
                  <a:pt x="1901977" y="1567006"/>
                  <a:pt x="1905232" y="1565358"/>
                </a:cubicBezTo>
                <a:cubicBezTo>
                  <a:pt x="1908486" y="1563709"/>
                  <a:pt x="1912825" y="1563709"/>
                  <a:pt x="1914995" y="1565907"/>
                </a:cubicBezTo>
                <a:cubicBezTo>
                  <a:pt x="1928012" y="1588987"/>
                  <a:pt x="1945912" y="1612067"/>
                  <a:pt x="1955878" y="1637001"/>
                </a:cubicBezTo>
                <a:lnTo>
                  <a:pt x="1955880" y="1637007"/>
                </a:lnTo>
                <a:lnTo>
                  <a:pt x="1980114" y="1631700"/>
                </a:lnTo>
                <a:lnTo>
                  <a:pt x="2024904" y="1610216"/>
                </a:lnTo>
                <a:lnTo>
                  <a:pt x="2012533" y="1557338"/>
                </a:lnTo>
                <a:close/>
                <a:moveTo>
                  <a:pt x="756672" y="1497781"/>
                </a:moveTo>
                <a:lnTo>
                  <a:pt x="758766" y="1513135"/>
                </a:lnTo>
                <a:lnTo>
                  <a:pt x="764969" y="1509092"/>
                </a:lnTo>
                <a:close/>
                <a:moveTo>
                  <a:pt x="706959" y="1476987"/>
                </a:moveTo>
                <a:lnTo>
                  <a:pt x="706381" y="1478551"/>
                </a:lnTo>
                <a:lnTo>
                  <a:pt x="704107" y="1487039"/>
                </a:lnTo>
                <a:lnTo>
                  <a:pt x="705304" y="1495631"/>
                </a:lnTo>
                <a:cubicBezTo>
                  <a:pt x="709701" y="1491265"/>
                  <a:pt x="714097" y="1491265"/>
                  <a:pt x="718493" y="1491265"/>
                </a:cubicBezTo>
                <a:cubicBezTo>
                  <a:pt x="718493" y="1486900"/>
                  <a:pt x="714097" y="1482534"/>
                  <a:pt x="714097" y="1478168"/>
                </a:cubicBezTo>
                <a:close/>
                <a:moveTo>
                  <a:pt x="2036237" y="1472453"/>
                </a:moveTo>
                <a:lnTo>
                  <a:pt x="2012486" y="1495984"/>
                </a:lnTo>
                <a:lnTo>
                  <a:pt x="2027268" y="1553528"/>
                </a:lnTo>
                <a:lnTo>
                  <a:pt x="2036835" y="1602002"/>
                </a:lnTo>
                <a:lnTo>
                  <a:pt x="2062093" y="1582952"/>
                </a:lnTo>
                <a:lnTo>
                  <a:pt x="2054800" y="1579371"/>
                </a:lnTo>
                <a:cubicBezTo>
                  <a:pt x="2054800" y="1575005"/>
                  <a:pt x="2054800" y="1570639"/>
                  <a:pt x="2054800" y="1566274"/>
                </a:cubicBezTo>
                <a:lnTo>
                  <a:pt x="2056293" y="1564319"/>
                </a:lnTo>
                <a:lnTo>
                  <a:pt x="2059245" y="1579371"/>
                </a:lnTo>
                <a:lnTo>
                  <a:pt x="2065913" y="1572822"/>
                </a:lnTo>
                <a:lnTo>
                  <a:pt x="2068135" y="1575005"/>
                </a:lnTo>
                <a:lnTo>
                  <a:pt x="2068135" y="1570639"/>
                </a:lnTo>
                <a:lnTo>
                  <a:pt x="2068135" y="1561908"/>
                </a:lnTo>
                <a:cubicBezTo>
                  <a:pt x="2068135" y="1557542"/>
                  <a:pt x="2064801" y="1556451"/>
                  <a:pt x="2061468" y="1557542"/>
                </a:cubicBezTo>
                <a:lnTo>
                  <a:pt x="2056293" y="1564319"/>
                </a:lnTo>
                <a:lnTo>
                  <a:pt x="2047577" y="1519889"/>
                </a:lnTo>
                <a:close/>
                <a:moveTo>
                  <a:pt x="1490549" y="1465142"/>
                </a:moveTo>
                <a:cubicBezTo>
                  <a:pt x="1483980" y="1464069"/>
                  <a:pt x="1477413" y="1464192"/>
                  <a:pt x="1470922" y="1465926"/>
                </a:cubicBezTo>
                <a:cubicBezTo>
                  <a:pt x="1462267" y="1468238"/>
                  <a:pt x="1453747" y="1473411"/>
                  <a:pt x="1445535" y="1482427"/>
                </a:cubicBezTo>
                <a:cubicBezTo>
                  <a:pt x="1423635" y="1508654"/>
                  <a:pt x="1406116" y="1534881"/>
                  <a:pt x="1384217" y="1556736"/>
                </a:cubicBezTo>
                <a:cubicBezTo>
                  <a:pt x="1374362" y="1565479"/>
                  <a:pt x="1362318" y="1572855"/>
                  <a:pt x="1348973" y="1579139"/>
                </a:cubicBezTo>
                <a:lnTo>
                  <a:pt x="1322482" y="1588890"/>
                </a:lnTo>
                <a:lnTo>
                  <a:pt x="1327725" y="1592514"/>
                </a:lnTo>
                <a:cubicBezTo>
                  <a:pt x="1329842" y="1601292"/>
                  <a:pt x="1333017" y="1611167"/>
                  <a:pt x="1335662" y="1621043"/>
                </a:cubicBezTo>
                <a:lnTo>
                  <a:pt x="1337911" y="1634515"/>
                </a:lnTo>
                <a:lnTo>
                  <a:pt x="1362796" y="1632442"/>
                </a:lnTo>
                <a:lnTo>
                  <a:pt x="1362424" y="1632094"/>
                </a:lnTo>
                <a:cubicBezTo>
                  <a:pt x="1358115" y="1623302"/>
                  <a:pt x="1353806" y="1610113"/>
                  <a:pt x="1349497" y="1596925"/>
                </a:cubicBezTo>
                <a:cubicBezTo>
                  <a:pt x="1347342" y="1592528"/>
                  <a:pt x="1350574" y="1589231"/>
                  <a:pt x="1354345" y="1588132"/>
                </a:cubicBezTo>
                <a:cubicBezTo>
                  <a:pt x="1358115" y="1587033"/>
                  <a:pt x="1362424" y="1588132"/>
                  <a:pt x="1362424" y="1592528"/>
                </a:cubicBezTo>
                <a:cubicBezTo>
                  <a:pt x="1366733" y="1605717"/>
                  <a:pt x="1371042" y="1618905"/>
                  <a:pt x="1375351" y="1627698"/>
                </a:cubicBezTo>
                <a:lnTo>
                  <a:pt x="1372846" y="1631745"/>
                </a:lnTo>
                <a:lnTo>
                  <a:pt x="1405685" y="1633017"/>
                </a:lnTo>
                <a:lnTo>
                  <a:pt x="1403018" y="1607351"/>
                </a:lnTo>
                <a:cubicBezTo>
                  <a:pt x="1399617" y="1596436"/>
                  <a:pt x="1395081" y="1585522"/>
                  <a:pt x="1392813" y="1574608"/>
                </a:cubicBezTo>
                <a:cubicBezTo>
                  <a:pt x="1392813" y="1570242"/>
                  <a:pt x="1396215" y="1566968"/>
                  <a:pt x="1399617" y="1565877"/>
                </a:cubicBezTo>
                <a:cubicBezTo>
                  <a:pt x="1403018" y="1564785"/>
                  <a:pt x="1406420" y="1565877"/>
                  <a:pt x="1406420" y="1570242"/>
                </a:cubicBezTo>
                <a:cubicBezTo>
                  <a:pt x="1410956" y="1581157"/>
                  <a:pt x="1415492" y="1593162"/>
                  <a:pt x="1418326" y="1605713"/>
                </a:cubicBezTo>
                <a:lnTo>
                  <a:pt x="1419441" y="1631111"/>
                </a:lnTo>
                <a:lnTo>
                  <a:pt x="1409822" y="1626996"/>
                </a:lnTo>
                <a:lnTo>
                  <a:pt x="1407449" y="1633085"/>
                </a:lnTo>
                <a:lnTo>
                  <a:pt x="1417589" y="1633478"/>
                </a:lnTo>
                <a:lnTo>
                  <a:pt x="1419544" y="1633452"/>
                </a:lnTo>
                <a:lnTo>
                  <a:pt x="1419441" y="1631111"/>
                </a:lnTo>
                <a:lnTo>
                  <a:pt x="1420027" y="1631362"/>
                </a:lnTo>
                <a:lnTo>
                  <a:pt x="1420027" y="1633446"/>
                </a:lnTo>
                <a:lnTo>
                  <a:pt x="1440926" y="1633171"/>
                </a:lnTo>
                <a:lnTo>
                  <a:pt x="1424563" y="1530583"/>
                </a:lnTo>
                <a:cubicBezTo>
                  <a:pt x="1424563" y="1526203"/>
                  <a:pt x="1427837" y="1524014"/>
                  <a:pt x="1431111" y="1524014"/>
                </a:cubicBezTo>
                <a:cubicBezTo>
                  <a:pt x="1434386" y="1524014"/>
                  <a:pt x="1437660" y="1526203"/>
                  <a:pt x="1437660" y="1530583"/>
                </a:cubicBezTo>
                <a:lnTo>
                  <a:pt x="1453611" y="1626591"/>
                </a:lnTo>
                <a:lnTo>
                  <a:pt x="1445300" y="1624738"/>
                </a:lnTo>
                <a:lnTo>
                  <a:pt x="1442785" y="1633147"/>
                </a:lnTo>
                <a:lnTo>
                  <a:pt x="1454674" y="1632991"/>
                </a:lnTo>
                <a:lnTo>
                  <a:pt x="1453611" y="1626591"/>
                </a:lnTo>
                <a:lnTo>
                  <a:pt x="1455122" y="1626928"/>
                </a:lnTo>
                <a:lnTo>
                  <a:pt x="1455122" y="1632985"/>
                </a:lnTo>
                <a:lnTo>
                  <a:pt x="1469635" y="1632794"/>
                </a:lnTo>
                <a:lnTo>
                  <a:pt x="1490603" y="1627472"/>
                </a:lnTo>
                <a:lnTo>
                  <a:pt x="1489650" y="1626996"/>
                </a:lnTo>
                <a:cubicBezTo>
                  <a:pt x="1480919" y="1622630"/>
                  <a:pt x="1480919" y="1596436"/>
                  <a:pt x="1476553" y="1587705"/>
                </a:cubicBezTo>
                <a:cubicBezTo>
                  <a:pt x="1472188" y="1557146"/>
                  <a:pt x="1463456" y="1530952"/>
                  <a:pt x="1454725" y="1504758"/>
                </a:cubicBezTo>
                <a:cubicBezTo>
                  <a:pt x="1454725" y="1498210"/>
                  <a:pt x="1457999" y="1494935"/>
                  <a:pt x="1461819" y="1494390"/>
                </a:cubicBezTo>
                <a:cubicBezTo>
                  <a:pt x="1465639" y="1493844"/>
                  <a:pt x="1470005" y="1496027"/>
                  <a:pt x="1472188" y="1500392"/>
                </a:cubicBezTo>
                <a:cubicBezTo>
                  <a:pt x="1476553" y="1526586"/>
                  <a:pt x="1485285" y="1548414"/>
                  <a:pt x="1489650" y="1574608"/>
                </a:cubicBezTo>
                <a:cubicBezTo>
                  <a:pt x="1491833" y="1578974"/>
                  <a:pt x="1492925" y="1588796"/>
                  <a:pt x="1494016" y="1598073"/>
                </a:cubicBezTo>
                <a:lnTo>
                  <a:pt x="1498310" y="1617934"/>
                </a:lnTo>
                <a:lnTo>
                  <a:pt x="1494016" y="1618264"/>
                </a:lnTo>
                <a:lnTo>
                  <a:pt x="1498382" y="1618264"/>
                </a:lnTo>
                <a:lnTo>
                  <a:pt x="1498310" y="1617934"/>
                </a:lnTo>
                <a:lnTo>
                  <a:pt x="1501110" y="1617719"/>
                </a:lnTo>
                <a:lnTo>
                  <a:pt x="1498858" y="1625376"/>
                </a:lnTo>
                <a:lnTo>
                  <a:pt x="1517578" y="1620624"/>
                </a:lnTo>
                <a:lnTo>
                  <a:pt x="1522745" y="1615596"/>
                </a:lnTo>
                <a:lnTo>
                  <a:pt x="1520911" y="1613466"/>
                </a:lnTo>
                <a:lnTo>
                  <a:pt x="1527015" y="1611440"/>
                </a:lnTo>
                <a:lnTo>
                  <a:pt x="1532567" y="1606036"/>
                </a:lnTo>
                <a:lnTo>
                  <a:pt x="1529704" y="1600333"/>
                </a:lnTo>
                <a:cubicBezTo>
                  <a:pt x="1529704" y="1593767"/>
                  <a:pt x="1519812" y="1592125"/>
                  <a:pt x="1516721" y="1597255"/>
                </a:cubicBezTo>
                <a:lnTo>
                  <a:pt x="1516593" y="1601889"/>
                </a:lnTo>
                <a:lnTo>
                  <a:pt x="1499480" y="1556009"/>
                </a:lnTo>
                <a:cubicBezTo>
                  <a:pt x="1493436" y="1535763"/>
                  <a:pt x="1487940" y="1514969"/>
                  <a:pt x="1481346" y="1495269"/>
                </a:cubicBezTo>
                <a:cubicBezTo>
                  <a:pt x="1479148" y="1490891"/>
                  <a:pt x="1481346" y="1487608"/>
                  <a:pt x="1484643" y="1486514"/>
                </a:cubicBezTo>
                <a:cubicBezTo>
                  <a:pt x="1487940" y="1485419"/>
                  <a:pt x="1492337" y="1486514"/>
                  <a:pt x="1494535" y="1490891"/>
                </a:cubicBezTo>
                <a:cubicBezTo>
                  <a:pt x="1501129" y="1510591"/>
                  <a:pt x="1507723" y="1531385"/>
                  <a:pt x="1514317" y="1551632"/>
                </a:cubicBezTo>
                <a:lnTo>
                  <a:pt x="1532928" y="1605685"/>
                </a:lnTo>
                <a:lnTo>
                  <a:pt x="1551159" y="1587943"/>
                </a:lnTo>
                <a:cubicBezTo>
                  <a:pt x="1551159" y="1583568"/>
                  <a:pt x="1555536" y="1583568"/>
                  <a:pt x="1559913" y="1583568"/>
                </a:cubicBezTo>
                <a:lnTo>
                  <a:pt x="1564512" y="1585860"/>
                </a:lnTo>
                <a:lnTo>
                  <a:pt x="1564554" y="1583203"/>
                </a:lnTo>
                <a:cubicBezTo>
                  <a:pt x="1559364" y="1567241"/>
                  <a:pt x="1541098" y="1545140"/>
                  <a:pt x="1537776" y="1535318"/>
                </a:cubicBezTo>
                <a:cubicBezTo>
                  <a:pt x="1524492" y="1522221"/>
                  <a:pt x="1515635" y="1504759"/>
                  <a:pt x="1506778" y="1487296"/>
                </a:cubicBezTo>
                <a:cubicBezTo>
                  <a:pt x="1504564" y="1482930"/>
                  <a:pt x="1507885" y="1479656"/>
                  <a:pt x="1511760" y="1478565"/>
                </a:cubicBezTo>
                <a:cubicBezTo>
                  <a:pt x="1515635" y="1477473"/>
                  <a:pt x="1520063" y="1478565"/>
                  <a:pt x="1520063" y="1482930"/>
                </a:cubicBezTo>
                <a:cubicBezTo>
                  <a:pt x="1533348" y="1509124"/>
                  <a:pt x="1551061" y="1530952"/>
                  <a:pt x="1564346" y="1552780"/>
                </a:cubicBezTo>
                <a:cubicBezTo>
                  <a:pt x="1570989" y="1562603"/>
                  <a:pt x="1580122" y="1577337"/>
                  <a:pt x="1580537" y="1591457"/>
                </a:cubicBezTo>
                <a:lnTo>
                  <a:pt x="1580079" y="1593621"/>
                </a:lnTo>
                <a:lnTo>
                  <a:pt x="1597772" y="1602441"/>
                </a:lnTo>
                <a:lnTo>
                  <a:pt x="1599188" y="1600654"/>
                </a:lnTo>
                <a:lnTo>
                  <a:pt x="1601973" y="1600770"/>
                </a:lnTo>
                <a:lnTo>
                  <a:pt x="1603459" y="1605276"/>
                </a:lnTo>
                <a:lnTo>
                  <a:pt x="1604038" y="1605565"/>
                </a:lnTo>
                <a:lnTo>
                  <a:pt x="1612285" y="1605565"/>
                </a:lnTo>
                <a:cubicBezTo>
                  <a:pt x="1612285" y="1609931"/>
                  <a:pt x="1612285" y="1601200"/>
                  <a:pt x="1612285" y="1601200"/>
                </a:cubicBezTo>
                <a:lnTo>
                  <a:pt x="1601973" y="1600770"/>
                </a:lnTo>
                <a:lnTo>
                  <a:pt x="1601508" y="1599358"/>
                </a:lnTo>
                <a:cubicBezTo>
                  <a:pt x="1597824" y="1588103"/>
                  <a:pt x="1590457" y="1565183"/>
                  <a:pt x="1590457" y="1561909"/>
                </a:cubicBezTo>
                <a:cubicBezTo>
                  <a:pt x="1581726" y="1544446"/>
                  <a:pt x="1577360" y="1526984"/>
                  <a:pt x="1568629" y="1513887"/>
                </a:cubicBezTo>
                <a:lnTo>
                  <a:pt x="1569267" y="1511759"/>
                </a:lnTo>
                <a:lnTo>
                  <a:pt x="1547776" y="1495950"/>
                </a:lnTo>
                <a:cubicBezTo>
                  <a:pt x="1529992" y="1482350"/>
                  <a:pt x="1510258" y="1468361"/>
                  <a:pt x="1490549" y="1465142"/>
                </a:cubicBezTo>
                <a:close/>
                <a:moveTo>
                  <a:pt x="2078514" y="1417944"/>
                </a:moveTo>
                <a:lnTo>
                  <a:pt x="2058710" y="1450190"/>
                </a:lnTo>
                <a:lnTo>
                  <a:pt x="2050567" y="1458257"/>
                </a:lnTo>
                <a:lnTo>
                  <a:pt x="2061468" y="1516069"/>
                </a:lnTo>
                <a:lnTo>
                  <a:pt x="2072143" y="1572688"/>
                </a:lnTo>
                <a:lnTo>
                  <a:pt x="2090948" y="1550538"/>
                </a:lnTo>
                <a:lnTo>
                  <a:pt x="2084963" y="1548018"/>
                </a:lnTo>
                <a:cubicBezTo>
                  <a:pt x="2076232" y="1521824"/>
                  <a:pt x="2067501" y="1491265"/>
                  <a:pt x="2054404" y="1465071"/>
                </a:cubicBezTo>
                <a:cubicBezTo>
                  <a:pt x="2052221" y="1460705"/>
                  <a:pt x="2054404" y="1457431"/>
                  <a:pt x="2057678" y="1456340"/>
                </a:cubicBezTo>
                <a:cubicBezTo>
                  <a:pt x="2060952" y="1455248"/>
                  <a:pt x="2065318" y="1456340"/>
                  <a:pt x="2067501" y="1460705"/>
                </a:cubicBezTo>
                <a:lnTo>
                  <a:pt x="2099485" y="1536667"/>
                </a:lnTo>
                <a:lnTo>
                  <a:pt x="2114163" y="1508087"/>
                </a:lnTo>
                <a:lnTo>
                  <a:pt x="2119457" y="1487562"/>
                </a:lnTo>
                <a:lnTo>
                  <a:pt x="2111724" y="1482859"/>
                </a:lnTo>
                <a:cubicBezTo>
                  <a:pt x="2109513" y="1469653"/>
                  <a:pt x="2103985" y="1457549"/>
                  <a:pt x="2096798" y="1445444"/>
                </a:cubicBezTo>
                <a:close/>
                <a:moveTo>
                  <a:pt x="437138" y="1311956"/>
                </a:moveTo>
                <a:cubicBezTo>
                  <a:pt x="440540" y="1310845"/>
                  <a:pt x="445076" y="1311956"/>
                  <a:pt x="447343" y="1316401"/>
                </a:cubicBezTo>
                <a:cubicBezTo>
                  <a:pt x="451879" y="1329736"/>
                  <a:pt x="456415" y="1343071"/>
                  <a:pt x="456415" y="1360851"/>
                </a:cubicBezTo>
                <a:cubicBezTo>
                  <a:pt x="460950" y="1369741"/>
                  <a:pt x="442807" y="1374186"/>
                  <a:pt x="442807" y="1360851"/>
                </a:cubicBezTo>
                <a:cubicBezTo>
                  <a:pt x="442807" y="1347516"/>
                  <a:pt x="438272" y="1334181"/>
                  <a:pt x="433736" y="1320846"/>
                </a:cubicBezTo>
                <a:cubicBezTo>
                  <a:pt x="431468" y="1316401"/>
                  <a:pt x="433736" y="1313067"/>
                  <a:pt x="437138" y="1311956"/>
                </a:cubicBezTo>
                <a:close/>
                <a:moveTo>
                  <a:pt x="307913" y="1260198"/>
                </a:moveTo>
                <a:lnTo>
                  <a:pt x="311397" y="1267976"/>
                </a:lnTo>
                <a:cubicBezTo>
                  <a:pt x="319071" y="1283285"/>
                  <a:pt x="328664" y="1296407"/>
                  <a:pt x="339696" y="1307821"/>
                </a:cubicBezTo>
                <a:lnTo>
                  <a:pt x="359265" y="1323502"/>
                </a:lnTo>
                <a:lnTo>
                  <a:pt x="358954" y="1315383"/>
                </a:lnTo>
                <a:cubicBezTo>
                  <a:pt x="356800" y="1306012"/>
                  <a:pt x="353568" y="1297193"/>
                  <a:pt x="351413" y="1290578"/>
                </a:cubicBezTo>
                <a:lnTo>
                  <a:pt x="355334" y="1285229"/>
                </a:lnTo>
                <a:lnTo>
                  <a:pt x="317320" y="1267626"/>
                </a:lnTo>
                <a:close/>
                <a:moveTo>
                  <a:pt x="188958" y="1138555"/>
                </a:moveTo>
                <a:lnTo>
                  <a:pt x="173666" y="1139587"/>
                </a:lnTo>
                <a:lnTo>
                  <a:pt x="175597" y="1154714"/>
                </a:lnTo>
                <a:lnTo>
                  <a:pt x="175461" y="1158448"/>
                </a:lnTo>
                <a:lnTo>
                  <a:pt x="179839" y="1158624"/>
                </a:lnTo>
                <a:lnTo>
                  <a:pt x="188958" y="1158274"/>
                </a:lnTo>
                <a:close/>
                <a:moveTo>
                  <a:pt x="152924" y="1135201"/>
                </a:moveTo>
                <a:lnTo>
                  <a:pt x="149007" y="1146686"/>
                </a:lnTo>
                <a:lnTo>
                  <a:pt x="142660" y="1154440"/>
                </a:lnTo>
                <a:lnTo>
                  <a:pt x="149750" y="1157411"/>
                </a:lnTo>
                <a:lnTo>
                  <a:pt x="162238" y="1157914"/>
                </a:lnTo>
                <a:lnTo>
                  <a:pt x="157589" y="1137252"/>
                </a:lnTo>
                <a:lnTo>
                  <a:pt x="157206" y="1136229"/>
                </a:lnTo>
                <a:close/>
                <a:moveTo>
                  <a:pt x="115634" y="1123914"/>
                </a:moveTo>
                <a:lnTo>
                  <a:pt x="117415" y="1143863"/>
                </a:lnTo>
                <a:lnTo>
                  <a:pt x="141443" y="1153931"/>
                </a:lnTo>
                <a:lnTo>
                  <a:pt x="135513" y="1146686"/>
                </a:lnTo>
                <a:lnTo>
                  <a:pt x="139288" y="1131928"/>
                </a:lnTo>
                <a:lnTo>
                  <a:pt x="121069" y="1127555"/>
                </a:lnTo>
                <a:close/>
                <a:moveTo>
                  <a:pt x="70885" y="1089688"/>
                </a:moveTo>
                <a:lnTo>
                  <a:pt x="79526" y="1110509"/>
                </a:lnTo>
                <a:lnTo>
                  <a:pt x="103454" y="1134189"/>
                </a:lnTo>
                <a:lnTo>
                  <a:pt x="101704" y="1114583"/>
                </a:lnTo>
                <a:lnTo>
                  <a:pt x="79235" y="1099533"/>
                </a:lnTo>
                <a:close/>
                <a:moveTo>
                  <a:pt x="2275523" y="815892"/>
                </a:moveTo>
                <a:lnTo>
                  <a:pt x="2268343" y="854612"/>
                </a:lnTo>
                <a:cubicBezTo>
                  <a:pt x="2255649" y="894960"/>
                  <a:pt x="2232894" y="932268"/>
                  <a:pt x="2199669" y="962371"/>
                </a:cubicBezTo>
                <a:lnTo>
                  <a:pt x="2188097" y="970233"/>
                </a:lnTo>
                <a:lnTo>
                  <a:pt x="2194623" y="970595"/>
                </a:lnTo>
                <a:cubicBezTo>
                  <a:pt x="2216604" y="1001368"/>
                  <a:pt x="2234188" y="1036538"/>
                  <a:pt x="2234188" y="1071707"/>
                </a:cubicBezTo>
                <a:cubicBezTo>
                  <a:pt x="2234188" y="1080499"/>
                  <a:pt x="2221000" y="1080499"/>
                  <a:pt x="2221000" y="1071707"/>
                </a:cubicBezTo>
                <a:cubicBezTo>
                  <a:pt x="2221000" y="1036538"/>
                  <a:pt x="2203415" y="1005765"/>
                  <a:pt x="2181434" y="979388"/>
                </a:cubicBezTo>
                <a:lnTo>
                  <a:pt x="2183583" y="973300"/>
                </a:lnTo>
                <a:lnTo>
                  <a:pt x="2168040" y="983860"/>
                </a:lnTo>
                <a:lnTo>
                  <a:pt x="2190809" y="1036971"/>
                </a:lnTo>
                <a:cubicBezTo>
                  <a:pt x="2198945" y="1058368"/>
                  <a:pt x="2205454" y="1080312"/>
                  <a:pt x="2207624" y="1102257"/>
                </a:cubicBezTo>
                <a:cubicBezTo>
                  <a:pt x="2211963" y="1111035"/>
                  <a:pt x="2194606" y="1115424"/>
                  <a:pt x="2194606" y="1106646"/>
                </a:cubicBezTo>
                <a:cubicBezTo>
                  <a:pt x="2190267" y="1084701"/>
                  <a:pt x="2183758" y="1062756"/>
                  <a:pt x="2176165" y="1041360"/>
                </a:cubicBezTo>
                <a:lnTo>
                  <a:pt x="2156247" y="991871"/>
                </a:lnTo>
                <a:lnTo>
                  <a:pt x="2141927" y="1001600"/>
                </a:lnTo>
                <a:cubicBezTo>
                  <a:pt x="2111268" y="1019085"/>
                  <a:pt x="2076230" y="1027827"/>
                  <a:pt x="2045571" y="1045312"/>
                </a:cubicBezTo>
                <a:cubicBezTo>
                  <a:pt x="2014912" y="1058425"/>
                  <a:pt x="1979873" y="1071539"/>
                  <a:pt x="2001773" y="1106508"/>
                </a:cubicBezTo>
                <a:lnTo>
                  <a:pt x="2036184" y="1156522"/>
                </a:lnTo>
                <a:lnTo>
                  <a:pt x="2037767" y="1155467"/>
                </a:lnTo>
                <a:cubicBezTo>
                  <a:pt x="2054999" y="1156287"/>
                  <a:pt x="2072231" y="1156338"/>
                  <a:pt x="2089203" y="1155303"/>
                </a:cubicBezTo>
                <a:lnTo>
                  <a:pt x="2101412" y="1153668"/>
                </a:lnTo>
                <a:lnTo>
                  <a:pt x="2099661" y="1150112"/>
                </a:lnTo>
                <a:cubicBezTo>
                  <a:pt x="2099593" y="1148418"/>
                  <a:pt x="2100405" y="1146792"/>
                  <a:pt x="2102570" y="1145709"/>
                </a:cubicBezTo>
                <a:cubicBezTo>
                  <a:pt x="2106899" y="1137038"/>
                  <a:pt x="2093911" y="1111028"/>
                  <a:pt x="2089581" y="1102358"/>
                </a:cubicBezTo>
                <a:cubicBezTo>
                  <a:pt x="2085252" y="1089352"/>
                  <a:pt x="2076593" y="1076347"/>
                  <a:pt x="2072263" y="1063341"/>
                </a:cubicBezTo>
                <a:cubicBezTo>
                  <a:pt x="2072263" y="1054671"/>
                  <a:pt x="2085252" y="1050336"/>
                  <a:pt x="2089581" y="1059006"/>
                </a:cubicBezTo>
                <a:cubicBezTo>
                  <a:pt x="2093911" y="1076347"/>
                  <a:pt x="2106899" y="1098022"/>
                  <a:pt x="2111229" y="1119698"/>
                </a:cubicBezTo>
                <a:cubicBezTo>
                  <a:pt x="2113394" y="1124033"/>
                  <a:pt x="2115559" y="1130536"/>
                  <a:pt x="2116100" y="1137038"/>
                </a:cubicBezTo>
                <a:lnTo>
                  <a:pt x="2111820" y="1152275"/>
                </a:lnTo>
                <a:lnTo>
                  <a:pt x="2139081" y="1148624"/>
                </a:lnTo>
                <a:lnTo>
                  <a:pt x="2156334" y="1143053"/>
                </a:lnTo>
                <a:lnTo>
                  <a:pt x="2155448" y="1141979"/>
                </a:lnTo>
                <a:cubicBezTo>
                  <a:pt x="2168783" y="1102580"/>
                  <a:pt x="2137668" y="1058803"/>
                  <a:pt x="2124333" y="1023782"/>
                </a:cubicBezTo>
                <a:cubicBezTo>
                  <a:pt x="2119888" y="1015027"/>
                  <a:pt x="2133223" y="1010649"/>
                  <a:pt x="2137668" y="1019404"/>
                </a:cubicBezTo>
                <a:cubicBezTo>
                  <a:pt x="2151003" y="1048954"/>
                  <a:pt x="2171839" y="1080965"/>
                  <a:pt x="2175798" y="1113593"/>
                </a:cubicBezTo>
                <a:lnTo>
                  <a:pt x="2173933" y="1137371"/>
                </a:lnTo>
                <a:lnTo>
                  <a:pt x="2185844" y="1133525"/>
                </a:lnTo>
                <a:cubicBezTo>
                  <a:pt x="2200739" y="1126877"/>
                  <a:pt x="2214856" y="1118509"/>
                  <a:pt x="2227933" y="1108104"/>
                </a:cubicBezTo>
                <a:lnTo>
                  <a:pt x="2256376" y="1075296"/>
                </a:lnTo>
                <a:lnTo>
                  <a:pt x="2251650" y="1071741"/>
                </a:lnTo>
                <a:cubicBezTo>
                  <a:pt x="2247285" y="1036706"/>
                  <a:pt x="2242919" y="997292"/>
                  <a:pt x="2221091" y="966637"/>
                </a:cubicBezTo>
                <a:cubicBezTo>
                  <a:pt x="2216725" y="957878"/>
                  <a:pt x="2229822" y="953499"/>
                  <a:pt x="2234188" y="957878"/>
                </a:cubicBezTo>
                <a:cubicBezTo>
                  <a:pt x="2245102" y="975396"/>
                  <a:pt x="2252742" y="994008"/>
                  <a:pt x="2258199" y="1013167"/>
                </a:cubicBezTo>
                <a:lnTo>
                  <a:pt x="2267405" y="1062574"/>
                </a:lnTo>
                <a:lnTo>
                  <a:pt x="2274090" y="1054863"/>
                </a:lnTo>
                <a:lnTo>
                  <a:pt x="2288569" y="1022899"/>
                </a:lnTo>
                <a:lnTo>
                  <a:pt x="2283302" y="1021018"/>
                </a:lnTo>
                <a:cubicBezTo>
                  <a:pt x="2282210" y="1019381"/>
                  <a:pt x="2282210" y="1017198"/>
                  <a:pt x="2282210" y="1015015"/>
                </a:cubicBezTo>
                <a:cubicBezTo>
                  <a:pt x="2277844" y="1010650"/>
                  <a:pt x="2277844" y="1006284"/>
                  <a:pt x="2280027" y="1003555"/>
                </a:cubicBezTo>
                <a:lnTo>
                  <a:pt x="2283279" y="1003068"/>
                </a:lnTo>
                <a:lnTo>
                  <a:pt x="2283847" y="1004101"/>
                </a:lnTo>
                <a:cubicBezTo>
                  <a:pt x="2285484" y="1008467"/>
                  <a:pt x="2286576" y="1012832"/>
                  <a:pt x="2286576" y="1015015"/>
                </a:cubicBezTo>
                <a:cubicBezTo>
                  <a:pt x="2286576" y="1015015"/>
                  <a:pt x="2290941" y="1010650"/>
                  <a:pt x="2290941" y="1010650"/>
                </a:cubicBezTo>
                <a:lnTo>
                  <a:pt x="2293854" y="1011232"/>
                </a:lnTo>
                <a:lnTo>
                  <a:pt x="2295549" y="1007492"/>
                </a:lnTo>
                <a:lnTo>
                  <a:pt x="2295307" y="1006284"/>
                </a:lnTo>
                <a:cubicBezTo>
                  <a:pt x="2295307" y="1006284"/>
                  <a:pt x="2290941" y="1006284"/>
                  <a:pt x="2290941" y="1001918"/>
                </a:cubicBezTo>
                <a:lnTo>
                  <a:pt x="2283279" y="1003068"/>
                </a:lnTo>
                <a:lnTo>
                  <a:pt x="2277844" y="993187"/>
                </a:lnTo>
                <a:cubicBezTo>
                  <a:pt x="2277844" y="984456"/>
                  <a:pt x="2273479" y="975724"/>
                  <a:pt x="2269113" y="966993"/>
                </a:cubicBezTo>
                <a:cubicBezTo>
                  <a:pt x="2260382" y="949531"/>
                  <a:pt x="2251651" y="936434"/>
                  <a:pt x="2242919" y="923337"/>
                </a:cubicBezTo>
                <a:cubicBezTo>
                  <a:pt x="2234188" y="914605"/>
                  <a:pt x="2247285" y="905874"/>
                  <a:pt x="2251651" y="914605"/>
                </a:cubicBezTo>
                <a:cubicBezTo>
                  <a:pt x="2264748" y="932068"/>
                  <a:pt x="2277844" y="949531"/>
                  <a:pt x="2286576" y="971359"/>
                </a:cubicBezTo>
                <a:cubicBezTo>
                  <a:pt x="2288758" y="977907"/>
                  <a:pt x="2293124" y="987730"/>
                  <a:pt x="2296398" y="997553"/>
                </a:cubicBezTo>
                <a:lnTo>
                  <a:pt x="2297188" y="1003873"/>
                </a:lnTo>
                <a:lnTo>
                  <a:pt x="2303904" y="989047"/>
                </a:lnTo>
                <a:lnTo>
                  <a:pt x="2310220" y="939108"/>
                </a:lnTo>
                <a:lnTo>
                  <a:pt x="2300070" y="920108"/>
                </a:lnTo>
                <a:cubicBezTo>
                  <a:pt x="2292331" y="906438"/>
                  <a:pt x="2284591" y="892221"/>
                  <a:pt x="2282380" y="874723"/>
                </a:cubicBezTo>
                <a:cubicBezTo>
                  <a:pt x="2277958" y="859413"/>
                  <a:pt x="2276852" y="844102"/>
                  <a:pt x="2276299" y="828792"/>
                </a:cubicBezTo>
                <a:close/>
                <a:moveTo>
                  <a:pt x="2247682" y="796336"/>
                </a:moveTo>
                <a:cubicBezTo>
                  <a:pt x="2256413" y="796336"/>
                  <a:pt x="2256413" y="809036"/>
                  <a:pt x="2247682" y="809036"/>
                </a:cubicBezTo>
                <a:cubicBezTo>
                  <a:pt x="2238950" y="809036"/>
                  <a:pt x="2238950" y="796336"/>
                  <a:pt x="2247682" y="796336"/>
                </a:cubicBezTo>
                <a:close/>
                <a:moveTo>
                  <a:pt x="1579917" y="483864"/>
                </a:moveTo>
                <a:cubicBezTo>
                  <a:pt x="1583224" y="481659"/>
                  <a:pt x="1587634" y="481659"/>
                  <a:pt x="1589839" y="486068"/>
                </a:cubicBezTo>
                <a:cubicBezTo>
                  <a:pt x="1594249" y="490478"/>
                  <a:pt x="1598659" y="499298"/>
                  <a:pt x="1603068" y="503708"/>
                </a:cubicBezTo>
                <a:cubicBezTo>
                  <a:pt x="1611888" y="508117"/>
                  <a:pt x="1598659" y="516937"/>
                  <a:pt x="1594249" y="512527"/>
                </a:cubicBezTo>
                <a:cubicBezTo>
                  <a:pt x="1585429" y="508117"/>
                  <a:pt x="1581019" y="499298"/>
                  <a:pt x="1576610" y="494888"/>
                </a:cubicBezTo>
                <a:cubicBezTo>
                  <a:pt x="1574405" y="490478"/>
                  <a:pt x="1576610" y="486068"/>
                  <a:pt x="1579917" y="483864"/>
                </a:cubicBezTo>
                <a:close/>
                <a:moveTo>
                  <a:pt x="1547316" y="386063"/>
                </a:moveTo>
                <a:lnTo>
                  <a:pt x="1553935" y="402753"/>
                </a:lnTo>
                <a:cubicBezTo>
                  <a:pt x="1559410" y="420237"/>
                  <a:pt x="1563790" y="437722"/>
                  <a:pt x="1568170" y="455207"/>
                </a:cubicBezTo>
                <a:cubicBezTo>
                  <a:pt x="1568170" y="477062"/>
                  <a:pt x="1572550" y="494547"/>
                  <a:pt x="1572550" y="516403"/>
                </a:cubicBezTo>
                <a:cubicBezTo>
                  <a:pt x="1576929" y="542629"/>
                  <a:pt x="1590069" y="525145"/>
                  <a:pt x="1607588" y="512031"/>
                </a:cubicBezTo>
                <a:lnTo>
                  <a:pt x="1619255" y="505493"/>
                </a:lnTo>
                <a:lnTo>
                  <a:pt x="1573391" y="450512"/>
                </a:lnTo>
                <a:cubicBezTo>
                  <a:pt x="1571208" y="448298"/>
                  <a:pt x="1572299" y="443870"/>
                  <a:pt x="1575028" y="441102"/>
                </a:cubicBezTo>
                <a:cubicBezTo>
                  <a:pt x="1577756" y="438334"/>
                  <a:pt x="1582122" y="437227"/>
                  <a:pt x="1586487" y="441656"/>
                </a:cubicBezTo>
                <a:lnTo>
                  <a:pt x="1633214" y="497670"/>
                </a:lnTo>
                <a:lnTo>
                  <a:pt x="1639551" y="494119"/>
                </a:lnTo>
                <a:lnTo>
                  <a:pt x="1638753" y="493943"/>
                </a:lnTo>
                <a:cubicBezTo>
                  <a:pt x="1627763" y="472179"/>
                  <a:pt x="1612376" y="454768"/>
                  <a:pt x="1595891" y="437900"/>
                </a:cubicBezTo>
                <a:close/>
                <a:moveTo>
                  <a:pt x="897240" y="107035"/>
                </a:moveTo>
                <a:cubicBezTo>
                  <a:pt x="900525" y="105392"/>
                  <a:pt x="904904" y="105392"/>
                  <a:pt x="907094" y="109774"/>
                </a:cubicBezTo>
                <a:lnTo>
                  <a:pt x="944378" y="166214"/>
                </a:lnTo>
                <a:lnTo>
                  <a:pt x="982637" y="231908"/>
                </a:lnTo>
                <a:lnTo>
                  <a:pt x="1001614" y="304356"/>
                </a:lnTo>
                <a:lnTo>
                  <a:pt x="1007880" y="307280"/>
                </a:lnTo>
                <a:lnTo>
                  <a:pt x="1008758" y="308944"/>
                </a:lnTo>
                <a:lnTo>
                  <a:pt x="1016049" y="305588"/>
                </a:lnTo>
                <a:lnTo>
                  <a:pt x="996391" y="255185"/>
                </a:lnTo>
                <a:cubicBezTo>
                  <a:pt x="988522" y="238207"/>
                  <a:pt x="979626" y="221502"/>
                  <a:pt x="970047" y="205072"/>
                </a:cubicBezTo>
                <a:lnTo>
                  <a:pt x="944378" y="166214"/>
                </a:lnTo>
                <a:lnTo>
                  <a:pt x="942129" y="162352"/>
                </a:lnTo>
                <a:cubicBezTo>
                  <a:pt x="937749" y="157970"/>
                  <a:pt x="937749" y="153589"/>
                  <a:pt x="939939" y="151398"/>
                </a:cubicBezTo>
                <a:cubicBezTo>
                  <a:pt x="942129" y="149207"/>
                  <a:pt x="946508" y="149207"/>
                  <a:pt x="950887" y="153589"/>
                </a:cubicBezTo>
                <a:cubicBezTo>
                  <a:pt x="970594" y="173306"/>
                  <a:pt x="984827" y="197404"/>
                  <a:pt x="995228" y="223693"/>
                </a:cubicBezTo>
                <a:lnTo>
                  <a:pt x="1016211" y="305514"/>
                </a:lnTo>
                <a:lnTo>
                  <a:pt x="1094601" y="269433"/>
                </a:lnTo>
                <a:cubicBezTo>
                  <a:pt x="1160709" y="246484"/>
                  <a:pt x="1231436" y="235830"/>
                  <a:pt x="1297775" y="238391"/>
                </a:cubicBezTo>
                <a:cubicBezTo>
                  <a:pt x="1319888" y="239244"/>
                  <a:pt x="1341514" y="241567"/>
                  <a:pt x="1362318" y="245391"/>
                </a:cubicBezTo>
                <a:cubicBezTo>
                  <a:pt x="1432395" y="258505"/>
                  <a:pt x="1498093" y="289103"/>
                  <a:pt x="1533131" y="350299"/>
                </a:cubicBezTo>
                <a:lnTo>
                  <a:pt x="1546654" y="384395"/>
                </a:lnTo>
                <a:lnTo>
                  <a:pt x="1549731" y="374240"/>
                </a:lnTo>
                <a:cubicBezTo>
                  <a:pt x="1553028" y="372064"/>
                  <a:pt x="1557425" y="372064"/>
                  <a:pt x="1559623" y="376417"/>
                </a:cubicBezTo>
                <a:cubicBezTo>
                  <a:pt x="1590396" y="415592"/>
                  <a:pt x="1629961" y="441709"/>
                  <a:pt x="1651942" y="485238"/>
                </a:cubicBezTo>
                <a:lnTo>
                  <a:pt x="1651235" y="487571"/>
                </a:lnTo>
                <a:lnTo>
                  <a:pt x="1671404" y="476268"/>
                </a:lnTo>
                <a:cubicBezTo>
                  <a:pt x="1830207" y="408558"/>
                  <a:pt x="2051046" y="449196"/>
                  <a:pt x="2181346" y="560114"/>
                </a:cubicBezTo>
                <a:cubicBezTo>
                  <a:pt x="2233904" y="604372"/>
                  <a:pt x="2266136" y="665227"/>
                  <a:pt x="2276658" y="728617"/>
                </a:cubicBezTo>
                <a:lnTo>
                  <a:pt x="2279102" y="776766"/>
                </a:lnTo>
                <a:lnTo>
                  <a:pt x="2286803" y="782860"/>
                </a:lnTo>
                <a:cubicBezTo>
                  <a:pt x="2291225" y="822230"/>
                  <a:pt x="2286803" y="865974"/>
                  <a:pt x="2304492" y="900970"/>
                </a:cubicBezTo>
                <a:lnTo>
                  <a:pt x="2311552" y="912822"/>
                </a:lnTo>
                <a:lnTo>
                  <a:pt x="2306092" y="852494"/>
                </a:lnTo>
                <a:cubicBezTo>
                  <a:pt x="2302263" y="828778"/>
                  <a:pt x="2297066" y="804447"/>
                  <a:pt x="2291596" y="779296"/>
                </a:cubicBezTo>
                <a:cubicBezTo>
                  <a:pt x="2291596" y="774922"/>
                  <a:pt x="2294878" y="771642"/>
                  <a:pt x="2298160" y="770548"/>
                </a:cubicBezTo>
                <a:cubicBezTo>
                  <a:pt x="2301442" y="769455"/>
                  <a:pt x="2304725" y="770548"/>
                  <a:pt x="2304725" y="774922"/>
                </a:cubicBezTo>
                <a:cubicBezTo>
                  <a:pt x="2317854" y="829598"/>
                  <a:pt x="2328795" y="883181"/>
                  <a:pt x="2327700" y="934576"/>
                </a:cubicBezTo>
                <a:lnTo>
                  <a:pt x="2326168" y="944273"/>
                </a:lnTo>
                <a:lnTo>
                  <a:pt x="2331026" y="962212"/>
                </a:lnTo>
                <a:cubicBezTo>
                  <a:pt x="2331026" y="966587"/>
                  <a:pt x="2327709" y="968774"/>
                  <a:pt x="2324393" y="968774"/>
                </a:cubicBezTo>
                <a:lnTo>
                  <a:pt x="2322581" y="966982"/>
                </a:lnTo>
                <a:lnTo>
                  <a:pt x="2315802" y="1009892"/>
                </a:lnTo>
                <a:cubicBezTo>
                  <a:pt x="2308007" y="1034360"/>
                  <a:pt x="2295972" y="1058144"/>
                  <a:pt x="2278467" y="1081108"/>
                </a:cubicBezTo>
                <a:cubicBezTo>
                  <a:pt x="2229232" y="1140158"/>
                  <a:pt x="2172613" y="1164762"/>
                  <a:pt x="2106763" y="1169682"/>
                </a:cubicBezTo>
                <a:lnTo>
                  <a:pt x="2044560" y="1168697"/>
                </a:lnTo>
                <a:lnTo>
                  <a:pt x="2058163" y="1188467"/>
                </a:lnTo>
                <a:cubicBezTo>
                  <a:pt x="2076230" y="1216879"/>
                  <a:pt x="2091559" y="1246385"/>
                  <a:pt x="2098129" y="1276983"/>
                </a:cubicBezTo>
                <a:cubicBezTo>
                  <a:pt x="2105794" y="1309766"/>
                  <a:pt x="2104972" y="1340911"/>
                  <a:pt x="2097718" y="1369938"/>
                </a:cubicBezTo>
                <a:lnTo>
                  <a:pt x="2086278" y="1400960"/>
                </a:lnTo>
                <a:lnTo>
                  <a:pt x="2110065" y="1438841"/>
                </a:lnTo>
                <a:lnTo>
                  <a:pt x="2123100" y="1473438"/>
                </a:lnTo>
                <a:lnTo>
                  <a:pt x="2124977" y="1466159"/>
                </a:lnTo>
                <a:cubicBezTo>
                  <a:pt x="2131466" y="1422624"/>
                  <a:pt x="2125105" y="1374628"/>
                  <a:pt x="2107050" y="1325401"/>
                </a:cubicBezTo>
                <a:cubicBezTo>
                  <a:pt x="2102673" y="1316650"/>
                  <a:pt x="2115804" y="1312274"/>
                  <a:pt x="2120181" y="1321026"/>
                </a:cubicBezTo>
                <a:cubicBezTo>
                  <a:pt x="2150821" y="1408540"/>
                  <a:pt x="2159575" y="1517932"/>
                  <a:pt x="2085164" y="1587943"/>
                </a:cubicBezTo>
                <a:lnTo>
                  <a:pt x="2040138" y="1618741"/>
                </a:lnTo>
                <a:lnTo>
                  <a:pt x="2040910" y="1622653"/>
                </a:lnTo>
                <a:cubicBezTo>
                  <a:pt x="2043093" y="1627007"/>
                  <a:pt x="2039819" y="1629184"/>
                  <a:pt x="2035999" y="1629184"/>
                </a:cubicBezTo>
                <a:lnTo>
                  <a:pt x="2030862" y="1625085"/>
                </a:lnTo>
                <a:lnTo>
                  <a:pt x="2022791" y="1630606"/>
                </a:lnTo>
                <a:lnTo>
                  <a:pt x="1959781" y="1651603"/>
                </a:lnTo>
                <a:lnTo>
                  <a:pt x="1962726" y="1662623"/>
                </a:lnTo>
                <a:cubicBezTo>
                  <a:pt x="1962726" y="1671415"/>
                  <a:pt x="1949708" y="1675811"/>
                  <a:pt x="1945369" y="1667019"/>
                </a:cubicBezTo>
                <a:lnTo>
                  <a:pt x="1941332" y="1655146"/>
                </a:lnTo>
                <a:lnTo>
                  <a:pt x="1910696" y="1658980"/>
                </a:lnTo>
                <a:lnTo>
                  <a:pt x="1893773" y="1658306"/>
                </a:lnTo>
                <a:lnTo>
                  <a:pt x="1896667" y="1663288"/>
                </a:lnTo>
                <a:lnTo>
                  <a:pt x="1888906" y="1674980"/>
                </a:lnTo>
                <a:cubicBezTo>
                  <a:pt x="1893272" y="1674980"/>
                  <a:pt x="1893272" y="1670596"/>
                  <a:pt x="1897637" y="1670596"/>
                </a:cubicBezTo>
                <a:cubicBezTo>
                  <a:pt x="1899820" y="1670596"/>
                  <a:pt x="1898729" y="1667307"/>
                  <a:pt x="1897092" y="1664019"/>
                </a:cubicBezTo>
                <a:lnTo>
                  <a:pt x="1896667" y="1663288"/>
                </a:lnTo>
                <a:lnTo>
                  <a:pt x="1897637" y="1661827"/>
                </a:lnTo>
                <a:cubicBezTo>
                  <a:pt x="1902003" y="1657442"/>
                  <a:pt x="1915100" y="1666211"/>
                  <a:pt x="1906369" y="1674980"/>
                </a:cubicBezTo>
                <a:cubicBezTo>
                  <a:pt x="1906369" y="1674980"/>
                  <a:pt x="1902003" y="1679365"/>
                  <a:pt x="1902003" y="1679365"/>
                </a:cubicBezTo>
                <a:cubicBezTo>
                  <a:pt x="1902003" y="1683749"/>
                  <a:pt x="1897637" y="1683749"/>
                  <a:pt x="1893272" y="1683749"/>
                </a:cubicBezTo>
                <a:cubicBezTo>
                  <a:pt x="1888906" y="1683749"/>
                  <a:pt x="1888906" y="1679365"/>
                  <a:pt x="1888906" y="1679365"/>
                </a:cubicBezTo>
                <a:cubicBezTo>
                  <a:pt x="1886723" y="1674980"/>
                  <a:pt x="1884541" y="1669499"/>
                  <a:pt x="1882358" y="1664567"/>
                </a:cubicBezTo>
                <a:lnTo>
                  <a:pt x="1878448" y="1657695"/>
                </a:lnTo>
                <a:lnTo>
                  <a:pt x="1871234" y="1657407"/>
                </a:lnTo>
                <a:lnTo>
                  <a:pt x="1811584" y="1647949"/>
                </a:lnTo>
                <a:lnTo>
                  <a:pt x="1821835" y="1665889"/>
                </a:lnTo>
                <a:cubicBezTo>
                  <a:pt x="1826201" y="1670255"/>
                  <a:pt x="1817470" y="1678986"/>
                  <a:pt x="1808738" y="1670255"/>
                </a:cubicBezTo>
                <a:lnTo>
                  <a:pt x="1793854" y="1645137"/>
                </a:lnTo>
                <a:lnTo>
                  <a:pt x="1791899" y="1644827"/>
                </a:lnTo>
                <a:cubicBezTo>
                  <a:pt x="1774391" y="1641546"/>
                  <a:pt x="1756882" y="1639905"/>
                  <a:pt x="1739511" y="1638879"/>
                </a:cubicBezTo>
                <a:lnTo>
                  <a:pt x="1738164" y="1638820"/>
                </a:lnTo>
                <a:lnTo>
                  <a:pt x="1733282" y="1641889"/>
                </a:lnTo>
                <a:lnTo>
                  <a:pt x="1729530" y="1638442"/>
                </a:lnTo>
                <a:lnTo>
                  <a:pt x="1687943" y="1636623"/>
                </a:lnTo>
                <a:cubicBezTo>
                  <a:pt x="1654020" y="1634982"/>
                  <a:pt x="1621192" y="1631700"/>
                  <a:pt x="1590553" y="1618573"/>
                </a:cubicBezTo>
                <a:cubicBezTo>
                  <a:pt x="1559913" y="1605446"/>
                  <a:pt x="1564290" y="1605446"/>
                  <a:pt x="1542404" y="1622949"/>
                </a:cubicBezTo>
                <a:cubicBezTo>
                  <a:pt x="1529273" y="1631700"/>
                  <a:pt x="1511765" y="1640452"/>
                  <a:pt x="1494256" y="1640452"/>
                </a:cubicBezTo>
                <a:lnTo>
                  <a:pt x="1452071" y="1643848"/>
                </a:lnTo>
                <a:lnTo>
                  <a:pt x="1451848" y="1644445"/>
                </a:lnTo>
                <a:lnTo>
                  <a:pt x="1450748" y="1643955"/>
                </a:lnTo>
                <a:lnTo>
                  <a:pt x="1416517" y="1646711"/>
                </a:lnTo>
                <a:lnTo>
                  <a:pt x="1414925" y="1647733"/>
                </a:lnTo>
                <a:lnTo>
                  <a:pt x="1413004" y="1646993"/>
                </a:lnTo>
                <a:lnTo>
                  <a:pt x="1412733" y="1647015"/>
                </a:lnTo>
                <a:lnTo>
                  <a:pt x="1336083" y="1652947"/>
                </a:lnTo>
                <a:lnTo>
                  <a:pt x="1331958" y="1656155"/>
                </a:lnTo>
                <a:lnTo>
                  <a:pt x="1328580" y="1653528"/>
                </a:lnTo>
                <a:lnTo>
                  <a:pt x="1327927" y="1653579"/>
                </a:lnTo>
                <a:cubicBezTo>
                  <a:pt x="1297287" y="1655767"/>
                  <a:pt x="1266647" y="1656860"/>
                  <a:pt x="1236008" y="1655767"/>
                </a:cubicBezTo>
                <a:lnTo>
                  <a:pt x="1217470" y="1653560"/>
                </a:lnTo>
                <a:lnTo>
                  <a:pt x="1218188" y="1657715"/>
                </a:lnTo>
                <a:cubicBezTo>
                  <a:pt x="1218188" y="1666287"/>
                  <a:pt x="1200408" y="1666287"/>
                  <a:pt x="1204853" y="1657715"/>
                </a:cubicBezTo>
                <a:lnTo>
                  <a:pt x="1203650" y="1651916"/>
                </a:lnTo>
                <a:lnTo>
                  <a:pt x="1144440" y="1644869"/>
                </a:lnTo>
                <a:lnTo>
                  <a:pt x="1143840" y="1657609"/>
                </a:lnTo>
                <a:cubicBezTo>
                  <a:pt x="1143840" y="1666287"/>
                  <a:pt x="1130346" y="1666287"/>
                  <a:pt x="1130346" y="1657609"/>
                </a:cubicBezTo>
                <a:lnTo>
                  <a:pt x="1128882" y="1643486"/>
                </a:lnTo>
                <a:lnTo>
                  <a:pt x="1119995" y="1642702"/>
                </a:lnTo>
                <a:lnTo>
                  <a:pt x="1121747" y="1648507"/>
                </a:lnTo>
                <a:cubicBezTo>
                  <a:pt x="1126113" y="1657185"/>
                  <a:pt x="1108650" y="1661524"/>
                  <a:pt x="1108650" y="1652846"/>
                </a:cubicBezTo>
                <a:lnTo>
                  <a:pt x="1105195" y="1641397"/>
                </a:lnTo>
                <a:lnTo>
                  <a:pt x="1093404" y="1640357"/>
                </a:lnTo>
                <a:lnTo>
                  <a:pt x="1094759" y="1652881"/>
                </a:lnTo>
                <a:cubicBezTo>
                  <a:pt x="1094759" y="1661524"/>
                  <a:pt x="1077298" y="1657203"/>
                  <a:pt x="1081662" y="1648559"/>
                </a:cubicBezTo>
                <a:lnTo>
                  <a:pt x="1079883" y="1639164"/>
                </a:lnTo>
                <a:lnTo>
                  <a:pt x="1069680" y="1638264"/>
                </a:lnTo>
                <a:lnTo>
                  <a:pt x="1044959" y="1640444"/>
                </a:lnTo>
                <a:lnTo>
                  <a:pt x="1043035" y="1644435"/>
                </a:lnTo>
                <a:cubicBezTo>
                  <a:pt x="1038801" y="1646630"/>
                  <a:pt x="1035626" y="1645532"/>
                  <a:pt x="1034039" y="1642789"/>
                </a:cubicBezTo>
                <a:lnTo>
                  <a:pt x="1034103" y="1641402"/>
                </a:lnTo>
                <a:lnTo>
                  <a:pt x="1021119" y="1642547"/>
                </a:lnTo>
                <a:lnTo>
                  <a:pt x="1021339" y="1644742"/>
                </a:lnTo>
                <a:cubicBezTo>
                  <a:pt x="1021339" y="1653587"/>
                  <a:pt x="1003559" y="1653587"/>
                  <a:pt x="1003559" y="1644742"/>
                </a:cubicBezTo>
                <a:lnTo>
                  <a:pt x="1003608" y="1644092"/>
                </a:lnTo>
                <a:lnTo>
                  <a:pt x="995269" y="1644827"/>
                </a:lnTo>
                <a:cubicBezTo>
                  <a:pt x="973384" y="1649203"/>
                  <a:pt x="947122" y="1653579"/>
                  <a:pt x="925236" y="1644827"/>
                </a:cubicBezTo>
                <a:lnTo>
                  <a:pt x="897876" y="1630323"/>
                </a:lnTo>
                <a:lnTo>
                  <a:pt x="888966" y="1640886"/>
                </a:lnTo>
                <a:cubicBezTo>
                  <a:pt x="882372" y="1640886"/>
                  <a:pt x="879075" y="1636469"/>
                  <a:pt x="879075" y="1632051"/>
                </a:cubicBezTo>
                <a:lnTo>
                  <a:pt x="887292" y="1624712"/>
                </a:lnTo>
                <a:lnTo>
                  <a:pt x="886050" y="1624054"/>
                </a:lnTo>
                <a:lnTo>
                  <a:pt x="885120" y="1624321"/>
                </a:lnTo>
                <a:lnTo>
                  <a:pt x="885040" y="1623518"/>
                </a:lnTo>
                <a:lnTo>
                  <a:pt x="853014" y="1606540"/>
                </a:lnTo>
                <a:lnTo>
                  <a:pt x="797846" y="1552411"/>
                </a:lnTo>
                <a:lnTo>
                  <a:pt x="797678" y="1552383"/>
                </a:lnTo>
                <a:lnTo>
                  <a:pt x="797514" y="1552085"/>
                </a:lnTo>
                <a:lnTo>
                  <a:pt x="793923" y="1548562"/>
                </a:lnTo>
                <a:lnTo>
                  <a:pt x="769782" y="1515653"/>
                </a:lnTo>
                <a:lnTo>
                  <a:pt x="767100" y="1518566"/>
                </a:lnTo>
                <a:cubicBezTo>
                  <a:pt x="764322" y="1519652"/>
                  <a:pt x="760989" y="1519652"/>
                  <a:pt x="758766" y="1517479"/>
                </a:cubicBezTo>
                <a:cubicBezTo>
                  <a:pt x="754321" y="1513135"/>
                  <a:pt x="754321" y="1504445"/>
                  <a:pt x="749876" y="1495756"/>
                </a:cubicBezTo>
                <a:lnTo>
                  <a:pt x="752591" y="1492218"/>
                </a:lnTo>
                <a:lnTo>
                  <a:pt x="745775" y="1482926"/>
                </a:lnTo>
                <a:lnTo>
                  <a:pt x="742872" y="1478955"/>
                </a:lnTo>
                <a:lnTo>
                  <a:pt x="740805" y="1482137"/>
                </a:lnTo>
                <a:cubicBezTo>
                  <a:pt x="736269" y="1482137"/>
                  <a:pt x="732867" y="1478896"/>
                  <a:pt x="731733" y="1475115"/>
                </a:cubicBezTo>
                <a:lnTo>
                  <a:pt x="734873" y="1468010"/>
                </a:lnTo>
                <a:lnTo>
                  <a:pt x="732564" y="1464851"/>
                </a:lnTo>
                <a:lnTo>
                  <a:pt x="731733" y="1464851"/>
                </a:lnTo>
                <a:lnTo>
                  <a:pt x="731733" y="1463786"/>
                </a:lnTo>
                <a:lnTo>
                  <a:pt x="722795" y="1452843"/>
                </a:lnTo>
                <a:cubicBezTo>
                  <a:pt x="720059" y="1450929"/>
                  <a:pt x="717597" y="1451339"/>
                  <a:pt x="714998" y="1455236"/>
                </a:cubicBezTo>
                <a:lnTo>
                  <a:pt x="712569" y="1461810"/>
                </a:lnTo>
                <a:lnTo>
                  <a:pt x="722889" y="1495631"/>
                </a:lnTo>
                <a:cubicBezTo>
                  <a:pt x="722889" y="1504362"/>
                  <a:pt x="709701" y="1504362"/>
                  <a:pt x="705304" y="1499996"/>
                </a:cubicBezTo>
                <a:lnTo>
                  <a:pt x="702708" y="1492262"/>
                </a:lnTo>
                <a:lnTo>
                  <a:pt x="695705" y="1518404"/>
                </a:lnTo>
                <a:lnTo>
                  <a:pt x="700664" y="1530911"/>
                </a:lnTo>
                <a:cubicBezTo>
                  <a:pt x="700664" y="1535290"/>
                  <a:pt x="697458" y="1538575"/>
                  <a:pt x="693719" y="1539122"/>
                </a:cubicBezTo>
                <a:lnTo>
                  <a:pt x="693675" y="1539087"/>
                </a:lnTo>
                <a:lnTo>
                  <a:pt x="692279" y="1565229"/>
                </a:lnTo>
                <a:lnTo>
                  <a:pt x="696298" y="1570772"/>
                </a:lnTo>
                <a:cubicBezTo>
                  <a:pt x="698481" y="1572988"/>
                  <a:pt x="697390" y="1577420"/>
                  <a:pt x="694661" y="1580189"/>
                </a:cubicBezTo>
                <a:lnTo>
                  <a:pt x="691398" y="1581735"/>
                </a:lnTo>
                <a:lnTo>
                  <a:pt x="690779" y="1593327"/>
                </a:lnTo>
                <a:lnTo>
                  <a:pt x="693508" y="1622572"/>
                </a:lnTo>
                <a:lnTo>
                  <a:pt x="723250" y="1653465"/>
                </a:lnTo>
                <a:cubicBezTo>
                  <a:pt x="727652" y="1657861"/>
                  <a:pt x="718848" y="1671049"/>
                  <a:pt x="710045" y="1662257"/>
                </a:cubicBezTo>
                <a:lnTo>
                  <a:pt x="695631" y="1645321"/>
                </a:lnTo>
                <a:lnTo>
                  <a:pt x="697627" y="1666706"/>
                </a:lnTo>
                <a:lnTo>
                  <a:pt x="701473" y="1684299"/>
                </a:lnTo>
                <a:lnTo>
                  <a:pt x="731223" y="1718619"/>
                </a:lnTo>
                <a:cubicBezTo>
                  <a:pt x="735589" y="1722998"/>
                  <a:pt x="726858" y="1736136"/>
                  <a:pt x="718126" y="1727378"/>
                </a:cubicBezTo>
                <a:lnTo>
                  <a:pt x="708275" y="1715415"/>
                </a:lnTo>
                <a:lnTo>
                  <a:pt x="712812" y="1736167"/>
                </a:lnTo>
                <a:lnTo>
                  <a:pt x="736306" y="1754658"/>
                </a:lnTo>
                <a:cubicBezTo>
                  <a:pt x="745114" y="1759068"/>
                  <a:pt x="736306" y="1767887"/>
                  <a:pt x="727498" y="1767887"/>
                </a:cubicBezTo>
                <a:lnTo>
                  <a:pt x="721820" y="1763418"/>
                </a:lnTo>
                <a:lnTo>
                  <a:pt x="738963" y="1802861"/>
                </a:lnTo>
                <a:lnTo>
                  <a:pt x="740153" y="1803804"/>
                </a:lnTo>
                <a:cubicBezTo>
                  <a:pt x="742909" y="1805987"/>
                  <a:pt x="745114" y="1808169"/>
                  <a:pt x="745114" y="1810352"/>
                </a:cubicBezTo>
                <a:lnTo>
                  <a:pt x="743057" y="1812281"/>
                </a:lnTo>
                <a:lnTo>
                  <a:pt x="750152" y="1828607"/>
                </a:lnTo>
                <a:cubicBezTo>
                  <a:pt x="767660" y="1859237"/>
                  <a:pt x="780792" y="1894242"/>
                  <a:pt x="807054" y="1916121"/>
                </a:cubicBezTo>
                <a:cubicBezTo>
                  <a:pt x="824563" y="1929248"/>
                  <a:pt x="850825" y="1946751"/>
                  <a:pt x="863957" y="1964254"/>
                </a:cubicBezTo>
                <a:cubicBezTo>
                  <a:pt x="890219" y="2000353"/>
                  <a:pt x="904171" y="2075834"/>
                  <a:pt x="885500" y="2127932"/>
                </a:cubicBezTo>
                <a:lnTo>
                  <a:pt x="874709" y="2142884"/>
                </a:lnTo>
                <a:lnTo>
                  <a:pt x="876082" y="2143403"/>
                </a:lnTo>
                <a:cubicBezTo>
                  <a:pt x="884814" y="2143403"/>
                  <a:pt x="880448" y="2156824"/>
                  <a:pt x="871717" y="2156824"/>
                </a:cubicBezTo>
                <a:lnTo>
                  <a:pt x="866162" y="2154727"/>
                </a:lnTo>
                <a:lnTo>
                  <a:pt x="855202" y="2169912"/>
                </a:lnTo>
                <a:cubicBezTo>
                  <a:pt x="846448" y="2174287"/>
                  <a:pt x="837694" y="2161160"/>
                  <a:pt x="846448" y="2156784"/>
                </a:cubicBezTo>
                <a:lnTo>
                  <a:pt x="851810" y="2149308"/>
                </a:lnTo>
                <a:lnTo>
                  <a:pt x="788770" y="2125507"/>
                </a:lnTo>
                <a:cubicBezTo>
                  <a:pt x="780039" y="2121033"/>
                  <a:pt x="784404" y="2107611"/>
                  <a:pt x="793135" y="2112085"/>
                </a:cubicBezTo>
                <a:lnTo>
                  <a:pt x="860317" y="2137450"/>
                </a:lnTo>
                <a:lnTo>
                  <a:pt x="866555" y="2128753"/>
                </a:lnTo>
                <a:cubicBezTo>
                  <a:pt x="880918" y="2093884"/>
                  <a:pt x="879276" y="2043016"/>
                  <a:pt x="872711" y="2016762"/>
                </a:cubicBezTo>
                <a:cubicBezTo>
                  <a:pt x="868334" y="1992696"/>
                  <a:pt x="857391" y="1977381"/>
                  <a:pt x="843713" y="1964801"/>
                </a:cubicBezTo>
                <a:lnTo>
                  <a:pt x="822317" y="1948051"/>
                </a:lnTo>
                <a:lnTo>
                  <a:pt x="821674" y="1951731"/>
                </a:lnTo>
                <a:cubicBezTo>
                  <a:pt x="818951" y="1954479"/>
                  <a:pt x="814594" y="1955578"/>
                  <a:pt x="810238" y="1951182"/>
                </a:cubicBezTo>
                <a:cubicBezTo>
                  <a:pt x="766674" y="1907220"/>
                  <a:pt x="705685" y="1894032"/>
                  <a:pt x="649052" y="1863259"/>
                </a:cubicBezTo>
                <a:cubicBezTo>
                  <a:pt x="640339" y="1863259"/>
                  <a:pt x="649052" y="1845674"/>
                  <a:pt x="657764" y="1850070"/>
                </a:cubicBezTo>
                <a:lnTo>
                  <a:pt x="743146" y="1889334"/>
                </a:lnTo>
                <a:lnTo>
                  <a:pt x="738087" y="1877164"/>
                </a:lnTo>
                <a:cubicBezTo>
                  <a:pt x="725195" y="1860126"/>
                  <a:pt x="698183" y="1843703"/>
                  <a:pt x="688360" y="1837134"/>
                </a:cubicBezTo>
                <a:cubicBezTo>
                  <a:pt x="670898" y="1823997"/>
                  <a:pt x="649070" y="1806479"/>
                  <a:pt x="627241" y="1793341"/>
                </a:cubicBezTo>
                <a:cubicBezTo>
                  <a:pt x="622876" y="1788962"/>
                  <a:pt x="627241" y="1775824"/>
                  <a:pt x="635973" y="1780203"/>
                </a:cubicBezTo>
                <a:cubicBezTo>
                  <a:pt x="662166" y="1797721"/>
                  <a:pt x="688360" y="1815238"/>
                  <a:pt x="710188" y="1832755"/>
                </a:cubicBezTo>
                <a:cubicBezTo>
                  <a:pt x="727651" y="1845893"/>
                  <a:pt x="762576" y="1867790"/>
                  <a:pt x="758210" y="1894066"/>
                </a:cubicBezTo>
                <a:lnTo>
                  <a:pt x="756057" y="1896225"/>
                </a:lnTo>
                <a:lnTo>
                  <a:pt x="785189" y="1911891"/>
                </a:lnTo>
                <a:lnTo>
                  <a:pt x="785497" y="1912138"/>
                </a:lnTo>
                <a:lnTo>
                  <a:pt x="746322" y="1859784"/>
                </a:lnTo>
                <a:lnTo>
                  <a:pt x="725607" y="1813587"/>
                </a:lnTo>
                <a:lnTo>
                  <a:pt x="723065" y="1810352"/>
                </a:lnTo>
                <a:cubicBezTo>
                  <a:pt x="718655" y="1805987"/>
                  <a:pt x="714246" y="1801621"/>
                  <a:pt x="709836" y="1801621"/>
                </a:cubicBezTo>
                <a:cubicBezTo>
                  <a:pt x="701016" y="1792890"/>
                  <a:pt x="692197" y="1784159"/>
                  <a:pt x="678968" y="1775427"/>
                </a:cubicBezTo>
                <a:cubicBezTo>
                  <a:pt x="665738" y="1757965"/>
                  <a:pt x="648100" y="1744868"/>
                  <a:pt x="630461" y="1731771"/>
                </a:cubicBezTo>
                <a:cubicBezTo>
                  <a:pt x="626051" y="1727405"/>
                  <a:pt x="634870" y="1718674"/>
                  <a:pt x="643690" y="1723040"/>
                </a:cubicBezTo>
                <a:cubicBezTo>
                  <a:pt x="661329" y="1740502"/>
                  <a:pt x="678968" y="1753599"/>
                  <a:pt x="701016" y="1771062"/>
                </a:cubicBezTo>
                <a:lnTo>
                  <a:pt x="710323" y="1778959"/>
                </a:lnTo>
                <a:lnTo>
                  <a:pt x="701193" y="1747183"/>
                </a:lnTo>
                <a:lnTo>
                  <a:pt x="697908" y="1744598"/>
                </a:lnTo>
                <a:cubicBezTo>
                  <a:pt x="671071" y="1718553"/>
                  <a:pt x="650427" y="1686307"/>
                  <a:pt x="617397" y="1666463"/>
                </a:cubicBezTo>
                <a:cubicBezTo>
                  <a:pt x="608589" y="1662053"/>
                  <a:pt x="617397" y="1648824"/>
                  <a:pt x="626205" y="1653234"/>
                </a:cubicBezTo>
                <a:cubicBezTo>
                  <a:pt x="648225" y="1666463"/>
                  <a:pt x="664740" y="1685204"/>
                  <a:pt x="681255" y="1703946"/>
                </a:cubicBezTo>
                <a:lnTo>
                  <a:pt x="692137" y="1715666"/>
                </a:lnTo>
                <a:lnTo>
                  <a:pt x="687137" y="1698263"/>
                </a:lnTo>
                <a:lnTo>
                  <a:pt x="685617" y="1687900"/>
                </a:lnTo>
                <a:lnTo>
                  <a:pt x="635180" y="1626653"/>
                </a:lnTo>
                <a:cubicBezTo>
                  <a:pt x="630814" y="1622274"/>
                  <a:pt x="639545" y="1609136"/>
                  <a:pt x="643911" y="1617895"/>
                </a:cubicBezTo>
                <a:lnTo>
                  <a:pt x="681752" y="1661549"/>
                </a:lnTo>
                <a:lnTo>
                  <a:pt x="675988" y="1622240"/>
                </a:lnTo>
                <a:lnTo>
                  <a:pt x="635216" y="1574334"/>
                </a:lnTo>
                <a:cubicBezTo>
                  <a:pt x="630814" y="1565541"/>
                  <a:pt x="639617" y="1556749"/>
                  <a:pt x="644019" y="1561145"/>
                </a:cubicBezTo>
                <a:lnTo>
                  <a:pt x="673824" y="1599972"/>
                </a:lnTo>
                <a:lnTo>
                  <a:pt x="674343" y="1567250"/>
                </a:lnTo>
                <a:lnTo>
                  <a:pt x="654279" y="1539196"/>
                </a:lnTo>
                <a:cubicBezTo>
                  <a:pt x="646094" y="1525346"/>
                  <a:pt x="639545" y="1510943"/>
                  <a:pt x="635180" y="1495432"/>
                </a:cubicBezTo>
                <a:cubicBezTo>
                  <a:pt x="630814" y="1486568"/>
                  <a:pt x="643911" y="1482136"/>
                  <a:pt x="648276" y="1491000"/>
                </a:cubicBezTo>
                <a:cubicBezTo>
                  <a:pt x="652642" y="1504295"/>
                  <a:pt x="659191" y="1517590"/>
                  <a:pt x="667376" y="1530886"/>
                </a:cubicBezTo>
                <a:lnTo>
                  <a:pt x="675503" y="1542093"/>
                </a:lnTo>
                <a:lnTo>
                  <a:pt x="680429" y="1521968"/>
                </a:lnTo>
                <a:lnTo>
                  <a:pt x="666471" y="1482191"/>
                </a:lnTo>
                <a:cubicBezTo>
                  <a:pt x="660060" y="1465222"/>
                  <a:pt x="653649" y="1447704"/>
                  <a:pt x="649375" y="1430187"/>
                </a:cubicBezTo>
                <a:cubicBezTo>
                  <a:pt x="645101" y="1421428"/>
                  <a:pt x="657923" y="1417049"/>
                  <a:pt x="662197" y="1425808"/>
                </a:cubicBezTo>
                <a:cubicBezTo>
                  <a:pt x="666471" y="1443325"/>
                  <a:pt x="672882" y="1460842"/>
                  <a:pt x="679828" y="1478359"/>
                </a:cubicBezTo>
                <a:lnTo>
                  <a:pt x="686800" y="1495945"/>
                </a:lnTo>
                <a:lnTo>
                  <a:pt x="693404" y="1468970"/>
                </a:lnTo>
                <a:lnTo>
                  <a:pt x="698385" y="1460134"/>
                </a:lnTo>
                <a:lnTo>
                  <a:pt x="692665" y="1443789"/>
                </a:lnTo>
                <a:cubicBezTo>
                  <a:pt x="685522" y="1426872"/>
                  <a:pt x="676729" y="1410501"/>
                  <a:pt x="670135" y="1395221"/>
                </a:cubicBezTo>
                <a:cubicBezTo>
                  <a:pt x="665739" y="1386490"/>
                  <a:pt x="683324" y="1382124"/>
                  <a:pt x="683324" y="1390855"/>
                </a:cubicBezTo>
                <a:cubicBezTo>
                  <a:pt x="689918" y="1408318"/>
                  <a:pt x="698710" y="1424689"/>
                  <a:pt x="706403" y="1441606"/>
                </a:cubicBezTo>
                <a:lnTo>
                  <a:pt x="707255" y="1444397"/>
                </a:lnTo>
                <a:lnTo>
                  <a:pt x="715135" y="1430418"/>
                </a:lnTo>
                <a:cubicBezTo>
                  <a:pt x="715135" y="1428230"/>
                  <a:pt x="717324" y="1427136"/>
                  <a:pt x="720059" y="1427136"/>
                </a:cubicBezTo>
                <a:lnTo>
                  <a:pt x="721807" y="1427835"/>
                </a:lnTo>
                <a:lnTo>
                  <a:pt x="718126" y="1417314"/>
                </a:lnTo>
                <a:cubicBezTo>
                  <a:pt x="718126" y="1408671"/>
                  <a:pt x="731733" y="1404349"/>
                  <a:pt x="736269" y="1412992"/>
                </a:cubicBezTo>
                <a:lnTo>
                  <a:pt x="745195" y="1455516"/>
                </a:lnTo>
                <a:lnTo>
                  <a:pt x="752354" y="1466130"/>
                </a:lnTo>
                <a:lnTo>
                  <a:pt x="749876" y="1447964"/>
                </a:lnTo>
                <a:cubicBezTo>
                  <a:pt x="749876" y="1439274"/>
                  <a:pt x="767656" y="1439274"/>
                  <a:pt x="763211" y="1447964"/>
                </a:cubicBezTo>
                <a:cubicBezTo>
                  <a:pt x="763211" y="1458826"/>
                  <a:pt x="765434" y="1469687"/>
                  <a:pt x="767656" y="1480549"/>
                </a:cubicBezTo>
                <a:lnTo>
                  <a:pt x="769070" y="1490912"/>
                </a:lnTo>
                <a:lnTo>
                  <a:pt x="784574" y="1513898"/>
                </a:lnTo>
                <a:lnTo>
                  <a:pt x="784449" y="1513093"/>
                </a:lnTo>
                <a:cubicBezTo>
                  <a:pt x="780039" y="1504361"/>
                  <a:pt x="797678" y="1504361"/>
                  <a:pt x="797678" y="1513093"/>
                </a:cubicBezTo>
                <a:lnTo>
                  <a:pt x="799134" y="1517416"/>
                </a:lnTo>
                <a:lnTo>
                  <a:pt x="800641" y="1527349"/>
                </a:lnTo>
                <a:lnTo>
                  <a:pt x="799491" y="1533676"/>
                </a:lnTo>
                <a:lnTo>
                  <a:pt x="805072" y="1539992"/>
                </a:lnTo>
                <a:lnTo>
                  <a:pt x="806498" y="1539287"/>
                </a:lnTo>
                <a:lnTo>
                  <a:pt x="799134" y="1517416"/>
                </a:lnTo>
                <a:lnTo>
                  <a:pt x="798230" y="1511455"/>
                </a:lnTo>
                <a:cubicBezTo>
                  <a:pt x="795473" y="1501087"/>
                  <a:pt x="791064" y="1491264"/>
                  <a:pt x="788859" y="1482533"/>
                </a:cubicBezTo>
                <a:cubicBezTo>
                  <a:pt x="788859" y="1469436"/>
                  <a:pt x="802088" y="1469436"/>
                  <a:pt x="806498" y="1478167"/>
                </a:cubicBezTo>
                <a:cubicBezTo>
                  <a:pt x="806498" y="1494539"/>
                  <a:pt x="813939" y="1513365"/>
                  <a:pt x="813939" y="1530965"/>
                </a:cubicBezTo>
                <a:lnTo>
                  <a:pt x="811118" y="1546834"/>
                </a:lnTo>
                <a:lnTo>
                  <a:pt x="831330" y="1569708"/>
                </a:lnTo>
                <a:lnTo>
                  <a:pt x="832568" y="1566451"/>
                </a:lnTo>
                <a:lnTo>
                  <a:pt x="835892" y="1564439"/>
                </a:lnTo>
                <a:lnTo>
                  <a:pt x="834462" y="1572267"/>
                </a:lnTo>
                <a:lnTo>
                  <a:pt x="840670" y="1577100"/>
                </a:lnTo>
                <a:lnTo>
                  <a:pt x="846034" y="1575270"/>
                </a:lnTo>
                <a:cubicBezTo>
                  <a:pt x="846034" y="1570860"/>
                  <a:pt x="846034" y="1570860"/>
                  <a:pt x="841725" y="1566451"/>
                </a:cubicBezTo>
                <a:cubicBezTo>
                  <a:pt x="840648" y="1564246"/>
                  <a:pt x="839032" y="1563419"/>
                  <a:pt x="837349" y="1563557"/>
                </a:cubicBezTo>
                <a:lnTo>
                  <a:pt x="835892" y="1564439"/>
                </a:lnTo>
                <a:lnTo>
                  <a:pt x="836002" y="1563832"/>
                </a:lnTo>
                <a:cubicBezTo>
                  <a:pt x="835800" y="1548536"/>
                  <a:pt x="827721" y="1534480"/>
                  <a:pt x="824489" y="1517944"/>
                </a:cubicBezTo>
                <a:cubicBezTo>
                  <a:pt x="824489" y="1509124"/>
                  <a:pt x="841725" y="1509124"/>
                  <a:pt x="841725" y="1517944"/>
                </a:cubicBezTo>
                <a:cubicBezTo>
                  <a:pt x="841725" y="1539992"/>
                  <a:pt x="854652" y="1562041"/>
                  <a:pt x="850343" y="1579680"/>
                </a:cubicBezTo>
                <a:lnTo>
                  <a:pt x="847269" y="1582236"/>
                </a:lnTo>
                <a:lnTo>
                  <a:pt x="877088" y="1605446"/>
                </a:lnTo>
                <a:lnTo>
                  <a:pt x="884410" y="1609161"/>
                </a:lnTo>
                <a:lnTo>
                  <a:pt x="880174" y="1587877"/>
                </a:lnTo>
                <a:cubicBezTo>
                  <a:pt x="875778" y="1574625"/>
                  <a:pt x="871382" y="1561373"/>
                  <a:pt x="866986" y="1552538"/>
                </a:cubicBezTo>
                <a:cubicBezTo>
                  <a:pt x="862589" y="1543704"/>
                  <a:pt x="875778" y="1539286"/>
                  <a:pt x="880174" y="1548121"/>
                </a:cubicBezTo>
                <a:cubicBezTo>
                  <a:pt x="882372" y="1554747"/>
                  <a:pt x="892263" y="1576834"/>
                  <a:pt x="897759" y="1597817"/>
                </a:cubicBezTo>
                <a:lnTo>
                  <a:pt x="900078" y="1617110"/>
                </a:lnTo>
                <a:lnTo>
                  <a:pt x="909868" y="1622078"/>
                </a:lnTo>
                <a:lnTo>
                  <a:pt x="932735" y="1627342"/>
                </a:lnTo>
                <a:lnTo>
                  <a:pt x="920873" y="1574740"/>
                </a:lnTo>
                <a:lnTo>
                  <a:pt x="922888" y="1569242"/>
                </a:lnTo>
                <a:lnTo>
                  <a:pt x="895712" y="1554832"/>
                </a:lnTo>
                <a:cubicBezTo>
                  <a:pt x="879964" y="1545058"/>
                  <a:pt x="864662" y="1534061"/>
                  <a:pt x="849880" y="1521767"/>
                </a:cubicBezTo>
                <a:cubicBezTo>
                  <a:pt x="801702" y="1478056"/>
                  <a:pt x="757904" y="1429973"/>
                  <a:pt x="718485" y="1373148"/>
                </a:cubicBezTo>
                <a:cubicBezTo>
                  <a:pt x="696586" y="1346921"/>
                  <a:pt x="696586" y="1316323"/>
                  <a:pt x="674687" y="1360035"/>
                </a:cubicBezTo>
                <a:cubicBezTo>
                  <a:pt x="661548" y="1390633"/>
                  <a:pt x="648408" y="1425602"/>
                  <a:pt x="639648" y="1456200"/>
                </a:cubicBezTo>
                <a:cubicBezTo>
                  <a:pt x="556432" y="1718469"/>
                  <a:pt x="587091" y="2028821"/>
                  <a:pt x="841120" y="2177440"/>
                </a:cubicBezTo>
                <a:cubicBezTo>
                  <a:pt x="807177" y="2159409"/>
                  <a:pt x="775491" y="2138851"/>
                  <a:pt x="746124" y="2116099"/>
                </a:cubicBezTo>
                <a:lnTo>
                  <a:pt x="708880" y="2081877"/>
                </a:lnTo>
                <a:lnTo>
                  <a:pt x="658810" y="2018234"/>
                </a:lnTo>
                <a:cubicBezTo>
                  <a:pt x="536449" y="1813542"/>
                  <a:pt x="571762" y="1528324"/>
                  <a:pt x="683447" y="1311952"/>
                </a:cubicBezTo>
                <a:cubicBezTo>
                  <a:pt x="683447" y="1307581"/>
                  <a:pt x="692206" y="1307581"/>
                  <a:pt x="696586" y="1311952"/>
                </a:cubicBezTo>
                <a:cubicBezTo>
                  <a:pt x="773233" y="1434344"/>
                  <a:pt x="876707" y="1553390"/>
                  <a:pt x="1018743" y="1590024"/>
                </a:cubicBezTo>
                <a:lnTo>
                  <a:pt x="1026739" y="1591341"/>
                </a:lnTo>
                <a:lnTo>
                  <a:pt x="1026101" y="1587378"/>
                </a:lnTo>
                <a:cubicBezTo>
                  <a:pt x="1026101" y="1578600"/>
                  <a:pt x="1038801" y="1574211"/>
                  <a:pt x="1043035" y="1582989"/>
                </a:cubicBezTo>
                <a:lnTo>
                  <a:pt x="1044239" y="1594224"/>
                </a:lnTo>
                <a:lnTo>
                  <a:pt x="1069077" y="1598317"/>
                </a:lnTo>
                <a:lnTo>
                  <a:pt x="1068567" y="1596701"/>
                </a:lnTo>
                <a:cubicBezTo>
                  <a:pt x="1064201" y="1588058"/>
                  <a:pt x="1077298" y="1583736"/>
                  <a:pt x="1081662" y="1592379"/>
                </a:cubicBezTo>
                <a:lnTo>
                  <a:pt x="1084315" y="1600549"/>
                </a:lnTo>
                <a:lnTo>
                  <a:pt x="1098676" y="1601177"/>
                </a:lnTo>
                <a:lnTo>
                  <a:pt x="1098828" y="1600775"/>
                </a:lnTo>
                <a:lnTo>
                  <a:pt x="1099854" y="1601229"/>
                </a:lnTo>
                <a:lnTo>
                  <a:pt x="1156945" y="1603726"/>
                </a:lnTo>
                <a:cubicBezTo>
                  <a:pt x="1238862" y="1602907"/>
                  <a:pt x="1334944" y="1587335"/>
                  <a:pt x="1384217" y="1534881"/>
                </a:cubicBezTo>
                <a:cubicBezTo>
                  <a:pt x="1414876" y="1504283"/>
                  <a:pt x="1441155" y="1447458"/>
                  <a:pt x="1493713" y="1443087"/>
                </a:cubicBezTo>
                <a:cubicBezTo>
                  <a:pt x="1511232" y="1443087"/>
                  <a:pt x="1537511" y="1473685"/>
                  <a:pt x="1555030" y="1486798"/>
                </a:cubicBezTo>
                <a:cubicBezTo>
                  <a:pt x="1594449" y="1513025"/>
                  <a:pt x="1633867" y="1534881"/>
                  <a:pt x="1677665" y="1547994"/>
                </a:cubicBezTo>
                <a:cubicBezTo>
                  <a:pt x="1697375" y="1554551"/>
                  <a:pt x="1717631" y="1559742"/>
                  <a:pt x="1738162" y="1563293"/>
                </a:cubicBezTo>
                <a:lnTo>
                  <a:pt x="1745749" y="1563960"/>
                </a:lnTo>
                <a:lnTo>
                  <a:pt x="1738888" y="1552383"/>
                </a:lnTo>
                <a:cubicBezTo>
                  <a:pt x="1738888" y="1548017"/>
                  <a:pt x="1738888" y="1539286"/>
                  <a:pt x="1743254" y="1539286"/>
                </a:cubicBezTo>
                <a:cubicBezTo>
                  <a:pt x="1760716" y="1539286"/>
                  <a:pt x="1773813" y="1539286"/>
                  <a:pt x="1786910" y="1543652"/>
                </a:cubicBezTo>
                <a:cubicBezTo>
                  <a:pt x="1795641" y="1548017"/>
                  <a:pt x="1791276" y="1561114"/>
                  <a:pt x="1782544" y="1561114"/>
                </a:cubicBezTo>
                <a:lnTo>
                  <a:pt x="1758534" y="1555112"/>
                </a:lnTo>
                <a:lnTo>
                  <a:pt x="1751985" y="1543652"/>
                </a:lnTo>
                <a:cubicBezTo>
                  <a:pt x="1751985" y="1548017"/>
                  <a:pt x="1751985" y="1552383"/>
                  <a:pt x="1747619" y="1552383"/>
                </a:cubicBezTo>
                <a:lnTo>
                  <a:pt x="1758534" y="1555112"/>
                </a:lnTo>
                <a:lnTo>
                  <a:pt x="1764534" y="1565612"/>
                </a:lnTo>
                <a:lnTo>
                  <a:pt x="1800301" y="1568757"/>
                </a:lnTo>
                <a:lnTo>
                  <a:pt x="1805165" y="1568287"/>
                </a:lnTo>
                <a:lnTo>
                  <a:pt x="1803022" y="1565481"/>
                </a:lnTo>
                <a:cubicBezTo>
                  <a:pt x="1803022" y="1561115"/>
                  <a:pt x="1805245" y="1556749"/>
                  <a:pt x="1809690" y="1556749"/>
                </a:cubicBezTo>
                <a:cubicBezTo>
                  <a:pt x="1816357" y="1556749"/>
                  <a:pt x="1819691" y="1561115"/>
                  <a:pt x="1819691" y="1565481"/>
                </a:cubicBezTo>
                <a:lnTo>
                  <a:pt x="1817887" y="1567056"/>
                </a:lnTo>
                <a:lnTo>
                  <a:pt x="1862439" y="1562747"/>
                </a:lnTo>
                <a:cubicBezTo>
                  <a:pt x="1882970" y="1558649"/>
                  <a:pt x="1903226" y="1552365"/>
                  <a:pt x="1922936" y="1543623"/>
                </a:cubicBezTo>
                <a:cubicBezTo>
                  <a:pt x="1943740" y="1532695"/>
                  <a:pt x="1966187" y="1518489"/>
                  <a:pt x="1987743" y="1501687"/>
                </a:cubicBezTo>
                <a:lnTo>
                  <a:pt x="1997343" y="1492405"/>
                </a:lnTo>
                <a:lnTo>
                  <a:pt x="1997254" y="1492024"/>
                </a:lnTo>
                <a:cubicBezTo>
                  <a:pt x="1995071" y="1487670"/>
                  <a:pt x="1998345" y="1484404"/>
                  <a:pt x="2002165" y="1483315"/>
                </a:cubicBezTo>
                <a:lnTo>
                  <a:pt x="2005118" y="1484886"/>
                </a:lnTo>
                <a:lnTo>
                  <a:pt x="2032808" y="1458109"/>
                </a:lnTo>
                <a:lnTo>
                  <a:pt x="2032575" y="1457133"/>
                </a:lnTo>
                <a:cubicBezTo>
                  <a:pt x="2032575" y="1452767"/>
                  <a:pt x="2035909" y="1449493"/>
                  <a:pt x="2039798" y="1448947"/>
                </a:cubicBezTo>
                <a:lnTo>
                  <a:pt x="2041177" y="1450017"/>
                </a:lnTo>
                <a:lnTo>
                  <a:pt x="2047213" y="1444179"/>
                </a:lnTo>
                <a:cubicBezTo>
                  <a:pt x="2055836" y="1433525"/>
                  <a:pt x="2063604" y="1422392"/>
                  <a:pt x="2070199" y="1410866"/>
                </a:cubicBezTo>
                <a:lnTo>
                  <a:pt x="2073661" y="1403125"/>
                </a:lnTo>
                <a:lnTo>
                  <a:pt x="2075239" y="1398676"/>
                </a:lnTo>
                <a:lnTo>
                  <a:pt x="2075642" y="1398698"/>
                </a:lnTo>
                <a:lnTo>
                  <a:pt x="2086153" y="1375197"/>
                </a:lnTo>
                <a:cubicBezTo>
                  <a:pt x="2094023" y="1350746"/>
                  <a:pt x="2095939" y="1325066"/>
                  <a:pt x="2089369" y="1298839"/>
                </a:cubicBezTo>
                <a:cubicBezTo>
                  <a:pt x="2067470" y="1215787"/>
                  <a:pt x="2010532" y="1154591"/>
                  <a:pt x="1971114" y="1084652"/>
                </a:cubicBezTo>
                <a:cubicBezTo>
                  <a:pt x="1966734" y="1080281"/>
                  <a:pt x="1971114" y="1075910"/>
                  <a:pt x="1975494" y="1071539"/>
                </a:cubicBezTo>
                <a:cubicBezTo>
                  <a:pt x="1993013" y="1058425"/>
                  <a:pt x="2012448" y="1047771"/>
                  <a:pt x="2032637" y="1038141"/>
                </a:cubicBezTo>
                <a:lnTo>
                  <a:pt x="2032927" y="1038012"/>
                </a:lnTo>
                <a:lnTo>
                  <a:pt x="2027734" y="1034461"/>
                </a:lnTo>
                <a:cubicBezTo>
                  <a:pt x="2027734" y="1031286"/>
                  <a:pt x="2030829" y="1028111"/>
                  <a:pt x="2037021" y="1028111"/>
                </a:cubicBezTo>
                <a:lnTo>
                  <a:pt x="2042535" y="1033766"/>
                </a:lnTo>
                <a:lnTo>
                  <a:pt x="2094297" y="1010889"/>
                </a:lnTo>
                <a:lnTo>
                  <a:pt x="2152204" y="981826"/>
                </a:lnTo>
                <a:lnTo>
                  <a:pt x="2151214" y="979366"/>
                </a:lnTo>
                <a:cubicBezTo>
                  <a:pt x="2149045" y="974977"/>
                  <a:pt x="2151214" y="971685"/>
                  <a:pt x="2154469" y="970588"/>
                </a:cubicBezTo>
                <a:lnTo>
                  <a:pt x="2162184" y="974056"/>
                </a:lnTo>
                <a:lnTo>
                  <a:pt x="2203245" y="940404"/>
                </a:lnTo>
                <a:cubicBezTo>
                  <a:pt x="2286462" y="844239"/>
                  <a:pt x="2290841" y="682506"/>
                  <a:pt x="2194485" y="590712"/>
                </a:cubicBezTo>
                <a:cubicBezTo>
                  <a:pt x="2111268" y="512031"/>
                  <a:pt x="1993013" y="468320"/>
                  <a:pt x="1874758" y="459578"/>
                </a:cubicBezTo>
                <a:cubicBezTo>
                  <a:pt x="1817820" y="455207"/>
                  <a:pt x="1760882" y="463949"/>
                  <a:pt x="1703944" y="481433"/>
                </a:cubicBezTo>
                <a:cubicBezTo>
                  <a:pt x="1651386" y="494547"/>
                  <a:pt x="1616348" y="525145"/>
                  <a:pt x="1572550" y="551372"/>
                </a:cubicBezTo>
                <a:cubicBezTo>
                  <a:pt x="1568170" y="555743"/>
                  <a:pt x="1559410" y="551372"/>
                  <a:pt x="1559410" y="542629"/>
                </a:cubicBezTo>
                <a:lnTo>
                  <a:pt x="1556308" y="508758"/>
                </a:lnTo>
                <a:lnTo>
                  <a:pt x="1550928" y="512174"/>
                </a:lnTo>
                <a:cubicBezTo>
                  <a:pt x="1542038" y="512174"/>
                  <a:pt x="1542038" y="499474"/>
                  <a:pt x="1550928" y="499474"/>
                </a:cubicBezTo>
                <a:lnTo>
                  <a:pt x="1555738" y="502528"/>
                </a:lnTo>
                <a:lnTo>
                  <a:pt x="1552097" y="462778"/>
                </a:lnTo>
                <a:lnTo>
                  <a:pt x="1550769" y="464549"/>
                </a:lnTo>
                <a:cubicBezTo>
                  <a:pt x="1546404" y="464549"/>
                  <a:pt x="1544221" y="460183"/>
                  <a:pt x="1544221" y="455817"/>
                </a:cubicBezTo>
                <a:lnTo>
                  <a:pt x="1550672" y="447216"/>
                </a:lnTo>
                <a:lnTo>
                  <a:pt x="1550103" y="441000"/>
                </a:lnTo>
                <a:cubicBezTo>
                  <a:pt x="1542986" y="407124"/>
                  <a:pt x="1530941" y="374340"/>
                  <a:pt x="1511232" y="345928"/>
                </a:cubicBezTo>
                <a:cubicBezTo>
                  <a:pt x="1471814" y="289103"/>
                  <a:pt x="1401736" y="258505"/>
                  <a:pt x="1327279" y="254134"/>
                </a:cubicBezTo>
                <a:cubicBezTo>
                  <a:pt x="1169606" y="245391"/>
                  <a:pt x="981275" y="297845"/>
                  <a:pt x="889299" y="433351"/>
                </a:cubicBezTo>
                <a:cubicBezTo>
                  <a:pt x="884919" y="437722"/>
                  <a:pt x="871779" y="433351"/>
                  <a:pt x="876159" y="424608"/>
                </a:cubicBezTo>
                <a:cubicBezTo>
                  <a:pt x="880539" y="424608"/>
                  <a:pt x="884919" y="428980"/>
                  <a:pt x="889299" y="428980"/>
                </a:cubicBezTo>
                <a:lnTo>
                  <a:pt x="898641" y="398264"/>
                </a:lnTo>
                <a:lnTo>
                  <a:pt x="919145" y="374238"/>
                </a:lnTo>
                <a:lnTo>
                  <a:pt x="938729" y="359401"/>
                </a:lnTo>
                <a:lnTo>
                  <a:pt x="920850" y="337549"/>
                </a:lnTo>
                <a:cubicBezTo>
                  <a:pt x="916563" y="328817"/>
                  <a:pt x="925136" y="320086"/>
                  <a:pt x="929422" y="324452"/>
                </a:cubicBezTo>
                <a:lnTo>
                  <a:pt x="948658" y="351880"/>
                </a:lnTo>
                <a:lnTo>
                  <a:pt x="994758" y="316955"/>
                </a:lnTo>
                <a:lnTo>
                  <a:pt x="969831" y="307006"/>
                </a:lnTo>
                <a:cubicBezTo>
                  <a:pt x="963308" y="301447"/>
                  <a:pt x="958009" y="294499"/>
                  <a:pt x="953474" y="286740"/>
                </a:cubicBezTo>
                <a:lnTo>
                  <a:pt x="943743" y="265965"/>
                </a:lnTo>
                <a:lnTo>
                  <a:pt x="945931" y="281491"/>
                </a:lnTo>
                <a:cubicBezTo>
                  <a:pt x="948679" y="290222"/>
                  <a:pt x="953075" y="297862"/>
                  <a:pt x="959669" y="302227"/>
                </a:cubicBezTo>
                <a:cubicBezTo>
                  <a:pt x="959669" y="306593"/>
                  <a:pt x="968462" y="306593"/>
                  <a:pt x="968462" y="306593"/>
                </a:cubicBezTo>
                <a:cubicBezTo>
                  <a:pt x="972858" y="310959"/>
                  <a:pt x="977254" y="315324"/>
                  <a:pt x="977254" y="319690"/>
                </a:cubicBezTo>
                <a:cubicBezTo>
                  <a:pt x="981650" y="328421"/>
                  <a:pt x="968462" y="332787"/>
                  <a:pt x="964066" y="324056"/>
                </a:cubicBezTo>
                <a:cubicBezTo>
                  <a:pt x="964066" y="319690"/>
                  <a:pt x="955273" y="319690"/>
                  <a:pt x="950877" y="315324"/>
                </a:cubicBezTo>
                <a:cubicBezTo>
                  <a:pt x="946481" y="315324"/>
                  <a:pt x="942085" y="306593"/>
                  <a:pt x="937689" y="302227"/>
                </a:cubicBezTo>
                <a:cubicBezTo>
                  <a:pt x="933293" y="289130"/>
                  <a:pt x="928896" y="276033"/>
                  <a:pt x="924500" y="258571"/>
                </a:cubicBezTo>
                <a:cubicBezTo>
                  <a:pt x="924500" y="254205"/>
                  <a:pt x="927797" y="250931"/>
                  <a:pt x="931644" y="249840"/>
                </a:cubicBezTo>
                <a:lnTo>
                  <a:pt x="937981" y="252489"/>
                </a:lnTo>
                <a:lnTo>
                  <a:pt x="920912" y="210654"/>
                </a:lnTo>
                <a:cubicBezTo>
                  <a:pt x="916563" y="201870"/>
                  <a:pt x="929609" y="193086"/>
                  <a:pt x="933957" y="201870"/>
                </a:cubicBezTo>
                <a:cubicBezTo>
                  <a:pt x="950263" y="228223"/>
                  <a:pt x="956786" y="271869"/>
                  <a:pt x="979207" y="293898"/>
                </a:cubicBezTo>
                <a:lnTo>
                  <a:pt x="999728" y="303476"/>
                </a:lnTo>
                <a:lnTo>
                  <a:pt x="955266" y="209453"/>
                </a:lnTo>
                <a:cubicBezTo>
                  <a:pt x="936654" y="176592"/>
                  <a:pt x="915853" y="144826"/>
                  <a:pt x="893956" y="114155"/>
                </a:cubicBezTo>
                <a:cubicBezTo>
                  <a:pt x="891766" y="111965"/>
                  <a:pt x="893956" y="108679"/>
                  <a:pt x="897240" y="107035"/>
                </a:cubicBezTo>
                <a:close/>
                <a:moveTo>
                  <a:pt x="608990" y="607"/>
                </a:moveTo>
                <a:cubicBezTo>
                  <a:pt x="705346" y="-3764"/>
                  <a:pt x="832361" y="13720"/>
                  <a:pt x="884919" y="109886"/>
                </a:cubicBezTo>
                <a:cubicBezTo>
                  <a:pt x="927622" y="182010"/>
                  <a:pt x="930907" y="268886"/>
                  <a:pt x="913251" y="350231"/>
                </a:cubicBezTo>
                <a:lnTo>
                  <a:pt x="898641" y="398264"/>
                </a:lnTo>
                <a:lnTo>
                  <a:pt x="876159" y="424608"/>
                </a:lnTo>
                <a:cubicBezTo>
                  <a:pt x="911198" y="324072"/>
                  <a:pt x="937477" y="162340"/>
                  <a:pt x="845500" y="83659"/>
                </a:cubicBezTo>
                <a:cubicBezTo>
                  <a:pt x="757904" y="4978"/>
                  <a:pt x="613370" y="-3764"/>
                  <a:pt x="503874" y="31205"/>
                </a:cubicBezTo>
                <a:cubicBezTo>
                  <a:pt x="381239" y="74917"/>
                  <a:pt x="271742" y="179824"/>
                  <a:pt x="219185" y="297845"/>
                </a:cubicBezTo>
                <a:cubicBezTo>
                  <a:pt x="188526" y="372155"/>
                  <a:pt x="175386" y="446464"/>
                  <a:pt x="201665" y="525145"/>
                </a:cubicBezTo>
                <a:cubicBezTo>
                  <a:pt x="219185" y="568856"/>
                  <a:pt x="245463" y="612568"/>
                  <a:pt x="241084" y="660651"/>
                </a:cubicBezTo>
                <a:cubicBezTo>
                  <a:pt x="241084" y="665022"/>
                  <a:pt x="236704" y="669393"/>
                  <a:pt x="232324" y="669393"/>
                </a:cubicBezTo>
                <a:cubicBezTo>
                  <a:pt x="92170" y="669393"/>
                  <a:pt x="8953" y="774301"/>
                  <a:pt x="17713" y="909806"/>
                </a:cubicBezTo>
                <a:cubicBezTo>
                  <a:pt x="18808" y="934940"/>
                  <a:pt x="23461" y="962260"/>
                  <a:pt x="31742" y="988760"/>
                </a:cubicBezTo>
                <a:lnTo>
                  <a:pt x="43755" y="1013610"/>
                </a:lnTo>
                <a:lnTo>
                  <a:pt x="48280" y="992409"/>
                </a:lnTo>
                <a:cubicBezTo>
                  <a:pt x="48280" y="983661"/>
                  <a:pt x="65822" y="988035"/>
                  <a:pt x="61436" y="996783"/>
                </a:cubicBezTo>
                <a:cubicBezTo>
                  <a:pt x="58147" y="1006625"/>
                  <a:pt x="56229" y="1016672"/>
                  <a:pt x="55552" y="1026701"/>
                </a:cubicBezTo>
                <a:lnTo>
                  <a:pt x="56219" y="1039394"/>
                </a:lnTo>
                <a:lnTo>
                  <a:pt x="67533" y="1062797"/>
                </a:lnTo>
                <a:lnTo>
                  <a:pt x="103644" y="1098978"/>
                </a:lnTo>
                <a:lnTo>
                  <a:pt x="107137" y="1095422"/>
                </a:lnTo>
                <a:cubicBezTo>
                  <a:pt x="110411" y="1095422"/>
                  <a:pt x="113685" y="1097644"/>
                  <a:pt x="113685" y="1102089"/>
                </a:cubicBezTo>
                <a:lnTo>
                  <a:pt x="114057" y="1106247"/>
                </a:lnTo>
                <a:lnTo>
                  <a:pt x="142988" y="1117461"/>
                </a:lnTo>
                <a:lnTo>
                  <a:pt x="144509" y="1111516"/>
                </a:lnTo>
                <a:lnTo>
                  <a:pt x="150999" y="1110107"/>
                </a:lnTo>
                <a:lnTo>
                  <a:pt x="152678" y="1104510"/>
                </a:lnTo>
                <a:cubicBezTo>
                  <a:pt x="155952" y="1102327"/>
                  <a:pt x="160318" y="1102327"/>
                  <a:pt x="162501" y="1106692"/>
                </a:cubicBezTo>
                <a:lnTo>
                  <a:pt x="170528" y="1124977"/>
                </a:lnTo>
                <a:lnTo>
                  <a:pt x="188958" y="1124466"/>
                </a:lnTo>
                <a:lnTo>
                  <a:pt x="188958" y="1111128"/>
                </a:lnTo>
                <a:cubicBezTo>
                  <a:pt x="184725" y="1102350"/>
                  <a:pt x="201658" y="1097961"/>
                  <a:pt x="201658" y="1106739"/>
                </a:cubicBezTo>
                <a:lnTo>
                  <a:pt x="204722" y="1124029"/>
                </a:lnTo>
                <a:lnTo>
                  <a:pt x="206045" y="1123993"/>
                </a:lnTo>
                <a:cubicBezTo>
                  <a:pt x="214805" y="1119622"/>
                  <a:pt x="219185" y="1137106"/>
                  <a:pt x="210425" y="1137106"/>
                </a:cubicBezTo>
                <a:lnTo>
                  <a:pt x="205822" y="1137417"/>
                </a:lnTo>
                <a:lnTo>
                  <a:pt x="202613" y="1157750"/>
                </a:lnTo>
                <a:lnTo>
                  <a:pt x="222595" y="1156984"/>
                </a:lnTo>
                <a:lnTo>
                  <a:pt x="227963" y="1157913"/>
                </a:lnTo>
                <a:lnTo>
                  <a:pt x="207687" y="1102683"/>
                </a:lnTo>
                <a:cubicBezTo>
                  <a:pt x="196190" y="1050776"/>
                  <a:pt x="197285" y="995044"/>
                  <a:pt x="206045" y="940404"/>
                </a:cubicBezTo>
                <a:cubicBezTo>
                  <a:pt x="206045" y="936033"/>
                  <a:pt x="210425" y="934940"/>
                  <a:pt x="214257" y="936033"/>
                </a:cubicBezTo>
                <a:cubicBezTo>
                  <a:pt x="218090" y="937126"/>
                  <a:pt x="221374" y="940404"/>
                  <a:pt x="219185" y="944776"/>
                </a:cubicBezTo>
                <a:cubicBezTo>
                  <a:pt x="210972" y="1002147"/>
                  <a:pt x="213231" y="1061362"/>
                  <a:pt x="228269" y="1114354"/>
                </a:cubicBezTo>
                <a:lnTo>
                  <a:pt x="247105" y="1163539"/>
                </a:lnTo>
                <a:lnTo>
                  <a:pt x="258774" y="1171746"/>
                </a:lnTo>
                <a:cubicBezTo>
                  <a:pt x="271929" y="1184869"/>
                  <a:pt x="280700" y="1200178"/>
                  <a:pt x="288374" y="1216581"/>
                </a:cubicBezTo>
                <a:lnTo>
                  <a:pt x="292376" y="1225514"/>
                </a:lnTo>
                <a:lnTo>
                  <a:pt x="314035" y="1246590"/>
                </a:lnTo>
                <a:cubicBezTo>
                  <a:pt x="342641" y="1268240"/>
                  <a:pt x="377954" y="1283539"/>
                  <a:pt x="420657" y="1290096"/>
                </a:cubicBezTo>
                <a:cubicBezTo>
                  <a:pt x="442556" y="1294467"/>
                  <a:pt x="481975" y="1290096"/>
                  <a:pt x="495115" y="1311952"/>
                </a:cubicBezTo>
                <a:cubicBezTo>
                  <a:pt x="512634" y="1342550"/>
                  <a:pt x="495115" y="1399375"/>
                  <a:pt x="490735" y="1429973"/>
                </a:cubicBezTo>
                <a:cubicBezTo>
                  <a:pt x="454601" y="1652902"/>
                  <a:pt x="517013" y="1880748"/>
                  <a:pt x="665038" y="2041593"/>
                </a:cubicBezTo>
                <a:lnTo>
                  <a:pt x="708880" y="2081877"/>
                </a:lnTo>
                <a:lnTo>
                  <a:pt x="733507" y="2113179"/>
                </a:lnTo>
                <a:cubicBezTo>
                  <a:pt x="763036" y="2142129"/>
                  <a:pt x="797322" y="2168151"/>
                  <a:pt x="836740" y="2190553"/>
                </a:cubicBezTo>
                <a:cubicBezTo>
                  <a:pt x="587091" y="2059419"/>
                  <a:pt x="433797" y="1766552"/>
                  <a:pt x="464456" y="1491169"/>
                </a:cubicBezTo>
                <a:cubicBezTo>
                  <a:pt x="468836" y="1467128"/>
                  <a:pt x="473216" y="1444179"/>
                  <a:pt x="476500" y="1421231"/>
                </a:cubicBezTo>
                <a:lnTo>
                  <a:pt x="479812" y="1378924"/>
                </a:lnTo>
                <a:lnTo>
                  <a:pt x="473651" y="1373789"/>
                </a:lnTo>
                <a:cubicBezTo>
                  <a:pt x="469285" y="1360692"/>
                  <a:pt x="464920" y="1343230"/>
                  <a:pt x="460554" y="1330133"/>
                </a:cubicBezTo>
                <a:cubicBezTo>
                  <a:pt x="456188" y="1321402"/>
                  <a:pt x="469285" y="1317036"/>
                  <a:pt x="473651" y="1325767"/>
                </a:cubicBezTo>
                <a:lnTo>
                  <a:pt x="481671" y="1355175"/>
                </a:lnTo>
                <a:lnTo>
                  <a:pt x="481975" y="1351292"/>
                </a:lnTo>
                <a:cubicBezTo>
                  <a:pt x="486355" y="1316323"/>
                  <a:pt x="464456" y="1311952"/>
                  <a:pt x="429417" y="1307581"/>
                </a:cubicBezTo>
                <a:cubicBezTo>
                  <a:pt x="411350" y="1304303"/>
                  <a:pt x="392051" y="1299795"/>
                  <a:pt x="372907" y="1293366"/>
                </a:cubicBezTo>
                <a:lnTo>
                  <a:pt x="365525" y="1289948"/>
                </a:lnTo>
                <a:lnTo>
                  <a:pt x="373497" y="1315383"/>
                </a:lnTo>
                <a:cubicBezTo>
                  <a:pt x="374844" y="1320620"/>
                  <a:pt x="375786" y="1325994"/>
                  <a:pt x="375853" y="1331437"/>
                </a:cubicBezTo>
                <a:lnTo>
                  <a:pt x="375028" y="1336132"/>
                </a:lnTo>
                <a:lnTo>
                  <a:pt x="376628" y="1337414"/>
                </a:lnTo>
                <a:lnTo>
                  <a:pt x="395678" y="1346030"/>
                </a:lnTo>
                <a:lnTo>
                  <a:pt x="386338" y="1307978"/>
                </a:lnTo>
                <a:cubicBezTo>
                  <a:pt x="386338" y="1299200"/>
                  <a:pt x="399265" y="1294811"/>
                  <a:pt x="399265" y="1303589"/>
                </a:cubicBezTo>
                <a:cubicBezTo>
                  <a:pt x="403574" y="1312367"/>
                  <a:pt x="405729" y="1321145"/>
                  <a:pt x="407883" y="1329923"/>
                </a:cubicBezTo>
                <a:lnTo>
                  <a:pt x="416190" y="1355306"/>
                </a:lnTo>
                <a:lnTo>
                  <a:pt x="464883" y="1377328"/>
                </a:lnTo>
                <a:cubicBezTo>
                  <a:pt x="473653" y="1381702"/>
                  <a:pt x="473653" y="1394824"/>
                  <a:pt x="460497" y="1394824"/>
                </a:cubicBezTo>
                <a:cubicBezTo>
                  <a:pt x="436378" y="1383889"/>
                  <a:pt x="406777" y="1372954"/>
                  <a:pt x="379369" y="1358191"/>
                </a:cubicBezTo>
                <a:lnTo>
                  <a:pt x="367548" y="1350366"/>
                </a:lnTo>
                <a:lnTo>
                  <a:pt x="363263" y="1352314"/>
                </a:lnTo>
                <a:lnTo>
                  <a:pt x="360948" y="1345996"/>
                </a:lnTo>
                <a:lnTo>
                  <a:pt x="340861" y="1332699"/>
                </a:lnTo>
                <a:cubicBezTo>
                  <a:pt x="329212" y="1322925"/>
                  <a:pt x="319071" y="1311717"/>
                  <a:pt x="311397" y="1298595"/>
                </a:cubicBezTo>
                <a:cubicBezTo>
                  <a:pt x="303723" y="1285472"/>
                  <a:pt x="297419" y="1270710"/>
                  <a:pt x="291115" y="1256016"/>
                </a:cubicBezTo>
                <a:lnTo>
                  <a:pt x="283541" y="1240268"/>
                </a:lnTo>
                <a:lnTo>
                  <a:pt x="237431" y="1180236"/>
                </a:lnTo>
                <a:lnTo>
                  <a:pt x="222424" y="1173788"/>
                </a:lnTo>
                <a:cubicBezTo>
                  <a:pt x="214989" y="1171951"/>
                  <a:pt x="206699" y="1171200"/>
                  <a:pt x="197380" y="1171746"/>
                </a:cubicBezTo>
                <a:cubicBezTo>
                  <a:pt x="144757" y="1176120"/>
                  <a:pt x="100904" y="1171746"/>
                  <a:pt x="70207" y="1128006"/>
                </a:cubicBezTo>
                <a:cubicBezTo>
                  <a:pt x="57051" y="1108322"/>
                  <a:pt x="47184" y="1086452"/>
                  <a:pt x="42799" y="1063488"/>
                </a:cubicBezTo>
                <a:lnTo>
                  <a:pt x="41765" y="1046924"/>
                </a:lnTo>
                <a:lnTo>
                  <a:pt x="10869" y="976671"/>
                </a:lnTo>
                <a:cubicBezTo>
                  <a:pt x="2657" y="945322"/>
                  <a:pt x="-902" y="913085"/>
                  <a:pt x="193" y="883579"/>
                </a:cubicBezTo>
                <a:cubicBezTo>
                  <a:pt x="4573" y="809270"/>
                  <a:pt x="30852" y="743702"/>
                  <a:pt x="87790" y="695620"/>
                </a:cubicBezTo>
                <a:cubicBezTo>
                  <a:pt x="114069" y="673764"/>
                  <a:pt x="149107" y="665022"/>
                  <a:pt x="184146" y="656279"/>
                </a:cubicBezTo>
                <a:cubicBezTo>
                  <a:pt x="214805" y="651908"/>
                  <a:pt x="236704" y="660651"/>
                  <a:pt x="223564" y="612568"/>
                </a:cubicBezTo>
                <a:cubicBezTo>
                  <a:pt x="210425" y="577599"/>
                  <a:pt x="192906" y="547001"/>
                  <a:pt x="184146" y="512031"/>
                </a:cubicBezTo>
                <a:cubicBezTo>
                  <a:pt x="118449" y="267247"/>
                  <a:pt x="372479" y="9349"/>
                  <a:pt x="608990" y="607"/>
                </a:cubicBezTo>
                <a:close/>
              </a:path>
            </a:pathLst>
          </a:custGeom>
          <a:blipFill dpi="0" rotWithShape="1">
            <a:blip r:embed="rId4"/>
            <a:srcRect/>
            <a:tile tx="0" ty="0" sx="100000" sy="100000" flip="none" algn="tl"/>
          </a:blipFill>
          <a:ln>
            <a:noFill/>
          </a:ln>
        </p:spPr>
        <p:txBody>
          <a:bodyPr vert="horz" wrap="square" lIns="91412" tIns="45706" rIns="91412" bIns="45706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 sz="2399">
              <a:cs typeface="+mn-ea"/>
              <a:sym typeface="+mn-lt"/>
            </a:endParaRPr>
          </a:p>
        </p:txBody>
      </p:sp>
      <p:sp>
        <p:nvSpPr>
          <p:cNvPr id="2" name="任意多边形 1">
            <a:extLst>
              <a:ext uri="{FF2B5EF4-FFF2-40B4-BE49-F238E27FC236}">
                <a16:creationId xmlns:a16="http://schemas.microsoft.com/office/drawing/2014/main" id="{841408FE-AE86-7902-EF44-428D4D0B8413}"/>
              </a:ext>
            </a:extLst>
          </p:cNvPr>
          <p:cNvSpPr/>
          <p:nvPr/>
        </p:nvSpPr>
        <p:spPr>
          <a:xfrm>
            <a:off x="4439455" y="1072405"/>
            <a:ext cx="3656682" cy="1996710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 dpi="0" rotWithShape="1"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13993997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cs typeface="+mn-ea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24635F3-1678-F8B7-AA0A-F21ACCCB3C27}"/>
              </a:ext>
            </a:extLst>
          </p:cNvPr>
          <p:cNvSpPr txBox="1"/>
          <p:nvPr/>
        </p:nvSpPr>
        <p:spPr>
          <a:xfrm>
            <a:off x="3712941" y="3192779"/>
            <a:ext cx="543286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4000" dirty="0">
                <a:blipFill dpi="0" rotWithShape="1">
                  <a:blip r:embed="rId4"/>
                  <a:srcRect/>
                  <a:tile tx="0" ty="0" sx="100000" sy="100000" flip="none" algn="tl"/>
                </a:blipFill>
                <a:latin typeface="阿里妈妈东方大楷" pitchFamily="2" charset="-122"/>
                <a:ea typeface="阿里妈妈东方大楷" pitchFamily="2" charset="-122"/>
              </a:rPr>
              <a:t>单击此处添加标题文本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218A26E-5FF1-C9E8-4811-226FFABB1AA6}"/>
              </a:ext>
            </a:extLst>
          </p:cNvPr>
          <p:cNvSpPr txBox="1"/>
          <p:nvPr/>
        </p:nvSpPr>
        <p:spPr>
          <a:xfrm>
            <a:off x="5577482" y="1347485"/>
            <a:ext cx="170912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dirty="0">
                <a:solidFill>
                  <a:srgbClr val="3D714E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04</a:t>
            </a:r>
            <a:endParaRPr lang="zh-CN" altLang="en-US" sz="8800" dirty="0">
              <a:solidFill>
                <a:srgbClr val="3D714E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03BA1896-BE79-1461-4D1B-0C22D5B7CDEC}"/>
              </a:ext>
            </a:extLst>
          </p:cNvPr>
          <p:cNvSpPr txBox="1"/>
          <p:nvPr/>
        </p:nvSpPr>
        <p:spPr>
          <a:xfrm>
            <a:off x="2821406" y="3956970"/>
            <a:ext cx="7526754" cy="10333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b="1" dirty="0">
                <a:blipFill>
                  <a:blip r:embed="rId4">
                    <a:alphaModFix amt="57000"/>
                  </a:blip>
                  <a:tile tx="0" ty="0" sx="100000" sy="100000" flip="none" algn="tl"/>
                </a:blip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</a:p>
        </p:txBody>
      </p:sp>
    </p:spTree>
    <p:extLst>
      <p:ext uri="{BB962C8B-B14F-4D97-AF65-F5344CB8AC3E}">
        <p14:creationId xmlns:p14="http://schemas.microsoft.com/office/powerpoint/2010/main" val="2381962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>
            <a:extLst>
              <a:ext uri="{FF2B5EF4-FFF2-40B4-BE49-F238E27FC236}">
                <a16:creationId xmlns:a16="http://schemas.microsoft.com/office/drawing/2014/main" id="{841408FE-AE86-7902-EF44-428D4D0B8413}"/>
              </a:ext>
            </a:extLst>
          </p:cNvPr>
          <p:cNvSpPr/>
          <p:nvPr/>
        </p:nvSpPr>
        <p:spPr>
          <a:xfrm>
            <a:off x="607715" y="375965"/>
            <a:ext cx="1582464" cy="86409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3">
              <a:alphaModFix amt="57000"/>
            </a:blip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24635F3-1678-F8B7-AA0A-F21ACCCB3C27}"/>
              </a:ext>
            </a:extLst>
          </p:cNvPr>
          <p:cNvSpPr txBox="1"/>
          <p:nvPr/>
        </p:nvSpPr>
        <p:spPr>
          <a:xfrm>
            <a:off x="2214516" y="515084"/>
            <a:ext cx="54328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阿里妈妈东方大楷" pitchFamily="2" charset="-122"/>
                <a:ea typeface="阿里妈妈东方大楷" pitchFamily="2" charset="-122"/>
              </a:rPr>
              <a:t>单击此处添加标题文本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218A26E-5FF1-C9E8-4811-226FFABB1AA6}"/>
              </a:ext>
            </a:extLst>
          </p:cNvPr>
          <p:cNvSpPr txBox="1"/>
          <p:nvPr/>
        </p:nvSpPr>
        <p:spPr>
          <a:xfrm>
            <a:off x="1057347" y="560033"/>
            <a:ext cx="7393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rgbClr val="3D714E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04</a:t>
            </a:r>
            <a:endParaRPr lang="zh-CN" altLang="en-US" sz="3200" dirty="0">
              <a:solidFill>
                <a:srgbClr val="3D714E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sp>
        <p:nvSpPr>
          <p:cNvPr id="3" name="任意多边形 31">
            <a:extLst>
              <a:ext uri="{FF2B5EF4-FFF2-40B4-BE49-F238E27FC236}">
                <a16:creationId xmlns:a16="http://schemas.microsoft.com/office/drawing/2014/main" id="{4753D912-0252-F379-3B77-C26B2F2294AE}"/>
              </a:ext>
            </a:extLst>
          </p:cNvPr>
          <p:cNvSpPr/>
          <p:nvPr/>
        </p:nvSpPr>
        <p:spPr>
          <a:xfrm>
            <a:off x="4053111" y="1517787"/>
            <a:ext cx="4196749" cy="4197076"/>
          </a:xfrm>
          <a:custGeom>
            <a:avLst/>
            <a:gdLst>
              <a:gd name="connsiteX0" fmla="*/ 2727175 w 3979631"/>
              <a:gd name="connsiteY0" fmla="*/ 3336801 h 3979941"/>
              <a:gd name="connsiteX1" fmla="*/ 2956280 w 3979631"/>
              <a:gd name="connsiteY1" fmla="*/ 3733623 h 3979941"/>
              <a:gd name="connsiteX2" fmla="*/ 2846449 w 3979631"/>
              <a:gd name="connsiteY2" fmla="*/ 3791803 h 3979941"/>
              <a:gd name="connsiteX3" fmla="*/ 2181185 w 3979631"/>
              <a:gd name="connsiteY3" fmla="*/ 3975527 h 3979941"/>
              <a:gd name="connsiteX4" fmla="*/ 2087981 w 3979631"/>
              <a:gd name="connsiteY4" fmla="*/ 3979941 h 3979941"/>
              <a:gd name="connsiteX5" fmla="*/ 2087981 w 3979631"/>
              <a:gd name="connsiteY5" fmla="*/ 3521526 h 3979941"/>
              <a:gd name="connsiteX6" fmla="*/ 2146797 w 3979631"/>
              <a:gd name="connsiteY6" fmla="*/ 3518556 h 3979941"/>
              <a:gd name="connsiteX7" fmla="*/ 2655902 w 3979631"/>
              <a:gd name="connsiteY7" fmla="*/ 3374955 h 3979941"/>
              <a:gd name="connsiteX8" fmla="*/ 3302316 w 3979631"/>
              <a:gd name="connsiteY8" fmla="*/ 2787843 h 3979941"/>
              <a:gd name="connsiteX9" fmla="*/ 3699486 w 3979631"/>
              <a:gd name="connsiteY9" fmla="*/ 3017149 h 3979941"/>
              <a:gd name="connsiteX10" fmla="*/ 3613957 w 3979631"/>
              <a:gd name="connsiteY10" fmla="*/ 3148225 h 3979941"/>
              <a:gd name="connsiteX11" fmla="*/ 3138450 w 3979631"/>
              <a:gd name="connsiteY11" fmla="*/ 3620896 h 3979941"/>
              <a:gd name="connsiteX12" fmla="*/ 3016820 w 3979631"/>
              <a:gd name="connsiteY12" fmla="*/ 3699222 h 3979941"/>
              <a:gd name="connsiteX13" fmla="*/ 2787731 w 3979631"/>
              <a:gd name="connsiteY13" fmla="*/ 3302428 h 3979941"/>
              <a:gd name="connsiteX14" fmla="*/ 2879255 w 3979631"/>
              <a:gd name="connsiteY14" fmla="*/ 3242977 h 3979941"/>
              <a:gd name="connsiteX15" fmla="*/ 3242865 w 3979631"/>
              <a:gd name="connsiteY15" fmla="*/ 2879367 h 3979941"/>
              <a:gd name="connsiteX16" fmla="*/ 3521414 w 3979631"/>
              <a:gd name="connsiteY16" fmla="*/ 2088093 h 3979941"/>
              <a:gd name="connsiteX17" fmla="*/ 3979631 w 3979631"/>
              <a:gd name="connsiteY17" fmla="*/ 2088093 h 3979941"/>
              <a:gd name="connsiteX18" fmla="*/ 3974296 w 3979631"/>
              <a:gd name="connsiteY18" fmla="*/ 2193764 h 3979941"/>
              <a:gd name="connsiteX19" fmla="*/ 3786573 w 3979631"/>
              <a:gd name="connsiteY19" fmla="*/ 2857353 h 3979941"/>
              <a:gd name="connsiteX20" fmla="*/ 3733379 w 3979631"/>
              <a:gd name="connsiteY20" fmla="*/ 2956316 h 3979941"/>
              <a:gd name="connsiteX21" fmla="*/ 3336689 w 3979631"/>
              <a:gd name="connsiteY21" fmla="*/ 2727287 h 3979941"/>
              <a:gd name="connsiteX22" fmla="*/ 3374843 w 3979631"/>
              <a:gd name="connsiteY22" fmla="*/ 2656013 h 3979941"/>
              <a:gd name="connsiteX23" fmla="*/ 3518444 w 3979631"/>
              <a:gd name="connsiteY23" fmla="*/ 2146909 h 3979941"/>
              <a:gd name="connsiteX24" fmla="*/ 245506 w 3979631"/>
              <a:gd name="connsiteY24" fmla="*/ 1022993 h 3979941"/>
              <a:gd name="connsiteX25" fmla="*/ 641800 w 3979631"/>
              <a:gd name="connsiteY25" fmla="*/ 1251793 h 3979941"/>
              <a:gd name="connsiteX26" fmla="*/ 638450 w 3979631"/>
              <a:gd name="connsiteY26" fmla="*/ 1257308 h 3979941"/>
              <a:gd name="connsiteX27" fmla="*/ 460912 w 3979631"/>
              <a:gd name="connsiteY27" fmla="*/ 1832672 h 3979941"/>
              <a:gd name="connsiteX28" fmla="*/ 457942 w 3979631"/>
              <a:gd name="connsiteY28" fmla="*/ 1891487 h 3979941"/>
              <a:gd name="connsiteX29" fmla="*/ 0 w 3979631"/>
              <a:gd name="connsiteY29" fmla="*/ 1891488 h 3979941"/>
              <a:gd name="connsiteX30" fmla="*/ 5334 w 3979631"/>
              <a:gd name="connsiteY30" fmla="*/ 1785854 h 3979941"/>
              <a:gd name="connsiteX31" fmla="*/ 235794 w 3979631"/>
              <a:gd name="connsiteY31" fmla="*/ 1038978 h 3979941"/>
              <a:gd name="connsiteX32" fmla="*/ 963337 w 3979631"/>
              <a:gd name="connsiteY32" fmla="*/ 281745 h 3979941"/>
              <a:gd name="connsiteX33" fmla="*/ 1192157 w 3979631"/>
              <a:gd name="connsiteY33" fmla="*/ 678073 h 3979941"/>
              <a:gd name="connsiteX34" fmla="*/ 1130495 w 3979631"/>
              <a:gd name="connsiteY34" fmla="*/ 715534 h 3979941"/>
              <a:gd name="connsiteX35" fmla="*/ 715423 w 3979631"/>
              <a:gd name="connsiteY35" fmla="*/ 1130607 h 3979941"/>
              <a:gd name="connsiteX36" fmla="*/ 677962 w 3979631"/>
              <a:gd name="connsiteY36" fmla="*/ 1192269 h 3979941"/>
              <a:gd name="connsiteX37" fmla="*/ 281668 w 3979631"/>
              <a:gd name="connsiteY37" fmla="*/ 963469 h 3979941"/>
              <a:gd name="connsiteX38" fmla="*/ 335712 w 3979631"/>
              <a:gd name="connsiteY38" fmla="*/ 874509 h 3979941"/>
              <a:gd name="connsiteX39" fmla="*/ 874515 w 3979631"/>
              <a:gd name="connsiteY39" fmla="*/ 335706 h 3979941"/>
              <a:gd name="connsiteX40" fmla="*/ 2193445 w 3979631"/>
              <a:gd name="connsiteY40" fmla="*/ 5312 h 3979941"/>
              <a:gd name="connsiteX41" fmla="*/ 2193770 w 3979631"/>
              <a:gd name="connsiteY41" fmla="*/ 5328 h 3979941"/>
              <a:gd name="connsiteX42" fmla="*/ 2205740 w 3979631"/>
              <a:gd name="connsiteY42" fmla="*/ 7155 h 3979941"/>
              <a:gd name="connsiteX43" fmla="*/ 1891375 w 3979631"/>
              <a:gd name="connsiteY43" fmla="*/ 0 h 3979941"/>
              <a:gd name="connsiteX44" fmla="*/ 1891375 w 3979631"/>
              <a:gd name="connsiteY44" fmla="*/ 458054 h 3979941"/>
              <a:gd name="connsiteX45" fmla="*/ 1832560 w 3979631"/>
              <a:gd name="connsiteY45" fmla="*/ 461024 h 3979941"/>
              <a:gd name="connsiteX46" fmla="*/ 1257196 w 3979631"/>
              <a:gd name="connsiteY46" fmla="*/ 638562 h 3979941"/>
              <a:gd name="connsiteX47" fmla="*/ 1251681 w 3979631"/>
              <a:gd name="connsiteY47" fmla="*/ 641912 h 3979941"/>
              <a:gd name="connsiteX48" fmla="*/ 1022861 w 3979631"/>
              <a:gd name="connsiteY48" fmla="*/ 245584 h 3979941"/>
              <a:gd name="connsiteX49" fmla="*/ 1038985 w 3979631"/>
              <a:gd name="connsiteY49" fmla="*/ 235788 h 3979941"/>
              <a:gd name="connsiteX50" fmla="*/ 1785861 w 3979631"/>
              <a:gd name="connsiteY50" fmla="*/ 5328 h 3979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979631" h="3979941">
                <a:moveTo>
                  <a:pt x="2727175" y="3336801"/>
                </a:moveTo>
                <a:lnTo>
                  <a:pt x="2956280" y="3733623"/>
                </a:lnTo>
                <a:lnTo>
                  <a:pt x="2846449" y="3791803"/>
                </a:lnTo>
                <a:cubicBezTo>
                  <a:pt x="2641543" y="3889385"/>
                  <a:pt x="2417368" y="3953047"/>
                  <a:pt x="2181185" y="3975527"/>
                </a:cubicBezTo>
                <a:lnTo>
                  <a:pt x="2087981" y="3979941"/>
                </a:lnTo>
                <a:lnTo>
                  <a:pt x="2087981" y="3521526"/>
                </a:lnTo>
                <a:lnTo>
                  <a:pt x="2146797" y="3518556"/>
                </a:lnTo>
                <a:cubicBezTo>
                  <a:pt x="2327605" y="3500194"/>
                  <a:pt x="2499146" y="3450487"/>
                  <a:pt x="2655902" y="3374955"/>
                </a:cubicBezTo>
                <a:close/>
                <a:moveTo>
                  <a:pt x="3302316" y="2787843"/>
                </a:moveTo>
                <a:lnTo>
                  <a:pt x="3699486" y="3017149"/>
                </a:lnTo>
                <a:lnTo>
                  <a:pt x="3613957" y="3148225"/>
                </a:lnTo>
                <a:cubicBezTo>
                  <a:pt x="3483195" y="3331231"/>
                  <a:pt x="3322272" y="3491209"/>
                  <a:pt x="3138450" y="3620896"/>
                </a:cubicBezTo>
                <a:lnTo>
                  <a:pt x="3016820" y="3699222"/>
                </a:lnTo>
                <a:lnTo>
                  <a:pt x="2787731" y="3302428"/>
                </a:lnTo>
                <a:lnTo>
                  <a:pt x="2879255" y="3242977"/>
                </a:lnTo>
                <a:cubicBezTo>
                  <a:pt x="3019844" y="3142999"/>
                  <a:pt x="3142887" y="3019956"/>
                  <a:pt x="3242865" y="2879367"/>
                </a:cubicBezTo>
                <a:close/>
                <a:moveTo>
                  <a:pt x="3521414" y="2088093"/>
                </a:moveTo>
                <a:lnTo>
                  <a:pt x="3979631" y="2088093"/>
                </a:lnTo>
                <a:lnTo>
                  <a:pt x="3974296" y="2193764"/>
                </a:lnTo>
                <a:cubicBezTo>
                  <a:pt x="3950354" y="2429517"/>
                  <a:pt x="3885359" y="2653134"/>
                  <a:pt x="3786573" y="2857353"/>
                </a:cubicBezTo>
                <a:lnTo>
                  <a:pt x="3733379" y="2956316"/>
                </a:lnTo>
                <a:lnTo>
                  <a:pt x="3336689" y="2727287"/>
                </a:lnTo>
                <a:lnTo>
                  <a:pt x="3374843" y="2656013"/>
                </a:lnTo>
                <a:cubicBezTo>
                  <a:pt x="3450375" y="2499258"/>
                  <a:pt x="3500082" y="2327717"/>
                  <a:pt x="3518444" y="2146909"/>
                </a:cubicBezTo>
                <a:close/>
                <a:moveTo>
                  <a:pt x="245506" y="1022993"/>
                </a:moveTo>
                <a:lnTo>
                  <a:pt x="641800" y="1251793"/>
                </a:lnTo>
                <a:lnTo>
                  <a:pt x="638450" y="1257308"/>
                </a:lnTo>
                <a:cubicBezTo>
                  <a:pt x="543823" y="1431500"/>
                  <a:pt x="481897" y="1626034"/>
                  <a:pt x="460912" y="1832672"/>
                </a:cubicBezTo>
                <a:lnTo>
                  <a:pt x="457942" y="1891487"/>
                </a:lnTo>
                <a:lnTo>
                  <a:pt x="0" y="1891488"/>
                </a:lnTo>
                <a:lnTo>
                  <a:pt x="5334" y="1785854"/>
                </a:lnTo>
                <a:cubicBezTo>
                  <a:pt x="32575" y="1517620"/>
                  <a:pt x="112960" y="1265096"/>
                  <a:pt x="235794" y="1038978"/>
                </a:cubicBezTo>
                <a:close/>
                <a:moveTo>
                  <a:pt x="963337" y="281745"/>
                </a:moveTo>
                <a:lnTo>
                  <a:pt x="1192157" y="678073"/>
                </a:lnTo>
                <a:lnTo>
                  <a:pt x="1130495" y="715534"/>
                </a:lnTo>
                <a:cubicBezTo>
                  <a:pt x="966989" y="825997"/>
                  <a:pt x="825885" y="967101"/>
                  <a:pt x="715423" y="1130607"/>
                </a:cubicBezTo>
                <a:lnTo>
                  <a:pt x="677962" y="1192269"/>
                </a:lnTo>
                <a:lnTo>
                  <a:pt x="281668" y="963469"/>
                </a:lnTo>
                <a:lnTo>
                  <a:pt x="335712" y="874509"/>
                </a:lnTo>
                <a:cubicBezTo>
                  <a:pt x="479103" y="662263"/>
                  <a:pt x="662269" y="479097"/>
                  <a:pt x="874515" y="335706"/>
                </a:cubicBezTo>
                <a:close/>
                <a:moveTo>
                  <a:pt x="2193445" y="5312"/>
                </a:moveTo>
                <a:lnTo>
                  <a:pt x="2193770" y="5328"/>
                </a:lnTo>
                <a:lnTo>
                  <a:pt x="2205740" y="7155"/>
                </a:lnTo>
                <a:close/>
                <a:moveTo>
                  <a:pt x="1891375" y="0"/>
                </a:moveTo>
                <a:lnTo>
                  <a:pt x="1891375" y="458054"/>
                </a:lnTo>
                <a:lnTo>
                  <a:pt x="1832560" y="461024"/>
                </a:lnTo>
                <a:cubicBezTo>
                  <a:pt x="1625922" y="482009"/>
                  <a:pt x="1431388" y="543935"/>
                  <a:pt x="1257196" y="638562"/>
                </a:cubicBezTo>
                <a:lnTo>
                  <a:pt x="1251681" y="641912"/>
                </a:lnTo>
                <a:lnTo>
                  <a:pt x="1022861" y="245584"/>
                </a:lnTo>
                <a:lnTo>
                  <a:pt x="1038985" y="235788"/>
                </a:lnTo>
                <a:cubicBezTo>
                  <a:pt x="1265102" y="112954"/>
                  <a:pt x="1517626" y="32569"/>
                  <a:pt x="1785861" y="5328"/>
                </a:cubicBez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3123092183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4" name="任意多边形 32">
            <a:extLst>
              <a:ext uri="{FF2B5EF4-FFF2-40B4-BE49-F238E27FC236}">
                <a16:creationId xmlns:a16="http://schemas.microsoft.com/office/drawing/2014/main" id="{E36B1581-BE5D-CC19-1806-1EB2EDBF71D1}"/>
              </a:ext>
            </a:extLst>
          </p:cNvPr>
          <p:cNvSpPr/>
          <p:nvPr/>
        </p:nvSpPr>
        <p:spPr>
          <a:xfrm>
            <a:off x="4686013" y="2059417"/>
            <a:ext cx="3016321" cy="3016321"/>
          </a:xfrm>
          <a:custGeom>
            <a:avLst/>
            <a:gdLst>
              <a:gd name="connsiteX0" fmla="*/ 1939677 w 2860272"/>
              <a:gd name="connsiteY0" fmla="*/ 2382316 h 2860272"/>
              <a:gd name="connsiteX1" fmla="*/ 2117373 w 2860272"/>
              <a:gd name="connsiteY1" fmla="*/ 2690094 h 2860272"/>
              <a:gd name="connsiteX2" fmla="*/ 2114190 w 2860272"/>
              <a:gd name="connsiteY2" fmla="*/ 2692027 h 2860272"/>
              <a:gd name="connsiteX3" fmla="*/ 1576867 w 2860272"/>
              <a:gd name="connsiteY3" fmla="*/ 2857827 h 2860272"/>
              <a:gd name="connsiteX4" fmla="*/ 1528439 w 2860272"/>
              <a:gd name="connsiteY4" fmla="*/ 2860272 h 2860272"/>
              <a:gd name="connsiteX5" fmla="*/ 1528439 w 2860272"/>
              <a:gd name="connsiteY5" fmla="*/ 2505172 h 2860272"/>
              <a:gd name="connsiteX6" fmla="*/ 1540560 w 2860272"/>
              <a:gd name="connsiteY6" fmla="*/ 2504560 h 2860272"/>
              <a:gd name="connsiteX7" fmla="*/ 1850521 w 2860272"/>
              <a:gd name="connsiteY7" fmla="*/ 2425265 h 2860272"/>
              <a:gd name="connsiteX8" fmla="*/ 920596 w 2860272"/>
              <a:gd name="connsiteY8" fmla="*/ 2382316 h 2860272"/>
              <a:gd name="connsiteX9" fmla="*/ 1009751 w 2860272"/>
              <a:gd name="connsiteY9" fmla="*/ 2425265 h 2860272"/>
              <a:gd name="connsiteX10" fmla="*/ 1319712 w 2860272"/>
              <a:gd name="connsiteY10" fmla="*/ 2504560 h 2860272"/>
              <a:gd name="connsiteX11" fmla="*/ 1331833 w 2860272"/>
              <a:gd name="connsiteY11" fmla="*/ 2505172 h 2860272"/>
              <a:gd name="connsiteX12" fmla="*/ 1331833 w 2860272"/>
              <a:gd name="connsiteY12" fmla="*/ 2860272 h 2860272"/>
              <a:gd name="connsiteX13" fmla="*/ 1283406 w 2860272"/>
              <a:gd name="connsiteY13" fmla="*/ 2857827 h 2860272"/>
              <a:gd name="connsiteX14" fmla="*/ 746082 w 2860272"/>
              <a:gd name="connsiteY14" fmla="*/ 2692027 h 2860272"/>
              <a:gd name="connsiteX15" fmla="*/ 742900 w 2860272"/>
              <a:gd name="connsiteY15" fmla="*/ 2690094 h 2860272"/>
              <a:gd name="connsiteX16" fmla="*/ 513629 w 2860272"/>
              <a:gd name="connsiteY16" fmla="*/ 1999483 h 2860272"/>
              <a:gd name="connsiteX17" fmla="*/ 534583 w 2860272"/>
              <a:gd name="connsiteY17" fmla="*/ 2033975 h 2860272"/>
              <a:gd name="connsiteX18" fmla="*/ 826298 w 2860272"/>
              <a:gd name="connsiteY18" fmla="*/ 2325689 h 2860272"/>
              <a:gd name="connsiteX19" fmla="*/ 860790 w 2860272"/>
              <a:gd name="connsiteY19" fmla="*/ 2346644 h 2860272"/>
              <a:gd name="connsiteX20" fmla="*/ 683376 w 2860272"/>
              <a:gd name="connsiteY20" fmla="*/ 2653933 h 2860272"/>
              <a:gd name="connsiteX21" fmla="*/ 627758 w 2860272"/>
              <a:gd name="connsiteY21" fmla="*/ 2620144 h 2860272"/>
              <a:gd name="connsiteX22" fmla="*/ 240129 w 2860272"/>
              <a:gd name="connsiteY22" fmla="*/ 2232514 h 2860272"/>
              <a:gd name="connsiteX23" fmla="*/ 206340 w 2860272"/>
              <a:gd name="connsiteY23" fmla="*/ 2176896 h 2860272"/>
              <a:gd name="connsiteX24" fmla="*/ 2346643 w 2860272"/>
              <a:gd name="connsiteY24" fmla="*/ 1999483 h 2860272"/>
              <a:gd name="connsiteX25" fmla="*/ 2653932 w 2860272"/>
              <a:gd name="connsiteY25" fmla="*/ 2176896 h 2860272"/>
              <a:gd name="connsiteX26" fmla="*/ 2620144 w 2860272"/>
              <a:gd name="connsiteY26" fmla="*/ 2232514 h 2860272"/>
              <a:gd name="connsiteX27" fmla="*/ 2232514 w 2860272"/>
              <a:gd name="connsiteY27" fmla="*/ 2620144 h 2860272"/>
              <a:gd name="connsiteX28" fmla="*/ 2176896 w 2860272"/>
              <a:gd name="connsiteY28" fmla="*/ 2653933 h 2860272"/>
              <a:gd name="connsiteX29" fmla="*/ 1999483 w 2860272"/>
              <a:gd name="connsiteY29" fmla="*/ 2346644 h 2860272"/>
              <a:gd name="connsiteX30" fmla="*/ 2033975 w 2860272"/>
              <a:gd name="connsiteY30" fmla="*/ 2325689 h 2860272"/>
              <a:gd name="connsiteX31" fmla="*/ 2325689 w 2860272"/>
              <a:gd name="connsiteY31" fmla="*/ 2033975 h 2860272"/>
              <a:gd name="connsiteX32" fmla="*/ 2505172 w 2860272"/>
              <a:gd name="connsiteY32" fmla="*/ 1528439 h 2860272"/>
              <a:gd name="connsiteX33" fmla="*/ 2860272 w 2860272"/>
              <a:gd name="connsiteY33" fmla="*/ 1528439 h 2860272"/>
              <a:gd name="connsiteX34" fmla="*/ 2857827 w 2860272"/>
              <a:gd name="connsiteY34" fmla="*/ 1576867 h 2860272"/>
              <a:gd name="connsiteX35" fmla="*/ 2692027 w 2860272"/>
              <a:gd name="connsiteY35" fmla="*/ 2114190 h 2860272"/>
              <a:gd name="connsiteX36" fmla="*/ 2690094 w 2860272"/>
              <a:gd name="connsiteY36" fmla="*/ 2117373 h 2860272"/>
              <a:gd name="connsiteX37" fmla="*/ 2382316 w 2860272"/>
              <a:gd name="connsiteY37" fmla="*/ 1939677 h 2860272"/>
              <a:gd name="connsiteX38" fmla="*/ 2425265 w 2860272"/>
              <a:gd name="connsiteY38" fmla="*/ 1850521 h 2860272"/>
              <a:gd name="connsiteX39" fmla="*/ 2504560 w 2860272"/>
              <a:gd name="connsiteY39" fmla="*/ 1540560 h 2860272"/>
              <a:gd name="connsiteX40" fmla="*/ 355100 w 2860272"/>
              <a:gd name="connsiteY40" fmla="*/ 1528439 h 2860272"/>
              <a:gd name="connsiteX41" fmla="*/ 355712 w 2860272"/>
              <a:gd name="connsiteY41" fmla="*/ 1540560 h 2860272"/>
              <a:gd name="connsiteX42" fmla="*/ 435008 w 2860272"/>
              <a:gd name="connsiteY42" fmla="*/ 1850521 h 2860272"/>
              <a:gd name="connsiteX43" fmla="*/ 477956 w 2860272"/>
              <a:gd name="connsiteY43" fmla="*/ 1939677 h 2860272"/>
              <a:gd name="connsiteX44" fmla="*/ 170178 w 2860272"/>
              <a:gd name="connsiteY44" fmla="*/ 2117372 h 2860272"/>
              <a:gd name="connsiteX45" fmla="*/ 168245 w 2860272"/>
              <a:gd name="connsiteY45" fmla="*/ 2114190 h 2860272"/>
              <a:gd name="connsiteX46" fmla="*/ 2446 w 2860272"/>
              <a:gd name="connsiteY46" fmla="*/ 1576867 h 2860272"/>
              <a:gd name="connsiteX47" fmla="*/ 0 w 2860272"/>
              <a:gd name="connsiteY47" fmla="*/ 1528439 h 2860272"/>
              <a:gd name="connsiteX48" fmla="*/ 2690094 w 2860272"/>
              <a:gd name="connsiteY48" fmla="*/ 742900 h 2860272"/>
              <a:gd name="connsiteX49" fmla="*/ 2692027 w 2860272"/>
              <a:gd name="connsiteY49" fmla="*/ 746082 h 2860272"/>
              <a:gd name="connsiteX50" fmla="*/ 2857827 w 2860272"/>
              <a:gd name="connsiteY50" fmla="*/ 1283406 h 2860272"/>
              <a:gd name="connsiteX51" fmla="*/ 2860272 w 2860272"/>
              <a:gd name="connsiteY51" fmla="*/ 1331833 h 2860272"/>
              <a:gd name="connsiteX52" fmla="*/ 2505172 w 2860272"/>
              <a:gd name="connsiteY52" fmla="*/ 1331833 h 2860272"/>
              <a:gd name="connsiteX53" fmla="*/ 2504560 w 2860272"/>
              <a:gd name="connsiteY53" fmla="*/ 1319712 h 2860272"/>
              <a:gd name="connsiteX54" fmla="*/ 2425265 w 2860272"/>
              <a:gd name="connsiteY54" fmla="*/ 1009751 h 2860272"/>
              <a:gd name="connsiteX55" fmla="*/ 2382316 w 2860272"/>
              <a:gd name="connsiteY55" fmla="*/ 920596 h 2860272"/>
              <a:gd name="connsiteX56" fmla="*/ 170178 w 2860272"/>
              <a:gd name="connsiteY56" fmla="*/ 742900 h 2860272"/>
              <a:gd name="connsiteX57" fmla="*/ 477956 w 2860272"/>
              <a:gd name="connsiteY57" fmla="*/ 920596 h 2860272"/>
              <a:gd name="connsiteX58" fmla="*/ 435008 w 2860272"/>
              <a:gd name="connsiteY58" fmla="*/ 1009751 h 2860272"/>
              <a:gd name="connsiteX59" fmla="*/ 355712 w 2860272"/>
              <a:gd name="connsiteY59" fmla="*/ 1319712 h 2860272"/>
              <a:gd name="connsiteX60" fmla="*/ 355100 w 2860272"/>
              <a:gd name="connsiteY60" fmla="*/ 1331833 h 2860272"/>
              <a:gd name="connsiteX61" fmla="*/ 0 w 2860272"/>
              <a:gd name="connsiteY61" fmla="*/ 1331833 h 2860272"/>
              <a:gd name="connsiteX62" fmla="*/ 2446 w 2860272"/>
              <a:gd name="connsiteY62" fmla="*/ 1283406 h 2860272"/>
              <a:gd name="connsiteX63" fmla="*/ 168245 w 2860272"/>
              <a:gd name="connsiteY63" fmla="*/ 746082 h 2860272"/>
              <a:gd name="connsiteX64" fmla="*/ 683376 w 2860272"/>
              <a:gd name="connsiteY64" fmla="*/ 206340 h 2860272"/>
              <a:gd name="connsiteX65" fmla="*/ 860790 w 2860272"/>
              <a:gd name="connsiteY65" fmla="*/ 513629 h 2860272"/>
              <a:gd name="connsiteX66" fmla="*/ 826298 w 2860272"/>
              <a:gd name="connsiteY66" fmla="*/ 534583 h 2860272"/>
              <a:gd name="connsiteX67" fmla="*/ 534583 w 2860272"/>
              <a:gd name="connsiteY67" fmla="*/ 826298 h 2860272"/>
              <a:gd name="connsiteX68" fmla="*/ 513629 w 2860272"/>
              <a:gd name="connsiteY68" fmla="*/ 860790 h 2860272"/>
              <a:gd name="connsiteX69" fmla="*/ 206340 w 2860272"/>
              <a:gd name="connsiteY69" fmla="*/ 683376 h 2860272"/>
              <a:gd name="connsiteX70" fmla="*/ 240129 w 2860272"/>
              <a:gd name="connsiteY70" fmla="*/ 627758 h 2860272"/>
              <a:gd name="connsiteX71" fmla="*/ 627758 w 2860272"/>
              <a:gd name="connsiteY71" fmla="*/ 240129 h 2860272"/>
              <a:gd name="connsiteX72" fmla="*/ 2176896 w 2860272"/>
              <a:gd name="connsiteY72" fmla="*/ 206340 h 2860272"/>
              <a:gd name="connsiteX73" fmla="*/ 2232514 w 2860272"/>
              <a:gd name="connsiteY73" fmla="*/ 240129 h 2860272"/>
              <a:gd name="connsiteX74" fmla="*/ 2620144 w 2860272"/>
              <a:gd name="connsiteY74" fmla="*/ 627758 h 2860272"/>
              <a:gd name="connsiteX75" fmla="*/ 2653932 w 2860272"/>
              <a:gd name="connsiteY75" fmla="*/ 683376 h 2860272"/>
              <a:gd name="connsiteX76" fmla="*/ 2346644 w 2860272"/>
              <a:gd name="connsiteY76" fmla="*/ 860789 h 2860272"/>
              <a:gd name="connsiteX77" fmla="*/ 2325689 w 2860272"/>
              <a:gd name="connsiteY77" fmla="*/ 826298 h 2860272"/>
              <a:gd name="connsiteX78" fmla="*/ 2033975 w 2860272"/>
              <a:gd name="connsiteY78" fmla="*/ 534583 h 2860272"/>
              <a:gd name="connsiteX79" fmla="*/ 1999483 w 2860272"/>
              <a:gd name="connsiteY79" fmla="*/ 513629 h 2860272"/>
              <a:gd name="connsiteX80" fmla="*/ 1528439 w 2860272"/>
              <a:gd name="connsiteY80" fmla="*/ 0 h 2860272"/>
              <a:gd name="connsiteX81" fmla="*/ 1576867 w 2860272"/>
              <a:gd name="connsiteY81" fmla="*/ 2445 h 2860272"/>
              <a:gd name="connsiteX82" fmla="*/ 2114190 w 2860272"/>
              <a:gd name="connsiteY82" fmla="*/ 168245 h 2860272"/>
              <a:gd name="connsiteX83" fmla="*/ 2117373 w 2860272"/>
              <a:gd name="connsiteY83" fmla="*/ 170178 h 2860272"/>
              <a:gd name="connsiteX84" fmla="*/ 1939677 w 2860272"/>
              <a:gd name="connsiteY84" fmla="*/ 477956 h 2860272"/>
              <a:gd name="connsiteX85" fmla="*/ 1850521 w 2860272"/>
              <a:gd name="connsiteY85" fmla="*/ 435008 h 2860272"/>
              <a:gd name="connsiteX86" fmla="*/ 1540560 w 2860272"/>
              <a:gd name="connsiteY86" fmla="*/ 355712 h 2860272"/>
              <a:gd name="connsiteX87" fmla="*/ 1528440 w 2860272"/>
              <a:gd name="connsiteY87" fmla="*/ 355100 h 2860272"/>
              <a:gd name="connsiteX88" fmla="*/ 1331833 w 2860272"/>
              <a:gd name="connsiteY88" fmla="*/ 0 h 2860272"/>
              <a:gd name="connsiteX89" fmla="*/ 1331833 w 2860272"/>
              <a:gd name="connsiteY89" fmla="*/ 355100 h 2860272"/>
              <a:gd name="connsiteX90" fmla="*/ 1319712 w 2860272"/>
              <a:gd name="connsiteY90" fmla="*/ 355712 h 2860272"/>
              <a:gd name="connsiteX91" fmla="*/ 1009751 w 2860272"/>
              <a:gd name="connsiteY91" fmla="*/ 435008 h 2860272"/>
              <a:gd name="connsiteX92" fmla="*/ 920596 w 2860272"/>
              <a:gd name="connsiteY92" fmla="*/ 477956 h 2860272"/>
              <a:gd name="connsiteX93" fmla="*/ 742900 w 2860272"/>
              <a:gd name="connsiteY93" fmla="*/ 170178 h 2860272"/>
              <a:gd name="connsiteX94" fmla="*/ 746082 w 2860272"/>
              <a:gd name="connsiteY94" fmla="*/ 168245 h 2860272"/>
              <a:gd name="connsiteX95" fmla="*/ 1283406 w 2860272"/>
              <a:gd name="connsiteY95" fmla="*/ 2445 h 2860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2860272" h="2860272">
                <a:moveTo>
                  <a:pt x="1939677" y="2382316"/>
                </a:moveTo>
                <a:lnTo>
                  <a:pt x="2117373" y="2690094"/>
                </a:lnTo>
                <a:lnTo>
                  <a:pt x="2114190" y="2692027"/>
                </a:lnTo>
                <a:cubicBezTo>
                  <a:pt x="1951515" y="2780398"/>
                  <a:pt x="1769842" y="2838229"/>
                  <a:pt x="1576867" y="2857827"/>
                </a:cubicBezTo>
                <a:lnTo>
                  <a:pt x="1528439" y="2860272"/>
                </a:lnTo>
                <a:lnTo>
                  <a:pt x="1528439" y="2505172"/>
                </a:lnTo>
                <a:lnTo>
                  <a:pt x="1540560" y="2504560"/>
                </a:lnTo>
                <a:cubicBezTo>
                  <a:pt x="1649479" y="2493499"/>
                  <a:pt x="1753614" y="2466253"/>
                  <a:pt x="1850521" y="2425265"/>
                </a:cubicBezTo>
                <a:close/>
                <a:moveTo>
                  <a:pt x="920596" y="2382316"/>
                </a:moveTo>
                <a:lnTo>
                  <a:pt x="1009751" y="2425265"/>
                </a:lnTo>
                <a:cubicBezTo>
                  <a:pt x="1106658" y="2466253"/>
                  <a:pt x="1210793" y="2493499"/>
                  <a:pt x="1319712" y="2504560"/>
                </a:cubicBezTo>
                <a:lnTo>
                  <a:pt x="1331833" y="2505172"/>
                </a:lnTo>
                <a:lnTo>
                  <a:pt x="1331833" y="2860272"/>
                </a:lnTo>
                <a:lnTo>
                  <a:pt x="1283406" y="2857827"/>
                </a:lnTo>
                <a:cubicBezTo>
                  <a:pt x="1090430" y="2838229"/>
                  <a:pt x="908758" y="2780398"/>
                  <a:pt x="746082" y="2692027"/>
                </a:cubicBezTo>
                <a:lnTo>
                  <a:pt x="742900" y="2690094"/>
                </a:lnTo>
                <a:close/>
                <a:moveTo>
                  <a:pt x="513629" y="1999483"/>
                </a:moveTo>
                <a:lnTo>
                  <a:pt x="534583" y="2033975"/>
                </a:lnTo>
                <a:cubicBezTo>
                  <a:pt x="612217" y="2148887"/>
                  <a:pt x="711385" y="2248056"/>
                  <a:pt x="826298" y="2325689"/>
                </a:cubicBezTo>
                <a:lnTo>
                  <a:pt x="860790" y="2346644"/>
                </a:lnTo>
                <a:lnTo>
                  <a:pt x="683376" y="2653933"/>
                </a:lnTo>
                <a:lnTo>
                  <a:pt x="627758" y="2620144"/>
                </a:lnTo>
                <a:cubicBezTo>
                  <a:pt x="475063" y="2516985"/>
                  <a:pt x="343288" y="2385210"/>
                  <a:pt x="240129" y="2232514"/>
                </a:cubicBezTo>
                <a:lnTo>
                  <a:pt x="206340" y="2176896"/>
                </a:lnTo>
                <a:close/>
                <a:moveTo>
                  <a:pt x="2346643" y="1999483"/>
                </a:moveTo>
                <a:lnTo>
                  <a:pt x="2653932" y="2176896"/>
                </a:lnTo>
                <a:lnTo>
                  <a:pt x="2620144" y="2232514"/>
                </a:lnTo>
                <a:cubicBezTo>
                  <a:pt x="2516985" y="2385210"/>
                  <a:pt x="2385210" y="2516985"/>
                  <a:pt x="2232514" y="2620144"/>
                </a:cubicBezTo>
                <a:lnTo>
                  <a:pt x="2176896" y="2653933"/>
                </a:lnTo>
                <a:lnTo>
                  <a:pt x="1999483" y="2346644"/>
                </a:lnTo>
                <a:lnTo>
                  <a:pt x="2033975" y="2325689"/>
                </a:lnTo>
                <a:cubicBezTo>
                  <a:pt x="2148887" y="2248056"/>
                  <a:pt x="2248056" y="2148887"/>
                  <a:pt x="2325689" y="2033975"/>
                </a:cubicBezTo>
                <a:close/>
                <a:moveTo>
                  <a:pt x="2505172" y="1528439"/>
                </a:moveTo>
                <a:lnTo>
                  <a:pt x="2860272" y="1528439"/>
                </a:lnTo>
                <a:lnTo>
                  <a:pt x="2857827" y="1576867"/>
                </a:lnTo>
                <a:cubicBezTo>
                  <a:pt x="2838229" y="1769842"/>
                  <a:pt x="2780398" y="1951515"/>
                  <a:pt x="2692027" y="2114190"/>
                </a:cubicBezTo>
                <a:lnTo>
                  <a:pt x="2690094" y="2117373"/>
                </a:lnTo>
                <a:lnTo>
                  <a:pt x="2382316" y="1939677"/>
                </a:lnTo>
                <a:lnTo>
                  <a:pt x="2425265" y="1850521"/>
                </a:lnTo>
                <a:cubicBezTo>
                  <a:pt x="2466253" y="1753614"/>
                  <a:pt x="2493499" y="1649479"/>
                  <a:pt x="2504560" y="1540560"/>
                </a:cubicBezTo>
                <a:close/>
                <a:moveTo>
                  <a:pt x="355100" y="1528439"/>
                </a:moveTo>
                <a:lnTo>
                  <a:pt x="355712" y="1540560"/>
                </a:lnTo>
                <a:cubicBezTo>
                  <a:pt x="366774" y="1649479"/>
                  <a:pt x="394020" y="1753614"/>
                  <a:pt x="435008" y="1850521"/>
                </a:cubicBezTo>
                <a:lnTo>
                  <a:pt x="477956" y="1939677"/>
                </a:lnTo>
                <a:lnTo>
                  <a:pt x="170178" y="2117372"/>
                </a:lnTo>
                <a:lnTo>
                  <a:pt x="168245" y="2114190"/>
                </a:lnTo>
                <a:cubicBezTo>
                  <a:pt x="79875" y="1951515"/>
                  <a:pt x="22043" y="1769842"/>
                  <a:pt x="2446" y="1576867"/>
                </a:cubicBezTo>
                <a:lnTo>
                  <a:pt x="0" y="1528439"/>
                </a:lnTo>
                <a:close/>
                <a:moveTo>
                  <a:pt x="2690094" y="742900"/>
                </a:moveTo>
                <a:lnTo>
                  <a:pt x="2692027" y="746082"/>
                </a:lnTo>
                <a:cubicBezTo>
                  <a:pt x="2780398" y="908757"/>
                  <a:pt x="2838229" y="1090430"/>
                  <a:pt x="2857827" y="1283406"/>
                </a:cubicBezTo>
                <a:lnTo>
                  <a:pt x="2860272" y="1331833"/>
                </a:lnTo>
                <a:lnTo>
                  <a:pt x="2505172" y="1331833"/>
                </a:lnTo>
                <a:lnTo>
                  <a:pt x="2504560" y="1319712"/>
                </a:lnTo>
                <a:cubicBezTo>
                  <a:pt x="2493499" y="1210793"/>
                  <a:pt x="2466253" y="1106658"/>
                  <a:pt x="2425265" y="1009751"/>
                </a:cubicBezTo>
                <a:lnTo>
                  <a:pt x="2382316" y="920596"/>
                </a:lnTo>
                <a:close/>
                <a:moveTo>
                  <a:pt x="170178" y="742900"/>
                </a:moveTo>
                <a:lnTo>
                  <a:pt x="477956" y="920596"/>
                </a:lnTo>
                <a:lnTo>
                  <a:pt x="435008" y="1009751"/>
                </a:lnTo>
                <a:cubicBezTo>
                  <a:pt x="394020" y="1106658"/>
                  <a:pt x="366774" y="1210793"/>
                  <a:pt x="355712" y="1319712"/>
                </a:cubicBezTo>
                <a:lnTo>
                  <a:pt x="355100" y="1331833"/>
                </a:lnTo>
                <a:lnTo>
                  <a:pt x="0" y="1331833"/>
                </a:lnTo>
                <a:lnTo>
                  <a:pt x="2446" y="1283406"/>
                </a:lnTo>
                <a:cubicBezTo>
                  <a:pt x="22043" y="1090430"/>
                  <a:pt x="79875" y="908757"/>
                  <a:pt x="168245" y="746082"/>
                </a:cubicBezTo>
                <a:close/>
                <a:moveTo>
                  <a:pt x="683376" y="206340"/>
                </a:moveTo>
                <a:lnTo>
                  <a:pt x="860790" y="513629"/>
                </a:lnTo>
                <a:lnTo>
                  <a:pt x="826298" y="534583"/>
                </a:lnTo>
                <a:cubicBezTo>
                  <a:pt x="711385" y="612217"/>
                  <a:pt x="612217" y="711385"/>
                  <a:pt x="534583" y="826298"/>
                </a:cubicBezTo>
                <a:lnTo>
                  <a:pt x="513629" y="860790"/>
                </a:lnTo>
                <a:lnTo>
                  <a:pt x="206340" y="683376"/>
                </a:lnTo>
                <a:lnTo>
                  <a:pt x="240129" y="627758"/>
                </a:lnTo>
                <a:cubicBezTo>
                  <a:pt x="343288" y="475062"/>
                  <a:pt x="475063" y="343288"/>
                  <a:pt x="627758" y="240129"/>
                </a:cubicBezTo>
                <a:close/>
                <a:moveTo>
                  <a:pt x="2176896" y="206340"/>
                </a:moveTo>
                <a:lnTo>
                  <a:pt x="2232514" y="240129"/>
                </a:lnTo>
                <a:cubicBezTo>
                  <a:pt x="2385210" y="343288"/>
                  <a:pt x="2516985" y="475062"/>
                  <a:pt x="2620144" y="627758"/>
                </a:cubicBezTo>
                <a:lnTo>
                  <a:pt x="2653932" y="683376"/>
                </a:lnTo>
                <a:lnTo>
                  <a:pt x="2346644" y="860789"/>
                </a:lnTo>
                <a:lnTo>
                  <a:pt x="2325689" y="826298"/>
                </a:lnTo>
                <a:cubicBezTo>
                  <a:pt x="2248056" y="711385"/>
                  <a:pt x="2148887" y="612217"/>
                  <a:pt x="2033975" y="534583"/>
                </a:cubicBezTo>
                <a:lnTo>
                  <a:pt x="1999483" y="513629"/>
                </a:lnTo>
                <a:close/>
                <a:moveTo>
                  <a:pt x="1528439" y="0"/>
                </a:moveTo>
                <a:lnTo>
                  <a:pt x="1576867" y="2445"/>
                </a:lnTo>
                <a:cubicBezTo>
                  <a:pt x="1769842" y="22043"/>
                  <a:pt x="1951515" y="79874"/>
                  <a:pt x="2114190" y="168245"/>
                </a:cubicBezTo>
                <a:lnTo>
                  <a:pt x="2117373" y="170178"/>
                </a:lnTo>
                <a:lnTo>
                  <a:pt x="1939677" y="477956"/>
                </a:lnTo>
                <a:lnTo>
                  <a:pt x="1850521" y="435008"/>
                </a:lnTo>
                <a:cubicBezTo>
                  <a:pt x="1753614" y="394020"/>
                  <a:pt x="1649479" y="366773"/>
                  <a:pt x="1540560" y="355712"/>
                </a:cubicBezTo>
                <a:lnTo>
                  <a:pt x="1528440" y="355100"/>
                </a:lnTo>
                <a:close/>
                <a:moveTo>
                  <a:pt x="1331833" y="0"/>
                </a:moveTo>
                <a:lnTo>
                  <a:pt x="1331833" y="355100"/>
                </a:lnTo>
                <a:lnTo>
                  <a:pt x="1319712" y="355712"/>
                </a:lnTo>
                <a:cubicBezTo>
                  <a:pt x="1210793" y="366773"/>
                  <a:pt x="1106658" y="394020"/>
                  <a:pt x="1009751" y="435008"/>
                </a:cubicBezTo>
                <a:lnTo>
                  <a:pt x="920596" y="477956"/>
                </a:lnTo>
                <a:lnTo>
                  <a:pt x="742900" y="170178"/>
                </a:lnTo>
                <a:lnTo>
                  <a:pt x="746082" y="168245"/>
                </a:lnTo>
                <a:cubicBezTo>
                  <a:pt x="908758" y="79874"/>
                  <a:pt x="1090430" y="22043"/>
                  <a:pt x="1283406" y="2445"/>
                </a:cubicBez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3956288589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5" name="任意多边形 33">
            <a:extLst>
              <a:ext uri="{FF2B5EF4-FFF2-40B4-BE49-F238E27FC236}">
                <a16:creationId xmlns:a16="http://schemas.microsoft.com/office/drawing/2014/main" id="{FE82D384-3A7C-E77A-5C9A-19385EDE52BF}"/>
              </a:ext>
            </a:extLst>
          </p:cNvPr>
          <p:cNvSpPr/>
          <p:nvPr/>
        </p:nvSpPr>
        <p:spPr>
          <a:xfrm>
            <a:off x="5195043" y="2568447"/>
            <a:ext cx="1998265" cy="1998265"/>
          </a:xfrm>
          <a:custGeom>
            <a:avLst/>
            <a:gdLst>
              <a:gd name="connsiteX0" fmla="*/ 1045745 w 1894885"/>
              <a:gd name="connsiteY0" fmla="*/ 1187338 h 1894885"/>
              <a:gd name="connsiteX1" fmla="*/ 1393115 w 1894885"/>
              <a:gd name="connsiteY1" fmla="*/ 1789001 h 1894885"/>
              <a:gd name="connsiteX2" fmla="*/ 1318198 w 1894885"/>
              <a:gd name="connsiteY2" fmla="*/ 1825090 h 1894885"/>
              <a:gd name="connsiteX3" fmla="*/ 1139404 w 1894885"/>
              <a:gd name="connsiteY3" fmla="*/ 1880591 h 1894885"/>
              <a:gd name="connsiteX4" fmla="*/ 1045745 w 1894885"/>
              <a:gd name="connsiteY4" fmla="*/ 1894885 h 1894885"/>
              <a:gd name="connsiteX5" fmla="*/ 849139 w 1894885"/>
              <a:gd name="connsiteY5" fmla="*/ 1187338 h 1894885"/>
              <a:gd name="connsiteX6" fmla="*/ 849139 w 1894885"/>
              <a:gd name="connsiteY6" fmla="*/ 1894885 h 1894885"/>
              <a:gd name="connsiteX7" fmla="*/ 755480 w 1894885"/>
              <a:gd name="connsiteY7" fmla="*/ 1880591 h 1894885"/>
              <a:gd name="connsiteX8" fmla="*/ 576686 w 1894885"/>
              <a:gd name="connsiteY8" fmla="*/ 1825090 h 1894885"/>
              <a:gd name="connsiteX9" fmla="*/ 501769 w 1894885"/>
              <a:gd name="connsiteY9" fmla="*/ 1789000 h 1894885"/>
              <a:gd name="connsiteX10" fmla="*/ 1048078 w 1894885"/>
              <a:gd name="connsiteY10" fmla="*/ 1045746 h 1894885"/>
              <a:gd name="connsiteX11" fmla="*/ 1753616 w 1894885"/>
              <a:gd name="connsiteY11" fmla="*/ 1453088 h 1894885"/>
              <a:gd name="connsiteX12" fmla="*/ 1737270 w 1894885"/>
              <a:gd name="connsiteY12" fmla="*/ 1479994 h 1894885"/>
              <a:gd name="connsiteX13" fmla="*/ 1479994 w 1894885"/>
              <a:gd name="connsiteY13" fmla="*/ 1737270 h 1894885"/>
              <a:gd name="connsiteX14" fmla="*/ 1453088 w 1894885"/>
              <a:gd name="connsiteY14" fmla="*/ 1753616 h 1894885"/>
              <a:gd name="connsiteX15" fmla="*/ 1045745 w 1894885"/>
              <a:gd name="connsiteY15" fmla="*/ 1048078 h 1894885"/>
              <a:gd name="connsiteX16" fmla="*/ 1045745 w 1894885"/>
              <a:gd name="connsiteY16" fmla="*/ 1045746 h 1894885"/>
              <a:gd name="connsiteX17" fmla="*/ 846808 w 1894885"/>
              <a:gd name="connsiteY17" fmla="*/ 1045746 h 1894885"/>
              <a:gd name="connsiteX18" fmla="*/ 849139 w 1894885"/>
              <a:gd name="connsiteY18" fmla="*/ 1045746 h 1894885"/>
              <a:gd name="connsiteX19" fmla="*/ 849139 w 1894885"/>
              <a:gd name="connsiteY19" fmla="*/ 1048078 h 1894885"/>
              <a:gd name="connsiteX20" fmla="*/ 441797 w 1894885"/>
              <a:gd name="connsiteY20" fmla="*/ 1753616 h 1894885"/>
              <a:gd name="connsiteX21" fmla="*/ 414891 w 1894885"/>
              <a:gd name="connsiteY21" fmla="*/ 1737270 h 1894885"/>
              <a:gd name="connsiteX22" fmla="*/ 157614 w 1894885"/>
              <a:gd name="connsiteY22" fmla="*/ 1479994 h 1894885"/>
              <a:gd name="connsiteX23" fmla="*/ 141269 w 1894885"/>
              <a:gd name="connsiteY23" fmla="*/ 1453088 h 1894885"/>
              <a:gd name="connsiteX24" fmla="*/ 1187338 w 1894885"/>
              <a:gd name="connsiteY24" fmla="*/ 1045745 h 1894885"/>
              <a:gd name="connsiteX25" fmla="*/ 1894885 w 1894885"/>
              <a:gd name="connsiteY25" fmla="*/ 1045745 h 1894885"/>
              <a:gd name="connsiteX26" fmla="*/ 1880591 w 1894885"/>
              <a:gd name="connsiteY26" fmla="*/ 1139404 h 1894885"/>
              <a:gd name="connsiteX27" fmla="*/ 1825090 w 1894885"/>
              <a:gd name="connsiteY27" fmla="*/ 1318198 h 1894885"/>
              <a:gd name="connsiteX28" fmla="*/ 1789000 w 1894885"/>
              <a:gd name="connsiteY28" fmla="*/ 1393116 h 1894885"/>
              <a:gd name="connsiteX29" fmla="*/ 707547 w 1894885"/>
              <a:gd name="connsiteY29" fmla="*/ 1045745 h 1894885"/>
              <a:gd name="connsiteX30" fmla="*/ 105884 w 1894885"/>
              <a:gd name="connsiteY30" fmla="*/ 1393115 h 1894885"/>
              <a:gd name="connsiteX31" fmla="*/ 69795 w 1894885"/>
              <a:gd name="connsiteY31" fmla="*/ 1318198 h 1894885"/>
              <a:gd name="connsiteX32" fmla="*/ 14294 w 1894885"/>
              <a:gd name="connsiteY32" fmla="*/ 1139404 h 1894885"/>
              <a:gd name="connsiteX33" fmla="*/ 0 w 1894885"/>
              <a:gd name="connsiteY33" fmla="*/ 1045745 h 1894885"/>
              <a:gd name="connsiteX34" fmla="*/ 1789001 w 1894885"/>
              <a:gd name="connsiteY34" fmla="*/ 501769 h 1894885"/>
              <a:gd name="connsiteX35" fmla="*/ 1825090 w 1894885"/>
              <a:gd name="connsiteY35" fmla="*/ 576686 h 1894885"/>
              <a:gd name="connsiteX36" fmla="*/ 1880591 w 1894885"/>
              <a:gd name="connsiteY36" fmla="*/ 755480 h 1894885"/>
              <a:gd name="connsiteX37" fmla="*/ 1894885 w 1894885"/>
              <a:gd name="connsiteY37" fmla="*/ 849139 h 1894885"/>
              <a:gd name="connsiteX38" fmla="*/ 1187338 w 1894885"/>
              <a:gd name="connsiteY38" fmla="*/ 849139 h 1894885"/>
              <a:gd name="connsiteX39" fmla="*/ 105884 w 1894885"/>
              <a:gd name="connsiteY39" fmla="*/ 501769 h 1894885"/>
              <a:gd name="connsiteX40" fmla="*/ 707547 w 1894885"/>
              <a:gd name="connsiteY40" fmla="*/ 849139 h 1894885"/>
              <a:gd name="connsiteX41" fmla="*/ 0 w 1894885"/>
              <a:gd name="connsiteY41" fmla="*/ 849139 h 1894885"/>
              <a:gd name="connsiteX42" fmla="*/ 14294 w 1894885"/>
              <a:gd name="connsiteY42" fmla="*/ 755480 h 1894885"/>
              <a:gd name="connsiteX43" fmla="*/ 69795 w 1894885"/>
              <a:gd name="connsiteY43" fmla="*/ 576686 h 1894885"/>
              <a:gd name="connsiteX44" fmla="*/ 441797 w 1894885"/>
              <a:gd name="connsiteY44" fmla="*/ 141268 h 1894885"/>
              <a:gd name="connsiteX45" fmla="*/ 849139 w 1894885"/>
              <a:gd name="connsiteY45" fmla="*/ 846806 h 1894885"/>
              <a:gd name="connsiteX46" fmla="*/ 849139 w 1894885"/>
              <a:gd name="connsiteY46" fmla="*/ 849140 h 1894885"/>
              <a:gd name="connsiteX47" fmla="*/ 846806 w 1894885"/>
              <a:gd name="connsiteY47" fmla="*/ 849139 h 1894885"/>
              <a:gd name="connsiteX48" fmla="*/ 141268 w 1894885"/>
              <a:gd name="connsiteY48" fmla="*/ 441797 h 1894885"/>
              <a:gd name="connsiteX49" fmla="*/ 157614 w 1894885"/>
              <a:gd name="connsiteY49" fmla="*/ 414890 h 1894885"/>
              <a:gd name="connsiteX50" fmla="*/ 414891 w 1894885"/>
              <a:gd name="connsiteY50" fmla="*/ 157614 h 1894885"/>
              <a:gd name="connsiteX51" fmla="*/ 1453088 w 1894885"/>
              <a:gd name="connsiteY51" fmla="*/ 141268 h 1894885"/>
              <a:gd name="connsiteX52" fmla="*/ 1479994 w 1894885"/>
              <a:gd name="connsiteY52" fmla="*/ 157614 h 1894885"/>
              <a:gd name="connsiteX53" fmla="*/ 1737270 w 1894885"/>
              <a:gd name="connsiteY53" fmla="*/ 414890 h 1894885"/>
              <a:gd name="connsiteX54" fmla="*/ 1753616 w 1894885"/>
              <a:gd name="connsiteY54" fmla="*/ 441797 h 1894885"/>
              <a:gd name="connsiteX55" fmla="*/ 1048077 w 1894885"/>
              <a:gd name="connsiteY55" fmla="*/ 849139 h 1894885"/>
              <a:gd name="connsiteX56" fmla="*/ 1045745 w 1894885"/>
              <a:gd name="connsiteY56" fmla="*/ 849140 h 1894885"/>
              <a:gd name="connsiteX57" fmla="*/ 1045745 w 1894885"/>
              <a:gd name="connsiteY57" fmla="*/ 846806 h 1894885"/>
              <a:gd name="connsiteX58" fmla="*/ 1045746 w 1894885"/>
              <a:gd name="connsiteY58" fmla="*/ 0 h 1894885"/>
              <a:gd name="connsiteX59" fmla="*/ 1139404 w 1894885"/>
              <a:gd name="connsiteY59" fmla="*/ 14294 h 1894885"/>
              <a:gd name="connsiteX60" fmla="*/ 1318198 w 1894885"/>
              <a:gd name="connsiteY60" fmla="*/ 69794 h 1894885"/>
              <a:gd name="connsiteX61" fmla="*/ 1393116 w 1894885"/>
              <a:gd name="connsiteY61" fmla="*/ 105884 h 1894885"/>
              <a:gd name="connsiteX62" fmla="*/ 1045746 w 1894885"/>
              <a:gd name="connsiteY62" fmla="*/ 707547 h 1894885"/>
              <a:gd name="connsiteX63" fmla="*/ 849139 w 1894885"/>
              <a:gd name="connsiteY63" fmla="*/ 0 h 1894885"/>
              <a:gd name="connsiteX64" fmla="*/ 849139 w 1894885"/>
              <a:gd name="connsiteY64" fmla="*/ 707547 h 1894885"/>
              <a:gd name="connsiteX65" fmla="*/ 501769 w 1894885"/>
              <a:gd name="connsiteY65" fmla="*/ 105884 h 1894885"/>
              <a:gd name="connsiteX66" fmla="*/ 576686 w 1894885"/>
              <a:gd name="connsiteY66" fmla="*/ 69794 h 1894885"/>
              <a:gd name="connsiteX67" fmla="*/ 755480 w 1894885"/>
              <a:gd name="connsiteY67" fmla="*/ 14294 h 1894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894885" h="1894885">
                <a:moveTo>
                  <a:pt x="1045745" y="1187338"/>
                </a:moveTo>
                <a:lnTo>
                  <a:pt x="1393115" y="1789001"/>
                </a:lnTo>
                <a:lnTo>
                  <a:pt x="1318198" y="1825090"/>
                </a:lnTo>
                <a:cubicBezTo>
                  <a:pt x="1261220" y="1849190"/>
                  <a:pt x="1201410" y="1867903"/>
                  <a:pt x="1139404" y="1880591"/>
                </a:cubicBezTo>
                <a:lnTo>
                  <a:pt x="1045745" y="1894885"/>
                </a:lnTo>
                <a:close/>
                <a:moveTo>
                  <a:pt x="849139" y="1187338"/>
                </a:moveTo>
                <a:lnTo>
                  <a:pt x="849139" y="1894885"/>
                </a:lnTo>
                <a:lnTo>
                  <a:pt x="755480" y="1880591"/>
                </a:lnTo>
                <a:cubicBezTo>
                  <a:pt x="693475" y="1867903"/>
                  <a:pt x="633664" y="1849190"/>
                  <a:pt x="576686" y="1825090"/>
                </a:cubicBezTo>
                <a:lnTo>
                  <a:pt x="501769" y="1789000"/>
                </a:lnTo>
                <a:close/>
                <a:moveTo>
                  <a:pt x="1048078" y="1045746"/>
                </a:moveTo>
                <a:lnTo>
                  <a:pt x="1753616" y="1453088"/>
                </a:lnTo>
                <a:lnTo>
                  <a:pt x="1737270" y="1479994"/>
                </a:lnTo>
                <a:cubicBezTo>
                  <a:pt x="1668802" y="1581341"/>
                  <a:pt x="1581341" y="1668802"/>
                  <a:pt x="1479994" y="1737270"/>
                </a:cubicBezTo>
                <a:lnTo>
                  <a:pt x="1453088" y="1753616"/>
                </a:lnTo>
                <a:lnTo>
                  <a:pt x="1045745" y="1048078"/>
                </a:lnTo>
                <a:lnTo>
                  <a:pt x="1045745" y="1045746"/>
                </a:lnTo>
                <a:close/>
                <a:moveTo>
                  <a:pt x="846808" y="1045746"/>
                </a:moveTo>
                <a:lnTo>
                  <a:pt x="849139" y="1045746"/>
                </a:lnTo>
                <a:lnTo>
                  <a:pt x="849139" y="1048078"/>
                </a:lnTo>
                <a:lnTo>
                  <a:pt x="441797" y="1753616"/>
                </a:lnTo>
                <a:lnTo>
                  <a:pt x="414891" y="1737270"/>
                </a:lnTo>
                <a:cubicBezTo>
                  <a:pt x="313544" y="1668802"/>
                  <a:pt x="226083" y="1581341"/>
                  <a:pt x="157614" y="1479994"/>
                </a:cubicBezTo>
                <a:lnTo>
                  <a:pt x="141269" y="1453088"/>
                </a:lnTo>
                <a:close/>
                <a:moveTo>
                  <a:pt x="1187338" y="1045745"/>
                </a:moveTo>
                <a:lnTo>
                  <a:pt x="1894885" y="1045745"/>
                </a:lnTo>
                <a:lnTo>
                  <a:pt x="1880591" y="1139404"/>
                </a:lnTo>
                <a:cubicBezTo>
                  <a:pt x="1867903" y="1201409"/>
                  <a:pt x="1849190" y="1261220"/>
                  <a:pt x="1825090" y="1318198"/>
                </a:cubicBezTo>
                <a:lnTo>
                  <a:pt x="1789000" y="1393116"/>
                </a:lnTo>
                <a:close/>
                <a:moveTo>
                  <a:pt x="707547" y="1045745"/>
                </a:moveTo>
                <a:lnTo>
                  <a:pt x="105884" y="1393115"/>
                </a:lnTo>
                <a:lnTo>
                  <a:pt x="69795" y="1318198"/>
                </a:lnTo>
                <a:cubicBezTo>
                  <a:pt x="45695" y="1261220"/>
                  <a:pt x="26982" y="1201409"/>
                  <a:pt x="14294" y="1139404"/>
                </a:cubicBezTo>
                <a:lnTo>
                  <a:pt x="0" y="1045745"/>
                </a:lnTo>
                <a:close/>
                <a:moveTo>
                  <a:pt x="1789001" y="501769"/>
                </a:moveTo>
                <a:lnTo>
                  <a:pt x="1825090" y="576686"/>
                </a:lnTo>
                <a:cubicBezTo>
                  <a:pt x="1849190" y="633664"/>
                  <a:pt x="1867903" y="693475"/>
                  <a:pt x="1880591" y="755480"/>
                </a:cubicBezTo>
                <a:lnTo>
                  <a:pt x="1894885" y="849139"/>
                </a:lnTo>
                <a:lnTo>
                  <a:pt x="1187338" y="849139"/>
                </a:lnTo>
                <a:close/>
                <a:moveTo>
                  <a:pt x="105884" y="501769"/>
                </a:moveTo>
                <a:lnTo>
                  <a:pt x="707547" y="849139"/>
                </a:lnTo>
                <a:lnTo>
                  <a:pt x="0" y="849139"/>
                </a:lnTo>
                <a:lnTo>
                  <a:pt x="14294" y="755480"/>
                </a:lnTo>
                <a:cubicBezTo>
                  <a:pt x="26982" y="693475"/>
                  <a:pt x="45695" y="633664"/>
                  <a:pt x="69795" y="576686"/>
                </a:cubicBezTo>
                <a:close/>
                <a:moveTo>
                  <a:pt x="441797" y="141268"/>
                </a:moveTo>
                <a:lnTo>
                  <a:pt x="849139" y="846806"/>
                </a:lnTo>
                <a:lnTo>
                  <a:pt x="849139" y="849140"/>
                </a:lnTo>
                <a:lnTo>
                  <a:pt x="846806" y="849139"/>
                </a:lnTo>
                <a:lnTo>
                  <a:pt x="141268" y="441797"/>
                </a:lnTo>
                <a:lnTo>
                  <a:pt x="157614" y="414890"/>
                </a:lnTo>
                <a:cubicBezTo>
                  <a:pt x="226083" y="313544"/>
                  <a:pt x="313544" y="226083"/>
                  <a:pt x="414891" y="157614"/>
                </a:cubicBezTo>
                <a:close/>
                <a:moveTo>
                  <a:pt x="1453088" y="141268"/>
                </a:moveTo>
                <a:lnTo>
                  <a:pt x="1479994" y="157614"/>
                </a:lnTo>
                <a:cubicBezTo>
                  <a:pt x="1581341" y="226083"/>
                  <a:pt x="1668802" y="313544"/>
                  <a:pt x="1737270" y="414890"/>
                </a:cubicBezTo>
                <a:lnTo>
                  <a:pt x="1753616" y="441797"/>
                </a:lnTo>
                <a:lnTo>
                  <a:pt x="1048077" y="849139"/>
                </a:lnTo>
                <a:lnTo>
                  <a:pt x="1045745" y="849140"/>
                </a:lnTo>
                <a:lnTo>
                  <a:pt x="1045745" y="846806"/>
                </a:lnTo>
                <a:close/>
                <a:moveTo>
                  <a:pt x="1045746" y="0"/>
                </a:moveTo>
                <a:lnTo>
                  <a:pt x="1139404" y="14294"/>
                </a:lnTo>
                <a:cubicBezTo>
                  <a:pt x="1201410" y="26982"/>
                  <a:pt x="1261220" y="45695"/>
                  <a:pt x="1318198" y="69794"/>
                </a:cubicBezTo>
                <a:lnTo>
                  <a:pt x="1393116" y="105884"/>
                </a:lnTo>
                <a:lnTo>
                  <a:pt x="1045746" y="707547"/>
                </a:lnTo>
                <a:close/>
                <a:moveTo>
                  <a:pt x="849139" y="0"/>
                </a:moveTo>
                <a:lnTo>
                  <a:pt x="849139" y="707547"/>
                </a:lnTo>
                <a:lnTo>
                  <a:pt x="501769" y="105884"/>
                </a:lnTo>
                <a:lnTo>
                  <a:pt x="576686" y="69794"/>
                </a:lnTo>
                <a:cubicBezTo>
                  <a:pt x="633664" y="45695"/>
                  <a:pt x="693475" y="26982"/>
                  <a:pt x="755480" y="14294"/>
                </a:cubicBezTo>
                <a:close/>
              </a:path>
            </a:pathLst>
          </a:custGeom>
          <a:solidFill>
            <a:srgbClr val="3D714E"/>
          </a:solid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317836331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9A144FAB-4ADA-8F20-AFC1-2B1459FE24B8}"/>
              </a:ext>
            </a:extLst>
          </p:cNvPr>
          <p:cNvSpPr/>
          <p:nvPr/>
        </p:nvSpPr>
        <p:spPr>
          <a:xfrm>
            <a:off x="7411388" y="2028079"/>
            <a:ext cx="3649224" cy="892548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200" dirty="0">
                <a:blipFill dpi="0" rotWithShape="1">
                  <a:blip r:embed="rId3"/>
                  <a:srcRect/>
                  <a:stretch>
                    <a:fillRect/>
                  </a:stretch>
                </a:blip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51PPT</a:t>
            </a:r>
            <a:r>
              <a:rPr lang="zh-CN" altLang="en-US" sz="1200" dirty="0">
                <a:blipFill dpi="0" rotWithShape="1">
                  <a:blip r:embed="rId3"/>
                  <a:srcRect/>
                  <a:stretch>
                    <a:fillRect/>
                  </a:stretch>
                </a:blip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模板网，幻灯片演示模 板及素材免费下载！</a:t>
            </a:r>
          </a:p>
          <a:p>
            <a:pPr>
              <a:lnSpc>
                <a:spcPct val="150000"/>
              </a:lnSpc>
            </a:pPr>
            <a:r>
              <a:rPr lang="en-US" altLang="zh-CN" sz="1200" dirty="0">
                <a:blipFill dpi="0" rotWithShape="1">
                  <a:blip r:embed="rId3"/>
                  <a:srcRect/>
                  <a:stretch>
                    <a:fillRect/>
                  </a:stretch>
                </a:blip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51PPT</a:t>
            </a:r>
            <a:r>
              <a:rPr lang="zh-CN" altLang="en-US" sz="1200" dirty="0">
                <a:blipFill dpi="0" rotWithShape="1">
                  <a:blip r:embed="rId3"/>
                  <a:srcRect/>
                  <a:stretch>
                    <a:fillRect/>
                  </a:stretch>
                </a:blip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模板网 唯一访问网址：</a:t>
            </a:r>
            <a:r>
              <a:rPr lang="en-US" altLang="zh-CN" sz="1200" dirty="0">
                <a:blipFill dpi="0" rotWithShape="1">
                  <a:blip r:embed="rId3"/>
                  <a:srcRect/>
                  <a:stretch>
                    <a:fillRect/>
                  </a:stretch>
                </a:blip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www.51pptmoban.com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72A47619-3C4D-6136-300E-DE23133A52DF}"/>
              </a:ext>
            </a:extLst>
          </p:cNvPr>
          <p:cNvSpPr txBox="1"/>
          <p:nvPr/>
        </p:nvSpPr>
        <p:spPr>
          <a:xfrm>
            <a:off x="7411389" y="1760345"/>
            <a:ext cx="170826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600" b="1" dirty="0">
                <a:blipFill dpi="0" rotWithShape="1">
                  <a:blip r:embed="rId3"/>
                  <a:srcRect/>
                  <a:stretch>
                    <a:fillRect/>
                  </a:stretch>
                </a:blip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添加标题文本</a:t>
            </a: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DA73D2EA-E827-C7ED-D987-A12D9F2385F2}"/>
              </a:ext>
            </a:extLst>
          </p:cNvPr>
          <p:cNvSpPr/>
          <p:nvPr/>
        </p:nvSpPr>
        <p:spPr>
          <a:xfrm>
            <a:off x="928326" y="2234574"/>
            <a:ext cx="3210161" cy="620422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>
                <a:blipFill dpi="0" rotWithShape="1">
                  <a:blip r:embed="rId3"/>
                  <a:srcRect/>
                  <a:stretch>
                    <a:fillRect/>
                  </a:stretch>
                </a:blip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blipFill dpi="0" rotWithShape="1">
                  <a:blip r:embed="rId3"/>
                  <a:srcRect/>
                  <a:stretch>
                    <a:fillRect/>
                  </a:stretch>
                </a:blip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18692731-5FB1-7D65-7751-B762CD233580}"/>
              </a:ext>
            </a:extLst>
          </p:cNvPr>
          <p:cNvSpPr txBox="1"/>
          <p:nvPr/>
        </p:nvSpPr>
        <p:spPr>
          <a:xfrm>
            <a:off x="2427704" y="1966840"/>
            <a:ext cx="170826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zh-CN" altLang="en-US" sz="1600" b="1" dirty="0">
                <a:blipFill dpi="0" rotWithShape="1">
                  <a:blip r:embed="rId3"/>
                  <a:srcRect/>
                  <a:stretch>
                    <a:fillRect/>
                  </a:stretch>
                </a:blip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添加标题文本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577BEBE1-7D60-453A-AA51-4AFAD24B149D}"/>
              </a:ext>
            </a:extLst>
          </p:cNvPr>
          <p:cNvSpPr/>
          <p:nvPr/>
        </p:nvSpPr>
        <p:spPr>
          <a:xfrm>
            <a:off x="1578234" y="4725508"/>
            <a:ext cx="3210161" cy="620422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>
                <a:blipFill dpi="0" rotWithShape="1">
                  <a:blip r:embed="rId3"/>
                  <a:srcRect/>
                  <a:stretch>
                    <a:fillRect/>
                  </a:stretch>
                </a:blip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blipFill dpi="0" rotWithShape="1">
                  <a:blip r:embed="rId3"/>
                  <a:srcRect/>
                  <a:stretch>
                    <a:fillRect/>
                  </a:stretch>
                </a:blip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837D3AD7-E167-3C4A-F024-4A04D1D48CD6}"/>
              </a:ext>
            </a:extLst>
          </p:cNvPr>
          <p:cNvSpPr txBox="1"/>
          <p:nvPr/>
        </p:nvSpPr>
        <p:spPr>
          <a:xfrm>
            <a:off x="3077612" y="4457774"/>
            <a:ext cx="170826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zh-CN" altLang="en-US" sz="1600" b="1" dirty="0">
                <a:blipFill dpi="0" rotWithShape="1">
                  <a:blip r:embed="rId3"/>
                  <a:srcRect/>
                  <a:stretch>
                    <a:fillRect/>
                  </a:stretch>
                </a:blip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添加标题文本</a:t>
            </a: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17981A47-3115-2C96-00C6-4578CDF87533}"/>
              </a:ext>
            </a:extLst>
          </p:cNvPr>
          <p:cNvSpPr/>
          <p:nvPr/>
        </p:nvSpPr>
        <p:spPr>
          <a:xfrm>
            <a:off x="8137595" y="4899394"/>
            <a:ext cx="3160521" cy="620422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blipFill dpi="0" rotWithShape="1">
                  <a:blip r:embed="rId3"/>
                  <a:srcRect/>
                  <a:stretch>
                    <a:fillRect/>
                  </a:stretch>
                </a:blip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blipFill dpi="0" rotWithShape="1">
                  <a:blip r:embed="rId3"/>
                  <a:srcRect/>
                  <a:stretch>
                    <a:fillRect/>
                  </a:stretch>
                </a:blip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E13C8A38-7971-E988-B4B5-F7589E4489BA}"/>
              </a:ext>
            </a:extLst>
          </p:cNvPr>
          <p:cNvSpPr txBox="1"/>
          <p:nvPr/>
        </p:nvSpPr>
        <p:spPr>
          <a:xfrm>
            <a:off x="8137596" y="4631660"/>
            <a:ext cx="170826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600" b="1" dirty="0">
                <a:blipFill dpi="0" rotWithShape="1">
                  <a:blip r:embed="rId3"/>
                  <a:srcRect/>
                  <a:stretch>
                    <a:fillRect/>
                  </a:stretch>
                </a:blip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添加标题文本</a:t>
            </a:r>
          </a:p>
        </p:txBody>
      </p:sp>
    </p:spTree>
    <p:extLst>
      <p:ext uri="{BB962C8B-B14F-4D97-AF65-F5344CB8AC3E}">
        <p14:creationId xmlns:p14="http://schemas.microsoft.com/office/powerpoint/2010/main" val="23675372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4CC3DE31-8521-9CCD-7CB1-6AF4C53934F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0" y="0"/>
            <a:ext cx="12858750" cy="7232650"/>
          </a:xfrm>
          <a:custGeom>
            <a:avLst/>
            <a:gdLst>
              <a:gd name="connsiteX0" fmla="*/ 0 w 12858750"/>
              <a:gd name="connsiteY0" fmla="*/ 0 h 7232650"/>
              <a:gd name="connsiteX1" fmla="*/ 12858750 w 12858750"/>
              <a:gd name="connsiteY1" fmla="*/ 0 h 7232650"/>
              <a:gd name="connsiteX2" fmla="*/ 12858750 w 12858750"/>
              <a:gd name="connsiteY2" fmla="*/ 7232650 h 7232650"/>
              <a:gd name="connsiteX3" fmla="*/ 0 w 12858750"/>
              <a:gd name="connsiteY3" fmla="*/ 7232650 h 723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58750" h="7232650">
                <a:moveTo>
                  <a:pt x="0" y="0"/>
                </a:moveTo>
                <a:lnTo>
                  <a:pt x="12858750" y="0"/>
                </a:lnTo>
                <a:lnTo>
                  <a:pt x="12858750" y="7232650"/>
                </a:lnTo>
                <a:lnTo>
                  <a:pt x="0" y="7232650"/>
                </a:lnTo>
                <a:close/>
              </a:path>
            </a:pathLst>
          </a:custGeom>
        </p:spPr>
      </p:pic>
      <p:sp>
        <p:nvSpPr>
          <p:cNvPr id="61" name="矩形 259">
            <a:extLst>
              <a:ext uri="{FF2B5EF4-FFF2-40B4-BE49-F238E27FC236}">
                <a16:creationId xmlns:a16="http://schemas.microsoft.com/office/drawing/2014/main" id="{DC08DD8F-CC6A-DE78-1225-3E5B46B89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8881" y="-8872"/>
            <a:ext cx="3343420" cy="123110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r>
              <a:rPr lang="zh-CN" altLang="en-US" sz="8000" cap="all" dirty="0">
                <a:blipFill dpi="0" rotWithShape="1">
                  <a:blip r:embed="rId4"/>
                  <a:srcRect/>
                  <a:tile tx="0" ty="0" sx="100000" sy="100000" flip="none" algn="tl"/>
                </a:blipFill>
                <a:latin typeface="艾迪鹅演示引擎标题体 Normal" panose="02000600000000000000" pitchFamily="2" charset="-122"/>
                <a:ea typeface="艾迪鹅演示引擎标题体 Normal" panose="02000600000000000000" pitchFamily="2" charset="-122"/>
                <a:cs typeface="艾迪鹅演示引擎标题体 Normal" panose="02000600000000000000" pitchFamily="2" charset="-122"/>
                <a:sym typeface="+mn-lt"/>
              </a:rPr>
              <a:t>目录</a:t>
            </a:r>
          </a:p>
        </p:txBody>
      </p:sp>
      <p:sp>
        <p:nvSpPr>
          <p:cNvPr id="62" name="矩形 259">
            <a:extLst>
              <a:ext uri="{FF2B5EF4-FFF2-40B4-BE49-F238E27FC236}">
                <a16:creationId xmlns:a16="http://schemas.microsoft.com/office/drawing/2014/main" id="{9D258C65-7CC4-6FF7-2816-96A8270AC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4151" y="1268932"/>
            <a:ext cx="2041619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dist">
              <a:buNone/>
            </a:pPr>
            <a:r>
              <a:rPr lang="en-US" altLang="zh-CN" sz="1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CONTENTS</a:t>
            </a:r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A333392E-2280-9185-1459-780404CD612B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10476178" y="3812039"/>
            <a:ext cx="1139719" cy="2660914"/>
            <a:chOff x="840" y="993"/>
            <a:chExt cx="1452" cy="3390"/>
          </a:xfrm>
          <a:blipFill>
            <a:blip r:embed="rId4"/>
            <a:tile tx="0" ty="0" sx="100000" sy="100000" flip="none" algn="tl"/>
          </a:blip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4D5ADEF3-62FE-0B17-6B01-63DF3BBF35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0" y="993"/>
              <a:ext cx="1452" cy="3390"/>
            </a:xfrm>
            <a:custGeom>
              <a:avLst/>
              <a:gdLst>
                <a:gd name="T0" fmla="*/ 1050 w 5364"/>
                <a:gd name="T1" fmla="*/ 4456 h 12534"/>
                <a:gd name="T2" fmla="*/ 64 w 5364"/>
                <a:gd name="T3" fmla="*/ 4020 h 12534"/>
                <a:gd name="T4" fmla="*/ 220 w 5364"/>
                <a:gd name="T5" fmla="*/ 2642 h 12534"/>
                <a:gd name="T6" fmla="*/ 1287 w 5364"/>
                <a:gd name="T7" fmla="*/ 503 h 12534"/>
                <a:gd name="T8" fmla="*/ 4526 w 5364"/>
                <a:gd name="T9" fmla="*/ 639 h 12534"/>
                <a:gd name="T10" fmla="*/ 5321 w 5364"/>
                <a:gd name="T11" fmla="*/ 2812 h 12534"/>
                <a:gd name="T12" fmla="*/ 4343 w 5364"/>
                <a:gd name="T13" fmla="*/ 4971 h 12534"/>
                <a:gd name="T14" fmla="*/ 3920 w 5364"/>
                <a:gd name="T15" fmla="*/ 6987 h 12534"/>
                <a:gd name="T16" fmla="*/ 3414 w 5364"/>
                <a:gd name="T17" fmla="*/ 7991 h 12534"/>
                <a:gd name="T18" fmla="*/ 2919 w 5364"/>
                <a:gd name="T19" fmla="*/ 12534 h 12534"/>
                <a:gd name="T20" fmla="*/ 2375 w 5364"/>
                <a:gd name="T21" fmla="*/ 8031 h 12534"/>
                <a:gd name="T22" fmla="*/ 1926 w 5364"/>
                <a:gd name="T23" fmla="*/ 7184 h 12534"/>
                <a:gd name="T24" fmla="*/ 2188 w 5364"/>
                <a:gd name="T25" fmla="*/ 7545 h 12534"/>
                <a:gd name="T26" fmla="*/ 2311 w 5364"/>
                <a:gd name="T27" fmla="*/ 7872 h 12534"/>
                <a:gd name="T28" fmla="*/ 2894 w 5364"/>
                <a:gd name="T29" fmla="*/ 8133 h 12534"/>
                <a:gd name="T30" fmla="*/ 3553 w 5364"/>
                <a:gd name="T31" fmla="*/ 7583 h 12534"/>
                <a:gd name="T32" fmla="*/ 3123 w 5364"/>
                <a:gd name="T33" fmla="*/ 7639 h 12534"/>
                <a:gd name="T34" fmla="*/ 2733 w 5364"/>
                <a:gd name="T35" fmla="*/ 7277 h 12534"/>
                <a:gd name="T36" fmla="*/ 1802 w 5364"/>
                <a:gd name="T37" fmla="*/ 7160 h 12534"/>
                <a:gd name="T38" fmla="*/ 1695 w 5364"/>
                <a:gd name="T39" fmla="*/ 6119 h 12534"/>
                <a:gd name="T40" fmla="*/ 3839 w 5364"/>
                <a:gd name="T41" fmla="*/ 6086 h 12534"/>
                <a:gd name="T42" fmla="*/ 3813 w 5364"/>
                <a:gd name="T43" fmla="*/ 7556 h 12534"/>
                <a:gd name="T44" fmla="*/ 4922 w 5364"/>
                <a:gd name="T45" fmla="*/ 1320 h 12534"/>
                <a:gd name="T46" fmla="*/ 3173 w 5364"/>
                <a:gd name="T47" fmla="*/ 144 h 12534"/>
                <a:gd name="T48" fmla="*/ 573 w 5364"/>
                <a:gd name="T49" fmla="*/ 1707 h 12534"/>
                <a:gd name="T50" fmla="*/ 672 w 5364"/>
                <a:gd name="T51" fmla="*/ 3376 h 12534"/>
                <a:gd name="T52" fmla="*/ 871 w 5364"/>
                <a:gd name="T53" fmla="*/ 3483 h 12534"/>
                <a:gd name="T54" fmla="*/ 1031 w 5364"/>
                <a:gd name="T55" fmla="*/ 3834 h 12534"/>
                <a:gd name="T56" fmla="*/ 1222 w 5364"/>
                <a:gd name="T57" fmla="*/ 4398 h 12534"/>
                <a:gd name="T58" fmla="*/ 1869 w 5364"/>
                <a:gd name="T59" fmla="*/ 6037 h 12534"/>
                <a:gd name="T60" fmla="*/ 2244 w 5364"/>
                <a:gd name="T61" fmla="*/ 6391 h 12534"/>
                <a:gd name="T62" fmla="*/ 2131 w 5364"/>
                <a:gd name="T63" fmla="*/ 6645 h 12534"/>
                <a:gd name="T64" fmla="*/ 3149 w 5364"/>
                <a:gd name="T65" fmla="*/ 6635 h 12534"/>
                <a:gd name="T66" fmla="*/ 2712 w 5364"/>
                <a:gd name="T67" fmla="*/ 6385 h 12534"/>
                <a:gd name="T68" fmla="*/ 3224 w 5364"/>
                <a:gd name="T69" fmla="*/ 4847 h 12534"/>
                <a:gd name="T70" fmla="*/ 3629 w 5364"/>
                <a:gd name="T71" fmla="*/ 3966 h 12534"/>
                <a:gd name="T72" fmla="*/ 3590 w 5364"/>
                <a:gd name="T73" fmla="*/ 6265 h 12534"/>
                <a:gd name="T74" fmla="*/ 3831 w 5364"/>
                <a:gd name="T75" fmla="*/ 5103 h 12534"/>
                <a:gd name="T76" fmla="*/ 4497 w 5364"/>
                <a:gd name="T77" fmla="*/ 4506 h 12534"/>
                <a:gd name="T78" fmla="*/ 4659 w 5364"/>
                <a:gd name="T79" fmla="*/ 4193 h 12534"/>
                <a:gd name="T80" fmla="*/ 4975 w 5364"/>
                <a:gd name="T81" fmla="*/ 1727 h 12534"/>
                <a:gd name="T82" fmla="*/ 5191 w 5364"/>
                <a:gd name="T83" fmla="*/ 2470 h 12534"/>
                <a:gd name="T84" fmla="*/ 3158 w 5364"/>
                <a:gd name="T85" fmla="*/ 6901 h 12534"/>
                <a:gd name="T86" fmla="*/ 2005 w 5364"/>
                <a:gd name="T87" fmla="*/ 6938 h 12534"/>
                <a:gd name="T88" fmla="*/ 3151 w 5364"/>
                <a:gd name="T89" fmla="*/ 7123 h 12534"/>
                <a:gd name="T90" fmla="*/ 3607 w 5364"/>
                <a:gd name="T91" fmla="*/ 6665 h 12534"/>
                <a:gd name="T92" fmla="*/ 3328 w 5364"/>
                <a:gd name="T93" fmla="*/ 6502 h 12534"/>
                <a:gd name="T94" fmla="*/ 799 w 5364"/>
                <a:gd name="T95" fmla="*/ 3551 h 12534"/>
                <a:gd name="T96" fmla="*/ 773 w 5364"/>
                <a:gd name="T97" fmla="*/ 3771 h 12534"/>
                <a:gd name="T98" fmla="*/ 3873 w 5364"/>
                <a:gd name="T99" fmla="*/ 5866 h 12534"/>
                <a:gd name="T100" fmla="*/ 1944 w 5364"/>
                <a:gd name="T101" fmla="*/ 6463 h 12534"/>
                <a:gd name="T102" fmla="*/ 5273 w 5364"/>
                <a:gd name="T103" fmla="*/ 2980 h 12534"/>
                <a:gd name="T104" fmla="*/ 1736 w 5364"/>
                <a:gd name="T105" fmla="*/ 5656 h 12534"/>
                <a:gd name="T106" fmla="*/ 1938 w 5364"/>
                <a:gd name="T107" fmla="*/ 6613 h 12534"/>
                <a:gd name="T108" fmla="*/ 1887 w 5364"/>
                <a:gd name="T109" fmla="*/ 7448 h 12534"/>
                <a:gd name="T110" fmla="*/ 1915 w 5364"/>
                <a:gd name="T111" fmla="*/ 6818 h 12534"/>
                <a:gd name="T112" fmla="*/ 1825 w 5364"/>
                <a:gd name="T113" fmla="*/ 7006 h 12534"/>
                <a:gd name="T114" fmla="*/ 3792 w 5364"/>
                <a:gd name="T115" fmla="*/ 6393 h 12534"/>
                <a:gd name="T116" fmla="*/ 873 w 5364"/>
                <a:gd name="T117" fmla="*/ 3795 h 12534"/>
                <a:gd name="T118" fmla="*/ 2770 w 5364"/>
                <a:gd name="T119" fmla="*/ 6457 h 12534"/>
                <a:gd name="T120" fmla="*/ 826 w 5364"/>
                <a:gd name="T121" fmla="*/ 3645 h 12534"/>
                <a:gd name="T122" fmla="*/ 1426 w 5364"/>
                <a:gd name="T123" fmla="*/ 4419 h 12534"/>
                <a:gd name="T124" fmla="*/ 746 w 5364"/>
                <a:gd name="T125" fmla="*/ 3674 h 12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64" h="12534">
                  <a:moveTo>
                    <a:pt x="1698" y="6098"/>
                  </a:moveTo>
                  <a:cubicBezTo>
                    <a:pt x="1679" y="6065"/>
                    <a:pt x="1679" y="6027"/>
                    <a:pt x="1677" y="5990"/>
                  </a:cubicBezTo>
                  <a:cubicBezTo>
                    <a:pt x="1675" y="5950"/>
                    <a:pt x="1673" y="5910"/>
                    <a:pt x="1668" y="5870"/>
                  </a:cubicBezTo>
                  <a:cubicBezTo>
                    <a:pt x="1665" y="5885"/>
                    <a:pt x="1662" y="5899"/>
                    <a:pt x="1658" y="5916"/>
                  </a:cubicBezTo>
                  <a:cubicBezTo>
                    <a:pt x="1651" y="5911"/>
                    <a:pt x="1647" y="5910"/>
                    <a:pt x="1647" y="5909"/>
                  </a:cubicBezTo>
                  <a:cubicBezTo>
                    <a:pt x="1634" y="5816"/>
                    <a:pt x="1619" y="5723"/>
                    <a:pt x="1628" y="5629"/>
                  </a:cubicBezTo>
                  <a:cubicBezTo>
                    <a:pt x="1629" y="5615"/>
                    <a:pt x="1629" y="5599"/>
                    <a:pt x="1626" y="5585"/>
                  </a:cubicBezTo>
                  <a:cubicBezTo>
                    <a:pt x="1617" y="5544"/>
                    <a:pt x="1607" y="5502"/>
                    <a:pt x="1598" y="5461"/>
                  </a:cubicBezTo>
                  <a:cubicBezTo>
                    <a:pt x="1593" y="5434"/>
                    <a:pt x="1580" y="5408"/>
                    <a:pt x="1592" y="5379"/>
                  </a:cubicBezTo>
                  <a:cubicBezTo>
                    <a:pt x="1595" y="5372"/>
                    <a:pt x="1590" y="5360"/>
                    <a:pt x="1586" y="5352"/>
                  </a:cubicBezTo>
                  <a:cubicBezTo>
                    <a:pt x="1559" y="5287"/>
                    <a:pt x="1532" y="5222"/>
                    <a:pt x="1504" y="5156"/>
                  </a:cubicBezTo>
                  <a:cubicBezTo>
                    <a:pt x="1499" y="5157"/>
                    <a:pt x="1496" y="5157"/>
                    <a:pt x="1493" y="5158"/>
                  </a:cubicBezTo>
                  <a:cubicBezTo>
                    <a:pt x="1459" y="5174"/>
                    <a:pt x="1450" y="5170"/>
                    <a:pt x="1445" y="5135"/>
                  </a:cubicBezTo>
                  <a:cubicBezTo>
                    <a:pt x="1435" y="5064"/>
                    <a:pt x="1401" y="5001"/>
                    <a:pt x="1380" y="4935"/>
                  </a:cubicBezTo>
                  <a:cubicBezTo>
                    <a:pt x="1356" y="4858"/>
                    <a:pt x="1310" y="4795"/>
                    <a:pt x="1266" y="4730"/>
                  </a:cubicBezTo>
                  <a:cubicBezTo>
                    <a:pt x="1223" y="4667"/>
                    <a:pt x="1183" y="4600"/>
                    <a:pt x="1128" y="4546"/>
                  </a:cubicBezTo>
                  <a:cubicBezTo>
                    <a:pt x="1100" y="4518"/>
                    <a:pt x="1070" y="4489"/>
                    <a:pt x="1050" y="4456"/>
                  </a:cubicBezTo>
                  <a:cubicBezTo>
                    <a:pt x="1021" y="4410"/>
                    <a:pt x="978" y="4379"/>
                    <a:pt x="942" y="4341"/>
                  </a:cubicBezTo>
                  <a:cubicBezTo>
                    <a:pt x="909" y="4306"/>
                    <a:pt x="884" y="4265"/>
                    <a:pt x="854" y="4227"/>
                  </a:cubicBezTo>
                  <a:cubicBezTo>
                    <a:pt x="819" y="4181"/>
                    <a:pt x="798" y="4128"/>
                    <a:pt x="774" y="4077"/>
                  </a:cubicBezTo>
                  <a:cubicBezTo>
                    <a:pt x="737" y="3995"/>
                    <a:pt x="694" y="3915"/>
                    <a:pt x="653" y="3835"/>
                  </a:cubicBezTo>
                  <a:cubicBezTo>
                    <a:pt x="640" y="3810"/>
                    <a:pt x="596" y="3799"/>
                    <a:pt x="566" y="3815"/>
                  </a:cubicBezTo>
                  <a:cubicBezTo>
                    <a:pt x="551" y="3824"/>
                    <a:pt x="537" y="3837"/>
                    <a:pt x="518" y="3851"/>
                  </a:cubicBezTo>
                  <a:cubicBezTo>
                    <a:pt x="489" y="3849"/>
                    <a:pt x="448" y="3829"/>
                    <a:pt x="425" y="3880"/>
                  </a:cubicBezTo>
                  <a:cubicBezTo>
                    <a:pt x="419" y="3877"/>
                    <a:pt x="414" y="3874"/>
                    <a:pt x="413" y="3873"/>
                  </a:cubicBezTo>
                  <a:cubicBezTo>
                    <a:pt x="399" y="3881"/>
                    <a:pt x="389" y="3888"/>
                    <a:pt x="377" y="3894"/>
                  </a:cubicBezTo>
                  <a:cubicBezTo>
                    <a:pt x="369" y="3898"/>
                    <a:pt x="360" y="3900"/>
                    <a:pt x="351" y="3902"/>
                  </a:cubicBezTo>
                  <a:cubicBezTo>
                    <a:pt x="335" y="3907"/>
                    <a:pt x="319" y="3911"/>
                    <a:pt x="314" y="3931"/>
                  </a:cubicBezTo>
                  <a:cubicBezTo>
                    <a:pt x="312" y="3936"/>
                    <a:pt x="301" y="3939"/>
                    <a:pt x="295" y="3943"/>
                  </a:cubicBezTo>
                  <a:cubicBezTo>
                    <a:pt x="292" y="3933"/>
                    <a:pt x="288" y="3923"/>
                    <a:pt x="270" y="3932"/>
                  </a:cubicBezTo>
                  <a:cubicBezTo>
                    <a:pt x="281" y="3936"/>
                    <a:pt x="288" y="3939"/>
                    <a:pt x="296" y="3942"/>
                  </a:cubicBezTo>
                  <a:cubicBezTo>
                    <a:pt x="258" y="3952"/>
                    <a:pt x="219" y="3961"/>
                    <a:pt x="181" y="3972"/>
                  </a:cubicBezTo>
                  <a:cubicBezTo>
                    <a:pt x="152" y="3981"/>
                    <a:pt x="123" y="3993"/>
                    <a:pt x="92" y="3995"/>
                  </a:cubicBezTo>
                  <a:cubicBezTo>
                    <a:pt x="84" y="3996"/>
                    <a:pt x="76" y="4009"/>
                    <a:pt x="64" y="4020"/>
                  </a:cubicBezTo>
                  <a:cubicBezTo>
                    <a:pt x="48" y="4016"/>
                    <a:pt x="27" y="4012"/>
                    <a:pt x="0" y="4005"/>
                  </a:cubicBezTo>
                  <a:cubicBezTo>
                    <a:pt x="31" y="3982"/>
                    <a:pt x="51" y="3961"/>
                    <a:pt x="86" y="3952"/>
                  </a:cubicBezTo>
                  <a:cubicBezTo>
                    <a:pt x="139" y="3938"/>
                    <a:pt x="188" y="3908"/>
                    <a:pt x="239" y="3887"/>
                  </a:cubicBezTo>
                  <a:cubicBezTo>
                    <a:pt x="259" y="3880"/>
                    <a:pt x="282" y="3881"/>
                    <a:pt x="300" y="3871"/>
                  </a:cubicBezTo>
                  <a:cubicBezTo>
                    <a:pt x="329" y="3854"/>
                    <a:pt x="367" y="3853"/>
                    <a:pt x="392" y="3826"/>
                  </a:cubicBezTo>
                  <a:cubicBezTo>
                    <a:pt x="396" y="3821"/>
                    <a:pt x="407" y="3824"/>
                    <a:pt x="414" y="3822"/>
                  </a:cubicBezTo>
                  <a:cubicBezTo>
                    <a:pt x="429" y="3818"/>
                    <a:pt x="444" y="3814"/>
                    <a:pt x="463" y="3808"/>
                  </a:cubicBezTo>
                  <a:cubicBezTo>
                    <a:pt x="456" y="3798"/>
                    <a:pt x="453" y="3793"/>
                    <a:pt x="449" y="3788"/>
                  </a:cubicBezTo>
                  <a:cubicBezTo>
                    <a:pt x="440" y="3775"/>
                    <a:pt x="444" y="3765"/>
                    <a:pt x="458" y="3760"/>
                  </a:cubicBezTo>
                  <a:cubicBezTo>
                    <a:pt x="486" y="3750"/>
                    <a:pt x="516" y="3743"/>
                    <a:pt x="545" y="3734"/>
                  </a:cubicBezTo>
                  <a:cubicBezTo>
                    <a:pt x="553" y="3732"/>
                    <a:pt x="561" y="3732"/>
                    <a:pt x="573" y="3730"/>
                  </a:cubicBezTo>
                  <a:cubicBezTo>
                    <a:pt x="565" y="3706"/>
                    <a:pt x="559" y="3683"/>
                    <a:pt x="551" y="3661"/>
                  </a:cubicBezTo>
                  <a:cubicBezTo>
                    <a:pt x="521" y="3580"/>
                    <a:pt x="492" y="3499"/>
                    <a:pt x="459" y="3419"/>
                  </a:cubicBezTo>
                  <a:cubicBezTo>
                    <a:pt x="443" y="3380"/>
                    <a:pt x="419" y="3345"/>
                    <a:pt x="397" y="3308"/>
                  </a:cubicBezTo>
                  <a:cubicBezTo>
                    <a:pt x="339" y="3207"/>
                    <a:pt x="288" y="3102"/>
                    <a:pt x="251" y="2990"/>
                  </a:cubicBezTo>
                  <a:cubicBezTo>
                    <a:pt x="229" y="2919"/>
                    <a:pt x="221" y="2848"/>
                    <a:pt x="223" y="2774"/>
                  </a:cubicBezTo>
                  <a:cubicBezTo>
                    <a:pt x="224" y="2730"/>
                    <a:pt x="223" y="2686"/>
                    <a:pt x="220" y="2642"/>
                  </a:cubicBezTo>
                  <a:cubicBezTo>
                    <a:pt x="215" y="2584"/>
                    <a:pt x="222" y="2528"/>
                    <a:pt x="234" y="2472"/>
                  </a:cubicBezTo>
                  <a:cubicBezTo>
                    <a:pt x="251" y="2397"/>
                    <a:pt x="262" y="2321"/>
                    <a:pt x="278" y="2246"/>
                  </a:cubicBezTo>
                  <a:cubicBezTo>
                    <a:pt x="291" y="2180"/>
                    <a:pt x="308" y="2116"/>
                    <a:pt x="322" y="2051"/>
                  </a:cubicBezTo>
                  <a:cubicBezTo>
                    <a:pt x="337" y="1980"/>
                    <a:pt x="369" y="1916"/>
                    <a:pt x="398" y="1850"/>
                  </a:cubicBezTo>
                  <a:cubicBezTo>
                    <a:pt x="428" y="1782"/>
                    <a:pt x="465" y="1718"/>
                    <a:pt x="503" y="1654"/>
                  </a:cubicBezTo>
                  <a:cubicBezTo>
                    <a:pt x="510" y="1641"/>
                    <a:pt x="514" y="1627"/>
                    <a:pt x="520" y="1614"/>
                  </a:cubicBezTo>
                  <a:cubicBezTo>
                    <a:pt x="539" y="1573"/>
                    <a:pt x="557" y="1532"/>
                    <a:pt x="577" y="1492"/>
                  </a:cubicBezTo>
                  <a:cubicBezTo>
                    <a:pt x="604" y="1440"/>
                    <a:pt x="637" y="1391"/>
                    <a:pt x="659" y="1337"/>
                  </a:cubicBezTo>
                  <a:cubicBezTo>
                    <a:pt x="685" y="1275"/>
                    <a:pt x="725" y="1222"/>
                    <a:pt x="760" y="1166"/>
                  </a:cubicBezTo>
                  <a:cubicBezTo>
                    <a:pt x="789" y="1121"/>
                    <a:pt x="812" y="1073"/>
                    <a:pt x="843" y="1029"/>
                  </a:cubicBezTo>
                  <a:cubicBezTo>
                    <a:pt x="875" y="984"/>
                    <a:pt x="913" y="943"/>
                    <a:pt x="948" y="900"/>
                  </a:cubicBezTo>
                  <a:cubicBezTo>
                    <a:pt x="968" y="876"/>
                    <a:pt x="993" y="855"/>
                    <a:pt x="996" y="820"/>
                  </a:cubicBezTo>
                  <a:cubicBezTo>
                    <a:pt x="996" y="812"/>
                    <a:pt x="1004" y="804"/>
                    <a:pt x="1011" y="798"/>
                  </a:cubicBezTo>
                  <a:cubicBezTo>
                    <a:pt x="1090" y="721"/>
                    <a:pt x="1170" y="645"/>
                    <a:pt x="1249" y="569"/>
                  </a:cubicBezTo>
                  <a:cubicBezTo>
                    <a:pt x="1257" y="562"/>
                    <a:pt x="1263" y="554"/>
                    <a:pt x="1271" y="545"/>
                  </a:cubicBezTo>
                  <a:cubicBezTo>
                    <a:pt x="1262" y="543"/>
                    <a:pt x="1256" y="540"/>
                    <a:pt x="1246" y="537"/>
                  </a:cubicBezTo>
                  <a:cubicBezTo>
                    <a:pt x="1261" y="525"/>
                    <a:pt x="1273" y="513"/>
                    <a:pt x="1287" y="503"/>
                  </a:cubicBezTo>
                  <a:cubicBezTo>
                    <a:pt x="1375" y="443"/>
                    <a:pt x="1461" y="380"/>
                    <a:pt x="1550" y="323"/>
                  </a:cubicBezTo>
                  <a:cubicBezTo>
                    <a:pt x="1643" y="263"/>
                    <a:pt x="1740" y="210"/>
                    <a:pt x="1844" y="173"/>
                  </a:cubicBezTo>
                  <a:cubicBezTo>
                    <a:pt x="1941" y="139"/>
                    <a:pt x="2036" y="103"/>
                    <a:pt x="2133" y="70"/>
                  </a:cubicBezTo>
                  <a:cubicBezTo>
                    <a:pt x="2211" y="44"/>
                    <a:pt x="2293" y="33"/>
                    <a:pt x="2376" y="29"/>
                  </a:cubicBezTo>
                  <a:cubicBezTo>
                    <a:pt x="2484" y="24"/>
                    <a:pt x="2593" y="21"/>
                    <a:pt x="2702" y="16"/>
                  </a:cubicBezTo>
                  <a:cubicBezTo>
                    <a:pt x="2812" y="11"/>
                    <a:pt x="2922" y="3"/>
                    <a:pt x="3032" y="1"/>
                  </a:cubicBezTo>
                  <a:cubicBezTo>
                    <a:pt x="3110" y="0"/>
                    <a:pt x="3190" y="2"/>
                    <a:pt x="3261" y="40"/>
                  </a:cubicBezTo>
                  <a:cubicBezTo>
                    <a:pt x="3326" y="75"/>
                    <a:pt x="3396" y="75"/>
                    <a:pt x="3465" y="84"/>
                  </a:cubicBezTo>
                  <a:cubicBezTo>
                    <a:pt x="3515" y="91"/>
                    <a:pt x="3564" y="99"/>
                    <a:pt x="3611" y="120"/>
                  </a:cubicBezTo>
                  <a:cubicBezTo>
                    <a:pt x="3682" y="152"/>
                    <a:pt x="3756" y="178"/>
                    <a:pt x="3827" y="210"/>
                  </a:cubicBezTo>
                  <a:cubicBezTo>
                    <a:pt x="3870" y="229"/>
                    <a:pt x="3912" y="253"/>
                    <a:pt x="3953" y="277"/>
                  </a:cubicBezTo>
                  <a:cubicBezTo>
                    <a:pt x="3987" y="296"/>
                    <a:pt x="4018" y="319"/>
                    <a:pt x="4059" y="320"/>
                  </a:cubicBezTo>
                  <a:cubicBezTo>
                    <a:pt x="4073" y="321"/>
                    <a:pt x="4087" y="329"/>
                    <a:pt x="4099" y="337"/>
                  </a:cubicBezTo>
                  <a:cubicBezTo>
                    <a:pt x="4172" y="383"/>
                    <a:pt x="4245" y="430"/>
                    <a:pt x="4318" y="476"/>
                  </a:cubicBezTo>
                  <a:cubicBezTo>
                    <a:pt x="4337" y="488"/>
                    <a:pt x="4356" y="500"/>
                    <a:pt x="4376" y="511"/>
                  </a:cubicBezTo>
                  <a:cubicBezTo>
                    <a:pt x="4426" y="539"/>
                    <a:pt x="4471" y="574"/>
                    <a:pt x="4510" y="616"/>
                  </a:cubicBezTo>
                  <a:cubicBezTo>
                    <a:pt x="4516" y="623"/>
                    <a:pt x="4520" y="632"/>
                    <a:pt x="4526" y="639"/>
                  </a:cubicBezTo>
                  <a:cubicBezTo>
                    <a:pt x="4540" y="655"/>
                    <a:pt x="4552" y="673"/>
                    <a:pt x="4568" y="686"/>
                  </a:cubicBezTo>
                  <a:cubicBezTo>
                    <a:pt x="4663" y="763"/>
                    <a:pt x="4748" y="851"/>
                    <a:pt x="4821" y="950"/>
                  </a:cubicBezTo>
                  <a:cubicBezTo>
                    <a:pt x="4832" y="965"/>
                    <a:pt x="4840" y="982"/>
                    <a:pt x="4849" y="998"/>
                  </a:cubicBezTo>
                  <a:cubicBezTo>
                    <a:pt x="4880" y="1051"/>
                    <a:pt x="4912" y="1100"/>
                    <a:pt x="4956" y="1145"/>
                  </a:cubicBezTo>
                  <a:cubicBezTo>
                    <a:pt x="4998" y="1189"/>
                    <a:pt x="5026" y="1248"/>
                    <a:pt x="5056" y="1302"/>
                  </a:cubicBezTo>
                  <a:cubicBezTo>
                    <a:pt x="5105" y="1390"/>
                    <a:pt x="5126" y="1489"/>
                    <a:pt x="5160" y="1582"/>
                  </a:cubicBezTo>
                  <a:cubicBezTo>
                    <a:pt x="5190" y="1661"/>
                    <a:pt x="5213" y="1743"/>
                    <a:pt x="5233" y="1826"/>
                  </a:cubicBezTo>
                  <a:cubicBezTo>
                    <a:pt x="5249" y="1891"/>
                    <a:pt x="5258" y="1959"/>
                    <a:pt x="5265" y="2027"/>
                  </a:cubicBezTo>
                  <a:cubicBezTo>
                    <a:pt x="5269" y="2072"/>
                    <a:pt x="5292" y="2110"/>
                    <a:pt x="5309" y="2150"/>
                  </a:cubicBezTo>
                  <a:cubicBezTo>
                    <a:pt x="5341" y="2219"/>
                    <a:pt x="5356" y="2291"/>
                    <a:pt x="5359" y="2366"/>
                  </a:cubicBezTo>
                  <a:cubicBezTo>
                    <a:pt x="5361" y="2429"/>
                    <a:pt x="5364" y="2494"/>
                    <a:pt x="5339" y="2555"/>
                  </a:cubicBezTo>
                  <a:cubicBezTo>
                    <a:pt x="5337" y="2559"/>
                    <a:pt x="5336" y="2565"/>
                    <a:pt x="5336" y="2570"/>
                  </a:cubicBezTo>
                  <a:cubicBezTo>
                    <a:pt x="5339" y="2632"/>
                    <a:pt x="5325" y="2692"/>
                    <a:pt x="5311" y="2751"/>
                  </a:cubicBezTo>
                  <a:cubicBezTo>
                    <a:pt x="5309" y="2759"/>
                    <a:pt x="5311" y="2767"/>
                    <a:pt x="5315" y="2776"/>
                  </a:cubicBezTo>
                  <a:cubicBezTo>
                    <a:pt x="5323" y="2752"/>
                    <a:pt x="5330" y="2727"/>
                    <a:pt x="5337" y="2703"/>
                  </a:cubicBezTo>
                  <a:cubicBezTo>
                    <a:pt x="5339" y="2703"/>
                    <a:pt x="5341" y="2704"/>
                    <a:pt x="5344" y="2704"/>
                  </a:cubicBezTo>
                  <a:cubicBezTo>
                    <a:pt x="5336" y="2740"/>
                    <a:pt x="5329" y="2776"/>
                    <a:pt x="5321" y="2812"/>
                  </a:cubicBezTo>
                  <a:cubicBezTo>
                    <a:pt x="5313" y="2847"/>
                    <a:pt x="5303" y="2882"/>
                    <a:pt x="5297" y="2917"/>
                  </a:cubicBezTo>
                  <a:cubicBezTo>
                    <a:pt x="5293" y="2940"/>
                    <a:pt x="5289" y="2963"/>
                    <a:pt x="5292" y="2988"/>
                  </a:cubicBezTo>
                  <a:cubicBezTo>
                    <a:pt x="5296" y="3012"/>
                    <a:pt x="5288" y="3038"/>
                    <a:pt x="5280" y="3062"/>
                  </a:cubicBezTo>
                  <a:cubicBezTo>
                    <a:pt x="5235" y="3190"/>
                    <a:pt x="5190" y="3317"/>
                    <a:pt x="5144" y="3445"/>
                  </a:cubicBezTo>
                  <a:cubicBezTo>
                    <a:pt x="5130" y="3482"/>
                    <a:pt x="5113" y="3519"/>
                    <a:pt x="5100" y="3556"/>
                  </a:cubicBezTo>
                  <a:cubicBezTo>
                    <a:pt x="5090" y="3583"/>
                    <a:pt x="5088" y="3614"/>
                    <a:pt x="5075" y="3639"/>
                  </a:cubicBezTo>
                  <a:cubicBezTo>
                    <a:pt x="5027" y="3729"/>
                    <a:pt x="4976" y="3818"/>
                    <a:pt x="4927" y="3907"/>
                  </a:cubicBezTo>
                  <a:cubicBezTo>
                    <a:pt x="4922" y="3916"/>
                    <a:pt x="4917" y="3925"/>
                    <a:pt x="4915" y="3937"/>
                  </a:cubicBezTo>
                  <a:cubicBezTo>
                    <a:pt x="4924" y="3928"/>
                    <a:pt x="4933" y="3919"/>
                    <a:pt x="4942" y="3910"/>
                  </a:cubicBezTo>
                  <a:cubicBezTo>
                    <a:pt x="4944" y="3912"/>
                    <a:pt x="4947" y="3913"/>
                    <a:pt x="4949" y="3915"/>
                  </a:cubicBezTo>
                  <a:cubicBezTo>
                    <a:pt x="4946" y="3922"/>
                    <a:pt x="4945" y="3931"/>
                    <a:pt x="4940" y="3937"/>
                  </a:cubicBezTo>
                  <a:cubicBezTo>
                    <a:pt x="4872" y="4037"/>
                    <a:pt x="4802" y="4136"/>
                    <a:pt x="4734" y="4236"/>
                  </a:cubicBezTo>
                  <a:cubicBezTo>
                    <a:pt x="4718" y="4260"/>
                    <a:pt x="4705" y="4287"/>
                    <a:pt x="4693" y="4314"/>
                  </a:cubicBezTo>
                  <a:cubicBezTo>
                    <a:pt x="4666" y="4374"/>
                    <a:pt x="4641" y="4436"/>
                    <a:pt x="4615" y="4497"/>
                  </a:cubicBezTo>
                  <a:cubicBezTo>
                    <a:pt x="4596" y="4540"/>
                    <a:pt x="4575" y="4581"/>
                    <a:pt x="4557" y="4624"/>
                  </a:cubicBezTo>
                  <a:cubicBezTo>
                    <a:pt x="4527" y="4699"/>
                    <a:pt x="4482" y="4767"/>
                    <a:pt x="4445" y="4839"/>
                  </a:cubicBezTo>
                  <a:cubicBezTo>
                    <a:pt x="4419" y="4890"/>
                    <a:pt x="4379" y="4929"/>
                    <a:pt x="4343" y="4971"/>
                  </a:cubicBezTo>
                  <a:cubicBezTo>
                    <a:pt x="4296" y="5025"/>
                    <a:pt x="4243" y="5074"/>
                    <a:pt x="4190" y="5127"/>
                  </a:cubicBezTo>
                  <a:cubicBezTo>
                    <a:pt x="4211" y="5146"/>
                    <a:pt x="4202" y="5167"/>
                    <a:pt x="4195" y="5191"/>
                  </a:cubicBezTo>
                  <a:cubicBezTo>
                    <a:pt x="4155" y="5328"/>
                    <a:pt x="4117" y="5466"/>
                    <a:pt x="4075" y="5604"/>
                  </a:cubicBezTo>
                  <a:cubicBezTo>
                    <a:pt x="4054" y="5675"/>
                    <a:pt x="4044" y="5749"/>
                    <a:pt x="4031" y="5822"/>
                  </a:cubicBezTo>
                  <a:cubicBezTo>
                    <a:pt x="4014" y="5918"/>
                    <a:pt x="3995" y="6013"/>
                    <a:pt x="3976" y="6108"/>
                  </a:cubicBezTo>
                  <a:cubicBezTo>
                    <a:pt x="3958" y="6203"/>
                    <a:pt x="3938" y="6296"/>
                    <a:pt x="3918" y="6390"/>
                  </a:cubicBezTo>
                  <a:cubicBezTo>
                    <a:pt x="3907" y="6444"/>
                    <a:pt x="3894" y="6498"/>
                    <a:pt x="3882" y="6553"/>
                  </a:cubicBezTo>
                  <a:cubicBezTo>
                    <a:pt x="3898" y="6552"/>
                    <a:pt x="3912" y="6550"/>
                    <a:pt x="3928" y="6549"/>
                  </a:cubicBezTo>
                  <a:cubicBezTo>
                    <a:pt x="3920" y="6581"/>
                    <a:pt x="3884" y="6573"/>
                    <a:pt x="3875" y="6596"/>
                  </a:cubicBezTo>
                  <a:cubicBezTo>
                    <a:pt x="3877" y="6598"/>
                    <a:pt x="3878" y="6601"/>
                    <a:pt x="3880" y="6601"/>
                  </a:cubicBezTo>
                  <a:cubicBezTo>
                    <a:pt x="3927" y="6597"/>
                    <a:pt x="3926" y="6598"/>
                    <a:pt x="3947" y="6640"/>
                  </a:cubicBezTo>
                  <a:cubicBezTo>
                    <a:pt x="3967" y="6682"/>
                    <a:pt x="3991" y="6723"/>
                    <a:pt x="4015" y="6763"/>
                  </a:cubicBezTo>
                  <a:cubicBezTo>
                    <a:pt x="4024" y="6779"/>
                    <a:pt x="4026" y="6791"/>
                    <a:pt x="4014" y="6806"/>
                  </a:cubicBezTo>
                  <a:cubicBezTo>
                    <a:pt x="3981" y="6845"/>
                    <a:pt x="3960" y="6894"/>
                    <a:pt x="3918" y="6927"/>
                  </a:cubicBezTo>
                  <a:cubicBezTo>
                    <a:pt x="3913" y="6931"/>
                    <a:pt x="3912" y="6941"/>
                    <a:pt x="3915" y="6952"/>
                  </a:cubicBezTo>
                  <a:cubicBezTo>
                    <a:pt x="3929" y="6941"/>
                    <a:pt x="3943" y="6929"/>
                    <a:pt x="3957" y="6917"/>
                  </a:cubicBezTo>
                  <a:cubicBezTo>
                    <a:pt x="3955" y="6948"/>
                    <a:pt x="3939" y="6969"/>
                    <a:pt x="3920" y="6987"/>
                  </a:cubicBezTo>
                  <a:cubicBezTo>
                    <a:pt x="3909" y="6999"/>
                    <a:pt x="3904" y="7010"/>
                    <a:pt x="3906" y="7026"/>
                  </a:cubicBezTo>
                  <a:cubicBezTo>
                    <a:pt x="3909" y="7053"/>
                    <a:pt x="3910" y="7079"/>
                    <a:pt x="3914" y="7105"/>
                  </a:cubicBezTo>
                  <a:cubicBezTo>
                    <a:pt x="3919" y="7134"/>
                    <a:pt x="3914" y="7157"/>
                    <a:pt x="3886" y="7173"/>
                  </a:cubicBezTo>
                  <a:cubicBezTo>
                    <a:pt x="3861" y="7188"/>
                    <a:pt x="3854" y="7218"/>
                    <a:pt x="3861" y="7245"/>
                  </a:cubicBezTo>
                  <a:cubicBezTo>
                    <a:pt x="3868" y="7274"/>
                    <a:pt x="3874" y="7304"/>
                    <a:pt x="3877" y="7334"/>
                  </a:cubicBezTo>
                  <a:cubicBezTo>
                    <a:pt x="3879" y="7359"/>
                    <a:pt x="3882" y="7380"/>
                    <a:pt x="3900" y="7400"/>
                  </a:cubicBezTo>
                  <a:cubicBezTo>
                    <a:pt x="3920" y="7423"/>
                    <a:pt x="3937" y="7449"/>
                    <a:pt x="3953" y="7474"/>
                  </a:cubicBezTo>
                  <a:cubicBezTo>
                    <a:pt x="3971" y="7502"/>
                    <a:pt x="3968" y="7514"/>
                    <a:pt x="3943" y="7535"/>
                  </a:cubicBezTo>
                  <a:cubicBezTo>
                    <a:pt x="3923" y="7553"/>
                    <a:pt x="3902" y="7569"/>
                    <a:pt x="3895" y="7597"/>
                  </a:cubicBezTo>
                  <a:cubicBezTo>
                    <a:pt x="3892" y="7606"/>
                    <a:pt x="3881" y="7613"/>
                    <a:pt x="3872" y="7622"/>
                  </a:cubicBezTo>
                  <a:cubicBezTo>
                    <a:pt x="3881" y="7643"/>
                    <a:pt x="3908" y="7659"/>
                    <a:pt x="3896" y="7688"/>
                  </a:cubicBezTo>
                  <a:cubicBezTo>
                    <a:pt x="3891" y="7699"/>
                    <a:pt x="3883" y="7708"/>
                    <a:pt x="3874" y="7724"/>
                  </a:cubicBezTo>
                  <a:cubicBezTo>
                    <a:pt x="3863" y="7701"/>
                    <a:pt x="3856" y="7686"/>
                    <a:pt x="3847" y="7666"/>
                  </a:cubicBezTo>
                  <a:cubicBezTo>
                    <a:pt x="3830" y="7681"/>
                    <a:pt x="3816" y="7695"/>
                    <a:pt x="3801" y="7707"/>
                  </a:cubicBezTo>
                  <a:cubicBezTo>
                    <a:pt x="3745" y="7754"/>
                    <a:pt x="3689" y="7800"/>
                    <a:pt x="3631" y="7846"/>
                  </a:cubicBezTo>
                  <a:cubicBezTo>
                    <a:pt x="3586" y="7881"/>
                    <a:pt x="3540" y="7915"/>
                    <a:pt x="3493" y="7947"/>
                  </a:cubicBezTo>
                  <a:cubicBezTo>
                    <a:pt x="3469" y="7964"/>
                    <a:pt x="3441" y="7978"/>
                    <a:pt x="3414" y="7991"/>
                  </a:cubicBezTo>
                  <a:cubicBezTo>
                    <a:pt x="3384" y="8006"/>
                    <a:pt x="3370" y="8033"/>
                    <a:pt x="3356" y="8060"/>
                  </a:cubicBezTo>
                  <a:cubicBezTo>
                    <a:pt x="3343" y="8087"/>
                    <a:pt x="3337" y="8118"/>
                    <a:pt x="3322" y="8143"/>
                  </a:cubicBezTo>
                  <a:cubicBezTo>
                    <a:pt x="3309" y="8164"/>
                    <a:pt x="3287" y="8179"/>
                    <a:pt x="3267" y="8194"/>
                  </a:cubicBezTo>
                  <a:cubicBezTo>
                    <a:pt x="3216" y="8231"/>
                    <a:pt x="3157" y="8247"/>
                    <a:pt x="3096" y="8253"/>
                  </a:cubicBezTo>
                  <a:cubicBezTo>
                    <a:pt x="3035" y="8259"/>
                    <a:pt x="2974" y="8257"/>
                    <a:pt x="2913" y="8259"/>
                  </a:cubicBezTo>
                  <a:cubicBezTo>
                    <a:pt x="2894" y="8259"/>
                    <a:pt x="2876" y="8259"/>
                    <a:pt x="2852" y="8259"/>
                  </a:cubicBezTo>
                  <a:cubicBezTo>
                    <a:pt x="2858" y="8332"/>
                    <a:pt x="2864" y="8403"/>
                    <a:pt x="2870" y="8474"/>
                  </a:cubicBezTo>
                  <a:cubicBezTo>
                    <a:pt x="2869" y="8474"/>
                    <a:pt x="2867" y="8474"/>
                    <a:pt x="2865" y="8474"/>
                  </a:cubicBezTo>
                  <a:cubicBezTo>
                    <a:pt x="2856" y="8405"/>
                    <a:pt x="2847" y="8336"/>
                    <a:pt x="2838" y="8267"/>
                  </a:cubicBezTo>
                  <a:cubicBezTo>
                    <a:pt x="2835" y="8268"/>
                    <a:pt x="2832" y="8268"/>
                    <a:pt x="2830" y="8268"/>
                  </a:cubicBezTo>
                  <a:cubicBezTo>
                    <a:pt x="2832" y="8312"/>
                    <a:pt x="2830" y="8356"/>
                    <a:pt x="2836" y="8399"/>
                  </a:cubicBezTo>
                  <a:cubicBezTo>
                    <a:pt x="2856" y="8559"/>
                    <a:pt x="2878" y="8719"/>
                    <a:pt x="2900" y="8878"/>
                  </a:cubicBezTo>
                  <a:cubicBezTo>
                    <a:pt x="2932" y="9107"/>
                    <a:pt x="2960" y="9335"/>
                    <a:pt x="2977" y="9565"/>
                  </a:cubicBezTo>
                  <a:cubicBezTo>
                    <a:pt x="3003" y="9919"/>
                    <a:pt x="3016" y="10273"/>
                    <a:pt x="3017" y="10628"/>
                  </a:cubicBezTo>
                  <a:cubicBezTo>
                    <a:pt x="3018" y="10913"/>
                    <a:pt x="3018" y="11199"/>
                    <a:pt x="3013" y="11484"/>
                  </a:cubicBezTo>
                  <a:cubicBezTo>
                    <a:pt x="3008" y="11781"/>
                    <a:pt x="2982" y="12077"/>
                    <a:pt x="2938" y="12372"/>
                  </a:cubicBezTo>
                  <a:cubicBezTo>
                    <a:pt x="2930" y="12425"/>
                    <a:pt x="2925" y="12480"/>
                    <a:pt x="2919" y="12534"/>
                  </a:cubicBezTo>
                  <a:cubicBezTo>
                    <a:pt x="2900" y="12534"/>
                    <a:pt x="2882" y="12534"/>
                    <a:pt x="2863" y="12534"/>
                  </a:cubicBezTo>
                  <a:cubicBezTo>
                    <a:pt x="2884" y="12295"/>
                    <a:pt x="2911" y="12057"/>
                    <a:pt x="2926" y="11817"/>
                  </a:cubicBezTo>
                  <a:cubicBezTo>
                    <a:pt x="2939" y="11599"/>
                    <a:pt x="2940" y="11380"/>
                    <a:pt x="2943" y="11162"/>
                  </a:cubicBezTo>
                  <a:cubicBezTo>
                    <a:pt x="2946" y="10947"/>
                    <a:pt x="2946" y="10733"/>
                    <a:pt x="2943" y="10518"/>
                  </a:cubicBezTo>
                  <a:cubicBezTo>
                    <a:pt x="2939" y="10315"/>
                    <a:pt x="2930" y="10113"/>
                    <a:pt x="2920" y="9911"/>
                  </a:cubicBezTo>
                  <a:cubicBezTo>
                    <a:pt x="2914" y="9783"/>
                    <a:pt x="2906" y="9655"/>
                    <a:pt x="2894" y="9528"/>
                  </a:cubicBezTo>
                  <a:cubicBezTo>
                    <a:pt x="2881" y="9384"/>
                    <a:pt x="2866" y="9241"/>
                    <a:pt x="2848" y="9099"/>
                  </a:cubicBezTo>
                  <a:cubicBezTo>
                    <a:pt x="2823" y="8907"/>
                    <a:pt x="2794" y="8716"/>
                    <a:pt x="2770" y="8524"/>
                  </a:cubicBezTo>
                  <a:cubicBezTo>
                    <a:pt x="2759" y="8440"/>
                    <a:pt x="2756" y="8355"/>
                    <a:pt x="2750" y="8270"/>
                  </a:cubicBezTo>
                  <a:cubicBezTo>
                    <a:pt x="2750" y="8263"/>
                    <a:pt x="2749" y="8256"/>
                    <a:pt x="2748" y="8247"/>
                  </a:cubicBezTo>
                  <a:cubicBezTo>
                    <a:pt x="2713" y="8239"/>
                    <a:pt x="2679" y="8232"/>
                    <a:pt x="2644" y="8224"/>
                  </a:cubicBezTo>
                  <a:cubicBezTo>
                    <a:pt x="2630" y="8221"/>
                    <a:pt x="2616" y="8217"/>
                    <a:pt x="2602" y="8213"/>
                  </a:cubicBezTo>
                  <a:cubicBezTo>
                    <a:pt x="2600" y="8213"/>
                    <a:pt x="2596" y="8209"/>
                    <a:pt x="2595" y="8210"/>
                  </a:cubicBezTo>
                  <a:cubicBezTo>
                    <a:pt x="2561" y="8234"/>
                    <a:pt x="2544" y="8199"/>
                    <a:pt x="2515" y="8184"/>
                  </a:cubicBezTo>
                  <a:cubicBezTo>
                    <a:pt x="2512" y="8192"/>
                    <a:pt x="2509" y="8201"/>
                    <a:pt x="2505" y="8210"/>
                  </a:cubicBezTo>
                  <a:cubicBezTo>
                    <a:pt x="2479" y="8170"/>
                    <a:pt x="2443" y="8148"/>
                    <a:pt x="2435" y="8104"/>
                  </a:cubicBezTo>
                  <a:cubicBezTo>
                    <a:pt x="2429" y="8071"/>
                    <a:pt x="2399" y="8052"/>
                    <a:pt x="2375" y="8031"/>
                  </a:cubicBezTo>
                  <a:cubicBezTo>
                    <a:pt x="2356" y="8013"/>
                    <a:pt x="2336" y="7996"/>
                    <a:pt x="2316" y="7978"/>
                  </a:cubicBezTo>
                  <a:cubicBezTo>
                    <a:pt x="2297" y="7961"/>
                    <a:pt x="2278" y="7944"/>
                    <a:pt x="2256" y="7924"/>
                  </a:cubicBezTo>
                  <a:cubicBezTo>
                    <a:pt x="2289" y="7922"/>
                    <a:pt x="2314" y="7945"/>
                    <a:pt x="2347" y="7944"/>
                  </a:cubicBezTo>
                  <a:cubicBezTo>
                    <a:pt x="2336" y="7937"/>
                    <a:pt x="2326" y="7930"/>
                    <a:pt x="2316" y="7923"/>
                  </a:cubicBezTo>
                  <a:cubicBezTo>
                    <a:pt x="2291" y="7905"/>
                    <a:pt x="2266" y="7887"/>
                    <a:pt x="2241" y="7870"/>
                  </a:cubicBezTo>
                  <a:cubicBezTo>
                    <a:pt x="2232" y="7864"/>
                    <a:pt x="2224" y="7857"/>
                    <a:pt x="2214" y="7854"/>
                  </a:cubicBezTo>
                  <a:cubicBezTo>
                    <a:pt x="2103" y="7812"/>
                    <a:pt x="2006" y="7748"/>
                    <a:pt x="1915" y="7674"/>
                  </a:cubicBezTo>
                  <a:cubicBezTo>
                    <a:pt x="1904" y="7664"/>
                    <a:pt x="1896" y="7651"/>
                    <a:pt x="1884" y="7643"/>
                  </a:cubicBezTo>
                  <a:cubicBezTo>
                    <a:pt x="1828" y="7603"/>
                    <a:pt x="1826" y="7549"/>
                    <a:pt x="1841" y="7490"/>
                  </a:cubicBezTo>
                  <a:cubicBezTo>
                    <a:pt x="1847" y="7467"/>
                    <a:pt x="1848" y="7443"/>
                    <a:pt x="1852" y="7416"/>
                  </a:cubicBezTo>
                  <a:cubicBezTo>
                    <a:pt x="1840" y="7416"/>
                    <a:pt x="1832" y="7416"/>
                    <a:pt x="1822" y="7416"/>
                  </a:cubicBezTo>
                  <a:cubicBezTo>
                    <a:pt x="1820" y="7413"/>
                    <a:pt x="1817" y="7411"/>
                    <a:pt x="1816" y="7407"/>
                  </a:cubicBezTo>
                  <a:cubicBezTo>
                    <a:pt x="1808" y="7390"/>
                    <a:pt x="1790" y="7369"/>
                    <a:pt x="1794" y="7355"/>
                  </a:cubicBezTo>
                  <a:cubicBezTo>
                    <a:pt x="1803" y="7320"/>
                    <a:pt x="1822" y="7287"/>
                    <a:pt x="1839" y="7254"/>
                  </a:cubicBezTo>
                  <a:cubicBezTo>
                    <a:pt x="1843" y="7247"/>
                    <a:pt x="1856" y="7238"/>
                    <a:pt x="1861" y="7240"/>
                  </a:cubicBezTo>
                  <a:cubicBezTo>
                    <a:pt x="1893" y="7250"/>
                    <a:pt x="1900" y="7226"/>
                    <a:pt x="1911" y="7207"/>
                  </a:cubicBezTo>
                  <a:cubicBezTo>
                    <a:pt x="1916" y="7200"/>
                    <a:pt x="1920" y="7191"/>
                    <a:pt x="1926" y="7184"/>
                  </a:cubicBezTo>
                  <a:cubicBezTo>
                    <a:pt x="1929" y="7181"/>
                    <a:pt x="1937" y="7182"/>
                    <a:pt x="1947" y="7181"/>
                  </a:cubicBezTo>
                  <a:cubicBezTo>
                    <a:pt x="1938" y="7211"/>
                    <a:pt x="1916" y="7230"/>
                    <a:pt x="1918" y="7261"/>
                  </a:cubicBezTo>
                  <a:cubicBezTo>
                    <a:pt x="1920" y="7288"/>
                    <a:pt x="1912" y="7315"/>
                    <a:pt x="1908" y="7347"/>
                  </a:cubicBezTo>
                  <a:cubicBezTo>
                    <a:pt x="1926" y="7349"/>
                    <a:pt x="1946" y="7346"/>
                    <a:pt x="1964" y="7351"/>
                  </a:cubicBezTo>
                  <a:cubicBezTo>
                    <a:pt x="2000" y="7362"/>
                    <a:pt x="2034" y="7375"/>
                    <a:pt x="2068" y="7390"/>
                  </a:cubicBezTo>
                  <a:cubicBezTo>
                    <a:pt x="2120" y="7411"/>
                    <a:pt x="2169" y="7437"/>
                    <a:pt x="2221" y="7458"/>
                  </a:cubicBezTo>
                  <a:cubicBezTo>
                    <a:pt x="2274" y="7479"/>
                    <a:pt x="2328" y="7497"/>
                    <a:pt x="2381" y="7518"/>
                  </a:cubicBezTo>
                  <a:cubicBezTo>
                    <a:pt x="2495" y="7562"/>
                    <a:pt x="2611" y="7598"/>
                    <a:pt x="2729" y="7631"/>
                  </a:cubicBezTo>
                  <a:cubicBezTo>
                    <a:pt x="2753" y="7638"/>
                    <a:pt x="2778" y="7640"/>
                    <a:pt x="2802" y="7647"/>
                  </a:cubicBezTo>
                  <a:cubicBezTo>
                    <a:pt x="2810" y="7649"/>
                    <a:pt x="2821" y="7660"/>
                    <a:pt x="2821" y="7667"/>
                  </a:cubicBezTo>
                  <a:cubicBezTo>
                    <a:pt x="2820" y="7683"/>
                    <a:pt x="2807" y="7681"/>
                    <a:pt x="2794" y="7679"/>
                  </a:cubicBezTo>
                  <a:cubicBezTo>
                    <a:pt x="2747" y="7670"/>
                    <a:pt x="2700" y="7660"/>
                    <a:pt x="2653" y="7654"/>
                  </a:cubicBezTo>
                  <a:cubicBezTo>
                    <a:pt x="2559" y="7641"/>
                    <a:pt x="2469" y="7614"/>
                    <a:pt x="2380" y="7583"/>
                  </a:cubicBezTo>
                  <a:cubicBezTo>
                    <a:pt x="2335" y="7568"/>
                    <a:pt x="2291" y="7549"/>
                    <a:pt x="2247" y="7532"/>
                  </a:cubicBezTo>
                  <a:cubicBezTo>
                    <a:pt x="2237" y="7528"/>
                    <a:pt x="2226" y="7526"/>
                    <a:pt x="2215" y="7522"/>
                  </a:cubicBezTo>
                  <a:cubicBezTo>
                    <a:pt x="2218" y="7528"/>
                    <a:pt x="2221" y="7532"/>
                    <a:pt x="2225" y="7536"/>
                  </a:cubicBezTo>
                  <a:cubicBezTo>
                    <a:pt x="2216" y="7551"/>
                    <a:pt x="2203" y="7551"/>
                    <a:pt x="2188" y="7545"/>
                  </a:cubicBezTo>
                  <a:cubicBezTo>
                    <a:pt x="2132" y="7522"/>
                    <a:pt x="2075" y="7499"/>
                    <a:pt x="2018" y="7476"/>
                  </a:cubicBezTo>
                  <a:cubicBezTo>
                    <a:pt x="1999" y="7468"/>
                    <a:pt x="1979" y="7459"/>
                    <a:pt x="1959" y="7452"/>
                  </a:cubicBezTo>
                  <a:cubicBezTo>
                    <a:pt x="1953" y="7450"/>
                    <a:pt x="1945" y="7453"/>
                    <a:pt x="1937" y="7454"/>
                  </a:cubicBezTo>
                  <a:cubicBezTo>
                    <a:pt x="1937" y="7457"/>
                    <a:pt x="1937" y="7459"/>
                    <a:pt x="1936" y="7462"/>
                  </a:cubicBezTo>
                  <a:cubicBezTo>
                    <a:pt x="1940" y="7464"/>
                    <a:pt x="1944" y="7468"/>
                    <a:pt x="1948" y="7468"/>
                  </a:cubicBezTo>
                  <a:cubicBezTo>
                    <a:pt x="1969" y="7469"/>
                    <a:pt x="1979" y="7483"/>
                    <a:pt x="1974" y="7500"/>
                  </a:cubicBezTo>
                  <a:cubicBezTo>
                    <a:pt x="1957" y="7553"/>
                    <a:pt x="1985" y="7579"/>
                    <a:pt x="2025" y="7604"/>
                  </a:cubicBezTo>
                  <a:cubicBezTo>
                    <a:pt x="2051" y="7620"/>
                    <a:pt x="2071" y="7645"/>
                    <a:pt x="2093" y="7666"/>
                  </a:cubicBezTo>
                  <a:cubicBezTo>
                    <a:pt x="2101" y="7674"/>
                    <a:pt x="2105" y="7686"/>
                    <a:pt x="2116" y="7702"/>
                  </a:cubicBezTo>
                  <a:cubicBezTo>
                    <a:pt x="2101" y="7700"/>
                    <a:pt x="2091" y="7702"/>
                    <a:pt x="2085" y="7698"/>
                  </a:cubicBezTo>
                  <a:cubicBezTo>
                    <a:pt x="2037" y="7669"/>
                    <a:pt x="1990" y="7639"/>
                    <a:pt x="1943" y="7610"/>
                  </a:cubicBezTo>
                  <a:cubicBezTo>
                    <a:pt x="1937" y="7606"/>
                    <a:pt x="1930" y="7603"/>
                    <a:pt x="1919" y="7604"/>
                  </a:cubicBezTo>
                  <a:cubicBezTo>
                    <a:pt x="1922" y="7610"/>
                    <a:pt x="1924" y="7618"/>
                    <a:pt x="1928" y="7622"/>
                  </a:cubicBezTo>
                  <a:cubicBezTo>
                    <a:pt x="1993" y="7679"/>
                    <a:pt x="2064" y="7727"/>
                    <a:pt x="2140" y="7769"/>
                  </a:cubicBezTo>
                  <a:cubicBezTo>
                    <a:pt x="2169" y="7785"/>
                    <a:pt x="2194" y="7808"/>
                    <a:pt x="2220" y="7827"/>
                  </a:cubicBezTo>
                  <a:cubicBezTo>
                    <a:pt x="2226" y="7831"/>
                    <a:pt x="2231" y="7839"/>
                    <a:pt x="2236" y="7838"/>
                  </a:cubicBezTo>
                  <a:cubicBezTo>
                    <a:pt x="2268" y="7834"/>
                    <a:pt x="2287" y="7858"/>
                    <a:pt x="2311" y="7872"/>
                  </a:cubicBezTo>
                  <a:cubicBezTo>
                    <a:pt x="2353" y="7897"/>
                    <a:pt x="2393" y="7925"/>
                    <a:pt x="2435" y="7951"/>
                  </a:cubicBezTo>
                  <a:cubicBezTo>
                    <a:pt x="2452" y="7962"/>
                    <a:pt x="2474" y="7966"/>
                    <a:pt x="2492" y="7977"/>
                  </a:cubicBezTo>
                  <a:cubicBezTo>
                    <a:pt x="2536" y="8003"/>
                    <a:pt x="2569" y="8041"/>
                    <a:pt x="2600" y="8089"/>
                  </a:cubicBezTo>
                  <a:cubicBezTo>
                    <a:pt x="2598" y="8037"/>
                    <a:pt x="2543" y="8010"/>
                    <a:pt x="2554" y="7959"/>
                  </a:cubicBezTo>
                  <a:cubicBezTo>
                    <a:pt x="2598" y="7975"/>
                    <a:pt x="2634" y="8048"/>
                    <a:pt x="2631" y="8118"/>
                  </a:cubicBezTo>
                  <a:cubicBezTo>
                    <a:pt x="2615" y="8118"/>
                    <a:pt x="2598" y="8121"/>
                    <a:pt x="2582" y="8118"/>
                  </a:cubicBezTo>
                  <a:cubicBezTo>
                    <a:pt x="2573" y="8116"/>
                    <a:pt x="2567" y="8104"/>
                    <a:pt x="2560" y="8096"/>
                  </a:cubicBezTo>
                  <a:cubicBezTo>
                    <a:pt x="2540" y="8075"/>
                    <a:pt x="2521" y="8053"/>
                    <a:pt x="2501" y="8031"/>
                  </a:cubicBezTo>
                  <a:cubicBezTo>
                    <a:pt x="2497" y="8027"/>
                    <a:pt x="2491" y="8024"/>
                    <a:pt x="2481" y="8018"/>
                  </a:cubicBezTo>
                  <a:cubicBezTo>
                    <a:pt x="2482" y="8045"/>
                    <a:pt x="2486" y="8066"/>
                    <a:pt x="2502" y="8083"/>
                  </a:cubicBezTo>
                  <a:cubicBezTo>
                    <a:pt x="2522" y="8104"/>
                    <a:pt x="2542" y="8126"/>
                    <a:pt x="2560" y="8145"/>
                  </a:cubicBezTo>
                  <a:cubicBezTo>
                    <a:pt x="2595" y="8145"/>
                    <a:pt x="2627" y="8145"/>
                    <a:pt x="2664" y="8145"/>
                  </a:cubicBezTo>
                  <a:cubicBezTo>
                    <a:pt x="2678" y="8120"/>
                    <a:pt x="2704" y="8119"/>
                    <a:pt x="2733" y="8124"/>
                  </a:cubicBezTo>
                  <a:cubicBezTo>
                    <a:pt x="2764" y="8129"/>
                    <a:pt x="2797" y="8128"/>
                    <a:pt x="2832" y="8131"/>
                  </a:cubicBezTo>
                  <a:cubicBezTo>
                    <a:pt x="2835" y="8114"/>
                    <a:pt x="2837" y="8099"/>
                    <a:pt x="2840" y="8083"/>
                  </a:cubicBezTo>
                  <a:cubicBezTo>
                    <a:pt x="2843" y="8085"/>
                    <a:pt x="2846" y="8086"/>
                    <a:pt x="2846" y="8087"/>
                  </a:cubicBezTo>
                  <a:cubicBezTo>
                    <a:pt x="2846" y="8124"/>
                    <a:pt x="2841" y="8134"/>
                    <a:pt x="2894" y="8133"/>
                  </a:cubicBezTo>
                  <a:cubicBezTo>
                    <a:pt x="2964" y="8132"/>
                    <a:pt x="3032" y="8135"/>
                    <a:pt x="3101" y="8148"/>
                  </a:cubicBezTo>
                  <a:cubicBezTo>
                    <a:pt x="3123" y="8152"/>
                    <a:pt x="3146" y="8148"/>
                    <a:pt x="3166" y="8148"/>
                  </a:cubicBezTo>
                  <a:cubicBezTo>
                    <a:pt x="3195" y="8102"/>
                    <a:pt x="3223" y="8057"/>
                    <a:pt x="3254" y="8008"/>
                  </a:cubicBezTo>
                  <a:cubicBezTo>
                    <a:pt x="3194" y="8039"/>
                    <a:pt x="3140" y="8075"/>
                    <a:pt x="3070" y="8070"/>
                  </a:cubicBezTo>
                  <a:cubicBezTo>
                    <a:pt x="3083" y="8062"/>
                    <a:pt x="3095" y="8052"/>
                    <a:pt x="3108" y="8046"/>
                  </a:cubicBezTo>
                  <a:cubicBezTo>
                    <a:pt x="3171" y="8017"/>
                    <a:pt x="3236" y="7992"/>
                    <a:pt x="3290" y="7948"/>
                  </a:cubicBezTo>
                  <a:cubicBezTo>
                    <a:pt x="3309" y="7933"/>
                    <a:pt x="3330" y="7919"/>
                    <a:pt x="3351" y="7904"/>
                  </a:cubicBezTo>
                  <a:cubicBezTo>
                    <a:pt x="3355" y="7901"/>
                    <a:pt x="3360" y="7897"/>
                    <a:pt x="3365" y="7897"/>
                  </a:cubicBezTo>
                  <a:cubicBezTo>
                    <a:pt x="3416" y="7896"/>
                    <a:pt x="3451" y="7858"/>
                    <a:pt x="3494" y="7838"/>
                  </a:cubicBezTo>
                  <a:cubicBezTo>
                    <a:pt x="3510" y="7831"/>
                    <a:pt x="3525" y="7820"/>
                    <a:pt x="3541" y="7810"/>
                  </a:cubicBezTo>
                  <a:cubicBezTo>
                    <a:pt x="3526" y="7794"/>
                    <a:pt x="3516" y="7808"/>
                    <a:pt x="3508" y="7812"/>
                  </a:cubicBezTo>
                  <a:cubicBezTo>
                    <a:pt x="3468" y="7831"/>
                    <a:pt x="3431" y="7854"/>
                    <a:pt x="3391" y="7872"/>
                  </a:cubicBezTo>
                  <a:cubicBezTo>
                    <a:pt x="3337" y="7895"/>
                    <a:pt x="3282" y="7915"/>
                    <a:pt x="3228" y="7936"/>
                  </a:cubicBezTo>
                  <a:cubicBezTo>
                    <a:pt x="3217" y="7940"/>
                    <a:pt x="3205" y="7940"/>
                    <a:pt x="3192" y="7938"/>
                  </a:cubicBezTo>
                  <a:cubicBezTo>
                    <a:pt x="3361" y="7871"/>
                    <a:pt x="3517" y="7783"/>
                    <a:pt x="3658" y="7661"/>
                  </a:cubicBezTo>
                  <a:cubicBezTo>
                    <a:pt x="3617" y="7649"/>
                    <a:pt x="3617" y="7649"/>
                    <a:pt x="3610" y="7607"/>
                  </a:cubicBezTo>
                  <a:cubicBezTo>
                    <a:pt x="3586" y="7612"/>
                    <a:pt x="3559" y="7623"/>
                    <a:pt x="3553" y="7583"/>
                  </a:cubicBezTo>
                  <a:cubicBezTo>
                    <a:pt x="3468" y="7617"/>
                    <a:pt x="3394" y="7667"/>
                    <a:pt x="3307" y="7688"/>
                  </a:cubicBezTo>
                  <a:cubicBezTo>
                    <a:pt x="3306" y="7685"/>
                    <a:pt x="3304" y="7682"/>
                    <a:pt x="3303" y="7680"/>
                  </a:cubicBezTo>
                  <a:cubicBezTo>
                    <a:pt x="3353" y="7654"/>
                    <a:pt x="3403" y="7628"/>
                    <a:pt x="3454" y="7603"/>
                  </a:cubicBezTo>
                  <a:cubicBezTo>
                    <a:pt x="3495" y="7583"/>
                    <a:pt x="3537" y="7567"/>
                    <a:pt x="3576" y="7544"/>
                  </a:cubicBezTo>
                  <a:cubicBezTo>
                    <a:pt x="3608" y="7526"/>
                    <a:pt x="3635" y="7500"/>
                    <a:pt x="3665" y="7478"/>
                  </a:cubicBezTo>
                  <a:cubicBezTo>
                    <a:pt x="3684" y="7463"/>
                    <a:pt x="3703" y="7449"/>
                    <a:pt x="3724" y="7437"/>
                  </a:cubicBezTo>
                  <a:cubicBezTo>
                    <a:pt x="3742" y="7426"/>
                    <a:pt x="3751" y="7414"/>
                    <a:pt x="3750" y="7392"/>
                  </a:cubicBezTo>
                  <a:cubicBezTo>
                    <a:pt x="3749" y="7376"/>
                    <a:pt x="3751" y="7359"/>
                    <a:pt x="3745" y="7340"/>
                  </a:cubicBezTo>
                  <a:cubicBezTo>
                    <a:pt x="3725" y="7361"/>
                    <a:pt x="3704" y="7383"/>
                    <a:pt x="3684" y="7405"/>
                  </a:cubicBezTo>
                  <a:cubicBezTo>
                    <a:pt x="3682" y="7407"/>
                    <a:pt x="3679" y="7412"/>
                    <a:pt x="3680" y="7415"/>
                  </a:cubicBezTo>
                  <a:cubicBezTo>
                    <a:pt x="3688" y="7445"/>
                    <a:pt x="3666" y="7456"/>
                    <a:pt x="3647" y="7467"/>
                  </a:cubicBezTo>
                  <a:cubicBezTo>
                    <a:pt x="3574" y="7507"/>
                    <a:pt x="3500" y="7548"/>
                    <a:pt x="3427" y="7588"/>
                  </a:cubicBezTo>
                  <a:cubicBezTo>
                    <a:pt x="3372" y="7617"/>
                    <a:pt x="3312" y="7636"/>
                    <a:pt x="3252" y="7652"/>
                  </a:cubicBezTo>
                  <a:cubicBezTo>
                    <a:pt x="3236" y="7656"/>
                    <a:pt x="3218" y="7655"/>
                    <a:pt x="3201" y="7654"/>
                  </a:cubicBezTo>
                  <a:cubicBezTo>
                    <a:pt x="3196" y="7654"/>
                    <a:pt x="3191" y="7645"/>
                    <a:pt x="3184" y="7638"/>
                  </a:cubicBezTo>
                  <a:cubicBezTo>
                    <a:pt x="3168" y="7640"/>
                    <a:pt x="3147" y="7643"/>
                    <a:pt x="3127" y="7645"/>
                  </a:cubicBezTo>
                  <a:cubicBezTo>
                    <a:pt x="3125" y="7643"/>
                    <a:pt x="3124" y="7641"/>
                    <a:pt x="3123" y="7639"/>
                  </a:cubicBezTo>
                  <a:cubicBezTo>
                    <a:pt x="3133" y="7633"/>
                    <a:pt x="3143" y="7626"/>
                    <a:pt x="3153" y="7621"/>
                  </a:cubicBezTo>
                  <a:cubicBezTo>
                    <a:pt x="3210" y="7594"/>
                    <a:pt x="3266" y="7567"/>
                    <a:pt x="3323" y="7540"/>
                  </a:cubicBezTo>
                  <a:cubicBezTo>
                    <a:pt x="3396" y="7506"/>
                    <a:pt x="3470" y="7473"/>
                    <a:pt x="3534" y="7422"/>
                  </a:cubicBezTo>
                  <a:cubicBezTo>
                    <a:pt x="3583" y="7383"/>
                    <a:pt x="3631" y="7343"/>
                    <a:pt x="3678" y="7302"/>
                  </a:cubicBezTo>
                  <a:cubicBezTo>
                    <a:pt x="3687" y="7294"/>
                    <a:pt x="3691" y="7281"/>
                    <a:pt x="3691" y="7266"/>
                  </a:cubicBezTo>
                  <a:cubicBezTo>
                    <a:pt x="3682" y="7273"/>
                    <a:pt x="3673" y="7282"/>
                    <a:pt x="3662" y="7286"/>
                  </a:cubicBezTo>
                  <a:cubicBezTo>
                    <a:pt x="3652" y="7289"/>
                    <a:pt x="3636" y="7291"/>
                    <a:pt x="3630" y="7285"/>
                  </a:cubicBezTo>
                  <a:cubicBezTo>
                    <a:pt x="3617" y="7273"/>
                    <a:pt x="3605" y="7277"/>
                    <a:pt x="3590" y="7278"/>
                  </a:cubicBezTo>
                  <a:cubicBezTo>
                    <a:pt x="3517" y="7287"/>
                    <a:pt x="3443" y="7294"/>
                    <a:pt x="3369" y="7303"/>
                  </a:cubicBezTo>
                  <a:cubicBezTo>
                    <a:pt x="3347" y="7306"/>
                    <a:pt x="3325" y="7312"/>
                    <a:pt x="3304" y="7319"/>
                  </a:cubicBezTo>
                  <a:cubicBezTo>
                    <a:pt x="3249" y="7340"/>
                    <a:pt x="3192" y="7352"/>
                    <a:pt x="3133" y="7353"/>
                  </a:cubicBezTo>
                  <a:cubicBezTo>
                    <a:pt x="3126" y="7353"/>
                    <a:pt x="3119" y="7350"/>
                    <a:pt x="3103" y="7346"/>
                  </a:cubicBezTo>
                  <a:cubicBezTo>
                    <a:pt x="3133" y="7328"/>
                    <a:pt x="3157" y="7315"/>
                    <a:pt x="3189" y="7296"/>
                  </a:cubicBezTo>
                  <a:cubicBezTo>
                    <a:pt x="3160" y="7296"/>
                    <a:pt x="3141" y="7296"/>
                    <a:pt x="3122" y="7297"/>
                  </a:cubicBezTo>
                  <a:cubicBezTo>
                    <a:pt x="3057" y="7298"/>
                    <a:pt x="2992" y="7300"/>
                    <a:pt x="2927" y="7303"/>
                  </a:cubicBezTo>
                  <a:cubicBezTo>
                    <a:pt x="2903" y="7304"/>
                    <a:pt x="2890" y="7293"/>
                    <a:pt x="2884" y="7269"/>
                  </a:cubicBezTo>
                  <a:cubicBezTo>
                    <a:pt x="2836" y="7271"/>
                    <a:pt x="2788" y="7274"/>
                    <a:pt x="2733" y="7277"/>
                  </a:cubicBezTo>
                  <a:cubicBezTo>
                    <a:pt x="2772" y="7299"/>
                    <a:pt x="2811" y="7286"/>
                    <a:pt x="2839" y="7316"/>
                  </a:cubicBezTo>
                  <a:cubicBezTo>
                    <a:pt x="2812" y="7311"/>
                    <a:pt x="2785" y="7306"/>
                    <a:pt x="2757" y="7302"/>
                  </a:cubicBezTo>
                  <a:cubicBezTo>
                    <a:pt x="2732" y="7299"/>
                    <a:pt x="2707" y="7297"/>
                    <a:pt x="2682" y="7297"/>
                  </a:cubicBezTo>
                  <a:cubicBezTo>
                    <a:pt x="2559" y="7294"/>
                    <a:pt x="2440" y="7266"/>
                    <a:pt x="2322" y="7235"/>
                  </a:cubicBezTo>
                  <a:cubicBezTo>
                    <a:pt x="2226" y="7209"/>
                    <a:pt x="2130" y="7181"/>
                    <a:pt x="2034" y="7156"/>
                  </a:cubicBezTo>
                  <a:cubicBezTo>
                    <a:pt x="2015" y="7150"/>
                    <a:pt x="1995" y="7148"/>
                    <a:pt x="1975" y="7146"/>
                  </a:cubicBezTo>
                  <a:cubicBezTo>
                    <a:pt x="1932" y="7140"/>
                    <a:pt x="1929" y="7136"/>
                    <a:pt x="1940" y="7089"/>
                  </a:cubicBezTo>
                  <a:cubicBezTo>
                    <a:pt x="1918" y="7083"/>
                    <a:pt x="1895" y="7076"/>
                    <a:pt x="1873" y="7070"/>
                  </a:cubicBezTo>
                  <a:cubicBezTo>
                    <a:pt x="1873" y="7066"/>
                    <a:pt x="1872" y="7063"/>
                    <a:pt x="1872" y="7060"/>
                  </a:cubicBezTo>
                  <a:cubicBezTo>
                    <a:pt x="1884" y="7054"/>
                    <a:pt x="1895" y="7048"/>
                    <a:pt x="1909" y="7041"/>
                  </a:cubicBezTo>
                  <a:cubicBezTo>
                    <a:pt x="1900" y="7032"/>
                    <a:pt x="1892" y="7024"/>
                    <a:pt x="1884" y="7017"/>
                  </a:cubicBezTo>
                  <a:cubicBezTo>
                    <a:pt x="1867" y="7045"/>
                    <a:pt x="1851" y="7071"/>
                    <a:pt x="1831" y="7103"/>
                  </a:cubicBezTo>
                  <a:cubicBezTo>
                    <a:pt x="1840" y="7113"/>
                    <a:pt x="1853" y="7127"/>
                    <a:pt x="1869" y="7145"/>
                  </a:cubicBezTo>
                  <a:cubicBezTo>
                    <a:pt x="1875" y="7132"/>
                    <a:pt x="1879" y="7123"/>
                    <a:pt x="1882" y="7114"/>
                  </a:cubicBezTo>
                  <a:cubicBezTo>
                    <a:pt x="1893" y="7088"/>
                    <a:pt x="1898" y="7087"/>
                    <a:pt x="1930" y="7108"/>
                  </a:cubicBezTo>
                  <a:cubicBezTo>
                    <a:pt x="1899" y="7138"/>
                    <a:pt x="1883" y="7174"/>
                    <a:pt x="1888" y="7217"/>
                  </a:cubicBezTo>
                  <a:cubicBezTo>
                    <a:pt x="1849" y="7210"/>
                    <a:pt x="1849" y="7210"/>
                    <a:pt x="1802" y="7160"/>
                  </a:cubicBezTo>
                  <a:cubicBezTo>
                    <a:pt x="1798" y="7160"/>
                    <a:pt x="1794" y="7162"/>
                    <a:pt x="1789" y="7163"/>
                  </a:cubicBezTo>
                  <a:cubicBezTo>
                    <a:pt x="1764" y="7169"/>
                    <a:pt x="1753" y="7162"/>
                    <a:pt x="1760" y="7139"/>
                  </a:cubicBezTo>
                  <a:cubicBezTo>
                    <a:pt x="1766" y="7120"/>
                    <a:pt x="1759" y="7110"/>
                    <a:pt x="1749" y="7096"/>
                  </a:cubicBezTo>
                  <a:cubicBezTo>
                    <a:pt x="1724" y="7062"/>
                    <a:pt x="1725" y="7016"/>
                    <a:pt x="1753" y="6983"/>
                  </a:cubicBezTo>
                  <a:cubicBezTo>
                    <a:pt x="1770" y="6963"/>
                    <a:pt x="1790" y="6946"/>
                    <a:pt x="1792" y="6916"/>
                  </a:cubicBezTo>
                  <a:cubicBezTo>
                    <a:pt x="1793" y="6906"/>
                    <a:pt x="1808" y="6898"/>
                    <a:pt x="1817" y="6888"/>
                  </a:cubicBezTo>
                  <a:cubicBezTo>
                    <a:pt x="1778" y="6843"/>
                    <a:pt x="1778" y="6843"/>
                    <a:pt x="1744" y="6834"/>
                  </a:cubicBezTo>
                  <a:cubicBezTo>
                    <a:pt x="1739" y="6809"/>
                    <a:pt x="1730" y="6783"/>
                    <a:pt x="1728" y="6756"/>
                  </a:cubicBezTo>
                  <a:cubicBezTo>
                    <a:pt x="1724" y="6720"/>
                    <a:pt x="1739" y="6689"/>
                    <a:pt x="1765" y="6663"/>
                  </a:cubicBezTo>
                  <a:cubicBezTo>
                    <a:pt x="1794" y="6634"/>
                    <a:pt x="1791" y="6624"/>
                    <a:pt x="1757" y="6597"/>
                  </a:cubicBezTo>
                  <a:cubicBezTo>
                    <a:pt x="1744" y="6586"/>
                    <a:pt x="1726" y="6581"/>
                    <a:pt x="1712" y="6572"/>
                  </a:cubicBezTo>
                  <a:cubicBezTo>
                    <a:pt x="1698" y="6564"/>
                    <a:pt x="1682" y="6557"/>
                    <a:pt x="1684" y="6537"/>
                  </a:cubicBezTo>
                  <a:cubicBezTo>
                    <a:pt x="1686" y="6518"/>
                    <a:pt x="1703" y="6517"/>
                    <a:pt x="1717" y="6513"/>
                  </a:cubicBezTo>
                  <a:cubicBezTo>
                    <a:pt x="1723" y="6512"/>
                    <a:pt x="1729" y="6509"/>
                    <a:pt x="1737" y="6505"/>
                  </a:cubicBezTo>
                  <a:cubicBezTo>
                    <a:pt x="1733" y="6455"/>
                    <a:pt x="1729" y="6406"/>
                    <a:pt x="1725" y="6357"/>
                  </a:cubicBezTo>
                  <a:cubicBezTo>
                    <a:pt x="1720" y="6294"/>
                    <a:pt x="1716" y="6230"/>
                    <a:pt x="1711" y="6166"/>
                  </a:cubicBezTo>
                  <a:cubicBezTo>
                    <a:pt x="1710" y="6150"/>
                    <a:pt x="1715" y="6131"/>
                    <a:pt x="1695" y="6119"/>
                  </a:cubicBezTo>
                  <a:cubicBezTo>
                    <a:pt x="1693" y="6118"/>
                    <a:pt x="1697" y="6105"/>
                    <a:pt x="1698" y="6097"/>
                  </a:cubicBezTo>
                  <a:cubicBezTo>
                    <a:pt x="1699" y="6080"/>
                    <a:pt x="1700" y="6062"/>
                    <a:pt x="1701" y="6045"/>
                  </a:cubicBezTo>
                  <a:cubicBezTo>
                    <a:pt x="1699" y="6045"/>
                    <a:pt x="1698" y="6045"/>
                    <a:pt x="1696" y="6045"/>
                  </a:cubicBezTo>
                  <a:cubicBezTo>
                    <a:pt x="1696" y="6062"/>
                    <a:pt x="1697" y="6080"/>
                    <a:pt x="1698" y="6098"/>
                  </a:cubicBezTo>
                  <a:close/>
                  <a:moveTo>
                    <a:pt x="987" y="4234"/>
                  </a:moveTo>
                  <a:cubicBezTo>
                    <a:pt x="994" y="4240"/>
                    <a:pt x="1001" y="4246"/>
                    <a:pt x="1009" y="4252"/>
                  </a:cubicBezTo>
                  <a:cubicBezTo>
                    <a:pt x="1008" y="4236"/>
                    <a:pt x="1003" y="4225"/>
                    <a:pt x="986" y="4235"/>
                  </a:cubicBezTo>
                  <a:cubicBezTo>
                    <a:pt x="991" y="4222"/>
                    <a:pt x="993" y="4210"/>
                    <a:pt x="971" y="4199"/>
                  </a:cubicBezTo>
                  <a:cubicBezTo>
                    <a:pt x="978" y="4215"/>
                    <a:pt x="982" y="4224"/>
                    <a:pt x="987" y="4234"/>
                  </a:cubicBezTo>
                  <a:close/>
                  <a:moveTo>
                    <a:pt x="1989" y="7416"/>
                  </a:moveTo>
                  <a:cubicBezTo>
                    <a:pt x="1976" y="7414"/>
                    <a:pt x="1963" y="7412"/>
                    <a:pt x="1950" y="7409"/>
                  </a:cubicBezTo>
                  <a:cubicBezTo>
                    <a:pt x="1962" y="7421"/>
                    <a:pt x="1975" y="7426"/>
                    <a:pt x="1989" y="7415"/>
                  </a:cubicBezTo>
                  <a:cubicBezTo>
                    <a:pt x="1993" y="7441"/>
                    <a:pt x="2014" y="7438"/>
                    <a:pt x="2033" y="7441"/>
                  </a:cubicBezTo>
                  <a:cubicBezTo>
                    <a:pt x="2018" y="7432"/>
                    <a:pt x="2004" y="7424"/>
                    <a:pt x="1989" y="7416"/>
                  </a:cubicBezTo>
                  <a:close/>
                  <a:moveTo>
                    <a:pt x="3838" y="6085"/>
                  </a:moveTo>
                  <a:cubicBezTo>
                    <a:pt x="3856" y="6072"/>
                    <a:pt x="3858" y="6053"/>
                    <a:pt x="3854" y="6031"/>
                  </a:cubicBezTo>
                  <a:cubicBezTo>
                    <a:pt x="3849" y="6049"/>
                    <a:pt x="3844" y="6068"/>
                    <a:pt x="3839" y="6086"/>
                  </a:cubicBezTo>
                  <a:cubicBezTo>
                    <a:pt x="3826" y="6093"/>
                    <a:pt x="3823" y="6104"/>
                    <a:pt x="3832" y="6118"/>
                  </a:cubicBezTo>
                  <a:cubicBezTo>
                    <a:pt x="3834" y="6107"/>
                    <a:pt x="3836" y="6096"/>
                    <a:pt x="3838" y="6085"/>
                  </a:cubicBezTo>
                  <a:close/>
                  <a:moveTo>
                    <a:pt x="3965" y="5756"/>
                  </a:moveTo>
                  <a:cubicBezTo>
                    <a:pt x="3985" y="5732"/>
                    <a:pt x="3986" y="5729"/>
                    <a:pt x="3985" y="5692"/>
                  </a:cubicBezTo>
                  <a:cubicBezTo>
                    <a:pt x="3977" y="5717"/>
                    <a:pt x="3972" y="5737"/>
                    <a:pt x="3966" y="5757"/>
                  </a:cubicBezTo>
                  <a:cubicBezTo>
                    <a:pt x="3954" y="5771"/>
                    <a:pt x="3950" y="5787"/>
                    <a:pt x="3958" y="5806"/>
                  </a:cubicBezTo>
                  <a:cubicBezTo>
                    <a:pt x="3961" y="5790"/>
                    <a:pt x="3963" y="5773"/>
                    <a:pt x="3965" y="5756"/>
                  </a:cubicBezTo>
                  <a:close/>
                  <a:moveTo>
                    <a:pt x="355" y="2377"/>
                  </a:moveTo>
                  <a:cubicBezTo>
                    <a:pt x="374" y="2357"/>
                    <a:pt x="360" y="2333"/>
                    <a:pt x="360" y="2311"/>
                  </a:cubicBezTo>
                  <a:cubicBezTo>
                    <a:pt x="359" y="2333"/>
                    <a:pt x="357" y="2355"/>
                    <a:pt x="355" y="2377"/>
                  </a:cubicBezTo>
                  <a:cubicBezTo>
                    <a:pt x="358" y="2395"/>
                    <a:pt x="346" y="2415"/>
                    <a:pt x="368" y="2429"/>
                  </a:cubicBezTo>
                  <a:cubicBezTo>
                    <a:pt x="364" y="2411"/>
                    <a:pt x="359" y="2394"/>
                    <a:pt x="355" y="2377"/>
                  </a:cubicBezTo>
                  <a:close/>
                  <a:moveTo>
                    <a:pt x="3812" y="7555"/>
                  </a:moveTo>
                  <a:cubicBezTo>
                    <a:pt x="3821" y="7541"/>
                    <a:pt x="3832" y="7528"/>
                    <a:pt x="3839" y="7513"/>
                  </a:cubicBezTo>
                  <a:cubicBezTo>
                    <a:pt x="3851" y="7485"/>
                    <a:pt x="3845" y="7472"/>
                    <a:pt x="3812" y="7455"/>
                  </a:cubicBezTo>
                  <a:cubicBezTo>
                    <a:pt x="3812" y="7476"/>
                    <a:pt x="3812" y="7495"/>
                    <a:pt x="3812" y="7514"/>
                  </a:cubicBezTo>
                  <a:cubicBezTo>
                    <a:pt x="3812" y="7528"/>
                    <a:pt x="3813" y="7542"/>
                    <a:pt x="3813" y="7556"/>
                  </a:cubicBezTo>
                  <a:cubicBezTo>
                    <a:pt x="3809" y="7575"/>
                    <a:pt x="3804" y="7595"/>
                    <a:pt x="3800" y="7614"/>
                  </a:cubicBezTo>
                  <a:cubicBezTo>
                    <a:pt x="3821" y="7597"/>
                    <a:pt x="3814" y="7575"/>
                    <a:pt x="3812" y="7555"/>
                  </a:cubicBezTo>
                  <a:close/>
                  <a:moveTo>
                    <a:pt x="3173" y="8185"/>
                  </a:moveTo>
                  <a:cubicBezTo>
                    <a:pt x="3205" y="8174"/>
                    <a:pt x="3236" y="8162"/>
                    <a:pt x="3269" y="8150"/>
                  </a:cubicBezTo>
                  <a:cubicBezTo>
                    <a:pt x="3276" y="8132"/>
                    <a:pt x="3283" y="8114"/>
                    <a:pt x="3294" y="8087"/>
                  </a:cubicBezTo>
                  <a:cubicBezTo>
                    <a:pt x="3270" y="8106"/>
                    <a:pt x="3254" y="8120"/>
                    <a:pt x="3236" y="8132"/>
                  </a:cubicBezTo>
                  <a:cubicBezTo>
                    <a:pt x="3219" y="8144"/>
                    <a:pt x="3200" y="8154"/>
                    <a:pt x="3183" y="8166"/>
                  </a:cubicBezTo>
                  <a:cubicBezTo>
                    <a:pt x="3178" y="8170"/>
                    <a:pt x="3176" y="8179"/>
                    <a:pt x="3173" y="8185"/>
                  </a:cubicBezTo>
                  <a:cubicBezTo>
                    <a:pt x="3158" y="8179"/>
                    <a:pt x="3135" y="8194"/>
                    <a:pt x="3127" y="8169"/>
                  </a:cubicBezTo>
                  <a:cubicBezTo>
                    <a:pt x="3126" y="8167"/>
                    <a:pt x="3119" y="8166"/>
                    <a:pt x="3116" y="8166"/>
                  </a:cubicBezTo>
                  <a:cubicBezTo>
                    <a:pt x="3091" y="8171"/>
                    <a:pt x="3065" y="8177"/>
                    <a:pt x="3034" y="8183"/>
                  </a:cubicBezTo>
                  <a:cubicBezTo>
                    <a:pt x="3085" y="8199"/>
                    <a:pt x="3129" y="8198"/>
                    <a:pt x="3173" y="8185"/>
                  </a:cubicBezTo>
                  <a:close/>
                  <a:moveTo>
                    <a:pt x="4911" y="1391"/>
                  </a:moveTo>
                  <a:cubicBezTo>
                    <a:pt x="4903" y="1370"/>
                    <a:pt x="4895" y="1350"/>
                    <a:pt x="4887" y="1329"/>
                  </a:cubicBezTo>
                  <a:cubicBezTo>
                    <a:pt x="4887" y="1330"/>
                    <a:pt x="4887" y="1330"/>
                    <a:pt x="4887" y="1330"/>
                  </a:cubicBezTo>
                  <a:cubicBezTo>
                    <a:pt x="4880" y="1316"/>
                    <a:pt x="4871" y="1302"/>
                    <a:pt x="4885" y="1283"/>
                  </a:cubicBezTo>
                  <a:cubicBezTo>
                    <a:pt x="4899" y="1296"/>
                    <a:pt x="4910" y="1308"/>
                    <a:pt x="4922" y="1320"/>
                  </a:cubicBezTo>
                  <a:cubicBezTo>
                    <a:pt x="4916" y="1282"/>
                    <a:pt x="4906" y="1248"/>
                    <a:pt x="4894" y="1215"/>
                  </a:cubicBezTo>
                  <a:cubicBezTo>
                    <a:pt x="4867" y="1143"/>
                    <a:pt x="4821" y="1082"/>
                    <a:pt x="4784" y="1016"/>
                  </a:cubicBezTo>
                  <a:cubicBezTo>
                    <a:pt x="4768" y="987"/>
                    <a:pt x="4749" y="959"/>
                    <a:pt x="4727" y="935"/>
                  </a:cubicBezTo>
                  <a:cubicBezTo>
                    <a:pt x="4696" y="901"/>
                    <a:pt x="4661" y="869"/>
                    <a:pt x="4628" y="838"/>
                  </a:cubicBezTo>
                  <a:cubicBezTo>
                    <a:pt x="4595" y="806"/>
                    <a:pt x="4561" y="777"/>
                    <a:pt x="4528" y="745"/>
                  </a:cubicBezTo>
                  <a:cubicBezTo>
                    <a:pt x="4509" y="727"/>
                    <a:pt x="4491" y="708"/>
                    <a:pt x="4472" y="689"/>
                  </a:cubicBezTo>
                  <a:cubicBezTo>
                    <a:pt x="4448" y="665"/>
                    <a:pt x="4428" y="636"/>
                    <a:pt x="4400" y="616"/>
                  </a:cubicBezTo>
                  <a:cubicBezTo>
                    <a:pt x="4348" y="578"/>
                    <a:pt x="4292" y="545"/>
                    <a:pt x="4236" y="511"/>
                  </a:cubicBezTo>
                  <a:cubicBezTo>
                    <a:pt x="4188" y="481"/>
                    <a:pt x="4138" y="452"/>
                    <a:pt x="4090" y="422"/>
                  </a:cubicBezTo>
                  <a:cubicBezTo>
                    <a:pt x="4067" y="408"/>
                    <a:pt x="4044" y="397"/>
                    <a:pt x="4016" y="396"/>
                  </a:cubicBezTo>
                  <a:cubicBezTo>
                    <a:pt x="4001" y="396"/>
                    <a:pt x="3985" y="389"/>
                    <a:pt x="3971" y="382"/>
                  </a:cubicBezTo>
                  <a:cubicBezTo>
                    <a:pt x="3933" y="364"/>
                    <a:pt x="3896" y="343"/>
                    <a:pt x="3857" y="326"/>
                  </a:cubicBezTo>
                  <a:cubicBezTo>
                    <a:pt x="3810" y="304"/>
                    <a:pt x="3761" y="286"/>
                    <a:pt x="3714" y="264"/>
                  </a:cubicBezTo>
                  <a:cubicBezTo>
                    <a:pt x="3658" y="238"/>
                    <a:pt x="3600" y="224"/>
                    <a:pt x="3538" y="221"/>
                  </a:cubicBezTo>
                  <a:cubicBezTo>
                    <a:pt x="3497" y="218"/>
                    <a:pt x="3456" y="210"/>
                    <a:pt x="3418" y="197"/>
                  </a:cubicBezTo>
                  <a:cubicBezTo>
                    <a:pt x="3377" y="183"/>
                    <a:pt x="3337" y="173"/>
                    <a:pt x="3294" y="166"/>
                  </a:cubicBezTo>
                  <a:cubicBezTo>
                    <a:pt x="3254" y="160"/>
                    <a:pt x="3214" y="151"/>
                    <a:pt x="3173" y="144"/>
                  </a:cubicBezTo>
                  <a:cubicBezTo>
                    <a:pt x="3131" y="138"/>
                    <a:pt x="3089" y="130"/>
                    <a:pt x="3047" y="128"/>
                  </a:cubicBezTo>
                  <a:cubicBezTo>
                    <a:pt x="2962" y="125"/>
                    <a:pt x="2877" y="123"/>
                    <a:pt x="2792" y="125"/>
                  </a:cubicBezTo>
                  <a:cubicBezTo>
                    <a:pt x="2693" y="127"/>
                    <a:pt x="2595" y="132"/>
                    <a:pt x="2497" y="137"/>
                  </a:cubicBezTo>
                  <a:cubicBezTo>
                    <a:pt x="2429" y="139"/>
                    <a:pt x="2364" y="154"/>
                    <a:pt x="2300" y="179"/>
                  </a:cubicBezTo>
                  <a:cubicBezTo>
                    <a:pt x="2228" y="208"/>
                    <a:pt x="2153" y="232"/>
                    <a:pt x="2080" y="259"/>
                  </a:cubicBezTo>
                  <a:cubicBezTo>
                    <a:pt x="2073" y="261"/>
                    <a:pt x="2068" y="266"/>
                    <a:pt x="2063" y="269"/>
                  </a:cubicBezTo>
                  <a:cubicBezTo>
                    <a:pt x="2043" y="280"/>
                    <a:pt x="2023" y="292"/>
                    <a:pt x="2003" y="301"/>
                  </a:cubicBezTo>
                  <a:cubicBezTo>
                    <a:pt x="1932" y="332"/>
                    <a:pt x="1860" y="360"/>
                    <a:pt x="1791" y="393"/>
                  </a:cubicBezTo>
                  <a:cubicBezTo>
                    <a:pt x="1668" y="453"/>
                    <a:pt x="1543" y="507"/>
                    <a:pt x="1422" y="571"/>
                  </a:cubicBezTo>
                  <a:cubicBezTo>
                    <a:pt x="1357" y="606"/>
                    <a:pt x="1297" y="647"/>
                    <a:pt x="1243" y="696"/>
                  </a:cubicBezTo>
                  <a:cubicBezTo>
                    <a:pt x="1153" y="777"/>
                    <a:pt x="1071" y="866"/>
                    <a:pt x="1002" y="966"/>
                  </a:cubicBezTo>
                  <a:cubicBezTo>
                    <a:pt x="974" y="1006"/>
                    <a:pt x="946" y="1047"/>
                    <a:pt x="915" y="1085"/>
                  </a:cubicBezTo>
                  <a:cubicBezTo>
                    <a:pt x="880" y="1128"/>
                    <a:pt x="857" y="1176"/>
                    <a:pt x="834" y="1226"/>
                  </a:cubicBezTo>
                  <a:cubicBezTo>
                    <a:pt x="814" y="1268"/>
                    <a:pt x="795" y="1311"/>
                    <a:pt x="768" y="1348"/>
                  </a:cubicBezTo>
                  <a:cubicBezTo>
                    <a:pt x="729" y="1402"/>
                    <a:pt x="697" y="1460"/>
                    <a:pt x="662" y="1516"/>
                  </a:cubicBezTo>
                  <a:cubicBezTo>
                    <a:pt x="659" y="1522"/>
                    <a:pt x="657" y="1528"/>
                    <a:pt x="654" y="1534"/>
                  </a:cubicBezTo>
                  <a:cubicBezTo>
                    <a:pt x="627" y="1592"/>
                    <a:pt x="601" y="1650"/>
                    <a:pt x="573" y="1707"/>
                  </a:cubicBezTo>
                  <a:cubicBezTo>
                    <a:pt x="548" y="1758"/>
                    <a:pt x="518" y="1805"/>
                    <a:pt x="497" y="1857"/>
                  </a:cubicBezTo>
                  <a:cubicBezTo>
                    <a:pt x="469" y="1930"/>
                    <a:pt x="447" y="2005"/>
                    <a:pt x="423" y="2080"/>
                  </a:cubicBezTo>
                  <a:cubicBezTo>
                    <a:pt x="422" y="2083"/>
                    <a:pt x="422" y="2087"/>
                    <a:pt x="421" y="2095"/>
                  </a:cubicBezTo>
                  <a:cubicBezTo>
                    <a:pt x="429" y="2101"/>
                    <a:pt x="439" y="2107"/>
                    <a:pt x="444" y="2110"/>
                  </a:cubicBezTo>
                  <a:cubicBezTo>
                    <a:pt x="434" y="2168"/>
                    <a:pt x="425" y="2219"/>
                    <a:pt x="416" y="2270"/>
                  </a:cubicBezTo>
                  <a:cubicBezTo>
                    <a:pt x="413" y="2291"/>
                    <a:pt x="409" y="2312"/>
                    <a:pt x="408" y="2333"/>
                  </a:cubicBezTo>
                  <a:cubicBezTo>
                    <a:pt x="403" y="2406"/>
                    <a:pt x="397" y="2480"/>
                    <a:pt x="396" y="2553"/>
                  </a:cubicBezTo>
                  <a:cubicBezTo>
                    <a:pt x="394" y="2615"/>
                    <a:pt x="397" y="2678"/>
                    <a:pt x="397" y="2740"/>
                  </a:cubicBezTo>
                  <a:cubicBezTo>
                    <a:pt x="398" y="2809"/>
                    <a:pt x="400" y="2878"/>
                    <a:pt x="396" y="2947"/>
                  </a:cubicBezTo>
                  <a:cubicBezTo>
                    <a:pt x="395" y="2973"/>
                    <a:pt x="396" y="2997"/>
                    <a:pt x="403" y="3022"/>
                  </a:cubicBezTo>
                  <a:cubicBezTo>
                    <a:pt x="408" y="3038"/>
                    <a:pt x="415" y="3054"/>
                    <a:pt x="421" y="3070"/>
                  </a:cubicBezTo>
                  <a:cubicBezTo>
                    <a:pt x="457" y="3159"/>
                    <a:pt x="492" y="3248"/>
                    <a:pt x="529" y="3335"/>
                  </a:cubicBezTo>
                  <a:cubicBezTo>
                    <a:pt x="548" y="3379"/>
                    <a:pt x="571" y="3421"/>
                    <a:pt x="593" y="3464"/>
                  </a:cubicBezTo>
                  <a:cubicBezTo>
                    <a:pt x="615" y="3506"/>
                    <a:pt x="638" y="3548"/>
                    <a:pt x="660" y="3590"/>
                  </a:cubicBezTo>
                  <a:cubicBezTo>
                    <a:pt x="673" y="3615"/>
                    <a:pt x="699" y="3623"/>
                    <a:pt x="722" y="3608"/>
                  </a:cubicBezTo>
                  <a:cubicBezTo>
                    <a:pt x="732" y="3601"/>
                    <a:pt x="740" y="3593"/>
                    <a:pt x="750" y="3585"/>
                  </a:cubicBezTo>
                  <a:cubicBezTo>
                    <a:pt x="723" y="3512"/>
                    <a:pt x="697" y="3444"/>
                    <a:pt x="672" y="3376"/>
                  </a:cubicBezTo>
                  <a:cubicBezTo>
                    <a:pt x="647" y="3309"/>
                    <a:pt x="622" y="3241"/>
                    <a:pt x="598" y="3174"/>
                  </a:cubicBezTo>
                  <a:cubicBezTo>
                    <a:pt x="594" y="3175"/>
                    <a:pt x="591" y="3176"/>
                    <a:pt x="588" y="3177"/>
                  </a:cubicBezTo>
                  <a:cubicBezTo>
                    <a:pt x="593" y="3199"/>
                    <a:pt x="598" y="3220"/>
                    <a:pt x="603" y="3242"/>
                  </a:cubicBezTo>
                  <a:cubicBezTo>
                    <a:pt x="603" y="3241"/>
                    <a:pt x="603" y="3241"/>
                    <a:pt x="603" y="3241"/>
                  </a:cubicBezTo>
                  <a:cubicBezTo>
                    <a:pt x="597" y="3226"/>
                    <a:pt x="587" y="3211"/>
                    <a:pt x="583" y="3195"/>
                  </a:cubicBezTo>
                  <a:cubicBezTo>
                    <a:pt x="562" y="3099"/>
                    <a:pt x="541" y="3003"/>
                    <a:pt x="522" y="2906"/>
                  </a:cubicBezTo>
                  <a:cubicBezTo>
                    <a:pt x="497" y="2777"/>
                    <a:pt x="486" y="2645"/>
                    <a:pt x="488" y="2513"/>
                  </a:cubicBezTo>
                  <a:cubicBezTo>
                    <a:pt x="488" y="2501"/>
                    <a:pt x="490" y="2489"/>
                    <a:pt x="492" y="2478"/>
                  </a:cubicBezTo>
                  <a:cubicBezTo>
                    <a:pt x="495" y="2449"/>
                    <a:pt x="515" y="2433"/>
                    <a:pt x="539" y="2423"/>
                  </a:cubicBezTo>
                  <a:cubicBezTo>
                    <a:pt x="548" y="2418"/>
                    <a:pt x="559" y="2417"/>
                    <a:pt x="568" y="2415"/>
                  </a:cubicBezTo>
                  <a:cubicBezTo>
                    <a:pt x="609" y="2338"/>
                    <a:pt x="649" y="2302"/>
                    <a:pt x="695" y="2301"/>
                  </a:cubicBezTo>
                  <a:cubicBezTo>
                    <a:pt x="692" y="2304"/>
                    <a:pt x="690" y="2308"/>
                    <a:pt x="688" y="2310"/>
                  </a:cubicBezTo>
                  <a:cubicBezTo>
                    <a:pt x="620" y="2349"/>
                    <a:pt x="578" y="2408"/>
                    <a:pt x="570" y="2485"/>
                  </a:cubicBezTo>
                  <a:cubicBezTo>
                    <a:pt x="560" y="2594"/>
                    <a:pt x="568" y="2703"/>
                    <a:pt x="596" y="2809"/>
                  </a:cubicBezTo>
                  <a:cubicBezTo>
                    <a:pt x="628" y="2928"/>
                    <a:pt x="667" y="3045"/>
                    <a:pt x="703" y="3163"/>
                  </a:cubicBezTo>
                  <a:cubicBezTo>
                    <a:pt x="717" y="3212"/>
                    <a:pt x="733" y="3259"/>
                    <a:pt x="762" y="3302"/>
                  </a:cubicBezTo>
                  <a:cubicBezTo>
                    <a:pt x="800" y="3361"/>
                    <a:pt x="835" y="3423"/>
                    <a:pt x="871" y="3483"/>
                  </a:cubicBezTo>
                  <a:cubicBezTo>
                    <a:pt x="896" y="3525"/>
                    <a:pt x="920" y="3568"/>
                    <a:pt x="946" y="3610"/>
                  </a:cubicBezTo>
                  <a:cubicBezTo>
                    <a:pt x="957" y="3628"/>
                    <a:pt x="973" y="3644"/>
                    <a:pt x="988" y="3661"/>
                  </a:cubicBezTo>
                  <a:cubicBezTo>
                    <a:pt x="990" y="3671"/>
                    <a:pt x="990" y="3684"/>
                    <a:pt x="995" y="3695"/>
                  </a:cubicBezTo>
                  <a:cubicBezTo>
                    <a:pt x="1024" y="3750"/>
                    <a:pt x="1052" y="3807"/>
                    <a:pt x="1085" y="3860"/>
                  </a:cubicBezTo>
                  <a:cubicBezTo>
                    <a:pt x="1150" y="3963"/>
                    <a:pt x="1218" y="4064"/>
                    <a:pt x="1286" y="4166"/>
                  </a:cubicBezTo>
                  <a:cubicBezTo>
                    <a:pt x="1356" y="4269"/>
                    <a:pt x="1427" y="4372"/>
                    <a:pt x="1497" y="4475"/>
                  </a:cubicBezTo>
                  <a:cubicBezTo>
                    <a:pt x="1509" y="4492"/>
                    <a:pt x="1519" y="4511"/>
                    <a:pt x="1529" y="4529"/>
                  </a:cubicBezTo>
                  <a:cubicBezTo>
                    <a:pt x="1527" y="4530"/>
                    <a:pt x="1526" y="4531"/>
                    <a:pt x="1524" y="4532"/>
                  </a:cubicBezTo>
                  <a:cubicBezTo>
                    <a:pt x="1509" y="4515"/>
                    <a:pt x="1494" y="4498"/>
                    <a:pt x="1480" y="4481"/>
                  </a:cubicBezTo>
                  <a:cubicBezTo>
                    <a:pt x="1478" y="4482"/>
                    <a:pt x="1476" y="4484"/>
                    <a:pt x="1474" y="4486"/>
                  </a:cubicBezTo>
                  <a:cubicBezTo>
                    <a:pt x="1538" y="4577"/>
                    <a:pt x="1618" y="4654"/>
                    <a:pt x="1698" y="4743"/>
                  </a:cubicBezTo>
                  <a:cubicBezTo>
                    <a:pt x="1684" y="4740"/>
                    <a:pt x="1680" y="4740"/>
                    <a:pt x="1677" y="4738"/>
                  </a:cubicBezTo>
                  <a:cubicBezTo>
                    <a:pt x="1611" y="4704"/>
                    <a:pt x="1556" y="4656"/>
                    <a:pt x="1509" y="4600"/>
                  </a:cubicBezTo>
                  <a:cubicBezTo>
                    <a:pt x="1440" y="4520"/>
                    <a:pt x="1382" y="4433"/>
                    <a:pt x="1326" y="4344"/>
                  </a:cubicBezTo>
                  <a:cubicBezTo>
                    <a:pt x="1311" y="4320"/>
                    <a:pt x="1299" y="4295"/>
                    <a:pt x="1285" y="4271"/>
                  </a:cubicBezTo>
                  <a:cubicBezTo>
                    <a:pt x="1241" y="4196"/>
                    <a:pt x="1196" y="4123"/>
                    <a:pt x="1153" y="4048"/>
                  </a:cubicBezTo>
                  <a:cubicBezTo>
                    <a:pt x="1112" y="3977"/>
                    <a:pt x="1072" y="3905"/>
                    <a:pt x="1031" y="3834"/>
                  </a:cubicBezTo>
                  <a:cubicBezTo>
                    <a:pt x="1008" y="3794"/>
                    <a:pt x="983" y="3757"/>
                    <a:pt x="959" y="3718"/>
                  </a:cubicBezTo>
                  <a:cubicBezTo>
                    <a:pt x="974" y="3766"/>
                    <a:pt x="994" y="3810"/>
                    <a:pt x="1016" y="3854"/>
                  </a:cubicBezTo>
                  <a:cubicBezTo>
                    <a:pt x="1053" y="3927"/>
                    <a:pt x="1092" y="3999"/>
                    <a:pt x="1130" y="4072"/>
                  </a:cubicBezTo>
                  <a:cubicBezTo>
                    <a:pt x="1173" y="4151"/>
                    <a:pt x="1217" y="4230"/>
                    <a:pt x="1260" y="4310"/>
                  </a:cubicBezTo>
                  <a:cubicBezTo>
                    <a:pt x="1270" y="4328"/>
                    <a:pt x="1278" y="4347"/>
                    <a:pt x="1287" y="4366"/>
                  </a:cubicBezTo>
                  <a:cubicBezTo>
                    <a:pt x="1288" y="4366"/>
                    <a:pt x="1288" y="4366"/>
                    <a:pt x="1288" y="4366"/>
                  </a:cubicBezTo>
                  <a:cubicBezTo>
                    <a:pt x="1280" y="4360"/>
                    <a:pt x="1270" y="4355"/>
                    <a:pt x="1265" y="4348"/>
                  </a:cubicBezTo>
                  <a:cubicBezTo>
                    <a:pt x="1221" y="4273"/>
                    <a:pt x="1176" y="4200"/>
                    <a:pt x="1136" y="4124"/>
                  </a:cubicBezTo>
                  <a:cubicBezTo>
                    <a:pt x="1088" y="4035"/>
                    <a:pt x="1043" y="3944"/>
                    <a:pt x="997" y="3854"/>
                  </a:cubicBezTo>
                  <a:cubicBezTo>
                    <a:pt x="973" y="3805"/>
                    <a:pt x="949" y="3756"/>
                    <a:pt x="924" y="3708"/>
                  </a:cubicBezTo>
                  <a:cubicBezTo>
                    <a:pt x="909" y="3714"/>
                    <a:pt x="895" y="3718"/>
                    <a:pt x="881" y="3723"/>
                  </a:cubicBezTo>
                  <a:cubicBezTo>
                    <a:pt x="880" y="3724"/>
                    <a:pt x="879" y="3725"/>
                    <a:pt x="879" y="3726"/>
                  </a:cubicBezTo>
                  <a:cubicBezTo>
                    <a:pt x="885" y="3747"/>
                    <a:pt x="891" y="3767"/>
                    <a:pt x="896" y="3788"/>
                  </a:cubicBezTo>
                  <a:cubicBezTo>
                    <a:pt x="924" y="3908"/>
                    <a:pt x="974" y="4019"/>
                    <a:pt x="1037" y="4123"/>
                  </a:cubicBezTo>
                  <a:cubicBezTo>
                    <a:pt x="1086" y="4203"/>
                    <a:pt x="1141" y="4278"/>
                    <a:pt x="1208" y="4343"/>
                  </a:cubicBezTo>
                  <a:cubicBezTo>
                    <a:pt x="1218" y="4354"/>
                    <a:pt x="1224" y="4370"/>
                    <a:pt x="1230" y="4385"/>
                  </a:cubicBezTo>
                  <a:cubicBezTo>
                    <a:pt x="1231" y="4388"/>
                    <a:pt x="1224" y="4395"/>
                    <a:pt x="1222" y="4398"/>
                  </a:cubicBezTo>
                  <a:cubicBezTo>
                    <a:pt x="1206" y="4377"/>
                    <a:pt x="1193" y="4356"/>
                    <a:pt x="1176" y="4338"/>
                  </a:cubicBezTo>
                  <a:cubicBezTo>
                    <a:pt x="1127" y="4286"/>
                    <a:pt x="1077" y="4234"/>
                    <a:pt x="1038" y="4174"/>
                  </a:cubicBezTo>
                  <a:cubicBezTo>
                    <a:pt x="1025" y="4155"/>
                    <a:pt x="1013" y="4136"/>
                    <a:pt x="1000" y="4118"/>
                  </a:cubicBezTo>
                  <a:cubicBezTo>
                    <a:pt x="1003" y="4148"/>
                    <a:pt x="1011" y="4175"/>
                    <a:pt x="1016" y="4203"/>
                  </a:cubicBezTo>
                  <a:cubicBezTo>
                    <a:pt x="1030" y="4285"/>
                    <a:pt x="1076" y="4350"/>
                    <a:pt x="1129" y="4410"/>
                  </a:cubicBezTo>
                  <a:cubicBezTo>
                    <a:pt x="1177" y="4463"/>
                    <a:pt x="1230" y="4511"/>
                    <a:pt x="1270" y="4571"/>
                  </a:cubicBezTo>
                  <a:cubicBezTo>
                    <a:pt x="1281" y="4588"/>
                    <a:pt x="1293" y="4606"/>
                    <a:pt x="1307" y="4622"/>
                  </a:cubicBezTo>
                  <a:cubicBezTo>
                    <a:pt x="1371" y="4694"/>
                    <a:pt x="1417" y="4775"/>
                    <a:pt x="1447" y="4855"/>
                  </a:cubicBezTo>
                  <a:cubicBezTo>
                    <a:pt x="1468" y="4867"/>
                    <a:pt x="1486" y="4872"/>
                    <a:pt x="1495" y="4884"/>
                  </a:cubicBezTo>
                  <a:cubicBezTo>
                    <a:pt x="1533" y="4938"/>
                    <a:pt x="1569" y="4994"/>
                    <a:pt x="1606" y="5050"/>
                  </a:cubicBezTo>
                  <a:cubicBezTo>
                    <a:pt x="1624" y="5078"/>
                    <a:pt x="1639" y="5111"/>
                    <a:pt x="1663" y="5135"/>
                  </a:cubicBezTo>
                  <a:cubicBezTo>
                    <a:pt x="1749" y="5218"/>
                    <a:pt x="1825" y="5305"/>
                    <a:pt x="1859" y="5423"/>
                  </a:cubicBezTo>
                  <a:cubicBezTo>
                    <a:pt x="1846" y="5414"/>
                    <a:pt x="1834" y="5404"/>
                    <a:pt x="1818" y="5391"/>
                  </a:cubicBezTo>
                  <a:cubicBezTo>
                    <a:pt x="1817" y="5406"/>
                    <a:pt x="1815" y="5414"/>
                    <a:pt x="1816" y="5422"/>
                  </a:cubicBezTo>
                  <a:cubicBezTo>
                    <a:pt x="1821" y="5485"/>
                    <a:pt x="1827" y="5549"/>
                    <a:pt x="1834" y="5613"/>
                  </a:cubicBezTo>
                  <a:cubicBezTo>
                    <a:pt x="1840" y="5681"/>
                    <a:pt x="1849" y="5750"/>
                    <a:pt x="1853" y="5819"/>
                  </a:cubicBezTo>
                  <a:cubicBezTo>
                    <a:pt x="1857" y="5892"/>
                    <a:pt x="1857" y="5965"/>
                    <a:pt x="1869" y="6037"/>
                  </a:cubicBezTo>
                  <a:cubicBezTo>
                    <a:pt x="1876" y="6078"/>
                    <a:pt x="1874" y="6120"/>
                    <a:pt x="1877" y="6161"/>
                  </a:cubicBezTo>
                  <a:cubicBezTo>
                    <a:pt x="1879" y="6190"/>
                    <a:pt x="1876" y="6222"/>
                    <a:pt x="1888" y="6247"/>
                  </a:cubicBezTo>
                  <a:cubicBezTo>
                    <a:pt x="1916" y="6303"/>
                    <a:pt x="1961" y="6347"/>
                    <a:pt x="2010" y="6389"/>
                  </a:cubicBezTo>
                  <a:cubicBezTo>
                    <a:pt x="2105" y="6343"/>
                    <a:pt x="2203" y="6315"/>
                    <a:pt x="2307" y="6306"/>
                  </a:cubicBezTo>
                  <a:cubicBezTo>
                    <a:pt x="2294" y="6303"/>
                    <a:pt x="2282" y="6302"/>
                    <a:pt x="2270" y="6302"/>
                  </a:cubicBezTo>
                  <a:cubicBezTo>
                    <a:pt x="2198" y="6303"/>
                    <a:pt x="2127" y="6303"/>
                    <a:pt x="2055" y="6305"/>
                  </a:cubicBezTo>
                  <a:cubicBezTo>
                    <a:pt x="2036" y="6306"/>
                    <a:pt x="2021" y="6305"/>
                    <a:pt x="2011" y="6280"/>
                  </a:cubicBezTo>
                  <a:cubicBezTo>
                    <a:pt x="2029" y="6275"/>
                    <a:pt x="2045" y="6267"/>
                    <a:pt x="2061" y="6267"/>
                  </a:cubicBezTo>
                  <a:cubicBezTo>
                    <a:pt x="2124" y="6266"/>
                    <a:pt x="2188" y="6269"/>
                    <a:pt x="2252" y="6268"/>
                  </a:cubicBezTo>
                  <a:cubicBezTo>
                    <a:pt x="2343" y="6266"/>
                    <a:pt x="2435" y="6262"/>
                    <a:pt x="2527" y="6260"/>
                  </a:cubicBezTo>
                  <a:cubicBezTo>
                    <a:pt x="2539" y="6259"/>
                    <a:pt x="2551" y="6259"/>
                    <a:pt x="2562" y="6262"/>
                  </a:cubicBezTo>
                  <a:cubicBezTo>
                    <a:pt x="2567" y="6263"/>
                    <a:pt x="2574" y="6270"/>
                    <a:pt x="2574" y="6275"/>
                  </a:cubicBezTo>
                  <a:cubicBezTo>
                    <a:pt x="2575" y="6280"/>
                    <a:pt x="2570" y="6288"/>
                    <a:pt x="2566" y="6290"/>
                  </a:cubicBezTo>
                  <a:cubicBezTo>
                    <a:pt x="2556" y="6295"/>
                    <a:pt x="2545" y="6296"/>
                    <a:pt x="2532" y="6300"/>
                  </a:cubicBezTo>
                  <a:cubicBezTo>
                    <a:pt x="2543" y="6307"/>
                    <a:pt x="2551" y="6311"/>
                    <a:pt x="2562" y="6318"/>
                  </a:cubicBezTo>
                  <a:cubicBezTo>
                    <a:pt x="2504" y="6330"/>
                    <a:pt x="2449" y="6312"/>
                    <a:pt x="2397" y="6335"/>
                  </a:cubicBezTo>
                  <a:cubicBezTo>
                    <a:pt x="2347" y="6357"/>
                    <a:pt x="2295" y="6373"/>
                    <a:pt x="2244" y="6391"/>
                  </a:cubicBezTo>
                  <a:cubicBezTo>
                    <a:pt x="2318" y="6385"/>
                    <a:pt x="2389" y="6359"/>
                    <a:pt x="2464" y="6359"/>
                  </a:cubicBezTo>
                  <a:cubicBezTo>
                    <a:pt x="2442" y="6372"/>
                    <a:pt x="2420" y="6381"/>
                    <a:pt x="2398" y="6391"/>
                  </a:cubicBezTo>
                  <a:cubicBezTo>
                    <a:pt x="2375" y="6402"/>
                    <a:pt x="2344" y="6407"/>
                    <a:pt x="2331" y="6425"/>
                  </a:cubicBezTo>
                  <a:cubicBezTo>
                    <a:pt x="2317" y="6445"/>
                    <a:pt x="2298" y="6449"/>
                    <a:pt x="2282" y="6460"/>
                  </a:cubicBezTo>
                  <a:cubicBezTo>
                    <a:pt x="2261" y="6474"/>
                    <a:pt x="2238" y="6486"/>
                    <a:pt x="2216" y="6498"/>
                  </a:cubicBezTo>
                  <a:cubicBezTo>
                    <a:pt x="2195" y="6510"/>
                    <a:pt x="2173" y="6522"/>
                    <a:pt x="2152" y="6533"/>
                  </a:cubicBezTo>
                  <a:cubicBezTo>
                    <a:pt x="2152" y="6536"/>
                    <a:pt x="2153" y="6539"/>
                    <a:pt x="2153" y="6542"/>
                  </a:cubicBezTo>
                  <a:cubicBezTo>
                    <a:pt x="2218" y="6561"/>
                    <a:pt x="2282" y="6582"/>
                    <a:pt x="2347" y="6598"/>
                  </a:cubicBezTo>
                  <a:cubicBezTo>
                    <a:pt x="2414" y="6614"/>
                    <a:pt x="2482" y="6624"/>
                    <a:pt x="2549" y="6639"/>
                  </a:cubicBezTo>
                  <a:cubicBezTo>
                    <a:pt x="2566" y="6642"/>
                    <a:pt x="2582" y="6650"/>
                    <a:pt x="2597" y="6658"/>
                  </a:cubicBezTo>
                  <a:cubicBezTo>
                    <a:pt x="2600" y="6660"/>
                    <a:pt x="2600" y="6670"/>
                    <a:pt x="2602" y="6680"/>
                  </a:cubicBezTo>
                  <a:cubicBezTo>
                    <a:pt x="2529" y="6659"/>
                    <a:pt x="2459" y="6650"/>
                    <a:pt x="2388" y="6649"/>
                  </a:cubicBezTo>
                  <a:cubicBezTo>
                    <a:pt x="2387" y="6652"/>
                    <a:pt x="2386" y="6655"/>
                    <a:pt x="2385" y="6657"/>
                  </a:cubicBezTo>
                  <a:cubicBezTo>
                    <a:pt x="2423" y="6675"/>
                    <a:pt x="2460" y="6692"/>
                    <a:pt x="2497" y="6710"/>
                  </a:cubicBezTo>
                  <a:cubicBezTo>
                    <a:pt x="2453" y="6706"/>
                    <a:pt x="2411" y="6696"/>
                    <a:pt x="2369" y="6686"/>
                  </a:cubicBezTo>
                  <a:cubicBezTo>
                    <a:pt x="2339" y="6678"/>
                    <a:pt x="2310" y="6663"/>
                    <a:pt x="2281" y="6664"/>
                  </a:cubicBezTo>
                  <a:cubicBezTo>
                    <a:pt x="2229" y="6666"/>
                    <a:pt x="2180" y="6654"/>
                    <a:pt x="2131" y="6645"/>
                  </a:cubicBezTo>
                  <a:cubicBezTo>
                    <a:pt x="2119" y="6642"/>
                    <a:pt x="2102" y="6647"/>
                    <a:pt x="2094" y="6641"/>
                  </a:cubicBezTo>
                  <a:cubicBezTo>
                    <a:pt x="2062" y="6611"/>
                    <a:pt x="2032" y="6625"/>
                    <a:pt x="1994" y="6643"/>
                  </a:cubicBezTo>
                  <a:cubicBezTo>
                    <a:pt x="2063" y="6670"/>
                    <a:pt x="2126" y="6694"/>
                    <a:pt x="2189" y="6720"/>
                  </a:cubicBezTo>
                  <a:cubicBezTo>
                    <a:pt x="2282" y="6760"/>
                    <a:pt x="2380" y="6786"/>
                    <a:pt x="2479" y="6804"/>
                  </a:cubicBezTo>
                  <a:cubicBezTo>
                    <a:pt x="2594" y="6825"/>
                    <a:pt x="2712" y="6831"/>
                    <a:pt x="2829" y="6826"/>
                  </a:cubicBezTo>
                  <a:cubicBezTo>
                    <a:pt x="2924" y="6821"/>
                    <a:pt x="3020" y="6826"/>
                    <a:pt x="3115" y="6806"/>
                  </a:cubicBezTo>
                  <a:cubicBezTo>
                    <a:pt x="3137" y="6801"/>
                    <a:pt x="3147" y="6795"/>
                    <a:pt x="3152" y="6773"/>
                  </a:cubicBezTo>
                  <a:cubicBezTo>
                    <a:pt x="3160" y="6730"/>
                    <a:pt x="3172" y="6688"/>
                    <a:pt x="3183" y="6645"/>
                  </a:cubicBezTo>
                  <a:cubicBezTo>
                    <a:pt x="3186" y="6631"/>
                    <a:pt x="3193" y="6618"/>
                    <a:pt x="3199" y="6604"/>
                  </a:cubicBezTo>
                  <a:cubicBezTo>
                    <a:pt x="3201" y="6605"/>
                    <a:pt x="3204" y="6606"/>
                    <a:pt x="3207" y="6607"/>
                  </a:cubicBezTo>
                  <a:cubicBezTo>
                    <a:pt x="3191" y="6668"/>
                    <a:pt x="3176" y="6729"/>
                    <a:pt x="3160" y="6791"/>
                  </a:cubicBezTo>
                  <a:cubicBezTo>
                    <a:pt x="3220" y="6791"/>
                    <a:pt x="3220" y="6791"/>
                    <a:pt x="3234" y="6739"/>
                  </a:cubicBezTo>
                  <a:cubicBezTo>
                    <a:pt x="3244" y="6699"/>
                    <a:pt x="3255" y="6660"/>
                    <a:pt x="3265" y="6620"/>
                  </a:cubicBezTo>
                  <a:cubicBezTo>
                    <a:pt x="3271" y="6597"/>
                    <a:pt x="3276" y="6574"/>
                    <a:pt x="3282" y="6547"/>
                  </a:cubicBezTo>
                  <a:cubicBezTo>
                    <a:pt x="3265" y="6545"/>
                    <a:pt x="3246" y="6538"/>
                    <a:pt x="3238" y="6544"/>
                  </a:cubicBezTo>
                  <a:cubicBezTo>
                    <a:pt x="3214" y="6562"/>
                    <a:pt x="3194" y="6546"/>
                    <a:pt x="3172" y="6541"/>
                  </a:cubicBezTo>
                  <a:cubicBezTo>
                    <a:pt x="3164" y="6574"/>
                    <a:pt x="3159" y="6605"/>
                    <a:pt x="3149" y="6635"/>
                  </a:cubicBezTo>
                  <a:cubicBezTo>
                    <a:pt x="3138" y="6666"/>
                    <a:pt x="3138" y="6700"/>
                    <a:pt x="3112" y="6725"/>
                  </a:cubicBezTo>
                  <a:cubicBezTo>
                    <a:pt x="3122" y="6657"/>
                    <a:pt x="3133" y="6589"/>
                    <a:pt x="3143" y="6525"/>
                  </a:cubicBezTo>
                  <a:cubicBezTo>
                    <a:pt x="3115" y="6501"/>
                    <a:pt x="3093" y="6517"/>
                    <a:pt x="3073" y="6523"/>
                  </a:cubicBezTo>
                  <a:cubicBezTo>
                    <a:pt x="3053" y="6527"/>
                    <a:pt x="3036" y="6543"/>
                    <a:pt x="3017" y="6554"/>
                  </a:cubicBezTo>
                  <a:cubicBezTo>
                    <a:pt x="3028" y="6557"/>
                    <a:pt x="3036" y="6560"/>
                    <a:pt x="3049" y="6564"/>
                  </a:cubicBezTo>
                  <a:cubicBezTo>
                    <a:pt x="3019" y="6584"/>
                    <a:pt x="2990" y="6589"/>
                    <a:pt x="2961" y="6591"/>
                  </a:cubicBezTo>
                  <a:cubicBezTo>
                    <a:pt x="2888" y="6595"/>
                    <a:pt x="2815" y="6597"/>
                    <a:pt x="2742" y="6600"/>
                  </a:cubicBezTo>
                  <a:cubicBezTo>
                    <a:pt x="2722" y="6601"/>
                    <a:pt x="2702" y="6605"/>
                    <a:pt x="2680" y="6608"/>
                  </a:cubicBezTo>
                  <a:cubicBezTo>
                    <a:pt x="2681" y="6592"/>
                    <a:pt x="2668" y="6586"/>
                    <a:pt x="2648" y="6584"/>
                  </a:cubicBezTo>
                  <a:cubicBezTo>
                    <a:pt x="2636" y="6582"/>
                    <a:pt x="2623" y="6576"/>
                    <a:pt x="2612" y="6570"/>
                  </a:cubicBezTo>
                  <a:cubicBezTo>
                    <a:pt x="2590" y="6560"/>
                    <a:pt x="2569" y="6550"/>
                    <a:pt x="2543" y="6555"/>
                  </a:cubicBezTo>
                  <a:cubicBezTo>
                    <a:pt x="2528" y="6558"/>
                    <a:pt x="2512" y="6556"/>
                    <a:pt x="2502" y="6541"/>
                  </a:cubicBezTo>
                  <a:cubicBezTo>
                    <a:pt x="2504" y="6518"/>
                    <a:pt x="2522" y="6513"/>
                    <a:pt x="2538" y="6506"/>
                  </a:cubicBezTo>
                  <a:cubicBezTo>
                    <a:pt x="2545" y="6503"/>
                    <a:pt x="2556" y="6497"/>
                    <a:pt x="2557" y="6491"/>
                  </a:cubicBezTo>
                  <a:cubicBezTo>
                    <a:pt x="2562" y="6465"/>
                    <a:pt x="2582" y="6466"/>
                    <a:pt x="2600" y="6465"/>
                  </a:cubicBezTo>
                  <a:cubicBezTo>
                    <a:pt x="2622" y="6464"/>
                    <a:pt x="2644" y="6465"/>
                    <a:pt x="2668" y="6465"/>
                  </a:cubicBezTo>
                  <a:cubicBezTo>
                    <a:pt x="2674" y="6434"/>
                    <a:pt x="2648" y="6385"/>
                    <a:pt x="2712" y="6385"/>
                  </a:cubicBezTo>
                  <a:cubicBezTo>
                    <a:pt x="2714" y="6325"/>
                    <a:pt x="2714" y="6268"/>
                    <a:pt x="2735" y="6212"/>
                  </a:cubicBezTo>
                  <a:cubicBezTo>
                    <a:pt x="2757" y="6275"/>
                    <a:pt x="2748" y="6342"/>
                    <a:pt x="2763" y="6401"/>
                  </a:cubicBezTo>
                  <a:cubicBezTo>
                    <a:pt x="2809" y="6414"/>
                    <a:pt x="2850" y="6426"/>
                    <a:pt x="2892" y="6438"/>
                  </a:cubicBezTo>
                  <a:cubicBezTo>
                    <a:pt x="2892" y="6441"/>
                    <a:pt x="2892" y="6443"/>
                    <a:pt x="2892" y="6445"/>
                  </a:cubicBezTo>
                  <a:cubicBezTo>
                    <a:pt x="2879" y="6450"/>
                    <a:pt x="2865" y="6455"/>
                    <a:pt x="2852" y="6460"/>
                  </a:cubicBezTo>
                  <a:cubicBezTo>
                    <a:pt x="2879" y="6460"/>
                    <a:pt x="2905" y="6460"/>
                    <a:pt x="2926" y="6460"/>
                  </a:cubicBezTo>
                  <a:cubicBezTo>
                    <a:pt x="2926" y="6406"/>
                    <a:pt x="2926" y="6355"/>
                    <a:pt x="2926" y="6305"/>
                  </a:cubicBezTo>
                  <a:cubicBezTo>
                    <a:pt x="2923" y="6304"/>
                    <a:pt x="2920" y="6304"/>
                    <a:pt x="2918" y="6304"/>
                  </a:cubicBezTo>
                  <a:cubicBezTo>
                    <a:pt x="2910" y="6328"/>
                    <a:pt x="2903" y="6352"/>
                    <a:pt x="2894" y="6375"/>
                  </a:cubicBezTo>
                  <a:cubicBezTo>
                    <a:pt x="2892" y="6381"/>
                    <a:pt x="2884" y="6386"/>
                    <a:pt x="2879" y="6391"/>
                  </a:cubicBezTo>
                  <a:cubicBezTo>
                    <a:pt x="2874" y="6385"/>
                    <a:pt x="2864" y="6380"/>
                    <a:pt x="2863" y="6373"/>
                  </a:cubicBezTo>
                  <a:cubicBezTo>
                    <a:pt x="2860" y="6360"/>
                    <a:pt x="2860" y="6346"/>
                    <a:pt x="2862" y="6333"/>
                  </a:cubicBezTo>
                  <a:cubicBezTo>
                    <a:pt x="2879" y="6250"/>
                    <a:pt x="2896" y="6166"/>
                    <a:pt x="2913" y="6083"/>
                  </a:cubicBezTo>
                  <a:cubicBezTo>
                    <a:pt x="2933" y="5988"/>
                    <a:pt x="2953" y="5893"/>
                    <a:pt x="2974" y="5798"/>
                  </a:cubicBezTo>
                  <a:cubicBezTo>
                    <a:pt x="2999" y="5686"/>
                    <a:pt x="3024" y="5573"/>
                    <a:pt x="3053" y="5462"/>
                  </a:cubicBezTo>
                  <a:cubicBezTo>
                    <a:pt x="3097" y="5300"/>
                    <a:pt x="3144" y="5139"/>
                    <a:pt x="3189" y="4978"/>
                  </a:cubicBezTo>
                  <a:cubicBezTo>
                    <a:pt x="3201" y="4934"/>
                    <a:pt x="3211" y="4890"/>
                    <a:pt x="3224" y="4847"/>
                  </a:cubicBezTo>
                  <a:cubicBezTo>
                    <a:pt x="3247" y="4771"/>
                    <a:pt x="3272" y="4695"/>
                    <a:pt x="3296" y="4619"/>
                  </a:cubicBezTo>
                  <a:cubicBezTo>
                    <a:pt x="3304" y="4592"/>
                    <a:pt x="3314" y="4565"/>
                    <a:pt x="3323" y="4538"/>
                  </a:cubicBezTo>
                  <a:cubicBezTo>
                    <a:pt x="3325" y="4539"/>
                    <a:pt x="3327" y="4539"/>
                    <a:pt x="3329" y="4539"/>
                  </a:cubicBezTo>
                  <a:cubicBezTo>
                    <a:pt x="3331" y="4554"/>
                    <a:pt x="3334" y="4570"/>
                    <a:pt x="3337" y="4588"/>
                  </a:cubicBezTo>
                  <a:cubicBezTo>
                    <a:pt x="3367" y="4537"/>
                    <a:pt x="3394" y="4491"/>
                    <a:pt x="3421" y="4443"/>
                  </a:cubicBezTo>
                  <a:cubicBezTo>
                    <a:pt x="3428" y="4429"/>
                    <a:pt x="3433" y="4414"/>
                    <a:pt x="3437" y="4398"/>
                  </a:cubicBezTo>
                  <a:cubicBezTo>
                    <a:pt x="3450" y="4343"/>
                    <a:pt x="3460" y="4286"/>
                    <a:pt x="3476" y="4232"/>
                  </a:cubicBezTo>
                  <a:cubicBezTo>
                    <a:pt x="3500" y="4146"/>
                    <a:pt x="3530" y="4062"/>
                    <a:pt x="3557" y="3977"/>
                  </a:cubicBezTo>
                  <a:cubicBezTo>
                    <a:pt x="3563" y="3956"/>
                    <a:pt x="3587" y="3938"/>
                    <a:pt x="3566" y="3912"/>
                  </a:cubicBezTo>
                  <a:cubicBezTo>
                    <a:pt x="3565" y="3911"/>
                    <a:pt x="3567" y="3907"/>
                    <a:pt x="3567" y="3905"/>
                  </a:cubicBezTo>
                  <a:cubicBezTo>
                    <a:pt x="3569" y="3880"/>
                    <a:pt x="3572" y="3855"/>
                    <a:pt x="3573" y="3830"/>
                  </a:cubicBezTo>
                  <a:cubicBezTo>
                    <a:pt x="3575" y="3797"/>
                    <a:pt x="3579" y="3794"/>
                    <a:pt x="3611" y="3798"/>
                  </a:cubicBezTo>
                  <a:cubicBezTo>
                    <a:pt x="3619" y="3800"/>
                    <a:pt x="3628" y="3800"/>
                    <a:pt x="3642" y="3801"/>
                  </a:cubicBezTo>
                  <a:cubicBezTo>
                    <a:pt x="3644" y="3825"/>
                    <a:pt x="3646" y="3849"/>
                    <a:pt x="3646" y="3872"/>
                  </a:cubicBezTo>
                  <a:cubicBezTo>
                    <a:pt x="3647" y="3886"/>
                    <a:pt x="3646" y="3897"/>
                    <a:pt x="3659" y="3908"/>
                  </a:cubicBezTo>
                  <a:cubicBezTo>
                    <a:pt x="3675" y="3922"/>
                    <a:pt x="3672" y="3936"/>
                    <a:pt x="3651" y="3942"/>
                  </a:cubicBezTo>
                  <a:cubicBezTo>
                    <a:pt x="3636" y="3947"/>
                    <a:pt x="3633" y="3955"/>
                    <a:pt x="3629" y="3966"/>
                  </a:cubicBezTo>
                  <a:cubicBezTo>
                    <a:pt x="3610" y="4020"/>
                    <a:pt x="3592" y="4074"/>
                    <a:pt x="3571" y="4127"/>
                  </a:cubicBezTo>
                  <a:cubicBezTo>
                    <a:pt x="3531" y="4233"/>
                    <a:pt x="3491" y="4338"/>
                    <a:pt x="3448" y="4443"/>
                  </a:cubicBezTo>
                  <a:cubicBezTo>
                    <a:pt x="3424" y="4503"/>
                    <a:pt x="3396" y="4562"/>
                    <a:pt x="3370" y="4622"/>
                  </a:cubicBezTo>
                  <a:cubicBezTo>
                    <a:pt x="3345" y="4679"/>
                    <a:pt x="3313" y="4733"/>
                    <a:pt x="3301" y="4795"/>
                  </a:cubicBezTo>
                  <a:cubicBezTo>
                    <a:pt x="3293" y="4830"/>
                    <a:pt x="3286" y="4865"/>
                    <a:pt x="3276" y="4900"/>
                  </a:cubicBezTo>
                  <a:cubicBezTo>
                    <a:pt x="3247" y="5005"/>
                    <a:pt x="3216" y="5109"/>
                    <a:pt x="3187" y="5214"/>
                  </a:cubicBezTo>
                  <a:cubicBezTo>
                    <a:pt x="3165" y="5295"/>
                    <a:pt x="3149" y="5378"/>
                    <a:pt x="3125" y="5458"/>
                  </a:cubicBezTo>
                  <a:cubicBezTo>
                    <a:pt x="3092" y="5569"/>
                    <a:pt x="3083" y="5685"/>
                    <a:pt x="3058" y="5798"/>
                  </a:cubicBezTo>
                  <a:cubicBezTo>
                    <a:pt x="3039" y="5886"/>
                    <a:pt x="3026" y="5976"/>
                    <a:pt x="3010" y="6065"/>
                  </a:cubicBezTo>
                  <a:cubicBezTo>
                    <a:pt x="2999" y="6129"/>
                    <a:pt x="2989" y="6193"/>
                    <a:pt x="2977" y="6261"/>
                  </a:cubicBezTo>
                  <a:cubicBezTo>
                    <a:pt x="3054" y="6238"/>
                    <a:pt x="3125" y="6242"/>
                    <a:pt x="3196" y="6249"/>
                  </a:cubicBezTo>
                  <a:cubicBezTo>
                    <a:pt x="3239" y="6253"/>
                    <a:pt x="3281" y="6260"/>
                    <a:pt x="3323" y="6264"/>
                  </a:cubicBezTo>
                  <a:cubicBezTo>
                    <a:pt x="3372" y="6268"/>
                    <a:pt x="3420" y="6273"/>
                    <a:pt x="3469" y="6261"/>
                  </a:cubicBezTo>
                  <a:cubicBezTo>
                    <a:pt x="3501" y="6253"/>
                    <a:pt x="3537" y="6259"/>
                    <a:pt x="3575" y="6259"/>
                  </a:cubicBezTo>
                  <a:cubicBezTo>
                    <a:pt x="3599" y="6170"/>
                    <a:pt x="3612" y="6076"/>
                    <a:pt x="3649" y="5990"/>
                  </a:cubicBezTo>
                  <a:cubicBezTo>
                    <a:pt x="3652" y="5990"/>
                    <a:pt x="3655" y="5991"/>
                    <a:pt x="3658" y="5992"/>
                  </a:cubicBezTo>
                  <a:cubicBezTo>
                    <a:pt x="3635" y="6083"/>
                    <a:pt x="3613" y="6173"/>
                    <a:pt x="3590" y="6265"/>
                  </a:cubicBezTo>
                  <a:cubicBezTo>
                    <a:pt x="3619" y="6278"/>
                    <a:pt x="3643" y="6288"/>
                    <a:pt x="3670" y="6301"/>
                  </a:cubicBezTo>
                  <a:cubicBezTo>
                    <a:pt x="3684" y="6217"/>
                    <a:pt x="3699" y="6136"/>
                    <a:pt x="3709" y="6054"/>
                  </a:cubicBezTo>
                  <a:cubicBezTo>
                    <a:pt x="3725" y="5933"/>
                    <a:pt x="3737" y="5811"/>
                    <a:pt x="3752" y="5689"/>
                  </a:cubicBezTo>
                  <a:cubicBezTo>
                    <a:pt x="3758" y="5639"/>
                    <a:pt x="3766" y="5589"/>
                    <a:pt x="3775" y="5539"/>
                  </a:cubicBezTo>
                  <a:cubicBezTo>
                    <a:pt x="3777" y="5525"/>
                    <a:pt x="3776" y="5506"/>
                    <a:pt x="3802" y="5500"/>
                  </a:cubicBezTo>
                  <a:cubicBezTo>
                    <a:pt x="3803" y="5515"/>
                    <a:pt x="3806" y="5529"/>
                    <a:pt x="3805" y="5543"/>
                  </a:cubicBezTo>
                  <a:cubicBezTo>
                    <a:pt x="3793" y="5635"/>
                    <a:pt x="3781" y="5727"/>
                    <a:pt x="3767" y="5819"/>
                  </a:cubicBezTo>
                  <a:cubicBezTo>
                    <a:pt x="3748" y="5949"/>
                    <a:pt x="3728" y="6079"/>
                    <a:pt x="3707" y="6209"/>
                  </a:cubicBezTo>
                  <a:cubicBezTo>
                    <a:pt x="3700" y="6252"/>
                    <a:pt x="3692" y="6295"/>
                    <a:pt x="3685" y="6336"/>
                  </a:cubicBezTo>
                  <a:cubicBezTo>
                    <a:pt x="3703" y="6346"/>
                    <a:pt x="3714" y="6346"/>
                    <a:pt x="3717" y="6329"/>
                  </a:cubicBezTo>
                  <a:cubicBezTo>
                    <a:pt x="3721" y="6313"/>
                    <a:pt x="3722" y="6295"/>
                    <a:pt x="3726" y="6278"/>
                  </a:cubicBezTo>
                  <a:cubicBezTo>
                    <a:pt x="3750" y="6172"/>
                    <a:pt x="3779" y="6067"/>
                    <a:pt x="3797" y="5960"/>
                  </a:cubicBezTo>
                  <a:cubicBezTo>
                    <a:pt x="3817" y="5843"/>
                    <a:pt x="3827" y="5725"/>
                    <a:pt x="3822" y="5606"/>
                  </a:cubicBezTo>
                  <a:cubicBezTo>
                    <a:pt x="3821" y="5586"/>
                    <a:pt x="3814" y="5563"/>
                    <a:pt x="3842" y="5551"/>
                  </a:cubicBezTo>
                  <a:cubicBezTo>
                    <a:pt x="3846" y="5550"/>
                    <a:pt x="3846" y="5537"/>
                    <a:pt x="3846" y="5529"/>
                  </a:cubicBezTo>
                  <a:cubicBezTo>
                    <a:pt x="3847" y="5490"/>
                    <a:pt x="3846" y="5450"/>
                    <a:pt x="3846" y="5410"/>
                  </a:cubicBezTo>
                  <a:cubicBezTo>
                    <a:pt x="3846" y="5307"/>
                    <a:pt x="3846" y="5205"/>
                    <a:pt x="3831" y="5103"/>
                  </a:cubicBezTo>
                  <a:cubicBezTo>
                    <a:pt x="3830" y="5097"/>
                    <a:pt x="3830" y="5089"/>
                    <a:pt x="3833" y="5084"/>
                  </a:cubicBezTo>
                  <a:cubicBezTo>
                    <a:pt x="3837" y="5078"/>
                    <a:pt x="3844" y="5072"/>
                    <a:pt x="3851" y="5070"/>
                  </a:cubicBezTo>
                  <a:cubicBezTo>
                    <a:pt x="3855" y="5070"/>
                    <a:pt x="3862" y="5076"/>
                    <a:pt x="3865" y="5081"/>
                  </a:cubicBezTo>
                  <a:cubicBezTo>
                    <a:pt x="3869" y="5089"/>
                    <a:pt x="3873" y="5098"/>
                    <a:pt x="3874" y="5108"/>
                  </a:cubicBezTo>
                  <a:cubicBezTo>
                    <a:pt x="3878" y="5143"/>
                    <a:pt x="3882" y="5179"/>
                    <a:pt x="3884" y="5215"/>
                  </a:cubicBezTo>
                  <a:cubicBezTo>
                    <a:pt x="3887" y="5276"/>
                    <a:pt x="3888" y="5337"/>
                    <a:pt x="3890" y="5395"/>
                  </a:cubicBezTo>
                  <a:cubicBezTo>
                    <a:pt x="3894" y="5390"/>
                    <a:pt x="3898" y="5381"/>
                    <a:pt x="3905" y="5378"/>
                  </a:cubicBezTo>
                  <a:cubicBezTo>
                    <a:pt x="3913" y="5373"/>
                    <a:pt x="3924" y="5373"/>
                    <a:pt x="3934" y="5371"/>
                  </a:cubicBezTo>
                  <a:cubicBezTo>
                    <a:pt x="3932" y="5345"/>
                    <a:pt x="3929" y="5319"/>
                    <a:pt x="3962" y="5308"/>
                  </a:cubicBezTo>
                  <a:cubicBezTo>
                    <a:pt x="3957" y="5298"/>
                    <a:pt x="3955" y="5290"/>
                    <a:pt x="3951" y="5285"/>
                  </a:cubicBezTo>
                  <a:cubicBezTo>
                    <a:pt x="3942" y="5274"/>
                    <a:pt x="3945" y="5262"/>
                    <a:pt x="3953" y="5256"/>
                  </a:cubicBezTo>
                  <a:cubicBezTo>
                    <a:pt x="3981" y="5234"/>
                    <a:pt x="3980" y="5188"/>
                    <a:pt x="4019" y="5176"/>
                  </a:cubicBezTo>
                  <a:cubicBezTo>
                    <a:pt x="4066" y="5118"/>
                    <a:pt x="4116" y="5064"/>
                    <a:pt x="4157" y="5001"/>
                  </a:cubicBezTo>
                  <a:cubicBezTo>
                    <a:pt x="4184" y="4958"/>
                    <a:pt x="4220" y="4919"/>
                    <a:pt x="4254" y="4879"/>
                  </a:cubicBezTo>
                  <a:cubicBezTo>
                    <a:pt x="4278" y="4850"/>
                    <a:pt x="4309" y="4826"/>
                    <a:pt x="4331" y="4795"/>
                  </a:cubicBezTo>
                  <a:cubicBezTo>
                    <a:pt x="4393" y="4704"/>
                    <a:pt x="4453" y="4612"/>
                    <a:pt x="4513" y="4520"/>
                  </a:cubicBezTo>
                  <a:cubicBezTo>
                    <a:pt x="4506" y="4513"/>
                    <a:pt x="4502" y="4510"/>
                    <a:pt x="4497" y="4506"/>
                  </a:cubicBezTo>
                  <a:cubicBezTo>
                    <a:pt x="4534" y="4482"/>
                    <a:pt x="4546" y="4444"/>
                    <a:pt x="4558" y="4395"/>
                  </a:cubicBezTo>
                  <a:cubicBezTo>
                    <a:pt x="4518" y="4451"/>
                    <a:pt x="4485" y="4501"/>
                    <a:pt x="4450" y="4549"/>
                  </a:cubicBezTo>
                  <a:cubicBezTo>
                    <a:pt x="4387" y="4635"/>
                    <a:pt x="4326" y="4722"/>
                    <a:pt x="4259" y="4804"/>
                  </a:cubicBezTo>
                  <a:cubicBezTo>
                    <a:pt x="4176" y="4906"/>
                    <a:pt x="4091" y="5007"/>
                    <a:pt x="4015" y="5114"/>
                  </a:cubicBezTo>
                  <a:cubicBezTo>
                    <a:pt x="3995" y="5142"/>
                    <a:pt x="3972" y="5168"/>
                    <a:pt x="3945" y="5202"/>
                  </a:cubicBezTo>
                  <a:cubicBezTo>
                    <a:pt x="3947" y="5188"/>
                    <a:pt x="3946" y="5182"/>
                    <a:pt x="3948" y="5178"/>
                  </a:cubicBezTo>
                  <a:cubicBezTo>
                    <a:pt x="3961" y="5152"/>
                    <a:pt x="3974" y="5126"/>
                    <a:pt x="3988" y="5100"/>
                  </a:cubicBezTo>
                  <a:cubicBezTo>
                    <a:pt x="3998" y="5083"/>
                    <a:pt x="4020" y="5067"/>
                    <a:pt x="4019" y="5050"/>
                  </a:cubicBezTo>
                  <a:cubicBezTo>
                    <a:pt x="4017" y="5012"/>
                    <a:pt x="4043" y="4994"/>
                    <a:pt x="4063" y="4970"/>
                  </a:cubicBezTo>
                  <a:cubicBezTo>
                    <a:pt x="4090" y="4939"/>
                    <a:pt x="4119" y="4909"/>
                    <a:pt x="4143" y="4876"/>
                  </a:cubicBezTo>
                  <a:cubicBezTo>
                    <a:pt x="4194" y="4809"/>
                    <a:pt x="4242" y="4741"/>
                    <a:pt x="4291" y="4673"/>
                  </a:cubicBezTo>
                  <a:cubicBezTo>
                    <a:pt x="4327" y="4625"/>
                    <a:pt x="4362" y="4576"/>
                    <a:pt x="4398" y="4529"/>
                  </a:cubicBezTo>
                  <a:cubicBezTo>
                    <a:pt x="4430" y="4486"/>
                    <a:pt x="4464" y="4445"/>
                    <a:pt x="4498" y="4404"/>
                  </a:cubicBezTo>
                  <a:cubicBezTo>
                    <a:pt x="4499" y="4402"/>
                    <a:pt x="4504" y="4401"/>
                    <a:pt x="4510" y="4399"/>
                  </a:cubicBezTo>
                  <a:cubicBezTo>
                    <a:pt x="4505" y="4411"/>
                    <a:pt x="4502" y="4420"/>
                    <a:pt x="4498" y="4428"/>
                  </a:cubicBezTo>
                  <a:cubicBezTo>
                    <a:pt x="4519" y="4410"/>
                    <a:pt x="4534" y="4388"/>
                    <a:pt x="4551" y="4368"/>
                  </a:cubicBezTo>
                  <a:cubicBezTo>
                    <a:pt x="4595" y="4314"/>
                    <a:pt x="4635" y="4259"/>
                    <a:pt x="4659" y="4193"/>
                  </a:cubicBezTo>
                  <a:cubicBezTo>
                    <a:pt x="4667" y="4170"/>
                    <a:pt x="4683" y="4149"/>
                    <a:pt x="4697" y="4128"/>
                  </a:cubicBezTo>
                  <a:cubicBezTo>
                    <a:pt x="4733" y="4074"/>
                    <a:pt x="4767" y="4018"/>
                    <a:pt x="4786" y="3955"/>
                  </a:cubicBezTo>
                  <a:cubicBezTo>
                    <a:pt x="4800" y="3910"/>
                    <a:pt x="4815" y="3864"/>
                    <a:pt x="4848" y="3831"/>
                  </a:cubicBezTo>
                  <a:cubicBezTo>
                    <a:pt x="4882" y="3796"/>
                    <a:pt x="4897" y="3754"/>
                    <a:pt x="4915" y="3711"/>
                  </a:cubicBezTo>
                  <a:cubicBezTo>
                    <a:pt x="4934" y="3667"/>
                    <a:pt x="4951" y="3623"/>
                    <a:pt x="4971" y="3579"/>
                  </a:cubicBezTo>
                  <a:cubicBezTo>
                    <a:pt x="5020" y="3472"/>
                    <a:pt x="5072" y="3365"/>
                    <a:pt x="5100" y="3250"/>
                  </a:cubicBezTo>
                  <a:cubicBezTo>
                    <a:pt x="5104" y="3233"/>
                    <a:pt x="5109" y="3216"/>
                    <a:pt x="5116" y="3200"/>
                  </a:cubicBezTo>
                  <a:cubicBezTo>
                    <a:pt x="5156" y="3116"/>
                    <a:pt x="5165" y="3028"/>
                    <a:pt x="5157" y="2935"/>
                  </a:cubicBezTo>
                  <a:cubicBezTo>
                    <a:pt x="5151" y="2867"/>
                    <a:pt x="5151" y="2798"/>
                    <a:pt x="5147" y="2729"/>
                  </a:cubicBezTo>
                  <a:cubicBezTo>
                    <a:pt x="5145" y="2679"/>
                    <a:pt x="5144" y="2630"/>
                    <a:pt x="5139" y="2581"/>
                  </a:cubicBezTo>
                  <a:cubicBezTo>
                    <a:pt x="5129" y="2484"/>
                    <a:pt x="5116" y="2386"/>
                    <a:pt x="5103" y="2289"/>
                  </a:cubicBezTo>
                  <a:cubicBezTo>
                    <a:pt x="5100" y="2263"/>
                    <a:pt x="5096" y="2235"/>
                    <a:pt x="5084" y="2213"/>
                  </a:cubicBezTo>
                  <a:cubicBezTo>
                    <a:pt x="5076" y="2199"/>
                    <a:pt x="5068" y="2186"/>
                    <a:pt x="5065" y="2171"/>
                  </a:cubicBezTo>
                  <a:cubicBezTo>
                    <a:pt x="5055" y="2126"/>
                    <a:pt x="5048" y="2080"/>
                    <a:pt x="5037" y="2035"/>
                  </a:cubicBezTo>
                  <a:cubicBezTo>
                    <a:pt x="5009" y="1922"/>
                    <a:pt x="4982" y="1808"/>
                    <a:pt x="4922" y="1699"/>
                  </a:cubicBezTo>
                  <a:cubicBezTo>
                    <a:pt x="4934" y="1698"/>
                    <a:pt x="4945" y="1694"/>
                    <a:pt x="4950" y="1698"/>
                  </a:cubicBezTo>
                  <a:cubicBezTo>
                    <a:pt x="4960" y="1706"/>
                    <a:pt x="4970" y="1716"/>
                    <a:pt x="4975" y="1727"/>
                  </a:cubicBezTo>
                  <a:cubicBezTo>
                    <a:pt x="4986" y="1749"/>
                    <a:pt x="4992" y="1772"/>
                    <a:pt x="5019" y="1780"/>
                  </a:cubicBezTo>
                  <a:cubicBezTo>
                    <a:pt x="5024" y="1782"/>
                    <a:pt x="5029" y="1789"/>
                    <a:pt x="5031" y="1795"/>
                  </a:cubicBezTo>
                  <a:cubicBezTo>
                    <a:pt x="5040" y="1819"/>
                    <a:pt x="5051" y="1842"/>
                    <a:pt x="5056" y="1866"/>
                  </a:cubicBezTo>
                  <a:cubicBezTo>
                    <a:pt x="5081" y="1985"/>
                    <a:pt x="5106" y="2103"/>
                    <a:pt x="5127" y="2223"/>
                  </a:cubicBezTo>
                  <a:cubicBezTo>
                    <a:pt x="5146" y="2337"/>
                    <a:pt x="5159" y="2452"/>
                    <a:pt x="5165" y="2567"/>
                  </a:cubicBezTo>
                  <a:cubicBezTo>
                    <a:pt x="5172" y="2681"/>
                    <a:pt x="5182" y="2795"/>
                    <a:pt x="5177" y="2909"/>
                  </a:cubicBezTo>
                  <a:cubicBezTo>
                    <a:pt x="5176" y="2935"/>
                    <a:pt x="5177" y="2961"/>
                    <a:pt x="5177" y="2987"/>
                  </a:cubicBezTo>
                  <a:cubicBezTo>
                    <a:pt x="5180" y="2988"/>
                    <a:pt x="5184" y="2989"/>
                    <a:pt x="5187" y="2989"/>
                  </a:cubicBezTo>
                  <a:cubicBezTo>
                    <a:pt x="5193" y="2974"/>
                    <a:pt x="5201" y="2959"/>
                    <a:pt x="5204" y="2943"/>
                  </a:cubicBezTo>
                  <a:cubicBezTo>
                    <a:pt x="5215" y="2894"/>
                    <a:pt x="5226" y="2845"/>
                    <a:pt x="5233" y="2795"/>
                  </a:cubicBezTo>
                  <a:cubicBezTo>
                    <a:pt x="5242" y="2740"/>
                    <a:pt x="5250" y="2685"/>
                    <a:pt x="5245" y="2628"/>
                  </a:cubicBezTo>
                  <a:cubicBezTo>
                    <a:pt x="5242" y="2599"/>
                    <a:pt x="5239" y="2570"/>
                    <a:pt x="5242" y="2541"/>
                  </a:cubicBezTo>
                  <a:cubicBezTo>
                    <a:pt x="5247" y="2497"/>
                    <a:pt x="5243" y="2455"/>
                    <a:pt x="5229" y="2415"/>
                  </a:cubicBezTo>
                  <a:cubicBezTo>
                    <a:pt x="5213" y="2372"/>
                    <a:pt x="5204" y="2329"/>
                    <a:pt x="5198" y="2284"/>
                  </a:cubicBezTo>
                  <a:cubicBezTo>
                    <a:pt x="5198" y="2282"/>
                    <a:pt x="5195" y="2280"/>
                    <a:pt x="5194" y="2280"/>
                  </a:cubicBezTo>
                  <a:cubicBezTo>
                    <a:pt x="5194" y="2310"/>
                    <a:pt x="5194" y="2341"/>
                    <a:pt x="5194" y="2373"/>
                  </a:cubicBezTo>
                  <a:cubicBezTo>
                    <a:pt x="5195" y="2403"/>
                    <a:pt x="5206" y="2433"/>
                    <a:pt x="5191" y="2470"/>
                  </a:cubicBezTo>
                  <a:cubicBezTo>
                    <a:pt x="5187" y="2457"/>
                    <a:pt x="5184" y="2452"/>
                    <a:pt x="5183" y="2446"/>
                  </a:cubicBezTo>
                  <a:cubicBezTo>
                    <a:pt x="5181" y="2360"/>
                    <a:pt x="5174" y="2275"/>
                    <a:pt x="5158" y="2192"/>
                  </a:cubicBezTo>
                  <a:cubicBezTo>
                    <a:pt x="5146" y="2130"/>
                    <a:pt x="5138" y="2068"/>
                    <a:pt x="5124" y="2007"/>
                  </a:cubicBezTo>
                  <a:cubicBezTo>
                    <a:pt x="5100" y="1906"/>
                    <a:pt x="5073" y="1806"/>
                    <a:pt x="5044" y="1706"/>
                  </a:cubicBezTo>
                  <a:cubicBezTo>
                    <a:pt x="5014" y="1601"/>
                    <a:pt x="4968" y="1502"/>
                    <a:pt x="4924" y="1402"/>
                  </a:cubicBezTo>
                  <a:cubicBezTo>
                    <a:pt x="4922" y="1397"/>
                    <a:pt x="4915" y="1394"/>
                    <a:pt x="4910" y="1389"/>
                  </a:cubicBezTo>
                  <a:lnTo>
                    <a:pt x="4911" y="1391"/>
                  </a:lnTo>
                  <a:close/>
                  <a:moveTo>
                    <a:pt x="3355" y="6975"/>
                  </a:moveTo>
                  <a:cubicBezTo>
                    <a:pt x="3373" y="6965"/>
                    <a:pt x="3386" y="6956"/>
                    <a:pt x="3399" y="6951"/>
                  </a:cubicBezTo>
                  <a:cubicBezTo>
                    <a:pt x="3458" y="6929"/>
                    <a:pt x="3516" y="6907"/>
                    <a:pt x="3575" y="6887"/>
                  </a:cubicBezTo>
                  <a:cubicBezTo>
                    <a:pt x="3602" y="6878"/>
                    <a:pt x="3620" y="6865"/>
                    <a:pt x="3616" y="6831"/>
                  </a:cubicBezTo>
                  <a:cubicBezTo>
                    <a:pt x="3580" y="6831"/>
                    <a:pt x="3545" y="6839"/>
                    <a:pt x="3511" y="6849"/>
                  </a:cubicBezTo>
                  <a:cubicBezTo>
                    <a:pt x="3432" y="6874"/>
                    <a:pt x="3353" y="6904"/>
                    <a:pt x="3269" y="6912"/>
                  </a:cubicBezTo>
                  <a:cubicBezTo>
                    <a:pt x="3221" y="6917"/>
                    <a:pt x="3173" y="6925"/>
                    <a:pt x="3124" y="6932"/>
                  </a:cubicBezTo>
                  <a:cubicBezTo>
                    <a:pt x="3122" y="6932"/>
                    <a:pt x="3120" y="6929"/>
                    <a:pt x="3115" y="6926"/>
                  </a:cubicBezTo>
                  <a:cubicBezTo>
                    <a:pt x="3118" y="6921"/>
                    <a:pt x="3119" y="6914"/>
                    <a:pt x="3124" y="6912"/>
                  </a:cubicBezTo>
                  <a:cubicBezTo>
                    <a:pt x="3134" y="6907"/>
                    <a:pt x="3146" y="6905"/>
                    <a:pt x="3158" y="6901"/>
                  </a:cubicBezTo>
                  <a:cubicBezTo>
                    <a:pt x="3206" y="6887"/>
                    <a:pt x="3255" y="6874"/>
                    <a:pt x="3302" y="6858"/>
                  </a:cubicBezTo>
                  <a:cubicBezTo>
                    <a:pt x="3322" y="6852"/>
                    <a:pt x="3339" y="6838"/>
                    <a:pt x="3365" y="6823"/>
                  </a:cubicBezTo>
                  <a:cubicBezTo>
                    <a:pt x="3288" y="6840"/>
                    <a:pt x="3219" y="6855"/>
                    <a:pt x="3151" y="6872"/>
                  </a:cubicBezTo>
                  <a:cubicBezTo>
                    <a:pt x="3142" y="6874"/>
                    <a:pt x="3136" y="6885"/>
                    <a:pt x="3132" y="6888"/>
                  </a:cubicBezTo>
                  <a:cubicBezTo>
                    <a:pt x="3121" y="6885"/>
                    <a:pt x="3111" y="6880"/>
                    <a:pt x="3103" y="6880"/>
                  </a:cubicBezTo>
                  <a:cubicBezTo>
                    <a:pt x="3062" y="6883"/>
                    <a:pt x="3021" y="6888"/>
                    <a:pt x="2980" y="6891"/>
                  </a:cubicBezTo>
                  <a:cubicBezTo>
                    <a:pt x="2860" y="6898"/>
                    <a:pt x="2740" y="6901"/>
                    <a:pt x="2621" y="6890"/>
                  </a:cubicBezTo>
                  <a:cubicBezTo>
                    <a:pt x="2565" y="6885"/>
                    <a:pt x="2510" y="6877"/>
                    <a:pt x="2452" y="6870"/>
                  </a:cubicBezTo>
                  <a:cubicBezTo>
                    <a:pt x="2456" y="6874"/>
                    <a:pt x="2459" y="6876"/>
                    <a:pt x="2460" y="6878"/>
                  </a:cubicBezTo>
                  <a:cubicBezTo>
                    <a:pt x="2463" y="6882"/>
                    <a:pt x="2465" y="6887"/>
                    <a:pt x="2468" y="6894"/>
                  </a:cubicBezTo>
                  <a:cubicBezTo>
                    <a:pt x="2357" y="6885"/>
                    <a:pt x="2256" y="6856"/>
                    <a:pt x="2156" y="6811"/>
                  </a:cubicBezTo>
                  <a:cubicBezTo>
                    <a:pt x="2158" y="6817"/>
                    <a:pt x="2163" y="6819"/>
                    <a:pt x="2167" y="6821"/>
                  </a:cubicBezTo>
                  <a:cubicBezTo>
                    <a:pt x="2261" y="6873"/>
                    <a:pt x="2361" y="6910"/>
                    <a:pt x="2467" y="6924"/>
                  </a:cubicBezTo>
                  <a:cubicBezTo>
                    <a:pt x="2604" y="6943"/>
                    <a:pt x="2742" y="6956"/>
                    <a:pt x="2880" y="6956"/>
                  </a:cubicBezTo>
                  <a:cubicBezTo>
                    <a:pt x="2887" y="6956"/>
                    <a:pt x="2893" y="6960"/>
                    <a:pt x="2900" y="6962"/>
                  </a:cubicBezTo>
                  <a:cubicBezTo>
                    <a:pt x="2581" y="7009"/>
                    <a:pt x="2275" y="6964"/>
                    <a:pt x="1983" y="6835"/>
                  </a:cubicBezTo>
                  <a:cubicBezTo>
                    <a:pt x="1959" y="6885"/>
                    <a:pt x="1965" y="6914"/>
                    <a:pt x="2005" y="6938"/>
                  </a:cubicBezTo>
                  <a:cubicBezTo>
                    <a:pt x="2098" y="6994"/>
                    <a:pt x="2185" y="7060"/>
                    <a:pt x="2282" y="7110"/>
                  </a:cubicBezTo>
                  <a:cubicBezTo>
                    <a:pt x="2291" y="7115"/>
                    <a:pt x="2301" y="7120"/>
                    <a:pt x="2296" y="7133"/>
                  </a:cubicBezTo>
                  <a:cubicBezTo>
                    <a:pt x="2246" y="7114"/>
                    <a:pt x="2198" y="7097"/>
                    <a:pt x="2151" y="7078"/>
                  </a:cubicBezTo>
                  <a:cubicBezTo>
                    <a:pt x="2125" y="7068"/>
                    <a:pt x="2099" y="7056"/>
                    <a:pt x="2076" y="7042"/>
                  </a:cubicBezTo>
                  <a:cubicBezTo>
                    <a:pt x="2029" y="7014"/>
                    <a:pt x="1984" y="6984"/>
                    <a:pt x="1938" y="6955"/>
                  </a:cubicBezTo>
                  <a:cubicBezTo>
                    <a:pt x="1928" y="6949"/>
                    <a:pt x="1915" y="6946"/>
                    <a:pt x="1900" y="6941"/>
                  </a:cubicBezTo>
                  <a:cubicBezTo>
                    <a:pt x="1897" y="6922"/>
                    <a:pt x="1894" y="6900"/>
                    <a:pt x="1890" y="6876"/>
                  </a:cubicBezTo>
                  <a:cubicBezTo>
                    <a:pt x="1880" y="6903"/>
                    <a:pt x="1870" y="6929"/>
                    <a:pt x="1895" y="6953"/>
                  </a:cubicBezTo>
                  <a:cubicBezTo>
                    <a:pt x="1958" y="7014"/>
                    <a:pt x="2024" y="7073"/>
                    <a:pt x="2107" y="7105"/>
                  </a:cubicBezTo>
                  <a:cubicBezTo>
                    <a:pt x="2172" y="7130"/>
                    <a:pt x="2241" y="7149"/>
                    <a:pt x="2308" y="7167"/>
                  </a:cubicBezTo>
                  <a:cubicBezTo>
                    <a:pt x="2389" y="7190"/>
                    <a:pt x="2470" y="7210"/>
                    <a:pt x="2551" y="7231"/>
                  </a:cubicBezTo>
                  <a:cubicBezTo>
                    <a:pt x="2598" y="7243"/>
                    <a:pt x="2645" y="7256"/>
                    <a:pt x="2694" y="7268"/>
                  </a:cubicBezTo>
                  <a:cubicBezTo>
                    <a:pt x="2688" y="7223"/>
                    <a:pt x="2698" y="7210"/>
                    <a:pt x="2737" y="7208"/>
                  </a:cubicBezTo>
                  <a:cubicBezTo>
                    <a:pt x="2771" y="7207"/>
                    <a:pt x="2804" y="7207"/>
                    <a:pt x="2837" y="7205"/>
                  </a:cubicBezTo>
                  <a:cubicBezTo>
                    <a:pt x="2900" y="7200"/>
                    <a:pt x="2964" y="7195"/>
                    <a:pt x="3030" y="7190"/>
                  </a:cubicBezTo>
                  <a:cubicBezTo>
                    <a:pt x="3028" y="7158"/>
                    <a:pt x="3044" y="7142"/>
                    <a:pt x="3074" y="7138"/>
                  </a:cubicBezTo>
                  <a:cubicBezTo>
                    <a:pt x="3100" y="7134"/>
                    <a:pt x="3125" y="7127"/>
                    <a:pt x="3151" y="7123"/>
                  </a:cubicBezTo>
                  <a:cubicBezTo>
                    <a:pt x="3200" y="7116"/>
                    <a:pt x="3248" y="7106"/>
                    <a:pt x="3297" y="7104"/>
                  </a:cubicBezTo>
                  <a:cubicBezTo>
                    <a:pt x="3376" y="7100"/>
                    <a:pt x="3454" y="7102"/>
                    <a:pt x="3533" y="7102"/>
                  </a:cubicBezTo>
                  <a:cubicBezTo>
                    <a:pt x="3585" y="7102"/>
                    <a:pt x="3635" y="7091"/>
                    <a:pt x="3677" y="7075"/>
                  </a:cubicBezTo>
                  <a:cubicBezTo>
                    <a:pt x="3697" y="7017"/>
                    <a:pt x="3714" y="6965"/>
                    <a:pt x="3733" y="6910"/>
                  </a:cubicBezTo>
                  <a:cubicBezTo>
                    <a:pt x="3712" y="6929"/>
                    <a:pt x="3694" y="6945"/>
                    <a:pt x="3675" y="6962"/>
                  </a:cubicBezTo>
                  <a:cubicBezTo>
                    <a:pt x="3665" y="6972"/>
                    <a:pt x="3654" y="6971"/>
                    <a:pt x="3643" y="6962"/>
                  </a:cubicBezTo>
                  <a:cubicBezTo>
                    <a:pt x="3634" y="6953"/>
                    <a:pt x="3628" y="6943"/>
                    <a:pt x="3635" y="6930"/>
                  </a:cubicBezTo>
                  <a:cubicBezTo>
                    <a:pt x="3639" y="6923"/>
                    <a:pt x="3642" y="6915"/>
                    <a:pt x="3647" y="6903"/>
                  </a:cubicBezTo>
                  <a:cubicBezTo>
                    <a:pt x="3637" y="6905"/>
                    <a:pt x="3632" y="6905"/>
                    <a:pt x="3628" y="6907"/>
                  </a:cubicBezTo>
                  <a:cubicBezTo>
                    <a:pt x="3557" y="6929"/>
                    <a:pt x="3486" y="6952"/>
                    <a:pt x="3415" y="6974"/>
                  </a:cubicBezTo>
                  <a:cubicBezTo>
                    <a:pt x="3398" y="6979"/>
                    <a:pt x="3381" y="6989"/>
                    <a:pt x="3355" y="6975"/>
                  </a:cubicBezTo>
                  <a:close/>
                  <a:moveTo>
                    <a:pt x="3408" y="6538"/>
                  </a:moveTo>
                  <a:cubicBezTo>
                    <a:pt x="3378" y="6563"/>
                    <a:pt x="3344" y="6544"/>
                    <a:pt x="3313" y="6555"/>
                  </a:cubicBezTo>
                  <a:cubicBezTo>
                    <a:pt x="3302" y="6591"/>
                    <a:pt x="3291" y="6626"/>
                    <a:pt x="3281" y="6662"/>
                  </a:cubicBezTo>
                  <a:cubicBezTo>
                    <a:pt x="3271" y="6698"/>
                    <a:pt x="3262" y="6734"/>
                    <a:pt x="3251" y="6775"/>
                  </a:cubicBezTo>
                  <a:cubicBezTo>
                    <a:pt x="3278" y="6769"/>
                    <a:pt x="3299" y="6766"/>
                    <a:pt x="3319" y="6759"/>
                  </a:cubicBezTo>
                  <a:cubicBezTo>
                    <a:pt x="3415" y="6728"/>
                    <a:pt x="3511" y="6695"/>
                    <a:pt x="3607" y="6665"/>
                  </a:cubicBezTo>
                  <a:cubicBezTo>
                    <a:pt x="3627" y="6658"/>
                    <a:pt x="3636" y="6647"/>
                    <a:pt x="3640" y="6626"/>
                  </a:cubicBezTo>
                  <a:cubicBezTo>
                    <a:pt x="3652" y="6573"/>
                    <a:pt x="3666" y="6520"/>
                    <a:pt x="3679" y="6467"/>
                  </a:cubicBezTo>
                  <a:cubicBezTo>
                    <a:pt x="3685" y="6443"/>
                    <a:pt x="3692" y="6419"/>
                    <a:pt x="3700" y="6392"/>
                  </a:cubicBezTo>
                  <a:cubicBezTo>
                    <a:pt x="3689" y="6392"/>
                    <a:pt x="3682" y="6391"/>
                    <a:pt x="3673" y="6391"/>
                  </a:cubicBezTo>
                  <a:cubicBezTo>
                    <a:pt x="3653" y="6462"/>
                    <a:pt x="3651" y="6538"/>
                    <a:pt x="3620" y="6605"/>
                  </a:cubicBezTo>
                  <a:cubicBezTo>
                    <a:pt x="3617" y="6604"/>
                    <a:pt x="3614" y="6604"/>
                    <a:pt x="3611" y="6603"/>
                  </a:cubicBezTo>
                  <a:cubicBezTo>
                    <a:pt x="3625" y="6531"/>
                    <a:pt x="3638" y="6459"/>
                    <a:pt x="3652" y="6385"/>
                  </a:cubicBezTo>
                  <a:cubicBezTo>
                    <a:pt x="3621" y="6378"/>
                    <a:pt x="3596" y="6373"/>
                    <a:pt x="3567" y="6366"/>
                  </a:cubicBezTo>
                  <a:cubicBezTo>
                    <a:pt x="3561" y="6389"/>
                    <a:pt x="3555" y="6410"/>
                    <a:pt x="3550" y="6430"/>
                  </a:cubicBezTo>
                  <a:cubicBezTo>
                    <a:pt x="3544" y="6451"/>
                    <a:pt x="3538" y="6473"/>
                    <a:pt x="3533" y="6494"/>
                  </a:cubicBezTo>
                  <a:cubicBezTo>
                    <a:pt x="3519" y="6448"/>
                    <a:pt x="3553" y="6408"/>
                    <a:pt x="3548" y="6361"/>
                  </a:cubicBezTo>
                  <a:cubicBezTo>
                    <a:pt x="3524" y="6356"/>
                    <a:pt x="3501" y="6351"/>
                    <a:pt x="3474" y="6346"/>
                  </a:cubicBezTo>
                  <a:cubicBezTo>
                    <a:pt x="3453" y="6401"/>
                    <a:pt x="3446" y="6458"/>
                    <a:pt x="3418" y="6508"/>
                  </a:cubicBezTo>
                  <a:cubicBezTo>
                    <a:pt x="3420" y="6480"/>
                    <a:pt x="3425" y="6452"/>
                    <a:pt x="3432" y="6425"/>
                  </a:cubicBezTo>
                  <a:cubicBezTo>
                    <a:pt x="3438" y="6397"/>
                    <a:pt x="3446" y="6370"/>
                    <a:pt x="3454" y="6339"/>
                  </a:cubicBezTo>
                  <a:cubicBezTo>
                    <a:pt x="3427" y="6335"/>
                    <a:pt x="3403" y="6331"/>
                    <a:pt x="3380" y="6328"/>
                  </a:cubicBezTo>
                  <a:cubicBezTo>
                    <a:pt x="3355" y="6387"/>
                    <a:pt x="3334" y="6442"/>
                    <a:pt x="3328" y="6502"/>
                  </a:cubicBezTo>
                  <a:cubicBezTo>
                    <a:pt x="3390" y="6518"/>
                    <a:pt x="3390" y="6518"/>
                    <a:pt x="3408" y="6538"/>
                  </a:cubicBezTo>
                  <a:close/>
                  <a:moveTo>
                    <a:pt x="3293" y="6496"/>
                  </a:moveTo>
                  <a:cubicBezTo>
                    <a:pt x="3311" y="6438"/>
                    <a:pt x="3328" y="6384"/>
                    <a:pt x="3345" y="6330"/>
                  </a:cubicBezTo>
                  <a:cubicBezTo>
                    <a:pt x="3272" y="6315"/>
                    <a:pt x="3002" y="6294"/>
                    <a:pt x="2971" y="6302"/>
                  </a:cubicBezTo>
                  <a:cubicBezTo>
                    <a:pt x="2971" y="6343"/>
                    <a:pt x="2971" y="6385"/>
                    <a:pt x="2971" y="6430"/>
                  </a:cubicBezTo>
                  <a:cubicBezTo>
                    <a:pt x="3059" y="6431"/>
                    <a:pt x="3144" y="6452"/>
                    <a:pt x="3225" y="6494"/>
                  </a:cubicBezTo>
                  <a:cubicBezTo>
                    <a:pt x="3232" y="6477"/>
                    <a:pt x="3237" y="6462"/>
                    <a:pt x="3244" y="6448"/>
                  </a:cubicBezTo>
                  <a:cubicBezTo>
                    <a:pt x="3251" y="6435"/>
                    <a:pt x="3251" y="6413"/>
                    <a:pt x="3279" y="6419"/>
                  </a:cubicBezTo>
                  <a:cubicBezTo>
                    <a:pt x="3268" y="6444"/>
                    <a:pt x="3258" y="6466"/>
                    <a:pt x="3246" y="6491"/>
                  </a:cubicBezTo>
                  <a:cubicBezTo>
                    <a:pt x="3264" y="6493"/>
                    <a:pt x="3277" y="6494"/>
                    <a:pt x="3293" y="6496"/>
                  </a:cubicBezTo>
                  <a:close/>
                  <a:moveTo>
                    <a:pt x="543" y="2724"/>
                  </a:moveTo>
                  <a:cubicBezTo>
                    <a:pt x="539" y="2802"/>
                    <a:pt x="544" y="2880"/>
                    <a:pt x="563" y="2955"/>
                  </a:cubicBezTo>
                  <a:cubicBezTo>
                    <a:pt x="575" y="3006"/>
                    <a:pt x="592" y="3055"/>
                    <a:pt x="606" y="3104"/>
                  </a:cubicBezTo>
                  <a:cubicBezTo>
                    <a:pt x="653" y="3261"/>
                    <a:pt x="710" y="3414"/>
                    <a:pt x="775" y="3564"/>
                  </a:cubicBezTo>
                  <a:cubicBezTo>
                    <a:pt x="780" y="3576"/>
                    <a:pt x="790" y="3585"/>
                    <a:pt x="798" y="3596"/>
                  </a:cubicBezTo>
                  <a:cubicBezTo>
                    <a:pt x="802" y="3594"/>
                    <a:pt x="805" y="3593"/>
                    <a:pt x="808" y="3591"/>
                  </a:cubicBezTo>
                  <a:cubicBezTo>
                    <a:pt x="805" y="3578"/>
                    <a:pt x="803" y="3564"/>
                    <a:pt x="799" y="3551"/>
                  </a:cubicBezTo>
                  <a:cubicBezTo>
                    <a:pt x="776" y="3480"/>
                    <a:pt x="755" y="3409"/>
                    <a:pt x="731" y="3339"/>
                  </a:cubicBezTo>
                  <a:cubicBezTo>
                    <a:pt x="719" y="3302"/>
                    <a:pt x="706" y="3266"/>
                    <a:pt x="690" y="3231"/>
                  </a:cubicBezTo>
                  <a:cubicBezTo>
                    <a:pt x="671" y="3191"/>
                    <a:pt x="642" y="3154"/>
                    <a:pt x="647" y="3106"/>
                  </a:cubicBezTo>
                  <a:cubicBezTo>
                    <a:pt x="647" y="3098"/>
                    <a:pt x="643" y="3090"/>
                    <a:pt x="641" y="3083"/>
                  </a:cubicBezTo>
                  <a:cubicBezTo>
                    <a:pt x="620" y="3007"/>
                    <a:pt x="599" y="2932"/>
                    <a:pt x="578" y="2857"/>
                  </a:cubicBezTo>
                  <a:cubicBezTo>
                    <a:pt x="566" y="2813"/>
                    <a:pt x="554" y="2768"/>
                    <a:pt x="543" y="2724"/>
                  </a:cubicBezTo>
                  <a:close/>
                  <a:moveTo>
                    <a:pt x="3697" y="6629"/>
                  </a:moveTo>
                  <a:cubicBezTo>
                    <a:pt x="3717" y="6624"/>
                    <a:pt x="3730" y="6619"/>
                    <a:pt x="3744" y="6617"/>
                  </a:cubicBezTo>
                  <a:cubicBezTo>
                    <a:pt x="3764" y="6613"/>
                    <a:pt x="3774" y="6602"/>
                    <a:pt x="3778" y="6583"/>
                  </a:cubicBezTo>
                  <a:cubicBezTo>
                    <a:pt x="3785" y="6543"/>
                    <a:pt x="3799" y="6504"/>
                    <a:pt x="3791" y="6461"/>
                  </a:cubicBezTo>
                  <a:cubicBezTo>
                    <a:pt x="3786" y="6434"/>
                    <a:pt x="3789" y="6434"/>
                    <a:pt x="3751" y="6427"/>
                  </a:cubicBezTo>
                  <a:cubicBezTo>
                    <a:pt x="3734" y="6492"/>
                    <a:pt x="3716" y="6557"/>
                    <a:pt x="3697" y="6629"/>
                  </a:cubicBezTo>
                  <a:close/>
                  <a:moveTo>
                    <a:pt x="773" y="3771"/>
                  </a:moveTo>
                  <a:cubicBezTo>
                    <a:pt x="830" y="3857"/>
                    <a:pt x="885" y="3939"/>
                    <a:pt x="942" y="4025"/>
                  </a:cubicBezTo>
                  <a:cubicBezTo>
                    <a:pt x="935" y="3972"/>
                    <a:pt x="903" y="3933"/>
                    <a:pt x="884" y="3888"/>
                  </a:cubicBezTo>
                  <a:cubicBezTo>
                    <a:pt x="863" y="3843"/>
                    <a:pt x="843" y="3797"/>
                    <a:pt x="823" y="3751"/>
                  </a:cubicBezTo>
                  <a:cubicBezTo>
                    <a:pt x="805" y="3758"/>
                    <a:pt x="791" y="3764"/>
                    <a:pt x="773" y="3771"/>
                  </a:cubicBezTo>
                  <a:close/>
                  <a:moveTo>
                    <a:pt x="1921" y="6787"/>
                  </a:moveTo>
                  <a:cubicBezTo>
                    <a:pt x="1924" y="6787"/>
                    <a:pt x="1927" y="6787"/>
                    <a:pt x="1931" y="6787"/>
                  </a:cubicBezTo>
                  <a:cubicBezTo>
                    <a:pt x="1931" y="6780"/>
                    <a:pt x="1933" y="6774"/>
                    <a:pt x="1933" y="6768"/>
                  </a:cubicBezTo>
                  <a:cubicBezTo>
                    <a:pt x="1934" y="6761"/>
                    <a:pt x="1931" y="6753"/>
                    <a:pt x="1934" y="6748"/>
                  </a:cubicBezTo>
                  <a:cubicBezTo>
                    <a:pt x="1938" y="6739"/>
                    <a:pt x="1945" y="6732"/>
                    <a:pt x="1951" y="6724"/>
                  </a:cubicBezTo>
                  <a:cubicBezTo>
                    <a:pt x="1958" y="6731"/>
                    <a:pt x="1967" y="6737"/>
                    <a:pt x="1972" y="6744"/>
                  </a:cubicBezTo>
                  <a:cubicBezTo>
                    <a:pt x="1975" y="6749"/>
                    <a:pt x="1974" y="6757"/>
                    <a:pt x="1975" y="6764"/>
                  </a:cubicBezTo>
                  <a:cubicBezTo>
                    <a:pt x="1978" y="6793"/>
                    <a:pt x="1980" y="6794"/>
                    <a:pt x="2008" y="6799"/>
                  </a:cubicBezTo>
                  <a:cubicBezTo>
                    <a:pt x="2025" y="6803"/>
                    <a:pt x="2043" y="6810"/>
                    <a:pt x="2060" y="6815"/>
                  </a:cubicBezTo>
                  <a:cubicBezTo>
                    <a:pt x="2074" y="6820"/>
                    <a:pt x="2088" y="6825"/>
                    <a:pt x="2102" y="6830"/>
                  </a:cubicBezTo>
                  <a:cubicBezTo>
                    <a:pt x="2104" y="6827"/>
                    <a:pt x="2105" y="6825"/>
                    <a:pt x="2107" y="6822"/>
                  </a:cubicBezTo>
                  <a:cubicBezTo>
                    <a:pt x="2082" y="6802"/>
                    <a:pt x="2057" y="6782"/>
                    <a:pt x="2032" y="6762"/>
                  </a:cubicBezTo>
                  <a:cubicBezTo>
                    <a:pt x="2014" y="6747"/>
                    <a:pt x="1997" y="6731"/>
                    <a:pt x="1977" y="6718"/>
                  </a:cubicBezTo>
                  <a:cubicBezTo>
                    <a:pt x="1956" y="6704"/>
                    <a:pt x="1943" y="6677"/>
                    <a:pt x="1910" y="6677"/>
                  </a:cubicBezTo>
                  <a:cubicBezTo>
                    <a:pt x="1914" y="6715"/>
                    <a:pt x="1918" y="6751"/>
                    <a:pt x="1921" y="6787"/>
                  </a:cubicBezTo>
                  <a:close/>
                  <a:moveTo>
                    <a:pt x="3934" y="5418"/>
                  </a:moveTo>
                  <a:cubicBezTo>
                    <a:pt x="3913" y="5568"/>
                    <a:pt x="3893" y="5717"/>
                    <a:pt x="3873" y="5866"/>
                  </a:cubicBezTo>
                  <a:cubicBezTo>
                    <a:pt x="3907" y="5799"/>
                    <a:pt x="3917" y="5726"/>
                    <a:pt x="3926" y="5653"/>
                  </a:cubicBezTo>
                  <a:cubicBezTo>
                    <a:pt x="3933" y="5600"/>
                    <a:pt x="3932" y="5545"/>
                    <a:pt x="3933" y="5491"/>
                  </a:cubicBezTo>
                  <a:cubicBezTo>
                    <a:pt x="3934" y="5467"/>
                    <a:pt x="3934" y="5443"/>
                    <a:pt x="3934" y="5418"/>
                  </a:cubicBezTo>
                  <a:close/>
                  <a:moveTo>
                    <a:pt x="1883" y="6590"/>
                  </a:moveTo>
                  <a:cubicBezTo>
                    <a:pt x="1885" y="6588"/>
                    <a:pt x="1887" y="6586"/>
                    <a:pt x="1889" y="6584"/>
                  </a:cubicBezTo>
                  <a:cubicBezTo>
                    <a:pt x="1871" y="6560"/>
                    <a:pt x="1883" y="6520"/>
                    <a:pt x="1843" y="6508"/>
                  </a:cubicBezTo>
                  <a:cubicBezTo>
                    <a:pt x="1838" y="6514"/>
                    <a:pt x="1832" y="6519"/>
                    <a:pt x="1825" y="6527"/>
                  </a:cubicBezTo>
                  <a:cubicBezTo>
                    <a:pt x="1823" y="6501"/>
                    <a:pt x="1820" y="6479"/>
                    <a:pt x="1794" y="6478"/>
                  </a:cubicBezTo>
                  <a:cubicBezTo>
                    <a:pt x="1786" y="6427"/>
                    <a:pt x="1779" y="6378"/>
                    <a:pt x="1773" y="6329"/>
                  </a:cubicBezTo>
                  <a:cubicBezTo>
                    <a:pt x="1777" y="6392"/>
                    <a:pt x="1760" y="6457"/>
                    <a:pt x="1794" y="6516"/>
                  </a:cubicBezTo>
                  <a:cubicBezTo>
                    <a:pt x="1789" y="6549"/>
                    <a:pt x="1813" y="6559"/>
                    <a:pt x="1836" y="6570"/>
                  </a:cubicBezTo>
                  <a:cubicBezTo>
                    <a:pt x="1852" y="6577"/>
                    <a:pt x="1868" y="6583"/>
                    <a:pt x="1883" y="6590"/>
                  </a:cubicBezTo>
                  <a:close/>
                  <a:moveTo>
                    <a:pt x="1962" y="6414"/>
                  </a:moveTo>
                  <a:cubicBezTo>
                    <a:pt x="1937" y="6388"/>
                    <a:pt x="1913" y="6363"/>
                    <a:pt x="1887" y="6336"/>
                  </a:cubicBezTo>
                  <a:cubicBezTo>
                    <a:pt x="1891" y="6391"/>
                    <a:pt x="1894" y="6446"/>
                    <a:pt x="1898" y="6504"/>
                  </a:cubicBezTo>
                  <a:cubicBezTo>
                    <a:pt x="1923" y="6486"/>
                    <a:pt x="1956" y="6483"/>
                    <a:pt x="1962" y="6443"/>
                  </a:cubicBezTo>
                  <a:cubicBezTo>
                    <a:pt x="1954" y="6452"/>
                    <a:pt x="1950" y="6458"/>
                    <a:pt x="1944" y="6463"/>
                  </a:cubicBezTo>
                  <a:cubicBezTo>
                    <a:pt x="1939" y="6466"/>
                    <a:pt x="1932" y="6468"/>
                    <a:pt x="1926" y="6470"/>
                  </a:cubicBezTo>
                  <a:cubicBezTo>
                    <a:pt x="1925" y="6463"/>
                    <a:pt x="1922" y="6454"/>
                    <a:pt x="1925" y="6449"/>
                  </a:cubicBezTo>
                  <a:cubicBezTo>
                    <a:pt x="1929" y="6441"/>
                    <a:pt x="1937" y="6435"/>
                    <a:pt x="1944" y="6429"/>
                  </a:cubicBezTo>
                  <a:cubicBezTo>
                    <a:pt x="1951" y="6423"/>
                    <a:pt x="1958" y="6418"/>
                    <a:pt x="1962" y="6414"/>
                  </a:cubicBezTo>
                  <a:close/>
                  <a:moveTo>
                    <a:pt x="556" y="2442"/>
                  </a:moveTo>
                  <a:cubicBezTo>
                    <a:pt x="528" y="2450"/>
                    <a:pt x="514" y="2465"/>
                    <a:pt x="514" y="2488"/>
                  </a:cubicBezTo>
                  <a:cubicBezTo>
                    <a:pt x="513" y="2561"/>
                    <a:pt x="510" y="2634"/>
                    <a:pt x="522" y="2714"/>
                  </a:cubicBezTo>
                  <a:cubicBezTo>
                    <a:pt x="529" y="2691"/>
                    <a:pt x="539" y="2675"/>
                    <a:pt x="538" y="2659"/>
                  </a:cubicBezTo>
                  <a:cubicBezTo>
                    <a:pt x="533" y="2587"/>
                    <a:pt x="539" y="2516"/>
                    <a:pt x="556" y="2442"/>
                  </a:cubicBezTo>
                  <a:close/>
                  <a:moveTo>
                    <a:pt x="5032" y="3652"/>
                  </a:moveTo>
                  <a:cubicBezTo>
                    <a:pt x="5090" y="3575"/>
                    <a:pt x="5149" y="3413"/>
                    <a:pt x="5138" y="3360"/>
                  </a:cubicBezTo>
                  <a:cubicBezTo>
                    <a:pt x="5091" y="3455"/>
                    <a:pt x="5071" y="3557"/>
                    <a:pt x="5032" y="3652"/>
                  </a:cubicBezTo>
                  <a:close/>
                  <a:moveTo>
                    <a:pt x="3986" y="5434"/>
                  </a:moveTo>
                  <a:cubicBezTo>
                    <a:pt x="4006" y="5368"/>
                    <a:pt x="4027" y="5301"/>
                    <a:pt x="4048" y="5233"/>
                  </a:cubicBezTo>
                  <a:cubicBezTo>
                    <a:pt x="4019" y="5245"/>
                    <a:pt x="3999" y="5259"/>
                    <a:pt x="3996" y="5275"/>
                  </a:cubicBezTo>
                  <a:cubicBezTo>
                    <a:pt x="3987" y="5327"/>
                    <a:pt x="3966" y="5377"/>
                    <a:pt x="3986" y="5434"/>
                  </a:cubicBezTo>
                  <a:close/>
                  <a:moveTo>
                    <a:pt x="5273" y="2980"/>
                  </a:moveTo>
                  <a:cubicBezTo>
                    <a:pt x="5270" y="2979"/>
                    <a:pt x="5266" y="2977"/>
                    <a:pt x="5263" y="2976"/>
                  </a:cubicBezTo>
                  <a:cubicBezTo>
                    <a:pt x="5226" y="3098"/>
                    <a:pt x="5189" y="3221"/>
                    <a:pt x="5151" y="3344"/>
                  </a:cubicBezTo>
                  <a:cubicBezTo>
                    <a:pt x="5198" y="3224"/>
                    <a:pt x="5253" y="3108"/>
                    <a:pt x="5273" y="2980"/>
                  </a:cubicBezTo>
                  <a:close/>
                  <a:moveTo>
                    <a:pt x="3865" y="7106"/>
                  </a:moveTo>
                  <a:cubicBezTo>
                    <a:pt x="3869" y="7083"/>
                    <a:pt x="3861" y="7053"/>
                    <a:pt x="3847" y="7049"/>
                  </a:cubicBezTo>
                  <a:cubicBezTo>
                    <a:pt x="3841" y="7052"/>
                    <a:pt x="3834" y="7055"/>
                    <a:pt x="3827" y="7058"/>
                  </a:cubicBezTo>
                  <a:cubicBezTo>
                    <a:pt x="3823" y="7052"/>
                    <a:pt x="3820" y="7046"/>
                    <a:pt x="3815" y="7036"/>
                  </a:cubicBezTo>
                  <a:cubicBezTo>
                    <a:pt x="3802" y="7061"/>
                    <a:pt x="3786" y="7081"/>
                    <a:pt x="3793" y="7106"/>
                  </a:cubicBezTo>
                  <a:cubicBezTo>
                    <a:pt x="3818" y="7106"/>
                    <a:pt x="3841" y="7106"/>
                    <a:pt x="3865" y="7106"/>
                  </a:cubicBezTo>
                  <a:close/>
                  <a:moveTo>
                    <a:pt x="1588" y="5275"/>
                  </a:moveTo>
                  <a:cubicBezTo>
                    <a:pt x="1591" y="5275"/>
                    <a:pt x="1595" y="5275"/>
                    <a:pt x="1598" y="5274"/>
                  </a:cubicBezTo>
                  <a:cubicBezTo>
                    <a:pt x="1596" y="5265"/>
                    <a:pt x="1595" y="5256"/>
                    <a:pt x="1593" y="5247"/>
                  </a:cubicBezTo>
                  <a:cubicBezTo>
                    <a:pt x="1586" y="5202"/>
                    <a:pt x="1576" y="5158"/>
                    <a:pt x="1573" y="5113"/>
                  </a:cubicBezTo>
                  <a:cubicBezTo>
                    <a:pt x="1571" y="5084"/>
                    <a:pt x="1560" y="5064"/>
                    <a:pt x="1535" y="5039"/>
                  </a:cubicBezTo>
                  <a:cubicBezTo>
                    <a:pt x="1554" y="5124"/>
                    <a:pt x="1571" y="5200"/>
                    <a:pt x="1588" y="5275"/>
                  </a:cubicBezTo>
                  <a:close/>
                  <a:moveTo>
                    <a:pt x="1764" y="5993"/>
                  </a:moveTo>
                  <a:cubicBezTo>
                    <a:pt x="1774" y="5888"/>
                    <a:pt x="1756" y="5771"/>
                    <a:pt x="1736" y="5656"/>
                  </a:cubicBezTo>
                  <a:cubicBezTo>
                    <a:pt x="1745" y="5772"/>
                    <a:pt x="1755" y="5889"/>
                    <a:pt x="1764" y="5993"/>
                  </a:cubicBezTo>
                  <a:close/>
                  <a:moveTo>
                    <a:pt x="874" y="3625"/>
                  </a:moveTo>
                  <a:cubicBezTo>
                    <a:pt x="860" y="3561"/>
                    <a:pt x="826" y="3515"/>
                    <a:pt x="801" y="3465"/>
                  </a:cubicBezTo>
                  <a:cubicBezTo>
                    <a:pt x="815" y="3516"/>
                    <a:pt x="832" y="3565"/>
                    <a:pt x="851" y="3613"/>
                  </a:cubicBezTo>
                  <a:cubicBezTo>
                    <a:pt x="852" y="3617"/>
                    <a:pt x="861" y="3619"/>
                    <a:pt x="874" y="3625"/>
                  </a:cubicBezTo>
                  <a:close/>
                  <a:moveTo>
                    <a:pt x="1685" y="5273"/>
                  </a:moveTo>
                  <a:cubicBezTo>
                    <a:pt x="1682" y="5274"/>
                    <a:pt x="1678" y="5275"/>
                    <a:pt x="1675" y="5276"/>
                  </a:cubicBezTo>
                  <a:cubicBezTo>
                    <a:pt x="1681" y="5307"/>
                    <a:pt x="1689" y="5337"/>
                    <a:pt x="1695" y="5368"/>
                  </a:cubicBezTo>
                  <a:cubicBezTo>
                    <a:pt x="1708" y="5443"/>
                    <a:pt x="1708" y="5443"/>
                    <a:pt x="1722" y="5452"/>
                  </a:cubicBezTo>
                  <a:cubicBezTo>
                    <a:pt x="1712" y="5391"/>
                    <a:pt x="1717" y="5328"/>
                    <a:pt x="1685" y="5273"/>
                  </a:cubicBezTo>
                  <a:close/>
                  <a:moveTo>
                    <a:pt x="2219" y="6357"/>
                  </a:moveTo>
                  <a:cubicBezTo>
                    <a:pt x="2218" y="6354"/>
                    <a:pt x="2217" y="6351"/>
                    <a:pt x="2216" y="6349"/>
                  </a:cubicBezTo>
                  <a:cubicBezTo>
                    <a:pt x="2154" y="6365"/>
                    <a:pt x="2092" y="6380"/>
                    <a:pt x="2037" y="6413"/>
                  </a:cubicBezTo>
                  <a:cubicBezTo>
                    <a:pt x="2038" y="6416"/>
                    <a:pt x="2039" y="6420"/>
                    <a:pt x="2040" y="6423"/>
                  </a:cubicBezTo>
                  <a:cubicBezTo>
                    <a:pt x="2100" y="6401"/>
                    <a:pt x="2159" y="6379"/>
                    <a:pt x="2219" y="6357"/>
                  </a:cubicBezTo>
                  <a:close/>
                  <a:moveTo>
                    <a:pt x="1903" y="6545"/>
                  </a:moveTo>
                  <a:cubicBezTo>
                    <a:pt x="1900" y="6597"/>
                    <a:pt x="1900" y="6597"/>
                    <a:pt x="1938" y="6613"/>
                  </a:cubicBezTo>
                  <a:cubicBezTo>
                    <a:pt x="1949" y="6604"/>
                    <a:pt x="1960" y="6596"/>
                    <a:pt x="1973" y="6585"/>
                  </a:cubicBezTo>
                  <a:cubicBezTo>
                    <a:pt x="1950" y="6572"/>
                    <a:pt x="1929" y="6560"/>
                    <a:pt x="1903" y="6545"/>
                  </a:cubicBezTo>
                  <a:close/>
                  <a:moveTo>
                    <a:pt x="3920" y="6719"/>
                  </a:moveTo>
                  <a:cubicBezTo>
                    <a:pt x="3920" y="6755"/>
                    <a:pt x="3920" y="6780"/>
                    <a:pt x="3920" y="6809"/>
                  </a:cubicBezTo>
                  <a:cubicBezTo>
                    <a:pt x="3938" y="6800"/>
                    <a:pt x="3951" y="6792"/>
                    <a:pt x="3966" y="6784"/>
                  </a:cubicBezTo>
                  <a:cubicBezTo>
                    <a:pt x="3951" y="6764"/>
                    <a:pt x="3939" y="6745"/>
                    <a:pt x="3920" y="6719"/>
                  </a:cubicBezTo>
                  <a:close/>
                  <a:moveTo>
                    <a:pt x="3538" y="7861"/>
                  </a:moveTo>
                  <a:cubicBezTo>
                    <a:pt x="3536" y="7858"/>
                    <a:pt x="3533" y="7855"/>
                    <a:pt x="3531" y="7852"/>
                  </a:cubicBezTo>
                  <a:cubicBezTo>
                    <a:pt x="3504" y="7864"/>
                    <a:pt x="3478" y="7876"/>
                    <a:pt x="3453" y="7887"/>
                  </a:cubicBezTo>
                  <a:cubicBezTo>
                    <a:pt x="3455" y="7900"/>
                    <a:pt x="3456" y="7908"/>
                    <a:pt x="3458" y="7922"/>
                  </a:cubicBezTo>
                  <a:cubicBezTo>
                    <a:pt x="3487" y="7899"/>
                    <a:pt x="3513" y="7880"/>
                    <a:pt x="3538" y="7861"/>
                  </a:cubicBezTo>
                  <a:close/>
                  <a:moveTo>
                    <a:pt x="2343" y="72"/>
                  </a:moveTo>
                  <a:cubicBezTo>
                    <a:pt x="2292" y="69"/>
                    <a:pt x="2241" y="74"/>
                    <a:pt x="2187" y="90"/>
                  </a:cubicBezTo>
                  <a:cubicBezTo>
                    <a:pt x="2245" y="105"/>
                    <a:pt x="2293" y="80"/>
                    <a:pt x="2343" y="72"/>
                  </a:cubicBezTo>
                  <a:close/>
                  <a:moveTo>
                    <a:pt x="1895" y="7447"/>
                  </a:moveTo>
                  <a:cubicBezTo>
                    <a:pt x="1892" y="7446"/>
                    <a:pt x="1890" y="7445"/>
                    <a:pt x="1889" y="7445"/>
                  </a:cubicBezTo>
                  <a:cubicBezTo>
                    <a:pt x="1888" y="7445"/>
                    <a:pt x="1888" y="7447"/>
                    <a:pt x="1887" y="7448"/>
                  </a:cubicBezTo>
                  <a:cubicBezTo>
                    <a:pt x="1882" y="7478"/>
                    <a:pt x="1877" y="7508"/>
                    <a:pt x="1873" y="7538"/>
                  </a:cubicBezTo>
                  <a:cubicBezTo>
                    <a:pt x="1871" y="7550"/>
                    <a:pt x="1867" y="7565"/>
                    <a:pt x="1885" y="7575"/>
                  </a:cubicBezTo>
                  <a:cubicBezTo>
                    <a:pt x="1889" y="7530"/>
                    <a:pt x="1892" y="7488"/>
                    <a:pt x="1895" y="7447"/>
                  </a:cubicBezTo>
                  <a:close/>
                  <a:moveTo>
                    <a:pt x="1851" y="6646"/>
                  </a:moveTo>
                  <a:cubicBezTo>
                    <a:pt x="1855" y="6691"/>
                    <a:pt x="1859" y="6733"/>
                    <a:pt x="1863" y="6774"/>
                  </a:cubicBezTo>
                  <a:cubicBezTo>
                    <a:pt x="1865" y="6774"/>
                    <a:pt x="1868" y="6774"/>
                    <a:pt x="1870" y="6774"/>
                  </a:cubicBezTo>
                  <a:cubicBezTo>
                    <a:pt x="1868" y="6756"/>
                    <a:pt x="1866" y="6739"/>
                    <a:pt x="1864" y="6721"/>
                  </a:cubicBezTo>
                  <a:cubicBezTo>
                    <a:pt x="1862" y="6708"/>
                    <a:pt x="1862" y="6697"/>
                    <a:pt x="1872" y="6685"/>
                  </a:cubicBezTo>
                  <a:cubicBezTo>
                    <a:pt x="1888" y="6666"/>
                    <a:pt x="1885" y="6662"/>
                    <a:pt x="1851" y="6646"/>
                  </a:cubicBezTo>
                  <a:close/>
                  <a:moveTo>
                    <a:pt x="1590" y="349"/>
                  </a:moveTo>
                  <a:cubicBezTo>
                    <a:pt x="1670" y="330"/>
                    <a:pt x="1670" y="330"/>
                    <a:pt x="1687" y="296"/>
                  </a:cubicBezTo>
                  <a:cubicBezTo>
                    <a:pt x="1654" y="314"/>
                    <a:pt x="1622" y="331"/>
                    <a:pt x="1590" y="349"/>
                  </a:cubicBezTo>
                  <a:close/>
                  <a:moveTo>
                    <a:pt x="3646" y="7770"/>
                  </a:moveTo>
                  <a:cubicBezTo>
                    <a:pt x="3670" y="7744"/>
                    <a:pt x="3690" y="7722"/>
                    <a:pt x="3713" y="7698"/>
                  </a:cubicBezTo>
                  <a:cubicBezTo>
                    <a:pt x="3683" y="7708"/>
                    <a:pt x="3648" y="7744"/>
                    <a:pt x="3646" y="7770"/>
                  </a:cubicBezTo>
                  <a:close/>
                  <a:moveTo>
                    <a:pt x="1940" y="6886"/>
                  </a:moveTo>
                  <a:cubicBezTo>
                    <a:pt x="1947" y="6838"/>
                    <a:pt x="1945" y="6833"/>
                    <a:pt x="1915" y="6818"/>
                  </a:cubicBezTo>
                  <a:cubicBezTo>
                    <a:pt x="1928" y="6842"/>
                    <a:pt x="1904" y="6870"/>
                    <a:pt x="1940" y="6886"/>
                  </a:cubicBezTo>
                  <a:close/>
                  <a:moveTo>
                    <a:pt x="2693" y="6476"/>
                  </a:moveTo>
                  <a:cubicBezTo>
                    <a:pt x="2714" y="6475"/>
                    <a:pt x="2727" y="6493"/>
                    <a:pt x="2743" y="6474"/>
                  </a:cubicBezTo>
                  <a:cubicBezTo>
                    <a:pt x="2732" y="6461"/>
                    <a:pt x="2722" y="6448"/>
                    <a:pt x="2708" y="6430"/>
                  </a:cubicBezTo>
                  <a:cubicBezTo>
                    <a:pt x="2702" y="6448"/>
                    <a:pt x="2698" y="6459"/>
                    <a:pt x="2693" y="6476"/>
                  </a:cubicBezTo>
                  <a:close/>
                  <a:moveTo>
                    <a:pt x="1862" y="6483"/>
                  </a:moveTo>
                  <a:cubicBezTo>
                    <a:pt x="1859" y="6462"/>
                    <a:pt x="1857" y="6445"/>
                    <a:pt x="1854" y="6423"/>
                  </a:cubicBezTo>
                  <a:cubicBezTo>
                    <a:pt x="1844" y="6431"/>
                    <a:pt x="1834" y="6437"/>
                    <a:pt x="1835" y="6439"/>
                  </a:cubicBezTo>
                  <a:cubicBezTo>
                    <a:pt x="1840" y="6454"/>
                    <a:pt x="1828" y="6478"/>
                    <a:pt x="1862" y="6483"/>
                  </a:cubicBezTo>
                  <a:close/>
                  <a:moveTo>
                    <a:pt x="3662" y="7160"/>
                  </a:moveTo>
                  <a:cubicBezTo>
                    <a:pt x="3620" y="7161"/>
                    <a:pt x="3620" y="7161"/>
                    <a:pt x="3607" y="7188"/>
                  </a:cubicBezTo>
                  <a:cubicBezTo>
                    <a:pt x="3631" y="7196"/>
                    <a:pt x="3642" y="7177"/>
                    <a:pt x="3662" y="7160"/>
                  </a:cubicBezTo>
                  <a:close/>
                  <a:moveTo>
                    <a:pt x="1825" y="7006"/>
                  </a:moveTo>
                  <a:cubicBezTo>
                    <a:pt x="1822" y="7003"/>
                    <a:pt x="1818" y="7000"/>
                    <a:pt x="1815" y="6997"/>
                  </a:cubicBezTo>
                  <a:cubicBezTo>
                    <a:pt x="1805" y="7011"/>
                    <a:pt x="1794" y="7023"/>
                    <a:pt x="1786" y="7038"/>
                  </a:cubicBezTo>
                  <a:cubicBezTo>
                    <a:pt x="1784" y="7042"/>
                    <a:pt x="1788" y="7051"/>
                    <a:pt x="1791" y="7065"/>
                  </a:cubicBezTo>
                  <a:cubicBezTo>
                    <a:pt x="1805" y="7041"/>
                    <a:pt x="1815" y="7023"/>
                    <a:pt x="1825" y="7006"/>
                  </a:cubicBezTo>
                  <a:close/>
                  <a:moveTo>
                    <a:pt x="3883" y="7539"/>
                  </a:moveTo>
                  <a:cubicBezTo>
                    <a:pt x="3895" y="7525"/>
                    <a:pt x="3905" y="7512"/>
                    <a:pt x="3917" y="7498"/>
                  </a:cubicBezTo>
                  <a:cubicBezTo>
                    <a:pt x="3908" y="7490"/>
                    <a:pt x="3900" y="7483"/>
                    <a:pt x="3891" y="7475"/>
                  </a:cubicBezTo>
                  <a:cubicBezTo>
                    <a:pt x="3888" y="7498"/>
                    <a:pt x="3886" y="7517"/>
                    <a:pt x="3883" y="7539"/>
                  </a:cubicBezTo>
                  <a:close/>
                  <a:moveTo>
                    <a:pt x="3718" y="7676"/>
                  </a:moveTo>
                  <a:cubicBezTo>
                    <a:pt x="3757" y="7674"/>
                    <a:pt x="3768" y="7660"/>
                    <a:pt x="3760" y="7627"/>
                  </a:cubicBezTo>
                  <a:cubicBezTo>
                    <a:pt x="3747" y="7643"/>
                    <a:pt x="3734" y="7657"/>
                    <a:pt x="3718" y="7676"/>
                  </a:cubicBezTo>
                  <a:close/>
                  <a:moveTo>
                    <a:pt x="4103" y="5389"/>
                  </a:moveTo>
                  <a:cubicBezTo>
                    <a:pt x="4105" y="5390"/>
                    <a:pt x="4108" y="5391"/>
                    <a:pt x="4110" y="5392"/>
                  </a:cubicBezTo>
                  <a:cubicBezTo>
                    <a:pt x="4116" y="5361"/>
                    <a:pt x="4121" y="5331"/>
                    <a:pt x="4126" y="5301"/>
                  </a:cubicBezTo>
                  <a:cubicBezTo>
                    <a:pt x="4124" y="5300"/>
                    <a:pt x="4121" y="5300"/>
                    <a:pt x="4119" y="5299"/>
                  </a:cubicBezTo>
                  <a:cubicBezTo>
                    <a:pt x="4114" y="5329"/>
                    <a:pt x="4108" y="5359"/>
                    <a:pt x="4103" y="5389"/>
                  </a:cubicBezTo>
                  <a:close/>
                  <a:moveTo>
                    <a:pt x="3698" y="7580"/>
                  </a:moveTo>
                  <a:cubicBezTo>
                    <a:pt x="3742" y="7556"/>
                    <a:pt x="3743" y="7555"/>
                    <a:pt x="3740" y="7527"/>
                  </a:cubicBezTo>
                  <a:cubicBezTo>
                    <a:pt x="3724" y="7547"/>
                    <a:pt x="3711" y="7564"/>
                    <a:pt x="3698" y="7580"/>
                  </a:cubicBezTo>
                  <a:close/>
                  <a:moveTo>
                    <a:pt x="3781" y="6391"/>
                  </a:moveTo>
                  <a:cubicBezTo>
                    <a:pt x="3784" y="6392"/>
                    <a:pt x="3788" y="6392"/>
                    <a:pt x="3792" y="6393"/>
                  </a:cubicBezTo>
                  <a:cubicBezTo>
                    <a:pt x="3794" y="6375"/>
                    <a:pt x="3797" y="6357"/>
                    <a:pt x="3800" y="6340"/>
                  </a:cubicBezTo>
                  <a:cubicBezTo>
                    <a:pt x="3789" y="6356"/>
                    <a:pt x="3766" y="6369"/>
                    <a:pt x="3781" y="6391"/>
                  </a:cubicBezTo>
                  <a:close/>
                  <a:moveTo>
                    <a:pt x="3288" y="8059"/>
                  </a:moveTo>
                  <a:cubicBezTo>
                    <a:pt x="3291" y="8060"/>
                    <a:pt x="3293" y="8062"/>
                    <a:pt x="3295" y="8063"/>
                  </a:cubicBezTo>
                  <a:cubicBezTo>
                    <a:pt x="3308" y="8047"/>
                    <a:pt x="3329" y="8036"/>
                    <a:pt x="3334" y="8003"/>
                  </a:cubicBezTo>
                  <a:cubicBezTo>
                    <a:pt x="3315" y="8026"/>
                    <a:pt x="3302" y="8043"/>
                    <a:pt x="3288" y="8059"/>
                  </a:cubicBezTo>
                  <a:close/>
                  <a:moveTo>
                    <a:pt x="3837" y="6578"/>
                  </a:moveTo>
                  <a:cubicBezTo>
                    <a:pt x="3851" y="6552"/>
                    <a:pt x="3851" y="6552"/>
                    <a:pt x="3841" y="6519"/>
                  </a:cubicBezTo>
                  <a:cubicBezTo>
                    <a:pt x="3843" y="6538"/>
                    <a:pt x="3822" y="6556"/>
                    <a:pt x="3837" y="6578"/>
                  </a:cubicBezTo>
                  <a:close/>
                  <a:moveTo>
                    <a:pt x="1494" y="4981"/>
                  </a:moveTo>
                  <a:cubicBezTo>
                    <a:pt x="1495" y="4964"/>
                    <a:pt x="1489" y="4955"/>
                    <a:pt x="1474" y="4945"/>
                  </a:cubicBezTo>
                  <a:cubicBezTo>
                    <a:pt x="1475" y="4962"/>
                    <a:pt x="1468" y="4978"/>
                    <a:pt x="1494" y="4981"/>
                  </a:cubicBezTo>
                  <a:close/>
                  <a:moveTo>
                    <a:pt x="873" y="3795"/>
                  </a:moveTo>
                  <a:cubicBezTo>
                    <a:pt x="875" y="3794"/>
                    <a:pt x="877" y="3793"/>
                    <a:pt x="879" y="3792"/>
                  </a:cubicBezTo>
                  <a:cubicBezTo>
                    <a:pt x="873" y="3776"/>
                    <a:pt x="867" y="3760"/>
                    <a:pt x="861" y="3744"/>
                  </a:cubicBezTo>
                  <a:cubicBezTo>
                    <a:pt x="858" y="3745"/>
                    <a:pt x="855" y="3747"/>
                    <a:pt x="853" y="3748"/>
                  </a:cubicBezTo>
                  <a:cubicBezTo>
                    <a:pt x="859" y="3764"/>
                    <a:pt x="866" y="3779"/>
                    <a:pt x="873" y="3795"/>
                  </a:cubicBezTo>
                  <a:close/>
                  <a:moveTo>
                    <a:pt x="3511" y="6779"/>
                  </a:moveTo>
                  <a:cubicBezTo>
                    <a:pt x="3509" y="6776"/>
                    <a:pt x="3508" y="6773"/>
                    <a:pt x="3506" y="6769"/>
                  </a:cubicBezTo>
                  <a:cubicBezTo>
                    <a:pt x="3492" y="6775"/>
                    <a:pt x="3478" y="6781"/>
                    <a:pt x="3464" y="6787"/>
                  </a:cubicBezTo>
                  <a:cubicBezTo>
                    <a:pt x="3465" y="6789"/>
                    <a:pt x="3466" y="6791"/>
                    <a:pt x="3466" y="6793"/>
                  </a:cubicBezTo>
                  <a:cubicBezTo>
                    <a:pt x="3481" y="6789"/>
                    <a:pt x="3496" y="6784"/>
                    <a:pt x="3511" y="6779"/>
                  </a:cubicBezTo>
                  <a:close/>
                  <a:moveTo>
                    <a:pt x="3616" y="3862"/>
                  </a:moveTo>
                  <a:cubicBezTo>
                    <a:pt x="3609" y="3873"/>
                    <a:pt x="3589" y="3886"/>
                    <a:pt x="3614" y="3905"/>
                  </a:cubicBezTo>
                  <a:cubicBezTo>
                    <a:pt x="3615" y="3887"/>
                    <a:pt x="3616" y="3874"/>
                    <a:pt x="3616" y="3862"/>
                  </a:cubicBezTo>
                  <a:close/>
                  <a:moveTo>
                    <a:pt x="2090" y="6504"/>
                  </a:moveTo>
                  <a:cubicBezTo>
                    <a:pt x="2104" y="6526"/>
                    <a:pt x="2116" y="6516"/>
                    <a:pt x="2131" y="6504"/>
                  </a:cubicBezTo>
                  <a:cubicBezTo>
                    <a:pt x="2115" y="6504"/>
                    <a:pt x="2104" y="6504"/>
                    <a:pt x="2090" y="6504"/>
                  </a:cubicBezTo>
                  <a:close/>
                  <a:moveTo>
                    <a:pt x="4847" y="4036"/>
                  </a:moveTo>
                  <a:cubicBezTo>
                    <a:pt x="4844" y="4034"/>
                    <a:pt x="4841" y="4032"/>
                    <a:pt x="4838" y="4030"/>
                  </a:cubicBezTo>
                  <a:cubicBezTo>
                    <a:pt x="4833" y="4040"/>
                    <a:pt x="4828" y="4051"/>
                    <a:pt x="4823" y="4061"/>
                  </a:cubicBezTo>
                  <a:cubicBezTo>
                    <a:pt x="4824" y="4062"/>
                    <a:pt x="4826" y="4063"/>
                    <a:pt x="4828" y="4064"/>
                  </a:cubicBezTo>
                  <a:cubicBezTo>
                    <a:pt x="4834" y="4055"/>
                    <a:pt x="4840" y="4045"/>
                    <a:pt x="4847" y="4036"/>
                  </a:cubicBezTo>
                  <a:close/>
                  <a:moveTo>
                    <a:pt x="2770" y="6457"/>
                  </a:moveTo>
                  <a:cubicBezTo>
                    <a:pt x="2770" y="6461"/>
                    <a:pt x="2770" y="6465"/>
                    <a:pt x="2770" y="6469"/>
                  </a:cubicBezTo>
                  <a:cubicBezTo>
                    <a:pt x="2780" y="6468"/>
                    <a:pt x="2789" y="6467"/>
                    <a:pt x="2799" y="6467"/>
                  </a:cubicBezTo>
                  <a:cubicBezTo>
                    <a:pt x="2799" y="6464"/>
                    <a:pt x="2799" y="6462"/>
                    <a:pt x="2799" y="6459"/>
                  </a:cubicBezTo>
                  <a:cubicBezTo>
                    <a:pt x="2789" y="6458"/>
                    <a:pt x="2780" y="6458"/>
                    <a:pt x="2770" y="6457"/>
                  </a:cubicBezTo>
                  <a:close/>
                  <a:moveTo>
                    <a:pt x="1996" y="6535"/>
                  </a:moveTo>
                  <a:cubicBezTo>
                    <a:pt x="1994" y="6537"/>
                    <a:pt x="1993" y="6539"/>
                    <a:pt x="1991" y="6541"/>
                  </a:cubicBezTo>
                  <a:cubicBezTo>
                    <a:pt x="2004" y="6546"/>
                    <a:pt x="2016" y="6551"/>
                    <a:pt x="2028" y="6557"/>
                  </a:cubicBezTo>
                  <a:cubicBezTo>
                    <a:pt x="2029" y="6555"/>
                    <a:pt x="2029" y="6553"/>
                    <a:pt x="2030" y="6552"/>
                  </a:cubicBezTo>
                  <a:cubicBezTo>
                    <a:pt x="2018" y="6546"/>
                    <a:pt x="2007" y="6540"/>
                    <a:pt x="1996" y="6535"/>
                  </a:cubicBezTo>
                  <a:close/>
                  <a:moveTo>
                    <a:pt x="3818" y="7153"/>
                  </a:moveTo>
                  <a:cubicBezTo>
                    <a:pt x="3808" y="7153"/>
                    <a:pt x="3800" y="7153"/>
                    <a:pt x="3788" y="7153"/>
                  </a:cubicBezTo>
                  <a:cubicBezTo>
                    <a:pt x="3801" y="7168"/>
                    <a:pt x="3809" y="7170"/>
                    <a:pt x="3818" y="7153"/>
                  </a:cubicBezTo>
                  <a:close/>
                  <a:moveTo>
                    <a:pt x="826" y="3645"/>
                  </a:moveTo>
                  <a:cubicBezTo>
                    <a:pt x="823" y="3642"/>
                    <a:pt x="821" y="3639"/>
                    <a:pt x="818" y="3637"/>
                  </a:cubicBezTo>
                  <a:cubicBezTo>
                    <a:pt x="818" y="3636"/>
                    <a:pt x="813" y="3640"/>
                    <a:pt x="813" y="3641"/>
                  </a:cubicBezTo>
                  <a:cubicBezTo>
                    <a:pt x="814" y="3644"/>
                    <a:pt x="817" y="3647"/>
                    <a:pt x="819" y="3649"/>
                  </a:cubicBezTo>
                  <a:cubicBezTo>
                    <a:pt x="819" y="3650"/>
                    <a:pt x="823" y="3647"/>
                    <a:pt x="826" y="3645"/>
                  </a:cubicBezTo>
                  <a:close/>
                  <a:moveTo>
                    <a:pt x="5189" y="2220"/>
                  </a:moveTo>
                  <a:cubicBezTo>
                    <a:pt x="5187" y="2221"/>
                    <a:pt x="5185" y="2221"/>
                    <a:pt x="5183" y="2221"/>
                  </a:cubicBezTo>
                  <a:cubicBezTo>
                    <a:pt x="5184" y="2232"/>
                    <a:pt x="5185" y="2242"/>
                    <a:pt x="5186" y="2253"/>
                  </a:cubicBezTo>
                  <a:cubicBezTo>
                    <a:pt x="5187" y="2253"/>
                    <a:pt x="5189" y="2253"/>
                    <a:pt x="5191" y="2252"/>
                  </a:cubicBezTo>
                  <a:cubicBezTo>
                    <a:pt x="5190" y="2242"/>
                    <a:pt x="5189" y="2231"/>
                    <a:pt x="5189" y="2220"/>
                  </a:cubicBezTo>
                  <a:close/>
                  <a:moveTo>
                    <a:pt x="4894" y="3909"/>
                  </a:moveTo>
                  <a:cubicBezTo>
                    <a:pt x="4892" y="3908"/>
                    <a:pt x="4890" y="3906"/>
                    <a:pt x="4888" y="3904"/>
                  </a:cubicBezTo>
                  <a:cubicBezTo>
                    <a:pt x="4883" y="3914"/>
                    <a:pt x="4877" y="3924"/>
                    <a:pt x="4872" y="3933"/>
                  </a:cubicBezTo>
                  <a:cubicBezTo>
                    <a:pt x="4874" y="3934"/>
                    <a:pt x="4875" y="3935"/>
                    <a:pt x="4877" y="3936"/>
                  </a:cubicBezTo>
                  <a:cubicBezTo>
                    <a:pt x="4883" y="3927"/>
                    <a:pt x="4888" y="3918"/>
                    <a:pt x="4894" y="3909"/>
                  </a:cubicBezTo>
                  <a:close/>
                  <a:moveTo>
                    <a:pt x="2188" y="6478"/>
                  </a:moveTo>
                  <a:cubicBezTo>
                    <a:pt x="2187" y="6476"/>
                    <a:pt x="2186" y="6474"/>
                    <a:pt x="2185" y="6472"/>
                  </a:cubicBezTo>
                  <a:cubicBezTo>
                    <a:pt x="2177" y="6475"/>
                    <a:pt x="2169" y="6479"/>
                    <a:pt x="2162" y="6482"/>
                  </a:cubicBezTo>
                  <a:cubicBezTo>
                    <a:pt x="2163" y="6484"/>
                    <a:pt x="2163" y="6486"/>
                    <a:pt x="2164" y="6488"/>
                  </a:cubicBezTo>
                  <a:cubicBezTo>
                    <a:pt x="2172" y="6485"/>
                    <a:pt x="2180" y="6481"/>
                    <a:pt x="2188" y="6478"/>
                  </a:cubicBezTo>
                  <a:close/>
                  <a:moveTo>
                    <a:pt x="1433" y="4415"/>
                  </a:moveTo>
                  <a:cubicBezTo>
                    <a:pt x="1431" y="4416"/>
                    <a:pt x="1429" y="4418"/>
                    <a:pt x="1426" y="4419"/>
                  </a:cubicBezTo>
                  <a:cubicBezTo>
                    <a:pt x="1431" y="4426"/>
                    <a:pt x="1436" y="4432"/>
                    <a:pt x="1441" y="4439"/>
                  </a:cubicBezTo>
                  <a:cubicBezTo>
                    <a:pt x="1443" y="4438"/>
                    <a:pt x="1444" y="4437"/>
                    <a:pt x="1446" y="4436"/>
                  </a:cubicBezTo>
                  <a:cubicBezTo>
                    <a:pt x="1442" y="4429"/>
                    <a:pt x="1437" y="4422"/>
                    <a:pt x="1433" y="4415"/>
                  </a:cubicBezTo>
                  <a:close/>
                  <a:moveTo>
                    <a:pt x="1316" y="513"/>
                  </a:moveTo>
                  <a:cubicBezTo>
                    <a:pt x="1315" y="511"/>
                    <a:pt x="1314" y="510"/>
                    <a:pt x="1312" y="508"/>
                  </a:cubicBezTo>
                  <a:cubicBezTo>
                    <a:pt x="1307" y="513"/>
                    <a:pt x="1302" y="517"/>
                    <a:pt x="1296" y="522"/>
                  </a:cubicBezTo>
                  <a:cubicBezTo>
                    <a:pt x="1298" y="524"/>
                    <a:pt x="1299" y="525"/>
                    <a:pt x="1300" y="526"/>
                  </a:cubicBezTo>
                  <a:cubicBezTo>
                    <a:pt x="1306" y="522"/>
                    <a:pt x="1311" y="518"/>
                    <a:pt x="1316" y="513"/>
                  </a:cubicBezTo>
                  <a:close/>
                  <a:moveTo>
                    <a:pt x="1813" y="6786"/>
                  </a:moveTo>
                  <a:cubicBezTo>
                    <a:pt x="1812" y="6786"/>
                    <a:pt x="1810" y="6786"/>
                    <a:pt x="1809" y="6786"/>
                  </a:cubicBezTo>
                  <a:cubicBezTo>
                    <a:pt x="1809" y="6791"/>
                    <a:pt x="1809" y="6797"/>
                    <a:pt x="1809" y="6802"/>
                  </a:cubicBezTo>
                  <a:cubicBezTo>
                    <a:pt x="1810" y="6802"/>
                    <a:pt x="1811" y="6802"/>
                    <a:pt x="1812" y="6802"/>
                  </a:cubicBezTo>
                  <a:cubicBezTo>
                    <a:pt x="1812" y="6797"/>
                    <a:pt x="1812" y="6792"/>
                    <a:pt x="1813" y="6786"/>
                  </a:cubicBezTo>
                  <a:close/>
                  <a:moveTo>
                    <a:pt x="751" y="3670"/>
                  </a:moveTo>
                  <a:cubicBezTo>
                    <a:pt x="749" y="3668"/>
                    <a:pt x="748" y="3667"/>
                    <a:pt x="746" y="3666"/>
                  </a:cubicBezTo>
                  <a:cubicBezTo>
                    <a:pt x="745" y="3666"/>
                    <a:pt x="743" y="3668"/>
                    <a:pt x="743" y="3668"/>
                  </a:cubicBezTo>
                  <a:cubicBezTo>
                    <a:pt x="744" y="3670"/>
                    <a:pt x="745" y="3672"/>
                    <a:pt x="746" y="3674"/>
                  </a:cubicBezTo>
                  <a:cubicBezTo>
                    <a:pt x="748" y="3672"/>
                    <a:pt x="749" y="3671"/>
                    <a:pt x="751" y="36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2E2300EB-3981-139D-9B59-C2FA8C95E74D}"/>
                </a:ext>
              </a:extLst>
            </p:cNvPr>
            <p:cNvSpPr/>
            <p:nvPr/>
          </p:nvSpPr>
          <p:spPr bwMode="auto">
            <a:xfrm>
              <a:off x="2120" y="1290"/>
              <a:ext cx="73" cy="143"/>
            </a:xfrm>
            <a:custGeom>
              <a:avLst/>
              <a:gdLst>
                <a:gd name="T0" fmla="*/ 180 w 269"/>
                <a:gd name="T1" fmla="*/ 291 h 529"/>
                <a:gd name="T2" fmla="*/ 269 w 269"/>
                <a:gd name="T3" fmla="*/ 524 h 529"/>
                <a:gd name="T4" fmla="*/ 260 w 269"/>
                <a:gd name="T5" fmla="*/ 529 h 529"/>
                <a:gd name="T6" fmla="*/ 241 w 269"/>
                <a:gd name="T7" fmla="*/ 493 h 529"/>
                <a:gd name="T8" fmla="*/ 79 w 269"/>
                <a:gd name="T9" fmla="*/ 182 h 529"/>
                <a:gd name="T10" fmla="*/ 20 w 269"/>
                <a:gd name="T11" fmla="*/ 74 h 529"/>
                <a:gd name="T12" fmla="*/ 20 w 269"/>
                <a:gd name="T13" fmla="*/ 0 h 529"/>
                <a:gd name="T14" fmla="*/ 27 w 269"/>
                <a:gd name="T15" fmla="*/ 18 h 529"/>
                <a:gd name="T16" fmla="*/ 134 w 269"/>
                <a:gd name="T17" fmla="*/ 205 h 529"/>
                <a:gd name="T18" fmla="*/ 157 w 269"/>
                <a:gd name="T19" fmla="*/ 232 h 529"/>
                <a:gd name="T20" fmla="*/ 157 w 269"/>
                <a:gd name="T21" fmla="*/ 231 h 529"/>
                <a:gd name="T22" fmla="*/ 181 w 269"/>
                <a:gd name="T23" fmla="*/ 293 h 529"/>
                <a:gd name="T24" fmla="*/ 180 w 269"/>
                <a:gd name="T25" fmla="*/ 291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9" h="529">
                  <a:moveTo>
                    <a:pt x="180" y="291"/>
                  </a:moveTo>
                  <a:cubicBezTo>
                    <a:pt x="210" y="369"/>
                    <a:pt x="239" y="447"/>
                    <a:pt x="269" y="524"/>
                  </a:cubicBezTo>
                  <a:cubicBezTo>
                    <a:pt x="266" y="526"/>
                    <a:pt x="263" y="527"/>
                    <a:pt x="260" y="529"/>
                  </a:cubicBezTo>
                  <a:cubicBezTo>
                    <a:pt x="254" y="517"/>
                    <a:pt x="247" y="505"/>
                    <a:pt x="241" y="493"/>
                  </a:cubicBezTo>
                  <a:cubicBezTo>
                    <a:pt x="187" y="389"/>
                    <a:pt x="133" y="285"/>
                    <a:pt x="79" y="182"/>
                  </a:cubicBezTo>
                  <a:cubicBezTo>
                    <a:pt x="60" y="145"/>
                    <a:pt x="38" y="111"/>
                    <a:pt x="20" y="74"/>
                  </a:cubicBezTo>
                  <a:cubicBezTo>
                    <a:pt x="10" y="54"/>
                    <a:pt x="0" y="31"/>
                    <a:pt x="20" y="0"/>
                  </a:cubicBezTo>
                  <a:cubicBezTo>
                    <a:pt x="23" y="6"/>
                    <a:pt x="24" y="13"/>
                    <a:pt x="27" y="18"/>
                  </a:cubicBezTo>
                  <a:cubicBezTo>
                    <a:pt x="63" y="81"/>
                    <a:pt x="98" y="143"/>
                    <a:pt x="134" y="205"/>
                  </a:cubicBezTo>
                  <a:cubicBezTo>
                    <a:pt x="140" y="215"/>
                    <a:pt x="149" y="223"/>
                    <a:pt x="157" y="232"/>
                  </a:cubicBezTo>
                  <a:cubicBezTo>
                    <a:pt x="157" y="232"/>
                    <a:pt x="157" y="231"/>
                    <a:pt x="157" y="231"/>
                  </a:cubicBezTo>
                  <a:cubicBezTo>
                    <a:pt x="155" y="256"/>
                    <a:pt x="164" y="276"/>
                    <a:pt x="181" y="293"/>
                  </a:cubicBezTo>
                  <a:lnTo>
                    <a:pt x="18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A3E1FD20-B909-A4BD-B0C4-7120295F9AC8}"/>
                </a:ext>
              </a:extLst>
            </p:cNvPr>
            <p:cNvSpPr/>
            <p:nvPr/>
          </p:nvSpPr>
          <p:spPr bwMode="auto">
            <a:xfrm>
              <a:off x="1888" y="2459"/>
              <a:ext cx="17" cy="121"/>
            </a:xfrm>
            <a:custGeom>
              <a:avLst/>
              <a:gdLst>
                <a:gd name="T0" fmla="*/ 61 w 61"/>
                <a:gd name="T1" fmla="*/ 0 h 448"/>
                <a:gd name="T2" fmla="*/ 60 w 61"/>
                <a:gd name="T3" fmla="*/ 73 h 448"/>
                <a:gd name="T4" fmla="*/ 53 w 61"/>
                <a:gd name="T5" fmla="*/ 235 h 448"/>
                <a:gd name="T6" fmla="*/ 0 w 61"/>
                <a:gd name="T7" fmla="*/ 448 h 448"/>
                <a:gd name="T8" fmla="*/ 61 w 61"/>
                <a:gd name="T9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48">
                  <a:moveTo>
                    <a:pt x="61" y="0"/>
                  </a:moveTo>
                  <a:cubicBezTo>
                    <a:pt x="61" y="25"/>
                    <a:pt x="61" y="49"/>
                    <a:pt x="60" y="73"/>
                  </a:cubicBezTo>
                  <a:cubicBezTo>
                    <a:pt x="59" y="127"/>
                    <a:pt x="60" y="182"/>
                    <a:pt x="53" y="235"/>
                  </a:cubicBezTo>
                  <a:cubicBezTo>
                    <a:pt x="44" y="308"/>
                    <a:pt x="34" y="381"/>
                    <a:pt x="0" y="448"/>
                  </a:cubicBezTo>
                  <a:cubicBezTo>
                    <a:pt x="20" y="299"/>
                    <a:pt x="40" y="150"/>
                    <a:pt x="6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C99D50C8-AD9A-EB81-1210-43E621AC2C24}"/>
                </a:ext>
              </a:extLst>
            </p:cNvPr>
            <p:cNvSpPr/>
            <p:nvPr/>
          </p:nvSpPr>
          <p:spPr bwMode="auto">
            <a:xfrm>
              <a:off x="2202" y="1902"/>
              <a:ext cx="32" cy="79"/>
            </a:xfrm>
            <a:custGeom>
              <a:avLst/>
              <a:gdLst>
                <a:gd name="T0" fmla="*/ 0 w 117"/>
                <a:gd name="T1" fmla="*/ 292 h 292"/>
                <a:gd name="T2" fmla="*/ 106 w 117"/>
                <a:gd name="T3" fmla="*/ 0 h 292"/>
                <a:gd name="T4" fmla="*/ 0 w 117"/>
                <a:gd name="T5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292">
                  <a:moveTo>
                    <a:pt x="0" y="292"/>
                  </a:moveTo>
                  <a:cubicBezTo>
                    <a:pt x="39" y="197"/>
                    <a:pt x="59" y="95"/>
                    <a:pt x="106" y="0"/>
                  </a:cubicBezTo>
                  <a:cubicBezTo>
                    <a:pt x="117" y="53"/>
                    <a:pt x="58" y="215"/>
                    <a:pt x="0" y="2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9">
              <a:extLst>
                <a:ext uri="{FF2B5EF4-FFF2-40B4-BE49-F238E27FC236}">
                  <a16:creationId xmlns:a16="http://schemas.microsoft.com/office/drawing/2014/main" id="{EB526D4B-202C-1490-54B7-9BB5C7BEADD8}"/>
                </a:ext>
              </a:extLst>
            </p:cNvPr>
            <p:cNvSpPr/>
            <p:nvPr/>
          </p:nvSpPr>
          <p:spPr bwMode="auto">
            <a:xfrm>
              <a:off x="1913" y="2409"/>
              <a:ext cx="23" cy="54"/>
            </a:xfrm>
            <a:custGeom>
              <a:avLst/>
              <a:gdLst>
                <a:gd name="T0" fmla="*/ 20 w 82"/>
                <a:gd name="T1" fmla="*/ 201 h 201"/>
                <a:gd name="T2" fmla="*/ 30 w 82"/>
                <a:gd name="T3" fmla="*/ 42 h 201"/>
                <a:gd name="T4" fmla="*/ 82 w 82"/>
                <a:gd name="T5" fmla="*/ 0 h 201"/>
                <a:gd name="T6" fmla="*/ 20 w 82"/>
                <a:gd name="T7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201">
                  <a:moveTo>
                    <a:pt x="20" y="201"/>
                  </a:moveTo>
                  <a:cubicBezTo>
                    <a:pt x="0" y="144"/>
                    <a:pt x="21" y="94"/>
                    <a:pt x="30" y="42"/>
                  </a:cubicBezTo>
                  <a:cubicBezTo>
                    <a:pt x="33" y="26"/>
                    <a:pt x="53" y="12"/>
                    <a:pt x="82" y="0"/>
                  </a:cubicBezTo>
                  <a:cubicBezTo>
                    <a:pt x="61" y="68"/>
                    <a:pt x="40" y="135"/>
                    <a:pt x="20" y="2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0">
              <a:extLst>
                <a:ext uri="{FF2B5EF4-FFF2-40B4-BE49-F238E27FC236}">
                  <a16:creationId xmlns:a16="http://schemas.microsoft.com/office/drawing/2014/main" id="{0A37883F-44E6-9D07-1503-E950D083E5A3}"/>
                </a:ext>
              </a:extLst>
            </p:cNvPr>
            <p:cNvSpPr/>
            <p:nvPr/>
          </p:nvSpPr>
          <p:spPr bwMode="auto">
            <a:xfrm>
              <a:off x="2234" y="1798"/>
              <a:ext cx="33" cy="100"/>
            </a:xfrm>
            <a:custGeom>
              <a:avLst/>
              <a:gdLst>
                <a:gd name="T0" fmla="*/ 122 w 122"/>
                <a:gd name="T1" fmla="*/ 4 h 368"/>
                <a:gd name="T2" fmla="*/ 0 w 122"/>
                <a:gd name="T3" fmla="*/ 368 h 368"/>
                <a:gd name="T4" fmla="*/ 112 w 122"/>
                <a:gd name="T5" fmla="*/ 0 h 368"/>
                <a:gd name="T6" fmla="*/ 122 w 122"/>
                <a:gd name="T7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" h="368">
                  <a:moveTo>
                    <a:pt x="122" y="4"/>
                  </a:moveTo>
                  <a:cubicBezTo>
                    <a:pt x="102" y="132"/>
                    <a:pt x="47" y="248"/>
                    <a:pt x="0" y="368"/>
                  </a:cubicBezTo>
                  <a:cubicBezTo>
                    <a:pt x="38" y="245"/>
                    <a:pt x="75" y="122"/>
                    <a:pt x="112" y="0"/>
                  </a:cubicBezTo>
                  <a:cubicBezTo>
                    <a:pt x="115" y="1"/>
                    <a:pt x="119" y="3"/>
                    <a:pt x="1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1">
              <a:extLst>
                <a:ext uri="{FF2B5EF4-FFF2-40B4-BE49-F238E27FC236}">
                  <a16:creationId xmlns:a16="http://schemas.microsoft.com/office/drawing/2014/main" id="{CD1D2B28-9EAA-CAFB-BF2E-51723CAC166E}"/>
                </a:ext>
              </a:extLst>
            </p:cNvPr>
            <p:cNvSpPr/>
            <p:nvPr/>
          </p:nvSpPr>
          <p:spPr bwMode="auto">
            <a:xfrm>
              <a:off x="1255" y="2356"/>
              <a:ext cx="18" cy="64"/>
            </a:xfrm>
            <a:custGeom>
              <a:avLst/>
              <a:gdLst>
                <a:gd name="T0" fmla="*/ 53 w 63"/>
                <a:gd name="T1" fmla="*/ 236 h 236"/>
                <a:gd name="T2" fmla="*/ 0 w 63"/>
                <a:gd name="T3" fmla="*/ 0 h 236"/>
                <a:gd name="T4" fmla="*/ 38 w 63"/>
                <a:gd name="T5" fmla="*/ 74 h 236"/>
                <a:gd name="T6" fmla="*/ 58 w 63"/>
                <a:gd name="T7" fmla="*/ 208 h 236"/>
                <a:gd name="T8" fmla="*/ 63 w 63"/>
                <a:gd name="T9" fmla="*/ 235 h 236"/>
                <a:gd name="T10" fmla="*/ 53 w 63"/>
                <a:gd name="T11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236">
                  <a:moveTo>
                    <a:pt x="53" y="236"/>
                  </a:moveTo>
                  <a:cubicBezTo>
                    <a:pt x="36" y="161"/>
                    <a:pt x="19" y="85"/>
                    <a:pt x="0" y="0"/>
                  </a:cubicBezTo>
                  <a:cubicBezTo>
                    <a:pt x="25" y="25"/>
                    <a:pt x="36" y="45"/>
                    <a:pt x="38" y="74"/>
                  </a:cubicBezTo>
                  <a:cubicBezTo>
                    <a:pt x="41" y="119"/>
                    <a:pt x="51" y="163"/>
                    <a:pt x="58" y="208"/>
                  </a:cubicBezTo>
                  <a:cubicBezTo>
                    <a:pt x="60" y="217"/>
                    <a:pt x="61" y="226"/>
                    <a:pt x="63" y="235"/>
                  </a:cubicBezTo>
                  <a:cubicBezTo>
                    <a:pt x="60" y="236"/>
                    <a:pt x="56" y="236"/>
                    <a:pt x="53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2">
              <a:extLst>
                <a:ext uri="{FF2B5EF4-FFF2-40B4-BE49-F238E27FC236}">
                  <a16:creationId xmlns:a16="http://schemas.microsoft.com/office/drawing/2014/main" id="{CC7ABA1F-8AB2-C1EF-7E1F-2711B3F2684F}"/>
                </a:ext>
              </a:extLst>
            </p:cNvPr>
            <p:cNvSpPr/>
            <p:nvPr/>
          </p:nvSpPr>
          <p:spPr bwMode="auto">
            <a:xfrm>
              <a:off x="1310" y="2523"/>
              <a:ext cx="10" cy="91"/>
            </a:xfrm>
            <a:custGeom>
              <a:avLst/>
              <a:gdLst>
                <a:gd name="T0" fmla="*/ 28 w 38"/>
                <a:gd name="T1" fmla="*/ 337 h 337"/>
                <a:gd name="T2" fmla="*/ 0 w 38"/>
                <a:gd name="T3" fmla="*/ 0 h 337"/>
                <a:gd name="T4" fmla="*/ 28 w 38"/>
                <a:gd name="T5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37">
                  <a:moveTo>
                    <a:pt x="28" y="337"/>
                  </a:moveTo>
                  <a:cubicBezTo>
                    <a:pt x="19" y="233"/>
                    <a:pt x="9" y="116"/>
                    <a:pt x="0" y="0"/>
                  </a:cubicBezTo>
                  <a:cubicBezTo>
                    <a:pt x="20" y="115"/>
                    <a:pt x="38" y="232"/>
                    <a:pt x="28" y="3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3">
              <a:extLst>
                <a:ext uri="{FF2B5EF4-FFF2-40B4-BE49-F238E27FC236}">
                  <a16:creationId xmlns:a16="http://schemas.microsoft.com/office/drawing/2014/main" id="{60C8DF25-1F3D-42B7-A91A-2745A421EDFD}"/>
                </a:ext>
              </a:extLst>
            </p:cNvPr>
            <p:cNvSpPr/>
            <p:nvPr/>
          </p:nvSpPr>
          <p:spPr bwMode="auto">
            <a:xfrm>
              <a:off x="1293" y="2420"/>
              <a:ext cx="13" cy="48"/>
            </a:xfrm>
            <a:custGeom>
              <a:avLst/>
              <a:gdLst>
                <a:gd name="T0" fmla="*/ 10 w 47"/>
                <a:gd name="T1" fmla="*/ 0 h 179"/>
                <a:gd name="T2" fmla="*/ 47 w 47"/>
                <a:gd name="T3" fmla="*/ 179 h 179"/>
                <a:gd name="T4" fmla="*/ 20 w 47"/>
                <a:gd name="T5" fmla="*/ 95 h 179"/>
                <a:gd name="T6" fmla="*/ 0 w 47"/>
                <a:gd name="T7" fmla="*/ 3 h 179"/>
                <a:gd name="T8" fmla="*/ 10 w 47"/>
                <a:gd name="T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79">
                  <a:moveTo>
                    <a:pt x="10" y="0"/>
                  </a:moveTo>
                  <a:cubicBezTo>
                    <a:pt x="42" y="55"/>
                    <a:pt x="37" y="118"/>
                    <a:pt x="47" y="179"/>
                  </a:cubicBezTo>
                  <a:cubicBezTo>
                    <a:pt x="33" y="170"/>
                    <a:pt x="33" y="170"/>
                    <a:pt x="20" y="95"/>
                  </a:cubicBezTo>
                  <a:cubicBezTo>
                    <a:pt x="14" y="64"/>
                    <a:pt x="6" y="34"/>
                    <a:pt x="0" y="3"/>
                  </a:cubicBezTo>
                  <a:cubicBezTo>
                    <a:pt x="3" y="2"/>
                    <a:pt x="7" y="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4">
              <a:extLst>
                <a:ext uri="{FF2B5EF4-FFF2-40B4-BE49-F238E27FC236}">
                  <a16:creationId xmlns:a16="http://schemas.microsoft.com/office/drawing/2014/main" id="{B2B93B0B-B1F0-2D71-2C8D-EBDE13CA9421}"/>
                </a:ext>
              </a:extLst>
            </p:cNvPr>
            <p:cNvSpPr/>
            <p:nvPr/>
          </p:nvSpPr>
          <p:spPr bwMode="auto">
            <a:xfrm>
              <a:off x="1391" y="2711"/>
              <a:ext cx="50" cy="20"/>
            </a:xfrm>
            <a:custGeom>
              <a:avLst/>
              <a:gdLst>
                <a:gd name="T0" fmla="*/ 182 w 182"/>
                <a:gd name="T1" fmla="*/ 8 h 74"/>
                <a:gd name="T2" fmla="*/ 3 w 182"/>
                <a:gd name="T3" fmla="*/ 74 h 74"/>
                <a:gd name="T4" fmla="*/ 0 w 182"/>
                <a:gd name="T5" fmla="*/ 64 h 74"/>
                <a:gd name="T6" fmla="*/ 179 w 182"/>
                <a:gd name="T7" fmla="*/ 0 h 74"/>
                <a:gd name="T8" fmla="*/ 182 w 182"/>
                <a:gd name="T9" fmla="*/ 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74">
                  <a:moveTo>
                    <a:pt x="182" y="8"/>
                  </a:moveTo>
                  <a:cubicBezTo>
                    <a:pt x="122" y="30"/>
                    <a:pt x="63" y="52"/>
                    <a:pt x="3" y="74"/>
                  </a:cubicBezTo>
                  <a:cubicBezTo>
                    <a:pt x="2" y="71"/>
                    <a:pt x="1" y="67"/>
                    <a:pt x="0" y="64"/>
                  </a:cubicBezTo>
                  <a:cubicBezTo>
                    <a:pt x="55" y="31"/>
                    <a:pt x="117" y="16"/>
                    <a:pt x="179" y="0"/>
                  </a:cubicBezTo>
                  <a:cubicBezTo>
                    <a:pt x="180" y="2"/>
                    <a:pt x="181" y="5"/>
                    <a:pt x="18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5">
              <a:extLst>
                <a:ext uri="{FF2B5EF4-FFF2-40B4-BE49-F238E27FC236}">
                  <a16:creationId xmlns:a16="http://schemas.microsoft.com/office/drawing/2014/main" id="{B5DF79E7-725B-2BD3-AE5E-BBA3FC275B21}"/>
                </a:ext>
              </a:extLst>
            </p:cNvPr>
            <p:cNvSpPr/>
            <p:nvPr/>
          </p:nvSpPr>
          <p:spPr bwMode="auto">
            <a:xfrm>
              <a:off x="1872" y="3010"/>
              <a:ext cx="10" cy="27"/>
            </a:xfrm>
            <a:custGeom>
              <a:avLst/>
              <a:gdLst>
                <a:gd name="T0" fmla="*/ 1 w 39"/>
                <a:gd name="T1" fmla="*/ 101 h 101"/>
                <a:gd name="T2" fmla="*/ 0 w 39"/>
                <a:gd name="T3" fmla="*/ 59 h 101"/>
                <a:gd name="T4" fmla="*/ 0 w 39"/>
                <a:gd name="T5" fmla="*/ 0 h 101"/>
                <a:gd name="T6" fmla="*/ 27 w 39"/>
                <a:gd name="T7" fmla="*/ 58 h 101"/>
                <a:gd name="T8" fmla="*/ 0 w 39"/>
                <a:gd name="T9" fmla="*/ 100 h 101"/>
                <a:gd name="T10" fmla="*/ 1 w 39"/>
                <a:gd name="T11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01">
                  <a:moveTo>
                    <a:pt x="1" y="101"/>
                  </a:moveTo>
                  <a:cubicBezTo>
                    <a:pt x="1" y="87"/>
                    <a:pt x="0" y="73"/>
                    <a:pt x="0" y="59"/>
                  </a:cubicBezTo>
                  <a:cubicBezTo>
                    <a:pt x="0" y="40"/>
                    <a:pt x="0" y="21"/>
                    <a:pt x="0" y="0"/>
                  </a:cubicBezTo>
                  <a:cubicBezTo>
                    <a:pt x="33" y="17"/>
                    <a:pt x="39" y="30"/>
                    <a:pt x="27" y="58"/>
                  </a:cubicBezTo>
                  <a:cubicBezTo>
                    <a:pt x="20" y="73"/>
                    <a:pt x="9" y="86"/>
                    <a:pt x="0" y="100"/>
                  </a:cubicBezTo>
                  <a:lnTo>
                    <a:pt x="1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6">
              <a:extLst>
                <a:ext uri="{FF2B5EF4-FFF2-40B4-BE49-F238E27FC236}">
                  <a16:creationId xmlns:a16="http://schemas.microsoft.com/office/drawing/2014/main" id="{14A7D8D9-0CE3-51A1-6D49-344016EFB814}"/>
                </a:ext>
              </a:extLst>
            </p:cNvPr>
            <p:cNvSpPr/>
            <p:nvPr/>
          </p:nvSpPr>
          <p:spPr bwMode="auto">
            <a:xfrm>
              <a:off x="1775" y="3117"/>
              <a:ext cx="23" cy="19"/>
            </a:xfrm>
            <a:custGeom>
              <a:avLst/>
              <a:gdLst>
                <a:gd name="T0" fmla="*/ 85 w 85"/>
                <a:gd name="T1" fmla="*/ 9 h 70"/>
                <a:gd name="T2" fmla="*/ 5 w 85"/>
                <a:gd name="T3" fmla="*/ 70 h 70"/>
                <a:gd name="T4" fmla="*/ 0 w 85"/>
                <a:gd name="T5" fmla="*/ 35 h 70"/>
                <a:gd name="T6" fmla="*/ 78 w 85"/>
                <a:gd name="T7" fmla="*/ 0 h 70"/>
                <a:gd name="T8" fmla="*/ 85 w 85"/>
                <a:gd name="T9" fmla="*/ 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70">
                  <a:moveTo>
                    <a:pt x="85" y="9"/>
                  </a:moveTo>
                  <a:cubicBezTo>
                    <a:pt x="60" y="28"/>
                    <a:pt x="34" y="47"/>
                    <a:pt x="5" y="70"/>
                  </a:cubicBezTo>
                  <a:cubicBezTo>
                    <a:pt x="3" y="56"/>
                    <a:pt x="2" y="48"/>
                    <a:pt x="0" y="35"/>
                  </a:cubicBezTo>
                  <a:cubicBezTo>
                    <a:pt x="25" y="24"/>
                    <a:pt x="51" y="12"/>
                    <a:pt x="78" y="0"/>
                  </a:cubicBezTo>
                  <a:cubicBezTo>
                    <a:pt x="80" y="3"/>
                    <a:pt x="83" y="6"/>
                    <a:pt x="8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7">
              <a:extLst>
                <a:ext uri="{FF2B5EF4-FFF2-40B4-BE49-F238E27FC236}">
                  <a16:creationId xmlns:a16="http://schemas.microsoft.com/office/drawing/2014/main" id="{4ADA3279-6450-919A-649F-487171FD7CA8}"/>
                </a:ext>
              </a:extLst>
            </p:cNvPr>
            <p:cNvSpPr/>
            <p:nvPr/>
          </p:nvSpPr>
          <p:spPr bwMode="auto">
            <a:xfrm>
              <a:off x="1432" y="1012"/>
              <a:ext cx="42" cy="10"/>
            </a:xfrm>
            <a:custGeom>
              <a:avLst/>
              <a:gdLst>
                <a:gd name="T0" fmla="*/ 156 w 156"/>
                <a:gd name="T1" fmla="*/ 3 h 36"/>
                <a:gd name="T2" fmla="*/ 0 w 156"/>
                <a:gd name="T3" fmla="*/ 21 h 36"/>
                <a:gd name="T4" fmla="*/ 156 w 156"/>
                <a:gd name="T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36">
                  <a:moveTo>
                    <a:pt x="156" y="3"/>
                  </a:moveTo>
                  <a:cubicBezTo>
                    <a:pt x="106" y="11"/>
                    <a:pt x="58" y="36"/>
                    <a:pt x="0" y="21"/>
                  </a:cubicBezTo>
                  <a:cubicBezTo>
                    <a:pt x="54" y="5"/>
                    <a:pt x="105" y="0"/>
                    <a:pt x="15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8">
              <a:extLst>
                <a:ext uri="{FF2B5EF4-FFF2-40B4-BE49-F238E27FC236}">
                  <a16:creationId xmlns:a16="http://schemas.microsoft.com/office/drawing/2014/main" id="{9DD64F47-DC37-E8C3-FAEC-C3DB98D1000E}"/>
                </a:ext>
              </a:extLst>
            </p:cNvPr>
            <p:cNvSpPr/>
            <p:nvPr/>
          </p:nvSpPr>
          <p:spPr bwMode="auto">
            <a:xfrm>
              <a:off x="1345" y="3007"/>
              <a:ext cx="8" cy="35"/>
            </a:xfrm>
            <a:custGeom>
              <a:avLst/>
              <a:gdLst>
                <a:gd name="T0" fmla="*/ 28 w 28"/>
                <a:gd name="T1" fmla="*/ 2 h 130"/>
                <a:gd name="T2" fmla="*/ 18 w 28"/>
                <a:gd name="T3" fmla="*/ 130 h 130"/>
                <a:gd name="T4" fmla="*/ 6 w 28"/>
                <a:gd name="T5" fmla="*/ 93 h 130"/>
                <a:gd name="T6" fmla="*/ 20 w 28"/>
                <a:gd name="T7" fmla="*/ 3 h 130"/>
                <a:gd name="T8" fmla="*/ 22 w 28"/>
                <a:gd name="T9" fmla="*/ 0 h 130"/>
                <a:gd name="T10" fmla="*/ 28 w 28"/>
                <a:gd name="T11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30">
                  <a:moveTo>
                    <a:pt x="28" y="2"/>
                  </a:moveTo>
                  <a:cubicBezTo>
                    <a:pt x="25" y="43"/>
                    <a:pt x="22" y="85"/>
                    <a:pt x="18" y="130"/>
                  </a:cubicBezTo>
                  <a:cubicBezTo>
                    <a:pt x="0" y="120"/>
                    <a:pt x="4" y="105"/>
                    <a:pt x="6" y="93"/>
                  </a:cubicBezTo>
                  <a:cubicBezTo>
                    <a:pt x="10" y="63"/>
                    <a:pt x="15" y="33"/>
                    <a:pt x="20" y="3"/>
                  </a:cubicBezTo>
                  <a:cubicBezTo>
                    <a:pt x="21" y="2"/>
                    <a:pt x="21" y="0"/>
                    <a:pt x="22" y="0"/>
                  </a:cubicBezTo>
                  <a:cubicBezTo>
                    <a:pt x="23" y="0"/>
                    <a:pt x="25" y="1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9">
              <a:extLst>
                <a:ext uri="{FF2B5EF4-FFF2-40B4-BE49-F238E27FC236}">
                  <a16:creationId xmlns:a16="http://schemas.microsoft.com/office/drawing/2014/main" id="{6CC578CF-28CA-45E4-7DF9-5F14E8CD7A25}"/>
                </a:ext>
              </a:extLst>
            </p:cNvPr>
            <p:cNvSpPr/>
            <p:nvPr/>
          </p:nvSpPr>
          <p:spPr bwMode="auto">
            <a:xfrm>
              <a:off x="1341" y="2791"/>
              <a:ext cx="10" cy="34"/>
            </a:xfrm>
            <a:custGeom>
              <a:avLst/>
              <a:gdLst>
                <a:gd name="T0" fmla="*/ 0 w 37"/>
                <a:gd name="T1" fmla="*/ 0 h 128"/>
                <a:gd name="T2" fmla="*/ 21 w 37"/>
                <a:gd name="T3" fmla="*/ 39 h 128"/>
                <a:gd name="T4" fmla="*/ 13 w 37"/>
                <a:gd name="T5" fmla="*/ 75 h 128"/>
                <a:gd name="T6" fmla="*/ 19 w 37"/>
                <a:gd name="T7" fmla="*/ 128 h 128"/>
                <a:gd name="T8" fmla="*/ 12 w 37"/>
                <a:gd name="T9" fmla="*/ 128 h 128"/>
                <a:gd name="T10" fmla="*/ 0 w 37"/>
                <a:gd name="T1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8">
                  <a:moveTo>
                    <a:pt x="0" y="0"/>
                  </a:moveTo>
                  <a:cubicBezTo>
                    <a:pt x="34" y="16"/>
                    <a:pt x="37" y="20"/>
                    <a:pt x="21" y="39"/>
                  </a:cubicBezTo>
                  <a:cubicBezTo>
                    <a:pt x="11" y="51"/>
                    <a:pt x="11" y="62"/>
                    <a:pt x="13" y="75"/>
                  </a:cubicBezTo>
                  <a:cubicBezTo>
                    <a:pt x="15" y="93"/>
                    <a:pt x="17" y="110"/>
                    <a:pt x="19" y="128"/>
                  </a:cubicBezTo>
                  <a:cubicBezTo>
                    <a:pt x="17" y="128"/>
                    <a:pt x="14" y="128"/>
                    <a:pt x="12" y="128"/>
                  </a:cubicBezTo>
                  <a:cubicBezTo>
                    <a:pt x="8" y="87"/>
                    <a:pt x="4" y="4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0">
              <a:extLst>
                <a:ext uri="{FF2B5EF4-FFF2-40B4-BE49-F238E27FC236}">
                  <a16:creationId xmlns:a16="http://schemas.microsoft.com/office/drawing/2014/main" id="{495D8DF2-1F19-5DA3-A916-63509ABCA9B1}"/>
                </a:ext>
              </a:extLst>
            </p:cNvPr>
            <p:cNvSpPr/>
            <p:nvPr/>
          </p:nvSpPr>
          <p:spPr bwMode="auto">
            <a:xfrm>
              <a:off x="1270" y="1074"/>
              <a:ext cx="27" cy="14"/>
            </a:xfrm>
            <a:custGeom>
              <a:avLst/>
              <a:gdLst>
                <a:gd name="T0" fmla="*/ 0 w 97"/>
                <a:gd name="T1" fmla="*/ 53 h 53"/>
                <a:gd name="T2" fmla="*/ 97 w 97"/>
                <a:gd name="T3" fmla="*/ 0 h 53"/>
                <a:gd name="T4" fmla="*/ 0 w 97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53">
                  <a:moveTo>
                    <a:pt x="0" y="53"/>
                  </a:moveTo>
                  <a:cubicBezTo>
                    <a:pt x="32" y="35"/>
                    <a:pt x="64" y="18"/>
                    <a:pt x="97" y="0"/>
                  </a:cubicBezTo>
                  <a:cubicBezTo>
                    <a:pt x="80" y="34"/>
                    <a:pt x="80" y="34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1">
              <a:extLst>
                <a:ext uri="{FF2B5EF4-FFF2-40B4-BE49-F238E27FC236}">
                  <a16:creationId xmlns:a16="http://schemas.microsoft.com/office/drawing/2014/main" id="{971CA20D-B390-52C4-8228-F92AB06DF6D9}"/>
                </a:ext>
              </a:extLst>
            </p:cNvPr>
            <p:cNvSpPr/>
            <p:nvPr/>
          </p:nvSpPr>
          <p:spPr bwMode="auto">
            <a:xfrm>
              <a:off x="1827" y="3075"/>
              <a:ext cx="18" cy="20"/>
            </a:xfrm>
            <a:custGeom>
              <a:avLst/>
              <a:gdLst>
                <a:gd name="T0" fmla="*/ 0 w 67"/>
                <a:gd name="T1" fmla="*/ 72 h 72"/>
                <a:gd name="T2" fmla="*/ 67 w 67"/>
                <a:gd name="T3" fmla="*/ 0 h 72"/>
                <a:gd name="T4" fmla="*/ 0 w 67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72">
                  <a:moveTo>
                    <a:pt x="0" y="72"/>
                  </a:moveTo>
                  <a:cubicBezTo>
                    <a:pt x="2" y="46"/>
                    <a:pt x="37" y="10"/>
                    <a:pt x="67" y="0"/>
                  </a:cubicBezTo>
                  <a:cubicBezTo>
                    <a:pt x="44" y="24"/>
                    <a:pt x="24" y="46"/>
                    <a:pt x="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2">
              <a:extLst>
                <a:ext uri="{FF2B5EF4-FFF2-40B4-BE49-F238E27FC236}">
                  <a16:creationId xmlns:a16="http://schemas.microsoft.com/office/drawing/2014/main" id="{BB515991-724F-FC73-A733-69BE8739CE3E}"/>
                </a:ext>
              </a:extLst>
            </p:cNvPr>
            <p:cNvSpPr/>
            <p:nvPr/>
          </p:nvSpPr>
          <p:spPr bwMode="auto">
            <a:xfrm>
              <a:off x="1355" y="2837"/>
              <a:ext cx="12" cy="19"/>
            </a:xfrm>
            <a:custGeom>
              <a:avLst/>
              <a:gdLst>
                <a:gd name="T0" fmla="*/ 36 w 43"/>
                <a:gd name="T1" fmla="*/ 68 h 68"/>
                <a:gd name="T2" fmla="*/ 11 w 43"/>
                <a:gd name="T3" fmla="*/ 0 h 68"/>
                <a:gd name="T4" fmla="*/ 36 w 43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68">
                  <a:moveTo>
                    <a:pt x="36" y="68"/>
                  </a:moveTo>
                  <a:cubicBezTo>
                    <a:pt x="0" y="52"/>
                    <a:pt x="24" y="24"/>
                    <a:pt x="11" y="0"/>
                  </a:cubicBezTo>
                  <a:cubicBezTo>
                    <a:pt x="41" y="15"/>
                    <a:pt x="43" y="20"/>
                    <a:pt x="36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3">
              <a:extLst>
                <a:ext uri="{FF2B5EF4-FFF2-40B4-BE49-F238E27FC236}">
                  <a16:creationId xmlns:a16="http://schemas.microsoft.com/office/drawing/2014/main" id="{B3E4BB1B-F067-A258-EC13-45648B35E624}"/>
                </a:ext>
              </a:extLst>
            </p:cNvPr>
            <p:cNvSpPr/>
            <p:nvPr/>
          </p:nvSpPr>
          <p:spPr bwMode="auto">
            <a:xfrm>
              <a:off x="1335" y="2731"/>
              <a:ext cx="9" cy="16"/>
            </a:xfrm>
            <a:custGeom>
              <a:avLst/>
              <a:gdLst>
                <a:gd name="T0" fmla="*/ 34 w 34"/>
                <a:gd name="T1" fmla="*/ 60 h 60"/>
                <a:gd name="T2" fmla="*/ 7 w 34"/>
                <a:gd name="T3" fmla="*/ 16 h 60"/>
                <a:gd name="T4" fmla="*/ 26 w 34"/>
                <a:gd name="T5" fmla="*/ 0 h 60"/>
                <a:gd name="T6" fmla="*/ 34 w 34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0">
                  <a:moveTo>
                    <a:pt x="34" y="60"/>
                  </a:moveTo>
                  <a:cubicBezTo>
                    <a:pt x="0" y="55"/>
                    <a:pt x="12" y="31"/>
                    <a:pt x="7" y="16"/>
                  </a:cubicBezTo>
                  <a:cubicBezTo>
                    <a:pt x="6" y="14"/>
                    <a:pt x="16" y="8"/>
                    <a:pt x="26" y="0"/>
                  </a:cubicBezTo>
                  <a:cubicBezTo>
                    <a:pt x="29" y="22"/>
                    <a:pt x="31" y="39"/>
                    <a:pt x="34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4">
              <a:extLst>
                <a:ext uri="{FF2B5EF4-FFF2-40B4-BE49-F238E27FC236}">
                  <a16:creationId xmlns:a16="http://schemas.microsoft.com/office/drawing/2014/main" id="{FC969E68-CD5E-5C5F-0761-0936BD4ABC4E}"/>
                </a:ext>
              </a:extLst>
            </p:cNvPr>
            <p:cNvSpPr/>
            <p:nvPr/>
          </p:nvSpPr>
          <p:spPr bwMode="auto">
            <a:xfrm>
              <a:off x="1816" y="2930"/>
              <a:ext cx="15" cy="10"/>
            </a:xfrm>
            <a:custGeom>
              <a:avLst/>
              <a:gdLst>
                <a:gd name="T0" fmla="*/ 55 w 55"/>
                <a:gd name="T1" fmla="*/ 0 h 36"/>
                <a:gd name="T2" fmla="*/ 0 w 55"/>
                <a:gd name="T3" fmla="*/ 28 h 36"/>
                <a:gd name="T4" fmla="*/ 55 w 5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36">
                  <a:moveTo>
                    <a:pt x="55" y="0"/>
                  </a:moveTo>
                  <a:cubicBezTo>
                    <a:pt x="35" y="17"/>
                    <a:pt x="24" y="36"/>
                    <a:pt x="0" y="28"/>
                  </a:cubicBezTo>
                  <a:cubicBezTo>
                    <a:pt x="13" y="1"/>
                    <a:pt x="13" y="1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5">
              <a:extLst>
                <a:ext uri="{FF2B5EF4-FFF2-40B4-BE49-F238E27FC236}">
                  <a16:creationId xmlns:a16="http://schemas.microsoft.com/office/drawing/2014/main" id="{CEB8C3AE-5200-25D7-E91C-EDD89B3A74B0}"/>
                </a:ext>
              </a:extLst>
            </p:cNvPr>
            <p:cNvSpPr/>
            <p:nvPr/>
          </p:nvSpPr>
          <p:spPr bwMode="auto">
            <a:xfrm>
              <a:off x="1323" y="2886"/>
              <a:ext cx="11" cy="18"/>
            </a:xfrm>
            <a:custGeom>
              <a:avLst/>
              <a:gdLst>
                <a:gd name="T0" fmla="*/ 41 w 41"/>
                <a:gd name="T1" fmla="*/ 9 h 68"/>
                <a:gd name="T2" fmla="*/ 7 w 41"/>
                <a:gd name="T3" fmla="*/ 68 h 68"/>
                <a:gd name="T4" fmla="*/ 2 w 41"/>
                <a:gd name="T5" fmla="*/ 41 h 68"/>
                <a:gd name="T6" fmla="*/ 31 w 41"/>
                <a:gd name="T7" fmla="*/ 0 h 68"/>
                <a:gd name="T8" fmla="*/ 41 w 41"/>
                <a:gd name="T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68">
                  <a:moveTo>
                    <a:pt x="41" y="9"/>
                  </a:moveTo>
                  <a:cubicBezTo>
                    <a:pt x="31" y="26"/>
                    <a:pt x="21" y="44"/>
                    <a:pt x="7" y="68"/>
                  </a:cubicBezTo>
                  <a:cubicBezTo>
                    <a:pt x="4" y="54"/>
                    <a:pt x="0" y="45"/>
                    <a:pt x="2" y="41"/>
                  </a:cubicBezTo>
                  <a:cubicBezTo>
                    <a:pt x="10" y="26"/>
                    <a:pt x="21" y="14"/>
                    <a:pt x="31" y="0"/>
                  </a:cubicBezTo>
                  <a:cubicBezTo>
                    <a:pt x="34" y="3"/>
                    <a:pt x="38" y="6"/>
                    <a:pt x="4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6">
              <a:extLst>
                <a:ext uri="{FF2B5EF4-FFF2-40B4-BE49-F238E27FC236}">
                  <a16:creationId xmlns:a16="http://schemas.microsoft.com/office/drawing/2014/main" id="{6BA3187E-F04F-E9FB-8183-E0F39ED7C9D6}"/>
                </a:ext>
              </a:extLst>
            </p:cNvPr>
            <p:cNvSpPr/>
            <p:nvPr/>
          </p:nvSpPr>
          <p:spPr bwMode="auto">
            <a:xfrm>
              <a:off x="1891" y="3015"/>
              <a:ext cx="9" cy="17"/>
            </a:xfrm>
            <a:custGeom>
              <a:avLst/>
              <a:gdLst>
                <a:gd name="T0" fmla="*/ 0 w 34"/>
                <a:gd name="T1" fmla="*/ 64 h 64"/>
                <a:gd name="T2" fmla="*/ 8 w 34"/>
                <a:gd name="T3" fmla="*/ 0 h 64"/>
                <a:gd name="T4" fmla="*/ 34 w 34"/>
                <a:gd name="T5" fmla="*/ 23 h 64"/>
                <a:gd name="T6" fmla="*/ 0 w 34"/>
                <a:gd name="T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4">
                  <a:moveTo>
                    <a:pt x="0" y="64"/>
                  </a:moveTo>
                  <a:cubicBezTo>
                    <a:pt x="3" y="42"/>
                    <a:pt x="5" y="23"/>
                    <a:pt x="8" y="0"/>
                  </a:cubicBezTo>
                  <a:cubicBezTo>
                    <a:pt x="17" y="8"/>
                    <a:pt x="25" y="15"/>
                    <a:pt x="34" y="23"/>
                  </a:cubicBezTo>
                  <a:cubicBezTo>
                    <a:pt x="22" y="37"/>
                    <a:pt x="12" y="50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7">
              <a:extLst>
                <a:ext uri="{FF2B5EF4-FFF2-40B4-BE49-F238E27FC236}">
                  <a16:creationId xmlns:a16="http://schemas.microsoft.com/office/drawing/2014/main" id="{7C8CF3CD-68A1-C55E-744D-AAEA85BCFCBC}"/>
                </a:ext>
              </a:extLst>
            </p:cNvPr>
            <p:cNvSpPr/>
            <p:nvPr/>
          </p:nvSpPr>
          <p:spPr bwMode="auto">
            <a:xfrm>
              <a:off x="1846" y="3056"/>
              <a:ext cx="14" cy="13"/>
            </a:xfrm>
            <a:custGeom>
              <a:avLst/>
              <a:gdLst>
                <a:gd name="T0" fmla="*/ 0 w 50"/>
                <a:gd name="T1" fmla="*/ 49 h 49"/>
                <a:gd name="T2" fmla="*/ 42 w 50"/>
                <a:gd name="T3" fmla="*/ 0 h 49"/>
                <a:gd name="T4" fmla="*/ 0 w 50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9">
                  <a:moveTo>
                    <a:pt x="0" y="49"/>
                  </a:moveTo>
                  <a:cubicBezTo>
                    <a:pt x="16" y="30"/>
                    <a:pt x="29" y="16"/>
                    <a:pt x="42" y="0"/>
                  </a:cubicBezTo>
                  <a:cubicBezTo>
                    <a:pt x="50" y="33"/>
                    <a:pt x="39" y="47"/>
                    <a:pt x="0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8">
              <a:extLst>
                <a:ext uri="{FF2B5EF4-FFF2-40B4-BE49-F238E27FC236}">
                  <a16:creationId xmlns:a16="http://schemas.microsoft.com/office/drawing/2014/main" id="{FC63D87C-2593-088A-923E-EF9729A0B74C}"/>
                </a:ext>
              </a:extLst>
            </p:cNvPr>
            <p:cNvSpPr/>
            <p:nvPr/>
          </p:nvSpPr>
          <p:spPr bwMode="auto">
            <a:xfrm>
              <a:off x="1951" y="2427"/>
              <a:ext cx="6" cy="25"/>
            </a:xfrm>
            <a:custGeom>
              <a:avLst/>
              <a:gdLst>
                <a:gd name="T0" fmla="*/ 0 w 23"/>
                <a:gd name="T1" fmla="*/ 90 h 93"/>
                <a:gd name="T2" fmla="*/ 16 w 23"/>
                <a:gd name="T3" fmla="*/ 0 h 93"/>
                <a:gd name="T4" fmla="*/ 23 w 23"/>
                <a:gd name="T5" fmla="*/ 2 h 93"/>
                <a:gd name="T6" fmla="*/ 7 w 23"/>
                <a:gd name="T7" fmla="*/ 93 h 93"/>
                <a:gd name="T8" fmla="*/ 0 w 23"/>
                <a:gd name="T9" fmla="*/ 9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3">
                  <a:moveTo>
                    <a:pt x="0" y="90"/>
                  </a:moveTo>
                  <a:cubicBezTo>
                    <a:pt x="5" y="60"/>
                    <a:pt x="11" y="30"/>
                    <a:pt x="16" y="0"/>
                  </a:cubicBezTo>
                  <a:cubicBezTo>
                    <a:pt x="18" y="1"/>
                    <a:pt x="21" y="1"/>
                    <a:pt x="23" y="2"/>
                  </a:cubicBezTo>
                  <a:cubicBezTo>
                    <a:pt x="18" y="32"/>
                    <a:pt x="13" y="62"/>
                    <a:pt x="7" y="93"/>
                  </a:cubicBezTo>
                  <a:cubicBezTo>
                    <a:pt x="5" y="92"/>
                    <a:pt x="2" y="91"/>
                    <a:pt x="0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9">
              <a:extLst>
                <a:ext uri="{FF2B5EF4-FFF2-40B4-BE49-F238E27FC236}">
                  <a16:creationId xmlns:a16="http://schemas.microsoft.com/office/drawing/2014/main" id="{70857062-6892-286A-2B4D-91B00DDF1C44}"/>
                </a:ext>
              </a:extLst>
            </p:cNvPr>
            <p:cNvSpPr/>
            <p:nvPr/>
          </p:nvSpPr>
          <p:spPr bwMode="auto">
            <a:xfrm>
              <a:off x="1841" y="3029"/>
              <a:ext cx="12" cy="14"/>
            </a:xfrm>
            <a:custGeom>
              <a:avLst/>
              <a:gdLst>
                <a:gd name="T0" fmla="*/ 0 w 45"/>
                <a:gd name="T1" fmla="*/ 53 h 53"/>
                <a:gd name="T2" fmla="*/ 42 w 45"/>
                <a:gd name="T3" fmla="*/ 0 h 53"/>
                <a:gd name="T4" fmla="*/ 0 w 45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3">
                  <a:moveTo>
                    <a:pt x="0" y="53"/>
                  </a:moveTo>
                  <a:cubicBezTo>
                    <a:pt x="13" y="37"/>
                    <a:pt x="26" y="20"/>
                    <a:pt x="42" y="0"/>
                  </a:cubicBezTo>
                  <a:cubicBezTo>
                    <a:pt x="45" y="28"/>
                    <a:pt x="44" y="29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0">
              <a:extLst>
                <a:ext uri="{FF2B5EF4-FFF2-40B4-BE49-F238E27FC236}">
                  <a16:creationId xmlns:a16="http://schemas.microsoft.com/office/drawing/2014/main" id="{BEADFCB0-271B-92C7-111B-D42BF0E9585D}"/>
                </a:ext>
              </a:extLst>
            </p:cNvPr>
            <p:cNvSpPr/>
            <p:nvPr/>
          </p:nvSpPr>
          <p:spPr bwMode="auto">
            <a:xfrm>
              <a:off x="1859" y="2708"/>
              <a:ext cx="10" cy="14"/>
            </a:xfrm>
            <a:custGeom>
              <a:avLst/>
              <a:gdLst>
                <a:gd name="T0" fmla="*/ 15 w 34"/>
                <a:gd name="T1" fmla="*/ 51 h 53"/>
                <a:gd name="T2" fmla="*/ 34 w 34"/>
                <a:gd name="T3" fmla="*/ 0 h 53"/>
                <a:gd name="T4" fmla="*/ 26 w 34"/>
                <a:gd name="T5" fmla="*/ 53 h 53"/>
                <a:gd name="T6" fmla="*/ 15 w 34"/>
                <a:gd name="T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53">
                  <a:moveTo>
                    <a:pt x="15" y="51"/>
                  </a:moveTo>
                  <a:cubicBezTo>
                    <a:pt x="0" y="29"/>
                    <a:pt x="23" y="16"/>
                    <a:pt x="34" y="0"/>
                  </a:cubicBezTo>
                  <a:cubicBezTo>
                    <a:pt x="31" y="17"/>
                    <a:pt x="28" y="35"/>
                    <a:pt x="26" y="53"/>
                  </a:cubicBezTo>
                  <a:cubicBezTo>
                    <a:pt x="22" y="52"/>
                    <a:pt x="18" y="52"/>
                    <a:pt x="15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1">
              <a:extLst>
                <a:ext uri="{FF2B5EF4-FFF2-40B4-BE49-F238E27FC236}">
                  <a16:creationId xmlns:a16="http://schemas.microsoft.com/office/drawing/2014/main" id="{613C42CF-2EE2-FD04-6C1E-2A3541C25799}"/>
                </a:ext>
              </a:extLst>
            </p:cNvPr>
            <p:cNvSpPr/>
            <p:nvPr/>
          </p:nvSpPr>
          <p:spPr bwMode="auto">
            <a:xfrm>
              <a:off x="1730" y="3158"/>
              <a:ext cx="12" cy="16"/>
            </a:xfrm>
            <a:custGeom>
              <a:avLst/>
              <a:gdLst>
                <a:gd name="T0" fmla="*/ 0 w 46"/>
                <a:gd name="T1" fmla="*/ 56 h 60"/>
                <a:gd name="T2" fmla="*/ 46 w 46"/>
                <a:gd name="T3" fmla="*/ 0 h 60"/>
                <a:gd name="T4" fmla="*/ 7 w 46"/>
                <a:gd name="T5" fmla="*/ 60 h 60"/>
                <a:gd name="T6" fmla="*/ 0 w 46"/>
                <a:gd name="T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0">
                  <a:moveTo>
                    <a:pt x="0" y="56"/>
                  </a:moveTo>
                  <a:cubicBezTo>
                    <a:pt x="14" y="40"/>
                    <a:pt x="27" y="23"/>
                    <a:pt x="46" y="0"/>
                  </a:cubicBezTo>
                  <a:cubicBezTo>
                    <a:pt x="41" y="33"/>
                    <a:pt x="20" y="44"/>
                    <a:pt x="7" y="60"/>
                  </a:cubicBezTo>
                  <a:cubicBezTo>
                    <a:pt x="5" y="59"/>
                    <a:pt x="3" y="57"/>
                    <a:pt x="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2">
              <a:extLst>
                <a:ext uri="{FF2B5EF4-FFF2-40B4-BE49-F238E27FC236}">
                  <a16:creationId xmlns:a16="http://schemas.microsoft.com/office/drawing/2014/main" id="{D5D34D8F-42C0-E45E-A4AD-22D7FFAF7B2A}"/>
                </a:ext>
              </a:extLst>
            </p:cNvPr>
            <p:cNvSpPr/>
            <p:nvPr/>
          </p:nvSpPr>
          <p:spPr bwMode="auto">
            <a:xfrm>
              <a:off x="1874" y="2757"/>
              <a:ext cx="8" cy="15"/>
            </a:xfrm>
            <a:custGeom>
              <a:avLst/>
              <a:gdLst>
                <a:gd name="T0" fmla="*/ 15 w 29"/>
                <a:gd name="T1" fmla="*/ 59 h 59"/>
                <a:gd name="T2" fmla="*/ 19 w 29"/>
                <a:gd name="T3" fmla="*/ 0 h 59"/>
                <a:gd name="T4" fmla="*/ 15 w 29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9">
                  <a:moveTo>
                    <a:pt x="15" y="59"/>
                  </a:moveTo>
                  <a:cubicBezTo>
                    <a:pt x="0" y="37"/>
                    <a:pt x="21" y="19"/>
                    <a:pt x="19" y="0"/>
                  </a:cubicBezTo>
                  <a:cubicBezTo>
                    <a:pt x="29" y="33"/>
                    <a:pt x="29" y="33"/>
                    <a:pt x="15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3">
              <a:extLst>
                <a:ext uri="{FF2B5EF4-FFF2-40B4-BE49-F238E27FC236}">
                  <a16:creationId xmlns:a16="http://schemas.microsoft.com/office/drawing/2014/main" id="{639C3898-1D0F-CC32-804D-85C427676702}"/>
                </a:ext>
              </a:extLst>
            </p:cNvPr>
            <p:cNvSpPr/>
            <p:nvPr/>
          </p:nvSpPr>
          <p:spPr bwMode="auto">
            <a:xfrm>
              <a:off x="1237" y="2331"/>
              <a:ext cx="8" cy="10"/>
            </a:xfrm>
            <a:custGeom>
              <a:avLst/>
              <a:gdLst>
                <a:gd name="T0" fmla="*/ 26 w 27"/>
                <a:gd name="T1" fmla="*/ 36 h 36"/>
                <a:gd name="T2" fmla="*/ 6 w 27"/>
                <a:gd name="T3" fmla="*/ 0 h 36"/>
                <a:gd name="T4" fmla="*/ 26 w 27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6">
                  <a:moveTo>
                    <a:pt x="26" y="36"/>
                  </a:moveTo>
                  <a:cubicBezTo>
                    <a:pt x="0" y="33"/>
                    <a:pt x="7" y="17"/>
                    <a:pt x="6" y="0"/>
                  </a:cubicBezTo>
                  <a:cubicBezTo>
                    <a:pt x="21" y="10"/>
                    <a:pt x="27" y="19"/>
                    <a:pt x="2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4">
              <a:extLst>
                <a:ext uri="{FF2B5EF4-FFF2-40B4-BE49-F238E27FC236}">
                  <a16:creationId xmlns:a16="http://schemas.microsoft.com/office/drawing/2014/main" id="{2F855765-50C8-C569-64FF-8C21925EA39C}"/>
                </a:ext>
              </a:extLst>
            </p:cNvPr>
            <p:cNvSpPr/>
            <p:nvPr/>
          </p:nvSpPr>
          <p:spPr bwMode="auto">
            <a:xfrm>
              <a:off x="1778" y="2824"/>
              <a:ext cx="12" cy="7"/>
            </a:xfrm>
            <a:custGeom>
              <a:avLst/>
              <a:gdLst>
                <a:gd name="T0" fmla="*/ 47 w 47"/>
                <a:gd name="T1" fmla="*/ 10 h 24"/>
                <a:gd name="T2" fmla="*/ 2 w 47"/>
                <a:gd name="T3" fmla="*/ 24 h 24"/>
                <a:gd name="T4" fmla="*/ 0 w 47"/>
                <a:gd name="T5" fmla="*/ 18 h 24"/>
                <a:gd name="T6" fmla="*/ 42 w 47"/>
                <a:gd name="T7" fmla="*/ 0 h 24"/>
                <a:gd name="T8" fmla="*/ 47 w 47"/>
                <a:gd name="T9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32" y="15"/>
                    <a:pt x="17" y="20"/>
                    <a:pt x="2" y="24"/>
                  </a:cubicBezTo>
                  <a:cubicBezTo>
                    <a:pt x="2" y="22"/>
                    <a:pt x="1" y="20"/>
                    <a:pt x="0" y="18"/>
                  </a:cubicBezTo>
                  <a:cubicBezTo>
                    <a:pt x="14" y="12"/>
                    <a:pt x="28" y="6"/>
                    <a:pt x="42" y="0"/>
                  </a:cubicBezTo>
                  <a:cubicBezTo>
                    <a:pt x="44" y="4"/>
                    <a:pt x="45" y="7"/>
                    <a:pt x="4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35">
              <a:extLst>
                <a:ext uri="{FF2B5EF4-FFF2-40B4-BE49-F238E27FC236}">
                  <a16:creationId xmlns:a16="http://schemas.microsoft.com/office/drawing/2014/main" id="{EDFACE0C-FCAF-A7E3-6430-F5A67B4604E1}"/>
                </a:ext>
              </a:extLst>
            </p:cNvPr>
            <p:cNvSpPr/>
            <p:nvPr/>
          </p:nvSpPr>
          <p:spPr bwMode="auto">
            <a:xfrm>
              <a:off x="1913" y="2533"/>
              <a:ext cx="6" cy="17"/>
            </a:xfrm>
            <a:custGeom>
              <a:avLst/>
              <a:gdLst>
                <a:gd name="T0" fmla="*/ 1 w 21"/>
                <a:gd name="T1" fmla="*/ 65 h 65"/>
                <a:gd name="T2" fmla="*/ 20 w 21"/>
                <a:gd name="T3" fmla="*/ 0 h 65"/>
                <a:gd name="T4" fmla="*/ 0 w 21"/>
                <a:gd name="T5" fmla="*/ 64 h 65"/>
                <a:gd name="T6" fmla="*/ 1 w 21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65">
                  <a:moveTo>
                    <a:pt x="1" y="65"/>
                  </a:moveTo>
                  <a:cubicBezTo>
                    <a:pt x="7" y="45"/>
                    <a:pt x="12" y="25"/>
                    <a:pt x="20" y="0"/>
                  </a:cubicBezTo>
                  <a:cubicBezTo>
                    <a:pt x="21" y="37"/>
                    <a:pt x="20" y="40"/>
                    <a:pt x="0" y="64"/>
                  </a:cubicBezTo>
                  <a:lnTo>
                    <a:pt x="1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6">
              <a:extLst>
                <a:ext uri="{FF2B5EF4-FFF2-40B4-BE49-F238E27FC236}">
                  <a16:creationId xmlns:a16="http://schemas.microsoft.com/office/drawing/2014/main" id="{5DD0F401-478E-43BB-F285-E7CAEF5A3076}"/>
                </a:ext>
              </a:extLst>
            </p:cNvPr>
            <p:cNvSpPr/>
            <p:nvPr/>
          </p:nvSpPr>
          <p:spPr bwMode="auto">
            <a:xfrm>
              <a:off x="1879" y="2625"/>
              <a:ext cx="5" cy="14"/>
            </a:xfrm>
            <a:custGeom>
              <a:avLst/>
              <a:gdLst>
                <a:gd name="T0" fmla="*/ 1 w 20"/>
                <a:gd name="T1" fmla="*/ 55 h 55"/>
                <a:gd name="T2" fmla="*/ 16 w 20"/>
                <a:gd name="T3" fmla="*/ 0 h 55"/>
                <a:gd name="T4" fmla="*/ 0 w 20"/>
                <a:gd name="T5" fmla="*/ 54 h 55"/>
                <a:gd name="T6" fmla="*/ 1 w 20"/>
                <a:gd name="T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5">
                  <a:moveTo>
                    <a:pt x="1" y="55"/>
                  </a:moveTo>
                  <a:cubicBezTo>
                    <a:pt x="6" y="37"/>
                    <a:pt x="11" y="18"/>
                    <a:pt x="16" y="0"/>
                  </a:cubicBezTo>
                  <a:cubicBezTo>
                    <a:pt x="20" y="22"/>
                    <a:pt x="18" y="41"/>
                    <a:pt x="0" y="54"/>
                  </a:cubicBezTo>
                  <a:lnTo>
                    <a:pt x="1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7">
              <a:extLst>
                <a:ext uri="{FF2B5EF4-FFF2-40B4-BE49-F238E27FC236}">
                  <a16:creationId xmlns:a16="http://schemas.microsoft.com/office/drawing/2014/main" id="{14E589DF-0557-6DAB-0095-E5A64B9F4039}"/>
                </a:ext>
              </a:extLst>
            </p:cNvPr>
            <p:cNvSpPr/>
            <p:nvPr/>
          </p:nvSpPr>
          <p:spPr bwMode="auto">
            <a:xfrm>
              <a:off x="1299" y="2628"/>
              <a:ext cx="1" cy="15"/>
            </a:xfrm>
            <a:custGeom>
              <a:avLst/>
              <a:gdLst>
                <a:gd name="T0" fmla="*/ 2 w 5"/>
                <a:gd name="T1" fmla="*/ 53 h 53"/>
                <a:gd name="T2" fmla="*/ 0 w 5"/>
                <a:gd name="T3" fmla="*/ 0 h 53"/>
                <a:gd name="T4" fmla="*/ 5 w 5"/>
                <a:gd name="T5" fmla="*/ 0 h 53"/>
                <a:gd name="T6" fmla="*/ 2 w 5"/>
                <a:gd name="T7" fmla="*/ 52 h 53"/>
                <a:gd name="T8" fmla="*/ 2 w 5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3">
                  <a:moveTo>
                    <a:pt x="2" y="53"/>
                  </a:moveTo>
                  <a:cubicBezTo>
                    <a:pt x="1" y="35"/>
                    <a:pt x="0" y="17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4" y="17"/>
                    <a:pt x="3" y="35"/>
                    <a:pt x="2" y="52"/>
                  </a:cubicBezTo>
                  <a:cubicBezTo>
                    <a:pt x="2" y="52"/>
                    <a:pt x="2" y="53"/>
                    <a:pt x="2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8">
              <a:extLst>
                <a:ext uri="{FF2B5EF4-FFF2-40B4-BE49-F238E27FC236}">
                  <a16:creationId xmlns:a16="http://schemas.microsoft.com/office/drawing/2014/main" id="{D93355E1-C86D-0D43-8788-074882E5E8E1}"/>
                </a:ext>
              </a:extLst>
            </p:cNvPr>
            <p:cNvSpPr/>
            <p:nvPr/>
          </p:nvSpPr>
          <p:spPr bwMode="auto">
            <a:xfrm>
              <a:off x="1811" y="2038"/>
              <a:ext cx="8" cy="12"/>
            </a:xfrm>
            <a:custGeom>
              <a:avLst/>
              <a:gdLst>
                <a:gd name="T0" fmla="*/ 27 w 27"/>
                <a:gd name="T1" fmla="*/ 0 h 43"/>
                <a:gd name="T2" fmla="*/ 25 w 27"/>
                <a:gd name="T3" fmla="*/ 43 h 43"/>
                <a:gd name="T4" fmla="*/ 27 w 27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43">
                  <a:moveTo>
                    <a:pt x="27" y="0"/>
                  </a:moveTo>
                  <a:cubicBezTo>
                    <a:pt x="27" y="12"/>
                    <a:pt x="26" y="25"/>
                    <a:pt x="25" y="43"/>
                  </a:cubicBezTo>
                  <a:cubicBezTo>
                    <a:pt x="0" y="24"/>
                    <a:pt x="20" y="11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9">
              <a:extLst>
                <a:ext uri="{FF2B5EF4-FFF2-40B4-BE49-F238E27FC236}">
                  <a16:creationId xmlns:a16="http://schemas.microsoft.com/office/drawing/2014/main" id="{ED19AFC6-9C41-A515-CB5F-82EC400933F7}"/>
                </a:ext>
              </a:extLst>
            </p:cNvPr>
            <p:cNvSpPr/>
            <p:nvPr/>
          </p:nvSpPr>
          <p:spPr bwMode="auto">
            <a:xfrm>
              <a:off x="2162" y="1353"/>
              <a:ext cx="7" cy="17"/>
            </a:xfrm>
            <a:custGeom>
              <a:avLst/>
              <a:gdLst>
                <a:gd name="T0" fmla="*/ 26 w 26"/>
                <a:gd name="T1" fmla="*/ 62 h 62"/>
                <a:gd name="T2" fmla="*/ 2 w 26"/>
                <a:gd name="T3" fmla="*/ 0 h 62"/>
                <a:gd name="T4" fmla="*/ 26 w 26"/>
                <a:gd name="T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62">
                  <a:moveTo>
                    <a:pt x="26" y="62"/>
                  </a:moveTo>
                  <a:cubicBezTo>
                    <a:pt x="9" y="45"/>
                    <a:pt x="0" y="25"/>
                    <a:pt x="2" y="0"/>
                  </a:cubicBezTo>
                  <a:cubicBezTo>
                    <a:pt x="10" y="21"/>
                    <a:pt x="18" y="41"/>
                    <a:pt x="26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0">
              <a:extLst>
                <a:ext uri="{FF2B5EF4-FFF2-40B4-BE49-F238E27FC236}">
                  <a16:creationId xmlns:a16="http://schemas.microsoft.com/office/drawing/2014/main" id="{E83EEC60-4070-5140-9B5F-E464DF7627EE}"/>
                </a:ext>
              </a:extLst>
            </p:cNvPr>
            <p:cNvSpPr/>
            <p:nvPr/>
          </p:nvSpPr>
          <p:spPr bwMode="auto">
            <a:xfrm>
              <a:off x="1869" y="3037"/>
              <a:ext cx="5" cy="16"/>
            </a:xfrm>
            <a:custGeom>
              <a:avLst/>
              <a:gdLst>
                <a:gd name="T0" fmla="*/ 12 w 21"/>
                <a:gd name="T1" fmla="*/ 0 h 59"/>
                <a:gd name="T2" fmla="*/ 0 w 21"/>
                <a:gd name="T3" fmla="*/ 59 h 59"/>
                <a:gd name="T4" fmla="*/ 13 w 21"/>
                <a:gd name="T5" fmla="*/ 1 h 59"/>
                <a:gd name="T6" fmla="*/ 12 w 21"/>
                <a:gd name="T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9">
                  <a:moveTo>
                    <a:pt x="12" y="0"/>
                  </a:moveTo>
                  <a:cubicBezTo>
                    <a:pt x="14" y="20"/>
                    <a:pt x="21" y="42"/>
                    <a:pt x="0" y="59"/>
                  </a:cubicBezTo>
                  <a:cubicBezTo>
                    <a:pt x="4" y="40"/>
                    <a:pt x="9" y="20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1">
              <a:extLst>
                <a:ext uri="{FF2B5EF4-FFF2-40B4-BE49-F238E27FC236}">
                  <a16:creationId xmlns:a16="http://schemas.microsoft.com/office/drawing/2014/main" id="{F49A67F8-8C81-3480-6E91-725DF2FE00A4}"/>
                </a:ext>
              </a:extLst>
            </p:cNvPr>
            <p:cNvSpPr/>
            <p:nvPr/>
          </p:nvSpPr>
          <p:spPr bwMode="auto">
            <a:xfrm>
              <a:off x="1909" y="2550"/>
              <a:ext cx="4" cy="14"/>
            </a:xfrm>
            <a:custGeom>
              <a:avLst/>
              <a:gdLst>
                <a:gd name="T0" fmla="*/ 15 w 16"/>
                <a:gd name="T1" fmla="*/ 0 h 50"/>
                <a:gd name="T2" fmla="*/ 8 w 16"/>
                <a:gd name="T3" fmla="*/ 50 h 50"/>
                <a:gd name="T4" fmla="*/ 16 w 16"/>
                <a:gd name="T5" fmla="*/ 1 h 50"/>
                <a:gd name="T6" fmla="*/ 15 w 16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50">
                  <a:moveTo>
                    <a:pt x="15" y="0"/>
                  </a:moveTo>
                  <a:cubicBezTo>
                    <a:pt x="13" y="17"/>
                    <a:pt x="11" y="34"/>
                    <a:pt x="8" y="50"/>
                  </a:cubicBezTo>
                  <a:cubicBezTo>
                    <a:pt x="0" y="31"/>
                    <a:pt x="4" y="15"/>
                    <a:pt x="16" y="1"/>
                  </a:cubicBezTo>
                  <a:cubicBezTo>
                    <a:pt x="16" y="1"/>
                    <a:pt x="15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">
              <a:extLst>
                <a:ext uri="{FF2B5EF4-FFF2-40B4-BE49-F238E27FC236}">
                  <a16:creationId xmlns:a16="http://schemas.microsoft.com/office/drawing/2014/main" id="{A686F64B-B02C-D160-86E2-CE3C286F1A6F}"/>
                </a:ext>
              </a:extLst>
            </p:cNvPr>
            <p:cNvSpPr/>
            <p:nvPr/>
          </p:nvSpPr>
          <p:spPr bwMode="auto">
            <a:xfrm>
              <a:off x="1406" y="2752"/>
              <a:ext cx="11" cy="6"/>
            </a:xfrm>
            <a:custGeom>
              <a:avLst/>
              <a:gdLst>
                <a:gd name="T0" fmla="*/ 0 w 41"/>
                <a:gd name="T1" fmla="*/ 0 h 22"/>
                <a:gd name="T2" fmla="*/ 41 w 41"/>
                <a:gd name="T3" fmla="*/ 0 h 22"/>
                <a:gd name="T4" fmla="*/ 0 w 41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2">
                  <a:moveTo>
                    <a:pt x="0" y="0"/>
                  </a:moveTo>
                  <a:cubicBezTo>
                    <a:pt x="14" y="0"/>
                    <a:pt x="25" y="0"/>
                    <a:pt x="41" y="0"/>
                  </a:cubicBezTo>
                  <a:cubicBezTo>
                    <a:pt x="26" y="12"/>
                    <a:pt x="14" y="2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3">
              <a:extLst>
                <a:ext uri="{FF2B5EF4-FFF2-40B4-BE49-F238E27FC236}">
                  <a16:creationId xmlns:a16="http://schemas.microsoft.com/office/drawing/2014/main" id="{89A50BC9-B271-EF5A-CC70-59519C61AC9A}"/>
                </a:ext>
              </a:extLst>
            </p:cNvPr>
            <p:cNvSpPr/>
            <p:nvPr/>
          </p:nvSpPr>
          <p:spPr bwMode="auto">
            <a:xfrm>
              <a:off x="2145" y="2083"/>
              <a:ext cx="7" cy="10"/>
            </a:xfrm>
            <a:custGeom>
              <a:avLst/>
              <a:gdLst>
                <a:gd name="T0" fmla="*/ 24 w 24"/>
                <a:gd name="T1" fmla="*/ 6 h 34"/>
                <a:gd name="T2" fmla="*/ 5 w 24"/>
                <a:gd name="T3" fmla="*/ 34 h 34"/>
                <a:gd name="T4" fmla="*/ 0 w 24"/>
                <a:gd name="T5" fmla="*/ 31 h 34"/>
                <a:gd name="T6" fmla="*/ 15 w 24"/>
                <a:gd name="T7" fmla="*/ 0 h 34"/>
                <a:gd name="T8" fmla="*/ 24 w 24"/>
                <a:gd name="T9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4">
                  <a:moveTo>
                    <a:pt x="24" y="6"/>
                  </a:moveTo>
                  <a:cubicBezTo>
                    <a:pt x="17" y="15"/>
                    <a:pt x="11" y="25"/>
                    <a:pt x="5" y="34"/>
                  </a:cubicBezTo>
                  <a:cubicBezTo>
                    <a:pt x="3" y="33"/>
                    <a:pt x="1" y="32"/>
                    <a:pt x="0" y="31"/>
                  </a:cubicBezTo>
                  <a:cubicBezTo>
                    <a:pt x="5" y="21"/>
                    <a:pt x="10" y="10"/>
                    <a:pt x="15" y="0"/>
                  </a:cubicBezTo>
                  <a:cubicBezTo>
                    <a:pt x="18" y="2"/>
                    <a:pt x="21" y="4"/>
                    <a:pt x="2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4">
              <a:extLst>
                <a:ext uri="{FF2B5EF4-FFF2-40B4-BE49-F238E27FC236}">
                  <a16:creationId xmlns:a16="http://schemas.microsoft.com/office/drawing/2014/main" id="{0E8D3BE0-C919-5B4C-8F42-A0FAF3075632}"/>
                </a:ext>
              </a:extLst>
            </p:cNvPr>
            <p:cNvSpPr/>
            <p:nvPr/>
          </p:nvSpPr>
          <p:spPr bwMode="auto">
            <a:xfrm>
              <a:off x="1590" y="2740"/>
              <a:ext cx="8" cy="3"/>
            </a:xfrm>
            <a:custGeom>
              <a:avLst/>
              <a:gdLst>
                <a:gd name="T0" fmla="*/ 0 w 29"/>
                <a:gd name="T1" fmla="*/ 0 h 12"/>
                <a:gd name="T2" fmla="*/ 29 w 29"/>
                <a:gd name="T3" fmla="*/ 2 h 12"/>
                <a:gd name="T4" fmla="*/ 29 w 29"/>
                <a:gd name="T5" fmla="*/ 10 h 12"/>
                <a:gd name="T6" fmla="*/ 0 w 29"/>
                <a:gd name="T7" fmla="*/ 12 h 12"/>
                <a:gd name="T8" fmla="*/ 0 w 2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2">
                  <a:moveTo>
                    <a:pt x="0" y="0"/>
                  </a:moveTo>
                  <a:cubicBezTo>
                    <a:pt x="10" y="1"/>
                    <a:pt x="19" y="1"/>
                    <a:pt x="29" y="2"/>
                  </a:cubicBezTo>
                  <a:cubicBezTo>
                    <a:pt x="29" y="5"/>
                    <a:pt x="29" y="7"/>
                    <a:pt x="29" y="10"/>
                  </a:cubicBezTo>
                  <a:cubicBezTo>
                    <a:pt x="19" y="10"/>
                    <a:pt x="10" y="11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5">
              <a:extLst>
                <a:ext uri="{FF2B5EF4-FFF2-40B4-BE49-F238E27FC236}">
                  <a16:creationId xmlns:a16="http://schemas.microsoft.com/office/drawing/2014/main" id="{AC4B5B40-2BE9-9E62-CBB3-4E6AB96F679E}"/>
                </a:ext>
              </a:extLst>
            </p:cNvPr>
            <p:cNvSpPr/>
            <p:nvPr/>
          </p:nvSpPr>
          <p:spPr bwMode="auto">
            <a:xfrm>
              <a:off x="1378" y="2999"/>
              <a:ext cx="12" cy="7"/>
            </a:xfrm>
            <a:custGeom>
              <a:avLst/>
              <a:gdLst>
                <a:gd name="T0" fmla="*/ 0 w 44"/>
                <a:gd name="T1" fmla="*/ 1 h 26"/>
                <a:gd name="T2" fmla="*/ 44 w 44"/>
                <a:gd name="T3" fmla="*/ 26 h 26"/>
                <a:gd name="T4" fmla="*/ 0 w 44"/>
                <a:gd name="T5" fmla="*/ 0 h 26"/>
                <a:gd name="T6" fmla="*/ 0 w 4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0" y="1"/>
                  </a:moveTo>
                  <a:cubicBezTo>
                    <a:pt x="15" y="9"/>
                    <a:pt x="29" y="17"/>
                    <a:pt x="44" y="26"/>
                  </a:cubicBezTo>
                  <a:cubicBezTo>
                    <a:pt x="25" y="23"/>
                    <a:pt x="4" y="26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6">
              <a:extLst>
                <a:ext uri="{FF2B5EF4-FFF2-40B4-BE49-F238E27FC236}">
                  <a16:creationId xmlns:a16="http://schemas.microsoft.com/office/drawing/2014/main" id="{B967C88F-9873-579C-B6B3-DF4E31A46775}"/>
                </a:ext>
              </a:extLst>
            </p:cNvPr>
            <p:cNvSpPr/>
            <p:nvPr/>
          </p:nvSpPr>
          <p:spPr bwMode="auto">
            <a:xfrm>
              <a:off x="1379" y="2761"/>
              <a:ext cx="10" cy="6"/>
            </a:xfrm>
            <a:custGeom>
              <a:avLst/>
              <a:gdLst>
                <a:gd name="T0" fmla="*/ 5 w 39"/>
                <a:gd name="T1" fmla="*/ 0 h 22"/>
                <a:gd name="T2" fmla="*/ 39 w 39"/>
                <a:gd name="T3" fmla="*/ 17 h 22"/>
                <a:gd name="T4" fmla="*/ 37 w 39"/>
                <a:gd name="T5" fmla="*/ 22 h 22"/>
                <a:gd name="T6" fmla="*/ 0 w 39"/>
                <a:gd name="T7" fmla="*/ 6 h 22"/>
                <a:gd name="T8" fmla="*/ 5 w 3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2">
                  <a:moveTo>
                    <a:pt x="5" y="0"/>
                  </a:moveTo>
                  <a:cubicBezTo>
                    <a:pt x="16" y="5"/>
                    <a:pt x="27" y="11"/>
                    <a:pt x="39" y="17"/>
                  </a:cubicBezTo>
                  <a:cubicBezTo>
                    <a:pt x="38" y="18"/>
                    <a:pt x="38" y="20"/>
                    <a:pt x="37" y="22"/>
                  </a:cubicBezTo>
                  <a:cubicBezTo>
                    <a:pt x="25" y="16"/>
                    <a:pt x="13" y="11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7">
              <a:extLst>
                <a:ext uri="{FF2B5EF4-FFF2-40B4-BE49-F238E27FC236}">
                  <a16:creationId xmlns:a16="http://schemas.microsoft.com/office/drawing/2014/main" id="{BDB87D9D-3AA3-3B37-5C9F-823ABABA6B51}"/>
                </a:ext>
              </a:extLst>
            </p:cNvPr>
            <p:cNvSpPr/>
            <p:nvPr/>
          </p:nvSpPr>
          <p:spPr bwMode="auto">
            <a:xfrm>
              <a:off x="1865" y="2928"/>
              <a:ext cx="8" cy="5"/>
            </a:xfrm>
            <a:custGeom>
              <a:avLst/>
              <a:gdLst>
                <a:gd name="T0" fmla="*/ 30 w 30"/>
                <a:gd name="T1" fmla="*/ 0 h 17"/>
                <a:gd name="T2" fmla="*/ 0 w 30"/>
                <a:gd name="T3" fmla="*/ 0 h 17"/>
                <a:gd name="T4" fmla="*/ 30 w 30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">
                  <a:moveTo>
                    <a:pt x="30" y="0"/>
                  </a:moveTo>
                  <a:cubicBezTo>
                    <a:pt x="21" y="17"/>
                    <a:pt x="13" y="15"/>
                    <a:pt x="0" y="0"/>
                  </a:cubicBezTo>
                  <a:cubicBezTo>
                    <a:pt x="12" y="0"/>
                    <a:pt x="20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8">
              <a:extLst>
                <a:ext uri="{FF2B5EF4-FFF2-40B4-BE49-F238E27FC236}">
                  <a16:creationId xmlns:a16="http://schemas.microsoft.com/office/drawing/2014/main" id="{B1D14228-6127-0CC6-8752-04655412148D}"/>
                </a:ext>
              </a:extLst>
            </p:cNvPr>
            <p:cNvSpPr/>
            <p:nvPr/>
          </p:nvSpPr>
          <p:spPr bwMode="auto">
            <a:xfrm>
              <a:off x="2243" y="1594"/>
              <a:ext cx="2" cy="9"/>
            </a:xfrm>
            <a:custGeom>
              <a:avLst/>
              <a:gdLst>
                <a:gd name="T0" fmla="*/ 6 w 8"/>
                <a:gd name="T1" fmla="*/ 0 h 33"/>
                <a:gd name="T2" fmla="*/ 8 w 8"/>
                <a:gd name="T3" fmla="*/ 32 h 33"/>
                <a:gd name="T4" fmla="*/ 3 w 8"/>
                <a:gd name="T5" fmla="*/ 33 h 33"/>
                <a:gd name="T6" fmla="*/ 0 w 8"/>
                <a:gd name="T7" fmla="*/ 1 h 33"/>
                <a:gd name="T8" fmla="*/ 6 w 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3">
                  <a:moveTo>
                    <a:pt x="6" y="0"/>
                  </a:moveTo>
                  <a:cubicBezTo>
                    <a:pt x="6" y="11"/>
                    <a:pt x="7" y="22"/>
                    <a:pt x="8" y="32"/>
                  </a:cubicBezTo>
                  <a:cubicBezTo>
                    <a:pt x="6" y="33"/>
                    <a:pt x="4" y="33"/>
                    <a:pt x="3" y="33"/>
                  </a:cubicBezTo>
                  <a:cubicBezTo>
                    <a:pt x="2" y="22"/>
                    <a:pt x="1" y="12"/>
                    <a:pt x="0" y="1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9">
              <a:extLst>
                <a:ext uri="{FF2B5EF4-FFF2-40B4-BE49-F238E27FC236}">
                  <a16:creationId xmlns:a16="http://schemas.microsoft.com/office/drawing/2014/main" id="{BC91E16D-2B62-FB88-707A-4F229E7A9AC8}"/>
                </a:ext>
              </a:extLst>
            </p:cNvPr>
            <p:cNvSpPr/>
            <p:nvPr/>
          </p:nvSpPr>
          <p:spPr bwMode="auto">
            <a:xfrm>
              <a:off x="2159" y="2049"/>
              <a:ext cx="6" cy="9"/>
            </a:xfrm>
            <a:custGeom>
              <a:avLst/>
              <a:gdLst>
                <a:gd name="T0" fmla="*/ 22 w 22"/>
                <a:gd name="T1" fmla="*/ 5 h 32"/>
                <a:gd name="T2" fmla="*/ 5 w 22"/>
                <a:gd name="T3" fmla="*/ 32 h 32"/>
                <a:gd name="T4" fmla="*/ 0 w 22"/>
                <a:gd name="T5" fmla="*/ 29 h 32"/>
                <a:gd name="T6" fmla="*/ 16 w 22"/>
                <a:gd name="T7" fmla="*/ 0 h 32"/>
                <a:gd name="T8" fmla="*/ 22 w 22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2">
                  <a:moveTo>
                    <a:pt x="22" y="5"/>
                  </a:moveTo>
                  <a:cubicBezTo>
                    <a:pt x="16" y="14"/>
                    <a:pt x="11" y="23"/>
                    <a:pt x="5" y="32"/>
                  </a:cubicBezTo>
                  <a:cubicBezTo>
                    <a:pt x="3" y="31"/>
                    <a:pt x="2" y="30"/>
                    <a:pt x="0" y="29"/>
                  </a:cubicBezTo>
                  <a:cubicBezTo>
                    <a:pt x="5" y="20"/>
                    <a:pt x="11" y="10"/>
                    <a:pt x="16" y="0"/>
                  </a:cubicBezTo>
                  <a:cubicBezTo>
                    <a:pt x="18" y="2"/>
                    <a:pt x="20" y="4"/>
                    <a:pt x="2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50">
              <a:extLst>
                <a:ext uri="{FF2B5EF4-FFF2-40B4-BE49-F238E27FC236}">
                  <a16:creationId xmlns:a16="http://schemas.microsoft.com/office/drawing/2014/main" id="{1CF898D1-87D3-57C6-98F3-8EC567E85F96}"/>
                </a:ext>
              </a:extLst>
            </p:cNvPr>
            <p:cNvSpPr/>
            <p:nvPr/>
          </p:nvSpPr>
          <p:spPr bwMode="auto">
            <a:xfrm>
              <a:off x="1103" y="2129"/>
              <a:ext cx="6" cy="10"/>
            </a:xfrm>
            <a:custGeom>
              <a:avLst/>
              <a:gdLst>
                <a:gd name="T0" fmla="*/ 16 w 22"/>
                <a:gd name="T1" fmla="*/ 35 h 36"/>
                <a:gd name="T2" fmla="*/ 0 w 22"/>
                <a:gd name="T3" fmla="*/ 0 h 36"/>
                <a:gd name="T4" fmla="*/ 15 w 22"/>
                <a:gd name="T5" fmla="*/ 36 h 36"/>
                <a:gd name="T6" fmla="*/ 16 w 22"/>
                <a:gd name="T7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6">
                  <a:moveTo>
                    <a:pt x="16" y="35"/>
                  </a:moveTo>
                  <a:cubicBezTo>
                    <a:pt x="11" y="25"/>
                    <a:pt x="7" y="16"/>
                    <a:pt x="0" y="0"/>
                  </a:cubicBezTo>
                  <a:cubicBezTo>
                    <a:pt x="22" y="11"/>
                    <a:pt x="20" y="23"/>
                    <a:pt x="15" y="36"/>
                  </a:cubicBezTo>
                  <a:lnTo>
                    <a:pt x="16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51">
              <a:extLst>
                <a:ext uri="{FF2B5EF4-FFF2-40B4-BE49-F238E27FC236}">
                  <a16:creationId xmlns:a16="http://schemas.microsoft.com/office/drawing/2014/main" id="{3B19BC71-0224-137B-604D-E32D0FCDBDA1}"/>
                </a:ext>
              </a:extLst>
            </p:cNvPr>
            <p:cNvSpPr/>
            <p:nvPr/>
          </p:nvSpPr>
          <p:spPr bwMode="auto">
            <a:xfrm>
              <a:off x="1875" y="2639"/>
              <a:ext cx="4" cy="9"/>
            </a:xfrm>
            <a:custGeom>
              <a:avLst/>
              <a:gdLst>
                <a:gd name="T0" fmla="*/ 15 w 16"/>
                <a:gd name="T1" fmla="*/ 0 h 33"/>
                <a:gd name="T2" fmla="*/ 9 w 16"/>
                <a:gd name="T3" fmla="*/ 33 h 33"/>
                <a:gd name="T4" fmla="*/ 16 w 16"/>
                <a:gd name="T5" fmla="*/ 1 h 33"/>
                <a:gd name="T6" fmla="*/ 15 w 1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3">
                  <a:moveTo>
                    <a:pt x="15" y="0"/>
                  </a:moveTo>
                  <a:cubicBezTo>
                    <a:pt x="13" y="11"/>
                    <a:pt x="11" y="22"/>
                    <a:pt x="9" y="33"/>
                  </a:cubicBezTo>
                  <a:cubicBezTo>
                    <a:pt x="0" y="19"/>
                    <a:pt x="3" y="8"/>
                    <a:pt x="16" y="1"/>
                  </a:cubicBezTo>
                  <a:cubicBezTo>
                    <a:pt x="16" y="1"/>
                    <a:pt x="15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52">
              <a:extLst>
                <a:ext uri="{FF2B5EF4-FFF2-40B4-BE49-F238E27FC236}">
                  <a16:creationId xmlns:a16="http://schemas.microsoft.com/office/drawing/2014/main" id="{1E42E587-A8B7-9749-F178-05FE58F50B71}"/>
                </a:ext>
              </a:extLst>
            </p:cNvPr>
            <p:cNvSpPr/>
            <p:nvPr/>
          </p:nvSpPr>
          <p:spPr bwMode="auto">
            <a:xfrm>
              <a:off x="1425" y="2744"/>
              <a:ext cx="7" cy="4"/>
            </a:xfrm>
            <a:custGeom>
              <a:avLst/>
              <a:gdLst>
                <a:gd name="T0" fmla="*/ 26 w 26"/>
                <a:gd name="T1" fmla="*/ 6 h 16"/>
                <a:gd name="T2" fmla="*/ 2 w 26"/>
                <a:gd name="T3" fmla="*/ 16 h 16"/>
                <a:gd name="T4" fmla="*/ 0 w 26"/>
                <a:gd name="T5" fmla="*/ 10 h 16"/>
                <a:gd name="T6" fmla="*/ 23 w 26"/>
                <a:gd name="T7" fmla="*/ 0 h 16"/>
                <a:gd name="T8" fmla="*/ 26 w 2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26" y="6"/>
                  </a:moveTo>
                  <a:cubicBezTo>
                    <a:pt x="18" y="9"/>
                    <a:pt x="10" y="13"/>
                    <a:pt x="2" y="16"/>
                  </a:cubicBezTo>
                  <a:cubicBezTo>
                    <a:pt x="1" y="14"/>
                    <a:pt x="1" y="12"/>
                    <a:pt x="0" y="10"/>
                  </a:cubicBezTo>
                  <a:cubicBezTo>
                    <a:pt x="7" y="7"/>
                    <a:pt x="15" y="3"/>
                    <a:pt x="23" y="0"/>
                  </a:cubicBezTo>
                  <a:cubicBezTo>
                    <a:pt x="24" y="2"/>
                    <a:pt x="25" y="4"/>
                    <a:pt x="2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53">
              <a:extLst>
                <a:ext uri="{FF2B5EF4-FFF2-40B4-BE49-F238E27FC236}">
                  <a16:creationId xmlns:a16="http://schemas.microsoft.com/office/drawing/2014/main" id="{BF96499B-4D9A-AC99-30F4-ABCDA6F1C92E}"/>
                </a:ext>
              </a:extLst>
            </p:cNvPr>
            <p:cNvSpPr/>
            <p:nvPr/>
          </p:nvSpPr>
          <p:spPr bwMode="auto">
            <a:xfrm>
              <a:off x="1226" y="2187"/>
              <a:ext cx="5" cy="7"/>
            </a:xfrm>
            <a:custGeom>
              <a:avLst/>
              <a:gdLst>
                <a:gd name="T0" fmla="*/ 7 w 20"/>
                <a:gd name="T1" fmla="*/ 0 h 24"/>
                <a:gd name="T2" fmla="*/ 20 w 20"/>
                <a:gd name="T3" fmla="*/ 21 h 24"/>
                <a:gd name="T4" fmla="*/ 15 w 20"/>
                <a:gd name="T5" fmla="*/ 24 h 24"/>
                <a:gd name="T6" fmla="*/ 0 w 20"/>
                <a:gd name="T7" fmla="*/ 4 h 24"/>
                <a:gd name="T8" fmla="*/ 7 w 20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4">
                  <a:moveTo>
                    <a:pt x="7" y="0"/>
                  </a:moveTo>
                  <a:cubicBezTo>
                    <a:pt x="11" y="7"/>
                    <a:pt x="16" y="14"/>
                    <a:pt x="20" y="21"/>
                  </a:cubicBezTo>
                  <a:cubicBezTo>
                    <a:pt x="18" y="22"/>
                    <a:pt x="17" y="23"/>
                    <a:pt x="15" y="24"/>
                  </a:cubicBezTo>
                  <a:cubicBezTo>
                    <a:pt x="10" y="17"/>
                    <a:pt x="5" y="11"/>
                    <a:pt x="0" y="4"/>
                  </a:cubicBezTo>
                  <a:cubicBezTo>
                    <a:pt x="3" y="3"/>
                    <a:pt x="5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54">
              <a:extLst>
                <a:ext uri="{FF2B5EF4-FFF2-40B4-BE49-F238E27FC236}">
                  <a16:creationId xmlns:a16="http://schemas.microsoft.com/office/drawing/2014/main" id="{1919149C-33D2-AB7E-C6FA-7573D331A7FC}"/>
                </a:ext>
              </a:extLst>
            </p:cNvPr>
            <p:cNvSpPr/>
            <p:nvPr/>
          </p:nvSpPr>
          <p:spPr bwMode="auto">
            <a:xfrm>
              <a:off x="1191" y="1131"/>
              <a:ext cx="5" cy="5"/>
            </a:xfrm>
            <a:custGeom>
              <a:avLst/>
              <a:gdLst>
                <a:gd name="T0" fmla="*/ 20 w 20"/>
                <a:gd name="T1" fmla="*/ 5 h 18"/>
                <a:gd name="T2" fmla="*/ 4 w 20"/>
                <a:gd name="T3" fmla="*/ 18 h 18"/>
                <a:gd name="T4" fmla="*/ 0 w 20"/>
                <a:gd name="T5" fmla="*/ 14 h 18"/>
                <a:gd name="T6" fmla="*/ 16 w 20"/>
                <a:gd name="T7" fmla="*/ 0 h 18"/>
                <a:gd name="T8" fmla="*/ 20 w 20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20" y="5"/>
                  </a:moveTo>
                  <a:cubicBezTo>
                    <a:pt x="15" y="10"/>
                    <a:pt x="10" y="14"/>
                    <a:pt x="4" y="18"/>
                  </a:cubicBezTo>
                  <a:cubicBezTo>
                    <a:pt x="3" y="17"/>
                    <a:pt x="2" y="16"/>
                    <a:pt x="0" y="14"/>
                  </a:cubicBezTo>
                  <a:cubicBezTo>
                    <a:pt x="6" y="9"/>
                    <a:pt x="11" y="5"/>
                    <a:pt x="16" y="0"/>
                  </a:cubicBezTo>
                  <a:cubicBezTo>
                    <a:pt x="18" y="2"/>
                    <a:pt x="19" y="3"/>
                    <a:pt x="2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55">
              <a:extLst>
                <a:ext uri="{FF2B5EF4-FFF2-40B4-BE49-F238E27FC236}">
                  <a16:creationId xmlns:a16="http://schemas.microsoft.com/office/drawing/2014/main" id="{C17F96F3-46B4-569A-A50B-3B2EF65AFDC4}"/>
                </a:ext>
              </a:extLst>
            </p:cNvPr>
            <p:cNvSpPr/>
            <p:nvPr/>
          </p:nvSpPr>
          <p:spPr bwMode="auto">
            <a:xfrm>
              <a:off x="1368" y="2997"/>
              <a:ext cx="10" cy="5"/>
            </a:xfrm>
            <a:custGeom>
              <a:avLst/>
              <a:gdLst>
                <a:gd name="T0" fmla="*/ 39 w 39"/>
                <a:gd name="T1" fmla="*/ 6 h 17"/>
                <a:gd name="T2" fmla="*/ 0 w 39"/>
                <a:gd name="T3" fmla="*/ 0 h 17"/>
                <a:gd name="T4" fmla="*/ 39 w 39"/>
                <a:gd name="T5" fmla="*/ 7 h 17"/>
                <a:gd name="T6" fmla="*/ 39 w 39"/>
                <a:gd name="T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7">
                  <a:moveTo>
                    <a:pt x="39" y="6"/>
                  </a:moveTo>
                  <a:cubicBezTo>
                    <a:pt x="25" y="17"/>
                    <a:pt x="12" y="12"/>
                    <a:pt x="0" y="0"/>
                  </a:cubicBezTo>
                  <a:cubicBezTo>
                    <a:pt x="13" y="3"/>
                    <a:pt x="26" y="5"/>
                    <a:pt x="39" y="7"/>
                  </a:cubicBezTo>
                  <a:cubicBezTo>
                    <a:pt x="39" y="7"/>
                    <a:pt x="39" y="6"/>
                    <a:pt x="3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56">
              <a:extLst>
                <a:ext uri="{FF2B5EF4-FFF2-40B4-BE49-F238E27FC236}">
                  <a16:creationId xmlns:a16="http://schemas.microsoft.com/office/drawing/2014/main" id="{4E277BF5-DA17-A40A-7742-EB8EEDAA27A7}"/>
                </a:ext>
              </a:extLst>
            </p:cNvPr>
            <p:cNvSpPr/>
            <p:nvPr/>
          </p:nvSpPr>
          <p:spPr bwMode="auto">
            <a:xfrm>
              <a:off x="913" y="2054"/>
              <a:ext cx="7" cy="6"/>
            </a:xfrm>
            <a:custGeom>
              <a:avLst/>
              <a:gdLst>
                <a:gd name="T0" fmla="*/ 26 w 26"/>
                <a:gd name="T1" fmla="*/ 19 h 20"/>
                <a:gd name="T2" fmla="*/ 0 w 26"/>
                <a:gd name="T3" fmla="*/ 9 h 20"/>
                <a:gd name="T4" fmla="*/ 25 w 26"/>
                <a:gd name="T5" fmla="*/ 20 h 20"/>
                <a:gd name="T6" fmla="*/ 26 w 26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0">
                  <a:moveTo>
                    <a:pt x="26" y="19"/>
                  </a:moveTo>
                  <a:cubicBezTo>
                    <a:pt x="18" y="16"/>
                    <a:pt x="11" y="13"/>
                    <a:pt x="0" y="9"/>
                  </a:cubicBezTo>
                  <a:cubicBezTo>
                    <a:pt x="18" y="0"/>
                    <a:pt x="22" y="10"/>
                    <a:pt x="25" y="20"/>
                  </a:cubicBezTo>
                  <a:cubicBezTo>
                    <a:pt x="25" y="20"/>
                    <a:pt x="26" y="19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57">
              <a:extLst>
                <a:ext uri="{FF2B5EF4-FFF2-40B4-BE49-F238E27FC236}">
                  <a16:creationId xmlns:a16="http://schemas.microsoft.com/office/drawing/2014/main" id="{8F99A6BF-B7B5-CE10-1256-12BA0EDCF2F7}"/>
                </a:ext>
              </a:extLst>
            </p:cNvPr>
            <p:cNvSpPr/>
            <p:nvPr/>
          </p:nvSpPr>
          <p:spPr bwMode="auto">
            <a:xfrm>
              <a:off x="1107" y="2136"/>
              <a:ext cx="6" cy="7"/>
            </a:xfrm>
            <a:custGeom>
              <a:avLst/>
              <a:gdLst>
                <a:gd name="T0" fmla="*/ 0 w 23"/>
                <a:gd name="T1" fmla="*/ 10 h 27"/>
                <a:gd name="T2" fmla="*/ 23 w 23"/>
                <a:gd name="T3" fmla="*/ 27 h 27"/>
                <a:gd name="T4" fmla="*/ 1 w 23"/>
                <a:gd name="T5" fmla="*/ 9 h 27"/>
                <a:gd name="T6" fmla="*/ 0 w 23"/>
                <a:gd name="T7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7">
                  <a:moveTo>
                    <a:pt x="0" y="10"/>
                  </a:moveTo>
                  <a:cubicBezTo>
                    <a:pt x="17" y="0"/>
                    <a:pt x="22" y="11"/>
                    <a:pt x="23" y="27"/>
                  </a:cubicBezTo>
                  <a:cubicBezTo>
                    <a:pt x="15" y="21"/>
                    <a:pt x="8" y="15"/>
                    <a:pt x="1" y="9"/>
                  </a:cubicBezTo>
                  <a:cubicBezTo>
                    <a:pt x="1" y="9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58">
              <a:extLst>
                <a:ext uri="{FF2B5EF4-FFF2-40B4-BE49-F238E27FC236}">
                  <a16:creationId xmlns:a16="http://schemas.microsoft.com/office/drawing/2014/main" id="{96D69E67-6459-4FC1-CCB1-9EA0EC62F5CD}"/>
                </a:ext>
              </a:extLst>
            </p:cNvPr>
            <p:cNvSpPr/>
            <p:nvPr/>
          </p:nvSpPr>
          <p:spPr bwMode="auto">
            <a:xfrm>
              <a:off x="1330" y="2829"/>
              <a:ext cx="1" cy="4"/>
            </a:xfrm>
            <a:custGeom>
              <a:avLst/>
              <a:gdLst>
                <a:gd name="T0" fmla="*/ 4 w 4"/>
                <a:gd name="T1" fmla="*/ 0 h 16"/>
                <a:gd name="T2" fmla="*/ 3 w 4"/>
                <a:gd name="T3" fmla="*/ 16 h 16"/>
                <a:gd name="T4" fmla="*/ 0 w 4"/>
                <a:gd name="T5" fmla="*/ 16 h 16"/>
                <a:gd name="T6" fmla="*/ 0 w 4"/>
                <a:gd name="T7" fmla="*/ 0 h 16"/>
                <a:gd name="T8" fmla="*/ 4 w 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3" y="6"/>
                    <a:pt x="3" y="11"/>
                    <a:pt x="3" y="16"/>
                  </a:cubicBezTo>
                  <a:cubicBezTo>
                    <a:pt x="2" y="16"/>
                    <a:pt x="1" y="16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59">
              <a:extLst>
                <a:ext uri="{FF2B5EF4-FFF2-40B4-BE49-F238E27FC236}">
                  <a16:creationId xmlns:a16="http://schemas.microsoft.com/office/drawing/2014/main" id="{2601013C-328C-EC73-1D60-47B881F15E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4" y="1114"/>
              <a:ext cx="366" cy="446"/>
            </a:xfrm>
            <a:custGeom>
              <a:avLst/>
              <a:gdLst>
                <a:gd name="T0" fmla="*/ 454 w 1353"/>
                <a:gd name="T1" fmla="*/ 946 h 1648"/>
                <a:gd name="T2" fmla="*/ 855 w 1353"/>
                <a:gd name="T3" fmla="*/ 549 h 1648"/>
                <a:gd name="T4" fmla="*/ 1145 w 1353"/>
                <a:gd name="T5" fmla="*/ 367 h 1648"/>
                <a:gd name="T6" fmla="*/ 796 w 1353"/>
                <a:gd name="T7" fmla="*/ 650 h 1648"/>
                <a:gd name="T8" fmla="*/ 1068 w 1353"/>
                <a:gd name="T9" fmla="*/ 499 h 1648"/>
                <a:gd name="T10" fmla="*/ 1353 w 1353"/>
                <a:gd name="T11" fmla="*/ 132 h 1648"/>
                <a:gd name="T12" fmla="*/ 1156 w 1353"/>
                <a:gd name="T13" fmla="*/ 450 h 1648"/>
                <a:gd name="T14" fmla="*/ 910 w 1353"/>
                <a:gd name="T15" fmla="*/ 1034 h 1648"/>
                <a:gd name="T16" fmla="*/ 914 w 1353"/>
                <a:gd name="T17" fmla="*/ 1070 h 1648"/>
                <a:gd name="T18" fmla="*/ 656 w 1353"/>
                <a:gd name="T19" fmla="*/ 1282 h 1648"/>
                <a:gd name="T20" fmla="*/ 985 w 1353"/>
                <a:gd name="T21" fmla="*/ 1282 h 1648"/>
                <a:gd name="T22" fmla="*/ 316 w 1353"/>
                <a:gd name="T23" fmla="*/ 1475 h 1648"/>
                <a:gd name="T24" fmla="*/ 128 w 1353"/>
                <a:gd name="T25" fmla="*/ 1647 h 1648"/>
                <a:gd name="T26" fmla="*/ 171 w 1353"/>
                <a:gd name="T27" fmla="*/ 1550 h 1648"/>
                <a:gd name="T28" fmla="*/ 34 w 1353"/>
                <a:gd name="T29" fmla="*/ 1585 h 1648"/>
                <a:gd name="T30" fmla="*/ 4 w 1353"/>
                <a:gd name="T31" fmla="*/ 1471 h 1648"/>
                <a:gd name="T32" fmla="*/ 176 w 1353"/>
                <a:gd name="T33" fmla="*/ 1223 h 1648"/>
                <a:gd name="T34" fmla="*/ 711 w 1353"/>
                <a:gd name="T35" fmla="*/ 517 h 1648"/>
                <a:gd name="T36" fmla="*/ 1347 w 1353"/>
                <a:gd name="T37" fmla="*/ 0 h 1648"/>
                <a:gd name="T38" fmla="*/ 1160 w 1353"/>
                <a:gd name="T39" fmla="*/ 214 h 1648"/>
                <a:gd name="T40" fmla="*/ 1242 w 1353"/>
                <a:gd name="T41" fmla="*/ 215 h 1648"/>
                <a:gd name="T42" fmla="*/ 723 w 1353"/>
                <a:gd name="T43" fmla="*/ 625 h 1648"/>
                <a:gd name="T44" fmla="*/ 530 w 1353"/>
                <a:gd name="T45" fmla="*/ 791 h 1648"/>
                <a:gd name="T46" fmla="*/ 311 w 1353"/>
                <a:gd name="T47" fmla="*/ 1083 h 1648"/>
                <a:gd name="T48" fmla="*/ 368 w 1353"/>
                <a:gd name="T49" fmla="*/ 1029 h 1648"/>
                <a:gd name="T50" fmla="*/ 950 w 1353"/>
                <a:gd name="T51" fmla="*/ 642 h 1648"/>
                <a:gd name="T52" fmla="*/ 860 w 1353"/>
                <a:gd name="T53" fmla="*/ 689 h 1648"/>
                <a:gd name="T54" fmla="*/ 860 w 1353"/>
                <a:gd name="T55" fmla="*/ 688 h 1648"/>
                <a:gd name="T56" fmla="*/ 706 w 1353"/>
                <a:gd name="T57" fmla="*/ 1080 h 1648"/>
                <a:gd name="T58" fmla="*/ 521 w 1353"/>
                <a:gd name="T59" fmla="*/ 1198 h 1648"/>
                <a:gd name="T60" fmla="*/ 978 w 1353"/>
                <a:gd name="T61" fmla="*/ 658 h 1648"/>
                <a:gd name="T62" fmla="*/ 910 w 1353"/>
                <a:gd name="T63" fmla="*/ 744 h 1648"/>
                <a:gd name="T64" fmla="*/ 845 w 1353"/>
                <a:gd name="T65" fmla="*/ 828 h 1648"/>
                <a:gd name="T66" fmla="*/ 863 w 1353"/>
                <a:gd name="T67" fmla="*/ 849 h 1648"/>
                <a:gd name="T68" fmla="*/ 817 w 1353"/>
                <a:gd name="T69" fmla="*/ 975 h 1648"/>
                <a:gd name="T70" fmla="*/ 799 w 1353"/>
                <a:gd name="T71" fmla="*/ 1202 h 1648"/>
                <a:gd name="T72" fmla="*/ 550 w 1353"/>
                <a:gd name="T73" fmla="*/ 1243 h 1648"/>
                <a:gd name="T74" fmla="*/ 537 w 1353"/>
                <a:gd name="T75" fmla="*/ 971 h 1648"/>
                <a:gd name="T76" fmla="*/ 228 w 1353"/>
                <a:gd name="T77" fmla="*/ 1221 h 1648"/>
                <a:gd name="T78" fmla="*/ 275 w 1353"/>
                <a:gd name="T79" fmla="*/ 1228 h 1648"/>
                <a:gd name="T80" fmla="*/ 151 w 1353"/>
                <a:gd name="T81" fmla="*/ 1438 h 1648"/>
                <a:gd name="T82" fmla="*/ 284 w 1353"/>
                <a:gd name="T83" fmla="*/ 1417 h 1648"/>
                <a:gd name="T84" fmla="*/ 303 w 1353"/>
                <a:gd name="T85" fmla="*/ 1385 h 1648"/>
                <a:gd name="T86" fmla="*/ 289 w 1353"/>
                <a:gd name="T87" fmla="*/ 1204 h 1648"/>
                <a:gd name="T88" fmla="*/ 177 w 1353"/>
                <a:gd name="T89" fmla="*/ 1475 h 1648"/>
                <a:gd name="T90" fmla="*/ 347 w 1353"/>
                <a:gd name="T91" fmla="*/ 1285 h 1648"/>
                <a:gd name="T92" fmla="*/ 339 w 1353"/>
                <a:gd name="T93" fmla="*/ 1278 h 1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53" h="1648">
                  <a:moveTo>
                    <a:pt x="371" y="1007"/>
                  </a:moveTo>
                  <a:cubicBezTo>
                    <a:pt x="380" y="1016"/>
                    <a:pt x="387" y="1012"/>
                    <a:pt x="395" y="1005"/>
                  </a:cubicBezTo>
                  <a:cubicBezTo>
                    <a:pt x="415" y="985"/>
                    <a:pt x="435" y="966"/>
                    <a:pt x="454" y="946"/>
                  </a:cubicBezTo>
                  <a:cubicBezTo>
                    <a:pt x="461" y="940"/>
                    <a:pt x="468" y="933"/>
                    <a:pt x="471" y="924"/>
                  </a:cubicBezTo>
                  <a:cubicBezTo>
                    <a:pt x="498" y="858"/>
                    <a:pt x="548" y="810"/>
                    <a:pt x="599" y="764"/>
                  </a:cubicBezTo>
                  <a:cubicBezTo>
                    <a:pt x="683" y="690"/>
                    <a:pt x="768" y="617"/>
                    <a:pt x="855" y="549"/>
                  </a:cubicBezTo>
                  <a:cubicBezTo>
                    <a:pt x="929" y="492"/>
                    <a:pt x="1006" y="440"/>
                    <a:pt x="1083" y="387"/>
                  </a:cubicBezTo>
                  <a:cubicBezTo>
                    <a:pt x="1100" y="376"/>
                    <a:pt x="1120" y="369"/>
                    <a:pt x="1138" y="360"/>
                  </a:cubicBezTo>
                  <a:cubicBezTo>
                    <a:pt x="1141" y="362"/>
                    <a:pt x="1143" y="365"/>
                    <a:pt x="1145" y="367"/>
                  </a:cubicBezTo>
                  <a:cubicBezTo>
                    <a:pt x="1134" y="380"/>
                    <a:pt x="1124" y="396"/>
                    <a:pt x="1111" y="406"/>
                  </a:cubicBezTo>
                  <a:cubicBezTo>
                    <a:pt x="1062" y="445"/>
                    <a:pt x="1011" y="481"/>
                    <a:pt x="962" y="519"/>
                  </a:cubicBezTo>
                  <a:cubicBezTo>
                    <a:pt x="906" y="562"/>
                    <a:pt x="851" y="606"/>
                    <a:pt x="796" y="650"/>
                  </a:cubicBezTo>
                  <a:cubicBezTo>
                    <a:pt x="757" y="681"/>
                    <a:pt x="717" y="712"/>
                    <a:pt x="681" y="749"/>
                  </a:cubicBezTo>
                  <a:cubicBezTo>
                    <a:pt x="689" y="746"/>
                    <a:pt x="698" y="743"/>
                    <a:pt x="706" y="738"/>
                  </a:cubicBezTo>
                  <a:cubicBezTo>
                    <a:pt x="827" y="659"/>
                    <a:pt x="947" y="579"/>
                    <a:pt x="1068" y="499"/>
                  </a:cubicBezTo>
                  <a:cubicBezTo>
                    <a:pt x="1076" y="493"/>
                    <a:pt x="1086" y="487"/>
                    <a:pt x="1091" y="478"/>
                  </a:cubicBezTo>
                  <a:cubicBezTo>
                    <a:pt x="1156" y="371"/>
                    <a:pt x="1231" y="272"/>
                    <a:pt x="1308" y="173"/>
                  </a:cubicBezTo>
                  <a:cubicBezTo>
                    <a:pt x="1320" y="158"/>
                    <a:pt x="1335" y="144"/>
                    <a:pt x="1353" y="132"/>
                  </a:cubicBezTo>
                  <a:cubicBezTo>
                    <a:pt x="1351" y="139"/>
                    <a:pt x="1351" y="146"/>
                    <a:pt x="1348" y="152"/>
                  </a:cubicBezTo>
                  <a:cubicBezTo>
                    <a:pt x="1311" y="205"/>
                    <a:pt x="1273" y="258"/>
                    <a:pt x="1238" y="313"/>
                  </a:cubicBezTo>
                  <a:cubicBezTo>
                    <a:pt x="1209" y="357"/>
                    <a:pt x="1183" y="404"/>
                    <a:pt x="1156" y="450"/>
                  </a:cubicBezTo>
                  <a:cubicBezTo>
                    <a:pt x="1125" y="504"/>
                    <a:pt x="1094" y="558"/>
                    <a:pt x="1065" y="613"/>
                  </a:cubicBezTo>
                  <a:cubicBezTo>
                    <a:pt x="1012" y="713"/>
                    <a:pt x="964" y="816"/>
                    <a:pt x="932" y="924"/>
                  </a:cubicBezTo>
                  <a:cubicBezTo>
                    <a:pt x="922" y="958"/>
                    <a:pt x="918" y="993"/>
                    <a:pt x="910" y="1034"/>
                  </a:cubicBezTo>
                  <a:cubicBezTo>
                    <a:pt x="943" y="1028"/>
                    <a:pt x="970" y="1022"/>
                    <a:pt x="996" y="1017"/>
                  </a:cubicBezTo>
                  <a:cubicBezTo>
                    <a:pt x="996" y="1018"/>
                    <a:pt x="997" y="1019"/>
                    <a:pt x="997" y="1020"/>
                  </a:cubicBezTo>
                  <a:cubicBezTo>
                    <a:pt x="969" y="1037"/>
                    <a:pt x="941" y="1054"/>
                    <a:pt x="914" y="1070"/>
                  </a:cubicBezTo>
                  <a:cubicBezTo>
                    <a:pt x="900" y="1153"/>
                    <a:pt x="916" y="1194"/>
                    <a:pt x="970" y="1213"/>
                  </a:cubicBezTo>
                  <a:cubicBezTo>
                    <a:pt x="941" y="1231"/>
                    <a:pt x="909" y="1235"/>
                    <a:pt x="878" y="1241"/>
                  </a:cubicBezTo>
                  <a:cubicBezTo>
                    <a:pt x="804" y="1255"/>
                    <a:pt x="729" y="1267"/>
                    <a:pt x="656" y="1282"/>
                  </a:cubicBezTo>
                  <a:cubicBezTo>
                    <a:pt x="626" y="1288"/>
                    <a:pt x="598" y="1301"/>
                    <a:pt x="571" y="1314"/>
                  </a:cubicBezTo>
                  <a:cubicBezTo>
                    <a:pt x="708" y="1299"/>
                    <a:pt x="844" y="1272"/>
                    <a:pt x="983" y="1272"/>
                  </a:cubicBezTo>
                  <a:cubicBezTo>
                    <a:pt x="984" y="1275"/>
                    <a:pt x="984" y="1279"/>
                    <a:pt x="985" y="1282"/>
                  </a:cubicBezTo>
                  <a:cubicBezTo>
                    <a:pt x="960" y="1291"/>
                    <a:pt x="935" y="1301"/>
                    <a:pt x="910" y="1308"/>
                  </a:cubicBezTo>
                  <a:cubicBezTo>
                    <a:pt x="788" y="1339"/>
                    <a:pt x="665" y="1367"/>
                    <a:pt x="543" y="1400"/>
                  </a:cubicBezTo>
                  <a:cubicBezTo>
                    <a:pt x="466" y="1421"/>
                    <a:pt x="391" y="1449"/>
                    <a:pt x="316" y="1475"/>
                  </a:cubicBezTo>
                  <a:cubicBezTo>
                    <a:pt x="290" y="1484"/>
                    <a:pt x="263" y="1495"/>
                    <a:pt x="240" y="1510"/>
                  </a:cubicBezTo>
                  <a:cubicBezTo>
                    <a:pt x="224" y="1521"/>
                    <a:pt x="213" y="1541"/>
                    <a:pt x="200" y="1558"/>
                  </a:cubicBezTo>
                  <a:cubicBezTo>
                    <a:pt x="176" y="1587"/>
                    <a:pt x="152" y="1617"/>
                    <a:pt x="128" y="1647"/>
                  </a:cubicBezTo>
                  <a:cubicBezTo>
                    <a:pt x="127" y="1648"/>
                    <a:pt x="123" y="1646"/>
                    <a:pt x="116" y="1645"/>
                  </a:cubicBezTo>
                  <a:cubicBezTo>
                    <a:pt x="120" y="1626"/>
                    <a:pt x="139" y="1617"/>
                    <a:pt x="147" y="1602"/>
                  </a:cubicBezTo>
                  <a:cubicBezTo>
                    <a:pt x="155" y="1586"/>
                    <a:pt x="162" y="1569"/>
                    <a:pt x="171" y="1550"/>
                  </a:cubicBezTo>
                  <a:cubicBezTo>
                    <a:pt x="131" y="1552"/>
                    <a:pt x="107" y="1582"/>
                    <a:pt x="74" y="1594"/>
                  </a:cubicBezTo>
                  <a:cubicBezTo>
                    <a:pt x="61" y="1599"/>
                    <a:pt x="48" y="1608"/>
                    <a:pt x="34" y="1596"/>
                  </a:cubicBezTo>
                  <a:cubicBezTo>
                    <a:pt x="34" y="1592"/>
                    <a:pt x="32" y="1587"/>
                    <a:pt x="34" y="1585"/>
                  </a:cubicBezTo>
                  <a:cubicBezTo>
                    <a:pt x="57" y="1559"/>
                    <a:pt x="55" y="1528"/>
                    <a:pt x="56" y="1496"/>
                  </a:cubicBezTo>
                  <a:cubicBezTo>
                    <a:pt x="56" y="1469"/>
                    <a:pt x="66" y="1442"/>
                    <a:pt x="72" y="1411"/>
                  </a:cubicBezTo>
                  <a:cubicBezTo>
                    <a:pt x="48" y="1432"/>
                    <a:pt x="26" y="1452"/>
                    <a:pt x="4" y="1471"/>
                  </a:cubicBezTo>
                  <a:cubicBezTo>
                    <a:pt x="0" y="1450"/>
                    <a:pt x="12" y="1440"/>
                    <a:pt x="22" y="1429"/>
                  </a:cubicBezTo>
                  <a:cubicBezTo>
                    <a:pt x="44" y="1406"/>
                    <a:pt x="69" y="1385"/>
                    <a:pt x="87" y="1359"/>
                  </a:cubicBezTo>
                  <a:cubicBezTo>
                    <a:pt x="119" y="1315"/>
                    <a:pt x="149" y="1270"/>
                    <a:pt x="176" y="1223"/>
                  </a:cubicBezTo>
                  <a:cubicBezTo>
                    <a:pt x="233" y="1126"/>
                    <a:pt x="290" y="1030"/>
                    <a:pt x="357" y="941"/>
                  </a:cubicBezTo>
                  <a:cubicBezTo>
                    <a:pt x="420" y="857"/>
                    <a:pt x="481" y="772"/>
                    <a:pt x="549" y="693"/>
                  </a:cubicBezTo>
                  <a:cubicBezTo>
                    <a:pt x="600" y="632"/>
                    <a:pt x="648" y="568"/>
                    <a:pt x="711" y="517"/>
                  </a:cubicBezTo>
                  <a:cubicBezTo>
                    <a:pt x="758" y="479"/>
                    <a:pt x="795" y="429"/>
                    <a:pt x="841" y="389"/>
                  </a:cubicBezTo>
                  <a:cubicBezTo>
                    <a:pt x="974" y="272"/>
                    <a:pt x="1114" y="162"/>
                    <a:pt x="1260" y="60"/>
                  </a:cubicBezTo>
                  <a:cubicBezTo>
                    <a:pt x="1289" y="40"/>
                    <a:pt x="1318" y="20"/>
                    <a:pt x="1347" y="0"/>
                  </a:cubicBezTo>
                  <a:cubicBezTo>
                    <a:pt x="1349" y="2"/>
                    <a:pt x="1350" y="4"/>
                    <a:pt x="1352" y="6"/>
                  </a:cubicBezTo>
                  <a:cubicBezTo>
                    <a:pt x="1234" y="108"/>
                    <a:pt x="1116" y="210"/>
                    <a:pt x="998" y="312"/>
                  </a:cubicBezTo>
                  <a:cubicBezTo>
                    <a:pt x="1059" y="291"/>
                    <a:pt x="1106" y="247"/>
                    <a:pt x="1160" y="214"/>
                  </a:cubicBezTo>
                  <a:cubicBezTo>
                    <a:pt x="1213" y="182"/>
                    <a:pt x="1260" y="139"/>
                    <a:pt x="1322" y="120"/>
                  </a:cubicBezTo>
                  <a:cubicBezTo>
                    <a:pt x="1314" y="149"/>
                    <a:pt x="1294" y="168"/>
                    <a:pt x="1271" y="182"/>
                  </a:cubicBezTo>
                  <a:cubicBezTo>
                    <a:pt x="1257" y="190"/>
                    <a:pt x="1246" y="196"/>
                    <a:pt x="1242" y="215"/>
                  </a:cubicBezTo>
                  <a:cubicBezTo>
                    <a:pt x="1239" y="231"/>
                    <a:pt x="1223" y="247"/>
                    <a:pt x="1209" y="258"/>
                  </a:cubicBezTo>
                  <a:cubicBezTo>
                    <a:pt x="1149" y="303"/>
                    <a:pt x="1088" y="345"/>
                    <a:pt x="1029" y="390"/>
                  </a:cubicBezTo>
                  <a:cubicBezTo>
                    <a:pt x="926" y="468"/>
                    <a:pt x="824" y="546"/>
                    <a:pt x="723" y="625"/>
                  </a:cubicBezTo>
                  <a:cubicBezTo>
                    <a:pt x="686" y="653"/>
                    <a:pt x="653" y="686"/>
                    <a:pt x="620" y="717"/>
                  </a:cubicBezTo>
                  <a:cubicBezTo>
                    <a:pt x="608" y="729"/>
                    <a:pt x="599" y="744"/>
                    <a:pt x="587" y="760"/>
                  </a:cubicBezTo>
                  <a:cubicBezTo>
                    <a:pt x="561" y="752"/>
                    <a:pt x="547" y="770"/>
                    <a:pt x="530" y="791"/>
                  </a:cubicBezTo>
                  <a:cubicBezTo>
                    <a:pt x="489" y="844"/>
                    <a:pt x="455" y="903"/>
                    <a:pt x="406" y="950"/>
                  </a:cubicBezTo>
                  <a:cubicBezTo>
                    <a:pt x="390" y="965"/>
                    <a:pt x="383" y="988"/>
                    <a:pt x="371" y="1008"/>
                  </a:cubicBezTo>
                  <a:cubicBezTo>
                    <a:pt x="351" y="1033"/>
                    <a:pt x="331" y="1058"/>
                    <a:pt x="311" y="1083"/>
                  </a:cubicBezTo>
                  <a:cubicBezTo>
                    <a:pt x="313" y="1085"/>
                    <a:pt x="316" y="1087"/>
                    <a:pt x="318" y="1088"/>
                  </a:cubicBezTo>
                  <a:cubicBezTo>
                    <a:pt x="332" y="1071"/>
                    <a:pt x="346" y="1055"/>
                    <a:pt x="361" y="1038"/>
                  </a:cubicBezTo>
                  <a:cubicBezTo>
                    <a:pt x="363" y="1035"/>
                    <a:pt x="367" y="1033"/>
                    <a:pt x="368" y="1029"/>
                  </a:cubicBezTo>
                  <a:cubicBezTo>
                    <a:pt x="370" y="1022"/>
                    <a:pt x="370" y="1014"/>
                    <a:pt x="371" y="1007"/>
                  </a:cubicBezTo>
                  <a:close/>
                  <a:moveTo>
                    <a:pt x="860" y="688"/>
                  </a:moveTo>
                  <a:cubicBezTo>
                    <a:pt x="890" y="673"/>
                    <a:pt x="921" y="659"/>
                    <a:pt x="950" y="642"/>
                  </a:cubicBezTo>
                  <a:cubicBezTo>
                    <a:pt x="1016" y="605"/>
                    <a:pt x="1016" y="605"/>
                    <a:pt x="1023" y="576"/>
                  </a:cubicBezTo>
                  <a:cubicBezTo>
                    <a:pt x="1003" y="588"/>
                    <a:pt x="985" y="598"/>
                    <a:pt x="968" y="610"/>
                  </a:cubicBezTo>
                  <a:cubicBezTo>
                    <a:pt x="932" y="636"/>
                    <a:pt x="896" y="662"/>
                    <a:pt x="860" y="689"/>
                  </a:cubicBezTo>
                  <a:cubicBezTo>
                    <a:pt x="845" y="688"/>
                    <a:pt x="833" y="694"/>
                    <a:pt x="825" y="706"/>
                  </a:cubicBezTo>
                  <a:cubicBezTo>
                    <a:pt x="826" y="708"/>
                    <a:pt x="828" y="711"/>
                    <a:pt x="830" y="713"/>
                  </a:cubicBezTo>
                  <a:cubicBezTo>
                    <a:pt x="840" y="705"/>
                    <a:pt x="850" y="696"/>
                    <a:pt x="860" y="688"/>
                  </a:cubicBezTo>
                  <a:close/>
                  <a:moveTo>
                    <a:pt x="817" y="975"/>
                  </a:moveTo>
                  <a:cubicBezTo>
                    <a:pt x="819" y="978"/>
                    <a:pt x="821" y="982"/>
                    <a:pt x="823" y="986"/>
                  </a:cubicBezTo>
                  <a:cubicBezTo>
                    <a:pt x="784" y="1017"/>
                    <a:pt x="745" y="1049"/>
                    <a:pt x="706" y="1080"/>
                  </a:cubicBezTo>
                  <a:cubicBezTo>
                    <a:pt x="689" y="1093"/>
                    <a:pt x="672" y="1107"/>
                    <a:pt x="653" y="1115"/>
                  </a:cubicBezTo>
                  <a:cubicBezTo>
                    <a:pt x="639" y="1121"/>
                    <a:pt x="654" y="1136"/>
                    <a:pt x="637" y="1142"/>
                  </a:cubicBezTo>
                  <a:cubicBezTo>
                    <a:pt x="597" y="1157"/>
                    <a:pt x="560" y="1179"/>
                    <a:pt x="521" y="1198"/>
                  </a:cubicBezTo>
                  <a:cubicBezTo>
                    <a:pt x="522" y="1201"/>
                    <a:pt x="524" y="1203"/>
                    <a:pt x="525" y="1206"/>
                  </a:cubicBezTo>
                  <a:cubicBezTo>
                    <a:pt x="640" y="1153"/>
                    <a:pt x="755" y="1100"/>
                    <a:pt x="872" y="1046"/>
                  </a:cubicBezTo>
                  <a:cubicBezTo>
                    <a:pt x="864" y="906"/>
                    <a:pt x="936" y="788"/>
                    <a:pt x="978" y="658"/>
                  </a:cubicBezTo>
                  <a:cubicBezTo>
                    <a:pt x="921" y="697"/>
                    <a:pt x="864" y="736"/>
                    <a:pt x="807" y="775"/>
                  </a:cubicBezTo>
                  <a:cubicBezTo>
                    <a:pt x="808" y="776"/>
                    <a:pt x="809" y="778"/>
                    <a:pt x="810" y="779"/>
                  </a:cubicBezTo>
                  <a:cubicBezTo>
                    <a:pt x="843" y="767"/>
                    <a:pt x="877" y="756"/>
                    <a:pt x="910" y="744"/>
                  </a:cubicBezTo>
                  <a:cubicBezTo>
                    <a:pt x="910" y="746"/>
                    <a:pt x="911" y="747"/>
                    <a:pt x="912" y="749"/>
                  </a:cubicBezTo>
                  <a:cubicBezTo>
                    <a:pt x="886" y="772"/>
                    <a:pt x="859" y="796"/>
                    <a:pt x="833" y="820"/>
                  </a:cubicBezTo>
                  <a:cubicBezTo>
                    <a:pt x="837" y="822"/>
                    <a:pt x="841" y="825"/>
                    <a:pt x="845" y="828"/>
                  </a:cubicBezTo>
                  <a:cubicBezTo>
                    <a:pt x="839" y="835"/>
                    <a:pt x="833" y="842"/>
                    <a:pt x="825" y="852"/>
                  </a:cubicBezTo>
                  <a:cubicBezTo>
                    <a:pt x="840" y="847"/>
                    <a:pt x="850" y="845"/>
                    <a:pt x="860" y="842"/>
                  </a:cubicBezTo>
                  <a:cubicBezTo>
                    <a:pt x="861" y="844"/>
                    <a:pt x="862" y="847"/>
                    <a:pt x="863" y="849"/>
                  </a:cubicBezTo>
                  <a:cubicBezTo>
                    <a:pt x="771" y="914"/>
                    <a:pt x="679" y="978"/>
                    <a:pt x="587" y="1042"/>
                  </a:cubicBezTo>
                  <a:cubicBezTo>
                    <a:pt x="588" y="1044"/>
                    <a:pt x="589" y="1045"/>
                    <a:pt x="589" y="1047"/>
                  </a:cubicBezTo>
                  <a:cubicBezTo>
                    <a:pt x="665" y="1023"/>
                    <a:pt x="741" y="999"/>
                    <a:pt x="817" y="975"/>
                  </a:cubicBezTo>
                  <a:close/>
                  <a:moveTo>
                    <a:pt x="550" y="1243"/>
                  </a:moveTo>
                  <a:cubicBezTo>
                    <a:pt x="651" y="1237"/>
                    <a:pt x="744" y="1197"/>
                    <a:pt x="842" y="1175"/>
                  </a:cubicBezTo>
                  <a:cubicBezTo>
                    <a:pt x="828" y="1184"/>
                    <a:pt x="814" y="1193"/>
                    <a:pt x="799" y="1202"/>
                  </a:cubicBezTo>
                  <a:cubicBezTo>
                    <a:pt x="838" y="1202"/>
                    <a:pt x="875" y="1212"/>
                    <a:pt x="908" y="1201"/>
                  </a:cubicBezTo>
                  <a:cubicBezTo>
                    <a:pt x="891" y="1166"/>
                    <a:pt x="876" y="1133"/>
                    <a:pt x="860" y="1096"/>
                  </a:cubicBezTo>
                  <a:cubicBezTo>
                    <a:pt x="758" y="1145"/>
                    <a:pt x="654" y="1194"/>
                    <a:pt x="550" y="1243"/>
                  </a:cubicBezTo>
                  <a:close/>
                  <a:moveTo>
                    <a:pt x="438" y="1083"/>
                  </a:moveTo>
                  <a:cubicBezTo>
                    <a:pt x="474" y="1057"/>
                    <a:pt x="502" y="1037"/>
                    <a:pt x="531" y="1016"/>
                  </a:cubicBezTo>
                  <a:cubicBezTo>
                    <a:pt x="546" y="1005"/>
                    <a:pt x="558" y="993"/>
                    <a:pt x="537" y="971"/>
                  </a:cubicBezTo>
                  <a:cubicBezTo>
                    <a:pt x="504" y="1006"/>
                    <a:pt x="455" y="1024"/>
                    <a:pt x="438" y="1083"/>
                  </a:cubicBezTo>
                  <a:close/>
                  <a:moveTo>
                    <a:pt x="275" y="1228"/>
                  </a:moveTo>
                  <a:cubicBezTo>
                    <a:pt x="255" y="1225"/>
                    <a:pt x="242" y="1223"/>
                    <a:pt x="228" y="1221"/>
                  </a:cubicBezTo>
                  <a:cubicBezTo>
                    <a:pt x="208" y="1253"/>
                    <a:pt x="190" y="1283"/>
                    <a:pt x="172" y="1313"/>
                  </a:cubicBezTo>
                  <a:cubicBezTo>
                    <a:pt x="175" y="1315"/>
                    <a:pt x="178" y="1317"/>
                    <a:pt x="180" y="1319"/>
                  </a:cubicBezTo>
                  <a:cubicBezTo>
                    <a:pt x="217" y="1297"/>
                    <a:pt x="243" y="1263"/>
                    <a:pt x="275" y="1228"/>
                  </a:cubicBezTo>
                  <a:close/>
                  <a:moveTo>
                    <a:pt x="92" y="1526"/>
                  </a:moveTo>
                  <a:cubicBezTo>
                    <a:pt x="116" y="1511"/>
                    <a:pt x="136" y="1499"/>
                    <a:pt x="157" y="1486"/>
                  </a:cubicBezTo>
                  <a:cubicBezTo>
                    <a:pt x="155" y="1470"/>
                    <a:pt x="153" y="1455"/>
                    <a:pt x="151" y="1438"/>
                  </a:cubicBezTo>
                  <a:cubicBezTo>
                    <a:pt x="110" y="1453"/>
                    <a:pt x="87" y="1477"/>
                    <a:pt x="92" y="1526"/>
                  </a:cubicBezTo>
                  <a:close/>
                  <a:moveTo>
                    <a:pt x="278" y="1408"/>
                  </a:moveTo>
                  <a:cubicBezTo>
                    <a:pt x="280" y="1411"/>
                    <a:pt x="282" y="1414"/>
                    <a:pt x="284" y="1417"/>
                  </a:cubicBezTo>
                  <a:cubicBezTo>
                    <a:pt x="338" y="1395"/>
                    <a:pt x="391" y="1374"/>
                    <a:pt x="445" y="1352"/>
                  </a:cubicBezTo>
                  <a:cubicBezTo>
                    <a:pt x="444" y="1348"/>
                    <a:pt x="443" y="1345"/>
                    <a:pt x="442" y="1341"/>
                  </a:cubicBezTo>
                  <a:cubicBezTo>
                    <a:pt x="395" y="1356"/>
                    <a:pt x="349" y="1369"/>
                    <a:pt x="303" y="1385"/>
                  </a:cubicBezTo>
                  <a:cubicBezTo>
                    <a:pt x="293" y="1389"/>
                    <a:pt x="286" y="1400"/>
                    <a:pt x="278" y="1408"/>
                  </a:cubicBezTo>
                  <a:close/>
                  <a:moveTo>
                    <a:pt x="376" y="1114"/>
                  </a:moveTo>
                  <a:cubicBezTo>
                    <a:pt x="343" y="1140"/>
                    <a:pt x="311" y="1167"/>
                    <a:pt x="289" y="1204"/>
                  </a:cubicBezTo>
                  <a:cubicBezTo>
                    <a:pt x="322" y="1178"/>
                    <a:pt x="367" y="1164"/>
                    <a:pt x="376" y="1114"/>
                  </a:cubicBezTo>
                  <a:close/>
                  <a:moveTo>
                    <a:pt x="249" y="1406"/>
                  </a:moveTo>
                  <a:cubicBezTo>
                    <a:pt x="206" y="1422"/>
                    <a:pt x="180" y="1448"/>
                    <a:pt x="177" y="1475"/>
                  </a:cubicBezTo>
                  <a:cubicBezTo>
                    <a:pt x="209" y="1461"/>
                    <a:pt x="243" y="1448"/>
                    <a:pt x="249" y="1406"/>
                  </a:cubicBezTo>
                  <a:close/>
                  <a:moveTo>
                    <a:pt x="339" y="1278"/>
                  </a:moveTo>
                  <a:cubicBezTo>
                    <a:pt x="341" y="1281"/>
                    <a:pt x="344" y="1283"/>
                    <a:pt x="347" y="1285"/>
                  </a:cubicBezTo>
                  <a:cubicBezTo>
                    <a:pt x="401" y="1269"/>
                    <a:pt x="401" y="1269"/>
                    <a:pt x="398" y="1245"/>
                  </a:cubicBezTo>
                  <a:cubicBezTo>
                    <a:pt x="384" y="1253"/>
                    <a:pt x="370" y="1261"/>
                    <a:pt x="356" y="1268"/>
                  </a:cubicBezTo>
                  <a:cubicBezTo>
                    <a:pt x="350" y="1271"/>
                    <a:pt x="345" y="1275"/>
                    <a:pt x="339" y="1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60">
              <a:extLst>
                <a:ext uri="{FF2B5EF4-FFF2-40B4-BE49-F238E27FC236}">
                  <a16:creationId xmlns:a16="http://schemas.microsoft.com/office/drawing/2014/main" id="{4C5E253A-795A-5DC0-3B78-9A0FA38589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8" y="1927"/>
              <a:ext cx="364" cy="744"/>
            </a:xfrm>
            <a:custGeom>
              <a:avLst/>
              <a:gdLst>
                <a:gd name="T0" fmla="*/ 636 w 1346"/>
                <a:gd name="T1" fmla="*/ 172 h 2752"/>
                <a:gd name="T2" fmla="*/ 450 w 1346"/>
                <a:gd name="T3" fmla="*/ 102 h 2752"/>
                <a:gd name="T4" fmla="*/ 417 w 1346"/>
                <a:gd name="T5" fmla="*/ 238 h 2752"/>
                <a:gd name="T6" fmla="*/ 446 w 1346"/>
                <a:gd name="T7" fmla="*/ 544 h 2752"/>
                <a:gd name="T8" fmla="*/ 394 w 1346"/>
                <a:gd name="T9" fmla="*/ 757 h 2752"/>
                <a:gd name="T10" fmla="*/ 334 w 1346"/>
                <a:gd name="T11" fmla="*/ 615 h 2752"/>
                <a:gd name="T12" fmla="*/ 346 w 1346"/>
                <a:gd name="T13" fmla="*/ 227 h 2752"/>
                <a:gd name="T14" fmla="*/ 266 w 1346"/>
                <a:gd name="T15" fmla="*/ 148 h 2752"/>
                <a:gd name="T16" fmla="*/ 64 w 1346"/>
                <a:gd name="T17" fmla="*/ 318 h 2752"/>
                <a:gd name="T18" fmla="*/ 62 w 1346"/>
                <a:gd name="T19" fmla="*/ 454 h 2752"/>
                <a:gd name="T20" fmla="*/ 74 w 1346"/>
                <a:gd name="T21" fmla="*/ 575 h 2752"/>
                <a:gd name="T22" fmla="*/ 169 w 1346"/>
                <a:gd name="T23" fmla="*/ 986 h 2752"/>
                <a:gd name="T24" fmla="*/ 210 w 1346"/>
                <a:gd name="T25" fmla="*/ 1137 h 2752"/>
                <a:gd name="T26" fmla="*/ 275 w 1346"/>
                <a:gd name="T27" fmla="*/ 1386 h 2752"/>
                <a:gd name="T28" fmla="*/ 361 w 1346"/>
                <a:gd name="T29" fmla="*/ 1897 h 2752"/>
                <a:gd name="T30" fmla="*/ 415 w 1346"/>
                <a:gd name="T31" fmla="*/ 2501 h 2752"/>
                <a:gd name="T32" fmla="*/ 450 w 1346"/>
                <a:gd name="T33" fmla="*/ 2751 h 2752"/>
                <a:gd name="T34" fmla="*/ 415 w 1346"/>
                <a:gd name="T35" fmla="*/ 2649 h 2752"/>
                <a:gd name="T36" fmla="*/ 399 w 1346"/>
                <a:gd name="T37" fmla="*/ 2689 h 2752"/>
                <a:gd name="T38" fmla="*/ 389 w 1346"/>
                <a:gd name="T39" fmla="*/ 2673 h 2752"/>
                <a:gd name="T40" fmla="*/ 301 w 1346"/>
                <a:gd name="T41" fmla="*/ 2028 h 2752"/>
                <a:gd name="T42" fmla="*/ 212 w 1346"/>
                <a:gd name="T43" fmla="*/ 1494 h 2752"/>
                <a:gd name="T44" fmla="*/ 172 w 1346"/>
                <a:gd name="T45" fmla="*/ 1341 h 2752"/>
                <a:gd name="T46" fmla="*/ 169 w 1346"/>
                <a:gd name="T47" fmla="*/ 1263 h 2752"/>
                <a:gd name="T48" fmla="*/ 76 w 1346"/>
                <a:gd name="T49" fmla="*/ 780 h 2752"/>
                <a:gd name="T50" fmla="*/ 60 w 1346"/>
                <a:gd name="T51" fmla="*/ 942 h 2752"/>
                <a:gd name="T52" fmla="*/ 31 w 1346"/>
                <a:gd name="T53" fmla="*/ 601 h 2752"/>
                <a:gd name="T54" fmla="*/ 3 w 1346"/>
                <a:gd name="T55" fmla="*/ 500 h 2752"/>
                <a:gd name="T56" fmla="*/ 136 w 1346"/>
                <a:gd name="T57" fmla="*/ 144 h 2752"/>
                <a:gd name="T58" fmla="*/ 368 w 1346"/>
                <a:gd name="T59" fmla="*/ 154 h 2752"/>
                <a:gd name="T60" fmla="*/ 440 w 1346"/>
                <a:gd name="T61" fmla="*/ 33 h 2752"/>
                <a:gd name="T62" fmla="*/ 682 w 1346"/>
                <a:gd name="T63" fmla="*/ 154 h 2752"/>
                <a:gd name="T64" fmla="*/ 835 w 1346"/>
                <a:gd name="T65" fmla="*/ 167 h 2752"/>
                <a:gd name="T66" fmla="*/ 1011 w 1346"/>
                <a:gd name="T67" fmla="*/ 312 h 2752"/>
                <a:gd name="T68" fmla="*/ 1345 w 1346"/>
                <a:gd name="T69" fmla="*/ 360 h 2752"/>
                <a:gd name="T70" fmla="*/ 1265 w 1346"/>
                <a:gd name="T71" fmla="*/ 328 h 2752"/>
                <a:gd name="T72" fmla="*/ 1048 w 1346"/>
                <a:gd name="T73" fmla="*/ 356 h 2752"/>
                <a:gd name="T74" fmla="*/ 1035 w 1346"/>
                <a:gd name="T75" fmla="*/ 488 h 2752"/>
                <a:gd name="T76" fmla="*/ 1016 w 1346"/>
                <a:gd name="T77" fmla="*/ 461 h 2752"/>
                <a:gd name="T78" fmla="*/ 975 w 1346"/>
                <a:gd name="T79" fmla="*/ 518 h 2752"/>
                <a:gd name="T80" fmla="*/ 969 w 1346"/>
                <a:gd name="T81" fmla="*/ 773 h 2752"/>
                <a:gd name="T82" fmla="*/ 1052 w 1346"/>
                <a:gd name="T83" fmla="*/ 583 h 2752"/>
                <a:gd name="T84" fmla="*/ 1079 w 1346"/>
                <a:gd name="T85" fmla="*/ 439 h 2752"/>
                <a:gd name="T86" fmla="*/ 1101 w 1346"/>
                <a:gd name="T87" fmla="*/ 627 h 2752"/>
                <a:gd name="T88" fmla="*/ 883 w 1346"/>
                <a:gd name="T89" fmla="*/ 841 h 2752"/>
                <a:gd name="T90" fmla="*/ 949 w 1346"/>
                <a:gd name="T91" fmla="*/ 781 h 2752"/>
                <a:gd name="T92" fmla="*/ 942 w 1346"/>
                <a:gd name="T93" fmla="*/ 475 h 2752"/>
                <a:gd name="T94" fmla="*/ 973 w 1346"/>
                <a:gd name="T95" fmla="*/ 347 h 2752"/>
                <a:gd name="T96" fmla="*/ 738 w 1346"/>
                <a:gd name="T97" fmla="*/ 239 h 2752"/>
                <a:gd name="T98" fmla="*/ 774 w 1346"/>
                <a:gd name="T99" fmla="*/ 391 h 2752"/>
                <a:gd name="T100" fmla="*/ 732 w 1346"/>
                <a:gd name="T101" fmla="*/ 729 h 2752"/>
                <a:gd name="T102" fmla="*/ 652 w 1346"/>
                <a:gd name="T103" fmla="*/ 732 h 2752"/>
                <a:gd name="T104" fmla="*/ 605 w 1346"/>
                <a:gd name="T105" fmla="*/ 412 h 2752"/>
                <a:gd name="T106" fmla="*/ 696 w 1346"/>
                <a:gd name="T107" fmla="*/ 278 h 2752"/>
                <a:gd name="T108" fmla="*/ 642 w 1346"/>
                <a:gd name="T109" fmla="*/ 574 h 2752"/>
                <a:gd name="T110" fmla="*/ 685 w 1346"/>
                <a:gd name="T111" fmla="*/ 725 h 2752"/>
                <a:gd name="T112" fmla="*/ 386 w 1346"/>
                <a:gd name="T113" fmla="*/ 290 h 2752"/>
                <a:gd name="T114" fmla="*/ 386 w 1346"/>
                <a:gd name="T115" fmla="*/ 290 h 2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6" h="2752">
                  <a:moveTo>
                    <a:pt x="675" y="227"/>
                  </a:moveTo>
                  <a:cubicBezTo>
                    <a:pt x="663" y="210"/>
                    <a:pt x="651" y="189"/>
                    <a:pt x="636" y="172"/>
                  </a:cubicBezTo>
                  <a:cubicBezTo>
                    <a:pt x="608" y="141"/>
                    <a:pt x="579" y="112"/>
                    <a:pt x="548" y="85"/>
                  </a:cubicBezTo>
                  <a:cubicBezTo>
                    <a:pt x="512" y="53"/>
                    <a:pt x="474" y="56"/>
                    <a:pt x="450" y="102"/>
                  </a:cubicBezTo>
                  <a:cubicBezTo>
                    <a:pt x="438" y="124"/>
                    <a:pt x="426" y="146"/>
                    <a:pt x="416" y="169"/>
                  </a:cubicBezTo>
                  <a:cubicBezTo>
                    <a:pt x="407" y="191"/>
                    <a:pt x="405" y="213"/>
                    <a:pt x="417" y="238"/>
                  </a:cubicBezTo>
                  <a:cubicBezTo>
                    <a:pt x="440" y="283"/>
                    <a:pt x="449" y="333"/>
                    <a:pt x="448" y="385"/>
                  </a:cubicBezTo>
                  <a:cubicBezTo>
                    <a:pt x="447" y="438"/>
                    <a:pt x="451" y="491"/>
                    <a:pt x="446" y="544"/>
                  </a:cubicBezTo>
                  <a:cubicBezTo>
                    <a:pt x="441" y="605"/>
                    <a:pt x="429" y="665"/>
                    <a:pt x="420" y="726"/>
                  </a:cubicBezTo>
                  <a:cubicBezTo>
                    <a:pt x="417" y="740"/>
                    <a:pt x="413" y="756"/>
                    <a:pt x="394" y="757"/>
                  </a:cubicBezTo>
                  <a:cubicBezTo>
                    <a:pt x="378" y="758"/>
                    <a:pt x="367" y="746"/>
                    <a:pt x="363" y="731"/>
                  </a:cubicBezTo>
                  <a:cubicBezTo>
                    <a:pt x="352" y="693"/>
                    <a:pt x="339" y="654"/>
                    <a:pt x="334" y="615"/>
                  </a:cubicBezTo>
                  <a:cubicBezTo>
                    <a:pt x="323" y="512"/>
                    <a:pt x="315" y="408"/>
                    <a:pt x="331" y="305"/>
                  </a:cubicBezTo>
                  <a:cubicBezTo>
                    <a:pt x="335" y="279"/>
                    <a:pt x="342" y="253"/>
                    <a:pt x="346" y="227"/>
                  </a:cubicBezTo>
                  <a:cubicBezTo>
                    <a:pt x="348" y="218"/>
                    <a:pt x="351" y="206"/>
                    <a:pt x="347" y="200"/>
                  </a:cubicBezTo>
                  <a:cubicBezTo>
                    <a:pt x="326" y="175"/>
                    <a:pt x="302" y="150"/>
                    <a:pt x="266" y="148"/>
                  </a:cubicBezTo>
                  <a:cubicBezTo>
                    <a:pt x="223" y="146"/>
                    <a:pt x="184" y="157"/>
                    <a:pt x="152" y="187"/>
                  </a:cubicBezTo>
                  <a:cubicBezTo>
                    <a:pt x="113" y="224"/>
                    <a:pt x="82" y="267"/>
                    <a:pt x="64" y="318"/>
                  </a:cubicBezTo>
                  <a:cubicBezTo>
                    <a:pt x="50" y="358"/>
                    <a:pt x="31" y="397"/>
                    <a:pt x="32" y="441"/>
                  </a:cubicBezTo>
                  <a:cubicBezTo>
                    <a:pt x="43" y="445"/>
                    <a:pt x="56" y="447"/>
                    <a:pt x="62" y="454"/>
                  </a:cubicBezTo>
                  <a:cubicBezTo>
                    <a:pt x="68" y="461"/>
                    <a:pt x="68" y="474"/>
                    <a:pt x="69" y="484"/>
                  </a:cubicBezTo>
                  <a:cubicBezTo>
                    <a:pt x="71" y="513"/>
                    <a:pt x="72" y="543"/>
                    <a:pt x="74" y="575"/>
                  </a:cubicBezTo>
                  <a:cubicBezTo>
                    <a:pt x="106" y="574"/>
                    <a:pt x="110" y="596"/>
                    <a:pt x="113" y="620"/>
                  </a:cubicBezTo>
                  <a:cubicBezTo>
                    <a:pt x="131" y="742"/>
                    <a:pt x="149" y="864"/>
                    <a:pt x="169" y="986"/>
                  </a:cubicBezTo>
                  <a:cubicBezTo>
                    <a:pt x="176" y="1028"/>
                    <a:pt x="185" y="1070"/>
                    <a:pt x="195" y="1111"/>
                  </a:cubicBezTo>
                  <a:cubicBezTo>
                    <a:pt x="197" y="1121"/>
                    <a:pt x="203" y="1133"/>
                    <a:pt x="210" y="1137"/>
                  </a:cubicBezTo>
                  <a:cubicBezTo>
                    <a:pt x="233" y="1147"/>
                    <a:pt x="233" y="1168"/>
                    <a:pt x="237" y="1187"/>
                  </a:cubicBezTo>
                  <a:cubicBezTo>
                    <a:pt x="250" y="1253"/>
                    <a:pt x="263" y="1320"/>
                    <a:pt x="275" y="1386"/>
                  </a:cubicBezTo>
                  <a:cubicBezTo>
                    <a:pt x="295" y="1499"/>
                    <a:pt x="314" y="1611"/>
                    <a:pt x="334" y="1724"/>
                  </a:cubicBezTo>
                  <a:cubicBezTo>
                    <a:pt x="343" y="1782"/>
                    <a:pt x="354" y="1839"/>
                    <a:pt x="361" y="1897"/>
                  </a:cubicBezTo>
                  <a:cubicBezTo>
                    <a:pt x="373" y="1996"/>
                    <a:pt x="383" y="2095"/>
                    <a:pt x="392" y="2195"/>
                  </a:cubicBezTo>
                  <a:cubicBezTo>
                    <a:pt x="401" y="2297"/>
                    <a:pt x="405" y="2399"/>
                    <a:pt x="415" y="2501"/>
                  </a:cubicBezTo>
                  <a:cubicBezTo>
                    <a:pt x="422" y="2571"/>
                    <a:pt x="435" y="2640"/>
                    <a:pt x="446" y="2709"/>
                  </a:cubicBezTo>
                  <a:cubicBezTo>
                    <a:pt x="448" y="2723"/>
                    <a:pt x="449" y="2737"/>
                    <a:pt x="450" y="2751"/>
                  </a:cubicBezTo>
                  <a:cubicBezTo>
                    <a:pt x="448" y="2751"/>
                    <a:pt x="445" y="2752"/>
                    <a:pt x="442" y="2752"/>
                  </a:cubicBezTo>
                  <a:cubicBezTo>
                    <a:pt x="433" y="2718"/>
                    <a:pt x="424" y="2683"/>
                    <a:pt x="415" y="2649"/>
                  </a:cubicBezTo>
                  <a:cubicBezTo>
                    <a:pt x="413" y="2650"/>
                    <a:pt x="411" y="2650"/>
                    <a:pt x="410" y="2650"/>
                  </a:cubicBezTo>
                  <a:cubicBezTo>
                    <a:pt x="406" y="2663"/>
                    <a:pt x="403" y="2676"/>
                    <a:pt x="399" y="2689"/>
                  </a:cubicBezTo>
                  <a:cubicBezTo>
                    <a:pt x="397" y="2689"/>
                    <a:pt x="395" y="2689"/>
                    <a:pt x="392" y="2689"/>
                  </a:cubicBezTo>
                  <a:cubicBezTo>
                    <a:pt x="391" y="2683"/>
                    <a:pt x="389" y="2678"/>
                    <a:pt x="389" y="2673"/>
                  </a:cubicBezTo>
                  <a:cubicBezTo>
                    <a:pt x="376" y="2566"/>
                    <a:pt x="366" y="2459"/>
                    <a:pt x="351" y="2352"/>
                  </a:cubicBezTo>
                  <a:cubicBezTo>
                    <a:pt x="337" y="2244"/>
                    <a:pt x="319" y="2136"/>
                    <a:pt x="301" y="2028"/>
                  </a:cubicBezTo>
                  <a:cubicBezTo>
                    <a:pt x="284" y="1920"/>
                    <a:pt x="265" y="1811"/>
                    <a:pt x="246" y="1702"/>
                  </a:cubicBezTo>
                  <a:cubicBezTo>
                    <a:pt x="235" y="1633"/>
                    <a:pt x="224" y="1563"/>
                    <a:pt x="212" y="1494"/>
                  </a:cubicBezTo>
                  <a:cubicBezTo>
                    <a:pt x="204" y="1451"/>
                    <a:pt x="194" y="1409"/>
                    <a:pt x="184" y="1366"/>
                  </a:cubicBezTo>
                  <a:cubicBezTo>
                    <a:pt x="182" y="1357"/>
                    <a:pt x="175" y="1350"/>
                    <a:pt x="172" y="1341"/>
                  </a:cubicBezTo>
                  <a:cubicBezTo>
                    <a:pt x="169" y="1332"/>
                    <a:pt x="163" y="1318"/>
                    <a:pt x="167" y="1312"/>
                  </a:cubicBezTo>
                  <a:cubicBezTo>
                    <a:pt x="180" y="1295"/>
                    <a:pt x="172" y="1280"/>
                    <a:pt x="169" y="1263"/>
                  </a:cubicBezTo>
                  <a:cubicBezTo>
                    <a:pt x="148" y="1154"/>
                    <a:pt x="129" y="1044"/>
                    <a:pt x="108" y="934"/>
                  </a:cubicBezTo>
                  <a:cubicBezTo>
                    <a:pt x="99" y="884"/>
                    <a:pt x="88" y="836"/>
                    <a:pt x="76" y="780"/>
                  </a:cubicBezTo>
                  <a:cubicBezTo>
                    <a:pt x="58" y="837"/>
                    <a:pt x="80" y="891"/>
                    <a:pt x="69" y="942"/>
                  </a:cubicBezTo>
                  <a:cubicBezTo>
                    <a:pt x="66" y="942"/>
                    <a:pt x="63" y="942"/>
                    <a:pt x="60" y="942"/>
                  </a:cubicBezTo>
                  <a:cubicBezTo>
                    <a:pt x="58" y="933"/>
                    <a:pt x="55" y="924"/>
                    <a:pt x="54" y="915"/>
                  </a:cubicBezTo>
                  <a:cubicBezTo>
                    <a:pt x="47" y="810"/>
                    <a:pt x="39" y="705"/>
                    <a:pt x="31" y="601"/>
                  </a:cubicBezTo>
                  <a:cubicBezTo>
                    <a:pt x="31" y="593"/>
                    <a:pt x="30" y="583"/>
                    <a:pt x="25" y="578"/>
                  </a:cubicBezTo>
                  <a:cubicBezTo>
                    <a:pt x="3" y="556"/>
                    <a:pt x="4" y="527"/>
                    <a:pt x="3" y="500"/>
                  </a:cubicBezTo>
                  <a:cubicBezTo>
                    <a:pt x="0" y="437"/>
                    <a:pt x="0" y="375"/>
                    <a:pt x="22" y="315"/>
                  </a:cubicBezTo>
                  <a:cubicBezTo>
                    <a:pt x="47" y="249"/>
                    <a:pt x="81" y="189"/>
                    <a:pt x="136" y="144"/>
                  </a:cubicBezTo>
                  <a:cubicBezTo>
                    <a:pt x="188" y="102"/>
                    <a:pt x="279" y="85"/>
                    <a:pt x="335" y="132"/>
                  </a:cubicBezTo>
                  <a:cubicBezTo>
                    <a:pt x="344" y="140"/>
                    <a:pt x="355" y="146"/>
                    <a:pt x="368" y="154"/>
                  </a:cubicBezTo>
                  <a:cubicBezTo>
                    <a:pt x="373" y="143"/>
                    <a:pt x="377" y="132"/>
                    <a:pt x="381" y="122"/>
                  </a:cubicBezTo>
                  <a:cubicBezTo>
                    <a:pt x="395" y="88"/>
                    <a:pt x="413" y="57"/>
                    <a:pt x="440" y="33"/>
                  </a:cubicBezTo>
                  <a:cubicBezTo>
                    <a:pt x="473" y="4"/>
                    <a:pt x="515" y="0"/>
                    <a:pt x="551" y="24"/>
                  </a:cubicBezTo>
                  <a:cubicBezTo>
                    <a:pt x="604" y="58"/>
                    <a:pt x="649" y="100"/>
                    <a:pt x="682" y="154"/>
                  </a:cubicBezTo>
                  <a:cubicBezTo>
                    <a:pt x="691" y="169"/>
                    <a:pt x="704" y="181"/>
                    <a:pt x="715" y="195"/>
                  </a:cubicBezTo>
                  <a:cubicBezTo>
                    <a:pt x="754" y="175"/>
                    <a:pt x="793" y="166"/>
                    <a:pt x="835" y="167"/>
                  </a:cubicBezTo>
                  <a:cubicBezTo>
                    <a:pt x="879" y="168"/>
                    <a:pt x="912" y="189"/>
                    <a:pt x="939" y="219"/>
                  </a:cubicBezTo>
                  <a:cubicBezTo>
                    <a:pt x="965" y="247"/>
                    <a:pt x="986" y="279"/>
                    <a:pt x="1011" y="312"/>
                  </a:cubicBezTo>
                  <a:cubicBezTo>
                    <a:pt x="1069" y="248"/>
                    <a:pt x="1147" y="248"/>
                    <a:pt x="1223" y="261"/>
                  </a:cubicBezTo>
                  <a:cubicBezTo>
                    <a:pt x="1279" y="269"/>
                    <a:pt x="1329" y="297"/>
                    <a:pt x="1345" y="360"/>
                  </a:cubicBezTo>
                  <a:cubicBezTo>
                    <a:pt x="1346" y="366"/>
                    <a:pt x="1345" y="373"/>
                    <a:pt x="1345" y="377"/>
                  </a:cubicBezTo>
                  <a:cubicBezTo>
                    <a:pt x="1318" y="360"/>
                    <a:pt x="1294" y="338"/>
                    <a:pt x="1265" y="328"/>
                  </a:cubicBezTo>
                  <a:cubicBezTo>
                    <a:pt x="1205" y="305"/>
                    <a:pt x="1143" y="306"/>
                    <a:pt x="1083" y="331"/>
                  </a:cubicBezTo>
                  <a:cubicBezTo>
                    <a:pt x="1070" y="336"/>
                    <a:pt x="1059" y="347"/>
                    <a:pt x="1048" y="356"/>
                  </a:cubicBezTo>
                  <a:cubicBezTo>
                    <a:pt x="1034" y="367"/>
                    <a:pt x="1029" y="380"/>
                    <a:pt x="1035" y="398"/>
                  </a:cubicBezTo>
                  <a:cubicBezTo>
                    <a:pt x="1044" y="428"/>
                    <a:pt x="1041" y="458"/>
                    <a:pt x="1035" y="488"/>
                  </a:cubicBezTo>
                  <a:cubicBezTo>
                    <a:pt x="1033" y="489"/>
                    <a:pt x="1030" y="489"/>
                    <a:pt x="1027" y="490"/>
                  </a:cubicBezTo>
                  <a:cubicBezTo>
                    <a:pt x="1023" y="481"/>
                    <a:pt x="1019" y="471"/>
                    <a:pt x="1016" y="461"/>
                  </a:cubicBezTo>
                  <a:cubicBezTo>
                    <a:pt x="1013" y="450"/>
                    <a:pt x="1011" y="438"/>
                    <a:pt x="1007" y="421"/>
                  </a:cubicBezTo>
                  <a:cubicBezTo>
                    <a:pt x="985" y="454"/>
                    <a:pt x="977" y="486"/>
                    <a:pt x="975" y="518"/>
                  </a:cubicBezTo>
                  <a:cubicBezTo>
                    <a:pt x="972" y="579"/>
                    <a:pt x="970" y="640"/>
                    <a:pt x="969" y="701"/>
                  </a:cubicBezTo>
                  <a:cubicBezTo>
                    <a:pt x="968" y="722"/>
                    <a:pt x="969" y="743"/>
                    <a:pt x="969" y="773"/>
                  </a:cubicBezTo>
                  <a:cubicBezTo>
                    <a:pt x="988" y="750"/>
                    <a:pt x="1005" y="735"/>
                    <a:pt x="1016" y="716"/>
                  </a:cubicBezTo>
                  <a:cubicBezTo>
                    <a:pt x="1041" y="676"/>
                    <a:pt x="1054" y="631"/>
                    <a:pt x="1052" y="583"/>
                  </a:cubicBezTo>
                  <a:cubicBezTo>
                    <a:pt x="1052" y="550"/>
                    <a:pt x="1053" y="517"/>
                    <a:pt x="1054" y="483"/>
                  </a:cubicBezTo>
                  <a:cubicBezTo>
                    <a:pt x="1054" y="456"/>
                    <a:pt x="1065" y="439"/>
                    <a:pt x="1079" y="439"/>
                  </a:cubicBezTo>
                  <a:cubicBezTo>
                    <a:pt x="1094" y="440"/>
                    <a:pt x="1101" y="452"/>
                    <a:pt x="1101" y="484"/>
                  </a:cubicBezTo>
                  <a:cubicBezTo>
                    <a:pt x="1102" y="532"/>
                    <a:pt x="1106" y="580"/>
                    <a:pt x="1101" y="627"/>
                  </a:cubicBezTo>
                  <a:cubicBezTo>
                    <a:pt x="1089" y="721"/>
                    <a:pt x="1050" y="798"/>
                    <a:pt x="952" y="829"/>
                  </a:cubicBezTo>
                  <a:cubicBezTo>
                    <a:pt x="930" y="836"/>
                    <a:pt x="906" y="837"/>
                    <a:pt x="883" y="841"/>
                  </a:cubicBezTo>
                  <a:cubicBezTo>
                    <a:pt x="882" y="837"/>
                    <a:pt x="881" y="834"/>
                    <a:pt x="879" y="831"/>
                  </a:cubicBezTo>
                  <a:cubicBezTo>
                    <a:pt x="902" y="815"/>
                    <a:pt x="925" y="799"/>
                    <a:pt x="949" y="781"/>
                  </a:cubicBezTo>
                  <a:cubicBezTo>
                    <a:pt x="946" y="735"/>
                    <a:pt x="940" y="689"/>
                    <a:pt x="939" y="642"/>
                  </a:cubicBezTo>
                  <a:cubicBezTo>
                    <a:pt x="938" y="587"/>
                    <a:pt x="937" y="531"/>
                    <a:pt x="942" y="475"/>
                  </a:cubicBezTo>
                  <a:cubicBezTo>
                    <a:pt x="945" y="443"/>
                    <a:pt x="960" y="412"/>
                    <a:pt x="969" y="380"/>
                  </a:cubicBezTo>
                  <a:cubicBezTo>
                    <a:pt x="972" y="369"/>
                    <a:pt x="976" y="356"/>
                    <a:pt x="973" y="347"/>
                  </a:cubicBezTo>
                  <a:cubicBezTo>
                    <a:pt x="954" y="305"/>
                    <a:pt x="929" y="267"/>
                    <a:pt x="895" y="236"/>
                  </a:cubicBezTo>
                  <a:cubicBezTo>
                    <a:pt x="858" y="203"/>
                    <a:pt x="785" y="201"/>
                    <a:pt x="738" y="239"/>
                  </a:cubicBezTo>
                  <a:cubicBezTo>
                    <a:pt x="739" y="245"/>
                    <a:pt x="739" y="254"/>
                    <a:pt x="743" y="260"/>
                  </a:cubicBezTo>
                  <a:cubicBezTo>
                    <a:pt x="766" y="301"/>
                    <a:pt x="771" y="345"/>
                    <a:pt x="774" y="391"/>
                  </a:cubicBezTo>
                  <a:cubicBezTo>
                    <a:pt x="781" y="490"/>
                    <a:pt x="776" y="588"/>
                    <a:pt x="747" y="683"/>
                  </a:cubicBezTo>
                  <a:cubicBezTo>
                    <a:pt x="743" y="699"/>
                    <a:pt x="737" y="713"/>
                    <a:pt x="732" y="729"/>
                  </a:cubicBezTo>
                  <a:cubicBezTo>
                    <a:pt x="726" y="748"/>
                    <a:pt x="712" y="757"/>
                    <a:pt x="694" y="758"/>
                  </a:cubicBezTo>
                  <a:cubicBezTo>
                    <a:pt x="675" y="759"/>
                    <a:pt x="662" y="749"/>
                    <a:pt x="652" y="732"/>
                  </a:cubicBezTo>
                  <a:cubicBezTo>
                    <a:pt x="626" y="686"/>
                    <a:pt x="614" y="635"/>
                    <a:pt x="610" y="584"/>
                  </a:cubicBezTo>
                  <a:cubicBezTo>
                    <a:pt x="605" y="527"/>
                    <a:pt x="604" y="470"/>
                    <a:pt x="605" y="412"/>
                  </a:cubicBezTo>
                  <a:cubicBezTo>
                    <a:pt x="607" y="345"/>
                    <a:pt x="635" y="287"/>
                    <a:pt x="675" y="227"/>
                  </a:cubicBezTo>
                  <a:close/>
                  <a:moveTo>
                    <a:pt x="696" y="278"/>
                  </a:moveTo>
                  <a:cubicBezTo>
                    <a:pt x="668" y="311"/>
                    <a:pt x="655" y="339"/>
                    <a:pt x="646" y="383"/>
                  </a:cubicBezTo>
                  <a:cubicBezTo>
                    <a:pt x="632" y="446"/>
                    <a:pt x="635" y="510"/>
                    <a:pt x="642" y="574"/>
                  </a:cubicBezTo>
                  <a:cubicBezTo>
                    <a:pt x="646" y="615"/>
                    <a:pt x="660" y="657"/>
                    <a:pt x="670" y="698"/>
                  </a:cubicBezTo>
                  <a:cubicBezTo>
                    <a:pt x="672" y="707"/>
                    <a:pt x="679" y="715"/>
                    <a:pt x="685" y="725"/>
                  </a:cubicBezTo>
                  <a:cubicBezTo>
                    <a:pt x="747" y="622"/>
                    <a:pt x="762" y="373"/>
                    <a:pt x="696" y="278"/>
                  </a:cubicBezTo>
                  <a:close/>
                  <a:moveTo>
                    <a:pt x="386" y="290"/>
                  </a:moveTo>
                  <a:cubicBezTo>
                    <a:pt x="368" y="403"/>
                    <a:pt x="370" y="516"/>
                    <a:pt x="386" y="630"/>
                  </a:cubicBezTo>
                  <a:cubicBezTo>
                    <a:pt x="406" y="516"/>
                    <a:pt x="412" y="403"/>
                    <a:pt x="386" y="2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61">
              <a:extLst>
                <a:ext uri="{FF2B5EF4-FFF2-40B4-BE49-F238E27FC236}">
                  <a16:creationId xmlns:a16="http://schemas.microsoft.com/office/drawing/2014/main" id="{7C7BCBFF-F088-120F-6B79-65CB1418E646}"/>
                </a:ext>
              </a:extLst>
            </p:cNvPr>
            <p:cNvSpPr/>
            <p:nvPr/>
          </p:nvSpPr>
          <p:spPr bwMode="auto">
            <a:xfrm>
              <a:off x="1048" y="1777"/>
              <a:ext cx="280" cy="412"/>
            </a:xfrm>
            <a:custGeom>
              <a:avLst/>
              <a:gdLst>
                <a:gd name="T0" fmla="*/ 69 w 1034"/>
                <a:gd name="T1" fmla="*/ 9 h 1522"/>
                <a:gd name="T2" fmla="*/ 29 w 1034"/>
                <a:gd name="T3" fmla="*/ 15 h 1522"/>
                <a:gd name="T4" fmla="*/ 33 w 1034"/>
                <a:gd name="T5" fmla="*/ 108 h 1522"/>
                <a:gd name="T6" fmla="*/ 155 w 1034"/>
                <a:gd name="T7" fmla="*/ 366 h 1522"/>
                <a:gd name="T8" fmla="*/ 225 w 1034"/>
                <a:gd name="T9" fmla="*/ 487 h 1522"/>
                <a:gd name="T10" fmla="*/ 346 w 1034"/>
                <a:gd name="T11" fmla="*/ 674 h 1522"/>
                <a:gd name="T12" fmla="*/ 531 w 1034"/>
                <a:gd name="T13" fmla="*/ 944 h 1522"/>
                <a:gd name="T14" fmla="*/ 598 w 1034"/>
                <a:gd name="T15" fmla="*/ 1032 h 1522"/>
                <a:gd name="T16" fmla="*/ 768 w 1034"/>
                <a:gd name="T17" fmla="*/ 1243 h 1522"/>
                <a:gd name="T18" fmla="*/ 938 w 1034"/>
                <a:gd name="T19" fmla="*/ 1422 h 1522"/>
                <a:gd name="T20" fmla="*/ 1034 w 1034"/>
                <a:gd name="T21" fmla="*/ 1522 h 1522"/>
                <a:gd name="T22" fmla="*/ 1017 w 1034"/>
                <a:gd name="T23" fmla="*/ 1513 h 1522"/>
                <a:gd name="T24" fmla="*/ 668 w 1034"/>
                <a:gd name="T25" fmla="*/ 1189 h 1522"/>
                <a:gd name="T26" fmla="*/ 424 w 1034"/>
                <a:gd name="T27" fmla="*/ 864 h 1522"/>
                <a:gd name="T28" fmla="*/ 339 w 1034"/>
                <a:gd name="T29" fmla="*/ 743 h 1522"/>
                <a:gd name="T30" fmla="*/ 126 w 1034"/>
                <a:gd name="T31" fmla="*/ 392 h 1522"/>
                <a:gd name="T32" fmla="*/ 25 w 1034"/>
                <a:gd name="T33" fmla="*/ 177 h 1522"/>
                <a:gd name="T34" fmla="*/ 3 w 1034"/>
                <a:gd name="T35" fmla="*/ 64 h 1522"/>
                <a:gd name="T36" fmla="*/ 4 w 1034"/>
                <a:gd name="T37" fmla="*/ 40 h 1522"/>
                <a:gd name="T38" fmla="*/ 51 w 1034"/>
                <a:gd name="T39" fmla="*/ 3 h 1522"/>
                <a:gd name="T40" fmla="*/ 69 w 1034"/>
                <a:gd name="T41" fmla="*/ 5 h 1522"/>
                <a:gd name="T42" fmla="*/ 69 w 1034"/>
                <a:gd name="T43" fmla="*/ 9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4" h="1522">
                  <a:moveTo>
                    <a:pt x="69" y="9"/>
                  </a:moveTo>
                  <a:cubicBezTo>
                    <a:pt x="56" y="11"/>
                    <a:pt x="43" y="12"/>
                    <a:pt x="29" y="15"/>
                  </a:cubicBezTo>
                  <a:cubicBezTo>
                    <a:pt x="15" y="47"/>
                    <a:pt x="25" y="78"/>
                    <a:pt x="33" y="108"/>
                  </a:cubicBezTo>
                  <a:cubicBezTo>
                    <a:pt x="57" y="202"/>
                    <a:pt x="108" y="283"/>
                    <a:pt x="155" y="366"/>
                  </a:cubicBezTo>
                  <a:cubicBezTo>
                    <a:pt x="178" y="407"/>
                    <a:pt x="200" y="448"/>
                    <a:pt x="225" y="487"/>
                  </a:cubicBezTo>
                  <a:cubicBezTo>
                    <a:pt x="264" y="550"/>
                    <a:pt x="305" y="612"/>
                    <a:pt x="346" y="674"/>
                  </a:cubicBezTo>
                  <a:cubicBezTo>
                    <a:pt x="407" y="765"/>
                    <a:pt x="469" y="854"/>
                    <a:pt x="531" y="944"/>
                  </a:cubicBezTo>
                  <a:cubicBezTo>
                    <a:pt x="552" y="974"/>
                    <a:pt x="575" y="1003"/>
                    <a:pt x="598" y="1032"/>
                  </a:cubicBezTo>
                  <a:cubicBezTo>
                    <a:pt x="655" y="1103"/>
                    <a:pt x="709" y="1175"/>
                    <a:pt x="768" y="1243"/>
                  </a:cubicBezTo>
                  <a:cubicBezTo>
                    <a:pt x="822" y="1305"/>
                    <a:pt x="881" y="1363"/>
                    <a:pt x="938" y="1422"/>
                  </a:cubicBezTo>
                  <a:cubicBezTo>
                    <a:pt x="970" y="1455"/>
                    <a:pt x="1004" y="1486"/>
                    <a:pt x="1034" y="1522"/>
                  </a:cubicBezTo>
                  <a:cubicBezTo>
                    <a:pt x="1029" y="1519"/>
                    <a:pt x="1022" y="1516"/>
                    <a:pt x="1017" y="1513"/>
                  </a:cubicBezTo>
                  <a:cubicBezTo>
                    <a:pt x="884" y="1423"/>
                    <a:pt x="770" y="1311"/>
                    <a:pt x="668" y="1189"/>
                  </a:cubicBezTo>
                  <a:cubicBezTo>
                    <a:pt x="582" y="1085"/>
                    <a:pt x="496" y="979"/>
                    <a:pt x="424" y="864"/>
                  </a:cubicBezTo>
                  <a:cubicBezTo>
                    <a:pt x="399" y="822"/>
                    <a:pt x="365" y="785"/>
                    <a:pt x="339" y="743"/>
                  </a:cubicBezTo>
                  <a:cubicBezTo>
                    <a:pt x="267" y="627"/>
                    <a:pt x="196" y="510"/>
                    <a:pt x="126" y="392"/>
                  </a:cubicBezTo>
                  <a:cubicBezTo>
                    <a:pt x="86" y="324"/>
                    <a:pt x="47" y="254"/>
                    <a:pt x="25" y="177"/>
                  </a:cubicBezTo>
                  <a:cubicBezTo>
                    <a:pt x="14" y="140"/>
                    <a:pt x="0" y="104"/>
                    <a:pt x="3" y="64"/>
                  </a:cubicBezTo>
                  <a:cubicBezTo>
                    <a:pt x="4" y="56"/>
                    <a:pt x="3" y="48"/>
                    <a:pt x="4" y="40"/>
                  </a:cubicBezTo>
                  <a:cubicBezTo>
                    <a:pt x="9" y="7"/>
                    <a:pt x="18" y="0"/>
                    <a:pt x="51" y="3"/>
                  </a:cubicBezTo>
                  <a:cubicBezTo>
                    <a:pt x="57" y="3"/>
                    <a:pt x="63" y="4"/>
                    <a:pt x="69" y="5"/>
                  </a:cubicBezTo>
                  <a:cubicBezTo>
                    <a:pt x="69" y="6"/>
                    <a:pt x="69" y="8"/>
                    <a:pt x="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62">
              <a:extLst>
                <a:ext uri="{FF2B5EF4-FFF2-40B4-BE49-F238E27FC236}">
                  <a16:creationId xmlns:a16="http://schemas.microsoft.com/office/drawing/2014/main" id="{61766E65-6F8F-E93C-A213-DD1C839C0D65}"/>
                </a:ext>
              </a:extLst>
            </p:cNvPr>
            <p:cNvSpPr/>
            <p:nvPr/>
          </p:nvSpPr>
          <p:spPr bwMode="auto">
            <a:xfrm>
              <a:off x="1913" y="2061"/>
              <a:ext cx="215" cy="289"/>
            </a:xfrm>
            <a:custGeom>
              <a:avLst/>
              <a:gdLst>
                <a:gd name="T0" fmla="*/ 795 w 795"/>
                <a:gd name="T1" fmla="*/ 8 h 1069"/>
                <a:gd name="T2" fmla="*/ 723 w 795"/>
                <a:gd name="T3" fmla="*/ 120 h 1069"/>
                <a:gd name="T4" fmla="*/ 573 w 795"/>
                <a:gd name="T5" fmla="*/ 325 h 1069"/>
                <a:gd name="T6" fmla="*/ 457 w 795"/>
                <a:gd name="T7" fmla="*/ 477 h 1069"/>
                <a:gd name="T8" fmla="*/ 252 w 795"/>
                <a:gd name="T9" fmla="*/ 735 h 1069"/>
                <a:gd name="T10" fmla="*/ 24 w 795"/>
                <a:gd name="T11" fmla="*/ 1055 h 1069"/>
                <a:gd name="T12" fmla="*/ 9 w 795"/>
                <a:gd name="T13" fmla="*/ 1069 h 1069"/>
                <a:gd name="T14" fmla="*/ 2 w 795"/>
                <a:gd name="T15" fmla="*/ 1041 h 1069"/>
                <a:gd name="T16" fmla="*/ 31 w 795"/>
                <a:gd name="T17" fmla="*/ 956 h 1069"/>
                <a:gd name="T18" fmla="*/ 156 w 795"/>
                <a:gd name="T19" fmla="*/ 768 h 1069"/>
                <a:gd name="T20" fmla="*/ 368 w 795"/>
                <a:gd name="T21" fmla="*/ 499 h 1069"/>
                <a:gd name="T22" fmla="*/ 554 w 795"/>
                <a:gd name="T23" fmla="*/ 272 h 1069"/>
                <a:gd name="T24" fmla="*/ 786 w 795"/>
                <a:gd name="T25" fmla="*/ 0 h 1069"/>
                <a:gd name="T26" fmla="*/ 795 w 795"/>
                <a:gd name="T27" fmla="*/ 8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5" h="1069">
                  <a:moveTo>
                    <a:pt x="795" y="8"/>
                  </a:moveTo>
                  <a:cubicBezTo>
                    <a:pt x="771" y="45"/>
                    <a:pt x="749" y="84"/>
                    <a:pt x="723" y="120"/>
                  </a:cubicBezTo>
                  <a:cubicBezTo>
                    <a:pt x="674" y="189"/>
                    <a:pt x="624" y="257"/>
                    <a:pt x="573" y="325"/>
                  </a:cubicBezTo>
                  <a:cubicBezTo>
                    <a:pt x="535" y="376"/>
                    <a:pt x="496" y="427"/>
                    <a:pt x="457" y="477"/>
                  </a:cubicBezTo>
                  <a:cubicBezTo>
                    <a:pt x="389" y="563"/>
                    <a:pt x="319" y="648"/>
                    <a:pt x="252" y="735"/>
                  </a:cubicBezTo>
                  <a:cubicBezTo>
                    <a:pt x="171" y="838"/>
                    <a:pt x="92" y="943"/>
                    <a:pt x="24" y="1055"/>
                  </a:cubicBezTo>
                  <a:cubicBezTo>
                    <a:pt x="21" y="1059"/>
                    <a:pt x="16" y="1062"/>
                    <a:pt x="9" y="1069"/>
                  </a:cubicBezTo>
                  <a:cubicBezTo>
                    <a:pt x="5" y="1057"/>
                    <a:pt x="0" y="1048"/>
                    <a:pt x="2" y="1041"/>
                  </a:cubicBezTo>
                  <a:cubicBezTo>
                    <a:pt x="10" y="1012"/>
                    <a:pt x="16" y="981"/>
                    <a:pt x="31" y="956"/>
                  </a:cubicBezTo>
                  <a:cubicBezTo>
                    <a:pt x="70" y="892"/>
                    <a:pt x="111" y="828"/>
                    <a:pt x="156" y="768"/>
                  </a:cubicBezTo>
                  <a:cubicBezTo>
                    <a:pt x="224" y="677"/>
                    <a:pt x="297" y="588"/>
                    <a:pt x="368" y="499"/>
                  </a:cubicBezTo>
                  <a:cubicBezTo>
                    <a:pt x="429" y="423"/>
                    <a:pt x="491" y="347"/>
                    <a:pt x="554" y="272"/>
                  </a:cubicBezTo>
                  <a:cubicBezTo>
                    <a:pt x="631" y="180"/>
                    <a:pt x="708" y="90"/>
                    <a:pt x="786" y="0"/>
                  </a:cubicBezTo>
                  <a:cubicBezTo>
                    <a:pt x="789" y="2"/>
                    <a:pt x="792" y="5"/>
                    <a:pt x="79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63">
              <a:extLst>
                <a:ext uri="{FF2B5EF4-FFF2-40B4-BE49-F238E27FC236}">
                  <a16:creationId xmlns:a16="http://schemas.microsoft.com/office/drawing/2014/main" id="{24DA0DE7-71B0-D24F-97B9-6976134C028E}"/>
                </a:ext>
              </a:extLst>
            </p:cNvPr>
            <p:cNvSpPr/>
            <p:nvPr/>
          </p:nvSpPr>
          <p:spPr bwMode="auto">
            <a:xfrm>
              <a:off x="1864" y="2041"/>
              <a:ext cx="214" cy="257"/>
            </a:xfrm>
            <a:custGeom>
              <a:avLst/>
              <a:gdLst>
                <a:gd name="T0" fmla="*/ 104 w 791"/>
                <a:gd name="T1" fmla="*/ 950 h 950"/>
                <a:gd name="T2" fmla="*/ 139 w 791"/>
                <a:gd name="T3" fmla="*/ 904 h 950"/>
                <a:gd name="T4" fmla="*/ 316 w 791"/>
                <a:gd name="T5" fmla="*/ 715 h 950"/>
                <a:gd name="T6" fmla="*/ 322 w 791"/>
                <a:gd name="T7" fmla="*/ 699 h 950"/>
                <a:gd name="T8" fmla="*/ 252 w 791"/>
                <a:gd name="T9" fmla="*/ 753 h 950"/>
                <a:gd name="T10" fmla="*/ 85 w 791"/>
                <a:gd name="T11" fmla="*/ 881 h 950"/>
                <a:gd name="T12" fmla="*/ 29 w 791"/>
                <a:gd name="T13" fmla="*/ 918 h 950"/>
                <a:gd name="T14" fmla="*/ 2 w 791"/>
                <a:gd name="T15" fmla="*/ 919 h 950"/>
                <a:gd name="T16" fmla="*/ 14 w 791"/>
                <a:gd name="T17" fmla="*/ 898 h 950"/>
                <a:gd name="T18" fmla="*/ 161 w 791"/>
                <a:gd name="T19" fmla="*/ 782 h 950"/>
                <a:gd name="T20" fmla="*/ 471 w 791"/>
                <a:gd name="T21" fmla="*/ 495 h 950"/>
                <a:gd name="T22" fmla="*/ 581 w 791"/>
                <a:gd name="T23" fmla="*/ 309 h 950"/>
                <a:gd name="T24" fmla="*/ 679 w 791"/>
                <a:gd name="T25" fmla="*/ 43 h 950"/>
                <a:gd name="T26" fmla="*/ 728 w 791"/>
                <a:gd name="T27" fmla="*/ 0 h 950"/>
                <a:gd name="T28" fmla="*/ 697 w 791"/>
                <a:gd name="T29" fmla="*/ 78 h 950"/>
                <a:gd name="T30" fmla="*/ 667 w 791"/>
                <a:gd name="T31" fmla="*/ 155 h 950"/>
                <a:gd name="T32" fmla="*/ 636 w 791"/>
                <a:gd name="T33" fmla="*/ 233 h 950"/>
                <a:gd name="T34" fmla="*/ 602 w 791"/>
                <a:gd name="T35" fmla="*/ 309 h 950"/>
                <a:gd name="T36" fmla="*/ 571 w 791"/>
                <a:gd name="T37" fmla="*/ 386 h 950"/>
                <a:gd name="T38" fmla="*/ 786 w 791"/>
                <a:gd name="T39" fmla="*/ 138 h 950"/>
                <a:gd name="T40" fmla="*/ 791 w 791"/>
                <a:gd name="T41" fmla="*/ 141 h 950"/>
                <a:gd name="T42" fmla="*/ 736 w 791"/>
                <a:gd name="T43" fmla="*/ 229 h 950"/>
                <a:gd name="T44" fmla="*/ 611 w 791"/>
                <a:gd name="T45" fmla="*/ 394 h 950"/>
                <a:gd name="T46" fmla="*/ 486 w 791"/>
                <a:gd name="T47" fmla="*/ 534 h 950"/>
                <a:gd name="T48" fmla="*/ 409 w 791"/>
                <a:gd name="T49" fmla="*/ 629 h 950"/>
                <a:gd name="T50" fmla="*/ 139 w 791"/>
                <a:gd name="T51" fmla="*/ 928 h 950"/>
                <a:gd name="T52" fmla="*/ 103 w 791"/>
                <a:gd name="T53" fmla="*/ 949 h 950"/>
                <a:gd name="T54" fmla="*/ 104 w 791"/>
                <a:gd name="T55" fmla="*/ 950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91" h="950">
                  <a:moveTo>
                    <a:pt x="104" y="950"/>
                  </a:moveTo>
                  <a:cubicBezTo>
                    <a:pt x="116" y="935"/>
                    <a:pt x="126" y="918"/>
                    <a:pt x="139" y="904"/>
                  </a:cubicBezTo>
                  <a:cubicBezTo>
                    <a:pt x="198" y="841"/>
                    <a:pt x="257" y="778"/>
                    <a:pt x="316" y="715"/>
                  </a:cubicBezTo>
                  <a:cubicBezTo>
                    <a:pt x="320" y="712"/>
                    <a:pt x="322" y="707"/>
                    <a:pt x="322" y="699"/>
                  </a:cubicBezTo>
                  <a:cubicBezTo>
                    <a:pt x="299" y="717"/>
                    <a:pt x="276" y="735"/>
                    <a:pt x="252" y="753"/>
                  </a:cubicBezTo>
                  <a:cubicBezTo>
                    <a:pt x="197" y="796"/>
                    <a:pt x="141" y="839"/>
                    <a:pt x="85" y="881"/>
                  </a:cubicBezTo>
                  <a:cubicBezTo>
                    <a:pt x="67" y="894"/>
                    <a:pt x="47" y="906"/>
                    <a:pt x="29" y="918"/>
                  </a:cubicBezTo>
                  <a:cubicBezTo>
                    <a:pt x="20" y="924"/>
                    <a:pt x="10" y="933"/>
                    <a:pt x="2" y="919"/>
                  </a:cubicBezTo>
                  <a:cubicBezTo>
                    <a:pt x="0" y="915"/>
                    <a:pt x="8" y="903"/>
                    <a:pt x="14" y="898"/>
                  </a:cubicBezTo>
                  <a:cubicBezTo>
                    <a:pt x="63" y="859"/>
                    <a:pt x="112" y="821"/>
                    <a:pt x="161" y="782"/>
                  </a:cubicBezTo>
                  <a:cubicBezTo>
                    <a:pt x="271" y="693"/>
                    <a:pt x="372" y="595"/>
                    <a:pt x="471" y="495"/>
                  </a:cubicBezTo>
                  <a:cubicBezTo>
                    <a:pt x="524" y="440"/>
                    <a:pt x="554" y="376"/>
                    <a:pt x="581" y="309"/>
                  </a:cubicBezTo>
                  <a:cubicBezTo>
                    <a:pt x="617" y="222"/>
                    <a:pt x="647" y="132"/>
                    <a:pt x="679" y="43"/>
                  </a:cubicBezTo>
                  <a:cubicBezTo>
                    <a:pt x="687" y="22"/>
                    <a:pt x="698" y="5"/>
                    <a:pt x="728" y="0"/>
                  </a:cubicBezTo>
                  <a:cubicBezTo>
                    <a:pt x="723" y="31"/>
                    <a:pt x="706" y="53"/>
                    <a:pt x="697" y="78"/>
                  </a:cubicBezTo>
                  <a:cubicBezTo>
                    <a:pt x="688" y="104"/>
                    <a:pt x="677" y="130"/>
                    <a:pt x="667" y="155"/>
                  </a:cubicBezTo>
                  <a:cubicBezTo>
                    <a:pt x="656" y="181"/>
                    <a:pt x="646" y="207"/>
                    <a:pt x="636" y="233"/>
                  </a:cubicBezTo>
                  <a:cubicBezTo>
                    <a:pt x="625" y="258"/>
                    <a:pt x="614" y="284"/>
                    <a:pt x="602" y="309"/>
                  </a:cubicBezTo>
                  <a:cubicBezTo>
                    <a:pt x="590" y="334"/>
                    <a:pt x="577" y="358"/>
                    <a:pt x="571" y="386"/>
                  </a:cubicBezTo>
                  <a:cubicBezTo>
                    <a:pt x="643" y="303"/>
                    <a:pt x="714" y="221"/>
                    <a:pt x="786" y="138"/>
                  </a:cubicBezTo>
                  <a:cubicBezTo>
                    <a:pt x="787" y="139"/>
                    <a:pt x="789" y="140"/>
                    <a:pt x="791" y="141"/>
                  </a:cubicBezTo>
                  <a:cubicBezTo>
                    <a:pt x="773" y="171"/>
                    <a:pt x="756" y="201"/>
                    <a:pt x="736" y="229"/>
                  </a:cubicBezTo>
                  <a:cubicBezTo>
                    <a:pt x="695" y="285"/>
                    <a:pt x="654" y="341"/>
                    <a:pt x="611" y="394"/>
                  </a:cubicBezTo>
                  <a:cubicBezTo>
                    <a:pt x="571" y="442"/>
                    <a:pt x="527" y="487"/>
                    <a:pt x="486" y="534"/>
                  </a:cubicBezTo>
                  <a:cubicBezTo>
                    <a:pt x="459" y="565"/>
                    <a:pt x="434" y="597"/>
                    <a:pt x="409" y="629"/>
                  </a:cubicBezTo>
                  <a:cubicBezTo>
                    <a:pt x="327" y="736"/>
                    <a:pt x="234" y="833"/>
                    <a:pt x="139" y="928"/>
                  </a:cubicBezTo>
                  <a:cubicBezTo>
                    <a:pt x="129" y="937"/>
                    <a:pt x="115" y="942"/>
                    <a:pt x="103" y="949"/>
                  </a:cubicBezTo>
                  <a:lnTo>
                    <a:pt x="104" y="9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64">
              <a:extLst>
                <a:ext uri="{FF2B5EF4-FFF2-40B4-BE49-F238E27FC236}">
                  <a16:creationId xmlns:a16="http://schemas.microsoft.com/office/drawing/2014/main" id="{0A491267-4154-F985-885C-FDEB5D9CFEA2}"/>
                </a:ext>
              </a:extLst>
            </p:cNvPr>
            <p:cNvSpPr/>
            <p:nvPr/>
          </p:nvSpPr>
          <p:spPr bwMode="auto">
            <a:xfrm>
              <a:off x="952" y="1675"/>
              <a:ext cx="44" cy="219"/>
            </a:xfrm>
            <a:custGeom>
              <a:avLst/>
              <a:gdLst>
                <a:gd name="T0" fmla="*/ 152 w 161"/>
                <a:gd name="T1" fmla="*/ 812 h 812"/>
                <a:gd name="T2" fmla="*/ 140 w 161"/>
                <a:gd name="T3" fmla="*/ 776 h 812"/>
                <a:gd name="T4" fmla="*/ 92 w 161"/>
                <a:gd name="T5" fmla="*/ 595 h 812"/>
                <a:gd name="T6" fmla="*/ 35 w 161"/>
                <a:gd name="T7" fmla="*/ 364 h 812"/>
                <a:gd name="T8" fmla="*/ 10 w 161"/>
                <a:gd name="T9" fmla="*/ 15 h 812"/>
                <a:gd name="T10" fmla="*/ 17 w 161"/>
                <a:gd name="T11" fmla="*/ 0 h 812"/>
                <a:gd name="T12" fmla="*/ 24 w 161"/>
                <a:gd name="T13" fmla="*/ 126 h 812"/>
                <a:gd name="T14" fmla="*/ 75 w 161"/>
                <a:gd name="T15" fmla="*/ 468 h 812"/>
                <a:gd name="T16" fmla="*/ 129 w 161"/>
                <a:gd name="T17" fmla="*/ 685 h 812"/>
                <a:gd name="T18" fmla="*/ 147 w 161"/>
                <a:gd name="T19" fmla="*/ 750 h 812"/>
                <a:gd name="T20" fmla="*/ 161 w 161"/>
                <a:gd name="T21" fmla="*/ 810 h 812"/>
                <a:gd name="T22" fmla="*/ 152 w 161"/>
                <a:gd name="T23" fmla="*/ 812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1" h="812">
                  <a:moveTo>
                    <a:pt x="152" y="812"/>
                  </a:moveTo>
                  <a:cubicBezTo>
                    <a:pt x="148" y="800"/>
                    <a:pt x="143" y="788"/>
                    <a:pt x="140" y="776"/>
                  </a:cubicBezTo>
                  <a:cubicBezTo>
                    <a:pt x="124" y="716"/>
                    <a:pt x="107" y="656"/>
                    <a:pt x="92" y="595"/>
                  </a:cubicBezTo>
                  <a:cubicBezTo>
                    <a:pt x="72" y="518"/>
                    <a:pt x="49" y="442"/>
                    <a:pt x="35" y="364"/>
                  </a:cubicBezTo>
                  <a:cubicBezTo>
                    <a:pt x="14" y="249"/>
                    <a:pt x="0" y="133"/>
                    <a:pt x="10" y="15"/>
                  </a:cubicBezTo>
                  <a:cubicBezTo>
                    <a:pt x="10" y="10"/>
                    <a:pt x="11" y="5"/>
                    <a:pt x="17" y="0"/>
                  </a:cubicBezTo>
                  <a:cubicBezTo>
                    <a:pt x="20" y="42"/>
                    <a:pt x="22" y="84"/>
                    <a:pt x="24" y="126"/>
                  </a:cubicBezTo>
                  <a:cubicBezTo>
                    <a:pt x="28" y="242"/>
                    <a:pt x="46" y="356"/>
                    <a:pt x="75" y="468"/>
                  </a:cubicBezTo>
                  <a:cubicBezTo>
                    <a:pt x="94" y="540"/>
                    <a:pt x="111" y="613"/>
                    <a:pt x="129" y="685"/>
                  </a:cubicBezTo>
                  <a:cubicBezTo>
                    <a:pt x="134" y="707"/>
                    <a:pt x="142" y="728"/>
                    <a:pt x="147" y="750"/>
                  </a:cubicBezTo>
                  <a:cubicBezTo>
                    <a:pt x="153" y="770"/>
                    <a:pt x="157" y="790"/>
                    <a:pt x="161" y="810"/>
                  </a:cubicBezTo>
                  <a:cubicBezTo>
                    <a:pt x="158" y="811"/>
                    <a:pt x="155" y="811"/>
                    <a:pt x="152" y="8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65">
              <a:extLst>
                <a:ext uri="{FF2B5EF4-FFF2-40B4-BE49-F238E27FC236}">
                  <a16:creationId xmlns:a16="http://schemas.microsoft.com/office/drawing/2014/main" id="{8BC12534-73E6-FF34-A12A-03EDCA951E88}"/>
                </a:ext>
              </a:extLst>
            </p:cNvPr>
            <p:cNvSpPr/>
            <p:nvPr/>
          </p:nvSpPr>
          <p:spPr bwMode="auto">
            <a:xfrm>
              <a:off x="2152" y="1375"/>
              <a:ext cx="43" cy="94"/>
            </a:xfrm>
            <a:custGeom>
              <a:avLst/>
              <a:gdLst>
                <a:gd name="T0" fmla="*/ 0 w 162"/>
                <a:gd name="T1" fmla="*/ 0 h 347"/>
                <a:gd name="T2" fmla="*/ 162 w 162"/>
                <a:gd name="T3" fmla="*/ 347 h 347"/>
                <a:gd name="T4" fmla="*/ 0 w 162"/>
                <a:gd name="T5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347">
                  <a:moveTo>
                    <a:pt x="0" y="0"/>
                  </a:moveTo>
                  <a:cubicBezTo>
                    <a:pt x="70" y="107"/>
                    <a:pt x="141" y="215"/>
                    <a:pt x="162" y="347"/>
                  </a:cubicBezTo>
                  <a:cubicBezTo>
                    <a:pt x="125" y="223"/>
                    <a:pt x="49" y="11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66">
              <a:extLst>
                <a:ext uri="{FF2B5EF4-FFF2-40B4-BE49-F238E27FC236}">
                  <a16:creationId xmlns:a16="http://schemas.microsoft.com/office/drawing/2014/main" id="{0F70EF01-5ED3-33CF-40C8-9FEBB6B92672}"/>
                </a:ext>
              </a:extLst>
            </p:cNvPr>
            <p:cNvSpPr/>
            <p:nvPr/>
          </p:nvSpPr>
          <p:spPr bwMode="auto">
            <a:xfrm>
              <a:off x="2195" y="1445"/>
              <a:ext cx="9" cy="20"/>
            </a:xfrm>
            <a:custGeom>
              <a:avLst/>
              <a:gdLst>
                <a:gd name="T0" fmla="*/ 8 w 35"/>
                <a:gd name="T1" fmla="*/ 0 h 77"/>
                <a:gd name="T2" fmla="*/ 35 w 35"/>
                <a:gd name="T3" fmla="*/ 74 h 77"/>
                <a:gd name="T4" fmla="*/ 26 w 35"/>
                <a:gd name="T5" fmla="*/ 77 h 77"/>
                <a:gd name="T6" fmla="*/ 0 w 35"/>
                <a:gd name="T7" fmla="*/ 3 h 77"/>
                <a:gd name="T8" fmla="*/ 8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8" y="0"/>
                  </a:moveTo>
                  <a:cubicBezTo>
                    <a:pt x="17" y="24"/>
                    <a:pt x="26" y="49"/>
                    <a:pt x="35" y="74"/>
                  </a:cubicBezTo>
                  <a:cubicBezTo>
                    <a:pt x="32" y="75"/>
                    <a:pt x="29" y="76"/>
                    <a:pt x="26" y="77"/>
                  </a:cubicBezTo>
                  <a:cubicBezTo>
                    <a:pt x="13" y="54"/>
                    <a:pt x="9" y="27"/>
                    <a:pt x="0" y="3"/>
                  </a:cubicBezTo>
                  <a:cubicBezTo>
                    <a:pt x="2" y="2"/>
                    <a:pt x="5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67">
              <a:extLst>
                <a:ext uri="{FF2B5EF4-FFF2-40B4-BE49-F238E27FC236}">
                  <a16:creationId xmlns:a16="http://schemas.microsoft.com/office/drawing/2014/main" id="{86F8C196-FDC7-CF26-E763-523DCF4BEE49}"/>
                </a:ext>
              </a:extLst>
            </p:cNvPr>
            <p:cNvSpPr/>
            <p:nvPr/>
          </p:nvSpPr>
          <p:spPr bwMode="auto">
            <a:xfrm>
              <a:off x="1346" y="2202"/>
              <a:ext cx="14" cy="14"/>
            </a:xfrm>
            <a:custGeom>
              <a:avLst/>
              <a:gdLst>
                <a:gd name="T0" fmla="*/ 0 w 49"/>
                <a:gd name="T1" fmla="*/ 1 h 51"/>
                <a:gd name="T2" fmla="*/ 49 w 49"/>
                <a:gd name="T3" fmla="*/ 45 h 51"/>
                <a:gd name="T4" fmla="*/ 43 w 49"/>
                <a:gd name="T5" fmla="*/ 51 h 51"/>
                <a:gd name="T6" fmla="*/ 1 w 49"/>
                <a:gd name="T7" fmla="*/ 0 h 51"/>
                <a:gd name="T8" fmla="*/ 0 w 49"/>
                <a:gd name="T9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1">
                  <a:moveTo>
                    <a:pt x="0" y="1"/>
                  </a:moveTo>
                  <a:cubicBezTo>
                    <a:pt x="25" y="7"/>
                    <a:pt x="39" y="24"/>
                    <a:pt x="49" y="45"/>
                  </a:cubicBezTo>
                  <a:cubicBezTo>
                    <a:pt x="47" y="47"/>
                    <a:pt x="45" y="49"/>
                    <a:pt x="43" y="51"/>
                  </a:cubicBezTo>
                  <a:cubicBezTo>
                    <a:pt x="29" y="34"/>
                    <a:pt x="15" y="17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68">
              <a:extLst>
                <a:ext uri="{FF2B5EF4-FFF2-40B4-BE49-F238E27FC236}">
                  <a16:creationId xmlns:a16="http://schemas.microsoft.com/office/drawing/2014/main" id="{C84EBFAD-0E3D-D895-67E7-228ED5630A91}"/>
                </a:ext>
              </a:extLst>
            </p:cNvPr>
            <p:cNvSpPr/>
            <p:nvPr/>
          </p:nvSpPr>
          <p:spPr bwMode="auto">
            <a:xfrm>
              <a:off x="1333" y="2192"/>
              <a:ext cx="14" cy="10"/>
            </a:xfrm>
            <a:custGeom>
              <a:avLst/>
              <a:gdLst>
                <a:gd name="T0" fmla="*/ 52 w 52"/>
                <a:gd name="T1" fmla="*/ 36 h 37"/>
                <a:gd name="T2" fmla="*/ 0 w 52"/>
                <a:gd name="T3" fmla="*/ 9 h 37"/>
                <a:gd name="T4" fmla="*/ 5 w 52"/>
                <a:gd name="T5" fmla="*/ 0 h 37"/>
                <a:gd name="T6" fmla="*/ 51 w 52"/>
                <a:gd name="T7" fmla="*/ 37 h 37"/>
                <a:gd name="T8" fmla="*/ 52 w 52"/>
                <a:gd name="T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7">
                  <a:moveTo>
                    <a:pt x="52" y="36"/>
                  </a:moveTo>
                  <a:cubicBezTo>
                    <a:pt x="34" y="27"/>
                    <a:pt x="17" y="18"/>
                    <a:pt x="0" y="9"/>
                  </a:cubicBezTo>
                  <a:cubicBezTo>
                    <a:pt x="1" y="6"/>
                    <a:pt x="3" y="3"/>
                    <a:pt x="5" y="0"/>
                  </a:cubicBezTo>
                  <a:cubicBezTo>
                    <a:pt x="21" y="11"/>
                    <a:pt x="43" y="13"/>
                    <a:pt x="51" y="37"/>
                  </a:cubicBezTo>
                  <a:cubicBezTo>
                    <a:pt x="51" y="37"/>
                    <a:pt x="52" y="36"/>
                    <a:pt x="5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69">
              <a:extLst>
                <a:ext uri="{FF2B5EF4-FFF2-40B4-BE49-F238E27FC236}">
                  <a16:creationId xmlns:a16="http://schemas.microsoft.com/office/drawing/2014/main" id="{FE729977-8121-E711-203F-22D5D6434B1F}"/>
                </a:ext>
              </a:extLst>
            </p:cNvPr>
            <p:cNvSpPr/>
            <p:nvPr/>
          </p:nvSpPr>
          <p:spPr bwMode="auto">
            <a:xfrm>
              <a:off x="1363" y="1092"/>
              <a:ext cx="14" cy="11"/>
            </a:xfrm>
            <a:custGeom>
              <a:avLst/>
              <a:gdLst>
                <a:gd name="T0" fmla="*/ 1 w 51"/>
                <a:gd name="T1" fmla="*/ 42 h 42"/>
                <a:gd name="T2" fmla="*/ 51 w 51"/>
                <a:gd name="T3" fmla="*/ 0 h 42"/>
                <a:gd name="T4" fmla="*/ 0 w 51"/>
                <a:gd name="T5" fmla="*/ 41 h 42"/>
                <a:gd name="T6" fmla="*/ 1 w 51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42">
                  <a:moveTo>
                    <a:pt x="1" y="42"/>
                  </a:moveTo>
                  <a:cubicBezTo>
                    <a:pt x="18" y="28"/>
                    <a:pt x="34" y="14"/>
                    <a:pt x="51" y="0"/>
                  </a:cubicBezTo>
                  <a:cubicBezTo>
                    <a:pt x="39" y="27"/>
                    <a:pt x="25" y="36"/>
                    <a:pt x="0" y="41"/>
                  </a:cubicBezTo>
                  <a:lnTo>
                    <a:pt x="1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0">
              <a:extLst>
                <a:ext uri="{FF2B5EF4-FFF2-40B4-BE49-F238E27FC236}">
                  <a16:creationId xmlns:a16="http://schemas.microsoft.com/office/drawing/2014/main" id="{1CE22069-DEF5-B984-9272-8CD81689FC6C}"/>
                </a:ext>
              </a:extLst>
            </p:cNvPr>
            <p:cNvSpPr/>
            <p:nvPr/>
          </p:nvSpPr>
          <p:spPr bwMode="auto">
            <a:xfrm>
              <a:off x="1883" y="2297"/>
              <a:ext cx="9" cy="9"/>
            </a:xfrm>
            <a:custGeom>
              <a:avLst/>
              <a:gdLst>
                <a:gd name="T0" fmla="*/ 31 w 32"/>
                <a:gd name="T1" fmla="*/ 0 h 33"/>
                <a:gd name="T2" fmla="*/ 0 w 32"/>
                <a:gd name="T3" fmla="*/ 33 h 33"/>
                <a:gd name="T4" fmla="*/ 0 w 32"/>
                <a:gd name="T5" fmla="*/ 33 h 33"/>
                <a:gd name="T6" fmla="*/ 32 w 32"/>
                <a:gd name="T7" fmla="*/ 1 h 33"/>
                <a:gd name="T8" fmla="*/ 31 w 32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31" y="0"/>
                  </a:moveTo>
                  <a:cubicBezTo>
                    <a:pt x="28" y="18"/>
                    <a:pt x="20" y="31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14"/>
                    <a:pt x="14" y="5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71">
              <a:extLst>
                <a:ext uri="{FF2B5EF4-FFF2-40B4-BE49-F238E27FC236}">
                  <a16:creationId xmlns:a16="http://schemas.microsoft.com/office/drawing/2014/main" id="{D02E355B-B7DE-9D6E-A3C6-A2BF11CE349D}"/>
                </a:ext>
              </a:extLst>
            </p:cNvPr>
            <p:cNvSpPr/>
            <p:nvPr/>
          </p:nvSpPr>
          <p:spPr bwMode="auto">
            <a:xfrm>
              <a:off x="1874" y="2306"/>
              <a:ext cx="9" cy="9"/>
            </a:xfrm>
            <a:custGeom>
              <a:avLst/>
              <a:gdLst>
                <a:gd name="T0" fmla="*/ 36 w 36"/>
                <a:gd name="T1" fmla="*/ 0 h 34"/>
                <a:gd name="T2" fmla="*/ 0 w 36"/>
                <a:gd name="T3" fmla="*/ 34 h 34"/>
                <a:gd name="T4" fmla="*/ 36 w 36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4">
                  <a:moveTo>
                    <a:pt x="36" y="0"/>
                  </a:moveTo>
                  <a:cubicBezTo>
                    <a:pt x="31" y="18"/>
                    <a:pt x="17" y="28"/>
                    <a:pt x="0" y="34"/>
                  </a:cubicBezTo>
                  <a:cubicBezTo>
                    <a:pt x="7" y="18"/>
                    <a:pt x="16" y="3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72">
              <a:extLst>
                <a:ext uri="{FF2B5EF4-FFF2-40B4-BE49-F238E27FC236}">
                  <a16:creationId xmlns:a16="http://schemas.microsoft.com/office/drawing/2014/main" id="{8E3901D3-22BA-8A4E-0735-A710DA7E5A2E}"/>
                </a:ext>
              </a:extLst>
            </p:cNvPr>
            <p:cNvSpPr/>
            <p:nvPr/>
          </p:nvSpPr>
          <p:spPr bwMode="auto">
            <a:xfrm>
              <a:off x="1204" y="2198"/>
              <a:ext cx="7" cy="13"/>
            </a:xfrm>
            <a:custGeom>
              <a:avLst/>
              <a:gdLst>
                <a:gd name="T0" fmla="*/ 10 w 28"/>
                <a:gd name="T1" fmla="*/ 0 h 46"/>
                <a:gd name="T2" fmla="*/ 28 w 28"/>
                <a:gd name="T3" fmla="*/ 43 h 46"/>
                <a:gd name="T4" fmla="*/ 22 w 28"/>
                <a:gd name="T5" fmla="*/ 46 h 46"/>
                <a:gd name="T6" fmla="*/ 0 w 28"/>
                <a:gd name="T7" fmla="*/ 5 h 46"/>
                <a:gd name="T8" fmla="*/ 10 w 2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6">
                  <a:moveTo>
                    <a:pt x="10" y="0"/>
                  </a:moveTo>
                  <a:cubicBezTo>
                    <a:pt x="16" y="14"/>
                    <a:pt x="22" y="29"/>
                    <a:pt x="28" y="43"/>
                  </a:cubicBezTo>
                  <a:cubicBezTo>
                    <a:pt x="26" y="44"/>
                    <a:pt x="24" y="45"/>
                    <a:pt x="22" y="46"/>
                  </a:cubicBezTo>
                  <a:cubicBezTo>
                    <a:pt x="15" y="33"/>
                    <a:pt x="8" y="19"/>
                    <a:pt x="0" y="5"/>
                  </a:cubicBezTo>
                  <a:cubicBezTo>
                    <a:pt x="3" y="4"/>
                    <a:pt x="7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73">
              <a:extLst>
                <a:ext uri="{FF2B5EF4-FFF2-40B4-BE49-F238E27FC236}">
                  <a16:creationId xmlns:a16="http://schemas.microsoft.com/office/drawing/2014/main" id="{FEBCF75C-DC3A-826C-7DEC-FD577711B9DE}"/>
                </a:ext>
              </a:extLst>
            </p:cNvPr>
            <p:cNvSpPr/>
            <p:nvPr/>
          </p:nvSpPr>
          <p:spPr bwMode="auto">
            <a:xfrm>
              <a:off x="1353" y="1103"/>
              <a:ext cx="10" cy="9"/>
            </a:xfrm>
            <a:custGeom>
              <a:avLst/>
              <a:gdLst>
                <a:gd name="T0" fmla="*/ 36 w 37"/>
                <a:gd name="T1" fmla="*/ 0 h 35"/>
                <a:gd name="T2" fmla="*/ 8 w 37"/>
                <a:gd name="T3" fmla="*/ 35 h 35"/>
                <a:gd name="T4" fmla="*/ 0 w 37"/>
                <a:gd name="T5" fmla="*/ 27 h 35"/>
                <a:gd name="T6" fmla="*/ 37 w 37"/>
                <a:gd name="T7" fmla="*/ 1 h 35"/>
                <a:gd name="T8" fmla="*/ 36 w 37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5">
                  <a:moveTo>
                    <a:pt x="36" y="0"/>
                  </a:moveTo>
                  <a:cubicBezTo>
                    <a:pt x="27" y="11"/>
                    <a:pt x="17" y="23"/>
                    <a:pt x="8" y="35"/>
                  </a:cubicBezTo>
                  <a:cubicBezTo>
                    <a:pt x="5" y="32"/>
                    <a:pt x="2" y="30"/>
                    <a:pt x="0" y="27"/>
                  </a:cubicBezTo>
                  <a:cubicBezTo>
                    <a:pt x="12" y="18"/>
                    <a:pt x="25" y="10"/>
                    <a:pt x="37" y="1"/>
                  </a:cubicBezTo>
                  <a:cubicBezTo>
                    <a:pt x="37" y="1"/>
                    <a:pt x="36" y="0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74">
              <a:extLst>
                <a:ext uri="{FF2B5EF4-FFF2-40B4-BE49-F238E27FC236}">
                  <a16:creationId xmlns:a16="http://schemas.microsoft.com/office/drawing/2014/main" id="{16B4204B-2E0A-FD10-B751-7761A39CD245}"/>
                </a:ext>
              </a:extLst>
            </p:cNvPr>
            <p:cNvSpPr/>
            <p:nvPr/>
          </p:nvSpPr>
          <p:spPr bwMode="auto">
            <a:xfrm>
              <a:off x="1188" y="2174"/>
              <a:ext cx="7" cy="11"/>
            </a:xfrm>
            <a:custGeom>
              <a:avLst/>
              <a:gdLst>
                <a:gd name="T0" fmla="*/ 3 w 26"/>
                <a:gd name="T1" fmla="*/ 0 h 41"/>
                <a:gd name="T2" fmla="*/ 26 w 26"/>
                <a:gd name="T3" fmla="*/ 41 h 41"/>
                <a:gd name="T4" fmla="*/ 4 w 26"/>
                <a:gd name="T5" fmla="*/ 0 h 41"/>
                <a:gd name="T6" fmla="*/ 3 w 26"/>
                <a:gd name="T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41">
                  <a:moveTo>
                    <a:pt x="3" y="0"/>
                  </a:moveTo>
                  <a:cubicBezTo>
                    <a:pt x="18" y="7"/>
                    <a:pt x="24" y="19"/>
                    <a:pt x="26" y="41"/>
                  </a:cubicBezTo>
                  <a:cubicBezTo>
                    <a:pt x="9" y="28"/>
                    <a:pt x="0" y="17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75">
              <a:extLst>
                <a:ext uri="{FF2B5EF4-FFF2-40B4-BE49-F238E27FC236}">
                  <a16:creationId xmlns:a16="http://schemas.microsoft.com/office/drawing/2014/main" id="{5D6F94DC-F934-5D01-F6CF-1C259367CBE3}"/>
                </a:ext>
              </a:extLst>
            </p:cNvPr>
            <p:cNvSpPr/>
            <p:nvPr/>
          </p:nvSpPr>
          <p:spPr bwMode="auto">
            <a:xfrm>
              <a:off x="1002" y="1870"/>
              <a:ext cx="2" cy="11"/>
            </a:xfrm>
            <a:custGeom>
              <a:avLst/>
              <a:gdLst>
                <a:gd name="T0" fmla="*/ 5 w 9"/>
                <a:gd name="T1" fmla="*/ 1 h 40"/>
                <a:gd name="T2" fmla="*/ 9 w 9"/>
                <a:gd name="T3" fmla="*/ 40 h 40"/>
                <a:gd name="T4" fmla="*/ 0 w 9"/>
                <a:gd name="T5" fmla="*/ 40 h 40"/>
                <a:gd name="T6" fmla="*/ 5 w 9"/>
                <a:gd name="T7" fmla="*/ 0 h 40"/>
                <a:gd name="T8" fmla="*/ 5 w 9"/>
                <a:gd name="T9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5" y="1"/>
                  </a:moveTo>
                  <a:cubicBezTo>
                    <a:pt x="6" y="14"/>
                    <a:pt x="8" y="27"/>
                    <a:pt x="9" y="40"/>
                  </a:cubicBezTo>
                  <a:cubicBezTo>
                    <a:pt x="6" y="40"/>
                    <a:pt x="3" y="40"/>
                    <a:pt x="0" y="40"/>
                  </a:cubicBezTo>
                  <a:cubicBezTo>
                    <a:pt x="2" y="27"/>
                    <a:pt x="3" y="13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76">
              <a:extLst>
                <a:ext uri="{FF2B5EF4-FFF2-40B4-BE49-F238E27FC236}">
                  <a16:creationId xmlns:a16="http://schemas.microsoft.com/office/drawing/2014/main" id="{94E345AD-C172-E968-425E-04D248DBBFB1}"/>
                </a:ext>
              </a:extLst>
            </p:cNvPr>
            <p:cNvSpPr/>
            <p:nvPr/>
          </p:nvSpPr>
          <p:spPr bwMode="auto">
            <a:xfrm>
              <a:off x="1661" y="2700"/>
              <a:ext cx="57" cy="11"/>
            </a:xfrm>
            <a:custGeom>
              <a:avLst/>
              <a:gdLst>
                <a:gd name="T0" fmla="*/ 0 w 208"/>
                <a:gd name="T1" fmla="*/ 15 h 41"/>
                <a:gd name="T2" fmla="*/ 208 w 208"/>
                <a:gd name="T3" fmla="*/ 25 h 41"/>
                <a:gd name="T4" fmla="*/ 160 w 208"/>
                <a:gd name="T5" fmla="*/ 30 h 41"/>
                <a:gd name="T6" fmla="*/ 100 w 208"/>
                <a:gd name="T7" fmla="*/ 32 h 41"/>
                <a:gd name="T8" fmla="*/ 45 w 208"/>
                <a:gd name="T9" fmla="*/ 32 h 41"/>
                <a:gd name="T10" fmla="*/ 0 w 208"/>
                <a:gd name="T11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8" h="41">
                  <a:moveTo>
                    <a:pt x="0" y="15"/>
                  </a:moveTo>
                  <a:cubicBezTo>
                    <a:pt x="43" y="0"/>
                    <a:pt x="102" y="2"/>
                    <a:pt x="208" y="25"/>
                  </a:cubicBezTo>
                  <a:cubicBezTo>
                    <a:pt x="192" y="27"/>
                    <a:pt x="176" y="29"/>
                    <a:pt x="160" y="30"/>
                  </a:cubicBezTo>
                  <a:cubicBezTo>
                    <a:pt x="140" y="32"/>
                    <a:pt x="120" y="32"/>
                    <a:pt x="100" y="32"/>
                  </a:cubicBezTo>
                  <a:cubicBezTo>
                    <a:pt x="82" y="33"/>
                    <a:pt x="63" y="33"/>
                    <a:pt x="45" y="32"/>
                  </a:cubicBezTo>
                  <a:cubicBezTo>
                    <a:pt x="29" y="32"/>
                    <a:pt x="8" y="41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77">
              <a:extLst>
                <a:ext uri="{FF2B5EF4-FFF2-40B4-BE49-F238E27FC236}">
                  <a16:creationId xmlns:a16="http://schemas.microsoft.com/office/drawing/2014/main" id="{1997C230-7216-DBA1-90AB-D671A626CAC7}"/>
                </a:ext>
              </a:extLst>
            </p:cNvPr>
            <p:cNvSpPr/>
            <p:nvPr/>
          </p:nvSpPr>
          <p:spPr bwMode="auto">
            <a:xfrm>
              <a:off x="1217" y="1270"/>
              <a:ext cx="44" cy="30"/>
            </a:xfrm>
            <a:custGeom>
              <a:avLst/>
              <a:gdLst>
                <a:gd name="T0" fmla="*/ 0 w 163"/>
                <a:gd name="T1" fmla="*/ 113 h 113"/>
                <a:gd name="T2" fmla="*/ 108 w 163"/>
                <a:gd name="T3" fmla="*/ 34 h 113"/>
                <a:gd name="T4" fmla="*/ 163 w 163"/>
                <a:gd name="T5" fmla="*/ 0 h 113"/>
                <a:gd name="T6" fmla="*/ 90 w 163"/>
                <a:gd name="T7" fmla="*/ 66 h 113"/>
                <a:gd name="T8" fmla="*/ 0 w 163"/>
                <a:gd name="T9" fmla="*/ 112 h 113"/>
                <a:gd name="T10" fmla="*/ 0 w 163"/>
                <a:gd name="T11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113">
                  <a:moveTo>
                    <a:pt x="0" y="113"/>
                  </a:moveTo>
                  <a:cubicBezTo>
                    <a:pt x="36" y="86"/>
                    <a:pt x="72" y="60"/>
                    <a:pt x="108" y="34"/>
                  </a:cubicBezTo>
                  <a:cubicBezTo>
                    <a:pt x="125" y="22"/>
                    <a:pt x="143" y="12"/>
                    <a:pt x="163" y="0"/>
                  </a:cubicBezTo>
                  <a:cubicBezTo>
                    <a:pt x="156" y="29"/>
                    <a:pt x="156" y="29"/>
                    <a:pt x="90" y="66"/>
                  </a:cubicBezTo>
                  <a:cubicBezTo>
                    <a:pt x="61" y="83"/>
                    <a:pt x="30" y="97"/>
                    <a:pt x="0" y="112"/>
                  </a:cubicBezTo>
                  <a:lnTo>
                    <a:pt x="0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78">
              <a:extLst>
                <a:ext uri="{FF2B5EF4-FFF2-40B4-BE49-F238E27FC236}">
                  <a16:creationId xmlns:a16="http://schemas.microsoft.com/office/drawing/2014/main" id="{E983824C-26D2-1DC6-3C0D-F62EAE674DD6}"/>
                </a:ext>
              </a:extLst>
            </p:cNvPr>
            <p:cNvSpPr/>
            <p:nvPr/>
          </p:nvSpPr>
          <p:spPr bwMode="auto">
            <a:xfrm>
              <a:off x="1207" y="1300"/>
              <a:ext cx="10" cy="7"/>
            </a:xfrm>
            <a:custGeom>
              <a:avLst/>
              <a:gdLst>
                <a:gd name="T0" fmla="*/ 35 w 35"/>
                <a:gd name="T1" fmla="*/ 0 h 25"/>
                <a:gd name="T2" fmla="*/ 5 w 35"/>
                <a:gd name="T3" fmla="*/ 25 h 25"/>
                <a:gd name="T4" fmla="*/ 0 w 35"/>
                <a:gd name="T5" fmla="*/ 18 h 25"/>
                <a:gd name="T6" fmla="*/ 35 w 35"/>
                <a:gd name="T7" fmla="*/ 1 h 25"/>
                <a:gd name="T8" fmla="*/ 35 w 3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35" y="0"/>
                  </a:moveTo>
                  <a:cubicBezTo>
                    <a:pt x="25" y="8"/>
                    <a:pt x="15" y="17"/>
                    <a:pt x="5" y="25"/>
                  </a:cubicBezTo>
                  <a:cubicBezTo>
                    <a:pt x="3" y="23"/>
                    <a:pt x="1" y="20"/>
                    <a:pt x="0" y="18"/>
                  </a:cubicBezTo>
                  <a:cubicBezTo>
                    <a:pt x="8" y="6"/>
                    <a:pt x="20" y="0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124" name="图片 123">
            <a:extLst>
              <a:ext uri="{FF2B5EF4-FFF2-40B4-BE49-F238E27FC236}">
                <a16:creationId xmlns:a16="http://schemas.microsoft.com/office/drawing/2014/main" id="{9F497D18-18B4-93B9-AE0D-8D119A892D7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450455" y="677841"/>
            <a:ext cx="1335591" cy="1221363"/>
          </a:xfrm>
          <a:prstGeom prst="rect">
            <a:avLst/>
          </a:prstGeom>
        </p:spPr>
      </p:pic>
      <p:sp>
        <p:nvSpPr>
          <p:cNvPr id="125" name="任意多边形 36">
            <a:extLst>
              <a:ext uri="{FF2B5EF4-FFF2-40B4-BE49-F238E27FC236}">
                <a16:creationId xmlns:a16="http://schemas.microsoft.com/office/drawing/2014/main" id="{5A31DE4D-C7DA-58B8-A281-5191B8C79CA0}"/>
              </a:ext>
            </a:extLst>
          </p:cNvPr>
          <p:cNvSpPr/>
          <p:nvPr/>
        </p:nvSpPr>
        <p:spPr>
          <a:xfrm>
            <a:off x="11801140" y="5032949"/>
            <a:ext cx="1837358" cy="594713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4"/>
            <a:tile tx="0" ty="0" sx="100000" sy="100000" flip="none" algn="tl"/>
          </a:blip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26" name="组合 125">
            <a:extLst>
              <a:ext uri="{FF2B5EF4-FFF2-40B4-BE49-F238E27FC236}">
                <a16:creationId xmlns:a16="http://schemas.microsoft.com/office/drawing/2014/main" id="{DB649A0E-DFDD-52FC-32FD-AF91786D13F9}"/>
              </a:ext>
            </a:extLst>
          </p:cNvPr>
          <p:cNvGrpSpPr/>
          <p:nvPr/>
        </p:nvGrpSpPr>
        <p:grpSpPr>
          <a:xfrm>
            <a:off x="9075825" y="5656988"/>
            <a:ext cx="1241289" cy="395961"/>
            <a:chOff x="1499734" y="1836011"/>
            <a:chExt cx="1723530" cy="785645"/>
          </a:xfrm>
          <a:blipFill>
            <a:blip r:embed="rId4"/>
            <a:tile tx="0" ty="0" sx="100000" sy="100000" flip="none" algn="tl"/>
          </a:blipFill>
        </p:grpSpPr>
        <p:sp>
          <p:nvSpPr>
            <p:cNvPr id="127" name="任意多边形 38">
              <a:extLst>
                <a:ext uri="{FF2B5EF4-FFF2-40B4-BE49-F238E27FC236}">
                  <a16:creationId xmlns:a16="http://schemas.microsoft.com/office/drawing/2014/main" id="{FD4F595A-D5A8-A503-42CA-24200CBE16D5}"/>
                </a:ext>
              </a:extLst>
            </p:cNvPr>
            <p:cNvSpPr/>
            <p:nvPr/>
          </p:nvSpPr>
          <p:spPr>
            <a:xfrm>
              <a:off x="1499734" y="2157271"/>
              <a:ext cx="770022" cy="464385"/>
            </a:xfrm>
            <a:custGeom>
              <a:avLst/>
              <a:gdLst>
                <a:gd name="connsiteX0" fmla="*/ 3108161 w 5108590"/>
                <a:gd name="connsiteY0" fmla="*/ 0 h 2871537"/>
                <a:gd name="connsiteX1" fmla="*/ 3989444 w 5108590"/>
                <a:gd name="connsiteY1" fmla="*/ 400035 h 2871537"/>
                <a:gd name="connsiteX2" fmla="*/ 4086693 w 5108590"/>
                <a:gd name="connsiteY2" fmla="*/ 563266 h 2871537"/>
                <a:gd name="connsiteX3" fmla="*/ 4131348 w 5108590"/>
                <a:gd name="connsiteY3" fmla="*/ 534900 h 2871537"/>
                <a:gd name="connsiteX4" fmla="*/ 4405156 w 5108590"/>
                <a:gd name="connsiteY4" fmla="*/ 465220 h 2871537"/>
                <a:gd name="connsiteX5" fmla="*/ 5108590 w 5108590"/>
                <a:gd name="connsiteY5" fmla="*/ 1102292 h 2871537"/>
                <a:gd name="connsiteX6" fmla="*/ 4798453 w 5108590"/>
                <a:gd name="connsiteY6" fmla="*/ 1640226 h 2871537"/>
                <a:gd name="connsiteX7" fmla="*/ 4794480 w 5108590"/>
                <a:gd name="connsiteY7" fmla="*/ 1642029 h 2871537"/>
                <a:gd name="connsiteX8" fmla="*/ 4815013 w 5108590"/>
                <a:gd name="connsiteY8" fmla="*/ 1704408 h 2871537"/>
                <a:gd name="connsiteX9" fmla="*/ 4832286 w 5108590"/>
                <a:gd name="connsiteY9" fmla="*/ 1872313 h 2871537"/>
                <a:gd name="connsiteX10" fmla="*/ 3982054 w 5108590"/>
                <a:gd name="connsiteY10" fmla="*/ 2642334 h 2871537"/>
                <a:gd name="connsiteX11" fmla="*/ 3380849 w 5108590"/>
                <a:gd name="connsiteY11" fmla="*/ 2353576 h 2871537"/>
                <a:gd name="connsiteX12" fmla="*/ 3379137 w 5108590"/>
                <a:gd name="connsiteY12" fmla="*/ 2351518 h 2871537"/>
                <a:gd name="connsiteX13" fmla="*/ 3307654 w 5108590"/>
                <a:gd name="connsiteY13" fmla="*/ 2471502 h 2871537"/>
                <a:gd name="connsiteX14" fmla="*/ 2426371 w 5108590"/>
                <a:gd name="connsiteY14" fmla="*/ 2871537 h 2871537"/>
                <a:gd name="connsiteX15" fmla="*/ 1447099 w 5108590"/>
                <a:gd name="connsiteY15" fmla="*/ 2194760 h 2871537"/>
                <a:gd name="connsiteX16" fmla="*/ 1418508 w 5108590"/>
                <a:gd name="connsiteY16" fmla="*/ 2124456 h 2871537"/>
                <a:gd name="connsiteX17" fmla="*/ 1325605 w 5108590"/>
                <a:gd name="connsiteY17" fmla="*/ 2190236 h 2871537"/>
                <a:gd name="connsiteX18" fmla="*/ 850232 w 5108590"/>
                <a:gd name="connsiteY18" fmla="*/ 2310063 h 2871537"/>
                <a:gd name="connsiteX19" fmla="*/ 0 w 5108590"/>
                <a:gd name="connsiteY19" fmla="*/ 1540042 h 2871537"/>
                <a:gd name="connsiteX20" fmla="*/ 850232 w 5108590"/>
                <a:gd name="connsiteY20" fmla="*/ 770021 h 2871537"/>
                <a:gd name="connsiteX21" fmla="*/ 1021583 w 5108590"/>
                <a:gd name="connsiteY21" fmla="*/ 783848 h 2871537"/>
                <a:gd name="connsiteX22" fmla="*/ 1029246 w 5108590"/>
                <a:gd name="connsiteY22" fmla="*/ 785791 h 2871537"/>
                <a:gd name="connsiteX23" fmla="*/ 1026695 w 5108590"/>
                <a:gd name="connsiteY23" fmla="*/ 770021 h 2871537"/>
                <a:gd name="connsiteX24" fmla="*/ 1876927 w 5108590"/>
                <a:gd name="connsiteY24" fmla="*/ 0 h 2871537"/>
                <a:gd name="connsiteX25" fmla="*/ 2478132 w 5108590"/>
                <a:gd name="connsiteY25" fmla="*/ 208922 h 2871537"/>
                <a:gd name="connsiteX26" fmla="*/ 2500065 w 5108590"/>
                <a:gd name="connsiteY26" fmla="*/ 232394 h 2871537"/>
                <a:gd name="connsiteX27" fmla="*/ 2513944 w 5108590"/>
                <a:gd name="connsiteY27" fmla="*/ 219952 h 2871537"/>
                <a:gd name="connsiteX28" fmla="*/ 3108161 w 5108590"/>
                <a:gd name="connsiteY28" fmla="*/ 0 h 2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08590" h="2871537">
                  <a:moveTo>
                    <a:pt x="3108161" y="0"/>
                  </a:moveTo>
                  <a:cubicBezTo>
                    <a:pt x="3475013" y="0"/>
                    <a:pt x="3798453" y="146705"/>
                    <a:pt x="3989444" y="400035"/>
                  </a:cubicBezTo>
                  <a:lnTo>
                    <a:pt x="4086693" y="563266"/>
                  </a:lnTo>
                  <a:lnTo>
                    <a:pt x="4131348" y="534900"/>
                  </a:lnTo>
                  <a:cubicBezTo>
                    <a:pt x="4215506" y="491765"/>
                    <a:pt x="4308032" y="465220"/>
                    <a:pt x="4405156" y="465220"/>
                  </a:cubicBezTo>
                  <a:cubicBezTo>
                    <a:pt x="4793652" y="465220"/>
                    <a:pt x="5108590" y="713796"/>
                    <a:pt x="5108590" y="1102292"/>
                  </a:cubicBezTo>
                  <a:cubicBezTo>
                    <a:pt x="5108590" y="1345102"/>
                    <a:pt x="4985568" y="1533256"/>
                    <a:pt x="4798453" y="1640226"/>
                  </a:cubicBezTo>
                  <a:lnTo>
                    <a:pt x="4794480" y="1642029"/>
                  </a:lnTo>
                  <a:lnTo>
                    <a:pt x="4815013" y="1704408"/>
                  </a:lnTo>
                  <a:cubicBezTo>
                    <a:pt x="4826338" y="1757563"/>
                    <a:pt x="4832286" y="1813617"/>
                    <a:pt x="4832286" y="1872313"/>
                  </a:cubicBezTo>
                  <a:cubicBezTo>
                    <a:pt x="4832286" y="2341883"/>
                    <a:pt x="4451624" y="2642334"/>
                    <a:pt x="3982054" y="2642334"/>
                  </a:cubicBezTo>
                  <a:cubicBezTo>
                    <a:pt x="3747269" y="2642334"/>
                    <a:pt x="3534711" y="2513997"/>
                    <a:pt x="3380849" y="2353576"/>
                  </a:cubicBezTo>
                  <a:lnTo>
                    <a:pt x="3379137" y="2351518"/>
                  </a:lnTo>
                  <a:lnTo>
                    <a:pt x="3307654" y="2471502"/>
                  </a:lnTo>
                  <a:cubicBezTo>
                    <a:pt x="3116662" y="2724832"/>
                    <a:pt x="2793223" y="2871537"/>
                    <a:pt x="2426371" y="2871537"/>
                  </a:cubicBezTo>
                  <a:cubicBezTo>
                    <a:pt x="1986149" y="2871537"/>
                    <a:pt x="1608440" y="2510590"/>
                    <a:pt x="1447099" y="2194760"/>
                  </a:cubicBezTo>
                  <a:lnTo>
                    <a:pt x="1418508" y="2124456"/>
                  </a:lnTo>
                  <a:lnTo>
                    <a:pt x="1325605" y="2190236"/>
                  </a:lnTo>
                  <a:cubicBezTo>
                    <a:pt x="1189907" y="2267812"/>
                    <a:pt x="1026321" y="2310063"/>
                    <a:pt x="850232" y="2310063"/>
                  </a:cubicBezTo>
                  <a:cubicBezTo>
                    <a:pt x="380662" y="2310063"/>
                    <a:pt x="0" y="1796716"/>
                    <a:pt x="0" y="1540042"/>
                  </a:cubicBezTo>
                  <a:cubicBezTo>
                    <a:pt x="0" y="1283368"/>
                    <a:pt x="380662" y="770021"/>
                    <a:pt x="850232" y="770021"/>
                  </a:cubicBezTo>
                  <a:cubicBezTo>
                    <a:pt x="908928" y="770021"/>
                    <a:pt x="966235" y="774716"/>
                    <a:pt x="1021583" y="783848"/>
                  </a:cubicBezTo>
                  <a:lnTo>
                    <a:pt x="1029246" y="785791"/>
                  </a:lnTo>
                  <a:lnTo>
                    <a:pt x="1026695" y="770021"/>
                  </a:lnTo>
                  <a:cubicBezTo>
                    <a:pt x="1026695" y="513347"/>
                    <a:pt x="1407357" y="0"/>
                    <a:pt x="1876927" y="0"/>
                  </a:cubicBezTo>
                  <a:cubicBezTo>
                    <a:pt x="2111712" y="0"/>
                    <a:pt x="2324270" y="75113"/>
                    <a:pt x="2478132" y="208922"/>
                  </a:cubicBezTo>
                  <a:lnTo>
                    <a:pt x="2500065" y="232394"/>
                  </a:lnTo>
                  <a:lnTo>
                    <a:pt x="2513944" y="219952"/>
                  </a:lnTo>
                  <a:cubicBezTo>
                    <a:pt x="2683567" y="90237"/>
                    <a:pt x="2888050" y="0"/>
                    <a:pt x="3108161" y="0"/>
                  </a:cubicBezTo>
                  <a:close/>
                </a:path>
              </a:pathLst>
            </a:cu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 useBgFill="1">
          <p:nvSpPr>
            <p:cNvPr id="128" name="任意多边形 39">
              <a:extLst>
                <a:ext uri="{FF2B5EF4-FFF2-40B4-BE49-F238E27FC236}">
                  <a16:creationId xmlns:a16="http://schemas.microsoft.com/office/drawing/2014/main" id="{3CC6CAB3-F0EF-B078-F77B-C34DD9E89908}"/>
                </a:ext>
              </a:extLst>
            </p:cNvPr>
            <p:cNvSpPr/>
            <p:nvPr/>
          </p:nvSpPr>
          <p:spPr>
            <a:xfrm>
              <a:off x="1862723" y="1836011"/>
              <a:ext cx="1360541" cy="764760"/>
            </a:xfrm>
            <a:custGeom>
              <a:avLst/>
              <a:gdLst>
                <a:gd name="connsiteX0" fmla="*/ 3108161 w 5108590"/>
                <a:gd name="connsiteY0" fmla="*/ 0 h 2871537"/>
                <a:gd name="connsiteX1" fmla="*/ 3989444 w 5108590"/>
                <a:gd name="connsiteY1" fmla="*/ 400035 h 2871537"/>
                <a:gd name="connsiteX2" fmla="*/ 4086693 w 5108590"/>
                <a:gd name="connsiteY2" fmla="*/ 563266 h 2871537"/>
                <a:gd name="connsiteX3" fmla="*/ 4131348 w 5108590"/>
                <a:gd name="connsiteY3" fmla="*/ 534900 h 2871537"/>
                <a:gd name="connsiteX4" fmla="*/ 4405156 w 5108590"/>
                <a:gd name="connsiteY4" fmla="*/ 465220 h 2871537"/>
                <a:gd name="connsiteX5" fmla="*/ 5108590 w 5108590"/>
                <a:gd name="connsiteY5" fmla="*/ 1102292 h 2871537"/>
                <a:gd name="connsiteX6" fmla="*/ 4798453 w 5108590"/>
                <a:gd name="connsiteY6" fmla="*/ 1640226 h 2871537"/>
                <a:gd name="connsiteX7" fmla="*/ 4794480 w 5108590"/>
                <a:gd name="connsiteY7" fmla="*/ 1642029 h 2871537"/>
                <a:gd name="connsiteX8" fmla="*/ 4815013 w 5108590"/>
                <a:gd name="connsiteY8" fmla="*/ 1704408 h 2871537"/>
                <a:gd name="connsiteX9" fmla="*/ 4832286 w 5108590"/>
                <a:gd name="connsiteY9" fmla="*/ 1872313 h 2871537"/>
                <a:gd name="connsiteX10" fmla="*/ 3982054 w 5108590"/>
                <a:gd name="connsiteY10" fmla="*/ 2642334 h 2871537"/>
                <a:gd name="connsiteX11" fmla="*/ 3380849 w 5108590"/>
                <a:gd name="connsiteY11" fmla="*/ 2353576 h 2871537"/>
                <a:gd name="connsiteX12" fmla="*/ 3379137 w 5108590"/>
                <a:gd name="connsiteY12" fmla="*/ 2351518 h 2871537"/>
                <a:gd name="connsiteX13" fmla="*/ 3307654 w 5108590"/>
                <a:gd name="connsiteY13" fmla="*/ 2471502 h 2871537"/>
                <a:gd name="connsiteX14" fmla="*/ 2426371 w 5108590"/>
                <a:gd name="connsiteY14" fmla="*/ 2871537 h 2871537"/>
                <a:gd name="connsiteX15" fmla="*/ 1447099 w 5108590"/>
                <a:gd name="connsiteY15" fmla="*/ 2194760 h 2871537"/>
                <a:gd name="connsiteX16" fmla="*/ 1418508 w 5108590"/>
                <a:gd name="connsiteY16" fmla="*/ 2124456 h 2871537"/>
                <a:gd name="connsiteX17" fmla="*/ 1325605 w 5108590"/>
                <a:gd name="connsiteY17" fmla="*/ 2190236 h 2871537"/>
                <a:gd name="connsiteX18" fmla="*/ 850232 w 5108590"/>
                <a:gd name="connsiteY18" fmla="*/ 2310063 h 2871537"/>
                <a:gd name="connsiteX19" fmla="*/ 0 w 5108590"/>
                <a:gd name="connsiteY19" fmla="*/ 1540042 h 2871537"/>
                <a:gd name="connsiteX20" fmla="*/ 850232 w 5108590"/>
                <a:gd name="connsiteY20" fmla="*/ 770021 h 2871537"/>
                <a:gd name="connsiteX21" fmla="*/ 1021583 w 5108590"/>
                <a:gd name="connsiteY21" fmla="*/ 783848 h 2871537"/>
                <a:gd name="connsiteX22" fmla="*/ 1029246 w 5108590"/>
                <a:gd name="connsiteY22" fmla="*/ 785791 h 2871537"/>
                <a:gd name="connsiteX23" fmla="*/ 1026695 w 5108590"/>
                <a:gd name="connsiteY23" fmla="*/ 770021 h 2871537"/>
                <a:gd name="connsiteX24" fmla="*/ 1876927 w 5108590"/>
                <a:gd name="connsiteY24" fmla="*/ 0 h 2871537"/>
                <a:gd name="connsiteX25" fmla="*/ 2478132 w 5108590"/>
                <a:gd name="connsiteY25" fmla="*/ 208922 h 2871537"/>
                <a:gd name="connsiteX26" fmla="*/ 2500065 w 5108590"/>
                <a:gd name="connsiteY26" fmla="*/ 232394 h 2871537"/>
                <a:gd name="connsiteX27" fmla="*/ 2513944 w 5108590"/>
                <a:gd name="connsiteY27" fmla="*/ 219952 h 2871537"/>
                <a:gd name="connsiteX28" fmla="*/ 3108161 w 5108590"/>
                <a:gd name="connsiteY28" fmla="*/ 0 h 2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08590" h="2871537">
                  <a:moveTo>
                    <a:pt x="3108161" y="0"/>
                  </a:moveTo>
                  <a:cubicBezTo>
                    <a:pt x="3475013" y="0"/>
                    <a:pt x="3798453" y="146705"/>
                    <a:pt x="3989444" y="400035"/>
                  </a:cubicBezTo>
                  <a:lnTo>
                    <a:pt x="4086693" y="563266"/>
                  </a:lnTo>
                  <a:lnTo>
                    <a:pt x="4131348" y="534900"/>
                  </a:lnTo>
                  <a:cubicBezTo>
                    <a:pt x="4215506" y="491765"/>
                    <a:pt x="4308032" y="465220"/>
                    <a:pt x="4405156" y="465220"/>
                  </a:cubicBezTo>
                  <a:cubicBezTo>
                    <a:pt x="4793652" y="465220"/>
                    <a:pt x="5108590" y="713796"/>
                    <a:pt x="5108590" y="1102292"/>
                  </a:cubicBezTo>
                  <a:cubicBezTo>
                    <a:pt x="5108590" y="1345102"/>
                    <a:pt x="4985568" y="1533256"/>
                    <a:pt x="4798453" y="1640226"/>
                  </a:cubicBezTo>
                  <a:lnTo>
                    <a:pt x="4794480" y="1642029"/>
                  </a:lnTo>
                  <a:lnTo>
                    <a:pt x="4815013" y="1704408"/>
                  </a:lnTo>
                  <a:cubicBezTo>
                    <a:pt x="4826338" y="1757563"/>
                    <a:pt x="4832286" y="1813617"/>
                    <a:pt x="4832286" y="1872313"/>
                  </a:cubicBezTo>
                  <a:cubicBezTo>
                    <a:pt x="4832286" y="2341883"/>
                    <a:pt x="4451624" y="2642334"/>
                    <a:pt x="3982054" y="2642334"/>
                  </a:cubicBezTo>
                  <a:cubicBezTo>
                    <a:pt x="3747269" y="2642334"/>
                    <a:pt x="3534711" y="2513997"/>
                    <a:pt x="3380849" y="2353576"/>
                  </a:cubicBezTo>
                  <a:lnTo>
                    <a:pt x="3379137" y="2351518"/>
                  </a:lnTo>
                  <a:lnTo>
                    <a:pt x="3307654" y="2471502"/>
                  </a:lnTo>
                  <a:cubicBezTo>
                    <a:pt x="3116662" y="2724832"/>
                    <a:pt x="2793223" y="2871537"/>
                    <a:pt x="2426371" y="2871537"/>
                  </a:cubicBezTo>
                  <a:cubicBezTo>
                    <a:pt x="1986149" y="2871537"/>
                    <a:pt x="1608440" y="2510590"/>
                    <a:pt x="1447099" y="2194760"/>
                  </a:cubicBezTo>
                  <a:lnTo>
                    <a:pt x="1418508" y="2124456"/>
                  </a:lnTo>
                  <a:lnTo>
                    <a:pt x="1325605" y="2190236"/>
                  </a:lnTo>
                  <a:cubicBezTo>
                    <a:pt x="1189907" y="2267812"/>
                    <a:pt x="1026321" y="2310063"/>
                    <a:pt x="850232" y="2310063"/>
                  </a:cubicBezTo>
                  <a:cubicBezTo>
                    <a:pt x="380662" y="2310063"/>
                    <a:pt x="0" y="1796716"/>
                    <a:pt x="0" y="1540042"/>
                  </a:cubicBezTo>
                  <a:cubicBezTo>
                    <a:pt x="0" y="1283368"/>
                    <a:pt x="380662" y="770021"/>
                    <a:pt x="850232" y="770021"/>
                  </a:cubicBezTo>
                  <a:cubicBezTo>
                    <a:pt x="908928" y="770021"/>
                    <a:pt x="966235" y="774716"/>
                    <a:pt x="1021583" y="783848"/>
                  </a:cubicBezTo>
                  <a:lnTo>
                    <a:pt x="1029246" y="785791"/>
                  </a:lnTo>
                  <a:lnTo>
                    <a:pt x="1026695" y="770021"/>
                  </a:lnTo>
                  <a:cubicBezTo>
                    <a:pt x="1026695" y="513347"/>
                    <a:pt x="1407357" y="0"/>
                    <a:pt x="1876927" y="0"/>
                  </a:cubicBezTo>
                  <a:cubicBezTo>
                    <a:pt x="2111712" y="0"/>
                    <a:pt x="2324270" y="75113"/>
                    <a:pt x="2478132" y="208922"/>
                  </a:cubicBezTo>
                  <a:lnTo>
                    <a:pt x="2500065" y="232394"/>
                  </a:lnTo>
                  <a:lnTo>
                    <a:pt x="2513944" y="219952"/>
                  </a:lnTo>
                  <a:cubicBezTo>
                    <a:pt x="2683567" y="90237"/>
                    <a:pt x="2888050" y="0"/>
                    <a:pt x="3108161" y="0"/>
                  </a:cubicBezTo>
                  <a:close/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129" name="Google Shape;19;p2">
            <a:extLst>
              <a:ext uri="{FF2B5EF4-FFF2-40B4-BE49-F238E27FC236}">
                <a16:creationId xmlns:a16="http://schemas.microsoft.com/office/drawing/2014/main" id="{E941E2C7-A448-0442-88A0-1CB3635A9DD8}"/>
              </a:ext>
            </a:extLst>
          </p:cNvPr>
          <p:cNvGrpSpPr/>
          <p:nvPr/>
        </p:nvGrpSpPr>
        <p:grpSpPr>
          <a:xfrm rot="19931186">
            <a:off x="958750" y="4780421"/>
            <a:ext cx="1143001" cy="675552"/>
            <a:chOff x="7555888" y="1846863"/>
            <a:chExt cx="1221250" cy="721800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30" name="Google Shape;20;p2">
              <a:extLst>
                <a:ext uri="{FF2B5EF4-FFF2-40B4-BE49-F238E27FC236}">
                  <a16:creationId xmlns:a16="http://schemas.microsoft.com/office/drawing/2014/main" id="{7120C87D-E4A5-6F1E-382C-46BC829489BE}"/>
                </a:ext>
              </a:extLst>
            </p:cNvPr>
            <p:cNvSpPr/>
            <p:nvPr/>
          </p:nvSpPr>
          <p:spPr>
            <a:xfrm>
              <a:off x="7555888" y="1846863"/>
              <a:ext cx="1221250" cy="721800"/>
            </a:xfrm>
            <a:custGeom>
              <a:avLst/>
              <a:gdLst/>
              <a:ahLst/>
              <a:cxnLst/>
              <a:rect l="l" t="t" r="r" b="b"/>
              <a:pathLst>
                <a:path w="48850" h="28872" extrusionOk="0">
                  <a:moveTo>
                    <a:pt x="2044" y="881"/>
                  </a:moveTo>
                  <a:cubicBezTo>
                    <a:pt x="10371" y="5149"/>
                    <a:pt x="18385" y="9983"/>
                    <a:pt x="26378" y="14837"/>
                  </a:cubicBezTo>
                  <a:cubicBezTo>
                    <a:pt x="30500" y="17327"/>
                    <a:pt x="34664" y="19796"/>
                    <a:pt x="38765" y="22307"/>
                  </a:cubicBezTo>
                  <a:cubicBezTo>
                    <a:pt x="40648" y="23479"/>
                    <a:pt x="42447" y="24671"/>
                    <a:pt x="44163" y="26073"/>
                  </a:cubicBezTo>
                  <a:cubicBezTo>
                    <a:pt x="45063" y="26805"/>
                    <a:pt x="45942" y="27517"/>
                    <a:pt x="46946" y="28019"/>
                  </a:cubicBezTo>
                  <a:cubicBezTo>
                    <a:pt x="46172" y="27998"/>
                    <a:pt x="45397" y="27998"/>
                    <a:pt x="44623" y="27956"/>
                  </a:cubicBezTo>
                  <a:cubicBezTo>
                    <a:pt x="44665" y="27517"/>
                    <a:pt x="44644" y="27056"/>
                    <a:pt x="44602" y="26596"/>
                  </a:cubicBezTo>
                  <a:cubicBezTo>
                    <a:pt x="44591" y="26526"/>
                    <a:pt x="44527" y="26482"/>
                    <a:pt x="44470" y="26482"/>
                  </a:cubicBezTo>
                  <a:cubicBezTo>
                    <a:pt x="44424" y="26482"/>
                    <a:pt x="44382" y="26510"/>
                    <a:pt x="44372" y="26575"/>
                  </a:cubicBezTo>
                  <a:cubicBezTo>
                    <a:pt x="44289" y="26931"/>
                    <a:pt x="44268" y="27308"/>
                    <a:pt x="44247" y="27684"/>
                  </a:cubicBezTo>
                  <a:cubicBezTo>
                    <a:pt x="44247" y="27768"/>
                    <a:pt x="44226" y="27852"/>
                    <a:pt x="44205" y="27956"/>
                  </a:cubicBezTo>
                  <a:cubicBezTo>
                    <a:pt x="44017" y="27935"/>
                    <a:pt x="43807" y="27935"/>
                    <a:pt x="43619" y="27935"/>
                  </a:cubicBezTo>
                  <a:cubicBezTo>
                    <a:pt x="43619" y="27893"/>
                    <a:pt x="43619" y="27873"/>
                    <a:pt x="43619" y="27852"/>
                  </a:cubicBezTo>
                  <a:cubicBezTo>
                    <a:pt x="43598" y="27496"/>
                    <a:pt x="43556" y="27140"/>
                    <a:pt x="43514" y="26784"/>
                  </a:cubicBezTo>
                  <a:cubicBezTo>
                    <a:pt x="43504" y="26743"/>
                    <a:pt x="43462" y="26722"/>
                    <a:pt x="43420" y="26722"/>
                  </a:cubicBezTo>
                  <a:cubicBezTo>
                    <a:pt x="43378" y="26722"/>
                    <a:pt x="43337" y="26743"/>
                    <a:pt x="43326" y="26784"/>
                  </a:cubicBezTo>
                  <a:cubicBezTo>
                    <a:pt x="43284" y="27140"/>
                    <a:pt x="43242" y="27496"/>
                    <a:pt x="43221" y="27852"/>
                  </a:cubicBezTo>
                  <a:cubicBezTo>
                    <a:pt x="43221" y="27873"/>
                    <a:pt x="43221" y="27893"/>
                    <a:pt x="43221" y="27914"/>
                  </a:cubicBezTo>
                  <a:cubicBezTo>
                    <a:pt x="43054" y="27914"/>
                    <a:pt x="42887" y="27914"/>
                    <a:pt x="42740" y="27893"/>
                  </a:cubicBezTo>
                  <a:cubicBezTo>
                    <a:pt x="42740" y="27684"/>
                    <a:pt x="42698" y="27475"/>
                    <a:pt x="42657" y="27328"/>
                  </a:cubicBezTo>
                  <a:cubicBezTo>
                    <a:pt x="42647" y="27274"/>
                    <a:pt x="42611" y="27251"/>
                    <a:pt x="42572" y="27251"/>
                  </a:cubicBezTo>
                  <a:cubicBezTo>
                    <a:pt x="42522" y="27251"/>
                    <a:pt x="42468" y="27290"/>
                    <a:pt x="42468" y="27349"/>
                  </a:cubicBezTo>
                  <a:cubicBezTo>
                    <a:pt x="42468" y="27538"/>
                    <a:pt x="42447" y="27705"/>
                    <a:pt x="42426" y="27893"/>
                  </a:cubicBezTo>
                  <a:cubicBezTo>
                    <a:pt x="42259" y="27893"/>
                    <a:pt x="42092" y="27893"/>
                    <a:pt x="41924" y="27873"/>
                  </a:cubicBezTo>
                  <a:cubicBezTo>
                    <a:pt x="41924" y="27768"/>
                    <a:pt x="41924" y="27663"/>
                    <a:pt x="41924" y="27559"/>
                  </a:cubicBezTo>
                  <a:cubicBezTo>
                    <a:pt x="41924" y="27501"/>
                    <a:pt x="41874" y="27469"/>
                    <a:pt x="41825" y="27469"/>
                  </a:cubicBezTo>
                  <a:cubicBezTo>
                    <a:pt x="41784" y="27469"/>
                    <a:pt x="41745" y="27491"/>
                    <a:pt x="41736" y="27538"/>
                  </a:cubicBezTo>
                  <a:cubicBezTo>
                    <a:pt x="41694" y="27642"/>
                    <a:pt x="41652" y="27747"/>
                    <a:pt x="41631" y="27873"/>
                  </a:cubicBezTo>
                  <a:cubicBezTo>
                    <a:pt x="41401" y="27873"/>
                    <a:pt x="41171" y="27852"/>
                    <a:pt x="40962" y="27852"/>
                  </a:cubicBezTo>
                  <a:cubicBezTo>
                    <a:pt x="40962" y="27768"/>
                    <a:pt x="40962" y="27663"/>
                    <a:pt x="40983" y="27600"/>
                  </a:cubicBezTo>
                  <a:cubicBezTo>
                    <a:pt x="40983" y="27519"/>
                    <a:pt x="40920" y="27455"/>
                    <a:pt x="40860" y="27455"/>
                  </a:cubicBezTo>
                  <a:cubicBezTo>
                    <a:pt x="40827" y="27455"/>
                    <a:pt x="40795" y="27473"/>
                    <a:pt x="40773" y="27517"/>
                  </a:cubicBezTo>
                  <a:cubicBezTo>
                    <a:pt x="40732" y="27600"/>
                    <a:pt x="40669" y="27726"/>
                    <a:pt x="40627" y="27831"/>
                  </a:cubicBezTo>
                  <a:cubicBezTo>
                    <a:pt x="39246" y="27789"/>
                    <a:pt x="37844" y="27747"/>
                    <a:pt x="36463" y="27684"/>
                  </a:cubicBezTo>
                  <a:cubicBezTo>
                    <a:pt x="36484" y="27559"/>
                    <a:pt x="36484" y="27412"/>
                    <a:pt x="36484" y="27287"/>
                  </a:cubicBezTo>
                  <a:cubicBezTo>
                    <a:pt x="36505" y="26910"/>
                    <a:pt x="36484" y="26554"/>
                    <a:pt x="36526" y="26178"/>
                  </a:cubicBezTo>
                  <a:cubicBezTo>
                    <a:pt x="36526" y="26112"/>
                    <a:pt x="36474" y="26081"/>
                    <a:pt x="36422" y="26081"/>
                  </a:cubicBezTo>
                  <a:cubicBezTo>
                    <a:pt x="36375" y="26081"/>
                    <a:pt x="36327" y="26107"/>
                    <a:pt x="36317" y="26157"/>
                  </a:cubicBezTo>
                  <a:cubicBezTo>
                    <a:pt x="36233" y="26471"/>
                    <a:pt x="36212" y="26784"/>
                    <a:pt x="36191" y="27119"/>
                  </a:cubicBezTo>
                  <a:cubicBezTo>
                    <a:pt x="36170" y="27287"/>
                    <a:pt x="36128" y="27475"/>
                    <a:pt x="36107" y="27663"/>
                  </a:cubicBezTo>
                  <a:cubicBezTo>
                    <a:pt x="35940" y="27663"/>
                    <a:pt x="35773" y="27663"/>
                    <a:pt x="35626" y="27642"/>
                  </a:cubicBezTo>
                  <a:cubicBezTo>
                    <a:pt x="35626" y="27621"/>
                    <a:pt x="35626" y="27600"/>
                    <a:pt x="35626" y="27580"/>
                  </a:cubicBezTo>
                  <a:cubicBezTo>
                    <a:pt x="35647" y="27328"/>
                    <a:pt x="35605" y="27119"/>
                    <a:pt x="35542" y="26910"/>
                  </a:cubicBezTo>
                  <a:cubicBezTo>
                    <a:pt x="35524" y="26863"/>
                    <a:pt x="35488" y="26841"/>
                    <a:pt x="35454" y="26841"/>
                  </a:cubicBezTo>
                  <a:cubicBezTo>
                    <a:pt x="35413" y="26841"/>
                    <a:pt x="35375" y="26873"/>
                    <a:pt x="35375" y="26931"/>
                  </a:cubicBezTo>
                  <a:cubicBezTo>
                    <a:pt x="35354" y="27140"/>
                    <a:pt x="35312" y="27349"/>
                    <a:pt x="35270" y="27559"/>
                  </a:cubicBezTo>
                  <a:cubicBezTo>
                    <a:pt x="35270" y="27580"/>
                    <a:pt x="35250" y="27621"/>
                    <a:pt x="35250" y="27642"/>
                  </a:cubicBezTo>
                  <a:cubicBezTo>
                    <a:pt x="35145" y="27621"/>
                    <a:pt x="35019" y="27621"/>
                    <a:pt x="34915" y="27621"/>
                  </a:cubicBezTo>
                  <a:cubicBezTo>
                    <a:pt x="34957" y="27433"/>
                    <a:pt x="34915" y="27161"/>
                    <a:pt x="34894" y="27015"/>
                  </a:cubicBezTo>
                  <a:cubicBezTo>
                    <a:pt x="34885" y="26978"/>
                    <a:pt x="34859" y="26961"/>
                    <a:pt x="34832" y="26961"/>
                  </a:cubicBezTo>
                  <a:cubicBezTo>
                    <a:pt x="34797" y="26961"/>
                    <a:pt x="34759" y="26989"/>
                    <a:pt x="34747" y="27036"/>
                  </a:cubicBezTo>
                  <a:cubicBezTo>
                    <a:pt x="34747" y="27182"/>
                    <a:pt x="34726" y="27308"/>
                    <a:pt x="34685" y="27454"/>
                  </a:cubicBezTo>
                  <a:cubicBezTo>
                    <a:pt x="34685" y="27517"/>
                    <a:pt x="34664" y="27559"/>
                    <a:pt x="34643" y="27621"/>
                  </a:cubicBezTo>
                  <a:cubicBezTo>
                    <a:pt x="34350" y="27600"/>
                    <a:pt x="34078" y="27600"/>
                    <a:pt x="33806" y="27580"/>
                  </a:cubicBezTo>
                  <a:cubicBezTo>
                    <a:pt x="33869" y="27475"/>
                    <a:pt x="33931" y="27370"/>
                    <a:pt x="33973" y="27266"/>
                  </a:cubicBezTo>
                  <a:cubicBezTo>
                    <a:pt x="33987" y="27195"/>
                    <a:pt x="33915" y="27143"/>
                    <a:pt x="33854" y="27143"/>
                  </a:cubicBezTo>
                  <a:cubicBezTo>
                    <a:pt x="33825" y="27143"/>
                    <a:pt x="33798" y="27155"/>
                    <a:pt x="33785" y="27182"/>
                  </a:cubicBezTo>
                  <a:cubicBezTo>
                    <a:pt x="33743" y="27287"/>
                    <a:pt x="33680" y="27349"/>
                    <a:pt x="33597" y="27433"/>
                  </a:cubicBezTo>
                  <a:cubicBezTo>
                    <a:pt x="33534" y="27475"/>
                    <a:pt x="33471" y="27517"/>
                    <a:pt x="33408" y="27559"/>
                  </a:cubicBezTo>
                  <a:cubicBezTo>
                    <a:pt x="33178" y="27559"/>
                    <a:pt x="32927" y="27538"/>
                    <a:pt x="32697" y="27538"/>
                  </a:cubicBezTo>
                  <a:cubicBezTo>
                    <a:pt x="32697" y="27517"/>
                    <a:pt x="32697" y="27475"/>
                    <a:pt x="32697" y="27454"/>
                  </a:cubicBezTo>
                  <a:cubicBezTo>
                    <a:pt x="32697" y="27387"/>
                    <a:pt x="32637" y="27337"/>
                    <a:pt x="32583" y="27337"/>
                  </a:cubicBezTo>
                  <a:cubicBezTo>
                    <a:pt x="32552" y="27337"/>
                    <a:pt x="32524" y="27353"/>
                    <a:pt x="32509" y="27391"/>
                  </a:cubicBezTo>
                  <a:cubicBezTo>
                    <a:pt x="32488" y="27454"/>
                    <a:pt x="32446" y="27475"/>
                    <a:pt x="32425" y="27517"/>
                  </a:cubicBezTo>
                  <a:cubicBezTo>
                    <a:pt x="30584" y="27454"/>
                    <a:pt x="28763" y="27370"/>
                    <a:pt x="26922" y="27308"/>
                  </a:cubicBezTo>
                  <a:cubicBezTo>
                    <a:pt x="27152" y="26868"/>
                    <a:pt x="26985" y="26240"/>
                    <a:pt x="27152" y="25780"/>
                  </a:cubicBezTo>
                  <a:cubicBezTo>
                    <a:pt x="27182" y="25720"/>
                    <a:pt x="27126" y="25671"/>
                    <a:pt x="27069" y="25671"/>
                  </a:cubicBezTo>
                  <a:cubicBezTo>
                    <a:pt x="27046" y="25671"/>
                    <a:pt x="27023" y="25679"/>
                    <a:pt x="27006" y="25696"/>
                  </a:cubicBezTo>
                  <a:cubicBezTo>
                    <a:pt x="26817" y="25927"/>
                    <a:pt x="26734" y="26157"/>
                    <a:pt x="26692" y="26450"/>
                  </a:cubicBezTo>
                  <a:cubicBezTo>
                    <a:pt x="26650" y="26722"/>
                    <a:pt x="26587" y="27015"/>
                    <a:pt x="26608" y="27287"/>
                  </a:cubicBezTo>
                  <a:lnTo>
                    <a:pt x="26211" y="27287"/>
                  </a:lnTo>
                  <a:cubicBezTo>
                    <a:pt x="26273" y="27161"/>
                    <a:pt x="26294" y="27015"/>
                    <a:pt x="26294" y="26889"/>
                  </a:cubicBezTo>
                  <a:cubicBezTo>
                    <a:pt x="26315" y="26659"/>
                    <a:pt x="26294" y="26429"/>
                    <a:pt x="26294" y="26178"/>
                  </a:cubicBezTo>
                  <a:cubicBezTo>
                    <a:pt x="26294" y="26140"/>
                    <a:pt x="26249" y="26110"/>
                    <a:pt x="26208" y="26110"/>
                  </a:cubicBezTo>
                  <a:cubicBezTo>
                    <a:pt x="26181" y="26110"/>
                    <a:pt x="26156" y="26123"/>
                    <a:pt x="26148" y="26157"/>
                  </a:cubicBezTo>
                  <a:cubicBezTo>
                    <a:pt x="26127" y="26366"/>
                    <a:pt x="26064" y="26575"/>
                    <a:pt x="26022" y="26784"/>
                  </a:cubicBezTo>
                  <a:cubicBezTo>
                    <a:pt x="25980" y="26931"/>
                    <a:pt x="25876" y="27098"/>
                    <a:pt x="25876" y="27266"/>
                  </a:cubicBezTo>
                  <a:cubicBezTo>
                    <a:pt x="25708" y="27266"/>
                    <a:pt x="25541" y="27266"/>
                    <a:pt x="25395" y="27245"/>
                  </a:cubicBezTo>
                  <a:cubicBezTo>
                    <a:pt x="25395" y="27182"/>
                    <a:pt x="25415" y="27119"/>
                    <a:pt x="25436" y="27056"/>
                  </a:cubicBezTo>
                  <a:cubicBezTo>
                    <a:pt x="25457" y="26826"/>
                    <a:pt x="25478" y="26617"/>
                    <a:pt x="25478" y="26387"/>
                  </a:cubicBezTo>
                  <a:cubicBezTo>
                    <a:pt x="25468" y="26327"/>
                    <a:pt x="25425" y="26300"/>
                    <a:pt x="25380" y="26300"/>
                  </a:cubicBezTo>
                  <a:cubicBezTo>
                    <a:pt x="25331" y="26300"/>
                    <a:pt x="25280" y="26332"/>
                    <a:pt x="25269" y="26387"/>
                  </a:cubicBezTo>
                  <a:cubicBezTo>
                    <a:pt x="25248" y="26617"/>
                    <a:pt x="25206" y="26805"/>
                    <a:pt x="25143" y="27015"/>
                  </a:cubicBezTo>
                  <a:cubicBezTo>
                    <a:pt x="25123" y="27077"/>
                    <a:pt x="25102" y="27161"/>
                    <a:pt x="25081" y="27245"/>
                  </a:cubicBezTo>
                  <a:cubicBezTo>
                    <a:pt x="24830" y="27224"/>
                    <a:pt x="24578" y="27224"/>
                    <a:pt x="24327" y="27203"/>
                  </a:cubicBezTo>
                  <a:cubicBezTo>
                    <a:pt x="24390" y="27056"/>
                    <a:pt x="24411" y="26889"/>
                    <a:pt x="24390" y="26722"/>
                  </a:cubicBezTo>
                  <a:cubicBezTo>
                    <a:pt x="24390" y="26661"/>
                    <a:pt x="24340" y="26628"/>
                    <a:pt x="24295" y="26628"/>
                  </a:cubicBezTo>
                  <a:cubicBezTo>
                    <a:pt x="24262" y="26628"/>
                    <a:pt x="24232" y="26645"/>
                    <a:pt x="24223" y="26680"/>
                  </a:cubicBezTo>
                  <a:cubicBezTo>
                    <a:pt x="24181" y="26889"/>
                    <a:pt x="24097" y="27036"/>
                    <a:pt x="23993" y="27203"/>
                  </a:cubicBezTo>
                  <a:lnTo>
                    <a:pt x="23323" y="27182"/>
                  </a:lnTo>
                  <a:cubicBezTo>
                    <a:pt x="23323" y="27119"/>
                    <a:pt x="23323" y="27077"/>
                    <a:pt x="23323" y="27036"/>
                  </a:cubicBezTo>
                  <a:cubicBezTo>
                    <a:pt x="23323" y="26989"/>
                    <a:pt x="23277" y="26961"/>
                    <a:pt x="23236" y="26961"/>
                  </a:cubicBezTo>
                  <a:cubicBezTo>
                    <a:pt x="23205" y="26961"/>
                    <a:pt x="23177" y="26978"/>
                    <a:pt x="23177" y="27015"/>
                  </a:cubicBezTo>
                  <a:cubicBezTo>
                    <a:pt x="23156" y="27077"/>
                    <a:pt x="23156" y="27119"/>
                    <a:pt x="23135" y="27161"/>
                  </a:cubicBezTo>
                  <a:cubicBezTo>
                    <a:pt x="21314" y="27098"/>
                    <a:pt x="19494" y="27056"/>
                    <a:pt x="17695" y="26994"/>
                  </a:cubicBezTo>
                  <a:cubicBezTo>
                    <a:pt x="17988" y="26471"/>
                    <a:pt x="17820" y="25571"/>
                    <a:pt x="17757" y="25006"/>
                  </a:cubicBezTo>
                  <a:cubicBezTo>
                    <a:pt x="17747" y="24922"/>
                    <a:pt x="17684" y="24880"/>
                    <a:pt x="17621" y="24880"/>
                  </a:cubicBezTo>
                  <a:cubicBezTo>
                    <a:pt x="17559" y="24880"/>
                    <a:pt x="17496" y="24922"/>
                    <a:pt x="17485" y="25006"/>
                  </a:cubicBezTo>
                  <a:cubicBezTo>
                    <a:pt x="17464" y="25383"/>
                    <a:pt x="17464" y="25738"/>
                    <a:pt x="17444" y="26115"/>
                  </a:cubicBezTo>
                  <a:cubicBezTo>
                    <a:pt x="17444" y="26408"/>
                    <a:pt x="17360" y="26701"/>
                    <a:pt x="17381" y="26994"/>
                  </a:cubicBezTo>
                  <a:cubicBezTo>
                    <a:pt x="17213" y="26994"/>
                    <a:pt x="17025" y="26973"/>
                    <a:pt x="16858" y="26973"/>
                  </a:cubicBezTo>
                  <a:cubicBezTo>
                    <a:pt x="16983" y="26680"/>
                    <a:pt x="16962" y="26115"/>
                    <a:pt x="16962" y="25968"/>
                  </a:cubicBezTo>
                  <a:cubicBezTo>
                    <a:pt x="16962" y="25913"/>
                    <a:pt x="16927" y="25887"/>
                    <a:pt x="16888" y="25887"/>
                  </a:cubicBezTo>
                  <a:cubicBezTo>
                    <a:pt x="16853" y="25887"/>
                    <a:pt x="16815" y="25908"/>
                    <a:pt x="16795" y="25948"/>
                  </a:cubicBezTo>
                  <a:cubicBezTo>
                    <a:pt x="16690" y="26199"/>
                    <a:pt x="16648" y="26471"/>
                    <a:pt x="16544" y="26722"/>
                  </a:cubicBezTo>
                  <a:cubicBezTo>
                    <a:pt x="16523" y="26784"/>
                    <a:pt x="16460" y="26889"/>
                    <a:pt x="16460" y="26973"/>
                  </a:cubicBezTo>
                  <a:cubicBezTo>
                    <a:pt x="16314" y="26973"/>
                    <a:pt x="16167" y="26952"/>
                    <a:pt x="16021" y="26952"/>
                  </a:cubicBezTo>
                  <a:cubicBezTo>
                    <a:pt x="16104" y="26784"/>
                    <a:pt x="16167" y="26596"/>
                    <a:pt x="16209" y="26429"/>
                  </a:cubicBezTo>
                  <a:cubicBezTo>
                    <a:pt x="16223" y="26373"/>
                    <a:pt x="16172" y="26326"/>
                    <a:pt x="16124" y="26326"/>
                  </a:cubicBezTo>
                  <a:cubicBezTo>
                    <a:pt x="16100" y="26326"/>
                    <a:pt x="16077" y="26338"/>
                    <a:pt x="16063" y="26366"/>
                  </a:cubicBezTo>
                  <a:cubicBezTo>
                    <a:pt x="15979" y="26554"/>
                    <a:pt x="15853" y="26743"/>
                    <a:pt x="15791" y="26952"/>
                  </a:cubicBezTo>
                  <a:cubicBezTo>
                    <a:pt x="15539" y="26952"/>
                    <a:pt x="15288" y="26931"/>
                    <a:pt x="15037" y="26931"/>
                  </a:cubicBezTo>
                  <a:lnTo>
                    <a:pt x="15016" y="26931"/>
                  </a:lnTo>
                  <a:cubicBezTo>
                    <a:pt x="15037" y="26910"/>
                    <a:pt x="15037" y="26889"/>
                    <a:pt x="15037" y="26868"/>
                  </a:cubicBezTo>
                  <a:cubicBezTo>
                    <a:pt x="15079" y="26722"/>
                    <a:pt x="15121" y="26575"/>
                    <a:pt x="15142" y="26429"/>
                  </a:cubicBezTo>
                  <a:cubicBezTo>
                    <a:pt x="15154" y="26366"/>
                    <a:pt x="15107" y="26326"/>
                    <a:pt x="15063" y="26326"/>
                  </a:cubicBezTo>
                  <a:cubicBezTo>
                    <a:pt x="15033" y="26326"/>
                    <a:pt x="15004" y="26345"/>
                    <a:pt x="14995" y="26387"/>
                  </a:cubicBezTo>
                  <a:cubicBezTo>
                    <a:pt x="14954" y="26512"/>
                    <a:pt x="14912" y="26638"/>
                    <a:pt x="14849" y="26784"/>
                  </a:cubicBezTo>
                  <a:cubicBezTo>
                    <a:pt x="14828" y="26826"/>
                    <a:pt x="14807" y="26868"/>
                    <a:pt x="14786" y="26931"/>
                  </a:cubicBezTo>
                  <a:cubicBezTo>
                    <a:pt x="14577" y="26910"/>
                    <a:pt x="14368" y="26910"/>
                    <a:pt x="14159" y="26910"/>
                  </a:cubicBezTo>
                  <a:cubicBezTo>
                    <a:pt x="14200" y="26784"/>
                    <a:pt x="14221" y="26638"/>
                    <a:pt x="14200" y="26512"/>
                  </a:cubicBezTo>
                  <a:cubicBezTo>
                    <a:pt x="14200" y="26453"/>
                    <a:pt x="14147" y="26414"/>
                    <a:pt x="14096" y="26414"/>
                  </a:cubicBezTo>
                  <a:cubicBezTo>
                    <a:pt x="14058" y="26414"/>
                    <a:pt x="14021" y="26437"/>
                    <a:pt x="14012" y="26492"/>
                  </a:cubicBezTo>
                  <a:cubicBezTo>
                    <a:pt x="13991" y="26617"/>
                    <a:pt x="13949" y="26743"/>
                    <a:pt x="13866" y="26868"/>
                  </a:cubicBezTo>
                  <a:cubicBezTo>
                    <a:pt x="13845" y="26868"/>
                    <a:pt x="13824" y="26889"/>
                    <a:pt x="13824" y="26910"/>
                  </a:cubicBezTo>
                  <a:cubicBezTo>
                    <a:pt x="13573" y="26889"/>
                    <a:pt x="13322" y="26889"/>
                    <a:pt x="13091" y="26889"/>
                  </a:cubicBezTo>
                  <a:cubicBezTo>
                    <a:pt x="13133" y="26805"/>
                    <a:pt x="13154" y="26743"/>
                    <a:pt x="13217" y="26680"/>
                  </a:cubicBezTo>
                  <a:cubicBezTo>
                    <a:pt x="13270" y="26609"/>
                    <a:pt x="13219" y="26524"/>
                    <a:pt x="13151" y="26524"/>
                  </a:cubicBezTo>
                  <a:cubicBezTo>
                    <a:pt x="13139" y="26524"/>
                    <a:pt x="13125" y="26527"/>
                    <a:pt x="13112" y="26533"/>
                  </a:cubicBezTo>
                  <a:cubicBezTo>
                    <a:pt x="12987" y="26617"/>
                    <a:pt x="12861" y="26743"/>
                    <a:pt x="12861" y="26889"/>
                  </a:cubicBezTo>
                  <a:cubicBezTo>
                    <a:pt x="11878" y="26868"/>
                    <a:pt x="10915" y="26847"/>
                    <a:pt x="9953" y="26847"/>
                  </a:cubicBezTo>
                  <a:cubicBezTo>
                    <a:pt x="9953" y="26722"/>
                    <a:pt x="9932" y="26596"/>
                    <a:pt x="9932" y="26492"/>
                  </a:cubicBezTo>
                  <a:cubicBezTo>
                    <a:pt x="9911" y="26220"/>
                    <a:pt x="9932" y="25948"/>
                    <a:pt x="9974" y="25696"/>
                  </a:cubicBezTo>
                  <a:cubicBezTo>
                    <a:pt x="9988" y="25611"/>
                    <a:pt x="9915" y="25535"/>
                    <a:pt x="9847" y="25535"/>
                  </a:cubicBezTo>
                  <a:cubicBezTo>
                    <a:pt x="9815" y="25535"/>
                    <a:pt x="9785" y="25552"/>
                    <a:pt x="9765" y="25592"/>
                  </a:cubicBezTo>
                  <a:cubicBezTo>
                    <a:pt x="9639" y="25843"/>
                    <a:pt x="9597" y="26073"/>
                    <a:pt x="9576" y="26324"/>
                  </a:cubicBezTo>
                  <a:cubicBezTo>
                    <a:pt x="9555" y="26492"/>
                    <a:pt x="9555" y="26659"/>
                    <a:pt x="9555" y="26826"/>
                  </a:cubicBezTo>
                  <a:lnTo>
                    <a:pt x="8949" y="26826"/>
                  </a:lnTo>
                  <a:cubicBezTo>
                    <a:pt x="8969" y="26554"/>
                    <a:pt x="8928" y="26282"/>
                    <a:pt x="8990" y="26010"/>
                  </a:cubicBezTo>
                  <a:cubicBezTo>
                    <a:pt x="9016" y="25934"/>
                    <a:pt x="8964" y="25888"/>
                    <a:pt x="8909" y="25888"/>
                  </a:cubicBezTo>
                  <a:cubicBezTo>
                    <a:pt x="8875" y="25888"/>
                    <a:pt x="8839" y="25907"/>
                    <a:pt x="8823" y="25948"/>
                  </a:cubicBezTo>
                  <a:cubicBezTo>
                    <a:pt x="8739" y="26178"/>
                    <a:pt x="8718" y="26408"/>
                    <a:pt x="8677" y="26638"/>
                  </a:cubicBezTo>
                  <a:cubicBezTo>
                    <a:pt x="8677" y="26701"/>
                    <a:pt x="8656" y="26764"/>
                    <a:pt x="8635" y="26826"/>
                  </a:cubicBezTo>
                  <a:lnTo>
                    <a:pt x="7965" y="26826"/>
                  </a:lnTo>
                  <a:cubicBezTo>
                    <a:pt x="8049" y="26701"/>
                    <a:pt x="8112" y="26554"/>
                    <a:pt x="8153" y="26429"/>
                  </a:cubicBezTo>
                  <a:cubicBezTo>
                    <a:pt x="8182" y="26358"/>
                    <a:pt x="8114" y="26316"/>
                    <a:pt x="8054" y="26316"/>
                  </a:cubicBezTo>
                  <a:cubicBezTo>
                    <a:pt x="8026" y="26316"/>
                    <a:pt x="7999" y="26325"/>
                    <a:pt x="7986" y="26345"/>
                  </a:cubicBezTo>
                  <a:cubicBezTo>
                    <a:pt x="7881" y="26471"/>
                    <a:pt x="7777" y="26596"/>
                    <a:pt x="7693" y="26722"/>
                  </a:cubicBezTo>
                  <a:cubicBezTo>
                    <a:pt x="7672" y="26743"/>
                    <a:pt x="7630" y="26784"/>
                    <a:pt x="7609" y="26826"/>
                  </a:cubicBezTo>
                  <a:lnTo>
                    <a:pt x="6982" y="26826"/>
                  </a:lnTo>
                  <a:cubicBezTo>
                    <a:pt x="7045" y="26701"/>
                    <a:pt x="7065" y="26554"/>
                    <a:pt x="7086" y="26408"/>
                  </a:cubicBezTo>
                  <a:cubicBezTo>
                    <a:pt x="7086" y="26356"/>
                    <a:pt x="7038" y="26320"/>
                    <a:pt x="6992" y="26320"/>
                  </a:cubicBezTo>
                  <a:cubicBezTo>
                    <a:pt x="6963" y="26320"/>
                    <a:pt x="6935" y="26334"/>
                    <a:pt x="6919" y="26366"/>
                  </a:cubicBezTo>
                  <a:cubicBezTo>
                    <a:pt x="6856" y="26512"/>
                    <a:pt x="6752" y="26680"/>
                    <a:pt x="6626" y="26784"/>
                  </a:cubicBezTo>
                  <a:cubicBezTo>
                    <a:pt x="6626" y="26805"/>
                    <a:pt x="6605" y="26805"/>
                    <a:pt x="6584" y="26826"/>
                  </a:cubicBezTo>
                  <a:lnTo>
                    <a:pt x="6061" y="26826"/>
                  </a:lnTo>
                  <a:cubicBezTo>
                    <a:pt x="6082" y="26805"/>
                    <a:pt x="6103" y="26784"/>
                    <a:pt x="6103" y="26764"/>
                  </a:cubicBezTo>
                  <a:cubicBezTo>
                    <a:pt x="6137" y="26713"/>
                    <a:pt x="6088" y="26648"/>
                    <a:pt x="6035" y="26648"/>
                  </a:cubicBezTo>
                  <a:cubicBezTo>
                    <a:pt x="6023" y="26648"/>
                    <a:pt x="6010" y="26651"/>
                    <a:pt x="5998" y="26659"/>
                  </a:cubicBezTo>
                  <a:cubicBezTo>
                    <a:pt x="5936" y="26701"/>
                    <a:pt x="5852" y="26743"/>
                    <a:pt x="5768" y="26743"/>
                  </a:cubicBezTo>
                  <a:cubicBezTo>
                    <a:pt x="5684" y="26764"/>
                    <a:pt x="5622" y="26764"/>
                    <a:pt x="5559" y="26784"/>
                  </a:cubicBezTo>
                  <a:cubicBezTo>
                    <a:pt x="5517" y="26805"/>
                    <a:pt x="5496" y="26826"/>
                    <a:pt x="5475" y="26826"/>
                  </a:cubicBezTo>
                  <a:cubicBezTo>
                    <a:pt x="5350" y="26826"/>
                    <a:pt x="5224" y="26826"/>
                    <a:pt x="5099" y="26847"/>
                  </a:cubicBezTo>
                  <a:cubicBezTo>
                    <a:pt x="5120" y="26805"/>
                    <a:pt x="5161" y="26784"/>
                    <a:pt x="5203" y="26764"/>
                  </a:cubicBezTo>
                  <a:cubicBezTo>
                    <a:pt x="5266" y="26764"/>
                    <a:pt x="5266" y="26680"/>
                    <a:pt x="5203" y="26659"/>
                  </a:cubicBezTo>
                  <a:cubicBezTo>
                    <a:pt x="5152" y="26650"/>
                    <a:pt x="5104" y="26642"/>
                    <a:pt x="5059" y="26642"/>
                  </a:cubicBezTo>
                  <a:cubicBezTo>
                    <a:pt x="4992" y="26642"/>
                    <a:pt x="4930" y="26660"/>
                    <a:pt x="4868" y="26722"/>
                  </a:cubicBezTo>
                  <a:cubicBezTo>
                    <a:pt x="4827" y="26764"/>
                    <a:pt x="4785" y="26805"/>
                    <a:pt x="4764" y="26847"/>
                  </a:cubicBezTo>
                  <a:cubicBezTo>
                    <a:pt x="3739" y="26847"/>
                    <a:pt x="2692" y="26868"/>
                    <a:pt x="1646" y="26994"/>
                  </a:cubicBezTo>
                  <a:cubicBezTo>
                    <a:pt x="1458" y="27015"/>
                    <a:pt x="1186" y="27036"/>
                    <a:pt x="914" y="27098"/>
                  </a:cubicBezTo>
                  <a:cubicBezTo>
                    <a:pt x="1521" y="22872"/>
                    <a:pt x="1019" y="18499"/>
                    <a:pt x="1332" y="14251"/>
                  </a:cubicBezTo>
                  <a:cubicBezTo>
                    <a:pt x="1500" y="11740"/>
                    <a:pt x="1604" y="9209"/>
                    <a:pt x="1667" y="6698"/>
                  </a:cubicBezTo>
                  <a:cubicBezTo>
                    <a:pt x="1730" y="4752"/>
                    <a:pt x="1563" y="2785"/>
                    <a:pt x="2044" y="881"/>
                  </a:cubicBezTo>
                  <a:close/>
                  <a:moveTo>
                    <a:pt x="1824" y="0"/>
                  </a:moveTo>
                  <a:cubicBezTo>
                    <a:pt x="1674" y="0"/>
                    <a:pt x="1539" y="94"/>
                    <a:pt x="1479" y="274"/>
                  </a:cubicBezTo>
                  <a:cubicBezTo>
                    <a:pt x="914" y="2116"/>
                    <a:pt x="1019" y="4061"/>
                    <a:pt x="998" y="5986"/>
                  </a:cubicBezTo>
                  <a:cubicBezTo>
                    <a:pt x="977" y="8330"/>
                    <a:pt x="830" y="10673"/>
                    <a:pt x="705" y="13017"/>
                  </a:cubicBezTo>
                  <a:cubicBezTo>
                    <a:pt x="558" y="15486"/>
                    <a:pt x="328" y="17892"/>
                    <a:pt x="370" y="20361"/>
                  </a:cubicBezTo>
                  <a:cubicBezTo>
                    <a:pt x="412" y="22809"/>
                    <a:pt x="495" y="25236"/>
                    <a:pt x="56" y="27642"/>
                  </a:cubicBezTo>
                  <a:cubicBezTo>
                    <a:pt x="0" y="27906"/>
                    <a:pt x="250" y="28134"/>
                    <a:pt x="472" y="28134"/>
                  </a:cubicBezTo>
                  <a:cubicBezTo>
                    <a:pt x="585" y="28134"/>
                    <a:pt x="690" y="28076"/>
                    <a:pt x="747" y="27935"/>
                  </a:cubicBezTo>
                  <a:cubicBezTo>
                    <a:pt x="851" y="27705"/>
                    <a:pt x="2839" y="27705"/>
                    <a:pt x="3215" y="27684"/>
                  </a:cubicBezTo>
                  <a:cubicBezTo>
                    <a:pt x="4680" y="27621"/>
                    <a:pt x="6145" y="27621"/>
                    <a:pt x="7609" y="27621"/>
                  </a:cubicBezTo>
                  <a:cubicBezTo>
                    <a:pt x="10350" y="27642"/>
                    <a:pt x="13071" y="27726"/>
                    <a:pt x="15812" y="27789"/>
                  </a:cubicBezTo>
                  <a:cubicBezTo>
                    <a:pt x="24955" y="27977"/>
                    <a:pt x="34099" y="28605"/>
                    <a:pt x="43242" y="28689"/>
                  </a:cubicBezTo>
                  <a:cubicBezTo>
                    <a:pt x="43263" y="28730"/>
                    <a:pt x="43284" y="28772"/>
                    <a:pt x="43305" y="28793"/>
                  </a:cubicBezTo>
                  <a:cubicBezTo>
                    <a:pt x="43326" y="28845"/>
                    <a:pt x="43373" y="28872"/>
                    <a:pt x="43420" y="28872"/>
                  </a:cubicBezTo>
                  <a:cubicBezTo>
                    <a:pt x="43467" y="28872"/>
                    <a:pt x="43514" y="28845"/>
                    <a:pt x="43535" y="28793"/>
                  </a:cubicBezTo>
                  <a:cubicBezTo>
                    <a:pt x="43556" y="28772"/>
                    <a:pt x="43577" y="28730"/>
                    <a:pt x="43598" y="28689"/>
                  </a:cubicBezTo>
                  <a:cubicBezTo>
                    <a:pt x="43765" y="28709"/>
                    <a:pt x="43954" y="28709"/>
                    <a:pt x="44142" y="28709"/>
                  </a:cubicBezTo>
                  <a:cubicBezTo>
                    <a:pt x="44142" y="28730"/>
                    <a:pt x="44142" y="28751"/>
                    <a:pt x="44163" y="28772"/>
                  </a:cubicBezTo>
                  <a:cubicBezTo>
                    <a:pt x="44178" y="28817"/>
                    <a:pt x="44226" y="28852"/>
                    <a:pt x="44275" y="28852"/>
                  </a:cubicBezTo>
                  <a:cubicBezTo>
                    <a:pt x="44294" y="28852"/>
                    <a:pt x="44313" y="28847"/>
                    <a:pt x="44330" y="28835"/>
                  </a:cubicBezTo>
                  <a:cubicBezTo>
                    <a:pt x="44393" y="28793"/>
                    <a:pt x="44435" y="28751"/>
                    <a:pt x="44477" y="28709"/>
                  </a:cubicBezTo>
                  <a:cubicBezTo>
                    <a:pt x="45795" y="28709"/>
                    <a:pt x="47113" y="28709"/>
                    <a:pt x="48452" y="28689"/>
                  </a:cubicBezTo>
                  <a:cubicBezTo>
                    <a:pt x="48850" y="28689"/>
                    <a:pt x="48850" y="28082"/>
                    <a:pt x="48452" y="28061"/>
                  </a:cubicBezTo>
                  <a:lnTo>
                    <a:pt x="47950" y="28061"/>
                  </a:lnTo>
                  <a:cubicBezTo>
                    <a:pt x="46088" y="27224"/>
                    <a:pt x="44686" y="25655"/>
                    <a:pt x="43138" y="24378"/>
                  </a:cubicBezTo>
                  <a:cubicBezTo>
                    <a:pt x="41652" y="23186"/>
                    <a:pt x="39957" y="22223"/>
                    <a:pt x="38346" y="21219"/>
                  </a:cubicBezTo>
                  <a:cubicBezTo>
                    <a:pt x="34329" y="18729"/>
                    <a:pt x="30270" y="16344"/>
                    <a:pt x="26231" y="13875"/>
                  </a:cubicBezTo>
                  <a:cubicBezTo>
                    <a:pt x="18301" y="9041"/>
                    <a:pt x="10350" y="4145"/>
                    <a:pt x="2002" y="44"/>
                  </a:cubicBezTo>
                  <a:cubicBezTo>
                    <a:pt x="1943" y="15"/>
                    <a:pt x="1882" y="0"/>
                    <a:pt x="18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1;p2">
              <a:extLst>
                <a:ext uri="{FF2B5EF4-FFF2-40B4-BE49-F238E27FC236}">
                  <a16:creationId xmlns:a16="http://schemas.microsoft.com/office/drawing/2014/main" id="{5A905CCD-A525-4250-CABC-5C16FBE60308}"/>
                </a:ext>
              </a:extLst>
            </p:cNvPr>
            <p:cNvSpPr/>
            <p:nvPr/>
          </p:nvSpPr>
          <p:spPr>
            <a:xfrm>
              <a:off x="7719963" y="2093813"/>
              <a:ext cx="522575" cy="328925"/>
            </a:xfrm>
            <a:custGeom>
              <a:avLst/>
              <a:gdLst/>
              <a:ahLst/>
              <a:cxnLst/>
              <a:rect l="l" t="t" r="r" b="b"/>
              <a:pathLst>
                <a:path w="20903" h="13157" extrusionOk="0">
                  <a:moveTo>
                    <a:pt x="461" y="481"/>
                  </a:moveTo>
                  <a:lnTo>
                    <a:pt x="461" y="481"/>
                  </a:lnTo>
                  <a:cubicBezTo>
                    <a:pt x="607" y="565"/>
                    <a:pt x="754" y="649"/>
                    <a:pt x="879" y="733"/>
                  </a:cubicBezTo>
                  <a:cubicBezTo>
                    <a:pt x="712" y="1046"/>
                    <a:pt x="628" y="1486"/>
                    <a:pt x="628" y="1967"/>
                  </a:cubicBezTo>
                  <a:cubicBezTo>
                    <a:pt x="565" y="1486"/>
                    <a:pt x="523" y="984"/>
                    <a:pt x="461" y="481"/>
                  </a:cubicBezTo>
                  <a:close/>
                  <a:moveTo>
                    <a:pt x="2155" y="1590"/>
                  </a:moveTo>
                  <a:lnTo>
                    <a:pt x="2155" y="1590"/>
                  </a:lnTo>
                  <a:cubicBezTo>
                    <a:pt x="2239" y="1653"/>
                    <a:pt x="2323" y="1716"/>
                    <a:pt x="2406" y="1779"/>
                  </a:cubicBezTo>
                  <a:cubicBezTo>
                    <a:pt x="2386" y="1883"/>
                    <a:pt x="2365" y="2009"/>
                    <a:pt x="2344" y="2113"/>
                  </a:cubicBezTo>
                  <a:cubicBezTo>
                    <a:pt x="2281" y="1946"/>
                    <a:pt x="2218" y="1779"/>
                    <a:pt x="2155" y="1590"/>
                  </a:cubicBezTo>
                  <a:close/>
                  <a:moveTo>
                    <a:pt x="1590" y="1193"/>
                  </a:moveTo>
                  <a:cubicBezTo>
                    <a:pt x="1695" y="1256"/>
                    <a:pt x="1779" y="1318"/>
                    <a:pt x="1862" y="1381"/>
                  </a:cubicBezTo>
                  <a:cubicBezTo>
                    <a:pt x="1904" y="1800"/>
                    <a:pt x="2030" y="2197"/>
                    <a:pt x="2176" y="2616"/>
                  </a:cubicBezTo>
                  <a:cubicBezTo>
                    <a:pt x="2197" y="2699"/>
                    <a:pt x="2218" y="2825"/>
                    <a:pt x="2260" y="2950"/>
                  </a:cubicBezTo>
                  <a:cubicBezTo>
                    <a:pt x="2239" y="3139"/>
                    <a:pt x="2239" y="3348"/>
                    <a:pt x="2218" y="3536"/>
                  </a:cubicBezTo>
                  <a:cubicBezTo>
                    <a:pt x="2155" y="3453"/>
                    <a:pt x="2093" y="3348"/>
                    <a:pt x="2051" y="3285"/>
                  </a:cubicBezTo>
                  <a:cubicBezTo>
                    <a:pt x="1883" y="2971"/>
                    <a:pt x="1716" y="2657"/>
                    <a:pt x="1570" y="2344"/>
                  </a:cubicBezTo>
                  <a:cubicBezTo>
                    <a:pt x="1590" y="1946"/>
                    <a:pt x="1590" y="1569"/>
                    <a:pt x="1590" y="1193"/>
                  </a:cubicBezTo>
                  <a:close/>
                  <a:moveTo>
                    <a:pt x="1528" y="3055"/>
                  </a:moveTo>
                  <a:cubicBezTo>
                    <a:pt x="1570" y="3118"/>
                    <a:pt x="1590" y="3181"/>
                    <a:pt x="1611" y="3243"/>
                  </a:cubicBezTo>
                  <a:cubicBezTo>
                    <a:pt x="1737" y="3494"/>
                    <a:pt x="1925" y="4059"/>
                    <a:pt x="2197" y="4373"/>
                  </a:cubicBezTo>
                  <a:lnTo>
                    <a:pt x="2176" y="5085"/>
                  </a:lnTo>
                  <a:cubicBezTo>
                    <a:pt x="2114" y="4896"/>
                    <a:pt x="2009" y="4729"/>
                    <a:pt x="1946" y="4582"/>
                  </a:cubicBezTo>
                  <a:cubicBezTo>
                    <a:pt x="1800" y="4290"/>
                    <a:pt x="1653" y="4018"/>
                    <a:pt x="1486" y="3746"/>
                  </a:cubicBezTo>
                  <a:cubicBezTo>
                    <a:pt x="1507" y="3515"/>
                    <a:pt x="1528" y="3285"/>
                    <a:pt x="1528" y="3055"/>
                  </a:cubicBezTo>
                  <a:close/>
                  <a:moveTo>
                    <a:pt x="1444" y="4436"/>
                  </a:moveTo>
                  <a:cubicBezTo>
                    <a:pt x="1611" y="4792"/>
                    <a:pt x="1716" y="5398"/>
                    <a:pt x="1988" y="5691"/>
                  </a:cubicBezTo>
                  <a:cubicBezTo>
                    <a:pt x="2009" y="5712"/>
                    <a:pt x="2040" y="5723"/>
                    <a:pt x="2072" y="5723"/>
                  </a:cubicBezTo>
                  <a:cubicBezTo>
                    <a:pt x="2103" y="5723"/>
                    <a:pt x="2134" y="5712"/>
                    <a:pt x="2155" y="5691"/>
                  </a:cubicBezTo>
                  <a:cubicBezTo>
                    <a:pt x="2155" y="5712"/>
                    <a:pt x="2155" y="5754"/>
                    <a:pt x="2155" y="5796"/>
                  </a:cubicBezTo>
                  <a:cubicBezTo>
                    <a:pt x="2155" y="5984"/>
                    <a:pt x="2134" y="6194"/>
                    <a:pt x="2134" y="6403"/>
                  </a:cubicBezTo>
                  <a:cubicBezTo>
                    <a:pt x="1988" y="5901"/>
                    <a:pt x="1716" y="5440"/>
                    <a:pt x="1423" y="5001"/>
                  </a:cubicBezTo>
                  <a:lnTo>
                    <a:pt x="1444" y="4436"/>
                  </a:lnTo>
                  <a:close/>
                  <a:moveTo>
                    <a:pt x="1381" y="5524"/>
                  </a:moveTo>
                  <a:cubicBezTo>
                    <a:pt x="1632" y="6005"/>
                    <a:pt x="1821" y="6507"/>
                    <a:pt x="1925" y="7072"/>
                  </a:cubicBezTo>
                  <a:cubicBezTo>
                    <a:pt x="1943" y="7142"/>
                    <a:pt x="2003" y="7182"/>
                    <a:pt x="2059" y="7182"/>
                  </a:cubicBezTo>
                  <a:cubicBezTo>
                    <a:pt x="2070" y="7182"/>
                    <a:pt x="2082" y="7181"/>
                    <a:pt x="2093" y="7177"/>
                  </a:cubicBezTo>
                  <a:cubicBezTo>
                    <a:pt x="2093" y="7261"/>
                    <a:pt x="2093" y="7344"/>
                    <a:pt x="2093" y="7428"/>
                  </a:cubicBezTo>
                  <a:cubicBezTo>
                    <a:pt x="2072" y="7407"/>
                    <a:pt x="2051" y="7386"/>
                    <a:pt x="2051" y="7365"/>
                  </a:cubicBezTo>
                  <a:cubicBezTo>
                    <a:pt x="1821" y="6989"/>
                    <a:pt x="1590" y="6612"/>
                    <a:pt x="1360" y="6235"/>
                  </a:cubicBezTo>
                  <a:cubicBezTo>
                    <a:pt x="1360" y="6005"/>
                    <a:pt x="1381" y="5754"/>
                    <a:pt x="1381" y="5524"/>
                  </a:cubicBezTo>
                  <a:close/>
                  <a:moveTo>
                    <a:pt x="1339" y="6717"/>
                  </a:moveTo>
                  <a:cubicBezTo>
                    <a:pt x="1486" y="7010"/>
                    <a:pt x="1632" y="7282"/>
                    <a:pt x="1779" y="7575"/>
                  </a:cubicBezTo>
                  <a:cubicBezTo>
                    <a:pt x="1862" y="7742"/>
                    <a:pt x="1946" y="7930"/>
                    <a:pt x="2051" y="8098"/>
                  </a:cubicBezTo>
                  <a:cubicBezTo>
                    <a:pt x="2051" y="8328"/>
                    <a:pt x="2051" y="8579"/>
                    <a:pt x="2030" y="8809"/>
                  </a:cubicBezTo>
                  <a:cubicBezTo>
                    <a:pt x="2009" y="8767"/>
                    <a:pt x="1988" y="8725"/>
                    <a:pt x="1967" y="8683"/>
                  </a:cubicBezTo>
                  <a:cubicBezTo>
                    <a:pt x="1779" y="8307"/>
                    <a:pt x="1590" y="7951"/>
                    <a:pt x="1423" y="7575"/>
                  </a:cubicBezTo>
                  <a:cubicBezTo>
                    <a:pt x="1402" y="7282"/>
                    <a:pt x="1360" y="7010"/>
                    <a:pt x="1339" y="6717"/>
                  </a:cubicBezTo>
                  <a:close/>
                  <a:moveTo>
                    <a:pt x="1486" y="8516"/>
                  </a:moveTo>
                  <a:lnTo>
                    <a:pt x="1486" y="8516"/>
                  </a:lnTo>
                  <a:cubicBezTo>
                    <a:pt x="1528" y="8600"/>
                    <a:pt x="1570" y="8683"/>
                    <a:pt x="1590" y="8767"/>
                  </a:cubicBezTo>
                  <a:cubicBezTo>
                    <a:pt x="1716" y="9018"/>
                    <a:pt x="1821" y="9332"/>
                    <a:pt x="2009" y="9562"/>
                  </a:cubicBezTo>
                  <a:cubicBezTo>
                    <a:pt x="2009" y="9583"/>
                    <a:pt x="2009" y="9604"/>
                    <a:pt x="2009" y="9625"/>
                  </a:cubicBezTo>
                  <a:cubicBezTo>
                    <a:pt x="1988" y="9583"/>
                    <a:pt x="1946" y="9562"/>
                    <a:pt x="1925" y="9520"/>
                  </a:cubicBezTo>
                  <a:cubicBezTo>
                    <a:pt x="1842" y="9395"/>
                    <a:pt x="1758" y="9228"/>
                    <a:pt x="1716" y="9081"/>
                  </a:cubicBezTo>
                  <a:cubicBezTo>
                    <a:pt x="1703" y="9017"/>
                    <a:pt x="1659" y="8992"/>
                    <a:pt x="1612" y="8992"/>
                  </a:cubicBezTo>
                  <a:cubicBezTo>
                    <a:pt x="1583" y="8992"/>
                    <a:pt x="1552" y="9002"/>
                    <a:pt x="1528" y="9018"/>
                  </a:cubicBezTo>
                  <a:cubicBezTo>
                    <a:pt x="1528" y="8851"/>
                    <a:pt x="1507" y="8683"/>
                    <a:pt x="1486" y="8516"/>
                  </a:cubicBezTo>
                  <a:close/>
                  <a:moveTo>
                    <a:pt x="1298" y="8809"/>
                  </a:moveTo>
                  <a:lnTo>
                    <a:pt x="1298" y="8809"/>
                  </a:lnTo>
                  <a:cubicBezTo>
                    <a:pt x="1318" y="8914"/>
                    <a:pt x="1339" y="9018"/>
                    <a:pt x="1339" y="9123"/>
                  </a:cubicBezTo>
                  <a:cubicBezTo>
                    <a:pt x="1352" y="9172"/>
                    <a:pt x="1385" y="9192"/>
                    <a:pt x="1420" y="9192"/>
                  </a:cubicBezTo>
                  <a:cubicBezTo>
                    <a:pt x="1444" y="9192"/>
                    <a:pt x="1469" y="9182"/>
                    <a:pt x="1486" y="9165"/>
                  </a:cubicBezTo>
                  <a:cubicBezTo>
                    <a:pt x="1528" y="9353"/>
                    <a:pt x="1590" y="9520"/>
                    <a:pt x="1674" y="9667"/>
                  </a:cubicBezTo>
                  <a:cubicBezTo>
                    <a:pt x="1758" y="9792"/>
                    <a:pt x="1862" y="9960"/>
                    <a:pt x="2009" y="10023"/>
                  </a:cubicBezTo>
                  <a:cubicBezTo>
                    <a:pt x="2009" y="10169"/>
                    <a:pt x="2009" y="10295"/>
                    <a:pt x="2009" y="10441"/>
                  </a:cubicBezTo>
                  <a:cubicBezTo>
                    <a:pt x="1967" y="10441"/>
                    <a:pt x="1946" y="10441"/>
                    <a:pt x="1925" y="10420"/>
                  </a:cubicBezTo>
                  <a:cubicBezTo>
                    <a:pt x="1130" y="10106"/>
                    <a:pt x="1277" y="9583"/>
                    <a:pt x="1298" y="8809"/>
                  </a:cubicBezTo>
                  <a:close/>
                  <a:moveTo>
                    <a:pt x="2699" y="2009"/>
                  </a:moveTo>
                  <a:cubicBezTo>
                    <a:pt x="3432" y="2574"/>
                    <a:pt x="4164" y="3139"/>
                    <a:pt x="4938" y="3641"/>
                  </a:cubicBezTo>
                  <a:cubicBezTo>
                    <a:pt x="6738" y="4771"/>
                    <a:pt x="8621" y="5712"/>
                    <a:pt x="10441" y="6738"/>
                  </a:cubicBezTo>
                  <a:cubicBezTo>
                    <a:pt x="12262" y="7784"/>
                    <a:pt x="13998" y="8956"/>
                    <a:pt x="15756" y="10106"/>
                  </a:cubicBezTo>
                  <a:cubicBezTo>
                    <a:pt x="16886" y="10839"/>
                    <a:pt x="18288" y="11445"/>
                    <a:pt x="19376" y="12345"/>
                  </a:cubicBezTo>
                  <a:cubicBezTo>
                    <a:pt x="17179" y="12220"/>
                    <a:pt x="15086" y="11445"/>
                    <a:pt x="12889" y="11278"/>
                  </a:cubicBezTo>
                  <a:cubicBezTo>
                    <a:pt x="10441" y="11090"/>
                    <a:pt x="7972" y="10985"/>
                    <a:pt x="5524" y="10901"/>
                  </a:cubicBezTo>
                  <a:cubicBezTo>
                    <a:pt x="4562" y="10860"/>
                    <a:pt x="3453" y="10860"/>
                    <a:pt x="2490" y="10608"/>
                  </a:cubicBezTo>
                  <a:cubicBezTo>
                    <a:pt x="2490" y="8997"/>
                    <a:pt x="2532" y="7407"/>
                    <a:pt x="2595" y="5796"/>
                  </a:cubicBezTo>
                  <a:cubicBezTo>
                    <a:pt x="2637" y="5147"/>
                    <a:pt x="2678" y="4478"/>
                    <a:pt x="2720" y="3808"/>
                  </a:cubicBezTo>
                  <a:cubicBezTo>
                    <a:pt x="2741" y="3808"/>
                    <a:pt x="2783" y="3787"/>
                    <a:pt x="2804" y="3766"/>
                  </a:cubicBezTo>
                  <a:cubicBezTo>
                    <a:pt x="2992" y="3599"/>
                    <a:pt x="2867" y="3285"/>
                    <a:pt x="2741" y="3034"/>
                  </a:cubicBezTo>
                  <a:cubicBezTo>
                    <a:pt x="2741" y="2699"/>
                    <a:pt x="2741" y="2344"/>
                    <a:pt x="2699" y="2009"/>
                  </a:cubicBezTo>
                  <a:close/>
                  <a:moveTo>
                    <a:pt x="338" y="0"/>
                  </a:moveTo>
                  <a:cubicBezTo>
                    <a:pt x="304" y="0"/>
                    <a:pt x="272" y="21"/>
                    <a:pt x="272" y="63"/>
                  </a:cubicBezTo>
                  <a:cubicBezTo>
                    <a:pt x="0" y="2637"/>
                    <a:pt x="586" y="5210"/>
                    <a:pt x="419" y="7784"/>
                  </a:cubicBezTo>
                  <a:cubicBezTo>
                    <a:pt x="377" y="8391"/>
                    <a:pt x="210" y="9625"/>
                    <a:pt x="649" y="10253"/>
                  </a:cubicBezTo>
                  <a:cubicBezTo>
                    <a:pt x="670" y="10504"/>
                    <a:pt x="774" y="10713"/>
                    <a:pt x="1026" y="10901"/>
                  </a:cubicBezTo>
                  <a:cubicBezTo>
                    <a:pt x="1779" y="11445"/>
                    <a:pt x="3285" y="11466"/>
                    <a:pt x="4206" y="11550"/>
                  </a:cubicBezTo>
                  <a:cubicBezTo>
                    <a:pt x="5922" y="11717"/>
                    <a:pt x="7658" y="11717"/>
                    <a:pt x="9395" y="11843"/>
                  </a:cubicBezTo>
                  <a:cubicBezTo>
                    <a:pt x="11362" y="11969"/>
                    <a:pt x="13329" y="12031"/>
                    <a:pt x="15275" y="12450"/>
                  </a:cubicBezTo>
                  <a:cubicBezTo>
                    <a:pt x="16790" y="12786"/>
                    <a:pt x="18271" y="13157"/>
                    <a:pt x="19824" y="13157"/>
                  </a:cubicBezTo>
                  <a:cubicBezTo>
                    <a:pt x="20008" y="13157"/>
                    <a:pt x="20193" y="13151"/>
                    <a:pt x="20380" y="13140"/>
                  </a:cubicBezTo>
                  <a:cubicBezTo>
                    <a:pt x="20736" y="13119"/>
                    <a:pt x="20903" y="12722"/>
                    <a:pt x="20673" y="12450"/>
                  </a:cubicBezTo>
                  <a:cubicBezTo>
                    <a:pt x="19606" y="11215"/>
                    <a:pt x="17995" y="10588"/>
                    <a:pt x="16635" y="9730"/>
                  </a:cubicBezTo>
                  <a:cubicBezTo>
                    <a:pt x="14793" y="8537"/>
                    <a:pt x="12994" y="7303"/>
                    <a:pt x="11069" y="6215"/>
                  </a:cubicBezTo>
                  <a:cubicBezTo>
                    <a:pt x="9165" y="5147"/>
                    <a:pt x="7177" y="4164"/>
                    <a:pt x="5294" y="3055"/>
                  </a:cubicBezTo>
                  <a:cubicBezTo>
                    <a:pt x="4185" y="2406"/>
                    <a:pt x="3139" y="1465"/>
                    <a:pt x="2009" y="837"/>
                  </a:cubicBezTo>
                  <a:lnTo>
                    <a:pt x="2009" y="816"/>
                  </a:lnTo>
                  <a:cubicBezTo>
                    <a:pt x="1993" y="769"/>
                    <a:pt x="1954" y="746"/>
                    <a:pt x="1918" y="746"/>
                  </a:cubicBezTo>
                  <a:cubicBezTo>
                    <a:pt x="1906" y="746"/>
                    <a:pt x="1894" y="748"/>
                    <a:pt x="1883" y="753"/>
                  </a:cubicBezTo>
                  <a:cubicBezTo>
                    <a:pt x="1779" y="712"/>
                    <a:pt x="1674" y="649"/>
                    <a:pt x="1590" y="607"/>
                  </a:cubicBezTo>
                  <a:cubicBezTo>
                    <a:pt x="1541" y="490"/>
                    <a:pt x="1424" y="427"/>
                    <a:pt x="1295" y="427"/>
                  </a:cubicBezTo>
                  <a:cubicBezTo>
                    <a:pt x="1261" y="427"/>
                    <a:pt x="1227" y="431"/>
                    <a:pt x="1193" y="440"/>
                  </a:cubicBezTo>
                  <a:cubicBezTo>
                    <a:pt x="984" y="356"/>
                    <a:pt x="754" y="272"/>
                    <a:pt x="523" y="209"/>
                  </a:cubicBezTo>
                  <a:cubicBezTo>
                    <a:pt x="482" y="209"/>
                    <a:pt x="461" y="209"/>
                    <a:pt x="440" y="230"/>
                  </a:cubicBezTo>
                  <a:cubicBezTo>
                    <a:pt x="419" y="168"/>
                    <a:pt x="419" y="126"/>
                    <a:pt x="419" y="63"/>
                  </a:cubicBezTo>
                  <a:cubicBezTo>
                    <a:pt x="408" y="21"/>
                    <a:pt x="372" y="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" name="Google Shape;43;p2">
            <a:extLst>
              <a:ext uri="{FF2B5EF4-FFF2-40B4-BE49-F238E27FC236}">
                <a16:creationId xmlns:a16="http://schemas.microsoft.com/office/drawing/2014/main" id="{ECF50367-74AD-9DAA-8D92-8B1590D1947F}"/>
              </a:ext>
            </a:extLst>
          </p:cNvPr>
          <p:cNvGrpSpPr/>
          <p:nvPr/>
        </p:nvGrpSpPr>
        <p:grpSpPr>
          <a:xfrm>
            <a:off x="637423" y="1706456"/>
            <a:ext cx="1097171" cy="1057085"/>
            <a:chOff x="10531563" y="1832413"/>
            <a:chExt cx="812900" cy="783200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33" name="Google Shape;44;p2">
              <a:extLst>
                <a:ext uri="{FF2B5EF4-FFF2-40B4-BE49-F238E27FC236}">
                  <a16:creationId xmlns:a16="http://schemas.microsoft.com/office/drawing/2014/main" id="{5364FB43-8ACB-EB52-F03D-0D15112CD55E}"/>
                </a:ext>
              </a:extLst>
            </p:cNvPr>
            <p:cNvSpPr/>
            <p:nvPr/>
          </p:nvSpPr>
          <p:spPr>
            <a:xfrm>
              <a:off x="10531563" y="1832413"/>
              <a:ext cx="750675" cy="522100"/>
            </a:xfrm>
            <a:custGeom>
              <a:avLst/>
              <a:gdLst/>
              <a:ahLst/>
              <a:cxnLst/>
              <a:rect l="l" t="t" r="r" b="b"/>
              <a:pathLst>
                <a:path w="30027" h="20884" extrusionOk="0">
                  <a:moveTo>
                    <a:pt x="16472" y="564"/>
                  </a:moveTo>
                  <a:cubicBezTo>
                    <a:pt x="17839" y="564"/>
                    <a:pt x="19163" y="957"/>
                    <a:pt x="20234" y="1982"/>
                  </a:cubicBezTo>
                  <a:cubicBezTo>
                    <a:pt x="21113" y="2840"/>
                    <a:pt x="21678" y="4054"/>
                    <a:pt x="21468" y="5288"/>
                  </a:cubicBezTo>
                  <a:cubicBezTo>
                    <a:pt x="21429" y="5484"/>
                    <a:pt x="21555" y="5625"/>
                    <a:pt x="21743" y="5625"/>
                  </a:cubicBezTo>
                  <a:cubicBezTo>
                    <a:pt x="21756" y="5625"/>
                    <a:pt x="21769" y="5624"/>
                    <a:pt x="21782" y="5623"/>
                  </a:cubicBezTo>
                  <a:cubicBezTo>
                    <a:pt x="22169" y="5547"/>
                    <a:pt x="22562" y="5510"/>
                    <a:pt x="22955" y="5510"/>
                  </a:cubicBezTo>
                  <a:cubicBezTo>
                    <a:pt x="24414" y="5510"/>
                    <a:pt x="25876" y="6018"/>
                    <a:pt x="27013" y="6941"/>
                  </a:cubicBezTo>
                  <a:cubicBezTo>
                    <a:pt x="27704" y="7485"/>
                    <a:pt x="28289" y="8196"/>
                    <a:pt x="28582" y="9033"/>
                  </a:cubicBezTo>
                  <a:cubicBezTo>
                    <a:pt x="28854" y="9808"/>
                    <a:pt x="28896" y="10749"/>
                    <a:pt x="28289" y="11356"/>
                  </a:cubicBezTo>
                  <a:cubicBezTo>
                    <a:pt x="27996" y="11670"/>
                    <a:pt x="27578" y="11879"/>
                    <a:pt x="27432" y="12297"/>
                  </a:cubicBezTo>
                  <a:cubicBezTo>
                    <a:pt x="27285" y="12758"/>
                    <a:pt x="27515" y="13218"/>
                    <a:pt x="27578" y="13658"/>
                  </a:cubicBezTo>
                  <a:cubicBezTo>
                    <a:pt x="27683" y="14494"/>
                    <a:pt x="27515" y="15373"/>
                    <a:pt x="27139" y="16126"/>
                  </a:cubicBezTo>
                  <a:cubicBezTo>
                    <a:pt x="26344" y="17759"/>
                    <a:pt x="24795" y="18867"/>
                    <a:pt x="23017" y="19139"/>
                  </a:cubicBezTo>
                  <a:cubicBezTo>
                    <a:pt x="22657" y="19200"/>
                    <a:pt x="22296" y="19229"/>
                    <a:pt x="21937" y="19229"/>
                  </a:cubicBezTo>
                  <a:cubicBezTo>
                    <a:pt x="20058" y="19229"/>
                    <a:pt x="18211" y="18447"/>
                    <a:pt x="16719" y="17340"/>
                  </a:cubicBezTo>
                  <a:cubicBezTo>
                    <a:pt x="16685" y="17318"/>
                    <a:pt x="16644" y="17307"/>
                    <a:pt x="16601" y="17307"/>
                  </a:cubicBezTo>
                  <a:cubicBezTo>
                    <a:pt x="16483" y="17307"/>
                    <a:pt x="16352" y="17385"/>
                    <a:pt x="16321" y="17507"/>
                  </a:cubicBezTo>
                  <a:cubicBezTo>
                    <a:pt x="15944" y="19621"/>
                    <a:pt x="13664" y="20332"/>
                    <a:pt x="11802" y="20353"/>
                  </a:cubicBezTo>
                  <a:cubicBezTo>
                    <a:pt x="10755" y="20353"/>
                    <a:pt x="9605" y="20311"/>
                    <a:pt x="8642" y="19893"/>
                  </a:cubicBezTo>
                  <a:cubicBezTo>
                    <a:pt x="7784" y="19516"/>
                    <a:pt x="7031" y="18763"/>
                    <a:pt x="6989" y="17779"/>
                  </a:cubicBezTo>
                  <a:cubicBezTo>
                    <a:pt x="6971" y="17650"/>
                    <a:pt x="6855" y="17521"/>
                    <a:pt x="6713" y="17521"/>
                  </a:cubicBezTo>
                  <a:cubicBezTo>
                    <a:pt x="6694" y="17521"/>
                    <a:pt x="6674" y="17523"/>
                    <a:pt x="6654" y="17528"/>
                  </a:cubicBezTo>
                  <a:cubicBezTo>
                    <a:pt x="5767" y="17800"/>
                    <a:pt x="4863" y="18072"/>
                    <a:pt x="3930" y="18072"/>
                  </a:cubicBezTo>
                  <a:cubicBezTo>
                    <a:pt x="3786" y="18072"/>
                    <a:pt x="3641" y="18065"/>
                    <a:pt x="3495" y="18051"/>
                  </a:cubicBezTo>
                  <a:cubicBezTo>
                    <a:pt x="2658" y="17989"/>
                    <a:pt x="1737" y="17591"/>
                    <a:pt x="1277" y="16838"/>
                  </a:cubicBezTo>
                  <a:cubicBezTo>
                    <a:pt x="796" y="16022"/>
                    <a:pt x="900" y="14976"/>
                    <a:pt x="1382" y="14181"/>
                  </a:cubicBezTo>
                  <a:cubicBezTo>
                    <a:pt x="1842" y="13427"/>
                    <a:pt x="2637" y="12904"/>
                    <a:pt x="3474" y="12632"/>
                  </a:cubicBezTo>
                  <a:cubicBezTo>
                    <a:pt x="3620" y="12569"/>
                    <a:pt x="3683" y="12444"/>
                    <a:pt x="3662" y="12297"/>
                  </a:cubicBezTo>
                  <a:cubicBezTo>
                    <a:pt x="3652" y="12287"/>
                    <a:pt x="3646" y="12271"/>
                    <a:pt x="3644" y="12254"/>
                  </a:cubicBezTo>
                  <a:lnTo>
                    <a:pt x="3644" y="12254"/>
                  </a:lnTo>
                  <a:cubicBezTo>
                    <a:pt x="3645" y="12198"/>
                    <a:pt x="3629" y="12143"/>
                    <a:pt x="3593" y="12100"/>
                  </a:cubicBezTo>
                  <a:lnTo>
                    <a:pt x="3593" y="12100"/>
                  </a:lnTo>
                  <a:cubicBezTo>
                    <a:pt x="3548" y="12043"/>
                    <a:pt x="3481" y="12017"/>
                    <a:pt x="3412" y="12017"/>
                  </a:cubicBezTo>
                  <a:cubicBezTo>
                    <a:pt x="3412" y="12017"/>
                    <a:pt x="3411" y="12017"/>
                    <a:pt x="3411" y="12017"/>
                  </a:cubicBezTo>
                  <a:lnTo>
                    <a:pt x="3411" y="12017"/>
                  </a:lnTo>
                  <a:cubicBezTo>
                    <a:pt x="1845" y="11683"/>
                    <a:pt x="838" y="10087"/>
                    <a:pt x="859" y="8531"/>
                  </a:cubicBezTo>
                  <a:cubicBezTo>
                    <a:pt x="879" y="6815"/>
                    <a:pt x="2302" y="5581"/>
                    <a:pt x="3934" y="5267"/>
                  </a:cubicBezTo>
                  <a:cubicBezTo>
                    <a:pt x="4178" y="5223"/>
                    <a:pt x="4424" y="5201"/>
                    <a:pt x="4670" y="5201"/>
                  </a:cubicBezTo>
                  <a:cubicBezTo>
                    <a:pt x="5354" y="5201"/>
                    <a:pt x="6033" y="5373"/>
                    <a:pt x="6633" y="5727"/>
                  </a:cubicBezTo>
                  <a:cubicBezTo>
                    <a:pt x="6672" y="5747"/>
                    <a:pt x="6713" y="5756"/>
                    <a:pt x="6754" y="5756"/>
                  </a:cubicBezTo>
                  <a:cubicBezTo>
                    <a:pt x="6844" y="5756"/>
                    <a:pt x="6931" y="5710"/>
                    <a:pt x="6989" y="5623"/>
                  </a:cubicBezTo>
                  <a:cubicBezTo>
                    <a:pt x="7638" y="4556"/>
                    <a:pt x="8579" y="3719"/>
                    <a:pt x="9605" y="3049"/>
                  </a:cubicBezTo>
                  <a:cubicBezTo>
                    <a:pt x="10693" y="2338"/>
                    <a:pt x="11864" y="1731"/>
                    <a:pt x="13078" y="1250"/>
                  </a:cubicBezTo>
                  <a:cubicBezTo>
                    <a:pt x="14155" y="840"/>
                    <a:pt x="15329" y="564"/>
                    <a:pt x="16472" y="564"/>
                  </a:cubicBezTo>
                  <a:close/>
                  <a:moveTo>
                    <a:pt x="16451" y="1"/>
                  </a:moveTo>
                  <a:cubicBezTo>
                    <a:pt x="14104" y="1"/>
                    <a:pt x="11723" y="1128"/>
                    <a:pt x="9793" y="2296"/>
                  </a:cubicBezTo>
                  <a:cubicBezTo>
                    <a:pt x="8564" y="3049"/>
                    <a:pt x="7449" y="3952"/>
                    <a:pt x="6658" y="5147"/>
                  </a:cubicBezTo>
                  <a:lnTo>
                    <a:pt x="6658" y="5147"/>
                  </a:lnTo>
                  <a:cubicBezTo>
                    <a:pt x="6034" y="4840"/>
                    <a:pt x="5344" y="4690"/>
                    <a:pt x="4653" y="4690"/>
                  </a:cubicBezTo>
                  <a:cubicBezTo>
                    <a:pt x="3548" y="4690"/>
                    <a:pt x="2439" y="5073"/>
                    <a:pt x="1591" y="5811"/>
                  </a:cubicBezTo>
                  <a:cubicBezTo>
                    <a:pt x="168" y="7067"/>
                    <a:pt x="1" y="9159"/>
                    <a:pt x="942" y="10749"/>
                  </a:cubicBezTo>
                  <a:cubicBezTo>
                    <a:pt x="1362" y="11454"/>
                    <a:pt x="1983" y="12038"/>
                    <a:pt x="2742" y="12349"/>
                  </a:cubicBezTo>
                  <a:lnTo>
                    <a:pt x="2742" y="12349"/>
                  </a:lnTo>
                  <a:cubicBezTo>
                    <a:pt x="2009" y="12699"/>
                    <a:pt x="1353" y="13216"/>
                    <a:pt x="921" y="13930"/>
                  </a:cubicBezTo>
                  <a:cubicBezTo>
                    <a:pt x="377" y="14808"/>
                    <a:pt x="252" y="15980"/>
                    <a:pt x="733" y="16922"/>
                  </a:cubicBezTo>
                  <a:cubicBezTo>
                    <a:pt x="1193" y="17821"/>
                    <a:pt x="2156" y="18365"/>
                    <a:pt x="3139" y="18533"/>
                  </a:cubicBezTo>
                  <a:cubicBezTo>
                    <a:pt x="3394" y="18576"/>
                    <a:pt x="3649" y="18595"/>
                    <a:pt x="3903" y="18595"/>
                  </a:cubicBezTo>
                  <a:cubicBezTo>
                    <a:pt x="4784" y="18595"/>
                    <a:pt x="5657" y="18366"/>
                    <a:pt x="6501" y="18115"/>
                  </a:cubicBezTo>
                  <a:lnTo>
                    <a:pt x="6501" y="18115"/>
                  </a:lnTo>
                  <a:cubicBezTo>
                    <a:pt x="6772" y="19751"/>
                    <a:pt x="8450" y="20556"/>
                    <a:pt x="9981" y="20772"/>
                  </a:cubicBezTo>
                  <a:cubicBezTo>
                    <a:pt x="10510" y="20839"/>
                    <a:pt x="11067" y="20883"/>
                    <a:pt x="11629" y="20883"/>
                  </a:cubicBezTo>
                  <a:cubicBezTo>
                    <a:pt x="12980" y="20883"/>
                    <a:pt x="14357" y="20628"/>
                    <a:pt x="15421" y="19830"/>
                  </a:cubicBezTo>
                  <a:cubicBezTo>
                    <a:pt x="16033" y="19362"/>
                    <a:pt x="16521" y="18740"/>
                    <a:pt x="16739" y="18004"/>
                  </a:cubicBezTo>
                  <a:lnTo>
                    <a:pt x="16739" y="18004"/>
                  </a:lnTo>
                  <a:cubicBezTo>
                    <a:pt x="18269" y="19035"/>
                    <a:pt x="20111" y="19742"/>
                    <a:pt x="21964" y="19742"/>
                  </a:cubicBezTo>
                  <a:cubicBezTo>
                    <a:pt x="22126" y="19742"/>
                    <a:pt x="22289" y="19737"/>
                    <a:pt x="22452" y="19725"/>
                  </a:cubicBezTo>
                  <a:cubicBezTo>
                    <a:pt x="24419" y="19600"/>
                    <a:pt x="26197" y="18616"/>
                    <a:pt x="27264" y="16963"/>
                  </a:cubicBezTo>
                  <a:cubicBezTo>
                    <a:pt x="27766" y="16210"/>
                    <a:pt x="28080" y="15331"/>
                    <a:pt x="28122" y="14432"/>
                  </a:cubicBezTo>
                  <a:cubicBezTo>
                    <a:pt x="28143" y="13950"/>
                    <a:pt x="28080" y="13490"/>
                    <a:pt x="27976" y="13030"/>
                  </a:cubicBezTo>
                  <a:cubicBezTo>
                    <a:pt x="27892" y="12716"/>
                    <a:pt x="27871" y="12444"/>
                    <a:pt x="28101" y="12193"/>
                  </a:cubicBezTo>
                  <a:cubicBezTo>
                    <a:pt x="28289" y="12025"/>
                    <a:pt x="28499" y="11879"/>
                    <a:pt x="28687" y="11691"/>
                  </a:cubicBezTo>
                  <a:cubicBezTo>
                    <a:pt x="30026" y="10268"/>
                    <a:pt x="28959" y="8050"/>
                    <a:pt x="27787" y="6920"/>
                  </a:cubicBezTo>
                  <a:cubicBezTo>
                    <a:pt x="26487" y="5670"/>
                    <a:pt x="24710" y="4980"/>
                    <a:pt x="22928" y="4980"/>
                  </a:cubicBezTo>
                  <a:cubicBezTo>
                    <a:pt x="22624" y="4980"/>
                    <a:pt x="22320" y="5000"/>
                    <a:pt x="22019" y="5040"/>
                  </a:cubicBezTo>
                  <a:lnTo>
                    <a:pt x="22019" y="5040"/>
                  </a:lnTo>
                  <a:cubicBezTo>
                    <a:pt x="22202" y="2747"/>
                    <a:pt x="20264" y="760"/>
                    <a:pt x="18100" y="204"/>
                  </a:cubicBezTo>
                  <a:cubicBezTo>
                    <a:pt x="17556" y="64"/>
                    <a:pt x="17004" y="1"/>
                    <a:pt x="164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45;p2">
              <a:extLst>
                <a:ext uri="{FF2B5EF4-FFF2-40B4-BE49-F238E27FC236}">
                  <a16:creationId xmlns:a16="http://schemas.microsoft.com/office/drawing/2014/main" id="{C74140C8-634D-4B28-3CF9-71CCDFD214F5}"/>
                </a:ext>
              </a:extLst>
            </p:cNvPr>
            <p:cNvSpPr/>
            <p:nvPr/>
          </p:nvSpPr>
          <p:spPr>
            <a:xfrm>
              <a:off x="11147763" y="2330438"/>
              <a:ext cx="76400" cy="58050"/>
            </a:xfrm>
            <a:custGeom>
              <a:avLst/>
              <a:gdLst/>
              <a:ahLst/>
              <a:cxnLst/>
              <a:rect l="l" t="t" r="r" b="b"/>
              <a:pathLst>
                <a:path w="3056" h="2322" extrusionOk="0">
                  <a:moveTo>
                    <a:pt x="1259" y="523"/>
                  </a:moveTo>
                  <a:cubicBezTo>
                    <a:pt x="1628" y="584"/>
                    <a:pt x="2081" y="654"/>
                    <a:pt x="2302" y="976"/>
                  </a:cubicBezTo>
                  <a:cubicBezTo>
                    <a:pt x="2407" y="1123"/>
                    <a:pt x="2428" y="1248"/>
                    <a:pt x="2386" y="1395"/>
                  </a:cubicBezTo>
                  <a:cubicBezTo>
                    <a:pt x="2344" y="1499"/>
                    <a:pt x="2240" y="1604"/>
                    <a:pt x="2114" y="1687"/>
                  </a:cubicBezTo>
                  <a:cubicBezTo>
                    <a:pt x="1967" y="1767"/>
                    <a:pt x="1801" y="1803"/>
                    <a:pt x="1630" y="1803"/>
                  </a:cubicBezTo>
                  <a:cubicBezTo>
                    <a:pt x="1485" y="1803"/>
                    <a:pt x="1337" y="1777"/>
                    <a:pt x="1193" y="1729"/>
                  </a:cubicBezTo>
                  <a:cubicBezTo>
                    <a:pt x="1047" y="1687"/>
                    <a:pt x="900" y="1604"/>
                    <a:pt x="796" y="1499"/>
                  </a:cubicBezTo>
                  <a:cubicBezTo>
                    <a:pt x="733" y="1436"/>
                    <a:pt x="712" y="1395"/>
                    <a:pt x="670" y="1311"/>
                  </a:cubicBezTo>
                  <a:cubicBezTo>
                    <a:pt x="649" y="1290"/>
                    <a:pt x="649" y="1269"/>
                    <a:pt x="628" y="1227"/>
                  </a:cubicBezTo>
                  <a:cubicBezTo>
                    <a:pt x="628" y="1206"/>
                    <a:pt x="607" y="1185"/>
                    <a:pt x="607" y="1164"/>
                  </a:cubicBezTo>
                  <a:cubicBezTo>
                    <a:pt x="607" y="1164"/>
                    <a:pt x="607" y="1143"/>
                    <a:pt x="607" y="1143"/>
                  </a:cubicBezTo>
                  <a:cubicBezTo>
                    <a:pt x="607" y="976"/>
                    <a:pt x="649" y="830"/>
                    <a:pt x="733" y="725"/>
                  </a:cubicBezTo>
                  <a:cubicBezTo>
                    <a:pt x="796" y="641"/>
                    <a:pt x="838" y="620"/>
                    <a:pt x="921" y="579"/>
                  </a:cubicBezTo>
                  <a:lnTo>
                    <a:pt x="921" y="579"/>
                  </a:lnTo>
                  <a:cubicBezTo>
                    <a:pt x="900" y="589"/>
                    <a:pt x="895" y="594"/>
                    <a:pt x="898" y="594"/>
                  </a:cubicBezTo>
                  <a:cubicBezTo>
                    <a:pt x="900" y="594"/>
                    <a:pt x="911" y="589"/>
                    <a:pt x="921" y="579"/>
                  </a:cubicBezTo>
                  <a:lnTo>
                    <a:pt x="921" y="579"/>
                  </a:lnTo>
                  <a:cubicBezTo>
                    <a:pt x="921" y="579"/>
                    <a:pt x="921" y="579"/>
                    <a:pt x="921" y="579"/>
                  </a:cubicBezTo>
                  <a:cubicBezTo>
                    <a:pt x="942" y="579"/>
                    <a:pt x="963" y="558"/>
                    <a:pt x="984" y="558"/>
                  </a:cubicBezTo>
                  <a:lnTo>
                    <a:pt x="1047" y="558"/>
                  </a:lnTo>
                  <a:cubicBezTo>
                    <a:pt x="1065" y="560"/>
                    <a:pt x="1084" y="562"/>
                    <a:pt x="1102" y="562"/>
                  </a:cubicBezTo>
                  <a:cubicBezTo>
                    <a:pt x="1158" y="562"/>
                    <a:pt x="1213" y="549"/>
                    <a:pt x="1259" y="523"/>
                  </a:cubicBezTo>
                  <a:close/>
                  <a:moveTo>
                    <a:pt x="1261" y="1"/>
                  </a:moveTo>
                  <a:cubicBezTo>
                    <a:pt x="1210" y="1"/>
                    <a:pt x="1160" y="17"/>
                    <a:pt x="1119" y="47"/>
                  </a:cubicBezTo>
                  <a:lnTo>
                    <a:pt x="1119" y="47"/>
                  </a:lnTo>
                  <a:cubicBezTo>
                    <a:pt x="1090" y="44"/>
                    <a:pt x="1061" y="43"/>
                    <a:pt x="1033" y="43"/>
                  </a:cubicBezTo>
                  <a:cubicBezTo>
                    <a:pt x="823" y="43"/>
                    <a:pt x="628" y="110"/>
                    <a:pt x="461" y="244"/>
                  </a:cubicBezTo>
                  <a:cubicBezTo>
                    <a:pt x="294" y="390"/>
                    <a:pt x="168" y="620"/>
                    <a:pt x="105" y="851"/>
                  </a:cubicBezTo>
                  <a:cubicBezTo>
                    <a:pt x="1" y="1374"/>
                    <a:pt x="294" y="1855"/>
                    <a:pt x="754" y="2106"/>
                  </a:cubicBezTo>
                  <a:cubicBezTo>
                    <a:pt x="1017" y="2244"/>
                    <a:pt x="1317" y="2321"/>
                    <a:pt x="1614" y="2321"/>
                  </a:cubicBezTo>
                  <a:cubicBezTo>
                    <a:pt x="1814" y="2321"/>
                    <a:pt x="2013" y="2286"/>
                    <a:pt x="2198" y="2211"/>
                  </a:cubicBezTo>
                  <a:cubicBezTo>
                    <a:pt x="2679" y="2022"/>
                    <a:pt x="3056" y="1562"/>
                    <a:pt x="2888" y="1018"/>
                  </a:cubicBezTo>
                  <a:cubicBezTo>
                    <a:pt x="2700" y="327"/>
                    <a:pt x="1968" y="118"/>
                    <a:pt x="1340" y="14"/>
                  </a:cubicBezTo>
                  <a:cubicBezTo>
                    <a:pt x="1314" y="5"/>
                    <a:pt x="1288" y="1"/>
                    <a:pt x="12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46;p2">
              <a:extLst>
                <a:ext uri="{FF2B5EF4-FFF2-40B4-BE49-F238E27FC236}">
                  <a16:creationId xmlns:a16="http://schemas.microsoft.com/office/drawing/2014/main" id="{FF0A7ADE-8ED1-2B56-6108-F8AEA59A527D}"/>
                </a:ext>
              </a:extLst>
            </p:cNvPr>
            <p:cNvSpPr/>
            <p:nvPr/>
          </p:nvSpPr>
          <p:spPr>
            <a:xfrm>
              <a:off x="11221013" y="2442663"/>
              <a:ext cx="75350" cy="61000"/>
            </a:xfrm>
            <a:custGeom>
              <a:avLst/>
              <a:gdLst/>
              <a:ahLst/>
              <a:cxnLst/>
              <a:rect l="l" t="t" r="r" b="b"/>
              <a:pathLst>
                <a:path w="3014" h="2440" extrusionOk="0">
                  <a:moveTo>
                    <a:pt x="1444" y="631"/>
                  </a:moveTo>
                  <a:cubicBezTo>
                    <a:pt x="1663" y="708"/>
                    <a:pt x="1871" y="819"/>
                    <a:pt x="2071" y="944"/>
                  </a:cubicBezTo>
                  <a:cubicBezTo>
                    <a:pt x="2134" y="986"/>
                    <a:pt x="2197" y="1048"/>
                    <a:pt x="2260" y="1090"/>
                  </a:cubicBezTo>
                  <a:cubicBezTo>
                    <a:pt x="2323" y="1132"/>
                    <a:pt x="2406" y="1216"/>
                    <a:pt x="2406" y="1279"/>
                  </a:cubicBezTo>
                  <a:cubicBezTo>
                    <a:pt x="2406" y="1425"/>
                    <a:pt x="2218" y="1572"/>
                    <a:pt x="2134" y="1634"/>
                  </a:cubicBezTo>
                  <a:cubicBezTo>
                    <a:pt x="1927" y="1807"/>
                    <a:pt x="1649" y="1923"/>
                    <a:pt x="1382" y="1923"/>
                  </a:cubicBezTo>
                  <a:cubicBezTo>
                    <a:pt x="1325" y="1923"/>
                    <a:pt x="1269" y="1917"/>
                    <a:pt x="1214" y="1906"/>
                  </a:cubicBezTo>
                  <a:cubicBezTo>
                    <a:pt x="921" y="1823"/>
                    <a:pt x="670" y="1592"/>
                    <a:pt x="628" y="1320"/>
                  </a:cubicBezTo>
                  <a:cubicBezTo>
                    <a:pt x="607" y="1153"/>
                    <a:pt x="670" y="1007"/>
                    <a:pt x="774" y="881"/>
                  </a:cubicBezTo>
                  <a:cubicBezTo>
                    <a:pt x="865" y="790"/>
                    <a:pt x="988" y="731"/>
                    <a:pt x="1115" y="731"/>
                  </a:cubicBezTo>
                  <a:cubicBezTo>
                    <a:pt x="1134" y="731"/>
                    <a:pt x="1153" y="732"/>
                    <a:pt x="1172" y="735"/>
                  </a:cubicBezTo>
                  <a:cubicBezTo>
                    <a:pt x="1187" y="737"/>
                    <a:pt x="1203" y="738"/>
                    <a:pt x="1220" y="738"/>
                  </a:cubicBezTo>
                  <a:cubicBezTo>
                    <a:pt x="1304" y="738"/>
                    <a:pt x="1390" y="703"/>
                    <a:pt x="1444" y="631"/>
                  </a:cubicBezTo>
                  <a:close/>
                  <a:moveTo>
                    <a:pt x="959" y="0"/>
                  </a:moveTo>
                  <a:cubicBezTo>
                    <a:pt x="842" y="0"/>
                    <a:pt x="732" y="136"/>
                    <a:pt x="732" y="253"/>
                  </a:cubicBezTo>
                  <a:cubicBezTo>
                    <a:pt x="732" y="269"/>
                    <a:pt x="733" y="284"/>
                    <a:pt x="735" y="298"/>
                  </a:cubicBezTo>
                  <a:lnTo>
                    <a:pt x="735" y="298"/>
                  </a:lnTo>
                  <a:cubicBezTo>
                    <a:pt x="441" y="427"/>
                    <a:pt x="205" y="698"/>
                    <a:pt x="126" y="1028"/>
                  </a:cubicBezTo>
                  <a:cubicBezTo>
                    <a:pt x="0" y="1530"/>
                    <a:pt x="314" y="2053"/>
                    <a:pt x="753" y="2283"/>
                  </a:cubicBezTo>
                  <a:cubicBezTo>
                    <a:pt x="957" y="2389"/>
                    <a:pt x="1180" y="2439"/>
                    <a:pt x="1404" y="2439"/>
                  </a:cubicBezTo>
                  <a:cubicBezTo>
                    <a:pt x="1709" y="2439"/>
                    <a:pt x="2016" y="2347"/>
                    <a:pt x="2281" y="2178"/>
                  </a:cubicBezTo>
                  <a:cubicBezTo>
                    <a:pt x="2511" y="2032"/>
                    <a:pt x="2720" y="1844"/>
                    <a:pt x="2846" y="1613"/>
                  </a:cubicBezTo>
                  <a:cubicBezTo>
                    <a:pt x="3013" y="1300"/>
                    <a:pt x="2908" y="1007"/>
                    <a:pt x="2678" y="776"/>
                  </a:cubicBezTo>
                  <a:cubicBezTo>
                    <a:pt x="2218" y="337"/>
                    <a:pt x="1611" y="86"/>
                    <a:pt x="983" y="2"/>
                  </a:cubicBezTo>
                  <a:cubicBezTo>
                    <a:pt x="975" y="1"/>
                    <a:pt x="967" y="0"/>
                    <a:pt x="9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47;p2">
              <a:extLst>
                <a:ext uri="{FF2B5EF4-FFF2-40B4-BE49-F238E27FC236}">
                  <a16:creationId xmlns:a16="http://schemas.microsoft.com/office/drawing/2014/main" id="{C263C777-CE48-124F-5BF9-8F25E985F785}"/>
                </a:ext>
              </a:extLst>
            </p:cNvPr>
            <p:cNvSpPr/>
            <p:nvPr/>
          </p:nvSpPr>
          <p:spPr>
            <a:xfrm>
              <a:off x="11288488" y="2558213"/>
              <a:ext cx="55975" cy="57400"/>
            </a:xfrm>
            <a:custGeom>
              <a:avLst/>
              <a:gdLst/>
              <a:ahLst/>
              <a:cxnLst/>
              <a:rect l="l" t="t" r="r" b="b"/>
              <a:pathLst>
                <a:path w="2239" h="2296" extrusionOk="0">
                  <a:moveTo>
                    <a:pt x="1109" y="653"/>
                  </a:moveTo>
                  <a:cubicBezTo>
                    <a:pt x="1151" y="674"/>
                    <a:pt x="1214" y="695"/>
                    <a:pt x="1256" y="695"/>
                  </a:cubicBezTo>
                  <a:cubicBezTo>
                    <a:pt x="1277" y="716"/>
                    <a:pt x="1277" y="716"/>
                    <a:pt x="1297" y="716"/>
                  </a:cubicBezTo>
                  <a:cubicBezTo>
                    <a:pt x="1339" y="737"/>
                    <a:pt x="1360" y="758"/>
                    <a:pt x="1402" y="779"/>
                  </a:cubicBezTo>
                  <a:cubicBezTo>
                    <a:pt x="1423" y="799"/>
                    <a:pt x="1423" y="820"/>
                    <a:pt x="1444" y="820"/>
                  </a:cubicBezTo>
                  <a:cubicBezTo>
                    <a:pt x="1486" y="862"/>
                    <a:pt x="1507" y="883"/>
                    <a:pt x="1528" y="904"/>
                  </a:cubicBezTo>
                  <a:cubicBezTo>
                    <a:pt x="1523" y="902"/>
                    <a:pt x="1520" y="901"/>
                    <a:pt x="1517" y="901"/>
                  </a:cubicBezTo>
                  <a:cubicBezTo>
                    <a:pt x="1499" y="901"/>
                    <a:pt x="1551" y="967"/>
                    <a:pt x="1569" y="967"/>
                  </a:cubicBezTo>
                  <a:cubicBezTo>
                    <a:pt x="1569" y="983"/>
                    <a:pt x="1581" y="998"/>
                    <a:pt x="1587" y="1014"/>
                  </a:cubicBezTo>
                  <a:lnTo>
                    <a:pt x="1587" y="1014"/>
                  </a:lnTo>
                  <a:cubicBezTo>
                    <a:pt x="1586" y="1011"/>
                    <a:pt x="1585" y="1009"/>
                    <a:pt x="1584" y="1009"/>
                  </a:cubicBezTo>
                  <a:cubicBezTo>
                    <a:pt x="1584" y="1009"/>
                    <a:pt x="1585" y="1014"/>
                    <a:pt x="1590" y="1030"/>
                  </a:cubicBezTo>
                  <a:cubicBezTo>
                    <a:pt x="1590" y="1071"/>
                    <a:pt x="1611" y="1113"/>
                    <a:pt x="1611" y="1134"/>
                  </a:cubicBezTo>
                  <a:cubicBezTo>
                    <a:pt x="1611" y="1135"/>
                    <a:pt x="1612" y="1135"/>
                    <a:pt x="1612" y="1135"/>
                  </a:cubicBezTo>
                  <a:lnTo>
                    <a:pt x="1612" y="1135"/>
                  </a:lnTo>
                  <a:cubicBezTo>
                    <a:pt x="1611" y="1140"/>
                    <a:pt x="1611" y="1147"/>
                    <a:pt x="1611" y="1155"/>
                  </a:cubicBezTo>
                  <a:cubicBezTo>
                    <a:pt x="1611" y="1176"/>
                    <a:pt x="1611" y="1197"/>
                    <a:pt x="1611" y="1239"/>
                  </a:cubicBezTo>
                  <a:cubicBezTo>
                    <a:pt x="1611" y="1239"/>
                    <a:pt x="1611" y="1260"/>
                    <a:pt x="1611" y="1281"/>
                  </a:cubicBezTo>
                  <a:cubicBezTo>
                    <a:pt x="1617" y="1264"/>
                    <a:pt x="1620" y="1257"/>
                    <a:pt x="1620" y="1257"/>
                  </a:cubicBezTo>
                  <a:cubicBezTo>
                    <a:pt x="1622" y="1257"/>
                    <a:pt x="1611" y="1302"/>
                    <a:pt x="1611" y="1302"/>
                  </a:cubicBezTo>
                  <a:cubicBezTo>
                    <a:pt x="1590" y="1323"/>
                    <a:pt x="1590" y="1364"/>
                    <a:pt x="1569" y="1385"/>
                  </a:cubicBezTo>
                  <a:cubicBezTo>
                    <a:pt x="1563" y="1412"/>
                    <a:pt x="1565" y="1419"/>
                    <a:pt x="1569" y="1419"/>
                  </a:cubicBezTo>
                  <a:cubicBezTo>
                    <a:pt x="1573" y="1419"/>
                    <a:pt x="1579" y="1413"/>
                    <a:pt x="1582" y="1409"/>
                  </a:cubicBezTo>
                  <a:lnTo>
                    <a:pt x="1582" y="1409"/>
                  </a:lnTo>
                  <a:cubicBezTo>
                    <a:pt x="1580" y="1412"/>
                    <a:pt x="1576" y="1418"/>
                    <a:pt x="1569" y="1427"/>
                  </a:cubicBezTo>
                  <a:cubicBezTo>
                    <a:pt x="1549" y="1427"/>
                    <a:pt x="1549" y="1448"/>
                    <a:pt x="1549" y="1469"/>
                  </a:cubicBezTo>
                  <a:cubicBezTo>
                    <a:pt x="1528" y="1469"/>
                    <a:pt x="1528" y="1490"/>
                    <a:pt x="1507" y="1511"/>
                  </a:cubicBezTo>
                  <a:cubicBezTo>
                    <a:pt x="1507" y="1511"/>
                    <a:pt x="1507" y="1532"/>
                    <a:pt x="1486" y="1532"/>
                  </a:cubicBezTo>
                  <a:cubicBezTo>
                    <a:pt x="1465" y="1574"/>
                    <a:pt x="1444" y="1595"/>
                    <a:pt x="1423" y="1615"/>
                  </a:cubicBezTo>
                  <a:cubicBezTo>
                    <a:pt x="1402" y="1636"/>
                    <a:pt x="1381" y="1636"/>
                    <a:pt x="1360" y="1657"/>
                  </a:cubicBezTo>
                  <a:cubicBezTo>
                    <a:pt x="1355" y="1662"/>
                    <a:pt x="1356" y="1664"/>
                    <a:pt x="1359" y="1664"/>
                  </a:cubicBezTo>
                  <a:cubicBezTo>
                    <a:pt x="1365" y="1664"/>
                    <a:pt x="1378" y="1659"/>
                    <a:pt x="1382" y="1659"/>
                  </a:cubicBezTo>
                  <a:cubicBezTo>
                    <a:pt x="1387" y="1659"/>
                    <a:pt x="1383" y="1663"/>
                    <a:pt x="1360" y="1678"/>
                  </a:cubicBezTo>
                  <a:cubicBezTo>
                    <a:pt x="1318" y="1678"/>
                    <a:pt x="1297" y="1699"/>
                    <a:pt x="1256" y="1720"/>
                  </a:cubicBezTo>
                  <a:cubicBezTo>
                    <a:pt x="1256" y="1720"/>
                    <a:pt x="1193" y="1741"/>
                    <a:pt x="1235" y="1741"/>
                  </a:cubicBezTo>
                  <a:cubicBezTo>
                    <a:pt x="1214" y="1741"/>
                    <a:pt x="1193" y="1741"/>
                    <a:pt x="1172" y="1762"/>
                  </a:cubicBezTo>
                  <a:lnTo>
                    <a:pt x="1109" y="1762"/>
                  </a:lnTo>
                  <a:cubicBezTo>
                    <a:pt x="1088" y="1772"/>
                    <a:pt x="1104" y="1772"/>
                    <a:pt x="1117" y="1772"/>
                  </a:cubicBezTo>
                  <a:cubicBezTo>
                    <a:pt x="1130" y="1772"/>
                    <a:pt x="1140" y="1772"/>
                    <a:pt x="1109" y="1783"/>
                  </a:cubicBezTo>
                  <a:cubicBezTo>
                    <a:pt x="1067" y="1783"/>
                    <a:pt x="1025" y="1783"/>
                    <a:pt x="984" y="1762"/>
                  </a:cubicBezTo>
                  <a:cubicBezTo>
                    <a:pt x="973" y="1762"/>
                    <a:pt x="970" y="1763"/>
                    <a:pt x="972" y="1765"/>
                  </a:cubicBezTo>
                  <a:lnTo>
                    <a:pt x="972" y="1765"/>
                  </a:lnTo>
                  <a:cubicBezTo>
                    <a:pt x="969" y="1764"/>
                    <a:pt x="966" y="1763"/>
                    <a:pt x="963" y="1762"/>
                  </a:cubicBezTo>
                  <a:cubicBezTo>
                    <a:pt x="942" y="1762"/>
                    <a:pt x="921" y="1762"/>
                    <a:pt x="900" y="1741"/>
                  </a:cubicBezTo>
                  <a:cubicBezTo>
                    <a:pt x="837" y="1741"/>
                    <a:pt x="858" y="1741"/>
                    <a:pt x="795" y="1699"/>
                  </a:cubicBezTo>
                  <a:cubicBezTo>
                    <a:pt x="753" y="1678"/>
                    <a:pt x="691" y="1636"/>
                    <a:pt x="670" y="1595"/>
                  </a:cubicBezTo>
                  <a:cubicBezTo>
                    <a:pt x="670" y="1574"/>
                    <a:pt x="649" y="1574"/>
                    <a:pt x="649" y="1553"/>
                  </a:cubicBezTo>
                  <a:cubicBezTo>
                    <a:pt x="649" y="1553"/>
                    <a:pt x="625" y="1517"/>
                    <a:pt x="622" y="1517"/>
                  </a:cubicBezTo>
                  <a:cubicBezTo>
                    <a:pt x="622" y="1517"/>
                    <a:pt x="622" y="1518"/>
                    <a:pt x="623" y="1520"/>
                  </a:cubicBezTo>
                  <a:lnTo>
                    <a:pt x="623" y="1520"/>
                  </a:lnTo>
                  <a:cubicBezTo>
                    <a:pt x="607" y="1482"/>
                    <a:pt x="607" y="1444"/>
                    <a:pt x="607" y="1406"/>
                  </a:cubicBezTo>
                  <a:cubicBezTo>
                    <a:pt x="602" y="1391"/>
                    <a:pt x="599" y="1386"/>
                    <a:pt x="598" y="1386"/>
                  </a:cubicBezTo>
                  <a:cubicBezTo>
                    <a:pt x="595" y="1386"/>
                    <a:pt x="599" y="1416"/>
                    <a:pt x="594" y="1416"/>
                  </a:cubicBezTo>
                  <a:cubicBezTo>
                    <a:pt x="592" y="1416"/>
                    <a:pt x="590" y="1414"/>
                    <a:pt x="586" y="1406"/>
                  </a:cubicBezTo>
                  <a:cubicBezTo>
                    <a:pt x="586" y="1385"/>
                    <a:pt x="586" y="1364"/>
                    <a:pt x="586" y="1343"/>
                  </a:cubicBezTo>
                  <a:lnTo>
                    <a:pt x="586" y="1281"/>
                  </a:lnTo>
                  <a:cubicBezTo>
                    <a:pt x="586" y="1281"/>
                    <a:pt x="593" y="1255"/>
                    <a:pt x="595" y="1239"/>
                  </a:cubicBezTo>
                  <a:lnTo>
                    <a:pt x="595" y="1239"/>
                  </a:lnTo>
                  <a:cubicBezTo>
                    <a:pt x="600" y="1223"/>
                    <a:pt x="607" y="1197"/>
                    <a:pt x="607" y="1197"/>
                  </a:cubicBezTo>
                  <a:cubicBezTo>
                    <a:pt x="607" y="1197"/>
                    <a:pt x="607" y="1176"/>
                    <a:pt x="607" y="1155"/>
                  </a:cubicBezTo>
                  <a:cubicBezTo>
                    <a:pt x="628" y="1134"/>
                    <a:pt x="628" y="1113"/>
                    <a:pt x="628" y="1092"/>
                  </a:cubicBezTo>
                  <a:cubicBezTo>
                    <a:pt x="649" y="1071"/>
                    <a:pt x="649" y="1071"/>
                    <a:pt x="649" y="1051"/>
                  </a:cubicBezTo>
                  <a:cubicBezTo>
                    <a:pt x="670" y="1009"/>
                    <a:pt x="691" y="967"/>
                    <a:pt x="712" y="946"/>
                  </a:cubicBezTo>
                  <a:cubicBezTo>
                    <a:pt x="724" y="927"/>
                    <a:pt x="729" y="922"/>
                    <a:pt x="731" y="922"/>
                  </a:cubicBezTo>
                  <a:cubicBezTo>
                    <a:pt x="733" y="922"/>
                    <a:pt x="726" y="937"/>
                    <a:pt x="726" y="937"/>
                  </a:cubicBezTo>
                  <a:cubicBezTo>
                    <a:pt x="726" y="937"/>
                    <a:pt x="728" y="934"/>
                    <a:pt x="732" y="925"/>
                  </a:cubicBezTo>
                  <a:cubicBezTo>
                    <a:pt x="753" y="904"/>
                    <a:pt x="774" y="862"/>
                    <a:pt x="795" y="841"/>
                  </a:cubicBezTo>
                  <a:cubicBezTo>
                    <a:pt x="879" y="779"/>
                    <a:pt x="900" y="758"/>
                    <a:pt x="1004" y="695"/>
                  </a:cubicBezTo>
                  <a:cubicBezTo>
                    <a:pt x="1030" y="680"/>
                    <a:pt x="1057" y="666"/>
                    <a:pt x="1085" y="653"/>
                  </a:cubicBezTo>
                  <a:close/>
                  <a:moveTo>
                    <a:pt x="1471" y="0"/>
                  </a:moveTo>
                  <a:cubicBezTo>
                    <a:pt x="1455" y="0"/>
                    <a:pt x="1439" y="2"/>
                    <a:pt x="1423" y="4"/>
                  </a:cubicBezTo>
                  <a:cubicBezTo>
                    <a:pt x="1261" y="32"/>
                    <a:pt x="1097" y="77"/>
                    <a:pt x="942" y="141"/>
                  </a:cubicBezTo>
                  <a:lnTo>
                    <a:pt x="942" y="141"/>
                  </a:lnTo>
                  <a:cubicBezTo>
                    <a:pt x="878" y="145"/>
                    <a:pt x="815" y="156"/>
                    <a:pt x="753" y="172"/>
                  </a:cubicBezTo>
                  <a:cubicBezTo>
                    <a:pt x="659" y="199"/>
                    <a:pt x="590" y="270"/>
                    <a:pt x="565" y="350"/>
                  </a:cubicBezTo>
                  <a:lnTo>
                    <a:pt x="565" y="350"/>
                  </a:lnTo>
                  <a:cubicBezTo>
                    <a:pt x="419" y="459"/>
                    <a:pt x="295" y="594"/>
                    <a:pt x="209" y="758"/>
                  </a:cubicBezTo>
                  <a:cubicBezTo>
                    <a:pt x="0" y="1176"/>
                    <a:pt x="21" y="1762"/>
                    <a:pt x="419" y="2076"/>
                  </a:cubicBezTo>
                  <a:cubicBezTo>
                    <a:pt x="596" y="2226"/>
                    <a:pt x="812" y="2296"/>
                    <a:pt x="1030" y="2296"/>
                  </a:cubicBezTo>
                  <a:cubicBezTo>
                    <a:pt x="1299" y="2296"/>
                    <a:pt x="1571" y="2189"/>
                    <a:pt x="1779" y="1992"/>
                  </a:cubicBezTo>
                  <a:cubicBezTo>
                    <a:pt x="2134" y="1678"/>
                    <a:pt x="2239" y="1155"/>
                    <a:pt x="2030" y="737"/>
                  </a:cubicBezTo>
                  <a:cubicBezTo>
                    <a:pt x="1957" y="590"/>
                    <a:pt x="1850" y="467"/>
                    <a:pt x="1722" y="372"/>
                  </a:cubicBezTo>
                  <a:lnTo>
                    <a:pt x="1722" y="372"/>
                  </a:lnTo>
                  <a:cubicBezTo>
                    <a:pt x="1749" y="315"/>
                    <a:pt x="1756" y="250"/>
                    <a:pt x="1737" y="193"/>
                  </a:cubicBezTo>
                  <a:cubicBezTo>
                    <a:pt x="1700" y="65"/>
                    <a:pt x="1583" y="0"/>
                    <a:pt x="14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48;p2">
              <a:extLst>
                <a:ext uri="{FF2B5EF4-FFF2-40B4-BE49-F238E27FC236}">
                  <a16:creationId xmlns:a16="http://schemas.microsoft.com/office/drawing/2014/main" id="{3FDE9ED5-EC11-8EFB-E691-3A7E64455C1E}"/>
                </a:ext>
              </a:extLst>
            </p:cNvPr>
            <p:cNvSpPr/>
            <p:nvPr/>
          </p:nvSpPr>
          <p:spPr>
            <a:xfrm>
              <a:off x="10815088" y="1991738"/>
              <a:ext cx="147525" cy="227250"/>
            </a:xfrm>
            <a:custGeom>
              <a:avLst/>
              <a:gdLst/>
              <a:ahLst/>
              <a:cxnLst/>
              <a:rect l="l" t="t" r="r" b="b"/>
              <a:pathLst>
                <a:path w="5901" h="9090" extrusionOk="0">
                  <a:moveTo>
                    <a:pt x="3514" y="537"/>
                  </a:moveTo>
                  <a:cubicBezTo>
                    <a:pt x="3655" y="537"/>
                    <a:pt x="3795" y="553"/>
                    <a:pt x="3934" y="589"/>
                  </a:cubicBezTo>
                  <a:cubicBezTo>
                    <a:pt x="4457" y="714"/>
                    <a:pt x="4771" y="1154"/>
                    <a:pt x="4875" y="1677"/>
                  </a:cubicBezTo>
                  <a:cubicBezTo>
                    <a:pt x="5106" y="2786"/>
                    <a:pt x="4603" y="3853"/>
                    <a:pt x="4080" y="4816"/>
                  </a:cubicBezTo>
                  <a:cubicBezTo>
                    <a:pt x="3987" y="5001"/>
                    <a:pt x="4158" y="5222"/>
                    <a:pt x="4330" y="5222"/>
                  </a:cubicBezTo>
                  <a:cubicBezTo>
                    <a:pt x="4353" y="5222"/>
                    <a:pt x="4376" y="5218"/>
                    <a:pt x="4398" y="5209"/>
                  </a:cubicBezTo>
                  <a:lnTo>
                    <a:pt x="4398" y="5209"/>
                  </a:lnTo>
                  <a:cubicBezTo>
                    <a:pt x="4400" y="5210"/>
                    <a:pt x="4402" y="5210"/>
                    <a:pt x="4404" y="5210"/>
                  </a:cubicBezTo>
                  <a:cubicBezTo>
                    <a:pt x="4414" y="5210"/>
                    <a:pt x="4430" y="5203"/>
                    <a:pt x="4451" y="5183"/>
                  </a:cubicBezTo>
                  <a:lnTo>
                    <a:pt x="4451" y="5183"/>
                  </a:lnTo>
                  <a:cubicBezTo>
                    <a:pt x="4449" y="5183"/>
                    <a:pt x="4448" y="5182"/>
                    <a:pt x="4447" y="5182"/>
                  </a:cubicBezTo>
                  <a:lnTo>
                    <a:pt x="4447" y="5182"/>
                  </a:lnTo>
                  <a:cubicBezTo>
                    <a:pt x="4431" y="5194"/>
                    <a:pt x="4415" y="5203"/>
                    <a:pt x="4398" y="5209"/>
                  </a:cubicBezTo>
                  <a:lnTo>
                    <a:pt x="4398" y="5209"/>
                  </a:lnTo>
                  <a:cubicBezTo>
                    <a:pt x="4377" y="5203"/>
                    <a:pt x="4383" y="5159"/>
                    <a:pt x="4399" y="5159"/>
                  </a:cubicBezTo>
                  <a:cubicBezTo>
                    <a:pt x="4404" y="5159"/>
                    <a:pt x="4409" y="5162"/>
                    <a:pt x="4415" y="5171"/>
                  </a:cubicBezTo>
                  <a:cubicBezTo>
                    <a:pt x="4415" y="5171"/>
                    <a:pt x="4429" y="5176"/>
                    <a:pt x="4447" y="5182"/>
                  </a:cubicBezTo>
                  <a:lnTo>
                    <a:pt x="4447" y="5182"/>
                  </a:lnTo>
                  <a:cubicBezTo>
                    <a:pt x="4461" y="5172"/>
                    <a:pt x="4474" y="5159"/>
                    <a:pt x="4487" y="5144"/>
                  </a:cubicBezTo>
                  <a:lnTo>
                    <a:pt x="4487" y="5144"/>
                  </a:lnTo>
                  <a:cubicBezTo>
                    <a:pt x="4474" y="5161"/>
                    <a:pt x="4461" y="5174"/>
                    <a:pt x="4451" y="5183"/>
                  </a:cubicBezTo>
                  <a:lnTo>
                    <a:pt x="4451" y="5183"/>
                  </a:lnTo>
                  <a:cubicBezTo>
                    <a:pt x="4486" y="5196"/>
                    <a:pt x="4533" y="5213"/>
                    <a:pt x="4520" y="5213"/>
                  </a:cubicBezTo>
                  <a:cubicBezTo>
                    <a:pt x="4603" y="5255"/>
                    <a:pt x="4687" y="5318"/>
                    <a:pt x="4750" y="5380"/>
                  </a:cubicBezTo>
                  <a:cubicBezTo>
                    <a:pt x="4917" y="5527"/>
                    <a:pt x="4959" y="5590"/>
                    <a:pt x="4729" y="5694"/>
                  </a:cubicBezTo>
                  <a:cubicBezTo>
                    <a:pt x="4500" y="5809"/>
                    <a:pt x="4637" y="6186"/>
                    <a:pt x="4870" y="6186"/>
                  </a:cubicBezTo>
                  <a:cubicBezTo>
                    <a:pt x="4892" y="6186"/>
                    <a:pt x="4915" y="6183"/>
                    <a:pt x="4938" y="6176"/>
                  </a:cubicBezTo>
                  <a:cubicBezTo>
                    <a:pt x="4968" y="6166"/>
                    <a:pt x="4996" y="6161"/>
                    <a:pt x="5021" y="6161"/>
                  </a:cubicBezTo>
                  <a:cubicBezTo>
                    <a:pt x="5204" y="6161"/>
                    <a:pt x="5257" y="6410"/>
                    <a:pt x="5294" y="6594"/>
                  </a:cubicBezTo>
                  <a:cubicBezTo>
                    <a:pt x="5336" y="6699"/>
                    <a:pt x="5336" y="6824"/>
                    <a:pt x="5357" y="6950"/>
                  </a:cubicBezTo>
                  <a:cubicBezTo>
                    <a:pt x="5357" y="6992"/>
                    <a:pt x="5378" y="7054"/>
                    <a:pt x="5378" y="7096"/>
                  </a:cubicBezTo>
                  <a:cubicBezTo>
                    <a:pt x="5369" y="7142"/>
                    <a:pt x="5367" y="7152"/>
                    <a:pt x="5365" y="7152"/>
                  </a:cubicBezTo>
                  <a:cubicBezTo>
                    <a:pt x="5364" y="7152"/>
                    <a:pt x="5362" y="7146"/>
                    <a:pt x="5356" y="7146"/>
                  </a:cubicBezTo>
                  <a:cubicBezTo>
                    <a:pt x="5352" y="7146"/>
                    <a:pt x="5346" y="7149"/>
                    <a:pt x="5336" y="7159"/>
                  </a:cubicBezTo>
                  <a:cubicBezTo>
                    <a:pt x="5252" y="7264"/>
                    <a:pt x="5127" y="7285"/>
                    <a:pt x="5106" y="7431"/>
                  </a:cubicBezTo>
                  <a:cubicBezTo>
                    <a:pt x="5064" y="7577"/>
                    <a:pt x="5127" y="7724"/>
                    <a:pt x="5189" y="7829"/>
                  </a:cubicBezTo>
                  <a:cubicBezTo>
                    <a:pt x="5273" y="7996"/>
                    <a:pt x="5273" y="8038"/>
                    <a:pt x="5231" y="8205"/>
                  </a:cubicBezTo>
                  <a:cubicBezTo>
                    <a:pt x="5207" y="8327"/>
                    <a:pt x="5197" y="8420"/>
                    <a:pt x="5147" y="8485"/>
                  </a:cubicBezTo>
                  <a:lnTo>
                    <a:pt x="5147" y="8485"/>
                  </a:lnTo>
                  <a:cubicBezTo>
                    <a:pt x="5046" y="8257"/>
                    <a:pt x="4959" y="8017"/>
                    <a:pt x="4896" y="7766"/>
                  </a:cubicBezTo>
                  <a:cubicBezTo>
                    <a:pt x="4863" y="7633"/>
                    <a:pt x="4768" y="7576"/>
                    <a:pt x="4669" y="7576"/>
                  </a:cubicBezTo>
                  <a:cubicBezTo>
                    <a:pt x="4551" y="7576"/>
                    <a:pt x="4428" y="7656"/>
                    <a:pt x="4396" y="7787"/>
                  </a:cubicBezTo>
                  <a:lnTo>
                    <a:pt x="4373" y="7787"/>
                  </a:lnTo>
                  <a:cubicBezTo>
                    <a:pt x="4311" y="7745"/>
                    <a:pt x="4206" y="7745"/>
                    <a:pt x="4143" y="7703"/>
                  </a:cubicBezTo>
                  <a:cubicBezTo>
                    <a:pt x="4039" y="7661"/>
                    <a:pt x="3850" y="7619"/>
                    <a:pt x="3767" y="7536"/>
                  </a:cubicBezTo>
                  <a:cubicBezTo>
                    <a:pt x="3746" y="7525"/>
                    <a:pt x="3735" y="7520"/>
                    <a:pt x="3738" y="7520"/>
                  </a:cubicBezTo>
                  <a:cubicBezTo>
                    <a:pt x="3740" y="7520"/>
                    <a:pt x="3756" y="7525"/>
                    <a:pt x="3787" y="7536"/>
                  </a:cubicBezTo>
                  <a:cubicBezTo>
                    <a:pt x="3787" y="7473"/>
                    <a:pt x="3787" y="7431"/>
                    <a:pt x="3787" y="7389"/>
                  </a:cubicBezTo>
                  <a:cubicBezTo>
                    <a:pt x="3787" y="7285"/>
                    <a:pt x="3808" y="7180"/>
                    <a:pt x="3787" y="7096"/>
                  </a:cubicBezTo>
                  <a:cubicBezTo>
                    <a:pt x="3767" y="6971"/>
                    <a:pt x="3683" y="6866"/>
                    <a:pt x="3599" y="6782"/>
                  </a:cubicBezTo>
                  <a:cubicBezTo>
                    <a:pt x="3411" y="6552"/>
                    <a:pt x="3139" y="6364"/>
                    <a:pt x="2930" y="6134"/>
                  </a:cubicBezTo>
                  <a:cubicBezTo>
                    <a:pt x="2846" y="6071"/>
                    <a:pt x="2679" y="5924"/>
                    <a:pt x="2679" y="5820"/>
                  </a:cubicBezTo>
                  <a:cubicBezTo>
                    <a:pt x="2669" y="5763"/>
                    <a:pt x="2677" y="5732"/>
                    <a:pt x="2699" y="5711"/>
                  </a:cubicBezTo>
                  <a:lnTo>
                    <a:pt x="2699" y="5711"/>
                  </a:lnTo>
                  <a:cubicBezTo>
                    <a:pt x="2718" y="5705"/>
                    <a:pt x="2736" y="5695"/>
                    <a:pt x="2752" y="5683"/>
                  </a:cubicBezTo>
                  <a:lnTo>
                    <a:pt x="2752" y="5683"/>
                  </a:lnTo>
                  <a:cubicBezTo>
                    <a:pt x="2777" y="5674"/>
                    <a:pt x="2809" y="5665"/>
                    <a:pt x="2846" y="5652"/>
                  </a:cubicBezTo>
                  <a:cubicBezTo>
                    <a:pt x="3099" y="5526"/>
                    <a:pt x="2930" y="5164"/>
                    <a:pt x="2690" y="5164"/>
                  </a:cubicBezTo>
                  <a:cubicBezTo>
                    <a:pt x="2657" y="5164"/>
                    <a:pt x="2624" y="5170"/>
                    <a:pt x="2590" y="5185"/>
                  </a:cubicBezTo>
                  <a:lnTo>
                    <a:pt x="2590" y="5185"/>
                  </a:lnTo>
                  <a:cubicBezTo>
                    <a:pt x="1679" y="4794"/>
                    <a:pt x="937" y="3933"/>
                    <a:pt x="733" y="2953"/>
                  </a:cubicBezTo>
                  <a:cubicBezTo>
                    <a:pt x="523" y="1823"/>
                    <a:pt x="1570" y="1070"/>
                    <a:pt x="2490" y="735"/>
                  </a:cubicBezTo>
                  <a:cubicBezTo>
                    <a:pt x="2818" y="631"/>
                    <a:pt x="3167" y="537"/>
                    <a:pt x="3514" y="537"/>
                  </a:cubicBezTo>
                  <a:close/>
                  <a:moveTo>
                    <a:pt x="3514" y="1"/>
                  </a:moveTo>
                  <a:cubicBezTo>
                    <a:pt x="2677" y="1"/>
                    <a:pt x="1813" y="367"/>
                    <a:pt x="1172" y="861"/>
                  </a:cubicBezTo>
                  <a:cubicBezTo>
                    <a:pt x="356" y="1489"/>
                    <a:pt x="0" y="2409"/>
                    <a:pt x="335" y="3414"/>
                  </a:cubicBezTo>
                  <a:cubicBezTo>
                    <a:pt x="651" y="4363"/>
                    <a:pt x="1332" y="5113"/>
                    <a:pt x="2199" y="5547"/>
                  </a:cubicBezTo>
                  <a:lnTo>
                    <a:pt x="2199" y="5547"/>
                  </a:lnTo>
                  <a:cubicBezTo>
                    <a:pt x="2113" y="5762"/>
                    <a:pt x="2169" y="6022"/>
                    <a:pt x="2344" y="6259"/>
                  </a:cubicBezTo>
                  <a:cubicBezTo>
                    <a:pt x="2490" y="6468"/>
                    <a:pt x="2699" y="6636"/>
                    <a:pt x="2888" y="6803"/>
                  </a:cubicBezTo>
                  <a:cubicBezTo>
                    <a:pt x="2992" y="6908"/>
                    <a:pt x="3243" y="7054"/>
                    <a:pt x="3285" y="7201"/>
                  </a:cubicBezTo>
                  <a:cubicBezTo>
                    <a:pt x="3327" y="7305"/>
                    <a:pt x="3243" y="7473"/>
                    <a:pt x="3264" y="7598"/>
                  </a:cubicBezTo>
                  <a:cubicBezTo>
                    <a:pt x="3285" y="7724"/>
                    <a:pt x="3327" y="7808"/>
                    <a:pt x="3411" y="7891"/>
                  </a:cubicBezTo>
                  <a:cubicBezTo>
                    <a:pt x="3536" y="8038"/>
                    <a:pt x="3767" y="8121"/>
                    <a:pt x="3955" y="8184"/>
                  </a:cubicBezTo>
                  <a:cubicBezTo>
                    <a:pt x="4103" y="8239"/>
                    <a:pt x="4286" y="8282"/>
                    <a:pt x="4452" y="8282"/>
                  </a:cubicBezTo>
                  <a:cubicBezTo>
                    <a:pt x="4473" y="8282"/>
                    <a:pt x="4493" y="8281"/>
                    <a:pt x="4514" y="8280"/>
                  </a:cubicBezTo>
                  <a:lnTo>
                    <a:pt x="4514" y="8280"/>
                  </a:lnTo>
                  <a:cubicBezTo>
                    <a:pt x="4595" y="8515"/>
                    <a:pt x="4690" y="8741"/>
                    <a:pt x="4813" y="8958"/>
                  </a:cubicBezTo>
                  <a:cubicBezTo>
                    <a:pt x="4865" y="9046"/>
                    <a:pt x="4961" y="9089"/>
                    <a:pt x="5052" y="9089"/>
                  </a:cubicBezTo>
                  <a:cubicBezTo>
                    <a:pt x="5070" y="9089"/>
                    <a:pt x="5088" y="9087"/>
                    <a:pt x="5106" y="9084"/>
                  </a:cubicBezTo>
                  <a:cubicBezTo>
                    <a:pt x="5608" y="8958"/>
                    <a:pt x="5733" y="8540"/>
                    <a:pt x="5796" y="8059"/>
                  </a:cubicBezTo>
                  <a:cubicBezTo>
                    <a:pt x="5817" y="7975"/>
                    <a:pt x="5817" y="7891"/>
                    <a:pt x="5775" y="7787"/>
                  </a:cubicBezTo>
                  <a:cubicBezTo>
                    <a:pt x="5754" y="7745"/>
                    <a:pt x="5733" y="7661"/>
                    <a:pt x="5692" y="7619"/>
                  </a:cubicBezTo>
                  <a:cubicBezTo>
                    <a:pt x="5671" y="7599"/>
                    <a:pt x="5671" y="7579"/>
                    <a:pt x="5651" y="7558"/>
                  </a:cubicBezTo>
                  <a:lnTo>
                    <a:pt x="5651" y="7558"/>
                  </a:lnTo>
                  <a:cubicBezTo>
                    <a:pt x="5782" y="7445"/>
                    <a:pt x="5901" y="7404"/>
                    <a:pt x="5901" y="7159"/>
                  </a:cubicBezTo>
                  <a:cubicBezTo>
                    <a:pt x="5901" y="6732"/>
                    <a:pt x="5776" y="6014"/>
                    <a:pt x="5410" y="5729"/>
                  </a:cubicBezTo>
                  <a:lnTo>
                    <a:pt x="5410" y="5729"/>
                  </a:lnTo>
                  <a:cubicBezTo>
                    <a:pt x="5523" y="5342"/>
                    <a:pt x="5125" y="4884"/>
                    <a:pt x="4731" y="4705"/>
                  </a:cubicBezTo>
                  <a:lnTo>
                    <a:pt x="4731" y="4705"/>
                  </a:lnTo>
                  <a:cubicBezTo>
                    <a:pt x="5165" y="3852"/>
                    <a:pt x="5495" y="2962"/>
                    <a:pt x="5440" y="1991"/>
                  </a:cubicBezTo>
                  <a:cubicBezTo>
                    <a:pt x="5378" y="1028"/>
                    <a:pt x="4875" y="170"/>
                    <a:pt x="3871" y="24"/>
                  </a:cubicBezTo>
                  <a:cubicBezTo>
                    <a:pt x="3753" y="8"/>
                    <a:pt x="3634" y="1"/>
                    <a:pt x="3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49;p2">
              <a:extLst>
                <a:ext uri="{FF2B5EF4-FFF2-40B4-BE49-F238E27FC236}">
                  <a16:creationId xmlns:a16="http://schemas.microsoft.com/office/drawing/2014/main" id="{B5629ECF-794E-4887-8D3B-FC00498D5E2A}"/>
                </a:ext>
              </a:extLst>
            </p:cNvPr>
            <p:cNvSpPr/>
            <p:nvPr/>
          </p:nvSpPr>
          <p:spPr>
            <a:xfrm>
              <a:off x="10842813" y="2057838"/>
              <a:ext cx="39250" cy="36850"/>
            </a:xfrm>
            <a:custGeom>
              <a:avLst/>
              <a:gdLst/>
              <a:ahLst/>
              <a:cxnLst/>
              <a:rect l="l" t="t" r="r" b="b"/>
              <a:pathLst>
                <a:path w="1570" h="1474" extrusionOk="0">
                  <a:moveTo>
                    <a:pt x="301" y="1"/>
                  </a:moveTo>
                  <a:cubicBezTo>
                    <a:pt x="230" y="1"/>
                    <a:pt x="157" y="27"/>
                    <a:pt x="105" y="79"/>
                  </a:cubicBezTo>
                  <a:cubicBezTo>
                    <a:pt x="0" y="184"/>
                    <a:pt x="21" y="330"/>
                    <a:pt x="105" y="456"/>
                  </a:cubicBezTo>
                  <a:cubicBezTo>
                    <a:pt x="419" y="811"/>
                    <a:pt x="774" y="1146"/>
                    <a:pt x="1172" y="1439"/>
                  </a:cubicBezTo>
                  <a:cubicBezTo>
                    <a:pt x="1196" y="1464"/>
                    <a:pt x="1235" y="1474"/>
                    <a:pt x="1276" y="1474"/>
                  </a:cubicBezTo>
                  <a:cubicBezTo>
                    <a:pt x="1305" y="1474"/>
                    <a:pt x="1334" y="1469"/>
                    <a:pt x="1360" y="1460"/>
                  </a:cubicBezTo>
                  <a:cubicBezTo>
                    <a:pt x="1423" y="1439"/>
                    <a:pt x="1486" y="1397"/>
                    <a:pt x="1528" y="1335"/>
                  </a:cubicBezTo>
                  <a:cubicBezTo>
                    <a:pt x="1549" y="1293"/>
                    <a:pt x="1570" y="1209"/>
                    <a:pt x="1549" y="1146"/>
                  </a:cubicBezTo>
                  <a:cubicBezTo>
                    <a:pt x="1528" y="1063"/>
                    <a:pt x="1486" y="1021"/>
                    <a:pt x="1423" y="979"/>
                  </a:cubicBezTo>
                  <a:cubicBezTo>
                    <a:pt x="1402" y="958"/>
                    <a:pt x="1381" y="958"/>
                    <a:pt x="1360" y="937"/>
                  </a:cubicBezTo>
                  <a:cubicBezTo>
                    <a:pt x="1360" y="937"/>
                    <a:pt x="1339" y="916"/>
                    <a:pt x="1339" y="916"/>
                  </a:cubicBezTo>
                  <a:cubicBezTo>
                    <a:pt x="1298" y="874"/>
                    <a:pt x="1256" y="853"/>
                    <a:pt x="1193" y="811"/>
                  </a:cubicBezTo>
                  <a:cubicBezTo>
                    <a:pt x="1109" y="728"/>
                    <a:pt x="1025" y="665"/>
                    <a:pt x="942" y="581"/>
                  </a:cubicBezTo>
                  <a:cubicBezTo>
                    <a:pt x="774" y="414"/>
                    <a:pt x="628" y="247"/>
                    <a:pt x="481" y="79"/>
                  </a:cubicBezTo>
                  <a:cubicBezTo>
                    <a:pt x="440" y="27"/>
                    <a:pt x="372" y="1"/>
                    <a:pt x="3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0;p2">
              <a:extLst>
                <a:ext uri="{FF2B5EF4-FFF2-40B4-BE49-F238E27FC236}">
                  <a16:creationId xmlns:a16="http://schemas.microsoft.com/office/drawing/2014/main" id="{1F1F5723-6794-D5E9-DCC6-6776AE19942C}"/>
                </a:ext>
              </a:extLst>
            </p:cNvPr>
            <p:cNvSpPr/>
            <p:nvPr/>
          </p:nvSpPr>
          <p:spPr>
            <a:xfrm>
              <a:off x="10895638" y="2038838"/>
              <a:ext cx="13100" cy="55000"/>
            </a:xfrm>
            <a:custGeom>
              <a:avLst/>
              <a:gdLst/>
              <a:ahLst/>
              <a:cxnLst/>
              <a:rect l="l" t="t" r="r" b="b"/>
              <a:pathLst>
                <a:path w="524" h="2200" extrusionOk="0">
                  <a:moveTo>
                    <a:pt x="297" y="0"/>
                  </a:moveTo>
                  <a:cubicBezTo>
                    <a:pt x="289" y="0"/>
                    <a:pt x="281" y="1"/>
                    <a:pt x="273" y="2"/>
                  </a:cubicBezTo>
                  <a:cubicBezTo>
                    <a:pt x="126" y="2"/>
                    <a:pt x="1" y="107"/>
                    <a:pt x="1" y="253"/>
                  </a:cubicBezTo>
                  <a:lnTo>
                    <a:pt x="1" y="1927"/>
                  </a:lnTo>
                  <a:cubicBezTo>
                    <a:pt x="1" y="2074"/>
                    <a:pt x="126" y="2199"/>
                    <a:pt x="273" y="2199"/>
                  </a:cubicBezTo>
                  <a:cubicBezTo>
                    <a:pt x="398" y="2199"/>
                    <a:pt x="524" y="2074"/>
                    <a:pt x="524" y="1927"/>
                  </a:cubicBezTo>
                  <a:lnTo>
                    <a:pt x="524" y="253"/>
                  </a:lnTo>
                  <a:cubicBezTo>
                    <a:pt x="524" y="136"/>
                    <a:pt x="414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1;p2">
              <a:extLst>
                <a:ext uri="{FF2B5EF4-FFF2-40B4-BE49-F238E27FC236}">
                  <a16:creationId xmlns:a16="http://schemas.microsoft.com/office/drawing/2014/main" id="{53C846CF-1A59-E1E1-0A11-975B80CFD5EC}"/>
                </a:ext>
              </a:extLst>
            </p:cNvPr>
            <p:cNvSpPr/>
            <p:nvPr/>
          </p:nvSpPr>
          <p:spPr>
            <a:xfrm>
              <a:off x="10839138" y="2038363"/>
              <a:ext cx="63325" cy="30775"/>
            </a:xfrm>
            <a:custGeom>
              <a:avLst/>
              <a:gdLst/>
              <a:ahLst/>
              <a:cxnLst/>
              <a:rect l="l" t="t" r="r" b="b"/>
              <a:pathLst>
                <a:path w="2533" h="1231" extrusionOk="0">
                  <a:moveTo>
                    <a:pt x="2261" y="0"/>
                  </a:moveTo>
                  <a:cubicBezTo>
                    <a:pt x="1507" y="63"/>
                    <a:pt x="775" y="293"/>
                    <a:pt x="168" y="733"/>
                  </a:cubicBezTo>
                  <a:cubicBezTo>
                    <a:pt x="64" y="816"/>
                    <a:pt x="1" y="963"/>
                    <a:pt x="84" y="1088"/>
                  </a:cubicBezTo>
                  <a:cubicBezTo>
                    <a:pt x="128" y="1174"/>
                    <a:pt x="220" y="1231"/>
                    <a:pt x="314" y="1231"/>
                  </a:cubicBezTo>
                  <a:cubicBezTo>
                    <a:pt x="357" y="1231"/>
                    <a:pt x="401" y="1219"/>
                    <a:pt x="440" y="1193"/>
                  </a:cubicBezTo>
                  <a:cubicBezTo>
                    <a:pt x="984" y="795"/>
                    <a:pt x="1612" y="565"/>
                    <a:pt x="2261" y="523"/>
                  </a:cubicBezTo>
                  <a:cubicBezTo>
                    <a:pt x="2407" y="523"/>
                    <a:pt x="2533" y="419"/>
                    <a:pt x="2533" y="272"/>
                  </a:cubicBezTo>
                  <a:cubicBezTo>
                    <a:pt x="2533" y="126"/>
                    <a:pt x="2407" y="0"/>
                    <a:pt x="2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2;p2">
              <a:extLst>
                <a:ext uri="{FF2B5EF4-FFF2-40B4-BE49-F238E27FC236}">
                  <a16:creationId xmlns:a16="http://schemas.microsoft.com/office/drawing/2014/main" id="{7A373739-C1BD-FDD4-CCD0-5C52722F2BD0}"/>
                </a:ext>
              </a:extLst>
            </p:cNvPr>
            <p:cNvSpPr/>
            <p:nvPr/>
          </p:nvSpPr>
          <p:spPr>
            <a:xfrm>
              <a:off x="10745513" y="2021088"/>
              <a:ext cx="53375" cy="17575"/>
            </a:xfrm>
            <a:custGeom>
              <a:avLst/>
              <a:gdLst/>
              <a:ahLst/>
              <a:cxnLst/>
              <a:rect l="l" t="t" r="r" b="b"/>
              <a:pathLst>
                <a:path w="2135" h="703" extrusionOk="0">
                  <a:moveTo>
                    <a:pt x="272" y="1"/>
                  </a:moveTo>
                  <a:cubicBezTo>
                    <a:pt x="126" y="1"/>
                    <a:pt x="0" y="126"/>
                    <a:pt x="0" y="252"/>
                  </a:cubicBezTo>
                  <a:cubicBezTo>
                    <a:pt x="0" y="398"/>
                    <a:pt x="126" y="524"/>
                    <a:pt x="272" y="524"/>
                  </a:cubicBezTo>
                  <a:cubicBezTo>
                    <a:pt x="796" y="524"/>
                    <a:pt x="1277" y="587"/>
                    <a:pt x="1779" y="691"/>
                  </a:cubicBezTo>
                  <a:cubicBezTo>
                    <a:pt x="1805" y="699"/>
                    <a:pt x="1831" y="702"/>
                    <a:pt x="1856" y="702"/>
                  </a:cubicBezTo>
                  <a:cubicBezTo>
                    <a:pt x="1974" y="702"/>
                    <a:pt x="2079" y="627"/>
                    <a:pt x="2114" y="524"/>
                  </a:cubicBezTo>
                  <a:cubicBezTo>
                    <a:pt x="2135" y="377"/>
                    <a:pt x="2072" y="231"/>
                    <a:pt x="1925" y="189"/>
                  </a:cubicBezTo>
                  <a:cubicBezTo>
                    <a:pt x="1381" y="85"/>
                    <a:pt x="816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3;p2">
              <a:extLst>
                <a:ext uri="{FF2B5EF4-FFF2-40B4-BE49-F238E27FC236}">
                  <a16:creationId xmlns:a16="http://schemas.microsoft.com/office/drawing/2014/main" id="{39D54420-0A1C-C9C3-820E-DBF74338E7F0}"/>
                </a:ext>
              </a:extLst>
            </p:cNvPr>
            <p:cNvSpPr/>
            <p:nvPr/>
          </p:nvSpPr>
          <p:spPr>
            <a:xfrm>
              <a:off x="10824488" y="1945913"/>
              <a:ext cx="34025" cy="33050"/>
            </a:xfrm>
            <a:custGeom>
              <a:avLst/>
              <a:gdLst/>
              <a:ahLst/>
              <a:cxnLst/>
              <a:rect l="l" t="t" r="r" b="b"/>
              <a:pathLst>
                <a:path w="1361" h="1322" extrusionOk="0">
                  <a:moveTo>
                    <a:pt x="294" y="0"/>
                  </a:moveTo>
                  <a:cubicBezTo>
                    <a:pt x="226" y="0"/>
                    <a:pt x="158" y="26"/>
                    <a:pt x="106" y="79"/>
                  </a:cubicBezTo>
                  <a:cubicBezTo>
                    <a:pt x="22" y="183"/>
                    <a:pt x="1" y="330"/>
                    <a:pt x="106" y="434"/>
                  </a:cubicBezTo>
                  <a:cubicBezTo>
                    <a:pt x="378" y="706"/>
                    <a:pt x="629" y="978"/>
                    <a:pt x="901" y="1250"/>
                  </a:cubicBezTo>
                  <a:cubicBezTo>
                    <a:pt x="956" y="1294"/>
                    <a:pt x="1028" y="1321"/>
                    <a:pt x="1100" y="1321"/>
                  </a:cubicBezTo>
                  <a:cubicBezTo>
                    <a:pt x="1164" y="1321"/>
                    <a:pt x="1228" y="1300"/>
                    <a:pt x="1277" y="1250"/>
                  </a:cubicBezTo>
                  <a:cubicBezTo>
                    <a:pt x="1361" y="1146"/>
                    <a:pt x="1361" y="978"/>
                    <a:pt x="1277" y="874"/>
                  </a:cubicBezTo>
                  <a:cubicBezTo>
                    <a:pt x="1005" y="602"/>
                    <a:pt x="733" y="330"/>
                    <a:pt x="482" y="79"/>
                  </a:cubicBezTo>
                  <a:cubicBezTo>
                    <a:pt x="430" y="26"/>
                    <a:pt x="362" y="0"/>
                    <a:pt x="2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4;p2">
              <a:extLst>
                <a:ext uri="{FF2B5EF4-FFF2-40B4-BE49-F238E27FC236}">
                  <a16:creationId xmlns:a16="http://schemas.microsoft.com/office/drawing/2014/main" id="{A93A91D0-3444-1EBC-00A7-B866364242AB}"/>
                </a:ext>
              </a:extLst>
            </p:cNvPr>
            <p:cNvSpPr/>
            <p:nvPr/>
          </p:nvSpPr>
          <p:spPr>
            <a:xfrm>
              <a:off x="10914988" y="1926113"/>
              <a:ext cx="18350" cy="37475"/>
            </a:xfrm>
            <a:custGeom>
              <a:avLst/>
              <a:gdLst/>
              <a:ahLst/>
              <a:cxnLst/>
              <a:rect l="l" t="t" r="r" b="b"/>
              <a:pathLst>
                <a:path w="734" h="1499" extrusionOk="0">
                  <a:moveTo>
                    <a:pt x="564" y="827"/>
                  </a:moveTo>
                  <a:cubicBezTo>
                    <a:pt x="563" y="827"/>
                    <a:pt x="560" y="837"/>
                    <a:pt x="553" y="854"/>
                  </a:cubicBezTo>
                  <a:lnTo>
                    <a:pt x="553" y="854"/>
                  </a:lnTo>
                  <a:cubicBezTo>
                    <a:pt x="558" y="850"/>
                    <a:pt x="566" y="850"/>
                    <a:pt x="566" y="850"/>
                  </a:cubicBezTo>
                  <a:cubicBezTo>
                    <a:pt x="566" y="834"/>
                    <a:pt x="566" y="827"/>
                    <a:pt x="564" y="827"/>
                  </a:cubicBezTo>
                  <a:close/>
                  <a:moveTo>
                    <a:pt x="553" y="854"/>
                  </a:moveTo>
                  <a:cubicBezTo>
                    <a:pt x="551" y="855"/>
                    <a:pt x="550" y="856"/>
                    <a:pt x="549" y="857"/>
                  </a:cubicBezTo>
                  <a:lnTo>
                    <a:pt x="549" y="857"/>
                  </a:lnTo>
                  <a:cubicBezTo>
                    <a:pt x="547" y="865"/>
                    <a:pt x="545" y="871"/>
                    <a:pt x="545" y="871"/>
                  </a:cubicBezTo>
                  <a:cubicBezTo>
                    <a:pt x="548" y="864"/>
                    <a:pt x="550" y="859"/>
                    <a:pt x="553" y="854"/>
                  </a:cubicBezTo>
                  <a:close/>
                  <a:moveTo>
                    <a:pt x="463" y="0"/>
                  </a:moveTo>
                  <a:cubicBezTo>
                    <a:pt x="367" y="0"/>
                    <a:pt x="272" y="42"/>
                    <a:pt x="231" y="138"/>
                  </a:cubicBezTo>
                  <a:cubicBezTo>
                    <a:pt x="84" y="473"/>
                    <a:pt x="1" y="850"/>
                    <a:pt x="22" y="1226"/>
                  </a:cubicBezTo>
                  <a:cubicBezTo>
                    <a:pt x="43" y="1373"/>
                    <a:pt x="147" y="1498"/>
                    <a:pt x="294" y="1498"/>
                  </a:cubicBezTo>
                  <a:cubicBezTo>
                    <a:pt x="419" y="1477"/>
                    <a:pt x="566" y="1373"/>
                    <a:pt x="545" y="1226"/>
                  </a:cubicBezTo>
                  <a:cubicBezTo>
                    <a:pt x="545" y="1143"/>
                    <a:pt x="545" y="1080"/>
                    <a:pt x="545" y="975"/>
                  </a:cubicBezTo>
                  <a:cubicBezTo>
                    <a:pt x="545" y="933"/>
                    <a:pt x="545" y="912"/>
                    <a:pt x="545" y="871"/>
                  </a:cubicBezTo>
                  <a:cubicBezTo>
                    <a:pt x="545" y="864"/>
                    <a:pt x="547" y="860"/>
                    <a:pt x="549" y="857"/>
                  </a:cubicBezTo>
                  <a:lnTo>
                    <a:pt x="549" y="857"/>
                  </a:lnTo>
                  <a:cubicBezTo>
                    <a:pt x="555" y="838"/>
                    <a:pt x="566" y="808"/>
                    <a:pt x="566" y="808"/>
                  </a:cubicBezTo>
                  <a:cubicBezTo>
                    <a:pt x="587" y="724"/>
                    <a:pt x="607" y="640"/>
                    <a:pt x="628" y="578"/>
                  </a:cubicBezTo>
                  <a:cubicBezTo>
                    <a:pt x="628" y="536"/>
                    <a:pt x="649" y="494"/>
                    <a:pt x="670" y="452"/>
                  </a:cubicBezTo>
                  <a:cubicBezTo>
                    <a:pt x="670" y="452"/>
                    <a:pt x="670" y="431"/>
                    <a:pt x="670" y="431"/>
                  </a:cubicBezTo>
                  <a:cubicBezTo>
                    <a:pt x="676" y="425"/>
                    <a:pt x="679" y="422"/>
                    <a:pt x="679" y="422"/>
                  </a:cubicBezTo>
                  <a:cubicBezTo>
                    <a:pt x="681" y="422"/>
                    <a:pt x="670" y="437"/>
                    <a:pt x="670" y="452"/>
                  </a:cubicBezTo>
                  <a:cubicBezTo>
                    <a:pt x="670" y="431"/>
                    <a:pt x="691" y="410"/>
                    <a:pt x="691" y="389"/>
                  </a:cubicBezTo>
                  <a:cubicBezTo>
                    <a:pt x="733" y="326"/>
                    <a:pt x="733" y="264"/>
                    <a:pt x="712" y="180"/>
                  </a:cubicBezTo>
                  <a:cubicBezTo>
                    <a:pt x="712" y="138"/>
                    <a:pt x="649" y="54"/>
                    <a:pt x="607" y="34"/>
                  </a:cubicBezTo>
                  <a:cubicBezTo>
                    <a:pt x="564" y="12"/>
                    <a:pt x="513" y="0"/>
                    <a:pt x="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5;p2">
              <a:extLst>
                <a:ext uri="{FF2B5EF4-FFF2-40B4-BE49-F238E27FC236}">
                  <a16:creationId xmlns:a16="http://schemas.microsoft.com/office/drawing/2014/main" id="{22EFF4C4-08A0-8434-09C7-B65E3373B7F9}"/>
                </a:ext>
              </a:extLst>
            </p:cNvPr>
            <p:cNvSpPr/>
            <p:nvPr/>
          </p:nvSpPr>
          <p:spPr>
            <a:xfrm>
              <a:off x="10947938" y="1952163"/>
              <a:ext cx="30900" cy="42375"/>
            </a:xfrm>
            <a:custGeom>
              <a:avLst/>
              <a:gdLst/>
              <a:ahLst/>
              <a:cxnLst/>
              <a:rect l="l" t="t" r="r" b="b"/>
              <a:pathLst>
                <a:path w="1236" h="1695" extrusionOk="0">
                  <a:moveTo>
                    <a:pt x="954" y="0"/>
                  </a:moveTo>
                  <a:cubicBezTo>
                    <a:pt x="893" y="0"/>
                    <a:pt x="834" y="23"/>
                    <a:pt x="796" y="80"/>
                  </a:cubicBezTo>
                  <a:cubicBezTo>
                    <a:pt x="482" y="477"/>
                    <a:pt x="231" y="896"/>
                    <a:pt x="43" y="1356"/>
                  </a:cubicBezTo>
                  <a:cubicBezTo>
                    <a:pt x="1" y="1481"/>
                    <a:pt x="106" y="1649"/>
                    <a:pt x="231" y="1691"/>
                  </a:cubicBezTo>
                  <a:cubicBezTo>
                    <a:pt x="249" y="1693"/>
                    <a:pt x="267" y="1695"/>
                    <a:pt x="285" y="1695"/>
                  </a:cubicBezTo>
                  <a:cubicBezTo>
                    <a:pt x="408" y="1695"/>
                    <a:pt x="511" y="1631"/>
                    <a:pt x="566" y="1502"/>
                  </a:cubicBezTo>
                  <a:cubicBezTo>
                    <a:pt x="566" y="1481"/>
                    <a:pt x="587" y="1440"/>
                    <a:pt x="587" y="1419"/>
                  </a:cubicBezTo>
                  <a:cubicBezTo>
                    <a:pt x="587" y="1419"/>
                    <a:pt x="601" y="1389"/>
                    <a:pt x="609" y="1379"/>
                  </a:cubicBezTo>
                  <a:lnTo>
                    <a:pt x="609" y="1379"/>
                  </a:lnTo>
                  <a:cubicBezTo>
                    <a:pt x="608" y="1385"/>
                    <a:pt x="608" y="1391"/>
                    <a:pt x="608" y="1398"/>
                  </a:cubicBezTo>
                  <a:cubicBezTo>
                    <a:pt x="613" y="1381"/>
                    <a:pt x="614" y="1374"/>
                    <a:pt x="613" y="1374"/>
                  </a:cubicBezTo>
                  <a:cubicBezTo>
                    <a:pt x="612" y="1374"/>
                    <a:pt x="611" y="1376"/>
                    <a:pt x="609" y="1379"/>
                  </a:cubicBezTo>
                  <a:lnTo>
                    <a:pt x="609" y="1379"/>
                  </a:lnTo>
                  <a:cubicBezTo>
                    <a:pt x="616" y="1326"/>
                    <a:pt x="652" y="1289"/>
                    <a:pt x="670" y="1251"/>
                  </a:cubicBezTo>
                  <a:cubicBezTo>
                    <a:pt x="712" y="1147"/>
                    <a:pt x="754" y="1042"/>
                    <a:pt x="817" y="958"/>
                  </a:cubicBezTo>
                  <a:cubicBezTo>
                    <a:pt x="880" y="854"/>
                    <a:pt x="922" y="770"/>
                    <a:pt x="984" y="665"/>
                  </a:cubicBezTo>
                  <a:lnTo>
                    <a:pt x="1089" y="540"/>
                  </a:lnTo>
                  <a:cubicBezTo>
                    <a:pt x="1110" y="519"/>
                    <a:pt x="1110" y="498"/>
                    <a:pt x="1131" y="477"/>
                  </a:cubicBezTo>
                  <a:lnTo>
                    <a:pt x="1131" y="477"/>
                  </a:lnTo>
                  <a:cubicBezTo>
                    <a:pt x="1121" y="487"/>
                    <a:pt x="1117" y="491"/>
                    <a:pt x="1116" y="491"/>
                  </a:cubicBezTo>
                  <a:cubicBezTo>
                    <a:pt x="1115" y="491"/>
                    <a:pt x="1152" y="451"/>
                    <a:pt x="1152" y="435"/>
                  </a:cubicBezTo>
                  <a:cubicBezTo>
                    <a:pt x="1214" y="393"/>
                    <a:pt x="1235" y="331"/>
                    <a:pt x="1235" y="268"/>
                  </a:cubicBezTo>
                  <a:cubicBezTo>
                    <a:pt x="1235" y="184"/>
                    <a:pt x="1214" y="121"/>
                    <a:pt x="1152" y="80"/>
                  </a:cubicBezTo>
                  <a:cubicBezTo>
                    <a:pt x="1106" y="34"/>
                    <a:pt x="1028" y="0"/>
                    <a:pt x="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" name="Google Shape;77;p2">
            <a:extLst>
              <a:ext uri="{FF2B5EF4-FFF2-40B4-BE49-F238E27FC236}">
                <a16:creationId xmlns:a16="http://schemas.microsoft.com/office/drawing/2014/main" id="{B51C0ED2-2D38-3A07-0961-11EF0BE430A2}"/>
              </a:ext>
            </a:extLst>
          </p:cNvPr>
          <p:cNvGrpSpPr/>
          <p:nvPr/>
        </p:nvGrpSpPr>
        <p:grpSpPr>
          <a:xfrm>
            <a:off x="2625826" y="5592557"/>
            <a:ext cx="649222" cy="742321"/>
            <a:chOff x="844408" y="1323675"/>
            <a:chExt cx="417050" cy="476825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55" name="Google Shape;78;p2">
              <a:extLst>
                <a:ext uri="{FF2B5EF4-FFF2-40B4-BE49-F238E27FC236}">
                  <a16:creationId xmlns:a16="http://schemas.microsoft.com/office/drawing/2014/main" id="{9CE847D0-D4F8-6061-5E50-1A05A0AB368B}"/>
                </a:ext>
              </a:extLst>
            </p:cNvPr>
            <p:cNvSpPr/>
            <p:nvPr/>
          </p:nvSpPr>
          <p:spPr>
            <a:xfrm>
              <a:off x="844408" y="1323675"/>
              <a:ext cx="417050" cy="476825"/>
            </a:xfrm>
            <a:custGeom>
              <a:avLst/>
              <a:gdLst/>
              <a:ahLst/>
              <a:cxnLst/>
              <a:rect l="l" t="t" r="r" b="b"/>
              <a:pathLst>
                <a:path w="16682" h="19073" extrusionOk="0">
                  <a:moveTo>
                    <a:pt x="11786" y="521"/>
                  </a:moveTo>
                  <a:cubicBezTo>
                    <a:pt x="12172" y="521"/>
                    <a:pt x="12452" y="701"/>
                    <a:pt x="12769" y="899"/>
                  </a:cubicBezTo>
                  <a:cubicBezTo>
                    <a:pt x="13167" y="1151"/>
                    <a:pt x="13543" y="1402"/>
                    <a:pt x="13941" y="1653"/>
                  </a:cubicBezTo>
                  <a:cubicBezTo>
                    <a:pt x="14318" y="1904"/>
                    <a:pt x="14715" y="2155"/>
                    <a:pt x="15092" y="2406"/>
                  </a:cubicBezTo>
                  <a:cubicBezTo>
                    <a:pt x="15364" y="2573"/>
                    <a:pt x="15678" y="2720"/>
                    <a:pt x="15845" y="3013"/>
                  </a:cubicBezTo>
                  <a:cubicBezTo>
                    <a:pt x="15970" y="3201"/>
                    <a:pt x="16033" y="3431"/>
                    <a:pt x="16012" y="3661"/>
                  </a:cubicBezTo>
                  <a:cubicBezTo>
                    <a:pt x="15993" y="3836"/>
                    <a:pt x="15937" y="4191"/>
                    <a:pt x="15746" y="4191"/>
                  </a:cubicBezTo>
                  <a:cubicBezTo>
                    <a:pt x="15731" y="4191"/>
                    <a:pt x="15715" y="4189"/>
                    <a:pt x="15698" y="4184"/>
                  </a:cubicBezTo>
                  <a:cubicBezTo>
                    <a:pt x="15615" y="4164"/>
                    <a:pt x="15510" y="4080"/>
                    <a:pt x="15426" y="4017"/>
                  </a:cubicBezTo>
                  <a:lnTo>
                    <a:pt x="14987" y="3745"/>
                  </a:lnTo>
                  <a:cubicBezTo>
                    <a:pt x="14757" y="3599"/>
                    <a:pt x="14527" y="3452"/>
                    <a:pt x="14297" y="3306"/>
                  </a:cubicBezTo>
                  <a:cubicBezTo>
                    <a:pt x="14263" y="3279"/>
                    <a:pt x="14222" y="3267"/>
                    <a:pt x="14181" y="3267"/>
                  </a:cubicBezTo>
                  <a:cubicBezTo>
                    <a:pt x="14093" y="3267"/>
                    <a:pt x="13998" y="3319"/>
                    <a:pt x="13941" y="3389"/>
                  </a:cubicBezTo>
                  <a:cubicBezTo>
                    <a:pt x="13376" y="4268"/>
                    <a:pt x="12832" y="5147"/>
                    <a:pt x="12267" y="6026"/>
                  </a:cubicBezTo>
                  <a:cubicBezTo>
                    <a:pt x="11493" y="7218"/>
                    <a:pt x="10698" y="8369"/>
                    <a:pt x="10468" y="9813"/>
                  </a:cubicBezTo>
                  <a:cubicBezTo>
                    <a:pt x="10133" y="11905"/>
                    <a:pt x="9861" y="13998"/>
                    <a:pt x="9547" y="16090"/>
                  </a:cubicBezTo>
                  <a:cubicBezTo>
                    <a:pt x="9429" y="16894"/>
                    <a:pt x="9312" y="17715"/>
                    <a:pt x="9194" y="18539"/>
                  </a:cubicBezTo>
                  <a:lnTo>
                    <a:pt x="9194" y="18539"/>
                  </a:lnTo>
                  <a:cubicBezTo>
                    <a:pt x="9059" y="18553"/>
                    <a:pt x="8925" y="18560"/>
                    <a:pt x="8792" y="18560"/>
                  </a:cubicBezTo>
                  <a:cubicBezTo>
                    <a:pt x="8042" y="18560"/>
                    <a:pt x="7338" y="18329"/>
                    <a:pt x="6701" y="17910"/>
                  </a:cubicBezTo>
                  <a:cubicBezTo>
                    <a:pt x="6283" y="17638"/>
                    <a:pt x="5843" y="17366"/>
                    <a:pt x="5404" y="17094"/>
                  </a:cubicBezTo>
                  <a:cubicBezTo>
                    <a:pt x="4337" y="16404"/>
                    <a:pt x="3291" y="15713"/>
                    <a:pt x="2224" y="15044"/>
                  </a:cubicBezTo>
                  <a:cubicBezTo>
                    <a:pt x="1464" y="14557"/>
                    <a:pt x="904" y="13889"/>
                    <a:pt x="611" y="13039"/>
                  </a:cubicBezTo>
                  <a:lnTo>
                    <a:pt x="611" y="13039"/>
                  </a:lnTo>
                  <a:cubicBezTo>
                    <a:pt x="2348" y="11908"/>
                    <a:pt x="4085" y="10777"/>
                    <a:pt x="5802" y="9666"/>
                  </a:cubicBezTo>
                  <a:cubicBezTo>
                    <a:pt x="6534" y="9185"/>
                    <a:pt x="7245" y="8725"/>
                    <a:pt x="7957" y="8244"/>
                  </a:cubicBezTo>
                  <a:cubicBezTo>
                    <a:pt x="8710" y="7762"/>
                    <a:pt x="9338" y="7156"/>
                    <a:pt x="9819" y="6402"/>
                  </a:cubicBezTo>
                  <a:cubicBezTo>
                    <a:pt x="10028" y="6088"/>
                    <a:pt x="10216" y="5775"/>
                    <a:pt x="10426" y="5440"/>
                  </a:cubicBezTo>
                  <a:cubicBezTo>
                    <a:pt x="11074" y="4415"/>
                    <a:pt x="11744" y="3389"/>
                    <a:pt x="12393" y="2385"/>
                  </a:cubicBezTo>
                  <a:cubicBezTo>
                    <a:pt x="12476" y="2259"/>
                    <a:pt x="12413" y="2092"/>
                    <a:pt x="12309" y="2008"/>
                  </a:cubicBezTo>
                  <a:lnTo>
                    <a:pt x="11493" y="1506"/>
                  </a:lnTo>
                  <a:cubicBezTo>
                    <a:pt x="11305" y="1381"/>
                    <a:pt x="11137" y="1276"/>
                    <a:pt x="10949" y="1151"/>
                  </a:cubicBezTo>
                  <a:cubicBezTo>
                    <a:pt x="10904" y="1121"/>
                    <a:pt x="10859" y="1091"/>
                    <a:pt x="10815" y="1061"/>
                  </a:cubicBezTo>
                  <a:lnTo>
                    <a:pt x="10815" y="1061"/>
                  </a:lnTo>
                  <a:cubicBezTo>
                    <a:pt x="10977" y="765"/>
                    <a:pt x="11435" y="559"/>
                    <a:pt x="11723" y="523"/>
                  </a:cubicBezTo>
                  <a:cubicBezTo>
                    <a:pt x="11744" y="522"/>
                    <a:pt x="11765" y="521"/>
                    <a:pt x="11786" y="521"/>
                  </a:cubicBezTo>
                  <a:close/>
                  <a:moveTo>
                    <a:pt x="11836" y="1"/>
                  </a:moveTo>
                  <a:cubicBezTo>
                    <a:pt x="11247" y="1"/>
                    <a:pt x="10712" y="302"/>
                    <a:pt x="10384" y="795"/>
                  </a:cubicBezTo>
                  <a:cubicBezTo>
                    <a:pt x="10237" y="1025"/>
                    <a:pt x="10196" y="1255"/>
                    <a:pt x="10447" y="1443"/>
                  </a:cubicBezTo>
                  <a:cubicBezTo>
                    <a:pt x="10593" y="1548"/>
                    <a:pt x="10760" y="1653"/>
                    <a:pt x="10907" y="1757"/>
                  </a:cubicBezTo>
                  <a:cubicBezTo>
                    <a:pt x="11210" y="1942"/>
                    <a:pt x="11512" y="2127"/>
                    <a:pt x="11815" y="2323"/>
                  </a:cubicBezTo>
                  <a:lnTo>
                    <a:pt x="11815" y="2323"/>
                  </a:lnTo>
                  <a:cubicBezTo>
                    <a:pt x="11296" y="3114"/>
                    <a:pt x="10779" y="3921"/>
                    <a:pt x="10279" y="4728"/>
                  </a:cubicBezTo>
                  <a:cubicBezTo>
                    <a:pt x="9547" y="5858"/>
                    <a:pt x="8898" y="7009"/>
                    <a:pt x="7727" y="7783"/>
                  </a:cubicBezTo>
                  <a:cubicBezTo>
                    <a:pt x="5948" y="8955"/>
                    <a:pt x="4170" y="10106"/>
                    <a:pt x="2370" y="11257"/>
                  </a:cubicBezTo>
                  <a:cubicBezTo>
                    <a:pt x="1643" y="11734"/>
                    <a:pt x="916" y="12212"/>
                    <a:pt x="189" y="12690"/>
                  </a:cubicBezTo>
                  <a:lnTo>
                    <a:pt x="189" y="12690"/>
                  </a:lnTo>
                  <a:cubicBezTo>
                    <a:pt x="80" y="12736"/>
                    <a:pt x="1" y="12843"/>
                    <a:pt x="48" y="12993"/>
                  </a:cubicBezTo>
                  <a:cubicBezTo>
                    <a:pt x="320" y="13998"/>
                    <a:pt x="968" y="14835"/>
                    <a:pt x="1847" y="15420"/>
                  </a:cubicBezTo>
                  <a:cubicBezTo>
                    <a:pt x="2224" y="15672"/>
                    <a:pt x="2621" y="15923"/>
                    <a:pt x="2998" y="16153"/>
                  </a:cubicBezTo>
                  <a:cubicBezTo>
                    <a:pt x="4149" y="16885"/>
                    <a:pt x="5279" y="17617"/>
                    <a:pt x="6429" y="18350"/>
                  </a:cubicBezTo>
                  <a:cubicBezTo>
                    <a:pt x="7155" y="18828"/>
                    <a:pt x="7959" y="19072"/>
                    <a:pt x="8800" y="19072"/>
                  </a:cubicBezTo>
                  <a:cubicBezTo>
                    <a:pt x="9025" y="19072"/>
                    <a:pt x="9254" y="19055"/>
                    <a:pt x="9484" y="19019"/>
                  </a:cubicBezTo>
                  <a:cubicBezTo>
                    <a:pt x="9568" y="19019"/>
                    <a:pt x="9652" y="18915"/>
                    <a:pt x="9672" y="18831"/>
                  </a:cubicBezTo>
                  <a:cubicBezTo>
                    <a:pt x="9986" y="16760"/>
                    <a:pt x="10279" y="14688"/>
                    <a:pt x="10593" y="12638"/>
                  </a:cubicBezTo>
                  <a:cubicBezTo>
                    <a:pt x="10719" y="11780"/>
                    <a:pt x="10844" y="10922"/>
                    <a:pt x="10970" y="10064"/>
                  </a:cubicBezTo>
                  <a:cubicBezTo>
                    <a:pt x="11095" y="9185"/>
                    <a:pt x="11388" y="8348"/>
                    <a:pt x="11869" y="7616"/>
                  </a:cubicBezTo>
                  <a:cubicBezTo>
                    <a:pt x="12079" y="7302"/>
                    <a:pt x="12267" y="6988"/>
                    <a:pt x="12476" y="6653"/>
                  </a:cubicBezTo>
                  <a:cubicBezTo>
                    <a:pt x="13078" y="5742"/>
                    <a:pt x="13661" y="4812"/>
                    <a:pt x="14260" y="3881"/>
                  </a:cubicBezTo>
                  <a:lnTo>
                    <a:pt x="14260" y="3881"/>
                  </a:lnTo>
                  <a:cubicBezTo>
                    <a:pt x="14517" y="4046"/>
                    <a:pt x="14766" y="4213"/>
                    <a:pt x="15029" y="4394"/>
                  </a:cubicBezTo>
                  <a:cubicBezTo>
                    <a:pt x="15262" y="4544"/>
                    <a:pt x="15539" y="4740"/>
                    <a:pt x="15808" y="4740"/>
                  </a:cubicBezTo>
                  <a:cubicBezTo>
                    <a:pt x="15951" y="4740"/>
                    <a:pt x="16091" y="4685"/>
                    <a:pt x="16222" y="4540"/>
                  </a:cubicBezTo>
                  <a:cubicBezTo>
                    <a:pt x="16682" y="4017"/>
                    <a:pt x="16598" y="3159"/>
                    <a:pt x="16222" y="2636"/>
                  </a:cubicBezTo>
                  <a:cubicBezTo>
                    <a:pt x="15970" y="2280"/>
                    <a:pt x="15573" y="2071"/>
                    <a:pt x="15238" y="1862"/>
                  </a:cubicBezTo>
                  <a:lnTo>
                    <a:pt x="13250" y="586"/>
                  </a:lnTo>
                  <a:cubicBezTo>
                    <a:pt x="12874" y="355"/>
                    <a:pt x="12539" y="83"/>
                    <a:pt x="12100" y="21"/>
                  </a:cubicBezTo>
                  <a:cubicBezTo>
                    <a:pt x="12011" y="7"/>
                    <a:pt x="11923" y="1"/>
                    <a:pt x="11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79;p2">
              <a:extLst>
                <a:ext uri="{FF2B5EF4-FFF2-40B4-BE49-F238E27FC236}">
                  <a16:creationId xmlns:a16="http://schemas.microsoft.com/office/drawing/2014/main" id="{F26A6586-50F4-ADEC-5F0B-C6227A851FE2}"/>
                </a:ext>
              </a:extLst>
            </p:cNvPr>
            <p:cNvSpPr/>
            <p:nvPr/>
          </p:nvSpPr>
          <p:spPr>
            <a:xfrm>
              <a:off x="905158" y="1599425"/>
              <a:ext cx="195400" cy="112875"/>
            </a:xfrm>
            <a:custGeom>
              <a:avLst/>
              <a:gdLst/>
              <a:ahLst/>
              <a:cxnLst/>
              <a:rect l="l" t="t" r="r" b="b"/>
              <a:pathLst>
                <a:path w="7816" h="4515" extrusionOk="0">
                  <a:moveTo>
                    <a:pt x="883" y="0"/>
                  </a:moveTo>
                  <a:cubicBezTo>
                    <a:pt x="688" y="0"/>
                    <a:pt x="491" y="20"/>
                    <a:pt x="296" y="59"/>
                  </a:cubicBezTo>
                  <a:cubicBezTo>
                    <a:pt x="0" y="118"/>
                    <a:pt x="94" y="567"/>
                    <a:pt x="386" y="567"/>
                  </a:cubicBezTo>
                  <a:cubicBezTo>
                    <a:pt x="404" y="567"/>
                    <a:pt x="423" y="565"/>
                    <a:pt x="442" y="561"/>
                  </a:cubicBezTo>
                  <a:cubicBezTo>
                    <a:pt x="587" y="534"/>
                    <a:pt x="732" y="521"/>
                    <a:pt x="875" y="521"/>
                  </a:cubicBezTo>
                  <a:cubicBezTo>
                    <a:pt x="1498" y="521"/>
                    <a:pt x="2092" y="776"/>
                    <a:pt x="2535" y="1252"/>
                  </a:cubicBezTo>
                  <a:cubicBezTo>
                    <a:pt x="2974" y="1712"/>
                    <a:pt x="3309" y="2319"/>
                    <a:pt x="3957" y="2549"/>
                  </a:cubicBezTo>
                  <a:cubicBezTo>
                    <a:pt x="4313" y="2696"/>
                    <a:pt x="4711" y="2675"/>
                    <a:pt x="5087" y="2800"/>
                  </a:cubicBezTo>
                  <a:cubicBezTo>
                    <a:pt x="5401" y="2905"/>
                    <a:pt x="5652" y="3135"/>
                    <a:pt x="5903" y="3344"/>
                  </a:cubicBezTo>
                  <a:cubicBezTo>
                    <a:pt x="6364" y="3784"/>
                    <a:pt x="6782" y="4244"/>
                    <a:pt x="7410" y="4495"/>
                  </a:cubicBezTo>
                  <a:cubicBezTo>
                    <a:pt x="7443" y="4508"/>
                    <a:pt x="7474" y="4514"/>
                    <a:pt x="7503" y="4514"/>
                  </a:cubicBezTo>
                  <a:cubicBezTo>
                    <a:pt x="7745" y="4514"/>
                    <a:pt x="7816" y="4086"/>
                    <a:pt x="7535" y="3993"/>
                  </a:cubicBezTo>
                  <a:cubicBezTo>
                    <a:pt x="6887" y="3742"/>
                    <a:pt x="6468" y="3114"/>
                    <a:pt x="5945" y="2696"/>
                  </a:cubicBezTo>
                  <a:cubicBezTo>
                    <a:pt x="5694" y="2507"/>
                    <a:pt x="5422" y="2340"/>
                    <a:pt x="5108" y="2256"/>
                  </a:cubicBezTo>
                  <a:cubicBezTo>
                    <a:pt x="4711" y="2152"/>
                    <a:pt x="4271" y="2173"/>
                    <a:pt x="3895" y="1942"/>
                  </a:cubicBezTo>
                  <a:cubicBezTo>
                    <a:pt x="3309" y="1566"/>
                    <a:pt x="2995" y="854"/>
                    <a:pt x="2409" y="457"/>
                  </a:cubicBezTo>
                  <a:cubicBezTo>
                    <a:pt x="1949" y="150"/>
                    <a:pt x="1421" y="0"/>
                    <a:pt x="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0;p2">
              <a:extLst>
                <a:ext uri="{FF2B5EF4-FFF2-40B4-BE49-F238E27FC236}">
                  <a16:creationId xmlns:a16="http://schemas.microsoft.com/office/drawing/2014/main" id="{64513FFD-1C6A-C926-FDDF-7AC68B15A039}"/>
                </a:ext>
              </a:extLst>
            </p:cNvPr>
            <p:cNvSpPr/>
            <p:nvPr/>
          </p:nvSpPr>
          <p:spPr>
            <a:xfrm>
              <a:off x="1069458" y="1581100"/>
              <a:ext cx="34550" cy="26125"/>
            </a:xfrm>
            <a:custGeom>
              <a:avLst/>
              <a:gdLst/>
              <a:ahLst/>
              <a:cxnLst/>
              <a:rect l="l" t="t" r="r" b="b"/>
              <a:pathLst>
                <a:path w="1382" h="1045" extrusionOk="0">
                  <a:moveTo>
                    <a:pt x="290" y="0"/>
                  </a:moveTo>
                  <a:cubicBezTo>
                    <a:pt x="197" y="0"/>
                    <a:pt x="106" y="52"/>
                    <a:pt x="64" y="123"/>
                  </a:cubicBezTo>
                  <a:cubicBezTo>
                    <a:pt x="1" y="269"/>
                    <a:pt x="22" y="416"/>
                    <a:pt x="147" y="499"/>
                  </a:cubicBezTo>
                  <a:cubicBezTo>
                    <a:pt x="419" y="667"/>
                    <a:pt x="691" y="834"/>
                    <a:pt x="963" y="1001"/>
                  </a:cubicBezTo>
                  <a:cubicBezTo>
                    <a:pt x="1000" y="1031"/>
                    <a:pt x="1048" y="1045"/>
                    <a:pt x="1097" y="1045"/>
                  </a:cubicBezTo>
                  <a:cubicBezTo>
                    <a:pt x="1186" y="1045"/>
                    <a:pt x="1279" y="999"/>
                    <a:pt x="1319" y="918"/>
                  </a:cubicBezTo>
                  <a:cubicBezTo>
                    <a:pt x="1382" y="771"/>
                    <a:pt x="1340" y="625"/>
                    <a:pt x="1214" y="562"/>
                  </a:cubicBezTo>
                  <a:cubicBezTo>
                    <a:pt x="963" y="374"/>
                    <a:pt x="691" y="206"/>
                    <a:pt x="419" y="39"/>
                  </a:cubicBezTo>
                  <a:cubicBezTo>
                    <a:pt x="379" y="12"/>
                    <a:pt x="334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1;p2">
              <a:extLst>
                <a:ext uri="{FF2B5EF4-FFF2-40B4-BE49-F238E27FC236}">
                  <a16:creationId xmlns:a16="http://schemas.microsoft.com/office/drawing/2014/main" id="{01E43ED2-D4D6-8585-C85D-93F743B1107A}"/>
                </a:ext>
              </a:extLst>
            </p:cNvPr>
            <p:cNvSpPr/>
            <p:nvPr/>
          </p:nvSpPr>
          <p:spPr>
            <a:xfrm>
              <a:off x="1083058" y="1553600"/>
              <a:ext cx="25150" cy="20650"/>
            </a:xfrm>
            <a:custGeom>
              <a:avLst/>
              <a:gdLst/>
              <a:ahLst/>
              <a:cxnLst/>
              <a:rect l="l" t="t" r="r" b="b"/>
              <a:pathLst>
                <a:path w="1006" h="826" extrusionOk="0">
                  <a:moveTo>
                    <a:pt x="249" y="0"/>
                  </a:moveTo>
                  <a:cubicBezTo>
                    <a:pt x="228" y="0"/>
                    <a:pt x="208" y="3"/>
                    <a:pt x="189" y="9"/>
                  </a:cubicBezTo>
                  <a:cubicBezTo>
                    <a:pt x="147" y="30"/>
                    <a:pt x="64" y="72"/>
                    <a:pt x="43" y="135"/>
                  </a:cubicBezTo>
                  <a:cubicBezTo>
                    <a:pt x="1" y="197"/>
                    <a:pt x="1" y="260"/>
                    <a:pt x="22" y="344"/>
                  </a:cubicBezTo>
                  <a:cubicBezTo>
                    <a:pt x="43" y="407"/>
                    <a:pt x="85" y="448"/>
                    <a:pt x="126" y="490"/>
                  </a:cubicBezTo>
                  <a:cubicBezTo>
                    <a:pt x="294" y="595"/>
                    <a:pt x="440" y="700"/>
                    <a:pt x="608" y="783"/>
                  </a:cubicBezTo>
                  <a:cubicBezTo>
                    <a:pt x="650" y="825"/>
                    <a:pt x="733" y="825"/>
                    <a:pt x="796" y="825"/>
                  </a:cubicBezTo>
                  <a:cubicBezTo>
                    <a:pt x="859" y="804"/>
                    <a:pt x="922" y="762"/>
                    <a:pt x="963" y="700"/>
                  </a:cubicBezTo>
                  <a:cubicBezTo>
                    <a:pt x="984" y="637"/>
                    <a:pt x="1005" y="553"/>
                    <a:pt x="984" y="490"/>
                  </a:cubicBezTo>
                  <a:cubicBezTo>
                    <a:pt x="963" y="428"/>
                    <a:pt x="922" y="386"/>
                    <a:pt x="859" y="344"/>
                  </a:cubicBezTo>
                  <a:cubicBezTo>
                    <a:pt x="712" y="239"/>
                    <a:pt x="545" y="135"/>
                    <a:pt x="398" y="30"/>
                  </a:cubicBezTo>
                  <a:cubicBezTo>
                    <a:pt x="354" y="15"/>
                    <a:pt x="299" y="0"/>
                    <a:pt x="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2;p2">
              <a:extLst>
                <a:ext uri="{FF2B5EF4-FFF2-40B4-BE49-F238E27FC236}">
                  <a16:creationId xmlns:a16="http://schemas.microsoft.com/office/drawing/2014/main" id="{ED447C8D-B71B-161A-27C2-68306ADB1C91}"/>
                </a:ext>
              </a:extLst>
            </p:cNvPr>
            <p:cNvSpPr/>
            <p:nvPr/>
          </p:nvSpPr>
          <p:spPr>
            <a:xfrm>
              <a:off x="1093533" y="1516675"/>
              <a:ext cx="28800" cy="23775"/>
            </a:xfrm>
            <a:custGeom>
              <a:avLst/>
              <a:gdLst/>
              <a:ahLst/>
              <a:cxnLst/>
              <a:rect l="l" t="t" r="r" b="b"/>
              <a:pathLst>
                <a:path w="1152" h="951" extrusionOk="0">
                  <a:moveTo>
                    <a:pt x="565" y="189"/>
                  </a:moveTo>
                  <a:cubicBezTo>
                    <a:pt x="573" y="194"/>
                    <a:pt x="581" y="200"/>
                    <a:pt x="588" y="205"/>
                  </a:cubicBezTo>
                  <a:lnTo>
                    <a:pt x="588" y="205"/>
                  </a:lnTo>
                  <a:cubicBezTo>
                    <a:pt x="582" y="196"/>
                    <a:pt x="577" y="189"/>
                    <a:pt x="565" y="189"/>
                  </a:cubicBezTo>
                  <a:close/>
                  <a:moveTo>
                    <a:pt x="251" y="1"/>
                  </a:moveTo>
                  <a:cubicBezTo>
                    <a:pt x="189" y="1"/>
                    <a:pt x="126" y="42"/>
                    <a:pt x="84" y="84"/>
                  </a:cubicBezTo>
                  <a:cubicBezTo>
                    <a:pt x="21" y="126"/>
                    <a:pt x="0" y="189"/>
                    <a:pt x="0" y="273"/>
                  </a:cubicBezTo>
                  <a:cubicBezTo>
                    <a:pt x="0" y="335"/>
                    <a:pt x="21" y="398"/>
                    <a:pt x="84" y="440"/>
                  </a:cubicBezTo>
                  <a:cubicBezTo>
                    <a:pt x="272" y="628"/>
                    <a:pt x="503" y="796"/>
                    <a:pt x="754" y="921"/>
                  </a:cubicBezTo>
                  <a:cubicBezTo>
                    <a:pt x="798" y="936"/>
                    <a:pt x="842" y="951"/>
                    <a:pt x="887" y="951"/>
                  </a:cubicBezTo>
                  <a:cubicBezTo>
                    <a:pt x="905" y="951"/>
                    <a:pt x="924" y="948"/>
                    <a:pt x="942" y="942"/>
                  </a:cubicBezTo>
                  <a:cubicBezTo>
                    <a:pt x="1005" y="921"/>
                    <a:pt x="1068" y="879"/>
                    <a:pt x="1109" y="817"/>
                  </a:cubicBezTo>
                  <a:cubicBezTo>
                    <a:pt x="1130" y="754"/>
                    <a:pt x="1151" y="691"/>
                    <a:pt x="1130" y="628"/>
                  </a:cubicBezTo>
                  <a:cubicBezTo>
                    <a:pt x="1109" y="565"/>
                    <a:pt x="1068" y="503"/>
                    <a:pt x="1005" y="461"/>
                  </a:cubicBezTo>
                  <a:cubicBezTo>
                    <a:pt x="866" y="382"/>
                    <a:pt x="727" y="302"/>
                    <a:pt x="588" y="205"/>
                  </a:cubicBezTo>
                  <a:lnTo>
                    <a:pt x="588" y="205"/>
                  </a:lnTo>
                  <a:cubicBezTo>
                    <a:pt x="593" y="212"/>
                    <a:pt x="598" y="222"/>
                    <a:pt x="607" y="231"/>
                  </a:cubicBezTo>
                  <a:cubicBezTo>
                    <a:pt x="565" y="189"/>
                    <a:pt x="503" y="126"/>
                    <a:pt x="440" y="84"/>
                  </a:cubicBezTo>
                  <a:cubicBezTo>
                    <a:pt x="398" y="42"/>
                    <a:pt x="335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3;p2">
              <a:extLst>
                <a:ext uri="{FF2B5EF4-FFF2-40B4-BE49-F238E27FC236}">
                  <a16:creationId xmlns:a16="http://schemas.microsoft.com/office/drawing/2014/main" id="{6CA1BDEE-D7AB-FF17-6B7B-AF91C43FC51B}"/>
                </a:ext>
              </a:extLst>
            </p:cNvPr>
            <p:cNvSpPr/>
            <p:nvPr/>
          </p:nvSpPr>
          <p:spPr>
            <a:xfrm>
              <a:off x="1103983" y="1502550"/>
              <a:ext cx="26200" cy="18850"/>
            </a:xfrm>
            <a:custGeom>
              <a:avLst/>
              <a:gdLst/>
              <a:ahLst/>
              <a:cxnLst/>
              <a:rect l="l" t="t" r="r" b="b"/>
              <a:pathLst>
                <a:path w="1048" h="754" extrusionOk="0">
                  <a:moveTo>
                    <a:pt x="398" y="42"/>
                  </a:moveTo>
                  <a:cubicBezTo>
                    <a:pt x="406" y="50"/>
                    <a:pt x="413" y="55"/>
                    <a:pt x="421" y="59"/>
                  </a:cubicBezTo>
                  <a:lnTo>
                    <a:pt x="421" y="59"/>
                  </a:lnTo>
                  <a:cubicBezTo>
                    <a:pt x="413" y="53"/>
                    <a:pt x="406" y="48"/>
                    <a:pt x="398" y="42"/>
                  </a:cubicBezTo>
                  <a:close/>
                  <a:moveTo>
                    <a:pt x="421" y="59"/>
                  </a:moveTo>
                  <a:cubicBezTo>
                    <a:pt x="433" y="68"/>
                    <a:pt x="446" y="76"/>
                    <a:pt x="459" y="84"/>
                  </a:cubicBezTo>
                  <a:lnTo>
                    <a:pt x="461" y="84"/>
                  </a:lnTo>
                  <a:cubicBezTo>
                    <a:pt x="448" y="71"/>
                    <a:pt x="434" y="66"/>
                    <a:pt x="421" y="59"/>
                  </a:cubicBezTo>
                  <a:close/>
                  <a:moveTo>
                    <a:pt x="252" y="1"/>
                  </a:moveTo>
                  <a:cubicBezTo>
                    <a:pt x="189" y="1"/>
                    <a:pt x="126" y="22"/>
                    <a:pt x="64" y="84"/>
                  </a:cubicBezTo>
                  <a:cubicBezTo>
                    <a:pt x="22" y="126"/>
                    <a:pt x="1" y="189"/>
                    <a:pt x="1" y="273"/>
                  </a:cubicBezTo>
                  <a:cubicBezTo>
                    <a:pt x="1" y="335"/>
                    <a:pt x="22" y="419"/>
                    <a:pt x="85" y="461"/>
                  </a:cubicBezTo>
                  <a:cubicBezTo>
                    <a:pt x="168" y="524"/>
                    <a:pt x="273" y="586"/>
                    <a:pt x="377" y="628"/>
                  </a:cubicBezTo>
                  <a:cubicBezTo>
                    <a:pt x="482" y="691"/>
                    <a:pt x="587" y="733"/>
                    <a:pt x="712" y="733"/>
                  </a:cubicBezTo>
                  <a:cubicBezTo>
                    <a:pt x="754" y="754"/>
                    <a:pt x="775" y="754"/>
                    <a:pt x="817" y="754"/>
                  </a:cubicBezTo>
                  <a:cubicBezTo>
                    <a:pt x="859" y="733"/>
                    <a:pt x="880" y="733"/>
                    <a:pt x="922" y="712"/>
                  </a:cubicBezTo>
                  <a:cubicBezTo>
                    <a:pt x="963" y="691"/>
                    <a:pt x="1026" y="628"/>
                    <a:pt x="1026" y="566"/>
                  </a:cubicBezTo>
                  <a:cubicBezTo>
                    <a:pt x="1047" y="482"/>
                    <a:pt x="1047" y="419"/>
                    <a:pt x="1005" y="356"/>
                  </a:cubicBezTo>
                  <a:cubicBezTo>
                    <a:pt x="963" y="294"/>
                    <a:pt x="922" y="252"/>
                    <a:pt x="859" y="231"/>
                  </a:cubicBezTo>
                  <a:cubicBezTo>
                    <a:pt x="779" y="231"/>
                    <a:pt x="711" y="206"/>
                    <a:pt x="646" y="185"/>
                  </a:cubicBezTo>
                  <a:lnTo>
                    <a:pt x="646" y="185"/>
                  </a:lnTo>
                  <a:cubicBezTo>
                    <a:pt x="647" y="186"/>
                    <a:pt x="648" y="188"/>
                    <a:pt x="650" y="189"/>
                  </a:cubicBezTo>
                  <a:cubicBezTo>
                    <a:pt x="645" y="187"/>
                    <a:pt x="641" y="184"/>
                    <a:pt x="636" y="182"/>
                  </a:cubicBezTo>
                  <a:lnTo>
                    <a:pt x="636" y="182"/>
                  </a:lnTo>
                  <a:cubicBezTo>
                    <a:pt x="639" y="183"/>
                    <a:pt x="642" y="184"/>
                    <a:pt x="646" y="185"/>
                  </a:cubicBezTo>
                  <a:lnTo>
                    <a:pt x="646" y="185"/>
                  </a:lnTo>
                  <a:cubicBezTo>
                    <a:pt x="634" y="175"/>
                    <a:pt x="622" y="171"/>
                    <a:pt x="610" y="169"/>
                  </a:cubicBezTo>
                  <a:lnTo>
                    <a:pt x="610" y="169"/>
                  </a:lnTo>
                  <a:cubicBezTo>
                    <a:pt x="619" y="173"/>
                    <a:pt x="627" y="178"/>
                    <a:pt x="636" y="182"/>
                  </a:cubicBezTo>
                  <a:lnTo>
                    <a:pt x="636" y="182"/>
                  </a:lnTo>
                  <a:cubicBezTo>
                    <a:pt x="620" y="177"/>
                    <a:pt x="603" y="172"/>
                    <a:pt x="587" y="168"/>
                  </a:cubicBezTo>
                  <a:cubicBezTo>
                    <a:pt x="594" y="168"/>
                    <a:pt x="602" y="168"/>
                    <a:pt x="610" y="169"/>
                  </a:cubicBezTo>
                  <a:lnTo>
                    <a:pt x="610" y="169"/>
                  </a:lnTo>
                  <a:cubicBezTo>
                    <a:pt x="560" y="144"/>
                    <a:pt x="509" y="117"/>
                    <a:pt x="459" y="84"/>
                  </a:cubicBezTo>
                  <a:lnTo>
                    <a:pt x="440" y="84"/>
                  </a:lnTo>
                  <a:cubicBezTo>
                    <a:pt x="419" y="63"/>
                    <a:pt x="398" y="42"/>
                    <a:pt x="357" y="22"/>
                  </a:cubicBezTo>
                  <a:cubicBezTo>
                    <a:pt x="336" y="1"/>
                    <a:pt x="294" y="1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4;p2">
              <a:extLst>
                <a:ext uri="{FF2B5EF4-FFF2-40B4-BE49-F238E27FC236}">
                  <a16:creationId xmlns:a16="http://schemas.microsoft.com/office/drawing/2014/main" id="{F224533E-9189-2F2D-8B88-50EC6B788659}"/>
                </a:ext>
              </a:extLst>
            </p:cNvPr>
            <p:cNvSpPr/>
            <p:nvPr/>
          </p:nvSpPr>
          <p:spPr>
            <a:xfrm>
              <a:off x="1118633" y="1479200"/>
              <a:ext cx="27750" cy="23900"/>
            </a:xfrm>
            <a:custGeom>
              <a:avLst/>
              <a:gdLst/>
              <a:ahLst/>
              <a:cxnLst/>
              <a:rect l="l" t="t" r="r" b="b"/>
              <a:pathLst>
                <a:path w="1110" h="956" extrusionOk="0">
                  <a:moveTo>
                    <a:pt x="285" y="0"/>
                  </a:moveTo>
                  <a:cubicBezTo>
                    <a:pt x="255" y="0"/>
                    <a:pt x="227" y="5"/>
                    <a:pt x="210" y="14"/>
                  </a:cubicBezTo>
                  <a:cubicBezTo>
                    <a:pt x="147" y="35"/>
                    <a:pt x="84" y="77"/>
                    <a:pt x="43" y="139"/>
                  </a:cubicBezTo>
                  <a:cubicBezTo>
                    <a:pt x="22" y="202"/>
                    <a:pt x="1" y="265"/>
                    <a:pt x="22" y="328"/>
                  </a:cubicBezTo>
                  <a:cubicBezTo>
                    <a:pt x="22" y="349"/>
                    <a:pt x="43" y="370"/>
                    <a:pt x="43" y="391"/>
                  </a:cubicBezTo>
                  <a:cubicBezTo>
                    <a:pt x="64" y="432"/>
                    <a:pt x="105" y="474"/>
                    <a:pt x="147" y="495"/>
                  </a:cubicBezTo>
                  <a:cubicBezTo>
                    <a:pt x="336" y="642"/>
                    <a:pt x="524" y="767"/>
                    <a:pt x="712" y="914"/>
                  </a:cubicBezTo>
                  <a:cubicBezTo>
                    <a:pt x="754" y="956"/>
                    <a:pt x="838" y="956"/>
                    <a:pt x="900" y="956"/>
                  </a:cubicBezTo>
                  <a:cubicBezTo>
                    <a:pt x="963" y="935"/>
                    <a:pt x="1026" y="893"/>
                    <a:pt x="1068" y="830"/>
                  </a:cubicBezTo>
                  <a:cubicBezTo>
                    <a:pt x="1089" y="767"/>
                    <a:pt x="1110" y="684"/>
                    <a:pt x="1089" y="621"/>
                  </a:cubicBezTo>
                  <a:cubicBezTo>
                    <a:pt x="1068" y="600"/>
                    <a:pt x="1068" y="579"/>
                    <a:pt x="1068" y="558"/>
                  </a:cubicBezTo>
                  <a:cubicBezTo>
                    <a:pt x="1026" y="516"/>
                    <a:pt x="1005" y="495"/>
                    <a:pt x="963" y="474"/>
                  </a:cubicBezTo>
                  <a:cubicBezTo>
                    <a:pt x="775" y="328"/>
                    <a:pt x="587" y="181"/>
                    <a:pt x="398" y="35"/>
                  </a:cubicBezTo>
                  <a:cubicBezTo>
                    <a:pt x="374" y="10"/>
                    <a:pt x="328" y="0"/>
                    <a:pt x="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5;p2">
              <a:extLst>
                <a:ext uri="{FF2B5EF4-FFF2-40B4-BE49-F238E27FC236}">
                  <a16:creationId xmlns:a16="http://schemas.microsoft.com/office/drawing/2014/main" id="{27E2323A-125D-FF1C-41EA-59BA11203E51}"/>
                </a:ext>
              </a:extLst>
            </p:cNvPr>
            <p:cNvSpPr/>
            <p:nvPr/>
          </p:nvSpPr>
          <p:spPr>
            <a:xfrm>
              <a:off x="1133808" y="1457575"/>
              <a:ext cx="23575" cy="18325"/>
            </a:xfrm>
            <a:custGeom>
              <a:avLst/>
              <a:gdLst/>
              <a:ahLst/>
              <a:cxnLst/>
              <a:rect l="l" t="t" r="r" b="b"/>
              <a:pathLst>
                <a:path w="943" h="733" extrusionOk="0">
                  <a:moveTo>
                    <a:pt x="460" y="634"/>
                  </a:moveTo>
                  <a:lnTo>
                    <a:pt x="460" y="634"/>
                  </a:lnTo>
                  <a:cubicBezTo>
                    <a:pt x="465" y="643"/>
                    <a:pt x="471" y="649"/>
                    <a:pt x="482" y="649"/>
                  </a:cubicBezTo>
                  <a:cubicBezTo>
                    <a:pt x="474" y="644"/>
                    <a:pt x="467" y="639"/>
                    <a:pt x="460" y="634"/>
                  </a:cubicBezTo>
                  <a:close/>
                  <a:moveTo>
                    <a:pt x="356" y="0"/>
                  </a:moveTo>
                  <a:cubicBezTo>
                    <a:pt x="273" y="0"/>
                    <a:pt x="210" y="0"/>
                    <a:pt x="147" y="42"/>
                  </a:cubicBezTo>
                  <a:cubicBezTo>
                    <a:pt x="84" y="63"/>
                    <a:pt x="42" y="126"/>
                    <a:pt x="21" y="188"/>
                  </a:cubicBezTo>
                  <a:cubicBezTo>
                    <a:pt x="1" y="251"/>
                    <a:pt x="21" y="335"/>
                    <a:pt x="42" y="398"/>
                  </a:cubicBezTo>
                  <a:cubicBezTo>
                    <a:pt x="84" y="440"/>
                    <a:pt x="147" y="502"/>
                    <a:pt x="210" y="502"/>
                  </a:cubicBezTo>
                  <a:cubicBezTo>
                    <a:pt x="238" y="516"/>
                    <a:pt x="266" y="530"/>
                    <a:pt x="300" y="544"/>
                  </a:cubicBezTo>
                  <a:lnTo>
                    <a:pt x="300" y="544"/>
                  </a:lnTo>
                  <a:cubicBezTo>
                    <a:pt x="298" y="544"/>
                    <a:pt x="296" y="544"/>
                    <a:pt x="293" y="544"/>
                  </a:cubicBezTo>
                  <a:cubicBezTo>
                    <a:pt x="349" y="563"/>
                    <a:pt x="404" y="597"/>
                    <a:pt x="460" y="634"/>
                  </a:cubicBezTo>
                  <a:lnTo>
                    <a:pt x="460" y="634"/>
                  </a:lnTo>
                  <a:cubicBezTo>
                    <a:pt x="455" y="627"/>
                    <a:pt x="450" y="617"/>
                    <a:pt x="440" y="607"/>
                  </a:cubicBezTo>
                  <a:lnTo>
                    <a:pt x="440" y="607"/>
                  </a:lnTo>
                  <a:cubicBezTo>
                    <a:pt x="461" y="628"/>
                    <a:pt x="482" y="649"/>
                    <a:pt x="503" y="670"/>
                  </a:cubicBezTo>
                  <a:cubicBezTo>
                    <a:pt x="545" y="712"/>
                    <a:pt x="607" y="732"/>
                    <a:pt x="670" y="732"/>
                  </a:cubicBezTo>
                  <a:cubicBezTo>
                    <a:pt x="754" y="732"/>
                    <a:pt x="817" y="712"/>
                    <a:pt x="858" y="670"/>
                  </a:cubicBezTo>
                  <a:cubicBezTo>
                    <a:pt x="900" y="607"/>
                    <a:pt x="942" y="544"/>
                    <a:pt x="942" y="481"/>
                  </a:cubicBezTo>
                  <a:cubicBezTo>
                    <a:pt x="942" y="419"/>
                    <a:pt x="921" y="335"/>
                    <a:pt x="858" y="293"/>
                  </a:cubicBezTo>
                  <a:cubicBezTo>
                    <a:pt x="796" y="230"/>
                    <a:pt x="712" y="168"/>
                    <a:pt x="628" y="126"/>
                  </a:cubicBezTo>
                  <a:cubicBezTo>
                    <a:pt x="545" y="63"/>
                    <a:pt x="440" y="42"/>
                    <a:pt x="3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;p2">
              <a:extLst>
                <a:ext uri="{FF2B5EF4-FFF2-40B4-BE49-F238E27FC236}">
                  <a16:creationId xmlns:a16="http://schemas.microsoft.com/office/drawing/2014/main" id="{853EFAB3-CB00-12B1-FD98-DE037CA3B09C}"/>
                </a:ext>
              </a:extLst>
            </p:cNvPr>
            <p:cNvSpPr/>
            <p:nvPr/>
          </p:nvSpPr>
          <p:spPr>
            <a:xfrm>
              <a:off x="1154208" y="1426175"/>
              <a:ext cx="26175" cy="21175"/>
            </a:xfrm>
            <a:custGeom>
              <a:avLst/>
              <a:gdLst/>
              <a:ahLst/>
              <a:cxnLst/>
              <a:rect l="l" t="t" r="r" b="b"/>
              <a:pathLst>
                <a:path w="1047" h="847" extrusionOk="0">
                  <a:moveTo>
                    <a:pt x="545" y="189"/>
                  </a:moveTo>
                  <a:cubicBezTo>
                    <a:pt x="557" y="197"/>
                    <a:pt x="569" y="206"/>
                    <a:pt x="582" y="214"/>
                  </a:cubicBezTo>
                  <a:lnTo>
                    <a:pt x="582" y="214"/>
                  </a:lnTo>
                  <a:cubicBezTo>
                    <a:pt x="575" y="200"/>
                    <a:pt x="560" y="189"/>
                    <a:pt x="545" y="189"/>
                  </a:cubicBezTo>
                  <a:close/>
                  <a:moveTo>
                    <a:pt x="252" y="1"/>
                  </a:moveTo>
                  <a:cubicBezTo>
                    <a:pt x="189" y="1"/>
                    <a:pt x="126" y="43"/>
                    <a:pt x="84" y="84"/>
                  </a:cubicBezTo>
                  <a:cubicBezTo>
                    <a:pt x="21" y="126"/>
                    <a:pt x="1" y="189"/>
                    <a:pt x="1" y="273"/>
                  </a:cubicBezTo>
                  <a:cubicBezTo>
                    <a:pt x="1" y="294"/>
                    <a:pt x="1" y="315"/>
                    <a:pt x="1" y="336"/>
                  </a:cubicBezTo>
                  <a:cubicBezTo>
                    <a:pt x="21" y="377"/>
                    <a:pt x="42" y="419"/>
                    <a:pt x="84" y="461"/>
                  </a:cubicBezTo>
                  <a:cubicBezTo>
                    <a:pt x="147" y="545"/>
                    <a:pt x="252" y="628"/>
                    <a:pt x="356" y="691"/>
                  </a:cubicBezTo>
                  <a:cubicBezTo>
                    <a:pt x="461" y="754"/>
                    <a:pt x="586" y="817"/>
                    <a:pt x="712" y="838"/>
                  </a:cubicBezTo>
                  <a:cubicBezTo>
                    <a:pt x="730" y="844"/>
                    <a:pt x="751" y="846"/>
                    <a:pt x="771" y="846"/>
                  </a:cubicBezTo>
                  <a:cubicBezTo>
                    <a:pt x="822" y="846"/>
                    <a:pt x="877" y="832"/>
                    <a:pt x="921" y="817"/>
                  </a:cubicBezTo>
                  <a:cubicBezTo>
                    <a:pt x="963" y="775"/>
                    <a:pt x="1026" y="712"/>
                    <a:pt x="1026" y="649"/>
                  </a:cubicBezTo>
                  <a:cubicBezTo>
                    <a:pt x="1047" y="587"/>
                    <a:pt x="1047" y="503"/>
                    <a:pt x="1005" y="461"/>
                  </a:cubicBezTo>
                  <a:cubicBezTo>
                    <a:pt x="963" y="398"/>
                    <a:pt x="921" y="336"/>
                    <a:pt x="858" y="336"/>
                  </a:cubicBezTo>
                  <a:cubicBezTo>
                    <a:pt x="796" y="315"/>
                    <a:pt x="733" y="294"/>
                    <a:pt x="691" y="273"/>
                  </a:cubicBezTo>
                  <a:lnTo>
                    <a:pt x="691" y="273"/>
                  </a:lnTo>
                  <a:cubicBezTo>
                    <a:pt x="712" y="294"/>
                    <a:pt x="733" y="294"/>
                    <a:pt x="754" y="315"/>
                  </a:cubicBezTo>
                  <a:cubicBezTo>
                    <a:pt x="687" y="281"/>
                    <a:pt x="633" y="247"/>
                    <a:pt x="582" y="214"/>
                  </a:cubicBezTo>
                  <a:lnTo>
                    <a:pt x="582" y="214"/>
                  </a:lnTo>
                  <a:cubicBezTo>
                    <a:pt x="585" y="219"/>
                    <a:pt x="586" y="225"/>
                    <a:pt x="586" y="231"/>
                  </a:cubicBezTo>
                  <a:cubicBezTo>
                    <a:pt x="545" y="189"/>
                    <a:pt x="482" y="147"/>
                    <a:pt x="440" y="84"/>
                  </a:cubicBezTo>
                  <a:cubicBezTo>
                    <a:pt x="398" y="43"/>
                    <a:pt x="314" y="1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7;p2">
              <a:extLst>
                <a:ext uri="{FF2B5EF4-FFF2-40B4-BE49-F238E27FC236}">
                  <a16:creationId xmlns:a16="http://schemas.microsoft.com/office/drawing/2014/main" id="{4E0A9D7E-0218-DF9C-A7A4-79734DFDC3AD}"/>
                </a:ext>
              </a:extLst>
            </p:cNvPr>
            <p:cNvSpPr/>
            <p:nvPr/>
          </p:nvSpPr>
          <p:spPr>
            <a:xfrm>
              <a:off x="1165183" y="1408925"/>
              <a:ext cx="31950" cy="20450"/>
            </a:xfrm>
            <a:custGeom>
              <a:avLst/>
              <a:gdLst/>
              <a:ahLst/>
              <a:cxnLst/>
              <a:rect l="l" t="t" r="r" b="b"/>
              <a:pathLst>
                <a:path w="1278" h="818" extrusionOk="0">
                  <a:moveTo>
                    <a:pt x="555" y="618"/>
                  </a:moveTo>
                  <a:lnTo>
                    <a:pt x="555" y="618"/>
                  </a:lnTo>
                  <a:cubicBezTo>
                    <a:pt x="566" y="621"/>
                    <a:pt x="576" y="624"/>
                    <a:pt x="587" y="628"/>
                  </a:cubicBezTo>
                  <a:cubicBezTo>
                    <a:pt x="576" y="628"/>
                    <a:pt x="566" y="623"/>
                    <a:pt x="555" y="618"/>
                  </a:cubicBezTo>
                  <a:close/>
                  <a:moveTo>
                    <a:pt x="336" y="0"/>
                  </a:moveTo>
                  <a:cubicBezTo>
                    <a:pt x="273" y="0"/>
                    <a:pt x="210" y="0"/>
                    <a:pt x="147" y="42"/>
                  </a:cubicBezTo>
                  <a:cubicBezTo>
                    <a:pt x="85" y="63"/>
                    <a:pt x="22" y="126"/>
                    <a:pt x="22" y="189"/>
                  </a:cubicBezTo>
                  <a:cubicBezTo>
                    <a:pt x="1" y="251"/>
                    <a:pt x="1" y="335"/>
                    <a:pt x="43" y="398"/>
                  </a:cubicBezTo>
                  <a:cubicBezTo>
                    <a:pt x="85" y="440"/>
                    <a:pt x="147" y="502"/>
                    <a:pt x="210" y="502"/>
                  </a:cubicBezTo>
                  <a:cubicBezTo>
                    <a:pt x="315" y="537"/>
                    <a:pt x="419" y="572"/>
                    <a:pt x="524" y="607"/>
                  </a:cubicBezTo>
                  <a:lnTo>
                    <a:pt x="524" y="607"/>
                  </a:lnTo>
                  <a:cubicBezTo>
                    <a:pt x="629" y="649"/>
                    <a:pt x="754" y="712"/>
                    <a:pt x="859" y="774"/>
                  </a:cubicBezTo>
                  <a:cubicBezTo>
                    <a:pt x="896" y="804"/>
                    <a:pt x="943" y="818"/>
                    <a:pt x="992" y="818"/>
                  </a:cubicBezTo>
                  <a:cubicBezTo>
                    <a:pt x="1081" y="818"/>
                    <a:pt x="1174" y="772"/>
                    <a:pt x="1215" y="691"/>
                  </a:cubicBezTo>
                  <a:cubicBezTo>
                    <a:pt x="1277" y="565"/>
                    <a:pt x="1235" y="419"/>
                    <a:pt x="1110" y="335"/>
                  </a:cubicBezTo>
                  <a:cubicBezTo>
                    <a:pt x="880" y="168"/>
                    <a:pt x="608" y="63"/>
                    <a:pt x="3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" name="Google Shape;94;p2">
            <a:extLst>
              <a:ext uri="{FF2B5EF4-FFF2-40B4-BE49-F238E27FC236}">
                <a16:creationId xmlns:a16="http://schemas.microsoft.com/office/drawing/2014/main" id="{681B2244-B3AB-C443-AE18-2C50F24D70C5}"/>
              </a:ext>
            </a:extLst>
          </p:cNvPr>
          <p:cNvSpPr/>
          <p:nvPr/>
        </p:nvSpPr>
        <p:spPr>
          <a:xfrm rot="1201458">
            <a:off x="5097291" y="5591356"/>
            <a:ext cx="781299" cy="882271"/>
          </a:xfrm>
          <a:custGeom>
            <a:avLst/>
            <a:gdLst/>
            <a:ahLst/>
            <a:cxnLst/>
            <a:rect l="l" t="t" r="r" b="b"/>
            <a:pathLst>
              <a:path w="22285" h="25165" extrusionOk="0">
                <a:moveTo>
                  <a:pt x="5755" y="18941"/>
                </a:moveTo>
                <a:cubicBezTo>
                  <a:pt x="6299" y="19339"/>
                  <a:pt x="6780" y="19799"/>
                  <a:pt x="7240" y="20301"/>
                </a:cubicBezTo>
                <a:cubicBezTo>
                  <a:pt x="7115" y="20845"/>
                  <a:pt x="6926" y="21389"/>
                  <a:pt x="6717" y="21891"/>
                </a:cubicBezTo>
                <a:cubicBezTo>
                  <a:pt x="6362" y="21201"/>
                  <a:pt x="5566" y="20552"/>
                  <a:pt x="4981" y="20217"/>
                </a:cubicBezTo>
                <a:cubicBezTo>
                  <a:pt x="5273" y="19799"/>
                  <a:pt x="5504" y="19359"/>
                  <a:pt x="5755" y="18941"/>
                </a:cubicBezTo>
                <a:close/>
                <a:moveTo>
                  <a:pt x="3957" y="18032"/>
                </a:moveTo>
                <a:cubicBezTo>
                  <a:pt x="4484" y="18032"/>
                  <a:pt x="5107" y="18486"/>
                  <a:pt x="5483" y="18753"/>
                </a:cubicBezTo>
                <a:cubicBezTo>
                  <a:pt x="5232" y="19213"/>
                  <a:pt x="5001" y="19673"/>
                  <a:pt x="4709" y="20092"/>
                </a:cubicBezTo>
                <a:cubicBezTo>
                  <a:pt x="4646" y="20113"/>
                  <a:pt x="4583" y="20113"/>
                  <a:pt x="4541" y="20175"/>
                </a:cubicBezTo>
                <a:cubicBezTo>
                  <a:pt x="4395" y="20322"/>
                  <a:pt x="4374" y="20385"/>
                  <a:pt x="4374" y="20573"/>
                </a:cubicBezTo>
                <a:cubicBezTo>
                  <a:pt x="4360" y="20740"/>
                  <a:pt x="4476" y="20824"/>
                  <a:pt x="4599" y="20824"/>
                </a:cubicBezTo>
                <a:cubicBezTo>
                  <a:pt x="4660" y="20824"/>
                  <a:pt x="4723" y="20803"/>
                  <a:pt x="4771" y="20761"/>
                </a:cubicBezTo>
                <a:cubicBezTo>
                  <a:pt x="4834" y="20803"/>
                  <a:pt x="4939" y="20845"/>
                  <a:pt x="5085" y="20908"/>
                </a:cubicBezTo>
                <a:cubicBezTo>
                  <a:pt x="5253" y="21033"/>
                  <a:pt x="5399" y="21180"/>
                  <a:pt x="5566" y="21326"/>
                </a:cubicBezTo>
                <a:cubicBezTo>
                  <a:pt x="5818" y="21619"/>
                  <a:pt x="6843" y="22644"/>
                  <a:pt x="5587" y="22770"/>
                </a:cubicBezTo>
                <a:cubicBezTo>
                  <a:pt x="5580" y="22771"/>
                  <a:pt x="5573" y="22771"/>
                  <a:pt x="5566" y="22771"/>
                </a:cubicBezTo>
                <a:cubicBezTo>
                  <a:pt x="5041" y="22771"/>
                  <a:pt x="4183" y="21257"/>
                  <a:pt x="3976" y="20803"/>
                </a:cubicBezTo>
                <a:cubicBezTo>
                  <a:pt x="3788" y="20447"/>
                  <a:pt x="3077" y="18543"/>
                  <a:pt x="3474" y="18209"/>
                </a:cubicBezTo>
                <a:cubicBezTo>
                  <a:pt x="3616" y="18083"/>
                  <a:pt x="3781" y="18032"/>
                  <a:pt x="3957" y="18032"/>
                </a:cubicBezTo>
                <a:close/>
                <a:moveTo>
                  <a:pt x="19857" y="633"/>
                </a:moveTo>
                <a:cubicBezTo>
                  <a:pt x="20422" y="675"/>
                  <a:pt x="21008" y="1114"/>
                  <a:pt x="21594" y="1972"/>
                </a:cubicBezTo>
                <a:cubicBezTo>
                  <a:pt x="21468" y="2307"/>
                  <a:pt x="21301" y="2621"/>
                  <a:pt x="21092" y="2893"/>
                </a:cubicBezTo>
                <a:cubicBezTo>
                  <a:pt x="20820" y="3269"/>
                  <a:pt x="20506" y="3604"/>
                  <a:pt x="20213" y="3981"/>
                </a:cubicBezTo>
                <a:cubicBezTo>
                  <a:pt x="19606" y="4734"/>
                  <a:pt x="19083" y="5550"/>
                  <a:pt x="18560" y="6345"/>
                </a:cubicBezTo>
                <a:cubicBezTo>
                  <a:pt x="17242" y="8312"/>
                  <a:pt x="15903" y="10258"/>
                  <a:pt x="14710" y="12308"/>
                </a:cubicBezTo>
                <a:cubicBezTo>
                  <a:pt x="13999" y="13543"/>
                  <a:pt x="13371" y="14798"/>
                  <a:pt x="12806" y="16074"/>
                </a:cubicBezTo>
                <a:cubicBezTo>
                  <a:pt x="12743" y="16074"/>
                  <a:pt x="12680" y="16074"/>
                  <a:pt x="12618" y="16116"/>
                </a:cubicBezTo>
                <a:cubicBezTo>
                  <a:pt x="12492" y="16200"/>
                  <a:pt x="12534" y="16367"/>
                  <a:pt x="12660" y="16388"/>
                </a:cubicBezTo>
                <a:cubicBezTo>
                  <a:pt x="12597" y="16514"/>
                  <a:pt x="12555" y="16639"/>
                  <a:pt x="12492" y="16744"/>
                </a:cubicBezTo>
                <a:cubicBezTo>
                  <a:pt x="12429" y="16681"/>
                  <a:pt x="12346" y="16618"/>
                  <a:pt x="12262" y="16556"/>
                </a:cubicBezTo>
                <a:cubicBezTo>
                  <a:pt x="12250" y="16548"/>
                  <a:pt x="12237" y="16545"/>
                  <a:pt x="12223" y="16545"/>
                </a:cubicBezTo>
                <a:cubicBezTo>
                  <a:pt x="12159" y="16545"/>
                  <a:pt x="12081" y="16613"/>
                  <a:pt x="12116" y="16681"/>
                </a:cubicBezTo>
                <a:cubicBezTo>
                  <a:pt x="12157" y="16828"/>
                  <a:pt x="12220" y="16995"/>
                  <a:pt x="12346" y="17100"/>
                </a:cubicBezTo>
                <a:cubicBezTo>
                  <a:pt x="12283" y="17267"/>
                  <a:pt x="12199" y="17434"/>
                  <a:pt x="12136" y="17602"/>
                </a:cubicBezTo>
                <a:cubicBezTo>
                  <a:pt x="12053" y="17539"/>
                  <a:pt x="11969" y="17455"/>
                  <a:pt x="11885" y="17372"/>
                </a:cubicBezTo>
                <a:cubicBezTo>
                  <a:pt x="11865" y="17357"/>
                  <a:pt x="11844" y="17350"/>
                  <a:pt x="11824" y="17350"/>
                </a:cubicBezTo>
                <a:cubicBezTo>
                  <a:pt x="11760" y="17350"/>
                  <a:pt x="11707" y="17418"/>
                  <a:pt x="11739" y="17497"/>
                </a:cubicBezTo>
                <a:cubicBezTo>
                  <a:pt x="11802" y="17623"/>
                  <a:pt x="11885" y="17811"/>
                  <a:pt x="11990" y="17937"/>
                </a:cubicBezTo>
                <a:cubicBezTo>
                  <a:pt x="11948" y="18062"/>
                  <a:pt x="11885" y="18188"/>
                  <a:pt x="11844" y="18292"/>
                </a:cubicBezTo>
                <a:cubicBezTo>
                  <a:pt x="11802" y="18250"/>
                  <a:pt x="11739" y="18188"/>
                  <a:pt x="11718" y="18125"/>
                </a:cubicBezTo>
                <a:cubicBezTo>
                  <a:pt x="11592" y="17958"/>
                  <a:pt x="11467" y="17832"/>
                  <a:pt x="11320" y="17706"/>
                </a:cubicBezTo>
                <a:cubicBezTo>
                  <a:pt x="11306" y="17697"/>
                  <a:pt x="11290" y="17693"/>
                  <a:pt x="11274" y="17693"/>
                </a:cubicBezTo>
                <a:cubicBezTo>
                  <a:pt x="11218" y="17693"/>
                  <a:pt x="11162" y="17742"/>
                  <a:pt x="11195" y="17790"/>
                </a:cubicBezTo>
                <a:cubicBezTo>
                  <a:pt x="11320" y="17978"/>
                  <a:pt x="11383" y="18167"/>
                  <a:pt x="11488" y="18355"/>
                </a:cubicBezTo>
                <a:cubicBezTo>
                  <a:pt x="11551" y="18460"/>
                  <a:pt x="11613" y="18564"/>
                  <a:pt x="11718" y="18648"/>
                </a:cubicBezTo>
                <a:cubicBezTo>
                  <a:pt x="11676" y="18753"/>
                  <a:pt x="11634" y="18857"/>
                  <a:pt x="11592" y="18962"/>
                </a:cubicBezTo>
                <a:cubicBezTo>
                  <a:pt x="11572" y="18920"/>
                  <a:pt x="11551" y="18878"/>
                  <a:pt x="11530" y="18836"/>
                </a:cubicBezTo>
                <a:cubicBezTo>
                  <a:pt x="11362" y="18606"/>
                  <a:pt x="11174" y="18355"/>
                  <a:pt x="10923" y="18230"/>
                </a:cubicBezTo>
                <a:cubicBezTo>
                  <a:pt x="10903" y="18218"/>
                  <a:pt x="10884" y="18213"/>
                  <a:pt x="10866" y="18213"/>
                </a:cubicBezTo>
                <a:cubicBezTo>
                  <a:pt x="10786" y="18213"/>
                  <a:pt x="10729" y="18312"/>
                  <a:pt x="10797" y="18397"/>
                </a:cubicBezTo>
                <a:cubicBezTo>
                  <a:pt x="10965" y="18585"/>
                  <a:pt x="11111" y="18815"/>
                  <a:pt x="11237" y="19046"/>
                </a:cubicBezTo>
                <a:cubicBezTo>
                  <a:pt x="11320" y="19171"/>
                  <a:pt x="11362" y="19318"/>
                  <a:pt x="11404" y="19464"/>
                </a:cubicBezTo>
                <a:cubicBezTo>
                  <a:pt x="11362" y="19611"/>
                  <a:pt x="11299" y="19757"/>
                  <a:pt x="11237" y="19903"/>
                </a:cubicBezTo>
                <a:cubicBezTo>
                  <a:pt x="11174" y="19799"/>
                  <a:pt x="11111" y="19715"/>
                  <a:pt x="11048" y="19631"/>
                </a:cubicBezTo>
                <a:cubicBezTo>
                  <a:pt x="10818" y="19318"/>
                  <a:pt x="10546" y="18962"/>
                  <a:pt x="10191" y="18795"/>
                </a:cubicBezTo>
                <a:cubicBezTo>
                  <a:pt x="10171" y="18783"/>
                  <a:pt x="10152" y="18778"/>
                  <a:pt x="10134" y="18778"/>
                </a:cubicBezTo>
                <a:cubicBezTo>
                  <a:pt x="10060" y="18778"/>
                  <a:pt x="10014" y="18873"/>
                  <a:pt x="10065" y="18941"/>
                </a:cubicBezTo>
                <a:cubicBezTo>
                  <a:pt x="10316" y="19234"/>
                  <a:pt x="10567" y="19527"/>
                  <a:pt x="10776" y="19841"/>
                </a:cubicBezTo>
                <a:cubicBezTo>
                  <a:pt x="10881" y="20029"/>
                  <a:pt x="10986" y="20217"/>
                  <a:pt x="11069" y="20427"/>
                </a:cubicBezTo>
                <a:lnTo>
                  <a:pt x="10902" y="20929"/>
                </a:lnTo>
                <a:cubicBezTo>
                  <a:pt x="10546" y="20259"/>
                  <a:pt x="10002" y="19673"/>
                  <a:pt x="9458" y="19150"/>
                </a:cubicBezTo>
                <a:cubicBezTo>
                  <a:pt x="9449" y="19141"/>
                  <a:pt x="9438" y="19137"/>
                  <a:pt x="9428" y="19137"/>
                </a:cubicBezTo>
                <a:cubicBezTo>
                  <a:pt x="9393" y="19137"/>
                  <a:pt x="9363" y="19185"/>
                  <a:pt x="9395" y="19234"/>
                </a:cubicBezTo>
                <a:cubicBezTo>
                  <a:pt x="9939" y="19903"/>
                  <a:pt x="10442" y="20615"/>
                  <a:pt x="10735" y="21431"/>
                </a:cubicBezTo>
                <a:cubicBezTo>
                  <a:pt x="10630" y="21724"/>
                  <a:pt x="10525" y="22017"/>
                  <a:pt x="10421" y="22310"/>
                </a:cubicBezTo>
                <a:cubicBezTo>
                  <a:pt x="9877" y="20824"/>
                  <a:pt x="8872" y="19611"/>
                  <a:pt x="7701" y="18523"/>
                </a:cubicBezTo>
                <a:cubicBezTo>
                  <a:pt x="7691" y="18513"/>
                  <a:pt x="7680" y="18509"/>
                  <a:pt x="7670" y="18509"/>
                </a:cubicBezTo>
                <a:cubicBezTo>
                  <a:pt x="7635" y="18509"/>
                  <a:pt x="7606" y="18553"/>
                  <a:pt x="7638" y="18585"/>
                </a:cubicBezTo>
                <a:cubicBezTo>
                  <a:pt x="8726" y="19903"/>
                  <a:pt x="9814" y="21138"/>
                  <a:pt x="10253" y="22791"/>
                </a:cubicBezTo>
                <a:cubicBezTo>
                  <a:pt x="10170" y="23000"/>
                  <a:pt x="10107" y="23188"/>
                  <a:pt x="10023" y="23398"/>
                </a:cubicBezTo>
                <a:cubicBezTo>
                  <a:pt x="10002" y="23272"/>
                  <a:pt x="9960" y="23126"/>
                  <a:pt x="9898" y="23000"/>
                </a:cubicBezTo>
                <a:cubicBezTo>
                  <a:pt x="9333" y="21515"/>
                  <a:pt x="7742" y="19862"/>
                  <a:pt x="6571" y="18878"/>
                </a:cubicBezTo>
                <a:cubicBezTo>
                  <a:pt x="6152" y="18523"/>
                  <a:pt x="5211" y="17706"/>
                  <a:pt x="4353" y="17414"/>
                </a:cubicBezTo>
                <a:cubicBezTo>
                  <a:pt x="5001" y="16953"/>
                  <a:pt x="5525" y="16137"/>
                  <a:pt x="5943" y="15677"/>
                </a:cubicBezTo>
                <a:cubicBezTo>
                  <a:pt x="7450" y="14024"/>
                  <a:pt x="9144" y="12580"/>
                  <a:pt x="10651" y="10927"/>
                </a:cubicBezTo>
                <a:cubicBezTo>
                  <a:pt x="12283" y="9149"/>
                  <a:pt x="14020" y="7475"/>
                  <a:pt x="15673" y="5696"/>
                </a:cubicBezTo>
                <a:cubicBezTo>
                  <a:pt x="16300" y="5027"/>
                  <a:pt x="16949" y="4357"/>
                  <a:pt x="17514" y="3625"/>
                </a:cubicBezTo>
                <a:cubicBezTo>
                  <a:pt x="18288" y="2621"/>
                  <a:pt x="18853" y="1428"/>
                  <a:pt x="19857" y="633"/>
                </a:cubicBezTo>
                <a:close/>
                <a:moveTo>
                  <a:pt x="17744" y="2390"/>
                </a:moveTo>
                <a:lnTo>
                  <a:pt x="17744" y="2390"/>
                </a:lnTo>
                <a:cubicBezTo>
                  <a:pt x="17325" y="2955"/>
                  <a:pt x="16928" y="3541"/>
                  <a:pt x="16468" y="4043"/>
                </a:cubicBezTo>
                <a:cubicBezTo>
                  <a:pt x="14940" y="5801"/>
                  <a:pt x="13266" y="7391"/>
                  <a:pt x="11655" y="9065"/>
                </a:cubicBezTo>
                <a:cubicBezTo>
                  <a:pt x="10044" y="10760"/>
                  <a:pt x="8496" y="12476"/>
                  <a:pt x="6822" y="14108"/>
                </a:cubicBezTo>
                <a:cubicBezTo>
                  <a:pt x="6090" y="14819"/>
                  <a:pt x="4876" y="16765"/>
                  <a:pt x="3788" y="17309"/>
                </a:cubicBezTo>
                <a:cubicBezTo>
                  <a:pt x="3641" y="17309"/>
                  <a:pt x="3474" y="17330"/>
                  <a:pt x="3349" y="17414"/>
                </a:cubicBezTo>
                <a:cubicBezTo>
                  <a:pt x="2365" y="17958"/>
                  <a:pt x="2972" y="19862"/>
                  <a:pt x="3265" y="20594"/>
                </a:cubicBezTo>
                <a:cubicBezTo>
                  <a:pt x="3641" y="21536"/>
                  <a:pt x="4374" y="22749"/>
                  <a:pt x="5315" y="23251"/>
                </a:cubicBezTo>
                <a:cubicBezTo>
                  <a:pt x="5528" y="23369"/>
                  <a:pt x="5769" y="23435"/>
                  <a:pt x="5997" y="23435"/>
                </a:cubicBezTo>
                <a:cubicBezTo>
                  <a:pt x="6419" y="23435"/>
                  <a:pt x="6796" y="23209"/>
                  <a:pt x="6864" y="22665"/>
                </a:cubicBezTo>
                <a:cubicBezTo>
                  <a:pt x="6885" y="22582"/>
                  <a:pt x="6864" y="22498"/>
                  <a:pt x="6864" y="22414"/>
                </a:cubicBezTo>
                <a:cubicBezTo>
                  <a:pt x="7240" y="21933"/>
                  <a:pt x="7512" y="21368"/>
                  <a:pt x="7638" y="20761"/>
                </a:cubicBezTo>
                <a:cubicBezTo>
                  <a:pt x="7763" y="20929"/>
                  <a:pt x="7910" y="21075"/>
                  <a:pt x="8035" y="21243"/>
                </a:cubicBezTo>
                <a:cubicBezTo>
                  <a:pt x="8684" y="22038"/>
                  <a:pt x="10651" y="24360"/>
                  <a:pt x="8642" y="24758"/>
                </a:cubicBezTo>
                <a:cubicBezTo>
                  <a:pt x="8555" y="24776"/>
                  <a:pt x="8461" y="24784"/>
                  <a:pt x="8364" y="24784"/>
                </a:cubicBezTo>
                <a:cubicBezTo>
                  <a:pt x="7666" y="24784"/>
                  <a:pt x="6745" y="24366"/>
                  <a:pt x="6194" y="24109"/>
                </a:cubicBezTo>
                <a:cubicBezTo>
                  <a:pt x="4604" y="23356"/>
                  <a:pt x="2909" y="22038"/>
                  <a:pt x="1821" y="20657"/>
                </a:cubicBezTo>
                <a:cubicBezTo>
                  <a:pt x="1633" y="20385"/>
                  <a:pt x="587" y="19129"/>
                  <a:pt x="628" y="18836"/>
                </a:cubicBezTo>
                <a:cubicBezTo>
                  <a:pt x="628" y="18815"/>
                  <a:pt x="1382" y="18334"/>
                  <a:pt x="1465" y="18250"/>
                </a:cubicBezTo>
                <a:cubicBezTo>
                  <a:pt x="1947" y="17832"/>
                  <a:pt x="2365" y="17372"/>
                  <a:pt x="2784" y="16890"/>
                </a:cubicBezTo>
                <a:cubicBezTo>
                  <a:pt x="4541" y="14945"/>
                  <a:pt x="6299" y="12999"/>
                  <a:pt x="8119" y="11095"/>
                </a:cubicBezTo>
                <a:cubicBezTo>
                  <a:pt x="11132" y="7956"/>
                  <a:pt x="14605" y="5341"/>
                  <a:pt x="17744" y="2390"/>
                </a:cubicBezTo>
                <a:close/>
                <a:moveTo>
                  <a:pt x="19895" y="0"/>
                </a:moveTo>
                <a:cubicBezTo>
                  <a:pt x="19875" y="0"/>
                  <a:pt x="19855" y="8"/>
                  <a:pt x="19836" y="26"/>
                </a:cubicBezTo>
                <a:cubicBezTo>
                  <a:pt x="19753" y="110"/>
                  <a:pt x="19648" y="193"/>
                  <a:pt x="19543" y="298"/>
                </a:cubicBezTo>
                <a:cubicBezTo>
                  <a:pt x="19292" y="444"/>
                  <a:pt x="19041" y="654"/>
                  <a:pt x="18790" y="884"/>
                </a:cubicBezTo>
                <a:cubicBezTo>
                  <a:pt x="18748" y="905"/>
                  <a:pt x="18769" y="947"/>
                  <a:pt x="18769" y="968"/>
                </a:cubicBezTo>
                <a:cubicBezTo>
                  <a:pt x="15756" y="3604"/>
                  <a:pt x="12639" y="6136"/>
                  <a:pt x="9751" y="8898"/>
                </a:cubicBezTo>
                <a:cubicBezTo>
                  <a:pt x="8161" y="10404"/>
                  <a:pt x="6634" y="11994"/>
                  <a:pt x="5127" y="13605"/>
                </a:cubicBezTo>
                <a:cubicBezTo>
                  <a:pt x="3537" y="15321"/>
                  <a:pt x="2051" y="17246"/>
                  <a:pt x="168" y="18669"/>
                </a:cubicBezTo>
                <a:cubicBezTo>
                  <a:pt x="1" y="18774"/>
                  <a:pt x="22" y="19004"/>
                  <a:pt x="210" y="19087"/>
                </a:cubicBezTo>
                <a:cubicBezTo>
                  <a:pt x="880" y="19318"/>
                  <a:pt x="1172" y="20385"/>
                  <a:pt x="1549" y="20908"/>
                </a:cubicBezTo>
                <a:cubicBezTo>
                  <a:pt x="2219" y="21828"/>
                  <a:pt x="3202" y="22561"/>
                  <a:pt x="4060" y="23272"/>
                </a:cubicBezTo>
                <a:cubicBezTo>
                  <a:pt x="4876" y="23942"/>
                  <a:pt x="5755" y="24465"/>
                  <a:pt x="6738" y="24841"/>
                </a:cubicBezTo>
                <a:cubicBezTo>
                  <a:pt x="7235" y="25040"/>
                  <a:pt x="7829" y="25165"/>
                  <a:pt x="8378" y="25165"/>
                </a:cubicBezTo>
                <a:cubicBezTo>
                  <a:pt x="9100" y="25165"/>
                  <a:pt x="9744" y="24949"/>
                  <a:pt x="9981" y="24402"/>
                </a:cubicBezTo>
                <a:cubicBezTo>
                  <a:pt x="10379" y="23837"/>
                  <a:pt x="10588" y="23000"/>
                  <a:pt x="10839" y="22414"/>
                </a:cubicBezTo>
                <a:cubicBezTo>
                  <a:pt x="10902" y="22247"/>
                  <a:pt x="10965" y="22080"/>
                  <a:pt x="11027" y="21912"/>
                </a:cubicBezTo>
                <a:cubicBezTo>
                  <a:pt x="11132" y="21891"/>
                  <a:pt x="11216" y="21808"/>
                  <a:pt x="11174" y="21703"/>
                </a:cubicBezTo>
                <a:cubicBezTo>
                  <a:pt x="11174" y="21661"/>
                  <a:pt x="11174" y="21640"/>
                  <a:pt x="11153" y="21619"/>
                </a:cubicBezTo>
                <a:lnTo>
                  <a:pt x="11446" y="20866"/>
                </a:lnTo>
                <a:cubicBezTo>
                  <a:pt x="11530" y="20866"/>
                  <a:pt x="11592" y="20803"/>
                  <a:pt x="11592" y="20719"/>
                </a:cubicBezTo>
                <a:cubicBezTo>
                  <a:pt x="11592" y="20678"/>
                  <a:pt x="11572" y="20636"/>
                  <a:pt x="11572" y="20594"/>
                </a:cubicBezTo>
                <a:cubicBezTo>
                  <a:pt x="12053" y="19380"/>
                  <a:pt x="12534" y="18188"/>
                  <a:pt x="13057" y="16995"/>
                </a:cubicBezTo>
                <a:cubicBezTo>
                  <a:pt x="14480" y="13752"/>
                  <a:pt x="16363" y="10781"/>
                  <a:pt x="18351" y="7872"/>
                </a:cubicBezTo>
                <a:cubicBezTo>
                  <a:pt x="19292" y="6512"/>
                  <a:pt x="20192" y="5110"/>
                  <a:pt x="21175" y="3792"/>
                </a:cubicBezTo>
                <a:cubicBezTo>
                  <a:pt x="21657" y="3165"/>
                  <a:pt x="22284" y="2411"/>
                  <a:pt x="22201" y="1553"/>
                </a:cubicBezTo>
                <a:cubicBezTo>
                  <a:pt x="22138" y="884"/>
                  <a:pt x="21615" y="361"/>
                  <a:pt x="20987" y="131"/>
                </a:cubicBezTo>
                <a:cubicBezTo>
                  <a:pt x="20794" y="51"/>
                  <a:pt x="20608" y="15"/>
                  <a:pt x="20431" y="15"/>
                </a:cubicBezTo>
                <a:cubicBezTo>
                  <a:pt x="20281" y="15"/>
                  <a:pt x="20138" y="41"/>
                  <a:pt x="20004" y="89"/>
                </a:cubicBezTo>
                <a:cubicBezTo>
                  <a:pt x="19989" y="44"/>
                  <a:pt x="19943" y="0"/>
                  <a:pt x="19895" y="0"/>
                </a:cubicBezTo>
                <a:close/>
              </a:path>
            </a:pathLst>
          </a:custGeo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" name="Google Shape;95;p2">
            <a:extLst>
              <a:ext uri="{FF2B5EF4-FFF2-40B4-BE49-F238E27FC236}">
                <a16:creationId xmlns:a16="http://schemas.microsoft.com/office/drawing/2014/main" id="{2E2982EC-1566-E826-A369-215D19536650}"/>
              </a:ext>
            </a:extLst>
          </p:cNvPr>
          <p:cNvSpPr/>
          <p:nvPr/>
        </p:nvSpPr>
        <p:spPr>
          <a:xfrm>
            <a:off x="7968392" y="876853"/>
            <a:ext cx="1092025" cy="597051"/>
          </a:xfrm>
          <a:custGeom>
            <a:avLst/>
            <a:gdLst/>
            <a:ahLst/>
            <a:cxnLst/>
            <a:rect l="l" t="t" r="r" b="b"/>
            <a:pathLst>
              <a:path w="31805" h="17389" extrusionOk="0">
                <a:moveTo>
                  <a:pt x="10379" y="1716"/>
                </a:moveTo>
                <a:cubicBezTo>
                  <a:pt x="10337" y="1758"/>
                  <a:pt x="10274" y="1800"/>
                  <a:pt x="10233" y="1821"/>
                </a:cubicBezTo>
                <a:cubicBezTo>
                  <a:pt x="10212" y="1821"/>
                  <a:pt x="10212" y="1841"/>
                  <a:pt x="10212" y="1841"/>
                </a:cubicBezTo>
                <a:cubicBezTo>
                  <a:pt x="10170" y="1821"/>
                  <a:pt x="10107" y="1800"/>
                  <a:pt x="10065" y="1800"/>
                </a:cubicBezTo>
                <a:cubicBezTo>
                  <a:pt x="10058" y="1798"/>
                  <a:pt x="10051" y="1797"/>
                  <a:pt x="10044" y="1797"/>
                </a:cubicBezTo>
                <a:cubicBezTo>
                  <a:pt x="9978" y="1797"/>
                  <a:pt x="9964" y="1889"/>
                  <a:pt x="10002" y="1946"/>
                </a:cubicBezTo>
                <a:cubicBezTo>
                  <a:pt x="9982" y="1946"/>
                  <a:pt x="9982" y="1967"/>
                  <a:pt x="9982" y="1967"/>
                </a:cubicBezTo>
                <a:cubicBezTo>
                  <a:pt x="9940" y="1988"/>
                  <a:pt x="9877" y="2009"/>
                  <a:pt x="9814" y="2030"/>
                </a:cubicBezTo>
                <a:cubicBezTo>
                  <a:pt x="9835" y="1967"/>
                  <a:pt x="9835" y="1883"/>
                  <a:pt x="9877" y="1821"/>
                </a:cubicBezTo>
                <a:cubicBezTo>
                  <a:pt x="9898" y="1800"/>
                  <a:pt x="9898" y="1758"/>
                  <a:pt x="9877" y="1737"/>
                </a:cubicBezTo>
                <a:cubicBezTo>
                  <a:pt x="10044" y="1737"/>
                  <a:pt x="10212" y="1716"/>
                  <a:pt x="10379" y="1716"/>
                </a:cubicBezTo>
                <a:close/>
                <a:moveTo>
                  <a:pt x="7492" y="2134"/>
                </a:moveTo>
                <a:cubicBezTo>
                  <a:pt x="7345" y="2448"/>
                  <a:pt x="7241" y="2804"/>
                  <a:pt x="7115" y="3097"/>
                </a:cubicBezTo>
                <a:cubicBezTo>
                  <a:pt x="6864" y="3620"/>
                  <a:pt x="6571" y="4101"/>
                  <a:pt x="6278" y="4582"/>
                </a:cubicBezTo>
                <a:cubicBezTo>
                  <a:pt x="6090" y="4436"/>
                  <a:pt x="5901" y="4290"/>
                  <a:pt x="5713" y="4185"/>
                </a:cubicBezTo>
                <a:cubicBezTo>
                  <a:pt x="5023" y="3766"/>
                  <a:pt x="3809" y="3411"/>
                  <a:pt x="3244" y="2720"/>
                </a:cubicBezTo>
                <a:cubicBezTo>
                  <a:pt x="3390" y="2713"/>
                  <a:pt x="3535" y="2711"/>
                  <a:pt x="3679" y="2711"/>
                </a:cubicBezTo>
                <a:cubicBezTo>
                  <a:pt x="3933" y="2711"/>
                  <a:pt x="4184" y="2718"/>
                  <a:pt x="4436" y="2718"/>
                </a:cubicBezTo>
                <a:cubicBezTo>
                  <a:pt x="4882" y="2718"/>
                  <a:pt x="5331" y="2696"/>
                  <a:pt x="5797" y="2574"/>
                </a:cubicBezTo>
                <a:cubicBezTo>
                  <a:pt x="6362" y="2427"/>
                  <a:pt x="6927" y="2281"/>
                  <a:pt x="7492" y="2134"/>
                </a:cubicBezTo>
                <a:close/>
                <a:moveTo>
                  <a:pt x="11750" y="5128"/>
                </a:moveTo>
                <a:cubicBezTo>
                  <a:pt x="12585" y="5128"/>
                  <a:pt x="13435" y="5311"/>
                  <a:pt x="14187" y="5524"/>
                </a:cubicBezTo>
                <a:cubicBezTo>
                  <a:pt x="14982" y="5754"/>
                  <a:pt x="15715" y="6026"/>
                  <a:pt x="16384" y="6361"/>
                </a:cubicBezTo>
                <a:cubicBezTo>
                  <a:pt x="14923" y="5725"/>
                  <a:pt x="13391" y="5343"/>
                  <a:pt x="11754" y="5343"/>
                </a:cubicBezTo>
                <a:cubicBezTo>
                  <a:pt x="11398" y="5343"/>
                  <a:pt x="11038" y="5361"/>
                  <a:pt x="10672" y="5399"/>
                </a:cubicBezTo>
                <a:cubicBezTo>
                  <a:pt x="10421" y="5440"/>
                  <a:pt x="10170" y="5461"/>
                  <a:pt x="9919" y="5524"/>
                </a:cubicBezTo>
                <a:cubicBezTo>
                  <a:pt x="10002" y="5482"/>
                  <a:pt x="10065" y="5440"/>
                  <a:pt x="10128" y="5419"/>
                </a:cubicBezTo>
                <a:cubicBezTo>
                  <a:pt x="10640" y="5210"/>
                  <a:pt x="11191" y="5128"/>
                  <a:pt x="11750" y="5128"/>
                </a:cubicBezTo>
                <a:close/>
                <a:moveTo>
                  <a:pt x="25758" y="6738"/>
                </a:moveTo>
                <a:cubicBezTo>
                  <a:pt x="26553" y="7533"/>
                  <a:pt x="27097" y="8495"/>
                  <a:pt x="27746" y="9395"/>
                </a:cubicBezTo>
                <a:cubicBezTo>
                  <a:pt x="27934" y="9667"/>
                  <a:pt x="28122" y="9960"/>
                  <a:pt x="28290" y="10232"/>
                </a:cubicBezTo>
                <a:cubicBezTo>
                  <a:pt x="27495" y="9269"/>
                  <a:pt x="26741" y="8307"/>
                  <a:pt x="26072" y="7198"/>
                </a:cubicBezTo>
                <a:cubicBezTo>
                  <a:pt x="25967" y="7031"/>
                  <a:pt x="25863" y="6884"/>
                  <a:pt x="25758" y="6738"/>
                </a:cubicBezTo>
                <a:close/>
                <a:moveTo>
                  <a:pt x="7366" y="11299"/>
                </a:moveTo>
                <a:cubicBezTo>
                  <a:pt x="7324" y="11362"/>
                  <a:pt x="7303" y="11404"/>
                  <a:pt x="7261" y="11466"/>
                </a:cubicBezTo>
                <a:cubicBezTo>
                  <a:pt x="7220" y="11404"/>
                  <a:pt x="7178" y="11362"/>
                  <a:pt x="7136" y="11299"/>
                </a:cubicBezTo>
                <a:close/>
                <a:moveTo>
                  <a:pt x="7575" y="11508"/>
                </a:moveTo>
                <a:cubicBezTo>
                  <a:pt x="7596" y="11571"/>
                  <a:pt x="7596" y="11613"/>
                  <a:pt x="7617" y="11676"/>
                </a:cubicBezTo>
                <a:cubicBezTo>
                  <a:pt x="7617" y="11717"/>
                  <a:pt x="7638" y="11759"/>
                  <a:pt x="7638" y="11801"/>
                </a:cubicBezTo>
                <a:cubicBezTo>
                  <a:pt x="7596" y="11780"/>
                  <a:pt x="7554" y="11738"/>
                  <a:pt x="7513" y="11697"/>
                </a:cubicBezTo>
                <a:cubicBezTo>
                  <a:pt x="7533" y="11634"/>
                  <a:pt x="7554" y="11571"/>
                  <a:pt x="7575" y="11508"/>
                </a:cubicBezTo>
                <a:close/>
                <a:moveTo>
                  <a:pt x="7722" y="11299"/>
                </a:moveTo>
                <a:cubicBezTo>
                  <a:pt x="7910" y="11320"/>
                  <a:pt x="8098" y="11320"/>
                  <a:pt x="8308" y="11341"/>
                </a:cubicBezTo>
                <a:cubicBezTo>
                  <a:pt x="8287" y="11425"/>
                  <a:pt x="8266" y="11487"/>
                  <a:pt x="8245" y="11571"/>
                </a:cubicBezTo>
                <a:cubicBezTo>
                  <a:pt x="8203" y="11697"/>
                  <a:pt x="8119" y="11927"/>
                  <a:pt x="8161" y="12073"/>
                </a:cubicBezTo>
                <a:cubicBezTo>
                  <a:pt x="8191" y="12123"/>
                  <a:pt x="8230" y="12144"/>
                  <a:pt x="8269" y="12144"/>
                </a:cubicBezTo>
                <a:cubicBezTo>
                  <a:pt x="8313" y="12144"/>
                  <a:pt x="8358" y="12117"/>
                  <a:pt x="8391" y="12073"/>
                </a:cubicBezTo>
                <a:cubicBezTo>
                  <a:pt x="8433" y="11989"/>
                  <a:pt x="8433" y="11885"/>
                  <a:pt x="8433" y="11801"/>
                </a:cubicBezTo>
                <a:cubicBezTo>
                  <a:pt x="8454" y="11697"/>
                  <a:pt x="8475" y="11571"/>
                  <a:pt x="8475" y="11445"/>
                </a:cubicBezTo>
                <a:cubicBezTo>
                  <a:pt x="8475" y="11425"/>
                  <a:pt x="8496" y="11404"/>
                  <a:pt x="8496" y="11362"/>
                </a:cubicBezTo>
                <a:cubicBezTo>
                  <a:pt x="8621" y="11383"/>
                  <a:pt x="8747" y="11404"/>
                  <a:pt x="8873" y="11404"/>
                </a:cubicBezTo>
                <a:cubicBezTo>
                  <a:pt x="8831" y="11508"/>
                  <a:pt x="8810" y="11592"/>
                  <a:pt x="8768" y="11697"/>
                </a:cubicBezTo>
                <a:cubicBezTo>
                  <a:pt x="8726" y="11843"/>
                  <a:pt x="8621" y="12031"/>
                  <a:pt x="8621" y="12199"/>
                </a:cubicBezTo>
                <a:cubicBezTo>
                  <a:pt x="8621" y="12261"/>
                  <a:pt x="8642" y="12324"/>
                  <a:pt x="8684" y="12345"/>
                </a:cubicBezTo>
                <a:cubicBezTo>
                  <a:pt x="8706" y="12355"/>
                  <a:pt x="8726" y="12359"/>
                  <a:pt x="8744" y="12359"/>
                </a:cubicBezTo>
                <a:cubicBezTo>
                  <a:pt x="8922" y="12359"/>
                  <a:pt x="8960" y="11936"/>
                  <a:pt x="8998" y="11822"/>
                </a:cubicBezTo>
                <a:cubicBezTo>
                  <a:pt x="9040" y="11697"/>
                  <a:pt x="9061" y="11571"/>
                  <a:pt x="9061" y="11445"/>
                </a:cubicBezTo>
                <a:cubicBezTo>
                  <a:pt x="9145" y="11445"/>
                  <a:pt x="9228" y="11466"/>
                  <a:pt x="9312" y="11487"/>
                </a:cubicBezTo>
                <a:cubicBezTo>
                  <a:pt x="9270" y="11634"/>
                  <a:pt x="9145" y="11927"/>
                  <a:pt x="9103" y="12010"/>
                </a:cubicBezTo>
                <a:cubicBezTo>
                  <a:pt x="9040" y="12199"/>
                  <a:pt x="8956" y="12408"/>
                  <a:pt x="8935" y="12596"/>
                </a:cubicBezTo>
                <a:cubicBezTo>
                  <a:pt x="8538" y="12387"/>
                  <a:pt x="8140" y="12157"/>
                  <a:pt x="7764" y="11906"/>
                </a:cubicBezTo>
                <a:cubicBezTo>
                  <a:pt x="7805" y="11906"/>
                  <a:pt x="7826" y="11885"/>
                  <a:pt x="7826" y="11843"/>
                </a:cubicBezTo>
                <a:cubicBezTo>
                  <a:pt x="7826" y="11843"/>
                  <a:pt x="7868" y="11780"/>
                  <a:pt x="7868" y="11759"/>
                </a:cubicBezTo>
                <a:cubicBezTo>
                  <a:pt x="7868" y="11697"/>
                  <a:pt x="7847" y="11655"/>
                  <a:pt x="7826" y="11613"/>
                </a:cubicBezTo>
                <a:cubicBezTo>
                  <a:pt x="7805" y="11508"/>
                  <a:pt x="7785" y="11404"/>
                  <a:pt x="7722" y="11299"/>
                </a:cubicBezTo>
                <a:close/>
                <a:moveTo>
                  <a:pt x="9458" y="11508"/>
                </a:moveTo>
                <a:lnTo>
                  <a:pt x="9458" y="11508"/>
                </a:lnTo>
                <a:cubicBezTo>
                  <a:pt x="9584" y="11529"/>
                  <a:pt x="9689" y="11550"/>
                  <a:pt x="9793" y="11571"/>
                </a:cubicBezTo>
                <a:cubicBezTo>
                  <a:pt x="9605" y="11969"/>
                  <a:pt x="9479" y="12408"/>
                  <a:pt x="9396" y="12826"/>
                </a:cubicBezTo>
                <a:cubicBezTo>
                  <a:pt x="9354" y="12805"/>
                  <a:pt x="9291" y="12785"/>
                  <a:pt x="9249" y="12764"/>
                </a:cubicBezTo>
                <a:cubicBezTo>
                  <a:pt x="9249" y="12743"/>
                  <a:pt x="9249" y="12722"/>
                  <a:pt x="9270" y="12701"/>
                </a:cubicBezTo>
                <a:cubicBezTo>
                  <a:pt x="9270" y="12617"/>
                  <a:pt x="9291" y="12513"/>
                  <a:pt x="9312" y="12408"/>
                </a:cubicBezTo>
                <a:cubicBezTo>
                  <a:pt x="9312" y="12387"/>
                  <a:pt x="9312" y="12366"/>
                  <a:pt x="9291" y="12366"/>
                </a:cubicBezTo>
                <a:cubicBezTo>
                  <a:pt x="9354" y="12157"/>
                  <a:pt x="9417" y="11969"/>
                  <a:pt x="9458" y="11759"/>
                </a:cubicBezTo>
                <a:cubicBezTo>
                  <a:pt x="9458" y="11676"/>
                  <a:pt x="9479" y="11592"/>
                  <a:pt x="9458" y="11508"/>
                </a:cubicBezTo>
                <a:close/>
                <a:moveTo>
                  <a:pt x="20088" y="9039"/>
                </a:moveTo>
                <a:lnTo>
                  <a:pt x="20088" y="9039"/>
                </a:lnTo>
                <a:cubicBezTo>
                  <a:pt x="20150" y="9081"/>
                  <a:pt x="20213" y="9144"/>
                  <a:pt x="20297" y="9186"/>
                </a:cubicBezTo>
                <a:cubicBezTo>
                  <a:pt x="21406" y="10044"/>
                  <a:pt x="23163" y="11466"/>
                  <a:pt x="23435" y="13057"/>
                </a:cubicBezTo>
                <a:cubicBezTo>
                  <a:pt x="23184" y="12492"/>
                  <a:pt x="22578" y="12010"/>
                  <a:pt x="22243" y="11592"/>
                </a:cubicBezTo>
                <a:cubicBezTo>
                  <a:pt x="21510" y="10734"/>
                  <a:pt x="20820" y="9855"/>
                  <a:pt x="20088" y="9039"/>
                </a:cubicBezTo>
                <a:close/>
                <a:moveTo>
                  <a:pt x="10044" y="11634"/>
                </a:moveTo>
                <a:cubicBezTo>
                  <a:pt x="10170" y="11655"/>
                  <a:pt x="10316" y="11697"/>
                  <a:pt x="10442" y="11717"/>
                </a:cubicBezTo>
                <a:cubicBezTo>
                  <a:pt x="10316" y="12199"/>
                  <a:pt x="10086" y="12638"/>
                  <a:pt x="9961" y="13119"/>
                </a:cubicBezTo>
                <a:cubicBezTo>
                  <a:pt x="9877" y="13077"/>
                  <a:pt x="9793" y="13036"/>
                  <a:pt x="9710" y="12994"/>
                </a:cubicBezTo>
                <a:cubicBezTo>
                  <a:pt x="9710" y="12994"/>
                  <a:pt x="9710" y="12973"/>
                  <a:pt x="9710" y="12973"/>
                </a:cubicBezTo>
                <a:cubicBezTo>
                  <a:pt x="9814" y="12513"/>
                  <a:pt x="9940" y="12073"/>
                  <a:pt x="10044" y="11634"/>
                </a:cubicBezTo>
                <a:close/>
                <a:moveTo>
                  <a:pt x="10588" y="11759"/>
                </a:moveTo>
                <a:cubicBezTo>
                  <a:pt x="10777" y="11822"/>
                  <a:pt x="10965" y="11864"/>
                  <a:pt x="11153" y="11927"/>
                </a:cubicBezTo>
                <a:cubicBezTo>
                  <a:pt x="11153" y="11969"/>
                  <a:pt x="11111" y="12052"/>
                  <a:pt x="11090" y="12094"/>
                </a:cubicBezTo>
                <a:cubicBezTo>
                  <a:pt x="11049" y="12261"/>
                  <a:pt x="10965" y="12429"/>
                  <a:pt x="10902" y="12596"/>
                </a:cubicBezTo>
                <a:cubicBezTo>
                  <a:pt x="10798" y="12868"/>
                  <a:pt x="10672" y="13140"/>
                  <a:pt x="10588" y="13412"/>
                </a:cubicBezTo>
                <a:cubicBezTo>
                  <a:pt x="10484" y="13370"/>
                  <a:pt x="10379" y="13329"/>
                  <a:pt x="10254" y="13266"/>
                </a:cubicBezTo>
                <a:cubicBezTo>
                  <a:pt x="10421" y="12785"/>
                  <a:pt x="10630" y="12241"/>
                  <a:pt x="10588" y="11759"/>
                </a:cubicBezTo>
                <a:close/>
                <a:moveTo>
                  <a:pt x="11300" y="11969"/>
                </a:moveTo>
                <a:cubicBezTo>
                  <a:pt x="11488" y="12010"/>
                  <a:pt x="11676" y="12073"/>
                  <a:pt x="11865" y="12136"/>
                </a:cubicBezTo>
                <a:cubicBezTo>
                  <a:pt x="11760" y="12450"/>
                  <a:pt x="11634" y="12743"/>
                  <a:pt x="11509" y="13057"/>
                </a:cubicBezTo>
                <a:cubicBezTo>
                  <a:pt x="11425" y="13266"/>
                  <a:pt x="11279" y="13538"/>
                  <a:pt x="11342" y="13768"/>
                </a:cubicBezTo>
                <a:cubicBezTo>
                  <a:pt x="11195" y="13705"/>
                  <a:pt x="11049" y="13621"/>
                  <a:pt x="10902" y="13559"/>
                </a:cubicBezTo>
                <a:cubicBezTo>
                  <a:pt x="10944" y="13433"/>
                  <a:pt x="10986" y="13287"/>
                  <a:pt x="11028" y="13161"/>
                </a:cubicBezTo>
                <a:cubicBezTo>
                  <a:pt x="11153" y="12764"/>
                  <a:pt x="11300" y="12366"/>
                  <a:pt x="11300" y="11969"/>
                </a:cubicBezTo>
                <a:close/>
                <a:moveTo>
                  <a:pt x="12053" y="12199"/>
                </a:moveTo>
                <a:cubicBezTo>
                  <a:pt x="12158" y="12241"/>
                  <a:pt x="12262" y="12261"/>
                  <a:pt x="12388" y="12303"/>
                </a:cubicBezTo>
                <a:cubicBezTo>
                  <a:pt x="12430" y="12596"/>
                  <a:pt x="12241" y="12973"/>
                  <a:pt x="12137" y="13224"/>
                </a:cubicBezTo>
                <a:cubicBezTo>
                  <a:pt x="12053" y="13475"/>
                  <a:pt x="11927" y="13726"/>
                  <a:pt x="11886" y="13998"/>
                </a:cubicBezTo>
                <a:cubicBezTo>
                  <a:pt x="11781" y="13956"/>
                  <a:pt x="11655" y="13914"/>
                  <a:pt x="11551" y="13852"/>
                </a:cubicBezTo>
                <a:cubicBezTo>
                  <a:pt x="11739" y="13642"/>
                  <a:pt x="11781" y="13224"/>
                  <a:pt x="11865" y="12973"/>
                </a:cubicBezTo>
                <a:cubicBezTo>
                  <a:pt x="11948" y="12743"/>
                  <a:pt x="12032" y="12471"/>
                  <a:pt x="12053" y="12199"/>
                </a:cubicBezTo>
                <a:close/>
                <a:moveTo>
                  <a:pt x="12492" y="12345"/>
                </a:moveTo>
                <a:cubicBezTo>
                  <a:pt x="12681" y="12408"/>
                  <a:pt x="12848" y="12471"/>
                  <a:pt x="13036" y="12533"/>
                </a:cubicBezTo>
                <a:cubicBezTo>
                  <a:pt x="13036" y="12826"/>
                  <a:pt x="12827" y="13182"/>
                  <a:pt x="12723" y="13454"/>
                </a:cubicBezTo>
                <a:cubicBezTo>
                  <a:pt x="12639" y="13726"/>
                  <a:pt x="12534" y="13998"/>
                  <a:pt x="12534" y="14270"/>
                </a:cubicBezTo>
                <a:cubicBezTo>
                  <a:pt x="12409" y="14228"/>
                  <a:pt x="12304" y="14166"/>
                  <a:pt x="12178" y="14124"/>
                </a:cubicBezTo>
                <a:cubicBezTo>
                  <a:pt x="12199" y="14124"/>
                  <a:pt x="12199" y="14103"/>
                  <a:pt x="12199" y="14103"/>
                </a:cubicBezTo>
                <a:cubicBezTo>
                  <a:pt x="12220" y="13998"/>
                  <a:pt x="12241" y="13894"/>
                  <a:pt x="12262" y="13810"/>
                </a:cubicBezTo>
                <a:cubicBezTo>
                  <a:pt x="12325" y="13538"/>
                  <a:pt x="12409" y="13266"/>
                  <a:pt x="12471" y="12994"/>
                </a:cubicBezTo>
                <a:cubicBezTo>
                  <a:pt x="12513" y="12785"/>
                  <a:pt x="12555" y="12554"/>
                  <a:pt x="12492" y="12345"/>
                </a:cubicBezTo>
                <a:close/>
                <a:moveTo>
                  <a:pt x="2826" y="14166"/>
                </a:moveTo>
                <a:cubicBezTo>
                  <a:pt x="2867" y="14270"/>
                  <a:pt x="2888" y="14396"/>
                  <a:pt x="2888" y="14521"/>
                </a:cubicBezTo>
                <a:lnTo>
                  <a:pt x="2888" y="14521"/>
                </a:lnTo>
                <a:cubicBezTo>
                  <a:pt x="2888" y="14416"/>
                  <a:pt x="2867" y="14333"/>
                  <a:pt x="2826" y="14249"/>
                </a:cubicBezTo>
                <a:cubicBezTo>
                  <a:pt x="2826" y="14207"/>
                  <a:pt x="2826" y="14186"/>
                  <a:pt x="2826" y="14166"/>
                </a:cubicBezTo>
                <a:close/>
                <a:moveTo>
                  <a:pt x="13141" y="12575"/>
                </a:moveTo>
                <a:cubicBezTo>
                  <a:pt x="13329" y="12638"/>
                  <a:pt x="13539" y="12722"/>
                  <a:pt x="13748" y="12785"/>
                </a:cubicBezTo>
                <a:cubicBezTo>
                  <a:pt x="13727" y="12910"/>
                  <a:pt x="13643" y="13057"/>
                  <a:pt x="13622" y="13161"/>
                </a:cubicBezTo>
                <a:cubicBezTo>
                  <a:pt x="13559" y="13329"/>
                  <a:pt x="13497" y="13496"/>
                  <a:pt x="13455" y="13663"/>
                </a:cubicBezTo>
                <a:cubicBezTo>
                  <a:pt x="13392" y="13852"/>
                  <a:pt x="13329" y="14061"/>
                  <a:pt x="13287" y="14270"/>
                </a:cubicBezTo>
                <a:cubicBezTo>
                  <a:pt x="13246" y="14375"/>
                  <a:pt x="13204" y="14458"/>
                  <a:pt x="13246" y="14563"/>
                </a:cubicBezTo>
                <a:cubicBezTo>
                  <a:pt x="13099" y="14500"/>
                  <a:pt x="12974" y="14458"/>
                  <a:pt x="12827" y="14396"/>
                </a:cubicBezTo>
                <a:cubicBezTo>
                  <a:pt x="12848" y="14375"/>
                  <a:pt x="12869" y="14354"/>
                  <a:pt x="12869" y="14312"/>
                </a:cubicBezTo>
                <a:cubicBezTo>
                  <a:pt x="12890" y="14207"/>
                  <a:pt x="12911" y="14124"/>
                  <a:pt x="12932" y="14019"/>
                </a:cubicBezTo>
                <a:cubicBezTo>
                  <a:pt x="12932" y="13998"/>
                  <a:pt x="12932" y="13998"/>
                  <a:pt x="12932" y="13977"/>
                </a:cubicBezTo>
                <a:cubicBezTo>
                  <a:pt x="13015" y="13517"/>
                  <a:pt x="13225" y="13036"/>
                  <a:pt x="13141" y="12575"/>
                </a:cubicBezTo>
                <a:close/>
                <a:moveTo>
                  <a:pt x="17997" y="725"/>
                </a:moveTo>
                <a:cubicBezTo>
                  <a:pt x="18572" y="725"/>
                  <a:pt x="19132" y="784"/>
                  <a:pt x="19648" y="942"/>
                </a:cubicBezTo>
                <a:cubicBezTo>
                  <a:pt x="21197" y="1423"/>
                  <a:pt x="21971" y="3181"/>
                  <a:pt x="22975" y="4352"/>
                </a:cubicBezTo>
                <a:cubicBezTo>
                  <a:pt x="23435" y="4854"/>
                  <a:pt x="23979" y="5294"/>
                  <a:pt x="24461" y="5775"/>
                </a:cubicBezTo>
                <a:cubicBezTo>
                  <a:pt x="25067" y="6403"/>
                  <a:pt x="25465" y="7135"/>
                  <a:pt x="25925" y="7888"/>
                </a:cubicBezTo>
                <a:cubicBezTo>
                  <a:pt x="26720" y="9248"/>
                  <a:pt x="27746" y="10336"/>
                  <a:pt x="28750" y="11529"/>
                </a:cubicBezTo>
                <a:cubicBezTo>
                  <a:pt x="29378" y="12261"/>
                  <a:pt x="29859" y="13077"/>
                  <a:pt x="30382" y="13894"/>
                </a:cubicBezTo>
                <a:cubicBezTo>
                  <a:pt x="30508" y="14145"/>
                  <a:pt x="30654" y="14417"/>
                  <a:pt x="30801" y="14689"/>
                </a:cubicBezTo>
                <a:cubicBezTo>
                  <a:pt x="30026" y="14479"/>
                  <a:pt x="29127" y="14542"/>
                  <a:pt x="28394" y="14479"/>
                </a:cubicBezTo>
                <a:cubicBezTo>
                  <a:pt x="27767" y="14438"/>
                  <a:pt x="27160" y="14333"/>
                  <a:pt x="26553" y="14228"/>
                </a:cubicBezTo>
                <a:cubicBezTo>
                  <a:pt x="25611" y="13977"/>
                  <a:pt x="24670" y="13684"/>
                  <a:pt x="23770" y="13370"/>
                </a:cubicBezTo>
                <a:cubicBezTo>
                  <a:pt x="23666" y="13036"/>
                  <a:pt x="23666" y="12596"/>
                  <a:pt x="23540" y="12261"/>
                </a:cubicBezTo>
                <a:cubicBezTo>
                  <a:pt x="23310" y="11738"/>
                  <a:pt x="22975" y="11278"/>
                  <a:pt x="22619" y="10839"/>
                </a:cubicBezTo>
                <a:cubicBezTo>
                  <a:pt x="21573" y="9520"/>
                  <a:pt x="20255" y="8516"/>
                  <a:pt x="18853" y="7637"/>
                </a:cubicBezTo>
                <a:cubicBezTo>
                  <a:pt x="18665" y="7533"/>
                  <a:pt x="18497" y="7428"/>
                  <a:pt x="18309" y="7323"/>
                </a:cubicBezTo>
                <a:cubicBezTo>
                  <a:pt x="17598" y="6738"/>
                  <a:pt x="16803" y="6235"/>
                  <a:pt x="15903" y="5859"/>
                </a:cubicBezTo>
                <a:cubicBezTo>
                  <a:pt x="14606" y="5336"/>
                  <a:pt x="13246" y="4875"/>
                  <a:pt x="11823" y="4834"/>
                </a:cubicBezTo>
                <a:cubicBezTo>
                  <a:pt x="11766" y="4832"/>
                  <a:pt x="11710" y="4831"/>
                  <a:pt x="11656" y="4831"/>
                </a:cubicBezTo>
                <a:cubicBezTo>
                  <a:pt x="10593" y="4831"/>
                  <a:pt x="10016" y="5212"/>
                  <a:pt x="9061" y="5650"/>
                </a:cubicBezTo>
                <a:cubicBezTo>
                  <a:pt x="8839" y="5746"/>
                  <a:pt x="8628" y="5788"/>
                  <a:pt x="8426" y="5788"/>
                </a:cubicBezTo>
                <a:cubicBezTo>
                  <a:pt x="7752" y="5788"/>
                  <a:pt x="7176" y="5321"/>
                  <a:pt x="6613" y="4854"/>
                </a:cubicBezTo>
                <a:cubicBezTo>
                  <a:pt x="6676" y="4750"/>
                  <a:pt x="6738" y="4645"/>
                  <a:pt x="6801" y="4541"/>
                </a:cubicBezTo>
                <a:cubicBezTo>
                  <a:pt x="7094" y="4038"/>
                  <a:pt x="7366" y="3557"/>
                  <a:pt x="7596" y="3034"/>
                </a:cubicBezTo>
                <a:cubicBezTo>
                  <a:pt x="7832" y="2461"/>
                  <a:pt x="8041" y="1956"/>
                  <a:pt x="8561" y="1956"/>
                </a:cubicBezTo>
                <a:cubicBezTo>
                  <a:pt x="8687" y="1956"/>
                  <a:pt x="8831" y="1986"/>
                  <a:pt x="8998" y="2051"/>
                </a:cubicBezTo>
                <a:cubicBezTo>
                  <a:pt x="8998" y="2051"/>
                  <a:pt x="8998" y="2072"/>
                  <a:pt x="8998" y="2072"/>
                </a:cubicBezTo>
                <a:cubicBezTo>
                  <a:pt x="9048" y="2206"/>
                  <a:pt x="9152" y="2246"/>
                  <a:pt x="9267" y="2246"/>
                </a:cubicBezTo>
                <a:cubicBezTo>
                  <a:pt x="9295" y="2246"/>
                  <a:pt x="9325" y="2243"/>
                  <a:pt x="9354" y="2239"/>
                </a:cubicBezTo>
                <a:cubicBezTo>
                  <a:pt x="9437" y="2323"/>
                  <a:pt x="9584" y="2386"/>
                  <a:pt x="9689" y="2386"/>
                </a:cubicBezTo>
                <a:cubicBezTo>
                  <a:pt x="9724" y="2392"/>
                  <a:pt x="9759" y="2395"/>
                  <a:pt x="9794" y="2395"/>
                </a:cubicBezTo>
                <a:cubicBezTo>
                  <a:pt x="9988" y="2395"/>
                  <a:pt x="10178" y="2304"/>
                  <a:pt x="10337" y="2197"/>
                </a:cubicBezTo>
                <a:cubicBezTo>
                  <a:pt x="10379" y="2197"/>
                  <a:pt x="10400" y="2176"/>
                  <a:pt x="10421" y="2155"/>
                </a:cubicBezTo>
                <a:cubicBezTo>
                  <a:pt x="10436" y="2158"/>
                  <a:pt x="10451" y="2159"/>
                  <a:pt x="10467" y="2159"/>
                </a:cubicBezTo>
                <a:cubicBezTo>
                  <a:pt x="10597" y="2159"/>
                  <a:pt x="10725" y="2082"/>
                  <a:pt x="10818" y="1988"/>
                </a:cubicBezTo>
                <a:cubicBezTo>
                  <a:pt x="10839" y="1946"/>
                  <a:pt x="10860" y="1883"/>
                  <a:pt x="10839" y="1841"/>
                </a:cubicBezTo>
                <a:cubicBezTo>
                  <a:pt x="10902" y="1779"/>
                  <a:pt x="10986" y="1737"/>
                  <a:pt x="11049" y="1674"/>
                </a:cubicBezTo>
                <a:cubicBezTo>
                  <a:pt x="11070" y="1674"/>
                  <a:pt x="11070" y="1674"/>
                  <a:pt x="11070" y="1653"/>
                </a:cubicBezTo>
                <a:cubicBezTo>
                  <a:pt x="12304" y="1549"/>
                  <a:pt x="13497" y="1318"/>
                  <a:pt x="14710" y="1109"/>
                </a:cubicBezTo>
                <a:cubicBezTo>
                  <a:pt x="15728" y="944"/>
                  <a:pt x="16891" y="725"/>
                  <a:pt x="17997" y="725"/>
                </a:cubicBezTo>
                <a:close/>
                <a:moveTo>
                  <a:pt x="13915" y="12847"/>
                </a:moveTo>
                <a:lnTo>
                  <a:pt x="13915" y="12847"/>
                </a:lnTo>
                <a:cubicBezTo>
                  <a:pt x="14103" y="12931"/>
                  <a:pt x="14292" y="12994"/>
                  <a:pt x="14480" y="13057"/>
                </a:cubicBezTo>
                <a:cubicBezTo>
                  <a:pt x="14292" y="13580"/>
                  <a:pt x="14041" y="14082"/>
                  <a:pt x="13915" y="14626"/>
                </a:cubicBezTo>
                <a:cubicBezTo>
                  <a:pt x="13878" y="14749"/>
                  <a:pt x="13972" y="14822"/>
                  <a:pt x="14073" y="14822"/>
                </a:cubicBezTo>
                <a:cubicBezTo>
                  <a:pt x="14143" y="14822"/>
                  <a:pt x="14216" y="14787"/>
                  <a:pt x="14250" y="14710"/>
                </a:cubicBezTo>
                <a:cubicBezTo>
                  <a:pt x="14375" y="14500"/>
                  <a:pt x="14375" y="14207"/>
                  <a:pt x="14438" y="13956"/>
                </a:cubicBezTo>
                <a:cubicBezTo>
                  <a:pt x="14501" y="13684"/>
                  <a:pt x="14585" y="13391"/>
                  <a:pt x="14627" y="13119"/>
                </a:cubicBezTo>
                <a:lnTo>
                  <a:pt x="14647" y="13119"/>
                </a:lnTo>
                <a:cubicBezTo>
                  <a:pt x="14773" y="13161"/>
                  <a:pt x="14919" y="13224"/>
                  <a:pt x="15045" y="13287"/>
                </a:cubicBezTo>
                <a:cubicBezTo>
                  <a:pt x="14982" y="13601"/>
                  <a:pt x="14919" y="13914"/>
                  <a:pt x="14794" y="14228"/>
                </a:cubicBezTo>
                <a:cubicBezTo>
                  <a:pt x="14689" y="14500"/>
                  <a:pt x="14564" y="14772"/>
                  <a:pt x="14480" y="15044"/>
                </a:cubicBezTo>
                <a:cubicBezTo>
                  <a:pt x="14145" y="14919"/>
                  <a:pt x="13790" y="14772"/>
                  <a:pt x="13455" y="14647"/>
                </a:cubicBezTo>
                <a:cubicBezTo>
                  <a:pt x="13476" y="14626"/>
                  <a:pt x="13518" y="14605"/>
                  <a:pt x="13518" y="14563"/>
                </a:cubicBezTo>
                <a:cubicBezTo>
                  <a:pt x="13748" y="14312"/>
                  <a:pt x="13748" y="13873"/>
                  <a:pt x="13811" y="13559"/>
                </a:cubicBezTo>
                <a:cubicBezTo>
                  <a:pt x="13852" y="13370"/>
                  <a:pt x="13957" y="13077"/>
                  <a:pt x="13915" y="12847"/>
                </a:cubicBezTo>
                <a:close/>
                <a:moveTo>
                  <a:pt x="28290" y="14626"/>
                </a:moveTo>
                <a:cubicBezTo>
                  <a:pt x="29231" y="14647"/>
                  <a:pt x="30277" y="14647"/>
                  <a:pt x="31010" y="15044"/>
                </a:cubicBezTo>
                <a:cubicBezTo>
                  <a:pt x="31010" y="15044"/>
                  <a:pt x="31010" y="15065"/>
                  <a:pt x="31010" y="15065"/>
                </a:cubicBezTo>
                <a:cubicBezTo>
                  <a:pt x="30110" y="14961"/>
                  <a:pt x="29210" y="14814"/>
                  <a:pt x="28290" y="14626"/>
                </a:cubicBezTo>
                <a:close/>
                <a:moveTo>
                  <a:pt x="15317" y="13370"/>
                </a:moveTo>
                <a:lnTo>
                  <a:pt x="15317" y="13370"/>
                </a:lnTo>
                <a:cubicBezTo>
                  <a:pt x="15422" y="13412"/>
                  <a:pt x="15526" y="13454"/>
                  <a:pt x="15631" y="13496"/>
                </a:cubicBezTo>
                <a:cubicBezTo>
                  <a:pt x="15568" y="13852"/>
                  <a:pt x="15422" y="14207"/>
                  <a:pt x="15296" y="14542"/>
                </a:cubicBezTo>
                <a:cubicBezTo>
                  <a:pt x="15233" y="14751"/>
                  <a:pt x="15066" y="15065"/>
                  <a:pt x="15150" y="15295"/>
                </a:cubicBezTo>
                <a:cubicBezTo>
                  <a:pt x="15066" y="15254"/>
                  <a:pt x="14961" y="15212"/>
                  <a:pt x="14878" y="15191"/>
                </a:cubicBezTo>
                <a:cubicBezTo>
                  <a:pt x="15066" y="14689"/>
                  <a:pt x="15422" y="13914"/>
                  <a:pt x="15317" y="13370"/>
                </a:cubicBezTo>
                <a:close/>
                <a:moveTo>
                  <a:pt x="796" y="14542"/>
                </a:moveTo>
                <a:lnTo>
                  <a:pt x="796" y="14542"/>
                </a:lnTo>
                <a:cubicBezTo>
                  <a:pt x="838" y="14605"/>
                  <a:pt x="880" y="14668"/>
                  <a:pt x="963" y="14668"/>
                </a:cubicBezTo>
                <a:cubicBezTo>
                  <a:pt x="1005" y="14919"/>
                  <a:pt x="1110" y="15170"/>
                  <a:pt x="1256" y="15400"/>
                </a:cubicBezTo>
                <a:cubicBezTo>
                  <a:pt x="1215" y="15421"/>
                  <a:pt x="1194" y="15442"/>
                  <a:pt x="1173" y="15463"/>
                </a:cubicBezTo>
                <a:lnTo>
                  <a:pt x="1152" y="15463"/>
                </a:lnTo>
                <a:cubicBezTo>
                  <a:pt x="817" y="15128"/>
                  <a:pt x="691" y="14835"/>
                  <a:pt x="796" y="14542"/>
                </a:cubicBezTo>
                <a:close/>
                <a:moveTo>
                  <a:pt x="15819" y="13601"/>
                </a:moveTo>
                <a:lnTo>
                  <a:pt x="15819" y="13601"/>
                </a:lnTo>
                <a:cubicBezTo>
                  <a:pt x="15966" y="13642"/>
                  <a:pt x="16091" y="13705"/>
                  <a:pt x="16238" y="13768"/>
                </a:cubicBezTo>
                <a:lnTo>
                  <a:pt x="16217" y="13768"/>
                </a:lnTo>
                <a:cubicBezTo>
                  <a:pt x="16196" y="14103"/>
                  <a:pt x="16154" y="14396"/>
                  <a:pt x="16028" y="14710"/>
                </a:cubicBezTo>
                <a:cubicBezTo>
                  <a:pt x="15924" y="14961"/>
                  <a:pt x="15798" y="15233"/>
                  <a:pt x="15736" y="15505"/>
                </a:cubicBezTo>
                <a:cubicBezTo>
                  <a:pt x="15652" y="15463"/>
                  <a:pt x="15568" y="15442"/>
                  <a:pt x="15463" y="15400"/>
                </a:cubicBezTo>
                <a:cubicBezTo>
                  <a:pt x="15484" y="15400"/>
                  <a:pt x="15505" y="15379"/>
                  <a:pt x="15505" y="15337"/>
                </a:cubicBezTo>
                <a:cubicBezTo>
                  <a:pt x="15568" y="15212"/>
                  <a:pt x="15547" y="15065"/>
                  <a:pt x="15589" y="14940"/>
                </a:cubicBezTo>
                <a:cubicBezTo>
                  <a:pt x="15631" y="14751"/>
                  <a:pt x="15673" y="14563"/>
                  <a:pt x="15736" y="14375"/>
                </a:cubicBezTo>
                <a:cubicBezTo>
                  <a:pt x="15798" y="14124"/>
                  <a:pt x="15861" y="13852"/>
                  <a:pt x="15819" y="13601"/>
                </a:cubicBezTo>
                <a:close/>
                <a:moveTo>
                  <a:pt x="16405" y="13831"/>
                </a:moveTo>
                <a:cubicBezTo>
                  <a:pt x="16572" y="13914"/>
                  <a:pt x="16740" y="13998"/>
                  <a:pt x="16907" y="14082"/>
                </a:cubicBezTo>
                <a:cubicBezTo>
                  <a:pt x="16803" y="14417"/>
                  <a:pt x="16677" y="14730"/>
                  <a:pt x="16572" y="15065"/>
                </a:cubicBezTo>
                <a:cubicBezTo>
                  <a:pt x="16510" y="15274"/>
                  <a:pt x="16426" y="15505"/>
                  <a:pt x="16405" y="15735"/>
                </a:cubicBezTo>
                <a:cubicBezTo>
                  <a:pt x="16300" y="15714"/>
                  <a:pt x="16217" y="15672"/>
                  <a:pt x="16133" y="15630"/>
                </a:cubicBezTo>
                <a:cubicBezTo>
                  <a:pt x="16217" y="15295"/>
                  <a:pt x="16321" y="14940"/>
                  <a:pt x="16405" y="14605"/>
                </a:cubicBezTo>
                <a:cubicBezTo>
                  <a:pt x="16447" y="14375"/>
                  <a:pt x="16510" y="14061"/>
                  <a:pt x="16405" y="13831"/>
                </a:cubicBezTo>
                <a:close/>
                <a:moveTo>
                  <a:pt x="17116" y="14166"/>
                </a:moveTo>
                <a:cubicBezTo>
                  <a:pt x="17472" y="14333"/>
                  <a:pt x="17807" y="14521"/>
                  <a:pt x="18163" y="14710"/>
                </a:cubicBezTo>
                <a:cubicBezTo>
                  <a:pt x="18142" y="14710"/>
                  <a:pt x="18121" y="14730"/>
                  <a:pt x="18100" y="14772"/>
                </a:cubicBezTo>
                <a:cubicBezTo>
                  <a:pt x="17995" y="14982"/>
                  <a:pt x="17660" y="15777"/>
                  <a:pt x="17723" y="16216"/>
                </a:cubicBezTo>
                <a:cubicBezTo>
                  <a:pt x="17640" y="16195"/>
                  <a:pt x="17556" y="16153"/>
                  <a:pt x="17472" y="16132"/>
                </a:cubicBezTo>
                <a:cubicBezTo>
                  <a:pt x="17472" y="16070"/>
                  <a:pt x="17472" y="16007"/>
                  <a:pt x="17493" y="15944"/>
                </a:cubicBezTo>
                <a:cubicBezTo>
                  <a:pt x="17514" y="15777"/>
                  <a:pt x="17556" y="15588"/>
                  <a:pt x="17577" y="15421"/>
                </a:cubicBezTo>
                <a:cubicBezTo>
                  <a:pt x="17640" y="15107"/>
                  <a:pt x="17702" y="14772"/>
                  <a:pt x="17598" y="14458"/>
                </a:cubicBezTo>
                <a:cubicBezTo>
                  <a:pt x="17580" y="14424"/>
                  <a:pt x="17545" y="14407"/>
                  <a:pt x="17509" y="14407"/>
                </a:cubicBezTo>
                <a:cubicBezTo>
                  <a:pt x="17459" y="14407"/>
                  <a:pt x="17409" y="14439"/>
                  <a:pt x="17409" y="14500"/>
                </a:cubicBezTo>
                <a:cubicBezTo>
                  <a:pt x="17388" y="14877"/>
                  <a:pt x="17200" y="15254"/>
                  <a:pt x="17096" y="15630"/>
                </a:cubicBezTo>
                <a:cubicBezTo>
                  <a:pt x="17075" y="15735"/>
                  <a:pt x="17033" y="15839"/>
                  <a:pt x="17012" y="15965"/>
                </a:cubicBezTo>
                <a:cubicBezTo>
                  <a:pt x="16949" y="15944"/>
                  <a:pt x="16886" y="15923"/>
                  <a:pt x="16824" y="15902"/>
                </a:cubicBezTo>
                <a:cubicBezTo>
                  <a:pt x="16844" y="15777"/>
                  <a:pt x="16844" y="15651"/>
                  <a:pt x="16865" y="15546"/>
                </a:cubicBezTo>
                <a:cubicBezTo>
                  <a:pt x="16970" y="15086"/>
                  <a:pt x="17096" y="14626"/>
                  <a:pt x="17116" y="14166"/>
                </a:cubicBezTo>
                <a:close/>
                <a:moveTo>
                  <a:pt x="18309" y="14793"/>
                </a:moveTo>
                <a:cubicBezTo>
                  <a:pt x="18414" y="14856"/>
                  <a:pt x="18497" y="14898"/>
                  <a:pt x="18602" y="14961"/>
                </a:cubicBezTo>
                <a:cubicBezTo>
                  <a:pt x="18587" y="14975"/>
                  <a:pt x="18572" y="14990"/>
                  <a:pt x="18580" y="14990"/>
                </a:cubicBezTo>
                <a:cubicBezTo>
                  <a:pt x="18583" y="14990"/>
                  <a:pt x="18590" y="14988"/>
                  <a:pt x="18602" y="14982"/>
                </a:cubicBezTo>
                <a:lnTo>
                  <a:pt x="18602" y="14982"/>
                </a:lnTo>
                <a:cubicBezTo>
                  <a:pt x="18539" y="15023"/>
                  <a:pt x="18539" y="15149"/>
                  <a:pt x="18602" y="15149"/>
                </a:cubicBezTo>
                <a:cubicBezTo>
                  <a:pt x="18602" y="15170"/>
                  <a:pt x="18602" y="15170"/>
                  <a:pt x="18602" y="15191"/>
                </a:cubicBezTo>
                <a:cubicBezTo>
                  <a:pt x="18602" y="15233"/>
                  <a:pt x="18602" y="15254"/>
                  <a:pt x="18581" y="15295"/>
                </a:cubicBezTo>
                <a:cubicBezTo>
                  <a:pt x="18560" y="15463"/>
                  <a:pt x="18560" y="15630"/>
                  <a:pt x="18518" y="15798"/>
                </a:cubicBezTo>
                <a:cubicBezTo>
                  <a:pt x="18476" y="16007"/>
                  <a:pt x="18435" y="16216"/>
                  <a:pt x="18414" y="16446"/>
                </a:cubicBezTo>
                <a:lnTo>
                  <a:pt x="18163" y="16362"/>
                </a:lnTo>
                <a:cubicBezTo>
                  <a:pt x="18204" y="16174"/>
                  <a:pt x="18163" y="15881"/>
                  <a:pt x="18184" y="15714"/>
                </a:cubicBezTo>
                <a:cubicBezTo>
                  <a:pt x="18225" y="15400"/>
                  <a:pt x="18246" y="15107"/>
                  <a:pt x="18309" y="14814"/>
                </a:cubicBezTo>
                <a:cubicBezTo>
                  <a:pt x="18309" y="14814"/>
                  <a:pt x="18309" y="14793"/>
                  <a:pt x="18309" y="14793"/>
                </a:cubicBezTo>
                <a:close/>
                <a:moveTo>
                  <a:pt x="11651" y="5822"/>
                </a:moveTo>
                <a:cubicBezTo>
                  <a:pt x="12594" y="5822"/>
                  <a:pt x="13547" y="5964"/>
                  <a:pt x="14396" y="6152"/>
                </a:cubicBezTo>
                <a:cubicBezTo>
                  <a:pt x="16154" y="6570"/>
                  <a:pt x="17849" y="7470"/>
                  <a:pt x="19376" y="8516"/>
                </a:cubicBezTo>
                <a:cubicBezTo>
                  <a:pt x="19648" y="8809"/>
                  <a:pt x="19941" y="9102"/>
                  <a:pt x="20234" y="9437"/>
                </a:cubicBezTo>
                <a:cubicBezTo>
                  <a:pt x="20925" y="10232"/>
                  <a:pt x="21594" y="11048"/>
                  <a:pt x="22243" y="11885"/>
                </a:cubicBezTo>
                <a:cubicBezTo>
                  <a:pt x="22578" y="12303"/>
                  <a:pt x="23017" y="12743"/>
                  <a:pt x="23142" y="13308"/>
                </a:cubicBezTo>
                <a:cubicBezTo>
                  <a:pt x="23080" y="13391"/>
                  <a:pt x="23059" y="13517"/>
                  <a:pt x="23163" y="13601"/>
                </a:cubicBezTo>
                <a:cubicBezTo>
                  <a:pt x="23163" y="13621"/>
                  <a:pt x="23163" y="13642"/>
                  <a:pt x="23163" y="13663"/>
                </a:cubicBezTo>
                <a:cubicBezTo>
                  <a:pt x="23122" y="14040"/>
                  <a:pt x="22766" y="14605"/>
                  <a:pt x="22619" y="14919"/>
                </a:cubicBezTo>
                <a:cubicBezTo>
                  <a:pt x="22473" y="15170"/>
                  <a:pt x="21929" y="16509"/>
                  <a:pt x="21657" y="16593"/>
                </a:cubicBezTo>
                <a:cubicBezTo>
                  <a:pt x="21590" y="16617"/>
                  <a:pt x="21531" y="16628"/>
                  <a:pt x="21476" y="16628"/>
                </a:cubicBezTo>
                <a:cubicBezTo>
                  <a:pt x="21206" y="16628"/>
                  <a:pt x="21060" y="16355"/>
                  <a:pt x="20799" y="16111"/>
                </a:cubicBezTo>
                <a:cubicBezTo>
                  <a:pt x="20046" y="15400"/>
                  <a:pt x="19293" y="14793"/>
                  <a:pt x="18393" y="14291"/>
                </a:cubicBezTo>
                <a:cubicBezTo>
                  <a:pt x="16426" y="13203"/>
                  <a:pt x="14313" y="12471"/>
                  <a:pt x="12178" y="11780"/>
                </a:cubicBezTo>
                <a:cubicBezTo>
                  <a:pt x="10559" y="11240"/>
                  <a:pt x="8939" y="10815"/>
                  <a:pt x="7227" y="10815"/>
                </a:cubicBezTo>
                <a:cubicBezTo>
                  <a:pt x="7148" y="10815"/>
                  <a:pt x="7069" y="10816"/>
                  <a:pt x="6989" y="10818"/>
                </a:cubicBezTo>
                <a:cubicBezTo>
                  <a:pt x="7282" y="9876"/>
                  <a:pt x="7826" y="9018"/>
                  <a:pt x="8140" y="8098"/>
                </a:cubicBezTo>
                <a:cubicBezTo>
                  <a:pt x="8475" y="7156"/>
                  <a:pt x="8768" y="6340"/>
                  <a:pt x="9793" y="6047"/>
                </a:cubicBezTo>
                <a:cubicBezTo>
                  <a:pt x="10384" y="5887"/>
                  <a:pt x="11015" y="5822"/>
                  <a:pt x="11651" y="5822"/>
                </a:cubicBezTo>
                <a:close/>
                <a:moveTo>
                  <a:pt x="18937" y="15212"/>
                </a:moveTo>
                <a:cubicBezTo>
                  <a:pt x="19104" y="15316"/>
                  <a:pt x="19272" y="15442"/>
                  <a:pt x="19439" y="15567"/>
                </a:cubicBezTo>
                <a:cubicBezTo>
                  <a:pt x="19397" y="15567"/>
                  <a:pt x="19376" y="15588"/>
                  <a:pt x="19376" y="15609"/>
                </a:cubicBezTo>
                <a:cubicBezTo>
                  <a:pt x="19355" y="15860"/>
                  <a:pt x="19293" y="16070"/>
                  <a:pt x="19209" y="16300"/>
                </a:cubicBezTo>
                <a:cubicBezTo>
                  <a:pt x="19188" y="16404"/>
                  <a:pt x="19146" y="16509"/>
                  <a:pt x="19125" y="16634"/>
                </a:cubicBezTo>
                <a:cubicBezTo>
                  <a:pt x="19041" y="16614"/>
                  <a:pt x="18937" y="16593"/>
                  <a:pt x="18853" y="16551"/>
                </a:cubicBezTo>
                <a:cubicBezTo>
                  <a:pt x="18916" y="16258"/>
                  <a:pt x="18937" y="15944"/>
                  <a:pt x="18937" y="15651"/>
                </a:cubicBezTo>
                <a:cubicBezTo>
                  <a:pt x="18937" y="15526"/>
                  <a:pt x="18958" y="15358"/>
                  <a:pt x="18937" y="15212"/>
                </a:cubicBezTo>
                <a:close/>
                <a:moveTo>
                  <a:pt x="19481" y="15609"/>
                </a:moveTo>
                <a:lnTo>
                  <a:pt x="19481" y="15609"/>
                </a:lnTo>
                <a:cubicBezTo>
                  <a:pt x="19627" y="15714"/>
                  <a:pt x="19774" y="15839"/>
                  <a:pt x="19899" y="15944"/>
                </a:cubicBezTo>
                <a:cubicBezTo>
                  <a:pt x="19899" y="15965"/>
                  <a:pt x="19899" y="15965"/>
                  <a:pt x="19878" y="15986"/>
                </a:cubicBezTo>
                <a:cubicBezTo>
                  <a:pt x="19857" y="16153"/>
                  <a:pt x="19857" y="16342"/>
                  <a:pt x="19857" y="16509"/>
                </a:cubicBezTo>
                <a:cubicBezTo>
                  <a:pt x="19857" y="16593"/>
                  <a:pt x="19837" y="16676"/>
                  <a:pt x="19837" y="16781"/>
                </a:cubicBezTo>
                <a:cubicBezTo>
                  <a:pt x="19732" y="16760"/>
                  <a:pt x="19648" y="16739"/>
                  <a:pt x="19544" y="16718"/>
                </a:cubicBezTo>
                <a:cubicBezTo>
                  <a:pt x="19565" y="16551"/>
                  <a:pt x="19565" y="16383"/>
                  <a:pt x="19585" y="16216"/>
                </a:cubicBezTo>
                <a:cubicBezTo>
                  <a:pt x="19585" y="16007"/>
                  <a:pt x="19585" y="15798"/>
                  <a:pt x="19481" y="15609"/>
                </a:cubicBezTo>
                <a:close/>
                <a:moveTo>
                  <a:pt x="20150" y="16153"/>
                </a:moveTo>
                <a:cubicBezTo>
                  <a:pt x="20276" y="16258"/>
                  <a:pt x="20401" y="16362"/>
                  <a:pt x="20506" y="16467"/>
                </a:cubicBezTo>
                <a:cubicBezTo>
                  <a:pt x="20506" y="16467"/>
                  <a:pt x="20506" y="16467"/>
                  <a:pt x="20506" y="16488"/>
                </a:cubicBezTo>
                <a:cubicBezTo>
                  <a:pt x="20506" y="16530"/>
                  <a:pt x="20485" y="16593"/>
                  <a:pt x="20485" y="16634"/>
                </a:cubicBezTo>
                <a:cubicBezTo>
                  <a:pt x="20485" y="16697"/>
                  <a:pt x="20485" y="16760"/>
                  <a:pt x="20485" y="16844"/>
                </a:cubicBezTo>
                <a:cubicBezTo>
                  <a:pt x="20381" y="16844"/>
                  <a:pt x="20297" y="16823"/>
                  <a:pt x="20192" y="16823"/>
                </a:cubicBezTo>
                <a:cubicBezTo>
                  <a:pt x="20192" y="16676"/>
                  <a:pt x="20192" y="16530"/>
                  <a:pt x="20192" y="16383"/>
                </a:cubicBezTo>
                <a:cubicBezTo>
                  <a:pt x="20171" y="16300"/>
                  <a:pt x="20171" y="16237"/>
                  <a:pt x="20150" y="16153"/>
                </a:cubicBezTo>
                <a:close/>
                <a:moveTo>
                  <a:pt x="20799" y="16697"/>
                </a:moveTo>
                <a:cubicBezTo>
                  <a:pt x="20862" y="16760"/>
                  <a:pt x="20925" y="16823"/>
                  <a:pt x="21008" y="16865"/>
                </a:cubicBezTo>
                <a:lnTo>
                  <a:pt x="20841" y="16865"/>
                </a:lnTo>
                <a:cubicBezTo>
                  <a:pt x="20841" y="16844"/>
                  <a:pt x="20820" y="16823"/>
                  <a:pt x="20820" y="16781"/>
                </a:cubicBezTo>
                <a:cubicBezTo>
                  <a:pt x="20820" y="16760"/>
                  <a:pt x="20799" y="16739"/>
                  <a:pt x="20799" y="16697"/>
                </a:cubicBezTo>
                <a:close/>
                <a:moveTo>
                  <a:pt x="18246" y="0"/>
                </a:moveTo>
                <a:cubicBezTo>
                  <a:pt x="15756" y="21"/>
                  <a:pt x="13183" y="670"/>
                  <a:pt x="10735" y="1067"/>
                </a:cubicBezTo>
                <a:cubicBezTo>
                  <a:pt x="10128" y="1172"/>
                  <a:pt x="9500" y="1256"/>
                  <a:pt x="8873" y="1339"/>
                </a:cubicBezTo>
                <a:cubicBezTo>
                  <a:pt x="8308" y="1360"/>
                  <a:pt x="7743" y="1402"/>
                  <a:pt x="7199" y="1507"/>
                </a:cubicBezTo>
                <a:cubicBezTo>
                  <a:pt x="6132" y="1653"/>
                  <a:pt x="5044" y="2134"/>
                  <a:pt x="3956" y="2239"/>
                </a:cubicBezTo>
                <a:cubicBezTo>
                  <a:pt x="3746" y="2239"/>
                  <a:pt x="3546" y="2230"/>
                  <a:pt x="3343" y="2230"/>
                </a:cubicBezTo>
                <a:cubicBezTo>
                  <a:pt x="3242" y="2230"/>
                  <a:pt x="3139" y="2232"/>
                  <a:pt x="3035" y="2239"/>
                </a:cubicBezTo>
                <a:lnTo>
                  <a:pt x="2972" y="2239"/>
                </a:lnTo>
                <a:cubicBezTo>
                  <a:pt x="2930" y="2239"/>
                  <a:pt x="2909" y="2239"/>
                  <a:pt x="2888" y="2260"/>
                </a:cubicBezTo>
                <a:lnTo>
                  <a:pt x="2784" y="2260"/>
                </a:lnTo>
                <a:cubicBezTo>
                  <a:pt x="2637" y="2281"/>
                  <a:pt x="2512" y="2469"/>
                  <a:pt x="2575" y="2616"/>
                </a:cubicBezTo>
                <a:cubicBezTo>
                  <a:pt x="3035" y="3557"/>
                  <a:pt x="4311" y="3976"/>
                  <a:pt x="5169" y="4436"/>
                </a:cubicBezTo>
                <a:cubicBezTo>
                  <a:pt x="5441" y="4582"/>
                  <a:pt x="5713" y="4792"/>
                  <a:pt x="6006" y="5022"/>
                </a:cubicBezTo>
                <a:cubicBezTo>
                  <a:pt x="5943" y="5127"/>
                  <a:pt x="5880" y="5231"/>
                  <a:pt x="5818" y="5336"/>
                </a:cubicBezTo>
                <a:cubicBezTo>
                  <a:pt x="4918" y="6863"/>
                  <a:pt x="3935" y="8349"/>
                  <a:pt x="3119" y="9918"/>
                </a:cubicBezTo>
                <a:cubicBezTo>
                  <a:pt x="2575" y="10901"/>
                  <a:pt x="2177" y="11969"/>
                  <a:pt x="1633" y="12952"/>
                </a:cubicBezTo>
                <a:cubicBezTo>
                  <a:pt x="691" y="13140"/>
                  <a:pt x="1" y="14103"/>
                  <a:pt x="210" y="15128"/>
                </a:cubicBezTo>
                <a:cubicBezTo>
                  <a:pt x="371" y="15823"/>
                  <a:pt x="713" y="16093"/>
                  <a:pt x="1109" y="16093"/>
                </a:cubicBezTo>
                <a:cubicBezTo>
                  <a:pt x="1178" y="16093"/>
                  <a:pt x="1248" y="16085"/>
                  <a:pt x="1319" y="16070"/>
                </a:cubicBezTo>
                <a:cubicBezTo>
                  <a:pt x="1370" y="16075"/>
                  <a:pt x="1422" y="16078"/>
                  <a:pt x="1474" y="16078"/>
                </a:cubicBezTo>
                <a:cubicBezTo>
                  <a:pt x="1618" y="16078"/>
                  <a:pt x="1767" y="16058"/>
                  <a:pt x="1905" y="16028"/>
                </a:cubicBezTo>
                <a:cubicBezTo>
                  <a:pt x="2013" y="16082"/>
                  <a:pt x="2124" y="16112"/>
                  <a:pt x="2238" y="16112"/>
                </a:cubicBezTo>
                <a:cubicBezTo>
                  <a:pt x="2478" y="16112"/>
                  <a:pt x="2724" y="15978"/>
                  <a:pt x="2951" y="15651"/>
                </a:cubicBezTo>
                <a:cubicBezTo>
                  <a:pt x="3642" y="14710"/>
                  <a:pt x="3495" y="13161"/>
                  <a:pt x="2282" y="12931"/>
                </a:cubicBezTo>
                <a:cubicBezTo>
                  <a:pt x="3098" y="11466"/>
                  <a:pt x="3704" y="9834"/>
                  <a:pt x="4541" y="8412"/>
                </a:cubicBezTo>
                <a:cubicBezTo>
                  <a:pt x="5148" y="7386"/>
                  <a:pt x="5755" y="6340"/>
                  <a:pt x="6362" y="5294"/>
                </a:cubicBezTo>
                <a:cubicBezTo>
                  <a:pt x="6989" y="5817"/>
                  <a:pt x="7680" y="6340"/>
                  <a:pt x="8370" y="6361"/>
                </a:cubicBezTo>
                <a:lnTo>
                  <a:pt x="8391" y="6361"/>
                </a:lnTo>
                <a:cubicBezTo>
                  <a:pt x="8349" y="6424"/>
                  <a:pt x="8308" y="6466"/>
                  <a:pt x="8287" y="6528"/>
                </a:cubicBezTo>
                <a:cubicBezTo>
                  <a:pt x="7889" y="7156"/>
                  <a:pt x="7743" y="7909"/>
                  <a:pt x="7471" y="8600"/>
                </a:cubicBezTo>
                <a:cubicBezTo>
                  <a:pt x="7136" y="9437"/>
                  <a:pt x="6655" y="10148"/>
                  <a:pt x="6445" y="11048"/>
                </a:cubicBezTo>
                <a:cubicBezTo>
                  <a:pt x="6404" y="11215"/>
                  <a:pt x="6571" y="11320"/>
                  <a:pt x="6696" y="11320"/>
                </a:cubicBezTo>
                <a:lnTo>
                  <a:pt x="6780" y="11320"/>
                </a:lnTo>
                <a:cubicBezTo>
                  <a:pt x="6822" y="11425"/>
                  <a:pt x="6885" y="11550"/>
                  <a:pt x="6927" y="11634"/>
                </a:cubicBezTo>
                <a:cubicBezTo>
                  <a:pt x="7471" y="12366"/>
                  <a:pt x="8496" y="12868"/>
                  <a:pt x="9375" y="13308"/>
                </a:cubicBezTo>
                <a:cubicBezTo>
                  <a:pt x="9396" y="13349"/>
                  <a:pt x="9458" y="13370"/>
                  <a:pt x="9521" y="13370"/>
                </a:cubicBezTo>
                <a:cubicBezTo>
                  <a:pt x="9689" y="13454"/>
                  <a:pt x="9835" y="13538"/>
                  <a:pt x="9982" y="13601"/>
                </a:cubicBezTo>
                <a:cubicBezTo>
                  <a:pt x="11509" y="14396"/>
                  <a:pt x="13099" y="15044"/>
                  <a:pt x="14689" y="15672"/>
                </a:cubicBezTo>
                <a:cubicBezTo>
                  <a:pt x="16620" y="16406"/>
                  <a:pt x="18781" y="17388"/>
                  <a:pt x="20912" y="17388"/>
                </a:cubicBezTo>
                <a:cubicBezTo>
                  <a:pt x="21091" y="17388"/>
                  <a:pt x="21269" y="17381"/>
                  <a:pt x="21448" y="17367"/>
                </a:cubicBezTo>
                <a:cubicBezTo>
                  <a:pt x="21510" y="17367"/>
                  <a:pt x="21573" y="17325"/>
                  <a:pt x="21594" y="17283"/>
                </a:cubicBezTo>
                <a:cubicBezTo>
                  <a:pt x="21678" y="17283"/>
                  <a:pt x="21741" y="17241"/>
                  <a:pt x="21782" y="17179"/>
                </a:cubicBezTo>
                <a:cubicBezTo>
                  <a:pt x="22201" y="16237"/>
                  <a:pt x="23289" y="15002"/>
                  <a:pt x="23519" y="13914"/>
                </a:cubicBezTo>
                <a:cubicBezTo>
                  <a:pt x="23519" y="13914"/>
                  <a:pt x="23540" y="13935"/>
                  <a:pt x="23540" y="13935"/>
                </a:cubicBezTo>
                <a:cubicBezTo>
                  <a:pt x="24021" y="14166"/>
                  <a:pt x="24607" y="14270"/>
                  <a:pt x="25193" y="14333"/>
                </a:cubicBezTo>
                <a:cubicBezTo>
                  <a:pt x="25611" y="14458"/>
                  <a:pt x="26030" y="14542"/>
                  <a:pt x="26407" y="14647"/>
                </a:cubicBezTo>
                <a:cubicBezTo>
                  <a:pt x="28039" y="15002"/>
                  <a:pt x="29754" y="15421"/>
                  <a:pt x="31407" y="15588"/>
                </a:cubicBezTo>
                <a:cubicBezTo>
                  <a:pt x="31533" y="15588"/>
                  <a:pt x="31617" y="15505"/>
                  <a:pt x="31637" y="15421"/>
                </a:cubicBezTo>
                <a:cubicBezTo>
                  <a:pt x="31742" y="15379"/>
                  <a:pt x="31805" y="15254"/>
                  <a:pt x="31721" y="15128"/>
                </a:cubicBezTo>
                <a:cubicBezTo>
                  <a:pt x="31177" y="14249"/>
                  <a:pt x="30654" y="13349"/>
                  <a:pt x="30089" y="12492"/>
                </a:cubicBezTo>
                <a:cubicBezTo>
                  <a:pt x="30068" y="12429"/>
                  <a:pt x="30026" y="12387"/>
                  <a:pt x="30005" y="12345"/>
                </a:cubicBezTo>
                <a:cubicBezTo>
                  <a:pt x="29754" y="11676"/>
                  <a:pt x="29378" y="11048"/>
                  <a:pt x="28938" y="10525"/>
                </a:cubicBezTo>
                <a:cubicBezTo>
                  <a:pt x="28478" y="9751"/>
                  <a:pt x="27976" y="8997"/>
                  <a:pt x="27453" y="8265"/>
                </a:cubicBezTo>
                <a:cubicBezTo>
                  <a:pt x="27474" y="8223"/>
                  <a:pt x="27474" y="8202"/>
                  <a:pt x="27453" y="8181"/>
                </a:cubicBezTo>
                <a:cubicBezTo>
                  <a:pt x="26762" y="6947"/>
                  <a:pt x="25758" y="6047"/>
                  <a:pt x="24712" y="5147"/>
                </a:cubicBezTo>
                <a:cubicBezTo>
                  <a:pt x="24586" y="5022"/>
                  <a:pt x="24440" y="4896"/>
                  <a:pt x="24314" y="4792"/>
                </a:cubicBezTo>
                <a:cubicBezTo>
                  <a:pt x="23728" y="4290"/>
                  <a:pt x="23184" y="3766"/>
                  <a:pt x="22682" y="3202"/>
                </a:cubicBezTo>
                <a:lnTo>
                  <a:pt x="22536" y="3034"/>
                </a:lnTo>
                <a:cubicBezTo>
                  <a:pt x="21950" y="2239"/>
                  <a:pt x="21364" y="1381"/>
                  <a:pt x="20548" y="858"/>
                </a:cubicBezTo>
                <a:cubicBezTo>
                  <a:pt x="19920" y="356"/>
                  <a:pt x="19188" y="0"/>
                  <a:pt x="18246" y="0"/>
                </a:cubicBezTo>
                <a:close/>
              </a:path>
            </a:pathLst>
          </a:custGeo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67" name="Google Shape;135;p2">
            <a:extLst>
              <a:ext uri="{FF2B5EF4-FFF2-40B4-BE49-F238E27FC236}">
                <a16:creationId xmlns:a16="http://schemas.microsoft.com/office/drawing/2014/main" id="{F7C370B5-E040-E4FC-34E8-A3930BDAD1EE}"/>
              </a:ext>
            </a:extLst>
          </p:cNvPr>
          <p:cNvSpPr/>
          <p:nvPr/>
        </p:nvSpPr>
        <p:spPr>
          <a:xfrm rot="13500378">
            <a:off x="6409500" y="323870"/>
            <a:ext cx="161172" cy="985950"/>
          </a:xfrm>
          <a:custGeom>
            <a:avLst/>
            <a:gdLst/>
            <a:ahLst/>
            <a:cxnLst/>
            <a:rect l="l" t="t" r="r" b="b"/>
            <a:pathLst>
              <a:path w="5015" h="30682" extrusionOk="0">
                <a:moveTo>
                  <a:pt x="2211" y="448"/>
                </a:moveTo>
                <a:cubicBezTo>
                  <a:pt x="2462" y="448"/>
                  <a:pt x="2713" y="448"/>
                  <a:pt x="2943" y="490"/>
                </a:cubicBezTo>
                <a:cubicBezTo>
                  <a:pt x="2839" y="483"/>
                  <a:pt x="2735" y="481"/>
                  <a:pt x="2631" y="481"/>
                </a:cubicBezTo>
                <a:cubicBezTo>
                  <a:pt x="2379" y="481"/>
                  <a:pt x="2128" y="496"/>
                  <a:pt x="1876" y="510"/>
                </a:cubicBezTo>
                <a:cubicBezTo>
                  <a:pt x="1876" y="510"/>
                  <a:pt x="1876" y="490"/>
                  <a:pt x="1876" y="490"/>
                </a:cubicBezTo>
                <a:cubicBezTo>
                  <a:pt x="1981" y="469"/>
                  <a:pt x="2106" y="469"/>
                  <a:pt x="2211" y="448"/>
                </a:cubicBezTo>
                <a:close/>
                <a:moveTo>
                  <a:pt x="1750" y="510"/>
                </a:moveTo>
                <a:lnTo>
                  <a:pt x="1750" y="531"/>
                </a:lnTo>
                <a:cubicBezTo>
                  <a:pt x="1625" y="531"/>
                  <a:pt x="1520" y="552"/>
                  <a:pt x="1395" y="573"/>
                </a:cubicBezTo>
                <a:cubicBezTo>
                  <a:pt x="1520" y="552"/>
                  <a:pt x="1625" y="531"/>
                  <a:pt x="1750" y="510"/>
                </a:cubicBezTo>
                <a:close/>
                <a:moveTo>
                  <a:pt x="4387" y="803"/>
                </a:moveTo>
                <a:cubicBezTo>
                  <a:pt x="4380" y="810"/>
                  <a:pt x="4376" y="819"/>
                  <a:pt x="4374" y="828"/>
                </a:cubicBezTo>
                <a:lnTo>
                  <a:pt x="4374" y="828"/>
                </a:lnTo>
                <a:cubicBezTo>
                  <a:pt x="4373" y="821"/>
                  <a:pt x="4370" y="812"/>
                  <a:pt x="4366" y="803"/>
                </a:cubicBezTo>
                <a:close/>
                <a:moveTo>
                  <a:pt x="4638" y="11202"/>
                </a:moveTo>
                <a:cubicBezTo>
                  <a:pt x="4638" y="12183"/>
                  <a:pt x="4600" y="13163"/>
                  <a:pt x="4560" y="14143"/>
                </a:cubicBezTo>
                <a:lnTo>
                  <a:pt x="4560" y="14143"/>
                </a:lnTo>
                <a:cubicBezTo>
                  <a:pt x="4582" y="13163"/>
                  <a:pt x="4619" y="12183"/>
                  <a:pt x="4638" y="11202"/>
                </a:cubicBezTo>
                <a:close/>
                <a:moveTo>
                  <a:pt x="1897" y="741"/>
                </a:moveTo>
                <a:lnTo>
                  <a:pt x="1897" y="741"/>
                </a:lnTo>
                <a:cubicBezTo>
                  <a:pt x="2294" y="782"/>
                  <a:pt x="2692" y="782"/>
                  <a:pt x="3069" y="803"/>
                </a:cubicBezTo>
                <a:cubicBezTo>
                  <a:pt x="3278" y="803"/>
                  <a:pt x="3466" y="824"/>
                  <a:pt x="3675" y="824"/>
                </a:cubicBezTo>
                <a:cubicBezTo>
                  <a:pt x="3403" y="5239"/>
                  <a:pt x="3403" y="9696"/>
                  <a:pt x="3152" y="14111"/>
                </a:cubicBezTo>
                <a:cubicBezTo>
                  <a:pt x="3027" y="16308"/>
                  <a:pt x="2880" y="18484"/>
                  <a:pt x="2776" y="20681"/>
                </a:cubicBezTo>
                <a:cubicBezTo>
                  <a:pt x="2692" y="22585"/>
                  <a:pt x="2755" y="24531"/>
                  <a:pt x="2441" y="26414"/>
                </a:cubicBezTo>
                <a:cubicBezTo>
                  <a:pt x="2399" y="26414"/>
                  <a:pt x="2357" y="26435"/>
                  <a:pt x="2294" y="26435"/>
                </a:cubicBezTo>
                <a:cubicBezTo>
                  <a:pt x="2085" y="26477"/>
                  <a:pt x="1855" y="26602"/>
                  <a:pt x="1688" y="26770"/>
                </a:cubicBezTo>
                <a:cubicBezTo>
                  <a:pt x="1643" y="26534"/>
                  <a:pt x="1495" y="26412"/>
                  <a:pt x="1302" y="26412"/>
                </a:cubicBezTo>
                <a:cubicBezTo>
                  <a:pt x="1221" y="26412"/>
                  <a:pt x="1132" y="26433"/>
                  <a:pt x="1039" y="26477"/>
                </a:cubicBezTo>
                <a:cubicBezTo>
                  <a:pt x="1081" y="24363"/>
                  <a:pt x="1311" y="22250"/>
                  <a:pt x="1395" y="20116"/>
                </a:cubicBezTo>
                <a:cubicBezTo>
                  <a:pt x="1478" y="17919"/>
                  <a:pt x="1562" y="15743"/>
                  <a:pt x="1667" y="13546"/>
                </a:cubicBezTo>
                <a:cubicBezTo>
                  <a:pt x="1834" y="9340"/>
                  <a:pt x="2253" y="4967"/>
                  <a:pt x="1897" y="741"/>
                </a:cubicBezTo>
                <a:close/>
                <a:moveTo>
                  <a:pt x="1332" y="594"/>
                </a:moveTo>
                <a:cubicBezTo>
                  <a:pt x="1311" y="615"/>
                  <a:pt x="1311" y="678"/>
                  <a:pt x="1353" y="678"/>
                </a:cubicBezTo>
                <a:cubicBezTo>
                  <a:pt x="1478" y="699"/>
                  <a:pt x="1604" y="720"/>
                  <a:pt x="1750" y="741"/>
                </a:cubicBezTo>
                <a:cubicBezTo>
                  <a:pt x="1604" y="2791"/>
                  <a:pt x="1688" y="4883"/>
                  <a:pt x="1646" y="6955"/>
                </a:cubicBezTo>
                <a:cubicBezTo>
                  <a:pt x="1583" y="9152"/>
                  <a:pt x="1520" y="11349"/>
                  <a:pt x="1437" y="13546"/>
                </a:cubicBezTo>
                <a:cubicBezTo>
                  <a:pt x="1269" y="17877"/>
                  <a:pt x="851" y="22229"/>
                  <a:pt x="914" y="26560"/>
                </a:cubicBezTo>
                <a:cubicBezTo>
                  <a:pt x="788" y="26644"/>
                  <a:pt x="683" y="26749"/>
                  <a:pt x="558" y="26874"/>
                </a:cubicBezTo>
                <a:cubicBezTo>
                  <a:pt x="558" y="26728"/>
                  <a:pt x="579" y="26602"/>
                  <a:pt x="579" y="26456"/>
                </a:cubicBezTo>
                <a:cubicBezTo>
                  <a:pt x="621" y="26435"/>
                  <a:pt x="662" y="26393"/>
                  <a:pt x="662" y="26351"/>
                </a:cubicBezTo>
                <a:lnTo>
                  <a:pt x="683" y="26351"/>
                </a:lnTo>
                <a:cubicBezTo>
                  <a:pt x="893" y="25221"/>
                  <a:pt x="683" y="23882"/>
                  <a:pt x="725" y="22731"/>
                </a:cubicBezTo>
                <a:cubicBezTo>
                  <a:pt x="788" y="20179"/>
                  <a:pt x="830" y="17626"/>
                  <a:pt x="830" y="15052"/>
                </a:cubicBezTo>
                <a:cubicBezTo>
                  <a:pt x="809" y="10596"/>
                  <a:pt x="1478" y="5930"/>
                  <a:pt x="767" y="1494"/>
                </a:cubicBezTo>
                <a:cubicBezTo>
                  <a:pt x="767" y="1368"/>
                  <a:pt x="767" y="1264"/>
                  <a:pt x="767" y="1138"/>
                </a:cubicBezTo>
                <a:cubicBezTo>
                  <a:pt x="788" y="1138"/>
                  <a:pt x="788" y="1117"/>
                  <a:pt x="809" y="1117"/>
                </a:cubicBezTo>
                <a:cubicBezTo>
                  <a:pt x="872" y="1117"/>
                  <a:pt x="872" y="1054"/>
                  <a:pt x="809" y="1054"/>
                </a:cubicBezTo>
                <a:cubicBezTo>
                  <a:pt x="788" y="1054"/>
                  <a:pt x="767" y="1054"/>
                  <a:pt x="746" y="1034"/>
                </a:cubicBezTo>
                <a:cubicBezTo>
                  <a:pt x="725" y="1034"/>
                  <a:pt x="704" y="1013"/>
                  <a:pt x="683" y="1013"/>
                </a:cubicBezTo>
                <a:cubicBezTo>
                  <a:pt x="683" y="971"/>
                  <a:pt x="662" y="908"/>
                  <a:pt x="662" y="866"/>
                </a:cubicBezTo>
                <a:cubicBezTo>
                  <a:pt x="788" y="782"/>
                  <a:pt x="1039" y="678"/>
                  <a:pt x="1144" y="636"/>
                </a:cubicBezTo>
                <a:cubicBezTo>
                  <a:pt x="1206" y="615"/>
                  <a:pt x="1269" y="594"/>
                  <a:pt x="1332" y="594"/>
                </a:cubicBezTo>
                <a:close/>
                <a:moveTo>
                  <a:pt x="4178" y="824"/>
                </a:moveTo>
                <a:cubicBezTo>
                  <a:pt x="4199" y="845"/>
                  <a:pt x="4219" y="866"/>
                  <a:pt x="4240" y="887"/>
                </a:cubicBezTo>
                <a:lnTo>
                  <a:pt x="4303" y="887"/>
                </a:lnTo>
                <a:cubicBezTo>
                  <a:pt x="4345" y="950"/>
                  <a:pt x="4366" y="992"/>
                  <a:pt x="4408" y="1054"/>
                </a:cubicBezTo>
                <a:cubicBezTo>
                  <a:pt x="4387" y="992"/>
                  <a:pt x="4366" y="950"/>
                  <a:pt x="4324" y="887"/>
                </a:cubicBezTo>
                <a:cubicBezTo>
                  <a:pt x="4351" y="873"/>
                  <a:pt x="4370" y="860"/>
                  <a:pt x="4373" y="840"/>
                </a:cubicBezTo>
                <a:lnTo>
                  <a:pt x="4373" y="840"/>
                </a:lnTo>
                <a:cubicBezTo>
                  <a:pt x="4375" y="855"/>
                  <a:pt x="4386" y="866"/>
                  <a:pt x="4408" y="866"/>
                </a:cubicBezTo>
                <a:lnTo>
                  <a:pt x="4450" y="866"/>
                </a:lnTo>
                <a:cubicBezTo>
                  <a:pt x="4512" y="1013"/>
                  <a:pt x="4471" y="1201"/>
                  <a:pt x="4450" y="1368"/>
                </a:cubicBezTo>
                <a:cubicBezTo>
                  <a:pt x="4450" y="1413"/>
                  <a:pt x="4481" y="1457"/>
                  <a:pt x="4522" y="1457"/>
                </a:cubicBezTo>
                <a:cubicBezTo>
                  <a:pt x="4538" y="1457"/>
                  <a:pt x="4557" y="1449"/>
                  <a:pt x="4575" y="1431"/>
                </a:cubicBezTo>
                <a:lnTo>
                  <a:pt x="4575" y="1431"/>
                </a:lnTo>
                <a:cubicBezTo>
                  <a:pt x="4450" y="9005"/>
                  <a:pt x="4031" y="16580"/>
                  <a:pt x="3989" y="24154"/>
                </a:cubicBezTo>
                <a:cubicBezTo>
                  <a:pt x="3947" y="25138"/>
                  <a:pt x="3927" y="26142"/>
                  <a:pt x="3927" y="27146"/>
                </a:cubicBezTo>
                <a:cubicBezTo>
                  <a:pt x="3885" y="27188"/>
                  <a:pt x="3864" y="27230"/>
                  <a:pt x="3843" y="27293"/>
                </a:cubicBezTo>
                <a:cubicBezTo>
                  <a:pt x="3738" y="27063"/>
                  <a:pt x="3550" y="26832"/>
                  <a:pt x="3299" y="26791"/>
                </a:cubicBezTo>
                <a:lnTo>
                  <a:pt x="3236" y="26791"/>
                </a:lnTo>
                <a:cubicBezTo>
                  <a:pt x="3194" y="26707"/>
                  <a:pt x="3131" y="26644"/>
                  <a:pt x="3048" y="26581"/>
                </a:cubicBezTo>
                <a:cubicBezTo>
                  <a:pt x="2943" y="26498"/>
                  <a:pt x="2797" y="26456"/>
                  <a:pt x="2671" y="26435"/>
                </a:cubicBezTo>
                <a:cubicBezTo>
                  <a:pt x="3006" y="24845"/>
                  <a:pt x="2901" y="23171"/>
                  <a:pt x="2985" y="21560"/>
                </a:cubicBezTo>
                <a:cubicBezTo>
                  <a:pt x="3090" y="19216"/>
                  <a:pt x="3236" y="16894"/>
                  <a:pt x="3383" y="14550"/>
                </a:cubicBezTo>
                <a:cubicBezTo>
                  <a:pt x="3634" y="10031"/>
                  <a:pt x="4136" y="5365"/>
                  <a:pt x="3801" y="845"/>
                </a:cubicBezTo>
                <a:lnTo>
                  <a:pt x="4052" y="845"/>
                </a:lnTo>
                <a:cubicBezTo>
                  <a:pt x="4031" y="845"/>
                  <a:pt x="4094" y="824"/>
                  <a:pt x="4178" y="824"/>
                </a:cubicBezTo>
                <a:close/>
                <a:moveTo>
                  <a:pt x="2608" y="26644"/>
                </a:moveTo>
                <a:cubicBezTo>
                  <a:pt x="2713" y="26665"/>
                  <a:pt x="2797" y="26707"/>
                  <a:pt x="2859" y="26749"/>
                </a:cubicBezTo>
                <a:cubicBezTo>
                  <a:pt x="2943" y="26811"/>
                  <a:pt x="2985" y="26874"/>
                  <a:pt x="3006" y="26937"/>
                </a:cubicBezTo>
                <a:cubicBezTo>
                  <a:pt x="2943" y="27083"/>
                  <a:pt x="2943" y="27272"/>
                  <a:pt x="2964" y="27397"/>
                </a:cubicBezTo>
                <a:cubicBezTo>
                  <a:pt x="2964" y="27429"/>
                  <a:pt x="2985" y="27444"/>
                  <a:pt x="3006" y="27444"/>
                </a:cubicBezTo>
                <a:cubicBezTo>
                  <a:pt x="3027" y="27444"/>
                  <a:pt x="3048" y="27429"/>
                  <a:pt x="3048" y="27397"/>
                </a:cubicBezTo>
                <a:cubicBezTo>
                  <a:pt x="3048" y="27355"/>
                  <a:pt x="3069" y="27251"/>
                  <a:pt x="3090" y="27146"/>
                </a:cubicBezTo>
                <a:cubicBezTo>
                  <a:pt x="3110" y="27209"/>
                  <a:pt x="3131" y="27272"/>
                  <a:pt x="3173" y="27335"/>
                </a:cubicBezTo>
                <a:cubicBezTo>
                  <a:pt x="3184" y="27355"/>
                  <a:pt x="3210" y="27366"/>
                  <a:pt x="3236" y="27366"/>
                </a:cubicBezTo>
                <a:cubicBezTo>
                  <a:pt x="3262" y="27366"/>
                  <a:pt x="3288" y="27355"/>
                  <a:pt x="3299" y="27335"/>
                </a:cubicBezTo>
                <a:cubicBezTo>
                  <a:pt x="3341" y="27230"/>
                  <a:pt x="3362" y="27125"/>
                  <a:pt x="3320" y="27021"/>
                </a:cubicBezTo>
                <a:lnTo>
                  <a:pt x="3320" y="27021"/>
                </a:lnTo>
                <a:cubicBezTo>
                  <a:pt x="3508" y="27125"/>
                  <a:pt x="3613" y="27335"/>
                  <a:pt x="3675" y="27502"/>
                </a:cubicBezTo>
                <a:cubicBezTo>
                  <a:pt x="3675" y="27523"/>
                  <a:pt x="3696" y="27544"/>
                  <a:pt x="3696" y="27565"/>
                </a:cubicBezTo>
                <a:cubicBezTo>
                  <a:pt x="3655" y="27669"/>
                  <a:pt x="3592" y="27795"/>
                  <a:pt x="3550" y="27899"/>
                </a:cubicBezTo>
                <a:cubicBezTo>
                  <a:pt x="3341" y="28171"/>
                  <a:pt x="3110" y="28443"/>
                  <a:pt x="2901" y="28736"/>
                </a:cubicBezTo>
                <a:cubicBezTo>
                  <a:pt x="2901" y="28736"/>
                  <a:pt x="2880" y="28757"/>
                  <a:pt x="2880" y="28778"/>
                </a:cubicBezTo>
                <a:cubicBezTo>
                  <a:pt x="2732" y="28708"/>
                  <a:pt x="2555" y="28675"/>
                  <a:pt x="2372" y="28675"/>
                </a:cubicBezTo>
                <a:cubicBezTo>
                  <a:pt x="2011" y="28675"/>
                  <a:pt x="1623" y="28800"/>
                  <a:pt x="1374" y="29008"/>
                </a:cubicBezTo>
                <a:cubicBezTo>
                  <a:pt x="1123" y="28527"/>
                  <a:pt x="872" y="28046"/>
                  <a:pt x="537" y="27627"/>
                </a:cubicBezTo>
                <a:cubicBezTo>
                  <a:pt x="537" y="27627"/>
                  <a:pt x="558" y="27607"/>
                  <a:pt x="558" y="27586"/>
                </a:cubicBezTo>
                <a:cubicBezTo>
                  <a:pt x="558" y="27502"/>
                  <a:pt x="558" y="27418"/>
                  <a:pt x="558" y="27335"/>
                </a:cubicBezTo>
                <a:cubicBezTo>
                  <a:pt x="662" y="27188"/>
                  <a:pt x="788" y="27063"/>
                  <a:pt x="893" y="26958"/>
                </a:cubicBezTo>
                <a:cubicBezTo>
                  <a:pt x="1018" y="26853"/>
                  <a:pt x="1144" y="26728"/>
                  <a:pt x="1290" y="26686"/>
                </a:cubicBezTo>
                <a:cubicBezTo>
                  <a:pt x="1318" y="26677"/>
                  <a:pt x="1343" y="26672"/>
                  <a:pt x="1366" y="26672"/>
                </a:cubicBezTo>
                <a:cubicBezTo>
                  <a:pt x="1497" y="26672"/>
                  <a:pt x="1547" y="26812"/>
                  <a:pt x="1583" y="26937"/>
                </a:cubicBezTo>
                <a:cubicBezTo>
                  <a:pt x="1520" y="27083"/>
                  <a:pt x="1520" y="27272"/>
                  <a:pt x="1625" y="27439"/>
                </a:cubicBezTo>
                <a:cubicBezTo>
                  <a:pt x="1633" y="27455"/>
                  <a:pt x="1647" y="27462"/>
                  <a:pt x="1660" y="27462"/>
                </a:cubicBezTo>
                <a:cubicBezTo>
                  <a:pt x="1682" y="27462"/>
                  <a:pt x="1701" y="27444"/>
                  <a:pt x="1688" y="27418"/>
                </a:cubicBezTo>
                <a:cubicBezTo>
                  <a:pt x="1562" y="26979"/>
                  <a:pt x="1981" y="26707"/>
                  <a:pt x="2357" y="26644"/>
                </a:cubicBezTo>
                <a:lnTo>
                  <a:pt x="2399" y="26644"/>
                </a:lnTo>
                <a:cubicBezTo>
                  <a:pt x="2378" y="26749"/>
                  <a:pt x="2378" y="26832"/>
                  <a:pt x="2357" y="26937"/>
                </a:cubicBezTo>
                <a:cubicBezTo>
                  <a:pt x="2345" y="27010"/>
                  <a:pt x="2397" y="27055"/>
                  <a:pt x="2446" y="27055"/>
                </a:cubicBezTo>
                <a:cubicBezTo>
                  <a:pt x="2481" y="27055"/>
                  <a:pt x="2516" y="27031"/>
                  <a:pt x="2525" y="26979"/>
                </a:cubicBezTo>
                <a:cubicBezTo>
                  <a:pt x="2566" y="26874"/>
                  <a:pt x="2587" y="26770"/>
                  <a:pt x="2608" y="26644"/>
                </a:cubicBezTo>
                <a:close/>
                <a:moveTo>
                  <a:pt x="2303" y="28894"/>
                </a:moveTo>
                <a:cubicBezTo>
                  <a:pt x="2457" y="28894"/>
                  <a:pt x="2606" y="28917"/>
                  <a:pt x="2734" y="28967"/>
                </a:cubicBezTo>
                <a:cubicBezTo>
                  <a:pt x="2713" y="28987"/>
                  <a:pt x="2692" y="29008"/>
                  <a:pt x="2671" y="29029"/>
                </a:cubicBezTo>
                <a:cubicBezTo>
                  <a:pt x="2546" y="29071"/>
                  <a:pt x="2441" y="29134"/>
                  <a:pt x="2357" y="29259"/>
                </a:cubicBezTo>
                <a:cubicBezTo>
                  <a:pt x="2336" y="29239"/>
                  <a:pt x="2336" y="29239"/>
                  <a:pt x="2336" y="29218"/>
                </a:cubicBezTo>
                <a:cubicBezTo>
                  <a:pt x="2323" y="29178"/>
                  <a:pt x="2293" y="29163"/>
                  <a:pt x="2257" y="29163"/>
                </a:cubicBezTo>
                <a:cubicBezTo>
                  <a:pt x="2236" y="29163"/>
                  <a:pt x="2213" y="29168"/>
                  <a:pt x="2190" y="29176"/>
                </a:cubicBezTo>
                <a:cubicBezTo>
                  <a:pt x="2190" y="29113"/>
                  <a:pt x="2190" y="29029"/>
                  <a:pt x="2190" y="28967"/>
                </a:cubicBezTo>
                <a:cubicBezTo>
                  <a:pt x="2190" y="28930"/>
                  <a:pt x="2155" y="28908"/>
                  <a:pt x="2125" y="28908"/>
                </a:cubicBezTo>
                <a:cubicBezTo>
                  <a:pt x="2104" y="28908"/>
                  <a:pt x="2085" y="28919"/>
                  <a:pt x="2085" y="28946"/>
                </a:cubicBezTo>
                <a:cubicBezTo>
                  <a:pt x="2043" y="29092"/>
                  <a:pt x="2002" y="29239"/>
                  <a:pt x="1960" y="29364"/>
                </a:cubicBezTo>
                <a:cubicBezTo>
                  <a:pt x="1960" y="29280"/>
                  <a:pt x="1960" y="29197"/>
                  <a:pt x="1960" y="29092"/>
                </a:cubicBezTo>
                <a:cubicBezTo>
                  <a:pt x="1960" y="29071"/>
                  <a:pt x="1934" y="29061"/>
                  <a:pt x="1907" y="29061"/>
                </a:cubicBezTo>
                <a:cubicBezTo>
                  <a:pt x="1881" y="29061"/>
                  <a:pt x="1855" y="29071"/>
                  <a:pt x="1855" y="29092"/>
                </a:cubicBezTo>
                <a:cubicBezTo>
                  <a:pt x="1855" y="29239"/>
                  <a:pt x="1834" y="29385"/>
                  <a:pt x="1834" y="29532"/>
                </a:cubicBezTo>
                <a:lnTo>
                  <a:pt x="1730" y="29406"/>
                </a:lnTo>
                <a:cubicBezTo>
                  <a:pt x="1730" y="29343"/>
                  <a:pt x="1730" y="29280"/>
                  <a:pt x="1730" y="29218"/>
                </a:cubicBezTo>
                <a:cubicBezTo>
                  <a:pt x="1730" y="29179"/>
                  <a:pt x="1707" y="29162"/>
                  <a:pt x="1683" y="29162"/>
                </a:cubicBezTo>
                <a:cubicBezTo>
                  <a:pt x="1655" y="29162"/>
                  <a:pt x="1625" y="29184"/>
                  <a:pt x="1625" y="29218"/>
                </a:cubicBezTo>
                <a:lnTo>
                  <a:pt x="1625" y="29280"/>
                </a:lnTo>
                <a:cubicBezTo>
                  <a:pt x="1583" y="29239"/>
                  <a:pt x="1541" y="29197"/>
                  <a:pt x="1478" y="29134"/>
                </a:cubicBezTo>
                <a:cubicBezTo>
                  <a:pt x="1686" y="28982"/>
                  <a:pt x="2003" y="28894"/>
                  <a:pt x="2303" y="28894"/>
                </a:cubicBezTo>
                <a:close/>
                <a:moveTo>
                  <a:pt x="2043" y="29469"/>
                </a:moveTo>
                <a:cubicBezTo>
                  <a:pt x="2043" y="29573"/>
                  <a:pt x="2043" y="29678"/>
                  <a:pt x="2043" y="29762"/>
                </a:cubicBezTo>
                <a:cubicBezTo>
                  <a:pt x="2043" y="29783"/>
                  <a:pt x="2043" y="29783"/>
                  <a:pt x="2043" y="29804"/>
                </a:cubicBezTo>
                <a:cubicBezTo>
                  <a:pt x="2022" y="29783"/>
                  <a:pt x="2022" y="29762"/>
                  <a:pt x="2002" y="29741"/>
                </a:cubicBezTo>
                <a:cubicBezTo>
                  <a:pt x="2022" y="29657"/>
                  <a:pt x="2043" y="29552"/>
                  <a:pt x="2043" y="29469"/>
                </a:cubicBezTo>
                <a:close/>
                <a:moveTo>
                  <a:pt x="2315" y="29469"/>
                </a:moveTo>
                <a:cubicBezTo>
                  <a:pt x="2326" y="29479"/>
                  <a:pt x="2342" y="29484"/>
                  <a:pt x="2357" y="29484"/>
                </a:cubicBezTo>
                <a:cubicBezTo>
                  <a:pt x="2373" y="29484"/>
                  <a:pt x="2389" y="29479"/>
                  <a:pt x="2399" y="29469"/>
                </a:cubicBezTo>
                <a:lnTo>
                  <a:pt x="2399" y="29469"/>
                </a:lnTo>
                <a:cubicBezTo>
                  <a:pt x="2336" y="29594"/>
                  <a:pt x="2274" y="29720"/>
                  <a:pt x="2232" y="29845"/>
                </a:cubicBezTo>
                <a:cubicBezTo>
                  <a:pt x="2232" y="29720"/>
                  <a:pt x="2253" y="29594"/>
                  <a:pt x="2294" y="29469"/>
                </a:cubicBezTo>
                <a:close/>
                <a:moveTo>
                  <a:pt x="2874" y="0"/>
                </a:moveTo>
                <a:cubicBezTo>
                  <a:pt x="2389" y="0"/>
                  <a:pt x="1861" y="117"/>
                  <a:pt x="1395" y="301"/>
                </a:cubicBezTo>
                <a:cubicBezTo>
                  <a:pt x="955" y="427"/>
                  <a:pt x="537" y="636"/>
                  <a:pt x="286" y="929"/>
                </a:cubicBezTo>
                <a:cubicBezTo>
                  <a:pt x="244" y="950"/>
                  <a:pt x="244" y="992"/>
                  <a:pt x="265" y="1034"/>
                </a:cubicBezTo>
                <a:cubicBezTo>
                  <a:pt x="244" y="1054"/>
                  <a:pt x="244" y="1075"/>
                  <a:pt x="223" y="1096"/>
                </a:cubicBezTo>
                <a:cubicBezTo>
                  <a:pt x="208" y="1111"/>
                  <a:pt x="225" y="1126"/>
                  <a:pt x="243" y="1126"/>
                </a:cubicBezTo>
                <a:cubicBezTo>
                  <a:pt x="251" y="1126"/>
                  <a:pt x="259" y="1123"/>
                  <a:pt x="265" y="1117"/>
                </a:cubicBezTo>
                <a:cubicBezTo>
                  <a:pt x="286" y="1096"/>
                  <a:pt x="307" y="1096"/>
                  <a:pt x="328" y="1075"/>
                </a:cubicBezTo>
                <a:cubicBezTo>
                  <a:pt x="390" y="1117"/>
                  <a:pt x="453" y="1138"/>
                  <a:pt x="516" y="1159"/>
                </a:cubicBezTo>
                <a:cubicBezTo>
                  <a:pt x="558" y="2101"/>
                  <a:pt x="579" y="3042"/>
                  <a:pt x="600" y="3984"/>
                </a:cubicBezTo>
                <a:cubicBezTo>
                  <a:pt x="537" y="7436"/>
                  <a:pt x="495" y="10889"/>
                  <a:pt x="411" y="14341"/>
                </a:cubicBezTo>
                <a:cubicBezTo>
                  <a:pt x="328" y="17856"/>
                  <a:pt x="181" y="21392"/>
                  <a:pt x="223" y="24928"/>
                </a:cubicBezTo>
                <a:lnTo>
                  <a:pt x="223" y="25012"/>
                </a:lnTo>
                <a:cubicBezTo>
                  <a:pt x="244" y="25765"/>
                  <a:pt x="265" y="26519"/>
                  <a:pt x="286" y="27251"/>
                </a:cubicBezTo>
                <a:cubicBezTo>
                  <a:pt x="265" y="27272"/>
                  <a:pt x="265" y="27293"/>
                  <a:pt x="244" y="27314"/>
                </a:cubicBezTo>
                <a:cubicBezTo>
                  <a:pt x="226" y="27296"/>
                  <a:pt x="203" y="27288"/>
                  <a:pt x="181" y="27288"/>
                </a:cubicBezTo>
                <a:cubicBezTo>
                  <a:pt x="123" y="27288"/>
                  <a:pt x="68" y="27337"/>
                  <a:pt x="97" y="27397"/>
                </a:cubicBezTo>
                <a:cubicBezTo>
                  <a:pt x="118" y="27439"/>
                  <a:pt x="139" y="27481"/>
                  <a:pt x="160" y="27523"/>
                </a:cubicBezTo>
                <a:lnTo>
                  <a:pt x="139" y="27523"/>
                </a:lnTo>
                <a:cubicBezTo>
                  <a:pt x="125" y="27494"/>
                  <a:pt x="103" y="27483"/>
                  <a:pt x="81" y="27483"/>
                </a:cubicBezTo>
                <a:cubicBezTo>
                  <a:pt x="40" y="27483"/>
                  <a:pt x="0" y="27524"/>
                  <a:pt x="14" y="27565"/>
                </a:cubicBezTo>
                <a:cubicBezTo>
                  <a:pt x="160" y="28109"/>
                  <a:pt x="537" y="28548"/>
                  <a:pt x="914" y="28946"/>
                </a:cubicBezTo>
                <a:cubicBezTo>
                  <a:pt x="997" y="29050"/>
                  <a:pt x="1081" y="29134"/>
                  <a:pt x="1144" y="29218"/>
                </a:cubicBezTo>
                <a:lnTo>
                  <a:pt x="1186" y="29280"/>
                </a:lnTo>
                <a:cubicBezTo>
                  <a:pt x="1186" y="29301"/>
                  <a:pt x="1165" y="29301"/>
                  <a:pt x="1165" y="29322"/>
                </a:cubicBezTo>
                <a:cubicBezTo>
                  <a:pt x="1147" y="29374"/>
                  <a:pt x="1187" y="29411"/>
                  <a:pt x="1225" y="29411"/>
                </a:cubicBezTo>
                <a:cubicBezTo>
                  <a:pt x="1233" y="29411"/>
                  <a:pt x="1241" y="29410"/>
                  <a:pt x="1248" y="29406"/>
                </a:cubicBezTo>
                <a:cubicBezTo>
                  <a:pt x="1374" y="29594"/>
                  <a:pt x="1499" y="29845"/>
                  <a:pt x="1646" y="30013"/>
                </a:cubicBezTo>
                <a:cubicBezTo>
                  <a:pt x="1667" y="30034"/>
                  <a:pt x="1667" y="30034"/>
                  <a:pt x="1688" y="30034"/>
                </a:cubicBezTo>
                <a:cubicBezTo>
                  <a:pt x="1750" y="30096"/>
                  <a:pt x="1813" y="30159"/>
                  <a:pt x="1876" y="30180"/>
                </a:cubicBezTo>
                <a:cubicBezTo>
                  <a:pt x="1981" y="30327"/>
                  <a:pt x="2064" y="30473"/>
                  <a:pt x="2148" y="30620"/>
                </a:cubicBezTo>
                <a:cubicBezTo>
                  <a:pt x="2177" y="30663"/>
                  <a:pt x="2214" y="30682"/>
                  <a:pt x="2249" y="30682"/>
                </a:cubicBezTo>
                <a:cubicBezTo>
                  <a:pt x="2313" y="30682"/>
                  <a:pt x="2371" y="30618"/>
                  <a:pt x="2357" y="30536"/>
                </a:cubicBezTo>
                <a:cubicBezTo>
                  <a:pt x="2357" y="30431"/>
                  <a:pt x="2315" y="30348"/>
                  <a:pt x="2274" y="30243"/>
                </a:cubicBezTo>
                <a:cubicBezTo>
                  <a:pt x="2336" y="29866"/>
                  <a:pt x="2629" y="29448"/>
                  <a:pt x="2922" y="29092"/>
                </a:cubicBezTo>
                <a:lnTo>
                  <a:pt x="2922" y="29092"/>
                </a:lnTo>
                <a:cubicBezTo>
                  <a:pt x="2713" y="29469"/>
                  <a:pt x="2504" y="29824"/>
                  <a:pt x="2315" y="30201"/>
                </a:cubicBezTo>
                <a:cubicBezTo>
                  <a:pt x="2299" y="30233"/>
                  <a:pt x="2333" y="30278"/>
                  <a:pt x="2368" y="30278"/>
                </a:cubicBezTo>
                <a:cubicBezTo>
                  <a:pt x="2379" y="30278"/>
                  <a:pt x="2389" y="30274"/>
                  <a:pt x="2399" y="30264"/>
                </a:cubicBezTo>
                <a:cubicBezTo>
                  <a:pt x="2671" y="29971"/>
                  <a:pt x="2901" y="29636"/>
                  <a:pt x="3110" y="29280"/>
                </a:cubicBezTo>
                <a:cubicBezTo>
                  <a:pt x="3119" y="29283"/>
                  <a:pt x="3127" y="29285"/>
                  <a:pt x="3136" y="29285"/>
                </a:cubicBezTo>
                <a:cubicBezTo>
                  <a:pt x="3189" y="29285"/>
                  <a:pt x="3233" y="29230"/>
                  <a:pt x="3215" y="29176"/>
                </a:cubicBezTo>
                <a:cubicBezTo>
                  <a:pt x="3215" y="29176"/>
                  <a:pt x="3215" y="29155"/>
                  <a:pt x="3215" y="29155"/>
                </a:cubicBezTo>
                <a:cubicBezTo>
                  <a:pt x="3320" y="28987"/>
                  <a:pt x="3403" y="28820"/>
                  <a:pt x="3508" y="28653"/>
                </a:cubicBezTo>
                <a:cubicBezTo>
                  <a:pt x="3613" y="28485"/>
                  <a:pt x="3738" y="28297"/>
                  <a:pt x="3843" y="28088"/>
                </a:cubicBezTo>
                <a:cubicBezTo>
                  <a:pt x="3864" y="28067"/>
                  <a:pt x="3906" y="28046"/>
                  <a:pt x="3927" y="28004"/>
                </a:cubicBezTo>
                <a:cubicBezTo>
                  <a:pt x="3945" y="28049"/>
                  <a:pt x="3986" y="28071"/>
                  <a:pt x="4027" y="28071"/>
                </a:cubicBezTo>
                <a:cubicBezTo>
                  <a:pt x="4082" y="28071"/>
                  <a:pt x="4136" y="28034"/>
                  <a:pt x="4136" y="27962"/>
                </a:cubicBezTo>
                <a:lnTo>
                  <a:pt x="4136" y="27774"/>
                </a:lnTo>
                <a:cubicBezTo>
                  <a:pt x="4345" y="27565"/>
                  <a:pt x="4512" y="27314"/>
                  <a:pt x="4450" y="27146"/>
                </a:cubicBezTo>
                <a:cubicBezTo>
                  <a:pt x="4433" y="27112"/>
                  <a:pt x="4415" y="27078"/>
                  <a:pt x="4387" y="27078"/>
                </a:cubicBezTo>
                <a:cubicBezTo>
                  <a:pt x="4381" y="27078"/>
                  <a:pt x="4374" y="27080"/>
                  <a:pt x="4366" y="27083"/>
                </a:cubicBezTo>
                <a:lnTo>
                  <a:pt x="4303" y="27083"/>
                </a:lnTo>
                <a:cubicBezTo>
                  <a:pt x="4303" y="27021"/>
                  <a:pt x="4324" y="26937"/>
                  <a:pt x="4345" y="26853"/>
                </a:cubicBezTo>
                <a:cubicBezTo>
                  <a:pt x="4345" y="26795"/>
                  <a:pt x="4294" y="26726"/>
                  <a:pt x="4241" y="26726"/>
                </a:cubicBezTo>
                <a:cubicBezTo>
                  <a:pt x="4219" y="26726"/>
                  <a:pt x="4196" y="26738"/>
                  <a:pt x="4178" y="26770"/>
                </a:cubicBezTo>
                <a:lnTo>
                  <a:pt x="4157" y="26791"/>
                </a:lnTo>
                <a:cubicBezTo>
                  <a:pt x="4178" y="22606"/>
                  <a:pt x="4596" y="18463"/>
                  <a:pt x="4784" y="14278"/>
                </a:cubicBezTo>
                <a:cubicBezTo>
                  <a:pt x="5015" y="9633"/>
                  <a:pt x="4952" y="4967"/>
                  <a:pt x="4889" y="322"/>
                </a:cubicBezTo>
                <a:cubicBezTo>
                  <a:pt x="4889" y="228"/>
                  <a:pt x="4816" y="181"/>
                  <a:pt x="4743" y="181"/>
                </a:cubicBezTo>
                <a:cubicBezTo>
                  <a:pt x="4669" y="181"/>
                  <a:pt x="4596" y="228"/>
                  <a:pt x="4596" y="322"/>
                </a:cubicBezTo>
                <a:cubicBezTo>
                  <a:pt x="4596" y="406"/>
                  <a:pt x="4596" y="510"/>
                  <a:pt x="4596" y="594"/>
                </a:cubicBezTo>
                <a:cubicBezTo>
                  <a:pt x="4512" y="510"/>
                  <a:pt x="4408" y="448"/>
                  <a:pt x="4324" y="406"/>
                </a:cubicBezTo>
                <a:cubicBezTo>
                  <a:pt x="4219" y="364"/>
                  <a:pt x="4136" y="364"/>
                  <a:pt x="4031" y="343"/>
                </a:cubicBezTo>
                <a:cubicBezTo>
                  <a:pt x="3739" y="101"/>
                  <a:pt x="3325" y="0"/>
                  <a:pt x="2874" y="0"/>
                </a:cubicBezTo>
                <a:close/>
              </a:path>
            </a:pathLst>
          </a:custGeo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8" name="Google Shape;136;p2">
            <a:extLst>
              <a:ext uri="{FF2B5EF4-FFF2-40B4-BE49-F238E27FC236}">
                <a16:creationId xmlns:a16="http://schemas.microsoft.com/office/drawing/2014/main" id="{ADBA1F14-CDFC-B3DC-2688-C066488C96C7}"/>
              </a:ext>
            </a:extLst>
          </p:cNvPr>
          <p:cNvGrpSpPr/>
          <p:nvPr/>
        </p:nvGrpSpPr>
        <p:grpSpPr>
          <a:xfrm rot="1284020">
            <a:off x="7286926" y="5731254"/>
            <a:ext cx="427061" cy="567569"/>
            <a:chOff x="6206138" y="1768288"/>
            <a:chExt cx="511075" cy="679225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69" name="Google Shape;137;p2">
              <a:extLst>
                <a:ext uri="{FF2B5EF4-FFF2-40B4-BE49-F238E27FC236}">
                  <a16:creationId xmlns:a16="http://schemas.microsoft.com/office/drawing/2014/main" id="{2BCFF2B7-8D6F-E663-3B45-3EB371F5C5B2}"/>
                </a:ext>
              </a:extLst>
            </p:cNvPr>
            <p:cNvSpPr/>
            <p:nvPr/>
          </p:nvSpPr>
          <p:spPr>
            <a:xfrm>
              <a:off x="6206138" y="1768288"/>
              <a:ext cx="511075" cy="679225"/>
            </a:xfrm>
            <a:custGeom>
              <a:avLst/>
              <a:gdLst/>
              <a:ahLst/>
              <a:cxnLst/>
              <a:rect l="l" t="t" r="r" b="b"/>
              <a:pathLst>
                <a:path w="20443" h="27169" extrusionOk="0">
                  <a:moveTo>
                    <a:pt x="14429" y="565"/>
                  </a:moveTo>
                  <a:cubicBezTo>
                    <a:pt x="15419" y="565"/>
                    <a:pt x="16410" y="649"/>
                    <a:pt x="17304" y="906"/>
                  </a:cubicBezTo>
                  <a:cubicBezTo>
                    <a:pt x="19857" y="1660"/>
                    <a:pt x="19208" y="4819"/>
                    <a:pt x="19292" y="6932"/>
                  </a:cubicBezTo>
                  <a:cubicBezTo>
                    <a:pt x="19480" y="11305"/>
                    <a:pt x="19501" y="15678"/>
                    <a:pt x="19731" y="20052"/>
                  </a:cubicBezTo>
                  <a:cubicBezTo>
                    <a:pt x="19815" y="21600"/>
                    <a:pt x="20213" y="23588"/>
                    <a:pt x="19648" y="25052"/>
                  </a:cubicBezTo>
                  <a:cubicBezTo>
                    <a:pt x="19501" y="25450"/>
                    <a:pt x="19250" y="25722"/>
                    <a:pt x="18957" y="25931"/>
                  </a:cubicBezTo>
                  <a:cubicBezTo>
                    <a:pt x="17430" y="25994"/>
                    <a:pt x="15923" y="26245"/>
                    <a:pt x="14438" y="26433"/>
                  </a:cubicBezTo>
                  <a:cubicBezTo>
                    <a:pt x="12476" y="26344"/>
                    <a:pt x="10560" y="26118"/>
                    <a:pt x="8598" y="26118"/>
                  </a:cubicBezTo>
                  <a:cubicBezTo>
                    <a:pt x="8259" y="26118"/>
                    <a:pt x="7918" y="26125"/>
                    <a:pt x="7575" y="26140"/>
                  </a:cubicBezTo>
                  <a:cubicBezTo>
                    <a:pt x="6835" y="26175"/>
                    <a:pt x="5725" y="26325"/>
                    <a:pt x="4636" y="26325"/>
                  </a:cubicBezTo>
                  <a:cubicBezTo>
                    <a:pt x="3754" y="26325"/>
                    <a:pt x="2885" y="26226"/>
                    <a:pt x="2239" y="25889"/>
                  </a:cubicBezTo>
                  <a:cubicBezTo>
                    <a:pt x="1800" y="25617"/>
                    <a:pt x="1465" y="25199"/>
                    <a:pt x="1298" y="24550"/>
                  </a:cubicBezTo>
                  <a:cubicBezTo>
                    <a:pt x="837" y="22834"/>
                    <a:pt x="1256" y="20868"/>
                    <a:pt x="1214" y="19110"/>
                  </a:cubicBezTo>
                  <a:cubicBezTo>
                    <a:pt x="1067" y="14486"/>
                    <a:pt x="984" y="9841"/>
                    <a:pt x="837" y="5217"/>
                  </a:cubicBezTo>
                  <a:cubicBezTo>
                    <a:pt x="816" y="4526"/>
                    <a:pt x="691" y="3731"/>
                    <a:pt x="921" y="3062"/>
                  </a:cubicBezTo>
                  <a:cubicBezTo>
                    <a:pt x="1444" y="1597"/>
                    <a:pt x="3495" y="1555"/>
                    <a:pt x="4792" y="1450"/>
                  </a:cubicBezTo>
                  <a:cubicBezTo>
                    <a:pt x="7177" y="1283"/>
                    <a:pt x="9541" y="906"/>
                    <a:pt x="11906" y="697"/>
                  </a:cubicBezTo>
                  <a:cubicBezTo>
                    <a:pt x="12705" y="629"/>
                    <a:pt x="13567" y="565"/>
                    <a:pt x="14429" y="565"/>
                  </a:cubicBezTo>
                  <a:close/>
                  <a:moveTo>
                    <a:pt x="17827" y="26370"/>
                  </a:moveTo>
                  <a:lnTo>
                    <a:pt x="17827" y="26370"/>
                  </a:lnTo>
                  <a:cubicBezTo>
                    <a:pt x="17409" y="26454"/>
                    <a:pt x="16969" y="26475"/>
                    <a:pt x="16530" y="26496"/>
                  </a:cubicBezTo>
                  <a:cubicBezTo>
                    <a:pt x="16969" y="26433"/>
                    <a:pt x="17409" y="26412"/>
                    <a:pt x="17827" y="26370"/>
                  </a:cubicBezTo>
                  <a:close/>
                  <a:moveTo>
                    <a:pt x="14120" y="0"/>
                  </a:moveTo>
                  <a:cubicBezTo>
                    <a:pt x="11746" y="0"/>
                    <a:pt x="9420" y="392"/>
                    <a:pt x="7031" y="593"/>
                  </a:cubicBezTo>
                  <a:cubicBezTo>
                    <a:pt x="5189" y="760"/>
                    <a:pt x="2260" y="425"/>
                    <a:pt x="837" y="1890"/>
                  </a:cubicBezTo>
                  <a:cubicBezTo>
                    <a:pt x="147" y="2601"/>
                    <a:pt x="105" y="3626"/>
                    <a:pt x="147" y="4610"/>
                  </a:cubicBezTo>
                  <a:cubicBezTo>
                    <a:pt x="63" y="6242"/>
                    <a:pt x="189" y="7874"/>
                    <a:pt x="272" y="9506"/>
                  </a:cubicBezTo>
                  <a:cubicBezTo>
                    <a:pt x="314" y="10741"/>
                    <a:pt x="335" y="11975"/>
                    <a:pt x="398" y="13230"/>
                  </a:cubicBezTo>
                  <a:cubicBezTo>
                    <a:pt x="398" y="15448"/>
                    <a:pt x="272" y="17666"/>
                    <a:pt x="293" y="19884"/>
                  </a:cubicBezTo>
                  <a:cubicBezTo>
                    <a:pt x="293" y="21579"/>
                    <a:pt x="0" y="23901"/>
                    <a:pt x="795" y="25492"/>
                  </a:cubicBezTo>
                  <a:cubicBezTo>
                    <a:pt x="1423" y="26768"/>
                    <a:pt x="2825" y="26873"/>
                    <a:pt x="4101" y="26914"/>
                  </a:cubicBezTo>
                  <a:lnTo>
                    <a:pt x="4980" y="26914"/>
                  </a:lnTo>
                  <a:cubicBezTo>
                    <a:pt x="6300" y="27073"/>
                    <a:pt x="7691" y="27112"/>
                    <a:pt x="8991" y="27112"/>
                  </a:cubicBezTo>
                  <a:cubicBezTo>
                    <a:pt x="9401" y="27112"/>
                    <a:pt x="9803" y="27108"/>
                    <a:pt x="10190" y="27103"/>
                  </a:cubicBezTo>
                  <a:cubicBezTo>
                    <a:pt x="10943" y="27082"/>
                    <a:pt x="11697" y="27040"/>
                    <a:pt x="12450" y="26977"/>
                  </a:cubicBezTo>
                  <a:cubicBezTo>
                    <a:pt x="13462" y="27073"/>
                    <a:pt x="14492" y="27168"/>
                    <a:pt x="15523" y="27168"/>
                  </a:cubicBezTo>
                  <a:cubicBezTo>
                    <a:pt x="15622" y="27168"/>
                    <a:pt x="15720" y="27167"/>
                    <a:pt x="15819" y="27166"/>
                  </a:cubicBezTo>
                  <a:cubicBezTo>
                    <a:pt x="16990" y="27166"/>
                    <a:pt x="18476" y="27124"/>
                    <a:pt x="19438" y="26350"/>
                  </a:cubicBezTo>
                  <a:cubicBezTo>
                    <a:pt x="19459" y="26329"/>
                    <a:pt x="19480" y="26308"/>
                    <a:pt x="19501" y="26287"/>
                  </a:cubicBezTo>
                  <a:cubicBezTo>
                    <a:pt x="19606" y="26287"/>
                    <a:pt x="19648" y="26203"/>
                    <a:pt x="19669" y="26119"/>
                  </a:cubicBezTo>
                  <a:cubicBezTo>
                    <a:pt x="20443" y="25262"/>
                    <a:pt x="20380" y="23797"/>
                    <a:pt x="20380" y="22709"/>
                  </a:cubicBezTo>
                  <a:cubicBezTo>
                    <a:pt x="20338" y="17457"/>
                    <a:pt x="20087" y="12184"/>
                    <a:pt x="19878" y="6932"/>
                  </a:cubicBezTo>
                  <a:cubicBezTo>
                    <a:pt x="19815" y="5259"/>
                    <a:pt x="20296" y="2664"/>
                    <a:pt x="19104" y="1262"/>
                  </a:cubicBezTo>
                  <a:cubicBezTo>
                    <a:pt x="18162" y="174"/>
                    <a:pt x="16509" y="111"/>
                    <a:pt x="15170" y="28"/>
                  </a:cubicBezTo>
                  <a:cubicBezTo>
                    <a:pt x="14819" y="9"/>
                    <a:pt x="14469" y="0"/>
                    <a:pt x="14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38;p2">
              <a:extLst>
                <a:ext uri="{FF2B5EF4-FFF2-40B4-BE49-F238E27FC236}">
                  <a16:creationId xmlns:a16="http://schemas.microsoft.com/office/drawing/2014/main" id="{2289903B-45EF-881D-9635-A9F30BE739A0}"/>
                </a:ext>
              </a:extLst>
            </p:cNvPr>
            <p:cNvSpPr/>
            <p:nvPr/>
          </p:nvSpPr>
          <p:spPr>
            <a:xfrm>
              <a:off x="6255838" y="1817988"/>
              <a:ext cx="394425" cy="166075"/>
            </a:xfrm>
            <a:custGeom>
              <a:avLst/>
              <a:gdLst/>
              <a:ahLst/>
              <a:cxnLst/>
              <a:rect l="l" t="t" r="r" b="b"/>
              <a:pathLst>
                <a:path w="15777" h="6643" extrusionOk="0">
                  <a:moveTo>
                    <a:pt x="11890" y="506"/>
                  </a:moveTo>
                  <a:cubicBezTo>
                    <a:pt x="12565" y="506"/>
                    <a:pt x="13230" y="550"/>
                    <a:pt x="13872" y="676"/>
                  </a:cubicBezTo>
                  <a:cubicBezTo>
                    <a:pt x="13914" y="697"/>
                    <a:pt x="13935" y="697"/>
                    <a:pt x="13977" y="718"/>
                  </a:cubicBezTo>
                  <a:cubicBezTo>
                    <a:pt x="14165" y="739"/>
                    <a:pt x="14354" y="781"/>
                    <a:pt x="14500" y="864"/>
                  </a:cubicBezTo>
                  <a:cubicBezTo>
                    <a:pt x="14563" y="906"/>
                    <a:pt x="14835" y="1283"/>
                    <a:pt x="14856" y="1346"/>
                  </a:cubicBezTo>
                  <a:cubicBezTo>
                    <a:pt x="14877" y="1408"/>
                    <a:pt x="15065" y="2287"/>
                    <a:pt x="14960" y="2622"/>
                  </a:cubicBezTo>
                  <a:cubicBezTo>
                    <a:pt x="14793" y="3124"/>
                    <a:pt x="14605" y="3626"/>
                    <a:pt x="14375" y="4045"/>
                  </a:cubicBezTo>
                  <a:cubicBezTo>
                    <a:pt x="14270" y="4317"/>
                    <a:pt x="14124" y="4526"/>
                    <a:pt x="13935" y="4693"/>
                  </a:cubicBezTo>
                  <a:cubicBezTo>
                    <a:pt x="13663" y="5007"/>
                    <a:pt x="13307" y="5258"/>
                    <a:pt x="12868" y="5384"/>
                  </a:cubicBezTo>
                  <a:cubicBezTo>
                    <a:pt x="12826" y="5405"/>
                    <a:pt x="12784" y="5405"/>
                    <a:pt x="12743" y="5426"/>
                  </a:cubicBezTo>
                  <a:cubicBezTo>
                    <a:pt x="12659" y="5447"/>
                    <a:pt x="12596" y="5468"/>
                    <a:pt x="12512" y="5468"/>
                  </a:cubicBezTo>
                  <a:cubicBezTo>
                    <a:pt x="12471" y="5488"/>
                    <a:pt x="12450" y="5488"/>
                    <a:pt x="12408" y="5488"/>
                  </a:cubicBezTo>
                  <a:cubicBezTo>
                    <a:pt x="12282" y="5488"/>
                    <a:pt x="9206" y="5886"/>
                    <a:pt x="7846" y="5928"/>
                  </a:cubicBezTo>
                  <a:cubicBezTo>
                    <a:pt x="6800" y="5949"/>
                    <a:pt x="5733" y="5970"/>
                    <a:pt x="4666" y="5991"/>
                  </a:cubicBezTo>
                  <a:cubicBezTo>
                    <a:pt x="4582" y="5994"/>
                    <a:pt x="4481" y="5995"/>
                    <a:pt x="4368" y="5995"/>
                  </a:cubicBezTo>
                  <a:cubicBezTo>
                    <a:pt x="3689" y="5995"/>
                    <a:pt x="2601" y="5949"/>
                    <a:pt x="2511" y="5949"/>
                  </a:cubicBezTo>
                  <a:cubicBezTo>
                    <a:pt x="2344" y="5949"/>
                    <a:pt x="2197" y="5928"/>
                    <a:pt x="2072" y="5886"/>
                  </a:cubicBezTo>
                  <a:cubicBezTo>
                    <a:pt x="1841" y="5886"/>
                    <a:pt x="921" y="5844"/>
                    <a:pt x="1004" y="4484"/>
                  </a:cubicBezTo>
                  <a:cubicBezTo>
                    <a:pt x="963" y="4233"/>
                    <a:pt x="691" y="1848"/>
                    <a:pt x="1716" y="1178"/>
                  </a:cubicBezTo>
                  <a:cubicBezTo>
                    <a:pt x="2386" y="738"/>
                    <a:pt x="3310" y="623"/>
                    <a:pt x="4264" y="623"/>
                  </a:cubicBezTo>
                  <a:cubicBezTo>
                    <a:pt x="5304" y="623"/>
                    <a:pt x="6379" y="760"/>
                    <a:pt x="7198" y="760"/>
                  </a:cubicBezTo>
                  <a:cubicBezTo>
                    <a:pt x="8704" y="745"/>
                    <a:pt x="10323" y="506"/>
                    <a:pt x="11890" y="506"/>
                  </a:cubicBezTo>
                  <a:close/>
                  <a:moveTo>
                    <a:pt x="13863" y="1"/>
                  </a:moveTo>
                  <a:cubicBezTo>
                    <a:pt x="13260" y="1"/>
                    <a:pt x="12622" y="133"/>
                    <a:pt x="12178" y="174"/>
                  </a:cubicBezTo>
                  <a:cubicBezTo>
                    <a:pt x="11522" y="234"/>
                    <a:pt x="10865" y="254"/>
                    <a:pt x="10208" y="254"/>
                  </a:cubicBezTo>
                  <a:cubicBezTo>
                    <a:pt x="8932" y="254"/>
                    <a:pt x="7654" y="179"/>
                    <a:pt x="6380" y="179"/>
                  </a:cubicBezTo>
                  <a:cubicBezTo>
                    <a:pt x="5815" y="179"/>
                    <a:pt x="5250" y="194"/>
                    <a:pt x="4687" y="237"/>
                  </a:cubicBezTo>
                  <a:cubicBezTo>
                    <a:pt x="4206" y="278"/>
                    <a:pt x="3432" y="258"/>
                    <a:pt x="2699" y="341"/>
                  </a:cubicBezTo>
                  <a:cubicBezTo>
                    <a:pt x="2218" y="341"/>
                    <a:pt x="1758" y="341"/>
                    <a:pt x="1276" y="362"/>
                  </a:cubicBezTo>
                  <a:cubicBezTo>
                    <a:pt x="1151" y="362"/>
                    <a:pt x="1088" y="446"/>
                    <a:pt x="1067" y="571"/>
                  </a:cubicBezTo>
                  <a:cubicBezTo>
                    <a:pt x="1067" y="697"/>
                    <a:pt x="1046" y="843"/>
                    <a:pt x="1046" y="969"/>
                  </a:cubicBezTo>
                  <a:cubicBezTo>
                    <a:pt x="0" y="2141"/>
                    <a:pt x="544" y="4944"/>
                    <a:pt x="628" y="6263"/>
                  </a:cubicBezTo>
                  <a:cubicBezTo>
                    <a:pt x="649" y="6430"/>
                    <a:pt x="774" y="6597"/>
                    <a:pt x="963" y="6597"/>
                  </a:cubicBezTo>
                  <a:cubicBezTo>
                    <a:pt x="1001" y="6627"/>
                    <a:pt x="1054" y="6642"/>
                    <a:pt x="1107" y="6642"/>
                  </a:cubicBezTo>
                  <a:cubicBezTo>
                    <a:pt x="1169" y="6642"/>
                    <a:pt x="1232" y="6621"/>
                    <a:pt x="1276" y="6576"/>
                  </a:cubicBezTo>
                  <a:cubicBezTo>
                    <a:pt x="5189" y="6451"/>
                    <a:pt x="9248" y="6493"/>
                    <a:pt x="13140" y="5970"/>
                  </a:cubicBezTo>
                  <a:cubicBezTo>
                    <a:pt x="13684" y="5886"/>
                    <a:pt x="14082" y="5635"/>
                    <a:pt x="14354" y="5258"/>
                  </a:cubicBezTo>
                  <a:cubicBezTo>
                    <a:pt x="14772" y="4944"/>
                    <a:pt x="15002" y="4505"/>
                    <a:pt x="15128" y="3877"/>
                  </a:cubicBezTo>
                  <a:cubicBezTo>
                    <a:pt x="15295" y="3082"/>
                    <a:pt x="15776" y="1513"/>
                    <a:pt x="15400" y="739"/>
                  </a:cubicBezTo>
                  <a:cubicBezTo>
                    <a:pt x="15118" y="154"/>
                    <a:pt x="14511" y="1"/>
                    <a:pt x="138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39;p2">
              <a:extLst>
                <a:ext uri="{FF2B5EF4-FFF2-40B4-BE49-F238E27FC236}">
                  <a16:creationId xmlns:a16="http://schemas.microsoft.com/office/drawing/2014/main" id="{D0C25F28-4A83-5915-0756-96CE2B161C20}"/>
                </a:ext>
              </a:extLst>
            </p:cNvPr>
            <p:cNvSpPr/>
            <p:nvPr/>
          </p:nvSpPr>
          <p:spPr>
            <a:xfrm>
              <a:off x="6263663" y="20077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6" y="909"/>
                  </a:moveTo>
                  <a:cubicBezTo>
                    <a:pt x="2805" y="930"/>
                    <a:pt x="2805" y="930"/>
                    <a:pt x="2805" y="951"/>
                  </a:cubicBezTo>
                  <a:cubicBezTo>
                    <a:pt x="2805" y="930"/>
                    <a:pt x="2784" y="909"/>
                    <a:pt x="2784" y="909"/>
                  </a:cubicBezTo>
                  <a:close/>
                  <a:moveTo>
                    <a:pt x="984" y="784"/>
                  </a:moveTo>
                  <a:cubicBezTo>
                    <a:pt x="1319" y="826"/>
                    <a:pt x="1654" y="826"/>
                    <a:pt x="1989" y="847"/>
                  </a:cubicBezTo>
                  <a:cubicBezTo>
                    <a:pt x="2219" y="1014"/>
                    <a:pt x="2365" y="1286"/>
                    <a:pt x="2428" y="1516"/>
                  </a:cubicBezTo>
                  <a:cubicBezTo>
                    <a:pt x="2512" y="1956"/>
                    <a:pt x="2344" y="2541"/>
                    <a:pt x="1863" y="2709"/>
                  </a:cubicBezTo>
                  <a:cubicBezTo>
                    <a:pt x="1783" y="2733"/>
                    <a:pt x="1698" y="2744"/>
                    <a:pt x="1611" y="2744"/>
                  </a:cubicBezTo>
                  <a:cubicBezTo>
                    <a:pt x="1399" y="2744"/>
                    <a:pt x="1171" y="2684"/>
                    <a:pt x="963" y="2625"/>
                  </a:cubicBezTo>
                  <a:cubicBezTo>
                    <a:pt x="963" y="2102"/>
                    <a:pt x="922" y="1600"/>
                    <a:pt x="796" y="1098"/>
                  </a:cubicBezTo>
                  <a:cubicBezTo>
                    <a:pt x="838" y="993"/>
                    <a:pt x="901" y="868"/>
                    <a:pt x="984" y="784"/>
                  </a:cubicBezTo>
                  <a:close/>
                  <a:moveTo>
                    <a:pt x="1830" y="0"/>
                  </a:moveTo>
                  <a:cubicBezTo>
                    <a:pt x="1708" y="0"/>
                    <a:pt x="1586" y="11"/>
                    <a:pt x="1466" y="31"/>
                  </a:cubicBezTo>
                  <a:cubicBezTo>
                    <a:pt x="1419" y="25"/>
                    <a:pt x="1374" y="23"/>
                    <a:pt x="1330" y="23"/>
                  </a:cubicBezTo>
                  <a:cubicBezTo>
                    <a:pt x="862" y="23"/>
                    <a:pt x="548" y="321"/>
                    <a:pt x="357" y="742"/>
                  </a:cubicBezTo>
                  <a:cubicBezTo>
                    <a:pt x="294" y="847"/>
                    <a:pt x="252" y="951"/>
                    <a:pt x="231" y="1056"/>
                  </a:cubicBezTo>
                  <a:cubicBezTo>
                    <a:pt x="22" y="1684"/>
                    <a:pt x="1" y="2458"/>
                    <a:pt x="43" y="2960"/>
                  </a:cubicBezTo>
                  <a:cubicBezTo>
                    <a:pt x="43" y="3127"/>
                    <a:pt x="147" y="3253"/>
                    <a:pt x="315" y="3253"/>
                  </a:cubicBezTo>
                  <a:cubicBezTo>
                    <a:pt x="771" y="3281"/>
                    <a:pt x="1373" y="3445"/>
                    <a:pt x="1910" y="3445"/>
                  </a:cubicBezTo>
                  <a:cubicBezTo>
                    <a:pt x="2186" y="3445"/>
                    <a:pt x="2445" y="3402"/>
                    <a:pt x="2658" y="3274"/>
                  </a:cubicBezTo>
                  <a:cubicBezTo>
                    <a:pt x="3119" y="2981"/>
                    <a:pt x="3181" y="2311"/>
                    <a:pt x="3202" y="1684"/>
                  </a:cubicBezTo>
                  <a:cubicBezTo>
                    <a:pt x="3265" y="1391"/>
                    <a:pt x="3370" y="1098"/>
                    <a:pt x="3558" y="868"/>
                  </a:cubicBezTo>
                  <a:cubicBezTo>
                    <a:pt x="3663" y="721"/>
                    <a:pt x="3537" y="491"/>
                    <a:pt x="3370" y="449"/>
                  </a:cubicBezTo>
                  <a:cubicBezTo>
                    <a:pt x="3202" y="407"/>
                    <a:pt x="3035" y="365"/>
                    <a:pt x="2867" y="345"/>
                  </a:cubicBezTo>
                  <a:cubicBezTo>
                    <a:pt x="2597" y="106"/>
                    <a:pt x="2217" y="0"/>
                    <a:pt x="1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40;p2">
              <a:extLst>
                <a:ext uri="{FF2B5EF4-FFF2-40B4-BE49-F238E27FC236}">
                  <a16:creationId xmlns:a16="http://schemas.microsoft.com/office/drawing/2014/main" id="{9BC3D37E-4042-7D6F-92AC-AC55EED2CDEF}"/>
                </a:ext>
              </a:extLst>
            </p:cNvPr>
            <p:cNvSpPr/>
            <p:nvPr/>
          </p:nvSpPr>
          <p:spPr>
            <a:xfrm>
              <a:off x="6364638" y="2008838"/>
              <a:ext cx="91550" cy="86400"/>
            </a:xfrm>
            <a:custGeom>
              <a:avLst/>
              <a:gdLst/>
              <a:ahLst/>
              <a:cxnLst/>
              <a:rect l="l" t="t" r="r" b="b"/>
              <a:pathLst>
                <a:path w="3662" h="3456" extrusionOk="0">
                  <a:moveTo>
                    <a:pt x="2825" y="909"/>
                  </a:moveTo>
                  <a:cubicBezTo>
                    <a:pt x="2804" y="930"/>
                    <a:pt x="2804" y="951"/>
                    <a:pt x="2804" y="951"/>
                  </a:cubicBezTo>
                  <a:cubicBezTo>
                    <a:pt x="2804" y="951"/>
                    <a:pt x="2783" y="930"/>
                    <a:pt x="2783" y="909"/>
                  </a:cubicBezTo>
                  <a:close/>
                  <a:moveTo>
                    <a:pt x="984" y="805"/>
                  </a:moveTo>
                  <a:cubicBezTo>
                    <a:pt x="1318" y="826"/>
                    <a:pt x="1653" y="847"/>
                    <a:pt x="1988" y="847"/>
                  </a:cubicBezTo>
                  <a:cubicBezTo>
                    <a:pt x="2218" y="1035"/>
                    <a:pt x="2365" y="1286"/>
                    <a:pt x="2427" y="1516"/>
                  </a:cubicBezTo>
                  <a:cubicBezTo>
                    <a:pt x="2511" y="1955"/>
                    <a:pt x="2344" y="2562"/>
                    <a:pt x="1862" y="2709"/>
                  </a:cubicBezTo>
                  <a:cubicBezTo>
                    <a:pt x="1774" y="2743"/>
                    <a:pt x="1679" y="2757"/>
                    <a:pt x="1581" y="2757"/>
                  </a:cubicBezTo>
                  <a:cubicBezTo>
                    <a:pt x="1377" y="2757"/>
                    <a:pt x="1161" y="2696"/>
                    <a:pt x="963" y="2625"/>
                  </a:cubicBezTo>
                  <a:cubicBezTo>
                    <a:pt x="963" y="2123"/>
                    <a:pt x="921" y="1600"/>
                    <a:pt x="795" y="1119"/>
                  </a:cubicBezTo>
                  <a:cubicBezTo>
                    <a:pt x="837" y="993"/>
                    <a:pt x="900" y="888"/>
                    <a:pt x="984" y="805"/>
                  </a:cubicBezTo>
                  <a:close/>
                  <a:moveTo>
                    <a:pt x="1829" y="0"/>
                  </a:moveTo>
                  <a:cubicBezTo>
                    <a:pt x="1708" y="0"/>
                    <a:pt x="1585" y="10"/>
                    <a:pt x="1465" y="30"/>
                  </a:cubicBezTo>
                  <a:cubicBezTo>
                    <a:pt x="1418" y="25"/>
                    <a:pt x="1373" y="23"/>
                    <a:pt x="1329" y="23"/>
                  </a:cubicBezTo>
                  <a:cubicBezTo>
                    <a:pt x="861" y="23"/>
                    <a:pt x="547" y="321"/>
                    <a:pt x="356" y="742"/>
                  </a:cubicBezTo>
                  <a:cubicBezTo>
                    <a:pt x="293" y="847"/>
                    <a:pt x="251" y="951"/>
                    <a:pt x="230" y="1077"/>
                  </a:cubicBezTo>
                  <a:cubicBezTo>
                    <a:pt x="21" y="1704"/>
                    <a:pt x="0" y="2458"/>
                    <a:pt x="42" y="2981"/>
                  </a:cubicBezTo>
                  <a:cubicBezTo>
                    <a:pt x="42" y="3127"/>
                    <a:pt x="168" y="3253"/>
                    <a:pt x="335" y="3274"/>
                  </a:cubicBezTo>
                  <a:cubicBezTo>
                    <a:pt x="775" y="3287"/>
                    <a:pt x="1370" y="3455"/>
                    <a:pt x="1904" y="3455"/>
                  </a:cubicBezTo>
                  <a:cubicBezTo>
                    <a:pt x="2181" y="3455"/>
                    <a:pt x="2443" y="3410"/>
                    <a:pt x="2657" y="3274"/>
                  </a:cubicBezTo>
                  <a:cubicBezTo>
                    <a:pt x="3118" y="3002"/>
                    <a:pt x="3181" y="2311"/>
                    <a:pt x="3222" y="1704"/>
                  </a:cubicBezTo>
                  <a:cubicBezTo>
                    <a:pt x="3285" y="1391"/>
                    <a:pt x="3369" y="1098"/>
                    <a:pt x="3557" y="867"/>
                  </a:cubicBezTo>
                  <a:cubicBezTo>
                    <a:pt x="3662" y="721"/>
                    <a:pt x="3536" y="491"/>
                    <a:pt x="3369" y="449"/>
                  </a:cubicBezTo>
                  <a:cubicBezTo>
                    <a:pt x="3201" y="407"/>
                    <a:pt x="3034" y="386"/>
                    <a:pt x="2867" y="344"/>
                  </a:cubicBezTo>
                  <a:cubicBezTo>
                    <a:pt x="2596" y="106"/>
                    <a:pt x="2217" y="0"/>
                    <a:pt x="1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41;p2">
              <a:extLst>
                <a:ext uri="{FF2B5EF4-FFF2-40B4-BE49-F238E27FC236}">
                  <a16:creationId xmlns:a16="http://schemas.microsoft.com/office/drawing/2014/main" id="{A5BDE670-937B-54FD-7700-E9F284AF0E99}"/>
                </a:ext>
              </a:extLst>
            </p:cNvPr>
            <p:cNvSpPr/>
            <p:nvPr/>
          </p:nvSpPr>
          <p:spPr>
            <a:xfrm>
              <a:off x="6465588" y="20103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10"/>
                  </a:moveTo>
                  <a:cubicBezTo>
                    <a:pt x="2804" y="931"/>
                    <a:pt x="2804" y="931"/>
                    <a:pt x="2804" y="952"/>
                  </a:cubicBezTo>
                  <a:cubicBezTo>
                    <a:pt x="2804" y="931"/>
                    <a:pt x="2783" y="910"/>
                    <a:pt x="2783" y="910"/>
                  </a:cubicBezTo>
                  <a:close/>
                  <a:moveTo>
                    <a:pt x="984" y="785"/>
                  </a:moveTo>
                  <a:cubicBezTo>
                    <a:pt x="1319" y="826"/>
                    <a:pt x="1653" y="826"/>
                    <a:pt x="1988" y="847"/>
                  </a:cubicBezTo>
                  <a:cubicBezTo>
                    <a:pt x="2218" y="1015"/>
                    <a:pt x="2386" y="1287"/>
                    <a:pt x="2428" y="1517"/>
                  </a:cubicBezTo>
                  <a:cubicBezTo>
                    <a:pt x="2511" y="1956"/>
                    <a:pt x="2344" y="2542"/>
                    <a:pt x="1884" y="2709"/>
                  </a:cubicBezTo>
                  <a:cubicBezTo>
                    <a:pt x="1798" y="2734"/>
                    <a:pt x="1708" y="2744"/>
                    <a:pt x="1618" y="2744"/>
                  </a:cubicBezTo>
                  <a:cubicBezTo>
                    <a:pt x="1398" y="2744"/>
                    <a:pt x="1170" y="2685"/>
                    <a:pt x="963" y="2626"/>
                  </a:cubicBezTo>
                  <a:cubicBezTo>
                    <a:pt x="963" y="2103"/>
                    <a:pt x="921" y="1601"/>
                    <a:pt x="796" y="1098"/>
                  </a:cubicBezTo>
                  <a:cubicBezTo>
                    <a:pt x="837" y="994"/>
                    <a:pt x="900" y="868"/>
                    <a:pt x="984" y="785"/>
                  </a:cubicBezTo>
                  <a:close/>
                  <a:moveTo>
                    <a:pt x="1830" y="1"/>
                  </a:moveTo>
                  <a:cubicBezTo>
                    <a:pt x="1708" y="1"/>
                    <a:pt x="1585" y="11"/>
                    <a:pt x="1465" y="31"/>
                  </a:cubicBezTo>
                  <a:cubicBezTo>
                    <a:pt x="1419" y="26"/>
                    <a:pt x="1373" y="23"/>
                    <a:pt x="1330" y="23"/>
                  </a:cubicBezTo>
                  <a:cubicBezTo>
                    <a:pt x="861" y="23"/>
                    <a:pt x="547" y="322"/>
                    <a:pt x="356" y="743"/>
                  </a:cubicBezTo>
                  <a:cubicBezTo>
                    <a:pt x="293" y="847"/>
                    <a:pt x="252" y="952"/>
                    <a:pt x="231" y="1057"/>
                  </a:cubicBezTo>
                  <a:cubicBezTo>
                    <a:pt x="21" y="1684"/>
                    <a:pt x="0" y="2458"/>
                    <a:pt x="21" y="2961"/>
                  </a:cubicBezTo>
                  <a:cubicBezTo>
                    <a:pt x="42" y="3128"/>
                    <a:pt x="147" y="3254"/>
                    <a:pt x="314" y="3254"/>
                  </a:cubicBezTo>
                  <a:cubicBezTo>
                    <a:pt x="770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4"/>
                  </a:cubicBezTo>
                  <a:cubicBezTo>
                    <a:pt x="3118" y="2981"/>
                    <a:pt x="3181" y="2312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2"/>
                    <a:pt x="3537" y="492"/>
                    <a:pt x="3369" y="450"/>
                  </a:cubicBezTo>
                  <a:cubicBezTo>
                    <a:pt x="3202" y="387"/>
                    <a:pt x="3034" y="366"/>
                    <a:pt x="2867" y="345"/>
                  </a:cubicBezTo>
                  <a:cubicBezTo>
                    <a:pt x="2596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42;p2">
              <a:extLst>
                <a:ext uri="{FF2B5EF4-FFF2-40B4-BE49-F238E27FC236}">
                  <a16:creationId xmlns:a16="http://schemas.microsoft.com/office/drawing/2014/main" id="{C7C8EDBF-3BEC-587D-1A90-F2F781A11539}"/>
                </a:ext>
              </a:extLst>
            </p:cNvPr>
            <p:cNvSpPr/>
            <p:nvPr/>
          </p:nvSpPr>
          <p:spPr>
            <a:xfrm>
              <a:off x="6566538" y="2011438"/>
              <a:ext cx="91575" cy="86400"/>
            </a:xfrm>
            <a:custGeom>
              <a:avLst/>
              <a:gdLst/>
              <a:ahLst/>
              <a:cxnLst/>
              <a:rect l="l" t="t" r="r" b="b"/>
              <a:pathLst>
                <a:path w="3663" h="3456" extrusionOk="0">
                  <a:moveTo>
                    <a:pt x="2825" y="910"/>
                  </a:moveTo>
                  <a:cubicBezTo>
                    <a:pt x="2825" y="931"/>
                    <a:pt x="2804" y="952"/>
                    <a:pt x="2804" y="952"/>
                  </a:cubicBezTo>
                  <a:cubicBezTo>
                    <a:pt x="2804" y="931"/>
                    <a:pt x="2784" y="931"/>
                    <a:pt x="2784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4" y="847"/>
                    <a:pt x="1988" y="847"/>
                  </a:cubicBezTo>
                  <a:cubicBezTo>
                    <a:pt x="2219" y="1035"/>
                    <a:pt x="2386" y="1287"/>
                    <a:pt x="2428" y="1517"/>
                  </a:cubicBezTo>
                  <a:cubicBezTo>
                    <a:pt x="2512" y="1956"/>
                    <a:pt x="2344" y="2563"/>
                    <a:pt x="1884" y="2709"/>
                  </a:cubicBezTo>
                  <a:cubicBezTo>
                    <a:pt x="1789" y="2743"/>
                    <a:pt x="1689" y="2757"/>
                    <a:pt x="1588" y="2757"/>
                  </a:cubicBezTo>
                  <a:cubicBezTo>
                    <a:pt x="1378" y="2757"/>
                    <a:pt x="1161" y="2696"/>
                    <a:pt x="963" y="2626"/>
                  </a:cubicBezTo>
                  <a:cubicBezTo>
                    <a:pt x="963" y="2123"/>
                    <a:pt x="921" y="1600"/>
                    <a:pt x="796" y="1119"/>
                  </a:cubicBezTo>
                  <a:cubicBezTo>
                    <a:pt x="838" y="994"/>
                    <a:pt x="900" y="889"/>
                    <a:pt x="984" y="805"/>
                  </a:cubicBezTo>
                  <a:close/>
                  <a:moveTo>
                    <a:pt x="1825" y="1"/>
                  </a:moveTo>
                  <a:cubicBezTo>
                    <a:pt x="1705" y="1"/>
                    <a:pt x="1584" y="11"/>
                    <a:pt x="1465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2"/>
                    <a:pt x="356" y="743"/>
                  </a:cubicBezTo>
                  <a:cubicBezTo>
                    <a:pt x="294" y="847"/>
                    <a:pt x="252" y="952"/>
                    <a:pt x="231" y="1077"/>
                  </a:cubicBezTo>
                  <a:cubicBezTo>
                    <a:pt x="22" y="1705"/>
                    <a:pt x="1" y="2458"/>
                    <a:pt x="43" y="2981"/>
                  </a:cubicBezTo>
                  <a:cubicBezTo>
                    <a:pt x="43" y="3128"/>
                    <a:pt x="168" y="3253"/>
                    <a:pt x="335" y="3274"/>
                  </a:cubicBezTo>
                  <a:cubicBezTo>
                    <a:pt x="776" y="3288"/>
                    <a:pt x="1370" y="3456"/>
                    <a:pt x="1904" y="3456"/>
                  </a:cubicBezTo>
                  <a:cubicBezTo>
                    <a:pt x="2182" y="3456"/>
                    <a:pt x="2443" y="3410"/>
                    <a:pt x="2658" y="3274"/>
                  </a:cubicBezTo>
                  <a:cubicBezTo>
                    <a:pt x="3118" y="3002"/>
                    <a:pt x="3181" y="2312"/>
                    <a:pt x="3223" y="1705"/>
                  </a:cubicBezTo>
                  <a:cubicBezTo>
                    <a:pt x="3286" y="1391"/>
                    <a:pt x="3369" y="1098"/>
                    <a:pt x="3558" y="868"/>
                  </a:cubicBezTo>
                  <a:cubicBezTo>
                    <a:pt x="3662" y="722"/>
                    <a:pt x="3537" y="491"/>
                    <a:pt x="3390" y="450"/>
                  </a:cubicBezTo>
                  <a:cubicBezTo>
                    <a:pt x="3223" y="408"/>
                    <a:pt x="3056" y="387"/>
                    <a:pt x="2867" y="366"/>
                  </a:cubicBezTo>
                  <a:cubicBezTo>
                    <a:pt x="2596" y="110"/>
                    <a:pt x="2214" y="1"/>
                    <a:pt x="18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43;p2">
              <a:extLst>
                <a:ext uri="{FF2B5EF4-FFF2-40B4-BE49-F238E27FC236}">
                  <a16:creationId xmlns:a16="http://schemas.microsoft.com/office/drawing/2014/main" id="{C17E3375-6F0C-E620-418B-8C5BCD173D6A}"/>
                </a:ext>
              </a:extLst>
            </p:cNvPr>
            <p:cNvSpPr/>
            <p:nvPr/>
          </p:nvSpPr>
          <p:spPr>
            <a:xfrm>
              <a:off x="6263663" y="2105063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6" y="910"/>
                  </a:moveTo>
                  <a:cubicBezTo>
                    <a:pt x="2805" y="931"/>
                    <a:pt x="2805" y="931"/>
                    <a:pt x="2805" y="952"/>
                  </a:cubicBezTo>
                  <a:cubicBezTo>
                    <a:pt x="2805" y="931"/>
                    <a:pt x="2784" y="910"/>
                    <a:pt x="2784" y="910"/>
                  </a:cubicBezTo>
                  <a:close/>
                  <a:moveTo>
                    <a:pt x="984" y="806"/>
                  </a:moveTo>
                  <a:cubicBezTo>
                    <a:pt x="1319" y="827"/>
                    <a:pt x="1654" y="827"/>
                    <a:pt x="1989" y="847"/>
                  </a:cubicBezTo>
                  <a:cubicBezTo>
                    <a:pt x="2219" y="1015"/>
                    <a:pt x="2365" y="1287"/>
                    <a:pt x="2428" y="1517"/>
                  </a:cubicBezTo>
                  <a:cubicBezTo>
                    <a:pt x="2512" y="1956"/>
                    <a:pt x="2344" y="2542"/>
                    <a:pt x="1863" y="2710"/>
                  </a:cubicBezTo>
                  <a:cubicBezTo>
                    <a:pt x="1782" y="2741"/>
                    <a:pt x="1695" y="2754"/>
                    <a:pt x="1605" y="2754"/>
                  </a:cubicBezTo>
                  <a:cubicBezTo>
                    <a:pt x="1395" y="2754"/>
                    <a:pt x="1169" y="2685"/>
                    <a:pt x="963" y="2626"/>
                  </a:cubicBezTo>
                  <a:cubicBezTo>
                    <a:pt x="963" y="2103"/>
                    <a:pt x="922" y="1601"/>
                    <a:pt x="796" y="1099"/>
                  </a:cubicBezTo>
                  <a:cubicBezTo>
                    <a:pt x="838" y="994"/>
                    <a:pt x="901" y="868"/>
                    <a:pt x="984" y="806"/>
                  </a:cubicBezTo>
                  <a:close/>
                  <a:moveTo>
                    <a:pt x="1830" y="1"/>
                  </a:moveTo>
                  <a:cubicBezTo>
                    <a:pt x="1708" y="1"/>
                    <a:pt x="1586" y="11"/>
                    <a:pt x="1466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2"/>
                    <a:pt x="357" y="743"/>
                  </a:cubicBezTo>
                  <a:cubicBezTo>
                    <a:pt x="294" y="847"/>
                    <a:pt x="252" y="952"/>
                    <a:pt x="231" y="1078"/>
                  </a:cubicBezTo>
                  <a:cubicBezTo>
                    <a:pt x="22" y="1684"/>
                    <a:pt x="1" y="2459"/>
                    <a:pt x="43" y="2961"/>
                  </a:cubicBezTo>
                  <a:cubicBezTo>
                    <a:pt x="43" y="3128"/>
                    <a:pt x="147" y="3254"/>
                    <a:pt x="315" y="3254"/>
                  </a:cubicBezTo>
                  <a:cubicBezTo>
                    <a:pt x="771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5"/>
                  </a:cubicBezTo>
                  <a:cubicBezTo>
                    <a:pt x="3119" y="3003"/>
                    <a:pt x="3181" y="2312"/>
                    <a:pt x="3202" y="1684"/>
                  </a:cubicBezTo>
                  <a:cubicBezTo>
                    <a:pt x="3265" y="1391"/>
                    <a:pt x="3370" y="1099"/>
                    <a:pt x="3558" y="868"/>
                  </a:cubicBezTo>
                  <a:cubicBezTo>
                    <a:pt x="3663" y="722"/>
                    <a:pt x="3537" y="492"/>
                    <a:pt x="3370" y="450"/>
                  </a:cubicBezTo>
                  <a:cubicBezTo>
                    <a:pt x="3202" y="408"/>
                    <a:pt x="3035" y="366"/>
                    <a:pt x="2867" y="345"/>
                  </a:cubicBezTo>
                  <a:cubicBezTo>
                    <a:pt x="2597" y="107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44;p2">
              <a:extLst>
                <a:ext uri="{FF2B5EF4-FFF2-40B4-BE49-F238E27FC236}">
                  <a16:creationId xmlns:a16="http://schemas.microsoft.com/office/drawing/2014/main" id="{DA4DFECD-E4C5-E1F5-672C-0C347B3DBDD3}"/>
                </a:ext>
              </a:extLst>
            </p:cNvPr>
            <p:cNvSpPr/>
            <p:nvPr/>
          </p:nvSpPr>
          <p:spPr>
            <a:xfrm>
              <a:off x="6364638" y="2106188"/>
              <a:ext cx="91550" cy="86325"/>
            </a:xfrm>
            <a:custGeom>
              <a:avLst/>
              <a:gdLst/>
              <a:ahLst/>
              <a:cxnLst/>
              <a:rect l="l" t="t" r="r" b="b"/>
              <a:pathLst>
                <a:path w="3662" h="3453" extrusionOk="0">
                  <a:moveTo>
                    <a:pt x="2783" y="907"/>
                  </a:moveTo>
                  <a:cubicBezTo>
                    <a:pt x="2783" y="907"/>
                    <a:pt x="2804" y="907"/>
                    <a:pt x="2825" y="928"/>
                  </a:cubicBezTo>
                  <a:cubicBezTo>
                    <a:pt x="2804" y="928"/>
                    <a:pt x="2804" y="949"/>
                    <a:pt x="2804" y="949"/>
                  </a:cubicBezTo>
                  <a:cubicBezTo>
                    <a:pt x="2804" y="949"/>
                    <a:pt x="2783" y="928"/>
                    <a:pt x="2783" y="907"/>
                  </a:cubicBezTo>
                  <a:close/>
                  <a:moveTo>
                    <a:pt x="984" y="802"/>
                  </a:moveTo>
                  <a:cubicBezTo>
                    <a:pt x="1318" y="844"/>
                    <a:pt x="1653" y="844"/>
                    <a:pt x="1988" y="844"/>
                  </a:cubicBezTo>
                  <a:cubicBezTo>
                    <a:pt x="2218" y="1033"/>
                    <a:pt x="2365" y="1284"/>
                    <a:pt x="2427" y="1514"/>
                  </a:cubicBezTo>
                  <a:cubicBezTo>
                    <a:pt x="2511" y="1953"/>
                    <a:pt x="2344" y="2560"/>
                    <a:pt x="1862" y="2707"/>
                  </a:cubicBezTo>
                  <a:cubicBezTo>
                    <a:pt x="1774" y="2740"/>
                    <a:pt x="1679" y="2755"/>
                    <a:pt x="1581" y="2755"/>
                  </a:cubicBezTo>
                  <a:cubicBezTo>
                    <a:pt x="1377" y="2755"/>
                    <a:pt x="1161" y="2693"/>
                    <a:pt x="963" y="2623"/>
                  </a:cubicBezTo>
                  <a:cubicBezTo>
                    <a:pt x="963" y="2121"/>
                    <a:pt x="921" y="1598"/>
                    <a:pt x="795" y="1116"/>
                  </a:cubicBezTo>
                  <a:cubicBezTo>
                    <a:pt x="837" y="991"/>
                    <a:pt x="900" y="886"/>
                    <a:pt x="984" y="802"/>
                  </a:cubicBezTo>
                  <a:close/>
                  <a:moveTo>
                    <a:pt x="1799" y="1"/>
                  </a:moveTo>
                  <a:cubicBezTo>
                    <a:pt x="1687" y="1"/>
                    <a:pt x="1575" y="10"/>
                    <a:pt x="1465" y="28"/>
                  </a:cubicBezTo>
                  <a:cubicBezTo>
                    <a:pt x="1418" y="23"/>
                    <a:pt x="1373" y="20"/>
                    <a:pt x="1329" y="20"/>
                  </a:cubicBezTo>
                  <a:cubicBezTo>
                    <a:pt x="861" y="20"/>
                    <a:pt x="547" y="319"/>
                    <a:pt x="356" y="740"/>
                  </a:cubicBezTo>
                  <a:cubicBezTo>
                    <a:pt x="293" y="844"/>
                    <a:pt x="251" y="949"/>
                    <a:pt x="230" y="1074"/>
                  </a:cubicBezTo>
                  <a:cubicBezTo>
                    <a:pt x="21" y="1702"/>
                    <a:pt x="0" y="2455"/>
                    <a:pt x="42" y="2979"/>
                  </a:cubicBezTo>
                  <a:cubicBezTo>
                    <a:pt x="42" y="3146"/>
                    <a:pt x="168" y="3271"/>
                    <a:pt x="335" y="3271"/>
                  </a:cubicBezTo>
                  <a:cubicBezTo>
                    <a:pt x="775" y="3285"/>
                    <a:pt x="1370" y="3453"/>
                    <a:pt x="1904" y="3453"/>
                  </a:cubicBezTo>
                  <a:cubicBezTo>
                    <a:pt x="2181" y="3453"/>
                    <a:pt x="2443" y="3407"/>
                    <a:pt x="2657" y="3271"/>
                  </a:cubicBezTo>
                  <a:cubicBezTo>
                    <a:pt x="3118" y="2999"/>
                    <a:pt x="3181" y="2330"/>
                    <a:pt x="3222" y="1702"/>
                  </a:cubicBezTo>
                  <a:cubicBezTo>
                    <a:pt x="3285" y="1388"/>
                    <a:pt x="3369" y="1095"/>
                    <a:pt x="3557" y="865"/>
                  </a:cubicBezTo>
                  <a:cubicBezTo>
                    <a:pt x="3662" y="719"/>
                    <a:pt x="3536" y="489"/>
                    <a:pt x="3369" y="447"/>
                  </a:cubicBezTo>
                  <a:cubicBezTo>
                    <a:pt x="3201" y="405"/>
                    <a:pt x="3034" y="384"/>
                    <a:pt x="2867" y="363"/>
                  </a:cubicBezTo>
                  <a:cubicBezTo>
                    <a:pt x="2589" y="118"/>
                    <a:pt x="2197" y="1"/>
                    <a:pt x="1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45;p2">
              <a:extLst>
                <a:ext uri="{FF2B5EF4-FFF2-40B4-BE49-F238E27FC236}">
                  <a16:creationId xmlns:a16="http://schemas.microsoft.com/office/drawing/2014/main" id="{9AB5B83C-3AC4-5C37-2A77-4E23F70631BA}"/>
                </a:ext>
              </a:extLst>
            </p:cNvPr>
            <p:cNvSpPr/>
            <p:nvPr/>
          </p:nvSpPr>
          <p:spPr>
            <a:xfrm>
              <a:off x="6465588" y="21076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10"/>
                  </a:moveTo>
                  <a:cubicBezTo>
                    <a:pt x="2804" y="931"/>
                    <a:pt x="2804" y="931"/>
                    <a:pt x="2804" y="952"/>
                  </a:cubicBezTo>
                  <a:cubicBezTo>
                    <a:pt x="2804" y="931"/>
                    <a:pt x="2783" y="910"/>
                    <a:pt x="2783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3" y="826"/>
                    <a:pt x="1988" y="847"/>
                  </a:cubicBezTo>
                  <a:cubicBezTo>
                    <a:pt x="2218" y="1014"/>
                    <a:pt x="2386" y="1286"/>
                    <a:pt x="2428" y="1517"/>
                  </a:cubicBezTo>
                  <a:cubicBezTo>
                    <a:pt x="2511" y="1956"/>
                    <a:pt x="2344" y="2542"/>
                    <a:pt x="1884" y="2709"/>
                  </a:cubicBezTo>
                  <a:cubicBezTo>
                    <a:pt x="1796" y="2741"/>
                    <a:pt x="1704" y="2753"/>
                    <a:pt x="1612" y="2753"/>
                  </a:cubicBezTo>
                  <a:cubicBezTo>
                    <a:pt x="1394" y="2753"/>
                    <a:pt x="1168" y="2684"/>
                    <a:pt x="963" y="2626"/>
                  </a:cubicBezTo>
                  <a:cubicBezTo>
                    <a:pt x="963" y="2102"/>
                    <a:pt x="921" y="1600"/>
                    <a:pt x="796" y="1119"/>
                  </a:cubicBezTo>
                  <a:cubicBezTo>
                    <a:pt x="837" y="994"/>
                    <a:pt x="900" y="868"/>
                    <a:pt x="984" y="805"/>
                  </a:cubicBezTo>
                  <a:close/>
                  <a:moveTo>
                    <a:pt x="1830" y="1"/>
                  </a:moveTo>
                  <a:cubicBezTo>
                    <a:pt x="1708" y="1"/>
                    <a:pt x="1585" y="11"/>
                    <a:pt x="1465" y="31"/>
                  </a:cubicBezTo>
                  <a:cubicBezTo>
                    <a:pt x="1419" y="26"/>
                    <a:pt x="1373" y="23"/>
                    <a:pt x="1330" y="23"/>
                  </a:cubicBezTo>
                  <a:cubicBezTo>
                    <a:pt x="861" y="23"/>
                    <a:pt x="547" y="322"/>
                    <a:pt x="356" y="742"/>
                  </a:cubicBezTo>
                  <a:cubicBezTo>
                    <a:pt x="293" y="847"/>
                    <a:pt x="252" y="952"/>
                    <a:pt x="231" y="1056"/>
                  </a:cubicBezTo>
                  <a:cubicBezTo>
                    <a:pt x="21" y="1684"/>
                    <a:pt x="0" y="2458"/>
                    <a:pt x="21" y="2960"/>
                  </a:cubicBezTo>
                  <a:cubicBezTo>
                    <a:pt x="42" y="3128"/>
                    <a:pt x="147" y="3253"/>
                    <a:pt x="314" y="3253"/>
                  </a:cubicBezTo>
                  <a:cubicBezTo>
                    <a:pt x="770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4"/>
                  </a:cubicBezTo>
                  <a:cubicBezTo>
                    <a:pt x="3118" y="3002"/>
                    <a:pt x="3181" y="2312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2"/>
                    <a:pt x="3537" y="491"/>
                    <a:pt x="3369" y="450"/>
                  </a:cubicBezTo>
                  <a:cubicBezTo>
                    <a:pt x="3202" y="408"/>
                    <a:pt x="3034" y="366"/>
                    <a:pt x="2867" y="345"/>
                  </a:cubicBezTo>
                  <a:cubicBezTo>
                    <a:pt x="2596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46;p2">
              <a:extLst>
                <a:ext uri="{FF2B5EF4-FFF2-40B4-BE49-F238E27FC236}">
                  <a16:creationId xmlns:a16="http://schemas.microsoft.com/office/drawing/2014/main" id="{848CC323-6AAE-0EB0-6ABC-2985AC7A1E05}"/>
                </a:ext>
              </a:extLst>
            </p:cNvPr>
            <p:cNvSpPr/>
            <p:nvPr/>
          </p:nvSpPr>
          <p:spPr>
            <a:xfrm>
              <a:off x="6566538" y="2108813"/>
              <a:ext cx="91575" cy="86325"/>
            </a:xfrm>
            <a:custGeom>
              <a:avLst/>
              <a:gdLst/>
              <a:ahLst/>
              <a:cxnLst/>
              <a:rect l="l" t="t" r="r" b="b"/>
              <a:pathLst>
                <a:path w="3663" h="3453" extrusionOk="0">
                  <a:moveTo>
                    <a:pt x="2784" y="907"/>
                  </a:moveTo>
                  <a:cubicBezTo>
                    <a:pt x="2804" y="907"/>
                    <a:pt x="2804" y="907"/>
                    <a:pt x="2825" y="928"/>
                  </a:cubicBezTo>
                  <a:cubicBezTo>
                    <a:pt x="2825" y="928"/>
                    <a:pt x="2804" y="949"/>
                    <a:pt x="2804" y="949"/>
                  </a:cubicBezTo>
                  <a:cubicBezTo>
                    <a:pt x="2804" y="949"/>
                    <a:pt x="2784" y="928"/>
                    <a:pt x="2784" y="907"/>
                  </a:cubicBezTo>
                  <a:close/>
                  <a:moveTo>
                    <a:pt x="984" y="802"/>
                  </a:moveTo>
                  <a:cubicBezTo>
                    <a:pt x="1319" y="823"/>
                    <a:pt x="1654" y="844"/>
                    <a:pt x="1988" y="844"/>
                  </a:cubicBezTo>
                  <a:cubicBezTo>
                    <a:pt x="2219" y="1032"/>
                    <a:pt x="2386" y="1283"/>
                    <a:pt x="2428" y="1513"/>
                  </a:cubicBezTo>
                  <a:cubicBezTo>
                    <a:pt x="2512" y="1953"/>
                    <a:pt x="2344" y="2560"/>
                    <a:pt x="1884" y="2706"/>
                  </a:cubicBezTo>
                  <a:cubicBezTo>
                    <a:pt x="1789" y="2740"/>
                    <a:pt x="1689" y="2754"/>
                    <a:pt x="1588" y="2754"/>
                  </a:cubicBezTo>
                  <a:cubicBezTo>
                    <a:pt x="1378" y="2754"/>
                    <a:pt x="1161" y="2693"/>
                    <a:pt x="963" y="2622"/>
                  </a:cubicBezTo>
                  <a:cubicBezTo>
                    <a:pt x="963" y="2120"/>
                    <a:pt x="921" y="1597"/>
                    <a:pt x="796" y="1116"/>
                  </a:cubicBezTo>
                  <a:cubicBezTo>
                    <a:pt x="838" y="990"/>
                    <a:pt x="900" y="886"/>
                    <a:pt x="984" y="802"/>
                  </a:cubicBezTo>
                  <a:close/>
                  <a:moveTo>
                    <a:pt x="1800" y="0"/>
                  </a:moveTo>
                  <a:cubicBezTo>
                    <a:pt x="1688" y="0"/>
                    <a:pt x="1576" y="10"/>
                    <a:pt x="1465" y="28"/>
                  </a:cubicBezTo>
                  <a:cubicBezTo>
                    <a:pt x="1419" y="23"/>
                    <a:pt x="1374" y="20"/>
                    <a:pt x="1330" y="20"/>
                  </a:cubicBezTo>
                  <a:cubicBezTo>
                    <a:pt x="862" y="20"/>
                    <a:pt x="548" y="318"/>
                    <a:pt x="356" y="739"/>
                  </a:cubicBezTo>
                  <a:cubicBezTo>
                    <a:pt x="294" y="844"/>
                    <a:pt x="252" y="949"/>
                    <a:pt x="231" y="1074"/>
                  </a:cubicBezTo>
                  <a:cubicBezTo>
                    <a:pt x="22" y="1702"/>
                    <a:pt x="1" y="2455"/>
                    <a:pt x="43" y="2978"/>
                  </a:cubicBezTo>
                  <a:cubicBezTo>
                    <a:pt x="43" y="3146"/>
                    <a:pt x="168" y="3250"/>
                    <a:pt x="335" y="3271"/>
                  </a:cubicBezTo>
                  <a:cubicBezTo>
                    <a:pt x="776" y="3285"/>
                    <a:pt x="1370" y="3452"/>
                    <a:pt x="1904" y="3452"/>
                  </a:cubicBezTo>
                  <a:cubicBezTo>
                    <a:pt x="2182" y="3452"/>
                    <a:pt x="2443" y="3407"/>
                    <a:pt x="2658" y="3271"/>
                  </a:cubicBezTo>
                  <a:cubicBezTo>
                    <a:pt x="3118" y="2999"/>
                    <a:pt x="3181" y="2330"/>
                    <a:pt x="3223" y="1702"/>
                  </a:cubicBezTo>
                  <a:cubicBezTo>
                    <a:pt x="3286" y="1388"/>
                    <a:pt x="3369" y="1095"/>
                    <a:pt x="3558" y="865"/>
                  </a:cubicBezTo>
                  <a:cubicBezTo>
                    <a:pt x="3662" y="718"/>
                    <a:pt x="3537" y="488"/>
                    <a:pt x="3390" y="446"/>
                  </a:cubicBezTo>
                  <a:cubicBezTo>
                    <a:pt x="3202" y="405"/>
                    <a:pt x="3035" y="384"/>
                    <a:pt x="2867" y="363"/>
                  </a:cubicBezTo>
                  <a:cubicBezTo>
                    <a:pt x="2590" y="118"/>
                    <a:pt x="2197" y="0"/>
                    <a:pt x="1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47;p2">
              <a:extLst>
                <a:ext uri="{FF2B5EF4-FFF2-40B4-BE49-F238E27FC236}">
                  <a16:creationId xmlns:a16="http://schemas.microsoft.com/office/drawing/2014/main" id="{87F3F828-BD13-44A9-3EE9-D5A69D722C24}"/>
                </a:ext>
              </a:extLst>
            </p:cNvPr>
            <p:cNvSpPr/>
            <p:nvPr/>
          </p:nvSpPr>
          <p:spPr>
            <a:xfrm>
              <a:off x="6263663" y="2202363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6" y="910"/>
                  </a:moveTo>
                  <a:cubicBezTo>
                    <a:pt x="2805" y="931"/>
                    <a:pt x="2805" y="931"/>
                    <a:pt x="2805" y="952"/>
                  </a:cubicBezTo>
                  <a:cubicBezTo>
                    <a:pt x="2805" y="931"/>
                    <a:pt x="2784" y="931"/>
                    <a:pt x="2784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4" y="847"/>
                    <a:pt x="1989" y="847"/>
                  </a:cubicBezTo>
                  <a:cubicBezTo>
                    <a:pt x="2219" y="1036"/>
                    <a:pt x="2365" y="1287"/>
                    <a:pt x="2428" y="1517"/>
                  </a:cubicBezTo>
                  <a:cubicBezTo>
                    <a:pt x="2512" y="1956"/>
                    <a:pt x="2344" y="2542"/>
                    <a:pt x="1863" y="2709"/>
                  </a:cubicBezTo>
                  <a:cubicBezTo>
                    <a:pt x="1782" y="2741"/>
                    <a:pt x="1695" y="2753"/>
                    <a:pt x="1605" y="2753"/>
                  </a:cubicBezTo>
                  <a:cubicBezTo>
                    <a:pt x="1395" y="2753"/>
                    <a:pt x="1169" y="2684"/>
                    <a:pt x="963" y="2626"/>
                  </a:cubicBezTo>
                  <a:cubicBezTo>
                    <a:pt x="963" y="2124"/>
                    <a:pt x="922" y="1601"/>
                    <a:pt x="796" y="1119"/>
                  </a:cubicBezTo>
                  <a:cubicBezTo>
                    <a:pt x="838" y="994"/>
                    <a:pt x="901" y="889"/>
                    <a:pt x="984" y="805"/>
                  </a:cubicBezTo>
                  <a:close/>
                  <a:moveTo>
                    <a:pt x="1830" y="1"/>
                  </a:moveTo>
                  <a:cubicBezTo>
                    <a:pt x="1708" y="1"/>
                    <a:pt x="1586" y="11"/>
                    <a:pt x="1466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2"/>
                    <a:pt x="357" y="743"/>
                  </a:cubicBezTo>
                  <a:cubicBezTo>
                    <a:pt x="294" y="847"/>
                    <a:pt x="252" y="952"/>
                    <a:pt x="231" y="1077"/>
                  </a:cubicBezTo>
                  <a:cubicBezTo>
                    <a:pt x="22" y="1684"/>
                    <a:pt x="1" y="2458"/>
                    <a:pt x="43" y="2981"/>
                  </a:cubicBezTo>
                  <a:cubicBezTo>
                    <a:pt x="43" y="3128"/>
                    <a:pt x="147" y="3253"/>
                    <a:pt x="315" y="3253"/>
                  </a:cubicBezTo>
                  <a:cubicBezTo>
                    <a:pt x="771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4"/>
                  </a:cubicBezTo>
                  <a:cubicBezTo>
                    <a:pt x="3119" y="3002"/>
                    <a:pt x="3181" y="2312"/>
                    <a:pt x="3202" y="1684"/>
                  </a:cubicBezTo>
                  <a:cubicBezTo>
                    <a:pt x="3265" y="1391"/>
                    <a:pt x="3370" y="1098"/>
                    <a:pt x="3558" y="868"/>
                  </a:cubicBezTo>
                  <a:cubicBezTo>
                    <a:pt x="3663" y="722"/>
                    <a:pt x="3537" y="492"/>
                    <a:pt x="3370" y="450"/>
                  </a:cubicBezTo>
                  <a:cubicBezTo>
                    <a:pt x="3202" y="408"/>
                    <a:pt x="3035" y="366"/>
                    <a:pt x="2867" y="345"/>
                  </a:cubicBezTo>
                  <a:cubicBezTo>
                    <a:pt x="2597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48;p2">
              <a:extLst>
                <a:ext uri="{FF2B5EF4-FFF2-40B4-BE49-F238E27FC236}">
                  <a16:creationId xmlns:a16="http://schemas.microsoft.com/office/drawing/2014/main" id="{E9F6C04C-CA35-EC16-DBC9-FA06F9924409}"/>
                </a:ext>
              </a:extLst>
            </p:cNvPr>
            <p:cNvSpPr/>
            <p:nvPr/>
          </p:nvSpPr>
          <p:spPr>
            <a:xfrm>
              <a:off x="6364638" y="2203488"/>
              <a:ext cx="91550" cy="86475"/>
            </a:xfrm>
            <a:custGeom>
              <a:avLst/>
              <a:gdLst/>
              <a:ahLst/>
              <a:cxnLst/>
              <a:rect l="l" t="t" r="r" b="b"/>
              <a:pathLst>
                <a:path w="3662" h="3459" extrusionOk="0">
                  <a:moveTo>
                    <a:pt x="2783" y="907"/>
                  </a:moveTo>
                  <a:lnTo>
                    <a:pt x="2783" y="907"/>
                  </a:lnTo>
                  <a:cubicBezTo>
                    <a:pt x="2783" y="928"/>
                    <a:pt x="2804" y="928"/>
                    <a:pt x="2825" y="928"/>
                  </a:cubicBezTo>
                  <a:cubicBezTo>
                    <a:pt x="2804" y="928"/>
                    <a:pt x="2804" y="949"/>
                    <a:pt x="2804" y="970"/>
                  </a:cubicBezTo>
                  <a:cubicBezTo>
                    <a:pt x="2804" y="949"/>
                    <a:pt x="2783" y="928"/>
                    <a:pt x="2783" y="907"/>
                  </a:cubicBezTo>
                  <a:close/>
                  <a:moveTo>
                    <a:pt x="984" y="802"/>
                  </a:moveTo>
                  <a:cubicBezTo>
                    <a:pt x="1318" y="844"/>
                    <a:pt x="1653" y="844"/>
                    <a:pt x="1988" y="844"/>
                  </a:cubicBezTo>
                  <a:cubicBezTo>
                    <a:pt x="2218" y="1032"/>
                    <a:pt x="2365" y="1283"/>
                    <a:pt x="2427" y="1514"/>
                  </a:cubicBezTo>
                  <a:cubicBezTo>
                    <a:pt x="2511" y="1953"/>
                    <a:pt x="2344" y="2560"/>
                    <a:pt x="1862" y="2727"/>
                  </a:cubicBezTo>
                  <a:cubicBezTo>
                    <a:pt x="1785" y="2751"/>
                    <a:pt x="1702" y="2761"/>
                    <a:pt x="1616" y="2761"/>
                  </a:cubicBezTo>
                  <a:cubicBezTo>
                    <a:pt x="1402" y="2761"/>
                    <a:pt x="1172" y="2697"/>
                    <a:pt x="963" y="2623"/>
                  </a:cubicBezTo>
                  <a:cubicBezTo>
                    <a:pt x="963" y="2120"/>
                    <a:pt x="921" y="1597"/>
                    <a:pt x="795" y="1116"/>
                  </a:cubicBezTo>
                  <a:cubicBezTo>
                    <a:pt x="837" y="991"/>
                    <a:pt x="900" y="886"/>
                    <a:pt x="984" y="802"/>
                  </a:cubicBezTo>
                  <a:close/>
                  <a:moveTo>
                    <a:pt x="1799" y="0"/>
                  </a:moveTo>
                  <a:cubicBezTo>
                    <a:pt x="1687" y="0"/>
                    <a:pt x="1575" y="10"/>
                    <a:pt x="1465" y="28"/>
                  </a:cubicBezTo>
                  <a:cubicBezTo>
                    <a:pt x="1418" y="23"/>
                    <a:pt x="1373" y="20"/>
                    <a:pt x="1329" y="20"/>
                  </a:cubicBezTo>
                  <a:cubicBezTo>
                    <a:pt x="861" y="20"/>
                    <a:pt x="547" y="319"/>
                    <a:pt x="356" y="739"/>
                  </a:cubicBezTo>
                  <a:cubicBezTo>
                    <a:pt x="293" y="844"/>
                    <a:pt x="251" y="970"/>
                    <a:pt x="230" y="1074"/>
                  </a:cubicBezTo>
                  <a:cubicBezTo>
                    <a:pt x="21" y="1702"/>
                    <a:pt x="0" y="2455"/>
                    <a:pt x="42" y="2978"/>
                  </a:cubicBezTo>
                  <a:cubicBezTo>
                    <a:pt x="42" y="3146"/>
                    <a:pt x="168" y="3271"/>
                    <a:pt x="335" y="3271"/>
                  </a:cubicBezTo>
                  <a:cubicBezTo>
                    <a:pt x="783" y="3285"/>
                    <a:pt x="1391" y="3459"/>
                    <a:pt x="1932" y="3459"/>
                  </a:cubicBezTo>
                  <a:cubicBezTo>
                    <a:pt x="2199" y="3459"/>
                    <a:pt x="2450" y="3417"/>
                    <a:pt x="2657" y="3292"/>
                  </a:cubicBezTo>
                  <a:cubicBezTo>
                    <a:pt x="3118" y="2999"/>
                    <a:pt x="3181" y="2330"/>
                    <a:pt x="3222" y="1702"/>
                  </a:cubicBezTo>
                  <a:cubicBezTo>
                    <a:pt x="3285" y="1388"/>
                    <a:pt x="3369" y="1116"/>
                    <a:pt x="3557" y="865"/>
                  </a:cubicBezTo>
                  <a:cubicBezTo>
                    <a:pt x="3662" y="719"/>
                    <a:pt x="3536" y="488"/>
                    <a:pt x="3369" y="447"/>
                  </a:cubicBezTo>
                  <a:cubicBezTo>
                    <a:pt x="3201" y="405"/>
                    <a:pt x="3034" y="384"/>
                    <a:pt x="2867" y="363"/>
                  </a:cubicBezTo>
                  <a:cubicBezTo>
                    <a:pt x="2589" y="118"/>
                    <a:pt x="219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49;p2">
              <a:extLst>
                <a:ext uri="{FF2B5EF4-FFF2-40B4-BE49-F238E27FC236}">
                  <a16:creationId xmlns:a16="http://schemas.microsoft.com/office/drawing/2014/main" id="{D06B0D8F-52C2-1234-BB97-A3470CDBA4E4}"/>
                </a:ext>
              </a:extLst>
            </p:cNvPr>
            <p:cNvSpPr/>
            <p:nvPr/>
          </p:nvSpPr>
          <p:spPr>
            <a:xfrm>
              <a:off x="6465588" y="22049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10"/>
                  </a:moveTo>
                  <a:cubicBezTo>
                    <a:pt x="2804" y="931"/>
                    <a:pt x="2804" y="931"/>
                    <a:pt x="2804" y="951"/>
                  </a:cubicBezTo>
                  <a:cubicBezTo>
                    <a:pt x="2804" y="931"/>
                    <a:pt x="2783" y="931"/>
                    <a:pt x="2783" y="910"/>
                  </a:cubicBezTo>
                  <a:close/>
                  <a:moveTo>
                    <a:pt x="984" y="784"/>
                  </a:moveTo>
                  <a:cubicBezTo>
                    <a:pt x="1319" y="826"/>
                    <a:pt x="1653" y="826"/>
                    <a:pt x="1988" y="847"/>
                  </a:cubicBezTo>
                  <a:cubicBezTo>
                    <a:pt x="2218" y="1035"/>
                    <a:pt x="2386" y="1286"/>
                    <a:pt x="2428" y="1516"/>
                  </a:cubicBezTo>
                  <a:cubicBezTo>
                    <a:pt x="2511" y="1956"/>
                    <a:pt x="2344" y="2542"/>
                    <a:pt x="1884" y="2709"/>
                  </a:cubicBezTo>
                  <a:cubicBezTo>
                    <a:pt x="1796" y="2740"/>
                    <a:pt x="1704" y="2753"/>
                    <a:pt x="1612" y="2753"/>
                  </a:cubicBezTo>
                  <a:cubicBezTo>
                    <a:pt x="1394" y="2753"/>
                    <a:pt x="1168" y="2684"/>
                    <a:pt x="963" y="2625"/>
                  </a:cubicBezTo>
                  <a:cubicBezTo>
                    <a:pt x="963" y="2102"/>
                    <a:pt x="921" y="1600"/>
                    <a:pt x="796" y="1098"/>
                  </a:cubicBezTo>
                  <a:cubicBezTo>
                    <a:pt x="837" y="993"/>
                    <a:pt x="900" y="868"/>
                    <a:pt x="984" y="784"/>
                  </a:cubicBezTo>
                  <a:close/>
                  <a:moveTo>
                    <a:pt x="1830" y="0"/>
                  </a:moveTo>
                  <a:cubicBezTo>
                    <a:pt x="1708" y="0"/>
                    <a:pt x="1585" y="11"/>
                    <a:pt x="1465" y="31"/>
                  </a:cubicBezTo>
                  <a:cubicBezTo>
                    <a:pt x="1419" y="25"/>
                    <a:pt x="1373" y="23"/>
                    <a:pt x="1330" y="23"/>
                  </a:cubicBezTo>
                  <a:cubicBezTo>
                    <a:pt x="861" y="23"/>
                    <a:pt x="547" y="321"/>
                    <a:pt x="356" y="742"/>
                  </a:cubicBezTo>
                  <a:cubicBezTo>
                    <a:pt x="293" y="847"/>
                    <a:pt x="252" y="951"/>
                    <a:pt x="231" y="1077"/>
                  </a:cubicBezTo>
                  <a:cubicBezTo>
                    <a:pt x="21" y="1684"/>
                    <a:pt x="0" y="2458"/>
                    <a:pt x="21" y="2960"/>
                  </a:cubicBezTo>
                  <a:cubicBezTo>
                    <a:pt x="42" y="3128"/>
                    <a:pt x="147" y="3253"/>
                    <a:pt x="314" y="3253"/>
                  </a:cubicBezTo>
                  <a:cubicBezTo>
                    <a:pt x="770" y="3281"/>
                    <a:pt x="1373" y="3445"/>
                    <a:pt x="1910" y="3445"/>
                  </a:cubicBezTo>
                  <a:cubicBezTo>
                    <a:pt x="2186" y="3445"/>
                    <a:pt x="2445" y="3402"/>
                    <a:pt x="2658" y="3274"/>
                  </a:cubicBezTo>
                  <a:cubicBezTo>
                    <a:pt x="3118" y="3002"/>
                    <a:pt x="3181" y="2312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1"/>
                    <a:pt x="3537" y="491"/>
                    <a:pt x="3369" y="449"/>
                  </a:cubicBezTo>
                  <a:cubicBezTo>
                    <a:pt x="3202" y="407"/>
                    <a:pt x="3034" y="366"/>
                    <a:pt x="2867" y="345"/>
                  </a:cubicBezTo>
                  <a:cubicBezTo>
                    <a:pt x="2596" y="106"/>
                    <a:pt x="2217" y="0"/>
                    <a:pt x="1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50;p2">
              <a:extLst>
                <a:ext uri="{FF2B5EF4-FFF2-40B4-BE49-F238E27FC236}">
                  <a16:creationId xmlns:a16="http://schemas.microsoft.com/office/drawing/2014/main" id="{E28FD75B-A961-3FE1-1328-E881BCAE53D5}"/>
                </a:ext>
              </a:extLst>
            </p:cNvPr>
            <p:cNvSpPr/>
            <p:nvPr/>
          </p:nvSpPr>
          <p:spPr>
            <a:xfrm>
              <a:off x="6566538" y="2206113"/>
              <a:ext cx="91575" cy="86475"/>
            </a:xfrm>
            <a:custGeom>
              <a:avLst/>
              <a:gdLst/>
              <a:ahLst/>
              <a:cxnLst/>
              <a:rect l="l" t="t" r="r" b="b"/>
              <a:pathLst>
                <a:path w="3663" h="3459" extrusionOk="0">
                  <a:moveTo>
                    <a:pt x="2784" y="906"/>
                  </a:moveTo>
                  <a:lnTo>
                    <a:pt x="2784" y="906"/>
                  </a:lnTo>
                  <a:cubicBezTo>
                    <a:pt x="2804" y="927"/>
                    <a:pt x="2804" y="927"/>
                    <a:pt x="2825" y="927"/>
                  </a:cubicBezTo>
                  <a:cubicBezTo>
                    <a:pt x="2825" y="927"/>
                    <a:pt x="2804" y="948"/>
                    <a:pt x="2804" y="969"/>
                  </a:cubicBezTo>
                  <a:cubicBezTo>
                    <a:pt x="2804" y="948"/>
                    <a:pt x="2784" y="927"/>
                    <a:pt x="2784" y="906"/>
                  </a:cubicBezTo>
                  <a:close/>
                  <a:moveTo>
                    <a:pt x="984" y="802"/>
                  </a:moveTo>
                  <a:cubicBezTo>
                    <a:pt x="1319" y="844"/>
                    <a:pt x="1654" y="844"/>
                    <a:pt x="1988" y="844"/>
                  </a:cubicBezTo>
                  <a:cubicBezTo>
                    <a:pt x="2219" y="1032"/>
                    <a:pt x="2386" y="1283"/>
                    <a:pt x="2428" y="1513"/>
                  </a:cubicBezTo>
                  <a:cubicBezTo>
                    <a:pt x="2512" y="1953"/>
                    <a:pt x="2344" y="2559"/>
                    <a:pt x="1884" y="2727"/>
                  </a:cubicBezTo>
                  <a:cubicBezTo>
                    <a:pt x="1800" y="2751"/>
                    <a:pt x="1713" y="2761"/>
                    <a:pt x="1624" y="2761"/>
                  </a:cubicBezTo>
                  <a:cubicBezTo>
                    <a:pt x="1403" y="2761"/>
                    <a:pt x="1172" y="2697"/>
                    <a:pt x="963" y="2622"/>
                  </a:cubicBezTo>
                  <a:cubicBezTo>
                    <a:pt x="963" y="2120"/>
                    <a:pt x="921" y="1597"/>
                    <a:pt x="796" y="1116"/>
                  </a:cubicBezTo>
                  <a:cubicBezTo>
                    <a:pt x="838" y="990"/>
                    <a:pt x="900" y="886"/>
                    <a:pt x="984" y="802"/>
                  </a:cubicBezTo>
                  <a:close/>
                  <a:moveTo>
                    <a:pt x="1800" y="0"/>
                  </a:moveTo>
                  <a:cubicBezTo>
                    <a:pt x="1688" y="0"/>
                    <a:pt x="1576" y="9"/>
                    <a:pt x="1465" y="28"/>
                  </a:cubicBezTo>
                  <a:cubicBezTo>
                    <a:pt x="1419" y="22"/>
                    <a:pt x="1374" y="20"/>
                    <a:pt x="1330" y="20"/>
                  </a:cubicBezTo>
                  <a:cubicBezTo>
                    <a:pt x="862" y="20"/>
                    <a:pt x="548" y="318"/>
                    <a:pt x="356" y="739"/>
                  </a:cubicBezTo>
                  <a:cubicBezTo>
                    <a:pt x="294" y="844"/>
                    <a:pt x="252" y="969"/>
                    <a:pt x="231" y="1074"/>
                  </a:cubicBezTo>
                  <a:cubicBezTo>
                    <a:pt x="22" y="1702"/>
                    <a:pt x="1" y="2455"/>
                    <a:pt x="43" y="2978"/>
                  </a:cubicBezTo>
                  <a:cubicBezTo>
                    <a:pt x="43" y="3145"/>
                    <a:pt x="168" y="3271"/>
                    <a:pt x="335" y="3271"/>
                  </a:cubicBezTo>
                  <a:cubicBezTo>
                    <a:pt x="784" y="3285"/>
                    <a:pt x="1392" y="3458"/>
                    <a:pt x="1933" y="3458"/>
                  </a:cubicBezTo>
                  <a:cubicBezTo>
                    <a:pt x="2200" y="3458"/>
                    <a:pt x="2451" y="3416"/>
                    <a:pt x="2658" y="3292"/>
                  </a:cubicBezTo>
                  <a:cubicBezTo>
                    <a:pt x="3118" y="2999"/>
                    <a:pt x="3181" y="2329"/>
                    <a:pt x="3223" y="1702"/>
                  </a:cubicBezTo>
                  <a:cubicBezTo>
                    <a:pt x="3286" y="1388"/>
                    <a:pt x="3369" y="1116"/>
                    <a:pt x="3558" y="865"/>
                  </a:cubicBezTo>
                  <a:cubicBezTo>
                    <a:pt x="3662" y="718"/>
                    <a:pt x="3537" y="488"/>
                    <a:pt x="3390" y="446"/>
                  </a:cubicBezTo>
                  <a:cubicBezTo>
                    <a:pt x="3202" y="404"/>
                    <a:pt x="3035" y="383"/>
                    <a:pt x="2867" y="362"/>
                  </a:cubicBezTo>
                  <a:cubicBezTo>
                    <a:pt x="2590" y="118"/>
                    <a:pt x="2197" y="0"/>
                    <a:pt x="1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51;p2">
              <a:extLst>
                <a:ext uri="{FF2B5EF4-FFF2-40B4-BE49-F238E27FC236}">
                  <a16:creationId xmlns:a16="http://schemas.microsoft.com/office/drawing/2014/main" id="{341D03EB-1753-8EAE-F66F-B0A3DF6BFBB5}"/>
                </a:ext>
              </a:extLst>
            </p:cNvPr>
            <p:cNvSpPr/>
            <p:nvPr/>
          </p:nvSpPr>
          <p:spPr>
            <a:xfrm>
              <a:off x="6263663" y="2299663"/>
              <a:ext cx="91575" cy="86175"/>
            </a:xfrm>
            <a:custGeom>
              <a:avLst/>
              <a:gdLst/>
              <a:ahLst/>
              <a:cxnLst/>
              <a:rect l="l" t="t" r="r" b="b"/>
              <a:pathLst>
                <a:path w="3663" h="3447" extrusionOk="0">
                  <a:moveTo>
                    <a:pt x="2826" y="910"/>
                  </a:moveTo>
                  <a:cubicBezTo>
                    <a:pt x="2805" y="931"/>
                    <a:pt x="2805" y="952"/>
                    <a:pt x="2805" y="952"/>
                  </a:cubicBezTo>
                  <a:cubicBezTo>
                    <a:pt x="2805" y="931"/>
                    <a:pt x="2784" y="931"/>
                    <a:pt x="2784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4" y="847"/>
                    <a:pt x="1989" y="847"/>
                  </a:cubicBezTo>
                  <a:cubicBezTo>
                    <a:pt x="2219" y="1035"/>
                    <a:pt x="2365" y="1286"/>
                    <a:pt x="2428" y="1517"/>
                  </a:cubicBezTo>
                  <a:cubicBezTo>
                    <a:pt x="2512" y="1956"/>
                    <a:pt x="2344" y="2563"/>
                    <a:pt x="1863" y="2709"/>
                  </a:cubicBezTo>
                  <a:cubicBezTo>
                    <a:pt x="1775" y="2743"/>
                    <a:pt x="1680" y="2757"/>
                    <a:pt x="1582" y="2757"/>
                  </a:cubicBezTo>
                  <a:cubicBezTo>
                    <a:pt x="1378" y="2757"/>
                    <a:pt x="1161" y="2696"/>
                    <a:pt x="963" y="2626"/>
                  </a:cubicBezTo>
                  <a:cubicBezTo>
                    <a:pt x="963" y="2123"/>
                    <a:pt x="922" y="1600"/>
                    <a:pt x="796" y="1119"/>
                  </a:cubicBezTo>
                  <a:cubicBezTo>
                    <a:pt x="838" y="994"/>
                    <a:pt x="901" y="889"/>
                    <a:pt x="984" y="805"/>
                  </a:cubicBezTo>
                  <a:close/>
                  <a:moveTo>
                    <a:pt x="1830" y="1"/>
                  </a:moveTo>
                  <a:cubicBezTo>
                    <a:pt x="1708" y="1"/>
                    <a:pt x="1586" y="11"/>
                    <a:pt x="1466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1"/>
                    <a:pt x="357" y="742"/>
                  </a:cubicBezTo>
                  <a:cubicBezTo>
                    <a:pt x="294" y="847"/>
                    <a:pt x="252" y="952"/>
                    <a:pt x="231" y="1077"/>
                  </a:cubicBezTo>
                  <a:cubicBezTo>
                    <a:pt x="22" y="1705"/>
                    <a:pt x="1" y="2458"/>
                    <a:pt x="43" y="2981"/>
                  </a:cubicBezTo>
                  <a:cubicBezTo>
                    <a:pt x="43" y="3128"/>
                    <a:pt x="147" y="3253"/>
                    <a:pt x="315" y="3274"/>
                  </a:cubicBezTo>
                  <a:cubicBezTo>
                    <a:pt x="769" y="3288"/>
                    <a:pt x="1367" y="3446"/>
                    <a:pt x="1902" y="3446"/>
                  </a:cubicBezTo>
                  <a:cubicBezTo>
                    <a:pt x="2181" y="3446"/>
                    <a:pt x="2443" y="3403"/>
                    <a:pt x="2658" y="3274"/>
                  </a:cubicBezTo>
                  <a:cubicBezTo>
                    <a:pt x="3119" y="3002"/>
                    <a:pt x="3181" y="2312"/>
                    <a:pt x="3202" y="1684"/>
                  </a:cubicBezTo>
                  <a:cubicBezTo>
                    <a:pt x="3265" y="1391"/>
                    <a:pt x="3370" y="1098"/>
                    <a:pt x="3558" y="868"/>
                  </a:cubicBezTo>
                  <a:cubicBezTo>
                    <a:pt x="3663" y="722"/>
                    <a:pt x="3537" y="491"/>
                    <a:pt x="3370" y="449"/>
                  </a:cubicBezTo>
                  <a:cubicBezTo>
                    <a:pt x="3202" y="408"/>
                    <a:pt x="3035" y="387"/>
                    <a:pt x="2867" y="345"/>
                  </a:cubicBezTo>
                  <a:cubicBezTo>
                    <a:pt x="2597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52;p2">
              <a:extLst>
                <a:ext uri="{FF2B5EF4-FFF2-40B4-BE49-F238E27FC236}">
                  <a16:creationId xmlns:a16="http://schemas.microsoft.com/office/drawing/2014/main" id="{CC0A8DE4-AC3B-1FCE-EC20-858E2C9A1425}"/>
                </a:ext>
              </a:extLst>
            </p:cNvPr>
            <p:cNvSpPr/>
            <p:nvPr/>
          </p:nvSpPr>
          <p:spPr>
            <a:xfrm>
              <a:off x="6364638" y="2300988"/>
              <a:ext cx="91550" cy="86275"/>
            </a:xfrm>
            <a:custGeom>
              <a:avLst/>
              <a:gdLst/>
              <a:ahLst/>
              <a:cxnLst/>
              <a:rect l="l" t="t" r="r" b="b"/>
              <a:pathLst>
                <a:path w="3662" h="3451" extrusionOk="0">
                  <a:moveTo>
                    <a:pt x="2825" y="920"/>
                  </a:moveTo>
                  <a:cubicBezTo>
                    <a:pt x="2804" y="920"/>
                    <a:pt x="2804" y="941"/>
                    <a:pt x="2804" y="961"/>
                  </a:cubicBezTo>
                  <a:cubicBezTo>
                    <a:pt x="2804" y="941"/>
                    <a:pt x="2783" y="920"/>
                    <a:pt x="2783" y="920"/>
                  </a:cubicBezTo>
                  <a:close/>
                  <a:moveTo>
                    <a:pt x="984" y="794"/>
                  </a:moveTo>
                  <a:cubicBezTo>
                    <a:pt x="1318" y="836"/>
                    <a:pt x="1653" y="836"/>
                    <a:pt x="1988" y="857"/>
                  </a:cubicBezTo>
                  <a:cubicBezTo>
                    <a:pt x="2218" y="1024"/>
                    <a:pt x="2365" y="1296"/>
                    <a:pt x="2427" y="1505"/>
                  </a:cubicBezTo>
                  <a:cubicBezTo>
                    <a:pt x="2511" y="1966"/>
                    <a:pt x="2344" y="2552"/>
                    <a:pt x="1862" y="2719"/>
                  </a:cubicBezTo>
                  <a:cubicBezTo>
                    <a:pt x="1785" y="2743"/>
                    <a:pt x="1702" y="2753"/>
                    <a:pt x="1616" y="2753"/>
                  </a:cubicBezTo>
                  <a:cubicBezTo>
                    <a:pt x="1402" y="2753"/>
                    <a:pt x="1172" y="2689"/>
                    <a:pt x="963" y="2614"/>
                  </a:cubicBezTo>
                  <a:cubicBezTo>
                    <a:pt x="963" y="2112"/>
                    <a:pt x="921" y="1610"/>
                    <a:pt x="795" y="1108"/>
                  </a:cubicBezTo>
                  <a:cubicBezTo>
                    <a:pt x="837" y="982"/>
                    <a:pt x="900" y="878"/>
                    <a:pt x="984" y="794"/>
                  </a:cubicBezTo>
                  <a:close/>
                  <a:moveTo>
                    <a:pt x="1773" y="0"/>
                  </a:moveTo>
                  <a:cubicBezTo>
                    <a:pt x="1670" y="0"/>
                    <a:pt x="1567" y="7"/>
                    <a:pt x="1465" y="20"/>
                  </a:cubicBezTo>
                  <a:cubicBezTo>
                    <a:pt x="1430" y="17"/>
                    <a:pt x="1396" y="16"/>
                    <a:pt x="1363" y="16"/>
                  </a:cubicBezTo>
                  <a:cubicBezTo>
                    <a:pt x="876" y="16"/>
                    <a:pt x="552" y="300"/>
                    <a:pt x="356" y="731"/>
                  </a:cubicBezTo>
                  <a:cubicBezTo>
                    <a:pt x="293" y="836"/>
                    <a:pt x="251" y="961"/>
                    <a:pt x="230" y="1066"/>
                  </a:cubicBezTo>
                  <a:cubicBezTo>
                    <a:pt x="21" y="1694"/>
                    <a:pt x="0" y="2447"/>
                    <a:pt x="42" y="2970"/>
                  </a:cubicBezTo>
                  <a:cubicBezTo>
                    <a:pt x="42" y="3137"/>
                    <a:pt x="168" y="3263"/>
                    <a:pt x="335" y="3263"/>
                  </a:cubicBezTo>
                  <a:cubicBezTo>
                    <a:pt x="783" y="3277"/>
                    <a:pt x="1391" y="3451"/>
                    <a:pt x="1932" y="3451"/>
                  </a:cubicBezTo>
                  <a:cubicBezTo>
                    <a:pt x="2199" y="3451"/>
                    <a:pt x="2450" y="3408"/>
                    <a:pt x="2657" y="3284"/>
                  </a:cubicBezTo>
                  <a:cubicBezTo>
                    <a:pt x="3118" y="2991"/>
                    <a:pt x="3181" y="2321"/>
                    <a:pt x="3222" y="1694"/>
                  </a:cubicBezTo>
                  <a:cubicBezTo>
                    <a:pt x="3285" y="1401"/>
                    <a:pt x="3369" y="1108"/>
                    <a:pt x="3557" y="878"/>
                  </a:cubicBezTo>
                  <a:cubicBezTo>
                    <a:pt x="3662" y="710"/>
                    <a:pt x="3536" y="480"/>
                    <a:pt x="3369" y="438"/>
                  </a:cubicBezTo>
                  <a:cubicBezTo>
                    <a:pt x="3201" y="396"/>
                    <a:pt x="3034" y="376"/>
                    <a:pt x="2867" y="355"/>
                  </a:cubicBezTo>
                  <a:cubicBezTo>
                    <a:pt x="2583" y="104"/>
                    <a:pt x="2180" y="0"/>
                    <a:pt x="17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53;p2">
              <a:extLst>
                <a:ext uri="{FF2B5EF4-FFF2-40B4-BE49-F238E27FC236}">
                  <a16:creationId xmlns:a16="http://schemas.microsoft.com/office/drawing/2014/main" id="{D8ECA538-EF80-C801-43EF-2809F855CFFC}"/>
                </a:ext>
              </a:extLst>
            </p:cNvPr>
            <p:cNvSpPr/>
            <p:nvPr/>
          </p:nvSpPr>
          <p:spPr>
            <a:xfrm>
              <a:off x="6465588" y="23022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09"/>
                  </a:moveTo>
                  <a:cubicBezTo>
                    <a:pt x="2804" y="930"/>
                    <a:pt x="2804" y="930"/>
                    <a:pt x="2804" y="951"/>
                  </a:cubicBezTo>
                  <a:cubicBezTo>
                    <a:pt x="2804" y="930"/>
                    <a:pt x="2783" y="930"/>
                    <a:pt x="2783" y="909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3" y="847"/>
                    <a:pt x="1988" y="847"/>
                  </a:cubicBezTo>
                  <a:cubicBezTo>
                    <a:pt x="2218" y="1035"/>
                    <a:pt x="2386" y="1286"/>
                    <a:pt x="2428" y="1516"/>
                  </a:cubicBezTo>
                  <a:cubicBezTo>
                    <a:pt x="2511" y="1956"/>
                    <a:pt x="2344" y="2562"/>
                    <a:pt x="1884" y="2709"/>
                  </a:cubicBezTo>
                  <a:cubicBezTo>
                    <a:pt x="1788" y="2743"/>
                    <a:pt x="1689" y="2757"/>
                    <a:pt x="1588" y="2757"/>
                  </a:cubicBezTo>
                  <a:cubicBezTo>
                    <a:pt x="1378" y="2757"/>
                    <a:pt x="1161" y="2696"/>
                    <a:pt x="963" y="2625"/>
                  </a:cubicBezTo>
                  <a:cubicBezTo>
                    <a:pt x="963" y="2123"/>
                    <a:pt x="921" y="1600"/>
                    <a:pt x="796" y="1119"/>
                  </a:cubicBezTo>
                  <a:cubicBezTo>
                    <a:pt x="837" y="993"/>
                    <a:pt x="900" y="889"/>
                    <a:pt x="984" y="805"/>
                  </a:cubicBezTo>
                  <a:close/>
                  <a:moveTo>
                    <a:pt x="1830" y="0"/>
                  </a:moveTo>
                  <a:cubicBezTo>
                    <a:pt x="1708" y="0"/>
                    <a:pt x="1585" y="11"/>
                    <a:pt x="1465" y="31"/>
                  </a:cubicBezTo>
                  <a:cubicBezTo>
                    <a:pt x="1419" y="25"/>
                    <a:pt x="1373" y="23"/>
                    <a:pt x="1330" y="23"/>
                  </a:cubicBezTo>
                  <a:cubicBezTo>
                    <a:pt x="861" y="23"/>
                    <a:pt x="547" y="321"/>
                    <a:pt x="356" y="742"/>
                  </a:cubicBezTo>
                  <a:cubicBezTo>
                    <a:pt x="293" y="847"/>
                    <a:pt x="252" y="951"/>
                    <a:pt x="231" y="1077"/>
                  </a:cubicBezTo>
                  <a:cubicBezTo>
                    <a:pt x="21" y="1684"/>
                    <a:pt x="0" y="2458"/>
                    <a:pt x="21" y="2981"/>
                  </a:cubicBezTo>
                  <a:cubicBezTo>
                    <a:pt x="42" y="3127"/>
                    <a:pt x="147" y="3253"/>
                    <a:pt x="314" y="3274"/>
                  </a:cubicBezTo>
                  <a:cubicBezTo>
                    <a:pt x="768" y="3288"/>
                    <a:pt x="1367" y="3446"/>
                    <a:pt x="1902" y="3446"/>
                  </a:cubicBezTo>
                  <a:cubicBezTo>
                    <a:pt x="2181" y="3446"/>
                    <a:pt x="2443" y="3403"/>
                    <a:pt x="2658" y="3274"/>
                  </a:cubicBezTo>
                  <a:cubicBezTo>
                    <a:pt x="3118" y="3002"/>
                    <a:pt x="3181" y="2311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1"/>
                    <a:pt x="3537" y="491"/>
                    <a:pt x="3369" y="449"/>
                  </a:cubicBezTo>
                  <a:cubicBezTo>
                    <a:pt x="3202" y="407"/>
                    <a:pt x="3034" y="365"/>
                    <a:pt x="2867" y="344"/>
                  </a:cubicBezTo>
                  <a:cubicBezTo>
                    <a:pt x="2596" y="106"/>
                    <a:pt x="2217" y="0"/>
                    <a:pt x="1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54;p2">
              <a:extLst>
                <a:ext uri="{FF2B5EF4-FFF2-40B4-BE49-F238E27FC236}">
                  <a16:creationId xmlns:a16="http://schemas.microsoft.com/office/drawing/2014/main" id="{712498C0-7D54-D4B4-6F48-CAF0103C9FB4}"/>
                </a:ext>
              </a:extLst>
            </p:cNvPr>
            <p:cNvSpPr/>
            <p:nvPr/>
          </p:nvSpPr>
          <p:spPr>
            <a:xfrm>
              <a:off x="6566538" y="2303613"/>
              <a:ext cx="91575" cy="86275"/>
            </a:xfrm>
            <a:custGeom>
              <a:avLst/>
              <a:gdLst/>
              <a:ahLst/>
              <a:cxnLst/>
              <a:rect l="l" t="t" r="r" b="b"/>
              <a:pathLst>
                <a:path w="3663" h="3451" extrusionOk="0">
                  <a:moveTo>
                    <a:pt x="2825" y="919"/>
                  </a:moveTo>
                  <a:cubicBezTo>
                    <a:pt x="2825" y="919"/>
                    <a:pt x="2804" y="940"/>
                    <a:pt x="2804" y="961"/>
                  </a:cubicBezTo>
                  <a:cubicBezTo>
                    <a:pt x="2804" y="940"/>
                    <a:pt x="2784" y="919"/>
                    <a:pt x="2784" y="919"/>
                  </a:cubicBezTo>
                  <a:close/>
                  <a:moveTo>
                    <a:pt x="984" y="794"/>
                  </a:moveTo>
                  <a:cubicBezTo>
                    <a:pt x="1319" y="836"/>
                    <a:pt x="1654" y="836"/>
                    <a:pt x="1988" y="856"/>
                  </a:cubicBezTo>
                  <a:cubicBezTo>
                    <a:pt x="2219" y="1024"/>
                    <a:pt x="2386" y="1296"/>
                    <a:pt x="2428" y="1505"/>
                  </a:cubicBezTo>
                  <a:cubicBezTo>
                    <a:pt x="2512" y="1965"/>
                    <a:pt x="2344" y="2551"/>
                    <a:pt x="1884" y="2719"/>
                  </a:cubicBezTo>
                  <a:cubicBezTo>
                    <a:pt x="1800" y="2743"/>
                    <a:pt x="1713" y="2753"/>
                    <a:pt x="1624" y="2753"/>
                  </a:cubicBezTo>
                  <a:cubicBezTo>
                    <a:pt x="1403" y="2753"/>
                    <a:pt x="1172" y="2689"/>
                    <a:pt x="963" y="2614"/>
                  </a:cubicBezTo>
                  <a:cubicBezTo>
                    <a:pt x="963" y="2112"/>
                    <a:pt x="921" y="1610"/>
                    <a:pt x="796" y="1108"/>
                  </a:cubicBezTo>
                  <a:cubicBezTo>
                    <a:pt x="838" y="982"/>
                    <a:pt x="900" y="877"/>
                    <a:pt x="984" y="794"/>
                  </a:cubicBezTo>
                  <a:close/>
                  <a:moveTo>
                    <a:pt x="1774" y="0"/>
                  </a:moveTo>
                  <a:cubicBezTo>
                    <a:pt x="1671" y="0"/>
                    <a:pt x="1567" y="7"/>
                    <a:pt x="1465" y="19"/>
                  </a:cubicBezTo>
                  <a:cubicBezTo>
                    <a:pt x="1431" y="17"/>
                    <a:pt x="1397" y="16"/>
                    <a:pt x="1364" y="16"/>
                  </a:cubicBezTo>
                  <a:cubicBezTo>
                    <a:pt x="877" y="16"/>
                    <a:pt x="552" y="300"/>
                    <a:pt x="356" y="731"/>
                  </a:cubicBezTo>
                  <a:cubicBezTo>
                    <a:pt x="294" y="836"/>
                    <a:pt x="252" y="961"/>
                    <a:pt x="231" y="1066"/>
                  </a:cubicBezTo>
                  <a:cubicBezTo>
                    <a:pt x="22" y="1693"/>
                    <a:pt x="1" y="2447"/>
                    <a:pt x="43" y="2970"/>
                  </a:cubicBezTo>
                  <a:cubicBezTo>
                    <a:pt x="43" y="3137"/>
                    <a:pt x="168" y="3263"/>
                    <a:pt x="335" y="3263"/>
                  </a:cubicBezTo>
                  <a:cubicBezTo>
                    <a:pt x="784" y="3277"/>
                    <a:pt x="1392" y="3450"/>
                    <a:pt x="1933" y="3450"/>
                  </a:cubicBezTo>
                  <a:cubicBezTo>
                    <a:pt x="2200" y="3450"/>
                    <a:pt x="2451" y="3408"/>
                    <a:pt x="2658" y="3284"/>
                  </a:cubicBezTo>
                  <a:cubicBezTo>
                    <a:pt x="3118" y="2991"/>
                    <a:pt x="3181" y="2321"/>
                    <a:pt x="3223" y="1693"/>
                  </a:cubicBezTo>
                  <a:cubicBezTo>
                    <a:pt x="3286" y="1400"/>
                    <a:pt x="3369" y="1108"/>
                    <a:pt x="3558" y="877"/>
                  </a:cubicBezTo>
                  <a:cubicBezTo>
                    <a:pt x="3662" y="710"/>
                    <a:pt x="3537" y="480"/>
                    <a:pt x="3390" y="438"/>
                  </a:cubicBezTo>
                  <a:cubicBezTo>
                    <a:pt x="3202" y="396"/>
                    <a:pt x="3035" y="375"/>
                    <a:pt x="2867" y="354"/>
                  </a:cubicBezTo>
                  <a:cubicBezTo>
                    <a:pt x="2584" y="104"/>
                    <a:pt x="2180" y="0"/>
                    <a:pt x="1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" name="Google Shape;164;p2">
            <a:extLst>
              <a:ext uri="{FF2B5EF4-FFF2-40B4-BE49-F238E27FC236}">
                <a16:creationId xmlns:a16="http://schemas.microsoft.com/office/drawing/2014/main" id="{8CC9C40D-1719-57ED-1AB7-9C6038A60A2E}"/>
              </a:ext>
            </a:extLst>
          </p:cNvPr>
          <p:cNvGrpSpPr/>
          <p:nvPr/>
        </p:nvGrpSpPr>
        <p:grpSpPr>
          <a:xfrm rot="20882640">
            <a:off x="619913" y="3039900"/>
            <a:ext cx="684034" cy="849056"/>
            <a:chOff x="2172175" y="1588850"/>
            <a:chExt cx="681600" cy="846200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88" name="Google Shape;165;p2">
              <a:extLst>
                <a:ext uri="{FF2B5EF4-FFF2-40B4-BE49-F238E27FC236}">
                  <a16:creationId xmlns:a16="http://schemas.microsoft.com/office/drawing/2014/main" id="{445F8AE0-8204-8099-8394-4068FB71970E}"/>
                </a:ext>
              </a:extLst>
            </p:cNvPr>
            <p:cNvSpPr/>
            <p:nvPr/>
          </p:nvSpPr>
          <p:spPr>
            <a:xfrm>
              <a:off x="2172175" y="1588850"/>
              <a:ext cx="681600" cy="846200"/>
            </a:xfrm>
            <a:custGeom>
              <a:avLst/>
              <a:gdLst/>
              <a:ahLst/>
              <a:cxnLst/>
              <a:rect l="l" t="t" r="r" b="b"/>
              <a:pathLst>
                <a:path w="27264" h="33848" extrusionOk="0">
                  <a:moveTo>
                    <a:pt x="20861" y="4846"/>
                  </a:moveTo>
                  <a:lnTo>
                    <a:pt x="20861" y="4846"/>
                  </a:lnTo>
                  <a:cubicBezTo>
                    <a:pt x="20819" y="4888"/>
                    <a:pt x="20756" y="4951"/>
                    <a:pt x="20715" y="4993"/>
                  </a:cubicBezTo>
                  <a:cubicBezTo>
                    <a:pt x="20694" y="4972"/>
                    <a:pt x="20694" y="4951"/>
                    <a:pt x="20673" y="4930"/>
                  </a:cubicBezTo>
                  <a:cubicBezTo>
                    <a:pt x="20736" y="4888"/>
                    <a:pt x="20798" y="4867"/>
                    <a:pt x="20861" y="4846"/>
                  </a:cubicBezTo>
                  <a:close/>
                  <a:moveTo>
                    <a:pt x="9555" y="506"/>
                  </a:moveTo>
                  <a:cubicBezTo>
                    <a:pt x="9877" y="506"/>
                    <a:pt x="10191" y="515"/>
                    <a:pt x="10483" y="515"/>
                  </a:cubicBezTo>
                  <a:cubicBezTo>
                    <a:pt x="11613" y="536"/>
                    <a:pt x="12889" y="494"/>
                    <a:pt x="14103" y="599"/>
                  </a:cubicBezTo>
                  <a:cubicBezTo>
                    <a:pt x="14218" y="596"/>
                    <a:pt x="14334" y="595"/>
                    <a:pt x="14449" y="595"/>
                  </a:cubicBezTo>
                  <a:cubicBezTo>
                    <a:pt x="15212" y="595"/>
                    <a:pt x="15968" y="652"/>
                    <a:pt x="16676" y="724"/>
                  </a:cubicBezTo>
                  <a:cubicBezTo>
                    <a:pt x="17848" y="871"/>
                    <a:pt x="19940" y="787"/>
                    <a:pt x="20610" y="1980"/>
                  </a:cubicBezTo>
                  <a:cubicBezTo>
                    <a:pt x="20715" y="2168"/>
                    <a:pt x="20798" y="2336"/>
                    <a:pt x="20861" y="2524"/>
                  </a:cubicBezTo>
                  <a:cubicBezTo>
                    <a:pt x="20903" y="2566"/>
                    <a:pt x="20924" y="3424"/>
                    <a:pt x="20840" y="3675"/>
                  </a:cubicBezTo>
                  <a:cubicBezTo>
                    <a:pt x="20865" y="3725"/>
                    <a:pt x="20868" y="3753"/>
                    <a:pt x="20856" y="3753"/>
                  </a:cubicBezTo>
                  <a:cubicBezTo>
                    <a:pt x="20849" y="3753"/>
                    <a:pt x="20836" y="3741"/>
                    <a:pt x="20819" y="3716"/>
                  </a:cubicBezTo>
                  <a:cubicBezTo>
                    <a:pt x="20673" y="4051"/>
                    <a:pt x="20422" y="4344"/>
                    <a:pt x="20087" y="4595"/>
                  </a:cubicBezTo>
                  <a:cubicBezTo>
                    <a:pt x="19564" y="4951"/>
                    <a:pt x="18915" y="5056"/>
                    <a:pt x="18267" y="5077"/>
                  </a:cubicBezTo>
                  <a:cubicBezTo>
                    <a:pt x="17785" y="5286"/>
                    <a:pt x="17283" y="5432"/>
                    <a:pt x="16739" y="5432"/>
                  </a:cubicBezTo>
                  <a:cubicBezTo>
                    <a:pt x="16593" y="5432"/>
                    <a:pt x="16446" y="5411"/>
                    <a:pt x="16300" y="5411"/>
                  </a:cubicBezTo>
                  <a:cubicBezTo>
                    <a:pt x="15521" y="5492"/>
                    <a:pt x="14755" y="5523"/>
                    <a:pt x="14050" y="5523"/>
                  </a:cubicBezTo>
                  <a:cubicBezTo>
                    <a:pt x="13846" y="5523"/>
                    <a:pt x="13647" y="5521"/>
                    <a:pt x="13454" y="5516"/>
                  </a:cubicBezTo>
                  <a:cubicBezTo>
                    <a:pt x="13015" y="5516"/>
                    <a:pt x="12533" y="5516"/>
                    <a:pt x="12031" y="5495"/>
                  </a:cubicBezTo>
                  <a:cubicBezTo>
                    <a:pt x="11754" y="5517"/>
                    <a:pt x="11475" y="5528"/>
                    <a:pt x="11197" y="5528"/>
                  </a:cubicBezTo>
                  <a:cubicBezTo>
                    <a:pt x="10150" y="5528"/>
                    <a:pt x="9107" y="5374"/>
                    <a:pt x="8181" y="5077"/>
                  </a:cubicBezTo>
                  <a:cubicBezTo>
                    <a:pt x="7721" y="4930"/>
                    <a:pt x="7261" y="4700"/>
                    <a:pt x="6884" y="4386"/>
                  </a:cubicBezTo>
                  <a:cubicBezTo>
                    <a:pt x="6466" y="4135"/>
                    <a:pt x="6152" y="3779"/>
                    <a:pt x="6026" y="3214"/>
                  </a:cubicBezTo>
                  <a:cubicBezTo>
                    <a:pt x="5922" y="2817"/>
                    <a:pt x="5963" y="2336"/>
                    <a:pt x="6194" y="1980"/>
                  </a:cubicBezTo>
                  <a:cubicBezTo>
                    <a:pt x="6403" y="1478"/>
                    <a:pt x="6884" y="1101"/>
                    <a:pt x="7428" y="892"/>
                  </a:cubicBezTo>
                  <a:cubicBezTo>
                    <a:pt x="8041" y="556"/>
                    <a:pt x="8816" y="506"/>
                    <a:pt x="9555" y="506"/>
                  </a:cubicBezTo>
                  <a:close/>
                  <a:moveTo>
                    <a:pt x="7428" y="5118"/>
                  </a:moveTo>
                  <a:cubicBezTo>
                    <a:pt x="8056" y="5328"/>
                    <a:pt x="8663" y="5474"/>
                    <a:pt x="9039" y="5579"/>
                  </a:cubicBezTo>
                  <a:cubicBezTo>
                    <a:pt x="9165" y="5600"/>
                    <a:pt x="9290" y="5641"/>
                    <a:pt x="9416" y="5662"/>
                  </a:cubicBezTo>
                  <a:lnTo>
                    <a:pt x="9437" y="5662"/>
                  </a:lnTo>
                  <a:cubicBezTo>
                    <a:pt x="10588" y="5913"/>
                    <a:pt x="11801" y="6081"/>
                    <a:pt x="13057" y="6123"/>
                  </a:cubicBezTo>
                  <a:cubicBezTo>
                    <a:pt x="12771" y="6137"/>
                    <a:pt x="12486" y="6145"/>
                    <a:pt x="12201" y="6145"/>
                  </a:cubicBezTo>
                  <a:cubicBezTo>
                    <a:pt x="10860" y="6145"/>
                    <a:pt x="9544" y="5976"/>
                    <a:pt x="8370" y="5579"/>
                  </a:cubicBezTo>
                  <a:cubicBezTo>
                    <a:pt x="8056" y="5474"/>
                    <a:pt x="7742" y="5307"/>
                    <a:pt x="7428" y="5118"/>
                  </a:cubicBezTo>
                  <a:close/>
                  <a:moveTo>
                    <a:pt x="21367" y="8717"/>
                  </a:moveTo>
                  <a:cubicBezTo>
                    <a:pt x="21366" y="8717"/>
                    <a:pt x="21365" y="8717"/>
                    <a:pt x="21363" y="8717"/>
                  </a:cubicBezTo>
                  <a:cubicBezTo>
                    <a:pt x="21363" y="8717"/>
                    <a:pt x="21363" y="8717"/>
                    <a:pt x="21363" y="8738"/>
                  </a:cubicBezTo>
                  <a:cubicBezTo>
                    <a:pt x="21365" y="8731"/>
                    <a:pt x="21366" y="8724"/>
                    <a:pt x="21367" y="8717"/>
                  </a:cubicBezTo>
                  <a:close/>
                  <a:moveTo>
                    <a:pt x="26448" y="5286"/>
                  </a:moveTo>
                  <a:lnTo>
                    <a:pt x="26448" y="5286"/>
                  </a:lnTo>
                  <a:cubicBezTo>
                    <a:pt x="26762" y="5851"/>
                    <a:pt x="26218" y="6876"/>
                    <a:pt x="25987" y="7420"/>
                  </a:cubicBezTo>
                  <a:cubicBezTo>
                    <a:pt x="25527" y="8592"/>
                    <a:pt x="24983" y="9826"/>
                    <a:pt x="24188" y="10810"/>
                  </a:cubicBezTo>
                  <a:cubicBezTo>
                    <a:pt x="23790" y="11312"/>
                    <a:pt x="23288" y="11605"/>
                    <a:pt x="22765" y="11856"/>
                  </a:cubicBezTo>
                  <a:cubicBezTo>
                    <a:pt x="23497" y="11123"/>
                    <a:pt x="24167" y="10245"/>
                    <a:pt x="24606" y="9429"/>
                  </a:cubicBezTo>
                  <a:cubicBezTo>
                    <a:pt x="25276" y="8215"/>
                    <a:pt x="25297" y="6165"/>
                    <a:pt x="26448" y="5286"/>
                  </a:cubicBezTo>
                  <a:close/>
                  <a:moveTo>
                    <a:pt x="22493" y="4742"/>
                  </a:moveTo>
                  <a:lnTo>
                    <a:pt x="22493" y="4742"/>
                  </a:lnTo>
                  <a:cubicBezTo>
                    <a:pt x="23435" y="5035"/>
                    <a:pt x="24565" y="5139"/>
                    <a:pt x="25590" y="5223"/>
                  </a:cubicBezTo>
                  <a:cubicBezTo>
                    <a:pt x="24983" y="5997"/>
                    <a:pt x="24774" y="7106"/>
                    <a:pt x="24460" y="7985"/>
                  </a:cubicBezTo>
                  <a:cubicBezTo>
                    <a:pt x="23874" y="9659"/>
                    <a:pt x="22723" y="10935"/>
                    <a:pt x="21447" y="12107"/>
                  </a:cubicBezTo>
                  <a:cubicBezTo>
                    <a:pt x="22263" y="9784"/>
                    <a:pt x="22619" y="7190"/>
                    <a:pt x="22493" y="4742"/>
                  </a:cubicBezTo>
                  <a:close/>
                  <a:moveTo>
                    <a:pt x="1109" y="6060"/>
                  </a:moveTo>
                  <a:cubicBezTo>
                    <a:pt x="1862" y="6081"/>
                    <a:pt x="2616" y="6206"/>
                    <a:pt x="3348" y="6269"/>
                  </a:cubicBezTo>
                  <a:cubicBezTo>
                    <a:pt x="3181" y="6311"/>
                    <a:pt x="3034" y="6332"/>
                    <a:pt x="2867" y="6374"/>
                  </a:cubicBezTo>
                  <a:cubicBezTo>
                    <a:pt x="2762" y="6395"/>
                    <a:pt x="2678" y="6478"/>
                    <a:pt x="2699" y="6604"/>
                  </a:cubicBezTo>
                  <a:cubicBezTo>
                    <a:pt x="2846" y="8445"/>
                    <a:pt x="3662" y="10140"/>
                    <a:pt x="4436" y="11814"/>
                  </a:cubicBezTo>
                  <a:cubicBezTo>
                    <a:pt x="4771" y="12504"/>
                    <a:pt x="5126" y="13216"/>
                    <a:pt x="5629" y="13802"/>
                  </a:cubicBezTo>
                  <a:cubicBezTo>
                    <a:pt x="4792" y="13111"/>
                    <a:pt x="4164" y="12253"/>
                    <a:pt x="3578" y="10977"/>
                  </a:cubicBezTo>
                  <a:cubicBezTo>
                    <a:pt x="2783" y="9324"/>
                    <a:pt x="2093" y="7629"/>
                    <a:pt x="1109" y="6060"/>
                  </a:cubicBezTo>
                  <a:close/>
                  <a:moveTo>
                    <a:pt x="4286" y="6507"/>
                  </a:moveTo>
                  <a:cubicBezTo>
                    <a:pt x="4553" y="6507"/>
                    <a:pt x="4829" y="6524"/>
                    <a:pt x="5043" y="6541"/>
                  </a:cubicBezTo>
                  <a:cubicBezTo>
                    <a:pt x="5064" y="6897"/>
                    <a:pt x="5126" y="7274"/>
                    <a:pt x="5168" y="7629"/>
                  </a:cubicBezTo>
                  <a:cubicBezTo>
                    <a:pt x="5378" y="9512"/>
                    <a:pt x="5566" y="11312"/>
                    <a:pt x="6256" y="13090"/>
                  </a:cubicBezTo>
                  <a:cubicBezTo>
                    <a:pt x="6382" y="13404"/>
                    <a:pt x="6528" y="13697"/>
                    <a:pt x="6675" y="14011"/>
                  </a:cubicBezTo>
                  <a:cubicBezTo>
                    <a:pt x="6633" y="13990"/>
                    <a:pt x="6591" y="13948"/>
                    <a:pt x="6570" y="13927"/>
                  </a:cubicBezTo>
                  <a:cubicBezTo>
                    <a:pt x="5587" y="13090"/>
                    <a:pt x="5022" y="12044"/>
                    <a:pt x="4499" y="10893"/>
                  </a:cubicBezTo>
                  <a:cubicBezTo>
                    <a:pt x="4143" y="10098"/>
                    <a:pt x="3766" y="9324"/>
                    <a:pt x="3494" y="8508"/>
                  </a:cubicBezTo>
                  <a:cubicBezTo>
                    <a:pt x="3327" y="8027"/>
                    <a:pt x="2909" y="7106"/>
                    <a:pt x="3411" y="6667"/>
                  </a:cubicBezTo>
                  <a:cubicBezTo>
                    <a:pt x="3535" y="6543"/>
                    <a:pt x="3900" y="6507"/>
                    <a:pt x="4286" y="6507"/>
                  </a:cubicBezTo>
                  <a:close/>
                  <a:moveTo>
                    <a:pt x="5524" y="4114"/>
                  </a:moveTo>
                  <a:lnTo>
                    <a:pt x="5524" y="4114"/>
                  </a:lnTo>
                  <a:cubicBezTo>
                    <a:pt x="5650" y="4219"/>
                    <a:pt x="5775" y="4302"/>
                    <a:pt x="5901" y="4386"/>
                  </a:cubicBezTo>
                  <a:cubicBezTo>
                    <a:pt x="6779" y="5830"/>
                    <a:pt x="8767" y="6290"/>
                    <a:pt x="10336" y="6437"/>
                  </a:cubicBezTo>
                  <a:cubicBezTo>
                    <a:pt x="10926" y="6494"/>
                    <a:pt x="11523" y="6522"/>
                    <a:pt x="12124" y="6522"/>
                  </a:cubicBezTo>
                  <a:cubicBezTo>
                    <a:pt x="13911" y="6522"/>
                    <a:pt x="15728" y="6279"/>
                    <a:pt x="17451" y="5872"/>
                  </a:cubicBezTo>
                  <a:cubicBezTo>
                    <a:pt x="18057" y="5746"/>
                    <a:pt x="18643" y="5621"/>
                    <a:pt x="19229" y="5432"/>
                  </a:cubicBezTo>
                  <a:cubicBezTo>
                    <a:pt x="19459" y="5244"/>
                    <a:pt x="19773" y="5139"/>
                    <a:pt x="20129" y="5139"/>
                  </a:cubicBezTo>
                  <a:lnTo>
                    <a:pt x="20171" y="5139"/>
                  </a:lnTo>
                  <a:cubicBezTo>
                    <a:pt x="20422" y="5139"/>
                    <a:pt x="21489" y="4825"/>
                    <a:pt x="21656" y="4512"/>
                  </a:cubicBezTo>
                  <a:cubicBezTo>
                    <a:pt x="21656" y="4721"/>
                    <a:pt x="21656" y="4909"/>
                    <a:pt x="21656" y="5118"/>
                  </a:cubicBezTo>
                  <a:cubicBezTo>
                    <a:pt x="21614" y="5139"/>
                    <a:pt x="21572" y="5181"/>
                    <a:pt x="21531" y="5202"/>
                  </a:cubicBezTo>
                  <a:cubicBezTo>
                    <a:pt x="21510" y="5223"/>
                    <a:pt x="21489" y="5265"/>
                    <a:pt x="21468" y="5307"/>
                  </a:cubicBezTo>
                  <a:cubicBezTo>
                    <a:pt x="21447" y="5328"/>
                    <a:pt x="21447" y="5369"/>
                    <a:pt x="21447" y="5432"/>
                  </a:cubicBezTo>
                  <a:cubicBezTo>
                    <a:pt x="21466" y="5550"/>
                    <a:pt x="21578" y="5685"/>
                    <a:pt x="21626" y="5685"/>
                  </a:cubicBezTo>
                  <a:cubicBezTo>
                    <a:pt x="21629" y="5685"/>
                    <a:pt x="21633" y="5685"/>
                    <a:pt x="21635" y="5683"/>
                  </a:cubicBezTo>
                  <a:cubicBezTo>
                    <a:pt x="21635" y="5746"/>
                    <a:pt x="21635" y="5809"/>
                    <a:pt x="21635" y="5893"/>
                  </a:cubicBezTo>
                  <a:lnTo>
                    <a:pt x="21614" y="5893"/>
                  </a:lnTo>
                  <a:cubicBezTo>
                    <a:pt x="21593" y="5913"/>
                    <a:pt x="21572" y="5934"/>
                    <a:pt x="21552" y="5955"/>
                  </a:cubicBezTo>
                  <a:cubicBezTo>
                    <a:pt x="21677" y="6185"/>
                    <a:pt x="21740" y="6437"/>
                    <a:pt x="21719" y="6709"/>
                  </a:cubicBezTo>
                  <a:cubicBezTo>
                    <a:pt x="21615" y="7392"/>
                    <a:pt x="21491" y="8054"/>
                    <a:pt x="21367" y="8717"/>
                  </a:cubicBezTo>
                  <a:lnTo>
                    <a:pt x="21367" y="8717"/>
                  </a:lnTo>
                  <a:cubicBezTo>
                    <a:pt x="21384" y="8715"/>
                    <a:pt x="21384" y="8697"/>
                    <a:pt x="21384" y="8696"/>
                  </a:cubicBezTo>
                  <a:lnTo>
                    <a:pt x="21384" y="8696"/>
                  </a:lnTo>
                  <a:cubicBezTo>
                    <a:pt x="21384" y="8843"/>
                    <a:pt x="21342" y="8989"/>
                    <a:pt x="21321" y="9157"/>
                  </a:cubicBezTo>
                  <a:lnTo>
                    <a:pt x="21280" y="9157"/>
                  </a:lnTo>
                  <a:lnTo>
                    <a:pt x="21217" y="9575"/>
                  </a:lnTo>
                  <a:cubicBezTo>
                    <a:pt x="21238" y="9575"/>
                    <a:pt x="21238" y="9575"/>
                    <a:pt x="21259" y="9554"/>
                  </a:cubicBezTo>
                  <a:lnTo>
                    <a:pt x="21259" y="9554"/>
                  </a:lnTo>
                  <a:cubicBezTo>
                    <a:pt x="21217" y="9722"/>
                    <a:pt x="21175" y="9889"/>
                    <a:pt x="21154" y="10035"/>
                  </a:cubicBezTo>
                  <a:cubicBezTo>
                    <a:pt x="21112" y="10391"/>
                    <a:pt x="20715" y="12944"/>
                    <a:pt x="19982" y="13488"/>
                  </a:cubicBezTo>
                  <a:cubicBezTo>
                    <a:pt x="19145" y="15224"/>
                    <a:pt x="17848" y="17087"/>
                    <a:pt x="16132" y="18028"/>
                  </a:cubicBezTo>
                  <a:cubicBezTo>
                    <a:pt x="16075" y="17954"/>
                    <a:pt x="15991" y="17919"/>
                    <a:pt x="15908" y="17919"/>
                  </a:cubicBezTo>
                  <a:cubicBezTo>
                    <a:pt x="15781" y="17919"/>
                    <a:pt x="15655" y="18002"/>
                    <a:pt x="15630" y="18154"/>
                  </a:cubicBezTo>
                  <a:cubicBezTo>
                    <a:pt x="15630" y="18196"/>
                    <a:pt x="15609" y="18237"/>
                    <a:pt x="15609" y="18279"/>
                  </a:cubicBezTo>
                  <a:cubicBezTo>
                    <a:pt x="15065" y="18509"/>
                    <a:pt x="14479" y="18635"/>
                    <a:pt x="13852" y="18656"/>
                  </a:cubicBezTo>
                  <a:cubicBezTo>
                    <a:pt x="13822" y="18656"/>
                    <a:pt x="13793" y="18657"/>
                    <a:pt x="13764" y="18657"/>
                  </a:cubicBezTo>
                  <a:cubicBezTo>
                    <a:pt x="10275" y="18657"/>
                    <a:pt x="7838" y="14949"/>
                    <a:pt x="6842" y="12023"/>
                  </a:cubicBezTo>
                  <a:cubicBezTo>
                    <a:pt x="6319" y="10475"/>
                    <a:pt x="6194" y="8885"/>
                    <a:pt x="5963" y="7274"/>
                  </a:cubicBezTo>
                  <a:cubicBezTo>
                    <a:pt x="5901" y="6771"/>
                    <a:pt x="5608" y="5349"/>
                    <a:pt x="5524" y="4114"/>
                  </a:cubicBezTo>
                  <a:close/>
                  <a:moveTo>
                    <a:pt x="15546" y="19179"/>
                  </a:moveTo>
                  <a:cubicBezTo>
                    <a:pt x="15546" y="19577"/>
                    <a:pt x="15526" y="19974"/>
                    <a:pt x="15379" y="20372"/>
                  </a:cubicBezTo>
                  <a:cubicBezTo>
                    <a:pt x="15337" y="20539"/>
                    <a:pt x="15233" y="20727"/>
                    <a:pt x="15128" y="20895"/>
                  </a:cubicBezTo>
                  <a:cubicBezTo>
                    <a:pt x="15086" y="20895"/>
                    <a:pt x="15065" y="20916"/>
                    <a:pt x="15044" y="20937"/>
                  </a:cubicBezTo>
                  <a:cubicBezTo>
                    <a:pt x="15022" y="20922"/>
                    <a:pt x="14997" y="20915"/>
                    <a:pt x="14973" y="20915"/>
                  </a:cubicBezTo>
                  <a:cubicBezTo>
                    <a:pt x="14930" y="20915"/>
                    <a:pt x="14890" y="20938"/>
                    <a:pt x="14877" y="20978"/>
                  </a:cubicBezTo>
                  <a:cubicBezTo>
                    <a:pt x="14835" y="21062"/>
                    <a:pt x="14814" y="21167"/>
                    <a:pt x="14793" y="21271"/>
                  </a:cubicBezTo>
                  <a:cubicBezTo>
                    <a:pt x="14535" y="21504"/>
                    <a:pt x="14228" y="21665"/>
                    <a:pt x="13908" y="21665"/>
                  </a:cubicBezTo>
                  <a:cubicBezTo>
                    <a:pt x="13710" y="21665"/>
                    <a:pt x="13507" y="21604"/>
                    <a:pt x="13308" y="21460"/>
                  </a:cubicBezTo>
                  <a:cubicBezTo>
                    <a:pt x="12847" y="21125"/>
                    <a:pt x="12764" y="20393"/>
                    <a:pt x="12533" y="19890"/>
                  </a:cubicBezTo>
                  <a:cubicBezTo>
                    <a:pt x="12429" y="19681"/>
                    <a:pt x="12324" y="19472"/>
                    <a:pt x="12199" y="19305"/>
                  </a:cubicBezTo>
                  <a:lnTo>
                    <a:pt x="12199" y="19305"/>
                  </a:lnTo>
                  <a:cubicBezTo>
                    <a:pt x="12701" y="19451"/>
                    <a:pt x="13224" y="19514"/>
                    <a:pt x="13768" y="19514"/>
                  </a:cubicBezTo>
                  <a:cubicBezTo>
                    <a:pt x="14396" y="19514"/>
                    <a:pt x="14982" y="19388"/>
                    <a:pt x="15546" y="19179"/>
                  </a:cubicBezTo>
                  <a:close/>
                  <a:moveTo>
                    <a:pt x="11257" y="27151"/>
                  </a:moveTo>
                  <a:cubicBezTo>
                    <a:pt x="11173" y="27318"/>
                    <a:pt x="11111" y="27486"/>
                    <a:pt x="11027" y="27653"/>
                  </a:cubicBezTo>
                  <a:cubicBezTo>
                    <a:pt x="11048" y="27611"/>
                    <a:pt x="11048" y="27590"/>
                    <a:pt x="11069" y="27548"/>
                  </a:cubicBezTo>
                  <a:cubicBezTo>
                    <a:pt x="11132" y="27402"/>
                    <a:pt x="11194" y="27277"/>
                    <a:pt x="11257" y="27151"/>
                  </a:cubicBezTo>
                  <a:close/>
                  <a:moveTo>
                    <a:pt x="12889" y="21878"/>
                  </a:moveTo>
                  <a:lnTo>
                    <a:pt x="12889" y="21878"/>
                  </a:lnTo>
                  <a:cubicBezTo>
                    <a:pt x="13141" y="22112"/>
                    <a:pt x="13469" y="22268"/>
                    <a:pt x="13914" y="22268"/>
                  </a:cubicBezTo>
                  <a:cubicBezTo>
                    <a:pt x="13988" y="22268"/>
                    <a:pt x="14064" y="22264"/>
                    <a:pt x="14145" y="22255"/>
                  </a:cubicBezTo>
                  <a:cubicBezTo>
                    <a:pt x="14312" y="22234"/>
                    <a:pt x="14479" y="22192"/>
                    <a:pt x="14647" y="22129"/>
                  </a:cubicBezTo>
                  <a:lnTo>
                    <a:pt x="14647" y="22129"/>
                  </a:lnTo>
                  <a:cubicBezTo>
                    <a:pt x="14626" y="22255"/>
                    <a:pt x="14605" y="22359"/>
                    <a:pt x="14584" y="22485"/>
                  </a:cubicBezTo>
                  <a:cubicBezTo>
                    <a:pt x="14710" y="22611"/>
                    <a:pt x="14793" y="22778"/>
                    <a:pt x="14793" y="22945"/>
                  </a:cubicBezTo>
                  <a:cubicBezTo>
                    <a:pt x="14793" y="23385"/>
                    <a:pt x="14772" y="23845"/>
                    <a:pt x="14793" y="24284"/>
                  </a:cubicBezTo>
                  <a:cubicBezTo>
                    <a:pt x="14814" y="24159"/>
                    <a:pt x="14835" y="24033"/>
                    <a:pt x="14856" y="23908"/>
                  </a:cubicBezTo>
                  <a:lnTo>
                    <a:pt x="14856" y="23908"/>
                  </a:lnTo>
                  <a:cubicBezTo>
                    <a:pt x="14835" y="24283"/>
                    <a:pt x="14835" y="24638"/>
                    <a:pt x="14856" y="25014"/>
                  </a:cubicBezTo>
                  <a:lnTo>
                    <a:pt x="14856" y="25014"/>
                  </a:lnTo>
                  <a:cubicBezTo>
                    <a:pt x="14854" y="24996"/>
                    <a:pt x="14834" y="24995"/>
                    <a:pt x="14814" y="24975"/>
                  </a:cubicBezTo>
                  <a:lnTo>
                    <a:pt x="14814" y="24975"/>
                  </a:lnTo>
                  <a:cubicBezTo>
                    <a:pt x="14835" y="25080"/>
                    <a:pt x="14835" y="25184"/>
                    <a:pt x="14856" y="25289"/>
                  </a:cubicBezTo>
                  <a:cubicBezTo>
                    <a:pt x="14856" y="25310"/>
                    <a:pt x="14856" y="25331"/>
                    <a:pt x="14856" y="25331"/>
                  </a:cubicBezTo>
                  <a:cubicBezTo>
                    <a:pt x="14856" y="25331"/>
                    <a:pt x="14856" y="25352"/>
                    <a:pt x="14856" y="25372"/>
                  </a:cubicBezTo>
                  <a:cubicBezTo>
                    <a:pt x="14877" y="25456"/>
                    <a:pt x="14898" y="25540"/>
                    <a:pt x="14919" y="25624"/>
                  </a:cubicBezTo>
                  <a:cubicBezTo>
                    <a:pt x="14940" y="25749"/>
                    <a:pt x="14961" y="25875"/>
                    <a:pt x="15002" y="26000"/>
                  </a:cubicBezTo>
                  <a:cubicBezTo>
                    <a:pt x="15212" y="26021"/>
                    <a:pt x="15442" y="26063"/>
                    <a:pt x="15651" y="26105"/>
                  </a:cubicBezTo>
                  <a:cubicBezTo>
                    <a:pt x="15693" y="26126"/>
                    <a:pt x="15714" y="26126"/>
                    <a:pt x="15735" y="26126"/>
                  </a:cubicBezTo>
                  <a:cubicBezTo>
                    <a:pt x="15986" y="26188"/>
                    <a:pt x="16216" y="26293"/>
                    <a:pt x="16383" y="26419"/>
                  </a:cubicBezTo>
                  <a:cubicBezTo>
                    <a:pt x="16425" y="26440"/>
                    <a:pt x="16488" y="26440"/>
                    <a:pt x="16509" y="26460"/>
                  </a:cubicBezTo>
                  <a:cubicBezTo>
                    <a:pt x="16530" y="26481"/>
                    <a:pt x="16530" y="26523"/>
                    <a:pt x="16530" y="26544"/>
                  </a:cubicBezTo>
                  <a:cubicBezTo>
                    <a:pt x="16655" y="26649"/>
                    <a:pt x="16760" y="26774"/>
                    <a:pt x="16865" y="26900"/>
                  </a:cubicBezTo>
                  <a:cubicBezTo>
                    <a:pt x="17262" y="27381"/>
                    <a:pt x="17471" y="28051"/>
                    <a:pt x="17451" y="28720"/>
                  </a:cubicBezTo>
                  <a:cubicBezTo>
                    <a:pt x="17409" y="30101"/>
                    <a:pt x="11571" y="30352"/>
                    <a:pt x="11445" y="30394"/>
                  </a:cubicBezTo>
                  <a:cubicBezTo>
                    <a:pt x="10797" y="30038"/>
                    <a:pt x="10441" y="29473"/>
                    <a:pt x="10692" y="28490"/>
                  </a:cubicBezTo>
                  <a:cubicBezTo>
                    <a:pt x="10755" y="28239"/>
                    <a:pt x="10880" y="28030"/>
                    <a:pt x="11027" y="27862"/>
                  </a:cubicBezTo>
                  <a:cubicBezTo>
                    <a:pt x="11404" y="26753"/>
                    <a:pt x="12492" y="26168"/>
                    <a:pt x="13663" y="26000"/>
                  </a:cubicBezTo>
                  <a:cubicBezTo>
                    <a:pt x="13580" y="25644"/>
                    <a:pt x="13538" y="25268"/>
                    <a:pt x="13517" y="24891"/>
                  </a:cubicBezTo>
                  <a:cubicBezTo>
                    <a:pt x="13203" y="23908"/>
                    <a:pt x="13119" y="22883"/>
                    <a:pt x="12889" y="21878"/>
                  </a:cubicBezTo>
                  <a:close/>
                  <a:moveTo>
                    <a:pt x="18308" y="30206"/>
                  </a:moveTo>
                  <a:cubicBezTo>
                    <a:pt x="18329" y="30269"/>
                    <a:pt x="18329" y="30310"/>
                    <a:pt x="18350" y="30352"/>
                  </a:cubicBezTo>
                  <a:cubicBezTo>
                    <a:pt x="18434" y="30331"/>
                    <a:pt x="18539" y="30331"/>
                    <a:pt x="18622" y="30331"/>
                  </a:cubicBezTo>
                  <a:lnTo>
                    <a:pt x="18601" y="30289"/>
                  </a:lnTo>
                  <a:lnTo>
                    <a:pt x="18601" y="30289"/>
                  </a:lnTo>
                  <a:cubicBezTo>
                    <a:pt x="18664" y="30310"/>
                    <a:pt x="18706" y="30331"/>
                    <a:pt x="18769" y="30352"/>
                  </a:cubicBezTo>
                  <a:cubicBezTo>
                    <a:pt x="18894" y="30373"/>
                    <a:pt x="19020" y="30394"/>
                    <a:pt x="19145" y="30457"/>
                  </a:cubicBezTo>
                  <a:cubicBezTo>
                    <a:pt x="19208" y="30499"/>
                    <a:pt x="19271" y="30541"/>
                    <a:pt x="19334" y="30582"/>
                  </a:cubicBezTo>
                  <a:cubicBezTo>
                    <a:pt x="19731" y="30729"/>
                    <a:pt x="20129" y="30854"/>
                    <a:pt x="20526" y="30980"/>
                  </a:cubicBezTo>
                  <a:cubicBezTo>
                    <a:pt x="20924" y="31106"/>
                    <a:pt x="23225" y="31315"/>
                    <a:pt x="23330" y="31503"/>
                  </a:cubicBezTo>
                  <a:cubicBezTo>
                    <a:pt x="23351" y="31524"/>
                    <a:pt x="23372" y="31566"/>
                    <a:pt x="23372" y="31587"/>
                  </a:cubicBezTo>
                  <a:cubicBezTo>
                    <a:pt x="23121" y="31608"/>
                    <a:pt x="22807" y="31733"/>
                    <a:pt x="22556" y="31838"/>
                  </a:cubicBezTo>
                  <a:cubicBezTo>
                    <a:pt x="22597" y="32205"/>
                    <a:pt x="22379" y="32592"/>
                    <a:pt x="21961" y="32592"/>
                  </a:cubicBezTo>
                  <a:cubicBezTo>
                    <a:pt x="21950" y="32592"/>
                    <a:pt x="21939" y="32592"/>
                    <a:pt x="21928" y="32591"/>
                  </a:cubicBezTo>
                  <a:cubicBezTo>
                    <a:pt x="21635" y="32591"/>
                    <a:pt x="21342" y="32549"/>
                    <a:pt x="21049" y="32507"/>
                  </a:cubicBezTo>
                  <a:cubicBezTo>
                    <a:pt x="20798" y="32507"/>
                    <a:pt x="20547" y="32549"/>
                    <a:pt x="20317" y="32570"/>
                  </a:cubicBezTo>
                  <a:cubicBezTo>
                    <a:pt x="19752" y="32612"/>
                    <a:pt x="19187" y="32654"/>
                    <a:pt x="18601" y="32696"/>
                  </a:cubicBezTo>
                  <a:cubicBezTo>
                    <a:pt x="17409" y="32779"/>
                    <a:pt x="16195" y="32842"/>
                    <a:pt x="14982" y="32905"/>
                  </a:cubicBezTo>
                  <a:cubicBezTo>
                    <a:pt x="13935" y="32968"/>
                    <a:pt x="12889" y="33010"/>
                    <a:pt x="11843" y="33072"/>
                  </a:cubicBezTo>
                  <a:cubicBezTo>
                    <a:pt x="11759" y="33156"/>
                    <a:pt x="11613" y="33198"/>
                    <a:pt x="11445" y="33198"/>
                  </a:cubicBezTo>
                  <a:lnTo>
                    <a:pt x="11299" y="33198"/>
                  </a:lnTo>
                  <a:cubicBezTo>
                    <a:pt x="11194" y="33240"/>
                    <a:pt x="11090" y="33282"/>
                    <a:pt x="10964" y="33302"/>
                  </a:cubicBezTo>
                  <a:cubicBezTo>
                    <a:pt x="10776" y="33340"/>
                    <a:pt x="10580" y="33348"/>
                    <a:pt x="10386" y="33348"/>
                  </a:cubicBezTo>
                  <a:cubicBezTo>
                    <a:pt x="10256" y="33348"/>
                    <a:pt x="10127" y="33344"/>
                    <a:pt x="10002" y="33344"/>
                  </a:cubicBezTo>
                  <a:cubicBezTo>
                    <a:pt x="9965" y="33341"/>
                    <a:pt x="9927" y="33340"/>
                    <a:pt x="9890" y="33340"/>
                  </a:cubicBezTo>
                  <a:cubicBezTo>
                    <a:pt x="9655" y="33340"/>
                    <a:pt x="9418" y="33392"/>
                    <a:pt x="9165" y="33428"/>
                  </a:cubicBezTo>
                  <a:cubicBezTo>
                    <a:pt x="8990" y="33447"/>
                    <a:pt x="8798" y="33462"/>
                    <a:pt x="8600" y="33462"/>
                  </a:cubicBezTo>
                  <a:cubicBezTo>
                    <a:pt x="8371" y="33462"/>
                    <a:pt x="8134" y="33442"/>
                    <a:pt x="7909" y="33386"/>
                  </a:cubicBezTo>
                  <a:cubicBezTo>
                    <a:pt x="7847" y="33386"/>
                    <a:pt x="7763" y="33386"/>
                    <a:pt x="7700" y="33365"/>
                  </a:cubicBezTo>
                  <a:cubicBezTo>
                    <a:pt x="7575" y="33365"/>
                    <a:pt x="7470" y="33323"/>
                    <a:pt x="7386" y="33282"/>
                  </a:cubicBezTo>
                  <a:cubicBezTo>
                    <a:pt x="7386" y="33282"/>
                    <a:pt x="7386" y="33282"/>
                    <a:pt x="7386" y="33302"/>
                  </a:cubicBezTo>
                  <a:cubicBezTo>
                    <a:pt x="7198" y="33240"/>
                    <a:pt x="7031" y="33135"/>
                    <a:pt x="6926" y="33010"/>
                  </a:cubicBezTo>
                  <a:cubicBezTo>
                    <a:pt x="6905" y="32947"/>
                    <a:pt x="6884" y="32863"/>
                    <a:pt x="6863" y="32779"/>
                  </a:cubicBezTo>
                  <a:cubicBezTo>
                    <a:pt x="6821" y="32654"/>
                    <a:pt x="6779" y="32507"/>
                    <a:pt x="6759" y="32382"/>
                  </a:cubicBezTo>
                  <a:cubicBezTo>
                    <a:pt x="6759" y="32382"/>
                    <a:pt x="6759" y="32361"/>
                    <a:pt x="6759" y="32361"/>
                  </a:cubicBezTo>
                  <a:cubicBezTo>
                    <a:pt x="6759" y="32340"/>
                    <a:pt x="6759" y="32298"/>
                    <a:pt x="6759" y="32277"/>
                  </a:cubicBezTo>
                  <a:cubicBezTo>
                    <a:pt x="6800" y="32026"/>
                    <a:pt x="6926" y="31838"/>
                    <a:pt x="7072" y="31670"/>
                  </a:cubicBezTo>
                  <a:cubicBezTo>
                    <a:pt x="7072" y="31670"/>
                    <a:pt x="7072" y="31691"/>
                    <a:pt x="7072" y="31712"/>
                  </a:cubicBezTo>
                  <a:cubicBezTo>
                    <a:pt x="7114" y="31650"/>
                    <a:pt x="7156" y="31587"/>
                    <a:pt x="7219" y="31545"/>
                  </a:cubicBezTo>
                  <a:lnTo>
                    <a:pt x="7177" y="31545"/>
                  </a:lnTo>
                  <a:cubicBezTo>
                    <a:pt x="7721" y="31064"/>
                    <a:pt x="8621" y="30854"/>
                    <a:pt x="9479" y="30561"/>
                  </a:cubicBezTo>
                  <a:lnTo>
                    <a:pt x="9479" y="30561"/>
                  </a:lnTo>
                  <a:cubicBezTo>
                    <a:pt x="9395" y="30729"/>
                    <a:pt x="9500" y="30896"/>
                    <a:pt x="9625" y="30980"/>
                  </a:cubicBezTo>
                  <a:cubicBezTo>
                    <a:pt x="9897" y="30980"/>
                    <a:pt x="10169" y="31022"/>
                    <a:pt x="10441" y="31106"/>
                  </a:cubicBezTo>
                  <a:cubicBezTo>
                    <a:pt x="10713" y="31126"/>
                    <a:pt x="10985" y="31147"/>
                    <a:pt x="11257" y="31168"/>
                  </a:cubicBezTo>
                  <a:cubicBezTo>
                    <a:pt x="11286" y="31170"/>
                    <a:pt x="11322" y="31171"/>
                    <a:pt x="11366" y="31171"/>
                  </a:cubicBezTo>
                  <a:cubicBezTo>
                    <a:pt x="11893" y="31171"/>
                    <a:pt x="13428" y="31060"/>
                    <a:pt x="13873" y="31022"/>
                  </a:cubicBezTo>
                  <a:cubicBezTo>
                    <a:pt x="14270" y="30980"/>
                    <a:pt x="14982" y="30938"/>
                    <a:pt x="15191" y="30938"/>
                  </a:cubicBezTo>
                  <a:cubicBezTo>
                    <a:pt x="15212" y="30938"/>
                    <a:pt x="15254" y="30917"/>
                    <a:pt x="15274" y="30917"/>
                  </a:cubicBezTo>
                  <a:cubicBezTo>
                    <a:pt x="15337" y="30896"/>
                    <a:pt x="15421" y="30875"/>
                    <a:pt x="15484" y="30833"/>
                  </a:cubicBezTo>
                  <a:cubicBezTo>
                    <a:pt x="15526" y="30833"/>
                    <a:pt x="15567" y="30813"/>
                    <a:pt x="15630" y="30813"/>
                  </a:cubicBezTo>
                  <a:cubicBezTo>
                    <a:pt x="15651" y="30813"/>
                    <a:pt x="16300" y="30624"/>
                    <a:pt x="16634" y="30561"/>
                  </a:cubicBezTo>
                  <a:cubicBezTo>
                    <a:pt x="17011" y="30499"/>
                    <a:pt x="17409" y="30478"/>
                    <a:pt x="17806" y="30415"/>
                  </a:cubicBezTo>
                  <a:cubicBezTo>
                    <a:pt x="17890" y="30394"/>
                    <a:pt x="17995" y="30394"/>
                    <a:pt x="18078" y="30373"/>
                  </a:cubicBezTo>
                  <a:cubicBezTo>
                    <a:pt x="18183" y="30352"/>
                    <a:pt x="18267" y="30289"/>
                    <a:pt x="18308" y="30206"/>
                  </a:cubicBezTo>
                  <a:close/>
                  <a:moveTo>
                    <a:pt x="10986" y="1"/>
                  </a:moveTo>
                  <a:cubicBezTo>
                    <a:pt x="10352" y="1"/>
                    <a:pt x="9722" y="12"/>
                    <a:pt x="9102" y="55"/>
                  </a:cubicBezTo>
                  <a:cubicBezTo>
                    <a:pt x="7784" y="159"/>
                    <a:pt x="6445" y="620"/>
                    <a:pt x="5817" y="1561"/>
                  </a:cubicBezTo>
                  <a:cubicBezTo>
                    <a:pt x="5671" y="1666"/>
                    <a:pt x="5524" y="1750"/>
                    <a:pt x="5419" y="1854"/>
                  </a:cubicBezTo>
                  <a:cubicBezTo>
                    <a:pt x="5399" y="1875"/>
                    <a:pt x="5378" y="1896"/>
                    <a:pt x="5357" y="1917"/>
                  </a:cubicBezTo>
                  <a:cubicBezTo>
                    <a:pt x="5168" y="2105"/>
                    <a:pt x="5022" y="2336"/>
                    <a:pt x="4959" y="2587"/>
                  </a:cubicBezTo>
                  <a:cubicBezTo>
                    <a:pt x="4875" y="2900"/>
                    <a:pt x="4896" y="3172"/>
                    <a:pt x="5001" y="3424"/>
                  </a:cubicBezTo>
                  <a:cubicBezTo>
                    <a:pt x="4896" y="4261"/>
                    <a:pt x="4917" y="5118"/>
                    <a:pt x="4980" y="5976"/>
                  </a:cubicBezTo>
                  <a:cubicBezTo>
                    <a:pt x="4959" y="5955"/>
                    <a:pt x="4938" y="5955"/>
                    <a:pt x="4917" y="5934"/>
                  </a:cubicBezTo>
                  <a:cubicBezTo>
                    <a:pt x="3591" y="5692"/>
                    <a:pt x="2248" y="5332"/>
                    <a:pt x="889" y="5332"/>
                  </a:cubicBezTo>
                  <a:cubicBezTo>
                    <a:pt x="726" y="5332"/>
                    <a:pt x="562" y="5337"/>
                    <a:pt x="398" y="5349"/>
                  </a:cubicBezTo>
                  <a:cubicBezTo>
                    <a:pt x="105" y="5369"/>
                    <a:pt x="0" y="5725"/>
                    <a:pt x="147" y="5934"/>
                  </a:cubicBezTo>
                  <a:cubicBezTo>
                    <a:pt x="1611" y="8048"/>
                    <a:pt x="2323" y="10517"/>
                    <a:pt x="3641" y="12714"/>
                  </a:cubicBezTo>
                  <a:cubicBezTo>
                    <a:pt x="4541" y="14262"/>
                    <a:pt x="5901" y="15183"/>
                    <a:pt x="7533" y="15852"/>
                  </a:cubicBezTo>
                  <a:cubicBezTo>
                    <a:pt x="7575" y="15863"/>
                    <a:pt x="7616" y="15868"/>
                    <a:pt x="7656" y="15868"/>
                  </a:cubicBezTo>
                  <a:cubicBezTo>
                    <a:pt x="7695" y="15868"/>
                    <a:pt x="7731" y="15863"/>
                    <a:pt x="7763" y="15852"/>
                  </a:cubicBezTo>
                  <a:cubicBezTo>
                    <a:pt x="8725" y="17212"/>
                    <a:pt x="9981" y="18405"/>
                    <a:pt x="11445" y="19033"/>
                  </a:cubicBezTo>
                  <a:cubicBezTo>
                    <a:pt x="11885" y="19660"/>
                    <a:pt x="12073" y="20581"/>
                    <a:pt x="12471" y="21292"/>
                  </a:cubicBezTo>
                  <a:cubicBezTo>
                    <a:pt x="12324" y="21962"/>
                    <a:pt x="12450" y="22736"/>
                    <a:pt x="12533" y="23406"/>
                  </a:cubicBezTo>
                  <a:cubicBezTo>
                    <a:pt x="12638" y="24138"/>
                    <a:pt x="12785" y="24870"/>
                    <a:pt x="13057" y="25540"/>
                  </a:cubicBezTo>
                  <a:cubicBezTo>
                    <a:pt x="13057" y="25561"/>
                    <a:pt x="13036" y="25561"/>
                    <a:pt x="13036" y="25582"/>
                  </a:cubicBezTo>
                  <a:cubicBezTo>
                    <a:pt x="12973" y="25582"/>
                    <a:pt x="12931" y="25582"/>
                    <a:pt x="12868" y="25603"/>
                  </a:cubicBezTo>
                  <a:cubicBezTo>
                    <a:pt x="12868" y="25561"/>
                    <a:pt x="12868" y="25540"/>
                    <a:pt x="12868" y="25519"/>
                  </a:cubicBezTo>
                  <a:cubicBezTo>
                    <a:pt x="12894" y="25374"/>
                    <a:pt x="12756" y="25271"/>
                    <a:pt x="12628" y="25271"/>
                  </a:cubicBezTo>
                  <a:cubicBezTo>
                    <a:pt x="12553" y="25271"/>
                    <a:pt x="12481" y="25308"/>
                    <a:pt x="12450" y="25393"/>
                  </a:cubicBezTo>
                  <a:cubicBezTo>
                    <a:pt x="12429" y="25498"/>
                    <a:pt x="12387" y="25582"/>
                    <a:pt x="12366" y="25665"/>
                  </a:cubicBezTo>
                  <a:cubicBezTo>
                    <a:pt x="11759" y="25770"/>
                    <a:pt x="11236" y="26042"/>
                    <a:pt x="10880" y="26628"/>
                  </a:cubicBezTo>
                  <a:cubicBezTo>
                    <a:pt x="10295" y="27569"/>
                    <a:pt x="10127" y="28720"/>
                    <a:pt x="9897" y="29829"/>
                  </a:cubicBezTo>
                  <a:cubicBezTo>
                    <a:pt x="9834" y="29934"/>
                    <a:pt x="9772" y="30038"/>
                    <a:pt x="9709" y="30143"/>
                  </a:cubicBezTo>
                  <a:cubicBezTo>
                    <a:pt x="8767" y="30478"/>
                    <a:pt x="7595" y="30624"/>
                    <a:pt x="6884" y="31126"/>
                  </a:cubicBezTo>
                  <a:cubicBezTo>
                    <a:pt x="6487" y="31419"/>
                    <a:pt x="6319" y="31775"/>
                    <a:pt x="6256" y="32173"/>
                  </a:cubicBezTo>
                  <a:cubicBezTo>
                    <a:pt x="6256" y="32173"/>
                    <a:pt x="6256" y="32194"/>
                    <a:pt x="6235" y="32194"/>
                  </a:cubicBezTo>
                  <a:cubicBezTo>
                    <a:pt x="6215" y="32214"/>
                    <a:pt x="6235" y="32256"/>
                    <a:pt x="6256" y="32277"/>
                  </a:cubicBezTo>
                  <a:cubicBezTo>
                    <a:pt x="6215" y="32696"/>
                    <a:pt x="6298" y="33135"/>
                    <a:pt x="6382" y="33616"/>
                  </a:cubicBezTo>
                  <a:cubicBezTo>
                    <a:pt x="6403" y="33763"/>
                    <a:pt x="6528" y="33846"/>
                    <a:pt x="6675" y="33846"/>
                  </a:cubicBezTo>
                  <a:cubicBezTo>
                    <a:pt x="6791" y="33847"/>
                    <a:pt x="6907" y="33848"/>
                    <a:pt x="7022" y="33848"/>
                  </a:cubicBezTo>
                  <a:cubicBezTo>
                    <a:pt x="9395" y="33848"/>
                    <a:pt x="11749" y="33648"/>
                    <a:pt x="14103" y="33449"/>
                  </a:cubicBezTo>
                  <a:cubicBezTo>
                    <a:pt x="14103" y="33470"/>
                    <a:pt x="14124" y="33470"/>
                    <a:pt x="14124" y="33470"/>
                  </a:cubicBezTo>
                  <a:cubicBezTo>
                    <a:pt x="14165" y="33519"/>
                    <a:pt x="14212" y="33540"/>
                    <a:pt x="14259" y="33540"/>
                  </a:cubicBezTo>
                  <a:cubicBezTo>
                    <a:pt x="14331" y="33540"/>
                    <a:pt x="14399" y="33491"/>
                    <a:pt x="14438" y="33428"/>
                  </a:cubicBezTo>
                  <a:cubicBezTo>
                    <a:pt x="16446" y="33261"/>
                    <a:pt x="18455" y="33093"/>
                    <a:pt x="20464" y="33030"/>
                  </a:cubicBezTo>
                  <a:cubicBezTo>
                    <a:pt x="20589" y="33010"/>
                    <a:pt x="20715" y="33010"/>
                    <a:pt x="20861" y="33010"/>
                  </a:cubicBezTo>
                  <a:cubicBezTo>
                    <a:pt x="20861" y="33051"/>
                    <a:pt x="20882" y="33072"/>
                    <a:pt x="20882" y="33114"/>
                  </a:cubicBezTo>
                  <a:cubicBezTo>
                    <a:pt x="20945" y="33093"/>
                    <a:pt x="21028" y="33072"/>
                    <a:pt x="21112" y="33072"/>
                  </a:cubicBezTo>
                  <a:cubicBezTo>
                    <a:pt x="21196" y="33072"/>
                    <a:pt x="21280" y="33093"/>
                    <a:pt x="21363" y="33114"/>
                  </a:cubicBezTo>
                  <a:cubicBezTo>
                    <a:pt x="21363" y="33093"/>
                    <a:pt x="21384" y="33093"/>
                    <a:pt x="21384" y="33072"/>
                  </a:cubicBezTo>
                  <a:cubicBezTo>
                    <a:pt x="21384" y="33051"/>
                    <a:pt x="21384" y="33030"/>
                    <a:pt x="21405" y="33010"/>
                  </a:cubicBezTo>
                  <a:cubicBezTo>
                    <a:pt x="22786" y="32947"/>
                    <a:pt x="24565" y="32717"/>
                    <a:pt x="23874" y="31064"/>
                  </a:cubicBezTo>
                  <a:cubicBezTo>
                    <a:pt x="23811" y="30938"/>
                    <a:pt x="23686" y="30875"/>
                    <a:pt x="23560" y="30875"/>
                  </a:cubicBezTo>
                  <a:cubicBezTo>
                    <a:pt x="23429" y="30885"/>
                    <a:pt x="23296" y="30889"/>
                    <a:pt x="23163" y="30889"/>
                  </a:cubicBezTo>
                  <a:cubicBezTo>
                    <a:pt x="21493" y="30889"/>
                    <a:pt x="19696" y="30187"/>
                    <a:pt x="18204" y="29432"/>
                  </a:cubicBezTo>
                  <a:cubicBezTo>
                    <a:pt x="18036" y="28825"/>
                    <a:pt x="17932" y="28134"/>
                    <a:pt x="17743" y="27486"/>
                  </a:cubicBezTo>
                  <a:cubicBezTo>
                    <a:pt x="17785" y="27088"/>
                    <a:pt x="17785" y="26691"/>
                    <a:pt x="17597" y="26356"/>
                  </a:cubicBezTo>
                  <a:cubicBezTo>
                    <a:pt x="17409" y="26042"/>
                    <a:pt x="17053" y="25833"/>
                    <a:pt x="16634" y="25665"/>
                  </a:cubicBezTo>
                  <a:cubicBezTo>
                    <a:pt x="16342" y="25477"/>
                    <a:pt x="15902" y="25289"/>
                    <a:pt x="15505" y="25247"/>
                  </a:cubicBezTo>
                  <a:cubicBezTo>
                    <a:pt x="15421" y="24033"/>
                    <a:pt x="15588" y="22799"/>
                    <a:pt x="15400" y="21627"/>
                  </a:cubicBezTo>
                  <a:cubicBezTo>
                    <a:pt x="16070" y="20937"/>
                    <a:pt x="16425" y="19807"/>
                    <a:pt x="16342" y="18844"/>
                  </a:cubicBezTo>
                  <a:cubicBezTo>
                    <a:pt x="18099" y="17903"/>
                    <a:pt x="19459" y="16187"/>
                    <a:pt x="20401" y="14492"/>
                  </a:cubicBezTo>
                  <a:cubicBezTo>
                    <a:pt x="20631" y="14074"/>
                    <a:pt x="20840" y="13634"/>
                    <a:pt x="21028" y="13174"/>
                  </a:cubicBezTo>
                  <a:lnTo>
                    <a:pt x="21091" y="13174"/>
                  </a:lnTo>
                  <a:cubicBezTo>
                    <a:pt x="22598" y="12504"/>
                    <a:pt x="23979" y="12232"/>
                    <a:pt x="24983" y="10831"/>
                  </a:cubicBezTo>
                  <a:cubicBezTo>
                    <a:pt x="25841" y="9617"/>
                    <a:pt x="26720" y="7985"/>
                    <a:pt x="27034" y="6520"/>
                  </a:cubicBezTo>
                  <a:cubicBezTo>
                    <a:pt x="27159" y="5851"/>
                    <a:pt x="27264" y="4825"/>
                    <a:pt x="26615" y="4428"/>
                  </a:cubicBezTo>
                  <a:cubicBezTo>
                    <a:pt x="25569" y="3779"/>
                    <a:pt x="23686" y="3863"/>
                    <a:pt x="22430" y="3779"/>
                  </a:cubicBezTo>
                  <a:cubicBezTo>
                    <a:pt x="22409" y="3758"/>
                    <a:pt x="22409" y="3737"/>
                    <a:pt x="22409" y="3696"/>
                  </a:cubicBezTo>
                  <a:cubicBezTo>
                    <a:pt x="22472" y="3549"/>
                    <a:pt x="22493" y="3361"/>
                    <a:pt x="22451" y="3172"/>
                  </a:cubicBezTo>
                  <a:cubicBezTo>
                    <a:pt x="22409" y="3047"/>
                    <a:pt x="22347" y="2900"/>
                    <a:pt x="22284" y="2796"/>
                  </a:cubicBezTo>
                  <a:cubicBezTo>
                    <a:pt x="22242" y="2628"/>
                    <a:pt x="22221" y="2461"/>
                    <a:pt x="22200" y="2294"/>
                  </a:cubicBezTo>
                  <a:cubicBezTo>
                    <a:pt x="22162" y="2130"/>
                    <a:pt x="22041" y="2057"/>
                    <a:pt x="21919" y="2057"/>
                  </a:cubicBezTo>
                  <a:cubicBezTo>
                    <a:pt x="21838" y="2057"/>
                    <a:pt x="21756" y="2089"/>
                    <a:pt x="21698" y="2147"/>
                  </a:cubicBezTo>
                  <a:cubicBezTo>
                    <a:pt x="20924" y="1499"/>
                    <a:pt x="20631" y="1038"/>
                    <a:pt x="20003" y="787"/>
                  </a:cubicBezTo>
                  <a:cubicBezTo>
                    <a:pt x="18400" y="162"/>
                    <a:pt x="15920" y="11"/>
                    <a:pt x="14133" y="11"/>
                  </a:cubicBezTo>
                  <a:cubicBezTo>
                    <a:pt x="14008" y="11"/>
                    <a:pt x="13886" y="12"/>
                    <a:pt x="13768" y="13"/>
                  </a:cubicBezTo>
                  <a:cubicBezTo>
                    <a:pt x="13582" y="16"/>
                    <a:pt x="13395" y="17"/>
                    <a:pt x="13208" y="17"/>
                  </a:cubicBezTo>
                  <a:cubicBezTo>
                    <a:pt x="12470" y="17"/>
                    <a:pt x="11726" y="1"/>
                    <a:pt x="109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66;p2">
              <a:extLst>
                <a:ext uri="{FF2B5EF4-FFF2-40B4-BE49-F238E27FC236}">
                  <a16:creationId xmlns:a16="http://schemas.microsoft.com/office/drawing/2014/main" id="{6E64E4B1-BC1E-B624-2726-DDB79560DF2A}"/>
                </a:ext>
              </a:extLst>
            </p:cNvPr>
            <p:cNvSpPr/>
            <p:nvPr/>
          </p:nvSpPr>
          <p:spPr>
            <a:xfrm>
              <a:off x="2476600" y="2243550"/>
              <a:ext cx="2125" cy="160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4" y="0"/>
                  </a:moveTo>
                  <a:cubicBezTo>
                    <a:pt x="64" y="0"/>
                    <a:pt x="43" y="21"/>
                    <a:pt x="1" y="21"/>
                  </a:cubicBezTo>
                  <a:cubicBezTo>
                    <a:pt x="43" y="21"/>
                    <a:pt x="64" y="42"/>
                    <a:pt x="84" y="63"/>
                  </a:cubicBezTo>
                  <a:cubicBezTo>
                    <a:pt x="84" y="42"/>
                    <a:pt x="84" y="21"/>
                    <a:pt x="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67;p2">
              <a:extLst>
                <a:ext uri="{FF2B5EF4-FFF2-40B4-BE49-F238E27FC236}">
                  <a16:creationId xmlns:a16="http://schemas.microsoft.com/office/drawing/2014/main" id="{301DAA2B-A818-4BD2-0F05-93A3E507731B}"/>
                </a:ext>
              </a:extLst>
            </p:cNvPr>
            <p:cNvSpPr/>
            <p:nvPr/>
          </p:nvSpPr>
          <p:spPr>
            <a:xfrm>
              <a:off x="2473475" y="22440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0" y="0"/>
                  </a:lnTo>
                  <a:lnTo>
                    <a:pt x="21" y="0"/>
                  </a:ln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68;p2">
              <a:extLst>
                <a:ext uri="{FF2B5EF4-FFF2-40B4-BE49-F238E27FC236}">
                  <a16:creationId xmlns:a16="http://schemas.microsoft.com/office/drawing/2014/main" id="{0794D1EA-A35C-304E-FF8E-C13BB9F16659}"/>
                </a:ext>
              </a:extLst>
            </p:cNvPr>
            <p:cNvSpPr/>
            <p:nvPr/>
          </p:nvSpPr>
          <p:spPr>
            <a:xfrm>
              <a:off x="2340075" y="2351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3" name="任意多边形 23">
            <a:extLst>
              <a:ext uri="{FF2B5EF4-FFF2-40B4-BE49-F238E27FC236}">
                <a16:creationId xmlns:a16="http://schemas.microsoft.com/office/drawing/2014/main" id="{9E377D0B-3A42-0AE0-F073-FCE27DCE2497}"/>
              </a:ext>
            </a:extLst>
          </p:cNvPr>
          <p:cNvSpPr>
            <a:spLocks/>
          </p:cNvSpPr>
          <p:nvPr/>
        </p:nvSpPr>
        <p:spPr bwMode="auto">
          <a:xfrm rot="20821520">
            <a:off x="1106927" y="-840254"/>
            <a:ext cx="3960212" cy="3724204"/>
          </a:xfrm>
          <a:custGeom>
            <a:avLst/>
            <a:gdLst>
              <a:gd name="connsiteX0" fmla="*/ 841120 w 2331026"/>
              <a:gd name="connsiteY0" fmla="*/ 2177440 h 2191432"/>
              <a:gd name="connsiteX1" fmla="*/ 836740 w 2331026"/>
              <a:gd name="connsiteY1" fmla="*/ 2190553 h 2191432"/>
              <a:gd name="connsiteX2" fmla="*/ 841120 w 2331026"/>
              <a:gd name="connsiteY2" fmla="*/ 2177440 h 2191432"/>
              <a:gd name="connsiteX3" fmla="*/ 748801 w 2331026"/>
              <a:gd name="connsiteY3" fmla="*/ 2051595 h 2191432"/>
              <a:gd name="connsiteX4" fmla="*/ 863306 w 2331026"/>
              <a:gd name="connsiteY4" fmla="*/ 2086067 h 2191432"/>
              <a:gd name="connsiteX5" fmla="*/ 867710 w 2331026"/>
              <a:gd name="connsiteY5" fmla="*/ 2098993 h 2191432"/>
              <a:gd name="connsiteX6" fmla="*/ 863306 w 2331026"/>
              <a:gd name="connsiteY6" fmla="*/ 2103302 h 2191432"/>
              <a:gd name="connsiteX7" fmla="*/ 852295 w 2331026"/>
              <a:gd name="connsiteY7" fmla="*/ 2101686 h 2191432"/>
              <a:gd name="connsiteX8" fmla="*/ 853107 w 2331026"/>
              <a:gd name="connsiteY8" fmla="*/ 2097519 h 2191432"/>
              <a:gd name="connsiteX9" fmla="*/ 858901 w 2331026"/>
              <a:gd name="connsiteY9" fmla="*/ 2098993 h 2191432"/>
              <a:gd name="connsiteX10" fmla="*/ 858901 w 2331026"/>
              <a:gd name="connsiteY10" fmla="*/ 2086067 h 2191432"/>
              <a:gd name="connsiteX11" fmla="*/ 854497 w 2331026"/>
              <a:gd name="connsiteY11" fmla="*/ 2090376 h 2191432"/>
              <a:gd name="connsiteX12" fmla="*/ 853107 w 2331026"/>
              <a:gd name="connsiteY12" fmla="*/ 2097519 h 2191432"/>
              <a:gd name="connsiteX13" fmla="*/ 803851 w 2331026"/>
              <a:gd name="connsiteY13" fmla="*/ 2084989 h 2191432"/>
              <a:gd name="connsiteX14" fmla="*/ 748801 w 2331026"/>
              <a:gd name="connsiteY14" fmla="*/ 2064522 h 2191432"/>
              <a:gd name="connsiteX15" fmla="*/ 748801 w 2331026"/>
              <a:gd name="connsiteY15" fmla="*/ 2051595 h 2191432"/>
              <a:gd name="connsiteX16" fmla="*/ 701117 w 2331026"/>
              <a:gd name="connsiteY16" fmla="*/ 1972340 h 2191432"/>
              <a:gd name="connsiteX17" fmla="*/ 867729 w 2331026"/>
              <a:gd name="connsiteY17" fmla="*/ 2034336 h 2191432"/>
              <a:gd name="connsiteX18" fmla="*/ 854576 w 2331026"/>
              <a:gd name="connsiteY18" fmla="*/ 2047621 h 2191432"/>
              <a:gd name="connsiteX19" fmla="*/ 696733 w 2331026"/>
              <a:gd name="connsiteY19" fmla="*/ 1985625 h 2191432"/>
              <a:gd name="connsiteX20" fmla="*/ 701117 w 2331026"/>
              <a:gd name="connsiteY20" fmla="*/ 1972340 h 2191432"/>
              <a:gd name="connsiteX21" fmla="*/ 681759 w 2331026"/>
              <a:gd name="connsiteY21" fmla="*/ 1921391 h 2191432"/>
              <a:gd name="connsiteX22" fmla="*/ 688074 w 2331026"/>
              <a:gd name="connsiteY22" fmla="*/ 1924256 h 2191432"/>
              <a:gd name="connsiteX23" fmla="*/ 771547 w 2331026"/>
              <a:gd name="connsiteY23" fmla="*/ 1967912 h 2191432"/>
              <a:gd name="connsiteX24" fmla="*/ 850627 w 2331026"/>
              <a:gd name="connsiteY24" fmla="*/ 1985375 h 2191432"/>
              <a:gd name="connsiteX25" fmla="*/ 846234 w 2331026"/>
              <a:gd name="connsiteY25" fmla="*/ 1998472 h 2191432"/>
              <a:gd name="connsiteX26" fmla="*/ 758367 w 2331026"/>
              <a:gd name="connsiteY26" fmla="*/ 1981009 h 2191432"/>
              <a:gd name="connsiteX27" fmla="*/ 679287 w 2331026"/>
              <a:gd name="connsiteY27" fmla="*/ 1937352 h 2191432"/>
              <a:gd name="connsiteX28" fmla="*/ 681759 w 2331026"/>
              <a:gd name="connsiteY28" fmla="*/ 1921391 h 2191432"/>
              <a:gd name="connsiteX29" fmla="*/ 1112596 w 2331026"/>
              <a:gd name="connsiteY29" fmla="*/ 1618188 h 2191432"/>
              <a:gd name="connsiteX30" fmla="*/ 1114308 w 2331026"/>
              <a:gd name="connsiteY30" fmla="*/ 1623857 h 2191432"/>
              <a:gd name="connsiteX31" fmla="*/ 1127077 w 2331026"/>
              <a:gd name="connsiteY31" fmla="*/ 1626074 h 2191432"/>
              <a:gd name="connsiteX32" fmla="*/ 1126295 w 2331026"/>
              <a:gd name="connsiteY32" fmla="*/ 1618528 h 2191432"/>
              <a:gd name="connsiteX33" fmla="*/ 1119648 w 2331026"/>
              <a:gd name="connsiteY33" fmla="*/ 1618889 h 2191432"/>
              <a:gd name="connsiteX34" fmla="*/ 1089291 w 2331026"/>
              <a:gd name="connsiteY34" fmla="*/ 1615873 h 2191432"/>
              <a:gd name="connsiteX35" fmla="*/ 1091485 w 2331026"/>
              <a:gd name="connsiteY35" fmla="*/ 1622630 h 2191432"/>
              <a:gd name="connsiteX36" fmla="*/ 1091492 w 2331026"/>
              <a:gd name="connsiteY36" fmla="*/ 1622689 h 2191432"/>
              <a:gd name="connsiteX37" fmla="*/ 1099585 w 2331026"/>
              <a:gd name="connsiteY37" fmla="*/ 1622809 h 2191432"/>
              <a:gd name="connsiteX38" fmla="*/ 1097745 w 2331026"/>
              <a:gd name="connsiteY38" fmla="*/ 1616713 h 2191432"/>
              <a:gd name="connsiteX39" fmla="*/ 1046067 w 2331026"/>
              <a:gd name="connsiteY39" fmla="*/ 1611282 h 2191432"/>
              <a:gd name="connsiteX40" fmla="*/ 1047243 w 2331026"/>
              <a:gd name="connsiteY40" fmla="*/ 1622253 h 2191432"/>
              <a:gd name="connsiteX41" fmla="*/ 1048820 w 2331026"/>
              <a:gd name="connsiteY41" fmla="*/ 1622060 h 2191432"/>
              <a:gd name="connsiteX42" fmla="*/ 1076702 w 2331026"/>
              <a:gd name="connsiteY42" fmla="*/ 1622471 h 2191432"/>
              <a:gd name="connsiteX43" fmla="*/ 1074144 w 2331026"/>
              <a:gd name="connsiteY43" fmla="*/ 1614368 h 2191432"/>
              <a:gd name="connsiteX44" fmla="*/ 1047530 w 2331026"/>
              <a:gd name="connsiteY44" fmla="*/ 1611724 h 2191432"/>
              <a:gd name="connsiteX45" fmla="*/ 1017098 w 2331026"/>
              <a:gd name="connsiteY45" fmla="*/ 1602542 h 2191432"/>
              <a:gd name="connsiteX46" fmla="*/ 1019421 w 2331026"/>
              <a:gd name="connsiteY46" fmla="*/ 1625653 h 2191432"/>
              <a:gd name="connsiteX47" fmla="*/ 1033616 w 2331026"/>
              <a:gd name="connsiteY47" fmla="*/ 1623918 h 2191432"/>
              <a:gd name="connsiteX48" fmla="*/ 1030335 w 2331026"/>
              <a:gd name="connsiteY48" fmla="*/ 1613712 h 2191432"/>
              <a:gd name="connsiteX49" fmla="*/ 1029122 w 2331026"/>
              <a:gd name="connsiteY49" fmla="*/ 1606170 h 2191432"/>
              <a:gd name="connsiteX50" fmla="*/ 1516593 w 2331026"/>
              <a:gd name="connsiteY50" fmla="*/ 1601889 h 2191432"/>
              <a:gd name="connsiteX51" fmla="*/ 1520911 w 2331026"/>
              <a:gd name="connsiteY51" fmla="*/ 1613466 h 2191432"/>
              <a:gd name="connsiteX52" fmla="*/ 1516515 w 2331026"/>
              <a:gd name="connsiteY52" fmla="*/ 1604711 h 2191432"/>
              <a:gd name="connsiteX53" fmla="*/ 1320219 w 2331026"/>
              <a:gd name="connsiteY53" fmla="*/ 1589723 h 2191432"/>
              <a:gd name="connsiteX54" fmla="*/ 1305928 w 2331026"/>
              <a:gd name="connsiteY54" fmla="*/ 1594984 h 2191432"/>
              <a:gd name="connsiteX55" fmla="*/ 1217784 w 2331026"/>
              <a:gd name="connsiteY55" fmla="*/ 1613561 h 2191432"/>
              <a:gd name="connsiteX56" fmla="*/ 1141189 w 2331026"/>
              <a:gd name="connsiteY56" fmla="*/ 1617719 h 2191432"/>
              <a:gd name="connsiteX57" fmla="*/ 1143843 w 2331026"/>
              <a:gd name="connsiteY57" fmla="*/ 1628984 h 2191432"/>
              <a:gd name="connsiteX58" fmla="*/ 1187860 w 2331026"/>
              <a:gd name="connsiteY58" fmla="*/ 1636623 h 2191432"/>
              <a:gd name="connsiteX59" fmla="*/ 1200607 w 2331026"/>
              <a:gd name="connsiteY59" fmla="*/ 1637242 h 2191432"/>
              <a:gd name="connsiteX60" fmla="*/ 1200408 w 2331026"/>
              <a:gd name="connsiteY60" fmla="*/ 1636283 h 2191432"/>
              <a:gd name="connsiteX61" fmla="*/ 1213743 w 2331026"/>
              <a:gd name="connsiteY61" fmla="*/ 1631997 h 2191432"/>
              <a:gd name="connsiteX62" fmla="*/ 1214769 w 2331026"/>
              <a:gd name="connsiteY62" fmla="*/ 1637931 h 2191432"/>
              <a:gd name="connsiteX63" fmla="*/ 1266647 w 2331026"/>
              <a:gd name="connsiteY63" fmla="*/ 1640452 h 2191432"/>
              <a:gd name="connsiteX64" fmla="*/ 1273155 w 2331026"/>
              <a:gd name="connsiteY64" fmla="*/ 1639909 h 2191432"/>
              <a:gd name="connsiteX65" fmla="*/ 1262184 w 2331026"/>
              <a:gd name="connsiteY65" fmla="*/ 1614188 h 2191432"/>
              <a:gd name="connsiteX66" fmla="*/ 1267570 w 2331026"/>
              <a:gd name="connsiteY66" fmla="*/ 1605529 h 2191432"/>
              <a:gd name="connsiteX67" fmla="*/ 1279420 w 2331026"/>
              <a:gd name="connsiteY67" fmla="*/ 1609858 h 2191432"/>
              <a:gd name="connsiteX68" fmla="*/ 1287623 w 2331026"/>
              <a:gd name="connsiteY68" fmla="*/ 1638704 h 2191432"/>
              <a:gd name="connsiteX69" fmla="*/ 1319173 w 2331026"/>
              <a:gd name="connsiteY69" fmla="*/ 1636076 h 2191432"/>
              <a:gd name="connsiteX70" fmla="*/ 1321294 w 2331026"/>
              <a:gd name="connsiteY70" fmla="*/ 1635899 h 2191432"/>
              <a:gd name="connsiteX71" fmla="*/ 1315025 w 2331026"/>
              <a:gd name="connsiteY71" fmla="*/ 1596903 h 2191432"/>
              <a:gd name="connsiteX72" fmla="*/ 1161831 w 2331026"/>
              <a:gd name="connsiteY72" fmla="*/ 1588499 h 2191432"/>
              <a:gd name="connsiteX73" fmla="*/ 1161831 w 2331026"/>
              <a:gd name="connsiteY73" fmla="*/ 1601199 h 2191432"/>
              <a:gd name="connsiteX74" fmla="*/ 1161831 w 2331026"/>
              <a:gd name="connsiteY74" fmla="*/ 1588499 h 2191432"/>
              <a:gd name="connsiteX75" fmla="*/ 1231523 w 2331026"/>
              <a:gd name="connsiteY75" fmla="*/ 1578974 h 2191432"/>
              <a:gd name="connsiteX76" fmla="*/ 1231523 w 2331026"/>
              <a:gd name="connsiteY76" fmla="*/ 1591674 h 2191432"/>
              <a:gd name="connsiteX77" fmla="*/ 1231523 w 2331026"/>
              <a:gd name="connsiteY77" fmla="*/ 1578974 h 2191432"/>
              <a:gd name="connsiteX78" fmla="*/ 1728493 w 2331026"/>
              <a:gd name="connsiteY78" fmla="*/ 1576459 h 2191432"/>
              <a:gd name="connsiteX79" fmla="*/ 1738193 w 2331026"/>
              <a:gd name="connsiteY79" fmla="*/ 1602786 h 2191432"/>
              <a:gd name="connsiteX80" fmla="*/ 1741943 w 2331026"/>
              <a:gd name="connsiteY80" fmla="*/ 1625180 h 2191432"/>
              <a:gd name="connsiteX81" fmla="*/ 1774391 w 2331026"/>
              <a:gd name="connsiteY81" fmla="*/ 1627325 h 2191432"/>
              <a:gd name="connsiteX82" fmla="*/ 1784160 w 2331026"/>
              <a:gd name="connsiteY82" fmla="*/ 1628779 h 2191432"/>
              <a:gd name="connsiteX83" fmla="*/ 1755658 w 2331026"/>
              <a:gd name="connsiteY83" fmla="*/ 1580682 h 2191432"/>
              <a:gd name="connsiteX84" fmla="*/ 1742268 w 2331026"/>
              <a:gd name="connsiteY84" fmla="*/ 1580231 h 2191432"/>
              <a:gd name="connsiteX85" fmla="*/ 935003 w 2331026"/>
              <a:gd name="connsiteY85" fmla="*/ 1575666 h 2191432"/>
              <a:gd name="connsiteX86" fmla="*/ 946727 w 2331026"/>
              <a:gd name="connsiteY86" fmla="*/ 1627657 h 2191432"/>
              <a:gd name="connsiteX87" fmla="*/ 945685 w 2331026"/>
              <a:gd name="connsiteY87" fmla="*/ 1629345 h 2191432"/>
              <a:gd name="connsiteX88" fmla="*/ 974488 w 2331026"/>
              <a:gd name="connsiteY88" fmla="*/ 1628381 h 2191432"/>
              <a:gd name="connsiteX89" fmla="*/ 968498 w 2331026"/>
              <a:gd name="connsiteY89" fmla="*/ 1601426 h 2191432"/>
              <a:gd name="connsiteX90" fmla="*/ 981425 w 2331026"/>
              <a:gd name="connsiteY90" fmla="*/ 1597117 h 2191432"/>
              <a:gd name="connsiteX91" fmla="*/ 988270 w 2331026"/>
              <a:gd name="connsiteY91" fmla="*/ 1627919 h 2191432"/>
              <a:gd name="connsiteX92" fmla="*/ 1004869 w 2331026"/>
              <a:gd name="connsiteY92" fmla="*/ 1627364 h 2191432"/>
              <a:gd name="connsiteX93" fmla="*/ 1005226 w 2331026"/>
              <a:gd name="connsiteY93" fmla="*/ 1622631 h 2191432"/>
              <a:gd name="connsiteX94" fmla="*/ 1003559 w 2331026"/>
              <a:gd name="connsiteY94" fmla="*/ 1600519 h 2191432"/>
              <a:gd name="connsiteX95" fmla="*/ 1003645 w 2331026"/>
              <a:gd name="connsiteY95" fmla="*/ 1598483 h 2191432"/>
              <a:gd name="connsiteX96" fmla="*/ 944223 w 2331026"/>
              <a:gd name="connsiteY96" fmla="*/ 1580554 h 2191432"/>
              <a:gd name="connsiteX97" fmla="*/ 2063690 w 2331026"/>
              <a:gd name="connsiteY97" fmla="*/ 1570639 h 2191432"/>
              <a:gd name="connsiteX98" fmla="*/ 2068135 w 2331026"/>
              <a:gd name="connsiteY98" fmla="*/ 1570639 h 2191432"/>
              <a:gd name="connsiteX99" fmla="*/ 2065913 w 2331026"/>
              <a:gd name="connsiteY99" fmla="*/ 1572822 h 2191432"/>
              <a:gd name="connsiteX100" fmla="*/ 1953922 w 2331026"/>
              <a:gd name="connsiteY100" fmla="*/ 1560123 h 2191432"/>
              <a:gd name="connsiteX101" fmla="*/ 1966911 w 2331026"/>
              <a:gd name="connsiteY101" fmla="*/ 1562305 h 2191432"/>
              <a:gd name="connsiteX102" fmla="*/ 1988558 w 2331026"/>
              <a:gd name="connsiteY102" fmla="*/ 1605962 h 2191432"/>
              <a:gd name="connsiteX103" fmla="*/ 1975570 w 2331026"/>
              <a:gd name="connsiteY103" fmla="*/ 1614693 h 2191432"/>
              <a:gd name="connsiteX104" fmla="*/ 1953922 w 2331026"/>
              <a:gd name="connsiteY104" fmla="*/ 1571037 h 2191432"/>
              <a:gd name="connsiteX105" fmla="*/ 1953922 w 2331026"/>
              <a:gd name="connsiteY105" fmla="*/ 1560123 h 2191432"/>
              <a:gd name="connsiteX106" fmla="*/ 1901606 w 2331026"/>
              <a:gd name="connsiteY106" fmla="*/ 1531349 h 2191432"/>
              <a:gd name="connsiteX107" fmla="*/ 1901606 w 2331026"/>
              <a:gd name="connsiteY107" fmla="*/ 1548812 h 2191432"/>
              <a:gd name="connsiteX108" fmla="*/ 1901606 w 2331026"/>
              <a:gd name="connsiteY108" fmla="*/ 1531349 h 2191432"/>
              <a:gd name="connsiteX109" fmla="*/ 1835725 w 2331026"/>
              <a:gd name="connsiteY109" fmla="*/ 1531349 h 2191432"/>
              <a:gd name="connsiteX110" fmla="*/ 1835725 w 2331026"/>
              <a:gd name="connsiteY110" fmla="*/ 1548812 h 2191432"/>
              <a:gd name="connsiteX111" fmla="*/ 1835725 w 2331026"/>
              <a:gd name="connsiteY111" fmla="*/ 1531349 h 2191432"/>
              <a:gd name="connsiteX112" fmla="*/ 1589204 w 2331026"/>
              <a:gd name="connsiteY112" fmla="*/ 1523458 h 2191432"/>
              <a:gd name="connsiteX113" fmla="*/ 1602463 w 2331026"/>
              <a:gd name="connsiteY113" fmla="*/ 1555906 h 2191432"/>
              <a:gd name="connsiteX114" fmla="*/ 1616651 w 2331026"/>
              <a:gd name="connsiteY114" fmla="*/ 1609931 h 2191432"/>
              <a:gd name="connsiteX115" fmla="*/ 1616210 w 2331026"/>
              <a:gd name="connsiteY115" fmla="*/ 1610372 h 2191432"/>
              <a:gd name="connsiteX116" fmla="*/ 1645770 w 2331026"/>
              <a:gd name="connsiteY116" fmla="*/ 1616476 h 2191432"/>
              <a:gd name="connsiteX117" fmla="*/ 1647342 w 2331026"/>
              <a:gd name="connsiteY117" fmla="*/ 1609220 h 2191432"/>
              <a:gd name="connsiteX118" fmla="*/ 1643108 w 2331026"/>
              <a:gd name="connsiteY118" fmla="*/ 1604875 h 2191432"/>
              <a:gd name="connsiteX119" fmla="*/ 1643108 w 2331026"/>
              <a:gd name="connsiteY119" fmla="*/ 1596186 h 2191432"/>
              <a:gd name="connsiteX120" fmla="*/ 1638875 w 2331026"/>
              <a:gd name="connsiteY120" fmla="*/ 1583152 h 2191432"/>
              <a:gd name="connsiteX121" fmla="*/ 1626175 w 2331026"/>
              <a:gd name="connsiteY121" fmla="*/ 1557083 h 2191432"/>
              <a:gd name="connsiteX122" fmla="*/ 1632525 w 2331026"/>
              <a:gd name="connsiteY122" fmla="*/ 1548394 h 2191432"/>
              <a:gd name="connsiteX123" fmla="*/ 1638875 w 2331026"/>
              <a:gd name="connsiteY123" fmla="*/ 1552739 h 2191432"/>
              <a:gd name="connsiteX124" fmla="*/ 1655808 w 2331026"/>
              <a:gd name="connsiteY124" fmla="*/ 1591841 h 2191432"/>
              <a:gd name="connsiteX125" fmla="*/ 1660571 w 2331026"/>
              <a:gd name="connsiteY125" fmla="*/ 1607048 h 2191432"/>
              <a:gd name="connsiteX126" fmla="*/ 1656898 w 2331026"/>
              <a:gd name="connsiteY126" fmla="*/ 1618774 h 2191432"/>
              <a:gd name="connsiteX127" fmla="*/ 1663869 w 2331026"/>
              <a:gd name="connsiteY127" fmla="*/ 1620214 h 2191432"/>
              <a:gd name="connsiteX128" fmla="*/ 1717488 w 2331026"/>
              <a:gd name="connsiteY128" fmla="*/ 1623564 h 2191432"/>
              <a:gd name="connsiteX129" fmla="*/ 1723734 w 2331026"/>
              <a:gd name="connsiteY129" fmla="*/ 1623977 h 2191432"/>
              <a:gd name="connsiteX130" fmla="*/ 1713091 w 2331026"/>
              <a:gd name="connsiteY130" fmla="*/ 1574545 h 2191432"/>
              <a:gd name="connsiteX131" fmla="*/ 1713174 w 2331026"/>
              <a:gd name="connsiteY131" fmla="*/ 1572264 h 2191432"/>
              <a:gd name="connsiteX132" fmla="*/ 1678758 w 2331026"/>
              <a:gd name="connsiteY132" fmla="*/ 1562839 h 2191432"/>
              <a:gd name="connsiteX133" fmla="*/ 1686748 w 2331026"/>
              <a:gd name="connsiteY133" fmla="*/ 1584679 h 2191432"/>
              <a:gd name="connsiteX134" fmla="*/ 1691659 w 2331026"/>
              <a:gd name="connsiteY134" fmla="*/ 1610327 h 2191432"/>
              <a:gd name="connsiteX135" fmla="*/ 1678562 w 2331026"/>
              <a:gd name="connsiteY135" fmla="*/ 1614693 h 2191432"/>
              <a:gd name="connsiteX136" fmla="*/ 1665466 w 2331026"/>
              <a:gd name="connsiteY136" fmla="*/ 1566671 h 2191432"/>
              <a:gd name="connsiteX137" fmla="*/ 1666798 w 2331026"/>
              <a:gd name="connsiteY137" fmla="*/ 1559563 h 2191432"/>
              <a:gd name="connsiteX138" fmla="*/ 1656724 w 2331026"/>
              <a:gd name="connsiteY138" fmla="*/ 1556805 h 2191432"/>
              <a:gd name="connsiteX139" fmla="*/ 1871285 w 2331026"/>
              <a:gd name="connsiteY139" fmla="*/ 1513886 h 2191432"/>
              <a:gd name="connsiteX140" fmla="*/ 1871285 w 2331026"/>
              <a:gd name="connsiteY140" fmla="*/ 1526586 h 2191432"/>
              <a:gd name="connsiteX141" fmla="*/ 1871285 w 2331026"/>
              <a:gd name="connsiteY141" fmla="*/ 1513886 h 2191432"/>
              <a:gd name="connsiteX142" fmla="*/ 2000872 w 2331026"/>
              <a:gd name="connsiteY142" fmla="*/ 1507490 h 2191432"/>
              <a:gd name="connsiteX143" fmla="*/ 1993423 w 2331026"/>
              <a:gd name="connsiteY143" fmla="*/ 1514869 h 2191432"/>
              <a:gd name="connsiteX144" fmla="*/ 1914176 w 2331026"/>
              <a:gd name="connsiteY144" fmla="*/ 1561108 h 2191432"/>
              <a:gd name="connsiteX145" fmla="*/ 1829454 w 2331026"/>
              <a:gd name="connsiteY145" fmla="*/ 1583168 h 2191432"/>
              <a:gd name="connsiteX146" fmla="*/ 1773489 w 2331026"/>
              <a:gd name="connsiteY146" fmla="*/ 1581283 h 2191432"/>
              <a:gd name="connsiteX147" fmla="*/ 1786910 w 2331026"/>
              <a:gd name="connsiteY147" fmla="*/ 1604771 h 2191432"/>
              <a:gd name="connsiteX148" fmla="*/ 1802161 w 2331026"/>
              <a:gd name="connsiteY148" fmla="*/ 1631459 h 2191432"/>
              <a:gd name="connsiteX149" fmla="*/ 1868837 w 2331026"/>
              <a:gd name="connsiteY149" fmla="*/ 1641387 h 2191432"/>
              <a:gd name="connsiteX150" fmla="*/ 1849616 w 2331026"/>
              <a:gd name="connsiteY150" fmla="*/ 1609212 h 2191432"/>
              <a:gd name="connsiteX151" fmla="*/ 1852890 w 2331026"/>
              <a:gd name="connsiteY151" fmla="*/ 1598251 h 2191432"/>
              <a:gd name="connsiteX152" fmla="*/ 1862712 w 2331026"/>
              <a:gd name="connsiteY152" fmla="*/ 1600443 h 2191432"/>
              <a:gd name="connsiteX153" fmla="*/ 1884541 w 2331026"/>
              <a:gd name="connsiteY153" fmla="*/ 1639904 h 2191432"/>
              <a:gd name="connsiteX154" fmla="*/ 1885962 w 2331026"/>
              <a:gd name="connsiteY154" fmla="*/ 1642759 h 2191432"/>
              <a:gd name="connsiteX155" fmla="*/ 1927042 w 2331026"/>
              <a:gd name="connsiteY155" fmla="*/ 1643323 h 2191432"/>
              <a:gd name="connsiteX156" fmla="*/ 1936601 w 2331026"/>
              <a:gd name="connsiteY156" fmla="*/ 1641230 h 2191432"/>
              <a:gd name="connsiteX157" fmla="*/ 1928555 w 2331026"/>
              <a:gd name="connsiteY157" fmla="*/ 1617562 h 2191432"/>
              <a:gd name="connsiteX158" fmla="*/ 1901977 w 2331026"/>
              <a:gd name="connsiteY158" fmla="*/ 1574700 h 2191432"/>
              <a:gd name="connsiteX159" fmla="*/ 1905232 w 2331026"/>
              <a:gd name="connsiteY159" fmla="*/ 1565358 h 2191432"/>
              <a:gd name="connsiteX160" fmla="*/ 1914995 w 2331026"/>
              <a:gd name="connsiteY160" fmla="*/ 1565907 h 2191432"/>
              <a:gd name="connsiteX161" fmla="*/ 1955878 w 2331026"/>
              <a:gd name="connsiteY161" fmla="*/ 1637001 h 2191432"/>
              <a:gd name="connsiteX162" fmla="*/ 1955880 w 2331026"/>
              <a:gd name="connsiteY162" fmla="*/ 1637007 h 2191432"/>
              <a:gd name="connsiteX163" fmla="*/ 1980114 w 2331026"/>
              <a:gd name="connsiteY163" fmla="*/ 1631700 h 2191432"/>
              <a:gd name="connsiteX164" fmla="*/ 2024904 w 2331026"/>
              <a:gd name="connsiteY164" fmla="*/ 1610216 h 2191432"/>
              <a:gd name="connsiteX165" fmla="*/ 2012533 w 2331026"/>
              <a:gd name="connsiteY165" fmla="*/ 1557338 h 2191432"/>
              <a:gd name="connsiteX166" fmla="*/ 756672 w 2331026"/>
              <a:gd name="connsiteY166" fmla="*/ 1497781 h 2191432"/>
              <a:gd name="connsiteX167" fmla="*/ 758766 w 2331026"/>
              <a:gd name="connsiteY167" fmla="*/ 1513135 h 2191432"/>
              <a:gd name="connsiteX168" fmla="*/ 764969 w 2331026"/>
              <a:gd name="connsiteY168" fmla="*/ 1509092 h 2191432"/>
              <a:gd name="connsiteX169" fmla="*/ 706959 w 2331026"/>
              <a:gd name="connsiteY169" fmla="*/ 1476987 h 2191432"/>
              <a:gd name="connsiteX170" fmla="*/ 706381 w 2331026"/>
              <a:gd name="connsiteY170" fmla="*/ 1478551 h 2191432"/>
              <a:gd name="connsiteX171" fmla="*/ 704107 w 2331026"/>
              <a:gd name="connsiteY171" fmla="*/ 1487039 h 2191432"/>
              <a:gd name="connsiteX172" fmla="*/ 705304 w 2331026"/>
              <a:gd name="connsiteY172" fmla="*/ 1495631 h 2191432"/>
              <a:gd name="connsiteX173" fmla="*/ 718493 w 2331026"/>
              <a:gd name="connsiteY173" fmla="*/ 1491265 h 2191432"/>
              <a:gd name="connsiteX174" fmla="*/ 714097 w 2331026"/>
              <a:gd name="connsiteY174" fmla="*/ 1478168 h 2191432"/>
              <a:gd name="connsiteX175" fmla="*/ 2036237 w 2331026"/>
              <a:gd name="connsiteY175" fmla="*/ 1472453 h 2191432"/>
              <a:gd name="connsiteX176" fmla="*/ 2012486 w 2331026"/>
              <a:gd name="connsiteY176" fmla="*/ 1495984 h 2191432"/>
              <a:gd name="connsiteX177" fmla="*/ 2027268 w 2331026"/>
              <a:gd name="connsiteY177" fmla="*/ 1553528 h 2191432"/>
              <a:gd name="connsiteX178" fmla="*/ 2036835 w 2331026"/>
              <a:gd name="connsiteY178" fmla="*/ 1602002 h 2191432"/>
              <a:gd name="connsiteX179" fmla="*/ 2062093 w 2331026"/>
              <a:gd name="connsiteY179" fmla="*/ 1582952 h 2191432"/>
              <a:gd name="connsiteX180" fmla="*/ 2054800 w 2331026"/>
              <a:gd name="connsiteY180" fmla="*/ 1579371 h 2191432"/>
              <a:gd name="connsiteX181" fmla="*/ 2054800 w 2331026"/>
              <a:gd name="connsiteY181" fmla="*/ 1566274 h 2191432"/>
              <a:gd name="connsiteX182" fmla="*/ 2056293 w 2331026"/>
              <a:gd name="connsiteY182" fmla="*/ 1564319 h 2191432"/>
              <a:gd name="connsiteX183" fmla="*/ 2059245 w 2331026"/>
              <a:gd name="connsiteY183" fmla="*/ 1579371 h 2191432"/>
              <a:gd name="connsiteX184" fmla="*/ 2065913 w 2331026"/>
              <a:gd name="connsiteY184" fmla="*/ 1572822 h 2191432"/>
              <a:gd name="connsiteX185" fmla="*/ 2068135 w 2331026"/>
              <a:gd name="connsiteY185" fmla="*/ 1575005 h 2191432"/>
              <a:gd name="connsiteX186" fmla="*/ 2068135 w 2331026"/>
              <a:gd name="connsiteY186" fmla="*/ 1570639 h 2191432"/>
              <a:gd name="connsiteX187" fmla="*/ 2068135 w 2331026"/>
              <a:gd name="connsiteY187" fmla="*/ 1561908 h 2191432"/>
              <a:gd name="connsiteX188" fmla="*/ 2061468 w 2331026"/>
              <a:gd name="connsiteY188" fmla="*/ 1557542 h 2191432"/>
              <a:gd name="connsiteX189" fmla="*/ 2056293 w 2331026"/>
              <a:gd name="connsiteY189" fmla="*/ 1564319 h 2191432"/>
              <a:gd name="connsiteX190" fmla="*/ 2047577 w 2331026"/>
              <a:gd name="connsiteY190" fmla="*/ 1519889 h 2191432"/>
              <a:gd name="connsiteX191" fmla="*/ 1490549 w 2331026"/>
              <a:gd name="connsiteY191" fmla="*/ 1465142 h 2191432"/>
              <a:gd name="connsiteX192" fmla="*/ 1470922 w 2331026"/>
              <a:gd name="connsiteY192" fmla="*/ 1465926 h 2191432"/>
              <a:gd name="connsiteX193" fmla="*/ 1445535 w 2331026"/>
              <a:gd name="connsiteY193" fmla="*/ 1482427 h 2191432"/>
              <a:gd name="connsiteX194" fmla="*/ 1384217 w 2331026"/>
              <a:gd name="connsiteY194" fmla="*/ 1556736 h 2191432"/>
              <a:gd name="connsiteX195" fmla="*/ 1348973 w 2331026"/>
              <a:gd name="connsiteY195" fmla="*/ 1579139 h 2191432"/>
              <a:gd name="connsiteX196" fmla="*/ 1322482 w 2331026"/>
              <a:gd name="connsiteY196" fmla="*/ 1588890 h 2191432"/>
              <a:gd name="connsiteX197" fmla="*/ 1327725 w 2331026"/>
              <a:gd name="connsiteY197" fmla="*/ 1592514 h 2191432"/>
              <a:gd name="connsiteX198" fmla="*/ 1335662 w 2331026"/>
              <a:gd name="connsiteY198" fmla="*/ 1621043 h 2191432"/>
              <a:gd name="connsiteX199" fmla="*/ 1337911 w 2331026"/>
              <a:gd name="connsiteY199" fmla="*/ 1634515 h 2191432"/>
              <a:gd name="connsiteX200" fmla="*/ 1362796 w 2331026"/>
              <a:gd name="connsiteY200" fmla="*/ 1632442 h 2191432"/>
              <a:gd name="connsiteX201" fmla="*/ 1362424 w 2331026"/>
              <a:gd name="connsiteY201" fmla="*/ 1632094 h 2191432"/>
              <a:gd name="connsiteX202" fmla="*/ 1349497 w 2331026"/>
              <a:gd name="connsiteY202" fmla="*/ 1596925 h 2191432"/>
              <a:gd name="connsiteX203" fmla="*/ 1354345 w 2331026"/>
              <a:gd name="connsiteY203" fmla="*/ 1588132 h 2191432"/>
              <a:gd name="connsiteX204" fmla="*/ 1362424 w 2331026"/>
              <a:gd name="connsiteY204" fmla="*/ 1592528 h 2191432"/>
              <a:gd name="connsiteX205" fmla="*/ 1375351 w 2331026"/>
              <a:gd name="connsiteY205" fmla="*/ 1627698 h 2191432"/>
              <a:gd name="connsiteX206" fmla="*/ 1372846 w 2331026"/>
              <a:gd name="connsiteY206" fmla="*/ 1631745 h 2191432"/>
              <a:gd name="connsiteX207" fmla="*/ 1405685 w 2331026"/>
              <a:gd name="connsiteY207" fmla="*/ 1633017 h 2191432"/>
              <a:gd name="connsiteX208" fmla="*/ 1403018 w 2331026"/>
              <a:gd name="connsiteY208" fmla="*/ 1607351 h 2191432"/>
              <a:gd name="connsiteX209" fmla="*/ 1392813 w 2331026"/>
              <a:gd name="connsiteY209" fmla="*/ 1574608 h 2191432"/>
              <a:gd name="connsiteX210" fmla="*/ 1399617 w 2331026"/>
              <a:gd name="connsiteY210" fmla="*/ 1565877 h 2191432"/>
              <a:gd name="connsiteX211" fmla="*/ 1406420 w 2331026"/>
              <a:gd name="connsiteY211" fmla="*/ 1570242 h 2191432"/>
              <a:gd name="connsiteX212" fmla="*/ 1418326 w 2331026"/>
              <a:gd name="connsiteY212" fmla="*/ 1605713 h 2191432"/>
              <a:gd name="connsiteX213" fmla="*/ 1419441 w 2331026"/>
              <a:gd name="connsiteY213" fmla="*/ 1631111 h 2191432"/>
              <a:gd name="connsiteX214" fmla="*/ 1409822 w 2331026"/>
              <a:gd name="connsiteY214" fmla="*/ 1626996 h 2191432"/>
              <a:gd name="connsiteX215" fmla="*/ 1407449 w 2331026"/>
              <a:gd name="connsiteY215" fmla="*/ 1633085 h 2191432"/>
              <a:gd name="connsiteX216" fmla="*/ 1417589 w 2331026"/>
              <a:gd name="connsiteY216" fmla="*/ 1633478 h 2191432"/>
              <a:gd name="connsiteX217" fmla="*/ 1419544 w 2331026"/>
              <a:gd name="connsiteY217" fmla="*/ 1633452 h 2191432"/>
              <a:gd name="connsiteX218" fmla="*/ 1419441 w 2331026"/>
              <a:gd name="connsiteY218" fmla="*/ 1631111 h 2191432"/>
              <a:gd name="connsiteX219" fmla="*/ 1420027 w 2331026"/>
              <a:gd name="connsiteY219" fmla="*/ 1631362 h 2191432"/>
              <a:gd name="connsiteX220" fmla="*/ 1420027 w 2331026"/>
              <a:gd name="connsiteY220" fmla="*/ 1633446 h 2191432"/>
              <a:gd name="connsiteX221" fmla="*/ 1440926 w 2331026"/>
              <a:gd name="connsiteY221" fmla="*/ 1633171 h 2191432"/>
              <a:gd name="connsiteX222" fmla="*/ 1424563 w 2331026"/>
              <a:gd name="connsiteY222" fmla="*/ 1530583 h 2191432"/>
              <a:gd name="connsiteX223" fmla="*/ 1431111 w 2331026"/>
              <a:gd name="connsiteY223" fmla="*/ 1524014 h 2191432"/>
              <a:gd name="connsiteX224" fmla="*/ 1437660 w 2331026"/>
              <a:gd name="connsiteY224" fmla="*/ 1530583 h 2191432"/>
              <a:gd name="connsiteX225" fmla="*/ 1453611 w 2331026"/>
              <a:gd name="connsiteY225" fmla="*/ 1626591 h 2191432"/>
              <a:gd name="connsiteX226" fmla="*/ 1445300 w 2331026"/>
              <a:gd name="connsiteY226" fmla="*/ 1624738 h 2191432"/>
              <a:gd name="connsiteX227" fmla="*/ 1442785 w 2331026"/>
              <a:gd name="connsiteY227" fmla="*/ 1633147 h 2191432"/>
              <a:gd name="connsiteX228" fmla="*/ 1454674 w 2331026"/>
              <a:gd name="connsiteY228" fmla="*/ 1632991 h 2191432"/>
              <a:gd name="connsiteX229" fmla="*/ 1453611 w 2331026"/>
              <a:gd name="connsiteY229" fmla="*/ 1626591 h 2191432"/>
              <a:gd name="connsiteX230" fmla="*/ 1455122 w 2331026"/>
              <a:gd name="connsiteY230" fmla="*/ 1626928 h 2191432"/>
              <a:gd name="connsiteX231" fmla="*/ 1455122 w 2331026"/>
              <a:gd name="connsiteY231" fmla="*/ 1632985 h 2191432"/>
              <a:gd name="connsiteX232" fmla="*/ 1469635 w 2331026"/>
              <a:gd name="connsiteY232" fmla="*/ 1632794 h 2191432"/>
              <a:gd name="connsiteX233" fmla="*/ 1490603 w 2331026"/>
              <a:gd name="connsiteY233" fmla="*/ 1627472 h 2191432"/>
              <a:gd name="connsiteX234" fmla="*/ 1489650 w 2331026"/>
              <a:gd name="connsiteY234" fmla="*/ 1626996 h 2191432"/>
              <a:gd name="connsiteX235" fmla="*/ 1476553 w 2331026"/>
              <a:gd name="connsiteY235" fmla="*/ 1587705 h 2191432"/>
              <a:gd name="connsiteX236" fmla="*/ 1454725 w 2331026"/>
              <a:gd name="connsiteY236" fmla="*/ 1504758 h 2191432"/>
              <a:gd name="connsiteX237" fmla="*/ 1461819 w 2331026"/>
              <a:gd name="connsiteY237" fmla="*/ 1494390 h 2191432"/>
              <a:gd name="connsiteX238" fmla="*/ 1472188 w 2331026"/>
              <a:gd name="connsiteY238" fmla="*/ 1500392 h 2191432"/>
              <a:gd name="connsiteX239" fmla="*/ 1489650 w 2331026"/>
              <a:gd name="connsiteY239" fmla="*/ 1574608 h 2191432"/>
              <a:gd name="connsiteX240" fmla="*/ 1494016 w 2331026"/>
              <a:gd name="connsiteY240" fmla="*/ 1598073 h 2191432"/>
              <a:gd name="connsiteX241" fmla="*/ 1498310 w 2331026"/>
              <a:gd name="connsiteY241" fmla="*/ 1617934 h 2191432"/>
              <a:gd name="connsiteX242" fmla="*/ 1494016 w 2331026"/>
              <a:gd name="connsiteY242" fmla="*/ 1618264 h 2191432"/>
              <a:gd name="connsiteX243" fmla="*/ 1498382 w 2331026"/>
              <a:gd name="connsiteY243" fmla="*/ 1618264 h 2191432"/>
              <a:gd name="connsiteX244" fmla="*/ 1498310 w 2331026"/>
              <a:gd name="connsiteY244" fmla="*/ 1617934 h 2191432"/>
              <a:gd name="connsiteX245" fmla="*/ 1501110 w 2331026"/>
              <a:gd name="connsiteY245" fmla="*/ 1617719 h 2191432"/>
              <a:gd name="connsiteX246" fmla="*/ 1498858 w 2331026"/>
              <a:gd name="connsiteY246" fmla="*/ 1625376 h 2191432"/>
              <a:gd name="connsiteX247" fmla="*/ 1517578 w 2331026"/>
              <a:gd name="connsiteY247" fmla="*/ 1620624 h 2191432"/>
              <a:gd name="connsiteX248" fmla="*/ 1522745 w 2331026"/>
              <a:gd name="connsiteY248" fmla="*/ 1615596 h 2191432"/>
              <a:gd name="connsiteX249" fmla="*/ 1520911 w 2331026"/>
              <a:gd name="connsiteY249" fmla="*/ 1613466 h 2191432"/>
              <a:gd name="connsiteX250" fmla="*/ 1527015 w 2331026"/>
              <a:gd name="connsiteY250" fmla="*/ 1611440 h 2191432"/>
              <a:gd name="connsiteX251" fmla="*/ 1532567 w 2331026"/>
              <a:gd name="connsiteY251" fmla="*/ 1606036 h 2191432"/>
              <a:gd name="connsiteX252" fmla="*/ 1529704 w 2331026"/>
              <a:gd name="connsiteY252" fmla="*/ 1600333 h 2191432"/>
              <a:gd name="connsiteX253" fmla="*/ 1516721 w 2331026"/>
              <a:gd name="connsiteY253" fmla="*/ 1597255 h 2191432"/>
              <a:gd name="connsiteX254" fmla="*/ 1516593 w 2331026"/>
              <a:gd name="connsiteY254" fmla="*/ 1601889 h 2191432"/>
              <a:gd name="connsiteX255" fmla="*/ 1499480 w 2331026"/>
              <a:gd name="connsiteY255" fmla="*/ 1556009 h 2191432"/>
              <a:gd name="connsiteX256" fmla="*/ 1481346 w 2331026"/>
              <a:gd name="connsiteY256" fmla="*/ 1495269 h 2191432"/>
              <a:gd name="connsiteX257" fmla="*/ 1484643 w 2331026"/>
              <a:gd name="connsiteY257" fmla="*/ 1486514 h 2191432"/>
              <a:gd name="connsiteX258" fmla="*/ 1494535 w 2331026"/>
              <a:gd name="connsiteY258" fmla="*/ 1490891 h 2191432"/>
              <a:gd name="connsiteX259" fmla="*/ 1514317 w 2331026"/>
              <a:gd name="connsiteY259" fmla="*/ 1551632 h 2191432"/>
              <a:gd name="connsiteX260" fmla="*/ 1532928 w 2331026"/>
              <a:gd name="connsiteY260" fmla="*/ 1605685 h 2191432"/>
              <a:gd name="connsiteX261" fmla="*/ 1551159 w 2331026"/>
              <a:gd name="connsiteY261" fmla="*/ 1587943 h 2191432"/>
              <a:gd name="connsiteX262" fmla="*/ 1559913 w 2331026"/>
              <a:gd name="connsiteY262" fmla="*/ 1583568 h 2191432"/>
              <a:gd name="connsiteX263" fmla="*/ 1564512 w 2331026"/>
              <a:gd name="connsiteY263" fmla="*/ 1585860 h 2191432"/>
              <a:gd name="connsiteX264" fmla="*/ 1564554 w 2331026"/>
              <a:gd name="connsiteY264" fmla="*/ 1583203 h 2191432"/>
              <a:gd name="connsiteX265" fmla="*/ 1537776 w 2331026"/>
              <a:gd name="connsiteY265" fmla="*/ 1535318 h 2191432"/>
              <a:gd name="connsiteX266" fmla="*/ 1506778 w 2331026"/>
              <a:gd name="connsiteY266" fmla="*/ 1487296 h 2191432"/>
              <a:gd name="connsiteX267" fmla="*/ 1511760 w 2331026"/>
              <a:gd name="connsiteY267" fmla="*/ 1478565 h 2191432"/>
              <a:gd name="connsiteX268" fmla="*/ 1520063 w 2331026"/>
              <a:gd name="connsiteY268" fmla="*/ 1482930 h 2191432"/>
              <a:gd name="connsiteX269" fmla="*/ 1564346 w 2331026"/>
              <a:gd name="connsiteY269" fmla="*/ 1552780 h 2191432"/>
              <a:gd name="connsiteX270" fmla="*/ 1580537 w 2331026"/>
              <a:gd name="connsiteY270" fmla="*/ 1591457 h 2191432"/>
              <a:gd name="connsiteX271" fmla="*/ 1580079 w 2331026"/>
              <a:gd name="connsiteY271" fmla="*/ 1593621 h 2191432"/>
              <a:gd name="connsiteX272" fmla="*/ 1597772 w 2331026"/>
              <a:gd name="connsiteY272" fmla="*/ 1602441 h 2191432"/>
              <a:gd name="connsiteX273" fmla="*/ 1599188 w 2331026"/>
              <a:gd name="connsiteY273" fmla="*/ 1600654 h 2191432"/>
              <a:gd name="connsiteX274" fmla="*/ 1601973 w 2331026"/>
              <a:gd name="connsiteY274" fmla="*/ 1600770 h 2191432"/>
              <a:gd name="connsiteX275" fmla="*/ 1603459 w 2331026"/>
              <a:gd name="connsiteY275" fmla="*/ 1605276 h 2191432"/>
              <a:gd name="connsiteX276" fmla="*/ 1604038 w 2331026"/>
              <a:gd name="connsiteY276" fmla="*/ 1605565 h 2191432"/>
              <a:gd name="connsiteX277" fmla="*/ 1612285 w 2331026"/>
              <a:gd name="connsiteY277" fmla="*/ 1605565 h 2191432"/>
              <a:gd name="connsiteX278" fmla="*/ 1612285 w 2331026"/>
              <a:gd name="connsiteY278" fmla="*/ 1601200 h 2191432"/>
              <a:gd name="connsiteX279" fmla="*/ 1601973 w 2331026"/>
              <a:gd name="connsiteY279" fmla="*/ 1600770 h 2191432"/>
              <a:gd name="connsiteX280" fmla="*/ 1601508 w 2331026"/>
              <a:gd name="connsiteY280" fmla="*/ 1599358 h 2191432"/>
              <a:gd name="connsiteX281" fmla="*/ 1590457 w 2331026"/>
              <a:gd name="connsiteY281" fmla="*/ 1561909 h 2191432"/>
              <a:gd name="connsiteX282" fmla="*/ 1568629 w 2331026"/>
              <a:gd name="connsiteY282" fmla="*/ 1513887 h 2191432"/>
              <a:gd name="connsiteX283" fmla="*/ 1569267 w 2331026"/>
              <a:gd name="connsiteY283" fmla="*/ 1511759 h 2191432"/>
              <a:gd name="connsiteX284" fmla="*/ 1547776 w 2331026"/>
              <a:gd name="connsiteY284" fmla="*/ 1495950 h 2191432"/>
              <a:gd name="connsiteX285" fmla="*/ 1490549 w 2331026"/>
              <a:gd name="connsiteY285" fmla="*/ 1465142 h 2191432"/>
              <a:gd name="connsiteX286" fmla="*/ 2078514 w 2331026"/>
              <a:gd name="connsiteY286" fmla="*/ 1417944 h 2191432"/>
              <a:gd name="connsiteX287" fmla="*/ 2058710 w 2331026"/>
              <a:gd name="connsiteY287" fmla="*/ 1450190 h 2191432"/>
              <a:gd name="connsiteX288" fmla="*/ 2050567 w 2331026"/>
              <a:gd name="connsiteY288" fmla="*/ 1458257 h 2191432"/>
              <a:gd name="connsiteX289" fmla="*/ 2061468 w 2331026"/>
              <a:gd name="connsiteY289" fmla="*/ 1516069 h 2191432"/>
              <a:gd name="connsiteX290" fmla="*/ 2072143 w 2331026"/>
              <a:gd name="connsiteY290" fmla="*/ 1572688 h 2191432"/>
              <a:gd name="connsiteX291" fmla="*/ 2090948 w 2331026"/>
              <a:gd name="connsiteY291" fmla="*/ 1550538 h 2191432"/>
              <a:gd name="connsiteX292" fmla="*/ 2084963 w 2331026"/>
              <a:gd name="connsiteY292" fmla="*/ 1548018 h 2191432"/>
              <a:gd name="connsiteX293" fmla="*/ 2054404 w 2331026"/>
              <a:gd name="connsiteY293" fmla="*/ 1465071 h 2191432"/>
              <a:gd name="connsiteX294" fmla="*/ 2057678 w 2331026"/>
              <a:gd name="connsiteY294" fmla="*/ 1456340 h 2191432"/>
              <a:gd name="connsiteX295" fmla="*/ 2067501 w 2331026"/>
              <a:gd name="connsiteY295" fmla="*/ 1460705 h 2191432"/>
              <a:gd name="connsiteX296" fmla="*/ 2099485 w 2331026"/>
              <a:gd name="connsiteY296" fmla="*/ 1536667 h 2191432"/>
              <a:gd name="connsiteX297" fmla="*/ 2114163 w 2331026"/>
              <a:gd name="connsiteY297" fmla="*/ 1508087 h 2191432"/>
              <a:gd name="connsiteX298" fmla="*/ 2119457 w 2331026"/>
              <a:gd name="connsiteY298" fmla="*/ 1487562 h 2191432"/>
              <a:gd name="connsiteX299" fmla="*/ 2111724 w 2331026"/>
              <a:gd name="connsiteY299" fmla="*/ 1482859 h 2191432"/>
              <a:gd name="connsiteX300" fmla="*/ 2096798 w 2331026"/>
              <a:gd name="connsiteY300" fmla="*/ 1445444 h 2191432"/>
              <a:gd name="connsiteX301" fmla="*/ 437138 w 2331026"/>
              <a:gd name="connsiteY301" fmla="*/ 1311956 h 2191432"/>
              <a:gd name="connsiteX302" fmla="*/ 447343 w 2331026"/>
              <a:gd name="connsiteY302" fmla="*/ 1316401 h 2191432"/>
              <a:gd name="connsiteX303" fmla="*/ 456415 w 2331026"/>
              <a:gd name="connsiteY303" fmla="*/ 1360851 h 2191432"/>
              <a:gd name="connsiteX304" fmla="*/ 442807 w 2331026"/>
              <a:gd name="connsiteY304" fmla="*/ 1360851 h 2191432"/>
              <a:gd name="connsiteX305" fmla="*/ 433736 w 2331026"/>
              <a:gd name="connsiteY305" fmla="*/ 1320846 h 2191432"/>
              <a:gd name="connsiteX306" fmla="*/ 437138 w 2331026"/>
              <a:gd name="connsiteY306" fmla="*/ 1311956 h 2191432"/>
              <a:gd name="connsiteX307" fmla="*/ 307913 w 2331026"/>
              <a:gd name="connsiteY307" fmla="*/ 1260198 h 2191432"/>
              <a:gd name="connsiteX308" fmla="*/ 311397 w 2331026"/>
              <a:gd name="connsiteY308" fmla="*/ 1267976 h 2191432"/>
              <a:gd name="connsiteX309" fmla="*/ 339696 w 2331026"/>
              <a:gd name="connsiteY309" fmla="*/ 1307821 h 2191432"/>
              <a:gd name="connsiteX310" fmla="*/ 359265 w 2331026"/>
              <a:gd name="connsiteY310" fmla="*/ 1323502 h 2191432"/>
              <a:gd name="connsiteX311" fmla="*/ 358954 w 2331026"/>
              <a:gd name="connsiteY311" fmla="*/ 1315383 h 2191432"/>
              <a:gd name="connsiteX312" fmla="*/ 351413 w 2331026"/>
              <a:gd name="connsiteY312" fmla="*/ 1290578 h 2191432"/>
              <a:gd name="connsiteX313" fmla="*/ 355334 w 2331026"/>
              <a:gd name="connsiteY313" fmla="*/ 1285229 h 2191432"/>
              <a:gd name="connsiteX314" fmla="*/ 317320 w 2331026"/>
              <a:gd name="connsiteY314" fmla="*/ 1267626 h 2191432"/>
              <a:gd name="connsiteX315" fmla="*/ 188958 w 2331026"/>
              <a:gd name="connsiteY315" fmla="*/ 1138555 h 2191432"/>
              <a:gd name="connsiteX316" fmla="*/ 173666 w 2331026"/>
              <a:gd name="connsiteY316" fmla="*/ 1139587 h 2191432"/>
              <a:gd name="connsiteX317" fmla="*/ 175597 w 2331026"/>
              <a:gd name="connsiteY317" fmla="*/ 1154714 h 2191432"/>
              <a:gd name="connsiteX318" fmla="*/ 175461 w 2331026"/>
              <a:gd name="connsiteY318" fmla="*/ 1158448 h 2191432"/>
              <a:gd name="connsiteX319" fmla="*/ 179839 w 2331026"/>
              <a:gd name="connsiteY319" fmla="*/ 1158624 h 2191432"/>
              <a:gd name="connsiteX320" fmla="*/ 188958 w 2331026"/>
              <a:gd name="connsiteY320" fmla="*/ 1158274 h 2191432"/>
              <a:gd name="connsiteX321" fmla="*/ 152924 w 2331026"/>
              <a:gd name="connsiteY321" fmla="*/ 1135201 h 2191432"/>
              <a:gd name="connsiteX322" fmla="*/ 149007 w 2331026"/>
              <a:gd name="connsiteY322" fmla="*/ 1146686 h 2191432"/>
              <a:gd name="connsiteX323" fmla="*/ 142660 w 2331026"/>
              <a:gd name="connsiteY323" fmla="*/ 1154440 h 2191432"/>
              <a:gd name="connsiteX324" fmla="*/ 149750 w 2331026"/>
              <a:gd name="connsiteY324" fmla="*/ 1157411 h 2191432"/>
              <a:gd name="connsiteX325" fmla="*/ 162238 w 2331026"/>
              <a:gd name="connsiteY325" fmla="*/ 1157914 h 2191432"/>
              <a:gd name="connsiteX326" fmla="*/ 157589 w 2331026"/>
              <a:gd name="connsiteY326" fmla="*/ 1137252 h 2191432"/>
              <a:gd name="connsiteX327" fmla="*/ 157206 w 2331026"/>
              <a:gd name="connsiteY327" fmla="*/ 1136229 h 2191432"/>
              <a:gd name="connsiteX328" fmla="*/ 115634 w 2331026"/>
              <a:gd name="connsiteY328" fmla="*/ 1123914 h 2191432"/>
              <a:gd name="connsiteX329" fmla="*/ 117415 w 2331026"/>
              <a:gd name="connsiteY329" fmla="*/ 1143863 h 2191432"/>
              <a:gd name="connsiteX330" fmla="*/ 141443 w 2331026"/>
              <a:gd name="connsiteY330" fmla="*/ 1153931 h 2191432"/>
              <a:gd name="connsiteX331" fmla="*/ 135513 w 2331026"/>
              <a:gd name="connsiteY331" fmla="*/ 1146686 h 2191432"/>
              <a:gd name="connsiteX332" fmla="*/ 139288 w 2331026"/>
              <a:gd name="connsiteY332" fmla="*/ 1131928 h 2191432"/>
              <a:gd name="connsiteX333" fmla="*/ 121069 w 2331026"/>
              <a:gd name="connsiteY333" fmla="*/ 1127555 h 2191432"/>
              <a:gd name="connsiteX334" fmla="*/ 70885 w 2331026"/>
              <a:gd name="connsiteY334" fmla="*/ 1089688 h 2191432"/>
              <a:gd name="connsiteX335" fmla="*/ 79526 w 2331026"/>
              <a:gd name="connsiteY335" fmla="*/ 1110509 h 2191432"/>
              <a:gd name="connsiteX336" fmla="*/ 103454 w 2331026"/>
              <a:gd name="connsiteY336" fmla="*/ 1134189 h 2191432"/>
              <a:gd name="connsiteX337" fmla="*/ 101704 w 2331026"/>
              <a:gd name="connsiteY337" fmla="*/ 1114583 h 2191432"/>
              <a:gd name="connsiteX338" fmla="*/ 79235 w 2331026"/>
              <a:gd name="connsiteY338" fmla="*/ 1099533 h 2191432"/>
              <a:gd name="connsiteX339" fmla="*/ 2275523 w 2331026"/>
              <a:gd name="connsiteY339" fmla="*/ 815892 h 2191432"/>
              <a:gd name="connsiteX340" fmla="*/ 2268343 w 2331026"/>
              <a:gd name="connsiteY340" fmla="*/ 854612 h 2191432"/>
              <a:gd name="connsiteX341" fmla="*/ 2199669 w 2331026"/>
              <a:gd name="connsiteY341" fmla="*/ 962371 h 2191432"/>
              <a:gd name="connsiteX342" fmla="*/ 2188097 w 2331026"/>
              <a:gd name="connsiteY342" fmla="*/ 970233 h 2191432"/>
              <a:gd name="connsiteX343" fmla="*/ 2194623 w 2331026"/>
              <a:gd name="connsiteY343" fmla="*/ 970595 h 2191432"/>
              <a:gd name="connsiteX344" fmla="*/ 2234188 w 2331026"/>
              <a:gd name="connsiteY344" fmla="*/ 1071707 h 2191432"/>
              <a:gd name="connsiteX345" fmla="*/ 2221000 w 2331026"/>
              <a:gd name="connsiteY345" fmla="*/ 1071707 h 2191432"/>
              <a:gd name="connsiteX346" fmla="*/ 2181434 w 2331026"/>
              <a:gd name="connsiteY346" fmla="*/ 979388 h 2191432"/>
              <a:gd name="connsiteX347" fmla="*/ 2183583 w 2331026"/>
              <a:gd name="connsiteY347" fmla="*/ 973300 h 2191432"/>
              <a:gd name="connsiteX348" fmla="*/ 2168040 w 2331026"/>
              <a:gd name="connsiteY348" fmla="*/ 983860 h 2191432"/>
              <a:gd name="connsiteX349" fmla="*/ 2190809 w 2331026"/>
              <a:gd name="connsiteY349" fmla="*/ 1036971 h 2191432"/>
              <a:gd name="connsiteX350" fmla="*/ 2207624 w 2331026"/>
              <a:gd name="connsiteY350" fmla="*/ 1102257 h 2191432"/>
              <a:gd name="connsiteX351" fmla="*/ 2194606 w 2331026"/>
              <a:gd name="connsiteY351" fmla="*/ 1106646 h 2191432"/>
              <a:gd name="connsiteX352" fmla="*/ 2176165 w 2331026"/>
              <a:gd name="connsiteY352" fmla="*/ 1041360 h 2191432"/>
              <a:gd name="connsiteX353" fmla="*/ 2156247 w 2331026"/>
              <a:gd name="connsiteY353" fmla="*/ 991871 h 2191432"/>
              <a:gd name="connsiteX354" fmla="*/ 2141927 w 2331026"/>
              <a:gd name="connsiteY354" fmla="*/ 1001600 h 2191432"/>
              <a:gd name="connsiteX355" fmla="*/ 2045571 w 2331026"/>
              <a:gd name="connsiteY355" fmla="*/ 1045312 h 2191432"/>
              <a:gd name="connsiteX356" fmla="*/ 2001773 w 2331026"/>
              <a:gd name="connsiteY356" fmla="*/ 1106508 h 2191432"/>
              <a:gd name="connsiteX357" fmla="*/ 2036184 w 2331026"/>
              <a:gd name="connsiteY357" fmla="*/ 1156522 h 2191432"/>
              <a:gd name="connsiteX358" fmla="*/ 2037767 w 2331026"/>
              <a:gd name="connsiteY358" fmla="*/ 1155467 h 2191432"/>
              <a:gd name="connsiteX359" fmla="*/ 2089203 w 2331026"/>
              <a:gd name="connsiteY359" fmla="*/ 1155303 h 2191432"/>
              <a:gd name="connsiteX360" fmla="*/ 2101412 w 2331026"/>
              <a:gd name="connsiteY360" fmla="*/ 1153668 h 2191432"/>
              <a:gd name="connsiteX361" fmla="*/ 2099661 w 2331026"/>
              <a:gd name="connsiteY361" fmla="*/ 1150112 h 2191432"/>
              <a:gd name="connsiteX362" fmla="*/ 2102570 w 2331026"/>
              <a:gd name="connsiteY362" fmla="*/ 1145709 h 2191432"/>
              <a:gd name="connsiteX363" fmla="*/ 2089581 w 2331026"/>
              <a:gd name="connsiteY363" fmla="*/ 1102358 h 2191432"/>
              <a:gd name="connsiteX364" fmla="*/ 2072263 w 2331026"/>
              <a:gd name="connsiteY364" fmla="*/ 1063341 h 2191432"/>
              <a:gd name="connsiteX365" fmla="*/ 2089581 w 2331026"/>
              <a:gd name="connsiteY365" fmla="*/ 1059006 h 2191432"/>
              <a:gd name="connsiteX366" fmla="*/ 2111229 w 2331026"/>
              <a:gd name="connsiteY366" fmla="*/ 1119698 h 2191432"/>
              <a:gd name="connsiteX367" fmla="*/ 2116100 w 2331026"/>
              <a:gd name="connsiteY367" fmla="*/ 1137038 h 2191432"/>
              <a:gd name="connsiteX368" fmla="*/ 2111820 w 2331026"/>
              <a:gd name="connsiteY368" fmla="*/ 1152275 h 2191432"/>
              <a:gd name="connsiteX369" fmla="*/ 2139081 w 2331026"/>
              <a:gd name="connsiteY369" fmla="*/ 1148624 h 2191432"/>
              <a:gd name="connsiteX370" fmla="*/ 2156334 w 2331026"/>
              <a:gd name="connsiteY370" fmla="*/ 1143053 h 2191432"/>
              <a:gd name="connsiteX371" fmla="*/ 2155448 w 2331026"/>
              <a:gd name="connsiteY371" fmla="*/ 1141979 h 2191432"/>
              <a:gd name="connsiteX372" fmla="*/ 2124333 w 2331026"/>
              <a:gd name="connsiteY372" fmla="*/ 1023782 h 2191432"/>
              <a:gd name="connsiteX373" fmla="*/ 2137668 w 2331026"/>
              <a:gd name="connsiteY373" fmla="*/ 1019404 h 2191432"/>
              <a:gd name="connsiteX374" fmla="*/ 2175798 w 2331026"/>
              <a:gd name="connsiteY374" fmla="*/ 1113593 h 2191432"/>
              <a:gd name="connsiteX375" fmla="*/ 2173933 w 2331026"/>
              <a:gd name="connsiteY375" fmla="*/ 1137371 h 2191432"/>
              <a:gd name="connsiteX376" fmla="*/ 2185844 w 2331026"/>
              <a:gd name="connsiteY376" fmla="*/ 1133525 h 2191432"/>
              <a:gd name="connsiteX377" fmla="*/ 2227933 w 2331026"/>
              <a:gd name="connsiteY377" fmla="*/ 1108104 h 2191432"/>
              <a:gd name="connsiteX378" fmla="*/ 2256376 w 2331026"/>
              <a:gd name="connsiteY378" fmla="*/ 1075296 h 2191432"/>
              <a:gd name="connsiteX379" fmla="*/ 2251650 w 2331026"/>
              <a:gd name="connsiteY379" fmla="*/ 1071741 h 2191432"/>
              <a:gd name="connsiteX380" fmla="*/ 2221091 w 2331026"/>
              <a:gd name="connsiteY380" fmla="*/ 966637 h 2191432"/>
              <a:gd name="connsiteX381" fmla="*/ 2234188 w 2331026"/>
              <a:gd name="connsiteY381" fmla="*/ 957878 h 2191432"/>
              <a:gd name="connsiteX382" fmla="*/ 2258199 w 2331026"/>
              <a:gd name="connsiteY382" fmla="*/ 1013167 h 2191432"/>
              <a:gd name="connsiteX383" fmla="*/ 2267405 w 2331026"/>
              <a:gd name="connsiteY383" fmla="*/ 1062574 h 2191432"/>
              <a:gd name="connsiteX384" fmla="*/ 2274090 w 2331026"/>
              <a:gd name="connsiteY384" fmla="*/ 1054863 h 2191432"/>
              <a:gd name="connsiteX385" fmla="*/ 2288569 w 2331026"/>
              <a:gd name="connsiteY385" fmla="*/ 1022899 h 2191432"/>
              <a:gd name="connsiteX386" fmla="*/ 2283302 w 2331026"/>
              <a:gd name="connsiteY386" fmla="*/ 1021018 h 2191432"/>
              <a:gd name="connsiteX387" fmla="*/ 2282210 w 2331026"/>
              <a:gd name="connsiteY387" fmla="*/ 1015015 h 2191432"/>
              <a:gd name="connsiteX388" fmla="*/ 2280027 w 2331026"/>
              <a:gd name="connsiteY388" fmla="*/ 1003555 h 2191432"/>
              <a:gd name="connsiteX389" fmla="*/ 2283279 w 2331026"/>
              <a:gd name="connsiteY389" fmla="*/ 1003068 h 2191432"/>
              <a:gd name="connsiteX390" fmla="*/ 2283847 w 2331026"/>
              <a:gd name="connsiteY390" fmla="*/ 1004101 h 2191432"/>
              <a:gd name="connsiteX391" fmla="*/ 2286576 w 2331026"/>
              <a:gd name="connsiteY391" fmla="*/ 1015015 h 2191432"/>
              <a:gd name="connsiteX392" fmla="*/ 2290941 w 2331026"/>
              <a:gd name="connsiteY392" fmla="*/ 1010650 h 2191432"/>
              <a:gd name="connsiteX393" fmla="*/ 2293854 w 2331026"/>
              <a:gd name="connsiteY393" fmla="*/ 1011232 h 2191432"/>
              <a:gd name="connsiteX394" fmla="*/ 2295549 w 2331026"/>
              <a:gd name="connsiteY394" fmla="*/ 1007492 h 2191432"/>
              <a:gd name="connsiteX395" fmla="*/ 2295307 w 2331026"/>
              <a:gd name="connsiteY395" fmla="*/ 1006284 h 2191432"/>
              <a:gd name="connsiteX396" fmla="*/ 2290941 w 2331026"/>
              <a:gd name="connsiteY396" fmla="*/ 1001918 h 2191432"/>
              <a:gd name="connsiteX397" fmla="*/ 2283279 w 2331026"/>
              <a:gd name="connsiteY397" fmla="*/ 1003068 h 2191432"/>
              <a:gd name="connsiteX398" fmla="*/ 2277844 w 2331026"/>
              <a:gd name="connsiteY398" fmla="*/ 993187 h 2191432"/>
              <a:gd name="connsiteX399" fmla="*/ 2269113 w 2331026"/>
              <a:gd name="connsiteY399" fmla="*/ 966993 h 2191432"/>
              <a:gd name="connsiteX400" fmla="*/ 2242919 w 2331026"/>
              <a:gd name="connsiteY400" fmla="*/ 923337 h 2191432"/>
              <a:gd name="connsiteX401" fmla="*/ 2251651 w 2331026"/>
              <a:gd name="connsiteY401" fmla="*/ 914605 h 2191432"/>
              <a:gd name="connsiteX402" fmla="*/ 2286576 w 2331026"/>
              <a:gd name="connsiteY402" fmla="*/ 971359 h 2191432"/>
              <a:gd name="connsiteX403" fmla="*/ 2296398 w 2331026"/>
              <a:gd name="connsiteY403" fmla="*/ 997553 h 2191432"/>
              <a:gd name="connsiteX404" fmla="*/ 2297188 w 2331026"/>
              <a:gd name="connsiteY404" fmla="*/ 1003873 h 2191432"/>
              <a:gd name="connsiteX405" fmla="*/ 2303904 w 2331026"/>
              <a:gd name="connsiteY405" fmla="*/ 989047 h 2191432"/>
              <a:gd name="connsiteX406" fmla="*/ 2310220 w 2331026"/>
              <a:gd name="connsiteY406" fmla="*/ 939108 h 2191432"/>
              <a:gd name="connsiteX407" fmla="*/ 2300070 w 2331026"/>
              <a:gd name="connsiteY407" fmla="*/ 920108 h 2191432"/>
              <a:gd name="connsiteX408" fmla="*/ 2282380 w 2331026"/>
              <a:gd name="connsiteY408" fmla="*/ 874723 h 2191432"/>
              <a:gd name="connsiteX409" fmla="*/ 2276299 w 2331026"/>
              <a:gd name="connsiteY409" fmla="*/ 828792 h 2191432"/>
              <a:gd name="connsiteX410" fmla="*/ 2247682 w 2331026"/>
              <a:gd name="connsiteY410" fmla="*/ 796336 h 2191432"/>
              <a:gd name="connsiteX411" fmla="*/ 2247682 w 2331026"/>
              <a:gd name="connsiteY411" fmla="*/ 809036 h 2191432"/>
              <a:gd name="connsiteX412" fmla="*/ 2247682 w 2331026"/>
              <a:gd name="connsiteY412" fmla="*/ 796336 h 2191432"/>
              <a:gd name="connsiteX413" fmla="*/ 1579917 w 2331026"/>
              <a:gd name="connsiteY413" fmla="*/ 483864 h 2191432"/>
              <a:gd name="connsiteX414" fmla="*/ 1589839 w 2331026"/>
              <a:gd name="connsiteY414" fmla="*/ 486068 h 2191432"/>
              <a:gd name="connsiteX415" fmla="*/ 1603068 w 2331026"/>
              <a:gd name="connsiteY415" fmla="*/ 503708 h 2191432"/>
              <a:gd name="connsiteX416" fmla="*/ 1594249 w 2331026"/>
              <a:gd name="connsiteY416" fmla="*/ 512527 h 2191432"/>
              <a:gd name="connsiteX417" fmla="*/ 1576610 w 2331026"/>
              <a:gd name="connsiteY417" fmla="*/ 494888 h 2191432"/>
              <a:gd name="connsiteX418" fmla="*/ 1579917 w 2331026"/>
              <a:gd name="connsiteY418" fmla="*/ 483864 h 2191432"/>
              <a:gd name="connsiteX419" fmla="*/ 1547316 w 2331026"/>
              <a:gd name="connsiteY419" fmla="*/ 386063 h 2191432"/>
              <a:gd name="connsiteX420" fmla="*/ 1553935 w 2331026"/>
              <a:gd name="connsiteY420" fmla="*/ 402753 h 2191432"/>
              <a:gd name="connsiteX421" fmla="*/ 1568170 w 2331026"/>
              <a:gd name="connsiteY421" fmla="*/ 455207 h 2191432"/>
              <a:gd name="connsiteX422" fmla="*/ 1572550 w 2331026"/>
              <a:gd name="connsiteY422" fmla="*/ 516403 h 2191432"/>
              <a:gd name="connsiteX423" fmla="*/ 1607588 w 2331026"/>
              <a:gd name="connsiteY423" fmla="*/ 512031 h 2191432"/>
              <a:gd name="connsiteX424" fmla="*/ 1619255 w 2331026"/>
              <a:gd name="connsiteY424" fmla="*/ 505493 h 2191432"/>
              <a:gd name="connsiteX425" fmla="*/ 1573391 w 2331026"/>
              <a:gd name="connsiteY425" fmla="*/ 450512 h 2191432"/>
              <a:gd name="connsiteX426" fmla="*/ 1575028 w 2331026"/>
              <a:gd name="connsiteY426" fmla="*/ 441102 h 2191432"/>
              <a:gd name="connsiteX427" fmla="*/ 1586487 w 2331026"/>
              <a:gd name="connsiteY427" fmla="*/ 441656 h 2191432"/>
              <a:gd name="connsiteX428" fmla="*/ 1633214 w 2331026"/>
              <a:gd name="connsiteY428" fmla="*/ 497670 h 2191432"/>
              <a:gd name="connsiteX429" fmla="*/ 1639551 w 2331026"/>
              <a:gd name="connsiteY429" fmla="*/ 494119 h 2191432"/>
              <a:gd name="connsiteX430" fmla="*/ 1638753 w 2331026"/>
              <a:gd name="connsiteY430" fmla="*/ 493943 h 2191432"/>
              <a:gd name="connsiteX431" fmla="*/ 1595891 w 2331026"/>
              <a:gd name="connsiteY431" fmla="*/ 437900 h 2191432"/>
              <a:gd name="connsiteX432" fmla="*/ 897240 w 2331026"/>
              <a:gd name="connsiteY432" fmla="*/ 107035 h 2191432"/>
              <a:gd name="connsiteX433" fmla="*/ 907094 w 2331026"/>
              <a:gd name="connsiteY433" fmla="*/ 109774 h 2191432"/>
              <a:gd name="connsiteX434" fmla="*/ 944378 w 2331026"/>
              <a:gd name="connsiteY434" fmla="*/ 166214 h 2191432"/>
              <a:gd name="connsiteX435" fmla="*/ 982637 w 2331026"/>
              <a:gd name="connsiteY435" fmla="*/ 231908 h 2191432"/>
              <a:gd name="connsiteX436" fmla="*/ 1001614 w 2331026"/>
              <a:gd name="connsiteY436" fmla="*/ 304356 h 2191432"/>
              <a:gd name="connsiteX437" fmla="*/ 1007880 w 2331026"/>
              <a:gd name="connsiteY437" fmla="*/ 307280 h 2191432"/>
              <a:gd name="connsiteX438" fmla="*/ 1008758 w 2331026"/>
              <a:gd name="connsiteY438" fmla="*/ 308944 h 2191432"/>
              <a:gd name="connsiteX439" fmla="*/ 1016049 w 2331026"/>
              <a:gd name="connsiteY439" fmla="*/ 305588 h 2191432"/>
              <a:gd name="connsiteX440" fmla="*/ 996391 w 2331026"/>
              <a:gd name="connsiteY440" fmla="*/ 255185 h 2191432"/>
              <a:gd name="connsiteX441" fmla="*/ 970047 w 2331026"/>
              <a:gd name="connsiteY441" fmla="*/ 205072 h 2191432"/>
              <a:gd name="connsiteX442" fmla="*/ 944378 w 2331026"/>
              <a:gd name="connsiteY442" fmla="*/ 166214 h 2191432"/>
              <a:gd name="connsiteX443" fmla="*/ 942129 w 2331026"/>
              <a:gd name="connsiteY443" fmla="*/ 162352 h 2191432"/>
              <a:gd name="connsiteX444" fmla="*/ 939939 w 2331026"/>
              <a:gd name="connsiteY444" fmla="*/ 151398 h 2191432"/>
              <a:gd name="connsiteX445" fmla="*/ 950887 w 2331026"/>
              <a:gd name="connsiteY445" fmla="*/ 153589 h 2191432"/>
              <a:gd name="connsiteX446" fmla="*/ 995228 w 2331026"/>
              <a:gd name="connsiteY446" fmla="*/ 223693 h 2191432"/>
              <a:gd name="connsiteX447" fmla="*/ 1016211 w 2331026"/>
              <a:gd name="connsiteY447" fmla="*/ 305514 h 2191432"/>
              <a:gd name="connsiteX448" fmla="*/ 1094601 w 2331026"/>
              <a:gd name="connsiteY448" fmla="*/ 269433 h 2191432"/>
              <a:gd name="connsiteX449" fmla="*/ 1297775 w 2331026"/>
              <a:gd name="connsiteY449" fmla="*/ 238391 h 2191432"/>
              <a:gd name="connsiteX450" fmla="*/ 1362318 w 2331026"/>
              <a:gd name="connsiteY450" fmla="*/ 245391 h 2191432"/>
              <a:gd name="connsiteX451" fmla="*/ 1533131 w 2331026"/>
              <a:gd name="connsiteY451" fmla="*/ 350299 h 2191432"/>
              <a:gd name="connsiteX452" fmla="*/ 1546654 w 2331026"/>
              <a:gd name="connsiteY452" fmla="*/ 384395 h 2191432"/>
              <a:gd name="connsiteX453" fmla="*/ 1549731 w 2331026"/>
              <a:gd name="connsiteY453" fmla="*/ 374240 h 2191432"/>
              <a:gd name="connsiteX454" fmla="*/ 1559623 w 2331026"/>
              <a:gd name="connsiteY454" fmla="*/ 376417 h 2191432"/>
              <a:gd name="connsiteX455" fmla="*/ 1651942 w 2331026"/>
              <a:gd name="connsiteY455" fmla="*/ 485238 h 2191432"/>
              <a:gd name="connsiteX456" fmla="*/ 1651235 w 2331026"/>
              <a:gd name="connsiteY456" fmla="*/ 487571 h 2191432"/>
              <a:gd name="connsiteX457" fmla="*/ 1671404 w 2331026"/>
              <a:gd name="connsiteY457" fmla="*/ 476268 h 2191432"/>
              <a:gd name="connsiteX458" fmla="*/ 2181346 w 2331026"/>
              <a:gd name="connsiteY458" fmla="*/ 560114 h 2191432"/>
              <a:gd name="connsiteX459" fmla="*/ 2276658 w 2331026"/>
              <a:gd name="connsiteY459" fmla="*/ 728617 h 2191432"/>
              <a:gd name="connsiteX460" fmla="*/ 2279102 w 2331026"/>
              <a:gd name="connsiteY460" fmla="*/ 776766 h 2191432"/>
              <a:gd name="connsiteX461" fmla="*/ 2286803 w 2331026"/>
              <a:gd name="connsiteY461" fmla="*/ 782860 h 2191432"/>
              <a:gd name="connsiteX462" fmla="*/ 2304492 w 2331026"/>
              <a:gd name="connsiteY462" fmla="*/ 900970 h 2191432"/>
              <a:gd name="connsiteX463" fmla="*/ 2311552 w 2331026"/>
              <a:gd name="connsiteY463" fmla="*/ 912822 h 2191432"/>
              <a:gd name="connsiteX464" fmla="*/ 2306092 w 2331026"/>
              <a:gd name="connsiteY464" fmla="*/ 852494 h 2191432"/>
              <a:gd name="connsiteX465" fmla="*/ 2291596 w 2331026"/>
              <a:gd name="connsiteY465" fmla="*/ 779296 h 2191432"/>
              <a:gd name="connsiteX466" fmla="*/ 2298160 w 2331026"/>
              <a:gd name="connsiteY466" fmla="*/ 770548 h 2191432"/>
              <a:gd name="connsiteX467" fmla="*/ 2304725 w 2331026"/>
              <a:gd name="connsiteY467" fmla="*/ 774922 h 2191432"/>
              <a:gd name="connsiteX468" fmla="*/ 2327700 w 2331026"/>
              <a:gd name="connsiteY468" fmla="*/ 934576 h 2191432"/>
              <a:gd name="connsiteX469" fmla="*/ 2326168 w 2331026"/>
              <a:gd name="connsiteY469" fmla="*/ 944273 h 2191432"/>
              <a:gd name="connsiteX470" fmla="*/ 2331026 w 2331026"/>
              <a:gd name="connsiteY470" fmla="*/ 962212 h 2191432"/>
              <a:gd name="connsiteX471" fmla="*/ 2324393 w 2331026"/>
              <a:gd name="connsiteY471" fmla="*/ 968774 h 2191432"/>
              <a:gd name="connsiteX472" fmla="*/ 2322581 w 2331026"/>
              <a:gd name="connsiteY472" fmla="*/ 966982 h 2191432"/>
              <a:gd name="connsiteX473" fmla="*/ 2315802 w 2331026"/>
              <a:gd name="connsiteY473" fmla="*/ 1009892 h 2191432"/>
              <a:gd name="connsiteX474" fmla="*/ 2278467 w 2331026"/>
              <a:gd name="connsiteY474" fmla="*/ 1081108 h 2191432"/>
              <a:gd name="connsiteX475" fmla="*/ 2106763 w 2331026"/>
              <a:gd name="connsiteY475" fmla="*/ 1169682 h 2191432"/>
              <a:gd name="connsiteX476" fmla="*/ 2044560 w 2331026"/>
              <a:gd name="connsiteY476" fmla="*/ 1168697 h 2191432"/>
              <a:gd name="connsiteX477" fmla="*/ 2058163 w 2331026"/>
              <a:gd name="connsiteY477" fmla="*/ 1188467 h 2191432"/>
              <a:gd name="connsiteX478" fmla="*/ 2098129 w 2331026"/>
              <a:gd name="connsiteY478" fmla="*/ 1276983 h 2191432"/>
              <a:gd name="connsiteX479" fmla="*/ 2097718 w 2331026"/>
              <a:gd name="connsiteY479" fmla="*/ 1369938 h 2191432"/>
              <a:gd name="connsiteX480" fmla="*/ 2086278 w 2331026"/>
              <a:gd name="connsiteY480" fmla="*/ 1400960 h 2191432"/>
              <a:gd name="connsiteX481" fmla="*/ 2110065 w 2331026"/>
              <a:gd name="connsiteY481" fmla="*/ 1438841 h 2191432"/>
              <a:gd name="connsiteX482" fmla="*/ 2123100 w 2331026"/>
              <a:gd name="connsiteY482" fmla="*/ 1473438 h 2191432"/>
              <a:gd name="connsiteX483" fmla="*/ 2124977 w 2331026"/>
              <a:gd name="connsiteY483" fmla="*/ 1466159 h 2191432"/>
              <a:gd name="connsiteX484" fmla="*/ 2107050 w 2331026"/>
              <a:gd name="connsiteY484" fmla="*/ 1325401 h 2191432"/>
              <a:gd name="connsiteX485" fmla="*/ 2120181 w 2331026"/>
              <a:gd name="connsiteY485" fmla="*/ 1321026 h 2191432"/>
              <a:gd name="connsiteX486" fmla="*/ 2085164 w 2331026"/>
              <a:gd name="connsiteY486" fmla="*/ 1587943 h 2191432"/>
              <a:gd name="connsiteX487" fmla="*/ 2040138 w 2331026"/>
              <a:gd name="connsiteY487" fmla="*/ 1618741 h 2191432"/>
              <a:gd name="connsiteX488" fmla="*/ 2040910 w 2331026"/>
              <a:gd name="connsiteY488" fmla="*/ 1622653 h 2191432"/>
              <a:gd name="connsiteX489" fmla="*/ 2035999 w 2331026"/>
              <a:gd name="connsiteY489" fmla="*/ 1629184 h 2191432"/>
              <a:gd name="connsiteX490" fmla="*/ 2030862 w 2331026"/>
              <a:gd name="connsiteY490" fmla="*/ 1625085 h 2191432"/>
              <a:gd name="connsiteX491" fmla="*/ 2022791 w 2331026"/>
              <a:gd name="connsiteY491" fmla="*/ 1630606 h 2191432"/>
              <a:gd name="connsiteX492" fmla="*/ 1959781 w 2331026"/>
              <a:gd name="connsiteY492" fmla="*/ 1651603 h 2191432"/>
              <a:gd name="connsiteX493" fmla="*/ 1962726 w 2331026"/>
              <a:gd name="connsiteY493" fmla="*/ 1662623 h 2191432"/>
              <a:gd name="connsiteX494" fmla="*/ 1945369 w 2331026"/>
              <a:gd name="connsiteY494" fmla="*/ 1667019 h 2191432"/>
              <a:gd name="connsiteX495" fmla="*/ 1941332 w 2331026"/>
              <a:gd name="connsiteY495" fmla="*/ 1655146 h 2191432"/>
              <a:gd name="connsiteX496" fmla="*/ 1910696 w 2331026"/>
              <a:gd name="connsiteY496" fmla="*/ 1658980 h 2191432"/>
              <a:gd name="connsiteX497" fmla="*/ 1893773 w 2331026"/>
              <a:gd name="connsiteY497" fmla="*/ 1658306 h 2191432"/>
              <a:gd name="connsiteX498" fmla="*/ 1896667 w 2331026"/>
              <a:gd name="connsiteY498" fmla="*/ 1663288 h 2191432"/>
              <a:gd name="connsiteX499" fmla="*/ 1888906 w 2331026"/>
              <a:gd name="connsiteY499" fmla="*/ 1674980 h 2191432"/>
              <a:gd name="connsiteX500" fmla="*/ 1897637 w 2331026"/>
              <a:gd name="connsiteY500" fmla="*/ 1670596 h 2191432"/>
              <a:gd name="connsiteX501" fmla="*/ 1897092 w 2331026"/>
              <a:gd name="connsiteY501" fmla="*/ 1664019 h 2191432"/>
              <a:gd name="connsiteX502" fmla="*/ 1896667 w 2331026"/>
              <a:gd name="connsiteY502" fmla="*/ 1663288 h 2191432"/>
              <a:gd name="connsiteX503" fmla="*/ 1897637 w 2331026"/>
              <a:gd name="connsiteY503" fmla="*/ 1661827 h 2191432"/>
              <a:gd name="connsiteX504" fmla="*/ 1906369 w 2331026"/>
              <a:gd name="connsiteY504" fmla="*/ 1674980 h 2191432"/>
              <a:gd name="connsiteX505" fmla="*/ 1902003 w 2331026"/>
              <a:gd name="connsiteY505" fmla="*/ 1679365 h 2191432"/>
              <a:gd name="connsiteX506" fmla="*/ 1893272 w 2331026"/>
              <a:gd name="connsiteY506" fmla="*/ 1683749 h 2191432"/>
              <a:gd name="connsiteX507" fmla="*/ 1888906 w 2331026"/>
              <a:gd name="connsiteY507" fmla="*/ 1679365 h 2191432"/>
              <a:gd name="connsiteX508" fmla="*/ 1882358 w 2331026"/>
              <a:gd name="connsiteY508" fmla="*/ 1664567 h 2191432"/>
              <a:gd name="connsiteX509" fmla="*/ 1878448 w 2331026"/>
              <a:gd name="connsiteY509" fmla="*/ 1657695 h 2191432"/>
              <a:gd name="connsiteX510" fmla="*/ 1871234 w 2331026"/>
              <a:gd name="connsiteY510" fmla="*/ 1657407 h 2191432"/>
              <a:gd name="connsiteX511" fmla="*/ 1811584 w 2331026"/>
              <a:gd name="connsiteY511" fmla="*/ 1647949 h 2191432"/>
              <a:gd name="connsiteX512" fmla="*/ 1821835 w 2331026"/>
              <a:gd name="connsiteY512" fmla="*/ 1665889 h 2191432"/>
              <a:gd name="connsiteX513" fmla="*/ 1808738 w 2331026"/>
              <a:gd name="connsiteY513" fmla="*/ 1670255 h 2191432"/>
              <a:gd name="connsiteX514" fmla="*/ 1793854 w 2331026"/>
              <a:gd name="connsiteY514" fmla="*/ 1645137 h 2191432"/>
              <a:gd name="connsiteX515" fmla="*/ 1791899 w 2331026"/>
              <a:gd name="connsiteY515" fmla="*/ 1644827 h 2191432"/>
              <a:gd name="connsiteX516" fmla="*/ 1739511 w 2331026"/>
              <a:gd name="connsiteY516" fmla="*/ 1638879 h 2191432"/>
              <a:gd name="connsiteX517" fmla="*/ 1738164 w 2331026"/>
              <a:gd name="connsiteY517" fmla="*/ 1638820 h 2191432"/>
              <a:gd name="connsiteX518" fmla="*/ 1733282 w 2331026"/>
              <a:gd name="connsiteY518" fmla="*/ 1641889 h 2191432"/>
              <a:gd name="connsiteX519" fmla="*/ 1729530 w 2331026"/>
              <a:gd name="connsiteY519" fmla="*/ 1638442 h 2191432"/>
              <a:gd name="connsiteX520" fmla="*/ 1687943 w 2331026"/>
              <a:gd name="connsiteY520" fmla="*/ 1636623 h 2191432"/>
              <a:gd name="connsiteX521" fmla="*/ 1590553 w 2331026"/>
              <a:gd name="connsiteY521" fmla="*/ 1618573 h 2191432"/>
              <a:gd name="connsiteX522" fmla="*/ 1542404 w 2331026"/>
              <a:gd name="connsiteY522" fmla="*/ 1622949 h 2191432"/>
              <a:gd name="connsiteX523" fmla="*/ 1494256 w 2331026"/>
              <a:gd name="connsiteY523" fmla="*/ 1640452 h 2191432"/>
              <a:gd name="connsiteX524" fmla="*/ 1452071 w 2331026"/>
              <a:gd name="connsiteY524" fmla="*/ 1643848 h 2191432"/>
              <a:gd name="connsiteX525" fmla="*/ 1451848 w 2331026"/>
              <a:gd name="connsiteY525" fmla="*/ 1644445 h 2191432"/>
              <a:gd name="connsiteX526" fmla="*/ 1450748 w 2331026"/>
              <a:gd name="connsiteY526" fmla="*/ 1643955 h 2191432"/>
              <a:gd name="connsiteX527" fmla="*/ 1416517 w 2331026"/>
              <a:gd name="connsiteY527" fmla="*/ 1646711 h 2191432"/>
              <a:gd name="connsiteX528" fmla="*/ 1414925 w 2331026"/>
              <a:gd name="connsiteY528" fmla="*/ 1647733 h 2191432"/>
              <a:gd name="connsiteX529" fmla="*/ 1413004 w 2331026"/>
              <a:gd name="connsiteY529" fmla="*/ 1646993 h 2191432"/>
              <a:gd name="connsiteX530" fmla="*/ 1412733 w 2331026"/>
              <a:gd name="connsiteY530" fmla="*/ 1647015 h 2191432"/>
              <a:gd name="connsiteX531" fmla="*/ 1336083 w 2331026"/>
              <a:gd name="connsiteY531" fmla="*/ 1652947 h 2191432"/>
              <a:gd name="connsiteX532" fmla="*/ 1331958 w 2331026"/>
              <a:gd name="connsiteY532" fmla="*/ 1656155 h 2191432"/>
              <a:gd name="connsiteX533" fmla="*/ 1328580 w 2331026"/>
              <a:gd name="connsiteY533" fmla="*/ 1653528 h 2191432"/>
              <a:gd name="connsiteX534" fmla="*/ 1327927 w 2331026"/>
              <a:gd name="connsiteY534" fmla="*/ 1653579 h 2191432"/>
              <a:gd name="connsiteX535" fmla="*/ 1236008 w 2331026"/>
              <a:gd name="connsiteY535" fmla="*/ 1655767 h 2191432"/>
              <a:gd name="connsiteX536" fmla="*/ 1217470 w 2331026"/>
              <a:gd name="connsiteY536" fmla="*/ 1653560 h 2191432"/>
              <a:gd name="connsiteX537" fmla="*/ 1218188 w 2331026"/>
              <a:gd name="connsiteY537" fmla="*/ 1657715 h 2191432"/>
              <a:gd name="connsiteX538" fmla="*/ 1204853 w 2331026"/>
              <a:gd name="connsiteY538" fmla="*/ 1657715 h 2191432"/>
              <a:gd name="connsiteX539" fmla="*/ 1203650 w 2331026"/>
              <a:gd name="connsiteY539" fmla="*/ 1651916 h 2191432"/>
              <a:gd name="connsiteX540" fmla="*/ 1144440 w 2331026"/>
              <a:gd name="connsiteY540" fmla="*/ 1644869 h 2191432"/>
              <a:gd name="connsiteX541" fmla="*/ 1143840 w 2331026"/>
              <a:gd name="connsiteY541" fmla="*/ 1657609 h 2191432"/>
              <a:gd name="connsiteX542" fmla="*/ 1130346 w 2331026"/>
              <a:gd name="connsiteY542" fmla="*/ 1657609 h 2191432"/>
              <a:gd name="connsiteX543" fmla="*/ 1128882 w 2331026"/>
              <a:gd name="connsiteY543" fmla="*/ 1643486 h 2191432"/>
              <a:gd name="connsiteX544" fmla="*/ 1119995 w 2331026"/>
              <a:gd name="connsiteY544" fmla="*/ 1642702 h 2191432"/>
              <a:gd name="connsiteX545" fmla="*/ 1121747 w 2331026"/>
              <a:gd name="connsiteY545" fmla="*/ 1648507 h 2191432"/>
              <a:gd name="connsiteX546" fmla="*/ 1108650 w 2331026"/>
              <a:gd name="connsiteY546" fmla="*/ 1652846 h 2191432"/>
              <a:gd name="connsiteX547" fmla="*/ 1105195 w 2331026"/>
              <a:gd name="connsiteY547" fmla="*/ 1641397 h 2191432"/>
              <a:gd name="connsiteX548" fmla="*/ 1093404 w 2331026"/>
              <a:gd name="connsiteY548" fmla="*/ 1640357 h 2191432"/>
              <a:gd name="connsiteX549" fmla="*/ 1094759 w 2331026"/>
              <a:gd name="connsiteY549" fmla="*/ 1652881 h 2191432"/>
              <a:gd name="connsiteX550" fmla="*/ 1081662 w 2331026"/>
              <a:gd name="connsiteY550" fmla="*/ 1648559 h 2191432"/>
              <a:gd name="connsiteX551" fmla="*/ 1079883 w 2331026"/>
              <a:gd name="connsiteY551" fmla="*/ 1639164 h 2191432"/>
              <a:gd name="connsiteX552" fmla="*/ 1069680 w 2331026"/>
              <a:gd name="connsiteY552" fmla="*/ 1638264 h 2191432"/>
              <a:gd name="connsiteX553" fmla="*/ 1044959 w 2331026"/>
              <a:gd name="connsiteY553" fmla="*/ 1640444 h 2191432"/>
              <a:gd name="connsiteX554" fmla="*/ 1043035 w 2331026"/>
              <a:gd name="connsiteY554" fmla="*/ 1644435 h 2191432"/>
              <a:gd name="connsiteX555" fmla="*/ 1034039 w 2331026"/>
              <a:gd name="connsiteY555" fmla="*/ 1642789 h 2191432"/>
              <a:gd name="connsiteX556" fmla="*/ 1034103 w 2331026"/>
              <a:gd name="connsiteY556" fmla="*/ 1641402 h 2191432"/>
              <a:gd name="connsiteX557" fmla="*/ 1021119 w 2331026"/>
              <a:gd name="connsiteY557" fmla="*/ 1642547 h 2191432"/>
              <a:gd name="connsiteX558" fmla="*/ 1021339 w 2331026"/>
              <a:gd name="connsiteY558" fmla="*/ 1644742 h 2191432"/>
              <a:gd name="connsiteX559" fmla="*/ 1003559 w 2331026"/>
              <a:gd name="connsiteY559" fmla="*/ 1644742 h 2191432"/>
              <a:gd name="connsiteX560" fmla="*/ 1003608 w 2331026"/>
              <a:gd name="connsiteY560" fmla="*/ 1644092 h 2191432"/>
              <a:gd name="connsiteX561" fmla="*/ 995269 w 2331026"/>
              <a:gd name="connsiteY561" fmla="*/ 1644827 h 2191432"/>
              <a:gd name="connsiteX562" fmla="*/ 925236 w 2331026"/>
              <a:gd name="connsiteY562" fmla="*/ 1644827 h 2191432"/>
              <a:gd name="connsiteX563" fmla="*/ 897876 w 2331026"/>
              <a:gd name="connsiteY563" fmla="*/ 1630323 h 2191432"/>
              <a:gd name="connsiteX564" fmla="*/ 888966 w 2331026"/>
              <a:gd name="connsiteY564" fmla="*/ 1640886 h 2191432"/>
              <a:gd name="connsiteX565" fmla="*/ 879075 w 2331026"/>
              <a:gd name="connsiteY565" fmla="*/ 1632051 h 2191432"/>
              <a:gd name="connsiteX566" fmla="*/ 887292 w 2331026"/>
              <a:gd name="connsiteY566" fmla="*/ 1624712 h 2191432"/>
              <a:gd name="connsiteX567" fmla="*/ 886050 w 2331026"/>
              <a:gd name="connsiteY567" fmla="*/ 1624054 h 2191432"/>
              <a:gd name="connsiteX568" fmla="*/ 885120 w 2331026"/>
              <a:gd name="connsiteY568" fmla="*/ 1624321 h 2191432"/>
              <a:gd name="connsiteX569" fmla="*/ 885040 w 2331026"/>
              <a:gd name="connsiteY569" fmla="*/ 1623518 h 2191432"/>
              <a:gd name="connsiteX570" fmla="*/ 853014 w 2331026"/>
              <a:gd name="connsiteY570" fmla="*/ 1606540 h 2191432"/>
              <a:gd name="connsiteX571" fmla="*/ 797846 w 2331026"/>
              <a:gd name="connsiteY571" fmla="*/ 1552411 h 2191432"/>
              <a:gd name="connsiteX572" fmla="*/ 797678 w 2331026"/>
              <a:gd name="connsiteY572" fmla="*/ 1552383 h 2191432"/>
              <a:gd name="connsiteX573" fmla="*/ 797514 w 2331026"/>
              <a:gd name="connsiteY573" fmla="*/ 1552085 h 2191432"/>
              <a:gd name="connsiteX574" fmla="*/ 793923 w 2331026"/>
              <a:gd name="connsiteY574" fmla="*/ 1548562 h 2191432"/>
              <a:gd name="connsiteX575" fmla="*/ 769782 w 2331026"/>
              <a:gd name="connsiteY575" fmla="*/ 1515653 h 2191432"/>
              <a:gd name="connsiteX576" fmla="*/ 767100 w 2331026"/>
              <a:gd name="connsiteY576" fmla="*/ 1518566 h 2191432"/>
              <a:gd name="connsiteX577" fmla="*/ 758766 w 2331026"/>
              <a:gd name="connsiteY577" fmla="*/ 1517479 h 2191432"/>
              <a:gd name="connsiteX578" fmla="*/ 749876 w 2331026"/>
              <a:gd name="connsiteY578" fmla="*/ 1495756 h 2191432"/>
              <a:gd name="connsiteX579" fmla="*/ 752591 w 2331026"/>
              <a:gd name="connsiteY579" fmla="*/ 1492218 h 2191432"/>
              <a:gd name="connsiteX580" fmla="*/ 745775 w 2331026"/>
              <a:gd name="connsiteY580" fmla="*/ 1482926 h 2191432"/>
              <a:gd name="connsiteX581" fmla="*/ 742872 w 2331026"/>
              <a:gd name="connsiteY581" fmla="*/ 1478955 h 2191432"/>
              <a:gd name="connsiteX582" fmla="*/ 740805 w 2331026"/>
              <a:gd name="connsiteY582" fmla="*/ 1482137 h 2191432"/>
              <a:gd name="connsiteX583" fmla="*/ 731733 w 2331026"/>
              <a:gd name="connsiteY583" fmla="*/ 1475115 h 2191432"/>
              <a:gd name="connsiteX584" fmla="*/ 734873 w 2331026"/>
              <a:gd name="connsiteY584" fmla="*/ 1468010 h 2191432"/>
              <a:gd name="connsiteX585" fmla="*/ 732564 w 2331026"/>
              <a:gd name="connsiteY585" fmla="*/ 1464851 h 2191432"/>
              <a:gd name="connsiteX586" fmla="*/ 731733 w 2331026"/>
              <a:gd name="connsiteY586" fmla="*/ 1464851 h 2191432"/>
              <a:gd name="connsiteX587" fmla="*/ 731733 w 2331026"/>
              <a:gd name="connsiteY587" fmla="*/ 1463786 h 2191432"/>
              <a:gd name="connsiteX588" fmla="*/ 722795 w 2331026"/>
              <a:gd name="connsiteY588" fmla="*/ 1452843 h 2191432"/>
              <a:gd name="connsiteX589" fmla="*/ 714998 w 2331026"/>
              <a:gd name="connsiteY589" fmla="*/ 1455236 h 2191432"/>
              <a:gd name="connsiteX590" fmla="*/ 712569 w 2331026"/>
              <a:gd name="connsiteY590" fmla="*/ 1461810 h 2191432"/>
              <a:gd name="connsiteX591" fmla="*/ 722889 w 2331026"/>
              <a:gd name="connsiteY591" fmla="*/ 1495631 h 2191432"/>
              <a:gd name="connsiteX592" fmla="*/ 705304 w 2331026"/>
              <a:gd name="connsiteY592" fmla="*/ 1499996 h 2191432"/>
              <a:gd name="connsiteX593" fmla="*/ 702708 w 2331026"/>
              <a:gd name="connsiteY593" fmla="*/ 1492262 h 2191432"/>
              <a:gd name="connsiteX594" fmla="*/ 695705 w 2331026"/>
              <a:gd name="connsiteY594" fmla="*/ 1518404 h 2191432"/>
              <a:gd name="connsiteX595" fmla="*/ 700664 w 2331026"/>
              <a:gd name="connsiteY595" fmla="*/ 1530911 h 2191432"/>
              <a:gd name="connsiteX596" fmla="*/ 693719 w 2331026"/>
              <a:gd name="connsiteY596" fmla="*/ 1539122 h 2191432"/>
              <a:gd name="connsiteX597" fmla="*/ 693675 w 2331026"/>
              <a:gd name="connsiteY597" fmla="*/ 1539087 h 2191432"/>
              <a:gd name="connsiteX598" fmla="*/ 692279 w 2331026"/>
              <a:gd name="connsiteY598" fmla="*/ 1565229 h 2191432"/>
              <a:gd name="connsiteX599" fmla="*/ 696298 w 2331026"/>
              <a:gd name="connsiteY599" fmla="*/ 1570772 h 2191432"/>
              <a:gd name="connsiteX600" fmla="*/ 694661 w 2331026"/>
              <a:gd name="connsiteY600" fmla="*/ 1580189 h 2191432"/>
              <a:gd name="connsiteX601" fmla="*/ 691398 w 2331026"/>
              <a:gd name="connsiteY601" fmla="*/ 1581735 h 2191432"/>
              <a:gd name="connsiteX602" fmla="*/ 690779 w 2331026"/>
              <a:gd name="connsiteY602" fmla="*/ 1593327 h 2191432"/>
              <a:gd name="connsiteX603" fmla="*/ 693508 w 2331026"/>
              <a:gd name="connsiteY603" fmla="*/ 1622572 h 2191432"/>
              <a:gd name="connsiteX604" fmla="*/ 723250 w 2331026"/>
              <a:gd name="connsiteY604" fmla="*/ 1653465 h 2191432"/>
              <a:gd name="connsiteX605" fmla="*/ 710045 w 2331026"/>
              <a:gd name="connsiteY605" fmla="*/ 1662257 h 2191432"/>
              <a:gd name="connsiteX606" fmla="*/ 695631 w 2331026"/>
              <a:gd name="connsiteY606" fmla="*/ 1645321 h 2191432"/>
              <a:gd name="connsiteX607" fmla="*/ 697627 w 2331026"/>
              <a:gd name="connsiteY607" fmla="*/ 1666706 h 2191432"/>
              <a:gd name="connsiteX608" fmla="*/ 701473 w 2331026"/>
              <a:gd name="connsiteY608" fmla="*/ 1684299 h 2191432"/>
              <a:gd name="connsiteX609" fmla="*/ 731223 w 2331026"/>
              <a:gd name="connsiteY609" fmla="*/ 1718619 h 2191432"/>
              <a:gd name="connsiteX610" fmla="*/ 718126 w 2331026"/>
              <a:gd name="connsiteY610" fmla="*/ 1727378 h 2191432"/>
              <a:gd name="connsiteX611" fmla="*/ 708275 w 2331026"/>
              <a:gd name="connsiteY611" fmla="*/ 1715415 h 2191432"/>
              <a:gd name="connsiteX612" fmla="*/ 712812 w 2331026"/>
              <a:gd name="connsiteY612" fmla="*/ 1736167 h 2191432"/>
              <a:gd name="connsiteX613" fmla="*/ 736306 w 2331026"/>
              <a:gd name="connsiteY613" fmla="*/ 1754658 h 2191432"/>
              <a:gd name="connsiteX614" fmla="*/ 727498 w 2331026"/>
              <a:gd name="connsiteY614" fmla="*/ 1767887 h 2191432"/>
              <a:gd name="connsiteX615" fmla="*/ 721820 w 2331026"/>
              <a:gd name="connsiteY615" fmla="*/ 1763418 h 2191432"/>
              <a:gd name="connsiteX616" fmla="*/ 738963 w 2331026"/>
              <a:gd name="connsiteY616" fmla="*/ 1802861 h 2191432"/>
              <a:gd name="connsiteX617" fmla="*/ 740153 w 2331026"/>
              <a:gd name="connsiteY617" fmla="*/ 1803804 h 2191432"/>
              <a:gd name="connsiteX618" fmla="*/ 745114 w 2331026"/>
              <a:gd name="connsiteY618" fmla="*/ 1810352 h 2191432"/>
              <a:gd name="connsiteX619" fmla="*/ 743057 w 2331026"/>
              <a:gd name="connsiteY619" fmla="*/ 1812281 h 2191432"/>
              <a:gd name="connsiteX620" fmla="*/ 750152 w 2331026"/>
              <a:gd name="connsiteY620" fmla="*/ 1828607 h 2191432"/>
              <a:gd name="connsiteX621" fmla="*/ 807054 w 2331026"/>
              <a:gd name="connsiteY621" fmla="*/ 1916121 h 2191432"/>
              <a:gd name="connsiteX622" fmla="*/ 863957 w 2331026"/>
              <a:gd name="connsiteY622" fmla="*/ 1964254 h 2191432"/>
              <a:gd name="connsiteX623" fmla="*/ 885500 w 2331026"/>
              <a:gd name="connsiteY623" fmla="*/ 2127932 h 2191432"/>
              <a:gd name="connsiteX624" fmla="*/ 874709 w 2331026"/>
              <a:gd name="connsiteY624" fmla="*/ 2142884 h 2191432"/>
              <a:gd name="connsiteX625" fmla="*/ 876082 w 2331026"/>
              <a:gd name="connsiteY625" fmla="*/ 2143403 h 2191432"/>
              <a:gd name="connsiteX626" fmla="*/ 871717 w 2331026"/>
              <a:gd name="connsiteY626" fmla="*/ 2156824 h 2191432"/>
              <a:gd name="connsiteX627" fmla="*/ 866162 w 2331026"/>
              <a:gd name="connsiteY627" fmla="*/ 2154727 h 2191432"/>
              <a:gd name="connsiteX628" fmla="*/ 855202 w 2331026"/>
              <a:gd name="connsiteY628" fmla="*/ 2169912 h 2191432"/>
              <a:gd name="connsiteX629" fmla="*/ 846448 w 2331026"/>
              <a:gd name="connsiteY629" fmla="*/ 2156784 h 2191432"/>
              <a:gd name="connsiteX630" fmla="*/ 851810 w 2331026"/>
              <a:gd name="connsiteY630" fmla="*/ 2149308 h 2191432"/>
              <a:gd name="connsiteX631" fmla="*/ 788770 w 2331026"/>
              <a:gd name="connsiteY631" fmla="*/ 2125507 h 2191432"/>
              <a:gd name="connsiteX632" fmla="*/ 793135 w 2331026"/>
              <a:gd name="connsiteY632" fmla="*/ 2112085 h 2191432"/>
              <a:gd name="connsiteX633" fmla="*/ 860317 w 2331026"/>
              <a:gd name="connsiteY633" fmla="*/ 2137450 h 2191432"/>
              <a:gd name="connsiteX634" fmla="*/ 866555 w 2331026"/>
              <a:gd name="connsiteY634" fmla="*/ 2128753 h 2191432"/>
              <a:gd name="connsiteX635" fmla="*/ 872711 w 2331026"/>
              <a:gd name="connsiteY635" fmla="*/ 2016762 h 2191432"/>
              <a:gd name="connsiteX636" fmla="*/ 843713 w 2331026"/>
              <a:gd name="connsiteY636" fmla="*/ 1964801 h 2191432"/>
              <a:gd name="connsiteX637" fmla="*/ 822317 w 2331026"/>
              <a:gd name="connsiteY637" fmla="*/ 1948051 h 2191432"/>
              <a:gd name="connsiteX638" fmla="*/ 821674 w 2331026"/>
              <a:gd name="connsiteY638" fmla="*/ 1951731 h 2191432"/>
              <a:gd name="connsiteX639" fmla="*/ 810238 w 2331026"/>
              <a:gd name="connsiteY639" fmla="*/ 1951182 h 2191432"/>
              <a:gd name="connsiteX640" fmla="*/ 649052 w 2331026"/>
              <a:gd name="connsiteY640" fmla="*/ 1863259 h 2191432"/>
              <a:gd name="connsiteX641" fmla="*/ 657764 w 2331026"/>
              <a:gd name="connsiteY641" fmla="*/ 1850070 h 2191432"/>
              <a:gd name="connsiteX642" fmla="*/ 743146 w 2331026"/>
              <a:gd name="connsiteY642" fmla="*/ 1889334 h 2191432"/>
              <a:gd name="connsiteX643" fmla="*/ 738087 w 2331026"/>
              <a:gd name="connsiteY643" fmla="*/ 1877164 h 2191432"/>
              <a:gd name="connsiteX644" fmla="*/ 688360 w 2331026"/>
              <a:gd name="connsiteY644" fmla="*/ 1837134 h 2191432"/>
              <a:gd name="connsiteX645" fmla="*/ 627241 w 2331026"/>
              <a:gd name="connsiteY645" fmla="*/ 1793341 h 2191432"/>
              <a:gd name="connsiteX646" fmla="*/ 635973 w 2331026"/>
              <a:gd name="connsiteY646" fmla="*/ 1780203 h 2191432"/>
              <a:gd name="connsiteX647" fmla="*/ 710188 w 2331026"/>
              <a:gd name="connsiteY647" fmla="*/ 1832755 h 2191432"/>
              <a:gd name="connsiteX648" fmla="*/ 758210 w 2331026"/>
              <a:gd name="connsiteY648" fmla="*/ 1894066 h 2191432"/>
              <a:gd name="connsiteX649" fmla="*/ 756057 w 2331026"/>
              <a:gd name="connsiteY649" fmla="*/ 1896225 h 2191432"/>
              <a:gd name="connsiteX650" fmla="*/ 785189 w 2331026"/>
              <a:gd name="connsiteY650" fmla="*/ 1911891 h 2191432"/>
              <a:gd name="connsiteX651" fmla="*/ 785497 w 2331026"/>
              <a:gd name="connsiteY651" fmla="*/ 1912138 h 2191432"/>
              <a:gd name="connsiteX652" fmla="*/ 746322 w 2331026"/>
              <a:gd name="connsiteY652" fmla="*/ 1859784 h 2191432"/>
              <a:gd name="connsiteX653" fmla="*/ 725607 w 2331026"/>
              <a:gd name="connsiteY653" fmla="*/ 1813587 h 2191432"/>
              <a:gd name="connsiteX654" fmla="*/ 723065 w 2331026"/>
              <a:gd name="connsiteY654" fmla="*/ 1810352 h 2191432"/>
              <a:gd name="connsiteX655" fmla="*/ 709836 w 2331026"/>
              <a:gd name="connsiteY655" fmla="*/ 1801621 h 2191432"/>
              <a:gd name="connsiteX656" fmla="*/ 678968 w 2331026"/>
              <a:gd name="connsiteY656" fmla="*/ 1775427 h 2191432"/>
              <a:gd name="connsiteX657" fmla="*/ 630461 w 2331026"/>
              <a:gd name="connsiteY657" fmla="*/ 1731771 h 2191432"/>
              <a:gd name="connsiteX658" fmla="*/ 643690 w 2331026"/>
              <a:gd name="connsiteY658" fmla="*/ 1723040 h 2191432"/>
              <a:gd name="connsiteX659" fmla="*/ 701016 w 2331026"/>
              <a:gd name="connsiteY659" fmla="*/ 1771062 h 2191432"/>
              <a:gd name="connsiteX660" fmla="*/ 710323 w 2331026"/>
              <a:gd name="connsiteY660" fmla="*/ 1778959 h 2191432"/>
              <a:gd name="connsiteX661" fmla="*/ 701193 w 2331026"/>
              <a:gd name="connsiteY661" fmla="*/ 1747183 h 2191432"/>
              <a:gd name="connsiteX662" fmla="*/ 697908 w 2331026"/>
              <a:gd name="connsiteY662" fmla="*/ 1744598 h 2191432"/>
              <a:gd name="connsiteX663" fmla="*/ 617397 w 2331026"/>
              <a:gd name="connsiteY663" fmla="*/ 1666463 h 2191432"/>
              <a:gd name="connsiteX664" fmla="*/ 626205 w 2331026"/>
              <a:gd name="connsiteY664" fmla="*/ 1653234 h 2191432"/>
              <a:gd name="connsiteX665" fmla="*/ 681255 w 2331026"/>
              <a:gd name="connsiteY665" fmla="*/ 1703946 h 2191432"/>
              <a:gd name="connsiteX666" fmla="*/ 692137 w 2331026"/>
              <a:gd name="connsiteY666" fmla="*/ 1715666 h 2191432"/>
              <a:gd name="connsiteX667" fmla="*/ 687137 w 2331026"/>
              <a:gd name="connsiteY667" fmla="*/ 1698263 h 2191432"/>
              <a:gd name="connsiteX668" fmla="*/ 685617 w 2331026"/>
              <a:gd name="connsiteY668" fmla="*/ 1687900 h 2191432"/>
              <a:gd name="connsiteX669" fmla="*/ 635180 w 2331026"/>
              <a:gd name="connsiteY669" fmla="*/ 1626653 h 2191432"/>
              <a:gd name="connsiteX670" fmla="*/ 643911 w 2331026"/>
              <a:gd name="connsiteY670" fmla="*/ 1617895 h 2191432"/>
              <a:gd name="connsiteX671" fmla="*/ 681752 w 2331026"/>
              <a:gd name="connsiteY671" fmla="*/ 1661549 h 2191432"/>
              <a:gd name="connsiteX672" fmla="*/ 675988 w 2331026"/>
              <a:gd name="connsiteY672" fmla="*/ 1622240 h 2191432"/>
              <a:gd name="connsiteX673" fmla="*/ 635216 w 2331026"/>
              <a:gd name="connsiteY673" fmla="*/ 1574334 h 2191432"/>
              <a:gd name="connsiteX674" fmla="*/ 644019 w 2331026"/>
              <a:gd name="connsiteY674" fmla="*/ 1561145 h 2191432"/>
              <a:gd name="connsiteX675" fmla="*/ 673824 w 2331026"/>
              <a:gd name="connsiteY675" fmla="*/ 1599972 h 2191432"/>
              <a:gd name="connsiteX676" fmla="*/ 674343 w 2331026"/>
              <a:gd name="connsiteY676" fmla="*/ 1567250 h 2191432"/>
              <a:gd name="connsiteX677" fmla="*/ 654279 w 2331026"/>
              <a:gd name="connsiteY677" fmla="*/ 1539196 h 2191432"/>
              <a:gd name="connsiteX678" fmla="*/ 635180 w 2331026"/>
              <a:gd name="connsiteY678" fmla="*/ 1495432 h 2191432"/>
              <a:gd name="connsiteX679" fmla="*/ 648276 w 2331026"/>
              <a:gd name="connsiteY679" fmla="*/ 1491000 h 2191432"/>
              <a:gd name="connsiteX680" fmla="*/ 667376 w 2331026"/>
              <a:gd name="connsiteY680" fmla="*/ 1530886 h 2191432"/>
              <a:gd name="connsiteX681" fmla="*/ 675503 w 2331026"/>
              <a:gd name="connsiteY681" fmla="*/ 1542093 h 2191432"/>
              <a:gd name="connsiteX682" fmla="*/ 680429 w 2331026"/>
              <a:gd name="connsiteY682" fmla="*/ 1521968 h 2191432"/>
              <a:gd name="connsiteX683" fmla="*/ 666471 w 2331026"/>
              <a:gd name="connsiteY683" fmla="*/ 1482191 h 2191432"/>
              <a:gd name="connsiteX684" fmla="*/ 649375 w 2331026"/>
              <a:gd name="connsiteY684" fmla="*/ 1430187 h 2191432"/>
              <a:gd name="connsiteX685" fmla="*/ 662197 w 2331026"/>
              <a:gd name="connsiteY685" fmla="*/ 1425808 h 2191432"/>
              <a:gd name="connsiteX686" fmla="*/ 679828 w 2331026"/>
              <a:gd name="connsiteY686" fmla="*/ 1478359 h 2191432"/>
              <a:gd name="connsiteX687" fmla="*/ 686800 w 2331026"/>
              <a:gd name="connsiteY687" fmla="*/ 1495945 h 2191432"/>
              <a:gd name="connsiteX688" fmla="*/ 693404 w 2331026"/>
              <a:gd name="connsiteY688" fmla="*/ 1468970 h 2191432"/>
              <a:gd name="connsiteX689" fmla="*/ 698385 w 2331026"/>
              <a:gd name="connsiteY689" fmla="*/ 1460134 h 2191432"/>
              <a:gd name="connsiteX690" fmla="*/ 692665 w 2331026"/>
              <a:gd name="connsiteY690" fmla="*/ 1443789 h 2191432"/>
              <a:gd name="connsiteX691" fmla="*/ 670135 w 2331026"/>
              <a:gd name="connsiteY691" fmla="*/ 1395221 h 2191432"/>
              <a:gd name="connsiteX692" fmla="*/ 683324 w 2331026"/>
              <a:gd name="connsiteY692" fmla="*/ 1390855 h 2191432"/>
              <a:gd name="connsiteX693" fmla="*/ 706403 w 2331026"/>
              <a:gd name="connsiteY693" fmla="*/ 1441606 h 2191432"/>
              <a:gd name="connsiteX694" fmla="*/ 707255 w 2331026"/>
              <a:gd name="connsiteY694" fmla="*/ 1444397 h 2191432"/>
              <a:gd name="connsiteX695" fmla="*/ 715135 w 2331026"/>
              <a:gd name="connsiteY695" fmla="*/ 1430418 h 2191432"/>
              <a:gd name="connsiteX696" fmla="*/ 720059 w 2331026"/>
              <a:gd name="connsiteY696" fmla="*/ 1427136 h 2191432"/>
              <a:gd name="connsiteX697" fmla="*/ 721807 w 2331026"/>
              <a:gd name="connsiteY697" fmla="*/ 1427835 h 2191432"/>
              <a:gd name="connsiteX698" fmla="*/ 718126 w 2331026"/>
              <a:gd name="connsiteY698" fmla="*/ 1417314 h 2191432"/>
              <a:gd name="connsiteX699" fmla="*/ 736269 w 2331026"/>
              <a:gd name="connsiteY699" fmla="*/ 1412992 h 2191432"/>
              <a:gd name="connsiteX700" fmla="*/ 745195 w 2331026"/>
              <a:gd name="connsiteY700" fmla="*/ 1455516 h 2191432"/>
              <a:gd name="connsiteX701" fmla="*/ 752354 w 2331026"/>
              <a:gd name="connsiteY701" fmla="*/ 1466130 h 2191432"/>
              <a:gd name="connsiteX702" fmla="*/ 749876 w 2331026"/>
              <a:gd name="connsiteY702" fmla="*/ 1447964 h 2191432"/>
              <a:gd name="connsiteX703" fmla="*/ 763211 w 2331026"/>
              <a:gd name="connsiteY703" fmla="*/ 1447964 h 2191432"/>
              <a:gd name="connsiteX704" fmla="*/ 767656 w 2331026"/>
              <a:gd name="connsiteY704" fmla="*/ 1480549 h 2191432"/>
              <a:gd name="connsiteX705" fmla="*/ 769070 w 2331026"/>
              <a:gd name="connsiteY705" fmla="*/ 1490912 h 2191432"/>
              <a:gd name="connsiteX706" fmla="*/ 784574 w 2331026"/>
              <a:gd name="connsiteY706" fmla="*/ 1513898 h 2191432"/>
              <a:gd name="connsiteX707" fmla="*/ 784449 w 2331026"/>
              <a:gd name="connsiteY707" fmla="*/ 1513093 h 2191432"/>
              <a:gd name="connsiteX708" fmla="*/ 797678 w 2331026"/>
              <a:gd name="connsiteY708" fmla="*/ 1513093 h 2191432"/>
              <a:gd name="connsiteX709" fmla="*/ 799134 w 2331026"/>
              <a:gd name="connsiteY709" fmla="*/ 1517416 h 2191432"/>
              <a:gd name="connsiteX710" fmla="*/ 800641 w 2331026"/>
              <a:gd name="connsiteY710" fmla="*/ 1527349 h 2191432"/>
              <a:gd name="connsiteX711" fmla="*/ 799491 w 2331026"/>
              <a:gd name="connsiteY711" fmla="*/ 1533676 h 2191432"/>
              <a:gd name="connsiteX712" fmla="*/ 805072 w 2331026"/>
              <a:gd name="connsiteY712" fmla="*/ 1539992 h 2191432"/>
              <a:gd name="connsiteX713" fmla="*/ 806498 w 2331026"/>
              <a:gd name="connsiteY713" fmla="*/ 1539287 h 2191432"/>
              <a:gd name="connsiteX714" fmla="*/ 799134 w 2331026"/>
              <a:gd name="connsiteY714" fmla="*/ 1517416 h 2191432"/>
              <a:gd name="connsiteX715" fmla="*/ 798230 w 2331026"/>
              <a:gd name="connsiteY715" fmla="*/ 1511455 h 2191432"/>
              <a:gd name="connsiteX716" fmla="*/ 788859 w 2331026"/>
              <a:gd name="connsiteY716" fmla="*/ 1482533 h 2191432"/>
              <a:gd name="connsiteX717" fmla="*/ 806498 w 2331026"/>
              <a:gd name="connsiteY717" fmla="*/ 1478167 h 2191432"/>
              <a:gd name="connsiteX718" fmla="*/ 813939 w 2331026"/>
              <a:gd name="connsiteY718" fmla="*/ 1530965 h 2191432"/>
              <a:gd name="connsiteX719" fmla="*/ 811118 w 2331026"/>
              <a:gd name="connsiteY719" fmla="*/ 1546834 h 2191432"/>
              <a:gd name="connsiteX720" fmla="*/ 831330 w 2331026"/>
              <a:gd name="connsiteY720" fmla="*/ 1569708 h 2191432"/>
              <a:gd name="connsiteX721" fmla="*/ 832568 w 2331026"/>
              <a:gd name="connsiteY721" fmla="*/ 1566451 h 2191432"/>
              <a:gd name="connsiteX722" fmla="*/ 835892 w 2331026"/>
              <a:gd name="connsiteY722" fmla="*/ 1564439 h 2191432"/>
              <a:gd name="connsiteX723" fmla="*/ 834462 w 2331026"/>
              <a:gd name="connsiteY723" fmla="*/ 1572267 h 2191432"/>
              <a:gd name="connsiteX724" fmla="*/ 840670 w 2331026"/>
              <a:gd name="connsiteY724" fmla="*/ 1577100 h 2191432"/>
              <a:gd name="connsiteX725" fmla="*/ 846034 w 2331026"/>
              <a:gd name="connsiteY725" fmla="*/ 1575270 h 2191432"/>
              <a:gd name="connsiteX726" fmla="*/ 841725 w 2331026"/>
              <a:gd name="connsiteY726" fmla="*/ 1566451 h 2191432"/>
              <a:gd name="connsiteX727" fmla="*/ 837349 w 2331026"/>
              <a:gd name="connsiteY727" fmla="*/ 1563557 h 2191432"/>
              <a:gd name="connsiteX728" fmla="*/ 835892 w 2331026"/>
              <a:gd name="connsiteY728" fmla="*/ 1564439 h 2191432"/>
              <a:gd name="connsiteX729" fmla="*/ 836002 w 2331026"/>
              <a:gd name="connsiteY729" fmla="*/ 1563832 h 2191432"/>
              <a:gd name="connsiteX730" fmla="*/ 824489 w 2331026"/>
              <a:gd name="connsiteY730" fmla="*/ 1517944 h 2191432"/>
              <a:gd name="connsiteX731" fmla="*/ 841725 w 2331026"/>
              <a:gd name="connsiteY731" fmla="*/ 1517944 h 2191432"/>
              <a:gd name="connsiteX732" fmla="*/ 850343 w 2331026"/>
              <a:gd name="connsiteY732" fmla="*/ 1579680 h 2191432"/>
              <a:gd name="connsiteX733" fmla="*/ 847269 w 2331026"/>
              <a:gd name="connsiteY733" fmla="*/ 1582236 h 2191432"/>
              <a:gd name="connsiteX734" fmla="*/ 877088 w 2331026"/>
              <a:gd name="connsiteY734" fmla="*/ 1605446 h 2191432"/>
              <a:gd name="connsiteX735" fmla="*/ 884410 w 2331026"/>
              <a:gd name="connsiteY735" fmla="*/ 1609161 h 2191432"/>
              <a:gd name="connsiteX736" fmla="*/ 880174 w 2331026"/>
              <a:gd name="connsiteY736" fmla="*/ 1587877 h 2191432"/>
              <a:gd name="connsiteX737" fmla="*/ 866986 w 2331026"/>
              <a:gd name="connsiteY737" fmla="*/ 1552538 h 2191432"/>
              <a:gd name="connsiteX738" fmla="*/ 880174 w 2331026"/>
              <a:gd name="connsiteY738" fmla="*/ 1548121 h 2191432"/>
              <a:gd name="connsiteX739" fmla="*/ 897759 w 2331026"/>
              <a:gd name="connsiteY739" fmla="*/ 1597817 h 2191432"/>
              <a:gd name="connsiteX740" fmla="*/ 900078 w 2331026"/>
              <a:gd name="connsiteY740" fmla="*/ 1617110 h 2191432"/>
              <a:gd name="connsiteX741" fmla="*/ 909868 w 2331026"/>
              <a:gd name="connsiteY741" fmla="*/ 1622078 h 2191432"/>
              <a:gd name="connsiteX742" fmla="*/ 932735 w 2331026"/>
              <a:gd name="connsiteY742" fmla="*/ 1627342 h 2191432"/>
              <a:gd name="connsiteX743" fmla="*/ 920873 w 2331026"/>
              <a:gd name="connsiteY743" fmla="*/ 1574740 h 2191432"/>
              <a:gd name="connsiteX744" fmla="*/ 922888 w 2331026"/>
              <a:gd name="connsiteY744" fmla="*/ 1569242 h 2191432"/>
              <a:gd name="connsiteX745" fmla="*/ 895712 w 2331026"/>
              <a:gd name="connsiteY745" fmla="*/ 1554832 h 2191432"/>
              <a:gd name="connsiteX746" fmla="*/ 849880 w 2331026"/>
              <a:gd name="connsiteY746" fmla="*/ 1521767 h 2191432"/>
              <a:gd name="connsiteX747" fmla="*/ 718485 w 2331026"/>
              <a:gd name="connsiteY747" fmla="*/ 1373148 h 2191432"/>
              <a:gd name="connsiteX748" fmla="*/ 674687 w 2331026"/>
              <a:gd name="connsiteY748" fmla="*/ 1360035 h 2191432"/>
              <a:gd name="connsiteX749" fmla="*/ 639648 w 2331026"/>
              <a:gd name="connsiteY749" fmla="*/ 1456200 h 2191432"/>
              <a:gd name="connsiteX750" fmla="*/ 841120 w 2331026"/>
              <a:gd name="connsiteY750" fmla="*/ 2177440 h 2191432"/>
              <a:gd name="connsiteX751" fmla="*/ 746124 w 2331026"/>
              <a:gd name="connsiteY751" fmla="*/ 2116099 h 2191432"/>
              <a:gd name="connsiteX752" fmla="*/ 708880 w 2331026"/>
              <a:gd name="connsiteY752" fmla="*/ 2081877 h 2191432"/>
              <a:gd name="connsiteX753" fmla="*/ 658810 w 2331026"/>
              <a:gd name="connsiteY753" fmla="*/ 2018234 h 2191432"/>
              <a:gd name="connsiteX754" fmla="*/ 683447 w 2331026"/>
              <a:gd name="connsiteY754" fmla="*/ 1311952 h 2191432"/>
              <a:gd name="connsiteX755" fmla="*/ 696586 w 2331026"/>
              <a:gd name="connsiteY755" fmla="*/ 1311952 h 2191432"/>
              <a:gd name="connsiteX756" fmla="*/ 1018743 w 2331026"/>
              <a:gd name="connsiteY756" fmla="*/ 1590024 h 2191432"/>
              <a:gd name="connsiteX757" fmla="*/ 1026739 w 2331026"/>
              <a:gd name="connsiteY757" fmla="*/ 1591341 h 2191432"/>
              <a:gd name="connsiteX758" fmla="*/ 1026101 w 2331026"/>
              <a:gd name="connsiteY758" fmla="*/ 1587378 h 2191432"/>
              <a:gd name="connsiteX759" fmla="*/ 1043035 w 2331026"/>
              <a:gd name="connsiteY759" fmla="*/ 1582989 h 2191432"/>
              <a:gd name="connsiteX760" fmla="*/ 1044239 w 2331026"/>
              <a:gd name="connsiteY760" fmla="*/ 1594224 h 2191432"/>
              <a:gd name="connsiteX761" fmla="*/ 1069077 w 2331026"/>
              <a:gd name="connsiteY761" fmla="*/ 1598317 h 2191432"/>
              <a:gd name="connsiteX762" fmla="*/ 1068567 w 2331026"/>
              <a:gd name="connsiteY762" fmla="*/ 1596701 h 2191432"/>
              <a:gd name="connsiteX763" fmla="*/ 1081662 w 2331026"/>
              <a:gd name="connsiteY763" fmla="*/ 1592379 h 2191432"/>
              <a:gd name="connsiteX764" fmla="*/ 1084315 w 2331026"/>
              <a:gd name="connsiteY764" fmla="*/ 1600549 h 2191432"/>
              <a:gd name="connsiteX765" fmla="*/ 1098676 w 2331026"/>
              <a:gd name="connsiteY765" fmla="*/ 1601177 h 2191432"/>
              <a:gd name="connsiteX766" fmla="*/ 1098828 w 2331026"/>
              <a:gd name="connsiteY766" fmla="*/ 1600775 h 2191432"/>
              <a:gd name="connsiteX767" fmla="*/ 1099854 w 2331026"/>
              <a:gd name="connsiteY767" fmla="*/ 1601229 h 2191432"/>
              <a:gd name="connsiteX768" fmla="*/ 1156945 w 2331026"/>
              <a:gd name="connsiteY768" fmla="*/ 1603726 h 2191432"/>
              <a:gd name="connsiteX769" fmla="*/ 1384217 w 2331026"/>
              <a:gd name="connsiteY769" fmla="*/ 1534881 h 2191432"/>
              <a:gd name="connsiteX770" fmla="*/ 1493713 w 2331026"/>
              <a:gd name="connsiteY770" fmla="*/ 1443087 h 2191432"/>
              <a:gd name="connsiteX771" fmla="*/ 1555030 w 2331026"/>
              <a:gd name="connsiteY771" fmla="*/ 1486798 h 2191432"/>
              <a:gd name="connsiteX772" fmla="*/ 1677665 w 2331026"/>
              <a:gd name="connsiteY772" fmla="*/ 1547994 h 2191432"/>
              <a:gd name="connsiteX773" fmla="*/ 1738162 w 2331026"/>
              <a:gd name="connsiteY773" fmla="*/ 1563293 h 2191432"/>
              <a:gd name="connsiteX774" fmla="*/ 1745749 w 2331026"/>
              <a:gd name="connsiteY774" fmla="*/ 1563960 h 2191432"/>
              <a:gd name="connsiteX775" fmla="*/ 1738888 w 2331026"/>
              <a:gd name="connsiteY775" fmla="*/ 1552383 h 2191432"/>
              <a:gd name="connsiteX776" fmla="*/ 1743254 w 2331026"/>
              <a:gd name="connsiteY776" fmla="*/ 1539286 h 2191432"/>
              <a:gd name="connsiteX777" fmla="*/ 1786910 w 2331026"/>
              <a:gd name="connsiteY777" fmla="*/ 1543652 h 2191432"/>
              <a:gd name="connsiteX778" fmla="*/ 1782544 w 2331026"/>
              <a:gd name="connsiteY778" fmla="*/ 1561114 h 2191432"/>
              <a:gd name="connsiteX779" fmla="*/ 1758534 w 2331026"/>
              <a:gd name="connsiteY779" fmla="*/ 1555112 h 2191432"/>
              <a:gd name="connsiteX780" fmla="*/ 1751985 w 2331026"/>
              <a:gd name="connsiteY780" fmla="*/ 1543652 h 2191432"/>
              <a:gd name="connsiteX781" fmla="*/ 1747619 w 2331026"/>
              <a:gd name="connsiteY781" fmla="*/ 1552383 h 2191432"/>
              <a:gd name="connsiteX782" fmla="*/ 1758534 w 2331026"/>
              <a:gd name="connsiteY782" fmla="*/ 1555112 h 2191432"/>
              <a:gd name="connsiteX783" fmla="*/ 1764534 w 2331026"/>
              <a:gd name="connsiteY783" fmla="*/ 1565612 h 2191432"/>
              <a:gd name="connsiteX784" fmla="*/ 1800301 w 2331026"/>
              <a:gd name="connsiteY784" fmla="*/ 1568757 h 2191432"/>
              <a:gd name="connsiteX785" fmla="*/ 1805165 w 2331026"/>
              <a:gd name="connsiteY785" fmla="*/ 1568287 h 2191432"/>
              <a:gd name="connsiteX786" fmla="*/ 1803022 w 2331026"/>
              <a:gd name="connsiteY786" fmla="*/ 1565481 h 2191432"/>
              <a:gd name="connsiteX787" fmla="*/ 1809690 w 2331026"/>
              <a:gd name="connsiteY787" fmla="*/ 1556749 h 2191432"/>
              <a:gd name="connsiteX788" fmla="*/ 1819691 w 2331026"/>
              <a:gd name="connsiteY788" fmla="*/ 1565481 h 2191432"/>
              <a:gd name="connsiteX789" fmla="*/ 1817887 w 2331026"/>
              <a:gd name="connsiteY789" fmla="*/ 1567056 h 2191432"/>
              <a:gd name="connsiteX790" fmla="*/ 1862439 w 2331026"/>
              <a:gd name="connsiteY790" fmla="*/ 1562747 h 2191432"/>
              <a:gd name="connsiteX791" fmla="*/ 1922936 w 2331026"/>
              <a:gd name="connsiteY791" fmla="*/ 1543623 h 2191432"/>
              <a:gd name="connsiteX792" fmla="*/ 1987743 w 2331026"/>
              <a:gd name="connsiteY792" fmla="*/ 1501687 h 2191432"/>
              <a:gd name="connsiteX793" fmla="*/ 1997343 w 2331026"/>
              <a:gd name="connsiteY793" fmla="*/ 1492405 h 2191432"/>
              <a:gd name="connsiteX794" fmla="*/ 1997254 w 2331026"/>
              <a:gd name="connsiteY794" fmla="*/ 1492024 h 2191432"/>
              <a:gd name="connsiteX795" fmla="*/ 2002165 w 2331026"/>
              <a:gd name="connsiteY795" fmla="*/ 1483315 h 2191432"/>
              <a:gd name="connsiteX796" fmla="*/ 2005118 w 2331026"/>
              <a:gd name="connsiteY796" fmla="*/ 1484886 h 2191432"/>
              <a:gd name="connsiteX797" fmla="*/ 2032808 w 2331026"/>
              <a:gd name="connsiteY797" fmla="*/ 1458109 h 2191432"/>
              <a:gd name="connsiteX798" fmla="*/ 2032575 w 2331026"/>
              <a:gd name="connsiteY798" fmla="*/ 1457133 h 2191432"/>
              <a:gd name="connsiteX799" fmla="*/ 2039798 w 2331026"/>
              <a:gd name="connsiteY799" fmla="*/ 1448947 h 2191432"/>
              <a:gd name="connsiteX800" fmla="*/ 2041177 w 2331026"/>
              <a:gd name="connsiteY800" fmla="*/ 1450017 h 2191432"/>
              <a:gd name="connsiteX801" fmla="*/ 2047213 w 2331026"/>
              <a:gd name="connsiteY801" fmla="*/ 1444179 h 2191432"/>
              <a:gd name="connsiteX802" fmla="*/ 2070199 w 2331026"/>
              <a:gd name="connsiteY802" fmla="*/ 1410866 h 2191432"/>
              <a:gd name="connsiteX803" fmla="*/ 2073661 w 2331026"/>
              <a:gd name="connsiteY803" fmla="*/ 1403125 h 2191432"/>
              <a:gd name="connsiteX804" fmla="*/ 2075239 w 2331026"/>
              <a:gd name="connsiteY804" fmla="*/ 1398676 h 2191432"/>
              <a:gd name="connsiteX805" fmla="*/ 2075642 w 2331026"/>
              <a:gd name="connsiteY805" fmla="*/ 1398698 h 2191432"/>
              <a:gd name="connsiteX806" fmla="*/ 2086153 w 2331026"/>
              <a:gd name="connsiteY806" fmla="*/ 1375197 h 2191432"/>
              <a:gd name="connsiteX807" fmla="*/ 2089369 w 2331026"/>
              <a:gd name="connsiteY807" fmla="*/ 1298839 h 2191432"/>
              <a:gd name="connsiteX808" fmla="*/ 1971114 w 2331026"/>
              <a:gd name="connsiteY808" fmla="*/ 1084652 h 2191432"/>
              <a:gd name="connsiteX809" fmla="*/ 1975494 w 2331026"/>
              <a:gd name="connsiteY809" fmla="*/ 1071539 h 2191432"/>
              <a:gd name="connsiteX810" fmla="*/ 2032637 w 2331026"/>
              <a:gd name="connsiteY810" fmla="*/ 1038141 h 2191432"/>
              <a:gd name="connsiteX811" fmla="*/ 2032927 w 2331026"/>
              <a:gd name="connsiteY811" fmla="*/ 1038012 h 2191432"/>
              <a:gd name="connsiteX812" fmla="*/ 2027734 w 2331026"/>
              <a:gd name="connsiteY812" fmla="*/ 1034461 h 2191432"/>
              <a:gd name="connsiteX813" fmla="*/ 2037021 w 2331026"/>
              <a:gd name="connsiteY813" fmla="*/ 1028111 h 2191432"/>
              <a:gd name="connsiteX814" fmla="*/ 2042535 w 2331026"/>
              <a:gd name="connsiteY814" fmla="*/ 1033766 h 2191432"/>
              <a:gd name="connsiteX815" fmla="*/ 2094297 w 2331026"/>
              <a:gd name="connsiteY815" fmla="*/ 1010889 h 2191432"/>
              <a:gd name="connsiteX816" fmla="*/ 2152204 w 2331026"/>
              <a:gd name="connsiteY816" fmla="*/ 981826 h 2191432"/>
              <a:gd name="connsiteX817" fmla="*/ 2151214 w 2331026"/>
              <a:gd name="connsiteY817" fmla="*/ 979366 h 2191432"/>
              <a:gd name="connsiteX818" fmla="*/ 2154469 w 2331026"/>
              <a:gd name="connsiteY818" fmla="*/ 970588 h 2191432"/>
              <a:gd name="connsiteX819" fmla="*/ 2162184 w 2331026"/>
              <a:gd name="connsiteY819" fmla="*/ 974056 h 2191432"/>
              <a:gd name="connsiteX820" fmla="*/ 2203245 w 2331026"/>
              <a:gd name="connsiteY820" fmla="*/ 940404 h 2191432"/>
              <a:gd name="connsiteX821" fmla="*/ 2194485 w 2331026"/>
              <a:gd name="connsiteY821" fmla="*/ 590712 h 2191432"/>
              <a:gd name="connsiteX822" fmla="*/ 1874758 w 2331026"/>
              <a:gd name="connsiteY822" fmla="*/ 459578 h 2191432"/>
              <a:gd name="connsiteX823" fmla="*/ 1703944 w 2331026"/>
              <a:gd name="connsiteY823" fmla="*/ 481433 h 2191432"/>
              <a:gd name="connsiteX824" fmla="*/ 1572550 w 2331026"/>
              <a:gd name="connsiteY824" fmla="*/ 551372 h 2191432"/>
              <a:gd name="connsiteX825" fmla="*/ 1559410 w 2331026"/>
              <a:gd name="connsiteY825" fmla="*/ 542629 h 2191432"/>
              <a:gd name="connsiteX826" fmla="*/ 1556308 w 2331026"/>
              <a:gd name="connsiteY826" fmla="*/ 508758 h 2191432"/>
              <a:gd name="connsiteX827" fmla="*/ 1550928 w 2331026"/>
              <a:gd name="connsiteY827" fmla="*/ 512174 h 2191432"/>
              <a:gd name="connsiteX828" fmla="*/ 1550928 w 2331026"/>
              <a:gd name="connsiteY828" fmla="*/ 499474 h 2191432"/>
              <a:gd name="connsiteX829" fmla="*/ 1555738 w 2331026"/>
              <a:gd name="connsiteY829" fmla="*/ 502528 h 2191432"/>
              <a:gd name="connsiteX830" fmla="*/ 1552097 w 2331026"/>
              <a:gd name="connsiteY830" fmla="*/ 462778 h 2191432"/>
              <a:gd name="connsiteX831" fmla="*/ 1550769 w 2331026"/>
              <a:gd name="connsiteY831" fmla="*/ 464549 h 2191432"/>
              <a:gd name="connsiteX832" fmla="*/ 1544221 w 2331026"/>
              <a:gd name="connsiteY832" fmla="*/ 455817 h 2191432"/>
              <a:gd name="connsiteX833" fmla="*/ 1550672 w 2331026"/>
              <a:gd name="connsiteY833" fmla="*/ 447216 h 2191432"/>
              <a:gd name="connsiteX834" fmla="*/ 1550103 w 2331026"/>
              <a:gd name="connsiteY834" fmla="*/ 441000 h 2191432"/>
              <a:gd name="connsiteX835" fmla="*/ 1511232 w 2331026"/>
              <a:gd name="connsiteY835" fmla="*/ 345928 h 2191432"/>
              <a:gd name="connsiteX836" fmla="*/ 1327279 w 2331026"/>
              <a:gd name="connsiteY836" fmla="*/ 254134 h 2191432"/>
              <a:gd name="connsiteX837" fmla="*/ 889299 w 2331026"/>
              <a:gd name="connsiteY837" fmla="*/ 433351 h 2191432"/>
              <a:gd name="connsiteX838" fmla="*/ 876159 w 2331026"/>
              <a:gd name="connsiteY838" fmla="*/ 424608 h 2191432"/>
              <a:gd name="connsiteX839" fmla="*/ 889299 w 2331026"/>
              <a:gd name="connsiteY839" fmla="*/ 428980 h 2191432"/>
              <a:gd name="connsiteX840" fmla="*/ 898641 w 2331026"/>
              <a:gd name="connsiteY840" fmla="*/ 398264 h 2191432"/>
              <a:gd name="connsiteX841" fmla="*/ 919145 w 2331026"/>
              <a:gd name="connsiteY841" fmla="*/ 374238 h 2191432"/>
              <a:gd name="connsiteX842" fmla="*/ 938729 w 2331026"/>
              <a:gd name="connsiteY842" fmla="*/ 359401 h 2191432"/>
              <a:gd name="connsiteX843" fmla="*/ 920850 w 2331026"/>
              <a:gd name="connsiteY843" fmla="*/ 337549 h 2191432"/>
              <a:gd name="connsiteX844" fmla="*/ 929422 w 2331026"/>
              <a:gd name="connsiteY844" fmla="*/ 324452 h 2191432"/>
              <a:gd name="connsiteX845" fmla="*/ 948658 w 2331026"/>
              <a:gd name="connsiteY845" fmla="*/ 351880 h 2191432"/>
              <a:gd name="connsiteX846" fmla="*/ 994758 w 2331026"/>
              <a:gd name="connsiteY846" fmla="*/ 316955 h 2191432"/>
              <a:gd name="connsiteX847" fmla="*/ 969831 w 2331026"/>
              <a:gd name="connsiteY847" fmla="*/ 307006 h 2191432"/>
              <a:gd name="connsiteX848" fmla="*/ 953474 w 2331026"/>
              <a:gd name="connsiteY848" fmla="*/ 286740 h 2191432"/>
              <a:gd name="connsiteX849" fmla="*/ 943743 w 2331026"/>
              <a:gd name="connsiteY849" fmla="*/ 265965 h 2191432"/>
              <a:gd name="connsiteX850" fmla="*/ 945931 w 2331026"/>
              <a:gd name="connsiteY850" fmla="*/ 281491 h 2191432"/>
              <a:gd name="connsiteX851" fmla="*/ 959669 w 2331026"/>
              <a:gd name="connsiteY851" fmla="*/ 302227 h 2191432"/>
              <a:gd name="connsiteX852" fmla="*/ 968462 w 2331026"/>
              <a:gd name="connsiteY852" fmla="*/ 306593 h 2191432"/>
              <a:gd name="connsiteX853" fmla="*/ 977254 w 2331026"/>
              <a:gd name="connsiteY853" fmla="*/ 319690 h 2191432"/>
              <a:gd name="connsiteX854" fmla="*/ 964066 w 2331026"/>
              <a:gd name="connsiteY854" fmla="*/ 324056 h 2191432"/>
              <a:gd name="connsiteX855" fmla="*/ 950877 w 2331026"/>
              <a:gd name="connsiteY855" fmla="*/ 315324 h 2191432"/>
              <a:gd name="connsiteX856" fmla="*/ 937689 w 2331026"/>
              <a:gd name="connsiteY856" fmla="*/ 302227 h 2191432"/>
              <a:gd name="connsiteX857" fmla="*/ 924500 w 2331026"/>
              <a:gd name="connsiteY857" fmla="*/ 258571 h 2191432"/>
              <a:gd name="connsiteX858" fmla="*/ 931644 w 2331026"/>
              <a:gd name="connsiteY858" fmla="*/ 249840 h 2191432"/>
              <a:gd name="connsiteX859" fmla="*/ 937981 w 2331026"/>
              <a:gd name="connsiteY859" fmla="*/ 252489 h 2191432"/>
              <a:gd name="connsiteX860" fmla="*/ 920912 w 2331026"/>
              <a:gd name="connsiteY860" fmla="*/ 210654 h 2191432"/>
              <a:gd name="connsiteX861" fmla="*/ 933957 w 2331026"/>
              <a:gd name="connsiteY861" fmla="*/ 201870 h 2191432"/>
              <a:gd name="connsiteX862" fmla="*/ 979207 w 2331026"/>
              <a:gd name="connsiteY862" fmla="*/ 293898 h 2191432"/>
              <a:gd name="connsiteX863" fmla="*/ 999728 w 2331026"/>
              <a:gd name="connsiteY863" fmla="*/ 303476 h 2191432"/>
              <a:gd name="connsiteX864" fmla="*/ 955266 w 2331026"/>
              <a:gd name="connsiteY864" fmla="*/ 209453 h 2191432"/>
              <a:gd name="connsiteX865" fmla="*/ 893956 w 2331026"/>
              <a:gd name="connsiteY865" fmla="*/ 114155 h 2191432"/>
              <a:gd name="connsiteX866" fmla="*/ 897240 w 2331026"/>
              <a:gd name="connsiteY866" fmla="*/ 107035 h 2191432"/>
              <a:gd name="connsiteX867" fmla="*/ 608990 w 2331026"/>
              <a:gd name="connsiteY867" fmla="*/ 607 h 2191432"/>
              <a:gd name="connsiteX868" fmla="*/ 884919 w 2331026"/>
              <a:gd name="connsiteY868" fmla="*/ 109886 h 2191432"/>
              <a:gd name="connsiteX869" fmla="*/ 913251 w 2331026"/>
              <a:gd name="connsiteY869" fmla="*/ 350231 h 2191432"/>
              <a:gd name="connsiteX870" fmla="*/ 898641 w 2331026"/>
              <a:gd name="connsiteY870" fmla="*/ 398264 h 2191432"/>
              <a:gd name="connsiteX871" fmla="*/ 876159 w 2331026"/>
              <a:gd name="connsiteY871" fmla="*/ 424608 h 2191432"/>
              <a:gd name="connsiteX872" fmla="*/ 845500 w 2331026"/>
              <a:gd name="connsiteY872" fmla="*/ 83659 h 2191432"/>
              <a:gd name="connsiteX873" fmla="*/ 503874 w 2331026"/>
              <a:gd name="connsiteY873" fmla="*/ 31205 h 2191432"/>
              <a:gd name="connsiteX874" fmla="*/ 219185 w 2331026"/>
              <a:gd name="connsiteY874" fmla="*/ 297845 h 2191432"/>
              <a:gd name="connsiteX875" fmla="*/ 201665 w 2331026"/>
              <a:gd name="connsiteY875" fmla="*/ 525145 h 2191432"/>
              <a:gd name="connsiteX876" fmla="*/ 241084 w 2331026"/>
              <a:gd name="connsiteY876" fmla="*/ 660651 h 2191432"/>
              <a:gd name="connsiteX877" fmla="*/ 232324 w 2331026"/>
              <a:gd name="connsiteY877" fmla="*/ 669393 h 2191432"/>
              <a:gd name="connsiteX878" fmla="*/ 17713 w 2331026"/>
              <a:gd name="connsiteY878" fmla="*/ 909806 h 2191432"/>
              <a:gd name="connsiteX879" fmla="*/ 31742 w 2331026"/>
              <a:gd name="connsiteY879" fmla="*/ 988760 h 2191432"/>
              <a:gd name="connsiteX880" fmla="*/ 43755 w 2331026"/>
              <a:gd name="connsiteY880" fmla="*/ 1013610 h 2191432"/>
              <a:gd name="connsiteX881" fmla="*/ 48280 w 2331026"/>
              <a:gd name="connsiteY881" fmla="*/ 992409 h 2191432"/>
              <a:gd name="connsiteX882" fmla="*/ 61436 w 2331026"/>
              <a:gd name="connsiteY882" fmla="*/ 996783 h 2191432"/>
              <a:gd name="connsiteX883" fmla="*/ 55552 w 2331026"/>
              <a:gd name="connsiteY883" fmla="*/ 1026701 h 2191432"/>
              <a:gd name="connsiteX884" fmla="*/ 56219 w 2331026"/>
              <a:gd name="connsiteY884" fmla="*/ 1039394 h 2191432"/>
              <a:gd name="connsiteX885" fmla="*/ 67533 w 2331026"/>
              <a:gd name="connsiteY885" fmla="*/ 1062797 h 2191432"/>
              <a:gd name="connsiteX886" fmla="*/ 103644 w 2331026"/>
              <a:gd name="connsiteY886" fmla="*/ 1098978 h 2191432"/>
              <a:gd name="connsiteX887" fmla="*/ 107137 w 2331026"/>
              <a:gd name="connsiteY887" fmla="*/ 1095422 h 2191432"/>
              <a:gd name="connsiteX888" fmla="*/ 113685 w 2331026"/>
              <a:gd name="connsiteY888" fmla="*/ 1102089 h 2191432"/>
              <a:gd name="connsiteX889" fmla="*/ 114057 w 2331026"/>
              <a:gd name="connsiteY889" fmla="*/ 1106247 h 2191432"/>
              <a:gd name="connsiteX890" fmla="*/ 142988 w 2331026"/>
              <a:gd name="connsiteY890" fmla="*/ 1117461 h 2191432"/>
              <a:gd name="connsiteX891" fmla="*/ 144509 w 2331026"/>
              <a:gd name="connsiteY891" fmla="*/ 1111516 h 2191432"/>
              <a:gd name="connsiteX892" fmla="*/ 150999 w 2331026"/>
              <a:gd name="connsiteY892" fmla="*/ 1110107 h 2191432"/>
              <a:gd name="connsiteX893" fmla="*/ 152678 w 2331026"/>
              <a:gd name="connsiteY893" fmla="*/ 1104510 h 2191432"/>
              <a:gd name="connsiteX894" fmla="*/ 162501 w 2331026"/>
              <a:gd name="connsiteY894" fmla="*/ 1106692 h 2191432"/>
              <a:gd name="connsiteX895" fmla="*/ 170528 w 2331026"/>
              <a:gd name="connsiteY895" fmla="*/ 1124977 h 2191432"/>
              <a:gd name="connsiteX896" fmla="*/ 188958 w 2331026"/>
              <a:gd name="connsiteY896" fmla="*/ 1124466 h 2191432"/>
              <a:gd name="connsiteX897" fmla="*/ 188958 w 2331026"/>
              <a:gd name="connsiteY897" fmla="*/ 1111128 h 2191432"/>
              <a:gd name="connsiteX898" fmla="*/ 201658 w 2331026"/>
              <a:gd name="connsiteY898" fmla="*/ 1106739 h 2191432"/>
              <a:gd name="connsiteX899" fmla="*/ 204722 w 2331026"/>
              <a:gd name="connsiteY899" fmla="*/ 1124029 h 2191432"/>
              <a:gd name="connsiteX900" fmla="*/ 206045 w 2331026"/>
              <a:gd name="connsiteY900" fmla="*/ 1123993 h 2191432"/>
              <a:gd name="connsiteX901" fmla="*/ 210425 w 2331026"/>
              <a:gd name="connsiteY901" fmla="*/ 1137106 h 2191432"/>
              <a:gd name="connsiteX902" fmla="*/ 205822 w 2331026"/>
              <a:gd name="connsiteY902" fmla="*/ 1137417 h 2191432"/>
              <a:gd name="connsiteX903" fmla="*/ 202613 w 2331026"/>
              <a:gd name="connsiteY903" fmla="*/ 1157750 h 2191432"/>
              <a:gd name="connsiteX904" fmla="*/ 222595 w 2331026"/>
              <a:gd name="connsiteY904" fmla="*/ 1156984 h 2191432"/>
              <a:gd name="connsiteX905" fmla="*/ 227963 w 2331026"/>
              <a:gd name="connsiteY905" fmla="*/ 1157913 h 2191432"/>
              <a:gd name="connsiteX906" fmla="*/ 207687 w 2331026"/>
              <a:gd name="connsiteY906" fmla="*/ 1102683 h 2191432"/>
              <a:gd name="connsiteX907" fmla="*/ 206045 w 2331026"/>
              <a:gd name="connsiteY907" fmla="*/ 940404 h 2191432"/>
              <a:gd name="connsiteX908" fmla="*/ 214257 w 2331026"/>
              <a:gd name="connsiteY908" fmla="*/ 936033 h 2191432"/>
              <a:gd name="connsiteX909" fmla="*/ 219185 w 2331026"/>
              <a:gd name="connsiteY909" fmla="*/ 944776 h 2191432"/>
              <a:gd name="connsiteX910" fmla="*/ 228269 w 2331026"/>
              <a:gd name="connsiteY910" fmla="*/ 1114354 h 2191432"/>
              <a:gd name="connsiteX911" fmla="*/ 247105 w 2331026"/>
              <a:gd name="connsiteY911" fmla="*/ 1163539 h 2191432"/>
              <a:gd name="connsiteX912" fmla="*/ 258774 w 2331026"/>
              <a:gd name="connsiteY912" fmla="*/ 1171746 h 2191432"/>
              <a:gd name="connsiteX913" fmla="*/ 288374 w 2331026"/>
              <a:gd name="connsiteY913" fmla="*/ 1216581 h 2191432"/>
              <a:gd name="connsiteX914" fmla="*/ 292376 w 2331026"/>
              <a:gd name="connsiteY914" fmla="*/ 1225514 h 2191432"/>
              <a:gd name="connsiteX915" fmla="*/ 314035 w 2331026"/>
              <a:gd name="connsiteY915" fmla="*/ 1246590 h 2191432"/>
              <a:gd name="connsiteX916" fmla="*/ 420657 w 2331026"/>
              <a:gd name="connsiteY916" fmla="*/ 1290096 h 2191432"/>
              <a:gd name="connsiteX917" fmla="*/ 495115 w 2331026"/>
              <a:gd name="connsiteY917" fmla="*/ 1311952 h 2191432"/>
              <a:gd name="connsiteX918" fmla="*/ 490735 w 2331026"/>
              <a:gd name="connsiteY918" fmla="*/ 1429973 h 2191432"/>
              <a:gd name="connsiteX919" fmla="*/ 665038 w 2331026"/>
              <a:gd name="connsiteY919" fmla="*/ 2041593 h 2191432"/>
              <a:gd name="connsiteX920" fmla="*/ 708880 w 2331026"/>
              <a:gd name="connsiteY920" fmla="*/ 2081877 h 2191432"/>
              <a:gd name="connsiteX921" fmla="*/ 733507 w 2331026"/>
              <a:gd name="connsiteY921" fmla="*/ 2113179 h 2191432"/>
              <a:gd name="connsiteX922" fmla="*/ 836740 w 2331026"/>
              <a:gd name="connsiteY922" fmla="*/ 2190553 h 2191432"/>
              <a:gd name="connsiteX923" fmla="*/ 464456 w 2331026"/>
              <a:gd name="connsiteY923" fmla="*/ 1491169 h 2191432"/>
              <a:gd name="connsiteX924" fmla="*/ 476500 w 2331026"/>
              <a:gd name="connsiteY924" fmla="*/ 1421231 h 2191432"/>
              <a:gd name="connsiteX925" fmla="*/ 479812 w 2331026"/>
              <a:gd name="connsiteY925" fmla="*/ 1378924 h 2191432"/>
              <a:gd name="connsiteX926" fmla="*/ 473651 w 2331026"/>
              <a:gd name="connsiteY926" fmla="*/ 1373789 h 2191432"/>
              <a:gd name="connsiteX927" fmla="*/ 460554 w 2331026"/>
              <a:gd name="connsiteY927" fmla="*/ 1330133 h 2191432"/>
              <a:gd name="connsiteX928" fmla="*/ 473651 w 2331026"/>
              <a:gd name="connsiteY928" fmla="*/ 1325767 h 2191432"/>
              <a:gd name="connsiteX929" fmla="*/ 481671 w 2331026"/>
              <a:gd name="connsiteY929" fmla="*/ 1355175 h 2191432"/>
              <a:gd name="connsiteX930" fmla="*/ 481975 w 2331026"/>
              <a:gd name="connsiteY930" fmla="*/ 1351292 h 2191432"/>
              <a:gd name="connsiteX931" fmla="*/ 429417 w 2331026"/>
              <a:gd name="connsiteY931" fmla="*/ 1307581 h 2191432"/>
              <a:gd name="connsiteX932" fmla="*/ 372907 w 2331026"/>
              <a:gd name="connsiteY932" fmla="*/ 1293366 h 2191432"/>
              <a:gd name="connsiteX933" fmla="*/ 365525 w 2331026"/>
              <a:gd name="connsiteY933" fmla="*/ 1289948 h 2191432"/>
              <a:gd name="connsiteX934" fmla="*/ 373497 w 2331026"/>
              <a:gd name="connsiteY934" fmla="*/ 1315383 h 2191432"/>
              <a:gd name="connsiteX935" fmla="*/ 375853 w 2331026"/>
              <a:gd name="connsiteY935" fmla="*/ 1331437 h 2191432"/>
              <a:gd name="connsiteX936" fmla="*/ 375028 w 2331026"/>
              <a:gd name="connsiteY936" fmla="*/ 1336132 h 2191432"/>
              <a:gd name="connsiteX937" fmla="*/ 376628 w 2331026"/>
              <a:gd name="connsiteY937" fmla="*/ 1337414 h 2191432"/>
              <a:gd name="connsiteX938" fmla="*/ 395678 w 2331026"/>
              <a:gd name="connsiteY938" fmla="*/ 1346030 h 2191432"/>
              <a:gd name="connsiteX939" fmla="*/ 386338 w 2331026"/>
              <a:gd name="connsiteY939" fmla="*/ 1307978 h 2191432"/>
              <a:gd name="connsiteX940" fmla="*/ 399265 w 2331026"/>
              <a:gd name="connsiteY940" fmla="*/ 1303589 h 2191432"/>
              <a:gd name="connsiteX941" fmla="*/ 407883 w 2331026"/>
              <a:gd name="connsiteY941" fmla="*/ 1329923 h 2191432"/>
              <a:gd name="connsiteX942" fmla="*/ 416190 w 2331026"/>
              <a:gd name="connsiteY942" fmla="*/ 1355306 h 2191432"/>
              <a:gd name="connsiteX943" fmla="*/ 464883 w 2331026"/>
              <a:gd name="connsiteY943" fmla="*/ 1377328 h 2191432"/>
              <a:gd name="connsiteX944" fmla="*/ 460497 w 2331026"/>
              <a:gd name="connsiteY944" fmla="*/ 1394824 h 2191432"/>
              <a:gd name="connsiteX945" fmla="*/ 379369 w 2331026"/>
              <a:gd name="connsiteY945" fmla="*/ 1358191 h 2191432"/>
              <a:gd name="connsiteX946" fmla="*/ 367548 w 2331026"/>
              <a:gd name="connsiteY946" fmla="*/ 1350366 h 2191432"/>
              <a:gd name="connsiteX947" fmla="*/ 363263 w 2331026"/>
              <a:gd name="connsiteY947" fmla="*/ 1352314 h 2191432"/>
              <a:gd name="connsiteX948" fmla="*/ 360948 w 2331026"/>
              <a:gd name="connsiteY948" fmla="*/ 1345996 h 2191432"/>
              <a:gd name="connsiteX949" fmla="*/ 340861 w 2331026"/>
              <a:gd name="connsiteY949" fmla="*/ 1332699 h 2191432"/>
              <a:gd name="connsiteX950" fmla="*/ 311397 w 2331026"/>
              <a:gd name="connsiteY950" fmla="*/ 1298595 h 2191432"/>
              <a:gd name="connsiteX951" fmla="*/ 291115 w 2331026"/>
              <a:gd name="connsiteY951" fmla="*/ 1256016 h 2191432"/>
              <a:gd name="connsiteX952" fmla="*/ 283541 w 2331026"/>
              <a:gd name="connsiteY952" fmla="*/ 1240268 h 2191432"/>
              <a:gd name="connsiteX953" fmla="*/ 237431 w 2331026"/>
              <a:gd name="connsiteY953" fmla="*/ 1180236 h 2191432"/>
              <a:gd name="connsiteX954" fmla="*/ 222424 w 2331026"/>
              <a:gd name="connsiteY954" fmla="*/ 1173788 h 2191432"/>
              <a:gd name="connsiteX955" fmla="*/ 197380 w 2331026"/>
              <a:gd name="connsiteY955" fmla="*/ 1171746 h 2191432"/>
              <a:gd name="connsiteX956" fmla="*/ 70207 w 2331026"/>
              <a:gd name="connsiteY956" fmla="*/ 1128006 h 2191432"/>
              <a:gd name="connsiteX957" fmla="*/ 42799 w 2331026"/>
              <a:gd name="connsiteY957" fmla="*/ 1063488 h 2191432"/>
              <a:gd name="connsiteX958" fmla="*/ 41765 w 2331026"/>
              <a:gd name="connsiteY958" fmla="*/ 1046924 h 2191432"/>
              <a:gd name="connsiteX959" fmla="*/ 10869 w 2331026"/>
              <a:gd name="connsiteY959" fmla="*/ 976671 h 2191432"/>
              <a:gd name="connsiteX960" fmla="*/ 193 w 2331026"/>
              <a:gd name="connsiteY960" fmla="*/ 883579 h 2191432"/>
              <a:gd name="connsiteX961" fmla="*/ 87790 w 2331026"/>
              <a:gd name="connsiteY961" fmla="*/ 695620 h 2191432"/>
              <a:gd name="connsiteX962" fmla="*/ 184146 w 2331026"/>
              <a:gd name="connsiteY962" fmla="*/ 656279 h 2191432"/>
              <a:gd name="connsiteX963" fmla="*/ 223564 w 2331026"/>
              <a:gd name="connsiteY963" fmla="*/ 612568 h 2191432"/>
              <a:gd name="connsiteX964" fmla="*/ 184146 w 2331026"/>
              <a:gd name="connsiteY964" fmla="*/ 512031 h 2191432"/>
              <a:gd name="connsiteX965" fmla="*/ 608990 w 2331026"/>
              <a:gd name="connsiteY965" fmla="*/ 607 h 2191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</a:cxnLst>
            <a:rect l="l" t="t" r="r" b="b"/>
            <a:pathLst>
              <a:path w="2331026" h="2191432">
                <a:moveTo>
                  <a:pt x="841120" y="2177440"/>
                </a:moveTo>
                <a:cubicBezTo>
                  <a:pt x="849880" y="2181811"/>
                  <a:pt x="845500" y="2194924"/>
                  <a:pt x="836740" y="2190553"/>
                </a:cubicBezTo>
                <a:cubicBezTo>
                  <a:pt x="836740" y="2186182"/>
                  <a:pt x="841120" y="2181811"/>
                  <a:pt x="841120" y="2177440"/>
                </a:cubicBezTo>
                <a:close/>
                <a:moveTo>
                  <a:pt x="748801" y="2051595"/>
                </a:moveTo>
                <a:cubicBezTo>
                  <a:pt x="788437" y="2064522"/>
                  <a:pt x="823669" y="2077449"/>
                  <a:pt x="863306" y="2086067"/>
                </a:cubicBezTo>
                <a:cubicBezTo>
                  <a:pt x="872114" y="2086067"/>
                  <a:pt x="872114" y="2094684"/>
                  <a:pt x="867710" y="2098993"/>
                </a:cubicBezTo>
                <a:cubicBezTo>
                  <a:pt x="867710" y="2098993"/>
                  <a:pt x="863306" y="2098993"/>
                  <a:pt x="863306" y="2103302"/>
                </a:cubicBezTo>
                <a:cubicBezTo>
                  <a:pt x="858901" y="2105457"/>
                  <a:pt x="854497" y="2104379"/>
                  <a:pt x="852295" y="2101686"/>
                </a:cubicBezTo>
                <a:lnTo>
                  <a:pt x="853107" y="2097519"/>
                </a:lnTo>
                <a:lnTo>
                  <a:pt x="858901" y="2098993"/>
                </a:lnTo>
                <a:cubicBezTo>
                  <a:pt x="858901" y="2094684"/>
                  <a:pt x="858901" y="2090376"/>
                  <a:pt x="858901" y="2086067"/>
                </a:cubicBezTo>
                <a:cubicBezTo>
                  <a:pt x="854497" y="2090376"/>
                  <a:pt x="854497" y="2090376"/>
                  <a:pt x="854497" y="2090376"/>
                </a:cubicBezTo>
                <a:lnTo>
                  <a:pt x="853107" y="2097519"/>
                </a:lnTo>
                <a:lnTo>
                  <a:pt x="803851" y="2084989"/>
                </a:lnTo>
                <a:cubicBezTo>
                  <a:pt x="785134" y="2079603"/>
                  <a:pt x="766417" y="2073140"/>
                  <a:pt x="748801" y="2064522"/>
                </a:cubicBezTo>
                <a:cubicBezTo>
                  <a:pt x="735589" y="2064522"/>
                  <a:pt x="739993" y="2047286"/>
                  <a:pt x="748801" y="2051595"/>
                </a:cubicBezTo>
                <a:close/>
                <a:moveTo>
                  <a:pt x="701117" y="1972340"/>
                </a:moveTo>
                <a:cubicBezTo>
                  <a:pt x="753732" y="1985625"/>
                  <a:pt x="823884" y="1994481"/>
                  <a:pt x="867729" y="2034336"/>
                </a:cubicBezTo>
                <a:cubicBezTo>
                  <a:pt x="872114" y="2043193"/>
                  <a:pt x="863345" y="2052049"/>
                  <a:pt x="854576" y="2047621"/>
                </a:cubicBezTo>
                <a:cubicBezTo>
                  <a:pt x="815115" y="2007766"/>
                  <a:pt x="749347" y="1998909"/>
                  <a:pt x="696733" y="1985625"/>
                </a:cubicBezTo>
                <a:cubicBezTo>
                  <a:pt x="687964" y="1981196"/>
                  <a:pt x="692348" y="1967911"/>
                  <a:pt x="701117" y="1972340"/>
                </a:cubicBezTo>
                <a:close/>
                <a:moveTo>
                  <a:pt x="681759" y="1921391"/>
                </a:moveTo>
                <a:cubicBezTo>
                  <a:pt x="683681" y="1921254"/>
                  <a:pt x="685877" y="1922073"/>
                  <a:pt x="688074" y="1924256"/>
                </a:cubicBezTo>
                <a:cubicBezTo>
                  <a:pt x="714434" y="1941718"/>
                  <a:pt x="740794" y="1959181"/>
                  <a:pt x="771547" y="1967912"/>
                </a:cubicBezTo>
                <a:cubicBezTo>
                  <a:pt x="797907" y="1976643"/>
                  <a:pt x="824267" y="1976643"/>
                  <a:pt x="850627" y="1985375"/>
                </a:cubicBezTo>
                <a:cubicBezTo>
                  <a:pt x="859414" y="1985375"/>
                  <a:pt x="855020" y="2002837"/>
                  <a:pt x="846234" y="1998472"/>
                </a:cubicBezTo>
                <a:cubicBezTo>
                  <a:pt x="815480" y="1989740"/>
                  <a:pt x="789120" y="1989740"/>
                  <a:pt x="758367" y="1981009"/>
                </a:cubicBezTo>
                <a:cubicBezTo>
                  <a:pt x="732007" y="1967912"/>
                  <a:pt x="705647" y="1950449"/>
                  <a:pt x="679287" y="1937352"/>
                </a:cubicBezTo>
                <a:cubicBezTo>
                  <a:pt x="672697" y="1930804"/>
                  <a:pt x="675992" y="1921800"/>
                  <a:pt x="681759" y="1921391"/>
                </a:cubicBezTo>
                <a:close/>
                <a:moveTo>
                  <a:pt x="1112596" y="1618188"/>
                </a:moveTo>
                <a:lnTo>
                  <a:pt x="1114308" y="1623857"/>
                </a:lnTo>
                <a:lnTo>
                  <a:pt x="1127077" y="1626074"/>
                </a:lnTo>
                <a:lnTo>
                  <a:pt x="1126295" y="1618528"/>
                </a:lnTo>
                <a:lnTo>
                  <a:pt x="1119648" y="1618889"/>
                </a:lnTo>
                <a:close/>
                <a:moveTo>
                  <a:pt x="1089291" y="1615873"/>
                </a:moveTo>
                <a:lnTo>
                  <a:pt x="1091485" y="1622630"/>
                </a:lnTo>
                <a:lnTo>
                  <a:pt x="1091492" y="1622689"/>
                </a:lnTo>
                <a:lnTo>
                  <a:pt x="1099585" y="1622809"/>
                </a:lnTo>
                <a:lnTo>
                  <a:pt x="1097745" y="1616713"/>
                </a:lnTo>
                <a:close/>
                <a:moveTo>
                  <a:pt x="1046067" y="1611282"/>
                </a:moveTo>
                <a:lnTo>
                  <a:pt x="1047243" y="1622253"/>
                </a:lnTo>
                <a:lnTo>
                  <a:pt x="1048820" y="1622060"/>
                </a:lnTo>
                <a:lnTo>
                  <a:pt x="1076702" y="1622471"/>
                </a:lnTo>
                <a:lnTo>
                  <a:pt x="1074144" y="1614368"/>
                </a:lnTo>
                <a:lnTo>
                  <a:pt x="1047530" y="1611724"/>
                </a:lnTo>
                <a:close/>
                <a:moveTo>
                  <a:pt x="1017098" y="1602542"/>
                </a:moveTo>
                <a:lnTo>
                  <a:pt x="1019421" y="1625653"/>
                </a:lnTo>
                <a:lnTo>
                  <a:pt x="1033616" y="1623918"/>
                </a:lnTo>
                <a:lnTo>
                  <a:pt x="1030335" y="1613712"/>
                </a:lnTo>
                <a:lnTo>
                  <a:pt x="1029122" y="1606170"/>
                </a:lnTo>
                <a:close/>
                <a:moveTo>
                  <a:pt x="1516593" y="1601889"/>
                </a:moveTo>
                <a:lnTo>
                  <a:pt x="1520911" y="1613466"/>
                </a:lnTo>
                <a:cubicBezTo>
                  <a:pt x="1516515" y="1609088"/>
                  <a:pt x="1516515" y="1609088"/>
                  <a:pt x="1516515" y="1604711"/>
                </a:cubicBezTo>
                <a:close/>
                <a:moveTo>
                  <a:pt x="1320219" y="1589723"/>
                </a:moveTo>
                <a:lnTo>
                  <a:pt x="1305928" y="1594984"/>
                </a:lnTo>
                <a:cubicBezTo>
                  <a:pt x="1275816" y="1603726"/>
                  <a:pt x="1244063" y="1609190"/>
                  <a:pt x="1217784" y="1613561"/>
                </a:cubicBezTo>
                <a:lnTo>
                  <a:pt x="1141189" y="1617719"/>
                </a:lnTo>
                <a:lnTo>
                  <a:pt x="1143843" y="1628984"/>
                </a:lnTo>
                <a:lnTo>
                  <a:pt x="1187860" y="1636623"/>
                </a:lnTo>
                <a:lnTo>
                  <a:pt x="1200607" y="1637242"/>
                </a:lnTo>
                <a:lnTo>
                  <a:pt x="1200408" y="1636283"/>
                </a:lnTo>
                <a:cubicBezTo>
                  <a:pt x="1195963" y="1627710"/>
                  <a:pt x="1213743" y="1623424"/>
                  <a:pt x="1213743" y="1631997"/>
                </a:cubicBezTo>
                <a:lnTo>
                  <a:pt x="1214769" y="1637931"/>
                </a:lnTo>
                <a:lnTo>
                  <a:pt x="1266647" y="1640452"/>
                </a:lnTo>
                <a:lnTo>
                  <a:pt x="1273155" y="1639909"/>
                </a:lnTo>
                <a:lnTo>
                  <a:pt x="1262184" y="1614188"/>
                </a:lnTo>
                <a:cubicBezTo>
                  <a:pt x="1260029" y="1609858"/>
                  <a:pt x="1263261" y="1606611"/>
                  <a:pt x="1267570" y="1605529"/>
                </a:cubicBezTo>
                <a:cubicBezTo>
                  <a:pt x="1271879" y="1604446"/>
                  <a:pt x="1277265" y="1605529"/>
                  <a:pt x="1279420" y="1609858"/>
                </a:cubicBezTo>
                <a:lnTo>
                  <a:pt x="1287623" y="1638704"/>
                </a:lnTo>
                <a:lnTo>
                  <a:pt x="1319173" y="1636076"/>
                </a:lnTo>
                <a:lnTo>
                  <a:pt x="1321294" y="1635899"/>
                </a:lnTo>
                <a:lnTo>
                  <a:pt x="1315025" y="1596903"/>
                </a:lnTo>
                <a:close/>
                <a:moveTo>
                  <a:pt x="1161831" y="1588499"/>
                </a:moveTo>
                <a:cubicBezTo>
                  <a:pt x="1170563" y="1588499"/>
                  <a:pt x="1170563" y="1601199"/>
                  <a:pt x="1161831" y="1601199"/>
                </a:cubicBezTo>
                <a:cubicBezTo>
                  <a:pt x="1153100" y="1601199"/>
                  <a:pt x="1153100" y="1588499"/>
                  <a:pt x="1161831" y="1588499"/>
                </a:cubicBezTo>
                <a:close/>
                <a:moveTo>
                  <a:pt x="1231523" y="1578974"/>
                </a:moveTo>
                <a:cubicBezTo>
                  <a:pt x="1240413" y="1578974"/>
                  <a:pt x="1240413" y="1591674"/>
                  <a:pt x="1231523" y="1591674"/>
                </a:cubicBezTo>
                <a:cubicBezTo>
                  <a:pt x="1218188" y="1591674"/>
                  <a:pt x="1218188" y="1578974"/>
                  <a:pt x="1231523" y="1578974"/>
                </a:cubicBezTo>
                <a:close/>
                <a:moveTo>
                  <a:pt x="1728493" y="1576459"/>
                </a:moveTo>
                <a:lnTo>
                  <a:pt x="1738193" y="1602786"/>
                </a:lnTo>
                <a:lnTo>
                  <a:pt x="1741943" y="1625180"/>
                </a:lnTo>
                <a:lnTo>
                  <a:pt x="1774391" y="1627325"/>
                </a:lnTo>
                <a:lnTo>
                  <a:pt x="1784160" y="1628779"/>
                </a:lnTo>
                <a:lnTo>
                  <a:pt x="1755658" y="1580682"/>
                </a:lnTo>
                <a:lnTo>
                  <a:pt x="1742268" y="1580231"/>
                </a:lnTo>
                <a:close/>
                <a:moveTo>
                  <a:pt x="935003" y="1575666"/>
                </a:moveTo>
                <a:lnTo>
                  <a:pt x="946727" y="1627657"/>
                </a:lnTo>
                <a:lnTo>
                  <a:pt x="945685" y="1629345"/>
                </a:lnTo>
                <a:lnTo>
                  <a:pt x="974488" y="1628381"/>
                </a:lnTo>
                <a:lnTo>
                  <a:pt x="968498" y="1601426"/>
                </a:lnTo>
                <a:cubicBezTo>
                  <a:pt x="964189" y="1592808"/>
                  <a:pt x="977116" y="1588499"/>
                  <a:pt x="981425" y="1597117"/>
                </a:cubicBezTo>
                <a:lnTo>
                  <a:pt x="988270" y="1627919"/>
                </a:lnTo>
                <a:lnTo>
                  <a:pt x="1004869" y="1627364"/>
                </a:lnTo>
                <a:lnTo>
                  <a:pt x="1005226" y="1622631"/>
                </a:lnTo>
                <a:cubicBezTo>
                  <a:pt x="1004671" y="1614891"/>
                  <a:pt x="1003559" y="1607152"/>
                  <a:pt x="1003559" y="1600519"/>
                </a:cubicBezTo>
                <a:lnTo>
                  <a:pt x="1003645" y="1598483"/>
                </a:lnTo>
                <a:lnTo>
                  <a:pt x="944223" y="1580554"/>
                </a:lnTo>
                <a:close/>
                <a:moveTo>
                  <a:pt x="2063690" y="1570639"/>
                </a:moveTo>
                <a:cubicBezTo>
                  <a:pt x="2063690" y="1570639"/>
                  <a:pt x="2063690" y="1570639"/>
                  <a:pt x="2068135" y="1570639"/>
                </a:cubicBezTo>
                <a:lnTo>
                  <a:pt x="2065913" y="1572822"/>
                </a:lnTo>
                <a:close/>
                <a:moveTo>
                  <a:pt x="1953922" y="1560123"/>
                </a:moveTo>
                <a:cubicBezTo>
                  <a:pt x="1957169" y="1557940"/>
                  <a:pt x="1962581" y="1557940"/>
                  <a:pt x="1966911" y="1562305"/>
                </a:cubicBezTo>
                <a:cubicBezTo>
                  <a:pt x="1975570" y="1575402"/>
                  <a:pt x="1984229" y="1592865"/>
                  <a:pt x="1988558" y="1605962"/>
                </a:cubicBezTo>
                <a:cubicBezTo>
                  <a:pt x="1992888" y="1614693"/>
                  <a:pt x="1984229" y="1623424"/>
                  <a:pt x="1975570" y="1614693"/>
                </a:cubicBezTo>
                <a:cubicBezTo>
                  <a:pt x="1971240" y="1601596"/>
                  <a:pt x="1962581" y="1584134"/>
                  <a:pt x="1953922" y="1571037"/>
                </a:cubicBezTo>
                <a:cubicBezTo>
                  <a:pt x="1949592" y="1566671"/>
                  <a:pt x="1950675" y="1562305"/>
                  <a:pt x="1953922" y="1560123"/>
                </a:cubicBezTo>
                <a:close/>
                <a:moveTo>
                  <a:pt x="1901606" y="1531349"/>
                </a:moveTo>
                <a:cubicBezTo>
                  <a:pt x="1910338" y="1531349"/>
                  <a:pt x="1910338" y="1548812"/>
                  <a:pt x="1901606" y="1548812"/>
                </a:cubicBezTo>
                <a:cubicBezTo>
                  <a:pt x="1892875" y="1548812"/>
                  <a:pt x="1892875" y="1531349"/>
                  <a:pt x="1901606" y="1531349"/>
                </a:cubicBezTo>
                <a:close/>
                <a:moveTo>
                  <a:pt x="1835725" y="1531349"/>
                </a:moveTo>
                <a:cubicBezTo>
                  <a:pt x="1845250" y="1531349"/>
                  <a:pt x="1845250" y="1548812"/>
                  <a:pt x="1835725" y="1548812"/>
                </a:cubicBezTo>
                <a:cubicBezTo>
                  <a:pt x="1826200" y="1548812"/>
                  <a:pt x="1826200" y="1531349"/>
                  <a:pt x="1835725" y="1531349"/>
                </a:cubicBezTo>
                <a:close/>
                <a:moveTo>
                  <a:pt x="1589204" y="1523458"/>
                </a:moveTo>
                <a:lnTo>
                  <a:pt x="1602463" y="1555906"/>
                </a:lnTo>
                <a:cubicBezTo>
                  <a:pt x="1609011" y="1572823"/>
                  <a:pt x="1614468" y="1590285"/>
                  <a:pt x="1616651" y="1609931"/>
                </a:cubicBezTo>
                <a:lnTo>
                  <a:pt x="1616210" y="1610372"/>
                </a:lnTo>
                <a:lnTo>
                  <a:pt x="1645770" y="1616476"/>
                </a:lnTo>
                <a:lnTo>
                  <a:pt x="1647342" y="1609220"/>
                </a:lnTo>
                <a:cubicBezTo>
                  <a:pt x="1643108" y="1609220"/>
                  <a:pt x="1647342" y="1609220"/>
                  <a:pt x="1643108" y="1604875"/>
                </a:cubicBezTo>
                <a:cubicBezTo>
                  <a:pt x="1643108" y="1604875"/>
                  <a:pt x="1643108" y="1600531"/>
                  <a:pt x="1643108" y="1596186"/>
                </a:cubicBezTo>
                <a:cubicBezTo>
                  <a:pt x="1643108" y="1591841"/>
                  <a:pt x="1638875" y="1587496"/>
                  <a:pt x="1638875" y="1583152"/>
                </a:cubicBezTo>
                <a:cubicBezTo>
                  <a:pt x="1634642" y="1574462"/>
                  <a:pt x="1630408" y="1565773"/>
                  <a:pt x="1626175" y="1557083"/>
                </a:cubicBezTo>
                <a:cubicBezTo>
                  <a:pt x="1626175" y="1552739"/>
                  <a:pt x="1629350" y="1549480"/>
                  <a:pt x="1632525" y="1548394"/>
                </a:cubicBezTo>
                <a:cubicBezTo>
                  <a:pt x="1635700" y="1547308"/>
                  <a:pt x="1638875" y="1548394"/>
                  <a:pt x="1638875" y="1552739"/>
                </a:cubicBezTo>
                <a:cubicBezTo>
                  <a:pt x="1647342" y="1565773"/>
                  <a:pt x="1651575" y="1578807"/>
                  <a:pt x="1655808" y="1591841"/>
                </a:cubicBezTo>
                <a:cubicBezTo>
                  <a:pt x="1657925" y="1596186"/>
                  <a:pt x="1660042" y="1601617"/>
                  <a:pt x="1660571" y="1607048"/>
                </a:cubicBezTo>
                <a:lnTo>
                  <a:pt x="1656898" y="1618774"/>
                </a:lnTo>
                <a:lnTo>
                  <a:pt x="1663869" y="1620214"/>
                </a:lnTo>
                <a:cubicBezTo>
                  <a:pt x="1681377" y="1622128"/>
                  <a:pt x="1699159" y="1622812"/>
                  <a:pt x="1717488" y="1623564"/>
                </a:cubicBezTo>
                <a:lnTo>
                  <a:pt x="1723734" y="1623977"/>
                </a:lnTo>
                <a:lnTo>
                  <a:pt x="1713091" y="1574545"/>
                </a:lnTo>
                <a:lnTo>
                  <a:pt x="1713174" y="1572264"/>
                </a:lnTo>
                <a:lnTo>
                  <a:pt x="1678758" y="1562839"/>
                </a:lnTo>
                <a:lnTo>
                  <a:pt x="1686748" y="1584679"/>
                </a:lnTo>
                <a:cubicBezTo>
                  <a:pt x="1689476" y="1592865"/>
                  <a:pt x="1691659" y="1601596"/>
                  <a:pt x="1691659" y="1610327"/>
                </a:cubicBezTo>
                <a:cubicBezTo>
                  <a:pt x="1696025" y="1619059"/>
                  <a:pt x="1678562" y="1623424"/>
                  <a:pt x="1678562" y="1614693"/>
                </a:cubicBezTo>
                <a:cubicBezTo>
                  <a:pt x="1674197" y="1597230"/>
                  <a:pt x="1669831" y="1584134"/>
                  <a:pt x="1665466" y="1566671"/>
                </a:cubicBezTo>
                <a:lnTo>
                  <a:pt x="1666798" y="1559563"/>
                </a:lnTo>
                <a:lnTo>
                  <a:pt x="1656724" y="1556805"/>
                </a:lnTo>
                <a:close/>
                <a:moveTo>
                  <a:pt x="1871285" y="1513886"/>
                </a:moveTo>
                <a:cubicBezTo>
                  <a:pt x="1880175" y="1513886"/>
                  <a:pt x="1880175" y="1526586"/>
                  <a:pt x="1871285" y="1526586"/>
                </a:cubicBezTo>
                <a:cubicBezTo>
                  <a:pt x="1857950" y="1526586"/>
                  <a:pt x="1857950" y="1513886"/>
                  <a:pt x="1871285" y="1513886"/>
                </a:cubicBezTo>
                <a:close/>
                <a:moveTo>
                  <a:pt x="2000872" y="1507490"/>
                </a:moveTo>
                <a:lnTo>
                  <a:pt x="1993423" y="1514869"/>
                </a:lnTo>
                <a:cubicBezTo>
                  <a:pt x="1968650" y="1533515"/>
                  <a:pt x="1941550" y="1549087"/>
                  <a:pt x="1914176" y="1561108"/>
                </a:cubicBezTo>
                <a:cubicBezTo>
                  <a:pt x="1886802" y="1573128"/>
                  <a:pt x="1858333" y="1580231"/>
                  <a:pt x="1829454" y="1583168"/>
                </a:cubicBezTo>
                <a:lnTo>
                  <a:pt x="1773489" y="1581283"/>
                </a:lnTo>
                <a:lnTo>
                  <a:pt x="1786910" y="1604771"/>
                </a:lnTo>
                <a:lnTo>
                  <a:pt x="1802161" y="1631459"/>
                </a:lnTo>
                <a:lnTo>
                  <a:pt x="1868837" y="1641387"/>
                </a:lnTo>
                <a:lnTo>
                  <a:pt x="1849616" y="1609212"/>
                </a:lnTo>
                <a:cubicBezTo>
                  <a:pt x="1847433" y="1604828"/>
                  <a:pt x="1849616" y="1600443"/>
                  <a:pt x="1852890" y="1598251"/>
                </a:cubicBezTo>
                <a:cubicBezTo>
                  <a:pt x="1856164" y="1596059"/>
                  <a:pt x="1860530" y="1596059"/>
                  <a:pt x="1862712" y="1600443"/>
                </a:cubicBezTo>
                <a:cubicBezTo>
                  <a:pt x="1871444" y="1613597"/>
                  <a:pt x="1880175" y="1626750"/>
                  <a:pt x="1884541" y="1639904"/>
                </a:cubicBezTo>
                <a:lnTo>
                  <a:pt x="1885962" y="1642759"/>
                </a:lnTo>
                <a:lnTo>
                  <a:pt x="1927042" y="1643323"/>
                </a:lnTo>
                <a:lnTo>
                  <a:pt x="1936601" y="1641230"/>
                </a:lnTo>
                <a:lnTo>
                  <a:pt x="1928555" y="1617562"/>
                </a:lnTo>
                <a:cubicBezTo>
                  <a:pt x="1920419" y="1602176"/>
                  <a:pt x="1910656" y="1587888"/>
                  <a:pt x="1901977" y="1574700"/>
                </a:cubicBezTo>
                <a:cubicBezTo>
                  <a:pt x="1899808" y="1570304"/>
                  <a:pt x="1901977" y="1567006"/>
                  <a:pt x="1905232" y="1565358"/>
                </a:cubicBezTo>
                <a:cubicBezTo>
                  <a:pt x="1908486" y="1563709"/>
                  <a:pt x="1912825" y="1563709"/>
                  <a:pt x="1914995" y="1565907"/>
                </a:cubicBezTo>
                <a:cubicBezTo>
                  <a:pt x="1928012" y="1588987"/>
                  <a:pt x="1945912" y="1612067"/>
                  <a:pt x="1955878" y="1637001"/>
                </a:cubicBezTo>
                <a:lnTo>
                  <a:pt x="1955880" y="1637007"/>
                </a:lnTo>
                <a:lnTo>
                  <a:pt x="1980114" y="1631700"/>
                </a:lnTo>
                <a:lnTo>
                  <a:pt x="2024904" y="1610216"/>
                </a:lnTo>
                <a:lnTo>
                  <a:pt x="2012533" y="1557338"/>
                </a:lnTo>
                <a:close/>
                <a:moveTo>
                  <a:pt x="756672" y="1497781"/>
                </a:moveTo>
                <a:lnTo>
                  <a:pt x="758766" y="1513135"/>
                </a:lnTo>
                <a:lnTo>
                  <a:pt x="764969" y="1509092"/>
                </a:lnTo>
                <a:close/>
                <a:moveTo>
                  <a:pt x="706959" y="1476987"/>
                </a:moveTo>
                <a:lnTo>
                  <a:pt x="706381" y="1478551"/>
                </a:lnTo>
                <a:lnTo>
                  <a:pt x="704107" y="1487039"/>
                </a:lnTo>
                <a:lnTo>
                  <a:pt x="705304" y="1495631"/>
                </a:lnTo>
                <a:cubicBezTo>
                  <a:pt x="709701" y="1491265"/>
                  <a:pt x="714097" y="1491265"/>
                  <a:pt x="718493" y="1491265"/>
                </a:cubicBezTo>
                <a:cubicBezTo>
                  <a:pt x="718493" y="1486900"/>
                  <a:pt x="714097" y="1482534"/>
                  <a:pt x="714097" y="1478168"/>
                </a:cubicBezTo>
                <a:close/>
                <a:moveTo>
                  <a:pt x="2036237" y="1472453"/>
                </a:moveTo>
                <a:lnTo>
                  <a:pt x="2012486" y="1495984"/>
                </a:lnTo>
                <a:lnTo>
                  <a:pt x="2027268" y="1553528"/>
                </a:lnTo>
                <a:lnTo>
                  <a:pt x="2036835" y="1602002"/>
                </a:lnTo>
                <a:lnTo>
                  <a:pt x="2062093" y="1582952"/>
                </a:lnTo>
                <a:lnTo>
                  <a:pt x="2054800" y="1579371"/>
                </a:lnTo>
                <a:cubicBezTo>
                  <a:pt x="2054800" y="1575005"/>
                  <a:pt x="2054800" y="1570639"/>
                  <a:pt x="2054800" y="1566274"/>
                </a:cubicBezTo>
                <a:lnTo>
                  <a:pt x="2056293" y="1564319"/>
                </a:lnTo>
                <a:lnTo>
                  <a:pt x="2059245" y="1579371"/>
                </a:lnTo>
                <a:lnTo>
                  <a:pt x="2065913" y="1572822"/>
                </a:lnTo>
                <a:lnTo>
                  <a:pt x="2068135" y="1575005"/>
                </a:lnTo>
                <a:lnTo>
                  <a:pt x="2068135" y="1570639"/>
                </a:lnTo>
                <a:lnTo>
                  <a:pt x="2068135" y="1561908"/>
                </a:lnTo>
                <a:cubicBezTo>
                  <a:pt x="2068135" y="1557542"/>
                  <a:pt x="2064801" y="1556451"/>
                  <a:pt x="2061468" y="1557542"/>
                </a:cubicBezTo>
                <a:lnTo>
                  <a:pt x="2056293" y="1564319"/>
                </a:lnTo>
                <a:lnTo>
                  <a:pt x="2047577" y="1519889"/>
                </a:lnTo>
                <a:close/>
                <a:moveTo>
                  <a:pt x="1490549" y="1465142"/>
                </a:moveTo>
                <a:cubicBezTo>
                  <a:pt x="1483980" y="1464069"/>
                  <a:pt x="1477413" y="1464192"/>
                  <a:pt x="1470922" y="1465926"/>
                </a:cubicBezTo>
                <a:cubicBezTo>
                  <a:pt x="1462267" y="1468238"/>
                  <a:pt x="1453747" y="1473411"/>
                  <a:pt x="1445535" y="1482427"/>
                </a:cubicBezTo>
                <a:cubicBezTo>
                  <a:pt x="1423635" y="1508654"/>
                  <a:pt x="1406116" y="1534881"/>
                  <a:pt x="1384217" y="1556736"/>
                </a:cubicBezTo>
                <a:cubicBezTo>
                  <a:pt x="1374362" y="1565479"/>
                  <a:pt x="1362318" y="1572855"/>
                  <a:pt x="1348973" y="1579139"/>
                </a:cubicBezTo>
                <a:lnTo>
                  <a:pt x="1322482" y="1588890"/>
                </a:lnTo>
                <a:lnTo>
                  <a:pt x="1327725" y="1592514"/>
                </a:lnTo>
                <a:cubicBezTo>
                  <a:pt x="1329842" y="1601292"/>
                  <a:pt x="1333017" y="1611167"/>
                  <a:pt x="1335662" y="1621043"/>
                </a:cubicBezTo>
                <a:lnTo>
                  <a:pt x="1337911" y="1634515"/>
                </a:lnTo>
                <a:lnTo>
                  <a:pt x="1362796" y="1632442"/>
                </a:lnTo>
                <a:lnTo>
                  <a:pt x="1362424" y="1632094"/>
                </a:lnTo>
                <a:cubicBezTo>
                  <a:pt x="1358115" y="1623302"/>
                  <a:pt x="1353806" y="1610113"/>
                  <a:pt x="1349497" y="1596925"/>
                </a:cubicBezTo>
                <a:cubicBezTo>
                  <a:pt x="1347342" y="1592528"/>
                  <a:pt x="1350574" y="1589231"/>
                  <a:pt x="1354345" y="1588132"/>
                </a:cubicBezTo>
                <a:cubicBezTo>
                  <a:pt x="1358115" y="1587033"/>
                  <a:pt x="1362424" y="1588132"/>
                  <a:pt x="1362424" y="1592528"/>
                </a:cubicBezTo>
                <a:cubicBezTo>
                  <a:pt x="1366733" y="1605717"/>
                  <a:pt x="1371042" y="1618905"/>
                  <a:pt x="1375351" y="1627698"/>
                </a:cubicBezTo>
                <a:lnTo>
                  <a:pt x="1372846" y="1631745"/>
                </a:lnTo>
                <a:lnTo>
                  <a:pt x="1405685" y="1633017"/>
                </a:lnTo>
                <a:lnTo>
                  <a:pt x="1403018" y="1607351"/>
                </a:lnTo>
                <a:cubicBezTo>
                  <a:pt x="1399617" y="1596436"/>
                  <a:pt x="1395081" y="1585522"/>
                  <a:pt x="1392813" y="1574608"/>
                </a:cubicBezTo>
                <a:cubicBezTo>
                  <a:pt x="1392813" y="1570242"/>
                  <a:pt x="1396215" y="1566968"/>
                  <a:pt x="1399617" y="1565877"/>
                </a:cubicBezTo>
                <a:cubicBezTo>
                  <a:pt x="1403018" y="1564785"/>
                  <a:pt x="1406420" y="1565877"/>
                  <a:pt x="1406420" y="1570242"/>
                </a:cubicBezTo>
                <a:cubicBezTo>
                  <a:pt x="1410956" y="1581157"/>
                  <a:pt x="1415492" y="1593162"/>
                  <a:pt x="1418326" y="1605713"/>
                </a:cubicBezTo>
                <a:lnTo>
                  <a:pt x="1419441" y="1631111"/>
                </a:lnTo>
                <a:lnTo>
                  <a:pt x="1409822" y="1626996"/>
                </a:lnTo>
                <a:lnTo>
                  <a:pt x="1407449" y="1633085"/>
                </a:lnTo>
                <a:lnTo>
                  <a:pt x="1417589" y="1633478"/>
                </a:lnTo>
                <a:lnTo>
                  <a:pt x="1419544" y="1633452"/>
                </a:lnTo>
                <a:lnTo>
                  <a:pt x="1419441" y="1631111"/>
                </a:lnTo>
                <a:lnTo>
                  <a:pt x="1420027" y="1631362"/>
                </a:lnTo>
                <a:lnTo>
                  <a:pt x="1420027" y="1633446"/>
                </a:lnTo>
                <a:lnTo>
                  <a:pt x="1440926" y="1633171"/>
                </a:lnTo>
                <a:lnTo>
                  <a:pt x="1424563" y="1530583"/>
                </a:lnTo>
                <a:cubicBezTo>
                  <a:pt x="1424563" y="1526203"/>
                  <a:pt x="1427837" y="1524014"/>
                  <a:pt x="1431111" y="1524014"/>
                </a:cubicBezTo>
                <a:cubicBezTo>
                  <a:pt x="1434386" y="1524014"/>
                  <a:pt x="1437660" y="1526203"/>
                  <a:pt x="1437660" y="1530583"/>
                </a:cubicBezTo>
                <a:lnTo>
                  <a:pt x="1453611" y="1626591"/>
                </a:lnTo>
                <a:lnTo>
                  <a:pt x="1445300" y="1624738"/>
                </a:lnTo>
                <a:lnTo>
                  <a:pt x="1442785" y="1633147"/>
                </a:lnTo>
                <a:lnTo>
                  <a:pt x="1454674" y="1632991"/>
                </a:lnTo>
                <a:lnTo>
                  <a:pt x="1453611" y="1626591"/>
                </a:lnTo>
                <a:lnTo>
                  <a:pt x="1455122" y="1626928"/>
                </a:lnTo>
                <a:lnTo>
                  <a:pt x="1455122" y="1632985"/>
                </a:lnTo>
                <a:lnTo>
                  <a:pt x="1469635" y="1632794"/>
                </a:lnTo>
                <a:lnTo>
                  <a:pt x="1490603" y="1627472"/>
                </a:lnTo>
                <a:lnTo>
                  <a:pt x="1489650" y="1626996"/>
                </a:lnTo>
                <a:cubicBezTo>
                  <a:pt x="1480919" y="1622630"/>
                  <a:pt x="1480919" y="1596436"/>
                  <a:pt x="1476553" y="1587705"/>
                </a:cubicBezTo>
                <a:cubicBezTo>
                  <a:pt x="1472188" y="1557146"/>
                  <a:pt x="1463456" y="1530952"/>
                  <a:pt x="1454725" y="1504758"/>
                </a:cubicBezTo>
                <a:cubicBezTo>
                  <a:pt x="1454725" y="1498210"/>
                  <a:pt x="1457999" y="1494935"/>
                  <a:pt x="1461819" y="1494390"/>
                </a:cubicBezTo>
                <a:cubicBezTo>
                  <a:pt x="1465639" y="1493844"/>
                  <a:pt x="1470005" y="1496027"/>
                  <a:pt x="1472188" y="1500392"/>
                </a:cubicBezTo>
                <a:cubicBezTo>
                  <a:pt x="1476553" y="1526586"/>
                  <a:pt x="1485285" y="1548414"/>
                  <a:pt x="1489650" y="1574608"/>
                </a:cubicBezTo>
                <a:cubicBezTo>
                  <a:pt x="1491833" y="1578974"/>
                  <a:pt x="1492925" y="1588796"/>
                  <a:pt x="1494016" y="1598073"/>
                </a:cubicBezTo>
                <a:lnTo>
                  <a:pt x="1498310" y="1617934"/>
                </a:lnTo>
                <a:lnTo>
                  <a:pt x="1494016" y="1618264"/>
                </a:lnTo>
                <a:lnTo>
                  <a:pt x="1498382" y="1618264"/>
                </a:lnTo>
                <a:lnTo>
                  <a:pt x="1498310" y="1617934"/>
                </a:lnTo>
                <a:lnTo>
                  <a:pt x="1501110" y="1617719"/>
                </a:lnTo>
                <a:lnTo>
                  <a:pt x="1498858" y="1625376"/>
                </a:lnTo>
                <a:lnTo>
                  <a:pt x="1517578" y="1620624"/>
                </a:lnTo>
                <a:lnTo>
                  <a:pt x="1522745" y="1615596"/>
                </a:lnTo>
                <a:lnTo>
                  <a:pt x="1520911" y="1613466"/>
                </a:lnTo>
                <a:lnTo>
                  <a:pt x="1527015" y="1611440"/>
                </a:lnTo>
                <a:lnTo>
                  <a:pt x="1532567" y="1606036"/>
                </a:lnTo>
                <a:lnTo>
                  <a:pt x="1529704" y="1600333"/>
                </a:lnTo>
                <a:cubicBezTo>
                  <a:pt x="1529704" y="1593767"/>
                  <a:pt x="1519812" y="1592125"/>
                  <a:pt x="1516721" y="1597255"/>
                </a:cubicBezTo>
                <a:lnTo>
                  <a:pt x="1516593" y="1601889"/>
                </a:lnTo>
                <a:lnTo>
                  <a:pt x="1499480" y="1556009"/>
                </a:lnTo>
                <a:cubicBezTo>
                  <a:pt x="1493436" y="1535763"/>
                  <a:pt x="1487940" y="1514969"/>
                  <a:pt x="1481346" y="1495269"/>
                </a:cubicBezTo>
                <a:cubicBezTo>
                  <a:pt x="1479148" y="1490891"/>
                  <a:pt x="1481346" y="1487608"/>
                  <a:pt x="1484643" y="1486514"/>
                </a:cubicBezTo>
                <a:cubicBezTo>
                  <a:pt x="1487940" y="1485419"/>
                  <a:pt x="1492337" y="1486514"/>
                  <a:pt x="1494535" y="1490891"/>
                </a:cubicBezTo>
                <a:cubicBezTo>
                  <a:pt x="1501129" y="1510591"/>
                  <a:pt x="1507723" y="1531385"/>
                  <a:pt x="1514317" y="1551632"/>
                </a:cubicBezTo>
                <a:lnTo>
                  <a:pt x="1532928" y="1605685"/>
                </a:lnTo>
                <a:lnTo>
                  <a:pt x="1551159" y="1587943"/>
                </a:lnTo>
                <a:cubicBezTo>
                  <a:pt x="1551159" y="1583568"/>
                  <a:pt x="1555536" y="1583568"/>
                  <a:pt x="1559913" y="1583568"/>
                </a:cubicBezTo>
                <a:lnTo>
                  <a:pt x="1564512" y="1585860"/>
                </a:lnTo>
                <a:lnTo>
                  <a:pt x="1564554" y="1583203"/>
                </a:lnTo>
                <a:cubicBezTo>
                  <a:pt x="1559364" y="1567241"/>
                  <a:pt x="1541098" y="1545140"/>
                  <a:pt x="1537776" y="1535318"/>
                </a:cubicBezTo>
                <a:cubicBezTo>
                  <a:pt x="1524492" y="1522221"/>
                  <a:pt x="1515635" y="1504759"/>
                  <a:pt x="1506778" y="1487296"/>
                </a:cubicBezTo>
                <a:cubicBezTo>
                  <a:pt x="1504564" y="1482930"/>
                  <a:pt x="1507885" y="1479656"/>
                  <a:pt x="1511760" y="1478565"/>
                </a:cubicBezTo>
                <a:cubicBezTo>
                  <a:pt x="1515635" y="1477473"/>
                  <a:pt x="1520063" y="1478565"/>
                  <a:pt x="1520063" y="1482930"/>
                </a:cubicBezTo>
                <a:cubicBezTo>
                  <a:pt x="1533348" y="1509124"/>
                  <a:pt x="1551061" y="1530952"/>
                  <a:pt x="1564346" y="1552780"/>
                </a:cubicBezTo>
                <a:cubicBezTo>
                  <a:pt x="1570989" y="1562603"/>
                  <a:pt x="1580122" y="1577337"/>
                  <a:pt x="1580537" y="1591457"/>
                </a:cubicBezTo>
                <a:lnTo>
                  <a:pt x="1580079" y="1593621"/>
                </a:lnTo>
                <a:lnTo>
                  <a:pt x="1597772" y="1602441"/>
                </a:lnTo>
                <a:lnTo>
                  <a:pt x="1599188" y="1600654"/>
                </a:lnTo>
                <a:lnTo>
                  <a:pt x="1601973" y="1600770"/>
                </a:lnTo>
                <a:lnTo>
                  <a:pt x="1603459" y="1605276"/>
                </a:lnTo>
                <a:lnTo>
                  <a:pt x="1604038" y="1605565"/>
                </a:lnTo>
                <a:lnTo>
                  <a:pt x="1612285" y="1605565"/>
                </a:lnTo>
                <a:cubicBezTo>
                  <a:pt x="1612285" y="1609931"/>
                  <a:pt x="1612285" y="1601200"/>
                  <a:pt x="1612285" y="1601200"/>
                </a:cubicBezTo>
                <a:lnTo>
                  <a:pt x="1601973" y="1600770"/>
                </a:lnTo>
                <a:lnTo>
                  <a:pt x="1601508" y="1599358"/>
                </a:lnTo>
                <a:cubicBezTo>
                  <a:pt x="1597824" y="1588103"/>
                  <a:pt x="1590457" y="1565183"/>
                  <a:pt x="1590457" y="1561909"/>
                </a:cubicBezTo>
                <a:cubicBezTo>
                  <a:pt x="1581726" y="1544446"/>
                  <a:pt x="1577360" y="1526984"/>
                  <a:pt x="1568629" y="1513887"/>
                </a:cubicBezTo>
                <a:lnTo>
                  <a:pt x="1569267" y="1511759"/>
                </a:lnTo>
                <a:lnTo>
                  <a:pt x="1547776" y="1495950"/>
                </a:lnTo>
                <a:cubicBezTo>
                  <a:pt x="1529992" y="1482350"/>
                  <a:pt x="1510258" y="1468361"/>
                  <a:pt x="1490549" y="1465142"/>
                </a:cubicBezTo>
                <a:close/>
                <a:moveTo>
                  <a:pt x="2078514" y="1417944"/>
                </a:moveTo>
                <a:lnTo>
                  <a:pt x="2058710" y="1450190"/>
                </a:lnTo>
                <a:lnTo>
                  <a:pt x="2050567" y="1458257"/>
                </a:lnTo>
                <a:lnTo>
                  <a:pt x="2061468" y="1516069"/>
                </a:lnTo>
                <a:lnTo>
                  <a:pt x="2072143" y="1572688"/>
                </a:lnTo>
                <a:lnTo>
                  <a:pt x="2090948" y="1550538"/>
                </a:lnTo>
                <a:lnTo>
                  <a:pt x="2084963" y="1548018"/>
                </a:lnTo>
                <a:cubicBezTo>
                  <a:pt x="2076232" y="1521824"/>
                  <a:pt x="2067501" y="1491265"/>
                  <a:pt x="2054404" y="1465071"/>
                </a:cubicBezTo>
                <a:cubicBezTo>
                  <a:pt x="2052221" y="1460705"/>
                  <a:pt x="2054404" y="1457431"/>
                  <a:pt x="2057678" y="1456340"/>
                </a:cubicBezTo>
                <a:cubicBezTo>
                  <a:pt x="2060952" y="1455248"/>
                  <a:pt x="2065318" y="1456340"/>
                  <a:pt x="2067501" y="1460705"/>
                </a:cubicBezTo>
                <a:lnTo>
                  <a:pt x="2099485" y="1536667"/>
                </a:lnTo>
                <a:lnTo>
                  <a:pt x="2114163" y="1508087"/>
                </a:lnTo>
                <a:lnTo>
                  <a:pt x="2119457" y="1487562"/>
                </a:lnTo>
                <a:lnTo>
                  <a:pt x="2111724" y="1482859"/>
                </a:lnTo>
                <a:cubicBezTo>
                  <a:pt x="2109513" y="1469653"/>
                  <a:pt x="2103985" y="1457549"/>
                  <a:pt x="2096798" y="1445444"/>
                </a:cubicBezTo>
                <a:close/>
                <a:moveTo>
                  <a:pt x="437138" y="1311956"/>
                </a:moveTo>
                <a:cubicBezTo>
                  <a:pt x="440540" y="1310845"/>
                  <a:pt x="445076" y="1311956"/>
                  <a:pt x="447343" y="1316401"/>
                </a:cubicBezTo>
                <a:cubicBezTo>
                  <a:pt x="451879" y="1329736"/>
                  <a:pt x="456415" y="1343071"/>
                  <a:pt x="456415" y="1360851"/>
                </a:cubicBezTo>
                <a:cubicBezTo>
                  <a:pt x="460950" y="1369741"/>
                  <a:pt x="442807" y="1374186"/>
                  <a:pt x="442807" y="1360851"/>
                </a:cubicBezTo>
                <a:cubicBezTo>
                  <a:pt x="442807" y="1347516"/>
                  <a:pt x="438272" y="1334181"/>
                  <a:pt x="433736" y="1320846"/>
                </a:cubicBezTo>
                <a:cubicBezTo>
                  <a:pt x="431468" y="1316401"/>
                  <a:pt x="433736" y="1313067"/>
                  <a:pt x="437138" y="1311956"/>
                </a:cubicBezTo>
                <a:close/>
                <a:moveTo>
                  <a:pt x="307913" y="1260198"/>
                </a:moveTo>
                <a:lnTo>
                  <a:pt x="311397" y="1267976"/>
                </a:lnTo>
                <a:cubicBezTo>
                  <a:pt x="319071" y="1283285"/>
                  <a:pt x="328664" y="1296407"/>
                  <a:pt x="339696" y="1307821"/>
                </a:cubicBezTo>
                <a:lnTo>
                  <a:pt x="359265" y="1323502"/>
                </a:lnTo>
                <a:lnTo>
                  <a:pt x="358954" y="1315383"/>
                </a:lnTo>
                <a:cubicBezTo>
                  <a:pt x="356800" y="1306012"/>
                  <a:pt x="353568" y="1297193"/>
                  <a:pt x="351413" y="1290578"/>
                </a:cubicBezTo>
                <a:lnTo>
                  <a:pt x="355334" y="1285229"/>
                </a:lnTo>
                <a:lnTo>
                  <a:pt x="317320" y="1267626"/>
                </a:lnTo>
                <a:close/>
                <a:moveTo>
                  <a:pt x="188958" y="1138555"/>
                </a:moveTo>
                <a:lnTo>
                  <a:pt x="173666" y="1139587"/>
                </a:lnTo>
                <a:lnTo>
                  <a:pt x="175597" y="1154714"/>
                </a:lnTo>
                <a:lnTo>
                  <a:pt x="175461" y="1158448"/>
                </a:lnTo>
                <a:lnTo>
                  <a:pt x="179839" y="1158624"/>
                </a:lnTo>
                <a:lnTo>
                  <a:pt x="188958" y="1158274"/>
                </a:lnTo>
                <a:close/>
                <a:moveTo>
                  <a:pt x="152924" y="1135201"/>
                </a:moveTo>
                <a:lnTo>
                  <a:pt x="149007" y="1146686"/>
                </a:lnTo>
                <a:lnTo>
                  <a:pt x="142660" y="1154440"/>
                </a:lnTo>
                <a:lnTo>
                  <a:pt x="149750" y="1157411"/>
                </a:lnTo>
                <a:lnTo>
                  <a:pt x="162238" y="1157914"/>
                </a:lnTo>
                <a:lnTo>
                  <a:pt x="157589" y="1137252"/>
                </a:lnTo>
                <a:lnTo>
                  <a:pt x="157206" y="1136229"/>
                </a:lnTo>
                <a:close/>
                <a:moveTo>
                  <a:pt x="115634" y="1123914"/>
                </a:moveTo>
                <a:lnTo>
                  <a:pt x="117415" y="1143863"/>
                </a:lnTo>
                <a:lnTo>
                  <a:pt x="141443" y="1153931"/>
                </a:lnTo>
                <a:lnTo>
                  <a:pt x="135513" y="1146686"/>
                </a:lnTo>
                <a:lnTo>
                  <a:pt x="139288" y="1131928"/>
                </a:lnTo>
                <a:lnTo>
                  <a:pt x="121069" y="1127555"/>
                </a:lnTo>
                <a:close/>
                <a:moveTo>
                  <a:pt x="70885" y="1089688"/>
                </a:moveTo>
                <a:lnTo>
                  <a:pt x="79526" y="1110509"/>
                </a:lnTo>
                <a:lnTo>
                  <a:pt x="103454" y="1134189"/>
                </a:lnTo>
                <a:lnTo>
                  <a:pt x="101704" y="1114583"/>
                </a:lnTo>
                <a:lnTo>
                  <a:pt x="79235" y="1099533"/>
                </a:lnTo>
                <a:close/>
                <a:moveTo>
                  <a:pt x="2275523" y="815892"/>
                </a:moveTo>
                <a:lnTo>
                  <a:pt x="2268343" y="854612"/>
                </a:lnTo>
                <a:cubicBezTo>
                  <a:pt x="2255649" y="894960"/>
                  <a:pt x="2232894" y="932268"/>
                  <a:pt x="2199669" y="962371"/>
                </a:cubicBezTo>
                <a:lnTo>
                  <a:pt x="2188097" y="970233"/>
                </a:lnTo>
                <a:lnTo>
                  <a:pt x="2194623" y="970595"/>
                </a:lnTo>
                <a:cubicBezTo>
                  <a:pt x="2216604" y="1001368"/>
                  <a:pt x="2234188" y="1036538"/>
                  <a:pt x="2234188" y="1071707"/>
                </a:cubicBezTo>
                <a:cubicBezTo>
                  <a:pt x="2234188" y="1080499"/>
                  <a:pt x="2221000" y="1080499"/>
                  <a:pt x="2221000" y="1071707"/>
                </a:cubicBezTo>
                <a:cubicBezTo>
                  <a:pt x="2221000" y="1036538"/>
                  <a:pt x="2203415" y="1005765"/>
                  <a:pt x="2181434" y="979388"/>
                </a:cubicBezTo>
                <a:lnTo>
                  <a:pt x="2183583" y="973300"/>
                </a:lnTo>
                <a:lnTo>
                  <a:pt x="2168040" y="983860"/>
                </a:lnTo>
                <a:lnTo>
                  <a:pt x="2190809" y="1036971"/>
                </a:lnTo>
                <a:cubicBezTo>
                  <a:pt x="2198945" y="1058368"/>
                  <a:pt x="2205454" y="1080312"/>
                  <a:pt x="2207624" y="1102257"/>
                </a:cubicBezTo>
                <a:cubicBezTo>
                  <a:pt x="2211963" y="1111035"/>
                  <a:pt x="2194606" y="1115424"/>
                  <a:pt x="2194606" y="1106646"/>
                </a:cubicBezTo>
                <a:cubicBezTo>
                  <a:pt x="2190267" y="1084701"/>
                  <a:pt x="2183758" y="1062756"/>
                  <a:pt x="2176165" y="1041360"/>
                </a:cubicBezTo>
                <a:lnTo>
                  <a:pt x="2156247" y="991871"/>
                </a:lnTo>
                <a:lnTo>
                  <a:pt x="2141927" y="1001600"/>
                </a:lnTo>
                <a:cubicBezTo>
                  <a:pt x="2111268" y="1019085"/>
                  <a:pt x="2076230" y="1027827"/>
                  <a:pt x="2045571" y="1045312"/>
                </a:cubicBezTo>
                <a:cubicBezTo>
                  <a:pt x="2014912" y="1058425"/>
                  <a:pt x="1979873" y="1071539"/>
                  <a:pt x="2001773" y="1106508"/>
                </a:cubicBezTo>
                <a:lnTo>
                  <a:pt x="2036184" y="1156522"/>
                </a:lnTo>
                <a:lnTo>
                  <a:pt x="2037767" y="1155467"/>
                </a:lnTo>
                <a:cubicBezTo>
                  <a:pt x="2054999" y="1156287"/>
                  <a:pt x="2072231" y="1156338"/>
                  <a:pt x="2089203" y="1155303"/>
                </a:cubicBezTo>
                <a:lnTo>
                  <a:pt x="2101412" y="1153668"/>
                </a:lnTo>
                <a:lnTo>
                  <a:pt x="2099661" y="1150112"/>
                </a:lnTo>
                <a:cubicBezTo>
                  <a:pt x="2099593" y="1148418"/>
                  <a:pt x="2100405" y="1146792"/>
                  <a:pt x="2102570" y="1145709"/>
                </a:cubicBezTo>
                <a:cubicBezTo>
                  <a:pt x="2106899" y="1137038"/>
                  <a:pt x="2093911" y="1111028"/>
                  <a:pt x="2089581" y="1102358"/>
                </a:cubicBezTo>
                <a:cubicBezTo>
                  <a:pt x="2085252" y="1089352"/>
                  <a:pt x="2076593" y="1076347"/>
                  <a:pt x="2072263" y="1063341"/>
                </a:cubicBezTo>
                <a:cubicBezTo>
                  <a:pt x="2072263" y="1054671"/>
                  <a:pt x="2085252" y="1050336"/>
                  <a:pt x="2089581" y="1059006"/>
                </a:cubicBezTo>
                <a:cubicBezTo>
                  <a:pt x="2093911" y="1076347"/>
                  <a:pt x="2106899" y="1098022"/>
                  <a:pt x="2111229" y="1119698"/>
                </a:cubicBezTo>
                <a:cubicBezTo>
                  <a:pt x="2113394" y="1124033"/>
                  <a:pt x="2115559" y="1130536"/>
                  <a:pt x="2116100" y="1137038"/>
                </a:cubicBezTo>
                <a:lnTo>
                  <a:pt x="2111820" y="1152275"/>
                </a:lnTo>
                <a:lnTo>
                  <a:pt x="2139081" y="1148624"/>
                </a:lnTo>
                <a:lnTo>
                  <a:pt x="2156334" y="1143053"/>
                </a:lnTo>
                <a:lnTo>
                  <a:pt x="2155448" y="1141979"/>
                </a:lnTo>
                <a:cubicBezTo>
                  <a:pt x="2168783" y="1102580"/>
                  <a:pt x="2137668" y="1058803"/>
                  <a:pt x="2124333" y="1023782"/>
                </a:cubicBezTo>
                <a:cubicBezTo>
                  <a:pt x="2119888" y="1015027"/>
                  <a:pt x="2133223" y="1010649"/>
                  <a:pt x="2137668" y="1019404"/>
                </a:cubicBezTo>
                <a:cubicBezTo>
                  <a:pt x="2151003" y="1048954"/>
                  <a:pt x="2171839" y="1080965"/>
                  <a:pt x="2175798" y="1113593"/>
                </a:cubicBezTo>
                <a:lnTo>
                  <a:pt x="2173933" y="1137371"/>
                </a:lnTo>
                <a:lnTo>
                  <a:pt x="2185844" y="1133525"/>
                </a:lnTo>
                <a:cubicBezTo>
                  <a:pt x="2200739" y="1126877"/>
                  <a:pt x="2214856" y="1118509"/>
                  <a:pt x="2227933" y="1108104"/>
                </a:cubicBezTo>
                <a:lnTo>
                  <a:pt x="2256376" y="1075296"/>
                </a:lnTo>
                <a:lnTo>
                  <a:pt x="2251650" y="1071741"/>
                </a:lnTo>
                <a:cubicBezTo>
                  <a:pt x="2247285" y="1036706"/>
                  <a:pt x="2242919" y="997292"/>
                  <a:pt x="2221091" y="966637"/>
                </a:cubicBezTo>
                <a:cubicBezTo>
                  <a:pt x="2216725" y="957878"/>
                  <a:pt x="2229822" y="953499"/>
                  <a:pt x="2234188" y="957878"/>
                </a:cubicBezTo>
                <a:cubicBezTo>
                  <a:pt x="2245102" y="975396"/>
                  <a:pt x="2252742" y="994008"/>
                  <a:pt x="2258199" y="1013167"/>
                </a:cubicBezTo>
                <a:lnTo>
                  <a:pt x="2267405" y="1062574"/>
                </a:lnTo>
                <a:lnTo>
                  <a:pt x="2274090" y="1054863"/>
                </a:lnTo>
                <a:lnTo>
                  <a:pt x="2288569" y="1022899"/>
                </a:lnTo>
                <a:lnTo>
                  <a:pt x="2283302" y="1021018"/>
                </a:lnTo>
                <a:cubicBezTo>
                  <a:pt x="2282210" y="1019381"/>
                  <a:pt x="2282210" y="1017198"/>
                  <a:pt x="2282210" y="1015015"/>
                </a:cubicBezTo>
                <a:cubicBezTo>
                  <a:pt x="2277844" y="1010650"/>
                  <a:pt x="2277844" y="1006284"/>
                  <a:pt x="2280027" y="1003555"/>
                </a:cubicBezTo>
                <a:lnTo>
                  <a:pt x="2283279" y="1003068"/>
                </a:lnTo>
                <a:lnTo>
                  <a:pt x="2283847" y="1004101"/>
                </a:lnTo>
                <a:cubicBezTo>
                  <a:pt x="2285484" y="1008467"/>
                  <a:pt x="2286576" y="1012832"/>
                  <a:pt x="2286576" y="1015015"/>
                </a:cubicBezTo>
                <a:cubicBezTo>
                  <a:pt x="2286576" y="1015015"/>
                  <a:pt x="2290941" y="1010650"/>
                  <a:pt x="2290941" y="1010650"/>
                </a:cubicBezTo>
                <a:lnTo>
                  <a:pt x="2293854" y="1011232"/>
                </a:lnTo>
                <a:lnTo>
                  <a:pt x="2295549" y="1007492"/>
                </a:lnTo>
                <a:lnTo>
                  <a:pt x="2295307" y="1006284"/>
                </a:lnTo>
                <a:cubicBezTo>
                  <a:pt x="2295307" y="1006284"/>
                  <a:pt x="2290941" y="1006284"/>
                  <a:pt x="2290941" y="1001918"/>
                </a:cubicBezTo>
                <a:lnTo>
                  <a:pt x="2283279" y="1003068"/>
                </a:lnTo>
                <a:lnTo>
                  <a:pt x="2277844" y="993187"/>
                </a:lnTo>
                <a:cubicBezTo>
                  <a:pt x="2277844" y="984456"/>
                  <a:pt x="2273479" y="975724"/>
                  <a:pt x="2269113" y="966993"/>
                </a:cubicBezTo>
                <a:cubicBezTo>
                  <a:pt x="2260382" y="949531"/>
                  <a:pt x="2251651" y="936434"/>
                  <a:pt x="2242919" y="923337"/>
                </a:cubicBezTo>
                <a:cubicBezTo>
                  <a:pt x="2234188" y="914605"/>
                  <a:pt x="2247285" y="905874"/>
                  <a:pt x="2251651" y="914605"/>
                </a:cubicBezTo>
                <a:cubicBezTo>
                  <a:pt x="2264748" y="932068"/>
                  <a:pt x="2277844" y="949531"/>
                  <a:pt x="2286576" y="971359"/>
                </a:cubicBezTo>
                <a:cubicBezTo>
                  <a:pt x="2288758" y="977907"/>
                  <a:pt x="2293124" y="987730"/>
                  <a:pt x="2296398" y="997553"/>
                </a:cubicBezTo>
                <a:lnTo>
                  <a:pt x="2297188" y="1003873"/>
                </a:lnTo>
                <a:lnTo>
                  <a:pt x="2303904" y="989047"/>
                </a:lnTo>
                <a:lnTo>
                  <a:pt x="2310220" y="939108"/>
                </a:lnTo>
                <a:lnTo>
                  <a:pt x="2300070" y="920108"/>
                </a:lnTo>
                <a:cubicBezTo>
                  <a:pt x="2292331" y="906438"/>
                  <a:pt x="2284591" y="892221"/>
                  <a:pt x="2282380" y="874723"/>
                </a:cubicBezTo>
                <a:cubicBezTo>
                  <a:pt x="2277958" y="859413"/>
                  <a:pt x="2276852" y="844102"/>
                  <a:pt x="2276299" y="828792"/>
                </a:cubicBezTo>
                <a:close/>
                <a:moveTo>
                  <a:pt x="2247682" y="796336"/>
                </a:moveTo>
                <a:cubicBezTo>
                  <a:pt x="2256413" y="796336"/>
                  <a:pt x="2256413" y="809036"/>
                  <a:pt x="2247682" y="809036"/>
                </a:cubicBezTo>
                <a:cubicBezTo>
                  <a:pt x="2238950" y="809036"/>
                  <a:pt x="2238950" y="796336"/>
                  <a:pt x="2247682" y="796336"/>
                </a:cubicBezTo>
                <a:close/>
                <a:moveTo>
                  <a:pt x="1579917" y="483864"/>
                </a:moveTo>
                <a:cubicBezTo>
                  <a:pt x="1583224" y="481659"/>
                  <a:pt x="1587634" y="481659"/>
                  <a:pt x="1589839" y="486068"/>
                </a:cubicBezTo>
                <a:cubicBezTo>
                  <a:pt x="1594249" y="490478"/>
                  <a:pt x="1598659" y="499298"/>
                  <a:pt x="1603068" y="503708"/>
                </a:cubicBezTo>
                <a:cubicBezTo>
                  <a:pt x="1611888" y="508117"/>
                  <a:pt x="1598659" y="516937"/>
                  <a:pt x="1594249" y="512527"/>
                </a:cubicBezTo>
                <a:cubicBezTo>
                  <a:pt x="1585429" y="508117"/>
                  <a:pt x="1581019" y="499298"/>
                  <a:pt x="1576610" y="494888"/>
                </a:cubicBezTo>
                <a:cubicBezTo>
                  <a:pt x="1574405" y="490478"/>
                  <a:pt x="1576610" y="486068"/>
                  <a:pt x="1579917" y="483864"/>
                </a:cubicBezTo>
                <a:close/>
                <a:moveTo>
                  <a:pt x="1547316" y="386063"/>
                </a:moveTo>
                <a:lnTo>
                  <a:pt x="1553935" y="402753"/>
                </a:lnTo>
                <a:cubicBezTo>
                  <a:pt x="1559410" y="420237"/>
                  <a:pt x="1563790" y="437722"/>
                  <a:pt x="1568170" y="455207"/>
                </a:cubicBezTo>
                <a:cubicBezTo>
                  <a:pt x="1568170" y="477062"/>
                  <a:pt x="1572550" y="494547"/>
                  <a:pt x="1572550" y="516403"/>
                </a:cubicBezTo>
                <a:cubicBezTo>
                  <a:pt x="1576929" y="542629"/>
                  <a:pt x="1590069" y="525145"/>
                  <a:pt x="1607588" y="512031"/>
                </a:cubicBezTo>
                <a:lnTo>
                  <a:pt x="1619255" y="505493"/>
                </a:lnTo>
                <a:lnTo>
                  <a:pt x="1573391" y="450512"/>
                </a:lnTo>
                <a:cubicBezTo>
                  <a:pt x="1571208" y="448298"/>
                  <a:pt x="1572299" y="443870"/>
                  <a:pt x="1575028" y="441102"/>
                </a:cubicBezTo>
                <a:cubicBezTo>
                  <a:pt x="1577756" y="438334"/>
                  <a:pt x="1582122" y="437227"/>
                  <a:pt x="1586487" y="441656"/>
                </a:cubicBezTo>
                <a:lnTo>
                  <a:pt x="1633214" y="497670"/>
                </a:lnTo>
                <a:lnTo>
                  <a:pt x="1639551" y="494119"/>
                </a:lnTo>
                <a:lnTo>
                  <a:pt x="1638753" y="493943"/>
                </a:lnTo>
                <a:cubicBezTo>
                  <a:pt x="1627763" y="472179"/>
                  <a:pt x="1612376" y="454768"/>
                  <a:pt x="1595891" y="437900"/>
                </a:cubicBezTo>
                <a:close/>
                <a:moveTo>
                  <a:pt x="897240" y="107035"/>
                </a:moveTo>
                <a:cubicBezTo>
                  <a:pt x="900525" y="105392"/>
                  <a:pt x="904904" y="105392"/>
                  <a:pt x="907094" y="109774"/>
                </a:cubicBezTo>
                <a:lnTo>
                  <a:pt x="944378" y="166214"/>
                </a:lnTo>
                <a:lnTo>
                  <a:pt x="982637" y="231908"/>
                </a:lnTo>
                <a:lnTo>
                  <a:pt x="1001614" y="304356"/>
                </a:lnTo>
                <a:lnTo>
                  <a:pt x="1007880" y="307280"/>
                </a:lnTo>
                <a:lnTo>
                  <a:pt x="1008758" y="308944"/>
                </a:lnTo>
                <a:lnTo>
                  <a:pt x="1016049" y="305588"/>
                </a:lnTo>
                <a:lnTo>
                  <a:pt x="996391" y="255185"/>
                </a:lnTo>
                <a:cubicBezTo>
                  <a:pt x="988522" y="238207"/>
                  <a:pt x="979626" y="221502"/>
                  <a:pt x="970047" y="205072"/>
                </a:cubicBezTo>
                <a:lnTo>
                  <a:pt x="944378" y="166214"/>
                </a:lnTo>
                <a:lnTo>
                  <a:pt x="942129" y="162352"/>
                </a:lnTo>
                <a:cubicBezTo>
                  <a:pt x="937749" y="157970"/>
                  <a:pt x="937749" y="153589"/>
                  <a:pt x="939939" y="151398"/>
                </a:cubicBezTo>
                <a:cubicBezTo>
                  <a:pt x="942129" y="149207"/>
                  <a:pt x="946508" y="149207"/>
                  <a:pt x="950887" y="153589"/>
                </a:cubicBezTo>
                <a:cubicBezTo>
                  <a:pt x="970594" y="173306"/>
                  <a:pt x="984827" y="197404"/>
                  <a:pt x="995228" y="223693"/>
                </a:cubicBezTo>
                <a:lnTo>
                  <a:pt x="1016211" y="305514"/>
                </a:lnTo>
                <a:lnTo>
                  <a:pt x="1094601" y="269433"/>
                </a:lnTo>
                <a:cubicBezTo>
                  <a:pt x="1160709" y="246484"/>
                  <a:pt x="1231436" y="235830"/>
                  <a:pt x="1297775" y="238391"/>
                </a:cubicBezTo>
                <a:cubicBezTo>
                  <a:pt x="1319888" y="239244"/>
                  <a:pt x="1341514" y="241567"/>
                  <a:pt x="1362318" y="245391"/>
                </a:cubicBezTo>
                <a:cubicBezTo>
                  <a:pt x="1432395" y="258505"/>
                  <a:pt x="1498093" y="289103"/>
                  <a:pt x="1533131" y="350299"/>
                </a:cubicBezTo>
                <a:lnTo>
                  <a:pt x="1546654" y="384395"/>
                </a:lnTo>
                <a:lnTo>
                  <a:pt x="1549731" y="374240"/>
                </a:lnTo>
                <a:cubicBezTo>
                  <a:pt x="1553028" y="372064"/>
                  <a:pt x="1557425" y="372064"/>
                  <a:pt x="1559623" y="376417"/>
                </a:cubicBezTo>
                <a:cubicBezTo>
                  <a:pt x="1590396" y="415592"/>
                  <a:pt x="1629961" y="441709"/>
                  <a:pt x="1651942" y="485238"/>
                </a:cubicBezTo>
                <a:lnTo>
                  <a:pt x="1651235" y="487571"/>
                </a:lnTo>
                <a:lnTo>
                  <a:pt x="1671404" y="476268"/>
                </a:lnTo>
                <a:cubicBezTo>
                  <a:pt x="1830207" y="408558"/>
                  <a:pt x="2051046" y="449196"/>
                  <a:pt x="2181346" y="560114"/>
                </a:cubicBezTo>
                <a:cubicBezTo>
                  <a:pt x="2233904" y="604372"/>
                  <a:pt x="2266136" y="665227"/>
                  <a:pt x="2276658" y="728617"/>
                </a:cubicBezTo>
                <a:lnTo>
                  <a:pt x="2279102" y="776766"/>
                </a:lnTo>
                <a:lnTo>
                  <a:pt x="2286803" y="782860"/>
                </a:lnTo>
                <a:cubicBezTo>
                  <a:pt x="2291225" y="822230"/>
                  <a:pt x="2286803" y="865974"/>
                  <a:pt x="2304492" y="900970"/>
                </a:cubicBezTo>
                <a:lnTo>
                  <a:pt x="2311552" y="912822"/>
                </a:lnTo>
                <a:lnTo>
                  <a:pt x="2306092" y="852494"/>
                </a:lnTo>
                <a:cubicBezTo>
                  <a:pt x="2302263" y="828778"/>
                  <a:pt x="2297066" y="804447"/>
                  <a:pt x="2291596" y="779296"/>
                </a:cubicBezTo>
                <a:cubicBezTo>
                  <a:pt x="2291596" y="774922"/>
                  <a:pt x="2294878" y="771642"/>
                  <a:pt x="2298160" y="770548"/>
                </a:cubicBezTo>
                <a:cubicBezTo>
                  <a:pt x="2301442" y="769455"/>
                  <a:pt x="2304725" y="770548"/>
                  <a:pt x="2304725" y="774922"/>
                </a:cubicBezTo>
                <a:cubicBezTo>
                  <a:pt x="2317854" y="829598"/>
                  <a:pt x="2328795" y="883181"/>
                  <a:pt x="2327700" y="934576"/>
                </a:cubicBezTo>
                <a:lnTo>
                  <a:pt x="2326168" y="944273"/>
                </a:lnTo>
                <a:lnTo>
                  <a:pt x="2331026" y="962212"/>
                </a:lnTo>
                <a:cubicBezTo>
                  <a:pt x="2331026" y="966587"/>
                  <a:pt x="2327709" y="968774"/>
                  <a:pt x="2324393" y="968774"/>
                </a:cubicBezTo>
                <a:lnTo>
                  <a:pt x="2322581" y="966982"/>
                </a:lnTo>
                <a:lnTo>
                  <a:pt x="2315802" y="1009892"/>
                </a:lnTo>
                <a:cubicBezTo>
                  <a:pt x="2308007" y="1034360"/>
                  <a:pt x="2295972" y="1058144"/>
                  <a:pt x="2278467" y="1081108"/>
                </a:cubicBezTo>
                <a:cubicBezTo>
                  <a:pt x="2229232" y="1140158"/>
                  <a:pt x="2172613" y="1164762"/>
                  <a:pt x="2106763" y="1169682"/>
                </a:cubicBezTo>
                <a:lnTo>
                  <a:pt x="2044560" y="1168697"/>
                </a:lnTo>
                <a:lnTo>
                  <a:pt x="2058163" y="1188467"/>
                </a:lnTo>
                <a:cubicBezTo>
                  <a:pt x="2076230" y="1216879"/>
                  <a:pt x="2091559" y="1246385"/>
                  <a:pt x="2098129" y="1276983"/>
                </a:cubicBezTo>
                <a:cubicBezTo>
                  <a:pt x="2105794" y="1309766"/>
                  <a:pt x="2104972" y="1340911"/>
                  <a:pt x="2097718" y="1369938"/>
                </a:cubicBezTo>
                <a:lnTo>
                  <a:pt x="2086278" y="1400960"/>
                </a:lnTo>
                <a:lnTo>
                  <a:pt x="2110065" y="1438841"/>
                </a:lnTo>
                <a:lnTo>
                  <a:pt x="2123100" y="1473438"/>
                </a:lnTo>
                <a:lnTo>
                  <a:pt x="2124977" y="1466159"/>
                </a:lnTo>
                <a:cubicBezTo>
                  <a:pt x="2131466" y="1422624"/>
                  <a:pt x="2125105" y="1374628"/>
                  <a:pt x="2107050" y="1325401"/>
                </a:cubicBezTo>
                <a:cubicBezTo>
                  <a:pt x="2102673" y="1316650"/>
                  <a:pt x="2115804" y="1312274"/>
                  <a:pt x="2120181" y="1321026"/>
                </a:cubicBezTo>
                <a:cubicBezTo>
                  <a:pt x="2150821" y="1408540"/>
                  <a:pt x="2159575" y="1517932"/>
                  <a:pt x="2085164" y="1587943"/>
                </a:cubicBezTo>
                <a:lnTo>
                  <a:pt x="2040138" y="1618741"/>
                </a:lnTo>
                <a:lnTo>
                  <a:pt x="2040910" y="1622653"/>
                </a:lnTo>
                <a:cubicBezTo>
                  <a:pt x="2043093" y="1627007"/>
                  <a:pt x="2039819" y="1629184"/>
                  <a:pt x="2035999" y="1629184"/>
                </a:cubicBezTo>
                <a:lnTo>
                  <a:pt x="2030862" y="1625085"/>
                </a:lnTo>
                <a:lnTo>
                  <a:pt x="2022791" y="1630606"/>
                </a:lnTo>
                <a:lnTo>
                  <a:pt x="1959781" y="1651603"/>
                </a:lnTo>
                <a:lnTo>
                  <a:pt x="1962726" y="1662623"/>
                </a:lnTo>
                <a:cubicBezTo>
                  <a:pt x="1962726" y="1671415"/>
                  <a:pt x="1949708" y="1675811"/>
                  <a:pt x="1945369" y="1667019"/>
                </a:cubicBezTo>
                <a:lnTo>
                  <a:pt x="1941332" y="1655146"/>
                </a:lnTo>
                <a:lnTo>
                  <a:pt x="1910696" y="1658980"/>
                </a:lnTo>
                <a:lnTo>
                  <a:pt x="1893773" y="1658306"/>
                </a:lnTo>
                <a:lnTo>
                  <a:pt x="1896667" y="1663288"/>
                </a:lnTo>
                <a:lnTo>
                  <a:pt x="1888906" y="1674980"/>
                </a:lnTo>
                <a:cubicBezTo>
                  <a:pt x="1893272" y="1674980"/>
                  <a:pt x="1893272" y="1670596"/>
                  <a:pt x="1897637" y="1670596"/>
                </a:cubicBezTo>
                <a:cubicBezTo>
                  <a:pt x="1899820" y="1670596"/>
                  <a:pt x="1898729" y="1667307"/>
                  <a:pt x="1897092" y="1664019"/>
                </a:cubicBezTo>
                <a:lnTo>
                  <a:pt x="1896667" y="1663288"/>
                </a:lnTo>
                <a:lnTo>
                  <a:pt x="1897637" y="1661827"/>
                </a:lnTo>
                <a:cubicBezTo>
                  <a:pt x="1902003" y="1657442"/>
                  <a:pt x="1915100" y="1666211"/>
                  <a:pt x="1906369" y="1674980"/>
                </a:cubicBezTo>
                <a:cubicBezTo>
                  <a:pt x="1906369" y="1674980"/>
                  <a:pt x="1902003" y="1679365"/>
                  <a:pt x="1902003" y="1679365"/>
                </a:cubicBezTo>
                <a:cubicBezTo>
                  <a:pt x="1902003" y="1683749"/>
                  <a:pt x="1897637" y="1683749"/>
                  <a:pt x="1893272" y="1683749"/>
                </a:cubicBezTo>
                <a:cubicBezTo>
                  <a:pt x="1888906" y="1683749"/>
                  <a:pt x="1888906" y="1679365"/>
                  <a:pt x="1888906" y="1679365"/>
                </a:cubicBezTo>
                <a:cubicBezTo>
                  <a:pt x="1886723" y="1674980"/>
                  <a:pt x="1884541" y="1669499"/>
                  <a:pt x="1882358" y="1664567"/>
                </a:cubicBezTo>
                <a:lnTo>
                  <a:pt x="1878448" y="1657695"/>
                </a:lnTo>
                <a:lnTo>
                  <a:pt x="1871234" y="1657407"/>
                </a:lnTo>
                <a:lnTo>
                  <a:pt x="1811584" y="1647949"/>
                </a:lnTo>
                <a:lnTo>
                  <a:pt x="1821835" y="1665889"/>
                </a:lnTo>
                <a:cubicBezTo>
                  <a:pt x="1826201" y="1670255"/>
                  <a:pt x="1817470" y="1678986"/>
                  <a:pt x="1808738" y="1670255"/>
                </a:cubicBezTo>
                <a:lnTo>
                  <a:pt x="1793854" y="1645137"/>
                </a:lnTo>
                <a:lnTo>
                  <a:pt x="1791899" y="1644827"/>
                </a:lnTo>
                <a:cubicBezTo>
                  <a:pt x="1774391" y="1641546"/>
                  <a:pt x="1756882" y="1639905"/>
                  <a:pt x="1739511" y="1638879"/>
                </a:cubicBezTo>
                <a:lnTo>
                  <a:pt x="1738164" y="1638820"/>
                </a:lnTo>
                <a:lnTo>
                  <a:pt x="1733282" y="1641889"/>
                </a:lnTo>
                <a:lnTo>
                  <a:pt x="1729530" y="1638442"/>
                </a:lnTo>
                <a:lnTo>
                  <a:pt x="1687943" y="1636623"/>
                </a:lnTo>
                <a:cubicBezTo>
                  <a:pt x="1654020" y="1634982"/>
                  <a:pt x="1621192" y="1631700"/>
                  <a:pt x="1590553" y="1618573"/>
                </a:cubicBezTo>
                <a:cubicBezTo>
                  <a:pt x="1559913" y="1605446"/>
                  <a:pt x="1564290" y="1605446"/>
                  <a:pt x="1542404" y="1622949"/>
                </a:cubicBezTo>
                <a:cubicBezTo>
                  <a:pt x="1529273" y="1631700"/>
                  <a:pt x="1511765" y="1640452"/>
                  <a:pt x="1494256" y="1640452"/>
                </a:cubicBezTo>
                <a:lnTo>
                  <a:pt x="1452071" y="1643848"/>
                </a:lnTo>
                <a:lnTo>
                  <a:pt x="1451848" y="1644445"/>
                </a:lnTo>
                <a:lnTo>
                  <a:pt x="1450748" y="1643955"/>
                </a:lnTo>
                <a:lnTo>
                  <a:pt x="1416517" y="1646711"/>
                </a:lnTo>
                <a:lnTo>
                  <a:pt x="1414925" y="1647733"/>
                </a:lnTo>
                <a:lnTo>
                  <a:pt x="1413004" y="1646993"/>
                </a:lnTo>
                <a:lnTo>
                  <a:pt x="1412733" y="1647015"/>
                </a:lnTo>
                <a:lnTo>
                  <a:pt x="1336083" y="1652947"/>
                </a:lnTo>
                <a:lnTo>
                  <a:pt x="1331958" y="1656155"/>
                </a:lnTo>
                <a:lnTo>
                  <a:pt x="1328580" y="1653528"/>
                </a:lnTo>
                <a:lnTo>
                  <a:pt x="1327927" y="1653579"/>
                </a:lnTo>
                <a:cubicBezTo>
                  <a:pt x="1297287" y="1655767"/>
                  <a:pt x="1266647" y="1656860"/>
                  <a:pt x="1236008" y="1655767"/>
                </a:cubicBezTo>
                <a:lnTo>
                  <a:pt x="1217470" y="1653560"/>
                </a:lnTo>
                <a:lnTo>
                  <a:pt x="1218188" y="1657715"/>
                </a:lnTo>
                <a:cubicBezTo>
                  <a:pt x="1218188" y="1666287"/>
                  <a:pt x="1200408" y="1666287"/>
                  <a:pt x="1204853" y="1657715"/>
                </a:cubicBezTo>
                <a:lnTo>
                  <a:pt x="1203650" y="1651916"/>
                </a:lnTo>
                <a:lnTo>
                  <a:pt x="1144440" y="1644869"/>
                </a:lnTo>
                <a:lnTo>
                  <a:pt x="1143840" y="1657609"/>
                </a:lnTo>
                <a:cubicBezTo>
                  <a:pt x="1143840" y="1666287"/>
                  <a:pt x="1130346" y="1666287"/>
                  <a:pt x="1130346" y="1657609"/>
                </a:cubicBezTo>
                <a:lnTo>
                  <a:pt x="1128882" y="1643486"/>
                </a:lnTo>
                <a:lnTo>
                  <a:pt x="1119995" y="1642702"/>
                </a:lnTo>
                <a:lnTo>
                  <a:pt x="1121747" y="1648507"/>
                </a:lnTo>
                <a:cubicBezTo>
                  <a:pt x="1126113" y="1657185"/>
                  <a:pt x="1108650" y="1661524"/>
                  <a:pt x="1108650" y="1652846"/>
                </a:cubicBezTo>
                <a:lnTo>
                  <a:pt x="1105195" y="1641397"/>
                </a:lnTo>
                <a:lnTo>
                  <a:pt x="1093404" y="1640357"/>
                </a:lnTo>
                <a:lnTo>
                  <a:pt x="1094759" y="1652881"/>
                </a:lnTo>
                <a:cubicBezTo>
                  <a:pt x="1094759" y="1661524"/>
                  <a:pt x="1077298" y="1657203"/>
                  <a:pt x="1081662" y="1648559"/>
                </a:cubicBezTo>
                <a:lnTo>
                  <a:pt x="1079883" y="1639164"/>
                </a:lnTo>
                <a:lnTo>
                  <a:pt x="1069680" y="1638264"/>
                </a:lnTo>
                <a:lnTo>
                  <a:pt x="1044959" y="1640444"/>
                </a:lnTo>
                <a:lnTo>
                  <a:pt x="1043035" y="1644435"/>
                </a:lnTo>
                <a:cubicBezTo>
                  <a:pt x="1038801" y="1646630"/>
                  <a:pt x="1035626" y="1645532"/>
                  <a:pt x="1034039" y="1642789"/>
                </a:cubicBezTo>
                <a:lnTo>
                  <a:pt x="1034103" y="1641402"/>
                </a:lnTo>
                <a:lnTo>
                  <a:pt x="1021119" y="1642547"/>
                </a:lnTo>
                <a:lnTo>
                  <a:pt x="1021339" y="1644742"/>
                </a:lnTo>
                <a:cubicBezTo>
                  <a:pt x="1021339" y="1653587"/>
                  <a:pt x="1003559" y="1653587"/>
                  <a:pt x="1003559" y="1644742"/>
                </a:cubicBezTo>
                <a:lnTo>
                  <a:pt x="1003608" y="1644092"/>
                </a:lnTo>
                <a:lnTo>
                  <a:pt x="995269" y="1644827"/>
                </a:lnTo>
                <a:cubicBezTo>
                  <a:pt x="973384" y="1649203"/>
                  <a:pt x="947122" y="1653579"/>
                  <a:pt x="925236" y="1644827"/>
                </a:cubicBezTo>
                <a:lnTo>
                  <a:pt x="897876" y="1630323"/>
                </a:lnTo>
                <a:lnTo>
                  <a:pt x="888966" y="1640886"/>
                </a:lnTo>
                <a:cubicBezTo>
                  <a:pt x="882372" y="1640886"/>
                  <a:pt x="879075" y="1636469"/>
                  <a:pt x="879075" y="1632051"/>
                </a:cubicBezTo>
                <a:lnTo>
                  <a:pt x="887292" y="1624712"/>
                </a:lnTo>
                <a:lnTo>
                  <a:pt x="886050" y="1624054"/>
                </a:lnTo>
                <a:lnTo>
                  <a:pt x="885120" y="1624321"/>
                </a:lnTo>
                <a:lnTo>
                  <a:pt x="885040" y="1623518"/>
                </a:lnTo>
                <a:lnTo>
                  <a:pt x="853014" y="1606540"/>
                </a:lnTo>
                <a:lnTo>
                  <a:pt x="797846" y="1552411"/>
                </a:lnTo>
                <a:lnTo>
                  <a:pt x="797678" y="1552383"/>
                </a:lnTo>
                <a:lnTo>
                  <a:pt x="797514" y="1552085"/>
                </a:lnTo>
                <a:lnTo>
                  <a:pt x="793923" y="1548562"/>
                </a:lnTo>
                <a:lnTo>
                  <a:pt x="769782" y="1515653"/>
                </a:lnTo>
                <a:lnTo>
                  <a:pt x="767100" y="1518566"/>
                </a:lnTo>
                <a:cubicBezTo>
                  <a:pt x="764322" y="1519652"/>
                  <a:pt x="760989" y="1519652"/>
                  <a:pt x="758766" y="1517479"/>
                </a:cubicBezTo>
                <a:cubicBezTo>
                  <a:pt x="754321" y="1513135"/>
                  <a:pt x="754321" y="1504445"/>
                  <a:pt x="749876" y="1495756"/>
                </a:cubicBezTo>
                <a:lnTo>
                  <a:pt x="752591" y="1492218"/>
                </a:lnTo>
                <a:lnTo>
                  <a:pt x="745775" y="1482926"/>
                </a:lnTo>
                <a:lnTo>
                  <a:pt x="742872" y="1478955"/>
                </a:lnTo>
                <a:lnTo>
                  <a:pt x="740805" y="1482137"/>
                </a:lnTo>
                <a:cubicBezTo>
                  <a:pt x="736269" y="1482137"/>
                  <a:pt x="732867" y="1478896"/>
                  <a:pt x="731733" y="1475115"/>
                </a:cubicBezTo>
                <a:lnTo>
                  <a:pt x="734873" y="1468010"/>
                </a:lnTo>
                <a:lnTo>
                  <a:pt x="732564" y="1464851"/>
                </a:lnTo>
                <a:lnTo>
                  <a:pt x="731733" y="1464851"/>
                </a:lnTo>
                <a:lnTo>
                  <a:pt x="731733" y="1463786"/>
                </a:lnTo>
                <a:lnTo>
                  <a:pt x="722795" y="1452843"/>
                </a:lnTo>
                <a:cubicBezTo>
                  <a:pt x="720059" y="1450929"/>
                  <a:pt x="717597" y="1451339"/>
                  <a:pt x="714998" y="1455236"/>
                </a:cubicBezTo>
                <a:lnTo>
                  <a:pt x="712569" y="1461810"/>
                </a:lnTo>
                <a:lnTo>
                  <a:pt x="722889" y="1495631"/>
                </a:lnTo>
                <a:cubicBezTo>
                  <a:pt x="722889" y="1504362"/>
                  <a:pt x="709701" y="1504362"/>
                  <a:pt x="705304" y="1499996"/>
                </a:cubicBezTo>
                <a:lnTo>
                  <a:pt x="702708" y="1492262"/>
                </a:lnTo>
                <a:lnTo>
                  <a:pt x="695705" y="1518404"/>
                </a:lnTo>
                <a:lnTo>
                  <a:pt x="700664" y="1530911"/>
                </a:lnTo>
                <a:cubicBezTo>
                  <a:pt x="700664" y="1535290"/>
                  <a:pt x="697458" y="1538575"/>
                  <a:pt x="693719" y="1539122"/>
                </a:cubicBezTo>
                <a:lnTo>
                  <a:pt x="693675" y="1539087"/>
                </a:lnTo>
                <a:lnTo>
                  <a:pt x="692279" y="1565229"/>
                </a:lnTo>
                <a:lnTo>
                  <a:pt x="696298" y="1570772"/>
                </a:lnTo>
                <a:cubicBezTo>
                  <a:pt x="698481" y="1572988"/>
                  <a:pt x="697390" y="1577420"/>
                  <a:pt x="694661" y="1580189"/>
                </a:cubicBezTo>
                <a:lnTo>
                  <a:pt x="691398" y="1581735"/>
                </a:lnTo>
                <a:lnTo>
                  <a:pt x="690779" y="1593327"/>
                </a:lnTo>
                <a:lnTo>
                  <a:pt x="693508" y="1622572"/>
                </a:lnTo>
                <a:lnTo>
                  <a:pt x="723250" y="1653465"/>
                </a:lnTo>
                <a:cubicBezTo>
                  <a:pt x="727652" y="1657861"/>
                  <a:pt x="718848" y="1671049"/>
                  <a:pt x="710045" y="1662257"/>
                </a:cubicBezTo>
                <a:lnTo>
                  <a:pt x="695631" y="1645321"/>
                </a:lnTo>
                <a:lnTo>
                  <a:pt x="697627" y="1666706"/>
                </a:lnTo>
                <a:lnTo>
                  <a:pt x="701473" y="1684299"/>
                </a:lnTo>
                <a:lnTo>
                  <a:pt x="731223" y="1718619"/>
                </a:lnTo>
                <a:cubicBezTo>
                  <a:pt x="735589" y="1722998"/>
                  <a:pt x="726858" y="1736136"/>
                  <a:pt x="718126" y="1727378"/>
                </a:cubicBezTo>
                <a:lnTo>
                  <a:pt x="708275" y="1715415"/>
                </a:lnTo>
                <a:lnTo>
                  <a:pt x="712812" y="1736167"/>
                </a:lnTo>
                <a:lnTo>
                  <a:pt x="736306" y="1754658"/>
                </a:lnTo>
                <a:cubicBezTo>
                  <a:pt x="745114" y="1759068"/>
                  <a:pt x="736306" y="1767887"/>
                  <a:pt x="727498" y="1767887"/>
                </a:cubicBezTo>
                <a:lnTo>
                  <a:pt x="721820" y="1763418"/>
                </a:lnTo>
                <a:lnTo>
                  <a:pt x="738963" y="1802861"/>
                </a:lnTo>
                <a:lnTo>
                  <a:pt x="740153" y="1803804"/>
                </a:lnTo>
                <a:cubicBezTo>
                  <a:pt x="742909" y="1805987"/>
                  <a:pt x="745114" y="1808169"/>
                  <a:pt x="745114" y="1810352"/>
                </a:cubicBezTo>
                <a:lnTo>
                  <a:pt x="743057" y="1812281"/>
                </a:lnTo>
                <a:lnTo>
                  <a:pt x="750152" y="1828607"/>
                </a:lnTo>
                <a:cubicBezTo>
                  <a:pt x="767660" y="1859237"/>
                  <a:pt x="780792" y="1894242"/>
                  <a:pt x="807054" y="1916121"/>
                </a:cubicBezTo>
                <a:cubicBezTo>
                  <a:pt x="824563" y="1929248"/>
                  <a:pt x="850825" y="1946751"/>
                  <a:pt x="863957" y="1964254"/>
                </a:cubicBezTo>
                <a:cubicBezTo>
                  <a:pt x="890219" y="2000353"/>
                  <a:pt x="904171" y="2075834"/>
                  <a:pt x="885500" y="2127932"/>
                </a:cubicBezTo>
                <a:lnTo>
                  <a:pt x="874709" y="2142884"/>
                </a:lnTo>
                <a:lnTo>
                  <a:pt x="876082" y="2143403"/>
                </a:lnTo>
                <a:cubicBezTo>
                  <a:pt x="884814" y="2143403"/>
                  <a:pt x="880448" y="2156824"/>
                  <a:pt x="871717" y="2156824"/>
                </a:cubicBezTo>
                <a:lnTo>
                  <a:pt x="866162" y="2154727"/>
                </a:lnTo>
                <a:lnTo>
                  <a:pt x="855202" y="2169912"/>
                </a:lnTo>
                <a:cubicBezTo>
                  <a:pt x="846448" y="2174287"/>
                  <a:pt x="837694" y="2161160"/>
                  <a:pt x="846448" y="2156784"/>
                </a:cubicBezTo>
                <a:lnTo>
                  <a:pt x="851810" y="2149308"/>
                </a:lnTo>
                <a:lnTo>
                  <a:pt x="788770" y="2125507"/>
                </a:lnTo>
                <a:cubicBezTo>
                  <a:pt x="780039" y="2121033"/>
                  <a:pt x="784404" y="2107611"/>
                  <a:pt x="793135" y="2112085"/>
                </a:cubicBezTo>
                <a:lnTo>
                  <a:pt x="860317" y="2137450"/>
                </a:lnTo>
                <a:lnTo>
                  <a:pt x="866555" y="2128753"/>
                </a:lnTo>
                <a:cubicBezTo>
                  <a:pt x="880918" y="2093884"/>
                  <a:pt x="879276" y="2043016"/>
                  <a:pt x="872711" y="2016762"/>
                </a:cubicBezTo>
                <a:cubicBezTo>
                  <a:pt x="868334" y="1992696"/>
                  <a:pt x="857391" y="1977381"/>
                  <a:pt x="843713" y="1964801"/>
                </a:cubicBezTo>
                <a:lnTo>
                  <a:pt x="822317" y="1948051"/>
                </a:lnTo>
                <a:lnTo>
                  <a:pt x="821674" y="1951731"/>
                </a:lnTo>
                <a:cubicBezTo>
                  <a:pt x="818951" y="1954479"/>
                  <a:pt x="814594" y="1955578"/>
                  <a:pt x="810238" y="1951182"/>
                </a:cubicBezTo>
                <a:cubicBezTo>
                  <a:pt x="766674" y="1907220"/>
                  <a:pt x="705685" y="1894032"/>
                  <a:pt x="649052" y="1863259"/>
                </a:cubicBezTo>
                <a:cubicBezTo>
                  <a:pt x="640339" y="1863259"/>
                  <a:pt x="649052" y="1845674"/>
                  <a:pt x="657764" y="1850070"/>
                </a:cubicBezTo>
                <a:lnTo>
                  <a:pt x="743146" y="1889334"/>
                </a:lnTo>
                <a:lnTo>
                  <a:pt x="738087" y="1877164"/>
                </a:lnTo>
                <a:cubicBezTo>
                  <a:pt x="725195" y="1860126"/>
                  <a:pt x="698183" y="1843703"/>
                  <a:pt x="688360" y="1837134"/>
                </a:cubicBezTo>
                <a:cubicBezTo>
                  <a:pt x="670898" y="1823997"/>
                  <a:pt x="649070" y="1806479"/>
                  <a:pt x="627241" y="1793341"/>
                </a:cubicBezTo>
                <a:cubicBezTo>
                  <a:pt x="622876" y="1788962"/>
                  <a:pt x="627241" y="1775824"/>
                  <a:pt x="635973" y="1780203"/>
                </a:cubicBezTo>
                <a:cubicBezTo>
                  <a:pt x="662166" y="1797721"/>
                  <a:pt x="688360" y="1815238"/>
                  <a:pt x="710188" y="1832755"/>
                </a:cubicBezTo>
                <a:cubicBezTo>
                  <a:pt x="727651" y="1845893"/>
                  <a:pt x="762576" y="1867790"/>
                  <a:pt x="758210" y="1894066"/>
                </a:cubicBezTo>
                <a:lnTo>
                  <a:pt x="756057" y="1896225"/>
                </a:lnTo>
                <a:lnTo>
                  <a:pt x="785189" y="1911891"/>
                </a:lnTo>
                <a:lnTo>
                  <a:pt x="785497" y="1912138"/>
                </a:lnTo>
                <a:lnTo>
                  <a:pt x="746322" y="1859784"/>
                </a:lnTo>
                <a:lnTo>
                  <a:pt x="725607" y="1813587"/>
                </a:lnTo>
                <a:lnTo>
                  <a:pt x="723065" y="1810352"/>
                </a:lnTo>
                <a:cubicBezTo>
                  <a:pt x="718655" y="1805987"/>
                  <a:pt x="714246" y="1801621"/>
                  <a:pt x="709836" y="1801621"/>
                </a:cubicBezTo>
                <a:cubicBezTo>
                  <a:pt x="701016" y="1792890"/>
                  <a:pt x="692197" y="1784159"/>
                  <a:pt x="678968" y="1775427"/>
                </a:cubicBezTo>
                <a:cubicBezTo>
                  <a:pt x="665738" y="1757965"/>
                  <a:pt x="648100" y="1744868"/>
                  <a:pt x="630461" y="1731771"/>
                </a:cubicBezTo>
                <a:cubicBezTo>
                  <a:pt x="626051" y="1727405"/>
                  <a:pt x="634870" y="1718674"/>
                  <a:pt x="643690" y="1723040"/>
                </a:cubicBezTo>
                <a:cubicBezTo>
                  <a:pt x="661329" y="1740502"/>
                  <a:pt x="678968" y="1753599"/>
                  <a:pt x="701016" y="1771062"/>
                </a:cubicBezTo>
                <a:lnTo>
                  <a:pt x="710323" y="1778959"/>
                </a:lnTo>
                <a:lnTo>
                  <a:pt x="701193" y="1747183"/>
                </a:lnTo>
                <a:lnTo>
                  <a:pt x="697908" y="1744598"/>
                </a:lnTo>
                <a:cubicBezTo>
                  <a:pt x="671071" y="1718553"/>
                  <a:pt x="650427" y="1686307"/>
                  <a:pt x="617397" y="1666463"/>
                </a:cubicBezTo>
                <a:cubicBezTo>
                  <a:pt x="608589" y="1662053"/>
                  <a:pt x="617397" y="1648824"/>
                  <a:pt x="626205" y="1653234"/>
                </a:cubicBezTo>
                <a:cubicBezTo>
                  <a:pt x="648225" y="1666463"/>
                  <a:pt x="664740" y="1685204"/>
                  <a:pt x="681255" y="1703946"/>
                </a:cubicBezTo>
                <a:lnTo>
                  <a:pt x="692137" y="1715666"/>
                </a:lnTo>
                <a:lnTo>
                  <a:pt x="687137" y="1698263"/>
                </a:lnTo>
                <a:lnTo>
                  <a:pt x="685617" y="1687900"/>
                </a:lnTo>
                <a:lnTo>
                  <a:pt x="635180" y="1626653"/>
                </a:lnTo>
                <a:cubicBezTo>
                  <a:pt x="630814" y="1622274"/>
                  <a:pt x="639545" y="1609136"/>
                  <a:pt x="643911" y="1617895"/>
                </a:cubicBezTo>
                <a:lnTo>
                  <a:pt x="681752" y="1661549"/>
                </a:lnTo>
                <a:lnTo>
                  <a:pt x="675988" y="1622240"/>
                </a:lnTo>
                <a:lnTo>
                  <a:pt x="635216" y="1574334"/>
                </a:lnTo>
                <a:cubicBezTo>
                  <a:pt x="630814" y="1565541"/>
                  <a:pt x="639617" y="1556749"/>
                  <a:pt x="644019" y="1561145"/>
                </a:cubicBezTo>
                <a:lnTo>
                  <a:pt x="673824" y="1599972"/>
                </a:lnTo>
                <a:lnTo>
                  <a:pt x="674343" y="1567250"/>
                </a:lnTo>
                <a:lnTo>
                  <a:pt x="654279" y="1539196"/>
                </a:lnTo>
                <a:cubicBezTo>
                  <a:pt x="646094" y="1525346"/>
                  <a:pt x="639545" y="1510943"/>
                  <a:pt x="635180" y="1495432"/>
                </a:cubicBezTo>
                <a:cubicBezTo>
                  <a:pt x="630814" y="1486568"/>
                  <a:pt x="643911" y="1482136"/>
                  <a:pt x="648276" y="1491000"/>
                </a:cubicBezTo>
                <a:cubicBezTo>
                  <a:pt x="652642" y="1504295"/>
                  <a:pt x="659191" y="1517590"/>
                  <a:pt x="667376" y="1530886"/>
                </a:cubicBezTo>
                <a:lnTo>
                  <a:pt x="675503" y="1542093"/>
                </a:lnTo>
                <a:lnTo>
                  <a:pt x="680429" y="1521968"/>
                </a:lnTo>
                <a:lnTo>
                  <a:pt x="666471" y="1482191"/>
                </a:lnTo>
                <a:cubicBezTo>
                  <a:pt x="660060" y="1465222"/>
                  <a:pt x="653649" y="1447704"/>
                  <a:pt x="649375" y="1430187"/>
                </a:cubicBezTo>
                <a:cubicBezTo>
                  <a:pt x="645101" y="1421428"/>
                  <a:pt x="657923" y="1417049"/>
                  <a:pt x="662197" y="1425808"/>
                </a:cubicBezTo>
                <a:cubicBezTo>
                  <a:pt x="666471" y="1443325"/>
                  <a:pt x="672882" y="1460842"/>
                  <a:pt x="679828" y="1478359"/>
                </a:cubicBezTo>
                <a:lnTo>
                  <a:pt x="686800" y="1495945"/>
                </a:lnTo>
                <a:lnTo>
                  <a:pt x="693404" y="1468970"/>
                </a:lnTo>
                <a:lnTo>
                  <a:pt x="698385" y="1460134"/>
                </a:lnTo>
                <a:lnTo>
                  <a:pt x="692665" y="1443789"/>
                </a:lnTo>
                <a:cubicBezTo>
                  <a:pt x="685522" y="1426872"/>
                  <a:pt x="676729" y="1410501"/>
                  <a:pt x="670135" y="1395221"/>
                </a:cubicBezTo>
                <a:cubicBezTo>
                  <a:pt x="665739" y="1386490"/>
                  <a:pt x="683324" y="1382124"/>
                  <a:pt x="683324" y="1390855"/>
                </a:cubicBezTo>
                <a:cubicBezTo>
                  <a:pt x="689918" y="1408318"/>
                  <a:pt x="698710" y="1424689"/>
                  <a:pt x="706403" y="1441606"/>
                </a:cubicBezTo>
                <a:lnTo>
                  <a:pt x="707255" y="1444397"/>
                </a:lnTo>
                <a:lnTo>
                  <a:pt x="715135" y="1430418"/>
                </a:lnTo>
                <a:cubicBezTo>
                  <a:pt x="715135" y="1428230"/>
                  <a:pt x="717324" y="1427136"/>
                  <a:pt x="720059" y="1427136"/>
                </a:cubicBezTo>
                <a:lnTo>
                  <a:pt x="721807" y="1427835"/>
                </a:lnTo>
                <a:lnTo>
                  <a:pt x="718126" y="1417314"/>
                </a:lnTo>
                <a:cubicBezTo>
                  <a:pt x="718126" y="1408671"/>
                  <a:pt x="731733" y="1404349"/>
                  <a:pt x="736269" y="1412992"/>
                </a:cubicBezTo>
                <a:lnTo>
                  <a:pt x="745195" y="1455516"/>
                </a:lnTo>
                <a:lnTo>
                  <a:pt x="752354" y="1466130"/>
                </a:lnTo>
                <a:lnTo>
                  <a:pt x="749876" y="1447964"/>
                </a:lnTo>
                <a:cubicBezTo>
                  <a:pt x="749876" y="1439274"/>
                  <a:pt x="767656" y="1439274"/>
                  <a:pt x="763211" y="1447964"/>
                </a:cubicBezTo>
                <a:cubicBezTo>
                  <a:pt x="763211" y="1458826"/>
                  <a:pt x="765434" y="1469687"/>
                  <a:pt x="767656" y="1480549"/>
                </a:cubicBezTo>
                <a:lnTo>
                  <a:pt x="769070" y="1490912"/>
                </a:lnTo>
                <a:lnTo>
                  <a:pt x="784574" y="1513898"/>
                </a:lnTo>
                <a:lnTo>
                  <a:pt x="784449" y="1513093"/>
                </a:lnTo>
                <a:cubicBezTo>
                  <a:pt x="780039" y="1504361"/>
                  <a:pt x="797678" y="1504361"/>
                  <a:pt x="797678" y="1513093"/>
                </a:cubicBezTo>
                <a:lnTo>
                  <a:pt x="799134" y="1517416"/>
                </a:lnTo>
                <a:lnTo>
                  <a:pt x="800641" y="1527349"/>
                </a:lnTo>
                <a:lnTo>
                  <a:pt x="799491" y="1533676"/>
                </a:lnTo>
                <a:lnTo>
                  <a:pt x="805072" y="1539992"/>
                </a:lnTo>
                <a:lnTo>
                  <a:pt x="806498" y="1539287"/>
                </a:lnTo>
                <a:lnTo>
                  <a:pt x="799134" y="1517416"/>
                </a:lnTo>
                <a:lnTo>
                  <a:pt x="798230" y="1511455"/>
                </a:lnTo>
                <a:cubicBezTo>
                  <a:pt x="795473" y="1501087"/>
                  <a:pt x="791064" y="1491264"/>
                  <a:pt x="788859" y="1482533"/>
                </a:cubicBezTo>
                <a:cubicBezTo>
                  <a:pt x="788859" y="1469436"/>
                  <a:pt x="802088" y="1469436"/>
                  <a:pt x="806498" y="1478167"/>
                </a:cubicBezTo>
                <a:cubicBezTo>
                  <a:pt x="806498" y="1494539"/>
                  <a:pt x="813939" y="1513365"/>
                  <a:pt x="813939" y="1530965"/>
                </a:cubicBezTo>
                <a:lnTo>
                  <a:pt x="811118" y="1546834"/>
                </a:lnTo>
                <a:lnTo>
                  <a:pt x="831330" y="1569708"/>
                </a:lnTo>
                <a:lnTo>
                  <a:pt x="832568" y="1566451"/>
                </a:lnTo>
                <a:lnTo>
                  <a:pt x="835892" y="1564439"/>
                </a:lnTo>
                <a:lnTo>
                  <a:pt x="834462" y="1572267"/>
                </a:lnTo>
                <a:lnTo>
                  <a:pt x="840670" y="1577100"/>
                </a:lnTo>
                <a:lnTo>
                  <a:pt x="846034" y="1575270"/>
                </a:lnTo>
                <a:cubicBezTo>
                  <a:pt x="846034" y="1570860"/>
                  <a:pt x="846034" y="1570860"/>
                  <a:pt x="841725" y="1566451"/>
                </a:cubicBezTo>
                <a:cubicBezTo>
                  <a:pt x="840648" y="1564246"/>
                  <a:pt x="839032" y="1563419"/>
                  <a:pt x="837349" y="1563557"/>
                </a:cubicBezTo>
                <a:lnTo>
                  <a:pt x="835892" y="1564439"/>
                </a:lnTo>
                <a:lnTo>
                  <a:pt x="836002" y="1563832"/>
                </a:lnTo>
                <a:cubicBezTo>
                  <a:pt x="835800" y="1548536"/>
                  <a:pt x="827721" y="1534480"/>
                  <a:pt x="824489" y="1517944"/>
                </a:cubicBezTo>
                <a:cubicBezTo>
                  <a:pt x="824489" y="1509124"/>
                  <a:pt x="841725" y="1509124"/>
                  <a:pt x="841725" y="1517944"/>
                </a:cubicBezTo>
                <a:cubicBezTo>
                  <a:pt x="841725" y="1539992"/>
                  <a:pt x="854652" y="1562041"/>
                  <a:pt x="850343" y="1579680"/>
                </a:cubicBezTo>
                <a:lnTo>
                  <a:pt x="847269" y="1582236"/>
                </a:lnTo>
                <a:lnTo>
                  <a:pt x="877088" y="1605446"/>
                </a:lnTo>
                <a:lnTo>
                  <a:pt x="884410" y="1609161"/>
                </a:lnTo>
                <a:lnTo>
                  <a:pt x="880174" y="1587877"/>
                </a:lnTo>
                <a:cubicBezTo>
                  <a:pt x="875778" y="1574625"/>
                  <a:pt x="871382" y="1561373"/>
                  <a:pt x="866986" y="1552538"/>
                </a:cubicBezTo>
                <a:cubicBezTo>
                  <a:pt x="862589" y="1543704"/>
                  <a:pt x="875778" y="1539286"/>
                  <a:pt x="880174" y="1548121"/>
                </a:cubicBezTo>
                <a:cubicBezTo>
                  <a:pt x="882372" y="1554747"/>
                  <a:pt x="892263" y="1576834"/>
                  <a:pt x="897759" y="1597817"/>
                </a:cubicBezTo>
                <a:lnTo>
                  <a:pt x="900078" y="1617110"/>
                </a:lnTo>
                <a:lnTo>
                  <a:pt x="909868" y="1622078"/>
                </a:lnTo>
                <a:lnTo>
                  <a:pt x="932735" y="1627342"/>
                </a:lnTo>
                <a:lnTo>
                  <a:pt x="920873" y="1574740"/>
                </a:lnTo>
                <a:lnTo>
                  <a:pt x="922888" y="1569242"/>
                </a:lnTo>
                <a:lnTo>
                  <a:pt x="895712" y="1554832"/>
                </a:lnTo>
                <a:cubicBezTo>
                  <a:pt x="879964" y="1545058"/>
                  <a:pt x="864662" y="1534061"/>
                  <a:pt x="849880" y="1521767"/>
                </a:cubicBezTo>
                <a:cubicBezTo>
                  <a:pt x="801702" y="1478056"/>
                  <a:pt x="757904" y="1429973"/>
                  <a:pt x="718485" y="1373148"/>
                </a:cubicBezTo>
                <a:cubicBezTo>
                  <a:pt x="696586" y="1346921"/>
                  <a:pt x="696586" y="1316323"/>
                  <a:pt x="674687" y="1360035"/>
                </a:cubicBezTo>
                <a:cubicBezTo>
                  <a:pt x="661548" y="1390633"/>
                  <a:pt x="648408" y="1425602"/>
                  <a:pt x="639648" y="1456200"/>
                </a:cubicBezTo>
                <a:cubicBezTo>
                  <a:pt x="556432" y="1718469"/>
                  <a:pt x="587091" y="2028821"/>
                  <a:pt x="841120" y="2177440"/>
                </a:cubicBezTo>
                <a:cubicBezTo>
                  <a:pt x="807177" y="2159409"/>
                  <a:pt x="775491" y="2138851"/>
                  <a:pt x="746124" y="2116099"/>
                </a:cubicBezTo>
                <a:lnTo>
                  <a:pt x="708880" y="2081877"/>
                </a:lnTo>
                <a:lnTo>
                  <a:pt x="658810" y="2018234"/>
                </a:lnTo>
                <a:cubicBezTo>
                  <a:pt x="536449" y="1813542"/>
                  <a:pt x="571762" y="1528324"/>
                  <a:pt x="683447" y="1311952"/>
                </a:cubicBezTo>
                <a:cubicBezTo>
                  <a:pt x="683447" y="1307581"/>
                  <a:pt x="692206" y="1307581"/>
                  <a:pt x="696586" y="1311952"/>
                </a:cubicBezTo>
                <a:cubicBezTo>
                  <a:pt x="773233" y="1434344"/>
                  <a:pt x="876707" y="1553390"/>
                  <a:pt x="1018743" y="1590024"/>
                </a:cubicBezTo>
                <a:lnTo>
                  <a:pt x="1026739" y="1591341"/>
                </a:lnTo>
                <a:lnTo>
                  <a:pt x="1026101" y="1587378"/>
                </a:lnTo>
                <a:cubicBezTo>
                  <a:pt x="1026101" y="1578600"/>
                  <a:pt x="1038801" y="1574211"/>
                  <a:pt x="1043035" y="1582989"/>
                </a:cubicBezTo>
                <a:lnTo>
                  <a:pt x="1044239" y="1594224"/>
                </a:lnTo>
                <a:lnTo>
                  <a:pt x="1069077" y="1598317"/>
                </a:lnTo>
                <a:lnTo>
                  <a:pt x="1068567" y="1596701"/>
                </a:lnTo>
                <a:cubicBezTo>
                  <a:pt x="1064201" y="1588058"/>
                  <a:pt x="1077298" y="1583736"/>
                  <a:pt x="1081662" y="1592379"/>
                </a:cubicBezTo>
                <a:lnTo>
                  <a:pt x="1084315" y="1600549"/>
                </a:lnTo>
                <a:lnTo>
                  <a:pt x="1098676" y="1601177"/>
                </a:lnTo>
                <a:lnTo>
                  <a:pt x="1098828" y="1600775"/>
                </a:lnTo>
                <a:lnTo>
                  <a:pt x="1099854" y="1601229"/>
                </a:lnTo>
                <a:lnTo>
                  <a:pt x="1156945" y="1603726"/>
                </a:lnTo>
                <a:cubicBezTo>
                  <a:pt x="1238862" y="1602907"/>
                  <a:pt x="1334944" y="1587335"/>
                  <a:pt x="1384217" y="1534881"/>
                </a:cubicBezTo>
                <a:cubicBezTo>
                  <a:pt x="1414876" y="1504283"/>
                  <a:pt x="1441155" y="1447458"/>
                  <a:pt x="1493713" y="1443087"/>
                </a:cubicBezTo>
                <a:cubicBezTo>
                  <a:pt x="1511232" y="1443087"/>
                  <a:pt x="1537511" y="1473685"/>
                  <a:pt x="1555030" y="1486798"/>
                </a:cubicBezTo>
                <a:cubicBezTo>
                  <a:pt x="1594449" y="1513025"/>
                  <a:pt x="1633867" y="1534881"/>
                  <a:pt x="1677665" y="1547994"/>
                </a:cubicBezTo>
                <a:cubicBezTo>
                  <a:pt x="1697375" y="1554551"/>
                  <a:pt x="1717631" y="1559742"/>
                  <a:pt x="1738162" y="1563293"/>
                </a:cubicBezTo>
                <a:lnTo>
                  <a:pt x="1745749" y="1563960"/>
                </a:lnTo>
                <a:lnTo>
                  <a:pt x="1738888" y="1552383"/>
                </a:lnTo>
                <a:cubicBezTo>
                  <a:pt x="1738888" y="1548017"/>
                  <a:pt x="1738888" y="1539286"/>
                  <a:pt x="1743254" y="1539286"/>
                </a:cubicBezTo>
                <a:cubicBezTo>
                  <a:pt x="1760716" y="1539286"/>
                  <a:pt x="1773813" y="1539286"/>
                  <a:pt x="1786910" y="1543652"/>
                </a:cubicBezTo>
                <a:cubicBezTo>
                  <a:pt x="1795641" y="1548017"/>
                  <a:pt x="1791276" y="1561114"/>
                  <a:pt x="1782544" y="1561114"/>
                </a:cubicBezTo>
                <a:lnTo>
                  <a:pt x="1758534" y="1555112"/>
                </a:lnTo>
                <a:lnTo>
                  <a:pt x="1751985" y="1543652"/>
                </a:lnTo>
                <a:cubicBezTo>
                  <a:pt x="1751985" y="1548017"/>
                  <a:pt x="1751985" y="1552383"/>
                  <a:pt x="1747619" y="1552383"/>
                </a:cubicBezTo>
                <a:lnTo>
                  <a:pt x="1758534" y="1555112"/>
                </a:lnTo>
                <a:lnTo>
                  <a:pt x="1764534" y="1565612"/>
                </a:lnTo>
                <a:lnTo>
                  <a:pt x="1800301" y="1568757"/>
                </a:lnTo>
                <a:lnTo>
                  <a:pt x="1805165" y="1568287"/>
                </a:lnTo>
                <a:lnTo>
                  <a:pt x="1803022" y="1565481"/>
                </a:lnTo>
                <a:cubicBezTo>
                  <a:pt x="1803022" y="1561115"/>
                  <a:pt x="1805245" y="1556749"/>
                  <a:pt x="1809690" y="1556749"/>
                </a:cubicBezTo>
                <a:cubicBezTo>
                  <a:pt x="1816357" y="1556749"/>
                  <a:pt x="1819691" y="1561115"/>
                  <a:pt x="1819691" y="1565481"/>
                </a:cubicBezTo>
                <a:lnTo>
                  <a:pt x="1817887" y="1567056"/>
                </a:lnTo>
                <a:lnTo>
                  <a:pt x="1862439" y="1562747"/>
                </a:lnTo>
                <a:cubicBezTo>
                  <a:pt x="1882970" y="1558649"/>
                  <a:pt x="1903226" y="1552365"/>
                  <a:pt x="1922936" y="1543623"/>
                </a:cubicBezTo>
                <a:cubicBezTo>
                  <a:pt x="1943740" y="1532695"/>
                  <a:pt x="1966187" y="1518489"/>
                  <a:pt x="1987743" y="1501687"/>
                </a:cubicBezTo>
                <a:lnTo>
                  <a:pt x="1997343" y="1492405"/>
                </a:lnTo>
                <a:lnTo>
                  <a:pt x="1997254" y="1492024"/>
                </a:lnTo>
                <a:cubicBezTo>
                  <a:pt x="1995071" y="1487670"/>
                  <a:pt x="1998345" y="1484404"/>
                  <a:pt x="2002165" y="1483315"/>
                </a:cubicBezTo>
                <a:lnTo>
                  <a:pt x="2005118" y="1484886"/>
                </a:lnTo>
                <a:lnTo>
                  <a:pt x="2032808" y="1458109"/>
                </a:lnTo>
                <a:lnTo>
                  <a:pt x="2032575" y="1457133"/>
                </a:lnTo>
                <a:cubicBezTo>
                  <a:pt x="2032575" y="1452767"/>
                  <a:pt x="2035909" y="1449493"/>
                  <a:pt x="2039798" y="1448947"/>
                </a:cubicBezTo>
                <a:lnTo>
                  <a:pt x="2041177" y="1450017"/>
                </a:lnTo>
                <a:lnTo>
                  <a:pt x="2047213" y="1444179"/>
                </a:lnTo>
                <a:cubicBezTo>
                  <a:pt x="2055836" y="1433525"/>
                  <a:pt x="2063604" y="1422392"/>
                  <a:pt x="2070199" y="1410866"/>
                </a:cubicBezTo>
                <a:lnTo>
                  <a:pt x="2073661" y="1403125"/>
                </a:lnTo>
                <a:lnTo>
                  <a:pt x="2075239" y="1398676"/>
                </a:lnTo>
                <a:lnTo>
                  <a:pt x="2075642" y="1398698"/>
                </a:lnTo>
                <a:lnTo>
                  <a:pt x="2086153" y="1375197"/>
                </a:lnTo>
                <a:cubicBezTo>
                  <a:pt x="2094023" y="1350746"/>
                  <a:pt x="2095939" y="1325066"/>
                  <a:pt x="2089369" y="1298839"/>
                </a:cubicBezTo>
                <a:cubicBezTo>
                  <a:pt x="2067470" y="1215787"/>
                  <a:pt x="2010532" y="1154591"/>
                  <a:pt x="1971114" y="1084652"/>
                </a:cubicBezTo>
                <a:cubicBezTo>
                  <a:pt x="1966734" y="1080281"/>
                  <a:pt x="1971114" y="1075910"/>
                  <a:pt x="1975494" y="1071539"/>
                </a:cubicBezTo>
                <a:cubicBezTo>
                  <a:pt x="1993013" y="1058425"/>
                  <a:pt x="2012448" y="1047771"/>
                  <a:pt x="2032637" y="1038141"/>
                </a:cubicBezTo>
                <a:lnTo>
                  <a:pt x="2032927" y="1038012"/>
                </a:lnTo>
                <a:lnTo>
                  <a:pt x="2027734" y="1034461"/>
                </a:lnTo>
                <a:cubicBezTo>
                  <a:pt x="2027734" y="1031286"/>
                  <a:pt x="2030829" y="1028111"/>
                  <a:pt x="2037021" y="1028111"/>
                </a:cubicBezTo>
                <a:lnTo>
                  <a:pt x="2042535" y="1033766"/>
                </a:lnTo>
                <a:lnTo>
                  <a:pt x="2094297" y="1010889"/>
                </a:lnTo>
                <a:lnTo>
                  <a:pt x="2152204" y="981826"/>
                </a:lnTo>
                <a:lnTo>
                  <a:pt x="2151214" y="979366"/>
                </a:lnTo>
                <a:cubicBezTo>
                  <a:pt x="2149045" y="974977"/>
                  <a:pt x="2151214" y="971685"/>
                  <a:pt x="2154469" y="970588"/>
                </a:cubicBezTo>
                <a:lnTo>
                  <a:pt x="2162184" y="974056"/>
                </a:lnTo>
                <a:lnTo>
                  <a:pt x="2203245" y="940404"/>
                </a:lnTo>
                <a:cubicBezTo>
                  <a:pt x="2286462" y="844239"/>
                  <a:pt x="2290841" y="682506"/>
                  <a:pt x="2194485" y="590712"/>
                </a:cubicBezTo>
                <a:cubicBezTo>
                  <a:pt x="2111268" y="512031"/>
                  <a:pt x="1993013" y="468320"/>
                  <a:pt x="1874758" y="459578"/>
                </a:cubicBezTo>
                <a:cubicBezTo>
                  <a:pt x="1817820" y="455207"/>
                  <a:pt x="1760882" y="463949"/>
                  <a:pt x="1703944" y="481433"/>
                </a:cubicBezTo>
                <a:cubicBezTo>
                  <a:pt x="1651386" y="494547"/>
                  <a:pt x="1616348" y="525145"/>
                  <a:pt x="1572550" y="551372"/>
                </a:cubicBezTo>
                <a:cubicBezTo>
                  <a:pt x="1568170" y="555743"/>
                  <a:pt x="1559410" y="551372"/>
                  <a:pt x="1559410" y="542629"/>
                </a:cubicBezTo>
                <a:lnTo>
                  <a:pt x="1556308" y="508758"/>
                </a:lnTo>
                <a:lnTo>
                  <a:pt x="1550928" y="512174"/>
                </a:lnTo>
                <a:cubicBezTo>
                  <a:pt x="1542038" y="512174"/>
                  <a:pt x="1542038" y="499474"/>
                  <a:pt x="1550928" y="499474"/>
                </a:cubicBezTo>
                <a:lnTo>
                  <a:pt x="1555738" y="502528"/>
                </a:lnTo>
                <a:lnTo>
                  <a:pt x="1552097" y="462778"/>
                </a:lnTo>
                <a:lnTo>
                  <a:pt x="1550769" y="464549"/>
                </a:lnTo>
                <a:cubicBezTo>
                  <a:pt x="1546404" y="464549"/>
                  <a:pt x="1544221" y="460183"/>
                  <a:pt x="1544221" y="455817"/>
                </a:cubicBezTo>
                <a:lnTo>
                  <a:pt x="1550672" y="447216"/>
                </a:lnTo>
                <a:lnTo>
                  <a:pt x="1550103" y="441000"/>
                </a:lnTo>
                <a:cubicBezTo>
                  <a:pt x="1542986" y="407124"/>
                  <a:pt x="1530941" y="374340"/>
                  <a:pt x="1511232" y="345928"/>
                </a:cubicBezTo>
                <a:cubicBezTo>
                  <a:pt x="1471814" y="289103"/>
                  <a:pt x="1401736" y="258505"/>
                  <a:pt x="1327279" y="254134"/>
                </a:cubicBezTo>
                <a:cubicBezTo>
                  <a:pt x="1169606" y="245391"/>
                  <a:pt x="981275" y="297845"/>
                  <a:pt x="889299" y="433351"/>
                </a:cubicBezTo>
                <a:cubicBezTo>
                  <a:pt x="884919" y="437722"/>
                  <a:pt x="871779" y="433351"/>
                  <a:pt x="876159" y="424608"/>
                </a:cubicBezTo>
                <a:cubicBezTo>
                  <a:pt x="880539" y="424608"/>
                  <a:pt x="884919" y="428980"/>
                  <a:pt x="889299" y="428980"/>
                </a:cubicBezTo>
                <a:lnTo>
                  <a:pt x="898641" y="398264"/>
                </a:lnTo>
                <a:lnTo>
                  <a:pt x="919145" y="374238"/>
                </a:lnTo>
                <a:lnTo>
                  <a:pt x="938729" y="359401"/>
                </a:lnTo>
                <a:lnTo>
                  <a:pt x="920850" y="337549"/>
                </a:lnTo>
                <a:cubicBezTo>
                  <a:pt x="916563" y="328817"/>
                  <a:pt x="925136" y="320086"/>
                  <a:pt x="929422" y="324452"/>
                </a:cubicBezTo>
                <a:lnTo>
                  <a:pt x="948658" y="351880"/>
                </a:lnTo>
                <a:lnTo>
                  <a:pt x="994758" y="316955"/>
                </a:lnTo>
                <a:lnTo>
                  <a:pt x="969831" y="307006"/>
                </a:lnTo>
                <a:cubicBezTo>
                  <a:pt x="963308" y="301447"/>
                  <a:pt x="958009" y="294499"/>
                  <a:pt x="953474" y="286740"/>
                </a:cubicBezTo>
                <a:lnTo>
                  <a:pt x="943743" y="265965"/>
                </a:lnTo>
                <a:lnTo>
                  <a:pt x="945931" y="281491"/>
                </a:lnTo>
                <a:cubicBezTo>
                  <a:pt x="948679" y="290222"/>
                  <a:pt x="953075" y="297862"/>
                  <a:pt x="959669" y="302227"/>
                </a:cubicBezTo>
                <a:cubicBezTo>
                  <a:pt x="959669" y="306593"/>
                  <a:pt x="968462" y="306593"/>
                  <a:pt x="968462" y="306593"/>
                </a:cubicBezTo>
                <a:cubicBezTo>
                  <a:pt x="972858" y="310959"/>
                  <a:pt x="977254" y="315324"/>
                  <a:pt x="977254" y="319690"/>
                </a:cubicBezTo>
                <a:cubicBezTo>
                  <a:pt x="981650" y="328421"/>
                  <a:pt x="968462" y="332787"/>
                  <a:pt x="964066" y="324056"/>
                </a:cubicBezTo>
                <a:cubicBezTo>
                  <a:pt x="964066" y="319690"/>
                  <a:pt x="955273" y="319690"/>
                  <a:pt x="950877" y="315324"/>
                </a:cubicBezTo>
                <a:cubicBezTo>
                  <a:pt x="946481" y="315324"/>
                  <a:pt x="942085" y="306593"/>
                  <a:pt x="937689" y="302227"/>
                </a:cubicBezTo>
                <a:cubicBezTo>
                  <a:pt x="933293" y="289130"/>
                  <a:pt x="928896" y="276033"/>
                  <a:pt x="924500" y="258571"/>
                </a:cubicBezTo>
                <a:cubicBezTo>
                  <a:pt x="924500" y="254205"/>
                  <a:pt x="927797" y="250931"/>
                  <a:pt x="931644" y="249840"/>
                </a:cubicBezTo>
                <a:lnTo>
                  <a:pt x="937981" y="252489"/>
                </a:lnTo>
                <a:lnTo>
                  <a:pt x="920912" y="210654"/>
                </a:lnTo>
                <a:cubicBezTo>
                  <a:pt x="916563" y="201870"/>
                  <a:pt x="929609" y="193086"/>
                  <a:pt x="933957" y="201870"/>
                </a:cubicBezTo>
                <a:cubicBezTo>
                  <a:pt x="950263" y="228223"/>
                  <a:pt x="956786" y="271869"/>
                  <a:pt x="979207" y="293898"/>
                </a:cubicBezTo>
                <a:lnTo>
                  <a:pt x="999728" y="303476"/>
                </a:lnTo>
                <a:lnTo>
                  <a:pt x="955266" y="209453"/>
                </a:lnTo>
                <a:cubicBezTo>
                  <a:pt x="936654" y="176592"/>
                  <a:pt x="915853" y="144826"/>
                  <a:pt x="893956" y="114155"/>
                </a:cubicBezTo>
                <a:cubicBezTo>
                  <a:pt x="891766" y="111965"/>
                  <a:pt x="893956" y="108679"/>
                  <a:pt x="897240" y="107035"/>
                </a:cubicBezTo>
                <a:close/>
                <a:moveTo>
                  <a:pt x="608990" y="607"/>
                </a:moveTo>
                <a:cubicBezTo>
                  <a:pt x="705346" y="-3764"/>
                  <a:pt x="832361" y="13720"/>
                  <a:pt x="884919" y="109886"/>
                </a:cubicBezTo>
                <a:cubicBezTo>
                  <a:pt x="927622" y="182010"/>
                  <a:pt x="930907" y="268886"/>
                  <a:pt x="913251" y="350231"/>
                </a:cubicBezTo>
                <a:lnTo>
                  <a:pt x="898641" y="398264"/>
                </a:lnTo>
                <a:lnTo>
                  <a:pt x="876159" y="424608"/>
                </a:lnTo>
                <a:cubicBezTo>
                  <a:pt x="911198" y="324072"/>
                  <a:pt x="937477" y="162340"/>
                  <a:pt x="845500" y="83659"/>
                </a:cubicBezTo>
                <a:cubicBezTo>
                  <a:pt x="757904" y="4978"/>
                  <a:pt x="613370" y="-3764"/>
                  <a:pt x="503874" y="31205"/>
                </a:cubicBezTo>
                <a:cubicBezTo>
                  <a:pt x="381239" y="74917"/>
                  <a:pt x="271742" y="179824"/>
                  <a:pt x="219185" y="297845"/>
                </a:cubicBezTo>
                <a:cubicBezTo>
                  <a:pt x="188526" y="372155"/>
                  <a:pt x="175386" y="446464"/>
                  <a:pt x="201665" y="525145"/>
                </a:cubicBezTo>
                <a:cubicBezTo>
                  <a:pt x="219185" y="568856"/>
                  <a:pt x="245463" y="612568"/>
                  <a:pt x="241084" y="660651"/>
                </a:cubicBezTo>
                <a:cubicBezTo>
                  <a:pt x="241084" y="665022"/>
                  <a:pt x="236704" y="669393"/>
                  <a:pt x="232324" y="669393"/>
                </a:cubicBezTo>
                <a:cubicBezTo>
                  <a:pt x="92170" y="669393"/>
                  <a:pt x="8953" y="774301"/>
                  <a:pt x="17713" y="909806"/>
                </a:cubicBezTo>
                <a:cubicBezTo>
                  <a:pt x="18808" y="934940"/>
                  <a:pt x="23461" y="962260"/>
                  <a:pt x="31742" y="988760"/>
                </a:cubicBezTo>
                <a:lnTo>
                  <a:pt x="43755" y="1013610"/>
                </a:lnTo>
                <a:lnTo>
                  <a:pt x="48280" y="992409"/>
                </a:lnTo>
                <a:cubicBezTo>
                  <a:pt x="48280" y="983661"/>
                  <a:pt x="65822" y="988035"/>
                  <a:pt x="61436" y="996783"/>
                </a:cubicBezTo>
                <a:cubicBezTo>
                  <a:pt x="58147" y="1006625"/>
                  <a:pt x="56229" y="1016672"/>
                  <a:pt x="55552" y="1026701"/>
                </a:cubicBezTo>
                <a:lnTo>
                  <a:pt x="56219" y="1039394"/>
                </a:lnTo>
                <a:lnTo>
                  <a:pt x="67533" y="1062797"/>
                </a:lnTo>
                <a:lnTo>
                  <a:pt x="103644" y="1098978"/>
                </a:lnTo>
                <a:lnTo>
                  <a:pt x="107137" y="1095422"/>
                </a:lnTo>
                <a:cubicBezTo>
                  <a:pt x="110411" y="1095422"/>
                  <a:pt x="113685" y="1097644"/>
                  <a:pt x="113685" y="1102089"/>
                </a:cubicBezTo>
                <a:lnTo>
                  <a:pt x="114057" y="1106247"/>
                </a:lnTo>
                <a:lnTo>
                  <a:pt x="142988" y="1117461"/>
                </a:lnTo>
                <a:lnTo>
                  <a:pt x="144509" y="1111516"/>
                </a:lnTo>
                <a:lnTo>
                  <a:pt x="150999" y="1110107"/>
                </a:lnTo>
                <a:lnTo>
                  <a:pt x="152678" y="1104510"/>
                </a:lnTo>
                <a:cubicBezTo>
                  <a:pt x="155952" y="1102327"/>
                  <a:pt x="160318" y="1102327"/>
                  <a:pt x="162501" y="1106692"/>
                </a:cubicBezTo>
                <a:lnTo>
                  <a:pt x="170528" y="1124977"/>
                </a:lnTo>
                <a:lnTo>
                  <a:pt x="188958" y="1124466"/>
                </a:lnTo>
                <a:lnTo>
                  <a:pt x="188958" y="1111128"/>
                </a:lnTo>
                <a:cubicBezTo>
                  <a:pt x="184725" y="1102350"/>
                  <a:pt x="201658" y="1097961"/>
                  <a:pt x="201658" y="1106739"/>
                </a:cubicBezTo>
                <a:lnTo>
                  <a:pt x="204722" y="1124029"/>
                </a:lnTo>
                <a:lnTo>
                  <a:pt x="206045" y="1123993"/>
                </a:lnTo>
                <a:cubicBezTo>
                  <a:pt x="214805" y="1119622"/>
                  <a:pt x="219185" y="1137106"/>
                  <a:pt x="210425" y="1137106"/>
                </a:cubicBezTo>
                <a:lnTo>
                  <a:pt x="205822" y="1137417"/>
                </a:lnTo>
                <a:lnTo>
                  <a:pt x="202613" y="1157750"/>
                </a:lnTo>
                <a:lnTo>
                  <a:pt x="222595" y="1156984"/>
                </a:lnTo>
                <a:lnTo>
                  <a:pt x="227963" y="1157913"/>
                </a:lnTo>
                <a:lnTo>
                  <a:pt x="207687" y="1102683"/>
                </a:lnTo>
                <a:cubicBezTo>
                  <a:pt x="196190" y="1050776"/>
                  <a:pt x="197285" y="995044"/>
                  <a:pt x="206045" y="940404"/>
                </a:cubicBezTo>
                <a:cubicBezTo>
                  <a:pt x="206045" y="936033"/>
                  <a:pt x="210425" y="934940"/>
                  <a:pt x="214257" y="936033"/>
                </a:cubicBezTo>
                <a:cubicBezTo>
                  <a:pt x="218090" y="937126"/>
                  <a:pt x="221374" y="940404"/>
                  <a:pt x="219185" y="944776"/>
                </a:cubicBezTo>
                <a:cubicBezTo>
                  <a:pt x="210972" y="1002147"/>
                  <a:pt x="213231" y="1061362"/>
                  <a:pt x="228269" y="1114354"/>
                </a:cubicBezTo>
                <a:lnTo>
                  <a:pt x="247105" y="1163539"/>
                </a:lnTo>
                <a:lnTo>
                  <a:pt x="258774" y="1171746"/>
                </a:lnTo>
                <a:cubicBezTo>
                  <a:pt x="271929" y="1184869"/>
                  <a:pt x="280700" y="1200178"/>
                  <a:pt x="288374" y="1216581"/>
                </a:cubicBezTo>
                <a:lnTo>
                  <a:pt x="292376" y="1225514"/>
                </a:lnTo>
                <a:lnTo>
                  <a:pt x="314035" y="1246590"/>
                </a:lnTo>
                <a:cubicBezTo>
                  <a:pt x="342641" y="1268240"/>
                  <a:pt x="377954" y="1283539"/>
                  <a:pt x="420657" y="1290096"/>
                </a:cubicBezTo>
                <a:cubicBezTo>
                  <a:pt x="442556" y="1294467"/>
                  <a:pt x="481975" y="1290096"/>
                  <a:pt x="495115" y="1311952"/>
                </a:cubicBezTo>
                <a:cubicBezTo>
                  <a:pt x="512634" y="1342550"/>
                  <a:pt x="495115" y="1399375"/>
                  <a:pt x="490735" y="1429973"/>
                </a:cubicBezTo>
                <a:cubicBezTo>
                  <a:pt x="454601" y="1652902"/>
                  <a:pt x="517013" y="1880748"/>
                  <a:pt x="665038" y="2041593"/>
                </a:cubicBezTo>
                <a:lnTo>
                  <a:pt x="708880" y="2081877"/>
                </a:lnTo>
                <a:lnTo>
                  <a:pt x="733507" y="2113179"/>
                </a:lnTo>
                <a:cubicBezTo>
                  <a:pt x="763036" y="2142129"/>
                  <a:pt x="797322" y="2168151"/>
                  <a:pt x="836740" y="2190553"/>
                </a:cubicBezTo>
                <a:cubicBezTo>
                  <a:pt x="587091" y="2059419"/>
                  <a:pt x="433797" y="1766552"/>
                  <a:pt x="464456" y="1491169"/>
                </a:cubicBezTo>
                <a:cubicBezTo>
                  <a:pt x="468836" y="1467128"/>
                  <a:pt x="473216" y="1444179"/>
                  <a:pt x="476500" y="1421231"/>
                </a:cubicBezTo>
                <a:lnTo>
                  <a:pt x="479812" y="1378924"/>
                </a:lnTo>
                <a:lnTo>
                  <a:pt x="473651" y="1373789"/>
                </a:lnTo>
                <a:cubicBezTo>
                  <a:pt x="469285" y="1360692"/>
                  <a:pt x="464920" y="1343230"/>
                  <a:pt x="460554" y="1330133"/>
                </a:cubicBezTo>
                <a:cubicBezTo>
                  <a:pt x="456188" y="1321402"/>
                  <a:pt x="469285" y="1317036"/>
                  <a:pt x="473651" y="1325767"/>
                </a:cubicBezTo>
                <a:lnTo>
                  <a:pt x="481671" y="1355175"/>
                </a:lnTo>
                <a:lnTo>
                  <a:pt x="481975" y="1351292"/>
                </a:lnTo>
                <a:cubicBezTo>
                  <a:pt x="486355" y="1316323"/>
                  <a:pt x="464456" y="1311952"/>
                  <a:pt x="429417" y="1307581"/>
                </a:cubicBezTo>
                <a:cubicBezTo>
                  <a:pt x="411350" y="1304303"/>
                  <a:pt x="392051" y="1299795"/>
                  <a:pt x="372907" y="1293366"/>
                </a:cubicBezTo>
                <a:lnTo>
                  <a:pt x="365525" y="1289948"/>
                </a:lnTo>
                <a:lnTo>
                  <a:pt x="373497" y="1315383"/>
                </a:lnTo>
                <a:cubicBezTo>
                  <a:pt x="374844" y="1320620"/>
                  <a:pt x="375786" y="1325994"/>
                  <a:pt x="375853" y="1331437"/>
                </a:cubicBezTo>
                <a:lnTo>
                  <a:pt x="375028" y="1336132"/>
                </a:lnTo>
                <a:lnTo>
                  <a:pt x="376628" y="1337414"/>
                </a:lnTo>
                <a:lnTo>
                  <a:pt x="395678" y="1346030"/>
                </a:lnTo>
                <a:lnTo>
                  <a:pt x="386338" y="1307978"/>
                </a:lnTo>
                <a:cubicBezTo>
                  <a:pt x="386338" y="1299200"/>
                  <a:pt x="399265" y="1294811"/>
                  <a:pt x="399265" y="1303589"/>
                </a:cubicBezTo>
                <a:cubicBezTo>
                  <a:pt x="403574" y="1312367"/>
                  <a:pt x="405729" y="1321145"/>
                  <a:pt x="407883" y="1329923"/>
                </a:cubicBezTo>
                <a:lnTo>
                  <a:pt x="416190" y="1355306"/>
                </a:lnTo>
                <a:lnTo>
                  <a:pt x="464883" y="1377328"/>
                </a:lnTo>
                <a:cubicBezTo>
                  <a:pt x="473653" y="1381702"/>
                  <a:pt x="473653" y="1394824"/>
                  <a:pt x="460497" y="1394824"/>
                </a:cubicBezTo>
                <a:cubicBezTo>
                  <a:pt x="436378" y="1383889"/>
                  <a:pt x="406777" y="1372954"/>
                  <a:pt x="379369" y="1358191"/>
                </a:cubicBezTo>
                <a:lnTo>
                  <a:pt x="367548" y="1350366"/>
                </a:lnTo>
                <a:lnTo>
                  <a:pt x="363263" y="1352314"/>
                </a:lnTo>
                <a:lnTo>
                  <a:pt x="360948" y="1345996"/>
                </a:lnTo>
                <a:lnTo>
                  <a:pt x="340861" y="1332699"/>
                </a:lnTo>
                <a:cubicBezTo>
                  <a:pt x="329212" y="1322925"/>
                  <a:pt x="319071" y="1311717"/>
                  <a:pt x="311397" y="1298595"/>
                </a:cubicBezTo>
                <a:cubicBezTo>
                  <a:pt x="303723" y="1285472"/>
                  <a:pt x="297419" y="1270710"/>
                  <a:pt x="291115" y="1256016"/>
                </a:cubicBezTo>
                <a:lnTo>
                  <a:pt x="283541" y="1240268"/>
                </a:lnTo>
                <a:lnTo>
                  <a:pt x="237431" y="1180236"/>
                </a:lnTo>
                <a:lnTo>
                  <a:pt x="222424" y="1173788"/>
                </a:lnTo>
                <a:cubicBezTo>
                  <a:pt x="214989" y="1171951"/>
                  <a:pt x="206699" y="1171200"/>
                  <a:pt x="197380" y="1171746"/>
                </a:cubicBezTo>
                <a:cubicBezTo>
                  <a:pt x="144757" y="1176120"/>
                  <a:pt x="100904" y="1171746"/>
                  <a:pt x="70207" y="1128006"/>
                </a:cubicBezTo>
                <a:cubicBezTo>
                  <a:pt x="57051" y="1108322"/>
                  <a:pt x="47184" y="1086452"/>
                  <a:pt x="42799" y="1063488"/>
                </a:cubicBezTo>
                <a:lnTo>
                  <a:pt x="41765" y="1046924"/>
                </a:lnTo>
                <a:lnTo>
                  <a:pt x="10869" y="976671"/>
                </a:lnTo>
                <a:cubicBezTo>
                  <a:pt x="2657" y="945322"/>
                  <a:pt x="-902" y="913085"/>
                  <a:pt x="193" y="883579"/>
                </a:cubicBezTo>
                <a:cubicBezTo>
                  <a:pt x="4573" y="809270"/>
                  <a:pt x="30852" y="743702"/>
                  <a:pt x="87790" y="695620"/>
                </a:cubicBezTo>
                <a:cubicBezTo>
                  <a:pt x="114069" y="673764"/>
                  <a:pt x="149107" y="665022"/>
                  <a:pt x="184146" y="656279"/>
                </a:cubicBezTo>
                <a:cubicBezTo>
                  <a:pt x="214805" y="651908"/>
                  <a:pt x="236704" y="660651"/>
                  <a:pt x="223564" y="612568"/>
                </a:cubicBezTo>
                <a:cubicBezTo>
                  <a:pt x="210425" y="577599"/>
                  <a:pt x="192906" y="547001"/>
                  <a:pt x="184146" y="512031"/>
                </a:cubicBezTo>
                <a:cubicBezTo>
                  <a:pt x="118449" y="267247"/>
                  <a:pt x="372479" y="9349"/>
                  <a:pt x="608990" y="607"/>
                </a:cubicBezTo>
                <a:close/>
              </a:path>
            </a:pathLst>
          </a:custGeom>
          <a:blipFill dpi="0" rotWithShape="1">
            <a:blip r:embed="rId4"/>
            <a:srcRect/>
            <a:tile tx="0" ty="0" sx="100000" sy="100000" flip="none" algn="tl"/>
          </a:blipFill>
          <a:ln>
            <a:noFill/>
          </a:ln>
        </p:spPr>
        <p:txBody>
          <a:bodyPr vert="horz" wrap="square" lIns="91412" tIns="45706" rIns="91412" bIns="45706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 sz="2399">
              <a:cs typeface="+mn-ea"/>
              <a:sym typeface="+mn-lt"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E688FFCA-4790-8BB3-2E48-6CA7B34140B7}"/>
              </a:ext>
            </a:extLst>
          </p:cNvPr>
          <p:cNvGrpSpPr/>
          <p:nvPr/>
        </p:nvGrpSpPr>
        <p:grpSpPr>
          <a:xfrm>
            <a:off x="3179454" y="2481495"/>
            <a:ext cx="4471687" cy="715959"/>
            <a:chOff x="3331126" y="2074719"/>
            <a:chExt cx="4471687" cy="715959"/>
          </a:xfrm>
        </p:grpSpPr>
        <p:sp>
          <p:nvSpPr>
            <p:cNvPr id="2" name="任意多边形 1">
              <a:extLst>
                <a:ext uri="{FF2B5EF4-FFF2-40B4-BE49-F238E27FC236}">
                  <a16:creationId xmlns:a16="http://schemas.microsoft.com/office/drawing/2014/main" id="{841408FE-AE86-7902-EF44-428D4D0B8413}"/>
                </a:ext>
              </a:extLst>
            </p:cNvPr>
            <p:cNvSpPr/>
            <p:nvPr/>
          </p:nvSpPr>
          <p:spPr>
            <a:xfrm>
              <a:off x="3331126" y="2074719"/>
              <a:ext cx="1311175" cy="715959"/>
            </a:xfrm>
            <a:custGeom>
              <a:avLst/>
              <a:gdLst>
                <a:gd name="connsiteX0" fmla="*/ 3108161 w 5108590"/>
                <a:gd name="connsiteY0" fmla="*/ 0 h 2871537"/>
                <a:gd name="connsiteX1" fmla="*/ 3989444 w 5108590"/>
                <a:gd name="connsiteY1" fmla="*/ 400035 h 2871537"/>
                <a:gd name="connsiteX2" fmla="*/ 4086693 w 5108590"/>
                <a:gd name="connsiteY2" fmla="*/ 563266 h 2871537"/>
                <a:gd name="connsiteX3" fmla="*/ 4131348 w 5108590"/>
                <a:gd name="connsiteY3" fmla="*/ 534900 h 2871537"/>
                <a:gd name="connsiteX4" fmla="*/ 4405156 w 5108590"/>
                <a:gd name="connsiteY4" fmla="*/ 465220 h 2871537"/>
                <a:gd name="connsiteX5" fmla="*/ 5108590 w 5108590"/>
                <a:gd name="connsiteY5" fmla="*/ 1102292 h 2871537"/>
                <a:gd name="connsiteX6" fmla="*/ 4798453 w 5108590"/>
                <a:gd name="connsiteY6" fmla="*/ 1640226 h 2871537"/>
                <a:gd name="connsiteX7" fmla="*/ 4794480 w 5108590"/>
                <a:gd name="connsiteY7" fmla="*/ 1642029 h 2871537"/>
                <a:gd name="connsiteX8" fmla="*/ 4815013 w 5108590"/>
                <a:gd name="connsiteY8" fmla="*/ 1704408 h 2871537"/>
                <a:gd name="connsiteX9" fmla="*/ 4832286 w 5108590"/>
                <a:gd name="connsiteY9" fmla="*/ 1872313 h 2871537"/>
                <a:gd name="connsiteX10" fmla="*/ 3982054 w 5108590"/>
                <a:gd name="connsiteY10" fmla="*/ 2642334 h 2871537"/>
                <a:gd name="connsiteX11" fmla="*/ 3380849 w 5108590"/>
                <a:gd name="connsiteY11" fmla="*/ 2353576 h 2871537"/>
                <a:gd name="connsiteX12" fmla="*/ 3379137 w 5108590"/>
                <a:gd name="connsiteY12" fmla="*/ 2351518 h 2871537"/>
                <a:gd name="connsiteX13" fmla="*/ 3307654 w 5108590"/>
                <a:gd name="connsiteY13" fmla="*/ 2471502 h 2871537"/>
                <a:gd name="connsiteX14" fmla="*/ 2426371 w 5108590"/>
                <a:gd name="connsiteY14" fmla="*/ 2871537 h 2871537"/>
                <a:gd name="connsiteX15" fmla="*/ 1447099 w 5108590"/>
                <a:gd name="connsiteY15" fmla="*/ 2194760 h 2871537"/>
                <a:gd name="connsiteX16" fmla="*/ 1418508 w 5108590"/>
                <a:gd name="connsiteY16" fmla="*/ 2124456 h 2871537"/>
                <a:gd name="connsiteX17" fmla="*/ 1325605 w 5108590"/>
                <a:gd name="connsiteY17" fmla="*/ 2190236 h 2871537"/>
                <a:gd name="connsiteX18" fmla="*/ 850232 w 5108590"/>
                <a:gd name="connsiteY18" fmla="*/ 2310063 h 2871537"/>
                <a:gd name="connsiteX19" fmla="*/ 0 w 5108590"/>
                <a:gd name="connsiteY19" fmla="*/ 1540042 h 2871537"/>
                <a:gd name="connsiteX20" fmla="*/ 850232 w 5108590"/>
                <a:gd name="connsiteY20" fmla="*/ 770021 h 2871537"/>
                <a:gd name="connsiteX21" fmla="*/ 1021583 w 5108590"/>
                <a:gd name="connsiteY21" fmla="*/ 783848 h 2871537"/>
                <a:gd name="connsiteX22" fmla="*/ 1029246 w 5108590"/>
                <a:gd name="connsiteY22" fmla="*/ 785791 h 2871537"/>
                <a:gd name="connsiteX23" fmla="*/ 1026695 w 5108590"/>
                <a:gd name="connsiteY23" fmla="*/ 770021 h 2871537"/>
                <a:gd name="connsiteX24" fmla="*/ 1876927 w 5108590"/>
                <a:gd name="connsiteY24" fmla="*/ 0 h 2871537"/>
                <a:gd name="connsiteX25" fmla="*/ 2478132 w 5108590"/>
                <a:gd name="connsiteY25" fmla="*/ 208922 h 2871537"/>
                <a:gd name="connsiteX26" fmla="*/ 2500065 w 5108590"/>
                <a:gd name="connsiteY26" fmla="*/ 232394 h 2871537"/>
                <a:gd name="connsiteX27" fmla="*/ 2513944 w 5108590"/>
                <a:gd name="connsiteY27" fmla="*/ 219952 h 2871537"/>
                <a:gd name="connsiteX28" fmla="*/ 3108161 w 5108590"/>
                <a:gd name="connsiteY28" fmla="*/ 0 h 2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08590" h="2871537">
                  <a:moveTo>
                    <a:pt x="3108161" y="0"/>
                  </a:moveTo>
                  <a:cubicBezTo>
                    <a:pt x="3475013" y="0"/>
                    <a:pt x="3798453" y="146705"/>
                    <a:pt x="3989444" y="400035"/>
                  </a:cubicBezTo>
                  <a:lnTo>
                    <a:pt x="4086693" y="563266"/>
                  </a:lnTo>
                  <a:lnTo>
                    <a:pt x="4131348" y="534900"/>
                  </a:lnTo>
                  <a:cubicBezTo>
                    <a:pt x="4215506" y="491765"/>
                    <a:pt x="4308032" y="465220"/>
                    <a:pt x="4405156" y="465220"/>
                  </a:cubicBezTo>
                  <a:cubicBezTo>
                    <a:pt x="4793652" y="465220"/>
                    <a:pt x="5108590" y="713796"/>
                    <a:pt x="5108590" y="1102292"/>
                  </a:cubicBezTo>
                  <a:cubicBezTo>
                    <a:pt x="5108590" y="1345102"/>
                    <a:pt x="4985568" y="1533256"/>
                    <a:pt x="4798453" y="1640226"/>
                  </a:cubicBezTo>
                  <a:lnTo>
                    <a:pt x="4794480" y="1642029"/>
                  </a:lnTo>
                  <a:lnTo>
                    <a:pt x="4815013" y="1704408"/>
                  </a:lnTo>
                  <a:cubicBezTo>
                    <a:pt x="4826338" y="1757563"/>
                    <a:pt x="4832286" y="1813617"/>
                    <a:pt x="4832286" y="1872313"/>
                  </a:cubicBezTo>
                  <a:cubicBezTo>
                    <a:pt x="4832286" y="2341883"/>
                    <a:pt x="4451624" y="2642334"/>
                    <a:pt x="3982054" y="2642334"/>
                  </a:cubicBezTo>
                  <a:cubicBezTo>
                    <a:pt x="3747269" y="2642334"/>
                    <a:pt x="3534711" y="2513997"/>
                    <a:pt x="3380849" y="2353576"/>
                  </a:cubicBezTo>
                  <a:lnTo>
                    <a:pt x="3379137" y="2351518"/>
                  </a:lnTo>
                  <a:lnTo>
                    <a:pt x="3307654" y="2471502"/>
                  </a:lnTo>
                  <a:cubicBezTo>
                    <a:pt x="3116662" y="2724832"/>
                    <a:pt x="2793223" y="2871537"/>
                    <a:pt x="2426371" y="2871537"/>
                  </a:cubicBezTo>
                  <a:cubicBezTo>
                    <a:pt x="1986149" y="2871537"/>
                    <a:pt x="1608440" y="2510590"/>
                    <a:pt x="1447099" y="2194760"/>
                  </a:cubicBezTo>
                  <a:lnTo>
                    <a:pt x="1418508" y="2124456"/>
                  </a:lnTo>
                  <a:lnTo>
                    <a:pt x="1325605" y="2190236"/>
                  </a:lnTo>
                  <a:cubicBezTo>
                    <a:pt x="1189907" y="2267812"/>
                    <a:pt x="1026321" y="2310063"/>
                    <a:pt x="850232" y="2310063"/>
                  </a:cubicBezTo>
                  <a:cubicBezTo>
                    <a:pt x="380662" y="2310063"/>
                    <a:pt x="0" y="1796716"/>
                    <a:pt x="0" y="1540042"/>
                  </a:cubicBezTo>
                  <a:cubicBezTo>
                    <a:pt x="0" y="1283368"/>
                    <a:pt x="380662" y="770021"/>
                    <a:pt x="850232" y="770021"/>
                  </a:cubicBezTo>
                  <a:cubicBezTo>
                    <a:pt x="908928" y="770021"/>
                    <a:pt x="966235" y="774716"/>
                    <a:pt x="1021583" y="783848"/>
                  </a:cubicBezTo>
                  <a:lnTo>
                    <a:pt x="1029246" y="785791"/>
                  </a:lnTo>
                  <a:lnTo>
                    <a:pt x="1026695" y="770021"/>
                  </a:lnTo>
                  <a:cubicBezTo>
                    <a:pt x="1026695" y="513347"/>
                    <a:pt x="1407357" y="0"/>
                    <a:pt x="1876927" y="0"/>
                  </a:cubicBezTo>
                  <a:cubicBezTo>
                    <a:pt x="2111712" y="0"/>
                    <a:pt x="2324270" y="75113"/>
                    <a:pt x="2478132" y="208922"/>
                  </a:cubicBezTo>
                  <a:lnTo>
                    <a:pt x="2500065" y="232394"/>
                  </a:lnTo>
                  <a:lnTo>
                    <a:pt x="2513944" y="219952"/>
                  </a:lnTo>
                  <a:cubicBezTo>
                    <a:pt x="2683567" y="90237"/>
                    <a:pt x="2888050" y="0"/>
                    <a:pt x="3108161" y="0"/>
                  </a:cubicBezTo>
                  <a:close/>
                </a:path>
              </a:pathLst>
            </a:custGeom>
            <a:blipFill dpi="0" rotWithShape="1"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036090043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530">
                <a:solidFill>
                  <a:prstClr val="white"/>
                </a:solidFill>
                <a:cs typeface="+mn-ea"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224635F3-1678-F8B7-AA0A-F21ACCCB3C27}"/>
                </a:ext>
              </a:extLst>
            </p:cNvPr>
            <p:cNvSpPr txBox="1"/>
            <p:nvPr/>
          </p:nvSpPr>
          <p:spPr>
            <a:xfrm>
              <a:off x="4710205" y="2172472"/>
              <a:ext cx="3092608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3200" dirty="0"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atin typeface="阿里妈妈东方大楷" pitchFamily="2" charset="-122"/>
                  <a:ea typeface="阿里妈妈东方大楷" pitchFamily="2" charset="-122"/>
                </a:rPr>
                <a:t>添加标题文本</a:t>
              </a:r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D218A26E-5FF1-C9E8-4811-226FFABB1AA6}"/>
                </a:ext>
              </a:extLst>
            </p:cNvPr>
            <p:cNvSpPr txBox="1"/>
            <p:nvPr/>
          </p:nvSpPr>
          <p:spPr>
            <a:xfrm>
              <a:off x="3646514" y="2127484"/>
              <a:ext cx="74571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dirty="0">
                  <a:solidFill>
                    <a:srgbClr val="3D714E"/>
                  </a:solidFill>
                  <a:latin typeface="MiSans Heavy" panose="00000A00000000000000" pitchFamily="2" charset="-122"/>
                  <a:ea typeface="MiSans Heavy" panose="00000A00000000000000" pitchFamily="2" charset="-122"/>
                </a:rPr>
                <a:t>01</a:t>
              </a:r>
              <a:endParaRPr lang="zh-CN" altLang="en-US" sz="3600" dirty="0">
                <a:solidFill>
                  <a:srgbClr val="3D714E"/>
                </a:solidFill>
                <a:latin typeface="MiSans Heavy" panose="00000A00000000000000" pitchFamily="2" charset="-122"/>
                <a:ea typeface="MiSans Heavy" panose="00000A00000000000000" pitchFamily="2" charset="-122"/>
              </a:endParaRP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2F836FED-B891-62EB-A63E-81DAC62AB46C}"/>
              </a:ext>
            </a:extLst>
          </p:cNvPr>
          <p:cNvGrpSpPr/>
          <p:nvPr/>
        </p:nvGrpSpPr>
        <p:grpSpPr>
          <a:xfrm>
            <a:off x="7682696" y="2569624"/>
            <a:ext cx="4471687" cy="715959"/>
            <a:chOff x="3331126" y="2074719"/>
            <a:chExt cx="4471687" cy="715959"/>
          </a:xfrm>
        </p:grpSpPr>
        <p:sp>
          <p:nvSpPr>
            <p:cNvPr id="11" name="任意多边形 1">
              <a:extLst>
                <a:ext uri="{FF2B5EF4-FFF2-40B4-BE49-F238E27FC236}">
                  <a16:creationId xmlns:a16="http://schemas.microsoft.com/office/drawing/2014/main" id="{2423C4B1-150E-EB06-E600-E1D18F8CA6C4}"/>
                </a:ext>
              </a:extLst>
            </p:cNvPr>
            <p:cNvSpPr/>
            <p:nvPr/>
          </p:nvSpPr>
          <p:spPr>
            <a:xfrm>
              <a:off x="3331126" y="2074719"/>
              <a:ext cx="1311175" cy="715959"/>
            </a:xfrm>
            <a:custGeom>
              <a:avLst/>
              <a:gdLst>
                <a:gd name="connsiteX0" fmla="*/ 3108161 w 5108590"/>
                <a:gd name="connsiteY0" fmla="*/ 0 h 2871537"/>
                <a:gd name="connsiteX1" fmla="*/ 3989444 w 5108590"/>
                <a:gd name="connsiteY1" fmla="*/ 400035 h 2871537"/>
                <a:gd name="connsiteX2" fmla="*/ 4086693 w 5108590"/>
                <a:gd name="connsiteY2" fmla="*/ 563266 h 2871537"/>
                <a:gd name="connsiteX3" fmla="*/ 4131348 w 5108590"/>
                <a:gd name="connsiteY3" fmla="*/ 534900 h 2871537"/>
                <a:gd name="connsiteX4" fmla="*/ 4405156 w 5108590"/>
                <a:gd name="connsiteY4" fmla="*/ 465220 h 2871537"/>
                <a:gd name="connsiteX5" fmla="*/ 5108590 w 5108590"/>
                <a:gd name="connsiteY5" fmla="*/ 1102292 h 2871537"/>
                <a:gd name="connsiteX6" fmla="*/ 4798453 w 5108590"/>
                <a:gd name="connsiteY6" fmla="*/ 1640226 h 2871537"/>
                <a:gd name="connsiteX7" fmla="*/ 4794480 w 5108590"/>
                <a:gd name="connsiteY7" fmla="*/ 1642029 h 2871537"/>
                <a:gd name="connsiteX8" fmla="*/ 4815013 w 5108590"/>
                <a:gd name="connsiteY8" fmla="*/ 1704408 h 2871537"/>
                <a:gd name="connsiteX9" fmla="*/ 4832286 w 5108590"/>
                <a:gd name="connsiteY9" fmla="*/ 1872313 h 2871537"/>
                <a:gd name="connsiteX10" fmla="*/ 3982054 w 5108590"/>
                <a:gd name="connsiteY10" fmla="*/ 2642334 h 2871537"/>
                <a:gd name="connsiteX11" fmla="*/ 3380849 w 5108590"/>
                <a:gd name="connsiteY11" fmla="*/ 2353576 h 2871537"/>
                <a:gd name="connsiteX12" fmla="*/ 3379137 w 5108590"/>
                <a:gd name="connsiteY12" fmla="*/ 2351518 h 2871537"/>
                <a:gd name="connsiteX13" fmla="*/ 3307654 w 5108590"/>
                <a:gd name="connsiteY13" fmla="*/ 2471502 h 2871537"/>
                <a:gd name="connsiteX14" fmla="*/ 2426371 w 5108590"/>
                <a:gd name="connsiteY14" fmla="*/ 2871537 h 2871537"/>
                <a:gd name="connsiteX15" fmla="*/ 1447099 w 5108590"/>
                <a:gd name="connsiteY15" fmla="*/ 2194760 h 2871537"/>
                <a:gd name="connsiteX16" fmla="*/ 1418508 w 5108590"/>
                <a:gd name="connsiteY16" fmla="*/ 2124456 h 2871537"/>
                <a:gd name="connsiteX17" fmla="*/ 1325605 w 5108590"/>
                <a:gd name="connsiteY17" fmla="*/ 2190236 h 2871537"/>
                <a:gd name="connsiteX18" fmla="*/ 850232 w 5108590"/>
                <a:gd name="connsiteY18" fmla="*/ 2310063 h 2871537"/>
                <a:gd name="connsiteX19" fmla="*/ 0 w 5108590"/>
                <a:gd name="connsiteY19" fmla="*/ 1540042 h 2871537"/>
                <a:gd name="connsiteX20" fmla="*/ 850232 w 5108590"/>
                <a:gd name="connsiteY20" fmla="*/ 770021 h 2871537"/>
                <a:gd name="connsiteX21" fmla="*/ 1021583 w 5108590"/>
                <a:gd name="connsiteY21" fmla="*/ 783848 h 2871537"/>
                <a:gd name="connsiteX22" fmla="*/ 1029246 w 5108590"/>
                <a:gd name="connsiteY22" fmla="*/ 785791 h 2871537"/>
                <a:gd name="connsiteX23" fmla="*/ 1026695 w 5108590"/>
                <a:gd name="connsiteY23" fmla="*/ 770021 h 2871537"/>
                <a:gd name="connsiteX24" fmla="*/ 1876927 w 5108590"/>
                <a:gd name="connsiteY24" fmla="*/ 0 h 2871537"/>
                <a:gd name="connsiteX25" fmla="*/ 2478132 w 5108590"/>
                <a:gd name="connsiteY25" fmla="*/ 208922 h 2871537"/>
                <a:gd name="connsiteX26" fmla="*/ 2500065 w 5108590"/>
                <a:gd name="connsiteY26" fmla="*/ 232394 h 2871537"/>
                <a:gd name="connsiteX27" fmla="*/ 2513944 w 5108590"/>
                <a:gd name="connsiteY27" fmla="*/ 219952 h 2871537"/>
                <a:gd name="connsiteX28" fmla="*/ 3108161 w 5108590"/>
                <a:gd name="connsiteY28" fmla="*/ 0 h 2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08590" h="2871537">
                  <a:moveTo>
                    <a:pt x="3108161" y="0"/>
                  </a:moveTo>
                  <a:cubicBezTo>
                    <a:pt x="3475013" y="0"/>
                    <a:pt x="3798453" y="146705"/>
                    <a:pt x="3989444" y="400035"/>
                  </a:cubicBezTo>
                  <a:lnTo>
                    <a:pt x="4086693" y="563266"/>
                  </a:lnTo>
                  <a:lnTo>
                    <a:pt x="4131348" y="534900"/>
                  </a:lnTo>
                  <a:cubicBezTo>
                    <a:pt x="4215506" y="491765"/>
                    <a:pt x="4308032" y="465220"/>
                    <a:pt x="4405156" y="465220"/>
                  </a:cubicBezTo>
                  <a:cubicBezTo>
                    <a:pt x="4793652" y="465220"/>
                    <a:pt x="5108590" y="713796"/>
                    <a:pt x="5108590" y="1102292"/>
                  </a:cubicBezTo>
                  <a:cubicBezTo>
                    <a:pt x="5108590" y="1345102"/>
                    <a:pt x="4985568" y="1533256"/>
                    <a:pt x="4798453" y="1640226"/>
                  </a:cubicBezTo>
                  <a:lnTo>
                    <a:pt x="4794480" y="1642029"/>
                  </a:lnTo>
                  <a:lnTo>
                    <a:pt x="4815013" y="1704408"/>
                  </a:lnTo>
                  <a:cubicBezTo>
                    <a:pt x="4826338" y="1757563"/>
                    <a:pt x="4832286" y="1813617"/>
                    <a:pt x="4832286" y="1872313"/>
                  </a:cubicBezTo>
                  <a:cubicBezTo>
                    <a:pt x="4832286" y="2341883"/>
                    <a:pt x="4451624" y="2642334"/>
                    <a:pt x="3982054" y="2642334"/>
                  </a:cubicBezTo>
                  <a:cubicBezTo>
                    <a:pt x="3747269" y="2642334"/>
                    <a:pt x="3534711" y="2513997"/>
                    <a:pt x="3380849" y="2353576"/>
                  </a:cubicBezTo>
                  <a:lnTo>
                    <a:pt x="3379137" y="2351518"/>
                  </a:lnTo>
                  <a:lnTo>
                    <a:pt x="3307654" y="2471502"/>
                  </a:lnTo>
                  <a:cubicBezTo>
                    <a:pt x="3116662" y="2724832"/>
                    <a:pt x="2793223" y="2871537"/>
                    <a:pt x="2426371" y="2871537"/>
                  </a:cubicBezTo>
                  <a:cubicBezTo>
                    <a:pt x="1986149" y="2871537"/>
                    <a:pt x="1608440" y="2510590"/>
                    <a:pt x="1447099" y="2194760"/>
                  </a:cubicBezTo>
                  <a:lnTo>
                    <a:pt x="1418508" y="2124456"/>
                  </a:lnTo>
                  <a:lnTo>
                    <a:pt x="1325605" y="2190236"/>
                  </a:lnTo>
                  <a:cubicBezTo>
                    <a:pt x="1189907" y="2267812"/>
                    <a:pt x="1026321" y="2310063"/>
                    <a:pt x="850232" y="2310063"/>
                  </a:cubicBezTo>
                  <a:cubicBezTo>
                    <a:pt x="380662" y="2310063"/>
                    <a:pt x="0" y="1796716"/>
                    <a:pt x="0" y="1540042"/>
                  </a:cubicBezTo>
                  <a:cubicBezTo>
                    <a:pt x="0" y="1283368"/>
                    <a:pt x="380662" y="770021"/>
                    <a:pt x="850232" y="770021"/>
                  </a:cubicBezTo>
                  <a:cubicBezTo>
                    <a:pt x="908928" y="770021"/>
                    <a:pt x="966235" y="774716"/>
                    <a:pt x="1021583" y="783848"/>
                  </a:cubicBezTo>
                  <a:lnTo>
                    <a:pt x="1029246" y="785791"/>
                  </a:lnTo>
                  <a:lnTo>
                    <a:pt x="1026695" y="770021"/>
                  </a:lnTo>
                  <a:cubicBezTo>
                    <a:pt x="1026695" y="513347"/>
                    <a:pt x="1407357" y="0"/>
                    <a:pt x="1876927" y="0"/>
                  </a:cubicBezTo>
                  <a:cubicBezTo>
                    <a:pt x="2111712" y="0"/>
                    <a:pt x="2324270" y="75113"/>
                    <a:pt x="2478132" y="208922"/>
                  </a:cubicBezTo>
                  <a:lnTo>
                    <a:pt x="2500065" y="232394"/>
                  </a:lnTo>
                  <a:lnTo>
                    <a:pt x="2513944" y="219952"/>
                  </a:lnTo>
                  <a:cubicBezTo>
                    <a:pt x="2683567" y="90237"/>
                    <a:pt x="2888050" y="0"/>
                    <a:pt x="3108161" y="0"/>
                  </a:cubicBezTo>
                  <a:close/>
                </a:path>
              </a:pathLst>
            </a:custGeom>
            <a:blipFill dpi="0" rotWithShape="1"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3687581398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530">
                <a:solidFill>
                  <a:prstClr val="white"/>
                </a:solidFill>
                <a:cs typeface="+mn-ea"/>
              </a:endParaRP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7E491EFF-1E72-C9D2-23A3-7688EA6F9F9F}"/>
                </a:ext>
              </a:extLst>
            </p:cNvPr>
            <p:cNvSpPr txBox="1"/>
            <p:nvPr/>
          </p:nvSpPr>
          <p:spPr>
            <a:xfrm>
              <a:off x="4710205" y="2172472"/>
              <a:ext cx="3092608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3200" dirty="0"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atin typeface="阿里妈妈东方大楷" pitchFamily="2" charset="-122"/>
                  <a:ea typeface="阿里妈妈东方大楷" pitchFamily="2" charset="-122"/>
                </a:rPr>
                <a:t>添加标题文本</a:t>
              </a: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A079A7F7-E3E6-4502-8100-A517C32EE9CD}"/>
                </a:ext>
              </a:extLst>
            </p:cNvPr>
            <p:cNvSpPr txBox="1"/>
            <p:nvPr/>
          </p:nvSpPr>
          <p:spPr>
            <a:xfrm>
              <a:off x="3587404" y="2127484"/>
              <a:ext cx="79861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3600">
                  <a:solidFill>
                    <a:srgbClr val="3D714E"/>
                  </a:solidFill>
                  <a:latin typeface="MiSans Heavy" panose="00000A00000000000000" pitchFamily="2" charset="-122"/>
                  <a:ea typeface="MiSans Heavy" panose="00000A00000000000000" pitchFamily="2" charset="-122"/>
                </a:defRPr>
              </a:lvl1pPr>
            </a:lstStyle>
            <a:p>
              <a:r>
                <a:rPr lang="en-US" altLang="zh-CN" dirty="0"/>
                <a:t>02</a:t>
              </a:r>
              <a:endParaRPr lang="zh-CN" altLang="en-US" dirty="0"/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1A4F94AF-EDCF-6AFB-F576-49DC26BBE910}"/>
              </a:ext>
            </a:extLst>
          </p:cNvPr>
          <p:cNvGrpSpPr/>
          <p:nvPr/>
        </p:nvGrpSpPr>
        <p:grpSpPr>
          <a:xfrm>
            <a:off x="1542211" y="3891410"/>
            <a:ext cx="4471687" cy="715959"/>
            <a:chOff x="3331126" y="2074719"/>
            <a:chExt cx="4471687" cy="715959"/>
          </a:xfrm>
        </p:grpSpPr>
        <p:sp>
          <p:nvSpPr>
            <p:cNvPr id="26" name="任意多边形 1">
              <a:extLst>
                <a:ext uri="{FF2B5EF4-FFF2-40B4-BE49-F238E27FC236}">
                  <a16:creationId xmlns:a16="http://schemas.microsoft.com/office/drawing/2014/main" id="{835CB08B-4BAC-48BA-25CA-98877C81DEEA}"/>
                </a:ext>
              </a:extLst>
            </p:cNvPr>
            <p:cNvSpPr/>
            <p:nvPr/>
          </p:nvSpPr>
          <p:spPr>
            <a:xfrm>
              <a:off x="3331126" y="2074719"/>
              <a:ext cx="1311175" cy="715959"/>
            </a:xfrm>
            <a:custGeom>
              <a:avLst/>
              <a:gdLst>
                <a:gd name="connsiteX0" fmla="*/ 3108161 w 5108590"/>
                <a:gd name="connsiteY0" fmla="*/ 0 h 2871537"/>
                <a:gd name="connsiteX1" fmla="*/ 3989444 w 5108590"/>
                <a:gd name="connsiteY1" fmla="*/ 400035 h 2871537"/>
                <a:gd name="connsiteX2" fmla="*/ 4086693 w 5108590"/>
                <a:gd name="connsiteY2" fmla="*/ 563266 h 2871537"/>
                <a:gd name="connsiteX3" fmla="*/ 4131348 w 5108590"/>
                <a:gd name="connsiteY3" fmla="*/ 534900 h 2871537"/>
                <a:gd name="connsiteX4" fmla="*/ 4405156 w 5108590"/>
                <a:gd name="connsiteY4" fmla="*/ 465220 h 2871537"/>
                <a:gd name="connsiteX5" fmla="*/ 5108590 w 5108590"/>
                <a:gd name="connsiteY5" fmla="*/ 1102292 h 2871537"/>
                <a:gd name="connsiteX6" fmla="*/ 4798453 w 5108590"/>
                <a:gd name="connsiteY6" fmla="*/ 1640226 h 2871537"/>
                <a:gd name="connsiteX7" fmla="*/ 4794480 w 5108590"/>
                <a:gd name="connsiteY7" fmla="*/ 1642029 h 2871537"/>
                <a:gd name="connsiteX8" fmla="*/ 4815013 w 5108590"/>
                <a:gd name="connsiteY8" fmla="*/ 1704408 h 2871537"/>
                <a:gd name="connsiteX9" fmla="*/ 4832286 w 5108590"/>
                <a:gd name="connsiteY9" fmla="*/ 1872313 h 2871537"/>
                <a:gd name="connsiteX10" fmla="*/ 3982054 w 5108590"/>
                <a:gd name="connsiteY10" fmla="*/ 2642334 h 2871537"/>
                <a:gd name="connsiteX11" fmla="*/ 3380849 w 5108590"/>
                <a:gd name="connsiteY11" fmla="*/ 2353576 h 2871537"/>
                <a:gd name="connsiteX12" fmla="*/ 3379137 w 5108590"/>
                <a:gd name="connsiteY12" fmla="*/ 2351518 h 2871537"/>
                <a:gd name="connsiteX13" fmla="*/ 3307654 w 5108590"/>
                <a:gd name="connsiteY13" fmla="*/ 2471502 h 2871537"/>
                <a:gd name="connsiteX14" fmla="*/ 2426371 w 5108590"/>
                <a:gd name="connsiteY14" fmla="*/ 2871537 h 2871537"/>
                <a:gd name="connsiteX15" fmla="*/ 1447099 w 5108590"/>
                <a:gd name="connsiteY15" fmla="*/ 2194760 h 2871537"/>
                <a:gd name="connsiteX16" fmla="*/ 1418508 w 5108590"/>
                <a:gd name="connsiteY16" fmla="*/ 2124456 h 2871537"/>
                <a:gd name="connsiteX17" fmla="*/ 1325605 w 5108590"/>
                <a:gd name="connsiteY17" fmla="*/ 2190236 h 2871537"/>
                <a:gd name="connsiteX18" fmla="*/ 850232 w 5108590"/>
                <a:gd name="connsiteY18" fmla="*/ 2310063 h 2871537"/>
                <a:gd name="connsiteX19" fmla="*/ 0 w 5108590"/>
                <a:gd name="connsiteY19" fmla="*/ 1540042 h 2871537"/>
                <a:gd name="connsiteX20" fmla="*/ 850232 w 5108590"/>
                <a:gd name="connsiteY20" fmla="*/ 770021 h 2871537"/>
                <a:gd name="connsiteX21" fmla="*/ 1021583 w 5108590"/>
                <a:gd name="connsiteY21" fmla="*/ 783848 h 2871537"/>
                <a:gd name="connsiteX22" fmla="*/ 1029246 w 5108590"/>
                <a:gd name="connsiteY22" fmla="*/ 785791 h 2871537"/>
                <a:gd name="connsiteX23" fmla="*/ 1026695 w 5108590"/>
                <a:gd name="connsiteY23" fmla="*/ 770021 h 2871537"/>
                <a:gd name="connsiteX24" fmla="*/ 1876927 w 5108590"/>
                <a:gd name="connsiteY24" fmla="*/ 0 h 2871537"/>
                <a:gd name="connsiteX25" fmla="*/ 2478132 w 5108590"/>
                <a:gd name="connsiteY25" fmla="*/ 208922 h 2871537"/>
                <a:gd name="connsiteX26" fmla="*/ 2500065 w 5108590"/>
                <a:gd name="connsiteY26" fmla="*/ 232394 h 2871537"/>
                <a:gd name="connsiteX27" fmla="*/ 2513944 w 5108590"/>
                <a:gd name="connsiteY27" fmla="*/ 219952 h 2871537"/>
                <a:gd name="connsiteX28" fmla="*/ 3108161 w 5108590"/>
                <a:gd name="connsiteY28" fmla="*/ 0 h 2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08590" h="2871537">
                  <a:moveTo>
                    <a:pt x="3108161" y="0"/>
                  </a:moveTo>
                  <a:cubicBezTo>
                    <a:pt x="3475013" y="0"/>
                    <a:pt x="3798453" y="146705"/>
                    <a:pt x="3989444" y="400035"/>
                  </a:cubicBezTo>
                  <a:lnTo>
                    <a:pt x="4086693" y="563266"/>
                  </a:lnTo>
                  <a:lnTo>
                    <a:pt x="4131348" y="534900"/>
                  </a:lnTo>
                  <a:cubicBezTo>
                    <a:pt x="4215506" y="491765"/>
                    <a:pt x="4308032" y="465220"/>
                    <a:pt x="4405156" y="465220"/>
                  </a:cubicBezTo>
                  <a:cubicBezTo>
                    <a:pt x="4793652" y="465220"/>
                    <a:pt x="5108590" y="713796"/>
                    <a:pt x="5108590" y="1102292"/>
                  </a:cubicBezTo>
                  <a:cubicBezTo>
                    <a:pt x="5108590" y="1345102"/>
                    <a:pt x="4985568" y="1533256"/>
                    <a:pt x="4798453" y="1640226"/>
                  </a:cubicBezTo>
                  <a:lnTo>
                    <a:pt x="4794480" y="1642029"/>
                  </a:lnTo>
                  <a:lnTo>
                    <a:pt x="4815013" y="1704408"/>
                  </a:lnTo>
                  <a:cubicBezTo>
                    <a:pt x="4826338" y="1757563"/>
                    <a:pt x="4832286" y="1813617"/>
                    <a:pt x="4832286" y="1872313"/>
                  </a:cubicBezTo>
                  <a:cubicBezTo>
                    <a:pt x="4832286" y="2341883"/>
                    <a:pt x="4451624" y="2642334"/>
                    <a:pt x="3982054" y="2642334"/>
                  </a:cubicBezTo>
                  <a:cubicBezTo>
                    <a:pt x="3747269" y="2642334"/>
                    <a:pt x="3534711" y="2513997"/>
                    <a:pt x="3380849" y="2353576"/>
                  </a:cubicBezTo>
                  <a:lnTo>
                    <a:pt x="3379137" y="2351518"/>
                  </a:lnTo>
                  <a:lnTo>
                    <a:pt x="3307654" y="2471502"/>
                  </a:lnTo>
                  <a:cubicBezTo>
                    <a:pt x="3116662" y="2724832"/>
                    <a:pt x="2793223" y="2871537"/>
                    <a:pt x="2426371" y="2871537"/>
                  </a:cubicBezTo>
                  <a:cubicBezTo>
                    <a:pt x="1986149" y="2871537"/>
                    <a:pt x="1608440" y="2510590"/>
                    <a:pt x="1447099" y="2194760"/>
                  </a:cubicBezTo>
                  <a:lnTo>
                    <a:pt x="1418508" y="2124456"/>
                  </a:lnTo>
                  <a:lnTo>
                    <a:pt x="1325605" y="2190236"/>
                  </a:lnTo>
                  <a:cubicBezTo>
                    <a:pt x="1189907" y="2267812"/>
                    <a:pt x="1026321" y="2310063"/>
                    <a:pt x="850232" y="2310063"/>
                  </a:cubicBezTo>
                  <a:cubicBezTo>
                    <a:pt x="380662" y="2310063"/>
                    <a:pt x="0" y="1796716"/>
                    <a:pt x="0" y="1540042"/>
                  </a:cubicBezTo>
                  <a:cubicBezTo>
                    <a:pt x="0" y="1283368"/>
                    <a:pt x="380662" y="770021"/>
                    <a:pt x="850232" y="770021"/>
                  </a:cubicBezTo>
                  <a:cubicBezTo>
                    <a:pt x="908928" y="770021"/>
                    <a:pt x="966235" y="774716"/>
                    <a:pt x="1021583" y="783848"/>
                  </a:cubicBezTo>
                  <a:lnTo>
                    <a:pt x="1029246" y="785791"/>
                  </a:lnTo>
                  <a:lnTo>
                    <a:pt x="1026695" y="770021"/>
                  </a:lnTo>
                  <a:cubicBezTo>
                    <a:pt x="1026695" y="513347"/>
                    <a:pt x="1407357" y="0"/>
                    <a:pt x="1876927" y="0"/>
                  </a:cubicBezTo>
                  <a:cubicBezTo>
                    <a:pt x="2111712" y="0"/>
                    <a:pt x="2324270" y="75113"/>
                    <a:pt x="2478132" y="208922"/>
                  </a:cubicBezTo>
                  <a:lnTo>
                    <a:pt x="2500065" y="232394"/>
                  </a:lnTo>
                  <a:lnTo>
                    <a:pt x="2513944" y="219952"/>
                  </a:lnTo>
                  <a:cubicBezTo>
                    <a:pt x="2683567" y="90237"/>
                    <a:pt x="2888050" y="0"/>
                    <a:pt x="3108161" y="0"/>
                  </a:cubicBezTo>
                  <a:close/>
                </a:path>
              </a:pathLst>
            </a:custGeom>
            <a:blipFill dpi="0" rotWithShape="1"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694969556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530">
                <a:solidFill>
                  <a:prstClr val="white"/>
                </a:solidFill>
                <a:cs typeface="+mn-ea"/>
              </a:endParaRP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78EF82E8-85E6-C353-9CE9-A9AE4CC1C4C3}"/>
                </a:ext>
              </a:extLst>
            </p:cNvPr>
            <p:cNvSpPr txBox="1"/>
            <p:nvPr/>
          </p:nvSpPr>
          <p:spPr>
            <a:xfrm>
              <a:off x="4710205" y="2172472"/>
              <a:ext cx="3092608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3200" dirty="0"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atin typeface="阿里妈妈东方大楷" pitchFamily="2" charset="-122"/>
                  <a:ea typeface="阿里妈妈东方大楷" pitchFamily="2" charset="-122"/>
                </a:rPr>
                <a:t>添加标题文本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2BA7ED42-2466-2C8A-CA59-637174AF6544}"/>
                </a:ext>
              </a:extLst>
            </p:cNvPr>
            <p:cNvSpPr txBox="1"/>
            <p:nvPr/>
          </p:nvSpPr>
          <p:spPr>
            <a:xfrm>
              <a:off x="3630328" y="2127484"/>
              <a:ext cx="79861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3600">
                  <a:solidFill>
                    <a:srgbClr val="3D714E"/>
                  </a:solidFill>
                  <a:latin typeface="MiSans Heavy" panose="00000A00000000000000" pitchFamily="2" charset="-122"/>
                  <a:ea typeface="MiSans Heavy" panose="00000A00000000000000" pitchFamily="2" charset="-122"/>
                </a:defRPr>
              </a:lvl1pPr>
            </a:lstStyle>
            <a:p>
              <a:r>
                <a:rPr lang="en-US" altLang="zh-CN" dirty="0"/>
                <a:t>03</a:t>
              </a:r>
              <a:endParaRPr lang="zh-CN" altLang="en-US" dirty="0"/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EFCC394E-4143-01AD-ED52-CF98D8418FA4}"/>
              </a:ext>
            </a:extLst>
          </p:cNvPr>
          <p:cNvGrpSpPr/>
          <p:nvPr/>
        </p:nvGrpSpPr>
        <p:grpSpPr>
          <a:xfrm>
            <a:off x="6045453" y="3979539"/>
            <a:ext cx="4471687" cy="715959"/>
            <a:chOff x="3331126" y="2074719"/>
            <a:chExt cx="4471687" cy="715959"/>
          </a:xfrm>
        </p:grpSpPr>
        <p:sp>
          <p:nvSpPr>
            <p:cNvPr id="30" name="任意多边形 1">
              <a:extLst>
                <a:ext uri="{FF2B5EF4-FFF2-40B4-BE49-F238E27FC236}">
                  <a16:creationId xmlns:a16="http://schemas.microsoft.com/office/drawing/2014/main" id="{00B25ABB-75E8-373E-C14B-6900FA2E8605}"/>
                </a:ext>
              </a:extLst>
            </p:cNvPr>
            <p:cNvSpPr/>
            <p:nvPr/>
          </p:nvSpPr>
          <p:spPr>
            <a:xfrm>
              <a:off x="3331126" y="2074719"/>
              <a:ext cx="1311175" cy="715959"/>
            </a:xfrm>
            <a:custGeom>
              <a:avLst/>
              <a:gdLst>
                <a:gd name="connsiteX0" fmla="*/ 3108161 w 5108590"/>
                <a:gd name="connsiteY0" fmla="*/ 0 h 2871537"/>
                <a:gd name="connsiteX1" fmla="*/ 3989444 w 5108590"/>
                <a:gd name="connsiteY1" fmla="*/ 400035 h 2871537"/>
                <a:gd name="connsiteX2" fmla="*/ 4086693 w 5108590"/>
                <a:gd name="connsiteY2" fmla="*/ 563266 h 2871537"/>
                <a:gd name="connsiteX3" fmla="*/ 4131348 w 5108590"/>
                <a:gd name="connsiteY3" fmla="*/ 534900 h 2871537"/>
                <a:gd name="connsiteX4" fmla="*/ 4405156 w 5108590"/>
                <a:gd name="connsiteY4" fmla="*/ 465220 h 2871537"/>
                <a:gd name="connsiteX5" fmla="*/ 5108590 w 5108590"/>
                <a:gd name="connsiteY5" fmla="*/ 1102292 h 2871537"/>
                <a:gd name="connsiteX6" fmla="*/ 4798453 w 5108590"/>
                <a:gd name="connsiteY6" fmla="*/ 1640226 h 2871537"/>
                <a:gd name="connsiteX7" fmla="*/ 4794480 w 5108590"/>
                <a:gd name="connsiteY7" fmla="*/ 1642029 h 2871537"/>
                <a:gd name="connsiteX8" fmla="*/ 4815013 w 5108590"/>
                <a:gd name="connsiteY8" fmla="*/ 1704408 h 2871537"/>
                <a:gd name="connsiteX9" fmla="*/ 4832286 w 5108590"/>
                <a:gd name="connsiteY9" fmla="*/ 1872313 h 2871537"/>
                <a:gd name="connsiteX10" fmla="*/ 3982054 w 5108590"/>
                <a:gd name="connsiteY10" fmla="*/ 2642334 h 2871537"/>
                <a:gd name="connsiteX11" fmla="*/ 3380849 w 5108590"/>
                <a:gd name="connsiteY11" fmla="*/ 2353576 h 2871537"/>
                <a:gd name="connsiteX12" fmla="*/ 3379137 w 5108590"/>
                <a:gd name="connsiteY12" fmla="*/ 2351518 h 2871537"/>
                <a:gd name="connsiteX13" fmla="*/ 3307654 w 5108590"/>
                <a:gd name="connsiteY13" fmla="*/ 2471502 h 2871537"/>
                <a:gd name="connsiteX14" fmla="*/ 2426371 w 5108590"/>
                <a:gd name="connsiteY14" fmla="*/ 2871537 h 2871537"/>
                <a:gd name="connsiteX15" fmla="*/ 1447099 w 5108590"/>
                <a:gd name="connsiteY15" fmla="*/ 2194760 h 2871537"/>
                <a:gd name="connsiteX16" fmla="*/ 1418508 w 5108590"/>
                <a:gd name="connsiteY16" fmla="*/ 2124456 h 2871537"/>
                <a:gd name="connsiteX17" fmla="*/ 1325605 w 5108590"/>
                <a:gd name="connsiteY17" fmla="*/ 2190236 h 2871537"/>
                <a:gd name="connsiteX18" fmla="*/ 850232 w 5108590"/>
                <a:gd name="connsiteY18" fmla="*/ 2310063 h 2871537"/>
                <a:gd name="connsiteX19" fmla="*/ 0 w 5108590"/>
                <a:gd name="connsiteY19" fmla="*/ 1540042 h 2871537"/>
                <a:gd name="connsiteX20" fmla="*/ 850232 w 5108590"/>
                <a:gd name="connsiteY20" fmla="*/ 770021 h 2871537"/>
                <a:gd name="connsiteX21" fmla="*/ 1021583 w 5108590"/>
                <a:gd name="connsiteY21" fmla="*/ 783848 h 2871537"/>
                <a:gd name="connsiteX22" fmla="*/ 1029246 w 5108590"/>
                <a:gd name="connsiteY22" fmla="*/ 785791 h 2871537"/>
                <a:gd name="connsiteX23" fmla="*/ 1026695 w 5108590"/>
                <a:gd name="connsiteY23" fmla="*/ 770021 h 2871537"/>
                <a:gd name="connsiteX24" fmla="*/ 1876927 w 5108590"/>
                <a:gd name="connsiteY24" fmla="*/ 0 h 2871537"/>
                <a:gd name="connsiteX25" fmla="*/ 2478132 w 5108590"/>
                <a:gd name="connsiteY25" fmla="*/ 208922 h 2871537"/>
                <a:gd name="connsiteX26" fmla="*/ 2500065 w 5108590"/>
                <a:gd name="connsiteY26" fmla="*/ 232394 h 2871537"/>
                <a:gd name="connsiteX27" fmla="*/ 2513944 w 5108590"/>
                <a:gd name="connsiteY27" fmla="*/ 219952 h 2871537"/>
                <a:gd name="connsiteX28" fmla="*/ 3108161 w 5108590"/>
                <a:gd name="connsiteY28" fmla="*/ 0 h 2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08590" h="2871537">
                  <a:moveTo>
                    <a:pt x="3108161" y="0"/>
                  </a:moveTo>
                  <a:cubicBezTo>
                    <a:pt x="3475013" y="0"/>
                    <a:pt x="3798453" y="146705"/>
                    <a:pt x="3989444" y="400035"/>
                  </a:cubicBezTo>
                  <a:lnTo>
                    <a:pt x="4086693" y="563266"/>
                  </a:lnTo>
                  <a:lnTo>
                    <a:pt x="4131348" y="534900"/>
                  </a:lnTo>
                  <a:cubicBezTo>
                    <a:pt x="4215506" y="491765"/>
                    <a:pt x="4308032" y="465220"/>
                    <a:pt x="4405156" y="465220"/>
                  </a:cubicBezTo>
                  <a:cubicBezTo>
                    <a:pt x="4793652" y="465220"/>
                    <a:pt x="5108590" y="713796"/>
                    <a:pt x="5108590" y="1102292"/>
                  </a:cubicBezTo>
                  <a:cubicBezTo>
                    <a:pt x="5108590" y="1345102"/>
                    <a:pt x="4985568" y="1533256"/>
                    <a:pt x="4798453" y="1640226"/>
                  </a:cubicBezTo>
                  <a:lnTo>
                    <a:pt x="4794480" y="1642029"/>
                  </a:lnTo>
                  <a:lnTo>
                    <a:pt x="4815013" y="1704408"/>
                  </a:lnTo>
                  <a:cubicBezTo>
                    <a:pt x="4826338" y="1757563"/>
                    <a:pt x="4832286" y="1813617"/>
                    <a:pt x="4832286" y="1872313"/>
                  </a:cubicBezTo>
                  <a:cubicBezTo>
                    <a:pt x="4832286" y="2341883"/>
                    <a:pt x="4451624" y="2642334"/>
                    <a:pt x="3982054" y="2642334"/>
                  </a:cubicBezTo>
                  <a:cubicBezTo>
                    <a:pt x="3747269" y="2642334"/>
                    <a:pt x="3534711" y="2513997"/>
                    <a:pt x="3380849" y="2353576"/>
                  </a:cubicBezTo>
                  <a:lnTo>
                    <a:pt x="3379137" y="2351518"/>
                  </a:lnTo>
                  <a:lnTo>
                    <a:pt x="3307654" y="2471502"/>
                  </a:lnTo>
                  <a:cubicBezTo>
                    <a:pt x="3116662" y="2724832"/>
                    <a:pt x="2793223" y="2871537"/>
                    <a:pt x="2426371" y="2871537"/>
                  </a:cubicBezTo>
                  <a:cubicBezTo>
                    <a:pt x="1986149" y="2871537"/>
                    <a:pt x="1608440" y="2510590"/>
                    <a:pt x="1447099" y="2194760"/>
                  </a:cubicBezTo>
                  <a:lnTo>
                    <a:pt x="1418508" y="2124456"/>
                  </a:lnTo>
                  <a:lnTo>
                    <a:pt x="1325605" y="2190236"/>
                  </a:lnTo>
                  <a:cubicBezTo>
                    <a:pt x="1189907" y="2267812"/>
                    <a:pt x="1026321" y="2310063"/>
                    <a:pt x="850232" y="2310063"/>
                  </a:cubicBezTo>
                  <a:cubicBezTo>
                    <a:pt x="380662" y="2310063"/>
                    <a:pt x="0" y="1796716"/>
                    <a:pt x="0" y="1540042"/>
                  </a:cubicBezTo>
                  <a:cubicBezTo>
                    <a:pt x="0" y="1283368"/>
                    <a:pt x="380662" y="770021"/>
                    <a:pt x="850232" y="770021"/>
                  </a:cubicBezTo>
                  <a:cubicBezTo>
                    <a:pt x="908928" y="770021"/>
                    <a:pt x="966235" y="774716"/>
                    <a:pt x="1021583" y="783848"/>
                  </a:cubicBezTo>
                  <a:lnTo>
                    <a:pt x="1029246" y="785791"/>
                  </a:lnTo>
                  <a:lnTo>
                    <a:pt x="1026695" y="770021"/>
                  </a:lnTo>
                  <a:cubicBezTo>
                    <a:pt x="1026695" y="513347"/>
                    <a:pt x="1407357" y="0"/>
                    <a:pt x="1876927" y="0"/>
                  </a:cubicBezTo>
                  <a:cubicBezTo>
                    <a:pt x="2111712" y="0"/>
                    <a:pt x="2324270" y="75113"/>
                    <a:pt x="2478132" y="208922"/>
                  </a:cubicBezTo>
                  <a:lnTo>
                    <a:pt x="2500065" y="232394"/>
                  </a:lnTo>
                  <a:lnTo>
                    <a:pt x="2513944" y="219952"/>
                  </a:lnTo>
                  <a:cubicBezTo>
                    <a:pt x="2683567" y="90237"/>
                    <a:pt x="2888050" y="0"/>
                    <a:pt x="3108161" y="0"/>
                  </a:cubicBezTo>
                  <a:close/>
                </a:path>
              </a:pathLst>
            </a:custGeom>
            <a:blipFill dpi="0" rotWithShape="1"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458313155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530">
                <a:solidFill>
                  <a:prstClr val="white"/>
                </a:solidFill>
                <a:cs typeface="+mn-ea"/>
              </a:endParaRP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81F2E758-80C9-47AD-9554-526855B94BCB}"/>
                </a:ext>
              </a:extLst>
            </p:cNvPr>
            <p:cNvSpPr txBox="1"/>
            <p:nvPr/>
          </p:nvSpPr>
          <p:spPr>
            <a:xfrm>
              <a:off x="4710205" y="2172472"/>
              <a:ext cx="3092608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3200" dirty="0"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atin typeface="阿里妈妈东方大楷" pitchFamily="2" charset="-122"/>
                  <a:ea typeface="阿里妈妈东方大楷" pitchFamily="2" charset="-122"/>
                </a:rPr>
                <a:t>添加标题文本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8F5BA6EB-9F3B-AEC8-61D2-77D13010CC5F}"/>
                </a:ext>
              </a:extLst>
            </p:cNvPr>
            <p:cNvSpPr txBox="1"/>
            <p:nvPr/>
          </p:nvSpPr>
          <p:spPr>
            <a:xfrm>
              <a:off x="3629755" y="2127484"/>
              <a:ext cx="80983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3600">
                  <a:solidFill>
                    <a:srgbClr val="3D714E"/>
                  </a:solidFill>
                  <a:latin typeface="MiSans Heavy" panose="00000A00000000000000" pitchFamily="2" charset="-122"/>
                  <a:ea typeface="MiSans Heavy" panose="00000A00000000000000" pitchFamily="2" charset="-122"/>
                </a:defRPr>
              </a:lvl1pPr>
            </a:lstStyle>
            <a:p>
              <a:r>
                <a:rPr lang="en-US" altLang="zh-CN" dirty="0"/>
                <a:t>04</a:t>
              </a:r>
              <a:endParaRPr lang="zh-CN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4344224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>
            <a:extLst>
              <a:ext uri="{FF2B5EF4-FFF2-40B4-BE49-F238E27FC236}">
                <a16:creationId xmlns:a16="http://schemas.microsoft.com/office/drawing/2014/main" id="{841408FE-AE86-7902-EF44-428D4D0B8413}"/>
              </a:ext>
            </a:extLst>
          </p:cNvPr>
          <p:cNvSpPr/>
          <p:nvPr/>
        </p:nvSpPr>
        <p:spPr>
          <a:xfrm>
            <a:off x="607715" y="375965"/>
            <a:ext cx="1582464" cy="86409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3">
              <a:alphaModFix amt="57000"/>
            </a:blip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24635F3-1678-F8B7-AA0A-F21ACCCB3C27}"/>
              </a:ext>
            </a:extLst>
          </p:cNvPr>
          <p:cNvSpPr txBox="1"/>
          <p:nvPr/>
        </p:nvSpPr>
        <p:spPr>
          <a:xfrm>
            <a:off x="2214516" y="515084"/>
            <a:ext cx="54328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阿里妈妈东方大楷" pitchFamily="2" charset="-122"/>
                <a:ea typeface="阿里妈妈东方大楷" pitchFamily="2" charset="-122"/>
              </a:rPr>
              <a:t>单击此处添加标题文本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218A26E-5FF1-C9E8-4811-226FFABB1AA6}"/>
              </a:ext>
            </a:extLst>
          </p:cNvPr>
          <p:cNvSpPr txBox="1"/>
          <p:nvPr/>
        </p:nvSpPr>
        <p:spPr>
          <a:xfrm>
            <a:off x="1057347" y="560033"/>
            <a:ext cx="7393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rgbClr val="3D714E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04</a:t>
            </a:r>
            <a:endParaRPr lang="zh-CN" altLang="en-US" sz="3200" dirty="0">
              <a:solidFill>
                <a:srgbClr val="3D714E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BA23BB15-651A-8661-950E-F8759AC269B8}"/>
              </a:ext>
            </a:extLst>
          </p:cNvPr>
          <p:cNvGrpSpPr/>
          <p:nvPr/>
        </p:nvGrpSpPr>
        <p:grpSpPr>
          <a:xfrm>
            <a:off x="4478151" y="1600101"/>
            <a:ext cx="3758431" cy="4452736"/>
            <a:chOff x="7135626" y="1492779"/>
            <a:chExt cx="3758431" cy="4452736"/>
          </a:xfrm>
        </p:grpSpPr>
        <p:sp>
          <p:nvSpPr>
            <p:cNvPr id="3" name="Freeform 33">
              <a:extLst>
                <a:ext uri="{FF2B5EF4-FFF2-40B4-BE49-F238E27FC236}">
                  <a16:creationId xmlns:a16="http://schemas.microsoft.com/office/drawing/2014/main" id="{C46D85A6-CDE5-6AD2-F75B-7F6062BCCEF3}"/>
                </a:ext>
              </a:extLst>
            </p:cNvPr>
            <p:cNvSpPr/>
            <p:nvPr/>
          </p:nvSpPr>
          <p:spPr bwMode="auto">
            <a:xfrm rot="20192702" flipH="1">
              <a:off x="9142158" y="1492779"/>
              <a:ext cx="718745" cy="596792"/>
            </a:xfrm>
            <a:custGeom>
              <a:avLst/>
              <a:gdLst>
                <a:gd name="T0" fmla="*/ 167 w 196"/>
                <a:gd name="T1" fmla="*/ 142 h 163"/>
                <a:gd name="T2" fmla="*/ 170 w 196"/>
                <a:gd name="T3" fmla="*/ 48 h 163"/>
                <a:gd name="T4" fmla="*/ 167 w 196"/>
                <a:gd name="T5" fmla="*/ 57 h 163"/>
                <a:gd name="T6" fmla="*/ 75 w 196"/>
                <a:gd name="T7" fmla="*/ 3 h 163"/>
                <a:gd name="T8" fmla="*/ 0 w 196"/>
                <a:gd name="T9" fmla="*/ 26 h 163"/>
                <a:gd name="T10" fmla="*/ 20 w 196"/>
                <a:gd name="T11" fmla="*/ 60 h 163"/>
                <a:gd name="T12" fmla="*/ 77 w 196"/>
                <a:gd name="T13" fmla="*/ 124 h 163"/>
                <a:gd name="T14" fmla="*/ 119 w 196"/>
                <a:gd name="T15" fmla="*/ 134 h 163"/>
                <a:gd name="T16" fmla="*/ 102 w 196"/>
                <a:gd name="T17" fmla="*/ 139 h 163"/>
                <a:gd name="T18" fmla="*/ 161 w 196"/>
                <a:gd name="T19" fmla="*/ 163 h 163"/>
                <a:gd name="T20" fmla="*/ 81 w 196"/>
                <a:gd name="T21" fmla="*/ 35 h 163"/>
                <a:gd name="T22" fmla="*/ 167 w 196"/>
                <a:gd name="T23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63">
                  <a:moveTo>
                    <a:pt x="167" y="142"/>
                  </a:moveTo>
                  <a:cubicBezTo>
                    <a:pt x="167" y="142"/>
                    <a:pt x="196" y="98"/>
                    <a:pt x="170" y="48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7" y="57"/>
                    <a:pt x="152" y="0"/>
                    <a:pt x="75" y="3"/>
                  </a:cubicBezTo>
                  <a:cubicBezTo>
                    <a:pt x="21" y="6"/>
                    <a:pt x="0" y="26"/>
                    <a:pt x="0" y="26"/>
                  </a:cubicBezTo>
                  <a:cubicBezTo>
                    <a:pt x="0" y="26"/>
                    <a:pt x="19" y="23"/>
                    <a:pt x="20" y="60"/>
                  </a:cubicBezTo>
                  <a:cubicBezTo>
                    <a:pt x="21" y="81"/>
                    <a:pt x="43" y="116"/>
                    <a:pt x="77" y="124"/>
                  </a:cubicBezTo>
                  <a:cubicBezTo>
                    <a:pt x="111" y="131"/>
                    <a:pt x="119" y="134"/>
                    <a:pt x="119" y="134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02" y="139"/>
                    <a:pt x="159" y="140"/>
                    <a:pt x="161" y="163"/>
                  </a:cubicBezTo>
                  <a:cubicBezTo>
                    <a:pt x="161" y="163"/>
                    <a:pt x="157" y="56"/>
                    <a:pt x="81" y="35"/>
                  </a:cubicBezTo>
                  <a:cubicBezTo>
                    <a:pt x="81" y="35"/>
                    <a:pt x="153" y="45"/>
                    <a:pt x="167" y="142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3822776544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4" name="Freeform 36">
              <a:extLst>
                <a:ext uri="{FF2B5EF4-FFF2-40B4-BE49-F238E27FC236}">
                  <a16:creationId xmlns:a16="http://schemas.microsoft.com/office/drawing/2014/main" id="{A8C81138-51EE-D627-A85C-C9E54A6A41D0}"/>
                </a:ext>
              </a:extLst>
            </p:cNvPr>
            <p:cNvSpPr/>
            <p:nvPr/>
          </p:nvSpPr>
          <p:spPr bwMode="auto">
            <a:xfrm rot="1695130">
              <a:off x="10379012" y="2153295"/>
              <a:ext cx="339954" cy="436418"/>
            </a:xfrm>
            <a:custGeom>
              <a:avLst/>
              <a:gdLst>
                <a:gd name="T0" fmla="*/ 4 w 79"/>
                <a:gd name="T1" fmla="*/ 55 h 101"/>
                <a:gd name="T2" fmla="*/ 37 w 79"/>
                <a:gd name="T3" fmla="*/ 10 h 101"/>
                <a:gd name="T4" fmla="*/ 77 w 79"/>
                <a:gd name="T5" fmla="*/ 5 h 101"/>
                <a:gd name="T6" fmla="*/ 75 w 79"/>
                <a:gd name="T7" fmla="*/ 25 h 101"/>
                <a:gd name="T8" fmla="*/ 61 w 79"/>
                <a:gd name="T9" fmla="*/ 67 h 101"/>
                <a:gd name="T10" fmla="*/ 43 w 79"/>
                <a:gd name="T11" fmla="*/ 81 h 101"/>
                <a:gd name="T12" fmla="*/ 52 w 79"/>
                <a:gd name="T13" fmla="*/ 80 h 101"/>
                <a:gd name="T14" fmla="*/ 30 w 79"/>
                <a:gd name="T15" fmla="*/ 101 h 101"/>
                <a:gd name="T16" fmla="*/ 27 w 79"/>
                <a:gd name="T17" fmla="*/ 87 h 101"/>
                <a:gd name="T18" fmla="*/ 48 w 79"/>
                <a:gd name="T19" fmla="*/ 20 h 101"/>
                <a:gd name="T20" fmla="*/ 18 w 79"/>
                <a:gd name="T21" fmla="*/ 91 h 101"/>
                <a:gd name="T22" fmla="*/ 1 w 79"/>
                <a:gd name="T23" fmla="*/ 51 h 101"/>
                <a:gd name="T24" fmla="*/ 4 w 79"/>
                <a:gd name="T25" fmla="*/ 5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101">
                  <a:moveTo>
                    <a:pt x="4" y="55"/>
                  </a:moveTo>
                  <a:cubicBezTo>
                    <a:pt x="4" y="55"/>
                    <a:pt x="0" y="25"/>
                    <a:pt x="37" y="10"/>
                  </a:cubicBezTo>
                  <a:cubicBezTo>
                    <a:pt x="63" y="0"/>
                    <a:pt x="77" y="5"/>
                    <a:pt x="77" y="5"/>
                  </a:cubicBezTo>
                  <a:cubicBezTo>
                    <a:pt x="77" y="5"/>
                    <a:pt x="67" y="7"/>
                    <a:pt x="75" y="25"/>
                  </a:cubicBezTo>
                  <a:cubicBezTo>
                    <a:pt x="79" y="35"/>
                    <a:pt x="76" y="57"/>
                    <a:pt x="61" y="67"/>
                  </a:cubicBezTo>
                  <a:cubicBezTo>
                    <a:pt x="47" y="78"/>
                    <a:pt x="43" y="81"/>
                    <a:pt x="43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0"/>
                    <a:pt x="29" y="91"/>
                    <a:pt x="30" y="101"/>
                  </a:cubicBezTo>
                  <a:cubicBezTo>
                    <a:pt x="28" y="97"/>
                    <a:pt x="28" y="92"/>
                    <a:pt x="27" y="87"/>
                  </a:cubicBezTo>
                  <a:cubicBezTo>
                    <a:pt x="24" y="59"/>
                    <a:pt x="33" y="34"/>
                    <a:pt x="48" y="20"/>
                  </a:cubicBezTo>
                  <a:cubicBezTo>
                    <a:pt x="30" y="31"/>
                    <a:pt x="14" y="52"/>
                    <a:pt x="18" y="91"/>
                  </a:cubicBezTo>
                  <a:cubicBezTo>
                    <a:pt x="11" y="85"/>
                    <a:pt x="0" y="71"/>
                    <a:pt x="1" y="51"/>
                  </a:cubicBezTo>
                  <a:lnTo>
                    <a:pt x="4" y="55"/>
                  </a:ln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929919161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5" name="Freeform 30">
              <a:extLst>
                <a:ext uri="{FF2B5EF4-FFF2-40B4-BE49-F238E27FC236}">
                  <a16:creationId xmlns:a16="http://schemas.microsoft.com/office/drawing/2014/main" id="{7C4476B6-5717-3D19-9046-36353245A92C}"/>
                </a:ext>
              </a:extLst>
            </p:cNvPr>
            <p:cNvSpPr/>
            <p:nvPr/>
          </p:nvSpPr>
          <p:spPr bwMode="auto">
            <a:xfrm rot="19798984">
              <a:off x="9226619" y="1664545"/>
              <a:ext cx="1242465" cy="934221"/>
            </a:xfrm>
            <a:custGeom>
              <a:avLst/>
              <a:gdLst>
                <a:gd name="T0" fmla="*/ 9 w 246"/>
                <a:gd name="T1" fmla="*/ 121 h 185"/>
                <a:gd name="T2" fmla="*/ 73 w 246"/>
                <a:gd name="T3" fmla="*/ 31 h 185"/>
                <a:gd name="T4" fmla="*/ 69 w 246"/>
                <a:gd name="T5" fmla="*/ 42 h 185"/>
                <a:gd name="T6" fmla="*/ 192 w 246"/>
                <a:gd name="T7" fmla="*/ 58 h 185"/>
                <a:gd name="T8" fmla="*/ 246 w 246"/>
                <a:gd name="T9" fmla="*/ 133 h 185"/>
                <a:gd name="T10" fmla="*/ 203 w 246"/>
                <a:gd name="T11" fmla="*/ 150 h 185"/>
                <a:gd name="T12" fmla="*/ 105 w 246"/>
                <a:gd name="T13" fmla="*/ 168 h 185"/>
                <a:gd name="T14" fmla="*/ 59 w 246"/>
                <a:gd name="T15" fmla="*/ 147 h 185"/>
                <a:gd name="T16" fmla="*/ 71 w 246"/>
                <a:gd name="T17" fmla="*/ 164 h 185"/>
                <a:gd name="T18" fmla="*/ 0 w 246"/>
                <a:gd name="T19" fmla="*/ 145 h 185"/>
                <a:gd name="T20" fmla="*/ 165 w 246"/>
                <a:gd name="T21" fmla="*/ 83 h 185"/>
                <a:gd name="T22" fmla="*/ 9 w 246"/>
                <a:gd name="T23" fmla="*/ 12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6" h="185">
                  <a:moveTo>
                    <a:pt x="9" y="121"/>
                  </a:moveTo>
                  <a:cubicBezTo>
                    <a:pt x="9" y="121"/>
                    <a:pt x="14" y="59"/>
                    <a:pt x="73" y="31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124" y="0"/>
                    <a:pt x="192" y="58"/>
                  </a:cubicBezTo>
                  <a:cubicBezTo>
                    <a:pt x="241" y="99"/>
                    <a:pt x="246" y="133"/>
                    <a:pt x="246" y="133"/>
                  </a:cubicBezTo>
                  <a:cubicBezTo>
                    <a:pt x="246" y="133"/>
                    <a:pt x="230" y="116"/>
                    <a:pt x="203" y="150"/>
                  </a:cubicBezTo>
                  <a:cubicBezTo>
                    <a:pt x="187" y="169"/>
                    <a:pt x="142" y="185"/>
                    <a:pt x="105" y="168"/>
                  </a:cubicBezTo>
                  <a:cubicBezTo>
                    <a:pt x="68" y="151"/>
                    <a:pt x="59" y="147"/>
                    <a:pt x="59" y="147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17" y="124"/>
                    <a:pt x="0" y="145"/>
                  </a:cubicBezTo>
                  <a:cubicBezTo>
                    <a:pt x="0" y="145"/>
                    <a:pt x="79" y="49"/>
                    <a:pt x="165" y="83"/>
                  </a:cubicBezTo>
                  <a:cubicBezTo>
                    <a:pt x="165" y="83"/>
                    <a:pt x="91" y="41"/>
                    <a:pt x="9" y="121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3333417059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6" name="Freeform 36">
              <a:extLst>
                <a:ext uri="{FF2B5EF4-FFF2-40B4-BE49-F238E27FC236}">
                  <a16:creationId xmlns:a16="http://schemas.microsoft.com/office/drawing/2014/main" id="{D7718CE8-D19A-154D-F7B9-5C4D4489E8B5}"/>
                </a:ext>
              </a:extLst>
            </p:cNvPr>
            <p:cNvSpPr/>
            <p:nvPr/>
          </p:nvSpPr>
          <p:spPr bwMode="auto">
            <a:xfrm rot="20742510">
              <a:off x="8925049" y="2150739"/>
              <a:ext cx="339954" cy="436418"/>
            </a:xfrm>
            <a:custGeom>
              <a:avLst/>
              <a:gdLst>
                <a:gd name="T0" fmla="*/ 4 w 79"/>
                <a:gd name="T1" fmla="*/ 55 h 101"/>
                <a:gd name="T2" fmla="*/ 37 w 79"/>
                <a:gd name="T3" fmla="*/ 10 h 101"/>
                <a:gd name="T4" fmla="*/ 77 w 79"/>
                <a:gd name="T5" fmla="*/ 5 h 101"/>
                <a:gd name="T6" fmla="*/ 75 w 79"/>
                <a:gd name="T7" fmla="*/ 25 h 101"/>
                <a:gd name="T8" fmla="*/ 61 w 79"/>
                <a:gd name="T9" fmla="*/ 67 h 101"/>
                <a:gd name="T10" fmla="*/ 43 w 79"/>
                <a:gd name="T11" fmla="*/ 81 h 101"/>
                <a:gd name="T12" fmla="*/ 52 w 79"/>
                <a:gd name="T13" fmla="*/ 80 h 101"/>
                <a:gd name="T14" fmla="*/ 30 w 79"/>
                <a:gd name="T15" fmla="*/ 101 h 101"/>
                <a:gd name="T16" fmla="*/ 27 w 79"/>
                <a:gd name="T17" fmla="*/ 87 h 101"/>
                <a:gd name="T18" fmla="*/ 48 w 79"/>
                <a:gd name="T19" fmla="*/ 20 h 101"/>
                <a:gd name="T20" fmla="*/ 18 w 79"/>
                <a:gd name="T21" fmla="*/ 91 h 101"/>
                <a:gd name="T22" fmla="*/ 1 w 79"/>
                <a:gd name="T23" fmla="*/ 51 h 101"/>
                <a:gd name="T24" fmla="*/ 4 w 79"/>
                <a:gd name="T25" fmla="*/ 5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101">
                  <a:moveTo>
                    <a:pt x="4" y="55"/>
                  </a:moveTo>
                  <a:cubicBezTo>
                    <a:pt x="4" y="55"/>
                    <a:pt x="0" y="25"/>
                    <a:pt x="37" y="10"/>
                  </a:cubicBezTo>
                  <a:cubicBezTo>
                    <a:pt x="63" y="0"/>
                    <a:pt x="77" y="5"/>
                    <a:pt x="77" y="5"/>
                  </a:cubicBezTo>
                  <a:cubicBezTo>
                    <a:pt x="77" y="5"/>
                    <a:pt x="67" y="7"/>
                    <a:pt x="75" y="25"/>
                  </a:cubicBezTo>
                  <a:cubicBezTo>
                    <a:pt x="79" y="35"/>
                    <a:pt x="76" y="57"/>
                    <a:pt x="61" y="67"/>
                  </a:cubicBezTo>
                  <a:cubicBezTo>
                    <a:pt x="47" y="78"/>
                    <a:pt x="43" y="81"/>
                    <a:pt x="43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0"/>
                    <a:pt x="29" y="91"/>
                    <a:pt x="30" y="101"/>
                  </a:cubicBezTo>
                  <a:cubicBezTo>
                    <a:pt x="28" y="97"/>
                    <a:pt x="28" y="92"/>
                    <a:pt x="27" y="87"/>
                  </a:cubicBezTo>
                  <a:cubicBezTo>
                    <a:pt x="24" y="59"/>
                    <a:pt x="33" y="34"/>
                    <a:pt x="48" y="20"/>
                  </a:cubicBezTo>
                  <a:cubicBezTo>
                    <a:pt x="30" y="31"/>
                    <a:pt x="14" y="52"/>
                    <a:pt x="18" y="91"/>
                  </a:cubicBezTo>
                  <a:cubicBezTo>
                    <a:pt x="11" y="85"/>
                    <a:pt x="0" y="71"/>
                    <a:pt x="1" y="51"/>
                  </a:cubicBezTo>
                  <a:lnTo>
                    <a:pt x="4" y="55"/>
                  </a:ln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757465652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9" name="Freeform 28">
              <a:extLst>
                <a:ext uri="{FF2B5EF4-FFF2-40B4-BE49-F238E27FC236}">
                  <a16:creationId xmlns:a16="http://schemas.microsoft.com/office/drawing/2014/main" id="{0CADA27E-0313-A540-41A7-32F0320364B3}"/>
                </a:ext>
              </a:extLst>
            </p:cNvPr>
            <p:cNvSpPr/>
            <p:nvPr/>
          </p:nvSpPr>
          <p:spPr bwMode="auto">
            <a:xfrm>
              <a:off x="7135626" y="2370755"/>
              <a:ext cx="1421550" cy="1308604"/>
            </a:xfrm>
            <a:custGeom>
              <a:avLst/>
              <a:gdLst>
                <a:gd name="T0" fmla="*/ 105 w 164"/>
                <a:gd name="T1" fmla="*/ 85 h 151"/>
                <a:gd name="T2" fmla="*/ 149 w 164"/>
                <a:gd name="T3" fmla="*/ 140 h 151"/>
                <a:gd name="T4" fmla="*/ 60 w 164"/>
                <a:gd name="T5" fmla="*/ 126 h 151"/>
                <a:gd name="T6" fmla="*/ 33 w 164"/>
                <a:gd name="T7" fmla="*/ 0 h 151"/>
                <a:gd name="T8" fmla="*/ 126 w 164"/>
                <a:gd name="T9" fmla="*/ 54 h 151"/>
                <a:gd name="T10" fmla="*/ 164 w 164"/>
                <a:gd name="T11" fmla="*/ 127 h 151"/>
                <a:gd name="T12" fmla="*/ 105 w 164"/>
                <a:gd name="T13" fmla="*/ 8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151">
                  <a:moveTo>
                    <a:pt x="105" y="85"/>
                  </a:moveTo>
                  <a:cubicBezTo>
                    <a:pt x="105" y="85"/>
                    <a:pt x="156" y="110"/>
                    <a:pt x="149" y="140"/>
                  </a:cubicBezTo>
                  <a:cubicBezTo>
                    <a:pt x="134" y="131"/>
                    <a:pt x="88" y="151"/>
                    <a:pt x="60" y="126"/>
                  </a:cubicBezTo>
                  <a:cubicBezTo>
                    <a:pt x="0" y="69"/>
                    <a:pt x="33" y="0"/>
                    <a:pt x="33" y="0"/>
                  </a:cubicBezTo>
                  <a:cubicBezTo>
                    <a:pt x="39" y="49"/>
                    <a:pt x="90" y="22"/>
                    <a:pt x="126" y="54"/>
                  </a:cubicBezTo>
                  <a:cubicBezTo>
                    <a:pt x="159" y="83"/>
                    <a:pt x="162" y="111"/>
                    <a:pt x="164" y="127"/>
                  </a:cubicBezTo>
                  <a:cubicBezTo>
                    <a:pt x="162" y="121"/>
                    <a:pt x="142" y="91"/>
                    <a:pt x="105" y="85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631954535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07806CC2-9C65-5B0C-B829-C8CCFEB60F98}"/>
                </a:ext>
              </a:extLst>
            </p:cNvPr>
            <p:cNvSpPr/>
            <p:nvPr/>
          </p:nvSpPr>
          <p:spPr bwMode="auto">
            <a:xfrm>
              <a:off x="9505715" y="2404793"/>
              <a:ext cx="1388342" cy="1043907"/>
            </a:xfrm>
            <a:custGeom>
              <a:avLst/>
              <a:gdLst>
                <a:gd name="T0" fmla="*/ 9 w 246"/>
                <a:gd name="T1" fmla="*/ 121 h 185"/>
                <a:gd name="T2" fmla="*/ 73 w 246"/>
                <a:gd name="T3" fmla="*/ 31 h 185"/>
                <a:gd name="T4" fmla="*/ 69 w 246"/>
                <a:gd name="T5" fmla="*/ 42 h 185"/>
                <a:gd name="T6" fmla="*/ 192 w 246"/>
                <a:gd name="T7" fmla="*/ 58 h 185"/>
                <a:gd name="T8" fmla="*/ 246 w 246"/>
                <a:gd name="T9" fmla="*/ 133 h 185"/>
                <a:gd name="T10" fmla="*/ 203 w 246"/>
                <a:gd name="T11" fmla="*/ 150 h 185"/>
                <a:gd name="T12" fmla="*/ 105 w 246"/>
                <a:gd name="T13" fmla="*/ 168 h 185"/>
                <a:gd name="T14" fmla="*/ 59 w 246"/>
                <a:gd name="T15" fmla="*/ 147 h 185"/>
                <a:gd name="T16" fmla="*/ 71 w 246"/>
                <a:gd name="T17" fmla="*/ 164 h 185"/>
                <a:gd name="T18" fmla="*/ 0 w 246"/>
                <a:gd name="T19" fmla="*/ 145 h 185"/>
                <a:gd name="T20" fmla="*/ 165 w 246"/>
                <a:gd name="T21" fmla="*/ 83 h 185"/>
                <a:gd name="T22" fmla="*/ 9 w 246"/>
                <a:gd name="T23" fmla="*/ 12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6" h="185">
                  <a:moveTo>
                    <a:pt x="9" y="121"/>
                  </a:moveTo>
                  <a:cubicBezTo>
                    <a:pt x="9" y="121"/>
                    <a:pt x="14" y="59"/>
                    <a:pt x="73" y="31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124" y="0"/>
                    <a:pt x="192" y="58"/>
                  </a:cubicBezTo>
                  <a:cubicBezTo>
                    <a:pt x="241" y="99"/>
                    <a:pt x="246" y="133"/>
                    <a:pt x="246" y="133"/>
                  </a:cubicBezTo>
                  <a:cubicBezTo>
                    <a:pt x="246" y="133"/>
                    <a:pt x="230" y="116"/>
                    <a:pt x="203" y="150"/>
                  </a:cubicBezTo>
                  <a:cubicBezTo>
                    <a:pt x="187" y="169"/>
                    <a:pt x="142" y="185"/>
                    <a:pt x="105" y="168"/>
                  </a:cubicBezTo>
                  <a:cubicBezTo>
                    <a:pt x="68" y="151"/>
                    <a:pt x="59" y="147"/>
                    <a:pt x="59" y="147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17" y="124"/>
                    <a:pt x="0" y="145"/>
                  </a:cubicBezTo>
                  <a:cubicBezTo>
                    <a:pt x="0" y="145"/>
                    <a:pt x="79" y="49"/>
                    <a:pt x="165" y="83"/>
                  </a:cubicBezTo>
                  <a:cubicBezTo>
                    <a:pt x="165" y="83"/>
                    <a:pt x="91" y="41"/>
                    <a:pt x="9" y="121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3718991852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2530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HarmonyOS Sans SC Light" panose="00000400000000000000" pitchFamily="2" charset="-122"/>
                </a:rPr>
                <a:t> </a:t>
              </a:r>
            </a:p>
          </p:txBody>
        </p:sp>
        <p:grpSp>
          <p:nvGrpSpPr>
            <p:cNvPr id="11" name="Group 5">
              <a:extLst>
                <a:ext uri="{FF2B5EF4-FFF2-40B4-BE49-F238E27FC236}">
                  <a16:creationId xmlns:a16="http://schemas.microsoft.com/office/drawing/2014/main" id="{F8BED22C-974F-865D-9A27-1333BAACCB74}"/>
                </a:ext>
              </a:extLst>
            </p:cNvPr>
            <p:cNvGrpSpPr/>
            <p:nvPr/>
          </p:nvGrpSpPr>
          <p:grpSpPr>
            <a:xfrm>
              <a:off x="8314689" y="2067131"/>
              <a:ext cx="2291715" cy="3878384"/>
              <a:chOff x="5390813" y="2553387"/>
              <a:chExt cx="2292610" cy="3878889"/>
            </a:xfrm>
            <a:gradFill>
              <a:gsLst>
                <a:gs pos="0">
                  <a:srgbClr val="E30000"/>
                </a:gs>
                <a:gs pos="100000">
                  <a:srgbClr val="760303"/>
                </a:gs>
              </a:gsLst>
              <a:lin ang="5400000" scaled="0"/>
            </a:gradFill>
          </p:grpSpPr>
          <p:sp>
            <p:nvSpPr>
              <p:cNvPr id="12" name="Freeform 29">
                <a:extLst>
                  <a:ext uri="{FF2B5EF4-FFF2-40B4-BE49-F238E27FC236}">
                    <a16:creationId xmlns:a16="http://schemas.microsoft.com/office/drawing/2014/main" id="{F9F0B818-AB2E-2E7B-7F15-521734AA6D99}"/>
                  </a:ext>
                </a:extLst>
              </p:cNvPr>
              <p:cNvSpPr/>
              <p:nvPr/>
            </p:nvSpPr>
            <p:spPr bwMode="auto">
              <a:xfrm>
                <a:off x="6408694" y="3371498"/>
                <a:ext cx="1274729" cy="868054"/>
              </a:xfrm>
              <a:custGeom>
                <a:avLst/>
                <a:gdLst>
                  <a:gd name="T0" fmla="*/ 129 w 226"/>
                  <a:gd name="T1" fmla="*/ 12 h 154"/>
                  <a:gd name="T2" fmla="*/ 7 w 226"/>
                  <a:gd name="T3" fmla="*/ 154 h 154"/>
                  <a:gd name="T4" fmla="*/ 0 w 226"/>
                  <a:gd name="T5" fmla="*/ 142 h 154"/>
                  <a:gd name="T6" fmla="*/ 120 w 226"/>
                  <a:gd name="T7" fmla="*/ 8 h 154"/>
                  <a:gd name="T8" fmla="*/ 226 w 226"/>
                  <a:gd name="T9" fmla="*/ 19 h 154"/>
                  <a:gd name="T10" fmla="*/ 129 w 226"/>
                  <a:gd name="T11" fmla="*/ 1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6" h="154">
                    <a:moveTo>
                      <a:pt x="129" y="12"/>
                    </a:moveTo>
                    <a:cubicBezTo>
                      <a:pt x="55" y="28"/>
                      <a:pt x="4" y="90"/>
                      <a:pt x="7" y="154"/>
                    </a:cubicBezTo>
                    <a:cubicBezTo>
                      <a:pt x="4" y="151"/>
                      <a:pt x="3" y="145"/>
                      <a:pt x="0" y="142"/>
                    </a:cubicBezTo>
                    <a:cubicBezTo>
                      <a:pt x="0" y="80"/>
                      <a:pt x="48" y="24"/>
                      <a:pt x="120" y="8"/>
                    </a:cubicBezTo>
                    <a:cubicBezTo>
                      <a:pt x="157" y="0"/>
                      <a:pt x="195" y="5"/>
                      <a:pt x="226" y="19"/>
                    </a:cubicBezTo>
                    <a:cubicBezTo>
                      <a:pt x="197" y="8"/>
                      <a:pt x="163" y="5"/>
                      <a:pt x="129" y="12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tile tx="0" ty="0" sx="100000" sy="100000" flip="none" algn="tl"/>
              </a:blipFill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1600748138">
                      <ask:type>
                        <ask:lineSketchScribble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2530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3" name="Freeform 31">
                <a:extLst>
                  <a:ext uri="{FF2B5EF4-FFF2-40B4-BE49-F238E27FC236}">
                    <a16:creationId xmlns:a16="http://schemas.microsoft.com/office/drawing/2014/main" id="{3BFF7DDE-2D70-C1F5-92BA-B9E3A4126D50}"/>
                  </a:ext>
                </a:extLst>
              </p:cNvPr>
              <p:cNvSpPr/>
              <p:nvPr/>
            </p:nvSpPr>
            <p:spPr bwMode="auto">
              <a:xfrm>
                <a:off x="5752304" y="2553387"/>
                <a:ext cx="118912" cy="789180"/>
              </a:xfrm>
              <a:custGeom>
                <a:avLst/>
                <a:gdLst>
                  <a:gd name="T0" fmla="*/ 12 w 21"/>
                  <a:gd name="T1" fmla="*/ 80 h 81"/>
                  <a:gd name="T2" fmla="*/ 3 w 21"/>
                  <a:gd name="T3" fmla="*/ 81 h 81"/>
                  <a:gd name="T4" fmla="*/ 3 w 21"/>
                  <a:gd name="T5" fmla="*/ 32 h 81"/>
                  <a:gd name="T6" fmla="*/ 5 w 21"/>
                  <a:gd name="T7" fmla="*/ 0 h 81"/>
                  <a:gd name="T8" fmla="*/ 14 w 21"/>
                  <a:gd name="T9" fmla="*/ 28 h 81"/>
                  <a:gd name="T10" fmla="*/ 12 w 21"/>
                  <a:gd name="T11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81">
                    <a:moveTo>
                      <a:pt x="12" y="80"/>
                    </a:moveTo>
                    <a:cubicBezTo>
                      <a:pt x="9" y="81"/>
                      <a:pt x="6" y="81"/>
                      <a:pt x="3" y="81"/>
                    </a:cubicBezTo>
                    <a:cubicBezTo>
                      <a:pt x="3" y="55"/>
                      <a:pt x="3" y="36"/>
                      <a:pt x="3" y="32"/>
                    </a:cubicBezTo>
                    <a:cubicBezTo>
                      <a:pt x="0" y="8"/>
                      <a:pt x="1" y="0"/>
                      <a:pt x="5" y="0"/>
                    </a:cubicBezTo>
                    <a:cubicBezTo>
                      <a:pt x="9" y="0"/>
                      <a:pt x="21" y="3"/>
                      <a:pt x="14" y="28"/>
                    </a:cubicBezTo>
                    <a:cubicBezTo>
                      <a:pt x="13" y="33"/>
                      <a:pt x="12" y="52"/>
                      <a:pt x="12" y="8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tile tx="0" ty="0" sx="100000" sy="100000" flip="none" algn="tl"/>
              </a:blipFill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3062688408">
                      <ask:type>
                        <ask:lineSketchScribble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2530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4" name="Freeform 24">
                <a:extLst>
                  <a:ext uri="{FF2B5EF4-FFF2-40B4-BE49-F238E27FC236}">
                    <a16:creationId xmlns:a16="http://schemas.microsoft.com/office/drawing/2014/main" id="{A2DD9DC1-0C97-9275-737F-1AB2FB39B8D3}"/>
                  </a:ext>
                </a:extLst>
              </p:cNvPr>
              <p:cNvSpPr/>
              <p:nvPr/>
            </p:nvSpPr>
            <p:spPr bwMode="auto">
              <a:xfrm>
                <a:off x="5390813" y="4008863"/>
                <a:ext cx="168853" cy="1674272"/>
              </a:xfrm>
              <a:custGeom>
                <a:avLst/>
                <a:gdLst>
                  <a:gd name="T0" fmla="*/ 21 w 30"/>
                  <a:gd name="T1" fmla="*/ 297 h 297"/>
                  <a:gd name="T2" fmla="*/ 29 w 30"/>
                  <a:gd name="T3" fmla="*/ 290 h 297"/>
                  <a:gd name="T4" fmla="*/ 29 w 30"/>
                  <a:gd name="T5" fmla="*/ 13 h 297"/>
                  <a:gd name="T6" fmla="*/ 21 w 30"/>
                  <a:gd name="T7" fmla="*/ 2 h 297"/>
                  <a:gd name="T8" fmla="*/ 22 w 30"/>
                  <a:gd name="T9" fmla="*/ 7 h 297"/>
                  <a:gd name="T10" fmla="*/ 14 w 30"/>
                  <a:gd name="T11" fmla="*/ 290 h 297"/>
                  <a:gd name="T12" fmla="*/ 21 w 30"/>
                  <a:gd name="T13" fmla="*/ 297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97">
                    <a:moveTo>
                      <a:pt x="21" y="297"/>
                    </a:moveTo>
                    <a:cubicBezTo>
                      <a:pt x="25" y="297"/>
                      <a:pt x="29" y="294"/>
                      <a:pt x="29" y="290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9"/>
                      <a:pt x="25" y="2"/>
                      <a:pt x="21" y="2"/>
                    </a:cubicBezTo>
                    <a:cubicBezTo>
                      <a:pt x="17" y="2"/>
                      <a:pt x="0" y="0"/>
                      <a:pt x="22" y="7"/>
                    </a:cubicBezTo>
                    <a:cubicBezTo>
                      <a:pt x="30" y="9"/>
                      <a:pt x="14" y="290"/>
                      <a:pt x="14" y="290"/>
                    </a:cubicBezTo>
                    <a:cubicBezTo>
                      <a:pt x="14" y="294"/>
                      <a:pt x="17" y="297"/>
                      <a:pt x="21" y="297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tile tx="0" ty="0" sx="100000" sy="100000" flip="none" algn="tl"/>
              </a:blipFill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714054895">
                      <ask:type>
                        <ask:lineSketchScribble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2530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5" name="Freeform 25">
                <a:extLst>
                  <a:ext uri="{FF2B5EF4-FFF2-40B4-BE49-F238E27FC236}">
                    <a16:creationId xmlns:a16="http://schemas.microsoft.com/office/drawing/2014/main" id="{E167E871-97FF-2DC7-A986-DCB48C4BFAB0}"/>
                  </a:ext>
                </a:extLst>
              </p:cNvPr>
              <p:cNvSpPr/>
              <p:nvPr/>
            </p:nvSpPr>
            <p:spPr bwMode="auto">
              <a:xfrm>
                <a:off x="6651273" y="4329923"/>
                <a:ext cx="145071" cy="1353212"/>
              </a:xfrm>
              <a:custGeom>
                <a:avLst/>
                <a:gdLst>
                  <a:gd name="T0" fmla="*/ 8 w 26"/>
                  <a:gd name="T1" fmla="*/ 240 h 240"/>
                  <a:gd name="T2" fmla="*/ 16 w 26"/>
                  <a:gd name="T3" fmla="*/ 233 h 240"/>
                  <a:gd name="T4" fmla="*/ 17 w 26"/>
                  <a:gd name="T5" fmla="*/ 34 h 240"/>
                  <a:gd name="T6" fmla="*/ 12 w 26"/>
                  <a:gd name="T7" fmla="*/ 33 h 240"/>
                  <a:gd name="T8" fmla="*/ 1 w 26"/>
                  <a:gd name="T9" fmla="*/ 233 h 240"/>
                  <a:gd name="T10" fmla="*/ 8 w 26"/>
                  <a:gd name="T11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40">
                    <a:moveTo>
                      <a:pt x="8" y="240"/>
                    </a:moveTo>
                    <a:cubicBezTo>
                      <a:pt x="12" y="240"/>
                      <a:pt x="16" y="237"/>
                      <a:pt x="16" y="233"/>
                    </a:cubicBezTo>
                    <a:cubicBezTo>
                      <a:pt x="16" y="233"/>
                      <a:pt x="8" y="68"/>
                      <a:pt x="17" y="34"/>
                    </a:cubicBezTo>
                    <a:cubicBezTo>
                      <a:pt x="26" y="0"/>
                      <a:pt x="15" y="30"/>
                      <a:pt x="12" y="33"/>
                    </a:cubicBezTo>
                    <a:cubicBezTo>
                      <a:pt x="0" y="53"/>
                      <a:pt x="1" y="233"/>
                      <a:pt x="1" y="233"/>
                    </a:cubicBezTo>
                    <a:cubicBezTo>
                      <a:pt x="1" y="237"/>
                      <a:pt x="4" y="240"/>
                      <a:pt x="8" y="24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tile tx="0" ty="0" sx="100000" sy="100000" flip="none" algn="tl"/>
              </a:blipFill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1530705754">
                      <ask:type>
                        <ask:lineSketchScribble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2530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6" name="Freeform 26">
                <a:extLst>
                  <a:ext uri="{FF2B5EF4-FFF2-40B4-BE49-F238E27FC236}">
                    <a16:creationId xmlns:a16="http://schemas.microsoft.com/office/drawing/2014/main" id="{36632577-E5F4-E25F-EC23-13493EE1C142}"/>
                  </a:ext>
                </a:extLst>
              </p:cNvPr>
              <p:cNvSpPr/>
              <p:nvPr/>
            </p:nvSpPr>
            <p:spPr bwMode="auto">
              <a:xfrm>
                <a:off x="6373019" y="3951786"/>
                <a:ext cx="114155" cy="1481636"/>
              </a:xfrm>
              <a:custGeom>
                <a:avLst/>
                <a:gdLst>
                  <a:gd name="T0" fmla="*/ 9 w 20"/>
                  <a:gd name="T1" fmla="*/ 263 h 263"/>
                  <a:gd name="T2" fmla="*/ 17 w 20"/>
                  <a:gd name="T3" fmla="*/ 256 h 263"/>
                  <a:gd name="T4" fmla="*/ 17 w 20"/>
                  <a:gd name="T5" fmla="*/ 19 h 263"/>
                  <a:gd name="T6" fmla="*/ 9 w 20"/>
                  <a:gd name="T7" fmla="*/ 12 h 263"/>
                  <a:gd name="T8" fmla="*/ 2 w 20"/>
                  <a:gd name="T9" fmla="*/ 256 h 263"/>
                  <a:gd name="T10" fmla="*/ 9 w 20"/>
                  <a:gd name="T11" fmla="*/ 26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63">
                    <a:moveTo>
                      <a:pt x="9" y="263"/>
                    </a:moveTo>
                    <a:cubicBezTo>
                      <a:pt x="13" y="263"/>
                      <a:pt x="17" y="260"/>
                      <a:pt x="17" y="256"/>
                    </a:cubicBezTo>
                    <a:cubicBezTo>
                      <a:pt x="17" y="256"/>
                      <a:pt x="8" y="67"/>
                      <a:pt x="17" y="19"/>
                    </a:cubicBezTo>
                    <a:cubicBezTo>
                      <a:pt x="20" y="0"/>
                      <a:pt x="12" y="9"/>
                      <a:pt x="9" y="12"/>
                    </a:cubicBezTo>
                    <a:cubicBezTo>
                      <a:pt x="0" y="22"/>
                      <a:pt x="2" y="256"/>
                      <a:pt x="2" y="256"/>
                    </a:cubicBezTo>
                    <a:cubicBezTo>
                      <a:pt x="2" y="260"/>
                      <a:pt x="5" y="263"/>
                      <a:pt x="9" y="263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tile tx="0" ty="0" sx="100000" sy="100000" flip="none" algn="tl"/>
              </a:blipFill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26547276">
                      <ask:type>
                        <ask:lineSketchScribble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2530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7" name="Freeform 27">
                <a:extLst>
                  <a:ext uri="{FF2B5EF4-FFF2-40B4-BE49-F238E27FC236}">
                    <a16:creationId xmlns:a16="http://schemas.microsoft.com/office/drawing/2014/main" id="{3AFD1656-3B87-2721-F9B6-129A8ED0E2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64537" y="5333535"/>
                <a:ext cx="1277107" cy="1098741"/>
              </a:xfrm>
              <a:custGeom>
                <a:avLst/>
                <a:gdLst>
                  <a:gd name="T0" fmla="*/ 2 w 226"/>
                  <a:gd name="T1" fmla="*/ 61 h 195"/>
                  <a:gd name="T2" fmla="*/ 56 w 226"/>
                  <a:gd name="T3" fmla="*/ 128 h 195"/>
                  <a:gd name="T4" fmla="*/ 56 w 226"/>
                  <a:gd name="T5" fmla="*/ 128 h 195"/>
                  <a:gd name="T6" fmla="*/ 108 w 226"/>
                  <a:gd name="T7" fmla="*/ 192 h 195"/>
                  <a:gd name="T8" fmla="*/ 113 w 226"/>
                  <a:gd name="T9" fmla="*/ 195 h 195"/>
                  <a:gd name="T10" fmla="*/ 119 w 226"/>
                  <a:gd name="T11" fmla="*/ 192 h 195"/>
                  <a:gd name="T12" fmla="*/ 171 w 226"/>
                  <a:gd name="T13" fmla="*/ 128 h 195"/>
                  <a:gd name="T14" fmla="*/ 171 w 226"/>
                  <a:gd name="T15" fmla="*/ 128 h 195"/>
                  <a:gd name="T16" fmla="*/ 224 w 226"/>
                  <a:gd name="T17" fmla="*/ 61 h 195"/>
                  <a:gd name="T18" fmla="*/ 225 w 226"/>
                  <a:gd name="T19" fmla="*/ 54 h 195"/>
                  <a:gd name="T20" fmla="*/ 219 w 226"/>
                  <a:gd name="T21" fmla="*/ 49 h 195"/>
                  <a:gd name="T22" fmla="*/ 178 w 226"/>
                  <a:gd name="T23" fmla="*/ 7 h 195"/>
                  <a:gd name="T24" fmla="*/ 177 w 226"/>
                  <a:gd name="T25" fmla="*/ 5 h 195"/>
                  <a:gd name="T26" fmla="*/ 169 w 226"/>
                  <a:gd name="T27" fmla="*/ 1 h 195"/>
                  <a:gd name="T28" fmla="*/ 166 w 226"/>
                  <a:gd name="T29" fmla="*/ 2 h 195"/>
                  <a:gd name="T30" fmla="*/ 163 w 226"/>
                  <a:gd name="T31" fmla="*/ 7 h 195"/>
                  <a:gd name="T32" fmla="*/ 113 w 226"/>
                  <a:gd name="T33" fmla="*/ 50 h 195"/>
                  <a:gd name="T34" fmla="*/ 64 w 226"/>
                  <a:gd name="T35" fmla="*/ 7 h 195"/>
                  <a:gd name="T36" fmla="*/ 56 w 226"/>
                  <a:gd name="T37" fmla="*/ 1 h 195"/>
                  <a:gd name="T38" fmla="*/ 56 w 226"/>
                  <a:gd name="T39" fmla="*/ 1 h 195"/>
                  <a:gd name="T40" fmla="*/ 53 w 226"/>
                  <a:gd name="T41" fmla="*/ 2 h 195"/>
                  <a:gd name="T42" fmla="*/ 50 w 226"/>
                  <a:gd name="T43" fmla="*/ 5 h 195"/>
                  <a:gd name="T44" fmla="*/ 49 w 226"/>
                  <a:gd name="T45" fmla="*/ 7 h 195"/>
                  <a:gd name="T46" fmla="*/ 7 w 226"/>
                  <a:gd name="T47" fmla="*/ 49 h 195"/>
                  <a:gd name="T48" fmla="*/ 1 w 226"/>
                  <a:gd name="T49" fmla="*/ 54 h 195"/>
                  <a:gd name="T50" fmla="*/ 2 w 226"/>
                  <a:gd name="T51" fmla="*/ 61 h 195"/>
                  <a:gd name="T52" fmla="*/ 75 w 226"/>
                  <a:gd name="T53" fmla="*/ 128 h 195"/>
                  <a:gd name="T54" fmla="*/ 152 w 226"/>
                  <a:gd name="T55" fmla="*/ 128 h 195"/>
                  <a:gd name="T56" fmla="*/ 113 w 226"/>
                  <a:gd name="T57" fmla="*/ 175 h 195"/>
                  <a:gd name="T58" fmla="*/ 75 w 226"/>
                  <a:gd name="T59" fmla="*/ 128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6" h="195">
                    <a:moveTo>
                      <a:pt x="2" y="61"/>
                    </a:moveTo>
                    <a:cubicBezTo>
                      <a:pt x="56" y="128"/>
                      <a:pt x="56" y="128"/>
                      <a:pt x="56" y="128"/>
                    </a:cubicBezTo>
                    <a:cubicBezTo>
                      <a:pt x="56" y="128"/>
                      <a:pt x="56" y="128"/>
                      <a:pt x="56" y="128"/>
                    </a:cubicBezTo>
                    <a:cubicBezTo>
                      <a:pt x="108" y="192"/>
                      <a:pt x="108" y="192"/>
                      <a:pt x="108" y="192"/>
                    </a:cubicBezTo>
                    <a:cubicBezTo>
                      <a:pt x="109" y="194"/>
                      <a:pt x="111" y="195"/>
                      <a:pt x="113" y="195"/>
                    </a:cubicBezTo>
                    <a:cubicBezTo>
                      <a:pt x="116" y="195"/>
                      <a:pt x="118" y="194"/>
                      <a:pt x="119" y="192"/>
                    </a:cubicBezTo>
                    <a:cubicBezTo>
                      <a:pt x="171" y="128"/>
                      <a:pt x="171" y="128"/>
                      <a:pt x="171" y="128"/>
                    </a:cubicBezTo>
                    <a:cubicBezTo>
                      <a:pt x="171" y="128"/>
                      <a:pt x="171" y="128"/>
                      <a:pt x="171" y="128"/>
                    </a:cubicBezTo>
                    <a:cubicBezTo>
                      <a:pt x="224" y="61"/>
                      <a:pt x="224" y="61"/>
                      <a:pt x="224" y="61"/>
                    </a:cubicBezTo>
                    <a:cubicBezTo>
                      <a:pt x="226" y="59"/>
                      <a:pt x="226" y="56"/>
                      <a:pt x="225" y="54"/>
                    </a:cubicBezTo>
                    <a:cubicBezTo>
                      <a:pt x="224" y="51"/>
                      <a:pt x="222" y="50"/>
                      <a:pt x="219" y="49"/>
                    </a:cubicBezTo>
                    <a:cubicBezTo>
                      <a:pt x="198" y="46"/>
                      <a:pt x="180" y="29"/>
                      <a:pt x="178" y="7"/>
                    </a:cubicBezTo>
                    <a:cubicBezTo>
                      <a:pt x="178" y="6"/>
                      <a:pt x="177" y="5"/>
                      <a:pt x="177" y="5"/>
                    </a:cubicBezTo>
                    <a:cubicBezTo>
                      <a:pt x="175" y="2"/>
                      <a:pt x="172" y="0"/>
                      <a:pt x="169" y="1"/>
                    </a:cubicBezTo>
                    <a:cubicBezTo>
                      <a:pt x="168" y="1"/>
                      <a:pt x="167" y="1"/>
                      <a:pt x="166" y="2"/>
                    </a:cubicBezTo>
                    <a:cubicBezTo>
                      <a:pt x="164" y="3"/>
                      <a:pt x="163" y="5"/>
                      <a:pt x="163" y="7"/>
                    </a:cubicBezTo>
                    <a:cubicBezTo>
                      <a:pt x="160" y="31"/>
                      <a:pt x="138" y="50"/>
                      <a:pt x="113" y="50"/>
                    </a:cubicBezTo>
                    <a:cubicBezTo>
                      <a:pt x="88" y="50"/>
                      <a:pt x="67" y="31"/>
                      <a:pt x="64" y="7"/>
                    </a:cubicBezTo>
                    <a:cubicBezTo>
                      <a:pt x="63" y="3"/>
                      <a:pt x="60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5" y="1"/>
                      <a:pt x="54" y="1"/>
                      <a:pt x="53" y="2"/>
                    </a:cubicBezTo>
                    <a:cubicBezTo>
                      <a:pt x="51" y="2"/>
                      <a:pt x="50" y="3"/>
                      <a:pt x="50" y="5"/>
                    </a:cubicBezTo>
                    <a:cubicBezTo>
                      <a:pt x="49" y="5"/>
                      <a:pt x="49" y="6"/>
                      <a:pt x="49" y="7"/>
                    </a:cubicBezTo>
                    <a:cubicBezTo>
                      <a:pt x="46" y="29"/>
                      <a:pt x="29" y="46"/>
                      <a:pt x="7" y="49"/>
                    </a:cubicBezTo>
                    <a:cubicBezTo>
                      <a:pt x="4" y="50"/>
                      <a:pt x="2" y="51"/>
                      <a:pt x="1" y="54"/>
                    </a:cubicBezTo>
                    <a:cubicBezTo>
                      <a:pt x="0" y="56"/>
                      <a:pt x="1" y="59"/>
                      <a:pt x="2" y="61"/>
                    </a:cubicBezTo>
                    <a:close/>
                    <a:moveTo>
                      <a:pt x="75" y="128"/>
                    </a:moveTo>
                    <a:cubicBezTo>
                      <a:pt x="101" y="123"/>
                      <a:pt x="126" y="123"/>
                      <a:pt x="152" y="128"/>
                    </a:cubicBezTo>
                    <a:cubicBezTo>
                      <a:pt x="113" y="175"/>
                      <a:pt x="113" y="175"/>
                      <a:pt x="113" y="175"/>
                    </a:cubicBezTo>
                    <a:lnTo>
                      <a:pt x="75" y="128"/>
                    </a:lnTo>
                    <a:close/>
                  </a:path>
                </a:pathLst>
              </a:custGeom>
              <a:blipFill dpi="0" rotWithShape="1"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tile tx="0" ty="0" sx="100000" sy="100000" flip="none" algn="tl"/>
              </a:blipFill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1622406462">
                      <ask:type>
                        <ask:lineSketchScribble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2530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8" name="Freeform 32">
                <a:extLst>
                  <a:ext uri="{FF2B5EF4-FFF2-40B4-BE49-F238E27FC236}">
                    <a16:creationId xmlns:a16="http://schemas.microsoft.com/office/drawing/2014/main" id="{BCD8AE07-14B3-BA43-4BEB-B89FDA9E3F8F}"/>
                  </a:ext>
                </a:extLst>
              </p:cNvPr>
              <p:cNvSpPr/>
              <p:nvPr/>
            </p:nvSpPr>
            <p:spPr bwMode="auto">
              <a:xfrm>
                <a:off x="5740412" y="3611455"/>
                <a:ext cx="85616" cy="1821968"/>
              </a:xfrm>
              <a:custGeom>
                <a:avLst/>
                <a:gdLst>
                  <a:gd name="T0" fmla="*/ 13 w 15"/>
                  <a:gd name="T1" fmla="*/ 4 h 300"/>
                  <a:gd name="T2" fmla="*/ 15 w 15"/>
                  <a:gd name="T3" fmla="*/ 293 h 300"/>
                  <a:gd name="T4" fmla="*/ 7 w 15"/>
                  <a:gd name="T5" fmla="*/ 300 h 300"/>
                  <a:gd name="T6" fmla="*/ 0 w 15"/>
                  <a:gd name="T7" fmla="*/ 293 h 300"/>
                  <a:gd name="T8" fmla="*/ 4 w 15"/>
                  <a:gd name="T9" fmla="*/ 0 h 300"/>
                  <a:gd name="T10" fmla="*/ 13 w 15"/>
                  <a:gd name="T11" fmla="*/ 4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300">
                    <a:moveTo>
                      <a:pt x="13" y="4"/>
                    </a:moveTo>
                    <a:cubicBezTo>
                      <a:pt x="13" y="137"/>
                      <a:pt x="15" y="293"/>
                      <a:pt x="15" y="293"/>
                    </a:cubicBezTo>
                    <a:cubicBezTo>
                      <a:pt x="15" y="297"/>
                      <a:pt x="11" y="300"/>
                      <a:pt x="7" y="300"/>
                    </a:cubicBezTo>
                    <a:cubicBezTo>
                      <a:pt x="3" y="300"/>
                      <a:pt x="0" y="297"/>
                      <a:pt x="0" y="293"/>
                    </a:cubicBezTo>
                    <a:cubicBezTo>
                      <a:pt x="0" y="293"/>
                      <a:pt x="3" y="134"/>
                      <a:pt x="4" y="0"/>
                    </a:cubicBezTo>
                    <a:cubicBezTo>
                      <a:pt x="7" y="2"/>
                      <a:pt x="10" y="3"/>
                      <a:pt x="13" y="4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tile tx="0" ty="0" sx="100000" sy="100000" flip="none" algn="tl"/>
              </a:blipFill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769109644">
                      <ask:type>
                        <ask:lineSketchScribble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2530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HarmonyOS Sans SC Light" panose="00000400000000000000" pitchFamily="2" charset="-122"/>
                </a:endParaRPr>
              </a:p>
            </p:txBody>
          </p:sp>
        </p:grpSp>
        <p:sp>
          <p:nvSpPr>
            <p:cNvPr id="19" name="Freeform 33">
              <a:extLst>
                <a:ext uri="{FF2B5EF4-FFF2-40B4-BE49-F238E27FC236}">
                  <a16:creationId xmlns:a16="http://schemas.microsoft.com/office/drawing/2014/main" id="{F7C9D873-4EDD-4ED8-47C2-24C0C978DF5D}"/>
                </a:ext>
              </a:extLst>
            </p:cNvPr>
            <p:cNvSpPr/>
            <p:nvPr/>
          </p:nvSpPr>
          <p:spPr bwMode="auto">
            <a:xfrm>
              <a:off x="8635207" y="2761117"/>
              <a:ext cx="853865" cy="708985"/>
            </a:xfrm>
            <a:custGeom>
              <a:avLst/>
              <a:gdLst>
                <a:gd name="T0" fmla="*/ 167 w 196"/>
                <a:gd name="T1" fmla="*/ 142 h 163"/>
                <a:gd name="T2" fmla="*/ 170 w 196"/>
                <a:gd name="T3" fmla="*/ 48 h 163"/>
                <a:gd name="T4" fmla="*/ 167 w 196"/>
                <a:gd name="T5" fmla="*/ 57 h 163"/>
                <a:gd name="T6" fmla="*/ 75 w 196"/>
                <a:gd name="T7" fmla="*/ 3 h 163"/>
                <a:gd name="T8" fmla="*/ 0 w 196"/>
                <a:gd name="T9" fmla="*/ 26 h 163"/>
                <a:gd name="T10" fmla="*/ 20 w 196"/>
                <a:gd name="T11" fmla="*/ 60 h 163"/>
                <a:gd name="T12" fmla="*/ 77 w 196"/>
                <a:gd name="T13" fmla="*/ 124 h 163"/>
                <a:gd name="T14" fmla="*/ 119 w 196"/>
                <a:gd name="T15" fmla="*/ 134 h 163"/>
                <a:gd name="T16" fmla="*/ 102 w 196"/>
                <a:gd name="T17" fmla="*/ 139 h 163"/>
                <a:gd name="T18" fmla="*/ 161 w 196"/>
                <a:gd name="T19" fmla="*/ 163 h 163"/>
                <a:gd name="T20" fmla="*/ 81 w 196"/>
                <a:gd name="T21" fmla="*/ 35 h 163"/>
                <a:gd name="T22" fmla="*/ 167 w 196"/>
                <a:gd name="T23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63">
                  <a:moveTo>
                    <a:pt x="167" y="142"/>
                  </a:moveTo>
                  <a:cubicBezTo>
                    <a:pt x="167" y="142"/>
                    <a:pt x="196" y="98"/>
                    <a:pt x="170" y="48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7" y="57"/>
                    <a:pt x="152" y="0"/>
                    <a:pt x="75" y="3"/>
                  </a:cubicBezTo>
                  <a:cubicBezTo>
                    <a:pt x="21" y="6"/>
                    <a:pt x="0" y="26"/>
                    <a:pt x="0" y="26"/>
                  </a:cubicBezTo>
                  <a:cubicBezTo>
                    <a:pt x="0" y="26"/>
                    <a:pt x="19" y="23"/>
                    <a:pt x="20" y="60"/>
                  </a:cubicBezTo>
                  <a:cubicBezTo>
                    <a:pt x="21" y="81"/>
                    <a:pt x="43" y="116"/>
                    <a:pt x="77" y="124"/>
                  </a:cubicBezTo>
                  <a:cubicBezTo>
                    <a:pt x="111" y="131"/>
                    <a:pt x="119" y="134"/>
                    <a:pt x="119" y="134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02" y="139"/>
                    <a:pt x="159" y="140"/>
                    <a:pt x="161" y="163"/>
                  </a:cubicBezTo>
                  <a:cubicBezTo>
                    <a:pt x="161" y="163"/>
                    <a:pt x="157" y="56"/>
                    <a:pt x="81" y="35"/>
                  </a:cubicBezTo>
                  <a:cubicBezTo>
                    <a:pt x="81" y="35"/>
                    <a:pt x="153" y="45"/>
                    <a:pt x="167" y="142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694269545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20" name="Freeform 34">
              <a:extLst>
                <a:ext uri="{FF2B5EF4-FFF2-40B4-BE49-F238E27FC236}">
                  <a16:creationId xmlns:a16="http://schemas.microsoft.com/office/drawing/2014/main" id="{FDB8D365-7324-553B-7373-4FFCAEC72D9A}"/>
                </a:ext>
              </a:extLst>
            </p:cNvPr>
            <p:cNvSpPr/>
            <p:nvPr/>
          </p:nvSpPr>
          <p:spPr bwMode="auto">
            <a:xfrm>
              <a:off x="8004733" y="2136555"/>
              <a:ext cx="439800" cy="587346"/>
            </a:xfrm>
            <a:custGeom>
              <a:avLst/>
              <a:gdLst>
                <a:gd name="T0" fmla="*/ 23 w 78"/>
                <a:gd name="T1" fmla="*/ 85 h 104"/>
                <a:gd name="T2" fmla="*/ 18 w 78"/>
                <a:gd name="T3" fmla="*/ 31 h 104"/>
                <a:gd name="T4" fmla="*/ 45 w 78"/>
                <a:gd name="T5" fmla="*/ 0 h 104"/>
                <a:gd name="T6" fmla="*/ 57 w 78"/>
                <a:gd name="T7" fmla="*/ 17 h 104"/>
                <a:gd name="T8" fmla="*/ 75 w 78"/>
                <a:gd name="T9" fmla="*/ 57 h 104"/>
                <a:gd name="T10" fmla="*/ 70 w 78"/>
                <a:gd name="T11" fmla="*/ 79 h 104"/>
                <a:gd name="T12" fmla="*/ 76 w 78"/>
                <a:gd name="T13" fmla="*/ 72 h 104"/>
                <a:gd name="T14" fmla="*/ 73 w 78"/>
                <a:gd name="T15" fmla="*/ 104 h 104"/>
                <a:gd name="T16" fmla="*/ 62 w 78"/>
                <a:gd name="T17" fmla="*/ 95 h 104"/>
                <a:gd name="T18" fmla="*/ 33 w 78"/>
                <a:gd name="T19" fmla="*/ 30 h 104"/>
                <a:gd name="T20" fmla="*/ 57 w 78"/>
                <a:gd name="T21" fmla="*/ 104 h 104"/>
                <a:gd name="T22" fmla="*/ 19 w 78"/>
                <a:gd name="T23" fmla="*/ 85 h 104"/>
                <a:gd name="T24" fmla="*/ 23 w 78"/>
                <a:gd name="T25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104">
                  <a:moveTo>
                    <a:pt x="23" y="85"/>
                  </a:moveTo>
                  <a:cubicBezTo>
                    <a:pt x="23" y="85"/>
                    <a:pt x="0" y="66"/>
                    <a:pt x="18" y="31"/>
                  </a:cubicBezTo>
                  <a:cubicBezTo>
                    <a:pt x="31" y="5"/>
                    <a:pt x="45" y="0"/>
                    <a:pt x="45" y="0"/>
                  </a:cubicBezTo>
                  <a:cubicBezTo>
                    <a:pt x="45" y="0"/>
                    <a:pt x="40" y="8"/>
                    <a:pt x="57" y="17"/>
                  </a:cubicBezTo>
                  <a:cubicBezTo>
                    <a:pt x="67" y="22"/>
                    <a:pt x="78" y="40"/>
                    <a:pt x="75" y="57"/>
                  </a:cubicBezTo>
                  <a:cubicBezTo>
                    <a:pt x="71" y="75"/>
                    <a:pt x="70" y="79"/>
                    <a:pt x="70" y="79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66" y="96"/>
                    <a:pt x="73" y="104"/>
                  </a:cubicBezTo>
                  <a:cubicBezTo>
                    <a:pt x="69" y="101"/>
                    <a:pt x="66" y="98"/>
                    <a:pt x="62" y="95"/>
                  </a:cubicBezTo>
                  <a:cubicBezTo>
                    <a:pt x="41" y="76"/>
                    <a:pt x="31" y="51"/>
                    <a:pt x="33" y="30"/>
                  </a:cubicBezTo>
                  <a:cubicBezTo>
                    <a:pt x="27" y="50"/>
                    <a:pt x="29" y="77"/>
                    <a:pt x="57" y="104"/>
                  </a:cubicBezTo>
                  <a:cubicBezTo>
                    <a:pt x="48" y="104"/>
                    <a:pt x="31" y="101"/>
                    <a:pt x="19" y="85"/>
                  </a:cubicBezTo>
                  <a:lnTo>
                    <a:pt x="23" y="85"/>
                  </a:ln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3658351920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21" name="Freeform 35">
              <a:extLst>
                <a:ext uri="{FF2B5EF4-FFF2-40B4-BE49-F238E27FC236}">
                  <a16:creationId xmlns:a16="http://schemas.microsoft.com/office/drawing/2014/main" id="{9369D2B1-319D-A3FA-3B9C-B7785630566D}"/>
                </a:ext>
              </a:extLst>
            </p:cNvPr>
            <p:cNvSpPr/>
            <p:nvPr/>
          </p:nvSpPr>
          <p:spPr bwMode="auto">
            <a:xfrm>
              <a:off x="9591298" y="3662714"/>
              <a:ext cx="525382" cy="501741"/>
            </a:xfrm>
            <a:custGeom>
              <a:avLst/>
              <a:gdLst>
                <a:gd name="T0" fmla="*/ 9 w 93"/>
                <a:gd name="T1" fmla="*/ 37 h 89"/>
                <a:gd name="T2" fmla="*/ 52 w 93"/>
                <a:gd name="T3" fmla="*/ 3 h 89"/>
                <a:gd name="T4" fmla="*/ 93 w 93"/>
                <a:gd name="T5" fmla="*/ 9 h 89"/>
                <a:gd name="T6" fmla="*/ 85 w 93"/>
                <a:gd name="T7" fmla="*/ 28 h 89"/>
                <a:gd name="T8" fmla="*/ 60 w 93"/>
                <a:gd name="T9" fmla="*/ 65 h 89"/>
                <a:gd name="T10" fmla="*/ 40 w 93"/>
                <a:gd name="T11" fmla="*/ 73 h 89"/>
                <a:gd name="T12" fmla="*/ 49 w 93"/>
                <a:gd name="T13" fmla="*/ 74 h 89"/>
                <a:gd name="T14" fmla="*/ 21 w 93"/>
                <a:gd name="T15" fmla="*/ 89 h 89"/>
                <a:gd name="T16" fmla="*/ 22 w 93"/>
                <a:gd name="T17" fmla="*/ 74 h 89"/>
                <a:gd name="T18" fmla="*/ 60 w 93"/>
                <a:gd name="T19" fmla="*/ 15 h 89"/>
                <a:gd name="T20" fmla="*/ 12 w 93"/>
                <a:gd name="T21" fmla="*/ 76 h 89"/>
                <a:gd name="T22" fmla="*/ 7 w 93"/>
                <a:gd name="T23" fmla="*/ 33 h 89"/>
                <a:gd name="T24" fmla="*/ 9 w 93"/>
                <a:gd name="T25" fmla="*/ 3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89">
                  <a:moveTo>
                    <a:pt x="9" y="37"/>
                  </a:moveTo>
                  <a:cubicBezTo>
                    <a:pt x="9" y="37"/>
                    <a:pt x="13" y="7"/>
                    <a:pt x="52" y="3"/>
                  </a:cubicBezTo>
                  <a:cubicBezTo>
                    <a:pt x="80" y="0"/>
                    <a:pt x="93" y="9"/>
                    <a:pt x="93" y="9"/>
                  </a:cubicBezTo>
                  <a:cubicBezTo>
                    <a:pt x="93" y="9"/>
                    <a:pt x="83" y="9"/>
                    <a:pt x="85" y="28"/>
                  </a:cubicBezTo>
                  <a:cubicBezTo>
                    <a:pt x="86" y="39"/>
                    <a:pt x="77" y="58"/>
                    <a:pt x="60" y="65"/>
                  </a:cubicBezTo>
                  <a:cubicBezTo>
                    <a:pt x="44" y="71"/>
                    <a:pt x="40" y="73"/>
                    <a:pt x="40" y="73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49" y="74"/>
                    <a:pt x="23" y="78"/>
                    <a:pt x="21" y="89"/>
                  </a:cubicBezTo>
                  <a:cubicBezTo>
                    <a:pt x="21" y="84"/>
                    <a:pt x="21" y="79"/>
                    <a:pt x="22" y="74"/>
                  </a:cubicBezTo>
                  <a:cubicBezTo>
                    <a:pt x="27" y="47"/>
                    <a:pt x="42" y="25"/>
                    <a:pt x="60" y="15"/>
                  </a:cubicBezTo>
                  <a:cubicBezTo>
                    <a:pt x="41" y="21"/>
                    <a:pt x="19" y="37"/>
                    <a:pt x="12" y="76"/>
                  </a:cubicBezTo>
                  <a:cubicBezTo>
                    <a:pt x="7" y="68"/>
                    <a:pt x="0" y="52"/>
                    <a:pt x="7" y="33"/>
                  </a:cubicBezTo>
                  <a:lnTo>
                    <a:pt x="9" y="37"/>
                  </a:ln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070522823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22" name="Freeform 36">
              <a:extLst>
                <a:ext uri="{FF2B5EF4-FFF2-40B4-BE49-F238E27FC236}">
                  <a16:creationId xmlns:a16="http://schemas.microsoft.com/office/drawing/2014/main" id="{619B291C-998B-0030-8515-C667AB2EE9DB}"/>
                </a:ext>
              </a:extLst>
            </p:cNvPr>
            <p:cNvSpPr/>
            <p:nvPr/>
          </p:nvSpPr>
          <p:spPr bwMode="auto">
            <a:xfrm>
              <a:off x="9303645" y="2190783"/>
              <a:ext cx="444554" cy="570700"/>
            </a:xfrm>
            <a:custGeom>
              <a:avLst/>
              <a:gdLst>
                <a:gd name="T0" fmla="*/ 4 w 79"/>
                <a:gd name="T1" fmla="*/ 55 h 101"/>
                <a:gd name="T2" fmla="*/ 37 w 79"/>
                <a:gd name="T3" fmla="*/ 10 h 101"/>
                <a:gd name="T4" fmla="*/ 77 w 79"/>
                <a:gd name="T5" fmla="*/ 5 h 101"/>
                <a:gd name="T6" fmla="*/ 75 w 79"/>
                <a:gd name="T7" fmla="*/ 25 h 101"/>
                <a:gd name="T8" fmla="*/ 61 w 79"/>
                <a:gd name="T9" fmla="*/ 67 h 101"/>
                <a:gd name="T10" fmla="*/ 43 w 79"/>
                <a:gd name="T11" fmla="*/ 81 h 101"/>
                <a:gd name="T12" fmla="*/ 52 w 79"/>
                <a:gd name="T13" fmla="*/ 80 h 101"/>
                <a:gd name="T14" fmla="*/ 30 w 79"/>
                <a:gd name="T15" fmla="*/ 101 h 101"/>
                <a:gd name="T16" fmla="*/ 27 w 79"/>
                <a:gd name="T17" fmla="*/ 87 h 101"/>
                <a:gd name="T18" fmla="*/ 48 w 79"/>
                <a:gd name="T19" fmla="*/ 20 h 101"/>
                <a:gd name="T20" fmla="*/ 18 w 79"/>
                <a:gd name="T21" fmla="*/ 91 h 101"/>
                <a:gd name="T22" fmla="*/ 1 w 79"/>
                <a:gd name="T23" fmla="*/ 51 h 101"/>
                <a:gd name="T24" fmla="*/ 4 w 79"/>
                <a:gd name="T25" fmla="*/ 5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101">
                  <a:moveTo>
                    <a:pt x="4" y="55"/>
                  </a:moveTo>
                  <a:cubicBezTo>
                    <a:pt x="4" y="55"/>
                    <a:pt x="0" y="25"/>
                    <a:pt x="37" y="10"/>
                  </a:cubicBezTo>
                  <a:cubicBezTo>
                    <a:pt x="63" y="0"/>
                    <a:pt x="77" y="5"/>
                    <a:pt x="77" y="5"/>
                  </a:cubicBezTo>
                  <a:cubicBezTo>
                    <a:pt x="77" y="5"/>
                    <a:pt x="67" y="7"/>
                    <a:pt x="75" y="25"/>
                  </a:cubicBezTo>
                  <a:cubicBezTo>
                    <a:pt x="79" y="35"/>
                    <a:pt x="76" y="57"/>
                    <a:pt x="61" y="67"/>
                  </a:cubicBezTo>
                  <a:cubicBezTo>
                    <a:pt x="47" y="78"/>
                    <a:pt x="43" y="81"/>
                    <a:pt x="43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0"/>
                    <a:pt x="29" y="91"/>
                    <a:pt x="30" y="101"/>
                  </a:cubicBezTo>
                  <a:cubicBezTo>
                    <a:pt x="28" y="97"/>
                    <a:pt x="28" y="92"/>
                    <a:pt x="27" y="87"/>
                  </a:cubicBezTo>
                  <a:cubicBezTo>
                    <a:pt x="24" y="59"/>
                    <a:pt x="33" y="34"/>
                    <a:pt x="48" y="20"/>
                  </a:cubicBezTo>
                  <a:cubicBezTo>
                    <a:pt x="30" y="31"/>
                    <a:pt x="14" y="52"/>
                    <a:pt x="18" y="91"/>
                  </a:cubicBezTo>
                  <a:cubicBezTo>
                    <a:pt x="11" y="85"/>
                    <a:pt x="0" y="71"/>
                    <a:pt x="1" y="51"/>
                  </a:cubicBezTo>
                  <a:lnTo>
                    <a:pt x="4" y="55"/>
                  </a:ln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3866856377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23" name="Freeform 37">
              <a:extLst>
                <a:ext uri="{FF2B5EF4-FFF2-40B4-BE49-F238E27FC236}">
                  <a16:creationId xmlns:a16="http://schemas.microsoft.com/office/drawing/2014/main" id="{793DEE5C-EAA1-794F-99BF-6CAB98B8DBF8}"/>
                </a:ext>
              </a:extLst>
            </p:cNvPr>
            <p:cNvSpPr/>
            <p:nvPr/>
          </p:nvSpPr>
          <p:spPr bwMode="auto">
            <a:xfrm>
              <a:off x="8400273" y="1553500"/>
              <a:ext cx="625229" cy="818004"/>
            </a:xfrm>
            <a:custGeom>
              <a:avLst/>
              <a:gdLst>
                <a:gd name="T0" fmla="*/ 15 w 111"/>
                <a:gd name="T1" fmla="*/ 90 h 145"/>
                <a:gd name="T2" fmla="*/ 45 w 111"/>
                <a:gd name="T3" fmla="*/ 21 h 145"/>
                <a:gd name="T4" fmla="*/ 98 w 111"/>
                <a:gd name="T5" fmla="*/ 2 h 145"/>
                <a:gd name="T6" fmla="*/ 101 w 111"/>
                <a:gd name="T7" fmla="*/ 31 h 145"/>
                <a:gd name="T8" fmla="*/ 94 w 111"/>
                <a:gd name="T9" fmla="*/ 91 h 145"/>
                <a:gd name="T10" fmla="*/ 74 w 111"/>
                <a:gd name="T11" fmla="*/ 114 h 145"/>
                <a:gd name="T12" fmla="*/ 86 w 111"/>
                <a:gd name="T13" fmla="*/ 110 h 145"/>
                <a:gd name="T14" fmla="*/ 61 w 111"/>
                <a:gd name="T15" fmla="*/ 145 h 145"/>
                <a:gd name="T16" fmla="*/ 54 w 111"/>
                <a:gd name="T17" fmla="*/ 126 h 145"/>
                <a:gd name="T18" fmla="*/ 63 w 111"/>
                <a:gd name="T19" fmla="*/ 30 h 145"/>
                <a:gd name="T20" fmla="*/ 42 w 111"/>
                <a:gd name="T21" fmla="*/ 134 h 145"/>
                <a:gd name="T22" fmla="*/ 9 w 111"/>
                <a:gd name="T23" fmla="*/ 86 h 145"/>
                <a:gd name="T24" fmla="*/ 15 w 111"/>
                <a:gd name="T25" fmla="*/ 9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" h="145">
                  <a:moveTo>
                    <a:pt x="15" y="90"/>
                  </a:moveTo>
                  <a:cubicBezTo>
                    <a:pt x="15" y="90"/>
                    <a:pt x="0" y="50"/>
                    <a:pt x="45" y="21"/>
                  </a:cubicBezTo>
                  <a:cubicBezTo>
                    <a:pt x="78" y="0"/>
                    <a:pt x="98" y="2"/>
                    <a:pt x="98" y="2"/>
                  </a:cubicBezTo>
                  <a:cubicBezTo>
                    <a:pt x="98" y="2"/>
                    <a:pt x="86" y="9"/>
                    <a:pt x="101" y="31"/>
                  </a:cubicBezTo>
                  <a:cubicBezTo>
                    <a:pt x="109" y="43"/>
                    <a:pt x="111" y="72"/>
                    <a:pt x="94" y="91"/>
                  </a:cubicBezTo>
                  <a:cubicBezTo>
                    <a:pt x="78" y="109"/>
                    <a:pt x="74" y="114"/>
                    <a:pt x="74" y="114"/>
                  </a:cubicBezTo>
                  <a:cubicBezTo>
                    <a:pt x="86" y="110"/>
                    <a:pt x="86" y="110"/>
                    <a:pt x="86" y="110"/>
                  </a:cubicBezTo>
                  <a:cubicBezTo>
                    <a:pt x="86" y="110"/>
                    <a:pt x="58" y="131"/>
                    <a:pt x="61" y="145"/>
                  </a:cubicBezTo>
                  <a:cubicBezTo>
                    <a:pt x="59" y="139"/>
                    <a:pt x="56" y="133"/>
                    <a:pt x="54" y="126"/>
                  </a:cubicBezTo>
                  <a:cubicBezTo>
                    <a:pt x="42" y="90"/>
                    <a:pt x="47" y="53"/>
                    <a:pt x="63" y="30"/>
                  </a:cubicBezTo>
                  <a:cubicBezTo>
                    <a:pt x="43" y="50"/>
                    <a:pt x="27" y="84"/>
                    <a:pt x="42" y="134"/>
                  </a:cubicBezTo>
                  <a:cubicBezTo>
                    <a:pt x="32" y="128"/>
                    <a:pt x="14" y="113"/>
                    <a:pt x="9" y="86"/>
                  </a:cubicBezTo>
                  <a:lnTo>
                    <a:pt x="15" y="90"/>
                  </a:ln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4268126285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24" name="Freeform 33">
              <a:extLst>
                <a:ext uri="{FF2B5EF4-FFF2-40B4-BE49-F238E27FC236}">
                  <a16:creationId xmlns:a16="http://schemas.microsoft.com/office/drawing/2014/main" id="{9E82973B-6870-DB66-4C7F-FC4DBA71395E}"/>
                </a:ext>
              </a:extLst>
            </p:cNvPr>
            <p:cNvSpPr/>
            <p:nvPr/>
          </p:nvSpPr>
          <p:spPr bwMode="auto">
            <a:xfrm>
              <a:off x="7338707" y="2019861"/>
              <a:ext cx="629349" cy="522565"/>
            </a:xfrm>
            <a:custGeom>
              <a:avLst/>
              <a:gdLst>
                <a:gd name="T0" fmla="*/ 167 w 196"/>
                <a:gd name="T1" fmla="*/ 142 h 163"/>
                <a:gd name="T2" fmla="*/ 170 w 196"/>
                <a:gd name="T3" fmla="*/ 48 h 163"/>
                <a:gd name="T4" fmla="*/ 167 w 196"/>
                <a:gd name="T5" fmla="*/ 57 h 163"/>
                <a:gd name="T6" fmla="*/ 75 w 196"/>
                <a:gd name="T7" fmla="*/ 3 h 163"/>
                <a:gd name="T8" fmla="*/ 0 w 196"/>
                <a:gd name="T9" fmla="*/ 26 h 163"/>
                <a:gd name="T10" fmla="*/ 20 w 196"/>
                <a:gd name="T11" fmla="*/ 60 h 163"/>
                <a:gd name="T12" fmla="*/ 77 w 196"/>
                <a:gd name="T13" fmla="*/ 124 h 163"/>
                <a:gd name="T14" fmla="*/ 119 w 196"/>
                <a:gd name="T15" fmla="*/ 134 h 163"/>
                <a:gd name="T16" fmla="*/ 102 w 196"/>
                <a:gd name="T17" fmla="*/ 139 h 163"/>
                <a:gd name="T18" fmla="*/ 161 w 196"/>
                <a:gd name="T19" fmla="*/ 163 h 163"/>
                <a:gd name="T20" fmla="*/ 81 w 196"/>
                <a:gd name="T21" fmla="*/ 35 h 163"/>
                <a:gd name="T22" fmla="*/ 167 w 196"/>
                <a:gd name="T23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63">
                  <a:moveTo>
                    <a:pt x="167" y="142"/>
                  </a:moveTo>
                  <a:cubicBezTo>
                    <a:pt x="167" y="142"/>
                    <a:pt x="196" y="98"/>
                    <a:pt x="170" y="48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7" y="57"/>
                    <a:pt x="152" y="0"/>
                    <a:pt x="75" y="3"/>
                  </a:cubicBezTo>
                  <a:cubicBezTo>
                    <a:pt x="21" y="6"/>
                    <a:pt x="0" y="26"/>
                    <a:pt x="0" y="26"/>
                  </a:cubicBezTo>
                  <a:cubicBezTo>
                    <a:pt x="0" y="26"/>
                    <a:pt x="19" y="23"/>
                    <a:pt x="20" y="60"/>
                  </a:cubicBezTo>
                  <a:cubicBezTo>
                    <a:pt x="21" y="81"/>
                    <a:pt x="43" y="116"/>
                    <a:pt x="77" y="124"/>
                  </a:cubicBezTo>
                  <a:cubicBezTo>
                    <a:pt x="111" y="131"/>
                    <a:pt x="119" y="134"/>
                    <a:pt x="119" y="134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02" y="139"/>
                    <a:pt x="159" y="140"/>
                    <a:pt x="161" y="163"/>
                  </a:cubicBezTo>
                  <a:cubicBezTo>
                    <a:pt x="161" y="163"/>
                    <a:pt x="157" y="56"/>
                    <a:pt x="81" y="35"/>
                  </a:cubicBezTo>
                  <a:cubicBezTo>
                    <a:pt x="81" y="35"/>
                    <a:pt x="153" y="45"/>
                    <a:pt x="167" y="142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4262787778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25" name="Freeform 30">
              <a:extLst>
                <a:ext uri="{FF2B5EF4-FFF2-40B4-BE49-F238E27FC236}">
                  <a16:creationId xmlns:a16="http://schemas.microsoft.com/office/drawing/2014/main" id="{431D79D9-E49D-42B1-7B8E-2A7F04C286A1}"/>
                </a:ext>
              </a:extLst>
            </p:cNvPr>
            <p:cNvSpPr/>
            <p:nvPr/>
          </p:nvSpPr>
          <p:spPr bwMode="auto">
            <a:xfrm rot="1801016" flipH="1">
              <a:off x="8630772" y="3510159"/>
              <a:ext cx="808167" cy="607668"/>
            </a:xfrm>
            <a:custGeom>
              <a:avLst/>
              <a:gdLst>
                <a:gd name="T0" fmla="*/ 9 w 246"/>
                <a:gd name="T1" fmla="*/ 121 h 185"/>
                <a:gd name="T2" fmla="*/ 73 w 246"/>
                <a:gd name="T3" fmla="*/ 31 h 185"/>
                <a:gd name="T4" fmla="*/ 69 w 246"/>
                <a:gd name="T5" fmla="*/ 42 h 185"/>
                <a:gd name="T6" fmla="*/ 192 w 246"/>
                <a:gd name="T7" fmla="*/ 58 h 185"/>
                <a:gd name="T8" fmla="*/ 246 w 246"/>
                <a:gd name="T9" fmla="*/ 133 h 185"/>
                <a:gd name="T10" fmla="*/ 203 w 246"/>
                <a:gd name="T11" fmla="*/ 150 h 185"/>
                <a:gd name="T12" fmla="*/ 105 w 246"/>
                <a:gd name="T13" fmla="*/ 168 h 185"/>
                <a:gd name="T14" fmla="*/ 59 w 246"/>
                <a:gd name="T15" fmla="*/ 147 h 185"/>
                <a:gd name="T16" fmla="*/ 71 w 246"/>
                <a:gd name="T17" fmla="*/ 164 h 185"/>
                <a:gd name="T18" fmla="*/ 0 w 246"/>
                <a:gd name="T19" fmla="*/ 145 h 185"/>
                <a:gd name="T20" fmla="*/ 165 w 246"/>
                <a:gd name="T21" fmla="*/ 83 h 185"/>
                <a:gd name="T22" fmla="*/ 9 w 246"/>
                <a:gd name="T23" fmla="*/ 12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6" h="185">
                  <a:moveTo>
                    <a:pt x="9" y="121"/>
                  </a:moveTo>
                  <a:cubicBezTo>
                    <a:pt x="9" y="121"/>
                    <a:pt x="14" y="59"/>
                    <a:pt x="73" y="31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124" y="0"/>
                    <a:pt x="192" y="58"/>
                  </a:cubicBezTo>
                  <a:cubicBezTo>
                    <a:pt x="241" y="99"/>
                    <a:pt x="246" y="133"/>
                    <a:pt x="246" y="133"/>
                  </a:cubicBezTo>
                  <a:cubicBezTo>
                    <a:pt x="246" y="133"/>
                    <a:pt x="230" y="116"/>
                    <a:pt x="203" y="150"/>
                  </a:cubicBezTo>
                  <a:cubicBezTo>
                    <a:pt x="187" y="169"/>
                    <a:pt x="142" y="185"/>
                    <a:pt x="105" y="168"/>
                  </a:cubicBezTo>
                  <a:cubicBezTo>
                    <a:pt x="68" y="151"/>
                    <a:pt x="59" y="147"/>
                    <a:pt x="59" y="147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17" y="124"/>
                    <a:pt x="0" y="145"/>
                  </a:cubicBezTo>
                  <a:cubicBezTo>
                    <a:pt x="0" y="145"/>
                    <a:pt x="79" y="49"/>
                    <a:pt x="165" y="83"/>
                  </a:cubicBezTo>
                  <a:cubicBezTo>
                    <a:pt x="165" y="83"/>
                    <a:pt x="91" y="41"/>
                    <a:pt x="9" y="121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2317671177"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53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HarmonyOS Sans SC Light" panose="00000400000000000000" pitchFamily="2" charset="-122"/>
              </a:endParaRPr>
            </a:p>
          </p:txBody>
        </p:sp>
      </p:grpSp>
      <p:cxnSp>
        <p:nvCxnSpPr>
          <p:cNvPr id="28" name="直接连接符 27">
            <a:extLst>
              <a:ext uri="{FF2B5EF4-FFF2-40B4-BE49-F238E27FC236}">
                <a16:creationId xmlns:a16="http://schemas.microsoft.com/office/drawing/2014/main" id="{63ECC10D-7681-1F5C-B8F6-DBA092670884}"/>
              </a:ext>
            </a:extLst>
          </p:cNvPr>
          <p:cNvCxnSpPr/>
          <p:nvPr/>
        </p:nvCxnSpPr>
        <p:spPr>
          <a:xfrm>
            <a:off x="1244799" y="2649748"/>
            <a:ext cx="2808312" cy="0"/>
          </a:xfrm>
          <a:prstGeom prst="line">
            <a:avLst/>
          </a:pr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tailEnd type="oval"/>
            <a:extLst>
              <a:ext uri="{C807C97D-BFC1-408E-A445-0C87EB9F89A2}">
                <ask:lineSketchStyleProps xmlns:ask="http://schemas.microsoft.com/office/drawing/2018/sketchyshapes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9" name="直接连接符 28">
            <a:extLst>
              <a:ext uri="{FF2B5EF4-FFF2-40B4-BE49-F238E27FC236}">
                <a16:creationId xmlns:a16="http://schemas.microsoft.com/office/drawing/2014/main" id="{F849849D-05A7-1A40-B1C6-E04903EBBC19}"/>
              </a:ext>
            </a:extLst>
          </p:cNvPr>
          <p:cNvCxnSpPr/>
          <p:nvPr/>
        </p:nvCxnSpPr>
        <p:spPr>
          <a:xfrm>
            <a:off x="8661623" y="2649748"/>
            <a:ext cx="2808312" cy="0"/>
          </a:xfrm>
          <a:prstGeom prst="line">
            <a:avLst/>
          </a:pr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headEnd type="oval"/>
            <a:extLst>
              <a:ext uri="{C807C97D-BFC1-408E-A445-0C87EB9F89A2}">
                <ask:lineSketchStyleProps xmlns:ask="http://schemas.microsoft.com/office/drawing/2018/sketchyshapes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280DE1F6-439F-8CE4-FFD5-0C765C36878C}"/>
              </a:ext>
            </a:extLst>
          </p:cNvPr>
          <p:cNvGrpSpPr/>
          <p:nvPr/>
        </p:nvGrpSpPr>
        <p:grpSpPr>
          <a:xfrm>
            <a:off x="9061901" y="2161888"/>
            <a:ext cx="3160521" cy="1193338"/>
            <a:chOff x="8154514" y="1279509"/>
            <a:chExt cx="3160521" cy="1193338"/>
          </a:xfrm>
        </p:grpSpPr>
        <p:sp>
          <p:nvSpPr>
            <p:cNvPr id="31" name="矩形 30">
              <a:extLst>
                <a:ext uri="{FF2B5EF4-FFF2-40B4-BE49-F238E27FC236}">
                  <a16:creationId xmlns:a16="http://schemas.microsoft.com/office/drawing/2014/main" id="{07EF7235-A350-1321-3793-7AA9B656861F}"/>
                </a:ext>
              </a:extLst>
            </p:cNvPr>
            <p:cNvSpPr/>
            <p:nvPr/>
          </p:nvSpPr>
          <p:spPr>
            <a:xfrm>
              <a:off x="8154514" y="1852425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F3383768-DF16-4E44-5BD3-187E24A1BC5F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AAF43D59-4707-F36A-9E00-C0FCFDF1584F}"/>
              </a:ext>
            </a:extLst>
          </p:cNvPr>
          <p:cNvGrpSpPr/>
          <p:nvPr/>
        </p:nvGrpSpPr>
        <p:grpSpPr>
          <a:xfrm>
            <a:off x="592710" y="2155597"/>
            <a:ext cx="3210161" cy="1194511"/>
            <a:chOff x="8154514" y="1279509"/>
            <a:chExt cx="3210161" cy="1194511"/>
          </a:xfrm>
        </p:grpSpPr>
        <p:sp>
          <p:nvSpPr>
            <p:cNvPr id="34" name="矩形 33">
              <a:extLst>
                <a:ext uri="{FF2B5EF4-FFF2-40B4-BE49-F238E27FC236}">
                  <a16:creationId xmlns:a16="http://schemas.microsoft.com/office/drawing/2014/main" id="{BCE7E2F0-185D-F2CD-F358-B15C1D14D590}"/>
                </a:ext>
              </a:extLst>
            </p:cNvPr>
            <p:cNvSpPr/>
            <p:nvPr/>
          </p:nvSpPr>
          <p:spPr>
            <a:xfrm>
              <a:off x="8154514" y="1853598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EE696DC0-2581-C94E-B463-B722DA55BF3C}"/>
                </a:ext>
              </a:extLst>
            </p:cNvPr>
            <p:cNvSpPr txBox="1"/>
            <p:nvPr/>
          </p:nvSpPr>
          <p:spPr>
            <a:xfrm>
              <a:off x="9653892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cxnSp>
        <p:nvCxnSpPr>
          <p:cNvPr id="36" name="直接连接符 35">
            <a:extLst>
              <a:ext uri="{FF2B5EF4-FFF2-40B4-BE49-F238E27FC236}">
                <a16:creationId xmlns:a16="http://schemas.microsoft.com/office/drawing/2014/main" id="{CD639CD7-4841-21DC-ADEA-82B3639DFD68}"/>
              </a:ext>
            </a:extLst>
          </p:cNvPr>
          <p:cNvCxnSpPr/>
          <p:nvPr/>
        </p:nvCxnSpPr>
        <p:spPr>
          <a:xfrm>
            <a:off x="1244799" y="4079287"/>
            <a:ext cx="2808312" cy="0"/>
          </a:xfrm>
          <a:prstGeom prst="line">
            <a:avLst/>
          </a:pr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tailEnd type="oval"/>
            <a:extLst>
              <a:ext uri="{C807C97D-BFC1-408E-A445-0C87EB9F89A2}">
                <ask:lineSketchStyleProps xmlns:ask="http://schemas.microsoft.com/office/drawing/2018/sketchyshapes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7" name="直接连接符 36">
            <a:extLst>
              <a:ext uri="{FF2B5EF4-FFF2-40B4-BE49-F238E27FC236}">
                <a16:creationId xmlns:a16="http://schemas.microsoft.com/office/drawing/2014/main" id="{7B32B17C-AF75-FCB3-126A-03A8FC7D7BED}"/>
              </a:ext>
            </a:extLst>
          </p:cNvPr>
          <p:cNvCxnSpPr/>
          <p:nvPr/>
        </p:nvCxnSpPr>
        <p:spPr>
          <a:xfrm>
            <a:off x="8661623" y="4079287"/>
            <a:ext cx="2808312" cy="0"/>
          </a:xfrm>
          <a:prstGeom prst="line">
            <a:avLst/>
          </a:pr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headEnd type="oval"/>
            <a:extLst>
              <a:ext uri="{C807C97D-BFC1-408E-A445-0C87EB9F89A2}">
                <ask:lineSketchStyleProps xmlns:ask="http://schemas.microsoft.com/office/drawing/2018/sketchyshapes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FC733481-10BD-D343-334F-F0604D800C6B}"/>
              </a:ext>
            </a:extLst>
          </p:cNvPr>
          <p:cNvGrpSpPr/>
          <p:nvPr/>
        </p:nvGrpSpPr>
        <p:grpSpPr>
          <a:xfrm>
            <a:off x="9061901" y="3591427"/>
            <a:ext cx="3160521" cy="1193338"/>
            <a:chOff x="8154514" y="1279509"/>
            <a:chExt cx="3160521" cy="1193338"/>
          </a:xfrm>
        </p:grpSpPr>
        <p:sp>
          <p:nvSpPr>
            <p:cNvPr id="39" name="矩形 38">
              <a:extLst>
                <a:ext uri="{FF2B5EF4-FFF2-40B4-BE49-F238E27FC236}">
                  <a16:creationId xmlns:a16="http://schemas.microsoft.com/office/drawing/2014/main" id="{714426DE-1D3A-7768-2037-3BED3BC594C8}"/>
                </a:ext>
              </a:extLst>
            </p:cNvPr>
            <p:cNvSpPr/>
            <p:nvPr/>
          </p:nvSpPr>
          <p:spPr>
            <a:xfrm>
              <a:off x="8154514" y="1852425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9C9EACFF-4945-E672-13DC-0E4CA76A4073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CC0DE7E5-EE17-39C4-F801-A3A8C269BAB2}"/>
              </a:ext>
            </a:extLst>
          </p:cNvPr>
          <p:cNvGrpSpPr/>
          <p:nvPr/>
        </p:nvGrpSpPr>
        <p:grpSpPr>
          <a:xfrm>
            <a:off x="592710" y="3585136"/>
            <a:ext cx="3210161" cy="1194511"/>
            <a:chOff x="8154514" y="1279509"/>
            <a:chExt cx="3210161" cy="1194511"/>
          </a:xfrm>
        </p:grpSpPr>
        <p:sp>
          <p:nvSpPr>
            <p:cNvPr id="42" name="矩形 41">
              <a:extLst>
                <a:ext uri="{FF2B5EF4-FFF2-40B4-BE49-F238E27FC236}">
                  <a16:creationId xmlns:a16="http://schemas.microsoft.com/office/drawing/2014/main" id="{1767DAA1-DD14-FF21-3FC7-70F04E05F145}"/>
                </a:ext>
              </a:extLst>
            </p:cNvPr>
            <p:cNvSpPr/>
            <p:nvPr/>
          </p:nvSpPr>
          <p:spPr>
            <a:xfrm>
              <a:off x="8154514" y="1853598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C8D05F32-6980-B78D-516C-DA105A72595F}"/>
                </a:ext>
              </a:extLst>
            </p:cNvPr>
            <p:cNvSpPr txBox="1"/>
            <p:nvPr/>
          </p:nvSpPr>
          <p:spPr>
            <a:xfrm>
              <a:off x="9653892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475636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>
            <a:extLst>
              <a:ext uri="{FF2B5EF4-FFF2-40B4-BE49-F238E27FC236}">
                <a16:creationId xmlns:a16="http://schemas.microsoft.com/office/drawing/2014/main" id="{841408FE-AE86-7902-EF44-428D4D0B8413}"/>
              </a:ext>
            </a:extLst>
          </p:cNvPr>
          <p:cNvSpPr/>
          <p:nvPr/>
        </p:nvSpPr>
        <p:spPr>
          <a:xfrm>
            <a:off x="607715" y="375965"/>
            <a:ext cx="1582464" cy="86409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3">
              <a:alphaModFix amt="57000"/>
            </a:blip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24635F3-1678-F8B7-AA0A-F21ACCCB3C27}"/>
              </a:ext>
            </a:extLst>
          </p:cNvPr>
          <p:cNvSpPr txBox="1"/>
          <p:nvPr/>
        </p:nvSpPr>
        <p:spPr>
          <a:xfrm>
            <a:off x="2214516" y="515084"/>
            <a:ext cx="54328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阿里妈妈东方大楷" pitchFamily="2" charset="-122"/>
                <a:ea typeface="阿里妈妈东方大楷" pitchFamily="2" charset="-122"/>
              </a:rPr>
              <a:t>单击此处添加标题文本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218A26E-5FF1-C9E8-4811-226FFABB1AA6}"/>
              </a:ext>
            </a:extLst>
          </p:cNvPr>
          <p:cNvSpPr txBox="1"/>
          <p:nvPr/>
        </p:nvSpPr>
        <p:spPr>
          <a:xfrm>
            <a:off x="1057347" y="560033"/>
            <a:ext cx="7393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rgbClr val="3D714E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04</a:t>
            </a:r>
            <a:endParaRPr lang="zh-CN" altLang="en-US" sz="3200" dirty="0">
              <a:solidFill>
                <a:srgbClr val="3D714E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sp>
        <p:nvSpPr>
          <p:cNvPr id="3" name="Freeform 14">
            <a:extLst>
              <a:ext uri="{FF2B5EF4-FFF2-40B4-BE49-F238E27FC236}">
                <a16:creationId xmlns:a16="http://schemas.microsoft.com/office/drawing/2014/main" id="{EEF43FD5-5D8C-95CE-4C27-1286FDE3A1E8}"/>
              </a:ext>
            </a:extLst>
          </p:cNvPr>
          <p:cNvSpPr/>
          <p:nvPr/>
        </p:nvSpPr>
        <p:spPr bwMode="auto">
          <a:xfrm rot="13500000">
            <a:off x="3830224" y="2785511"/>
            <a:ext cx="919935" cy="1512405"/>
          </a:xfrm>
          <a:custGeom>
            <a:avLst/>
            <a:gdLst>
              <a:gd name="T0" fmla="*/ 329 w 486"/>
              <a:gd name="T1" fmla="*/ 0 h 799"/>
              <a:gd name="T2" fmla="*/ 378 w 486"/>
              <a:gd name="T3" fmla="*/ 1 h 799"/>
              <a:gd name="T4" fmla="*/ 430 w 486"/>
              <a:gd name="T5" fmla="*/ 7 h 799"/>
              <a:gd name="T6" fmla="*/ 486 w 486"/>
              <a:gd name="T7" fmla="*/ 19 h 799"/>
              <a:gd name="T8" fmla="*/ 483 w 486"/>
              <a:gd name="T9" fmla="*/ 30 h 799"/>
              <a:gd name="T10" fmla="*/ 428 w 486"/>
              <a:gd name="T11" fmla="*/ 19 h 799"/>
              <a:gd name="T12" fmla="*/ 376 w 486"/>
              <a:gd name="T13" fmla="*/ 13 h 799"/>
              <a:gd name="T14" fmla="*/ 329 w 486"/>
              <a:gd name="T15" fmla="*/ 12 h 799"/>
              <a:gd name="T16" fmla="*/ 278 w 486"/>
              <a:gd name="T17" fmla="*/ 15 h 799"/>
              <a:gd name="T18" fmla="*/ 231 w 486"/>
              <a:gd name="T19" fmla="*/ 22 h 799"/>
              <a:gd name="T20" fmla="*/ 191 w 486"/>
              <a:gd name="T21" fmla="*/ 36 h 799"/>
              <a:gd name="T22" fmla="*/ 153 w 486"/>
              <a:gd name="T23" fmla="*/ 53 h 799"/>
              <a:gd name="T24" fmla="*/ 122 w 486"/>
              <a:gd name="T25" fmla="*/ 74 h 799"/>
              <a:gd name="T26" fmla="*/ 94 w 486"/>
              <a:gd name="T27" fmla="*/ 101 h 799"/>
              <a:gd name="T28" fmla="*/ 72 w 486"/>
              <a:gd name="T29" fmla="*/ 129 h 799"/>
              <a:gd name="T30" fmla="*/ 52 w 486"/>
              <a:gd name="T31" fmla="*/ 162 h 799"/>
              <a:gd name="T32" fmla="*/ 38 w 486"/>
              <a:gd name="T33" fmla="*/ 198 h 799"/>
              <a:gd name="T34" fmla="*/ 27 w 486"/>
              <a:gd name="T35" fmla="*/ 235 h 799"/>
              <a:gd name="T36" fmla="*/ 18 w 486"/>
              <a:gd name="T37" fmla="*/ 275 h 799"/>
              <a:gd name="T38" fmla="*/ 14 w 486"/>
              <a:gd name="T39" fmla="*/ 317 h 799"/>
              <a:gd name="T40" fmla="*/ 12 w 486"/>
              <a:gd name="T41" fmla="*/ 361 h 799"/>
              <a:gd name="T42" fmla="*/ 17 w 486"/>
              <a:gd name="T43" fmla="*/ 434 h 799"/>
              <a:gd name="T44" fmla="*/ 27 w 486"/>
              <a:gd name="T45" fmla="*/ 510 h 799"/>
              <a:gd name="T46" fmla="*/ 45 w 486"/>
              <a:gd name="T47" fmla="*/ 584 h 799"/>
              <a:gd name="T48" fmla="*/ 67 w 486"/>
              <a:gd name="T49" fmla="*/ 657 h 799"/>
              <a:gd name="T50" fmla="*/ 95 w 486"/>
              <a:gd name="T51" fmla="*/ 727 h 799"/>
              <a:gd name="T52" fmla="*/ 127 w 486"/>
              <a:gd name="T53" fmla="*/ 793 h 799"/>
              <a:gd name="T54" fmla="*/ 127 w 486"/>
              <a:gd name="T55" fmla="*/ 793 h 799"/>
              <a:gd name="T56" fmla="*/ 115 w 486"/>
              <a:gd name="T57" fmla="*/ 799 h 799"/>
              <a:gd name="T58" fmla="*/ 84 w 486"/>
              <a:gd name="T59" fmla="*/ 733 h 799"/>
              <a:gd name="T60" fmla="*/ 55 w 486"/>
              <a:gd name="T61" fmla="*/ 662 h 799"/>
              <a:gd name="T62" fmla="*/ 33 w 486"/>
              <a:gd name="T63" fmla="*/ 587 h 799"/>
              <a:gd name="T64" fmla="*/ 15 w 486"/>
              <a:gd name="T65" fmla="*/ 512 h 799"/>
              <a:gd name="T66" fmla="*/ 5 w 486"/>
              <a:gd name="T67" fmla="*/ 436 h 799"/>
              <a:gd name="T68" fmla="*/ 0 w 486"/>
              <a:gd name="T69" fmla="*/ 361 h 799"/>
              <a:gd name="T70" fmla="*/ 2 w 486"/>
              <a:gd name="T71" fmla="*/ 312 h 799"/>
              <a:gd name="T72" fmla="*/ 8 w 486"/>
              <a:gd name="T73" fmla="*/ 266 h 799"/>
              <a:gd name="T74" fmla="*/ 17 w 486"/>
              <a:gd name="T75" fmla="*/ 222 h 799"/>
              <a:gd name="T76" fmla="*/ 32 w 486"/>
              <a:gd name="T77" fmla="*/ 180 h 799"/>
              <a:gd name="T78" fmla="*/ 49 w 486"/>
              <a:gd name="T79" fmla="*/ 143 h 799"/>
              <a:gd name="T80" fmla="*/ 73 w 486"/>
              <a:gd name="T81" fmla="*/ 107 h 799"/>
              <a:gd name="T82" fmla="*/ 97 w 486"/>
              <a:gd name="T83" fmla="*/ 80 h 799"/>
              <a:gd name="T84" fmla="*/ 125 w 486"/>
              <a:gd name="T85" fmla="*/ 56 h 799"/>
              <a:gd name="T86" fmla="*/ 158 w 486"/>
              <a:gd name="T87" fmla="*/ 37 h 799"/>
              <a:gd name="T88" fmla="*/ 194 w 486"/>
              <a:gd name="T89" fmla="*/ 21 h 799"/>
              <a:gd name="T90" fmla="*/ 235 w 486"/>
              <a:gd name="T91" fmla="*/ 9 h 799"/>
              <a:gd name="T92" fmla="*/ 280 w 486"/>
              <a:gd name="T93" fmla="*/ 1 h 799"/>
              <a:gd name="T94" fmla="*/ 329 w 486"/>
              <a:gd name="T95" fmla="*/ 0 h 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86" h="799">
                <a:moveTo>
                  <a:pt x="329" y="0"/>
                </a:moveTo>
                <a:lnTo>
                  <a:pt x="378" y="1"/>
                </a:lnTo>
                <a:lnTo>
                  <a:pt x="430" y="7"/>
                </a:lnTo>
                <a:lnTo>
                  <a:pt x="486" y="19"/>
                </a:lnTo>
                <a:lnTo>
                  <a:pt x="483" y="30"/>
                </a:lnTo>
                <a:lnTo>
                  <a:pt x="428" y="19"/>
                </a:lnTo>
                <a:lnTo>
                  <a:pt x="376" y="13"/>
                </a:lnTo>
                <a:lnTo>
                  <a:pt x="329" y="12"/>
                </a:lnTo>
                <a:lnTo>
                  <a:pt x="278" y="15"/>
                </a:lnTo>
                <a:lnTo>
                  <a:pt x="231" y="22"/>
                </a:lnTo>
                <a:lnTo>
                  <a:pt x="191" y="36"/>
                </a:lnTo>
                <a:lnTo>
                  <a:pt x="153" y="53"/>
                </a:lnTo>
                <a:lnTo>
                  <a:pt x="122" y="74"/>
                </a:lnTo>
                <a:lnTo>
                  <a:pt x="94" y="101"/>
                </a:lnTo>
                <a:lnTo>
                  <a:pt x="72" y="129"/>
                </a:lnTo>
                <a:lnTo>
                  <a:pt x="52" y="162"/>
                </a:lnTo>
                <a:lnTo>
                  <a:pt x="38" y="198"/>
                </a:lnTo>
                <a:lnTo>
                  <a:pt x="27" y="235"/>
                </a:lnTo>
                <a:lnTo>
                  <a:pt x="18" y="275"/>
                </a:lnTo>
                <a:lnTo>
                  <a:pt x="14" y="317"/>
                </a:lnTo>
                <a:lnTo>
                  <a:pt x="12" y="361"/>
                </a:lnTo>
                <a:lnTo>
                  <a:pt x="17" y="434"/>
                </a:lnTo>
                <a:lnTo>
                  <a:pt x="27" y="510"/>
                </a:lnTo>
                <a:lnTo>
                  <a:pt x="45" y="584"/>
                </a:lnTo>
                <a:lnTo>
                  <a:pt x="67" y="657"/>
                </a:lnTo>
                <a:lnTo>
                  <a:pt x="95" y="727"/>
                </a:lnTo>
                <a:lnTo>
                  <a:pt x="127" y="793"/>
                </a:lnTo>
                <a:lnTo>
                  <a:pt x="127" y="793"/>
                </a:lnTo>
                <a:lnTo>
                  <a:pt x="115" y="799"/>
                </a:lnTo>
                <a:lnTo>
                  <a:pt x="84" y="733"/>
                </a:lnTo>
                <a:lnTo>
                  <a:pt x="55" y="662"/>
                </a:lnTo>
                <a:lnTo>
                  <a:pt x="33" y="587"/>
                </a:lnTo>
                <a:lnTo>
                  <a:pt x="15" y="512"/>
                </a:lnTo>
                <a:lnTo>
                  <a:pt x="5" y="436"/>
                </a:lnTo>
                <a:lnTo>
                  <a:pt x="0" y="361"/>
                </a:lnTo>
                <a:lnTo>
                  <a:pt x="2" y="312"/>
                </a:lnTo>
                <a:lnTo>
                  <a:pt x="8" y="266"/>
                </a:lnTo>
                <a:lnTo>
                  <a:pt x="17" y="222"/>
                </a:lnTo>
                <a:lnTo>
                  <a:pt x="32" y="180"/>
                </a:lnTo>
                <a:lnTo>
                  <a:pt x="49" y="143"/>
                </a:lnTo>
                <a:lnTo>
                  <a:pt x="73" y="107"/>
                </a:lnTo>
                <a:lnTo>
                  <a:pt x="97" y="80"/>
                </a:lnTo>
                <a:lnTo>
                  <a:pt x="125" y="56"/>
                </a:lnTo>
                <a:lnTo>
                  <a:pt x="158" y="37"/>
                </a:lnTo>
                <a:lnTo>
                  <a:pt x="194" y="21"/>
                </a:lnTo>
                <a:lnTo>
                  <a:pt x="235" y="9"/>
                </a:lnTo>
                <a:lnTo>
                  <a:pt x="280" y="1"/>
                </a:lnTo>
                <a:lnTo>
                  <a:pt x="329" y="0"/>
                </a:lnTo>
                <a:close/>
              </a:path>
            </a:pathLst>
          </a:custGeom>
          <a:solidFill>
            <a:srgbClr val="3D714E"/>
          </a:solid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570277653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4" name="Freeform 6">
            <a:extLst>
              <a:ext uri="{FF2B5EF4-FFF2-40B4-BE49-F238E27FC236}">
                <a16:creationId xmlns:a16="http://schemas.microsoft.com/office/drawing/2014/main" id="{44ACD933-342D-F88C-FC84-6DF3C26318A3}"/>
              </a:ext>
            </a:extLst>
          </p:cNvPr>
          <p:cNvSpPr/>
          <p:nvPr/>
        </p:nvSpPr>
        <p:spPr bwMode="auto">
          <a:xfrm>
            <a:off x="-11428" y="2199325"/>
            <a:ext cx="12234222" cy="2462844"/>
          </a:xfrm>
          <a:custGeom>
            <a:avLst/>
            <a:gdLst>
              <a:gd name="T0" fmla="*/ 4415 w 4902"/>
              <a:gd name="T1" fmla="*/ 13 h 1301"/>
              <a:gd name="T2" fmla="*/ 4658 w 4902"/>
              <a:gd name="T3" fmla="*/ 87 h 1301"/>
              <a:gd name="T4" fmla="*/ 4902 w 4902"/>
              <a:gd name="T5" fmla="*/ 238 h 1301"/>
              <a:gd name="T6" fmla="*/ 4734 w 4902"/>
              <a:gd name="T7" fmla="*/ 139 h 1301"/>
              <a:gd name="T8" fmla="*/ 4492 w 4902"/>
              <a:gd name="T9" fmla="*/ 41 h 1301"/>
              <a:gd name="T10" fmla="*/ 4253 w 4902"/>
              <a:gd name="T11" fmla="*/ 11 h 1301"/>
              <a:gd name="T12" fmla="*/ 3954 w 4902"/>
              <a:gd name="T13" fmla="*/ 55 h 1301"/>
              <a:gd name="T14" fmla="*/ 3670 w 4902"/>
              <a:gd name="T15" fmla="*/ 165 h 1301"/>
              <a:gd name="T16" fmla="*/ 3409 w 4902"/>
              <a:gd name="T17" fmla="*/ 321 h 1301"/>
              <a:gd name="T18" fmla="*/ 3177 w 4902"/>
              <a:gd name="T19" fmla="*/ 495 h 1301"/>
              <a:gd name="T20" fmla="*/ 2982 w 4902"/>
              <a:gd name="T21" fmla="*/ 664 h 1301"/>
              <a:gd name="T22" fmla="*/ 2820 w 4902"/>
              <a:gd name="T23" fmla="*/ 812 h 1301"/>
              <a:gd name="T24" fmla="*/ 2635 w 4902"/>
              <a:gd name="T25" fmla="*/ 977 h 1301"/>
              <a:gd name="T26" fmla="*/ 2426 w 4902"/>
              <a:gd name="T27" fmla="*/ 1134 h 1301"/>
              <a:gd name="T28" fmla="*/ 2204 w 4902"/>
              <a:gd name="T29" fmla="*/ 1255 h 1301"/>
              <a:gd name="T30" fmla="*/ 1973 w 4902"/>
              <a:gd name="T31" fmla="*/ 1301 h 1301"/>
              <a:gd name="T32" fmla="*/ 1822 w 4902"/>
              <a:gd name="T33" fmla="*/ 1277 h 1301"/>
              <a:gd name="T34" fmla="*/ 1675 w 4902"/>
              <a:gd name="T35" fmla="*/ 1198 h 1301"/>
              <a:gd name="T36" fmla="*/ 1532 w 4902"/>
              <a:gd name="T37" fmla="*/ 1056 h 1301"/>
              <a:gd name="T38" fmla="*/ 1397 w 4902"/>
              <a:gd name="T39" fmla="*/ 841 h 1301"/>
              <a:gd name="T40" fmla="*/ 1242 w 4902"/>
              <a:gd name="T41" fmla="*/ 586 h 1301"/>
              <a:gd name="T42" fmla="*/ 1083 w 4902"/>
              <a:gd name="T43" fmla="*/ 409 h 1301"/>
              <a:gd name="T44" fmla="*/ 923 w 4902"/>
              <a:gd name="T45" fmla="*/ 301 h 1301"/>
              <a:gd name="T46" fmla="*/ 762 w 4902"/>
              <a:gd name="T47" fmla="*/ 257 h 1301"/>
              <a:gd name="T48" fmla="*/ 559 w 4902"/>
              <a:gd name="T49" fmla="*/ 275 h 1301"/>
              <a:gd name="T50" fmla="*/ 342 w 4902"/>
              <a:gd name="T51" fmla="*/ 379 h 1301"/>
              <a:gd name="T52" fmla="*/ 137 w 4902"/>
              <a:gd name="T53" fmla="*/ 547 h 1301"/>
              <a:gd name="T54" fmla="*/ 0 w 4902"/>
              <a:gd name="T55" fmla="*/ 676 h 1301"/>
              <a:gd name="T56" fmla="*/ 177 w 4902"/>
              <a:gd name="T57" fmla="*/ 492 h 1301"/>
              <a:gd name="T58" fmla="*/ 367 w 4902"/>
              <a:gd name="T59" fmla="*/ 348 h 1301"/>
              <a:gd name="T60" fmla="*/ 569 w 4902"/>
              <a:gd name="T61" fmla="*/ 260 h 1301"/>
              <a:gd name="T62" fmla="*/ 764 w 4902"/>
              <a:gd name="T63" fmla="*/ 245 h 1301"/>
              <a:gd name="T64" fmla="*/ 927 w 4902"/>
              <a:gd name="T65" fmla="*/ 291 h 1301"/>
              <a:gd name="T66" fmla="*/ 1091 w 4902"/>
              <a:gd name="T67" fmla="*/ 400 h 1301"/>
              <a:gd name="T68" fmla="*/ 1251 w 4902"/>
              <a:gd name="T69" fmla="*/ 578 h 1301"/>
              <a:gd name="T70" fmla="*/ 1407 w 4902"/>
              <a:gd name="T71" fmla="*/ 835 h 1301"/>
              <a:gd name="T72" fmla="*/ 1541 w 4902"/>
              <a:gd name="T73" fmla="*/ 1048 h 1301"/>
              <a:gd name="T74" fmla="*/ 1682 w 4902"/>
              <a:gd name="T75" fmla="*/ 1188 h 1301"/>
              <a:gd name="T76" fmla="*/ 1826 w 4902"/>
              <a:gd name="T77" fmla="*/ 1265 h 1301"/>
              <a:gd name="T78" fmla="*/ 1973 w 4902"/>
              <a:gd name="T79" fmla="*/ 1289 h 1301"/>
              <a:gd name="T80" fmla="*/ 2199 w 4902"/>
              <a:gd name="T81" fmla="*/ 1243 h 1301"/>
              <a:gd name="T82" fmla="*/ 2421 w 4902"/>
              <a:gd name="T83" fmla="*/ 1125 h 1301"/>
              <a:gd name="T84" fmla="*/ 2627 w 4902"/>
              <a:gd name="T85" fmla="*/ 968 h 1301"/>
              <a:gd name="T86" fmla="*/ 2811 w 4902"/>
              <a:gd name="T87" fmla="*/ 803 h 1301"/>
              <a:gd name="T88" fmla="*/ 2975 w 4902"/>
              <a:gd name="T89" fmla="*/ 655 h 1301"/>
              <a:gd name="T90" fmla="*/ 3169 w 4902"/>
              <a:gd name="T91" fmla="*/ 486 h 1301"/>
              <a:gd name="T92" fmla="*/ 3403 w 4902"/>
              <a:gd name="T93" fmla="*/ 310 h 1301"/>
              <a:gd name="T94" fmla="*/ 3664 w 4902"/>
              <a:gd name="T95" fmla="*/ 154 h 1301"/>
              <a:gd name="T96" fmla="*/ 3951 w 4902"/>
              <a:gd name="T97" fmla="*/ 43 h 1301"/>
              <a:gd name="T98" fmla="*/ 4253 w 4902"/>
              <a:gd name="T99" fmla="*/ 0 h 1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902" h="1301">
                <a:moveTo>
                  <a:pt x="4253" y="0"/>
                </a:moveTo>
                <a:lnTo>
                  <a:pt x="4333" y="3"/>
                </a:lnTo>
                <a:lnTo>
                  <a:pt x="4415" y="13"/>
                </a:lnTo>
                <a:lnTo>
                  <a:pt x="4495" y="29"/>
                </a:lnTo>
                <a:lnTo>
                  <a:pt x="4577" y="55"/>
                </a:lnTo>
                <a:lnTo>
                  <a:pt x="4658" y="87"/>
                </a:lnTo>
                <a:lnTo>
                  <a:pt x="4740" y="129"/>
                </a:lnTo>
                <a:lnTo>
                  <a:pt x="4822" y="178"/>
                </a:lnTo>
                <a:lnTo>
                  <a:pt x="4902" y="238"/>
                </a:lnTo>
                <a:lnTo>
                  <a:pt x="4895" y="246"/>
                </a:lnTo>
                <a:lnTo>
                  <a:pt x="4814" y="188"/>
                </a:lnTo>
                <a:lnTo>
                  <a:pt x="4734" y="139"/>
                </a:lnTo>
                <a:lnTo>
                  <a:pt x="4654" y="98"/>
                </a:lnTo>
                <a:lnTo>
                  <a:pt x="4572" y="66"/>
                </a:lnTo>
                <a:lnTo>
                  <a:pt x="4492" y="41"/>
                </a:lnTo>
                <a:lnTo>
                  <a:pt x="4412" y="25"/>
                </a:lnTo>
                <a:lnTo>
                  <a:pt x="4333" y="14"/>
                </a:lnTo>
                <a:lnTo>
                  <a:pt x="4253" y="11"/>
                </a:lnTo>
                <a:lnTo>
                  <a:pt x="4152" y="16"/>
                </a:lnTo>
                <a:lnTo>
                  <a:pt x="4052" y="31"/>
                </a:lnTo>
                <a:lnTo>
                  <a:pt x="3954" y="55"/>
                </a:lnTo>
                <a:lnTo>
                  <a:pt x="3857" y="84"/>
                </a:lnTo>
                <a:lnTo>
                  <a:pt x="3762" y="121"/>
                </a:lnTo>
                <a:lnTo>
                  <a:pt x="3670" y="165"/>
                </a:lnTo>
                <a:lnTo>
                  <a:pt x="3580" y="214"/>
                </a:lnTo>
                <a:lnTo>
                  <a:pt x="3493" y="266"/>
                </a:lnTo>
                <a:lnTo>
                  <a:pt x="3409" y="321"/>
                </a:lnTo>
                <a:lnTo>
                  <a:pt x="3328" y="377"/>
                </a:lnTo>
                <a:lnTo>
                  <a:pt x="3251" y="437"/>
                </a:lnTo>
                <a:lnTo>
                  <a:pt x="3177" y="495"/>
                </a:lnTo>
                <a:lnTo>
                  <a:pt x="3109" y="553"/>
                </a:lnTo>
                <a:lnTo>
                  <a:pt x="3043" y="609"/>
                </a:lnTo>
                <a:lnTo>
                  <a:pt x="2982" y="664"/>
                </a:lnTo>
                <a:lnTo>
                  <a:pt x="2926" y="715"/>
                </a:lnTo>
                <a:lnTo>
                  <a:pt x="2875" y="761"/>
                </a:lnTo>
                <a:lnTo>
                  <a:pt x="2820" y="812"/>
                </a:lnTo>
                <a:lnTo>
                  <a:pt x="2761" y="865"/>
                </a:lnTo>
                <a:lnTo>
                  <a:pt x="2700" y="920"/>
                </a:lnTo>
                <a:lnTo>
                  <a:pt x="2635" y="977"/>
                </a:lnTo>
                <a:lnTo>
                  <a:pt x="2568" y="1032"/>
                </a:lnTo>
                <a:lnTo>
                  <a:pt x="2498" y="1085"/>
                </a:lnTo>
                <a:lnTo>
                  <a:pt x="2426" y="1134"/>
                </a:lnTo>
                <a:lnTo>
                  <a:pt x="2354" y="1181"/>
                </a:lnTo>
                <a:lnTo>
                  <a:pt x="2279" y="1221"/>
                </a:lnTo>
                <a:lnTo>
                  <a:pt x="2204" y="1255"/>
                </a:lnTo>
                <a:lnTo>
                  <a:pt x="2128" y="1280"/>
                </a:lnTo>
                <a:lnTo>
                  <a:pt x="2051" y="1297"/>
                </a:lnTo>
                <a:lnTo>
                  <a:pt x="1973" y="1301"/>
                </a:lnTo>
                <a:lnTo>
                  <a:pt x="1923" y="1300"/>
                </a:lnTo>
                <a:lnTo>
                  <a:pt x="1872" y="1291"/>
                </a:lnTo>
                <a:lnTo>
                  <a:pt x="1822" y="1277"/>
                </a:lnTo>
                <a:lnTo>
                  <a:pt x="1773" y="1258"/>
                </a:lnTo>
                <a:lnTo>
                  <a:pt x="1724" y="1231"/>
                </a:lnTo>
                <a:lnTo>
                  <a:pt x="1675" y="1198"/>
                </a:lnTo>
                <a:lnTo>
                  <a:pt x="1626" y="1158"/>
                </a:lnTo>
                <a:lnTo>
                  <a:pt x="1578" y="1111"/>
                </a:lnTo>
                <a:lnTo>
                  <a:pt x="1532" y="1056"/>
                </a:lnTo>
                <a:lnTo>
                  <a:pt x="1486" y="993"/>
                </a:lnTo>
                <a:lnTo>
                  <a:pt x="1441" y="922"/>
                </a:lnTo>
                <a:lnTo>
                  <a:pt x="1397" y="841"/>
                </a:lnTo>
                <a:lnTo>
                  <a:pt x="1346" y="746"/>
                </a:lnTo>
                <a:lnTo>
                  <a:pt x="1294" y="661"/>
                </a:lnTo>
                <a:lnTo>
                  <a:pt x="1242" y="586"/>
                </a:lnTo>
                <a:lnTo>
                  <a:pt x="1189" y="519"/>
                </a:lnTo>
                <a:lnTo>
                  <a:pt x="1137" y="461"/>
                </a:lnTo>
                <a:lnTo>
                  <a:pt x="1083" y="409"/>
                </a:lnTo>
                <a:lnTo>
                  <a:pt x="1030" y="365"/>
                </a:lnTo>
                <a:lnTo>
                  <a:pt x="976" y="331"/>
                </a:lnTo>
                <a:lnTo>
                  <a:pt x="923" y="301"/>
                </a:lnTo>
                <a:lnTo>
                  <a:pt x="869" y="281"/>
                </a:lnTo>
                <a:lnTo>
                  <a:pt x="816" y="266"/>
                </a:lnTo>
                <a:lnTo>
                  <a:pt x="762" y="257"/>
                </a:lnTo>
                <a:lnTo>
                  <a:pt x="709" y="254"/>
                </a:lnTo>
                <a:lnTo>
                  <a:pt x="633" y="260"/>
                </a:lnTo>
                <a:lnTo>
                  <a:pt x="559" y="275"/>
                </a:lnTo>
                <a:lnTo>
                  <a:pt x="486" y="301"/>
                </a:lnTo>
                <a:lnTo>
                  <a:pt x="413" y="336"/>
                </a:lnTo>
                <a:lnTo>
                  <a:pt x="342" y="379"/>
                </a:lnTo>
                <a:lnTo>
                  <a:pt x="272" y="428"/>
                </a:lnTo>
                <a:lnTo>
                  <a:pt x="202" y="484"/>
                </a:lnTo>
                <a:lnTo>
                  <a:pt x="137" y="547"/>
                </a:lnTo>
                <a:lnTo>
                  <a:pt x="71" y="612"/>
                </a:lnTo>
                <a:lnTo>
                  <a:pt x="9" y="684"/>
                </a:lnTo>
                <a:lnTo>
                  <a:pt x="0" y="676"/>
                </a:lnTo>
                <a:lnTo>
                  <a:pt x="56" y="611"/>
                </a:lnTo>
                <a:lnTo>
                  <a:pt x="116" y="550"/>
                </a:lnTo>
                <a:lnTo>
                  <a:pt x="177" y="492"/>
                </a:lnTo>
                <a:lnTo>
                  <a:pt x="239" y="438"/>
                </a:lnTo>
                <a:lnTo>
                  <a:pt x="303" y="391"/>
                </a:lnTo>
                <a:lnTo>
                  <a:pt x="367" y="348"/>
                </a:lnTo>
                <a:lnTo>
                  <a:pt x="434" y="312"/>
                </a:lnTo>
                <a:lnTo>
                  <a:pt x="501" y="282"/>
                </a:lnTo>
                <a:lnTo>
                  <a:pt x="569" y="260"/>
                </a:lnTo>
                <a:lnTo>
                  <a:pt x="639" y="246"/>
                </a:lnTo>
                <a:lnTo>
                  <a:pt x="709" y="242"/>
                </a:lnTo>
                <a:lnTo>
                  <a:pt x="764" y="245"/>
                </a:lnTo>
                <a:lnTo>
                  <a:pt x="819" y="254"/>
                </a:lnTo>
                <a:lnTo>
                  <a:pt x="872" y="269"/>
                </a:lnTo>
                <a:lnTo>
                  <a:pt x="927" y="291"/>
                </a:lnTo>
                <a:lnTo>
                  <a:pt x="982" y="321"/>
                </a:lnTo>
                <a:lnTo>
                  <a:pt x="1037" y="357"/>
                </a:lnTo>
                <a:lnTo>
                  <a:pt x="1091" y="400"/>
                </a:lnTo>
                <a:lnTo>
                  <a:pt x="1146" y="452"/>
                </a:lnTo>
                <a:lnTo>
                  <a:pt x="1199" y="511"/>
                </a:lnTo>
                <a:lnTo>
                  <a:pt x="1251" y="578"/>
                </a:lnTo>
                <a:lnTo>
                  <a:pt x="1305" y="655"/>
                </a:lnTo>
                <a:lnTo>
                  <a:pt x="1357" y="740"/>
                </a:lnTo>
                <a:lnTo>
                  <a:pt x="1407" y="835"/>
                </a:lnTo>
                <a:lnTo>
                  <a:pt x="1452" y="914"/>
                </a:lnTo>
                <a:lnTo>
                  <a:pt x="1496" y="986"/>
                </a:lnTo>
                <a:lnTo>
                  <a:pt x="1541" y="1048"/>
                </a:lnTo>
                <a:lnTo>
                  <a:pt x="1587" y="1103"/>
                </a:lnTo>
                <a:lnTo>
                  <a:pt x="1634" y="1149"/>
                </a:lnTo>
                <a:lnTo>
                  <a:pt x="1682" y="1188"/>
                </a:lnTo>
                <a:lnTo>
                  <a:pt x="1730" y="1221"/>
                </a:lnTo>
                <a:lnTo>
                  <a:pt x="1777" y="1246"/>
                </a:lnTo>
                <a:lnTo>
                  <a:pt x="1826" y="1265"/>
                </a:lnTo>
                <a:lnTo>
                  <a:pt x="1875" y="1279"/>
                </a:lnTo>
                <a:lnTo>
                  <a:pt x="1924" y="1288"/>
                </a:lnTo>
                <a:lnTo>
                  <a:pt x="1973" y="1289"/>
                </a:lnTo>
                <a:lnTo>
                  <a:pt x="2049" y="1285"/>
                </a:lnTo>
                <a:lnTo>
                  <a:pt x="2125" y="1268"/>
                </a:lnTo>
                <a:lnTo>
                  <a:pt x="2199" y="1243"/>
                </a:lnTo>
                <a:lnTo>
                  <a:pt x="2273" y="1210"/>
                </a:lnTo>
                <a:lnTo>
                  <a:pt x="2348" y="1170"/>
                </a:lnTo>
                <a:lnTo>
                  <a:pt x="2421" y="1125"/>
                </a:lnTo>
                <a:lnTo>
                  <a:pt x="2490" y="1075"/>
                </a:lnTo>
                <a:lnTo>
                  <a:pt x="2560" y="1023"/>
                </a:lnTo>
                <a:lnTo>
                  <a:pt x="2627" y="968"/>
                </a:lnTo>
                <a:lnTo>
                  <a:pt x="2691" y="911"/>
                </a:lnTo>
                <a:lnTo>
                  <a:pt x="2753" y="856"/>
                </a:lnTo>
                <a:lnTo>
                  <a:pt x="2811" y="803"/>
                </a:lnTo>
                <a:lnTo>
                  <a:pt x="2868" y="752"/>
                </a:lnTo>
                <a:lnTo>
                  <a:pt x="2918" y="706"/>
                </a:lnTo>
                <a:lnTo>
                  <a:pt x="2975" y="655"/>
                </a:lnTo>
                <a:lnTo>
                  <a:pt x="3034" y="600"/>
                </a:lnTo>
                <a:lnTo>
                  <a:pt x="3100" y="544"/>
                </a:lnTo>
                <a:lnTo>
                  <a:pt x="3169" y="486"/>
                </a:lnTo>
                <a:lnTo>
                  <a:pt x="3244" y="426"/>
                </a:lnTo>
                <a:lnTo>
                  <a:pt x="3321" y="368"/>
                </a:lnTo>
                <a:lnTo>
                  <a:pt x="3403" y="310"/>
                </a:lnTo>
                <a:lnTo>
                  <a:pt x="3486" y="255"/>
                </a:lnTo>
                <a:lnTo>
                  <a:pt x="3574" y="203"/>
                </a:lnTo>
                <a:lnTo>
                  <a:pt x="3664" y="154"/>
                </a:lnTo>
                <a:lnTo>
                  <a:pt x="3758" y="111"/>
                </a:lnTo>
                <a:lnTo>
                  <a:pt x="3853" y="74"/>
                </a:lnTo>
                <a:lnTo>
                  <a:pt x="3951" y="43"/>
                </a:lnTo>
                <a:lnTo>
                  <a:pt x="4049" y="19"/>
                </a:lnTo>
                <a:lnTo>
                  <a:pt x="4150" y="4"/>
                </a:lnTo>
                <a:lnTo>
                  <a:pt x="4253" y="0"/>
                </a:lnTo>
                <a:close/>
              </a:path>
            </a:pathLst>
          </a:custGeom>
          <a:solidFill>
            <a:srgbClr val="3D714E"/>
          </a:solid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768630173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5" name="Freeform 13">
            <a:extLst>
              <a:ext uri="{FF2B5EF4-FFF2-40B4-BE49-F238E27FC236}">
                <a16:creationId xmlns:a16="http://schemas.microsoft.com/office/drawing/2014/main" id="{EFB286CA-A9F6-984A-EC4C-5BFE0E5D64A3}"/>
              </a:ext>
            </a:extLst>
          </p:cNvPr>
          <p:cNvSpPr/>
          <p:nvPr/>
        </p:nvSpPr>
        <p:spPr bwMode="auto">
          <a:xfrm>
            <a:off x="7459765" y="3139051"/>
            <a:ext cx="1344259" cy="346396"/>
          </a:xfrm>
          <a:custGeom>
            <a:avLst/>
            <a:gdLst>
              <a:gd name="T0" fmla="*/ 461 w 962"/>
              <a:gd name="T1" fmla="*/ 0 h 183"/>
              <a:gd name="T2" fmla="*/ 531 w 962"/>
              <a:gd name="T3" fmla="*/ 3 h 183"/>
              <a:gd name="T4" fmla="*/ 601 w 962"/>
              <a:gd name="T5" fmla="*/ 12 h 183"/>
              <a:gd name="T6" fmla="*/ 672 w 962"/>
              <a:gd name="T7" fmla="*/ 28 h 183"/>
              <a:gd name="T8" fmla="*/ 745 w 962"/>
              <a:gd name="T9" fmla="*/ 52 h 183"/>
              <a:gd name="T10" fmla="*/ 818 w 962"/>
              <a:gd name="T11" fmla="*/ 83 h 183"/>
              <a:gd name="T12" fmla="*/ 889 w 962"/>
              <a:gd name="T13" fmla="*/ 124 h 183"/>
              <a:gd name="T14" fmla="*/ 962 w 962"/>
              <a:gd name="T15" fmla="*/ 173 h 183"/>
              <a:gd name="T16" fmla="*/ 954 w 962"/>
              <a:gd name="T17" fmla="*/ 183 h 183"/>
              <a:gd name="T18" fmla="*/ 883 w 962"/>
              <a:gd name="T19" fmla="*/ 134 h 183"/>
              <a:gd name="T20" fmla="*/ 812 w 962"/>
              <a:gd name="T21" fmla="*/ 95 h 183"/>
              <a:gd name="T22" fmla="*/ 740 w 962"/>
              <a:gd name="T23" fmla="*/ 64 h 183"/>
              <a:gd name="T24" fmla="*/ 669 w 962"/>
              <a:gd name="T25" fmla="*/ 40 h 183"/>
              <a:gd name="T26" fmla="*/ 599 w 962"/>
              <a:gd name="T27" fmla="*/ 24 h 183"/>
              <a:gd name="T28" fmla="*/ 529 w 962"/>
              <a:gd name="T29" fmla="*/ 15 h 183"/>
              <a:gd name="T30" fmla="*/ 461 w 962"/>
              <a:gd name="T31" fmla="*/ 12 h 183"/>
              <a:gd name="T32" fmla="*/ 387 w 962"/>
              <a:gd name="T33" fmla="*/ 15 h 183"/>
              <a:gd name="T34" fmla="*/ 314 w 962"/>
              <a:gd name="T35" fmla="*/ 25 h 183"/>
              <a:gd name="T36" fmla="*/ 246 w 962"/>
              <a:gd name="T37" fmla="*/ 42 h 183"/>
              <a:gd name="T38" fmla="*/ 180 w 962"/>
              <a:gd name="T39" fmla="*/ 64 h 183"/>
              <a:gd name="T40" fmla="*/ 118 w 962"/>
              <a:gd name="T41" fmla="*/ 91 h 183"/>
              <a:gd name="T42" fmla="*/ 60 w 962"/>
              <a:gd name="T43" fmla="*/ 121 h 183"/>
              <a:gd name="T44" fmla="*/ 8 w 962"/>
              <a:gd name="T45" fmla="*/ 155 h 183"/>
              <a:gd name="T46" fmla="*/ 8 w 962"/>
              <a:gd name="T47" fmla="*/ 155 h 183"/>
              <a:gd name="T48" fmla="*/ 0 w 962"/>
              <a:gd name="T49" fmla="*/ 144 h 183"/>
              <a:gd name="T50" fmla="*/ 54 w 962"/>
              <a:gd name="T51" fmla="*/ 110 h 183"/>
              <a:gd name="T52" fmla="*/ 112 w 962"/>
              <a:gd name="T53" fmla="*/ 79 h 183"/>
              <a:gd name="T54" fmla="*/ 176 w 962"/>
              <a:gd name="T55" fmla="*/ 52 h 183"/>
              <a:gd name="T56" fmla="*/ 243 w 962"/>
              <a:gd name="T57" fmla="*/ 30 h 183"/>
              <a:gd name="T58" fmla="*/ 312 w 962"/>
              <a:gd name="T59" fmla="*/ 14 h 183"/>
              <a:gd name="T60" fmla="*/ 385 w 962"/>
              <a:gd name="T61" fmla="*/ 3 h 183"/>
              <a:gd name="T62" fmla="*/ 461 w 962"/>
              <a:gd name="T63" fmla="*/ 0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62" h="183">
                <a:moveTo>
                  <a:pt x="461" y="0"/>
                </a:moveTo>
                <a:lnTo>
                  <a:pt x="531" y="3"/>
                </a:lnTo>
                <a:lnTo>
                  <a:pt x="601" y="12"/>
                </a:lnTo>
                <a:lnTo>
                  <a:pt x="672" y="28"/>
                </a:lnTo>
                <a:lnTo>
                  <a:pt x="745" y="52"/>
                </a:lnTo>
                <a:lnTo>
                  <a:pt x="818" y="83"/>
                </a:lnTo>
                <a:lnTo>
                  <a:pt x="889" y="124"/>
                </a:lnTo>
                <a:lnTo>
                  <a:pt x="962" y="173"/>
                </a:lnTo>
                <a:lnTo>
                  <a:pt x="954" y="183"/>
                </a:lnTo>
                <a:lnTo>
                  <a:pt x="883" y="134"/>
                </a:lnTo>
                <a:lnTo>
                  <a:pt x="812" y="95"/>
                </a:lnTo>
                <a:lnTo>
                  <a:pt x="740" y="64"/>
                </a:lnTo>
                <a:lnTo>
                  <a:pt x="669" y="40"/>
                </a:lnTo>
                <a:lnTo>
                  <a:pt x="599" y="24"/>
                </a:lnTo>
                <a:lnTo>
                  <a:pt x="529" y="15"/>
                </a:lnTo>
                <a:lnTo>
                  <a:pt x="461" y="12"/>
                </a:lnTo>
                <a:lnTo>
                  <a:pt x="387" y="15"/>
                </a:lnTo>
                <a:lnTo>
                  <a:pt x="314" y="25"/>
                </a:lnTo>
                <a:lnTo>
                  <a:pt x="246" y="42"/>
                </a:lnTo>
                <a:lnTo>
                  <a:pt x="180" y="64"/>
                </a:lnTo>
                <a:lnTo>
                  <a:pt x="118" y="91"/>
                </a:lnTo>
                <a:lnTo>
                  <a:pt x="60" y="121"/>
                </a:lnTo>
                <a:lnTo>
                  <a:pt x="8" y="155"/>
                </a:lnTo>
                <a:lnTo>
                  <a:pt x="8" y="155"/>
                </a:lnTo>
                <a:lnTo>
                  <a:pt x="0" y="144"/>
                </a:lnTo>
                <a:lnTo>
                  <a:pt x="54" y="110"/>
                </a:lnTo>
                <a:lnTo>
                  <a:pt x="112" y="79"/>
                </a:lnTo>
                <a:lnTo>
                  <a:pt x="176" y="52"/>
                </a:lnTo>
                <a:lnTo>
                  <a:pt x="243" y="30"/>
                </a:lnTo>
                <a:lnTo>
                  <a:pt x="312" y="14"/>
                </a:lnTo>
                <a:lnTo>
                  <a:pt x="385" y="3"/>
                </a:lnTo>
                <a:lnTo>
                  <a:pt x="461" y="0"/>
                </a:lnTo>
                <a:close/>
              </a:path>
            </a:pathLst>
          </a:custGeom>
          <a:solidFill>
            <a:srgbClr val="3D714E"/>
          </a:solid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3345853845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11" name="Freeform 13">
            <a:extLst>
              <a:ext uri="{FF2B5EF4-FFF2-40B4-BE49-F238E27FC236}">
                <a16:creationId xmlns:a16="http://schemas.microsoft.com/office/drawing/2014/main" id="{D0E9E5D4-4C16-DF4B-8F90-4E6779E3BC79}"/>
              </a:ext>
            </a:extLst>
          </p:cNvPr>
          <p:cNvSpPr/>
          <p:nvPr/>
        </p:nvSpPr>
        <p:spPr bwMode="auto">
          <a:xfrm rot="5910658">
            <a:off x="8132498" y="2199212"/>
            <a:ext cx="1030772" cy="346396"/>
          </a:xfrm>
          <a:custGeom>
            <a:avLst/>
            <a:gdLst>
              <a:gd name="T0" fmla="*/ 461 w 962"/>
              <a:gd name="T1" fmla="*/ 0 h 183"/>
              <a:gd name="T2" fmla="*/ 531 w 962"/>
              <a:gd name="T3" fmla="*/ 3 h 183"/>
              <a:gd name="T4" fmla="*/ 601 w 962"/>
              <a:gd name="T5" fmla="*/ 12 h 183"/>
              <a:gd name="T6" fmla="*/ 672 w 962"/>
              <a:gd name="T7" fmla="*/ 28 h 183"/>
              <a:gd name="T8" fmla="*/ 745 w 962"/>
              <a:gd name="T9" fmla="*/ 52 h 183"/>
              <a:gd name="T10" fmla="*/ 818 w 962"/>
              <a:gd name="T11" fmla="*/ 83 h 183"/>
              <a:gd name="T12" fmla="*/ 889 w 962"/>
              <a:gd name="T13" fmla="*/ 124 h 183"/>
              <a:gd name="T14" fmla="*/ 962 w 962"/>
              <a:gd name="T15" fmla="*/ 173 h 183"/>
              <a:gd name="T16" fmla="*/ 954 w 962"/>
              <a:gd name="T17" fmla="*/ 183 h 183"/>
              <a:gd name="T18" fmla="*/ 883 w 962"/>
              <a:gd name="T19" fmla="*/ 134 h 183"/>
              <a:gd name="T20" fmla="*/ 812 w 962"/>
              <a:gd name="T21" fmla="*/ 95 h 183"/>
              <a:gd name="T22" fmla="*/ 740 w 962"/>
              <a:gd name="T23" fmla="*/ 64 h 183"/>
              <a:gd name="T24" fmla="*/ 669 w 962"/>
              <a:gd name="T25" fmla="*/ 40 h 183"/>
              <a:gd name="T26" fmla="*/ 599 w 962"/>
              <a:gd name="T27" fmla="*/ 24 h 183"/>
              <a:gd name="T28" fmla="*/ 529 w 962"/>
              <a:gd name="T29" fmla="*/ 15 h 183"/>
              <a:gd name="T30" fmla="*/ 461 w 962"/>
              <a:gd name="T31" fmla="*/ 12 h 183"/>
              <a:gd name="T32" fmla="*/ 387 w 962"/>
              <a:gd name="T33" fmla="*/ 15 h 183"/>
              <a:gd name="T34" fmla="*/ 314 w 962"/>
              <a:gd name="T35" fmla="*/ 25 h 183"/>
              <a:gd name="T36" fmla="*/ 246 w 962"/>
              <a:gd name="T37" fmla="*/ 42 h 183"/>
              <a:gd name="T38" fmla="*/ 180 w 962"/>
              <a:gd name="T39" fmla="*/ 64 h 183"/>
              <a:gd name="T40" fmla="*/ 118 w 962"/>
              <a:gd name="T41" fmla="*/ 91 h 183"/>
              <a:gd name="T42" fmla="*/ 60 w 962"/>
              <a:gd name="T43" fmla="*/ 121 h 183"/>
              <a:gd name="T44" fmla="*/ 8 w 962"/>
              <a:gd name="T45" fmla="*/ 155 h 183"/>
              <a:gd name="T46" fmla="*/ 8 w 962"/>
              <a:gd name="T47" fmla="*/ 155 h 183"/>
              <a:gd name="T48" fmla="*/ 0 w 962"/>
              <a:gd name="T49" fmla="*/ 144 h 183"/>
              <a:gd name="T50" fmla="*/ 54 w 962"/>
              <a:gd name="T51" fmla="*/ 110 h 183"/>
              <a:gd name="T52" fmla="*/ 112 w 962"/>
              <a:gd name="T53" fmla="*/ 79 h 183"/>
              <a:gd name="T54" fmla="*/ 176 w 962"/>
              <a:gd name="T55" fmla="*/ 52 h 183"/>
              <a:gd name="T56" fmla="*/ 243 w 962"/>
              <a:gd name="T57" fmla="*/ 30 h 183"/>
              <a:gd name="T58" fmla="*/ 312 w 962"/>
              <a:gd name="T59" fmla="*/ 14 h 183"/>
              <a:gd name="T60" fmla="*/ 385 w 962"/>
              <a:gd name="T61" fmla="*/ 3 h 183"/>
              <a:gd name="T62" fmla="*/ 461 w 962"/>
              <a:gd name="T63" fmla="*/ 0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62" h="183">
                <a:moveTo>
                  <a:pt x="461" y="0"/>
                </a:moveTo>
                <a:lnTo>
                  <a:pt x="531" y="3"/>
                </a:lnTo>
                <a:lnTo>
                  <a:pt x="601" y="12"/>
                </a:lnTo>
                <a:lnTo>
                  <a:pt x="672" y="28"/>
                </a:lnTo>
                <a:lnTo>
                  <a:pt x="745" y="52"/>
                </a:lnTo>
                <a:lnTo>
                  <a:pt x="818" y="83"/>
                </a:lnTo>
                <a:lnTo>
                  <a:pt x="889" y="124"/>
                </a:lnTo>
                <a:lnTo>
                  <a:pt x="962" y="173"/>
                </a:lnTo>
                <a:lnTo>
                  <a:pt x="954" y="183"/>
                </a:lnTo>
                <a:lnTo>
                  <a:pt x="883" y="134"/>
                </a:lnTo>
                <a:lnTo>
                  <a:pt x="812" y="95"/>
                </a:lnTo>
                <a:lnTo>
                  <a:pt x="740" y="64"/>
                </a:lnTo>
                <a:lnTo>
                  <a:pt x="669" y="40"/>
                </a:lnTo>
                <a:lnTo>
                  <a:pt x="599" y="24"/>
                </a:lnTo>
                <a:lnTo>
                  <a:pt x="529" y="15"/>
                </a:lnTo>
                <a:lnTo>
                  <a:pt x="461" y="12"/>
                </a:lnTo>
                <a:lnTo>
                  <a:pt x="387" y="15"/>
                </a:lnTo>
                <a:lnTo>
                  <a:pt x="314" y="25"/>
                </a:lnTo>
                <a:lnTo>
                  <a:pt x="246" y="42"/>
                </a:lnTo>
                <a:lnTo>
                  <a:pt x="180" y="64"/>
                </a:lnTo>
                <a:lnTo>
                  <a:pt x="118" y="91"/>
                </a:lnTo>
                <a:lnTo>
                  <a:pt x="60" y="121"/>
                </a:lnTo>
                <a:lnTo>
                  <a:pt x="8" y="155"/>
                </a:lnTo>
                <a:lnTo>
                  <a:pt x="8" y="155"/>
                </a:lnTo>
                <a:lnTo>
                  <a:pt x="0" y="144"/>
                </a:lnTo>
                <a:lnTo>
                  <a:pt x="54" y="110"/>
                </a:lnTo>
                <a:lnTo>
                  <a:pt x="112" y="79"/>
                </a:lnTo>
                <a:lnTo>
                  <a:pt x="176" y="52"/>
                </a:lnTo>
                <a:lnTo>
                  <a:pt x="243" y="30"/>
                </a:lnTo>
                <a:lnTo>
                  <a:pt x="312" y="14"/>
                </a:lnTo>
                <a:lnTo>
                  <a:pt x="385" y="3"/>
                </a:lnTo>
                <a:lnTo>
                  <a:pt x="461" y="0"/>
                </a:lnTo>
                <a:close/>
              </a:path>
            </a:pathLst>
          </a:custGeom>
          <a:solidFill>
            <a:srgbClr val="3D714E"/>
          </a:solid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617391065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28" name="Freeform 11">
            <a:extLst>
              <a:ext uri="{FF2B5EF4-FFF2-40B4-BE49-F238E27FC236}">
                <a16:creationId xmlns:a16="http://schemas.microsoft.com/office/drawing/2014/main" id="{C39AB170-0C2F-9C51-7C85-9B0BBD9F8121}"/>
              </a:ext>
            </a:extLst>
          </p:cNvPr>
          <p:cNvSpPr/>
          <p:nvPr/>
        </p:nvSpPr>
        <p:spPr bwMode="auto">
          <a:xfrm>
            <a:off x="8570406" y="3236685"/>
            <a:ext cx="467237" cy="467237"/>
          </a:xfrm>
          <a:custGeom>
            <a:avLst/>
            <a:gdLst>
              <a:gd name="T0" fmla="*/ 103 w 204"/>
              <a:gd name="T1" fmla="*/ 0 h 204"/>
              <a:gd name="T2" fmla="*/ 130 w 204"/>
              <a:gd name="T3" fmla="*/ 3 h 204"/>
              <a:gd name="T4" fmla="*/ 153 w 204"/>
              <a:gd name="T5" fmla="*/ 13 h 204"/>
              <a:gd name="T6" fmla="*/ 174 w 204"/>
              <a:gd name="T7" fmla="*/ 30 h 204"/>
              <a:gd name="T8" fmla="*/ 191 w 204"/>
              <a:gd name="T9" fmla="*/ 51 h 204"/>
              <a:gd name="T10" fmla="*/ 201 w 204"/>
              <a:gd name="T11" fmla="*/ 74 h 204"/>
              <a:gd name="T12" fmla="*/ 204 w 204"/>
              <a:gd name="T13" fmla="*/ 101 h 204"/>
              <a:gd name="T14" fmla="*/ 201 w 204"/>
              <a:gd name="T15" fmla="*/ 128 h 204"/>
              <a:gd name="T16" fmla="*/ 191 w 204"/>
              <a:gd name="T17" fmla="*/ 153 h 204"/>
              <a:gd name="T18" fmla="*/ 174 w 204"/>
              <a:gd name="T19" fmla="*/ 174 h 204"/>
              <a:gd name="T20" fmla="*/ 153 w 204"/>
              <a:gd name="T21" fmla="*/ 189 h 204"/>
              <a:gd name="T22" fmla="*/ 130 w 204"/>
              <a:gd name="T23" fmla="*/ 199 h 204"/>
              <a:gd name="T24" fmla="*/ 103 w 204"/>
              <a:gd name="T25" fmla="*/ 204 h 204"/>
              <a:gd name="T26" fmla="*/ 76 w 204"/>
              <a:gd name="T27" fmla="*/ 199 h 204"/>
              <a:gd name="T28" fmla="*/ 51 w 204"/>
              <a:gd name="T29" fmla="*/ 189 h 204"/>
              <a:gd name="T30" fmla="*/ 30 w 204"/>
              <a:gd name="T31" fmla="*/ 174 h 204"/>
              <a:gd name="T32" fmla="*/ 15 w 204"/>
              <a:gd name="T33" fmla="*/ 153 h 204"/>
              <a:gd name="T34" fmla="*/ 5 w 204"/>
              <a:gd name="T35" fmla="*/ 128 h 204"/>
              <a:gd name="T36" fmla="*/ 0 w 204"/>
              <a:gd name="T37" fmla="*/ 101 h 204"/>
              <a:gd name="T38" fmla="*/ 5 w 204"/>
              <a:gd name="T39" fmla="*/ 74 h 204"/>
              <a:gd name="T40" fmla="*/ 15 w 204"/>
              <a:gd name="T41" fmla="*/ 51 h 204"/>
              <a:gd name="T42" fmla="*/ 30 w 204"/>
              <a:gd name="T43" fmla="*/ 30 h 204"/>
              <a:gd name="T44" fmla="*/ 51 w 204"/>
              <a:gd name="T45" fmla="*/ 13 h 204"/>
              <a:gd name="T46" fmla="*/ 76 w 204"/>
              <a:gd name="T47" fmla="*/ 3 h 204"/>
              <a:gd name="T48" fmla="*/ 103 w 204"/>
              <a:gd name="T49" fmla="*/ 0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4" h="204">
                <a:moveTo>
                  <a:pt x="103" y="0"/>
                </a:moveTo>
                <a:lnTo>
                  <a:pt x="130" y="3"/>
                </a:lnTo>
                <a:lnTo>
                  <a:pt x="153" y="13"/>
                </a:lnTo>
                <a:lnTo>
                  <a:pt x="174" y="30"/>
                </a:lnTo>
                <a:lnTo>
                  <a:pt x="191" y="51"/>
                </a:lnTo>
                <a:lnTo>
                  <a:pt x="201" y="74"/>
                </a:lnTo>
                <a:lnTo>
                  <a:pt x="204" y="101"/>
                </a:lnTo>
                <a:lnTo>
                  <a:pt x="201" y="128"/>
                </a:lnTo>
                <a:lnTo>
                  <a:pt x="191" y="153"/>
                </a:lnTo>
                <a:lnTo>
                  <a:pt x="174" y="174"/>
                </a:lnTo>
                <a:lnTo>
                  <a:pt x="153" y="189"/>
                </a:lnTo>
                <a:lnTo>
                  <a:pt x="130" y="199"/>
                </a:lnTo>
                <a:lnTo>
                  <a:pt x="103" y="204"/>
                </a:lnTo>
                <a:lnTo>
                  <a:pt x="76" y="199"/>
                </a:lnTo>
                <a:lnTo>
                  <a:pt x="51" y="189"/>
                </a:lnTo>
                <a:lnTo>
                  <a:pt x="30" y="174"/>
                </a:lnTo>
                <a:lnTo>
                  <a:pt x="15" y="153"/>
                </a:lnTo>
                <a:lnTo>
                  <a:pt x="5" y="128"/>
                </a:lnTo>
                <a:lnTo>
                  <a:pt x="0" y="101"/>
                </a:lnTo>
                <a:lnTo>
                  <a:pt x="5" y="74"/>
                </a:lnTo>
                <a:lnTo>
                  <a:pt x="15" y="51"/>
                </a:lnTo>
                <a:lnTo>
                  <a:pt x="30" y="30"/>
                </a:lnTo>
                <a:lnTo>
                  <a:pt x="51" y="13"/>
                </a:lnTo>
                <a:lnTo>
                  <a:pt x="76" y="3"/>
                </a:lnTo>
                <a:lnTo>
                  <a:pt x="103" y="0"/>
                </a:ln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974042318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29" name="Freeform 6">
            <a:extLst>
              <a:ext uri="{FF2B5EF4-FFF2-40B4-BE49-F238E27FC236}">
                <a16:creationId xmlns:a16="http://schemas.microsoft.com/office/drawing/2014/main" id="{C2EA5B62-1982-ACD7-C4E1-3825A2470A70}"/>
              </a:ext>
            </a:extLst>
          </p:cNvPr>
          <p:cNvSpPr>
            <a:spLocks noEditPoints="1"/>
          </p:cNvSpPr>
          <p:nvPr/>
        </p:nvSpPr>
        <p:spPr bwMode="auto">
          <a:xfrm>
            <a:off x="8641575" y="3361157"/>
            <a:ext cx="318476" cy="211944"/>
          </a:xfrm>
          <a:custGeom>
            <a:avLst/>
            <a:gdLst>
              <a:gd name="T0" fmla="*/ 176 w 176"/>
              <a:gd name="T1" fmla="*/ 99 h 117"/>
              <a:gd name="T2" fmla="*/ 176 w 176"/>
              <a:gd name="T3" fmla="*/ 108 h 117"/>
              <a:gd name="T4" fmla="*/ 161 w 176"/>
              <a:gd name="T5" fmla="*/ 117 h 117"/>
              <a:gd name="T6" fmla="*/ 15 w 176"/>
              <a:gd name="T7" fmla="*/ 117 h 117"/>
              <a:gd name="T8" fmla="*/ 0 w 176"/>
              <a:gd name="T9" fmla="*/ 108 h 117"/>
              <a:gd name="T10" fmla="*/ 0 w 176"/>
              <a:gd name="T11" fmla="*/ 99 h 117"/>
              <a:gd name="T12" fmla="*/ 15 w 176"/>
              <a:gd name="T13" fmla="*/ 99 h 117"/>
              <a:gd name="T14" fmla="*/ 161 w 176"/>
              <a:gd name="T15" fmla="*/ 99 h 117"/>
              <a:gd name="T16" fmla="*/ 176 w 176"/>
              <a:gd name="T17" fmla="*/ 99 h 117"/>
              <a:gd name="T18" fmla="*/ 24 w 176"/>
              <a:gd name="T19" fmla="*/ 79 h 117"/>
              <a:gd name="T20" fmla="*/ 24 w 176"/>
              <a:gd name="T21" fmla="*/ 14 h 117"/>
              <a:gd name="T22" fmla="*/ 38 w 176"/>
              <a:gd name="T23" fmla="*/ 0 h 117"/>
              <a:gd name="T24" fmla="*/ 138 w 176"/>
              <a:gd name="T25" fmla="*/ 0 h 117"/>
              <a:gd name="T26" fmla="*/ 152 w 176"/>
              <a:gd name="T27" fmla="*/ 14 h 117"/>
              <a:gd name="T28" fmla="*/ 152 w 176"/>
              <a:gd name="T29" fmla="*/ 79 h 117"/>
              <a:gd name="T30" fmla="*/ 138 w 176"/>
              <a:gd name="T31" fmla="*/ 93 h 117"/>
              <a:gd name="T32" fmla="*/ 38 w 176"/>
              <a:gd name="T33" fmla="*/ 93 h 117"/>
              <a:gd name="T34" fmla="*/ 24 w 176"/>
              <a:gd name="T35" fmla="*/ 79 h 117"/>
              <a:gd name="T36" fmla="*/ 35 w 176"/>
              <a:gd name="T37" fmla="*/ 79 h 117"/>
              <a:gd name="T38" fmla="*/ 38 w 176"/>
              <a:gd name="T39" fmla="*/ 82 h 117"/>
              <a:gd name="T40" fmla="*/ 138 w 176"/>
              <a:gd name="T41" fmla="*/ 82 h 117"/>
              <a:gd name="T42" fmla="*/ 141 w 176"/>
              <a:gd name="T43" fmla="*/ 79 h 117"/>
              <a:gd name="T44" fmla="*/ 141 w 176"/>
              <a:gd name="T45" fmla="*/ 14 h 117"/>
              <a:gd name="T46" fmla="*/ 138 w 176"/>
              <a:gd name="T47" fmla="*/ 11 h 117"/>
              <a:gd name="T48" fmla="*/ 38 w 176"/>
              <a:gd name="T49" fmla="*/ 11 h 117"/>
              <a:gd name="T50" fmla="*/ 35 w 176"/>
              <a:gd name="T51" fmla="*/ 14 h 117"/>
              <a:gd name="T52" fmla="*/ 35 w 176"/>
              <a:gd name="T53" fmla="*/ 79 h 117"/>
              <a:gd name="T54" fmla="*/ 97 w 176"/>
              <a:gd name="T55" fmla="*/ 107 h 117"/>
              <a:gd name="T56" fmla="*/ 95 w 176"/>
              <a:gd name="T57" fmla="*/ 105 h 117"/>
              <a:gd name="T58" fmla="*/ 81 w 176"/>
              <a:gd name="T59" fmla="*/ 105 h 117"/>
              <a:gd name="T60" fmla="*/ 79 w 176"/>
              <a:gd name="T61" fmla="*/ 107 h 117"/>
              <a:gd name="T62" fmla="*/ 81 w 176"/>
              <a:gd name="T63" fmla="*/ 108 h 117"/>
              <a:gd name="T64" fmla="*/ 95 w 176"/>
              <a:gd name="T65" fmla="*/ 108 h 117"/>
              <a:gd name="T66" fmla="*/ 97 w 176"/>
              <a:gd name="T67" fmla="*/ 107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6" h="117">
                <a:moveTo>
                  <a:pt x="176" y="99"/>
                </a:moveTo>
                <a:cubicBezTo>
                  <a:pt x="176" y="108"/>
                  <a:pt x="176" y="108"/>
                  <a:pt x="176" y="108"/>
                </a:cubicBezTo>
                <a:cubicBezTo>
                  <a:pt x="176" y="113"/>
                  <a:pt x="169" y="117"/>
                  <a:pt x="161" y="117"/>
                </a:cubicBezTo>
                <a:cubicBezTo>
                  <a:pt x="15" y="117"/>
                  <a:pt x="15" y="117"/>
                  <a:pt x="15" y="117"/>
                </a:cubicBezTo>
                <a:cubicBezTo>
                  <a:pt x="7" y="117"/>
                  <a:pt x="0" y="113"/>
                  <a:pt x="0" y="108"/>
                </a:cubicBezTo>
                <a:cubicBezTo>
                  <a:pt x="0" y="99"/>
                  <a:pt x="0" y="99"/>
                  <a:pt x="0" y="99"/>
                </a:cubicBezTo>
                <a:cubicBezTo>
                  <a:pt x="15" y="99"/>
                  <a:pt x="15" y="99"/>
                  <a:pt x="15" y="99"/>
                </a:cubicBezTo>
                <a:cubicBezTo>
                  <a:pt x="161" y="99"/>
                  <a:pt x="161" y="99"/>
                  <a:pt x="161" y="99"/>
                </a:cubicBezTo>
                <a:lnTo>
                  <a:pt x="176" y="99"/>
                </a:lnTo>
                <a:close/>
                <a:moveTo>
                  <a:pt x="24" y="79"/>
                </a:moveTo>
                <a:cubicBezTo>
                  <a:pt x="24" y="14"/>
                  <a:pt x="24" y="14"/>
                  <a:pt x="24" y="14"/>
                </a:cubicBezTo>
                <a:cubicBezTo>
                  <a:pt x="24" y="6"/>
                  <a:pt x="30" y="0"/>
                  <a:pt x="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46" y="0"/>
                  <a:pt x="152" y="6"/>
                  <a:pt x="152" y="14"/>
                </a:cubicBezTo>
                <a:cubicBezTo>
                  <a:pt x="152" y="79"/>
                  <a:pt x="152" y="79"/>
                  <a:pt x="152" y="79"/>
                </a:cubicBezTo>
                <a:cubicBezTo>
                  <a:pt x="152" y="87"/>
                  <a:pt x="146" y="93"/>
                  <a:pt x="138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0" y="93"/>
                  <a:pt x="24" y="87"/>
                  <a:pt x="24" y="79"/>
                </a:cubicBezTo>
                <a:close/>
                <a:moveTo>
                  <a:pt x="35" y="79"/>
                </a:moveTo>
                <a:cubicBezTo>
                  <a:pt x="35" y="80"/>
                  <a:pt x="37" y="82"/>
                  <a:pt x="38" y="82"/>
                </a:cubicBezTo>
                <a:cubicBezTo>
                  <a:pt x="138" y="82"/>
                  <a:pt x="138" y="82"/>
                  <a:pt x="138" y="82"/>
                </a:cubicBezTo>
                <a:cubicBezTo>
                  <a:pt x="139" y="82"/>
                  <a:pt x="141" y="80"/>
                  <a:pt x="141" y="79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1" y="13"/>
                  <a:pt x="139" y="11"/>
                  <a:pt x="138" y="11"/>
                </a:cubicBezTo>
                <a:cubicBezTo>
                  <a:pt x="38" y="11"/>
                  <a:pt x="38" y="11"/>
                  <a:pt x="38" y="11"/>
                </a:cubicBezTo>
                <a:cubicBezTo>
                  <a:pt x="37" y="11"/>
                  <a:pt x="35" y="13"/>
                  <a:pt x="35" y="14"/>
                </a:cubicBezTo>
                <a:lnTo>
                  <a:pt x="35" y="79"/>
                </a:lnTo>
                <a:close/>
                <a:moveTo>
                  <a:pt x="97" y="107"/>
                </a:moveTo>
                <a:cubicBezTo>
                  <a:pt x="97" y="106"/>
                  <a:pt x="96" y="105"/>
                  <a:pt x="95" y="105"/>
                </a:cubicBezTo>
                <a:cubicBezTo>
                  <a:pt x="81" y="105"/>
                  <a:pt x="81" y="105"/>
                  <a:pt x="81" y="105"/>
                </a:cubicBezTo>
                <a:cubicBezTo>
                  <a:pt x="80" y="105"/>
                  <a:pt x="79" y="106"/>
                  <a:pt x="79" y="107"/>
                </a:cubicBezTo>
                <a:cubicBezTo>
                  <a:pt x="79" y="107"/>
                  <a:pt x="80" y="108"/>
                  <a:pt x="81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6" y="108"/>
                  <a:pt x="97" y="107"/>
                  <a:pt x="97" y="107"/>
                </a:cubicBezTo>
                <a:close/>
              </a:path>
            </a:pathLst>
          </a:custGeom>
          <a:solidFill>
            <a:srgbClr val="3D714E"/>
          </a:solidFill>
          <a:ln>
            <a:noFill/>
          </a:ln>
        </p:spPr>
        <p:txBody>
          <a:bodyPr vert="horz" wrap="square" lIns="91428" tIns="45714" rIns="91428" bIns="45714" numCol="1" anchor="t" anchorCtr="0" compatLnSpc="1"/>
          <a:lstStyle/>
          <a:p>
            <a:endParaRPr 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1" name="Freeform 7">
            <a:extLst>
              <a:ext uri="{FF2B5EF4-FFF2-40B4-BE49-F238E27FC236}">
                <a16:creationId xmlns:a16="http://schemas.microsoft.com/office/drawing/2014/main" id="{7107C066-A389-1485-0781-BC89613F3299}"/>
              </a:ext>
            </a:extLst>
          </p:cNvPr>
          <p:cNvSpPr/>
          <p:nvPr/>
        </p:nvSpPr>
        <p:spPr bwMode="auto">
          <a:xfrm>
            <a:off x="1644988" y="2360294"/>
            <a:ext cx="464946" cy="467237"/>
          </a:xfrm>
          <a:custGeom>
            <a:avLst/>
            <a:gdLst>
              <a:gd name="T0" fmla="*/ 102 w 203"/>
              <a:gd name="T1" fmla="*/ 0 h 204"/>
              <a:gd name="T2" fmla="*/ 129 w 203"/>
              <a:gd name="T3" fmla="*/ 3 h 204"/>
              <a:gd name="T4" fmla="*/ 153 w 203"/>
              <a:gd name="T5" fmla="*/ 13 h 204"/>
              <a:gd name="T6" fmla="*/ 174 w 203"/>
              <a:gd name="T7" fmla="*/ 30 h 204"/>
              <a:gd name="T8" fmla="*/ 190 w 203"/>
              <a:gd name="T9" fmla="*/ 50 h 204"/>
              <a:gd name="T10" fmla="*/ 200 w 203"/>
              <a:gd name="T11" fmla="*/ 74 h 204"/>
              <a:gd name="T12" fmla="*/ 203 w 203"/>
              <a:gd name="T13" fmla="*/ 102 h 204"/>
              <a:gd name="T14" fmla="*/ 200 w 203"/>
              <a:gd name="T15" fmla="*/ 129 h 204"/>
              <a:gd name="T16" fmla="*/ 190 w 203"/>
              <a:gd name="T17" fmla="*/ 153 h 204"/>
              <a:gd name="T18" fmla="*/ 174 w 203"/>
              <a:gd name="T19" fmla="*/ 174 h 204"/>
              <a:gd name="T20" fmla="*/ 153 w 203"/>
              <a:gd name="T21" fmla="*/ 190 h 204"/>
              <a:gd name="T22" fmla="*/ 129 w 203"/>
              <a:gd name="T23" fmla="*/ 201 h 204"/>
              <a:gd name="T24" fmla="*/ 102 w 203"/>
              <a:gd name="T25" fmla="*/ 204 h 204"/>
              <a:gd name="T26" fmla="*/ 74 w 203"/>
              <a:gd name="T27" fmla="*/ 201 h 204"/>
              <a:gd name="T28" fmla="*/ 50 w 203"/>
              <a:gd name="T29" fmla="*/ 190 h 204"/>
              <a:gd name="T30" fmla="*/ 30 w 203"/>
              <a:gd name="T31" fmla="*/ 174 h 204"/>
              <a:gd name="T32" fmla="*/ 13 w 203"/>
              <a:gd name="T33" fmla="*/ 153 h 204"/>
              <a:gd name="T34" fmla="*/ 3 w 203"/>
              <a:gd name="T35" fmla="*/ 129 h 204"/>
              <a:gd name="T36" fmla="*/ 0 w 203"/>
              <a:gd name="T37" fmla="*/ 102 h 204"/>
              <a:gd name="T38" fmla="*/ 3 w 203"/>
              <a:gd name="T39" fmla="*/ 74 h 204"/>
              <a:gd name="T40" fmla="*/ 13 w 203"/>
              <a:gd name="T41" fmla="*/ 50 h 204"/>
              <a:gd name="T42" fmla="*/ 30 w 203"/>
              <a:gd name="T43" fmla="*/ 30 h 204"/>
              <a:gd name="T44" fmla="*/ 50 w 203"/>
              <a:gd name="T45" fmla="*/ 13 h 204"/>
              <a:gd name="T46" fmla="*/ 74 w 203"/>
              <a:gd name="T47" fmla="*/ 3 h 204"/>
              <a:gd name="T48" fmla="*/ 102 w 203"/>
              <a:gd name="T49" fmla="*/ 0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3" h="204">
                <a:moveTo>
                  <a:pt x="102" y="0"/>
                </a:moveTo>
                <a:lnTo>
                  <a:pt x="129" y="3"/>
                </a:lnTo>
                <a:lnTo>
                  <a:pt x="153" y="13"/>
                </a:lnTo>
                <a:lnTo>
                  <a:pt x="174" y="30"/>
                </a:lnTo>
                <a:lnTo>
                  <a:pt x="190" y="50"/>
                </a:lnTo>
                <a:lnTo>
                  <a:pt x="200" y="74"/>
                </a:lnTo>
                <a:lnTo>
                  <a:pt x="203" y="102"/>
                </a:lnTo>
                <a:lnTo>
                  <a:pt x="200" y="129"/>
                </a:lnTo>
                <a:lnTo>
                  <a:pt x="190" y="153"/>
                </a:lnTo>
                <a:lnTo>
                  <a:pt x="174" y="174"/>
                </a:lnTo>
                <a:lnTo>
                  <a:pt x="153" y="190"/>
                </a:lnTo>
                <a:lnTo>
                  <a:pt x="129" y="201"/>
                </a:lnTo>
                <a:lnTo>
                  <a:pt x="102" y="204"/>
                </a:lnTo>
                <a:lnTo>
                  <a:pt x="74" y="201"/>
                </a:lnTo>
                <a:lnTo>
                  <a:pt x="50" y="190"/>
                </a:lnTo>
                <a:lnTo>
                  <a:pt x="30" y="174"/>
                </a:lnTo>
                <a:lnTo>
                  <a:pt x="13" y="153"/>
                </a:lnTo>
                <a:lnTo>
                  <a:pt x="3" y="129"/>
                </a:lnTo>
                <a:lnTo>
                  <a:pt x="0" y="102"/>
                </a:lnTo>
                <a:lnTo>
                  <a:pt x="3" y="74"/>
                </a:lnTo>
                <a:lnTo>
                  <a:pt x="13" y="50"/>
                </a:lnTo>
                <a:lnTo>
                  <a:pt x="30" y="30"/>
                </a:lnTo>
                <a:lnTo>
                  <a:pt x="50" y="13"/>
                </a:lnTo>
                <a:lnTo>
                  <a:pt x="74" y="3"/>
                </a:lnTo>
                <a:lnTo>
                  <a:pt x="102" y="0"/>
                </a:ln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851646646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32" name="Freeform 7">
            <a:extLst>
              <a:ext uri="{FF2B5EF4-FFF2-40B4-BE49-F238E27FC236}">
                <a16:creationId xmlns:a16="http://schemas.microsoft.com/office/drawing/2014/main" id="{292C38A5-C76D-B50E-EEFE-B22B9943E816}"/>
              </a:ext>
            </a:extLst>
          </p:cNvPr>
          <p:cNvSpPr>
            <a:spLocks noEditPoints="1"/>
          </p:cNvSpPr>
          <p:nvPr/>
        </p:nvSpPr>
        <p:spPr bwMode="auto">
          <a:xfrm>
            <a:off x="1724256" y="2461227"/>
            <a:ext cx="299535" cy="277542"/>
          </a:xfrm>
          <a:custGeom>
            <a:avLst/>
            <a:gdLst>
              <a:gd name="T0" fmla="*/ 31 w 177"/>
              <a:gd name="T1" fmla="*/ 94 h 164"/>
              <a:gd name="T2" fmla="*/ 19 w 177"/>
              <a:gd name="T3" fmla="*/ 94 h 164"/>
              <a:gd name="T4" fmla="*/ 1 w 177"/>
              <a:gd name="T5" fmla="*/ 79 h 164"/>
              <a:gd name="T6" fmla="*/ 12 w 177"/>
              <a:gd name="T7" fmla="*/ 47 h 164"/>
              <a:gd name="T8" fmla="*/ 36 w 177"/>
              <a:gd name="T9" fmla="*/ 55 h 164"/>
              <a:gd name="T10" fmla="*/ 48 w 177"/>
              <a:gd name="T11" fmla="*/ 52 h 164"/>
              <a:gd name="T12" fmla="*/ 48 w 177"/>
              <a:gd name="T13" fmla="*/ 59 h 164"/>
              <a:gd name="T14" fmla="*/ 55 w 177"/>
              <a:gd name="T15" fmla="*/ 82 h 164"/>
              <a:gd name="T16" fmla="*/ 31 w 177"/>
              <a:gd name="T17" fmla="*/ 94 h 164"/>
              <a:gd name="T18" fmla="*/ 36 w 177"/>
              <a:gd name="T19" fmla="*/ 47 h 164"/>
              <a:gd name="T20" fmla="*/ 12 w 177"/>
              <a:gd name="T21" fmla="*/ 23 h 164"/>
              <a:gd name="T22" fmla="*/ 36 w 177"/>
              <a:gd name="T23" fmla="*/ 0 h 164"/>
              <a:gd name="T24" fmla="*/ 59 w 177"/>
              <a:gd name="T25" fmla="*/ 23 h 164"/>
              <a:gd name="T26" fmla="*/ 36 w 177"/>
              <a:gd name="T27" fmla="*/ 47 h 164"/>
              <a:gd name="T28" fmla="*/ 129 w 177"/>
              <a:gd name="T29" fmla="*/ 164 h 164"/>
              <a:gd name="T30" fmla="*/ 49 w 177"/>
              <a:gd name="T31" fmla="*/ 164 h 164"/>
              <a:gd name="T32" fmla="*/ 24 w 177"/>
              <a:gd name="T33" fmla="*/ 140 h 164"/>
              <a:gd name="T34" fmla="*/ 56 w 177"/>
              <a:gd name="T35" fmla="*/ 88 h 164"/>
              <a:gd name="T36" fmla="*/ 89 w 177"/>
              <a:gd name="T37" fmla="*/ 101 h 164"/>
              <a:gd name="T38" fmla="*/ 121 w 177"/>
              <a:gd name="T39" fmla="*/ 88 h 164"/>
              <a:gd name="T40" fmla="*/ 153 w 177"/>
              <a:gd name="T41" fmla="*/ 140 h 164"/>
              <a:gd name="T42" fmla="*/ 129 w 177"/>
              <a:gd name="T43" fmla="*/ 164 h 164"/>
              <a:gd name="T44" fmla="*/ 89 w 177"/>
              <a:gd name="T45" fmla="*/ 94 h 164"/>
              <a:gd name="T46" fmla="*/ 53 w 177"/>
              <a:gd name="T47" fmla="*/ 59 h 164"/>
              <a:gd name="T48" fmla="*/ 89 w 177"/>
              <a:gd name="T49" fmla="*/ 23 h 164"/>
              <a:gd name="T50" fmla="*/ 124 w 177"/>
              <a:gd name="T51" fmla="*/ 59 h 164"/>
              <a:gd name="T52" fmla="*/ 89 w 177"/>
              <a:gd name="T53" fmla="*/ 94 h 164"/>
              <a:gd name="T54" fmla="*/ 141 w 177"/>
              <a:gd name="T55" fmla="*/ 47 h 164"/>
              <a:gd name="T56" fmla="*/ 118 w 177"/>
              <a:gd name="T57" fmla="*/ 23 h 164"/>
              <a:gd name="T58" fmla="*/ 141 w 177"/>
              <a:gd name="T59" fmla="*/ 0 h 164"/>
              <a:gd name="T60" fmla="*/ 165 w 177"/>
              <a:gd name="T61" fmla="*/ 23 h 164"/>
              <a:gd name="T62" fmla="*/ 141 w 177"/>
              <a:gd name="T63" fmla="*/ 47 h 164"/>
              <a:gd name="T64" fmla="*/ 159 w 177"/>
              <a:gd name="T65" fmla="*/ 94 h 164"/>
              <a:gd name="T66" fmla="*/ 146 w 177"/>
              <a:gd name="T67" fmla="*/ 94 h 164"/>
              <a:gd name="T68" fmla="*/ 122 w 177"/>
              <a:gd name="T69" fmla="*/ 82 h 164"/>
              <a:gd name="T70" fmla="*/ 130 w 177"/>
              <a:gd name="T71" fmla="*/ 59 h 164"/>
              <a:gd name="T72" fmla="*/ 129 w 177"/>
              <a:gd name="T73" fmla="*/ 52 h 164"/>
              <a:gd name="T74" fmla="*/ 141 w 177"/>
              <a:gd name="T75" fmla="*/ 55 h 164"/>
              <a:gd name="T76" fmla="*/ 165 w 177"/>
              <a:gd name="T77" fmla="*/ 47 h 164"/>
              <a:gd name="T78" fmla="*/ 177 w 177"/>
              <a:gd name="T79" fmla="*/ 79 h 164"/>
              <a:gd name="T80" fmla="*/ 159 w 177"/>
              <a:gd name="T81" fmla="*/ 94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7" h="164">
                <a:moveTo>
                  <a:pt x="31" y="94"/>
                </a:moveTo>
                <a:cubicBezTo>
                  <a:pt x="19" y="94"/>
                  <a:pt x="19" y="94"/>
                  <a:pt x="19" y="94"/>
                </a:cubicBezTo>
                <a:cubicBezTo>
                  <a:pt x="9" y="94"/>
                  <a:pt x="1" y="89"/>
                  <a:pt x="1" y="79"/>
                </a:cubicBezTo>
                <a:cubicBezTo>
                  <a:pt x="1" y="72"/>
                  <a:pt x="0" y="47"/>
                  <a:pt x="12" y="47"/>
                </a:cubicBezTo>
                <a:cubicBezTo>
                  <a:pt x="14" y="47"/>
                  <a:pt x="24" y="55"/>
                  <a:pt x="36" y="55"/>
                </a:cubicBezTo>
                <a:cubicBezTo>
                  <a:pt x="40" y="55"/>
                  <a:pt x="44" y="54"/>
                  <a:pt x="48" y="52"/>
                </a:cubicBezTo>
                <a:cubicBezTo>
                  <a:pt x="48" y="54"/>
                  <a:pt x="48" y="57"/>
                  <a:pt x="48" y="59"/>
                </a:cubicBezTo>
                <a:cubicBezTo>
                  <a:pt x="48" y="67"/>
                  <a:pt x="50" y="75"/>
                  <a:pt x="55" y="82"/>
                </a:cubicBezTo>
                <a:cubicBezTo>
                  <a:pt x="46" y="82"/>
                  <a:pt x="37" y="86"/>
                  <a:pt x="31" y="94"/>
                </a:cubicBezTo>
                <a:close/>
                <a:moveTo>
                  <a:pt x="36" y="47"/>
                </a:moveTo>
                <a:cubicBezTo>
                  <a:pt x="23" y="47"/>
                  <a:pt x="12" y="36"/>
                  <a:pt x="12" y="23"/>
                </a:cubicBezTo>
                <a:cubicBezTo>
                  <a:pt x="12" y="10"/>
                  <a:pt x="23" y="0"/>
                  <a:pt x="36" y="0"/>
                </a:cubicBezTo>
                <a:cubicBezTo>
                  <a:pt x="49" y="0"/>
                  <a:pt x="59" y="10"/>
                  <a:pt x="59" y="23"/>
                </a:cubicBezTo>
                <a:cubicBezTo>
                  <a:pt x="59" y="36"/>
                  <a:pt x="49" y="47"/>
                  <a:pt x="36" y="47"/>
                </a:cubicBezTo>
                <a:close/>
                <a:moveTo>
                  <a:pt x="129" y="164"/>
                </a:moveTo>
                <a:cubicBezTo>
                  <a:pt x="49" y="164"/>
                  <a:pt x="49" y="164"/>
                  <a:pt x="49" y="164"/>
                </a:cubicBezTo>
                <a:cubicBezTo>
                  <a:pt x="34" y="164"/>
                  <a:pt x="24" y="155"/>
                  <a:pt x="24" y="140"/>
                </a:cubicBezTo>
                <a:cubicBezTo>
                  <a:pt x="24" y="120"/>
                  <a:pt x="29" y="88"/>
                  <a:pt x="56" y="88"/>
                </a:cubicBezTo>
                <a:cubicBezTo>
                  <a:pt x="59" y="88"/>
                  <a:pt x="70" y="101"/>
                  <a:pt x="89" y="101"/>
                </a:cubicBezTo>
                <a:cubicBezTo>
                  <a:pt x="107" y="101"/>
                  <a:pt x="118" y="88"/>
                  <a:pt x="121" y="88"/>
                </a:cubicBezTo>
                <a:cubicBezTo>
                  <a:pt x="148" y="88"/>
                  <a:pt x="153" y="120"/>
                  <a:pt x="153" y="140"/>
                </a:cubicBezTo>
                <a:cubicBezTo>
                  <a:pt x="153" y="155"/>
                  <a:pt x="143" y="164"/>
                  <a:pt x="129" y="164"/>
                </a:cubicBezTo>
                <a:close/>
                <a:moveTo>
                  <a:pt x="89" y="94"/>
                </a:moveTo>
                <a:cubicBezTo>
                  <a:pt x="69" y="94"/>
                  <a:pt x="53" y="78"/>
                  <a:pt x="53" y="59"/>
                </a:cubicBezTo>
                <a:cubicBezTo>
                  <a:pt x="53" y="39"/>
                  <a:pt x="69" y="23"/>
                  <a:pt x="89" y="23"/>
                </a:cubicBezTo>
                <a:cubicBezTo>
                  <a:pt x="108" y="23"/>
                  <a:pt x="124" y="39"/>
                  <a:pt x="124" y="59"/>
                </a:cubicBezTo>
                <a:cubicBezTo>
                  <a:pt x="124" y="78"/>
                  <a:pt x="108" y="94"/>
                  <a:pt x="89" y="94"/>
                </a:cubicBezTo>
                <a:close/>
                <a:moveTo>
                  <a:pt x="141" y="47"/>
                </a:moveTo>
                <a:cubicBezTo>
                  <a:pt x="128" y="47"/>
                  <a:pt x="118" y="36"/>
                  <a:pt x="118" y="23"/>
                </a:cubicBezTo>
                <a:cubicBezTo>
                  <a:pt x="118" y="10"/>
                  <a:pt x="128" y="0"/>
                  <a:pt x="141" y="0"/>
                </a:cubicBezTo>
                <a:cubicBezTo>
                  <a:pt x="154" y="0"/>
                  <a:pt x="165" y="10"/>
                  <a:pt x="165" y="23"/>
                </a:cubicBezTo>
                <a:cubicBezTo>
                  <a:pt x="165" y="36"/>
                  <a:pt x="154" y="47"/>
                  <a:pt x="141" y="47"/>
                </a:cubicBezTo>
                <a:close/>
                <a:moveTo>
                  <a:pt x="159" y="94"/>
                </a:moveTo>
                <a:cubicBezTo>
                  <a:pt x="146" y="94"/>
                  <a:pt x="146" y="94"/>
                  <a:pt x="146" y="94"/>
                </a:cubicBezTo>
                <a:cubicBezTo>
                  <a:pt x="140" y="86"/>
                  <a:pt x="132" y="82"/>
                  <a:pt x="122" y="82"/>
                </a:cubicBezTo>
                <a:cubicBezTo>
                  <a:pt x="127" y="75"/>
                  <a:pt x="130" y="67"/>
                  <a:pt x="130" y="59"/>
                </a:cubicBezTo>
                <a:cubicBezTo>
                  <a:pt x="130" y="57"/>
                  <a:pt x="129" y="54"/>
                  <a:pt x="129" y="52"/>
                </a:cubicBezTo>
                <a:cubicBezTo>
                  <a:pt x="133" y="54"/>
                  <a:pt x="137" y="55"/>
                  <a:pt x="141" y="55"/>
                </a:cubicBezTo>
                <a:cubicBezTo>
                  <a:pt x="154" y="55"/>
                  <a:pt x="163" y="47"/>
                  <a:pt x="165" y="47"/>
                </a:cubicBezTo>
                <a:cubicBezTo>
                  <a:pt x="177" y="47"/>
                  <a:pt x="177" y="72"/>
                  <a:pt x="177" y="79"/>
                </a:cubicBezTo>
                <a:cubicBezTo>
                  <a:pt x="177" y="89"/>
                  <a:pt x="168" y="94"/>
                  <a:pt x="159" y="94"/>
                </a:cubicBezTo>
                <a:close/>
              </a:path>
            </a:pathLst>
          </a:custGeom>
          <a:solidFill>
            <a:srgbClr val="3D714E"/>
          </a:solidFill>
          <a:ln>
            <a:noFill/>
          </a:ln>
        </p:spPr>
        <p:txBody>
          <a:bodyPr vert="horz" wrap="square" lIns="91428" tIns="45714" rIns="91428" bIns="45714" numCol="1" anchor="t" anchorCtr="0" compatLnSpc="1"/>
          <a:lstStyle/>
          <a:p>
            <a:endParaRPr 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4" name="Freeform 8">
            <a:extLst>
              <a:ext uri="{FF2B5EF4-FFF2-40B4-BE49-F238E27FC236}">
                <a16:creationId xmlns:a16="http://schemas.microsoft.com/office/drawing/2014/main" id="{FFB3CA62-3A4F-8F2D-9764-E14E64C0D8F0}"/>
              </a:ext>
            </a:extLst>
          </p:cNvPr>
          <p:cNvSpPr/>
          <p:nvPr/>
        </p:nvSpPr>
        <p:spPr bwMode="auto">
          <a:xfrm>
            <a:off x="4763036" y="2869611"/>
            <a:ext cx="464946" cy="464946"/>
          </a:xfrm>
          <a:custGeom>
            <a:avLst/>
            <a:gdLst>
              <a:gd name="T0" fmla="*/ 101 w 203"/>
              <a:gd name="T1" fmla="*/ 0 h 203"/>
              <a:gd name="T2" fmla="*/ 129 w 203"/>
              <a:gd name="T3" fmla="*/ 2 h 203"/>
              <a:gd name="T4" fmla="*/ 153 w 203"/>
              <a:gd name="T5" fmla="*/ 13 h 203"/>
              <a:gd name="T6" fmla="*/ 173 w 203"/>
              <a:gd name="T7" fmla="*/ 29 h 203"/>
              <a:gd name="T8" fmla="*/ 190 w 203"/>
              <a:gd name="T9" fmla="*/ 50 h 203"/>
              <a:gd name="T10" fmla="*/ 200 w 203"/>
              <a:gd name="T11" fmla="*/ 74 h 203"/>
              <a:gd name="T12" fmla="*/ 203 w 203"/>
              <a:gd name="T13" fmla="*/ 101 h 203"/>
              <a:gd name="T14" fmla="*/ 200 w 203"/>
              <a:gd name="T15" fmla="*/ 129 h 203"/>
              <a:gd name="T16" fmla="*/ 190 w 203"/>
              <a:gd name="T17" fmla="*/ 153 h 203"/>
              <a:gd name="T18" fmla="*/ 173 w 203"/>
              <a:gd name="T19" fmla="*/ 174 h 203"/>
              <a:gd name="T20" fmla="*/ 153 w 203"/>
              <a:gd name="T21" fmla="*/ 190 h 203"/>
              <a:gd name="T22" fmla="*/ 129 w 203"/>
              <a:gd name="T23" fmla="*/ 200 h 203"/>
              <a:gd name="T24" fmla="*/ 101 w 203"/>
              <a:gd name="T25" fmla="*/ 203 h 203"/>
              <a:gd name="T26" fmla="*/ 74 w 203"/>
              <a:gd name="T27" fmla="*/ 200 h 203"/>
              <a:gd name="T28" fmla="*/ 50 w 203"/>
              <a:gd name="T29" fmla="*/ 190 h 203"/>
              <a:gd name="T30" fmla="*/ 29 w 203"/>
              <a:gd name="T31" fmla="*/ 174 h 203"/>
              <a:gd name="T32" fmla="*/ 13 w 203"/>
              <a:gd name="T33" fmla="*/ 153 h 203"/>
              <a:gd name="T34" fmla="*/ 3 w 203"/>
              <a:gd name="T35" fmla="*/ 129 h 203"/>
              <a:gd name="T36" fmla="*/ 0 w 203"/>
              <a:gd name="T37" fmla="*/ 101 h 203"/>
              <a:gd name="T38" fmla="*/ 3 w 203"/>
              <a:gd name="T39" fmla="*/ 74 h 203"/>
              <a:gd name="T40" fmla="*/ 13 w 203"/>
              <a:gd name="T41" fmla="*/ 50 h 203"/>
              <a:gd name="T42" fmla="*/ 29 w 203"/>
              <a:gd name="T43" fmla="*/ 29 h 203"/>
              <a:gd name="T44" fmla="*/ 50 w 203"/>
              <a:gd name="T45" fmla="*/ 13 h 203"/>
              <a:gd name="T46" fmla="*/ 74 w 203"/>
              <a:gd name="T47" fmla="*/ 2 h 203"/>
              <a:gd name="T48" fmla="*/ 101 w 203"/>
              <a:gd name="T49" fmla="*/ 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3" h="203">
                <a:moveTo>
                  <a:pt x="101" y="0"/>
                </a:moveTo>
                <a:lnTo>
                  <a:pt x="129" y="2"/>
                </a:lnTo>
                <a:lnTo>
                  <a:pt x="153" y="13"/>
                </a:lnTo>
                <a:lnTo>
                  <a:pt x="173" y="29"/>
                </a:lnTo>
                <a:lnTo>
                  <a:pt x="190" y="50"/>
                </a:lnTo>
                <a:lnTo>
                  <a:pt x="200" y="74"/>
                </a:lnTo>
                <a:lnTo>
                  <a:pt x="203" y="101"/>
                </a:lnTo>
                <a:lnTo>
                  <a:pt x="200" y="129"/>
                </a:lnTo>
                <a:lnTo>
                  <a:pt x="190" y="153"/>
                </a:lnTo>
                <a:lnTo>
                  <a:pt x="173" y="174"/>
                </a:lnTo>
                <a:lnTo>
                  <a:pt x="153" y="190"/>
                </a:lnTo>
                <a:lnTo>
                  <a:pt x="129" y="200"/>
                </a:lnTo>
                <a:lnTo>
                  <a:pt x="101" y="203"/>
                </a:lnTo>
                <a:lnTo>
                  <a:pt x="74" y="200"/>
                </a:lnTo>
                <a:lnTo>
                  <a:pt x="50" y="190"/>
                </a:lnTo>
                <a:lnTo>
                  <a:pt x="29" y="174"/>
                </a:lnTo>
                <a:lnTo>
                  <a:pt x="13" y="153"/>
                </a:lnTo>
                <a:lnTo>
                  <a:pt x="3" y="129"/>
                </a:lnTo>
                <a:lnTo>
                  <a:pt x="0" y="101"/>
                </a:lnTo>
                <a:lnTo>
                  <a:pt x="3" y="74"/>
                </a:lnTo>
                <a:lnTo>
                  <a:pt x="13" y="50"/>
                </a:lnTo>
                <a:lnTo>
                  <a:pt x="29" y="29"/>
                </a:lnTo>
                <a:lnTo>
                  <a:pt x="50" y="13"/>
                </a:lnTo>
                <a:lnTo>
                  <a:pt x="74" y="2"/>
                </a:lnTo>
                <a:lnTo>
                  <a:pt x="101" y="0"/>
                </a:ln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3500744125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35" name="Freeform 8">
            <a:extLst>
              <a:ext uri="{FF2B5EF4-FFF2-40B4-BE49-F238E27FC236}">
                <a16:creationId xmlns:a16="http://schemas.microsoft.com/office/drawing/2014/main" id="{7423CA72-7786-9A7C-247A-9FCB38E01C57}"/>
              </a:ext>
            </a:extLst>
          </p:cNvPr>
          <p:cNvSpPr>
            <a:spLocks noEditPoints="1"/>
          </p:cNvSpPr>
          <p:nvPr/>
        </p:nvSpPr>
        <p:spPr bwMode="auto">
          <a:xfrm>
            <a:off x="4915688" y="2946091"/>
            <a:ext cx="201888" cy="300827"/>
          </a:xfrm>
          <a:custGeom>
            <a:avLst/>
            <a:gdLst>
              <a:gd name="T0" fmla="*/ 85 w 94"/>
              <a:gd name="T1" fmla="*/ 44 h 140"/>
              <a:gd name="T2" fmla="*/ 45 w 94"/>
              <a:gd name="T3" fmla="*/ 90 h 140"/>
              <a:gd name="T4" fmla="*/ 26 w 94"/>
              <a:gd name="T5" fmla="*/ 105 h 140"/>
              <a:gd name="T6" fmla="*/ 26 w 94"/>
              <a:gd name="T7" fmla="*/ 108 h 140"/>
              <a:gd name="T8" fmla="*/ 35 w 94"/>
              <a:gd name="T9" fmla="*/ 123 h 140"/>
              <a:gd name="T10" fmla="*/ 17 w 94"/>
              <a:gd name="T11" fmla="*/ 140 h 140"/>
              <a:gd name="T12" fmla="*/ 0 w 94"/>
              <a:gd name="T13" fmla="*/ 123 h 140"/>
              <a:gd name="T14" fmla="*/ 9 w 94"/>
              <a:gd name="T15" fmla="*/ 108 h 140"/>
              <a:gd name="T16" fmla="*/ 9 w 94"/>
              <a:gd name="T17" fmla="*/ 33 h 140"/>
              <a:gd name="T18" fmla="*/ 0 w 94"/>
              <a:gd name="T19" fmla="*/ 17 h 140"/>
              <a:gd name="T20" fmla="*/ 17 w 94"/>
              <a:gd name="T21" fmla="*/ 0 h 140"/>
              <a:gd name="T22" fmla="*/ 35 w 94"/>
              <a:gd name="T23" fmla="*/ 17 h 140"/>
              <a:gd name="T24" fmla="*/ 26 w 94"/>
              <a:gd name="T25" fmla="*/ 33 h 140"/>
              <a:gd name="T26" fmla="*/ 26 w 94"/>
              <a:gd name="T27" fmla="*/ 78 h 140"/>
              <a:gd name="T28" fmla="*/ 40 w 94"/>
              <a:gd name="T29" fmla="*/ 73 h 140"/>
              <a:gd name="T30" fmla="*/ 67 w 94"/>
              <a:gd name="T31" fmla="*/ 44 h 140"/>
              <a:gd name="T32" fmla="*/ 58 w 94"/>
              <a:gd name="T33" fmla="*/ 29 h 140"/>
              <a:gd name="T34" fmla="*/ 76 w 94"/>
              <a:gd name="T35" fmla="*/ 11 h 140"/>
              <a:gd name="T36" fmla="*/ 94 w 94"/>
              <a:gd name="T37" fmla="*/ 29 h 140"/>
              <a:gd name="T38" fmla="*/ 85 w 94"/>
              <a:gd name="T39" fmla="*/ 44 h 140"/>
              <a:gd name="T40" fmla="*/ 17 w 94"/>
              <a:gd name="T41" fmla="*/ 9 h 140"/>
              <a:gd name="T42" fmla="*/ 9 w 94"/>
              <a:gd name="T43" fmla="*/ 17 h 140"/>
              <a:gd name="T44" fmla="*/ 17 w 94"/>
              <a:gd name="T45" fmla="*/ 26 h 140"/>
              <a:gd name="T46" fmla="*/ 26 w 94"/>
              <a:gd name="T47" fmla="*/ 17 h 140"/>
              <a:gd name="T48" fmla="*/ 17 w 94"/>
              <a:gd name="T49" fmla="*/ 9 h 140"/>
              <a:gd name="T50" fmla="*/ 17 w 94"/>
              <a:gd name="T51" fmla="*/ 114 h 140"/>
              <a:gd name="T52" fmla="*/ 9 w 94"/>
              <a:gd name="T53" fmla="*/ 123 h 140"/>
              <a:gd name="T54" fmla="*/ 17 w 94"/>
              <a:gd name="T55" fmla="*/ 132 h 140"/>
              <a:gd name="T56" fmla="*/ 26 w 94"/>
              <a:gd name="T57" fmla="*/ 123 h 140"/>
              <a:gd name="T58" fmla="*/ 17 w 94"/>
              <a:gd name="T59" fmla="*/ 114 h 140"/>
              <a:gd name="T60" fmla="*/ 76 w 94"/>
              <a:gd name="T61" fmla="*/ 20 h 140"/>
              <a:gd name="T62" fmla="*/ 67 w 94"/>
              <a:gd name="T63" fmla="*/ 29 h 140"/>
              <a:gd name="T64" fmla="*/ 76 w 94"/>
              <a:gd name="T65" fmla="*/ 38 h 140"/>
              <a:gd name="T66" fmla="*/ 85 w 94"/>
              <a:gd name="T67" fmla="*/ 29 h 140"/>
              <a:gd name="T68" fmla="*/ 76 w 94"/>
              <a:gd name="T69" fmla="*/ 2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4" h="140">
                <a:moveTo>
                  <a:pt x="85" y="44"/>
                </a:moveTo>
                <a:cubicBezTo>
                  <a:pt x="84" y="77"/>
                  <a:pt x="61" y="85"/>
                  <a:pt x="45" y="90"/>
                </a:cubicBezTo>
                <a:cubicBezTo>
                  <a:pt x="31" y="94"/>
                  <a:pt x="26" y="96"/>
                  <a:pt x="26" y="105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31" y="111"/>
                  <a:pt x="35" y="116"/>
                  <a:pt x="35" y="123"/>
                </a:cubicBezTo>
                <a:cubicBezTo>
                  <a:pt x="35" y="132"/>
                  <a:pt x="27" y="140"/>
                  <a:pt x="17" y="140"/>
                </a:cubicBezTo>
                <a:cubicBezTo>
                  <a:pt x="8" y="140"/>
                  <a:pt x="0" y="132"/>
                  <a:pt x="0" y="123"/>
                </a:cubicBezTo>
                <a:cubicBezTo>
                  <a:pt x="0" y="116"/>
                  <a:pt x="3" y="111"/>
                  <a:pt x="9" y="108"/>
                </a:cubicBezTo>
                <a:cubicBezTo>
                  <a:pt x="9" y="33"/>
                  <a:pt x="9" y="33"/>
                  <a:pt x="9" y="33"/>
                </a:cubicBezTo>
                <a:cubicBezTo>
                  <a:pt x="3" y="29"/>
                  <a:pt x="0" y="24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7" y="0"/>
                  <a:pt x="35" y="8"/>
                  <a:pt x="35" y="17"/>
                </a:cubicBezTo>
                <a:cubicBezTo>
                  <a:pt x="35" y="24"/>
                  <a:pt x="31" y="29"/>
                  <a:pt x="26" y="33"/>
                </a:cubicBezTo>
                <a:cubicBezTo>
                  <a:pt x="26" y="78"/>
                  <a:pt x="26" y="78"/>
                  <a:pt x="26" y="78"/>
                </a:cubicBezTo>
                <a:cubicBezTo>
                  <a:pt x="31" y="76"/>
                  <a:pt x="36" y="74"/>
                  <a:pt x="40" y="73"/>
                </a:cubicBezTo>
                <a:cubicBezTo>
                  <a:pt x="57" y="67"/>
                  <a:pt x="67" y="63"/>
                  <a:pt x="67" y="44"/>
                </a:cubicBezTo>
                <a:cubicBezTo>
                  <a:pt x="62" y="41"/>
                  <a:pt x="58" y="36"/>
                  <a:pt x="58" y="29"/>
                </a:cubicBezTo>
                <a:cubicBezTo>
                  <a:pt x="58" y="19"/>
                  <a:pt x="66" y="11"/>
                  <a:pt x="76" y="11"/>
                </a:cubicBezTo>
                <a:cubicBezTo>
                  <a:pt x="86" y="11"/>
                  <a:pt x="94" y="19"/>
                  <a:pt x="94" y="29"/>
                </a:cubicBezTo>
                <a:cubicBezTo>
                  <a:pt x="94" y="36"/>
                  <a:pt x="90" y="41"/>
                  <a:pt x="85" y="44"/>
                </a:cubicBezTo>
                <a:close/>
                <a:moveTo>
                  <a:pt x="17" y="9"/>
                </a:moveTo>
                <a:cubicBezTo>
                  <a:pt x="13" y="9"/>
                  <a:pt x="9" y="12"/>
                  <a:pt x="9" y="17"/>
                </a:cubicBezTo>
                <a:cubicBezTo>
                  <a:pt x="9" y="22"/>
                  <a:pt x="13" y="26"/>
                  <a:pt x="17" y="26"/>
                </a:cubicBezTo>
                <a:cubicBezTo>
                  <a:pt x="22" y="26"/>
                  <a:pt x="26" y="22"/>
                  <a:pt x="26" y="17"/>
                </a:cubicBezTo>
                <a:cubicBezTo>
                  <a:pt x="26" y="12"/>
                  <a:pt x="22" y="9"/>
                  <a:pt x="17" y="9"/>
                </a:cubicBezTo>
                <a:close/>
                <a:moveTo>
                  <a:pt x="17" y="114"/>
                </a:moveTo>
                <a:cubicBezTo>
                  <a:pt x="13" y="114"/>
                  <a:pt x="9" y="118"/>
                  <a:pt x="9" y="123"/>
                </a:cubicBezTo>
                <a:cubicBezTo>
                  <a:pt x="9" y="128"/>
                  <a:pt x="13" y="132"/>
                  <a:pt x="17" y="132"/>
                </a:cubicBezTo>
                <a:cubicBezTo>
                  <a:pt x="22" y="132"/>
                  <a:pt x="26" y="128"/>
                  <a:pt x="26" y="123"/>
                </a:cubicBezTo>
                <a:cubicBezTo>
                  <a:pt x="26" y="118"/>
                  <a:pt x="22" y="114"/>
                  <a:pt x="17" y="114"/>
                </a:cubicBezTo>
                <a:close/>
                <a:moveTo>
                  <a:pt x="76" y="20"/>
                </a:moveTo>
                <a:cubicBezTo>
                  <a:pt x="71" y="20"/>
                  <a:pt x="67" y="24"/>
                  <a:pt x="67" y="29"/>
                </a:cubicBezTo>
                <a:cubicBezTo>
                  <a:pt x="67" y="34"/>
                  <a:pt x="71" y="38"/>
                  <a:pt x="76" y="38"/>
                </a:cubicBezTo>
                <a:cubicBezTo>
                  <a:pt x="81" y="38"/>
                  <a:pt x="85" y="34"/>
                  <a:pt x="85" y="29"/>
                </a:cubicBezTo>
                <a:cubicBezTo>
                  <a:pt x="85" y="24"/>
                  <a:pt x="81" y="20"/>
                  <a:pt x="76" y="20"/>
                </a:cubicBezTo>
                <a:close/>
              </a:path>
            </a:pathLst>
          </a:custGeom>
          <a:solidFill>
            <a:srgbClr val="3D714E"/>
          </a:solidFill>
          <a:ln>
            <a:noFill/>
          </a:ln>
        </p:spPr>
        <p:txBody>
          <a:bodyPr vert="horz" wrap="square" lIns="91428" tIns="45714" rIns="91428" bIns="45714" numCol="1" anchor="t" anchorCtr="0" compatLnSpc="1"/>
          <a:lstStyle/>
          <a:p>
            <a:endParaRPr 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7" name="Freeform 10">
            <a:extLst>
              <a:ext uri="{FF2B5EF4-FFF2-40B4-BE49-F238E27FC236}">
                <a16:creationId xmlns:a16="http://schemas.microsoft.com/office/drawing/2014/main" id="{A4C00B78-1516-C58D-E888-E2D853A5BB15}"/>
              </a:ext>
            </a:extLst>
          </p:cNvPr>
          <p:cNvSpPr/>
          <p:nvPr/>
        </p:nvSpPr>
        <p:spPr bwMode="auto">
          <a:xfrm>
            <a:off x="8436924" y="1620737"/>
            <a:ext cx="467237" cy="464946"/>
          </a:xfrm>
          <a:custGeom>
            <a:avLst/>
            <a:gdLst>
              <a:gd name="T0" fmla="*/ 101 w 204"/>
              <a:gd name="T1" fmla="*/ 0 h 203"/>
              <a:gd name="T2" fmla="*/ 130 w 204"/>
              <a:gd name="T3" fmla="*/ 3 h 203"/>
              <a:gd name="T4" fmla="*/ 153 w 204"/>
              <a:gd name="T5" fmla="*/ 13 h 203"/>
              <a:gd name="T6" fmla="*/ 174 w 204"/>
              <a:gd name="T7" fmla="*/ 29 h 203"/>
              <a:gd name="T8" fmla="*/ 191 w 204"/>
              <a:gd name="T9" fmla="*/ 50 h 203"/>
              <a:gd name="T10" fmla="*/ 201 w 204"/>
              <a:gd name="T11" fmla="*/ 74 h 203"/>
              <a:gd name="T12" fmla="*/ 204 w 204"/>
              <a:gd name="T13" fmla="*/ 102 h 203"/>
              <a:gd name="T14" fmla="*/ 201 w 204"/>
              <a:gd name="T15" fmla="*/ 129 h 203"/>
              <a:gd name="T16" fmla="*/ 191 w 204"/>
              <a:gd name="T17" fmla="*/ 153 h 203"/>
              <a:gd name="T18" fmla="*/ 174 w 204"/>
              <a:gd name="T19" fmla="*/ 174 h 203"/>
              <a:gd name="T20" fmla="*/ 153 w 204"/>
              <a:gd name="T21" fmla="*/ 190 h 203"/>
              <a:gd name="T22" fmla="*/ 130 w 204"/>
              <a:gd name="T23" fmla="*/ 200 h 203"/>
              <a:gd name="T24" fmla="*/ 101 w 204"/>
              <a:gd name="T25" fmla="*/ 203 h 203"/>
              <a:gd name="T26" fmla="*/ 75 w 204"/>
              <a:gd name="T27" fmla="*/ 200 h 203"/>
              <a:gd name="T28" fmla="*/ 51 w 204"/>
              <a:gd name="T29" fmla="*/ 190 h 203"/>
              <a:gd name="T30" fmla="*/ 30 w 204"/>
              <a:gd name="T31" fmla="*/ 174 h 203"/>
              <a:gd name="T32" fmla="*/ 14 w 204"/>
              <a:gd name="T33" fmla="*/ 153 h 203"/>
              <a:gd name="T34" fmla="*/ 3 w 204"/>
              <a:gd name="T35" fmla="*/ 129 h 203"/>
              <a:gd name="T36" fmla="*/ 0 w 204"/>
              <a:gd name="T37" fmla="*/ 102 h 203"/>
              <a:gd name="T38" fmla="*/ 3 w 204"/>
              <a:gd name="T39" fmla="*/ 74 h 203"/>
              <a:gd name="T40" fmla="*/ 14 w 204"/>
              <a:gd name="T41" fmla="*/ 50 h 203"/>
              <a:gd name="T42" fmla="*/ 30 w 204"/>
              <a:gd name="T43" fmla="*/ 29 h 203"/>
              <a:gd name="T44" fmla="*/ 51 w 204"/>
              <a:gd name="T45" fmla="*/ 13 h 203"/>
              <a:gd name="T46" fmla="*/ 75 w 204"/>
              <a:gd name="T47" fmla="*/ 3 h 203"/>
              <a:gd name="T48" fmla="*/ 101 w 204"/>
              <a:gd name="T49" fmla="*/ 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4" h="203">
                <a:moveTo>
                  <a:pt x="101" y="0"/>
                </a:moveTo>
                <a:lnTo>
                  <a:pt x="130" y="3"/>
                </a:lnTo>
                <a:lnTo>
                  <a:pt x="153" y="13"/>
                </a:lnTo>
                <a:lnTo>
                  <a:pt x="174" y="29"/>
                </a:lnTo>
                <a:lnTo>
                  <a:pt x="191" y="50"/>
                </a:lnTo>
                <a:lnTo>
                  <a:pt x="201" y="74"/>
                </a:lnTo>
                <a:lnTo>
                  <a:pt x="204" y="102"/>
                </a:lnTo>
                <a:lnTo>
                  <a:pt x="201" y="129"/>
                </a:lnTo>
                <a:lnTo>
                  <a:pt x="191" y="153"/>
                </a:lnTo>
                <a:lnTo>
                  <a:pt x="174" y="174"/>
                </a:lnTo>
                <a:lnTo>
                  <a:pt x="153" y="190"/>
                </a:lnTo>
                <a:lnTo>
                  <a:pt x="130" y="200"/>
                </a:lnTo>
                <a:lnTo>
                  <a:pt x="101" y="203"/>
                </a:lnTo>
                <a:lnTo>
                  <a:pt x="75" y="200"/>
                </a:lnTo>
                <a:lnTo>
                  <a:pt x="51" y="190"/>
                </a:lnTo>
                <a:lnTo>
                  <a:pt x="30" y="174"/>
                </a:lnTo>
                <a:lnTo>
                  <a:pt x="14" y="153"/>
                </a:lnTo>
                <a:lnTo>
                  <a:pt x="3" y="129"/>
                </a:lnTo>
                <a:lnTo>
                  <a:pt x="0" y="102"/>
                </a:lnTo>
                <a:lnTo>
                  <a:pt x="3" y="74"/>
                </a:lnTo>
                <a:lnTo>
                  <a:pt x="14" y="50"/>
                </a:lnTo>
                <a:lnTo>
                  <a:pt x="30" y="29"/>
                </a:lnTo>
                <a:lnTo>
                  <a:pt x="51" y="13"/>
                </a:lnTo>
                <a:lnTo>
                  <a:pt x="75" y="3"/>
                </a:lnTo>
                <a:lnTo>
                  <a:pt x="101" y="0"/>
                </a:ln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921614091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38" name="Freeform 9">
            <a:extLst>
              <a:ext uri="{FF2B5EF4-FFF2-40B4-BE49-F238E27FC236}">
                <a16:creationId xmlns:a16="http://schemas.microsoft.com/office/drawing/2014/main" id="{B0E30F5B-D29A-95DA-FE0F-B528A02C6C1A}"/>
              </a:ext>
            </a:extLst>
          </p:cNvPr>
          <p:cNvSpPr>
            <a:spLocks noEditPoints="1"/>
          </p:cNvSpPr>
          <p:nvPr/>
        </p:nvSpPr>
        <p:spPr bwMode="auto">
          <a:xfrm>
            <a:off x="8530010" y="1754558"/>
            <a:ext cx="263649" cy="197300"/>
          </a:xfrm>
          <a:custGeom>
            <a:avLst/>
            <a:gdLst>
              <a:gd name="T0" fmla="*/ 302 w 302"/>
              <a:gd name="T1" fmla="*/ 226 h 226"/>
              <a:gd name="T2" fmla="*/ 0 w 302"/>
              <a:gd name="T3" fmla="*/ 226 h 226"/>
              <a:gd name="T4" fmla="*/ 0 w 302"/>
              <a:gd name="T5" fmla="*/ 0 h 226"/>
              <a:gd name="T6" fmla="*/ 17 w 302"/>
              <a:gd name="T7" fmla="*/ 0 h 226"/>
              <a:gd name="T8" fmla="*/ 17 w 302"/>
              <a:gd name="T9" fmla="*/ 206 h 226"/>
              <a:gd name="T10" fmla="*/ 302 w 302"/>
              <a:gd name="T11" fmla="*/ 206 h 226"/>
              <a:gd name="T12" fmla="*/ 302 w 302"/>
              <a:gd name="T13" fmla="*/ 226 h 226"/>
              <a:gd name="T14" fmla="*/ 282 w 302"/>
              <a:gd name="T15" fmla="*/ 188 h 226"/>
              <a:gd name="T16" fmla="*/ 37 w 302"/>
              <a:gd name="T17" fmla="*/ 188 h 226"/>
              <a:gd name="T18" fmla="*/ 37 w 302"/>
              <a:gd name="T19" fmla="*/ 103 h 226"/>
              <a:gd name="T20" fmla="*/ 103 w 302"/>
              <a:gd name="T21" fmla="*/ 17 h 226"/>
              <a:gd name="T22" fmla="*/ 189 w 302"/>
              <a:gd name="T23" fmla="*/ 103 h 226"/>
              <a:gd name="T24" fmla="*/ 245 w 302"/>
              <a:gd name="T25" fmla="*/ 56 h 226"/>
              <a:gd name="T26" fmla="*/ 282 w 302"/>
              <a:gd name="T27" fmla="*/ 18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02" h="226">
                <a:moveTo>
                  <a:pt x="302" y="226"/>
                </a:moveTo>
                <a:lnTo>
                  <a:pt x="0" y="226"/>
                </a:lnTo>
                <a:lnTo>
                  <a:pt x="0" y="0"/>
                </a:lnTo>
                <a:lnTo>
                  <a:pt x="17" y="0"/>
                </a:lnTo>
                <a:lnTo>
                  <a:pt x="17" y="206"/>
                </a:lnTo>
                <a:lnTo>
                  <a:pt x="302" y="206"/>
                </a:lnTo>
                <a:lnTo>
                  <a:pt x="302" y="226"/>
                </a:lnTo>
                <a:close/>
                <a:moveTo>
                  <a:pt x="282" y="188"/>
                </a:moveTo>
                <a:lnTo>
                  <a:pt x="37" y="188"/>
                </a:lnTo>
                <a:lnTo>
                  <a:pt x="37" y="103"/>
                </a:lnTo>
                <a:lnTo>
                  <a:pt x="103" y="17"/>
                </a:lnTo>
                <a:lnTo>
                  <a:pt x="189" y="103"/>
                </a:lnTo>
                <a:lnTo>
                  <a:pt x="245" y="56"/>
                </a:lnTo>
                <a:lnTo>
                  <a:pt x="282" y="188"/>
                </a:lnTo>
                <a:close/>
              </a:path>
            </a:pathLst>
          </a:custGeom>
          <a:solidFill>
            <a:srgbClr val="3D714E"/>
          </a:solidFill>
          <a:ln>
            <a:noFill/>
          </a:ln>
        </p:spPr>
        <p:txBody>
          <a:bodyPr vert="horz" wrap="square" lIns="91428" tIns="45714" rIns="91428" bIns="45714" numCol="1" anchor="t" anchorCtr="0" compatLnSpc="1"/>
          <a:lstStyle/>
          <a:p>
            <a:endParaRPr 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0" name="Freeform 9">
            <a:extLst>
              <a:ext uri="{FF2B5EF4-FFF2-40B4-BE49-F238E27FC236}">
                <a16:creationId xmlns:a16="http://schemas.microsoft.com/office/drawing/2014/main" id="{B4F5F915-486B-297A-3E67-A2BA31E3FEA0}"/>
              </a:ext>
            </a:extLst>
          </p:cNvPr>
          <p:cNvSpPr/>
          <p:nvPr/>
        </p:nvSpPr>
        <p:spPr bwMode="auto">
          <a:xfrm>
            <a:off x="6111239" y="3937142"/>
            <a:ext cx="464946" cy="469528"/>
          </a:xfrm>
          <a:custGeom>
            <a:avLst/>
            <a:gdLst>
              <a:gd name="T0" fmla="*/ 102 w 203"/>
              <a:gd name="T1" fmla="*/ 0 h 205"/>
              <a:gd name="T2" fmla="*/ 129 w 203"/>
              <a:gd name="T3" fmla="*/ 4 h 205"/>
              <a:gd name="T4" fmla="*/ 153 w 203"/>
              <a:gd name="T5" fmla="*/ 14 h 205"/>
              <a:gd name="T6" fmla="*/ 174 w 203"/>
              <a:gd name="T7" fmla="*/ 29 h 205"/>
              <a:gd name="T8" fmla="*/ 190 w 203"/>
              <a:gd name="T9" fmla="*/ 50 h 205"/>
              <a:gd name="T10" fmla="*/ 200 w 203"/>
              <a:gd name="T11" fmla="*/ 75 h 205"/>
              <a:gd name="T12" fmla="*/ 203 w 203"/>
              <a:gd name="T13" fmla="*/ 102 h 205"/>
              <a:gd name="T14" fmla="*/ 200 w 203"/>
              <a:gd name="T15" fmla="*/ 129 h 205"/>
              <a:gd name="T16" fmla="*/ 190 w 203"/>
              <a:gd name="T17" fmla="*/ 154 h 205"/>
              <a:gd name="T18" fmla="*/ 174 w 203"/>
              <a:gd name="T19" fmla="*/ 174 h 205"/>
              <a:gd name="T20" fmla="*/ 153 w 203"/>
              <a:gd name="T21" fmla="*/ 190 h 205"/>
              <a:gd name="T22" fmla="*/ 129 w 203"/>
              <a:gd name="T23" fmla="*/ 200 h 205"/>
              <a:gd name="T24" fmla="*/ 102 w 203"/>
              <a:gd name="T25" fmla="*/ 205 h 205"/>
              <a:gd name="T26" fmla="*/ 76 w 203"/>
              <a:gd name="T27" fmla="*/ 200 h 205"/>
              <a:gd name="T28" fmla="*/ 50 w 203"/>
              <a:gd name="T29" fmla="*/ 190 h 205"/>
              <a:gd name="T30" fmla="*/ 29 w 203"/>
              <a:gd name="T31" fmla="*/ 174 h 205"/>
              <a:gd name="T32" fmla="*/ 15 w 203"/>
              <a:gd name="T33" fmla="*/ 154 h 205"/>
              <a:gd name="T34" fmla="*/ 4 w 203"/>
              <a:gd name="T35" fmla="*/ 129 h 205"/>
              <a:gd name="T36" fmla="*/ 0 w 203"/>
              <a:gd name="T37" fmla="*/ 102 h 205"/>
              <a:gd name="T38" fmla="*/ 4 w 203"/>
              <a:gd name="T39" fmla="*/ 75 h 205"/>
              <a:gd name="T40" fmla="*/ 15 w 203"/>
              <a:gd name="T41" fmla="*/ 50 h 205"/>
              <a:gd name="T42" fmla="*/ 29 w 203"/>
              <a:gd name="T43" fmla="*/ 29 h 205"/>
              <a:gd name="T44" fmla="*/ 50 w 203"/>
              <a:gd name="T45" fmla="*/ 14 h 205"/>
              <a:gd name="T46" fmla="*/ 76 w 203"/>
              <a:gd name="T47" fmla="*/ 4 h 205"/>
              <a:gd name="T48" fmla="*/ 102 w 203"/>
              <a:gd name="T49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3" h="205">
                <a:moveTo>
                  <a:pt x="102" y="0"/>
                </a:moveTo>
                <a:lnTo>
                  <a:pt x="129" y="4"/>
                </a:lnTo>
                <a:lnTo>
                  <a:pt x="153" y="14"/>
                </a:lnTo>
                <a:lnTo>
                  <a:pt x="174" y="29"/>
                </a:lnTo>
                <a:lnTo>
                  <a:pt x="190" y="50"/>
                </a:lnTo>
                <a:lnTo>
                  <a:pt x="200" y="75"/>
                </a:lnTo>
                <a:lnTo>
                  <a:pt x="203" y="102"/>
                </a:lnTo>
                <a:lnTo>
                  <a:pt x="200" y="129"/>
                </a:lnTo>
                <a:lnTo>
                  <a:pt x="190" y="154"/>
                </a:lnTo>
                <a:lnTo>
                  <a:pt x="174" y="174"/>
                </a:lnTo>
                <a:lnTo>
                  <a:pt x="153" y="190"/>
                </a:lnTo>
                <a:lnTo>
                  <a:pt x="129" y="200"/>
                </a:lnTo>
                <a:lnTo>
                  <a:pt x="102" y="205"/>
                </a:lnTo>
                <a:lnTo>
                  <a:pt x="76" y="200"/>
                </a:lnTo>
                <a:lnTo>
                  <a:pt x="50" y="190"/>
                </a:lnTo>
                <a:lnTo>
                  <a:pt x="29" y="174"/>
                </a:lnTo>
                <a:lnTo>
                  <a:pt x="15" y="154"/>
                </a:lnTo>
                <a:lnTo>
                  <a:pt x="4" y="129"/>
                </a:lnTo>
                <a:lnTo>
                  <a:pt x="0" y="102"/>
                </a:lnTo>
                <a:lnTo>
                  <a:pt x="4" y="75"/>
                </a:lnTo>
                <a:lnTo>
                  <a:pt x="15" y="50"/>
                </a:lnTo>
                <a:lnTo>
                  <a:pt x="29" y="29"/>
                </a:lnTo>
                <a:lnTo>
                  <a:pt x="50" y="14"/>
                </a:lnTo>
                <a:lnTo>
                  <a:pt x="76" y="4"/>
                </a:lnTo>
                <a:lnTo>
                  <a:pt x="102" y="0"/>
                </a:ln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558150292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41" name="Freeform 10">
            <a:extLst>
              <a:ext uri="{FF2B5EF4-FFF2-40B4-BE49-F238E27FC236}">
                <a16:creationId xmlns:a16="http://schemas.microsoft.com/office/drawing/2014/main" id="{A0EC6AA5-ABDB-D0C8-FADD-CC2618201AEF}"/>
              </a:ext>
            </a:extLst>
          </p:cNvPr>
          <p:cNvSpPr>
            <a:spLocks noEditPoints="1"/>
          </p:cNvSpPr>
          <p:nvPr/>
        </p:nvSpPr>
        <p:spPr bwMode="auto">
          <a:xfrm>
            <a:off x="6210750" y="4064585"/>
            <a:ext cx="260865" cy="203771"/>
          </a:xfrm>
          <a:custGeom>
            <a:avLst/>
            <a:gdLst>
              <a:gd name="T0" fmla="*/ 164 w 164"/>
              <a:gd name="T1" fmla="*/ 114 h 128"/>
              <a:gd name="T2" fmla="*/ 149 w 164"/>
              <a:gd name="T3" fmla="*/ 128 h 128"/>
              <a:gd name="T4" fmla="*/ 15 w 164"/>
              <a:gd name="T5" fmla="*/ 128 h 128"/>
              <a:gd name="T6" fmla="*/ 0 w 164"/>
              <a:gd name="T7" fmla="*/ 114 h 128"/>
              <a:gd name="T8" fmla="*/ 0 w 164"/>
              <a:gd name="T9" fmla="*/ 14 h 128"/>
              <a:gd name="T10" fmla="*/ 15 w 164"/>
              <a:gd name="T11" fmla="*/ 0 h 128"/>
              <a:gd name="T12" fmla="*/ 149 w 164"/>
              <a:gd name="T13" fmla="*/ 0 h 128"/>
              <a:gd name="T14" fmla="*/ 164 w 164"/>
              <a:gd name="T15" fmla="*/ 14 h 128"/>
              <a:gd name="T16" fmla="*/ 164 w 164"/>
              <a:gd name="T17" fmla="*/ 114 h 128"/>
              <a:gd name="T18" fmla="*/ 149 w 164"/>
              <a:gd name="T19" fmla="*/ 11 h 128"/>
              <a:gd name="T20" fmla="*/ 15 w 164"/>
              <a:gd name="T21" fmla="*/ 11 h 128"/>
              <a:gd name="T22" fmla="*/ 12 w 164"/>
              <a:gd name="T23" fmla="*/ 14 h 128"/>
              <a:gd name="T24" fmla="*/ 25 w 164"/>
              <a:gd name="T25" fmla="*/ 40 h 128"/>
              <a:gd name="T26" fmla="*/ 62 w 164"/>
              <a:gd name="T27" fmla="*/ 69 h 128"/>
              <a:gd name="T28" fmla="*/ 82 w 164"/>
              <a:gd name="T29" fmla="*/ 82 h 128"/>
              <a:gd name="T30" fmla="*/ 82 w 164"/>
              <a:gd name="T31" fmla="*/ 82 h 128"/>
              <a:gd name="T32" fmla="*/ 82 w 164"/>
              <a:gd name="T33" fmla="*/ 82 h 128"/>
              <a:gd name="T34" fmla="*/ 102 w 164"/>
              <a:gd name="T35" fmla="*/ 69 h 128"/>
              <a:gd name="T36" fmla="*/ 139 w 164"/>
              <a:gd name="T37" fmla="*/ 40 h 128"/>
              <a:gd name="T38" fmla="*/ 152 w 164"/>
              <a:gd name="T39" fmla="*/ 18 h 128"/>
              <a:gd name="T40" fmla="*/ 149 w 164"/>
              <a:gd name="T41" fmla="*/ 11 h 128"/>
              <a:gd name="T42" fmla="*/ 152 w 164"/>
              <a:gd name="T43" fmla="*/ 43 h 128"/>
              <a:gd name="T44" fmla="*/ 146 w 164"/>
              <a:gd name="T45" fmla="*/ 50 h 128"/>
              <a:gd name="T46" fmla="*/ 107 w 164"/>
              <a:gd name="T47" fmla="*/ 80 h 128"/>
              <a:gd name="T48" fmla="*/ 82 w 164"/>
              <a:gd name="T49" fmla="*/ 93 h 128"/>
              <a:gd name="T50" fmla="*/ 82 w 164"/>
              <a:gd name="T51" fmla="*/ 93 h 128"/>
              <a:gd name="T52" fmla="*/ 82 w 164"/>
              <a:gd name="T53" fmla="*/ 93 h 128"/>
              <a:gd name="T54" fmla="*/ 57 w 164"/>
              <a:gd name="T55" fmla="*/ 80 h 128"/>
              <a:gd name="T56" fmla="*/ 18 w 164"/>
              <a:gd name="T57" fmla="*/ 50 h 128"/>
              <a:gd name="T58" fmla="*/ 12 w 164"/>
              <a:gd name="T59" fmla="*/ 43 h 128"/>
              <a:gd name="T60" fmla="*/ 12 w 164"/>
              <a:gd name="T61" fmla="*/ 114 h 128"/>
              <a:gd name="T62" fmla="*/ 15 w 164"/>
              <a:gd name="T63" fmla="*/ 117 h 128"/>
              <a:gd name="T64" fmla="*/ 149 w 164"/>
              <a:gd name="T65" fmla="*/ 117 h 128"/>
              <a:gd name="T66" fmla="*/ 152 w 164"/>
              <a:gd name="T67" fmla="*/ 114 h 128"/>
              <a:gd name="T68" fmla="*/ 152 w 164"/>
              <a:gd name="T69" fmla="*/ 4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4" h="128">
                <a:moveTo>
                  <a:pt x="164" y="114"/>
                </a:moveTo>
                <a:cubicBezTo>
                  <a:pt x="164" y="122"/>
                  <a:pt x="157" y="128"/>
                  <a:pt x="149" y="128"/>
                </a:cubicBezTo>
                <a:cubicBezTo>
                  <a:pt x="15" y="128"/>
                  <a:pt x="15" y="128"/>
                  <a:pt x="15" y="128"/>
                </a:cubicBezTo>
                <a:cubicBezTo>
                  <a:pt x="7" y="128"/>
                  <a:pt x="0" y="122"/>
                  <a:pt x="0" y="1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7" y="0"/>
                  <a:pt x="15" y="0"/>
                </a:cubicBezTo>
                <a:cubicBezTo>
                  <a:pt x="149" y="0"/>
                  <a:pt x="149" y="0"/>
                  <a:pt x="149" y="0"/>
                </a:cubicBezTo>
                <a:cubicBezTo>
                  <a:pt x="157" y="0"/>
                  <a:pt x="164" y="6"/>
                  <a:pt x="164" y="14"/>
                </a:cubicBezTo>
                <a:lnTo>
                  <a:pt x="164" y="114"/>
                </a:lnTo>
                <a:close/>
                <a:moveTo>
                  <a:pt x="149" y="11"/>
                </a:moveTo>
                <a:cubicBezTo>
                  <a:pt x="15" y="11"/>
                  <a:pt x="15" y="11"/>
                  <a:pt x="15" y="11"/>
                </a:cubicBezTo>
                <a:cubicBezTo>
                  <a:pt x="13" y="11"/>
                  <a:pt x="12" y="13"/>
                  <a:pt x="12" y="14"/>
                </a:cubicBezTo>
                <a:cubicBezTo>
                  <a:pt x="12" y="25"/>
                  <a:pt x="17" y="34"/>
                  <a:pt x="25" y="40"/>
                </a:cubicBezTo>
                <a:cubicBezTo>
                  <a:pt x="37" y="50"/>
                  <a:pt x="50" y="59"/>
                  <a:pt x="62" y="69"/>
                </a:cubicBezTo>
                <a:cubicBezTo>
                  <a:pt x="67" y="73"/>
                  <a:pt x="76" y="82"/>
                  <a:pt x="82" y="82"/>
                </a:cubicBezTo>
                <a:cubicBezTo>
                  <a:pt x="82" y="82"/>
                  <a:pt x="82" y="82"/>
                  <a:pt x="82" y="82"/>
                </a:cubicBezTo>
                <a:cubicBezTo>
                  <a:pt x="82" y="82"/>
                  <a:pt x="82" y="82"/>
                  <a:pt x="82" y="82"/>
                </a:cubicBezTo>
                <a:cubicBezTo>
                  <a:pt x="89" y="82"/>
                  <a:pt x="97" y="73"/>
                  <a:pt x="102" y="69"/>
                </a:cubicBezTo>
                <a:cubicBezTo>
                  <a:pt x="114" y="59"/>
                  <a:pt x="127" y="50"/>
                  <a:pt x="139" y="40"/>
                </a:cubicBezTo>
                <a:cubicBezTo>
                  <a:pt x="145" y="36"/>
                  <a:pt x="152" y="25"/>
                  <a:pt x="152" y="18"/>
                </a:cubicBezTo>
                <a:cubicBezTo>
                  <a:pt x="152" y="15"/>
                  <a:pt x="153" y="11"/>
                  <a:pt x="149" y="11"/>
                </a:cubicBezTo>
                <a:close/>
                <a:moveTo>
                  <a:pt x="152" y="43"/>
                </a:moveTo>
                <a:cubicBezTo>
                  <a:pt x="150" y="46"/>
                  <a:pt x="148" y="48"/>
                  <a:pt x="146" y="50"/>
                </a:cubicBezTo>
                <a:cubicBezTo>
                  <a:pt x="133" y="60"/>
                  <a:pt x="120" y="70"/>
                  <a:pt x="107" y="80"/>
                </a:cubicBezTo>
                <a:cubicBezTo>
                  <a:pt x="100" y="86"/>
                  <a:pt x="92" y="93"/>
                  <a:pt x="82" y="93"/>
                </a:cubicBezTo>
                <a:cubicBezTo>
                  <a:pt x="82" y="93"/>
                  <a:pt x="82" y="93"/>
                  <a:pt x="82" y="93"/>
                </a:cubicBezTo>
                <a:cubicBezTo>
                  <a:pt x="82" y="93"/>
                  <a:pt x="82" y="93"/>
                  <a:pt x="82" y="93"/>
                </a:cubicBezTo>
                <a:cubicBezTo>
                  <a:pt x="72" y="93"/>
                  <a:pt x="64" y="86"/>
                  <a:pt x="57" y="80"/>
                </a:cubicBezTo>
                <a:cubicBezTo>
                  <a:pt x="44" y="70"/>
                  <a:pt x="31" y="60"/>
                  <a:pt x="18" y="50"/>
                </a:cubicBezTo>
                <a:cubicBezTo>
                  <a:pt x="16" y="48"/>
                  <a:pt x="14" y="46"/>
                  <a:pt x="12" y="43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5"/>
                  <a:pt x="13" y="117"/>
                  <a:pt x="15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1" y="117"/>
                  <a:pt x="152" y="115"/>
                  <a:pt x="152" y="114"/>
                </a:cubicBezTo>
                <a:lnTo>
                  <a:pt x="152" y="43"/>
                </a:lnTo>
                <a:close/>
              </a:path>
            </a:pathLst>
          </a:custGeom>
          <a:solidFill>
            <a:srgbClr val="3D714E"/>
          </a:solidFill>
          <a:ln>
            <a:noFill/>
          </a:ln>
        </p:spPr>
        <p:txBody>
          <a:bodyPr vert="horz" wrap="square" lIns="91428" tIns="45714" rIns="91428" bIns="45714" numCol="1" anchor="t" anchorCtr="0" compatLnSpc="1"/>
          <a:lstStyle/>
          <a:p>
            <a:endParaRPr 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3" name="Freeform 12">
            <a:extLst>
              <a:ext uri="{FF2B5EF4-FFF2-40B4-BE49-F238E27FC236}">
                <a16:creationId xmlns:a16="http://schemas.microsoft.com/office/drawing/2014/main" id="{6D2F14CA-EC1D-01B3-7775-17AF70BE1209}"/>
              </a:ext>
            </a:extLst>
          </p:cNvPr>
          <p:cNvSpPr/>
          <p:nvPr/>
        </p:nvSpPr>
        <p:spPr bwMode="auto">
          <a:xfrm>
            <a:off x="10048667" y="1971649"/>
            <a:ext cx="467237" cy="467237"/>
          </a:xfrm>
          <a:custGeom>
            <a:avLst/>
            <a:gdLst>
              <a:gd name="T0" fmla="*/ 101 w 204"/>
              <a:gd name="T1" fmla="*/ 0 h 204"/>
              <a:gd name="T2" fmla="*/ 129 w 204"/>
              <a:gd name="T3" fmla="*/ 3 h 204"/>
              <a:gd name="T4" fmla="*/ 153 w 204"/>
              <a:gd name="T5" fmla="*/ 13 h 204"/>
              <a:gd name="T6" fmla="*/ 174 w 204"/>
              <a:gd name="T7" fmla="*/ 30 h 204"/>
              <a:gd name="T8" fmla="*/ 190 w 204"/>
              <a:gd name="T9" fmla="*/ 51 h 204"/>
              <a:gd name="T10" fmla="*/ 201 w 204"/>
              <a:gd name="T11" fmla="*/ 74 h 204"/>
              <a:gd name="T12" fmla="*/ 204 w 204"/>
              <a:gd name="T13" fmla="*/ 101 h 204"/>
              <a:gd name="T14" fmla="*/ 201 w 204"/>
              <a:gd name="T15" fmla="*/ 128 h 204"/>
              <a:gd name="T16" fmla="*/ 190 w 204"/>
              <a:gd name="T17" fmla="*/ 153 h 204"/>
              <a:gd name="T18" fmla="*/ 174 w 204"/>
              <a:gd name="T19" fmla="*/ 174 h 204"/>
              <a:gd name="T20" fmla="*/ 153 w 204"/>
              <a:gd name="T21" fmla="*/ 189 h 204"/>
              <a:gd name="T22" fmla="*/ 129 w 204"/>
              <a:gd name="T23" fmla="*/ 199 h 204"/>
              <a:gd name="T24" fmla="*/ 101 w 204"/>
              <a:gd name="T25" fmla="*/ 204 h 204"/>
              <a:gd name="T26" fmla="*/ 74 w 204"/>
              <a:gd name="T27" fmla="*/ 199 h 204"/>
              <a:gd name="T28" fmla="*/ 51 w 204"/>
              <a:gd name="T29" fmla="*/ 189 h 204"/>
              <a:gd name="T30" fmla="*/ 30 w 204"/>
              <a:gd name="T31" fmla="*/ 174 h 204"/>
              <a:gd name="T32" fmla="*/ 13 w 204"/>
              <a:gd name="T33" fmla="*/ 153 h 204"/>
              <a:gd name="T34" fmla="*/ 3 w 204"/>
              <a:gd name="T35" fmla="*/ 128 h 204"/>
              <a:gd name="T36" fmla="*/ 0 w 204"/>
              <a:gd name="T37" fmla="*/ 101 h 204"/>
              <a:gd name="T38" fmla="*/ 3 w 204"/>
              <a:gd name="T39" fmla="*/ 74 h 204"/>
              <a:gd name="T40" fmla="*/ 13 w 204"/>
              <a:gd name="T41" fmla="*/ 51 h 204"/>
              <a:gd name="T42" fmla="*/ 30 w 204"/>
              <a:gd name="T43" fmla="*/ 30 h 204"/>
              <a:gd name="T44" fmla="*/ 51 w 204"/>
              <a:gd name="T45" fmla="*/ 13 h 204"/>
              <a:gd name="T46" fmla="*/ 74 w 204"/>
              <a:gd name="T47" fmla="*/ 3 h 204"/>
              <a:gd name="T48" fmla="*/ 101 w 204"/>
              <a:gd name="T49" fmla="*/ 0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4" h="204">
                <a:moveTo>
                  <a:pt x="101" y="0"/>
                </a:moveTo>
                <a:lnTo>
                  <a:pt x="129" y="3"/>
                </a:lnTo>
                <a:lnTo>
                  <a:pt x="153" y="13"/>
                </a:lnTo>
                <a:lnTo>
                  <a:pt x="174" y="30"/>
                </a:lnTo>
                <a:lnTo>
                  <a:pt x="190" y="51"/>
                </a:lnTo>
                <a:lnTo>
                  <a:pt x="201" y="74"/>
                </a:lnTo>
                <a:lnTo>
                  <a:pt x="204" y="101"/>
                </a:lnTo>
                <a:lnTo>
                  <a:pt x="201" y="128"/>
                </a:lnTo>
                <a:lnTo>
                  <a:pt x="190" y="153"/>
                </a:lnTo>
                <a:lnTo>
                  <a:pt x="174" y="174"/>
                </a:lnTo>
                <a:lnTo>
                  <a:pt x="153" y="189"/>
                </a:lnTo>
                <a:lnTo>
                  <a:pt x="129" y="199"/>
                </a:lnTo>
                <a:lnTo>
                  <a:pt x="101" y="204"/>
                </a:lnTo>
                <a:lnTo>
                  <a:pt x="74" y="199"/>
                </a:lnTo>
                <a:lnTo>
                  <a:pt x="51" y="189"/>
                </a:lnTo>
                <a:lnTo>
                  <a:pt x="30" y="174"/>
                </a:lnTo>
                <a:lnTo>
                  <a:pt x="13" y="153"/>
                </a:lnTo>
                <a:lnTo>
                  <a:pt x="3" y="128"/>
                </a:lnTo>
                <a:lnTo>
                  <a:pt x="0" y="101"/>
                </a:lnTo>
                <a:lnTo>
                  <a:pt x="3" y="74"/>
                </a:lnTo>
                <a:lnTo>
                  <a:pt x="13" y="51"/>
                </a:lnTo>
                <a:lnTo>
                  <a:pt x="30" y="30"/>
                </a:lnTo>
                <a:lnTo>
                  <a:pt x="51" y="13"/>
                </a:lnTo>
                <a:lnTo>
                  <a:pt x="74" y="3"/>
                </a:lnTo>
                <a:lnTo>
                  <a:pt x="101" y="0"/>
                </a:ln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672030214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44" name="Freeform 11">
            <a:extLst>
              <a:ext uri="{FF2B5EF4-FFF2-40B4-BE49-F238E27FC236}">
                <a16:creationId xmlns:a16="http://schemas.microsoft.com/office/drawing/2014/main" id="{F103C348-DF85-375D-EF9D-412AC7833EC8}"/>
              </a:ext>
            </a:extLst>
          </p:cNvPr>
          <p:cNvSpPr>
            <a:spLocks noEditPoints="1"/>
          </p:cNvSpPr>
          <p:nvPr/>
        </p:nvSpPr>
        <p:spPr bwMode="auto">
          <a:xfrm>
            <a:off x="10152556" y="2072318"/>
            <a:ext cx="254697" cy="253662"/>
          </a:xfrm>
          <a:custGeom>
            <a:avLst/>
            <a:gdLst>
              <a:gd name="T0" fmla="*/ 141 w 152"/>
              <a:gd name="T1" fmla="*/ 152 h 152"/>
              <a:gd name="T2" fmla="*/ 132 w 152"/>
              <a:gd name="T3" fmla="*/ 148 h 152"/>
              <a:gd name="T4" fmla="*/ 101 w 152"/>
              <a:gd name="T5" fmla="*/ 117 h 152"/>
              <a:gd name="T6" fmla="*/ 65 w 152"/>
              <a:gd name="T7" fmla="*/ 128 h 152"/>
              <a:gd name="T8" fmla="*/ 0 w 152"/>
              <a:gd name="T9" fmla="*/ 64 h 152"/>
              <a:gd name="T10" fmla="*/ 65 w 152"/>
              <a:gd name="T11" fmla="*/ 0 h 152"/>
              <a:gd name="T12" fmla="*/ 129 w 152"/>
              <a:gd name="T13" fmla="*/ 64 h 152"/>
              <a:gd name="T14" fmla="*/ 118 w 152"/>
              <a:gd name="T15" fmla="*/ 100 h 152"/>
              <a:gd name="T16" fmla="*/ 149 w 152"/>
              <a:gd name="T17" fmla="*/ 132 h 152"/>
              <a:gd name="T18" fmla="*/ 152 w 152"/>
              <a:gd name="T19" fmla="*/ 140 h 152"/>
              <a:gd name="T20" fmla="*/ 141 w 152"/>
              <a:gd name="T21" fmla="*/ 152 h 152"/>
              <a:gd name="T22" fmla="*/ 65 w 152"/>
              <a:gd name="T23" fmla="*/ 23 h 152"/>
              <a:gd name="T24" fmla="*/ 24 w 152"/>
              <a:gd name="T25" fmla="*/ 64 h 152"/>
              <a:gd name="T26" fmla="*/ 65 w 152"/>
              <a:gd name="T27" fmla="*/ 105 h 152"/>
              <a:gd name="T28" fmla="*/ 106 w 152"/>
              <a:gd name="T29" fmla="*/ 64 h 152"/>
              <a:gd name="T30" fmla="*/ 65 w 152"/>
              <a:gd name="T31" fmla="*/ 2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2" h="152">
                <a:moveTo>
                  <a:pt x="141" y="152"/>
                </a:moveTo>
                <a:cubicBezTo>
                  <a:pt x="138" y="152"/>
                  <a:pt x="135" y="151"/>
                  <a:pt x="132" y="148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90" y="124"/>
                  <a:pt x="78" y="128"/>
                  <a:pt x="65" y="128"/>
                </a:cubicBezTo>
                <a:cubicBezTo>
                  <a:pt x="29" y="128"/>
                  <a:pt x="0" y="100"/>
                  <a:pt x="0" y="64"/>
                </a:cubicBezTo>
                <a:cubicBezTo>
                  <a:pt x="0" y="28"/>
                  <a:pt x="29" y="0"/>
                  <a:pt x="65" y="0"/>
                </a:cubicBezTo>
                <a:cubicBezTo>
                  <a:pt x="100" y="0"/>
                  <a:pt x="129" y="28"/>
                  <a:pt x="129" y="64"/>
                </a:cubicBezTo>
                <a:cubicBezTo>
                  <a:pt x="129" y="77"/>
                  <a:pt x="125" y="90"/>
                  <a:pt x="118" y="100"/>
                </a:cubicBezTo>
                <a:cubicBezTo>
                  <a:pt x="149" y="132"/>
                  <a:pt x="149" y="132"/>
                  <a:pt x="149" y="132"/>
                </a:cubicBezTo>
                <a:cubicBezTo>
                  <a:pt x="151" y="134"/>
                  <a:pt x="152" y="137"/>
                  <a:pt x="152" y="140"/>
                </a:cubicBezTo>
                <a:cubicBezTo>
                  <a:pt x="152" y="147"/>
                  <a:pt x="147" y="152"/>
                  <a:pt x="141" y="152"/>
                </a:cubicBezTo>
                <a:close/>
                <a:moveTo>
                  <a:pt x="65" y="23"/>
                </a:moveTo>
                <a:cubicBezTo>
                  <a:pt x="42" y="23"/>
                  <a:pt x="24" y="41"/>
                  <a:pt x="24" y="64"/>
                </a:cubicBezTo>
                <a:cubicBezTo>
                  <a:pt x="24" y="87"/>
                  <a:pt x="42" y="105"/>
                  <a:pt x="65" y="105"/>
                </a:cubicBezTo>
                <a:cubicBezTo>
                  <a:pt x="87" y="105"/>
                  <a:pt x="106" y="87"/>
                  <a:pt x="106" y="64"/>
                </a:cubicBezTo>
                <a:cubicBezTo>
                  <a:pt x="106" y="41"/>
                  <a:pt x="87" y="23"/>
                  <a:pt x="65" y="23"/>
                </a:cubicBezTo>
                <a:close/>
              </a:path>
            </a:pathLst>
          </a:custGeom>
          <a:solidFill>
            <a:srgbClr val="3D714E"/>
          </a:solidFill>
          <a:ln>
            <a:noFill/>
          </a:ln>
        </p:spPr>
        <p:txBody>
          <a:bodyPr vert="horz" wrap="square" lIns="91428" tIns="45714" rIns="91428" bIns="45714" numCol="1" anchor="t" anchorCtr="0" compatLnSpc="1"/>
          <a:lstStyle/>
          <a:p>
            <a:endParaRPr 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9273FD3B-ACA0-43D6-A389-58B98B1C3D21}"/>
              </a:ext>
            </a:extLst>
          </p:cNvPr>
          <p:cNvGrpSpPr/>
          <p:nvPr/>
        </p:nvGrpSpPr>
        <p:grpSpPr>
          <a:xfrm>
            <a:off x="3618198" y="4729098"/>
            <a:ext cx="3210161" cy="888156"/>
            <a:chOff x="3618198" y="4729098"/>
            <a:chExt cx="3210161" cy="888156"/>
          </a:xfrm>
        </p:grpSpPr>
        <p:sp>
          <p:nvSpPr>
            <p:cNvPr id="45" name="矩形 44">
              <a:extLst>
                <a:ext uri="{FF2B5EF4-FFF2-40B4-BE49-F238E27FC236}">
                  <a16:creationId xmlns:a16="http://schemas.microsoft.com/office/drawing/2014/main" id="{4BD779A3-73F4-6D05-DC8E-E82068724947}"/>
                </a:ext>
              </a:extLst>
            </p:cNvPr>
            <p:cNvSpPr/>
            <p:nvPr/>
          </p:nvSpPr>
          <p:spPr>
            <a:xfrm>
              <a:off x="3618198" y="4996832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573B811B-A8E3-3148-819E-6F3F93673E4B}"/>
                </a:ext>
              </a:extLst>
            </p:cNvPr>
            <p:cNvSpPr txBox="1"/>
            <p:nvPr/>
          </p:nvSpPr>
          <p:spPr>
            <a:xfrm>
              <a:off x="5117576" y="4729098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3C75FFD1-42A7-1F62-8FA3-8DF518CD4810}"/>
              </a:ext>
            </a:extLst>
          </p:cNvPr>
          <p:cNvGrpSpPr/>
          <p:nvPr/>
        </p:nvGrpSpPr>
        <p:grpSpPr>
          <a:xfrm>
            <a:off x="6675696" y="3853126"/>
            <a:ext cx="3210161" cy="888156"/>
            <a:chOff x="3618198" y="4729098"/>
            <a:chExt cx="3210161" cy="888156"/>
          </a:xfrm>
        </p:grpSpPr>
        <p:sp>
          <p:nvSpPr>
            <p:cNvPr id="49" name="矩形 48">
              <a:extLst>
                <a:ext uri="{FF2B5EF4-FFF2-40B4-BE49-F238E27FC236}">
                  <a16:creationId xmlns:a16="http://schemas.microsoft.com/office/drawing/2014/main" id="{6297B53B-E0AD-9D39-7959-E353CA7756E3}"/>
                </a:ext>
              </a:extLst>
            </p:cNvPr>
            <p:cNvSpPr/>
            <p:nvPr/>
          </p:nvSpPr>
          <p:spPr>
            <a:xfrm>
              <a:off x="3618198" y="4996832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67CD82D0-FBA9-2360-09B6-02B034BE3247}"/>
                </a:ext>
              </a:extLst>
            </p:cNvPr>
            <p:cNvSpPr txBox="1"/>
            <p:nvPr/>
          </p:nvSpPr>
          <p:spPr>
            <a:xfrm>
              <a:off x="5117576" y="4729098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2EC0BE48-5E26-798F-B7AA-5D81D4D34F22}"/>
              </a:ext>
            </a:extLst>
          </p:cNvPr>
          <p:cNvGrpSpPr/>
          <p:nvPr/>
        </p:nvGrpSpPr>
        <p:grpSpPr>
          <a:xfrm>
            <a:off x="8857613" y="2499463"/>
            <a:ext cx="3210161" cy="888156"/>
            <a:chOff x="3618198" y="4729098"/>
            <a:chExt cx="3210161" cy="888156"/>
          </a:xfrm>
        </p:grpSpPr>
        <p:sp>
          <p:nvSpPr>
            <p:cNvPr id="52" name="矩形 51">
              <a:extLst>
                <a:ext uri="{FF2B5EF4-FFF2-40B4-BE49-F238E27FC236}">
                  <a16:creationId xmlns:a16="http://schemas.microsoft.com/office/drawing/2014/main" id="{AA5228AB-B062-4A84-4AE9-4697DDE92955}"/>
                </a:ext>
              </a:extLst>
            </p:cNvPr>
            <p:cNvSpPr/>
            <p:nvPr/>
          </p:nvSpPr>
          <p:spPr>
            <a:xfrm>
              <a:off x="3618198" y="4996832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477B9F7C-B1D3-8172-67CA-FA01C4976B75}"/>
                </a:ext>
              </a:extLst>
            </p:cNvPr>
            <p:cNvSpPr txBox="1"/>
            <p:nvPr/>
          </p:nvSpPr>
          <p:spPr>
            <a:xfrm>
              <a:off x="5117576" y="4729098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56" name="组合 55">
            <a:extLst>
              <a:ext uri="{FF2B5EF4-FFF2-40B4-BE49-F238E27FC236}">
                <a16:creationId xmlns:a16="http://schemas.microsoft.com/office/drawing/2014/main" id="{D61EF0A9-F184-3F6D-6813-09B0AEA146B8}"/>
              </a:ext>
            </a:extLst>
          </p:cNvPr>
          <p:cNvGrpSpPr/>
          <p:nvPr/>
        </p:nvGrpSpPr>
        <p:grpSpPr>
          <a:xfrm>
            <a:off x="2017308" y="1436584"/>
            <a:ext cx="3160521" cy="888156"/>
            <a:chOff x="7411388" y="1760345"/>
            <a:chExt cx="3160521" cy="888156"/>
          </a:xfrm>
        </p:grpSpPr>
        <p:sp>
          <p:nvSpPr>
            <p:cNvPr id="54" name="矩形 53">
              <a:extLst>
                <a:ext uri="{FF2B5EF4-FFF2-40B4-BE49-F238E27FC236}">
                  <a16:creationId xmlns:a16="http://schemas.microsoft.com/office/drawing/2014/main" id="{4A903A85-A7A8-2BD1-4D26-6BF4FA5B32D9}"/>
                </a:ext>
              </a:extLst>
            </p:cNvPr>
            <p:cNvSpPr/>
            <p:nvPr/>
          </p:nvSpPr>
          <p:spPr>
            <a:xfrm>
              <a:off x="7411388" y="2028079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9BCC733D-8480-3E33-18E8-CF87C22655F9}"/>
                </a:ext>
              </a:extLst>
            </p:cNvPr>
            <p:cNvSpPr txBox="1"/>
            <p:nvPr/>
          </p:nvSpPr>
          <p:spPr>
            <a:xfrm>
              <a:off x="7411389" y="1760345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:a16="http://schemas.microsoft.com/office/drawing/2014/main" id="{D391A581-805B-F613-036F-92B58FBE8A94}"/>
              </a:ext>
            </a:extLst>
          </p:cNvPr>
          <p:cNvGrpSpPr/>
          <p:nvPr/>
        </p:nvGrpSpPr>
        <p:grpSpPr>
          <a:xfrm>
            <a:off x="5194974" y="2046922"/>
            <a:ext cx="3160521" cy="888156"/>
            <a:chOff x="7411388" y="1760345"/>
            <a:chExt cx="3160521" cy="888156"/>
          </a:xfrm>
        </p:grpSpPr>
        <p:sp>
          <p:nvSpPr>
            <p:cNvPr id="58" name="矩形 57">
              <a:extLst>
                <a:ext uri="{FF2B5EF4-FFF2-40B4-BE49-F238E27FC236}">
                  <a16:creationId xmlns:a16="http://schemas.microsoft.com/office/drawing/2014/main" id="{659EDEB3-A309-27ED-1499-430DB398ED77}"/>
                </a:ext>
              </a:extLst>
            </p:cNvPr>
            <p:cNvSpPr/>
            <p:nvPr/>
          </p:nvSpPr>
          <p:spPr>
            <a:xfrm>
              <a:off x="7411388" y="2028079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898C88A6-EC94-9BA3-C85C-2E86B532B66F}"/>
                </a:ext>
              </a:extLst>
            </p:cNvPr>
            <p:cNvSpPr txBox="1"/>
            <p:nvPr/>
          </p:nvSpPr>
          <p:spPr>
            <a:xfrm>
              <a:off x="7411389" y="1760345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7EDC04DB-6471-B1F9-4E79-18C9CE3FF3F4}"/>
              </a:ext>
            </a:extLst>
          </p:cNvPr>
          <p:cNvGrpSpPr/>
          <p:nvPr/>
        </p:nvGrpSpPr>
        <p:grpSpPr>
          <a:xfrm>
            <a:off x="8280776" y="675067"/>
            <a:ext cx="3160521" cy="888156"/>
            <a:chOff x="7411388" y="1760345"/>
            <a:chExt cx="3160521" cy="888156"/>
          </a:xfrm>
        </p:grpSpPr>
        <p:sp>
          <p:nvSpPr>
            <p:cNvPr id="61" name="矩形 60">
              <a:extLst>
                <a:ext uri="{FF2B5EF4-FFF2-40B4-BE49-F238E27FC236}">
                  <a16:creationId xmlns:a16="http://schemas.microsoft.com/office/drawing/2014/main" id="{9CC26F37-C6FB-1483-D3D5-D81A22B1A0FD}"/>
                </a:ext>
              </a:extLst>
            </p:cNvPr>
            <p:cNvSpPr/>
            <p:nvPr/>
          </p:nvSpPr>
          <p:spPr>
            <a:xfrm>
              <a:off x="7411388" y="2028079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62" name="文本框 61">
              <a:extLst>
                <a:ext uri="{FF2B5EF4-FFF2-40B4-BE49-F238E27FC236}">
                  <a16:creationId xmlns:a16="http://schemas.microsoft.com/office/drawing/2014/main" id="{A0DD6DD1-4226-66DB-2039-17FA4351C30A}"/>
                </a:ext>
              </a:extLst>
            </p:cNvPr>
            <p:cNvSpPr txBox="1"/>
            <p:nvPr/>
          </p:nvSpPr>
          <p:spPr>
            <a:xfrm>
              <a:off x="7411389" y="1760345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022026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>
            <a:extLst>
              <a:ext uri="{FF2B5EF4-FFF2-40B4-BE49-F238E27FC236}">
                <a16:creationId xmlns:a16="http://schemas.microsoft.com/office/drawing/2014/main" id="{841408FE-AE86-7902-EF44-428D4D0B8413}"/>
              </a:ext>
            </a:extLst>
          </p:cNvPr>
          <p:cNvSpPr/>
          <p:nvPr/>
        </p:nvSpPr>
        <p:spPr>
          <a:xfrm>
            <a:off x="607715" y="375965"/>
            <a:ext cx="1582464" cy="86409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3">
              <a:alphaModFix amt="57000"/>
            </a:blip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24635F3-1678-F8B7-AA0A-F21ACCCB3C27}"/>
              </a:ext>
            </a:extLst>
          </p:cNvPr>
          <p:cNvSpPr txBox="1"/>
          <p:nvPr/>
        </p:nvSpPr>
        <p:spPr>
          <a:xfrm>
            <a:off x="2214516" y="515084"/>
            <a:ext cx="54328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阿里妈妈东方大楷" pitchFamily="2" charset="-122"/>
                <a:ea typeface="阿里妈妈东方大楷" pitchFamily="2" charset="-122"/>
              </a:rPr>
              <a:t>单击此处添加标题文本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218A26E-5FF1-C9E8-4811-226FFABB1AA6}"/>
              </a:ext>
            </a:extLst>
          </p:cNvPr>
          <p:cNvSpPr txBox="1"/>
          <p:nvPr/>
        </p:nvSpPr>
        <p:spPr>
          <a:xfrm>
            <a:off x="1057347" y="560033"/>
            <a:ext cx="7393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rgbClr val="3D714E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04</a:t>
            </a:r>
            <a:endParaRPr lang="zh-CN" altLang="en-US" sz="3200" dirty="0">
              <a:solidFill>
                <a:srgbClr val="3D714E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sp>
        <p:nvSpPr>
          <p:cNvPr id="3" name="Freeform 5">
            <a:extLst>
              <a:ext uri="{FF2B5EF4-FFF2-40B4-BE49-F238E27FC236}">
                <a16:creationId xmlns:a16="http://schemas.microsoft.com/office/drawing/2014/main" id="{480814A7-2D49-424A-02C8-36E742DEC3B0}"/>
              </a:ext>
            </a:extLst>
          </p:cNvPr>
          <p:cNvSpPr/>
          <p:nvPr/>
        </p:nvSpPr>
        <p:spPr>
          <a:xfrm>
            <a:off x="6213351" y="3616325"/>
            <a:ext cx="2026021" cy="1805705"/>
          </a:xfrm>
          <a:custGeom>
            <a:avLst/>
            <a:gdLst/>
            <a:ahLst/>
            <a:cxnLst>
              <a:cxn ang="0">
                <a:pos x="1935" y="13"/>
              </a:cxn>
              <a:cxn ang="0">
                <a:pos x="1870" y="52"/>
              </a:cxn>
              <a:cxn ang="0">
                <a:pos x="1848" y="90"/>
              </a:cxn>
              <a:cxn ang="0">
                <a:pos x="1847" y="123"/>
              </a:cxn>
              <a:cxn ang="0">
                <a:pos x="1877" y="173"/>
              </a:cxn>
              <a:cxn ang="0">
                <a:pos x="1933" y="236"/>
              </a:cxn>
              <a:cxn ang="0">
                <a:pos x="1942" y="269"/>
              </a:cxn>
              <a:cxn ang="0">
                <a:pos x="1930" y="312"/>
              </a:cxn>
              <a:cxn ang="0">
                <a:pos x="1894" y="348"/>
              </a:cxn>
              <a:cxn ang="0">
                <a:pos x="1839" y="371"/>
              </a:cxn>
              <a:cxn ang="0">
                <a:pos x="1773" y="380"/>
              </a:cxn>
              <a:cxn ang="0">
                <a:pos x="1724" y="375"/>
              </a:cxn>
              <a:cxn ang="0">
                <a:pos x="1666" y="355"/>
              </a:cxn>
              <a:cxn ang="0">
                <a:pos x="1625" y="323"/>
              </a:cxn>
              <a:cxn ang="0">
                <a:pos x="1605" y="281"/>
              </a:cxn>
              <a:cxn ang="0">
                <a:pos x="1609" y="245"/>
              </a:cxn>
              <a:cxn ang="0">
                <a:pos x="1652" y="189"/>
              </a:cxn>
              <a:cxn ang="0">
                <a:pos x="1697" y="133"/>
              </a:cxn>
              <a:cxn ang="0">
                <a:pos x="1701" y="99"/>
              </a:cxn>
              <a:cxn ang="0">
                <a:pos x="1684" y="61"/>
              </a:cxn>
              <a:cxn ang="0">
                <a:pos x="1637" y="23"/>
              </a:cxn>
              <a:cxn ang="0">
                <a:pos x="379" y="0"/>
              </a:cxn>
              <a:cxn ang="0">
                <a:pos x="366" y="1240"/>
              </a:cxn>
              <a:cxn ang="0">
                <a:pos x="318" y="1307"/>
              </a:cxn>
              <a:cxn ang="0">
                <a:pos x="280" y="1323"/>
              </a:cxn>
              <a:cxn ang="0">
                <a:pos x="246" y="1320"/>
              </a:cxn>
              <a:cxn ang="0">
                <a:pos x="190" y="1277"/>
              </a:cxn>
              <a:cxn ang="0">
                <a:pos x="134" y="1231"/>
              </a:cxn>
              <a:cxn ang="0">
                <a:pos x="100" y="1228"/>
              </a:cxn>
              <a:cxn ang="0">
                <a:pos x="58" y="1248"/>
              </a:cxn>
              <a:cxn ang="0">
                <a:pos x="26" y="1289"/>
              </a:cxn>
              <a:cxn ang="0">
                <a:pos x="4" y="1347"/>
              </a:cxn>
              <a:cxn ang="0">
                <a:pos x="0" y="1397"/>
              </a:cxn>
              <a:cxn ang="0">
                <a:pos x="8" y="1462"/>
              </a:cxn>
              <a:cxn ang="0">
                <a:pos x="33" y="1516"/>
              </a:cxn>
              <a:cxn ang="0">
                <a:pos x="67" y="1552"/>
              </a:cxn>
              <a:cxn ang="0">
                <a:pos x="110" y="1567"/>
              </a:cxn>
              <a:cxn ang="0">
                <a:pos x="145" y="1558"/>
              </a:cxn>
              <a:cxn ang="0">
                <a:pos x="208" y="1500"/>
              </a:cxn>
              <a:cxn ang="0">
                <a:pos x="258" y="1471"/>
              </a:cxn>
              <a:cxn ang="0">
                <a:pos x="289" y="1473"/>
              </a:cxn>
              <a:cxn ang="0">
                <a:pos x="325" y="1493"/>
              </a:cxn>
              <a:cxn ang="0">
                <a:pos x="374" y="1579"/>
              </a:cxn>
              <a:cxn ang="0">
                <a:pos x="435" y="2160"/>
              </a:cxn>
              <a:cxn ang="0">
                <a:pos x="655" y="2144"/>
              </a:cxn>
              <a:cxn ang="0">
                <a:pos x="868" y="2106"/>
              </a:cxn>
              <a:cxn ang="0">
                <a:pos x="1071" y="2046"/>
              </a:cxn>
              <a:cxn ang="0">
                <a:pos x="1268" y="1971"/>
              </a:cxn>
              <a:cxn ang="0">
                <a:pos x="1454" y="1875"/>
              </a:cxn>
              <a:cxn ang="0">
                <a:pos x="1630" y="1762"/>
              </a:cxn>
              <a:cxn ang="0">
                <a:pos x="1793" y="1634"/>
              </a:cxn>
              <a:cxn ang="0">
                <a:pos x="1942" y="1491"/>
              </a:cxn>
              <a:cxn ang="0">
                <a:pos x="2079" y="1334"/>
              </a:cxn>
              <a:cxn ang="0">
                <a:pos x="2198" y="1165"/>
              </a:cxn>
              <a:cxn ang="0">
                <a:pos x="2303" y="984"/>
              </a:cxn>
              <a:cxn ang="0">
                <a:pos x="2389" y="793"/>
              </a:cxn>
              <a:cxn ang="0">
                <a:pos x="2458" y="591"/>
              </a:cxn>
              <a:cxn ang="0">
                <a:pos x="2505" y="382"/>
              </a:cxn>
              <a:cxn ang="0">
                <a:pos x="2534" y="166"/>
              </a:cxn>
              <a:cxn ang="0">
                <a:pos x="1993" y="0"/>
              </a:cxn>
            </a:cxnLst>
            <a:rect l="0" t="0" r="0" b="0"/>
            <a:pathLst>
              <a:path w="2539" h="2160">
                <a:moveTo>
                  <a:pt x="1993" y="0"/>
                </a:moveTo>
                <a:lnTo>
                  <a:pt x="1993" y="0"/>
                </a:lnTo>
                <a:lnTo>
                  <a:pt x="1962" y="5"/>
                </a:lnTo>
                <a:lnTo>
                  <a:pt x="1935" y="13"/>
                </a:lnTo>
                <a:lnTo>
                  <a:pt x="1910" y="23"/>
                </a:lnTo>
                <a:lnTo>
                  <a:pt x="1888" y="38"/>
                </a:lnTo>
                <a:lnTo>
                  <a:pt x="1879" y="45"/>
                </a:lnTo>
                <a:lnTo>
                  <a:pt x="1870" y="52"/>
                </a:lnTo>
                <a:lnTo>
                  <a:pt x="1863" y="61"/>
                </a:lnTo>
                <a:lnTo>
                  <a:pt x="1857" y="70"/>
                </a:lnTo>
                <a:lnTo>
                  <a:pt x="1852" y="79"/>
                </a:lnTo>
                <a:lnTo>
                  <a:pt x="1848" y="90"/>
                </a:lnTo>
                <a:lnTo>
                  <a:pt x="1847" y="99"/>
                </a:lnTo>
                <a:lnTo>
                  <a:pt x="1847" y="110"/>
                </a:lnTo>
                <a:lnTo>
                  <a:pt x="1847" y="110"/>
                </a:lnTo>
                <a:lnTo>
                  <a:pt x="1847" y="123"/>
                </a:lnTo>
                <a:lnTo>
                  <a:pt x="1850" y="133"/>
                </a:lnTo>
                <a:lnTo>
                  <a:pt x="1856" y="144"/>
                </a:lnTo>
                <a:lnTo>
                  <a:pt x="1861" y="153"/>
                </a:lnTo>
                <a:lnTo>
                  <a:pt x="1877" y="173"/>
                </a:lnTo>
                <a:lnTo>
                  <a:pt x="1895" y="189"/>
                </a:lnTo>
                <a:lnTo>
                  <a:pt x="1912" y="207"/>
                </a:lnTo>
                <a:lnTo>
                  <a:pt x="1928" y="225"/>
                </a:lnTo>
                <a:lnTo>
                  <a:pt x="1933" y="236"/>
                </a:lnTo>
                <a:lnTo>
                  <a:pt x="1939" y="245"/>
                </a:lnTo>
                <a:lnTo>
                  <a:pt x="1942" y="258"/>
                </a:lnTo>
                <a:lnTo>
                  <a:pt x="1942" y="269"/>
                </a:lnTo>
                <a:lnTo>
                  <a:pt x="1942" y="269"/>
                </a:lnTo>
                <a:lnTo>
                  <a:pt x="1942" y="281"/>
                </a:lnTo>
                <a:lnTo>
                  <a:pt x="1939" y="292"/>
                </a:lnTo>
                <a:lnTo>
                  <a:pt x="1935" y="303"/>
                </a:lnTo>
                <a:lnTo>
                  <a:pt x="1930" y="312"/>
                </a:lnTo>
                <a:lnTo>
                  <a:pt x="1922" y="323"/>
                </a:lnTo>
                <a:lnTo>
                  <a:pt x="1913" y="332"/>
                </a:lnTo>
                <a:lnTo>
                  <a:pt x="1904" y="339"/>
                </a:lnTo>
                <a:lnTo>
                  <a:pt x="1894" y="348"/>
                </a:lnTo>
                <a:lnTo>
                  <a:pt x="1881" y="355"/>
                </a:lnTo>
                <a:lnTo>
                  <a:pt x="1868" y="361"/>
                </a:lnTo>
                <a:lnTo>
                  <a:pt x="1854" y="366"/>
                </a:lnTo>
                <a:lnTo>
                  <a:pt x="1839" y="371"/>
                </a:lnTo>
                <a:lnTo>
                  <a:pt x="1823" y="375"/>
                </a:lnTo>
                <a:lnTo>
                  <a:pt x="1807" y="379"/>
                </a:lnTo>
                <a:lnTo>
                  <a:pt x="1791" y="380"/>
                </a:lnTo>
                <a:lnTo>
                  <a:pt x="1773" y="380"/>
                </a:lnTo>
                <a:lnTo>
                  <a:pt x="1773" y="380"/>
                </a:lnTo>
                <a:lnTo>
                  <a:pt x="1756" y="380"/>
                </a:lnTo>
                <a:lnTo>
                  <a:pt x="1740" y="379"/>
                </a:lnTo>
                <a:lnTo>
                  <a:pt x="1724" y="375"/>
                </a:lnTo>
                <a:lnTo>
                  <a:pt x="1708" y="371"/>
                </a:lnTo>
                <a:lnTo>
                  <a:pt x="1693" y="366"/>
                </a:lnTo>
                <a:lnTo>
                  <a:pt x="1679" y="361"/>
                </a:lnTo>
                <a:lnTo>
                  <a:pt x="1666" y="355"/>
                </a:lnTo>
                <a:lnTo>
                  <a:pt x="1654" y="348"/>
                </a:lnTo>
                <a:lnTo>
                  <a:pt x="1643" y="339"/>
                </a:lnTo>
                <a:lnTo>
                  <a:pt x="1634" y="332"/>
                </a:lnTo>
                <a:lnTo>
                  <a:pt x="1625" y="323"/>
                </a:lnTo>
                <a:lnTo>
                  <a:pt x="1618" y="312"/>
                </a:lnTo>
                <a:lnTo>
                  <a:pt x="1612" y="303"/>
                </a:lnTo>
                <a:lnTo>
                  <a:pt x="1607" y="292"/>
                </a:lnTo>
                <a:lnTo>
                  <a:pt x="1605" y="281"/>
                </a:lnTo>
                <a:lnTo>
                  <a:pt x="1605" y="269"/>
                </a:lnTo>
                <a:lnTo>
                  <a:pt x="1605" y="269"/>
                </a:lnTo>
                <a:lnTo>
                  <a:pt x="1605" y="258"/>
                </a:lnTo>
                <a:lnTo>
                  <a:pt x="1609" y="245"/>
                </a:lnTo>
                <a:lnTo>
                  <a:pt x="1614" y="236"/>
                </a:lnTo>
                <a:lnTo>
                  <a:pt x="1619" y="225"/>
                </a:lnTo>
                <a:lnTo>
                  <a:pt x="1636" y="207"/>
                </a:lnTo>
                <a:lnTo>
                  <a:pt x="1652" y="189"/>
                </a:lnTo>
                <a:lnTo>
                  <a:pt x="1670" y="173"/>
                </a:lnTo>
                <a:lnTo>
                  <a:pt x="1686" y="153"/>
                </a:lnTo>
                <a:lnTo>
                  <a:pt x="1692" y="144"/>
                </a:lnTo>
                <a:lnTo>
                  <a:pt x="1697" y="133"/>
                </a:lnTo>
                <a:lnTo>
                  <a:pt x="1701" y="123"/>
                </a:lnTo>
                <a:lnTo>
                  <a:pt x="1701" y="110"/>
                </a:lnTo>
                <a:lnTo>
                  <a:pt x="1701" y="110"/>
                </a:lnTo>
                <a:lnTo>
                  <a:pt x="1701" y="99"/>
                </a:lnTo>
                <a:lnTo>
                  <a:pt x="1699" y="90"/>
                </a:lnTo>
                <a:lnTo>
                  <a:pt x="1695" y="79"/>
                </a:lnTo>
                <a:lnTo>
                  <a:pt x="1690" y="70"/>
                </a:lnTo>
                <a:lnTo>
                  <a:pt x="1684" y="61"/>
                </a:lnTo>
                <a:lnTo>
                  <a:pt x="1677" y="52"/>
                </a:lnTo>
                <a:lnTo>
                  <a:pt x="1668" y="45"/>
                </a:lnTo>
                <a:lnTo>
                  <a:pt x="1659" y="38"/>
                </a:lnTo>
                <a:lnTo>
                  <a:pt x="1637" y="23"/>
                </a:lnTo>
                <a:lnTo>
                  <a:pt x="1612" y="13"/>
                </a:lnTo>
                <a:lnTo>
                  <a:pt x="1585" y="5"/>
                </a:lnTo>
                <a:lnTo>
                  <a:pt x="1555" y="0"/>
                </a:lnTo>
                <a:lnTo>
                  <a:pt x="379" y="0"/>
                </a:lnTo>
                <a:lnTo>
                  <a:pt x="379" y="1185"/>
                </a:lnTo>
                <a:lnTo>
                  <a:pt x="379" y="1185"/>
                </a:lnTo>
                <a:lnTo>
                  <a:pt x="374" y="1213"/>
                </a:lnTo>
                <a:lnTo>
                  <a:pt x="366" y="1240"/>
                </a:lnTo>
                <a:lnTo>
                  <a:pt x="356" y="1264"/>
                </a:lnTo>
                <a:lnTo>
                  <a:pt x="341" y="1284"/>
                </a:lnTo>
                <a:lnTo>
                  <a:pt x="325" y="1302"/>
                </a:lnTo>
                <a:lnTo>
                  <a:pt x="318" y="1307"/>
                </a:lnTo>
                <a:lnTo>
                  <a:pt x="309" y="1314"/>
                </a:lnTo>
                <a:lnTo>
                  <a:pt x="300" y="1318"/>
                </a:lnTo>
                <a:lnTo>
                  <a:pt x="289" y="1322"/>
                </a:lnTo>
                <a:lnTo>
                  <a:pt x="280" y="1323"/>
                </a:lnTo>
                <a:lnTo>
                  <a:pt x="269" y="1323"/>
                </a:lnTo>
                <a:lnTo>
                  <a:pt x="269" y="1323"/>
                </a:lnTo>
                <a:lnTo>
                  <a:pt x="258" y="1323"/>
                </a:lnTo>
                <a:lnTo>
                  <a:pt x="246" y="1320"/>
                </a:lnTo>
                <a:lnTo>
                  <a:pt x="237" y="1316"/>
                </a:lnTo>
                <a:lnTo>
                  <a:pt x="226" y="1309"/>
                </a:lnTo>
                <a:lnTo>
                  <a:pt x="208" y="1295"/>
                </a:lnTo>
                <a:lnTo>
                  <a:pt x="190" y="1277"/>
                </a:lnTo>
                <a:lnTo>
                  <a:pt x="173" y="1258"/>
                </a:lnTo>
                <a:lnTo>
                  <a:pt x="154" y="1242"/>
                </a:lnTo>
                <a:lnTo>
                  <a:pt x="145" y="1237"/>
                </a:lnTo>
                <a:lnTo>
                  <a:pt x="134" y="1231"/>
                </a:lnTo>
                <a:lnTo>
                  <a:pt x="123" y="1228"/>
                </a:lnTo>
                <a:lnTo>
                  <a:pt x="110" y="1228"/>
                </a:lnTo>
                <a:lnTo>
                  <a:pt x="110" y="1228"/>
                </a:lnTo>
                <a:lnTo>
                  <a:pt x="100" y="1228"/>
                </a:lnTo>
                <a:lnTo>
                  <a:pt x="89" y="1231"/>
                </a:lnTo>
                <a:lnTo>
                  <a:pt x="78" y="1235"/>
                </a:lnTo>
                <a:lnTo>
                  <a:pt x="67" y="1240"/>
                </a:lnTo>
                <a:lnTo>
                  <a:pt x="58" y="1248"/>
                </a:lnTo>
                <a:lnTo>
                  <a:pt x="49" y="1257"/>
                </a:lnTo>
                <a:lnTo>
                  <a:pt x="40" y="1266"/>
                </a:lnTo>
                <a:lnTo>
                  <a:pt x="33" y="1277"/>
                </a:lnTo>
                <a:lnTo>
                  <a:pt x="26" y="1289"/>
                </a:lnTo>
                <a:lnTo>
                  <a:pt x="18" y="1302"/>
                </a:lnTo>
                <a:lnTo>
                  <a:pt x="13" y="1316"/>
                </a:lnTo>
                <a:lnTo>
                  <a:pt x="8" y="1331"/>
                </a:lnTo>
                <a:lnTo>
                  <a:pt x="4" y="1347"/>
                </a:lnTo>
                <a:lnTo>
                  <a:pt x="2" y="1363"/>
                </a:lnTo>
                <a:lnTo>
                  <a:pt x="0" y="1379"/>
                </a:lnTo>
                <a:lnTo>
                  <a:pt x="0" y="1397"/>
                </a:lnTo>
                <a:lnTo>
                  <a:pt x="0" y="1397"/>
                </a:lnTo>
                <a:lnTo>
                  <a:pt x="0" y="1414"/>
                </a:lnTo>
                <a:lnTo>
                  <a:pt x="2" y="1432"/>
                </a:lnTo>
                <a:lnTo>
                  <a:pt x="4" y="1448"/>
                </a:lnTo>
                <a:lnTo>
                  <a:pt x="8" y="1462"/>
                </a:lnTo>
                <a:lnTo>
                  <a:pt x="13" y="1478"/>
                </a:lnTo>
                <a:lnTo>
                  <a:pt x="18" y="1491"/>
                </a:lnTo>
                <a:lnTo>
                  <a:pt x="26" y="1504"/>
                </a:lnTo>
                <a:lnTo>
                  <a:pt x="33" y="1516"/>
                </a:lnTo>
                <a:lnTo>
                  <a:pt x="40" y="1527"/>
                </a:lnTo>
                <a:lnTo>
                  <a:pt x="49" y="1538"/>
                </a:lnTo>
                <a:lnTo>
                  <a:pt x="58" y="1545"/>
                </a:lnTo>
                <a:lnTo>
                  <a:pt x="67" y="1552"/>
                </a:lnTo>
                <a:lnTo>
                  <a:pt x="78" y="1558"/>
                </a:lnTo>
                <a:lnTo>
                  <a:pt x="89" y="1563"/>
                </a:lnTo>
                <a:lnTo>
                  <a:pt x="100" y="1565"/>
                </a:lnTo>
                <a:lnTo>
                  <a:pt x="110" y="1567"/>
                </a:lnTo>
                <a:lnTo>
                  <a:pt x="110" y="1567"/>
                </a:lnTo>
                <a:lnTo>
                  <a:pt x="123" y="1565"/>
                </a:lnTo>
                <a:lnTo>
                  <a:pt x="134" y="1561"/>
                </a:lnTo>
                <a:lnTo>
                  <a:pt x="145" y="1558"/>
                </a:lnTo>
                <a:lnTo>
                  <a:pt x="154" y="1551"/>
                </a:lnTo>
                <a:lnTo>
                  <a:pt x="173" y="1536"/>
                </a:lnTo>
                <a:lnTo>
                  <a:pt x="190" y="1518"/>
                </a:lnTo>
                <a:lnTo>
                  <a:pt x="208" y="1500"/>
                </a:lnTo>
                <a:lnTo>
                  <a:pt x="226" y="1484"/>
                </a:lnTo>
                <a:lnTo>
                  <a:pt x="237" y="1478"/>
                </a:lnTo>
                <a:lnTo>
                  <a:pt x="247" y="1473"/>
                </a:lnTo>
                <a:lnTo>
                  <a:pt x="258" y="1471"/>
                </a:lnTo>
                <a:lnTo>
                  <a:pt x="269" y="1469"/>
                </a:lnTo>
                <a:lnTo>
                  <a:pt x="269" y="1469"/>
                </a:lnTo>
                <a:lnTo>
                  <a:pt x="280" y="1469"/>
                </a:lnTo>
                <a:lnTo>
                  <a:pt x="289" y="1473"/>
                </a:lnTo>
                <a:lnTo>
                  <a:pt x="300" y="1475"/>
                </a:lnTo>
                <a:lnTo>
                  <a:pt x="309" y="1480"/>
                </a:lnTo>
                <a:lnTo>
                  <a:pt x="318" y="1486"/>
                </a:lnTo>
                <a:lnTo>
                  <a:pt x="325" y="1493"/>
                </a:lnTo>
                <a:lnTo>
                  <a:pt x="341" y="1509"/>
                </a:lnTo>
                <a:lnTo>
                  <a:pt x="354" y="1531"/>
                </a:lnTo>
                <a:lnTo>
                  <a:pt x="366" y="1554"/>
                </a:lnTo>
                <a:lnTo>
                  <a:pt x="374" y="1579"/>
                </a:lnTo>
                <a:lnTo>
                  <a:pt x="379" y="1608"/>
                </a:lnTo>
                <a:lnTo>
                  <a:pt x="379" y="2160"/>
                </a:lnTo>
                <a:lnTo>
                  <a:pt x="379" y="2160"/>
                </a:lnTo>
                <a:lnTo>
                  <a:pt x="435" y="2160"/>
                </a:lnTo>
                <a:lnTo>
                  <a:pt x="491" y="2158"/>
                </a:lnTo>
                <a:lnTo>
                  <a:pt x="545" y="2155"/>
                </a:lnTo>
                <a:lnTo>
                  <a:pt x="599" y="2149"/>
                </a:lnTo>
                <a:lnTo>
                  <a:pt x="655" y="2144"/>
                </a:lnTo>
                <a:lnTo>
                  <a:pt x="707" y="2137"/>
                </a:lnTo>
                <a:lnTo>
                  <a:pt x="761" y="2128"/>
                </a:lnTo>
                <a:lnTo>
                  <a:pt x="814" y="2117"/>
                </a:lnTo>
                <a:lnTo>
                  <a:pt x="868" y="2106"/>
                </a:lnTo>
                <a:lnTo>
                  <a:pt x="918" y="2093"/>
                </a:lnTo>
                <a:lnTo>
                  <a:pt x="970" y="2079"/>
                </a:lnTo>
                <a:lnTo>
                  <a:pt x="1021" y="2064"/>
                </a:lnTo>
                <a:lnTo>
                  <a:pt x="1071" y="2046"/>
                </a:lnTo>
                <a:lnTo>
                  <a:pt x="1122" y="2030"/>
                </a:lnTo>
                <a:lnTo>
                  <a:pt x="1171" y="2010"/>
                </a:lnTo>
                <a:lnTo>
                  <a:pt x="1219" y="1991"/>
                </a:lnTo>
                <a:lnTo>
                  <a:pt x="1268" y="1971"/>
                </a:lnTo>
                <a:lnTo>
                  <a:pt x="1315" y="1947"/>
                </a:lnTo>
                <a:lnTo>
                  <a:pt x="1362" y="1924"/>
                </a:lnTo>
                <a:lnTo>
                  <a:pt x="1409" y="1900"/>
                </a:lnTo>
                <a:lnTo>
                  <a:pt x="1454" y="1875"/>
                </a:lnTo>
                <a:lnTo>
                  <a:pt x="1499" y="1848"/>
                </a:lnTo>
                <a:lnTo>
                  <a:pt x="1544" y="1821"/>
                </a:lnTo>
                <a:lnTo>
                  <a:pt x="1587" y="1792"/>
                </a:lnTo>
                <a:lnTo>
                  <a:pt x="1630" y="1762"/>
                </a:lnTo>
                <a:lnTo>
                  <a:pt x="1672" y="1731"/>
                </a:lnTo>
                <a:lnTo>
                  <a:pt x="1713" y="1700"/>
                </a:lnTo>
                <a:lnTo>
                  <a:pt x="1753" y="1668"/>
                </a:lnTo>
                <a:lnTo>
                  <a:pt x="1793" y="1634"/>
                </a:lnTo>
                <a:lnTo>
                  <a:pt x="1832" y="1599"/>
                </a:lnTo>
                <a:lnTo>
                  <a:pt x="1870" y="1565"/>
                </a:lnTo>
                <a:lnTo>
                  <a:pt x="1906" y="1529"/>
                </a:lnTo>
                <a:lnTo>
                  <a:pt x="1942" y="1491"/>
                </a:lnTo>
                <a:lnTo>
                  <a:pt x="1978" y="1453"/>
                </a:lnTo>
                <a:lnTo>
                  <a:pt x="2013" y="1414"/>
                </a:lnTo>
                <a:lnTo>
                  <a:pt x="2045" y="1374"/>
                </a:lnTo>
                <a:lnTo>
                  <a:pt x="2079" y="1334"/>
                </a:lnTo>
                <a:lnTo>
                  <a:pt x="2110" y="1293"/>
                </a:lnTo>
                <a:lnTo>
                  <a:pt x="2141" y="1251"/>
                </a:lnTo>
                <a:lnTo>
                  <a:pt x="2169" y="1208"/>
                </a:lnTo>
                <a:lnTo>
                  <a:pt x="2198" y="1165"/>
                </a:lnTo>
                <a:lnTo>
                  <a:pt x="2227" y="1121"/>
                </a:lnTo>
                <a:lnTo>
                  <a:pt x="2252" y="1076"/>
                </a:lnTo>
                <a:lnTo>
                  <a:pt x="2278" y="1030"/>
                </a:lnTo>
                <a:lnTo>
                  <a:pt x="2303" y="984"/>
                </a:lnTo>
                <a:lnTo>
                  <a:pt x="2326" y="938"/>
                </a:lnTo>
                <a:lnTo>
                  <a:pt x="2348" y="889"/>
                </a:lnTo>
                <a:lnTo>
                  <a:pt x="2370" y="842"/>
                </a:lnTo>
                <a:lnTo>
                  <a:pt x="2389" y="793"/>
                </a:lnTo>
                <a:lnTo>
                  <a:pt x="2407" y="743"/>
                </a:lnTo>
                <a:lnTo>
                  <a:pt x="2425" y="694"/>
                </a:lnTo>
                <a:lnTo>
                  <a:pt x="2442" y="644"/>
                </a:lnTo>
                <a:lnTo>
                  <a:pt x="2458" y="591"/>
                </a:lnTo>
                <a:lnTo>
                  <a:pt x="2470" y="541"/>
                </a:lnTo>
                <a:lnTo>
                  <a:pt x="2483" y="489"/>
                </a:lnTo>
                <a:lnTo>
                  <a:pt x="2496" y="436"/>
                </a:lnTo>
                <a:lnTo>
                  <a:pt x="2505" y="382"/>
                </a:lnTo>
                <a:lnTo>
                  <a:pt x="2514" y="330"/>
                </a:lnTo>
                <a:lnTo>
                  <a:pt x="2521" y="276"/>
                </a:lnTo>
                <a:lnTo>
                  <a:pt x="2528" y="222"/>
                </a:lnTo>
                <a:lnTo>
                  <a:pt x="2534" y="166"/>
                </a:lnTo>
                <a:lnTo>
                  <a:pt x="2537" y="112"/>
                </a:lnTo>
                <a:lnTo>
                  <a:pt x="2539" y="56"/>
                </a:lnTo>
                <a:lnTo>
                  <a:pt x="2539" y="0"/>
                </a:lnTo>
                <a:lnTo>
                  <a:pt x="1993" y="0"/>
                </a:ln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4066990642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4" name="Freeform 6">
            <a:extLst>
              <a:ext uri="{FF2B5EF4-FFF2-40B4-BE49-F238E27FC236}">
                <a16:creationId xmlns:a16="http://schemas.microsoft.com/office/drawing/2014/main" id="{8936294B-30CB-1A00-6807-01A6CF4BF3DA}"/>
              </a:ext>
            </a:extLst>
          </p:cNvPr>
          <p:cNvSpPr/>
          <p:nvPr/>
        </p:nvSpPr>
        <p:spPr>
          <a:xfrm>
            <a:off x="6489840" y="1732752"/>
            <a:ext cx="1688880" cy="2093957"/>
          </a:xfrm>
          <a:custGeom>
            <a:avLst/>
            <a:gdLst/>
            <a:ahLst/>
            <a:cxnLst>
              <a:cxn ang="0">
                <a:pos x="2160" y="2104"/>
              </a:cxn>
              <a:cxn ang="0">
                <a:pos x="2142" y="1886"/>
              </a:cxn>
              <a:cxn ang="0">
                <a:pos x="2104" y="1673"/>
              </a:cxn>
              <a:cxn ang="0">
                <a:pos x="2046" y="1468"/>
              </a:cxn>
              <a:cxn ang="0">
                <a:pos x="1969" y="1271"/>
              </a:cxn>
              <a:cxn ang="0">
                <a:pos x="1873" y="1085"/>
              </a:cxn>
              <a:cxn ang="0">
                <a:pos x="1762" y="911"/>
              </a:cxn>
              <a:cxn ang="0">
                <a:pos x="1634" y="746"/>
              </a:cxn>
              <a:cxn ang="0">
                <a:pos x="1491" y="597"/>
              </a:cxn>
              <a:cxn ang="0">
                <a:pos x="1334" y="462"/>
              </a:cxn>
              <a:cxn ang="0">
                <a:pos x="1165" y="341"/>
              </a:cxn>
              <a:cxn ang="0">
                <a:pos x="983" y="236"/>
              </a:cxn>
              <a:cxn ang="0">
                <a:pos x="792" y="150"/>
              </a:cxn>
              <a:cxn ang="0">
                <a:pos x="591" y="83"/>
              </a:cxn>
              <a:cxn ang="0">
                <a:pos x="382" y="34"/>
              </a:cxn>
              <a:cxn ang="0">
                <a:pos x="166" y="7"/>
              </a:cxn>
              <a:cxn ang="0">
                <a:pos x="0" y="546"/>
              </a:cxn>
              <a:cxn ang="0">
                <a:pos x="23" y="629"/>
              </a:cxn>
              <a:cxn ang="0">
                <a:pos x="61" y="676"/>
              </a:cxn>
              <a:cxn ang="0">
                <a:pos x="99" y="692"/>
              </a:cxn>
              <a:cxn ang="0">
                <a:pos x="133" y="689"/>
              </a:cxn>
              <a:cxn ang="0">
                <a:pos x="189" y="645"/>
              </a:cxn>
              <a:cxn ang="0">
                <a:pos x="245" y="600"/>
              </a:cxn>
              <a:cxn ang="0">
                <a:pos x="279" y="597"/>
              </a:cxn>
              <a:cxn ang="0">
                <a:pos x="321" y="617"/>
              </a:cxn>
              <a:cxn ang="0">
                <a:pos x="355" y="658"/>
              </a:cxn>
              <a:cxn ang="0">
                <a:pos x="375" y="716"/>
              </a:cxn>
              <a:cxn ang="0">
                <a:pos x="380" y="766"/>
              </a:cxn>
              <a:cxn ang="0">
                <a:pos x="371" y="831"/>
              </a:cxn>
              <a:cxn ang="0">
                <a:pos x="348" y="885"/>
              </a:cxn>
              <a:cxn ang="0">
                <a:pos x="312" y="921"/>
              </a:cxn>
              <a:cxn ang="0">
                <a:pos x="269" y="936"/>
              </a:cxn>
              <a:cxn ang="0">
                <a:pos x="234" y="927"/>
              </a:cxn>
              <a:cxn ang="0">
                <a:pos x="171" y="869"/>
              </a:cxn>
              <a:cxn ang="0">
                <a:pos x="123" y="840"/>
              </a:cxn>
              <a:cxn ang="0">
                <a:pos x="90" y="842"/>
              </a:cxn>
              <a:cxn ang="0">
                <a:pos x="52" y="864"/>
              </a:cxn>
              <a:cxn ang="0">
                <a:pos x="13" y="929"/>
              </a:cxn>
              <a:cxn ang="0">
                <a:pos x="1176" y="2160"/>
              </a:cxn>
              <a:cxn ang="0">
                <a:pos x="1258" y="2183"/>
              </a:cxn>
              <a:cxn ang="0">
                <a:pos x="1305" y="2221"/>
              </a:cxn>
              <a:cxn ang="0">
                <a:pos x="1322" y="2259"/>
              </a:cxn>
              <a:cxn ang="0">
                <a:pos x="1318" y="2293"/>
              </a:cxn>
              <a:cxn ang="0">
                <a:pos x="1273" y="2349"/>
              </a:cxn>
              <a:cxn ang="0">
                <a:pos x="1230" y="2405"/>
              </a:cxn>
              <a:cxn ang="0">
                <a:pos x="1226" y="2441"/>
              </a:cxn>
              <a:cxn ang="0">
                <a:pos x="1246" y="2483"/>
              </a:cxn>
              <a:cxn ang="0">
                <a:pos x="1287" y="2515"/>
              </a:cxn>
              <a:cxn ang="0">
                <a:pos x="1345" y="2535"/>
              </a:cxn>
              <a:cxn ang="0">
                <a:pos x="1394" y="2540"/>
              </a:cxn>
              <a:cxn ang="0">
                <a:pos x="1460" y="2531"/>
              </a:cxn>
              <a:cxn ang="0">
                <a:pos x="1515" y="2508"/>
              </a:cxn>
              <a:cxn ang="0">
                <a:pos x="1551" y="2472"/>
              </a:cxn>
              <a:cxn ang="0">
                <a:pos x="1563" y="2429"/>
              </a:cxn>
              <a:cxn ang="0">
                <a:pos x="1554" y="2396"/>
              </a:cxn>
              <a:cxn ang="0">
                <a:pos x="1498" y="2333"/>
              </a:cxn>
              <a:cxn ang="0">
                <a:pos x="1468" y="2283"/>
              </a:cxn>
              <a:cxn ang="0">
                <a:pos x="1469" y="2250"/>
              </a:cxn>
              <a:cxn ang="0">
                <a:pos x="1491" y="2212"/>
              </a:cxn>
              <a:cxn ang="0">
                <a:pos x="1556" y="2173"/>
              </a:cxn>
            </a:cxnLst>
            <a:rect l="0" t="0" r="0" b="0"/>
            <a:pathLst>
              <a:path w="2160" h="2540">
                <a:moveTo>
                  <a:pt x="1614" y="2160"/>
                </a:moveTo>
                <a:lnTo>
                  <a:pt x="2160" y="2160"/>
                </a:lnTo>
                <a:lnTo>
                  <a:pt x="2160" y="2160"/>
                </a:lnTo>
                <a:lnTo>
                  <a:pt x="2160" y="2104"/>
                </a:lnTo>
                <a:lnTo>
                  <a:pt x="2158" y="2050"/>
                </a:lnTo>
                <a:lnTo>
                  <a:pt x="2155" y="1994"/>
                </a:lnTo>
                <a:lnTo>
                  <a:pt x="2149" y="1940"/>
                </a:lnTo>
                <a:lnTo>
                  <a:pt x="2142" y="1886"/>
                </a:lnTo>
                <a:lnTo>
                  <a:pt x="2135" y="1832"/>
                </a:lnTo>
                <a:lnTo>
                  <a:pt x="2126" y="1778"/>
                </a:lnTo>
                <a:lnTo>
                  <a:pt x="2117" y="1725"/>
                </a:lnTo>
                <a:lnTo>
                  <a:pt x="2104" y="1673"/>
                </a:lnTo>
                <a:lnTo>
                  <a:pt x="2091" y="1621"/>
                </a:lnTo>
                <a:lnTo>
                  <a:pt x="2079" y="1569"/>
                </a:lnTo>
                <a:lnTo>
                  <a:pt x="2063" y="1518"/>
                </a:lnTo>
                <a:lnTo>
                  <a:pt x="2046" y="1468"/>
                </a:lnTo>
                <a:lnTo>
                  <a:pt x="2028" y="1417"/>
                </a:lnTo>
                <a:lnTo>
                  <a:pt x="2010" y="1368"/>
                </a:lnTo>
                <a:lnTo>
                  <a:pt x="1991" y="1320"/>
                </a:lnTo>
                <a:lnTo>
                  <a:pt x="1969" y="1271"/>
                </a:lnTo>
                <a:lnTo>
                  <a:pt x="1947" y="1224"/>
                </a:lnTo>
                <a:lnTo>
                  <a:pt x="1924" y="1177"/>
                </a:lnTo>
                <a:lnTo>
                  <a:pt x="1899" y="1130"/>
                </a:lnTo>
                <a:lnTo>
                  <a:pt x="1873" y="1085"/>
                </a:lnTo>
                <a:lnTo>
                  <a:pt x="1848" y="1040"/>
                </a:lnTo>
                <a:lnTo>
                  <a:pt x="1819" y="995"/>
                </a:lnTo>
                <a:lnTo>
                  <a:pt x="1790" y="952"/>
                </a:lnTo>
                <a:lnTo>
                  <a:pt x="1762" y="911"/>
                </a:lnTo>
                <a:lnTo>
                  <a:pt x="1731" y="867"/>
                </a:lnTo>
                <a:lnTo>
                  <a:pt x="1700" y="828"/>
                </a:lnTo>
                <a:lnTo>
                  <a:pt x="1666" y="786"/>
                </a:lnTo>
                <a:lnTo>
                  <a:pt x="1634" y="746"/>
                </a:lnTo>
                <a:lnTo>
                  <a:pt x="1599" y="709"/>
                </a:lnTo>
                <a:lnTo>
                  <a:pt x="1563" y="671"/>
                </a:lnTo>
                <a:lnTo>
                  <a:pt x="1527" y="633"/>
                </a:lnTo>
                <a:lnTo>
                  <a:pt x="1491" y="597"/>
                </a:lnTo>
                <a:lnTo>
                  <a:pt x="1453" y="561"/>
                </a:lnTo>
                <a:lnTo>
                  <a:pt x="1414" y="526"/>
                </a:lnTo>
                <a:lnTo>
                  <a:pt x="1374" y="494"/>
                </a:lnTo>
                <a:lnTo>
                  <a:pt x="1334" y="462"/>
                </a:lnTo>
                <a:lnTo>
                  <a:pt x="1293" y="429"/>
                </a:lnTo>
                <a:lnTo>
                  <a:pt x="1251" y="398"/>
                </a:lnTo>
                <a:lnTo>
                  <a:pt x="1208" y="370"/>
                </a:lnTo>
                <a:lnTo>
                  <a:pt x="1165" y="341"/>
                </a:lnTo>
                <a:lnTo>
                  <a:pt x="1120" y="314"/>
                </a:lnTo>
                <a:lnTo>
                  <a:pt x="1075" y="287"/>
                </a:lnTo>
                <a:lnTo>
                  <a:pt x="1030" y="261"/>
                </a:lnTo>
                <a:lnTo>
                  <a:pt x="983" y="236"/>
                </a:lnTo>
                <a:lnTo>
                  <a:pt x="936" y="213"/>
                </a:lnTo>
                <a:lnTo>
                  <a:pt x="889" y="191"/>
                </a:lnTo>
                <a:lnTo>
                  <a:pt x="840" y="169"/>
                </a:lnTo>
                <a:lnTo>
                  <a:pt x="792" y="150"/>
                </a:lnTo>
                <a:lnTo>
                  <a:pt x="743" y="132"/>
                </a:lnTo>
                <a:lnTo>
                  <a:pt x="692" y="114"/>
                </a:lnTo>
                <a:lnTo>
                  <a:pt x="642" y="97"/>
                </a:lnTo>
                <a:lnTo>
                  <a:pt x="591" y="83"/>
                </a:lnTo>
                <a:lnTo>
                  <a:pt x="539" y="69"/>
                </a:lnTo>
                <a:lnTo>
                  <a:pt x="489" y="56"/>
                </a:lnTo>
                <a:lnTo>
                  <a:pt x="435" y="43"/>
                </a:lnTo>
                <a:lnTo>
                  <a:pt x="382" y="34"/>
                </a:lnTo>
                <a:lnTo>
                  <a:pt x="328" y="25"/>
                </a:lnTo>
                <a:lnTo>
                  <a:pt x="276" y="18"/>
                </a:lnTo>
                <a:lnTo>
                  <a:pt x="220" y="11"/>
                </a:lnTo>
                <a:lnTo>
                  <a:pt x="166" y="7"/>
                </a:lnTo>
                <a:lnTo>
                  <a:pt x="112" y="4"/>
                </a:lnTo>
                <a:lnTo>
                  <a:pt x="56" y="0"/>
                </a:lnTo>
                <a:lnTo>
                  <a:pt x="0" y="0"/>
                </a:lnTo>
                <a:lnTo>
                  <a:pt x="0" y="546"/>
                </a:lnTo>
                <a:lnTo>
                  <a:pt x="0" y="546"/>
                </a:lnTo>
                <a:lnTo>
                  <a:pt x="4" y="577"/>
                </a:lnTo>
                <a:lnTo>
                  <a:pt x="13" y="604"/>
                </a:lnTo>
                <a:lnTo>
                  <a:pt x="23" y="629"/>
                </a:lnTo>
                <a:lnTo>
                  <a:pt x="36" y="651"/>
                </a:lnTo>
                <a:lnTo>
                  <a:pt x="43" y="660"/>
                </a:lnTo>
                <a:lnTo>
                  <a:pt x="52" y="669"/>
                </a:lnTo>
                <a:lnTo>
                  <a:pt x="61" y="676"/>
                </a:lnTo>
                <a:lnTo>
                  <a:pt x="70" y="682"/>
                </a:lnTo>
                <a:lnTo>
                  <a:pt x="79" y="687"/>
                </a:lnTo>
                <a:lnTo>
                  <a:pt x="90" y="691"/>
                </a:lnTo>
                <a:lnTo>
                  <a:pt x="99" y="692"/>
                </a:lnTo>
                <a:lnTo>
                  <a:pt x="110" y="694"/>
                </a:lnTo>
                <a:lnTo>
                  <a:pt x="110" y="694"/>
                </a:lnTo>
                <a:lnTo>
                  <a:pt x="123" y="692"/>
                </a:lnTo>
                <a:lnTo>
                  <a:pt x="133" y="689"/>
                </a:lnTo>
                <a:lnTo>
                  <a:pt x="144" y="685"/>
                </a:lnTo>
                <a:lnTo>
                  <a:pt x="153" y="678"/>
                </a:lnTo>
                <a:lnTo>
                  <a:pt x="171" y="664"/>
                </a:lnTo>
                <a:lnTo>
                  <a:pt x="189" y="645"/>
                </a:lnTo>
                <a:lnTo>
                  <a:pt x="207" y="627"/>
                </a:lnTo>
                <a:lnTo>
                  <a:pt x="225" y="611"/>
                </a:lnTo>
                <a:lnTo>
                  <a:pt x="234" y="606"/>
                </a:lnTo>
                <a:lnTo>
                  <a:pt x="245" y="600"/>
                </a:lnTo>
                <a:lnTo>
                  <a:pt x="256" y="597"/>
                </a:lnTo>
                <a:lnTo>
                  <a:pt x="269" y="597"/>
                </a:lnTo>
                <a:lnTo>
                  <a:pt x="269" y="597"/>
                </a:lnTo>
                <a:lnTo>
                  <a:pt x="279" y="597"/>
                </a:lnTo>
                <a:lnTo>
                  <a:pt x="290" y="600"/>
                </a:lnTo>
                <a:lnTo>
                  <a:pt x="301" y="604"/>
                </a:lnTo>
                <a:lnTo>
                  <a:pt x="312" y="609"/>
                </a:lnTo>
                <a:lnTo>
                  <a:pt x="321" y="617"/>
                </a:lnTo>
                <a:lnTo>
                  <a:pt x="330" y="626"/>
                </a:lnTo>
                <a:lnTo>
                  <a:pt x="339" y="635"/>
                </a:lnTo>
                <a:lnTo>
                  <a:pt x="348" y="645"/>
                </a:lnTo>
                <a:lnTo>
                  <a:pt x="355" y="658"/>
                </a:lnTo>
                <a:lnTo>
                  <a:pt x="361" y="671"/>
                </a:lnTo>
                <a:lnTo>
                  <a:pt x="366" y="685"/>
                </a:lnTo>
                <a:lnTo>
                  <a:pt x="371" y="700"/>
                </a:lnTo>
                <a:lnTo>
                  <a:pt x="375" y="716"/>
                </a:lnTo>
                <a:lnTo>
                  <a:pt x="377" y="732"/>
                </a:lnTo>
                <a:lnTo>
                  <a:pt x="379" y="748"/>
                </a:lnTo>
                <a:lnTo>
                  <a:pt x="380" y="766"/>
                </a:lnTo>
                <a:lnTo>
                  <a:pt x="380" y="766"/>
                </a:lnTo>
                <a:lnTo>
                  <a:pt x="379" y="783"/>
                </a:lnTo>
                <a:lnTo>
                  <a:pt x="377" y="801"/>
                </a:lnTo>
                <a:lnTo>
                  <a:pt x="375" y="817"/>
                </a:lnTo>
                <a:lnTo>
                  <a:pt x="371" y="831"/>
                </a:lnTo>
                <a:lnTo>
                  <a:pt x="366" y="847"/>
                </a:lnTo>
                <a:lnTo>
                  <a:pt x="361" y="860"/>
                </a:lnTo>
                <a:lnTo>
                  <a:pt x="355" y="874"/>
                </a:lnTo>
                <a:lnTo>
                  <a:pt x="348" y="885"/>
                </a:lnTo>
                <a:lnTo>
                  <a:pt x="339" y="896"/>
                </a:lnTo>
                <a:lnTo>
                  <a:pt x="330" y="907"/>
                </a:lnTo>
                <a:lnTo>
                  <a:pt x="321" y="914"/>
                </a:lnTo>
                <a:lnTo>
                  <a:pt x="312" y="921"/>
                </a:lnTo>
                <a:lnTo>
                  <a:pt x="301" y="929"/>
                </a:lnTo>
                <a:lnTo>
                  <a:pt x="290" y="932"/>
                </a:lnTo>
                <a:lnTo>
                  <a:pt x="279" y="934"/>
                </a:lnTo>
                <a:lnTo>
                  <a:pt x="269" y="936"/>
                </a:lnTo>
                <a:lnTo>
                  <a:pt x="269" y="936"/>
                </a:lnTo>
                <a:lnTo>
                  <a:pt x="256" y="934"/>
                </a:lnTo>
                <a:lnTo>
                  <a:pt x="245" y="930"/>
                </a:lnTo>
                <a:lnTo>
                  <a:pt x="234" y="927"/>
                </a:lnTo>
                <a:lnTo>
                  <a:pt x="225" y="920"/>
                </a:lnTo>
                <a:lnTo>
                  <a:pt x="207" y="905"/>
                </a:lnTo>
                <a:lnTo>
                  <a:pt x="189" y="887"/>
                </a:lnTo>
                <a:lnTo>
                  <a:pt x="171" y="869"/>
                </a:lnTo>
                <a:lnTo>
                  <a:pt x="153" y="853"/>
                </a:lnTo>
                <a:lnTo>
                  <a:pt x="144" y="847"/>
                </a:lnTo>
                <a:lnTo>
                  <a:pt x="133" y="842"/>
                </a:lnTo>
                <a:lnTo>
                  <a:pt x="123" y="840"/>
                </a:lnTo>
                <a:lnTo>
                  <a:pt x="110" y="838"/>
                </a:lnTo>
                <a:lnTo>
                  <a:pt x="110" y="838"/>
                </a:lnTo>
                <a:lnTo>
                  <a:pt x="99" y="838"/>
                </a:lnTo>
                <a:lnTo>
                  <a:pt x="90" y="842"/>
                </a:lnTo>
                <a:lnTo>
                  <a:pt x="79" y="846"/>
                </a:lnTo>
                <a:lnTo>
                  <a:pt x="70" y="849"/>
                </a:lnTo>
                <a:lnTo>
                  <a:pt x="61" y="856"/>
                </a:lnTo>
                <a:lnTo>
                  <a:pt x="52" y="864"/>
                </a:lnTo>
                <a:lnTo>
                  <a:pt x="43" y="871"/>
                </a:lnTo>
                <a:lnTo>
                  <a:pt x="36" y="882"/>
                </a:lnTo>
                <a:lnTo>
                  <a:pt x="23" y="903"/>
                </a:lnTo>
                <a:lnTo>
                  <a:pt x="13" y="929"/>
                </a:lnTo>
                <a:lnTo>
                  <a:pt x="4" y="956"/>
                </a:lnTo>
                <a:lnTo>
                  <a:pt x="0" y="986"/>
                </a:lnTo>
                <a:lnTo>
                  <a:pt x="0" y="2160"/>
                </a:lnTo>
                <a:lnTo>
                  <a:pt x="1176" y="2160"/>
                </a:lnTo>
                <a:lnTo>
                  <a:pt x="1176" y="2160"/>
                </a:lnTo>
                <a:lnTo>
                  <a:pt x="1206" y="2165"/>
                </a:lnTo>
                <a:lnTo>
                  <a:pt x="1233" y="2173"/>
                </a:lnTo>
                <a:lnTo>
                  <a:pt x="1258" y="2183"/>
                </a:lnTo>
                <a:lnTo>
                  <a:pt x="1280" y="2198"/>
                </a:lnTo>
                <a:lnTo>
                  <a:pt x="1289" y="2205"/>
                </a:lnTo>
                <a:lnTo>
                  <a:pt x="1298" y="2212"/>
                </a:lnTo>
                <a:lnTo>
                  <a:pt x="1305" y="2221"/>
                </a:lnTo>
                <a:lnTo>
                  <a:pt x="1311" y="2230"/>
                </a:lnTo>
                <a:lnTo>
                  <a:pt x="1316" y="2239"/>
                </a:lnTo>
                <a:lnTo>
                  <a:pt x="1320" y="2250"/>
                </a:lnTo>
                <a:lnTo>
                  <a:pt x="1322" y="2259"/>
                </a:lnTo>
                <a:lnTo>
                  <a:pt x="1322" y="2270"/>
                </a:lnTo>
                <a:lnTo>
                  <a:pt x="1322" y="2270"/>
                </a:lnTo>
                <a:lnTo>
                  <a:pt x="1322" y="2283"/>
                </a:lnTo>
                <a:lnTo>
                  <a:pt x="1318" y="2293"/>
                </a:lnTo>
                <a:lnTo>
                  <a:pt x="1313" y="2304"/>
                </a:lnTo>
                <a:lnTo>
                  <a:pt x="1307" y="2313"/>
                </a:lnTo>
                <a:lnTo>
                  <a:pt x="1291" y="2333"/>
                </a:lnTo>
                <a:lnTo>
                  <a:pt x="1273" y="2349"/>
                </a:lnTo>
                <a:lnTo>
                  <a:pt x="1257" y="2367"/>
                </a:lnTo>
                <a:lnTo>
                  <a:pt x="1240" y="2385"/>
                </a:lnTo>
                <a:lnTo>
                  <a:pt x="1235" y="2396"/>
                </a:lnTo>
                <a:lnTo>
                  <a:pt x="1230" y="2405"/>
                </a:lnTo>
                <a:lnTo>
                  <a:pt x="1226" y="2418"/>
                </a:lnTo>
                <a:lnTo>
                  <a:pt x="1226" y="2429"/>
                </a:lnTo>
                <a:lnTo>
                  <a:pt x="1226" y="2429"/>
                </a:lnTo>
                <a:lnTo>
                  <a:pt x="1226" y="2441"/>
                </a:lnTo>
                <a:lnTo>
                  <a:pt x="1228" y="2452"/>
                </a:lnTo>
                <a:lnTo>
                  <a:pt x="1233" y="2463"/>
                </a:lnTo>
                <a:lnTo>
                  <a:pt x="1239" y="2472"/>
                </a:lnTo>
                <a:lnTo>
                  <a:pt x="1246" y="2483"/>
                </a:lnTo>
                <a:lnTo>
                  <a:pt x="1255" y="2492"/>
                </a:lnTo>
                <a:lnTo>
                  <a:pt x="1264" y="2499"/>
                </a:lnTo>
                <a:lnTo>
                  <a:pt x="1275" y="2508"/>
                </a:lnTo>
                <a:lnTo>
                  <a:pt x="1287" y="2515"/>
                </a:lnTo>
                <a:lnTo>
                  <a:pt x="1300" y="2521"/>
                </a:lnTo>
                <a:lnTo>
                  <a:pt x="1314" y="2526"/>
                </a:lnTo>
                <a:lnTo>
                  <a:pt x="1329" y="2531"/>
                </a:lnTo>
                <a:lnTo>
                  <a:pt x="1345" y="2535"/>
                </a:lnTo>
                <a:lnTo>
                  <a:pt x="1361" y="2539"/>
                </a:lnTo>
                <a:lnTo>
                  <a:pt x="1377" y="2540"/>
                </a:lnTo>
                <a:lnTo>
                  <a:pt x="1394" y="2540"/>
                </a:lnTo>
                <a:lnTo>
                  <a:pt x="1394" y="2540"/>
                </a:lnTo>
                <a:lnTo>
                  <a:pt x="1412" y="2540"/>
                </a:lnTo>
                <a:lnTo>
                  <a:pt x="1428" y="2539"/>
                </a:lnTo>
                <a:lnTo>
                  <a:pt x="1444" y="2535"/>
                </a:lnTo>
                <a:lnTo>
                  <a:pt x="1460" y="2531"/>
                </a:lnTo>
                <a:lnTo>
                  <a:pt x="1475" y="2526"/>
                </a:lnTo>
                <a:lnTo>
                  <a:pt x="1489" y="2521"/>
                </a:lnTo>
                <a:lnTo>
                  <a:pt x="1502" y="2515"/>
                </a:lnTo>
                <a:lnTo>
                  <a:pt x="1515" y="2508"/>
                </a:lnTo>
                <a:lnTo>
                  <a:pt x="1525" y="2499"/>
                </a:lnTo>
                <a:lnTo>
                  <a:pt x="1534" y="2492"/>
                </a:lnTo>
                <a:lnTo>
                  <a:pt x="1543" y="2483"/>
                </a:lnTo>
                <a:lnTo>
                  <a:pt x="1551" y="2472"/>
                </a:lnTo>
                <a:lnTo>
                  <a:pt x="1556" y="2463"/>
                </a:lnTo>
                <a:lnTo>
                  <a:pt x="1560" y="2452"/>
                </a:lnTo>
                <a:lnTo>
                  <a:pt x="1563" y="2441"/>
                </a:lnTo>
                <a:lnTo>
                  <a:pt x="1563" y="2429"/>
                </a:lnTo>
                <a:lnTo>
                  <a:pt x="1563" y="2429"/>
                </a:lnTo>
                <a:lnTo>
                  <a:pt x="1563" y="2418"/>
                </a:lnTo>
                <a:lnTo>
                  <a:pt x="1560" y="2405"/>
                </a:lnTo>
                <a:lnTo>
                  <a:pt x="1554" y="2396"/>
                </a:lnTo>
                <a:lnTo>
                  <a:pt x="1549" y="2385"/>
                </a:lnTo>
                <a:lnTo>
                  <a:pt x="1533" y="2367"/>
                </a:lnTo>
                <a:lnTo>
                  <a:pt x="1516" y="2349"/>
                </a:lnTo>
                <a:lnTo>
                  <a:pt x="1498" y="2333"/>
                </a:lnTo>
                <a:lnTo>
                  <a:pt x="1482" y="2313"/>
                </a:lnTo>
                <a:lnTo>
                  <a:pt x="1477" y="2304"/>
                </a:lnTo>
                <a:lnTo>
                  <a:pt x="1471" y="2293"/>
                </a:lnTo>
                <a:lnTo>
                  <a:pt x="1468" y="2283"/>
                </a:lnTo>
                <a:lnTo>
                  <a:pt x="1468" y="2270"/>
                </a:lnTo>
                <a:lnTo>
                  <a:pt x="1468" y="2270"/>
                </a:lnTo>
                <a:lnTo>
                  <a:pt x="1468" y="2259"/>
                </a:lnTo>
                <a:lnTo>
                  <a:pt x="1469" y="2250"/>
                </a:lnTo>
                <a:lnTo>
                  <a:pt x="1473" y="2239"/>
                </a:lnTo>
                <a:lnTo>
                  <a:pt x="1478" y="2230"/>
                </a:lnTo>
                <a:lnTo>
                  <a:pt x="1484" y="2221"/>
                </a:lnTo>
                <a:lnTo>
                  <a:pt x="1491" y="2212"/>
                </a:lnTo>
                <a:lnTo>
                  <a:pt x="1500" y="2205"/>
                </a:lnTo>
                <a:lnTo>
                  <a:pt x="1509" y="2198"/>
                </a:lnTo>
                <a:lnTo>
                  <a:pt x="1531" y="2183"/>
                </a:lnTo>
                <a:lnTo>
                  <a:pt x="1556" y="2173"/>
                </a:lnTo>
                <a:lnTo>
                  <a:pt x="1583" y="2165"/>
                </a:lnTo>
                <a:lnTo>
                  <a:pt x="1614" y="2160"/>
                </a:lnTo>
                <a:lnTo>
                  <a:pt x="1614" y="2160"/>
                </a:ln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706311635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3B62641F-A05D-6D1D-4743-A8364847CEBF}"/>
              </a:ext>
            </a:extLst>
          </p:cNvPr>
          <p:cNvSpPr/>
          <p:nvPr/>
        </p:nvSpPr>
        <p:spPr>
          <a:xfrm>
            <a:off x="4533998" y="3298233"/>
            <a:ext cx="1857133" cy="2161893"/>
          </a:xfrm>
          <a:custGeom>
            <a:avLst/>
            <a:gdLst/>
            <a:ahLst/>
            <a:cxnLst>
              <a:cxn ang="0">
                <a:pos x="2028" y="1850"/>
              </a:cxn>
              <a:cxn ang="0">
                <a:pos x="1971" y="1895"/>
              </a:cxn>
              <a:cxn ang="0">
                <a:pos x="1915" y="1938"/>
              </a:cxn>
              <a:cxn ang="0">
                <a:pos x="1881" y="1942"/>
              </a:cxn>
              <a:cxn ang="0">
                <a:pos x="1839" y="1922"/>
              </a:cxn>
              <a:cxn ang="0">
                <a:pos x="1807" y="1881"/>
              </a:cxn>
              <a:cxn ang="0">
                <a:pos x="1785" y="1825"/>
              </a:cxn>
              <a:cxn ang="0">
                <a:pos x="1781" y="1774"/>
              </a:cxn>
              <a:cxn ang="0">
                <a:pos x="1789" y="1708"/>
              </a:cxn>
              <a:cxn ang="0">
                <a:pos x="1814" y="1654"/>
              </a:cxn>
              <a:cxn ang="0">
                <a:pos x="1848" y="1617"/>
              </a:cxn>
              <a:cxn ang="0">
                <a:pos x="1891" y="1605"/>
              </a:cxn>
              <a:cxn ang="0">
                <a:pos x="1926" y="1614"/>
              </a:cxn>
              <a:cxn ang="0">
                <a:pos x="1989" y="1672"/>
              </a:cxn>
              <a:cxn ang="0">
                <a:pos x="2039" y="1700"/>
              </a:cxn>
              <a:cxn ang="0">
                <a:pos x="2070" y="1699"/>
              </a:cxn>
              <a:cxn ang="0">
                <a:pos x="2106" y="1679"/>
              </a:cxn>
              <a:cxn ang="0">
                <a:pos x="2155" y="1590"/>
              </a:cxn>
              <a:cxn ang="0">
                <a:pos x="968" y="377"/>
              </a:cxn>
              <a:cxn ang="0">
                <a:pos x="874" y="339"/>
              </a:cxn>
              <a:cxn ang="0">
                <a:pos x="840" y="289"/>
              </a:cxn>
              <a:cxn ang="0">
                <a:pos x="838" y="258"/>
              </a:cxn>
              <a:cxn ang="0">
                <a:pos x="867" y="208"/>
              </a:cxn>
              <a:cxn ang="0">
                <a:pos x="925" y="144"/>
              </a:cxn>
              <a:cxn ang="0">
                <a:pos x="934" y="110"/>
              </a:cxn>
              <a:cxn ang="0">
                <a:pos x="921" y="67"/>
              </a:cxn>
              <a:cxn ang="0">
                <a:pos x="885" y="33"/>
              </a:cxn>
              <a:cxn ang="0">
                <a:pos x="831" y="9"/>
              </a:cxn>
              <a:cxn ang="0">
                <a:pos x="764" y="0"/>
              </a:cxn>
              <a:cxn ang="0">
                <a:pos x="714" y="4"/>
              </a:cxn>
              <a:cxn ang="0">
                <a:pos x="656" y="25"/>
              </a:cxn>
              <a:cxn ang="0">
                <a:pos x="617" y="58"/>
              </a:cxn>
              <a:cxn ang="0">
                <a:pos x="597" y="99"/>
              </a:cxn>
              <a:cxn ang="0">
                <a:pos x="600" y="134"/>
              </a:cxn>
              <a:cxn ang="0">
                <a:pos x="644" y="189"/>
              </a:cxn>
              <a:cxn ang="0">
                <a:pos x="689" y="247"/>
              </a:cxn>
              <a:cxn ang="0">
                <a:pos x="692" y="280"/>
              </a:cxn>
              <a:cxn ang="0">
                <a:pos x="671" y="323"/>
              </a:cxn>
              <a:cxn ang="0">
                <a:pos x="590" y="372"/>
              </a:cxn>
              <a:cxn ang="0">
                <a:pos x="0" y="433"/>
              </a:cxn>
              <a:cxn ang="0">
                <a:pos x="16" y="653"/>
              </a:cxn>
              <a:cxn ang="0">
                <a:pos x="54" y="866"/>
              </a:cxn>
              <a:cxn ang="0">
                <a:pos x="114" y="1071"/>
              </a:cxn>
              <a:cxn ang="0">
                <a:pos x="191" y="1266"/>
              </a:cxn>
              <a:cxn ang="0">
                <a:pos x="285" y="1453"/>
              </a:cxn>
              <a:cxn ang="0">
                <a:pos x="398" y="1628"/>
              </a:cxn>
              <a:cxn ang="0">
                <a:pos x="526" y="1791"/>
              </a:cxn>
              <a:cxn ang="0">
                <a:pos x="669" y="1942"/>
              </a:cxn>
              <a:cxn ang="0">
                <a:pos x="826" y="2077"/>
              </a:cxn>
              <a:cxn ang="0">
                <a:pos x="995" y="2198"/>
              </a:cxn>
              <a:cxn ang="0">
                <a:pos x="1176" y="2301"/>
              </a:cxn>
              <a:cxn ang="0">
                <a:pos x="1368" y="2387"/>
              </a:cxn>
              <a:cxn ang="0">
                <a:pos x="1569" y="2456"/>
              </a:cxn>
              <a:cxn ang="0">
                <a:pos x="1778" y="2505"/>
              </a:cxn>
              <a:cxn ang="0">
                <a:pos x="1994" y="2532"/>
              </a:cxn>
              <a:cxn ang="0">
                <a:pos x="2160" y="1985"/>
              </a:cxn>
              <a:cxn ang="0">
                <a:pos x="2135" y="1908"/>
              </a:cxn>
              <a:cxn ang="0">
                <a:pos x="2090" y="1857"/>
              </a:cxn>
              <a:cxn ang="0">
                <a:pos x="2050" y="1846"/>
              </a:cxn>
            </a:cxnLst>
            <a:rect l="0" t="0" r="0" b="0"/>
            <a:pathLst>
              <a:path w="2160" h="2537">
                <a:moveTo>
                  <a:pt x="2050" y="1846"/>
                </a:moveTo>
                <a:lnTo>
                  <a:pt x="2050" y="1846"/>
                </a:lnTo>
                <a:lnTo>
                  <a:pt x="2039" y="1848"/>
                </a:lnTo>
                <a:lnTo>
                  <a:pt x="2028" y="1850"/>
                </a:lnTo>
                <a:lnTo>
                  <a:pt x="2018" y="1855"/>
                </a:lnTo>
                <a:lnTo>
                  <a:pt x="2007" y="1861"/>
                </a:lnTo>
                <a:lnTo>
                  <a:pt x="1989" y="1877"/>
                </a:lnTo>
                <a:lnTo>
                  <a:pt x="1971" y="1895"/>
                </a:lnTo>
                <a:lnTo>
                  <a:pt x="1954" y="1913"/>
                </a:lnTo>
                <a:lnTo>
                  <a:pt x="1935" y="1928"/>
                </a:lnTo>
                <a:lnTo>
                  <a:pt x="1926" y="1935"/>
                </a:lnTo>
                <a:lnTo>
                  <a:pt x="1915" y="1938"/>
                </a:lnTo>
                <a:lnTo>
                  <a:pt x="1904" y="1942"/>
                </a:lnTo>
                <a:lnTo>
                  <a:pt x="1891" y="1944"/>
                </a:lnTo>
                <a:lnTo>
                  <a:pt x="1891" y="1944"/>
                </a:lnTo>
                <a:lnTo>
                  <a:pt x="1881" y="1942"/>
                </a:lnTo>
                <a:lnTo>
                  <a:pt x="1870" y="1940"/>
                </a:lnTo>
                <a:lnTo>
                  <a:pt x="1859" y="1935"/>
                </a:lnTo>
                <a:lnTo>
                  <a:pt x="1848" y="1929"/>
                </a:lnTo>
                <a:lnTo>
                  <a:pt x="1839" y="1922"/>
                </a:lnTo>
                <a:lnTo>
                  <a:pt x="1830" y="1915"/>
                </a:lnTo>
                <a:lnTo>
                  <a:pt x="1821" y="1904"/>
                </a:lnTo>
                <a:lnTo>
                  <a:pt x="1814" y="1893"/>
                </a:lnTo>
                <a:lnTo>
                  <a:pt x="1807" y="1881"/>
                </a:lnTo>
                <a:lnTo>
                  <a:pt x="1799" y="1868"/>
                </a:lnTo>
                <a:lnTo>
                  <a:pt x="1794" y="1855"/>
                </a:lnTo>
                <a:lnTo>
                  <a:pt x="1789" y="1839"/>
                </a:lnTo>
                <a:lnTo>
                  <a:pt x="1785" y="1825"/>
                </a:lnTo>
                <a:lnTo>
                  <a:pt x="1783" y="1809"/>
                </a:lnTo>
                <a:lnTo>
                  <a:pt x="1781" y="1791"/>
                </a:lnTo>
                <a:lnTo>
                  <a:pt x="1781" y="1774"/>
                </a:lnTo>
                <a:lnTo>
                  <a:pt x="1781" y="1774"/>
                </a:lnTo>
                <a:lnTo>
                  <a:pt x="1781" y="1756"/>
                </a:lnTo>
                <a:lnTo>
                  <a:pt x="1783" y="1740"/>
                </a:lnTo>
                <a:lnTo>
                  <a:pt x="1785" y="1724"/>
                </a:lnTo>
                <a:lnTo>
                  <a:pt x="1789" y="1708"/>
                </a:lnTo>
                <a:lnTo>
                  <a:pt x="1794" y="1693"/>
                </a:lnTo>
                <a:lnTo>
                  <a:pt x="1799" y="1679"/>
                </a:lnTo>
                <a:lnTo>
                  <a:pt x="1807" y="1666"/>
                </a:lnTo>
                <a:lnTo>
                  <a:pt x="1814" y="1654"/>
                </a:lnTo>
                <a:lnTo>
                  <a:pt x="1821" y="1643"/>
                </a:lnTo>
                <a:lnTo>
                  <a:pt x="1830" y="1634"/>
                </a:lnTo>
                <a:lnTo>
                  <a:pt x="1839" y="1625"/>
                </a:lnTo>
                <a:lnTo>
                  <a:pt x="1848" y="1617"/>
                </a:lnTo>
                <a:lnTo>
                  <a:pt x="1859" y="1612"/>
                </a:lnTo>
                <a:lnTo>
                  <a:pt x="1870" y="1608"/>
                </a:lnTo>
                <a:lnTo>
                  <a:pt x="1881" y="1605"/>
                </a:lnTo>
                <a:lnTo>
                  <a:pt x="1891" y="1605"/>
                </a:lnTo>
                <a:lnTo>
                  <a:pt x="1891" y="1605"/>
                </a:lnTo>
                <a:lnTo>
                  <a:pt x="1904" y="1605"/>
                </a:lnTo>
                <a:lnTo>
                  <a:pt x="1915" y="1608"/>
                </a:lnTo>
                <a:lnTo>
                  <a:pt x="1926" y="1614"/>
                </a:lnTo>
                <a:lnTo>
                  <a:pt x="1935" y="1619"/>
                </a:lnTo>
                <a:lnTo>
                  <a:pt x="1954" y="1635"/>
                </a:lnTo>
                <a:lnTo>
                  <a:pt x="1971" y="1654"/>
                </a:lnTo>
                <a:lnTo>
                  <a:pt x="1989" y="1672"/>
                </a:lnTo>
                <a:lnTo>
                  <a:pt x="2007" y="1686"/>
                </a:lnTo>
                <a:lnTo>
                  <a:pt x="2018" y="1693"/>
                </a:lnTo>
                <a:lnTo>
                  <a:pt x="2027" y="1697"/>
                </a:lnTo>
                <a:lnTo>
                  <a:pt x="2039" y="1700"/>
                </a:lnTo>
                <a:lnTo>
                  <a:pt x="2050" y="1700"/>
                </a:lnTo>
                <a:lnTo>
                  <a:pt x="2050" y="1700"/>
                </a:lnTo>
                <a:lnTo>
                  <a:pt x="2061" y="1700"/>
                </a:lnTo>
                <a:lnTo>
                  <a:pt x="2070" y="1699"/>
                </a:lnTo>
                <a:lnTo>
                  <a:pt x="2081" y="1695"/>
                </a:lnTo>
                <a:lnTo>
                  <a:pt x="2090" y="1691"/>
                </a:lnTo>
                <a:lnTo>
                  <a:pt x="2099" y="1684"/>
                </a:lnTo>
                <a:lnTo>
                  <a:pt x="2106" y="1679"/>
                </a:lnTo>
                <a:lnTo>
                  <a:pt x="2122" y="1661"/>
                </a:lnTo>
                <a:lnTo>
                  <a:pt x="2137" y="1641"/>
                </a:lnTo>
                <a:lnTo>
                  <a:pt x="2147" y="1617"/>
                </a:lnTo>
                <a:lnTo>
                  <a:pt x="2155" y="1590"/>
                </a:lnTo>
                <a:lnTo>
                  <a:pt x="2160" y="1562"/>
                </a:lnTo>
                <a:lnTo>
                  <a:pt x="2160" y="377"/>
                </a:lnTo>
                <a:lnTo>
                  <a:pt x="968" y="377"/>
                </a:lnTo>
                <a:lnTo>
                  <a:pt x="968" y="377"/>
                </a:lnTo>
                <a:lnTo>
                  <a:pt x="941" y="372"/>
                </a:lnTo>
                <a:lnTo>
                  <a:pt x="916" y="363"/>
                </a:lnTo>
                <a:lnTo>
                  <a:pt x="894" y="352"/>
                </a:lnTo>
                <a:lnTo>
                  <a:pt x="874" y="339"/>
                </a:lnTo>
                <a:lnTo>
                  <a:pt x="858" y="323"/>
                </a:lnTo>
                <a:lnTo>
                  <a:pt x="847" y="307"/>
                </a:lnTo>
                <a:lnTo>
                  <a:pt x="844" y="298"/>
                </a:lnTo>
                <a:lnTo>
                  <a:pt x="840" y="289"/>
                </a:lnTo>
                <a:lnTo>
                  <a:pt x="838" y="280"/>
                </a:lnTo>
                <a:lnTo>
                  <a:pt x="837" y="269"/>
                </a:lnTo>
                <a:lnTo>
                  <a:pt x="837" y="269"/>
                </a:lnTo>
                <a:lnTo>
                  <a:pt x="838" y="258"/>
                </a:lnTo>
                <a:lnTo>
                  <a:pt x="842" y="247"/>
                </a:lnTo>
                <a:lnTo>
                  <a:pt x="846" y="236"/>
                </a:lnTo>
                <a:lnTo>
                  <a:pt x="853" y="226"/>
                </a:lnTo>
                <a:lnTo>
                  <a:pt x="867" y="208"/>
                </a:lnTo>
                <a:lnTo>
                  <a:pt x="885" y="189"/>
                </a:lnTo>
                <a:lnTo>
                  <a:pt x="903" y="173"/>
                </a:lnTo>
                <a:lnTo>
                  <a:pt x="920" y="153"/>
                </a:lnTo>
                <a:lnTo>
                  <a:pt x="925" y="144"/>
                </a:lnTo>
                <a:lnTo>
                  <a:pt x="930" y="134"/>
                </a:lnTo>
                <a:lnTo>
                  <a:pt x="934" y="123"/>
                </a:lnTo>
                <a:lnTo>
                  <a:pt x="934" y="110"/>
                </a:lnTo>
                <a:lnTo>
                  <a:pt x="934" y="110"/>
                </a:lnTo>
                <a:lnTo>
                  <a:pt x="934" y="99"/>
                </a:lnTo>
                <a:lnTo>
                  <a:pt x="930" y="89"/>
                </a:lnTo>
                <a:lnTo>
                  <a:pt x="927" y="78"/>
                </a:lnTo>
                <a:lnTo>
                  <a:pt x="921" y="67"/>
                </a:lnTo>
                <a:lnTo>
                  <a:pt x="914" y="58"/>
                </a:lnTo>
                <a:lnTo>
                  <a:pt x="905" y="49"/>
                </a:lnTo>
                <a:lnTo>
                  <a:pt x="896" y="40"/>
                </a:lnTo>
                <a:lnTo>
                  <a:pt x="885" y="33"/>
                </a:lnTo>
                <a:lnTo>
                  <a:pt x="873" y="25"/>
                </a:lnTo>
                <a:lnTo>
                  <a:pt x="860" y="18"/>
                </a:lnTo>
                <a:lnTo>
                  <a:pt x="846" y="13"/>
                </a:lnTo>
                <a:lnTo>
                  <a:pt x="831" y="9"/>
                </a:lnTo>
                <a:lnTo>
                  <a:pt x="815" y="4"/>
                </a:lnTo>
                <a:lnTo>
                  <a:pt x="799" y="2"/>
                </a:lnTo>
                <a:lnTo>
                  <a:pt x="783" y="0"/>
                </a:lnTo>
                <a:lnTo>
                  <a:pt x="764" y="0"/>
                </a:lnTo>
                <a:lnTo>
                  <a:pt x="764" y="0"/>
                </a:lnTo>
                <a:lnTo>
                  <a:pt x="748" y="0"/>
                </a:lnTo>
                <a:lnTo>
                  <a:pt x="730" y="2"/>
                </a:lnTo>
                <a:lnTo>
                  <a:pt x="714" y="4"/>
                </a:lnTo>
                <a:lnTo>
                  <a:pt x="700" y="9"/>
                </a:lnTo>
                <a:lnTo>
                  <a:pt x="683" y="13"/>
                </a:lnTo>
                <a:lnTo>
                  <a:pt x="671" y="18"/>
                </a:lnTo>
                <a:lnTo>
                  <a:pt x="656" y="25"/>
                </a:lnTo>
                <a:lnTo>
                  <a:pt x="645" y="33"/>
                </a:lnTo>
                <a:lnTo>
                  <a:pt x="635" y="40"/>
                </a:lnTo>
                <a:lnTo>
                  <a:pt x="624" y="49"/>
                </a:lnTo>
                <a:lnTo>
                  <a:pt x="617" y="58"/>
                </a:lnTo>
                <a:lnTo>
                  <a:pt x="609" y="67"/>
                </a:lnTo>
                <a:lnTo>
                  <a:pt x="604" y="78"/>
                </a:lnTo>
                <a:lnTo>
                  <a:pt x="599" y="89"/>
                </a:lnTo>
                <a:lnTo>
                  <a:pt x="597" y="99"/>
                </a:lnTo>
                <a:lnTo>
                  <a:pt x="595" y="110"/>
                </a:lnTo>
                <a:lnTo>
                  <a:pt x="595" y="110"/>
                </a:lnTo>
                <a:lnTo>
                  <a:pt x="597" y="123"/>
                </a:lnTo>
                <a:lnTo>
                  <a:pt x="600" y="134"/>
                </a:lnTo>
                <a:lnTo>
                  <a:pt x="604" y="144"/>
                </a:lnTo>
                <a:lnTo>
                  <a:pt x="611" y="153"/>
                </a:lnTo>
                <a:lnTo>
                  <a:pt x="626" y="173"/>
                </a:lnTo>
                <a:lnTo>
                  <a:pt x="644" y="189"/>
                </a:lnTo>
                <a:lnTo>
                  <a:pt x="662" y="208"/>
                </a:lnTo>
                <a:lnTo>
                  <a:pt x="678" y="226"/>
                </a:lnTo>
                <a:lnTo>
                  <a:pt x="683" y="236"/>
                </a:lnTo>
                <a:lnTo>
                  <a:pt x="689" y="247"/>
                </a:lnTo>
                <a:lnTo>
                  <a:pt x="691" y="258"/>
                </a:lnTo>
                <a:lnTo>
                  <a:pt x="692" y="269"/>
                </a:lnTo>
                <a:lnTo>
                  <a:pt x="692" y="269"/>
                </a:lnTo>
                <a:lnTo>
                  <a:pt x="692" y="280"/>
                </a:lnTo>
                <a:lnTo>
                  <a:pt x="691" y="289"/>
                </a:lnTo>
                <a:lnTo>
                  <a:pt x="687" y="298"/>
                </a:lnTo>
                <a:lnTo>
                  <a:pt x="682" y="307"/>
                </a:lnTo>
                <a:lnTo>
                  <a:pt x="671" y="323"/>
                </a:lnTo>
                <a:lnTo>
                  <a:pt x="654" y="339"/>
                </a:lnTo>
                <a:lnTo>
                  <a:pt x="636" y="352"/>
                </a:lnTo>
                <a:lnTo>
                  <a:pt x="613" y="363"/>
                </a:lnTo>
                <a:lnTo>
                  <a:pt x="590" y="372"/>
                </a:lnTo>
                <a:lnTo>
                  <a:pt x="563" y="377"/>
                </a:lnTo>
                <a:lnTo>
                  <a:pt x="0" y="377"/>
                </a:lnTo>
                <a:lnTo>
                  <a:pt x="0" y="377"/>
                </a:lnTo>
                <a:lnTo>
                  <a:pt x="0" y="433"/>
                </a:lnTo>
                <a:lnTo>
                  <a:pt x="2" y="489"/>
                </a:lnTo>
                <a:lnTo>
                  <a:pt x="5" y="543"/>
                </a:lnTo>
                <a:lnTo>
                  <a:pt x="11" y="599"/>
                </a:lnTo>
                <a:lnTo>
                  <a:pt x="16" y="653"/>
                </a:lnTo>
                <a:lnTo>
                  <a:pt x="25" y="707"/>
                </a:lnTo>
                <a:lnTo>
                  <a:pt x="32" y="759"/>
                </a:lnTo>
                <a:lnTo>
                  <a:pt x="43" y="813"/>
                </a:lnTo>
                <a:lnTo>
                  <a:pt x="54" y="866"/>
                </a:lnTo>
                <a:lnTo>
                  <a:pt x="67" y="918"/>
                </a:lnTo>
                <a:lnTo>
                  <a:pt x="81" y="968"/>
                </a:lnTo>
                <a:lnTo>
                  <a:pt x="97" y="1021"/>
                </a:lnTo>
                <a:lnTo>
                  <a:pt x="114" y="1071"/>
                </a:lnTo>
                <a:lnTo>
                  <a:pt x="130" y="1120"/>
                </a:lnTo>
                <a:lnTo>
                  <a:pt x="150" y="1170"/>
                </a:lnTo>
                <a:lnTo>
                  <a:pt x="169" y="1219"/>
                </a:lnTo>
                <a:lnTo>
                  <a:pt x="191" y="1266"/>
                </a:lnTo>
                <a:lnTo>
                  <a:pt x="213" y="1315"/>
                </a:lnTo>
                <a:lnTo>
                  <a:pt x="236" y="1361"/>
                </a:lnTo>
                <a:lnTo>
                  <a:pt x="260" y="1407"/>
                </a:lnTo>
                <a:lnTo>
                  <a:pt x="285" y="1453"/>
                </a:lnTo>
                <a:lnTo>
                  <a:pt x="312" y="1498"/>
                </a:lnTo>
                <a:lnTo>
                  <a:pt x="341" y="1542"/>
                </a:lnTo>
                <a:lnTo>
                  <a:pt x="368" y="1585"/>
                </a:lnTo>
                <a:lnTo>
                  <a:pt x="398" y="1628"/>
                </a:lnTo>
                <a:lnTo>
                  <a:pt x="429" y="1670"/>
                </a:lnTo>
                <a:lnTo>
                  <a:pt x="460" y="1711"/>
                </a:lnTo>
                <a:lnTo>
                  <a:pt x="492" y="1751"/>
                </a:lnTo>
                <a:lnTo>
                  <a:pt x="526" y="1791"/>
                </a:lnTo>
                <a:lnTo>
                  <a:pt x="561" y="1830"/>
                </a:lnTo>
                <a:lnTo>
                  <a:pt x="597" y="1868"/>
                </a:lnTo>
                <a:lnTo>
                  <a:pt x="633" y="1906"/>
                </a:lnTo>
                <a:lnTo>
                  <a:pt x="669" y="1942"/>
                </a:lnTo>
                <a:lnTo>
                  <a:pt x="707" y="1976"/>
                </a:lnTo>
                <a:lnTo>
                  <a:pt x="746" y="2011"/>
                </a:lnTo>
                <a:lnTo>
                  <a:pt x="786" y="2045"/>
                </a:lnTo>
                <a:lnTo>
                  <a:pt x="826" y="2077"/>
                </a:lnTo>
                <a:lnTo>
                  <a:pt x="867" y="2108"/>
                </a:lnTo>
                <a:lnTo>
                  <a:pt x="909" y="2139"/>
                </a:lnTo>
                <a:lnTo>
                  <a:pt x="952" y="2169"/>
                </a:lnTo>
                <a:lnTo>
                  <a:pt x="995" y="2198"/>
                </a:lnTo>
                <a:lnTo>
                  <a:pt x="1040" y="2225"/>
                </a:lnTo>
                <a:lnTo>
                  <a:pt x="1085" y="2252"/>
                </a:lnTo>
                <a:lnTo>
                  <a:pt x="1130" y="2277"/>
                </a:lnTo>
                <a:lnTo>
                  <a:pt x="1176" y="2301"/>
                </a:lnTo>
                <a:lnTo>
                  <a:pt x="1222" y="2324"/>
                </a:lnTo>
                <a:lnTo>
                  <a:pt x="1271" y="2348"/>
                </a:lnTo>
                <a:lnTo>
                  <a:pt x="1320" y="2368"/>
                </a:lnTo>
                <a:lnTo>
                  <a:pt x="1368" y="2387"/>
                </a:lnTo>
                <a:lnTo>
                  <a:pt x="1417" y="2407"/>
                </a:lnTo>
                <a:lnTo>
                  <a:pt x="1468" y="2423"/>
                </a:lnTo>
                <a:lnTo>
                  <a:pt x="1518" y="2441"/>
                </a:lnTo>
                <a:lnTo>
                  <a:pt x="1569" y="2456"/>
                </a:lnTo>
                <a:lnTo>
                  <a:pt x="1619" y="2470"/>
                </a:lnTo>
                <a:lnTo>
                  <a:pt x="1671" y="2483"/>
                </a:lnTo>
                <a:lnTo>
                  <a:pt x="1724" y="2494"/>
                </a:lnTo>
                <a:lnTo>
                  <a:pt x="1778" y="2505"/>
                </a:lnTo>
                <a:lnTo>
                  <a:pt x="1830" y="2514"/>
                </a:lnTo>
                <a:lnTo>
                  <a:pt x="1884" y="2521"/>
                </a:lnTo>
                <a:lnTo>
                  <a:pt x="1938" y="2526"/>
                </a:lnTo>
                <a:lnTo>
                  <a:pt x="1994" y="2532"/>
                </a:lnTo>
                <a:lnTo>
                  <a:pt x="2048" y="2535"/>
                </a:lnTo>
                <a:lnTo>
                  <a:pt x="2104" y="2537"/>
                </a:lnTo>
                <a:lnTo>
                  <a:pt x="2160" y="2537"/>
                </a:lnTo>
                <a:lnTo>
                  <a:pt x="2160" y="1985"/>
                </a:lnTo>
                <a:lnTo>
                  <a:pt x="2160" y="1985"/>
                </a:lnTo>
                <a:lnTo>
                  <a:pt x="2155" y="1956"/>
                </a:lnTo>
                <a:lnTo>
                  <a:pt x="2147" y="1931"/>
                </a:lnTo>
                <a:lnTo>
                  <a:pt x="2135" y="1908"/>
                </a:lnTo>
                <a:lnTo>
                  <a:pt x="2122" y="1886"/>
                </a:lnTo>
                <a:lnTo>
                  <a:pt x="2106" y="1870"/>
                </a:lnTo>
                <a:lnTo>
                  <a:pt x="2099" y="1863"/>
                </a:lnTo>
                <a:lnTo>
                  <a:pt x="2090" y="1857"/>
                </a:lnTo>
                <a:lnTo>
                  <a:pt x="2081" y="1852"/>
                </a:lnTo>
                <a:lnTo>
                  <a:pt x="2070" y="1850"/>
                </a:lnTo>
                <a:lnTo>
                  <a:pt x="2061" y="1846"/>
                </a:lnTo>
                <a:lnTo>
                  <a:pt x="2050" y="1846"/>
                </a:lnTo>
                <a:lnTo>
                  <a:pt x="2050" y="1846"/>
                </a:ln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303883110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6" name="Freeform 8">
            <a:extLst>
              <a:ext uri="{FF2B5EF4-FFF2-40B4-BE49-F238E27FC236}">
                <a16:creationId xmlns:a16="http://schemas.microsoft.com/office/drawing/2014/main" id="{0AF8247A-2BAE-CCE1-77F6-E90FCFBC2C18}"/>
              </a:ext>
            </a:extLst>
          </p:cNvPr>
          <p:cNvSpPr/>
          <p:nvPr/>
        </p:nvSpPr>
        <p:spPr>
          <a:xfrm>
            <a:off x="4535903" y="1718149"/>
            <a:ext cx="2163163" cy="1772689"/>
          </a:xfrm>
          <a:custGeom>
            <a:avLst/>
            <a:gdLst/>
            <a:ahLst/>
            <a:cxnLst>
              <a:cxn ang="0">
                <a:pos x="2405" y="600"/>
              </a:cxn>
              <a:cxn ang="0">
                <a:pos x="2349" y="645"/>
              </a:cxn>
              <a:cxn ang="0">
                <a:pos x="2293" y="689"/>
              </a:cxn>
              <a:cxn ang="0">
                <a:pos x="2259" y="692"/>
              </a:cxn>
              <a:cxn ang="0">
                <a:pos x="2221" y="676"/>
              </a:cxn>
              <a:cxn ang="0">
                <a:pos x="2183" y="629"/>
              </a:cxn>
              <a:cxn ang="0">
                <a:pos x="2160" y="0"/>
              </a:cxn>
              <a:cxn ang="0">
                <a:pos x="1994" y="7"/>
              </a:cxn>
              <a:cxn ang="0">
                <a:pos x="1778" y="34"/>
              </a:cxn>
              <a:cxn ang="0">
                <a:pos x="1569" y="83"/>
              </a:cxn>
              <a:cxn ang="0">
                <a:pos x="1368" y="150"/>
              </a:cxn>
              <a:cxn ang="0">
                <a:pos x="1176" y="236"/>
              </a:cxn>
              <a:cxn ang="0">
                <a:pos x="995" y="341"/>
              </a:cxn>
              <a:cxn ang="0">
                <a:pos x="826" y="462"/>
              </a:cxn>
              <a:cxn ang="0">
                <a:pos x="669" y="597"/>
              </a:cxn>
              <a:cxn ang="0">
                <a:pos x="526" y="746"/>
              </a:cxn>
              <a:cxn ang="0">
                <a:pos x="398" y="911"/>
              </a:cxn>
              <a:cxn ang="0">
                <a:pos x="285" y="1085"/>
              </a:cxn>
              <a:cxn ang="0">
                <a:pos x="191" y="1271"/>
              </a:cxn>
              <a:cxn ang="0">
                <a:pos x="114" y="1468"/>
              </a:cxn>
              <a:cxn ang="0">
                <a:pos x="54" y="1673"/>
              </a:cxn>
              <a:cxn ang="0">
                <a:pos x="16" y="1886"/>
              </a:cxn>
              <a:cxn ang="0">
                <a:pos x="0" y="2104"/>
              </a:cxn>
              <a:cxn ang="0">
                <a:pos x="590" y="2155"/>
              </a:cxn>
              <a:cxn ang="0">
                <a:pos x="671" y="2106"/>
              </a:cxn>
              <a:cxn ang="0">
                <a:pos x="692" y="2063"/>
              </a:cxn>
              <a:cxn ang="0">
                <a:pos x="689" y="2030"/>
              </a:cxn>
              <a:cxn ang="0">
                <a:pos x="644" y="1972"/>
              </a:cxn>
              <a:cxn ang="0">
                <a:pos x="600" y="1917"/>
              </a:cxn>
              <a:cxn ang="0">
                <a:pos x="597" y="1882"/>
              </a:cxn>
              <a:cxn ang="0">
                <a:pos x="617" y="1841"/>
              </a:cxn>
              <a:cxn ang="0">
                <a:pos x="656" y="1808"/>
              </a:cxn>
              <a:cxn ang="0">
                <a:pos x="714" y="1787"/>
              </a:cxn>
              <a:cxn ang="0">
                <a:pos x="764" y="1783"/>
              </a:cxn>
              <a:cxn ang="0">
                <a:pos x="831" y="1792"/>
              </a:cxn>
              <a:cxn ang="0">
                <a:pos x="885" y="1816"/>
              </a:cxn>
              <a:cxn ang="0">
                <a:pos x="921" y="1850"/>
              </a:cxn>
              <a:cxn ang="0">
                <a:pos x="934" y="1893"/>
              </a:cxn>
              <a:cxn ang="0">
                <a:pos x="925" y="1927"/>
              </a:cxn>
              <a:cxn ang="0">
                <a:pos x="867" y="1991"/>
              </a:cxn>
              <a:cxn ang="0">
                <a:pos x="838" y="2041"/>
              </a:cxn>
              <a:cxn ang="0">
                <a:pos x="840" y="2072"/>
              </a:cxn>
              <a:cxn ang="0">
                <a:pos x="874" y="2122"/>
              </a:cxn>
              <a:cxn ang="0">
                <a:pos x="968" y="2160"/>
              </a:cxn>
              <a:cxn ang="0">
                <a:pos x="2164" y="956"/>
              </a:cxn>
              <a:cxn ang="0">
                <a:pos x="2203" y="871"/>
              </a:cxn>
              <a:cxn ang="0">
                <a:pos x="2239" y="846"/>
              </a:cxn>
              <a:cxn ang="0">
                <a:pos x="2270" y="838"/>
              </a:cxn>
              <a:cxn ang="0">
                <a:pos x="2313" y="853"/>
              </a:cxn>
              <a:cxn ang="0">
                <a:pos x="2385" y="920"/>
              </a:cxn>
              <a:cxn ang="0">
                <a:pos x="2429" y="936"/>
              </a:cxn>
              <a:cxn ang="0">
                <a:pos x="2461" y="929"/>
              </a:cxn>
              <a:cxn ang="0">
                <a:pos x="2499" y="896"/>
              </a:cxn>
              <a:cxn ang="0">
                <a:pos x="2526" y="847"/>
              </a:cxn>
              <a:cxn ang="0">
                <a:pos x="2539" y="783"/>
              </a:cxn>
              <a:cxn ang="0">
                <a:pos x="2537" y="732"/>
              </a:cxn>
              <a:cxn ang="0">
                <a:pos x="2521" y="671"/>
              </a:cxn>
              <a:cxn ang="0">
                <a:pos x="2490" y="626"/>
              </a:cxn>
              <a:cxn ang="0">
                <a:pos x="2450" y="600"/>
              </a:cxn>
            </a:cxnLst>
            <a:rect l="0" t="0" r="0" b="0"/>
            <a:pathLst>
              <a:path w="2540" h="2160">
                <a:moveTo>
                  <a:pt x="2429" y="597"/>
                </a:moveTo>
                <a:lnTo>
                  <a:pt x="2429" y="597"/>
                </a:lnTo>
                <a:lnTo>
                  <a:pt x="2416" y="597"/>
                </a:lnTo>
                <a:lnTo>
                  <a:pt x="2405" y="600"/>
                </a:lnTo>
                <a:lnTo>
                  <a:pt x="2394" y="606"/>
                </a:lnTo>
                <a:lnTo>
                  <a:pt x="2385" y="611"/>
                </a:lnTo>
                <a:lnTo>
                  <a:pt x="2367" y="627"/>
                </a:lnTo>
                <a:lnTo>
                  <a:pt x="2349" y="645"/>
                </a:lnTo>
                <a:lnTo>
                  <a:pt x="2331" y="664"/>
                </a:lnTo>
                <a:lnTo>
                  <a:pt x="2313" y="678"/>
                </a:lnTo>
                <a:lnTo>
                  <a:pt x="2304" y="685"/>
                </a:lnTo>
                <a:lnTo>
                  <a:pt x="2293" y="689"/>
                </a:lnTo>
                <a:lnTo>
                  <a:pt x="2283" y="692"/>
                </a:lnTo>
                <a:lnTo>
                  <a:pt x="2270" y="694"/>
                </a:lnTo>
                <a:lnTo>
                  <a:pt x="2270" y="694"/>
                </a:lnTo>
                <a:lnTo>
                  <a:pt x="2259" y="692"/>
                </a:lnTo>
                <a:lnTo>
                  <a:pt x="2250" y="691"/>
                </a:lnTo>
                <a:lnTo>
                  <a:pt x="2239" y="687"/>
                </a:lnTo>
                <a:lnTo>
                  <a:pt x="2230" y="682"/>
                </a:lnTo>
                <a:lnTo>
                  <a:pt x="2221" y="676"/>
                </a:lnTo>
                <a:lnTo>
                  <a:pt x="2212" y="669"/>
                </a:lnTo>
                <a:lnTo>
                  <a:pt x="2203" y="660"/>
                </a:lnTo>
                <a:lnTo>
                  <a:pt x="2196" y="651"/>
                </a:lnTo>
                <a:lnTo>
                  <a:pt x="2183" y="629"/>
                </a:lnTo>
                <a:lnTo>
                  <a:pt x="2173" y="604"/>
                </a:lnTo>
                <a:lnTo>
                  <a:pt x="2164" y="577"/>
                </a:lnTo>
                <a:lnTo>
                  <a:pt x="2160" y="546"/>
                </a:lnTo>
                <a:lnTo>
                  <a:pt x="2160" y="0"/>
                </a:lnTo>
                <a:lnTo>
                  <a:pt x="2160" y="0"/>
                </a:lnTo>
                <a:lnTo>
                  <a:pt x="2104" y="0"/>
                </a:lnTo>
                <a:lnTo>
                  <a:pt x="2048" y="4"/>
                </a:lnTo>
                <a:lnTo>
                  <a:pt x="1994" y="7"/>
                </a:lnTo>
                <a:lnTo>
                  <a:pt x="1938" y="11"/>
                </a:lnTo>
                <a:lnTo>
                  <a:pt x="1884" y="18"/>
                </a:lnTo>
                <a:lnTo>
                  <a:pt x="1830" y="25"/>
                </a:lnTo>
                <a:lnTo>
                  <a:pt x="1778" y="34"/>
                </a:lnTo>
                <a:lnTo>
                  <a:pt x="1724" y="43"/>
                </a:lnTo>
                <a:lnTo>
                  <a:pt x="1671" y="56"/>
                </a:lnTo>
                <a:lnTo>
                  <a:pt x="1619" y="69"/>
                </a:lnTo>
                <a:lnTo>
                  <a:pt x="1569" y="83"/>
                </a:lnTo>
                <a:lnTo>
                  <a:pt x="1518" y="97"/>
                </a:lnTo>
                <a:lnTo>
                  <a:pt x="1468" y="114"/>
                </a:lnTo>
                <a:lnTo>
                  <a:pt x="1417" y="132"/>
                </a:lnTo>
                <a:lnTo>
                  <a:pt x="1368" y="150"/>
                </a:lnTo>
                <a:lnTo>
                  <a:pt x="1320" y="169"/>
                </a:lnTo>
                <a:lnTo>
                  <a:pt x="1271" y="191"/>
                </a:lnTo>
                <a:lnTo>
                  <a:pt x="1222" y="213"/>
                </a:lnTo>
                <a:lnTo>
                  <a:pt x="1176" y="236"/>
                </a:lnTo>
                <a:lnTo>
                  <a:pt x="1130" y="261"/>
                </a:lnTo>
                <a:lnTo>
                  <a:pt x="1085" y="287"/>
                </a:lnTo>
                <a:lnTo>
                  <a:pt x="1040" y="314"/>
                </a:lnTo>
                <a:lnTo>
                  <a:pt x="995" y="341"/>
                </a:lnTo>
                <a:lnTo>
                  <a:pt x="952" y="370"/>
                </a:lnTo>
                <a:lnTo>
                  <a:pt x="909" y="398"/>
                </a:lnTo>
                <a:lnTo>
                  <a:pt x="867" y="429"/>
                </a:lnTo>
                <a:lnTo>
                  <a:pt x="826" y="462"/>
                </a:lnTo>
                <a:lnTo>
                  <a:pt x="786" y="494"/>
                </a:lnTo>
                <a:lnTo>
                  <a:pt x="746" y="526"/>
                </a:lnTo>
                <a:lnTo>
                  <a:pt x="707" y="561"/>
                </a:lnTo>
                <a:lnTo>
                  <a:pt x="669" y="597"/>
                </a:lnTo>
                <a:lnTo>
                  <a:pt x="633" y="633"/>
                </a:lnTo>
                <a:lnTo>
                  <a:pt x="597" y="671"/>
                </a:lnTo>
                <a:lnTo>
                  <a:pt x="561" y="709"/>
                </a:lnTo>
                <a:lnTo>
                  <a:pt x="526" y="746"/>
                </a:lnTo>
                <a:lnTo>
                  <a:pt x="492" y="786"/>
                </a:lnTo>
                <a:lnTo>
                  <a:pt x="460" y="828"/>
                </a:lnTo>
                <a:lnTo>
                  <a:pt x="429" y="867"/>
                </a:lnTo>
                <a:lnTo>
                  <a:pt x="398" y="911"/>
                </a:lnTo>
                <a:lnTo>
                  <a:pt x="368" y="952"/>
                </a:lnTo>
                <a:lnTo>
                  <a:pt x="341" y="995"/>
                </a:lnTo>
                <a:lnTo>
                  <a:pt x="312" y="1040"/>
                </a:lnTo>
                <a:lnTo>
                  <a:pt x="285" y="1085"/>
                </a:lnTo>
                <a:lnTo>
                  <a:pt x="260" y="1130"/>
                </a:lnTo>
                <a:lnTo>
                  <a:pt x="236" y="1177"/>
                </a:lnTo>
                <a:lnTo>
                  <a:pt x="213" y="1224"/>
                </a:lnTo>
                <a:lnTo>
                  <a:pt x="191" y="1271"/>
                </a:lnTo>
                <a:lnTo>
                  <a:pt x="169" y="1320"/>
                </a:lnTo>
                <a:lnTo>
                  <a:pt x="150" y="1368"/>
                </a:lnTo>
                <a:lnTo>
                  <a:pt x="130" y="1417"/>
                </a:lnTo>
                <a:lnTo>
                  <a:pt x="114" y="1468"/>
                </a:lnTo>
                <a:lnTo>
                  <a:pt x="97" y="1518"/>
                </a:lnTo>
                <a:lnTo>
                  <a:pt x="81" y="1569"/>
                </a:lnTo>
                <a:lnTo>
                  <a:pt x="67" y="1621"/>
                </a:lnTo>
                <a:lnTo>
                  <a:pt x="54" y="1673"/>
                </a:lnTo>
                <a:lnTo>
                  <a:pt x="43" y="1725"/>
                </a:lnTo>
                <a:lnTo>
                  <a:pt x="32" y="1778"/>
                </a:lnTo>
                <a:lnTo>
                  <a:pt x="25" y="1832"/>
                </a:lnTo>
                <a:lnTo>
                  <a:pt x="16" y="1886"/>
                </a:lnTo>
                <a:lnTo>
                  <a:pt x="11" y="1940"/>
                </a:lnTo>
                <a:lnTo>
                  <a:pt x="5" y="1994"/>
                </a:lnTo>
                <a:lnTo>
                  <a:pt x="2" y="2050"/>
                </a:lnTo>
                <a:lnTo>
                  <a:pt x="0" y="2104"/>
                </a:lnTo>
                <a:lnTo>
                  <a:pt x="0" y="2160"/>
                </a:lnTo>
                <a:lnTo>
                  <a:pt x="563" y="2160"/>
                </a:lnTo>
                <a:lnTo>
                  <a:pt x="563" y="2160"/>
                </a:lnTo>
                <a:lnTo>
                  <a:pt x="590" y="2155"/>
                </a:lnTo>
                <a:lnTo>
                  <a:pt x="613" y="2146"/>
                </a:lnTo>
                <a:lnTo>
                  <a:pt x="636" y="2135"/>
                </a:lnTo>
                <a:lnTo>
                  <a:pt x="654" y="2122"/>
                </a:lnTo>
                <a:lnTo>
                  <a:pt x="671" y="2106"/>
                </a:lnTo>
                <a:lnTo>
                  <a:pt x="682" y="2090"/>
                </a:lnTo>
                <a:lnTo>
                  <a:pt x="687" y="2081"/>
                </a:lnTo>
                <a:lnTo>
                  <a:pt x="691" y="2072"/>
                </a:lnTo>
                <a:lnTo>
                  <a:pt x="692" y="2063"/>
                </a:lnTo>
                <a:lnTo>
                  <a:pt x="692" y="2052"/>
                </a:lnTo>
                <a:lnTo>
                  <a:pt x="692" y="2052"/>
                </a:lnTo>
                <a:lnTo>
                  <a:pt x="691" y="2041"/>
                </a:lnTo>
                <a:lnTo>
                  <a:pt x="689" y="2030"/>
                </a:lnTo>
                <a:lnTo>
                  <a:pt x="683" y="2019"/>
                </a:lnTo>
                <a:lnTo>
                  <a:pt x="678" y="2009"/>
                </a:lnTo>
                <a:lnTo>
                  <a:pt x="662" y="1991"/>
                </a:lnTo>
                <a:lnTo>
                  <a:pt x="644" y="1972"/>
                </a:lnTo>
                <a:lnTo>
                  <a:pt x="626" y="1956"/>
                </a:lnTo>
                <a:lnTo>
                  <a:pt x="611" y="1936"/>
                </a:lnTo>
                <a:lnTo>
                  <a:pt x="604" y="1927"/>
                </a:lnTo>
                <a:lnTo>
                  <a:pt x="600" y="1917"/>
                </a:lnTo>
                <a:lnTo>
                  <a:pt x="597" y="1906"/>
                </a:lnTo>
                <a:lnTo>
                  <a:pt x="595" y="1893"/>
                </a:lnTo>
                <a:lnTo>
                  <a:pt x="595" y="1893"/>
                </a:lnTo>
                <a:lnTo>
                  <a:pt x="597" y="1882"/>
                </a:lnTo>
                <a:lnTo>
                  <a:pt x="599" y="1872"/>
                </a:lnTo>
                <a:lnTo>
                  <a:pt x="604" y="1861"/>
                </a:lnTo>
                <a:lnTo>
                  <a:pt x="609" y="1850"/>
                </a:lnTo>
                <a:lnTo>
                  <a:pt x="617" y="1841"/>
                </a:lnTo>
                <a:lnTo>
                  <a:pt x="624" y="1832"/>
                </a:lnTo>
                <a:lnTo>
                  <a:pt x="635" y="1823"/>
                </a:lnTo>
                <a:lnTo>
                  <a:pt x="645" y="1816"/>
                </a:lnTo>
                <a:lnTo>
                  <a:pt x="656" y="1808"/>
                </a:lnTo>
                <a:lnTo>
                  <a:pt x="671" y="1801"/>
                </a:lnTo>
                <a:lnTo>
                  <a:pt x="683" y="1796"/>
                </a:lnTo>
                <a:lnTo>
                  <a:pt x="700" y="1792"/>
                </a:lnTo>
                <a:lnTo>
                  <a:pt x="714" y="1787"/>
                </a:lnTo>
                <a:lnTo>
                  <a:pt x="730" y="1785"/>
                </a:lnTo>
                <a:lnTo>
                  <a:pt x="748" y="1783"/>
                </a:lnTo>
                <a:lnTo>
                  <a:pt x="764" y="1783"/>
                </a:lnTo>
                <a:lnTo>
                  <a:pt x="764" y="1783"/>
                </a:lnTo>
                <a:lnTo>
                  <a:pt x="783" y="1783"/>
                </a:lnTo>
                <a:lnTo>
                  <a:pt x="799" y="1785"/>
                </a:lnTo>
                <a:lnTo>
                  <a:pt x="815" y="1787"/>
                </a:lnTo>
                <a:lnTo>
                  <a:pt x="831" y="1792"/>
                </a:lnTo>
                <a:lnTo>
                  <a:pt x="846" y="1796"/>
                </a:lnTo>
                <a:lnTo>
                  <a:pt x="860" y="1801"/>
                </a:lnTo>
                <a:lnTo>
                  <a:pt x="873" y="1808"/>
                </a:lnTo>
                <a:lnTo>
                  <a:pt x="885" y="1816"/>
                </a:lnTo>
                <a:lnTo>
                  <a:pt x="896" y="1823"/>
                </a:lnTo>
                <a:lnTo>
                  <a:pt x="905" y="1832"/>
                </a:lnTo>
                <a:lnTo>
                  <a:pt x="914" y="1841"/>
                </a:lnTo>
                <a:lnTo>
                  <a:pt x="921" y="1850"/>
                </a:lnTo>
                <a:lnTo>
                  <a:pt x="927" y="1861"/>
                </a:lnTo>
                <a:lnTo>
                  <a:pt x="930" y="1872"/>
                </a:lnTo>
                <a:lnTo>
                  <a:pt x="934" y="1882"/>
                </a:lnTo>
                <a:lnTo>
                  <a:pt x="934" y="1893"/>
                </a:lnTo>
                <a:lnTo>
                  <a:pt x="934" y="1893"/>
                </a:lnTo>
                <a:lnTo>
                  <a:pt x="934" y="1906"/>
                </a:lnTo>
                <a:lnTo>
                  <a:pt x="930" y="1917"/>
                </a:lnTo>
                <a:lnTo>
                  <a:pt x="925" y="1927"/>
                </a:lnTo>
                <a:lnTo>
                  <a:pt x="920" y="1936"/>
                </a:lnTo>
                <a:lnTo>
                  <a:pt x="903" y="1956"/>
                </a:lnTo>
                <a:lnTo>
                  <a:pt x="885" y="1972"/>
                </a:lnTo>
                <a:lnTo>
                  <a:pt x="867" y="1991"/>
                </a:lnTo>
                <a:lnTo>
                  <a:pt x="853" y="2009"/>
                </a:lnTo>
                <a:lnTo>
                  <a:pt x="846" y="2019"/>
                </a:lnTo>
                <a:lnTo>
                  <a:pt x="842" y="2030"/>
                </a:lnTo>
                <a:lnTo>
                  <a:pt x="838" y="2041"/>
                </a:lnTo>
                <a:lnTo>
                  <a:pt x="837" y="2052"/>
                </a:lnTo>
                <a:lnTo>
                  <a:pt x="837" y="2052"/>
                </a:lnTo>
                <a:lnTo>
                  <a:pt x="838" y="2063"/>
                </a:lnTo>
                <a:lnTo>
                  <a:pt x="840" y="2072"/>
                </a:lnTo>
                <a:lnTo>
                  <a:pt x="844" y="2081"/>
                </a:lnTo>
                <a:lnTo>
                  <a:pt x="847" y="2090"/>
                </a:lnTo>
                <a:lnTo>
                  <a:pt x="858" y="2106"/>
                </a:lnTo>
                <a:lnTo>
                  <a:pt x="874" y="2122"/>
                </a:lnTo>
                <a:lnTo>
                  <a:pt x="894" y="2135"/>
                </a:lnTo>
                <a:lnTo>
                  <a:pt x="916" y="2146"/>
                </a:lnTo>
                <a:lnTo>
                  <a:pt x="941" y="2155"/>
                </a:lnTo>
                <a:lnTo>
                  <a:pt x="968" y="2160"/>
                </a:lnTo>
                <a:lnTo>
                  <a:pt x="2160" y="2160"/>
                </a:lnTo>
                <a:lnTo>
                  <a:pt x="2160" y="986"/>
                </a:lnTo>
                <a:lnTo>
                  <a:pt x="2160" y="986"/>
                </a:lnTo>
                <a:lnTo>
                  <a:pt x="2164" y="956"/>
                </a:lnTo>
                <a:lnTo>
                  <a:pt x="2173" y="929"/>
                </a:lnTo>
                <a:lnTo>
                  <a:pt x="2183" y="903"/>
                </a:lnTo>
                <a:lnTo>
                  <a:pt x="2196" y="882"/>
                </a:lnTo>
                <a:lnTo>
                  <a:pt x="2203" y="871"/>
                </a:lnTo>
                <a:lnTo>
                  <a:pt x="2212" y="864"/>
                </a:lnTo>
                <a:lnTo>
                  <a:pt x="2221" y="856"/>
                </a:lnTo>
                <a:lnTo>
                  <a:pt x="2230" y="849"/>
                </a:lnTo>
                <a:lnTo>
                  <a:pt x="2239" y="846"/>
                </a:lnTo>
                <a:lnTo>
                  <a:pt x="2250" y="842"/>
                </a:lnTo>
                <a:lnTo>
                  <a:pt x="2259" y="838"/>
                </a:lnTo>
                <a:lnTo>
                  <a:pt x="2270" y="838"/>
                </a:lnTo>
                <a:lnTo>
                  <a:pt x="2270" y="838"/>
                </a:lnTo>
                <a:lnTo>
                  <a:pt x="2283" y="840"/>
                </a:lnTo>
                <a:lnTo>
                  <a:pt x="2293" y="842"/>
                </a:lnTo>
                <a:lnTo>
                  <a:pt x="2304" y="847"/>
                </a:lnTo>
                <a:lnTo>
                  <a:pt x="2313" y="853"/>
                </a:lnTo>
                <a:lnTo>
                  <a:pt x="2331" y="869"/>
                </a:lnTo>
                <a:lnTo>
                  <a:pt x="2349" y="887"/>
                </a:lnTo>
                <a:lnTo>
                  <a:pt x="2367" y="905"/>
                </a:lnTo>
                <a:lnTo>
                  <a:pt x="2385" y="920"/>
                </a:lnTo>
                <a:lnTo>
                  <a:pt x="2394" y="927"/>
                </a:lnTo>
                <a:lnTo>
                  <a:pt x="2405" y="930"/>
                </a:lnTo>
                <a:lnTo>
                  <a:pt x="2416" y="934"/>
                </a:lnTo>
                <a:lnTo>
                  <a:pt x="2429" y="936"/>
                </a:lnTo>
                <a:lnTo>
                  <a:pt x="2429" y="936"/>
                </a:lnTo>
                <a:lnTo>
                  <a:pt x="2439" y="934"/>
                </a:lnTo>
                <a:lnTo>
                  <a:pt x="2450" y="932"/>
                </a:lnTo>
                <a:lnTo>
                  <a:pt x="2461" y="929"/>
                </a:lnTo>
                <a:lnTo>
                  <a:pt x="2472" y="921"/>
                </a:lnTo>
                <a:lnTo>
                  <a:pt x="2481" y="914"/>
                </a:lnTo>
                <a:lnTo>
                  <a:pt x="2490" y="907"/>
                </a:lnTo>
                <a:lnTo>
                  <a:pt x="2499" y="896"/>
                </a:lnTo>
                <a:lnTo>
                  <a:pt x="2508" y="885"/>
                </a:lnTo>
                <a:lnTo>
                  <a:pt x="2515" y="874"/>
                </a:lnTo>
                <a:lnTo>
                  <a:pt x="2521" y="860"/>
                </a:lnTo>
                <a:lnTo>
                  <a:pt x="2526" y="847"/>
                </a:lnTo>
                <a:lnTo>
                  <a:pt x="2531" y="831"/>
                </a:lnTo>
                <a:lnTo>
                  <a:pt x="2535" y="817"/>
                </a:lnTo>
                <a:lnTo>
                  <a:pt x="2537" y="801"/>
                </a:lnTo>
                <a:lnTo>
                  <a:pt x="2539" y="783"/>
                </a:lnTo>
                <a:lnTo>
                  <a:pt x="2540" y="766"/>
                </a:lnTo>
                <a:lnTo>
                  <a:pt x="2540" y="766"/>
                </a:lnTo>
                <a:lnTo>
                  <a:pt x="2539" y="748"/>
                </a:lnTo>
                <a:lnTo>
                  <a:pt x="2537" y="732"/>
                </a:lnTo>
                <a:lnTo>
                  <a:pt x="2535" y="716"/>
                </a:lnTo>
                <a:lnTo>
                  <a:pt x="2531" y="700"/>
                </a:lnTo>
                <a:lnTo>
                  <a:pt x="2526" y="685"/>
                </a:lnTo>
                <a:lnTo>
                  <a:pt x="2521" y="671"/>
                </a:lnTo>
                <a:lnTo>
                  <a:pt x="2515" y="658"/>
                </a:lnTo>
                <a:lnTo>
                  <a:pt x="2508" y="645"/>
                </a:lnTo>
                <a:lnTo>
                  <a:pt x="2499" y="635"/>
                </a:lnTo>
                <a:lnTo>
                  <a:pt x="2490" y="626"/>
                </a:lnTo>
                <a:lnTo>
                  <a:pt x="2481" y="617"/>
                </a:lnTo>
                <a:lnTo>
                  <a:pt x="2472" y="609"/>
                </a:lnTo>
                <a:lnTo>
                  <a:pt x="2461" y="604"/>
                </a:lnTo>
                <a:lnTo>
                  <a:pt x="2450" y="600"/>
                </a:lnTo>
                <a:lnTo>
                  <a:pt x="2439" y="597"/>
                </a:lnTo>
                <a:lnTo>
                  <a:pt x="2429" y="597"/>
                </a:lnTo>
                <a:lnTo>
                  <a:pt x="2429" y="597"/>
                </a:ln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054435755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9" name="矩形 34">
            <a:extLst>
              <a:ext uri="{FF2B5EF4-FFF2-40B4-BE49-F238E27FC236}">
                <a16:creationId xmlns:a16="http://schemas.microsoft.com/office/drawing/2014/main" id="{319224E8-8BE2-66F4-41B8-CED57CFE9F7D}"/>
              </a:ext>
            </a:extLst>
          </p:cNvPr>
          <p:cNvSpPr/>
          <p:nvPr/>
        </p:nvSpPr>
        <p:spPr>
          <a:xfrm>
            <a:off x="5372975" y="2574725"/>
            <a:ext cx="786391" cy="451283"/>
          </a:xfrm>
          <a:custGeom>
            <a:avLst/>
            <a:gdLst>
              <a:gd name="connsiteX0" fmla="*/ 0 w 786391"/>
              <a:gd name="connsiteY0" fmla="*/ 0 h 451283"/>
              <a:gd name="connsiteX1" fmla="*/ 377468 w 786391"/>
              <a:gd name="connsiteY1" fmla="*/ 0 h 451283"/>
              <a:gd name="connsiteX2" fmla="*/ 786391 w 786391"/>
              <a:gd name="connsiteY2" fmla="*/ 0 h 451283"/>
              <a:gd name="connsiteX3" fmla="*/ 786391 w 786391"/>
              <a:gd name="connsiteY3" fmla="*/ 451283 h 451283"/>
              <a:gd name="connsiteX4" fmla="*/ 385332 w 786391"/>
              <a:gd name="connsiteY4" fmla="*/ 451283 h 451283"/>
              <a:gd name="connsiteX5" fmla="*/ 0 w 786391"/>
              <a:gd name="connsiteY5" fmla="*/ 451283 h 451283"/>
              <a:gd name="connsiteX6" fmla="*/ 0 w 786391"/>
              <a:gd name="connsiteY6" fmla="*/ 0 h 451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6391" h="451283" extrusionOk="0">
                <a:moveTo>
                  <a:pt x="0" y="0"/>
                </a:moveTo>
                <a:cubicBezTo>
                  <a:pt x="161508" y="-23076"/>
                  <a:pt x="261406" y="41089"/>
                  <a:pt x="377468" y="0"/>
                </a:cubicBezTo>
                <a:cubicBezTo>
                  <a:pt x="493530" y="-41089"/>
                  <a:pt x="622582" y="40184"/>
                  <a:pt x="786391" y="0"/>
                </a:cubicBezTo>
                <a:cubicBezTo>
                  <a:pt x="817781" y="95393"/>
                  <a:pt x="784164" y="255487"/>
                  <a:pt x="786391" y="451283"/>
                </a:cubicBezTo>
                <a:cubicBezTo>
                  <a:pt x="700801" y="475973"/>
                  <a:pt x="577635" y="424466"/>
                  <a:pt x="385332" y="451283"/>
                </a:cubicBezTo>
                <a:cubicBezTo>
                  <a:pt x="193029" y="478100"/>
                  <a:pt x="149370" y="410599"/>
                  <a:pt x="0" y="451283"/>
                </a:cubicBezTo>
                <a:cubicBezTo>
                  <a:pt x="-26975" y="233050"/>
                  <a:pt x="35847" y="178449"/>
                  <a:pt x="0" y="0"/>
                </a:cubicBezTo>
                <a:close/>
              </a:path>
            </a:pathLst>
          </a:custGeom>
          <a:noFill/>
          <a:ln w="25400">
            <a:noFill/>
            <a:extLst>
              <a:ext uri="{C807C97D-BFC1-408E-A445-0C87EB9F89A2}">
                <ask:lineSketchStyleProps xmlns:ask="http://schemas.microsoft.com/office/drawing/2018/sketchyshapes" sd="879349895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x-none" sz="3600" b="1" dirty="0">
                <a:solidFill>
                  <a:srgbClr val="3D714E"/>
                </a:solidFill>
                <a:latin typeface="+mn-lt"/>
                <a:ea typeface="+mn-ea"/>
                <a:cs typeface="+mn-ea"/>
                <a:sym typeface="HarmonyOS Sans SC Light" panose="00000400000000000000" pitchFamily="2" charset="-122"/>
              </a:rPr>
              <a:t>01</a:t>
            </a:r>
            <a:endParaRPr lang="zh-CN" altLang="en-US" sz="3600" b="1" dirty="0">
              <a:solidFill>
                <a:srgbClr val="3D714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10" name="矩形 35">
            <a:extLst>
              <a:ext uri="{FF2B5EF4-FFF2-40B4-BE49-F238E27FC236}">
                <a16:creationId xmlns:a16="http://schemas.microsoft.com/office/drawing/2014/main" id="{3B738064-8D6B-A0BA-AB39-1A9D84B47EB4}"/>
              </a:ext>
            </a:extLst>
          </p:cNvPr>
          <p:cNvSpPr/>
          <p:nvPr/>
        </p:nvSpPr>
        <p:spPr>
          <a:xfrm>
            <a:off x="6581626" y="2682722"/>
            <a:ext cx="922852" cy="297415"/>
          </a:xfrm>
          <a:custGeom>
            <a:avLst/>
            <a:gdLst>
              <a:gd name="connsiteX0" fmla="*/ 0 w 922852"/>
              <a:gd name="connsiteY0" fmla="*/ 0 h 297415"/>
              <a:gd name="connsiteX1" fmla="*/ 452197 w 922852"/>
              <a:gd name="connsiteY1" fmla="*/ 0 h 297415"/>
              <a:gd name="connsiteX2" fmla="*/ 922852 w 922852"/>
              <a:gd name="connsiteY2" fmla="*/ 0 h 297415"/>
              <a:gd name="connsiteX3" fmla="*/ 922852 w 922852"/>
              <a:gd name="connsiteY3" fmla="*/ 297415 h 297415"/>
              <a:gd name="connsiteX4" fmla="*/ 442969 w 922852"/>
              <a:gd name="connsiteY4" fmla="*/ 297415 h 297415"/>
              <a:gd name="connsiteX5" fmla="*/ 0 w 922852"/>
              <a:gd name="connsiteY5" fmla="*/ 297415 h 297415"/>
              <a:gd name="connsiteX6" fmla="*/ 0 w 922852"/>
              <a:gd name="connsiteY6" fmla="*/ 0 h 297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2852" h="297415" extrusionOk="0">
                <a:moveTo>
                  <a:pt x="0" y="0"/>
                </a:moveTo>
                <a:cubicBezTo>
                  <a:pt x="97206" y="-28738"/>
                  <a:pt x="272709" y="36013"/>
                  <a:pt x="452197" y="0"/>
                </a:cubicBezTo>
                <a:cubicBezTo>
                  <a:pt x="631685" y="-36013"/>
                  <a:pt x="740538" y="51758"/>
                  <a:pt x="922852" y="0"/>
                </a:cubicBezTo>
                <a:cubicBezTo>
                  <a:pt x="940248" y="74972"/>
                  <a:pt x="908904" y="228201"/>
                  <a:pt x="922852" y="297415"/>
                </a:cubicBezTo>
                <a:cubicBezTo>
                  <a:pt x="713117" y="322613"/>
                  <a:pt x="607275" y="295245"/>
                  <a:pt x="442969" y="297415"/>
                </a:cubicBezTo>
                <a:cubicBezTo>
                  <a:pt x="278663" y="299585"/>
                  <a:pt x="123466" y="273505"/>
                  <a:pt x="0" y="297415"/>
                </a:cubicBezTo>
                <a:cubicBezTo>
                  <a:pt x="-5204" y="156426"/>
                  <a:pt x="20465" y="143593"/>
                  <a:pt x="0" y="0"/>
                </a:cubicBezTo>
                <a:close/>
              </a:path>
            </a:pathLst>
          </a:custGeom>
          <a:noFill/>
          <a:ln w="25400">
            <a:noFill/>
            <a:extLst>
              <a:ext uri="{C807C97D-BFC1-408E-A445-0C87EB9F89A2}">
                <ask:lineSketchStyleProps xmlns:ask="http://schemas.microsoft.com/office/drawing/2018/sketchyshapes" sd="3234766033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x-none" sz="3600" b="1" dirty="0">
                <a:solidFill>
                  <a:srgbClr val="3D714E"/>
                </a:solidFill>
                <a:latin typeface="+mn-lt"/>
                <a:ea typeface="+mn-ea"/>
                <a:cs typeface="+mn-ea"/>
                <a:sym typeface="HarmonyOS Sans SC Light" panose="00000400000000000000" pitchFamily="2" charset="-122"/>
              </a:rPr>
              <a:t>02</a:t>
            </a:r>
            <a:endParaRPr lang="zh-CN" altLang="en-US" sz="3600" b="1" dirty="0">
              <a:solidFill>
                <a:srgbClr val="3D714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11" name="矩形 36">
            <a:extLst>
              <a:ext uri="{FF2B5EF4-FFF2-40B4-BE49-F238E27FC236}">
                <a16:creationId xmlns:a16="http://schemas.microsoft.com/office/drawing/2014/main" id="{3DC1C73E-3621-7D2E-3FA8-473261402DA6}"/>
              </a:ext>
            </a:extLst>
          </p:cNvPr>
          <p:cNvSpPr/>
          <p:nvPr/>
        </p:nvSpPr>
        <p:spPr>
          <a:xfrm>
            <a:off x="6611694" y="4184597"/>
            <a:ext cx="892784" cy="297415"/>
          </a:xfrm>
          <a:custGeom>
            <a:avLst/>
            <a:gdLst>
              <a:gd name="connsiteX0" fmla="*/ 0 w 892784"/>
              <a:gd name="connsiteY0" fmla="*/ 0 h 297415"/>
              <a:gd name="connsiteX1" fmla="*/ 446392 w 892784"/>
              <a:gd name="connsiteY1" fmla="*/ 0 h 297415"/>
              <a:gd name="connsiteX2" fmla="*/ 892784 w 892784"/>
              <a:gd name="connsiteY2" fmla="*/ 0 h 297415"/>
              <a:gd name="connsiteX3" fmla="*/ 892784 w 892784"/>
              <a:gd name="connsiteY3" fmla="*/ 297415 h 297415"/>
              <a:gd name="connsiteX4" fmla="*/ 428536 w 892784"/>
              <a:gd name="connsiteY4" fmla="*/ 297415 h 297415"/>
              <a:gd name="connsiteX5" fmla="*/ 0 w 892784"/>
              <a:gd name="connsiteY5" fmla="*/ 297415 h 297415"/>
              <a:gd name="connsiteX6" fmla="*/ 0 w 892784"/>
              <a:gd name="connsiteY6" fmla="*/ 0 h 297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2784" h="297415" extrusionOk="0">
                <a:moveTo>
                  <a:pt x="0" y="0"/>
                </a:moveTo>
                <a:cubicBezTo>
                  <a:pt x="146560" y="-35110"/>
                  <a:pt x="335559" y="22725"/>
                  <a:pt x="446392" y="0"/>
                </a:cubicBezTo>
                <a:cubicBezTo>
                  <a:pt x="557225" y="-22725"/>
                  <a:pt x="783246" y="14395"/>
                  <a:pt x="892784" y="0"/>
                </a:cubicBezTo>
                <a:cubicBezTo>
                  <a:pt x="918686" y="79907"/>
                  <a:pt x="889876" y="153103"/>
                  <a:pt x="892784" y="297415"/>
                </a:cubicBezTo>
                <a:cubicBezTo>
                  <a:pt x="714394" y="317179"/>
                  <a:pt x="651204" y="295252"/>
                  <a:pt x="428536" y="297415"/>
                </a:cubicBezTo>
                <a:cubicBezTo>
                  <a:pt x="205868" y="299578"/>
                  <a:pt x="194346" y="286637"/>
                  <a:pt x="0" y="297415"/>
                </a:cubicBezTo>
                <a:cubicBezTo>
                  <a:pt x="-15822" y="152134"/>
                  <a:pt x="4190" y="119657"/>
                  <a:pt x="0" y="0"/>
                </a:cubicBezTo>
                <a:close/>
              </a:path>
            </a:pathLst>
          </a:custGeom>
          <a:noFill/>
          <a:ln w="25400">
            <a:noFill/>
            <a:extLst>
              <a:ext uri="{C807C97D-BFC1-408E-A445-0C87EB9F89A2}">
                <ask:lineSketchStyleProps xmlns:ask="http://schemas.microsoft.com/office/drawing/2018/sketchyshapes" sd="794855261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x-none" sz="3600" b="1" dirty="0">
                <a:solidFill>
                  <a:srgbClr val="3D714E"/>
                </a:solidFill>
                <a:latin typeface="+mn-lt"/>
                <a:ea typeface="+mn-ea"/>
                <a:cs typeface="+mn-ea"/>
                <a:sym typeface="HarmonyOS Sans SC Light" panose="00000400000000000000" pitchFamily="2" charset="-122"/>
              </a:rPr>
              <a:t>03</a:t>
            </a:r>
            <a:endParaRPr lang="zh-CN" altLang="en-US" sz="3600" b="1" dirty="0">
              <a:solidFill>
                <a:srgbClr val="3D714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12" name="矩形 45">
            <a:extLst>
              <a:ext uri="{FF2B5EF4-FFF2-40B4-BE49-F238E27FC236}">
                <a16:creationId xmlns:a16="http://schemas.microsoft.com/office/drawing/2014/main" id="{CC759A64-3925-DD27-F505-32280A353898}"/>
              </a:ext>
            </a:extLst>
          </p:cNvPr>
          <p:cNvSpPr/>
          <p:nvPr/>
        </p:nvSpPr>
        <p:spPr>
          <a:xfrm>
            <a:off x="5211999" y="4141178"/>
            <a:ext cx="943669" cy="297415"/>
          </a:xfrm>
          <a:custGeom>
            <a:avLst/>
            <a:gdLst>
              <a:gd name="connsiteX0" fmla="*/ 0 w 943669"/>
              <a:gd name="connsiteY0" fmla="*/ 0 h 297415"/>
              <a:gd name="connsiteX1" fmla="*/ 481271 w 943669"/>
              <a:gd name="connsiteY1" fmla="*/ 0 h 297415"/>
              <a:gd name="connsiteX2" fmla="*/ 943669 w 943669"/>
              <a:gd name="connsiteY2" fmla="*/ 0 h 297415"/>
              <a:gd name="connsiteX3" fmla="*/ 943669 w 943669"/>
              <a:gd name="connsiteY3" fmla="*/ 297415 h 297415"/>
              <a:gd name="connsiteX4" fmla="*/ 462398 w 943669"/>
              <a:gd name="connsiteY4" fmla="*/ 297415 h 297415"/>
              <a:gd name="connsiteX5" fmla="*/ 0 w 943669"/>
              <a:gd name="connsiteY5" fmla="*/ 297415 h 297415"/>
              <a:gd name="connsiteX6" fmla="*/ 0 w 943669"/>
              <a:gd name="connsiteY6" fmla="*/ 0 h 297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43669" h="297415" extrusionOk="0">
                <a:moveTo>
                  <a:pt x="0" y="0"/>
                </a:moveTo>
                <a:cubicBezTo>
                  <a:pt x="143627" y="-16021"/>
                  <a:pt x="319959" y="15456"/>
                  <a:pt x="481271" y="0"/>
                </a:cubicBezTo>
                <a:cubicBezTo>
                  <a:pt x="642583" y="-15456"/>
                  <a:pt x="780958" y="4900"/>
                  <a:pt x="943669" y="0"/>
                </a:cubicBezTo>
                <a:cubicBezTo>
                  <a:pt x="975721" y="86850"/>
                  <a:pt x="910276" y="225781"/>
                  <a:pt x="943669" y="297415"/>
                </a:cubicBezTo>
                <a:cubicBezTo>
                  <a:pt x="729719" y="304315"/>
                  <a:pt x="700504" y="277924"/>
                  <a:pt x="462398" y="297415"/>
                </a:cubicBezTo>
                <a:cubicBezTo>
                  <a:pt x="224292" y="316906"/>
                  <a:pt x="198646" y="245471"/>
                  <a:pt x="0" y="297415"/>
                </a:cubicBezTo>
                <a:cubicBezTo>
                  <a:pt x="-12497" y="224664"/>
                  <a:pt x="10672" y="126878"/>
                  <a:pt x="0" y="0"/>
                </a:cubicBezTo>
                <a:close/>
              </a:path>
            </a:pathLst>
          </a:custGeom>
          <a:noFill/>
          <a:ln w="25400">
            <a:noFill/>
            <a:extLst>
              <a:ext uri="{C807C97D-BFC1-408E-A445-0C87EB9F89A2}">
                <ask:lineSketchStyleProps xmlns:ask="http://schemas.microsoft.com/office/drawing/2018/sketchyshapes" sd="1766378640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x-none" sz="3600" b="1" dirty="0">
                <a:solidFill>
                  <a:srgbClr val="3D714E"/>
                </a:solidFill>
                <a:latin typeface="+mn-lt"/>
                <a:ea typeface="+mn-ea"/>
                <a:cs typeface="+mn-ea"/>
                <a:sym typeface="HarmonyOS Sans SC Light" panose="00000400000000000000" pitchFamily="2" charset="-122"/>
              </a:rPr>
              <a:t>04</a:t>
            </a:r>
            <a:endParaRPr lang="zh-CN" altLang="en-US" sz="3600" b="1" dirty="0">
              <a:solidFill>
                <a:srgbClr val="3D714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13" name="椭圆 47">
            <a:extLst>
              <a:ext uri="{FF2B5EF4-FFF2-40B4-BE49-F238E27FC236}">
                <a16:creationId xmlns:a16="http://schemas.microsoft.com/office/drawing/2014/main" id="{DC875269-7009-D42F-EB18-1CB48581D986}"/>
              </a:ext>
            </a:extLst>
          </p:cNvPr>
          <p:cNvSpPr/>
          <p:nvPr/>
        </p:nvSpPr>
        <p:spPr>
          <a:xfrm>
            <a:off x="4993678" y="2800367"/>
            <a:ext cx="93651" cy="92063"/>
          </a:xfr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14" name="椭圆 49">
            <a:extLst>
              <a:ext uri="{FF2B5EF4-FFF2-40B4-BE49-F238E27FC236}">
                <a16:creationId xmlns:a16="http://schemas.microsoft.com/office/drawing/2014/main" id="{A012677B-A733-133B-EE96-016C53B6D277}"/>
              </a:ext>
            </a:extLst>
          </p:cNvPr>
          <p:cNvSpPr/>
          <p:nvPr/>
        </p:nvSpPr>
        <p:spPr>
          <a:xfrm>
            <a:off x="7360014" y="2867668"/>
            <a:ext cx="95238" cy="92063"/>
          </a:xfr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15" name="椭圆 52">
            <a:extLst>
              <a:ext uri="{FF2B5EF4-FFF2-40B4-BE49-F238E27FC236}">
                <a16:creationId xmlns:a16="http://schemas.microsoft.com/office/drawing/2014/main" id="{9449AB04-2F41-F355-0F49-0D8DE7A5CB04}"/>
              </a:ext>
            </a:extLst>
          </p:cNvPr>
          <p:cNvSpPr/>
          <p:nvPr/>
        </p:nvSpPr>
        <p:spPr>
          <a:xfrm>
            <a:off x="7286999" y="4462897"/>
            <a:ext cx="95238" cy="92063"/>
          </a:xfr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16" name="椭圆 56">
            <a:extLst>
              <a:ext uri="{FF2B5EF4-FFF2-40B4-BE49-F238E27FC236}">
                <a16:creationId xmlns:a16="http://schemas.microsoft.com/office/drawing/2014/main" id="{F9FB80D8-3BD3-A5E6-6A87-12D06AB4A982}"/>
              </a:ext>
            </a:extLst>
          </p:cNvPr>
          <p:cNvSpPr/>
          <p:nvPr/>
        </p:nvSpPr>
        <p:spPr>
          <a:xfrm>
            <a:off x="5061297" y="4241311"/>
            <a:ext cx="95238" cy="92063"/>
          </a:xfr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sz="2530">
              <a:solidFill>
                <a:prstClr val="white"/>
              </a:solidFill>
              <a:latin typeface="+mn-lt"/>
              <a:ea typeface="+mn-ea"/>
              <a:cs typeface="+mn-ea"/>
              <a:sym typeface="HarmonyOS Sans SC Light" panose="00000400000000000000" pitchFamily="2" charset="-122"/>
            </a:endParaRPr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BD41F672-13DB-45AA-DBBE-1927FAD5766B}"/>
              </a:ext>
            </a:extLst>
          </p:cNvPr>
          <p:cNvGrpSpPr/>
          <p:nvPr/>
        </p:nvGrpSpPr>
        <p:grpSpPr>
          <a:xfrm>
            <a:off x="8068221" y="1760345"/>
            <a:ext cx="3160521" cy="888156"/>
            <a:chOff x="8068221" y="1760345"/>
            <a:chExt cx="3160521" cy="888156"/>
          </a:xfrm>
        </p:grpSpPr>
        <p:sp>
          <p:nvSpPr>
            <p:cNvPr id="17" name="矩形 16">
              <a:extLst>
                <a:ext uri="{FF2B5EF4-FFF2-40B4-BE49-F238E27FC236}">
                  <a16:creationId xmlns:a16="http://schemas.microsoft.com/office/drawing/2014/main" id="{3FEB85D0-B0A2-3B09-16FE-7DB1ECC1A396}"/>
                </a:ext>
              </a:extLst>
            </p:cNvPr>
            <p:cNvSpPr/>
            <p:nvPr/>
          </p:nvSpPr>
          <p:spPr>
            <a:xfrm>
              <a:off x="8068221" y="2028079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E6C6B376-AC8E-5392-8133-6232931F1863}"/>
                </a:ext>
              </a:extLst>
            </p:cNvPr>
            <p:cNvSpPr txBox="1"/>
            <p:nvPr/>
          </p:nvSpPr>
          <p:spPr>
            <a:xfrm>
              <a:off x="8068222" y="1760345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BCD4C9C9-9281-80D2-5898-37B87B129616}"/>
              </a:ext>
            </a:extLst>
          </p:cNvPr>
          <p:cNvGrpSpPr/>
          <p:nvPr/>
        </p:nvGrpSpPr>
        <p:grpSpPr>
          <a:xfrm>
            <a:off x="1458480" y="1822548"/>
            <a:ext cx="3210161" cy="888156"/>
            <a:chOff x="1458480" y="1822548"/>
            <a:chExt cx="3210161" cy="888156"/>
          </a:xfrm>
        </p:grpSpPr>
        <p:sp>
          <p:nvSpPr>
            <p:cNvPr id="19" name="矩形 18">
              <a:extLst>
                <a:ext uri="{FF2B5EF4-FFF2-40B4-BE49-F238E27FC236}">
                  <a16:creationId xmlns:a16="http://schemas.microsoft.com/office/drawing/2014/main" id="{9CC1FE6A-1E29-7CDA-026F-715299FE914A}"/>
                </a:ext>
              </a:extLst>
            </p:cNvPr>
            <p:cNvSpPr/>
            <p:nvPr/>
          </p:nvSpPr>
          <p:spPr>
            <a:xfrm>
              <a:off x="1458480" y="2090282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D7C3ED96-F517-A6E1-12AF-6BB932BD853A}"/>
                </a:ext>
              </a:extLst>
            </p:cNvPr>
            <p:cNvSpPr txBox="1"/>
            <p:nvPr/>
          </p:nvSpPr>
          <p:spPr>
            <a:xfrm>
              <a:off x="2957858" y="1822548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CE74A4C2-2565-4C56-1C4E-EB27E1F0BA73}"/>
              </a:ext>
            </a:extLst>
          </p:cNvPr>
          <p:cNvGrpSpPr/>
          <p:nvPr/>
        </p:nvGrpSpPr>
        <p:grpSpPr>
          <a:xfrm>
            <a:off x="8068221" y="4443737"/>
            <a:ext cx="3160521" cy="888156"/>
            <a:chOff x="8068221" y="1760345"/>
            <a:chExt cx="3160521" cy="888156"/>
          </a:xfrm>
        </p:grpSpPr>
        <p:sp>
          <p:nvSpPr>
            <p:cNvPr id="24" name="矩形 23">
              <a:extLst>
                <a:ext uri="{FF2B5EF4-FFF2-40B4-BE49-F238E27FC236}">
                  <a16:creationId xmlns:a16="http://schemas.microsoft.com/office/drawing/2014/main" id="{E71E6463-0513-8EF7-56AA-2F849EE05442}"/>
                </a:ext>
              </a:extLst>
            </p:cNvPr>
            <p:cNvSpPr/>
            <p:nvPr/>
          </p:nvSpPr>
          <p:spPr>
            <a:xfrm>
              <a:off x="8068221" y="2028079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4626ADFD-D7A2-62B5-6E47-CC96A46F2241}"/>
                </a:ext>
              </a:extLst>
            </p:cNvPr>
            <p:cNvSpPr txBox="1"/>
            <p:nvPr/>
          </p:nvSpPr>
          <p:spPr>
            <a:xfrm>
              <a:off x="8068222" y="1760345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D5D27D33-E2CE-0C7B-FC39-95C55086689D}"/>
              </a:ext>
            </a:extLst>
          </p:cNvPr>
          <p:cNvGrpSpPr/>
          <p:nvPr/>
        </p:nvGrpSpPr>
        <p:grpSpPr>
          <a:xfrm>
            <a:off x="1458480" y="4505940"/>
            <a:ext cx="3210161" cy="888156"/>
            <a:chOff x="1458480" y="1822548"/>
            <a:chExt cx="3210161" cy="888156"/>
          </a:xfrm>
        </p:grpSpPr>
        <p:sp>
          <p:nvSpPr>
            <p:cNvPr id="27" name="矩形 26">
              <a:extLst>
                <a:ext uri="{FF2B5EF4-FFF2-40B4-BE49-F238E27FC236}">
                  <a16:creationId xmlns:a16="http://schemas.microsoft.com/office/drawing/2014/main" id="{32FE59BA-3CA4-C73F-144A-765689276145}"/>
                </a:ext>
              </a:extLst>
            </p:cNvPr>
            <p:cNvSpPr/>
            <p:nvPr/>
          </p:nvSpPr>
          <p:spPr>
            <a:xfrm>
              <a:off x="1458480" y="2090282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D49EDAE3-A278-8183-63CD-DDA6BFF4C787}"/>
                </a:ext>
              </a:extLst>
            </p:cNvPr>
            <p:cNvSpPr txBox="1"/>
            <p:nvPr/>
          </p:nvSpPr>
          <p:spPr>
            <a:xfrm>
              <a:off x="2957858" y="1822548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435888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4CC3DE31-8521-9CCD-7CB1-6AF4C53934F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0" y="0"/>
            <a:ext cx="12858750" cy="7232650"/>
          </a:xfrm>
          <a:custGeom>
            <a:avLst/>
            <a:gdLst>
              <a:gd name="connsiteX0" fmla="*/ 0 w 12858750"/>
              <a:gd name="connsiteY0" fmla="*/ 0 h 7232650"/>
              <a:gd name="connsiteX1" fmla="*/ 12858750 w 12858750"/>
              <a:gd name="connsiteY1" fmla="*/ 0 h 7232650"/>
              <a:gd name="connsiteX2" fmla="*/ 12858750 w 12858750"/>
              <a:gd name="connsiteY2" fmla="*/ 7232650 h 7232650"/>
              <a:gd name="connsiteX3" fmla="*/ 0 w 12858750"/>
              <a:gd name="connsiteY3" fmla="*/ 7232650 h 723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58750" h="7232650">
                <a:moveTo>
                  <a:pt x="0" y="0"/>
                </a:moveTo>
                <a:lnTo>
                  <a:pt x="12858750" y="0"/>
                </a:lnTo>
                <a:lnTo>
                  <a:pt x="12858750" y="7232650"/>
                </a:lnTo>
                <a:lnTo>
                  <a:pt x="0" y="7232650"/>
                </a:lnTo>
                <a:close/>
              </a:path>
            </a:pathLst>
          </a:custGeom>
        </p:spPr>
      </p:pic>
      <p:sp>
        <p:nvSpPr>
          <p:cNvPr id="60" name="矩形 259">
            <a:extLst>
              <a:ext uri="{FF2B5EF4-FFF2-40B4-BE49-F238E27FC236}">
                <a16:creationId xmlns:a16="http://schemas.microsoft.com/office/drawing/2014/main" id="{9497A166-DC0B-E25D-8642-86A97DFC8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3363" y="4734026"/>
            <a:ext cx="4434564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>
              <a:buNone/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ea typeface="+mn-ea"/>
                <a:cs typeface="+mn-ea"/>
                <a:sym typeface="+mn-lt"/>
              </a:rPr>
              <a:t>汇报人：</a:t>
            </a:r>
            <a:r>
              <a:rPr lang="en-US" altLang="zh-CN" sz="1600" dirty="0">
                <a:solidFill>
                  <a:schemeClr val="bg1"/>
                </a:solidFill>
                <a:latin typeface="+mn-ea"/>
                <a:ea typeface="+mn-ea"/>
                <a:cs typeface="+mn-ea"/>
                <a:sym typeface="+mn-lt"/>
              </a:rPr>
              <a:t>51PPT</a:t>
            </a:r>
            <a:r>
              <a:rPr lang="zh-CN" altLang="en-US" sz="1600" dirty="0">
                <a:solidFill>
                  <a:schemeClr val="bg1"/>
                </a:solidFill>
                <a:latin typeface="+mn-ea"/>
                <a:ea typeface="+mn-ea"/>
                <a:cs typeface="+mn-ea"/>
                <a:sym typeface="+mn-lt"/>
              </a:rPr>
              <a:t>模板网       时间：</a:t>
            </a:r>
            <a:r>
              <a:rPr lang="en-US" altLang="zh-CN" sz="1600" dirty="0">
                <a:solidFill>
                  <a:schemeClr val="bg1"/>
                </a:solidFill>
                <a:latin typeface="+mn-ea"/>
                <a:ea typeface="+mn-ea"/>
                <a:cs typeface="+mn-ea"/>
                <a:sym typeface="+mn-lt"/>
              </a:rPr>
              <a:t>2023</a:t>
            </a:r>
            <a:r>
              <a:rPr lang="zh-CN" altLang="en-US" sz="1600" dirty="0">
                <a:solidFill>
                  <a:schemeClr val="bg1"/>
                </a:solidFill>
                <a:latin typeface="+mn-ea"/>
                <a:ea typeface="+mn-ea"/>
                <a:cs typeface="+mn-ea"/>
                <a:sym typeface="+mn-lt"/>
              </a:rPr>
              <a:t>年</a:t>
            </a:r>
            <a:r>
              <a:rPr lang="en-US" altLang="zh-CN" sz="1600" dirty="0">
                <a:solidFill>
                  <a:schemeClr val="bg1"/>
                </a:solidFill>
                <a:latin typeface="+mn-ea"/>
                <a:ea typeface="+mn-ea"/>
                <a:cs typeface="+mn-ea"/>
                <a:sym typeface="+mn-lt"/>
              </a:rPr>
              <a:t>3</a:t>
            </a:r>
            <a:r>
              <a:rPr lang="zh-CN" altLang="en-US" sz="1600" dirty="0">
                <a:solidFill>
                  <a:schemeClr val="bg1"/>
                </a:solidFill>
                <a:latin typeface="+mn-ea"/>
                <a:ea typeface="+mn-ea"/>
                <a:cs typeface="+mn-ea"/>
                <a:sym typeface="+mn-lt"/>
              </a:rPr>
              <a:t>月</a:t>
            </a:r>
            <a:r>
              <a:rPr lang="en-US" altLang="zh-CN" sz="1600">
                <a:solidFill>
                  <a:schemeClr val="bg1"/>
                </a:solidFill>
                <a:latin typeface="+mn-ea"/>
                <a:ea typeface="+mn-ea"/>
                <a:cs typeface="+mn-ea"/>
                <a:sym typeface="+mn-lt"/>
              </a:rPr>
              <a:t>31</a:t>
            </a:r>
            <a:r>
              <a:rPr lang="zh-CN" altLang="en-US" sz="1600">
                <a:solidFill>
                  <a:schemeClr val="bg1"/>
                </a:solidFill>
                <a:latin typeface="+mn-ea"/>
                <a:ea typeface="+mn-ea"/>
                <a:cs typeface="+mn-ea"/>
                <a:sym typeface="+mn-lt"/>
              </a:rPr>
              <a:t>日</a:t>
            </a:r>
            <a:endParaRPr lang="zh-CN" altLang="en-US" sz="1600" dirty="0">
              <a:solidFill>
                <a:schemeClr val="bg1"/>
              </a:solidFill>
              <a:latin typeface="+mn-ea"/>
              <a:ea typeface="+mn-ea"/>
              <a:cs typeface="+mn-ea"/>
              <a:sym typeface="+mn-lt"/>
            </a:endParaRPr>
          </a:p>
        </p:txBody>
      </p:sp>
      <p:sp>
        <p:nvSpPr>
          <p:cNvPr id="61" name="矩形 259">
            <a:extLst>
              <a:ext uri="{FF2B5EF4-FFF2-40B4-BE49-F238E27FC236}">
                <a16:creationId xmlns:a16="http://schemas.microsoft.com/office/drawing/2014/main" id="{DC08DD8F-CC6A-DE78-1225-3E5B46B89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19" y="1162880"/>
            <a:ext cx="8491280" cy="212365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r>
              <a:rPr lang="zh-CN" altLang="en-US" sz="13800" cap="all" dirty="0">
                <a:blipFill dpi="0" rotWithShape="1">
                  <a:blip r:embed="rId4">
                    <a:alphaModFix amt="57000"/>
                    <a:extLst>
                      <a:ext uri="{96DAC541-7B7A-43D3-8B79-37D633B846F1}">
                        <asvg:svgBlip xmlns:asvg="http://schemas.microsoft.com/office/drawing/2016/SVG/main" r:embed="rId5"/>
                      </a:ext>
                    </a:extLst>
                  </a:blip>
                  <a:srcRect/>
                  <a:tile tx="0" ty="0" sx="100000" sy="100000" flip="none" algn="tl"/>
                </a:blipFill>
                <a:latin typeface="艾迪鹅演示引擎标题体 Normal" panose="02000600000000000000" pitchFamily="2" charset="-122"/>
                <a:ea typeface="艾迪鹅演示引擎标题体 Normal" panose="02000600000000000000" pitchFamily="2" charset="-122"/>
                <a:cs typeface="艾迪鹅演示引擎标题体 Normal" panose="02000600000000000000" pitchFamily="2" charset="-122"/>
                <a:sym typeface="+mn-lt"/>
              </a:rPr>
              <a:t>谢谢观看</a:t>
            </a:r>
          </a:p>
        </p:txBody>
      </p:sp>
      <p:sp>
        <p:nvSpPr>
          <p:cNvPr id="62" name="矩形 259">
            <a:extLst>
              <a:ext uri="{FF2B5EF4-FFF2-40B4-BE49-F238E27FC236}">
                <a16:creationId xmlns:a16="http://schemas.microsoft.com/office/drawing/2014/main" id="{9D258C65-7CC4-6FF7-2816-96A8270AC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901" y="1139101"/>
            <a:ext cx="3263230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dist">
              <a:buNone/>
            </a:pPr>
            <a:r>
              <a:rPr lang="en-US" altLang="zh-CN" sz="1600" dirty="0">
                <a:blipFill>
                  <a:blip r:embed="rId6"/>
                  <a:tile tx="0" ty="0" sx="100000" sy="100000" flip="none" algn="tl"/>
                </a:blipFill>
                <a:latin typeface="+mn-lt"/>
                <a:ea typeface="+mn-ea"/>
                <a:cs typeface="+mn-ea"/>
                <a:sym typeface="+mn-lt"/>
              </a:rPr>
              <a:t>TEACHER SPEAKING</a:t>
            </a:r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A333392E-2280-9185-1459-780404CD612B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8862649" y="1314396"/>
            <a:ext cx="2450275" cy="5720682"/>
            <a:chOff x="840" y="993"/>
            <a:chExt cx="1452" cy="3390"/>
          </a:xfrm>
          <a:blipFill>
            <a:blip r:embed="rId6"/>
            <a:tile tx="0" ty="0" sx="100000" sy="100000" flip="none" algn="tl"/>
          </a:blip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4D5ADEF3-62FE-0B17-6B01-63DF3BBF35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0" y="993"/>
              <a:ext cx="1452" cy="3390"/>
            </a:xfrm>
            <a:custGeom>
              <a:avLst/>
              <a:gdLst>
                <a:gd name="T0" fmla="*/ 1050 w 5364"/>
                <a:gd name="T1" fmla="*/ 4456 h 12534"/>
                <a:gd name="T2" fmla="*/ 64 w 5364"/>
                <a:gd name="T3" fmla="*/ 4020 h 12534"/>
                <a:gd name="T4" fmla="*/ 220 w 5364"/>
                <a:gd name="T5" fmla="*/ 2642 h 12534"/>
                <a:gd name="T6" fmla="*/ 1287 w 5364"/>
                <a:gd name="T7" fmla="*/ 503 h 12534"/>
                <a:gd name="T8" fmla="*/ 4526 w 5364"/>
                <a:gd name="T9" fmla="*/ 639 h 12534"/>
                <a:gd name="T10" fmla="*/ 5321 w 5364"/>
                <a:gd name="T11" fmla="*/ 2812 h 12534"/>
                <a:gd name="T12" fmla="*/ 4343 w 5364"/>
                <a:gd name="T13" fmla="*/ 4971 h 12534"/>
                <a:gd name="T14" fmla="*/ 3920 w 5364"/>
                <a:gd name="T15" fmla="*/ 6987 h 12534"/>
                <a:gd name="T16" fmla="*/ 3414 w 5364"/>
                <a:gd name="T17" fmla="*/ 7991 h 12534"/>
                <a:gd name="T18" fmla="*/ 2919 w 5364"/>
                <a:gd name="T19" fmla="*/ 12534 h 12534"/>
                <a:gd name="T20" fmla="*/ 2375 w 5364"/>
                <a:gd name="T21" fmla="*/ 8031 h 12534"/>
                <a:gd name="T22" fmla="*/ 1926 w 5364"/>
                <a:gd name="T23" fmla="*/ 7184 h 12534"/>
                <a:gd name="T24" fmla="*/ 2188 w 5364"/>
                <a:gd name="T25" fmla="*/ 7545 h 12534"/>
                <a:gd name="T26" fmla="*/ 2311 w 5364"/>
                <a:gd name="T27" fmla="*/ 7872 h 12534"/>
                <a:gd name="T28" fmla="*/ 2894 w 5364"/>
                <a:gd name="T29" fmla="*/ 8133 h 12534"/>
                <a:gd name="T30" fmla="*/ 3553 w 5364"/>
                <a:gd name="T31" fmla="*/ 7583 h 12534"/>
                <a:gd name="T32" fmla="*/ 3123 w 5364"/>
                <a:gd name="T33" fmla="*/ 7639 h 12534"/>
                <a:gd name="T34" fmla="*/ 2733 w 5364"/>
                <a:gd name="T35" fmla="*/ 7277 h 12534"/>
                <a:gd name="T36" fmla="*/ 1802 w 5364"/>
                <a:gd name="T37" fmla="*/ 7160 h 12534"/>
                <a:gd name="T38" fmla="*/ 1695 w 5364"/>
                <a:gd name="T39" fmla="*/ 6119 h 12534"/>
                <a:gd name="T40" fmla="*/ 3839 w 5364"/>
                <a:gd name="T41" fmla="*/ 6086 h 12534"/>
                <a:gd name="T42" fmla="*/ 3813 w 5364"/>
                <a:gd name="T43" fmla="*/ 7556 h 12534"/>
                <a:gd name="T44" fmla="*/ 4922 w 5364"/>
                <a:gd name="T45" fmla="*/ 1320 h 12534"/>
                <a:gd name="T46" fmla="*/ 3173 w 5364"/>
                <a:gd name="T47" fmla="*/ 144 h 12534"/>
                <a:gd name="T48" fmla="*/ 573 w 5364"/>
                <a:gd name="T49" fmla="*/ 1707 h 12534"/>
                <a:gd name="T50" fmla="*/ 672 w 5364"/>
                <a:gd name="T51" fmla="*/ 3376 h 12534"/>
                <a:gd name="T52" fmla="*/ 871 w 5364"/>
                <a:gd name="T53" fmla="*/ 3483 h 12534"/>
                <a:gd name="T54" fmla="*/ 1031 w 5364"/>
                <a:gd name="T55" fmla="*/ 3834 h 12534"/>
                <a:gd name="T56" fmla="*/ 1222 w 5364"/>
                <a:gd name="T57" fmla="*/ 4398 h 12534"/>
                <a:gd name="T58" fmla="*/ 1869 w 5364"/>
                <a:gd name="T59" fmla="*/ 6037 h 12534"/>
                <a:gd name="T60" fmla="*/ 2244 w 5364"/>
                <a:gd name="T61" fmla="*/ 6391 h 12534"/>
                <a:gd name="T62" fmla="*/ 2131 w 5364"/>
                <a:gd name="T63" fmla="*/ 6645 h 12534"/>
                <a:gd name="T64" fmla="*/ 3149 w 5364"/>
                <a:gd name="T65" fmla="*/ 6635 h 12534"/>
                <a:gd name="T66" fmla="*/ 2712 w 5364"/>
                <a:gd name="T67" fmla="*/ 6385 h 12534"/>
                <a:gd name="T68" fmla="*/ 3224 w 5364"/>
                <a:gd name="T69" fmla="*/ 4847 h 12534"/>
                <a:gd name="T70" fmla="*/ 3629 w 5364"/>
                <a:gd name="T71" fmla="*/ 3966 h 12534"/>
                <a:gd name="T72" fmla="*/ 3590 w 5364"/>
                <a:gd name="T73" fmla="*/ 6265 h 12534"/>
                <a:gd name="T74" fmla="*/ 3831 w 5364"/>
                <a:gd name="T75" fmla="*/ 5103 h 12534"/>
                <a:gd name="T76" fmla="*/ 4497 w 5364"/>
                <a:gd name="T77" fmla="*/ 4506 h 12534"/>
                <a:gd name="T78" fmla="*/ 4659 w 5364"/>
                <a:gd name="T79" fmla="*/ 4193 h 12534"/>
                <a:gd name="T80" fmla="*/ 4975 w 5364"/>
                <a:gd name="T81" fmla="*/ 1727 h 12534"/>
                <a:gd name="T82" fmla="*/ 5191 w 5364"/>
                <a:gd name="T83" fmla="*/ 2470 h 12534"/>
                <a:gd name="T84" fmla="*/ 3158 w 5364"/>
                <a:gd name="T85" fmla="*/ 6901 h 12534"/>
                <a:gd name="T86" fmla="*/ 2005 w 5364"/>
                <a:gd name="T87" fmla="*/ 6938 h 12534"/>
                <a:gd name="T88" fmla="*/ 3151 w 5364"/>
                <a:gd name="T89" fmla="*/ 7123 h 12534"/>
                <a:gd name="T90" fmla="*/ 3607 w 5364"/>
                <a:gd name="T91" fmla="*/ 6665 h 12534"/>
                <a:gd name="T92" fmla="*/ 3328 w 5364"/>
                <a:gd name="T93" fmla="*/ 6502 h 12534"/>
                <a:gd name="T94" fmla="*/ 799 w 5364"/>
                <a:gd name="T95" fmla="*/ 3551 h 12534"/>
                <a:gd name="T96" fmla="*/ 773 w 5364"/>
                <a:gd name="T97" fmla="*/ 3771 h 12534"/>
                <a:gd name="T98" fmla="*/ 3873 w 5364"/>
                <a:gd name="T99" fmla="*/ 5866 h 12534"/>
                <a:gd name="T100" fmla="*/ 1944 w 5364"/>
                <a:gd name="T101" fmla="*/ 6463 h 12534"/>
                <a:gd name="T102" fmla="*/ 5273 w 5364"/>
                <a:gd name="T103" fmla="*/ 2980 h 12534"/>
                <a:gd name="T104" fmla="*/ 1736 w 5364"/>
                <a:gd name="T105" fmla="*/ 5656 h 12534"/>
                <a:gd name="T106" fmla="*/ 1938 w 5364"/>
                <a:gd name="T107" fmla="*/ 6613 h 12534"/>
                <a:gd name="T108" fmla="*/ 1887 w 5364"/>
                <a:gd name="T109" fmla="*/ 7448 h 12534"/>
                <a:gd name="T110" fmla="*/ 1915 w 5364"/>
                <a:gd name="T111" fmla="*/ 6818 h 12534"/>
                <a:gd name="T112" fmla="*/ 1825 w 5364"/>
                <a:gd name="T113" fmla="*/ 7006 h 12534"/>
                <a:gd name="T114" fmla="*/ 3792 w 5364"/>
                <a:gd name="T115" fmla="*/ 6393 h 12534"/>
                <a:gd name="T116" fmla="*/ 873 w 5364"/>
                <a:gd name="T117" fmla="*/ 3795 h 12534"/>
                <a:gd name="T118" fmla="*/ 2770 w 5364"/>
                <a:gd name="T119" fmla="*/ 6457 h 12534"/>
                <a:gd name="T120" fmla="*/ 826 w 5364"/>
                <a:gd name="T121" fmla="*/ 3645 h 12534"/>
                <a:gd name="T122" fmla="*/ 1426 w 5364"/>
                <a:gd name="T123" fmla="*/ 4419 h 12534"/>
                <a:gd name="T124" fmla="*/ 746 w 5364"/>
                <a:gd name="T125" fmla="*/ 3674 h 12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64" h="12534">
                  <a:moveTo>
                    <a:pt x="1698" y="6098"/>
                  </a:moveTo>
                  <a:cubicBezTo>
                    <a:pt x="1679" y="6065"/>
                    <a:pt x="1679" y="6027"/>
                    <a:pt x="1677" y="5990"/>
                  </a:cubicBezTo>
                  <a:cubicBezTo>
                    <a:pt x="1675" y="5950"/>
                    <a:pt x="1673" y="5910"/>
                    <a:pt x="1668" y="5870"/>
                  </a:cubicBezTo>
                  <a:cubicBezTo>
                    <a:pt x="1665" y="5885"/>
                    <a:pt x="1662" y="5899"/>
                    <a:pt x="1658" y="5916"/>
                  </a:cubicBezTo>
                  <a:cubicBezTo>
                    <a:pt x="1651" y="5911"/>
                    <a:pt x="1647" y="5910"/>
                    <a:pt x="1647" y="5909"/>
                  </a:cubicBezTo>
                  <a:cubicBezTo>
                    <a:pt x="1634" y="5816"/>
                    <a:pt x="1619" y="5723"/>
                    <a:pt x="1628" y="5629"/>
                  </a:cubicBezTo>
                  <a:cubicBezTo>
                    <a:pt x="1629" y="5615"/>
                    <a:pt x="1629" y="5599"/>
                    <a:pt x="1626" y="5585"/>
                  </a:cubicBezTo>
                  <a:cubicBezTo>
                    <a:pt x="1617" y="5544"/>
                    <a:pt x="1607" y="5502"/>
                    <a:pt x="1598" y="5461"/>
                  </a:cubicBezTo>
                  <a:cubicBezTo>
                    <a:pt x="1593" y="5434"/>
                    <a:pt x="1580" y="5408"/>
                    <a:pt x="1592" y="5379"/>
                  </a:cubicBezTo>
                  <a:cubicBezTo>
                    <a:pt x="1595" y="5372"/>
                    <a:pt x="1590" y="5360"/>
                    <a:pt x="1586" y="5352"/>
                  </a:cubicBezTo>
                  <a:cubicBezTo>
                    <a:pt x="1559" y="5287"/>
                    <a:pt x="1532" y="5222"/>
                    <a:pt x="1504" y="5156"/>
                  </a:cubicBezTo>
                  <a:cubicBezTo>
                    <a:pt x="1499" y="5157"/>
                    <a:pt x="1496" y="5157"/>
                    <a:pt x="1493" y="5158"/>
                  </a:cubicBezTo>
                  <a:cubicBezTo>
                    <a:pt x="1459" y="5174"/>
                    <a:pt x="1450" y="5170"/>
                    <a:pt x="1445" y="5135"/>
                  </a:cubicBezTo>
                  <a:cubicBezTo>
                    <a:pt x="1435" y="5064"/>
                    <a:pt x="1401" y="5001"/>
                    <a:pt x="1380" y="4935"/>
                  </a:cubicBezTo>
                  <a:cubicBezTo>
                    <a:pt x="1356" y="4858"/>
                    <a:pt x="1310" y="4795"/>
                    <a:pt x="1266" y="4730"/>
                  </a:cubicBezTo>
                  <a:cubicBezTo>
                    <a:pt x="1223" y="4667"/>
                    <a:pt x="1183" y="4600"/>
                    <a:pt x="1128" y="4546"/>
                  </a:cubicBezTo>
                  <a:cubicBezTo>
                    <a:pt x="1100" y="4518"/>
                    <a:pt x="1070" y="4489"/>
                    <a:pt x="1050" y="4456"/>
                  </a:cubicBezTo>
                  <a:cubicBezTo>
                    <a:pt x="1021" y="4410"/>
                    <a:pt x="978" y="4379"/>
                    <a:pt x="942" y="4341"/>
                  </a:cubicBezTo>
                  <a:cubicBezTo>
                    <a:pt x="909" y="4306"/>
                    <a:pt x="884" y="4265"/>
                    <a:pt x="854" y="4227"/>
                  </a:cubicBezTo>
                  <a:cubicBezTo>
                    <a:pt x="819" y="4181"/>
                    <a:pt x="798" y="4128"/>
                    <a:pt x="774" y="4077"/>
                  </a:cubicBezTo>
                  <a:cubicBezTo>
                    <a:pt x="737" y="3995"/>
                    <a:pt x="694" y="3915"/>
                    <a:pt x="653" y="3835"/>
                  </a:cubicBezTo>
                  <a:cubicBezTo>
                    <a:pt x="640" y="3810"/>
                    <a:pt x="596" y="3799"/>
                    <a:pt x="566" y="3815"/>
                  </a:cubicBezTo>
                  <a:cubicBezTo>
                    <a:pt x="551" y="3824"/>
                    <a:pt x="537" y="3837"/>
                    <a:pt x="518" y="3851"/>
                  </a:cubicBezTo>
                  <a:cubicBezTo>
                    <a:pt x="489" y="3849"/>
                    <a:pt x="448" y="3829"/>
                    <a:pt x="425" y="3880"/>
                  </a:cubicBezTo>
                  <a:cubicBezTo>
                    <a:pt x="419" y="3877"/>
                    <a:pt x="414" y="3874"/>
                    <a:pt x="413" y="3873"/>
                  </a:cubicBezTo>
                  <a:cubicBezTo>
                    <a:pt x="399" y="3881"/>
                    <a:pt x="389" y="3888"/>
                    <a:pt x="377" y="3894"/>
                  </a:cubicBezTo>
                  <a:cubicBezTo>
                    <a:pt x="369" y="3898"/>
                    <a:pt x="360" y="3900"/>
                    <a:pt x="351" y="3902"/>
                  </a:cubicBezTo>
                  <a:cubicBezTo>
                    <a:pt x="335" y="3907"/>
                    <a:pt x="319" y="3911"/>
                    <a:pt x="314" y="3931"/>
                  </a:cubicBezTo>
                  <a:cubicBezTo>
                    <a:pt x="312" y="3936"/>
                    <a:pt x="301" y="3939"/>
                    <a:pt x="295" y="3943"/>
                  </a:cubicBezTo>
                  <a:cubicBezTo>
                    <a:pt x="292" y="3933"/>
                    <a:pt x="288" y="3923"/>
                    <a:pt x="270" y="3932"/>
                  </a:cubicBezTo>
                  <a:cubicBezTo>
                    <a:pt x="281" y="3936"/>
                    <a:pt x="288" y="3939"/>
                    <a:pt x="296" y="3942"/>
                  </a:cubicBezTo>
                  <a:cubicBezTo>
                    <a:pt x="258" y="3952"/>
                    <a:pt x="219" y="3961"/>
                    <a:pt x="181" y="3972"/>
                  </a:cubicBezTo>
                  <a:cubicBezTo>
                    <a:pt x="152" y="3981"/>
                    <a:pt x="123" y="3993"/>
                    <a:pt x="92" y="3995"/>
                  </a:cubicBezTo>
                  <a:cubicBezTo>
                    <a:pt x="84" y="3996"/>
                    <a:pt x="76" y="4009"/>
                    <a:pt x="64" y="4020"/>
                  </a:cubicBezTo>
                  <a:cubicBezTo>
                    <a:pt x="48" y="4016"/>
                    <a:pt x="27" y="4012"/>
                    <a:pt x="0" y="4005"/>
                  </a:cubicBezTo>
                  <a:cubicBezTo>
                    <a:pt x="31" y="3982"/>
                    <a:pt x="51" y="3961"/>
                    <a:pt x="86" y="3952"/>
                  </a:cubicBezTo>
                  <a:cubicBezTo>
                    <a:pt x="139" y="3938"/>
                    <a:pt x="188" y="3908"/>
                    <a:pt x="239" y="3887"/>
                  </a:cubicBezTo>
                  <a:cubicBezTo>
                    <a:pt x="259" y="3880"/>
                    <a:pt x="282" y="3881"/>
                    <a:pt x="300" y="3871"/>
                  </a:cubicBezTo>
                  <a:cubicBezTo>
                    <a:pt x="329" y="3854"/>
                    <a:pt x="367" y="3853"/>
                    <a:pt x="392" y="3826"/>
                  </a:cubicBezTo>
                  <a:cubicBezTo>
                    <a:pt x="396" y="3821"/>
                    <a:pt x="407" y="3824"/>
                    <a:pt x="414" y="3822"/>
                  </a:cubicBezTo>
                  <a:cubicBezTo>
                    <a:pt x="429" y="3818"/>
                    <a:pt x="444" y="3814"/>
                    <a:pt x="463" y="3808"/>
                  </a:cubicBezTo>
                  <a:cubicBezTo>
                    <a:pt x="456" y="3798"/>
                    <a:pt x="453" y="3793"/>
                    <a:pt x="449" y="3788"/>
                  </a:cubicBezTo>
                  <a:cubicBezTo>
                    <a:pt x="440" y="3775"/>
                    <a:pt x="444" y="3765"/>
                    <a:pt x="458" y="3760"/>
                  </a:cubicBezTo>
                  <a:cubicBezTo>
                    <a:pt x="486" y="3750"/>
                    <a:pt x="516" y="3743"/>
                    <a:pt x="545" y="3734"/>
                  </a:cubicBezTo>
                  <a:cubicBezTo>
                    <a:pt x="553" y="3732"/>
                    <a:pt x="561" y="3732"/>
                    <a:pt x="573" y="3730"/>
                  </a:cubicBezTo>
                  <a:cubicBezTo>
                    <a:pt x="565" y="3706"/>
                    <a:pt x="559" y="3683"/>
                    <a:pt x="551" y="3661"/>
                  </a:cubicBezTo>
                  <a:cubicBezTo>
                    <a:pt x="521" y="3580"/>
                    <a:pt x="492" y="3499"/>
                    <a:pt x="459" y="3419"/>
                  </a:cubicBezTo>
                  <a:cubicBezTo>
                    <a:pt x="443" y="3380"/>
                    <a:pt x="419" y="3345"/>
                    <a:pt x="397" y="3308"/>
                  </a:cubicBezTo>
                  <a:cubicBezTo>
                    <a:pt x="339" y="3207"/>
                    <a:pt x="288" y="3102"/>
                    <a:pt x="251" y="2990"/>
                  </a:cubicBezTo>
                  <a:cubicBezTo>
                    <a:pt x="229" y="2919"/>
                    <a:pt x="221" y="2848"/>
                    <a:pt x="223" y="2774"/>
                  </a:cubicBezTo>
                  <a:cubicBezTo>
                    <a:pt x="224" y="2730"/>
                    <a:pt x="223" y="2686"/>
                    <a:pt x="220" y="2642"/>
                  </a:cubicBezTo>
                  <a:cubicBezTo>
                    <a:pt x="215" y="2584"/>
                    <a:pt x="222" y="2528"/>
                    <a:pt x="234" y="2472"/>
                  </a:cubicBezTo>
                  <a:cubicBezTo>
                    <a:pt x="251" y="2397"/>
                    <a:pt x="262" y="2321"/>
                    <a:pt x="278" y="2246"/>
                  </a:cubicBezTo>
                  <a:cubicBezTo>
                    <a:pt x="291" y="2180"/>
                    <a:pt x="308" y="2116"/>
                    <a:pt x="322" y="2051"/>
                  </a:cubicBezTo>
                  <a:cubicBezTo>
                    <a:pt x="337" y="1980"/>
                    <a:pt x="369" y="1916"/>
                    <a:pt x="398" y="1850"/>
                  </a:cubicBezTo>
                  <a:cubicBezTo>
                    <a:pt x="428" y="1782"/>
                    <a:pt x="465" y="1718"/>
                    <a:pt x="503" y="1654"/>
                  </a:cubicBezTo>
                  <a:cubicBezTo>
                    <a:pt x="510" y="1641"/>
                    <a:pt x="514" y="1627"/>
                    <a:pt x="520" y="1614"/>
                  </a:cubicBezTo>
                  <a:cubicBezTo>
                    <a:pt x="539" y="1573"/>
                    <a:pt x="557" y="1532"/>
                    <a:pt x="577" y="1492"/>
                  </a:cubicBezTo>
                  <a:cubicBezTo>
                    <a:pt x="604" y="1440"/>
                    <a:pt x="637" y="1391"/>
                    <a:pt x="659" y="1337"/>
                  </a:cubicBezTo>
                  <a:cubicBezTo>
                    <a:pt x="685" y="1275"/>
                    <a:pt x="725" y="1222"/>
                    <a:pt x="760" y="1166"/>
                  </a:cubicBezTo>
                  <a:cubicBezTo>
                    <a:pt x="789" y="1121"/>
                    <a:pt x="812" y="1073"/>
                    <a:pt x="843" y="1029"/>
                  </a:cubicBezTo>
                  <a:cubicBezTo>
                    <a:pt x="875" y="984"/>
                    <a:pt x="913" y="943"/>
                    <a:pt x="948" y="900"/>
                  </a:cubicBezTo>
                  <a:cubicBezTo>
                    <a:pt x="968" y="876"/>
                    <a:pt x="993" y="855"/>
                    <a:pt x="996" y="820"/>
                  </a:cubicBezTo>
                  <a:cubicBezTo>
                    <a:pt x="996" y="812"/>
                    <a:pt x="1004" y="804"/>
                    <a:pt x="1011" y="798"/>
                  </a:cubicBezTo>
                  <a:cubicBezTo>
                    <a:pt x="1090" y="721"/>
                    <a:pt x="1170" y="645"/>
                    <a:pt x="1249" y="569"/>
                  </a:cubicBezTo>
                  <a:cubicBezTo>
                    <a:pt x="1257" y="562"/>
                    <a:pt x="1263" y="554"/>
                    <a:pt x="1271" y="545"/>
                  </a:cubicBezTo>
                  <a:cubicBezTo>
                    <a:pt x="1262" y="543"/>
                    <a:pt x="1256" y="540"/>
                    <a:pt x="1246" y="537"/>
                  </a:cubicBezTo>
                  <a:cubicBezTo>
                    <a:pt x="1261" y="525"/>
                    <a:pt x="1273" y="513"/>
                    <a:pt x="1287" y="503"/>
                  </a:cubicBezTo>
                  <a:cubicBezTo>
                    <a:pt x="1375" y="443"/>
                    <a:pt x="1461" y="380"/>
                    <a:pt x="1550" y="323"/>
                  </a:cubicBezTo>
                  <a:cubicBezTo>
                    <a:pt x="1643" y="263"/>
                    <a:pt x="1740" y="210"/>
                    <a:pt x="1844" y="173"/>
                  </a:cubicBezTo>
                  <a:cubicBezTo>
                    <a:pt x="1941" y="139"/>
                    <a:pt x="2036" y="103"/>
                    <a:pt x="2133" y="70"/>
                  </a:cubicBezTo>
                  <a:cubicBezTo>
                    <a:pt x="2211" y="44"/>
                    <a:pt x="2293" y="33"/>
                    <a:pt x="2376" y="29"/>
                  </a:cubicBezTo>
                  <a:cubicBezTo>
                    <a:pt x="2484" y="24"/>
                    <a:pt x="2593" y="21"/>
                    <a:pt x="2702" y="16"/>
                  </a:cubicBezTo>
                  <a:cubicBezTo>
                    <a:pt x="2812" y="11"/>
                    <a:pt x="2922" y="3"/>
                    <a:pt x="3032" y="1"/>
                  </a:cubicBezTo>
                  <a:cubicBezTo>
                    <a:pt x="3110" y="0"/>
                    <a:pt x="3190" y="2"/>
                    <a:pt x="3261" y="40"/>
                  </a:cubicBezTo>
                  <a:cubicBezTo>
                    <a:pt x="3326" y="75"/>
                    <a:pt x="3396" y="75"/>
                    <a:pt x="3465" y="84"/>
                  </a:cubicBezTo>
                  <a:cubicBezTo>
                    <a:pt x="3515" y="91"/>
                    <a:pt x="3564" y="99"/>
                    <a:pt x="3611" y="120"/>
                  </a:cubicBezTo>
                  <a:cubicBezTo>
                    <a:pt x="3682" y="152"/>
                    <a:pt x="3756" y="178"/>
                    <a:pt x="3827" y="210"/>
                  </a:cubicBezTo>
                  <a:cubicBezTo>
                    <a:pt x="3870" y="229"/>
                    <a:pt x="3912" y="253"/>
                    <a:pt x="3953" y="277"/>
                  </a:cubicBezTo>
                  <a:cubicBezTo>
                    <a:pt x="3987" y="296"/>
                    <a:pt x="4018" y="319"/>
                    <a:pt x="4059" y="320"/>
                  </a:cubicBezTo>
                  <a:cubicBezTo>
                    <a:pt x="4073" y="321"/>
                    <a:pt x="4087" y="329"/>
                    <a:pt x="4099" y="337"/>
                  </a:cubicBezTo>
                  <a:cubicBezTo>
                    <a:pt x="4172" y="383"/>
                    <a:pt x="4245" y="430"/>
                    <a:pt x="4318" y="476"/>
                  </a:cubicBezTo>
                  <a:cubicBezTo>
                    <a:pt x="4337" y="488"/>
                    <a:pt x="4356" y="500"/>
                    <a:pt x="4376" y="511"/>
                  </a:cubicBezTo>
                  <a:cubicBezTo>
                    <a:pt x="4426" y="539"/>
                    <a:pt x="4471" y="574"/>
                    <a:pt x="4510" y="616"/>
                  </a:cubicBezTo>
                  <a:cubicBezTo>
                    <a:pt x="4516" y="623"/>
                    <a:pt x="4520" y="632"/>
                    <a:pt x="4526" y="639"/>
                  </a:cubicBezTo>
                  <a:cubicBezTo>
                    <a:pt x="4540" y="655"/>
                    <a:pt x="4552" y="673"/>
                    <a:pt x="4568" y="686"/>
                  </a:cubicBezTo>
                  <a:cubicBezTo>
                    <a:pt x="4663" y="763"/>
                    <a:pt x="4748" y="851"/>
                    <a:pt x="4821" y="950"/>
                  </a:cubicBezTo>
                  <a:cubicBezTo>
                    <a:pt x="4832" y="965"/>
                    <a:pt x="4840" y="982"/>
                    <a:pt x="4849" y="998"/>
                  </a:cubicBezTo>
                  <a:cubicBezTo>
                    <a:pt x="4880" y="1051"/>
                    <a:pt x="4912" y="1100"/>
                    <a:pt x="4956" y="1145"/>
                  </a:cubicBezTo>
                  <a:cubicBezTo>
                    <a:pt x="4998" y="1189"/>
                    <a:pt x="5026" y="1248"/>
                    <a:pt x="5056" y="1302"/>
                  </a:cubicBezTo>
                  <a:cubicBezTo>
                    <a:pt x="5105" y="1390"/>
                    <a:pt x="5126" y="1489"/>
                    <a:pt x="5160" y="1582"/>
                  </a:cubicBezTo>
                  <a:cubicBezTo>
                    <a:pt x="5190" y="1661"/>
                    <a:pt x="5213" y="1743"/>
                    <a:pt x="5233" y="1826"/>
                  </a:cubicBezTo>
                  <a:cubicBezTo>
                    <a:pt x="5249" y="1891"/>
                    <a:pt x="5258" y="1959"/>
                    <a:pt x="5265" y="2027"/>
                  </a:cubicBezTo>
                  <a:cubicBezTo>
                    <a:pt x="5269" y="2072"/>
                    <a:pt x="5292" y="2110"/>
                    <a:pt x="5309" y="2150"/>
                  </a:cubicBezTo>
                  <a:cubicBezTo>
                    <a:pt x="5341" y="2219"/>
                    <a:pt x="5356" y="2291"/>
                    <a:pt x="5359" y="2366"/>
                  </a:cubicBezTo>
                  <a:cubicBezTo>
                    <a:pt x="5361" y="2429"/>
                    <a:pt x="5364" y="2494"/>
                    <a:pt x="5339" y="2555"/>
                  </a:cubicBezTo>
                  <a:cubicBezTo>
                    <a:pt x="5337" y="2559"/>
                    <a:pt x="5336" y="2565"/>
                    <a:pt x="5336" y="2570"/>
                  </a:cubicBezTo>
                  <a:cubicBezTo>
                    <a:pt x="5339" y="2632"/>
                    <a:pt x="5325" y="2692"/>
                    <a:pt x="5311" y="2751"/>
                  </a:cubicBezTo>
                  <a:cubicBezTo>
                    <a:pt x="5309" y="2759"/>
                    <a:pt x="5311" y="2767"/>
                    <a:pt x="5315" y="2776"/>
                  </a:cubicBezTo>
                  <a:cubicBezTo>
                    <a:pt x="5323" y="2752"/>
                    <a:pt x="5330" y="2727"/>
                    <a:pt x="5337" y="2703"/>
                  </a:cubicBezTo>
                  <a:cubicBezTo>
                    <a:pt x="5339" y="2703"/>
                    <a:pt x="5341" y="2704"/>
                    <a:pt x="5344" y="2704"/>
                  </a:cubicBezTo>
                  <a:cubicBezTo>
                    <a:pt x="5336" y="2740"/>
                    <a:pt x="5329" y="2776"/>
                    <a:pt x="5321" y="2812"/>
                  </a:cubicBezTo>
                  <a:cubicBezTo>
                    <a:pt x="5313" y="2847"/>
                    <a:pt x="5303" y="2882"/>
                    <a:pt x="5297" y="2917"/>
                  </a:cubicBezTo>
                  <a:cubicBezTo>
                    <a:pt x="5293" y="2940"/>
                    <a:pt x="5289" y="2963"/>
                    <a:pt x="5292" y="2988"/>
                  </a:cubicBezTo>
                  <a:cubicBezTo>
                    <a:pt x="5296" y="3012"/>
                    <a:pt x="5288" y="3038"/>
                    <a:pt x="5280" y="3062"/>
                  </a:cubicBezTo>
                  <a:cubicBezTo>
                    <a:pt x="5235" y="3190"/>
                    <a:pt x="5190" y="3317"/>
                    <a:pt x="5144" y="3445"/>
                  </a:cubicBezTo>
                  <a:cubicBezTo>
                    <a:pt x="5130" y="3482"/>
                    <a:pt x="5113" y="3519"/>
                    <a:pt x="5100" y="3556"/>
                  </a:cubicBezTo>
                  <a:cubicBezTo>
                    <a:pt x="5090" y="3583"/>
                    <a:pt x="5088" y="3614"/>
                    <a:pt x="5075" y="3639"/>
                  </a:cubicBezTo>
                  <a:cubicBezTo>
                    <a:pt x="5027" y="3729"/>
                    <a:pt x="4976" y="3818"/>
                    <a:pt x="4927" y="3907"/>
                  </a:cubicBezTo>
                  <a:cubicBezTo>
                    <a:pt x="4922" y="3916"/>
                    <a:pt x="4917" y="3925"/>
                    <a:pt x="4915" y="3937"/>
                  </a:cubicBezTo>
                  <a:cubicBezTo>
                    <a:pt x="4924" y="3928"/>
                    <a:pt x="4933" y="3919"/>
                    <a:pt x="4942" y="3910"/>
                  </a:cubicBezTo>
                  <a:cubicBezTo>
                    <a:pt x="4944" y="3912"/>
                    <a:pt x="4947" y="3913"/>
                    <a:pt x="4949" y="3915"/>
                  </a:cubicBezTo>
                  <a:cubicBezTo>
                    <a:pt x="4946" y="3922"/>
                    <a:pt x="4945" y="3931"/>
                    <a:pt x="4940" y="3937"/>
                  </a:cubicBezTo>
                  <a:cubicBezTo>
                    <a:pt x="4872" y="4037"/>
                    <a:pt x="4802" y="4136"/>
                    <a:pt x="4734" y="4236"/>
                  </a:cubicBezTo>
                  <a:cubicBezTo>
                    <a:pt x="4718" y="4260"/>
                    <a:pt x="4705" y="4287"/>
                    <a:pt x="4693" y="4314"/>
                  </a:cubicBezTo>
                  <a:cubicBezTo>
                    <a:pt x="4666" y="4374"/>
                    <a:pt x="4641" y="4436"/>
                    <a:pt x="4615" y="4497"/>
                  </a:cubicBezTo>
                  <a:cubicBezTo>
                    <a:pt x="4596" y="4540"/>
                    <a:pt x="4575" y="4581"/>
                    <a:pt x="4557" y="4624"/>
                  </a:cubicBezTo>
                  <a:cubicBezTo>
                    <a:pt x="4527" y="4699"/>
                    <a:pt x="4482" y="4767"/>
                    <a:pt x="4445" y="4839"/>
                  </a:cubicBezTo>
                  <a:cubicBezTo>
                    <a:pt x="4419" y="4890"/>
                    <a:pt x="4379" y="4929"/>
                    <a:pt x="4343" y="4971"/>
                  </a:cubicBezTo>
                  <a:cubicBezTo>
                    <a:pt x="4296" y="5025"/>
                    <a:pt x="4243" y="5074"/>
                    <a:pt x="4190" y="5127"/>
                  </a:cubicBezTo>
                  <a:cubicBezTo>
                    <a:pt x="4211" y="5146"/>
                    <a:pt x="4202" y="5167"/>
                    <a:pt x="4195" y="5191"/>
                  </a:cubicBezTo>
                  <a:cubicBezTo>
                    <a:pt x="4155" y="5328"/>
                    <a:pt x="4117" y="5466"/>
                    <a:pt x="4075" y="5604"/>
                  </a:cubicBezTo>
                  <a:cubicBezTo>
                    <a:pt x="4054" y="5675"/>
                    <a:pt x="4044" y="5749"/>
                    <a:pt x="4031" y="5822"/>
                  </a:cubicBezTo>
                  <a:cubicBezTo>
                    <a:pt x="4014" y="5918"/>
                    <a:pt x="3995" y="6013"/>
                    <a:pt x="3976" y="6108"/>
                  </a:cubicBezTo>
                  <a:cubicBezTo>
                    <a:pt x="3958" y="6203"/>
                    <a:pt x="3938" y="6296"/>
                    <a:pt x="3918" y="6390"/>
                  </a:cubicBezTo>
                  <a:cubicBezTo>
                    <a:pt x="3907" y="6444"/>
                    <a:pt x="3894" y="6498"/>
                    <a:pt x="3882" y="6553"/>
                  </a:cubicBezTo>
                  <a:cubicBezTo>
                    <a:pt x="3898" y="6552"/>
                    <a:pt x="3912" y="6550"/>
                    <a:pt x="3928" y="6549"/>
                  </a:cubicBezTo>
                  <a:cubicBezTo>
                    <a:pt x="3920" y="6581"/>
                    <a:pt x="3884" y="6573"/>
                    <a:pt x="3875" y="6596"/>
                  </a:cubicBezTo>
                  <a:cubicBezTo>
                    <a:pt x="3877" y="6598"/>
                    <a:pt x="3878" y="6601"/>
                    <a:pt x="3880" y="6601"/>
                  </a:cubicBezTo>
                  <a:cubicBezTo>
                    <a:pt x="3927" y="6597"/>
                    <a:pt x="3926" y="6598"/>
                    <a:pt x="3947" y="6640"/>
                  </a:cubicBezTo>
                  <a:cubicBezTo>
                    <a:pt x="3967" y="6682"/>
                    <a:pt x="3991" y="6723"/>
                    <a:pt x="4015" y="6763"/>
                  </a:cubicBezTo>
                  <a:cubicBezTo>
                    <a:pt x="4024" y="6779"/>
                    <a:pt x="4026" y="6791"/>
                    <a:pt x="4014" y="6806"/>
                  </a:cubicBezTo>
                  <a:cubicBezTo>
                    <a:pt x="3981" y="6845"/>
                    <a:pt x="3960" y="6894"/>
                    <a:pt x="3918" y="6927"/>
                  </a:cubicBezTo>
                  <a:cubicBezTo>
                    <a:pt x="3913" y="6931"/>
                    <a:pt x="3912" y="6941"/>
                    <a:pt x="3915" y="6952"/>
                  </a:cubicBezTo>
                  <a:cubicBezTo>
                    <a:pt x="3929" y="6941"/>
                    <a:pt x="3943" y="6929"/>
                    <a:pt x="3957" y="6917"/>
                  </a:cubicBezTo>
                  <a:cubicBezTo>
                    <a:pt x="3955" y="6948"/>
                    <a:pt x="3939" y="6969"/>
                    <a:pt x="3920" y="6987"/>
                  </a:cubicBezTo>
                  <a:cubicBezTo>
                    <a:pt x="3909" y="6999"/>
                    <a:pt x="3904" y="7010"/>
                    <a:pt x="3906" y="7026"/>
                  </a:cubicBezTo>
                  <a:cubicBezTo>
                    <a:pt x="3909" y="7053"/>
                    <a:pt x="3910" y="7079"/>
                    <a:pt x="3914" y="7105"/>
                  </a:cubicBezTo>
                  <a:cubicBezTo>
                    <a:pt x="3919" y="7134"/>
                    <a:pt x="3914" y="7157"/>
                    <a:pt x="3886" y="7173"/>
                  </a:cubicBezTo>
                  <a:cubicBezTo>
                    <a:pt x="3861" y="7188"/>
                    <a:pt x="3854" y="7218"/>
                    <a:pt x="3861" y="7245"/>
                  </a:cubicBezTo>
                  <a:cubicBezTo>
                    <a:pt x="3868" y="7274"/>
                    <a:pt x="3874" y="7304"/>
                    <a:pt x="3877" y="7334"/>
                  </a:cubicBezTo>
                  <a:cubicBezTo>
                    <a:pt x="3879" y="7359"/>
                    <a:pt x="3882" y="7380"/>
                    <a:pt x="3900" y="7400"/>
                  </a:cubicBezTo>
                  <a:cubicBezTo>
                    <a:pt x="3920" y="7423"/>
                    <a:pt x="3937" y="7449"/>
                    <a:pt x="3953" y="7474"/>
                  </a:cubicBezTo>
                  <a:cubicBezTo>
                    <a:pt x="3971" y="7502"/>
                    <a:pt x="3968" y="7514"/>
                    <a:pt x="3943" y="7535"/>
                  </a:cubicBezTo>
                  <a:cubicBezTo>
                    <a:pt x="3923" y="7553"/>
                    <a:pt x="3902" y="7569"/>
                    <a:pt x="3895" y="7597"/>
                  </a:cubicBezTo>
                  <a:cubicBezTo>
                    <a:pt x="3892" y="7606"/>
                    <a:pt x="3881" y="7613"/>
                    <a:pt x="3872" y="7622"/>
                  </a:cubicBezTo>
                  <a:cubicBezTo>
                    <a:pt x="3881" y="7643"/>
                    <a:pt x="3908" y="7659"/>
                    <a:pt x="3896" y="7688"/>
                  </a:cubicBezTo>
                  <a:cubicBezTo>
                    <a:pt x="3891" y="7699"/>
                    <a:pt x="3883" y="7708"/>
                    <a:pt x="3874" y="7724"/>
                  </a:cubicBezTo>
                  <a:cubicBezTo>
                    <a:pt x="3863" y="7701"/>
                    <a:pt x="3856" y="7686"/>
                    <a:pt x="3847" y="7666"/>
                  </a:cubicBezTo>
                  <a:cubicBezTo>
                    <a:pt x="3830" y="7681"/>
                    <a:pt x="3816" y="7695"/>
                    <a:pt x="3801" y="7707"/>
                  </a:cubicBezTo>
                  <a:cubicBezTo>
                    <a:pt x="3745" y="7754"/>
                    <a:pt x="3689" y="7800"/>
                    <a:pt x="3631" y="7846"/>
                  </a:cubicBezTo>
                  <a:cubicBezTo>
                    <a:pt x="3586" y="7881"/>
                    <a:pt x="3540" y="7915"/>
                    <a:pt x="3493" y="7947"/>
                  </a:cubicBezTo>
                  <a:cubicBezTo>
                    <a:pt x="3469" y="7964"/>
                    <a:pt x="3441" y="7978"/>
                    <a:pt x="3414" y="7991"/>
                  </a:cubicBezTo>
                  <a:cubicBezTo>
                    <a:pt x="3384" y="8006"/>
                    <a:pt x="3370" y="8033"/>
                    <a:pt x="3356" y="8060"/>
                  </a:cubicBezTo>
                  <a:cubicBezTo>
                    <a:pt x="3343" y="8087"/>
                    <a:pt x="3337" y="8118"/>
                    <a:pt x="3322" y="8143"/>
                  </a:cubicBezTo>
                  <a:cubicBezTo>
                    <a:pt x="3309" y="8164"/>
                    <a:pt x="3287" y="8179"/>
                    <a:pt x="3267" y="8194"/>
                  </a:cubicBezTo>
                  <a:cubicBezTo>
                    <a:pt x="3216" y="8231"/>
                    <a:pt x="3157" y="8247"/>
                    <a:pt x="3096" y="8253"/>
                  </a:cubicBezTo>
                  <a:cubicBezTo>
                    <a:pt x="3035" y="8259"/>
                    <a:pt x="2974" y="8257"/>
                    <a:pt x="2913" y="8259"/>
                  </a:cubicBezTo>
                  <a:cubicBezTo>
                    <a:pt x="2894" y="8259"/>
                    <a:pt x="2876" y="8259"/>
                    <a:pt x="2852" y="8259"/>
                  </a:cubicBezTo>
                  <a:cubicBezTo>
                    <a:pt x="2858" y="8332"/>
                    <a:pt x="2864" y="8403"/>
                    <a:pt x="2870" y="8474"/>
                  </a:cubicBezTo>
                  <a:cubicBezTo>
                    <a:pt x="2869" y="8474"/>
                    <a:pt x="2867" y="8474"/>
                    <a:pt x="2865" y="8474"/>
                  </a:cubicBezTo>
                  <a:cubicBezTo>
                    <a:pt x="2856" y="8405"/>
                    <a:pt x="2847" y="8336"/>
                    <a:pt x="2838" y="8267"/>
                  </a:cubicBezTo>
                  <a:cubicBezTo>
                    <a:pt x="2835" y="8268"/>
                    <a:pt x="2832" y="8268"/>
                    <a:pt x="2830" y="8268"/>
                  </a:cubicBezTo>
                  <a:cubicBezTo>
                    <a:pt x="2832" y="8312"/>
                    <a:pt x="2830" y="8356"/>
                    <a:pt x="2836" y="8399"/>
                  </a:cubicBezTo>
                  <a:cubicBezTo>
                    <a:pt x="2856" y="8559"/>
                    <a:pt x="2878" y="8719"/>
                    <a:pt x="2900" y="8878"/>
                  </a:cubicBezTo>
                  <a:cubicBezTo>
                    <a:pt x="2932" y="9107"/>
                    <a:pt x="2960" y="9335"/>
                    <a:pt x="2977" y="9565"/>
                  </a:cubicBezTo>
                  <a:cubicBezTo>
                    <a:pt x="3003" y="9919"/>
                    <a:pt x="3016" y="10273"/>
                    <a:pt x="3017" y="10628"/>
                  </a:cubicBezTo>
                  <a:cubicBezTo>
                    <a:pt x="3018" y="10913"/>
                    <a:pt x="3018" y="11199"/>
                    <a:pt x="3013" y="11484"/>
                  </a:cubicBezTo>
                  <a:cubicBezTo>
                    <a:pt x="3008" y="11781"/>
                    <a:pt x="2982" y="12077"/>
                    <a:pt x="2938" y="12372"/>
                  </a:cubicBezTo>
                  <a:cubicBezTo>
                    <a:pt x="2930" y="12425"/>
                    <a:pt x="2925" y="12480"/>
                    <a:pt x="2919" y="12534"/>
                  </a:cubicBezTo>
                  <a:cubicBezTo>
                    <a:pt x="2900" y="12534"/>
                    <a:pt x="2882" y="12534"/>
                    <a:pt x="2863" y="12534"/>
                  </a:cubicBezTo>
                  <a:cubicBezTo>
                    <a:pt x="2884" y="12295"/>
                    <a:pt x="2911" y="12057"/>
                    <a:pt x="2926" y="11817"/>
                  </a:cubicBezTo>
                  <a:cubicBezTo>
                    <a:pt x="2939" y="11599"/>
                    <a:pt x="2940" y="11380"/>
                    <a:pt x="2943" y="11162"/>
                  </a:cubicBezTo>
                  <a:cubicBezTo>
                    <a:pt x="2946" y="10947"/>
                    <a:pt x="2946" y="10733"/>
                    <a:pt x="2943" y="10518"/>
                  </a:cubicBezTo>
                  <a:cubicBezTo>
                    <a:pt x="2939" y="10315"/>
                    <a:pt x="2930" y="10113"/>
                    <a:pt x="2920" y="9911"/>
                  </a:cubicBezTo>
                  <a:cubicBezTo>
                    <a:pt x="2914" y="9783"/>
                    <a:pt x="2906" y="9655"/>
                    <a:pt x="2894" y="9528"/>
                  </a:cubicBezTo>
                  <a:cubicBezTo>
                    <a:pt x="2881" y="9384"/>
                    <a:pt x="2866" y="9241"/>
                    <a:pt x="2848" y="9099"/>
                  </a:cubicBezTo>
                  <a:cubicBezTo>
                    <a:pt x="2823" y="8907"/>
                    <a:pt x="2794" y="8716"/>
                    <a:pt x="2770" y="8524"/>
                  </a:cubicBezTo>
                  <a:cubicBezTo>
                    <a:pt x="2759" y="8440"/>
                    <a:pt x="2756" y="8355"/>
                    <a:pt x="2750" y="8270"/>
                  </a:cubicBezTo>
                  <a:cubicBezTo>
                    <a:pt x="2750" y="8263"/>
                    <a:pt x="2749" y="8256"/>
                    <a:pt x="2748" y="8247"/>
                  </a:cubicBezTo>
                  <a:cubicBezTo>
                    <a:pt x="2713" y="8239"/>
                    <a:pt x="2679" y="8232"/>
                    <a:pt x="2644" y="8224"/>
                  </a:cubicBezTo>
                  <a:cubicBezTo>
                    <a:pt x="2630" y="8221"/>
                    <a:pt x="2616" y="8217"/>
                    <a:pt x="2602" y="8213"/>
                  </a:cubicBezTo>
                  <a:cubicBezTo>
                    <a:pt x="2600" y="8213"/>
                    <a:pt x="2596" y="8209"/>
                    <a:pt x="2595" y="8210"/>
                  </a:cubicBezTo>
                  <a:cubicBezTo>
                    <a:pt x="2561" y="8234"/>
                    <a:pt x="2544" y="8199"/>
                    <a:pt x="2515" y="8184"/>
                  </a:cubicBezTo>
                  <a:cubicBezTo>
                    <a:pt x="2512" y="8192"/>
                    <a:pt x="2509" y="8201"/>
                    <a:pt x="2505" y="8210"/>
                  </a:cubicBezTo>
                  <a:cubicBezTo>
                    <a:pt x="2479" y="8170"/>
                    <a:pt x="2443" y="8148"/>
                    <a:pt x="2435" y="8104"/>
                  </a:cubicBezTo>
                  <a:cubicBezTo>
                    <a:pt x="2429" y="8071"/>
                    <a:pt x="2399" y="8052"/>
                    <a:pt x="2375" y="8031"/>
                  </a:cubicBezTo>
                  <a:cubicBezTo>
                    <a:pt x="2356" y="8013"/>
                    <a:pt x="2336" y="7996"/>
                    <a:pt x="2316" y="7978"/>
                  </a:cubicBezTo>
                  <a:cubicBezTo>
                    <a:pt x="2297" y="7961"/>
                    <a:pt x="2278" y="7944"/>
                    <a:pt x="2256" y="7924"/>
                  </a:cubicBezTo>
                  <a:cubicBezTo>
                    <a:pt x="2289" y="7922"/>
                    <a:pt x="2314" y="7945"/>
                    <a:pt x="2347" y="7944"/>
                  </a:cubicBezTo>
                  <a:cubicBezTo>
                    <a:pt x="2336" y="7937"/>
                    <a:pt x="2326" y="7930"/>
                    <a:pt x="2316" y="7923"/>
                  </a:cubicBezTo>
                  <a:cubicBezTo>
                    <a:pt x="2291" y="7905"/>
                    <a:pt x="2266" y="7887"/>
                    <a:pt x="2241" y="7870"/>
                  </a:cubicBezTo>
                  <a:cubicBezTo>
                    <a:pt x="2232" y="7864"/>
                    <a:pt x="2224" y="7857"/>
                    <a:pt x="2214" y="7854"/>
                  </a:cubicBezTo>
                  <a:cubicBezTo>
                    <a:pt x="2103" y="7812"/>
                    <a:pt x="2006" y="7748"/>
                    <a:pt x="1915" y="7674"/>
                  </a:cubicBezTo>
                  <a:cubicBezTo>
                    <a:pt x="1904" y="7664"/>
                    <a:pt x="1896" y="7651"/>
                    <a:pt x="1884" y="7643"/>
                  </a:cubicBezTo>
                  <a:cubicBezTo>
                    <a:pt x="1828" y="7603"/>
                    <a:pt x="1826" y="7549"/>
                    <a:pt x="1841" y="7490"/>
                  </a:cubicBezTo>
                  <a:cubicBezTo>
                    <a:pt x="1847" y="7467"/>
                    <a:pt x="1848" y="7443"/>
                    <a:pt x="1852" y="7416"/>
                  </a:cubicBezTo>
                  <a:cubicBezTo>
                    <a:pt x="1840" y="7416"/>
                    <a:pt x="1832" y="7416"/>
                    <a:pt x="1822" y="7416"/>
                  </a:cubicBezTo>
                  <a:cubicBezTo>
                    <a:pt x="1820" y="7413"/>
                    <a:pt x="1817" y="7411"/>
                    <a:pt x="1816" y="7407"/>
                  </a:cubicBezTo>
                  <a:cubicBezTo>
                    <a:pt x="1808" y="7390"/>
                    <a:pt x="1790" y="7369"/>
                    <a:pt x="1794" y="7355"/>
                  </a:cubicBezTo>
                  <a:cubicBezTo>
                    <a:pt x="1803" y="7320"/>
                    <a:pt x="1822" y="7287"/>
                    <a:pt x="1839" y="7254"/>
                  </a:cubicBezTo>
                  <a:cubicBezTo>
                    <a:pt x="1843" y="7247"/>
                    <a:pt x="1856" y="7238"/>
                    <a:pt x="1861" y="7240"/>
                  </a:cubicBezTo>
                  <a:cubicBezTo>
                    <a:pt x="1893" y="7250"/>
                    <a:pt x="1900" y="7226"/>
                    <a:pt x="1911" y="7207"/>
                  </a:cubicBezTo>
                  <a:cubicBezTo>
                    <a:pt x="1916" y="7200"/>
                    <a:pt x="1920" y="7191"/>
                    <a:pt x="1926" y="7184"/>
                  </a:cubicBezTo>
                  <a:cubicBezTo>
                    <a:pt x="1929" y="7181"/>
                    <a:pt x="1937" y="7182"/>
                    <a:pt x="1947" y="7181"/>
                  </a:cubicBezTo>
                  <a:cubicBezTo>
                    <a:pt x="1938" y="7211"/>
                    <a:pt x="1916" y="7230"/>
                    <a:pt x="1918" y="7261"/>
                  </a:cubicBezTo>
                  <a:cubicBezTo>
                    <a:pt x="1920" y="7288"/>
                    <a:pt x="1912" y="7315"/>
                    <a:pt x="1908" y="7347"/>
                  </a:cubicBezTo>
                  <a:cubicBezTo>
                    <a:pt x="1926" y="7349"/>
                    <a:pt x="1946" y="7346"/>
                    <a:pt x="1964" y="7351"/>
                  </a:cubicBezTo>
                  <a:cubicBezTo>
                    <a:pt x="2000" y="7362"/>
                    <a:pt x="2034" y="7375"/>
                    <a:pt x="2068" y="7390"/>
                  </a:cubicBezTo>
                  <a:cubicBezTo>
                    <a:pt x="2120" y="7411"/>
                    <a:pt x="2169" y="7437"/>
                    <a:pt x="2221" y="7458"/>
                  </a:cubicBezTo>
                  <a:cubicBezTo>
                    <a:pt x="2274" y="7479"/>
                    <a:pt x="2328" y="7497"/>
                    <a:pt x="2381" y="7518"/>
                  </a:cubicBezTo>
                  <a:cubicBezTo>
                    <a:pt x="2495" y="7562"/>
                    <a:pt x="2611" y="7598"/>
                    <a:pt x="2729" y="7631"/>
                  </a:cubicBezTo>
                  <a:cubicBezTo>
                    <a:pt x="2753" y="7638"/>
                    <a:pt x="2778" y="7640"/>
                    <a:pt x="2802" y="7647"/>
                  </a:cubicBezTo>
                  <a:cubicBezTo>
                    <a:pt x="2810" y="7649"/>
                    <a:pt x="2821" y="7660"/>
                    <a:pt x="2821" y="7667"/>
                  </a:cubicBezTo>
                  <a:cubicBezTo>
                    <a:pt x="2820" y="7683"/>
                    <a:pt x="2807" y="7681"/>
                    <a:pt x="2794" y="7679"/>
                  </a:cubicBezTo>
                  <a:cubicBezTo>
                    <a:pt x="2747" y="7670"/>
                    <a:pt x="2700" y="7660"/>
                    <a:pt x="2653" y="7654"/>
                  </a:cubicBezTo>
                  <a:cubicBezTo>
                    <a:pt x="2559" y="7641"/>
                    <a:pt x="2469" y="7614"/>
                    <a:pt x="2380" y="7583"/>
                  </a:cubicBezTo>
                  <a:cubicBezTo>
                    <a:pt x="2335" y="7568"/>
                    <a:pt x="2291" y="7549"/>
                    <a:pt x="2247" y="7532"/>
                  </a:cubicBezTo>
                  <a:cubicBezTo>
                    <a:pt x="2237" y="7528"/>
                    <a:pt x="2226" y="7526"/>
                    <a:pt x="2215" y="7522"/>
                  </a:cubicBezTo>
                  <a:cubicBezTo>
                    <a:pt x="2218" y="7528"/>
                    <a:pt x="2221" y="7532"/>
                    <a:pt x="2225" y="7536"/>
                  </a:cubicBezTo>
                  <a:cubicBezTo>
                    <a:pt x="2216" y="7551"/>
                    <a:pt x="2203" y="7551"/>
                    <a:pt x="2188" y="7545"/>
                  </a:cubicBezTo>
                  <a:cubicBezTo>
                    <a:pt x="2132" y="7522"/>
                    <a:pt x="2075" y="7499"/>
                    <a:pt x="2018" y="7476"/>
                  </a:cubicBezTo>
                  <a:cubicBezTo>
                    <a:pt x="1999" y="7468"/>
                    <a:pt x="1979" y="7459"/>
                    <a:pt x="1959" y="7452"/>
                  </a:cubicBezTo>
                  <a:cubicBezTo>
                    <a:pt x="1953" y="7450"/>
                    <a:pt x="1945" y="7453"/>
                    <a:pt x="1937" y="7454"/>
                  </a:cubicBezTo>
                  <a:cubicBezTo>
                    <a:pt x="1937" y="7457"/>
                    <a:pt x="1937" y="7459"/>
                    <a:pt x="1936" y="7462"/>
                  </a:cubicBezTo>
                  <a:cubicBezTo>
                    <a:pt x="1940" y="7464"/>
                    <a:pt x="1944" y="7468"/>
                    <a:pt x="1948" y="7468"/>
                  </a:cubicBezTo>
                  <a:cubicBezTo>
                    <a:pt x="1969" y="7469"/>
                    <a:pt x="1979" y="7483"/>
                    <a:pt x="1974" y="7500"/>
                  </a:cubicBezTo>
                  <a:cubicBezTo>
                    <a:pt x="1957" y="7553"/>
                    <a:pt x="1985" y="7579"/>
                    <a:pt x="2025" y="7604"/>
                  </a:cubicBezTo>
                  <a:cubicBezTo>
                    <a:pt x="2051" y="7620"/>
                    <a:pt x="2071" y="7645"/>
                    <a:pt x="2093" y="7666"/>
                  </a:cubicBezTo>
                  <a:cubicBezTo>
                    <a:pt x="2101" y="7674"/>
                    <a:pt x="2105" y="7686"/>
                    <a:pt x="2116" y="7702"/>
                  </a:cubicBezTo>
                  <a:cubicBezTo>
                    <a:pt x="2101" y="7700"/>
                    <a:pt x="2091" y="7702"/>
                    <a:pt x="2085" y="7698"/>
                  </a:cubicBezTo>
                  <a:cubicBezTo>
                    <a:pt x="2037" y="7669"/>
                    <a:pt x="1990" y="7639"/>
                    <a:pt x="1943" y="7610"/>
                  </a:cubicBezTo>
                  <a:cubicBezTo>
                    <a:pt x="1937" y="7606"/>
                    <a:pt x="1930" y="7603"/>
                    <a:pt x="1919" y="7604"/>
                  </a:cubicBezTo>
                  <a:cubicBezTo>
                    <a:pt x="1922" y="7610"/>
                    <a:pt x="1924" y="7618"/>
                    <a:pt x="1928" y="7622"/>
                  </a:cubicBezTo>
                  <a:cubicBezTo>
                    <a:pt x="1993" y="7679"/>
                    <a:pt x="2064" y="7727"/>
                    <a:pt x="2140" y="7769"/>
                  </a:cubicBezTo>
                  <a:cubicBezTo>
                    <a:pt x="2169" y="7785"/>
                    <a:pt x="2194" y="7808"/>
                    <a:pt x="2220" y="7827"/>
                  </a:cubicBezTo>
                  <a:cubicBezTo>
                    <a:pt x="2226" y="7831"/>
                    <a:pt x="2231" y="7839"/>
                    <a:pt x="2236" y="7838"/>
                  </a:cubicBezTo>
                  <a:cubicBezTo>
                    <a:pt x="2268" y="7834"/>
                    <a:pt x="2287" y="7858"/>
                    <a:pt x="2311" y="7872"/>
                  </a:cubicBezTo>
                  <a:cubicBezTo>
                    <a:pt x="2353" y="7897"/>
                    <a:pt x="2393" y="7925"/>
                    <a:pt x="2435" y="7951"/>
                  </a:cubicBezTo>
                  <a:cubicBezTo>
                    <a:pt x="2452" y="7962"/>
                    <a:pt x="2474" y="7966"/>
                    <a:pt x="2492" y="7977"/>
                  </a:cubicBezTo>
                  <a:cubicBezTo>
                    <a:pt x="2536" y="8003"/>
                    <a:pt x="2569" y="8041"/>
                    <a:pt x="2600" y="8089"/>
                  </a:cubicBezTo>
                  <a:cubicBezTo>
                    <a:pt x="2598" y="8037"/>
                    <a:pt x="2543" y="8010"/>
                    <a:pt x="2554" y="7959"/>
                  </a:cubicBezTo>
                  <a:cubicBezTo>
                    <a:pt x="2598" y="7975"/>
                    <a:pt x="2634" y="8048"/>
                    <a:pt x="2631" y="8118"/>
                  </a:cubicBezTo>
                  <a:cubicBezTo>
                    <a:pt x="2615" y="8118"/>
                    <a:pt x="2598" y="8121"/>
                    <a:pt x="2582" y="8118"/>
                  </a:cubicBezTo>
                  <a:cubicBezTo>
                    <a:pt x="2573" y="8116"/>
                    <a:pt x="2567" y="8104"/>
                    <a:pt x="2560" y="8096"/>
                  </a:cubicBezTo>
                  <a:cubicBezTo>
                    <a:pt x="2540" y="8075"/>
                    <a:pt x="2521" y="8053"/>
                    <a:pt x="2501" y="8031"/>
                  </a:cubicBezTo>
                  <a:cubicBezTo>
                    <a:pt x="2497" y="8027"/>
                    <a:pt x="2491" y="8024"/>
                    <a:pt x="2481" y="8018"/>
                  </a:cubicBezTo>
                  <a:cubicBezTo>
                    <a:pt x="2482" y="8045"/>
                    <a:pt x="2486" y="8066"/>
                    <a:pt x="2502" y="8083"/>
                  </a:cubicBezTo>
                  <a:cubicBezTo>
                    <a:pt x="2522" y="8104"/>
                    <a:pt x="2542" y="8126"/>
                    <a:pt x="2560" y="8145"/>
                  </a:cubicBezTo>
                  <a:cubicBezTo>
                    <a:pt x="2595" y="8145"/>
                    <a:pt x="2627" y="8145"/>
                    <a:pt x="2664" y="8145"/>
                  </a:cubicBezTo>
                  <a:cubicBezTo>
                    <a:pt x="2678" y="8120"/>
                    <a:pt x="2704" y="8119"/>
                    <a:pt x="2733" y="8124"/>
                  </a:cubicBezTo>
                  <a:cubicBezTo>
                    <a:pt x="2764" y="8129"/>
                    <a:pt x="2797" y="8128"/>
                    <a:pt x="2832" y="8131"/>
                  </a:cubicBezTo>
                  <a:cubicBezTo>
                    <a:pt x="2835" y="8114"/>
                    <a:pt x="2837" y="8099"/>
                    <a:pt x="2840" y="8083"/>
                  </a:cubicBezTo>
                  <a:cubicBezTo>
                    <a:pt x="2843" y="8085"/>
                    <a:pt x="2846" y="8086"/>
                    <a:pt x="2846" y="8087"/>
                  </a:cubicBezTo>
                  <a:cubicBezTo>
                    <a:pt x="2846" y="8124"/>
                    <a:pt x="2841" y="8134"/>
                    <a:pt x="2894" y="8133"/>
                  </a:cubicBezTo>
                  <a:cubicBezTo>
                    <a:pt x="2964" y="8132"/>
                    <a:pt x="3032" y="8135"/>
                    <a:pt x="3101" y="8148"/>
                  </a:cubicBezTo>
                  <a:cubicBezTo>
                    <a:pt x="3123" y="8152"/>
                    <a:pt x="3146" y="8148"/>
                    <a:pt x="3166" y="8148"/>
                  </a:cubicBezTo>
                  <a:cubicBezTo>
                    <a:pt x="3195" y="8102"/>
                    <a:pt x="3223" y="8057"/>
                    <a:pt x="3254" y="8008"/>
                  </a:cubicBezTo>
                  <a:cubicBezTo>
                    <a:pt x="3194" y="8039"/>
                    <a:pt x="3140" y="8075"/>
                    <a:pt x="3070" y="8070"/>
                  </a:cubicBezTo>
                  <a:cubicBezTo>
                    <a:pt x="3083" y="8062"/>
                    <a:pt x="3095" y="8052"/>
                    <a:pt x="3108" y="8046"/>
                  </a:cubicBezTo>
                  <a:cubicBezTo>
                    <a:pt x="3171" y="8017"/>
                    <a:pt x="3236" y="7992"/>
                    <a:pt x="3290" y="7948"/>
                  </a:cubicBezTo>
                  <a:cubicBezTo>
                    <a:pt x="3309" y="7933"/>
                    <a:pt x="3330" y="7919"/>
                    <a:pt x="3351" y="7904"/>
                  </a:cubicBezTo>
                  <a:cubicBezTo>
                    <a:pt x="3355" y="7901"/>
                    <a:pt x="3360" y="7897"/>
                    <a:pt x="3365" y="7897"/>
                  </a:cubicBezTo>
                  <a:cubicBezTo>
                    <a:pt x="3416" y="7896"/>
                    <a:pt x="3451" y="7858"/>
                    <a:pt x="3494" y="7838"/>
                  </a:cubicBezTo>
                  <a:cubicBezTo>
                    <a:pt x="3510" y="7831"/>
                    <a:pt x="3525" y="7820"/>
                    <a:pt x="3541" y="7810"/>
                  </a:cubicBezTo>
                  <a:cubicBezTo>
                    <a:pt x="3526" y="7794"/>
                    <a:pt x="3516" y="7808"/>
                    <a:pt x="3508" y="7812"/>
                  </a:cubicBezTo>
                  <a:cubicBezTo>
                    <a:pt x="3468" y="7831"/>
                    <a:pt x="3431" y="7854"/>
                    <a:pt x="3391" y="7872"/>
                  </a:cubicBezTo>
                  <a:cubicBezTo>
                    <a:pt x="3337" y="7895"/>
                    <a:pt x="3282" y="7915"/>
                    <a:pt x="3228" y="7936"/>
                  </a:cubicBezTo>
                  <a:cubicBezTo>
                    <a:pt x="3217" y="7940"/>
                    <a:pt x="3205" y="7940"/>
                    <a:pt x="3192" y="7938"/>
                  </a:cubicBezTo>
                  <a:cubicBezTo>
                    <a:pt x="3361" y="7871"/>
                    <a:pt x="3517" y="7783"/>
                    <a:pt x="3658" y="7661"/>
                  </a:cubicBezTo>
                  <a:cubicBezTo>
                    <a:pt x="3617" y="7649"/>
                    <a:pt x="3617" y="7649"/>
                    <a:pt x="3610" y="7607"/>
                  </a:cubicBezTo>
                  <a:cubicBezTo>
                    <a:pt x="3586" y="7612"/>
                    <a:pt x="3559" y="7623"/>
                    <a:pt x="3553" y="7583"/>
                  </a:cubicBezTo>
                  <a:cubicBezTo>
                    <a:pt x="3468" y="7617"/>
                    <a:pt x="3394" y="7667"/>
                    <a:pt x="3307" y="7688"/>
                  </a:cubicBezTo>
                  <a:cubicBezTo>
                    <a:pt x="3306" y="7685"/>
                    <a:pt x="3304" y="7682"/>
                    <a:pt x="3303" y="7680"/>
                  </a:cubicBezTo>
                  <a:cubicBezTo>
                    <a:pt x="3353" y="7654"/>
                    <a:pt x="3403" y="7628"/>
                    <a:pt x="3454" y="7603"/>
                  </a:cubicBezTo>
                  <a:cubicBezTo>
                    <a:pt x="3495" y="7583"/>
                    <a:pt x="3537" y="7567"/>
                    <a:pt x="3576" y="7544"/>
                  </a:cubicBezTo>
                  <a:cubicBezTo>
                    <a:pt x="3608" y="7526"/>
                    <a:pt x="3635" y="7500"/>
                    <a:pt x="3665" y="7478"/>
                  </a:cubicBezTo>
                  <a:cubicBezTo>
                    <a:pt x="3684" y="7463"/>
                    <a:pt x="3703" y="7449"/>
                    <a:pt x="3724" y="7437"/>
                  </a:cubicBezTo>
                  <a:cubicBezTo>
                    <a:pt x="3742" y="7426"/>
                    <a:pt x="3751" y="7414"/>
                    <a:pt x="3750" y="7392"/>
                  </a:cubicBezTo>
                  <a:cubicBezTo>
                    <a:pt x="3749" y="7376"/>
                    <a:pt x="3751" y="7359"/>
                    <a:pt x="3745" y="7340"/>
                  </a:cubicBezTo>
                  <a:cubicBezTo>
                    <a:pt x="3725" y="7361"/>
                    <a:pt x="3704" y="7383"/>
                    <a:pt x="3684" y="7405"/>
                  </a:cubicBezTo>
                  <a:cubicBezTo>
                    <a:pt x="3682" y="7407"/>
                    <a:pt x="3679" y="7412"/>
                    <a:pt x="3680" y="7415"/>
                  </a:cubicBezTo>
                  <a:cubicBezTo>
                    <a:pt x="3688" y="7445"/>
                    <a:pt x="3666" y="7456"/>
                    <a:pt x="3647" y="7467"/>
                  </a:cubicBezTo>
                  <a:cubicBezTo>
                    <a:pt x="3574" y="7507"/>
                    <a:pt x="3500" y="7548"/>
                    <a:pt x="3427" y="7588"/>
                  </a:cubicBezTo>
                  <a:cubicBezTo>
                    <a:pt x="3372" y="7617"/>
                    <a:pt x="3312" y="7636"/>
                    <a:pt x="3252" y="7652"/>
                  </a:cubicBezTo>
                  <a:cubicBezTo>
                    <a:pt x="3236" y="7656"/>
                    <a:pt x="3218" y="7655"/>
                    <a:pt x="3201" y="7654"/>
                  </a:cubicBezTo>
                  <a:cubicBezTo>
                    <a:pt x="3196" y="7654"/>
                    <a:pt x="3191" y="7645"/>
                    <a:pt x="3184" y="7638"/>
                  </a:cubicBezTo>
                  <a:cubicBezTo>
                    <a:pt x="3168" y="7640"/>
                    <a:pt x="3147" y="7643"/>
                    <a:pt x="3127" y="7645"/>
                  </a:cubicBezTo>
                  <a:cubicBezTo>
                    <a:pt x="3125" y="7643"/>
                    <a:pt x="3124" y="7641"/>
                    <a:pt x="3123" y="7639"/>
                  </a:cubicBezTo>
                  <a:cubicBezTo>
                    <a:pt x="3133" y="7633"/>
                    <a:pt x="3143" y="7626"/>
                    <a:pt x="3153" y="7621"/>
                  </a:cubicBezTo>
                  <a:cubicBezTo>
                    <a:pt x="3210" y="7594"/>
                    <a:pt x="3266" y="7567"/>
                    <a:pt x="3323" y="7540"/>
                  </a:cubicBezTo>
                  <a:cubicBezTo>
                    <a:pt x="3396" y="7506"/>
                    <a:pt x="3470" y="7473"/>
                    <a:pt x="3534" y="7422"/>
                  </a:cubicBezTo>
                  <a:cubicBezTo>
                    <a:pt x="3583" y="7383"/>
                    <a:pt x="3631" y="7343"/>
                    <a:pt x="3678" y="7302"/>
                  </a:cubicBezTo>
                  <a:cubicBezTo>
                    <a:pt x="3687" y="7294"/>
                    <a:pt x="3691" y="7281"/>
                    <a:pt x="3691" y="7266"/>
                  </a:cubicBezTo>
                  <a:cubicBezTo>
                    <a:pt x="3682" y="7273"/>
                    <a:pt x="3673" y="7282"/>
                    <a:pt x="3662" y="7286"/>
                  </a:cubicBezTo>
                  <a:cubicBezTo>
                    <a:pt x="3652" y="7289"/>
                    <a:pt x="3636" y="7291"/>
                    <a:pt x="3630" y="7285"/>
                  </a:cubicBezTo>
                  <a:cubicBezTo>
                    <a:pt x="3617" y="7273"/>
                    <a:pt x="3605" y="7277"/>
                    <a:pt x="3590" y="7278"/>
                  </a:cubicBezTo>
                  <a:cubicBezTo>
                    <a:pt x="3517" y="7287"/>
                    <a:pt x="3443" y="7294"/>
                    <a:pt x="3369" y="7303"/>
                  </a:cubicBezTo>
                  <a:cubicBezTo>
                    <a:pt x="3347" y="7306"/>
                    <a:pt x="3325" y="7312"/>
                    <a:pt x="3304" y="7319"/>
                  </a:cubicBezTo>
                  <a:cubicBezTo>
                    <a:pt x="3249" y="7340"/>
                    <a:pt x="3192" y="7352"/>
                    <a:pt x="3133" y="7353"/>
                  </a:cubicBezTo>
                  <a:cubicBezTo>
                    <a:pt x="3126" y="7353"/>
                    <a:pt x="3119" y="7350"/>
                    <a:pt x="3103" y="7346"/>
                  </a:cubicBezTo>
                  <a:cubicBezTo>
                    <a:pt x="3133" y="7328"/>
                    <a:pt x="3157" y="7315"/>
                    <a:pt x="3189" y="7296"/>
                  </a:cubicBezTo>
                  <a:cubicBezTo>
                    <a:pt x="3160" y="7296"/>
                    <a:pt x="3141" y="7296"/>
                    <a:pt x="3122" y="7297"/>
                  </a:cubicBezTo>
                  <a:cubicBezTo>
                    <a:pt x="3057" y="7298"/>
                    <a:pt x="2992" y="7300"/>
                    <a:pt x="2927" y="7303"/>
                  </a:cubicBezTo>
                  <a:cubicBezTo>
                    <a:pt x="2903" y="7304"/>
                    <a:pt x="2890" y="7293"/>
                    <a:pt x="2884" y="7269"/>
                  </a:cubicBezTo>
                  <a:cubicBezTo>
                    <a:pt x="2836" y="7271"/>
                    <a:pt x="2788" y="7274"/>
                    <a:pt x="2733" y="7277"/>
                  </a:cubicBezTo>
                  <a:cubicBezTo>
                    <a:pt x="2772" y="7299"/>
                    <a:pt x="2811" y="7286"/>
                    <a:pt x="2839" y="7316"/>
                  </a:cubicBezTo>
                  <a:cubicBezTo>
                    <a:pt x="2812" y="7311"/>
                    <a:pt x="2785" y="7306"/>
                    <a:pt x="2757" y="7302"/>
                  </a:cubicBezTo>
                  <a:cubicBezTo>
                    <a:pt x="2732" y="7299"/>
                    <a:pt x="2707" y="7297"/>
                    <a:pt x="2682" y="7297"/>
                  </a:cubicBezTo>
                  <a:cubicBezTo>
                    <a:pt x="2559" y="7294"/>
                    <a:pt x="2440" y="7266"/>
                    <a:pt x="2322" y="7235"/>
                  </a:cubicBezTo>
                  <a:cubicBezTo>
                    <a:pt x="2226" y="7209"/>
                    <a:pt x="2130" y="7181"/>
                    <a:pt x="2034" y="7156"/>
                  </a:cubicBezTo>
                  <a:cubicBezTo>
                    <a:pt x="2015" y="7150"/>
                    <a:pt x="1995" y="7148"/>
                    <a:pt x="1975" y="7146"/>
                  </a:cubicBezTo>
                  <a:cubicBezTo>
                    <a:pt x="1932" y="7140"/>
                    <a:pt x="1929" y="7136"/>
                    <a:pt x="1940" y="7089"/>
                  </a:cubicBezTo>
                  <a:cubicBezTo>
                    <a:pt x="1918" y="7083"/>
                    <a:pt x="1895" y="7076"/>
                    <a:pt x="1873" y="7070"/>
                  </a:cubicBezTo>
                  <a:cubicBezTo>
                    <a:pt x="1873" y="7066"/>
                    <a:pt x="1872" y="7063"/>
                    <a:pt x="1872" y="7060"/>
                  </a:cubicBezTo>
                  <a:cubicBezTo>
                    <a:pt x="1884" y="7054"/>
                    <a:pt x="1895" y="7048"/>
                    <a:pt x="1909" y="7041"/>
                  </a:cubicBezTo>
                  <a:cubicBezTo>
                    <a:pt x="1900" y="7032"/>
                    <a:pt x="1892" y="7024"/>
                    <a:pt x="1884" y="7017"/>
                  </a:cubicBezTo>
                  <a:cubicBezTo>
                    <a:pt x="1867" y="7045"/>
                    <a:pt x="1851" y="7071"/>
                    <a:pt x="1831" y="7103"/>
                  </a:cubicBezTo>
                  <a:cubicBezTo>
                    <a:pt x="1840" y="7113"/>
                    <a:pt x="1853" y="7127"/>
                    <a:pt x="1869" y="7145"/>
                  </a:cubicBezTo>
                  <a:cubicBezTo>
                    <a:pt x="1875" y="7132"/>
                    <a:pt x="1879" y="7123"/>
                    <a:pt x="1882" y="7114"/>
                  </a:cubicBezTo>
                  <a:cubicBezTo>
                    <a:pt x="1893" y="7088"/>
                    <a:pt x="1898" y="7087"/>
                    <a:pt x="1930" y="7108"/>
                  </a:cubicBezTo>
                  <a:cubicBezTo>
                    <a:pt x="1899" y="7138"/>
                    <a:pt x="1883" y="7174"/>
                    <a:pt x="1888" y="7217"/>
                  </a:cubicBezTo>
                  <a:cubicBezTo>
                    <a:pt x="1849" y="7210"/>
                    <a:pt x="1849" y="7210"/>
                    <a:pt x="1802" y="7160"/>
                  </a:cubicBezTo>
                  <a:cubicBezTo>
                    <a:pt x="1798" y="7160"/>
                    <a:pt x="1794" y="7162"/>
                    <a:pt x="1789" y="7163"/>
                  </a:cubicBezTo>
                  <a:cubicBezTo>
                    <a:pt x="1764" y="7169"/>
                    <a:pt x="1753" y="7162"/>
                    <a:pt x="1760" y="7139"/>
                  </a:cubicBezTo>
                  <a:cubicBezTo>
                    <a:pt x="1766" y="7120"/>
                    <a:pt x="1759" y="7110"/>
                    <a:pt x="1749" y="7096"/>
                  </a:cubicBezTo>
                  <a:cubicBezTo>
                    <a:pt x="1724" y="7062"/>
                    <a:pt x="1725" y="7016"/>
                    <a:pt x="1753" y="6983"/>
                  </a:cubicBezTo>
                  <a:cubicBezTo>
                    <a:pt x="1770" y="6963"/>
                    <a:pt x="1790" y="6946"/>
                    <a:pt x="1792" y="6916"/>
                  </a:cubicBezTo>
                  <a:cubicBezTo>
                    <a:pt x="1793" y="6906"/>
                    <a:pt x="1808" y="6898"/>
                    <a:pt x="1817" y="6888"/>
                  </a:cubicBezTo>
                  <a:cubicBezTo>
                    <a:pt x="1778" y="6843"/>
                    <a:pt x="1778" y="6843"/>
                    <a:pt x="1744" y="6834"/>
                  </a:cubicBezTo>
                  <a:cubicBezTo>
                    <a:pt x="1739" y="6809"/>
                    <a:pt x="1730" y="6783"/>
                    <a:pt x="1728" y="6756"/>
                  </a:cubicBezTo>
                  <a:cubicBezTo>
                    <a:pt x="1724" y="6720"/>
                    <a:pt x="1739" y="6689"/>
                    <a:pt x="1765" y="6663"/>
                  </a:cubicBezTo>
                  <a:cubicBezTo>
                    <a:pt x="1794" y="6634"/>
                    <a:pt x="1791" y="6624"/>
                    <a:pt x="1757" y="6597"/>
                  </a:cubicBezTo>
                  <a:cubicBezTo>
                    <a:pt x="1744" y="6586"/>
                    <a:pt x="1726" y="6581"/>
                    <a:pt x="1712" y="6572"/>
                  </a:cubicBezTo>
                  <a:cubicBezTo>
                    <a:pt x="1698" y="6564"/>
                    <a:pt x="1682" y="6557"/>
                    <a:pt x="1684" y="6537"/>
                  </a:cubicBezTo>
                  <a:cubicBezTo>
                    <a:pt x="1686" y="6518"/>
                    <a:pt x="1703" y="6517"/>
                    <a:pt x="1717" y="6513"/>
                  </a:cubicBezTo>
                  <a:cubicBezTo>
                    <a:pt x="1723" y="6512"/>
                    <a:pt x="1729" y="6509"/>
                    <a:pt x="1737" y="6505"/>
                  </a:cubicBezTo>
                  <a:cubicBezTo>
                    <a:pt x="1733" y="6455"/>
                    <a:pt x="1729" y="6406"/>
                    <a:pt x="1725" y="6357"/>
                  </a:cubicBezTo>
                  <a:cubicBezTo>
                    <a:pt x="1720" y="6294"/>
                    <a:pt x="1716" y="6230"/>
                    <a:pt x="1711" y="6166"/>
                  </a:cubicBezTo>
                  <a:cubicBezTo>
                    <a:pt x="1710" y="6150"/>
                    <a:pt x="1715" y="6131"/>
                    <a:pt x="1695" y="6119"/>
                  </a:cubicBezTo>
                  <a:cubicBezTo>
                    <a:pt x="1693" y="6118"/>
                    <a:pt x="1697" y="6105"/>
                    <a:pt x="1698" y="6097"/>
                  </a:cubicBezTo>
                  <a:cubicBezTo>
                    <a:pt x="1699" y="6080"/>
                    <a:pt x="1700" y="6062"/>
                    <a:pt x="1701" y="6045"/>
                  </a:cubicBezTo>
                  <a:cubicBezTo>
                    <a:pt x="1699" y="6045"/>
                    <a:pt x="1698" y="6045"/>
                    <a:pt x="1696" y="6045"/>
                  </a:cubicBezTo>
                  <a:cubicBezTo>
                    <a:pt x="1696" y="6062"/>
                    <a:pt x="1697" y="6080"/>
                    <a:pt x="1698" y="6098"/>
                  </a:cubicBezTo>
                  <a:close/>
                  <a:moveTo>
                    <a:pt x="987" y="4234"/>
                  </a:moveTo>
                  <a:cubicBezTo>
                    <a:pt x="994" y="4240"/>
                    <a:pt x="1001" y="4246"/>
                    <a:pt x="1009" y="4252"/>
                  </a:cubicBezTo>
                  <a:cubicBezTo>
                    <a:pt x="1008" y="4236"/>
                    <a:pt x="1003" y="4225"/>
                    <a:pt x="986" y="4235"/>
                  </a:cubicBezTo>
                  <a:cubicBezTo>
                    <a:pt x="991" y="4222"/>
                    <a:pt x="993" y="4210"/>
                    <a:pt x="971" y="4199"/>
                  </a:cubicBezTo>
                  <a:cubicBezTo>
                    <a:pt x="978" y="4215"/>
                    <a:pt x="982" y="4224"/>
                    <a:pt x="987" y="4234"/>
                  </a:cubicBezTo>
                  <a:close/>
                  <a:moveTo>
                    <a:pt x="1989" y="7416"/>
                  </a:moveTo>
                  <a:cubicBezTo>
                    <a:pt x="1976" y="7414"/>
                    <a:pt x="1963" y="7412"/>
                    <a:pt x="1950" y="7409"/>
                  </a:cubicBezTo>
                  <a:cubicBezTo>
                    <a:pt x="1962" y="7421"/>
                    <a:pt x="1975" y="7426"/>
                    <a:pt x="1989" y="7415"/>
                  </a:cubicBezTo>
                  <a:cubicBezTo>
                    <a:pt x="1993" y="7441"/>
                    <a:pt x="2014" y="7438"/>
                    <a:pt x="2033" y="7441"/>
                  </a:cubicBezTo>
                  <a:cubicBezTo>
                    <a:pt x="2018" y="7432"/>
                    <a:pt x="2004" y="7424"/>
                    <a:pt x="1989" y="7416"/>
                  </a:cubicBezTo>
                  <a:close/>
                  <a:moveTo>
                    <a:pt x="3838" y="6085"/>
                  </a:moveTo>
                  <a:cubicBezTo>
                    <a:pt x="3856" y="6072"/>
                    <a:pt x="3858" y="6053"/>
                    <a:pt x="3854" y="6031"/>
                  </a:cubicBezTo>
                  <a:cubicBezTo>
                    <a:pt x="3849" y="6049"/>
                    <a:pt x="3844" y="6068"/>
                    <a:pt x="3839" y="6086"/>
                  </a:cubicBezTo>
                  <a:cubicBezTo>
                    <a:pt x="3826" y="6093"/>
                    <a:pt x="3823" y="6104"/>
                    <a:pt x="3832" y="6118"/>
                  </a:cubicBezTo>
                  <a:cubicBezTo>
                    <a:pt x="3834" y="6107"/>
                    <a:pt x="3836" y="6096"/>
                    <a:pt x="3838" y="6085"/>
                  </a:cubicBezTo>
                  <a:close/>
                  <a:moveTo>
                    <a:pt x="3965" y="5756"/>
                  </a:moveTo>
                  <a:cubicBezTo>
                    <a:pt x="3985" y="5732"/>
                    <a:pt x="3986" y="5729"/>
                    <a:pt x="3985" y="5692"/>
                  </a:cubicBezTo>
                  <a:cubicBezTo>
                    <a:pt x="3977" y="5717"/>
                    <a:pt x="3972" y="5737"/>
                    <a:pt x="3966" y="5757"/>
                  </a:cubicBezTo>
                  <a:cubicBezTo>
                    <a:pt x="3954" y="5771"/>
                    <a:pt x="3950" y="5787"/>
                    <a:pt x="3958" y="5806"/>
                  </a:cubicBezTo>
                  <a:cubicBezTo>
                    <a:pt x="3961" y="5790"/>
                    <a:pt x="3963" y="5773"/>
                    <a:pt x="3965" y="5756"/>
                  </a:cubicBezTo>
                  <a:close/>
                  <a:moveTo>
                    <a:pt x="355" y="2377"/>
                  </a:moveTo>
                  <a:cubicBezTo>
                    <a:pt x="374" y="2357"/>
                    <a:pt x="360" y="2333"/>
                    <a:pt x="360" y="2311"/>
                  </a:cubicBezTo>
                  <a:cubicBezTo>
                    <a:pt x="359" y="2333"/>
                    <a:pt x="357" y="2355"/>
                    <a:pt x="355" y="2377"/>
                  </a:cubicBezTo>
                  <a:cubicBezTo>
                    <a:pt x="358" y="2395"/>
                    <a:pt x="346" y="2415"/>
                    <a:pt x="368" y="2429"/>
                  </a:cubicBezTo>
                  <a:cubicBezTo>
                    <a:pt x="364" y="2411"/>
                    <a:pt x="359" y="2394"/>
                    <a:pt x="355" y="2377"/>
                  </a:cubicBezTo>
                  <a:close/>
                  <a:moveTo>
                    <a:pt x="3812" y="7555"/>
                  </a:moveTo>
                  <a:cubicBezTo>
                    <a:pt x="3821" y="7541"/>
                    <a:pt x="3832" y="7528"/>
                    <a:pt x="3839" y="7513"/>
                  </a:cubicBezTo>
                  <a:cubicBezTo>
                    <a:pt x="3851" y="7485"/>
                    <a:pt x="3845" y="7472"/>
                    <a:pt x="3812" y="7455"/>
                  </a:cubicBezTo>
                  <a:cubicBezTo>
                    <a:pt x="3812" y="7476"/>
                    <a:pt x="3812" y="7495"/>
                    <a:pt x="3812" y="7514"/>
                  </a:cubicBezTo>
                  <a:cubicBezTo>
                    <a:pt x="3812" y="7528"/>
                    <a:pt x="3813" y="7542"/>
                    <a:pt x="3813" y="7556"/>
                  </a:cubicBezTo>
                  <a:cubicBezTo>
                    <a:pt x="3809" y="7575"/>
                    <a:pt x="3804" y="7595"/>
                    <a:pt x="3800" y="7614"/>
                  </a:cubicBezTo>
                  <a:cubicBezTo>
                    <a:pt x="3821" y="7597"/>
                    <a:pt x="3814" y="7575"/>
                    <a:pt x="3812" y="7555"/>
                  </a:cubicBezTo>
                  <a:close/>
                  <a:moveTo>
                    <a:pt x="3173" y="8185"/>
                  </a:moveTo>
                  <a:cubicBezTo>
                    <a:pt x="3205" y="8174"/>
                    <a:pt x="3236" y="8162"/>
                    <a:pt x="3269" y="8150"/>
                  </a:cubicBezTo>
                  <a:cubicBezTo>
                    <a:pt x="3276" y="8132"/>
                    <a:pt x="3283" y="8114"/>
                    <a:pt x="3294" y="8087"/>
                  </a:cubicBezTo>
                  <a:cubicBezTo>
                    <a:pt x="3270" y="8106"/>
                    <a:pt x="3254" y="8120"/>
                    <a:pt x="3236" y="8132"/>
                  </a:cubicBezTo>
                  <a:cubicBezTo>
                    <a:pt x="3219" y="8144"/>
                    <a:pt x="3200" y="8154"/>
                    <a:pt x="3183" y="8166"/>
                  </a:cubicBezTo>
                  <a:cubicBezTo>
                    <a:pt x="3178" y="8170"/>
                    <a:pt x="3176" y="8179"/>
                    <a:pt x="3173" y="8185"/>
                  </a:cubicBezTo>
                  <a:cubicBezTo>
                    <a:pt x="3158" y="8179"/>
                    <a:pt x="3135" y="8194"/>
                    <a:pt x="3127" y="8169"/>
                  </a:cubicBezTo>
                  <a:cubicBezTo>
                    <a:pt x="3126" y="8167"/>
                    <a:pt x="3119" y="8166"/>
                    <a:pt x="3116" y="8166"/>
                  </a:cubicBezTo>
                  <a:cubicBezTo>
                    <a:pt x="3091" y="8171"/>
                    <a:pt x="3065" y="8177"/>
                    <a:pt x="3034" y="8183"/>
                  </a:cubicBezTo>
                  <a:cubicBezTo>
                    <a:pt x="3085" y="8199"/>
                    <a:pt x="3129" y="8198"/>
                    <a:pt x="3173" y="8185"/>
                  </a:cubicBezTo>
                  <a:close/>
                  <a:moveTo>
                    <a:pt x="4911" y="1391"/>
                  </a:moveTo>
                  <a:cubicBezTo>
                    <a:pt x="4903" y="1370"/>
                    <a:pt x="4895" y="1350"/>
                    <a:pt x="4887" y="1329"/>
                  </a:cubicBezTo>
                  <a:cubicBezTo>
                    <a:pt x="4887" y="1330"/>
                    <a:pt x="4887" y="1330"/>
                    <a:pt x="4887" y="1330"/>
                  </a:cubicBezTo>
                  <a:cubicBezTo>
                    <a:pt x="4880" y="1316"/>
                    <a:pt x="4871" y="1302"/>
                    <a:pt x="4885" y="1283"/>
                  </a:cubicBezTo>
                  <a:cubicBezTo>
                    <a:pt x="4899" y="1296"/>
                    <a:pt x="4910" y="1308"/>
                    <a:pt x="4922" y="1320"/>
                  </a:cubicBezTo>
                  <a:cubicBezTo>
                    <a:pt x="4916" y="1282"/>
                    <a:pt x="4906" y="1248"/>
                    <a:pt x="4894" y="1215"/>
                  </a:cubicBezTo>
                  <a:cubicBezTo>
                    <a:pt x="4867" y="1143"/>
                    <a:pt x="4821" y="1082"/>
                    <a:pt x="4784" y="1016"/>
                  </a:cubicBezTo>
                  <a:cubicBezTo>
                    <a:pt x="4768" y="987"/>
                    <a:pt x="4749" y="959"/>
                    <a:pt x="4727" y="935"/>
                  </a:cubicBezTo>
                  <a:cubicBezTo>
                    <a:pt x="4696" y="901"/>
                    <a:pt x="4661" y="869"/>
                    <a:pt x="4628" y="838"/>
                  </a:cubicBezTo>
                  <a:cubicBezTo>
                    <a:pt x="4595" y="806"/>
                    <a:pt x="4561" y="777"/>
                    <a:pt x="4528" y="745"/>
                  </a:cubicBezTo>
                  <a:cubicBezTo>
                    <a:pt x="4509" y="727"/>
                    <a:pt x="4491" y="708"/>
                    <a:pt x="4472" y="689"/>
                  </a:cubicBezTo>
                  <a:cubicBezTo>
                    <a:pt x="4448" y="665"/>
                    <a:pt x="4428" y="636"/>
                    <a:pt x="4400" y="616"/>
                  </a:cubicBezTo>
                  <a:cubicBezTo>
                    <a:pt x="4348" y="578"/>
                    <a:pt x="4292" y="545"/>
                    <a:pt x="4236" y="511"/>
                  </a:cubicBezTo>
                  <a:cubicBezTo>
                    <a:pt x="4188" y="481"/>
                    <a:pt x="4138" y="452"/>
                    <a:pt x="4090" y="422"/>
                  </a:cubicBezTo>
                  <a:cubicBezTo>
                    <a:pt x="4067" y="408"/>
                    <a:pt x="4044" y="397"/>
                    <a:pt x="4016" y="396"/>
                  </a:cubicBezTo>
                  <a:cubicBezTo>
                    <a:pt x="4001" y="396"/>
                    <a:pt x="3985" y="389"/>
                    <a:pt x="3971" y="382"/>
                  </a:cubicBezTo>
                  <a:cubicBezTo>
                    <a:pt x="3933" y="364"/>
                    <a:pt x="3896" y="343"/>
                    <a:pt x="3857" y="326"/>
                  </a:cubicBezTo>
                  <a:cubicBezTo>
                    <a:pt x="3810" y="304"/>
                    <a:pt x="3761" y="286"/>
                    <a:pt x="3714" y="264"/>
                  </a:cubicBezTo>
                  <a:cubicBezTo>
                    <a:pt x="3658" y="238"/>
                    <a:pt x="3600" y="224"/>
                    <a:pt x="3538" y="221"/>
                  </a:cubicBezTo>
                  <a:cubicBezTo>
                    <a:pt x="3497" y="218"/>
                    <a:pt x="3456" y="210"/>
                    <a:pt x="3418" y="197"/>
                  </a:cubicBezTo>
                  <a:cubicBezTo>
                    <a:pt x="3377" y="183"/>
                    <a:pt x="3337" y="173"/>
                    <a:pt x="3294" y="166"/>
                  </a:cubicBezTo>
                  <a:cubicBezTo>
                    <a:pt x="3254" y="160"/>
                    <a:pt x="3214" y="151"/>
                    <a:pt x="3173" y="144"/>
                  </a:cubicBezTo>
                  <a:cubicBezTo>
                    <a:pt x="3131" y="138"/>
                    <a:pt x="3089" y="130"/>
                    <a:pt x="3047" y="128"/>
                  </a:cubicBezTo>
                  <a:cubicBezTo>
                    <a:pt x="2962" y="125"/>
                    <a:pt x="2877" y="123"/>
                    <a:pt x="2792" y="125"/>
                  </a:cubicBezTo>
                  <a:cubicBezTo>
                    <a:pt x="2693" y="127"/>
                    <a:pt x="2595" y="132"/>
                    <a:pt x="2497" y="137"/>
                  </a:cubicBezTo>
                  <a:cubicBezTo>
                    <a:pt x="2429" y="139"/>
                    <a:pt x="2364" y="154"/>
                    <a:pt x="2300" y="179"/>
                  </a:cubicBezTo>
                  <a:cubicBezTo>
                    <a:pt x="2228" y="208"/>
                    <a:pt x="2153" y="232"/>
                    <a:pt x="2080" y="259"/>
                  </a:cubicBezTo>
                  <a:cubicBezTo>
                    <a:pt x="2073" y="261"/>
                    <a:pt x="2068" y="266"/>
                    <a:pt x="2063" y="269"/>
                  </a:cubicBezTo>
                  <a:cubicBezTo>
                    <a:pt x="2043" y="280"/>
                    <a:pt x="2023" y="292"/>
                    <a:pt x="2003" y="301"/>
                  </a:cubicBezTo>
                  <a:cubicBezTo>
                    <a:pt x="1932" y="332"/>
                    <a:pt x="1860" y="360"/>
                    <a:pt x="1791" y="393"/>
                  </a:cubicBezTo>
                  <a:cubicBezTo>
                    <a:pt x="1668" y="453"/>
                    <a:pt x="1543" y="507"/>
                    <a:pt x="1422" y="571"/>
                  </a:cubicBezTo>
                  <a:cubicBezTo>
                    <a:pt x="1357" y="606"/>
                    <a:pt x="1297" y="647"/>
                    <a:pt x="1243" y="696"/>
                  </a:cubicBezTo>
                  <a:cubicBezTo>
                    <a:pt x="1153" y="777"/>
                    <a:pt x="1071" y="866"/>
                    <a:pt x="1002" y="966"/>
                  </a:cubicBezTo>
                  <a:cubicBezTo>
                    <a:pt x="974" y="1006"/>
                    <a:pt x="946" y="1047"/>
                    <a:pt x="915" y="1085"/>
                  </a:cubicBezTo>
                  <a:cubicBezTo>
                    <a:pt x="880" y="1128"/>
                    <a:pt x="857" y="1176"/>
                    <a:pt x="834" y="1226"/>
                  </a:cubicBezTo>
                  <a:cubicBezTo>
                    <a:pt x="814" y="1268"/>
                    <a:pt x="795" y="1311"/>
                    <a:pt x="768" y="1348"/>
                  </a:cubicBezTo>
                  <a:cubicBezTo>
                    <a:pt x="729" y="1402"/>
                    <a:pt x="697" y="1460"/>
                    <a:pt x="662" y="1516"/>
                  </a:cubicBezTo>
                  <a:cubicBezTo>
                    <a:pt x="659" y="1522"/>
                    <a:pt x="657" y="1528"/>
                    <a:pt x="654" y="1534"/>
                  </a:cubicBezTo>
                  <a:cubicBezTo>
                    <a:pt x="627" y="1592"/>
                    <a:pt x="601" y="1650"/>
                    <a:pt x="573" y="1707"/>
                  </a:cubicBezTo>
                  <a:cubicBezTo>
                    <a:pt x="548" y="1758"/>
                    <a:pt x="518" y="1805"/>
                    <a:pt x="497" y="1857"/>
                  </a:cubicBezTo>
                  <a:cubicBezTo>
                    <a:pt x="469" y="1930"/>
                    <a:pt x="447" y="2005"/>
                    <a:pt x="423" y="2080"/>
                  </a:cubicBezTo>
                  <a:cubicBezTo>
                    <a:pt x="422" y="2083"/>
                    <a:pt x="422" y="2087"/>
                    <a:pt x="421" y="2095"/>
                  </a:cubicBezTo>
                  <a:cubicBezTo>
                    <a:pt x="429" y="2101"/>
                    <a:pt x="439" y="2107"/>
                    <a:pt x="444" y="2110"/>
                  </a:cubicBezTo>
                  <a:cubicBezTo>
                    <a:pt x="434" y="2168"/>
                    <a:pt x="425" y="2219"/>
                    <a:pt x="416" y="2270"/>
                  </a:cubicBezTo>
                  <a:cubicBezTo>
                    <a:pt x="413" y="2291"/>
                    <a:pt x="409" y="2312"/>
                    <a:pt x="408" y="2333"/>
                  </a:cubicBezTo>
                  <a:cubicBezTo>
                    <a:pt x="403" y="2406"/>
                    <a:pt x="397" y="2480"/>
                    <a:pt x="396" y="2553"/>
                  </a:cubicBezTo>
                  <a:cubicBezTo>
                    <a:pt x="394" y="2615"/>
                    <a:pt x="397" y="2678"/>
                    <a:pt x="397" y="2740"/>
                  </a:cubicBezTo>
                  <a:cubicBezTo>
                    <a:pt x="398" y="2809"/>
                    <a:pt x="400" y="2878"/>
                    <a:pt x="396" y="2947"/>
                  </a:cubicBezTo>
                  <a:cubicBezTo>
                    <a:pt x="395" y="2973"/>
                    <a:pt x="396" y="2997"/>
                    <a:pt x="403" y="3022"/>
                  </a:cubicBezTo>
                  <a:cubicBezTo>
                    <a:pt x="408" y="3038"/>
                    <a:pt x="415" y="3054"/>
                    <a:pt x="421" y="3070"/>
                  </a:cubicBezTo>
                  <a:cubicBezTo>
                    <a:pt x="457" y="3159"/>
                    <a:pt x="492" y="3248"/>
                    <a:pt x="529" y="3335"/>
                  </a:cubicBezTo>
                  <a:cubicBezTo>
                    <a:pt x="548" y="3379"/>
                    <a:pt x="571" y="3421"/>
                    <a:pt x="593" y="3464"/>
                  </a:cubicBezTo>
                  <a:cubicBezTo>
                    <a:pt x="615" y="3506"/>
                    <a:pt x="638" y="3548"/>
                    <a:pt x="660" y="3590"/>
                  </a:cubicBezTo>
                  <a:cubicBezTo>
                    <a:pt x="673" y="3615"/>
                    <a:pt x="699" y="3623"/>
                    <a:pt x="722" y="3608"/>
                  </a:cubicBezTo>
                  <a:cubicBezTo>
                    <a:pt x="732" y="3601"/>
                    <a:pt x="740" y="3593"/>
                    <a:pt x="750" y="3585"/>
                  </a:cubicBezTo>
                  <a:cubicBezTo>
                    <a:pt x="723" y="3512"/>
                    <a:pt x="697" y="3444"/>
                    <a:pt x="672" y="3376"/>
                  </a:cubicBezTo>
                  <a:cubicBezTo>
                    <a:pt x="647" y="3309"/>
                    <a:pt x="622" y="3241"/>
                    <a:pt x="598" y="3174"/>
                  </a:cubicBezTo>
                  <a:cubicBezTo>
                    <a:pt x="594" y="3175"/>
                    <a:pt x="591" y="3176"/>
                    <a:pt x="588" y="3177"/>
                  </a:cubicBezTo>
                  <a:cubicBezTo>
                    <a:pt x="593" y="3199"/>
                    <a:pt x="598" y="3220"/>
                    <a:pt x="603" y="3242"/>
                  </a:cubicBezTo>
                  <a:cubicBezTo>
                    <a:pt x="603" y="3241"/>
                    <a:pt x="603" y="3241"/>
                    <a:pt x="603" y="3241"/>
                  </a:cubicBezTo>
                  <a:cubicBezTo>
                    <a:pt x="597" y="3226"/>
                    <a:pt x="587" y="3211"/>
                    <a:pt x="583" y="3195"/>
                  </a:cubicBezTo>
                  <a:cubicBezTo>
                    <a:pt x="562" y="3099"/>
                    <a:pt x="541" y="3003"/>
                    <a:pt x="522" y="2906"/>
                  </a:cubicBezTo>
                  <a:cubicBezTo>
                    <a:pt x="497" y="2777"/>
                    <a:pt x="486" y="2645"/>
                    <a:pt x="488" y="2513"/>
                  </a:cubicBezTo>
                  <a:cubicBezTo>
                    <a:pt x="488" y="2501"/>
                    <a:pt x="490" y="2489"/>
                    <a:pt x="492" y="2478"/>
                  </a:cubicBezTo>
                  <a:cubicBezTo>
                    <a:pt x="495" y="2449"/>
                    <a:pt x="515" y="2433"/>
                    <a:pt x="539" y="2423"/>
                  </a:cubicBezTo>
                  <a:cubicBezTo>
                    <a:pt x="548" y="2418"/>
                    <a:pt x="559" y="2417"/>
                    <a:pt x="568" y="2415"/>
                  </a:cubicBezTo>
                  <a:cubicBezTo>
                    <a:pt x="609" y="2338"/>
                    <a:pt x="649" y="2302"/>
                    <a:pt x="695" y="2301"/>
                  </a:cubicBezTo>
                  <a:cubicBezTo>
                    <a:pt x="692" y="2304"/>
                    <a:pt x="690" y="2308"/>
                    <a:pt x="688" y="2310"/>
                  </a:cubicBezTo>
                  <a:cubicBezTo>
                    <a:pt x="620" y="2349"/>
                    <a:pt x="578" y="2408"/>
                    <a:pt x="570" y="2485"/>
                  </a:cubicBezTo>
                  <a:cubicBezTo>
                    <a:pt x="560" y="2594"/>
                    <a:pt x="568" y="2703"/>
                    <a:pt x="596" y="2809"/>
                  </a:cubicBezTo>
                  <a:cubicBezTo>
                    <a:pt x="628" y="2928"/>
                    <a:pt x="667" y="3045"/>
                    <a:pt x="703" y="3163"/>
                  </a:cubicBezTo>
                  <a:cubicBezTo>
                    <a:pt x="717" y="3212"/>
                    <a:pt x="733" y="3259"/>
                    <a:pt x="762" y="3302"/>
                  </a:cubicBezTo>
                  <a:cubicBezTo>
                    <a:pt x="800" y="3361"/>
                    <a:pt x="835" y="3423"/>
                    <a:pt x="871" y="3483"/>
                  </a:cubicBezTo>
                  <a:cubicBezTo>
                    <a:pt x="896" y="3525"/>
                    <a:pt x="920" y="3568"/>
                    <a:pt x="946" y="3610"/>
                  </a:cubicBezTo>
                  <a:cubicBezTo>
                    <a:pt x="957" y="3628"/>
                    <a:pt x="973" y="3644"/>
                    <a:pt x="988" y="3661"/>
                  </a:cubicBezTo>
                  <a:cubicBezTo>
                    <a:pt x="990" y="3671"/>
                    <a:pt x="990" y="3684"/>
                    <a:pt x="995" y="3695"/>
                  </a:cubicBezTo>
                  <a:cubicBezTo>
                    <a:pt x="1024" y="3750"/>
                    <a:pt x="1052" y="3807"/>
                    <a:pt x="1085" y="3860"/>
                  </a:cubicBezTo>
                  <a:cubicBezTo>
                    <a:pt x="1150" y="3963"/>
                    <a:pt x="1218" y="4064"/>
                    <a:pt x="1286" y="4166"/>
                  </a:cubicBezTo>
                  <a:cubicBezTo>
                    <a:pt x="1356" y="4269"/>
                    <a:pt x="1427" y="4372"/>
                    <a:pt x="1497" y="4475"/>
                  </a:cubicBezTo>
                  <a:cubicBezTo>
                    <a:pt x="1509" y="4492"/>
                    <a:pt x="1519" y="4511"/>
                    <a:pt x="1529" y="4529"/>
                  </a:cubicBezTo>
                  <a:cubicBezTo>
                    <a:pt x="1527" y="4530"/>
                    <a:pt x="1526" y="4531"/>
                    <a:pt x="1524" y="4532"/>
                  </a:cubicBezTo>
                  <a:cubicBezTo>
                    <a:pt x="1509" y="4515"/>
                    <a:pt x="1494" y="4498"/>
                    <a:pt x="1480" y="4481"/>
                  </a:cubicBezTo>
                  <a:cubicBezTo>
                    <a:pt x="1478" y="4482"/>
                    <a:pt x="1476" y="4484"/>
                    <a:pt x="1474" y="4486"/>
                  </a:cubicBezTo>
                  <a:cubicBezTo>
                    <a:pt x="1538" y="4577"/>
                    <a:pt x="1618" y="4654"/>
                    <a:pt x="1698" y="4743"/>
                  </a:cubicBezTo>
                  <a:cubicBezTo>
                    <a:pt x="1684" y="4740"/>
                    <a:pt x="1680" y="4740"/>
                    <a:pt x="1677" y="4738"/>
                  </a:cubicBezTo>
                  <a:cubicBezTo>
                    <a:pt x="1611" y="4704"/>
                    <a:pt x="1556" y="4656"/>
                    <a:pt x="1509" y="4600"/>
                  </a:cubicBezTo>
                  <a:cubicBezTo>
                    <a:pt x="1440" y="4520"/>
                    <a:pt x="1382" y="4433"/>
                    <a:pt x="1326" y="4344"/>
                  </a:cubicBezTo>
                  <a:cubicBezTo>
                    <a:pt x="1311" y="4320"/>
                    <a:pt x="1299" y="4295"/>
                    <a:pt x="1285" y="4271"/>
                  </a:cubicBezTo>
                  <a:cubicBezTo>
                    <a:pt x="1241" y="4196"/>
                    <a:pt x="1196" y="4123"/>
                    <a:pt x="1153" y="4048"/>
                  </a:cubicBezTo>
                  <a:cubicBezTo>
                    <a:pt x="1112" y="3977"/>
                    <a:pt x="1072" y="3905"/>
                    <a:pt x="1031" y="3834"/>
                  </a:cubicBezTo>
                  <a:cubicBezTo>
                    <a:pt x="1008" y="3794"/>
                    <a:pt x="983" y="3757"/>
                    <a:pt x="959" y="3718"/>
                  </a:cubicBezTo>
                  <a:cubicBezTo>
                    <a:pt x="974" y="3766"/>
                    <a:pt x="994" y="3810"/>
                    <a:pt x="1016" y="3854"/>
                  </a:cubicBezTo>
                  <a:cubicBezTo>
                    <a:pt x="1053" y="3927"/>
                    <a:pt x="1092" y="3999"/>
                    <a:pt x="1130" y="4072"/>
                  </a:cubicBezTo>
                  <a:cubicBezTo>
                    <a:pt x="1173" y="4151"/>
                    <a:pt x="1217" y="4230"/>
                    <a:pt x="1260" y="4310"/>
                  </a:cubicBezTo>
                  <a:cubicBezTo>
                    <a:pt x="1270" y="4328"/>
                    <a:pt x="1278" y="4347"/>
                    <a:pt x="1287" y="4366"/>
                  </a:cubicBezTo>
                  <a:cubicBezTo>
                    <a:pt x="1288" y="4366"/>
                    <a:pt x="1288" y="4366"/>
                    <a:pt x="1288" y="4366"/>
                  </a:cubicBezTo>
                  <a:cubicBezTo>
                    <a:pt x="1280" y="4360"/>
                    <a:pt x="1270" y="4355"/>
                    <a:pt x="1265" y="4348"/>
                  </a:cubicBezTo>
                  <a:cubicBezTo>
                    <a:pt x="1221" y="4273"/>
                    <a:pt x="1176" y="4200"/>
                    <a:pt x="1136" y="4124"/>
                  </a:cubicBezTo>
                  <a:cubicBezTo>
                    <a:pt x="1088" y="4035"/>
                    <a:pt x="1043" y="3944"/>
                    <a:pt x="997" y="3854"/>
                  </a:cubicBezTo>
                  <a:cubicBezTo>
                    <a:pt x="973" y="3805"/>
                    <a:pt x="949" y="3756"/>
                    <a:pt x="924" y="3708"/>
                  </a:cubicBezTo>
                  <a:cubicBezTo>
                    <a:pt x="909" y="3714"/>
                    <a:pt x="895" y="3718"/>
                    <a:pt x="881" y="3723"/>
                  </a:cubicBezTo>
                  <a:cubicBezTo>
                    <a:pt x="880" y="3724"/>
                    <a:pt x="879" y="3725"/>
                    <a:pt x="879" y="3726"/>
                  </a:cubicBezTo>
                  <a:cubicBezTo>
                    <a:pt x="885" y="3747"/>
                    <a:pt x="891" y="3767"/>
                    <a:pt x="896" y="3788"/>
                  </a:cubicBezTo>
                  <a:cubicBezTo>
                    <a:pt x="924" y="3908"/>
                    <a:pt x="974" y="4019"/>
                    <a:pt x="1037" y="4123"/>
                  </a:cubicBezTo>
                  <a:cubicBezTo>
                    <a:pt x="1086" y="4203"/>
                    <a:pt x="1141" y="4278"/>
                    <a:pt x="1208" y="4343"/>
                  </a:cubicBezTo>
                  <a:cubicBezTo>
                    <a:pt x="1218" y="4354"/>
                    <a:pt x="1224" y="4370"/>
                    <a:pt x="1230" y="4385"/>
                  </a:cubicBezTo>
                  <a:cubicBezTo>
                    <a:pt x="1231" y="4388"/>
                    <a:pt x="1224" y="4395"/>
                    <a:pt x="1222" y="4398"/>
                  </a:cubicBezTo>
                  <a:cubicBezTo>
                    <a:pt x="1206" y="4377"/>
                    <a:pt x="1193" y="4356"/>
                    <a:pt x="1176" y="4338"/>
                  </a:cubicBezTo>
                  <a:cubicBezTo>
                    <a:pt x="1127" y="4286"/>
                    <a:pt x="1077" y="4234"/>
                    <a:pt x="1038" y="4174"/>
                  </a:cubicBezTo>
                  <a:cubicBezTo>
                    <a:pt x="1025" y="4155"/>
                    <a:pt x="1013" y="4136"/>
                    <a:pt x="1000" y="4118"/>
                  </a:cubicBezTo>
                  <a:cubicBezTo>
                    <a:pt x="1003" y="4148"/>
                    <a:pt x="1011" y="4175"/>
                    <a:pt x="1016" y="4203"/>
                  </a:cubicBezTo>
                  <a:cubicBezTo>
                    <a:pt x="1030" y="4285"/>
                    <a:pt x="1076" y="4350"/>
                    <a:pt x="1129" y="4410"/>
                  </a:cubicBezTo>
                  <a:cubicBezTo>
                    <a:pt x="1177" y="4463"/>
                    <a:pt x="1230" y="4511"/>
                    <a:pt x="1270" y="4571"/>
                  </a:cubicBezTo>
                  <a:cubicBezTo>
                    <a:pt x="1281" y="4588"/>
                    <a:pt x="1293" y="4606"/>
                    <a:pt x="1307" y="4622"/>
                  </a:cubicBezTo>
                  <a:cubicBezTo>
                    <a:pt x="1371" y="4694"/>
                    <a:pt x="1417" y="4775"/>
                    <a:pt x="1447" y="4855"/>
                  </a:cubicBezTo>
                  <a:cubicBezTo>
                    <a:pt x="1468" y="4867"/>
                    <a:pt x="1486" y="4872"/>
                    <a:pt x="1495" y="4884"/>
                  </a:cubicBezTo>
                  <a:cubicBezTo>
                    <a:pt x="1533" y="4938"/>
                    <a:pt x="1569" y="4994"/>
                    <a:pt x="1606" y="5050"/>
                  </a:cubicBezTo>
                  <a:cubicBezTo>
                    <a:pt x="1624" y="5078"/>
                    <a:pt x="1639" y="5111"/>
                    <a:pt x="1663" y="5135"/>
                  </a:cubicBezTo>
                  <a:cubicBezTo>
                    <a:pt x="1749" y="5218"/>
                    <a:pt x="1825" y="5305"/>
                    <a:pt x="1859" y="5423"/>
                  </a:cubicBezTo>
                  <a:cubicBezTo>
                    <a:pt x="1846" y="5414"/>
                    <a:pt x="1834" y="5404"/>
                    <a:pt x="1818" y="5391"/>
                  </a:cubicBezTo>
                  <a:cubicBezTo>
                    <a:pt x="1817" y="5406"/>
                    <a:pt x="1815" y="5414"/>
                    <a:pt x="1816" y="5422"/>
                  </a:cubicBezTo>
                  <a:cubicBezTo>
                    <a:pt x="1821" y="5485"/>
                    <a:pt x="1827" y="5549"/>
                    <a:pt x="1834" y="5613"/>
                  </a:cubicBezTo>
                  <a:cubicBezTo>
                    <a:pt x="1840" y="5681"/>
                    <a:pt x="1849" y="5750"/>
                    <a:pt x="1853" y="5819"/>
                  </a:cubicBezTo>
                  <a:cubicBezTo>
                    <a:pt x="1857" y="5892"/>
                    <a:pt x="1857" y="5965"/>
                    <a:pt x="1869" y="6037"/>
                  </a:cubicBezTo>
                  <a:cubicBezTo>
                    <a:pt x="1876" y="6078"/>
                    <a:pt x="1874" y="6120"/>
                    <a:pt x="1877" y="6161"/>
                  </a:cubicBezTo>
                  <a:cubicBezTo>
                    <a:pt x="1879" y="6190"/>
                    <a:pt x="1876" y="6222"/>
                    <a:pt x="1888" y="6247"/>
                  </a:cubicBezTo>
                  <a:cubicBezTo>
                    <a:pt x="1916" y="6303"/>
                    <a:pt x="1961" y="6347"/>
                    <a:pt x="2010" y="6389"/>
                  </a:cubicBezTo>
                  <a:cubicBezTo>
                    <a:pt x="2105" y="6343"/>
                    <a:pt x="2203" y="6315"/>
                    <a:pt x="2307" y="6306"/>
                  </a:cubicBezTo>
                  <a:cubicBezTo>
                    <a:pt x="2294" y="6303"/>
                    <a:pt x="2282" y="6302"/>
                    <a:pt x="2270" y="6302"/>
                  </a:cubicBezTo>
                  <a:cubicBezTo>
                    <a:pt x="2198" y="6303"/>
                    <a:pt x="2127" y="6303"/>
                    <a:pt x="2055" y="6305"/>
                  </a:cubicBezTo>
                  <a:cubicBezTo>
                    <a:pt x="2036" y="6306"/>
                    <a:pt x="2021" y="6305"/>
                    <a:pt x="2011" y="6280"/>
                  </a:cubicBezTo>
                  <a:cubicBezTo>
                    <a:pt x="2029" y="6275"/>
                    <a:pt x="2045" y="6267"/>
                    <a:pt x="2061" y="6267"/>
                  </a:cubicBezTo>
                  <a:cubicBezTo>
                    <a:pt x="2124" y="6266"/>
                    <a:pt x="2188" y="6269"/>
                    <a:pt x="2252" y="6268"/>
                  </a:cubicBezTo>
                  <a:cubicBezTo>
                    <a:pt x="2343" y="6266"/>
                    <a:pt x="2435" y="6262"/>
                    <a:pt x="2527" y="6260"/>
                  </a:cubicBezTo>
                  <a:cubicBezTo>
                    <a:pt x="2539" y="6259"/>
                    <a:pt x="2551" y="6259"/>
                    <a:pt x="2562" y="6262"/>
                  </a:cubicBezTo>
                  <a:cubicBezTo>
                    <a:pt x="2567" y="6263"/>
                    <a:pt x="2574" y="6270"/>
                    <a:pt x="2574" y="6275"/>
                  </a:cubicBezTo>
                  <a:cubicBezTo>
                    <a:pt x="2575" y="6280"/>
                    <a:pt x="2570" y="6288"/>
                    <a:pt x="2566" y="6290"/>
                  </a:cubicBezTo>
                  <a:cubicBezTo>
                    <a:pt x="2556" y="6295"/>
                    <a:pt x="2545" y="6296"/>
                    <a:pt x="2532" y="6300"/>
                  </a:cubicBezTo>
                  <a:cubicBezTo>
                    <a:pt x="2543" y="6307"/>
                    <a:pt x="2551" y="6311"/>
                    <a:pt x="2562" y="6318"/>
                  </a:cubicBezTo>
                  <a:cubicBezTo>
                    <a:pt x="2504" y="6330"/>
                    <a:pt x="2449" y="6312"/>
                    <a:pt x="2397" y="6335"/>
                  </a:cubicBezTo>
                  <a:cubicBezTo>
                    <a:pt x="2347" y="6357"/>
                    <a:pt x="2295" y="6373"/>
                    <a:pt x="2244" y="6391"/>
                  </a:cubicBezTo>
                  <a:cubicBezTo>
                    <a:pt x="2318" y="6385"/>
                    <a:pt x="2389" y="6359"/>
                    <a:pt x="2464" y="6359"/>
                  </a:cubicBezTo>
                  <a:cubicBezTo>
                    <a:pt x="2442" y="6372"/>
                    <a:pt x="2420" y="6381"/>
                    <a:pt x="2398" y="6391"/>
                  </a:cubicBezTo>
                  <a:cubicBezTo>
                    <a:pt x="2375" y="6402"/>
                    <a:pt x="2344" y="6407"/>
                    <a:pt x="2331" y="6425"/>
                  </a:cubicBezTo>
                  <a:cubicBezTo>
                    <a:pt x="2317" y="6445"/>
                    <a:pt x="2298" y="6449"/>
                    <a:pt x="2282" y="6460"/>
                  </a:cubicBezTo>
                  <a:cubicBezTo>
                    <a:pt x="2261" y="6474"/>
                    <a:pt x="2238" y="6486"/>
                    <a:pt x="2216" y="6498"/>
                  </a:cubicBezTo>
                  <a:cubicBezTo>
                    <a:pt x="2195" y="6510"/>
                    <a:pt x="2173" y="6522"/>
                    <a:pt x="2152" y="6533"/>
                  </a:cubicBezTo>
                  <a:cubicBezTo>
                    <a:pt x="2152" y="6536"/>
                    <a:pt x="2153" y="6539"/>
                    <a:pt x="2153" y="6542"/>
                  </a:cubicBezTo>
                  <a:cubicBezTo>
                    <a:pt x="2218" y="6561"/>
                    <a:pt x="2282" y="6582"/>
                    <a:pt x="2347" y="6598"/>
                  </a:cubicBezTo>
                  <a:cubicBezTo>
                    <a:pt x="2414" y="6614"/>
                    <a:pt x="2482" y="6624"/>
                    <a:pt x="2549" y="6639"/>
                  </a:cubicBezTo>
                  <a:cubicBezTo>
                    <a:pt x="2566" y="6642"/>
                    <a:pt x="2582" y="6650"/>
                    <a:pt x="2597" y="6658"/>
                  </a:cubicBezTo>
                  <a:cubicBezTo>
                    <a:pt x="2600" y="6660"/>
                    <a:pt x="2600" y="6670"/>
                    <a:pt x="2602" y="6680"/>
                  </a:cubicBezTo>
                  <a:cubicBezTo>
                    <a:pt x="2529" y="6659"/>
                    <a:pt x="2459" y="6650"/>
                    <a:pt x="2388" y="6649"/>
                  </a:cubicBezTo>
                  <a:cubicBezTo>
                    <a:pt x="2387" y="6652"/>
                    <a:pt x="2386" y="6655"/>
                    <a:pt x="2385" y="6657"/>
                  </a:cubicBezTo>
                  <a:cubicBezTo>
                    <a:pt x="2423" y="6675"/>
                    <a:pt x="2460" y="6692"/>
                    <a:pt x="2497" y="6710"/>
                  </a:cubicBezTo>
                  <a:cubicBezTo>
                    <a:pt x="2453" y="6706"/>
                    <a:pt x="2411" y="6696"/>
                    <a:pt x="2369" y="6686"/>
                  </a:cubicBezTo>
                  <a:cubicBezTo>
                    <a:pt x="2339" y="6678"/>
                    <a:pt x="2310" y="6663"/>
                    <a:pt x="2281" y="6664"/>
                  </a:cubicBezTo>
                  <a:cubicBezTo>
                    <a:pt x="2229" y="6666"/>
                    <a:pt x="2180" y="6654"/>
                    <a:pt x="2131" y="6645"/>
                  </a:cubicBezTo>
                  <a:cubicBezTo>
                    <a:pt x="2119" y="6642"/>
                    <a:pt x="2102" y="6647"/>
                    <a:pt x="2094" y="6641"/>
                  </a:cubicBezTo>
                  <a:cubicBezTo>
                    <a:pt x="2062" y="6611"/>
                    <a:pt x="2032" y="6625"/>
                    <a:pt x="1994" y="6643"/>
                  </a:cubicBezTo>
                  <a:cubicBezTo>
                    <a:pt x="2063" y="6670"/>
                    <a:pt x="2126" y="6694"/>
                    <a:pt x="2189" y="6720"/>
                  </a:cubicBezTo>
                  <a:cubicBezTo>
                    <a:pt x="2282" y="6760"/>
                    <a:pt x="2380" y="6786"/>
                    <a:pt x="2479" y="6804"/>
                  </a:cubicBezTo>
                  <a:cubicBezTo>
                    <a:pt x="2594" y="6825"/>
                    <a:pt x="2712" y="6831"/>
                    <a:pt x="2829" y="6826"/>
                  </a:cubicBezTo>
                  <a:cubicBezTo>
                    <a:pt x="2924" y="6821"/>
                    <a:pt x="3020" y="6826"/>
                    <a:pt x="3115" y="6806"/>
                  </a:cubicBezTo>
                  <a:cubicBezTo>
                    <a:pt x="3137" y="6801"/>
                    <a:pt x="3147" y="6795"/>
                    <a:pt x="3152" y="6773"/>
                  </a:cubicBezTo>
                  <a:cubicBezTo>
                    <a:pt x="3160" y="6730"/>
                    <a:pt x="3172" y="6688"/>
                    <a:pt x="3183" y="6645"/>
                  </a:cubicBezTo>
                  <a:cubicBezTo>
                    <a:pt x="3186" y="6631"/>
                    <a:pt x="3193" y="6618"/>
                    <a:pt x="3199" y="6604"/>
                  </a:cubicBezTo>
                  <a:cubicBezTo>
                    <a:pt x="3201" y="6605"/>
                    <a:pt x="3204" y="6606"/>
                    <a:pt x="3207" y="6607"/>
                  </a:cubicBezTo>
                  <a:cubicBezTo>
                    <a:pt x="3191" y="6668"/>
                    <a:pt x="3176" y="6729"/>
                    <a:pt x="3160" y="6791"/>
                  </a:cubicBezTo>
                  <a:cubicBezTo>
                    <a:pt x="3220" y="6791"/>
                    <a:pt x="3220" y="6791"/>
                    <a:pt x="3234" y="6739"/>
                  </a:cubicBezTo>
                  <a:cubicBezTo>
                    <a:pt x="3244" y="6699"/>
                    <a:pt x="3255" y="6660"/>
                    <a:pt x="3265" y="6620"/>
                  </a:cubicBezTo>
                  <a:cubicBezTo>
                    <a:pt x="3271" y="6597"/>
                    <a:pt x="3276" y="6574"/>
                    <a:pt x="3282" y="6547"/>
                  </a:cubicBezTo>
                  <a:cubicBezTo>
                    <a:pt x="3265" y="6545"/>
                    <a:pt x="3246" y="6538"/>
                    <a:pt x="3238" y="6544"/>
                  </a:cubicBezTo>
                  <a:cubicBezTo>
                    <a:pt x="3214" y="6562"/>
                    <a:pt x="3194" y="6546"/>
                    <a:pt x="3172" y="6541"/>
                  </a:cubicBezTo>
                  <a:cubicBezTo>
                    <a:pt x="3164" y="6574"/>
                    <a:pt x="3159" y="6605"/>
                    <a:pt x="3149" y="6635"/>
                  </a:cubicBezTo>
                  <a:cubicBezTo>
                    <a:pt x="3138" y="6666"/>
                    <a:pt x="3138" y="6700"/>
                    <a:pt x="3112" y="6725"/>
                  </a:cubicBezTo>
                  <a:cubicBezTo>
                    <a:pt x="3122" y="6657"/>
                    <a:pt x="3133" y="6589"/>
                    <a:pt x="3143" y="6525"/>
                  </a:cubicBezTo>
                  <a:cubicBezTo>
                    <a:pt x="3115" y="6501"/>
                    <a:pt x="3093" y="6517"/>
                    <a:pt x="3073" y="6523"/>
                  </a:cubicBezTo>
                  <a:cubicBezTo>
                    <a:pt x="3053" y="6527"/>
                    <a:pt x="3036" y="6543"/>
                    <a:pt x="3017" y="6554"/>
                  </a:cubicBezTo>
                  <a:cubicBezTo>
                    <a:pt x="3028" y="6557"/>
                    <a:pt x="3036" y="6560"/>
                    <a:pt x="3049" y="6564"/>
                  </a:cubicBezTo>
                  <a:cubicBezTo>
                    <a:pt x="3019" y="6584"/>
                    <a:pt x="2990" y="6589"/>
                    <a:pt x="2961" y="6591"/>
                  </a:cubicBezTo>
                  <a:cubicBezTo>
                    <a:pt x="2888" y="6595"/>
                    <a:pt x="2815" y="6597"/>
                    <a:pt x="2742" y="6600"/>
                  </a:cubicBezTo>
                  <a:cubicBezTo>
                    <a:pt x="2722" y="6601"/>
                    <a:pt x="2702" y="6605"/>
                    <a:pt x="2680" y="6608"/>
                  </a:cubicBezTo>
                  <a:cubicBezTo>
                    <a:pt x="2681" y="6592"/>
                    <a:pt x="2668" y="6586"/>
                    <a:pt x="2648" y="6584"/>
                  </a:cubicBezTo>
                  <a:cubicBezTo>
                    <a:pt x="2636" y="6582"/>
                    <a:pt x="2623" y="6576"/>
                    <a:pt x="2612" y="6570"/>
                  </a:cubicBezTo>
                  <a:cubicBezTo>
                    <a:pt x="2590" y="6560"/>
                    <a:pt x="2569" y="6550"/>
                    <a:pt x="2543" y="6555"/>
                  </a:cubicBezTo>
                  <a:cubicBezTo>
                    <a:pt x="2528" y="6558"/>
                    <a:pt x="2512" y="6556"/>
                    <a:pt x="2502" y="6541"/>
                  </a:cubicBezTo>
                  <a:cubicBezTo>
                    <a:pt x="2504" y="6518"/>
                    <a:pt x="2522" y="6513"/>
                    <a:pt x="2538" y="6506"/>
                  </a:cubicBezTo>
                  <a:cubicBezTo>
                    <a:pt x="2545" y="6503"/>
                    <a:pt x="2556" y="6497"/>
                    <a:pt x="2557" y="6491"/>
                  </a:cubicBezTo>
                  <a:cubicBezTo>
                    <a:pt x="2562" y="6465"/>
                    <a:pt x="2582" y="6466"/>
                    <a:pt x="2600" y="6465"/>
                  </a:cubicBezTo>
                  <a:cubicBezTo>
                    <a:pt x="2622" y="6464"/>
                    <a:pt x="2644" y="6465"/>
                    <a:pt x="2668" y="6465"/>
                  </a:cubicBezTo>
                  <a:cubicBezTo>
                    <a:pt x="2674" y="6434"/>
                    <a:pt x="2648" y="6385"/>
                    <a:pt x="2712" y="6385"/>
                  </a:cubicBezTo>
                  <a:cubicBezTo>
                    <a:pt x="2714" y="6325"/>
                    <a:pt x="2714" y="6268"/>
                    <a:pt x="2735" y="6212"/>
                  </a:cubicBezTo>
                  <a:cubicBezTo>
                    <a:pt x="2757" y="6275"/>
                    <a:pt x="2748" y="6342"/>
                    <a:pt x="2763" y="6401"/>
                  </a:cubicBezTo>
                  <a:cubicBezTo>
                    <a:pt x="2809" y="6414"/>
                    <a:pt x="2850" y="6426"/>
                    <a:pt x="2892" y="6438"/>
                  </a:cubicBezTo>
                  <a:cubicBezTo>
                    <a:pt x="2892" y="6441"/>
                    <a:pt x="2892" y="6443"/>
                    <a:pt x="2892" y="6445"/>
                  </a:cubicBezTo>
                  <a:cubicBezTo>
                    <a:pt x="2879" y="6450"/>
                    <a:pt x="2865" y="6455"/>
                    <a:pt x="2852" y="6460"/>
                  </a:cubicBezTo>
                  <a:cubicBezTo>
                    <a:pt x="2879" y="6460"/>
                    <a:pt x="2905" y="6460"/>
                    <a:pt x="2926" y="6460"/>
                  </a:cubicBezTo>
                  <a:cubicBezTo>
                    <a:pt x="2926" y="6406"/>
                    <a:pt x="2926" y="6355"/>
                    <a:pt x="2926" y="6305"/>
                  </a:cubicBezTo>
                  <a:cubicBezTo>
                    <a:pt x="2923" y="6304"/>
                    <a:pt x="2920" y="6304"/>
                    <a:pt x="2918" y="6304"/>
                  </a:cubicBezTo>
                  <a:cubicBezTo>
                    <a:pt x="2910" y="6328"/>
                    <a:pt x="2903" y="6352"/>
                    <a:pt x="2894" y="6375"/>
                  </a:cubicBezTo>
                  <a:cubicBezTo>
                    <a:pt x="2892" y="6381"/>
                    <a:pt x="2884" y="6386"/>
                    <a:pt x="2879" y="6391"/>
                  </a:cubicBezTo>
                  <a:cubicBezTo>
                    <a:pt x="2874" y="6385"/>
                    <a:pt x="2864" y="6380"/>
                    <a:pt x="2863" y="6373"/>
                  </a:cubicBezTo>
                  <a:cubicBezTo>
                    <a:pt x="2860" y="6360"/>
                    <a:pt x="2860" y="6346"/>
                    <a:pt x="2862" y="6333"/>
                  </a:cubicBezTo>
                  <a:cubicBezTo>
                    <a:pt x="2879" y="6250"/>
                    <a:pt x="2896" y="6166"/>
                    <a:pt x="2913" y="6083"/>
                  </a:cubicBezTo>
                  <a:cubicBezTo>
                    <a:pt x="2933" y="5988"/>
                    <a:pt x="2953" y="5893"/>
                    <a:pt x="2974" y="5798"/>
                  </a:cubicBezTo>
                  <a:cubicBezTo>
                    <a:pt x="2999" y="5686"/>
                    <a:pt x="3024" y="5573"/>
                    <a:pt x="3053" y="5462"/>
                  </a:cubicBezTo>
                  <a:cubicBezTo>
                    <a:pt x="3097" y="5300"/>
                    <a:pt x="3144" y="5139"/>
                    <a:pt x="3189" y="4978"/>
                  </a:cubicBezTo>
                  <a:cubicBezTo>
                    <a:pt x="3201" y="4934"/>
                    <a:pt x="3211" y="4890"/>
                    <a:pt x="3224" y="4847"/>
                  </a:cubicBezTo>
                  <a:cubicBezTo>
                    <a:pt x="3247" y="4771"/>
                    <a:pt x="3272" y="4695"/>
                    <a:pt x="3296" y="4619"/>
                  </a:cubicBezTo>
                  <a:cubicBezTo>
                    <a:pt x="3304" y="4592"/>
                    <a:pt x="3314" y="4565"/>
                    <a:pt x="3323" y="4538"/>
                  </a:cubicBezTo>
                  <a:cubicBezTo>
                    <a:pt x="3325" y="4539"/>
                    <a:pt x="3327" y="4539"/>
                    <a:pt x="3329" y="4539"/>
                  </a:cubicBezTo>
                  <a:cubicBezTo>
                    <a:pt x="3331" y="4554"/>
                    <a:pt x="3334" y="4570"/>
                    <a:pt x="3337" y="4588"/>
                  </a:cubicBezTo>
                  <a:cubicBezTo>
                    <a:pt x="3367" y="4537"/>
                    <a:pt x="3394" y="4491"/>
                    <a:pt x="3421" y="4443"/>
                  </a:cubicBezTo>
                  <a:cubicBezTo>
                    <a:pt x="3428" y="4429"/>
                    <a:pt x="3433" y="4414"/>
                    <a:pt x="3437" y="4398"/>
                  </a:cubicBezTo>
                  <a:cubicBezTo>
                    <a:pt x="3450" y="4343"/>
                    <a:pt x="3460" y="4286"/>
                    <a:pt x="3476" y="4232"/>
                  </a:cubicBezTo>
                  <a:cubicBezTo>
                    <a:pt x="3500" y="4146"/>
                    <a:pt x="3530" y="4062"/>
                    <a:pt x="3557" y="3977"/>
                  </a:cubicBezTo>
                  <a:cubicBezTo>
                    <a:pt x="3563" y="3956"/>
                    <a:pt x="3587" y="3938"/>
                    <a:pt x="3566" y="3912"/>
                  </a:cubicBezTo>
                  <a:cubicBezTo>
                    <a:pt x="3565" y="3911"/>
                    <a:pt x="3567" y="3907"/>
                    <a:pt x="3567" y="3905"/>
                  </a:cubicBezTo>
                  <a:cubicBezTo>
                    <a:pt x="3569" y="3880"/>
                    <a:pt x="3572" y="3855"/>
                    <a:pt x="3573" y="3830"/>
                  </a:cubicBezTo>
                  <a:cubicBezTo>
                    <a:pt x="3575" y="3797"/>
                    <a:pt x="3579" y="3794"/>
                    <a:pt x="3611" y="3798"/>
                  </a:cubicBezTo>
                  <a:cubicBezTo>
                    <a:pt x="3619" y="3800"/>
                    <a:pt x="3628" y="3800"/>
                    <a:pt x="3642" y="3801"/>
                  </a:cubicBezTo>
                  <a:cubicBezTo>
                    <a:pt x="3644" y="3825"/>
                    <a:pt x="3646" y="3849"/>
                    <a:pt x="3646" y="3872"/>
                  </a:cubicBezTo>
                  <a:cubicBezTo>
                    <a:pt x="3647" y="3886"/>
                    <a:pt x="3646" y="3897"/>
                    <a:pt x="3659" y="3908"/>
                  </a:cubicBezTo>
                  <a:cubicBezTo>
                    <a:pt x="3675" y="3922"/>
                    <a:pt x="3672" y="3936"/>
                    <a:pt x="3651" y="3942"/>
                  </a:cubicBezTo>
                  <a:cubicBezTo>
                    <a:pt x="3636" y="3947"/>
                    <a:pt x="3633" y="3955"/>
                    <a:pt x="3629" y="3966"/>
                  </a:cubicBezTo>
                  <a:cubicBezTo>
                    <a:pt x="3610" y="4020"/>
                    <a:pt x="3592" y="4074"/>
                    <a:pt x="3571" y="4127"/>
                  </a:cubicBezTo>
                  <a:cubicBezTo>
                    <a:pt x="3531" y="4233"/>
                    <a:pt x="3491" y="4338"/>
                    <a:pt x="3448" y="4443"/>
                  </a:cubicBezTo>
                  <a:cubicBezTo>
                    <a:pt x="3424" y="4503"/>
                    <a:pt x="3396" y="4562"/>
                    <a:pt x="3370" y="4622"/>
                  </a:cubicBezTo>
                  <a:cubicBezTo>
                    <a:pt x="3345" y="4679"/>
                    <a:pt x="3313" y="4733"/>
                    <a:pt x="3301" y="4795"/>
                  </a:cubicBezTo>
                  <a:cubicBezTo>
                    <a:pt x="3293" y="4830"/>
                    <a:pt x="3286" y="4865"/>
                    <a:pt x="3276" y="4900"/>
                  </a:cubicBezTo>
                  <a:cubicBezTo>
                    <a:pt x="3247" y="5005"/>
                    <a:pt x="3216" y="5109"/>
                    <a:pt x="3187" y="5214"/>
                  </a:cubicBezTo>
                  <a:cubicBezTo>
                    <a:pt x="3165" y="5295"/>
                    <a:pt x="3149" y="5378"/>
                    <a:pt x="3125" y="5458"/>
                  </a:cubicBezTo>
                  <a:cubicBezTo>
                    <a:pt x="3092" y="5569"/>
                    <a:pt x="3083" y="5685"/>
                    <a:pt x="3058" y="5798"/>
                  </a:cubicBezTo>
                  <a:cubicBezTo>
                    <a:pt x="3039" y="5886"/>
                    <a:pt x="3026" y="5976"/>
                    <a:pt x="3010" y="6065"/>
                  </a:cubicBezTo>
                  <a:cubicBezTo>
                    <a:pt x="2999" y="6129"/>
                    <a:pt x="2989" y="6193"/>
                    <a:pt x="2977" y="6261"/>
                  </a:cubicBezTo>
                  <a:cubicBezTo>
                    <a:pt x="3054" y="6238"/>
                    <a:pt x="3125" y="6242"/>
                    <a:pt x="3196" y="6249"/>
                  </a:cubicBezTo>
                  <a:cubicBezTo>
                    <a:pt x="3239" y="6253"/>
                    <a:pt x="3281" y="6260"/>
                    <a:pt x="3323" y="6264"/>
                  </a:cubicBezTo>
                  <a:cubicBezTo>
                    <a:pt x="3372" y="6268"/>
                    <a:pt x="3420" y="6273"/>
                    <a:pt x="3469" y="6261"/>
                  </a:cubicBezTo>
                  <a:cubicBezTo>
                    <a:pt x="3501" y="6253"/>
                    <a:pt x="3537" y="6259"/>
                    <a:pt x="3575" y="6259"/>
                  </a:cubicBezTo>
                  <a:cubicBezTo>
                    <a:pt x="3599" y="6170"/>
                    <a:pt x="3612" y="6076"/>
                    <a:pt x="3649" y="5990"/>
                  </a:cubicBezTo>
                  <a:cubicBezTo>
                    <a:pt x="3652" y="5990"/>
                    <a:pt x="3655" y="5991"/>
                    <a:pt x="3658" y="5992"/>
                  </a:cubicBezTo>
                  <a:cubicBezTo>
                    <a:pt x="3635" y="6083"/>
                    <a:pt x="3613" y="6173"/>
                    <a:pt x="3590" y="6265"/>
                  </a:cubicBezTo>
                  <a:cubicBezTo>
                    <a:pt x="3619" y="6278"/>
                    <a:pt x="3643" y="6288"/>
                    <a:pt x="3670" y="6301"/>
                  </a:cubicBezTo>
                  <a:cubicBezTo>
                    <a:pt x="3684" y="6217"/>
                    <a:pt x="3699" y="6136"/>
                    <a:pt x="3709" y="6054"/>
                  </a:cubicBezTo>
                  <a:cubicBezTo>
                    <a:pt x="3725" y="5933"/>
                    <a:pt x="3737" y="5811"/>
                    <a:pt x="3752" y="5689"/>
                  </a:cubicBezTo>
                  <a:cubicBezTo>
                    <a:pt x="3758" y="5639"/>
                    <a:pt x="3766" y="5589"/>
                    <a:pt x="3775" y="5539"/>
                  </a:cubicBezTo>
                  <a:cubicBezTo>
                    <a:pt x="3777" y="5525"/>
                    <a:pt x="3776" y="5506"/>
                    <a:pt x="3802" y="5500"/>
                  </a:cubicBezTo>
                  <a:cubicBezTo>
                    <a:pt x="3803" y="5515"/>
                    <a:pt x="3806" y="5529"/>
                    <a:pt x="3805" y="5543"/>
                  </a:cubicBezTo>
                  <a:cubicBezTo>
                    <a:pt x="3793" y="5635"/>
                    <a:pt x="3781" y="5727"/>
                    <a:pt x="3767" y="5819"/>
                  </a:cubicBezTo>
                  <a:cubicBezTo>
                    <a:pt x="3748" y="5949"/>
                    <a:pt x="3728" y="6079"/>
                    <a:pt x="3707" y="6209"/>
                  </a:cubicBezTo>
                  <a:cubicBezTo>
                    <a:pt x="3700" y="6252"/>
                    <a:pt x="3692" y="6295"/>
                    <a:pt x="3685" y="6336"/>
                  </a:cubicBezTo>
                  <a:cubicBezTo>
                    <a:pt x="3703" y="6346"/>
                    <a:pt x="3714" y="6346"/>
                    <a:pt x="3717" y="6329"/>
                  </a:cubicBezTo>
                  <a:cubicBezTo>
                    <a:pt x="3721" y="6313"/>
                    <a:pt x="3722" y="6295"/>
                    <a:pt x="3726" y="6278"/>
                  </a:cubicBezTo>
                  <a:cubicBezTo>
                    <a:pt x="3750" y="6172"/>
                    <a:pt x="3779" y="6067"/>
                    <a:pt x="3797" y="5960"/>
                  </a:cubicBezTo>
                  <a:cubicBezTo>
                    <a:pt x="3817" y="5843"/>
                    <a:pt x="3827" y="5725"/>
                    <a:pt x="3822" y="5606"/>
                  </a:cubicBezTo>
                  <a:cubicBezTo>
                    <a:pt x="3821" y="5586"/>
                    <a:pt x="3814" y="5563"/>
                    <a:pt x="3842" y="5551"/>
                  </a:cubicBezTo>
                  <a:cubicBezTo>
                    <a:pt x="3846" y="5550"/>
                    <a:pt x="3846" y="5537"/>
                    <a:pt x="3846" y="5529"/>
                  </a:cubicBezTo>
                  <a:cubicBezTo>
                    <a:pt x="3847" y="5490"/>
                    <a:pt x="3846" y="5450"/>
                    <a:pt x="3846" y="5410"/>
                  </a:cubicBezTo>
                  <a:cubicBezTo>
                    <a:pt x="3846" y="5307"/>
                    <a:pt x="3846" y="5205"/>
                    <a:pt x="3831" y="5103"/>
                  </a:cubicBezTo>
                  <a:cubicBezTo>
                    <a:pt x="3830" y="5097"/>
                    <a:pt x="3830" y="5089"/>
                    <a:pt x="3833" y="5084"/>
                  </a:cubicBezTo>
                  <a:cubicBezTo>
                    <a:pt x="3837" y="5078"/>
                    <a:pt x="3844" y="5072"/>
                    <a:pt x="3851" y="5070"/>
                  </a:cubicBezTo>
                  <a:cubicBezTo>
                    <a:pt x="3855" y="5070"/>
                    <a:pt x="3862" y="5076"/>
                    <a:pt x="3865" y="5081"/>
                  </a:cubicBezTo>
                  <a:cubicBezTo>
                    <a:pt x="3869" y="5089"/>
                    <a:pt x="3873" y="5098"/>
                    <a:pt x="3874" y="5108"/>
                  </a:cubicBezTo>
                  <a:cubicBezTo>
                    <a:pt x="3878" y="5143"/>
                    <a:pt x="3882" y="5179"/>
                    <a:pt x="3884" y="5215"/>
                  </a:cubicBezTo>
                  <a:cubicBezTo>
                    <a:pt x="3887" y="5276"/>
                    <a:pt x="3888" y="5337"/>
                    <a:pt x="3890" y="5395"/>
                  </a:cubicBezTo>
                  <a:cubicBezTo>
                    <a:pt x="3894" y="5390"/>
                    <a:pt x="3898" y="5381"/>
                    <a:pt x="3905" y="5378"/>
                  </a:cubicBezTo>
                  <a:cubicBezTo>
                    <a:pt x="3913" y="5373"/>
                    <a:pt x="3924" y="5373"/>
                    <a:pt x="3934" y="5371"/>
                  </a:cubicBezTo>
                  <a:cubicBezTo>
                    <a:pt x="3932" y="5345"/>
                    <a:pt x="3929" y="5319"/>
                    <a:pt x="3962" y="5308"/>
                  </a:cubicBezTo>
                  <a:cubicBezTo>
                    <a:pt x="3957" y="5298"/>
                    <a:pt x="3955" y="5290"/>
                    <a:pt x="3951" y="5285"/>
                  </a:cubicBezTo>
                  <a:cubicBezTo>
                    <a:pt x="3942" y="5274"/>
                    <a:pt x="3945" y="5262"/>
                    <a:pt x="3953" y="5256"/>
                  </a:cubicBezTo>
                  <a:cubicBezTo>
                    <a:pt x="3981" y="5234"/>
                    <a:pt x="3980" y="5188"/>
                    <a:pt x="4019" y="5176"/>
                  </a:cubicBezTo>
                  <a:cubicBezTo>
                    <a:pt x="4066" y="5118"/>
                    <a:pt x="4116" y="5064"/>
                    <a:pt x="4157" y="5001"/>
                  </a:cubicBezTo>
                  <a:cubicBezTo>
                    <a:pt x="4184" y="4958"/>
                    <a:pt x="4220" y="4919"/>
                    <a:pt x="4254" y="4879"/>
                  </a:cubicBezTo>
                  <a:cubicBezTo>
                    <a:pt x="4278" y="4850"/>
                    <a:pt x="4309" y="4826"/>
                    <a:pt x="4331" y="4795"/>
                  </a:cubicBezTo>
                  <a:cubicBezTo>
                    <a:pt x="4393" y="4704"/>
                    <a:pt x="4453" y="4612"/>
                    <a:pt x="4513" y="4520"/>
                  </a:cubicBezTo>
                  <a:cubicBezTo>
                    <a:pt x="4506" y="4513"/>
                    <a:pt x="4502" y="4510"/>
                    <a:pt x="4497" y="4506"/>
                  </a:cubicBezTo>
                  <a:cubicBezTo>
                    <a:pt x="4534" y="4482"/>
                    <a:pt x="4546" y="4444"/>
                    <a:pt x="4558" y="4395"/>
                  </a:cubicBezTo>
                  <a:cubicBezTo>
                    <a:pt x="4518" y="4451"/>
                    <a:pt x="4485" y="4501"/>
                    <a:pt x="4450" y="4549"/>
                  </a:cubicBezTo>
                  <a:cubicBezTo>
                    <a:pt x="4387" y="4635"/>
                    <a:pt x="4326" y="4722"/>
                    <a:pt x="4259" y="4804"/>
                  </a:cubicBezTo>
                  <a:cubicBezTo>
                    <a:pt x="4176" y="4906"/>
                    <a:pt x="4091" y="5007"/>
                    <a:pt x="4015" y="5114"/>
                  </a:cubicBezTo>
                  <a:cubicBezTo>
                    <a:pt x="3995" y="5142"/>
                    <a:pt x="3972" y="5168"/>
                    <a:pt x="3945" y="5202"/>
                  </a:cubicBezTo>
                  <a:cubicBezTo>
                    <a:pt x="3947" y="5188"/>
                    <a:pt x="3946" y="5182"/>
                    <a:pt x="3948" y="5178"/>
                  </a:cubicBezTo>
                  <a:cubicBezTo>
                    <a:pt x="3961" y="5152"/>
                    <a:pt x="3974" y="5126"/>
                    <a:pt x="3988" y="5100"/>
                  </a:cubicBezTo>
                  <a:cubicBezTo>
                    <a:pt x="3998" y="5083"/>
                    <a:pt x="4020" y="5067"/>
                    <a:pt x="4019" y="5050"/>
                  </a:cubicBezTo>
                  <a:cubicBezTo>
                    <a:pt x="4017" y="5012"/>
                    <a:pt x="4043" y="4994"/>
                    <a:pt x="4063" y="4970"/>
                  </a:cubicBezTo>
                  <a:cubicBezTo>
                    <a:pt x="4090" y="4939"/>
                    <a:pt x="4119" y="4909"/>
                    <a:pt x="4143" y="4876"/>
                  </a:cubicBezTo>
                  <a:cubicBezTo>
                    <a:pt x="4194" y="4809"/>
                    <a:pt x="4242" y="4741"/>
                    <a:pt x="4291" y="4673"/>
                  </a:cubicBezTo>
                  <a:cubicBezTo>
                    <a:pt x="4327" y="4625"/>
                    <a:pt x="4362" y="4576"/>
                    <a:pt x="4398" y="4529"/>
                  </a:cubicBezTo>
                  <a:cubicBezTo>
                    <a:pt x="4430" y="4486"/>
                    <a:pt x="4464" y="4445"/>
                    <a:pt x="4498" y="4404"/>
                  </a:cubicBezTo>
                  <a:cubicBezTo>
                    <a:pt x="4499" y="4402"/>
                    <a:pt x="4504" y="4401"/>
                    <a:pt x="4510" y="4399"/>
                  </a:cubicBezTo>
                  <a:cubicBezTo>
                    <a:pt x="4505" y="4411"/>
                    <a:pt x="4502" y="4420"/>
                    <a:pt x="4498" y="4428"/>
                  </a:cubicBezTo>
                  <a:cubicBezTo>
                    <a:pt x="4519" y="4410"/>
                    <a:pt x="4534" y="4388"/>
                    <a:pt x="4551" y="4368"/>
                  </a:cubicBezTo>
                  <a:cubicBezTo>
                    <a:pt x="4595" y="4314"/>
                    <a:pt x="4635" y="4259"/>
                    <a:pt x="4659" y="4193"/>
                  </a:cubicBezTo>
                  <a:cubicBezTo>
                    <a:pt x="4667" y="4170"/>
                    <a:pt x="4683" y="4149"/>
                    <a:pt x="4697" y="4128"/>
                  </a:cubicBezTo>
                  <a:cubicBezTo>
                    <a:pt x="4733" y="4074"/>
                    <a:pt x="4767" y="4018"/>
                    <a:pt x="4786" y="3955"/>
                  </a:cubicBezTo>
                  <a:cubicBezTo>
                    <a:pt x="4800" y="3910"/>
                    <a:pt x="4815" y="3864"/>
                    <a:pt x="4848" y="3831"/>
                  </a:cubicBezTo>
                  <a:cubicBezTo>
                    <a:pt x="4882" y="3796"/>
                    <a:pt x="4897" y="3754"/>
                    <a:pt x="4915" y="3711"/>
                  </a:cubicBezTo>
                  <a:cubicBezTo>
                    <a:pt x="4934" y="3667"/>
                    <a:pt x="4951" y="3623"/>
                    <a:pt x="4971" y="3579"/>
                  </a:cubicBezTo>
                  <a:cubicBezTo>
                    <a:pt x="5020" y="3472"/>
                    <a:pt x="5072" y="3365"/>
                    <a:pt x="5100" y="3250"/>
                  </a:cubicBezTo>
                  <a:cubicBezTo>
                    <a:pt x="5104" y="3233"/>
                    <a:pt x="5109" y="3216"/>
                    <a:pt x="5116" y="3200"/>
                  </a:cubicBezTo>
                  <a:cubicBezTo>
                    <a:pt x="5156" y="3116"/>
                    <a:pt x="5165" y="3028"/>
                    <a:pt x="5157" y="2935"/>
                  </a:cubicBezTo>
                  <a:cubicBezTo>
                    <a:pt x="5151" y="2867"/>
                    <a:pt x="5151" y="2798"/>
                    <a:pt x="5147" y="2729"/>
                  </a:cubicBezTo>
                  <a:cubicBezTo>
                    <a:pt x="5145" y="2679"/>
                    <a:pt x="5144" y="2630"/>
                    <a:pt x="5139" y="2581"/>
                  </a:cubicBezTo>
                  <a:cubicBezTo>
                    <a:pt x="5129" y="2484"/>
                    <a:pt x="5116" y="2386"/>
                    <a:pt x="5103" y="2289"/>
                  </a:cubicBezTo>
                  <a:cubicBezTo>
                    <a:pt x="5100" y="2263"/>
                    <a:pt x="5096" y="2235"/>
                    <a:pt x="5084" y="2213"/>
                  </a:cubicBezTo>
                  <a:cubicBezTo>
                    <a:pt x="5076" y="2199"/>
                    <a:pt x="5068" y="2186"/>
                    <a:pt x="5065" y="2171"/>
                  </a:cubicBezTo>
                  <a:cubicBezTo>
                    <a:pt x="5055" y="2126"/>
                    <a:pt x="5048" y="2080"/>
                    <a:pt x="5037" y="2035"/>
                  </a:cubicBezTo>
                  <a:cubicBezTo>
                    <a:pt x="5009" y="1922"/>
                    <a:pt x="4982" y="1808"/>
                    <a:pt x="4922" y="1699"/>
                  </a:cubicBezTo>
                  <a:cubicBezTo>
                    <a:pt x="4934" y="1698"/>
                    <a:pt x="4945" y="1694"/>
                    <a:pt x="4950" y="1698"/>
                  </a:cubicBezTo>
                  <a:cubicBezTo>
                    <a:pt x="4960" y="1706"/>
                    <a:pt x="4970" y="1716"/>
                    <a:pt x="4975" y="1727"/>
                  </a:cubicBezTo>
                  <a:cubicBezTo>
                    <a:pt x="4986" y="1749"/>
                    <a:pt x="4992" y="1772"/>
                    <a:pt x="5019" y="1780"/>
                  </a:cubicBezTo>
                  <a:cubicBezTo>
                    <a:pt x="5024" y="1782"/>
                    <a:pt x="5029" y="1789"/>
                    <a:pt x="5031" y="1795"/>
                  </a:cubicBezTo>
                  <a:cubicBezTo>
                    <a:pt x="5040" y="1819"/>
                    <a:pt x="5051" y="1842"/>
                    <a:pt x="5056" y="1866"/>
                  </a:cubicBezTo>
                  <a:cubicBezTo>
                    <a:pt x="5081" y="1985"/>
                    <a:pt x="5106" y="2103"/>
                    <a:pt x="5127" y="2223"/>
                  </a:cubicBezTo>
                  <a:cubicBezTo>
                    <a:pt x="5146" y="2337"/>
                    <a:pt x="5159" y="2452"/>
                    <a:pt x="5165" y="2567"/>
                  </a:cubicBezTo>
                  <a:cubicBezTo>
                    <a:pt x="5172" y="2681"/>
                    <a:pt x="5182" y="2795"/>
                    <a:pt x="5177" y="2909"/>
                  </a:cubicBezTo>
                  <a:cubicBezTo>
                    <a:pt x="5176" y="2935"/>
                    <a:pt x="5177" y="2961"/>
                    <a:pt x="5177" y="2987"/>
                  </a:cubicBezTo>
                  <a:cubicBezTo>
                    <a:pt x="5180" y="2988"/>
                    <a:pt x="5184" y="2989"/>
                    <a:pt x="5187" y="2989"/>
                  </a:cubicBezTo>
                  <a:cubicBezTo>
                    <a:pt x="5193" y="2974"/>
                    <a:pt x="5201" y="2959"/>
                    <a:pt x="5204" y="2943"/>
                  </a:cubicBezTo>
                  <a:cubicBezTo>
                    <a:pt x="5215" y="2894"/>
                    <a:pt x="5226" y="2845"/>
                    <a:pt x="5233" y="2795"/>
                  </a:cubicBezTo>
                  <a:cubicBezTo>
                    <a:pt x="5242" y="2740"/>
                    <a:pt x="5250" y="2685"/>
                    <a:pt x="5245" y="2628"/>
                  </a:cubicBezTo>
                  <a:cubicBezTo>
                    <a:pt x="5242" y="2599"/>
                    <a:pt x="5239" y="2570"/>
                    <a:pt x="5242" y="2541"/>
                  </a:cubicBezTo>
                  <a:cubicBezTo>
                    <a:pt x="5247" y="2497"/>
                    <a:pt x="5243" y="2455"/>
                    <a:pt x="5229" y="2415"/>
                  </a:cubicBezTo>
                  <a:cubicBezTo>
                    <a:pt x="5213" y="2372"/>
                    <a:pt x="5204" y="2329"/>
                    <a:pt x="5198" y="2284"/>
                  </a:cubicBezTo>
                  <a:cubicBezTo>
                    <a:pt x="5198" y="2282"/>
                    <a:pt x="5195" y="2280"/>
                    <a:pt x="5194" y="2280"/>
                  </a:cubicBezTo>
                  <a:cubicBezTo>
                    <a:pt x="5194" y="2310"/>
                    <a:pt x="5194" y="2341"/>
                    <a:pt x="5194" y="2373"/>
                  </a:cubicBezTo>
                  <a:cubicBezTo>
                    <a:pt x="5195" y="2403"/>
                    <a:pt x="5206" y="2433"/>
                    <a:pt x="5191" y="2470"/>
                  </a:cubicBezTo>
                  <a:cubicBezTo>
                    <a:pt x="5187" y="2457"/>
                    <a:pt x="5184" y="2452"/>
                    <a:pt x="5183" y="2446"/>
                  </a:cubicBezTo>
                  <a:cubicBezTo>
                    <a:pt x="5181" y="2360"/>
                    <a:pt x="5174" y="2275"/>
                    <a:pt x="5158" y="2192"/>
                  </a:cubicBezTo>
                  <a:cubicBezTo>
                    <a:pt x="5146" y="2130"/>
                    <a:pt x="5138" y="2068"/>
                    <a:pt x="5124" y="2007"/>
                  </a:cubicBezTo>
                  <a:cubicBezTo>
                    <a:pt x="5100" y="1906"/>
                    <a:pt x="5073" y="1806"/>
                    <a:pt x="5044" y="1706"/>
                  </a:cubicBezTo>
                  <a:cubicBezTo>
                    <a:pt x="5014" y="1601"/>
                    <a:pt x="4968" y="1502"/>
                    <a:pt x="4924" y="1402"/>
                  </a:cubicBezTo>
                  <a:cubicBezTo>
                    <a:pt x="4922" y="1397"/>
                    <a:pt x="4915" y="1394"/>
                    <a:pt x="4910" y="1389"/>
                  </a:cubicBezTo>
                  <a:lnTo>
                    <a:pt x="4911" y="1391"/>
                  </a:lnTo>
                  <a:close/>
                  <a:moveTo>
                    <a:pt x="3355" y="6975"/>
                  </a:moveTo>
                  <a:cubicBezTo>
                    <a:pt x="3373" y="6965"/>
                    <a:pt x="3386" y="6956"/>
                    <a:pt x="3399" y="6951"/>
                  </a:cubicBezTo>
                  <a:cubicBezTo>
                    <a:pt x="3458" y="6929"/>
                    <a:pt x="3516" y="6907"/>
                    <a:pt x="3575" y="6887"/>
                  </a:cubicBezTo>
                  <a:cubicBezTo>
                    <a:pt x="3602" y="6878"/>
                    <a:pt x="3620" y="6865"/>
                    <a:pt x="3616" y="6831"/>
                  </a:cubicBezTo>
                  <a:cubicBezTo>
                    <a:pt x="3580" y="6831"/>
                    <a:pt x="3545" y="6839"/>
                    <a:pt x="3511" y="6849"/>
                  </a:cubicBezTo>
                  <a:cubicBezTo>
                    <a:pt x="3432" y="6874"/>
                    <a:pt x="3353" y="6904"/>
                    <a:pt x="3269" y="6912"/>
                  </a:cubicBezTo>
                  <a:cubicBezTo>
                    <a:pt x="3221" y="6917"/>
                    <a:pt x="3173" y="6925"/>
                    <a:pt x="3124" y="6932"/>
                  </a:cubicBezTo>
                  <a:cubicBezTo>
                    <a:pt x="3122" y="6932"/>
                    <a:pt x="3120" y="6929"/>
                    <a:pt x="3115" y="6926"/>
                  </a:cubicBezTo>
                  <a:cubicBezTo>
                    <a:pt x="3118" y="6921"/>
                    <a:pt x="3119" y="6914"/>
                    <a:pt x="3124" y="6912"/>
                  </a:cubicBezTo>
                  <a:cubicBezTo>
                    <a:pt x="3134" y="6907"/>
                    <a:pt x="3146" y="6905"/>
                    <a:pt x="3158" y="6901"/>
                  </a:cubicBezTo>
                  <a:cubicBezTo>
                    <a:pt x="3206" y="6887"/>
                    <a:pt x="3255" y="6874"/>
                    <a:pt x="3302" y="6858"/>
                  </a:cubicBezTo>
                  <a:cubicBezTo>
                    <a:pt x="3322" y="6852"/>
                    <a:pt x="3339" y="6838"/>
                    <a:pt x="3365" y="6823"/>
                  </a:cubicBezTo>
                  <a:cubicBezTo>
                    <a:pt x="3288" y="6840"/>
                    <a:pt x="3219" y="6855"/>
                    <a:pt x="3151" y="6872"/>
                  </a:cubicBezTo>
                  <a:cubicBezTo>
                    <a:pt x="3142" y="6874"/>
                    <a:pt x="3136" y="6885"/>
                    <a:pt x="3132" y="6888"/>
                  </a:cubicBezTo>
                  <a:cubicBezTo>
                    <a:pt x="3121" y="6885"/>
                    <a:pt x="3111" y="6880"/>
                    <a:pt x="3103" y="6880"/>
                  </a:cubicBezTo>
                  <a:cubicBezTo>
                    <a:pt x="3062" y="6883"/>
                    <a:pt x="3021" y="6888"/>
                    <a:pt x="2980" y="6891"/>
                  </a:cubicBezTo>
                  <a:cubicBezTo>
                    <a:pt x="2860" y="6898"/>
                    <a:pt x="2740" y="6901"/>
                    <a:pt x="2621" y="6890"/>
                  </a:cubicBezTo>
                  <a:cubicBezTo>
                    <a:pt x="2565" y="6885"/>
                    <a:pt x="2510" y="6877"/>
                    <a:pt x="2452" y="6870"/>
                  </a:cubicBezTo>
                  <a:cubicBezTo>
                    <a:pt x="2456" y="6874"/>
                    <a:pt x="2459" y="6876"/>
                    <a:pt x="2460" y="6878"/>
                  </a:cubicBezTo>
                  <a:cubicBezTo>
                    <a:pt x="2463" y="6882"/>
                    <a:pt x="2465" y="6887"/>
                    <a:pt x="2468" y="6894"/>
                  </a:cubicBezTo>
                  <a:cubicBezTo>
                    <a:pt x="2357" y="6885"/>
                    <a:pt x="2256" y="6856"/>
                    <a:pt x="2156" y="6811"/>
                  </a:cubicBezTo>
                  <a:cubicBezTo>
                    <a:pt x="2158" y="6817"/>
                    <a:pt x="2163" y="6819"/>
                    <a:pt x="2167" y="6821"/>
                  </a:cubicBezTo>
                  <a:cubicBezTo>
                    <a:pt x="2261" y="6873"/>
                    <a:pt x="2361" y="6910"/>
                    <a:pt x="2467" y="6924"/>
                  </a:cubicBezTo>
                  <a:cubicBezTo>
                    <a:pt x="2604" y="6943"/>
                    <a:pt x="2742" y="6956"/>
                    <a:pt x="2880" y="6956"/>
                  </a:cubicBezTo>
                  <a:cubicBezTo>
                    <a:pt x="2887" y="6956"/>
                    <a:pt x="2893" y="6960"/>
                    <a:pt x="2900" y="6962"/>
                  </a:cubicBezTo>
                  <a:cubicBezTo>
                    <a:pt x="2581" y="7009"/>
                    <a:pt x="2275" y="6964"/>
                    <a:pt x="1983" y="6835"/>
                  </a:cubicBezTo>
                  <a:cubicBezTo>
                    <a:pt x="1959" y="6885"/>
                    <a:pt x="1965" y="6914"/>
                    <a:pt x="2005" y="6938"/>
                  </a:cubicBezTo>
                  <a:cubicBezTo>
                    <a:pt x="2098" y="6994"/>
                    <a:pt x="2185" y="7060"/>
                    <a:pt x="2282" y="7110"/>
                  </a:cubicBezTo>
                  <a:cubicBezTo>
                    <a:pt x="2291" y="7115"/>
                    <a:pt x="2301" y="7120"/>
                    <a:pt x="2296" y="7133"/>
                  </a:cubicBezTo>
                  <a:cubicBezTo>
                    <a:pt x="2246" y="7114"/>
                    <a:pt x="2198" y="7097"/>
                    <a:pt x="2151" y="7078"/>
                  </a:cubicBezTo>
                  <a:cubicBezTo>
                    <a:pt x="2125" y="7068"/>
                    <a:pt x="2099" y="7056"/>
                    <a:pt x="2076" y="7042"/>
                  </a:cubicBezTo>
                  <a:cubicBezTo>
                    <a:pt x="2029" y="7014"/>
                    <a:pt x="1984" y="6984"/>
                    <a:pt x="1938" y="6955"/>
                  </a:cubicBezTo>
                  <a:cubicBezTo>
                    <a:pt x="1928" y="6949"/>
                    <a:pt x="1915" y="6946"/>
                    <a:pt x="1900" y="6941"/>
                  </a:cubicBezTo>
                  <a:cubicBezTo>
                    <a:pt x="1897" y="6922"/>
                    <a:pt x="1894" y="6900"/>
                    <a:pt x="1890" y="6876"/>
                  </a:cubicBezTo>
                  <a:cubicBezTo>
                    <a:pt x="1880" y="6903"/>
                    <a:pt x="1870" y="6929"/>
                    <a:pt x="1895" y="6953"/>
                  </a:cubicBezTo>
                  <a:cubicBezTo>
                    <a:pt x="1958" y="7014"/>
                    <a:pt x="2024" y="7073"/>
                    <a:pt x="2107" y="7105"/>
                  </a:cubicBezTo>
                  <a:cubicBezTo>
                    <a:pt x="2172" y="7130"/>
                    <a:pt x="2241" y="7149"/>
                    <a:pt x="2308" y="7167"/>
                  </a:cubicBezTo>
                  <a:cubicBezTo>
                    <a:pt x="2389" y="7190"/>
                    <a:pt x="2470" y="7210"/>
                    <a:pt x="2551" y="7231"/>
                  </a:cubicBezTo>
                  <a:cubicBezTo>
                    <a:pt x="2598" y="7243"/>
                    <a:pt x="2645" y="7256"/>
                    <a:pt x="2694" y="7268"/>
                  </a:cubicBezTo>
                  <a:cubicBezTo>
                    <a:pt x="2688" y="7223"/>
                    <a:pt x="2698" y="7210"/>
                    <a:pt x="2737" y="7208"/>
                  </a:cubicBezTo>
                  <a:cubicBezTo>
                    <a:pt x="2771" y="7207"/>
                    <a:pt x="2804" y="7207"/>
                    <a:pt x="2837" y="7205"/>
                  </a:cubicBezTo>
                  <a:cubicBezTo>
                    <a:pt x="2900" y="7200"/>
                    <a:pt x="2964" y="7195"/>
                    <a:pt x="3030" y="7190"/>
                  </a:cubicBezTo>
                  <a:cubicBezTo>
                    <a:pt x="3028" y="7158"/>
                    <a:pt x="3044" y="7142"/>
                    <a:pt x="3074" y="7138"/>
                  </a:cubicBezTo>
                  <a:cubicBezTo>
                    <a:pt x="3100" y="7134"/>
                    <a:pt x="3125" y="7127"/>
                    <a:pt x="3151" y="7123"/>
                  </a:cubicBezTo>
                  <a:cubicBezTo>
                    <a:pt x="3200" y="7116"/>
                    <a:pt x="3248" y="7106"/>
                    <a:pt x="3297" y="7104"/>
                  </a:cubicBezTo>
                  <a:cubicBezTo>
                    <a:pt x="3376" y="7100"/>
                    <a:pt x="3454" y="7102"/>
                    <a:pt x="3533" y="7102"/>
                  </a:cubicBezTo>
                  <a:cubicBezTo>
                    <a:pt x="3585" y="7102"/>
                    <a:pt x="3635" y="7091"/>
                    <a:pt x="3677" y="7075"/>
                  </a:cubicBezTo>
                  <a:cubicBezTo>
                    <a:pt x="3697" y="7017"/>
                    <a:pt x="3714" y="6965"/>
                    <a:pt x="3733" y="6910"/>
                  </a:cubicBezTo>
                  <a:cubicBezTo>
                    <a:pt x="3712" y="6929"/>
                    <a:pt x="3694" y="6945"/>
                    <a:pt x="3675" y="6962"/>
                  </a:cubicBezTo>
                  <a:cubicBezTo>
                    <a:pt x="3665" y="6972"/>
                    <a:pt x="3654" y="6971"/>
                    <a:pt x="3643" y="6962"/>
                  </a:cubicBezTo>
                  <a:cubicBezTo>
                    <a:pt x="3634" y="6953"/>
                    <a:pt x="3628" y="6943"/>
                    <a:pt x="3635" y="6930"/>
                  </a:cubicBezTo>
                  <a:cubicBezTo>
                    <a:pt x="3639" y="6923"/>
                    <a:pt x="3642" y="6915"/>
                    <a:pt x="3647" y="6903"/>
                  </a:cubicBezTo>
                  <a:cubicBezTo>
                    <a:pt x="3637" y="6905"/>
                    <a:pt x="3632" y="6905"/>
                    <a:pt x="3628" y="6907"/>
                  </a:cubicBezTo>
                  <a:cubicBezTo>
                    <a:pt x="3557" y="6929"/>
                    <a:pt x="3486" y="6952"/>
                    <a:pt x="3415" y="6974"/>
                  </a:cubicBezTo>
                  <a:cubicBezTo>
                    <a:pt x="3398" y="6979"/>
                    <a:pt x="3381" y="6989"/>
                    <a:pt x="3355" y="6975"/>
                  </a:cubicBezTo>
                  <a:close/>
                  <a:moveTo>
                    <a:pt x="3408" y="6538"/>
                  </a:moveTo>
                  <a:cubicBezTo>
                    <a:pt x="3378" y="6563"/>
                    <a:pt x="3344" y="6544"/>
                    <a:pt x="3313" y="6555"/>
                  </a:cubicBezTo>
                  <a:cubicBezTo>
                    <a:pt x="3302" y="6591"/>
                    <a:pt x="3291" y="6626"/>
                    <a:pt x="3281" y="6662"/>
                  </a:cubicBezTo>
                  <a:cubicBezTo>
                    <a:pt x="3271" y="6698"/>
                    <a:pt x="3262" y="6734"/>
                    <a:pt x="3251" y="6775"/>
                  </a:cubicBezTo>
                  <a:cubicBezTo>
                    <a:pt x="3278" y="6769"/>
                    <a:pt x="3299" y="6766"/>
                    <a:pt x="3319" y="6759"/>
                  </a:cubicBezTo>
                  <a:cubicBezTo>
                    <a:pt x="3415" y="6728"/>
                    <a:pt x="3511" y="6695"/>
                    <a:pt x="3607" y="6665"/>
                  </a:cubicBezTo>
                  <a:cubicBezTo>
                    <a:pt x="3627" y="6658"/>
                    <a:pt x="3636" y="6647"/>
                    <a:pt x="3640" y="6626"/>
                  </a:cubicBezTo>
                  <a:cubicBezTo>
                    <a:pt x="3652" y="6573"/>
                    <a:pt x="3666" y="6520"/>
                    <a:pt x="3679" y="6467"/>
                  </a:cubicBezTo>
                  <a:cubicBezTo>
                    <a:pt x="3685" y="6443"/>
                    <a:pt x="3692" y="6419"/>
                    <a:pt x="3700" y="6392"/>
                  </a:cubicBezTo>
                  <a:cubicBezTo>
                    <a:pt x="3689" y="6392"/>
                    <a:pt x="3682" y="6391"/>
                    <a:pt x="3673" y="6391"/>
                  </a:cubicBezTo>
                  <a:cubicBezTo>
                    <a:pt x="3653" y="6462"/>
                    <a:pt x="3651" y="6538"/>
                    <a:pt x="3620" y="6605"/>
                  </a:cubicBezTo>
                  <a:cubicBezTo>
                    <a:pt x="3617" y="6604"/>
                    <a:pt x="3614" y="6604"/>
                    <a:pt x="3611" y="6603"/>
                  </a:cubicBezTo>
                  <a:cubicBezTo>
                    <a:pt x="3625" y="6531"/>
                    <a:pt x="3638" y="6459"/>
                    <a:pt x="3652" y="6385"/>
                  </a:cubicBezTo>
                  <a:cubicBezTo>
                    <a:pt x="3621" y="6378"/>
                    <a:pt x="3596" y="6373"/>
                    <a:pt x="3567" y="6366"/>
                  </a:cubicBezTo>
                  <a:cubicBezTo>
                    <a:pt x="3561" y="6389"/>
                    <a:pt x="3555" y="6410"/>
                    <a:pt x="3550" y="6430"/>
                  </a:cubicBezTo>
                  <a:cubicBezTo>
                    <a:pt x="3544" y="6451"/>
                    <a:pt x="3538" y="6473"/>
                    <a:pt x="3533" y="6494"/>
                  </a:cubicBezTo>
                  <a:cubicBezTo>
                    <a:pt x="3519" y="6448"/>
                    <a:pt x="3553" y="6408"/>
                    <a:pt x="3548" y="6361"/>
                  </a:cubicBezTo>
                  <a:cubicBezTo>
                    <a:pt x="3524" y="6356"/>
                    <a:pt x="3501" y="6351"/>
                    <a:pt x="3474" y="6346"/>
                  </a:cubicBezTo>
                  <a:cubicBezTo>
                    <a:pt x="3453" y="6401"/>
                    <a:pt x="3446" y="6458"/>
                    <a:pt x="3418" y="6508"/>
                  </a:cubicBezTo>
                  <a:cubicBezTo>
                    <a:pt x="3420" y="6480"/>
                    <a:pt x="3425" y="6452"/>
                    <a:pt x="3432" y="6425"/>
                  </a:cubicBezTo>
                  <a:cubicBezTo>
                    <a:pt x="3438" y="6397"/>
                    <a:pt x="3446" y="6370"/>
                    <a:pt x="3454" y="6339"/>
                  </a:cubicBezTo>
                  <a:cubicBezTo>
                    <a:pt x="3427" y="6335"/>
                    <a:pt x="3403" y="6331"/>
                    <a:pt x="3380" y="6328"/>
                  </a:cubicBezTo>
                  <a:cubicBezTo>
                    <a:pt x="3355" y="6387"/>
                    <a:pt x="3334" y="6442"/>
                    <a:pt x="3328" y="6502"/>
                  </a:cubicBezTo>
                  <a:cubicBezTo>
                    <a:pt x="3390" y="6518"/>
                    <a:pt x="3390" y="6518"/>
                    <a:pt x="3408" y="6538"/>
                  </a:cubicBezTo>
                  <a:close/>
                  <a:moveTo>
                    <a:pt x="3293" y="6496"/>
                  </a:moveTo>
                  <a:cubicBezTo>
                    <a:pt x="3311" y="6438"/>
                    <a:pt x="3328" y="6384"/>
                    <a:pt x="3345" y="6330"/>
                  </a:cubicBezTo>
                  <a:cubicBezTo>
                    <a:pt x="3272" y="6315"/>
                    <a:pt x="3002" y="6294"/>
                    <a:pt x="2971" y="6302"/>
                  </a:cubicBezTo>
                  <a:cubicBezTo>
                    <a:pt x="2971" y="6343"/>
                    <a:pt x="2971" y="6385"/>
                    <a:pt x="2971" y="6430"/>
                  </a:cubicBezTo>
                  <a:cubicBezTo>
                    <a:pt x="3059" y="6431"/>
                    <a:pt x="3144" y="6452"/>
                    <a:pt x="3225" y="6494"/>
                  </a:cubicBezTo>
                  <a:cubicBezTo>
                    <a:pt x="3232" y="6477"/>
                    <a:pt x="3237" y="6462"/>
                    <a:pt x="3244" y="6448"/>
                  </a:cubicBezTo>
                  <a:cubicBezTo>
                    <a:pt x="3251" y="6435"/>
                    <a:pt x="3251" y="6413"/>
                    <a:pt x="3279" y="6419"/>
                  </a:cubicBezTo>
                  <a:cubicBezTo>
                    <a:pt x="3268" y="6444"/>
                    <a:pt x="3258" y="6466"/>
                    <a:pt x="3246" y="6491"/>
                  </a:cubicBezTo>
                  <a:cubicBezTo>
                    <a:pt x="3264" y="6493"/>
                    <a:pt x="3277" y="6494"/>
                    <a:pt x="3293" y="6496"/>
                  </a:cubicBezTo>
                  <a:close/>
                  <a:moveTo>
                    <a:pt x="543" y="2724"/>
                  </a:moveTo>
                  <a:cubicBezTo>
                    <a:pt x="539" y="2802"/>
                    <a:pt x="544" y="2880"/>
                    <a:pt x="563" y="2955"/>
                  </a:cubicBezTo>
                  <a:cubicBezTo>
                    <a:pt x="575" y="3006"/>
                    <a:pt x="592" y="3055"/>
                    <a:pt x="606" y="3104"/>
                  </a:cubicBezTo>
                  <a:cubicBezTo>
                    <a:pt x="653" y="3261"/>
                    <a:pt x="710" y="3414"/>
                    <a:pt x="775" y="3564"/>
                  </a:cubicBezTo>
                  <a:cubicBezTo>
                    <a:pt x="780" y="3576"/>
                    <a:pt x="790" y="3585"/>
                    <a:pt x="798" y="3596"/>
                  </a:cubicBezTo>
                  <a:cubicBezTo>
                    <a:pt x="802" y="3594"/>
                    <a:pt x="805" y="3593"/>
                    <a:pt x="808" y="3591"/>
                  </a:cubicBezTo>
                  <a:cubicBezTo>
                    <a:pt x="805" y="3578"/>
                    <a:pt x="803" y="3564"/>
                    <a:pt x="799" y="3551"/>
                  </a:cubicBezTo>
                  <a:cubicBezTo>
                    <a:pt x="776" y="3480"/>
                    <a:pt x="755" y="3409"/>
                    <a:pt x="731" y="3339"/>
                  </a:cubicBezTo>
                  <a:cubicBezTo>
                    <a:pt x="719" y="3302"/>
                    <a:pt x="706" y="3266"/>
                    <a:pt x="690" y="3231"/>
                  </a:cubicBezTo>
                  <a:cubicBezTo>
                    <a:pt x="671" y="3191"/>
                    <a:pt x="642" y="3154"/>
                    <a:pt x="647" y="3106"/>
                  </a:cubicBezTo>
                  <a:cubicBezTo>
                    <a:pt x="647" y="3098"/>
                    <a:pt x="643" y="3090"/>
                    <a:pt x="641" y="3083"/>
                  </a:cubicBezTo>
                  <a:cubicBezTo>
                    <a:pt x="620" y="3007"/>
                    <a:pt x="599" y="2932"/>
                    <a:pt x="578" y="2857"/>
                  </a:cubicBezTo>
                  <a:cubicBezTo>
                    <a:pt x="566" y="2813"/>
                    <a:pt x="554" y="2768"/>
                    <a:pt x="543" y="2724"/>
                  </a:cubicBezTo>
                  <a:close/>
                  <a:moveTo>
                    <a:pt x="3697" y="6629"/>
                  </a:moveTo>
                  <a:cubicBezTo>
                    <a:pt x="3717" y="6624"/>
                    <a:pt x="3730" y="6619"/>
                    <a:pt x="3744" y="6617"/>
                  </a:cubicBezTo>
                  <a:cubicBezTo>
                    <a:pt x="3764" y="6613"/>
                    <a:pt x="3774" y="6602"/>
                    <a:pt x="3778" y="6583"/>
                  </a:cubicBezTo>
                  <a:cubicBezTo>
                    <a:pt x="3785" y="6543"/>
                    <a:pt x="3799" y="6504"/>
                    <a:pt x="3791" y="6461"/>
                  </a:cubicBezTo>
                  <a:cubicBezTo>
                    <a:pt x="3786" y="6434"/>
                    <a:pt x="3789" y="6434"/>
                    <a:pt x="3751" y="6427"/>
                  </a:cubicBezTo>
                  <a:cubicBezTo>
                    <a:pt x="3734" y="6492"/>
                    <a:pt x="3716" y="6557"/>
                    <a:pt x="3697" y="6629"/>
                  </a:cubicBezTo>
                  <a:close/>
                  <a:moveTo>
                    <a:pt x="773" y="3771"/>
                  </a:moveTo>
                  <a:cubicBezTo>
                    <a:pt x="830" y="3857"/>
                    <a:pt x="885" y="3939"/>
                    <a:pt x="942" y="4025"/>
                  </a:cubicBezTo>
                  <a:cubicBezTo>
                    <a:pt x="935" y="3972"/>
                    <a:pt x="903" y="3933"/>
                    <a:pt x="884" y="3888"/>
                  </a:cubicBezTo>
                  <a:cubicBezTo>
                    <a:pt x="863" y="3843"/>
                    <a:pt x="843" y="3797"/>
                    <a:pt x="823" y="3751"/>
                  </a:cubicBezTo>
                  <a:cubicBezTo>
                    <a:pt x="805" y="3758"/>
                    <a:pt x="791" y="3764"/>
                    <a:pt x="773" y="3771"/>
                  </a:cubicBezTo>
                  <a:close/>
                  <a:moveTo>
                    <a:pt x="1921" y="6787"/>
                  </a:moveTo>
                  <a:cubicBezTo>
                    <a:pt x="1924" y="6787"/>
                    <a:pt x="1927" y="6787"/>
                    <a:pt x="1931" y="6787"/>
                  </a:cubicBezTo>
                  <a:cubicBezTo>
                    <a:pt x="1931" y="6780"/>
                    <a:pt x="1933" y="6774"/>
                    <a:pt x="1933" y="6768"/>
                  </a:cubicBezTo>
                  <a:cubicBezTo>
                    <a:pt x="1934" y="6761"/>
                    <a:pt x="1931" y="6753"/>
                    <a:pt x="1934" y="6748"/>
                  </a:cubicBezTo>
                  <a:cubicBezTo>
                    <a:pt x="1938" y="6739"/>
                    <a:pt x="1945" y="6732"/>
                    <a:pt x="1951" y="6724"/>
                  </a:cubicBezTo>
                  <a:cubicBezTo>
                    <a:pt x="1958" y="6731"/>
                    <a:pt x="1967" y="6737"/>
                    <a:pt x="1972" y="6744"/>
                  </a:cubicBezTo>
                  <a:cubicBezTo>
                    <a:pt x="1975" y="6749"/>
                    <a:pt x="1974" y="6757"/>
                    <a:pt x="1975" y="6764"/>
                  </a:cubicBezTo>
                  <a:cubicBezTo>
                    <a:pt x="1978" y="6793"/>
                    <a:pt x="1980" y="6794"/>
                    <a:pt x="2008" y="6799"/>
                  </a:cubicBezTo>
                  <a:cubicBezTo>
                    <a:pt x="2025" y="6803"/>
                    <a:pt x="2043" y="6810"/>
                    <a:pt x="2060" y="6815"/>
                  </a:cubicBezTo>
                  <a:cubicBezTo>
                    <a:pt x="2074" y="6820"/>
                    <a:pt x="2088" y="6825"/>
                    <a:pt x="2102" y="6830"/>
                  </a:cubicBezTo>
                  <a:cubicBezTo>
                    <a:pt x="2104" y="6827"/>
                    <a:pt x="2105" y="6825"/>
                    <a:pt x="2107" y="6822"/>
                  </a:cubicBezTo>
                  <a:cubicBezTo>
                    <a:pt x="2082" y="6802"/>
                    <a:pt x="2057" y="6782"/>
                    <a:pt x="2032" y="6762"/>
                  </a:cubicBezTo>
                  <a:cubicBezTo>
                    <a:pt x="2014" y="6747"/>
                    <a:pt x="1997" y="6731"/>
                    <a:pt x="1977" y="6718"/>
                  </a:cubicBezTo>
                  <a:cubicBezTo>
                    <a:pt x="1956" y="6704"/>
                    <a:pt x="1943" y="6677"/>
                    <a:pt x="1910" y="6677"/>
                  </a:cubicBezTo>
                  <a:cubicBezTo>
                    <a:pt x="1914" y="6715"/>
                    <a:pt x="1918" y="6751"/>
                    <a:pt x="1921" y="6787"/>
                  </a:cubicBezTo>
                  <a:close/>
                  <a:moveTo>
                    <a:pt x="3934" y="5418"/>
                  </a:moveTo>
                  <a:cubicBezTo>
                    <a:pt x="3913" y="5568"/>
                    <a:pt x="3893" y="5717"/>
                    <a:pt x="3873" y="5866"/>
                  </a:cubicBezTo>
                  <a:cubicBezTo>
                    <a:pt x="3907" y="5799"/>
                    <a:pt x="3917" y="5726"/>
                    <a:pt x="3926" y="5653"/>
                  </a:cubicBezTo>
                  <a:cubicBezTo>
                    <a:pt x="3933" y="5600"/>
                    <a:pt x="3932" y="5545"/>
                    <a:pt x="3933" y="5491"/>
                  </a:cubicBezTo>
                  <a:cubicBezTo>
                    <a:pt x="3934" y="5467"/>
                    <a:pt x="3934" y="5443"/>
                    <a:pt x="3934" y="5418"/>
                  </a:cubicBezTo>
                  <a:close/>
                  <a:moveTo>
                    <a:pt x="1883" y="6590"/>
                  </a:moveTo>
                  <a:cubicBezTo>
                    <a:pt x="1885" y="6588"/>
                    <a:pt x="1887" y="6586"/>
                    <a:pt x="1889" y="6584"/>
                  </a:cubicBezTo>
                  <a:cubicBezTo>
                    <a:pt x="1871" y="6560"/>
                    <a:pt x="1883" y="6520"/>
                    <a:pt x="1843" y="6508"/>
                  </a:cubicBezTo>
                  <a:cubicBezTo>
                    <a:pt x="1838" y="6514"/>
                    <a:pt x="1832" y="6519"/>
                    <a:pt x="1825" y="6527"/>
                  </a:cubicBezTo>
                  <a:cubicBezTo>
                    <a:pt x="1823" y="6501"/>
                    <a:pt x="1820" y="6479"/>
                    <a:pt x="1794" y="6478"/>
                  </a:cubicBezTo>
                  <a:cubicBezTo>
                    <a:pt x="1786" y="6427"/>
                    <a:pt x="1779" y="6378"/>
                    <a:pt x="1773" y="6329"/>
                  </a:cubicBezTo>
                  <a:cubicBezTo>
                    <a:pt x="1777" y="6392"/>
                    <a:pt x="1760" y="6457"/>
                    <a:pt x="1794" y="6516"/>
                  </a:cubicBezTo>
                  <a:cubicBezTo>
                    <a:pt x="1789" y="6549"/>
                    <a:pt x="1813" y="6559"/>
                    <a:pt x="1836" y="6570"/>
                  </a:cubicBezTo>
                  <a:cubicBezTo>
                    <a:pt x="1852" y="6577"/>
                    <a:pt x="1868" y="6583"/>
                    <a:pt x="1883" y="6590"/>
                  </a:cubicBezTo>
                  <a:close/>
                  <a:moveTo>
                    <a:pt x="1962" y="6414"/>
                  </a:moveTo>
                  <a:cubicBezTo>
                    <a:pt x="1937" y="6388"/>
                    <a:pt x="1913" y="6363"/>
                    <a:pt x="1887" y="6336"/>
                  </a:cubicBezTo>
                  <a:cubicBezTo>
                    <a:pt x="1891" y="6391"/>
                    <a:pt x="1894" y="6446"/>
                    <a:pt x="1898" y="6504"/>
                  </a:cubicBezTo>
                  <a:cubicBezTo>
                    <a:pt x="1923" y="6486"/>
                    <a:pt x="1956" y="6483"/>
                    <a:pt x="1962" y="6443"/>
                  </a:cubicBezTo>
                  <a:cubicBezTo>
                    <a:pt x="1954" y="6452"/>
                    <a:pt x="1950" y="6458"/>
                    <a:pt x="1944" y="6463"/>
                  </a:cubicBezTo>
                  <a:cubicBezTo>
                    <a:pt x="1939" y="6466"/>
                    <a:pt x="1932" y="6468"/>
                    <a:pt x="1926" y="6470"/>
                  </a:cubicBezTo>
                  <a:cubicBezTo>
                    <a:pt x="1925" y="6463"/>
                    <a:pt x="1922" y="6454"/>
                    <a:pt x="1925" y="6449"/>
                  </a:cubicBezTo>
                  <a:cubicBezTo>
                    <a:pt x="1929" y="6441"/>
                    <a:pt x="1937" y="6435"/>
                    <a:pt x="1944" y="6429"/>
                  </a:cubicBezTo>
                  <a:cubicBezTo>
                    <a:pt x="1951" y="6423"/>
                    <a:pt x="1958" y="6418"/>
                    <a:pt x="1962" y="6414"/>
                  </a:cubicBezTo>
                  <a:close/>
                  <a:moveTo>
                    <a:pt x="556" y="2442"/>
                  </a:moveTo>
                  <a:cubicBezTo>
                    <a:pt x="528" y="2450"/>
                    <a:pt x="514" y="2465"/>
                    <a:pt x="514" y="2488"/>
                  </a:cubicBezTo>
                  <a:cubicBezTo>
                    <a:pt x="513" y="2561"/>
                    <a:pt x="510" y="2634"/>
                    <a:pt x="522" y="2714"/>
                  </a:cubicBezTo>
                  <a:cubicBezTo>
                    <a:pt x="529" y="2691"/>
                    <a:pt x="539" y="2675"/>
                    <a:pt x="538" y="2659"/>
                  </a:cubicBezTo>
                  <a:cubicBezTo>
                    <a:pt x="533" y="2587"/>
                    <a:pt x="539" y="2516"/>
                    <a:pt x="556" y="2442"/>
                  </a:cubicBezTo>
                  <a:close/>
                  <a:moveTo>
                    <a:pt x="5032" y="3652"/>
                  </a:moveTo>
                  <a:cubicBezTo>
                    <a:pt x="5090" y="3575"/>
                    <a:pt x="5149" y="3413"/>
                    <a:pt x="5138" y="3360"/>
                  </a:cubicBezTo>
                  <a:cubicBezTo>
                    <a:pt x="5091" y="3455"/>
                    <a:pt x="5071" y="3557"/>
                    <a:pt x="5032" y="3652"/>
                  </a:cubicBezTo>
                  <a:close/>
                  <a:moveTo>
                    <a:pt x="3986" y="5434"/>
                  </a:moveTo>
                  <a:cubicBezTo>
                    <a:pt x="4006" y="5368"/>
                    <a:pt x="4027" y="5301"/>
                    <a:pt x="4048" y="5233"/>
                  </a:cubicBezTo>
                  <a:cubicBezTo>
                    <a:pt x="4019" y="5245"/>
                    <a:pt x="3999" y="5259"/>
                    <a:pt x="3996" y="5275"/>
                  </a:cubicBezTo>
                  <a:cubicBezTo>
                    <a:pt x="3987" y="5327"/>
                    <a:pt x="3966" y="5377"/>
                    <a:pt x="3986" y="5434"/>
                  </a:cubicBezTo>
                  <a:close/>
                  <a:moveTo>
                    <a:pt x="5273" y="2980"/>
                  </a:moveTo>
                  <a:cubicBezTo>
                    <a:pt x="5270" y="2979"/>
                    <a:pt x="5266" y="2977"/>
                    <a:pt x="5263" y="2976"/>
                  </a:cubicBezTo>
                  <a:cubicBezTo>
                    <a:pt x="5226" y="3098"/>
                    <a:pt x="5189" y="3221"/>
                    <a:pt x="5151" y="3344"/>
                  </a:cubicBezTo>
                  <a:cubicBezTo>
                    <a:pt x="5198" y="3224"/>
                    <a:pt x="5253" y="3108"/>
                    <a:pt x="5273" y="2980"/>
                  </a:cubicBezTo>
                  <a:close/>
                  <a:moveTo>
                    <a:pt x="3865" y="7106"/>
                  </a:moveTo>
                  <a:cubicBezTo>
                    <a:pt x="3869" y="7083"/>
                    <a:pt x="3861" y="7053"/>
                    <a:pt x="3847" y="7049"/>
                  </a:cubicBezTo>
                  <a:cubicBezTo>
                    <a:pt x="3841" y="7052"/>
                    <a:pt x="3834" y="7055"/>
                    <a:pt x="3827" y="7058"/>
                  </a:cubicBezTo>
                  <a:cubicBezTo>
                    <a:pt x="3823" y="7052"/>
                    <a:pt x="3820" y="7046"/>
                    <a:pt x="3815" y="7036"/>
                  </a:cubicBezTo>
                  <a:cubicBezTo>
                    <a:pt x="3802" y="7061"/>
                    <a:pt x="3786" y="7081"/>
                    <a:pt x="3793" y="7106"/>
                  </a:cubicBezTo>
                  <a:cubicBezTo>
                    <a:pt x="3818" y="7106"/>
                    <a:pt x="3841" y="7106"/>
                    <a:pt x="3865" y="7106"/>
                  </a:cubicBezTo>
                  <a:close/>
                  <a:moveTo>
                    <a:pt x="1588" y="5275"/>
                  </a:moveTo>
                  <a:cubicBezTo>
                    <a:pt x="1591" y="5275"/>
                    <a:pt x="1595" y="5275"/>
                    <a:pt x="1598" y="5274"/>
                  </a:cubicBezTo>
                  <a:cubicBezTo>
                    <a:pt x="1596" y="5265"/>
                    <a:pt x="1595" y="5256"/>
                    <a:pt x="1593" y="5247"/>
                  </a:cubicBezTo>
                  <a:cubicBezTo>
                    <a:pt x="1586" y="5202"/>
                    <a:pt x="1576" y="5158"/>
                    <a:pt x="1573" y="5113"/>
                  </a:cubicBezTo>
                  <a:cubicBezTo>
                    <a:pt x="1571" y="5084"/>
                    <a:pt x="1560" y="5064"/>
                    <a:pt x="1535" y="5039"/>
                  </a:cubicBezTo>
                  <a:cubicBezTo>
                    <a:pt x="1554" y="5124"/>
                    <a:pt x="1571" y="5200"/>
                    <a:pt x="1588" y="5275"/>
                  </a:cubicBezTo>
                  <a:close/>
                  <a:moveTo>
                    <a:pt x="1764" y="5993"/>
                  </a:moveTo>
                  <a:cubicBezTo>
                    <a:pt x="1774" y="5888"/>
                    <a:pt x="1756" y="5771"/>
                    <a:pt x="1736" y="5656"/>
                  </a:cubicBezTo>
                  <a:cubicBezTo>
                    <a:pt x="1745" y="5772"/>
                    <a:pt x="1755" y="5889"/>
                    <a:pt x="1764" y="5993"/>
                  </a:cubicBezTo>
                  <a:close/>
                  <a:moveTo>
                    <a:pt x="874" y="3625"/>
                  </a:moveTo>
                  <a:cubicBezTo>
                    <a:pt x="860" y="3561"/>
                    <a:pt x="826" y="3515"/>
                    <a:pt x="801" y="3465"/>
                  </a:cubicBezTo>
                  <a:cubicBezTo>
                    <a:pt x="815" y="3516"/>
                    <a:pt x="832" y="3565"/>
                    <a:pt x="851" y="3613"/>
                  </a:cubicBezTo>
                  <a:cubicBezTo>
                    <a:pt x="852" y="3617"/>
                    <a:pt x="861" y="3619"/>
                    <a:pt x="874" y="3625"/>
                  </a:cubicBezTo>
                  <a:close/>
                  <a:moveTo>
                    <a:pt x="1685" y="5273"/>
                  </a:moveTo>
                  <a:cubicBezTo>
                    <a:pt x="1682" y="5274"/>
                    <a:pt x="1678" y="5275"/>
                    <a:pt x="1675" y="5276"/>
                  </a:cubicBezTo>
                  <a:cubicBezTo>
                    <a:pt x="1681" y="5307"/>
                    <a:pt x="1689" y="5337"/>
                    <a:pt x="1695" y="5368"/>
                  </a:cubicBezTo>
                  <a:cubicBezTo>
                    <a:pt x="1708" y="5443"/>
                    <a:pt x="1708" y="5443"/>
                    <a:pt x="1722" y="5452"/>
                  </a:cubicBezTo>
                  <a:cubicBezTo>
                    <a:pt x="1712" y="5391"/>
                    <a:pt x="1717" y="5328"/>
                    <a:pt x="1685" y="5273"/>
                  </a:cubicBezTo>
                  <a:close/>
                  <a:moveTo>
                    <a:pt x="2219" y="6357"/>
                  </a:moveTo>
                  <a:cubicBezTo>
                    <a:pt x="2218" y="6354"/>
                    <a:pt x="2217" y="6351"/>
                    <a:pt x="2216" y="6349"/>
                  </a:cubicBezTo>
                  <a:cubicBezTo>
                    <a:pt x="2154" y="6365"/>
                    <a:pt x="2092" y="6380"/>
                    <a:pt x="2037" y="6413"/>
                  </a:cubicBezTo>
                  <a:cubicBezTo>
                    <a:pt x="2038" y="6416"/>
                    <a:pt x="2039" y="6420"/>
                    <a:pt x="2040" y="6423"/>
                  </a:cubicBezTo>
                  <a:cubicBezTo>
                    <a:pt x="2100" y="6401"/>
                    <a:pt x="2159" y="6379"/>
                    <a:pt x="2219" y="6357"/>
                  </a:cubicBezTo>
                  <a:close/>
                  <a:moveTo>
                    <a:pt x="1903" y="6545"/>
                  </a:moveTo>
                  <a:cubicBezTo>
                    <a:pt x="1900" y="6597"/>
                    <a:pt x="1900" y="6597"/>
                    <a:pt x="1938" y="6613"/>
                  </a:cubicBezTo>
                  <a:cubicBezTo>
                    <a:pt x="1949" y="6604"/>
                    <a:pt x="1960" y="6596"/>
                    <a:pt x="1973" y="6585"/>
                  </a:cubicBezTo>
                  <a:cubicBezTo>
                    <a:pt x="1950" y="6572"/>
                    <a:pt x="1929" y="6560"/>
                    <a:pt x="1903" y="6545"/>
                  </a:cubicBezTo>
                  <a:close/>
                  <a:moveTo>
                    <a:pt x="3920" y="6719"/>
                  </a:moveTo>
                  <a:cubicBezTo>
                    <a:pt x="3920" y="6755"/>
                    <a:pt x="3920" y="6780"/>
                    <a:pt x="3920" y="6809"/>
                  </a:cubicBezTo>
                  <a:cubicBezTo>
                    <a:pt x="3938" y="6800"/>
                    <a:pt x="3951" y="6792"/>
                    <a:pt x="3966" y="6784"/>
                  </a:cubicBezTo>
                  <a:cubicBezTo>
                    <a:pt x="3951" y="6764"/>
                    <a:pt x="3939" y="6745"/>
                    <a:pt x="3920" y="6719"/>
                  </a:cubicBezTo>
                  <a:close/>
                  <a:moveTo>
                    <a:pt x="3538" y="7861"/>
                  </a:moveTo>
                  <a:cubicBezTo>
                    <a:pt x="3536" y="7858"/>
                    <a:pt x="3533" y="7855"/>
                    <a:pt x="3531" y="7852"/>
                  </a:cubicBezTo>
                  <a:cubicBezTo>
                    <a:pt x="3504" y="7864"/>
                    <a:pt x="3478" y="7876"/>
                    <a:pt x="3453" y="7887"/>
                  </a:cubicBezTo>
                  <a:cubicBezTo>
                    <a:pt x="3455" y="7900"/>
                    <a:pt x="3456" y="7908"/>
                    <a:pt x="3458" y="7922"/>
                  </a:cubicBezTo>
                  <a:cubicBezTo>
                    <a:pt x="3487" y="7899"/>
                    <a:pt x="3513" y="7880"/>
                    <a:pt x="3538" y="7861"/>
                  </a:cubicBezTo>
                  <a:close/>
                  <a:moveTo>
                    <a:pt x="2343" y="72"/>
                  </a:moveTo>
                  <a:cubicBezTo>
                    <a:pt x="2292" y="69"/>
                    <a:pt x="2241" y="74"/>
                    <a:pt x="2187" y="90"/>
                  </a:cubicBezTo>
                  <a:cubicBezTo>
                    <a:pt x="2245" y="105"/>
                    <a:pt x="2293" y="80"/>
                    <a:pt x="2343" y="72"/>
                  </a:cubicBezTo>
                  <a:close/>
                  <a:moveTo>
                    <a:pt x="1895" y="7447"/>
                  </a:moveTo>
                  <a:cubicBezTo>
                    <a:pt x="1892" y="7446"/>
                    <a:pt x="1890" y="7445"/>
                    <a:pt x="1889" y="7445"/>
                  </a:cubicBezTo>
                  <a:cubicBezTo>
                    <a:pt x="1888" y="7445"/>
                    <a:pt x="1888" y="7447"/>
                    <a:pt x="1887" y="7448"/>
                  </a:cubicBezTo>
                  <a:cubicBezTo>
                    <a:pt x="1882" y="7478"/>
                    <a:pt x="1877" y="7508"/>
                    <a:pt x="1873" y="7538"/>
                  </a:cubicBezTo>
                  <a:cubicBezTo>
                    <a:pt x="1871" y="7550"/>
                    <a:pt x="1867" y="7565"/>
                    <a:pt x="1885" y="7575"/>
                  </a:cubicBezTo>
                  <a:cubicBezTo>
                    <a:pt x="1889" y="7530"/>
                    <a:pt x="1892" y="7488"/>
                    <a:pt x="1895" y="7447"/>
                  </a:cubicBezTo>
                  <a:close/>
                  <a:moveTo>
                    <a:pt x="1851" y="6646"/>
                  </a:moveTo>
                  <a:cubicBezTo>
                    <a:pt x="1855" y="6691"/>
                    <a:pt x="1859" y="6733"/>
                    <a:pt x="1863" y="6774"/>
                  </a:cubicBezTo>
                  <a:cubicBezTo>
                    <a:pt x="1865" y="6774"/>
                    <a:pt x="1868" y="6774"/>
                    <a:pt x="1870" y="6774"/>
                  </a:cubicBezTo>
                  <a:cubicBezTo>
                    <a:pt x="1868" y="6756"/>
                    <a:pt x="1866" y="6739"/>
                    <a:pt x="1864" y="6721"/>
                  </a:cubicBezTo>
                  <a:cubicBezTo>
                    <a:pt x="1862" y="6708"/>
                    <a:pt x="1862" y="6697"/>
                    <a:pt x="1872" y="6685"/>
                  </a:cubicBezTo>
                  <a:cubicBezTo>
                    <a:pt x="1888" y="6666"/>
                    <a:pt x="1885" y="6662"/>
                    <a:pt x="1851" y="6646"/>
                  </a:cubicBezTo>
                  <a:close/>
                  <a:moveTo>
                    <a:pt x="1590" y="349"/>
                  </a:moveTo>
                  <a:cubicBezTo>
                    <a:pt x="1670" y="330"/>
                    <a:pt x="1670" y="330"/>
                    <a:pt x="1687" y="296"/>
                  </a:cubicBezTo>
                  <a:cubicBezTo>
                    <a:pt x="1654" y="314"/>
                    <a:pt x="1622" y="331"/>
                    <a:pt x="1590" y="349"/>
                  </a:cubicBezTo>
                  <a:close/>
                  <a:moveTo>
                    <a:pt x="3646" y="7770"/>
                  </a:moveTo>
                  <a:cubicBezTo>
                    <a:pt x="3670" y="7744"/>
                    <a:pt x="3690" y="7722"/>
                    <a:pt x="3713" y="7698"/>
                  </a:cubicBezTo>
                  <a:cubicBezTo>
                    <a:pt x="3683" y="7708"/>
                    <a:pt x="3648" y="7744"/>
                    <a:pt x="3646" y="7770"/>
                  </a:cubicBezTo>
                  <a:close/>
                  <a:moveTo>
                    <a:pt x="1940" y="6886"/>
                  </a:moveTo>
                  <a:cubicBezTo>
                    <a:pt x="1947" y="6838"/>
                    <a:pt x="1945" y="6833"/>
                    <a:pt x="1915" y="6818"/>
                  </a:cubicBezTo>
                  <a:cubicBezTo>
                    <a:pt x="1928" y="6842"/>
                    <a:pt x="1904" y="6870"/>
                    <a:pt x="1940" y="6886"/>
                  </a:cubicBezTo>
                  <a:close/>
                  <a:moveTo>
                    <a:pt x="2693" y="6476"/>
                  </a:moveTo>
                  <a:cubicBezTo>
                    <a:pt x="2714" y="6475"/>
                    <a:pt x="2727" y="6493"/>
                    <a:pt x="2743" y="6474"/>
                  </a:cubicBezTo>
                  <a:cubicBezTo>
                    <a:pt x="2732" y="6461"/>
                    <a:pt x="2722" y="6448"/>
                    <a:pt x="2708" y="6430"/>
                  </a:cubicBezTo>
                  <a:cubicBezTo>
                    <a:pt x="2702" y="6448"/>
                    <a:pt x="2698" y="6459"/>
                    <a:pt x="2693" y="6476"/>
                  </a:cubicBezTo>
                  <a:close/>
                  <a:moveTo>
                    <a:pt x="1862" y="6483"/>
                  </a:moveTo>
                  <a:cubicBezTo>
                    <a:pt x="1859" y="6462"/>
                    <a:pt x="1857" y="6445"/>
                    <a:pt x="1854" y="6423"/>
                  </a:cubicBezTo>
                  <a:cubicBezTo>
                    <a:pt x="1844" y="6431"/>
                    <a:pt x="1834" y="6437"/>
                    <a:pt x="1835" y="6439"/>
                  </a:cubicBezTo>
                  <a:cubicBezTo>
                    <a:pt x="1840" y="6454"/>
                    <a:pt x="1828" y="6478"/>
                    <a:pt x="1862" y="6483"/>
                  </a:cubicBezTo>
                  <a:close/>
                  <a:moveTo>
                    <a:pt x="3662" y="7160"/>
                  </a:moveTo>
                  <a:cubicBezTo>
                    <a:pt x="3620" y="7161"/>
                    <a:pt x="3620" y="7161"/>
                    <a:pt x="3607" y="7188"/>
                  </a:cubicBezTo>
                  <a:cubicBezTo>
                    <a:pt x="3631" y="7196"/>
                    <a:pt x="3642" y="7177"/>
                    <a:pt x="3662" y="7160"/>
                  </a:cubicBezTo>
                  <a:close/>
                  <a:moveTo>
                    <a:pt x="1825" y="7006"/>
                  </a:moveTo>
                  <a:cubicBezTo>
                    <a:pt x="1822" y="7003"/>
                    <a:pt x="1818" y="7000"/>
                    <a:pt x="1815" y="6997"/>
                  </a:cubicBezTo>
                  <a:cubicBezTo>
                    <a:pt x="1805" y="7011"/>
                    <a:pt x="1794" y="7023"/>
                    <a:pt x="1786" y="7038"/>
                  </a:cubicBezTo>
                  <a:cubicBezTo>
                    <a:pt x="1784" y="7042"/>
                    <a:pt x="1788" y="7051"/>
                    <a:pt x="1791" y="7065"/>
                  </a:cubicBezTo>
                  <a:cubicBezTo>
                    <a:pt x="1805" y="7041"/>
                    <a:pt x="1815" y="7023"/>
                    <a:pt x="1825" y="7006"/>
                  </a:cubicBezTo>
                  <a:close/>
                  <a:moveTo>
                    <a:pt x="3883" y="7539"/>
                  </a:moveTo>
                  <a:cubicBezTo>
                    <a:pt x="3895" y="7525"/>
                    <a:pt x="3905" y="7512"/>
                    <a:pt x="3917" y="7498"/>
                  </a:cubicBezTo>
                  <a:cubicBezTo>
                    <a:pt x="3908" y="7490"/>
                    <a:pt x="3900" y="7483"/>
                    <a:pt x="3891" y="7475"/>
                  </a:cubicBezTo>
                  <a:cubicBezTo>
                    <a:pt x="3888" y="7498"/>
                    <a:pt x="3886" y="7517"/>
                    <a:pt x="3883" y="7539"/>
                  </a:cubicBezTo>
                  <a:close/>
                  <a:moveTo>
                    <a:pt x="3718" y="7676"/>
                  </a:moveTo>
                  <a:cubicBezTo>
                    <a:pt x="3757" y="7674"/>
                    <a:pt x="3768" y="7660"/>
                    <a:pt x="3760" y="7627"/>
                  </a:cubicBezTo>
                  <a:cubicBezTo>
                    <a:pt x="3747" y="7643"/>
                    <a:pt x="3734" y="7657"/>
                    <a:pt x="3718" y="7676"/>
                  </a:cubicBezTo>
                  <a:close/>
                  <a:moveTo>
                    <a:pt x="4103" y="5389"/>
                  </a:moveTo>
                  <a:cubicBezTo>
                    <a:pt x="4105" y="5390"/>
                    <a:pt x="4108" y="5391"/>
                    <a:pt x="4110" y="5392"/>
                  </a:cubicBezTo>
                  <a:cubicBezTo>
                    <a:pt x="4116" y="5361"/>
                    <a:pt x="4121" y="5331"/>
                    <a:pt x="4126" y="5301"/>
                  </a:cubicBezTo>
                  <a:cubicBezTo>
                    <a:pt x="4124" y="5300"/>
                    <a:pt x="4121" y="5300"/>
                    <a:pt x="4119" y="5299"/>
                  </a:cubicBezTo>
                  <a:cubicBezTo>
                    <a:pt x="4114" y="5329"/>
                    <a:pt x="4108" y="5359"/>
                    <a:pt x="4103" y="5389"/>
                  </a:cubicBezTo>
                  <a:close/>
                  <a:moveTo>
                    <a:pt x="3698" y="7580"/>
                  </a:moveTo>
                  <a:cubicBezTo>
                    <a:pt x="3742" y="7556"/>
                    <a:pt x="3743" y="7555"/>
                    <a:pt x="3740" y="7527"/>
                  </a:cubicBezTo>
                  <a:cubicBezTo>
                    <a:pt x="3724" y="7547"/>
                    <a:pt x="3711" y="7564"/>
                    <a:pt x="3698" y="7580"/>
                  </a:cubicBezTo>
                  <a:close/>
                  <a:moveTo>
                    <a:pt x="3781" y="6391"/>
                  </a:moveTo>
                  <a:cubicBezTo>
                    <a:pt x="3784" y="6392"/>
                    <a:pt x="3788" y="6392"/>
                    <a:pt x="3792" y="6393"/>
                  </a:cubicBezTo>
                  <a:cubicBezTo>
                    <a:pt x="3794" y="6375"/>
                    <a:pt x="3797" y="6357"/>
                    <a:pt x="3800" y="6340"/>
                  </a:cubicBezTo>
                  <a:cubicBezTo>
                    <a:pt x="3789" y="6356"/>
                    <a:pt x="3766" y="6369"/>
                    <a:pt x="3781" y="6391"/>
                  </a:cubicBezTo>
                  <a:close/>
                  <a:moveTo>
                    <a:pt x="3288" y="8059"/>
                  </a:moveTo>
                  <a:cubicBezTo>
                    <a:pt x="3291" y="8060"/>
                    <a:pt x="3293" y="8062"/>
                    <a:pt x="3295" y="8063"/>
                  </a:cubicBezTo>
                  <a:cubicBezTo>
                    <a:pt x="3308" y="8047"/>
                    <a:pt x="3329" y="8036"/>
                    <a:pt x="3334" y="8003"/>
                  </a:cubicBezTo>
                  <a:cubicBezTo>
                    <a:pt x="3315" y="8026"/>
                    <a:pt x="3302" y="8043"/>
                    <a:pt x="3288" y="8059"/>
                  </a:cubicBezTo>
                  <a:close/>
                  <a:moveTo>
                    <a:pt x="3837" y="6578"/>
                  </a:moveTo>
                  <a:cubicBezTo>
                    <a:pt x="3851" y="6552"/>
                    <a:pt x="3851" y="6552"/>
                    <a:pt x="3841" y="6519"/>
                  </a:cubicBezTo>
                  <a:cubicBezTo>
                    <a:pt x="3843" y="6538"/>
                    <a:pt x="3822" y="6556"/>
                    <a:pt x="3837" y="6578"/>
                  </a:cubicBezTo>
                  <a:close/>
                  <a:moveTo>
                    <a:pt x="1494" y="4981"/>
                  </a:moveTo>
                  <a:cubicBezTo>
                    <a:pt x="1495" y="4964"/>
                    <a:pt x="1489" y="4955"/>
                    <a:pt x="1474" y="4945"/>
                  </a:cubicBezTo>
                  <a:cubicBezTo>
                    <a:pt x="1475" y="4962"/>
                    <a:pt x="1468" y="4978"/>
                    <a:pt x="1494" y="4981"/>
                  </a:cubicBezTo>
                  <a:close/>
                  <a:moveTo>
                    <a:pt x="873" y="3795"/>
                  </a:moveTo>
                  <a:cubicBezTo>
                    <a:pt x="875" y="3794"/>
                    <a:pt x="877" y="3793"/>
                    <a:pt x="879" y="3792"/>
                  </a:cubicBezTo>
                  <a:cubicBezTo>
                    <a:pt x="873" y="3776"/>
                    <a:pt x="867" y="3760"/>
                    <a:pt x="861" y="3744"/>
                  </a:cubicBezTo>
                  <a:cubicBezTo>
                    <a:pt x="858" y="3745"/>
                    <a:pt x="855" y="3747"/>
                    <a:pt x="853" y="3748"/>
                  </a:cubicBezTo>
                  <a:cubicBezTo>
                    <a:pt x="859" y="3764"/>
                    <a:pt x="866" y="3779"/>
                    <a:pt x="873" y="3795"/>
                  </a:cubicBezTo>
                  <a:close/>
                  <a:moveTo>
                    <a:pt x="3511" y="6779"/>
                  </a:moveTo>
                  <a:cubicBezTo>
                    <a:pt x="3509" y="6776"/>
                    <a:pt x="3508" y="6773"/>
                    <a:pt x="3506" y="6769"/>
                  </a:cubicBezTo>
                  <a:cubicBezTo>
                    <a:pt x="3492" y="6775"/>
                    <a:pt x="3478" y="6781"/>
                    <a:pt x="3464" y="6787"/>
                  </a:cubicBezTo>
                  <a:cubicBezTo>
                    <a:pt x="3465" y="6789"/>
                    <a:pt x="3466" y="6791"/>
                    <a:pt x="3466" y="6793"/>
                  </a:cubicBezTo>
                  <a:cubicBezTo>
                    <a:pt x="3481" y="6789"/>
                    <a:pt x="3496" y="6784"/>
                    <a:pt x="3511" y="6779"/>
                  </a:cubicBezTo>
                  <a:close/>
                  <a:moveTo>
                    <a:pt x="3616" y="3862"/>
                  </a:moveTo>
                  <a:cubicBezTo>
                    <a:pt x="3609" y="3873"/>
                    <a:pt x="3589" y="3886"/>
                    <a:pt x="3614" y="3905"/>
                  </a:cubicBezTo>
                  <a:cubicBezTo>
                    <a:pt x="3615" y="3887"/>
                    <a:pt x="3616" y="3874"/>
                    <a:pt x="3616" y="3862"/>
                  </a:cubicBezTo>
                  <a:close/>
                  <a:moveTo>
                    <a:pt x="2090" y="6504"/>
                  </a:moveTo>
                  <a:cubicBezTo>
                    <a:pt x="2104" y="6526"/>
                    <a:pt x="2116" y="6516"/>
                    <a:pt x="2131" y="6504"/>
                  </a:cubicBezTo>
                  <a:cubicBezTo>
                    <a:pt x="2115" y="6504"/>
                    <a:pt x="2104" y="6504"/>
                    <a:pt x="2090" y="6504"/>
                  </a:cubicBezTo>
                  <a:close/>
                  <a:moveTo>
                    <a:pt x="4847" y="4036"/>
                  </a:moveTo>
                  <a:cubicBezTo>
                    <a:pt x="4844" y="4034"/>
                    <a:pt x="4841" y="4032"/>
                    <a:pt x="4838" y="4030"/>
                  </a:cubicBezTo>
                  <a:cubicBezTo>
                    <a:pt x="4833" y="4040"/>
                    <a:pt x="4828" y="4051"/>
                    <a:pt x="4823" y="4061"/>
                  </a:cubicBezTo>
                  <a:cubicBezTo>
                    <a:pt x="4824" y="4062"/>
                    <a:pt x="4826" y="4063"/>
                    <a:pt x="4828" y="4064"/>
                  </a:cubicBezTo>
                  <a:cubicBezTo>
                    <a:pt x="4834" y="4055"/>
                    <a:pt x="4840" y="4045"/>
                    <a:pt x="4847" y="4036"/>
                  </a:cubicBezTo>
                  <a:close/>
                  <a:moveTo>
                    <a:pt x="2770" y="6457"/>
                  </a:moveTo>
                  <a:cubicBezTo>
                    <a:pt x="2770" y="6461"/>
                    <a:pt x="2770" y="6465"/>
                    <a:pt x="2770" y="6469"/>
                  </a:cubicBezTo>
                  <a:cubicBezTo>
                    <a:pt x="2780" y="6468"/>
                    <a:pt x="2789" y="6467"/>
                    <a:pt x="2799" y="6467"/>
                  </a:cubicBezTo>
                  <a:cubicBezTo>
                    <a:pt x="2799" y="6464"/>
                    <a:pt x="2799" y="6462"/>
                    <a:pt x="2799" y="6459"/>
                  </a:cubicBezTo>
                  <a:cubicBezTo>
                    <a:pt x="2789" y="6458"/>
                    <a:pt x="2780" y="6458"/>
                    <a:pt x="2770" y="6457"/>
                  </a:cubicBezTo>
                  <a:close/>
                  <a:moveTo>
                    <a:pt x="1996" y="6535"/>
                  </a:moveTo>
                  <a:cubicBezTo>
                    <a:pt x="1994" y="6537"/>
                    <a:pt x="1993" y="6539"/>
                    <a:pt x="1991" y="6541"/>
                  </a:cubicBezTo>
                  <a:cubicBezTo>
                    <a:pt x="2004" y="6546"/>
                    <a:pt x="2016" y="6551"/>
                    <a:pt x="2028" y="6557"/>
                  </a:cubicBezTo>
                  <a:cubicBezTo>
                    <a:pt x="2029" y="6555"/>
                    <a:pt x="2029" y="6553"/>
                    <a:pt x="2030" y="6552"/>
                  </a:cubicBezTo>
                  <a:cubicBezTo>
                    <a:pt x="2018" y="6546"/>
                    <a:pt x="2007" y="6540"/>
                    <a:pt x="1996" y="6535"/>
                  </a:cubicBezTo>
                  <a:close/>
                  <a:moveTo>
                    <a:pt x="3818" y="7153"/>
                  </a:moveTo>
                  <a:cubicBezTo>
                    <a:pt x="3808" y="7153"/>
                    <a:pt x="3800" y="7153"/>
                    <a:pt x="3788" y="7153"/>
                  </a:cubicBezTo>
                  <a:cubicBezTo>
                    <a:pt x="3801" y="7168"/>
                    <a:pt x="3809" y="7170"/>
                    <a:pt x="3818" y="7153"/>
                  </a:cubicBezTo>
                  <a:close/>
                  <a:moveTo>
                    <a:pt x="826" y="3645"/>
                  </a:moveTo>
                  <a:cubicBezTo>
                    <a:pt x="823" y="3642"/>
                    <a:pt x="821" y="3639"/>
                    <a:pt x="818" y="3637"/>
                  </a:cubicBezTo>
                  <a:cubicBezTo>
                    <a:pt x="818" y="3636"/>
                    <a:pt x="813" y="3640"/>
                    <a:pt x="813" y="3641"/>
                  </a:cubicBezTo>
                  <a:cubicBezTo>
                    <a:pt x="814" y="3644"/>
                    <a:pt x="817" y="3647"/>
                    <a:pt x="819" y="3649"/>
                  </a:cubicBezTo>
                  <a:cubicBezTo>
                    <a:pt x="819" y="3650"/>
                    <a:pt x="823" y="3647"/>
                    <a:pt x="826" y="3645"/>
                  </a:cubicBezTo>
                  <a:close/>
                  <a:moveTo>
                    <a:pt x="5189" y="2220"/>
                  </a:moveTo>
                  <a:cubicBezTo>
                    <a:pt x="5187" y="2221"/>
                    <a:pt x="5185" y="2221"/>
                    <a:pt x="5183" y="2221"/>
                  </a:cubicBezTo>
                  <a:cubicBezTo>
                    <a:pt x="5184" y="2232"/>
                    <a:pt x="5185" y="2242"/>
                    <a:pt x="5186" y="2253"/>
                  </a:cubicBezTo>
                  <a:cubicBezTo>
                    <a:pt x="5187" y="2253"/>
                    <a:pt x="5189" y="2253"/>
                    <a:pt x="5191" y="2252"/>
                  </a:cubicBezTo>
                  <a:cubicBezTo>
                    <a:pt x="5190" y="2242"/>
                    <a:pt x="5189" y="2231"/>
                    <a:pt x="5189" y="2220"/>
                  </a:cubicBezTo>
                  <a:close/>
                  <a:moveTo>
                    <a:pt x="4894" y="3909"/>
                  </a:moveTo>
                  <a:cubicBezTo>
                    <a:pt x="4892" y="3908"/>
                    <a:pt x="4890" y="3906"/>
                    <a:pt x="4888" y="3904"/>
                  </a:cubicBezTo>
                  <a:cubicBezTo>
                    <a:pt x="4883" y="3914"/>
                    <a:pt x="4877" y="3924"/>
                    <a:pt x="4872" y="3933"/>
                  </a:cubicBezTo>
                  <a:cubicBezTo>
                    <a:pt x="4874" y="3934"/>
                    <a:pt x="4875" y="3935"/>
                    <a:pt x="4877" y="3936"/>
                  </a:cubicBezTo>
                  <a:cubicBezTo>
                    <a:pt x="4883" y="3927"/>
                    <a:pt x="4888" y="3918"/>
                    <a:pt x="4894" y="3909"/>
                  </a:cubicBezTo>
                  <a:close/>
                  <a:moveTo>
                    <a:pt x="2188" y="6478"/>
                  </a:moveTo>
                  <a:cubicBezTo>
                    <a:pt x="2187" y="6476"/>
                    <a:pt x="2186" y="6474"/>
                    <a:pt x="2185" y="6472"/>
                  </a:cubicBezTo>
                  <a:cubicBezTo>
                    <a:pt x="2177" y="6475"/>
                    <a:pt x="2169" y="6479"/>
                    <a:pt x="2162" y="6482"/>
                  </a:cubicBezTo>
                  <a:cubicBezTo>
                    <a:pt x="2163" y="6484"/>
                    <a:pt x="2163" y="6486"/>
                    <a:pt x="2164" y="6488"/>
                  </a:cubicBezTo>
                  <a:cubicBezTo>
                    <a:pt x="2172" y="6485"/>
                    <a:pt x="2180" y="6481"/>
                    <a:pt x="2188" y="6478"/>
                  </a:cubicBezTo>
                  <a:close/>
                  <a:moveTo>
                    <a:pt x="1433" y="4415"/>
                  </a:moveTo>
                  <a:cubicBezTo>
                    <a:pt x="1431" y="4416"/>
                    <a:pt x="1429" y="4418"/>
                    <a:pt x="1426" y="4419"/>
                  </a:cubicBezTo>
                  <a:cubicBezTo>
                    <a:pt x="1431" y="4426"/>
                    <a:pt x="1436" y="4432"/>
                    <a:pt x="1441" y="4439"/>
                  </a:cubicBezTo>
                  <a:cubicBezTo>
                    <a:pt x="1443" y="4438"/>
                    <a:pt x="1444" y="4437"/>
                    <a:pt x="1446" y="4436"/>
                  </a:cubicBezTo>
                  <a:cubicBezTo>
                    <a:pt x="1442" y="4429"/>
                    <a:pt x="1437" y="4422"/>
                    <a:pt x="1433" y="4415"/>
                  </a:cubicBezTo>
                  <a:close/>
                  <a:moveTo>
                    <a:pt x="1316" y="513"/>
                  </a:moveTo>
                  <a:cubicBezTo>
                    <a:pt x="1315" y="511"/>
                    <a:pt x="1314" y="510"/>
                    <a:pt x="1312" y="508"/>
                  </a:cubicBezTo>
                  <a:cubicBezTo>
                    <a:pt x="1307" y="513"/>
                    <a:pt x="1302" y="517"/>
                    <a:pt x="1296" y="522"/>
                  </a:cubicBezTo>
                  <a:cubicBezTo>
                    <a:pt x="1298" y="524"/>
                    <a:pt x="1299" y="525"/>
                    <a:pt x="1300" y="526"/>
                  </a:cubicBezTo>
                  <a:cubicBezTo>
                    <a:pt x="1306" y="522"/>
                    <a:pt x="1311" y="518"/>
                    <a:pt x="1316" y="513"/>
                  </a:cubicBezTo>
                  <a:close/>
                  <a:moveTo>
                    <a:pt x="1813" y="6786"/>
                  </a:moveTo>
                  <a:cubicBezTo>
                    <a:pt x="1812" y="6786"/>
                    <a:pt x="1810" y="6786"/>
                    <a:pt x="1809" y="6786"/>
                  </a:cubicBezTo>
                  <a:cubicBezTo>
                    <a:pt x="1809" y="6791"/>
                    <a:pt x="1809" y="6797"/>
                    <a:pt x="1809" y="6802"/>
                  </a:cubicBezTo>
                  <a:cubicBezTo>
                    <a:pt x="1810" y="6802"/>
                    <a:pt x="1811" y="6802"/>
                    <a:pt x="1812" y="6802"/>
                  </a:cubicBezTo>
                  <a:cubicBezTo>
                    <a:pt x="1812" y="6797"/>
                    <a:pt x="1812" y="6792"/>
                    <a:pt x="1813" y="6786"/>
                  </a:cubicBezTo>
                  <a:close/>
                  <a:moveTo>
                    <a:pt x="751" y="3670"/>
                  </a:moveTo>
                  <a:cubicBezTo>
                    <a:pt x="749" y="3668"/>
                    <a:pt x="748" y="3667"/>
                    <a:pt x="746" y="3666"/>
                  </a:cubicBezTo>
                  <a:cubicBezTo>
                    <a:pt x="745" y="3666"/>
                    <a:pt x="743" y="3668"/>
                    <a:pt x="743" y="3668"/>
                  </a:cubicBezTo>
                  <a:cubicBezTo>
                    <a:pt x="744" y="3670"/>
                    <a:pt x="745" y="3672"/>
                    <a:pt x="746" y="3674"/>
                  </a:cubicBezTo>
                  <a:cubicBezTo>
                    <a:pt x="748" y="3672"/>
                    <a:pt x="749" y="3671"/>
                    <a:pt x="751" y="36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2E2300EB-3981-139D-9B59-C2FA8C95E74D}"/>
                </a:ext>
              </a:extLst>
            </p:cNvPr>
            <p:cNvSpPr/>
            <p:nvPr/>
          </p:nvSpPr>
          <p:spPr bwMode="auto">
            <a:xfrm>
              <a:off x="2120" y="1290"/>
              <a:ext cx="73" cy="143"/>
            </a:xfrm>
            <a:custGeom>
              <a:avLst/>
              <a:gdLst>
                <a:gd name="T0" fmla="*/ 180 w 269"/>
                <a:gd name="T1" fmla="*/ 291 h 529"/>
                <a:gd name="T2" fmla="*/ 269 w 269"/>
                <a:gd name="T3" fmla="*/ 524 h 529"/>
                <a:gd name="T4" fmla="*/ 260 w 269"/>
                <a:gd name="T5" fmla="*/ 529 h 529"/>
                <a:gd name="T6" fmla="*/ 241 w 269"/>
                <a:gd name="T7" fmla="*/ 493 h 529"/>
                <a:gd name="T8" fmla="*/ 79 w 269"/>
                <a:gd name="T9" fmla="*/ 182 h 529"/>
                <a:gd name="T10" fmla="*/ 20 w 269"/>
                <a:gd name="T11" fmla="*/ 74 h 529"/>
                <a:gd name="T12" fmla="*/ 20 w 269"/>
                <a:gd name="T13" fmla="*/ 0 h 529"/>
                <a:gd name="T14" fmla="*/ 27 w 269"/>
                <a:gd name="T15" fmla="*/ 18 h 529"/>
                <a:gd name="T16" fmla="*/ 134 w 269"/>
                <a:gd name="T17" fmla="*/ 205 h 529"/>
                <a:gd name="T18" fmla="*/ 157 w 269"/>
                <a:gd name="T19" fmla="*/ 232 h 529"/>
                <a:gd name="T20" fmla="*/ 157 w 269"/>
                <a:gd name="T21" fmla="*/ 231 h 529"/>
                <a:gd name="T22" fmla="*/ 181 w 269"/>
                <a:gd name="T23" fmla="*/ 293 h 529"/>
                <a:gd name="T24" fmla="*/ 180 w 269"/>
                <a:gd name="T25" fmla="*/ 291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9" h="529">
                  <a:moveTo>
                    <a:pt x="180" y="291"/>
                  </a:moveTo>
                  <a:cubicBezTo>
                    <a:pt x="210" y="369"/>
                    <a:pt x="239" y="447"/>
                    <a:pt x="269" y="524"/>
                  </a:cubicBezTo>
                  <a:cubicBezTo>
                    <a:pt x="266" y="526"/>
                    <a:pt x="263" y="527"/>
                    <a:pt x="260" y="529"/>
                  </a:cubicBezTo>
                  <a:cubicBezTo>
                    <a:pt x="254" y="517"/>
                    <a:pt x="247" y="505"/>
                    <a:pt x="241" y="493"/>
                  </a:cubicBezTo>
                  <a:cubicBezTo>
                    <a:pt x="187" y="389"/>
                    <a:pt x="133" y="285"/>
                    <a:pt x="79" y="182"/>
                  </a:cubicBezTo>
                  <a:cubicBezTo>
                    <a:pt x="60" y="145"/>
                    <a:pt x="38" y="111"/>
                    <a:pt x="20" y="74"/>
                  </a:cubicBezTo>
                  <a:cubicBezTo>
                    <a:pt x="10" y="54"/>
                    <a:pt x="0" y="31"/>
                    <a:pt x="20" y="0"/>
                  </a:cubicBezTo>
                  <a:cubicBezTo>
                    <a:pt x="23" y="6"/>
                    <a:pt x="24" y="13"/>
                    <a:pt x="27" y="18"/>
                  </a:cubicBezTo>
                  <a:cubicBezTo>
                    <a:pt x="63" y="81"/>
                    <a:pt x="98" y="143"/>
                    <a:pt x="134" y="205"/>
                  </a:cubicBezTo>
                  <a:cubicBezTo>
                    <a:pt x="140" y="215"/>
                    <a:pt x="149" y="223"/>
                    <a:pt x="157" y="232"/>
                  </a:cubicBezTo>
                  <a:cubicBezTo>
                    <a:pt x="157" y="232"/>
                    <a:pt x="157" y="231"/>
                    <a:pt x="157" y="231"/>
                  </a:cubicBezTo>
                  <a:cubicBezTo>
                    <a:pt x="155" y="256"/>
                    <a:pt x="164" y="276"/>
                    <a:pt x="181" y="293"/>
                  </a:cubicBezTo>
                  <a:lnTo>
                    <a:pt x="18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A3E1FD20-B909-A4BD-B0C4-7120295F9AC8}"/>
                </a:ext>
              </a:extLst>
            </p:cNvPr>
            <p:cNvSpPr/>
            <p:nvPr/>
          </p:nvSpPr>
          <p:spPr bwMode="auto">
            <a:xfrm>
              <a:off x="1888" y="2459"/>
              <a:ext cx="17" cy="121"/>
            </a:xfrm>
            <a:custGeom>
              <a:avLst/>
              <a:gdLst>
                <a:gd name="T0" fmla="*/ 61 w 61"/>
                <a:gd name="T1" fmla="*/ 0 h 448"/>
                <a:gd name="T2" fmla="*/ 60 w 61"/>
                <a:gd name="T3" fmla="*/ 73 h 448"/>
                <a:gd name="T4" fmla="*/ 53 w 61"/>
                <a:gd name="T5" fmla="*/ 235 h 448"/>
                <a:gd name="T6" fmla="*/ 0 w 61"/>
                <a:gd name="T7" fmla="*/ 448 h 448"/>
                <a:gd name="T8" fmla="*/ 61 w 61"/>
                <a:gd name="T9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48">
                  <a:moveTo>
                    <a:pt x="61" y="0"/>
                  </a:moveTo>
                  <a:cubicBezTo>
                    <a:pt x="61" y="25"/>
                    <a:pt x="61" y="49"/>
                    <a:pt x="60" y="73"/>
                  </a:cubicBezTo>
                  <a:cubicBezTo>
                    <a:pt x="59" y="127"/>
                    <a:pt x="60" y="182"/>
                    <a:pt x="53" y="235"/>
                  </a:cubicBezTo>
                  <a:cubicBezTo>
                    <a:pt x="44" y="308"/>
                    <a:pt x="34" y="381"/>
                    <a:pt x="0" y="448"/>
                  </a:cubicBezTo>
                  <a:cubicBezTo>
                    <a:pt x="20" y="299"/>
                    <a:pt x="40" y="150"/>
                    <a:pt x="6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C99D50C8-AD9A-EB81-1210-43E621AC2C24}"/>
                </a:ext>
              </a:extLst>
            </p:cNvPr>
            <p:cNvSpPr/>
            <p:nvPr/>
          </p:nvSpPr>
          <p:spPr bwMode="auto">
            <a:xfrm>
              <a:off x="2202" y="1902"/>
              <a:ext cx="32" cy="79"/>
            </a:xfrm>
            <a:custGeom>
              <a:avLst/>
              <a:gdLst>
                <a:gd name="T0" fmla="*/ 0 w 117"/>
                <a:gd name="T1" fmla="*/ 292 h 292"/>
                <a:gd name="T2" fmla="*/ 106 w 117"/>
                <a:gd name="T3" fmla="*/ 0 h 292"/>
                <a:gd name="T4" fmla="*/ 0 w 117"/>
                <a:gd name="T5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292">
                  <a:moveTo>
                    <a:pt x="0" y="292"/>
                  </a:moveTo>
                  <a:cubicBezTo>
                    <a:pt x="39" y="197"/>
                    <a:pt x="59" y="95"/>
                    <a:pt x="106" y="0"/>
                  </a:cubicBezTo>
                  <a:cubicBezTo>
                    <a:pt x="117" y="53"/>
                    <a:pt x="58" y="215"/>
                    <a:pt x="0" y="2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9">
              <a:extLst>
                <a:ext uri="{FF2B5EF4-FFF2-40B4-BE49-F238E27FC236}">
                  <a16:creationId xmlns:a16="http://schemas.microsoft.com/office/drawing/2014/main" id="{EB526D4B-202C-1490-54B7-9BB5C7BEADD8}"/>
                </a:ext>
              </a:extLst>
            </p:cNvPr>
            <p:cNvSpPr/>
            <p:nvPr/>
          </p:nvSpPr>
          <p:spPr bwMode="auto">
            <a:xfrm>
              <a:off x="1913" y="2409"/>
              <a:ext cx="23" cy="54"/>
            </a:xfrm>
            <a:custGeom>
              <a:avLst/>
              <a:gdLst>
                <a:gd name="T0" fmla="*/ 20 w 82"/>
                <a:gd name="T1" fmla="*/ 201 h 201"/>
                <a:gd name="T2" fmla="*/ 30 w 82"/>
                <a:gd name="T3" fmla="*/ 42 h 201"/>
                <a:gd name="T4" fmla="*/ 82 w 82"/>
                <a:gd name="T5" fmla="*/ 0 h 201"/>
                <a:gd name="T6" fmla="*/ 20 w 82"/>
                <a:gd name="T7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201">
                  <a:moveTo>
                    <a:pt x="20" y="201"/>
                  </a:moveTo>
                  <a:cubicBezTo>
                    <a:pt x="0" y="144"/>
                    <a:pt x="21" y="94"/>
                    <a:pt x="30" y="42"/>
                  </a:cubicBezTo>
                  <a:cubicBezTo>
                    <a:pt x="33" y="26"/>
                    <a:pt x="53" y="12"/>
                    <a:pt x="82" y="0"/>
                  </a:cubicBezTo>
                  <a:cubicBezTo>
                    <a:pt x="61" y="68"/>
                    <a:pt x="40" y="135"/>
                    <a:pt x="20" y="2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0">
              <a:extLst>
                <a:ext uri="{FF2B5EF4-FFF2-40B4-BE49-F238E27FC236}">
                  <a16:creationId xmlns:a16="http://schemas.microsoft.com/office/drawing/2014/main" id="{0A37883F-44E6-9D07-1503-E950D083E5A3}"/>
                </a:ext>
              </a:extLst>
            </p:cNvPr>
            <p:cNvSpPr/>
            <p:nvPr/>
          </p:nvSpPr>
          <p:spPr bwMode="auto">
            <a:xfrm>
              <a:off x="2234" y="1798"/>
              <a:ext cx="33" cy="100"/>
            </a:xfrm>
            <a:custGeom>
              <a:avLst/>
              <a:gdLst>
                <a:gd name="T0" fmla="*/ 122 w 122"/>
                <a:gd name="T1" fmla="*/ 4 h 368"/>
                <a:gd name="T2" fmla="*/ 0 w 122"/>
                <a:gd name="T3" fmla="*/ 368 h 368"/>
                <a:gd name="T4" fmla="*/ 112 w 122"/>
                <a:gd name="T5" fmla="*/ 0 h 368"/>
                <a:gd name="T6" fmla="*/ 122 w 122"/>
                <a:gd name="T7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" h="368">
                  <a:moveTo>
                    <a:pt x="122" y="4"/>
                  </a:moveTo>
                  <a:cubicBezTo>
                    <a:pt x="102" y="132"/>
                    <a:pt x="47" y="248"/>
                    <a:pt x="0" y="368"/>
                  </a:cubicBezTo>
                  <a:cubicBezTo>
                    <a:pt x="38" y="245"/>
                    <a:pt x="75" y="122"/>
                    <a:pt x="112" y="0"/>
                  </a:cubicBezTo>
                  <a:cubicBezTo>
                    <a:pt x="115" y="1"/>
                    <a:pt x="119" y="3"/>
                    <a:pt x="1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1">
              <a:extLst>
                <a:ext uri="{FF2B5EF4-FFF2-40B4-BE49-F238E27FC236}">
                  <a16:creationId xmlns:a16="http://schemas.microsoft.com/office/drawing/2014/main" id="{CD1D2B28-9EAA-CAFB-BF2E-51723CAC166E}"/>
                </a:ext>
              </a:extLst>
            </p:cNvPr>
            <p:cNvSpPr/>
            <p:nvPr/>
          </p:nvSpPr>
          <p:spPr bwMode="auto">
            <a:xfrm>
              <a:off x="1255" y="2356"/>
              <a:ext cx="18" cy="64"/>
            </a:xfrm>
            <a:custGeom>
              <a:avLst/>
              <a:gdLst>
                <a:gd name="T0" fmla="*/ 53 w 63"/>
                <a:gd name="T1" fmla="*/ 236 h 236"/>
                <a:gd name="T2" fmla="*/ 0 w 63"/>
                <a:gd name="T3" fmla="*/ 0 h 236"/>
                <a:gd name="T4" fmla="*/ 38 w 63"/>
                <a:gd name="T5" fmla="*/ 74 h 236"/>
                <a:gd name="T6" fmla="*/ 58 w 63"/>
                <a:gd name="T7" fmla="*/ 208 h 236"/>
                <a:gd name="T8" fmla="*/ 63 w 63"/>
                <a:gd name="T9" fmla="*/ 235 h 236"/>
                <a:gd name="T10" fmla="*/ 53 w 63"/>
                <a:gd name="T11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236">
                  <a:moveTo>
                    <a:pt x="53" y="236"/>
                  </a:moveTo>
                  <a:cubicBezTo>
                    <a:pt x="36" y="161"/>
                    <a:pt x="19" y="85"/>
                    <a:pt x="0" y="0"/>
                  </a:cubicBezTo>
                  <a:cubicBezTo>
                    <a:pt x="25" y="25"/>
                    <a:pt x="36" y="45"/>
                    <a:pt x="38" y="74"/>
                  </a:cubicBezTo>
                  <a:cubicBezTo>
                    <a:pt x="41" y="119"/>
                    <a:pt x="51" y="163"/>
                    <a:pt x="58" y="208"/>
                  </a:cubicBezTo>
                  <a:cubicBezTo>
                    <a:pt x="60" y="217"/>
                    <a:pt x="61" y="226"/>
                    <a:pt x="63" y="235"/>
                  </a:cubicBezTo>
                  <a:cubicBezTo>
                    <a:pt x="60" y="236"/>
                    <a:pt x="56" y="236"/>
                    <a:pt x="53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2">
              <a:extLst>
                <a:ext uri="{FF2B5EF4-FFF2-40B4-BE49-F238E27FC236}">
                  <a16:creationId xmlns:a16="http://schemas.microsoft.com/office/drawing/2014/main" id="{CC7ABA1F-8AB2-C1EF-7E1F-2711B3F2684F}"/>
                </a:ext>
              </a:extLst>
            </p:cNvPr>
            <p:cNvSpPr/>
            <p:nvPr/>
          </p:nvSpPr>
          <p:spPr bwMode="auto">
            <a:xfrm>
              <a:off x="1310" y="2523"/>
              <a:ext cx="10" cy="91"/>
            </a:xfrm>
            <a:custGeom>
              <a:avLst/>
              <a:gdLst>
                <a:gd name="T0" fmla="*/ 28 w 38"/>
                <a:gd name="T1" fmla="*/ 337 h 337"/>
                <a:gd name="T2" fmla="*/ 0 w 38"/>
                <a:gd name="T3" fmla="*/ 0 h 337"/>
                <a:gd name="T4" fmla="*/ 28 w 38"/>
                <a:gd name="T5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37">
                  <a:moveTo>
                    <a:pt x="28" y="337"/>
                  </a:moveTo>
                  <a:cubicBezTo>
                    <a:pt x="19" y="233"/>
                    <a:pt x="9" y="116"/>
                    <a:pt x="0" y="0"/>
                  </a:cubicBezTo>
                  <a:cubicBezTo>
                    <a:pt x="20" y="115"/>
                    <a:pt x="38" y="232"/>
                    <a:pt x="28" y="3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3">
              <a:extLst>
                <a:ext uri="{FF2B5EF4-FFF2-40B4-BE49-F238E27FC236}">
                  <a16:creationId xmlns:a16="http://schemas.microsoft.com/office/drawing/2014/main" id="{60C8DF25-1F3D-42B7-A91A-2745A421EDFD}"/>
                </a:ext>
              </a:extLst>
            </p:cNvPr>
            <p:cNvSpPr/>
            <p:nvPr/>
          </p:nvSpPr>
          <p:spPr bwMode="auto">
            <a:xfrm>
              <a:off x="1293" y="2420"/>
              <a:ext cx="13" cy="48"/>
            </a:xfrm>
            <a:custGeom>
              <a:avLst/>
              <a:gdLst>
                <a:gd name="T0" fmla="*/ 10 w 47"/>
                <a:gd name="T1" fmla="*/ 0 h 179"/>
                <a:gd name="T2" fmla="*/ 47 w 47"/>
                <a:gd name="T3" fmla="*/ 179 h 179"/>
                <a:gd name="T4" fmla="*/ 20 w 47"/>
                <a:gd name="T5" fmla="*/ 95 h 179"/>
                <a:gd name="T6" fmla="*/ 0 w 47"/>
                <a:gd name="T7" fmla="*/ 3 h 179"/>
                <a:gd name="T8" fmla="*/ 10 w 47"/>
                <a:gd name="T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79">
                  <a:moveTo>
                    <a:pt x="10" y="0"/>
                  </a:moveTo>
                  <a:cubicBezTo>
                    <a:pt x="42" y="55"/>
                    <a:pt x="37" y="118"/>
                    <a:pt x="47" y="179"/>
                  </a:cubicBezTo>
                  <a:cubicBezTo>
                    <a:pt x="33" y="170"/>
                    <a:pt x="33" y="170"/>
                    <a:pt x="20" y="95"/>
                  </a:cubicBezTo>
                  <a:cubicBezTo>
                    <a:pt x="14" y="64"/>
                    <a:pt x="6" y="34"/>
                    <a:pt x="0" y="3"/>
                  </a:cubicBezTo>
                  <a:cubicBezTo>
                    <a:pt x="3" y="2"/>
                    <a:pt x="7" y="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4">
              <a:extLst>
                <a:ext uri="{FF2B5EF4-FFF2-40B4-BE49-F238E27FC236}">
                  <a16:creationId xmlns:a16="http://schemas.microsoft.com/office/drawing/2014/main" id="{B2B93B0B-B1F0-2D71-2C8D-EBDE13CA9421}"/>
                </a:ext>
              </a:extLst>
            </p:cNvPr>
            <p:cNvSpPr/>
            <p:nvPr/>
          </p:nvSpPr>
          <p:spPr bwMode="auto">
            <a:xfrm>
              <a:off x="1391" y="2711"/>
              <a:ext cx="50" cy="20"/>
            </a:xfrm>
            <a:custGeom>
              <a:avLst/>
              <a:gdLst>
                <a:gd name="T0" fmla="*/ 182 w 182"/>
                <a:gd name="T1" fmla="*/ 8 h 74"/>
                <a:gd name="T2" fmla="*/ 3 w 182"/>
                <a:gd name="T3" fmla="*/ 74 h 74"/>
                <a:gd name="T4" fmla="*/ 0 w 182"/>
                <a:gd name="T5" fmla="*/ 64 h 74"/>
                <a:gd name="T6" fmla="*/ 179 w 182"/>
                <a:gd name="T7" fmla="*/ 0 h 74"/>
                <a:gd name="T8" fmla="*/ 182 w 182"/>
                <a:gd name="T9" fmla="*/ 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74">
                  <a:moveTo>
                    <a:pt x="182" y="8"/>
                  </a:moveTo>
                  <a:cubicBezTo>
                    <a:pt x="122" y="30"/>
                    <a:pt x="63" y="52"/>
                    <a:pt x="3" y="74"/>
                  </a:cubicBezTo>
                  <a:cubicBezTo>
                    <a:pt x="2" y="71"/>
                    <a:pt x="1" y="67"/>
                    <a:pt x="0" y="64"/>
                  </a:cubicBezTo>
                  <a:cubicBezTo>
                    <a:pt x="55" y="31"/>
                    <a:pt x="117" y="16"/>
                    <a:pt x="179" y="0"/>
                  </a:cubicBezTo>
                  <a:cubicBezTo>
                    <a:pt x="180" y="2"/>
                    <a:pt x="181" y="5"/>
                    <a:pt x="18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5">
              <a:extLst>
                <a:ext uri="{FF2B5EF4-FFF2-40B4-BE49-F238E27FC236}">
                  <a16:creationId xmlns:a16="http://schemas.microsoft.com/office/drawing/2014/main" id="{B5DF79E7-725B-2BD3-AE5E-BBA3FC275B21}"/>
                </a:ext>
              </a:extLst>
            </p:cNvPr>
            <p:cNvSpPr/>
            <p:nvPr/>
          </p:nvSpPr>
          <p:spPr bwMode="auto">
            <a:xfrm>
              <a:off x="1872" y="3010"/>
              <a:ext cx="10" cy="27"/>
            </a:xfrm>
            <a:custGeom>
              <a:avLst/>
              <a:gdLst>
                <a:gd name="T0" fmla="*/ 1 w 39"/>
                <a:gd name="T1" fmla="*/ 101 h 101"/>
                <a:gd name="T2" fmla="*/ 0 w 39"/>
                <a:gd name="T3" fmla="*/ 59 h 101"/>
                <a:gd name="T4" fmla="*/ 0 w 39"/>
                <a:gd name="T5" fmla="*/ 0 h 101"/>
                <a:gd name="T6" fmla="*/ 27 w 39"/>
                <a:gd name="T7" fmla="*/ 58 h 101"/>
                <a:gd name="T8" fmla="*/ 0 w 39"/>
                <a:gd name="T9" fmla="*/ 100 h 101"/>
                <a:gd name="T10" fmla="*/ 1 w 39"/>
                <a:gd name="T11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01">
                  <a:moveTo>
                    <a:pt x="1" y="101"/>
                  </a:moveTo>
                  <a:cubicBezTo>
                    <a:pt x="1" y="87"/>
                    <a:pt x="0" y="73"/>
                    <a:pt x="0" y="59"/>
                  </a:cubicBezTo>
                  <a:cubicBezTo>
                    <a:pt x="0" y="40"/>
                    <a:pt x="0" y="21"/>
                    <a:pt x="0" y="0"/>
                  </a:cubicBezTo>
                  <a:cubicBezTo>
                    <a:pt x="33" y="17"/>
                    <a:pt x="39" y="30"/>
                    <a:pt x="27" y="58"/>
                  </a:cubicBezTo>
                  <a:cubicBezTo>
                    <a:pt x="20" y="73"/>
                    <a:pt x="9" y="86"/>
                    <a:pt x="0" y="100"/>
                  </a:cubicBezTo>
                  <a:lnTo>
                    <a:pt x="1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6">
              <a:extLst>
                <a:ext uri="{FF2B5EF4-FFF2-40B4-BE49-F238E27FC236}">
                  <a16:creationId xmlns:a16="http://schemas.microsoft.com/office/drawing/2014/main" id="{14A7D8D9-0CE3-51A1-6D49-344016EFB814}"/>
                </a:ext>
              </a:extLst>
            </p:cNvPr>
            <p:cNvSpPr/>
            <p:nvPr/>
          </p:nvSpPr>
          <p:spPr bwMode="auto">
            <a:xfrm>
              <a:off x="1775" y="3117"/>
              <a:ext cx="23" cy="19"/>
            </a:xfrm>
            <a:custGeom>
              <a:avLst/>
              <a:gdLst>
                <a:gd name="T0" fmla="*/ 85 w 85"/>
                <a:gd name="T1" fmla="*/ 9 h 70"/>
                <a:gd name="T2" fmla="*/ 5 w 85"/>
                <a:gd name="T3" fmla="*/ 70 h 70"/>
                <a:gd name="T4" fmla="*/ 0 w 85"/>
                <a:gd name="T5" fmla="*/ 35 h 70"/>
                <a:gd name="T6" fmla="*/ 78 w 85"/>
                <a:gd name="T7" fmla="*/ 0 h 70"/>
                <a:gd name="T8" fmla="*/ 85 w 85"/>
                <a:gd name="T9" fmla="*/ 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70">
                  <a:moveTo>
                    <a:pt x="85" y="9"/>
                  </a:moveTo>
                  <a:cubicBezTo>
                    <a:pt x="60" y="28"/>
                    <a:pt x="34" y="47"/>
                    <a:pt x="5" y="70"/>
                  </a:cubicBezTo>
                  <a:cubicBezTo>
                    <a:pt x="3" y="56"/>
                    <a:pt x="2" y="48"/>
                    <a:pt x="0" y="35"/>
                  </a:cubicBezTo>
                  <a:cubicBezTo>
                    <a:pt x="25" y="24"/>
                    <a:pt x="51" y="12"/>
                    <a:pt x="78" y="0"/>
                  </a:cubicBezTo>
                  <a:cubicBezTo>
                    <a:pt x="80" y="3"/>
                    <a:pt x="83" y="6"/>
                    <a:pt x="8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7">
              <a:extLst>
                <a:ext uri="{FF2B5EF4-FFF2-40B4-BE49-F238E27FC236}">
                  <a16:creationId xmlns:a16="http://schemas.microsoft.com/office/drawing/2014/main" id="{4ADA3279-6450-919A-649F-487171FD7CA8}"/>
                </a:ext>
              </a:extLst>
            </p:cNvPr>
            <p:cNvSpPr/>
            <p:nvPr/>
          </p:nvSpPr>
          <p:spPr bwMode="auto">
            <a:xfrm>
              <a:off x="1432" y="1012"/>
              <a:ext cx="42" cy="10"/>
            </a:xfrm>
            <a:custGeom>
              <a:avLst/>
              <a:gdLst>
                <a:gd name="T0" fmla="*/ 156 w 156"/>
                <a:gd name="T1" fmla="*/ 3 h 36"/>
                <a:gd name="T2" fmla="*/ 0 w 156"/>
                <a:gd name="T3" fmla="*/ 21 h 36"/>
                <a:gd name="T4" fmla="*/ 156 w 156"/>
                <a:gd name="T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36">
                  <a:moveTo>
                    <a:pt x="156" y="3"/>
                  </a:moveTo>
                  <a:cubicBezTo>
                    <a:pt x="106" y="11"/>
                    <a:pt x="58" y="36"/>
                    <a:pt x="0" y="21"/>
                  </a:cubicBezTo>
                  <a:cubicBezTo>
                    <a:pt x="54" y="5"/>
                    <a:pt x="105" y="0"/>
                    <a:pt x="15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8">
              <a:extLst>
                <a:ext uri="{FF2B5EF4-FFF2-40B4-BE49-F238E27FC236}">
                  <a16:creationId xmlns:a16="http://schemas.microsoft.com/office/drawing/2014/main" id="{9DD64F47-DC37-E8C3-FAEC-C3DB98D1000E}"/>
                </a:ext>
              </a:extLst>
            </p:cNvPr>
            <p:cNvSpPr/>
            <p:nvPr/>
          </p:nvSpPr>
          <p:spPr bwMode="auto">
            <a:xfrm>
              <a:off x="1345" y="3007"/>
              <a:ext cx="8" cy="35"/>
            </a:xfrm>
            <a:custGeom>
              <a:avLst/>
              <a:gdLst>
                <a:gd name="T0" fmla="*/ 28 w 28"/>
                <a:gd name="T1" fmla="*/ 2 h 130"/>
                <a:gd name="T2" fmla="*/ 18 w 28"/>
                <a:gd name="T3" fmla="*/ 130 h 130"/>
                <a:gd name="T4" fmla="*/ 6 w 28"/>
                <a:gd name="T5" fmla="*/ 93 h 130"/>
                <a:gd name="T6" fmla="*/ 20 w 28"/>
                <a:gd name="T7" fmla="*/ 3 h 130"/>
                <a:gd name="T8" fmla="*/ 22 w 28"/>
                <a:gd name="T9" fmla="*/ 0 h 130"/>
                <a:gd name="T10" fmla="*/ 28 w 28"/>
                <a:gd name="T11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30">
                  <a:moveTo>
                    <a:pt x="28" y="2"/>
                  </a:moveTo>
                  <a:cubicBezTo>
                    <a:pt x="25" y="43"/>
                    <a:pt x="22" y="85"/>
                    <a:pt x="18" y="130"/>
                  </a:cubicBezTo>
                  <a:cubicBezTo>
                    <a:pt x="0" y="120"/>
                    <a:pt x="4" y="105"/>
                    <a:pt x="6" y="93"/>
                  </a:cubicBezTo>
                  <a:cubicBezTo>
                    <a:pt x="10" y="63"/>
                    <a:pt x="15" y="33"/>
                    <a:pt x="20" y="3"/>
                  </a:cubicBezTo>
                  <a:cubicBezTo>
                    <a:pt x="21" y="2"/>
                    <a:pt x="21" y="0"/>
                    <a:pt x="22" y="0"/>
                  </a:cubicBezTo>
                  <a:cubicBezTo>
                    <a:pt x="23" y="0"/>
                    <a:pt x="25" y="1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9">
              <a:extLst>
                <a:ext uri="{FF2B5EF4-FFF2-40B4-BE49-F238E27FC236}">
                  <a16:creationId xmlns:a16="http://schemas.microsoft.com/office/drawing/2014/main" id="{6CC578CF-28CA-45E4-7DF9-5F14E8CD7A25}"/>
                </a:ext>
              </a:extLst>
            </p:cNvPr>
            <p:cNvSpPr/>
            <p:nvPr/>
          </p:nvSpPr>
          <p:spPr bwMode="auto">
            <a:xfrm>
              <a:off x="1341" y="2791"/>
              <a:ext cx="10" cy="34"/>
            </a:xfrm>
            <a:custGeom>
              <a:avLst/>
              <a:gdLst>
                <a:gd name="T0" fmla="*/ 0 w 37"/>
                <a:gd name="T1" fmla="*/ 0 h 128"/>
                <a:gd name="T2" fmla="*/ 21 w 37"/>
                <a:gd name="T3" fmla="*/ 39 h 128"/>
                <a:gd name="T4" fmla="*/ 13 w 37"/>
                <a:gd name="T5" fmla="*/ 75 h 128"/>
                <a:gd name="T6" fmla="*/ 19 w 37"/>
                <a:gd name="T7" fmla="*/ 128 h 128"/>
                <a:gd name="T8" fmla="*/ 12 w 37"/>
                <a:gd name="T9" fmla="*/ 128 h 128"/>
                <a:gd name="T10" fmla="*/ 0 w 37"/>
                <a:gd name="T1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8">
                  <a:moveTo>
                    <a:pt x="0" y="0"/>
                  </a:moveTo>
                  <a:cubicBezTo>
                    <a:pt x="34" y="16"/>
                    <a:pt x="37" y="20"/>
                    <a:pt x="21" y="39"/>
                  </a:cubicBezTo>
                  <a:cubicBezTo>
                    <a:pt x="11" y="51"/>
                    <a:pt x="11" y="62"/>
                    <a:pt x="13" y="75"/>
                  </a:cubicBezTo>
                  <a:cubicBezTo>
                    <a:pt x="15" y="93"/>
                    <a:pt x="17" y="110"/>
                    <a:pt x="19" y="128"/>
                  </a:cubicBezTo>
                  <a:cubicBezTo>
                    <a:pt x="17" y="128"/>
                    <a:pt x="14" y="128"/>
                    <a:pt x="12" y="128"/>
                  </a:cubicBezTo>
                  <a:cubicBezTo>
                    <a:pt x="8" y="87"/>
                    <a:pt x="4" y="4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0">
              <a:extLst>
                <a:ext uri="{FF2B5EF4-FFF2-40B4-BE49-F238E27FC236}">
                  <a16:creationId xmlns:a16="http://schemas.microsoft.com/office/drawing/2014/main" id="{495D8DF2-1F19-5DA3-A916-63509ABCA9B1}"/>
                </a:ext>
              </a:extLst>
            </p:cNvPr>
            <p:cNvSpPr/>
            <p:nvPr/>
          </p:nvSpPr>
          <p:spPr bwMode="auto">
            <a:xfrm>
              <a:off x="1270" y="1074"/>
              <a:ext cx="27" cy="14"/>
            </a:xfrm>
            <a:custGeom>
              <a:avLst/>
              <a:gdLst>
                <a:gd name="T0" fmla="*/ 0 w 97"/>
                <a:gd name="T1" fmla="*/ 53 h 53"/>
                <a:gd name="T2" fmla="*/ 97 w 97"/>
                <a:gd name="T3" fmla="*/ 0 h 53"/>
                <a:gd name="T4" fmla="*/ 0 w 97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53">
                  <a:moveTo>
                    <a:pt x="0" y="53"/>
                  </a:moveTo>
                  <a:cubicBezTo>
                    <a:pt x="32" y="35"/>
                    <a:pt x="64" y="18"/>
                    <a:pt x="97" y="0"/>
                  </a:cubicBezTo>
                  <a:cubicBezTo>
                    <a:pt x="80" y="34"/>
                    <a:pt x="80" y="34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1">
              <a:extLst>
                <a:ext uri="{FF2B5EF4-FFF2-40B4-BE49-F238E27FC236}">
                  <a16:creationId xmlns:a16="http://schemas.microsoft.com/office/drawing/2014/main" id="{971CA20D-B390-52C4-8228-F92AB06DF6D9}"/>
                </a:ext>
              </a:extLst>
            </p:cNvPr>
            <p:cNvSpPr/>
            <p:nvPr/>
          </p:nvSpPr>
          <p:spPr bwMode="auto">
            <a:xfrm>
              <a:off x="1827" y="3075"/>
              <a:ext cx="18" cy="20"/>
            </a:xfrm>
            <a:custGeom>
              <a:avLst/>
              <a:gdLst>
                <a:gd name="T0" fmla="*/ 0 w 67"/>
                <a:gd name="T1" fmla="*/ 72 h 72"/>
                <a:gd name="T2" fmla="*/ 67 w 67"/>
                <a:gd name="T3" fmla="*/ 0 h 72"/>
                <a:gd name="T4" fmla="*/ 0 w 67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72">
                  <a:moveTo>
                    <a:pt x="0" y="72"/>
                  </a:moveTo>
                  <a:cubicBezTo>
                    <a:pt x="2" y="46"/>
                    <a:pt x="37" y="10"/>
                    <a:pt x="67" y="0"/>
                  </a:cubicBezTo>
                  <a:cubicBezTo>
                    <a:pt x="44" y="24"/>
                    <a:pt x="24" y="46"/>
                    <a:pt x="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2">
              <a:extLst>
                <a:ext uri="{FF2B5EF4-FFF2-40B4-BE49-F238E27FC236}">
                  <a16:creationId xmlns:a16="http://schemas.microsoft.com/office/drawing/2014/main" id="{BB515991-724F-FC73-A733-69BE8739CE3E}"/>
                </a:ext>
              </a:extLst>
            </p:cNvPr>
            <p:cNvSpPr/>
            <p:nvPr/>
          </p:nvSpPr>
          <p:spPr bwMode="auto">
            <a:xfrm>
              <a:off x="1355" y="2837"/>
              <a:ext cx="12" cy="19"/>
            </a:xfrm>
            <a:custGeom>
              <a:avLst/>
              <a:gdLst>
                <a:gd name="T0" fmla="*/ 36 w 43"/>
                <a:gd name="T1" fmla="*/ 68 h 68"/>
                <a:gd name="T2" fmla="*/ 11 w 43"/>
                <a:gd name="T3" fmla="*/ 0 h 68"/>
                <a:gd name="T4" fmla="*/ 36 w 43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68">
                  <a:moveTo>
                    <a:pt x="36" y="68"/>
                  </a:moveTo>
                  <a:cubicBezTo>
                    <a:pt x="0" y="52"/>
                    <a:pt x="24" y="24"/>
                    <a:pt x="11" y="0"/>
                  </a:cubicBezTo>
                  <a:cubicBezTo>
                    <a:pt x="41" y="15"/>
                    <a:pt x="43" y="20"/>
                    <a:pt x="36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3">
              <a:extLst>
                <a:ext uri="{FF2B5EF4-FFF2-40B4-BE49-F238E27FC236}">
                  <a16:creationId xmlns:a16="http://schemas.microsoft.com/office/drawing/2014/main" id="{B3E4BB1B-F067-A258-EC13-45648B35E624}"/>
                </a:ext>
              </a:extLst>
            </p:cNvPr>
            <p:cNvSpPr/>
            <p:nvPr/>
          </p:nvSpPr>
          <p:spPr bwMode="auto">
            <a:xfrm>
              <a:off x="1335" y="2731"/>
              <a:ext cx="9" cy="16"/>
            </a:xfrm>
            <a:custGeom>
              <a:avLst/>
              <a:gdLst>
                <a:gd name="T0" fmla="*/ 34 w 34"/>
                <a:gd name="T1" fmla="*/ 60 h 60"/>
                <a:gd name="T2" fmla="*/ 7 w 34"/>
                <a:gd name="T3" fmla="*/ 16 h 60"/>
                <a:gd name="T4" fmla="*/ 26 w 34"/>
                <a:gd name="T5" fmla="*/ 0 h 60"/>
                <a:gd name="T6" fmla="*/ 34 w 34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0">
                  <a:moveTo>
                    <a:pt x="34" y="60"/>
                  </a:moveTo>
                  <a:cubicBezTo>
                    <a:pt x="0" y="55"/>
                    <a:pt x="12" y="31"/>
                    <a:pt x="7" y="16"/>
                  </a:cubicBezTo>
                  <a:cubicBezTo>
                    <a:pt x="6" y="14"/>
                    <a:pt x="16" y="8"/>
                    <a:pt x="26" y="0"/>
                  </a:cubicBezTo>
                  <a:cubicBezTo>
                    <a:pt x="29" y="22"/>
                    <a:pt x="31" y="39"/>
                    <a:pt x="34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4">
              <a:extLst>
                <a:ext uri="{FF2B5EF4-FFF2-40B4-BE49-F238E27FC236}">
                  <a16:creationId xmlns:a16="http://schemas.microsoft.com/office/drawing/2014/main" id="{FC969E68-CD5E-5C5F-0761-0936BD4ABC4E}"/>
                </a:ext>
              </a:extLst>
            </p:cNvPr>
            <p:cNvSpPr/>
            <p:nvPr/>
          </p:nvSpPr>
          <p:spPr bwMode="auto">
            <a:xfrm>
              <a:off x="1816" y="2930"/>
              <a:ext cx="15" cy="10"/>
            </a:xfrm>
            <a:custGeom>
              <a:avLst/>
              <a:gdLst>
                <a:gd name="T0" fmla="*/ 55 w 55"/>
                <a:gd name="T1" fmla="*/ 0 h 36"/>
                <a:gd name="T2" fmla="*/ 0 w 55"/>
                <a:gd name="T3" fmla="*/ 28 h 36"/>
                <a:gd name="T4" fmla="*/ 55 w 5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36">
                  <a:moveTo>
                    <a:pt x="55" y="0"/>
                  </a:moveTo>
                  <a:cubicBezTo>
                    <a:pt x="35" y="17"/>
                    <a:pt x="24" y="36"/>
                    <a:pt x="0" y="28"/>
                  </a:cubicBezTo>
                  <a:cubicBezTo>
                    <a:pt x="13" y="1"/>
                    <a:pt x="13" y="1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5">
              <a:extLst>
                <a:ext uri="{FF2B5EF4-FFF2-40B4-BE49-F238E27FC236}">
                  <a16:creationId xmlns:a16="http://schemas.microsoft.com/office/drawing/2014/main" id="{CEB8C3AE-5200-25D7-E91C-EDD89B3A74B0}"/>
                </a:ext>
              </a:extLst>
            </p:cNvPr>
            <p:cNvSpPr/>
            <p:nvPr/>
          </p:nvSpPr>
          <p:spPr bwMode="auto">
            <a:xfrm>
              <a:off x="1323" y="2886"/>
              <a:ext cx="11" cy="18"/>
            </a:xfrm>
            <a:custGeom>
              <a:avLst/>
              <a:gdLst>
                <a:gd name="T0" fmla="*/ 41 w 41"/>
                <a:gd name="T1" fmla="*/ 9 h 68"/>
                <a:gd name="T2" fmla="*/ 7 w 41"/>
                <a:gd name="T3" fmla="*/ 68 h 68"/>
                <a:gd name="T4" fmla="*/ 2 w 41"/>
                <a:gd name="T5" fmla="*/ 41 h 68"/>
                <a:gd name="T6" fmla="*/ 31 w 41"/>
                <a:gd name="T7" fmla="*/ 0 h 68"/>
                <a:gd name="T8" fmla="*/ 41 w 41"/>
                <a:gd name="T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68">
                  <a:moveTo>
                    <a:pt x="41" y="9"/>
                  </a:moveTo>
                  <a:cubicBezTo>
                    <a:pt x="31" y="26"/>
                    <a:pt x="21" y="44"/>
                    <a:pt x="7" y="68"/>
                  </a:cubicBezTo>
                  <a:cubicBezTo>
                    <a:pt x="4" y="54"/>
                    <a:pt x="0" y="45"/>
                    <a:pt x="2" y="41"/>
                  </a:cubicBezTo>
                  <a:cubicBezTo>
                    <a:pt x="10" y="26"/>
                    <a:pt x="21" y="14"/>
                    <a:pt x="31" y="0"/>
                  </a:cubicBezTo>
                  <a:cubicBezTo>
                    <a:pt x="34" y="3"/>
                    <a:pt x="38" y="6"/>
                    <a:pt x="4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6">
              <a:extLst>
                <a:ext uri="{FF2B5EF4-FFF2-40B4-BE49-F238E27FC236}">
                  <a16:creationId xmlns:a16="http://schemas.microsoft.com/office/drawing/2014/main" id="{6BA3187E-F04F-E9FB-8183-E0F39ED7C9D6}"/>
                </a:ext>
              </a:extLst>
            </p:cNvPr>
            <p:cNvSpPr/>
            <p:nvPr/>
          </p:nvSpPr>
          <p:spPr bwMode="auto">
            <a:xfrm>
              <a:off x="1891" y="3015"/>
              <a:ext cx="9" cy="17"/>
            </a:xfrm>
            <a:custGeom>
              <a:avLst/>
              <a:gdLst>
                <a:gd name="T0" fmla="*/ 0 w 34"/>
                <a:gd name="T1" fmla="*/ 64 h 64"/>
                <a:gd name="T2" fmla="*/ 8 w 34"/>
                <a:gd name="T3" fmla="*/ 0 h 64"/>
                <a:gd name="T4" fmla="*/ 34 w 34"/>
                <a:gd name="T5" fmla="*/ 23 h 64"/>
                <a:gd name="T6" fmla="*/ 0 w 34"/>
                <a:gd name="T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4">
                  <a:moveTo>
                    <a:pt x="0" y="64"/>
                  </a:moveTo>
                  <a:cubicBezTo>
                    <a:pt x="3" y="42"/>
                    <a:pt x="5" y="23"/>
                    <a:pt x="8" y="0"/>
                  </a:cubicBezTo>
                  <a:cubicBezTo>
                    <a:pt x="17" y="8"/>
                    <a:pt x="25" y="15"/>
                    <a:pt x="34" y="23"/>
                  </a:cubicBezTo>
                  <a:cubicBezTo>
                    <a:pt x="22" y="37"/>
                    <a:pt x="12" y="50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7">
              <a:extLst>
                <a:ext uri="{FF2B5EF4-FFF2-40B4-BE49-F238E27FC236}">
                  <a16:creationId xmlns:a16="http://schemas.microsoft.com/office/drawing/2014/main" id="{7C8CF3CD-68A1-C55E-744D-AAEA85BCFCBC}"/>
                </a:ext>
              </a:extLst>
            </p:cNvPr>
            <p:cNvSpPr/>
            <p:nvPr/>
          </p:nvSpPr>
          <p:spPr bwMode="auto">
            <a:xfrm>
              <a:off x="1846" y="3056"/>
              <a:ext cx="14" cy="13"/>
            </a:xfrm>
            <a:custGeom>
              <a:avLst/>
              <a:gdLst>
                <a:gd name="T0" fmla="*/ 0 w 50"/>
                <a:gd name="T1" fmla="*/ 49 h 49"/>
                <a:gd name="T2" fmla="*/ 42 w 50"/>
                <a:gd name="T3" fmla="*/ 0 h 49"/>
                <a:gd name="T4" fmla="*/ 0 w 50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9">
                  <a:moveTo>
                    <a:pt x="0" y="49"/>
                  </a:moveTo>
                  <a:cubicBezTo>
                    <a:pt x="16" y="30"/>
                    <a:pt x="29" y="16"/>
                    <a:pt x="42" y="0"/>
                  </a:cubicBezTo>
                  <a:cubicBezTo>
                    <a:pt x="50" y="33"/>
                    <a:pt x="39" y="47"/>
                    <a:pt x="0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8">
              <a:extLst>
                <a:ext uri="{FF2B5EF4-FFF2-40B4-BE49-F238E27FC236}">
                  <a16:creationId xmlns:a16="http://schemas.microsoft.com/office/drawing/2014/main" id="{FC63D87C-2593-088A-923E-EF9729A0B74C}"/>
                </a:ext>
              </a:extLst>
            </p:cNvPr>
            <p:cNvSpPr/>
            <p:nvPr/>
          </p:nvSpPr>
          <p:spPr bwMode="auto">
            <a:xfrm>
              <a:off x="1951" y="2427"/>
              <a:ext cx="6" cy="25"/>
            </a:xfrm>
            <a:custGeom>
              <a:avLst/>
              <a:gdLst>
                <a:gd name="T0" fmla="*/ 0 w 23"/>
                <a:gd name="T1" fmla="*/ 90 h 93"/>
                <a:gd name="T2" fmla="*/ 16 w 23"/>
                <a:gd name="T3" fmla="*/ 0 h 93"/>
                <a:gd name="T4" fmla="*/ 23 w 23"/>
                <a:gd name="T5" fmla="*/ 2 h 93"/>
                <a:gd name="T6" fmla="*/ 7 w 23"/>
                <a:gd name="T7" fmla="*/ 93 h 93"/>
                <a:gd name="T8" fmla="*/ 0 w 23"/>
                <a:gd name="T9" fmla="*/ 9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3">
                  <a:moveTo>
                    <a:pt x="0" y="90"/>
                  </a:moveTo>
                  <a:cubicBezTo>
                    <a:pt x="5" y="60"/>
                    <a:pt x="11" y="30"/>
                    <a:pt x="16" y="0"/>
                  </a:cubicBezTo>
                  <a:cubicBezTo>
                    <a:pt x="18" y="1"/>
                    <a:pt x="21" y="1"/>
                    <a:pt x="23" y="2"/>
                  </a:cubicBezTo>
                  <a:cubicBezTo>
                    <a:pt x="18" y="32"/>
                    <a:pt x="13" y="62"/>
                    <a:pt x="7" y="93"/>
                  </a:cubicBezTo>
                  <a:cubicBezTo>
                    <a:pt x="5" y="92"/>
                    <a:pt x="2" y="91"/>
                    <a:pt x="0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9">
              <a:extLst>
                <a:ext uri="{FF2B5EF4-FFF2-40B4-BE49-F238E27FC236}">
                  <a16:creationId xmlns:a16="http://schemas.microsoft.com/office/drawing/2014/main" id="{70857062-6892-286A-2B4D-91B00DDF1C44}"/>
                </a:ext>
              </a:extLst>
            </p:cNvPr>
            <p:cNvSpPr/>
            <p:nvPr/>
          </p:nvSpPr>
          <p:spPr bwMode="auto">
            <a:xfrm>
              <a:off x="1841" y="3029"/>
              <a:ext cx="12" cy="14"/>
            </a:xfrm>
            <a:custGeom>
              <a:avLst/>
              <a:gdLst>
                <a:gd name="T0" fmla="*/ 0 w 45"/>
                <a:gd name="T1" fmla="*/ 53 h 53"/>
                <a:gd name="T2" fmla="*/ 42 w 45"/>
                <a:gd name="T3" fmla="*/ 0 h 53"/>
                <a:gd name="T4" fmla="*/ 0 w 45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3">
                  <a:moveTo>
                    <a:pt x="0" y="53"/>
                  </a:moveTo>
                  <a:cubicBezTo>
                    <a:pt x="13" y="37"/>
                    <a:pt x="26" y="20"/>
                    <a:pt x="42" y="0"/>
                  </a:cubicBezTo>
                  <a:cubicBezTo>
                    <a:pt x="45" y="28"/>
                    <a:pt x="44" y="29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0">
              <a:extLst>
                <a:ext uri="{FF2B5EF4-FFF2-40B4-BE49-F238E27FC236}">
                  <a16:creationId xmlns:a16="http://schemas.microsoft.com/office/drawing/2014/main" id="{BEADFCB0-271B-92C7-111B-D42BF0E9585D}"/>
                </a:ext>
              </a:extLst>
            </p:cNvPr>
            <p:cNvSpPr/>
            <p:nvPr/>
          </p:nvSpPr>
          <p:spPr bwMode="auto">
            <a:xfrm>
              <a:off x="1859" y="2708"/>
              <a:ext cx="10" cy="14"/>
            </a:xfrm>
            <a:custGeom>
              <a:avLst/>
              <a:gdLst>
                <a:gd name="T0" fmla="*/ 15 w 34"/>
                <a:gd name="T1" fmla="*/ 51 h 53"/>
                <a:gd name="T2" fmla="*/ 34 w 34"/>
                <a:gd name="T3" fmla="*/ 0 h 53"/>
                <a:gd name="T4" fmla="*/ 26 w 34"/>
                <a:gd name="T5" fmla="*/ 53 h 53"/>
                <a:gd name="T6" fmla="*/ 15 w 34"/>
                <a:gd name="T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53">
                  <a:moveTo>
                    <a:pt x="15" y="51"/>
                  </a:moveTo>
                  <a:cubicBezTo>
                    <a:pt x="0" y="29"/>
                    <a:pt x="23" y="16"/>
                    <a:pt x="34" y="0"/>
                  </a:cubicBezTo>
                  <a:cubicBezTo>
                    <a:pt x="31" y="17"/>
                    <a:pt x="28" y="35"/>
                    <a:pt x="26" y="53"/>
                  </a:cubicBezTo>
                  <a:cubicBezTo>
                    <a:pt x="22" y="52"/>
                    <a:pt x="18" y="52"/>
                    <a:pt x="15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1">
              <a:extLst>
                <a:ext uri="{FF2B5EF4-FFF2-40B4-BE49-F238E27FC236}">
                  <a16:creationId xmlns:a16="http://schemas.microsoft.com/office/drawing/2014/main" id="{613C42CF-2EE2-FD04-6C1E-2A3541C25799}"/>
                </a:ext>
              </a:extLst>
            </p:cNvPr>
            <p:cNvSpPr/>
            <p:nvPr/>
          </p:nvSpPr>
          <p:spPr bwMode="auto">
            <a:xfrm>
              <a:off x="1730" y="3158"/>
              <a:ext cx="12" cy="16"/>
            </a:xfrm>
            <a:custGeom>
              <a:avLst/>
              <a:gdLst>
                <a:gd name="T0" fmla="*/ 0 w 46"/>
                <a:gd name="T1" fmla="*/ 56 h 60"/>
                <a:gd name="T2" fmla="*/ 46 w 46"/>
                <a:gd name="T3" fmla="*/ 0 h 60"/>
                <a:gd name="T4" fmla="*/ 7 w 46"/>
                <a:gd name="T5" fmla="*/ 60 h 60"/>
                <a:gd name="T6" fmla="*/ 0 w 46"/>
                <a:gd name="T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0">
                  <a:moveTo>
                    <a:pt x="0" y="56"/>
                  </a:moveTo>
                  <a:cubicBezTo>
                    <a:pt x="14" y="40"/>
                    <a:pt x="27" y="23"/>
                    <a:pt x="46" y="0"/>
                  </a:cubicBezTo>
                  <a:cubicBezTo>
                    <a:pt x="41" y="33"/>
                    <a:pt x="20" y="44"/>
                    <a:pt x="7" y="60"/>
                  </a:cubicBezTo>
                  <a:cubicBezTo>
                    <a:pt x="5" y="59"/>
                    <a:pt x="3" y="57"/>
                    <a:pt x="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2">
              <a:extLst>
                <a:ext uri="{FF2B5EF4-FFF2-40B4-BE49-F238E27FC236}">
                  <a16:creationId xmlns:a16="http://schemas.microsoft.com/office/drawing/2014/main" id="{D5D34D8F-42C0-E45E-A4AD-22D7FFAF7B2A}"/>
                </a:ext>
              </a:extLst>
            </p:cNvPr>
            <p:cNvSpPr/>
            <p:nvPr/>
          </p:nvSpPr>
          <p:spPr bwMode="auto">
            <a:xfrm>
              <a:off x="1874" y="2757"/>
              <a:ext cx="8" cy="15"/>
            </a:xfrm>
            <a:custGeom>
              <a:avLst/>
              <a:gdLst>
                <a:gd name="T0" fmla="*/ 15 w 29"/>
                <a:gd name="T1" fmla="*/ 59 h 59"/>
                <a:gd name="T2" fmla="*/ 19 w 29"/>
                <a:gd name="T3" fmla="*/ 0 h 59"/>
                <a:gd name="T4" fmla="*/ 15 w 29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9">
                  <a:moveTo>
                    <a:pt x="15" y="59"/>
                  </a:moveTo>
                  <a:cubicBezTo>
                    <a:pt x="0" y="37"/>
                    <a:pt x="21" y="19"/>
                    <a:pt x="19" y="0"/>
                  </a:cubicBezTo>
                  <a:cubicBezTo>
                    <a:pt x="29" y="33"/>
                    <a:pt x="29" y="33"/>
                    <a:pt x="15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3">
              <a:extLst>
                <a:ext uri="{FF2B5EF4-FFF2-40B4-BE49-F238E27FC236}">
                  <a16:creationId xmlns:a16="http://schemas.microsoft.com/office/drawing/2014/main" id="{639C3898-1D0F-CC32-804D-85C427676702}"/>
                </a:ext>
              </a:extLst>
            </p:cNvPr>
            <p:cNvSpPr/>
            <p:nvPr/>
          </p:nvSpPr>
          <p:spPr bwMode="auto">
            <a:xfrm>
              <a:off x="1237" y="2331"/>
              <a:ext cx="8" cy="10"/>
            </a:xfrm>
            <a:custGeom>
              <a:avLst/>
              <a:gdLst>
                <a:gd name="T0" fmla="*/ 26 w 27"/>
                <a:gd name="T1" fmla="*/ 36 h 36"/>
                <a:gd name="T2" fmla="*/ 6 w 27"/>
                <a:gd name="T3" fmla="*/ 0 h 36"/>
                <a:gd name="T4" fmla="*/ 26 w 27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6">
                  <a:moveTo>
                    <a:pt x="26" y="36"/>
                  </a:moveTo>
                  <a:cubicBezTo>
                    <a:pt x="0" y="33"/>
                    <a:pt x="7" y="17"/>
                    <a:pt x="6" y="0"/>
                  </a:cubicBezTo>
                  <a:cubicBezTo>
                    <a:pt x="21" y="10"/>
                    <a:pt x="27" y="19"/>
                    <a:pt x="2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4">
              <a:extLst>
                <a:ext uri="{FF2B5EF4-FFF2-40B4-BE49-F238E27FC236}">
                  <a16:creationId xmlns:a16="http://schemas.microsoft.com/office/drawing/2014/main" id="{2F855765-50C8-C569-64FF-8C21925EA39C}"/>
                </a:ext>
              </a:extLst>
            </p:cNvPr>
            <p:cNvSpPr/>
            <p:nvPr/>
          </p:nvSpPr>
          <p:spPr bwMode="auto">
            <a:xfrm>
              <a:off x="1778" y="2824"/>
              <a:ext cx="12" cy="7"/>
            </a:xfrm>
            <a:custGeom>
              <a:avLst/>
              <a:gdLst>
                <a:gd name="T0" fmla="*/ 47 w 47"/>
                <a:gd name="T1" fmla="*/ 10 h 24"/>
                <a:gd name="T2" fmla="*/ 2 w 47"/>
                <a:gd name="T3" fmla="*/ 24 h 24"/>
                <a:gd name="T4" fmla="*/ 0 w 47"/>
                <a:gd name="T5" fmla="*/ 18 h 24"/>
                <a:gd name="T6" fmla="*/ 42 w 47"/>
                <a:gd name="T7" fmla="*/ 0 h 24"/>
                <a:gd name="T8" fmla="*/ 47 w 47"/>
                <a:gd name="T9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32" y="15"/>
                    <a:pt x="17" y="20"/>
                    <a:pt x="2" y="24"/>
                  </a:cubicBezTo>
                  <a:cubicBezTo>
                    <a:pt x="2" y="22"/>
                    <a:pt x="1" y="20"/>
                    <a:pt x="0" y="18"/>
                  </a:cubicBezTo>
                  <a:cubicBezTo>
                    <a:pt x="14" y="12"/>
                    <a:pt x="28" y="6"/>
                    <a:pt x="42" y="0"/>
                  </a:cubicBezTo>
                  <a:cubicBezTo>
                    <a:pt x="44" y="4"/>
                    <a:pt x="45" y="7"/>
                    <a:pt x="4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35">
              <a:extLst>
                <a:ext uri="{FF2B5EF4-FFF2-40B4-BE49-F238E27FC236}">
                  <a16:creationId xmlns:a16="http://schemas.microsoft.com/office/drawing/2014/main" id="{EDFACE0C-FCAF-A7E3-6430-F5A67B4604E1}"/>
                </a:ext>
              </a:extLst>
            </p:cNvPr>
            <p:cNvSpPr/>
            <p:nvPr/>
          </p:nvSpPr>
          <p:spPr bwMode="auto">
            <a:xfrm>
              <a:off x="1913" y="2533"/>
              <a:ext cx="6" cy="17"/>
            </a:xfrm>
            <a:custGeom>
              <a:avLst/>
              <a:gdLst>
                <a:gd name="T0" fmla="*/ 1 w 21"/>
                <a:gd name="T1" fmla="*/ 65 h 65"/>
                <a:gd name="T2" fmla="*/ 20 w 21"/>
                <a:gd name="T3" fmla="*/ 0 h 65"/>
                <a:gd name="T4" fmla="*/ 0 w 21"/>
                <a:gd name="T5" fmla="*/ 64 h 65"/>
                <a:gd name="T6" fmla="*/ 1 w 21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65">
                  <a:moveTo>
                    <a:pt x="1" y="65"/>
                  </a:moveTo>
                  <a:cubicBezTo>
                    <a:pt x="7" y="45"/>
                    <a:pt x="12" y="25"/>
                    <a:pt x="20" y="0"/>
                  </a:cubicBezTo>
                  <a:cubicBezTo>
                    <a:pt x="21" y="37"/>
                    <a:pt x="20" y="40"/>
                    <a:pt x="0" y="64"/>
                  </a:cubicBezTo>
                  <a:lnTo>
                    <a:pt x="1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6">
              <a:extLst>
                <a:ext uri="{FF2B5EF4-FFF2-40B4-BE49-F238E27FC236}">
                  <a16:creationId xmlns:a16="http://schemas.microsoft.com/office/drawing/2014/main" id="{5DD0F401-478E-43BB-F285-E7CAEF5A3076}"/>
                </a:ext>
              </a:extLst>
            </p:cNvPr>
            <p:cNvSpPr/>
            <p:nvPr/>
          </p:nvSpPr>
          <p:spPr bwMode="auto">
            <a:xfrm>
              <a:off x="1879" y="2625"/>
              <a:ext cx="5" cy="14"/>
            </a:xfrm>
            <a:custGeom>
              <a:avLst/>
              <a:gdLst>
                <a:gd name="T0" fmla="*/ 1 w 20"/>
                <a:gd name="T1" fmla="*/ 55 h 55"/>
                <a:gd name="T2" fmla="*/ 16 w 20"/>
                <a:gd name="T3" fmla="*/ 0 h 55"/>
                <a:gd name="T4" fmla="*/ 0 w 20"/>
                <a:gd name="T5" fmla="*/ 54 h 55"/>
                <a:gd name="T6" fmla="*/ 1 w 20"/>
                <a:gd name="T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5">
                  <a:moveTo>
                    <a:pt x="1" y="55"/>
                  </a:moveTo>
                  <a:cubicBezTo>
                    <a:pt x="6" y="37"/>
                    <a:pt x="11" y="18"/>
                    <a:pt x="16" y="0"/>
                  </a:cubicBezTo>
                  <a:cubicBezTo>
                    <a:pt x="20" y="22"/>
                    <a:pt x="18" y="41"/>
                    <a:pt x="0" y="54"/>
                  </a:cubicBezTo>
                  <a:lnTo>
                    <a:pt x="1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7">
              <a:extLst>
                <a:ext uri="{FF2B5EF4-FFF2-40B4-BE49-F238E27FC236}">
                  <a16:creationId xmlns:a16="http://schemas.microsoft.com/office/drawing/2014/main" id="{14E589DF-0557-6DAB-0095-E5A64B9F4039}"/>
                </a:ext>
              </a:extLst>
            </p:cNvPr>
            <p:cNvSpPr/>
            <p:nvPr/>
          </p:nvSpPr>
          <p:spPr bwMode="auto">
            <a:xfrm>
              <a:off x="1299" y="2628"/>
              <a:ext cx="1" cy="15"/>
            </a:xfrm>
            <a:custGeom>
              <a:avLst/>
              <a:gdLst>
                <a:gd name="T0" fmla="*/ 2 w 5"/>
                <a:gd name="T1" fmla="*/ 53 h 53"/>
                <a:gd name="T2" fmla="*/ 0 w 5"/>
                <a:gd name="T3" fmla="*/ 0 h 53"/>
                <a:gd name="T4" fmla="*/ 5 w 5"/>
                <a:gd name="T5" fmla="*/ 0 h 53"/>
                <a:gd name="T6" fmla="*/ 2 w 5"/>
                <a:gd name="T7" fmla="*/ 52 h 53"/>
                <a:gd name="T8" fmla="*/ 2 w 5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3">
                  <a:moveTo>
                    <a:pt x="2" y="53"/>
                  </a:moveTo>
                  <a:cubicBezTo>
                    <a:pt x="1" y="35"/>
                    <a:pt x="0" y="17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4" y="17"/>
                    <a:pt x="3" y="35"/>
                    <a:pt x="2" y="52"/>
                  </a:cubicBezTo>
                  <a:cubicBezTo>
                    <a:pt x="2" y="52"/>
                    <a:pt x="2" y="53"/>
                    <a:pt x="2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8">
              <a:extLst>
                <a:ext uri="{FF2B5EF4-FFF2-40B4-BE49-F238E27FC236}">
                  <a16:creationId xmlns:a16="http://schemas.microsoft.com/office/drawing/2014/main" id="{D93355E1-C86D-0D43-8788-074882E5E8E1}"/>
                </a:ext>
              </a:extLst>
            </p:cNvPr>
            <p:cNvSpPr/>
            <p:nvPr/>
          </p:nvSpPr>
          <p:spPr bwMode="auto">
            <a:xfrm>
              <a:off x="1811" y="2038"/>
              <a:ext cx="8" cy="12"/>
            </a:xfrm>
            <a:custGeom>
              <a:avLst/>
              <a:gdLst>
                <a:gd name="T0" fmla="*/ 27 w 27"/>
                <a:gd name="T1" fmla="*/ 0 h 43"/>
                <a:gd name="T2" fmla="*/ 25 w 27"/>
                <a:gd name="T3" fmla="*/ 43 h 43"/>
                <a:gd name="T4" fmla="*/ 27 w 27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43">
                  <a:moveTo>
                    <a:pt x="27" y="0"/>
                  </a:moveTo>
                  <a:cubicBezTo>
                    <a:pt x="27" y="12"/>
                    <a:pt x="26" y="25"/>
                    <a:pt x="25" y="43"/>
                  </a:cubicBezTo>
                  <a:cubicBezTo>
                    <a:pt x="0" y="24"/>
                    <a:pt x="20" y="11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9">
              <a:extLst>
                <a:ext uri="{FF2B5EF4-FFF2-40B4-BE49-F238E27FC236}">
                  <a16:creationId xmlns:a16="http://schemas.microsoft.com/office/drawing/2014/main" id="{ED19AFC6-9C41-A515-CB5F-82EC400933F7}"/>
                </a:ext>
              </a:extLst>
            </p:cNvPr>
            <p:cNvSpPr/>
            <p:nvPr/>
          </p:nvSpPr>
          <p:spPr bwMode="auto">
            <a:xfrm>
              <a:off x="2162" y="1353"/>
              <a:ext cx="7" cy="17"/>
            </a:xfrm>
            <a:custGeom>
              <a:avLst/>
              <a:gdLst>
                <a:gd name="T0" fmla="*/ 26 w 26"/>
                <a:gd name="T1" fmla="*/ 62 h 62"/>
                <a:gd name="T2" fmla="*/ 2 w 26"/>
                <a:gd name="T3" fmla="*/ 0 h 62"/>
                <a:gd name="T4" fmla="*/ 26 w 26"/>
                <a:gd name="T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62">
                  <a:moveTo>
                    <a:pt x="26" y="62"/>
                  </a:moveTo>
                  <a:cubicBezTo>
                    <a:pt x="9" y="45"/>
                    <a:pt x="0" y="25"/>
                    <a:pt x="2" y="0"/>
                  </a:cubicBezTo>
                  <a:cubicBezTo>
                    <a:pt x="10" y="21"/>
                    <a:pt x="18" y="41"/>
                    <a:pt x="26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0">
              <a:extLst>
                <a:ext uri="{FF2B5EF4-FFF2-40B4-BE49-F238E27FC236}">
                  <a16:creationId xmlns:a16="http://schemas.microsoft.com/office/drawing/2014/main" id="{E83EEC60-4070-5140-9B5F-E464DF7627EE}"/>
                </a:ext>
              </a:extLst>
            </p:cNvPr>
            <p:cNvSpPr/>
            <p:nvPr/>
          </p:nvSpPr>
          <p:spPr bwMode="auto">
            <a:xfrm>
              <a:off x="1869" y="3037"/>
              <a:ext cx="5" cy="16"/>
            </a:xfrm>
            <a:custGeom>
              <a:avLst/>
              <a:gdLst>
                <a:gd name="T0" fmla="*/ 12 w 21"/>
                <a:gd name="T1" fmla="*/ 0 h 59"/>
                <a:gd name="T2" fmla="*/ 0 w 21"/>
                <a:gd name="T3" fmla="*/ 59 h 59"/>
                <a:gd name="T4" fmla="*/ 13 w 21"/>
                <a:gd name="T5" fmla="*/ 1 h 59"/>
                <a:gd name="T6" fmla="*/ 12 w 21"/>
                <a:gd name="T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9">
                  <a:moveTo>
                    <a:pt x="12" y="0"/>
                  </a:moveTo>
                  <a:cubicBezTo>
                    <a:pt x="14" y="20"/>
                    <a:pt x="21" y="42"/>
                    <a:pt x="0" y="59"/>
                  </a:cubicBezTo>
                  <a:cubicBezTo>
                    <a:pt x="4" y="40"/>
                    <a:pt x="9" y="20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1">
              <a:extLst>
                <a:ext uri="{FF2B5EF4-FFF2-40B4-BE49-F238E27FC236}">
                  <a16:creationId xmlns:a16="http://schemas.microsoft.com/office/drawing/2014/main" id="{F49A67F8-8C81-3480-6E91-725DF2FE00A4}"/>
                </a:ext>
              </a:extLst>
            </p:cNvPr>
            <p:cNvSpPr/>
            <p:nvPr/>
          </p:nvSpPr>
          <p:spPr bwMode="auto">
            <a:xfrm>
              <a:off x="1909" y="2550"/>
              <a:ext cx="4" cy="14"/>
            </a:xfrm>
            <a:custGeom>
              <a:avLst/>
              <a:gdLst>
                <a:gd name="T0" fmla="*/ 15 w 16"/>
                <a:gd name="T1" fmla="*/ 0 h 50"/>
                <a:gd name="T2" fmla="*/ 8 w 16"/>
                <a:gd name="T3" fmla="*/ 50 h 50"/>
                <a:gd name="T4" fmla="*/ 16 w 16"/>
                <a:gd name="T5" fmla="*/ 1 h 50"/>
                <a:gd name="T6" fmla="*/ 15 w 16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50">
                  <a:moveTo>
                    <a:pt x="15" y="0"/>
                  </a:moveTo>
                  <a:cubicBezTo>
                    <a:pt x="13" y="17"/>
                    <a:pt x="11" y="34"/>
                    <a:pt x="8" y="50"/>
                  </a:cubicBezTo>
                  <a:cubicBezTo>
                    <a:pt x="0" y="31"/>
                    <a:pt x="4" y="15"/>
                    <a:pt x="16" y="1"/>
                  </a:cubicBezTo>
                  <a:cubicBezTo>
                    <a:pt x="16" y="1"/>
                    <a:pt x="15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">
              <a:extLst>
                <a:ext uri="{FF2B5EF4-FFF2-40B4-BE49-F238E27FC236}">
                  <a16:creationId xmlns:a16="http://schemas.microsoft.com/office/drawing/2014/main" id="{A686F64B-B02C-D160-86E2-CE3C286F1A6F}"/>
                </a:ext>
              </a:extLst>
            </p:cNvPr>
            <p:cNvSpPr/>
            <p:nvPr/>
          </p:nvSpPr>
          <p:spPr bwMode="auto">
            <a:xfrm>
              <a:off x="1406" y="2752"/>
              <a:ext cx="11" cy="6"/>
            </a:xfrm>
            <a:custGeom>
              <a:avLst/>
              <a:gdLst>
                <a:gd name="T0" fmla="*/ 0 w 41"/>
                <a:gd name="T1" fmla="*/ 0 h 22"/>
                <a:gd name="T2" fmla="*/ 41 w 41"/>
                <a:gd name="T3" fmla="*/ 0 h 22"/>
                <a:gd name="T4" fmla="*/ 0 w 41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2">
                  <a:moveTo>
                    <a:pt x="0" y="0"/>
                  </a:moveTo>
                  <a:cubicBezTo>
                    <a:pt x="14" y="0"/>
                    <a:pt x="25" y="0"/>
                    <a:pt x="41" y="0"/>
                  </a:cubicBezTo>
                  <a:cubicBezTo>
                    <a:pt x="26" y="12"/>
                    <a:pt x="14" y="2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3">
              <a:extLst>
                <a:ext uri="{FF2B5EF4-FFF2-40B4-BE49-F238E27FC236}">
                  <a16:creationId xmlns:a16="http://schemas.microsoft.com/office/drawing/2014/main" id="{89A50BC9-B271-EF5A-CC70-59519C61AC9A}"/>
                </a:ext>
              </a:extLst>
            </p:cNvPr>
            <p:cNvSpPr/>
            <p:nvPr/>
          </p:nvSpPr>
          <p:spPr bwMode="auto">
            <a:xfrm>
              <a:off x="2145" y="2083"/>
              <a:ext cx="7" cy="10"/>
            </a:xfrm>
            <a:custGeom>
              <a:avLst/>
              <a:gdLst>
                <a:gd name="T0" fmla="*/ 24 w 24"/>
                <a:gd name="T1" fmla="*/ 6 h 34"/>
                <a:gd name="T2" fmla="*/ 5 w 24"/>
                <a:gd name="T3" fmla="*/ 34 h 34"/>
                <a:gd name="T4" fmla="*/ 0 w 24"/>
                <a:gd name="T5" fmla="*/ 31 h 34"/>
                <a:gd name="T6" fmla="*/ 15 w 24"/>
                <a:gd name="T7" fmla="*/ 0 h 34"/>
                <a:gd name="T8" fmla="*/ 24 w 24"/>
                <a:gd name="T9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4">
                  <a:moveTo>
                    <a:pt x="24" y="6"/>
                  </a:moveTo>
                  <a:cubicBezTo>
                    <a:pt x="17" y="15"/>
                    <a:pt x="11" y="25"/>
                    <a:pt x="5" y="34"/>
                  </a:cubicBezTo>
                  <a:cubicBezTo>
                    <a:pt x="3" y="33"/>
                    <a:pt x="1" y="32"/>
                    <a:pt x="0" y="31"/>
                  </a:cubicBezTo>
                  <a:cubicBezTo>
                    <a:pt x="5" y="21"/>
                    <a:pt x="10" y="10"/>
                    <a:pt x="15" y="0"/>
                  </a:cubicBezTo>
                  <a:cubicBezTo>
                    <a:pt x="18" y="2"/>
                    <a:pt x="21" y="4"/>
                    <a:pt x="2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4">
              <a:extLst>
                <a:ext uri="{FF2B5EF4-FFF2-40B4-BE49-F238E27FC236}">
                  <a16:creationId xmlns:a16="http://schemas.microsoft.com/office/drawing/2014/main" id="{0E8D3BE0-C919-5B4C-8F42-A0FAF3075632}"/>
                </a:ext>
              </a:extLst>
            </p:cNvPr>
            <p:cNvSpPr/>
            <p:nvPr/>
          </p:nvSpPr>
          <p:spPr bwMode="auto">
            <a:xfrm>
              <a:off x="1590" y="2740"/>
              <a:ext cx="8" cy="3"/>
            </a:xfrm>
            <a:custGeom>
              <a:avLst/>
              <a:gdLst>
                <a:gd name="T0" fmla="*/ 0 w 29"/>
                <a:gd name="T1" fmla="*/ 0 h 12"/>
                <a:gd name="T2" fmla="*/ 29 w 29"/>
                <a:gd name="T3" fmla="*/ 2 h 12"/>
                <a:gd name="T4" fmla="*/ 29 w 29"/>
                <a:gd name="T5" fmla="*/ 10 h 12"/>
                <a:gd name="T6" fmla="*/ 0 w 29"/>
                <a:gd name="T7" fmla="*/ 12 h 12"/>
                <a:gd name="T8" fmla="*/ 0 w 2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2">
                  <a:moveTo>
                    <a:pt x="0" y="0"/>
                  </a:moveTo>
                  <a:cubicBezTo>
                    <a:pt x="10" y="1"/>
                    <a:pt x="19" y="1"/>
                    <a:pt x="29" y="2"/>
                  </a:cubicBezTo>
                  <a:cubicBezTo>
                    <a:pt x="29" y="5"/>
                    <a:pt x="29" y="7"/>
                    <a:pt x="29" y="10"/>
                  </a:cubicBezTo>
                  <a:cubicBezTo>
                    <a:pt x="19" y="10"/>
                    <a:pt x="10" y="11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5">
              <a:extLst>
                <a:ext uri="{FF2B5EF4-FFF2-40B4-BE49-F238E27FC236}">
                  <a16:creationId xmlns:a16="http://schemas.microsoft.com/office/drawing/2014/main" id="{AC4B5B40-2BE9-9E62-CBB3-4E6AB96F679E}"/>
                </a:ext>
              </a:extLst>
            </p:cNvPr>
            <p:cNvSpPr/>
            <p:nvPr/>
          </p:nvSpPr>
          <p:spPr bwMode="auto">
            <a:xfrm>
              <a:off x="1378" y="2999"/>
              <a:ext cx="12" cy="7"/>
            </a:xfrm>
            <a:custGeom>
              <a:avLst/>
              <a:gdLst>
                <a:gd name="T0" fmla="*/ 0 w 44"/>
                <a:gd name="T1" fmla="*/ 1 h 26"/>
                <a:gd name="T2" fmla="*/ 44 w 44"/>
                <a:gd name="T3" fmla="*/ 26 h 26"/>
                <a:gd name="T4" fmla="*/ 0 w 44"/>
                <a:gd name="T5" fmla="*/ 0 h 26"/>
                <a:gd name="T6" fmla="*/ 0 w 4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0" y="1"/>
                  </a:moveTo>
                  <a:cubicBezTo>
                    <a:pt x="15" y="9"/>
                    <a:pt x="29" y="17"/>
                    <a:pt x="44" y="26"/>
                  </a:cubicBezTo>
                  <a:cubicBezTo>
                    <a:pt x="25" y="23"/>
                    <a:pt x="4" y="26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6">
              <a:extLst>
                <a:ext uri="{FF2B5EF4-FFF2-40B4-BE49-F238E27FC236}">
                  <a16:creationId xmlns:a16="http://schemas.microsoft.com/office/drawing/2014/main" id="{B967C88F-9873-579C-B6B3-DF4E31A46775}"/>
                </a:ext>
              </a:extLst>
            </p:cNvPr>
            <p:cNvSpPr/>
            <p:nvPr/>
          </p:nvSpPr>
          <p:spPr bwMode="auto">
            <a:xfrm>
              <a:off x="1379" y="2761"/>
              <a:ext cx="10" cy="6"/>
            </a:xfrm>
            <a:custGeom>
              <a:avLst/>
              <a:gdLst>
                <a:gd name="T0" fmla="*/ 5 w 39"/>
                <a:gd name="T1" fmla="*/ 0 h 22"/>
                <a:gd name="T2" fmla="*/ 39 w 39"/>
                <a:gd name="T3" fmla="*/ 17 h 22"/>
                <a:gd name="T4" fmla="*/ 37 w 39"/>
                <a:gd name="T5" fmla="*/ 22 h 22"/>
                <a:gd name="T6" fmla="*/ 0 w 39"/>
                <a:gd name="T7" fmla="*/ 6 h 22"/>
                <a:gd name="T8" fmla="*/ 5 w 3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2">
                  <a:moveTo>
                    <a:pt x="5" y="0"/>
                  </a:moveTo>
                  <a:cubicBezTo>
                    <a:pt x="16" y="5"/>
                    <a:pt x="27" y="11"/>
                    <a:pt x="39" y="17"/>
                  </a:cubicBezTo>
                  <a:cubicBezTo>
                    <a:pt x="38" y="18"/>
                    <a:pt x="38" y="20"/>
                    <a:pt x="37" y="22"/>
                  </a:cubicBezTo>
                  <a:cubicBezTo>
                    <a:pt x="25" y="16"/>
                    <a:pt x="13" y="11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7">
              <a:extLst>
                <a:ext uri="{FF2B5EF4-FFF2-40B4-BE49-F238E27FC236}">
                  <a16:creationId xmlns:a16="http://schemas.microsoft.com/office/drawing/2014/main" id="{BDB87D9D-3AA3-3B37-5C9F-823ABABA6B51}"/>
                </a:ext>
              </a:extLst>
            </p:cNvPr>
            <p:cNvSpPr/>
            <p:nvPr/>
          </p:nvSpPr>
          <p:spPr bwMode="auto">
            <a:xfrm>
              <a:off x="1865" y="2928"/>
              <a:ext cx="8" cy="5"/>
            </a:xfrm>
            <a:custGeom>
              <a:avLst/>
              <a:gdLst>
                <a:gd name="T0" fmla="*/ 30 w 30"/>
                <a:gd name="T1" fmla="*/ 0 h 17"/>
                <a:gd name="T2" fmla="*/ 0 w 30"/>
                <a:gd name="T3" fmla="*/ 0 h 17"/>
                <a:gd name="T4" fmla="*/ 30 w 30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">
                  <a:moveTo>
                    <a:pt x="30" y="0"/>
                  </a:moveTo>
                  <a:cubicBezTo>
                    <a:pt x="21" y="17"/>
                    <a:pt x="13" y="15"/>
                    <a:pt x="0" y="0"/>
                  </a:cubicBezTo>
                  <a:cubicBezTo>
                    <a:pt x="12" y="0"/>
                    <a:pt x="20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8">
              <a:extLst>
                <a:ext uri="{FF2B5EF4-FFF2-40B4-BE49-F238E27FC236}">
                  <a16:creationId xmlns:a16="http://schemas.microsoft.com/office/drawing/2014/main" id="{B1D14228-6127-0CC6-8752-04655412148D}"/>
                </a:ext>
              </a:extLst>
            </p:cNvPr>
            <p:cNvSpPr/>
            <p:nvPr/>
          </p:nvSpPr>
          <p:spPr bwMode="auto">
            <a:xfrm>
              <a:off x="2243" y="1594"/>
              <a:ext cx="2" cy="9"/>
            </a:xfrm>
            <a:custGeom>
              <a:avLst/>
              <a:gdLst>
                <a:gd name="T0" fmla="*/ 6 w 8"/>
                <a:gd name="T1" fmla="*/ 0 h 33"/>
                <a:gd name="T2" fmla="*/ 8 w 8"/>
                <a:gd name="T3" fmla="*/ 32 h 33"/>
                <a:gd name="T4" fmla="*/ 3 w 8"/>
                <a:gd name="T5" fmla="*/ 33 h 33"/>
                <a:gd name="T6" fmla="*/ 0 w 8"/>
                <a:gd name="T7" fmla="*/ 1 h 33"/>
                <a:gd name="T8" fmla="*/ 6 w 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3">
                  <a:moveTo>
                    <a:pt x="6" y="0"/>
                  </a:moveTo>
                  <a:cubicBezTo>
                    <a:pt x="6" y="11"/>
                    <a:pt x="7" y="22"/>
                    <a:pt x="8" y="32"/>
                  </a:cubicBezTo>
                  <a:cubicBezTo>
                    <a:pt x="6" y="33"/>
                    <a:pt x="4" y="33"/>
                    <a:pt x="3" y="33"/>
                  </a:cubicBezTo>
                  <a:cubicBezTo>
                    <a:pt x="2" y="22"/>
                    <a:pt x="1" y="12"/>
                    <a:pt x="0" y="1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9">
              <a:extLst>
                <a:ext uri="{FF2B5EF4-FFF2-40B4-BE49-F238E27FC236}">
                  <a16:creationId xmlns:a16="http://schemas.microsoft.com/office/drawing/2014/main" id="{BC91E16D-2B62-FB88-707A-4F229E7A9AC8}"/>
                </a:ext>
              </a:extLst>
            </p:cNvPr>
            <p:cNvSpPr/>
            <p:nvPr/>
          </p:nvSpPr>
          <p:spPr bwMode="auto">
            <a:xfrm>
              <a:off x="2159" y="2049"/>
              <a:ext cx="6" cy="9"/>
            </a:xfrm>
            <a:custGeom>
              <a:avLst/>
              <a:gdLst>
                <a:gd name="T0" fmla="*/ 22 w 22"/>
                <a:gd name="T1" fmla="*/ 5 h 32"/>
                <a:gd name="T2" fmla="*/ 5 w 22"/>
                <a:gd name="T3" fmla="*/ 32 h 32"/>
                <a:gd name="T4" fmla="*/ 0 w 22"/>
                <a:gd name="T5" fmla="*/ 29 h 32"/>
                <a:gd name="T6" fmla="*/ 16 w 22"/>
                <a:gd name="T7" fmla="*/ 0 h 32"/>
                <a:gd name="T8" fmla="*/ 22 w 22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2">
                  <a:moveTo>
                    <a:pt x="22" y="5"/>
                  </a:moveTo>
                  <a:cubicBezTo>
                    <a:pt x="16" y="14"/>
                    <a:pt x="11" y="23"/>
                    <a:pt x="5" y="32"/>
                  </a:cubicBezTo>
                  <a:cubicBezTo>
                    <a:pt x="3" y="31"/>
                    <a:pt x="2" y="30"/>
                    <a:pt x="0" y="29"/>
                  </a:cubicBezTo>
                  <a:cubicBezTo>
                    <a:pt x="5" y="20"/>
                    <a:pt x="11" y="10"/>
                    <a:pt x="16" y="0"/>
                  </a:cubicBezTo>
                  <a:cubicBezTo>
                    <a:pt x="18" y="2"/>
                    <a:pt x="20" y="4"/>
                    <a:pt x="2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50">
              <a:extLst>
                <a:ext uri="{FF2B5EF4-FFF2-40B4-BE49-F238E27FC236}">
                  <a16:creationId xmlns:a16="http://schemas.microsoft.com/office/drawing/2014/main" id="{1CF898D1-87D3-57C6-98F3-8EC567E85F96}"/>
                </a:ext>
              </a:extLst>
            </p:cNvPr>
            <p:cNvSpPr/>
            <p:nvPr/>
          </p:nvSpPr>
          <p:spPr bwMode="auto">
            <a:xfrm>
              <a:off x="1103" y="2129"/>
              <a:ext cx="6" cy="10"/>
            </a:xfrm>
            <a:custGeom>
              <a:avLst/>
              <a:gdLst>
                <a:gd name="T0" fmla="*/ 16 w 22"/>
                <a:gd name="T1" fmla="*/ 35 h 36"/>
                <a:gd name="T2" fmla="*/ 0 w 22"/>
                <a:gd name="T3" fmla="*/ 0 h 36"/>
                <a:gd name="T4" fmla="*/ 15 w 22"/>
                <a:gd name="T5" fmla="*/ 36 h 36"/>
                <a:gd name="T6" fmla="*/ 16 w 22"/>
                <a:gd name="T7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6">
                  <a:moveTo>
                    <a:pt x="16" y="35"/>
                  </a:moveTo>
                  <a:cubicBezTo>
                    <a:pt x="11" y="25"/>
                    <a:pt x="7" y="16"/>
                    <a:pt x="0" y="0"/>
                  </a:cubicBezTo>
                  <a:cubicBezTo>
                    <a:pt x="22" y="11"/>
                    <a:pt x="20" y="23"/>
                    <a:pt x="15" y="36"/>
                  </a:cubicBezTo>
                  <a:lnTo>
                    <a:pt x="16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51">
              <a:extLst>
                <a:ext uri="{FF2B5EF4-FFF2-40B4-BE49-F238E27FC236}">
                  <a16:creationId xmlns:a16="http://schemas.microsoft.com/office/drawing/2014/main" id="{3B19BC71-0224-137B-604D-E32D0FCDBDA1}"/>
                </a:ext>
              </a:extLst>
            </p:cNvPr>
            <p:cNvSpPr/>
            <p:nvPr/>
          </p:nvSpPr>
          <p:spPr bwMode="auto">
            <a:xfrm>
              <a:off x="1875" y="2639"/>
              <a:ext cx="4" cy="9"/>
            </a:xfrm>
            <a:custGeom>
              <a:avLst/>
              <a:gdLst>
                <a:gd name="T0" fmla="*/ 15 w 16"/>
                <a:gd name="T1" fmla="*/ 0 h 33"/>
                <a:gd name="T2" fmla="*/ 9 w 16"/>
                <a:gd name="T3" fmla="*/ 33 h 33"/>
                <a:gd name="T4" fmla="*/ 16 w 16"/>
                <a:gd name="T5" fmla="*/ 1 h 33"/>
                <a:gd name="T6" fmla="*/ 15 w 1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3">
                  <a:moveTo>
                    <a:pt x="15" y="0"/>
                  </a:moveTo>
                  <a:cubicBezTo>
                    <a:pt x="13" y="11"/>
                    <a:pt x="11" y="22"/>
                    <a:pt x="9" y="33"/>
                  </a:cubicBezTo>
                  <a:cubicBezTo>
                    <a:pt x="0" y="19"/>
                    <a:pt x="3" y="8"/>
                    <a:pt x="16" y="1"/>
                  </a:cubicBezTo>
                  <a:cubicBezTo>
                    <a:pt x="16" y="1"/>
                    <a:pt x="15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52">
              <a:extLst>
                <a:ext uri="{FF2B5EF4-FFF2-40B4-BE49-F238E27FC236}">
                  <a16:creationId xmlns:a16="http://schemas.microsoft.com/office/drawing/2014/main" id="{1E42E587-A8B7-9749-F178-05FE58F50B71}"/>
                </a:ext>
              </a:extLst>
            </p:cNvPr>
            <p:cNvSpPr/>
            <p:nvPr/>
          </p:nvSpPr>
          <p:spPr bwMode="auto">
            <a:xfrm>
              <a:off x="1425" y="2744"/>
              <a:ext cx="7" cy="4"/>
            </a:xfrm>
            <a:custGeom>
              <a:avLst/>
              <a:gdLst>
                <a:gd name="T0" fmla="*/ 26 w 26"/>
                <a:gd name="T1" fmla="*/ 6 h 16"/>
                <a:gd name="T2" fmla="*/ 2 w 26"/>
                <a:gd name="T3" fmla="*/ 16 h 16"/>
                <a:gd name="T4" fmla="*/ 0 w 26"/>
                <a:gd name="T5" fmla="*/ 10 h 16"/>
                <a:gd name="T6" fmla="*/ 23 w 26"/>
                <a:gd name="T7" fmla="*/ 0 h 16"/>
                <a:gd name="T8" fmla="*/ 26 w 2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26" y="6"/>
                  </a:moveTo>
                  <a:cubicBezTo>
                    <a:pt x="18" y="9"/>
                    <a:pt x="10" y="13"/>
                    <a:pt x="2" y="16"/>
                  </a:cubicBezTo>
                  <a:cubicBezTo>
                    <a:pt x="1" y="14"/>
                    <a:pt x="1" y="12"/>
                    <a:pt x="0" y="10"/>
                  </a:cubicBezTo>
                  <a:cubicBezTo>
                    <a:pt x="7" y="7"/>
                    <a:pt x="15" y="3"/>
                    <a:pt x="23" y="0"/>
                  </a:cubicBezTo>
                  <a:cubicBezTo>
                    <a:pt x="24" y="2"/>
                    <a:pt x="25" y="4"/>
                    <a:pt x="2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53">
              <a:extLst>
                <a:ext uri="{FF2B5EF4-FFF2-40B4-BE49-F238E27FC236}">
                  <a16:creationId xmlns:a16="http://schemas.microsoft.com/office/drawing/2014/main" id="{BF96499B-4D9A-AC99-30F4-ABCDA6F1C92E}"/>
                </a:ext>
              </a:extLst>
            </p:cNvPr>
            <p:cNvSpPr/>
            <p:nvPr/>
          </p:nvSpPr>
          <p:spPr bwMode="auto">
            <a:xfrm>
              <a:off x="1226" y="2187"/>
              <a:ext cx="5" cy="7"/>
            </a:xfrm>
            <a:custGeom>
              <a:avLst/>
              <a:gdLst>
                <a:gd name="T0" fmla="*/ 7 w 20"/>
                <a:gd name="T1" fmla="*/ 0 h 24"/>
                <a:gd name="T2" fmla="*/ 20 w 20"/>
                <a:gd name="T3" fmla="*/ 21 h 24"/>
                <a:gd name="T4" fmla="*/ 15 w 20"/>
                <a:gd name="T5" fmla="*/ 24 h 24"/>
                <a:gd name="T6" fmla="*/ 0 w 20"/>
                <a:gd name="T7" fmla="*/ 4 h 24"/>
                <a:gd name="T8" fmla="*/ 7 w 20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4">
                  <a:moveTo>
                    <a:pt x="7" y="0"/>
                  </a:moveTo>
                  <a:cubicBezTo>
                    <a:pt x="11" y="7"/>
                    <a:pt x="16" y="14"/>
                    <a:pt x="20" y="21"/>
                  </a:cubicBezTo>
                  <a:cubicBezTo>
                    <a:pt x="18" y="22"/>
                    <a:pt x="17" y="23"/>
                    <a:pt x="15" y="24"/>
                  </a:cubicBezTo>
                  <a:cubicBezTo>
                    <a:pt x="10" y="17"/>
                    <a:pt x="5" y="11"/>
                    <a:pt x="0" y="4"/>
                  </a:cubicBezTo>
                  <a:cubicBezTo>
                    <a:pt x="3" y="3"/>
                    <a:pt x="5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54">
              <a:extLst>
                <a:ext uri="{FF2B5EF4-FFF2-40B4-BE49-F238E27FC236}">
                  <a16:creationId xmlns:a16="http://schemas.microsoft.com/office/drawing/2014/main" id="{1919149C-33D2-AB7E-C6FA-7573D331A7FC}"/>
                </a:ext>
              </a:extLst>
            </p:cNvPr>
            <p:cNvSpPr/>
            <p:nvPr/>
          </p:nvSpPr>
          <p:spPr bwMode="auto">
            <a:xfrm>
              <a:off x="1191" y="1131"/>
              <a:ext cx="5" cy="5"/>
            </a:xfrm>
            <a:custGeom>
              <a:avLst/>
              <a:gdLst>
                <a:gd name="T0" fmla="*/ 20 w 20"/>
                <a:gd name="T1" fmla="*/ 5 h 18"/>
                <a:gd name="T2" fmla="*/ 4 w 20"/>
                <a:gd name="T3" fmla="*/ 18 h 18"/>
                <a:gd name="T4" fmla="*/ 0 w 20"/>
                <a:gd name="T5" fmla="*/ 14 h 18"/>
                <a:gd name="T6" fmla="*/ 16 w 20"/>
                <a:gd name="T7" fmla="*/ 0 h 18"/>
                <a:gd name="T8" fmla="*/ 20 w 20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20" y="5"/>
                  </a:moveTo>
                  <a:cubicBezTo>
                    <a:pt x="15" y="10"/>
                    <a:pt x="10" y="14"/>
                    <a:pt x="4" y="18"/>
                  </a:cubicBezTo>
                  <a:cubicBezTo>
                    <a:pt x="3" y="17"/>
                    <a:pt x="2" y="16"/>
                    <a:pt x="0" y="14"/>
                  </a:cubicBezTo>
                  <a:cubicBezTo>
                    <a:pt x="6" y="9"/>
                    <a:pt x="11" y="5"/>
                    <a:pt x="16" y="0"/>
                  </a:cubicBezTo>
                  <a:cubicBezTo>
                    <a:pt x="18" y="2"/>
                    <a:pt x="19" y="3"/>
                    <a:pt x="2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55">
              <a:extLst>
                <a:ext uri="{FF2B5EF4-FFF2-40B4-BE49-F238E27FC236}">
                  <a16:creationId xmlns:a16="http://schemas.microsoft.com/office/drawing/2014/main" id="{C17F96F3-46B4-569A-A50B-3B2EF65AFDC4}"/>
                </a:ext>
              </a:extLst>
            </p:cNvPr>
            <p:cNvSpPr/>
            <p:nvPr/>
          </p:nvSpPr>
          <p:spPr bwMode="auto">
            <a:xfrm>
              <a:off x="1368" y="2997"/>
              <a:ext cx="10" cy="5"/>
            </a:xfrm>
            <a:custGeom>
              <a:avLst/>
              <a:gdLst>
                <a:gd name="T0" fmla="*/ 39 w 39"/>
                <a:gd name="T1" fmla="*/ 6 h 17"/>
                <a:gd name="T2" fmla="*/ 0 w 39"/>
                <a:gd name="T3" fmla="*/ 0 h 17"/>
                <a:gd name="T4" fmla="*/ 39 w 39"/>
                <a:gd name="T5" fmla="*/ 7 h 17"/>
                <a:gd name="T6" fmla="*/ 39 w 39"/>
                <a:gd name="T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7">
                  <a:moveTo>
                    <a:pt x="39" y="6"/>
                  </a:moveTo>
                  <a:cubicBezTo>
                    <a:pt x="25" y="17"/>
                    <a:pt x="12" y="12"/>
                    <a:pt x="0" y="0"/>
                  </a:cubicBezTo>
                  <a:cubicBezTo>
                    <a:pt x="13" y="3"/>
                    <a:pt x="26" y="5"/>
                    <a:pt x="39" y="7"/>
                  </a:cubicBezTo>
                  <a:cubicBezTo>
                    <a:pt x="39" y="7"/>
                    <a:pt x="39" y="6"/>
                    <a:pt x="3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56">
              <a:extLst>
                <a:ext uri="{FF2B5EF4-FFF2-40B4-BE49-F238E27FC236}">
                  <a16:creationId xmlns:a16="http://schemas.microsoft.com/office/drawing/2014/main" id="{4E277BF5-DA17-A40A-7742-EB8EEDAA27A7}"/>
                </a:ext>
              </a:extLst>
            </p:cNvPr>
            <p:cNvSpPr/>
            <p:nvPr/>
          </p:nvSpPr>
          <p:spPr bwMode="auto">
            <a:xfrm>
              <a:off x="913" y="2054"/>
              <a:ext cx="7" cy="6"/>
            </a:xfrm>
            <a:custGeom>
              <a:avLst/>
              <a:gdLst>
                <a:gd name="T0" fmla="*/ 26 w 26"/>
                <a:gd name="T1" fmla="*/ 19 h 20"/>
                <a:gd name="T2" fmla="*/ 0 w 26"/>
                <a:gd name="T3" fmla="*/ 9 h 20"/>
                <a:gd name="T4" fmla="*/ 25 w 26"/>
                <a:gd name="T5" fmla="*/ 20 h 20"/>
                <a:gd name="T6" fmla="*/ 26 w 26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0">
                  <a:moveTo>
                    <a:pt x="26" y="19"/>
                  </a:moveTo>
                  <a:cubicBezTo>
                    <a:pt x="18" y="16"/>
                    <a:pt x="11" y="13"/>
                    <a:pt x="0" y="9"/>
                  </a:cubicBezTo>
                  <a:cubicBezTo>
                    <a:pt x="18" y="0"/>
                    <a:pt x="22" y="10"/>
                    <a:pt x="25" y="20"/>
                  </a:cubicBezTo>
                  <a:cubicBezTo>
                    <a:pt x="25" y="20"/>
                    <a:pt x="26" y="19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57">
              <a:extLst>
                <a:ext uri="{FF2B5EF4-FFF2-40B4-BE49-F238E27FC236}">
                  <a16:creationId xmlns:a16="http://schemas.microsoft.com/office/drawing/2014/main" id="{8F99A6BF-B7B5-CE10-1256-12BA0EDCF2F7}"/>
                </a:ext>
              </a:extLst>
            </p:cNvPr>
            <p:cNvSpPr/>
            <p:nvPr/>
          </p:nvSpPr>
          <p:spPr bwMode="auto">
            <a:xfrm>
              <a:off x="1107" y="2136"/>
              <a:ext cx="6" cy="7"/>
            </a:xfrm>
            <a:custGeom>
              <a:avLst/>
              <a:gdLst>
                <a:gd name="T0" fmla="*/ 0 w 23"/>
                <a:gd name="T1" fmla="*/ 10 h 27"/>
                <a:gd name="T2" fmla="*/ 23 w 23"/>
                <a:gd name="T3" fmla="*/ 27 h 27"/>
                <a:gd name="T4" fmla="*/ 1 w 23"/>
                <a:gd name="T5" fmla="*/ 9 h 27"/>
                <a:gd name="T6" fmla="*/ 0 w 23"/>
                <a:gd name="T7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7">
                  <a:moveTo>
                    <a:pt x="0" y="10"/>
                  </a:moveTo>
                  <a:cubicBezTo>
                    <a:pt x="17" y="0"/>
                    <a:pt x="22" y="11"/>
                    <a:pt x="23" y="27"/>
                  </a:cubicBezTo>
                  <a:cubicBezTo>
                    <a:pt x="15" y="21"/>
                    <a:pt x="8" y="15"/>
                    <a:pt x="1" y="9"/>
                  </a:cubicBezTo>
                  <a:cubicBezTo>
                    <a:pt x="1" y="9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58">
              <a:extLst>
                <a:ext uri="{FF2B5EF4-FFF2-40B4-BE49-F238E27FC236}">
                  <a16:creationId xmlns:a16="http://schemas.microsoft.com/office/drawing/2014/main" id="{96D69E67-6459-4FC1-CCB1-9EA0EC62F5CD}"/>
                </a:ext>
              </a:extLst>
            </p:cNvPr>
            <p:cNvSpPr/>
            <p:nvPr/>
          </p:nvSpPr>
          <p:spPr bwMode="auto">
            <a:xfrm>
              <a:off x="1330" y="2829"/>
              <a:ext cx="1" cy="4"/>
            </a:xfrm>
            <a:custGeom>
              <a:avLst/>
              <a:gdLst>
                <a:gd name="T0" fmla="*/ 4 w 4"/>
                <a:gd name="T1" fmla="*/ 0 h 16"/>
                <a:gd name="T2" fmla="*/ 3 w 4"/>
                <a:gd name="T3" fmla="*/ 16 h 16"/>
                <a:gd name="T4" fmla="*/ 0 w 4"/>
                <a:gd name="T5" fmla="*/ 16 h 16"/>
                <a:gd name="T6" fmla="*/ 0 w 4"/>
                <a:gd name="T7" fmla="*/ 0 h 16"/>
                <a:gd name="T8" fmla="*/ 4 w 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3" y="6"/>
                    <a:pt x="3" y="11"/>
                    <a:pt x="3" y="16"/>
                  </a:cubicBezTo>
                  <a:cubicBezTo>
                    <a:pt x="2" y="16"/>
                    <a:pt x="1" y="16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59">
              <a:extLst>
                <a:ext uri="{FF2B5EF4-FFF2-40B4-BE49-F238E27FC236}">
                  <a16:creationId xmlns:a16="http://schemas.microsoft.com/office/drawing/2014/main" id="{2601013C-328C-EC73-1D60-47B881F15E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4" y="1114"/>
              <a:ext cx="366" cy="446"/>
            </a:xfrm>
            <a:custGeom>
              <a:avLst/>
              <a:gdLst>
                <a:gd name="T0" fmla="*/ 454 w 1353"/>
                <a:gd name="T1" fmla="*/ 946 h 1648"/>
                <a:gd name="T2" fmla="*/ 855 w 1353"/>
                <a:gd name="T3" fmla="*/ 549 h 1648"/>
                <a:gd name="T4" fmla="*/ 1145 w 1353"/>
                <a:gd name="T5" fmla="*/ 367 h 1648"/>
                <a:gd name="T6" fmla="*/ 796 w 1353"/>
                <a:gd name="T7" fmla="*/ 650 h 1648"/>
                <a:gd name="T8" fmla="*/ 1068 w 1353"/>
                <a:gd name="T9" fmla="*/ 499 h 1648"/>
                <a:gd name="T10" fmla="*/ 1353 w 1353"/>
                <a:gd name="T11" fmla="*/ 132 h 1648"/>
                <a:gd name="T12" fmla="*/ 1156 w 1353"/>
                <a:gd name="T13" fmla="*/ 450 h 1648"/>
                <a:gd name="T14" fmla="*/ 910 w 1353"/>
                <a:gd name="T15" fmla="*/ 1034 h 1648"/>
                <a:gd name="T16" fmla="*/ 914 w 1353"/>
                <a:gd name="T17" fmla="*/ 1070 h 1648"/>
                <a:gd name="T18" fmla="*/ 656 w 1353"/>
                <a:gd name="T19" fmla="*/ 1282 h 1648"/>
                <a:gd name="T20" fmla="*/ 985 w 1353"/>
                <a:gd name="T21" fmla="*/ 1282 h 1648"/>
                <a:gd name="T22" fmla="*/ 316 w 1353"/>
                <a:gd name="T23" fmla="*/ 1475 h 1648"/>
                <a:gd name="T24" fmla="*/ 128 w 1353"/>
                <a:gd name="T25" fmla="*/ 1647 h 1648"/>
                <a:gd name="T26" fmla="*/ 171 w 1353"/>
                <a:gd name="T27" fmla="*/ 1550 h 1648"/>
                <a:gd name="T28" fmla="*/ 34 w 1353"/>
                <a:gd name="T29" fmla="*/ 1585 h 1648"/>
                <a:gd name="T30" fmla="*/ 4 w 1353"/>
                <a:gd name="T31" fmla="*/ 1471 h 1648"/>
                <a:gd name="T32" fmla="*/ 176 w 1353"/>
                <a:gd name="T33" fmla="*/ 1223 h 1648"/>
                <a:gd name="T34" fmla="*/ 711 w 1353"/>
                <a:gd name="T35" fmla="*/ 517 h 1648"/>
                <a:gd name="T36" fmla="*/ 1347 w 1353"/>
                <a:gd name="T37" fmla="*/ 0 h 1648"/>
                <a:gd name="T38" fmla="*/ 1160 w 1353"/>
                <a:gd name="T39" fmla="*/ 214 h 1648"/>
                <a:gd name="T40" fmla="*/ 1242 w 1353"/>
                <a:gd name="T41" fmla="*/ 215 h 1648"/>
                <a:gd name="T42" fmla="*/ 723 w 1353"/>
                <a:gd name="T43" fmla="*/ 625 h 1648"/>
                <a:gd name="T44" fmla="*/ 530 w 1353"/>
                <a:gd name="T45" fmla="*/ 791 h 1648"/>
                <a:gd name="T46" fmla="*/ 311 w 1353"/>
                <a:gd name="T47" fmla="*/ 1083 h 1648"/>
                <a:gd name="T48" fmla="*/ 368 w 1353"/>
                <a:gd name="T49" fmla="*/ 1029 h 1648"/>
                <a:gd name="T50" fmla="*/ 950 w 1353"/>
                <a:gd name="T51" fmla="*/ 642 h 1648"/>
                <a:gd name="T52" fmla="*/ 860 w 1353"/>
                <a:gd name="T53" fmla="*/ 689 h 1648"/>
                <a:gd name="T54" fmla="*/ 860 w 1353"/>
                <a:gd name="T55" fmla="*/ 688 h 1648"/>
                <a:gd name="T56" fmla="*/ 706 w 1353"/>
                <a:gd name="T57" fmla="*/ 1080 h 1648"/>
                <a:gd name="T58" fmla="*/ 521 w 1353"/>
                <a:gd name="T59" fmla="*/ 1198 h 1648"/>
                <a:gd name="T60" fmla="*/ 978 w 1353"/>
                <a:gd name="T61" fmla="*/ 658 h 1648"/>
                <a:gd name="T62" fmla="*/ 910 w 1353"/>
                <a:gd name="T63" fmla="*/ 744 h 1648"/>
                <a:gd name="T64" fmla="*/ 845 w 1353"/>
                <a:gd name="T65" fmla="*/ 828 h 1648"/>
                <a:gd name="T66" fmla="*/ 863 w 1353"/>
                <a:gd name="T67" fmla="*/ 849 h 1648"/>
                <a:gd name="T68" fmla="*/ 817 w 1353"/>
                <a:gd name="T69" fmla="*/ 975 h 1648"/>
                <a:gd name="T70" fmla="*/ 799 w 1353"/>
                <a:gd name="T71" fmla="*/ 1202 h 1648"/>
                <a:gd name="T72" fmla="*/ 550 w 1353"/>
                <a:gd name="T73" fmla="*/ 1243 h 1648"/>
                <a:gd name="T74" fmla="*/ 537 w 1353"/>
                <a:gd name="T75" fmla="*/ 971 h 1648"/>
                <a:gd name="T76" fmla="*/ 228 w 1353"/>
                <a:gd name="T77" fmla="*/ 1221 h 1648"/>
                <a:gd name="T78" fmla="*/ 275 w 1353"/>
                <a:gd name="T79" fmla="*/ 1228 h 1648"/>
                <a:gd name="T80" fmla="*/ 151 w 1353"/>
                <a:gd name="T81" fmla="*/ 1438 h 1648"/>
                <a:gd name="T82" fmla="*/ 284 w 1353"/>
                <a:gd name="T83" fmla="*/ 1417 h 1648"/>
                <a:gd name="T84" fmla="*/ 303 w 1353"/>
                <a:gd name="T85" fmla="*/ 1385 h 1648"/>
                <a:gd name="T86" fmla="*/ 289 w 1353"/>
                <a:gd name="T87" fmla="*/ 1204 h 1648"/>
                <a:gd name="T88" fmla="*/ 177 w 1353"/>
                <a:gd name="T89" fmla="*/ 1475 h 1648"/>
                <a:gd name="T90" fmla="*/ 347 w 1353"/>
                <a:gd name="T91" fmla="*/ 1285 h 1648"/>
                <a:gd name="T92" fmla="*/ 339 w 1353"/>
                <a:gd name="T93" fmla="*/ 1278 h 1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53" h="1648">
                  <a:moveTo>
                    <a:pt x="371" y="1007"/>
                  </a:moveTo>
                  <a:cubicBezTo>
                    <a:pt x="380" y="1016"/>
                    <a:pt x="387" y="1012"/>
                    <a:pt x="395" y="1005"/>
                  </a:cubicBezTo>
                  <a:cubicBezTo>
                    <a:pt x="415" y="985"/>
                    <a:pt x="435" y="966"/>
                    <a:pt x="454" y="946"/>
                  </a:cubicBezTo>
                  <a:cubicBezTo>
                    <a:pt x="461" y="940"/>
                    <a:pt x="468" y="933"/>
                    <a:pt x="471" y="924"/>
                  </a:cubicBezTo>
                  <a:cubicBezTo>
                    <a:pt x="498" y="858"/>
                    <a:pt x="548" y="810"/>
                    <a:pt x="599" y="764"/>
                  </a:cubicBezTo>
                  <a:cubicBezTo>
                    <a:pt x="683" y="690"/>
                    <a:pt x="768" y="617"/>
                    <a:pt x="855" y="549"/>
                  </a:cubicBezTo>
                  <a:cubicBezTo>
                    <a:pt x="929" y="492"/>
                    <a:pt x="1006" y="440"/>
                    <a:pt x="1083" y="387"/>
                  </a:cubicBezTo>
                  <a:cubicBezTo>
                    <a:pt x="1100" y="376"/>
                    <a:pt x="1120" y="369"/>
                    <a:pt x="1138" y="360"/>
                  </a:cubicBezTo>
                  <a:cubicBezTo>
                    <a:pt x="1141" y="362"/>
                    <a:pt x="1143" y="365"/>
                    <a:pt x="1145" y="367"/>
                  </a:cubicBezTo>
                  <a:cubicBezTo>
                    <a:pt x="1134" y="380"/>
                    <a:pt x="1124" y="396"/>
                    <a:pt x="1111" y="406"/>
                  </a:cubicBezTo>
                  <a:cubicBezTo>
                    <a:pt x="1062" y="445"/>
                    <a:pt x="1011" y="481"/>
                    <a:pt x="962" y="519"/>
                  </a:cubicBezTo>
                  <a:cubicBezTo>
                    <a:pt x="906" y="562"/>
                    <a:pt x="851" y="606"/>
                    <a:pt x="796" y="650"/>
                  </a:cubicBezTo>
                  <a:cubicBezTo>
                    <a:pt x="757" y="681"/>
                    <a:pt x="717" y="712"/>
                    <a:pt x="681" y="749"/>
                  </a:cubicBezTo>
                  <a:cubicBezTo>
                    <a:pt x="689" y="746"/>
                    <a:pt x="698" y="743"/>
                    <a:pt x="706" y="738"/>
                  </a:cubicBezTo>
                  <a:cubicBezTo>
                    <a:pt x="827" y="659"/>
                    <a:pt x="947" y="579"/>
                    <a:pt x="1068" y="499"/>
                  </a:cubicBezTo>
                  <a:cubicBezTo>
                    <a:pt x="1076" y="493"/>
                    <a:pt x="1086" y="487"/>
                    <a:pt x="1091" y="478"/>
                  </a:cubicBezTo>
                  <a:cubicBezTo>
                    <a:pt x="1156" y="371"/>
                    <a:pt x="1231" y="272"/>
                    <a:pt x="1308" y="173"/>
                  </a:cubicBezTo>
                  <a:cubicBezTo>
                    <a:pt x="1320" y="158"/>
                    <a:pt x="1335" y="144"/>
                    <a:pt x="1353" y="132"/>
                  </a:cubicBezTo>
                  <a:cubicBezTo>
                    <a:pt x="1351" y="139"/>
                    <a:pt x="1351" y="146"/>
                    <a:pt x="1348" y="152"/>
                  </a:cubicBezTo>
                  <a:cubicBezTo>
                    <a:pt x="1311" y="205"/>
                    <a:pt x="1273" y="258"/>
                    <a:pt x="1238" y="313"/>
                  </a:cubicBezTo>
                  <a:cubicBezTo>
                    <a:pt x="1209" y="357"/>
                    <a:pt x="1183" y="404"/>
                    <a:pt x="1156" y="450"/>
                  </a:cubicBezTo>
                  <a:cubicBezTo>
                    <a:pt x="1125" y="504"/>
                    <a:pt x="1094" y="558"/>
                    <a:pt x="1065" y="613"/>
                  </a:cubicBezTo>
                  <a:cubicBezTo>
                    <a:pt x="1012" y="713"/>
                    <a:pt x="964" y="816"/>
                    <a:pt x="932" y="924"/>
                  </a:cubicBezTo>
                  <a:cubicBezTo>
                    <a:pt x="922" y="958"/>
                    <a:pt x="918" y="993"/>
                    <a:pt x="910" y="1034"/>
                  </a:cubicBezTo>
                  <a:cubicBezTo>
                    <a:pt x="943" y="1028"/>
                    <a:pt x="970" y="1022"/>
                    <a:pt x="996" y="1017"/>
                  </a:cubicBezTo>
                  <a:cubicBezTo>
                    <a:pt x="996" y="1018"/>
                    <a:pt x="997" y="1019"/>
                    <a:pt x="997" y="1020"/>
                  </a:cubicBezTo>
                  <a:cubicBezTo>
                    <a:pt x="969" y="1037"/>
                    <a:pt x="941" y="1054"/>
                    <a:pt x="914" y="1070"/>
                  </a:cubicBezTo>
                  <a:cubicBezTo>
                    <a:pt x="900" y="1153"/>
                    <a:pt x="916" y="1194"/>
                    <a:pt x="970" y="1213"/>
                  </a:cubicBezTo>
                  <a:cubicBezTo>
                    <a:pt x="941" y="1231"/>
                    <a:pt x="909" y="1235"/>
                    <a:pt x="878" y="1241"/>
                  </a:cubicBezTo>
                  <a:cubicBezTo>
                    <a:pt x="804" y="1255"/>
                    <a:pt x="729" y="1267"/>
                    <a:pt x="656" y="1282"/>
                  </a:cubicBezTo>
                  <a:cubicBezTo>
                    <a:pt x="626" y="1288"/>
                    <a:pt x="598" y="1301"/>
                    <a:pt x="571" y="1314"/>
                  </a:cubicBezTo>
                  <a:cubicBezTo>
                    <a:pt x="708" y="1299"/>
                    <a:pt x="844" y="1272"/>
                    <a:pt x="983" y="1272"/>
                  </a:cubicBezTo>
                  <a:cubicBezTo>
                    <a:pt x="984" y="1275"/>
                    <a:pt x="984" y="1279"/>
                    <a:pt x="985" y="1282"/>
                  </a:cubicBezTo>
                  <a:cubicBezTo>
                    <a:pt x="960" y="1291"/>
                    <a:pt x="935" y="1301"/>
                    <a:pt x="910" y="1308"/>
                  </a:cubicBezTo>
                  <a:cubicBezTo>
                    <a:pt x="788" y="1339"/>
                    <a:pt x="665" y="1367"/>
                    <a:pt x="543" y="1400"/>
                  </a:cubicBezTo>
                  <a:cubicBezTo>
                    <a:pt x="466" y="1421"/>
                    <a:pt x="391" y="1449"/>
                    <a:pt x="316" y="1475"/>
                  </a:cubicBezTo>
                  <a:cubicBezTo>
                    <a:pt x="290" y="1484"/>
                    <a:pt x="263" y="1495"/>
                    <a:pt x="240" y="1510"/>
                  </a:cubicBezTo>
                  <a:cubicBezTo>
                    <a:pt x="224" y="1521"/>
                    <a:pt x="213" y="1541"/>
                    <a:pt x="200" y="1558"/>
                  </a:cubicBezTo>
                  <a:cubicBezTo>
                    <a:pt x="176" y="1587"/>
                    <a:pt x="152" y="1617"/>
                    <a:pt x="128" y="1647"/>
                  </a:cubicBezTo>
                  <a:cubicBezTo>
                    <a:pt x="127" y="1648"/>
                    <a:pt x="123" y="1646"/>
                    <a:pt x="116" y="1645"/>
                  </a:cubicBezTo>
                  <a:cubicBezTo>
                    <a:pt x="120" y="1626"/>
                    <a:pt x="139" y="1617"/>
                    <a:pt x="147" y="1602"/>
                  </a:cubicBezTo>
                  <a:cubicBezTo>
                    <a:pt x="155" y="1586"/>
                    <a:pt x="162" y="1569"/>
                    <a:pt x="171" y="1550"/>
                  </a:cubicBezTo>
                  <a:cubicBezTo>
                    <a:pt x="131" y="1552"/>
                    <a:pt x="107" y="1582"/>
                    <a:pt x="74" y="1594"/>
                  </a:cubicBezTo>
                  <a:cubicBezTo>
                    <a:pt x="61" y="1599"/>
                    <a:pt x="48" y="1608"/>
                    <a:pt x="34" y="1596"/>
                  </a:cubicBezTo>
                  <a:cubicBezTo>
                    <a:pt x="34" y="1592"/>
                    <a:pt x="32" y="1587"/>
                    <a:pt x="34" y="1585"/>
                  </a:cubicBezTo>
                  <a:cubicBezTo>
                    <a:pt x="57" y="1559"/>
                    <a:pt x="55" y="1528"/>
                    <a:pt x="56" y="1496"/>
                  </a:cubicBezTo>
                  <a:cubicBezTo>
                    <a:pt x="56" y="1469"/>
                    <a:pt x="66" y="1442"/>
                    <a:pt x="72" y="1411"/>
                  </a:cubicBezTo>
                  <a:cubicBezTo>
                    <a:pt x="48" y="1432"/>
                    <a:pt x="26" y="1452"/>
                    <a:pt x="4" y="1471"/>
                  </a:cubicBezTo>
                  <a:cubicBezTo>
                    <a:pt x="0" y="1450"/>
                    <a:pt x="12" y="1440"/>
                    <a:pt x="22" y="1429"/>
                  </a:cubicBezTo>
                  <a:cubicBezTo>
                    <a:pt x="44" y="1406"/>
                    <a:pt x="69" y="1385"/>
                    <a:pt x="87" y="1359"/>
                  </a:cubicBezTo>
                  <a:cubicBezTo>
                    <a:pt x="119" y="1315"/>
                    <a:pt x="149" y="1270"/>
                    <a:pt x="176" y="1223"/>
                  </a:cubicBezTo>
                  <a:cubicBezTo>
                    <a:pt x="233" y="1126"/>
                    <a:pt x="290" y="1030"/>
                    <a:pt x="357" y="941"/>
                  </a:cubicBezTo>
                  <a:cubicBezTo>
                    <a:pt x="420" y="857"/>
                    <a:pt x="481" y="772"/>
                    <a:pt x="549" y="693"/>
                  </a:cubicBezTo>
                  <a:cubicBezTo>
                    <a:pt x="600" y="632"/>
                    <a:pt x="648" y="568"/>
                    <a:pt x="711" y="517"/>
                  </a:cubicBezTo>
                  <a:cubicBezTo>
                    <a:pt x="758" y="479"/>
                    <a:pt x="795" y="429"/>
                    <a:pt x="841" y="389"/>
                  </a:cubicBezTo>
                  <a:cubicBezTo>
                    <a:pt x="974" y="272"/>
                    <a:pt x="1114" y="162"/>
                    <a:pt x="1260" y="60"/>
                  </a:cubicBezTo>
                  <a:cubicBezTo>
                    <a:pt x="1289" y="40"/>
                    <a:pt x="1318" y="20"/>
                    <a:pt x="1347" y="0"/>
                  </a:cubicBezTo>
                  <a:cubicBezTo>
                    <a:pt x="1349" y="2"/>
                    <a:pt x="1350" y="4"/>
                    <a:pt x="1352" y="6"/>
                  </a:cubicBezTo>
                  <a:cubicBezTo>
                    <a:pt x="1234" y="108"/>
                    <a:pt x="1116" y="210"/>
                    <a:pt x="998" y="312"/>
                  </a:cubicBezTo>
                  <a:cubicBezTo>
                    <a:pt x="1059" y="291"/>
                    <a:pt x="1106" y="247"/>
                    <a:pt x="1160" y="214"/>
                  </a:cubicBezTo>
                  <a:cubicBezTo>
                    <a:pt x="1213" y="182"/>
                    <a:pt x="1260" y="139"/>
                    <a:pt x="1322" y="120"/>
                  </a:cubicBezTo>
                  <a:cubicBezTo>
                    <a:pt x="1314" y="149"/>
                    <a:pt x="1294" y="168"/>
                    <a:pt x="1271" y="182"/>
                  </a:cubicBezTo>
                  <a:cubicBezTo>
                    <a:pt x="1257" y="190"/>
                    <a:pt x="1246" y="196"/>
                    <a:pt x="1242" y="215"/>
                  </a:cubicBezTo>
                  <a:cubicBezTo>
                    <a:pt x="1239" y="231"/>
                    <a:pt x="1223" y="247"/>
                    <a:pt x="1209" y="258"/>
                  </a:cubicBezTo>
                  <a:cubicBezTo>
                    <a:pt x="1149" y="303"/>
                    <a:pt x="1088" y="345"/>
                    <a:pt x="1029" y="390"/>
                  </a:cubicBezTo>
                  <a:cubicBezTo>
                    <a:pt x="926" y="468"/>
                    <a:pt x="824" y="546"/>
                    <a:pt x="723" y="625"/>
                  </a:cubicBezTo>
                  <a:cubicBezTo>
                    <a:pt x="686" y="653"/>
                    <a:pt x="653" y="686"/>
                    <a:pt x="620" y="717"/>
                  </a:cubicBezTo>
                  <a:cubicBezTo>
                    <a:pt x="608" y="729"/>
                    <a:pt x="599" y="744"/>
                    <a:pt x="587" y="760"/>
                  </a:cubicBezTo>
                  <a:cubicBezTo>
                    <a:pt x="561" y="752"/>
                    <a:pt x="547" y="770"/>
                    <a:pt x="530" y="791"/>
                  </a:cubicBezTo>
                  <a:cubicBezTo>
                    <a:pt x="489" y="844"/>
                    <a:pt x="455" y="903"/>
                    <a:pt x="406" y="950"/>
                  </a:cubicBezTo>
                  <a:cubicBezTo>
                    <a:pt x="390" y="965"/>
                    <a:pt x="383" y="988"/>
                    <a:pt x="371" y="1008"/>
                  </a:cubicBezTo>
                  <a:cubicBezTo>
                    <a:pt x="351" y="1033"/>
                    <a:pt x="331" y="1058"/>
                    <a:pt x="311" y="1083"/>
                  </a:cubicBezTo>
                  <a:cubicBezTo>
                    <a:pt x="313" y="1085"/>
                    <a:pt x="316" y="1087"/>
                    <a:pt x="318" y="1088"/>
                  </a:cubicBezTo>
                  <a:cubicBezTo>
                    <a:pt x="332" y="1071"/>
                    <a:pt x="346" y="1055"/>
                    <a:pt x="361" y="1038"/>
                  </a:cubicBezTo>
                  <a:cubicBezTo>
                    <a:pt x="363" y="1035"/>
                    <a:pt x="367" y="1033"/>
                    <a:pt x="368" y="1029"/>
                  </a:cubicBezTo>
                  <a:cubicBezTo>
                    <a:pt x="370" y="1022"/>
                    <a:pt x="370" y="1014"/>
                    <a:pt x="371" y="1007"/>
                  </a:cubicBezTo>
                  <a:close/>
                  <a:moveTo>
                    <a:pt x="860" y="688"/>
                  </a:moveTo>
                  <a:cubicBezTo>
                    <a:pt x="890" y="673"/>
                    <a:pt x="921" y="659"/>
                    <a:pt x="950" y="642"/>
                  </a:cubicBezTo>
                  <a:cubicBezTo>
                    <a:pt x="1016" y="605"/>
                    <a:pt x="1016" y="605"/>
                    <a:pt x="1023" y="576"/>
                  </a:cubicBezTo>
                  <a:cubicBezTo>
                    <a:pt x="1003" y="588"/>
                    <a:pt x="985" y="598"/>
                    <a:pt x="968" y="610"/>
                  </a:cubicBezTo>
                  <a:cubicBezTo>
                    <a:pt x="932" y="636"/>
                    <a:pt x="896" y="662"/>
                    <a:pt x="860" y="689"/>
                  </a:cubicBezTo>
                  <a:cubicBezTo>
                    <a:pt x="845" y="688"/>
                    <a:pt x="833" y="694"/>
                    <a:pt x="825" y="706"/>
                  </a:cubicBezTo>
                  <a:cubicBezTo>
                    <a:pt x="826" y="708"/>
                    <a:pt x="828" y="711"/>
                    <a:pt x="830" y="713"/>
                  </a:cubicBezTo>
                  <a:cubicBezTo>
                    <a:pt x="840" y="705"/>
                    <a:pt x="850" y="696"/>
                    <a:pt x="860" y="688"/>
                  </a:cubicBezTo>
                  <a:close/>
                  <a:moveTo>
                    <a:pt x="817" y="975"/>
                  </a:moveTo>
                  <a:cubicBezTo>
                    <a:pt x="819" y="978"/>
                    <a:pt x="821" y="982"/>
                    <a:pt x="823" y="986"/>
                  </a:cubicBezTo>
                  <a:cubicBezTo>
                    <a:pt x="784" y="1017"/>
                    <a:pt x="745" y="1049"/>
                    <a:pt x="706" y="1080"/>
                  </a:cubicBezTo>
                  <a:cubicBezTo>
                    <a:pt x="689" y="1093"/>
                    <a:pt x="672" y="1107"/>
                    <a:pt x="653" y="1115"/>
                  </a:cubicBezTo>
                  <a:cubicBezTo>
                    <a:pt x="639" y="1121"/>
                    <a:pt x="654" y="1136"/>
                    <a:pt x="637" y="1142"/>
                  </a:cubicBezTo>
                  <a:cubicBezTo>
                    <a:pt x="597" y="1157"/>
                    <a:pt x="560" y="1179"/>
                    <a:pt x="521" y="1198"/>
                  </a:cubicBezTo>
                  <a:cubicBezTo>
                    <a:pt x="522" y="1201"/>
                    <a:pt x="524" y="1203"/>
                    <a:pt x="525" y="1206"/>
                  </a:cubicBezTo>
                  <a:cubicBezTo>
                    <a:pt x="640" y="1153"/>
                    <a:pt x="755" y="1100"/>
                    <a:pt x="872" y="1046"/>
                  </a:cubicBezTo>
                  <a:cubicBezTo>
                    <a:pt x="864" y="906"/>
                    <a:pt x="936" y="788"/>
                    <a:pt x="978" y="658"/>
                  </a:cubicBezTo>
                  <a:cubicBezTo>
                    <a:pt x="921" y="697"/>
                    <a:pt x="864" y="736"/>
                    <a:pt x="807" y="775"/>
                  </a:cubicBezTo>
                  <a:cubicBezTo>
                    <a:pt x="808" y="776"/>
                    <a:pt x="809" y="778"/>
                    <a:pt x="810" y="779"/>
                  </a:cubicBezTo>
                  <a:cubicBezTo>
                    <a:pt x="843" y="767"/>
                    <a:pt x="877" y="756"/>
                    <a:pt x="910" y="744"/>
                  </a:cubicBezTo>
                  <a:cubicBezTo>
                    <a:pt x="910" y="746"/>
                    <a:pt x="911" y="747"/>
                    <a:pt x="912" y="749"/>
                  </a:cubicBezTo>
                  <a:cubicBezTo>
                    <a:pt x="886" y="772"/>
                    <a:pt x="859" y="796"/>
                    <a:pt x="833" y="820"/>
                  </a:cubicBezTo>
                  <a:cubicBezTo>
                    <a:pt x="837" y="822"/>
                    <a:pt x="841" y="825"/>
                    <a:pt x="845" y="828"/>
                  </a:cubicBezTo>
                  <a:cubicBezTo>
                    <a:pt x="839" y="835"/>
                    <a:pt x="833" y="842"/>
                    <a:pt x="825" y="852"/>
                  </a:cubicBezTo>
                  <a:cubicBezTo>
                    <a:pt x="840" y="847"/>
                    <a:pt x="850" y="845"/>
                    <a:pt x="860" y="842"/>
                  </a:cubicBezTo>
                  <a:cubicBezTo>
                    <a:pt x="861" y="844"/>
                    <a:pt x="862" y="847"/>
                    <a:pt x="863" y="849"/>
                  </a:cubicBezTo>
                  <a:cubicBezTo>
                    <a:pt x="771" y="914"/>
                    <a:pt x="679" y="978"/>
                    <a:pt x="587" y="1042"/>
                  </a:cubicBezTo>
                  <a:cubicBezTo>
                    <a:pt x="588" y="1044"/>
                    <a:pt x="589" y="1045"/>
                    <a:pt x="589" y="1047"/>
                  </a:cubicBezTo>
                  <a:cubicBezTo>
                    <a:pt x="665" y="1023"/>
                    <a:pt x="741" y="999"/>
                    <a:pt x="817" y="975"/>
                  </a:cubicBezTo>
                  <a:close/>
                  <a:moveTo>
                    <a:pt x="550" y="1243"/>
                  </a:moveTo>
                  <a:cubicBezTo>
                    <a:pt x="651" y="1237"/>
                    <a:pt x="744" y="1197"/>
                    <a:pt x="842" y="1175"/>
                  </a:cubicBezTo>
                  <a:cubicBezTo>
                    <a:pt x="828" y="1184"/>
                    <a:pt x="814" y="1193"/>
                    <a:pt x="799" y="1202"/>
                  </a:cubicBezTo>
                  <a:cubicBezTo>
                    <a:pt x="838" y="1202"/>
                    <a:pt x="875" y="1212"/>
                    <a:pt x="908" y="1201"/>
                  </a:cubicBezTo>
                  <a:cubicBezTo>
                    <a:pt x="891" y="1166"/>
                    <a:pt x="876" y="1133"/>
                    <a:pt x="860" y="1096"/>
                  </a:cubicBezTo>
                  <a:cubicBezTo>
                    <a:pt x="758" y="1145"/>
                    <a:pt x="654" y="1194"/>
                    <a:pt x="550" y="1243"/>
                  </a:cubicBezTo>
                  <a:close/>
                  <a:moveTo>
                    <a:pt x="438" y="1083"/>
                  </a:moveTo>
                  <a:cubicBezTo>
                    <a:pt x="474" y="1057"/>
                    <a:pt x="502" y="1037"/>
                    <a:pt x="531" y="1016"/>
                  </a:cubicBezTo>
                  <a:cubicBezTo>
                    <a:pt x="546" y="1005"/>
                    <a:pt x="558" y="993"/>
                    <a:pt x="537" y="971"/>
                  </a:cubicBezTo>
                  <a:cubicBezTo>
                    <a:pt x="504" y="1006"/>
                    <a:pt x="455" y="1024"/>
                    <a:pt x="438" y="1083"/>
                  </a:cubicBezTo>
                  <a:close/>
                  <a:moveTo>
                    <a:pt x="275" y="1228"/>
                  </a:moveTo>
                  <a:cubicBezTo>
                    <a:pt x="255" y="1225"/>
                    <a:pt x="242" y="1223"/>
                    <a:pt x="228" y="1221"/>
                  </a:cubicBezTo>
                  <a:cubicBezTo>
                    <a:pt x="208" y="1253"/>
                    <a:pt x="190" y="1283"/>
                    <a:pt x="172" y="1313"/>
                  </a:cubicBezTo>
                  <a:cubicBezTo>
                    <a:pt x="175" y="1315"/>
                    <a:pt x="178" y="1317"/>
                    <a:pt x="180" y="1319"/>
                  </a:cubicBezTo>
                  <a:cubicBezTo>
                    <a:pt x="217" y="1297"/>
                    <a:pt x="243" y="1263"/>
                    <a:pt x="275" y="1228"/>
                  </a:cubicBezTo>
                  <a:close/>
                  <a:moveTo>
                    <a:pt x="92" y="1526"/>
                  </a:moveTo>
                  <a:cubicBezTo>
                    <a:pt x="116" y="1511"/>
                    <a:pt x="136" y="1499"/>
                    <a:pt x="157" y="1486"/>
                  </a:cubicBezTo>
                  <a:cubicBezTo>
                    <a:pt x="155" y="1470"/>
                    <a:pt x="153" y="1455"/>
                    <a:pt x="151" y="1438"/>
                  </a:cubicBezTo>
                  <a:cubicBezTo>
                    <a:pt x="110" y="1453"/>
                    <a:pt x="87" y="1477"/>
                    <a:pt x="92" y="1526"/>
                  </a:cubicBezTo>
                  <a:close/>
                  <a:moveTo>
                    <a:pt x="278" y="1408"/>
                  </a:moveTo>
                  <a:cubicBezTo>
                    <a:pt x="280" y="1411"/>
                    <a:pt x="282" y="1414"/>
                    <a:pt x="284" y="1417"/>
                  </a:cubicBezTo>
                  <a:cubicBezTo>
                    <a:pt x="338" y="1395"/>
                    <a:pt x="391" y="1374"/>
                    <a:pt x="445" y="1352"/>
                  </a:cubicBezTo>
                  <a:cubicBezTo>
                    <a:pt x="444" y="1348"/>
                    <a:pt x="443" y="1345"/>
                    <a:pt x="442" y="1341"/>
                  </a:cubicBezTo>
                  <a:cubicBezTo>
                    <a:pt x="395" y="1356"/>
                    <a:pt x="349" y="1369"/>
                    <a:pt x="303" y="1385"/>
                  </a:cubicBezTo>
                  <a:cubicBezTo>
                    <a:pt x="293" y="1389"/>
                    <a:pt x="286" y="1400"/>
                    <a:pt x="278" y="1408"/>
                  </a:cubicBezTo>
                  <a:close/>
                  <a:moveTo>
                    <a:pt x="376" y="1114"/>
                  </a:moveTo>
                  <a:cubicBezTo>
                    <a:pt x="343" y="1140"/>
                    <a:pt x="311" y="1167"/>
                    <a:pt x="289" y="1204"/>
                  </a:cubicBezTo>
                  <a:cubicBezTo>
                    <a:pt x="322" y="1178"/>
                    <a:pt x="367" y="1164"/>
                    <a:pt x="376" y="1114"/>
                  </a:cubicBezTo>
                  <a:close/>
                  <a:moveTo>
                    <a:pt x="249" y="1406"/>
                  </a:moveTo>
                  <a:cubicBezTo>
                    <a:pt x="206" y="1422"/>
                    <a:pt x="180" y="1448"/>
                    <a:pt x="177" y="1475"/>
                  </a:cubicBezTo>
                  <a:cubicBezTo>
                    <a:pt x="209" y="1461"/>
                    <a:pt x="243" y="1448"/>
                    <a:pt x="249" y="1406"/>
                  </a:cubicBezTo>
                  <a:close/>
                  <a:moveTo>
                    <a:pt x="339" y="1278"/>
                  </a:moveTo>
                  <a:cubicBezTo>
                    <a:pt x="341" y="1281"/>
                    <a:pt x="344" y="1283"/>
                    <a:pt x="347" y="1285"/>
                  </a:cubicBezTo>
                  <a:cubicBezTo>
                    <a:pt x="401" y="1269"/>
                    <a:pt x="401" y="1269"/>
                    <a:pt x="398" y="1245"/>
                  </a:cubicBezTo>
                  <a:cubicBezTo>
                    <a:pt x="384" y="1253"/>
                    <a:pt x="370" y="1261"/>
                    <a:pt x="356" y="1268"/>
                  </a:cubicBezTo>
                  <a:cubicBezTo>
                    <a:pt x="350" y="1271"/>
                    <a:pt x="345" y="1275"/>
                    <a:pt x="339" y="1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60">
              <a:extLst>
                <a:ext uri="{FF2B5EF4-FFF2-40B4-BE49-F238E27FC236}">
                  <a16:creationId xmlns:a16="http://schemas.microsoft.com/office/drawing/2014/main" id="{4C5E253A-795A-5DC0-3B78-9A0FA38589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8" y="1927"/>
              <a:ext cx="364" cy="744"/>
            </a:xfrm>
            <a:custGeom>
              <a:avLst/>
              <a:gdLst>
                <a:gd name="T0" fmla="*/ 636 w 1346"/>
                <a:gd name="T1" fmla="*/ 172 h 2752"/>
                <a:gd name="T2" fmla="*/ 450 w 1346"/>
                <a:gd name="T3" fmla="*/ 102 h 2752"/>
                <a:gd name="T4" fmla="*/ 417 w 1346"/>
                <a:gd name="T5" fmla="*/ 238 h 2752"/>
                <a:gd name="T6" fmla="*/ 446 w 1346"/>
                <a:gd name="T7" fmla="*/ 544 h 2752"/>
                <a:gd name="T8" fmla="*/ 394 w 1346"/>
                <a:gd name="T9" fmla="*/ 757 h 2752"/>
                <a:gd name="T10" fmla="*/ 334 w 1346"/>
                <a:gd name="T11" fmla="*/ 615 h 2752"/>
                <a:gd name="T12" fmla="*/ 346 w 1346"/>
                <a:gd name="T13" fmla="*/ 227 h 2752"/>
                <a:gd name="T14" fmla="*/ 266 w 1346"/>
                <a:gd name="T15" fmla="*/ 148 h 2752"/>
                <a:gd name="T16" fmla="*/ 64 w 1346"/>
                <a:gd name="T17" fmla="*/ 318 h 2752"/>
                <a:gd name="T18" fmla="*/ 62 w 1346"/>
                <a:gd name="T19" fmla="*/ 454 h 2752"/>
                <a:gd name="T20" fmla="*/ 74 w 1346"/>
                <a:gd name="T21" fmla="*/ 575 h 2752"/>
                <a:gd name="T22" fmla="*/ 169 w 1346"/>
                <a:gd name="T23" fmla="*/ 986 h 2752"/>
                <a:gd name="T24" fmla="*/ 210 w 1346"/>
                <a:gd name="T25" fmla="*/ 1137 h 2752"/>
                <a:gd name="T26" fmla="*/ 275 w 1346"/>
                <a:gd name="T27" fmla="*/ 1386 h 2752"/>
                <a:gd name="T28" fmla="*/ 361 w 1346"/>
                <a:gd name="T29" fmla="*/ 1897 h 2752"/>
                <a:gd name="T30" fmla="*/ 415 w 1346"/>
                <a:gd name="T31" fmla="*/ 2501 h 2752"/>
                <a:gd name="T32" fmla="*/ 450 w 1346"/>
                <a:gd name="T33" fmla="*/ 2751 h 2752"/>
                <a:gd name="T34" fmla="*/ 415 w 1346"/>
                <a:gd name="T35" fmla="*/ 2649 h 2752"/>
                <a:gd name="T36" fmla="*/ 399 w 1346"/>
                <a:gd name="T37" fmla="*/ 2689 h 2752"/>
                <a:gd name="T38" fmla="*/ 389 w 1346"/>
                <a:gd name="T39" fmla="*/ 2673 h 2752"/>
                <a:gd name="T40" fmla="*/ 301 w 1346"/>
                <a:gd name="T41" fmla="*/ 2028 h 2752"/>
                <a:gd name="T42" fmla="*/ 212 w 1346"/>
                <a:gd name="T43" fmla="*/ 1494 h 2752"/>
                <a:gd name="T44" fmla="*/ 172 w 1346"/>
                <a:gd name="T45" fmla="*/ 1341 h 2752"/>
                <a:gd name="T46" fmla="*/ 169 w 1346"/>
                <a:gd name="T47" fmla="*/ 1263 h 2752"/>
                <a:gd name="T48" fmla="*/ 76 w 1346"/>
                <a:gd name="T49" fmla="*/ 780 h 2752"/>
                <a:gd name="T50" fmla="*/ 60 w 1346"/>
                <a:gd name="T51" fmla="*/ 942 h 2752"/>
                <a:gd name="T52" fmla="*/ 31 w 1346"/>
                <a:gd name="T53" fmla="*/ 601 h 2752"/>
                <a:gd name="T54" fmla="*/ 3 w 1346"/>
                <a:gd name="T55" fmla="*/ 500 h 2752"/>
                <a:gd name="T56" fmla="*/ 136 w 1346"/>
                <a:gd name="T57" fmla="*/ 144 h 2752"/>
                <a:gd name="T58" fmla="*/ 368 w 1346"/>
                <a:gd name="T59" fmla="*/ 154 h 2752"/>
                <a:gd name="T60" fmla="*/ 440 w 1346"/>
                <a:gd name="T61" fmla="*/ 33 h 2752"/>
                <a:gd name="T62" fmla="*/ 682 w 1346"/>
                <a:gd name="T63" fmla="*/ 154 h 2752"/>
                <a:gd name="T64" fmla="*/ 835 w 1346"/>
                <a:gd name="T65" fmla="*/ 167 h 2752"/>
                <a:gd name="T66" fmla="*/ 1011 w 1346"/>
                <a:gd name="T67" fmla="*/ 312 h 2752"/>
                <a:gd name="T68" fmla="*/ 1345 w 1346"/>
                <a:gd name="T69" fmla="*/ 360 h 2752"/>
                <a:gd name="T70" fmla="*/ 1265 w 1346"/>
                <a:gd name="T71" fmla="*/ 328 h 2752"/>
                <a:gd name="T72" fmla="*/ 1048 w 1346"/>
                <a:gd name="T73" fmla="*/ 356 h 2752"/>
                <a:gd name="T74" fmla="*/ 1035 w 1346"/>
                <a:gd name="T75" fmla="*/ 488 h 2752"/>
                <a:gd name="T76" fmla="*/ 1016 w 1346"/>
                <a:gd name="T77" fmla="*/ 461 h 2752"/>
                <a:gd name="T78" fmla="*/ 975 w 1346"/>
                <a:gd name="T79" fmla="*/ 518 h 2752"/>
                <a:gd name="T80" fmla="*/ 969 w 1346"/>
                <a:gd name="T81" fmla="*/ 773 h 2752"/>
                <a:gd name="T82" fmla="*/ 1052 w 1346"/>
                <a:gd name="T83" fmla="*/ 583 h 2752"/>
                <a:gd name="T84" fmla="*/ 1079 w 1346"/>
                <a:gd name="T85" fmla="*/ 439 h 2752"/>
                <a:gd name="T86" fmla="*/ 1101 w 1346"/>
                <a:gd name="T87" fmla="*/ 627 h 2752"/>
                <a:gd name="T88" fmla="*/ 883 w 1346"/>
                <a:gd name="T89" fmla="*/ 841 h 2752"/>
                <a:gd name="T90" fmla="*/ 949 w 1346"/>
                <a:gd name="T91" fmla="*/ 781 h 2752"/>
                <a:gd name="T92" fmla="*/ 942 w 1346"/>
                <a:gd name="T93" fmla="*/ 475 h 2752"/>
                <a:gd name="T94" fmla="*/ 973 w 1346"/>
                <a:gd name="T95" fmla="*/ 347 h 2752"/>
                <a:gd name="T96" fmla="*/ 738 w 1346"/>
                <a:gd name="T97" fmla="*/ 239 h 2752"/>
                <a:gd name="T98" fmla="*/ 774 w 1346"/>
                <a:gd name="T99" fmla="*/ 391 h 2752"/>
                <a:gd name="T100" fmla="*/ 732 w 1346"/>
                <a:gd name="T101" fmla="*/ 729 h 2752"/>
                <a:gd name="T102" fmla="*/ 652 w 1346"/>
                <a:gd name="T103" fmla="*/ 732 h 2752"/>
                <a:gd name="T104" fmla="*/ 605 w 1346"/>
                <a:gd name="T105" fmla="*/ 412 h 2752"/>
                <a:gd name="T106" fmla="*/ 696 w 1346"/>
                <a:gd name="T107" fmla="*/ 278 h 2752"/>
                <a:gd name="T108" fmla="*/ 642 w 1346"/>
                <a:gd name="T109" fmla="*/ 574 h 2752"/>
                <a:gd name="T110" fmla="*/ 685 w 1346"/>
                <a:gd name="T111" fmla="*/ 725 h 2752"/>
                <a:gd name="T112" fmla="*/ 386 w 1346"/>
                <a:gd name="T113" fmla="*/ 290 h 2752"/>
                <a:gd name="T114" fmla="*/ 386 w 1346"/>
                <a:gd name="T115" fmla="*/ 290 h 2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6" h="2752">
                  <a:moveTo>
                    <a:pt x="675" y="227"/>
                  </a:moveTo>
                  <a:cubicBezTo>
                    <a:pt x="663" y="210"/>
                    <a:pt x="651" y="189"/>
                    <a:pt x="636" y="172"/>
                  </a:cubicBezTo>
                  <a:cubicBezTo>
                    <a:pt x="608" y="141"/>
                    <a:pt x="579" y="112"/>
                    <a:pt x="548" y="85"/>
                  </a:cubicBezTo>
                  <a:cubicBezTo>
                    <a:pt x="512" y="53"/>
                    <a:pt x="474" y="56"/>
                    <a:pt x="450" y="102"/>
                  </a:cubicBezTo>
                  <a:cubicBezTo>
                    <a:pt x="438" y="124"/>
                    <a:pt x="426" y="146"/>
                    <a:pt x="416" y="169"/>
                  </a:cubicBezTo>
                  <a:cubicBezTo>
                    <a:pt x="407" y="191"/>
                    <a:pt x="405" y="213"/>
                    <a:pt x="417" y="238"/>
                  </a:cubicBezTo>
                  <a:cubicBezTo>
                    <a:pt x="440" y="283"/>
                    <a:pt x="449" y="333"/>
                    <a:pt x="448" y="385"/>
                  </a:cubicBezTo>
                  <a:cubicBezTo>
                    <a:pt x="447" y="438"/>
                    <a:pt x="451" y="491"/>
                    <a:pt x="446" y="544"/>
                  </a:cubicBezTo>
                  <a:cubicBezTo>
                    <a:pt x="441" y="605"/>
                    <a:pt x="429" y="665"/>
                    <a:pt x="420" y="726"/>
                  </a:cubicBezTo>
                  <a:cubicBezTo>
                    <a:pt x="417" y="740"/>
                    <a:pt x="413" y="756"/>
                    <a:pt x="394" y="757"/>
                  </a:cubicBezTo>
                  <a:cubicBezTo>
                    <a:pt x="378" y="758"/>
                    <a:pt x="367" y="746"/>
                    <a:pt x="363" y="731"/>
                  </a:cubicBezTo>
                  <a:cubicBezTo>
                    <a:pt x="352" y="693"/>
                    <a:pt x="339" y="654"/>
                    <a:pt x="334" y="615"/>
                  </a:cubicBezTo>
                  <a:cubicBezTo>
                    <a:pt x="323" y="512"/>
                    <a:pt x="315" y="408"/>
                    <a:pt x="331" y="305"/>
                  </a:cubicBezTo>
                  <a:cubicBezTo>
                    <a:pt x="335" y="279"/>
                    <a:pt x="342" y="253"/>
                    <a:pt x="346" y="227"/>
                  </a:cubicBezTo>
                  <a:cubicBezTo>
                    <a:pt x="348" y="218"/>
                    <a:pt x="351" y="206"/>
                    <a:pt x="347" y="200"/>
                  </a:cubicBezTo>
                  <a:cubicBezTo>
                    <a:pt x="326" y="175"/>
                    <a:pt x="302" y="150"/>
                    <a:pt x="266" y="148"/>
                  </a:cubicBezTo>
                  <a:cubicBezTo>
                    <a:pt x="223" y="146"/>
                    <a:pt x="184" y="157"/>
                    <a:pt x="152" y="187"/>
                  </a:cubicBezTo>
                  <a:cubicBezTo>
                    <a:pt x="113" y="224"/>
                    <a:pt x="82" y="267"/>
                    <a:pt x="64" y="318"/>
                  </a:cubicBezTo>
                  <a:cubicBezTo>
                    <a:pt x="50" y="358"/>
                    <a:pt x="31" y="397"/>
                    <a:pt x="32" y="441"/>
                  </a:cubicBezTo>
                  <a:cubicBezTo>
                    <a:pt x="43" y="445"/>
                    <a:pt x="56" y="447"/>
                    <a:pt x="62" y="454"/>
                  </a:cubicBezTo>
                  <a:cubicBezTo>
                    <a:pt x="68" y="461"/>
                    <a:pt x="68" y="474"/>
                    <a:pt x="69" y="484"/>
                  </a:cubicBezTo>
                  <a:cubicBezTo>
                    <a:pt x="71" y="513"/>
                    <a:pt x="72" y="543"/>
                    <a:pt x="74" y="575"/>
                  </a:cubicBezTo>
                  <a:cubicBezTo>
                    <a:pt x="106" y="574"/>
                    <a:pt x="110" y="596"/>
                    <a:pt x="113" y="620"/>
                  </a:cubicBezTo>
                  <a:cubicBezTo>
                    <a:pt x="131" y="742"/>
                    <a:pt x="149" y="864"/>
                    <a:pt x="169" y="986"/>
                  </a:cubicBezTo>
                  <a:cubicBezTo>
                    <a:pt x="176" y="1028"/>
                    <a:pt x="185" y="1070"/>
                    <a:pt x="195" y="1111"/>
                  </a:cubicBezTo>
                  <a:cubicBezTo>
                    <a:pt x="197" y="1121"/>
                    <a:pt x="203" y="1133"/>
                    <a:pt x="210" y="1137"/>
                  </a:cubicBezTo>
                  <a:cubicBezTo>
                    <a:pt x="233" y="1147"/>
                    <a:pt x="233" y="1168"/>
                    <a:pt x="237" y="1187"/>
                  </a:cubicBezTo>
                  <a:cubicBezTo>
                    <a:pt x="250" y="1253"/>
                    <a:pt x="263" y="1320"/>
                    <a:pt x="275" y="1386"/>
                  </a:cubicBezTo>
                  <a:cubicBezTo>
                    <a:pt x="295" y="1499"/>
                    <a:pt x="314" y="1611"/>
                    <a:pt x="334" y="1724"/>
                  </a:cubicBezTo>
                  <a:cubicBezTo>
                    <a:pt x="343" y="1782"/>
                    <a:pt x="354" y="1839"/>
                    <a:pt x="361" y="1897"/>
                  </a:cubicBezTo>
                  <a:cubicBezTo>
                    <a:pt x="373" y="1996"/>
                    <a:pt x="383" y="2095"/>
                    <a:pt x="392" y="2195"/>
                  </a:cubicBezTo>
                  <a:cubicBezTo>
                    <a:pt x="401" y="2297"/>
                    <a:pt x="405" y="2399"/>
                    <a:pt x="415" y="2501"/>
                  </a:cubicBezTo>
                  <a:cubicBezTo>
                    <a:pt x="422" y="2571"/>
                    <a:pt x="435" y="2640"/>
                    <a:pt x="446" y="2709"/>
                  </a:cubicBezTo>
                  <a:cubicBezTo>
                    <a:pt x="448" y="2723"/>
                    <a:pt x="449" y="2737"/>
                    <a:pt x="450" y="2751"/>
                  </a:cubicBezTo>
                  <a:cubicBezTo>
                    <a:pt x="448" y="2751"/>
                    <a:pt x="445" y="2752"/>
                    <a:pt x="442" y="2752"/>
                  </a:cubicBezTo>
                  <a:cubicBezTo>
                    <a:pt x="433" y="2718"/>
                    <a:pt x="424" y="2683"/>
                    <a:pt x="415" y="2649"/>
                  </a:cubicBezTo>
                  <a:cubicBezTo>
                    <a:pt x="413" y="2650"/>
                    <a:pt x="411" y="2650"/>
                    <a:pt x="410" y="2650"/>
                  </a:cubicBezTo>
                  <a:cubicBezTo>
                    <a:pt x="406" y="2663"/>
                    <a:pt x="403" y="2676"/>
                    <a:pt x="399" y="2689"/>
                  </a:cubicBezTo>
                  <a:cubicBezTo>
                    <a:pt x="397" y="2689"/>
                    <a:pt x="395" y="2689"/>
                    <a:pt x="392" y="2689"/>
                  </a:cubicBezTo>
                  <a:cubicBezTo>
                    <a:pt x="391" y="2683"/>
                    <a:pt x="389" y="2678"/>
                    <a:pt x="389" y="2673"/>
                  </a:cubicBezTo>
                  <a:cubicBezTo>
                    <a:pt x="376" y="2566"/>
                    <a:pt x="366" y="2459"/>
                    <a:pt x="351" y="2352"/>
                  </a:cubicBezTo>
                  <a:cubicBezTo>
                    <a:pt x="337" y="2244"/>
                    <a:pt x="319" y="2136"/>
                    <a:pt x="301" y="2028"/>
                  </a:cubicBezTo>
                  <a:cubicBezTo>
                    <a:pt x="284" y="1920"/>
                    <a:pt x="265" y="1811"/>
                    <a:pt x="246" y="1702"/>
                  </a:cubicBezTo>
                  <a:cubicBezTo>
                    <a:pt x="235" y="1633"/>
                    <a:pt x="224" y="1563"/>
                    <a:pt x="212" y="1494"/>
                  </a:cubicBezTo>
                  <a:cubicBezTo>
                    <a:pt x="204" y="1451"/>
                    <a:pt x="194" y="1409"/>
                    <a:pt x="184" y="1366"/>
                  </a:cubicBezTo>
                  <a:cubicBezTo>
                    <a:pt x="182" y="1357"/>
                    <a:pt x="175" y="1350"/>
                    <a:pt x="172" y="1341"/>
                  </a:cubicBezTo>
                  <a:cubicBezTo>
                    <a:pt x="169" y="1332"/>
                    <a:pt x="163" y="1318"/>
                    <a:pt x="167" y="1312"/>
                  </a:cubicBezTo>
                  <a:cubicBezTo>
                    <a:pt x="180" y="1295"/>
                    <a:pt x="172" y="1280"/>
                    <a:pt x="169" y="1263"/>
                  </a:cubicBezTo>
                  <a:cubicBezTo>
                    <a:pt x="148" y="1154"/>
                    <a:pt x="129" y="1044"/>
                    <a:pt x="108" y="934"/>
                  </a:cubicBezTo>
                  <a:cubicBezTo>
                    <a:pt x="99" y="884"/>
                    <a:pt x="88" y="836"/>
                    <a:pt x="76" y="780"/>
                  </a:cubicBezTo>
                  <a:cubicBezTo>
                    <a:pt x="58" y="837"/>
                    <a:pt x="80" y="891"/>
                    <a:pt x="69" y="942"/>
                  </a:cubicBezTo>
                  <a:cubicBezTo>
                    <a:pt x="66" y="942"/>
                    <a:pt x="63" y="942"/>
                    <a:pt x="60" y="942"/>
                  </a:cubicBezTo>
                  <a:cubicBezTo>
                    <a:pt x="58" y="933"/>
                    <a:pt x="55" y="924"/>
                    <a:pt x="54" y="915"/>
                  </a:cubicBezTo>
                  <a:cubicBezTo>
                    <a:pt x="47" y="810"/>
                    <a:pt x="39" y="705"/>
                    <a:pt x="31" y="601"/>
                  </a:cubicBezTo>
                  <a:cubicBezTo>
                    <a:pt x="31" y="593"/>
                    <a:pt x="30" y="583"/>
                    <a:pt x="25" y="578"/>
                  </a:cubicBezTo>
                  <a:cubicBezTo>
                    <a:pt x="3" y="556"/>
                    <a:pt x="4" y="527"/>
                    <a:pt x="3" y="500"/>
                  </a:cubicBezTo>
                  <a:cubicBezTo>
                    <a:pt x="0" y="437"/>
                    <a:pt x="0" y="375"/>
                    <a:pt x="22" y="315"/>
                  </a:cubicBezTo>
                  <a:cubicBezTo>
                    <a:pt x="47" y="249"/>
                    <a:pt x="81" y="189"/>
                    <a:pt x="136" y="144"/>
                  </a:cubicBezTo>
                  <a:cubicBezTo>
                    <a:pt x="188" y="102"/>
                    <a:pt x="279" y="85"/>
                    <a:pt x="335" y="132"/>
                  </a:cubicBezTo>
                  <a:cubicBezTo>
                    <a:pt x="344" y="140"/>
                    <a:pt x="355" y="146"/>
                    <a:pt x="368" y="154"/>
                  </a:cubicBezTo>
                  <a:cubicBezTo>
                    <a:pt x="373" y="143"/>
                    <a:pt x="377" y="132"/>
                    <a:pt x="381" y="122"/>
                  </a:cubicBezTo>
                  <a:cubicBezTo>
                    <a:pt x="395" y="88"/>
                    <a:pt x="413" y="57"/>
                    <a:pt x="440" y="33"/>
                  </a:cubicBezTo>
                  <a:cubicBezTo>
                    <a:pt x="473" y="4"/>
                    <a:pt x="515" y="0"/>
                    <a:pt x="551" y="24"/>
                  </a:cubicBezTo>
                  <a:cubicBezTo>
                    <a:pt x="604" y="58"/>
                    <a:pt x="649" y="100"/>
                    <a:pt x="682" y="154"/>
                  </a:cubicBezTo>
                  <a:cubicBezTo>
                    <a:pt x="691" y="169"/>
                    <a:pt x="704" y="181"/>
                    <a:pt x="715" y="195"/>
                  </a:cubicBezTo>
                  <a:cubicBezTo>
                    <a:pt x="754" y="175"/>
                    <a:pt x="793" y="166"/>
                    <a:pt x="835" y="167"/>
                  </a:cubicBezTo>
                  <a:cubicBezTo>
                    <a:pt x="879" y="168"/>
                    <a:pt x="912" y="189"/>
                    <a:pt x="939" y="219"/>
                  </a:cubicBezTo>
                  <a:cubicBezTo>
                    <a:pt x="965" y="247"/>
                    <a:pt x="986" y="279"/>
                    <a:pt x="1011" y="312"/>
                  </a:cubicBezTo>
                  <a:cubicBezTo>
                    <a:pt x="1069" y="248"/>
                    <a:pt x="1147" y="248"/>
                    <a:pt x="1223" y="261"/>
                  </a:cubicBezTo>
                  <a:cubicBezTo>
                    <a:pt x="1279" y="269"/>
                    <a:pt x="1329" y="297"/>
                    <a:pt x="1345" y="360"/>
                  </a:cubicBezTo>
                  <a:cubicBezTo>
                    <a:pt x="1346" y="366"/>
                    <a:pt x="1345" y="373"/>
                    <a:pt x="1345" y="377"/>
                  </a:cubicBezTo>
                  <a:cubicBezTo>
                    <a:pt x="1318" y="360"/>
                    <a:pt x="1294" y="338"/>
                    <a:pt x="1265" y="328"/>
                  </a:cubicBezTo>
                  <a:cubicBezTo>
                    <a:pt x="1205" y="305"/>
                    <a:pt x="1143" y="306"/>
                    <a:pt x="1083" y="331"/>
                  </a:cubicBezTo>
                  <a:cubicBezTo>
                    <a:pt x="1070" y="336"/>
                    <a:pt x="1059" y="347"/>
                    <a:pt x="1048" y="356"/>
                  </a:cubicBezTo>
                  <a:cubicBezTo>
                    <a:pt x="1034" y="367"/>
                    <a:pt x="1029" y="380"/>
                    <a:pt x="1035" y="398"/>
                  </a:cubicBezTo>
                  <a:cubicBezTo>
                    <a:pt x="1044" y="428"/>
                    <a:pt x="1041" y="458"/>
                    <a:pt x="1035" y="488"/>
                  </a:cubicBezTo>
                  <a:cubicBezTo>
                    <a:pt x="1033" y="489"/>
                    <a:pt x="1030" y="489"/>
                    <a:pt x="1027" y="490"/>
                  </a:cubicBezTo>
                  <a:cubicBezTo>
                    <a:pt x="1023" y="481"/>
                    <a:pt x="1019" y="471"/>
                    <a:pt x="1016" y="461"/>
                  </a:cubicBezTo>
                  <a:cubicBezTo>
                    <a:pt x="1013" y="450"/>
                    <a:pt x="1011" y="438"/>
                    <a:pt x="1007" y="421"/>
                  </a:cubicBezTo>
                  <a:cubicBezTo>
                    <a:pt x="985" y="454"/>
                    <a:pt x="977" y="486"/>
                    <a:pt x="975" y="518"/>
                  </a:cubicBezTo>
                  <a:cubicBezTo>
                    <a:pt x="972" y="579"/>
                    <a:pt x="970" y="640"/>
                    <a:pt x="969" y="701"/>
                  </a:cubicBezTo>
                  <a:cubicBezTo>
                    <a:pt x="968" y="722"/>
                    <a:pt x="969" y="743"/>
                    <a:pt x="969" y="773"/>
                  </a:cubicBezTo>
                  <a:cubicBezTo>
                    <a:pt x="988" y="750"/>
                    <a:pt x="1005" y="735"/>
                    <a:pt x="1016" y="716"/>
                  </a:cubicBezTo>
                  <a:cubicBezTo>
                    <a:pt x="1041" y="676"/>
                    <a:pt x="1054" y="631"/>
                    <a:pt x="1052" y="583"/>
                  </a:cubicBezTo>
                  <a:cubicBezTo>
                    <a:pt x="1052" y="550"/>
                    <a:pt x="1053" y="517"/>
                    <a:pt x="1054" y="483"/>
                  </a:cubicBezTo>
                  <a:cubicBezTo>
                    <a:pt x="1054" y="456"/>
                    <a:pt x="1065" y="439"/>
                    <a:pt x="1079" y="439"/>
                  </a:cubicBezTo>
                  <a:cubicBezTo>
                    <a:pt x="1094" y="440"/>
                    <a:pt x="1101" y="452"/>
                    <a:pt x="1101" y="484"/>
                  </a:cubicBezTo>
                  <a:cubicBezTo>
                    <a:pt x="1102" y="532"/>
                    <a:pt x="1106" y="580"/>
                    <a:pt x="1101" y="627"/>
                  </a:cubicBezTo>
                  <a:cubicBezTo>
                    <a:pt x="1089" y="721"/>
                    <a:pt x="1050" y="798"/>
                    <a:pt x="952" y="829"/>
                  </a:cubicBezTo>
                  <a:cubicBezTo>
                    <a:pt x="930" y="836"/>
                    <a:pt x="906" y="837"/>
                    <a:pt x="883" y="841"/>
                  </a:cubicBezTo>
                  <a:cubicBezTo>
                    <a:pt x="882" y="837"/>
                    <a:pt x="881" y="834"/>
                    <a:pt x="879" y="831"/>
                  </a:cubicBezTo>
                  <a:cubicBezTo>
                    <a:pt x="902" y="815"/>
                    <a:pt x="925" y="799"/>
                    <a:pt x="949" y="781"/>
                  </a:cubicBezTo>
                  <a:cubicBezTo>
                    <a:pt x="946" y="735"/>
                    <a:pt x="940" y="689"/>
                    <a:pt x="939" y="642"/>
                  </a:cubicBezTo>
                  <a:cubicBezTo>
                    <a:pt x="938" y="587"/>
                    <a:pt x="937" y="531"/>
                    <a:pt x="942" y="475"/>
                  </a:cubicBezTo>
                  <a:cubicBezTo>
                    <a:pt x="945" y="443"/>
                    <a:pt x="960" y="412"/>
                    <a:pt x="969" y="380"/>
                  </a:cubicBezTo>
                  <a:cubicBezTo>
                    <a:pt x="972" y="369"/>
                    <a:pt x="976" y="356"/>
                    <a:pt x="973" y="347"/>
                  </a:cubicBezTo>
                  <a:cubicBezTo>
                    <a:pt x="954" y="305"/>
                    <a:pt x="929" y="267"/>
                    <a:pt x="895" y="236"/>
                  </a:cubicBezTo>
                  <a:cubicBezTo>
                    <a:pt x="858" y="203"/>
                    <a:pt x="785" y="201"/>
                    <a:pt x="738" y="239"/>
                  </a:cubicBezTo>
                  <a:cubicBezTo>
                    <a:pt x="739" y="245"/>
                    <a:pt x="739" y="254"/>
                    <a:pt x="743" y="260"/>
                  </a:cubicBezTo>
                  <a:cubicBezTo>
                    <a:pt x="766" y="301"/>
                    <a:pt x="771" y="345"/>
                    <a:pt x="774" y="391"/>
                  </a:cubicBezTo>
                  <a:cubicBezTo>
                    <a:pt x="781" y="490"/>
                    <a:pt x="776" y="588"/>
                    <a:pt x="747" y="683"/>
                  </a:cubicBezTo>
                  <a:cubicBezTo>
                    <a:pt x="743" y="699"/>
                    <a:pt x="737" y="713"/>
                    <a:pt x="732" y="729"/>
                  </a:cubicBezTo>
                  <a:cubicBezTo>
                    <a:pt x="726" y="748"/>
                    <a:pt x="712" y="757"/>
                    <a:pt x="694" y="758"/>
                  </a:cubicBezTo>
                  <a:cubicBezTo>
                    <a:pt x="675" y="759"/>
                    <a:pt x="662" y="749"/>
                    <a:pt x="652" y="732"/>
                  </a:cubicBezTo>
                  <a:cubicBezTo>
                    <a:pt x="626" y="686"/>
                    <a:pt x="614" y="635"/>
                    <a:pt x="610" y="584"/>
                  </a:cubicBezTo>
                  <a:cubicBezTo>
                    <a:pt x="605" y="527"/>
                    <a:pt x="604" y="470"/>
                    <a:pt x="605" y="412"/>
                  </a:cubicBezTo>
                  <a:cubicBezTo>
                    <a:pt x="607" y="345"/>
                    <a:pt x="635" y="287"/>
                    <a:pt x="675" y="227"/>
                  </a:cubicBezTo>
                  <a:close/>
                  <a:moveTo>
                    <a:pt x="696" y="278"/>
                  </a:moveTo>
                  <a:cubicBezTo>
                    <a:pt x="668" y="311"/>
                    <a:pt x="655" y="339"/>
                    <a:pt x="646" y="383"/>
                  </a:cubicBezTo>
                  <a:cubicBezTo>
                    <a:pt x="632" y="446"/>
                    <a:pt x="635" y="510"/>
                    <a:pt x="642" y="574"/>
                  </a:cubicBezTo>
                  <a:cubicBezTo>
                    <a:pt x="646" y="615"/>
                    <a:pt x="660" y="657"/>
                    <a:pt x="670" y="698"/>
                  </a:cubicBezTo>
                  <a:cubicBezTo>
                    <a:pt x="672" y="707"/>
                    <a:pt x="679" y="715"/>
                    <a:pt x="685" y="725"/>
                  </a:cubicBezTo>
                  <a:cubicBezTo>
                    <a:pt x="747" y="622"/>
                    <a:pt x="762" y="373"/>
                    <a:pt x="696" y="278"/>
                  </a:cubicBezTo>
                  <a:close/>
                  <a:moveTo>
                    <a:pt x="386" y="290"/>
                  </a:moveTo>
                  <a:cubicBezTo>
                    <a:pt x="368" y="403"/>
                    <a:pt x="370" y="516"/>
                    <a:pt x="386" y="630"/>
                  </a:cubicBezTo>
                  <a:cubicBezTo>
                    <a:pt x="406" y="516"/>
                    <a:pt x="412" y="403"/>
                    <a:pt x="386" y="2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61">
              <a:extLst>
                <a:ext uri="{FF2B5EF4-FFF2-40B4-BE49-F238E27FC236}">
                  <a16:creationId xmlns:a16="http://schemas.microsoft.com/office/drawing/2014/main" id="{7C7BCBFF-F088-120F-6B79-65CB1418E646}"/>
                </a:ext>
              </a:extLst>
            </p:cNvPr>
            <p:cNvSpPr/>
            <p:nvPr/>
          </p:nvSpPr>
          <p:spPr bwMode="auto">
            <a:xfrm>
              <a:off x="1048" y="1777"/>
              <a:ext cx="280" cy="412"/>
            </a:xfrm>
            <a:custGeom>
              <a:avLst/>
              <a:gdLst>
                <a:gd name="T0" fmla="*/ 69 w 1034"/>
                <a:gd name="T1" fmla="*/ 9 h 1522"/>
                <a:gd name="T2" fmla="*/ 29 w 1034"/>
                <a:gd name="T3" fmla="*/ 15 h 1522"/>
                <a:gd name="T4" fmla="*/ 33 w 1034"/>
                <a:gd name="T5" fmla="*/ 108 h 1522"/>
                <a:gd name="T6" fmla="*/ 155 w 1034"/>
                <a:gd name="T7" fmla="*/ 366 h 1522"/>
                <a:gd name="T8" fmla="*/ 225 w 1034"/>
                <a:gd name="T9" fmla="*/ 487 h 1522"/>
                <a:gd name="T10" fmla="*/ 346 w 1034"/>
                <a:gd name="T11" fmla="*/ 674 h 1522"/>
                <a:gd name="T12" fmla="*/ 531 w 1034"/>
                <a:gd name="T13" fmla="*/ 944 h 1522"/>
                <a:gd name="T14" fmla="*/ 598 w 1034"/>
                <a:gd name="T15" fmla="*/ 1032 h 1522"/>
                <a:gd name="T16" fmla="*/ 768 w 1034"/>
                <a:gd name="T17" fmla="*/ 1243 h 1522"/>
                <a:gd name="T18" fmla="*/ 938 w 1034"/>
                <a:gd name="T19" fmla="*/ 1422 h 1522"/>
                <a:gd name="T20" fmla="*/ 1034 w 1034"/>
                <a:gd name="T21" fmla="*/ 1522 h 1522"/>
                <a:gd name="T22" fmla="*/ 1017 w 1034"/>
                <a:gd name="T23" fmla="*/ 1513 h 1522"/>
                <a:gd name="T24" fmla="*/ 668 w 1034"/>
                <a:gd name="T25" fmla="*/ 1189 h 1522"/>
                <a:gd name="T26" fmla="*/ 424 w 1034"/>
                <a:gd name="T27" fmla="*/ 864 h 1522"/>
                <a:gd name="T28" fmla="*/ 339 w 1034"/>
                <a:gd name="T29" fmla="*/ 743 h 1522"/>
                <a:gd name="T30" fmla="*/ 126 w 1034"/>
                <a:gd name="T31" fmla="*/ 392 h 1522"/>
                <a:gd name="T32" fmla="*/ 25 w 1034"/>
                <a:gd name="T33" fmla="*/ 177 h 1522"/>
                <a:gd name="T34" fmla="*/ 3 w 1034"/>
                <a:gd name="T35" fmla="*/ 64 h 1522"/>
                <a:gd name="T36" fmla="*/ 4 w 1034"/>
                <a:gd name="T37" fmla="*/ 40 h 1522"/>
                <a:gd name="T38" fmla="*/ 51 w 1034"/>
                <a:gd name="T39" fmla="*/ 3 h 1522"/>
                <a:gd name="T40" fmla="*/ 69 w 1034"/>
                <a:gd name="T41" fmla="*/ 5 h 1522"/>
                <a:gd name="T42" fmla="*/ 69 w 1034"/>
                <a:gd name="T43" fmla="*/ 9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4" h="1522">
                  <a:moveTo>
                    <a:pt x="69" y="9"/>
                  </a:moveTo>
                  <a:cubicBezTo>
                    <a:pt x="56" y="11"/>
                    <a:pt x="43" y="12"/>
                    <a:pt x="29" y="15"/>
                  </a:cubicBezTo>
                  <a:cubicBezTo>
                    <a:pt x="15" y="47"/>
                    <a:pt x="25" y="78"/>
                    <a:pt x="33" y="108"/>
                  </a:cubicBezTo>
                  <a:cubicBezTo>
                    <a:pt x="57" y="202"/>
                    <a:pt x="108" y="283"/>
                    <a:pt x="155" y="366"/>
                  </a:cubicBezTo>
                  <a:cubicBezTo>
                    <a:pt x="178" y="407"/>
                    <a:pt x="200" y="448"/>
                    <a:pt x="225" y="487"/>
                  </a:cubicBezTo>
                  <a:cubicBezTo>
                    <a:pt x="264" y="550"/>
                    <a:pt x="305" y="612"/>
                    <a:pt x="346" y="674"/>
                  </a:cubicBezTo>
                  <a:cubicBezTo>
                    <a:pt x="407" y="765"/>
                    <a:pt x="469" y="854"/>
                    <a:pt x="531" y="944"/>
                  </a:cubicBezTo>
                  <a:cubicBezTo>
                    <a:pt x="552" y="974"/>
                    <a:pt x="575" y="1003"/>
                    <a:pt x="598" y="1032"/>
                  </a:cubicBezTo>
                  <a:cubicBezTo>
                    <a:pt x="655" y="1103"/>
                    <a:pt x="709" y="1175"/>
                    <a:pt x="768" y="1243"/>
                  </a:cubicBezTo>
                  <a:cubicBezTo>
                    <a:pt x="822" y="1305"/>
                    <a:pt x="881" y="1363"/>
                    <a:pt x="938" y="1422"/>
                  </a:cubicBezTo>
                  <a:cubicBezTo>
                    <a:pt x="970" y="1455"/>
                    <a:pt x="1004" y="1486"/>
                    <a:pt x="1034" y="1522"/>
                  </a:cubicBezTo>
                  <a:cubicBezTo>
                    <a:pt x="1029" y="1519"/>
                    <a:pt x="1022" y="1516"/>
                    <a:pt x="1017" y="1513"/>
                  </a:cubicBezTo>
                  <a:cubicBezTo>
                    <a:pt x="884" y="1423"/>
                    <a:pt x="770" y="1311"/>
                    <a:pt x="668" y="1189"/>
                  </a:cubicBezTo>
                  <a:cubicBezTo>
                    <a:pt x="582" y="1085"/>
                    <a:pt x="496" y="979"/>
                    <a:pt x="424" y="864"/>
                  </a:cubicBezTo>
                  <a:cubicBezTo>
                    <a:pt x="399" y="822"/>
                    <a:pt x="365" y="785"/>
                    <a:pt x="339" y="743"/>
                  </a:cubicBezTo>
                  <a:cubicBezTo>
                    <a:pt x="267" y="627"/>
                    <a:pt x="196" y="510"/>
                    <a:pt x="126" y="392"/>
                  </a:cubicBezTo>
                  <a:cubicBezTo>
                    <a:pt x="86" y="324"/>
                    <a:pt x="47" y="254"/>
                    <a:pt x="25" y="177"/>
                  </a:cubicBezTo>
                  <a:cubicBezTo>
                    <a:pt x="14" y="140"/>
                    <a:pt x="0" y="104"/>
                    <a:pt x="3" y="64"/>
                  </a:cubicBezTo>
                  <a:cubicBezTo>
                    <a:pt x="4" y="56"/>
                    <a:pt x="3" y="48"/>
                    <a:pt x="4" y="40"/>
                  </a:cubicBezTo>
                  <a:cubicBezTo>
                    <a:pt x="9" y="7"/>
                    <a:pt x="18" y="0"/>
                    <a:pt x="51" y="3"/>
                  </a:cubicBezTo>
                  <a:cubicBezTo>
                    <a:pt x="57" y="3"/>
                    <a:pt x="63" y="4"/>
                    <a:pt x="69" y="5"/>
                  </a:cubicBezTo>
                  <a:cubicBezTo>
                    <a:pt x="69" y="6"/>
                    <a:pt x="69" y="8"/>
                    <a:pt x="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62">
              <a:extLst>
                <a:ext uri="{FF2B5EF4-FFF2-40B4-BE49-F238E27FC236}">
                  <a16:creationId xmlns:a16="http://schemas.microsoft.com/office/drawing/2014/main" id="{61766E65-6F8F-E93C-A213-DD1C839C0D65}"/>
                </a:ext>
              </a:extLst>
            </p:cNvPr>
            <p:cNvSpPr/>
            <p:nvPr/>
          </p:nvSpPr>
          <p:spPr bwMode="auto">
            <a:xfrm>
              <a:off x="1913" y="2061"/>
              <a:ext cx="215" cy="289"/>
            </a:xfrm>
            <a:custGeom>
              <a:avLst/>
              <a:gdLst>
                <a:gd name="T0" fmla="*/ 795 w 795"/>
                <a:gd name="T1" fmla="*/ 8 h 1069"/>
                <a:gd name="T2" fmla="*/ 723 w 795"/>
                <a:gd name="T3" fmla="*/ 120 h 1069"/>
                <a:gd name="T4" fmla="*/ 573 w 795"/>
                <a:gd name="T5" fmla="*/ 325 h 1069"/>
                <a:gd name="T6" fmla="*/ 457 w 795"/>
                <a:gd name="T7" fmla="*/ 477 h 1069"/>
                <a:gd name="T8" fmla="*/ 252 w 795"/>
                <a:gd name="T9" fmla="*/ 735 h 1069"/>
                <a:gd name="T10" fmla="*/ 24 w 795"/>
                <a:gd name="T11" fmla="*/ 1055 h 1069"/>
                <a:gd name="T12" fmla="*/ 9 w 795"/>
                <a:gd name="T13" fmla="*/ 1069 h 1069"/>
                <a:gd name="T14" fmla="*/ 2 w 795"/>
                <a:gd name="T15" fmla="*/ 1041 h 1069"/>
                <a:gd name="T16" fmla="*/ 31 w 795"/>
                <a:gd name="T17" fmla="*/ 956 h 1069"/>
                <a:gd name="T18" fmla="*/ 156 w 795"/>
                <a:gd name="T19" fmla="*/ 768 h 1069"/>
                <a:gd name="T20" fmla="*/ 368 w 795"/>
                <a:gd name="T21" fmla="*/ 499 h 1069"/>
                <a:gd name="T22" fmla="*/ 554 w 795"/>
                <a:gd name="T23" fmla="*/ 272 h 1069"/>
                <a:gd name="T24" fmla="*/ 786 w 795"/>
                <a:gd name="T25" fmla="*/ 0 h 1069"/>
                <a:gd name="T26" fmla="*/ 795 w 795"/>
                <a:gd name="T27" fmla="*/ 8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5" h="1069">
                  <a:moveTo>
                    <a:pt x="795" y="8"/>
                  </a:moveTo>
                  <a:cubicBezTo>
                    <a:pt x="771" y="45"/>
                    <a:pt x="749" y="84"/>
                    <a:pt x="723" y="120"/>
                  </a:cubicBezTo>
                  <a:cubicBezTo>
                    <a:pt x="674" y="189"/>
                    <a:pt x="624" y="257"/>
                    <a:pt x="573" y="325"/>
                  </a:cubicBezTo>
                  <a:cubicBezTo>
                    <a:pt x="535" y="376"/>
                    <a:pt x="496" y="427"/>
                    <a:pt x="457" y="477"/>
                  </a:cubicBezTo>
                  <a:cubicBezTo>
                    <a:pt x="389" y="563"/>
                    <a:pt x="319" y="648"/>
                    <a:pt x="252" y="735"/>
                  </a:cubicBezTo>
                  <a:cubicBezTo>
                    <a:pt x="171" y="838"/>
                    <a:pt x="92" y="943"/>
                    <a:pt x="24" y="1055"/>
                  </a:cubicBezTo>
                  <a:cubicBezTo>
                    <a:pt x="21" y="1059"/>
                    <a:pt x="16" y="1062"/>
                    <a:pt x="9" y="1069"/>
                  </a:cubicBezTo>
                  <a:cubicBezTo>
                    <a:pt x="5" y="1057"/>
                    <a:pt x="0" y="1048"/>
                    <a:pt x="2" y="1041"/>
                  </a:cubicBezTo>
                  <a:cubicBezTo>
                    <a:pt x="10" y="1012"/>
                    <a:pt x="16" y="981"/>
                    <a:pt x="31" y="956"/>
                  </a:cubicBezTo>
                  <a:cubicBezTo>
                    <a:pt x="70" y="892"/>
                    <a:pt x="111" y="828"/>
                    <a:pt x="156" y="768"/>
                  </a:cubicBezTo>
                  <a:cubicBezTo>
                    <a:pt x="224" y="677"/>
                    <a:pt x="297" y="588"/>
                    <a:pt x="368" y="499"/>
                  </a:cubicBezTo>
                  <a:cubicBezTo>
                    <a:pt x="429" y="423"/>
                    <a:pt x="491" y="347"/>
                    <a:pt x="554" y="272"/>
                  </a:cubicBezTo>
                  <a:cubicBezTo>
                    <a:pt x="631" y="180"/>
                    <a:pt x="708" y="90"/>
                    <a:pt x="786" y="0"/>
                  </a:cubicBezTo>
                  <a:cubicBezTo>
                    <a:pt x="789" y="2"/>
                    <a:pt x="792" y="5"/>
                    <a:pt x="79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63">
              <a:extLst>
                <a:ext uri="{FF2B5EF4-FFF2-40B4-BE49-F238E27FC236}">
                  <a16:creationId xmlns:a16="http://schemas.microsoft.com/office/drawing/2014/main" id="{24DA0DE7-71B0-D24F-97B9-6976134C028E}"/>
                </a:ext>
              </a:extLst>
            </p:cNvPr>
            <p:cNvSpPr/>
            <p:nvPr/>
          </p:nvSpPr>
          <p:spPr bwMode="auto">
            <a:xfrm>
              <a:off x="1864" y="2041"/>
              <a:ext cx="214" cy="257"/>
            </a:xfrm>
            <a:custGeom>
              <a:avLst/>
              <a:gdLst>
                <a:gd name="T0" fmla="*/ 104 w 791"/>
                <a:gd name="T1" fmla="*/ 950 h 950"/>
                <a:gd name="T2" fmla="*/ 139 w 791"/>
                <a:gd name="T3" fmla="*/ 904 h 950"/>
                <a:gd name="T4" fmla="*/ 316 w 791"/>
                <a:gd name="T5" fmla="*/ 715 h 950"/>
                <a:gd name="T6" fmla="*/ 322 w 791"/>
                <a:gd name="T7" fmla="*/ 699 h 950"/>
                <a:gd name="T8" fmla="*/ 252 w 791"/>
                <a:gd name="T9" fmla="*/ 753 h 950"/>
                <a:gd name="T10" fmla="*/ 85 w 791"/>
                <a:gd name="T11" fmla="*/ 881 h 950"/>
                <a:gd name="T12" fmla="*/ 29 w 791"/>
                <a:gd name="T13" fmla="*/ 918 h 950"/>
                <a:gd name="T14" fmla="*/ 2 w 791"/>
                <a:gd name="T15" fmla="*/ 919 h 950"/>
                <a:gd name="T16" fmla="*/ 14 w 791"/>
                <a:gd name="T17" fmla="*/ 898 h 950"/>
                <a:gd name="T18" fmla="*/ 161 w 791"/>
                <a:gd name="T19" fmla="*/ 782 h 950"/>
                <a:gd name="T20" fmla="*/ 471 w 791"/>
                <a:gd name="T21" fmla="*/ 495 h 950"/>
                <a:gd name="T22" fmla="*/ 581 w 791"/>
                <a:gd name="T23" fmla="*/ 309 h 950"/>
                <a:gd name="T24" fmla="*/ 679 w 791"/>
                <a:gd name="T25" fmla="*/ 43 h 950"/>
                <a:gd name="T26" fmla="*/ 728 w 791"/>
                <a:gd name="T27" fmla="*/ 0 h 950"/>
                <a:gd name="T28" fmla="*/ 697 w 791"/>
                <a:gd name="T29" fmla="*/ 78 h 950"/>
                <a:gd name="T30" fmla="*/ 667 w 791"/>
                <a:gd name="T31" fmla="*/ 155 h 950"/>
                <a:gd name="T32" fmla="*/ 636 w 791"/>
                <a:gd name="T33" fmla="*/ 233 h 950"/>
                <a:gd name="T34" fmla="*/ 602 w 791"/>
                <a:gd name="T35" fmla="*/ 309 h 950"/>
                <a:gd name="T36" fmla="*/ 571 w 791"/>
                <a:gd name="T37" fmla="*/ 386 h 950"/>
                <a:gd name="T38" fmla="*/ 786 w 791"/>
                <a:gd name="T39" fmla="*/ 138 h 950"/>
                <a:gd name="T40" fmla="*/ 791 w 791"/>
                <a:gd name="T41" fmla="*/ 141 h 950"/>
                <a:gd name="T42" fmla="*/ 736 w 791"/>
                <a:gd name="T43" fmla="*/ 229 h 950"/>
                <a:gd name="T44" fmla="*/ 611 w 791"/>
                <a:gd name="T45" fmla="*/ 394 h 950"/>
                <a:gd name="T46" fmla="*/ 486 w 791"/>
                <a:gd name="T47" fmla="*/ 534 h 950"/>
                <a:gd name="T48" fmla="*/ 409 w 791"/>
                <a:gd name="T49" fmla="*/ 629 h 950"/>
                <a:gd name="T50" fmla="*/ 139 w 791"/>
                <a:gd name="T51" fmla="*/ 928 h 950"/>
                <a:gd name="T52" fmla="*/ 103 w 791"/>
                <a:gd name="T53" fmla="*/ 949 h 950"/>
                <a:gd name="T54" fmla="*/ 104 w 791"/>
                <a:gd name="T55" fmla="*/ 950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91" h="950">
                  <a:moveTo>
                    <a:pt x="104" y="950"/>
                  </a:moveTo>
                  <a:cubicBezTo>
                    <a:pt x="116" y="935"/>
                    <a:pt x="126" y="918"/>
                    <a:pt x="139" y="904"/>
                  </a:cubicBezTo>
                  <a:cubicBezTo>
                    <a:pt x="198" y="841"/>
                    <a:pt x="257" y="778"/>
                    <a:pt x="316" y="715"/>
                  </a:cubicBezTo>
                  <a:cubicBezTo>
                    <a:pt x="320" y="712"/>
                    <a:pt x="322" y="707"/>
                    <a:pt x="322" y="699"/>
                  </a:cubicBezTo>
                  <a:cubicBezTo>
                    <a:pt x="299" y="717"/>
                    <a:pt x="276" y="735"/>
                    <a:pt x="252" y="753"/>
                  </a:cubicBezTo>
                  <a:cubicBezTo>
                    <a:pt x="197" y="796"/>
                    <a:pt x="141" y="839"/>
                    <a:pt x="85" y="881"/>
                  </a:cubicBezTo>
                  <a:cubicBezTo>
                    <a:pt x="67" y="894"/>
                    <a:pt x="47" y="906"/>
                    <a:pt x="29" y="918"/>
                  </a:cubicBezTo>
                  <a:cubicBezTo>
                    <a:pt x="20" y="924"/>
                    <a:pt x="10" y="933"/>
                    <a:pt x="2" y="919"/>
                  </a:cubicBezTo>
                  <a:cubicBezTo>
                    <a:pt x="0" y="915"/>
                    <a:pt x="8" y="903"/>
                    <a:pt x="14" y="898"/>
                  </a:cubicBezTo>
                  <a:cubicBezTo>
                    <a:pt x="63" y="859"/>
                    <a:pt x="112" y="821"/>
                    <a:pt x="161" y="782"/>
                  </a:cubicBezTo>
                  <a:cubicBezTo>
                    <a:pt x="271" y="693"/>
                    <a:pt x="372" y="595"/>
                    <a:pt x="471" y="495"/>
                  </a:cubicBezTo>
                  <a:cubicBezTo>
                    <a:pt x="524" y="440"/>
                    <a:pt x="554" y="376"/>
                    <a:pt x="581" y="309"/>
                  </a:cubicBezTo>
                  <a:cubicBezTo>
                    <a:pt x="617" y="222"/>
                    <a:pt x="647" y="132"/>
                    <a:pt x="679" y="43"/>
                  </a:cubicBezTo>
                  <a:cubicBezTo>
                    <a:pt x="687" y="22"/>
                    <a:pt x="698" y="5"/>
                    <a:pt x="728" y="0"/>
                  </a:cubicBezTo>
                  <a:cubicBezTo>
                    <a:pt x="723" y="31"/>
                    <a:pt x="706" y="53"/>
                    <a:pt x="697" y="78"/>
                  </a:cubicBezTo>
                  <a:cubicBezTo>
                    <a:pt x="688" y="104"/>
                    <a:pt x="677" y="130"/>
                    <a:pt x="667" y="155"/>
                  </a:cubicBezTo>
                  <a:cubicBezTo>
                    <a:pt x="656" y="181"/>
                    <a:pt x="646" y="207"/>
                    <a:pt x="636" y="233"/>
                  </a:cubicBezTo>
                  <a:cubicBezTo>
                    <a:pt x="625" y="258"/>
                    <a:pt x="614" y="284"/>
                    <a:pt x="602" y="309"/>
                  </a:cubicBezTo>
                  <a:cubicBezTo>
                    <a:pt x="590" y="334"/>
                    <a:pt x="577" y="358"/>
                    <a:pt x="571" y="386"/>
                  </a:cubicBezTo>
                  <a:cubicBezTo>
                    <a:pt x="643" y="303"/>
                    <a:pt x="714" y="221"/>
                    <a:pt x="786" y="138"/>
                  </a:cubicBezTo>
                  <a:cubicBezTo>
                    <a:pt x="787" y="139"/>
                    <a:pt x="789" y="140"/>
                    <a:pt x="791" y="141"/>
                  </a:cubicBezTo>
                  <a:cubicBezTo>
                    <a:pt x="773" y="171"/>
                    <a:pt x="756" y="201"/>
                    <a:pt x="736" y="229"/>
                  </a:cubicBezTo>
                  <a:cubicBezTo>
                    <a:pt x="695" y="285"/>
                    <a:pt x="654" y="341"/>
                    <a:pt x="611" y="394"/>
                  </a:cubicBezTo>
                  <a:cubicBezTo>
                    <a:pt x="571" y="442"/>
                    <a:pt x="527" y="487"/>
                    <a:pt x="486" y="534"/>
                  </a:cubicBezTo>
                  <a:cubicBezTo>
                    <a:pt x="459" y="565"/>
                    <a:pt x="434" y="597"/>
                    <a:pt x="409" y="629"/>
                  </a:cubicBezTo>
                  <a:cubicBezTo>
                    <a:pt x="327" y="736"/>
                    <a:pt x="234" y="833"/>
                    <a:pt x="139" y="928"/>
                  </a:cubicBezTo>
                  <a:cubicBezTo>
                    <a:pt x="129" y="937"/>
                    <a:pt x="115" y="942"/>
                    <a:pt x="103" y="949"/>
                  </a:cubicBezTo>
                  <a:lnTo>
                    <a:pt x="104" y="9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64">
              <a:extLst>
                <a:ext uri="{FF2B5EF4-FFF2-40B4-BE49-F238E27FC236}">
                  <a16:creationId xmlns:a16="http://schemas.microsoft.com/office/drawing/2014/main" id="{0A491267-4154-F985-885C-FDEB5D9CFEA2}"/>
                </a:ext>
              </a:extLst>
            </p:cNvPr>
            <p:cNvSpPr/>
            <p:nvPr/>
          </p:nvSpPr>
          <p:spPr bwMode="auto">
            <a:xfrm>
              <a:off x="952" y="1675"/>
              <a:ext cx="44" cy="219"/>
            </a:xfrm>
            <a:custGeom>
              <a:avLst/>
              <a:gdLst>
                <a:gd name="T0" fmla="*/ 152 w 161"/>
                <a:gd name="T1" fmla="*/ 812 h 812"/>
                <a:gd name="T2" fmla="*/ 140 w 161"/>
                <a:gd name="T3" fmla="*/ 776 h 812"/>
                <a:gd name="T4" fmla="*/ 92 w 161"/>
                <a:gd name="T5" fmla="*/ 595 h 812"/>
                <a:gd name="T6" fmla="*/ 35 w 161"/>
                <a:gd name="T7" fmla="*/ 364 h 812"/>
                <a:gd name="T8" fmla="*/ 10 w 161"/>
                <a:gd name="T9" fmla="*/ 15 h 812"/>
                <a:gd name="T10" fmla="*/ 17 w 161"/>
                <a:gd name="T11" fmla="*/ 0 h 812"/>
                <a:gd name="T12" fmla="*/ 24 w 161"/>
                <a:gd name="T13" fmla="*/ 126 h 812"/>
                <a:gd name="T14" fmla="*/ 75 w 161"/>
                <a:gd name="T15" fmla="*/ 468 h 812"/>
                <a:gd name="T16" fmla="*/ 129 w 161"/>
                <a:gd name="T17" fmla="*/ 685 h 812"/>
                <a:gd name="T18" fmla="*/ 147 w 161"/>
                <a:gd name="T19" fmla="*/ 750 h 812"/>
                <a:gd name="T20" fmla="*/ 161 w 161"/>
                <a:gd name="T21" fmla="*/ 810 h 812"/>
                <a:gd name="T22" fmla="*/ 152 w 161"/>
                <a:gd name="T23" fmla="*/ 812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1" h="812">
                  <a:moveTo>
                    <a:pt x="152" y="812"/>
                  </a:moveTo>
                  <a:cubicBezTo>
                    <a:pt x="148" y="800"/>
                    <a:pt x="143" y="788"/>
                    <a:pt x="140" y="776"/>
                  </a:cubicBezTo>
                  <a:cubicBezTo>
                    <a:pt x="124" y="716"/>
                    <a:pt x="107" y="656"/>
                    <a:pt x="92" y="595"/>
                  </a:cubicBezTo>
                  <a:cubicBezTo>
                    <a:pt x="72" y="518"/>
                    <a:pt x="49" y="442"/>
                    <a:pt x="35" y="364"/>
                  </a:cubicBezTo>
                  <a:cubicBezTo>
                    <a:pt x="14" y="249"/>
                    <a:pt x="0" y="133"/>
                    <a:pt x="10" y="15"/>
                  </a:cubicBezTo>
                  <a:cubicBezTo>
                    <a:pt x="10" y="10"/>
                    <a:pt x="11" y="5"/>
                    <a:pt x="17" y="0"/>
                  </a:cubicBezTo>
                  <a:cubicBezTo>
                    <a:pt x="20" y="42"/>
                    <a:pt x="22" y="84"/>
                    <a:pt x="24" y="126"/>
                  </a:cubicBezTo>
                  <a:cubicBezTo>
                    <a:pt x="28" y="242"/>
                    <a:pt x="46" y="356"/>
                    <a:pt x="75" y="468"/>
                  </a:cubicBezTo>
                  <a:cubicBezTo>
                    <a:pt x="94" y="540"/>
                    <a:pt x="111" y="613"/>
                    <a:pt x="129" y="685"/>
                  </a:cubicBezTo>
                  <a:cubicBezTo>
                    <a:pt x="134" y="707"/>
                    <a:pt x="142" y="728"/>
                    <a:pt x="147" y="750"/>
                  </a:cubicBezTo>
                  <a:cubicBezTo>
                    <a:pt x="153" y="770"/>
                    <a:pt x="157" y="790"/>
                    <a:pt x="161" y="810"/>
                  </a:cubicBezTo>
                  <a:cubicBezTo>
                    <a:pt x="158" y="811"/>
                    <a:pt x="155" y="811"/>
                    <a:pt x="152" y="8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65">
              <a:extLst>
                <a:ext uri="{FF2B5EF4-FFF2-40B4-BE49-F238E27FC236}">
                  <a16:creationId xmlns:a16="http://schemas.microsoft.com/office/drawing/2014/main" id="{8BC12534-73E6-FF34-A12A-03EDCA951E88}"/>
                </a:ext>
              </a:extLst>
            </p:cNvPr>
            <p:cNvSpPr/>
            <p:nvPr/>
          </p:nvSpPr>
          <p:spPr bwMode="auto">
            <a:xfrm>
              <a:off x="2152" y="1375"/>
              <a:ext cx="43" cy="94"/>
            </a:xfrm>
            <a:custGeom>
              <a:avLst/>
              <a:gdLst>
                <a:gd name="T0" fmla="*/ 0 w 162"/>
                <a:gd name="T1" fmla="*/ 0 h 347"/>
                <a:gd name="T2" fmla="*/ 162 w 162"/>
                <a:gd name="T3" fmla="*/ 347 h 347"/>
                <a:gd name="T4" fmla="*/ 0 w 162"/>
                <a:gd name="T5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347">
                  <a:moveTo>
                    <a:pt x="0" y="0"/>
                  </a:moveTo>
                  <a:cubicBezTo>
                    <a:pt x="70" y="107"/>
                    <a:pt x="141" y="215"/>
                    <a:pt x="162" y="347"/>
                  </a:cubicBezTo>
                  <a:cubicBezTo>
                    <a:pt x="125" y="223"/>
                    <a:pt x="49" y="11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66">
              <a:extLst>
                <a:ext uri="{FF2B5EF4-FFF2-40B4-BE49-F238E27FC236}">
                  <a16:creationId xmlns:a16="http://schemas.microsoft.com/office/drawing/2014/main" id="{0F70EF01-5ED3-33CF-40C8-9FEBB6B92672}"/>
                </a:ext>
              </a:extLst>
            </p:cNvPr>
            <p:cNvSpPr/>
            <p:nvPr/>
          </p:nvSpPr>
          <p:spPr bwMode="auto">
            <a:xfrm>
              <a:off x="2195" y="1445"/>
              <a:ext cx="9" cy="20"/>
            </a:xfrm>
            <a:custGeom>
              <a:avLst/>
              <a:gdLst>
                <a:gd name="T0" fmla="*/ 8 w 35"/>
                <a:gd name="T1" fmla="*/ 0 h 77"/>
                <a:gd name="T2" fmla="*/ 35 w 35"/>
                <a:gd name="T3" fmla="*/ 74 h 77"/>
                <a:gd name="T4" fmla="*/ 26 w 35"/>
                <a:gd name="T5" fmla="*/ 77 h 77"/>
                <a:gd name="T6" fmla="*/ 0 w 35"/>
                <a:gd name="T7" fmla="*/ 3 h 77"/>
                <a:gd name="T8" fmla="*/ 8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8" y="0"/>
                  </a:moveTo>
                  <a:cubicBezTo>
                    <a:pt x="17" y="24"/>
                    <a:pt x="26" y="49"/>
                    <a:pt x="35" y="74"/>
                  </a:cubicBezTo>
                  <a:cubicBezTo>
                    <a:pt x="32" y="75"/>
                    <a:pt x="29" y="76"/>
                    <a:pt x="26" y="77"/>
                  </a:cubicBezTo>
                  <a:cubicBezTo>
                    <a:pt x="13" y="54"/>
                    <a:pt x="9" y="27"/>
                    <a:pt x="0" y="3"/>
                  </a:cubicBezTo>
                  <a:cubicBezTo>
                    <a:pt x="2" y="2"/>
                    <a:pt x="5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67">
              <a:extLst>
                <a:ext uri="{FF2B5EF4-FFF2-40B4-BE49-F238E27FC236}">
                  <a16:creationId xmlns:a16="http://schemas.microsoft.com/office/drawing/2014/main" id="{86F8C196-FDC7-CF26-E763-523DCF4BEE49}"/>
                </a:ext>
              </a:extLst>
            </p:cNvPr>
            <p:cNvSpPr/>
            <p:nvPr/>
          </p:nvSpPr>
          <p:spPr bwMode="auto">
            <a:xfrm>
              <a:off x="1346" y="2202"/>
              <a:ext cx="14" cy="14"/>
            </a:xfrm>
            <a:custGeom>
              <a:avLst/>
              <a:gdLst>
                <a:gd name="T0" fmla="*/ 0 w 49"/>
                <a:gd name="T1" fmla="*/ 1 h 51"/>
                <a:gd name="T2" fmla="*/ 49 w 49"/>
                <a:gd name="T3" fmla="*/ 45 h 51"/>
                <a:gd name="T4" fmla="*/ 43 w 49"/>
                <a:gd name="T5" fmla="*/ 51 h 51"/>
                <a:gd name="T6" fmla="*/ 1 w 49"/>
                <a:gd name="T7" fmla="*/ 0 h 51"/>
                <a:gd name="T8" fmla="*/ 0 w 49"/>
                <a:gd name="T9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1">
                  <a:moveTo>
                    <a:pt x="0" y="1"/>
                  </a:moveTo>
                  <a:cubicBezTo>
                    <a:pt x="25" y="7"/>
                    <a:pt x="39" y="24"/>
                    <a:pt x="49" y="45"/>
                  </a:cubicBezTo>
                  <a:cubicBezTo>
                    <a:pt x="47" y="47"/>
                    <a:pt x="45" y="49"/>
                    <a:pt x="43" y="51"/>
                  </a:cubicBezTo>
                  <a:cubicBezTo>
                    <a:pt x="29" y="34"/>
                    <a:pt x="15" y="17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68">
              <a:extLst>
                <a:ext uri="{FF2B5EF4-FFF2-40B4-BE49-F238E27FC236}">
                  <a16:creationId xmlns:a16="http://schemas.microsoft.com/office/drawing/2014/main" id="{C84EBFAD-0E3D-D895-67E7-228ED5630A91}"/>
                </a:ext>
              </a:extLst>
            </p:cNvPr>
            <p:cNvSpPr/>
            <p:nvPr/>
          </p:nvSpPr>
          <p:spPr bwMode="auto">
            <a:xfrm>
              <a:off x="1333" y="2192"/>
              <a:ext cx="14" cy="10"/>
            </a:xfrm>
            <a:custGeom>
              <a:avLst/>
              <a:gdLst>
                <a:gd name="T0" fmla="*/ 52 w 52"/>
                <a:gd name="T1" fmla="*/ 36 h 37"/>
                <a:gd name="T2" fmla="*/ 0 w 52"/>
                <a:gd name="T3" fmla="*/ 9 h 37"/>
                <a:gd name="T4" fmla="*/ 5 w 52"/>
                <a:gd name="T5" fmla="*/ 0 h 37"/>
                <a:gd name="T6" fmla="*/ 51 w 52"/>
                <a:gd name="T7" fmla="*/ 37 h 37"/>
                <a:gd name="T8" fmla="*/ 52 w 52"/>
                <a:gd name="T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7">
                  <a:moveTo>
                    <a:pt x="52" y="36"/>
                  </a:moveTo>
                  <a:cubicBezTo>
                    <a:pt x="34" y="27"/>
                    <a:pt x="17" y="18"/>
                    <a:pt x="0" y="9"/>
                  </a:cubicBezTo>
                  <a:cubicBezTo>
                    <a:pt x="1" y="6"/>
                    <a:pt x="3" y="3"/>
                    <a:pt x="5" y="0"/>
                  </a:cubicBezTo>
                  <a:cubicBezTo>
                    <a:pt x="21" y="11"/>
                    <a:pt x="43" y="13"/>
                    <a:pt x="51" y="37"/>
                  </a:cubicBezTo>
                  <a:cubicBezTo>
                    <a:pt x="51" y="37"/>
                    <a:pt x="52" y="36"/>
                    <a:pt x="5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69">
              <a:extLst>
                <a:ext uri="{FF2B5EF4-FFF2-40B4-BE49-F238E27FC236}">
                  <a16:creationId xmlns:a16="http://schemas.microsoft.com/office/drawing/2014/main" id="{FE729977-8121-E711-203F-22D5D6434B1F}"/>
                </a:ext>
              </a:extLst>
            </p:cNvPr>
            <p:cNvSpPr/>
            <p:nvPr/>
          </p:nvSpPr>
          <p:spPr bwMode="auto">
            <a:xfrm>
              <a:off x="1363" y="1092"/>
              <a:ext cx="14" cy="11"/>
            </a:xfrm>
            <a:custGeom>
              <a:avLst/>
              <a:gdLst>
                <a:gd name="T0" fmla="*/ 1 w 51"/>
                <a:gd name="T1" fmla="*/ 42 h 42"/>
                <a:gd name="T2" fmla="*/ 51 w 51"/>
                <a:gd name="T3" fmla="*/ 0 h 42"/>
                <a:gd name="T4" fmla="*/ 0 w 51"/>
                <a:gd name="T5" fmla="*/ 41 h 42"/>
                <a:gd name="T6" fmla="*/ 1 w 51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42">
                  <a:moveTo>
                    <a:pt x="1" y="42"/>
                  </a:moveTo>
                  <a:cubicBezTo>
                    <a:pt x="18" y="28"/>
                    <a:pt x="34" y="14"/>
                    <a:pt x="51" y="0"/>
                  </a:cubicBezTo>
                  <a:cubicBezTo>
                    <a:pt x="39" y="27"/>
                    <a:pt x="25" y="36"/>
                    <a:pt x="0" y="41"/>
                  </a:cubicBezTo>
                  <a:lnTo>
                    <a:pt x="1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0">
              <a:extLst>
                <a:ext uri="{FF2B5EF4-FFF2-40B4-BE49-F238E27FC236}">
                  <a16:creationId xmlns:a16="http://schemas.microsoft.com/office/drawing/2014/main" id="{1CE22069-DEF5-B984-9272-8CD81689FC6C}"/>
                </a:ext>
              </a:extLst>
            </p:cNvPr>
            <p:cNvSpPr/>
            <p:nvPr/>
          </p:nvSpPr>
          <p:spPr bwMode="auto">
            <a:xfrm>
              <a:off x="1883" y="2297"/>
              <a:ext cx="9" cy="9"/>
            </a:xfrm>
            <a:custGeom>
              <a:avLst/>
              <a:gdLst>
                <a:gd name="T0" fmla="*/ 31 w 32"/>
                <a:gd name="T1" fmla="*/ 0 h 33"/>
                <a:gd name="T2" fmla="*/ 0 w 32"/>
                <a:gd name="T3" fmla="*/ 33 h 33"/>
                <a:gd name="T4" fmla="*/ 0 w 32"/>
                <a:gd name="T5" fmla="*/ 33 h 33"/>
                <a:gd name="T6" fmla="*/ 32 w 32"/>
                <a:gd name="T7" fmla="*/ 1 h 33"/>
                <a:gd name="T8" fmla="*/ 31 w 32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31" y="0"/>
                  </a:moveTo>
                  <a:cubicBezTo>
                    <a:pt x="28" y="18"/>
                    <a:pt x="20" y="31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14"/>
                    <a:pt x="14" y="5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71">
              <a:extLst>
                <a:ext uri="{FF2B5EF4-FFF2-40B4-BE49-F238E27FC236}">
                  <a16:creationId xmlns:a16="http://schemas.microsoft.com/office/drawing/2014/main" id="{D02E355B-B7DE-9D6E-A3C6-A2BF11CE349D}"/>
                </a:ext>
              </a:extLst>
            </p:cNvPr>
            <p:cNvSpPr/>
            <p:nvPr/>
          </p:nvSpPr>
          <p:spPr bwMode="auto">
            <a:xfrm>
              <a:off x="1874" y="2306"/>
              <a:ext cx="9" cy="9"/>
            </a:xfrm>
            <a:custGeom>
              <a:avLst/>
              <a:gdLst>
                <a:gd name="T0" fmla="*/ 36 w 36"/>
                <a:gd name="T1" fmla="*/ 0 h 34"/>
                <a:gd name="T2" fmla="*/ 0 w 36"/>
                <a:gd name="T3" fmla="*/ 34 h 34"/>
                <a:gd name="T4" fmla="*/ 36 w 36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4">
                  <a:moveTo>
                    <a:pt x="36" y="0"/>
                  </a:moveTo>
                  <a:cubicBezTo>
                    <a:pt x="31" y="18"/>
                    <a:pt x="17" y="28"/>
                    <a:pt x="0" y="34"/>
                  </a:cubicBezTo>
                  <a:cubicBezTo>
                    <a:pt x="7" y="18"/>
                    <a:pt x="16" y="3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72">
              <a:extLst>
                <a:ext uri="{FF2B5EF4-FFF2-40B4-BE49-F238E27FC236}">
                  <a16:creationId xmlns:a16="http://schemas.microsoft.com/office/drawing/2014/main" id="{8E3901D3-22BA-8A4E-0735-A710DA7E5A2E}"/>
                </a:ext>
              </a:extLst>
            </p:cNvPr>
            <p:cNvSpPr/>
            <p:nvPr/>
          </p:nvSpPr>
          <p:spPr bwMode="auto">
            <a:xfrm>
              <a:off x="1204" y="2198"/>
              <a:ext cx="7" cy="13"/>
            </a:xfrm>
            <a:custGeom>
              <a:avLst/>
              <a:gdLst>
                <a:gd name="T0" fmla="*/ 10 w 28"/>
                <a:gd name="T1" fmla="*/ 0 h 46"/>
                <a:gd name="T2" fmla="*/ 28 w 28"/>
                <a:gd name="T3" fmla="*/ 43 h 46"/>
                <a:gd name="T4" fmla="*/ 22 w 28"/>
                <a:gd name="T5" fmla="*/ 46 h 46"/>
                <a:gd name="T6" fmla="*/ 0 w 28"/>
                <a:gd name="T7" fmla="*/ 5 h 46"/>
                <a:gd name="T8" fmla="*/ 10 w 2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6">
                  <a:moveTo>
                    <a:pt x="10" y="0"/>
                  </a:moveTo>
                  <a:cubicBezTo>
                    <a:pt x="16" y="14"/>
                    <a:pt x="22" y="29"/>
                    <a:pt x="28" y="43"/>
                  </a:cubicBezTo>
                  <a:cubicBezTo>
                    <a:pt x="26" y="44"/>
                    <a:pt x="24" y="45"/>
                    <a:pt x="22" y="46"/>
                  </a:cubicBezTo>
                  <a:cubicBezTo>
                    <a:pt x="15" y="33"/>
                    <a:pt x="8" y="19"/>
                    <a:pt x="0" y="5"/>
                  </a:cubicBezTo>
                  <a:cubicBezTo>
                    <a:pt x="3" y="4"/>
                    <a:pt x="7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73">
              <a:extLst>
                <a:ext uri="{FF2B5EF4-FFF2-40B4-BE49-F238E27FC236}">
                  <a16:creationId xmlns:a16="http://schemas.microsoft.com/office/drawing/2014/main" id="{FEBCF75C-DC3A-826C-7DEC-FD577711B9DE}"/>
                </a:ext>
              </a:extLst>
            </p:cNvPr>
            <p:cNvSpPr/>
            <p:nvPr/>
          </p:nvSpPr>
          <p:spPr bwMode="auto">
            <a:xfrm>
              <a:off x="1353" y="1103"/>
              <a:ext cx="10" cy="9"/>
            </a:xfrm>
            <a:custGeom>
              <a:avLst/>
              <a:gdLst>
                <a:gd name="T0" fmla="*/ 36 w 37"/>
                <a:gd name="T1" fmla="*/ 0 h 35"/>
                <a:gd name="T2" fmla="*/ 8 w 37"/>
                <a:gd name="T3" fmla="*/ 35 h 35"/>
                <a:gd name="T4" fmla="*/ 0 w 37"/>
                <a:gd name="T5" fmla="*/ 27 h 35"/>
                <a:gd name="T6" fmla="*/ 37 w 37"/>
                <a:gd name="T7" fmla="*/ 1 h 35"/>
                <a:gd name="T8" fmla="*/ 36 w 37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5">
                  <a:moveTo>
                    <a:pt x="36" y="0"/>
                  </a:moveTo>
                  <a:cubicBezTo>
                    <a:pt x="27" y="11"/>
                    <a:pt x="17" y="23"/>
                    <a:pt x="8" y="35"/>
                  </a:cubicBezTo>
                  <a:cubicBezTo>
                    <a:pt x="5" y="32"/>
                    <a:pt x="2" y="30"/>
                    <a:pt x="0" y="27"/>
                  </a:cubicBezTo>
                  <a:cubicBezTo>
                    <a:pt x="12" y="18"/>
                    <a:pt x="25" y="10"/>
                    <a:pt x="37" y="1"/>
                  </a:cubicBezTo>
                  <a:cubicBezTo>
                    <a:pt x="37" y="1"/>
                    <a:pt x="36" y="0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74">
              <a:extLst>
                <a:ext uri="{FF2B5EF4-FFF2-40B4-BE49-F238E27FC236}">
                  <a16:creationId xmlns:a16="http://schemas.microsoft.com/office/drawing/2014/main" id="{16B4204B-2E0A-FD10-B751-7761A39CD245}"/>
                </a:ext>
              </a:extLst>
            </p:cNvPr>
            <p:cNvSpPr/>
            <p:nvPr/>
          </p:nvSpPr>
          <p:spPr bwMode="auto">
            <a:xfrm>
              <a:off x="1188" y="2174"/>
              <a:ext cx="7" cy="11"/>
            </a:xfrm>
            <a:custGeom>
              <a:avLst/>
              <a:gdLst>
                <a:gd name="T0" fmla="*/ 3 w 26"/>
                <a:gd name="T1" fmla="*/ 0 h 41"/>
                <a:gd name="T2" fmla="*/ 26 w 26"/>
                <a:gd name="T3" fmla="*/ 41 h 41"/>
                <a:gd name="T4" fmla="*/ 4 w 26"/>
                <a:gd name="T5" fmla="*/ 0 h 41"/>
                <a:gd name="T6" fmla="*/ 3 w 26"/>
                <a:gd name="T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41">
                  <a:moveTo>
                    <a:pt x="3" y="0"/>
                  </a:moveTo>
                  <a:cubicBezTo>
                    <a:pt x="18" y="7"/>
                    <a:pt x="24" y="19"/>
                    <a:pt x="26" y="41"/>
                  </a:cubicBezTo>
                  <a:cubicBezTo>
                    <a:pt x="9" y="28"/>
                    <a:pt x="0" y="17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75">
              <a:extLst>
                <a:ext uri="{FF2B5EF4-FFF2-40B4-BE49-F238E27FC236}">
                  <a16:creationId xmlns:a16="http://schemas.microsoft.com/office/drawing/2014/main" id="{5D6F94DC-F934-5D01-F6CF-1C259367CBE3}"/>
                </a:ext>
              </a:extLst>
            </p:cNvPr>
            <p:cNvSpPr/>
            <p:nvPr/>
          </p:nvSpPr>
          <p:spPr bwMode="auto">
            <a:xfrm>
              <a:off x="1002" y="1870"/>
              <a:ext cx="2" cy="11"/>
            </a:xfrm>
            <a:custGeom>
              <a:avLst/>
              <a:gdLst>
                <a:gd name="T0" fmla="*/ 5 w 9"/>
                <a:gd name="T1" fmla="*/ 1 h 40"/>
                <a:gd name="T2" fmla="*/ 9 w 9"/>
                <a:gd name="T3" fmla="*/ 40 h 40"/>
                <a:gd name="T4" fmla="*/ 0 w 9"/>
                <a:gd name="T5" fmla="*/ 40 h 40"/>
                <a:gd name="T6" fmla="*/ 5 w 9"/>
                <a:gd name="T7" fmla="*/ 0 h 40"/>
                <a:gd name="T8" fmla="*/ 5 w 9"/>
                <a:gd name="T9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5" y="1"/>
                  </a:moveTo>
                  <a:cubicBezTo>
                    <a:pt x="6" y="14"/>
                    <a:pt x="8" y="27"/>
                    <a:pt x="9" y="40"/>
                  </a:cubicBezTo>
                  <a:cubicBezTo>
                    <a:pt x="6" y="40"/>
                    <a:pt x="3" y="40"/>
                    <a:pt x="0" y="40"/>
                  </a:cubicBezTo>
                  <a:cubicBezTo>
                    <a:pt x="2" y="27"/>
                    <a:pt x="3" y="13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76">
              <a:extLst>
                <a:ext uri="{FF2B5EF4-FFF2-40B4-BE49-F238E27FC236}">
                  <a16:creationId xmlns:a16="http://schemas.microsoft.com/office/drawing/2014/main" id="{94E345AD-C172-E968-425E-04D248DBBFB1}"/>
                </a:ext>
              </a:extLst>
            </p:cNvPr>
            <p:cNvSpPr/>
            <p:nvPr/>
          </p:nvSpPr>
          <p:spPr bwMode="auto">
            <a:xfrm>
              <a:off x="1661" y="2700"/>
              <a:ext cx="57" cy="11"/>
            </a:xfrm>
            <a:custGeom>
              <a:avLst/>
              <a:gdLst>
                <a:gd name="T0" fmla="*/ 0 w 208"/>
                <a:gd name="T1" fmla="*/ 15 h 41"/>
                <a:gd name="T2" fmla="*/ 208 w 208"/>
                <a:gd name="T3" fmla="*/ 25 h 41"/>
                <a:gd name="T4" fmla="*/ 160 w 208"/>
                <a:gd name="T5" fmla="*/ 30 h 41"/>
                <a:gd name="T6" fmla="*/ 100 w 208"/>
                <a:gd name="T7" fmla="*/ 32 h 41"/>
                <a:gd name="T8" fmla="*/ 45 w 208"/>
                <a:gd name="T9" fmla="*/ 32 h 41"/>
                <a:gd name="T10" fmla="*/ 0 w 208"/>
                <a:gd name="T11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8" h="41">
                  <a:moveTo>
                    <a:pt x="0" y="15"/>
                  </a:moveTo>
                  <a:cubicBezTo>
                    <a:pt x="43" y="0"/>
                    <a:pt x="102" y="2"/>
                    <a:pt x="208" y="25"/>
                  </a:cubicBezTo>
                  <a:cubicBezTo>
                    <a:pt x="192" y="27"/>
                    <a:pt x="176" y="29"/>
                    <a:pt x="160" y="30"/>
                  </a:cubicBezTo>
                  <a:cubicBezTo>
                    <a:pt x="140" y="32"/>
                    <a:pt x="120" y="32"/>
                    <a:pt x="100" y="32"/>
                  </a:cubicBezTo>
                  <a:cubicBezTo>
                    <a:pt x="82" y="33"/>
                    <a:pt x="63" y="33"/>
                    <a:pt x="45" y="32"/>
                  </a:cubicBezTo>
                  <a:cubicBezTo>
                    <a:pt x="29" y="32"/>
                    <a:pt x="8" y="41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77">
              <a:extLst>
                <a:ext uri="{FF2B5EF4-FFF2-40B4-BE49-F238E27FC236}">
                  <a16:creationId xmlns:a16="http://schemas.microsoft.com/office/drawing/2014/main" id="{1997C230-7216-DBA1-90AB-D671A626CAC7}"/>
                </a:ext>
              </a:extLst>
            </p:cNvPr>
            <p:cNvSpPr/>
            <p:nvPr/>
          </p:nvSpPr>
          <p:spPr bwMode="auto">
            <a:xfrm>
              <a:off x="1217" y="1270"/>
              <a:ext cx="44" cy="30"/>
            </a:xfrm>
            <a:custGeom>
              <a:avLst/>
              <a:gdLst>
                <a:gd name="T0" fmla="*/ 0 w 163"/>
                <a:gd name="T1" fmla="*/ 113 h 113"/>
                <a:gd name="T2" fmla="*/ 108 w 163"/>
                <a:gd name="T3" fmla="*/ 34 h 113"/>
                <a:gd name="T4" fmla="*/ 163 w 163"/>
                <a:gd name="T5" fmla="*/ 0 h 113"/>
                <a:gd name="T6" fmla="*/ 90 w 163"/>
                <a:gd name="T7" fmla="*/ 66 h 113"/>
                <a:gd name="T8" fmla="*/ 0 w 163"/>
                <a:gd name="T9" fmla="*/ 112 h 113"/>
                <a:gd name="T10" fmla="*/ 0 w 163"/>
                <a:gd name="T11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113">
                  <a:moveTo>
                    <a:pt x="0" y="113"/>
                  </a:moveTo>
                  <a:cubicBezTo>
                    <a:pt x="36" y="86"/>
                    <a:pt x="72" y="60"/>
                    <a:pt x="108" y="34"/>
                  </a:cubicBezTo>
                  <a:cubicBezTo>
                    <a:pt x="125" y="22"/>
                    <a:pt x="143" y="12"/>
                    <a:pt x="163" y="0"/>
                  </a:cubicBezTo>
                  <a:cubicBezTo>
                    <a:pt x="156" y="29"/>
                    <a:pt x="156" y="29"/>
                    <a:pt x="90" y="66"/>
                  </a:cubicBezTo>
                  <a:cubicBezTo>
                    <a:pt x="61" y="83"/>
                    <a:pt x="30" y="97"/>
                    <a:pt x="0" y="112"/>
                  </a:cubicBezTo>
                  <a:lnTo>
                    <a:pt x="0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78">
              <a:extLst>
                <a:ext uri="{FF2B5EF4-FFF2-40B4-BE49-F238E27FC236}">
                  <a16:creationId xmlns:a16="http://schemas.microsoft.com/office/drawing/2014/main" id="{E983824C-26D2-1DC6-3C0D-F62EAE674DD6}"/>
                </a:ext>
              </a:extLst>
            </p:cNvPr>
            <p:cNvSpPr/>
            <p:nvPr/>
          </p:nvSpPr>
          <p:spPr bwMode="auto">
            <a:xfrm>
              <a:off x="1207" y="1300"/>
              <a:ext cx="10" cy="7"/>
            </a:xfrm>
            <a:custGeom>
              <a:avLst/>
              <a:gdLst>
                <a:gd name="T0" fmla="*/ 35 w 35"/>
                <a:gd name="T1" fmla="*/ 0 h 25"/>
                <a:gd name="T2" fmla="*/ 5 w 35"/>
                <a:gd name="T3" fmla="*/ 25 h 25"/>
                <a:gd name="T4" fmla="*/ 0 w 35"/>
                <a:gd name="T5" fmla="*/ 18 h 25"/>
                <a:gd name="T6" fmla="*/ 35 w 35"/>
                <a:gd name="T7" fmla="*/ 1 h 25"/>
                <a:gd name="T8" fmla="*/ 35 w 3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35" y="0"/>
                  </a:moveTo>
                  <a:cubicBezTo>
                    <a:pt x="25" y="8"/>
                    <a:pt x="15" y="17"/>
                    <a:pt x="5" y="25"/>
                  </a:cubicBezTo>
                  <a:cubicBezTo>
                    <a:pt x="3" y="23"/>
                    <a:pt x="1" y="20"/>
                    <a:pt x="0" y="18"/>
                  </a:cubicBezTo>
                  <a:cubicBezTo>
                    <a:pt x="8" y="6"/>
                    <a:pt x="20" y="0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124" name="图片 123">
            <a:extLst>
              <a:ext uri="{FF2B5EF4-FFF2-40B4-BE49-F238E27FC236}">
                <a16:creationId xmlns:a16="http://schemas.microsoft.com/office/drawing/2014/main" id="{9F497D18-18B4-93B9-AE0D-8D119A892D7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025923" y="325910"/>
            <a:ext cx="1335591" cy="1221363"/>
          </a:xfrm>
          <a:prstGeom prst="rect">
            <a:avLst/>
          </a:prstGeom>
        </p:spPr>
      </p:pic>
      <p:sp>
        <p:nvSpPr>
          <p:cNvPr id="125" name="任意多边形 36">
            <a:extLst>
              <a:ext uri="{FF2B5EF4-FFF2-40B4-BE49-F238E27FC236}">
                <a16:creationId xmlns:a16="http://schemas.microsoft.com/office/drawing/2014/main" id="{5A31DE4D-C7DA-58B8-A281-5191B8C79CA0}"/>
              </a:ext>
            </a:extLst>
          </p:cNvPr>
          <p:cNvSpPr/>
          <p:nvPr/>
        </p:nvSpPr>
        <p:spPr>
          <a:xfrm>
            <a:off x="11169361" y="3153789"/>
            <a:ext cx="1837358" cy="594713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6"/>
            <a:tile tx="0" ty="0" sx="100000" sy="100000" flip="none" algn="tl"/>
          </a:blip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26" name="组合 125">
            <a:extLst>
              <a:ext uri="{FF2B5EF4-FFF2-40B4-BE49-F238E27FC236}">
                <a16:creationId xmlns:a16="http://schemas.microsoft.com/office/drawing/2014/main" id="{DB649A0E-DFDD-52FC-32FD-AF91786D13F9}"/>
              </a:ext>
            </a:extLst>
          </p:cNvPr>
          <p:cNvGrpSpPr/>
          <p:nvPr/>
        </p:nvGrpSpPr>
        <p:grpSpPr>
          <a:xfrm>
            <a:off x="8440259" y="5262876"/>
            <a:ext cx="1241289" cy="395961"/>
            <a:chOff x="1499734" y="1836011"/>
            <a:chExt cx="1723530" cy="785645"/>
          </a:xfrm>
          <a:blipFill>
            <a:blip r:embed="rId6"/>
            <a:tile tx="0" ty="0" sx="100000" sy="100000" flip="none" algn="tl"/>
          </a:blipFill>
        </p:grpSpPr>
        <p:sp>
          <p:nvSpPr>
            <p:cNvPr id="127" name="任意多边形 38">
              <a:extLst>
                <a:ext uri="{FF2B5EF4-FFF2-40B4-BE49-F238E27FC236}">
                  <a16:creationId xmlns:a16="http://schemas.microsoft.com/office/drawing/2014/main" id="{FD4F595A-D5A8-A503-42CA-24200CBE16D5}"/>
                </a:ext>
              </a:extLst>
            </p:cNvPr>
            <p:cNvSpPr/>
            <p:nvPr/>
          </p:nvSpPr>
          <p:spPr>
            <a:xfrm>
              <a:off x="1499734" y="2157271"/>
              <a:ext cx="770022" cy="464385"/>
            </a:xfrm>
            <a:custGeom>
              <a:avLst/>
              <a:gdLst>
                <a:gd name="connsiteX0" fmla="*/ 3108161 w 5108590"/>
                <a:gd name="connsiteY0" fmla="*/ 0 h 2871537"/>
                <a:gd name="connsiteX1" fmla="*/ 3989444 w 5108590"/>
                <a:gd name="connsiteY1" fmla="*/ 400035 h 2871537"/>
                <a:gd name="connsiteX2" fmla="*/ 4086693 w 5108590"/>
                <a:gd name="connsiteY2" fmla="*/ 563266 h 2871537"/>
                <a:gd name="connsiteX3" fmla="*/ 4131348 w 5108590"/>
                <a:gd name="connsiteY3" fmla="*/ 534900 h 2871537"/>
                <a:gd name="connsiteX4" fmla="*/ 4405156 w 5108590"/>
                <a:gd name="connsiteY4" fmla="*/ 465220 h 2871537"/>
                <a:gd name="connsiteX5" fmla="*/ 5108590 w 5108590"/>
                <a:gd name="connsiteY5" fmla="*/ 1102292 h 2871537"/>
                <a:gd name="connsiteX6" fmla="*/ 4798453 w 5108590"/>
                <a:gd name="connsiteY6" fmla="*/ 1640226 h 2871537"/>
                <a:gd name="connsiteX7" fmla="*/ 4794480 w 5108590"/>
                <a:gd name="connsiteY7" fmla="*/ 1642029 h 2871537"/>
                <a:gd name="connsiteX8" fmla="*/ 4815013 w 5108590"/>
                <a:gd name="connsiteY8" fmla="*/ 1704408 h 2871537"/>
                <a:gd name="connsiteX9" fmla="*/ 4832286 w 5108590"/>
                <a:gd name="connsiteY9" fmla="*/ 1872313 h 2871537"/>
                <a:gd name="connsiteX10" fmla="*/ 3982054 w 5108590"/>
                <a:gd name="connsiteY10" fmla="*/ 2642334 h 2871537"/>
                <a:gd name="connsiteX11" fmla="*/ 3380849 w 5108590"/>
                <a:gd name="connsiteY11" fmla="*/ 2353576 h 2871537"/>
                <a:gd name="connsiteX12" fmla="*/ 3379137 w 5108590"/>
                <a:gd name="connsiteY12" fmla="*/ 2351518 h 2871537"/>
                <a:gd name="connsiteX13" fmla="*/ 3307654 w 5108590"/>
                <a:gd name="connsiteY13" fmla="*/ 2471502 h 2871537"/>
                <a:gd name="connsiteX14" fmla="*/ 2426371 w 5108590"/>
                <a:gd name="connsiteY14" fmla="*/ 2871537 h 2871537"/>
                <a:gd name="connsiteX15" fmla="*/ 1447099 w 5108590"/>
                <a:gd name="connsiteY15" fmla="*/ 2194760 h 2871537"/>
                <a:gd name="connsiteX16" fmla="*/ 1418508 w 5108590"/>
                <a:gd name="connsiteY16" fmla="*/ 2124456 h 2871537"/>
                <a:gd name="connsiteX17" fmla="*/ 1325605 w 5108590"/>
                <a:gd name="connsiteY17" fmla="*/ 2190236 h 2871537"/>
                <a:gd name="connsiteX18" fmla="*/ 850232 w 5108590"/>
                <a:gd name="connsiteY18" fmla="*/ 2310063 h 2871537"/>
                <a:gd name="connsiteX19" fmla="*/ 0 w 5108590"/>
                <a:gd name="connsiteY19" fmla="*/ 1540042 h 2871537"/>
                <a:gd name="connsiteX20" fmla="*/ 850232 w 5108590"/>
                <a:gd name="connsiteY20" fmla="*/ 770021 h 2871537"/>
                <a:gd name="connsiteX21" fmla="*/ 1021583 w 5108590"/>
                <a:gd name="connsiteY21" fmla="*/ 783848 h 2871537"/>
                <a:gd name="connsiteX22" fmla="*/ 1029246 w 5108590"/>
                <a:gd name="connsiteY22" fmla="*/ 785791 h 2871537"/>
                <a:gd name="connsiteX23" fmla="*/ 1026695 w 5108590"/>
                <a:gd name="connsiteY23" fmla="*/ 770021 h 2871537"/>
                <a:gd name="connsiteX24" fmla="*/ 1876927 w 5108590"/>
                <a:gd name="connsiteY24" fmla="*/ 0 h 2871537"/>
                <a:gd name="connsiteX25" fmla="*/ 2478132 w 5108590"/>
                <a:gd name="connsiteY25" fmla="*/ 208922 h 2871537"/>
                <a:gd name="connsiteX26" fmla="*/ 2500065 w 5108590"/>
                <a:gd name="connsiteY26" fmla="*/ 232394 h 2871537"/>
                <a:gd name="connsiteX27" fmla="*/ 2513944 w 5108590"/>
                <a:gd name="connsiteY27" fmla="*/ 219952 h 2871537"/>
                <a:gd name="connsiteX28" fmla="*/ 3108161 w 5108590"/>
                <a:gd name="connsiteY28" fmla="*/ 0 h 2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08590" h="2871537">
                  <a:moveTo>
                    <a:pt x="3108161" y="0"/>
                  </a:moveTo>
                  <a:cubicBezTo>
                    <a:pt x="3475013" y="0"/>
                    <a:pt x="3798453" y="146705"/>
                    <a:pt x="3989444" y="400035"/>
                  </a:cubicBezTo>
                  <a:lnTo>
                    <a:pt x="4086693" y="563266"/>
                  </a:lnTo>
                  <a:lnTo>
                    <a:pt x="4131348" y="534900"/>
                  </a:lnTo>
                  <a:cubicBezTo>
                    <a:pt x="4215506" y="491765"/>
                    <a:pt x="4308032" y="465220"/>
                    <a:pt x="4405156" y="465220"/>
                  </a:cubicBezTo>
                  <a:cubicBezTo>
                    <a:pt x="4793652" y="465220"/>
                    <a:pt x="5108590" y="713796"/>
                    <a:pt x="5108590" y="1102292"/>
                  </a:cubicBezTo>
                  <a:cubicBezTo>
                    <a:pt x="5108590" y="1345102"/>
                    <a:pt x="4985568" y="1533256"/>
                    <a:pt x="4798453" y="1640226"/>
                  </a:cubicBezTo>
                  <a:lnTo>
                    <a:pt x="4794480" y="1642029"/>
                  </a:lnTo>
                  <a:lnTo>
                    <a:pt x="4815013" y="1704408"/>
                  </a:lnTo>
                  <a:cubicBezTo>
                    <a:pt x="4826338" y="1757563"/>
                    <a:pt x="4832286" y="1813617"/>
                    <a:pt x="4832286" y="1872313"/>
                  </a:cubicBezTo>
                  <a:cubicBezTo>
                    <a:pt x="4832286" y="2341883"/>
                    <a:pt x="4451624" y="2642334"/>
                    <a:pt x="3982054" y="2642334"/>
                  </a:cubicBezTo>
                  <a:cubicBezTo>
                    <a:pt x="3747269" y="2642334"/>
                    <a:pt x="3534711" y="2513997"/>
                    <a:pt x="3380849" y="2353576"/>
                  </a:cubicBezTo>
                  <a:lnTo>
                    <a:pt x="3379137" y="2351518"/>
                  </a:lnTo>
                  <a:lnTo>
                    <a:pt x="3307654" y="2471502"/>
                  </a:lnTo>
                  <a:cubicBezTo>
                    <a:pt x="3116662" y="2724832"/>
                    <a:pt x="2793223" y="2871537"/>
                    <a:pt x="2426371" y="2871537"/>
                  </a:cubicBezTo>
                  <a:cubicBezTo>
                    <a:pt x="1986149" y="2871537"/>
                    <a:pt x="1608440" y="2510590"/>
                    <a:pt x="1447099" y="2194760"/>
                  </a:cubicBezTo>
                  <a:lnTo>
                    <a:pt x="1418508" y="2124456"/>
                  </a:lnTo>
                  <a:lnTo>
                    <a:pt x="1325605" y="2190236"/>
                  </a:lnTo>
                  <a:cubicBezTo>
                    <a:pt x="1189907" y="2267812"/>
                    <a:pt x="1026321" y="2310063"/>
                    <a:pt x="850232" y="2310063"/>
                  </a:cubicBezTo>
                  <a:cubicBezTo>
                    <a:pt x="380662" y="2310063"/>
                    <a:pt x="0" y="1796716"/>
                    <a:pt x="0" y="1540042"/>
                  </a:cubicBezTo>
                  <a:cubicBezTo>
                    <a:pt x="0" y="1283368"/>
                    <a:pt x="380662" y="770021"/>
                    <a:pt x="850232" y="770021"/>
                  </a:cubicBezTo>
                  <a:cubicBezTo>
                    <a:pt x="908928" y="770021"/>
                    <a:pt x="966235" y="774716"/>
                    <a:pt x="1021583" y="783848"/>
                  </a:cubicBezTo>
                  <a:lnTo>
                    <a:pt x="1029246" y="785791"/>
                  </a:lnTo>
                  <a:lnTo>
                    <a:pt x="1026695" y="770021"/>
                  </a:lnTo>
                  <a:cubicBezTo>
                    <a:pt x="1026695" y="513347"/>
                    <a:pt x="1407357" y="0"/>
                    <a:pt x="1876927" y="0"/>
                  </a:cubicBezTo>
                  <a:cubicBezTo>
                    <a:pt x="2111712" y="0"/>
                    <a:pt x="2324270" y="75113"/>
                    <a:pt x="2478132" y="208922"/>
                  </a:cubicBezTo>
                  <a:lnTo>
                    <a:pt x="2500065" y="232394"/>
                  </a:lnTo>
                  <a:lnTo>
                    <a:pt x="2513944" y="219952"/>
                  </a:lnTo>
                  <a:cubicBezTo>
                    <a:pt x="2683567" y="90237"/>
                    <a:pt x="2888050" y="0"/>
                    <a:pt x="3108161" y="0"/>
                  </a:cubicBezTo>
                  <a:close/>
                </a:path>
              </a:pathLst>
            </a:cu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 useBgFill="1">
          <p:nvSpPr>
            <p:cNvPr id="128" name="任意多边形 39">
              <a:extLst>
                <a:ext uri="{FF2B5EF4-FFF2-40B4-BE49-F238E27FC236}">
                  <a16:creationId xmlns:a16="http://schemas.microsoft.com/office/drawing/2014/main" id="{3CC6CAB3-F0EF-B078-F77B-C34DD9E89908}"/>
                </a:ext>
              </a:extLst>
            </p:cNvPr>
            <p:cNvSpPr/>
            <p:nvPr/>
          </p:nvSpPr>
          <p:spPr>
            <a:xfrm>
              <a:off x="1862723" y="1836011"/>
              <a:ext cx="1360541" cy="764760"/>
            </a:xfrm>
            <a:custGeom>
              <a:avLst/>
              <a:gdLst>
                <a:gd name="connsiteX0" fmla="*/ 3108161 w 5108590"/>
                <a:gd name="connsiteY0" fmla="*/ 0 h 2871537"/>
                <a:gd name="connsiteX1" fmla="*/ 3989444 w 5108590"/>
                <a:gd name="connsiteY1" fmla="*/ 400035 h 2871537"/>
                <a:gd name="connsiteX2" fmla="*/ 4086693 w 5108590"/>
                <a:gd name="connsiteY2" fmla="*/ 563266 h 2871537"/>
                <a:gd name="connsiteX3" fmla="*/ 4131348 w 5108590"/>
                <a:gd name="connsiteY3" fmla="*/ 534900 h 2871537"/>
                <a:gd name="connsiteX4" fmla="*/ 4405156 w 5108590"/>
                <a:gd name="connsiteY4" fmla="*/ 465220 h 2871537"/>
                <a:gd name="connsiteX5" fmla="*/ 5108590 w 5108590"/>
                <a:gd name="connsiteY5" fmla="*/ 1102292 h 2871537"/>
                <a:gd name="connsiteX6" fmla="*/ 4798453 w 5108590"/>
                <a:gd name="connsiteY6" fmla="*/ 1640226 h 2871537"/>
                <a:gd name="connsiteX7" fmla="*/ 4794480 w 5108590"/>
                <a:gd name="connsiteY7" fmla="*/ 1642029 h 2871537"/>
                <a:gd name="connsiteX8" fmla="*/ 4815013 w 5108590"/>
                <a:gd name="connsiteY8" fmla="*/ 1704408 h 2871537"/>
                <a:gd name="connsiteX9" fmla="*/ 4832286 w 5108590"/>
                <a:gd name="connsiteY9" fmla="*/ 1872313 h 2871537"/>
                <a:gd name="connsiteX10" fmla="*/ 3982054 w 5108590"/>
                <a:gd name="connsiteY10" fmla="*/ 2642334 h 2871537"/>
                <a:gd name="connsiteX11" fmla="*/ 3380849 w 5108590"/>
                <a:gd name="connsiteY11" fmla="*/ 2353576 h 2871537"/>
                <a:gd name="connsiteX12" fmla="*/ 3379137 w 5108590"/>
                <a:gd name="connsiteY12" fmla="*/ 2351518 h 2871537"/>
                <a:gd name="connsiteX13" fmla="*/ 3307654 w 5108590"/>
                <a:gd name="connsiteY13" fmla="*/ 2471502 h 2871537"/>
                <a:gd name="connsiteX14" fmla="*/ 2426371 w 5108590"/>
                <a:gd name="connsiteY14" fmla="*/ 2871537 h 2871537"/>
                <a:gd name="connsiteX15" fmla="*/ 1447099 w 5108590"/>
                <a:gd name="connsiteY15" fmla="*/ 2194760 h 2871537"/>
                <a:gd name="connsiteX16" fmla="*/ 1418508 w 5108590"/>
                <a:gd name="connsiteY16" fmla="*/ 2124456 h 2871537"/>
                <a:gd name="connsiteX17" fmla="*/ 1325605 w 5108590"/>
                <a:gd name="connsiteY17" fmla="*/ 2190236 h 2871537"/>
                <a:gd name="connsiteX18" fmla="*/ 850232 w 5108590"/>
                <a:gd name="connsiteY18" fmla="*/ 2310063 h 2871537"/>
                <a:gd name="connsiteX19" fmla="*/ 0 w 5108590"/>
                <a:gd name="connsiteY19" fmla="*/ 1540042 h 2871537"/>
                <a:gd name="connsiteX20" fmla="*/ 850232 w 5108590"/>
                <a:gd name="connsiteY20" fmla="*/ 770021 h 2871537"/>
                <a:gd name="connsiteX21" fmla="*/ 1021583 w 5108590"/>
                <a:gd name="connsiteY21" fmla="*/ 783848 h 2871537"/>
                <a:gd name="connsiteX22" fmla="*/ 1029246 w 5108590"/>
                <a:gd name="connsiteY22" fmla="*/ 785791 h 2871537"/>
                <a:gd name="connsiteX23" fmla="*/ 1026695 w 5108590"/>
                <a:gd name="connsiteY23" fmla="*/ 770021 h 2871537"/>
                <a:gd name="connsiteX24" fmla="*/ 1876927 w 5108590"/>
                <a:gd name="connsiteY24" fmla="*/ 0 h 2871537"/>
                <a:gd name="connsiteX25" fmla="*/ 2478132 w 5108590"/>
                <a:gd name="connsiteY25" fmla="*/ 208922 h 2871537"/>
                <a:gd name="connsiteX26" fmla="*/ 2500065 w 5108590"/>
                <a:gd name="connsiteY26" fmla="*/ 232394 h 2871537"/>
                <a:gd name="connsiteX27" fmla="*/ 2513944 w 5108590"/>
                <a:gd name="connsiteY27" fmla="*/ 219952 h 2871537"/>
                <a:gd name="connsiteX28" fmla="*/ 3108161 w 5108590"/>
                <a:gd name="connsiteY28" fmla="*/ 0 h 2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08590" h="2871537">
                  <a:moveTo>
                    <a:pt x="3108161" y="0"/>
                  </a:moveTo>
                  <a:cubicBezTo>
                    <a:pt x="3475013" y="0"/>
                    <a:pt x="3798453" y="146705"/>
                    <a:pt x="3989444" y="400035"/>
                  </a:cubicBezTo>
                  <a:lnTo>
                    <a:pt x="4086693" y="563266"/>
                  </a:lnTo>
                  <a:lnTo>
                    <a:pt x="4131348" y="534900"/>
                  </a:lnTo>
                  <a:cubicBezTo>
                    <a:pt x="4215506" y="491765"/>
                    <a:pt x="4308032" y="465220"/>
                    <a:pt x="4405156" y="465220"/>
                  </a:cubicBezTo>
                  <a:cubicBezTo>
                    <a:pt x="4793652" y="465220"/>
                    <a:pt x="5108590" y="713796"/>
                    <a:pt x="5108590" y="1102292"/>
                  </a:cubicBezTo>
                  <a:cubicBezTo>
                    <a:pt x="5108590" y="1345102"/>
                    <a:pt x="4985568" y="1533256"/>
                    <a:pt x="4798453" y="1640226"/>
                  </a:cubicBezTo>
                  <a:lnTo>
                    <a:pt x="4794480" y="1642029"/>
                  </a:lnTo>
                  <a:lnTo>
                    <a:pt x="4815013" y="1704408"/>
                  </a:lnTo>
                  <a:cubicBezTo>
                    <a:pt x="4826338" y="1757563"/>
                    <a:pt x="4832286" y="1813617"/>
                    <a:pt x="4832286" y="1872313"/>
                  </a:cubicBezTo>
                  <a:cubicBezTo>
                    <a:pt x="4832286" y="2341883"/>
                    <a:pt x="4451624" y="2642334"/>
                    <a:pt x="3982054" y="2642334"/>
                  </a:cubicBezTo>
                  <a:cubicBezTo>
                    <a:pt x="3747269" y="2642334"/>
                    <a:pt x="3534711" y="2513997"/>
                    <a:pt x="3380849" y="2353576"/>
                  </a:cubicBezTo>
                  <a:lnTo>
                    <a:pt x="3379137" y="2351518"/>
                  </a:lnTo>
                  <a:lnTo>
                    <a:pt x="3307654" y="2471502"/>
                  </a:lnTo>
                  <a:cubicBezTo>
                    <a:pt x="3116662" y="2724832"/>
                    <a:pt x="2793223" y="2871537"/>
                    <a:pt x="2426371" y="2871537"/>
                  </a:cubicBezTo>
                  <a:cubicBezTo>
                    <a:pt x="1986149" y="2871537"/>
                    <a:pt x="1608440" y="2510590"/>
                    <a:pt x="1447099" y="2194760"/>
                  </a:cubicBezTo>
                  <a:lnTo>
                    <a:pt x="1418508" y="2124456"/>
                  </a:lnTo>
                  <a:lnTo>
                    <a:pt x="1325605" y="2190236"/>
                  </a:lnTo>
                  <a:cubicBezTo>
                    <a:pt x="1189907" y="2267812"/>
                    <a:pt x="1026321" y="2310063"/>
                    <a:pt x="850232" y="2310063"/>
                  </a:cubicBezTo>
                  <a:cubicBezTo>
                    <a:pt x="380662" y="2310063"/>
                    <a:pt x="0" y="1796716"/>
                    <a:pt x="0" y="1540042"/>
                  </a:cubicBezTo>
                  <a:cubicBezTo>
                    <a:pt x="0" y="1283368"/>
                    <a:pt x="380662" y="770021"/>
                    <a:pt x="850232" y="770021"/>
                  </a:cubicBezTo>
                  <a:cubicBezTo>
                    <a:pt x="908928" y="770021"/>
                    <a:pt x="966235" y="774716"/>
                    <a:pt x="1021583" y="783848"/>
                  </a:cubicBezTo>
                  <a:lnTo>
                    <a:pt x="1029246" y="785791"/>
                  </a:lnTo>
                  <a:lnTo>
                    <a:pt x="1026695" y="770021"/>
                  </a:lnTo>
                  <a:cubicBezTo>
                    <a:pt x="1026695" y="513347"/>
                    <a:pt x="1407357" y="0"/>
                    <a:pt x="1876927" y="0"/>
                  </a:cubicBezTo>
                  <a:cubicBezTo>
                    <a:pt x="2111712" y="0"/>
                    <a:pt x="2324270" y="75113"/>
                    <a:pt x="2478132" y="208922"/>
                  </a:cubicBezTo>
                  <a:lnTo>
                    <a:pt x="2500065" y="232394"/>
                  </a:lnTo>
                  <a:lnTo>
                    <a:pt x="2513944" y="219952"/>
                  </a:lnTo>
                  <a:cubicBezTo>
                    <a:pt x="2683567" y="90237"/>
                    <a:pt x="2888050" y="0"/>
                    <a:pt x="3108161" y="0"/>
                  </a:cubicBezTo>
                  <a:close/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129" name="Google Shape;19;p2">
            <a:extLst>
              <a:ext uri="{FF2B5EF4-FFF2-40B4-BE49-F238E27FC236}">
                <a16:creationId xmlns:a16="http://schemas.microsoft.com/office/drawing/2014/main" id="{E941E2C7-A448-0442-88A0-1CB3635A9DD8}"/>
              </a:ext>
            </a:extLst>
          </p:cNvPr>
          <p:cNvGrpSpPr/>
          <p:nvPr/>
        </p:nvGrpSpPr>
        <p:grpSpPr>
          <a:xfrm rot="19931186">
            <a:off x="799570" y="4821987"/>
            <a:ext cx="1143001" cy="675552"/>
            <a:chOff x="7555888" y="1846863"/>
            <a:chExt cx="1221250" cy="721800"/>
          </a:xfrm>
          <a:blipFill dpi="0" rotWithShape="1">
            <a:blip r:embed="rId6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30" name="Google Shape;20;p2">
              <a:extLst>
                <a:ext uri="{FF2B5EF4-FFF2-40B4-BE49-F238E27FC236}">
                  <a16:creationId xmlns:a16="http://schemas.microsoft.com/office/drawing/2014/main" id="{7120C87D-E4A5-6F1E-382C-46BC829489BE}"/>
                </a:ext>
              </a:extLst>
            </p:cNvPr>
            <p:cNvSpPr/>
            <p:nvPr/>
          </p:nvSpPr>
          <p:spPr>
            <a:xfrm>
              <a:off x="7555888" y="1846863"/>
              <a:ext cx="1221250" cy="721800"/>
            </a:xfrm>
            <a:custGeom>
              <a:avLst/>
              <a:gdLst/>
              <a:ahLst/>
              <a:cxnLst/>
              <a:rect l="l" t="t" r="r" b="b"/>
              <a:pathLst>
                <a:path w="48850" h="28872" extrusionOk="0">
                  <a:moveTo>
                    <a:pt x="2044" y="881"/>
                  </a:moveTo>
                  <a:cubicBezTo>
                    <a:pt x="10371" y="5149"/>
                    <a:pt x="18385" y="9983"/>
                    <a:pt x="26378" y="14837"/>
                  </a:cubicBezTo>
                  <a:cubicBezTo>
                    <a:pt x="30500" y="17327"/>
                    <a:pt x="34664" y="19796"/>
                    <a:pt x="38765" y="22307"/>
                  </a:cubicBezTo>
                  <a:cubicBezTo>
                    <a:pt x="40648" y="23479"/>
                    <a:pt x="42447" y="24671"/>
                    <a:pt x="44163" y="26073"/>
                  </a:cubicBezTo>
                  <a:cubicBezTo>
                    <a:pt x="45063" y="26805"/>
                    <a:pt x="45942" y="27517"/>
                    <a:pt x="46946" y="28019"/>
                  </a:cubicBezTo>
                  <a:cubicBezTo>
                    <a:pt x="46172" y="27998"/>
                    <a:pt x="45397" y="27998"/>
                    <a:pt x="44623" y="27956"/>
                  </a:cubicBezTo>
                  <a:cubicBezTo>
                    <a:pt x="44665" y="27517"/>
                    <a:pt x="44644" y="27056"/>
                    <a:pt x="44602" y="26596"/>
                  </a:cubicBezTo>
                  <a:cubicBezTo>
                    <a:pt x="44591" y="26526"/>
                    <a:pt x="44527" y="26482"/>
                    <a:pt x="44470" y="26482"/>
                  </a:cubicBezTo>
                  <a:cubicBezTo>
                    <a:pt x="44424" y="26482"/>
                    <a:pt x="44382" y="26510"/>
                    <a:pt x="44372" y="26575"/>
                  </a:cubicBezTo>
                  <a:cubicBezTo>
                    <a:pt x="44289" y="26931"/>
                    <a:pt x="44268" y="27308"/>
                    <a:pt x="44247" y="27684"/>
                  </a:cubicBezTo>
                  <a:cubicBezTo>
                    <a:pt x="44247" y="27768"/>
                    <a:pt x="44226" y="27852"/>
                    <a:pt x="44205" y="27956"/>
                  </a:cubicBezTo>
                  <a:cubicBezTo>
                    <a:pt x="44017" y="27935"/>
                    <a:pt x="43807" y="27935"/>
                    <a:pt x="43619" y="27935"/>
                  </a:cubicBezTo>
                  <a:cubicBezTo>
                    <a:pt x="43619" y="27893"/>
                    <a:pt x="43619" y="27873"/>
                    <a:pt x="43619" y="27852"/>
                  </a:cubicBezTo>
                  <a:cubicBezTo>
                    <a:pt x="43598" y="27496"/>
                    <a:pt x="43556" y="27140"/>
                    <a:pt x="43514" y="26784"/>
                  </a:cubicBezTo>
                  <a:cubicBezTo>
                    <a:pt x="43504" y="26743"/>
                    <a:pt x="43462" y="26722"/>
                    <a:pt x="43420" y="26722"/>
                  </a:cubicBezTo>
                  <a:cubicBezTo>
                    <a:pt x="43378" y="26722"/>
                    <a:pt x="43337" y="26743"/>
                    <a:pt x="43326" y="26784"/>
                  </a:cubicBezTo>
                  <a:cubicBezTo>
                    <a:pt x="43284" y="27140"/>
                    <a:pt x="43242" y="27496"/>
                    <a:pt x="43221" y="27852"/>
                  </a:cubicBezTo>
                  <a:cubicBezTo>
                    <a:pt x="43221" y="27873"/>
                    <a:pt x="43221" y="27893"/>
                    <a:pt x="43221" y="27914"/>
                  </a:cubicBezTo>
                  <a:cubicBezTo>
                    <a:pt x="43054" y="27914"/>
                    <a:pt x="42887" y="27914"/>
                    <a:pt x="42740" y="27893"/>
                  </a:cubicBezTo>
                  <a:cubicBezTo>
                    <a:pt x="42740" y="27684"/>
                    <a:pt x="42698" y="27475"/>
                    <a:pt x="42657" y="27328"/>
                  </a:cubicBezTo>
                  <a:cubicBezTo>
                    <a:pt x="42647" y="27274"/>
                    <a:pt x="42611" y="27251"/>
                    <a:pt x="42572" y="27251"/>
                  </a:cubicBezTo>
                  <a:cubicBezTo>
                    <a:pt x="42522" y="27251"/>
                    <a:pt x="42468" y="27290"/>
                    <a:pt x="42468" y="27349"/>
                  </a:cubicBezTo>
                  <a:cubicBezTo>
                    <a:pt x="42468" y="27538"/>
                    <a:pt x="42447" y="27705"/>
                    <a:pt x="42426" y="27893"/>
                  </a:cubicBezTo>
                  <a:cubicBezTo>
                    <a:pt x="42259" y="27893"/>
                    <a:pt x="42092" y="27893"/>
                    <a:pt x="41924" y="27873"/>
                  </a:cubicBezTo>
                  <a:cubicBezTo>
                    <a:pt x="41924" y="27768"/>
                    <a:pt x="41924" y="27663"/>
                    <a:pt x="41924" y="27559"/>
                  </a:cubicBezTo>
                  <a:cubicBezTo>
                    <a:pt x="41924" y="27501"/>
                    <a:pt x="41874" y="27469"/>
                    <a:pt x="41825" y="27469"/>
                  </a:cubicBezTo>
                  <a:cubicBezTo>
                    <a:pt x="41784" y="27469"/>
                    <a:pt x="41745" y="27491"/>
                    <a:pt x="41736" y="27538"/>
                  </a:cubicBezTo>
                  <a:cubicBezTo>
                    <a:pt x="41694" y="27642"/>
                    <a:pt x="41652" y="27747"/>
                    <a:pt x="41631" y="27873"/>
                  </a:cubicBezTo>
                  <a:cubicBezTo>
                    <a:pt x="41401" y="27873"/>
                    <a:pt x="41171" y="27852"/>
                    <a:pt x="40962" y="27852"/>
                  </a:cubicBezTo>
                  <a:cubicBezTo>
                    <a:pt x="40962" y="27768"/>
                    <a:pt x="40962" y="27663"/>
                    <a:pt x="40983" y="27600"/>
                  </a:cubicBezTo>
                  <a:cubicBezTo>
                    <a:pt x="40983" y="27519"/>
                    <a:pt x="40920" y="27455"/>
                    <a:pt x="40860" y="27455"/>
                  </a:cubicBezTo>
                  <a:cubicBezTo>
                    <a:pt x="40827" y="27455"/>
                    <a:pt x="40795" y="27473"/>
                    <a:pt x="40773" y="27517"/>
                  </a:cubicBezTo>
                  <a:cubicBezTo>
                    <a:pt x="40732" y="27600"/>
                    <a:pt x="40669" y="27726"/>
                    <a:pt x="40627" y="27831"/>
                  </a:cubicBezTo>
                  <a:cubicBezTo>
                    <a:pt x="39246" y="27789"/>
                    <a:pt x="37844" y="27747"/>
                    <a:pt x="36463" y="27684"/>
                  </a:cubicBezTo>
                  <a:cubicBezTo>
                    <a:pt x="36484" y="27559"/>
                    <a:pt x="36484" y="27412"/>
                    <a:pt x="36484" y="27287"/>
                  </a:cubicBezTo>
                  <a:cubicBezTo>
                    <a:pt x="36505" y="26910"/>
                    <a:pt x="36484" y="26554"/>
                    <a:pt x="36526" y="26178"/>
                  </a:cubicBezTo>
                  <a:cubicBezTo>
                    <a:pt x="36526" y="26112"/>
                    <a:pt x="36474" y="26081"/>
                    <a:pt x="36422" y="26081"/>
                  </a:cubicBezTo>
                  <a:cubicBezTo>
                    <a:pt x="36375" y="26081"/>
                    <a:pt x="36327" y="26107"/>
                    <a:pt x="36317" y="26157"/>
                  </a:cubicBezTo>
                  <a:cubicBezTo>
                    <a:pt x="36233" y="26471"/>
                    <a:pt x="36212" y="26784"/>
                    <a:pt x="36191" y="27119"/>
                  </a:cubicBezTo>
                  <a:cubicBezTo>
                    <a:pt x="36170" y="27287"/>
                    <a:pt x="36128" y="27475"/>
                    <a:pt x="36107" y="27663"/>
                  </a:cubicBezTo>
                  <a:cubicBezTo>
                    <a:pt x="35940" y="27663"/>
                    <a:pt x="35773" y="27663"/>
                    <a:pt x="35626" y="27642"/>
                  </a:cubicBezTo>
                  <a:cubicBezTo>
                    <a:pt x="35626" y="27621"/>
                    <a:pt x="35626" y="27600"/>
                    <a:pt x="35626" y="27580"/>
                  </a:cubicBezTo>
                  <a:cubicBezTo>
                    <a:pt x="35647" y="27328"/>
                    <a:pt x="35605" y="27119"/>
                    <a:pt x="35542" y="26910"/>
                  </a:cubicBezTo>
                  <a:cubicBezTo>
                    <a:pt x="35524" y="26863"/>
                    <a:pt x="35488" y="26841"/>
                    <a:pt x="35454" y="26841"/>
                  </a:cubicBezTo>
                  <a:cubicBezTo>
                    <a:pt x="35413" y="26841"/>
                    <a:pt x="35375" y="26873"/>
                    <a:pt x="35375" y="26931"/>
                  </a:cubicBezTo>
                  <a:cubicBezTo>
                    <a:pt x="35354" y="27140"/>
                    <a:pt x="35312" y="27349"/>
                    <a:pt x="35270" y="27559"/>
                  </a:cubicBezTo>
                  <a:cubicBezTo>
                    <a:pt x="35270" y="27580"/>
                    <a:pt x="35250" y="27621"/>
                    <a:pt x="35250" y="27642"/>
                  </a:cubicBezTo>
                  <a:cubicBezTo>
                    <a:pt x="35145" y="27621"/>
                    <a:pt x="35019" y="27621"/>
                    <a:pt x="34915" y="27621"/>
                  </a:cubicBezTo>
                  <a:cubicBezTo>
                    <a:pt x="34957" y="27433"/>
                    <a:pt x="34915" y="27161"/>
                    <a:pt x="34894" y="27015"/>
                  </a:cubicBezTo>
                  <a:cubicBezTo>
                    <a:pt x="34885" y="26978"/>
                    <a:pt x="34859" y="26961"/>
                    <a:pt x="34832" y="26961"/>
                  </a:cubicBezTo>
                  <a:cubicBezTo>
                    <a:pt x="34797" y="26961"/>
                    <a:pt x="34759" y="26989"/>
                    <a:pt x="34747" y="27036"/>
                  </a:cubicBezTo>
                  <a:cubicBezTo>
                    <a:pt x="34747" y="27182"/>
                    <a:pt x="34726" y="27308"/>
                    <a:pt x="34685" y="27454"/>
                  </a:cubicBezTo>
                  <a:cubicBezTo>
                    <a:pt x="34685" y="27517"/>
                    <a:pt x="34664" y="27559"/>
                    <a:pt x="34643" y="27621"/>
                  </a:cubicBezTo>
                  <a:cubicBezTo>
                    <a:pt x="34350" y="27600"/>
                    <a:pt x="34078" y="27600"/>
                    <a:pt x="33806" y="27580"/>
                  </a:cubicBezTo>
                  <a:cubicBezTo>
                    <a:pt x="33869" y="27475"/>
                    <a:pt x="33931" y="27370"/>
                    <a:pt x="33973" y="27266"/>
                  </a:cubicBezTo>
                  <a:cubicBezTo>
                    <a:pt x="33987" y="27195"/>
                    <a:pt x="33915" y="27143"/>
                    <a:pt x="33854" y="27143"/>
                  </a:cubicBezTo>
                  <a:cubicBezTo>
                    <a:pt x="33825" y="27143"/>
                    <a:pt x="33798" y="27155"/>
                    <a:pt x="33785" y="27182"/>
                  </a:cubicBezTo>
                  <a:cubicBezTo>
                    <a:pt x="33743" y="27287"/>
                    <a:pt x="33680" y="27349"/>
                    <a:pt x="33597" y="27433"/>
                  </a:cubicBezTo>
                  <a:cubicBezTo>
                    <a:pt x="33534" y="27475"/>
                    <a:pt x="33471" y="27517"/>
                    <a:pt x="33408" y="27559"/>
                  </a:cubicBezTo>
                  <a:cubicBezTo>
                    <a:pt x="33178" y="27559"/>
                    <a:pt x="32927" y="27538"/>
                    <a:pt x="32697" y="27538"/>
                  </a:cubicBezTo>
                  <a:cubicBezTo>
                    <a:pt x="32697" y="27517"/>
                    <a:pt x="32697" y="27475"/>
                    <a:pt x="32697" y="27454"/>
                  </a:cubicBezTo>
                  <a:cubicBezTo>
                    <a:pt x="32697" y="27387"/>
                    <a:pt x="32637" y="27337"/>
                    <a:pt x="32583" y="27337"/>
                  </a:cubicBezTo>
                  <a:cubicBezTo>
                    <a:pt x="32552" y="27337"/>
                    <a:pt x="32524" y="27353"/>
                    <a:pt x="32509" y="27391"/>
                  </a:cubicBezTo>
                  <a:cubicBezTo>
                    <a:pt x="32488" y="27454"/>
                    <a:pt x="32446" y="27475"/>
                    <a:pt x="32425" y="27517"/>
                  </a:cubicBezTo>
                  <a:cubicBezTo>
                    <a:pt x="30584" y="27454"/>
                    <a:pt x="28763" y="27370"/>
                    <a:pt x="26922" y="27308"/>
                  </a:cubicBezTo>
                  <a:cubicBezTo>
                    <a:pt x="27152" y="26868"/>
                    <a:pt x="26985" y="26240"/>
                    <a:pt x="27152" y="25780"/>
                  </a:cubicBezTo>
                  <a:cubicBezTo>
                    <a:pt x="27182" y="25720"/>
                    <a:pt x="27126" y="25671"/>
                    <a:pt x="27069" y="25671"/>
                  </a:cubicBezTo>
                  <a:cubicBezTo>
                    <a:pt x="27046" y="25671"/>
                    <a:pt x="27023" y="25679"/>
                    <a:pt x="27006" y="25696"/>
                  </a:cubicBezTo>
                  <a:cubicBezTo>
                    <a:pt x="26817" y="25927"/>
                    <a:pt x="26734" y="26157"/>
                    <a:pt x="26692" y="26450"/>
                  </a:cubicBezTo>
                  <a:cubicBezTo>
                    <a:pt x="26650" y="26722"/>
                    <a:pt x="26587" y="27015"/>
                    <a:pt x="26608" y="27287"/>
                  </a:cubicBezTo>
                  <a:lnTo>
                    <a:pt x="26211" y="27287"/>
                  </a:lnTo>
                  <a:cubicBezTo>
                    <a:pt x="26273" y="27161"/>
                    <a:pt x="26294" y="27015"/>
                    <a:pt x="26294" y="26889"/>
                  </a:cubicBezTo>
                  <a:cubicBezTo>
                    <a:pt x="26315" y="26659"/>
                    <a:pt x="26294" y="26429"/>
                    <a:pt x="26294" y="26178"/>
                  </a:cubicBezTo>
                  <a:cubicBezTo>
                    <a:pt x="26294" y="26140"/>
                    <a:pt x="26249" y="26110"/>
                    <a:pt x="26208" y="26110"/>
                  </a:cubicBezTo>
                  <a:cubicBezTo>
                    <a:pt x="26181" y="26110"/>
                    <a:pt x="26156" y="26123"/>
                    <a:pt x="26148" y="26157"/>
                  </a:cubicBezTo>
                  <a:cubicBezTo>
                    <a:pt x="26127" y="26366"/>
                    <a:pt x="26064" y="26575"/>
                    <a:pt x="26022" y="26784"/>
                  </a:cubicBezTo>
                  <a:cubicBezTo>
                    <a:pt x="25980" y="26931"/>
                    <a:pt x="25876" y="27098"/>
                    <a:pt x="25876" y="27266"/>
                  </a:cubicBezTo>
                  <a:cubicBezTo>
                    <a:pt x="25708" y="27266"/>
                    <a:pt x="25541" y="27266"/>
                    <a:pt x="25395" y="27245"/>
                  </a:cubicBezTo>
                  <a:cubicBezTo>
                    <a:pt x="25395" y="27182"/>
                    <a:pt x="25415" y="27119"/>
                    <a:pt x="25436" y="27056"/>
                  </a:cubicBezTo>
                  <a:cubicBezTo>
                    <a:pt x="25457" y="26826"/>
                    <a:pt x="25478" y="26617"/>
                    <a:pt x="25478" y="26387"/>
                  </a:cubicBezTo>
                  <a:cubicBezTo>
                    <a:pt x="25468" y="26327"/>
                    <a:pt x="25425" y="26300"/>
                    <a:pt x="25380" y="26300"/>
                  </a:cubicBezTo>
                  <a:cubicBezTo>
                    <a:pt x="25331" y="26300"/>
                    <a:pt x="25280" y="26332"/>
                    <a:pt x="25269" y="26387"/>
                  </a:cubicBezTo>
                  <a:cubicBezTo>
                    <a:pt x="25248" y="26617"/>
                    <a:pt x="25206" y="26805"/>
                    <a:pt x="25143" y="27015"/>
                  </a:cubicBezTo>
                  <a:cubicBezTo>
                    <a:pt x="25123" y="27077"/>
                    <a:pt x="25102" y="27161"/>
                    <a:pt x="25081" y="27245"/>
                  </a:cubicBezTo>
                  <a:cubicBezTo>
                    <a:pt x="24830" y="27224"/>
                    <a:pt x="24578" y="27224"/>
                    <a:pt x="24327" y="27203"/>
                  </a:cubicBezTo>
                  <a:cubicBezTo>
                    <a:pt x="24390" y="27056"/>
                    <a:pt x="24411" y="26889"/>
                    <a:pt x="24390" y="26722"/>
                  </a:cubicBezTo>
                  <a:cubicBezTo>
                    <a:pt x="24390" y="26661"/>
                    <a:pt x="24340" y="26628"/>
                    <a:pt x="24295" y="26628"/>
                  </a:cubicBezTo>
                  <a:cubicBezTo>
                    <a:pt x="24262" y="26628"/>
                    <a:pt x="24232" y="26645"/>
                    <a:pt x="24223" y="26680"/>
                  </a:cubicBezTo>
                  <a:cubicBezTo>
                    <a:pt x="24181" y="26889"/>
                    <a:pt x="24097" y="27036"/>
                    <a:pt x="23993" y="27203"/>
                  </a:cubicBezTo>
                  <a:lnTo>
                    <a:pt x="23323" y="27182"/>
                  </a:lnTo>
                  <a:cubicBezTo>
                    <a:pt x="23323" y="27119"/>
                    <a:pt x="23323" y="27077"/>
                    <a:pt x="23323" y="27036"/>
                  </a:cubicBezTo>
                  <a:cubicBezTo>
                    <a:pt x="23323" y="26989"/>
                    <a:pt x="23277" y="26961"/>
                    <a:pt x="23236" y="26961"/>
                  </a:cubicBezTo>
                  <a:cubicBezTo>
                    <a:pt x="23205" y="26961"/>
                    <a:pt x="23177" y="26978"/>
                    <a:pt x="23177" y="27015"/>
                  </a:cubicBezTo>
                  <a:cubicBezTo>
                    <a:pt x="23156" y="27077"/>
                    <a:pt x="23156" y="27119"/>
                    <a:pt x="23135" y="27161"/>
                  </a:cubicBezTo>
                  <a:cubicBezTo>
                    <a:pt x="21314" y="27098"/>
                    <a:pt x="19494" y="27056"/>
                    <a:pt x="17695" y="26994"/>
                  </a:cubicBezTo>
                  <a:cubicBezTo>
                    <a:pt x="17988" y="26471"/>
                    <a:pt x="17820" y="25571"/>
                    <a:pt x="17757" y="25006"/>
                  </a:cubicBezTo>
                  <a:cubicBezTo>
                    <a:pt x="17747" y="24922"/>
                    <a:pt x="17684" y="24880"/>
                    <a:pt x="17621" y="24880"/>
                  </a:cubicBezTo>
                  <a:cubicBezTo>
                    <a:pt x="17559" y="24880"/>
                    <a:pt x="17496" y="24922"/>
                    <a:pt x="17485" y="25006"/>
                  </a:cubicBezTo>
                  <a:cubicBezTo>
                    <a:pt x="17464" y="25383"/>
                    <a:pt x="17464" y="25738"/>
                    <a:pt x="17444" y="26115"/>
                  </a:cubicBezTo>
                  <a:cubicBezTo>
                    <a:pt x="17444" y="26408"/>
                    <a:pt x="17360" y="26701"/>
                    <a:pt x="17381" y="26994"/>
                  </a:cubicBezTo>
                  <a:cubicBezTo>
                    <a:pt x="17213" y="26994"/>
                    <a:pt x="17025" y="26973"/>
                    <a:pt x="16858" y="26973"/>
                  </a:cubicBezTo>
                  <a:cubicBezTo>
                    <a:pt x="16983" y="26680"/>
                    <a:pt x="16962" y="26115"/>
                    <a:pt x="16962" y="25968"/>
                  </a:cubicBezTo>
                  <a:cubicBezTo>
                    <a:pt x="16962" y="25913"/>
                    <a:pt x="16927" y="25887"/>
                    <a:pt x="16888" y="25887"/>
                  </a:cubicBezTo>
                  <a:cubicBezTo>
                    <a:pt x="16853" y="25887"/>
                    <a:pt x="16815" y="25908"/>
                    <a:pt x="16795" y="25948"/>
                  </a:cubicBezTo>
                  <a:cubicBezTo>
                    <a:pt x="16690" y="26199"/>
                    <a:pt x="16648" y="26471"/>
                    <a:pt x="16544" y="26722"/>
                  </a:cubicBezTo>
                  <a:cubicBezTo>
                    <a:pt x="16523" y="26784"/>
                    <a:pt x="16460" y="26889"/>
                    <a:pt x="16460" y="26973"/>
                  </a:cubicBezTo>
                  <a:cubicBezTo>
                    <a:pt x="16314" y="26973"/>
                    <a:pt x="16167" y="26952"/>
                    <a:pt x="16021" y="26952"/>
                  </a:cubicBezTo>
                  <a:cubicBezTo>
                    <a:pt x="16104" y="26784"/>
                    <a:pt x="16167" y="26596"/>
                    <a:pt x="16209" y="26429"/>
                  </a:cubicBezTo>
                  <a:cubicBezTo>
                    <a:pt x="16223" y="26373"/>
                    <a:pt x="16172" y="26326"/>
                    <a:pt x="16124" y="26326"/>
                  </a:cubicBezTo>
                  <a:cubicBezTo>
                    <a:pt x="16100" y="26326"/>
                    <a:pt x="16077" y="26338"/>
                    <a:pt x="16063" y="26366"/>
                  </a:cubicBezTo>
                  <a:cubicBezTo>
                    <a:pt x="15979" y="26554"/>
                    <a:pt x="15853" y="26743"/>
                    <a:pt x="15791" y="26952"/>
                  </a:cubicBezTo>
                  <a:cubicBezTo>
                    <a:pt x="15539" y="26952"/>
                    <a:pt x="15288" y="26931"/>
                    <a:pt x="15037" y="26931"/>
                  </a:cubicBezTo>
                  <a:lnTo>
                    <a:pt x="15016" y="26931"/>
                  </a:lnTo>
                  <a:cubicBezTo>
                    <a:pt x="15037" y="26910"/>
                    <a:pt x="15037" y="26889"/>
                    <a:pt x="15037" y="26868"/>
                  </a:cubicBezTo>
                  <a:cubicBezTo>
                    <a:pt x="15079" y="26722"/>
                    <a:pt x="15121" y="26575"/>
                    <a:pt x="15142" y="26429"/>
                  </a:cubicBezTo>
                  <a:cubicBezTo>
                    <a:pt x="15154" y="26366"/>
                    <a:pt x="15107" y="26326"/>
                    <a:pt x="15063" y="26326"/>
                  </a:cubicBezTo>
                  <a:cubicBezTo>
                    <a:pt x="15033" y="26326"/>
                    <a:pt x="15004" y="26345"/>
                    <a:pt x="14995" y="26387"/>
                  </a:cubicBezTo>
                  <a:cubicBezTo>
                    <a:pt x="14954" y="26512"/>
                    <a:pt x="14912" y="26638"/>
                    <a:pt x="14849" y="26784"/>
                  </a:cubicBezTo>
                  <a:cubicBezTo>
                    <a:pt x="14828" y="26826"/>
                    <a:pt x="14807" y="26868"/>
                    <a:pt x="14786" y="26931"/>
                  </a:cubicBezTo>
                  <a:cubicBezTo>
                    <a:pt x="14577" y="26910"/>
                    <a:pt x="14368" y="26910"/>
                    <a:pt x="14159" y="26910"/>
                  </a:cubicBezTo>
                  <a:cubicBezTo>
                    <a:pt x="14200" y="26784"/>
                    <a:pt x="14221" y="26638"/>
                    <a:pt x="14200" y="26512"/>
                  </a:cubicBezTo>
                  <a:cubicBezTo>
                    <a:pt x="14200" y="26453"/>
                    <a:pt x="14147" y="26414"/>
                    <a:pt x="14096" y="26414"/>
                  </a:cubicBezTo>
                  <a:cubicBezTo>
                    <a:pt x="14058" y="26414"/>
                    <a:pt x="14021" y="26437"/>
                    <a:pt x="14012" y="26492"/>
                  </a:cubicBezTo>
                  <a:cubicBezTo>
                    <a:pt x="13991" y="26617"/>
                    <a:pt x="13949" y="26743"/>
                    <a:pt x="13866" y="26868"/>
                  </a:cubicBezTo>
                  <a:cubicBezTo>
                    <a:pt x="13845" y="26868"/>
                    <a:pt x="13824" y="26889"/>
                    <a:pt x="13824" y="26910"/>
                  </a:cubicBezTo>
                  <a:cubicBezTo>
                    <a:pt x="13573" y="26889"/>
                    <a:pt x="13322" y="26889"/>
                    <a:pt x="13091" y="26889"/>
                  </a:cubicBezTo>
                  <a:cubicBezTo>
                    <a:pt x="13133" y="26805"/>
                    <a:pt x="13154" y="26743"/>
                    <a:pt x="13217" y="26680"/>
                  </a:cubicBezTo>
                  <a:cubicBezTo>
                    <a:pt x="13270" y="26609"/>
                    <a:pt x="13219" y="26524"/>
                    <a:pt x="13151" y="26524"/>
                  </a:cubicBezTo>
                  <a:cubicBezTo>
                    <a:pt x="13139" y="26524"/>
                    <a:pt x="13125" y="26527"/>
                    <a:pt x="13112" y="26533"/>
                  </a:cubicBezTo>
                  <a:cubicBezTo>
                    <a:pt x="12987" y="26617"/>
                    <a:pt x="12861" y="26743"/>
                    <a:pt x="12861" y="26889"/>
                  </a:cubicBezTo>
                  <a:cubicBezTo>
                    <a:pt x="11878" y="26868"/>
                    <a:pt x="10915" y="26847"/>
                    <a:pt x="9953" y="26847"/>
                  </a:cubicBezTo>
                  <a:cubicBezTo>
                    <a:pt x="9953" y="26722"/>
                    <a:pt x="9932" y="26596"/>
                    <a:pt x="9932" y="26492"/>
                  </a:cubicBezTo>
                  <a:cubicBezTo>
                    <a:pt x="9911" y="26220"/>
                    <a:pt x="9932" y="25948"/>
                    <a:pt x="9974" y="25696"/>
                  </a:cubicBezTo>
                  <a:cubicBezTo>
                    <a:pt x="9988" y="25611"/>
                    <a:pt x="9915" y="25535"/>
                    <a:pt x="9847" y="25535"/>
                  </a:cubicBezTo>
                  <a:cubicBezTo>
                    <a:pt x="9815" y="25535"/>
                    <a:pt x="9785" y="25552"/>
                    <a:pt x="9765" y="25592"/>
                  </a:cubicBezTo>
                  <a:cubicBezTo>
                    <a:pt x="9639" y="25843"/>
                    <a:pt x="9597" y="26073"/>
                    <a:pt x="9576" y="26324"/>
                  </a:cubicBezTo>
                  <a:cubicBezTo>
                    <a:pt x="9555" y="26492"/>
                    <a:pt x="9555" y="26659"/>
                    <a:pt x="9555" y="26826"/>
                  </a:cubicBezTo>
                  <a:lnTo>
                    <a:pt x="8949" y="26826"/>
                  </a:lnTo>
                  <a:cubicBezTo>
                    <a:pt x="8969" y="26554"/>
                    <a:pt x="8928" y="26282"/>
                    <a:pt x="8990" y="26010"/>
                  </a:cubicBezTo>
                  <a:cubicBezTo>
                    <a:pt x="9016" y="25934"/>
                    <a:pt x="8964" y="25888"/>
                    <a:pt x="8909" y="25888"/>
                  </a:cubicBezTo>
                  <a:cubicBezTo>
                    <a:pt x="8875" y="25888"/>
                    <a:pt x="8839" y="25907"/>
                    <a:pt x="8823" y="25948"/>
                  </a:cubicBezTo>
                  <a:cubicBezTo>
                    <a:pt x="8739" y="26178"/>
                    <a:pt x="8718" y="26408"/>
                    <a:pt x="8677" y="26638"/>
                  </a:cubicBezTo>
                  <a:cubicBezTo>
                    <a:pt x="8677" y="26701"/>
                    <a:pt x="8656" y="26764"/>
                    <a:pt x="8635" y="26826"/>
                  </a:cubicBezTo>
                  <a:lnTo>
                    <a:pt x="7965" y="26826"/>
                  </a:lnTo>
                  <a:cubicBezTo>
                    <a:pt x="8049" y="26701"/>
                    <a:pt x="8112" y="26554"/>
                    <a:pt x="8153" y="26429"/>
                  </a:cubicBezTo>
                  <a:cubicBezTo>
                    <a:pt x="8182" y="26358"/>
                    <a:pt x="8114" y="26316"/>
                    <a:pt x="8054" y="26316"/>
                  </a:cubicBezTo>
                  <a:cubicBezTo>
                    <a:pt x="8026" y="26316"/>
                    <a:pt x="7999" y="26325"/>
                    <a:pt x="7986" y="26345"/>
                  </a:cubicBezTo>
                  <a:cubicBezTo>
                    <a:pt x="7881" y="26471"/>
                    <a:pt x="7777" y="26596"/>
                    <a:pt x="7693" y="26722"/>
                  </a:cubicBezTo>
                  <a:cubicBezTo>
                    <a:pt x="7672" y="26743"/>
                    <a:pt x="7630" y="26784"/>
                    <a:pt x="7609" y="26826"/>
                  </a:cubicBezTo>
                  <a:lnTo>
                    <a:pt x="6982" y="26826"/>
                  </a:lnTo>
                  <a:cubicBezTo>
                    <a:pt x="7045" y="26701"/>
                    <a:pt x="7065" y="26554"/>
                    <a:pt x="7086" y="26408"/>
                  </a:cubicBezTo>
                  <a:cubicBezTo>
                    <a:pt x="7086" y="26356"/>
                    <a:pt x="7038" y="26320"/>
                    <a:pt x="6992" y="26320"/>
                  </a:cubicBezTo>
                  <a:cubicBezTo>
                    <a:pt x="6963" y="26320"/>
                    <a:pt x="6935" y="26334"/>
                    <a:pt x="6919" y="26366"/>
                  </a:cubicBezTo>
                  <a:cubicBezTo>
                    <a:pt x="6856" y="26512"/>
                    <a:pt x="6752" y="26680"/>
                    <a:pt x="6626" y="26784"/>
                  </a:cubicBezTo>
                  <a:cubicBezTo>
                    <a:pt x="6626" y="26805"/>
                    <a:pt x="6605" y="26805"/>
                    <a:pt x="6584" y="26826"/>
                  </a:cubicBezTo>
                  <a:lnTo>
                    <a:pt x="6061" y="26826"/>
                  </a:lnTo>
                  <a:cubicBezTo>
                    <a:pt x="6082" y="26805"/>
                    <a:pt x="6103" y="26784"/>
                    <a:pt x="6103" y="26764"/>
                  </a:cubicBezTo>
                  <a:cubicBezTo>
                    <a:pt x="6137" y="26713"/>
                    <a:pt x="6088" y="26648"/>
                    <a:pt x="6035" y="26648"/>
                  </a:cubicBezTo>
                  <a:cubicBezTo>
                    <a:pt x="6023" y="26648"/>
                    <a:pt x="6010" y="26651"/>
                    <a:pt x="5998" y="26659"/>
                  </a:cubicBezTo>
                  <a:cubicBezTo>
                    <a:pt x="5936" y="26701"/>
                    <a:pt x="5852" y="26743"/>
                    <a:pt x="5768" y="26743"/>
                  </a:cubicBezTo>
                  <a:cubicBezTo>
                    <a:pt x="5684" y="26764"/>
                    <a:pt x="5622" y="26764"/>
                    <a:pt x="5559" y="26784"/>
                  </a:cubicBezTo>
                  <a:cubicBezTo>
                    <a:pt x="5517" y="26805"/>
                    <a:pt x="5496" y="26826"/>
                    <a:pt x="5475" y="26826"/>
                  </a:cubicBezTo>
                  <a:cubicBezTo>
                    <a:pt x="5350" y="26826"/>
                    <a:pt x="5224" y="26826"/>
                    <a:pt x="5099" y="26847"/>
                  </a:cubicBezTo>
                  <a:cubicBezTo>
                    <a:pt x="5120" y="26805"/>
                    <a:pt x="5161" y="26784"/>
                    <a:pt x="5203" y="26764"/>
                  </a:cubicBezTo>
                  <a:cubicBezTo>
                    <a:pt x="5266" y="26764"/>
                    <a:pt x="5266" y="26680"/>
                    <a:pt x="5203" y="26659"/>
                  </a:cubicBezTo>
                  <a:cubicBezTo>
                    <a:pt x="5152" y="26650"/>
                    <a:pt x="5104" y="26642"/>
                    <a:pt x="5059" y="26642"/>
                  </a:cubicBezTo>
                  <a:cubicBezTo>
                    <a:pt x="4992" y="26642"/>
                    <a:pt x="4930" y="26660"/>
                    <a:pt x="4868" y="26722"/>
                  </a:cubicBezTo>
                  <a:cubicBezTo>
                    <a:pt x="4827" y="26764"/>
                    <a:pt x="4785" y="26805"/>
                    <a:pt x="4764" y="26847"/>
                  </a:cubicBezTo>
                  <a:cubicBezTo>
                    <a:pt x="3739" y="26847"/>
                    <a:pt x="2692" y="26868"/>
                    <a:pt x="1646" y="26994"/>
                  </a:cubicBezTo>
                  <a:cubicBezTo>
                    <a:pt x="1458" y="27015"/>
                    <a:pt x="1186" y="27036"/>
                    <a:pt x="914" y="27098"/>
                  </a:cubicBezTo>
                  <a:cubicBezTo>
                    <a:pt x="1521" y="22872"/>
                    <a:pt x="1019" y="18499"/>
                    <a:pt x="1332" y="14251"/>
                  </a:cubicBezTo>
                  <a:cubicBezTo>
                    <a:pt x="1500" y="11740"/>
                    <a:pt x="1604" y="9209"/>
                    <a:pt x="1667" y="6698"/>
                  </a:cubicBezTo>
                  <a:cubicBezTo>
                    <a:pt x="1730" y="4752"/>
                    <a:pt x="1563" y="2785"/>
                    <a:pt x="2044" y="881"/>
                  </a:cubicBezTo>
                  <a:close/>
                  <a:moveTo>
                    <a:pt x="1824" y="0"/>
                  </a:moveTo>
                  <a:cubicBezTo>
                    <a:pt x="1674" y="0"/>
                    <a:pt x="1539" y="94"/>
                    <a:pt x="1479" y="274"/>
                  </a:cubicBezTo>
                  <a:cubicBezTo>
                    <a:pt x="914" y="2116"/>
                    <a:pt x="1019" y="4061"/>
                    <a:pt x="998" y="5986"/>
                  </a:cubicBezTo>
                  <a:cubicBezTo>
                    <a:pt x="977" y="8330"/>
                    <a:pt x="830" y="10673"/>
                    <a:pt x="705" y="13017"/>
                  </a:cubicBezTo>
                  <a:cubicBezTo>
                    <a:pt x="558" y="15486"/>
                    <a:pt x="328" y="17892"/>
                    <a:pt x="370" y="20361"/>
                  </a:cubicBezTo>
                  <a:cubicBezTo>
                    <a:pt x="412" y="22809"/>
                    <a:pt x="495" y="25236"/>
                    <a:pt x="56" y="27642"/>
                  </a:cubicBezTo>
                  <a:cubicBezTo>
                    <a:pt x="0" y="27906"/>
                    <a:pt x="250" y="28134"/>
                    <a:pt x="472" y="28134"/>
                  </a:cubicBezTo>
                  <a:cubicBezTo>
                    <a:pt x="585" y="28134"/>
                    <a:pt x="690" y="28076"/>
                    <a:pt x="747" y="27935"/>
                  </a:cubicBezTo>
                  <a:cubicBezTo>
                    <a:pt x="851" y="27705"/>
                    <a:pt x="2839" y="27705"/>
                    <a:pt x="3215" y="27684"/>
                  </a:cubicBezTo>
                  <a:cubicBezTo>
                    <a:pt x="4680" y="27621"/>
                    <a:pt x="6145" y="27621"/>
                    <a:pt x="7609" y="27621"/>
                  </a:cubicBezTo>
                  <a:cubicBezTo>
                    <a:pt x="10350" y="27642"/>
                    <a:pt x="13071" y="27726"/>
                    <a:pt x="15812" y="27789"/>
                  </a:cubicBezTo>
                  <a:cubicBezTo>
                    <a:pt x="24955" y="27977"/>
                    <a:pt x="34099" y="28605"/>
                    <a:pt x="43242" y="28689"/>
                  </a:cubicBezTo>
                  <a:cubicBezTo>
                    <a:pt x="43263" y="28730"/>
                    <a:pt x="43284" y="28772"/>
                    <a:pt x="43305" y="28793"/>
                  </a:cubicBezTo>
                  <a:cubicBezTo>
                    <a:pt x="43326" y="28845"/>
                    <a:pt x="43373" y="28872"/>
                    <a:pt x="43420" y="28872"/>
                  </a:cubicBezTo>
                  <a:cubicBezTo>
                    <a:pt x="43467" y="28872"/>
                    <a:pt x="43514" y="28845"/>
                    <a:pt x="43535" y="28793"/>
                  </a:cubicBezTo>
                  <a:cubicBezTo>
                    <a:pt x="43556" y="28772"/>
                    <a:pt x="43577" y="28730"/>
                    <a:pt x="43598" y="28689"/>
                  </a:cubicBezTo>
                  <a:cubicBezTo>
                    <a:pt x="43765" y="28709"/>
                    <a:pt x="43954" y="28709"/>
                    <a:pt x="44142" y="28709"/>
                  </a:cubicBezTo>
                  <a:cubicBezTo>
                    <a:pt x="44142" y="28730"/>
                    <a:pt x="44142" y="28751"/>
                    <a:pt x="44163" y="28772"/>
                  </a:cubicBezTo>
                  <a:cubicBezTo>
                    <a:pt x="44178" y="28817"/>
                    <a:pt x="44226" y="28852"/>
                    <a:pt x="44275" y="28852"/>
                  </a:cubicBezTo>
                  <a:cubicBezTo>
                    <a:pt x="44294" y="28852"/>
                    <a:pt x="44313" y="28847"/>
                    <a:pt x="44330" y="28835"/>
                  </a:cubicBezTo>
                  <a:cubicBezTo>
                    <a:pt x="44393" y="28793"/>
                    <a:pt x="44435" y="28751"/>
                    <a:pt x="44477" y="28709"/>
                  </a:cubicBezTo>
                  <a:cubicBezTo>
                    <a:pt x="45795" y="28709"/>
                    <a:pt x="47113" y="28709"/>
                    <a:pt x="48452" y="28689"/>
                  </a:cubicBezTo>
                  <a:cubicBezTo>
                    <a:pt x="48850" y="28689"/>
                    <a:pt x="48850" y="28082"/>
                    <a:pt x="48452" y="28061"/>
                  </a:cubicBezTo>
                  <a:lnTo>
                    <a:pt x="47950" y="28061"/>
                  </a:lnTo>
                  <a:cubicBezTo>
                    <a:pt x="46088" y="27224"/>
                    <a:pt x="44686" y="25655"/>
                    <a:pt x="43138" y="24378"/>
                  </a:cubicBezTo>
                  <a:cubicBezTo>
                    <a:pt x="41652" y="23186"/>
                    <a:pt x="39957" y="22223"/>
                    <a:pt x="38346" y="21219"/>
                  </a:cubicBezTo>
                  <a:cubicBezTo>
                    <a:pt x="34329" y="18729"/>
                    <a:pt x="30270" y="16344"/>
                    <a:pt x="26231" y="13875"/>
                  </a:cubicBezTo>
                  <a:cubicBezTo>
                    <a:pt x="18301" y="9041"/>
                    <a:pt x="10350" y="4145"/>
                    <a:pt x="2002" y="44"/>
                  </a:cubicBezTo>
                  <a:cubicBezTo>
                    <a:pt x="1943" y="15"/>
                    <a:pt x="1882" y="0"/>
                    <a:pt x="18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1;p2">
              <a:extLst>
                <a:ext uri="{FF2B5EF4-FFF2-40B4-BE49-F238E27FC236}">
                  <a16:creationId xmlns:a16="http://schemas.microsoft.com/office/drawing/2014/main" id="{5A905CCD-A525-4250-CABC-5C16FBE60308}"/>
                </a:ext>
              </a:extLst>
            </p:cNvPr>
            <p:cNvSpPr/>
            <p:nvPr/>
          </p:nvSpPr>
          <p:spPr>
            <a:xfrm>
              <a:off x="7719963" y="2093813"/>
              <a:ext cx="522575" cy="328925"/>
            </a:xfrm>
            <a:custGeom>
              <a:avLst/>
              <a:gdLst/>
              <a:ahLst/>
              <a:cxnLst/>
              <a:rect l="l" t="t" r="r" b="b"/>
              <a:pathLst>
                <a:path w="20903" h="13157" extrusionOk="0">
                  <a:moveTo>
                    <a:pt x="461" y="481"/>
                  </a:moveTo>
                  <a:lnTo>
                    <a:pt x="461" y="481"/>
                  </a:lnTo>
                  <a:cubicBezTo>
                    <a:pt x="607" y="565"/>
                    <a:pt x="754" y="649"/>
                    <a:pt x="879" y="733"/>
                  </a:cubicBezTo>
                  <a:cubicBezTo>
                    <a:pt x="712" y="1046"/>
                    <a:pt x="628" y="1486"/>
                    <a:pt x="628" y="1967"/>
                  </a:cubicBezTo>
                  <a:cubicBezTo>
                    <a:pt x="565" y="1486"/>
                    <a:pt x="523" y="984"/>
                    <a:pt x="461" y="481"/>
                  </a:cubicBezTo>
                  <a:close/>
                  <a:moveTo>
                    <a:pt x="2155" y="1590"/>
                  </a:moveTo>
                  <a:lnTo>
                    <a:pt x="2155" y="1590"/>
                  </a:lnTo>
                  <a:cubicBezTo>
                    <a:pt x="2239" y="1653"/>
                    <a:pt x="2323" y="1716"/>
                    <a:pt x="2406" y="1779"/>
                  </a:cubicBezTo>
                  <a:cubicBezTo>
                    <a:pt x="2386" y="1883"/>
                    <a:pt x="2365" y="2009"/>
                    <a:pt x="2344" y="2113"/>
                  </a:cubicBezTo>
                  <a:cubicBezTo>
                    <a:pt x="2281" y="1946"/>
                    <a:pt x="2218" y="1779"/>
                    <a:pt x="2155" y="1590"/>
                  </a:cubicBezTo>
                  <a:close/>
                  <a:moveTo>
                    <a:pt x="1590" y="1193"/>
                  </a:moveTo>
                  <a:cubicBezTo>
                    <a:pt x="1695" y="1256"/>
                    <a:pt x="1779" y="1318"/>
                    <a:pt x="1862" y="1381"/>
                  </a:cubicBezTo>
                  <a:cubicBezTo>
                    <a:pt x="1904" y="1800"/>
                    <a:pt x="2030" y="2197"/>
                    <a:pt x="2176" y="2616"/>
                  </a:cubicBezTo>
                  <a:cubicBezTo>
                    <a:pt x="2197" y="2699"/>
                    <a:pt x="2218" y="2825"/>
                    <a:pt x="2260" y="2950"/>
                  </a:cubicBezTo>
                  <a:cubicBezTo>
                    <a:pt x="2239" y="3139"/>
                    <a:pt x="2239" y="3348"/>
                    <a:pt x="2218" y="3536"/>
                  </a:cubicBezTo>
                  <a:cubicBezTo>
                    <a:pt x="2155" y="3453"/>
                    <a:pt x="2093" y="3348"/>
                    <a:pt x="2051" y="3285"/>
                  </a:cubicBezTo>
                  <a:cubicBezTo>
                    <a:pt x="1883" y="2971"/>
                    <a:pt x="1716" y="2657"/>
                    <a:pt x="1570" y="2344"/>
                  </a:cubicBezTo>
                  <a:cubicBezTo>
                    <a:pt x="1590" y="1946"/>
                    <a:pt x="1590" y="1569"/>
                    <a:pt x="1590" y="1193"/>
                  </a:cubicBezTo>
                  <a:close/>
                  <a:moveTo>
                    <a:pt x="1528" y="3055"/>
                  </a:moveTo>
                  <a:cubicBezTo>
                    <a:pt x="1570" y="3118"/>
                    <a:pt x="1590" y="3181"/>
                    <a:pt x="1611" y="3243"/>
                  </a:cubicBezTo>
                  <a:cubicBezTo>
                    <a:pt x="1737" y="3494"/>
                    <a:pt x="1925" y="4059"/>
                    <a:pt x="2197" y="4373"/>
                  </a:cubicBezTo>
                  <a:lnTo>
                    <a:pt x="2176" y="5085"/>
                  </a:lnTo>
                  <a:cubicBezTo>
                    <a:pt x="2114" y="4896"/>
                    <a:pt x="2009" y="4729"/>
                    <a:pt x="1946" y="4582"/>
                  </a:cubicBezTo>
                  <a:cubicBezTo>
                    <a:pt x="1800" y="4290"/>
                    <a:pt x="1653" y="4018"/>
                    <a:pt x="1486" y="3746"/>
                  </a:cubicBezTo>
                  <a:cubicBezTo>
                    <a:pt x="1507" y="3515"/>
                    <a:pt x="1528" y="3285"/>
                    <a:pt x="1528" y="3055"/>
                  </a:cubicBezTo>
                  <a:close/>
                  <a:moveTo>
                    <a:pt x="1444" y="4436"/>
                  </a:moveTo>
                  <a:cubicBezTo>
                    <a:pt x="1611" y="4792"/>
                    <a:pt x="1716" y="5398"/>
                    <a:pt x="1988" y="5691"/>
                  </a:cubicBezTo>
                  <a:cubicBezTo>
                    <a:pt x="2009" y="5712"/>
                    <a:pt x="2040" y="5723"/>
                    <a:pt x="2072" y="5723"/>
                  </a:cubicBezTo>
                  <a:cubicBezTo>
                    <a:pt x="2103" y="5723"/>
                    <a:pt x="2134" y="5712"/>
                    <a:pt x="2155" y="5691"/>
                  </a:cubicBezTo>
                  <a:cubicBezTo>
                    <a:pt x="2155" y="5712"/>
                    <a:pt x="2155" y="5754"/>
                    <a:pt x="2155" y="5796"/>
                  </a:cubicBezTo>
                  <a:cubicBezTo>
                    <a:pt x="2155" y="5984"/>
                    <a:pt x="2134" y="6194"/>
                    <a:pt x="2134" y="6403"/>
                  </a:cubicBezTo>
                  <a:cubicBezTo>
                    <a:pt x="1988" y="5901"/>
                    <a:pt x="1716" y="5440"/>
                    <a:pt x="1423" y="5001"/>
                  </a:cubicBezTo>
                  <a:lnTo>
                    <a:pt x="1444" y="4436"/>
                  </a:lnTo>
                  <a:close/>
                  <a:moveTo>
                    <a:pt x="1381" y="5524"/>
                  </a:moveTo>
                  <a:cubicBezTo>
                    <a:pt x="1632" y="6005"/>
                    <a:pt x="1821" y="6507"/>
                    <a:pt x="1925" y="7072"/>
                  </a:cubicBezTo>
                  <a:cubicBezTo>
                    <a:pt x="1943" y="7142"/>
                    <a:pt x="2003" y="7182"/>
                    <a:pt x="2059" y="7182"/>
                  </a:cubicBezTo>
                  <a:cubicBezTo>
                    <a:pt x="2070" y="7182"/>
                    <a:pt x="2082" y="7181"/>
                    <a:pt x="2093" y="7177"/>
                  </a:cubicBezTo>
                  <a:cubicBezTo>
                    <a:pt x="2093" y="7261"/>
                    <a:pt x="2093" y="7344"/>
                    <a:pt x="2093" y="7428"/>
                  </a:cubicBezTo>
                  <a:cubicBezTo>
                    <a:pt x="2072" y="7407"/>
                    <a:pt x="2051" y="7386"/>
                    <a:pt x="2051" y="7365"/>
                  </a:cubicBezTo>
                  <a:cubicBezTo>
                    <a:pt x="1821" y="6989"/>
                    <a:pt x="1590" y="6612"/>
                    <a:pt x="1360" y="6235"/>
                  </a:cubicBezTo>
                  <a:cubicBezTo>
                    <a:pt x="1360" y="6005"/>
                    <a:pt x="1381" y="5754"/>
                    <a:pt x="1381" y="5524"/>
                  </a:cubicBezTo>
                  <a:close/>
                  <a:moveTo>
                    <a:pt x="1339" y="6717"/>
                  </a:moveTo>
                  <a:cubicBezTo>
                    <a:pt x="1486" y="7010"/>
                    <a:pt x="1632" y="7282"/>
                    <a:pt x="1779" y="7575"/>
                  </a:cubicBezTo>
                  <a:cubicBezTo>
                    <a:pt x="1862" y="7742"/>
                    <a:pt x="1946" y="7930"/>
                    <a:pt x="2051" y="8098"/>
                  </a:cubicBezTo>
                  <a:cubicBezTo>
                    <a:pt x="2051" y="8328"/>
                    <a:pt x="2051" y="8579"/>
                    <a:pt x="2030" y="8809"/>
                  </a:cubicBezTo>
                  <a:cubicBezTo>
                    <a:pt x="2009" y="8767"/>
                    <a:pt x="1988" y="8725"/>
                    <a:pt x="1967" y="8683"/>
                  </a:cubicBezTo>
                  <a:cubicBezTo>
                    <a:pt x="1779" y="8307"/>
                    <a:pt x="1590" y="7951"/>
                    <a:pt x="1423" y="7575"/>
                  </a:cubicBezTo>
                  <a:cubicBezTo>
                    <a:pt x="1402" y="7282"/>
                    <a:pt x="1360" y="7010"/>
                    <a:pt x="1339" y="6717"/>
                  </a:cubicBezTo>
                  <a:close/>
                  <a:moveTo>
                    <a:pt x="1486" y="8516"/>
                  </a:moveTo>
                  <a:lnTo>
                    <a:pt x="1486" y="8516"/>
                  </a:lnTo>
                  <a:cubicBezTo>
                    <a:pt x="1528" y="8600"/>
                    <a:pt x="1570" y="8683"/>
                    <a:pt x="1590" y="8767"/>
                  </a:cubicBezTo>
                  <a:cubicBezTo>
                    <a:pt x="1716" y="9018"/>
                    <a:pt x="1821" y="9332"/>
                    <a:pt x="2009" y="9562"/>
                  </a:cubicBezTo>
                  <a:cubicBezTo>
                    <a:pt x="2009" y="9583"/>
                    <a:pt x="2009" y="9604"/>
                    <a:pt x="2009" y="9625"/>
                  </a:cubicBezTo>
                  <a:cubicBezTo>
                    <a:pt x="1988" y="9583"/>
                    <a:pt x="1946" y="9562"/>
                    <a:pt x="1925" y="9520"/>
                  </a:cubicBezTo>
                  <a:cubicBezTo>
                    <a:pt x="1842" y="9395"/>
                    <a:pt x="1758" y="9228"/>
                    <a:pt x="1716" y="9081"/>
                  </a:cubicBezTo>
                  <a:cubicBezTo>
                    <a:pt x="1703" y="9017"/>
                    <a:pt x="1659" y="8992"/>
                    <a:pt x="1612" y="8992"/>
                  </a:cubicBezTo>
                  <a:cubicBezTo>
                    <a:pt x="1583" y="8992"/>
                    <a:pt x="1552" y="9002"/>
                    <a:pt x="1528" y="9018"/>
                  </a:cubicBezTo>
                  <a:cubicBezTo>
                    <a:pt x="1528" y="8851"/>
                    <a:pt x="1507" y="8683"/>
                    <a:pt x="1486" y="8516"/>
                  </a:cubicBezTo>
                  <a:close/>
                  <a:moveTo>
                    <a:pt x="1298" y="8809"/>
                  </a:moveTo>
                  <a:lnTo>
                    <a:pt x="1298" y="8809"/>
                  </a:lnTo>
                  <a:cubicBezTo>
                    <a:pt x="1318" y="8914"/>
                    <a:pt x="1339" y="9018"/>
                    <a:pt x="1339" y="9123"/>
                  </a:cubicBezTo>
                  <a:cubicBezTo>
                    <a:pt x="1352" y="9172"/>
                    <a:pt x="1385" y="9192"/>
                    <a:pt x="1420" y="9192"/>
                  </a:cubicBezTo>
                  <a:cubicBezTo>
                    <a:pt x="1444" y="9192"/>
                    <a:pt x="1469" y="9182"/>
                    <a:pt x="1486" y="9165"/>
                  </a:cubicBezTo>
                  <a:cubicBezTo>
                    <a:pt x="1528" y="9353"/>
                    <a:pt x="1590" y="9520"/>
                    <a:pt x="1674" y="9667"/>
                  </a:cubicBezTo>
                  <a:cubicBezTo>
                    <a:pt x="1758" y="9792"/>
                    <a:pt x="1862" y="9960"/>
                    <a:pt x="2009" y="10023"/>
                  </a:cubicBezTo>
                  <a:cubicBezTo>
                    <a:pt x="2009" y="10169"/>
                    <a:pt x="2009" y="10295"/>
                    <a:pt x="2009" y="10441"/>
                  </a:cubicBezTo>
                  <a:cubicBezTo>
                    <a:pt x="1967" y="10441"/>
                    <a:pt x="1946" y="10441"/>
                    <a:pt x="1925" y="10420"/>
                  </a:cubicBezTo>
                  <a:cubicBezTo>
                    <a:pt x="1130" y="10106"/>
                    <a:pt x="1277" y="9583"/>
                    <a:pt x="1298" y="8809"/>
                  </a:cubicBezTo>
                  <a:close/>
                  <a:moveTo>
                    <a:pt x="2699" y="2009"/>
                  </a:moveTo>
                  <a:cubicBezTo>
                    <a:pt x="3432" y="2574"/>
                    <a:pt x="4164" y="3139"/>
                    <a:pt x="4938" y="3641"/>
                  </a:cubicBezTo>
                  <a:cubicBezTo>
                    <a:pt x="6738" y="4771"/>
                    <a:pt x="8621" y="5712"/>
                    <a:pt x="10441" y="6738"/>
                  </a:cubicBezTo>
                  <a:cubicBezTo>
                    <a:pt x="12262" y="7784"/>
                    <a:pt x="13998" y="8956"/>
                    <a:pt x="15756" y="10106"/>
                  </a:cubicBezTo>
                  <a:cubicBezTo>
                    <a:pt x="16886" y="10839"/>
                    <a:pt x="18288" y="11445"/>
                    <a:pt x="19376" y="12345"/>
                  </a:cubicBezTo>
                  <a:cubicBezTo>
                    <a:pt x="17179" y="12220"/>
                    <a:pt x="15086" y="11445"/>
                    <a:pt x="12889" y="11278"/>
                  </a:cubicBezTo>
                  <a:cubicBezTo>
                    <a:pt x="10441" y="11090"/>
                    <a:pt x="7972" y="10985"/>
                    <a:pt x="5524" y="10901"/>
                  </a:cubicBezTo>
                  <a:cubicBezTo>
                    <a:pt x="4562" y="10860"/>
                    <a:pt x="3453" y="10860"/>
                    <a:pt x="2490" y="10608"/>
                  </a:cubicBezTo>
                  <a:cubicBezTo>
                    <a:pt x="2490" y="8997"/>
                    <a:pt x="2532" y="7407"/>
                    <a:pt x="2595" y="5796"/>
                  </a:cubicBezTo>
                  <a:cubicBezTo>
                    <a:pt x="2637" y="5147"/>
                    <a:pt x="2678" y="4478"/>
                    <a:pt x="2720" y="3808"/>
                  </a:cubicBezTo>
                  <a:cubicBezTo>
                    <a:pt x="2741" y="3808"/>
                    <a:pt x="2783" y="3787"/>
                    <a:pt x="2804" y="3766"/>
                  </a:cubicBezTo>
                  <a:cubicBezTo>
                    <a:pt x="2992" y="3599"/>
                    <a:pt x="2867" y="3285"/>
                    <a:pt x="2741" y="3034"/>
                  </a:cubicBezTo>
                  <a:cubicBezTo>
                    <a:pt x="2741" y="2699"/>
                    <a:pt x="2741" y="2344"/>
                    <a:pt x="2699" y="2009"/>
                  </a:cubicBezTo>
                  <a:close/>
                  <a:moveTo>
                    <a:pt x="338" y="0"/>
                  </a:moveTo>
                  <a:cubicBezTo>
                    <a:pt x="304" y="0"/>
                    <a:pt x="272" y="21"/>
                    <a:pt x="272" y="63"/>
                  </a:cubicBezTo>
                  <a:cubicBezTo>
                    <a:pt x="0" y="2637"/>
                    <a:pt x="586" y="5210"/>
                    <a:pt x="419" y="7784"/>
                  </a:cubicBezTo>
                  <a:cubicBezTo>
                    <a:pt x="377" y="8391"/>
                    <a:pt x="210" y="9625"/>
                    <a:pt x="649" y="10253"/>
                  </a:cubicBezTo>
                  <a:cubicBezTo>
                    <a:pt x="670" y="10504"/>
                    <a:pt x="774" y="10713"/>
                    <a:pt x="1026" y="10901"/>
                  </a:cubicBezTo>
                  <a:cubicBezTo>
                    <a:pt x="1779" y="11445"/>
                    <a:pt x="3285" y="11466"/>
                    <a:pt x="4206" y="11550"/>
                  </a:cubicBezTo>
                  <a:cubicBezTo>
                    <a:pt x="5922" y="11717"/>
                    <a:pt x="7658" y="11717"/>
                    <a:pt x="9395" y="11843"/>
                  </a:cubicBezTo>
                  <a:cubicBezTo>
                    <a:pt x="11362" y="11969"/>
                    <a:pt x="13329" y="12031"/>
                    <a:pt x="15275" y="12450"/>
                  </a:cubicBezTo>
                  <a:cubicBezTo>
                    <a:pt x="16790" y="12786"/>
                    <a:pt x="18271" y="13157"/>
                    <a:pt x="19824" y="13157"/>
                  </a:cubicBezTo>
                  <a:cubicBezTo>
                    <a:pt x="20008" y="13157"/>
                    <a:pt x="20193" y="13151"/>
                    <a:pt x="20380" y="13140"/>
                  </a:cubicBezTo>
                  <a:cubicBezTo>
                    <a:pt x="20736" y="13119"/>
                    <a:pt x="20903" y="12722"/>
                    <a:pt x="20673" y="12450"/>
                  </a:cubicBezTo>
                  <a:cubicBezTo>
                    <a:pt x="19606" y="11215"/>
                    <a:pt x="17995" y="10588"/>
                    <a:pt x="16635" y="9730"/>
                  </a:cubicBezTo>
                  <a:cubicBezTo>
                    <a:pt x="14793" y="8537"/>
                    <a:pt x="12994" y="7303"/>
                    <a:pt x="11069" y="6215"/>
                  </a:cubicBezTo>
                  <a:cubicBezTo>
                    <a:pt x="9165" y="5147"/>
                    <a:pt x="7177" y="4164"/>
                    <a:pt x="5294" y="3055"/>
                  </a:cubicBezTo>
                  <a:cubicBezTo>
                    <a:pt x="4185" y="2406"/>
                    <a:pt x="3139" y="1465"/>
                    <a:pt x="2009" y="837"/>
                  </a:cubicBezTo>
                  <a:lnTo>
                    <a:pt x="2009" y="816"/>
                  </a:lnTo>
                  <a:cubicBezTo>
                    <a:pt x="1993" y="769"/>
                    <a:pt x="1954" y="746"/>
                    <a:pt x="1918" y="746"/>
                  </a:cubicBezTo>
                  <a:cubicBezTo>
                    <a:pt x="1906" y="746"/>
                    <a:pt x="1894" y="748"/>
                    <a:pt x="1883" y="753"/>
                  </a:cubicBezTo>
                  <a:cubicBezTo>
                    <a:pt x="1779" y="712"/>
                    <a:pt x="1674" y="649"/>
                    <a:pt x="1590" y="607"/>
                  </a:cubicBezTo>
                  <a:cubicBezTo>
                    <a:pt x="1541" y="490"/>
                    <a:pt x="1424" y="427"/>
                    <a:pt x="1295" y="427"/>
                  </a:cubicBezTo>
                  <a:cubicBezTo>
                    <a:pt x="1261" y="427"/>
                    <a:pt x="1227" y="431"/>
                    <a:pt x="1193" y="440"/>
                  </a:cubicBezTo>
                  <a:cubicBezTo>
                    <a:pt x="984" y="356"/>
                    <a:pt x="754" y="272"/>
                    <a:pt x="523" y="209"/>
                  </a:cubicBezTo>
                  <a:cubicBezTo>
                    <a:pt x="482" y="209"/>
                    <a:pt x="461" y="209"/>
                    <a:pt x="440" y="230"/>
                  </a:cubicBezTo>
                  <a:cubicBezTo>
                    <a:pt x="419" y="168"/>
                    <a:pt x="419" y="126"/>
                    <a:pt x="419" y="63"/>
                  </a:cubicBezTo>
                  <a:cubicBezTo>
                    <a:pt x="408" y="21"/>
                    <a:pt x="372" y="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" name="Google Shape;43;p2">
            <a:extLst>
              <a:ext uri="{FF2B5EF4-FFF2-40B4-BE49-F238E27FC236}">
                <a16:creationId xmlns:a16="http://schemas.microsoft.com/office/drawing/2014/main" id="{ECF50367-74AD-9DAA-8D92-8B1590D1947F}"/>
              </a:ext>
            </a:extLst>
          </p:cNvPr>
          <p:cNvGrpSpPr/>
          <p:nvPr/>
        </p:nvGrpSpPr>
        <p:grpSpPr>
          <a:xfrm>
            <a:off x="504060" y="458068"/>
            <a:ext cx="1097171" cy="1057085"/>
            <a:chOff x="10531563" y="1832413"/>
            <a:chExt cx="812900" cy="783200"/>
          </a:xfrm>
          <a:blipFill dpi="0" rotWithShape="1">
            <a:blip r:embed="rId6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33" name="Google Shape;44;p2">
              <a:extLst>
                <a:ext uri="{FF2B5EF4-FFF2-40B4-BE49-F238E27FC236}">
                  <a16:creationId xmlns:a16="http://schemas.microsoft.com/office/drawing/2014/main" id="{5364FB43-8ACB-EB52-F03D-0D15112CD55E}"/>
                </a:ext>
              </a:extLst>
            </p:cNvPr>
            <p:cNvSpPr/>
            <p:nvPr/>
          </p:nvSpPr>
          <p:spPr>
            <a:xfrm>
              <a:off x="10531563" y="1832413"/>
              <a:ext cx="750675" cy="522100"/>
            </a:xfrm>
            <a:custGeom>
              <a:avLst/>
              <a:gdLst/>
              <a:ahLst/>
              <a:cxnLst/>
              <a:rect l="l" t="t" r="r" b="b"/>
              <a:pathLst>
                <a:path w="30027" h="20884" extrusionOk="0">
                  <a:moveTo>
                    <a:pt x="16472" y="564"/>
                  </a:moveTo>
                  <a:cubicBezTo>
                    <a:pt x="17839" y="564"/>
                    <a:pt x="19163" y="957"/>
                    <a:pt x="20234" y="1982"/>
                  </a:cubicBezTo>
                  <a:cubicBezTo>
                    <a:pt x="21113" y="2840"/>
                    <a:pt x="21678" y="4054"/>
                    <a:pt x="21468" y="5288"/>
                  </a:cubicBezTo>
                  <a:cubicBezTo>
                    <a:pt x="21429" y="5484"/>
                    <a:pt x="21555" y="5625"/>
                    <a:pt x="21743" y="5625"/>
                  </a:cubicBezTo>
                  <a:cubicBezTo>
                    <a:pt x="21756" y="5625"/>
                    <a:pt x="21769" y="5624"/>
                    <a:pt x="21782" y="5623"/>
                  </a:cubicBezTo>
                  <a:cubicBezTo>
                    <a:pt x="22169" y="5547"/>
                    <a:pt x="22562" y="5510"/>
                    <a:pt x="22955" y="5510"/>
                  </a:cubicBezTo>
                  <a:cubicBezTo>
                    <a:pt x="24414" y="5510"/>
                    <a:pt x="25876" y="6018"/>
                    <a:pt x="27013" y="6941"/>
                  </a:cubicBezTo>
                  <a:cubicBezTo>
                    <a:pt x="27704" y="7485"/>
                    <a:pt x="28289" y="8196"/>
                    <a:pt x="28582" y="9033"/>
                  </a:cubicBezTo>
                  <a:cubicBezTo>
                    <a:pt x="28854" y="9808"/>
                    <a:pt x="28896" y="10749"/>
                    <a:pt x="28289" y="11356"/>
                  </a:cubicBezTo>
                  <a:cubicBezTo>
                    <a:pt x="27996" y="11670"/>
                    <a:pt x="27578" y="11879"/>
                    <a:pt x="27432" y="12297"/>
                  </a:cubicBezTo>
                  <a:cubicBezTo>
                    <a:pt x="27285" y="12758"/>
                    <a:pt x="27515" y="13218"/>
                    <a:pt x="27578" y="13658"/>
                  </a:cubicBezTo>
                  <a:cubicBezTo>
                    <a:pt x="27683" y="14494"/>
                    <a:pt x="27515" y="15373"/>
                    <a:pt x="27139" y="16126"/>
                  </a:cubicBezTo>
                  <a:cubicBezTo>
                    <a:pt x="26344" y="17759"/>
                    <a:pt x="24795" y="18867"/>
                    <a:pt x="23017" y="19139"/>
                  </a:cubicBezTo>
                  <a:cubicBezTo>
                    <a:pt x="22657" y="19200"/>
                    <a:pt x="22296" y="19229"/>
                    <a:pt x="21937" y="19229"/>
                  </a:cubicBezTo>
                  <a:cubicBezTo>
                    <a:pt x="20058" y="19229"/>
                    <a:pt x="18211" y="18447"/>
                    <a:pt x="16719" y="17340"/>
                  </a:cubicBezTo>
                  <a:cubicBezTo>
                    <a:pt x="16685" y="17318"/>
                    <a:pt x="16644" y="17307"/>
                    <a:pt x="16601" y="17307"/>
                  </a:cubicBezTo>
                  <a:cubicBezTo>
                    <a:pt x="16483" y="17307"/>
                    <a:pt x="16352" y="17385"/>
                    <a:pt x="16321" y="17507"/>
                  </a:cubicBezTo>
                  <a:cubicBezTo>
                    <a:pt x="15944" y="19621"/>
                    <a:pt x="13664" y="20332"/>
                    <a:pt x="11802" y="20353"/>
                  </a:cubicBezTo>
                  <a:cubicBezTo>
                    <a:pt x="10755" y="20353"/>
                    <a:pt x="9605" y="20311"/>
                    <a:pt x="8642" y="19893"/>
                  </a:cubicBezTo>
                  <a:cubicBezTo>
                    <a:pt x="7784" y="19516"/>
                    <a:pt x="7031" y="18763"/>
                    <a:pt x="6989" y="17779"/>
                  </a:cubicBezTo>
                  <a:cubicBezTo>
                    <a:pt x="6971" y="17650"/>
                    <a:pt x="6855" y="17521"/>
                    <a:pt x="6713" y="17521"/>
                  </a:cubicBezTo>
                  <a:cubicBezTo>
                    <a:pt x="6694" y="17521"/>
                    <a:pt x="6674" y="17523"/>
                    <a:pt x="6654" y="17528"/>
                  </a:cubicBezTo>
                  <a:cubicBezTo>
                    <a:pt x="5767" y="17800"/>
                    <a:pt x="4863" y="18072"/>
                    <a:pt x="3930" y="18072"/>
                  </a:cubicBezTo>
                  <a:cubicBezTo>
                    <a:pt x="3786" y="18072"/>
                    <a:pt x="3641" y="18065"/>
                    <a:pt x="3495" y="18051"/>
                  </a:cubicBezTo>
                  <a:cubicBezTo>
                    <a:pt x="2658" y="17989"/>
                    <a:pt x="1737" y="17591"/>
                    <a:pt x="1277" y="16838"/>
                  </a:cubicBezTo>
                  <a:cubicBezTo>
                    <a:pt x="796" y="16022"/>
                    <a:pt x="900" y="14976"/>
                    <a:pt x="1382" y="14181"/>
                  </a:cubicBezTo>
                  <a:cubicBezTo>
                    <a:pt x="1842" y="13427"/>
                    <a:pt x="2637" y="12904"/>
                    <a:pt x="3474" y="12632"/>
                  </a:cubicBezTo>
                  <a:cubicBezTo>
                    <a:pt x="3620" y="12569"/>
                    <a:pt x="3683" y="12444"/>
                    <a:pt x="3662" y="12297"/>
                  </a:cubicBezTo>
                  <a:cubicBezTo>
                    <a:pt x="3652" y="12287"/>
                    <a:pt x="3646" y="12271"/>
                    <a:pt x="3644" y="12254"/>
                  </a:cubicBezTo>
                  <a:lnTo>
                    <a:pt x="3644" y="12254"/>
                  </a:lnTo>
                  <a:cubicBezTo>
                    <a:pt x="3645" y="12198"/>
                    <a:pt x="3629" y="12143"/>
                    <a:pt x="3593" y="12100"/>
                  </a:cubicBezTo>
                  <a:lnTo>
                    <a:pt x="3593" y="12100"/>
                  </a:lnTo>
                  <a:cubicBezTo>
                    <a:pt x="3548" y="12043"/>
                    <a:pt x="3481" y="12017"/>
                    <a:pt x="3412" y="12017"/>
                  </a:cubicBezTo>
                  <a:cubicBezTo>
                    <a:pt x="3412" y="12017"/>
                    <a:pt x="3411" y="12017"/>
                    <a:pt x="3411" y="12017"/>
                  </a:cubicBezTo>
                  <a:lnTo>
                    <a:pt x="3411" y="12017"/>
                  </a:lnTo>
                  <a:cubicBezTo>
                    <a:pt x="1845" y="11683"/>
                    <a:pt x="838" y="10087"/>
                    <a:pt x="859" y="8531"/>
                  </a:cubicBezTo>
                  <a:cubicBezTo>
                    <a:pt x="879" y="6815"/>
                    <a:pt x="2302" y="5581"/>
                    <a:pt x="3934" y="5267"/>
                  </a:cubicBezTo>
                  <a:cubicBezTo>
                    <a:pt x="4178" y="5223"/>
                    <a:pt x="4424" y="5201"/>
                    <a:pt x="4670" y="5201"/>
                  </a:cubicBezTo>
                  <a:cubicBezTo>
                    <a:pt x="5354" y="5201"/>
                    <a:pt x="6033" y="5373"/>
                    <a:pt x="6633" y="5727"/>
                  </a:cubicBezTo>
                  <a:cubicBezTo>
                    <a:pt x="6672" y="5747"/>
                    <a:pt x="6713" y="5756"/>
                    <a:pt x="6754" y="5756"/>
                  </a:cubicBezTo>
                  <a:cubicBezTo>
                    <a:pt x="6844" y="5756"/>
                    <a:pt x="6931" y="5710"/>
                    <a:pt x="6989" y="5623"/>
                  </a:cubicBezTo>
                  <a:cubicBezTo>
                    <a:pt x="7638" y="4556"/>
                    <a:pt x="8579" y="3719"/>
                    <a:pt x="9605" y="3049"/>
                  </a:cubicBezTo>
                  <a:cubicBezTo>
                    <a:pt x="10693" y="2338"/>
                    <a:pt x="11864" y="1731"/>
                    <a:pt x="13078" y="1250"/>
                  </a:cubicBezTo>
                  <a:cubicBezTo>
                    <a:pt x="14155" y="840"/>
                    <a:pt x="15329" y="564"/>
                    <a:pt x="16472" y="564"/>
                  </a:cubicBezTo>
                  <a:close/>
                  <a:moveTo>
                    <a:pt x="16451" y="1"/>
                  </a:moveTo>
                  <a:cubicBezTo>
                    <a:pt x="14104" y="1"/>
                    <a:pt x="11723" y="1128"/>
                    <a:pt x="9793" y="2296"/>
                  </a:cubicBezTo>
                  <a:cubicBezTo>
                    <a:pt x="8564" y="3049"/>
                    <a:pt x="7449" y="3952"/>
                    <a:pt x="6658" y="5147"/>
                  </a:cubicBezTo>
                  <a:lnTo>
                    <a:pt x="6658" y="5147"/>
                  </a:lnTo>
                  <a:cubicBezTo>
                    <a:pt x="6034" y="4840"/>
                    <a:pt x="5344" y="4690"/>
                    <a:pt x="4653" y="4690"/>
                  </a:cubicBezTo>
                  <a:cubicBezTo>
                    <a:pt x="3548" y="4690"/>
                    <a:pt x="2439" y="5073"/>
                    <a:pt x="1591" y="5811"/>
                  </a:cubicBezTo>
                  <a:cubicBezTo>
                    <a:pt x="168" y="7067"/>
                    <a:pt x="1" y="9159"/>
                    <a:pt x="942" y="10749"/>
                  </a:cubicBezTo>
                  <a:cubicBezTo>
                    <a:pt x="1362" y="11454"/>
                    <a:pt x="1983" y="12038"/>
                    <a:pt x="2742" y="12349"/>
                  </a:cubicBezTo>
                  <a:lnTo>
                    <a:pt x="2742" y="12349"/>
                  </a:lnTo>
                  <a:cubicBezTo>
                    <a:pt x="2009" y="12699"/>
                    <a:pt x="1353" y="13216"/>
                    <a:pt x="921" y="13930"/>
                  </a:cubicBezTo>
                  <a:cubicBezTo>
                    <a:pt x="377" y="14808"/>
                    <a:pt x="252" y="15980"/>
                    <a:pt x="733" y="16922"/>
                  </a:cubicBezTo>
                  <a:cubicBezTo>
                    <a:pt x="1193" y="17821"/>
                    <a:pt x="2156" y="18365"/>
                    <a:pt x="3139" y="18533"/>
                  </a:cubicBezTo>
                  <a:cubicBezTo>
                    <a:pt x="3394" y="18576"/>
                    <a:pt x="3649" y="18595"/>
                    <a:pt x="3903" y="18595"/>
                  </a:cubicBezTo>
                  <a:cubicBezTo>
                    <a:pt x="4784" y="18595"/>
                    <a:pt x="5657" y="18366"/>
                    <a:pt x="6501" y="18115"/>
                  </a:cubicBezTo>
                  <a:lnTo>
                    <a:pt x="6501" y="18115"/>
                  </a:lnTo>
                  <a:cubicBezTo>
                    <a:pt x="6772" y="19751"/>
                    <a:pt x="8450" y="20556"/>
                    <a:pt x="9981" y="20772"/>
                  </a:cubicBezTo>
                  <a:cubicBezTo>
                    <a:pt x="10510" y="20839"/>
                    <a:pt x="11067" y="20883"/>
                    <a:pt x="11629" y="20883"/>
                  </a:cubicBezTo>
                  <a:cubicBezTo>
                    <a:pt x="12980" y="20883"/>
                    <a:pt x="14357" y="20628"/>
                    <a:pt x="15421" y="19830"/>
                  </a:cubicBezTo>
                  <a:cubicBezTo>
                    <a:pt x="16033" y="19362"/>
                    <a:pt x="16521" y="18740"/>
                    <a:pt x="16739" y="18004"/>
                  </a:cubicBezTo>
                  <a:lnTo>
                    <a:pt x="16739" y="18004"/>
                  </a:lnTo>
                  <a:cubicBezTo>
                    <a:pt x="18269" y="19035"/>
                    <a:pt x="20111" y="19742"/>
                    <a:pt x="21964" y="19742"/>
                  </a:cubicBezTo>
                  <a:cubicBezTo>
                    <a:pt x="22126" y="19742"/>
                    <a:pt x="22289" y="19737"/>
                    <a:pt x="22452" y="19725"/>
                  </a:cubicBezTo>
                  <a:cubicBezTo>
                    <a:pt x="24419" y="19600"/>
                    <a:pt x="26197" y="18616"/>
                    <a:pt x="27264" y="16963"/>
                  </a:cubicBezTo>
                  <a:cubicBezTo>
                    <a:pt x="27766" y="16210"/>
                    <a:pt x="28080" y="15331"/>
                    <a:pt x="28122" y="14432"/>
                  </a:cubicBezTo>
                  <a:cubicBezTo>
                    <a:pt x="28143" y="13950"/>
                    <a:pt x="28080" y="13490"/>
                    <a:pt x="27976" y="13030"/>
                  </a:cubicBezTo>
                  <a:cubicBezTo>
                    <a:pt x="27892" y="12716"/>
                    <a:pt x="27871" y="12444"/>
                    <a:pt x="28101" y="12193"/>
                  </a:cubicBezTo>
                  <a:cubicBezTo>
                    <a:pt x="28289" y="12025"/>
                    <a:pt x="28499" y="11879"/>
                    <a:pt x="28687" y="11691"/>
                  </a:cubicBezTo>
                  <a:cubicBezTo>
                    <a:pt x="30026" y="10268"/>
                    <a:pt x="28959" y="8050"/>
                    <a:pt x="27787" y="6920"/>
                  </a:cubicBezTo>
                  <a:cubicBezTo>
                    <a:pt x="26487" y="5670"/>
                    <a:pt x="24710" y="4980"/>
                    <a:pt x="22928" y="4980"/>
                  </a:cubicBezTo>
                  <a:cubicBezTo>
                    <a:pt x="22624" y="4980"/>
                    <a:pt x="22320" y="5000"/>
                    <a:pt x="22019" y="5040"/>
                  </a:cubicBezTo>
                  <a:lnTo>
                    <a:pt x="22019" y="5040"/>
                  </a:lnTo>
                  <a:cubicBezTo>
                    <a:pt x="22202" y="2747"/>
                    <a:pt x="20264" y="760"/>
                    <a:pt x="18100" y="204"/>
                  </a:cubicBezTo>
                  <a:cubicBezTo>
                    <a:pt x="17556" y="64"/>
                    <a:pt x="17004" y="1"/>
                    <a:pt x="164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45;p2">
              <a:extLst>
                <a:ext uri="{FF2B5EF4-FFF2-40B4-BE49-F238E27FC236}">
                  <a16:creationId xmlns:a16="http://schemas.microsoft.com/office/drawing/2014/main" id="{C74140C8-634D-4B28-3CF9-71CCDFD214F5}"/>
                </a:ext>
              </a:extLst>
            </p:cNvPr>
            <p:cNvSpPr/>
            <p:nvPr/>
          </p:nvSpPr>
          <p:spPr>
            <a:xfrm>
              <a:off x="11147763" y="2330438"/>
              <a:ext cx="76400" cy="58050"/>
            </a:xfrm>
            <a:custGeom>
              <a:avLst/>
              <a:gdLst/>
              <a:ahLst/>
              <a:cxnLst/>
              <a:rect l="l" t="t" r="r" b="b"/>
              <a:pathLst>
                <a:path w="3056" h="2322" extrusionOk="0">
                  <a:moveTo>
                    <a:pt x="1259" y="523"/>
                  </a:moveTo>
                  <a:cubicBezTo>
                    <a:pt x="1628" y="584"/>
                    <a:pt x="2081" y="654"/>
                    <a:pt x="2302" y="976"/>
                  </a:cubicBezTo>
                  <a:cubicBezTo>
                    <a:pt x="2407" y="1123"/>
                    <a:pt x="2428" y="1248"/>
                    <a:pt x="2386" y="1395"/>
                  </a:cubicBezTo>
                  <a:cubicBezTo>
                    <a:pt x="2344" y="1499"/>
                    <a:pt x="2240" y="1604"/>
                    <a:pt x="2114" y="1687"/>
                  </a:cubicBezTo>
                  <a:cubicBezTo>
                    <a:pt x="1967" y="1767"/>
                    <a:pt x="1801" y="1803"/>
                    <a:pt x="1630" y="1803"/>
                  </a:cubicBezTo>
                  <a:cubicBezTo>
                    <a:pt x="1485" y="1803"/>
                    <a:pt x="1337" y="1777"/>
                    <a:pt x="1193" y="1729"/>
                  </a:cubicBezTo>
                  <a:cubicBezTo>
                    <a:pt x="1047" y="1687"/>
                    <a:pt x="900" y="1604"/>
                    <a:pt x="796" y="1499"/>
                  </a:cubicBezTo>
                  <a:cubicBezTo>
                    <a:pt x="733" y="1436"/>
                    <a:pt x="712" y="1395"/>
                    <a:pt x="670" y="1311"/>
                  </a:cubicBezTo>
                  <a:cubicBezTo>
                    <a:pt x="649" y="1290"/>
                    <a:pt x="649" y="1269"/>
                    <a:pt x="628" y="1227"/>
                  </a:cubicBezTo>
                  <a:cubicBezTo>
                    <a:pt x="628" y="1206"/>
                    <a:pt x="607" y="1185"/>
                    <a:pt x="607" y="1164"/>
                  </a:cubicBezTo>
                  <a:cubicBezTo>
                    <a:pt x="607" y="1164"/>
                    <a:pt x="607" y="1143"/>
                    <a:pt x="607" y="1143"/>
                  </a:cubicBezTo>
                  <a:cubicBezTo>
                    <a:pt x="607" y="976"/>
                    <a:pt x="649" y="830"/>
                    <a:pt x="733" y="725"/>
                  </a:cubicBezTo>
                  <a:cubicBezTo>
                    <a:pt x="796" y="641"/>
                    <a:pt x="838" y="620"/>
                    <a:pt x="921" y="579"/>
                  </a:cubicBezTo>
                  <a:lnTo>
                    <a:pt x="921" y="579"/>
                  </a:lnTo>
                  <a:cubicBezTo>
                    <a:pt x="900" y="589"/>
                    <a:pt x="895" y="594"/>
                    <a:pt x="898" y="594"/>
                  </a:cubicBezTo>
                  <a:cubicBezTo>
                    <a:pt x="900" y="594"/>
                    <a:pt x="911" y="589"/>
                    <a:pt x="921" y="579"/>
                  </a:cubicBezTo>
                  <a:lnTo>
                    <a:pt x="921" y="579"/>
                  </a:lnTo>
                  <a:cubicBezTo>
                    <a:pt x="921" y="579"/>
                    <a:pt x="921" y="579"/>
                    <a:pt x="921" y="579"/>
                  </a:cubicBezTo>
                  <a:cubicBezTo>
                    <a:pt x="942" y="579"/>
                    <a:pt x="963" y="558"/>
                    <a:pt x="984" y="558"/>
                  </a:cubicBezTo>
                  <a:lnTo>
                    <a:pt x="1047" y="558"/>
                  </a:lnTo>
                  <a:cubicBezTo>
                    <a:pt x="1065" y="560"/>
                    <a:pt x="1084" y="562"/>
                    <a:pt x="1102" y="562"/>
                  </a:cubicBezTo>
                  <a:cubicBezTo>
                    <a:pt x="1158" y="562"/>
                    <a:pt x="1213" y="549"/>
                    <a:pt x="1259" y="523"/>
                  </a:cubicBezTo>
                  <a:close/>
                  <a:moveTo>
                    <a:pt x="1261" y="1"/>
                  </a:moveTo>
                  <a:cubicBezTo>
                    <a:pt x="1210" y="1"/>
                    <a:pt x="1160" y="17"/>
                    <a:pt x="1119" y="47"/>
                  </a:cubicBezTo>
                  <a:lnTo>
                    <a:pt x="1119" y="47"/>
                  </a:lnTo>
                  <a:cubicBezTo>
                    <a:pt x="1090" y="44"/>
                    <a:pt x="1061" y="43"/>
                    <a:pt x="1033" y="43"/>
                  </a:cubicBezTo>
                  <a:cubicBezTo>
                    <a:pt x="823" y="43"/>
                    <a:pt x="628" y="110"/>
                    <a:pt x="461" y="244"/>
                  </a:cubicBezTo>
                  <a:cubicBezTo>
                    <a:pt x="294" y="390"/>
                    <a:pt x="168" y="620"/>
                    <a:pt x="105" y="851"/>
                  </a:cubicBezTo>
                  <a:cubicBezTo>
                    <a:pt x="1" y="1374"/>
                    <a:pt x="294" y="1855"/>
                    <a:pt x="754" y="2106"/>
                  </a:cubicBezTo>
                  <a:cubicBezTo>
                    <a:pt x="1017" y="2244"/>
                    <a:pt x="1317" y="2321"/>
                    <a:pt x="1614" y="2321"/>
                  </a:cubicBezTo>
                  <a:cubicBezTo>
                    <a:pt x="1814" y="2321"/>
                    <a:pt x="2013" y="2286"/>
                    <a:pt x="2198" y="2211"/>
                  </a:cubicBezTo>
                  <a:cubicBezTo>
                    <a:pt x="2679" y="2022"/>
                    <a:pt x="3056" y="1562"/>
                    <a:pt x="2888" y="1018"/>
                  </a:cubicBezTo>
                  <a:cubicBezTo>
                    <a:pt x="2700" y="327"/>
                    <a:pt x="1968" y="118"/>
                    <a:pt x="1340" y="14"/>
                  </a:cubicBezTo>
                  <a:cubicBezTo>
                    <a:pt x="1314" y="5"/>
                    <a:pt x="1288" y="1"/>
                    <a:pt x="12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46;p2">
              <a:extLst>
                <a:ext uri="{FF2B5EF4-FFF2-40B4-BE49-F238E27FC236}">
                  <a16:creationId xmlns:a16="http://schemas.microsoft.com/office/drawing/2014/main" id="{FF0A7ADE-8ED1-2B56-6108-F8AEA59A527D}"/>
                </a:ext>
              </a:extLst>
            </p:cNvPr>
            <p:cNvSpPr/>
            <p:nvPr/>
          </p:nvSpPr>
          <p:spPr>
            <a:xfrm>
              <a:off x="11221013" y="2442663"/>
              <a:ext cx="75350" cy="61000"/>
            </a:xfrm>
            <a:custGeom>
              <a:avLst/>
              <a:gdLst/>
              <a:ahLst/>
              <a:cxnLst/>
              <a:rect l="l" t="t" r="r" b="b"/>
              <a:pathLst>
                <a:path w="3014" h="2440" extrusionOk="0">
                  <a:moveTo>
                    <a:pt x="1444" y="631"/>
                  </a:moveTo>
                  <a:cubicBezTo>
                    <a:pt x="1663" y="708"/>
                    <a:pt x="1871" y="819"/>
                    <a:pt x="2071" y="944"/>
                  </a:cubicBezTo>
                  <a:cubicBezTo>
                    <a:pt x="2134" y="986"/>
                    <a:pt x="2197" y="1048"/>
                    <a:pt x="2260" y="1090"/>
                  </a:cubicBezTo>
                  <a:cubicBezTo>
                    <a:pt x="2323" y="1132"/>
                    <a:pt x="2406" y="1216"/>
                    <a:pt x="2406" y="1279"/>
                  </a:cubicBezTo>
                  <a:cubicBezTo>
                    <a:pt x="2406" y="1425"/>
                    <a:pt x="2218" y="1572"/>
                    <a:pt x="2134" y="1634"/>
                  </a:cubicBezTo>
                  <a:cubicBezTo>
                    <a:pt x="1927" y="1807"/>
                    <a:pt x="1649" y="1923"/>
                    <a:pt x="1382" y="1923"/>
                  </a:cubicBezTo>
                  <a:cubicBezTo>
                    <a:pt x="1325" y="1923"/>
                    <a:pt x="1269" y="1917"/>
                    <a:pt x="1214" y="1906"/>
                  </a:cubicBezTo>
                  <a:cubicBezTo>
                    <a:pt x="921" y="1823"/>
                    <a:pt x="670" y="1592"/>
                    <a:pt x="628" y="1320"/>
                  </a:cubicBezTo>
                  <a:cubicBezTo>
                    <a:pt x="607" y="1153"/>
                    <a:pt x="670" y="1007"/>
                    <a:pt x="774" y="881"/>
                  </a:cubicBezTo>
                  <a:cubicBezTo>
                    <a:pt x="865" y="790"/>
                    <a:pt x="988" y="731"/>
                    <a:pt x="1115" y="731"/>
                  </a:cubicBezTo>
                  <a:cubicBezTo>
                    <a:pt x="1134" y="731"/>
                    <a:pt x="1153" y="732"/>
                    <a:pt x="1172" y="735"/>
                  </a:cubicBezTo>
                  <a:cubicBezTo>
                    <a:pt x="1187" y="737"/>
                    <a:pt x="1203" y="738"/>
                    <a:pt x="1220" y="738"/>
                  </a:cubicBezTo>
                  <a:cubicBezTo>
                    <a:pt x="1304" y="738"/>
                    <a:pt x="1390" y="703"/>
                    <a:pt x="1444" y="631"/>
                  </a:cubicBezTo>
                  <a:close/>
                  <a:moveTo>
                    <a:pt x="959" y="0"/>
                  </a:moveTo>
                  <a:cubicBezTo>
                    <a:pt x="842" y="0"/>
                    <a:pt x="732" y="136"/>
                    <a:pt x="732" y="253"/>
                  </a:cubicBezTo>
                  <a:cubicBezTo>
                    <a:pt x="732" y="269"/>
                    <a:pt x="733" y="284"/>
                    <a:pt x="735" y="298"/>
                  </a:cubicBezTo>
                  <a:lnTo>
                    <a:pt x="735" y="298"/>
                  </a:lnTo>
                  <a:cubicBezTo>
                    <a:pt x="441" y="427"/>
                    <a:pt x="205" y="698"/>
                    <a:pt x="126" y="1028"/>
                  </a:cubicBezTo>
                  <a:cubicBezTo>
                    <a:pt x="0" y="1530"/>
                    <a:pt x="314" y="2053"/>
                    <a:pt x="753" y="2283"/>
                  </a:cubicBezTo>
                  <a:cubicBezTo>
                    <a:pt x="957" y="2389"/>
                    <a:pt x="1180" y="2439"/>
                    <a:pt x="1404" y="2439"/>
                  </a:cubicBezTo>
                  <a:cubicBezTo>
                    <a:pt x="1709" y="2439"/>
                    <a:pt x="2016" y="2347"/>
                    <a:pt x="2281" y="2178"/>
                  </a:cubicBezTo>
                  <a:cubicBezTo>
                    <a:pt x="2511" y="2032"/>
                    <a:pt x="2720" y="1844"/>
                    <a:pt x="2846" y="1613"/>
                  </a:cubicBezTo>
                  <a:cubicBezTo>
                    <a:pt x="3013" y="1300"/>
                    <a:pt x="2908" y="1007"/>
                    <a:pt x="2678" y="776"/>
                  </a:cubicBezTo>
                  <a:cubicBezTo>
                    <a:pt x="2218" y="337"/>
                    <a:pt x="1611" y="86"/>
                    <a:pt x="983" y="2"/>
                  </a:cubicBezTo>
                  <a:cubicBezTo>
                    <a:pt x="975" y="1"/>
                    <a:pt x="967" y="0"/>
                    <a:pt x="9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47;p2">
              <a:extLst>
                <a:ext uri="{FF2B5EF4-FFF2-40B4-BE49-F238E27FC236}">
                  <a16:creationId xmlns:a16="http://schemas.microsoft.com/office/drawing/2014/main" id="{C263C777-CE48-124F-5BF9-8F25E985F785}"/>
                </a:ext>
              </a:extLst>
            </p:cNvPr>
            <p:cNvSpPr/>
            <p:nvPr/>
          </p:nvSpPr>
          <p:spPr>
            <a:xfrm>
              <a:off x="11288488" y="2558213"/>
              <a:ext cx="55975" cy="57400"/>
            </a:xfrm>
            <a:custGeom>
              <a:avLst/>
              <a:gdLst/>
              <a:ahLst/>
              <a:cxnLst/>
              <a:rect l="l" t="t" r="r" b="b"/>
              <a:pathLst>
                <a:path w="2239" h="2296" extrusionOk="0">
                  <a:moveTo>
                    <a:pt x="1109" y="653"/>
                  </a:moveTo>
                  <a:cubicBezTo>
                    <a:pt x="1151" y="674"/>
                    <a:pt x="1214" y="695"/>
                    <a:pt x="1256" y="695"/>
                  </a:cubicBezTo>
                  <a:cubicBezTo>
                    <a:pt x="1277" y="716"/>
                    <a:pt x="1277" y="716"/>
                    <a:pt x="1297" y="716"/>
                  </a:cubicBezTo>
                  <a:cubicBezTo>
                    <a:pt x="1339" y="737"/>
                    <a:pt x="1360" y="758"/>
                    <a:pt x="1402" y="779"/>
                  </a:cubicBezTo>
                  <a:cubicBezTo>
                    <a:pt x="1423" y="799"/>
                    <a:pt x="1423" y="820"/>
                    <a:pt x="1444" y="820"/>
                  </a:cubicBezTo>
                  <a:cubicBezTo>
                    <a:pt x="1486" y="862"/>
                    <a:pt x="1507" y="883"/>
                    <a:pt x="1528" y="904"/>
                  </a:cubicBezTo>
                  <a:cubicBezTo>
                    <a:pt x="1523" y="902"/>
                    <a:pt x="1520" y="901"/>
                    <a:pt x="1517" y="901"/>
                  </a:cubicBezTo>
                  <a:cubicBezTo>
                    <a:pt x="1499" y="901"/>
                    <a:pt x="1551" y="967"/>
                    <a:pt x="1569" y="967"/>
                  </a:cubicBezTo>
                  <a:cubicBezTo>
                    <a:pt x="1569" y="983"/>
                    <a:pt x="1581" y="998"/>
                    <a:pt x="1587" y="1014"/>
                  </a:cubicBezTo>
                  <a:lnTo>
                    <a:pt x="1587" y="1014"/>
                  </a:lnTo>
                  <a:cubicBezTo>
                    <a:pt x="1586" y="1011"/>
                    <a:pt x="1585" y="1009"/>
                    <a:pt x="1584" y="1009"/>
                  </a:cubicBezTo>
                  <a:cubicBezTo>
                    <a:pt x="1584" y="1009"/>
                    <a:pt x="1585" y="1014"/>
                    <a:pt x="1590" y="1030"/>
                  </a:cubicBezTo>
                  <a:cubicBezTo>
                    <a:pt x="1590" y="1071"/>
                    <a:pt x="1611" y="1113"/>
                    <a:pt x="1611" y="1134"/>
                  </a:cubicBezTo>
                  <a:cubicBezTo>
                    <a:pt x="1611" y="1135"/>
                    <a:pt x="1612" y="1135"/>
                    <a:pt x="1612" y="1135"/>
                  </a:cubicBezTo>
                  <a:lnTo>
                    <a:pt x="1612" y="1135"/>
                  </a:lnTo>
                  <a:cubicBezTo>
                    <a:pt x="1611" y="1140"/>
                    <a:pt x="1611" y="1147"/>
                    <a:pt x="1611" y="1155"/>
                  </a:cubicBezTo>
                  <a:cubicBezTo>
                    <a:pt x="1611" y="1176"/>
                    <a:pt x="1611" y="1197"/>
                    <a:pt x="1611" y="1239"/>
                  </a:cubicBezTo>
                  <a:cubicBezTo>
                    <a:pt x="1611" y="1239"/>
                    <a:pt x="1611" y="1260"/>
                    <a:pt x="1611" y="1281"/>
                  </a:cubicBezTo>
                  <a:cubicBezTo>
                    <a:pt x="1617" y="1264"/>
                    <a:pt x="1620" y="1257"/>
                    <a:pt x="1620" y="1257"/>
                  </a:cubicBezTo>
                  <a:cubicBezTo>
                    <a:pt x="1622" y="1257"/>
                    <a:pt x="1611" y="1302"/>
                    <a:pt x="1611" y="1302"/>
                  </a:cubicBezTo>
                  <a:cubicBezTo>
                    <a:pt x="1590" y="1323"/>
                    <a:pt x="1590" y="1364"/>
                    <a:pt x="1569" y="1385"/>
                  </a:cubicBezTo>
                  <a:cubicBezTo>
                    <a:pt x="1563" y="1412"/>
                    <a:pt x="1565" y="1419"/>
                    <a:pt x="1569" y="1419"/>
                  </a:cubicBezTo>
                  <a:cubicBezTo>
                    <a:pt x="1573" y="1419"/>
                    <a:pt x="1579" y="1413"/>
                    <a:pt x="1582" y="1409"/>
                  </a:cubicBezTo>
                  <a:lnTo>
                    <a:pt x="1582" y="1409"/>
                  </a:lnTo>
                  <a:cubicBezTo>
                    <a:pt x="1580" y="1412"/>
                    <a:pt x="1576" y="1418"/>
                    <a:pt x="1569" y="1427"/>
                  </a:cubicBezTo>
                  <a:cubicBezTo>
                    <a:pt x="1549" y="1427"/>
                    <a:pt x="1549" y="1448"/>
                    <a:pt x="1549" y="1469"/>
                  </a:cubicBezTo>
                  <a:cubicBezTo>
                    <a:pt x="1528" y="1469"/>
                    <a:pt x="1528" y="1490"/>
                    <a:pt x="1507" y="1511"/>
                  </a:cubicBezTo>
                  <a:cubicBezTo>
                    <a:pt x="1507" y="1511"/>
                    <a:pt x="1507" y="1532"/>
                    <a:pt x="1486" y="1532"/>
                  </a:cubicBezTo>
                  <a:cubicBezTo>
                    <a:pt x="1465" y="1574"/>
                    <a:pt x="1444" y="1595"/>
                    <a:pt x="1423" y="1615"/>
                  </a:cubicBezTo>
                  <a:cubicBezTo>
                    <a:pt x="1402" y="1636"/>
                    <a:pt x="1381" y="1636"/>
                    <a:pt x="1360" y="1657"/>
                  </a:cubicBezTo>
                  <a:cubicBezTo>
                    <a:pt x="1355" y="1662"/>
                    <a:pt x="1356" y="1664"/>
                    <a:pt x="1359" y="1664"/>
                  </a:cubicBezTo>
                  <a:cubicBezTo>
                    <a:pt x="1365" y="1664"/>
                    <a:pt x="1378" y="1659"/>
                    <a:pt x="1382" y="1659"/>
                  </a:cubicBezTo>
                  <a:cubicBezTo>
                    <a:pt x="1387" y="1659"/>
                    <a:pt x="1383" y="1663"/>
                    <a:pt x="1360" y="1678"/>
                  </a:cubicBezTo>
                  <a:cubicBezTo>
                    <a:pt x="1318" y="1678"/>
                    <a:pt x="1297" y="1699"/>
                    <a:pt x="1256" y="1720"/>
                  </a:cubicBezTo>
                  <a:cubicBezTo>
                    <a:pt x="1256" y="1720"/>
                    <a:pt x="1193" y="1741"/>
                    <a:pt x="1235" y="1741"/>
                  </a:cubicBezTo>
                  <a:cubicBezTo>
                    <a:pt x="1214" y="1741"/>
                    <a:pt x="1193" y="1741"/>
                    <a:pt x="1172" y="1762"/>
                  </a:cubicBezTo>
                  <a:lnTo>
                    <a:pt x="1109" y="1762"/>
                  </a:lnTo>
                  <a:cubicBezTo>
                    <a:pt x="1088" y="1772"/>
                    <a:pt x="1104" y="1772"/>
                    <a:pt x="1117" y="1772"/>
                  </a:cubicBezTo>
                  <a:cubicBezTo>
                    <a:pt x="1130" y="1772"/>
                    <a:pt x="1140" y="1772"/>
                    <a:pt x="1109" y="1783"/>
                  </a:cubicBezTo>
                  <a:cubicBezTo>
                    <a:pt x="1067" y="1783"/>
                    <a:pt x="1025" y="1783"/>
                    <a:pt x="984" y="1762"/>
                  </a:cubicBezTo>
                  <a:cubicBezTo>
                    <a:pt x="973" y="1762"/>
                    <a:pt x="970" y="1763"/>
                    <a:pt x="972" y="1765"/>
                  </a:cubicBezTo>
                  <a:lnTo>
                    <a:pt x="972" y="1765"/>
                  </a:lnTo>
                  <a:cubicBezTo>
                    <a:pt x="969" y="1764"/>
                    <a:pt x="966" y="1763"/>
                    <a:pt x="963" y="1762"/>
                  </a:cubicBezTo>
                  <a:cubicBezTo>
                    <a:pt x="942" y="1762"/>
                    <a:pt x="921" y="1762"/>
                    <a:pt x="900" y="1741"/>
                  </a:cubicBezTo>
                  <a:cubicBezTo>
                    <a:pt x="837" y="1741"/>
                    <a:pt x="858" y="1741"/>
                    <a:pt x="795" y="1699"/>
                  </a:cubicBezTo>
                  <a:cubicBezTo>
                    <a:pt x="753" y="1678"/>
                    <a:pt x="691" y="1636"/>
                    <a:pt x="670" y="1595"/>
                  </a:cubicBezTo>
                  <a:cubicBezTo>
                    <a:pt x="670" y="1574"/>
                    <a:pt x="649" y="1574"/>
                    <a:pt x="649" y="1553"/>
                  </a:cubicBezTo>
                  <a:cubicBezTo>
                    <a:pt x="649" y="1553"/>
                    <a:pt x="625" y="1517"/>
                    <a:pt x="622" y="1517"/>
                  </a:cubicBezTo>
                  <a:cubicBezTo>
                    <a:pt x="622" y="1517"/>
                    <a:pt x="622" y="1518"/>
                    <a:pt x="623" y="1520"/>
                  </a:cubicBezTo>
                  <a:lnTo>
                    <a:pt x="623" y="1520"/>
                  </a:lnTo>
                  <a:cubicBezTo>
                    <a:pt x="607" y="1482"/>
                    <a:pt x="607" y="1444"/>
                    <a:pt x="607" y="1406"/>
                  </a:cubicBezTo>
                  <a:cubicBezTo>
                    <a:pt x="602" y="1391"/>
                    <a:pt x="599" y="1386"/>
                    <a:pt x="598" y="1386"/>
                  </a:cubicBezTo>
                  <a:cubicBezTo>
                    <a:pt x="595" y="1386"/>
                    <a:pt x="599" y="1416"/>
                    <a:pt x="594" y="1416"/>
                  </a:cubicBezTo>
                  <a:cubicBezTo>
                    <a:pt x="592" y="1416"/>
                    <a:pt x="590" y="1414"/>
                    <a:pt x="586" y="1406"/>
                  </a:cubicBezTo>
                  <a:cubicBezTo>
                    <a:pt x="586" y="1385"/>
                    <a:pt x="586" y="1364"/>
                    <a:pt x="586" y="1343"/>
                  </a:cubicBezTo>
                  <a:lnTo>
                    <a:pt x="586" y="1281"/>
                  </a:lnTo>
                  <a:cubicBezTo>
                    <a:pt x="586" y="1281"/>
                    <a:pt x="593" y="1255"/>
                    <a:pt x="595" y="1239"/>
                  </a:cubicBezTo>
                  <a:lnTo>
                    <a:pt x="595" y="1239"/>
                  </a:lnTo>
                  <a:cubicBezTo>
                    <a:pt x="600" y="1223"/>
                    <a:pt x="607" y="1197"/>
                    <a:pt x="607" y="1197"/>
                  </a:cubicBezTo>
                  <a:cubicBezTo>
                    <a:pt x="607" y="1197"/>
                    <a:pt x="607" y="1176"/>
                    <a:pt x="607" y="1155"/>
                  </a:cubicBezTo>
                  <a:cubicBezTo>
                    <a:pt x="628" y="1134"/>
                    <a:pt x="628" y="1113"/>
                    <a:pt x="628" y="1092"/>
                  </a:cubicBezTo>
                  <a:cubicBezTo>
                    <a:pt x="649" y="1071"/>
                    <a:pt x="649" y="1071"/>
                    <a:pt x="649" y="1051"/>
                  </a:cubicBezTo>
                  <a:cubicBezTo>
                    <a:pt x="670" y="1009"/>
                    <a:pt x="691" y="967"/>
                    <a:pt x="712" y="946"/>
                  </a:cubicBezTo>
                  <a:cubicBezTo>
                    <a:pt x="724" y="927"/>
                    <a:pt x="729" y="922"/>
                    <a:pt x="731" y="922"/>
                  </a:cubicBezTo>
                  <a:cubicBezTo>
                    <a:pt x="733" y="922"/>
                    <a:pt x="726" y="937"/>
                    <a:pt x="726" y="937"/>
                  </a:cubicBezTo>
                  <a:cubicBezTo>
                    <a:pt x="726" y="937"/>
                    <a:pt x="728" y="934"/>
                    <a:pt x="732" y="925"/>
                  </a:cubicBezTo>
                  <a:cubicBezTo>
                    <a:pt x="753" y="904"/>
                    <a:pt x="774" y="862"/>
                    <a:pt x="795" y="841"/>
                  </a:cubicBezTo>
                  <a:cubicBezTo>
                    <a:pt x="879" y="779"/>
                    <a:pt x="900" y="758"/>
                    <a:pt x="1004" y="695"/>
                  </a:cubicBezTo>
                  <a:cubicBezTo>
                    <a:pt x="1030" y="680"/>
                    <a:pt x="1057" y="666"/>
                    <a:pt x="1085" y="653"/>
                  </a:cubicBezTo>
                  <a:close/>
                  <a:moveTo>
                    <a:pt x="1471" y="0"/>
                  </a:moveTo>
                  <a:cubicBezTo>
                    <a:pt x="1455" y="0"/>
                    <a:pt x="1439" y="2"/>
                    <a:pt x="1423" y="4"/>
                  </a:cubicBezTo>
                  <a:cubicBezTo>
                    <a:pt x="1261" y="32"/>
                    <a:pt x="1097" y="77"/>
                    <a:pt x="942" y="141"/>
                  </a:cubicBezTo>
                  <a:lnTo>
                    <a:pt x="942" y="141"/>
                  </a:lnTo>
                  <a:cubicBezTo>
                    <a:pt x="878" y="145"/>
                    <a:pt x="815" y="156"/>
                    <a:pt x="753" y="172"/>
                  </a:cubicBezTo>
                  <a:cubicBezTo>
                    <a:pt x="659" y="199"/>
                    <a:pt x="590" y="270"/>
                    <a:pt x="565" y="350"/>
                  </a:cubicBezTo>
                  <a:lnTo>
                    <a:pt x="565" y="350"/>
                  </a:lnTo>
                  <a:cubicBezTo>
                    <a:pt x="419" y="459"/>
                    <a:pt x="295" y="594"/>
                    <a:pt x="209" y="758"/>
                  </a:cubicBezTo>
                  <a:cubicBezTo>
                    <a:pt x="0" y="1176"/>
                    <a:pt x="21" y="1762"/>
                    <a:pt x="419" y="2076"/>
                  </a:cubicBezTo>
                  <a:cubicBezTo>
                    <a:pt x="596" y="2226"/>
                    <a:pt x="812" y="2296"/>
                    <a:pt x="1030" y="2296"/>
                  </a:cubicBezTo>
                  <a:cubicBezTo>
                    <a:pt x="1299" y="2296"/>
                    <a:pt x="1571" y="2189"/>
                    <a:pt x="1779" y="1992"/>
                  </a:cubicBezTo>
                  <a:cubicBezTo>
                    <a:pt x="2134" y="1678"/>
                    <a:pt x="2239" y="1155"/>
                    <a:pt x="2030" y="737"/>
                  </a:cubicBezTo>
                  <a:cubicBezTo>
                    <a:pt x="1957" y="590"/>
                    <a:pt x="1850" y="467"/>
                    <a:pt x="1722" y="372"/>
                  </a:cubicBezTo>
                  <a:lnTo>
                    <a:pt x="1722" y="372"/>
                  </a:lnTo>
                  <a:cubicBezTo>
                    <a:pt x="1749" y="315"/>
                    <a:pt x="1756" y="250"/>
                    <a:pt x="1737" y="193"/>
                  </a:cubicBezTo>
                  <a:cubicBezTo>
                    <a:pt x="1700" y="65"/>
                    <a:pt x="1583" y="0"/>
                    <a:pt x="14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48;p2">
              <a:extLst>
                <a:ext uri="{FF2B5EF4-FFF2-40B4-BE49-F238E27FC236}">
                  <a16:creationId xmlns:a16="http://schemas.microsoft.com/office/drawing/2014/main" id="{3FDE9ED5-EC11-8EFB-E691-3A7E64455C1E}"/>
                </a:ext>
              </a:extLst>
            </p:cNvPr>
            <p:cNvSpPr/>
            <p:nvPr/>
          </p:nvSpPr>
          <p:spPr>
            <a:xfrm>
              <a:off x="10815088" y="1991738"/>
              <a:ext cx="147525" cy="227250"/>
            </a:xfrm>
            <a:custGeom>
              <a:avLst/>
              <a:gdLst/>
              <a:ahLst/>
              <a:cxnLst/>
              <a:rect l="l" t="t" r="r" b="b"/>
              <a:pathLst>
                <a:path w="5901" h="9090" extrusionOk="0">
                  <a:moveTo>
                    <a:pt x="3514" y="537"/>
                  </a:moveTo>
                  <a:cubicBezTo>
                    <a:pt x="3655" y="537"/>
                    <a:pt x="3795" y="553"/>
                    <a:pt x="3934" y="589"/>
                  </a:cubicBezTo>
                  <a:cubicBezTo>
                    <a:pt x="4457" y="714"/>
                    <a:pt x="4771" y="1154"/>
                    <a:pt x="4875" y="1677"/>
                  </a:cubicBezTo>
                  <a:cubicBezTo>
                    <a:pt x="5106" y="2786"/>
                    <a:pt x="4603" y="3853"/>
                    <a:pt x="4080" y="4816"/>
                  </a:cubicBezTo>
                  <a:cubicBezTo>
                    <a:pt x="3987" y="5001"/>
                    <a:pt x="4158" y="5222"/>
                    <a:pt x="4330" y="5222"/>
                  </a:cubicBezTo>
                  <a:cubicBezTo>
                    <a:pt x="4353" y="5222"/>
                    <a:pt x="4376" y="5218"/>
                    <a:pt x="4398" y="5209"/>
                  </a:cubicBezTo>
                  <a:lnTo>
                    <a:pt x="4398" y="5209"/>
                  </a:lnTo>
                  <a:cubicBezTo>
                    <a:pt x="4400" y="5210"/>
                    <a:pt x="4402" y="5210"/>
                    <a:pt x="4404" y="5210"/>
                  </a:cubicBezTo>
                  <a:cubicBezTo>
                    <a:pt x="4414" y="5210"/>
                    <a:pt x="4430" y="5203"/>
                    <a:pt x="4451" y="5183"/>
                  </a:cubicBezTo>
                  <a:lnTo>
                    <a:pt x="4451" y="5183"/>
                  </a:lnTo>
                  <a:cubicBezTo>
                    <a:pt x="4449" y="5183"/>
                    <a:pt x="4448" y="5182"/>
                    <a:pt x="4447" y="5182"/>
                  </a:cubicBezTo>
                  <a:lnTo>
                    <a:pt x="4447" y="5182"/>
                  </a:lnTo>
                  <a:cubicBezTo>
                    <a:pt x="4431" y="5194"/>
                    <a:pt x="4415" y="5203"/>
                    <a:pt x="4398" y="5209"/>
                  </a:cubicBezTo>
                  <a:lnTo>
                    <a:pt x="4398" y="5209"/>
                  </a:lnTo>
                  <a:cubicBezTo>
                    <a:pt x="4377" y="5203"/>
                    <a:pt x="4383" y="5159"/>
                    <a:pt x="4399" y="5159"/>
                  </a:cubicBezTo>
                  <a:cubicBezTo>
                    <a:pt x="4404" y="5159"/>
                    <a:pt x="4409" y="5162"/>
                    <a:pt x="4415" y="5171"/>
                  </a:cubicBezTo>
                  <a:cubicBezTo>
                    <a:pt x="4415" y="5171"/>
                    <a:pt x="4429" y="5176"/>
                    <a:pt x="4447" y="5182"/>
                  </a:cubicBezTo>
                  <a:lnTo>
                    <a:pt x="4447" y="5182"/>
                  </a:lnTo>
                  <a:cubicBezTo>
                    <a:pt x="4461" y="5172"/>
                    <a:pt x="4474" y="5159"/>
                    <a:pt x="4487" y="5144"/>
                  </a:cubicBezTo>
                  <a:lnTo>
                    <a:pt x="4487" y="5144"/>
                  </a:lnTo>
                  <a:cubicBezTo>
                    <a:pt x="4474" y="5161"/>
                    <a:pt x="4461" y="5174"/>
                    <a:pt x="4451" y="5183"/>
                  </a:cubicBezTo>
                  <a:lnTo>
                    <a:pt x="4451" y="5183"/>
                  </a:lnTo>
                  <a:cubicBezTo>
                    <a:pt x="4486" y="5196"/>
                    <a:pt x="4533" y="5213"/>
                    <a:pt x="4520" y="5213"/>
                  </a:cubicBezTo>
                  <a:cubicBezTo>
                    <a:pt x="4603" y="5255"/>
                    <a:pt x="4687" y="5318"/>
                    <a:pt x="4750" y="5380"/>
                  </a:cubicBezTo>
                  <a:cubicBezTo>
                    <a:pt x="4917" y="5527"/>
                    <a:pt x="4959" y="5590"/>
                    <a:pt x="4729" y="5694"/>
                  </a:cubicBezTo>
                  <a:cubicBezTo>
                    <a:pt x="4500" y="5809"/>
                    <a:pt x="4637" y="6186"/>
                    <a:pt x="4870" y="6186"/>
                  </a:cubicBezTo>
                  <a:cubicBezTo>
                    <a:pt x="4892" y="6186"/>
                    <a:pt x="4915" y="6183"/>
                    <a:pt x="4938" y="6176"/>
                  </a:cubicBezTo>
                  <a:cubicBezTo>
                    <a:pt x="4968" y="6166"/>
                    <a:pt x="4996" y="6161"/>
                    <a:pt x="5021" y="6161"/>
                  </a:cubicBezTo>
                  <a:cubicBezTo>
                    <a:pt x="5204" y="6161"/>
                    <a:pt x="5257" y="6410"/>
                    <a:pt x="5294" y="6594"/>
                  </a:cubicBezTo>
                  <a:cubicBezTo>
                    <a:pt x="5336" y="6699"/>
                    <a:pt x="5336" y="6824"/>
                    <a:pt x="5357" y="6950"/>
                  </a:cubicBezTo>
                  <a:cubicBezTo>
                    <a:pt x="5357" y="6992"/>
                    <a:pt x="5378" y="7054"/>
                    <a:pt x="5378" y="7096"/>
                  </a:cubicBezTo>
                  <a:cubicBezTo>
                    <a:pt x="5369" y="7142"/>
                    <a:pt x="5367" y="7152"/>
                    <a:pt x="5365" y="7152"/>
                  </a:cubicBezTo>
                  <a:cubicBezTo>
                    <a:pt x="5364" y="7152"/>
                    <a:pt x="5362" y="7146"/>
                    <a:pt x="5356" y="7146"/>
                  </a:cubicBezTo>
                  <a:cubicBezTo>
                    <a:pt x="5352" y="7146"/>
                    <a:pt x="5346" y="7149"/>
                    <a:pt x="5336" y="7159"/>
                  </a:cubicBezTo>
                  <a:cubicBezTo>
                    <a:pt x="5252" y="7264"/>
                    <a:pt x="5127" y="7285"/>
                    <a:pt x="5106" y="7431"/>
                  </a:cubicBezTo>
                  <a:cubicBezTo>
                    <a:pt x="5064" y="7577"/>
                    <a:pt x="5127" y="7724"/>
                    <a:pt x="5189" y="7829"/>
                  </a:cubicBezTo>
                  <a:cubicBezTo>
                    <a:pt x="5273" y="7996"/>
                    <a:pt x="5273" y="8038"/>
                    <a:pt x="5231" y="8205"/>
                  </a:cubicBezTo>
                  <a:cubicBezTo>
                    <a:pt x="5207" y="8327"/>
                    <a:pt x="5197" y="8420"/>
                    <a:pt x="5147" y="8485"/>
                  </a:cubicBezTo>
                  <a:lnTo>
                    <a:pt x="5147" y="8485"/>
                  </a:lnTo>
                  <a:cubicBezTo>
                    <a:pt x="5046" y="8257"/>
                    <a:pt x="4959" y="8017"/>
                    <a:pt x="4896" y="7766"/>
                  </a:cubicBezTo>
                  <a:cubicBezTo>
                    <a:pt x="4863" y="7633"/>
                    <a:pt x="4768" y="7576"/>
                    <a:pt x="4669" y="7576"/>
                  </a:cubicBezTo>
                  <a:cubicBezTo>
                    <a:pt x="4551" y="7576"/>
                    <a:pt x="4428" y="7656"/>
                    <a:pt x="4396" y="7787"/>
                  </a:cubicBezTo>
                  <a:lnTo>
                    <a:pt x="4373" y="7787"/>
                  </a:lnTo>
                  <a:cubicBezTo>
                    <a:pt x="4311" y="7745"/>
                    <a:pt x="4206" y="7745"/>
                    <a:pt x="4143" y="7703"/>
                  </a:cubicBezTo>
                  <a:cubicBezTo>
                    <a:pt x="4039" y="7661"/>
                    <a:pt x="3850" y="7619"/>
                    <a:pt x="3767" y="7536"/>
                  </a:cubicBezTo>
                  <a:cubicBezTo>
                    <a:pt x="3746" y="7525"/>
                    <a:pt x="3735" y="7520"/>
                    <a:pt x="3738" y="7520"/>
                  </a:cubicBezTo>
                  <a:cubicBezTo>
                    <a:pt x="3740" y="7520"/>
                    <a:pt x="3756" y="7525"/>
                    <a:pt x="3787" y="7536"/>
                  </a:cubicBezTo>
                  <a:cubicBezTo>
                    <a:pt x="3787" y="7473"/>
                    <a:pt x="3787" y="7431"/>
                    <a:pt x="3787" y="7389"/>
                  </a:cubicBezTo>
                  <a:cubicBezTo>
                    <a:pt x="3787" y="7285"/>
                    <a:pt x="3808" y="7180"/>
                    <a:pt x="3787" y="7096"/>
                  </a:cubicBezTo>
                  <a:cubicBezTo>
                    <a:pt x="3767" y="6971"/>
                    <a:pt x="3683" y="6866"/>
                    <a:pt x="3599" y="6782"/>
                  </a:cubicBezTo>
                  <a:cubicBezTo>
                    <a:pt x="3411" y="6552"/>
                    <a:pt x="3139" y="6364"/>
                    <a:pt x="2930" y="6134"/>
                  </a:cubicBezTo>
                  <a:cubicBezTo>
                    <a:pt x="2846" y="6071"/>
                    <a:pt x="2679" y="5924"/>
                    <a:pt x="2679" y="5820"/>
                  </a:cubicBezTo>
                  <a:cubicBezTo>
                    <a:pt x="2669" y="5763"/>
                    <a:pt x="2677" y="5732"/>
                    <a:pt x="2699" y="5711"/>
                  </a:cubicBezTo>
                  <a:lnTo>
                    <a:pt x="2699" y="5711"/>
                  </a:lnTo>
                  <a:cubicBezTo>
                    <a:pt x="2718" y="5705"/>
                    <a:pt x="2736" y="5695"/>
                    <a:pt x="2752" y="5683"/>
                  </a:cubicBezTo>
                  <a:lnTo>
                    <a:pt x="2752" y="5683"/>
                  </a:lnTo>
                  <a:cubicBezTo>
                    <a:pt x="2777" y="5674"/>
                    <a:pt x="2809" y="5665"/>
                    <a:pt x="2846" y="5652"/>
                  </a:cubicBezTo>
                  <a:cubicBezTo>
                    <a:pt x="3099" y="5526"/>
                    <a:pt x="2930" y="5164"/>
                    <a:pt x="2690" y="5164"/>
                  </a:cubicBezTo>
                  <a:cubicBezTo>
                    <a:pt x="2657" y="5164"/>
                    <a:pt x="2624" y="5170"/>
                    <a:pt x="2590" y="5185"/>
                  </a:cubicBezTo>
                  <a:lnTo>
                    <a:pt x="2590" y="5185"/>
                  </a:lnTo>
                  <a:cubicBezTo>
                    <a:pt x="1679" y="4794"/>
                    <a:pt x="937" y="3933"/>
                    <a:pt x="733" y="2953"/>
                  </a:cubicBezTo>
                  <a:cubicBezTo>
                    <a:pt x="523" y="1823"/>
                    <a:pt x="1570" y="1070"/>
                    <a:pt x="2490" y="735"/>
                  </a:cubicBezTo>
                  <a:cubicBezTo>
                    <a:pt x="2818" y="631"/>
                    <a:pt x="3167" y="537"/>
                    <a:pt x="3514" y="537"/>
                  </a:cubicBezTo>
                  <a:close/>
                  <a:moveTo>
                    <a:pt x="3514" y="1"/>
                  </a:moveTo>
                  <a:cubicBezTo>
                    <a:pt x="2677" y="1"/>
                    <a:pt x="1813" y="367"/>
                    <a:pt x="1172" y="861"/>
                  </a:cubicBezTo>
                  <a:cubicBezTo>
                    <a:pt x="356" y="1489"/>
                    <a:pt x="0" y="2409"/>
                    <a:pt x="335" y="3414"/>
                  </a:cubicBezTo>
                  <a:cubicBezTo>
                    <a:pt x="651" y="4363"/>
                    <a:pt x="1332" y="5113"/>
                    <a:pt x="2199" y="5547"/>
                  </a:cubicBezTo>
                  <a:lnTo>
                    <a:pt x="2199" y="5547"/>
                  </a:lnTo>
                  <a:cubicBezTo>
                    <a:pt x="2113" y="5762"/>
                    <a:pt x="2169" y="6022"/>
                    <a:pt x="2344" y="6259"/>
                  </a:cubicBezTo>
                  <a:cubicBezTo>
                    <a:pt x="2490" y="6468"/>
                    <a:pt x="2699" y="6636"/>
                    <a:pt x="2888" y="6803"/>
                  </a:cubicBezTo>
                  <a:cubicBezTo>
                    <a:pt x="2992" y="6908"/>
                    <a:pt x="3243" y="7054"/>
                    <a:pt x="3285" y="7201"/>
                  </a:cubicBezTo>
                  <a:cubicBezTo>
                    <a:pt x="3327" y="7305"/>
                    <a:pt x="3243" y="7473"/>
                    <a:pt x="3264" y="7598"/>
                  </a:cubicBezTo>
                  <a:cubicBezTo>
                    <a:pt x="3285" y="7724"/>
                    <a:pt x="3327" y="7808"/>
                    <a:pt x="3411" y="7891"/>
                  </a:cubicBezTo>
                  <a:cubicBezTo>
                    <a:pt x="3536" y="8038"/>
                    <a:pt x="3767" y="8121"/>
                    <a:pt x="3955" y="8184"/>
                  </a:cubicBezTo>
                  <a:cubicBezTo>
                    <a:pt x="4103" y="8239"/>
                    <a:pt x="4286" y="8282"/>
                    <a:pt x="4452" y="8282"/>
                  </a:cubicBezTo>
                  <a:cubicBezTo>
                    <a:pt x="4473" y="8282"/>
                    <a:pt x="4493" y="8281"/>
                    <a:pt x="4514" y="8280"/>
                  </a:cubicBezTo>
                  <a:lnTo>
                    <a:pt x="4514" y="8280"/>
                  </a:lnTo>
                  <a:cubicBezTo>
                    <a:pt x="4595" y="8515"/>
                    <a:pt x="4690" y="8741"/>
                    <a:pt x="4813" y="8958"/>
                  </a:cubicBezTo>
                  <a:cubicBezTo>
                    <a:pt x="4865" y="9046"/>
                    <a:pt x="4961" y="9089"/>
                    <a:pt x="5052" y="9089"/>
                  </a:cubicBezTo>
                  <a:cubicBezTo>
                    <a:pt x="5070" y="9089"/>
                    <a:pt x="5088" y="9087"/>
                    <a:pt x="5106" y="9084"/>
                  </a:cubicBezTo>
                  <a:cubicBezTo>
                    <a:pt x="5608" y="8958"/>
                    <a:pt x="5733" y="8540"/>
                    <a:pt x="5796" y="8059"/>
                  </a:cubicBezTo>
                  <a:cubicBezTo>
                    <a:pt x="5817" y="7975"/>
                    <a:pt x="5817" y="7891"/>
                    <a:pt x="5775" y="7787"/>
                  </a:cubicBezTo>
                  <a:cubicBezTo>
                    <a:pt x="5754" y="7745"/>
                    <a:pt x="5733" y="7661"/>
                    <a:pt x="5692" y="7619"/>
                  </a:cubicBezTo>
                  <a:cubicBezTo>
                    <a:pt x="5671" y="7599"/>
                    <a:pt x="5671" y="7579"/>
                    <a:pt x="5651" y="7558"/>
                  </a:cubicBezTo>
                  <a:lnTo>
                    <a:pt x="5651" y="7558"/>
                  </a:lnTo>
                  <a:cubicBezTo>
                    <a:pt x="5782" y="7445"/>
                    <a:pt x="5901" y="7404"/>
                    <a:pt x="5901" y="7159"/>
                  </a:cubicBezTo>
                  <a:cubicBezTo>
                    <a:pt x="5901" y="6732"/>
                    <a:pt x="5776" y="6014"/>
                    <a:pt x="5410" y="5729"/>
                  </a:cubicBezTo>
                  <a:lnTo>
                    <a:pt x="5410" y="5729"/>
                  </a:lnTo>
                  <a:cubicBezTo>
                    <a:pt x="5523" y="5342"/>
                    <a:pt x="5125" y="4884"/>
                    <a:pt x="4731" y="4705"/>
                  </a:cubicBezTo>
                  <a:lnTo>
                    <a:pt x="4731" y="4705"/>
                  </a:lnTo>
                  <a:cubicBezTo>
                    <a:pt x="5165" y="3852"/>
                    <a:pt x="5495" y="2962"/>
                    <a:pt x="5440" y="1991"/>
                  </a:cubicBezTo>
                  <a:cubicBezTo>
                    <a:pt x="5378" y="1028"/>
                    <a:pt x="4875" y="170"/>
                    <a:pt x="3871" y="24"/>
                  </a:cubicBezTo>
                  <a:cubicBezTo>
                    <a:pt x="3753" y="8"/>
                    <a:pt x="3634" y="1"/>
                    <a:pt x="3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49;p2">
              <a:extLst>
                <a:ext uri="{FF2B5EF4-FFF2-40B4-BE49-F238E27FC236}">
                  <a16:creationId xmlns:a16="http://schemas.microsoft.com/office/drawing/2014/main" id="{B5629ECF-794E-4887-8D3B-FC00498D5E2A}"/>
                </a:ext>
              </a:extLst>
            </p:cNvPr>
            <p:cNvSpPr/>
            <p:nvPr/>
          </p:nvSpPr>
          <p:spPr>
            <a:xfrm>
              <a:off x="10842813" y="2057838"/>
              <a:ext cx="39250" cy="36850"/>
            </a:xfrm>
            <a:custGeom>
              <a:avLst/>
              <a:gdLst/>
              <a:ahLst/>
              <a:cxnLst/>
              <a:rect l="l" t="t" r="r" b="b"/>
              <a:pathLst>
                <a:path w="1570" h="1474" extrusionOk="0">
                  <a:moveTo>
                    <a:pt x="301" y="1"/>
                  </a:moveTo>
                  <a:cubicBezTo>
                    <a:pt x="230" y="1"/>
                    <a:pt x="157" y="27"/>
                    <a:pt x="105" y="79"/>
                  </a:cubicBezTo>
                  <a:cubicBezTo>
                    <a:pt x="0" y="184"/>
                    <a:pt x="21" y="330"/>
                    <a:pt x="105" y="456"/>
                  </a:cubicBezTo>
                  <a:cubicBezTo>
                    <a:pt x="419" y="811"/>
                    <a:pt x="774" y="1146"/>
                    <a:pt x="1172" y="1439"/>
                  </a:cubicBezTo>
                  <a:cubicBezTo>
                    <a:pt x="1196" y="1464"/>
                    <a:pt x="1235" y="1474"/>
                    <a:pt x="1276" y="1474"/>
                  </a:cubicBezTo>
                  <a:cubicBezTo>
                    <a:pt x="1305" y="1474"/>
                    <a:pt x="1334" y="1469"/>
                    <a:pt x="1360" y="1460"/>
                  </a:cubicBezTo>
                  <a:cubicBezTo>
                    <a:pt x="1423" y="1439"/>
                    <a:pt x="1486" y="1397"/>
                    <a:pt x="1528" y="1335"/>
                  </a:cubicBezTo>
                  <a:cubicBezTo>
                    <a:pt x="1549" y="1293"/>
                    <a:pt x="1570" y="1209"/>
                    <a:pt x="1549" y="1146"/>
                  </a:cubicBezTo>
                  <a:cubicBezTo>
                    <a:pt x="1528" y="1063"/>
                    <a:pt x="1486" y="1021"/>
                    <a:pt x="1423" y="979"/>
                  </a:cubicBezTo>
                  <a:cubicBezTo>
                    <a:pt x="1402" y="958"/>
                    <a:pt x="1381" y="958"/>
                    <a:pt x="1360" y="937"/>
                  </a:cubicBezTo>
                  <a:cubicBezTo>
                    <a:pt x="1360" y="937"/>
                    <a:pt x="1339" y="916"/>
                    <a:pt x="1339" y="916"/>
                  </a:cubicBezTo>
                  <a:cubicBezTo>
                    <a:pt x="1298" y="874"/>
                    <a:pt x="1256" y="853"/>
                    <a:pt x="1193" y="811"/>
                  </a:cubicBezTo>
                  <a:cubicBezTo>
                    <a:pt x="1109" y="728"/>
                    <a:pt x="1025" y="665"/>
                    <a:pt x="942" y="581"/>
                  </a:cubicBezTo>
                  <a:cubicBezTo>
                    <a:pt x="774" y="414"/>
                    <a:pt x="628" y="247"/>
                    <a:pt x="481" y="79"/>
                  </a:cubicBezTo>
                  <a:cubicBezTo>
                    <a:pt x="440" y="27"/>
                    <a:pt x="372" y="1"/>
                    <a:pt x="3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0;p2">
              <a:extLst>
                <a:ext uri="{FF2B5EF4-FFF2-40B4-BE49-F238E27FC236}">
                  <a16:creationId xmlns:a16="http://schemas.microsoft.com/office/drawing/2014/main" id="{1F1F5723-6794-D5E9-DCC6-6776AE19942C}"/>
                </a:ext>
              </a:extLst>
            </p:cNvPr>
            <p:cNvSpPr/>
            <p:nvPr/>
          </p:nvSpPr>
          <p:spPr>
            <a:xfrm>
              <a:off x="10895638" y="2038838"/>
              <a:ext cx="13100" cy="55000"/>
            </a:xfrm>
            <a:custGeom>
              <a:avLst/>
              <a:gdLst/>
              <a:ahLst/>
              <a:cxnLst/>
              <a:rect l="l" t="t" r="r" b="b"/>
              <a:pathLst>
                <a:path w="524" h="2200" extrusionOk="0">
                  <a:moveTo>
                    <a:pt x="297" y="0"/>
                  </a:moveTo>
                  <a:cubicBezTo>
                    <a:pt x="289" y="0"/>
                    <a:pt x="281" y="1"/>
                    <a:pt x="273" y="2"/>
                  </a:cubicBezTo>
                  <a:cubicBezTo>
                    <a:pt x="126" y="2"/>
                    <a:pt x="1" y="107"/>
                    <a:pt x="1" y="253"/>
                  </a:cubicBezTo>
                  <a:lnTo>
                    <a:pt x="1" y="1927"/>
                  </a:lnTo>
                  <a:cubicBezTo>
                    <a:pt x="1" y="2074"/>
                    <a:pt x="126" y="2199"/>
                    <a:pt x="273" y="2199"/>
                  </a:cubicBezTo>
                  <a:cubicBezTo>
                    <a:pt x="398" y="2199"/>
                    <a:pt x="524" y="2074"/>
                    <a:pt x="524" y="1927"/>
                  </a:cubicBezTo>
                  <a:lnTo>
                    <a:pt x="524" y="253"/>
                  </a:lnTo>
                  <a:cubicBezTo>
                    <a:pt x="524" y="136"/>
                    <a:pt x="414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1;p2">
              <a:extLst>
                <a:ext uri="{FF2B5EF4-FFF2-40B4-BE49-F238E27FC236}">
                  <a16:creationId xmlns:a16="http://schemas.microsoft.com/office/drawing/2014/main" id="{53C846CF-1A59-E1E1-0A11-975B80CFD5EC}"/>
                </a:ext>
              </a:extLst>
            </p:cNvPr>
            <p:cNvSpPr/>
            <p:nvPr/>
          </p:nvSpPr>
          <p:spPr>
            <a:xfrm>
              <a:off x="10839138" y="2038363"/>
              <a:ext cx="63325" cy="30775"/>
            </a:xfrm>
            <a:custGeom>
              <a:avLst/>
              <a:gdLst/>
              <a:ahLst/>
              <a:cxnLst/>
              <a:rect l="l" t="t" r="r" b="b"/>
              <a:pathLst>
                <a:path w="2533" h="1231" extrusionOk="0">
                  <a:moveTo>
                    <a:pt x="2261" y="0"/>
                  </a:moveTo>
                  <a:cubicBezTo>
                    <a:pt x="1507" y="63"/>
                    <a:pt x="775" y="293"/>
                    <a:pt x="168" y="733"/>
                  </a:cubicBezTo>
                  <a:cubicBezTo>
                    <a:pt x="64" y="816"/>
                    <a:pt x="1" y="963"/>
                    <a:pt x="84" y="1088"/>
                  </a:cubicBezTo>
                  <a:cubicBezTo>
                    <a:pt x="128" y="1174"/>
                    <a:pt x="220" y="1231"/>
                    <a:pt x="314" y="1231"/>
                  </a:cubicBezTo>
                  <a:cubicBezTo>
                    <a:pt x="357" y="1231"/>
                    <a:pt x="401" y="1219"/>
                    <a:pt x="440" y="1193"/>
                  </a:cubicBezTo>
                  <a:cubicBezTo>
                    <a:pt x="984" y="795"/>
                    <a:pt x="1612" y="565"/>
                    <a:pt x="2261" y="523"/>
                  </a:cubicBezTo>
                  <a:cubicBezTo>
                    <a:pt x="2407" y="523"/>
                    <a:pt x="2533" y="419"/>
                    <a:pt x="2533" y="272"/>
                  </a:cubicBezTo>
                  <a:cubicBezTo>
                    <a:pt x="2533" y="126"/>
                    <a:pt x="2407" y="0"/>
                    <a:pt x="2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2;p2">
              <a:extLst>
                <a:ext uri="{FF2B5EF4-FFF2-40B4-BE49-F238E27FC236}">
                  <a16:creationId xmlns:a16="http://schemas.microsoft.com/office/drawing/2014/main" id="{7A373739-C1BD-FDD4-CCD0-5C52722F2BD0}"/>
                </a:ext>
              </a:extLst>
            </p:cNvPr>
            <p:cNvSpPr/>
            <p:nvPr/>
          </p:nvSpPr>
          <p:spPr>
            <a:xfrm>
              <a:off x="10745513" y="2021088"/>
              <a:ext cx="53375" cy="17575"/>
            </a:xfrm>
            <a:custGeom>
              <a:avLst/>
              <a:gdLst/>
              <a:ahLst/>
              <a:cxnLst/>
              <a:rect l="l" t="t" r="r" b="b"/>
              <a:pathLst>
                <a:path w="2135" h="703" extrusionOk="0">
                  <a:moveTo>
                    <a:pt x="272" y="1"/>
                  </a:moveTo>
                  <a:cubicBezTo>
                    <a:pt x="126" y="1"/>
                    <a:pt x="0" y="126"/>
                    <a:pt x="0" y="252"/>
                  </a:cubicBezTo>
                  <a:cubicBezTo>
                    <a:pt x="0" y="398"/>
                    <a:pt x="126" y="524"/>
                    <a:pt x="272" y="524"/>
                  </a:cubicBezTo>
                  <a:cubicBezTo>
                    <a:pt x="796" y="524"/>
                    <a:pt x="1277" y="587"/>
                    <a:pt x="1779" y="691"/>
                  </a:cubicBezTo>
                  <a:cubicBezTo>
                    <a:pt x="1805" y="699"/>
                    <a:pt x="1831" y="702"/>
                    <a:pt x="1856" y="702"/>
                  </a:cubicBezTo>
                  <a:cubicBezTo>
                    <a:pt x="1974" y="702"/>
                    <a:pt x="2079" y="627"/>
                    <a:pt x="2114" y="524"/>
                  </a:cubicBezTo>
                  <a:cubicBezTo>
                    <a:pt x="2135" y="377"/>
                    <a:pt x="2072" y="231"/>
                    <a:pt x="1925" y="189"/>
                  </a:cubicBezTo>
                  <a:cubicBezTo>
                    <a:pt x="1381" y="85"/>
                    <a:pt x="816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3;p2">
              <a:extLst>
                <a:ext uri="{FF2B5EF4-FFF2-40B4-BE49-F238E27FC236}">
                  <a16:creationId xmlns:a16="http://schemas.microsoft.com/office/drawing/2014/main" id="{39D54420-0A1C-C9C3-820E-DBF74338E7F0}"/>
                </a:ext>
              </a:extLst>
            </p:cNvPr>
            <p:cNvSpPr/>
            <p:nvPr/>
          </p:nvSpPr>
          <p:spPr>
            <a:xfrm>
              <a:off x="10824488" y="1945913"/>
              <a:ext cx="34025" cy="33050"/>
            </a:xfrm>
            <a:custGeom>
              <a:avLst/>
              <a:gdLst/>
              <a:ahLst/>
              <a:cxnLst/>
              <a:rect l="l" t="t" r="r" b="b"/>
              <a:pathLst>
                <a:path w="1361" h="1322" extrusionOk="0">
                  <a:moveTo>
                    <a:pt x="294" y="0"/>
                  </a:moveTo>
                  <a:cubicBezTo>
                    <a:pt x="226" y="0"/>
                    <a:pt x="158" y="26"/>
                    <a:pt x="106" y="79"/>
                  </a:cubicBezTo>
                  <a:cubicBezTo>
                    <a:pt x="22" y="183"/>
                    <a:pt x="1" y="330"/>
                    <a:pt x="106" y="434"/>
                  </a:cubicBezTo>
                  <a:cubicBezTo>
                    <a:pt x="378" y="706"/>
                    <a:pt x="629" y="978"/>
                    <a:pt x="901" y="1250"/>
                  </a:cubicBezTo>
                  <a:cubicBezTo>
                    <a:pt x="956" y="1294"/>
                    <a:pt x="1028" y="1321"/>
                    <a:pt x="1100" y="1321"/>
                  </a:cubicBezTo>
                  <a:cubicBezTo>
                    <a:pt x="1164" y="1321"/>
                    <a:pt x="1228" y="1300"/>
                    <a:pt x="1277" y="1250"/>
                  </a:cubicBezTo>
                  <a:cubicBezTo>
                    <a:pt x="1361" y="1146"/>
                    <a:pt x="1361" y="978"/>
                    <a:pt x="1277" y="874"/>
                  </a:cubicBezTo>
                  <a:cubicBezTo>
                    <a:pt x="1005" y="602"/>
                    <a:pt x="733" y="330"/>
                    <a:pt x="482" y="79"/>
                  </a:cubicBezTo>
                  <a:cubicBezTo>
                    <a:pt x="430" y="26"/>
                    <a:pt x="362" y="0"/>
                    <a:pt x="2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4;p2">
              <a:extLst>
                <a:ext uri="{FF2B5EF4-FFF2-40B4-BE49-F238E27FC236}">
                  <a16:creationId xmlns:a16="http://schemas.microsoft.com/office/drawing/2014/main" id="{A93A91D0-3444-1EBC-00A7-B866364242AB}"/>
                </a:ext>
              </a:extLst>
            </p:cNvPr>
            <p:cNvSpPr/>
            <p:nvPr/>
          </p:nvSpPr>
          <p:spPr>
            <a:xfrm>
              <a:off x="10914988" y="1926113"/>
              <a:ext cx="18350" cy="37475"/>
            </a:xfrm>
            <a:custGeom>
              <a:avLst/>
              <a:gdLst/>
              <a:ahLst/>
              <a:cxnLst/>
              <a:rect l="l" t="t" r="r" b="b"/>
              <a:pathLst>
                <a:path w="734" h="1499" extrusionOk="0">
                  <a:moveTo>
                    <a:pt x="564" y="827"/>
                  </a:moveTo>
                  <a:cubicBezTo>
                    <a:pt x="563" y="827"/>
                    <a:pt x="560" y="837"/>
                    <a:pt x="553" y="854"/>
                  </a:cubicBezTo>
                  <a:lnTo>
                    <a:pt x="553" y="854"/>
                  </a:lnTo>
                  <a:cubicBezTo>
                    <a:pt x="558" y="850"/>
                    <a:pt x="566" y="850"/>
                    <a:pt x="566" y="850"/>
                  </a:cubicBezTo>
                  <a:cubicBezTo>
                    <a:pt x="566" y="834"/>
                    <a:pt x="566" y="827"/>
                    <a:pt x="564" y="827"/>
                  </a:cubicBezTo>
                  <a:close/>
                  <a:moveTo>
                    <a:pt x="553" y="854"/>
                  </a:moveTo>
                  <a:cubicBezTo>
                    <a:pt x="551" y="855"/>
                    <a:pt x="550" y="856"/>
                    <a:pt x="549" y="857"/>
                  </a:cubicBezTo>
                  <a:lnTo>
                    <a:pt x="549" y="857"/>
                  </a:lnTo>
                  <a:cubicBezTo>
                    <a:pt x="547" y="865"/>
                    <a:pt x="545" y="871"/>
                    <a:pt x="545" y="871"/>
                  </a:cubicBezTo>
                  <a:cubicBezTo>
                    <a:pt x="548" y="864"/>
                    <a:pt x="550" y="859"/>
                    <a:pt x="553" y="854"/>
                  </a:cubicBezTo>
                  <a:close/>
                  <a:moveTo>
                    <a:pt x="463" y="0"/>
                  </a:moveTo>
                  <a:cubicBezTo>
                    <a:pt x="367" y="0"/>
                    <a:pt x="272" y="42"/>
                    <a:pt x="231" y="138"/>
                  </a:cubicBezTo>
                  <a:cubicBezTo>
                    <a:pt x="84" y="473"/>
                    <a:pt x="1" y="850"/>
                    <a:pt x="22" y="1226"/>
                  </a:cubicBezTo>
                  <a:cubicBezTo>
                    <a:pt x="43" y="1373"/>
                    <a:pt x="147" y="1498"/>
                    <a:pt x="294" y="1498"/>
                  </a:cubicBezTo>
                  <a:cubicBezTo>
                    <a:pt x="419" y="1477"/>
                    <a:pt x="566" y="1373"/>
                    <a:pt x="545" y="1226"/>
                  </a:cubicBezTo>
                  <a:cubicBezTo>
                    <a:pt x="545" y="1143"/>
                    <a:pt x="545" y="1080"/>
                    <a:pt x="545" y="975"/>
                  </a:cubicBezTo>
                  <a:cubicBezTo>
                    <a:pt x="545" y="933"/>
                    <a:pt x="545" y="912"/>
                    <a:pt x="545" y="871"/>
                  </a:cubicBezTo>
                  <a:cubicBezTo>
                    <a:pt x="545" y="864"/>
                    <a:pt x="547" y="860"/>
                    <a:pt x="549" y="857"/>
                  </a:cubicBezTo>
                  <a:lnTo>
                    <a:pt x="549" y="857"/>
                  </a:lnTo>
                  <a:cubicBezTo>
                    <a:pt x="555" y="838"/>
                    <a:pt x="566" y="808"/>
                    <a:pt x="566" y="808"/>
                  </a:cubicBezTo>
                  <a:cubicBezTo>
                    <a:pt x="587" y="724"/>
                    <a:pt x="607" y="640"/>
                    <a:pt x="628" y="578"/>
                  </a:cubicBezTo>
                  <a:cubicBezTo>
                    <a:pt x="628" y="536"/>
                    <a:pt x="649" y="494"/>
                    <a:pt x="670" y="452"/>
                  </a:cubicBezTo>
                  <a:cubicBezTo>
                    <a:pt x="670" y="452"/>
                    <a:pt x="670" y="431"/>
                    <a:pt x="670" y="431"/>
                  </a:cubicBezTo>
                  <a:cubicBezTo>
                    <a:pt x="676" y="425"/>
                    <a:pt x="679" y="422"/>
                    <a:pt x="679" y="422"/>
                  </a:cubicBezTo>
                  <a:cubicBezTo>
                    <a:pt x="681" y="422"/>
                    <a:pt x="670" y="437"/>
                    <a:pt x="670" y="452"/>
                  </a:cubicBezTo>
                  <a:cubicBezTo>
                    <a:pt x="670" y="431"/>
                    <a:pt x="691" y="410"/>
                    <a:pt x="691" y="389"/>
                  </a:cubicBezTo>
                  <a:cubicBezTo>
                    <a:pt x="733" y="326"/>
                    <a:pt x="733" y="264"/>
                    <a:pt x="712" y="180"/>
                  </a:cubicBezTo>
                  <a:cubicBezTo>
                    <a:pt x="712" y="138"/>
                    <a:pt x="649" y="54"/>
                    <a:pt x="607" y="34"/>
                  </a:cubicBezTo>
                  <a:cubicBezTo>
                    <a:pt x="564" y="12"/>
                    <a:pt x="513" y="0"/>
                    <a:pt x="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5;p2">
              <a:extLst>
                <a:ext uri="{FF2B5EF4-FFF2-40B4-BE49-F238E27FC236}">
                  <a16:creationId xmlns:a16="http://schemas.microsoft.com/office/drawing/2014/main" id="{22EFF4C4-08A0-8434-09C7-B65E3373B7F9}"/>
                </a:ext>
              </a:extLst>
            </p:cNvPr>
            <p:cNvSpPr/>
            <p:nvPr/>
          </p:nvSpPr>
          <p:spPr>
            <a:xfrm>
              <a:off x="10947938" y="1952163"/>
              <a:ext cx="30900" cy="42375"/>
            </a:xfrm>
            <a:custGeom>
              <a:avLst/>
              <a:gdLst/>
              <a:ahLst/>
              <a:cxnLst/>
              <a:rect l="l" t="t" r="r" b="b"/>
              <a:pathLst>
                <a:path w="1236" h="1695" extrusionOk="0">
                  <a:moveTo>
                    <a:pt x="954" y="0"/>
                  </a:moveTo>
                  <a:cubicBezTo>
                    <a:pt x="893" y="0"/>
                    <a:pt x="834" y="23"/>
                    <a:pt x="796" y="80"/>
                  </a:cubicBezTo>
                  <a:cubicBezTo>
                    <a:pt x="482" y="477"/>
                    <a:pt x="231" y="896"/>
                    <a:pt x="43" y="1356"/>
                  </a:cubicBezTo>
                  <a:cubicBezTo>
                    <a:pt x="1" y="1481"/>
                    <a:pt x="106" y="1649"/>
                    <a:pt x="231" y="1691"/>
                  </a:cubicBezTo>
                  <a:cubicBezTo>
                    <a:pt x="249" y="1693"/>
                    <a:pt x="267" y="1695"/>
                    <a:pt x="285" y="1695"/>
                  </a:cubicBezTo>
                  <a:cubicBezTo>
                    <a:pt x="408" y="1695"/>
                    <a:pt x="511" y="1631"/>
                    <a:pt x="566" y="1502"/>
                  </a:cubicBezTo>
                  <a:cubicBezTo>
                    <a:pt x="566" y="1481"/>
                    <a:pt x="587" y="1440"/>
                    <a:pt x="587" y="1419"/>
                  </a:cubicBezTo>
                  <a:cubicBezTo>
                    <a:pt x="587" y="1419"/>
                    <a:pt x="601" y="1389"/>
                    <a:pt x="609" y="1379"/>
                  </a:cubicBezTo>
                  <a:lnTo>
                    <a:pt x="609" y="1379"/>
                  </a:lnTo>
                  <a:cubicBezTo>
                    <a:pt x="608" y="1385"/>
                    <a:pt x="608" y="1391"/>
                    <a:pt x="608" y="1398"/>
                  </a:cubicBezTo>
                  <a:cubicBezTo>
                    <a:pt x="613" y="1381"/>
                    <a:pt x="614" y="1374"/>
                    <a:pt x="613" y="1374"/>
                  </a:cubicBezTo>
                  <a:cubicBezTo>
                    <a:pt x="612" y="1374"/>
                    <a:pt x="611" y="1376"/>
                    <a:pt x="609" y="1379"/>
                  </a:cubicBezTo>
                  <a:lnTo>
                    <a:pt x="609" y="1379"/>
                  </a:lnTo>
                  <a:cubicBezTo>
                    <a:pt x="616" y="1326"/>
                    <a:pt x="652" y="1289"/>
                    <a:pt x="670" y="1251"/>
                  </a:cubicBezTo>
                  <a:cubicBezTo>
                    <a:pt x="712" y="1147"/>
                    <a:pt x="754" y="1042"/>
                    <a:pt x="817" y="958"/>
                  </a:cubicBezTo>
                  <a:cubicBezTo>
                    <a:pt x="880" y="854"/>
                    <a:pt x="922" y="770"/>
                    <a:pt x="984" y="665"/>
                  </a:cubicBezTo>
                  <a:lnTo>
                    <a:pt x="1089" y="540"/>
                  </a:lnTo>
                  <a:cubicBezTo>
                    <a:pt x="1110" y="519"/>
                    <a:pt x="1110" y="498"/>
                    <a:pt x="1131" y="477"/>
                  </a:cubicBezTo>
                  <a:lnTo>
                    <a:pt x="1131" y="477"/>
                  </a:lnTo>
                  <a:cubicBezTo>
                    <a:pt x="1121" y="487"/>
                    <a:pt x="1117" y="491"/>
                    <a:pt x="1116" y="491"/>
                  </a:cubicBezTo>
                  <a:cubicBezTo>
                    <a:pt x="1115" y="491"/>
                    <a:pt x="1152" y="451"/>
                    <a:pt x="1152" y="435"/>
                  </a:cubicBezTo>
                  <a:cubicBezTo>
                    <a:pt x="1214" y="393"/>
                    <a:pt x="1235" y="331"/>
                    <a:pt x="1235" y="268"/>
                  </a:cubicBezTo>
                  <a:cubicBezTo>
                    <a:pt x="1235" y="184"/>
                    <a:pt x="1214" y="121"/>
                    <a:pt x="1152" y="80"/>
                  </a:cubicBezTo>
                  <a:cubicBezTo>
                    <a:pt x="1106" y="34"/>
                    <a:pt x="1028" y="0"/>
                    <a:pt x="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" name="Google Shape;77;p2">
            <a:extLst>
              <a:ext uri="{FF2B5EF4-FFF2-40B4-BE49-F238E27FC236}">
                <a16:creationId xmlns:a16="http://schemas.microsoft.com/office/drawing/2014/main" id="{B51C0ED2-2D38-3A07-0961-11EF0BE430A2}"/>
              </a:ext>
            </a:extLst>
          </p:cNvPr>
          <p:cNvGrpSpPr/>
          <p:nvPr/>
        </p:nvGrpSpPr>
        <p:grpSpPr>
          <a:xfrm>
            <a:off x="2537945" y="5464451"/>
            <a:ext cx="649222" cy="742321"/>
            <a:chOff x="844408" y="1323675"/>
            <a:chExt cx="417050" cy="476825"/>
          </a:xfrm>
          <a:blipFill dpi="0" rotWithShape="1">
            <a:blip r:embed="rId6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55" name="Google Shape;78;p2">
              <a:extLst>
                <a:ext uri="{FF2B5EF4-FFF2-40B4-BE49-F238E27FC236}">
                  <a16:creationId xmlns:a16="http://schemas.microsoft.com/office/drawing/2014/main" id="{9CE847D0-D4F8-6061-5E50-1A05A0AB368B}"/>
                </a:ext>
              </a:extLst>
            </p:cNvPr>
            <p:cNvSpPr/>
            <p:nvPr/>
          </p:nvSpPr>
          <p:spPr>
            <a:xfrm>
              <a:off x="844408" y="1323675"/>
              <a:ext cx="417050" cy="476825"/>
            </a:xfrm>
            <a:custGeom>
              <a:avLst/>
              <a:gdLst/>
              <a:ahLst/>
              <a:cxnLst/>
              <a:rect l="l" t="t" r="r" b="b"/>
              <a:pathLst>
                <a:path w="16682" h="19073" extrusionOk="0">
                  <a:moveTo>
                    <a:pt x="11786" y="521"/>
                  </a:moveTo>
                  <a:cubicBezTo>
                    <a:pt x="12172" y="521"/>
                    <a:pt x="12452" y="701"/>
                    <a:pt x="12769" y="899"/>
                  </a:cubicBezTo>
                  <a:cubicBezTo>
                    <a:pt x="13167" y="1151"/>
                    <a:pt x="13543" y="1402"/>
                    <a:pt x="13941" y="1653"/>
                  </a:cubicBezTo>
                  <a:cubicBezTo>
                    <a:pt x="14318" y="1904"/>
                    <a:pt x="14715" y="2155"/>
                    <a:pt x="15092" y="2406"/>
                  </a:cubicBezTo>
                  <a:cubicBezTo>
                    <a:pt x="15364" y="2573"/>
                    <a:pt x="15678" y="2720"/>
                    <a:pt x="15845" y="3013"/>
                  </a:cubicBezTo>
                  <a:cubicBezTo>
                    <a:pt x="15970" y="3201"/>
                    <a:pt x="16033" y="3431"/>
                    <a:pt x="16012" y="3661"/>
                  </a:cubicBezTo>
                  <a:cubicBezTo>
                    <a:pt x="15993" y="3836"/>
                    <a:pt x="15937" y="4191"/>
                    <a:pt x="15746" y="4191"/>
                  </a:cubicBezTo>
                  <a:cubicBezTo>
                    <a:pt x="15731" y="4191"/>
                    <a:pt x="15715" y="4189"/>
                    <a:pt x="15698" y="4184"/>
                  </a:cubicBezTo>
                  <a:cubicBezTo>
                    <a:pt x="15615" y="4164"/>
                    <a:pt x="15510" y="4080"/>
                    <a:pt x="15426" y="4017"/>
                  </a:cubicBezTo>
                  <a:lnTo>
                    <a:pt x="14987" y="3745"/>
                  </a:lnTo>
                  <a:cubicBezTo>
                    <a:pt x="14757" y="3599"/>
                    <a:pt x="14527" y="3452"/>
                    <a:pt x="14297" y="3306"/>
                  </a:cubicBezTo>
                  <a:cubicBezTo>
                    <a:pt x="14263" y="3279"/>
                    <a:pt x="14222" y="3267"/>
                    <a:pt x="14181" y="3267"/>
                  </a:cubicBezTo>
                  <a:cubicBezTo>
                    <a:pt x="14093" y="3267"/>
                    <a:pt x="13998" y="3319"/>
                    <a:pt x="13941" y="3389"/>
                  </a:cubicBezTo>
                  <a:cubicBezTo>
                    <a:pt x="13376" y="4268"/>
                    <a:pt x="12832" y="5147"/>
                    <a:pt x="12267" y="6026"/>
                  </a:cubicBezTo>
                  <a:cubicBezTo>
                    <a:pt x="11493" y="7218"/>
                    <a:pt x="10698" y="8369"/>
                    <a:pt x="10468" y="9813"/>
                  </a:cubicBezTo>
                  <a:cubicBezTo>
                    <a:pt x="10133" y="11905"/>
                    <a:pt x="9861" y="13998"/>
                    <a:pt x="9547" y="16090"/>
                  </a:cubicBezTo>
                  <a:cubicBezTo>
                    <a:pt x="9429" y="16894"/>
                    <a:pt x="9312" y="17715"/>
                    <a:pt x="9194" y="18539"/>
                  </a:cubicBezTo>
                  <a:lnTo>
                    <a:pt x="9194" y="18539"/>
                  </a:lnTo>
                  <a:cubicBezTo>
                    <a:pt x="9059" y="18553"/>
                    <a:pt x="8925" y="18560"/>
                    <a:pt x="8792" y="18560"/>
                  </a:cubicBezTo>
                  <a:cubicBezTo>
                    <a:pt x="8042" y="18560"/>
                    <a:pt x="7338" y="18329"/>
                    <a:pt x="6701" y="17910"/>
                  </a:cubicBezTo>
                  <a:cubicBezTo>
                    <a:pt x="6283" y="17638"/>
                    <a:pt x="5843" y="17366"/>
                    <a:pt x="5404" y="17094"/>
                  </a:cubicBezTo>
                  <a:cubicBezTo>
                    <a:pt x="4337" y="16404"/>
                    <a:pt x="3291" y="15713"/>
                    <a:pt x="2224" y="15044"/>
                  </a:cubicBezTo>
                  <a:cubicBezTo>
                    <a:pt x="1464" y="14557"/>
                    <a:pt x="904" y="13889"/>
                    <a:pt x="611" y="13039"/>
                  </a:cubicBezTo>
                  <a:lnTo>
                    <a:pt x="611" y="13039"/>
                  </a:lnTo>
                  <a:cubicBezTo>
                    <a:pt x="2348" y="11908"/>
                    <a:pt x="4085" y="10777"/>
                    <a:pt x="5802" y="9666"/>
                  </a:cubicBezTo>
                  <a:cubicBezTo>
                    <a:pt x="6534" y="9185"/>
                    <a:pt x="7245" y="8725"/>
                    <a:pt x="7957" y="8244"/>
                  </a:cubicBezTo>
                  <a:cubicBezTo>
                    <a:pt x="8710" y="7762"/>
                    <a:pt x="9338" y="7156"/>
                    <a:pt x="9819" y="6402"/>
                  </a:cubicBezTo>
                  <a:cubicBezTo>
                    <a:pt x="10028" y="6088"/>
                    <a:pt x="10216" y="5775"/>
                    <a:pt x="10426" y="5440"/>
                  </a:cubicBezTo>
                  <a:cubicBezTo>
                    <a:pt x="11074" y="4415"/>
                    <a:pt x="11744" y="3389"/>
                    <a:pt x="12393" y="2385"/>
                  </a:cubicBezTo>
                  <a:cubicBezTo>
                    <a:pt x="12476" y="2259"/>
                    <a:pt x="12413" y="2092"/>
                    <a:pt x="12309" y="2008"/>
                  </a:cubicBezTo>
                  <a:lnTo>
                    <a:pt x="11493" y="1506"/>
                  </a:lnTo>
                  <a:cubicBezTo>
                    <a:pt x="11305" y="1381"/>
                    <a:pt x="11137" y="1276"/>
                    <a:pt x="10949" y="1151"/>
                  </a:cubicBezTo>
                  <a:cubicBezTo>
                    <a:pt x="10904" y="1121"/>
                    <a:pt x="10859" y="1091"/>
                    <a:pt x="10815" y="1061"/>
                  </a:cubicBezTo>
                  <a:lnTo>
                    <a:pt x="10815" y="1061"/>
                  </a:lnTo>
                  <a:cubicBezTo>
                    <a:pt x="10977" y="765"/>
                    <a:pt x="11435" y="559"/>
                    <a:pt x="11723" y="523"/>
                  </a:cubicBezTo>
                  <a:cubicBezTo>
                    <a:pt x="11744" y="522"/>
                    <a:pt x="11765" y="521"/>
                    <a:pt x="11786" y="521"/>
                  </a:cubicBezTo>
                  <a:close/>
                  <a:moveTo>
                    <a:pt x="11836" y="1"/>
                  </a:moveTo>
                  <a:cubicBezTo>
                    <a:pt x="11247" y="1"/>
                    <a:pt x="10712" y="302"/>
                    <a:pt x="10384" y="795"/>
                  </a:cubicBezTo>
                  <a:cubicBezTo>
                    <a:pt x="10237" y="1025"/>
                    <a:pt x="10196" y="1255"/>
                    <a:pt x="10447" y="1443"/>
                  </a:cubicBezTo>
                  <a:cubicBezTo>
                    <a:pt x="10593" y="1548"/>
                    <a:pt x="10760" y="1653"/>
                    <a:pt x="10907" y="1757"/>
                  </a:cubicBezTo>
                  <a:cubicBezTo>
                    <a:pt x="11210" y="1942"/>
                    <a:pt x="11512" y="2127"/>
                    <a:pt x="11815" y="2323"/>
                  </a:cubicBezTo>
                  <a:lnTo>
                    <a:pt x="11815" y="2323"/>
                  </a:lnTo>
                  <a:cubicBezTo>
                    <a:pt x="11296" y="3114"/>
                    <a:pt x="10779" y="3921"/>
                    <a:pt x="10279" y="4728"/>
                  </a:cubicBezTo>
                  <a:cubicBezTo>
                    <a:pt x="9547" y="5858"/>
                    <a:pt x="8898" y="7009"/>
                    <a:pt x="7727" y="7783"/>
                  </a:cubicBezTo>
                  <a:cubicBezTo>
                    <a:pt x="5948" y="8955"/>
                    <a:pt x="4170" y="10106"/>
                    <a:pt x="2370" y="11257"/>
                  </a:cubicBezTo>
                  <a:cubicBezTo>
                    <a:pt x="1643" y="11734"/>
                    <a:pt x="916" y="12212"/>
                    <a:pt x="189" y="12690"/>
                  </a:cubicBezTo>
                  <a:lnTo>
                    <a:pt x="189" y="12690"/>
                  </a:lnTo>
                  <a:cubicBezTo>
                    <a:pt x="80" y="12736"/>
                    <a:pt x="1" y="12843"/>
                    <a:pt x="48" y="12993"/>
                  </a:cubicBezTo>
                  <a:cubicBezTo>
                    <a:pt x="320" y="13998"/>
                    <a:pt x="968" y="14835"/>
                    <a:pt x="1847" y="15420"/>
                  </a:cubicBezTo>
                  <a:cubicBezTo>
                    <a:pt x="2224" y="15672"/>
                    <a:pt x="2621" y="15923"/>
                    <a:pt x="2998" y="16153"/>
                  </a:cubicBezTo>
                  <a:cubicBezTo>
                    <a:pt x="4149" y="16885"/>
                    <a:pt x="5279" y="17617"/>
                    <a:pt x="6429" y="18350"/>
                  </a:cubicBezTo>
                  <a:cubicBezTo>
                    <a:pt x="7155" y="18828"/>
                    <a:pt x="7959" y="19072"/>
                    <a:pt x="8800" y="19072"/>
                  </a:cubicBezTo>
                  <a:cubicBezTo>
                    <a:pt x="9025" y="19072"/>
                    <a:pt x="9254" y="19055"/>
                    <a:pt x="9484" y="19019"/>
                  </a:cubicBezTo>
                  <a:cubicBezTo>
                    <a:pt x="9568" y="19019"/>
                    <a:pt x="9652" y="18915"/>
                    <a:pt x="9672" y="18831"/>
                  </a:cubicBezTo>
                  <a:cubicBezTo>
                    <a:pt x="9986" y="16760"/>
                    <a:pt x="10279" y="14688"/>
                    <a:pt x="10593" y="12638"/>
                  </a:cubicBezTo>
                  <a:cubicBezTo>
                    <a:pt x="10719" y="11780"/>
                    <a:pt x="10844" y="10922"/>
                    <a:pt x="10970" y="10064"/>
                  </a:cubicBezTo>
                  <a:cubicBezTo>
                    <a:pt x="11095" y="9185"/>
                    <a:pt x="11388" y="8348"/>
                    <a:pt x="11869" y="7616"/>
                  </a:cubicBezTo>
                  <a:cubicBezTo>
                    <a:pt x="12079" y="7302"/>
                    <a:pt x="12267" y="6988"/>
                    <a:pt x="12476" y="6653"/>
                  </a:cubicBezTo>
                  <a:cubicBezTo>
                    <a:pt x="13078" y="5742"/>
                    <a:pt x="13661" y="4812"/>
                    <a:pt x="14260" y="3881"/>
                  </a:cubicBezTo>
                  <a:lnTo>
                    <a:pt x="14260" y="3881"/>
                  </a:lnTo>
                  <a:cubicBezTo>
                    <a:pt x="14517" y="4046"/>
                    <a:pt x="14766" y="4213"/>
                    <a:pt x="15029" y="4394"/>
                  </a:cubicBezTo>
                  <a:cubicBezTo>
                    <a:pt x="15262" y="4544"/>
                    <a:pt x="15539" y="4740"/>
                    <a:pt x="15808" y="4740"/>
                  </a:cubicBezTo>
                  <a:cubicBezTo>
                    <a:pt x="15951" y="4740"/>
                    <a:pt x="16091" y="4685"/>
                    <a:pt x="16222" y="4540"/>
                  </a:cubicBezTo>
                  <a:cubicBezTo>
                    <a:pt x="16682" y="4017"/>
                    <a:pt x="16598" y="3159"/>
                    <a:pt x="16222" y="2636"/>
                  </a:cubicBezTo>
                  <a:cubicBezTo>
                    <a:pt x="15970" y="2280"/>
                    <a:pt x="15573" y="2071"/>
                    <a:pt x="15238" y="1862"/>
                  </a:cubicBezTo>
                  <a:lnTo>
                    <a:pt x="13250" y="586"/>
                  </a:lnTo>
                  <a:cubicBezTo>
                    <a:pt x="12874" y="355"/>
                    <a:pt x="12539" y="83"/>
                    <a:pt x="12100" y="21"/>
                  </a:cubicBezTo>
                  <a:cubicBezTo>
                    <a:pt x="12011" y="7"/>
                    <a:pt x="11923" y="1"/>
                    <a:pt x="11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79;p2">
              <a:extLst>
                <a:ext uri="{FF2B5EF4-FFF2-40B4-BE49-F238E27FC236}">
                  <a16:creationId xmlns:a16="http://schemas.microsoft.com/office/drawing/2014/main" id="{F26A6586-50F4-ADEC-5F0B-C6227A851FE2}"/>
                </a:ext>
              </a:extLst>
            </p:cNvPr>
            <p:cNvSpPr/>
            <p:nvPr/>
          </p:nvSpPr>
          <p:spPr>
            <a:xfrm>
              <a:off x="905158" y="1599425"/>
              <a:ext cx="195400" cy="112875"/>
            </a:xfrm>
            <a:custGeom>
              <a:avLst/>
              <a:gdLst/>
              <a:ahLst/>
              <a:cxnLst/>
              <a:rect l="l" t="t" r="r" b="b"/>
              <a:pathLst>
                <a:path w="7816" h="4515" extrusionOk="0">
                  <a:moveTo>
                    <a:pt x="883" y="0"/>
                  </a:moveTo>
                  <a:cubicBezTo>
                    <a:pt x="688" y="0"/>
                    <a:pt x="491" y="20"/>
                    <a:pt x="296" y="59"/>
                  </a:cubicBezTo>
                  <a:cubicBezTo>
                    <a:pt x="0" y="118"/>
                    <a:pt x="94" y="567"/>
                    <a:pt x="386" y="567"/>
                  </a:cubicBezTo>
                  <a:cubicBezTo>
                    <a:pt x="404" y="567"/>
                    <a:pt x="423" y="565"/>
                    <a:pt x="442" y="561"/>
                  </a:cubicBezTo>
                  <a:cubicBezTo>
                    <a:pt x="587" y="534"/>
                    <a:pt x="732" y="521"/>
                    <a:pt x="875" y="521"/>
                  </a:cubicBezTo>
                  <a:cubicBezTo>
                    <a:pt x="1498" y="521"/>
                    <a:pt x="2092" y="776"/>
                    <a:pt x="2535" y="1252"/>
                  </a:cubicBezTo>
                  <a:cubicBezTo>
                    <a:pt x="2974" y="1712"/>
                    <a:pt x="3309" y="2319"/>
                    <a:pt x="3957" y="2549"/>
                  </a:cubicBezTo>
                  <a:cubicBezTo>
                    <a:pt x="4313" y="2696"/>
                    <a:pt x="4711" y="2675"/>
                    <a:pt x="5087" y="2800"/>
                  </a:cubicBezTo>
                  <a:cubicBezTo>
                    <a:pt x="5401" y="2905"/>
                    <a:pt x="5652" y="3135"/>
                    <a:pt x="5903" y="3344"/>
                  </a:cubicBezTo>
                  <a:cubicBezTo>
                    <a:pt x="6364" y="3784"/>
                    <a:pt x="6782" y="4244"/>
                    <a:pt x="7410" y="4495"/>
                  </a:cubicBezTo>
                  <a:cubicBezTo>
                    <a:pt x="7443" y="4508"/>
                    <a:pt x="7474" y="4514"/>
                    <a:pt x="7503" y="4514"/>
                  </a:cubicBezTo>
                  <a:cubicBezTo>
                    <a:pt x="7745" y="4514"/>
                    <a:pt x="7816" y="4086"/>
                    <a:pt x="7535" y="3993"/>
                  </a:cubicBezTo>
                  <a:cubicBezTo>
                    <a:pt x="6887" y="3742"/>
                    <a:pt x="6468" y="3114"/>
                    <a:pt x="5945" y="2696"/>
                  </a:cubicBezTo>
                  <a:cubicBezTo>
                    <a:pt x="5694" y="2507"/>
                    <a:pt x="5422" y="2340"/>
                    <a:pt x="5108" y="2256"/>
                  </a:cubicBezTo>
                  <a:cubicBezTo>
                    <a:pt x="4711" y="2152"/>
                    <a:pt x="4271" y="2173"/>
                    <a:pt x="3895" y="1942"/>
                  </a:cubicBezTo>
                  <a:cubicBezTo>
                    <a:pt x="3309" y="1566"/>
                    <a:pt x="2995" y="854"/>
                    <a:pt x="2409" y="457"/>
                  </a:cubicBezTo>
                  <a:cubicBezTo>
                    <a:pt x="1949" y="150"/>
                    <a:pt x="1421" y="0"/>
                    <a:pt x="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0;p2">
              <a:extLst>
                <a:ext uri="{FF2B5EF4-FFF2-40B4-BE49-F238E27FC236}">
                  <a16:creationId xmlns:a16="http://schemas.microsoft.com/office/drawing/2014/main" id="{64513FFD-1C6A-C926-FDDF-7AC68B15A039}"/>
                </a:ext>
              </a:extLst>
            </p:cNvPr>
            <p:cNvSpPr/>
            <p:nvPr/>
          </p:nvSpPr>
          <p:spPr>
            <a:xfrm>
              <a:off x="1069458" y="1581100"/>
              <a:ext cx="34550" cy="26125"/>
            </a:xfrm>
            <a:custGeom>
              <a:avLst/>
              <a:gdLst/>
              <a:ahLst/>
              <a:cxnLst/>
              <a:rect l="l" t="t" r="r" b="b"/>
              <a:pathLst>
                <a:path w="1382" h="1045" extrusionOk="0">
                  <a:moveTo>
                    <a:pt x="290" y="0"/>
                  </a:moveTo>
                  <a:cubicBezTo>
                    <a:pt x="197" y="0"/>
                    <a:pt x="106" y="52"/>
                    <a:pt x="64" y="123"/>
                  </a:cubicBezTo>
                  <a:cubicBezTo>
                    <a:pt x="1" y="269"/>
                    <a:pt x="22" y="416"/>
                    <a:pt x="147" y="499"/>
                  </a:cubicBezTo>
                  <a:cubicBezTo>
                    <a:pt x="419" y="667"/>
                    <a:pt x="691" y="834"/>
                    <a:pt x="963" y="1001"/>
                  </a:cubicBezTo>
                  <a:cubicBezTo>
                    <a:pt x="1000" y="1031"/>
                    <a:pt x="1048" y="1045"/>
                    <a:pt x="1097" y="1045"/>
                  </a:cubicBezTo>
                  <a:cubicBezTo>
                    <a:pt x="1186" y="1045"/>
                    <a:pt x="1279" y="999"/>
                    <a:pt x="1319" y="918"/>
                  </a:cubicBezTo>
                  <a:cubicBezTo>
                    <a:pt x="1382" y="771"/>
                    <a:pt x="1340" y="625"/>
                    <a:pt x="1214" y="562"/>
                  </a:cubicBezTo>
                  <a:cubicBezTo>
                    <a:pt x="963" y="374"/>
                    <a:pt x="691" y="206"/>
                    <a:pt x="419" y="39"/>
                  </a:cubicBezTo>
                  <a:cubicBezTo>
                    <a:pt x="379" y="12"/>
                    <a:pt x="334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1;p2">
              <a:extLst>
                <a:ext uri="{FF2B5EF4-FFF2-40B4-BE49-F238E27FC236}">
                  <a16:creationId xmlns:a16="http://schemas.microsoft.com/office/drawing/2014/main" id="{01E43ED2-D4D6-8585-C85D-93F743B1107A}"/>
                </a:ext>
              </a:extLst>
            </p:cNvPr>
            <p:cNvSpPr/>
            <p:nvPr/>
          </p:nvSpPr>
          <p:spPr>
            <a:xfrm>
              <a:off x="1083058" y="1553600"/>
              <a:ext cx="25150" cy="20650"/>
            </a:xfrm>
            <a:custGeom>
              <a:avLst/>
              <a:gdLst/>
              <a:ahLst/>
              <a:cxnLst/>
              <a:rect l="l" t="t" r="r" b="b"/>
              <a:pathLst>
                <a:path w="1006" h="826" extrusionOk="0">
                  <a:moveTo>
                    <a:pt x="249" y="0"/>
                  </a:moveTo>
                  <a:cubicBezTo>
                    <a:pt x="228" y="0"/>
                    <a:pt x="208" y="3"/>
                    <a:pt x="189" y="9"/>
                  </a:cubicBezTo>
                  <a:cubicBezTo>
                    <a:pt x="147" y="30"/>
                    <a:pt x="64" y="72"/>
                    <a:pt x="43" y="135"/>
                  </a:cubicBezTo>
                  <a:cubicBezTo>
                    <a:pt x="1" y="197"/>
                    <a:pt x="1" y="260"/>
                    <a:pt x="22" y="344"/>
                  </a:cubicBezTo>
                  <a:cubicBezTo>
                    <a:pt x="43" y="407"/>
                    <a:pt x="85" y="448"/>
                    <a:pt x="126" y="490"/>
                  </a:cubicBezTo>
                  <a:cubicBezTo>
                    <a:pt x="294" y="595"/>
                    <a:pt x="440" y="700"/>
                    <a:pt x="608" y="783"/>
                  </a:cubicBezTo>
                  <a:cubicBezTo>
                    <a:pt x="650" y="825"/>
                    <a:pt x="733" y="825"/>
                    <a:pt x="796" y="825"/>
                  </a:cubicBezTo>
                  <a:cubicBezTo>
                    <a:pt x="859" y="804"/>
                    <a:pt x="922" y="762"/>
                    <a:pt x="963" y="700"/>
                  </a:cubicBezTo>
                  <a:cubicBezTo>
                    <a:pt x="984" y="637"/>
                    <a:pt x="1005" y="553"/>
                    <a:pt x="984" y="490"/>
                  </a:cubicBezTo>
                  <a:cubicBezTo>
                    <a:pt x="963" y="428"/>
                    <a:pt x="922" y="386"/>
                    <a:pt x="859" y="344"/>
                  </a:cubicBezTo>
                  <a:cubicBezTo>
                    <a:pt x="712" y="239"/>
                    <a:pt x="545" y="135"/>
                    <a:pt x="398" y="30"/>
                  </a:cubicBezTo>
                  <a:cubicBezTo>
                    <a:pt x="354" y="15"/>
                    <a:pt x="299" y="0"/>
                    <a:pt x="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2;p2">
              <a:extLst>
                <a:ext uri="{FF2B5EF4-FFF2-40B4-BE49-F238E27FC236}">
                  <a16:creationId xmlns:a16="http://schemas.microsoft.com/office/drawing/2014/main" id="{ED447C8D-B71B-161A-27C2-68306ADB1C91}"/>
                </a:ext>
              </a:extLst>
            </p:cNvPr>
            <p:cNvSpPr/>
            <p:nvPr/>
          </p:nvSpPr>
          <p:spPr>
            <a:xfrm>
              <a:off x="1093533" y="1516675"/>
              <a:ext cx="28800" cy="23775"/>
            </a:xfrm>
            <a:custGeom>
              <a:avLst/>
              <a:gdLst/>
              <a:ahLst/>
              <a:cxnLst/>
              <a:rect l="l" t="t" r="r" b="b"/>
              <a:pathLst>
                <a:path w="1152" h="951" extrusionOk="0">
                  <a:moveTo>
                    <a:pt x="565" y="189"/>
                  </a:moveTo>
                  <a:cubicBezTo>
                    <a:pt x="573" y="194"/>
                    <a:pt x="581" y="200"/>
                    <a:pt x="588" y="205"/>
                  </a:cubicBezTo>
                  <a:lnTo>
                    <a:pt x="588" y="205"/>
                  </a:lnTo>
                  <a:cubicBezTo>
                    <a:pt x="582" y="196"/>
                    <a:pt x="577" y="189"/>
                    <a:pt x="565" y="189"/>
                  </a:cubicBezTo>
                  <a:close/>
                  <a:moveTo>
                    <a:pt x="251" y="1"/>
                  </a:moveTo>
                  <a:cubicBezTo>
                    <a:pt x="189" y="1"/>
                    <a:pt x="126" y="42"/>
                    <a:pt x="84" y="84"/>
                  </a:cubicBezTo>
                  <a:cubicBezTo>
                    <a:pt x="21" y="126"/>
                    <a:pt x="0" y="189"/>
                    <a:pt x="0" y="273"/>
                  </a:cubicBezTo>
                  <a:cubicBezTo>
                    <a:pt x="0" y="335"/>
                    <a:pt x="21" y="398"/>
                    <a:pt x="84" y="440"/>
                  </a:cubicBezTo>
                  <a:cubicBezTo>
                    <a:pt x="272" y="628"/>
                    <a:pt x="503" y="796"/>
                    <a:pt x="754" y="921"/>
                  </a:cubicBezTo>
                  <a:cubicBezTo>
                    <a:pt x="798" y="936"/>
                    <a:pt x="842" y="951"/>
                    <a:pt x="887" y="951"/>
                  </a:cubicBezTo>
                  <a:cubicBezTo>
                    <a:pt x="905" y="951"/>
                    <a:pt x="924" y="948"/>
                    <a:pt x="942" y="942"/>
                  </a:cubicBezTo>
                  <a:cubicBezTo>
                    <a:pt x="1005" y="921"/>
                    <a:pt x="1068" y="879"/>
                    <a:pt x="1109" y="817"/>
                  </a:cubicBezTo>
                  <a:cubicBezTo>
                    <a:pt x="1130" y="754"/>
                    <a:pt x="1151" y="691"/>
                    <a:pt x="1130" y="628"/>
                  </a:cubicBezTo>
                  <a:cubicBezTo>
                    <a:pt x="1109" y="565"/>
                    <a:pt x="1068" y="503"/>
                    <a:pt x="1005" y="461"/>
                  </a:cubicBezTo>
                  <a:cubicBezTo>
                    <a:pt x="866" y="382"/>
                    <a:pt x="727" y="302"/>
                    <a:pt x="588" y="205"/>
                  </a:cubicBezTo>
                  <a:lnTo>
                    <a:pt x="588" y="205"/>
                  </a:lnTo>
                  <a:cubicBezTo>
                    <a:pt x="593" y="212"/>
                    <a:pt x="598" y="222"/>
                    <a:pt x="607" y="231"/>
                  </a:cubicBezTo>
                  <a:cubicBezTo>
                    <a:pt x="565" y="189"/>
                    <a:pt x="503" y="126"/>
                    <a:pt x="440" y="84"/>
                  </a:cubicBezTo>
                  <a:cubicBezTo>
                    <a:pt x="398" y="42"/>
                    <a:pt x="335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3;p2">
              <a:extLst>
                <a:ext uri="{FF2B5EF4-FFF2-40B4-BE49-F238E27FC236}">
                  <a16:creationId xmlns:a16="http://schemas.microsoft.com/office/drawing/2014/main" id="{6CA1BDEE-D7AB-FF17-6B7B-AF91C43FC51B}"/>
                </a:ext>
              </a:extLst>
            </p:cNvPr>
            <p:cNvSpPr/>
            <p:nvPr/>
          </p:nvSpPr>
          <p:spPr>
            <a:xfrm>
              <a:off x="1103983" y="1502550"/>
              <a:ext cx="26200" cy="18850"/>
            </a:xfrm>
            <a:custGeom>
              <a:avLst/>
              <a:gdLst/>
              <a:ahLst/>
              <a:cxnLst/>
              <a:rect l="l" t="t" r="r" b="b"/>
              <a:pathLst>
                <a:path w="1048" h="754" extrusionOk="0">
                  <a:moveTo>
                    <a:pt x="398" y="42"/>
                  </a:moveTo>
                  <a:cubicBezTo>
                    <a:pt x="406" y="50"/>
                    <a:pt x="413" y="55"/>
                    <a:pt x="421" y="59"/>
                  </a:cubicBezTo>
                  <a:lnTo>
                    <a:pt x="421" y="59"/>
                  </a:lnTo>
                  <a:cubicBezTo>
                    <a:pt x="413" y="53"/>
                    <a:pt x="406" y="48"/>
                    <a:pt x="398" y="42"/>
                  </a:cubicBezTo>
                  <a:close/>
                  <a:moveTo>
                    <a:pt x="421" y="59"/>
                  </a:moveTo>
                  <a:cubicBezTo>
                    <a:pt x="433" y="68"/>
                    <a:pt x="446" y="76"/>
                    <a:pt x="459" y="84"/>
                  </a:cubicBezTo>
                  <a:lnTo>
                    <a:pt x="461" y="84"/>
                  </a:lnTo>
                  <a:cubicBezTo>
                    <a:pt x="448" y="71"/>
                    <a:pt x="434" y="66"/>
                    <a:pt x="421" y="59"/>
                  </a:cubicBezTo>
                  <a:close/>
                  <a:moveTo>
                    <a:pt x="252" y="1"/>
                  </a:moveTo>
                  <a:cubicBezTo>
                    <a:pt x="189" y="1"/>
                    <a:pt x="126" y="22"/>
                    <a:pt x="64" y="84"/>
                  </a:cubicBezTo>
                  <a:cubicBezTo>
                    <a:pt x="22" y="126"/>
                    <a:pt x="1" y="189"/>
                    <a:pt x="1" y="273"/>
                  </a:cubicBezTo>
                  <a:cubicBezTo>
                    <a:pt x="1" y="335"/>
                    <a:pt x="22" y="419"/>
                    <a:pt x="85" y="461"/>
                  </a:cubicBezTo>
                  <a:cubicBezTo>
                    <a:pt x="168" y="524"/>
                    <a:pt x="273" y="586"/>
                    <a:pt x="377" y="628"/>
                  </a:cubicBezTo>
                  <a:cubicBezTo>
                    <a:pt x="482" y="691"/>
                    <a:pt x="587" y="733"/>
                    <a:pt x="712" y="733"/>
                  </a:cubicBezTo>
                  <a:cubicBezTo>
                    <a:pt x="754" y="754"/>
                    <a:pt x="775" y="754"/>
                    <a:pt x="817" y="754"/>
                  </a:cubicBezTo>
                  <a:cubicBezTo>
                    <a:pt x="859" y="733"/>
                    <a:pt x="880" y="733"/>
                    <a:pt x="922" y="712"/>
                  </a:cubicBezTo>
                  <a:cubicBezTo>
                    <a:pt x="963" y="691"/>
                    <a:pt x="1026" y="628"/>
                    <a:pt x="1026" y="566"/>
                  </a:cubicBezTo>
                  <a:cubicBezTo>
                    <a:pt x="1047" y="482"/>
                    <a:pt x="1047" y="419"/>
                    <a:pt x="1005" y="356"/>
                  </a:cubicBezTo>
                  <a:cubicBezTo>
                    <a:pt x="963" y="294"/>
                    <a:pt x="922" y="252"/>
                    <a:pt x="859" y="231"/>
                  </a:cubicBezTo>
                  <a:cubicBezTo>
                    <a:pt x="779" y="231"/>
                    <a:pt x="711" y="206"/>
                    <a:pt x="646" y="185"/>
                  </a:cubicBezTo>
                  <a:lnTo>
                    <a:pt x="646" y="185"/>
                  </a:lnTo>
                  <a:cubicBezTo>
                    <a:pt x="647" y="186"/>
                    <a:pt x="648" y="188"/>
                    <a:pt x="650" y="189"/>
                  </a:cubicBezTo>
                  <a:cubicBezTo>
                    <a:pt x="645" y="187"/>
                    <a:pt x="641" y="184"/>
                    <a:pt x="636" y="182"/>
                  </a:cubicBezTo>
                  <a:lnTo>
                    <a:pt x="636" y="182"/>
                  </a:lnTo>
                  <a:cubicBezTo>
                    <a:pt x="639" y="183"/>
                    <a:pt x="642" y="184"/>
                    <a:pt x="646" y="185"/>
                  </a:cubicBezTo>
                  <a:lnTo>
                    <a:pt x="646" y="185"/>
                  </a:lnTo>
                  <a:cubicBezTo>
                    <a:pt x="634" y="175"/>
                    <a:pt x="622" y="171"/>
                    <a:pt x="610" y="169"/>
                  </a:cubicBezTo>
                  <a:lnTo>
                    <a:pt x="610" y="169"/>
                  </a:lnTo>
                  <a:cubicBezTo>
                    <a:pt x="619" y="173"/>
                    <a:pt x="627" y="178"/>
                    <a:pt x="636" y="182"/>
                  </a:cubicBezTo>
                  <a:lnTo>
                    <a:pt x="636" y="182"/>
                  </a:lnTo>
                  <a:cubicBezTo>
                    <a:pt x="620" y="177"/>
                    <a:pt x="603" y="172"/>
                    <a:pt x="587" y="168"/>
                  </a:cubicBezTo>
                  <a:cubicBezTo>
                    <a:pt x="594" y="168"/>
                    <a:pt x="602" y="168"/>
                    <a:pt x="610" y="169"/>
                  </a:cubicBezTo>
                  <a:lnTo>
                    <a:pt x="610" y="169"/>
                  </a:lnTo>
                  <a:cubicBezTo>
                    <a:pt x="560" y="144"/>
                    <a:pt x="509" y="117"/>
                    <a:pt x="459" y="84"/>
                  </a:cubicBezTo>
                  <a:lnTo>
                    <a:pt x="440" y="84"/>
                  </a:lnTo>
                  <a:cubicBezTo>
                    <a:pt x="419" y="63"/>
                    <a:pt x="398" y="42"/>
                    <a:pt x="357" y="22"/>
                  </a:cubicBezTo>
                  <a:cubicBezTo>
                    <a:pt x="336" y="1"/>
                    <a:pt x="294" y="1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4;p2">
              <a:extLst>
                <a:ext uri="{FF2B5EF4-FFF2-40B4-BE49-F238E27FC236}">
                  <a16:creationId xmlns:a16="http://schemas.microsoft.com/office/drawing/2014/main" id="{F224533E-9189-2F2D-8B88-50EC6B788659}"/>
                </a:ext>
              </a:extLst>
            </p:cNvPr>
            <p:cNvSpPr/>
            <p:nvPr/>
          </p:nvSpPr>
          <p:spPr>
            <a:xfrm>
              <a:off x="1118633" y="1479200"/>
              <a:ext cx="27750" cy="23900"/>
            </a:xfrm>
            <a:custGeom>
              <a:avLst/>
              <a:gdLst/>
              <a:ahLst/>
              <a:cxnLst/>
              <a:rect l="l" t="t" r="r" b="b"/>
              <a:pathLst>
                <a:path w="1110" h="956" extrusionOk="0">
                  <a:moveTo>
                    <a:pt x="285" y="0"/>
                  </a:moveTo>
                  <a:cubicBezTo>
                    <a:pt x="255" y="0"/>
                    <a:pt x="227" y="5"/>
                    <a:pt x="210" y="14"/>
                  </a:cubicBezTo>
                  <a:cubicBezTo>
                    <a:pt x="147" y="35"/>
                    <a:pt x="84" y="77"/>
                    <a:pt x="43" y="139"/>
                  </a:cubicBezTo>
                  <a:cubicBezTo>
                    <a:pt x="22" y="202"/>
                    <a:pt x="1" y="265"/>
                    <a:pt x="22" y="328"/>
                  </a:cubicBezTo>
                  <a:cubicBezTo>
                    <a:pt x="22" y="349"/>
                    <a:pt x="43" y="370"/>
                    <a:pt x="43" y="391"/>
                  </a:cubicBezTo>
                  <a:cubicBezTo>
                    <a:pt x="64" y="432"/>
                    <a:pt x="105" y="474"/>
                    <a:pt x="147" y="495"/>
                  </a:cubicBezTo>
                  <a:cubicBezTo>
                    <a:pt x="336" y="642"/>
                    <a:pt x="524" y="767"/>
                    <a:pt x="712" y="914"/>
                  </a:cubicBezTo>
                  <a:cubicBezTo>
                    <a:pt x="754" y="956"/>
                    <a:pt x="838" y="956"/>
                    <a:pt x="900" y="956"/>
                  </a:cubicBezTo>
                  <a:cubicBezTo>
                    <a:pt x="963" y="935"/>
                    <a:pt x="1026" y="893"/>
                    <a:pt x="1068" y="830"/>
                  </a:cubicBezTo>
                  <a:cubicBezTo>
                    <a:pt x="1089" y="767"/>
                    <a:pt x="1110" y="684"/>
                    <a:pt x="1089" y="621"/>
                  </a:cubicBezTo>
                  <a:cubicBezTo>
                    <a:pt x="1068" y="600"/>
                    <a:pt x="1068" y="579"/>
                    <a:pt x="1068" y="558"/>
                  </a:cubicBezTo>
                  <a:cubicBezTo>
                    <a:pt x="1026" y="516"/>
                    <a:pt x="1005" y="495"/>
                    <a:pt x="963" y="474"/>
                  </a:cubicBezTo>
                  <a:cubicBezTo>
                    <a:pt x="775" y="328"/>
                    <a:pt x="587" y="181"/>
                    <a:pt x="398" y="35"/>
                  </a:cubicBezTo>
                  <a:cubicBezTo>
                    <a:pt x="374" y="10"/>
                    <a:pt x="328" y="0"/>
                    <a:pt x="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5;p2">
              <a:extLst>
                <a:ext uri="{FF2B5EF4-FFF2-40B4-BE49-F238E27FC236}">
                  <a16:creationId xmlns:a16="http://schemas.microsoft.com/office/drawing/2014/main" id="{27E2323A-125D-FF1C-41EA-59BA11203E51}"/>
                </a:ext>
              </a:extLst>
            </p:cNvPr>
            <p:cNvSpPr/>
            <p:nvPr/>
          </p:nvSpPr>
          <p:spPr>
            <a:xfrm>
              <a:off x="1133808" y="1457575"/>
              <a:ext cx="23575" cy="18325"/>
            </a:xfrm>
            <a:custGeom>
              <a:avLst/>
              <a:gdLst/>
              <a:ahLst/>
              <a:cxnLst/>
              <a:rect l="l" t="t" r="r" b="b"/>
              <a:pathLst>
                <a:path w="943" h="733" extrusionOk="0">
                  <a:moveTo>
                    <a:pt x="460" y="634"/>
                  </a:moveTo>
                  <a:lnTo>
                    <a:pt x="460" y="634"/>
                  </a:lnTo>
                  <a:cubicBezTo>
                    <a:pt x="465" y="643"/>
                    <a:pt x="471" y="649"/>
                    <a:pt x="482" y="649"/>
                  </a:cubicBezTo>
                  <a:cubicBezTo>
                    <a:pt x="474" y="644"/>
                    <a:pt x="467" y="639"/>
                    <a:pt x="460" y="634"/>
                  </a:cubicBezTo>
                  <a:close/>
                  <a:moveTo>
                    <a:pt x="356" y="0"/>
                  </a:moveTo>
                  <a:cubicBezTo>
                    <a:pt x="273" y="0"/>
                    <a:pt x="210" y="0"/>
                    <a:pt x="147" y="42"/>
                  </a:cubicBezTo>
                  <a:cubicBezTo>
                    <a:pt x="84" y="63"/>
                    <a:pt x="42" y="126"/>
                    <a:pt x="21" y="188"/>
                  </a:cubicBezTo>
                  <a:cubicBezTo>
                    <a:pt x="1" y="251"/>
                    <a:pt x="21" y="335"/>
                    <a:pt x="42" y="398"/>
                  </a:cubicBezTo>
                  <a:cubicBezTo>
                    <a:pt x="84" y="440"/>
                    <a:pt x="147" y="502"/>
                    <a:pt x="210" y="502"/>
                  </a:cubicBezTo>
                  <a:cubicBezTo>
                    <a:pt x="238" y="516"/>
                    <a:pt x="266" y="530"/>
                    <a:pt x="300" y="544"/>
                  </a:cubicBezTo>
                  <a:lnTo>
                    <a:pt x="300" y="544"/>
                  </a:lnTo>
                  <a:cubicBezTo>
                    <a:pt x="298" y="544"/>
                    <a:pt x="296" y="544"/>
                    <a:pt x="293" y="544"/>
                  </a:cubicBezTo>
                  <a:cubicBezTo>
                    <a:pt x="349" y="563"/>
                    <a:pt x="404" y="597"/>
                    <a:pt x="460" y="634"/>
                  </a:cubicBezTo>
                  <a:lnTo>
                    <a:pt x="460" y="634"/>
                  </a:lnTo>
                  <a:cubicBezTo>
                    <a:pt x="455" y="627"/>
                    <a:pt x="450" y="617"/>
                    <a:pt x="440" y="607"/>
                  </a:cubicBezTo>
                  <a:lnTo>
                    <a:pt x="440" y="607"/>
                  </a:lnTo>
                  <a:cubicBezTo>
                    <a:pt x="461" y="628"/>
                    <a:pt x="482" y="649"/>
                    <a:pt x="503" y="670"/>
                  </a:cubicBezTo>
                  <a:cubicBezTo>
                    <a:pt x="545" y="712"/>
                    <a:pt x="607" y="732"/>
                    <a:pt x="670" y="732"/>
                  </a:cubicBezTo>
                  <a:cubicBezTo>
                    <a:pt x="754" y="732"/>
                    <a:pt x="817" y="712"/>
                    <a:pt x="858" y="670"/>
                  </a:cubicBezTo>
                  <a:cubicBezTo>
                    <a:pt x="900" y="607"/>
                    <a:pt x="942" y="544"/>
                    <a:pt x="942" y="481"/>
                  </a:cubicBezTo>
                  <a:cubicBezTo>
                    <a:pt x="942" y="419"/>
                    <a:pt x="921" y="335"/>
                    <a:pt x="858" y="293"/>
                  </a:cubicBezTo>
                  <a:cubicBezTo>
                    <a:pt x="796" y="230"/>
                    <a:pt x="712" y="168"/>
                    <a:pt x="628" y="126"/>
                  </a:cubicBezTo>
                  <a:cubicBezTo>
                    <a:pt x="545" y="63"/>
                    <a:pt x="440" y="42"/>
                    <a:pt x="3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;p2">
              <a:extLst>
                <a:ext uri="{FF2B5EF4-FFF2-40B4-BE49-F238E27FC236}">
                  <a16:creationId xmlns:a16="http://schemas.microsoft.com/office/drawing/2014/main" id="{853EFAB3-CB00-12B1-FD98-DE037CA3B09C}"/>
                </a:ext>
              </a:extLst>
            </p:cNvPr>
            <p:cNvSpPr/>
            <p:nvPr/>
          </p:nvSpPr>
          <p:spPr>
            <a:xfrm>
              <a:off x="1154208" y="1426175"/>
              <a:ext cx="26175" cy="21175"/>
            </a:xfrm>
            <a:custGeom>
              <a:avLst/>
              <a:gdLst/>
              <a:ahLst/>
              <a:cxnLst/>
              <a:rect l="l" t="t" r="r" b="b"/>
              <a:pathLst>
                <a:path w="1047" h="847" extrusionOk="0">
                  <a:moveTo>
                    <a:pt x="545" y="189"/>
                  </a:moveTo>
                  <a:cubicBezTo>
                    <a:pt x="557" y="197"/>
                    <a:pt x="569" y="206"/>
                    <a:pt x="582" y="214"/>
                  </a:cubicBezTo>
                  <a:lnTo>
                    <a:pt x="582" y="214"/>
                  </a:lnTo>
                  <a:cubicBezTo>
                    <a:pt x="575" y="200"/>
                    <a:pt x="560" y="189"/>
                    <a:pt x="545" y="189"/>
                  </a:cubicBezTo>
                  <a:close/>
                  <a:moveTo>
                    <a:pt x="252" y="1"/>
                  </a:moveTo>
                  <a:cubicBezTo>
                    <a:pt x="189" y="1"/>
                    <a:pt x="126" y="43"/>
                    <a:pt x="84" y="84"/>
                  </a:cubicBezTo>
                  <a:cubicBezTo>
                    <a:pt x="21" y="126"/>
                    <a:pt x="1" y="189"/>
                    <a:pt x="1" y="273"/>
                  </a:cubicBezTo>
                  <a:cubicBezTo>
                    <a:pt x="1" y="294"/>
                    <a:pt x="1" y="315"/>
                    <a:pt x="1" y="336"/>
                  </a:cubicBezTo>
                  <a:cubicBezTo>
                    <a:pt x="21" y="377"/>
                    <a:pt x="42" y="419"/>
                    <a:pt x="84" y="461"/>
                  </a:cubicBezTo>
                  <a:cubicBezTo>
                    <a:pt x="147" y="545"/>
                    <a:pt x="252" y="628"/>
                    <a:pt x="356" y="691"/>
                  </a:cubicBezTo>
                  <a:cubicBezTo>
                    <a:pt x="461" y="754"/>
                    <a:pt x="586" y="817"/>
                    <a:pt x="712" y="838"/>
                  </a:cubicBezTo>
                  <a:cubicBezTo>
                    <a:pt x="730" y="844"/>
                    <a:pt x="751" y="846"/>
                    <a:pt x="771" y="846"/>
                  </a:cubicBezTo>
                  <a:cubicBezTo>
                    <a:pt x="822" y="846"/>
                    <a:pt x="877" y="832"/>
                    <a:pt x="921" y="817"/>
                  </a:cubicBezTo>
                  <a:cubicBezTo>
                    <a:pt x="963" y="775"/>
                    <a:pt x="1026" y="712"/>
                    <a:pt x="1026" y="649"/>
                  </a:cubicBezTo>
                  <a:cubicBezTo>
                    <a:pt x="1047" y="587"/>
                    <a:pt x="1047" y="503"/>
                    <a:pt x="1005" y="461"/>
                  </a:cubicBezTo>
                  <a:cubicBezTo>
                    <a:pt x="963" y="398"/>
                    <a:pt x="921" y="336"/>
                    <a:pt x="858" y="336"/>
                  </a:cubicBezTo>
                  <a:cubicBezTo>
                    <a:pt x="796" y="315"/>
                    <a:pt x="733" y="294"/>
                    <a:pt x="691" y="273"/>
                  </a:cubicBezTo>
                  <a:lnTo>
                    <a:pt x="691" y="273"/>
                  </a:lnTo>
                  <a:cubicBezTo>
                    <a:pt x="712" y="294"/>
                    <a:pt x="733" y="294"/>
                    <a:pt x="754" y="315"/>
                  </a:cubicBezTo>
                  <a:cubicBezTo>
                    <a:pt x="687" y="281"/>
                    <a:pt x="633" y="247"/>
                    <a:pt x="582" y="214"/>
                  </a:cubicBezTo>
                  <a:lnTo>
                    <a:pt x="582" y="214"/>
                  </a:lnTo>
                  <a:cubicBezTo>
                    <a:pt x="585" y="219"/>
                    <a:pt x="586" y="225"/>
                    <a:pt x="586" y="231"/>
                  </a:cubicBezTo>
                  <a:cubicBezTo>
                    <a:pt x="545" y="189"/>
                    <a:pt x="482" y="147"/>
                    <a:pt x="440" y="84"/>
                  </a:cubicBezTo>
                  <a:cubicBezTo>
                    <a:pt x="398" y="43"/>
                    <a:pt x="314" y="1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7;p2">
              <a:extLst>
                <a:ext uri="{FF2B5EF4-FFF2-40B4-BE49-F238E27FC236}">
                  <a16:creationId xmlns:a16="http://schemas.microsoft.com/office/drawing/2014/main" id="{4E0A9D7E-0218-DF9C-A7A4-79734DFDC3AD}"/>
                </a:ext>
              </a:extLst>
            </p:cNvPr>
            <p:cNvSpPr/>
            <p:nvPr/>
          </p:nvSpPr>
          <p:spPr>
            <a:xfrm>
              <a:off x="1165183" y="1408925"/>
              <a:ext cx="31950" cy="20450"/>
            </a:xfrm>
            <a:custGeom>
              <a:avLst/>
              <a:gdLst/>
              <a:ahLst/>
              <a:cxnLst/>
              <a:rect l="l" t="t" r="r" b="b"/>
              <a:pathLst>
                <a:path w="1278" h="818" extrusionOk="0">
                  <a:moveTo>
                    <a:pt x="555" y="618"/>
                  </a:moveTo>
                  <a:lnTo>
                    <a:pt x="555" y="618"/>
                  </a:lnTo>
                  <a:cubicBezTo>
                    <a:pt x="566" y="621"/>
                    <a:pt x="576" y="624"/>
                    <a:pt x="587" y="628"/>
                  </a:cubicBezTo>
                  <a:cubicBezTo>
                    <a:pt x="576" y="628"/>
                    <a:pt x="566" y="623"/>
                    <a:pt x="555" y="618"/>
                  </a:cubicBezTo>
                  <a:close/>
                  <a:moveTo>
                    <a:pt x="336" y="0"/>
                  </a:moveTo>
                  <a:cubicBezTo>
                    <a:pt x="273" y="0"/>
                    <a:pt x="210" y="0"/>
                    <a:pt x="147" y="42"/>
                  </a:cubicBezTo>
                  <a:cubicBezTo>
                    <a:pt x="85" y="63"/>
                    <a:pt x="22" y="126"/>
                    <a:pt x="22" y="189"/>
                  </a:cubicBezTo>
                  <a:cubicBezTo>
                    <a:pt x="1" y="251"/>
                    <a:pt x="1" y="335"/>
                    <a:pt x="43" y="398"/>
                  </a:cubicBezTo>
                  <a:cubicBezTo>
                    <a:pt x="85" y="440"/>
                    <a:pt x="147" y="502"/>
                    <a:pt x="210" y="502"/>
                  </a:cubicBezTo>
                  <a:cubicBezTo>
                    <a:pt x="315" y="537"/>
                    <a:pt x="419" y="572"/>
                    <a:pt x="524" y="607"/>
                  </a:cubicBezTo>
                  <a:lnTo>
                    <a:pt x="524" y="607"/>
                  </a:lnTo>
                  <a:cubicBezTo>
                    <a:pt x="629" y="649"/>
                    <a:pt x="754" y="712"/>
                    <a:pt x="859" y="774"/>
                  </a:cubicBezTo>
                  <a:cubicBezTo>
                    <a:pt x="896" y="804"/>
                    <a:pt x="943" y="818"/>
                    <a:pt x="992" y="818"/>
                  </a:cubicBezTo>
                  <a:cubicBezTo>
                    <a:pt x="1081" y="818"/>
                    <a:pt x="1174" y="772"/>
                    <a:pt x="1215" y="691"/>
                  </a:cubicBezTo>
                  <a:cubicBezTo>
                    <a:pt x="1277" y="565"/>
                    <a:pt x="1235" y="419"/>
                    <a:pt x="1110" y="335"/>
                  </a:cubicBezTo>
                  <a:cubicBezTo>
                    <a:pt x="880" y="168"/>
                    <a:pt x="608" y="63"/>
                    <a:pt x="3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" name="Google Shape;94;p2">
            <a:extLst>
              <a:ext uri="{FF2B5EF4-FFF2-40B4-BE49-F238E27FC236}">
                <a16:creationId xmlns:a16="http://schemas.microsoft.com/office/drawing/2014/main" id="{681B2244-B3AB-C443-AE18-2C50F24D70C5}"/>
              </a:ext>
            </a:extLst>
          </p:cNvPr>
          <p:cNvSpPr/>
          <p:nvPr/>
        </p:nvSpPr>
        <p:spPr>
          <a:xfrm rot="1201458">
            <a:off x="4255565" y="5316461"/>
            <a:ext cx="781299" cy="882271"/>
          </a:xfrm>
          <a:custGeom>
            <a:avLst/>
            <a:gdLst/>
            <a:ahLst/>
            <a:cxnLst/>
            <a:rect l="l" t="t" r="r" b="b"/>
            <a:pathLst>
              <a:path w="22285" h="25165" extrusionOk="0">
                <a:moveTo>
                  <a:pt x="5755" y="18941"/>
                </a:moveTo>
                <a:cubicBezTo>
                  <a:pt x="6299" y="19339"/>
                  <a:pt x="6780" y="19799"/>
                  <a:pt x="7240" y="20301"/>
                </a:cubicBezTo>
                <a:cubicBezTo>
                  <a:pt x="7115" y="20845"/>
                  <a:pt x="6926" y="21389"/>
                  <a:pt x="6717" y="21891"/>
                </a:cubicBezTo>
                <a:cubicBezTo>
                  <a:pt x="6362" y="21201"/>
                  <a:pt x="5566" y="20552"/>
                  <a:pt x="4981" y="20217"/>
                </a:cubicBezTo>
                <a:cubicBezTo>
                  <a:pt x="5273" y="19799"/>
                  <a:pt x="5504" y="19359"/>
                  <a:pt x="5755" y="18941"/>
                </a:cubicBezTo>
                <a:close/>
                <a:moveTo>
                  <a:pt x="3957" y="18032"/>
                </a:moveTo>
                <a:cubicBezTo>
                  <a:pt x="4484" y="18032"/>
                  <a:pt x="5107" y="18486"/>
                  <a:pt x="5483" y="18753"/>
                </a:cubicBezTo>
                <a:cubicBezTo>
                  <a:pt x="5232" y="19213"/>
                  <a:pt x="5001" y="19673"/>
                  <a:pt x="4709" y="20092"/>
                </a:cubicBezTo>
                <a:cubicBezTo>
                  <a:pt x="4646" y="20113"/>
                  <a:pt x="4583" y="20113"/>
                  <a:pt x="4541" y="20175"/>
                </a:cubicBezTo>
                <a:cubicBezTo>
                  <a:pt x="4395" y="20322"/>
                  <a:pt x="4374" y="20385"/>
                  <a:pt x="4374" y="20573"/>
                </a:cubicBezTo>
                <a:cubicBezTo>
                  <a:pt x="4360" y="20740"/>
                  <a:pt x="4476" y="20824"/>
                  <a:pt x="4599" y="20824"/>
                </a:cubicBezTo>
                <a:cubicBezTo>
                  <a:pt x="4660" y="20824"/>
                  <a:pt x="4723" y="20803"/>
                  <a:pt x="4771" y="20761"/>
                </a:cubicBezTo>
                <a:cubicBezTo>
                  <a:pt x="4834" y="20803"/>
                  <a:pt x="4939" y="20845"/>
                  <a:pt x="5085" y="20908"/>
                </a:cubicBezTo>
                <a:cubicBezTo>
                  <a:pt x="5253" y="21033"/>
                  <a:pt x="5399" y="21180"/>
                  <a:pt x="5566" y="21326"/>
                </a:cubicBezTo>
                <a:cubicBezTo>
                  <a:pt x="5818" y="21619"/>
                  <a:pt x="6843" y="22644"/>
                  <a:pt x="5587" y="22770"/>
                </a:cubicBezTo>
                <a:cubicBezTo>
                  <a:pt x="5580" y="22771"/>
                  <a:pt x="5573" y="22771"/>
                  <a:pt x="5566" y="22771"/>
                </a:cubicBezTo>
                <a:cubicBezTo>
                  <a:pt x="5041" y="22771"/>
                  <a:pt x="4183" y="21257"/>
                  <a:pt x="3976" y="20803"/>
                </a:cubicBezTo>
                <a:cubicBezTo>
                  <a:pt x="3788" y="20447"/>
                  <a:pt x="3077" y="18543"/>
                  <a:pt x="3474" y="18209"/>
                </a:cubicBezTo>
                <a:cubicBezTo>
                  <a:pt x="3616" y="18083"/>
                  <a:pt x="3781" y="18032"/>
                  <a:pt x="3957" y="18032"/>
                </a:cubicBezTo>
                <a:close/>
                <a:moveTo>
                  <a:pt x="19857" y="633"/>
                </a:moveTo>
                <a:cubicBezTo>
                  <a:pt x="20422" y="675"/>
                  <a:pt x="21008" y="1114"/>
                  <a:pt x="21594" y="1972"/>
                </a:cubicBezTo>
                <a:cubicBezTo>
                  <a:pt x="21468" y="2307"/>
                  <a:pt x="21301" y="2621"/>
                  <a:pt x="21092" y="2893"/>
                </a:cubicBezTo>
                <a:cubicBezTo>
                  <a:pt x="20820" y="3269"/>
                  <a:pt x="20506" y="3604"/>
                  <a:pt x="20213" y="3981"/>
                </a:cubicBezTo>
                <a:cubicBezTo>
                  <a:pt x="19606" y="4734"/>
                  <a:pt x="19083" y="5550"/>
                  <a:pt x="18560" y="6345"/>
                </a:cubicBezTo>
                <a:cubicBezTo>
                  <a:pt x="17242" y="8312"/>
                  <a:pt x="15903" y="10258"/>
                  <a:pt x="14710" y="12308"/>
                </a:cubicBezTo>
                <a:cubicBezTo>
                  <a:pt x="13999" y="13543"/>
                  <a:pt x="13371" y="14798"/>
                  <a:pt x="12806" y="16074"/>
                </a:cubicBezTo>
                <a:cubicBezTo>
                  <a:pt x="12743" y="16074"/>
                  <a:pt x="12680" y="16074"/>
                  <a:pt x="12618" y="16116"/>
                </a:cubicBezTo>
                <a:cubicBezTo>
                  <a:pt x="12492" y="16200"/>
                  <a:pt x="12534" y="16367"/>
                  <a:pt x="12660" y="16388"/>
                </a:cubicBezTo>
                <a:cubicBezTo>
                  <a:pt x="12597" y="16514"/>
                  <a:pt x="12555" y="16639"/>
                  <a:pt x="12492" y="16744"/>
                </a:cubicBezTo>
                <a:cubicBezTo>
                  <a:pt x="12429" y="16681"/>
                  <a:pt x="12346" y="16618"/>
                  <a:pt x="12262" y="16556"/>
                </a:cubicBezTo>
                <a:cubicBezTo>
                  <a:pt x="12250" y="16548"/>
                  <a:pt x="12237" y="16545"/>
                  <a:pt x="12223" y="16545"/>
                </a:cubicBezTo>
                <a:cubicBezTo>
                  <a:pt x="12159" y="16545"/>
                  <a:pt x="12081" y="16613"/>
                  <a:pt x="12116" y="16681"/>
                </a:cubicBezTo>
                <a:cubicBezTo>
                  <a:pt x="12157" y="16828"/>
                  <a:pt x="12220" y="16995"/>
                  <a:pt x="12346" y="17100"/>
                </a:cubicBezTo>
                <a:cubicBezTo>
                  <a:pt x="12283" y="17267"/>
                  <a:pt x="12199" y="17434"/>
                  <a:pt x="12136" y="17602"/>
                </a:cubicBezTo>
                <a:cubicBezTo>
                  <a:pt x="12053" y="17539"/>
                  <a:pt x="11969" y="17455"/>
                  <a:pt x="11885" y="17372"/>
                </a:cubicBezTo>
                <a:cubicBezTo>
                  <a:pt x="11865" y="17357"/>
                  <a:pt x="11844" y="17350"/>
                  <a:pt x="11824" y="17350"/>
                </a:cubicBezTo>
                <a:cubicBezTo>
                  <a:pt x="11760" y="17350"/>
                  <a:pt x="11707" y="17418"/>
                  <a:pt x="11739" y="17497"/>
                </a:cubicBezTo>
                <a:cubicBezTo>
                  <a:pt x="11802" y="17623"/>
                  <a:pt x="11885" y="17811"/>
                  <a:pt x="11990" y="17937"/>
                </a:cubicBezTo>
                <a:cubicBezTo>
                  <a:pt x="11948" y="18062"/>
                  <a:pt x="11885" y="18188"/>
                  <a:pt x="11844" y="18292"/>
                </a:cubicBezTo>
                <a:cubicBezTo>
                  <a:pt x="11802" y="18250"/>
                  <a:pt x="11739" y="18188"/>
                  <a:pt x="11718" y="18125"/>
                </a:cubicBezTo>
                <a:cubicBezTo>
                  <a:pt x="11592" y="17958"/>
                  <a:pt x="11467" y="17832"/>
                  <a:pt x="11320" y="17706"/>
                </a:cubicBezTo>
                <a:cubicBezTo>
                  <a:pt x="11306" y="17697"/>
                  <a:pt x="11290" y="17693"/>
                  <a:pt x="11274" y="17693"/>
                </a:cubicBezTo>
                <a:cubicBezTo>
                  <a:pt x="11218" y="17693"/>
                  <a:pt x="11162" y="17742"/>
                  <a:pt x="11195" y="17790"/>
                </a:cubicBezTo>
                <a:cubicBezTo>
                  <a:pt x="11320" y="17978"/>
                  <a:pt x="11383" y="18167"/>
                  <a:pt x="11488" y="18355"/>
                </a:cubicBezTo>
                <a:cubicBezTo>
                  <a:pt x="11551" y="18460"/>
                  <a:pt x="11613" y="18564"/>
                  <a:pt x="11718" y="18648"/>
                </a:cubicBezTo>
                <a:cubicBezTo>
                  <a:pt x="11676" y="18753"/>
                  <a:pt x="11634" y="18857"/>
                  <a:pt x="11592" y="18962"/>
                </a:cubicBezTo>
                <a:cubicBezTo>
                  <a:pt x="11572" y="18920"/>
                  <a:pt x="11551" y="18878"/>
                  <a:pt x="11530" y="18836"/>
                </a:cubicBezTo>
                <a:cubicBezTo>
                  <a:pt x="11362" y="18606"/>
                  <a:pt x="11174" y="18355"/>
                  <a:pt x="10923" y="18230"/>
                </a:cubicBezTo>
                <a:cubicBezTo>
                  <a:pt x="10903" y="18218"/>
                  <a:pt x="10884" y="18213"/>
                  <a:pt x="10866" y="18213"/>
                </a:cubicBezTo>
                <a:cubicBezTo>
                  <a:pt x="10786" y="18213"/>
                  <a:pt x="10729" y="18312"/>
                  <a:pt x="10797" y="18397"/>
                </a:cubicBezTo>
                <a:cubicBezTo>
                  <a:pt x="10965" y="18585"/>
                  <a:pt x="11111" y="18815"/>
                  <a:pt x="11237" y="19046"/>
                </a:cubicBezTo>
                <a:cubicBezTo>
                  <a:pt x="11320" y="19171"/>
                  <a:pt x="11362" y="19318"/>
                  <a:pt x="11404" y="19464"/>
                </a:cubicBezTo>
                <a:cubicBezTo>
                  <a:pt x="11362" y="19611"/>
                  <a:pt x="11299" y="19757"/>
                  <a:pt x="11237" y="19903"/>
                </a:cubicBezTo>
                <a:cubicBezTo>
                  <a:pt x="11174" y="19799"/>
                  <a:pt x="11111" y="19715"/>
                  <a:pt x="11048" y="19631"/>
                </a:cubicBezTo>
                <a:cubicBezTo>
                  <a:pt x="10818" y="19318"/>
                  <a:pt x="10546" y="18962"/>
                  <a:pt x="10191" y="18795"/>
                </a:cubicBezTo>
                <a:cubicBezTo>
                  <a:pt x="10171" y="18783"/>
                  <a:pt x="10152" y="18778"/>
                  <a:pt x="10134" y="18778"/>
                </a:cubicBezTo>
                <a:cubicBezTo>
                  <a:pt x="10060" y="18778"/>
                  <a:pt x="10014" y="18873"/>
                  <a:pt x="10065" y="18941"/>
                </a:cubicBezTo>
                <a:cubicBezTo>
                  <a:pt x="10316" y="19234"/>
                  <a:pt x="10567" y="19527"/>
                  <a:pt x="10776" y="19841"/>
                </a:cubicBezTo>
                <a:cubicBezTo>
                  <a:pt x="10881" y="20029"/>
                  <a:pt x="10986" y="20217"/>
                  <a:pt x="11069" y="20427"/>
                </a:cubicBezTo>
                <a:lnTo>
                  <a:pt x="10902" y="20929"/>
                </a:lnTo>
                <a:cubicBezTo>
                  <a:pt x="10546" y="20259"/>
                  <a:pt x="10002" y="19673"/>
                  <a:pt x="9458" y="19150"/>
                </a:cubicBezTo>
                <a:cubicBezTo>
                  <a:pt x="9449" y="19141"/>
                  <a:pt x="9438" y="19137"/>
                  <a:pt x="9428" y="19137"/>
                </a:cubicBezTo>
                <a:cubicBezTo>
                  <a:pt x="9393" y="19137"/>
                  <a:pt x="9363" y="19185"/>
                  <a:pt x="9395" y="19234"/>
                </a:cubicBezTo>
                <a:cubicBezTo>
                  <a:pt x="9939" y="19903"/>
                  <a:pt x="10442" y="20615"/>
                  <a:pt x="10735" y="21431"/>
                </a:cubicBezTo>
                <a:cubicBezTo>
                  <a:pt x="10630" y="21724"/>
                  <a:pt x="10525" y="22017"/>
                  <a:pt x="10421" y="22310"/>
                </a:cubicBezTo>
                <a:cubicBezTo>
                  <a:pt x="9877" y="20824"/>
                  <a:pt x="8872" y="19611"/>
                  <a:pt x="7701" y="18523"/>
                </a:cubicBezTo>
                <a:cubicBezTo>
                  <a:pt x="7691" y="18513"/>
                  <a:pt x="7680" y="18509"/>
                  <a:pt x="7670" y="18509"/>
                </a:cubicBezTo>
                <a:cubicBezTo>
                  <a:pt x="7635" y="18509"/>
                  <a:pt x="7606" y="18553"/>
                  <a:pt x="7638" y="18585"/>
                </a:cubicBezTo>
                <a:cubicBezTo>
                  <a:pt x="8726" y="19903"/>
                  <a:pt x="9814" y="21138"/>
                  <a:pt x="10253" y="22791"/>
                </a:cubicBezTo>
                <a:cubicBezTo>
                  <a:pt x="10170" y="23000"/>
                  <a:pt x="10107" y="23188"/>
                  <a:pt x="10023" y="23398"/>
                </a:cubicBezTo>
                <a:cubicBezTo>
                  <a:pt x="10002" y="23272"/>
                  <a:pt x="9960" y="23126"/>
                  <a:pt x="9898" y="23000"/>
                </a:cubicBezTo>
                <a:cubicBezTo>
                  <a:pt x="9333" y="21515"/>
                  <a:pt x="7742" y="19862"/>
                  <a:pt x="6571" y="18878"/>
                </a:cubicBezTo>
                <a:cubicBezTo>
                  <a:pt x="6152" y="18523"/>
                  <a:pt x="5211" y="17706"/>
                  <a:pt x="4353" y="17414"/>
                </a:cubicBezTo>
                <a:cubicBezTo>
                  <a:pt x="5001" y="16953"/>
                  <a:pt x="5525" y="16137"/>
                  <a:pt x="5943" y="15677"/>
                </a:cubicBezTo>
                <a:cubicBezTo>
                  <a:pt x="7450" y="14024"/>
                  <a:pt x="9144" y="12580"/>
                  <a:pt x="10651" y="10927"/>
                </a:cubicBezTo>
                <a:cubicBezTo>
                  <a:pt x="12283" y="9149"/>
                  <a:pt x="14020" y="7475"/>
                  <a:pt x="15673" y="5696"/>
                </a:cubicBezTo>
                <a:cubicBezTo>
                  <a:pt x="16300" y="5027"/>
                  <a:pt x="16949" y="4357"/>
                  <a:pt x="17514" y="3625"/>
                </a:cubicBezTo>
                <a:cubicBezTo>
                  <a:pt x="18288" y="2621"/>
                  <a:pt x="18853" y="1428"/>
                  <a:pt x="19857" y="633"/>
                </a:cubicBezTo>
                <a:close/>
                <a:moveTo>
                  <a:pt x="17744" y="2390"/>
                </a:moveTo>
                <a:lnTo>
                  <a:pt x="17744" y="2390"/>
                </a:lnTo>
                <a:cubicBezTo>
                  <a:pt x="17325" y="2955"/>
                  <a:pt x="16928" y="3541"/>
                  <a:pt x="16468" y="4043"/>
                </a:cubicBezTo>
                <a:cubicBezTo>
                  <a:pt x="14940" y="5801"/>
                  <a:pt x="13266" y="7391"/>
                  <a:pt x="11655" y="9065"/>
                </a:cubicBezTo>
                <a:cubicBezTo>
                  <a:pt x="10044" y="10760"/>
                  <a:pt x="8496" y="12476"/>
                  <a:pt x="6822" y="14108"/>
                </a:cubicBezTo>
                <a:cubicBezTo>
                  <a:pt x="6090" y="14819"/>
                  <a:pt x="4876" y="16765"/>
                  <a:pt x="3788" y="17309"/>
                </a:cubicBezTo>
                <a:cubicBezTo>
                  <a:pt x="3641" y="17309"/>
                  <a:pt x="3474" y="17330"/>
                  <a:pt x="3349" y="17414"/>
                </a:cubicBezTo>
                <a:cubicBezTo>
                  <a:pt x="2365" y="17958"/>
                  <a:pt x="2972" y="19862"/>
                  <a:pt x="3265" y="20594"/>
                </a:cubicBezTo>
                <a:cubicBezTo>
                  <a:pt x="3641" y="21536"/>
                  <a:pt x="4374" y="22749"/>
                  <a:pt x="5315" y="23251"/>
                </a:cubicBezTo>
                <a:cubicBezTo>
                  <a:pt x="5528" y="23369"/>
                  <a:pt x="5769" y="23435"/>
                  <a:pt x="5997" y="23435"/>
                </a:cubicBezTo>
                <a:cubicBezTo>
                  <a:pt x="6419" y="23435"/>
                  <a:pt x="6796" y="23209"/>
                  <a:pt x="6864" y="22665"/>
                </a:cubicBezTo>
                <a:cubicBezTo>
                  <a:pt x="6885" y="22582"/>
                  <a:pt x="6864" y="22498"/>
                  <a:pt x="6864" y="22414"/>
                </a:cubicBezTo>
                <a:cubicBezTo>
                  <a:pt x="7240" y="21933"/>
                  <a:pt x="7512" y="21368"/>
                  <a:pt x="7638" y="20761"/>
                </a:cubicBezTo>
                <a:cubicBezTo>
                  <a:pt x="7763" y="20929"/>
                  <a:pt x="7910" y="21075"/>
                  <a:pt x="8035" y="21243"/>
                </a:cubicBezTo>
                <a:cubicBezTo>
                  <a:pt x="8684" y="22038"/>
                  <a:pt x="10651" y="24360"/>
                  <a:pt x="8642" y="24758"/>
                </a:cubicBezTo>
                <a:cubicBezTo>
                  <a:pt x="8555" y="24776"/>
                  <a:pt x="8461" y="24784"/>
                  <a:pt x="8364" y="24784"/>
                </a:cubicBezTo>
                <a:cubicBezTo>
                  <a:pt x="7666" y="24784"/>
                  <a:pt x="6745" y="24366"/>
                  <a:pt x="6194" y="24109"/>
                </a:cubicBezTo>
                <a:cubicBezTo>
                  <a:pt x="4604" y="23356"/>
                  <a:pt x="2909" y="22038"/>
                  <a:pt x="1821" y="20657"/>
                </a:cubicBezTo>
                <a:cubicBezTo>
                  <a:pt x="1633" y="20385"/>
                  <a:pt x="587" y="19129"/>
                  <a:pt x="628" y="18836"/>
                </a:cubicBezTo>
                <a:cubicBezTo>
                  <a:pt x="628" y="18815"/>
                  <a:pt x="1382" y="18334"/>
                  <a:pt x="1465" y="18250"/>
                </a:cubicBezTo>
                <a:cubicBezTo>
                  <a:pt x="1947" y="17832"/>
                  <a:pt x="2365" y="17372"/>
                  <a:pt x="2784" y="16890"/>
                </a:cubicBezTo>
                <a:cubicBezTo>
                  <a:pt x="4541" y="14945"/>
                  <a:pt x="6299" y="12999"/>
                  <a:pt x="8119" y="11095"/>
                </a:cubicBezTo>
                <a:cubicBezTo>
                  <a:pt x="11132" y="7956"/>
                  <a:pt x="14605" y="5341"/>
                  <a:pt x="17744" y="2390"/>
                </a:cubicBezTo>
                <a:close/>
                <a:moveTo>
                  <a:pt x="19895" y="0"/>
                </a:moveTo>
                <a:cubicBezTo>
                  <a:pt x="19875" y="0"/>
                  <a:pt x="19855" y="8"/>
                  <a:pt x="19836" y="26"/>
                </a:cubicBezTo>
                <a:cubicBezTo>
                  <a:pt x="19753" y="110"/>
                  <a:pt x="19648" y="193"/>
                  <a:pt x="19543" y="298"/>
                </a:cubicBezTo>
                <a:cubicBezTo>
                  <a:pt x="19292" y="444"/>
                  <a:pt x="19041" y="654"/>
                  <a:pt x="18790" y="884"/>
                </a:cubicBezTo>
                <a:cubicBezTo>
                  <a:pt x="18748" y="905"/>
                  <a:pt x="18769" y="947"/>
                  <a:pt x="18769" y="968"/>
                </a:cubicBezTo>
                <a:cubicBezTo>
                  <a:pt x="15756" y="3604"/>
                  <a:pt x="12639" y="6136"/>
                  <a:pt x="9751" y="8898"/>
                </a:cubicBezTo>
                <a:cubicBezTo>
                  <a:pt x="8161" y="10404"/>
                  <a:pt x="6634" y="11994"/>
                  <a:pt x="5127" y="13605"/>
                </a:cubicBezTo>
                <a:cubicBezTo>
                  <a:pt x="3537" y="15321"/>
                  <a:pt x="2051" y="17246"/>
                  <a:pt x="168" y="18669"/>
                </a:cubicBezTo>
                <a:cubicBezTo>
                  <a:pt x="1" y="18774"/>
                  <a:pt x="22" y="19004"/>
                  <a:pt x="210" y="19087"/>
                </a:cubicBezTo>
                <a:cubicBezTo>
                  <a:pt x="880" y="19318"/>
                  <a:pt x="1172" y="20385"/>
                  <a:pt x="1549" y="20908"/>
                </a:cubicBezTo>
                <a:cubicBezTo>
                  <a:pt x="2219" y="21828"/>
                  <a:pt x="3202" y="22561"/>
                  <a:pt x="4060" y="23272"/>
                </a:cubicBezTo>
                <a:cubicBezTo>
                  <a:pt x="4876" y="23942"/>
                  <a:pt x="5755" y="24465"/>
                  <a:pt x="6738" y="24841"/>
                </a:cubicBezTo>
                <a:cubicBezTo>
                  <a:pt x="7235" y="25040"/>
                  <a:pt x="7829" y="25165"/>
                  <a:pt x="8378" y="25165"/>
                </a:cubicBezTo>
                <a:cubicBezTo>
                  <a:pt x="9100" y="25165"/>
                  <a:pt x="9744" y="24949"/>
                  <a:pt x="9981" y="24402"/>
                </a:cubicBezTo>
                <a:cubicBezTo>
                  <a:pt x="10379" y="23837"/>
                  <a:pt x="10588" y="23000"/>
                  <a:pt x="10839" y="22414"/>
                </a:cubicBezTo>
                <a:cubicBezTo>
                  <a:pt x="10902" y="22247"/>
                  <a:pt x="10965" y="22080"/>
                  <a:pt x="11027" y="21912"/>
                </a:cubicBezTo>
                <a:cubicBezTo>
                  <a:pt x="11132" y="21891"/>
                  <a:pt x="11216" y="21808"/>
                  <a:pt x="11174" y="21703"/>
                </a:cubicBezTo>
                <a:cubicBezTo>
                  <a:pt x="11174" y="21661"/>
                  <a:pt x="11174" y="21640"/>
                  <a:pt x="11153" y="21619"/>
                </a:cubicBezTo>
                <a:lnTo>
                  <a:pt x="11446" y="20866"/>
                </a:lnTo>
                <a:cubicBezTo>
                  <a:pt x="11530" y="20866"/>
                  <a:pt x="11592" y="20803"/>
                  <a:pt x="11592" y="20719"/>
                </a:cubicBezTo>
                <a:cubicBezTo>
                  <a:pt x="11592" y="20678"/>
                  <a:pt x="11572" y="20636"/>
                  <a:pt x="11572" y="20594"/>
                </a:cubicBezTo>
                <a:cubicBezTo>
                  <a:pt x="12053" y="19380"/>
                  <a:pt x="12534" y="18188"/>
                  <a:pt x="13057" y="16995"/>
                </a:cubicBezTo>
                <a:cubicBezTo>
                  <a:pt x="14480" y="13752"/>
                  <a:pt x="16363" y="10781"/>
                  <a:pt x="18351" y="7872"/>
                </a:cubicBezTo>
                <a:cubicBezTo>
                  <a:pt x="19292" y="6512"/>
                  <a:pt x="20192" y="5110"/>
                  <a:pt x="21175" y="3792"/>
                </a:cubicBezTo>
                <a:cubicBezTo>
                  <a:pt x="21657" y="3165"/>
                  <a:pt x="22284" y="2411"/>
                  <a:pt x="22201" y="1553"/>
                </a:cubicBezTo>
                <a:cubicBezTo>
                  <a:pt x="22138" y="884"/>
                  <a:pt x="21615" y="361"/>
                  <a:pt x="20987" y="131"/>
                </a:cubicBezTo>
                <a:cubicBezTo>
                  <a:pt x="20794" y="51"/>
                  <a:pt x="20608" y="15"/>
                  <a:pt x="20431" y="15"/>
                </a:cubicBezTo>
                <a:cubicBezTo>
                  <a:pt x="20281" y="15"/>
                  <a:pt x="20138" y="41"/>
                  <a:pt x="20004" y="89"/>
                </a:cubicBezTo>
                <a:cubicBezTo>
                  <a:pt x="19989" y="44"/>
                  <a:pt x="19943" y="0"/>
                  <a:pt x="19895" y="0"/>
                </a:cubicBezTo>
                <a:close/>
              </a:path>
            </a:pathLst>
          </a:custGeom>
          <a:blipFill dpi="0" rotWithShape="1">
            <a:blip r:embed="rId6">
              <a:alphaModFix amt="30000"/>
            </a:blip>
            <a:srcRect/>
            <a:tile tx="0" ty="0" sx="100000" sy="100000" flip="none" algn="tl"/>
          </a:blip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" name="Google Shape;95;p2">
            <a:extLst>
              <a:ext uri="{FF2B5EF4-FFF2-40B4-BE49-F238E27FC236}">
                <a16:creationId xmlns:a16="http://schemas.microsoft.com/office/drawing/2014/main" id="{2E2982EC-1566-E826-A369-215D19536650}"/>
              </a:ext>
            </a:extLst>
          </p:cNvPr>
          <p:cNvSpPr/>
          <p:nvPr/>
        </p:nvSpPr>
        <p:spPr>
          <a:xfrm>
            <a:off x="7609659" y="496540"/>
            <a:ext cx="1092025" cy="597051"/>
          </a:xfrm>
          <a:custGeom>
            <a:avLst/>
            <a:gdLst/>
            <a:ahLst/>
            <a:cxnLst/>
            <a:rect l="l" t="t" r="r" b="b"/>
            <a:pathLst>
              <a:path w="31805" h="17389" extrusionOk="0">
                <a:moveTo>
                  <a:pt x="10379" y="1716"/>
                </a:moveTo>
                <a:cubicBezTo>
                  <a:pt x="10337" y="1758"/>
                  <a:pt x="10274" y="1800"/>
                  <a:pt x="10233" y="1821"/>
                </a:cubicBezTo>
                <a:cubicBezTo>
                  <a:pt x="10212" y="1821"/>
                  <a:pt x="10212" y="1841"/>
                  <a:pt x="10212" y="1841"/>
                </a:cubicBezTo>
                <a:cubicBezTo>
                  <a:pt x="10170" y="1821"/>
                  <a:pt x="10107" y="1800"/>
                  <a:pt x="10065" y="1800"/>
                </a:cubicBezTo>
                <a:cubicBezTo>
                  <a:pt x="10058" y="1798"/>
                  <a:pt x="10051" y="1797"/>
                  <a:pt x="10044" y="1797"/>
                </a:cubicBezTo>
                <a:cubicBezTo>
                  <a:pt x="9978" y="1797"/>
                  <a:pt x="9964" y="1889"/>
                  <a:pt x="10002" y="1946"/>
                </a:cubicBezTo>
                <a:cubicBezTo>
                  <a:pt x="9982" y="1946"/>
                  <a:pt x="9982" y="1967"/>
                  <a:pt x="9982" y="1967"/>
                </a:cubicBezTo>
                <a:cubicBezTo>
                  <a:pt x="9940" y="1988"/>
                  <a:pt x="9877" y="2009"/>
                  <a:pt x="9814" y="2030"/>
                </a:cubicBezTo>
                <a:cubicBezTo>
                  <a:pt x="9835" y="1967"/>
                  <a:pt x="9835" y="1883"/>
                  <a:pt x="9877" y="1821"/>
                </a:cubicBezTo>
                <a:cubicBezTo>
                  <a:pt x="9898" y="1800"/>
                  <a:pt x="9898" y="1758"/>
                  <a:pt x="9877" y="1737"/>
                </a:cubicBezTo>
                <a:cubicBezTo>
                  <a:pt x="10044" y="1737"/>
                  <a:pt x="10212" y="1716"/>
                  <a:pt x="10379" y="1716"/>
                </a:cubicBezTo>
                <a:close/>
                <a:moveTo>
                  <a:pt x="7492" y="2134"/>
                </a:moveTo>
                <a:cubicBezTo>
                  <a:pt x="7345" y="2448"/>
                  <a:pt x="7241" y="2804"/>
                  <a:pt x="7115" y="3097"/>
                </a:cubicBezTo>
                <a:cubicBezTo>
                  <a:pt x="6864" y="3620"/>
                  <a:pt x="6571" y="4101"/>
                  <a:pt x="6278" y="4582"/>
                </a:cubicBezTo>
                <a:cubicBezTo>
                  <a:pt x="6090" y="4436"/>
                  <a:pt x="5901" y="4290"/>
                  <a:pt x="5713" y="4185"/>
                </a:cubicBezTo>
                <a:cubicBezTo>
                  <a:pt x="5023" y="3766"/>
                  <a:pt x="3809" y="3411"/>
                  <a:pt x="3244" y="2720"/>
                </a:cubicBezTo>
                <a:cubicBezTo>
                  <a:pt x="3390" y="2713"/>
                  <a:pt x="3535" y="2711"/>
                  <a:pt x="3679" y="2711"/>
                </a:cubicBezTo>
                <a:cubicBezTo>
                  <a:pt x="3933" y="2711"/>
                  <a:pt x="4184" y="2718"/>
                  <a:pt x="4436" y="2718"/>
                </a:cubicBezTo>
                <a:cubicBezTo>
                  <a:pt x="4882" y="2718"/>
                  <a:pt x="5331" y="2696"/>
                  <a:pt x="5797" y="2574"/>
                </a:cubicBezTo>
                <a:cubicBezTo>
                  <a:pt x="6362" y="2427"/>
                  <a:pt x="6927" y="2281"/>
                  <a:pt x="7492" y="2134"/>
                </a:cubicBezTo>
                <a:close/>
                <a:moveTo>
                  <a:pt x="11750" y="5128"/>
                </a:moveTo>
                <a:cubicBezTo>
                  <a:pt x="12585" y="5128"/>
                  <a:pt x="13435" y="5311"/>
                  <a:pt x="14187" y="5524"/>
                </a:cubicBezTo>
                <a:cubicBezTo>
                  <a:pt x="14982" y="5754"/>
                  <a:pt x="15715" y="6026"/>
                  <a:pt x="16384" y="6361"/>
                </a:cubicBezTo>
                <a:cubicBezTo>
                  <a:pt x="14923" y="5725"/>
                  <a:pt x="13391" y="5343"/>
                  <a:pt x="11754" y="5343"/>
                </a:cubicBezTo>
                <a:cubicBezTo>
                  <a:pt x="11398" y="5343"/>
                  <a:pt x="11038" y="5361"/>
                  <a:pt x="10672" y="5399"/>
                </a:cubicBezTo>
                <a:cubicBezTo>
                  <a:pt x="10421" y="5440"/>
                  <a:pt x="10170" y="5461"/>
                  <a:pt x="9919" y="5524"/>
                </a:cubicBezTo>
                <a:cubicBezTo>
                  <a:pt x="10002" y="5482"/>
                  <a:pt x="10065" y="5440"/>
                  <a:pt x="10128" y="5419"/>
                </a:cubicBezTo>
                <a:cubicBezTo>
                  <a:pt x="10640" y="5210"/>
                  <a:pt x="11191" y="5128"/>
                  <a:pt x="11750" y="5128"/>
                </a:cubicBezTo>
                <a:close/>
                <a:moveTo>
                  <a:pt x="25758" y="6738"/>
                </a:moveTo>
                <a:cubicBezTo>
                  <a:pt x="26553" y="7533"/>
                  <a:pt x="27097" y="8495"/>
                  <a:pt x="27746" y="9395"/>
                </a:cubicBezTo>
                <a:cubicBezTo>
                  <a:pt x="27934" y="9667"/>
                  <a:pt x="28122" y="9960"/>
                  <a:pt x="28290" y="10232"/>
                </a:cubicBezTo>
                <a:cubicBezTo>
                  <a:pt x="27495" y="9269"/>
                  <a:pt x="26741" y="8307"/>
                  <a:pt x="26072" y="7198"/>
                </a:cubicBezTo>
                <a:cubicBezTo>
                  <a:pt x="25967" y="7031"/>
                  <a:pt x="25863" y="6884"/>
                  <a:pt x="25758" y="6738"/>
                </a:cubicBezTo>
                <a:close/>
                <a:moveTo>
                  <a:pt x="7366" y="11299"/>
                </a:moveTo>
                <a:cubicBezTo>
                  <a:pt x="7324" y="11362"/>
                  <a:pt x="7303" y="11404"/>
                  <a:pt x="7261" y="11466"/>
                </a:cubicBezTo>
                <a:cubicBezTo>
                  <a:pt x="7220" y="11404"/>
                  <a:pt x="7178" y="11362"/>
                  <a:pt x="7136" y="11299"/>
                </a:cubicBezTo>
                <a:close/>
                <a:moveTo>
                  <a:pt x="7575" y="11508"/>
                </a:moveTo>
                <a:cubicBezTo>
                  <a:pt x="7596" y="11571"/>
                  <a:pt x="7596" y="11613"/>
                  <a:pt x="7617" y="11676"/>
                </a:cubicBezTo>
                <a:cubicBezTo>
                  <a:pt x="7617" y="11717"/>
                  <a:pt x="7638" y="11759"/>
                  <a:pt x="7638" y="11801"/>
                </a:cubicBezTo>
                <a:cubicBezTo>
                  <a:pt x="7596" y="11780"/>
                  <a:pt x="7554" y="11738"/>
                  <a:pt x="7513" y="11697"/>
                </a:cubicBezTo>
                <a:cubicBezTo>
                  <a:pt x="7533" y="11634"/>
                  <a:pt x="7554" y="11571"/>
                  <a:pt x="7575" y="11508"/>
                </a:cubicBezTo>
                <a:close/>
                <a:moveTo>
                  <a:pt x="7722" y="11299"/>
                </a:moveTo>
                <a:cubicBezTo>
                  <a:pt x="7910" y="11320"/>
                  <a:pt x="8098" y="11320"/>
                  <a:pt x="8308" y="11341"/>
                </a:cubicBezTo>
                <a:cubicBezTo>
                  <a:pt x="8287" y="11425"/>
                  <a:pt x="8266" y="11487"/>
                  <a:pt x="8245" y="11571"/>
                </a:cubicBezTo>
                <a:cubicBezTo>
                  <a:pt x="8203" y="11697"/>
                  <a:pt x="8119" y="11927"/>
                  <a:pt x="8161" y="12073"/>
                </a:cubicBezTo>
                <a:cubicBezTo>
                  <a:pt x="8191" y="12123"/>
                  <a:pt x="8230" y="12144"/>
                  <a:pt x="8269" y="12144"/>
                </a:cubicBezTo>
                <a:cubicBezTo>
                  <a:pt x="8313" y="12144"/>
                  <a:pt x="8358" y="12117"/>
                  <a:pt x="8391" y="12073"/>
                </a:cubicBezTo>
                <a:cubicBezTo>
                  <a:pt x="8433" y="11989"/>
                  <a:pt x="8433" y="11885"/>
                  <a:pt x="8433" y="11801"/>
                </a:cubicBezTo>
                <a:cubicBezTo>
                  <a:pt x="8454" y="11697"/>
                  <a:pt x="8475" y="11571"/>
                  <a:pt x="8475" y="11445"/>
                </a:cubicBezTo>
                <a:cubicBezTo>
                  <a:pt x="8475" y="11425"/>
                  <a:pt x="8496" y="11404"/>
                  <a:pt x="8496" y="11362"/>
                </a:cubicBezTo>
                <a:cubicBezTo>
                  <a:pt x="8621" y="11383"/>
                  <a:pt x="8747" y="11404"/>
                  <a:pt x="8873" y="11404"/>
                </a:cubicBezTo>
                <a:cubicBezTo>
                  <a:pt x="8831" y="11508"/>
                  <a:pt x="8810" y="11592"/>
                  <a:pt x="8768" y="11697"/>
                </a:cubicBezTo>
                <a:cubicBezTo>
                  <a:pt x="8726" y="11843"/>
                  <a:pt x="8621" y="12031"/>
                  <a:pt x="8621" y="12199"/>
                </a:cubicBezTo>
                <a:cubicBezTo>
                  <a:pt x="8621" y="12261"/>
                  <a:pt x="8642" y="12324"/>
                  <a:pt x="8684" y="12345"/>
                </a:cubicBezTo>
                <a:cubicBezTo>
                  <a:pt x="8706" y="12355"/>
                  <a:pt x="8726" y="12359"/>
                  <a:pt x="8744" y="12359"/>
                </a:cubicBezTo>
                <a:cubicBezTo>
                  <a:pt x="8922" y="12359"/>
                  <a:pt x="8960" y="11936"/>
                  <a:pt x="8998" y="11822"/>
                </a:cubicBezTo>
                <a:cubicBezTo>
                  <a:pt x="9040" y="11697"/>
                  <a:pt x="9061" y="11571"/>
                  <a:pt x="9061" y="11445"/>
                </a:cubicBezTo>
                <a:cubicBezTo>
                  <a:pt x="9145" y="11445"/>
                  <a:pt x="9228" y="11466"/>
                  <a:pt x="9312" y="11487"/>
                </a:cubicBezTo>
                <a:cubicBezTo>
                  <a:pt x="9270" y="11634"/>
                  <a:pt x="9145" y="11927"/>
                  <a:pt x="9103" y="12010"/>
                </a:cubicBezTo>
                <a:cubicBezTo>
                  <a:pt x="9040" y="12199"/>
                  <a:pt x="8956" y="12408"/>
                  <a:pt x="8935" y="12596"/>
                </a:cubicBezTo>
                <a:cubicBezTo>
                  <a:pt x="8538" y="12387"/>
                  <a:pt x="8140" y="12157"/>
                  <a:pt x="7764" y="11906"/>
                </a:cubicBezTo>
                <a:cubicBezTo>
                  <a:pt x="7805" y="11906"/>
                  <a:pt x="7826" y="11885"/>
                  <a:pt x="7826" y="11843"/>
                </a:cubicBezTo>
                <a:cubicBezTo>
                  <a:pt x="7826" y="11843"/>
                  <a:pt x="7868" y="11780"/>
                  <a:pt x="7868" y="11759"/>
                </a:cubicBezTo>
                <a:cubicBezTo>
                  <a:pt x="7868" y="11697"/>
                  <a:pt x="7847" y="11655"/>
                  <a:pt x="7826" y="11613"/>
                </a:cubicBezTo>
                <a:cubicBezTo>
                  <a:pt x="7805" y="11508"/>
                  <a:pt x="7785" y="11404"/>
                  <a:pt x="7722" y="11299"/>
                </a:cubicBezTo>
                <a:close/>
                <a:moveTo>
                  <a:pt x="9458" y="11508"/>
                </a:moveTo>
                <a:lnTo>
                  <a:pt x="9458" y="11508"/>
                </a:lnTo>
                <a:cubicBezTo>
                  <a:pt x="9584" y="11529"/>
                  <a:pt x="9689" y="11550"/>
                  <a:pt x="9793" y="11571"/>
                </a:cubicBezTo>
                <a:cubicBezTo>
                  <a:pt x="9605" y="11969"/>
                  <a:pt x="9479" y="12408"/>
                  <a:pt x="9396" y="12826"/>
                </a:cubicBezTo>
                <a:cubicBezTo>
                  <a:pt x="9354" y="12805"/>
                  <a:pt x="9291" y="12785"/>
                  <a:pt x="9249" y="12764"/>
                </a:cubicBezTo>
                <a:cubicBezTo>
                  <a:pt x="9249" y="12743"/>
                  <a:pt x="9249" y="12722"/>
                  <a:pt x="9270" y="12701"/>
                </a:cubicBezTo>
                <a:cubicBezTo>
                  <a:pt x="9270" y="12617"/>
                  <a:pt x="9291" y="12513"/>
                  <a:pt x="9312" y="12408"/>
                </a:cubicBezTo>
                <a:cubicBezTo>
                  <a:pt x="9312" y="12387"/>
                  <a:pt x="9312" y="12366"/>
                  <a:pt x="9291" y="12366"/>
                </a:cubicBezTo>
                <a:cubicBezTo>
                  <a:pt x="9354" y="12157"/>
                  <a:pt x="9417" y="11969"/>
                  <a:pt x="9458" y="11759"/>
                </a:cubicBezTo>
                <a:cubicBezTo>
                  <a:pt x="9458" y="11676"/>
                  <a:pt x="9479" y="11592"/>
                  <a:pt x="9458" y="11508"/>
                </a:cubicBezTo>
                <a:close/>
                <a:moveTo>
                  <a:pt x="20088" y="9039"/>
                </a:moveTo>
                <a:lnTo>
                  <a:pt x="20088" y="9039"/>
                </a:lnTo>
                <a:cubicBezTo>
                  <a:pt x="20150" y="9081"/>
                  <a:pt x="20213" y="9144"/>
                  <a:pt x="20297" y="9186"/>
                </a:cubicBezTo>
                <a:cubicBezTo>
                  <a:pt x="21406" y="10044"/>
                  <a:pt x="23163" y="11466"/>
                  <a:pt x="23435" y="13057"/>
                </a:cubicBezTo>
                <a:cubicBezTo>
                  <a:pt x="23184" y="12492"/>
                  <a:pt x="22578" y="12010"/>
                  <a:pt x="22243" y="11592"/>
                </a:cubicBezTo>
                <a:cubicBezTo>
                  <a:pt x="21510" y="10734"/>
                  <a:pt x="20820" y="9855"/>
                  <a:pt x="20088" y="9039"/>
                </a:cubicBezTo>
                <a:close/>
                <a:moveTo>
                  <a:pt x="10044" y="11634"/>
                </a:moveTo>
                <a:cubicBezTo>
                  <a:pt x="10170" y="11655"/>
                  <a:pt x="10316" y="11697"/>
                  <a:pt x="10442" y="11717"/>
                </a:cubicBezTo>
                <a:cubicBezTo>
                  <a:pt x="10316" y="12199"/>
                  <a:pt x="10086" y="12638"/>
                  <a:pt x="9961" y="13119"/>
                </a:cubicBezTo>
                <a:cubicBezTo>
                  <a:pt x="9877" y="13077"/>
                  <a:pt x="9793" y="13036"/>
                  <a:pt x="9710" y="12994"/>
                </a:cubicBezTo>
                <a:cubicBezTo>
                  <a:pt x="9710" y="12994"/>
                  <a:pt x="9710" y="12973"/>
                  <a:pt x="9710" y="12973"/>
                </a:cubicBezTo>
                <a:cubicBezTo>
                  <a:pt x="9814" y="12513"/>
                  <a:pt x="9940" y="12073"/>
                  <a:pt x="10044" y="11634"/>
                </a:cubicBezTo>
                <a:close/>
                <a:moveTo>
                  <a:pt x="10588" y="11759"/>
                </a:moveTo>
                <a:cubicBezTo>
                  <a:pt x="10777" y="11822"/>
                  <a:pt x="10965" y="11864"/>
                  <a:pt x="11153" y="11927"/>
                </a:cubicBezTo>
                <a:cubicBezTo>
                  <a:pt x="11153" y="11969"/>
                  <a:pt x="11111" y="12052"/>
                  <a:pt x="11090" y="12094"/>
                </a:cubicBezTo>
                <a:cubicBezTo>
                  <a:pt x="11049" y="12261"/>
                  <a:pt x="10965" y="12429"/>
                  <a:pt x="10902" y="12596"/>
                </a:cubicBezTo>
                <a:cubicBezTo>
                  <a:pt x="10798" y="12868"/>
                  <a:pt x="10672" y="13140"/>
                  <a:pt x="10588" y="13412"/>
                </a:cubicBezTo>
                <a:cubicBezTo>
                  <a:pt x="10484" y="13370"/>
                  <a:pt x="10379" y="13329"/>
                  <a:pt x="10254" y="13266"/>
                </a:cubicBezTo>
                <a:cubicBezTo>
                  <a:pt x="10421" y="12785"/>
                  <a:pt x="10630" y="12241"/>
                  <a:pt x="10588" y="11759"/>
                </a:cubicBezTo>
                <a:close/>
                <a:moveTo>
                  <a:pt x="11300" y="11969"/>
                </a:moveTo>
                <a:cubicBezTo>
                  <a:pt x="11488" y="12010"/>
                  <a:pt x="11676" y="12073"/>
                  <a:pt x="11865" y="12136"/>
                </a:cubicBezTo>
                <a:cubicBezTo>
                  <a:pt x="11760" y="12450"/>
                  <a:pt x="11634" y="12743"/>
                  <a:pt x="11509" y="13057"/>
                </a:cubicBezTo>
                <a:cubicBezTo>
                  <a:pt x="11425" y="13266"/>
                  <a:pt x="11279" y="13538"/>
                  <a:pt x="11342" y="13768"/>
                </a:cubicBezTo>
                <a:cubicBezTo>
                  <a:pt x="11195" y="13705"/>
                  <a:pt x="11049" y="13621"/>
                  <a:pt x="10902" y="13559"/>
                </a:cubicBezTo>
                <a:cubicBezTo>
                  <a:pt x="10944" y="13433"/>
                  <a:pt x="10986" y="13287"/>
                  <a:pt x="11028" y="13161"/>
                </a:cubicBezTo>
                <a:cubicBezTo>
                  <a:pt x="11153" y="12764"/>
                  <a:pt x="11300" y="12366"/>
                  <a:pt x="11300" y="11969"/>
                </a:cubicBezTo>
                <a:close/>
                <a:moveTo>
                  <a:pt x="12053" y="12199"/>
                </a:moveTo>
                <a:cubicBezTo>
                  <a:pt x="12158" y="12241"/>
                  <a:pt x="12262" y="12261"/>
                  <a:pt x="12388" y="12303"/>
                </a:cubicBezTo>
                <a:cubicBezTo>
                  <a:pt x="12430" y="12596"/>
                  <a:pt x="12241" y="12973"/>
                  <a:pt x="12137" y="13224"/>
                </a:cubicBezTo>
                <a:cubicBezTo>
                  <a:pt x="12053" y="13475"/>
                  <a:pt x="11927" y="13726"/>
                  <a:pt x="11886" y="13998"/>
                </a:cubicBezTo>
                <a:cubicBezTo>
                  <a:pt x="11781" y="13956"/>
                  <a:pt x="11655" y="13914"/>
                  <a:pt x="11551" y="13852"/>
                </a:cubicBezTo>
                <a:cubicBezTo>
                  <a:pt x="11739" y="13642"/>
                  <a:pt x="11781" y="13224"/>
                  <a:pt x="11865" y="12973"/>
                </a:cubicBezTo>
                <a:cubicBezTo>
                  <a:pt x="11948" y="12743"/>
                  <a:pt x="12032" y="12471"/>
                  <a:pt x="12053" y="12199"/>
                </a:cubicBezTo>
                <a:close/>
                <a:moveTo>
                  <a:pt x="12492" y="12345"/>
                </a:moveTo>
                <a:cubicBezTo>
                  <a:pt x="12681" y="12408"/>
                  <a:pt x="12848" y="12471"/>
                  <a:pt x="13036" y="12533"/>
                </a:cubicBezTo>
                <a:cubicBezTo>
                  <a:pt x="13036" y="12826"/>
                  <a:pt x="12827" y="13182"/>
                  <a:pt x="12723" y="13454"/>
                </a:cubicBezTo>
                <a:cubicBezTo>
                  <a:pt x="12639" y="13726"/>
                  <a:pt x="12534" y="13998"/>
                  <a:pt x="12534" y="14270"/>
                </a:cubicBezTo>
                <a:cubicBezTo>
                  <a:pt x="12409" y="14228"/>
                  <a:pt x="12304" y="14166"/>
                  <a:pt x="12178" y="14124"/>
                </a:cubicBezTo>
                <a:cubicBezTo>
                  <a:pt x="12199" y="14124"/>
                  <a:pt x="12199" y="14103"/>
                  <a:pt x="12199" y="14103"/>
                </a:cubicBezTo>
                <a:cubicBezTo>
                  <a:pt x="12220" y="13998"/>
                  <a:pt x="12241" y="13894"/>
                  <a:pt x="12262" y="13810"/>
                </a:cubicBezTo>
                <a:cubicBezTo>
                  <a:pt x="12325" y="13538"/>
                  <a:pt x="12409" y="13266"/>
                  <a:pt x="12471" y="12994"/>
                </a:cubicBezTo>
                <a:cubicBezTo>
                  <a:pt x="12513" y="12785"/>
                  <a:pt x="12555" y="12554"/>
                  <a:pt x="12492" y="12345"/>
                </a:cubicBezTo>
                <a:close/>
                <a:moveTo>
                  <a:pt x="2826" y="14166"/>
                </a:moveTo>
                <a:cubicBezTo>
                  <a:pt x="2867" y="14270"/>
                  <a:pt x="2888" y="14396"/>
                  <a:pt x="2888" y="14521"/>
                </a:cubicBezTo>
                <a:lnTo>
                  <a:pt x="2888" y="14521"/>
                </a:lnTo>
                <a:cubicBezTo>
                  <a:pt x="2888" y="14416"/>
                  <a:pt x="2867" y="14333"/>
                  <a:pt x="2826" y="14249"/>
                </a:cubicBezTo>
                <a:cubicBezTo>
                  <a:pt x="2826" y="14207"/>
                  <a:pt x="2826" y="14186"/>
                  <a:pt x="2826" y="14166"/>
                </a:cubicBezTo>
                <a:close/>
                <a:moveTo>
                  <a:pt x="13141" y="12575"/>
                </a:moveTo>
                <a:cubicBezTo>
                  <a:pt x="13329" y="12638"/>
                  <a:pt x="13539" y="12722"/>
                  <a:pt x="13748" y="12785"/>
                </a:cubicBezTo>
                <a:cubicBezTo>
                  <a:pt x="13727" y="12910"/>
                  <a:pt x="13643" y="13057"/>
                  <a:pt x="13622" y="13161"/>
                </a:cubicBezTo>
                <a:cubicBezTo>
                  <a:pt x="13559" y="13329"/>
                  <a:pt x="13497" y="13496"/>
                  <a:pt x="13455" y="13663"/>
                </a:cubicBezTo>
                <a:cubicBezTo>
                  <a:pt x="13392" y="13852"/>
                  <a:pt x="13329" y="14061"/>
                  <a:pt x="13287" y="14270"/>
                </a:cubicBezTo>
                <a:cubicBezTo>
                  <a:pt x="13246" y="14375"/>
                  <a:pt x="13204" y="14458"/>
                  <a:pt x="13246" y="14563"/>
                </a:cubicBezTo>
                <a:cubicBezTo>
                  <a:pt x="13099" y="14500"/>
                  <a:pt x="12974" y="14458"/>
                  <a:pt x="12827" y="14396"/>
                </a:cubicBezTo>
                <a:cubicBezTo>
                  <a:pt x="12848" y="14375"/>
                  <a:pt x="12869" y="14354"/>
                  <a:pt x="12869" y="14312"/>
                </a:cubicBezTo>
                <a:cubicBezTo>
                  <a:pt x="12890" y="14207"/>
                  <a:pt x="12911" y="14124"/>
                  <a:pt x="12932" y="14019"/>
                </a:cubicBezTo>
                <a:cubicBezTo>
                  <a:pt x="12932" y="13998"/>
                  <a:pt x="12932" y="13998"/>
                  <a:pt x="12932" y="13977"/>
                </a:cubicBezTo>
                <a:cubicBezTo>
                  <a:pt x="13015" y="13517"/>
                  <a:pt x="13225" y="13036"/>
                  <a:pt x="13141" y="12575"/>
                </a:cubicBezTo>
                <a:close/>
                <a:moveTo>
                  <a:pt x="17997" y="725"/>
                </a:moveTo>
                <a:cubicBezTo>
                  <a:pt x="18572" y="725"/>
                  <a:pt x="19132" y="784"/>
                  <a:pt x="19648" y="942"/>
                </a:cubicBezTo>
                <a:cubicBezTo>
                  <a:pt x="21197" y="1423"/>
                  <a:pt x="21971" y="3181"/>
                  <a:pt x="22975" y="4352"/>
                </a:cubicBezTo>
                <a:cubicBezTo>
                  <a:pt x="23435" y="4854"/>
                  <a:pt x="23979" y="5294"/>
                  <a:pt x="24461" y="5775"/>
                </a:cubicBezTo>
                <a:cubicBezTo>
                  <a:pt x="25067" y="6403"/>
                  <a:pt x="25465" y="7135"/>
                  <a:pt x="25925" y="7888"/>
                </a:cubicBezTo>
                <a:cubicBezTo>
                  <a:pt x="26720" y="9248"/>
                  <a:pt x="27746" y="10336"/>
                  <a:pt x="28750" y="11529"/>
                </a:cubicBezTo>
                <a:cubicBezTo>
                  <a:pt x="29378" y="12261"/>
                  <a:pt x="29859" y="13077"/>
                  <a:pt x="30382" y="13894"/>
                </a:cubicBezTo>
                <a:cubicBezTo>
                  <a:pt x="30508" y="14145"/>
                  <a:pt x="30654" y="14417"/>
                  <a:pt x="30801" y="14689"/>
                </a:cubicBezTo>
                <a:cubicBezTo>
                  <a:pt x="30026" y="14479"/>
                  <a:pt x="29127" y="14542"/>
                  <a:pt x="28394" y="14479"/>
                </a:cubicBezTo>
                <a:cubicBezTo>
                  <a:pt x="27767" y="14438"/>
                  <a:pt x="27160" y="14333"/>
                  <a:pt x="26553" y="14228"/>
                </a:cubicBezTo>
                <a:cubicBezTo>
                  <a:pt x="25611" y="13977"/>
                  <a:pt x="24670" y="13684"/>
                  <a:pt x="23770" y="13370"/>
                </a:cubicBezTo>
                <a:cubicBezTo>
                  <a:pt x="23666" y="13036"/>
                  <a:pt x="23666" y="12596"/>
                  <a:pt x="23540" y="12261"/>
                </a:cubicBezTo>
                <a:cubicBezTo>
                  <a:pt x="23310" y="11738"/>
                  <a:pt x="22975" y="11278"/>
                  <a:pt x="22619" y="10839"/>
                </a:cubicBezTo>
                <a:cubicBezTo>
                  <a:pt x="21573" y="9520"/>
                  <a:pt x="20255" y="8516"/>
                  <a:pt x="18853" y="7637"/>
                </a:cubicBezTo>
                <a:cubicBezTo>
                  <a:pt x="18665" y="7533"/>
                  <a:pt x="18497" y="7428"/>
                  <a:pt x="18309" y="7323"/>
                </a:cubicBezTo>
                <a:cubicBezTo>
                  <a:pt x="17598" y="6738"/>
                  <a:pt x="16803" y="6235"/>
                  <a:pt x="15903" y="5859"/>
                </a:cubicBezTo>
                <a:cubicBezTo>
                  <a:pt x="14606" y="5336"/>
                  <a:pt x="13246" y="4875"/>
                  <a:pt x="11823" y="4834"/>
                </a:cubicBezTo>
                <a:cubicBezTo>
                  <a:pt x="11766" y="4832"/>
                  <a:pt x="11710" y="4831"/>
                  <a:pt x="11656" y="4831"/>
                </a:cubicBezTo>
                <a:cubicBezTo>
                  <a:pt x="10593" y="4831"/>
                  <a:pt x="10016" y="5212"/>
                  <a:pt x="9061" y="5650"/>
                </a:cubicBezTo>
                <a:cubicBezTo>
                  <a:pt x="8839" y="5746"/>
                  <a:pt x="8628" y="5788"/>
                  <a:pt x="8426" y="5788"/>
                </a:cubicBezTo>
                <a:cubicBezTo>
                  <a:pt x="7752" y="5788"/>
                  <a:pt x="7176" y="5321"/>
                  <a:pt x="6613" y="4854"/>
                </a:cubicBezTo>
                <a:cubicBezTo>
                  <a:pt x="6676" y="4750"/>
                  <a:pt x="6738" y="4645"/>
                  <a:pt x="6801" y="4541"/>
                </a:cubicBezTo>
                <a:cubicBezTo>
                  <a:pt x="7094" y="4038"/>
                  <a:pt x="7366" y="3557"/>
                  <a:pt x="7596" y="3034"/>
                </a:cubicBezTo>
                <a:cubicBezTo>
                  <a:pt x="7832" y="2461"/>
                  <a:pt x="8041" y="1956"/>
                  <a:pt x="8561" y="1956"/>
                </a:cubicBezTo>
                <a:cubicBezTo>
                  <a:pt x="8687" y="1956"/>
                  <a:pt x="8831" y="1986"/>
                  <a:pt x="8998" y="2051"/>
                </a:cubicBezTo>
                <a:cubicBezTo>
                  <a:pt x="8998" y="2051"/>
                  <a:pt x="8998" y="2072"/>
                  <a:pt x="8998" y="2072"/>
                </a:cubicBezTo>
                <a:cubicBezTo>
                  <a:pt x="9048" y="2206"/>
                  <a:pt x="9152" y="2246"/>
                  <a:pt x="9267" y="2246"/>
                </a:cubicBezTo>
                <a:cubicBezTo>
                  <a:pt x="9295" y="2246"/>
                  <a:pt x="9325" y="2243"/>
                  <a:pt x="9354" y="2239"/>
                </a:cubicBezTo>
                <a:cubicBezTo>
                  <a:pt x="9437" y="2323"/>
                  <a:pt x="9584" y="2386"/>
                  <a:pt x="9689" y="2386"/>
                </a:cubicBezTo>
                <a:cubicBezTo>
                  <a:pt x="9724" y="2392"/>
                  <a:pt x="9759" y="2395"/>
                  <a:pt x="9794" y="2395"/>
                </a:cubicBezTo>
                <a:cubicBezTo>
                  <a:pt x="9988" y="2395"/>
                  <a:pt x="10178" y="2304"/>
                  <a:pt x="10337" y="2197"/>
                </a:cubicBezTo>
                <a:cubicBezTo>
                  <a:pt x="10379" y="2197"/>
                  <a:pt x="10400" y="2176"/>
                  <a:pt x="10421" y="2155"/>
                </a:cubicBezTo>
                <a:cubicBezTo>
                  <a:pt x="10436" y="2158"/>
                  <a:pt x="10451" y="2159"/>
                  <a:pt x="10467" y="2159"/>
                </a:cubicBezTo>
                <a:cubicBezTo>
                  <a:pt x="10597" y="2159"/>
                  <a:pt x="10725" y="2082"/>
                  <a:pt x="10818" y="1988"/>
                </a:cubicBezTo>
                <a:cubicBezTo>
                  <a:pt x="10839" y="1946"/>
                  <a:pt x="10860" y="1883"/>
                  <a:pt x="10839" y="1841"/>
                </a:cubicBezTo>
                <a:cubicBezTo>
                  <a:pt x="10902" y="1779"/>
                  <a:pt x="10986" y="1737"/>
                  <a:pt x="11049" y="1674"/>
                </a:cubicBezTo>
                <a:cubicBezTo>
                  <a:pt x="11070" y="1674"/>
                  <a:pt x="11070" y="1674"/>
                  <a:pt x="11070" y="1653"/>
                </a:cubicBezTo>
                <a:cubicBezTo>
                  <a:pt x="12304" y="1549"/>
                  <a:pt x="13497" y="1318"/>
                  <a:pt x="14710" y="1109"/>
                </a:cubicBezTo>
                <a:cubicBezTo>
                  <a:pt x="15728" y="944"/>
                  <a:pt x="16891" y="725"/>
                  <a:pt x="17997" y="725"/>
                </a:cubicBezTo>
                <a:close/>
                <a:moveTo>
                  <a:pt x="13915" y="12847"/>
                </a:moveTo>
                <a:lnTo>
                  <a:pt x="13915" y="12847"/>
                </a:lnTo>
                <a:cubicBezTo>
                  <a:pt x="14103" y="12931"/>
                  <a:pt x="14292" y="12994"/>
                  <a:pt x="14480" y="13057"/>
                </a:cubicBezTo>
                <a:cubicBezTo>
                  <a:pt x="14292" y="13580"/>
                  <a:pt x="14041" y="14082"/>
                  <a:pt x="13915" y="14626"/>
                </a:cubicBezTo>
                <a:cubicBezTo>
                  <a:pt x="13878" y="14749"/>
                  <a:pt x="13972" y="14822"/>
                  <a:pt x="14073" y="14822"/>
                </a:cubicBezTo>
                <a:cubicBezTo>
                  <a:pt x="14143" y="14822"/>
                  <a:pt x="14216" y="14787"/>
                  <a:pt x="14250" y="14710"/>
                </a:cubicBezTo>
                <a:cubicBezTo>
                  <a:pt x="14375" y="14500"/>
                  <a:pt x="14375" y="14207"/>
                  <a:pt x="14438" y="13956"/>
                </a:cubicBezTo>
                <a:cubicBezTo>
                  <a:pt x="14501" y="13684"/>
                  <a:pt x="14585" y="13391"/>
                  <a:pt x="14627" y="13119"/>
                </a:cubicBezTo>
                <a:lnTo>
                  <a:pt x="14647" y="13119"/>
                </a:lnTo>
                <a:cubicBezTo>
                  <a:pt x="14773" y="13161"/>
                  <a:pt x="14919" y="13224"/>
                  <a:pt x="15045" y="13287"/>
                </a:cubicBezTo>
                <a:cubicBezTo>
                  <a:pt x="14982" y="13601"/>
                  <a:pt x="14919" y="13914"/>
                  <a:pt x="14794" y="14228"/>
                </a:cubicBezTo>
                <a:cubicBezTo>
                  <a:pt x="14689" y="14500"/>
                  <a:pt x="14564" y="14772"/>
                  <a:pt x="14480" y="15044"/>
                </a:cubicBezTo>
                <a:cubicBezTo>
                  <a:pt x="14145" y="14919"/>
                  <a:pt x="13790" y="14772"/>
                  <a:pt x="13455" y="14647"/>
                </a:cubicBezTo>
                <a:cubicBezTo>
                  <a:pt x="13476" y="14626"/>
                  <a:pt x="13518" y="14605"/>
                  <a:pt x="13518" y="14563"/>
                </a:cubicBezTo>
                <a:cubicBezTo>
                  <a:pt x="13748" y="14312"/>
                  <a:pt x="13748" y="13873"/>
                  <a:pt x="13811" y="13559"/>
                </a:cubicBezTo>
                <a:cubicBezTo>
                  <a:pt x="13852" y="13370"/>
                  <a:pt x="13957" y="13077"/>
                  <a:pt x="13915" y="12847"/>
                </a:cubicBezTo>
                <a:close/>
                <a:moveTo>
                  <a:pt x="28290" y="14626"/>
                </a:moveTo>
                <a:cubicBezTo>
                  <a:pt x="29231" y="14647"/>
                  <a:pt x="30277" y="14647"/>
                  <a:pt x="31010" y="15044"/>
                </a:cubicBezTo>
                <a:cubicBezTo>
                  <a:pt x="31010" y="15044"/>
                  <a:pt x="31010" y="15065"/>
                  <a:pt x="31010" y="15065"/>
                </a:cubicBezTo>
                <a:cubicBezTo>
                  <a:pt x="30110" y="14961"/>
                  <a:pt x="29210" y="14814"/>
                  <a:pt x="28290" y="14626"/>
                </a:cubicBezTo>
                <a:close/>
                <a:moveTo>
                  <a:pt x="15317" y="13370"/>
                </a:moveTo>
                <a:lnTo>
                  <a:pt x="15317" y="13370"/>
                </a:lnTo>
                <a:cubicBezTo>
                  <a:pt x="15422" y="13412"/>
                  <a:pt x="15526" y="13454"/>
                  <a:pt x="15631" y="13496"/>
                </a:cubicBezTo>
                <a:cubicBezTo>
                  <a:pt x="15568" y="13852"/>
                  <a:pt x="15422" y="14207"/>
                  <a:pt x="15296" y="14542"/>
                </a:cubicBezTo>
                <a:cubicBezTo>
                  <a:pt x="15233" y="14751"/>
                  <a:pt x="15066" y="15065"/>
                  <a:pt x="15150" y="15295"/>
                </a:cubicBezTo>
                <a:cubicBezTo>
                  <a:pt x="15066" y="15254"/>
                  <a:pt x="14961" y="15212"/>
                  <a:pt x="14878" y="15191"/>
                </a:cubicBezTo>
                <a:cubicBezTo>
                  <a:pt x="15066" y="14689"/>
                  <a:pt x="15422" y="13914"/>
                  <a:pt x="15317" y="13370"/>
                </a:cubicBezTo>
                <a:close/>
                <a:moveTo>
                  <a:pt x="796" y="14542"/>
                </a:moveTo>
                <a:lnTo>
                  <a:pt x="796" y="14542"/>
                </a:lnTo>
                <a:cubicBezTo>
                  <a:pt x="838" y="14605"/>
                  <a:pt x="880" y="14668"/>
                  <a:pt x="963" y="14668"/>
                </a:cubicBezTo>
                <a:cubicBezTo>
                  <a:pt x="1005" y="14919"/>
                  <a:pt x="1110" y="15170"/>
                  <a:pt x="1256" y="15400"/>
                </a:cubicBezTo>
                <a:cubicBezTo>
                  <a:pt x="1215" y="15421"/>
                  <a:pt x="1194" y="15442"/>
                  <a:pt x="1173" y="15463"/>
                </a:cubicBezTo>
                <a:lnTo>
                  <a:pt x="1152" y="15463"/>
                </a:lnTo>
                <a:cubicBezTo>
                  <a:pt x="817" y="15128"/>
                  <a:pt x="691" y="14835"/>
                  <a:pt x="796" y="14542"/>
                </a:cubicBezTo>
                <a:close/>
                <a:moveTo>
                  <a:pt x="15819" y="13601"/>
                </a:moveTo>
                <a:lnTo>
                  <a:pt x="15819" y="13601"/>
                </a:lnTo>
                <a:cubicBezTo>
                  <a:pt x="15966" y="13642"/>
                  <a:pt x="16091" y="13705"/>
                  <a:pt x="16238" y="13768"/>
                </a:cubicBezTo>
                <a:lnTo>
                  <a:pt x="16217" y="13768"/>
                </a:lnTo>
                <a:cubicBezTo>
                  <a:pt x="16196" y="14103"/>
                  <a:pt x="16154" y="14396"/>
                  <a:pt x="16028" y="14710"/>
                </a:cubicBezTo>
                <a:cubicBezTo>
                  <a:pt x="15924" y="14961"/>
                  <a:pt x="15798" y="15233"/>
                  <a:pt x="15736" y="15505"/>
                </a:cubicBezTo>
                <a:cubicBezTo>
                  <a:pt x="15652" y="15463"/>
                  <a:pt x="15568" y="15442"/>
                  <a:pt x="15463" y="15400"/>
                </a:cubicBezTo>
                <a:cubicBezTo>
                  <a:pt x="15484" y="15400"/>
                  <a:pt x="15505" y="15379"/>
                  <a:pt x="15505" y="15337"/>
                </a:cubicBezTo>
                <a:cubicBezTo>
                  <a:pt x="15568" y="15212"/>
                  <a:pt x="15547" y="15065"/>
                  <a:pt x="15589" y="14940"/>
                </a:cubicBezTo>
                <a:cubicBezTo>
                  <a:pt x="15631" y="14751"/>
                  <a:pt x="15673" y="14563"/>
                  <a:pt x="15736" y="14375"/>
                </a:cubicBezTo>
                <a:cubicBezTo>
                  <a:pt x="15798" y="14124"/>
                  <a:pt x="15861" y="13852"/>
                  <a:pt x="15819" y="13601"/>
                </a:cubicBezTo>
                <a:close/>
                <a:moveTo>
                  <a:pt x="16405" y="13831"/>
                </a:moveTo>
                <a:cubicBezTo>
                  <a:pt x="16572" y="13914"/>
                  <a:pt x="16740" y="13998"/>
                  <a:pt x="16907" y="14082"/>
                </a:cubicBezTo>
                <a:cubicBezTo>
                  <a:pt x="16803" y="14417"/>
                  <a:pt x="16677" y="14730"/>
                  <a:pt x="16572" y="15065"/>
                </a:cubicBezTo>
                <a:cubicBezTo>
                  <a:pt x="16510" y="15274"/>
                  <a:pt x="16426" y="15505"/>
                  <a:pt x="16405" y="15735"/>
                </a:cubicBezTo>
                <a:cubicBezTo>
                  <a:pt x="16300" y="15714"/>
                  <a:pt x="16217" y="15672"/>
                  <a:pt x="16133" y="15630"/>
                </a:cubicBezTo>
                <a:cubicBezTo>
                  <a:pt x="16217" y="15295"/>
                  <a:pt x="16321" y="14940"/>
                  <a:pt x="16405" y="14605"/>
                </a:cubicBezTo>
                <a:cubicBezTo>
                  <a:pt x="16447" y="14375"/>
                  <a:pt x="16510" y="14061"/>
                  <a:pt x="16405" y="13831"/>
                </a:cubicBezTo>
                <a:close/>
                <a:moveTo>
                  <a:pt x="17116" y="14166"/>
                </a:moveTo>
                <a:cubicBezTo>
                  <a:pt x="17472" y="14333"/>
                  <a:pt x="17807" y="14521"/>
                  <a:pt x="18163" y="14710"/>
                </a:cubicBezTo>
                <a:cubicBezTo>
                  <a:pt x="18142" y="14710"/>
                  <a:pt x="18121" y="14730"/>
                  <a:pt x="18100" y="14772"/>
                </a:cubicBezTo>
                <a:cubicBezTo>
                  <a:pt x="17995" y="14982"/>
                  <a:pt x="17660" y="15777"/>
                  <a:pt x="17723" y="16216"/>
                </a:cubicBezTo>
                <a:cubicBezTo>
                  <a:pt x="17640" y="16195"/>
                  <a:pt x="17556" y="16153"/>
                  <a:pt x="17472" y="16132"/>
                </a:cubicBezTo>
                <a:cubicBezTo>
                  <a:pt x="17472" y="16070"/>
                  <a:pt x="17472" y="16007"/>
                  <a:pt x="17493" y="15944"/>
                </a:cubicBezTo>
                <a:cubicBezTo>
                  <a:pt x="17514" y="15777"/>
                  <a:pt x="17556" y="15588"/>
                  <a:pt x="17577" y="15421"/>
                </a:cubicBezTo>
                <a:cubicBezTo>
                  <a:pt x="17640" y="15107"/>
                  <a:pt x="17702" y="14772"/>
                  <a:pt x="17598" y="14458"/>
                </a:cubicBezTo>
                <a:cubicBezTo>
                  <a:pt x="17580" y="14424"/>
                  <a:pt x="17545" y="14407"/>
                  <a:pt x="17509" y="14407"/>
                </a:cubicBezTo>
                <a:cubicBezTo>
                  <a:pt x="17459" y="14407"/>
                  <a:pt x="17409" y="14439"/>
                  <a:pt x="17409" y="14500"/>
                </a:cubicBezTo>
                <a:cubicBezTo>
                  <a:pt x="17388" y="14877"/>
                  <a:pt x="17200" y="15254"/>
                  <a:pt x="17096" y="15630"/>
                </a:cubicBezTo>
                <a:cubicBezTo>
                  <a:pt x="17075" y="15735"/>
                  <a:pt x="17033" y="15839"/>
                  <a:pt x="17012" y="15965"/>
                </a:cubicBezTo>
                <a:cubicBezTo>
                  <a:pt x="16949" y="15944"/>
                  <a:pt x="16886" y="15923"/>
                  <a:pt x="16824" y="15902"/>
                </a:cubicBezTo>
                <a:cubicBezTo>
                  <a:pt x="16844" y="15777"/>
                  <a:pt x="16844" y="15651"/>
                  <a:pt x="16865" y="15546"/>
                </a:cubicBezTo>
                <a:cubicBezTo>
                  <a:pt x="16970" y="15086"/>
                  <a:pt x="17096" y="14626"/>
                  <a:pt x="17116" y="14166"/>
                </a:cubicBezTo>
                <a:close/>
                <a:moveTo>
                  <a:pt x="18309" y="14793"/>
                </a:moveTo>
                <a:cubicBezTo>
                  <a:pt x="18414" y="14856"/>
                  <a:pt x="18497" y="14898"/>
                  <a:pt x="18602" y="14961"/>
                </a:cubicBezTo>
                <a:cubicBezTo>
                  <a:pt x="18587" y="14975"/>
                  <a:pt x="18572" y="14990"/>
                  <a:pt x="18580" y="14990"/>
                </a:cubicBezTo>
                <a:cubicBezTo>
                  <a:pt x="18583" y="14990"/>
                  <a:pt x="18590" y="14988"/>
                  <a:pt x="18602" y="14982"/>
                </a:cubicBezTo>
                <a:lnTo>
                  <a:pt x="18602" y="14982"/>
                </a:lnTo>
                <a:cubicBezTo>
                  <a:pt x="18539" y="15023"/>
                  <a:pt x="18539" y="15149"/>
                  <a:pt x="18602" y="15149"/>
                </a:cubicBezTo>
                <a:cubicBezTo>
                  <a:pt x="18602" y="15170"/>
                  <a:pt x="18602" y="15170"/>
                  <a:pt x="18602" y="15191"/>
                </a:cubicBezTo>
                <a:cubicBezTo>
                  <a:pt x="18602" y="15233"/>
                  <a:pt x="18602" y="15254"/>
                  <a:pt x="18581" y="15295"/>
                </a:cubicBezTo>
                <a:cubicBezTo>
                  <a:pt x="18560" y="15463"/>
                  <a:pt x="18560" y="15630"/>
                  <a:pt x="18518" y="15798"/>
                </a:cubicBezTo>
                <a:cubicBezTo>
                  <a:pt x="18476" y="16007"/>
                  <a:pt x="18435" y="16216"/>
                  <a:pt x="18414" y="16446"/>
                </a:cubicBezTo>
                <a:lnTo>
                  <a:pt x="18163" y="16362"/>
                </a:lnTo>
                <a:cubicBezTo>
                  <a:pt x="18204" y="16174"/>
                  <a:pt x="18163" y="15881"/>
                  <a:pt x="18184" y="15714"/>
                </a:cubicBezTo>
                <a:cubicBezTo>
                  <a:pt x="18225" y="15400"/>
                  <a:pt x="18246" y="15107"/>
                  <a:pt x="18309" y="14814"/>
                </a:cubicBezTo>
                <a:cubicBezTo>
                  <a:pt x="18309" y="14814"/>
                  <a:pt x="18309" y="14793"/>
                  <a:pt x="18309" y="14793"/>
                </a:cubicBezTo>
                <a:close/>
                <a:moveTo>
                  <a:pt x="11651" y="5822"/>
                </a:moveTo>
                <a:cubicBezTo>
                  <a:pt x="12594" y="5822"/>
                  <a:pt x="13547" y="5964"/>
                  <a:pt x="14396" y="6152"/>
                </a:cubicBezTo>
                <a:cubicBezTo>
                  <a:pt x="16154" y="6570"/>
                  <a:pt x="17849" y="7470"/>
                  <a:pt x="19376" y="8516"/>
                </a:cubicBezTo>
                <a:cubicBezTo>
                  <a:pt x="19648" y="8809"/>
                  <a:pt x="19941" y="9102"/>
                  <a:pt x="20234" y="9437"/>
                </a:cubicBezTo>
                <a:cubicBezTo>
                  <a:pt x="20925" y="10232"/>
                  <a:pt x="21594" y="11048"/>
                  <a:pt x="22243" y="11885"/>
                </a:cubicBezTo>
                <a:cubicBezTo>
                  <a:pt x="22578" y="12303"/>
                  <a:pt x="23017" y="12743"/>
                  <a:pt x="23142" y="13308"/>
                </a:cubicBezTo>
                <a:cubicBezTo>
                  <a:pt x="23080" y="13391"/>
                  <a:pt x="23059" y="13517"/>
                  <a:pt x="23163" y="13601"/>
                </a:cubicBezTo>
                <a:cubicBezTo>
                  <a:pt x="23163" y="13621"/>
                  <a:pt x="23163" y="13642"/>
                  <a:pt x="23163" y="13663"/>
                </a:cubicBezTo>
                <a:cubicBezTo>
                  <a:pt x="23122" y="14040"/>
                  <a:pt x="22766" y="14605"/>
                  <a:pt x="22619" y="14919"/>
                </a:cubicBezTo>
                <a:cubicBezTo>
                  <a:pt x="22473" y="15170"/>
                  <a:pt x="21929" y="16509"/>
                  <a:pt x="21657" y="16593"/>
                </a:cubicBezTo>
                <a:cubicBezTo>
                  <a:pt x="21590" y="16617"/>
                  <a:pt x="21531" y="16628"/>
                  <a:pt x="21476" y="16628"/>
                </a:cubicBezTo>
                <a:cubicBezTo>
                  <a:pt x="21206" y="16628"/>
                  <a:pt x="21060" y="16355"/>
                  <a:pt x="20799" y="16111"/>
                </a:cubicBezTo>
                <a:cubicBezTo>
                  <a:pt x="20046" y="15400"/>
                  <a:pt x="19293" y="14793"/>
                  <a:pt x="18393" y="14291"/>
                </a:cubicBezTo>
                <a:cubicBezTo>
                  <a:pt x="16426" y="13203"/>
                  <a:pt x="14313" y="12471"/>
                  <a:pt x="12178" y="11780"/>
                </a:cubicBezTo>
                <a:cubicBezTo>
                  <a:pt x="10559" y="11240"/>
                  <a:pt x="8939" y="10815"/>
                  <a:pt x="7227" y="10815"/>
                </a:cubicBezTo>
                <a:cubicBezTo>
                  <a:pt x="7148" y="10815"/>
                  <a:pt x="7069" y="10816"/>
                  <a:pt x="6989" y="10818"/>
                </a:cubicBezTo>
                <a:cubicBezTo>
                  <a:pt x="7282" y="9876"/>
                  <a:pt x="7826" y="9018"/>
                  <a:pt x="8140" y="8098"/>
                </a:cubicBezTo>
                <a:cubicBezTo>
                  <a:pt x="8475" y="7156"/>
                  <a:pt x="8768" y="6340"/>
                  <a:pt x="9793" y="6047"/>
                </a:cubicBezTo>
                <a:cubicBezTo>
                  <a:pt x="10384" y="5887"/>
                  <a:pt x="11015" y="5822"/>
                  <a:pt x="11651" y="5822"/>
                </a:cubicBezTo>
                <a:close/>
                <a:moveTo>
                  <a:pt x="18937" y="15212"/>
                </a:moveTo>
                <a:cubicBezTo>
                  <a:pt x="19104" y="15316"/>
                  <a:pt x="19272" y="15442"/>
                  <a:pt x="19439" y="15567"/>
                </a:cubicBezTo>
                <a:cubicBezTo>
                  <a:pt x="19397" y="15567"/>
                  <a:pt x="19376" y="15588"/>
                  <a:pt x="19376" y="15609"/>
                </a:cubicBezTo>
                <a:cubicBezTo>
                  <a:pt x="19355" y="15860"/>
                  <a:pt x="19293" y="16070"/>
                  <a:pt x="19209" y="16300"/>
                </a:cubicBezTo>
                <a:cubicBezTo>
                  <a:pt x="19188" y="16404"/>
                  <a:pt x="19146" y="16509"/>
                  <a:pt x="19125" y="16634"/>
                </a:cubicBezTo>
                <a:cubicBezTo>
                  <a:pt x="19041" y="16614"/>
                  <a:pt x="18937" y="16593"/>
                  <a:pt x="18853" y="16551"/>
                </a:cubicBezTo>
                <a:cubicBezTo>
                  <a:pt x="18916" y="16258"/>
                  <a:pt x="18937" y="15944"/>
                  <a:pt x="18937" y="15651"/>
                </a:cubicBezTo>
                <a:cubicBezTo>
                  <a:pt x="18937" y="15526"/>
                  <a:pt x="18958" y="15358"/>
                  <a:pt x="18937" y="15212"/>
                </a:cubicBezTo>
                <a:close/>
                <a:moveTo>
                  <a:pt x="19481" y="15609"/>
                </a:moveTo>
                <a:lnTo>
                  <a:pt x="19481" y="15609"/>
                </a:lnTo>
                <a:cubicBezTo>
                  <a:pt x="19627" y="15714"/>
                  <a:pt x="19774" y="15839"/>
                  <a:pt x="19899" y="15944"/>
                </a:cubicBezTo>
                <a:cubicBezTo>
                  <a:pt x="19899" y="15965"/>
                  <a:pt x="19899" y="15965"/>
                  <a:pt x="19878" y="15986"/>
                </a:cubicBezTo>
                <a:cubicBezTo>
                  <a:pt x="19857" y="16153"/>
                  <a:pt x="19857" y="16342"/>
                  <a:pt x="19857" y="16509"/>
                </a:cubicBezTo>
                <a:cubicBezTo>
                  <a:pt x="19857" y="16593"/>
                  <a:pt x="19837" y="16676"/>
                  <a:pt x="19837" y="16781"/>
                </a:cubicBezTo>
                <a:cubicBezTo>
                  <a:pt x="19732" y="16760"/>
                  <a:pt x="19648" y="16739"/>
                  <a:pt x="19544" y="16718"/>
                </a:cubicBezTo>
                <a:cubicBezTo>
                  <a:pt x="19565" y="16551"/>
                  <a:pt x="19565" y="16383"/>
                  <a:pt x="19585" y="16216"/>
                </a:cubicBezTo>
                <a:cubicBezTo>
                  <a:pt x="19585" y="16007"/>
                  <a:pt x="19585" y="15798"/>
                  <a:pt x="19481" y="15609"/>
                </a:cubicBezTo>
                <a:close/>
                <a:moveTo>
                  <a:pt x="20150" y="16153"/>
                </a:moveTo>
                <a:cubicBezTo>
                  <a:pt x="20276" y="16258"/>
                  <a:pt x="20401" y="16362"/>
                  <a:pt x="20506" y="16467"/>
                </a:cubicBezTo>
                <a:cubicBezTo>
                  <a:pt x="20506" y="16467"/>
                  <a:pt x="20506" y="16467"/>
                  <a:pt x="20506" y="16488"/>
                </a:cubicBezTo>
                <a:cubicBezTo>
                  <a:pt x="20506" y="16530"/>
                  <a:pt x="20485" y="16593"/>
                  <a:pt x="20485" y="16634"/>
                </a:cubicBezTo>
                <a:cubicBezTo>
                  <a:pt x="20485" y="16697"/>
                  <a:pt x="20485" y="16760"/>
                  <a:pt x="20485" y="16844"/>
                </a:cubicBezTo>
                <a:cubicBezTo>
                  <a:pt x="20381" y="16844"/>
                  <a:pt x="20297" y="16823"/>
                  <a:pt x="20192" y="16823"/>
                </a:cubicBezTo>
                <a:cubicBezTo>
                  <a:pt x="20192" y="16676"/>
                  <a:pt x="20192" y="16530"/>
                  <a:pt x="20192" y="16383"/>
                </a:cubicBezTo>
                <a:cubicBezTo>
                  <a:pt x="20171" y="16300"/>
                  <a:pt x="20171" y="16237"/>
                  <a:pt x="20150" y="16153"/>
                </a:cubicBezTo>
                <a:close/>
                <a:moveTo>
                  <a:pt x="20799" y="16697"/>
                </a:moveTo>
                <a:cubicBezTo>
                  <a:pt x="20862" y="16760"/>
                  <a:pt x="20925" y="16823"/>
                  <a:pt x="21008" y="16865"/>
                </a:cubicBezTo>
                <a:lnTo>
                  <a:pt x="20841" y="16865"/>
                </a:lnTo>
                <a:cubicBezTo>
                  <a:pt x="20841" y="16844"/>
                  <a:pt x="20820" y="16823"/>
                  <a:pt x="20820" y="16781"/>
                </a:cubicBezTo>
                <a:cubicBezTo>
                  <a:pt x="20820" y="16760"/>
                  <a:pt x="20799" y="16739"/>
                  <a:pt x="20799" y="16697"/>
                </a:cubicBezTo>
                <a:close/>
                <a:moveTo>
                  <a:pt x="18246" y="0"/>
                </a:moveTo>
                <a:cubicBezTo>
                  <a:pt x="15756" y="21"/>
                  <a:pt x="13183" y="670"/>
                  <a:pt x="10735" y="1067"/>
                </a:cubicBezTo>
                <a:cubicBezTo>
                  <a:pt x="10128" y="1172"/>
                  <a:pt x="9500" y="1256"/>
                  <a:pt x="8873" y="1339"/>
                </a:cubicBezTo>
                <a:cubicBezTo>
                  <a:pt x="8308" y="1360"/>
                  <a:pt x="7743" y="1402"/>
                  <a:pt x="7199" y="1507"/>
                </a:cubicBezTo>
                <a:cubicBezTo>
                  <a:pt x="6132" y="1653"/>
                  <a:pt x="5044" y="2134"/>
                  <a:pt x="3956" y="2239"/>
                </a:cubicBezTo>
                <a:cubicBezTo>
                  <a:pt x="3746" y="2239"/>
                  <a:pt x="3546" y="2230"/>
                  <a:pt x="3343" y="2230"/>
                </a:cubicBezTo>
                <a:cubicBezTo>
                  <a:pt x="3242" y="2230"/>
                  <a:pt x="3139" y="2232"/>
                  <a:pt x="3035" y="2239"/>
                </a:cubicBezTo>
                <a:lnTo>
                  <a:pt x="2972" y="2239"/>
                </a:lnTo>
                <a:cubicBezTo>
                  <a:pt x="2930" y="2239"/>
                  <a:pt x="2909" y="2239"/>
                  <a:pt x="2888" y="2260"/>
                </a:cubicBezTo>
                <a:lnTo>
                  <a:pt x="2784" y="2260"/>
                </a:lnTo>
                <a:cubicBezTo>
                  <a:pt x="2637" y="2281"/>
                  <a:pt x="2512" y="2469"/>
                  <a:pt x="2575" y="2616"/>
                </a:cubicBezTo>
                <a:cubicBezTo>
                  <a:pt x="3035" y="3557"/>
                  <a:pt x="4311" y="3976"/>
                  <a:pt x="5169" y="4436"/>
                </a:cubicBezTo>
                <a:cubicBezTo>
                  <a:pt x="5441" y="4582"/>
                  <a:pt x="5713" y="4792"/>
                  <a:pt x="6006" y="5022"/>
                </a:cubicBezTo>
                <a:cubicBezTo>
                  <a:pt x="5943" y="5127"/>
                  <a:pt x="5880" y="5231"/>
                  <a:pt x="5818" y="5336"/>
                </a:cubicBezTo>
                <a:cubicBezTo>
                  <a:pt x="4918" y="6863"/>
                  <a:pt x="3935" y="8349"/>
                  <a:pt x="3119" y="9918"/>
                </a:cubicBezTo>
                <a:cubicBezTo>
                  <a:pt x="2575" y="10901"/>
                  <a:pt x="2177" y="11969"/>
                  <a:pt x="1633" y="12952"/>
                </a:cubicBezTo>
                <a:cubicBezTo>
                  <a:pt x="691" y="13140"/>
                  <a:pt x="1" y="14103"/>
                  <a:pt x="210" y="15128"/>
                </a:cubicBezTo>
                <a:cubicBezTo>
                  <a:pt x="371" y="15823"/>
                  <a:pt x="713" y="16093"/>
                  <a:pt x="1109" y="16093"/>
                </a:cubicBezTo>
                <a:cubicBezTo>
                  <a:pt x="1178" y="16093"/>
                  <a:pt x="1248" y="16085"/>
                  <a:pt x="1319" y="16070"/>
                </a:cubicBezTo>
                <a:cubicBezTo>
                  <a:pt x="1370" y="16075"/>
                  <a:pt x="1422" y="16078"/>
                  <a:pt x="1474" y="16078"/>
                </a:cubicBezTo>
                <a:cubicBezTo>
                  <a:pt x="1618" y="16078"/>
                  <a:pt x="1767" y="16058"/>
                  <a:pt x="1905" y="16028"/>
                </a:cubicBezTo>
                <a:cubicBezTo>
                  <a:pt x="2013" y="16082"/>
                  <a:pt x="2124" y="16112"/>
                  <a:pt x="2238" y="16112"/>
                </a:cubicBezTo>
                <a:cubicBezTo>
                  <a:pt x="2478" y="16112"/>
                  <a:pt x="2724" y="15978"/>
                  <a:pt x="2951" y="15651"/>
                </a:cubicBezTo>
                <a:cubicBezTo>
                  <a:pt x="3642" y="14710"/>
                  <a:pt x="3495" y="13161"/>
                  <a:pt x="2282" y="12931"/>
                </a:cubicBezTo>
                <a:cubicBezTo>
                  <a:pt x="3098" y="11466"/>
                  <a:pt x="3704" y="9834"/>
                  <a:pt x="4541" y="8412"/>
                </a:cubicBezTo>
                <a:cubicBezTo>
                  <a:pt x="5148" y="7386"/>
                  <a:pt x="5755" y="6340"/>
                  <a:pt x="6362" y="5294"/>
                </a:cubicBezTo>
                <a:cubicBezTo>
                  <a:pt x="6989" y="5817"/>
                  <a:pt x="7680" y="6340"/>
                  <a:pt x="8370" y="6361"/>
                </a:cubicBezTo>
                <a:lnTo>
                  <a:pt x="8391" y="6361"/>
                </a:lnTo>
                <a:cubicBezTo>
                  <a:pt x="8349" y="6424"/>
                  <a:pt x="8308" y="6466"/>
                  <a:pt x="8287" y="6528"/>
                </a:cubicBezTo>
                <a:cubicBezTo>
                  <a:pt x="7889" y="7156"/>
                  <a:pt x="7743" y="7909"/>
                  <a:pt x="7471" y="8600"/>
                </a:cubicBezTo>
                <a:cubicBezTo>
                  <a:pt x="7136" y="9437"/>
                  <a:pt x="6655" y="10148"/>
                  <a:pt x="6445" y="11048"/>
                </a:cubicBezTo>
                <a:cubicBezTo>
                  <a:pt x="6404" y="11215"/>
                  <a:pt x="6571" y="11320"/>
                  <a:pt x="6696" y="11320"/>
                </a:cubicBezTo>
                <a:lnTo>
                  <a:pt x="6780" y="11320"/>
                </a:lnTo>
                <a:cubicBezTo>
                  <a:pt x="6822" y="11425"/>
                  <a:pt x="6885" y="11550"/>
                  <a:pt x="6927" y="11634"/>
                </a:cubicBezTo>
                <a:cubicBezTo>
                  <a:pt x="7471" y="12366"/>
                  <a:pt x="8496" y="12868"/>
                  <a:pt x="9375" y="13308"/>
                </a:cubicBezTo>
                <a:cubicBezTo>
                  <a:pt x="9396" y="13349"/>
                  <a:pt x="9458" y="13370"/>
                  <a:pt x="9521" y="13370"/>
                </a:cubicBezTo>
                <a:cubicBezTo>
                  <a:pt x="9689" y="13454"/>
                  <a:pt x="9835" y="13538"/>
                  <a:pt x="9982" y="13601"/>
                </a:cubicBezTo>
                <a:cubicBezTo>
                  <a:pt x="11509" y="14396"/>
                  <a:pt x="13099" y="15044"/>
                  <a:pt x="14689" y="15672"/>
                </a:cubicBezTo>
                <a:cubicBezTo>
                  <a:pt x="16620" y="16406"/>
                  <a:pt x="18781" y="17388"/>
                  <a:pt x="20912" y="17388"/>
                </a:cubicBezTo>
                <a:cubicBezTo>
                  <a:pt x="21091" y="17388"/>
                  <a:pt x="21269" y="17381"/>
                  <a:pt x="21448" y="17367"/>
                </a:cubicBezTo>
                <a:cubicBezTo>
                  <a:pt x="21510" y="17367"/>
                  <a:pt x="21573" y="17325"/>
                  <a:pt x="21594" y="17283"/>
                </a:cubicBezTo>
                <a:cubicBezTo>
                  <a:pt x="21678" y="17283"/>
                  <a:pt x="21741" y="17241"/>
                  <a:pt x="21782" y="17179"/>
                </a:cubicBezTo>
                <a:cubicBezTo>
                  <a:pt x="22201" y="16237"/>
                  <a:pt x="23289" y="15002"/>
                  <a:pt x="23519" y="13914"/>
                </a:cubicBezTo>
                <a:cubicBezTo>
                  <a:pt x="23519" y="13914"/>
                  <a:pt x="23540" y="13935"/>
                  <a:pt x="23540" y="13935"/>
                </a:cubicBezTo>
                <a:cubicBezTo>
                  <a:pt x="24021" y="14166"/>
                  <a:pt x="24607" y="14270"/>
                  <a:pt x="25193" y="14333"/>
                </a:cubicBezTo>
                <a:cubicBezTo>
                  <a:pt x="25611" y="14458"/>
                  <a:pt x="26030" y="14542"/>
                  <a:pt x="26407" y="14647"/>
                </a:cubicBezTo>
                <a:cubicBezTo>
                  <a:pt x="28039" y="15002"/>
                  <a:pt x="29754" y="15421"/>
                  <a:pt x="31407" y="15588"/>
                </a:cubicBezTo>
                <a:cubicBezTo>
                  <a:pt x="31533" y="15588"/>
                  <a:pt x="31617" y="15505"/>
                  <a:pt x="31637" y="15421"/>
                </a:cubicBezTo>
                <a:cubicBezTo>
                  <a:pt x="31742" y="15379"/>
                  <a:pt x="31805" y="15254"/>
                  <a:pt x="31721" y="15128"/>
                </a:cubicBezTo>
                <a:cubicBezTo>
                  <a:pt x="31177" y="14249"/>
                  <a:pt x="30654" y="13349"/>
                  <a:pt x="30089" y="12492"/>
                </a:cubicBezTo>
                <a:cubicBezTo>
                  <a:pt x="30068" y="12429"/>
                  <a:pt x="30026" y="12387"/>
                  <a:pt x="30005" y="12345"/>
                </a:cubicBezTo>
                <a:cubicBezTo>
                  <a:pt x="29754" y="11676"/>
                  <a:pt x="29378" y="11048"/>
                  <a:pt x="28938" y="10525"/>
                </a:cubicBezTo>
                <a:cubicBezTo>
                  <a:pt x="28478" y="9751"/>
                  <a:pt x="27976" y="8997"/>
                  <a:pt x="27453" y="8265"/>
                </a:cubicBezTo>
                <a:cubicBezTo>
                  <a:pt x="27474" y="8223"/>
                  <a:pt x="27474" y="8202"/>
                  <a:pt x="27453" y="8181"/>
                </a:cubicBezTo>
                <a:cubicBezTo>
                  <a:pt x="26762" y="6947"/>
                  <a:pt x="25758" y="6047"/>
                  <a:pt x="24712" y="5147"/>
                </a:cubicBezTo>
                <a:cubicBezTo>
                  <a:pt x="24586" y="5022"/>
                  <a:pt x="24440" y="4896"/>
                  <a:pt x="24314" y="4792"/>
                </a:cubicBezTo>
                <a:cubicBezTo>
                  <a:pt x="23728" y="4290"/>
                  <a:pt x="23184" y="3766"/>
                  <a:pt x="22682" y="3202"/>
                </a:cubicBezTo>
                <a:lnTo>
                  <a:pt x="22536" y="3034"/>
                </a:lnTo>
                <a:cubicBezTo>
                  <a:pt x="21950" y="2239"/>
                  <a:pt x="21364" y="1381"/>
                  <a:pt x="20548" y="858"/>
                </a:cubicBezTo>
                <a:cubicBezTo>
                  <a:pt x="19920" y="356"/>
                  <a:pt x="19188" y="0"/>
                  <a:pt x="18246" y="0"/>
                </a:cubicBezTo>
                <a:close/>
              </a:path>
            </a:pathLst>
          </a:custGeom>
          <a:blipFill dpi="0" rotWithShape="1">
            <a:blip r:embed="rId6">
              <a:alphaModFix amt="30000"/>
            </a:blip>
            <a:srcRect/>
            <a:tile tx="0" ty="0" sx="100000" sy="100000" flip="none" algn="tl"/>
          </a:blip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67" name="Google Shape;135;p2">
            <a:extLst>
              <a:ext uri="{FF2B5EF4-FFF2-40B4-BE49-F238E27FC236}">
                <a16:creationId xmlns:a16="http://schemas.microsoft.com/office/drawing/2014/main" id="{F7C370B5-E040-E4FC-34E8-A3930BDAD1EE}"/>
              </a:ext>
            </a:extLst>
          </p:cNvPr>
          <p:cNvSpPr/>
          <p:nvPr/>
        </p:nvSpPr>
        <p:spPr>
          <a:xfrm rot="13500378">
            <a:off x="2704018" y="91509"/>
            <a:ext cx="161172" cy="985950"/>
          </a:xfrm>
          <a:custGeom>
            <a:avLst/>
            <a:gdLst/>
            <a:ahLst/>
            <a:cxnLst/>
            <a:rect l="l" t="t" r="r" b="b"/>
            <a:pathLst>
              <a:path w="5015" h="30682" extrusionOk="0">
                <a:moveTo>
                  <a:pt x="2211" y="448"/>
                </a:moveTo>
                <a:cubicBezTo>
                  <a:pt x="2462" y="448"/>
                  <a:pt x="2713" y="448"/>
                  <a:pt x="2943" y="490"/>
                </a:cubicBezTo>
                <a:cubicBezTo>
                  <a:pt x="2839" y="483"/>
                  <a:pt x="2735" y="481"/>
                  <a:pt x="2631" y="481"/>
                </a:cubicBezTo>
                <a:cubicBezTo>
                  <a:pt x="2379" y="481"/>
                  <a:pt x="2128" y="496"/>
                  <a:pt x="1876" y="510"/>
                </a:cubicBezTo>
                <a:cubicBezTo>
                  <a:pt x="1876" y="510"/>
                  <a:pt x="1876" y="490"/>
                  <a:pt x="1876" y="490"/>
                </a:cubicBezTo>
                <a:cubicBezTo>
                  <a:pt x="1981" y="469"/>
                  <a:pt x="2106" y="469"/>
                  <a:pt x="2211" y="448"/>
                </a:cubicBezTo>
                <a:close/>
                <a:moveTo>
                  <a:pt x="1750" y="510"/>
                </a:moveTo>
                <a:lnTo>
                  <a:pt x="1750" y="531"/>
                </a:lnTo>
                <a:cubicBezTo>
                  <a:pt x="1625" y="531"/>
                  <a:pt x="1520" y="552"/>
                  <a:pt x="1395" y="573"/>
                </a:cubicBezTo>
                <a:cubicBezTo>
                  <a:pt x="1520" y="552"/>
                  <a:pt x="1625" y="531"/>
                  <a:pt x="1750" y="510"/>
                </a:cubicBezTo>
                <a:close/>
                <a:moveTo>
                  <a:pt x="4387" y="803"/>
                </a:moveTo>
                <a:cubicBezTo>
                  <a:pt x="4380" y="810"/>
                  <a:pt x="4376" y="819"/>
                  <a:pt x="4374" y="828"/>
                </a:cubicBezTo>
                <a:lnTo>
                  <a:pt x="4374" y="828"/>
                </a:lnTo>
                <a:cubicBezTo>
                  <a:pt x="4373" y="821"/>
                  <a:pt x="4370" y="812"/>
                  <a:pt x="4366" y="803"/>
                </a:cubicBezTo>
                <a:close/>
                <a:moveTo>
                  <a:pt x="4638" y="11202"/>
                </a:moveTo>
                <a:cubicBezTo>
                  <a:pt x="4638" y="12183"/>
                  <a:pt x="4600" y="13163"/>
                  <a:pt x="4560" y="14143"/>
                </a:cubicBezTo>
                <a:lnTo>
                  <a:pt x="4560" y="14143"/>
                </a:lnTo>
                <a:cubicBezTo>
                  <a:pt x="4582" y="13163"/>
                  <a:pt x="4619" y="12183"/>
                  <a:pt x="4638" y="11202"/>
                </a:cubicBezTo>
                <a:close/>
                <a:moveTo>
                  <a:pt x="1897" y="741"/>
                </a:moveTo>
                <a:lnTo>
                  <a:pt x="1897" y="741"/>
                </a:lnTo>
                <a:cubicBezTo>
                  <a:pt x="2294" y="782"/>
                  <a:pt x="2692" y="782"/>
                  <a:pt x="3069" y="803"/>
                </a:cubicBezTo>
                <a:cubicBezTo>
                  <a:pt x="3278" y="803"/>
                  <a:pt x="3466" y="824"/>
                  <a:pt x="3675" y="824"/>
                </a:cubicBezTo>
                <a:cubicBezTo>
                  <a:pt x="3403" y="5239"/>
                  <a:pt x="3403" y="9696"/>
                  <a:pt x="3152" y="14111"/>
                </a:cubicBezTo>
                <a:cubicBezTo>
                  <a:pt x="3027" y="16308"/>
                  <a:pt x="2880" y="18484"/>
                  <a:pt x="2776" y="20681"/>
                </a:cubicBezTo>
                <a:cubicBezTo>
                  <a:pt x="2692" y="22585"/>
                  <a:pt x="2755" y="24531"/>
                  <a:pt x="2441" y="26414"/>
                </a:cubicBezTo>
                <a:cubicBezTo>
                  <a:pt x="2399" y="26414"/>
                  <a:pt x="2357" y="26435"/>
                  <a:pt x="2294" y="26435"/>
                </a:cubicBezTo>
                <a:cubicBezTo>
                  <a:pt x="2085" y="26477"/>
                  <a:pt x="1855" y="26602"/>
                  <a:pt x="1688" y="26770"/>
                </a:cubicBezTo>
                <a:cubicBezTo>
                  <a:pt x="1643" y="26534"/>
                  <a:pt x="1495" y="26412"/>
                  <a:pt x="1302" y="26412"/>
                </a:cubicBezTo>
                <a:cubicBezTo>
                  <a:pt x="1221" y="26412"/>
                  <a:pt x="1132" y="26433"/>
                  <a:pt x="1039" y="26477"/>
                </a:cubicBezTo>
                <a:cubicBezTo>
                  <a:pt x="1081" y="24363"/>
                  <a:pt x="1311" y="22250"/>
                  <a:pt x="1395" y="20116"/>
                </a:cubicBezTo>
                <a:cubicBezTo>
                  <a:pt x="1478" y="17919"/>
                  <a:pt x="1562" y="15743"/>
                  <a:pt x="1667" y="13546"/>
                </a:cubicBezTo>
                <a:cubicBezTo>
                  <a:pt x="1834" y="9340"/>
                  <a:pt x="2253" y="4967"/>
                  <a:pt x="1897" y="741"/>
                </a:cubicBezTo>
                <a:close/>
                <a:moveTo>
                  <a:pt x="1332" y="594"/>
                </a:moveTo>
                <a:cubicBezTo>
                  <a:pt x="1311" y="615"/>
                  <a:pt x="1311" y="678"/>
                  <a:pt x="1353" y="678"/>
                </a:cubicBezTo>
                <a:cubicBezTo>
                  <a:pt x="1478" y="699"/>
                  <a:pt x="1604" y="720"/>
                  <a:pt x="1750" y="741"/>
                </a:cubicBezTo>
                <a:cubicBezTo>
                  <a:pt x="1604" y="2791"/>
                  <a:pt x="1688" y="4883"/>
                  <a:pt x="1646" y="6955"/>
                </a:cubicBezTo>
                <a:cubicBezTo>
                  <a:pt x="1583" y="9152"/>
                  <a:pt x="1520" y="11349"/>
                  <a:pt x="1437" y="13546"/>
                </a:cubicBezTo>
                <a:cubicBezTo>
                  <a:pt x="1269" y="17877"/>
                  <a:pt x="851" y="22229"/>
                  <a:pt x="914" y="26560"/>
                </a:cubicBezTo>
                <a:cubicBezTo>
                  <a:pt x="788" y="26644"/>
                  <a:pt x="683" y="26749"/>
                  <a:pt x="558" y="26874"/>
                </a:cubicBezTo>
                <a:cubicBezTo>
                  <a:pt x="558" y="26728"/>
                  <a:pt x="579" y="26602"/>
                  <a:pt x="579" y="26456"/>
                </a:cubicBezTo>
                <a:cubicBezTo>
                  <a:pt x="621" y="26435"/>
                  <a:pt x="662" y="26393"/>
                  <a:pt x="662" y="26351"/>
                </a:cubicBezTo>
                <a:lnTo>
                  <a:pt x="683" y="26351"/>
                </a:lnTo>
                <a:cubicBezTo>
                  <a:pt x="893" y="25221"/>
                  <a:pt x="683" y="23882"/>
                  <a:pt x="725" y="22731"/>
                </a:cubicBezTo>
                <a:cubicBezTo>
                  <a:pt x="788" y="20179"/>
                  <a:pt x="830" y="17626"/>
                  <a:pt x="830" y="15052"/>
                </a:cubicBezTo>
                <a:cubicBezTo>
                  <a:pt x="809" y="10596"/>
                  <a:pt x="1478" y="5930"/>
                  <a:pt x="767" y="1494"/>
                </a:cubicBezTo>
                <a:cubicBezTo>
                  <a:pt x="767" y="1368"/>
                  <a:pt x="767" y="1264"/>
                  <a:pt x="767" y="1138"/>
                </a:cubicBezTo>
                <a:cubicBezTo>
                  <a:pt x="788" y="1138"/>
                  <a:pt x="788" y="1117"/>
                  <a:pt x="809" y="1117"/>
                </a:cubicBezTo>
                <a:cubicBezTo>
                  <a:pt x="872" y="1117"/>
                  <a:pt x="872" y="1054"/>
                  <a:pt x="809" y="1054"/>
                </a:cubicBezTo>
                <a:cubicBezTo>
                  <a:pt x="788" y="1054"/>
                  <a:pt x="767" y="1054"/>
                  <a:pt x="746" y="1034"/>
                </a:cubicBezTo>
                <a:cubicBezTo>
                  <a:pt x="725" y="1034"/>
                  <a:pt x="704" y="1013"/>
                  <a:pt x="683" y="1013"/>
                </a:cubicBezTo>
                <a:cubicBezTo>
                  <a:pt x="683" y="971"/>
                  <a:pt x="662" y="908"/>
                  <a:pt x="662" y="866"/>
                </a:cubicBezTo>
                <a:cubicBezTo>
                  <a:pt x="788" y="782"/>
                  <a:pt x="1039" y="678"/>
                  <a:pt x="1144" y="636"/>
                </a:cubicBezTo>
                <a:cubicBezTo>
                  <a:pt x="1206" y="615"/>
                  <a:pt x="1269" y="594"/>
                  <a:pt x="1332" y="594"/>
                </a:cubicBezTo>
                <a:close/>
                <a:moveTo>
                  <a:pt x="4178" y="824"/>
                </a:moveTo>
                <a:cubicBezTo>
                  <a:pt x="4199" y="845"/>
                  <a:pt x="4219" y="866"/>
                  <a:pt x="4240" y="887"/>
                </a:cubicBezTo>
                <a:lnTo>
                  <a:pt x="4303" y="887"/>
                </a:lnTo>
                <a:cubicBezTo>
                  <a:pt x="4345" y="950"/>
                  <a:pt x="4366" y="992"/>
                  <a:pt x="4408" y="1054"/>
                </a:cubicBezTo>
                <a:cubicBezTo>
                  <a:pt x="4387" y="992"/>
                  <a:pt x="4366" y="950"/>
                  <a:pt x="4324" y="887"/>
                </a:cubicBezTo>
                <a:cubicBezTo>
                  <a:pt x="4351" y="873"/>
                  <a:pt x="4370" y="860"/>
                  <a:pt x="4373" y="840"/>
                </a:cubicBezTo>
                <a:lnTo>
                  <a:pt x="4373" y="840"/>
                </a:lnTo>
                <a:cubicBezTo>
                  <a:pt x="4375" y="855"/>
                  <a:pt x="4386" y="866"/>
                  <a:pt x="4408" y="866"/>
                </a:cubicBezTo>
                <a:lnTo>
                  <a:pt x="4450" y="866"/>
                </a:lnTo>
                <a:cubicBezTo>
                  <a:pt x="4512" y="1013"/>
                  <a:pt x="4471" y="1201"/>
                  <a:pt x="4450" y="1368"/>
                </a:cubicBezTo>
                <a:cubicBezTo>
                  <a:pt x="4450" y="1413"/>
                  <a:pt x="4481" y="1457"/>
                  <a:pt x="4522" y="1457"/>
                </a:cubicBezTo>
                <a:cubicBezTo>
                  <a:pt x="4538" y="1457"/>
                  <a:pt x="4557" y="1449"/>
                  <a:pt x="4575" y="1431"/>
                </a:cubicBezTo>
                <a:lnTo>
                  <a:pt x="4575" y="1431"/>
                </a:lnTo>
                <a:cubicBezTo>
                  <a:pt x="4450" y="9005"/>
                  <a:pt x="4031" y="16580"/>
                  <a:pt x="3989" y="24154"/>
                </a:cubicBezTo>
                <a:cubicBezTo>
                  <a:pt x="3947" y="25138"/>
                  <a:pt x="3927" y="26142"/>
                  <a:pt x="3927" y="27146"/>
                </a:cubicBezTo>
                <a:cubicBezTo>
                  <a:pt x="3885" y="27188"/>
                  <a:pt x="3864" y="27230"/>
                  <a:pt x="3843" y="27293"/>
                </a:cubicBezTo>
                <a:cubicBezTo>
                  <a:pt x="3738" y="27063"/>
                  <a:pt x="3550" y="26832"/>
                  <a:pt x="3299" y="26791"/>
                </a:cubicBezTo>
                <a:lnTo>
                  <a:pt x="3236" y="26791"/>
                </a:lnTo>
                <a:cubicBezTo>
                  <a:pt x="3194" y="26707"/>
                  <a:pt x="3131" y="26644"/>
                  <a:pt x="3048" y="26581"/>
                </a:cubicBezTo>
                <a:cubicBezTo>
                  <a:pt x="2943" y="26498"/>
                  <a:pt x="2797" y="26456"/>
                  <a:pt x="2671" y="26435"/>
                </a:cubicBezTo>
                <a:cubicBezTo>
                  <a:pt x="3006" y="24845"/>
                  <a:pt x="2901" y="23171"/>
                  <a:pt x="2985" y="21560"/>
                </a:cubicBezTo>
                <a:cubicBezTo>
                  <a:pt x="3090" y="19216"/>
                  <a:pt x="3236" y="16894"/>
                  <a:pt x="3383" y="14550"/>
                </a:cubicBezTo>
                <a:cubicBezTo>
                  <a:pt x="3634" y="10031"/>
                  <a:pt x="4136" y="5365"/>
                  <a:pt x="3801" y="845"/>
                </a:cubicBezTo>
                <a:lnTo>
                  <a:pt x="4052" y="845"/>
                </a:lnTo>
                <a:cubicBezTo>
                  <a:pt x="4031" y="845"/>
                  <a:pt x="4094" y="824"/>
                  <a:pt x="4178" y="824"/>
                </a:cubicBezTo>
                <a:close/>
                <a:moveTo>
                  <a:pt x="2608" y="26644"/>
                </a:moveTo>
                <a:cubicBezTo>
                  <a:pt x="2713" y="26665"/>
                  <a:pt x="2797" y="26707"/>
                  <a:pt x="2859" y="26749"/>
                </a:cubicBezTo>
                <a:cubicBezTo>
                  <a:pt x="2943" y="26811"/>
                  <a:pt x="2985" y="26874"/>
                  <a:pt x="3006" y="26937"/>
                </a:cubicBezTo>
                <a:cubicBezTo>
                  <a:pt x="2943" y="27083"/>
                  <a:pt x="2943" y="27272"/>
                  <a:pt x="2964" y="27397"/>
                </a:cubicBezTo>
                <a:cubicBezTo>
                  <a:pt x="2964" y="27429"/>
                  <a:pt x="2985" y="27444"/>
                  <a:pt x="3006" y="27444"/>
                </a:cubicBezTo>
                <a:cubicBezTo>
                  <a:pt x="3027" y="27444"/>
                  <a:pt x="3048" y="27429"/>
                  <a:pt x="3048" y="27397"/>
                </a:cubicBezTo>
                <a:cubicBezTo>
                  <a:pt x="3048" y="27355"/>
                  <a:pt x="3069" y="27251"/>
                  <a:pt x="3090" y="27146"/>
                </a:cubicBezTo>
                <a:cubicBezTo>
                  <a:pt x="3110" y="27209"/>
                  <a:pt x="3131" y="27272"/>
                  <a:pt x="3173" y="27335"/>
                </a:cubicBezTo>
                <a:cubicBezTo>
                  <a:pt x="3184" y="27355"/>
                  <a:pt x="3210" y="27366"/>
                  <a:pt x="3236" y="27366"/>
                </a:cubicBezTo>
                <a:cubicBezTo>
                  <a:pt x="3262" y="27366"/>
                  <a:pt x="3288" y="27355"/>
                  <a:pt x="3299" y="27335"/>
                </a:cubicBezTo>
                <a:cubicBezTo>
                  <a:pt x="3341" y="27230"/>
                  <a:pt x="3362" y="27125"/>
                  <a:pt x="3320" y="27021"/>
                </a:cubicBezTo>
                <a:lnTo>
                  <a:pt x="3320" y="27021"/>
                </a:lnTo>
                <a:cubicBezTo>
                  <a:pt x="3508" y="27125"/>
                  <a:pt x="3613" y="27335"/>
                  <a:pt x="3675" y="27502"/>
                </a:cubicBezTo>
                <a:cubicBezTo>
                  <a:pt x="3675" y="27523"/>
                  <a:pt x="3696" y="27544"/>
                  <a:pt x="3696" y="27565"/>
                </a:cubicBezTo>
                <a:cubicBezTo>
                  <a:pt x="3655" y="27669"/>
                  <a:pt x="3592" y="27795"/>
                  <a:pt x="3550" y="27899"/>
                </a:cubicBezTo>
                <a:cubicBezTo>
                  <a:pt x="3341" y="28171"/>
                  <a:pt x="3110" y="28443"/>
                  <a:pt x="2901" y="28736"/>
                </a:cubicBezTo>
                <a:cubicBezTo>
                  <a:pt x="2901" y="28736"/>
                  <a:pt x="2880" y="28757"/>
                  <a:pt x="2880" y="28778"/>
                </a:cubicBezTo>
                <a:cubicBezTo>
                  <a:pt x="2732" y="28708"/>
                  <a:pt x="2555" y="28675"/>
                  <a:pt x="2372" y="28675"/>
                </a:cubicBezTo>
                <a:cubicBezTo>
                  <a:pt x="2011" y="28675"/>
                  <a:pt x="1623" y="28800"/>
                  <a:pt x="1374" y="29008"/>
                </a:cubicBezTo>
                <a:cubicBezTo>
                  <a:pt x="1123" y="28527"/>
                  <a:pt x="872" y="28046"/>
                  <a:pt x="537" y="27627"/>
                </a:cubicBezTo>
                <a:cubicBezTo>
                  <a:pt x="537" y="27627"/>
                  <a:pt x="558" y="27607"/>
                  <a:pt x="558" y="27586"/>
                </a:cubicBezTo>
                <a:cubicBezTo>
                  <a:pt x="558" y="27502"/>
                  <a:pt x="558" y="27418"/>
                  <a:pt x="558" y="27335"/>
                </a:cubicBezTo>
                <a:cubicBezTo>
                  <a:pt x="662" y="27188"/>
                  <a:pt x="788" y="27063"/>
                  <a:pt x="893" y="26958"/>
                </a:cubicBezTo>
                <a:cubicBezTo>
                  <a:pt x="1018" y="26853"/>
                  <a:pt x="1144" y="26728"/>
                  <a:pt x="1290" y="26686"/>
                </a:cubicBezTo>
                <a:cubicBezTo>
                  <a:pt x="1318" y="26677"/>
                  <a:pt x="1343" y="26672"/>
                  <a:pt x="1366" y="26672"/>
                </a:cubicBezTo>
                <a:cubicBezTo>
                  <a:pt x="1497" y="26672"/>
                  <a:pt x="1547" y="26812"/>
                  <a:pt x="1583" y="26937"/>
                </a:cubicBezTo>
                <a:cubicBezTo>
                  <a:pt x="1520" y="27083"/>
                  <a:pt x="1520" y="27272"/>
                  <a:pt x="1625" y="27439"/>
                </a:cubicBezTo>
                <a:cubicBezTo>
                  <a:pt x="1633" y="27455"/>
                  <a:pt x="1647" y="27462"/>
                  <a:pt x="1660" y="27462"/>
                </a:cubicBezTo>
                <a:cubicBezTo>
                  <a:pt x="1682" y="27462"/>
                  <a:pt x="1701" y="27444"/>
                  <a:pt x="1688" y="27418"/>
                </a:cubicBezTo>
                <a:cubicBezTo>
                  <a:pt x="1562" y="26979"/>
                  <a:pt x="1981" y="26707"/>
                  <a:pt x="2357" y="26644"/>
                </a:cubicBezTo>
                <a:lnTo>
                  <a:pt x="2399" y="26644"/>
                </a:lnTo>
                <a:cubicBezTo>
                  <a:pt x="2378" y="26749"/>
                  <a:pt x="2378" y="26832"/>
                  <a:pt x="2357" y="26937"/>
                </a:cubicBezTo>
                <a:cubicBezTo>
                  <a:pt x="2345" y="27010"/>
                  <a:pt x="2397" y="27055"/>
                  <a:pt x="2446" y="27055"/>
                </a:cubicBezTo>
                <a:cubicBezTo>
                  <a:pt x="2481" y="27055"/>
                  <a:pt x="2516" y="27031"/>
                  <a:pt x="2525" y="26979"/>
                </a:cubicBezTo>
                <a:cubicBezTo>
                  <a:pt x="2566" y="26874"/>
                  <a:pt x="2587" y="26770"/>
                  <a:pt x="2608" y="26644"/>
                </a:cubicBezTo>
                <a:close/>
                <a:moveTo>
                  <a:pt x="2303" y="28894"/>
                </a:moveTo>
                <a:cubicBezTo>
                  <a:pt x="2457" y="28894"/>
                  <a:pt x="2606" y="28917"/>
                  <a:pt x="2734" y="28967"/>
                </a:cubicBezTo>
                <a:cubicBezTo>
                  <a:pt x="2713" y="28987"/>
                  <a:pt x="2692" y="29008"/>
                  <a:pt x="2671" y="29029"/>
                </a:cubicBezTo>
                <a:cubicBezTo>
                  <a:pt x="2546" y="29071"/>
                  <a:pt x="2441" y="29134"/>
                  <a:pt x="2357" y="29259"/>
                </a:cubicBezTo>
                <a:cubicBezTo>
                  <a:pt x="2336" y="29239"/>
                  <a:pt x="2336" y="29239"/>
                  <a:pt x="2336" y="29218"/>
                </a:cubicBezTo>
                <a:cubicBezTo>
                  <a:pt x="2323" y="29178"/>
                  <a:pt x="2293" y="29163"/>
                  <a:pt x="2257" y="29163"/>
                </a:cubicBezTo>
                <a:cubicBezTo>
                  <a:pt x="2236" y="29163"/>
                  <a:pt x="2213" y="29168"/>
                  <a:pt x="2190" y="29176"/>
                </a:cubicBezTo>
                <a:cubicBezTo>
                  <a:pt x="2190" y="29113"/>
                  <a:pt x="2190" y="29029"/>
                  <a:pt x="2190" y="28967"/>
                </a:cubicBezTo>
                <a:cubicBezTo>
                  <a:pt x="2190" y="28930"/>
                  <a:pt x="2155" y="28908"/>
                  <a:pt x="2125" y="28908"/>
                </a:cubicBezTo>
                <a:cubicBezTo>
                  <a:pt x="2104" y="28908"/>
                  <a:pt x="2085" y="28919"/>
                  <a:pt x="2085" y="28946"/>
                </a:cubicBezTo>
                <a:cubicBezTo>
                  <a:pt x="2043" y="29092"/>
                  <a:pt x="2002" y="29239"/>
                  <a:pt x="1960" y="29364"/>
                </a:cubicBezTo>
                <a:cubicBezTo>
                  <a:pt x="1960" y="29280"/>
                  <a:pt x="1960" y="29197"/>
                  <a:pt x="1960" y="29092"/>
                </a:cubicBezTo>
                <a:cubicBezTo>
                  <a:pt x="1960" y="29071"/>
                  <a:pt x="1934" y="29061"/>
                  <a:pt x="1907" y="29061"/>
                </a:cubicBezTo>
                <a:cubicBezTo>
                  <a:pt x="1881" y="29061"/>
                  <a:pt x="1855" y="29071"/>
                  <a:pt x="1855" y="29092"/>
                </a:cubicBezTo>
                <a:cubicBezTo>
                  <a:pt x="1855" y="29239"/>
                  <a:pt x="1834" y="29385"/>
                  <a:pt x="1834" y="29532"/>
                </a:cubicBezTo>
                <a:lnTo>
                  <a:pt x="1730" y="29406"/>
                </a:lnTo>
                <a:cubicBezTo>
                  <a:pt x="1730" y="29343"/>
                  <a:pt x="1730" y="29280"/>
                  <a:pt x="1730" y="29218"/>
                </a:cubicBezTo>
                <a:cubicBezTo>
                  <a:pt x="1730" y="29179"/>
                  <a:pt x="1707" y="29162"/>
                  <a:pt x="1683" y="29162"/>
                </a:cubicBezTo>
                <a:cubicBezTo>
                  <a:pt x="1655" y="29162"/>
                  <a:pt x="1625" y="29184"/>
                  <a:pt x="1625" y="29218"/>
                </a:cubicBezTo>
                <a:lnTo>
                  <a:pt x="1625" y="29280"/>
                </a:lnTo>
                <a:cubicBezTo>
                  <a:pt x="1583" y="29239"/>
                  <a:pt x="1541" y="29197"/>
                  <a:pt x="1478" y="29134"/>
                </a:cubicBezTo>
                <a:cubicBezTo>
                  <a:pt x="1686" y="28982"/>
                  <a:pt x="2003" y="28894"/>
                  <a:pt x="2303" y="28894"/>
                </a:cubicBezTo>
                <a:close/>
                <a:moveTo>
                  <a:pt x="2043" y="29469"/>
                </a:moveTo>
                <a:cubicBezTo>
                  <a:pt x="2043" y="29573"/>
                  <a:pt x="2043" y="29678"/>
                  <a:pt x="2043" y="29762"/>
                </a:cubicBezTo>
                <a:cubicBezTo>
                  <a:pt x="2043" y="29783"/>
                  <a:pt x="2043" y="29783"/>
                  <a:pt x="2043" y="29804"/>
                </a:cubicBezTo>
                <a:cubicBezTo>
                  <a:pt x="2022" y="29783"/>
                  <a:pt x="2022" y="29762"/>
                  <a:pt x="2002" y="29741"/>
                </a:cubicBezTo>
                <a:cubicBezTo>
                  <a:pt x="2022" y="29657"/>
                  <a:pt x="2043" y="29552"/>
                  <a:pt x="2043" y="29469"/>
                </a:cubicBezTo>
                <a:close/>
                <a:moveTo>
                  <a:pt x="2315" y="29469"/>
                </a:moveTo>
                <a:cubicBezTo>
                  <a:pt x="2326" y="29479"/>
                  <a:pt x="2342" y="29484"/>
                  <a:pt x="2357" y="29484"/>
                </a:cubicBezTo>
                <a:cubicBezTo>
                  <a:pt x="2373" y="29484"/>
                  <a:pt x="2389" y="29479"/>
                  <a:pt x="2399" y="29469"/>
                </a:cubicBezTo>
                <a:lnTo>
                  <a:pt x="2399" y="29469"/>
                </a:lnTo>
                <a:cubicBezTo>
                  <a:pt x="2336" y="29594"/>
                  <a:pt x="2274" y="29720"/>
                  <a:pt x="2232" y="29845"/>
                </a:cubicBezTo>
                <a:cubicBezTo>
                  <a:pt x="2232" y="29720"/>
                  <a:pt x="2253" y="29594"/>
                  <a:pt x="2294" y="29469"/>
                </a:cubicBezTo>
                <a:close/>
                <a:moveTo>
                  <a:pt x="2874" y="0"/>
                </a:moveTo>
                <a:cubicBezTo>
                  <a:pt x="2389" y="0"/>
                  <a:pt x="1861" y="117"/>
                  <a:pt x="1395" y="301"/>
                </a:cubicBezTo>
                <a:cubicBezTo>
                  <a:pt x="955" y="427"/>
                  <a:pt x="537" y="636"/>
                  <a:pt x="286" y="929"/>
                </a:cubicBezTo>
                <a:cubicBezTo>
                  <a:pt x="244" y="950"/>
                  <a:pt x="244" y="992"/>
                  <a:pt x="265" y="1034"/>
                </a:cubicBezTo>
                <a:cubicBezTo>
                  <a:pt x="244" y="1054"/>
                  <a:pt x="244" y="1075"/>
                  <a:pt x="223" y="1096"/>
                </a:cubicBezTo>
                <a:cubicBezTo>
                  <a:pt x="208" y="1111"/>
                  <a:pt x="225" y="1126"/>
                  <a:pt x="243" y="1126"/>
                </a:cubicBezTo>
                <a:cubicBezTo>
                  <a:pt x="251" y="1126"/>
                  <a:pt x="259" y="1123"/>
                  <a:pt x="265" y="1117"/>
                </a:cubicBezTo>
                <a:cubicBezTo>
                  <a:pt x="286" y="1096"/>
                  <a:pt x="307" y="1096"/>
                  <a:pt x="328" y="1075"/>
                </a:cubicBezTo>
                <a:cubicBezTo>
                  <a:pt x="390" y="1117"/>
                  <a:pt x="453" y="1138"/>
                  <a:pt x="516" y="1159"/>
                </a:cubicBezTo>
                <a:cubicBezTo>
                  <a:pt x="558" y="2101"/>
                  <a:pt x="579" y="3042"/>
                  <a:pt x="600" y="3984"/>
                </a:cubicBezTo>
                <a:cubicBezTo>
                  <a:pt x="537" y="7436"/>
                  <a:pt x="495" y="10889"/>
                  <a:pt x="411" y="14341"/>
                </a:cubicBezTo>
                <a:cubicBezTo>
                  <a:pt x="328" y="17856"/>
                  <a:pt x="181" y="21392"/>
                  <a:pt x="223" y="24928"/>
                </a:cubicBezTo>
                <a:lnTo>
                  <a:pt x="223" y="25012"/>
                </a:lnTo>
                <a:cubicBezTo>
                  <a:pt x="244" y="25765"/>
                  <a:pt x="265" y="26519"/>
                  <a:pt x="286" y="27251"/>
                </a:cubicBezTo>
                <a:cubicBezTo>
                  <a:pt x="265" y="27272"/>
                  <a:pt x="265" y="27293"/>
                  <a:pt x="244" y="27314"/>
                </a:cubicBezTo>
                <a:cubicBezTo>
                  <a:pt x="226" y="27296"/>
                  <a:pt x="203" y="27288"/>
                  <a:pt x="181" y="27288"/>
                </a:cubicBezTo>
                <a:cubicBezTo>
                  <a:pt x="123" y="27288"/>
                  <a:pt x="68" y="27337"/>
                  <a:pt x="97" y="27397"/>
                </a:cubicBezTo>
                <a:cubicBezTo>
                  <a:pt x="118" y="27439"/>
                  <a:pt x="139" y="27481"/>
                  <a:pt x="160" y="27523"/>
                </a:cubicBezTo>
                <a:lnTo>
                  <a:pt x="139" y="27523"/>
                </a:lnTo>
                <a:cubicBezTo>
                  <a:pt x="125" y="27494"/>
                  <a:pt x="103" y="27483"/>
                  <a:pt x="81" y="27483"/>
                </a:cubicBezTo>
                <a:cubicBezTo>
                  <a:pt x="40" y="27483"/>
                  <a:pt x="0" y="27524"/>
                  <a:pt x="14" y="27565"/>
                </a:cubicBezTo>
                <a:cubicBezTo>
                  <a:pt x="160" y="28109"/>
                  <a:pt x="537" y="28548"/>
                  <a:pt x="914" y="28946"/>
                </a:cubicBezTo>
                <a:cubicBezTo>
                  <a:pt x="997" y="29050"/>
                  <a:pt x="1081" y="29134"/>
                  <a:pt x="1144" y="29218"/>
                </a:cubicBezTo>
                <a:lnTo>
                  <a:pt x="1186" y="29280"/>
                </a:lnTo>
                <a:cubicBezTo>
                  <a:pt x="1186" y="29301"/>
                  <a:pt x="1165" y="29301"/>
                  <a:pt x="1165" y="29322"/>
                </a:cubicBezTo>
                <a:cubicBezTo>
                  <a:pt x="1147" y="29374"/>
                  <a:pt x="1187" y="29411"/>
                  <a:pt x="1225" y="29411"/>
                </a:cubicBezTo>
                <a:cubicBezTo>
                  <a:pt x="1233" y="29411"/>
                  <a:pt x="1241" y="29410"/>
                  <a:pt x="1248" y="29406"/>
                </a:cubicBezTo>
                <a:cubicBezTo>
                  <a:pt x="1374" y="29594"/>
                  <a:pt x="1499" y="29845"/>
                  <a:pt x="1646" y="30013"/>
                </a:cubicBezTo>
                <a:cubicBezTo>
                  <a:pt x="1667" y="30034"/>
                  <a:pt x="1667" y="30034"/>
                  <a:pt x="1688" y="30034"/>
                </a:cubicBezTo>
                <a:cubicBezTo>
                  <a:pt x="1750" y="30096"/>
                  <a:pt x="1813" y="30159"/>
                  <a:pt x="1876" y="30180"/>
                </a:cubicBezTo>
                <a:cubicBezTo>
                  <a:pt x="1981" y="30327"/>
                  <a:pt x="2064" y="30473"/>
                  <a:pt x="2148" y="30620"/>
                </a:cubicBezTo>
                <a:cubicBezTo>
                  <a:pt x="2177" y="30663"/>
                  <a:pt x="2214" y="30682"/>
                  <a:pt x="2249" y="30682"/>
                </a:cubicBezTo>
                <a:cubicBezTo>
                  <a:pt x="2313" y="30682"/>
                  <a:pt x="2371" y="30618"/>
                  <a:pt x="2357" y="30536"/>
                </a:cubicBezTo>
                <a:cubicBezTo>
                  <a:pt x="2357" y="30431"/>
                  <a:pt x="2315" y="30348"/>
                  <a:pt x="2274" y="30243"/>
                </a:cubicBezTo>
                <a:cubicBezTo>
                  <a:pt x="2336" y="29866"/>
                  <a:pt x="2629" y="29448"/>
                  <a:pt x="2922" y="29092"/>
                </a:cubicBezTo>
                <a:lnTo>
                  <a:pt x="2922" y="29092"/>
                </a:lnTo>
                <a:cubicBezTo>
                  <a:pt x="2713" y="29469"/>
                  <a:pt x="2504" y="29824"/>
                  <a:pt x="2315" y="30201"/>
                </a:cubicBezTo>
                <a:cubicBezTo>
                  <a:pt x="2299" y="30233"/>
                  <a:pt x="2333" y="30278"/>
                  <a:pt x="2368" y="30278"/>
                </a:cubicBezTo>
                <a:cubicBezTo>
                  <a:pt x="2379" y="30278"/>
                  <a:pt x="2389" y="30274"/>
                  <a:pt x="2399" y="30264"/>
                </a:cubicBezTo>
                <a:cubicBezTo>
                  <a:pt x="2671" y="29971"/>
                  <a:pt x="2901" y="29636"/>
                  <a:pt x="3110" y="29280"/>
                </a:cubicBezTo>
                <a:cubicBezTo>
                  <a:pt x="3119" y="29283"/>
                  <a:pt x="3127" y="29285"/>
                  <a:pt x="3136" y="29285"/>
                </a:cubicBezTo>
                <a:cubicBezTo>
                  <a:pt x="3189" y="29285"/>
                  <a:pt x="3233" y="29230"/>
                  <a:pt x="3215" y="29176"/>
                </a:cubicBezTo>
                <a:cubicBezTo>
                  <a:pt x="3215" y="29176"/>
                  <a:pt x="3215" y="29155"/>
                  <a:pt x="3215" y="29155"/>
                </a:cubicBezTo>
                <a:cubicBezTo>
                  <a:pt x="3320" y="28987"/>
                  <a:pt x="3403" y="28820"/>
                  <a:pt x="3508" y="28653"/>
                </a:cubicBezTo>
                <a:cubicBezTo>
                  <a:pt x="3613" y="28485"/>
                  <a:pt x="3738" y="28297"/>
                  <a:pt x="3843" y="28088"/>
                </a:cubicBezTo>
                <a:cubicBezTo>
                  <a:pt x="3864" y="28067"/>
                  <a:pt x="3906" y="28046"/>
                  <a:pt x="3927" y="28004"/>
                </a:cubicBezTo>
                <a:cubicBezTo>
                  <a:pt x="3945" y="28049"/>
                  <a:pt x="3986" y="28071"/>
                  <a:pt x="4027" y="28071"/>
                </a:cubicBezTo>
                <a:cubicBezTo>
                  <a:pt x="4082" y="28071"/>
                  <a:pt x="4136" y="28034"/>
                  <a:pt x="4136" y="27962"/>
                </a:cubicBezTo>
                <a:lnTo>
                  <a:pt x="4136" y="27774"/>
                </a:lnTo>
                <a:cubicBezTo>
                  <a:pt x="4345" y="27565"/>
                  <a:pt x="4512" y="27314"/>
                  <a:pt x="4450" y="27146"/>
                </a:cubicBezTo>
                <a:cubicBezTo>
                  <a:pt x="4433" y="27112"/>
                  <a:pt x="4415" y="27078"/>
                  <a:pt x="4387" y="27078"/>
                </a:cubicBezTo>
                <a:cubicBezTo>
                  <a:pt x="4381" y="27078"/>
                  <a:pt x="4374" y="27080"/>
                  <a:pt x="4366" y="27083"/>
                </a:cubicBezTo>
                <a:lnTo>
                  <a:pt x="4303" y="27083"/>
                </a:lnTo>
                <a:cubicBezTo>
                  <a:pt x="4303" y="27021"/>
                  <a:pt x="4324" y="26937"/>
                  <a:pt x="4345" y="26853"/>
                </a:cubicBezTo>
                <a:cubicBezTo>
                  <a:pt x="4345" y="26795"/>
                  <a:pt x="4294" y="26726"/>
                  <a:pt x="4241" y="26726"/>
                </a:cubicBezTo>
                <a:cubicBezTo>
                  <a:pt x="4219" y="26726"/>
                  <a:pt x="4196" y="26738"/>
                  <a:pt x="4178" y="26770"/>
                </a:cubicBezTo>
                <a:lnTo>
                  <a:pt x="4157" y="26791"/>
                </a:lnTo>
                <a:cubicBezTo>
                  <a:pt x="4178" y="22606"/>
                  <a:pt x="4596" y="18463"/>
                  <a:pt x="4784" y="14278"/>
                </a:cubicBezTo>
                <a:cubicBezTo>
                  <a:pt x="5015" y="9633"/>
                  <a:pt x="4952" y="4967"/>
                  <a:pt x="4889" y="322"/>
                </a:cubicBezTo>
                <a:cubicBezTo>
                  <a:pt x="4889" y="228"/>
                  <a:pt x="4816" y="181"/>
                  <a:pt x="4743" y="181"/>
                </a:cubicBezTo>
                <a:cubicBezTo>
                  <a:pt x="4669" y="181"/>
                  <a:pt x="4596" y="228"/>
                  <a:pt x="4596" y="322"/>
                </a:cubicBezTo>
                <a:cubicBezTo>
                  <a:pt x="4596" y="406"/>
                  <a:pt x="4596" y="510"/>
                  <a:pt x="4596" y="594"/>
                </a:cubicBezTo>
                <a:cubicBezTo>
                  <a:pt x="4512" y="510"/>
                  <a:pt x="4408" y="448"/>
                  <a:pt x="4324" y="406"/>
                </a:cubicBezTo>
                <a:cubicBezTo>
                  <a:pt x="4219" y="364"/>
                  <a:pt x="4136" y="364"/>
                  <a:pt x="4031" y="343"/>
                </a:cubicBezTo>
                <a:cubicBezTo>
                  <a:pt x="3739" y="101"/>
                  <a:pt x="3325" y="0"/>
                  <a:pt x="2874" y="0"/>
                </a:cubicBezTo>
                <a:close/>
              </a:path>
            </a:pathLst>
          </a:custGeom>
          <a:blipFill dpi="0" rotWithShape="1">
            <a:blip r:embed="rId6">
              <a:alphaModFix amt="30000"/>
            </a:blip>
            <a:srcRect/>
            <a:tile tx="0" ty="0" sx="100000" sy="100000" flip="none" algn="tl"/>
          </a:blip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8" name="Google Shape;136;p2">
            <a:extLst>
              <a:ext uri="{FF2B5EF4-FFF2-40B4-BE49-F238E27FC236}">
                <a16:creationId xmlns:a16="http://schemas.microsoft.com/office/drawing/2014/main" id="{ADBA1F14-CDFC-B3DC-2688-C066488C96C7}"/>
              </a:ext>
            </a:extLst>
          </p:cNvPr>
          <p:cNvGrpSpPr/>
          <p:nvPr/>
        </p:nvGrpSpPr>
        <p:grpSpPr>
          <a:xfrm rot="1284020">
            <a:off x="6087580" y="5581425"/>
            <a:ext cx="427061" cy="567569"/>
            <a:chOff x="6206138" y="1768288"/>
            <a:chExt cx="511075" cy="679225"/>
          </a:xfrm>
          <a:blipFill dpi="0" rotWithShape="1">
            <a:blip r:embed="rId6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69" name="Google Shape;137;p2">
              <a:extLst>
                <a:ext uri="{FF2B5EF4-FFF2-40B4-BE49-F238E27FC236}">
                  <a16:creationId xmlns:a16="http://schemas.microsoft.com/office/drawing/2014/main" id="{2BCFF2B7-8D6F-E663-3B45-3EB371F5C5B2}"/>
                </a:ext>
              </a:extLst>
            </p:cNvPr>
            <p:cNvSpPr/>
            <p:nvPr/>
          </p:nvSpPr>
          <p:spPr>
            <a:xfrm>
              <a:off x="6206138" y="1768288"/>
              <a:ext cx="511075" cy="679225"/>
            </a:xfrm>
            <a:custGeom>
              <a:avLst/>
              <a:gdLst/>
              <a:ahLst/>
              <a:cxnLst/>
              <a:rect l="l" t="t" r="r" b="b"/>
              <a:pathLst>
                <a:path w="20443" h="27169" extrusionOk="0">
                  <a:moveTo>
                    <a:pt x="14429" y="565"/>
                  </a:moveTo>
                  <a:cubicBezTo>
                    <a:pt x="15419" y="565"/>
                    <a:pt x="16410" y="649"/>
                    <a:pt x="17304" y="906"/>
                  </a:cubicBezTo>
                  <a:cubicBezTo>
                    <a:pt x="19857" y="1660"/>
                    <a:pt x="19208" y="4819"/>
                    <a:pt x="19292" y="6932"/>
                  </a:cubicBezTo>
                  <a:cubicBezTo>
                    <a:pt x="19480" y="11305"/>
                    <a:pt x="19501" y="15678"/>
                    <a:pt x="19731" y="20052"/>
                  </a:cubicBezTo>
                  <a:cubicBezTo>
                    <a:pt x="19815" y="21600"/>
                    <a:pt x="20213" y="23588"/>
                    <a:pt x="19648" y="25052"/>
                  </a:cubicBezTo>
                  <a:cubicBezTo>
                    <a:pt x="19501" y="25450"/>
                    <a:pt x="19250" y="25722"/>
                    <a:pt x="18957" y="25931"/>
                  </a:cubicBezTo>
                  <a:cubicBezTo>
                    <a:pt x="17430" y="25994"/>
                    <a:pt x="15923" y="26245"/>
                    <a:pt x="14438" y="26433"/>
                  </a:cubicBezTo>
                  <a:cubicBezTo>
                    <a:pt x="12476" y="26344"/>
                    <a:pt x="10560" y="26118"/>
                    <a:pt x="8598" y="26118"/>
                  </a:cubicBezTo>
                  <a:cubicBezTo>
                    <a:pt x="8259" y="26118"/>
                    <a:pt x="7918" y="26125"/>
                    <a:pt x="7575" y="26140"/>
                  </a:cubicBezTo>
                  <a:cubicBezTo>
                    <a:pt x="6835" y="26175"/>
                    <a:pt x="5725" y="26325"/>
                    <a:pt x="4636" y="26325"/>
                  </a:cubicBezTo>
                  <a:cubicBezTo>
                    <a:pt x="3754" y="26325"/>
                    <a:pt x="2885" y="26226"/>
                    <a:pt x="2239" y="25889"/>
                  </a:cubicBezTo>
                  <a:cubicBezTo>
                    <a:pt x="1800" y="25617"/>
                    <a:pt x="1465" y="25199"/>
                    <a:pt x="1298" y="24550"/>
                  </a:cubicBezTo>
                  <a:cubicBezTo>
                    <a:pt x="837" y="22834"/>
                    <a:pt x="1256" y="20868"/>
                    <a:pt x="1214" y="19110"/>
                  </a:cubicBezTo>
                  <a:cubicBezTo>
                    <a:pt x="1067" y="14486"/>
                    <a:pt x="984" y="9841"/>
                    <a:pt x="837" y="5217"/>
                  </a:cubicBezTo>
                  <a:cubicBezTo>
                    <a:pt x="816" y="4526"/>
                    <a:pt x="691" y="3731"/>
                    <a:pt x="921" y="3062"/>
                  </a:cubicBezTo>
                  <a:cubicBezTo>
                    <a:pt x="1444" y="1597"/>
                    <a:pt x="3495" y="1555"/>
                    <a:pt x="4792" y="1450"/>
                  </a:cubicBezTo>
                  <a:cubicBezTo>
                    <a:pt x="7177" y="1283"/>
                    <a:pt x="9541" y="906"/>
                    <a:pt x="11906" y="697"/>
                  </a:cubicBezTo>
                  <a:cubicBezTo>
                    <a:pt x="12705" y="629"/>
                    <a:pt x="13567" y="565"/>
                    <a:pt x="14429" y="565"/>
                  </a:cubicBezTo>
                  <a:close/>
                  <a:moveTo>
                    <a:pt x="17827" y="26370"/>
                  </a:moveTo>
                  <a:lnTo>
                    <a:pt x="17827" y="26370"/>
                  </a:lnTo>
                  <a:cubicBezTo>
                    <a:pt x="17409" y="26454"/>
                    <a:pt x="16969" y="26475"/>
                    <a:pt x="16530" y="26496"/>
                  </a:cubicBezTo>
                  <a:cubicBezTo>
                    <a:pt x="16969" y="26433"/>
                    <a:pt x="17409" y="26412"/>
                    <a:pt x="17827" y="26370"/>
                  </a:cubicBezTo>
                  <a:close/>
                  <a:moveTo>
                    <a:pt x="14120" y="0"/>
                  </a:moveTo>
                  <a:cubicBezTo>
                    <a:pt x="11746" y="0"/>
                    <a:pt x="9420" y="392"/>
                    <a:pt x="7031" y="593"/>
                  </a:cubicBezTo>
                  <a:cubicBezTo>
                    <a:pt x="5189" y="760"/>
                    <a:pt x="2260" y="425"/>
                    <a:pt x="837" y="1890"/>
                  </a:cubicBezTo>
                  <a:cubicBezTo>
                    <a:pt x="147" y="2601"/>
                    <a:pt x="105" y="3626"/>
                    <a:pt x="147" y="4610"/>
                  </a:cubicBezTo>
                  <a:cubicBezTo>
                    <a:pt x="63" y="6242"/>
                    <a:pt x="189" y="7874"/>
                    <a:pt x="272" y="9506"/>
                  </a:cubicBezTo>
                  <a:cubicBezTo>
                    <a:pt x="314" y="10741"/>
                    <a:pt x="335" y="11975"/>
                    <a:pt x="398" y="13230"/>
                  </a:cubicBezTo>
                  <a:cubicBezTo>
                    <a:pt x="398" y="15448"/>
                    <a:pt x="272" y="17666"/>
                    <a:pt x="293" y="19884"/>
                  </a:cubicBezTo>
                  <a:cubicBezTo>
                    <a:pt x="293" y="21579"/>
                    <a:pt x="0" y="23901"/>
                    <a:pt x="795" y="25492"/>
                  </a:cubicBezTo>
                  <a:cubicBezTo>
                    <a:pt x="1423" y="26768"/>
                    <a:pt x="2825" y="26873"/>
                    <a:pt x="4101" y="26914"/>
                  </a:cubicBezTo>
                  <a:lnTo>
                    <a:pt x="4980" y="26914"/>
                  </a:lnTo>
                  <a:cubicBezTo>
                    <a:pt x="6300" y="27073"/>
                    <a:pt x="7691" y="27112"/>
                    <a:pt x="8991" y="27112"/>
                  </a:cubicBezTo>
                  <a:cubicBezTo>
                    <a:pt x="9401" y="27112"/>
                    <a:pt x="9803" y="27108"/>
                    <a:pt x="10190" y="27103"/>
                  </a:cubicBezTo>
                  <a:cubicBezTo>
                    <a:pt x="10943" y="27082"/>
                    <a:pt x="11697" y="27040"/>
                    <a:pt x="12450" y="26977"/>
                  </a:cubicBezTo>
                  <a:cubicBezTo>
                    <a:pt x="13462" y="27073"/>
                    <a:pt x="14492" y="27168"/>
                    <a:pt x="15523" y="27168"/>
                  </a:cubicBezTo>
                  <a:cubicBezTo>
                    <a:pt x="15622" y="27168"/>
                    <a:pt x="15720" y="27167"/>
                    <a:pt x="15819" y="27166"/>
                  </a:cubicBezTo>
                  <a:cubicBezTo>
                    <a:pt x="16990" y="27166"/>
                    <a:pt x="18476" y="27124"/>
                    <a:pt x="19438" y="26350"/>
                  </a:cubicBezTo>
                  <a:cubicBezTo>
                    <a:pt x="19459" y="26329"/>
                    <a:pt x="19480" y="26308"/>
                    <a:pt x="19501" y="26287"/>
                  </a:cubicBezTo>
                  <a:cubicBezTo>
                    <a:pt x="19606" y="26287"/>
                    <a:pt x="19648" y="26203"/>
                    <a:pt x="19669" y="26119"/>
                  </a:cubicBezTo>
                  <a:cubicBezTo>
                    <a:pt x="20443" y="25262"/>
                    <a:pt x="20380" y="23797"/>
                    <a:pt x="20380" y="22709"/>
                  </a:cubicBezTo>
                  <a:cubicBezTo>
                    <a:pt x="20338" y="17457"/>
                    <a:pt x="20087" y="12184"/>
                    <a:pt x="19878" y="6932"/>
                  </a:cubicBezTo>
                  <a:cubicBezTo>
                    <a:pt x="19815" y="5259"/>
                    <a:pt x="20296" y="2664"/>
                    <a:pt x="19104" y="1262"/>
                  </a:cubicBezTo>
                  <a:cubicBezTo>
                    <a:pt x="18162" y="174"/>
                    <a:pt x="16509" y="111"/>
                    <a:pt x="15170" y="28"/>
                  </a:cubicBezTo>
                  <a:cubicBezTo>
                    <a:pt x="14819" y="9"/>
                    <a:pt x="14469" y="0"/>
                    <a:pt x="14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38;p2">
              <a:extLst>
                <a:ext uri="{FF2B5EF4-FFF2-40B4-BE49-F238E27FC236}">
                  <a16:creationId xmlns:a16="http://schemas.microsoft.com/office/drawing/2014/main" id="{2289903B-45EF-881D-9635-A9F30BE739A0}"/>
                </a:ext>
              </a:extLst>
            </p:cNvPr>
            <p:cNvSpPr/>
            <p:nvPr/>
          </p:nvSpPr>
          <p:spPr>
            <a:xfrm>
              <a:off x="6255838" y="1817988"/>
              <a:ext cx="394425" cy="166075"/>
            </a:xfrm>
            <a:custGeom>
              <a:avLst/>
              <a:gdLst/>
              <a:ahLst/>
              <a:cxnLst/>
              <a:rect l="l" t="t" r="r" b="b"/>
              <a:pathLst>
                <a:path w="15777" h="6643" extrusionOk="0">
                  <a:moveTo>
                    <a:pt x="11890" y="506"/>
                  </a:moveTo>
                  <a:cubicBezTo>
                    <a:pt x="12565" y="506"/>
                    <a:pt x="13230" y="550"/>
                    <a:pt x="13872" y="676"/>
                  </a:cubicBezTo>
                  <a:cubicBezTo>
                    <a:pt x="13914" y="697"/>
                    <a:pt x="13935" y="697"/>
                    <a:pt x="13977" y="718"/>
                  </a:cubicBezTo>
                  <a:cubicBezTo>
                    <a:pt x="14165" y="739"/>
                    <a:pt x="14354" y="781"/>
                    <a:pt x="14500" y="864"/>
                  </a:cubicBezTo>
                  <a:cubicBezTo>
                    <a:pt x="14563" y="906"/>
                    <a:pt x="14835" y="1283"/>
                    <a:pt x="14856" y="1346"/>
                  </a:cubicBezTo>
                  <a:cubicBezTo>
                    <a:pt x="14877" y="1408"/>
                    <a:pt x="15065" y="2287"/>
                    <a:pt x="14960" y="2622"/>
                  </a:cubicBezTo>
                  <a:cubicBezTo>
                    <a:pt x="14793" y="3124"/>
                    <a:pt x="14605" y="3626"/>
                    <a:pt x="14375" y="4045"/>
                  </a:cubicBezTo>
                  <a:cubicBezTo>
                    <a:pt x="14270" y="4317"/>
                    <a:pt x="14124" y="4526"/>
                    <a:pt x="13935" y="4693"/>
                  </a:cubicBezTo>
                  <a:cubicBezTo>
                    <a:pt x="13663" y="5007"/>
                    <a:pt x="13307" y="5258"/>
                    <a:pt x="12868" y="5384"/>
                  </a:cubicBezTo>
                  <a:cubicBezTo>
                    <a:pt x="12826" y="5405"/>
                    <a:pt x="12784" y="5405"/>
                    <a:pt x="12743" y="5426"/>
                  </a:cubicBezTo>
                  <a:cubicBezTo>
                    <a:pt x="12659" y="5447"/>
                    <a:pt x="12596" y="5468"/>
                    <a:pt x="12512" y="5468"/>
                  </a:cubicBezTo>
                  <a:cubicBezTo>
                    <a:pt x="12471" y="5488"/>
                    <a:pt x="12450" y="5488"/>
                    <a:pt x="12408" y="5488"/>
                  </a:cubicBezTo>
                  <a:cubicBezTo>
                    <a:pt x="12282" y="5488"/>
                    <a:pt x="9206" y="5886"/>
                    <a:pt x="7846" y="5928"/>
                  </a:cubicBezTo>
                  <a:cubicBezTo>
                    <a:pt x="6800" y="5949"/>
                    <a:pt x="5733" y="5970"/>
                    <a:pt x="4666" y="5991"/>
                  </a:cubicBezTo>
                  <a:cubicBezTo>
                    <a:pt x="4582" y="5994"/>
                    <a:pt x="4481" y="5995"/>
                    <a:pt x="4368" y="5995"/>
                  </a:cubicBezTo>
                  <a:cubicBezTo>
                    <a:pt x="3689" y="5995"/>
                    <a:pt x="2601" y="5949"/>
                    <a:pt x="2511" y="5949"/>
                  </a:cubicBezTo>
                  <a:cubicBezTo>
                    <a:pt x="2344" y="5949"/>
                    <a:pt x="2197" y="5928"/>
                    <a:pt x="2072" y="5886"/>
                  </a:cubicBezTo>
                  <a:cubicBezTo>
                    <a:pt x="1841" y="5886"/>
                    <a:pt x="921" y="5844"/>
                    <a:pt x="1004" y="4484"/>
                  </a:cubicBezTo>
                  <a:cubicBezTo>
                    <a:pt x="963" y="4233"/>
                    <a:pt x="691" y="1848"/>
                    <a:pt x="1716" y="1178"/>
                  </a:cubicBezTo>
                  <a:cubicBezTo>
                    <a:pt x="2386" y="738"/>
                    <a:pt x="3310" y="623"/>
                    <a:pt x="4264" y="623"/>
                  </a:cubicBezTo>
                  <a:cubicBezTo>
                    <a:pt x="5304" y="623"/>
                    <a:pt x="6379" y="760"/>
                    <a:pt x="7198" y="760"/>
                  </a:cubicBezTo>
                  <a:cubicBezTo>
                    <a:pt x="8704" y="745"/>
                    <a:pt x="10323" y="506"/>
                    <a:pt x="11890" y="506"/>
                  </a:cubicBezTo>
                  <a:close/>
                  <a:moveTo>
                    <a:pt x="13863" y="1"/>
                  </a:moveTo>
                  <a:cubicBezTo>
                    <a:pt x="13260" y="1"/>
                    <a:pt x="12622" y="133"/>
                    <a:pt x="12178" y="174"/>
                  </a:cubicBezTo>
                  <a:cubicBezTo>
                    <a:pt x="11522" y="234"/>
                    <a:pt x="10865" y="254"/>
                    <a:pt x="10208" y="254"/>
                  </a:cubicBezTo>
                  <a:cubicBezTo>
                    <a:pt x="8932" y="254"/>
                    <a:pt x="7654" y="179"/>
                    <a:pt x="6380" y="179"/>
                  </a:cubicBezTo>
                  <a:cubicBezTo>
                    <a:pt x="5815" y="179"/>
                    <a:pt x="5250" y="194"/>
                    <a:pt x="4687" y="237"/>
                  </a:cubicBezTo>
                  <a:cubicBezTo>
                    <a:pt x="4206" y="278"/>
                    <a:pt x="3432" y="258"/>
                    <a:pt x="2699" y="341"/>
                  </a:cubicBezTo>
                  <a:cubicBezTo>
                    <a:pt x="2218" y="341"/>
                    <a:pt x="1758" y="341"/>
                    <a:pt x="1276" y="362"/>
                  </a:cubicBezTo>
                  <a:cubicBezTo>
                    <a:pt x="1151" y="362"/>
                    <a:pt x="1088" y="446"/>
                    <a:pt x="1067" y="571"/>
                  </a:cubicBezTo>
                  <a:cubicBezTo>
                    <a:pt x="1067" y="697"/>
                    <a:pt x="1046" y="843"/>
                    <a:pt x="1046" y="969"/>
                  </a:cubicBezTo>
                  <a:cubicBezTo>
                    <a:pt x="0" y="2141"/>
                    <a:pt x="544" y="4944"/>
                    <a:pt x="628" y="6263"/>
                  </a:cubicBezTo>
                  <a:cubicBezTo>
                    <a:pt x="649" y="6430"/>
                    <a:pt x="774" y="6597"/>
                    <a:pt x="963" y="6597"/>
                  </a:cubicBezTo>
                  <a:cubicBezTo>
                    <a:pt x="1001" y="6627"/>
                    <a:pt x="1054" y="6642"/>
                    <a:pt x="1107" y="6642"/>
                  </a:cubicBezTo>
                  <a:cubicBezTo>
                    <a:pt x="1169" y="6642"/>
                    <a:pt x="1232" y="6621"/>
                    <a:pt x="1276" y="6576"/>
                  </a:cubicBezTo>
                  <a:cubicBezTo>
                    <a:pt x="5189" y="6451"/>
                    <a:pt x="9248" y="6493"/>
                    <a:pt x="13140" y="5970"/>
                  </a:cubicBezTo>
                  <a:cubicBezTo>
                    <a:pt x="13684" y="5886"/>
                    <a:pt x="14082" y="5635"/>
                    <a:pt x="14354" y="5258"/>
                  </a:cubicBezTo>
                  <a:cubicBezTo>
                    <a:pt x="14772" y="4944"/>
                    <a:pt x="15002" y="4505"/>
                    <a:pt x="15128" y="3877"/>
                  </a:cubicBezTo>
                  <a:cubicBezTo>
                    <a:pt x="15295" y="3082"/>
                    <a:pt x="15776" y="1513"/>
                    <a:pt x="15400" y="739"/>
                  </a:cubicBezTo>
                  <a:cubicBezTo>
                    <a:pt x="15118" y="154"/>
                    <a:pt x="14511" y="1"/>
                    <a:pt x="138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39;p2">
              <a:extLst>
                <a:ext uri="{FF2B5EF4-FFF2-40B4-BE49-F238E27FC236}">
                  <a16:creationId xmlns:a16="http://schemas.microsoft.com/office/drawing/2014/main" id="{D0C25F28-4A83-5915-0756-96CE2B161C20}"/>
                </a:ext>
              </a:extLst>
            </p:cNvPr>
            <p:cNvSpPr/>
            <p:nvPr/>
          </p:nvSpPr>
          <p:spPr>
            <a:xfrm>
              <a:off x="6263663" y="20077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6" y="909"/>
                  </a:moveTo>
                  <a:cubicBezTo>
                    <a:pt x="2805" y="930"/>
                    <a:pt x="2805" y="930"/>
                    <a:pt x="2805" y="951"/>
                  </a:cubicBezTo>
                  <a:cubicBezTo>
                    <a:pt x="2805" y="930"/>
                    <a:pt x="2784" y="909"/>
                    <a:pt x="2784" y="909"/>
                  </a:cubicBezTo>
                  <a:close/>
                  <a:moveTo>
                    <a:pt x="984" y="784"/>
                  </a:moveTo>
                  <a:cubicBezTo>
                    <a:pt x="1319" y="826"/>
                    <a:pt x="1654" y="826"/>
                    <a:pt x="1989" y="847"/>
                  </a:cubicBezTo>
                  <a:cubicBezTo>
                    <a:pt x="2219" y="1014"/>
                    <a:pt x="2365" y="1286"/>
                    <a:pt x="2428" y="1516"/>
                  </a:cubicBezTo>
                  <a:cubicBezTo>
                    <a:pt x="2512" y="1956"/>
                    <a:pt x="2344" y="2541"/>
                    <a:pt x="1863" y="2709"/>
                  </a:cubicBezTo>
                  <a:cubicBezTo>
                    <a:pt x="1783" y="2733"/>
                    <a:pt x="1698" y="2744"/>
                    <a:pt x="1611" y="2744"/>
                  </a:cubicBezTo>
                  <a:cubicBezTo>
                    <a:pt x="1399" y="2744"/>
                    <a:pt x="1171" y="2684"/>
                    <a:pt x="963" y="2625"/>
                  </a:cubicBezTo>
                  <a:cubicBezTo>
                    <a:pt x="963" y="2102"/>
                    <a:pt x="922" y="1600"/>
                    <a:pt x="796" y="1098"/>
                  </a:cubicBezTo>
                  <a:cubicBezTo>
                    <a:pt x="838" y="993"/>
                    <a:pt x="901" y="868"/>
                    <a:pt x="984" y="784"/>
                  </a:cubicBezTo>
                  <a:close/>
                  <a:moveTo>
                    <a:pt x="1830" y="0"/>
                  </a:moveTo>
                  <a:cubicBezTo>
                    <a:pt x="1708" y="0"/>
                    <a:pt x="1586" y="11"/>
                    <a:pt x="1466" y="31"/>
                  </a:cubicBezTo>
                  <a:cubicBezTo>
                    <a:pt x="1419" y="25"/>
                    <a:pt x="1374" y="23"/>
                    <a:pt x="1330" y="23"/>
                  </a:cubicBezTo>
                  <a:cubicBezTo>
                    <a:pt x="862" y="23"/>
                    <a:pt x="548" y="321"/>
                    <a:pt x="357" y="742"/>
                  </a:cubicBezTo>
                  <a:cubicBezTo>
                    <a:pt x="294" y="847"/>
                    <a:pt x="252" y="951"/>
                    <a:pt x="231" y="1056"/>
                  </a:cubicBezTo>
                  <a:cubicBezTo>
                    <a:pt x="22" y="1684"/>
                    <a:pt x="1" y="2458"/>
                    <a:pt x="43" y="2960"/>
                  </a:cubicBezTo>
                  <a:cubicBezTo>
                    <a:pt x="43" y="3127"/>
                    <a:pt x="147" y="3253"/>
                    <a:pt x="315" y="3253"/>
                  </a:cubicBezTo>
                  <a:cubicBezTo>
                    <a:pt x="771" y="3281"/>
                    <a:pt x="1373" y="3445"/>
                    <a:pt x="1910" y="3445"/>
                  </a:cubicBezTo>
                  <a:cubicBezTo>
                    <a:pt x="2186" y="3445"/>
                    <a:pt x="2445" y="3402"/>
                    <a:pt x="2658" y="3274"/>
                  </a:cubicBezTo>
                  <a:cubicBezTo>
                    <a:pt x="3119" y="2981"/>
                    <a:pt x="3181" y="2311"/>
                    <a:pt x="3202" y="1684"/>
                  </a:cubicBezTo>
                  <a:cubicBezTo>
                    <a:pt x="3265" y="1391"/>
                    <a:pt x="3370" y="1098"/>
                    <a:pt x="3558" y="868"/>
                  </a:cubicBezTo>
                  <a:cubicBezTo>
                    <a:pt x="3663" y="721"/>
                    <a:pt x="3537" y="491"/>
                    <a:pt x="3370" y="449"/>
                  </a:cubicBezTo>
                  <a:cubicBezTo>
                    <a:pt x="3202" y="407"/>
                    <a:pt x="3035" y="365"/>
                    <a:pt x="2867" y="345"/>
                  </a:cubicBezTo>
                  <a:cubicBezTo>
                    <a:pt x="2597" y="106"/>
                    <a:pt x="2217" y="0"/>
                    <a:pt x="1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40;p2">
              <a:extLst>
                <a:ext uri="{FF2B5EF4-FFF2-40B4-BE49-F238E27FC236}">
                  <a16:creationId xmlns:a16="http://schemas.microsoft.com/office/drawing/2014/main" id="{9BC3D37E-4042-7D6F-92AC-AC55EED2CDEF}"/>
                </a:ext>
              </a:extLst>
            </p:cNvPr>
            <p:cNvSpPr/>
            <p:nvPr/>
          </p:nvSpPr>
          <p:spPr>
            <a:xfrm>
              <a:off x="6364638" y="2008838"/>
              <a:ext cx="91550" cy="86400"/>
            </a:xfrm>
            <a:custGeom>
              <a:avLst/>
              <a:gdLst/>
              <a:ahLst/>
              <a:cxnLst/>
              <a:rect l="l" t="t" r="r" b="b"/>
              <a:pathLst>
                <a:path w="3662" h="3456" extrusionOk="0">
                  <a:moveTo>
                    <a:pt x="2825" y="909"/>
                  </a:moveTo>
                  <a:cubicBezTo>
                    <a:pt x="2804" y="930"/>
                    <a:pt x="2804" y="951"/>
                    <a:pt x="2804" y="951"/>
                  </a:cubicBezTo>
                  <a:cubicBezTo>
                    <a:pt x="2804" y="951"/>
                    <a:pt x="2783" y="930"/>
                    <a:pt x="2783" y="909"/>
                  </a:cubicBezTo>
                  <a:close/>
                  <a:moveTo>
                    <a:pt x="984" y="805"/>
                  </a:moveTo>
                  <a:cubicBezTo>
                    <a:pt x="1318" y="826"/>
                    <a:pt x="1653" y="847"/>
                    <a:pt x="1988" y="847"/>
                  </a:cubicBezTo>
                  <a:cubicBezTo>
                    <a:pt x="2218" y="1035"/>
                    <a:pt x="2365" y="1286"/>
                    <a:pt x="2427" y="1516"/>
                  </a:cubicBezTo>
                  <a:cubicBezTo>
                    <a:pt x="2511" y="1955"/>
                    <a:pt x="2344" y="2562"/>
                    <a:pt x="1862" y="2709"/>
                  </a:cubicBezTo>
                  <a:cubicBezTo>
                    <a:pt x="1774" y="2743"/>
                    <a:pt x="1679" y="2757"/>
                    <a:pt x="1581" y="2757"/>
                  </a:cubicBezTo>
                  <a:cubicBezTo>
                    <a:pt x="1377" y="2757"/>
                    <a:pt x="1161" y="2696"/>
                    <a:pt x="963" y="2625"/>
                  </a:cubicBezTo>
                  <a:cubicBezTo>
                    <a:pt x="963" y="2123"/>
                    <a:pt x="921" y="1600"/>
                    <a:pt x="795" y="1119"/>
                  </a:cubicBezTo>
                  <a:cubicBezTo>
                    <a:pt x="837" y="993"/>
                    <a:pt x="900" y="888"/>
                    <a:pt x="984" y="805"/>
                  </a:cubicBezTo>
                  <a:close/>
                  <a:moveTo>
                    <a:pt x="1829" y="0"/>
                  </a:moveTo>
                  <a:cubicBezTo>
                    <a:pt x="1708" y="0"/>
                    <a:pt x="1585" y="10"/>
                    <a:pt x="1465" y="30"/>
                  </a:cubicBezTo>
                  <a:cubicBezTo>
                    <a:pt x="1418" y="25"/>
                    <a:pt x="1373" y="23"/>
                    <a:pt x="1329" y="23"/>
                  </a:cubicBezTo>
                  <a:cubicBezTo>
                    <a:pt x="861" y="23"/>
                    <a:pt x="547" y="321"/>
                    <a:pt x="356" y="742"/>
                  </a:cubicBezTo>
                  <a:cubicBezTo>
                    <a:pt x="293" y="847"/>
                    <a:pt x="251" y="951"/>
                    <a:pt x="230" y="1077"/>
                  </a:cubicBezTo>
                  <a:cubicBezTo>
                    <a:pt x="21" y="1704"/>
                    <a:pt x="0" y="2458"/>
                    <a:pt x="42" y="2981"/>
                  </a:cubicBezTo>
                  <a:cubicBezTo>
                    <a:pt x="42" y="3127"/>
                    <a:pt x="168" y="3253"/>
                    <a:pt x="335" y="3274"/>
                  </a:cubicBezTo>
                  <a:cubicBezTo>
                    <a:pt x="775" y="3287"/>
                    <a:pt x="1370" y="3455"/>
                    <a:pt x="1904" y="3455"/>
                  </a:cubicBezTo>
                  <a:cubicBezTo>
                    <a:pt x="2181" y="3455"/>
                    <a:pt x="2443" y="3410"/>
                    <a:pt x="2657" y="3274"/>
                  </a:cubicBezTo>
                  <a:cubicBezTo>
                    <a:pt x="3118" y="3002"/>
                    <a:pt x="3181" y="2311"/>
                    <a:pt x="3222" y="1704"/>
                  </a:cubicBezTo>
                  <a:cubicBezTo>
                    <a:pt x="3285" y="1391"/>
                    <a:pt x="3369" y="1098"/>
                    <a:pt x="3557" y="867"/>
                  </a:cubicBezTo>
                  <a:cubicBezTo>
                    <a:pt x="3662" y="721"/>
                    <a:pt x="3536" y="491"/>
                    <a:pt x="3369" y="449"/>
                  </a:cubicBezTo>
                  <a:cubicBezTo>
                    <a:pt x="3201" y="407"/>
                    <a:pt x="3034" y="386"/>
                    <a:pt x="2867" y="344"/>
                  </a:cubicBezTo>
                  <a:cubicBezTo>
                    <a:pt x="2596" y="106"/>
                    <a:pt x="2217" y="0"/>
                    <a:pt x="1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41;p2">
              <a:extLst>
                <a:ext uri="{FF2B5EF4-FFF2-40B4-BE49-F238E27FC236}">
                  <a16:creationId xmlns:a16="http://schemas.microsoft.com/office/drawing/2014/main" id="{A5BDE670-937B-54FD-7700-E9F284AF0E99}"/>
                </a:ext>
              </a:extLst>
            </p:cNvPr>
            <p:cNvSpPr/>
            <p:nvPr/>
          </p:nvSpPr>
          <p:spPr>
            <a:xfrm>
              <a:off x="6465588" y="20103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10"/>
                  </a:moveTo>
                  <a:cubicBezTo>
                    <a:pt x="2804" y="931"/>
                    <a:pt x="2804" y="931"/>
                    <a:pt x="2804" y="952"/>
                  </a:cubicBezTo>
                  <a:cubicBezTo>
                    <a:pt x="2804" y="931"/>
                    <a:pt x="2783" y="910"/>
                    <a:pt x="2783" y="910"/>
                  </a:cubicBezTo>
                  <a:close/>
                  <a:moveTo>
                    <a:pt x="984" y="785"/>
                  </a:moveTo>
                  <a:cubicBezTo>
                    <a:pt x="1319" y="826"/>
                    <a:pt x="1653" y="826"/>
                    <a:pt x="1988" y="847"/>
                  </a:cubicBezTo>
                  <a:cubicBezTo>
                    <a:pt x="2218" y="1015"/>
                    <a:pt x="2386" y="1287"/>
                    <a:pt x="2428" y="1517"/>
                  </a:cubicBezTo>
                  <a:cubicBezTo>
                    <a:pt x="2511" y="1956"/>
                    <a:pt x="2344" y="2542"/>
                    <a:pt x="1884" y="2709"/>
                  </a:cubicBezTo>
                  <a:cubicBezTo>
                    <a:pt x="1798" y="2734"/>
                    <a:pt x="1708" y="2744"/>
                    <a:pt x="1618" y="2744"/>
                  </a:cubicBezTo>
                  <a:cubicBezTo>
                    <a:pt x="1398" y="2744"/>
                    <a:pt x="1170" y="2685"/>
                    <a:pt x="963" y="2626"/>
                  </a:cubicBezTo>
                  <a:cubicBezTo>
                    <a:pt x="963" y="2103"/>
                    <a:pt x="921" y="1601"/>
                    <a:pt x="796" y="1098"/>
                  </a:cubicBezTo>
                  <a:cubicBezTo>
                    <a:pt x="837" y="994"/>
                    <a:pt x="900" y="868"/>
                    <a:pt x="984" y="785"/>
                  </a:cubicBezTo>
                  <a:close/>
                  <a:moveTo>
                    <a:pt x="1830" y="1"/>
                  </a:moveTo>
                  <a:cubicBezTo>
                    <a:pt x="1708" y="1"/>
                    <a:pt x="1585" y="11"/>
                    <a:pt x="1465" y="31"/>
                  </a:cubicBezTo>
                  <a:cubicBezTo>
                    <a:pt x="1419" y="26"/>
                    <a:pt x="1373" y="23"/>
                    <a:pt x="1330" y="23"/>
                  </a:cubicBezTo>
                  <a:cubicBezTo>
                    <a:pt x="861" y="23"/>
                    <a:pt x="547" y="322"/>
                    <a:pt x="356" y="743"/>
                  </a:cubicBezTo>
                  <a:cubicBezTo>
                    <a:pt x="293" y="847"/>
                    <a:pt x="252" y="952"/>
                    <a:pt x="231" y="1057"/>
                  </a:cubicBezTo>
                  <a:cubicBezTo>
                    <a:pt x="21" y="1684"/>
                    <a:pt x="0" y="2458"/>
                    <a:pt x="21" y="2961"/>
                  </a:cubicBezTo>
                  <a:cubicBezTo>
                    <a:pt x="42" y="3128"/>
                    <a:pt x="147" y="3254"/>
                    <a:pt x="314" y="3254"/>
                  </a:cubicBezTo>
                  <a:cubicBezTo>
                    <a:pt x="770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4"/>
                  </a:cubicBezTo>
                  <a:cubicBezTo>
                    <a:pt x="3118" y="2981"/>
                    <a:pt x="3181" y="2312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2"/>
                    <a:pt x="3537" y="492"/>
                    <a:pt x="3369" y="450"/>
                  </a:cubicBezTo>
                  <a:cubicBezTo>
                    <a:pt x="3202" y="387"/>
                    <a:pt x="3034" y="366"/>
                    <a:pt x="2867" y="345"/>
                  </a:cubicBezTo>
                  <a:cubicBezTo>
                    <a:pt x="2596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42;p2">
              <a:extLst>
                <a:ext uri="{FF2B5EF4-FFF2-40B4-BE49-F238E27FC236}">
                  <a16:creationId xmlns:a16="http://schemas.microsoft.com/office/drawing/2014/main" id="{C7C8EDBF-3BEC-587D-1A90-F2F781A11539}"/>
                </a:ext>
              </a:extLst>
            </p:cNvPr>
            <p:cNvSpPr/>
            <p:nvPr/>
          </p:nvSpPr>
          <p:spPr>
            <a:xfrm>
              <a:off x="6566538" y="2011438"/>
              <a:ext cx="91575" cy="86400"/>
            </a:xfrm>
            <a:custGeom>
              <a:avLst/>
              <a:gdLst/>
              <a:ahLst/>
              <a:cxnLst/>
              <a:rect l="l" t="t" r="r" b="b"/>
              <a:pathLst>
                <a:path w="3663" h="3456" extrusionOk="0">
                  <a:moveTo>
                    <a:pt x="2825" y="910"/>
                  </a:moveTo>
                  <a:cubicBezTo>
                    <a:pt x="2825" y="931"/>
                    <a:pt x="2804" y="952"/>
                    <a:pt x="2804" y="952"/>
                  </a:cubicBezTo>
                  <a:cubicBezTo>
                    <a:pt x="2804" y="931"/>
                    <a:pt x="2784" y="931"/>
                    <a:pt x="2784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4" y="847"/>
                    <a:pt x="1988" y="847"/>
                  </a:cubicBezTo>
                  <a:cubicBezTo>
                    <a:pt x="2219" y="1035"/>
                    <a:pt x="2386" y="1287"/>
                    <a:pt x="2428" y="1517"/>
                  </a:cubicBezTo>
                  <a:cubicBezTo>
                    <a:pt x="2512" y="1956"/>
                    <a:pt x="2344" y="2563"/>
                    <a:pt x="1884" y="2709"/>
                  </a:cubicBezTo>
                  <a:cubicBezTo>
                    <a:pt x="1789" y="2743"/>
                    <a:pt x="1689" y="2757"/>
                    <a:pt x="1588" y="2757"/>
                  </a:cubicBezTo>
                  <a:cubicBezTo>
                    <a:pt x="1378" y="2757"/>
                    <a:pt x="1161" y="2696"/>
                    <a:pt x="963" y="2626"/>
                  </a:cubicBezTo>
                  <a:cubicBezTo>
                    <a:pt x="963" y="2123"/>
                    <a:pt x="921" y="1600"/>
                    <a:pt x="796" y="1119"/>
                  </a:cubicBezTo>
                  <a:cubicBezTo>
                    <a:pt x="838" y="994"/>
                    <a:pt x="900" y="889"/>
                    <a:pt x="984" y="805"/>
                  </a:cubicBezTo>
                  <a:close/>
                  <a:moveTo>
                    <a:pt x="1825" y="1"/>
                  </a:moveTo>
                  <a:cubicBezTo>
                    <a:pt x="1705" y="1"/>
                    <a:pt x="1584" y="11"/>
                    <a:pt x="1465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2"/>
                    <a:pt x="356" y="743"/>
                  </a:cubicBezTo>
                  <a:cubicBezTo>
                    <a:pt x="294" y="847"/>
                    <a:pt x="252" y="952"/>
                    <a:pt x="231" y="1077"/>
                  </a:cubicBezTo>
                  <a:cubicBezTo>
                    <a:pt x="22" y="1705"/>
                    <a:pt x="1" y="2458"/>
                    <a:pt x="43" y="2981"/>
                  </a:cubicBezTo>
                  <a:cubicBezTo>
                    <a:pt x="43" y="3128"/>
                    <a:pt x="168" y="3253"/>
                    <a:pt x="335" y="3274"/>
                  </a:cubicBezTo>
                  <a:cubicBezTo>
                    <a:pt x="776" y="3288"/>
                    <a:pt x="1370" y="3456"/>
                    <a:pt x="1904" y="3456"/>
                  </a:cubicBezTo>
                  <a:cubicBezTo>
                    <a:pt x="2182" y="3456"/>
                    <a:pt x="2443" y="3410"/>
                    <a:pt x="2658" y="3274"/>
                  </a:cubicBezTo>
                  <a:cubicBezTo>
                    <a:pt x="3118" y="3002"/>
                    <a:pt x="3181" y="2312"/>
                    <a:pt x="3223" y="1705"/>
                  </a:cubicBezTo>
                  <a:cubicBezTo>
                    <a:pt x="3286" y="1391"/>
                    <a:pt x="3369" y="1098"/>
                    <a:pt x="3558" y="868"/>
                  </a:cubicBezTo>
                  <a:cubicBezTo>
                    <a:pt x="3662" y="722"/>
                    <a:pt x="3537" y="491"/>
                    <a:pt x="3390" y="450"/>
                  </a:cubicBezTo>
                  <a:cubicBezTo>
                    <a:pt x="3223" y="408"/>
                    <a:pt x="3056" y="387"/>
                    <a:pt x="2867" y="366"/>
                  </a:cubicBezTo>
                  <a:cubicBezTo>
                    <a:pt x="2596" y="110"/>
                    <a:pt x="2214" y="1"/>
                    <a:pt x="18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43;p2">
              <a:extLst>
                <a:ext uri="{FF2B5EF4-FFF2-40B4-BE49-F238E27FC236}">
                  <a16:creationId xmlns:a16="http://schemas.microsoft.com/office/drawing/2014/main" id="{C17E3375-6F0C-E620-418B-8C5BCD173D6A}"/>
                </a:ext>
              </a:extLst>
            </p:cNvPr>
            <p:cNvSpPr/>
            <p:nvPr/>
          </p:nvSpPr>
          <p:spPr>
            <a:xfrm>
              <a:off x="6263663" y="2105063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6" y="910"/>
                  </a:moveTo>
                  <a:cubicBezTo>
                    <a:pt x="2805" y="931"/>
                    <a:pt x="2805" y="931"/>
                    <a:pt x="2805" y="952"/>
                  </a:cubicBezTo>
                  <a:cubicBezTo>
                    <a:pt x="2805" y="931"/>
                    <a:pt x="2784" y="910"/>
                    <a:pt x="2784" y="910"/>
                  </a:cubicBezTo>
                  <a:close/>
                  <a:moveTo>
                    <a:pt x="984" y="806"/>
                  </a:moveTo>
                  <a:cubicBezTo>
                    <a:pt x="1319" y="827"/>
                    <a:pt x="1654" y="827"/>
                    <a:pt x="1989" y="847"/>
                  </a:cubicBezTo>
                  <a:cubicBezTo>
                    <a:pt x="2219" y="1015"/>
                    <a:pt x="2365" y="1287"/>
                    <a:pt x="2428" y="1517"/>
                  </a:cubicBezTo>
                  <a:cubicBezTo>
                    <a:pt x="2512" y="1956"/>
                    <a:pt x="2344" y="2542"/>
                    <a:pt x="1863" y="2710"/>
                  </a:cubicBezTo>
                  <a:cubicBezTo>
                    <a:pt x="1782" y="2741"/>
                    <a:pt x="1695" y="2754"/>
                    <a:pt x="1605" y="2754"/>
                  </a:cubicBezTo>
                  <a:cubicBezTo>
                    <a:pt x="1395" y="2754"/>
                    <a:pt x="1169" y="2685"/>
                    <a:pt x="963" y="2626"/>
                  </a:cubicBezTo>
                  <a:cubicBezTo>
                    <a:pt x="963" y="2103"/>
                    <a:pt x="922" y="1601"/>
                    <a:pt x="796" y="1099"/>
                  </a:cubicBezTo>
                  <a:cubicBezTo>
                    <a:pt x="838" y="994"/>
                    <a:pt x="901" y="868"/>
                    <a:pt x="984" y="806"/>
                  </a:cubicBezTo>
                  <a:close/>
                  <a:moveTo>
                    <a:pt x="1830" y="1"/>
                  </a:moveTo>
                  <a:cubicBezTo>
                    <a:pt x="1708" y="1"/>
                    <a:pt x="1586" y="11"/>
                    <a:pt x="1466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2"/>
                    <a:pt x="357" y="743"/>
                  </a:cubicBezTo>
                  <a:cubicBezTo>
                    <a:pt x="294" y="847"/>
                    <a:pt x="252" y="952"/>
                    <a:pt x="231" y="1078"/>
                  </a:cubicBezTo>
                  <a:cubicBezTo>
                    <a:pt x="22" y="1684"/>
                    <a:pt x="1" y="2459"/>
                    <a:pt x="43" y="2961"/>
                  </a:cubicBezTo>
                  <a:cubicBezTo>
                    <a:pt x="43" y="3128"/>
                    <a:pt x="147" y="3254"/>
                    <a:pt x="315" y="3254"/>
                  </a:cubicBezTo>
                  <a:cubicBezTo>
                    <a:pt x="771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5"/>
                  </a:cubicBezTo>
                  <a:cubicBezTo>
                    <a:pt x="3119" y="3003"/>
                    <a:pt x="3181" y="2312"/>
                    <a:pt x="3202" y="1684"/>
                  </a:cubicBezTo>
                  <a:cubicBezTo>
                    <a:pt x="3265" y="1391"/>
                    <a:pt x="3370" y="1099"/>
                    <a:pt x="3558" y="868"/>
                  </a:cubicBezTo>
                  <a:cubicBezTo>
                    <a:pt x="3663" y="722"/>
                    <a:pt x="3537" y="492"/>
                    <a:pt x="3370" y="450"/>
                  </a:cubicBezTo>
                  <a:cubicBezTo>
                    <a:pt x="3202" y="408"/>
                    <a:pt x="3035" y="366"/>
                    <a:pt x="2867" y="345"/>
                  </a:cubicBezTo>
                  <a:cubicBezTo>
                    <a:pt x="2597" y="107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44;p2">
              <a:extLst>
                <a:ext uri="{FF2B5EF4-FFF2-40B4-BE49-F238E27FC236}">
                  <a16:creationId xmlns:a16="http://schemas.microsoft.com/office/drawing/2014/main" id="{DA4DFECD-E4C5-E1F5-672C-0C347B3DBDD3}"/>
                </a:ext>
              </a:extLst>
            </p:cNvPr>
            <p:cNvSpPr/>
            <p:nvPr/>
          </p:nvSpPr>
          <p:spPr>
            <a:xfrm>
              <a:off x="6364638" y="2106188"/>
              <a:ext cx="91550" cy="86325"/>
            </a:xfrm>
            <a:custGeom>
              <a:avLst/>
              <a:gdLst/>
              <a:ahLst/>
              <a:cxnLst/>
              <a:rect l="l" t="t" r="r" b="b"/>
              <a:pathLst>
                <a:path w="3662" h="3453" extrusionOk="0">
                  <a:moveTo>
                    <a:pt x="2783" y="907"/>
                  </a:moveTo>
                  <a:cubicBezTo>
                    <a:pt x="2783" y="907"/>
                    <a:pt x="2804" y="907"/>
                    <a:pt x="2825" y="928"/>
                  </a:cubicBezTo>
                  <a:cubicBezTo>
                    <a:pt x="2804" y="928"/>
                    <a:pt x="2804" y="949"/>
                    <a:pt x="2804" y="949"/>
                  </a:cubicBezTo>
                  <a:cubicBezTo>
                    <a:pt x="2804" y="949"/>
                    <a:pt x="2783" y="928"/>
                    <a:pt x="2783" y="907"/>
                  </a:cubicBezTo>
                  <a:close/>
                  <a:moveTo>
                    <a:pt x="984" y="802"/>
                  </a:moveTo>
                  <a:cubicBezTo>
                    <a:pt x="1318" y="844"/>
                    <a:pt x="1653" y="844"/>
                    <a:pt x="1988" y="844"/>
                  </a:cubicBezTo>
                  <a:cubicBezTo>
                    <a:pt x="2218" y="1033"/>
                    <a:pt x="2365" y="1284"/>
                    <a:pt x="2427" y="1514"/>
                  </a:cubicBezTo>
                  <a:cubicBezTo>
                    <a:pt x="2511" y="1953"/>
                    <a:pt x="2344" y="2560"/>
                    <a:pt x="1862" y="2707"/>
                  </a:cubicBezTo>
                  <a:cubicBezTo>
                    <a:pt x="1774" y="2740"/>
                    <a:pt x="1679" y="2755"/>
                    <a:pt x="1581" y="2755"/>
                  </a:cubicBezTo>
                  <a:cubicBezTo>
                    <a:pt x="1377" y="2755"/>
                    <a:pt x="1161" y="2693"/>
                    <a:pt x="963" y="2623"/>
                  </a:cubicBezTo>
                  <a:cubicBezTo>
                    <a:pt x="963" y="2121"/>
                    <a:pt x="921" y="1598"/>
                    <a:pt x="795" y="1116"/>
                  </a:cubicBezTo>
                  <a:cubicBezTo>
                    <a:pt x="837" y="991"/>
                    <a:pt x="900" y="886"/>
                    <a:pt x="984" y="802"/>
                  </a:cubicBezTo>
                  <a:close/>
                  <a:moveTo>
                    <a:pt x="1799" y="1"/>
                  </a:moveTo>
                  <a:cubicBezTo>
                    <a:pt x="1687" y="1"/>
                    <a:pt x="1575" y="10"/>
                    <a:pt x="1465" y="28"/>
                  </a:cubicBezTo>
                  <a:cubicBezTo>
                    <a:pt x="1418" y="23"/>
                    <a:pt x="1373" y="20"/>
                    <a:pt x="1329" y="20"/>
                  </a:cubicBezTo>
                  <a:cubicBezTo>
                    <a:pt x="861" y="20"/>
                    <a:pt x="547" y="319"/>
                    <a:pt x="356" y="740"/>
                  </a:cubicBezTo>
                  <a:cubicBezTo>
                    <a:pt x="293" y="844"/>
                    <a:pt x="251" y="949"/>
                    <a:pt x="230" y="1074"/>
                  </a:cubicBezTo>
                  <a:cubicBezTo>
                    <a:pt x="21" y="1702"/>
                    <a:pt x="0" y="2455"/>
                    <a:pt x="42" y="2979"/>
                  </a:cubicBezTo>
                  <a:cubicBezTo>
                    <a:pt x="42" y="3146"/>
                    <a:pt x="168" y="3271"/>
                    <a:pt x="335" y="3271"/>
                  </a:cubicBezTo>
                  <a:cubicBezTo>
                    <a:pt x="775" y="3285"/>
                    <a:pt x="1370" y="3453"/>
                    <a:pt x="1904" y="3453"/>
                  </a:cubicBezTo>
                  <a:cubicBezTo>
                    <a:pt x="2181" y="3453"/>
                    <a:pt x="2443" y="3407"/>
                    <a:pt x="2657" y="3271"/>
                  </a:cubicBezTo>
                  <a:cubicBezTo>
                    <a:pt x="3118" y="2999"/>
                    <a:pt x="3181" y="2330"/>
                    <a:pt x="3222" y="1702"/>
                  </a:cubicBezTo>
                  <a:cubicBezTo>
                    <a:pt x="3285" y="1388"/>
                    <a:pt x="3369" y="1095"/>
                    <a:pt x="3557" y="865"/>
                  </a:cubicBezTo>
                  <a:cubicBezTo>
                    <a:pt x="3662" y="719"/>
                    <a:pt x="3536" y="489"/>
                    <a:pt x="3369" y="447"/>
                  </a:cubicBezTo>
                  <a:cubicBezTo>
                    <a:pt x="3201" y="405"/>
                    <a:pt x="3034" y="384"/>
                    <a:pt x="2867" y="363"/>
                  </a:cubicBezTo>
                  <a:cubicBezTo>
                    <a:pt x="2589" y="118"/>
                    <a:pt x="2197" y="1"/>
                    <a:pt x="1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45;p2">
              <a:extLst>
                <a:ext uri="{FF2B5EF4-FFF2-40B4-BE49-F238E27FC236}">
                  <a16:creationId xmlns:a16="http://schemas.microsoft.com/office/drawing/2014/main" id="{9AB5B83C-3AC4-5C37-2A77-4E23F70631BA}"/>
                </a:ext>
              </a:extLst>
            </p:cNvPr>
            <p:cNvSpPr/>
            <p:nvPr/>
          </p:nvSpPr>
          <p:spPr>
            <a:xfrm>
              <a:off x="6465588" y="21076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10"/>
                  </a:moveTo>
                  <a:cubicBezTo>
                    <a:pt x="2804" y="931"/>
                    <a:pt x="2804" y="931"/>
                    <a:pt x="2804" y="952"/>
                  </a:cubicBezTo>
                  <a:cubicBezTo>
                    <a:pt x="2804" y="931"/>
                    <a:pt x="2783" y="910"/>
                    <a:pt x="2783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3" y="826"/>
                    <a:pt x="1988" y="847"/>
                  </a:cubicBezTo>
                  <a:cubicBezTo>
                    <a:pt x="2218" y="1014"/>
                    <a:pt x="2386" y="1286"/>
                    <a:pt x="2428" y="1517"/>
                  </a:cubicBezTo>
                  <a:cubicBezTo>
                    <a:pt x="2511" y="1956"/>
                    <a:pt x="2344" y="2542"/>
                    <a:pt x="1884" y="2709"/>
                  </a:cubicBezTo>
                  <a:cubicBezTo>
                    <a:pt x="1796" y="2741"/>
                    <a:pt x="1704" y="2753"/>
                    <a:pt x="1612" y="2753"/>
                  </a:cubicBezTo>
                  <a:cubicBezTo>
                    <a:pt x="1394" y="2753"/>
                    <a:pt x="1168" y="2684"/>
                    <a:pt x="963" y="2626"/>
                  </a:cubicBezTo>
                  <a:cubicBezTo>
                    <a:pt x="963" y="2102"/>
                    <a:pt x="921" y="1600"/>
                    <a:pt x="796" y="1119"/>
                  </a:cubicBezTo>
                  <a:cubicBezTo>
                    <a:pt x="837" y="994"/>
                    <a:pt x="900" y="868"/>
                    <a:pt x="984" y="805"/>
                  </a:cubicBezTo>
                  <a:close/>
                  <a:moveTo>
                    <a:pt x="1830" y="1"/>
                  </a:moveTo>
                  <a:cubicBezTo>
                    <a:pt x="1708" y="1"/>
                    <a:pt x="1585" y="11"/>
                    <a:pt x="1465" y="31"/>
                  </a:cubicBezTo>
                  <a:cubicBezTo>
                    <a:pt x="1419" y="26"/>
                    <a:pt x="1373" y="23"/>
                    <a:pt x="1330" y="23"/>
                  </a:cubicBezTo>
                  <a:cubicBezTo>
                    <a:pt x="861" y="23"/>
                    <a:pt x="547" y="322"/>
                    <a:pt x="356" y="742"/>
                  </a:cubicBezTo>
                  <a:cubicBezTo>
                    <a:pt x="293" y="847"/>
                    <a:pt x="252" y="952"/>
                    <a:pt x="231" y="1056"/>
                  </a:cubicBezTo>
                  <a:cubicBezTo>
                    <a:pt x="21" y="1684"/>
                    <a:pt x="0" y="2458"/>
                    <a:pt x="21" y="2960"/>
                  </a:cubicBezTo>
                  <a:cubicBezTo>
                    <a:pt x="42" y="3128"/>
                    <a:pt x="147" y="3253"/>
                    <a:pt x="314" y="3253"/>
                  </a:cubicBezTo>
                  <a:cubicBezTo>
                    <a:pt x="770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4"/>
                  </a:cubicBezTo>
                  <a:cubicBezTo>
                    <a:pt x="3118" y="3002"/>
                    <a:pt x="3181" y="2312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2"/>
                    <a:pt x="3537" y="491"/>
                    <a:pt x="3369" y="450"/>
                  </a:cubicBezTo>
                  <a:cubicBezTo>
                    <a:pt x="3202" y="408"/>
                    <a:pt x="3034" y="366"/>
                    <a:pt x="2867" y="345"/>
                  </a:cubicBezTo>
                  <a:cubicBezTo>
                    <a:pt x="2596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46;p2">
              <a:extLst>
                <a:ext uri="{FF2B5EF4-FFF2-40B4-BE49-F238E27FC236}">
                  <a16:creationId xmlns:a16="http://schemas.microsoft.com/office/drawing/2014/main" id="{848CC323-6AAE-0EB0-6ABC-2985AC7A1E05}"/>
                </a:ext>
              </a:extLst>
            </p:cNvPr>
            <p:cNvSpPr/>
            <p:nvPr/>
          </p:nvSpPr>
          <p:spPr>
            <a:xfrm>
              <a:off x="6566538" y="2108813"/>
              <a:ext cx="91575" cy="86325"/>
            </a:xfrm>
            <a:custGeom>
              <a:avLst/>
              <a:gdLst/>
              <a:ahLst/>
              <a:cxnLst/>
              <a:rect l="l" t="t" r="r" b="b"/>
              <a:pathLst>
                <a:path w="3663" h="3453" extrusionOk="0">
                  <a:moveTo>
                    <a:pt x="2784" y="907"/>
                  </a:moveTo>
                  <a:cubicBezTo>
                    <a:pt x="2804" y="907"/>
                    <a:pt x="2804" y="907"/>
                    <a:pt x="2825" y="928"/>
                  </a:cubicBezTo>
                  <a:cubicBezTo>
                    <a:pt x="2825" y="928"/>
                    <a:pt x="2804" y="949"/>
                    <a:pt x="2804" y="949"/>
                  </a:cubicBezTo>
                  <a:cubicBezTo>
                    <a:pt x="2804" y="949"/>
                    <a:pt x="2784" y="928"/>
                    <a:pt x="2784" y="907"/>
                  </a:cubicBezTo>
                  <a:close/>
                  <a:moveTo>
                    <a:pt x="984" y="802"/>
                  </a:moveTo>
                  <a:cubicBezTo>
                    <a:pt x="1319" y="823"/>
                    <a:pt x="1654" y="844"/>
                    <a:pt x="1988" y="844"/>
                  </a:cubicBezTo>
                  <a:cubicBezTo>
                    <a:pt x="2219" y="1032"/>
                    <a:pt x="2386" y="1283"/>
                    <a:pt x="2428" y="1513"/>
                  </a:cubicBezTo>
                  <a:cubicBezTo>
                    <a:pt x="2512" y="1953"/>
                    <a:pt x="2344" y="2560"/>
                    <a:pt x="1884" y="2706"/>
                  </a:cubicBezTo>
                  <a:cubicBezTo>
                    <a:pt x="1789" y="2740"/>
                    <a:pt x="1689" y="2754"/>
                    <a:pt x="1588" y="2754"/>
                  </a:cubicBezTo>
                  <a:cubicBezTo>
                    <a:pt x="1378" y="2754"/>
                    <a:pt x="1161" y="2693"/>
                    <a:pt x="963" y="2622"/>
                  </a:cubicBezTo>
                  <a:cubicBezTo>
                    <a:pt x="963" y="2120"/>
                    <a:pt x="921" y="1597"/>
                    <a:pt x="796" y="1116"/>
                  </a:cubicBezTo>
                  <a:cubicBezTo>
                    <a:pt x="838" y="990"/>
                    <a:pt x="900" y="886"/>
                    <a:pt x="984" y="802"/>
                  </a:cubicBezTo>
                  <a:close/>
                  <a:moveTo>
                    <a:pt x="1800" y="0"/>
                  </a:moveTo>
                  <a:cubicBezTo>
                    <a:pt x="1688" y="0"/>
                    <a:pt x="1576" y="10"/>
                    <a:pt x="1465" y="28"/>
                  </a:cubicBezTo>
                  <a:cubicBezTo>
                    <a:pt x="1419" y="23"/>
                    <a:pt x="1374" y="20"/>
                    <a:pt x="1330" y="20"/>
                  </a:cubicBezTo>
                  <a:cubicBezTo>
                    <a:pt x="862" y="20"/>
                    <a:pt x="548" y="318"/>
                    <a:pt x="356" y="739"/>
                  </a:cubicBezTo>
                  <a:cubicBezTo>
                    <a:pt x="294" y="844"/>
                    <a:pt x="252" y="949"/>
                    <a:pt x="231" y="1074"/>
                  </a:cubicBezTo>
                  <a:cubicBezTo>
                    <a:pt x="22" y="1702"/>
                    <a:pt x="1" y="2455"/>
                    <a:pt x="43" y="2978"/>
                  </a:cubicBezTo>
                  <a:cubicBezTo>
                    <a:pt x="43" y="3146"/>
                    <a:pt x="168" y="3250"/>
                    <a:pt x="335" y="3271"/>
                  </a:cubicBezTo>
                  <a:cubicBezTo>
                    <a:pt x="776" y="3285"/>
                    <a:pt x="1370" y="3452"/>
                    <a:pt x="1904" y="3452"/>
                  </a:cubicBezTo>
                  <a:cubicBezTo>
                    <a:pt x="2182" y="3452"/>
                    <a:pt x="2443" y="3407"/>
                    <a:pt x="2658" y="3271"/>
                  </a:cubicBezTo>
                  <a:cubicBezTo>
                    <a:pt x="3118" y="2999"/>
                    <a:pt x="3181" y="2330"/>
                    <a:pt x="3223" y="1702"/>
                  </a:cubicBezTo>
                  <a:cubicBezTo>
                    <a:pt x="3286" y="1388"/>
                    <a:pt x="3369" y="1095"/>
                    <a:pt x="3558" y="865"/>
                  </a:cubicBezTo>
                  <a:cubicBezTo>
                    <a:pt x="3662" y="718"/>
                    <a:pt x="3537" y="488"/>
                    <a:pt x="3390" y="446"/>
                  </a:cubicBezTo>
                  <a:cubicBezTo>
                    <a:pt x="3202" y="405"/>
                    <a:pt x="3035" y="384"/>
                    <a:pt x="2867" y="363"/>
                  </a:cubicBezTo>
                  <a:cubicBezTo>
                    <a:pt x="2590" y="118"/>
                    <a:pt x="2197" y="0"/>
                    <a:pt x="1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47;p2">
              <a:extLst>
                <a:ext uri="{FF2B5EF4-FFF2-40B4-BE49-F238E27FC236}">
                  <a16:creationId xmlns:a16="http://schemas.microsoft.com/office/drawing/2014/main" id="{87F3F828-BD13-44A9-3EE9-D5A69D722C24}"/>
                </a:ext>
              </a:extLst>
            </p:cNvPr>
            <p:cNvSpPr/>
            <p:nvPr/>
          </p:nvSpPr>
          <p:spPr>
            <a:xfrm>
              <a:off x="6263663" y="2202363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6" y="910"/>
                  </a:moveTo>
                  <a:cubicBezTo>
                    <a:pt x="2805" y="931"/>
                    <a:pt x="2805" y="931"/>
                    <a:pt x="2805" y="952"/>
                  </a:cubicBezTo>
                  <a:cubicBezTo>
                    <a:pt x="2805" y="931"/>
                    <a:pt x="2784" y="931"/>
                    <a:pt x="2784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4" y="847"/>
                    <a:pt x="1989" y="847"/>
                  </a:cubicBezTo>
                  <a:cubicBezTo>
                    <a:pt x="2219" y="1036"/>
                    <a:pt x="2365" y="1287"/>
                    <a:pt x="2428" y="1517"/>
                  </a:cubicBezTo>
                  <a:cubicBezTo>
                    <a:pt x="2512" y="1956"/>
                    <a:pt x="2344" y="2542"/>
                    <a:pt x="1863" y="2709"/>
                  </a:cubicBezTo>
                  <a:cubicBezTo>
                    <a:pt x="1782" y="2741"/>
                    <a:pt x="1695" y="2753"/>
                    <a:pt x="1605" y="2753"/>
                  </a:cubicBezTo>
                  <a:cubicBezTo>
                    <a:pt x="1395" y="2753"/>
                    <a:pt x="1169" y="2684"/>
                    <a:pt x="963" y="2626"/>
                  </a:cubicBezTo>
                  <a:cubicBezTo>
                    <a:pt x="963" y="2124"/>
                    <a:pt x="922" y="1601"/>
                    <a:pt x="796" y="1119"/>
                  </a:cubicBezTo>
                  <a:cubicBezTo>
                    <a:pt x="838" y="994"/>
                    <a:pt x="901" y="889"/>
                    <a:pt x="984" y="805"/>
                  </a:cubicBezTo>
                  <a:close/>
                  <a:moveTo>
                    <a:pt x="1830" y="1"/>
                  </a:moveTo>
                  <a:cubicBezTo>
                    <a:pt x="1708" y="1"/>
                    <a:pt x="1586" y="11"/>
                    <a:pt x="1466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2"/>
                    <a:pt x="357" y="743"/>
                  </a:cubicBezTo>
                  <a:cubicBezTo>
                    <a:pt x="294" y="847"/>
                    <a:pt x="252" y="952"/>
                    <a:pt x="231" y="1077"/>
                  </a:cubicBezTo>
                  <a:cubicBezTo>
                    <a:pt x="22" y="1684"/>
                    <a:pt x="1" y="2458"/>
                    <a:pt x="43" y="2981"/>
                  </a:cubicBezTo>
                  <a:cubicBezTo>
                    <a:pt x="43" y="3128"/>
                    <a:pt x="147" y="3253"/>
                    <a:pt x="315" y="3253"/>
                  </a:cubicBezTo>
                  <a:cubicBezTo>
                    <a:pt x="771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4"/>
                  </a:cubicBezTo>
                  <a:cubicBezTo>
                    <a:pt x="3119" y="3002"/>
                    <a:pt x="3181" y="2312"/>
                    <a:pt x="3202" y="1684"/>
                  </a:cubicBezTo>
                  <a:cubicBezTo>
                    <a:pt x="3265" y="1391"/>
                    <a:pt x="3370" y="1098"/>
                    <a:pt x="3558" y="868"/>
                  </a:cubicBezTo>
                  <a:cubicBezTo>
                    <a:pt x="3663" y="722"/>
                    <a:pt x="3537" y="492"/>
                    <a:pt x="3370" y="450"/>
                  </a:cubicBezTo>
                  <a:cubicBezTo>
                    <a:pt x="3202" y="408"/>
                    <a:pt x="3035" y="366"/>
                    <a:pt x="2867" y="345"/>
                  </a:cubicBezTo>
                  <a:cubicBezTo>
                    <a:pt x="2597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48;p2">
              <a:extLst>
                <a:ext uri="{FF2B5EF4-FFF2-40B4-BE49-F238E27FC236}">
                  <a16:creationId xmlns:a16="http://schemas.microsoft.com/office/drawing/2014/main" id="{E9F6C04C-CA35-EC16-DBC9-FA06F9924409}"/>
                </a:ext>
              </a:extLst>
            </p:cNvPr>
            <p:cNvSpPr/>
            <p:nvPr/>
          </p:nvSpPr>
          <p:spPr>
            <a:xfrm>
              <a:off x="6364638" y="2203488"/>
              <a:ext cx="91550" cy="86475"/>
            </a:xfrm>
            <a:custGeom>
              <a:avLst/>
              <a:gdLst/>
              <a:ahLst/>
              <a:cxnLst/>
              <a:rect l="l" t="t" r="r" b="b"/>
              <a:pathLst>
                <a:path w="3662" h="3459" extrusionOk="0">
                  <a:moveTo>
                    <a:pt x="2783" y="907"/>
                  </a:moveTo>
                  <a:lnTo>
                    <a:pt x="2783" y="907"/>
                  </a:lnTo>
                  <a:cubicBezTo>
                    <a:pt x="2783" y="928"/>
                    <a:pt x="2804" y="928"/>
                    <a:pt x="2825" y="928"/>
                  </a:cubicBezTo>
                  <a:cubicBezTo>
                    <a:pt x="2804" y="928"/>
                    <a:pt x="2804" y="949"/>
                    <a:pt x="2804" y="970"/>
                  </a:cubicBezTo>
                  <a:cubicBezTo>
                    <a:pt x="2804" y="949"/>
                    <a:pt x="2783" y="928"/>
                    <a:pt x="2783" y="907"/>
                  </a:cubicBezTo>
                  <a:close/>
                  <a:moveTo>
                    <a:pt x="984" y="802"/>
                  </a:moveTo>
                  <a:cubicBezTo>
                    <a:pt x="1318" y="844"/>
                    <a:pt x="1653" y="844"/>
                    <a:pt x="1988" y="844"/>
                  </a:cubicBezTo>
                  <a:cubicBezTo>
                    <a:pt x="2218" y="1032"/>
                    <a:pt x="2365" y="1283"/>
                    <a:pt x="2427" y="1514"/>
                  </a:cubicBezTo>
                  <a:cubicBezTo>
                    <a:pt x="2511" y="1953"/>
                    <a:pt x="2344" y="2560"/>
                    <a:pt x="1862" y="2727"/>
                  </a:cubicBezTo>
                  <a:cubicBezTo>
                    <a:pt x="1785" y="2751"/>
                    <a:pt x="1702" y="2761"/>
                    <a:pt x="1616" y="2761"/>
                  </a:cubicBezTo>
                  <a:cubicBezTo>
                    <a:pt x="1402" y="2761"/>
                    <a:pt x="1172" y="2697"/>
                    <a:pt x="963" y="2623"/>
                  </a:cubicBezTo>
                  <a:cubicBezTo>
                    <a:pt x="963" y="2120"/>
                    <a:pt x="921" y="1597"/>
                    <a:pt x="795" y="1116"/>
                  </a:cubicBezTo>
                  <a:cubicBezTo>
                    <a:pt x="837" y="991"/>
                    <a:pt x="900" y="886"/>
                    <a:pt x="984" y="802"/>
                  </a:cubicBezTo>
                  <a:close/>
                  <a:moveTo>
                    <a:pt x="1799" y="0"/>
                  </a:moveTo>
                  <a:cubicBezTo>
                    <a:pt x="1687" y="0"/>
                    <a:pt x="1575" y="10"/>
                    <a:pt x="1465" y="28"/>
                  </a:cubicBezTo>
                  <a:cubicBezTo>
                    <a:pt x="1418" y="23"/>
                    <a:pt x="1373" y="20"/>
                    <a:pt x="1329" y="20"/>
                  </a:cubicBezTo>
                  <a:cubicBezTo>
                    <a:pt x="861" y="20"/>
                    <a:pt x="547" y="319"/>
                    <a:pt x="356" y="739"/>
                  </a:cubicBezTo>
                  <a:cubicBezTo>
                    <a:pt x="293" y="844"/>
                    <a:pt x="251" y="970"/>
                    <a:pt x="230" y="1074"/>
                  </a:cubicBezTo>
                  <a:cubicBezTo>
                    <a:pt x="21" y="1702"/>
                    <a:pt x="0" y="2455"/>
                    <a:pt x="42" y="2978"/>
                  </a:cubicBezTo>
                  <a:cubicBezTo>
                    <a:pt x="42" y="3146"/>
                    <a:pt x="168" y="3271"/>
                    <a:pt x="335" y="3271"/>
                  </a:cubicBezTo>
                  <a:cubicBezTo>
                    <a:pt x="783" y="3285"/>
                    <a:pt x="1391" y="3459"/>
                    <a:pt x="1932" y="3459"/>
                  </a:cubicBezTo>
                  <a:cubicBezTo>
                    <a:pt x="2199" y="3459"/>
                    <a:pt x="2450" y="3417"/>
                    <a:pt x="2657" y="3292"/>
                  </a:cubicBezTo>
                  <a:cubicBezTo>
                    <a:pt x="3118" y="2999"/>
                    <a:pt x="3181" y="2330"/>
                    <a:pt x="3222" y="1702"/>
                  </a:cubicBezTo>
                  <a:cubicBezTo>
                    <a:pt x="3285" y="1388"/>
                    <a:pt x="3369" y="1116"/>
                    <a:pt x="3557" y="865"/>
                  </a:cubicBezTo>
                  <a:cubicBezTo>
                    <a:pt x="3662" y="719"/>
                    <a:pt x="3536" y="488"/>
                    <a:pt x="3369" y="447"/>
                  </a:cubicBezTo>
                  <a:cubicBezTo>
                    <a:pt x="3201" y="405"/>
                    <a:pt x="3034" y="384"/>
                    <a:pt x="2867" y="363"/>
                  </a:cubicBezTo>
                  <a:cubicBezTo>
                    <a:pt x="2589" y="118"/>
                    <a:pt x="219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49;p2">
              <a:extLst>
                <a:ext uri="{FF2B5EF4-FFF2-40B4-BE49-F238E27FC236}">
                  <a16:creationId xmlns:a16="http://schemas.microsoft.com/office/drawing/2014/main" id="{D06B0D8F-52C2-1234-BB97-A3470CDBA4E4}"/>
                </a:ext>
              </a:extLst>
            </p:cNvPr>
            <p:cNvSpPr/>
            <p:nvPr/>
          </p:nvSpPr>
          <p:spPr>
            <a:xfrm>
              <a:off x="6465588" y="22049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10"/>
                  </a:moveTo>
                  <a:cubicBezTo>
                    <a:pt x="2804" y="931"/>
                    <a:pt x="2804" y="931"/>
                    <a:pt x="2804" y="951"/>
                  </a:cubicBezTo>
                  <a:cubicBezTo>
                    <a:pt x="2804" y="931"/>
                    <a:pt x="2783" y="931"/>
                    <a:pt x="2783" y="910"/>
                  </a:cubicBezTo>
                  <a:close/>
                  <a:moveTo>
                    <a:pt x="984" y="784"/>
                  </a:moveTo>
                  <a:cubicBezTo>
                    <a:pt x="1319" y="826"/>
                    <a:pt x="1653" y="826"/>
                    <a:pt x="1988" y="847"/>
                  </a:cubicBezTo>
                  <a:cubicBezTo>
                    <a:pt x="2218" y="1035"/>
                    <a:pt x="2386" y="1286"/>
                    <a:pt x="2428" y="1516"/>
                  </a:cubicBezTo>
                  <a:cubicBezTo>
                    <a:pt x="2511" y="1956"/>
                    <a:pt x="2344" y="2542"/>
                    <a:pt x="1884" y="2709"/>
                  </a:cubicBezTo>
                  <a:cubicBezTo>
                    <a:pt x="1796" y="2740"/>
                    <a:pt x="1704" y="2753"/>
                    <a:pt x="1612" y="2753"/>
                  </a:cubicBezTo>
                  <a:cubicBezTo>
                    <a:pt x="1394" y="2753"/>
                    <a:pt x="1168" y="2684"/>
                    <a:pt x="963" y="2625"/>
                  </a:cubicBezTo>
                  <a:cubicBezTo>
                    <a:pt x="963" y="2102"/>
                    <a:pt x="921" y="1600"/>
                    <a:pt x="796" y="1098"/>
                  </a:cubicBezTo>
                  <a:cubicBezTo>
                    <a:pt x="837" y="993"/>
                    <a:pt x="900" y="868"/>
                    <a:pt x="984" y="784"/>
                  </a:cubicBezTo>
                  <a:close/>
                  <a:moveTo>
                    <a:pt x="1830" y="0"/>
                  </a:moveTo>
                  <a:cubicBezTo>
                    <a:pt x="1708" y="0"/>
                    <a:pt x="1585" y="11"/>
                    <a:pt x="1465" y="31"/>
                  </a:cubicBezTo>
                  <a:cubicBezTo>
                    <a:pt x="1419" y="25"/>
                    <a:pt x="1373" y="23"/>
                    <a:pt x="1330" y="23"/>
                  </a:cubicBezTo>
                  <a:cubicBezTo>
                    <a:pt x="861" y="23"/>
                    <a:pt x="547" y="321"/>
                    <a:pt x="356" y="742"/>
                  </a:cubicBezTo>
                  <a:cubicBezTo>
                    <a:pt x="293" y="847"/>
                    <a:pt x="252" y="951"/>
                    <a:pt x="231" y="1077"/>
                  </a:cubicBezTo>
                  <a:cubicBezTo>
                    <a:pt x="21" y="1684"/>
                    <a:pt x="0" y="2458"/>
                    <a:pt x="21" y="2960"/>
                  </a:cubicBezTo>
                  <a:cubicBezTo>
                    <a:pt x="42" y="3128"/>
                    <a:pt x="147" y="3253"/>
                    <a:pt x="314" y="3253"/>
                  </a:cubicBezTo>
                  <a:cubicBezTo>
                    <a:pt x="770" y="3281"/>
                    <a:pt x="1373" y="3445"/>
                    <a:pt x="1910" y="3445"/>
                  </a:cubicBezTo>
                  <a:cubicBezTo>
                    <a:pt x="2186" y="3445"/>
                    <a:pt x="2445" y="3402"/>
                    <a:pt x="2658" y="3274"/>
                  </a:cubicBezTo>
                  <a:cubicBezTo>
                    <a:pt x="3118" y="3002"/>
                    <a:pt x="3181" y="2312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1"/>
                    <a:pt x="3537" y="491"/>
                    <a:pt x="3369" y="449"/>
                  </a:cubicBezTo>
                  <a:cubicBezTo>
                    <a:pt x="3202" y="407"/>
                    <a:pt x="3034" y="366"/>
                    <a:pt x="2867" y="345"/>
                  </a:cubicBezTo>
                  <a:cubicBezTo>
                    <a:pt x="2596" y="106"/>
                    <a:pt x="2217" y="0"/>
                    <a:pt x="1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50;p2">
              <a:extLst>
                <a:ext uri="{FF2B5EF4-FFF2-40B4-BE49-F238E27FC236}">
                  <a16:creationId xmlns:a16="http://schemas.microsoft.com/office/drawing/2014/main" id="{E28FD75B-A961-3FE1-1328-E881BCAE53D5}"/>
                </a:ext>
              </a:extLst>
            </p:cNvPr>
            <p:cNvSpPr/>
            <p:nvPr/>
          </p:nvSpPr>
          <p:spPr>
            <a:xfrm>
              <a:off x="6566538" y="2206113"/>
              <a:ext cx="91575" cy="86475"/>
            </a:xfrm>
            <a:custGeom>
              <a:avLst/>
              <a:gdLst/>
              <a:ahLst/>
              <a:cxnLst/>
              <a:rect l="l" t="t" r="r" b="b"/>
              <a:pathLst>
                <a:path w="3663" h="3459" extrusionOk="0">
                  <a:moveTo>
                    <a:pt x="2784" y="906"/>
                  </a:moveTo>
                  <a:lnTo>
                    <a:pt x="2784" y="906"/>
                  </a:lnTo>
                  <a:cubicBezTo>
                    <a:pt x="2804" y="927"/>
                    <a:pt x="2804" y="927"/>
                    <a:pt x="2825" y="927"/>
                  </a:cubicBezTo>
                  <a:cubicBezTo>
                    <a:pt x="2825" y="927"/>
                    <a:pt x="2804" y="948"/>
                    <a:pt x="2804" y="969"/>
                  </a:cubicBezTo>
                  <a:cubicBezTo>
                    <a:pt x="2804" y="948"/>
                    <a:pt x="2784" y="927"/>
                    <a:pt x="2784" y="906"/>
                  </a:cubicBezTo>
                  <a:close/>
                  <a:moveTo>
                    <a:pt x="984" y="802"/>
                  </a:moveTo>
                  <a:cubicBezTo>
                    <a:pt x="1319" y="844"/>
                    <a:pt x="1654" y="844"/>
                    <a:pt x="1988" y="844"/>
                  </a:cubicBezTo>
                  <a:cubicBezTo>
                    <a:pt x="2219" y="1032"/>
                    <a:pt x="2386" y="1283"/>
                    <a:pt x="2428" y="1513"/>
                  </a:cubicBezTo>
                  <a:cubicBezTo>
                    <a:pt x="2512" y="1953"/>
                    <a:pt x="2344" y="2559"/>
                    <a:pt x="1884" y="2727"/>
                  </a:cubicBezTo>
                  <a:cubicBezTo>
                    <a:pt x="1800" y="2751"/>
                    <a:pt x="1713" y="2761"/>
                    <a:pt x="1624" y="2761"/>
                  </a:cubicBezTo>
                  <a:cubicBezTo>
                    <a:pt x="1403" y="2761"/>
                    <a:pt x="1172" y="2697"/>
                    <a:pt x="963" y="2622"/>
                  </a:cubicBezTo>
                  <a:cubicBezTo>
                    <a:pt x="963" y="2120"/>
                    <a:pt x="921" y="1597"/>
                    <a:pt x="796" y="1116"/>
                  </a:cubicBezTo>
                  <a:cubicBezTo>
                    <a:pt x="838" y="990"/>
                    <a:pt x="900" y="886"/>
                    <a:pt x="984" y="802"/>
                  </a:cubicBezTo>
                  <a:close/>
                  <a:moveTo>
                    <a:pt x="1800" y="0"/>
                  </a:moveTo>
                  <a:cubicBezTo>
                    <a:pt x="1688" y="0"/>
                    <a:pt x="1576" y="9"/>
                    <a:pt x="1465" y="28"/>
                  </a:cubicBezTo>
                  <a:cubicBezTo>
                    <a:pt x="1419" y="22"/>
                    <a:pt x="1374" y="20"/>
                    <a:pt x="1330" y="20"/>
                  </a:cubicBezTo>
                  <a:cubicBezTo>
                    <a:pt x="862" y="20"/>
                    <a:pt x="548" y="318"/>
                    <a:pt x="356" y="739"/>
                  </a:cubicBezTo>
                  <a:cubicBezTo>
                    <a:pt x="294" y="844"/>
                    <a:pt x="252" y="969"/>
                    <a:pt x="231" y="1074"/>
                  </a:cubicBezTo>
                  <a:cubicBezTo>
                    <a:pt x="22" y="1702"/>
                    <a:pt x="1" y="2455"/>
                    <a:pt x="43" y="2978"/>
                  </a:cubicBezTo>
                  <a:cubicBezTo>
                    <a:pt x="43" y="3145"/>
                    <a:pt x="168" y="3271"/>
                    <a:pt x="335" y="3271"/>
                  </a:cubicBezTo>
                  <a:cubicBezTo>
                    <a:pt x="784" y="3285"/>
                    <a:pt x="1392" y="3458"/>
                    <a:pt x="1933" y="3458"/>
                  </a:cubicBezTo>
                  <a:cubicBezTo>
                    <a:pt x="2200" y="3458"/>
                    <a:pt x="2451" y="3416"/>
                    <a:pt x="2658" y="3292"/>
                  </a:cubicBezTo>
                  <a:cubicBezTo>
                    <a:pt x="3118" y="2999"/>
                    <a:pt x="3181" y="2329"/>
                    <a:pt x="3223" y="1702"/>
                  </a:cubicBezTo>
                  <a:cubicBezTo>
                    <a:pt x="3286" y="1388"/>
                    <a:pt x="3369" y="1116"/>
                    <a:pt x="3558" y="865"/>
                  </a:cubicBezTo>
                  <a:cubicBezTo>
                    <a:pt x="3662" y="718"/>
                    <a:pt x="3537" y="488"/>
                    <a:pt x="3390" y="446"/>
                  </a:cubicBezTo>
                  <a:cubicBezTo>
                    <a:pt x="3202" y="404"/>
                    <a:pt x="3035" y="383"/>
                    <a:pt x="2867" y="362"/>
                  </a:cubicBezTo>
                  <a:cubicBezTo>
                    <a:pt x="2590" y="118"/>
                    <a:pt x="2197" y="0"/>
                    <a:pt x="1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51;p2">
              <a:extLst>
                <a:ext uri="{FF2B5EF4-FFF2-40B4-BE49-F238E27FC236}">
                  <a16:creationId xmlns:a16="http://schemas.microsoft.com/office/drawing/2014/main" id="{341D03EB-1753-8EAE-F66F-B0A3DF6BFBB5}"/>
                </a:ext>
              </a:extLst>
            </p:cNvPr>
            <p:cNvSpPr/>
            <p:nvPr/>
          </p:nvSpPr>
          <p:spPr>
            <a:xfrm>
              <a:off x="6263663" y="2299663"/>
              <a:ext cx="91575" cy="86175"/>
            </a:xfrm>
            <a:custGeom>
              <a:avLst/>
              <a:gdLst/>
              <a:ahLst/>
              <a:cxnLst/>
              <a:rect l="l" t="t" r="r" b="b"/>
              <a:pathLst>
                <a:path w="3663" h="3447" extrusionOk="0">
                  <a:moveTo>
                    <a:pt x="2826" y="910"/>
                  </a:moveTo>
                  <a:cubicBezTo>
                    <a:pt x="2805" y="931"/>
                    <a:pt x="2805" y="952"/>
                    <a:pt x="2805" y="952"/>
                  </a:cubicBezTo>
                  <a:cubicBezTo>
                    <a:pt x="2805" y="931"/>
                    <a:pt x="2784" y="931"/>
                    <a:pt x="2784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4" y="847"/>
                    <a:pt x="1989" y="847"/>
                  </a:cubicBezTo>
                  <a:cubicBezTo>
                    <a:pt x="2219" y="1035"/>
                    <a:pt x="2365" y="1286"/>
                    <a:pt x="2428" y="1517"/>
                  </a:cubicBezTo>
                  <a:cubicBezTo>
                    <a:pt x="2512" y="1956"/>
                    <a:pt x="2344" y="2563"/>
                    <a:pt x="1863" y="2709"/>
                  </a:cubicBezTo>
                  <a:cubicBezTo>
                    <a:pt x="1775" y="2743"/>
                    <a:pt x="1680" y="2757"/>
                    <a:pt x="1582" y="2757"/>
                  </a:cubicBezTo>
                  <a:cubicBezTo>
                    <a:pt x="1378" y="2757"/>
                    <a:pt x="1161" y="2696"/>
                    <a:pt x="963" y="2626"/>
                  </a:cubicBezTo>
                  <a:cubicBezTo>
                    <a:pt x="963" y="2123"/>
                    <a:pt x="922" y="1600"/>
                    <a:pt x="796" y="1119"/>
                  </a:cubicBezTo>
                  <a:cubicBezTo>
                    <a:pt x="838" y="994"/>
                    <a:pt x="901" y="889"/>
                    <a:pt x="984" y="805"/>
                  </a:cubicBezTo>
                  <a:close/>
                  <a:moveTo>
                    <a:pt x="1830" y="1"/>
                  </a:moveTo>
                  <a:cubicBezTo>
                    <a:pt x="1708" y="1"/>
                    <a:pt x="1586" y="11"/>
                    <a:pt x="1466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1"/>
                    <a:pt x="357" y="742"/>
                  </a:cubicBezTo>
                  <a:cubicBezTo>
                    <a:pt x="294" y="847"/>
                    <a:pt x="252" y="952"/>
                    <a:pt x="231" y="1077"/>
                  </a:cubicBezTo>
                  <a:cubicBezTo>
                    <a:pt x="22" y="1705"/>
                    <a:pt x="1" y="2458"/>
                    <a:pt x="43" y="2981"/>
                  </a:cubicBezTo>
                  <a:cubicBezTo>
                    <a:pt x="43" y="3128"/>
                    <a:pt x="147" y="3253"/>
                    <a:pt x="315" y="3274"/>
                  </a:cubicBezTo>
                  <a:cubicBezTo>
                    <a:pt x="769" y="3288"/>
                    <a:pt x="1367" y="3446"/>
                    <a:pt x="1902" y="3446"/>
                  </a:cubicBezTo>
                  <a:cubicBezTo>
                    <a:pt x="2181" y="3446"/>
                    <a:pt x="2443" y="3403"/>
                    <a:pt x="2658" y="3274"/>
                  </a:cubicBezTo>
                  <a:cubicBezTo>
                    <a:pt x="3119" y="3002"/>
                    <a:pt x="3181" y="2312"/>
                    <a:pt x="3202" y="1684"/>
                  </a:cubicBezTo>
                  <a:cubicBezTo>
                    <a:pt x="3265" y="1391"/>
                    <a:pt x="3370" y="1098"/>
                    <a:pt x="3558" y="868"/>
                  </a:cubicBezTo>
                  <a:cubicBezTo>
                    <a:pt x="3663" y="722"/>
                    <a:pt x="3537" y="491"/>
                    <a:pt x="3370" y="449"/>
                  </a:cubicBezTo>
                  <a:cubicBezTo>
                    <a:pt x="3202" y="408"/>
                    <a:pt x="3035" y="387"/>
                    <a:pt x="2867" y="345"/>
                  </a:cubicBezTo>
                  <a:cubicBezTo>
                    <a:pt x="2597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52;p2">
              <a:extLst>
                <a:ext uri="{FF2B5EF4-FFF2-40B4-BE49-F238E27FC236}">
                  <a16:creationId xmlns:a16="http://schemas.microsoft.com/office/drawing/2014/main" id="{CC0A8DE4-AC3B-1FCE-EC20-858E2C9A1425}"/>
                </a:ext>
              </a:extLst>
            </p:cNvPr>
            <p:cNvSpPr/>
            <p:nvPr/>
          </p:nvSpPr>
          <p:spPr>
            <a:xfrm>
              <a:off x="6364638" y="2300988"/>
              <a:ext cx="91550" cy="86275"/>
            </a:xfrm>
            <a:custGeom>
              <a:avLst/>
              <a:gdLst/>
              <a:ahLst/>
              <a:cxnLst/>
              <a:rect l="l" t="t" r="r" b="b"/>
              <a:pathLst>
                <a:path w="3662" h="3451" extrusionOk="0">
                  <a:moveTo>
                    <a:pt x="2825" y="920"/>
                  </a:moveTo>
                  <a:cubicBezTo>
                    <a:pt x="2804" y="920"/>
                    <a:pt x="2804" y="941"/>
                    <a:pt x="2804" y="961"/>
                  </a:cubicBezTo>
                  <a:cubicBezTo>
                    <a:pt x="2804" y="941"/>
                    <a:pt x="2783" y="920"/>
                    <a:pt x="2783" y="920"/>
                  </a:cubicBezTo>
                  <a:close/>
                  <a:moveTo>
                    <a:pt x="984" y="794"/>
                  </a:moveTo>
                  <a:cubicBezTo>
                    <a:pt x="1318" y="836"/>
                    <a:pt x="1653" y="836"/>
                    <a:pt x="1988" y="857"/>
                  </a:cubicBezTo>
                  <a:cubicBezTo>
                    <a:pt x="2218" y="1024"/>
                    <a:pt x="2365" y="1296"/>
                    <a:pt x="2427" y="1505"/>
                  </a:cubicBezTo>
                  <a:cubicBezTo>
                    <a:pt x="2511" y="1966"/>
                    <a:pt x="2344" y="2552"/>
                    <a:pt x="1862" y="2719"/>
                  </a:cubicBezTo>
                  <a:cubicBezTo>
                    <a:pt x="1785" y="2743"/>
                    <a:pt x="1702" y="2753"/>
                    <a:pt x="1616" y="2753"/>
                  </a:cubicBezTo>
                  <a:cubicBezTo>
                    <a:pt x="1402" y="2753"/>
                    <a:pt x="1172" y="2689"/>
                    <a:pt x="963" y="2614"/>
                  </a:cubicBezTo>
                  <a:cubicBezTo>
                    <a:pt x="963" y="2112"/>
                    <a:pt x="921" y="1610"/>
                    <a:pt x="795" y="1108"/>
                  </a:cubicBezTo>
                  <a:cubicBezTo>
                    <a:pt x="837" y="982"/>
                    <a:pt x="900" y="878"/>
                    <a:pt x="984" y="794"/>
                  </a:cubicBezTo>
                  <a:close/>
                  <a:moveTo>
                    <a:pt x="1773" y="0"/>
                  </a:moveTo>
                  <a:cubicBezTo>
                    <a:pt x="1670" y="0"/>
                    <a:pt x="1567" y="7"/>
                    <a:pt x="1465" y="20"/>
                  </a:cubicBezTo>
                  <a:cubicBezTo>
                    <a:pt x="1430" y="17"/>
                    <a:pt x="1396" y="16"/>
                    <a:pt x="1363" y="16"/>
                  </a:cubicBezTo>
                  <a:cubicBezTo>
                    <a:pt x="876" y="16"/>
                    <a:pt x="552" y="300"/>
                    <a:pt x="356" y="731"/>
                  </a:cubicBezTo>
                  <a:cubicBezTo>
                    <a:pt x="293" y="836"/>
                    <a:pt x="251" y="961"/>
                    <a:pt x="230" y="1066"/>
                  </a:cubicBezTo>
                  <a:cubicBezTo>
                    <a:pt x="21" y="1694"/>
                    <a:pt x="0" y="2447"/>
                    <a:pt x="42" y="2970"/>
                  </a:cubicBezTo>
                  <a:cubicBezTo>
                    <a:pt x="42" y="3137"/>
                    <a:pt x="168" y="3263"/>
                    <a:pt x="335" y="3263"/>
                  </a:cubicBezTo>
                  <a:cubicBezTo>
                    <a:pt x="783" y="3277"/>
                    <a:pt x="1391" y="3451"/>
                    <a:pt x="1932" y="3451"/>
                  </a:cubicBezTo>
                  <a:cubicBezTo>
                    <a:pt x="2199" y="3451"/>
                    <a:pt x="2450" y="3408"/>
                    <a:pt x="2657" y="3284"/>
                  </a:cubicBezTo>
                  <a:cubicBezTo>
                    <a:pt x="3118" y="2991"/>
                    <a:pt x="3181" y="2321"/>
                    <a:pt x="3222" y="1694"/>
                  </a:cubicBezTo>
                  <a:cubicBezTo>
                    <a:pt x="3285" y="1401"/>
                    <a:pt x="3369" y="1108"/>
                    <a:pt x="3557" y="878"/>
                  </a:cubicBezTo>
                  <a:cubicBezTo>
                    <a:pt x="3662" y="710"/>
                    <a:pt x="3536" y="480"/>
                    <a:pt x="3369" y="438"/>
                  </a:cubicBezTo>
                  <a:cubicBezTo>
                    <a:pt x="3201" y="396"/>
                    <a:pt x="3034" y="376"/>
                    <a:pt x="2867" y="355"/>
                  </a:cubicBezTo>
                  <a:cubicBezTo>
                    <a:pt x="2583" y="104"/>
                    <a:pt x="2180" y="0"/>
                    <a:pt x="17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53;p2">
              <a:extLst>
                <a:ext uri="{FF2B5EF4-FFF2-40B4-BE49-F238E27FC236}">
                  <a16:creationId xmlns:a16="http://schemas.microsoft.com/office/drawing/2014/main" id="{D8ECA538-EF80-C801-43EF-2809F855CFFC}"/>
                </a:ext>
              </a:extLst>
            </p:cNvPr>
            <p:cNvSpPr/>
            <p:nvPr/>
          </p:nvSpPr>
          <p:spPr>
            <a:xfrm>
              <a:off x="6465588" y="23022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09"/>
                  </a:moveTo>
                  <a:cubicBezTo>
                    <a:pt x="2804" y="930"/>
                    <a:pt x="2804" y="930"/>
                    <a:pt x="2804" y="951"/>
                  </a:cubicBezTo>
                  <a:cubicBezTo>
                    <a:pt x="2804" y="930"/>
                    <a:pt x="2783" y="930"/>
                    <a:pt x="2783" y="909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3" y="847"/>
                    <a:pt x="1988" y="847"/>
                  </a:cubicBezTo>
                  <a:cubicBezTo>
                    <a:pt x="2218" y="1035"/>
                    <a:pt x="2386" y="1286"/>
                    <a:pt x="2428" y="1516"/>
                  </a:cubicBezTo>
                  <a:cubicBezTo>
                    <a:pt x="2511" y="1956"/>
                    <a:pt x="2344" y="2562"/>
                    <a:pt x="1884" y="2709"/>
                  </a:cubicBezTo>
                  <a:cubicBezTo>
                    <a:pt x="1788" y="2743"/>
                    <a:pt x="1689" y="2757"/>
                    <a:pt x="1588" y="2757"/>
                  </a:cubicBezTo>
                  <a:cubicBezTo>
                    <a:pt x="1378" y="2757"/>
                    <a:pt x="1161" y="2696"/>
                    <a:pt x="963" y="2625"/>
                  </a:cubicBezTo>
                  <a:cubicBezTo>
                    <a:pt x="963" y="2123"/>
                    <a:pt x="921" y="1600"/>
                    <a:pt x="796" y="1119"/>
                  </a:cubicBezTo>
                  <a:cubicBezTo>
                    <a:pt x="837" y="993"/>
                    <a:pt x="900" y="889"/>
                    <a:pt x="984" y="805"/>
                  </a:cubicBezTo>
                  <a:close/>
                  <a:moveTo>
                    <a:pt x="1830" y="0"/>
                  </a:moveTo>
                  <a:cubicBezTo>
                    <a:pt x="1708" y="0"/>
                    <a:pt x="1585" y="11"/>
                    <a:pt x="1465" y="31"/>
                  </a:cubicBezTo>
                  <a:cubicBezTo>
                    <a:pt x="1419" y="25"/>
                    <a:pt x="1373" y="23"/>
                    <a:pt x="1330" y="23"/>
                  </a:cubicBezTo>
                  <a:cubicBezTo>
                    <a:pt x="861" y="23"/>
                    <a:pt x="547" y="321"/>
                    <a:pt x="356" y="742"/>
                  </a:cubicBezTo>
                  <a:cubicBezTo>
                    <a:pt x="293" y="847"/>
                    <a:pt x="252" y="951"/>
                    <a:pt x="231" y="1077"/>
                  </a:cubicBezTo>
                  <a:cubicBezTo>
                    <a:pt x="21" y="1684"/>
                    <a:pt x="0" y="2458"/>
                    <a:pt x="21" y="2981"/>
                  </a:cubicBezTo>
                  <a:cubicBezTo>
                    <a:pt x="42" y="3127"/>
                    <a:pt x="147" y="3253"/>
                    <a:pt x="314" y="3274"/>
                  </a:cubicBezTo>
                  <a:cubicBezTo>
                    <a:pt x="768" y="3288"/>
                    <a:pt x="1367" y="3446"/>
                    <a:pt x="1902" y="3446"/>
                  </a:cubicBezTo>
                  <a:cubicBezTo>
                    <a:pt x="2181" y="3446"/>
                    <a:pt x="2443" y="3403"/>
                    <a:pt x="2658" y="3274"/>
                  </a:cubicBezTo>
                  <a:cubicBezTo>
                    <a:pt x="3118" y="3002"/>
                    <a:pt x="3181" y="2311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1"/>
                    <a:pt x="3537" y="491"/>
                    <a:pt x="3369" y="449"/>
                  </a:cubicBezTo>
                  <a:cubicBezTo>
                    <a:pt x="3202" y="407"/>
                    <a:pt x="3034" y="365"/>
                    <a:pt x="2867" y="344"/>
                  </a:cubicBezTo>
                  <a:cubicBezTo>
                    <a:pt x="2596" y="106"/>
                    <a:pt x="2217" y="0"/>
                    <a:pt x="1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54;p2">
              <a:extLst>
                <a:ext uri="{FF2B5EF4-FFF2-40B4-BE49-F238E27FC236}">
                  <a16:creationId xmlns:a16="http://schemas.microsoft.com/office/drawing/2014/main" id="{712498C0-7D54-D4B4-6F48-CAF0103C9FB4}"/>
                </a:ext>
              </a:extLst>
            </p:cNvPr>
            <p:cNvSpPr/>
            <p:nvPr/>
          </p:nvSpPr>
          <p:spPr>
            <a:xfrm>
              <a:off x="6566538" y="2303613"/>
              <a:ext cx="91575" cy="86275"/>
            </a:xfrm>
            <a:custGeom>
              <a:avLst/>
              <a:gdLst/>
              <a:ahLst/>
              <a:cxnLst/>
              <a:rect l="l" t="t" r="r" b="b"/>
              <a:pathLst>
                <a:path w="3663" h="3451" extrusionOk="0">
                  <a:moveTo>
                    <a:pt x="2825" y="919"/>
                  </a:moveTo>
                  <a:cubicBezTo>
                    <a:pt x="2825" y="919"/>
                    <a:pt x="2804" y="940"/>
                    <a:pt x="2804" y="961"/>
                  </a:cubicBezTo>
                  <a:cubicBezTo>
                    <a:pt x="2804" y="940"/>
                    <a:pt x="2784" y="919"/>
                    <a:pt x="2784" y="919"/>
                  </a:cubicBezTo>
                  <a:close/>
                  <a:moveTo>
                    <a:pt x="984" y="794"/>
                  </a:moveTo>
                  <a:cubicBezTo>
                    <a:pt x="1319" y="836"/>
                    <a:pt x="1654" y="836"/>
                    <a:pt x="1988" y="856"/>
                  </a:cubicBezTo>
                  <a:cubicBezTo>
                    <a:pt x="2219" y="1024"/>
                    <a:pt x="2386" y="1296"/>
                    <a:pt x="2428" y="1505"/>
                  </a:cubicBezTo>
                  <a:cubicBezTo>
                    <a:pt x="2512" y="1965"/>
                    <a:pt x="2344" y="2551"/>
                    <a:pt x="1884" y="2719"/>
                  </a:cubicBezTo>
                  <a:cubicBezTo>
                    <a:pt x="1800" y="2743"/>
                    <a:pt x="1713" y="2753"/>
                    <a:pt x="1624" y="2753"/>
                  </a:cubicBezTo>
                  <a:cubicBezTo>
                    <a:pt x="1403" y="2753"/>
                    <a:pt x="1172" y="2689"/>
                    <a:pt x="963" y="2614"/>
                  </a:cubicBezTo>
                  <a:cubicBezTo>
                    <a:pt x="963" y="2112"/>
                    <a:pt x="921" y="1610"/>
                    <a:pt x="796" y="1108"/>
                  </a:cubicBezTo>
                  <a:cubicBezTo>
                    <a:pt x="838" y="982"/>
                    <a:pt x="900" y="877"/>
                    <a:pt x="984" y="794"/>
                  </a:cubicBezTo>
                  <a:close/>
                  <a:moveTo>
                    <a:pt x="1774" y="0"/>
                  </a:moveTo>
                  <a:cubicBezTo>
                    <a:pt x="1671" y="0"/>
                    <a:pt x="1567" y="7"/>
                    <a:pt x="1465" y="19"/>
                  </a:cubicBezTo>
                  <a:cubicBezTo>
                    <a:pt x="1431" y="17"/>
                    <a:pt x="1397" y="16"/>
                    <a:pt x="1364" y="16"/>
                  </a:cubicBezTo>
                  <a:cubicBezTo>
                    <a:pt x="877" y="16"/>
                    <a:pt x="552" y="300"/>
                    <a:pt x="356" y="731"/>
                  </a:cubicBezTo>
                  <a:cubicBezTo>
                    <a:pt x="294" y="836"/>
                    <a:pt x="252" y="961"/>
                    <a:pt x="231" y="1066"/>
                  </a:cubicBezTo>
                  <a:cubicBezTo>
                    <a:pt x="22" y="1693"/>
                    <a:pt x="1" y="2447"/>
                    <a:pt x="43" y="2970"/>
                  </a:cubicBezTo>
                  <a:cubicBezTo>
                    <a:pt x="43" y="3137"/>
                    <a:pt x="168" y="3263"/>
                    <a:pt x="335" y="3263"/>
                  </a:cubicBezTo>
                  <a:cubicBezTo>
                    <a:pt x="784" y="3277"/>
                    <a:pt x="1392" y="3450"/>
                    <a:pt x="1933" y="3450"/>
                  </a:cubicBezTo>
                  <a:cubicBezTo>
                    <a:pt x="2200" y="3450"/>
                    <a:pt x="2451" y="3408"/>
                    <a:pt x="2658" y="3284"/>
                  </a:cubicBezTo>
                  <a:cubicBezTo>
                    <a:pt x="3118" y="2991"/>
                    <a:pt x="3181" y="2321"/>
                    <a:pt x="3223" y="1693"/>
                  </a:cubicBezTo>
                  <a:cubicBezTo>
                    <a:pt x="3286" y="1400"/>
                    <a:pt x="3369" y="1108"/>
                    <a:pt x="3558" y="877"/>
                  </a:cubicBezTo>
                  <a:cubicBezTo>
                    <a:pt x="3662" y="710"/>
                    <a:pt x="3537" y="480"/>
                    <a:pt x="3390" y="438"/>
                  </a:cubicBezTo>
                  <a:cubicBezTo>
                    <a:pt x="3202" y="396"/>
                    <a:pt x="3035" y="375"/>
                    <a:pt x="2867" y="354"/>
                  </a:cubicBezTo>
                  <a:cubicBezTo>
                    <a:pt x="2584" y="104"/>
                    <a:pt x="2180" y="0"/>
                    <a:pt x="1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" name="Google Shape;164;p2">
            <a:extLst>
              <a:ext uri="{FF2B5EF4-FFF2-40B4-BE49-F238E27FC236}">
                <a16:creationId xmlns:a16="http://schemas.microsoft.com/office/drawing/2014/main" id="{8CC9C40D-1719-57ED-1AB7-9C6038A60A2E}"/>
              </a:ext>
            </a:extLst>
          </p:cNvPr>
          <p:cNvGrpSpPr/>
          <p:nvPr/>
        </p:nvGrpSpPr>
        <p:grpSpPr>
          <a:xfrm rot="20882640">
            <a:off x="486830" y="3223869"/>
            <a:ext cx="684034" cy="849056"/>
            <a:chOff x="2172175" y="1588850"/>
            <a:chExt cx="681600" cy="846200"/>
          </a:xfrm>
          <a:blipFill dpi="0" rotWithShape="1">
            <a:blip r:embed="rId6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88" name="Google Shape;165;p2">
              <a:extLst>
                <a:ext uri="{FF2B5EF4-FFF2-40B4-BE49-F238E27FC236}">
                  <a16:creationId xmlns:a16="http://schemas.microsoft.com/office/drawing/2014/main" id="{445F8AE0-8204-8099-8394-4068FB71970E}"/>
                </a:ext>
              </a:extLst>
            </p:cNvPr>
            <p:cNvSpPr/>
            <p:nvPr/>
          </p:nvSpPr>
          <p:spPr>
            <a:xfrm>
              <a:off x="2172175" y="1588850"/>
              <a:ext cx="681600" cy="846200"/>
            </a:xfrm>
            <a:custGeom>
              <a:avLst/>
              <a:gdLst/>
              <a:ahLst/>
              <a:cxnLst/>
              <a:rect l="l" t="t" r="r" b="b"/>
              <a:pathLst>
                <a:path w="27264" h="33848" extrusionOk="0">
                  <a:moveTo>
                    <a:pt x="20861" y="4846"/>
                  </a:moveTo>
                  <a:lnTo>
                    <a:pt x="20861" y="4846"/>
                  </a:lnTo>
                  <a:cubicBezTo>
                    <a:pt x="20819" y="4888"/>
                    <a:pt x="20756" y="4951"/>
                    <a:pt x="20715" y="4993"/>
                  </a:cubicBezTo>
                  <a:cubicBezTo>
                    <a:pt x="20694" y="4972"/>
                    <a:pt x="20694" y="4951"/>
                    <a:pt x="20673" y="4930"/>
                  </a:cubicBezTo>
                  <a:cubicBezTo>
                    <a:pt x="20736" y="4888"/>
                    <a:pt x="20798" y="4867"/>
                    <a:pt x="20861" y="4846"/>
                  </a:cubicBezTo>
                  <a:close/>
                  <a:moveTo>
                    <a:pt x="9555" y="506"/>
                  </a:moveTo>
                  <a:cubicBezTo>
                    <a:pt x="9877" y="506"/>
                    <a:pt x="10191" y="515"/>
                    <a:pt x="10483" y="515"/>
                  </a:cubicBezTo>
                  <a:cubicBezTo>
                    <a:pt x="11613" y="536"/>
                    <a:pt x="12889" y="494"/>
                    <a:pt x="14103" y="599"/>
                  </a:cubicBezTo>
                  <a:cubicBezTo>
                    <a:pt x="14218" y="596"/>
                    <a:pt x="14334" y="595"/>
                    <a:pt x="14449" y="595"/>
                  </a:cubicBezTo>
                  <a:cubicBezTo>
                    <a:pt x="15212" y="595"/>
                    <a:pt x="15968" y="652"/>
                    <a:pt x="16676" y="724"/>
                  </a:cubicBezTo>
                  <a:cubicBezTo>
                    <a:pt x="17848" y="871"/>
                    <a:pt x="19940" y="787"/>
                    <a:pt x="20610" y="1980"/>
                  </a:cubicBezTo>
                  <a:cubicBezTo>
                    <a:pt x="20715" y="2168"/>
                    <a:pt x="20798" y="2336"/>
                    <a:pt x="20861" y="2524"/>
                  </a:cubicBezTo>
                  <a:cubicBezTo>
                    <a:pt x="20903" y="2566"/>
                    <a:pt x="20924" y="3424"/>
                    <a:pt x="20840" y="3675"/>
                  </a:cubicBezTo>
                  <a:cubicBezTo>
                    <a:pt x="20865" y="3725"/>
                    <a:pt x="20868" y="3753"/>
                    <a:pt x="20856" y="3753"/>
                  </a:cubicBezTo>
                  <a:cubicBezTo>
                    <a:pt x="20849" y="3753"/>
                    <a:pt x="20836" y="3741"/>
                    <a:pt x="20819" y="3716"/>
                  </a:cubicBezTo>
                  <a:cubicBezTo>
                    <a:pt x="20673" y="4051"/>
                    <a:pt x="20422" y="4344"/>
                    <a:pt x="20087" y="4595"/>
                  </a:cubicBezTo>
                  <a:cubicBezTo>
                    <a:pt x="19564" y="4951"/>
                    <a:pt x="18915" y="5056"/>
                    <a:pt x="18267" y="5077"/>
                  </a:cubicBezTo>
                  <a:cubicBezTo>
                    <a:pt x="17785" y="5286"/>
                    <a:pt x="17283" y="5432"/>
                    <a:pt x="16739" y="5432"/>
                  </a:cubicBezTo>
                  <a:cubicBezTo>
                    <a:pt x="16593" y="5432"/>
                    <a:pt x="16446" y="5411"/>
                    <a:pt x="16300" y="5411"/>
                  </a:cubicBezTo>
                  <a:cubicBezTo>
                    <a:pt x="15521" y="5492"/>
                    <a:pt x="14755" y="5523"/>
                    <a:pt x="14050" y="5523"/>
                  </a:cubicBezTo>
                  <a:cubicBezTo>
                    <a:pt x="13846" y="5523"/>
                    <a:pt x="13647" y="5521"/>
                    <a:pt x="13454" y="5516"/>
                  </a:cubicBezTo>
                  <a:cubicBezTo>
                    <a:pt x="13015" y="5516"/>
                    <a:pt x="12533" y="5516"/>
                    <a:pt x="12031" y="5495"/>
                  </a:cubicBezTo>
                  <a:cubicBezTo>
                    <a:pt x="11754" y="5517"/>
                    <a:pt x="11475" y="5528"/>
                    <a:pt x="11197" y="5528"/>
                  </a:cubicBezTo>
                  <a:cubicBezTo>
                    <a:pt x="10150" y="5528"/>
                    <a:pt x="9107" y="5374"/>
                    <a:pt x="8181" y="5077"/>
                  </a:cubicBezTo>
                  <a:cubicBezTo>
                    <a:pt x="7721" y="4930"/>
                    <a:pt x="7261" y="4700"/>
                    <a:pt x="6884" y="4386"/>
                  </a:cubicBezTo>
                  <a:cubicBezTo>
                    <a:pt x="6466" y="4135"/>
                    <a:pt x="6152" y="3779"/>
                    <a:pt x="6026" y="3214"/>
                  </a:cubicBezTo>
                  <a:cubicBezTo>
                    <a:pt x="5922" y="2817"/>
                    <a:pt x="5963" y="2336"/>
                    <a:pt x="6194" y="1980"/>
                  </a:cubicBezTo>
                  <a:cubicBezTo>
                    <a:pt x="6403" y="1478"/>
                    <a:pt x="6884" y="1101"/>
                    <a:pt x="7428" y="892"/>
                  </a:cubicBezTo>
                  <a:cubicBezTo>
                    <a:pt x="8041" y="556"/>
                    <a:pt x="8816" y="506"/>
                    <a:pt x="9555" y="506"/>
                  </a:cubicBezTo>
                  <a:close/>
                  <a:moveTo>
                    <a:pt x="7428" y="5118"/>
                  </a:moveTo>
                  <a:cubicBezTo>
                    <a:pt x="8056" y="5328"/>
                    <a:pt x="8663" y="5474"/>
                    <a:pt x="9039" y="5579"/>
                  </a:cubicBezTo>
                  <a:cubicBezTo>
                    <a:pt x="9165" y="5600"/>
                    <a:pt x="9290" y="5641"/>
                    <a:pt x="9416" y="5662"/>
                  </a:cubicBezTo>
                  <a:lnTo>
                    <a:pt x="9437" y="5662"/>
                  </a:lnTo>
                  <a:cubicBezTo>
                    <a:pt x="10588" y="5913"/>
                    <a:pt x="11801" y="6081"/>
                    <a:pt x="13057" y="6123"/>
                  </a:cubicBezTo>
                  <a:cubicBezTo>
                    <a:pt x="12771" y="6137"/>
                    <a:pt x="12486" y="6145"/>
                    <a:pt x="12201" y="6145"/>
                  </a:cubicBezTo>
                  <a:cubicBezTo>
                    <a:pt x="10860" y="6145"/>
                    <a:pt x="9544" y="5976"/>
                    <a:pt x="8370" y="5579"/>
                  </a:cubicBezTo>
                  <a:cubicBezTo>
                    <a:pt x="8056" y="5474"/>
                    <a:pt x="7742" y="5307"/>
                    <a:pt x="7428" y="5118"/>
                  </a:cubicBezTo>
                  <a:close/>
                  <a:moveTo>
                    <a:pt x="21367" y="8717"/>
                  </a:moveTo>
                  <a:cubicBezTo>
                    <a:pt x="21366" y="8717"/>
                    <a:pt x="21365" y="8717"/>
                    <a:pt x="21363" y="8717"/>
                  </a:cubicBezTo>
                  <a:cubicBezTo>
                    <a:pt x="21363" y="8717"/>
                    <a:pt x="21363" y="8717"/>
                    <a:pt x="21363" y="8738"/>
                  </a:cubicBezTo>
                  <a:cubicBezTo>
                    <a:pt x="21365" y="8731"/>
                    <a:pt x="21366" y="8724"/>
                    <a:pt x="21367" y="8717"/>
                  </a:cubicBezTo>
                  <a:close/>
                  <a:moveTo>
                    <a:pt x="26448" y="5286"/>
                  </a:moveTo>
                  <a:lnTo>
                    <a:pt x="26448" y="5286"/>
                  </a:lnTo>
                  <a:cubicBezTo>
                    <a:pt x="26762" y="5851"/>
                    <a:pt x="26218" y="6876"/>
                    <a:pt x="25987" y="7420"/>
                  </a:cubicBezTo>
                  <a:cubicBezTo>
                    <a:pt x="25527" y="8592"/>
                    <a:pt x="24983" y="9826"/>
                    <a:pt x="24188" y="10810"/>
                  </a:cubicBezTo>
                  <a:cubicBezTo>
                    <a:pt x="23790" y="11312"/>
                    <a:pt x="23288" y="11605"/>
                    <a:pt x="22765" y="11856"/>
                  </a:cubicBezTo>
                  <a:cubicBezTo>
                    <a:pt x="23497" y="11123"/>
                    <a:pt x="24167" y="10245"/>
                    <a:pt x="24606" y="9429"/>
                  </a:cubicBezTo>
                  <a:cubicBezTo>
                    <a:pt x="25276" y="8215"/>
                    <a:pt x="25297" y="6165"/>
                    <a:pt x="26448" y="5286"/>
                  </a:cubicBezTo>
                  <a:close/>
                  <a:moveTo>
                    <a:pt x="22493" y="4742"/>
                  </a:moveTo>
                  <a:lnTo>
                    <a:pt x="22493" y="4742"/>
                  </a:lnTo>
                  <a:cubicBezTo>
                    <a:pt x="23435" y="5035"/>
                    <a:pt x="24565" y="5139"/>
                    <a:pt x="25590" y="5223"/>
                  </a:cubicBezTo>
                  <a:cubicBezTo>
                    <a:pt x="24983" y="5997"/>
                    <a:pt x="24774" y="7106"/>
                    <a:pt x="24460" y="7985"/>
                  </a:cubicBezTo>
                  <a:cubicBezTo>
                    <a:pt x="23874" y="9659"/>
                    <a:pt x="22723" y="10935"/>
                    <a:pt x="21447" y="12107"/>
                  </a:cubicBezTo>
                  <a:cubicBezTo>
                    <a:pt x="22263" y="9784"/>
                    <a:pt x="22619" y="7190"/>
                    <a:pt x="22493" y="4742"/>
                  </a:cubicBezTo>
                  <a:close/>
                  <a:moveTo>
                    <a:pt x="1109" y="6060"/>
                  </a:moveTo>
                  <a:cubicBezTo>
                    <a:pt x="1862" y="6081"/>
                    <a:pt x="2616" y="6206"/>
                    <a:pt x="3348" y="6269"/>
                  </a:cubicBezTo>
                  <a:cubicBezTo>
                    <a:pt x="3181" y="6311"/>
                    <a:pt x="3034" y="6332"/>
                    <a:pt x="2867" y="6374"/>
                  </a:cubicBezTo>
                  <a:cubicBezTo>
                    <a:pt x="2762" y="6395"/>
                    <a:pt x="2678" y="6478"/>
                    <a:pt x="2699" y="6604"/>
                  </a:cubicBezTo>
                  <a:cubicBezTo>
                    <a:pt x="2846" y="8445"/>
                    <a:pt x="3662" y="10140"/>
                    <a:pt x="4436" y="11814"/>
                  </a:cubicBezTo>
                  <a:cubicBezTo>
                    <a:pt x="4771" y="12504"/>
                    <a:pt x="5126" y="13216"/>
                    <a:pt x="5629" y="13802"/>
                  </a:cubicBezTo>
                  <a:cubicBezTo>
                    <a:pt x="4792" y="13111"/>
                    <a:pt x="4164" y="12253"/>
                    <a:pt x="3578" y="10977"/>
                  </a:cubicBezTo>
                  <a:cubicBezTo>
                    <a:pt x="2783" y="9324"/>
                    <a:pt x="2093" y="7629"/>
                    <a:pt x="1109" y="6060"/>
                  </a:cubicBezTo>
                  <a:close/>
                  <a:moveTo>
                    <a:pt x="4286" y="6507"/>
                  </a:moveTo>
                  <a:cubicBezTo>
                    <a:pt x="4553" y="6507"/>
                    <a:pt x="4829" y="6524"/>
                    <a:pt x="5043" y="6541"/>
                  </a:cubicBezTo>
                  <a:cubicBezTo>
                    <a:pt x="5064" y="6897"/>
                    <a:pt x="5126" y="7274"/>
                    <a:pt x="5168" y="7629"/>
                  </a:cubicBezTo>
                  <a:cubicBezTo>
                    <a:pt x="5378" y="9512"/>
                    <a:pt x="5566" y="11312"/>
                    <a:pt x="6256" y="13090"/>
                  </a:cubicBezTo>
                  <a:cubicBezTo>
                    <a:pt x="6382" y="13404"/>
                    <a:pt x="6528" y="13697"/>
                    <a:pt x="6675" y="14011"/>
                  </a:cubicBezTo>
                  <a:cubicBezTo>
                    <a:pt x="6633" y="13990"/>
                    <a:pt x="6591" y="13948"/>
                    <a:pt x="6570" y="13927"/>
                  </a:cubicBezTo>
                  <a:cubicBezTo>
                    <a:pt x="5587" y="13090"/>
                    <a:pt x="5022" y="12044"/>
                    <a:pt x="4499" y="10893"/>
                  </a:cubicBezTo>
                  <a:cubicBezTo>
                    <a:pt x="4143" y="10098"/>
                    <a:pt x="3766" y="9324"/>
                    <a:pt x="3494" y="8508"/>
                  </a:cubicBezTo>
                  <a:cubicBezTo>
                    <a:pt x="3327" y="8027"/>
                    <a:pt x="2909" y="7106"/>
                    <a:pt x="3411" y="6667"/>
                  </a:cubicBezTo>
                  <a:cubicBezTo>
                    <a:pt x="3535" y="6543"/>
                    <a:pt x="3900" y="6507"/>
                    <a:pt x="4286" y="6507"/>
                  </a:cubicBezTo>
                  <a:close/>
                  <a:moveTo>
                    <a:pt x="5524" y="4114"/>
                  </a:moveTo>
                  <a:lnTo>
                    <a:pt x="5524" y="4114"/>
                  </a:lnTo>
                  <a:cubicBezTo>
                    <a:pt x="5650" y="4219"/>
                    <a:pt x="5775" y="4302"/>
                    <a:pt x="5901" y="4386"/>
                  </a:cubicBezTo>
                  <a:cubicBezTo>
                    <a:pt x="6779" y="5830"/>
                    <a:pt x="8767" y="6290"/>
                    <a:pt x="10336" y="6437"/>
                  </a:cubicBezTo>
                  <a:cubicBezTo>
                    <a:pt x="10926" y="6494"/>
                    <a:pt x="11523" y="6522"/>
                    <a:pt x="12124" y="6522"/>
                  </a:cubicBezTo>
                  <a:cubicBezTo>
                    <a:pt x="13911" y="6522"/>
                    <a:pt x="15728" y="6279"/>
                    <a:pt x="17451" y="5872"/>
                  </a:cubicBezTo>
                  <a:cubicBezTo>
                    <a:pt x="18057" y="5746"/>
                    <a:pt x="18643" y="5621"/>
                    <a:pt x="19229" y="5432"/>
                  </a:cubicBezTo>
                  <a:cubicBezTo>
                    <a:pt x="19459" y="5244"/>
                    <a:pt x="19773" y="5139"/>
                    <a:pt x="20129" y="5139"/>
                  </a:cubicBezTo>
                  <a:lnTo>
                    <a:pt x="20171" y="5139"/>
                  </a:lnTo>
                  <a:cubicBezTo>
                    <a:pt x="20422" y="5139"/>
                    <a:pt x="21489" y="4825"/>
                    <a:pt x="21656" y="4512"/>
                  </a:cubicBezTo>
                  <a:cubicBezTo>
                    <a:pt x="21656" y="4721"/>
                    <a:pt x="21656" y="4909"/>
                    <a:pt x="21656" y="5118"/>
                  </a:cubicBezTo>
                  <a:cubicBezTo>
                    <a:pt x="21614" y="5139"/>
                    <a:pt x="21572" y="5181"/>
                    <a:pt x="21531" y="5202"/>
                  </a:cubicBezTo>
                  <a:cubicBezTo>
                    <a:pt x="21510" y="5223"/>
                    <a:pt x="21489" y="5265"/>
                    <a:pt x="21468" y="5307"/>
                  </a:cubicBezTo>
                  <a:cubicBezTo>
                    <a:pt x="21447" y="5328"/>
                    <a:pt x="21447" y="5369"/>
                    <a:pt x="21447" y="5432"/>
                  </a:cubicBezTo>
                  <a:cubicBezTo>
                    <a:pt x="21466" y="5550"/>
                    <a:pt x="21578" y="5685"/>
                    <a:pt x="21626" y="5685"/>
                  </a:cubicBezTo>
                  <a:cubicBezTo>
                    <a:pt x="21629" y="5685"/>
                    <a:pt x="21633" y="5685"/>
                    <a:pt x="21635" y="5683"/>
                  </a:cubicBezTo>
                  <a:cubicBezTo>
                    <a:pt x="21635" y="5746"/>
                    <a:pt x="21635" y="5809"/>
                    <a:pt x="21635" y="5893"/>
                  </a:cubicBezTo>
                  <a:lnTo>
                    <a:pt x="21614" y="5893"/>
                  </a:lnTo>
                  <a:cubicBezTo>
                    <a:pt x="21593" y="5913"/>
                    <a:pt x="21572" y="5934"/>
                    <a:pt x="21552" y="5955"/>
                  </a:cubicBezTo>
                  <a:cubicBezTo>
                    <a:pt x="21677" y="6185"/>
                    <a:pt x="21740" y="6437"/>
                    <a:pt x="21719" y="6709"/>
                  </a:cubicBezTo>
                  <a:cubicBezTo>
                    <a:pt x="21615" y="7392"/>
                    <a:pt x="21491" y="8054"/>
                    <a:pt x="21367" y="8717"/>
                  </a:cubicBezTo>
                  <a:lnTo>
                    <a:pt x="21367" y="8717"/>
                  </a:lnTo>
                  <a:cubicBezTo>
                    <a:pt x="21384" y="8715"/>
                    <a:pt x="21384" y="8697"/>
                    <a:pt x="21384" y="8696"/>
                  </a:cubicBezTo>
                  <a:lnTo>
                    <a:pt x="21384" y="8696"/>
                  </a:lnTo>
                  <a:cubicBezTo>
                    <a:pt x="21384" y="8843"/>
                    <a:pt x="21342" y="8989"/>
                    <a:pt x="21321" y="9157"/>
                  </a:cubicBezTo>
                  <a:lnTo>
                    <a:pt x="21280" y="9157"/>
                  </a:lnTo>
                  <a:lnTo>
                    <a:pt x="21217" y="9575"/>
                  </a:lnTo>
                  <a:cubicBezTo>
                    <a:pt x="21238" y="9575"/>
                    <a:pt x="21238" y="9575"/>
                    <a:pt x="21259" y="9554"/>
                  </a:cubicBezTo>
                  <a:lnTo>
                    <a:pt x="21259" y="9554"/>
                  </a:lnTo>
                  <a:cubicBezTo>
                    <a:pt x="21217" y="9722"/>
                    <a:pt x="21175" y="9889"/>
                    <a:pt x="21154" y="10035"/>
                  </a:cubicBezTo>
                  <a:cubicBezTo>
                    <a:pt x="21112" y="10391"/>
                    <a:pt x="20715" y="12944"/>
                    <a:pt x="19982" y="13488"/>
                  </a:cubicBezTo>
                  <a:cubicBezTo>
                    <a:pt x="19145" y="15224"/>
                    <a:pt x="17848" y="17087"/>
                    <a:pt x="16132" y="18028"/>
                  </a:cubicBezTo>
                  <a:cubicBezTo>
                    <a:pt x="16075" y="17954"/>
                    <a:pt x="15991" y="17919"/>
                    <a:pt x="15908" y="17919"/>
                  </a:cubicBezTo>
                  <a:cubicBezTo>
                    <a:pt x="15781" y="17919"/>
                    <a:pt x="15655" y="18002"/>
                    <a:pt x="15630" y="18154"/>
                  </a:cubicBezTo>
                  <a:cubicBezTo>
                    <a:pt x="15630" y="18196"/>
                    <a:pt x="15609" y="18237"/>
                    <a:pt x="15609" y="18279"/>
                  </a:cubicBezTo>
                  <a:cubicBezTo>
                    <a:pt x="15065" y="18509"/>
                    <a:pt x="14479" y="18635"/>
                    <a:pt x="13852" y="18656"/>
                  </a:cubicBezTo>
                  <a:cubicBezTo>
                    <a:pt x="13822" y="18656"/>
                    <a:pt x="13793" y="18657"/>
                    <a:pt x="13764" y="18657"/>
                  </a:cubicBezTo>
                  <a:cubicBezTo>
                    <a:pt x="10275" y="18657"/>
                    <a:pt x="7838" y="14949"/>
                    <a:pt x="6842" y="12023"/>
                  </a:cubicBezTo>
                  <a:cubicBezTo>
                    <a:pt x="6319" y="10475"/>
                    <a:pt x="6194" y="8885"/>
                    <a:pt x="5963" y="7274"/>
                  </a:cubicBezTo>
                  <a:cubicBezTo>
                    <a:pt x="5901" y="6771"/>
                    <a:pt x="5608" y="5349"/>
                    <a:pt x="5524" y="4114"/>
                  </a:cubicBezTo>
                  <a:close/>
                  <a:moveTo>
                    <a:pt x="15546" y="19179"/>
                  </a:moveTo>
                  <a:cubicBezTo>
                    <a:pt x="15546" y="19577"/>
                    <a:pt x="15526" y="19974"/>
                    <a:pt x="15379" y="20372"/>
                  </a:cubicBezTo>
                  <a:cubicBezTo>
                    <a:pt x="15337" y="20539"/>
                    <a:pt x="15233" y="20727"/>
                    <a:pt x="15128" y="20895"/>
                  </a:cubicBezTo>
                  <a:cubicBezTo>
                    <a:pt x="15086" y="20895"/>
                    <a:pt x="15065" y="20916"/>
                    <a:pt x="15044" y="20937"/>
                  </a:cubicBezTo>
                  <a:cubicBezTo>
                    <a:pt x="15022" y="20922"/>
                    <a:pt x="14997" y="20915"/>
                    <a:pt x="14973" y="20915"/>
                  </a:cubicBezTo>
                  <a:cubicBezTo>
                    <a:pt x="14930" y="20915"/>
                    <a:pt x="14890" y="20938"/>
                    <a:pt x="14877" y="20978"/>
                  </a:cubicBezTo>
                  <a:cubicBezTo>
                    <a:pt x="14835" y="21062"/>
                    <a:pt x="14814" y="21167"/>
                    <a:pt x="14793" y="21271"/>
                  </a:cubicBezTo>
                  <a:cubicBezTo>
                    <a:pt x="14535" y="21504"/>
                    <a:pt x="14228" y="21665"/>
                    <a:pt x="13908" y="21665"/>
                  </a:cubicBezTo>
                  <a:cubicBezTo>
                    <a:pt x="13710" y="21665"/>
                    <a:pt x="13507" y="21604"/>
                    <a:pt x="13308" y="21460"/>
                  </a:cubicBezTo>
                  <a:cubicBezTo>
                    <a:pt x="12847" y="21125"/>
                    <a:pt x="12764" y="20393"/>
                    <a:pt x="12533" y="19890"/>
                  </a:cubicBezTo>
                  <a:cubicBezTo>
                    <a:pt x="12429" y="19681"/>
                    <a:pt x="12324" y="19472"/>
                    <a:pt x="12199" y="19305"/>
                  </a:cubicBezTo>
                  <a:lnTo>
                    <a:pt x="12199" y="19305"/>
                  </a:lnTo>
                  <a:cubicBezTo>
                    <a:pt x="12701" y="19451"/>
                    <a:pt x="13224" y="19514"/>
                    <a:pt x="13768" y="19514"/>
                  </a:cubicBezTo>
                  <a:cubicBezTo>
                    <a:pt x="14396" y="19514"/>
                    <a:pt x="14982" y="19388"/>
                    <a:pt x="15546" y="19179"/>
                  </a:cubicBezTo>
                  <a:close/>
                  <a:moveTo>
                    <a:pt x="11257" y="27151"/>
                  </a:moveTo>
                  <a:cubicBezTo>
                    <a:pt x="11173" y="27318"/>
                    <a:pt x="11111" y="27486"/>
                    <a:pt x="11027" y="27653"/>
                  </a:cubicBezTo>
                  <a:cubicBezTo>
                    <a:pt x="11048" y="27611"/>
                    <a:pt x="11048" y="27590"/>
                    <a:pt x="11069" y="27548"/>
                  </a:cubicBezTo>
                  <a:cubicBezTo>
                    <a:pt x="11132" y="27402"/>
                    <a:pt x="11194" y="27277"/>
                    <a:pt x="11257" y="27151"/>
                  </a:cubicBezTo>
                  <a:close/>
                  <a:moveTo>
                    <a:pt x="12889" y="21878"/>
                  </a:moveTo>
                  <a:lnTo>
                    <a:pt x="12889" y="21878"/>
                  </a:lnTo>
                  <a:cubicBezTo>
                    <a:pt x="13141" y="22112"/>
                    <a:pt x="13469" y="22268"/>
                    <a:pt x="13914" y="22268"/>
                  </a:cubicBezTo>
                  <a:cubicBezTo>
                    <a:pt x="13988" y="22268"/>
                    <a:pt x="14064" y="22264"/>
                    <a:pt x="14145" y="22255"/>
                  </a:cubicBezTo>
                  <a:cubicBezTo>
                    <a:pt x="14312" y="22234"/>
                    <a:pt x="14479" y="22192"/>
                    <a:pt x="14647" y="22129"/>
                  </a:cubicBezTo>
                  <a:lnTo>
                    <a:pt x="14647" y="22129"/>
                  </a:lnTo>
                  <a:cubicBezTo>
                    <a:pt x="14626" y="22255"/>
                    <a:pt x="14605" y="22359"/>
                    <a:pt x="14584" y="22485"/>
                  </a:cubicBezTo>
                  <a:cubicBezTo>
                    <a:pt x="14710" y="22611"/>
                    <a:pt x="14793" y="22778"/>
                    <a:pt x="14793" y="22945"/>
                  </a:cubicBezTo>
                  <a:cubicBezTo>
                    <a:pt x="14793" y="23385"/>
                    <a:pt x="14772" y="23845"/>
                    <a:pt x="14793" y="24284"/>
                  </a:cubicBezTo>
                  <a:cubicBezTo>
                    <a:pt x="14814" y="24159"/>
                    <a:pt x="14835" y="24033"/>
                    <a:pt x="14856" y="23908"/>
                  </a:cubicBezTo>
                  <a:lnTo>
                    <a:pt x="14856" y="23908"/>
                  </a:lnTo>
                  <a:cubicBezTo>
                    <a:pt x="14835" y="24283"/>
                    <a:pt x="14835" y="24638"/>
                    <a:pt x="14856" y="25014"/>
                  </a:cubicBezTo>
                  <a:lnTo>
                    <a:pt x="14856" y="25014"/>
                  </a:lnTo>
                  <a:cubicBezTo>
                    <a:pt x="14854" y="24996"/>
                    <a:pt x="14834" y="24995"/>
                    <a:pt x="14814" y="24975"/>
                  </a:cubicBezTo>
                  <a:lnTo>
                    <a:pt x="14814" y="24975"/>
                  </a:lnTo>
                  <a:cubicBezTo>
                    <a:pt x="14835" y="25080"/>
                    <a:pt x="14835" y="25184"/>
                    <a:pt x="14856" y="25289"/>
                  </a:cubicBezTo>
                  <a:cubicBezTo>
                    <a:pt x="14856" y="25310"/>
                    <a:pt x="14856" y="25331"/>
                    <a:pt x="14856" y="25331"/>
                  </a:cubicBezTo>
                  <a:cubicBezTo>
                    <a:pt x="14856" y="25331"/>
                    <a:pt x="14856" y="25352"/>
                    <a:pt x="14856" y="25372"/>
                  </a:cubicBezTo>
                  <a:cubicBezTo>
                    <a:pt x="14877" y="25456"/>
                    <a:pt x="14898" y="25540"/>
                    <a:pt x="14919" y="25624"/>
                  </a:cubicBezTo>
                  <a:cubicBezTo>
                    <a:pt x="14940" y="25749"/>
                    <a:pt x="14961" y="25875"/>
                    <a:pt x="15002" y="26000"/>
                  </a:cubicBezTo>
                  <a:cubicBezTo>
                    <a:pt x="15212" y="26021"/>
                    <a:pt x="15442" y="26063"/>
                    <a:pt x="15651" y="26105"/>
                  </a:cubicBezTo>
                  <a:cubicBezTo>
                    <a:pt x="15693" y="26126"/>
                    <a:pt x="15714" y="26126"/>
                    <a:pt x="15735" y="26126"/>
                  </a:cubicBezTo>
                  <a:cubicBezTo>
                    <a:pt x="15986" y="26188"/>
                    <a:pt x="16216" y="26293"/>
                    <a:pt x="16383" y="26419"/>
                  </a:cubicBezTo>
                  <a:cubicBezTo>
                    <a:pt x="16425" y="26440"/>
                    <a:pt x="16488" y="26440"/>
                    <a:pt x="16509" y="26460"/>
                  </a:cubicBezTo>
                  <a:cubicBezTo>
                    <a:pt x="16530" y="26481"/>
                    <a:pt x="16530" y="26523"/>
                    <a:pt x="16530" y="26544"/>
                  </a:cubicBezTo>
                  <a:cubicBezTo>
                    <a:pt x="16655" y="26649"/>
                    <a:pt x="16760" y="26774"/>
                    <a:pt x="16865" y="26900"/>
                  </a:cubicBezTo>
                  <a:cubicBezTo>
                    <a:pt x="17262" y="27381"/>
                    <a:pt x="17471" y="28051"/>
                    <a:pt x="17451" y="28720"/>
                  </a:cubicBezTo>
                  <a:cubicBezTo>
                    <a:pt x="17409" y="30101"/>
                    <a:pt x="11571" y="30352"/>
                    <a:pt x="11445" y="30394"/>
                  </a:cubicBezTo>
                  <a:cubicBezTo>
                    <a:pt x="10797" y="30038"/>
                    <a:pt x="10441" y="29473"/>
                    <a:pt x="10692" y="28490"/>
                  </a:cubicBezTo>
                  <a:cubicBezTo>
                    <a:pt x="10755" y="28239"/>
                    <a:pt x="10880" y="28030"/>
                    <a:pt x="11027" y="27862"/>
                  </a:cubicBezTo>
                  <a:cubicBezTo>
                    <a:pt x="11404" y="26753"/>
                    <a:pt x="12492" y="26168"/>
                    <a:pt x="13663" y="26000"/>
                  </a:cubicBezTo>
                  <a:cubicBezTo>
                    <a:pt x="13580" y="25644"/>
                    <a:pt x="13538" y="25268"/>
                    <a:pt x="13517" y="24891"/>
                  </a:cubicBezTo>
                  <a:cubicBezTo>
                    <a:pt x="13203" y="23908"/>
                    <a:pt x="13119" y="22883"/>
                    <a:pt x="12889" y="21878"/>
                  </a:cubicBezTo>
                  <a:close/>
                  <a:moveTo>
                    <a:pt x="18308" y="30206"/>
                  </a:moveTo>
                  <a:cubicBezTo>
                    <a:pt x="18329" y="30269"/>
                    <a:pt x="18329" y="30310"/>
                    <a:pt x="18350" y="30352"/>
                  </a:cubicBezTo>
                  <a:cubicBezTo>
                    <a:pt x="18434" y="30331"/>
                    <a:pt x="18539" y="30331"/>
                    <a:pt x="18622" y="30331"/>
                  </a:cubicBezTo>
                  <a:lnTo>
                    <a:pt x="18601" y="30289"/>
                  </a:lnTo>
                  <a:lnTo>
                    <a:pt x="18601" y="30289"/>
                  </a:lnTo>
                  <a:cubicBezTo>
                    <a:pt x="18664" y="30310"/>
                    <a:pt x="18706" y="30331"/>
                    <a:pt x="18769" y="30352"/>
                  </a:cubicBezTo>
                  <a:cubicBezTo>
                    <a:pt x="18894" y="30373"/>
                    <a:pt x="19020" y="30394"/>
                    <a:pt x="19145" y="30457"/>
                  </a:cubicBezTo>
                  <a:cubicBezTo>
                    <a:pt x="19208" y="30499"/>
                    <a:pt x="19271" y="30541"/>
                    <a:pt x="19334" y="30582"/>
                  </a:cubicBezTo>
                  <a:cubicBezTo>
                    <a:pt x="19731" y="30729"/>
                    <a:pt x="20129" y="30854"/>
                    <a:pt x="20526" y="30980"/>
                  </a:cubicBezTo>
                  <a:cubicBezTo>
                    <a:pt x="20924" y="31106"/>
                    <a:pt x="23225" y="31315"/>
                    <a:pt x="23330" y="31503"/>
                  </a:cubicBezTo>
                  <a:cubicBezTo>
                    <a:pt x="23351" y="31524"/>
                    <a:pt x="23372" y="31566"/>
                    <a:pt x="23372" y="31587"/>
                  </a:cubicBezTo>
                  <a:cubicBezTo>
                    <a:pt x="23121" y="31608"/>
                    <a:pt x="22807" y="31733"/>
                    <a:pt x="22556" y="31838"/>
                  </a:cubicBezTo>
                  <a:cubicBezTo>
                    <a:pt x="22597" y="32205"/>
                    <a:pt x="22379" y="32592"/>
                    <a:pt x="21961" y="32592"/>
                  </a:cubicBezTo>
                  <a:cubicBezTo>
                    <a:pt x="21950" y="32592"/>
                    <a:pt x="21939" y="32592"/>
                    <a:pt x="21928" y="32591"/>
                  </a:cubicBezTo>
                  <a:cubicBezTo>
                    <a:pt x="21635" y="32591"/>
                    <a:pt x="21342" y="32549"/>
                    <a:pt x="21049" y="32507"/>
                  </a:cubicBezTo>
                  <a:cubicBezTo>
                    <a:pt x="20798" y="32507"/>
                    <a:pt x="20547" y="32549"/>
                    <a:pt x="20317" y="32570"/>
                  </a:cubicBezTo>
                  <a:cubicBezTo>
                    <a:pt x="19752" y="32612"/>
                    <a:pt x="19187" y="32654"/>
                    <a:pt x="18601" y="32696"/>
                  </a:cubicBezTo>
                  <a:cubicBezTo>
                    <a:pt x="17409" y="32779"/>
                    <a:pt x="16195" y="32842"/>
                    <a:pt x="14982" y="32905"/>
                  </a:cubicBezTo>
                  <a:cubicBezTo>
                    <a:pt x="13935" y="32968"/>
                    <a:pt x="12889" y="33010"/>
                    <a:pt x="11843" y="33072"/>
                  </a:cubicBezTo>
                  <a:cubicBezTo>
                    <a:pt x="11759" y="33156"/>
                    <a:pt x="11613" y="33198"/>
                    <a:pt x="11445" y="33198"/>
                  </a:cubicBezTo>
                  <a:lnTo>
                    <a:pt x="11299" y="33198"/>
                  </a:lnTo>
                  <a:cubicBezTo>
                    <a:pt x="11194" y="33240"/>
                    <a:pt x="11090" y="33282"/>
                    <a:pt x="10964" y="33302"/>
                  </a:cubicBezTo>
                  <a:cubicBezTo>
                    <a:pt x="10776" y="33340"/>
                    <a:pt x="10580" y="33348"/>
                    <a:pt x="10386" y="33348"/>
                  </a:cubicBezTo>
                  <a:cubicBezTo>
                    <a:pt x="10256" y="33348"/>
                    <a:pt x="10127" y="33344"/>
                    <a:pt x="10002" y="33344"/>
                  </a:cubicBezTo>
                  <a:cubicBezTo>
                    <a:pt x="9965" y="33341"/>
                    <a:pt x="9927" y="33340"/>
                    <a:pt x="9890" y="33340"/>
                  </a:cubicBezTo>
                  <a:cubicBezTo>
                    <a:pt x="9655" y="33340"/>
                    <a:pt x="9418" y="33392"/>
                    <a:pt x="9165" y="33428"/>
                  </a:cubicBezTo>
                  <a:cubicBezTo>
                    <a:pt x="8990" y="33447"/>
                    <a:pt x="8798" y="33462"/>
                    <a:pt x="8600" y="33462"/>
                  </a:cubicBezTo>
                  <a:cubicBezTo>
                    <a:pt x="8371" y="33462"/>
                    <a:pt x="8134" y="33442"/>
                    <a:pt x="7909" y="33386"/>
                  </a:cubicBezTo>
                  <a:cubicBezTo>
                    <a:pt x="7847" y="33386"/>
                    <a:pt x="7763" y="33386"/>
                    <a:pt x="7700" y="33365"/>
                  </a:cubicBezTo>
                  <a:cubicBezTo>
                    <a:pt x="7575" y="33365"/>
                    <a:pt x="7470" y="33323"/>
                    <a:pt x="7386" y="33282"/>
                  </a:cubicBezTo>
                  <a:cubicBezTo>
                    <a:pt x="7386" y="33282"/>
                    <a:pt x="7386" y="33282"/>
                    <a:pt x="7386" y="33302"/>
                  </a:cubicBezTo>
                  <a:cubicBezTo>
                    <a:pt x="7198" y="33240"/>
                    <a:pt x="7031" y="33135"/>
                    <a:pt x="6926" y="33010"/>
                  </a:cubicBezTo>
                  <a:cubicBezTo>
                    <a:pt x="6905" y="32947"/>
                    <a:pt x="6884" y="32863"/>
                    <a:pt x="6863" y="32779"/>
                  </a:cubicBezTo>
                  <a:cubicBezTo>
                    <a:pt x="6821" y="32654"/>
                    <a:pt x="6779" y="32507"/>
                    <a:pt x="6759" y="32382"/>
                  </a:cubicBezTo>
                  <a:cubicBezTo>
                    <a:pt x="6759" y="32382"/>
                    <a:pt x="6759" y="32361"/>
                    <a:pt x="6759" y="32361"/>
                  </a:cubicBezTo>
                  <a:cubicBezTo>
                    <a:pt x="6759" y="32340"/>
                    <a:pt x="6759" y="32298"/>
                    <a:pt x="6759" y="32277"/>
                  </a:cubicBezTo>
                  <a:cubicBezTo>
                    <a:pt x="6800" y="32026"/>
                    <a:pt x="6926" y="31838"/>
                    <a:pt x="7072" y="31670"/>
                  </a:cubicBezTo>
                  <a:cubicBezTo>
                    <a:pt x="7072" y="31670"/>
                    <a:pt x="7072" y="31691"/>
                    <a:pt x="7072" y="31712"/>
                  </a:cubicBezTo>
                  <a:cubicBezTo>
                    <a:pt x="7114" y="31650"/>
                    <a:pt x="7156" y="31587"/>
                    <a:pt x="7219" y="31545"/>
                  </a:cubicBezTo>
                  <a:lnTo>
                    <a:pt x="7177" y="31545"/>
                  </a:lnTo>
                  <a:cubicBezTo>
                    <a:pt x="7721" y="31064"/>
                    <a:pt x="8621" y="30854"/>
                    <a:pt x="9479" y="30561"/>
                  </a:cubicBezTo>
                  <a:lnTo>
                    <a:pt x="9479" y="30561"/>
                  </a:lnTo>
                  <a:cubicBezTo>
                    <a:pt x="9395" y="30729"/>
                    <a:pt x="9500" y="30896"/>
                    <a:pt x="9625" y="30980"/>
                  </a:cubicBezTo>
                  <a:cubicBezTo>
                    <a:pt x="9897" y="30980"/>
                    <a:pt x="10169" y="31022"/>
                    <a:pt x="10441" y="31106"/>
                  </a:cubicBezTo>
                  <a:cubicBezTo>
                    <a:pt x="10713" y="31126"/>
                    <a:pt x="10985" y="31147"/>
                    <a:pt x="11257" y="31168"/>
                  </a:cubicBezTo>
                  <a:cubicBezTo>
                    <a:pt x="11286" y="31170"/>
                    <a:pt x="11322" y="31171"/>
                    <a:pt x="11366" y="31171"/>
                  </a:cubicBezTo>
                  <a:cubicBezTo>
                    <a:pt x="11893" y="31171"/>
                    <a:pt x="13428" y="31060"/>
                    <a:pt x="13873" y="31022"/>
                  </a:cubicBezTo>
                  <a:cubicBezTo>
                    <a:pt x="14270" y="30980"/>
                    <a:pt x="14982" y="30938"/>
                    <a:pt x="15191" y="30938"/>
                  </a:cubicBezTo>
                  <a:cubicBezTo>
                    <a:pt x="15212" y="30938"/>
                    <a:pt x="15254" y="30917"/>
                    <a:pt x="15274" y="30917"/>
                  </a:cubicBezTo>
                  <a:cubicBezTo>
                    <a:pt x="15337" y="30896"/>
                    <a:pt x="15421" y="30875"/>
                    <a:pt x="15484" y="30833"/>
                  </a:cubicBezTo>
                  <a:cubicBezTo>
                    <a:pt x="15526" y="30833"/>
                    <a:pt x="15567" y="30813"/>
                    <a:pt x="15630" y="30813"/>
                  </a:cubicBezTo>
                  <a:cubicBezTo>
                    <a:pt x="15651" y="30813"/>
                    <a:pt x="16300" y="30624"/>
                    <a:pt x="16634" y="30561"/>
                  </a:cubicBezTo>
                  <a:cubicBezTo>
                    <a:pt x="17011" y="30499"/>
                    <a:pt x="17409" y="30478"/>
                    <a:pt x="17806" y="30415"/>
                  </a:cubicBezTo>
                  <a:cubicBezTo>
                    <a:pt x="17890" y="30394"/>
                    <a:pt x="17995" y="30394"/>
                    <a:pt x="18078" y="30373"/>
                  </a:cubicBezTo>
                  <a:cubicBezTo>
                    <a:pt x="18183" y="30352"/>
                    <a:pt x="18267" y="30289"/>
                    <a:pt x="18308" y="30206"/>
                  </a:cubicBezTo>
                  <a:close/>
                  <a:moveTo>
                    <a:pt x="10986" y="1"/>
                  </a:moveTo>
                  <a:cubicBezTo>
                    <a:pt x="10352" y="1"/>
                    <a:pt x="9722" y="12"/>
                    <a:pt x="9102" y="55"/>
                  </a:cubicBezTo>
                  <a:cubicBezTo>
                    <a:pt x="7784" y="159"/>
                    <a:pt x="6445" y="620"/>
                    <a:pt x="5817" y="1561"/>
                  </a:cubicBezTo>
                  <a:cubicBezTo>
                    <a:pt x="5671" y="1666"/>
                    <a:pt x="5524" y="1750"/>
                    <a:pt x="5419" y="1854"/>
                  </a:cubicBezTo>
                  <a:cubicBezTo>
                    <a:pt x="5399" y="1875"/>
                    <a:pt x="5378" y="1896"/>
                    <a:pt x="5357" y="1917"/>
                  </a:cubicBezTo>
                  <a:cubicBezTo>
                    <a:pt x="5168" y="2105"/>
                    <a:pt x="5022" y="2336"/>
                    <a:pt x="4959" y="2587"/>
                  </a:cubicBezTo>
                  <a:cubicBezTo>
                    <a:pt x="4875" y="2900"/>
                    <a:pt x="4896" y="3172"/>
                    <a:pt x="5001" y="3424"/>
                  </a:cubicBezTo>
                  <a:cubicBezTo>
                    <a:pt x="4896" y="4261"/>
                    <a:pt x="4917" y="5118"/>
                    <a:pt x="4980" y="5976"/>
                  </a:cubicBezTo>
                  <a:cubicBezTo>
                    <a:pt x="4959" y="5955"/>
                    <a:pt x="4938" y="5955"/>
                    <a:pt x="4917" y="5934"/>
                  </a:cubicBezTo>
                  <a:cubicBezTo>
                    <a:pt x="3591" y="5692"/>
                    <a:pt x="2248" y="5332"/>
                    <a:pt x="889" y="5332"/>
                  </a:cubicBezTo>
                  <a:cubicBezTo>
                    <a:pt x="726" y="5332"/>
                    <a:pt x="562" y="5337"/>
                    <a:pt x="398" y="5349"/>
                  </a:cubicBezTo>
                  <a:cubicBezTo>
                    <a:pt x="105" y="5369"/>
                    <a:pt x="0" y="5725"/>
                    <a:pt x="147" y="5934"/>
                  </a:cubicBezTo>
                  <a:cubicBezTo>
                    <a:pt x="1611" y="8048"/>
                    <a:pt x="2323" y="10517"/>
                    <a:pt x="3641" y="12714"/>
                  </a:cubicBezTo>
                  <a:cubicBezTo>
                    <a:pt x="4541" y="14262"/>
                    <a:pt x="5901" y="15183"/>
                    <a:pt x="7533" y="15852"/>
                  </a:cubicBezTo>
                  <a:cubicBezTo>
                    <a:pt x="7575" y="15863"/>
                    <a:pt x="7616" y="15868"/>
                    <a:pt x="7656" y="15868"/>
                  </a:cubicBezTo>
                  <a:cubicBezTo>
                    <a:pt x="7695" y="15868"/>
                    <a:pt x="7731" y="15863"/>
                    <a:pt x="7763" y="15852"/>
                  </a:cubicBezTo>
                  <a:cubicBezTo>
                    <a:pt x="8725" y="17212"/>
                    <a:pt x="9981" y="18405"/>
                    <a:pt x="11445" y="19033"/>
                  </a:cubicBezTo>
                  <a:cubicBezTo>
                    <a:pt x="11885" y="19660"/>
                    <a:pt x="12073" y="20581"/>
                    <a:pt x="12471" y="21292"/>
                  </a:cubicBezTo>
                  <a:cubicBezTo>
                    <a:pt x="12324" y="21962"/>
                    <a:pt x="12450" y="22736"/>
                    <a:pt x="12533" y="23406"/>
                  </a:cubicBezTo>
                  <a:cubicBezTo>
                    <a:pt x="12638" y="24138"/>
                    <a:pt x="12785" y="24870"/>
                    <a:pt x="13057" y="25540"/>
                  </a:cubicBezTo>
                  <a:cubicBezTo>
                    <a:pt x="13057" y="25561"/>
                    <a:pt x="13036" y="25561"/>
                    <a:pt x="13036" y="25582"/>
                  </a:cubicBezTo>
                  <a:cubicBezTo>
                    <a:pt x="12973" y="25582"/>
                    <a:pt x="12931" y="25582"/>
                    <a:pt x="12868" y="25603"/>
                  </a:cubicBezTo>
                  <a:cubicBezTo>
                    <a:pt x="12868" y="25561"/>
                    <a:pt x="12868" y="25540"/>
                    <a:pt x="12868" y="25519"/>
                  </a:cubicBezTo>
                  <a:cubicBezTo>
                    <a:pt x="12894" y="25374"/>
                    <a:pt x="12756" y="25271"/>
                    <a:pt x="12628" y="25271"/>
                  </a:cubicBezTo>
                  <a:cubicBezTo>
                    <a:pt x="12553" y="25271"/>
                    <a:pt x="12481" y="25308"/>
                    <a:pt x="12450" y="25393"/>
                  </a:cubicBezTo>
                  <a:cubicBezTo>
                    <a:pt x="12429" y="25498"/>
                    <a:pt x="12387" y="25582"/>
                    <a:pt x="12366" y="25665"/>
                  </a:cubicBezTo>
                  <a:cubicBezTo>
                    <a:pt x="11759" y="25770"/>
                    <a:pt x="11236" y="26042"/>
                    <a:pt x="10880" y="26628"/>
                  </a:cubicBezTo>
                  <a:cubicBezTo>
                    <a:pt x="10295" y="27569"/>
                    <a:pt x="10127" y="28720"/>
                    <a:pt x="9897" y="29829"/>
                  </a:cubicBezTo>
                  <a:cubicBezTo>
                    <a:pt x="9834" y="29934"/>
                    <a:pt x="9772" y="30038"/>
                    <a:pt x="9709" y="30143"/>
                  </a:cubicBezTo>
                  <a:cubicBezTo>
                    <a:pt x="8767" y="30478"/>
                    <a:pt x="7595" y="30624"/>
                    <a:pt x="6884" y="31126"/>
                  </a:cubicBezTo>
                  <a:cubicBezTo>
                    <a:pt x="6487" y="31419"/>
                    <a:pt x="6319" y="31775"/>
                    <a:pt x="6256" y="32173"/>
                  </a:cubicBezTo>
                  <a:cubicBezTo>
                    <a:pt x="6256" y="32173"/>
                    <a:pt x="6256" y="32194"/>
                    <a:pt x="6235" y="32194"/>
                  </a:cubicBezTo>
                  <a:cubicBezTo>
                    <a:pt x="6215" y="32214"/>
                    <a:pt x="6235" y="32256"/>
                    <a:pt x="6256" y="32277"/>
                  </a:cubicBezTo>
                  <a:cubicBezTo>
                    <a:pt x="6215" y="32696"/>
                    <a:pt x="6298" y="33135"/>
                    <a:pt x="6382" y="33616"/>
                  </a:cubicBezTo>
                  <a:cubicBezTo>
                    <a:pt x="6403" y="33763"/>
                    <a:pt x="6528" y="33846"/>
                    <a:pt x="6675" y="33846"/>
                  </a:cubicBezTo>
                  <a:cubicBezTo>
                    <a:pt x="6791" y="33847"/>
                    <a:pt x="6907" y="33848"/>
                    <a:pt x="7022" y="33848"/>
                  </a:cubicBezTo>
                  <a:cubicBezTo>
                    <a:pt x="9395" y="33848"/>
                    <a:pt x="11749" y="33648"/>
                    <a:pt x="14103" y="33449"/>
                  </a:cubicBezTo>
                  <a:cubicBezTo>
                    <a:pt x="14103" y="33470"/>
                    <a:pt x="14124" y="33470"/>
                    <a:pt x="14124" y="33470"/>
                  </a:cubicBezTo>
                  <a:cubicBezTo>
                    <a:pt x="14165" y="33519"/>
                    <a:pt x="14212" y="33540"/>
                    <a:pt x="14259" y="33540"/>
                  </a:cubicBezTo>
                  <a:cubicBezTo>
                    <a:pt x="14331" y="33540"/>
                    <a:pt x="14399" y="33491"/>
                    <a:pt x="14438" y="33428"/>
                  </a:cubicBezTo>
                  <a:cubicBezTo>
                    <a:pt x="16446" y="33261"/>
                    <a:pt x="18455" y="33093"/>
                    <a:pt x="20464" y="33030"/>
                  </a:cubicBezTo>
                  <a:cubicBezTo>
                    <a:pt x="20589" y="33010"/>
                    <a:pt x="20715" y="33010"/>
                    <a:pt x="20861" y="33010"/>
                  </a:cubicBezTo>
                  <a:cubicBezTo>
                    <a:pt x="20861" y="33051"/>
                    <a:pt x="20882" y="33072"/>
                    <a:pt x="20882" y="33114"/>
                  </a:cubicBezTo>
                  <a:cubicBezTo>
                    <a:pt x="20945" y="33093"/>
                    <a:pt x="21028" y="33072"/>
                    <a:pt x="21112" y="33072"/>
                  </a:cubicBezTo>
                  <a:cubicBezTo>
                    <a:pt x="21196" y="33072"/>
                    <a:pt x="21280" y="33093"/>
                    <a:pt x="21363" y="33114"/>
                  </a:cubicBezTo>
                  <a:cubicBezTo>
                    <a:pt x="21363" y="33093"/>
                    <a:pt x="21384" y="33093"/>
                    <a:pt x="21384" y="33072"/>
                  </a:cubicBezTo>
                  <a:cubicBezTo>
                    <a:pt x="21384" y="33051"/>
                    <a:pt x="21384" y="33030"/>
                    <a:pt x="21405" y="33010"/>
                  </a:cubicBezTo>
                  <a:cubicBezTo>
                    <a:pt x="22786" y="32947"/>
                    <a:pt x="24565" y="32717"/>
                    <a:pt x="23874" y="31064"/>
                  </a:cubicBezTo>
                  <a:cubicBezTo>
                    <a:pt x="23811" y="30938"/>
                    <a:pt x="23686" y="30875"/>
                    <a:pt x="23560" y="30875"/>
                  </a:cubicBezTo>
                  <a:cubicBezTo>
                    <a:pt x="23429" y="30885"/>
                    <a:pt x="23296" y="30889"/>
                    <a:pt x="23163" y="30889"/>
                  </a:cubicBezTo>
                  <a:cubicBezTo>
                    <a:pt x="21493" y="30889"/>
                    <a:pt x="19696" y="30187"/>
                    <a:pt x="18204" y="29432"/>
                  </a:cubicBezTo>
                  <a:cubicBezTo>
                    <a:pt x="18036" y="28825"/>
                    <a:pt x="17932" y="28134"/>
                    <a:pt x="17743" y="27486"/>
                  </a:cubicBezTo>
                  <a:cubicBezTo>
                    <a:pt x="17785" y="27088"/>
                    <a:pt x="17785" y="26691"/>
                    <a:pt x="17597" y="26356"/>
                  </a:cubicBezTo>
                  <a:cubicBezTo>
                    <a:pt x="17409" y="26042"/>
                    <a:pt x="17053" y="25833"/>
                    <a:pt x="16634" y="25665"/>
                  </a:cubicBezTo>
                  <a:cubicBezTo>
                    <a:pt x="16342" y="25477"/>
                    <a:pt x="15902" y="25289"/>
                    <a:pt x="15505" y="25247"/>
                  </a:cubicBezTo>
                  <a:cubicBezTo>
                    <a:pt x="15421" y="24033"/>
                    <a:pt x="15588" y="22799"/>
                    <a:pt x="15400" y="21627"/>
                  </a:cubicBezTo>
                  <a:cubicBezTo>
                    <a:pt x="16070" y="20937"/>
                    <a:pt x="16425" y="19807"/>
                    <a:pt x="16342" y="18844"/>
                  </a:cubicBezTo>
                  <a:cubicBezTo>
                    <a:pt x="18099" y="17903"/>
                    <a:pt x="19459" y="16187"/>
                    <a:pt x="20401" y="14492"/>
                  </a:cubicBezTo>
                  <a:cubicBezTo>
                    <a:pt x="20631" y="14074"/>
                    <a:pt x="20840" y="13634"/>
                    <a:pt x="21028" y="13174"/>
                  </a:cubicBezTo>
                  <a:lnTo>
                    <a:pt x="21091" y="13174"/>
                  </a:lnTo>
                  <a:cubicBezTo>
                    <a:pt x="22598" y="12504"/>
                    <a:pt x="23979" y="12232"/>
                    <a:pt x="24983" y="10831"/>
                  </a:cubicBezTo>
                  <a:cubicBezTo>
                    <a:pt x="25841" y="9617"/>
                    <a:pt x="26720" y="7985"/>
                    <a:pt x="27034" y="6520"/>
                  </a:cubicBezTo>
                  <a:cubicBezTo>
                    <a:pt x="27159" y="5851"/>
                    <a:pt x="27264" y="4825"/>
                    <a:pt x="26615" y="4428"/>
                  </a:cubicBezTo>
                  <a:cubicBezTo>
                    <a:pt x="25569" y="3779"/>
                    <a:pt x="23686" y="3863"/>
                    <a:pt x="22430" y="3779"/>
                  </a:cubicBezTo>
                  <a:cubicBezTo>
                    <a:pt x="22409" y="3758"/>
                    <a:pt x="22409" y="3737"/>
                    <a:pt x="22409" y="3696"/>
                  </a:cubicBezTo>
                  <a:cubicBezTo>
                    <a:pt x="22472" y="3549"/>
                    <a:pt x="22493" y="3361"/>
                    <a:pt x="22451" y="3172"/>
                  </a:cubicBezTo>
                  <a:cubicBezTo>
                    <a:pt x="22409" y="3047"/>
                    <a:pt x="22347" y="2900"/>
                    <a:pt x="22284" y="2796"/>
                  </a:cubicBezTo>
                  <a:cubicBezTo>
                    <a:pt x="22242" y="2628"/>
                    <a:pt x="22221" y="2461"/>
                    <a:pt x="22200" y="2294"/>
                  </a:cubicBezTo>
                  <a:cubicBezTo>
                    <a:pt x="22162" y="2130"/>
                    <a:pt x="22041" y="2057"/>
                    <a:pt x="21919" y="2057"/>
                  </a:cubicBezTo>
                  <a:cubicBezTo>
                    <a:pt x="21838" y="2057"/>
                    <a:pt x="21756" y="2089"/>
                    <a:pt x="21698" y="2147"/>
                  </a:cubicBezTo>
                  <a:cubicBezTo>
                    <a:pt x="20924" y="1499"/>
                    <a:pt x="20631" y="1038"/>
                    <a:pt x="20003" y="787"/>
                  </a:cubicBezTo>
                  <a:cubicBezTo>
                    <a:pt x="18400" y="162"/>
                    <a:pt x="15920" y="11"/>
                    <a:pt x="14133" y="11"/>
                  </a:cubicBezTo>
                  <a:cubicBezTo>
                    <a:pt x="14008" y="11"/>
                    <a:pt x="13886" y="12"/>
                    <a:pt x="13768" y="13"/>
                  </a:cubicBezTo>
                  <a:cubicBezTo>
                    <a:pt x="13582" y="16"/>
                    <a:pt x="13395" y="17"/>
                    <a:pt x="13208" y="17"/>
                  </a:cubicBezTo>
                  <a:cubicBezTo>
                    <a:pt x="12470" y="17"/>
                    <a:pt x="11726" y="1"/>
                    <a:pt x="109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66;p2">
              <a:extLst>
                <a:ext uri="{FF2B5EF4-FFF2-40B4-BE49-F238E27FC236}">
                  <a16:creationId xmlns:a16="http://schemas.microsoft.com/office/drawing/2014/main" id="{6E64E4B1-BC1E-B624-2726-DDB79560DF2A}"/>
                </a:ext>
              </a:extLst>
            </p:cNvPr>
            <p:cNvSpPr/>
            <p:nvPr/>
          </p:nvSpPr>
          <p:spPr>
            <a:xfrm>
              <a:off x="2476600" y="2243550"/>
              <a:ext cx="2125" cy="160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4" y="0"/>
                  </a:moveTo>
                  <a:cubicBezTo>
                    <a:pt x="64" y="0"/>
                    <a:pt x="43" y="21"/>
                    <a:pt x="1" y="21"/>
                  </a:cubicBezTo>
                  <a:cubicBezTo>
                    <a:pt x="43" y="21"/>
                    <a:pt x="64" y="42"/>
                    <a:pt x="84" y="63"/>
                  </a:cubicBezTo>
                  <a:cubicBezTo>
                    <a:pt x="84" y="42"/>
                    <a:pt x="84" y="21"/>
                    <a:pt x="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67;p2">
              <a:extLst>
                <a:ext uri="{FF2B5EF4-FFF2-40B4-BE49-F238E27FC236}">
                  <a16:creationId xmlns:a16="http://schemas.microsoft.com/office/drawing/2014/main" id="{301DAA2B-A818-4BD2-0F05-93A3E507731B}"/>
                </a:ext>
              </a:extLst>
            </p:cNvPr>
            <p:cNvSpPr/>
            <p:nvPr/>
          </p:nvSpPr>
          <p:spPr>
            <a:xfrm>
              <a:off x="2473475" y="22440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0" y="0"/>
                  </a:lnTo>
                  <a:lnTo>
                    <a:pt x="21" y="0"/>
                  </a:ln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68;p2">
              <a:extLst>
                <a:ext uri="{FF2B5EF4-FFF2-40B4-BE49-F238E27FC236}">
                  <a16:creationId xmlns:a16="http://schemas.microsoft.com/office/drawing/2014/main" id="{0794D1EA-A35C-304E-FF8E-C13BB9F16659}"/>
                </a:ext>
              </a:extLst>
            </p:cNvPr>
            <p:cNvSpPr/>
            <p:nvPr/>
          </p:nvSpPr>
          <p:spPr>
            <a:xfrm>
              <a:off x="2340075" y="2351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" name="文本框 194">
            <a:extLst>
              <a:ext uri="{FF2B5EF4-FFF2-40B4-BE49-F238E27FC236}">
                <a16:creationId xmlns:a16="http://schemas.microsoft.com/office/drawing/2014/main" id="{60433BCD-23F2-23ED-AF21-5E4A01A8D28F}"/>
              </a:ext>
            </a:extLst>
          </p:cNvPr>
          <p:cNvSpPr txBox="1"/>
          <p:nvPr/>
        </p:nvSpPr>
        <p:spPr>
          <a:xfrm>
            <a:off x="1673781" y="3726695"/>
            <a:ext cx="650965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dirty="0">
                <a:blipFill dpi="0" rotWithShape="1">
                  <a:blip r:embed="rId6"/>
                  <a:srcRect/>
                  <a:tile tx="0" ty="0" sx="100000" sy="100000" flip="none" algn="tl"/>
                </a:blipFill>
              </a:rPr>
              <a:t>Your content to play here, or through paste in this box, and select only the text. Your content to play here</a:t>
            </a:r>
          </a:p>
        </p:txBody>
      </p:sp>
      <p:sp>
        <p:nvSpPr>
          <p:cNvPr id="196" name="常用图形-196" hidden="1">
            <a:extLst>
              <a:ext uri="{FF2B5EF4-FFF2-40B4-BE49-F238E27FC236}">
                <a16:creationId xmlns:a16="http://schemas.microsoft.com/office/drawing/2014/main" id="{4DC84FE6-C492-D961-8DE4-48BA1DC3E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19" y="-2566936"/>
            <a:ext cx="8491280" cy="212365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r>
              <a:rPr lang="zh-CN" altLang="en-US" sz="13800" cap="all" dirty="0">
                <a:blipFill dpi="0" rotWithShape="1">
                  <a:blip r:embed="rId6"/>
                  <a:srcRect/>
                  <a:tile tx="0" ty="0" sx="100000" sy="100000" flip="none" algn="tl"/>
                </a:blipFill>
                <a:latin typeface="艾迪鹅演示引擎标题体 Normal" panose="02000600000000000000" pitchFamily="2" charset="-122"/>
                <a:ea typeface="艾迪鹅演示引擎标题体 Normal" panose="02000600000000000000" pitchFamily="2" charset="-122"/>
                <a:cs typeface="艾迪鹅演示引擎标题体 Normal" panose="02000600000000000000" pitchFamily="2" charset="-122"/>
                <a:sym typeface="+mn-lt"/>
              </a:rPr>
              <a:t>教师说课</a:t>
            </a:r>
          </a:p>
        </p:txBody>
      </p:sp>
      <p:sp>
        <p:nvSpPr>
          <p:cNvPr id="2" name="常用图形-2" hidden="1">
            <a:extLst>
              <a:ext uri="{FF2B5EF4-FFF2-40B4-BE49-F238E27FC236}">
                <a16:creationId xmlns:a16="http://schemas.microsoft.com/office/drawing/2014/main" id="{512848CF-5106-29EB-6051-E99FF8401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19" y="-2609991"/>
            <a:ext cx="8491280" cy="212365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r>
              <a:rPr lang="zh-CN" altLang="en-US" sz="13800" cap="all" dirty="0">
                <a:blipFill dpi="0" rotWithShape="1">
                  <a:blip r:embed="rId4">
                    <a:alphaModFix amt="57000"/>
                    <a:extLst>
                      <a:ext uri="{96DAC541-7B7A-43D3-8B79-37D633B846F1}">
                        <asvg:svgBlip xmlns:asvg="http://schemas.microsoft.com/office/drawing/2016/SVG/main" r:embed="rId5"/>
                      </a:ext>
                    </a:extLst>
                  </a:blip>
                  <a:srcRect/>
                  <a:tile tx="0" ty="0" sx="100000" sy="100000" flip="none" algn="tl"/>
                </a:blipFill>
                <a:latin typeface="艾迪鹅演示引擎标题体 Normal" panose="02000600000000000000" pitchFamily="2" charset="-122"/>
                <a:ea typeface="艾迪鹅演示引擎标题体 Normal" panose="02000600000000000000" pitchFamily="2" charset="-122"/>
                <a:cs typeface="艾迪鹅演示引擎标题体 Normal" panose="02000600000000000000" pitchFamily="2" charset="-122"/>
                <a:sym typeface="+mn-lt"/>
              </a:rPr>
              <a:t>谢谢观看</a:t>
            </a:r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02D6D0BC-86E2-7C44-02F8-A09F50D01BF8}"/>
              </a:ext>
            </a:extLst>
          </p:cNvPr>
          <p:cNvGrpSpPr/>
          <p:nvPr/>
        </p:nvGrpSpPr>
        <p:grpSpPr>
          <a:xfrm>
            <a:off x="1028775" y="1384077"/>
            <a:ext cx="6696683" cy="1828114"/>
            <a:chOff x="1075742" y="-2334985"/>
            <a:chExt cx="6696683" cy="1828114"/>
          </a:xfrm>
        </p:grpSpPr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10F5C7D9-468E-6E65-92C7-6F4A1E48C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742" y="-2098384"/>
              <a:ext cx="1700459" cy="1530020"/>
            </a:xfrm>
            <a:custGeom>
              <a:avLst/>
              <a:gdLst/>
              <a:ahLst/>
              <a:cxnLst/>
              <a:rect l="l" t="t" r="r" b="b"/>
              <a:pathLst>
                <a:path w="1700459" h="1530020">
                  <a:moveTo>
                    <a:pt x="178765" y="1524762"/>
                  </a:moveTo>
                  <a:cubicBezTo>
                    <a:pt x="179933" y="1523593"/>
                    <a:pt x="181686" y="1523593"/>
                    <a:pt x="184022" y="1524762"/>
                  </a:cubicBezTo>
                  <a:lnTo>
                    <a:pt x="177012" y="1530020"/>
                  </a:lnTo>
                  <a:cubicBezTo>
                    <a:pt x="177012" y="1527683"/>
                    <a:pt x="177596" y="1525930"/>
                    <a:pt x="178765" y="1524762"/>
                  </a:cubicBezTo>
                  <a:close/>
                  <a:moveTo>
                    <a:pt x="147218" y="1512494"/>
                  </a:moveTo>
                  <a:lnTo>
                    <a:pt x="152476" y="1515999"/>
                  </a:lnTo>
                  <a:lnTo>
                    <a:pt x="145465" y="1515999"/>
                  </a:lnTo>
                  <a:close/>
                  <a:moveTo>
                    <a:pt x="134950" y="1507236"/>
                  </a:moveTo>
                  <a:lnTo>
                    <a:pt x="141960" y="1514246"/>
                  </a:lnTo>
                  <a:lnTo>
                    <a:pt x="136702" y="1515999"/>
                  </a:lnTo>
                  <a:close/>
                  <a:moveTo>
                    <a:pt x="161239" y="1503731"/>
                  </a:moveTo>
                  <a:lnTo>
                    <a:pt x="162991" y="1503731"/>
                  </a:lnTo>
                  <a:cubicBezTo>
                    <a:pt x="166496" y="1503731"/>
                    <a:pt x="168249" y="1503731"/>
                    <a:pt x="168249" y="1503731"/>
                  </a:cubicBezTo>
                  <a:cubicBezTo>
                    <a:pt x="168249" y="1504899"/>
                    <a:pt x="168249" y="1505775"/>
                    <a:pt x="168249" y="1506360"/>
                  </a:cubicBezTo>
                  <a:cubicBezTo>
                    <a:pt x="168249" y="1506944"/>
                    <a:pt x="167665" y="1507236"/>
                    <a:pt x="166496" y="1507236"/>
                  </a:cubicBezTo>
                  <a:lnTo>
                    <a:pt x="164744" y="1507236"/>
                  </a:lnTo>
                  <a:close/>
                  <a:moveTo>
                    <a:pt x="83138" y="1496830"/>
                  </a:moveTo>
                  <a:cubicBezTo>
                    <a:pt x="85548" y="1496173"/>
                    <a:pt x="87629" y="1498473"/>
                    <a:pt x="89382" y="1503731"/>
                  </a:cubicBezTo>
                  <a:lnTo>
                    <a:pt x="80619" y="1500225"/>
                  </a:lnTo>
                  <a:lnTo>
                    <a:pt x="80619" y="1498473"/>
                  </a:lnTo>
                  <a:cubicBezTo>
                    <a:pt x="81495" y="1497597"/>
                    <a:pt x="82335" y="1497049"/>
                    <a:pt x="83138" y="1496830"/>
                  </a:cubicBezTo>
                  <a:close/>
                  <a:moveTo>
                    <a:pt x="213817" y="1496720"/>
                  </a:moveTo>
                  <a:cubicBezTo>
                    <a:pt x="203301" y="1502562"/>
                    <a:pt x="192785" y="1505483"/>
                    <a:pt x="182270" y="1505483"/>
                  </a:cubicBezTo>
                  <a:lnTo>
                    <a:pt x="182270" y="1503731"/>
                  </a:lnTo>
                  <a:close/>
                  <a:moveTo>
                    <a:pt x="241858" y="1489710"/>
                  </a:moveTo>
                  <a:cubicBezTo>
                    <a:pt x="244195" y="1489710"/>
                    <a:pt x="246532" y="1489710"/>
                    <a:pt x="248869" y="1489710"/>
                  </a:cubicBezTo>
                  <a:lnTo>
                    <a:pt x="238353" y="1493215"/>
                  </a:lnTo>
                  <a:cubicBezTo>
                    <a:pt x="238353" y="1490878"/>
                    <a:pt x="239522" y="1489710"/>
                    <a:pt x="241858" y="1489710"/>
                  </a:cubicBezTo>
                  <a:close/>
                  <a:moveTo>
                    <a:pt x="361035" y="1473936"/>
                  </a:moveTo>
                  <a:lnTo>
                    <a:pt x="361035" y="1475689"/>
                  </a:lnTo>
                  <a:cubicBezTo>
                    <a:pt x="361035" y="1476857"/>
                    <a:pt x="360451" y="1477442"/>
                    <a:pt x="359282" y="1477442"/>
                  </a:cubicBezTo>
                  <a:cubicBezTo>
                    <a:pt x="358114" y="1477442"/>
                    <a:pt x="357530" y="1477442"/>
                    <a:pt x="357530" y="1477442"/>
                  </a:cubicBezTo>
                  <a:cubicBezTo>
                    <a:pt x="357530" y="1477442"/>
                    <a:pt x="358698" y="1476273"/>
                    <a:pt x="361035" y="1473936"/>
                  </a:cubicBezTo>
                  <a:close/>
                  <a:moveTo>
                    <a:pt x="292684" y="1470431"/>
                  </a:moveTo>
                  <a:lnTo>
                    <a:pt x="301447" y="1470431"/>
                  </a:lnTo>
                  <a:lnTo>
                    <a:pt x="301447" y="1472184"/>
                  </a:lnTo>
                  <a:lnTo>
                    <a:pt x="290931" y="1479194"/>
                  </a:lnTo>
                  <a:cubicBezTo>
                    <a:pt x="289763" y="1478026"/>
                    <a:pt x="289763" y="1476565"/>
                    <a:pt x="290931" y="1474813"/>
                  </a:cubicBezTo>
                  <a:cubicBezTo>
                    <a:pt x="292099" y="1473060"/>
                    <a:pt x="292684" y="1471600"/>
                    <a:pt x="292684" y="1470431"/>
                  </a:cubicBezTo>
                  <a:close/>
                  <a:moveTo>
                    <a:pt x="105156" y="1465173"/>
                  </a:moveTo>
                  <a:cubicBezTo>
                    <a:pt x="105156" y="1465173"/>
                    <a:pt x="106324" y="1466342"/>
                    <a:pt x="108661" y="1468679"/>
                  </a:cubicBezTo>
                  <a:lnTo>
                    <a:pt x="106908" y="1470431"/>
                  </a:lnTo>
                  <a:cubicBezTo>
                    <a:pt x="106908" y="1468094"/>
                    <a:pt x="106324" y="1466926"/>
                    <a:pt x="105156" y="1466926"/>
                  </a:cubicBezTo>
                  <a:close/>
                  <a:moveTo>
                    <a:pt x="36804" y="1463421"/>
                  </a:moveTo>
                  <a:lnTo>
                    <a:pt x="38557" y="1463421"/>
                  </a:lnTo>
                  <a:lnTo>
                    <a:pt x="47320" y="1473936"/>
                  </a:lnTo>
                  <a:lnTo>
                    <a:pt x="47320" y="1475689"/>
                  </a:lnTo>
                  <a:cubicBezTo>
                    <a:pt x="42646" y="1473352"/>
                    <a:pt x="39141" y="1469263"/>
                    <a:pt x="36804" y="1463421"/>
                  </a:cubicBezTo>
                  <a:close/>
                  <a:moveTo>
                    <a:pt x="77990" y="1459916"/>
                  </a:moveTo>
                  <a:cubicBezTo>
                    <a:pt x="78574" y="1459916"/>
                    <a:pt x="79451" y="1459916"/>
                    <a:pt x="80619" y="1459916"/>
                  </a:cubicBezTo>
                  <a:lnTo>
                    <a:pt x="82372" y="1461668"/>
                  </a:lnTo>
                  <a:cubicBezTo>
                    <a:pt x="83540" y="1464005"/>
                    <a:pt x="83540" y="1465173"/>
                    <a:pt x="82372" y="1465173"/>
                  </a:cubicBezTo>
                  <a:cubicBezTo>
                    <a:pt x="81203" y="1462837"/>
                    <a:pt x="79451" y="1461668"/>
                    <a:pt x="77114" y="1461668"/>
                  </a:cubicBezTo>
                  <a:cubicBezTo>
                    <a:pt x="77114" y="1460500"/>
                    <a:pt x="77406" y="1459916"/>
                    <a:pt x="77990" y="1459916"/>
                  </a:cubicBezTo>
                  <a:close/>
                  <a:moveTo>
                    <a:pt x="399592" y="1456410"/>
                  </a:moveTo>
                  <a:lnTo>
                    <a:pt x="396087" y="1463421"/>
                  </a:lnTo>
                  <a:cubicBezTo>
                    <a:pt x="394919" y="1461084"/>
                    <a:pt x="395211" y="1459331"/>
                    <a:pt x="396963" y="1458163"/>
                  </a:cubicBezTo>
                  <a:cubicBezTo>
                    <a:pt x="398716" y="1456995"/>
                    <a:pt x="399592" y="1456410"/>
                    <a:pt x="399592" y="1456410"/>
                  </a:cubicBezTo>
                  <a:close/>
                  <a:moveTo>
                    <a:pt x="336499" y="1456410"/>
                  </a:moveTo>
                  <a:cubicBezTo>
                    <a:pt x="336499" y="1457579"/>
                    <a:pt x="336207" y="1458747"/>
                    <a:pt x="335622" y="1459916"/>
                  </a:cubicBezTo>
                  <a:cubicBezTo>
                    <a:pt x="335038" y="1461084"/>
                    <a:pt x="334746" y="1462253"/>
                    <a:pt x="334746" y="1463421"/>
                  </a:cubicBezTo>
                  <a:lnTo>
                    <a:pt x="334746" y="1461668"/>
                  </a:lnTo>
                  <a:cubicBezTo>
                    <a:pt x="334746" y="1459331"/>
                    <a:pt x="335330" y="1457579"/>
                    <a:pt x="336499" y="1456410"/>
                  </a:cubicBezTo>
                  <a:close/>
                  <a:moveTo>
                    <a:pt x="130349" y="1448962"/>
                  </a:moveTo>
                  <a:cubicBezTo>
                    <a:pt x="131371" y="1448670"/>
                    <a:pt x="132613" y="1448816"/>
                    <a:pt x="134073" y="1449400"/>
                  </a:cubicBezTo>
                  <a:cubicBezTo>
                    <a:pt x="136994" y="1450568"/>
                    <a:pt x="139623" y="1451153"/>
                    <a:pt x="141960" y="1451153"/>
                  </a:cubicBezTo>
                  <a:lnTo>
                    <a:pt x="141960" y="1454658"/>
                  </a:lnTo>
                  <a:lnTo>
                    <a:pt x="127939" y="1451153"/>
                  </a:lnTo>
                  <a:cubicBezTo>
                    <a:pt x="128523" y="1449984"/>
                    <a:pt x="129327" y="1449254"/>
                    <a:pt x="130349" y="1448962"/>
                  </a:cubicBezTo>
                  <a:close/>
                  <a:moveTo>
                    <a:pt x="29794" y="1447647"/>
                  </a:moveTo>
                  <a:cubicBezTo>
                    <a:pt x="32130" y="1451153"/>
                    <a:pt x="33299" y="1454074"/>
                    <a:pt x="33299" y="1456410"/>
                  </a:cubicBezTo>
                  <a:lnTo>
                    <a:pt x="26288" y="1449400"/>
                  </a:lnTo>
                  <a:close/>
                  <a:moveTo>
                    <a:pt x="439902" y="1438884"/>
                  </a:moveTo>
                  <a:lnTo>
                    <a:pt x="441655" y="1442390"/>
                  </a:lnTo>
                  <a:lnTo>
                    <a:pt x="448665" y="1442390"/>
                  </a:lnTo>
                  <a:cubicBezTo>
                    <a:pt x="446328" y="1443558"/>
                    <a:pt x="443699" y="1445311"/>
                    <a:pt x="440778" y="1447647"/>
                  </a:cubicBezTo>
                  <a:cubicBezTo>
                    <a:pt x="437857" y="1449984"/>
                    <a:pt x="435229" y="1450568"/>
                    <a:pt x="432892" y="1449400"/>
                  </a:cubicBezTo>
                  <a:cubicBezTo>
                    <a:pt x="434060" y="1448232"/>
                    <a:pt x="435229" y="1446479"/>
                    <a:pt x="436397" y="1444142"/>
                  </a:cubicBezTo>
                  <a:cubicBezTo>
                    <a:pt x="437565" y="1441806"/>
                    <a:pt x="438734" y="1440053"/>
                    <a:pt x="439902" y="1438884"/>
                  </a:cubicBezTo>
                  <a:close/>
                  <a:moveTo>
                    <a:pt x="64846" y="1435379"/>
                  </a:moveTo>
                  <a:cubicBezTo>
                    <a:pt x="64846" y="1435379"/>
                    <a:pt x="65430" y="1436548"/>
                    <a:pt x="66598" y="1438884"/>
                  </a:cubicBezTo>
                  <a:cubicBezTo>
                    <a:pt x="66598" y="1441221"/>
                    <a:pt x="65430" y="1444142"/>
                    <a:pt x="63093" y="1447647"/>
                  </a:cubicBezTo>
                  <a:close/>
                  <a:moveTo>
                    <a:pt x="341757" y="1433627"/>
                  </a:moveTo>
                  <a:cubicBezTo>
                    <a:pt x="341757" y="1437132"/>
                    <a:pt x="340588" y="1438884"/>
                    <a:pt x="338251" y="1438884"/>
                  </a:cubicBezTo>
                  <a:cubicBezTo>
                    <a:pt x="337083" y="1436548"/>
                    <a:pt x="336791" y="1435087"/>
                    <a:pt x="337375" y="1434503"/>
                  </a:cubicBezTo>
                  <a:cubicBezTo>
                    <a:pt x="337959" y="1433919"/>
                    <a:pt x="339420" y="1433627"/>
                    <a:pt x="341757" y="1433627"/>
                  </a:cubicBezTo>
                  <a:close/>
                  <a:moveTo>
                    <a:pt x="129692" y="1431874"/>
                  </a:moveTo>
                  <a:lnTo>
                    <a:pt x="134950" y="1438884"/>
                  </a:lnTo>
                  <a:lnTo>
                    <a:pt x="133197" y="1438884"/>
                  </a:lnTo>
                  <a:lnTo>
                    <a:pt x="129692" y="1437132"/>
                  </a:lnTo>
                  <a:close/>
                  <a:moveTo>
                    <a:pt x="483717" y="1426616"/>
                  </a:moveTo>
                  <a:cubicBezTo>
                    <a:pt x="483717" y="1428953"/>
                    <a:pt x="482549" y="1430706"/>
                    <a:pt x="480212" y="1431874"/>
                  </a:cubicBezTo>
                  <a:cubicBezTo>
                    <a:pt x="477875" y="1433042"/>
                    <a:pt x="476122" y="1434211"/>
                    <a:pt x="474954" y="1435379"/>
                  </a:cubicBezTo>
                  <a:lnTo>
                    <a:pt x="464438" y="1433627"/>
                  </a:lnTo>
                  <a:cubicBezTo>
                    <a:pt x="462102" y="1435963"/>
                    <a:pt x="458012" y="1437132"/>
                    <a:pt x="452170" y="1437132"/>
                  </a:cubicBezTo>
                  <a:cubicBezTo>
                    <a:pt x="452170" y="1437132"/>
                    <a:pt x="451878" y="1436840"/>
                    <a:pt x="451294" y="1436256"/>
                  </a:cubicBezTo>
                  <a:cubicBezTo>
                    <a:pt x="450710" y="1435671"/>
                    <a:pt x="450418" y="1435379"/>
                    <a:pt x="450418" y="1435379"/>
                  </a:cubicBezTo>
                  <a:lnTo>
                    <a:pt x="455676" y="1435379"/>
                  </a:lnTo>
                  <a:cubicBezTo>
                    <a:pt x="463854" y="1430706"/>
                    <a:pt x="473201" y="1427785"/>
                    <a:pt x="483717" y="1426616"/>
                  </a:cubicBezTo>
                  <a:close/>
                  <a:moveTo>
                    <a:pt x="173507" y="1426616"/>
                  </a:moveTo>
                  <a:lnTo>
                    <a:pt x="180517" y="1426616"/>
                  </a:lnTo>
                  <a:cubicBezTo>
                    <a:pt x="180517" y="1426616"/>
                    <a:pt x="179933" y="1427200"/>
                    <a:pt x="178765" y="1428369"/>
                  </a:cubicBezTo>
                  <a:cubicBezTo>
                    <a:pt x="177596" y="1429537"/>
                    <a:pt x="175844" y="1428953"/>
                    <a:pt x="173507" y="1426616"/>
                  </a:cubicBezTo>
                  <a:close/>
                  <a:moveTo>
                    <a:pt x="22783" y="1426616"/>
                  </a:moveTo>
                  <a:cubicBezTo>
                    <a:pt x="22783" y="1427785"/>
                    <a:pt x="23367" y="1429537"/>
                    <a:pt x="24536" y="1431874"/>
                  </a:cubicBezTo>
                  <a:cubicBezTo>
                    <a:pt x="25704" y="1434211"/>
                    <a:pt x="26288" y="1436548"/>
                    <a:pt x="26288" y="1438884"/>
                  </a:cubicBezTo>
                  <a:lnTo>
                    <a:pt x="22783" y="1438884"/>
                  </a:lnTo>
                  <a:cubicBezTo>
                    <a:pt x="21615" y="1438884"/>
                    <a:pt x="21323" y="1437424"/>
                    <a:pt x="21907" y="1434503"/>
                  </a:cubicBezTo>
                  <a:cubicBezTo>
                    <a:pt x="22491" y="1431582"/>
                    <a:pt x="22783" y="1428953"/>
                    <a:pt x="22783" y="1426616"/>
                  </a:cubicBezTo>
                  <a:close/>
                  <a:moveTo>
                    <a:pt x="193662" y="1423111"/>
                  </a:moveTo>
                  <a:cubicBezTo>
                    <a:pt x="194246" y="1423111"/>
                    <a:pt x="196291" y="1424279"/>
                    <a:pt x="199796" y="1426616"/>
                  </a:cubicBezTo>
                  <a:lnTo>
                    <a:pt x="189280" y="1428369"/>
                  </a:lnTo>
                  <a:cubicBezTo>
                    <a:pt x="191617" y="1424864"/>
                    <a:pt x="193078" y="1423111"/>
                    <a:pt x="193662" y="1423111"/>
                  </a:cubicBezTo>
                  <a:close/>
                  <a:moveTo>
                    <a:pt x="70104" y="1423111"/>
                  </a:moveTo>
                  <a:lnTo>
                    <a:pt x="75361" y="1426616"/>
                  </a:lnTo>
                  <a:cubicBezTo>
                    <a:pt x="82372" y="1434795"/>
                    <a:pt x="87629" y="1440053"/>
                    <a:pt x="91135" y="1442390"/>
                  </a:cubicBezTo>
                  <a:lnTo>
                    <a:pt x="98145" y="1449400"/>
                  </a:lnTo>
                  <a:cubicBezTo>
                    <a:pt x="96977" y="1449400"/>
                    <a:pt x="96392" y="1449692"/>
                    <a:pt x="96392" y="1450276"/>
                  </a:cubicBezTo>
                  <a:cubicBezTo>
                    <a:pt x="96392" y="1450861"/>
                    <a:pt x="96392" y="1451153"/>
                    <a:pt x="96392" y="1451153"/>
                  </a:cubicBezTo>
                  <a:lnTo>
                    <a:pt x="78866" y="1437132"/>
                  </a:lnTo>
                  <a:lnTo>
                    <a:pt x="77114" y="1435379"/>
                  </a:lnTo>
                  <a:cubicBezTo>
                    <a:pt x="72440" y="1434211"/>
                    <a:pt x="70104" y="1430121"/>
                    <a:pt x="70104" y="1423111"/>
                  </a:cubicBezTo>
                  <a:close/>
                  <a:moveTo>
                    <a:pt x="492480" y="1419606"/>
                  </a:moveTo>
                  <a:lnTo>
                    <a:pt x="492480" y="1421359"/>
                  </a:lnTo>
                  <a:cubicBezTo>
                    <a:pt x="492480" y="1423695"/>
                    <a:pt x="491312" y="1425448"/>
                    <a:pt x="488975" y="1426616"/>
                  </a:cubicBezTo>
                  <a:lnTo>
                    <a:pt x="488975" y="1424864"/>
                  </a:lnTo>
                  <a:close/>
                  <a:moveTo>
                    <a:pt x="1375790" y="1417853"/>
                  </a:moveTo>
                  <a:lnTo>
                    <a:pt x="1381048" y="1423111"/>
                  </a:lnTo>
                  <a:lnTo>
                    <a:pt x="1382801" y="1423111"/>
                  </a:lnTo>
                  <a:lnTo>
                    <a:pt x="1382801" y="1419606"/>
                  </a:lnTo>
                  <a:close/>
                  <a:moveTo>
                    <a:pt x="245363" y="1414348"/>
                  </a:moveTo>
                  <a:lnTo>
                    <a:pt x="245364" y="1414348"/>
                  </a:lnTo>
                  <a:lnTo>
                    <a:pt x="240106" y="1416101"/>
                  </a:lnTo>
                  <a:close/>
                  <a:moveTo>
                    <a:pt x="219074" y="1414348"/>
                  </a:moveTo>
                  <a:cubicBezTo>
                    <a:pt x="221411" y="1421359"/>
                    <a:pt x="222580" y="1424864"/>
                    <a:pt x="222580" y="1424864"/>
                  </a:cubicBezTo>
                  <a:lnTo>
                    <a:pt x="210311" y="1421359"/>
                  </a:lnTo>
                  <a:cubicBezTo>
                    <a:pt x="210311" y="1420190"/>
                    <a:pt x="213232" y="1417853"/>
                    <a:pt x="219074" y="1414348"/>
                  </a:cubicBezTo>
                  <a:close/>
                  <a:moveTo>
                    <a:pt x="385571" y="1412596"/>
                  </a:moveTo>
                  <a:lnTo>
                    <a:pt x="389077" y="1412596"/>
                  </a:lnTo>
                  <a:lnTo>
                    <a:pt x="392582" y="1417853"/>
                  </a:lnTo>
                  <a:cubicBezTo>
                    <a:pt x="387908" y="1416685"/>
                    <a:pt x="385571" y="1414932"/>
                    <a:pt x="385571" y="1412596"/>
                  </a:cubicBezTo>
                  <a:close/>
                  <a:moveTo>
                    <a:pt x="170002" y="1412596"/>
                  </a:moveTo>
                  <a:cubicBezTo>
                    <a:pt x="170002" y="1413764"/>
                    <a:pt x="172338" y="1413764"/>
                    <a:pt x="177012" y="1412596"/>
                  </a:cubicBezTo>
                  <a:cubicBezTo>
                    <a:pt x="178180" y="1412596"/>
                    <a:pt x="178765" y="1413472"/>
                    <a:pt x="178765" y="1415224"/>
                  </a:cubicBezTo>
                  <a:cubicBezTo>
                    <a:pt x="178765" y="1416977"/>
                    <a:pt x="177596" y="1418437"/>
                    <a:pt x="175259" y="1419606"/>
                  </a:cubicBezTo>
                  <a:lnTo>
                    <a:pt x="162991" y="1423111"/>
                  </a:lnTo>
                  <a:lnTo>
                    <a:pt x="159486" y="1421359"/>
                  </a:lnTo>
                  <a:cubicBezTo>
                    <a:pt x="162991" y="1422527"/>
                    <a:pt x="165328" y="1421359"/>
                    <a:pt x="166496" y="1417853"/>
                  </a:cubicBezTo>
                  <a:cubicBezTo>
                    <a:pt x="167665" y="1414348"/>
                    <a:pt x="168833" y="1412596"/>
                    <a:pt x="170002" y="1412596"/>
                  </a:cubicBezTo>
                  <a:close/>
                  <a:moveTo>
                    <a:pt x="145465" y="1412596"/>
                  </a:moveTo>
                  <a:cubicBezTo>
                    <a:pt x="148970" y="1412596"/>
                    <a:pt x="151015" y="1413472"/>
                    <a:pt x="151599" y="1415224"/>
                  </a:cubicBezTo>
                  <a:cubicBezTo>
                    <a:pt x="152184" y="1416977"/>
                    <a:pt x="151891" y="1420190"/>
                    <a:pt x="150723" y="1424864"/>
                  </a:cubicBezTo>
                  <a:cubicBezTo>
                    <a:pt x="149555" y="1421359"/>
                    <a:pt x="148386" y="1418437"/>
                    <a:pt x="147218" y="1416101"/>
                  </a:cubicBezTo>
                  <a:cubicBezTo>
                    <a:pt x="146049" y="1413764"/>
                    <a:pt x="145465" y="1412596"/>
                    <a:pt x="145465" y="1412596"/>
                  </a:cubicBezTo>
                  <a:close/>
                  <a:moveTo>
                    <a:pt x="63093" y="1412596"/>
                  </a:moveTo>
                  <a:lnTo>
                    <a:pt x="68351" y="1417853"/>
                  </a:lnTo>
                  <a:lnTo>
                    <a:pt x="66598" y="1417853"/>
                  </a:lnTo>
                  <a:cubicBezTo>
                    <a:pt x="65430" y="1416685"/>
                    <a:pt x="64554" y="1416101"/>
                    <a:pt x="63969" y="1416101"/>
                  </a:cubicBezTo>
                  <a:cubicBezTo>
                    <a:pt x="63385" y="1416101"/>
                    <a:pt x="62509" y="1415516"/>
                    <a:pt x="61340" y="1414348"/>
                  </a:cubicBezTo>
                  <a:close/>
                  <a:moveTo>
                    <a:pt x="45567" y="1412596"/>
                  </a:moveTo>
                  <a:cubicBezTo>
                    <a:pt x="49072" y="1412596"/>
                    <a:pt x="51409" y="1413764"/>
                    <a:pt x="52577" y="1416101"/>
                  </a:cubicBezTo>
                  <a:cubicBezTo>
                    <a:pt x="53746" y="1418437"/>
                    <a:pt x="55498" y="1421943"/>
                    <a:pt x="57835" y="1426616"/>
                  </a:cubicBezTo>
                  <a:cubicBezTo>
                    <a:pt x="55498" y="1426616"/>
                    <a:pt x="53746" y="1426324"/>
                    <a:pt x="52577" y="1425740"/>
                  </a:cubicBezTo>
                  <a:cubicBezTo>
                    <a:pt x="51409" y="1425156"/>
                    <a:pt x="50241" y="1423695"/>
                    <a:pt x="49072" y="1421359"/>
                  </a:cubicBezTo>
                  <a:cubicBezTo>
                    <a:pt x="49072" y="1420190"/>
                    <a:pt x="47904" y="1417269"/>
                    <a:pt x="45567" y="1412596"/>
                  </a:cubicBezTo>
                  <a:close/>
                  <a:moveTo>
                    <a:pt x="867536" y="1410843"/>
                  </a:moveTo>
                  <a:lnTo>
                    <a:pt x="864031" y="1416101"/>
                  </a:lnTo>
                  <a:cubicBezTo>
                    <a:pt x="867536" y="1419606"/>
                    <a:pt x="871042" y="1421359"/>
                    <a:pt x="874547" y="1421359"/>
                  </a:cubicBezTo>
                  <a:cubicBezTo>
                    <a:pt x="874547" y="1420190"/>
                    <a:pt x="873963" y="1418437"/>
                    <a:pt x="872794" y="1416101"/>
                  </a:cubicBezTo>
                  <a:cubicBezTo>
                    <a:pt x="871626" y="1413764"/>
                    <a:pt x="869873" y="1412011"/>
                    <a:pt x="867536" y="1410843"/>
                  </a:cubicBezTo>
                  <a:close/>
                  <a:moveTo>
                    <a:pt x="515264" y="1409090"/>
                  </a:moveTo>
                  <a:cubicBezTo>
                    <a:pt x="515264" y="1410259"/>
                    <a:pt x="515264" y="1411135"/>
                    <a:pt x="515264" y="1411719"/>
                  </a:cubicBezTo>
                  <a:cubicBezTo>
                    <a:pt x="515264" y="1412303"/>
                    <a:pt x="515264" y="1412596"/>
                    <a:pt x="515264" y="1412596"/>
                  </a:cubicBezTo>
                  <a:cubicBezTo>
                    <a:pt x="515264" y="1414932"/>
                    <a:pt x="514679" y="1416101"/>
                    <a:pt x="513511" y="1416101"/>
                  </a:cubicBezTo>
                  <a:lnTo>
                    <a:pt x="513511" y="1414348"/>
                  </a:lnTo>
                  <a:close/>
                  <a:moveTo>
                    <a:pt x="417118" y="1405585"/>
                  </a:moveTo>
                  <a:cubicBezTo>
                    <a:pt x="417118" y="1410259"/>
                    <a:pt x="416534" y="1413764"/>
                    <a:pt x="415366" y="1416101"/>
                  </a:cubicBezTo>
                  <a:lnTo>
                    <a:pt x="411861" y="1407338"/>
                  </a:lnTo>
                  <a:cubicBezTo>
                    <a:pt x="414197" y="1407338"/>
                    <a:pt x="415950" y="1406753"/>
                    <a:pt x="417118" y="1405585"/>
                  </a:cubicBezTo>
                  <a:close/>
                  <a:moveTo>
                    <a:pt x="198043" y="1403832"/>
                  </a:moveTo>
                  <a:lnTo>
                    <a:pt x="198043" y="1407338"/>
                  </a:lnTo>
                  <a:cubicBezTo>
                    <a:pt x="200380" y="1409674"/>
                    <a:pt x="201548" y="1410843"/>
                    <a:pt x="201548" y="1410843"/>
                  </a:cubicBezTo>
                  <a:lnTo>
                    <a:pt x="196291" y="1407338"/>
                  </a:lnTo>
                  <a:close/>
                  <a:moveTo>
                    <a:pt x="148970" y="1403832"/>
                  </a:moveTo>
                  <a:cubicBezTo>
                    <a:pt x="153644" y="1407338"/>
                    <a:pt x="157149" y="1409090"/>
                    <a:pt x="159486" y="1409090"/>
                  </a:cubicBezTo>
                  <a:lnTo>
                    <a:pt x="161239" y="1410843"/>
                  </a:lnTo>
                  <a:cubicBezTo>
                    <a:pt x="160070" y="1410843"/>
                    <a:pt x="158318" y="1410551"/>
                    <a:pt x="155981" y="1409967"/>
                  </a:cubicBezTo>
                  <a:cubicBezTo>
                    <a:pt x="153644" y="1409382"/>
                    <a:pt x="151307" y="1409674"/>
                    <a:pt x="148970" y="1410843"/>
                  </a:cubicBezTo>
                  <a:close/>
                  <a:moveTo>
                    <a:pt x="196291" y="1402080"/>
                  </a:moveTo>
                  <a:cubicBezTo>
                    <a:pt x="196291" y="1405585"/>
                    <a:pt x="195122" y="1408506"/>
                    <a:pt x="192785" y="1410843"/>
                  </a:cubicBezTo>
                  <a:cubicBezTo>
                    <a:pt x="190449" y="1413180"/>
                    <a:pt x="186359" y="1413764"/>
                    <a:pt x="180517" y="1412596"/>
                  </a:cubicBezTo>
                  <a:cubicBezTo>
                    <a:pt x="181686" y="1412596"/>
                    <a:pt x="182854" y="1412011"/>
                    <a:pt x="184022" y="1410843"/>
                  </a:cubicBezTo>
                  <a:cubicBezTo>
                    <a:pt x="185191" y="1409674"/>
                    <a:pt x="186359" y="1409090"/>
                    <a:pt x="187528" y="1409090"/>
                  </a:cubicBezTo>
                  <a:cubicBezTo>
                    <a:pt x="189864" y="1409090"/>
                    <a:pt x="190741" y="1408214"/>
                    <a:pt x="190157" y="1406461"/>
                  </a:cubicBezTo>
                  <a:cubicBezTo>
                    <a:pt x="189572" y="1404709"/>
                    <a:pt x="189280" y="1403832"/>
                    <a:pt x="189280" y="1403832"/>
                  </a:cubicBezTo>
                  <a:close/>
                  <a:moveTo>
                    <a:pt x="434644" y="1400327"/>
                  </a:moveTo>
                  <a:lnTo>
                    <a:pt x="434644" y="1402080"/>
                  </a:lnTo>
                  <a:lnTo>
                    <a:pt x="424129" y="1405585"/>
                  </a:lnTo>
                  <a:lnTo>
                    <a:pt x="422376" y="1403832"/>
                  </a:lnTo>
                  <a:cubicBezTo>
                    <a:pt x="428218" y="1403832"/>
                    <a:pt x="432307" y="1402664"/>
                    <a:pt x="434644" y="1400327"/>
                  </a:cubicBezTo>
                  <a:close/>
                  <a:moveTo>
                    <a:pt x="385571" y="1400327"/>
                  </a:moveTo>
                  <a:cubicBezTo>
                    <a:pt x="385571" y="1402664"/>
                    <a:pt x="385279" y="1404417"/>
                    <a:pt x="384695" y="1405585"/>
                  </a:cubicBezTo>
                  <a:cubicBezTo>
                    <a:pt x="384111" y="1406753"/>
                    <a:pt x="382066" y="1407338"/>
                    <a:pt x="378561" y="1407338"/>
                  </a:cubicBezTo>
                  <a:close/>
                  <a:moveTo>
                    <a:pt x="7010" y="1400327"/>
                  </a:moveTo>
                  <a:cubicBezTo>
                    <a:pt x="8178" y="1402664"/>
                    <a:pt x="9639" y="1404417"/>
                    <a:pt x="11391" y="1405585"/>
                  </a:cubicBezTo>
                  <a:cubicBezTo>
                    <a:pt x="13144" y="1406753"/>
                    <a:pt x="14020" y="1407922"/>
                    <a:pt x="14020" y="1409090"/>
                  </a:cubicBezTo>
                  <a:cubicBezTo>
                    <a:pt x="14020" y="1405585"/>
                    <a:pt x="11683" y="1402664"/>
                    <a:pt x="7010" y="1400327"/>
                  </a:cubicBezTo>
                  <a:close/>
                  <a:moveTo>
                    <a:pt x="1058570" y="1398575"/>
                  </a:moveTo>
                  <a:lnTo>
                    <a:pt x="1058570" y="1400327"/>
                  </a:lnTo>
                  <a:cubicBezTo>
                    <a:pt x="1058570" y="1401496"/>
                    <a:pt x="1060323" y="1402664"/>
                    <a:pt x="1063828" y="1403832"/>
                  </a:cubicBezTo>
                  <a:close/>
                  <a:moveTo>
                    <a:pt x="152476" y="1398575"/>
                  </a:moveTo>
                  <a:lnTo>
                    <a:pt x="154228" y="1400327"/>
                  </a:lnTo>
                  <a:cubicBezTo>
                    <a:pt x="154228" y="1400327"/>
                    <a:pt x="153936" y="1400619"/>
                    <a:pt x="153352" y="1401204"/>
                  </a:cubicBezTo>
                  <a:cubicBezTo>
                    <a:pt x="152768" y="1401788"/>
                    <a:pt x="152476" y="1402080"/>
                    <a:pt x="152476" y="1402080"/>
                  </a:cubicBezTo>
                  <a:lnTo>
                    <a:pt x="150723" y="1402080"/>
                  </a:lnTo>
                  <a:close/>
                  <a:moveTo>
                    <a:pt x="1289913" y="1393317"/>
                  </a:moveTo>
                  <a:lnTo>
                    <a:pt x="1296924" y="1396822"/>
                  </a:lnTo>
                  <a:cubicBezTo>
                    <a:pt x="1295755" y="1394485"/>
                    <a:pt x="1294002" y="1393317"/>
                    <a:pt x="1291666" y="1393317"/>
                  </a:cubicBezTo>
                  <a:close/>
                  <a:moveTo>
                    <a:pt x="539800" y="1393317"/>
                  </a:moveTo>
                  <a:lnTo>
                    <a:pt x="545058" y="1395069"/>
                  </a:lnTo>
                  <a:cubicBezTo>
                    <a:pt x="541553" y="1396238"/>
                    <a:pt x="538632" y="1397698"/>
                    <a:pt x="536295" y="1399451"/>
                  </a:cubicBezTo>
                  <a:cubicBezTo>
                    <a:pt x="533958" y="1401204"/>
                    <a:pt x="531621" y="1402080"/>
                    <a:pt x="529285" y="1402080"/>
                  </a:cubicBezTo>
                  <a:close/>
                  <a:moveTo>
                    <a:pt x="185775" y="1389812"/>
                  </a:moveTo>
                  <a:lnTo>
                    <a:pt x="187528" y="1395069"/>
                  </a:lnTo>
                  <a:lnTo>
                    <a:pt x="185775" y="1395069"/>
                  </a:lnTo>
                  <a:cubicBezTo>
                    <a:pt x="185775" y="1395069"/>
                    <a:pt x="185483" y="1394777"/>
                    <a:pt x="184899" y="1394193"/>
                  </a:cubicBezTo>
                  <a:cubicBezTo>
                    <a:pt x="184314" y="1393609"/>
                    <a:pt x="184022" y="1393317"/>
                    <a:pt x="184022" y="1393317"/>
                  </a:cubicBezTo>
                  <a:cubicBezTo>
                    <a:pt x="184022" y="1392149"/>
                    <a:pt x="184022" y="1391272"/>
                    <a:pt x="184022" y="1390688"/>
                  </a:cubicBezTo>
                  <a:cubicBezTo>
                    <a:pt x="184022" y="1390104"/>
                    <a:pt x="184607" y="1389812"/>
                    <a:pt x="185775" y="1389812"/>
                  </a:cubicBezTo>
                  <a:close/>
                  <a:moveTo>
                    <a:pt x="177012" y="1389812"/>
                  </a:moveTo>
                  <a:lnTo>
                    <a:pt x="175259" y="1396822"/>
                  </a:lnTo>
                  <a:lnTo>
                    <a:pt x="171754" y="1396822"/>
                  </a:lnTo>
                  <a:lnTo>
                    <a:pt x="175259" y="1391564"/>
                  </a:lnTo>
                  <a:close/>
                  <a:moveTo>
                    <a:pt x="206587" y="1389154"/>
                  </a:moveTo>
                  <a:cubicBezTo>
                    <a:pt x="207902" y="1389008"/>
                    <a:pt x="209143" y="1389227"/>
                    <a:pt x="210311" y="1389812"/>
                  </a:cubicBezTo>
                  <a:lnTo>
                    <a:pt x="212064" y="1395069"/>
                  </a:lnTo>
                  <a:cubicBezTo>
                    <a:pt x="208559" y="1395069"/>
                    <a:pt x="204762" y="1395654"/>
                    <a:pt x="200672" y="1396822"/>
                  </a:cubicBezTo>
                  <a:cubicBezTo>
                    <a:pt x="196583" y="1397990"/>
                    <a:pt x="193954" y="1398575"/>
                    <a:pt x="192785" y="1398575"/>
                  </a:cubicBezTo>
                  <a:cubicBezTo>
                    <a:pt x="192785" y="1398575"/>
                    <a:pt x="192201" y="1398575"/>
                    <a:pt x="191033" y="1398575"/>
                  </a:cubicBezTo>
                  <a:cubicBezTo>
                    <a:pt x="189864" y="1398575"/>
                    <a:pt x="189280" y="1398575"/>
                    <a:pt x="189280" y="1398575"/>
                  </a:cubicBezTo>
                  <a:cubicBezTo>
                    <a:pt x="195122" y="1395069"/>
                    <a:pt x="197459" y="1393317"/>
                    <a:pt x="196291" y="1393317"/>
                  </a:cubicBezTo>
                  <a:cubicBezTo>
                    <a:pt x="197459" y="1393317"/>
                    <a:pt x="199504" y="1392441"/>
                    <a:pt x="202425" y="1390688"/>
                  </a:cubicBezTo>
                  <a:cubicBezTo>
                    <a:pt x="203885" y="1389812"/>
                    <a:pt x="205273" y="1389300"/>
                    <a:pt x="206587" y="1389154"/>
                  </a:cubicBezTo>
                  <a:close/>
                  <a:moveTo>
                    <a:pt x="185775" y="1374038"/>
                  </a:moveTo>
                  <a:lnTo>
                    <a:pt x="191033" y="1381049"/>
                  </a:lnTo>
                  <a:cubicBezTo>
                    <a:pt x="188696" y="1381049"/>
                    <a:pt x="187528" y="1382217"/>
                    <a:pt x="187528" y="1384554"/>
                  </a:cubicBezTo>
                  <a:close/>
                  <a:moveTo>
                    <a:pt x="476707" y="1372286"/>
                  </a:moveTo>
                  <a:lnTo>
                    <a:pt x="476707" y="1374038"/>
                  </a:lnTo>
                  <a:lnTo>
                    <a:pt x="473201" y="1374038"/>
                  </a:lnTo>
                  <a:cubicBezTo>
                    <a:pt x="470865" y="1374038"/>
                    <a:pt x="469696" y="1374038"/>
                    <a:pt x="469696" y="1374038"/>
                  </a:cubicBezTo>
                  <a:close/>
                  <a:moveTo>
                    <a:pt x="180517" y="1370533"/>
                  </a:moveTo>
                  <a:cubicBezTo>
                    <a:pt x="181686" y="1371702"/>
                    <a:pt x="181978" y="1373162"/>
                    <a:pt x="181394" y="1374915"/>
                  </a:cubicBezTo>
                  <a:cubicBezTo>
                    <a:pt x="180809" y="1376667"/>
                    <a:pt x="180517" y="1378128"/>
                    <a:pt x="180517" y="1379296"/>
                  </a:cubicBezTo>
                  <a:lnTo>
                    <a:pt x="184022" y="1382801"/>
                  </a:lnTo>
                  <a:lnTo>
                    <a:pt x="178765" y="1386306"/>
                  </a:lnTo>
                  <a:lnTo>
                    <a:pt x="168249" y="1384554"/>
                  </a:lnTo>
                  <a:lnTo>
                    <a:pt x="168249" y="1381049"/>
                  </a:lnTo>
                  <a:lnTo>
                    <a:pt x="166496" y="1374038"/>
                  </a:lnTo>
                  <a:lnTo>
                    <a:pt x="168249" y="1372286"/>
                  </a:lnTo>
                  <a:close/>
                  <a:moveTo>
                    <a:pt x="197167" y="1368999"/>
                  </a:moveTo>
                  <a:cubicBezTo>
                    <a:pt x="198335" y="1369146"/>
                    <a:pt x="199212" y="1369949"/>
                    <a:pt x="199796" y="1371409"/>
                  </a:cubicBezTo>
                  <a:cubicBezTo>
                    <a:pt x="200964" y="1374330"/>
                    <a:pt x="201548" y="1376375"/>
                    <a:pt x="201548" y="1377543"/>
                  </a:cubicBezTo>
                  <a:cubicBezTo>
                    <a:pt x="201548" y="1379880"/>
                    <a:pt x="202717" y="1381633"/>
                    <a:pt x="205054" y="1382801"/>
                  </a:cubicBezTo>
                  <a:cubicBezTo>
                    <a:pt x="207390" y="1385138"/>
                    <a:pt x="207683" y="1386599"/>
                    <a:pt x="205930" y="1387183"/>
                  </a:cubicBezTo>
                  <a:cubicBezTo>
                    <a:pt x="204177" y="1387767"/>
                    <a:pt x="202717" y="1388059"/>
                    <a:pt x="201548" y="1388059"/>
                  </a:cubicBezTo>
                  <a:cubicBezTo>
                    <a:pt x="200380" y="1388059"/>
                    <a:pt x="199796" y="1387475"/>
                    <a:pt x="199796" y="1386306"/>
                  </a:cubicBezTo>
                  <a:cubicBezTo>
                    <a:pt x="199796" y="1385138"/>
                    <a:pt x="198627" y="1384554"/>
                    <a:pt x="196291" y="1384554"/>
                  </a:cubicBezTo>
                  <a:lnTo>
                    <a:pt x="193147" y="1370407"/>
                  </a:lnTo>
                  <a:close/>
                  <a:moveTo>
                    <a:pt x="192785" y="1368780"/>
                  </a:moveTo>
                  <a:lnTo>
                    <a:pt x="193147" y="1370407"/>
                  </a:lnTo>
                  <a:lnTo>
                    <a:pt x="192785" y="1370533"/>
                  </a:lnTo>
                  <a:close/>
                  <a:moveTo>
                    <a:pt x="347014" y="1365275"/>
                  </a:moveTo>
                  <a:lnTo>
                    <a:pt x="334746" y="1370533"/>
                  </a:lnTo>
                  <a:cubicBezTo>
                    <a:pt x="335914" y="1371702"/>
                    <a:pt x="337959" y="1371993"/>
                    <a:pt x="340880" y="1371409"/>
                  </a:cubicBezTo>
                  <a:cubicBezTo>
                    <a:pt x="343801" y="1370825"/>
                    <a:pt x="345262" y="1370533"/>
                    <a:pt x="345262" y="1370533"/>
                  </a:cubicBezTo>
                  <a:cubicBezTo>
                    <a:pt x="346430" y="1370533"/>
                    <a:pt x="347014" y="1368780"/>
                    <a:pt x="347014" y="1365275"/>
                  </a:cubicBezTo>
                  <a:close/>
                  <a:moveTo>
                    <a:pt x="355777" y="1363523"/>
                  </a:moveTo>
                  <a:cubicBezTo>
                    <a:pt x="351104" y="1364691"/>
                    <a:pt x="348767" y="1367028"/>
                    <a:pt x="348767" y="1370533"/>
                  </a:cubicBezTo>
                  <a:cubicBezTo>
                    <a:pt x="351104" y="1368196"/>
                    <a:pt x="353440" y="1367028"/>
                    <a:pt x="355777" y="1367028"/>
                  </a:cubicBezTo>
                  <a:cubicBezTo>
                    <a:pt x="358114" y="1367028"/>
                    <a:pt x="359867" y="1366444"/>
                    <a:pt x="361035" y="1365275"/>
                  </a:cubicBezTo>
                  <a:cubicBezTo>
                    <a:pt x="359867" y="1364107"/>
                    <a:pt x="358114" y="1363523"/>
                    <a:pt x="355777" y="1363523"/>
                  </a:cubicBezTo>
                  <a:close/>
                  <a:moveTo>
                    <a:pt x="369798" y="1356512"/>
                  </a:moveTo>
                  <a:cubicBezTo>
                    <a:pt x="368630" y="1357681"/>
                    <a:pt x="367169" y="1358557"/>
                    <a:pt x="365417" y="1359141"/>
                  </a:cubicBezTo>
                  <a:cubicBezTo>
                    <a:pt x="363664" y="1359725"/>
                    <a:pt x="363372" y="1360602"/>
                    <a:pt x="364540" y="1361770"/>
                  </a:cubicBezTo>
                  <a:cubicBezTo>
                    <a:pt x="364540" y="1364107"/>
                    <a:pt x="366877" y="1364107"/>
                    <a:pt x="371551" y="1361770"/>
                  </a:cubicBezTo>
                  <a:lnTo>
                    <a:pt x="368045" y="1367028"/>
                  </a:lnTo>
                  <a:cubicBezTo>
                    <a:pt x="371551" y="1364691"/>
                    <a:pt x="373303" y="1362939"/>
                    <a:pt x="373303" y="1361770"/>
                  </a:cubicBezTo>
                  <a:lnTo>
                    <a:pt x="382066" y="1356512"/>
                  </a:lnTo>
                  <a:lnTo>
                    <a:pt x="373303" y="1356512"/>
                  </a:lnTo>
                  <a:cubicBezTo>
                    <a:pt x="373303" y="1356512"/>
                    <a:pt x="373595" y="1357389"/>
                    <a:pt x="374180" y="1359141"/>
                  </a:cubicBezTo>
                  <a:cubicBezTo>
                    <a:pt x="374764" y="1360894"/>
                    <a:pt x="374472" y="1361770"/>
                    <a:pt x="373303" y="1361770"/>
                  </a:cubicBezTo>
                  <a:cubicBezTo>
                    <a:pt x="373303" y="1360602"/>
                    <a:pt x="372135" y="1358849"/>
                    <a:pt x="369798" y="1356512"/>
                  </a:cubicBezTo>
                  <a:close/>
                  <a:moveTo>
                    <a:pt x="301447" y="1354760"/>
                  </a:moveTo>
                  <a:lnTo>
                    <a:pt x="296189" y="1356512"/>
                  </a:lnTo>
                  <a:lnTo>
                    <a:pt x="296189" y="1358265"/>
                  </a:lnTo>
                  <a:cubicBezTo>
                    <a:pt x="299694" y="1358265"/>
                    <a:pt x="301447" y="1357096"/>
                    <a:pt x="301447" y="1354760"/>
                  </a:cubicBezTo>
                  <a:close/>
                  <a:moveTo>
                    <a:pt x="0" y="1354760"/>
                  </a:moveTo>
                  <a:cubicBezTo>
                    <a:pt x="2336" y="1359433"/>
                    <a:pt x="3797" y="1364399"/>
                    <a:pt x="4381" y="1369657"/>
                  </a:cubicBezTo>
                  <a:cubicBezTo>
                    <a:pt x="4965" y="1374915"/>
                    <a:pt x="6426" y="1379880"/>
                    <a:pt x="8762" y="1384554"/>
                  </a:cubicBezTo>
                  <a:cubicBezTo>
                    <a:pt x="7594" y="1386891"/>
                    <a:pt x="6133" y="1386891"/>
                    <a:pt x="4381" y="1384554"/>
                  </a:cubicBezTo>
                  <a:cubicBezTo>
                    <a:pt x="2628" y="1382217"/>
                    <a:pt x="1752" y="1382217"/>
                    <a:pt x="1752" y="1384554"/>
                  </a:cubicBezTo>
                  <a:close/>
                  <a:moveTo>
                    <a:pt x="191033" y="1353007"/>
                  </a:moveTo>
                  <a:lnTo>
                    <a:pt x="191033" y="1354760"/>
                  </a:lnTo>
                  <a:cubicBezTo>
                    <a:pt x="188696" y="1354760"/>
                    <a:pt x="185775" y="1355928"/>
                    <a:pt x="182270" y="1358265"/>
                  </a:cubicBezTo>
                  <a:cubicBezTo>
                    <a:pt x="182270" y="1358265"/>
                    <a:pt x="183438" y="1357973"/>
                    <a:pt x="185775" y="1357389"/>
                  </a:cubicBezTo>
                  <a:cubicBezTo>
                    <a:pt x="188112" y="1356804"/>
                    <a:pt x="190449" y="1357096"/>
                    <a:pt x="192785" y="1358265"/>
                  </a:cubicBezTo>
                  <a:lnTo>
                    <a:pt x="184022" y="1361770"/>
                  </a:lnTo>
                  <a:cubicBezTo>
                    <a:pt x="178180" y="1358265"/>
                    <a:pt x="171754" y="1357681"/>
                    <a:pt x="164744" y="1360017"/>
                  </a:cubicBezTo>
                  <a:lnTo>
                    <a:pt x="162991" y="1358265"/>
                  </a:lnTo>
                  <a:cubicBezTo>
                    <a:pt x="174675" y="1358265"/>
                    <a:pt x="184022" y="1356512"/>
                    <a:pt x="191033" y="1353007"/>
                  </a:cubicBezTo>
                  <a:close/>
                  <a:moveTo>
                    <a:pt x="332993" y="1351255"/>
                  </a:moveTo>
                  <a:lnTo>
                    <a:pt x="327736" y="1354760"/>
                  </a:lnTo>
                  <a:lnTo>
                    <a:pt x="329488" y="1354760"/>
                  </a:lnTo>
                  <a:cubicBezTo>
                    <a:pt x="329488" y="1353591"/>
                    <a:pt x="330657" y="1353007"/>
                    <a:pt x="332993" y="1353007"/>
                  </a:cubicBezTo>
                  <a:close/>
                  <a:moveTo>
                    <a:pt x="264642" y="1351255"/>
                  </a:moveTo>
                  <a:lnTo>
                    <a:pt x="266395" y="1360017"/>
                  </a:lnTo>
                  <a:lnTo>
                    <a:pt x="271652" y="1358265"/>
                  </a:lnTo>
                  <a:close/>
                  <a:moveTo>
                    <a:pt x="283783" y="1350536"/>
                  </a:moveTo>
                  <a:lnTo>
                    <a:pt x="275158" y="1351255"/>
                  </a:lnTo>
                  <a:cubicBezTo>
                    <a:pt x="276326" y="1351255"/>
                    <a:pt x="277202" y="1352131"/>
                    <a:pt x="277787" y="1353883"/>
                  </a:cubicBezTo>
                  <a:cubicBezTo>
                    <a:pt x="278371" y="1355636"/>
                    <a:pt x="278079" y="1357681"/>
                    <a:pt x="276910" y="1360017"/>
                  </a:cubicBezTo>
                  <a:cubicBezTo>
                    <a:pt x="276910" y="1360017"/>
                    <a:pt x="275742" y="1360310"/>
                    <a:pt x="273405" y="1360894"/>
                  </a:cubicBezTo>
                  <a:cubicBezTo>
                    <a:pt x="271068" y="1361478"/>
                    <a:pt x="270484" y="1364107"/>
                    <a:pt x="271652" y="1368780"/>
                  </a:cubicBezTo>
                  <a:cubicBezTo>
                    <a:pt x="268147" y="1368780"/>
                    <a:pt x="265226" y="1369949"/>
                    <a:pt x="262889" y="1372286"/>
                  </a:cubicBezTo>
                  <a:cubicBezTo>
                    <a:pt x="259384" y="1365275"/>
                    <a:pt x="258216" y="1360602"/>
                    <a:pt x="259384" y="1358265"/>
                  </a:cubicBezTo>
                  <a:cubicBezTo>
                    <a:pt x="258216" y="1358265"/>
                    <a:pt x="257047" y="1357096"/>
                    <a:pt x="255879" y="1354760"/>
                  </a:cubicBezTo>
                  <a:cubicBezTo>
                    <a:pt x="255879" y="1360602"/>
                    <a:pt x="256463" y="1367612"/>
                    <a:pt x="257632" y="1375791"/>
                  </a:cubicBezTo>
                  <a:cubicBezTo>
                    <a:pt x="262305" y="1375791"/>
                    <a:pt x="266395" y="1374622"/>
                    <a:pt x="269900" y="1372286"/>
                  </a:cubicBezTo>
                  <a:cubicBezTo>
                    <a:pt x="273405" y="1369949"/>
                    <a:pt x="276326" y="1368196"/>
                    <a:pt x="278663" y="1367028"/>
                  </a:cubicBezTo>
                  <a:lnTo>
                    <a:pt x="278663" y="1372286"/>
                  </a:lnTo>
                  <a:cubicBezTo>
                    <a:pt x="279831" y="1369949"/>
                    <a:pt x="281000" y="1366736"/>
                    <a:pt x="282168" y="1362646"/>
                  </a:cubicBezTo>
                  <a:close/>
                  <a:moveTo>
                    <a:pt x="296189" y="1349502"/>
                  </a:moveTo>
                  <a:lnTo>
                    <a:pt x="284864" y="1350446"/>
                  </a:lnTo>
                  <a:lnTo>
                    <a:pt x="289178" y="1354760"/>
                  </a:lnTo>
                  <a:cubicBezTo>
                    <a:pt x="290347" y="1355928"/>
                    <a:pt x="289763" y="1357096"/>
                    <a:pt x="287426" y="1358265"/>
                  </a:cubicBezTo>
                  <a:cubicBezTo>
                    <a:pt x="286257" y="1360602"/>
                    <a:pt x="288594" y="1364107"/>
                    <a:pt x="294436" y="1368780"/>
                  </a:cubicBezTo>
                  <a:cubicBezTo>
                    <a:pt x="287426" y="1371117"/>
                    <a:pt x="283921" y="1372870"/>
                    <a:pt x="283921" y="1374038"/>
                  </a:cubicBezTo>
                  <a:lnTo>
                    <a:pt x="297941" y="1370533"/>
                  </a:lnTo>
                  <a:cubicBezTo>
                    <a:pt x="294436" y="1364691"/>
                    <a:pt x="292684" y="1358849"/>
                    <a:pt x="292684" y="1353007"/>
                  </a:cubicBezTo>
                  <a:cubicBezTo>
                    <a:pt x="291515" y="1351839"/>
                    <a:pt x="291807" y="1350962"/>
                    <a:pt x="293560" y="1350378"/>
                  </a:cubicBezTo>
                  <a:cubicBezTo>
                    <a:pt x="295313" y="1349794"/>
                    <a:pt x="296189" y="1349502"/>
                    <a:pt x="296189" y="1349502"/>
                  </a:cubicBezTo>
                  <a:close/>
                  <a:moveTo>
                    <a:pt x="392582" y="1347749"/>
                  </a:moveTo>
                  <a:cubicBezTo>
                    <a:pt x="391413" y="1347749"/>
                    <a:pt x="390245" y="1348333"/>
                    <a:pt x="389077" y="1349502"/>
                  </a:cubicBezTo>
                  <a:lnTo>
                    <a:pt x="396087" y="1349502"/>
                  </a:lnTo>
                  <a:cubicBezTo>
                    <a:pt x="394919" y="1348333"/>
                    <a:pt x="393750" y="1347749"/>
                    <a:pt x="392582" y="1347749"/>
                  </a:cubicBezTo>
                  <a:close/>
                  <a:moveTo>
                    <a:pt x="117424" y="1347749"/>
                  </a:moveTo>
                  <a:lnTo>
                    <a:pt x="119176" y="1354760"/>
                  </a:lnTo>
                  <a:lnTo>
                    <a:pt x="115671" y="1354760"/>
                  </a:lnTo>
                  <a:cubicBezTo>
                    <a:pt x="115671" y="1351255"/>
                    <a:pt x="116255" y="1348918"/>
                    <a:pt x="117424" y="1347749"/>
                  </a:cubicBezTo>
                  <a:close/>
                  <a:moveTo>
                    <a:pt x="317220" y="1345997"/>
                  </a:moveTo>
                  <a:cubicBezTo>
                    <a:pt x="317220" y="1348333"/>
                    <a:pt x="317804" y="1349794"/>
                    <a:pt x="318973" y="1350378"/>
                  </a:cubicBezTo>
                  <a:cubicBezTo>
                    <a:pt x="320141" y="1350962"/>
                    <a:pt x="321309" y="1350670"/>
                    <a:pt x="322478" y="1349502"/>
                  </a:cubicBezTo>
                  <a:cubicBezTo>
                    <a:pt x="321309" y="1347165"/>
                    <a:pt x="319557" y="1345997"/>
                    <a:pt x="317220" y="1345997"/>
                  </a:cubicBezTo>
                  <a:close/>
                  <a:moveTo>
                    <a:pt x="364540" y="1340739"/>
                  </a:moveTo>
                  <a:cubicBezTo>
                    <a:pt x="363372" y="1341907"/>
                    <a:pt x="360743" y="1343076"/>
                    <a:pt x="356654" y="1344244"/>
                  </a:cubicBezTo>
                  <a:cubicBezTo>
                    <a:pt x="352564" y="1345412"/>
                    <a:pt x="351104" y="1347165"/>
                    <a:pt x="352272" y="1349502"/>
                  </a:cubicBezTo>
                  <a:lnTo>
                    <a:pt x="352272" y="1351255"/>
                  </a:lnTo>
                  <a:lnTo>
                    <a:pt x="373303" y="1345997"/>
                  </a:lnTo>
                  <a:lnTo>
                    <a:pt x="373303" y="1344244"/>
                  </a:lnTo>
                  <a:cubicBezTo>
                    <a:pt x="367461" y="1344244"/>
                    <a:pt x="363956" y="1345412"/>
                    <a:pt x="362788" y="1347749"/>
                  </a:cubicBezTo>
                  <a:close/>
                  <a:moveTo>
                    <a:pt x="546811" y="1338986"/>
                  </a:moveTo>
                  <a:cubicBezTo>
                    <a:pt x="544474" y="1338986"/>
                    <a:pt x="544474" y="1340155"/>
                    <a:pt x="546811" y="1342492"/>
                  </a:cubicBezTo>
                  <a:lnTo>
                    <a:pt x="552068" y="1338986"/>
                  </a:lnTo>
                  <a:cubicBezTo>
                    <a:pt x="550900" y="1338986"/>
                    <a:pt x="549148" y="1338986"/>
                    <a:pt x="546811" y="1338986"/>
                  </a:cubicBezTo>
                  <a:close/>
                  <a:moveTo>
                    <a:pt x="341757" y="1335481"/>
                  </a:moveTo>
                  <a:lnTo>
                    <a:pt x="332993" y="1342492"/>
                  </a:lnTo>
                  <a:cubicBezTo>
                    <a:pt x="331825" y="1343660"/>
                    <a:pt x="327736" y="1344244"/>
                    <a:pt x="320725" y="1344244"/>
                  </a:cubicBezTo>
                  <a:lnTo>
                    <a:pt x="325983" y="1353007"/>
                  </a:lnTo>
                  <a:lnTo>
                    <a:pt x="334746" y="1349502"/>
                  </a:lnTo>
                  <a:cubicBezTo>
                    <a:pt x="340588" y="1349502"/>
                    <a:pt x="344677" y="1347165"/>
                    <a:pt x="347014" y="1342492"/>
                  </a:cubicBezTo>
                  <a:lnTo>
                    <a:pt x="340004" y="1342492"/>
                  </a:lnTo>
                  <a:cubicBezTo>
                    <a:pt x="338836" y="1342492"/>
                    <a:pt x="339420" y="1342199"/>
                    <a:pt x="341757" y="1341615"/>
                  </a:cubicBezTo>
                  <a:cubicBezTo>
                    <a:pt x="344093" y="1341031"/>
                    <a:pt x="344093" y="1338986"/>
                    <a:pt x="341757" y="1335481"/>
                  </a:cubicBezTo>
                  <a:close/>
                  <a:moveTo>
                    <a:pt x="231343" y="1335481"/>
                  </a:moveTo>
                  <a:cubicBezTo>
                    <a:pt x="231343" y="1337818"/>
                    <a:pt x="231927" y="1339570"/>
                    <a:pt x="233095" y="1340739"/>
                  </a:cubicBezTo>
                  <a:cubicBezTo>
                    <a:pt x="234264" y="1341907"/>
                    <a:pt x="234848" y="1342492"/>
                    <a:pt x="234848" y="1342492"/>
                  </a:cubicBezTo>
                  <a:cubicBezTo>
                    <a:pt x="237185" y="1341323"/>
                    <a:pt x="238937" y="1340739"/>
                    <a:pt x="240106" y="1340739"/>
                  </a:cubicBezTo>
                  <a:cubicBezTo>
                    <a:pt x="241274" y="1340739"/>
                    <a:pt x="242442" y="1341323"/>
                    <a:pt x="243611" y="1342492"/>
                  </a:cubicBezTo>
                  <a:lnTo>
                    <a:pt x="248869" y="1351255"/>
                  </a:lnTo>
                  <a:cubicBezTo>
                    <a:pt x="247700" y="1351255"/>
                    <a:pt x="246532" y="1350670"/>
                    <a:pt x="245363" y="1349502"/>
                  </a:cubicBezTo>
                  <a:cubicBezTo>
                    <a:pt x="244195" y="1348333"/>
                    <a:pt x="242442" y="1348333"/>
                    <a:pt x="240106" y="1349502"/>
                  </a:cubicBezTo>
                  <a:lnTo>
                    <a:pt x="234848" y="1354760"/>
                  </a:lnTo>
                  <a:lnTo>
                    <a:pt x="226085" y="1353007"/>
                  </a:lnTo>
                  <a:lnTo>
                    <a:pt x="224332" y="1358265"/>
                  </a:lnTo>
                  <a:lnTo>
                    <a:pt x="222580" y="1358265"/>
                  </a:lnTo>
                  <a:cubicBezTo>
                    <a:pt x="220243" y="1355928"/>
                    <a:pt x="218490" y="1355344"/>
                    <a:pt x="217322" y="1356512"/>
                  </a:cubicBezTo>
                  <a:cubicBezTo>
                    <a:pt x="214985" y="1358849"/>
                    <a:pt x="211480" y="1360017"/>
                    <a:pt x="206806" y="1360017"/>
                  </a:cubicBezTo>
                  <a:cubicBezTo>
                    <a:pt x="205638" y="1360017"/>
                    <a:pt x="202717" y="1358849"/>
                    <a:pt x="198043" y="1356512"/>
                  </a:cubicBezTo>
                  <a:cubicBezTo>
                    <a:pt x="195706" y="1354175"/>
                    <a:pt x="194538" y="1351839"/>
                    <a:pt x="194538" y="1349502"/>
                  </a:cubicBezTo>
                  <a:cubicBezTo>
                    <a:pt x="201548" y="1348333"/>
                    <a:pt x="207098" y="1347749"/>
                    <a:pt x="211188" y="1347749"/>
                  </a:cubicBezTo>
                  <a:cubicBezTo>
                    <a:pt x="215277" y="1347749"/>
                    <a:pt x="218490" y="1347165"/>
                    <a:pt x="220827" y="1345997"/>
                  </a:cubicBezTo>
                  <a:cubicBezTo>
                    <a:pt x="221995" y="1348333"/>
                    <a:pt x="221995" y="1349794"/>
                    <a:pt x="220827" y="1350378"/>
                  </a:cubicBezTo>
                  <a:cubicBezTo>
                    <a:pt x="219659" y="1350962"/>
                    <a:pt x="218490" y="1351255"/>
                    <a:pt x="217322" y="1351255"/>
                  </a:cubicBezTo>
                  <a:cubicBezTo>
                    <a:pt x="210311" y="1351255"/>
                    <a:pt x="205638" y="1352423"/>
                    <a:pt x="203301" y="1354760"/>
                  </a:cubicBezTo>
                  <a:lnTo>
                    <a:pt x="205054" y="1354760"/>
                  </a:lnTo>
                  <a:cubicBezTo>
                    <a:pt x="208559" y="1354760"/>
                    <a:pt x="212940" y="1353883"/>
                    <a:pt x="218198" y="1352131"/>
                  </a:cubicBezTo>
                  <a:cubicBezTo>
                    <a:pt x="223456" y="1350378"/>
                    <a:pt x="227837" y="1348333"/>
                    <a:pt x="231343" y="1345997"/>
                  </a:cubicBezTo>
                  <a:cubicBezTo>
                    <a:pt x="229006" y="1344828"/>
                    <a:pt x="229006" y="1343076"/>
                    <a:pt x="231343" y="1340739"/>
                  </a:cubicBezTo>
                  <a:lnTo>
                    <a:pt x="226085" y="1340739"/>
                  </a:lnTo>
                  <a:cubicBezTo>
                    <a:pt x="226085" y="1340739"/>
                    <a:pt x="226961" y="1340155"/>
                    <a:pt x="228714" y="1338986"/>
                  </a:cubicBezTo>
                  <a:cubicBezTo>
                    <a:pt x="230466" y="1337818"/>
                    <a:pt x="231343" y="1336649"/>
                    <a:pt x="231343" y="1335481"/>
                  </a:cubicBezTo>
                  <a:close/>
                  <a:moveTo>
                    <a:pt x="348767" y="1334605"/>
                  </a:moveTo>
                  <a:cubicBezTo>
                    <a:pt x="347599" y="1334021"/>
                    <a:pt x="347014" y="1334313"/>
                    <a:pt x="347014" y="1335481"/>
                  </a:cubicBezTo>
                  <a:lnTo>
                    <a:pt x="348767" y="1337234"/>
                  </a:lnTo>
                  <a:cubicBezTo>
                    <a:pt x="351104" y="1338402"/>
                    <a:pt x="352272" y="1337818"/>
                    <a:pt x="352272" y="1335481"/>
                  </a:cubicBezTo>
                  <a:cubicBezTo>
                    <a:pt x="351104" y="1335481"/>
                    <a:pt x="349935" y="1335189"/>
                    <a:pt x="348767" y="1334605"/>
                  </a:cubicBezTo>
                  <a:close/>
                  <a:moveTo>
                    <a:pt x="361035" y="1330223"/>
                  </a:moveTo>
                  <a:cubicBezTo>
                    <a:pt x="358698" y="1330223"/>
                    <a:pt x="356946" y="1331392"/>
                    <a:pt x="355777" y="1333728"/>
                  </a:cubicBezTo>
                  <a:lnTo>
                    <a:pt x="355777" y="1335481"/>
                  </a:lnTo>
                  <a:close/>
                  <a:moveTo>
                    <a:pt x="315467" y="1330223"/>
                  </a:moveTo>
                  <a:lnTo>
                    <a:pt x="299694" y="1335481"/>
                  </a:lnTo>
                  <a:lnTo>
                    <a:pt x="311962" y="1335481"/>
                  </a:lnTo>
                  <a:lnTo>
                    <a:pt x="318973" y="1330223"/>
                  </a:lnTo>
                  <a:close/>
                  <a:moveTo>
                    <a:pt x="361035" y="1324965"/>
                  </a:moveTo>
                  <a:lnTo>
                    <a:pt x="334746" y="1331976"/>
                  </a:lnTo>
                  <a:cubicBezTo>
                    <a:pt x="333578" y="1331976"/>
                    <a:pt x="331241" y="1332560"/>
                    <a:pt x="327736" y="1333728"/>
                  </a:cubicBezTo>
                  <a:cubicBezTo>
                    <a:pt x="324230" y="1334897"/>
                    <a:pt x="321309" y="1335481"/>
                    <a:pt x="318973" y="1335481"/>
                  </a:cubicBezTo>
                  <a:cubicBezTo>
                    <a:pt x="317804" y="1335481"/>
                    <a:pt x="317220" y="1336649"/>
                    <a:pt x="317220" y="1338986"/>
                  </a:cubicBezTo>
                  <a:lnTo>
                    <a:pt x="320725" y="1340739"/>
                  </a:lnTo>
                  <a:lnTo>
                    <a:pt x="320725" y="1338986"/>
                  </a:lnTo>
                  <a:lnTo>
                    <a:pt x="348767" y="1330223"/>
                  </a:lnTo>
                  <a:cubicBezTo>
                    <a:pt x="354609" y="1326718"/>
                    <a:pt x="358698" y="1324965"/>
                    <a:pt x="361035" y="1324965"/>
                  </a:cubicBezTo>
                  <a:close/>
                  <a:moveTo>
                    <a:pt x="424129" y="1323213"/>
                  </a:moveTo>
                  <a:cubicBezTo>
                    <a:pt x="421792" y="1323213"/>
                    <a:pt x="419163" y="1323797"/>
                    <a:pt x="416242" y="1324965"/>
                  </a:cubicBezTo>
                  <a:cubicBezTo>
                    <a:pt x="413321" y="1326134"/>
                    <a:pt x="410692" y="1327302"/>
                    <a:pt x="408355" y="1328471"/>
                  </a:cubicBezTo>
                  <a:cubicBezTo>
                    <a:pt x="416534" y="1328471"/>
                    <a:pt x="422376" y="1326718"/>
                    <a:pt x="425881" y="1323213"/>
                  </a:cubicBezTo>
                  <a:close/>
                  <a:moveTo>
                    <a:pt x="294436" y="1323213"/>
                  </a:moveTo>
                  <a:lnTo>
                    <a:pt x="294436" y="1324965"/>
                  </a:lnTo>
                  <a:lnTo>
                    <a:pt x="297941" y="1323213"/>
                  </a:lnTo>
                  <a:close/>
                  <a:moveTo>
                    <a:pt x="334611" y="1320382"/>
                  </a:moveTo>
                  <a:lnTo>
                    <a:pt x="322478" y="1328471"/>
                  </a:lnTo>
                  <a:lnTo>
                    <a:pt x="322478" y="1330223"/>
                  </a:lnTo>
                  <a:cubicBezTo>
                    <a:pt x="323646" y="1327886"/>
                    <a:pt x="326275" y="1326134"/>
                    <a:pt x="330365" y="1324965"/>
                  </a:cubicBezTo>
                  <a:lnTo>
                    <a:pt x="334950" y="1320890"/>
                  </a:lnTo>
                  <a:close/>
                  <a:moveTo>
                    <a:pt x="323529" y="1314800"/>
                  </a:moveTo>
                  <a:lnTo>
                    <a:pt x="320725" y="1316202"/>
                  </a:lnTo>
                  <a:lnTo>
                    <a:pt x="322478" y="1317955"/>
                  </a:lnTo>
                  <a:lnTo>
                    <a:pt x="324230" y="1316202"/>
                  </a:lnTo>
                  <a:lnTo>
                    <a:pt x="324230" y="1315034"/>
                  </a:lnTo>
                  <a:close/>
                  <a:moveTo>
                    <a:pt x="91135" y="1312697"/>
                  </a:moveTo>
                  <a:cubicBezTo>
                    <a:pt x="92303" y="1316202"/>
                    <a:pt x="94056" y="1317955"/>
                    <a:pt x="96392" y="1317955"/>
                  </a:cubicBezTo>
                  <a:lnTo>
                    <a:pt x="89382" y="1323213"/>
                  </a:lnTo>
                  <a:lnTo>
                    <a:pt x="89382" y="1319708"/>
                  </a:lnTo>
                  <a:close/>
                  <a:moveTo>
                    <a:pt x="75361" y="1310945"/>
                  </a:moveTo>
                  <a:lnTo>
                    <a:pt x="77114" y="1319708"/>
                  </a:lnTo>
                  <a:cubicBezTo>
                    <a:pt x="78282" y="1320876"/>
                    <a:pt x="79743" y="1321168"/>
                    <a:pt x="81495" y="1320584"/>
                  </a:cubicBezTo>
                  <a:cubicBezTo>
                    <a:pt x="83248" y="1320000"/>
                    <a:pt x="84708" y="1319708"/>
                    <a:pt x="85877" y="1319708"/>
                  </a:cubicBezTo>
                  <a:cubicBezTo>
                    <a:pt x="85877" y="1323213"/>
                    <a:pt x="86461" y="1325550"/>
                    <a:pt x="87629" y="1326718"/>
                  </a:cubicBezTo>
                  <a:cubicBezTo>
                    <a:pt x="88798" y="1327886"/>
                    <a:pt x="89674" y="1329055"/>
                    <a:pt x="90258" y="1330223"/>
                  </a:cubicBezTo>
                  <a:cubicBezTo>
                    <a:pt x="90843" y="1331392"/>
                    <a:pt x="91135" y="1332560"/>
                    <a:pt x="91135" y="1333728"/>
                  </a:cubicBezTo>
                  <a:cubicBezTo>
                    <a:pt x="92303" y="1332560"/>
                    <a:pt x="92887" y="1330223"/>
                    <a:pt x="92887" y="1326718"/>
                  </a:cubicBezTo>
                  <a:cubicBezTo>
                    <a:pt x="92887" y="1326718"/>
                    <a:pt x="93471" y="1325550"/>
                    <a:pt x="94640" y="1323213"/>
                  </a:cubicBezTo>
                  <a:lnTo>
                    <a:pt x="98145" y="1323213"/>
                  </a:lnTo>
                  <a:lnTo>
                    <a:pt x="106908" y="1338986"/>
                  </a:lnTo>
                  <a:cubicBezTo>
                    <a:pt x="110413" y="1349502"/>
                    <a:pt x="113334" y="1354760"/>
                    <a:pt x="115671" y="1354760"/>
                  </a:cubicBezTo>
                  <a:cubicBezTo>
                    <a:pt x="117424" y="1357681"/>
                    <a:pt x="119176" y="1359725"/>
                    <a:pt x="120929" y="1360894"/>
                  </a:cubicBezTo>
                  <a:lnTo>
                    <a:pt x="122951" y="1361231"/>
                  </a:lnTo>
                  <a:lnTo>
                    <a:pt x="124434" y="1358265"/>
                  </a:lnTo>
                  <a:cubicBezTo>
                    <a:pt x="126771" y="1361770"/>
                    <a:pt x="129692" y="1364691"/>
                    <a:pt x="133197" y="1367028"/>
                  </a:cubicBezTo>
                  <a:lnTo>
                    <a:pt x="133197" y="1361770"/>
                  </a:lnTo>
                  <a:cubicBezTo>
                    <a:pt x="135534" y="1365275"/>
                    <a:pt x="137579" y="1367612"/>
                    <a:pt x="139331" y="1368780"/>
                  </a:cubicBezTo>
                  <a:cubicBezTo>
                    <a:pt x="141084" y="1369949"/>
                    <a:pt x="144297" y="1368780"/>
                    <a:pt x="148970" y="1365275"/>
                  </a:cubicBezTo>
                  <a:lnTo>
                    <a:pt x="161239" y="1374038"/>
                  </a:lnTo>
                  <a:lnTo>
                    <a:pt x="159486" y="1370533"/>
                  </a:lnTo>
                  <a:cubicBezTo>
                    <a:pt x="160654" y="1370533"/>
                    <a:pt x="161531" y="1370241"/>
                    <a:pt x="162115" y="1369657"/>
                  </a:cubicBezTo>
                  <a:cubicBezTo>
                    <a:pt x="162699" y="1369073"/>
                    <a:pt x="163575" y="1369365"/>
                    <a:pt x="164744" y="1370533"/>
                  </a:cubicBezTo>
                  <a:lnTo>
                    <a:pt x="164744" y="1382801"/>
                  </a:lnTo>
                  <a:lnTo>
                    <a:pt x="168249" y="1395069"/>
                  </a:lnTo>
                  <a:lnTo>
                    <a:pt x="166496" y="1396822"/>
                  </a:lnTo>
                  <a:lnTo>
                    <a:pt x="175259" y="1398575"/>
                  </a:lnTo>
                  <a:lnTo>
                    <a:pt x="175259" y="1407338"/>
                  </a:lnTo>
                  <a:cubicBezTo>
                    <a:pt x="171754" y="1405001"/>
                    <a:pt x="167665" y="1403248"/>
                    <a:pt x="162991" y="1402080"/>
                  </a:cubicBezTo>
                  <a:cubicBezTo>
                    <a:pt x="158318" y="1400911"/>
                    <a:pt x="155397" y="1399743"/>
                    <a:pt x="154228" y="1398575"/>
                  </a:cubicBezTo>
                  <a:cubicBezTo>
                    <a:pt x="154228" y="1398575"/>
                    <a:pt x="154228" y="1398283"/>
                    <a:pt x="154228" y="1397698"/>
                  </a:cubicBezTo>
                  <a:cubicBezTo>
                    <a:pt x="154228" y="1397114"/>
                    <a:pt x="154812" y="1396822"/>
                    <a:pt x="155981" y="1396822"/>
                  </a:cubicBezTo>
                  <a:lnTo>
                    <a:pt x="154228" y="1391564"/>
                  </a:lnTo>
                  <a:cubicBezTo>
                    <a:pt x="157733" y="1393901"/>
                    <a:pt x="161239" y="1393901"/>
                    <a:pt x="164744" y="1391564"/>
                  </a:cubicBezTo>
                  <a:lnTo>
                    <a:pt x="162991" y="1388059"/>
                  </a:lnTo>
                  <a:lnTo>
                    <a:pt x="159486" y="1384554"/>
                  </a:lnTo>
                  <a:cubicBezTo>
                    <a:pt x="155981" y="1383385"/>
                    <a:pt x="154520" y="1383678"/>
                    <a:pt x="155105" y="1385430"/>
                  </a:cubicBezTo>
                  <a:cubicBezTo>
                    <a:pt x="155689" y="1387183"/>
                    <a:pt x="155981" y="1388059"/>
                    <a:pt x="155981" y="1388059"/>
                  </a:cubicBezTo>
                  <a:cubicBezTo>
                    <a:pt x="154812" y="1388059"/>
                    <a:pt x="151891" y="1386891"/>
                    <a:pt x="147218" y="1384554"/>
                  </a:cubicBezTo>
                  <a:lnTo>
                    <a:pt x="142544" y="1386891"/>
                  </a:lnTo>
                  <a:lnTo>
                    <a:pt x="141960" y="1386306"/>
                  </a:lnTo>
                  <a:lnTo>
                    <a:pt x="141960" y="1387183"/>
                  </a:lnTo>
                  <a:lnTo>
                    <a:pt x="136702" y="1389812"/>
                  </a:lnTo>
                  <a:lnTo>
                    <a:pt x="141960" y="1391564"/>
                  </a:lnTo>
                  <a:lnTo>
                    <a:pt x="141960" y="1387183"/>
                  </a:lnTo>
                  <a:lnTo>
                    <a:pt x="142544" y="1386891"/>
                  </a:lnTo>
                  <a:lnTo>
                    <a:pt x="145465" y="1389812"/>
                  </a:lnTo>
                  <a:lnTo>
                    <a:pt x="141960" y="1395069"/>
                  </a:lnTo>
                  <a:cubicBezTo>
                    <a:pt x="144297" y="1395069"/>
                    <a:pt x="146049" y="1395654"/>
                    <a:pt x="147218" y="1396822"/>
                  </a:cubicBezTo>
                  <a:cubicBezTo>
                    <a:pt x="148386" y="1397990"/>
                    <a:pt x="149555" y="1399159"/>
                    <a:pt x="150723" y="1400327"/>
                  </a:cubicBezTo>
                  <a:cubicBezTo>
                    <a:pt x="146049" y="1400327"/>
                    <a:pt x="143128" y="1399743"/>
                    <a:pt x="141960" y="1398575"/>
                  </a:cubicBezTo>
                  <a:cubicBezTo>
                    <a:pt x="141960" y="1400911"/>
                    <a:pt x="141376" y="1402664"/>
                    <a:pt x="140207" y="1403832"/>
                  </a:cubicBezTo>
                  <a:lnTo>
                    <a:pt x="138455" y="1407338"/>
                  </a:lnTo>
                  <a:lnTo>
                    <a:pt x="141960" y="1412596"/>
                  </a:lnTo>
                  <a:lnTo>
                    <a:pt x="134950" y="1417853"/>
                  </a:lnTo>
                  <a:lnTo>
                    <a:pt x="131444" y="1407338"/>
                  </a:lnTo>
                  <a:lnTo>
                    <a:pt x="136702" y="1407338"/>
                  </a:lnTo>
                  <a:lnTo>
                    <a:pt x="127939" y="1400327"/>
                  </a:lnTo>
                  <a:cubicBezTo>
                    <a:pt x="126771" y="1401496"/>
                    <a:pt x="127355" y="1403248"/>
                    <a:pt x="129692" y="1405585"/>
                  </a:cubicBezTo>
                  <a:lnTo>
                    <a:pt x="127939" y="1407338"/>
                  </a:lnTo>
                  <a:lnTo>
                    <a:pt x="129692" y="1412596"/>
                  </a:lnTo>
                  <a:cubicBezTo>
                    <a:pt x="126187" y="1409090"/>
                    <a:pt x="124434" y="1406753"/>
                    <a:pt x="124434" y="1405585"/>
                  </a:cubicBezTo>
                  <a:cubicBezTo>
                    <a:pt x="123266" y="1406753"/>
                    <a:pt x="123266" y="1408214"/>
                    <a:pt x="124434" y="1409967"/>
                  </a:cubicBezTo>
                  <a:cubicBezTo>
                    <a:pt x="125602" y="1411719"/>
                    <a:pt x="126187" y="1413180"/>
                    <a:pt x="126187" y="1414348"/>
                  </a:cubicBezTo>
                  <a:lnTo>
                    <a:pt x="133197" y="1424864"/>
                  </a:lnTo>
                  <a:cubicBezTo>
                    <a:pt x="133197" y="1426032"/>
                    <a:pt x="133489" y="1426616"/>
                    <a:pt x="134073" y="1426616"/>
                  </a:cubicBezTo>
                  <a:cubicBezTo>
                    <a:pt x="134658" y="1426616"/>
                    <a:pt x="135534" y="1426616"/>
                    <a:pt x="136702" y="1426616"/>
                  </a:cubicBezTo>
                  <a:cubicBezTo>
                    <a:pt x="140207" y="1425448"/>
                    <a:pt x="144005" y="1425156"/>
                    <a:pt x="148094" y="1425740"/>
                  </a:cubicBezTo>
                  <a:cubicBezTo>
                    <a:pt x="152184" y="1426324"/>
                    <a:pt x="156565" y="1426616"/>
                    <a:pt x="161239" y="1426616"/>
                  </a:cubicBezTo>
                  <a:lnTo>
                    <a:pt x="154228" y="1428369"/>
                  </a:lnTo>
                  <a:cubicBezTo>
                    <a:pt x="150723" y="1430706"/>
                    <a:pt x="147218" y="1431290"/>
                    <a:pt x="143713" y="1430121"/>
                  </a:cubicBezTo>
                  <a:cubicBezTo>
                    <a:pt x="140207" y="1428953"/>
                    <a:pt x="137871" y="1428369"/>
                    <a:pt x="136702" y="1428369"/>
                  </a:cubicBezTo>
                  <a:lnTo>
                    <a:pt x="126187" y="1426616"/>
                  </a:lnTo>
                  <a:cubicBezTo>
                    <a:pt x="125018" y="1427785"/>
                    <a:pt x="124434" y="1429537"/>
                    <a:pt x="124434" y="1431874"/>
                  </a:cubicBezTo>
                  <a:cubicBezTo>
                    <a:pt x="118592" y="1429537"/>
                    <a:pt x="112750" y="1425448"/>
                    <a:pt x="106908" y="1419606"/>
                  </a:cubicBezTo>
                  <a:cubicBezTo>
                    <a:pt x="101066" y="1413764"/>
                    <a:pt x="96392" y="1409090"/>
                    <a:pt x="92887" y="1405585"/>
                  </a:cubicBezTo>
                  <a:cubicBezTo>
                    <a:pt x="91719" y="1407922"/>
                    <a:pt x="91427" y="1409674"/>
                    <a:pt x="92011" y="1410843"/>
                  </a:cubicBezTo>
                  <a:cubicBezTo>
                    <a:pt x="92595" y="1412011"/>
                    <a:pt x="92887" y="1413180"/>
                    <a:pt x="92887" y="1414348"/>
                  </a:cubicBezTo>
                  <a:cubicBezTo>
                    <a:pt x="92887" y="1417853"/>
                    <a:pt x="94056" y="1419606"/>
                    <a:pt x="96392" y="1419606"/>
                  </a:cubicBezTo>
                  <a:cubicBezTo>
                    <a:pt x="97561" y="1418437"/>
                    <a:pt x="98437" y="1418730"/>
                    <a:pt x="99021" y="1420482"/>
                  </a:cubicBezTo>
                  <a:cubicBezTo>
                    <a:pt x="99606" y="1422235"/>
                    <a:pt x="100482" y="1423111"/>
                    <a:pt x="101650" y="1423111"/>
                  </a:cubicBezTo>
                  <a:cubicBezTo>
                    <a:pt x="105156" y="1428953"/>
                    <a:pt x="111582" y="1433627"/>
                    <a:pt x="120929" y="1437132"/>
                  </a:cubicBezTo>
                  <a:lnTo>
                    <a:pt x="129692" y="1437132"/>
                  </a:lnTo>
                  <a:cubicBezTo>
                    <a:pt x="128523" y="1439469"/>
                    <a:pt x="128523" y="1440637"/>
                    <a:pt x="129692" y="1440637"/>
                  </a:cubicBezTo>
                  <a:lnTo>
                    <a:pt x="133197" y="1447647"/>
                  </a:lnTo>
                  <a:lnTo>
                    <a:pt x="129692" y="1447647"/>
                  </a:lnTo>
                  <a:cubicBezTo>
                    <a:pt x="129692" y="1445311"/>
                    <a:pt x="126771" y="1442974"/>
                    <a:pt x="120929" y="1440637"/>
                  </a:cubicBezTo>
                  <a:cubicBezTo>
                    <a:pt x="119760" y="1441806"/>
                    <a:pt x="120053" y="1443266"/>
                    <a:pt x="121805" y="1445019"/>
                  </a:cubicBezTo>
                  <a:cubicBezTo>
                    <a:pt x="123558" y="1446771"/>
                    <a:pt x="125018" y="1448232"/>
                    <a:pt x="126187" y="1449400"/>
                  </a:cubicBezTo>
                  <a:lnTo>
                    <a:pt x="120929" y="1449400"/>
                  </a:lnTo>
                  <a:cubicBezTo>
                    <a:pt x="113918" y="1449400"/>
                    <a:pt x="107492" y="1447647"/>
                    <a:pt x="101650" y="1444142"/>
                  </a:cubicBezTo>
                  <a:cubicBezTo>
                    <a:pt x="100482" y="1441806"/>
                    <a:pt x="98437" y="1440053"/>
                    <a:pt x="95516" y="1438884"/>
                  </a:cubicBezTo>
                  <a:cubicBezTo>
                    <a:pt x="92595" y="1437716"/>
                    <a:pt x="91135" y="1435963"/>
                    <a:pt x="91135" y="1433627"/>
                  </a:cubicBezTo>
                  <a:cubicBezTo>
                    <a:pt x="91135" y="1432458"/>
                    <a:pt x="90843" y="1432166"/>
                    <a:pt x="90258" y="1432750"/>
                  </a:cubicBezTo>
                  <a:cubicBezTo>
                    <a:pt x="89674" y="1433335"/>
                    <a:pt x="89382" y="1433042"/>
                    <a:pt x="89382" y="1431874"/>
                  </a:cubicBezTo>
                  <a:cubicBezTo>
                    <a:pt x="87045" y="1431874"/>
                    <a:pt x="85001" y="1430998"/>
                    <a:pt x="83248" y="1429245"/>
                  </a:cubicBezTo>
                  <a:cubicBezTo>
                    <a:pt x="81495" y="1427493"/>
                    <a:pt x="79451" y="1425448"/>
                    <a:pt x="77114" y="1423111"/>
                  </a:cubicBezTo>
                  <a:lnTo>
                    <a:pt x="75361" y="1426616"/>
                  </a:lnTo>
                  <a:lnTo>
                    <a:pt x="71856" y="1421359"/>
                  </a:lnTo>
                  <a:cubicBezTo>
                    <a:pt x="73024" y="1421359"/>
                    <a:pt x="74193" y="1420774"/>
                    <a:pt x="75361" y="1419606"/>
                  </a:cubicBezTo>
                  <a:cubicBezTo>
                    <a:pt x="76530" y="1418437"/>
                    <a:pt x="78282" y="1417853"/>
                    <a:pt x="80619" y="1417853"/>
                  </a:cubicBezTo>
                  <a:lnTo>
                    <a:pt x="71856" y="1412596"/>
                  </a:lnTo>
                  <a:lnTo>
                    <a:pt x="70104" y="1403832"/>
                  </a:lnTo>
                  <a:cubicBezTo>
                    <a:pt x="66598" y="1395654"/>
                    <a:pt x="65430" y="1390396"/>
                    <a:pt x="66598" y="1388059"/>
                  </a:cubicBezTo>
                  <a:lnTo>
                    <a:pt x="64846" y="1381049"/>
                  </a:lnTo>
                  <a:lnTo>
                    <a:pt x="64846" y="1374038"/>
                  </a:lnTo>
                  <a:lnTo>
                    <a:pt x="70104" y="1381049"/>
                  </a:lnTo>
                  <a:lnTo>
                    <a:pt x="75361" y="1393317"/>
                  </a:lnTo>
                  <a:cubicBezTo>
                    <a:pt x="75361" y="1397990"/>
                    <a:pt x="77698" y="1400911"/>
                    <a:pt x="82372" y="1402080"/>
                  </a:cubicBezTo>
                  <a:lnTo>
                    <a:pt x="82372" y="1412596"/>
                  </a:lnTo>
                  <a:lnTo>
                    <a:pt x="85877" y="1412596"/>
                  </a:lnTo>
                  <a:lnTo>
                    <a:pt x="87629" y="1402080"/>
                  </a:lnTo>
                  <a:cubicBezTo>
                    <a:pt x="86461" y="1400911"/>
                    <a:pt x="86169" y="1400035"/>
                    <a:pt x="86753" y="1399451"/>
                  </a:cubicBezTo>
                  <a:cubicBezTo>
                    <a:pt x="87337" y="1398867"/>
                    <a:pt x="87045" y="1398575"/>
                    <a:pt x="85877" y="1398575"/>
                  </a:cubicBezTo>
                  <a:cubicBezTo>
                    <a:pt x="82372" y="1395069"/>
                    <a:pt x="81203" y="1392733"/>
                    <a:pt x="82372" y="1391564"/>
                  </a:cubicBezTo>
                  <a:cubicBezTo>
                    <a:pt x="82372" y="1389227"/>
                    <a:pt x="81787" y="1387183"/>
                    <a:pt x="80619" y="1385430"/>
                  </a:cubicBezTo>
                  <a:cubicBezTo>
                    <a:pt x="79451" y="1383678"/>
                    <a:pt x="78866" y="1382217"/>
                    <a:pt x="78866" y="1381049"/>
                  </a:cubicBezTo>
                  <a:lnTo>
                    <a:pt x="101650" y="1407338"/>
                  </a:lnTo>
                  <a:cubicBezTo>
                    <a:pt x="102819" y="1405001"/>
                    <a:pt x="103403" y="1403248"/>
                    <a:pt x="103403" y="1402080"/>
                  </a:cubicBezTo>
                  <a:cubicBezTo>
                    <a:pt x="103403" y="1400911"/>
                    <a:pt x="101650" y="1400327"/>
                    <a:pt x="98145" y="1400327"/>
                  </a:cubicBezTo>
                  <a:cubicBezTo>
                    <a:pt x="94640" y="1387475"/>
                    <a:pt x="92887" y="1380464"/>
                    <a:pt x="92887" y="1379296"/>
                  </a:cubicBezTo>
                  <a:lnTo>
                    <a:pt x="92887" y="1377543"/>
                  </a:lnTo>
                  <a:lnTo>
                    <a:pt x="91135" y="1381049"/>
                  </a:lnTo>
                  <a:lnTo>
                    <a:pt x="85877" y="1374038"/>
                  </a:lnTo>
                  <a:lnTo>
                    <a:pt x="82372" y="1361770"/>
                  </a:lnTo>
                  <a:cubicBezTo>
                    <a:pt x="82372" y="1358265"/>
                    <a:pt x="78866" y="1354175"/>
                    <a:pt x="71856" y="1349502"/>
                  </a:cubicBezTo>
                  <a:cubicBezTo>
                    <a:pt x="74193" y="1349502"/>
                    <a:pt x="75653" y="1349502"/>
                    <a:pt x="76237" y="1349502"/>
                  </a:cubicBezTo>
                  <a:cubicBezTo>
                    <a:pt x="76822" y="1349502"/>
                    <a:pt x="77114" y="1349502"/>
                    <a:pt x="77114" y="1349502"/>
                  </a:cubicBezTo>
                  <a:cubicBezTo>
                    <a:pt x="77114" y="1347165"/>
                    <a:pt x="77114" y="1344244"/>
                    <a:pt x="77114" y="1340739"/>
                  </a:cubicBezTo>
                  <a:cubicBezTo>
                    <a:pt x="77114" y="1337234"/>
                    <a:pt x="77114" y="1334897"/>
                    <a:pt x="77114" y="1333728"/>
                  </a:cubicBezTo>
                  <a:cubicBezTo>
                    <a:pt x="75945" y="1327886"/>
                    <a:pt x="75361" y="1320292"/>
                    <a:pt x="75361" y="1310945"/>
                  </a:cubicBezTo>
                  <a:close/>
                  <a:moveTo>
                    <a:pt x="52577" y="1307439"/>
                  </a:moveTo>
                  <a:lnTo>
                    <a:pt x="54330" y="1307439"/>
                  </a:lnTo>
                  <a:cubicBezTo>
                    <a:pt x="54330" y="1310945"/>
                    <a:pt x="53746" y="1313281"/>
                    <a:pt x="52577" y="1314450"/>
                  </a:cubicBezTo>
                  <a:lnTo>
                    <a:pt x="52577" y="1312697"/>
                  </a:lnTo>
                  <a:close/>
                  <a:moveTo>
                    <a:pt x="573100" y="1302182"/>
                  </a:moveTo>
                  <a:lnTo>
                    <a:pt x="566089" y="1309192"/>
                  </a:lnTo>
                  <a:lnTo>
                    <a:pt x="566089" y="1310945"/>
                  </a:lnTo>
                  <a:cubicBezTo>
                    <a:pt x="567258" y="1308608"/>
                    <a:pt x="569594" y="1307439"/>
                    <a:pt x="573100" y="1307439"/>
                  </a:cubicBezTo>
                  <a:close/>
                  <a:moveTo>
                    <a:pt x="1046302" y="1296924"/>
                  </a:moveTo>
                  <a:lnTo>
                    <a:pt x="1035786" y="1298676"/>
                  </a:lnTo>
                  <a:cubicBezTo>
                    <a:pt x="1035786" y="1301013"/>
                    <a:pt x="1037539" y="1302182"/>
                    <a:pt x="1041044" y="1302182"/>
                  </a:cubicBezTo>
                  <a:lnTo>
                    <a:pt x="1046302" y="1302182"/>
                  </a:lnTo>
                  <a:lnTo>
                    <a:pt x="1048054" y="1298676"/>
                  </a:lnTo>
                  <a:close/>
                  <a:moveTo>
                    <a:pt x="835990" y="1296924"/>
                  </a:moveTo>
                  <a:cubicBezTo>
                    <a:pt x="835990" y="1301598"/>
                    <a:pt x="838034" y="1304811"/>
                    <a:pt x="842124" y="1306563"/>
                  </a:cubicBezTo>
                  <a:cubicBezTo>
                    <a:pt x="846213" y="1308316"/>
                    <a:pt x="848842" y="1309776"/>
                    <a:pt x="850010" y="1310945"/>
                  </a:cubicBezTo>
                  <a:cubicBezTo>
                    <a:pt x="848842" y="1309776"/>
                    <a:pt x="846797" y="1307439"/>
                    <a:pt x="843876" y="1303934"/>
                  </a:cubicBezTo>
                  <a:cubicBezTo>
                    <a:pt x="840955" y="1300429"/>
                    <a:pt x="838326" y="1298092"/>
                    <a:pt x="835990" y="1296924"/>
                  </a:cubicBezTo>
                  <a:close/>
                  <a:moveTo>
                    <a:pt x="1558061" y="1274140"/>
                  </a:moveTo>
                  <a:cubicBezTo>
                    <a:pt x="1560398" y="1278814"/>
                    <a:pt x="1561566" y="1286408"/>
                    <a:pt x="1561566" y="1296924"/>
                  </a:cubicBezTo>
                  <a:cubicBezTo>
                    <a:pt x="1560398" y="1294587"/>
                    <a:pt x="1559229" y="1291374"/>
                    <a:pt x="1558061" y="1287285"/>
                  </a:cubicBezTo>
                  <a:cubicBezTo>
                    <a:pt x="1556892" y="1283195"/>
                    <a:pt x="1556892" y="1278814"/>
                    <a:pt x="1558061" y="1274140"/>
                  </a:cubicBezTo>
                  <a:close/>
                  <a:moveTo>
                    <a:pt x="70104" y="1265377"/>
                  </a:moveTo>
                  <a:cubicBezTo>
                    <a:pt x="70104" y="1266545"/>
                    <a:pt x="70396" y="1267422"/>
                    <a:pt x="70980" y="1268006"/>
                  </a:cubicBezTo>
                  <a:cubicBezTo>
                    <a:pt x="71564" y="1268590"/>
                    <a:pt x="71856" y="1268882"/>
                    <a:pt x="71856" y="1268882"/>
                  </a:cubicBezTo>
                  <a:lnTo>
                    <a:pt x="70104" y="1272388"/>
                  </a:lnTo>
                  <a:lnTo>
                    <a:pt x="68351" y="1268882"/>
                  </a:lnTo>
                  <a:cubicBezTo>
                    <a:pt x="69519" y="1268882"/>
                    <a:pt x="70104" y="1267714"/>
                    <a:pt x="70104" y="1265377"/>
                  </a:cubicBezTo>
                  <a:close/>
                  <a:moveTo>
                    <a:pt x="609904" y="1242593"/>
                  </a:moveTo>
                  <a:cubicBezTo>
                    <a:pt x="607567" y="1242593"/>
                    <a:pt x="606107" y="1243178"/>
                    <a:pt x="605523" y="1244346"/>
                  </a:cubicBezTo>
                  <a:cubicBezTo>
                    <a:pt x="604939" y="1245514"/>
                    <a:pt x="604646" y="1246683"/>
                    <a:pt x="604646" y="1247851"/>
                  </a:cubicBezTo>
                  <a:close/>
                  <a:moveTo>
                    <a:pt x="820874" y="1233611"/>
                  </a:moveTo>
                  <a:cubicBezTo>
                    <a:pt x="818683" y="1233173"/>
                    <a:pt x="816711" y="1233246"/>
                    <a:pt x="814958" y="1233830"/>
                  </a:cubicBezTo>
                  <a:lnTo>
                    <a:pt x="835990" y="1246098"/>
                  </a:lnTo>
                  <a:cubicBezTo>
                    <a:pt x="837158" y="1246098"/>
                    <a:pt x="838034" y="1245806"/>
                    <a:pt x="838619" y="1245222"/>
                  </a:cubicBezTo>
                  <a:cubicBezTo>
                    <a:pt x="839203" y="1244638"/>
                    <a:pt x="840079" y="1244346"/>
                    <a:pt x="841247" y="1244346"/>
                  </a:cubicBezTo>
                  <a:cubicBezTo>
                    <a:pt x="837742" y="1242009"/>
                    <a:pt x="833361" y="1239380"/>
                    <a:pt x="828103" y="1236459"/>
                  </a:cubicBezTo>
                  <a:cubicBezTo>
                    <a:pt x="825474" y="1234999"/>
                    <a:pt x="823064" y="1234049"/>
                    <a:pt x="820874" y="1233611"/>
                  </a:cubicBezTo>
                  <a:close/>
                  <a:moveTo>
                    <a:pt x="1140942" y="1223315"/>
                  </a:moveTo>
                  <a:lnTo>
                    <a:pt x="1140942" y="1226820"/>
                  </a:lnTo>
                  <a:cubicBezTo>
                    <a:pt x="1140942" y="1230325"/>
                    <a:pt x="1141526" y="1232954"/>
                    <a:pt x="1142695" y="1234707"/>
                  </a:cubicBezTo>
                  <a:cubicBezTo>
                    <a:pt x="1143863" y="1236459"/>
                    <a:pt x="1144447" y="1238504"/>
                    <a:pt x="1144447" y="1240841"/>
                  </a:cubicBezTo>
                  <a:cubicBezTo>
                    <a:pt x="1145616" y="1243178"/>
                    <a:pt x="1147660" y="1244930"/>
                    <a:pt x="1150581" y="1246098"/>
                  </a:cubicBezTo>
                  <a:cubicBezTo>
                    <a:pt x="1153502" y="1247267"/>
                    <a:pt x="1155547" y="1248435"/>
                    <a:pt x="1156716" y="1249604"/>
                  </a:cubicBezTo>
                  <a:cubicBezTo>
                    <a:pt x="1147368" y="1233246"/>
                    <a:pt x="1142110" y="1224483"/>
                    <a:pt x="1140942" y="1223315"/>
                  </a:cubicBezTo>
                  <a:close/>
                  <a:moveTo>
                    <a:pt x="1027023" y="1221562"/>
                  </a:moveTo>
                  <a:cubicBezTo>
                    <a:pt x="1028192" y="1222731"/>
                    <a:pt x="1028776" y="1225651"/>
                    <a:pt x="1028776" y="1230325"/>
                  </a:cubicBezTo>
                  <a:cubicBezTo>
                    <a:pt x="1027607" y="1229157"/>
                    <a:pt x="1027023" y="1227404"/>
                    <a:pt x="1027023" y="1225067"/>
                  </a:cubicBezTo>
                  <a:cubicBezTo>
                    <a:pt x="1027023" y="1222731"/>
                    <a:pt x="1027023" y="1221562"/>
                    <a:pt x="1027023" y="1221562"/>
                  </a:cubicBezTo>
                  <a:close/>
                  <a:moveTo>
                    <a:pt x="1179499" y="1214552"/>
                  </a:moveTo>
                  <a:cubicBezTo>
                    <a:pt x="1179499" y="1215720"/>
                    <a:pt x="1178915" y="1216304"/>
                    <a:pt x="1177747" y="1216304"/>
                  </a:cubicBezTo>
                  <a:cubicBezTo>
                    <a:pt x="1176578" y="1216304"/>
                    <a:pt x="1175410" y="1216304"/>
                    <a:pt x="1174242" y="1216304"/>
                  </a:cubicBezTo>
                  <a:lnTo>
                    <a:pt x="1183004" y="1218057"/>
                  </a:lnTo>
                  <a:cubicBezTo>
                    <a:pt x="1183004" y="1216888"/>
                    <a:pt x="1182420" y="1216304"/>
                    <a:pt x="1181252" y="1216304"/>
                  </a:cubicBezTo>
                  <a:cubicBezTo>
                    <a:pt x="1180083" y="1216304"/>
                    <a:pt x="1179499" y="1215720"/>
                    <a:pt x="1179499" y="1214552"/>
                  </a:cubicBezTo>
                  <a:close/>
                  <a:moveTo>
                    <a:pt x="795680" y="1209294"/>
                  </a:moveTo>
                  <a:lnTo>
                    <a:pt x="795680" y="1211046"/>
                  </a:lnTo>
                  <a:lnTo>
                    <a:pt x="799185" y="1214552"/>
                  </a:lnTo>
                  <a:lnTo>
                    <a:pt x="799185" y="1212799"/>
                  </a:lnTo>
                  <a:close/>
                  <a:moveTo>
                    <a:pt x="888568" y="1202284"/>
                  </a:moveTo>
                  <a:cubicBezTo>
                    <a:pt x="889736" y="1204620"/>
                    <a:pt x="890904" y="1206081"/>
                    <a:pt x="892073" y="1206665"/>
                  </a:cubicBezTo>
                  <a:cubicBezTo>
                    <a:pt x="893241" y="1207249"/>
                    <a:pt x="893825" y="1208710"/>
                    <a:pt x="893825" y="1211046"/>
                  </a:cubicBezTo>
                  <a:cubicBezTo>
                    <a:pt x="896162" y="1208710"/>
                    <a:pt x="896746" y="1207249"/>
                    <a:pt x="895578" y="1206665"/>
                  </a:cubicBezTo>
                  <a:cubicBezTo>
                    <a:pt x="894410" y="1206081"/>
                    <a:pt x="892073" y="1204620"/>
                    <a:pt x="888568" y="1202284"/>
                  </a:cubicBezTo>
                  <a:close/>
                  <a:moveTo>
                    <a:pt x="532790" y="1193520"/>
                  </a:moveTo>
                  <a:lnTo>
                    <a:pt x="534542" y="1207541"/>
                  </a:lnTo>
                  <a:lnTo>
                    <a:pt x="531037" y="1207541"/>
                  </a:lnTo>
                  <a:cubicBezTo>
                    <a:pt x="528700" y="1202868"/>
                    <a:pt x="527824" y="1199655"/>
                    <a:pt x="528408" y="1197902"/>
                  </a:cubicBezTo>
                  <a:cubicBezTo>
                    <a:pt x="528993" y="1196149"/>
                    <a:pt x="530453" y="1194689"/>
                    <a:pt x="532790" y="1193520"/>
                  </a:cubicBezTo>
                  <a:close/>
                  <a:moveTo>
                    <a:pt x="1384553" y="1190015"/>
                  </a:moveTo>
                  <a:cubicBezTo>
                    <a:pt x="1384553" y="1190015"/>
                    <a:pt x="1384261" y="1190599"/>
                    <a:pt x="1383677" y="1191768"/>
                  </a:cubicBezTo>
                  <a:cubicBezTo>
                    <a:pt x="1383093" y="1192936"/>
                    <a:pt x="1383969" y="1194105"/>
                    <a:pt x="1386306" y="1195273"/>
                  </a:cubicBezTo>
                  <a:lnTo>
                    <a:pt x="1386306" y="1190015"/>
                  </a:lnTo>
                  <a:close/>
                  <a:moveTo>
                    <a:pt x="1158468" y="1186510"/>
                  </a:moveTo>
                  <a:cubicBezTo>
                    <a:pt x="1157300" y="1186510"/>
                    <a:pt x="1156716" y="1187094"/>
                    <a:pt x="1156716" y="1188263"/>
                  </a:cubicBezTo>
                  <a:cubicBezTo>
                    <a:pt x="1157884" y="1189431"/>
                    <a:pt x="1158760" y="1190892"/>
                    <a:pt x="1159344" y="1192644"/>
                  </a:cubicBezTo>
                  <a:cubicBezTo>
                    <a:pt x="1159929" y="1194397"/>
                    <a:pt x="1161389" y="1195857"/>
                    <a:pt x="1163726" y="1197026"/>
                  </a:cubicBezTo>
                  <a:lnTo>
                    <a:pt x="1165479" y="1197026"/>
                  </a:lnTo>
                  <a:close/>
                  <a:moveTo>
                    <a:pt x="592378" y="1183005"/>
                  </a:moveTo>
                  <a:cubicBezTo>
                    <a:pt x="593547" y="1183005"/>
                    <a:pt x="593839" y="1183589"/>
                    <a:pt x="593254" y="1184758"/>
                  </a:cubicBezTo>
                  <a:cubicBezTo>
                    <a:pt x="592670" y="1185926"/>
                    <a:pt x="592962" y="1187094"/>
                    <a:pt x="594131" y="1188263"/>
                  </a:cubicBezTo>
                  <a:cubicBezTo>
                    <a:pt x="597636" y="1187094"/>
                    <a:pt x="597052" y="1185342"/>
                    <a:pt x="592378" y="1183005"/>
                  </a:cubicBezTo>
                  <a:close/>
                  <a:moveTo>
                    <a:pt x="897331" y="1181252"/>
                  </a:moveTo>
                  <a:cubicBezTo>
                    <a:pt x="892657" y="1182421"/>
                    <a:pt x="890028" y="1184173"/>
                    <a:pt x="889444" y="1186510"/>
                  </a:cubicBezTo>
                  <a:cubicBezTo>
                    <a:pt x="888860" y="1188847"/>
                    <a:pt x="890320" y="1192352"/>
                    <a:pt x="893825" y="1197026"/>
                  </a:cubicBezTo>
                  <a:cubicBezTo>
                    <a:pt x="894994" y="1195857"/>
                    <a:pt x="895578" y="1193228"/>
                    <a:pt x="895578" y="1189139"/>
                  </a:cubicBezTo>
                  <a:cubicBezTo>
                    <a:pt x="895578" y="1185050"/>
                    <a:pt x="896162" y="1182421"/>
                    <a:pt x="897331" y="1181252"/>
                  </a:cubicBezTo>
                  <a:close/>
                  <a:moveTo>
                    <a:pt x="1118158" y="1179500"/>
                  </a:moveTo>
                  <a:lnTo>
                    <a:pt x="1118158" y="1183005"/>
                  </a:lnTo>
                  <a:cubicBezTo>
                    <a:pt x="1119327" y="1187678"/>
                    <a:pt x="1119911" y="1191184"/>
                    <a:pt x="1119911" y="1193520"/>
                  </a:cubicBezTo>
                  <a:lnTo>
                    <a:pt x="1125169" y="1197026"/>
                  </a:lnTo>
                  <a:cubicBezTo>
                    <a:pt x="1125169" y="1190015"/>
                    <a:pt x="1122832" y="1184173"/>
                    <a:pt x="1118158" y="1179500"/>
                  </a:cubicBezTo>
                  <a:close/>
                  <a:moveTo>
                    <a:pt x="564337" y="1179500"/>
                  </a:moveTo>
                  <a:lnTo>
                    <a:pt x="566089" y="1179500"/>
                  </a:lnTo>
                  <a:lnTo>
                    <a:pt x="566089" y="1193520"/>
                  </a:lnTo>
                  <a:lnTo>
                    <a:pt x="559079" y="1195273"/>
                  </a:lnTo>
                  <a:close/>
                  <a:moveTo>
                    <a:pt x="1160221" y="1174242"/>
                  </a:moveTo>
                  <a:cubicBezTo>
                    <a:pt x="1160221" y="1176579"/>
                    <a:pt x="1161389" y="1178623"/>
                    <a:pt x="1163726" y="1180376"/>
                  </a:cubicBezTo>
                  <a:cubicBezTo>
                    <a:pt x="1166063" y="1182129"/>
                    <a:pt x="1167815" y="1184173"/>
                    <a:pt x="1168984" y="1186510"/>
                  </a:cubicBezTo>
                  <a:lnTo>
                    <a:pt x="1174242" y="1198778"/>
                  </a:lnTo>
                  <a:lnTo>
                    <a:pt x="1174242" y="1195273"/>
                  </a:lnTo>
                  <a:lnTo>
                    <a:pt x="1183004" y="1202284"/>
                  </a:lnTo>
                  <a:lnTo>
                    <a:pt x="1186510" y="1204036"/>
                  </a:lnTo>
                  <a:lnTo>
                    <a:pt x="1183004" y="1197026"/>
                  </a:lnTo>
                  <a:lnTo>
                    <a:pt x="1174242" y="1193520"/>
                  </a:lnTo>
                  <a:lnTo>
                    <a:pt x="1168984" y="1181252"/>
                  </a:lnTo>
                  <a:lnTo>
                    <a:pt x="1168984" y="1179500"/>
                  </a:lnTo>
                  <a:close/>
                  <a:moveTo>
                    <a:pt x="1372285" y="1172489"/>
                  </a:moveTo>
                  <a:lnTo>
                    <a:pt x="1374038" y="1188263"/>
                  </a:lnTo>
                  <a:cubicBezTo>
                    <a:pt x="1374038" y="1191768"/>
                    <a:pt x="1374622" y="1199362"/>
                    <a:pt x="1375790" y="1211046"/>
                  </a:cubicBezTo>
                  <a:lnTo>
                    <a:pt x="1375790" y="1216304"/>
                  </a:lnTo>
                  <a:lnTo>
                    <a:pt x="1377543" y="1221562"/>
                  </a:lnTo>
                  <a:lnTo>
                    <a:pt x="1377543" y="1232078"/>
                  </a:lnTo>
                  <a:lnTo>
                    <a:pt x="1377543" y="1239088"/>
                  </a:lnTo>
                  <a:cubicBezTo>
                    <a:pt x="1377543" y="1240256"/>
                    <a:pt x="1378711" y="1240841"/>
                    <a:pt x="1381048" y="1240841"/>
                  </a:cubicBezTo>
                  <a:lnTo>
                    <a:pt x="1381048" y="1239088"/>
                  </a:lnTo>
                  <a:cubicBezTo>
                    <a:pt x="1378711" y="1236751"/>
                    <a:pt x="1377543" y="1234414"/>
                    <a:pt x="1377543" y="1232078"/>
                  </a:cubicBezTo>
                  <a:cubicBezTo>
                    <a:pt x="1377543" y="1229741"/>
                    <a:pt x="1378711" y="1226236"/>
                    <a:pt x="1381048" y="1221562"/>
                  </a:cubicBezTo>
                  <a:cubicBezTo>
                    <a:pt x="1382217" y="1221562"/>
                    <a:pt x="1382801" y="1221270"/>
                    <a:pt x="1382801" y="1220686"/>
                  </a:cubicBezTo>
                  <a:cubicBezTo>
                    <a:pt x="1382801" y="1220102"/>
                    <a:pt x="1382217" y="1219809"/>
                    <a:pt x="1381048" y="1219809"/>
                  </a:cubicBezTo>
                  <a:cubicBezTo>
                    <a:pt x="1381048" y="1218641"/>
                    <a:pt x="1379296" y="1217473"/>
                    <a:pt x="1375790" y="1216304"/>
                  </a:cubicBezTo>
                  <a:lnTo>
                    <a:pt x="1384553" y="1216304"/>
                  </a:lnTo>
                  <a:lnTo>
                    <a:pt x="1384553" y="1205789"/>
                  </a:lnTo>
                  <a:cubicBezTo>
                    <a:pt x="1383385" y="1204620"/>
                    <a:pt x="1382509" y="1203160"/>
                    <a:pt x="1381924" y="1201407"/>
                  </a:cubicBezTo>
                  <a:cubicBezTo>
                    <a:pt x="1381340" y="1199655"/>
                    <a:pt x="1379880" y="1198778"/>
                    <a:pt x="1377543" y="1198778"/>
                  </a:cubicBezTo>
                  <a:cubicBezTo>
                    <a:pt x="1376375" y="1196441"/>
                    <a:pt x="1375790" y="1192936"/>
                    <a:pt x="1375790" y="1188263"/>
                  </a:cubicBezTo>
                  <a:cubicBezTo>
                    <a:pt x="1376959" y="1192936"/>
                    <a:pt x="1377543" y="1195273"/>
                    <a:pt x="1377543" y="1195273"/>
                  </a:cubicBezTo>
                  <a:cubicBezTo>
                    <a:pt x="1381048" y="1192936"/>
                    <a:pt x="1381048" y="1190599"/>
                    <a:pt x="1377543" y="1188263"/>
                  </a:cubicBezTo>
                  <a:cubicBezTo>
                    <a:pt x="1376375" y="1185926"/>
                    <a:pt x="1375790" y="1183005"/>
                    <a:pt x="1375790" y="1179500"/>
                  </a:cubicBezTo>
                  <a:cubicBezTo>
                    <a:pt x="1375790" y="1178331"/>
                    <a:pt x="1375790" y="1177163"/>
                    <a:pt x="1375790" y="1175994"/>
                  </a:cubicBezTo>
                  <a:cubicBezTo>
                    <a:pt x="1375790" y="1174826"/>
                    <a:pt x="1374622" y="1173658"/>
                    <a:pt x="1372285" y="1172489"/>
                  </a:cubicBezTo>
                  <a:close/>
                  <a:moveTo>
                    <a:pt x="568718" y="1169860"/>
                  </a:moveTo>
                  <a:lnTo>
                    <a:pt x="569594" y="1174242"/>
                  </a:lnTo>
                  <a:lnTo>
                    <a:pt x="567842" y="1174242"/>
                  </a:lnTo>
                  <a:close/>
                  <a:moveTo>
                    <a:pt x="568718" y="1169860"/>
                  </a:moveTo>
                  <a:lnTo>
                    <a:pt x="568718" y="1169860"/>
                  </a:lnTo>
                  <a:lnTo>
                    <a:pt x="568718" y="1169860"/>
                  </a:lnTo>
                  <a:close/>
                  <a:moveTo>
                    <a:pt x="569594" y="1165479"/>
                  </a:moveTo>
                  <a:lnTo>
                    <a:pt x="571347" y="1165479"/>
                  </a:lnTo>
                  <a:lnTo>
                    <a:pt x="568718" y="1169860"/>
                  </a:lnTo>
                  <a:close/>
                  <a:moveTo>
                    <a:pt x="893825" y="1160221"/>
                  </a:moveTo>
                  <a:cubicBezTo>
                    <a:pt x="890320" y="1163726"/>
                    <a:pt x="890320" y="1167816"/>
                    <a:pt x="893825" y="1172489"/>
                  </a:cubicBezTo>
                  <a:lnTo>
                    <a:pt x="895578" y="1172489"/>
                  </a:lnTo>
                  <a:lnTo>
                    <a:pt x="895578" y="1160221"/>
                  </a:lnTo>
                  <a:close/>
                  <a:moveTo>
                    <a:pt x="807948" y="1160221"/>
                  </a:moveTo>
                  <a:cubicBezTo>
                    <a:pt x="804443" y="1166063"/>
                    <a:pt x="801522" y="1168984"/>
                    <a:pt x="799185" y="1168984"/>
                  </a:cubicBezTo>
                  <a:lnTo>
                    <a:pt x="802690" y="1172489"/>
                  </a:lnTo>
                  <a:cubicBezTo>
                    <a:pt x="805027" y="1170152"/>
                    <a:pt x="806780" y="1166063"/>
                    <a:pt x="807948" y="1160221"/>
                  </a:cubicBezTo>
                  <a:close/>
                  <a:moveTo>
                    <a:pt x="886815" y="1158468"/>
                  </a:moveTo>
                  <a:lnTo>
                    <a:pt x="886815" y="1161974"/>
                  </a:lnTo>
                  <a:cubicBezTo>
                    <a:pt x="886815" y="1163142"/>
                    <a:pt x="886523" y="1165479"/>
                    <a:pt x="885939" y="1168984"/>
                  </a:cubicBezTo>
                  <a:cubicBezTo>
                    <a:pt x="885355" y="1172489"/>
                    <a:pt x="885647" y="1174826"/>
                    <a:pt x="886815" y="1175994"/>
                  </a:cubicBezTo>
                  <a:lnTo>
                    <a:pt x="885062" y="1177747"/>
                  </a:lnTo>
                  <a:lnTo>
                    <a:pt x="881557" y="1193520"/>
                  </a:lnTo>
                  <a:cubicBezTo>
                    <a:pt x="881557" y="1195857"/>
                    <a:pt x="882726" y="1197026"/>
                    <a:pt x="885062" y="1197026"/>
                  </a:cubicBezTo>
                  <a:cubicBezTo>
                    <a:pt x="885062" y="1200531"/>
                    <a:pt x="884478" y="1204036"/>
                    <a:pt x="883310" y="1207541"/>
                  </a:cubicBezTo>
                  <a:cubicBezTo>
                    <a:pt x="882141" y="1211046"/>
                    <a:pt x="881557" y="1214552"/>
                    <a:pt x="881557" y="1218057"/>
                  </a:cubicBezTo>
                  <a:lnTo>
                    <a:pt x="883310" y="1219809"/>
                  </a:lnTo>
                  <a:cubicBezTo>
                    <a:pt x="885647" y="1217473"/>
                    <a:pt x="886815" y="1214552"/>
                    <a:pt x="886815" y="1211046"/>
                  </a:cubicBezTo>
                  <a:cubicBezTo>
                    <a:pt x="886815" y="1208710"/>
                    <a:pt x="886815" y="1202868"/>
                    <a:pt x="886815" y="1193520"/>
                  </a:cubicBezTo>
                  <a:cubicBezTo>
                    <a:pt x="887984" y="1186510"/>
                    <a:pt x="888568" y="1175994"/>
                    <a:pt x="888568" y="1161974"/>
                  </a:cubicBezTo>
                  <a:close/>
                  <a:moveTo>
                    <a:pt x="660730" y="1151458"/>
                  </a:moveTo>
                  <a:lnTo>
                    <a:pt x="657225" y="1156716"/>
                  </a:lnTo>
                  <a:lnTo>
                    <a:pt x="658977" y="1156716"/>
                  </a:lnTo>
                  <a:cubicBezTo>
                    <a:pt x="661314" y="1154379"/>
                    <a:pt x="663066" y="1153795"/>
                    <a:pt x="664235" y="1154963"/>
                  </a:cubicBezTo>
                  <a:cubicBezTo>
                    <a:pt x="664235" y="1153795"/>
                    <a:pt x="663943" y="1152919"/>
                    <a:pt x="663358" y="1152334"/>
                  </a:cubicBezTo>
                  <a:cubicBezTo>
                    <a:pt x="662774" y="1151750"/>
                    <a:pt x="661898" y="1151458"/>
                    <a:pt x="660730" y="1151458"/>
                  </a:cubicBezTo>
                  <a:close/>
                  <a:moveTo>
                    <a:pt x="1041044" y="1149705"/>
                  </a:moveTo>
                  <a:cubicBezTo>
                    <a:pt x="1041044" y="1156716"/>
                    <a:pt x="1041044" y="1162558"/>
                    <a:pt x="1041044" y="1167231"/>
                  </a:cubicBezTo>
                  <a:lnTo>
                    <a:pt x="1039291" y="1154963"/>
                  </a:lnTo>
                  <a:cubicBezTo>
                    <a:pt x="1039291" y="1153795"/>
                    <a:pt x="1039583" y="1152919"/>
                    <a:pt x="1040168" y="1152334"/>
                  </a:cubicBezTo>
                  <a:cubicBezTo>
                    <a:pt x="1040752" y="1151750"/>
                    <a:pt x="1041044" y="1150874"/>
                    <a:pt x="1041044" y="1149705"/>
                  </a:cubicBezTo>
                  <a:close/>
                  <a:moveTo>
                    <a:pt x="874547" y="1144448"/>
                  </a:moveTo>
                  <a:lnTo>
                    <a:pt x="874547" y="1146200"/>
                  </a:lnTo>
                  <a:cubicBezTo>
                    <a:pt x="874547" y="1147369"/>
                    <a:pt x="874547" y="1147953"/>
                    <a:pt x="874547" y="1147953"/>
                  </a:cubicBezTo>
                  <a:lnTo>
                    <a:pt x="878052" y="1147953"/>
                  </a:lnTo>
                  <a:cubicBezTo>
                    <a:pt x="875715" y="1146784"/>
                    <a:pt x="874547" y="1145616"/>
                    <a:pt x="874547" y="1144448"/>
                  </a:cubicBezTo>
                  <a:close/>
                  <a:moveTo>
                    <a:pt x="695782" y="1144448"/>
                  </a:moveTo>
                  <a:cubicBezTo>
                    <a:pt x="695782" y="1144448"/>
                    <a:pt x="694613" y="1145616"/>
                    <a:pt x="692276" y="1147953"/>
                  </a:cubicBezTo>
                  <a:lnTo>
                    <a:pt x="694029" y="1149705"/>
                  </a:lnTo>
                  <a:cubicBezTo>
                    <a:pt x="697534" y="1146200"/>
                    <a:pt x="698118" y="1144448"/>
                    <a:pt x="695782" y="1144448"/>
                  </a:cubicBezTo>
                  <a:close/>
                  <a:moveTo>
                    <a:pt x="1547545" y="1139190"/>
                  </a:moveTo>
                  <a:lnTo>
                    <a:pt x="1551050" y="1139190"/>
                  </a:lnTo>
                  <a:cubicBezTo>
                    <a:pt x="1553387" y="1142695"/>
                    <a:pt x="1552803" y="1144448"/>
                    <a:pt x="1549298" y="1144448"/>
                  </a:cubicBezTo>
                  <a:close/>
                  <a:moveTo>
                    <a:pt x="864031" y="1139190"/>
                  </a:moveTo>
                  <a:lnTo>
                    <a:pt x="860526" y="1144448"/>
                  </a:lnTo>
                  <a:cubicBezTo>
                    <a:pt x="859358" y="1146784"/>
                    <a:pt x="857021" y="1148537"/>
                    <a:pt x="853516" y="1149705"/>
                  </a:cubicBezTo>
                  <a:cubicBezTo>
                    <a:pt x="841832" y="1159053"/>
                    <a:pt x="834237" y="1166063"/>
                    <a:pt x="830732" y="1170737"/>
                  </a:cubicBezTo>
                  <a:lnTo>
                    <a:pt x="827227" y="1172489"/>
                  </a:lnTo>
                  <a:cubicBezTo>
                    <a:pt x="827227" y="1171321"/>
                    <a:pt x="826643" y="1170737"/>
                    <a:pt x="825474" y="1170737"/>
                  </a:cubicBezTo>
                  <a:cubicBezTo>
                    <a:pt x="827811" y="1164895"/>
                    <a:pt x="831316" y="1161389"/>
                    <a:pt x="835990" y="1160221"/>
                  </a:cubicBezTo>
                  <a:lnTo>
                    <a:pt x="835990" y="1158468"/>
                  </a:lnTo>
                  <a:lnTo>
                    <a:pt x="827227" y="1160221"/>
                  </a:lnTo>
                  <a:lnTo>
                    <a:pt x="825474" y="1156716"/>
                  </a:lnTo>
                  <a:cubicBezTo>
                    <a:pt x="825474" y="1159053"/>
                    <a:pt x="824890" y="1160221"/>
                    <a:pt x="823721" y="1160221"/>
                  </a:cubicBezTo>
                  <a:lnTo>
                    <a:pt x="820216" y="1167231"/>
                  </a:lnTo>
                  <a:cubicBezTo>
                    <a:pt x="821385" y="1167231"/>
                    <a:pt x="822261" y="1166355"/>
                    <a:pt x="822845" y="1164603"/>
                  </a:cubicBezTo>
                  <a:cubicBezTo>
                    <a:pt x="823429" y="1162850"/>
                    <a:pt x="823721" y="1161389"/>
                    <a:pt x="823721" y="1160221"/>
                  </a:cubicBezTo>
                  <a:lnTo>
                    <a:pt x="825474" y="1161974"/>
                  </a:lnTo>
                  <a:cubicBezTo>
                    <a:pt x="820800" y="1168984"/>
                    <a:pt x="817879" y="1172489"/>
                    <a:pt x="816711" y="1172489"/>
                  </a:cubicBezTo>
                  <a:cubicBezTo>
                    <a:pt x="814374" y="1172489"/>
                    <a:pt x="811453" y="1171321"/>
                    <a:pt x="807948" y="1168984"/>
                  </a:cubicBezTo>
                  <a:cubicBezTo>
                    <a:pt x="807948" y="1171321"/>
                    <a:pt x="807364" y="1173073"/>
                    <a:pt x="806195" y="1174242"/>
                  </a:cubicBezTo>
                  <a:cubicBezTo>
                    <a:pt x="806195" y="1174242"/>
                    <a:pt x="805027" y="1175410"/>
                    <a:pt x="802690" y="1177747"/>
                  </a:cubicBezTo>
                  <a:cubicBezTo>
                    <a:pt x="800353" y="1180084"/>
                    <a:pt x="798601" y="1180668"/>
                    <a:pt x="797432" y="1179500"/>
                  </a:cubicBezTo>
                  <a:cubicBezTo>
                    <a:pt x="796264" y="1178331"/>
                    <a:pt x="794512" y="1178039"/>
                    <a:pt x="792175" y="1178623"/>
                  </a:cubicBezTo>
                  <a:cubicBezTo>
                    <a:pt x="789838" y="1179208"/>
                    <a:pt x="787501" y="1179500"/>
                    <a:pt x="785164" y="1179500"/>
                  </a:cubicBezTo>
                  <a:cubicBezTo>
                    <a:pt x="789838" y="1180668"/>
                    <a:pt x="791006" y="1183589"/>
                    <a:pt x="788669" y="1188263"/>
                  </a:cubicBezTo>
                  <a:cubicBezTo>
                    <a:pt x="786333" y="1189431"/>
                    <a:pt x="782827" y="1191768"/>
                    <a:pt x="778154" y="1195273"/>
                  </a:cubicBezTo>
                  <a:cubicBezTo>
                    <a:pt x="782827" y="1198778"/>
                    <a:pt x="787501" y="1201991"/>
                    <a:pt x="792175" y="1204912"/>
                  </a:cubicBezTo>
                  <a:cubicBezTo>
                    <a:pt x="796848" y="1207833"/>
                    <a:pt x="802106" y="1211046"/>
                    <a:pt x="807948" y="1214552"/>
                  </a:cubicBezTo>
                  <a:cubicBezTo>
                    <a:pt x="813790" y="1218057"/>
                    <a:pt x="821385" y="1222146"/>
                    <a:pt x="830732" y="1226820"/>
                  </a:cubicBezTo>
                  <a:cubicBezTo>
                    <a:pt x="840079" y="1231493"/>
                    <a:pt x="847674" y="1236167"/>
                    <a:pt x="853516" y="1240841"/>
                  </a:cubicBezTo>
                  <a:cubicBezTo>
                    <a:pt x="854684" y="1242009"/>
                    <a:pt x="857605" y="1242593"/>
                    <a:pt x="862279" y="1242593"/>
                  </a:cubicBezTo>
                  <a:lnTo>
                    <a:pt x="862279" y="1240841"/>
                  </a:lnTo>
                  <a:cubicBezTo>
                    <a:pt x="858773" y="1240841"/>
                    <a:pt x="855853" y="1239672"/>
                    <a:pt x="853516" y="1237335"/>
                  </a:cubicBezTo>
                  <a:cubicBezTo>
                    <a:pt x="852347" y="1237335"/>
                    <a:pt x="851179" y="1236459"/>
                    <a:pt x="850010" y="1234707"/>
                  </a:cubicBezTo>
                  <a:cubicBezTo>
                    <a:pt x="848842" y="1232954"/>
                    <a:pt x="848258" y="1232078"/>
                    <a:pt x="848258" y="1232078"/>
                  </a:cubicBezTo>
                  <a:cubicBezTo>
                    <a:pt x="844753" y="1228572"/>
                    <a:pt x="843000" y="1225651"/>
                    <a:pt x="843000" y="1223315"/>
                  </a:cubicBezTo>
                  <a:cubicBezTo>
                    <a:pt x="841832" y="1223315"/>
                    <a:pt x="840371" y="1222731"/>
                    <a:pt x="838619" y="1221562"/>
                  </a:cubicBezTo>
                  <a:cubicBezTo>
                    <a:pt x="836866" y="1220394"/>
                    <a:pt x="835990" y="1218641"/>
                    <a:pt x="835990" y="1216304"/>
                  </a:cubicBezTo>
                  <a:cubicBezTo>
                    <a:pt x="851179" y="1231493"/>
                    <a:pt x="860526" y="1239088"/>
                    <a:pt x="864031" y="1239088"/>
                  </a:cubicBezTo>
                  <a:lnTo>
                    <a:pt x="867536" y="1151458"/>
                  </a:lnTo>
                  <a:lnTo>
                    <a:pt x="862279" y="1153211"/>
                  </a:lnTo>
                  <a:lnTo>
                    <a:pt x="862279" y="1149705"/>
                  </a:lnTo>
                  <a:cubicBezTo>
                    <a:pt x="865784" y="1146200"/>
                    <a:pt x="866368" y="1142695"/>
                    <a:pt x="864031" y="1139190"/>
                  </a:cubicBezTo>
                  <a:close/>
                  <a:moveTo>
                    <a:pt x="1375790" y="1135685"/>
                  </a:moveTo>
                  <a:lnTo>
                    <a:pt x="1375790" y="1142695"/>
                  </a:lnTo>
                  <a:lnTo>
                    <a:pt x="1381048" y="1142695"/>
                  </a:lnTo>
                  <a:cubicBezTo>
                    <a:pt x="1381048" y="1141527"/>
                    <a:pt x="1380172" y="1140358"/>
                    <a:pt x="1378420" y="1139190"/>
                  </a:cubicBezTo>
                  <a:cubicBezTo>
                    <a:pt x="1376667" y="1138021"/>
                    <a:pt x="1375790" y="1136853"/>
                    <a:pt x="1375790" y="1135685"/>
                  </a:cubicBezTo>
                  <a:close/>
                  <a:moveTo>
                    <a:pt x="893825" y="1135685"/>
                  </a:moveTo>
                  <a:cubicBezTo>
                    <a:pt x="891489" y="1139190"/>
                    <a:pt x="890320" y="1144448"/>
                    <a:pt x="890320" y="1151458"/>
                  </a:cubicBezTo>
                  <a:lnTo>
                    <a:pt x="895578" y="1144448"/>
                  </a:lnTo>
                  <a:cubicBezTo>
                    <a:pt x="895578" y="1139774"/>
                    <a:pt x="894994" y="1136853"/>
                    <a:pt x="893825" y="1135685"/>
                  </a:cubicBezTo>
                  <a:close/>
                  <a:moveTo>
                    <a:pt x="888568" y="1132180"/>
                  </a:moveTo>
                  <a:cubicBezTo>
                    <a:pt x="886231" y="1134516"/>
                    <a:pt x="885355" y="1137729"/>
                    <a:pt x="885939" y="1141819"/>
                  </a:cubicBezTo>
                  <a:cubicBezTo>
                    <a:pt x="886523" y="1145908"/>
                    <a:pt x="886815" y="1149121"/>
                    <a:pt x="886815" y="1151458"/>
                  </a:cubicBezTo>
                  <a:cubicBezTo>
                    <a:pt x="887984" y="1146784"/>
                    <a:pt x="888568" y="1140358"/>
                    <a:pt x="888568" y="1132180"/>
                  </a:cubicBezTo>
                  <a:close/>
                  <a:moveTo>
                    <a:pt x="1144447" y="1130427"/>
                  </a:moveTo>
                  <a:cubicBezTo>
                    <a:pt x="1144447" y="1135100"/>
                    <a:pt x="1146200" y="1137437"/>
                    <a:pt x="1149705" y="1137437"/>
                  </a:cubicBezTo>
                  <a:cubicBezTo>
                    <a:pt x="1147368" y="1135100"/>
                    <a:pt x="1146200" y="1132764"/>
                    <a:pt x="1146200" y="1130427"/>
                  </a:cubicBezTo>
                  <a:close/>
                  <a:moveTo>
                    <a:pt x="1552803" y="1125169"/>
                  </a:moveTo>
                  <a:cubicBezTo>
                    <a:pt x="1553971" y="1126337"/>
                    <a:pt x="1555140" y="1132764"/>
                    <a:pt x="1556309" y="1144448"/>
                  </a:cubicBezTo>
                  <a:cubicBezTo>
                    <a:pt x="1557477" y="1156132"/>
                    <a:pt x="1558061" y="1164895"/>
                    <a:pt x="1558061" y="1170737"/>
                  </a:cubicBezTo>
                  <a:cubicBezTo>
                    <a:pt x="1556892" y="1169568"/>
                    <a:pt x="1554556" y="1168984"/>
                    <a:pt x="1551050" y="1168984"/>
                  </a:cubicBezTo>
                  <a:lnTo>
                    <a:pt x="1551050" y="1149705"/>
                  </a:lnTo>
                  <a:lnTo>
                    <a:pt x="1552803" y="1154963"/>
                  </a:lnTo>
                  <a:close/>
                  <a:moveTo>
                    <a:pt x="1161973" y="1121664"/>
                  </a:moveTo>
                  <a:cubicBezTo>
                    <a:pt x="1161973" y="1122832"/>
                    <a:pt x="1162557" y="1123709"/>
                    <a:pt x="1163726" y="1124293"/>
                  </a:cubicBezTo>
                  <a:cubicBezTo>
                    <a:pt x="1164894" y="1124877"/>
                    <a:pt x="1165479" y="1125753"/>
                    <a:pt x="1165479" y="1126922"/>
                  </a:cubicBezTo>
                  <a:cubicBezTo>
                    <a:pt x="1165479" y="1123417"/>
                    <a:pt x="1164310" y="1121664"/>
                    <a:pt x="1161973" y="1121664"/>
                  </a:cubicBezTo>
                  <a:close/>
                  <a:moveTo>
                    <a:pt x="886815" y="1112901"/>
                  </a:moveTo>
                  <a:cubicBezTo>
                    <a:pt x="885647" y="1112901"/>
                    <a:pt x="885062" y="1113777"/>
                    <a:pt x="885062" y="1115530"/>
                  </a:cubicBezTo>
                  <a:cubicBezTo>
                    <a:pt x="885062" y="1117282"/>
                    <a:pt x="885062" y="1118159"/>
                    <a:pt x="885062" y="1118159"/>
                  </a:cubicBezTo>
                  <a:cubicBezTo>
                    <a:pt x="886231" y="1116990"/>
                    <a:pt x="886815" y="1115238"/>
                    <a:pt x="886815" y="1112901"/>
                  </a:cubicBezTo>
                  <a:close/>
                  <a:moveTo>
                    <a:pt x="927125" y="1111148"/>
                  </a:moveTo>
                  <a:cubicBezTo>
                    <a:pt x="925957" y="1120495"/>
                    <a:pt x="925957" y="1128674"/>
                    <a:pt x="927125" y="1135685"/>
                  </a:cubicBezTo>
                  <a:lnTo>
                    <a:pt x="930630" y="1137437"/>
                  </a:lnTo>
                  <a:lnTo>
                    <a:pt x="932383" y="1135685"/>
                  </a:lnTo>
                  <a:lnTo>
                    <a:pt x="932383" y="1121664"/>
                  </a:lnTo>
                  <a:cubicBezTo>
                    <a:pt x="931214" y="1122832"/>
                    <a:pt x="930630" y="1124293"/>
                    <a:pt x="930630" y="1126045"/>
                  </a:cubicBezTo>
                  <a:cubicBezTo>
                    <a:pt x="930630" y="1127798"/>
                    <a:pt x="930046" y="1128674"/>
                    <a:pt x="928877" y="1128674"/>
                  </a:cubicBezTo>
                  <a:lnTo>
                    <a:pt x="928877" y="1112901"/>
                  </a:lnTo>
                  <a:close/>
                  <a:moveTo>
                    <a:pt x="711555" y="1111148"/>
                  </a:moveTo>
                  <a:cubicBezTo>
                    <a:pt x="709218" y="1114653"/>
                    <a:pt x="707466" y="1118159"/>
                    <a:pt x="706297" y="1121664"/>
                  </a:cubicBezTo>
                  <a:cubicBezTo>
                    <a:pt x="708634" y="1120495"/>
                    <a:pt x="710387" y="1118159"/>
                    <a:pt x="711555" y="1114653"/>
                  </a:cubicBezTo>
                  <a:close/>
                  <a:moveTo>
                    <a:pt x="1130427" y="1109396"/>
                  </a:moveTo>
                  <a:lnTo>
                    <a:pt x="1132179" y="1111148"/>
                  </a:lnTo>
                  <a:lnTo>
                    <a:pt x="1132530" y="1112024"/>
                  </a:lnTo>
                  <a:close/>
                  <a:moveTo>
                    <a:pt x="895578" y="1105890"/>
                  </a:moveTo>
                  <a:cubicBezTo>
                    <a:pt x="889736" y="1105890"/>
                    <a:pt x="887984" y="1107643"/>
                    <a:pt x="890320" y="1111148"/>
                  </a:cubicBezTo>
                  <a:cubicBezTo>
                    <a:pt x="890320" y="1112317"/>
                    <a:pt x="890904" y="1113193"/>
                    <a:pt x="892073" y="1113777"/>
                  </a:cubicBezTo>
                  <a:cubicBezTo>
                    <a:pt x="893241" y="1114361"/>
                    <a:pt x="893825" y="1115238"/>
                    <a:pt x="893825" y="1116406"/>
                  </a:cubicBezTo>
                  <a:cubicBezTo>
                    <a:pt x="890320" y="1117574"/>
                    <a:pt x="889444" y="1119327"/>
                    <a:pt x="891197" y="1121664"/>
                  </a:cubicBezTo>
                  <a:cubicBezTo>
                    <a:pt x="892949" y="1124001"/>
                    <a:pt x="893825" y="1125753"/>
                    <a:pt x="893825" y="1126922"/>
                  </a:cubicBezTo>
                  <a:cubicBezTo>
                    <a:pt x="896162" y="1126922"/>
                    <a:pt x="897331" y="1124001"/>
                    <a:pt x="897331" y="1118159"/>
                  </a:cubicBezTo>
                  <a:cubicBezTo>
                    <a:pt x="897331" y="1113485"/>
                    <a:pt x="896746" y="1109396"/>
                    <a:pt x="895578" y="1105890"/>
                  </a:cubicBezTo>
                  <a:close/>
                  <a:moveTo>
                    <a:pt x="723823" y="1105890"/>
                  </a:moveTo>
                  <a:cubicBezTo>
                    <a:pt x="721486" y="1105890"/>
                    <a:pt x="719442" y="1106475"/>
                    <a:pt x="717689" y="1107643"/>
                  </a:cubicBezTo>
                  <a:cubicBezTo>
                    <a:pt x="715937" y="1108811"/>
                    <a:pt x="714476" y="1109980"/>
                    <a:pt x="713308" y="1111148"/>
                  </a:cubicBezTo>
                  <a:cubicBezTo>
                    <a:pt x="717981" y="1111148"/>
                    <a:pt x="721486" y="1109396"/>
                    <a:pt x="723823" y="1105890"/>
                  </a:cubicBezTo>
                  <a:close/>
                  <a:moveTo>
                    <a:pt x="906094" y="1100633"/>
                  </a:moveTo>
                  <a:cubicBezTo>
                    <a:pt x="903757" y="1102970"/>
                    <a:pt x="902588" y="1105890"/>
                    <a:pt x="902588" y="1109396"/>
                  </a:cubicBezTo>
                  <a:lnTo>
                    <a:pt x="902588" y="1128674"/>
                  </a:lnTo>
                  <a:cubicBezTo>
                    <a:pt x="903757" y="1132180"/>
                    <a:pt x="904341" y="1138606"/>
                    <a:pt x="904341" y="1147953"/>
                  </a:cubicBezTo>
                  <a:lnTo>
                    <a:pt x="902588" y="1158468"/>
                  </a:lnTo>
                  <a:lnTo>
                    <a:pt x="902588" y="1165479"/>
                  </a:lnTo>
                  <a:cubicBezTo>
                    <a:pt x="902588" y="1166647"/>
                    <a:pt x="902881" y="1168108"/>
                    <a:pt x="903465" y="1169860"/>
                  </a:cubicBezTo>
                  <a:cubicBezTo>
                    <a:pt x="904049" y="1171613"/>
                    <a:pt x="903757" y="1173073"/>
                    <a:pt x="902588" y="1174242"/>
                  </a:cubicBezTo>
                  <a:cubicBezTo>
                    <a:pt x="902588" y="1175410"/>
                    <a:pt x="902296" y="1176579"/>
                    <a:pt x="901712" y="1177747"/>
                  </a:cubicBezTo>
                  <a:cubicBezTo>
                    <a:pt x="901128" y="1178915"/>
                    <a:pt x="901420" y="1180084"/>
                    <a:pt x="902588" y="1181252"/>
                  </a:cubicBezTo>
                  <a:cubicBezTo>
                    <a:pt x="903757" y="1182421"/>
                    <a:pt x="904341" y="1187094"/>
                    <a:pt x="904341" y="1195273"/>
                  </a:cubicBezTo>
                  <a:cubicBezTo>
                    <a:pt x="902004" y="1201115"/>
                    <a:pt x="902004" y="1208125"/>
                    <a:pt x="904341" y="1216304"/>
                  </a:cubicBezTo>
                  <a:cubicBezTo>
                    <a:pt x="905509" y="1190599"/>
                    <a:pt x="906094" y="1152042"/>
                    <a:pt x="906094" y="1100633"/>
                  </a:cubicBezTo>
                  <a:close/>
                  <a:moveTo>
                    <a:pt x="938517" y="1090117"/>
                  </a:moveTo>
                  <a:cubicBezTo>
                    <a:pt x="937933" y="1091285"/>
                    <a:pt x="937640" y="1092454"/>
                    <a:pt x="937640" y="1093622"/>
                  </a:cubicBezTo>
                  <a:cubicBezTo>
                    <a:pt x="938809" y="1092454"/>
                    <a:pt x="939393" y="1091577"/>
                    <a:pt x="939393" y="1090993"/>
                  </a:cubicBezTo>
                  <a:cubicBezTo>
                    <a:pt x="939393" y="1090409"/>
                    <a:pt x="939393" y="1090117"/>
                    <a:pt x="939393" y="1090117"/>
                  </a:cubicBezTo>
                  <a:cubicBezTo>
                    <a:pt x="939393" y="1088949"/>
                    <a:pt x="939101" y="1088949"/>
                    <a:pt x="938517" y="1090117"/>
                  </a:cubicBezTo>
                  <a:close/>
                  <a:moveTo>
                    <a:pt x="920114" y="1090117"/>
                  </a:moveTo>
                  <a:cubicBezTo>
                    <a:pt x="920114" y="1091285"/>
                    <a:pt x="919822" y="1091870"/>
                    <a:pt x="919238" y="1091870"/>
                  </a:cubicBezTo>
                  <a:cubicBezTo>
                    <a:pt x="918654" y="1091870"/>
                    <a:pt x="918362" y="1092454"/>
                    <a:pt x="918362" y="1093622"/>
                  </a:cubicBezTo>
                  <a:lnTo>
                    <a:pt x="920114" y="1097127"/>
                  </a:lnTo>
                  <a:cubicBezTo>
                    <a:pt x="920114" y="1093622"/>
                    <a:pt x="921283" y="1091285"/>
                    <a:pt x="923620" y="1090117"/>
                  </a:cubicBezTo>
                  <a:close/>
                  <a:moveTo>
                    <a:pt x="748360" y="1086612"/>
                  </a:moveTo>
                  <a:lnTo>
                    <a:pt x="736091" y="1095375"/>
                  </a:lnTo>
                  <a:cubicBezTo>
                    <a:pt x="733755" y="1096543"/>
                    <a:pt x="732878" y="1097712"/>
                    <a:pt x="733462" y="1098880"/>
                  </a:cubicBezTo>
                  <a:cubicBezTo>
                    <a:pt x="734047" y="1100048"/>
                    <a:pt x="736091" y="1101217"/>
                    <a:pt x="739597" y="1102385"/>
                  </a:cubicBezTo>
                  <a:cubicBezTo>
                    <a:pt x="741933" y="1098880"/>
                    <a:pt x="743978" y="1096251"/>
                    <a:pt x="745731" y="1094499"/>
                  </a:cubicBezTo>
                  <a:cubicBezTo>
                    <a:pt x="747483" y="1092746"/>
                    <a:pt x="748944" y="1090701"/>
                    <a:pt x="750112" y="1088364"/>
                  </a:cubicBezTo>
                  <a:close/>
                  <a:moveTo>
                    <a:pt x="1549298" y="1079601"/>
                  </a:moveTo>
                  <a:cubicBezTo>
                    <a:pt x="1551635" y="1097127"/>
                    <a:pt x="1553971" y="1110564"/>
                    <a:pt x="1556309" y="1119911"/>
                  </a:cubicBezTo>
                  <a:lnTo>
                    <a:pt x="1552803" y="1119911"/>
                  </a:lnTo>
                  <a:cubicBezTo>
                    <a:pt x="1552803" y="1117574"/>
                    <a:pt x="1551635" y="1114069"/>
                    <a:pt x="1549298" y="1109396"/>
                  </a:cubicBezTo>
                  <a:cubicBezTo>
                    <a:pt x="1549298" y="1105890"/>
                    <a:pt x="1548129" y="1104138"/>
                    <a:pt x="1545793" y="1104138"/>
                  </a:cubicBezTo>
                  <a:cubicBezTo>
                    <a:pt x="1544624" y="1107643"/>
                    <a:pt x="1545209" y="1110564"/>
                    <a:pt x="1547545" y="1112901"/>
                  </a:cubicBezTo>
                  <a:cubicBezTo>
                    <a:pt x="1545209" y="1114069"/>
                    <a:pt x="1544040" y="1112901"/>
                    <a:pt x="1544040" y="1109396"/>
                  </a:cubicBezTo>
                  <a:lnTo>
                    <a:pt x="1544040" y="1091870"/>
                  </a:lnTo>
                  <a:cubicBezTo>
                    <a:pt x="1544040" y="1096543"/>
                    <a:pt x="1545793" y="1098880"/>
                    <a:pt x="1549298" y="1098880"/>
                  </a:cubicBezTo>
                  <a:cubicBezTo>
                    <a:pt x="1549298" y="1096543"/>
                    <a:pt x="1549006" y="1093914"/>
                    <a:pt x="1548422" y="1090993"/>
                  </a:cubicBezTo>
                  <a:cubicBezTo>
                    <a:pt x="1547838" y="1088072"/>
                    <a:pt x="1548129" y="1084275"/>
                    <a:pt x="1549298" y="1079601"/>
                  </a:cubicBezTo>
                  <a:close/>
                  <a:moveTo>
                    <a:pt x="495630" y="1078154"/>
                  </a:moveTo>
                  <a:lnTo>
                    <a:pt x="495547" y="1078287"/>
                  </a:lnTo>
                  <a:cubicBezTo>
                    <a:pt x="493502" y="1080916"/>
                    <a:pt x="491312" y="1083107"/>
                    <a:pt x="488975" y="1084859"/>
                  </a:cubicBezTo>
                  <a:lnTo>
                    <a:pt x="488975" y="1086612"/>
                  </a:lnTo>
                  <a:lnTo>
                    <a:pt x="490727" y="1088364"/>
                  </a:lnTo>
                  <a:cubicBezTo>
                    <a:pt x="489559" y="1090701"/>
                    <a:pt x="487807" y="1092454"/>
                    <a:pt x="485470" y="1093622"/>
                  </a:cubicBezTo>
                  <a:cubicBezTo>
                    <a:pt x="483133" y="1094791"/>
                    <a:pt x="480796" y="1096543"/>
                    <a:pt x="478459" y="1098880"/>
                  </a:cubicBezTo>
                  <a:cubicBezTo>
                    <a:pt x="477291" y="1100048"/>
                    <a:pt x="475830" y="1101801"/>
                    <a:pt x="474078" y="1104138"/>
                  </a:cubicBezTo>
                  <a:cubicBezTo>
                    <a:pt x="472325" y="1106475"/>
                    <a:pt x="471449" y="1109396"/>
                    <a:pt x="471449" y="1112901"/>
                  </a:cubicBezTo>
                  <a:cubicBezTo>
                    <a:pt x="476122" y="1109396"/>
                    <a:pt x="480212" y="1105890"/>
                    <a:pt x="483717" y="1102385"/>
                  </a:cubicBezTo>
                  <a:cubicBezTo>
                    <a:pt x="487222" y="1098880"/>
                    <a:pt x="490143" y="1095375"/>
                    <a:pt x="492480" y="1091870"/>
                  </a:cubicBezTo>
                  <a:cubicBezTo>
                    <a:pt x="492480" y="1093038"/>
                    <a:pt x="492188" y="1093914"/>
                    <a:pt x="491604" y="1094499"/>
                  </a:cubicBezTo>
                  <a:cubicBezTo>
                    <a:pt x="491020" y="1095083"/>
                    <a:pt x="490727" y="1095959"/>
                    <a:pt x="490727" y="1097127"/>
                  </a:cubicBezTo>
                  <a:cubicBezTo>
                    <a:pt x="480212" y="1108811"/>
                    <a:pt x="470865" y="1119911"/>
                    <a:pt x="462686" y="1130427"/>
                  </a:cubicBezTo>
                  <a:lnTo>
                    <a:pt x="453923" y="1137437"/>
                  </a:lnTo>
                  <a:lnTo>
                    <a:pt x="450418" y="1146200"/>
                  </a:lnTo>
                  <a:cubicBezTo>
                    <a:pt x="451586" y="1146200"/>
                    <a:pt x="452170" y="1145616"/>
                    <a:pt x="452170" y="1144448"/>
                  </a:cubicBezTo>
                  <a:cubicBezTo>
                    <a:pt x="454507" y="1146784"/>
                    <a:pt x="453923" y="1149705"/>
                    <a:pt x="450418" y="1153211"/>
                  </a:cubicBezTo>
                  <a:cubicBezTo>
                    <a:pt x="450418" y="1153211"/>
                    <a:pt x="450418" y="1153795"/>
                    <a:pt x="450418" y="1154963"/>
                  </a:cubicBezTo>
                  <a:cubicBezTo>
                    <a:pt x="449249" y="1156132"/>
                    <a:pt x="448373" y="1157300"/>
                    <a:pt x="447789" y="1158468"/>
                  </a:cubicBezTo>
                  <a:cubicBezTo>
                    <a:pt x="447205" y="1159637"/>
                    <a:pt x="445744" y="1160805"/>
                    <a:pt x="443407" y="1161974"/>
                  </a:cubicBezTo>
                  <a:cubicBezTo>
                    <a:pt x="439902" y="1165479"/>
                    <a:pt x="438149" y="1170737"/>
                    <a:pt x="438149" y="1177747"/>
                  </a:cubicBezTo>
                  <a:lnTo>
                    <a:pt x="438149" y="1183005"/>
                  </a:lnTo>
                  <a:lnTo>
                    <a:pt x="432892" y="1179500"/>
                  </a:lnTo>
                  <a:cubicBezTo>
                    <a:pt x="432892" y="1187678"/>
                    <a:pt x="431139" y="1192936"/>
                    <a:pt x="427634" y="1195273"/>
                  </a:cubicBezTo>
                  <a:cubicBezTo>
                    <a:pt x="425297" y="1198778"/>
                    <a:pt x="421208" y="1199362"/>
                    <a:pt x="415366" y="1197026"/>
                  </a:cubicBezTo>
                  <a:cubicBezTo>
                    <a:pt x="413029" y="1200531"/>
                    <a:pt x="411861" y="1205789"/>
                    <a:pt x="411861" y="1212799"/>
                  </a:cubicBezTo>
                  <a:lnTo>
                    <a:pt x="410108" y="1221562"/>
                  </a:lnTo>
                  <a:cubicBezTo>
                    <a:pt x="407771" y="1225067"/>
                    <a:pt x="407771" y="1229741"/>
                    <a:pt x="410108" y="1235583"/>
                  </a:cubicBezTo>
                  <a:cubicBezTo>
                    <a:pt x="414781" y="1247267"/>
                    <a:pt x="416534" y="1258367"/>
                    <a:pt x="415366" y="1268882"/>
                  </a:cubicBezTo>
                  <a:lnTo>
                    <a:pt x="415366" y="1274140"/>
                  </a:lnTo>
                  <a:lnTo>
                    <a:pt x="415115" y="1275642"/>
                  </a:lnTo>
                  <a:lnTo>
                    <a:pt x="417118" y="1277645"/>
                  </a:lnTo>
                  <a:cubicBezTo>
                    <a:pt x="421792" y="1274140"/>
                    <a:pt x="427342" y="1271803"/>
                    <a:pt x="433768" y="1270635"/>
                  </a:cubicBezTo>
                  <a:cubicBezTo>
                    <a:pt x="440194" y="1269466"/>
                    <a:pt x="443991" y="1268882"/>
                    <a:pt x="445160" y="1268882"/>
                  </a:cubicBezTo>
                  <a:cubicBezTo>
                    <a:pt x="448665" y="1268882"/>
                    <a:pt x="451586" y="1268006"/>
                    <a:pt x="453923" y="1266253"/>
                  </a:cubicBezTo>
                  <a:cubicBezTo>
                    <a:pt x="456260" y="1264501"/>
                    <a:pt x="459181" y="1263624"/>
                    <a:pt x="462686" y="1263624"/>
                  </a:cubicBezTo>
                  <a:cubicBezTo>
                    <a:pt x="463854" y="1263624"/>
                    <a:pt x="466483" y="1263040"/>
                    <a:pt x="470573" y="1261872"/>
                  </a:cubicBezTo>
                  <a:cubicBezTo>
                    <a:pt x="474662" y="1260703"/>
                    <a:pt x="478459" y="1259535"/>
                    <a:pt x="481964" y="1258367"/>
                  </a:cubicBezTo>
                  <a:lnTo>
                    <a:pt x="467944" y="1256614"/>
                  </a:lnTo>
                  <a:lnTo>
                    <a:pt x="481964" y="1253109"/>
                  </a:lnTo>
                  <a:cubicBezTo>
                    <a:pt x="486638" y="1253109"/>
                    <a:pt x="490727" y="1250772"/>
                    <a:pt x="494233" y="1246098"/>
                  </a:cubicBezTo>
                  <a:cubicBezTo>
                    <a:pt x="495401" y="1246098"/>
                    <a:pt x="496862" y="1246098"/>
                    <a:pt x="498614" y="1246098"/>
                  </a:cubicBezTo>
                  <a:cubicBezTo>
                    <a:pt x="500367" y="1246098"/>
                    <a:pt x="501243" y="1245514"/>
                    <a:pt x="501243" y="1244346"/>
                  </a:cubicBezTo>
                  <a:cubicBezTo>
                    <a:pt x="505917" y="1242009"/>
                    <a:pt x="510006" y="1239672"/>
                    <a:pt x="513511" y="1237335"/>
                  </a:cubicBezTo>
                  <a:cubicBezTo>
                    <a:pt x="517017" y="1234999"/>
                    <a:pt x="521106" y="1233246"/>
                    <a:pt x="525779" y="1232078"/>
                  </a:cubicBezTo>
                  <a:lnTo>
                    <a:pt x="529285" y="1230325"/>
                  </a:lnTo>
                  <a:cubicBezTo>
                    <a:pt x="528116" y="1229157"/>
                    <a:pt x="527532" y="1227404"/>
                    <a:pt x="527532" y="1225067"/>
                  </a:cubicBezTo>
                  <a:cubicBezTo>
                    <a:pt x="527532" y="1222731"/>
                    <a:pt x="528408" y="1220686"/>
                    <a:pt x="530161" y="1218933"/>
                  </a:cubicBezTo>
                  <a:cubicBezTo>
                    <a:pt x="531914" y="1217181"/>
                    <a:pt x="532790" y="1215136"/>
                    <a:pt x="532790" y="1212799"/>
                  </a:cubicBezTo>
                  <a:lnTo>
                    <a:pt x="539800" y="1219809"/>
                  </a:lnTo>
                  <a:lnTo>
                    <a:pt x="538048" y="1221562"/>
                  </a:lnTo>
                  <a:cubicBezTo>
                    <a:pt x="540384" y="1226236"/>
                    <a:pt x="539216" y="1229741"/>
                    <a:pt x="534542" y="1232078"/>
                  </a:cubicBezTo>
                  <a:lnTo>
                    <a:pt x="532790" y="1237335"/>
                  </a:lnTo>
                  <a:lnTo>
                    <a:pt x="527532" y="1240841"/>
                  </a:lnTo>
                  <a:cubicBezTo>
                    <a:pt x="527532" y="1244346"/>
                    <a:pt x="528116" y="1245514"/>
                    <a:pt x="529285" y="1244346"/>
                  </a:cubicBezTo>
                  <a:cubicBezTo>
                    <a:pt x="530453" y="1243178"/>
                    <a:pt x="531914" y="1242593"/>
                    <a:pt x="533666" y="1242593"/>
                  </a:cubicBezTo>
                  <a:cubicBezTo>
                    <a:pt x="535419" y="1242593"/>
                    <a:pt x="536295" y="1242009"/>
                    <a:pt x="536295" y="1240841"/>
                  </a:cubicBezTo>
                  <a:lnTo>
                    <a:pt x="539800" y="1233830"/>
                  </a:lnTo>
                  <a:cubicBezTo>
                    <a:pt x="542137" y="1231493"/>
                    <a:pt x="545642" y="1230325"/>
                    <a:pt x="550316" y="1230325"/>
                  </a:cubicBezTo>
                  <a:cubicBezTo>
                    <a:pt x="552653" y="1229157"/>
                    <a:pt x="553821" y="1227404"/>
                    <a:pt x="553821" y="1225067"/>
                  </a:cubicBezTo>
                  <a:cubicBezTo>
                    <a:pt x="551484" y="1222731"/>
                    <a:pt x="550024" y="1220394"/>
                    <a:pt x="549440" y="1218057"/>
                  </a:cubicBezTo>
                  <a:cubicBezTo>
                    <a:pt x="548855" y="1215720"/>
                    <a:pt x="549732" y="1212799"/>
                    <a:pt x="552068" y="1209294"/>
                  </a:cubicBezTo>
                  <a:lnTo>
                    <a:pt x="553821" y="1218057"/>
                  </a:lnTo>
                  <a:lnTo>
                    <a:pt x="555574" y="1209294"/>
                  </a:lnTo>
                  <a:cubicBezTo>
                    <a:pt x="559079" y="1210462"/>
                    <a:pt x="562000" y="1208710"/>
                    <a:pt x="564337" y="1204036"/>
                  </a:cubicBezTo>
                  <a:lnTo>
                    <a:pt x="564337" y="1198778"/>
                  </a:lnTo>
                  <a:cubicBezTo>
                    <a:pt x="565505" y="1198778"/>
                    <a:pt x="566673" y="1198194"/>
                    <a:pt x="567842" y="1197026"/>
                  </a:cubicBezTo>
                  <a:cubicBezTo>
                    <a:pt x="567842" y="1194689"/>
                    <a:pt x="568426" y="1192936"/>
                    <a:pt x="569594" y="1191768"/>
                  </a:cubicBezTo>
                  <a:cubicBezTo>
                    <a:pt x="573100" y="1191768"/>
                    <a:pt x="576021" y="1194689"/>
                    <a:pt x="578358" y="1200531"/>
                  </a:cubicBezTo>
                  <a:lnTo>
                    <a:pt x="583615" y="1188263"/>
                  </a:lnTo>
                  <a:cubicBezTo>
                    <a:pt x="584784" y="1188263"/>
                    <a:pt x="585368" y="1187971"/>
                    <a:pt x="585368" y="1187386"/>
                  </a:cubicBezTo>
                  <a:cubicBezTo>
                    <a:pt x="585368" y="1186802"/>
                    <a:pt x="585368" y="1186510"/>
                    <a:pt x="585368" y="1186510"/>
                  </a:cubicBezTo>
                  <a:lnTo>
                    <a:pt x="587121" y="1188263"/>
                  </a:lnTo>
                  <a:cubicBezTo>
                    <a:pt x="587121" y="1188263"/>
                    <a:pt x="587412" y="1188555"/>
                    <a:pt x="587997" y="1189139"/>
                  </a:cubicBezTo>
                  <a:cubicBezTo>
                    <a:pt x="588581" y="1189723"/>
                    <a:pt x="588873" y="1190015"/>
                    <a:pt x="588873" y="1190015"/>
                  </a:cubicBezTo>
                  <a:lnTo>
                    <a:pt x="594131" y="1190015"/>
                  </a:lnTo>
                  <a:cubicBezTo>
                    <a:pt x="595299" y="1191184"/>
                    <a:pt x="595883" y="1192352"/>
                    <a:pt x="595883" y="1193520"/>
                  </a:cubicBezTo>
                  <a:cubicBezTo>
                    <a:pt x="595883" y="1194689"/>
                    <a:pt x="596468" y="1195857"/>
                    <a:pt x="597636" y="1197026"/>
                  </a:cubicBezTo>
                  <a:lnTo>
                    <a:pt x="601141" y="1193520"/>
                  </a:lnTo>
                  <a:lnTo>
                    <a:pt x="601141" y="1195273"/>
                  </a:lnTo>
                  <a:cubicBezTo>
                    <a:pt x="602310" y="1195273"/>
                    <a:pt x="602310" y="1196441"/>
                    <a:pt x="601141" y="1198778"/>
                  </a:cubicBezTo>
                  <a:cubicBezTo>
                    <a:pt x="597636" y="1202284"/>
                    <a:pt x="597052" y="1206373"/>
                    <a:pt x="599389" y="1211046"/>
                  </a:cubicBezTo>
                  <a:lnTo>
                    <a:pt x="606399" y="1209294"/>
                  </a:lnTo>
                  <a:cubicBezTo>
                    <a:pt x="605231" y="1208125"/>
                    <a:pt x="604646" y="1206373"/>
                    <a:pt x="604646" y="1204036"/>
                  </a:cubicBezTo>
                  <a:cubicBezTo>
                    <a:pt x="603478" y="1201699"/>
                    <a:pt x="603186" y="1199947"/>
                    <a:pt x="603770" y="1198778"/>
                  </a:cubicBezTo>
                  <a:cubicBezTo>
                    <a:pt x="604354" y="1197610"/>
                    <a:pt x="606399" y="1197610"/>
                    <a:pt x="609904" y="1198778"/>
                  </a:cubicBezTo>
                  <a:lnTo>
                    <a:pt x="609904" y="1195273"/>
                  </a:lnTo>
                  <a:lnTo>
                    <a:pt x="613409" y="1195273"/>
                  </a:lnTo>
                  <a:lnTo>
                    <a:pt x="626762" y="1189014"/>
                  </a:lnTo>
                  <a:lnTo>
                    <a:pt x="630935" y="1186510"/>
                  </a:lnTo>
                  <a:lnTo>
                    <a:pt x="630935" y="1183005"/>
                  </a:lnTo>
                  <a:cubicBezTo>
                    <a:pt x="630935" y="1183005"/>
                    <a:pt x="630935" y="1182129"/>
                    <a:pt x="630935" y="1180376"/>
                  </a:cubicBezTo>
                  <a:cubicBezTo>
                    <a:pt x="630935" y="1178623"/>
                    <a:pt x="630935" y="1177163"/>
                    <a:pt x="630935" y="1175994"/>
                  </a:cubicBezTo>
                  <a:lnTo>
                    <a:pt x="622172" y="1163726"/>
                  </a:lnTo>
                  <a:cubicBezTo>
                    <a:pt x="621004" y="1162558"/>
                    <a:pt x="620128" y="1160221"/>
                    <a:pt x="619544" y="1156716"/>
                  </a:cubicBezTo>
                  <a:cubicBezTo>
                    <a:pt x="618959" y="1153211"/>
                    <a:pt x="618083" y="1150290"/>
                    <a:pt x="616915" y="1147953"/>
                  </a:cubicBezTo>
                  <a:lnTo>
                    <a:pt x="634441" y="1179500"/>
                  </a:lnTo>
                  <a:cubicBezTo>
                    <a:pt x="637946" y="1174826"/>
                    <a:pt x="640867" y="1171905"/>
                    <a:pt x="643204" y="1170737"/>
                  </a:cubicBezTo>
                  <a:cubicBezTo>
                    <a:pt x="646709" y="1168400"/>
                    <a:pt x="646709" y="1165479"/>
                    <a:pt x="643204" y="1161974"/>
                  </a:cubicBezTo>
                  <a:cubicBezTo>
                    <a:pt x="642035" y="1156132"/>
                    <a:pt x="639698" y="1149121"/>
                    <a:pt x="636193" y="1140942"/>
                  </a:cubicBezTo>
                  <a:cubicBezTo>
                    <a:pt x="632688" y="1132764"/>
                    <a:pt x="630935" y="1125169"/>
                    <a:pt x="630935" y="1118159"/>
                  </a:cubicBezTo>
                  <a:cubicBezTo>
                    <a:pt x="630935" y="1118159"/>
                    <a:pt x="630643" y="1117867"/>
                    <a:pt x="630059" y="1117282"/>
                  </a:cubicBezTo>
                  <a:cubicBezTo>
                    <a:pt x="629475" y="1116698"/>
                    <a:pt x="628599" y="1116406"/>
                    <a:pt x="627430" y="1116406"/>
                  </a:cubicBezTo>
                  <a:cubicBezTo>
                    <a:pt x="626262" y="1117574"/>
                    <a:pt x="625678" y="1118743"/>
                    <a:pt x="625678" y="1119911"/>
                  </a:cubicBezTo>
                  <a:cubicBezTo>
                    <a:pt x="629183" y="1126922"/>
                    <a:pt x="630935" y="1130427"/>
                    <a:pt x="630935" y="1130427"/>
                  </a:cubicBezTo>
                  <a:cubicBezTo>
                    <a:pt x="628599" y="1125753"/>
                    <a:pt x="625678" y="1122832"/>
                    <a:pt x="622172" y="1121664"/>
                  </a:cubicBezTo>
                  <a:cubicBezTo>
                    <a:pt x="616331" y="1121664"/>
                    <a:pt x="612241" y="1124001"/>
                    <a:pt x="609904" y="1128674"/>
                  </a:cubicBezTo>
                  <a:cubicBezTo>
                    <a:pt x="609904" y="1124001"/>
                    <a:pt x="608152" y="1121664"/>
                    <a:pt x="604646" y="1121664"/>
                  </a:cubicBezTo>
                  <a:cubicBezTo>
                    <a:pt x="597636" y="1121664"/>
                    <a:pt x="593547" y="1120495"/>
                    <a:pt x="592378" y="1118159"/>
                  </a:cubicBezTo>
                  <a:cubicBezTo>
                    <a:pt x="590041" y="1119327"/>
                    <a:pt x="587121" y="1119911"/>
                    <a:pt x="583615" y="1119911"/>
                  </a:cubicBezTo>
                  <a:cubicBezTo>
                    <a:pt x="584784" y="1121080"/>
                    <a:pt x="584199" y="1121664"/>
                    <a:pt x="581863" y="1121664"/>
                  </a:cubicBezTo>
                  <a:cubicBezTo>
                    <a:pt x="576021" y="1121664"/>
                    <a:pt x="570763" y="1120495"/>
                    <a:pt x="566089" y="1118159"/>
                  </a:cubicBezTo>
                  <a:lnTo>
                    <a:pt x="550316" y="1105890"/>
                  </a:lnTo>
                  <a:cubicBezTo>
                    <a:pt x="546811" y="1105890"/>
                    <a:pt x="542429" y="1105306"/>
                    <a:pt x="537171" y="1104138"/>
                  </a:cubicBezTo>
                  <a:cubicBezTo>
                    <a:pt x="531914" y="1102970"/>
                    <a:pt x="528116" y="1100633"/>
                    <a:pt x="525779" y="1097127"/>
                  </a:cubicBezTo>
                  <a:cubicBezTo>
                    <a:pt x="518769" y="1094791"/>
                    <a:pt x="514095" y="1091285"/>
                    <a:pt x="511759" y="1086612"/>
                  </a:cubicBezTo>
                  <a:cubicBezTo>
                    <a:pt x="509422" y="1086612"/>
                    <a:pt x="507669" y="1086028"/>
                    <a:pt x="506501" y="1084859"/>
                  </a:cubicBezTo>
                  <a:cubicBezTo>
                    <a:pt x="505333" y="1083691"/>
                    <a:pt x="504164" y="1083107"/>
                    <a:pt x="502996" y="1083107"/>
                  </a:cubicBezTo>
                  <a:lnTo>
                    <a:pt x="502996" y="1095375"/>
                  </a:lnTo>
                  <a:lnTo>
                    <a:pt x="501243" y="1093622"/>
                  </a:lnTo>
                  <a:cubicBezTo>
                    <a:pt x="501243" y="1092454"/>
                    <a:pt x="501243" y="1088364"/>
                    <a:pt x="501243" y="1081354"/>
                  </a:cubicBezTo>
                  <a:lnTo>
                    <a:pt x="499490" y="1079601"/>
                  </a:lnTo>
                  <a:close/>
                  <a:moveTo>
                    <a:pt x="746607" y="1077849"/>
                  </a:moveTo>
                  <a:cubicBezTo>
                    <a:pt x="745439" y="1083691"/>
                    <a:pt x="739597" y="1088364"/>
                    <a:pt x="729081" y="1091870"/>
                  </a:cubicBezTo>
                  <a:lnTo>
                    <a:pt x="725776" y="1097378"/>
                  </a:lnTo>
                  <a:lnTo>
                    <a:pt x="718565" y="1104138"/>
                  </a:lnTo>
                  <a:lnTo>
                    <a:pt x="723823" y="1100633"/>
                  </a:lnTo>
                  <a:lnTo>
                    <a:pt x="725776" y="1097378"/>
                  </a:lnTo>
                  <a:close/>
                  <a:moveTo>
                    <a:pt x="481964" y="1067333"/>
                  </a:moveTo>
                  <a:cubicBezTo>
                    <a:pt x="481964" y="1068502"/>
                    <a:pt x="480212" y="1069670"/>
                    <a:pt x="476707" y="1070838"/>
                  </a:cubicBezTo>
                  <a:cubicBezTo>
                    <a:pt x="476707" y="1070838"/>
                    <a:pt x="476122" y="1071131"/>
                    <a:pt x="474954" y="1071715"/>
                  </a:cubicBezTo>
                  <a:cubicBezTo>
                    <a:pt x="473786" y="1072299"/>
                    <a:pt x="472617" y="1072591"/>
                    <a:pt x="471449" y="1072591"/>
                  </a:cubicBezTo>
                  <a:lnTo>
                    <a:pt x="471449" y="1077849"/>
                  </a:lnTo>
                  <a:cubicBezTo>
                    <a:pt x="473786" y="1077849"/>
                    <a:pt x="475976" y="1077411"/>
                    <a:pt x="478021" y="1076534"/>
                  </a:cubicBezTo>
                  <a:lnTo>
                    <a:pt x="481439" y="1074168"/>
                  </a:lnTo>
                  <a:lnTo>
                    <a:pt x="481964" y="1072591"/>
                  </a:lnTo>
                  <a:close/>
                  <a:moveTo>
                    <a:pt x="1363522" y="1056818"/>
                  </a:moveTo>
                  <a:lnTo>
                    <a:pt x="1363522" y="1063828"/>
                  </a:lnTo>
                  <a:cubicBezTo>
                    <a:pt x="1364691" y="1061491"/>
                    <a:pt x="1365275" y="1059739"/>
                    <a:pt x="1365275" y="1058570"/>
                  </a:cubicBezTo>
                  <a:cubicBezTo>
                    <a:pt x="1365275" y="1057402"/>
                    <a:pt x="1364691" y="1056818"/>
                    <a:pt x="1363522" y="1056818"/>
                  </a:cubicBezTo>
                  <a:close/>
                  <a:moveTo>
                    <a:pt x="779906" y="1049807"/>
                  </a:moveTo>
                  <a:lnTo>
                    <a:pt x="779906" y="1053313"/>
                  </a:lnTo>
                  <a:lnTo>
                    <a:pt x="783412" y="1049807"/>
                  </a:lnTo>
                  <a:close/>
                  <a:moveTo>
                    <a:pt x="1039291" y="1042797"/>
                  </a:moveTo>
                  <a:lnTo>
                    <a:pt x="1039291" y="1046302"/>
                  </a:lnTo>
                  <a:cubicBezTo>
                    <a:pt x="1039291" y="1049807"/>
                    <a:pt x="1039875" y="1052144"/>
                    <a:pt x="1041044" y="1053313"/>
                  </a:cubicBezTo>
                  <a:cubicBezTo>
                    <a:pt x="1036370" y="1052144"/>
                    <a:pt x="1034910" y="1050391"/>
                    <a:pt x="1036662" y="1048055"/>
                  </a:cubicBezTo>
                  <a:cubicBezTo>
                    <a:pt x="1038415" y="1045718"/>
                    <a:pt x="1039291" y="1043965"/>
                    <a:pt x="1039291" y="1042797"/>
                  </a:cubicBezTo>
                  <a:close/>
                  <a:moveTo>
                    <a:pt x="1547545" y="1041044"/>
                  </a:moveTo>
                  <a:lnTo>
                    <a:pt x="1549298" y="1041044"/>
                  </a:lnTo>
                  <a:cubicBezTo>
                    <a:pt x="1550466" y="1044550"/>
                    <a:pt x="1551050" y="1051560"/>
                    <a:pt x="1551050" y="1062075"/>
                  </a:cubicBezTo>
                  <a:lnTo>
                    <a:pt x="1549298" y="1062075"/>
                  </a:lnTo>
                  <a:lnTo>
                    <a:pt x="1549298" y="1053313"/>
                  </a:lnTo>
                  <a:cubicBezTo>
                    <a:pt x="1545793" y="1048639"/>
                    <a:pt x="1545209" y="1044550"/>
                    <a:pt x="1547545" y="1041044"/>
                  </a:cubicBezTo>
                  <a:close/>
                  <a:moveTo>
                    <a:pt x="722071" y="1014755"/>
                  </a:moveTo>
                  <a:cubicBezTo>
                    <a:pt x="720902" y="1014755"/>
                    <a:pt x="719734" y="1015924"/>
                    <a:pt x="718565" y="1018260"/>
                  </a:cubicBezTo>
                  <a:lnTo>
                    <a:pt x="722071" y="1018260"/>
                  </a:lnTo>
                  <a:close/>
                  <a:moveTo>
                    <a:pt x="1035786" y="1011250"/>
                  </a:moveTo>
                  <a:lnTo>
                    <a:pt x="1037539" y="1011250"/>
                  </a:lnTo>
                  <a:lnTo>
                    <a:pt x="1039291" y="1014755"/>
                  </a:lnTo>
                  <a:cubicBezTo>
                    <a:pt x="1039291" y="1014755"/>
                    <a:pt x="1038999" y="1015339"/>
                    <a:pt x="1038415" y="1016508"/>
                  </a:cubicBezTo>
                  <a:cubicBezTo>
                    <a:pt x="1037831" y="1017676"/>
                    <a:pt x="1036954" y="1019429"/>
                    <a:pt x="1035786" y="1021766"/>
                  </a:cubicBezTo>
                  <a:close/>
                  <a:moveTo>
                    <a:pt x="746607" y="1007745"/>
                  </a:moveTo>
                  <a:lnTo>
                    <a:pt x="741349" y="1009497"/>
                  </a:lnTo>
                  <a:cubicBezTo>
                    <a:pt x="741349" y="1009497"/>
                    <a:pt x="741641" y="1009790"/>
                    <a:pt x="742226" y="1010374"/>
                  </a:cubicBezTo>
                  <a:cubicBezTo>
                    <a:pt x="742810" y="1010958"/>
                    <a:pt x="743102" y="1011250"/>
                    <a:pt x="743102" y="1011250"/>
                  </a:cubicBezTo>
                  <a:cubicBezTo>
                    <a:pt x="743102" y="1010082"/>
                    <a:pt x="744270" y="1009497"/>
                    <a:pt x="746607" y="1009497"/>
                  </a:cubicBezTo>
                  <a:close/>
                  <a:moveTo>
                    <a:pt x="776401" y="1005992"/>
                  </a:moveTo>
                  <a:cubicBezTo>
                    <a:pt x="772896" y="1004824"/>
                    <a:pt x="768807" y="1006576"/>
                    <a:pt x="764133" y="1011250"/>
                  </a:cubicBezTo>
                  <a:lnTo>
                    <a:pt x="764133" y="1013003"/>
                  </a:lnTo>
                  <a:close/>
                  <a:moveTo>
                    <a:pt x="743978" y="1000734"/>
                  </a:moveTo>
                  <a:cubicBezTo>
                    <a:pt x="742226" y="1001903"/>
                    <a:pt x="740765" y="1002487"/>
                    <a:pt x="739597" y="1002487"/>
                  </a:cubicBezTo>
                  <a:cubicBezTo>
                    <a:pt x="738428" y="1003656"/>
                    <a:pt x="736091" y="1003656"/>
                    <a:pt x="732586" y="1002487"/>
                  </a:cubicBezTo>
                  <a:cubicBezTo>
                    <a:pt x="732586" y="1002487"/>
                    <a:pt x="732002" y="1003071"/>
                    <a:pt x="730834" y="1004240"/>
                  </a:cubicBezTo>
                  <a:cubicBezTo>
                    <a:pt x="729665" y="1005408"/>
                    <a:pt x="729081" y="1006576"/>
                    <a:pt x="729081" y="1007745"/>
                  </a:cubicBezTo>
                  <a:cubicBezTo>
                    <a:pt x="731418" y="1007745"/>
                    <a:pt x="735215" y="1006869"/>
                    <a:pt x="740473" y="1005116"/>
                  </a:cubicBezTo>
                  <a:cubicBezTo>
                    <a:pt x="745731" y="1003363"/>
                    <a:pt x="749528" y="1001903"/>
                    <a:pt x="751865" y="1000734"/>
                  </a:cubicBezTo>
                  <a:lnTo>
                    <a:pt x="746607" y="1000734"/>
                  </a:lnTo>
                  <a:cubicBezTo>
                    <a:pt x="746607" y="999566"/>
                    <a:pt x="745731" y="999566"/>
                    <a:pt x="743978" y="1000734"/>
                  </a:cubicBezTo>
                  <a:close/>
                  <a:moveTo>
                    <a:pt x="1526514" y="988466"/>
                  </a:moveTo>
                  <a:lnTo>
                    <a:pt x="1526514" y="990219"/>
                  </a:lnTo>
                  <a:lnTo>
                    <a:pt x="1528267" y="1002487"/>
                  </a:lnTo>
                  <a:cubicBezTo>
                    <a:pt x="1524761" y="1002487"/>
                    <a:pt x="1523009" y="1001903"/>
                    <a:pt x="1523009" y="1000734"/>
                  </a:cubicBezTo>
                  <a:close/>
                  <a:moveTo>
                    <a:pt x="1140942" y="984961"/>
                  </a:moveTo>
                  <a:cubicBezTo>
                    <a:pt x="1139774" y="984961"/>
                    <a:pt x="1138897" y="985545"/>
                    <a:pt x="1138313" y="986714"/>
                  </a:cubicBezTo>
                  <a:cubicBezTo>
                    <a:pt x="1137729" y="987882"/>
                    <a:pt x="1136853" y="988466"/>
                    <a:pt x="1135684" y="988466"/>
                  </a:cubicBezTo>
                  <a:cubicBezTo>
                    <a:pt x="1138021" y="989635"/>
                    <a:pt x="1139774" y="988466"/>
                    <a:pt x="1140942" y="984961"/>
                  </a:cubicBezTo>
                  <a:close/>
                  <a:moveTo>
                    <a:pt x="1115529" y="982332"/>
                  </a:moveTo>
                  <a:lnTo>
                    <a:pt x="1116016" y="982429"/>
                  </a:lnTo>
                  <a:lnTo>
                    <a:pt x="1112901" y="983209"/>
                  </a:lnTo>
                  <a:cubicBezTo>
                    <a:pt x="1112901" y="983209"/>
                    <a:pt x="1113777" y="982916"/>
                    <a:pt x="1115529" y="982332"/>
                  </a:cubicBezTo>
                  <a:close/>
                  <a:moveTo>
                    <a:pt x="807948" y="981456"/>
                  </a:moveTo>
                  <a:cubicBezTo>
                    <a:pt x="805611" y="981456"/>
                    <a:pt x="803859" y="981748"/>
                    <a:pt x="802690" y="982332"/>
                  </a:cubicBezTo>
                  <a:cubicBezTo>
                    <a:pt x="801522" y="982916"/>
                    <a:pt x="800938" y="983209"/>
                    <a:pt x="800938" y="983209"/>
                  </a:cubicBezTo>
                  <a:cubicBezTo>
                    <a:pt x="799769" y="984377"/>
                    <a:pt x="798893" y="984669"/>
                    <a:pt x="798309" y="984085"/>
                  </a:cubicBezTo>
                  <a:cubicBezTo>
                    <a:pt x="797725" y="983501"/>
                    <a:pt x="797432" y="983209"/>
                    <a:pt x="797432" y="983209"/>
                  </a:cubicBezTo>
                  <a:cubicBezTo>
                    <a:pt x="796264" y="987882"/>
                    <a:pt x="793343" y="990803"/>
                    <a:pt x="788669" y="991971"/>
                  </a:cubicBezTo>
                  <a:cubicBezTo>
                    <a:pt x="782827" y="993140"/>
                    <a:pt x="779906" y="995477"/>
                    <a:pt x="779906" y="998982"/>
                  </a:cubicBezTo>
                  <a:lnTo>
                    <a:pt x="795680" y="993724"/>
                  </a:lnTo>
                  <a:lnTo>
                    <a:pt x="788669" y="1000734"/>
                  </a:lnTo>
                  <a:cubicBezTo>
                    <a:pt x="786333" y="999566"/>
                    <a:pt x="784872" y="999566"/>
                    <a:pt x="784288" y="1000734"/>
                  </a:cubicBezTo>
                  <a:cubicBezTo>
                    <a:pt x="783704" y="1001903"/>
                    <a:pt x="782827" y="1002487"/>
                    <a:pt x="781659" y="1002487"/>
                  </a:cubicBezTo>
                  <a:lnTo>
                    <a:pt x="788669" y="1000734"/>
                  </a:lnTo>
                  <a:cubicBezTo>
                    <a:pt x="792175" y="1000734"/>
                    <a:pt x="793927" y="1001319"/>
                    <a:pt x="793927" y="1002487"/>
                  </a:cubicBezTo>
                  <a:cubicBezTo>
                    <a:pt x="792759" y="1002487"/>
                    <a:pt x="791006" y="1002487"/>
                    <a:pt x="788669" y="1002487"/>
                  </a:cubicBezTo>
                  <a:cubicBezTo>
                    <a:pt x="786333" y="1005992"/>
                    <a:pt x="783412" y="1008621"/>
                    <a:pt x="779906" y="1010374"/>
                  </a:cubicBezTo>
                  <a:cubicBezTo>
                    <a:pt x="776401" y="1012126"/>
                    <a:pt x="774064" y="1013587"/>
                    <a:pt x="772896" y="1014755"/>
                  </a:cubicBezTo>
                  <a:cubicBezTo>
                    <a:pt x="769391" y="1014755"/>
                    <a:pt x="760628" y="1018260"/>
                    <a:pt x="746607" y="1025271"/>
                  </a:cubicBezTo>
                  <a:cubicBezTo>
                    <a:pt x="746607" y="1025271"/>
                    <a:pt x="745439" y="1025271"/>
                    <a:pt x="743102" y="1025271"/>
                  </a:cubicBezTo>
                  <a:cubicBezTo>
                    <a:pt x="736091" y="1027608"/>
                    <a:pt x="731418" y="1029068"/>
                    <a:pt x="729081" y="1029652"/>
                  </a:cubicBezTo>
                  <a:cubicBezTo>
                    <a:pt x="726744" y="1030237"/>
                    <a:pt x="724408" y="1031113"/>
                    <a:pt x="722071" y="1032281"/>
                  </a:cubicBezTo>
                  <a:cubicBezTo>
                    <a:pt x="720902" y="1032281"/>
                    <a:pt x="720318" y="1031113"/>
                    <a:pt x="720318" y="1028776"/>
                  </a:cubicBezTo>
                  <a:lnTo>
                    <a:pt x="711555" y="1032281"/>
                  </a:lnTo>
                  <a:lnTo>
                    <a:pt x="711555" y="1039292"/>
                  </a:lnTo>
                  <a:cubicBezTo>
                    <a:pt x="708050" y="1036955"/>
                    <a:pt x="705713" y="1035786"/>
                    <a:pt x="704545" y="1035786"/>
                  </a:cubicBezTo>
                  <a:cubicBezTo>
                    <a:pt x="705713" y="1033450"/>
                    <a:pt x="707174" y="1031989"/>
                    <a:pt x="708926" y="1031405"/>
                  </a:cubicBezTo>
                  <a:cubicBezTo>
                    <a:pt x="710679" y="1030821"/>
                    <a:pt x="711555" y="1029944"/>
                    <a:pt x="711555" y="1028776"/>
                  </a:cubicBezTo>
                  <a:lnTo>
                    <a:pt x="715060" y="1028776"/>
                  </a:lnTo>
                  <a:cubicBezTo>
                    <a:pt x="719734" y="1028776"/>
                    <a:pt x="724992" y="1025855"/>
                    <a:pt x="730834" y="1020013"/>
                  </a:cubicBezTo>
                  <a:cubicBezTo>
                    <a:pt x="732002" y="1018845"/>
                    <a:pt x="734923" y="1018845"/>
                    <a:pt x="739597" y="1020013"/>
                  </a:cubicBezTo>
                  <a:cubicBezTo>
                    <a:pt x="739597" y="1020013"/>
                    <a:pt x="740181" y="1020013"/>
                    <a:pt x="741349" y="1020013"/>
                  </a:cubicBezTo>
                  <a:cubicBezTo>
                    <a:pt x="740181" y="1021181"/>
                    <a:pt x="738720" y="1021474"/>
                    <a:pt x="736968" y="1020889"/>
                  </a:cubicBezTo>
                  <a:cubicBezTo>
                    <a:pt x="735215" y="1020305"/>
                    <a:pt x="733755" y="1020597"/>
                    <a:pt x="732586" y="1021766"/>
                  </a:cubicBezTo>
                  <a:cubicBezTo>
                    <a:pt x="740765" y="1021766"/>
                    <a:pt x="745439" y="1021181"/>
                    <a:pt x="746607" y="1020013"/>
                  </a:cubicBezTo>
                  <a:lnTo>
                    <a:pt x="757123" y="1013003"/>
                  </a:lnTo>
                  <a:cubicBezTo>
                    <a:pt x="755954" y="1013003"/>
                    <a:pt x="755078" y="1013295"/>
                    <a:pt x="754494" y="1013879"/>
                  </a:cubicBezTo>
                  <a:cubicBezTo>
                    <a:pt x="753909" y="1014463"/>
                    <a:pt x="753033" y="1014755"/>
                    <a:pt x="751865" y="1014755"/>
                  </a:cubicBezTo>
                  <a:lnTo>
                    <a:pt x="748360" y="1014755"/>
                  </a:lnTo>
                  <a:cubicBezTo>
                    <a:pt x="749528" y="1014755"/>
                    <a:pt x="750696" y="1013879"/>
                    <a:pt x="751865" y="1012126"/>
                  </a:cubicBezTo>
                  <a:cubicBezTo>
                    <a:pt x="753033" y="1010374"/>
                    <a:pt x="754201" y="1009497"/>
                    <a:pt x="755370" y="1009497"/>
                  </a:cubicBezTo>
                  <a:cubicBezTo>
                    <a:pt x="757707" y="1009497"/>
                    <a:pt x="758875" y="1008913"/>
                    <a:pt x="758875" y="1007745"/>
                  </a:cubicBezTo>
                  <a:cubicBezTo>
                    <a:pt x="758875" y="1006576"/>
                    <a:pt x="758875" y="1005408"/>
                    <a:pt x="758875" y="1004240"/>
                  </a:cubicBezTo>
                  <a:cubicBezTo>
                    <a:pt x="755370" y="1004240"/>
                    <a:pt x="753617" y="1005408"/>
                    <a:pt x="753617" y="1007745"/>
                  </a:cubicBezTo>
                  <a:lnTo>
                    <a:pt x="741349" y="1014755"/>
                  </a:lnTo>
                  <a:cubicBezTo>
                    <a:pt x="740181" y="1014755"/>
                    <a:pt x="739012" y="1014755"/>
                    <a:pt x="737844" y="1014755"/>
                  </a:cubicBezTo>
                  <a:cubicBezTo>
                    <a:pt x="736676" y="1014755"/>
                    <a:pt x="734923" y="1014755"/>
                    <a:pt x="732586" y="1014755"/>
                  </a:cubicBezTo>
                  <a:lnTo>
                    <a:pt x="730834" y="1013003"/>
                  </a:lnTo>
                  <a:cubicBezTo>
                    <a:pt x="728497" y="1015339"/>
                    <a:pt x="723823" y="1018845"/>
                    <a:pt x="716813" y="1023518"/>
                  </a:cubicBezTo>
                  <a:lnTo>
                    <a:pt x="711555" y="1021766"/>
                  </a:lnTo>
                  <a:cubicBezTo>
                    <a:pt x="711555" y="1019429"/>
                    <a:pt x="710387" y="1019429"/>
                    <a:pt x="708050" y="1021766"/>
                  </a:cubicBezTo>
                  <a:cubicBezTo>
                    <a:pt x="708050" y="1021766"/>
                    <a:pt x="708342" y="1022058"/>
                    <a:pt x="708926" y="1022642"/>
                  </a:cubicBezTo>
                  <a:cubicBezTo>
                    <a:pt x="709510" y="1023226"/>
                    <a:pt x="709802" y="1023518"/>
                    <a:pt x="709802" y="1023518"/>
                  </a:cubicBezTo>
                  <a:cubicBezTo>
                    <a:pt x="708634" y="1025855"/>
                    <a:pt x="706297" y="1027316"/>
                    <a:pt x="702792" y="1027900"/>
                  </a:cubicBezTo>
                  <a:cubicBezTo>
                    <a:pt x="699287" y="1028484"/>
                    <a:pt x="697534" y="1028776"/>
                    <a:pt x="697534" y="1028776"/>
                  </a:cubicBezTo>
                  <a:cubicBezTo>
                    <a:pt x="695198" y="1032281"/>
                    <a:pt x="692568" y="1034618"/>
                    <a:pt x="689648" y="1035786"/>
                  </a:cubicBezTo>
                  <a:cubicBezTo>
                    <a:pt x="686727" y="1036955"/>
                    <a:pt x="684098" y="1038123"/>
                    <a:pt x="681761" y="1039292"/>
                  </a:cubicBezTo>
                  <a:cubicBezTo>
                    <a:pt x="689940" y="1039292"/>
                    <a:pt x="695782" y="1037539"/>
                    <a:pt x="699287" y="1034034"/>
                  </a:cubicBezTo>
                  <a:lnTo>
                    <a:pt x="704545" y="1035786"/>
                  </a:lnTo>
                  <a:cubicBezTo>
                    <a:pt x="703376" y="1036955"/>
                    <a:pt x="701624" y="1038123"/>
                    <a:pt x="699287" y="1039292"/>
                  </a:cubicBezTo>
                  <a:cubicBezTo>
                    <a:pt x="696950" y="1040460"/>
                    <a:pt x="695198" y="1041044"/>
                    <a:pt x="694029" y="1041044"/>
                  </a:cubicBezTo>
                  <a:cubicBezTo>
                    <a:pt x="692861" y="1041044"/>
                    <a:pt x="691108" y="1042213"/>
                    <a:pt x="688771" y="1044550"/>
                  </a:cubicBezTo>
                  <a:cubicBezTo>
                    <a:pt x="685266" y="1049223"/>
                    <a:pt x="677672" y="1055065"/>
                    <a:pt x="665987" y="1062075"/>
                  </a:cubicBezTo>
                  <a:cubicBezTo>
                    <a:pt x="664819" y="1064412"/>
                    <a:pt x="663358" y="1066165"/>
                    <a:pt x="661606" y="1067333"/>
                  </a:cubicBezTo>
                  <a:cubicBezTo>
                    <a:pt x="659853" y="1068502"/>
                    <a:pt x="659561" y="1070254"/>
                    <a:pt x="660730" y="1072591"/>
                  </a:cubicBezTo>
                  <a:cubicBezTo>
                    <a:pt x="659561" y="1072591"/>
                    <a:pt x="658685" y="1072591"/>
                    <a:pt x="658101" y="1072591"/>
                  </a:cubicBezTo>
                  <a:cubicBezTo>
                    <a:pt x="657516" y="1072591"/>
                    <a:pt x="657225" y="1072007"/>
                    <a:pt x="657225" y="1070838"/>
                  </a:cubicBezTo>
                  <a:cubicBezTo>
                    <a:pt x="656056" y="1072007"/>
                    <a:pt x="655472" y="1073467"/>
                    <a:pt x="655472" y="1075220"/>
                  </a:cubicBezTo>
                  <a:cubicBezTo>
                    <a:pt x="655472" y="1076973"/>
                    <a:pt x="655472" y="1077849"/>
                    <a:pt x="655472" y="1077849"/>
                  </a:cubicBezTo>
                  <a:cubicBezTo>
                    <a:pt x="657809" y="1077849"/>
                    <a:pt x="663066" y="1076680"/>
                    <a:pt x="671245" y="1074344"/>
                  </a:cubicBezTo>
                  <a:lnTo>
                    <a:pt x="687019" y="1067333"/>
                  </a:lnTo>
                  <a:cubicBezTo>
                    <a:pt x="688187" y="1067333"/>
                    <a:pt x="689940" y="1066457"/>
                    <a:pt x="692276" y="1064704"/>
                  </a:cubicBezTo>
                  <a:cubicBezTo>
                    <a:pt x="694613" y="1062952"/>
                    <a:pt x="697534" y="1063244"/>
                    <a:pt x="701039" y="1065581"/>
                  </a:cubicBezTo>
                  <a:cubicBezTo>
                    <a:pt x="698703" y="1066749"/>
                    <a:pt x="695490" y="1067917"/>
                    <a:pt x="691400" y="1069086"/>
                  </a:cubicBezTo>
                  <a:cubicBezTo>
                    <a:pt x="687311" y="1070254"/>
                    <a:pt x="683513" y="1072007"/>
                    <a:pt x="680008" y="1074344"/>
                  </a:cubicBezTo>
                  <a:cubicBezTo>
                    <a:pt x="676503" y="1075512"/>
                    <a:pt x="672998" y="1076680"/>
                    <a:pt x="669493" y="1077849"/>
                  </a:cubicBezTo>
                  <a:cubicBezTo>
                    <a:pt x="665987" y="1079017"/>
                    <a:pt x="662482" y="1080186"/>
                    <a:pt x="658977" y="1081354"/>
                  </a:cubicBezTo>
                  <a:cubicBezTo>
                    <a:pt x="658977" y="1082523"/>
                    <a:pt x="659561" y="1083691"/>
                    <a:pt x="660730" y="1084859"/>
                  </a:cubicBezTo>
                  <a:cubicBezTo>
                    <a:pt x="661898" y="1086028"/>
                    <a:pt x="661898" y="1087196"/>
                    <a:pt x="660730" y="1088364"/>
                  </a:cubicBezTo>
                  <a:cubicBezTo>
                    <a:pt x="660730" y="1087196"/>
                    <a:pt x="658977" y="1086028"/>
                    <a:pt x="655472" y="1084859"/>
                  </a:cubicBezTo>
                  <a:cubicBezTo>
                    <a:pt x="655472" y="1082523"/>
                    <a:pt x="654303" y="1082523"/>
                    <a:pt x="651967" y="1084859"/>
                  </a:cubicBezTo>
                  <a:cubicBezTo>
                    <a:pt x="649630" y="1087196"/>
                    <a:pt x="648462" y="1088364"/>
                    <a:pt x="648462" y="1088364"/>
                  </a:cubicBezTo>
                  <a:lnTo>
                    <a:pt x="639698" y="1091870"/>
                  </a:lnTo>
                  <a:lnTo>
                    <a:pt x="644956" y="1102385"/>
                  </a:lnTo>
                  <a:lnTo>
                    <a:pt x="643204" y="1102385"/>
                  </a:lnTo>
                  <a:lnTo>
                    <a:pt x="637946" y="1097127"/>
                  </a:lnTo>
                  <a:cubicBezTo>
                    <a:pt x="636777" y="1099464"/>
                    <a:pt x="636193" y="1102385"/>
                    <a:pt x="636193" y="1105890"/>
                  </a:cubicBezTo>
                  <a:cubicBezTo>
                    <a:pt x="636193" y="1110564"/>
                    <a:pt x="637362" y="1114653"/>
                    <a:pt x="639698" y="1118159"/>
                  </a:cubicBezTo>
                  <a:cubicBezTo>
                    <a:pt x="637362" y="1116990"/>
                    <a:pt x="635609" y="1114653"/>
                    <a:pt x="634441" y="1111148"/>
                  </a:cubicBezTo>
                  <a:cubicBezTo>
                    <a:pt x="633272" y="1107643"/>
                    <a:pt x="632688" y="1105890"/>
                    <a:pt x="632688" y="1105890"/>
                  </a:cubicBezTo>
                  <a:lnTo>
                    <a:pt x="630935" y="1107643"/>
                  </a:lnTo>
                  <a:cubicBezTo>
                    <a:pt x="632104" y="1108811"/>
                    <a:pt x="633272" y="1111148"/>
                    <a:pt x="634441" y="1114653"/>
                  </a:cubicBezTo>
                  <a:cubicBezTo>
                    <a:pt x="635609" y="1118159"/>
                    <a:pt x="636777" y="1120495"/>
                    <a:pt x="637946" y="1121664"/>
                  </a:cubicBezTo>
                  <a:cubicBezTo>
                    <a:pt x="640283" y="1124001"/>
                    <a:pt x="641451" y="1126922"/>
                    <a:pt x="641451" y="1130427"/>
                  </a:cubicBezTo>
                  <a:cubicBezTo>
                    <a:pt x="643788" y="1139774"/>
                    <a:pt x="648462" y="1147953"/>
                    <a:pt x="655472" y="1154963"/>
                  </a:cubicBezTo>
                  <a:cubicBezTo>
                    <a:pt x="656640" y="1153795"/>
                    <a:pt x="658101" y="1152334"/>
                    <a:pt x="659853" y="1150582"/>
                  </a:cubicBezTo>
                  <a:cubicBezTo>
                    <a:pt x="661606" y="1148829"/>
                    <a:pt x="662482" y="1147369"/>
                    <a:pt x="662482" y="1146200"/>
                  </a:cubicBezTo>
                  <a:lnTo>
                    <a:pt x="655472" y="1137437"/>
                  </a:lnTo>
                  <a:cubicBezTo>
                    <a:pt x="657809" y="1138606"/>
                    <a:pt x="661314" y="1140942"/>
                    <a:pt x="665987" y="1144448"/>
                  </a:cubicBezTo>
                  <a:cubicBezTo>
                    <a:pt x="669493" y="1140942"/>
                    <a:pt x="671829" y="1137437"/>
                    <a:pt x="672998" y="1133932"/>
                  </a:cubicBezTo>
                  <a:lnTo>
                    <a:pt x="671245" y="1128674"/>
                  </a:lnTo>
                  <a:cubicBezTo>
                    <a:pt x="672414" y="1129843"/>
                    <a:pt x="674166" y="1130427"/>
                    <a:pt x="676503" y="1130427"/>
                  </a:cubicBezTo>
                  <a:cubicBezTo>
                    <a:pt x="675335" y="1128090"/>
                    <a:pt x="673582" y="1125753"/>
                    <a:pt x="671245" y="1123417"/>
                  </a:cubicBezTo>
                  <a:cubicBezTo>
                    <a:pt x="668908" y="1121080"/>
                    <a:pt x="668032" y="1119619"/>
                    <a:pt x="668616" y="1119035"/>
                  </a:cubicBezTo>
                  <a:cubicBezTo>
                    <a:pt x="669201" y="1118451"/>
                    <a:pt x="670077" y="1116406"/>
                    <a:pt x="671245" y="1112901"/>
                  </a:cubicBezTo>
                  <a:cubicBezTo>
                    <a:pt x="671245" y="1118743"/>
                    <a:pt x="672414" y="1122248"/>
                    <a:pt x="674750" y="1123417"/>
                  </a:cubicBezTo>
                  <a:lnTo>
                    <a:pt x="680008" y="1118159"/>
                  </a:lnTo>
                  <a:lnTo>
                    <a:pt x="680008" y="1119911"/>
                  </a:lnTo>
                  <a:lnTo>
                    <a:pt x="680008" y="1125169"/>
                  </a:lnTo>
                  <a:cubicBezTo>
                    <a:pt x="681177" y="1124001"/>
                    <a:pt x="681761" y="1122832"/>
                    <a:pt x="681761" y="1121664"/>
                  </a:cubicBezTo>
                  <a:cubicBezTo>
                    <a:pt x="681761" y="1120495"/>
                    <a:pt x="681177" y="1119911"/>
                    <a:pt x="680008" y="1119911"/>
                  </a:cubicBezTo>
                  <a:cubicBezTo>
                    <a:pt x="682345" y="1117574"/>
                    <a:pt x="685266" y="1118159"/>
                    <a:pt x="688771" y="1121664"/>
                  </a:cubicBezTo>
                  <a:cubicBezTo>
                    <a:pt x="694613" y="1112317"/>
                    <a:pt x="699287" y="1107059"/>
                    <a:pt x="702792" y="1105890"/>
                  </a:cubicBezTo>
                  <a:lnTo>
                    <a:pt x="708050" y="1102385"/>
                  </a:lnTo>
                  <a:cubicBezTo>
                    <a:pt x="711555" y="1098880"/>
                    <a:pt x="713308" y="1097127"/>
                    <a:pt x="713308" y="1097127"/>
                  </a:cubicBezTo>
                  <a:cubicBezTo>
                    <a:pt x="727328" y="1078433"/>
                    <a:pt x="739597" y="1064412"/>
                    <a:pt x="750112" y="1055065"/>
                  </a:cubicBezTo>
                  <a:lnTo>
                    <a:pt x="757123" y="1044550"/>
                  </a:lnTo>
                  <a:lnTo>
                    <a:pt x="753617" y="1053313"/>
                  </a:lnTo>
                  <a:lnTo>
                    <a:pt x="750112" y="1056818"/>
                  </a:lnTo>
                  <a:cubicBezTo>
                    <a:pt x="751281" y="1056818"/>
                    <a:pt x="752449" y="1056233"/>
                    <a:pt x="753617" y="1055065"/>
                  </a:cubicBezTo>
                  <a:cubicBezTo>
                    <a:pt x="754786" y="1053897"/>
                    <a:pt x="755954" y="1053313"/>
                    <a:pt x="757123" y="1053313"/>
                  </a:cubicBezTo>
                  <a:lnTo>
                    <a:pt x="753617" y="1060323"/>
                  </a:lnTo>
                  <a:cubicBezTo>
                    <a:pt x="751281" y="1064997"/>
                    <a:pt x="747776" y="1067333"/>
                    <a:pt x="743102" y="1067333"/>
                  </a:cubicBezTo>
                  <a:cubicBezTo>
                    <a:pt x="743102" y="1067333"/>
                    <a:pt x="742810" y="1067333"/>
                    <a:pt x="742226" y="1067333"/>
                  </a:cubicBezTo>
                  <a:cubicBezTo>
                    <a:pt x="741641" y="1067333"/>
                    <a:pt x="741349" y="1067917"/>
                    <a:pt x="741349" y="1069086"/>
                  </a:cubicBezTo>
                  <a:cubicBezTo>
                    <a:pt x="742518" y="1069086"/>
                    <a:pt x="742810" y="1069962"/>
                    <a:pt x="742226" y="1071715"/>
                  </a:cubicBezTo>
                  <a:cubicBezTo>
                    <a:pt x="741641" y="1073467"/>
                    <a:pt x="741933" y="1074928"/>
                    <a:pt x="743102" y="1076096"/>
                  </a:cubicBezTo>
                  <a:cubicBezTo>
                    <a:pt x="745439" y="1076096"/>
                    <a:pt x="746607" y="1074928"/>
                    <a:pt x="746607" y="1072591"/>
                  </a:cubicBezTo>
                  <a:cubicBezTo>
                    <a:pt x="750112" y="1066749"/>
                    <a:pt x="754201" y="1063244"/>
                    <a:pt x="758875" y="1062075"/>
                  </a:cubicBezTo>
                  <a:lnTo>
                    <a:pt x="758875" y="1060323"/>
                  </a:lnTo>
                  <a:cubicBezTo>
                    <a:pt x="758875" y="1057986"/>
                    <a:pt x="760336" y="1056233"/>
                    <a:pt x="763257" y="1055065"/>
                  </a:cubicBezTo>
                  <a:cubicBezTo>
                    <a:pt x="766178" y="1053897"/>
                    <a:pt x="768222" y="1053313"/>
                    <a:pt x="769391" y="1053313"/>
                  </a:cubicBezTo>
                  <a:cubicBezTo>
                    <a:pt x="770559" y="1049807"/>
                    <a:pt x="771435" y="1047470"/>
                    <a:pt x="772020" y="1046302"/>
                  </a:cubicBezTo>
                  <a:cubicBezTo>
                    <a:pt x="772604" y="1045134"/>
                    <a:pt x="773480" y="1043965"/>
                    <a:pt x="774649" y="1042797"/>
                  </a:cubicBezTo>
                  <a:cubicBezTo>
                    <a:pt x="776985" y="1041628"/>
                    <a:pt x="778154" y="1041044"/>
                    <a:pt x="778154" y="1041044"/>
                  </a:cubicBezTo>
                  <a:cubicBezTo>
                    <a:pt x="779322" y="1038707"/>
                    <a:pt x="781367" y="1036663"/>
                    <a:pt x="784288" y="1034910"/>
                  </a:cubicBezTo>
                  <a:cubicBezTo>
                    <a:pt x="787209" y="1033157"/>
                    <a:pt x="789254" y="1031697"/>
                    <a:pt x="790422" y="1030529"/>
                  </a:cubicBezTo>
                  <a:lnTo>
                    <a:pt x="790422" y="1028776"/>
                  </a:lnTo>
                  <a:cubicBezTo>
                    <a:pt x="789254" y="1028776"/>
                    <a:pt x="787501" y="1029360"/>
                    <a:pt x="785164" y="1030529"/>
                  </a:cubicBezTo>
                  <a:lnTo>
                    <a:pt x="779906" y="1032281"/>
                  </a:lnTo>
                  <a:cubicBezTo>
                    <a:pt x="777570" y="1033450"/>
                    <a:pt x="775525" y="1034910"/>
                    <a:pt x="773772" y="1036663"/>
                  </a:cubicBezTo>
                  <a:cubicBezTo>
                    <a:pt x="772020" y="1038415"/>
                    <a:pt x="771143" y="1039876"/>
                    <a:pt x="771143" y="1041044"/>
                  </a:cubicBezTo>
                  <a:cubicBezTo>
                    <a:pt x="768807" y="1038707"/>
                    <a:pt x="765886" y="1038707"/>
                    <a:pt x="762380" y="1041044"/>
                  </a:cubicBezTo>
                  <a:cubicBezTo>
                    <a:pt x="760044" y="1041044"/>
                    <a:pt x="758291" y="1042213"/>
                    <a:pt x="757123" y="1044550"/>
                  </a:cubicBezTo>
                  <a:lnTo>
                    <a:pt x="758875" y="1041044"/>
                  </a:lnTo>
                  <a:cubicBezTo>
                    <a:pt x="753033" y="1044550"/>
                    <a:pt x="748944" y="1045718"/>
                    <a:pt x="746607" y="1044550"/>
                  </a:cubicBezTo>
                  <a:cubicBezTo>
                    <a:pt x="748944" y="1042213"/>
                    <a:pt x="751865" y="1041044"/>
                    <a:pt x="755370" y="1041044"/>
                  </a:cubicBezTo>
                  <a:lnTo>
                    <a:pt x="771143" y="1030529"/>
                  </a:lnTo>
                  <a:cubicBezTo>
                    <a:pt x="772312" y="1029360"/>
                    <a:pt x="774941" y="1026731"/>
                    <a:pt x="779030" y="1022642"/>
                  </a:cubicBezTo>
                  <a:cubicBezTo>
                    <a:pt x="783120" y="1018553"/>
                    <a:pt x="787501" y="1015924"/>
                    <a:pt x="792175" y="1014755"/>
                  </a:cubicBezTo>
                  <a:lnTo>
                    <a:pt x="799185" y="998982"/>
                  </a:lnTo>
                  <a:lnTo>
                    <a:pt x="804443" y="991971"/>
                  </a:lnTo>
                  <a:cubicBezTo>
                    <a:pt x="809116" y="988466"/>
                    <a:pt x="812622" y="984961"/>
                    <a:pt x="814958" y="981456"/>
                  </a:cubicBezTo>
                  <a:lnTo>
                    <a:pt x="810577" y="981456"/>
                  </a:lnTo>
                  <a:cubicBezTo>
                    <a:pt x="809993" y="981456"/>
                    <a:pt x="809701" y="982040"/>
                    <a:pt x="809701" y="983209"/>
                  </a:cubicBezTo>
                  <a:close/>
                  <a:moveTo>
                    <a:pt x="785164" y="969188"/>
                  </a:moveTo>
                  <a:cubicBezTo>
                    <a:pt x="785164" y="970356"/>
                    <a:pt x="783412" y="970940"/>
                    <a:pt x="779906" y="970940"/>
                  </a:cubicBezTo>
                  <a:cubicBezTo>
                    <a:pt x="779906" y="973277"/>
                    <a:pt x="780491" y="974445"/>
                    <a:pt x="781659" y="974445"/>
                  </a:cubicBezTo>
                  <a:cubicBezTo>
                    <a:pt x="781659" y="972109"/>
                    <a:pt x="782827" y="970940"/>
                    <a:pt x="785164" y="970940"/>
                  </a:cubicBezTo>
                  <a:close/>
                  <a:moveTo>
                    <a:pt x="1542288" y="949909"/>
                  </a:moveTo>
                  <a:lnTo>
                    <a:pt x="1542288" y="951662"/>
                  </a:lnTo>
                  <a:lnTo>
                    <a:pt x="1540535" y="953414"/>
                  </a:lnTo>
                  <a:lnTo>
                    <a:pt x="1538782" y="951662"/>
                  </a:lnTo>
                  <a:cubicBezTo>
                    <a:pt x="1538782" y="951662"/>
                    <a:pt x="1539074" y="951370"/>
                    <a:pt x="1539659" y="950785"/>
                  </a:cubicBezTo>
                  <a:cubicBezTo>
                    <a:pt x="1540243" y="950201"/>
                    <a:pt x="1541119" y="949909"/>
                    <a:pt x="1542288" y="949909"/>
                  </a:cubicBezTo>
                  <a:close/>
                  <a:moveTo>
                    <a:pt x="1363522" y="949909"/>
                  </a:moveTo>
                  <a:cubicBezTo>
                    <a:pt x="1362354" y="958088"/>
                    <a:pt x="1361770" y="971524"/>
                    <a:pt x="1361770" y="990219"/>
                  </a:cubicBezTo>
                  <a:cubicBezTo>
                    <a:pt x="1362938" y="985545"/>
                    <a:pt x="1363522" y="978827"/>
                    <a:pt x="1363522" y="970064"/>
                  </a:cubicBezTo>
                  <a:cubicBezTo>
                    <a:pt x="1363522" y="961301"/>
                    <a:pt x="1363522" y="954583"/>
                    <a:pt x="1363522" y="949909"/>
                  </a:cubicBezTo>
                  <a:close/>
                  <a:moveTo>
                    <a:pt x="553821" y="937641"/>
                  </a:moveTo>
                  <a:cubicBezTo>
                    <a:pt x="552653" y="939978"/>
                    <a:pt x="551192" y="941730"/>
                    <a:pt x="549440" y="942899"/>
                  </a:cubicBezTo>
                  <a:cubicBezTo>
                    <a:pt x="547687" y="944067"/>
                    <a:pt x="545058" y="944651"/>
                    <a:pt x="541553" y="944651"/>
                  </a:cubicBezTo>
                  <a:cubicBezTo>
                    <a:pt x="543890" y="948156"/>
                    <a:pt x="544182" y="950785"/>
                    <a:pt x="542429" y="952538"/>
                  </a:cubicBezTo>
                  <a:lnTo>
                    <a:pt x="542171" y="952796"/>
                  </a:lnTo>
                  <a:lnTo>
                    <a:pt x="542504" y="952709"/>
                  </a:lnTo>
                  <a:lnTo>
                    <a:pt x="549440" y="946404"/>
                  </a:lnTo>
                  <a:cubicBezTo>
                    <a:pt x="552361" y="942899"/>
                    <a:pt x="554989" y="940562"/>
                    <a:pt x="557326" y="939393"/>
                  </a:cubicBezTo>
                  <a:cubicBezTo>
                    <a:pt x="554989" y="938225"/>
                    <a:pt x="553821" y="937641"/>
                    <a:pt x="553821" y="937641"/>
                  </a:cubicBezTo>
                  <a:close/>
                  <a:moveTo>
                    <a:pt x="1004239" y="925373"/>
                  </a:moveTo>
                  <a:lnTo>
                    <a:pt x="1002487" y="930630"/>
                  </a:lnTo>
                  <a:cubicBezTo>
                    <a:pt x="1002487" y="930630"/>
                    <a:pt x="1003363" y="930046"/>
                    <a:pt x="1005116" y="928878"/>
                  </a:cubicBezTo>
                  <a:cubicBezTo>
                    <a:pt x="1006868" y="927709"/>
                    <a:pt x="1006576" y="926541"/>
                    <a:pt x="1004239" y="925373"/>
                  </a:cubicBezTo>
                  <a:close/>
                  <a:moveTo>
                    <a:pt x="1542288" y="911352"/>
                  </a:moveTo>
                  <a:cubicBezTo>
                    <a:pt x="1543456" y="912520"/>
                    <a:pt x="1544040" y="914565"/>
                    <a:pt x="1544040" y="917486"/>
                  </a:cubicBezTo>
                  <a:cubicBezTo>
                    <a:pt x="1544040" y="920407"/>
                    <a:pt x="1544624" y="922452"/>
                    <a:pt x="1545793" y="923620"/>
                  </a:cubicBezTo>
                  <a:lnTo>
                    <a:pt x="1547545" y="937641"/>
                  </a:lnTo>
                  <a:lnTo>
                    <a:pt x="1545793" y="946404"/>
                  </a:lnTo>
                  <a:cubicBezTo>
                    <a:pt x="1545793" y="942899"/>
                    <a:pt x="1545209" y="937641"/>
                    <a:pt x="1544040" y="930630"/>
                  </a:cubicBezTo>
                  <a:cubicBezTo>
                    <a:pt x="1542872" y="923620"/>
                    <a:pt x="1542288" y="917194"/>
                    <a:pt x="1542288" y="911352"/>
                  </a:cubicBezTo>
                  <a:close/>
                  <a:moveTo>
                    <a:pt x="562584" y="909599"/>
                  </a:moveTo>
                  <a:cubicBezTo>
                    <a:pt x="560247" y="909599"/>
                    <a:pt x="558787" y="909891"/>
                    <a:pt x="558203" y="910476"/>
                  </a:cubicBezTo>
                  <a:cubicBezTo>
                    <a:pt x="557618" y="911060"/>
                    <a:pt x="557326" y="911936"/>
                    <a:pt x="557326" y="913105"/>
                  </a:cubicBezTo>
                  <a:cubicBezTo>
                    <a:pt x="557326" y="913105"/>
                    <a:pt x="559079" y="911936"/>
                    <a:pt x="562584" y="909599"/>
                  </a:cubicBezTo>
                  <a:close/>
                  <a:moveTo>
                    <a:pt x="1011250" y="895578"/>
                  </a:moveTo>
                  <a:cubicBezTo>
                    <a:pt x="1011250" y="896747"/>
                    <a:pt x="1010957" y="897915"/>
                    <a:pt x="1010373" y="899084"/>
                  </a:cubicBezTo>
                  <a:cubicBezTo>
                    <a:pt x="1009789" y="900252"/>
                    <a:pt x="1010665" y="901420"/>
                    <a:pt x="1013002" y="902589"/>
                  </a:cubicBezTo>
                  <a:cubicBezTo>
                    <a:pt x="1015339" y="900252"/>
                    <a:pt x="1014755" y="897915"/>
                    <a:pt x="1011250" y="895578"/>
                  </a:cubicBezTo>
                  <a:close/>
                  <a:moveTo>
                    <a:pt x="1005992" y="892073"/>
                  </a:moveTo>
                  <a:lnTo>
                    <a:pt x="1002487" y="913105"/>
                  </a:lnTo>
                  <a:lnTo>
                    <a:pt x="1000734" y="913105"/>
                  </a:lnTo>
                  <a:cubicBezTo>
                    <a:pt x="1000734" y="913105"/>
                    <a:pt x="1001026" y="913396"/>
                    <a:pt x="1001610" y="913981"/>
                  </a:cubicBezTo>
                  <a:cubicBezTo>
                    <a:pt x="1002194" y="914565"/>
                    <a:pt x="1002487" y="915441"/>
                    <a:pt x="1002487" y="916610"/>
                  </a:cubicBezTo>
                  <a:lnTo>
                    <a:pt x="1004239" y="911352"/>
                  </a:lnTo>
                  <a:cubicBezTo>
                    <a:pt x="1005408" y="906678"/>
                    <a:pt x="1005992" y="900252"/>
                    <a:pt x="1005992" y="892073"/>
                  </a:cubicBezTo>
                  <a:close/>
                  <a:moveTo>
                    <a:pt x="1077848" y="888568"/>
                  </a:moveTo>
                  <a:lnTo>
                    <a:pt x="1076096" y="890321"/>
                  </a:lnTo>
                  <a:cubicBezTo>
                    <a:pt x="1076096" y="890321"/>
                    <a:pt x="1076096" y="890613"/>
                    <a:pt x="1076096" y="891197"/>
                  </a:cubicBezTo>
                  <a:cubicBezTo>
                    <a:pt x="1076096" y="891781"/>
                    <a:pt x="1076096" y="892073"/>
                    <a:pt x="1076096" y="892073"/>
                  </a:cubicBezTo>
                  <a:lnTo>
                    <a:pt x="1077848" y="892073"/>
                  </a:lnTo>
                  <a:cubicBezTo>
                    <a:pt x="1079017" y="892073"/>
                    <a:pt x="1079893" y="891781"/>
                    <a:pt x="1080477" y="891197"/>
                  </a:cubicBezTo>
                  <a:cubicBezTo>
                    <a:pt x="1081061" y="890613"/>
                    <a:pt x="1081354" y="889736"/>
                    <a:pt x="1081354" y="888568"/>
                  </a:cubicBezTo>
                  <a:close/>
                  <a:moveTo>
                    <a:pt x="998981" y="886816"/>
                  </a:moveTo>
                  <a:lnTo>
                    <a:pt x="998981" y="897331"/>
                  </a:lnTo>
                  <a:lnTo>
                    <a:pt x="1000734" y="895578"/>
                  </a:lnTo>
                  <a:cubicBezTo>
                    <a:pt x="1001902" y="892073"/>
                    <a:pt x="1001318" y="889152"/>
                    <a:pt x="998981" y="886816"/>
                  </a:cubicBezTo>
                  <a:close/>
                  <a:moveTo>
                    <a:pt x="1107643" y="883310"/>
                  </a:moveTo>
                  <a:lnTo>
                    <a:pt x="1107643" y="886816"/>
                  </a:lnTo>
                  <a:lnTo>
                    <a:pt x="1112901" y="886816"/>
                  </a:lnTo>
                  <a:lnTo>
                    <a:pt x="1112901" y="883310"/>
                  </a:lnTo>
                  <a:close/>
                  <a:moveTo>
                    <a:pt x="576605" y="879805"/>
                  </a:moveTo>
                  <a:lnTo>
                    <a:pt x="566089" y="892073"/>
                  </a:lnTo>
                  <a:cubicBezTo>
                    <a:pt x="564921" y="893242"/>
                    <a:pt x="564629" y="894410"/>
                    <a:pt x="565213" y="895578"/>
                  </a:cubicBezTo>
                  <a:cubicBezTo>
                    <a:pt x="565797" y="896747"/>
                    <a:pt x="566089" y="897915"/>
                    <a:pt x="566089" y="899084"/>
                  </a:cubicBezTo>
                  <a:cubicBezTo>
                    <a:pt x="569594" y="899084"/>
                    <a:pt x="571931" y="896747"/>
                    <a:pt x="573100" y="892073"/>
                  </a:cubicBezTo>
                  <a:cubicBezTo>
                    <a:pt x="574268" y="887400"/>
                    <a:pt x="575437" y="883310"/>
                    <a:pt x="576605" y="879805"/>
                  </a:cubicBezTo>
                  <a:close/>
                  <a:moveTo>
                    <a:pt x="1519503" y="874547"/>
                  </a:moveTo>
                  <a:cubicBezTo>
                    <a:pt x="1521840" y="876884"/>
                    <a:pt x="1522717" y="879513"/>
                    <a:pt x="1522132" y="882434"/>
                  </a:cubicBezTo>
                  <a:cubicBezTo>
                    <a:pt x="1521548" y="885355"/>
                    <a:pt x="1521840" y="886816"/>
                    <a:pt x="1523009" y="886816"/>
                  </a:cubicBezTo>
                  <a:lnTo>
                    <a:pt x="1521256" y="897331"/>
                  </a:lnTo>
                  <a:lnTo>
                    <a:pt x="1519503" y="897331"/>
                  </a:lnTo>
                  <a:close/>
                  <a:moveTo>
                    <a:pt x="592553" y="874197"/>
                  </a:moveTo>
                  <a:lnTo>
                    <a:pt x="592378" y="874547"/>
                  </a:lnTo>
                  <a:lnTo>
                    <a:pt x="592257" y="874366"/>
                  </a:lnTo>
                  <a:close/>
                  <a:moveTo>
                    <a:pt x="1060323" y="872795"/>
                  </a:moveTo>
                  <a:lnTo>
                    <a:pt x="1042796" y="876300"/>
                  </a:lnTo>
                  <a:cubicBezTo>
                    <a:pt x="1041628" y="876300"/>
                    <a:pt x="1041044" y="877468"/>
                    <a:pt x="1041044" y="879805"/>
                  </a:cubicBezTo>
                  <a:cubicBezTo>
                    <a:pt x="1050391" y="879805"/>
                    <a:pt x="1056817" y="877468"/>
                    <a:pt x="1060323" y="872795"/>
                  </a:cubicBezTo>
                  <a:close/>
                  <a:moveTo>
                    <a:pt x="1135032" y="867659"/>
                  </a:moveTo>
                  <a:lnTo>
                    <a:pt x="1132179" y="869289"/>
                  </a:lnTo>
                  <a:cubicBezTo>
                    <a:pt x="1132179" y="870458"/>
                    <a:pt x="1132763" y="870458"/>
                    <a:pt x="1133932" y="869289"/>
                  </a:cubicBezTo>
                  <a:lnTo>
                    <a:pt x="1136800" y="867856"/>
                  </a:lnTo>
                  <a:close/>
                  <a:moveTo>
                    <a:pt x="1538782" y="867537"/>
                  </a:moveTo>
                  <a:cubicBezTo>
                    <a:pt x="1539951" y="867537"/>
                    <a:pt x="1540535" y="868121"/>
                    <a:pt x="1540535" y="869289"/>
                  </a:cubicBezTo>
                  <a:lnTo>
                    <a:pt x="1542288" y="872795"/>
                  </a:lnTo>
                  <a:lnTo>
                    <a:pt x="1538782" y="872795"/>
                  </a:lnTo>
                  <a:close/>
                  <a:moveTo>
                    <a:pt x="1070838" y="867537"/>
                  </a:moveTo>
                  <a:lnTo>
                    <a:pt x="1062075" y="871042"/>
                  </a:lnTo>
                  <a:cubicBezTo>
                    <a:pt x="1064412" y="872210"/>
                    <a:pt x="1066164" y="872795"/>
                    <a:pt x="1067333" y="872795"/>
                  </a:cubicBezTo>
                  <a:cubicBezTo>
                    <a:pt x="1068501" y="872795"/>
                    <a:pt x="1069670" y="871042"/>
                    <a:pt x="1070838" y="867537"/>
                  </a:cubicBezTo>
                  <a:close/>
                  <a:moveTo>
                    <a:pt x="1060323" y="864032"/>
                  </a:moveTo>
                  <a:cubicBezTo>
                    <a:pt x="1054481" y="864032"/>
                    <a:pt x="1046886" y="867537"/>
                    <a:pt x="1037539" y="874547"/>
                  </a:cubicBezTo>
                  <a:lnTo>
                    <a:pt x="1046302" y="871042"/>
                  </a:lnTo>
                  <a:cubicBezTo>
                    <a:pt x="1048638" y="869874"/>
                    <a:pt x="1050975" y="868997"/>
                    <a:pt x="1053312" y="868413"/>
                  </a:cubicBezTo>
                  <a:cubicBezTo>
                    <a:pt x="1055649" y="867829"/>
                    <a:pt x="1057986" y="866369"/>
                    <a:pt x="1060323" y="864032"/>
                  </a:cubicBezTo>
                  <a:close/>
                  <a:moveTo>
                    <a:pt x="1537030" y="860526"/>
                  </a:moveTo>
                  <a:lnTo>
                    <a:pt x="1547545" y="860526"/>
                  </a:lnTo>
                  <a:cubicBezTo>
                    <a:pt x="1545209" y="862863"/>
                    <a:pt x="1543748" y="864032"/>
                    <a:pt x="1543164" y="864032"/>
                  </a:cubicBezTo>
                  <a:cubicBezTo>
                    <a:pt x="1542580" y="864032"/>
                    <a:pt x="1541119" y="863448"/>
                    <a:pt x="1538782" y="862279"/>
                  </a:cubicBezTo>
                  <a:lnTo>
                    <a:pt x="1537030" y="865784"/>
                  </a:lnTo>
                  <a:close/>
                  <a:moveTo>
                    <a:pt x="1165479" y="860526"/>
                  </a:moveTo>
                  <a:lnTo>
                    <a:pt x="1168984" y="864032"/>
                  </a:lnTo>
                  <a:cubicBezTo>
                    <a:pt x="1165479" y="864032"/>
                    <a:pt x="1162557" y="863448"/>
                    <a:pt x="1160221" y="862279"/>
                  </a:cubicBezTo>
                  <a:lnTo>
                    <a:pt x="1159583" y="862916"/>
                  </a:lnTo>
                  <a:lnTo>
                    <a:pt x="1164602" y="864032"/>
                  </a:lnTo>
                  <a:cubicBezTo>
                    <a:pt x="1167523" y="865200"/>
                    <a:pt x="1169568" y="865784"/>
                    <a:pt x="1170736" y="865784"/>
                  </a:cubicBezTo>
                  <a:lnTo>
                    <a:pt x="1191767" y="869289"/>
                  </a:lnTo>
                  <a:lnTo>
                    <a:pt x="1197025" y="869289"/>
                  </a:lnTo>
                  <a:cubicBezTo>
                    <a:pt x="1195857" y="868121"/>
                    <a:pt x="1191767" y="866369"/>
                    <a:pt x="1184757" y="864032"/>
                  </a:cubicBezTo>
                  <a:cubicBezTo>
                    <a:pt x="1181836" y="864032"/>
                    <a:pt x="1178769" y="863667"/>
                    <a:pt x="1175556" y="862936"/>
                  </a:cubicBezTo>
                  <a:lnTo>
                    <a:pt x="1171237" y="861528"/>
                  </a:lnTo>
                  <a:lnTo>
                    <a:pt x="1168984" y="862279"/>
                  </a:lnTo>
                  <a:close/>
                  <a:moveTo>
                    <a:pt x="1067333" y="858774"/>
                  </a:moveTo>
                  <a:cubicBezTo>
                    <a:pt x="1066164" y="859942"/>
                    <a:pt x="1064996" y="860526"/>
                    <a:pt x="1063828" y="860526"/>
                  </a:cubicBezTo>
                  <a:cubicBezTo>
                    <a:pt x="1066164" y="861695"/>
                    <a:pt x="1067625" y="861987"/>
                    <a:pt x="1068209" y="861403"/>
                  </a:cubicBezTo>
                  <a:cubicBezTo>
                    <a:pt x="1068793" y="860819"/>
                    <a:pt x="1068501" y="859942"/>
                    <a:pt x="1067333" y="858774"/>
                  </a:cubicBezTo>
                  <a:close/>
                  <a:moveTo>
                    <a:pt x="1037539" y="858774"/>
                  </a:moveTo>
                  <a:lnTo>
                    <a:pt x="1039291" y="860526"/>
                  </a:lnTo>
                  <a:lnTo>
                    <a:pt x="1028776" y="865784"/>
                  </a:lnTo>
                  <a:cubicBezTo>
                    <a:pt x="1027607" y="861111"/>
                    <a:pt x="1025855" y="859942"/>
                    <a:pt x="1023518" y="862279"/>
                  </a:cubicBezTo>
                  <a:cubicBezTo>
                    <a:pt x="1023518" y="862279"/>
                    <a:pt x="1023810" y="862571"/>
                    <a:pt x="1024394" y="863155"/>
                  </a:cubicBezTo>
                  <a:cubicBezTo>
                    <a:pt x="1024978" y="863740"/>
                    <a:pt x="1025271" y="864032"/>
                    <a:pt x="1025271" y="864032"/>
                  </a:cubicBezTo>
                  <a:lnTo>
                    <a:pt x="1021765" y="865784"/>
                  </a:lnTo>
                  <a:lnTo>
                    <a:pt x="1021765" y="860526"/>
                  </a:lnTo>
                  <a:cubicBezTo>
                    <a:pt x="1020597" y="861695"/>
                    <a:pt x="1018844" y="863155"/>
                    <a:pt x="1016508" y="864908"/>
                  </a:cubicBezTo>
                  <a:cubicBezTo>
                    <a:pt x="1014171" y="866661"/>
                    <a:pt x="1013002" y="869289"/>
                    <a:pt x="1013002" y="872795"/>
                  </a:cubicBezTo>
                  <a:cubicBezTo>
                    <a:pt x="1013002" y="876300"/>
                    <a:pt x="1014755" y="878637"/>
                    <a:pt x="1018260" y="879805"/>
                  </a:cubicBezTo>
                  <a:cubicBezTo>
                    <a:pt x="1025271" y="877468"/>
                    <a:pt x="1031112" y="876300"/>
                    <a:pt x="1035786" y="876300"/>
                  </a:cubicBezTo>
                  <a:lnTo>
                    <a:pt x="1034034" y="874547"/>
                  </a:lnTo>
                  <a:cubicBezTo>
                    <a:pt x="1034034" y="873379"/>
                    <a:pt x="1033449" y="872795"/>
                    <a:pt x="1032281" y="872795"/>
                  </a:cubicBezTo>
                  <a:cubicBezTo>
                    <a:pt x="1031112" y="872795"/>
                    <a:pt x="1029944" y="872795"/>
                    <a:pt x="1028776" y="872795"/>
                  </a:cubicBezTo>
                  <a:cubicBezTo>
                    <a:pt x="1028776" y="873963"/>
                    <a:pt x="1028192" y="874547"/>
                    <a:pt x="1027023" y="874547"/>
                  </a:cubicBezTo>
                  <a:cubicBezTo>
                    <a:pt x="1025855" y="874547"/>
                    <a:pt x="1025271" y="874547"/>
                    <a:pt x="1025271" y="874547"/>
                  </a:cubicBezTo>
                  <a:cubicBezTo>
                    <a:pt x="1027607" y="869874"/>
                    <a:pt x="1031112" y="867537"/>
                    <a:pt x="1035786" y="867537"/>
                  </a:cubicBezTo>
                  <a:cubicBezTo>
                    <a:pt x="1038123" y="866369"/>
                    <a:pt x="1041628" y="864032"/>
                    <a:pt x="1046302" y="860526"/>
                  </a:cubicBezTo>
                  <a:close/>
                  <a:moveTo>
                    <a:pt x="611657" y="846506"/>
                  </a:moveTo>
                  <a:lnTo>
                    <a:pt x="609904" y="849135"/>
                  </a:lnTo>
                  <a:cubicBezTo>
                    <a:pt x="608736" y="850887"/>
                    <a:pt x="606983" y="852932"/>
                    <a:pt x="604646" y="855269"/>
                  </a:cubicBezTo>
                  <a:cubicBezTo>
                    <a:pt x="603478" y="857605"/>
                    <a:pt x="601725" y="861111"/>
                    <a:pt x="599389" y="865784"/>
                  </a:cubicBezTo>
                  <a:cubicBezTo>
                    <a:pt x="598220" y="868705"/>
                    <a:pt x="596760" y="871042"/>
                    <a:pt x="595007" y="872795"/>
                  </a:cubicBezTo>
                  <a:lnTo>
                    <a:pt x="592553" y="874197"/>
                  </a:lnTo>
                  <a:lnTo>
                    <a:pt x="599389" y="860526"/>
                  </a:lnTo>
                  <a:cubicBezTo>
                    <a:pt x="595883" y="860526"/>
                    <a:pt x="593547" y="859942"/>
                    <a:pt x="592378" y="858774"/>
                  </a:cubicBezTo>
                  <a:lnTo>
                    <a:pt x="594131" y="858774"/>
                  </a:lnTo>
                  <a:lnTo>
                    <a:pt x="601141" y="858774"/>
                  </a:lnTo>
                  <a:cubicBezTo>
                    <a:pt x="598804" y="856437"/>
                    <a:pt x="597052" y="855561"/>
                    <a:pt x="595883" y="856145"/>
                  </a:cubicBezTo>
                  <a:cubicBezTo>
                    <a:pt x="594715" y="856729"/>
                    <a:pt x="594131" y="857605"/>
                    <a:pt x="594131" y="858774"/>
                  </a:cubicBezTo>
                  <a:cubicBezTo>
                    <a:pt x="595299" y="856437"/>
                    <a:pt x="595883" y="853516"/>
                    <a:pt x="595883" y="850011"/>
                  </a:cubicBezTo>
                  <a:cubicBezTo>
                    <a:pt x="593547" y="852348"/>
                    <a:pt x="591210" y="857605"/>
                    <a:pt x="588873" y="865784"/>
                  </a:cubicBezTo>
                  <a:cubicBezTo>
                    <a:pt x="587705" y="866953"/>
                    <a:pt x="587705" y="868121"/>
                    <a:pt x="588873" y="869289"/>
                  </a:cubicBezTo>
                  <a:lnTo>
                    <a:pt x="592257" y="874366"/>
                  </a:lnTo>
                  <a:lnTo>
                    <a:pt x="588873" y="876300"/>
                  </a:lnTo>
                  <a:lnTo>
                    <a:pt x="592378" y="876300"/>
                  </a:lnTo>
                  <a:cubicBezTo>
                    <a:pt x="592378" y="877468"/>
                    <a:pt x="590626" y="878052"/>
                    <a:pt x="587121" y="878052"/>
                  </a:cubicBezTo>
                  <a:lnTo>
                    <a:pt x="590626" y="883310"/>
                  </a:lnTo>
                  <a:lnTo>
                    <a:pt x="583615" y="885063"/>
                  </a:lnTo>
                  <a:cubicBezTo>
                    <a:pt x="583615" y="886231"/>
                    <a:pt x="584199" y="886816"/>
                    <a:pt x="585368" y="886816"/>
                  </a:cubicBezTo>
                  <a:cubicBezTo>
                    <a:pt x="586536" y="886816"/>
                    <a:pt x="587705" y="887400"/>
                    <a:pt x="588873" y="888568"/>
                  </a:cubicBezTo>
                  <a:lnTo>
                    <a:pt x="587121" y="890321"/>
                  </a:lnTo>
                  <a:cubicBezTo>
                    <a:pt x="584784" y="887984"/>
                    <a:pt x="583323" y="887400"/>
                    <a:pt x="582739" y="888568"/>
                  </a:cubicBezTo>
                  <a:cubicBezTo>
                    <a:pt x="582155" y="889736"/>
                    <a:pt x="581863" y="890905"/>
                    <a:pt x="581863" y="892073"/>
                  </a:cubicBezTo>
                  <a:lnTo>
                    <a:pt x="583615" y="892073"/>
                  </a:lnTo>
                  <a:cubicBezTo>
                    <a:pt x="580110" y="893242"/>
                    <a:pt x="578358" y="896747"/>
                    <a:pt x="578358" y="902589"/>
                  </a:cubicBezTo>
                  <a:cubicBezTo>
                    <a:pt x="578358" y="903757"/>
                    <a:pt x="578358" y="904342"/>
                    <a:pt x="578358" y="904342"/>
                  </a:cubicBezTo>
                  <a:cubicBezTo>
                    <a:pt x="578358" y="904342"/>
                    <a:pt x="577189" y="904926"/>
                    <a:pt x="574852" y="906094"/>
                  </a:cubicBezTo>
                  <a:cubicBezTo>
                    <a:pt x="572515" y="907263"/>
                    <a:pt x="572515" y="909015"/>
                    <a:pt x="574852" y="911352"/>
                  </a:cubicBezTo>
                  <a:cubicBezTo>
                    <a:pt x="572515" y="912520"/>
                    <a:pt x="570763" y="913981"/>
                    <a:pt x="569594" y="915733"/>
                  </a:cubicBezTo>
                  <a:cubicBezTo>
                    <a:pt x="568426" y="917486"/>
                    <a:pt x="567258" y="917778"/>
                    <a:pt x="566089" y="916610"/>
                  </a:cubicBezTo>
                  <a:cubicBezTo>
                    <a:pt x="563752" y="916610"/>
                    <a:pt x="560831" y="919531"/>
                    <a:pt x="557326" y="925373"/>
                  </a:cubicBezTo>
                  <a:cubicBezTo>
                    <a:pt x="560831" y="927709"/>
                    <a:pt x="562584" y="928878"/>
                    <a:pt x="562584" y="928878"/>
                  </a:cubicBezTo>
                  <a:cubicBezTo>
                    <a:pt x="560247" y="928878"/>
                    <a:pt x="558495" y="930046"/>
                    <a:pt x="557326" y="932383"/>
                  </a:cubicBezTo>
                  <a:cubicBezTo>
                    <a:pt x="557326" y="934720"/>
                    <a:pt x="559079" y="937057"/>
                    <a:pt x="562584" y="939393"/>
                  </a:cubicBezTo>
                  <a:cubicBezTo>
                    <a:pt x="560247" y="941730"/>
                    <a:pt x="558203" y="944651"/>
                    <a:pt x="556450" y="948156"/>
                  </a:cubicBezTo>
                  <a:lnTo>
                    <a:pt x="555667" y="949275"/>
                  </a:lnTo>
                  <a:lnTo>
                    <a:pt x="559955" y="948156"/>
                  </a:lnTo>
                  <a:cubicBezTo>
                    <a:pt x="568718" y="945820"/>
                    <a:pt x="575437" y="943483"/>
                    <a:pt x="580110" y="941146"/>
                  </a:cubicBezTo>
                  <a:cubicBezTo>
                    <a:pt x="588289" y="938809"/>
                    <a:pt x="596468" y="936472"/>
                    <a:pt x="604646" y="934136"/>
                  </a:cubicBezTo>
                  <a:cubicBezTo>
                    <a:pt x="612825" y="931799"/>
                    <a:pt x="621588" y="929462"/>
                    <a:pt x="630935" y="927125"/>
                  </a:cubicBezTo>
                  <a:lnTo>
                    <a:pt x="637946" y="925373"/>
                  </a:lnTo>
                  <a:lnTo>
                    <a:pt x="630935" y="914857"/>
                  </a:lnTo>
                  <a:lnTo>
                    <a:pt x="630935" y="913105"/>
                  </a:lnTo>
                  <a:cubicBezTo>
                    <a:pt x="630935" y="911936"/>
                    <a:pt x="630351" y="910768"/>
                    <a:pt x="629183" y="909599"/>
                  </a:cubicBezTo>
                  <a:cubicBezTo>
                    <a:pt x="628014" y="908431"/>
                    <a:pt x="626846" y="907847"/>
                    <a:pt x="625678" y="907847"/>
                  </a:cubicBezTo>
                  <a:lnTo>
                    <a:pt x="615162" y="907847"/>
                  </a:lnTo>
                  <a:lnTo>
                    <a:pt x="608152" y="899084"/>
                  </a:lnTo>
                  <a:lnTo>
                    <a:pt x="611657" y="899084"/>
                  </a:lnTo>
                  <a:cubicBezTo>
                    <a:pt x="612825" y="899084"/>
                    <a:pt x="613994" y="898499"/>
                    <a:pt x="615162" y="897331"/>
                  </a:cubicBezTo>
                  <a:cubicBezTo>
                    <a:pt x="616331" y="896163"/>
                    <a:pt x="616915" y="893826"/>
                    <a:pt x="616915" y="890321"/>
                  </a:cubicBezTo>
                  <a:cubicBezTo>
                    <a:pt x="616915" y="890321"/>
                    <a:pt x="615746" y="889152"/>
                    <a:pt x="613409" y="886816"/>
                  </a:cubicBezTo>
                  <a:cubicBezTo>
                    <a:pt x="614578" y="886816"/>
                    <a:pt x="615746" y="885063"/>
                    <a:pt x="616915" y="881558"/>
                  </a:cubicBezTo>
                  <a:lnTo>
                    <a:pt x="606399" y="876300"/>
                  </a:lnTo>
                  <a:lnTo>
                    <a:pt x="599389" y="879805"/>
                  </a:lnTo>
                  <a:lnTo>
                    <a:pt x="604646" y="874547"/>
                  </a:lnTo>
                  <a:cubicBezTo>
                    <a:pt x="604646" y="873379"/>
                    <a:pt x="605815" y="871626"/>
                    <a:pt x="608152" y="869289"/>
                  </a:cubicBezTo>
                  <a:cubicBezTo>
                    <a:pt x="610488" y="866953"/>
                    <a:pt x="612241" y="864616"/>
                    <a:pt x="613409" y="862279"/>
                  </a:cubicBezTo>
                  <a:lnTo>
                    <a:pt x="606399" y="860526"/>
                  </a:lnTo>
                  <a:cubicBezTo>
                    <a:pt x="606399" y="860526"/>
                    <a:pt x="606691" y="860234"/>
                    <a:pt x="607275" y="859650"/>
                  </a:cubicBezTo>
                  <a:cubicBezTo>
                    <a:pt x="607860" y="859066"/>
                    <a:pt x="608152" y="858774"/>
                    <a:pt x="608152" y="858774"/>
                  </a:cubicBezTo>
                  <a:lnTo>
                    <a:pt x="616915" y="862279"/>
                  </a:lnTo>
                  <a:cubicBezTo>
                    <a:pt x="616915" y="859942"/>
                    <a:pt x="615162" y="858190"/>
                    <a:pt x="611657" y="857021"/>
                  </a:cubicBezTo>
                  <a:cubicBezTo>
                    <a:pt x="609320" y="857021"/>
                    <a:pt x="608152" y="855853"/>
                    <a:pt x="608152" y="853516"/>
                  </a:cubicBezTo>
                  <a:lnTo>
                    <a:pt x="609904" y="853516"/>
                  </a:lnTo>
                  <a:close/>
                  <a:moveTo>
                    <a:pt x="602894" y="841248"/>
                  </a:moveTo>
                  <a:cubicBezTo>
                    <a:pt x="598220" y="845921"/>
                    <a:pt x="595883" y="848258"/>
                    <a:pt x="595883" y="848258"/>
                  </a:cubicBezTo>
                  <a:cubicBezTo>
                    <a:pt x="597052" y="849427"/>
                    <a:pt x="598512" y="849719"/>
                    <a:pt x="600265" y="849135"/>
                  </a:cubicBezTo>
                  <a:cubicBezTo>
                    <a:pt x="602018" y="848550"/>
                    <a:pt x="602894" y="848842"/>
                    <a:pt x="602894" y="850011"/>
                  </a:cubicBezTo>
                  <a:lnTo>
                    <a:pt x="604646" y="850011"/>
                  </a:lnTo>
                  <a:lnTo>
                    <a:pt x="608152" y="841248"/>
                  </a:lnTo>
                  <a:close/>
                  <a:moveTo>
                    <a:pt x="793927" y="837743"/>
                  </a:moveTo>
                  <a:cubicBezTo>
                    <a:pt x="793927" y="841248"/>
                    <a:pt x="792759" y="844169"/>
                    <a:pt x="790422" y="846506"/>
                  </a:cubicBezTo>
                  <a:lnTo>
                    <a:pt x="788669" y="848258"/>
                  </a:lnTo>
                  <a:cubicBezTo>
                    <a:pt x="788669" y="850595"/>
                    <a:pt x="789546" y="853224"/>
                    <a:pt x="791298" y="856145"/>
                  </a:cubicBezTo>
                  <a:cubicBezTo>
                    <a:pt x="793051" y="859066"/>
                    <a:pt x="794512" y="861111"/>
                    <a:pt x="795680" y="862279"/>
                  </a:cubicBezTo>
                  <a:lnTo>
                    <a:pt x="795680" y="855269"/>
                  </a:lnTo>
                  <a:cubicBezTo>
                    <a:pt x="795680" y="845921"/>
                    <a:pt x="795096" y="840079"/>
                    <a:pt x="793927" y="837743"/>
                  </a:cubicBezTo>
                  <a:close/>
                  <a:moveTo>
                    <a:pt x="1519503" y="835990"/>
                  </a:moveTo>
                  <a:lnTo>
                    <a:pt x="1523009" y="835990"/>
                  </a:lnTo>
                  <a:lnTo>
                    <a:pt x="1524761" y="860526"/>
                  </a:lnTo>
                  <a:cubicBezTo>
                    <a:pt x="1524761" y="860526"/>
                    <a:pt x="1523009" y="861695"/>
                    <a:pt x="1519503" y="864032"/>
                  </a:cubicBezTo>
                  <a:close/>
                  <a:moveTo>
                    <a:pt x="612772" y="829298"/>
                  </a:moveTo>
                  <a:lnTo>
                    <a:pt x="606399" y="832485"/>
                  </a:lnTo>
                  <a:cubicBezTo>
                    <a:pt x="605231" y="834822"/>
                    <a:pt x="604646" y="835990"/>
                    <a:pt x="604646" y="835990"/>
                  </a:cubicBezTo>
                  <a:cubicBezTo>
                    <a:pt x="606399" y="837743"/>
                    <a:pt x="608152" y="838619"/>
                    <a:pt x="609904" y="838619"/>
                  </a:cubicBezTo>
                  <a:lnTo>
                    <a:pt x="614206" y="836468"/>
                  </a:lnTo>
                  <a:lnTo>
                    <a:pt x="613409" y="832485"/>
                  </a:lnTo>
                  <a:close/>
                  <a:moveTo>
                    <a:pt x="800938" y="823722"/>
                  </a:moveTo>
                  <a:cubicBezTo>
                    <a:pt x="800938" y="823722"/>
                    <a:pt x="800646" y="824014"/>
                    <a:pt x="800061" y="824598"/>
                  </a:cubicBezTo>
                  <a:cubicBezTo>
                    <a:pt x="799477" y="825182"/>
                    <a:pt x="799185" y="826059"/>
                    <a:pt x="799185" y="827227"/>
                  </a:cubicBezTo>
                  <a:lnTo>
                    <a:pt x="806195" y="823722"/>
                  </a:lnTo>
                  <a:close/>
                  <a:moveTo>
                    <a:pt x="1142256" y="821093"/>
                  </a:moveTo>
                  <a:cubicBezTo>
                    <a:pt x="1140212" y="821093"/>
                    <a:pt x="1137437" y="822553"/>
                    <a:pt x="1133932" y="825475"/>
                  </a:cubicBezTo>
                  <a:cubicBezTo>
                    <a:pt x="1137437" y="826643"/>
                    <a:pt x="1140066" y="826935"/>
                    <a:pt x="1141818" y="826351"/>
                  </a:cubicBezTo>
                  <a:cubicBezTo>
                    <a:pt x="1143571" y="825767"/>
                    <a:pt x="1145031" y="825475"/>
                    <a:pt x="1146200" y="825475"/>
                  </a:cubicBezTo>
                  <a:cubicBezTo>
                    <a:pt x="1145616" y="822553"/>
                    <a:pt x="1144301" y="821093"/>
                    <a:pt x="1142256" y="821093"/>
                  </a:cubicBezTo>
                  <a:close/>
                  <a:moveTo>
                    <a:pt x="579234" y="819340"/>
                  </a:moveTo>
                  <a:cubicBezTo>
                    <a:pt x="578650" y="818756"/>
                    <a:pt x="577773" y="819048"/>
                    <a:pt x="576605" y="820217"/>
                  </a:cubicBezTo>
                  <a:cubicBezTo>
                    <a:pt x="575437" y="821385"/>
                    <a:pt x="573976" y="821969"/>
                    <a:pt x="572223" y="821969"/>
                  </a:cubicBezTo>
                  <a:cubicBezTo>
                    <a:pt x="570471" y="821969"/>
                    <a:pt x="569010" y="821969"/>
                    <a:pt x="567842" y="821969"/>
                  </a:cubicBezTo>
                  <a:lnTo>
                    <a:pt x="564337" y="823722"/>
                  </a:lnTo>
                  <a:cubicBezTo>
                    <a:pt x="573684" y="823722"/>
                    <a:pt x="579526" y="823138"/>
                    <a:pt x="581863" y="821969"/>
                  </a:cubicBezTo>
                  <a:cubicBezTo>
                    <a:pt x="580694" y="820801"/>
                    <a:pt x="579818" y="819925"/>
                    <a:pt x="579234" y="819340"/>
                  </a:cubicBezTo>
                  <a:close/>
                  <a:moveTo>
                    <a:pt x="820216" y="811454"/>
                  </a:moveTo>
                  <a:cubicBezTo>
                    <a:pt x="815543" y="812622"/>
                    <a:pt x="809116" y="815543"/>
                    <a:pt x="800938" y="820217"/>
                  </a:cubicBezTo>
                  <a:cubicBezTo>
                    <a:pt x="807948" y="817880"/>
                    <a:pt x="811453" y="816711"/>
                    <a:pt x="811453" y="816711"/>
                  </a:cubicBezTo>
                  <a:cubicBezTo>
                    <a:pt x="816127" y="814375"/>
                    <a:pt x="819048" y="812622"/>
                    <a:pt x="820216" y="811454"/>
                  </a:cubicBezTo>
                  <a:close/>
                  <a:moveTo>
                    <a:pt x="1524761" y="807948"/>
                  </a:moveTo>
                  <a:cubicBezTo>
                    <a:pt x="1525930" y="810285"/>
                    <a:pt x="1525346" y="813791"/>
                    <a:pt x="1523009" y="818464"/>
                  </a:cubicBezTo>
                  <a:cubicBezTo>
                    <a:pt x="1520672" y="817296"/>
                    <a:pt x="1520380" y="815543"/>
                    <a:pt x="1522132" y="813206"/>
                  </a:cubicBezTo>
                  <a:cubicBezTo>
                    <a:pt x="1523885" y="810869"/>
                    <a:pt x="1524761" y="809117"/>
                    <a:pt x="1524761" y="807948"/>
                  </a:cubicBezTo>
                  <a:close/>
                  <a:moveTo>
                    <a:pt x="597636" y="802691"/>
                  </a:moveTo>
                  <a:lnTo>
                    <a:pt x="592378" y="806196"/>
                  </a:lnTo>
                  <a:lnTo>
                    <a:pt x="592060" y="805877"/>
                  </a:lnTo>
                  <a:close/>
                  <a:moveTo>
                    <a:pt x="888568" y="799185"/>
                  </a:moveTo>
                  <a:cubicBezTo>
                    <a:pt x="887399" y="800354"/>
                    <a:pt x="886815" y="802399"/>
                    <a:pt x="886815" y="805320"/>
                  </a:cubicBezTo>
                  <a:cubicBezTo>
                    <a:pt x="886815" y="808241"/>
                    <a:pt x="886815" y="809701"/>
                    <a:pt x="886815" y="809701"/>
                  </a:cubicBezTo>
                  <a:lnTo>
                    <a:pt x="886815" y="816711"/>
                  </a:lnTo>
                  <a:cubicBezTo>
                    <a:pt x="887984" y="816711"/>
                    <a:pt x="888276" y="817588"/>
                    <a:pt x="887691" y="819340"/>
                  </a:cubicBezTo>
                  <a:cubicBezTo>
                    <a:pt x="887107" y="821093"/>
                    <a:pt x="886815" y="821969"/>
                    <a:pt x="886815" y="821969"/>
                  </a:cubicBezTo>
                  <a:lnTo>
                    <a:pt x="893825" y="818464"/>
                  </a:lnTo>
                  <a:cubicBezTo>
                    <a:pt x="892657" y="817296"/>
                    <a:pt x="892073" y="814959"/>
                    <a:pt x="892073" y="811454"/>
                  </a:cubicBezTo>
                  <a:cubicBezTo>
                    <a:pt x="892073" y="810285"/>
                    <a:pt x="892365" y="808241"/>
                    <a:pt x="892949" y="805320"/>
                  </a:cubicBezTo>
                  <a:cubicBezTo>
                    <a:pt x="893533" y="802399"/>
                    <a:pt x="892073" y="800354"/>
                    <a:pt x="888568" y="799185"/>
                  </a:cubicBezTo>
                  <a:close/>
                  <a:moveTo>
                    <a:pt x="1517751" y="797433"/>
                  </a:moveTo>
                  <a:lnTo>
                    <a:pt x="1517751" y="804443"/>
                  </a:lnTo>
                  <a:cubicBezTo>
                    <a:pt x="1517751" y="807948"/>
                    <a:pt x="1517751" y="811162"/>
                    <a:pt x="1517751" y="814082"/>
                  </a:cubicBezTo>
                  <a:cubicBezTo>
                    <a:pt x="1517751" y="817004"/>
                    <a:pt x="1517751" y="819632"/>
                    <a:pt x="1517751" y="821969"/>
                  </a:cubicBezTo>
                  <a:lnTo>
                    <a:pt x="1517751" y="825475"/>
                  </a:lnTo>
                  <a:cubicBezTo>
                    <a:pt x="1515414" y="820801"/>
                    <a:pt x="1514830" y="817296"/>
                    <a:pt x="1515998" y="814959"/>
                  </a:cubicBezTo>
                  <a:cubicBezTo>
                    <a:pt x="1517167" y="811454"/>
                    <a:pt x="1517459" y="808241"/>
                    <a:pt x="1516875" y="805320"/>
                  </a:cubicBezTo>
                  <a:cubicBezTo>
                    <a:pt x="1516290" y="802399"/>
                    <a:pt x="1516582" y="799770"/>
                    <a:pt x="1517751" y="797433"/>
                  </a:cubicBezTo>
                  <a:close/>
                  <a:moveTo>
                    <a:pt x="1530019" y="793928"/>
                  </a:moveTo>
                  <a:cubicBezTo>
                    <a:pt x="1530019" y="793928"/>
                    <a:pt x="1530019" y="795096"/>
                    <a:pt x="1530019" y="797433"/>
                  </a:cubicBezTo>
                  <a:lnTo>
                    <a:pt x="1530019" y="806196"/>
                  </a:lnTo>
                  <a:lnTo>
                    <a:pt x="1530019" y="844753"/>
                  </a:lnTo>
                  <a:lnTo>
                    <a:pt x="1530019" y="864032"/>
                  </a:lnTo>
                  <a:cubicBezTo>
                    <a:pt x="1530019" y="857021"/>
                    <a:pt x="1528267" y="851763"/>
                    <a:pt x="1524761" y="848258"/>
                  </a:cubicBezTo>
                  <a:cubicBezTo>
                    <a:pt x="1524761" y="848258"/>
                    <a:pt x="1525053" y="847966"/>
                    <a:pt x="1525638" y="847382"/>
                  </a:cubicBezTo>
                  <a:cubicBezTo>
                    <a:pt x="1526222" y="846798"/>
                    <a:pt x="1526514" y="846506"/>
                    <a:pt x="1526514" y="846506"/>
                  </a:cubicBezTo>
                  <a:cubicBezTo>
                    <a:pt x="1526514" y="839495"/>
                    <a:pt x="1527098" y="833653"/>
                    <a:pt x="1528267" y="828980"/>
                  </a:cubicBezTo>
                  <a:lnTo>
                    <a:pt x="1528267" y="813206"/>
                  </a:lnTo>
                  <a:cubicBezTo>
                    <a:pt x="1529435" y="808533"/>
                    <a:pt x="1530019" y="802106"/>
                    <a:pt x="1530019" y="793928"/>
                  </a:cubicBezTo>
                  <a:close/>
                  <a:moveTo>
                    <a:pt x="1523009" y="793928"/>
                  </a:moveTo>
                  <a:cubicBezTo>
                    <a:pt x="1523009" y="795096"/>
                    <a:pt x="1523301" y="796557"/>
                    <a:pt x="1523885" y="798309"/>
                  </a:cubicBezTo>
                  <a:cubicBezTo>
                    <a:pt x="1524469" y="800062"/>
                    <a:pt x="1524177" y="802106"/>
                    <a:pt x="1523009" y="804443"/>
                  </a:cubicBezTo>
                  <a:cubicBezTo>
                    <a:pt x="1523009" y="802106"/>
                    <a:pt x="1522717" y="800062"/>
                    <a:pt x="1522132" y="798309"/>
                  </a:cubicBezTo>
                  <a:cubicBezTo>
                    <a:pt x="1521548" y="796557"/>
                    <a:pt x="1521840" y="795096"/>
                    <a:pt x="1523009" y="793928"/>
                  </a:cubicBezTo>
                  <a:close/>
                  <a:moveTo>
                    <a:pt x="308457" y="793928"/>
                  </a:moveTo>
                  <a:cubicBezTo>
                    <a:pt x="299110" y="797433"/>
                    <a:pt x="297941" y="802691"/>
                    <a:pt x="304952" y="809701"/>
                  </a:cubicBezTo>
                  <a:cubicBezTo>
                    <a:pt x="304952" y="807364"/>
                    <a:pt x="305536" y="804735"/>
                    <a:pt x="306705" y="801814"/>
                  </a:cubicBezTo>
                  <a:cubicBezTo>
                    <a:pt x="307873" y="798893"/>
                    <a:pt x="308457" y="796264"/>
                    <a:pt x="308457" y="793928"/>
                  </a:cubicBezTo>
                  <a:close/>
                  <a:moveTo>
                    <a:pt x="615162" y="788670"/>
                  </a:moveTo>
                  <a:lnTo>
                    <a:pt x="616915" y="793928"/>
                  </a:lnTo>
                  <a:cubicBezTo>
                    <a:pt x="614578" y="798601"/>
                    <a:pt x="612241" y="802106"/>
                    <a:pt x="609904" y="804443"/>
                  </a:cubicBezTo>
                  <a:cubicBezTo>
                    <a:pt x="607567" y="806780"/>
                    <a:pt x="605231" y="807364"/>
                    <a:pt x="602894" y="806196"/>
                  </a:cubicBezTo>
                  <a:cubicBezTo>
                    <a:pt x="605231" y="805028"/>
                    <a:pt x="607567" y="803275"/>
                    <a:pt x="609904" y="800938"/>
                  </a:cubicBezTo>
                  <a:cubicBezTo>
                    <a:pt x="612241" y="798601"/>
                    <a:pt x="613994" y="796264"/>
                    <a:pt x="615162" y="793928"/>
                  </a:cubicBezTo>
                  <a:close/>
                  <a:moveTo>
                    <a:pt x="869289" y="783412"/>
                  </a:moveTo>
                  <a:cubicBezTo>
                    <a:pt x="864616" y="783412"/>
                    <a:pt x="859942" y="786333"/>
                    <a:pt x="855268" y="792175"/>
                  </a:cubicBezTo>
                  <a:cubicBezTo>
                    <a:pt x="854100" y="793343"/>
                    <a:pt x="852931" y="794220"/>
                    <a:pt x="851763" y="794804"/>
                  </a:cubicBezTo>
                  <a:cubicBezTo>
                    <a:pt x="850595" y="795388"/>
                    <a:pt x="849426" y="796264"/>
                    <a:pt x="848258" y="797433"/>
                  </a:cubicBezTo>
                  <a:cubicBezTo>
                    <a:pt x="844753" y="797433"/>
                    <a:pt x="843584" y="797433"/>
                    <a:pt x="844753" y="797433"/>
                  </a:cubicBezTo>
                  <a:cubicBezTo>
                    <a:pt x="834237" y="804443"/>
                    <a:pt x="827227" y="809701"/>
                    <a:pt x="823721" y="813206"/>
                  </a:cubicBezTo>
                  <a:cubicBezTo>
                    <a:pt x="817879" y="817880"/>
                    <a:pt x="813790" y="819632"/>
                    <a:pt x="811453" y="818464"/>
                  </a:cubicBezTo>
                  <a:cubicBezTo>
                    <a:pt x="813790" y="818464"/>
                    <a:pt x="813790" y="819632"/>
                    <a:pt x="811453" y="821969"/>
                  </a:cubicBezTo>
                  <a:lnTo>
                    <a:pt x="809701" y="823722"/>
                  </a:lnTo>
                  <a:lnTo>
                    <a:pt x="811453" y="823722"/>
                  </a:lnTo>
                  <a:lnTo>
                    <a:pt x="832484" y="811454"/>
                  </a:lnTo>
                  <a:lnTo>
                    <a:pt x="835990" y="811454"/>
                  </a:lnTo>
                  <a:cubicBezTo>
                    <a:pt x="834821" y="812622"/>
                    <a:pt x="833361" y="813791"/>
                    <a:pt x="831608" y="814959"/>
                  </a:cubicBezTo>
                  <a:cubicBezTo>
                    <a:pt x="829855" y="816127"/>
                    <a:pt x="827227" y="817296"/>
                    <a:pt x="823721" y="818464"/>
                  </a:cubicBezTo>
                  <a:cubicBezTo>
                    <a:pt x="822553" y="820801"/>
                    <a:pt x="819632" y="823430"/>
                    <a:pt x="814958" y="826351"/>
                  </a:cubicBezTo>
                  <a:cubicBezTo>
                    <a:pt x="810285" y="829272"/>
                    <a:pt x="805611" y="831316"/>
                    <a:pt x="800938" y="832485"/>
                  </a:cubicBezTo>
                  <a:lnTo>
                    <a:pt x="797432" y="835990"/>
                  </a:lnTo>
                  <a:cubicBezTo>
                    <a:pt x="797432" y="845337"/>
                    <a:pt x="797432" y="853516"/>
                    <a:pt x="797432" y="860526"/>
                  </a:cubicBezTo>
                  <a:cubicBezTo>
                    <a:pt x="800938" y="860526"/>
                    <a:pt x="802690" y="859358"/>
                    <a:pt x="802690" y="857021"/>
                  </a:cubicBezTo>
                  <a:cubicBezTo>
                    <a:pt x="806195" y="855853"/>
                    <a:pt x="813206" y="852932"/>
                    <a:pt x="823721" y="848258"/>
                  </a:cubicBezTo>
                  <a:cubicBezTo>
                    <a:pt x="828395" y="847090"/>
                    <a:pt x="833069" y="845337"/>
                    <a:pt x="837742" y="843000"/>
                  </a:cubicBezTo>
                  <a:cubicBezTo>
                    <a:pt x="842416" y="840664"/>
                    <a:pt x="847090" y="838911"/>
                    <a:pt x="851763" y="837743"/>
                  </a:cubicBezTo>
                  <a:cubicBezTo>
                    <a:pt x="855268" y="837743"/>
                    <a:pt x="857021" y="837158"/>
                    <a:pt x="857021" y="835990"/>
                  </a:cubicBezTo>
                  <a:cubicBezTo>
                    <a:pt x="857021" y="828980"/>
                    <a:pt x="859358" y="825475"/>
                    <a:pt x="864031" y="825475"/>
                  </a:cubicBezTo>
                  <a:cubicBezTo>
                    <a:pt x="867536" y="823138"/>
                    <a:pt x="869289" y="821969"/>
                    <a:pt x="869289" y="821969"/>
                  </a:cubicBezTo>
                  <a:lnTo>
                    <a:pt x="869289" y="814959"/>
                  </a:lnTo>
                  <a:cubicBezTo>
                    <a:pt x="869289" y="812622"/>
                    <a:pt x="868997" y="810577"/>
                    <a:pt x="868413" y="808825"/>
                  </a:cubicBezTo>
                  <a:cubicBezTo>
                    <a:pt x="867829" y="807072"/>
                    <a:pt x="868121" y="805028"/>
                    <a:pt x="869289" y="802691"/>
                  </a:cubicBezTo>
                  <a:cubicBezTo>
                    <a:pt x="869289" y="795680"/>
                    <a:pt x="870457" y="789838"/>
                    <a:pt x="872794" y="785165"/>
                  </a:cubicBezTo>
                  <a:cubicBezTo>
                    <a:pt x="871626" y="785165"/>
                    <a:pt x="870750" y="784873"/>
                    <a:pt x="870165" y="784288"/>
                  </a:cubicBezTo>
                  <a:cubicBezTo>
                    <a:pt x="869581" y="783704"/>
                    <a:pt x="869289" y="783412"/>
                    <a:pt x="869289" y="783412"/>
                  </a:cubicBezTo>
                  <a:close/>
                  <a:moveTo>
                    <a:pt x="308457" y="781659"/>
                  </a:moveTo>
                  <a:cubicBezTo>
                    <a:pt x="303784" y="782828"/>
                    <a:pt x="302031" y="785165"/>
                    <a:pt x="303199" y="788670"/>
                  </a:cubicBezTo>
                  <a:cubicBezTo>
                    <a:pt x="304368" y="788670"/>
                    <a:pt x="305536" y="788086"/>
                    <a:pt x="306705" y="786917"/>
                  </a:cubicBezTo>
                  <a:cubicBezTo>
                    <a:pt x="307873" y="785749"/>
                    <a:pt x="308457" y="783996"/>
                    <a:pt x="308457" y="781659"/>
                  </a:cubicBezTo>
                  <a:close/>
                  <a:moveTo>
                    <a:pt x="1508988" y="776402"/>
                  </a:moveTo>
                  <a:cubicBezTo>
                    <a:pt x="1510157" y="776402"/>
                    <a:pt x="1513077" y="777570"/>
                    <a:pt x="1517751" y="779907"/>
                  </a:cubicBezTo>
                  <a:lnTo>
                    <a:pt x="1517751" y="797433"/>
                  </a:lnTo>
                  <a:lnTo>
                    <a:pt x="1515998" y="783412"/>
                  </a:lnTo>
                  <a:cubicBezTo>
                    <a:pt x="1513662" y="783412"/>
                    <a:pt x="1513077" y="783996"/>
                    <a:pt x="1514246" y="785165"/>
                  </a:cubicBezTo>
                  <a:cubicBezTo>
                    <a:pt x="1514246" y="789838"/>
                    <a:pt x="1514830" y="793343"/>
                    <a:pt x="1515998" y="795680"/>
                  </a:cubicBezTo>
                  <a:cubicBezTo>
                    <a:pt x="1515998" y="796849"/>
                    <a:pt x="1514830" y="797433"/>
                    <a:pt x="1512493" y="797433"/>
                  </a:cubicBezTo>
                  <a:cubicBezTo>
                    <a:pt x="1512493" y="795096"/>
                    <a:pt x="1511909" y="792175"/>
                    <a:pt x="1510740" y="788670"/>
                  </a:cubicBezTo>
                  <a:cubicBezTo>
                    <a:pt x="1509572" y="785165"/>
                    <a:pt x="1508988" y="781075"/>
                    <a:pt x="1508988" y="776402"/>
                  </a:cubicBezTo>
                  <a:close/>
                  <a:moveTo>
                    <a:pt x="630278" y="775306"/>
                  </a:moveTo>
                  <a:lnTo>
                    <a:pt x="627430" y="778154"/>
                  </a:lnTo>
                  <a:lnTo>
                    <a:pt x="626554" y="779907"/>
                  </a:lnTo>
                  <a:lnTo>
                    <a:pt x="630059" y="779907"/>
                  </a:lnTo>
                  <a:cubicBezTo>
                    <a:pt x="630643" y="778738"/>
                    <a:pt x="630935" y="777570"/>
                    <a:pt x="630935" y="776402"/>
                  </a:cubicBezTo>
                  <a:close/>
                  <a:moveTo>
                    <a:pt x="622172" y="771144"/>
                  </a:moveTo>
                  <a:lnTo>
                    <a:pt x="623925" y="771144"/>
                  </a:lnTo>
                  <a:lnTo>
                    <a:pt x="616915" y="779907"/>
                  </a:lnTo>
                  <a:cubicBezTo>
                    <a:pt x="616915" y="781075"/>
                    <a:pt x="616331" y="782828"/>
                    <a:pt x="615162" y="785165"/>
                  </a:cubicBezTo>
                  <a:cubicBezTo>
                    <a:pt x="613994" y="787502"/>
                    <a:pt x="611657" y="788670"/>
                    <a:pt x="608152" y="788670"/>
                  </a:cubicBezTo>
                  <a:lnTo>
                    <a:pt x="606399" y="788670"/>
                  </a:lnTo>
                  <a:cubicBezTo>
                    <a:pt x="607567" y="787502"/>
                    <a:pt x="608152" y="786333"/>
                    <a:pt x="608152" y="785165"/>
                  </a:cubicBezTo>
                  <a:cubicBezTo>
                    <a:pt x="608152" y="783996"/>
                    <a:pt x="609320" y="783412"/>
                    <a:pt x="611657" y="783412"/>
                  </a:cubicBezTo>
                  <a:cubicBezTo>
                    <a:pt x="611657" y="783412"/>
                    <a:pt x="614578" y="779907"/>
                    <a:pt x="620420" y="772896"/>
                  </a:cubicBezTo>
                  <a:cubicBezTo>
                    <a:pt x="620420" y="771728"/>
                    <a:pt x="621004" y="771144"/>
                    <a:pt x="622172" y="771144"/>
                  </a:cubicBezTo>
                  <a:close/>
                  <a:moveTo>
                    <a:pt x="471059" y="760239"/>
                  </a:moveTo>
                  <a:lnTo>
                    <a:pt x="470573" y="766324"/>
                  </a:lnTo>
                  <a:cubicBezTo>
                    <a:pt x="469988" y="768953"/>
                    <a:pt x="469112" y="770560"/>
                    <a:pt x="467944" y="771144"/>
                  </a:cubicBezTo>
                  <a:close/>
                  <a:moveTo>
                    <a:pt x="471449" y="758876"/>
                  </a:moveTo>
                  <a:lnTo>
                    <a:pt x="471059" y="760239"/>
                  </a:lnTo>
                  <a:lnTo>
                    <a:pt x="471152" y="759084"/>
                  </a:lnTo>
                  <a:close/>
                  <a:moveTo>
                    <a:pt x="632688" y="734339"/>
                  </a:moveTo>
                  <a:cubicBezTo>
                    <a:pt x="635025" y="733171"/>
                    <a:pt x="636777" y="733171"/>
                    <a:pt x="637946" y="734339"/>
                  </a:cubicBezTo>
                  <a:lnTo>
                    <a:pt x="640575" y="735654"/>
                  </a:lnTo>
                  <a:lnTo>
                    <a:pt x="640477" y="735897"/>
                  </a:lnTo>
                  <a:close/>
                  <a:moveTo>
                    <a:pt x="1025271" y="725576"/>
                  </a:moveTo>
                  <a:cubicBezTo>
                    <a:pt x="1024686" y="726161"/>
                    <a:pt x="1024686" y="727329"/>
                    <a:pt x="1025271" y="729081"/>
                  </a:cubicBezTo>
                  <a:cubicBezTo>
                    <a:pt x="1024102" y="726745"/>
                    <a:pt x="1025271" y="725576"/>
                    <a:pt x="1028776" y="725576"/>
                  </a:cubicBezTo>
                  <a:cubicBezTo>
                    <a:pt x="1027023" y="724992"/>
                    <a:pt x="1025855" y="724992"/>
                    <a:pt x="1025271" y="725576"/>
                  </a:cubicBezTo>
                  <a:close/>
                  <a:moveTo>
                    <a:pt x="758875" y="723824"/>
                  </a:moveTo>
                  <a:cubicBezTo>
                    <a:pt x="758875" y="727329"/>
                    <a:pt x="757707" y="729666"/>
                    <a:pt x="755370" y="730834"/>
                  </a:cubicBezTo>
                  <a:lnTo>
                    <a:pt x="758875" y="730834"/>
                  </a:lnTo>
                  <a:lnTo>
                    <a:pt x="758875" y="727329"/>
                  </a:lnTo>
                  <a:cubicBezTo>
                    <a:pt x="758875" y="726161"/>
                    <a:pt x="758875" y="725284"/>
                    <a:pt x="758875" y="724700"/>
                  </a:cubicBezTo>
                  <a:cubicBezTo>
                    <a:pt x="758875" y="724116"/>
                    <a:pt x="758875" y="723824"/>
                    <a:pt x="758875" y="723824"/>
                  </a:cubicBezTo>
                  <a:close/>
                  <a:moveTo>
                    <a:pt x="1034034" y="720318"/>
                  </a:moveTo>
                  <a:cubicBezTo>
                    <a:pt x="1032865" y="720318"/>
                    <a:pt x="1032281" y="720903"/>
                    <a:pt x="1032281" y="722071"/>
                  </a:cubicBezTo>
                  <a:cubicBezTo>
                    <a:pt x="1032281" y="723239"/>
                    <a:pt x="1031697" y="723824"/>
                    <a:pt x="1030528" y="723824"/>
                  </a:cubicBezTo>
                  <a:cubicBezTo>
                    <a:pt x="1030528" y="726161"/>
                    <a:pt x="1030236" y="727913"/>
                    <a:pt x="1029652" y="729081"/>
                  </a:cubicBezTo>
                  <a:cubicBezTo>
                    <a:pt x="1029068" y="730250"/>
                    <a:pt x="1028192" y="731418"/>
                    <a:pt x="1027023" y="732587"/>
                  </a:cubicBezTo>
                  <a:cubicBezTo>
                    <a:pt x="1028192" y="732587"/>
                    <a:pt x="1029360" y="733171"/>
                    <a:pt x="1030528" y="734339"/>
                  </a:cubicBezTo>
                  <a:cubicBezTo>
                    <a:pt x="1031697" y="735508"/>
                    <a:pt x="1032281" y="737260"/>
                    <a:pt x="1032281" y="739597"/>
                  </a:cubicBezTo>
                  <a:cubicBezTo>
                    <a:pt x="1031112" y="739597"/>
                    <a:pt x="1030236" y="738721"/>
                    <a:pt x="1029652" y="736968"/>
                  </a:cubicBezTo>
                  <a:cubicBezTo>
                    <a:pt x="1029068" y="735216"/>
                    <a:pt x="1028192" y="734339"/>
                    <a:pt x="1027023" y="734339"/>
                  </a:cubicBezTo>
                  <a:lnTo>
                    <a:pt x="1028776" y="744855"/>
                  </a:lnTo>
                  <a:lnTo>
                    <a:pt x="1035786" y="743102"/>
                  </a:lnTo>
                  <a:lnTo>
                    <a:pt x="1041044" y="744855"/>
                  </a:lnTo>
                  <a:cubicBezTo>
                    <a:pt x="1041044" y="743686"/>
                    <a:pt x="1040752" y="741350"/>
                    <a:pt x="1040168" y="737844"/>
                  </a:cubicBezTo>
                  <a:cubicBezTo>
                    <a:pt x="1039583" y="734339"/>
                    <a:pt x="1040460" y="732587"/>
                    <a:pt x="1042796" y="732587"/>
                  </a:cubicBezTo>
                  <a:cubicBezTo>
                    <a:pt x="1040460" y="729081"/>
                    <a:pt x="1038123" y="729081"/>
                    <a:pt x="1035786" y="732587"/>
                  </a:cubicBezTo>
                  <a:lnTo>
                    <a:pt x="1034034" y="730834"/>
                  </a:lnTo>
                  <a:cubicBezTo>
                    <a:pt x="1035202" y="728497"/>
                    <a:pt x="1035786" y="724992"/>
                    <a:pt x="1035786" y="720318"/>
                  </a:cubicBezTo>
                  <a:close/>
                  <a:moveTo>
                    <a:pt x="1030528" y="697535"/>
                  </a:moveTo>
                  <a:cubicBezTo>
                    <a:pt x="1029360" y="697535"/>
                    <a:pt x="1028776" y="698119"/>
                    <a:pt x="1028776" y="699287"/>
                  </a:cubicBezTo>
                  <a:cubicBezTo>
                    <a:pt x="1028776" y="700456"/>
                    <a:pt x="1029360" y="701624"/>
                    <a:pt x="1030528" y="702792"/>
                  </a:cubicBezTo>
                  <a:close/>
                  <a:moveTo>
                    <a:pt x="1028776" y="687019"/>
                  </a:moveTo>
                  <a:cubicBezTo>
                    <a:pt x="1028776" y="688187"/>
                    <a:pt x="1028776" y="689356"/>
                    <a:pt x="1028776" y="690524"/>
                  </a:cubicBezTo>
                  <a:cubicBezTo>
                    <a:pt x="1028776" y="691693"/>
                    <a:pt x="1029360" y="692861"/>
                    <a:pt x="1030528" y="694029"/>
                  </a:cubicBezTo>
                  <a:close/>
                  <a:moveTo>
                    <a:pt x="862279" y="667740"/>
                  </a:moveTo>
                  <a:lnTo>
                    <a:pt x="853516" y="672998"/>
                  </a:lnTo>
                  <a:cubicBezTo>
                    <a:pt x="843000" y="677672"/>
                    <a:pt x="834821" y="682930"/>
                    <a:pt x="828979" y="688772"/>
                  </a:cubicBezTo>
                  <a:cubicBezTo>
                    <a:pt x="824305" y="693445"/>
                    <a:pt x="819048" y="697535"/>
                    <a:pt x="813206" y="701040"/>
                  </a:cubicBezTo>
                  <a:cubicBezTo>
                    <a:pt x="807364" y="704545"/>
                    <a:pt x="802106" y="708635"/>
                    <a:pt x="797432" y="713308"/>
                  </a:cubicBezTo>
                  <a:cubicBezTo>
                    <a:pt x="791590" y="717982"/>
                    <a:pt x="785749" y="724408"/>
                    <a:pt x="779906" y="732587"/>
                  </a:cubicBezTo>
                  <a:cubicBezTo>
                    <a:pt x="776401" y="734924"/>
                    <a:pt x="774649" y="739013"/>
                    <a:pt x="774649" y="744855"/>
                  </a:cubicBezTo>
                  <a:cubicBezTo>
                    <a:pt x="774649" y="744855"/>
                    <a:pt x="774064" y="744855"/>
                    <a:pt x="772896" y="744855"/>
                  </a:cubicBezTo>
                  <a:cubicBezTo>
                    <a:pt x="771728" y="744855"/>
                    <a:pt x="771143" y="744855"/>
                    <a:pt x="771143" y="744855"/>
                  </a:cubicBezTo>
                  <a:cubicBezTo>
                    <a:pt x="769975" y="747192"/>
                    <a:pt x="769975" y="749528"/>
                    <a:pt x="771143" y="751865"/>
                  </a:cubicBezTo>
                  <a:cubicBezTo>
                    <a:pt x="771143" y="749528"/>
                    <a:pt x="771728" y="748360"/>
                    <a:pt x="772896" y="748360"/>
                  </a:cubicBezTo>
                  <a:lnTo>
                    <a:pt x="774649" y="751865"/>
                  </a:lnTo>
                  <a:cubicBezTo>
                    <a:pt x="781659" y="748360"/>
                    <a:pt x="788085" y="744563"/>
                    <a:pt x="793927" y="740473"/>
                  </a:cubicBezTo>
                  <a:cubicBezTo>
                    <a:pt x="799769" y="736384"/>
                    <a:pt x="805027" y="733755"/>
                    <a:pt x="809701" y="732587"/>
                  </a:cubicBezTo>
                  <a:cubicBezTo>
                    <a:pt x="813206" y="729081"/>
                    <a:pt x="818464" y="726161"/>
                    <a:pt x="825474" y="723824"/>
                  </a:cubicBezTo>
                  <a:cubicBezTo>
                    <a:pt x="832484" y="721487"/>
                    <a:pt x="839495" y="717397"/>
                    <a:pt x="846505" y="711555"/>
                  </a:cubicBezTo>
                  <a:cubicBezTo>
                    <a:pt x="848842" y="711555"/>
                    <a:pt x="850010" y="710387"/>
                    <a:pt x="850010" y="708050"/>
                  </a:cubicBezTo>
                  <a:cubicBezTo>
                    <a:pt x="850010" y="706882"/>
                    <a:pt x="851179" y="702208"/>
                    <a:pt x="853516" y="694029"/>
                  </a:cubicBezTo>
                  <a:cubicBezTo>
                    <a:pt x="853516" y="692861"/>
                    <a:pt x="854100" y="691985"/>
                    <a:pt x="855268" y="691401"/>
                  </a:cubicBezTo>
                  <a:cubicBezTo>
                    <a:pt x="856437" y="690816"/>
                    <a:pt x="857021" y="689940"/>
                    <a:pt x="857021" y="688772"/>
                  </a:cubicBezTo>
                  <a:cubicBezTo>
                    <a:pt x="857021" y="685266"/>
                    <a:pt x="859358" y="682346"/>
                    <a:pt x="864031" y="680009"/>
                  </a:cubicBezTo>
                  <a:cubicBezTo>
                    <a:pt x="864031" y="680009"/>
                    <a:pt x="864616" y="679132"/>
                    <a:pt x="865784" y="677380"/>
                  </a:cubicBezTo>
                  <a:cubicBezTo>
                    <a:pt x="866952" y="675627"/>
                    <a:pt x="868705" y="674167"/>
                    <a:pt x="871042" y="672998"/>
                  </a:cubicBezTo>
                  <a:cubicBezTo>
                    <a:pt x="866368" y="674167"/>
                    <a:pt x="863739" y="673582"/>
                    <a:pt x="863155" y="671246"/>
                  </a:cubicBezTo>
                  <a:cubicBezTo>
                    <a:pt x="862571" y="668909"/>
                    <a:pt x="862279" y="667740"/>
                    <a:pt x="862279" y="667740"/>
                  </a:cubicBezTo>
                  <a:close/>
                  <a:moveTo>
                    <a:pt x="1032281" y="653720"/>
                  </a:moveTo>
                  <a:lnTo>
                    <a:pt x="1030528" y="665988"/>
                  </a:lnTo>
                  <a:cubicBezTo>
                    <a:pt x="1030528" y="665988"/>
                    <a:pt x="1030236" y="666572"/>
                    <a:pt x="1029652" y="667740"/>
                  </a:cubicBezTo>
                  <a:cubicBezTo>
                    <a:pt x="1029068" y="668909"/>
                    <a:pt x="1029360" y="671246"/>
                    <a:pt x="1030528" y="674751"/>
                  </a:cubicBezTo>
                  <a:lnTo>
                    <a:pt x="1034034" y="653720"/>
                  </a:lnTo>
                  <a:close/>
                  <a:moveTo>
                    <a:pt x="1042697" y="630282"/>
                  </a:moveTo>
                  <a:lnTo>
                    <a:pt x="1041044" y="648462"/>
                  </a:lnTo>
                  <a:lnTo>
                    <a:pt x="1039291" y="632688"/>
                  </a:lnTo>
                  <a:cubicBezTo>
                    <a:pt x="1038123" y="639699"/>
                    <a:pt x="1036954" y="648462"/>
                    <a:pt x="1035786" y="658977"/>
                  </a:cubicBezTo>
                  <a:cubicBezTo>
                    <a:pt x="1034618" y="669493"/>
                    <a:pt x="1034034" y="677088"/>
                    <a:pt x="1034034" y="681761"/>
                  </a:cubicBezTo>
                  <a:cubicBezTo>
                    <a:pt x="1034034" y="698119"/>
                    <a:pt x="1033449" y="710387"/>
                    <a:pt x="1032281" y="718566"/>
                  </a:cubicBezTo>
                  <a:cubicBezTo>
                    <a:pt x="1034618" y="719734"/>
                    <a:pt x="1035786" y="719150"/>
                    <a:pt x="1035786" y="716813"/>
                  </a:cubicBezTo>
                  <a:lnTo>
                    <a:pt x="1037539" y="701040"/>
                  </a:lnTo>
                  <a:cubicBezTo>
                    <a:pt x="1037539" y="696366"/>
                    <a:pt x="1038123" y="693445"/>
                    <a:pt x="1039291" y="692277"/>
                  </a:cubicBezTo>
                  <a:cubicBezTo>
                    <a:pt x="1040460" y="696950"/>
                    <a:pt x="1040460" y="702792"/>
                    <a:pt x="1039291" y="709803"/>
                  </a:cubicBezTo>
                  <a:cubicBezTo>
                    <a:pt x="1036954" y="716813"/>
                    <a:pt x="1038707" y="720318"/>
                    <a:pt x="1044549" y="720318"/>
                  </a:cubicBezTo>
                  <a:lnTo>
                    <a:pt x="1046302" y="723824"/>
                  </a:lnTo>
                  <a:cubicBezTo>
                    <a:pt x="1047470" y="724992"/>
                    <a:pt x="1048054" y="727329"/>
                    <a:pt x="1048054" y="730834"/>
                  </a:cubicBezTo>
                  <a:cubicBezTo>
                    <a:pt x="1049223" y="732002"/>
                    <a:pt x="1051559" y="732587"/>
                    <a:pt x="1055065" y="732587"/>
                  </a:cubicBezTo>
                  <a:cubicBezTo>
                    <a:pt x="1060907" y="731418"/>
                    <a:pt x="1064412" y="732587"/>
                    <a:pt x="1065580" y="736092"/>
                  </a:cubicBezTo>
                  <a:lnTo>
                    <a:pt x="1067333" y="743102"/>
                  </a:lnTo>
                  <a:cubicBezTo>
                    <a:pt x="1070838" y="743102"/>
                    <a:pt x="1074343" y="743394"/>
                    <a:pt x="1077848" y="743979"/>
                  </a:cubicBezTo>
                  <a:cubicBezTo>
                    <a:pt x="1081354" y="744563"/>
                    <a:pt x="1084859" y="745439"/>
                    <a:pt x="1088364" y="746608"/>
                  </a:cubicBezTo>
                  <a:lnTo>
                    <a:pt x="1090117" y="744855"/>
                  </a:lnTo>
                  <a:cubicBezTo>
                    <a:pt x="1091285" y="744855"/>
                    <a:pt x="1093622" y="746608"/>
                    <a:pt x="1097127" y="750113"/>
                  </a:cubicBezTo>
                  <a:cubicBezTo>
                    <a:pt x="1100632" y="753618"/>
                    <a:pt x="1105306" y="754202"/>
                    <a:pt x="1111148" y="751865"/>
                  </a:cubicBezTo>
                  <a:cubicBezTo>
                    <a:pt x="1114653" y="751865"/>
                    <a:pt x="1116990" y="751281"/>
                    <a:pt x="1118158" y="750113"/>
                  </a:cubicBezTo>
                  <a:cubicBezTo>
                    <a:pt x="1118158" y="750113"/>
                    <a:pt x="1118742" y="749821"/>
                    <a:pt x="1119911" y="749236"/>
                  </a:cubicBezTo>
                  <a:cubicBezTo>
                    <a:pt x="1121079" y="748652"/>
                    <a:pt x="1122248" y="748944"/>
                    <a:pt x="1123416" y="750113"/>
                  </a:cubicBezTo>
                  <a:lnTo>
                    <a:pt x="1128674" y="751865"/>
                  </a:lnTo>
                  <a:lnTo>
                    <a:pt x="1118158" y="744855"/>
                  </a:lnTo>
                  <a:cubicBezTo>
                    <a:pt x="1118158" y="743686"/>
                    <a:pt x="1117866" y="742518"/>
                    <a:pt x="1117282" y="741350"/>
                  </a:cubicBezTo>
                  <a:cubicBezTo>
                    <a:pt x="1116698" y="740181"/>
                    <a:pt x="1116406" y="739597"/>
                    <a:pt x="1116406" y="739597"/>
                  </a:cubicBezTo>
                  <a:cubicBezTo>
                    <a:pt x="1115237" y="736092"/>
                    <a:pt x="1113485" y="732879"/>
                    <a:pt x="1111148" y="729958"/>
                  </a:cubicBezTo>
                  <a:cubicBezTo>
                    <a:pt x="1108811" y="727037"/>
                    <a:pt x="1107058" y="723824"/>
                    <a:pt x="1105890" y="720318"/>
                  </a:cubicBezTo>
                  <a:cubicBezTo>
                    <a:pt x="1104722" y="720318"/>
                    <a:pt x="1101801" y="718566"/>
                    <a:pt x="1097127" y="715061"/>
                  </a:cubicBezTo>
                  <a:cubicBezTo>
                    <a:pt x="1097127" y="715061"/>
                    <a:pt x="1095375" y="712724"/>
                    <a:pt x="1091869" y="708050"/>
                  </a:cubicBezTo>
                  <a:cubicBezTo>
                    <a:pt x="1089532" y="706882"/>
                    <a:pt x="1085735" y="703377"/>
                    <a:pt x="1080477" y="697535"/>
                  </a:cubicBezTo>
                  <a:cubicBezTo>
                    <a:pt x="1075220" y="691693"/>
                    <a:pt x="1071422" y="686435"/>
                    <a:pt x="1069085" y="681761"/>
                  </a:cubicBezTo>
                  <a:cubicBezTo>
                    <a:pt x="1067917" y="679424"/>
                    <a:pt x="1065288" y="675335"/>
                    <a:pt x="1061199" y="669493"/>
                  </a:cubicBezTo>
                  <a:cubicBezTo>
                    <a:pt x="1057109" y="663651"/>
                    <a:pt x="1055065" y="658977"/>
                    <a:pt x="1055065" y="655472"/>
                  </a:cubicBezTo>
                  <a:cubicBezTo>
                    <a:pt x="1052144" y="651967"/>
                    <a:pt x="1049515" y="647732"/>
                    <a:pt x="1047178" y="642766"/>
                  </a:cubicBezTo>
                  <a:close/>
                  <a:moveTo>
                    <a:pt x="531037" y="548564"/>
                  </a:moveTo>
                  <a:cubicBezTo>
                    <a:pt x="529869" y="549732"/>
                    <a:pt x="528116" y="550901"/>
                    <a:pt x="525779" y="552069"/>
                  </a:cubicBezTo>
                  <a:cubicBezTo>
                    <a:pt x="523443" y="553237"/>
                    <a:pt x="521690" y="555574"/>
                    <a:pt x="520522" y="559079"/>
                  </a:cubicBezTo>
                  <a:cubicBezTo>
                    <a:pt x="521690" y="561416"/>
                    <a:pt x="524027" y="562000"/>
                    <a:pt x="527532" y="560832"/>
                  </a:cubicBezTo>
                  <a:cubicBezTo>
                    <a:pt x="531037" y="556158"/>
                    <a:pt x="532206" y="552069"/>
                    <a:pt x="531037" y="548564"/>
                  </a:cubicBezTo>
                  <a:close/>
                  <a:moveTo>
                    <a:pt x="1054481" y="547979"/>
                  </a:moveTo>
                  <a:lnTo>
                    <a:pt x="1053949" y="550635"/>
                  </a:lnTo>
                  <a:lnTo>
                    <a:pt x="1054188" y="550316"/>
                  </a:lnTo>
                  <a:close/>
                  <a:moveTo>
                    <a:pt x="1067333" y="524904"/>
                  </a:moveTo>
                  <a:cubicBezTo>
                    <a:pt x="1065580" y="525488"/>
                    <a:pt x="1064412" y="527533"/>
                    <a:pt x="1063828" y="531038"/>
                  </a:cubicBezTo>
                  <a:lnTo>
                    <a:pt x="1063327" y="535044"/>
                  </a:lnTo>
                  <a:lnTo>
                    <a:pt x="1063828" y="534543"/>
                  </a:lnTo>
                  <a:lnTo>
                    <a:pt x="1072591" y="532790"/>
                  </a:lnTo>
                  <a:cubicBezTo>
                    <a:pt x="1071422" y="529869"/>
                    <a:pt x="1070546" y="527533"/>
                    <a:pt x="1069962" y="525780"/>
                  </a:cubicBezTo>
                  <a:lnTo>
                    <a:pt x="1069787" y="525079"/>
                  </a:lnTo>
                  <a:close/>
                  <a:moveTo>
                    <a:pt x="883310" y="490728"/>
                  </a:moveTo>
                  <a:cubicBezTo>
                    <a:pt x="878636" y="493065"/>
                    <a:pt x="873378" y="497446"/>
                    <a:pt x="867536" y="503872"/>
                  </a:cubicBezTo>
                  <a:cubicBezTo>
                    <a:pt x="861694" y="510299"/>
                    <a:pt x="855853" y="514680"/>
                    <a:pt x="850010" y="517017"/>
                  </a:cubicBezTo>
                  <a:cubicBezTo>
                    <a:pt x="840663" y="525196"/>
                    <a:pt x="833653" y="533959"/>
                    <a:pt x="828979" y="543306"/>
                  </a:cubicBezTo>
                  <a:cubicBezTo>
                    <a:pt x="828979" y="545643"/>
                    <a:pt x="827811" y="546811"/>
                    <a:pt x="825474" y="546811"/>
                  </a:cubicBezTo>
                  <a:cubicBezTo>
                    <a:pt x="824305" y="547979"/>
                    <a:pt x="823429" y="549440"/>
                    <a:pt x="822845" y="551193"/>
                  </a:cubicBezTo>
                  <a:cubicBezTo>
                    <a:pt x="822261" y="552945"/>
                    <a:pt x="821385" y="554406"/>
                    <a:pt x="820216" y="555574"/>
                  </a:cubicBezTo>
                  <a:lnTo>
                    <a:pt x="813206" y="555574"/>
                  </a:lnTo>
                  <a:cubicBezTo>
                    <a:pt x="813206" y="553237"/>
                    <a:pt x="812037" y="552069"/>
                    <a:pt x="809701" y="552069"/>
                  </a:cubicBezTo>
                  <a:lnTo>
                    <a:pt x="809701" y="559079"/>
                  </a:lnTo>
                  <a:cubicBezTo>
                    <a:pt x="809701" y="559079"/>
                    <a:pt x="809993" y="559079"/>
                    <a:pt x="810577" y="559079"/>
                  </a:cubicBezTo>
                  <a:cubicBezTo>
                    <a:pt x="811161" y="559079"/>
                    <a:pt x="811453" y="559079"/>
                    <a:pt x="811453" y="559079"/>
                  </a:cubicBezTo>
                  <a:cubicBezTo>
                    <a:pt x="811453" y="560248"/>
                    <a:pt x="811453" y="562000"/>
                    <a:pt x="811453" y="564337"/>
                  </a:cubicBezTo>
                  <a:cubicBezTo>
                    <a:pt x="811453" y="566674"/>
                    <a:pt x="810869" y="567842"/>
                    <a:pt x="809701" y="567842"/>
                  </a:cubicBezTo>
                  <a:cubicBezTo>
                    <a:pt x="809701" y="574853"/>
                    <a:pt x="809116" y="579526"/>
                    <a:pt x="807948" y="581863"/>
                  </a:cubicBezTo>
                  <a:cubicBezTo>
                    <a:pt x="807948" y="591210"/>
                    <a:pt x="807364" y="595884"/>
                    <a:pt x="806195" y="595884"/>
                  </a:cubicBezTo>
                  <a:lnTo>
                    <a:pt x="806195" y="578358"/>
                  </a:lnTo>
                  <a:cubicBezTo>
                    <a:pt x="806195" y="578358"/>
                    <a:pt x="806488" y="576897"/>
                    <a:pt x="807072" y="573976"/>
                  </a:cubicBezTo>
                  <a:cubicBezTo>
                    <a:pt x="807656" y="571055"/>
                    <a:pt x="807364" y="567842"/>
                    <a:pt x="806195" y="564337"/>
                  </a:cubicBezTo>
                  <a:lnTo>
                    <a:pt x="800938" y="578358"/>
                  </a:lnTo>
                  <a:lnTo>
                    <a:pt x="793927" y="578358"/>
                  </a:lnTo>
                  <a:lnTo>
                    <a:pt x="793927" y="590626"/>
                  </a:lnTo>
                  <a:cubicBezTo>
                    <a:pt x="793927" y="591794"/>
                    <a:pt x="794512" y="592963"/>
                    <a:pt x="795680" y="594131"/>
                  </a:cubicBezTo>
                  <a:cubicBezTo>
                    <a:pt x="792175" y="598805"/>
                    <a:pt x="790422" y="602310"/>
                    <a:pt x="790422" y="604647"/>
                  </a:cubicBezTo>
                  <a:cubicBezTo>
                    <a:pt x="790422" y="605815"/>
                    <a:pt x="790422" y="608152"/>
                    <a:pt x="790422" y="611657"/>
                  </a:cubicBezTo>
                  <a:cubicBezTo>
                    <a:pt x="790422" y="615162"/>
                    <a:pt x="788669" y="617499"/>
                    <a:pt x="785164" y="618668"/>
                  </a:cubicBezTo>
                  <a:lnTo>
                    <a:pt x="785164" y="625678"/>
                  </a:lnTo>
                  <a:cubicBezTo>
                    <a:pt x="788669" y="624510"/>
                    <a:pt x="791298" y="623341"/>
                    <a:pt x="793051" y="622173"/>
                  </a:cubicBezTo>
                  <a:cubicBezTo>
                    <a:pt x="794803" y="621004"/>
                    <a:pt x="796264" y="619836"/>
                    <a:pt x="797432" y="618668"/>
                  </a:cubicBezTo>
                  <a:lnTo>
                    <a:pt x="804443" y="615162"/>
                  </a:lnTo>
                  <a:cubicBezTo>
                    <a:pt x="806780" y="612826"/>
                    <a:pt x="808532" y="611365"/>
                    <a:pt x="809701" y="610781"/>
                  </a:cubicBezTo>
                  <a:cubicBezTo>
                    <a:pt x="810869" y="610197"/>
                    <a:pt x="812037" y="609905"/>
                    <a:pt x="813206" y="609905"/>
                  </a:cubicBezTo>
                  <a:cubicBezTo>
                    <a:pt x="814374" y="607568"/>
                    <a:pt x="817879" y="605815"/>
                    <a:pt x="823721" y="604647"/>
                  </a:cubicBezTo>
                  <a:cubicBezTo>
                    <a:pt x="823721" y="603478"/>
                    <a:pt x="824598" y="602602"/>
                    <a:pt x="826350" y="602018"/>
                  </a:cubicBezTo>
                  <a:cubicBezTo>
                    <a:pt x="828103" y="601434"/>
                    <a:pt x="829563" y="599973"/>
                    <a:pt x="830732" y="597636"/>
                  </a:cubicBezTo>
                  <a:lnTo>
                    <a:pt x="837742" y="592379"/>
                  </a:lnTo>
                  <a:lnTo>
                    <a:pt x="837742" y="590626"/>
                  </a:lnTo>
                  <a:cubicBezTo>
                    <a:pt x="836574" y="582447"/>
                    <a:pt x="838326" y="577189"/>
                    <a:pt x="843000" y="574853"/>
                  </a:cubicBezTo>
                  <a:cubicBezTo>
                    <a:pt x="844168" y="573684"/>
                    <a:pt x="845337" y="573392"/>
                    <a:pt x="846505" y="573976"/>
                  </a:cubicBezTo>
                  <a:cubicBezTo>
                    <a:pt x="847674" y="574561"/>
                    <a:pt x="848258" y="574268"/>
                    <a:pt x="848258" y="573100"/>
                  </a:cubicBezTo>
                  <a:cubicBezTo>
                    <a:pt x="852931" y="568426"/>
                    <a:pt x="856437" y="566090"/>
                    <a:pt x="858773" y="566090"/>
                  </a:cubicBezTo>
                  <a:cubicBezTo>
                    <a:pt x="861110" y="566090"/>
                    <a:pt x="865200" y="567258"/>
                    <a:pt x="871042" y="569595"/>
                  </a:cubicBezTo>
                  <a:cubicBezTo>
                    <a:pt x="872210" y="568426"/>
                    <a:pt x="873671" y="567550"/>
                    <a:pt x="875423" y="566966"/>
                  </a:cubicBezTo>
                  <a:cubicBezTo>
                    <a:pt x="877176" y="566382"/>
                    <a:pt x="878636" y="565505"/>
                    <a:pt x="879805" y="564337"/>
                  </a:cubicBezTo>
                  <a:lnTo>
                    <a:pt x="883310" y="534543"/>
                  </a:lnTo>
                  <a:cubicBezTo>
                    <a:pt x="883310" y="533375"/>
                    <a:pt x="883018" y="532206"/>
                    <a:pt x="882434" y="531038"/>
                  </a:cubicBezTo>
                  <a:cubicBezTo>
                    <a:pt x="881849" y="529869"/>
                    <a:pt x="882141" y="529285"/>
                    <a:pt x="883310" y="529285"/>
                  </a:cubicBezTo>
                  <a:cubicBezTo>
                    <a:pt x="883310" y="528117"/>
                    <a:pt x="882141" y="526948"/>
                    <a:pt x="879805" y="525780"/>
                  </a:cubicBezTo>
                  <a:cubicBezTo>
                    <a:pt x="882141" y="521106"/>
                    <a:pt x="883310" y="514680"/>
                    <a:pt x="883310" y="506501"/>
                  </a:cubicBezTo>
                  <a:cubicBezTo>
                    <a:pt x="880973" y="506501"/>
                    <a:pt x="879805" y="507085"/>
                    <a:pt x="879805" y="508254"/>
                  </a:cubicBezTo>
                  <a:cubicBezTo>
                    <a:pt x="878636" y="509422"/>
                    <a:pt x="877176" y="510591"/>
                    <a:pt x="875423" y="511759"/>
                  </a:cubicBezTo>
                  <a:cubicBezTo>
                    <a:pt x="873671" y="512928"/>
                    <a:pt x="872210" y="513512"/>
                    <a:pt x="871042" y="513512"/>
                  </a:cubicBezTo>
                  <a:cubicBezTo>
                    <a:pt x="867536" y="515849"/>
                    <a:pt x="866368" y="518185"/>
                    <a:pt x="867536" y="520522"/>
                  </a:cubicBezTo>
                  <a:cubicBezTo>
                    <a:pt x="868705" y="522859"/>
                    <a:pt x="869289" y="524027"/>
                    <a:pt x="869289" y="524027"/>
                  </a:cubicBezTo>
                  <a:cubicBezTo>
                    <a:pt x="866952" y="525196"/>
                    <a:pt x="864908" y="526072"/>
                    <a:pt x="863155" y="526656"/>
                  </a:cubicBezTo>
                  <a:cubicBezTo>
                    <a:pt x="861402" y="527241"/>
                    <a:pt x="859358" y="528701"/>
                    <a:pt x="857021" y="531038"/>
                  </a:cubicBezTo>
                  <a:cubicBezTo>
                    <a:pt x="857021" y="529869"/>
                    <a:pt x="855853" y="528701"/>
                    <a:pt x="853516" y="527533"/>
                  </a:cubicBezTo>
                  <a:lnTo>
                    <a:pt x="851763" y="532790"/>
                  </a:lnTo>
                  <a:cubicBezTo>
                    <a:pt x="851763" y="532790"/>
                    <a:pt x="850595" y="534543"/>
                    <a:pt x="848258" y="538048"/>
                  </a:cubicBezTo>
                  <a:cubicBezTo>
                    <a:pt x="847090" y="535711"/>
                    <a:pt x="846505" y="533667"/>
                    <a:pt x="846505" y="531914"/>
                  </a:cubicBezTo>
                  <a:cubicBezTo>
                    <a:pt x="846505" y="530161"/>
                    <a:pt x="847090" y="529285"/>
                    <a:pt x="848258" y="529285"/>
                  </a:cubicBezTo>
                  <a:cubicBezTo>
                    <a:pt x="848258" y="529285"/>
                    <a:pt x="849426" y="528701"/>
                    <a:pt x="851763" y="527533"/>
                  </a:cubicBezTo>
                  <a:lnTo>
                    <a:pt x="860526" y="515264"/>
                  </a:lnTo>
                  <a:cubicBezTo>
                    <a:pt x="865200" y="512928"/>
                    <a:pt x="872210" y="507085"/>
                    <a:pt x="881557" y="497738"/>
                  </a:cubicBezTo>
                  <a:cubicBezTo>
                    <a:pt x="885062" y="497738"/>
                    <a:pt x="885647" y="495401"/>
                    <a:pt x="883310" y="490728"/>
                  </a:cubicBezTo>
                  <a:close/>
                  <a:moveTo>
                    <a:pt x="869289" y="490728"/>
                  </a:moveTo>
                  <a:cubicBezTo>
                    <a:pt x="870457" y="495401"/>
                    <a:pt x="868121" y="497738"/>
                    <a:pt x="862279" y="497738"/>
                  </a:cubicBezTo>
                  <a:cubicBezTo>
                    <a:pt x="863447" y="496570"/>
                    <a:pt x="864616" y="495401"/>
                    <a:pt x="865784" y="494233"/>
                  </a:cubicBezTo>
                  <a:cubicBezTo>
                    <a:pt x="866952" y="493065"/>
                    <a:pt x="868121" y="491896"/>
                    <a:pt x="869289" y="490728"/>
                  </a:cubicBezTo>
                  <a:close/>
                  <a:moveTo>
                    <a:pt x="878052" y="485470"/>
                  </a:moveTo>
                  <a:cubicBezTo>
                    <a:pt x="875715" y="485470"/>
                    <a:pt x="874547" y="486639"/>
                    <a:pt x="874547" y="488975"/>
                  </a:cubicBezTo>
                  <a:lnTo>
                    <a:pt x="876299" y="488975"/>
                  </a:lnTo>
                  <a:close/>
                  <a:moveTo>
                    <a:pt x="1523009" y="441655"/>
                  </a:moveTo>
                  <a:lnTo>
                    <a:pt x="1521256" y="450418"/>
                  </a:lnTo>
                  <a:lnTo>
                    <a:pt x="1523009" y="450418"/>
                  </a:lnTo>
                  <a:cubicBezTo>
                    <a:pt x="1523009" y="449250"/>
                    <a:pt x="1523301" y="448081"/>
                    <a:pt x="1523885" y="446913"/>
                  </a:cubicBezTo>
                  <a:cubicBezTo>
                    <a:pt x="1524469" y="445745"/>
                    <a:pt x="1524177" y="443992"/>
                    <a:pt x="1523009" y="441655"/>
                  </a:cubicBezTo>
                  <a:close/>
                  <a:moveTo>
                    <a:pt x="799185" y="389077"/>
                  </a:moveTo>
                  <a:lnTo>
                    <a:pt x="792175" y="394335"/>
                  </a:lnTo>
                  <a:lnTo>
                    <a:pt x="793927" y="394335"/>
                  </a:lnTo>
                  <a:cubicBezTo>
                    <a:pt x="797432" y="394335"/>
                    <a:pt x="799185" y="392582"/>
                    <a:pt x="799185" y="389077"/>
                  </a:cubicBezTo>
                  <a:close/>
                  <a:moveTo>
                    <a:pt x="832484" y="382067"/>
                  </a:moveTo>
                  <a:cubicBezTo>
                    <a:pt x="831316" y="383235"/>
                    <a:pt x="829563" y="384111"/>
                    <a:pt x="827227" y="384696"/>
                  </a:cubicBezTo>
                  <a:cubicBezTo>
                    <a:pt x="824890" y="385280"/>
                    <a:pt x="823721" y="386156"/>
                    <a:pt x="823721" y="387324"/>
                  </a:cubicBezTo>
                  <a:lnTo>
                    <a:pt x="820216" y="397840"/>
                  </a:lnTo>
                  <a:cubicBezTo>
                    <a:pt x="827227" y="391998"/>
                    <a:pt x="831316" y="386740"/>
                    <a:pt x="832484" y="382067"/>
                  </a:cubicBezTo>
                  <a:close/>
                  <a:moveTo>
                    <a:pt x="844753" y="336499"/>
                  </a:moveTo>
                  <a:cubicBezTo>
                    <a:pt x="838911" y="336499"/>
                    <a:pt x="835405" y="337960"/>
                    <a:pt x="834237" y="340881"/>
                  </a:cubicBezTo>
                  <a:cubicBezTo>
                    <a:pt x="833069" y="343802"/>
                    <a:pt x="832484" y="345262"/>
                    <a:pt x="832484" y="345262"/>
                  </a:cubicBezTo>
                  <a:cubicBezTo>
                    <a:pt x="826643" y="354609"/>
                    <a:pt x="823137" y="359283"/>
                    <a:pt x="821969" y="359283"/>
                  </a:cubicBezTo>
                  <a:cubicBezTo>
                    <a:pt x="818464" y="362788"/>
                    <a:pt x="815543" y="366293"/>
                    <a:pt x="813206" y="369799"/>
                  </a:cubicBezTo>
                  <a:cubicBezTo>
                    <a:pt x="810869" y="373304"/>
                    <a:pt x="809116" y="376809"/>
                    <a:pt x="807948" y="380314"/>
                  </a:cubicBezTo>
                  <a:cubicBezTo>
                    <a:pt x="807948" y="380314"/>
                    <a:pt x="807656" y="380606"/>
                    <a:pt x="807072" y="381190"/>
                  </a:cubicBezTo>
                  <a:cubicBezTo>
                    <a:pt x="806488" y="381775"/>
                    <a:pt x="806195" y="382067"/>
                    <a:pt x="806195" y="382067"/>
                  </a:cubicBezTo>
                  <a:lnTo>
                    <a:pt x="806195" y="385572"/>
                  </a:lnTo>
                  <a:cubicBezTo>
                    <a:pt x="812037" y="378562"/>
                    <a:pt x="818756" y="370383"/>
                    <a:pt x="826350" y="361036"/>
                  </a:cubicBezTo>
                  <a:cubicBezTo>
                    <a:pt x="833945" y="351688"/>
                    <a:pt x="841247" y="343510"/>
                    <a:pt x="848258" y="336499"/>
                  </a:cubicBezTo>
                  <a:cubicBezTo>
                    <a:pt x="848258" y="336499"/>
                    <a:pt x="847674" y="336499"/>
                    <a:pt x="846505" y="336499"/>
                  </a:cubicBezTo>
                  <a:cubicBezTo>
                    <a:pt x="845337" y="336499"/>
                    <a:pt x="844753" y="336499"/>
                    <a:pt x="844753" y="336499"/>
                  </a:cubicBezTo>
                  <a:close/>
                  <a:moveTo>
                    <a:pt x="850010" y="334747"/>
                  </a:moveTo>
                  <a:lnTo>
                    <a:pt x="848258" y="341757"/>
                  </a:lnTo>
                  <a:lnTo>
                    <a:pt x="848258" y="347015"/>
                  </a:lnTo>
                  <a:cubicBezTo>
                    <a:pt x="855268" y="345846"/>
                    <a:pt x="858773" y="342925"/>
                    <a:pt x="858773" y="338252"/>
                  </a:cubicBezTo>
                  <a:cubicBezTo>
                    <a:pt x="856437" y="335915"/>
                    <a:pt x="854684" y="334747"/>
                    <a:pt x="853516" y="334747"/>
                  </a:cubicBezTo>
                  <a:cubicBezTo>
                    <a:pt x="853516" y="334747"/>
                    <a:pt x="852347" y="334747"/>
                    <a:pt x="850010" y="334747"/>
                  </a:cubicBezTo>
                  <a:close/>
                  <a:moveTo>
                    <a:pt x="937640" y="290931"/>
                  </a:moveTo>
                  <a:lnTo>
                    <a:pt x="914857" y="313715"/>
                  </a:lnTo>
                  <a:cubicBezTo>
                    <a:pt x="914857" y="314884"/>
                    <a:pt x="916025" y="314884"/>
                    <a:pt x="918362" y="313715"/>
                  </a:cubicBezTo>
                  <a:cubicBezTo>
                    <a:pt x="920699" y="312547"/>
                    <a:pt x="922451" y="312547"/>
                    <a:pt x="923620" y="313715"/>
                  </a:cubicBezTo>
                  <a:cubicBezTo>
                    <a:pt x="927125" y="313715"/>
                    <a:pt x="928877" y="311963"/>
                    <a:pt x="928877" y="308458"/>
                  </a:cubicBezTo>
                  <a:cubicBezTo>
                    <a:pt x="928877" y="303784"/>
                    <a:pt x="931214" y="300279"/>
                    <a:pt x="935888" y="297942"/>
                  </a:cubicBezTo>
                  <a:cubicBezTo>
                    <a:pt x="935888" y="296773"/>
                    <a:pt x="936180" y="295897"/>
                    <a:pt x="936764" y="295313"/>
                  </a:cubicBezTo>
                  <a:cubicBezTo>
                    <a:pt x="937348" y="294729"/>
                    <a:pt x="937640" y="293268"/>
                    <a:pt x="937640" y="290931"/>
                  </a:cubicBezTo>
                  <a:close/>
                  <a:moveTo>
                    <a:pt x="331241" y="115672"/>
                  </a:moveTo>
                  <a:cubicBezTo>
                    <a:pt x="342925" y="115672"/>
                    <a:pt x="351688" y="118593"/>
                    <a:pt x="357530" y="124435"/>
                  </a:cubicBezTo>
                  <a:lnTo>
                    <a:pt x="359282" y="126187"/>
                  </a:lnTo>
                  <a:cubicBezTo>
                    <a:pt x="362788" y="126187"/>
                    <a:pt x="368045" y="129692"/>
                    <a:pt x="375056" y="136703"/>
                  </a:cubicBezTo>
                  <a:cubicBezTo>
                    <a:pt x="377393" y="140208"/>
                    <a:pt x="379729" y="141960"/>
                    <a:pt x="382066" y="141960"/>
                  </a:cubicBezTo>
                  <a:cubicBezTo>
                    <a:pt x="387908" y="141960"/>
                    <a:pt x="391998" y="140792"/>
                    <a:pt x="394334" y="138455"/>
                  </a:cubicBezTo>
                  <a:cubicBezTo>
                    <a:pt x="397840" y="136119"/>
                    <a:pt x="400176" y="137287"/>
                    <a:pt x="401345" y="141960"/>
                  </a:cubicBezTo>
                  <a:cubicBezTo>
                    <a:pt x="402513" y="146634"/>
                    <a:pt x="405726" y="150431"/>
                    <a:pt x="410984" y="153352"/>
                  </a:cubicBezTo>
                  <a:cubicBezTo>
                    <a:pt x="416242" y="156273"/>
                    <a:pt x="420039" y="158318"/>
                    <a:pt x="422376" y="159487"/>
                  </a:cubicBezTo>
                  <a:lnTo>
                    <a:pt x="434644" y="166497"/>
                  </a:lnTo>
                  <a:cubicBezTo>
                    <a:pt x="435813" y="166497"/>
                    <a:pt x="436981" y="166497"/>
                    <a:pt x="438149" y="166497"/>
                  </a:cubicBezTo>
                  <a:cubicBezTo>
                    <a:pt x="439318" y="166497"/>
                    <a:pt x="442239" y="167081"/>
                    <a:pt x="446913" y="168249"/>
                  </a:cubicBezTo>
                  <a:lnTo>
                    <a:pt x="450418" y="177013"/>
                  </a:lnTo>
                  <a:cubicBezTo>
                    <a:pt x="453923" y="177013"/>
                    <a:pt x="456844" y="177889"/>
                    <a:pt x="459181" y="179641"/>
                  </a:cubicBezTo>
                  <a:cubicBezTo>
                    <a:pt x="461517" y="181394"/>
                    <a:pt x="463270" y="182855"/>
                    <a:pt x="464438" y="184023"/>
                  </a:cubicBezTo>
                  <a:cubicBezTo>
                    <a:pt x="469112" y="185191"/>
                    <a:pt x="473201" y="188697"/>
                    <a:pt x="476707" y="194539"/>
                  </a:cubicBezTo>
                  <a:cubicBezTo>
                    <a:pt x="476707" y="196875"/>
                    <a:pt x="478459" y="199796"/>
                    <a:pt x="481964" y="203301"/>
                  </a:cubicBezTo>
                  <a:cubicBezTo>
                    <a:pt x="483133" y="203301"/>
                    <a:pt x="485178" y="204762"/>
                    <a:pt x="488098" y="207683"/>
                  </a:cubicBezTo>
                  <a:cubicBezTo>
                    <a:pt x="491020" y="210604"/>
                    <a:pt x="493648" y="212649"/>
                    <a:pt x="495985" y="213817"/>
                  </a:cubicBezTo>
                  <a:cubicBezTo>
                    <a:pt x="498322" y="216154"/>
                    <a:pt x="499490" y="217906"/>
                    <a:pt x="499490" y="219075"/>
                  </a:cubicBezTo>
                  <a:cubicBezTo>
                    <a:pt x="499490" y="224917"/>
                    <a:pt x="500075" y="228714"/>
                    <a:pt x="501243" y="230467"/>
                  </a:cubicBezTo>
                  <a:cubicBezTo>
                    <a:pt x="502411" y="232219"/>
                    <a:pt x="503580" y="233680"/>
                    <a:pt x="504748" y="234848"/>
                  </a:cubicBezTo>
                  <a:cubicBezTo>
                    <a:pt x="511759" y="240690"/>
                    <a:pt x="515264" y="247701"/>
                    <a:pt x="515264" y="255879"/>
                  </a:cubicBezTo>
                  <a:cubicBezTo>
                    <a:pt x="519937" y="260553"/>
                    <a:pt x="522274" y="262890"/>
                    <a:pt x="522274" y="262890"/>
                  </a:cubicBezTo>
                  <a:cubicBezTo>
                    <a:pt x="525779" y="266395"/>
                    <a:pt x="525779" y="270484"/>
                    <a:pt x="522274" y="275158"/>
                  </a:cubicBezTo>
                  <a:cubicBezTo>
                    <a:pt x="521106" y="278663"/>
                    <a:pt x="519353" y="281584"/>
                    <a:pt x="517017" y="283921"/>
                  </a:cubicBezTo>
                  <a:cubicBezTo>
                    <a:pt x="514679" y="286258"/>
                    <a:pt x="512927" y="288595"/>
                    <a:pt x="511759" y="290931"/>
                  </a:cubicBezTo>
                  <a:cubicBezTo>
                    <a:pt x="510590" y="292100"/>
                    <a:pt x="510006" y="293268"/>
                    <a:pt x="510006" y="294437"/>
                  </a:cubicBezTo>
                  <a:cubicBezTo>
                    <a:pt x="510006" y="295605"/>
                    <a:pt x="509422" y="296773"/>
                    <a:pt x="508254" y="297942"/>
                  </a:cubicBezTo>
                  <a:lnTo>
                    <a:pt x="508254" y="303200"/>
                  </a:lnTo>
                  <a:cubicBezTo>
                    <a:pt x="505917" y="304368"/>
                    <a:pt x="504748" y="307289"/>
                    <a:pt x="504748" y="311963"/>
                  </a:cubicBezTo>
                  <a:lnTo>
                    <a:pt x="501243" y="325983"/>
                  </a:lnTo>
                  <a:cubicBezTo>
                    <a:pt x="500075" y="329489"/>
                    <a:pt x="500075" y="333578"/>
                    <a:pt x="501243" y="338252"/>
                  </a:cubicBezTo>
                  <a:lnTo>
                    <a:pt x="506501" y="357530"/>
                  </a:lnTo>
                  <a:cubicBezTo>
                    <a:pt x="508838" y="359867"/>
                    <a:pt x="507085" y="363372"/>
                    <a:pt x="501243" y="368046"/>
                  </a:cubicBezTo>
                  <a:lnTo>
                    <a:pt x="501243" y="371551"/>
                  </a:lnTo>
                  <a:cubicBezTo>
                    <a:pt x="496570" y="376225"/>
                    <a:pt x="494233" y="378562"/>
                    <a:pt x="494233" y="378562"/>
                  </a:cubicBezTo>
                  <a:cubicBezTo>
                    <a:pt x="488391" y="385572"/>
                    <a:pt x="482549" y="391998"/>
                    <a:pt x="476707" y="397840"/>
                  </a:cubicBezTo>
                  <a:cubicBezTo>
                    <a:pt x="475538" y="397840"/>
                    <a:pt x="471449" y="401637"/>
                    <a:pt x="464438" y="409232"/>
                  </a:cubicBezTo>
                  <a:cubicBezTo>
                    <a:pt x="457428" y="416827"/>
                    <a:pt x="443991" y="422669"/>
                    <a:pt x="424129" y="426758"/>
                  </a:cubicBezTo>
                  <a:cubicBezTo>
                    <a:pt x="404266" y="430847"/>
                    <a:pt x="377393" y="433476"/>
                    <a:pt x="343509" y="434645"/>
                  </a:cubicBezTo>
                  <a:cubicBezTo>
                    <a:pt x="338836" y="424129"/>
                    <a:pt x="333578" y="416535"/>
                    <a:pt x="327736" y="411861"/>
                  </a:cubicBezTo>
                  <a:cubicBezTo>
                    <a:pt x="324230" y="411861"/>
                    <a:pt x="322478" y="410692"/>
                    <a:pt x="322478" y="408356"/>
                  </a:cubicBezTo>
                  <a:lnTo>
                    <a:pt x="331241" y="411861"/>
                  </a:lnTo>
                  <a:cubicBezTo>
                    <a:pt x="328904" y="407187"/>
                    <a:pt x="327151" y="404851"/>
                    <a:pt x="325983" y="404851"/>
                  </a:cubicBezTo>
                  <a:cubicBezTo>
                    <a:pt x="322478" y="407187"/>
                    <a:pt x="319265" y="406895"/>
                    <a:pt x="316344" y="403974"/>
                  </a:cubicBezTo>
                  <a:cubicBezTo>
                    <a:pt x="313423" y="401053"/>
                    <a:pt x="311962" y="399593"/>
                    <a:pt x="311962" y="399593"/>
                  </a:cubicBezTo>
                  <a:cubicBezTo>
                    <a:pt x="309625" y="394919"/>
                    <a:pt x="306705" y="391998"/>
                    <a:pt x="303199" y="390830"/>
                  </a:cubicBezTo>
                  <a:cubicBezTo>
                    <a:pt x="297357" y="387324"/>
                    <a:pt x="293268" y="382067"/>
                    <a:pt x="290931" y="375056"/>
                  </a:cubicBezTo>
                  <a:cubicBezTo>
                    <a:pt x="289763" y="371551"/>
                    <a:pt x="285089" y="368630"/>
                    <a:pt x="276910" y="366293"/>
                  </a:cubicBezTo>
                  <a:cubicBezTo>
                    <a:pt x="273405" y="366293"/>
                    <a:pt x="271652" y="365125"/>
                    <a:pt x="271652" y="362788"/>
                  </a:cubicBezTo>
                  <a:cubicBezTo>
                    <a:pt x="272821" y="361620"/>
                    <a:pt x="272821" y="360159"/>
                    <a:pt x="271652" y="358407"/>
                  </a:cubicBezTo>
                  <a:cubicBezTo>
                    <a:pt x="270484" y="356654"/>
                    <a:pt x="269900" y="354609"/>
                    <a:pt x="269900" y="352272"/>
                  </a:cubicBezTo>
                  <a:cubicBezTo>
                    <a:pt x="269900" y="352272"/>
                    <a:pt x="269900" y="351104"/>
                    <a:pt x="269900" y="348767"/>
                  </a:cubicBezTo>
                  <a:cubicBezTo>
                    <a:pt x="271068" y="348767"/>
                    <a:pt x="273113" y="350520"/>
                    <a:pt x="276034" y="354025"/>
                  </a:cubicBezTo>
                  <a:cubicBezTo>
                    <a:pt x="277494" y="355778"/>
                    <a:pt x="278882" y="357092"/>
                    <a:pt x="280196" y="357968"/>
                  </a:cubicBezTo>
                  <a:lnTo>
                    <a:pt x="281880" y="358563"/>
                  </a:lnTo>
                  <a:lnTo>
                    <a:pt x="278663" y="350520"/>
                  </a:lnTo>
                  <a:cubicBezTo>
                    <a:pt x="278663" y="347015"/>
                    <a:pt x="276910" y="344094"/>
                    <a:pt x="273405" y="341757"/>
                  </a:cubicBezTo>
                  <a:cubicBezTo>
                    <a:pt x="269900" y="339420"/>
                    <a:pt x="266395" y="339420"/>
                    <a:pt x="262889" y="341757"/>
                  </a:cubicBezTo>
                  <a:cubicBezTo>
                    <a:pt x="244195" y="352272"/>
                    <a:pt x="229590" y="362788"/>
                    <a:pt x="219074" y="373304"/>
                  </a:cubicBezTo>
                  <a:cubicBezTo>
                    <a:pt x="195706" y="396672"/>
                    <a:pt x="184022" y="408356"/>
                    <a:pt x="184022" y="408356"/>
                  </a:cubicBezTo>
                  <a:cubicBezTo>
                    <a:pt x="184022" y="410692"/>
                    <a:pt x="182270" y="411861"/>
                    <a:pt x="178765" y="411861"/>
                  </a:cubicBezTo>
                  <a:cubicBezTo>
                    <a:pt x="179933" y="410692"/>
                    <a:pt x="180809" y="409232"/>
                    <a:pt x="181394" y="407479"/>
                  </a:cubicBezTo>
                  <a:cubicBezTo>
                    <a:pt x="181978" y="405727"/>
                    <a:pt x="182854" y="404266"/>
                    <a:pt x="184022" y="403098"/>
                  </a:cubicBezTo>
                  <a:cubicBezTo>
                    <a:pt x="206222" y="379730"/>
                    <a:pt x="224916" y="355778"/>
                    <a:pt x="240106" y="331241"/>
                  </a:cubicBezTo>
                  <a:lnTo>
                    <a:pt x="247116" y="317220"/>
                  </a:lnTo>
                  <a:cubicBezTo>
                    <a:pt x="249453" y="314884"/>
                    <a:pt x="248869" y="312547"/>
                    <a:pt x="245363" y="310210"/>
                  </a:cubicBezTo>
                  <a:cubicBezTo>
                    <a:pt x="236016" y="300863"/>
                    <a:pt x="230758" y="294437"/>
                    <a:pt x="229590" y="290931"/>
                  </a:cubicBezTo>
                  <a:cubicBezTo>
                    <a:pt x="224916" y="290931"/>
                    <a:pt x="222580" y="290347"/>
                    <a:pt x="222580" y="289179"/>
                  </a:cubicBezTo>
                  <a:lnTo>
                    <a:pt x="217322" y="283921"/>
                  </a:lnTo>
                  <a:cubicBezTo>
                    <a:pt x="213817" y="282753"/>
                    <a:pt x="211188" y="280416"/>
                    <a:pt x="209435" y="276911"/>
                  </a:cubicBezTo>
                  <a:cubicBezTo>
                    <a:pt x="207683" y="273405"/>
                    <a:pt x="206222" y="271069"/>
                    <a:pt x="205054" y="269900"/>
                  </a:cubicBezTo>
                  <a:lnTo>
                    <a:pt x="205054" y="262890"/>
                  </a:lnTo>
                  <a:cubicBezTo>
                    <a:pt x="205054" y="260553"/>
                    <a:pt x="203885" y="259385"/>
                    <a:pt x="201548" y="259385"/>
                  </a:cubicBezTo>
                  <a:cubicBezTo>
                    <a:pt x="201548" y="258216"/>
                    <a:pt x="202717" y="257048"/>
                    <a:pt x="205054" y="255879"/>
                  </a:cubicBezTo>
                  <a:cubicBezTo>
                    <a:pt x="203885" y="255879"/>
                    <a:pt x="203301" y="255295"/>
                    <a:pt x="203301" y="254127"/>
                  </a:cubicBezTo>
                  <a:cubicBezTo>
                    <a:pt x="202133" y="251790"/>
                    <a:pt x="200964" y="249453"/>
                    <a:pt x="199796" y="247117"/>
                  </a:cubicBezTo>
                  <a:cubicBezTo>
                    <a:pt x="198627" y="244780"/>
                    <a:pt x="198043" y="241859"/>
                    <a:pt x="198043" y="238353"/>
                  </a:cubicBezTo>
                  <a:lnTo>
                    <a:pt x="198043" y="231343"/>
                  </a:lnTo>
                  <a:cubicBezTo>
                    <a:pt x="201548" y="227838"/>
                    <a:pt x="201548" y="223748"/>
                    <a:pt x="198043" y="219075"/>
                  </a:cubicBezTo>
                  <a:lnTo>
                    <a:pt x="196291" y="208559"/>
                  </a:lnTo>
                  <a:cubicBezTo>
                    <a:pt x="193954" y="199212"/>
                    <a:pt x="192201" y="193370"/>
                    <a:pt x="191033" y="191033"/>
                  </a:cubicBezTo>
                  <a:cubicBezTo>
                    <a:pt x="192201" y="188697"/>
                    <a:pt x="194538" y="187528"/>
                    <a:pt x="198043" y="187528"/>
                  </a:cubicBezTo>
                  <a:lnTo>
                    <a:pt x="208559" y="184023"/>
                  </a:lnTo>
                  <a:cubicBezTo>
                    <a:pt x="209727" y="182855"/>
                    <a:pt x="212064" y="181686"/>
                    <a:pt x="215569" y="180518"/>
                  </a:cubicBezTo>
                  <a:cubicBezTo>
                    <a:pt x="224916" y="178181"/>
                    <a:pt x="230758" y="175844"/>
                    <a:pt x="233095" y="173507"/>
                  </a:cubicBezTo>
                  <a:lnTo>
                    <a:pt x="269900" y="161239"/>
                  </a:lnTo>
                  <a:cubicBezTo>
                    <a:pt x="271068" y="161239"/>
                    <a:pt x="271652" y="160071"/>
                    <a:pt x="271652" y="157734"/>
                  </a:cubicBezTo>
                  <a:cubicBezTo>
                    <a:pt x="278663" y="148387"/>
                    <a:pt x="285089" y="140792"/>
                    <a:pt x="290931" y="134950"/>
                  </a:cubicBezTo>
                  <a:cubicBezTo>
                    <a:pt x="294436" y="132613"/>
                    <a:pt x="297941" y="130276"/>
                    <a:pt x="301447" y="127940"/>
                  </a:cubicBezTo>
                  <a:cubicBezTo>
                    <a:pt x="304952" y="125603"/>
                    <a:pt x="308457" y="123266"/>
                    <a:pt x="311962" y="120929"/>
                  </a:cubicBezTo>
                  <a:cubicBezTo>
                    <a:pt x="316636" y="117424"/>
                    <a:pt x="323062" y="115672"/>
                    <a:pt x="331241" y="115672"/>
                  </a:cubicBezTo>
                  <a:close/>
                  <a:moveTo>
                    <a:pt x="843000" y="0"/>
                  </a:moveTo>
                  <a:cubicBezTo>
                    <a:pt x="844168" y="0"/>
                    <a:pt x="845921" y="1168"/>
                    <a:pt x="848258" y="3505"/>
                  </a:cubicBezTo>
                  <a:cubicBezTo>
                    <a:pt x="857605" y="7010"/>
                    <a:pt x="862863" y="9347"/>
                    <a:pt x="864031" y="10515"/>
                  </a:cubicBezTo>
                  <a:cubicBezTo>
                    <a:pt x="867536" y="10515"/>
                    <a:pt x="869289" y="11100"/>
                    <a:pt x="869289" y="12268"/>
                  </a:cubicBezTo>
                  <a:cubicBezTo>
                    <a:pt x="870457" y="18110"/>
                    <a:pt x="873086" y="22199"/>
                    <a:pt x="877176" y="24536"/>
                  </a:cubicBezTo>
                  <a:cubicBezTo>
                    <a:pt x="881265" y="26873"/>
                    <a:pt x="883894" y="28626"/>
                    <a:pt x="885062" y="29794"/>
                  </a:cubicBezTo>
                  <a:cubicBezTo>
                    <a:pt x="886231" y="27457"/>
                    <a:pt x="887984" y="26289"/>
                    <a:pt x="890320" y="26289"/>
                  </a:cubicBezTo>
                  <a:cubicBezTo>
                    <a:pt x="892657" y="26289"/>
                    <a:pt x="894994" y="27457"/>
                    <a:pt x="897331" y="29794"/>
                  </a:cubicBezTo>
                  <a:cubicBezTo>
                    <a:pt x="906678" y="39141"/>
                    <a:pt x="911351" y="43815"/>
                    <a:pt x="911351" y="43815"/>
                  </a:cubicBezTo>
                  <a:cubicBezTo>
                    <a:pt x="912520" y="54330"/>
                    <a:pt x="917193" y="62509"/>
                    <a:pt x="925372" y="68351"/>
                  </a:cubicBezTo>
                  <a:cubicBezTo>
                    <a:pt x="925372" y="68351"/>
                    <a:pt x="926541" y="69520"/>
                    <a:pt x="928877" y="71856"/>
                  </a:cubicBezTo>
                  <a:cubicBezTo>
                    <a:pt x="928877" y="74193"/>
                    <a:pt x="931798" y="76530"/>
                    <a:pt x="937640" y="78867"/>
                  </a:cubicBezTo>
                  <a:cubicBezTo>
                    <a:pt x="939977" y="80035"/>
                    <a:pt x="945235" y="83540"/>
                    <a:pt x="953414" y="89382"/>
                  </a:cubicBezTo>
                  <a:cubicBezTo>
                    <a:pt x="956919" y="92888"/>
                    <a:pt x="959256" y="94056"/>
                    <a:pt x="960424" y="92888"/>
                  </a:cubicBezTo>
                  <a:cubicBezTo>
                    <a:pt x="962761" y="91719"/>
                    <a:pt x="964514" y="91719"/>
                    <a:pt x="965682" y="92888"/>
                  </a:cubicBezTo>
                  <a:cubicBezTo>
                    <a:pt x="966850" y="94056"/>
                    <a:pt x="967435" y="95225"/>
                    <a:pt x="967435" y="96393"/>
                  </a:cubicBezTo>
                  <a:lnTo>
                    <a:pt x="976198" y="94640"/>
                  </a:lnTo>
                  <a:cubicBezTo>
                    <a:pt x="980871" y="94640"/>
                    <a:pt x="983792" y="95809"/>
                    <a:pt x="984961" y="98146"/>
                  </a:cubicBezTo>
                  <a:cubicBezTo>
                    <a:pt x="984961" y="100482"/>
                    <a:pt x="986129" y="101651"/>
                    <a:pt x="988466" y="101651"/>
                  </a:cubicBezTo>
                  <a:cubicBezTo>
                    <a:pt x="989634" y="102819"/>
                    <a:pt x="991971" y="103987"/>
                    <a:pt x="995476" y="105156"/>
                  </a:cubicBezTo>
                  <a:cubicBezTo>
                    <a:pt x="998981" y="106324"/>
                    <a:pt x="1001318" y="106909"/>
                    <a:pt x="1002487" y="106909"/>
                  </a:cubicBezTo>
                  <a:lnTo>
                    <a:pt x="1005992" y="108661"/>
                  </a:lnTo>
                  <a:lnTo>
                    <a:pt x="1009497" y="108661"/>
                  </a:lnTo>
                  <a:cubicBezTo>
                    <a:pt x="1016508" y="108661"/>
                    <a:pt x="1022349" y="110414"/>
                    <a:pt x="1027023" y="113919"/>
                  </a:cubicBezTo>
                  <a:cubicBezTo>
                    <a:pt x="1032865" y="118593"/>
                    <a:pt x="1038707" y="122098"/>
                    <a:pt x="1044549" y="124435"/>
                  </a:cubicBezTo>
                  <a:cubicBezTo>
                    <a:pt x="1051559" y="126771"/>
                    <a:pt x="1055649" y="132029"/>
                    <a:pt x="1056817" y="140208"/>
                  </a:cubicBezTo>
                  <a:cubicBezTo>
                    <a:pt x="1059154" y="142545"/>
                    <a:pt x="1061491" y="145466"/>
                    <a:pt x="1063828" y="148971"/>
                  </a:cubicBezTo>
                  <a:cubicBezTo>
                    <a:pt x="1066164" y="152476"/>
                    <a:pt x="1067917" y="155397"/>
                    <a:pt x="1069085" y="157734"/>
                  </a:cubicBezTo>
                  <a:cubicBezTo>
                    <a:pt x="1077264" y="163576"/>
                    <a:pt x="1081354" y="171755"/>
                    <a:pt x="1081354" y="182270"/>
                  </a:cubicBezTo>
                  <a:cubicBezTo>
                    <a:pt x="1082522" y="184607"/>
                    <a:pt x="1082814" y="186944"/>
                    <a:pt x="1082230" y="189281"/>
                  </a:cubicBezTo>
                  <a:cubicBezTo>
                    <a:pt x="1081646" y="191617"/>
                    <a:pt x="1081938" y="192786"/>
                    <a:pt x="1083106" y="192786"/>
                  </a:cubicBezTo>
                  <a:lnTo>
                    <a:pt x="1083106" y="199796"/>
                  </a:lnTo>
                  <a:cubicBezTo>
                    <a:pt x="1083106" y="210312"/>
                    <a:pt x="1081938" y="218491"/>
                    <a:pt x="1079601" y="224333"/>
                  </a:cubicBezTo>
                  <a:lnTo>
                    <a:pt x="1062075" y="247117"/>
                  </a:lnTo>
                  <a:cubicBezTo>
                    <a:pt x="1059738" y="251790"/>
                    <a:pt x="1054481" y="255295"/>
                    <a:pt x="1046302" y="257632"/>
                  </a:cubicBezTo>
                  <a:cubicBezTo>
                    <a:pt x="1035786" y="258801"/>
                    <a:pt x="1028776" y="260553"/>
                    <a:pt x="1025271" y="262890"/>
                  </a:cubicBezTo>
                  <a:lnTo>
                    <a:pt x="1016508" y="262890"/>
                  </a:lnTo>
                  <a:lnTo>
                    <a:pt x="1004239" y="261137"/>
                  </a:lnTo>
                  <a:lnTo>
                    <a:pt x="995476" y="262890"/>
                  </a:lnTo>
                  <a:cubicBezTo>
                    <a:pt x="994308" y="262890"/>
                    <a:pt x="993723" y="263182"/>
                    <a:pt x="993723" y="263766"/>
                  </a:cubicBezTo>
                  <a:cubicBezTo>
                    <a:pt x="993723" y="264350"/>
                    <a:pt x="993139" y="264058"/>
                    <a:pt x="991971" y="262890"/>
                  </a:cubicBezTo>
                  <a:cubicBezTo>
                    <a:pt x="990803" y="260553"/>
                    <a:pt x="987882" y="261721"/>
                    <a:pt x="983208" y="266395"/>
                  </a:cubicBezTo>
                  <a:cubicBezTo>
                    <a:pt x="980871" y="268732"/>
                    <a:pt x="978534" y="270484"/>
                    <a:pt x="976198" y="271653"/>
                  </a:cubicBezTo>
                  <a:cubicBezTo>
                    <a:pt x="973861" y="272821"/>
                    <a:pt x="971524" y="275158"/>
                    <a:pt x="969187" y="278663"/>
                  </a:cubicBezTo>
                  <a:cubicBezTo>
                    <a:pt x="968019" y="281000"/>
                    <a:pt x="966266" y="282753"/>
                    <a:pt x="963930" y="283921"/>
                  </a:cubicBezTo>
                  <a:cubicBezTo>
                    <a:pt x="963930" y="282753"/>
                    <a:pt x="963930" y="282168"/>
                    <a:pt x="963930" y="282168"/>
                  </a:cubicBezTo>
                  <a:lnTo>
                    <a:pt x="977950" y="266395"/>
                  </a:lnTo>
                  <a:cubicBezTo>
                    <a:pt x="977950" y="265227"/>
                    <a:pt x="976198" y="264643"/>
                    <a:pt x="972692" y="264643"/>
                  </a:cubicBezTo>
                  <a:cubicBezTo>
                    <a:pt x="971524" y="265811"/>
                    <a:pt x="970356" y="266687"/>
                    <a:pt x="969187" y="267271"/>
                  </a:cubicBezTo>
                  <a:cubicBezTo>
                    <a:pt x="968019" y="267856"/>
                    <a:pt x="966850" y="268732"/>
                    <a:pt x="965682" y="269900"/>
                  </a:cubicBezTo>
                  <a:lnTo>
                    <a:pt x="951661" y="283921"/>
                  </a:lnTo>
                  <a:lnTo>
                    <a:pt x="939393" y="296189"/>
                  </a:lnTo>
                  <a:lnTo>
                    <a:pt x="935888" y="299695"/>
                  </a:lnTo>
                  <a:cubicBezTo>
                    <a:pt x="937056" y="299695"/>
                    <a:pt x="938225" y="300863"/>
                    <a:pt x="939393" y="303200"/>
                  </a:cubicBezTo>
                  <a:lnTo>
                    <a:pt x="935888" y="306705"/>
                  </a:lnTo>
                  <a:cubicBezTo>
                    <a:pt x="940561" y="306705"/>
                    <a:pt x="945235" y="306121"/>
                    <a:pt x="949909" y="304952"/>
                  </a:cubicBezTo>
                  <a:cubicBezTo>
                    <a:pt x="951077" y="304952"/>
                    <a:pt x="952830" y="303200"/>
                    <a:pt x="955166" y="299695"/>
                  </a:cubicBezTo>
                  <a:cubicBezTo>
                    <a:pt x="957503" y="297358"/>
                    <a:pt x="960424" y="296773"/>
                    <a:pt x="963930" y="297942"/>
                  </a:cubicBezTo>
                  <a:cubicBezTo>
                    <a:pt x="965098" y="297942"/>
                    <a:pt x="966558" y="297650"/>
                    <a:pt x="968311" y="297066"/>
                  </a:cubicBezTo>
                  <a:cubicBezTo>
                    <a:pt x="970064" y="296481"/>
                    <a:pt x="971524" y="296189"/>
                    <a:pt x="972692" y="296189"/>
                  </a:cubicBezTo>
                  <a:cubicBezTo>
                    <a:pt x="972692" y="298526"/>
                    <a:pt x="973277" y="300279"/>
                    <a:pt x="974445" y="301447"/>
                  </a:cubicBezTo>
                  <a:cubicBezTo>
                    <a:pt x="974445" y="300279"/>
                    <a:pt x="975614" y="299695"/>
                    <a:pt x="977950" y="299695"/>
                  </a:cubicBezTo>
                  <a:cubicBezTo>
                    <a:pt x="980287" y="302031"/>
                    <a:pt x="984377" y="304952"/>
                    <a:pt x="990218" y="308458"/>
                  </a:cubicBezTo>
                  <a:cubicBezTo>
                    <a:pt x="994892" y="308458"/>
                    <a:pt x="998105" y="308458"/>
                    <a:pt x="999858" y="308458"/>
                  </a:cubicBezTo>
                  <a:cubicBezTo>
                    <a:pt x="1001610" y="308458"/>
                    <a:pt x="1003071" y="309626"/>
                    <a:pt x="1004239" y="311963"/>
                  </a:cubicBezTo>
                  <a:cubicBezTo>
                    <a:pt x="1006576" y="315468"/>
                    <a:pt x="1008621" y="317805"/>
                    <a:pt x="1010373" y="318973"/>
                  </a:cubicBezTo>
                  <a:cubicBezTo>
                    <a:pt x="1012126" y="320142"/>
                    <a:pt x="1013586" y="321310"/>
                    <a:pt x="1014755" y="322478"/>
                  </a:cubicBezTo>
                  <a:cubicBezTo>
                    <a:pt x="1014755" y="322478"/>
                    <a:pt x="1015047" y="322770"/>
                    <a:pt x="1015631" y="323355"/>
                  </a:cubicBezTo>
                  <a:cubicBezTo>
                    <a:pt x="1016215" y="323939"/>
                    <a:pt x="1016508" y="324231"/>
                    <a:pt x="1016508" y="324231"/>
                  </a:cubicBezTo>
                  <a:cubicBezTo>
                    <a:pt x="1016508" y="328905"/>
                    <a:pt x="1017092" y="331241"/>
                    <a:pt x="1018260" y="331241"/>
                  </a:cubicBezTo>
                  <a:cubicBezTo>
                    <a:pt x="1018260" y="330073"/>
                    <a:pt x="1018844" y="328612"/>
                    <a:pt x="1020013" y="326860"/>
                  </a:cubicBezTo>
                  <a:cubicBezTo>
                    <a:pt x="1021181" y="325107"/>
                    <a:pt x="1022349" y="324231"/>
                    <a:pt x="1023518" y="324231"/>
                  </a:cubicBezTo>
                  <a:cubicBezTo>
                    <a:pt x="1024686" y="324231"/>
                    <a:pt x="1027607" y="327152"/>
                    <a:pt x="1032281" y="332994"/>
                  </a:cubicBezTo>
                  <a:lnTo>
                    <a:pt x="1042796" y="332994"/>
                  </a:lnTo>
                  <a:cubicBezTo>
                    <a:pt x="1042796" y="334162"/>
                    <a:pt x="1042213" y="335331"/>
                    <a:pt x="1041044" y="336499"/>
                  </a:cubicBezTo>
                  <a:cubicBezTo>
                    <a:pt x="1043381" y="336499"/>
                    <a:pt x="1047470" y="336791"/>
                    <a:pt x="1053312" y="337376"/>
                  </a:cubicBezTo>
                  <a:cubicBezTo>
                    <a:pt x="1059154" y="337960"/>
                    <a:pt x="1062659" y="340588"/>
                    <a:pt x="1063828" y="345262"/>
                  </a:cubicBezTo>
                  <a:cubicBezTo>
                    <a:pt x="1064996" y="345262"/>
                    <a:pt x="1066164" y="345846"/>
                    <a:pt x="1067333" y="347015"/>
                  </a:cubicBezTo>
                  <a:cubicBezTo>
                    <a:pt x="1068501" y="348183"/>
                    <a:pt x="1069085" y="349352"/>
                    <a:pt x="1069085" y="350520"/>
                  </a:cubicBezTo>
                  <a:lnTo>
                    <a:pt x="1079601" y="357530"/>
                  </a:lnTo>
                  <a:lnTo>
                    <a:pt x="1081354" y="359283"/>
                  </a:lnTo>
                  <a:cubicBezTo>
                    <a:pt x="1081354" y="362788"/>
                    <a:pt x="1082522" y="365709"/>
                    <a:pt x="1084859" y="368046"/>
                  </a:cubicBezTo>
                  <a:cubicBezTo>
                    <a:pt x="1084859" y="370383"/>
                    <a:pt x="1084275" y="372135"/>
                    <a:pt x="1083106" y="373304"/>
                  </a:cubicBezTo>
                  <a:cubicBezTo>
                    <a:pt x="1081938" y="373304"/>
                    <a:pt x="1080769" y="372720"/>
                    <a:pt x="1079601" y="371551"/>
                  </a:cubicBezTo>
                  <a:cubicBezTo>
                    <a:pt x="1078433" y="370383"/>
                    <a:pt x="1076680" y="369799"/>
                    <a:pt x="1074343" y="369799"/>
                  </a:cubicBezTo>
                  <a:lnTo>
                    <a:pt x="1074343" y="375056"/>
                  </a:lnTo>
                  <a:lnTo>
                    <a:pt x="1067333" y="366293"/>
                  </a:lnTo>
                  <a:cubicBezTo>
                    <a:pt x="1070838" y="363957"/>
                    <a:pt x="1072591" y="361912"/>
                    <a:pt x="1072591" y="360159"/>
                  </a:cubicBezTo>
                  <a:cubicBezTo>
                    <a:pt x="1072591" y="358407"/>
                    <a:pt x="1071422" y="356946"/>
                    <a:pt x="1069085" y="355778"/>
                  </a:cubicBezTo>
                  <a:cubicBezTo>
                    <a:pt x="1063244" y="351104"/>
                    <a:pt x="1059738" y="348767"/>
                    <a:pt x="1058570" y="348767"/>
                  </a:cubicBezTo>
                  <a:cubicBezTo>
                    <a:pt x="1055065" y="347599"/>
                    <a:pt x="1049223" y="345846"/>
                    <a:pt x="1041044" y="343510"/>
                  </a:cubicBezTo>
                  <a:lnTo>
                    <a:pt x="1034034" y="338252"/>
                  </a:lnTo>
                  <a:cubicBezTo>
                    <a:pt x="1031697" y="335915"/>
                    <a:pt x="1029944" y="334747"/>
                    <a:pt x="1028776" y="334747"/>
                  </a:cubicBezTo>
                  <a:lnTo>
                    <a:pt x="1028776" y="340004"/>
                  </a:lnTo>
                  <a:cubicBezTo>
                    <a:pt x="1028776" y="337668"/>
                    <a:pt x="1027607" y="336207"/>
                    <a:pt x="1025271" y="335623"/>
                  </a:cubicBezTo>
                  <a:cubicBezTo>
                    <a:pt x="1022934" y="335039"/>
                    <a:pt x="1021181" y="334162"/>
                    <a:pt x="1020013" y="332994"/>
                  </a:cubicBezTo>
                  <a:cubicBezTo>
                    <a:pt x="1018844" y="336499"/>
                    <a:pt x="1020597" y="338836"/>
                    <a:pt x="1025271" y="340004"/>
                  </a:cubicBezTo>
                  <a:cubicBezTo>
                    <a:pt x="1027607" y="342341"/>
                    <a:pt x="1028776" y="344678"/>
                    <a:pt x="1028776" y="347015"/>
                  </a:cubicBezTo>
                  <a:cubicBezTo>
                    <a:pt x="1026439" y="352857"/>
                    <a:pt x="1027607" y="356946"/>
                    <a:pt x="1032281" y="359283"/>
                  </a:cubicBezTo>
                  <a:cubicBezTo>
                    <a:pt x="1040460" y="362788"/>
                    <a:pt x="1048054" y="364541"/>
                    <a:pt x="1055065" y="364541"/>
                  </a:cubicBezTo>
                  <a:cubicBezTo>
                    <a:pt x="1059738" y="364541"/>
                    <a:pt x="1062075" y="366293"/>
                    <a:pt x="1062075" y="369799"/>
                  </a:cubicBezTo>
                  <a:lnTo>
                    <a:pt x="1062075" y="371551"/>
                  </a:lnTo>
                  <a:cubicBezTo>
                    <a:pt x="1073759" y="380898"/>
                    <a:pt x="1083106" y="386740"/>
                    <a:pt x="1090117" y="389077"/>
                  </a:cubicBezTo>
                  <a:cubicBezTo>
                    <a:pt x="1092453" y="390246"/>
                    <a:pt x="1097711" y="393751"/>
                    <a:pt x="1105890" y="399593"/>
                  </a:cubicBezTo>
                  <a:lnTo>
                    <a:pt x="1107643" y="403098"/>
                  </a:lnTo>
                  <a:cubicBezTo>
                    <a:pt x="1107643" y="407771"/>
                    <a:pt x="1109979" y="410692"/>
                    <a:pt x="1114653" y="411861"/>
                  </a:cubicBezTo>
                  <a:cubicBezTo>
                    <a:pt x="1115821" y="411861"/>
                    <a:pt x="1116406" y="412445"/>
                    <a:pt x="1116406" y="413614"/>
                  </a:cubicBezTo>
                  <a:cubicBezTo>
                    <a:pt x="1116406" y="413614"/>
                    <a:pt x="1115821" y="413906"/>
                    <a:pt x="1114653" y="414490"/>
                  </a:cubicBezTo>
                  <a:cubicBezTo>
                    <a:pt x="1113485" y="415074"/>
                    <a:pt x="1112317" y="414782"/>
                    <a:pt x="1111148" y="413614"/>
                  </a:cubicBezTo>
                  <a:cubicBezTo>
                    <a:pt x="1108811" y="413614"/>
                    <a:pt x="1107643" y="413029"/>
                    <a:pt x="1107643" y="411861"/>
                  </a:cubicBezTo>
                  <a:cubicBezTo>
                    <a:pt x="1106474" y="411861"/>
                    <a:pt x="1105306" y="411861"/>
                    <a:pt x="1104138" y="411861"/>
                  </a:cubicBezTo>
                  <a:cubicBezTo>
                    <a:pt x="1104138" y="411861"/>
                    <a:pt x="1104430" y="412153"/>
                    <a:pt x="1105014" y="412737"/>
                  </a:cubicBezTo>
                  <a:cubicBezTo>
                    <a:pt x="1105598" y="413321"/>
                    <a:pt x="1105890" y="413614"/>
                    <a:pt x="1105890" y="413614"/>
                  </a:cubicBezTo>
                  <a:cubicBezTo>
                    <a:pt x="1105890" y="415950"/>
                    <a:pt x="1106474" y="417119"/>
                    <a:pt x="1107643" y="417119"/>
                  </a:cubicBezTo>
                  <a:cubicBezTo>
                    <a:pt x="1111148" y="419456"/>
                    <a:pt x="1112901" y="421208"/>
                    <a:pt x="1112901" y="422376"/>
                  </a:cubicBezTo>
                  <a:cubicBezTo>
                    <a:pt x="1112901" y="423545"/>
                    <a:pt x="1111148" y="424713"/>
                    <a:pt x="1107643" y="425882"/>
                  </a:cubicBezTo>
                  <a:cubicBezTo>
                    <a:pt x="1107643" y="430555"/>
                    <a:pt x="1109979" y="434060"/>
                    <a:pt x="1114653" y="436397"/>
                  </a:cubicBezTo>
                  <a:cubicBezTo>
                    <a:pt x="1118158" y="436397"/>
                    <a:pt x="1119911" y="439318"/>
                    <a:pt x="1119911" y="445160"/>
                  </a:cubicBezTo>
                  <a:cubicBezTo>
                    <a:pt x="1122248" y="447497"/>
                    <a:pt x="1124877" y="449250"/>
                    <a:pt x="1127798" y="450418"/>
                  </a:cubicBezTo>
                  <a:cubicBezTo>
                    <a:pt x="1130719" y="451586"/>
                    <a:pt x="1132179" y="453339"/>
                    <a:pt x="1132179" y="455676"/>
                  </a:cubicBezTo>
                  <a:lnTo>
                    <a:pt x="1132179" y="460934"/>
                  </a:lnTo>
                  <a:cubicBezTo>
                    <a:pt x="1132179" y="469112"/>
                    <a:pt x="1129842" y="473786"/>
                    <a:pt x="1125169" y="474954"/>
                  </a:cubicBezTo>
                  <a:cubicBezTo>
                    <a:pt x="1129842" y="476123"/>
                    <a:pt x="1131011" y="478460"/>
                    <a:pt x="1128674" y="481965"/>
                  </a:cubicBezTo>
                  <a:cubicBezTo>
                    <a:pt x="1128674" y="484302"/>
                    <a:pt x="1128090" y="486054"/>
                    <a:pt x="1126921" y="487223"/>
                  </a:cubicBezTo>
                  <a:cubicBezTo>
                    <a:pt x="1125753" y="488391"/>
                    <a:pt x="1124585" y="488975"/>
                    <a:pt x="1123416" y="488975"/>
                  </a:cubicBezTo>
                  <a:lnTo>
                    <a:pt x="1123416" y="499491"/>
                  </a:lnTo>
                  <a:cubicBezTo>
                    <a:pt x="1123416" y="500659"/>
                    <a:pt x="1122248" y="501828"/>
                    <a:pt x="1119911" y="502996"/>
                  </a:cubicBezTo>
                  <a:cubicBezTo>
                    <a:pt x="1115237" y="506501"/>
                    <a:pt x="1112317" y="509422"/>
                    <a:pt x="1111148" y="511759"/>
                  </a:cubicBezTo>
                  <a:cubicBezTo>
                    <a:pt x="1108811" y="512928"/>
                    <a:pt x="1104722" y="514680"/>
                    <a:pt x="1098880" y="517017"/>
                  </a:cubicBezTo>
                  <a:lnTo>
                    <a:pt x="1095375" y="518770"/>
                  </a:lnTo>
                  <a:lnTo>
                    <a:pt x="1095375" y="518770"/>
                  </a:lnTo>
                  <a:cubicBezTo>
                    <a:pt x="1097711" y="523443"/>
                    <a:pt x="1100632" y="526364"/>
                    <a:pt x="1104138" y="527533"/>
                  </a:cubicBezTo>
                  <a:lnTo>
                    <a:pt x="1105890" y="529285"/>
                  </a:lnTo>
                  <a:cubicBezTo>
                    <a:pt x="1109395" y="535127"/>
                    <a:pt x="1116406" y="538048"/>
                    <a:pt x="1126921" y="538048"/>
                  </a:cubicBezTo>
                  <a:cubicBezTo>
                    <a:pt x="1131595" y="539216"/>
                    <a:pt x="1136268" y="539509"/>
                    <a:pt x="1140942" y="538924"/>
                  </a:cubicBezTo>
                  <a:cubicBezTo>
                    <a:pt x="1145616" y="538340"/>
                    <a:pt x="1149121" y="538048"/>
                    <a:pt x="1151458" y="538048"/>
                  </a:cubicBezTo>
                  <a:lnTo>
                    <a:pt x="1174242" y="536295"/>
                  </a:lnTo>
                  <a:cubicBezTo>
                    <a:pt x="1181252" y="532790"/>
                    <a:pt x="1188846" y="532206"/>
                    <a:pt x="1197025" y="534543"/>
                  </a:cubicBezTo>
                  <a:cubicBezTo>
                    <a:pt x="1197025" y="536880"/>
                    <a:pt x="1198778" y="538048"/>
                    <a:pt x="1202283" y="538048"/>
                  </a:cubicBezTo>
                  <a:lnTo>
                    <a:pt x="1226819" y="534543"/>
                  </a:lnTo>
                  <a:cubicBezTo>
                    <a:pt x="1238503" y="533375"/>
                    <a:pt x="1250187" y="528701"/>
                    <a:pt x="1261871" y="520522"/>
                  </a:cubicBezTo>
                  <a:cubicBezTo>
                    <a:pt x="1263040" y="519354"/>
                    <a:pt x="1264793" y="518770"/>
                    <a:pt x="1267129" y="518770"/>
                  </a:cubicBezTo>
                  <a:cubicBezTo>
                    <a:pt x="1265961" y="521106"/>
                    <a:pt x="1264793" y="522859"/>
                    <a:pt x="1263624" y="524027"/>
                  </a:cubicBezTo>
                  <a:cubicBezTo>
                    <a:pt x="1262456" y="525196"/>
                    <a:pt x="1261287" y="526364"/>
                    <a:pt x="1260119" y="527533"/>
                  </a:cubicBezTo>
                  <a:lnTo>
                    <a:pt x="1253109" y="529285"/>
                  </a:lnTo>
                  <a:cubicBezTo>
                    <a:pt x="1250772" y="529285"/>
                    <a:pt x="1249603" y="530453"/>
                    <a:pt x="1249603" y="532790"/>
                  </a:cubicBezTo>
                  <a:cubicBezTo>
                    <a:pt x="1256614" y="532790"/>
                    <a:pt x="1261287" y="532206"/>
                    <a:pt x="1263624" y="531038"/>
                  </a:cubicBezTo>
                  <a:lnTo>
                    <a:pt x="1298676" y="517017"/>
                  </a:lnTo>
                  <a:cubicBezTo>
                    <a:pt x="1302181" y="515849"/>
                    <a:pt x="1305979" y="514972"/>
                    <a:pt x="1310068" y="514388"/>
                  </a:cubicBezTo>
                  <a:cubicBezTo>
                    <a:pt x="1314157" y="513804"/>
                    <a:pt x="1319123" y="512928"/>
                    <a:pt x="1324965" y="511759"/>
                  </a:cubicBezTo>
                  <a:lnTo>
                    <a:pt x="1326718" y="511759"/>
                  </a:lnTo>
                  <a:cubicBezTo>
                    <a:pt x="1322044" y="501243"/>
                    <a:pt x="1312697" y="488975"/>
                    <a:pt x="1298676" y="474954"/>
                  </a:cubicBezTo>
                  <a:cubicBezTo>
                    <a:pt x="1304518" y="476123"/>
                    <a:pt x="1308607" y="480212"/>
                    <a:pt x="1310944" y="487223"/>
                  </a:cubicBezTo>
                  <a:cubicBezTo>
                    <a:pt x="1313281" y="488391"/>
                    <a:pt x="1316202" y="488975"/>
                    <a:pt x="1319707" y="488975"/>
                  </a:cubicBezTo>
                  <a:cubicBezTo>
                    <a:pt x="1320876" y="490144"/>
                    <a:pt x="1322044" y="490144"/>
                    <a:pt x="1323213" y="488975"/>
                  </a:cubicBezTo>
                  <a:cubicBezTo>
                    <a:pt x="1318539" y="486639"/>
                    <a:pt x="1316202" y="483718"/>
                    <a:pt x="1316202" y="480212"/>
                  </a:cubicBezTo>
                  <a:cubicBezTo>
                    <a:pt x="1316202" y="476707"/>
                    <a:pt x="1316202" y="474370"/>
                    <a:pt x="1316202" y="473202"/>
                  </a:cubicBezTo>
                  <a:cubicBezTo>
                    <a:pt x="1322044" y="474370"/>
                    <a:pt x="1324965" y="476707"/>
                    <a:pt x="1324965" y="480212"/>
                  </a:cubicBezTo>
                  <a:lnTo>
                    <a:pt x="1324965" y="474954"/>
                  </a:lnTo>
                  <a:cubicBezTo>
                    <a:pt x="1327302" y="477291"/>
                    <a:pt x="1330223" y="480797"/>
                    <a:pt x="1333728" y="485470"/>
                  </a:cubicBezTo>
                  <a:cubicBezTo>
                    <a:pt x="1337233" y="490144"/>
                    <a:pt x="1340154" y="494233"/>
                    <a:pt x="1342491" y="497738"/>
                  </a:cubicBezTo>
                  <a:cubicBezTo>
                    <a:pt x="1344828" y="495401"/>
                    <a:pt x="1345120" y="493649"/>
                    <a:pt x="1343368" y="492481"/>
                  </a:cubicBezTo>
                  <a:cubicBezTo>
                    <a:pt x="1341615" y="491312"/>
                    <a:pt x="1340154" y="490144"/>
                    <a:pt x="1338986" y="488975"/>
                  </a:cubicBezTo>
                  <a:lnTo>
                    <a:pt x="1345996" y="488975"/>
                  </a:lnTo>
                  <a:cubicBezTo>
                    <a:pt x="1344828" y="481965"/>
                    <a:pt x="1342491" y="474954"/>
                    <a:pt x="1338986" y="467944"/>
                  </a:cubicBezTo>
                  <a:cubicBezTo>
                    <a:pt x="1335481" y="460934"/>
                    <a:pt x="1333144" y="455676"/>
                    <a:pt x="1331976" y="452171"/>
                  </a:cubicBezTo>
                  <a:lnTo>
                    <a:pt x="1333728" y="450418"/>
                  </a:lnTo>
                  <a:cubicBezTo>
                    <a:pt x="1341907" y="462102"/>
                    <a:pt x="1347749" y="469697"/>
                    <a:pt x="1351254" y="473202"/>
                  </a:cubicBezTo>
                  <a:cubicBezTo>
                    <a:pt x="1351254" y="469697"/>
                    <a:pt x="1351546" y="465607"/>
                    <a:pt x="1352130" y="460934"/>
                  </a:cubicBezTo>
                  <a:cubicBezTo>
                    <a:pt x="1352714" y="456260"/>
                    <a:pt x="1352422" y="452171"/>
                    <a:pt x="1351254" y="448666"/>
                  </a:cubicBezTo>
                  <a:lnTo>
                    <a:pt x="1351254" y="436397"/>
                  </a:lnTo>
                  <a:cubicBezTo>
                    <a:pt x="1352422" y="430555"/>
                    <a:pt x="1352422" y="423545"/>
                    <a:pt x="1351254" y="415366"/>
                  </a:cubicBezTo>
                  <a:lnTo>
                    <a:pt x="1351254" y="410108"/>
                  </a:lnTo>
                  <a:cubicBezTo>
                    <a:pt x="1350085" y="408940"/>
                    <a:pt x="1349209" y="407771"/>
                    <a:pt x="1348625" y="406603"/>
                  </a:cubicBezTo>
                  <a:cubicBezTo>
                    <a:pt x="1348041" y="405435"/>
                    <a:pt x="1347749" y="403682"/>
                    <a:pt x="1347749" y="401345"/>
                  </a:cubicBezTo>
                  <a:lnTo>
                    <a:pt x="1349501" y="404850"/>
                  </a:lnTo>
                  <a:lnTo>
                    <a:pt x="1349939" y="394335"/>
                  </a:lnTo>
                  <a:cubicBezTo>
                    <a:pt x="1350232" y="391414"/>
                    <a:pt x="1350670" y="389077"/>
                    <a:pt x="1351254" y="387324"/>
                  </a:cubicBezTo>
                  <a:lnTo>
                    <a:pt x="1351254" y="368046"/>
                  </a:lnTo>
                  <a:cubicBezTo>
                    <a:pt x="1351254" y="362204"/>
                    <a:pt x="1350670" y="356362"/>
                    <a:pt x="1349501" y="350520"/>
                  </a:cubicBezTo>
                  <a:cubicBezTo>
                    <a:pt x="1350670" y="343510"/>
                    <a:pt x="1351254" y="331241"/>
                    <a:pt x="1351254" y="313715"/>
                  </a:cubicBezTo>
                  <a:lnTo>
                    <a:pt x="1351254" y="292684"/>
                  </a:lnTo>
                  <a:cubicBezTo>
                    <a:pt x="1350085" y="283337"/>
                    <a:pt x="1349501" y="271653"/>
                    <a:pt x="1349501" y="257632"/>
                  </a:cubicBezTo>
                  <a:lnTo>
                    <a:pt x="1349501" y="247117"/>
                  </a:lnTo>
                  <a:cubicBezTo>
                    <a:pt x="1349501" y="245948"/>
                    <a:pt x="1349501" y="245072"/>
                    <a:pt x="1349501" y="244488"/>
                  </a:cubicBezTo>
                  <a:cubicBezTo>
                    <a:pt x="1349501" y="243903"/>
                    <a:pt x="1349501" y="243611"/>
                    <a:pt x="1349501" y="243611"/>
                  </a:cubicBezTo>
                  <a:cubicBezTo>
                    <a:pt x="1347164" y="242443"/>
                    <a:pt x="1344536" y="242151"/>
                    <a:pt x="1341615" y="242735"/>
                  </a:cubicBezTo>
                  <a:cubicBezTo>
                    <a:pt x="1338694" y="243319"/>
                    <a:pt x="1336649" y="244195"/>
                    <a:pt x="1335481" y="245364"/>
                  </a:cubicBezTo>
                  <a:cubicBezTo>
                    <a:pt x="1329639" y="253543"/>
                    <a:pt x="1326718" y="261721"/>
                    <a:pt x="1326718" y="269900"/>
                  </a:cubicBezTo>
                  <a:cubicBezTo>
                    <a:pt x="1326718" y="273405"/>
                    <a:pt x="1326133" y="276327"/>
                    <a:pt x="1324965" y="278663"/>
                  </a:cubicBezTo>
                  <a:cubicBezTo>
                    <a:pt x="1324965" y="277495"/>
                    <a:pt x="1324089" y="275450"/>
                    <a:pt x="1322336" y="272529"/>
                  </a:cubicBezTo>
                  <a:cubicBezTo>
                    <a:pt x="1320584" y="269608"/>
                    <a:pt x="1320876" y="265227"/>
                    <a:pt x="1323213" y="259385"/>
                  </a:cubicBezTo>
                  <a:cubicBezTo>
                    <a:pt x="1325549" y="250038"/>
                    <a:pt x="1326718" y="244780"/>
                    <a:pt x="1326718" y="243611"/>
                  </a:cubicBezTo>
                  <a:lnTo>
                    <a:pt x="1326718" y="240106"/>
                  </a:lnTo>
                  <a:lnTo>
                    <a:pt x="1323213" y="241859"/>
                  </a:lnTo>
                  <a:cubicBezTo>
                    <a:pt x="1324381" y="240690"/>
                    <a:pt x="1324673" y="239814"/>
                    <a:pt x="1324089" y="239230"/>
                  </a:cubicBezTo>
                  <a:cubicBezTo>
                    <a:pt x="1323505" y="238646"/>
                    <a:pt x="1322628" y="238938"/>
                    <a:pt x="1321460" y="240106"/>
                  </a:cubicBezTo>
                  <a:cubicBezTo>
                    <a:pt x="1316786" y="240106"/>
                    <a:pt x="1313865" y="240690"/>
                    <a:pt x="1312697" y="241859"/>
                  </a:cubicBezTo>
                  <a:cubicBezTo>
                    <a:pt x="1312697" y="241859"/>
                    <a:pt x="1312113" y="242151"/>
                    <a:pt x="1310944" y="242735"/>
                  </a:cubicBezTo>
                  <a:cubicBezTo>
                    <a:pt x="1309776" y="243319"/>
                    <a:pt x="1308607" y="243027"/>
                    <a:pt x="1307439" y="241859"/>
                  </a:cubicBezTo>
                  <a:cubicBezTo>
                    <a:pt x="1305102" y="246532"/>
                    <a:pt x="1305102" y="250622"/>
                    <a:pt x="1307439" y="254127"/>
                  </a:cubicBezTo>
                  <a:cubicBezTo>
                    <a:pt x="1308607" y="255295"/>
                    <a:pt x="1309192" y="256464"/>
                    <a:pt x="1309192" y="257632"/>
                  </a:cubicBezTo>
                  <a:cubicBezTo>
                    <a:pt x="1309192" y="258801"/>
                    <a:pt x="1309776" y="259969"/>
                    <a:pt x="1310944" y="261137"/>
                  </a:cubicBezTo>
                  <a:cubicBezTo>
                    <a:pt x="1306271" y="258801"/>
                    <a:pt x="1303349" y="257048"/>
                    <a:pt x="1302181" y="255879"/>
                  </a:cubicBezTo>
                  <a:cubicBezTo>
                    <a:pt x="1301013" y="254711"/>
                    <a:pt x="1299845" y="250622"/>
                    <a:pt x="1298676" y="243611"/>
                  </a:cubicBezTo>
                  <a:cubicBezTo>
                    <a:pt x="1297508" y="243611"/>
                    <a:pt x="1296924" y="245364"/>
                    <a:pt x="1296924" y="248869"/>
                  </a:cubicBezTo>
                  <a:cubicBezTo>
                    <a:pt x="1296924" y="253543"/>
                    <a:pt x="1296339" y="256464"/>
                    <a:pt x="1295171" y="257632"/>
                  </a:cubicBezTo>
                  <a:cubicBezTo>
                    <a:pt x="1295171" y="257632"/>
                    <a:pt x="1294002" y="257048"/>
                    <a:pt x="1291666" y="255879"/>
                  </a:cubicBezTo>
                  <a:lnTo>
                    <a:pt x="1291666" y="259385"/>
                  </a:lnTo>
                  <a:lnTo>
                    <a:pt x="1281150" y="245364"/>
                  </a:lnTo>
                  <a:cubicBezTo>
                    <a:pt x="1277645" y="245364"/>
                    <a:pt x="1274724" y="247701"/>
                    <a:pt x="1272387" y="252374"/>
                  </a:cubicBezTo>
                  <a:lnTo>
                    <a:pt x="1261871" y="257632"/>
                  </a:lnTo>
                  <a:lnTo>
                    <a:pt x="1258366" y="257632"/>
                  </a:lnTo>
                  <a:lnTo>
                    <a:pt x="1240840" y="266395"/>
                  </a:lnTo>
                  <a:cubicBezTo>
                    <a:pt x="1234998" y="272237"/>
                    <a:pt x="1228572" y="276911"/>
                    <a:pt x="1221562" y="280416"/>
                  </a:cubicBezTo>
                  <a:cubicBezTo>
                    <a:pt x="1222730" y="281584"/>
                    <a:pt x="1223022" y="282168"/>
                    <a:pt x="1222438" y="282168"/>
                  </a:cubicBezTo>
                  <a:cubicBezTo>
                    <a:pt x="1221854" y="282168"/>
                    <a:pt x="1220977" y="282168"/>
                    <a:pt x="1219809" y="282168"/>
                  </a:cubicBezTo>
                  <a:cubicBezTo>
                    <a:pt x="1217472" y="281000"/>
                    <a:pt x="1217472" y="277495"/>
                    <a:pt x="1219809" y="271653"/>
                  </a:cubicBezTo>
                  <a:cubicBezTo>
                    <a:pt x="1223314" y="268148"/>
                    <a:pt x="1226235" y="264935"/>
                    <a:pt x="1228572" y="262014"/>
                  </a:cubicBezTo>
                  <a:cubicBezTo>
                    <a:pt x="1230909" y="259093"/>
                    <a:pt x="1232661" y="257048"/>
                    <a:pt x="1233830" y="255879"/>
                  </a:cubicBezTo>
                  <a:lnTo>
                    <a:pt x="1235583" y="250622"/>
                  </a:lnTo>
                  <a:lnTo>
                    <a:pt x="1230325" y="248869"/>
                  </a:lnTo>
                  <a:cubicBezTo>
                    <a:pt x="1233830" y="229006"/>
                    <a:pt x="1239672" y="214401"/>
                    <a:pt x="1247851" y="205054"/>
                  </a:cubicBezTo>
                  <a:cubicBezTo>
                    <a:pt x="1247851" y="205054"/>
                    <a:pt x="1247851" y="204762"/>
                    <a:pt x="1247851" y="204178"/>
                  </a:cubicBezTo>
                  <a:cubicBezTo>
                    <a:pt x="1247851" y="203594"/>
                    <a:pt x="1247851" y="203301"/>
                    <a:pt x="1247851" y="203301"/>
                  </a:cubicBezTo>
                  <a:cubicBezTo>
                    <a:pt x="1249019" y="196291"/>
                    <a:pt x="1251940" y="191033"/>
                    <a:pt x="1256614" y="187528"/>
                  </a:cubicBezTo>
                  <a:cubicBezTo>
                    <a:pt x="1258950" y="186360"/>
                    <a:pt x="1261287" y="184023"/>
                    <a:pt x="1263624" y="180518"/>
                  </a:cubicBezTo>
                  <a:cubicBezTo>
                    <a:pt x="1265961" y="177013"/>
                    <a:pt x="1268882" y="174091"/>
                    <a:pt x="1272387" y="171755"/>
                  </a:cubicBezTo>
                  <a:lnTo>
                    <a:pt x="1286408" y="166497"/>
                  </a:lnTo>
                  <a:lnTo>
                    <a:pt x="1324965" y="154229"/>
                  </a:lnTo>
                  <a:cubicBezTo>
                    <a:pt x="1324965" y="153060"/>
                    <a:pt x="1326133" y="150724"/>
                    <a:pt x="1328470" y="147218"/>
                  </a:cubicBezTo>
                  <a:cubicBezTo>
                    <a:pt x="1329639" y="143713"/>
                    <a:pt x="1333144" y="137871"/>
                    <a:pt x="1338986" y="129692"/>
                  </a:cubicBezTo>
                  <a:cubicBezTo>
                    <a:pt x="1337818" y="128524"/>
                    <a:pt x="1338986" y="127940"/>
                    <a:pt x="1342491" y="127940"/>
                  </a:cubicBezTo>
                  <a:cubicBezTo>
                    <a:pt x="1344828" y="127940"/>
                    <a:pt x="1345996" y="126187"/>
                    <a:pt x="1345996" y="122682"/>
                  </a:cubicBezTo>
                  <a:lnTo>
                    <a:pt x="1345996" y="119177"/>
                  </a:lnTo>
                  <a:cubicBezTo>
                    <a:pt x="1348333" y="116840"/>
                    <a:pt x="1351838" y="115672"/>
                    <a:pt x="1356512" y="115672"/>
                  </a:cubicBezTo>
                  <a:lnTo>
                    <a:pt x="1368780" y="115672"/>
                  </a:lnTo>
                  <a:cubicBezTo>
                    <a:pt x="1379296" y="112166"/>
                    <a:pt x="1385722" y="111582"/>
                    <a:pt x="1388059" y="113919"/>
                  </a:cubicBezTo>
                  <a:cubicBezTo>
                    <a:pt x="1391564" y="115087"/>
                    <a:pt x="1394485" y="115379"/>
                    <a:pt x="1396822" y="114795"/>
                  </a:cubicBezTo>
                  <a:cubicBezTo>
                    <a:pt x="1399158" y="114211"/>
                    <a:pt x="1400911" y="113919"/>
                    <a:pt x="1402080" y="113919"/>
                  </a:cubicBezTo>
                  <a:cubicBezTo>
                    <a:pt x="1405585" y="112750"/>
                    <a:pt x="1409966" y="112458"/>
                    <a:pt x="1415224" y="113043"/>
                  </a:cubicBezTo>
                  <a:cubicBezTo>
                    <a:pt x="1420482" y="113627"/>
                    <a:pt x="1424279" y="113919"/>
                    <a:pt x="1426616" y="113919"/>
                  </a:cubicBezTo>
                  <a:lnTo>
                    <a:pt x="1440637" y="115672"/>
                  </a:lnTo>
                  <a:cubicBezTo>
                    <a:pt x="1446479" y="115672"/>
                    <a:pt x="1450568" y="116840"/>
                    <a:pt x="1452905" y="119177"/>
                  </a:cubicBezTo>
                  <a:cubicBezTo>
                    <a:pt x="1452905" y="120345"/>
                    <a:pt x="1454657" y="122682"/>
                    <a:pt x="1458163" y="126187"/>
                  </a:cubicBezTo>
                  <a:cubicBezTo>
                    <a:pt x="1467510" y="129692"/>
                    <a:pt x="1475105" y="133782"/>
                    <a:pt x="1480946" y="138455"/>
                  </a:cubicBezTo>
                  <a:cubicBezTo>
                    <a:pt x="1485620" y="140792"/>
                    <a:pt x="1489709" y="143129"/>
                    <a:pt x="1493215" y="145466"/>
                  </a:cubicBezTo>
                  <a:cubicBezTo>
                    <a:pt x="1494383" y="147802"/>
                    <a:pt x="1494967" y="150724"/>
                    <a:pt x="1494967" y="154229"/>
                  </a:cubicBezTo>
                  <a:cubicBezTo>
                    <a:pt x="1500809" y="158902"/>
                    <a:pt x="1505483" y="158902"/>
                    <a:pt x="1508988" y="154229"/>
                  </a:cubicBezTo>
                  <a:cubicBezTo>
                    <a:pt x="1514830" y="161239"/>
                    <a:pt x="1517751" y="164744"/>
                    <a:pt x="1517751" y="164744"/>
                  </a:cubicBezTo>
                  <a:lnTo>
                    <a:pt x="1505483" y="162992"/>
                  </a:lnTo>
                  <a:cubicBezTo>
                    <a:pt x="1515998" y="168834"/>
                    <a:pt x="1523009" y="171755"/>
                    <a:pt x="1526514" y="171755"/>
                  </a:cubicBezTo>
                  <a:cubicBezTo>
                    <a:pt x="1528851" y="174091"/>
                    <a:pt x="1532064" y="175844"/>
                    <a:pt x="1536153" y="177013"/>
                  </a:cubicBezTo>
                  <a:cubicBezTo>
                    <a:pt x="1540243" y="178181"/>
                    <a:pt x="1543456" y="179349"/>
                    <a:pt x="1545793" y="180518"/>
                  </a:cubicBezTo>
                  <a:lnTo>
                    <a:pt x="1556309" y="184023"/>
                  </a:lnTo>
                  <a:lnTo>
                    <a:pt x="1556309" y="187528"/>
                  </a:lnTo>
                  <a:cubicBezTo>
                    <a:pt x="1563319" y="188697"/>
                    <a:pt x="1568576" y="190449"/>
                    <a:pt x="1572081" y="192786"/>
                  </a:cubicBezTo>
                  <a:cubicBezTo>
                    <a:pt x="1574419" y="193954"/>
                    <a:pt x="1576463" y="195415"/>
                    <a:pt x="1578216" y="197167"/>
                  </a:cubicBezTo>
                  <a:cubicBezTo>
                    <a:pt x="1579968" y="198920"/>
                    <a:pt x="1583181" y="200380"/>
                    <a:pt x="1587855" y="201549"/>
                  </a:cubicBezTo>
                  <a:cubicBezTo>
                    <a:pt x="1590192" y="203886"/>
                    <a:pt x="1591360" y="205054"/>
                    <a:pt x="1591360" y="205054"/>
                  </a:cubicBezTo>
                  <a:cubicBezTo>
                    <a:pt x="1593697" y="206223"/>
                    <a:pt x="1595450" y="207975"/>
                    <a:pt x="1596618" y="210312"/>
                  </a:cubicBezTo>
                  <a:cubicBezTo>
                    <a:pt x="1597786" y="212649"/>
                    <a:pt x="1598955" y="214401"/>
                    <a:pt x="1600123" y="215570"/>
                  </a:cubicBezTo>
                  <a:cubicBezTo>
                    <a:pt x="1601292" y="216738"/>
                    <a:pt x="1602752" y="218491"/>
                    <a:pt x="1604505" y="220828"/>
                  </a:cubicBezTo>
                  <a:cubicBezTo>
                    <a:pt x="1606257" y="223164"/>
                    <a:pt x="1607134" y="226085"/>
                    <a:pt x="1607134" y="229591"/>
                  </a:cubicBezTo>
                  <a:cubicBezTo>
                    <a:pt x="1605965" y="230759"/>
                    <a:pt x="1605965" y="231343"/>
                    <a:pt x="1607134" y="231343"/>
                  </a:cubicBezTo>
                  <a:cubicBezTo>
                    <a:pt x="1607134" y="234848"/>
                    <a:pt x="1608302" y="238353"/>
                    <a:pt x="1610639" y="241859"/>
                  </a:cubicBezTo>
                  <a:cubicBezTo>
                    <a:pt x="1610639" y="245364"/>
                    <a:pt x="1609471" y="247701"/>
                    <a:pt x="1607134" y="248869"/>
                  </a:cubicBezTo>
                  <a:lnTo>
                    <a:pt x="1607134" y="266395"/>
                  </a:lnTo>
                  <a:cubicBezTo>
                    <a:pt x="1605965" y="267564"/>
                    <a:pt x="1603628" y="268148"/>
                    <a:pt x="1600123" y="268148"/>
                  </a:cubicBezTo>
                  <a:cubicBezTo>
                    <a:pt x="1598955" y="266979"/>
                    <a:pt x="1597202" y="266395"/>
                    <a:pt x="1594865" y="266395"/>
                  </a:cubicBezTo>
                  <a:lnTo>
                    <a:pt x="1589608" y="266395"/>
                  </a:lnTo>
                  <a:cubicBezTo>
                    <a:pt x="1586102" y="268732"/>
                    <a:pt x="1584350" y="270484"/>
                    <a:pt x="1584350" y="271653"/>
                  </a:cubicBezTo>
                  <a:cubicBezTo>
                    <a:pt x="1584350" y="271653"/>
                    <a:pt x="1583181" y="273405"/>
                    <a:pt x="1580844" y="276911"/>
                  </a:cubicBezTo>
                  <a:cubicBezTo>
                    <a:pt x="1575003" y="289763"/>
                    <a:pt x="1572081" y="296189"/>
                    <a:pt x="1572081" y="296189"/>
                  </a:cubicBezTo>
                  <a:cubicBezTo>
                    <a:pt x="1572081" y="298526"/>
                    <a:pt x="1571498" y="299695"/>
                    <a:pt x="1570329" y="299695"/>
                  </a:cubicBezTo>
                  <a:cubicBezTo>
                    <a:pt x="1569161" y="302031"/>
                    <a:pt x="1568576" y="305536"/>
                    <a:pt x="1568576" y="310210"/>
                  </a:cubicBezTo>
                  <a:lnTo>
                    <a:pt x="1563319" y="338252"/>
                  </a:lnTo>
                  <a:cubicBezTo>
                    <a:pt x="1563319" y="349936"/>
                    <a:pt x="1562734" y="358114"/>
                    <a:pt x="1561566" y="362788"/>
                  </a:cubicBezTo>
                  <a:lnTo>
                    <a:pt x="1558061" y="382067"/>
                  </a:lnTo>
                  <a:lnTo>
                    <a:pt x="1558061" y="375056"/>
                  </a:lnTo>
                  <a:lnTo>
                    <a:pt x="1559813" y="354025"/>
                  </a:lnTo>
                  <a:cubicBezTo>
                    <a:pt x="1558645" y="357530"/>
                    <a:pt x="1557185" y="362204"/>
                    <a:pt x="1555432" y="368046"/>
                  </a:cubicBezTo>
                  <a:cubicBezTo>
                    <a:pt x="1553679" y="373888"/>
                    <a:pt x="1552803" y="379730"/>
                    <a:pt x="1552803" y="385572"/>
                  </a:cubicBezTo>
                  <a:cubicBezTo>
                    <a:pt x="1552803" y="390246"/>
                    <a:pt x="1549882" y="394919"/>
                    <a:pt x="1544040" y="399593"/>
                  </a:cubicBezTo>
                  <a:cubicBezTo>
                    <a:pt x="1544040" y="398424"/>
                    <a:pt x="1543456" y="397256"/>
                    <a:pt x="1542288" y="396087"/>
                  </a:cubicBezTo>
                  <a:lnTo>
                    <a:pt x="1542288" y="399593"/>
                  </a:lnTo>
                  <a:lnTo>
                    <a:pt x="1540535" y="434645"/>
                  </a:lnTo>
                  <a:cubicBezTo>
                    <a:pt x="1539367" y="436981"/>
                    <a:pt x="1539074" y="439903"/>
                    <a:pt x="1539659" y="443408"/>
                  </a:cubicBezTo>
                  <a:cubicBezTo>
                    <a:pt x="1540243" y="446913"/>
                    <a:pt x="1539951" y="449250"/>
                    <a:pt x="1538782" y="450418"/>
                  </a:cubicBezTo>
                  <a:lnTo>
                    <a:pt x="1538782" y="460934"/>
                  </a:lnTo>
                  <a:cubicBezTo>
                    <a:pt x="1544624" y="462102"/>
                    <a:pt x="1547545" y="462686"/>
                    <a:pt x="1547545" y="462686"/>
                  </a:cubicBezTo>
                  <a:cubicBezTo>
                    <a:pt x="1551050" y="463855"/>
                    <a:pt x="1552803" y="465607"/>
                    <a:pt x="1552803" y="467944"/>
                  </a:cubicBezTo>
                  <a:lnTo>
                    <a:pt x="1565071" y="464439"/>
                  </a:lnTo>
                  <a:lnTo>
                    <a:pt x="1565071" y="452171"/>
                  </a:lnTo>
                  <a:cubicBezTo>
                    <a:pt x="1566240" y="452171"/>
                    <a:pt x="1566824" y="452755"/>
                    <a:pt x="1566824" y="453923"/>
                  </a:cubicBezTo>
                  <a:cubicBezTo>
                    <a:pt x="1566824" y="455092"/>
                    <a:pt x="1566824" y="455676"/>
                    <a:pt x="1566824" y="455676"/>
                  </a:cubicBezTo>
                  <a:cubicBezTo>
                    <a:pt x="1566824" y="460349"/>
                    <a:pt x="1567408" y="463855"/>
                    <a:pt x="1568576" y="466191"/>
                  </a:cubicBezTo>
                  <a:lnTo>
                    <a:pt x="1570329" y="467944"/>
                  </a:lnTo>
                  <a:cubicBezTo>
                    <a:pt x="1571498" y="471449"/>
                    <a:pt x="1577340" y="476707"/>
                    <a:pt x="1587855" y="483718"/>
                  </a:cubicBezTo>
                  <a:cubicBezTo>
                    <a:pt x="1592529" y="484886"/>
                    <a:pt x="1594865" y="486639"/>
                    <a:pt x="1594865" y="488975"/>
                  </a:cubicBezTo>
                  <a:lnTo>
                    <a:pt x="1594865" y="494233"/>
                  </a:lnTo>
                  <a:lnTo>
                    <a:pt x="1603628" y="494233"/>
                  </a:lnTo>
                  <a:lnTo>
                    <a:pt x="1612392" y="492481"/>
                  </a:lnTo>
                  <a:cubicBezTo>
                    <a:pt x="1613560" y="491312"/>
                    <a:pt x="1616481" y="490728"/>
                    <a:pt x="1621154" y="490728"/>
                  </a:cubicBezTo>
                  <a:lnTo>
                    <a:pt x="1629917" y="492481"/>
                  </a:lnTo>
                  <a:cubicBezTo>
                    <a:pt x="1631086" y="493649"/>
                    <a:pt x="1631378" y="495109"/>
                    <a:pt x="1630794" y="496862"/>
                  </a:cubicBezTo>
                  <a:cubicBezTo>
                    <a:pt x="1630209" y="498615"/>
                    <a:pt x="1629333" y="500075"/>
                    <a:pt x="1628165" y="501243"/>
                  </a:cubicBezTo>
                  <a:cubicBezTo>
                    <a:pt x="1626996" y="501243"/>
                    <a:pt x="1625244" y="501243"/>
                    <a:pt x="1622907" y="501243"/>
                  </a:cubicBezTo>
                  <a:cubicBezTo>
                    <a:pt x="1620570" y="501243"/>
                    <a:pt x="1619402" y="501243"/>
                    <a:pt x="1619402" y="501243"/>
                  </a:cubicBezTo>
                  <a:cubicBezTo>
                    <a:pt x="1615897" y="501243"/>
                    <a:pt x="1612976" y="500659"/>
                    <a:pt x="1610639" y="499491"/>
                  </a:cubicBezTo>
                  <a:lnTo>
                    <a:pt x="1607134" y="501243"/>
                  </a:lnTo>
                  <a:lnTo>
                    <a:pt x="1615897" y="504749"/>
                  </a:lnTo>
                  <a:cubicBezTo>
                    <a:pt x="1615897" y="505917"/>
                    <a:pt x="1615313" y="506209"/>
                    <a:pt x="1614144" y="505625"/>
                  </a:cubicBezTo>
                  <a:cubicBezTo>
                    <a:pt x="1612976" y="505041"/>
                    <a:pt x="1612392" y="505333"/>
                    <a:pt x="1612392" y="506501"/>
                  </a:cubicBezTo>
                  <a:cubicBezTo>
                    <a:pt x="1612392" y="507670"/>
                    <a:pt x="1613560" y="509422"/>
                    <a:pt x="1615897" y="511759"/>
                  </a:cubicBezTo>
                  <a:cubicBezTo>
                    <a:pt x="1618233" y="511759"/>
                    <a:pt x="1622907" y="513512"/>
                    <a:pt x="1629917" y="517017"/>
                  </a:cubicBezTo>
                  <a:cubicBezTo>
                    <a:pt x="1631086" y="517017"/>
                    <a:pt x="1631670" y="518185"/>
                    <a:pt x="1631670" y="520522"/>
                  </a:cubicBezTo>
                  <a:cubicBezTo>
                    <a:pt x="1632838" y="520522"/>
                    <a:pt x="1634591" y="520814"/>
                    <a:pt x="1636928" y="521398"/>
                  </a:cubicBezTo>
                  <a:cubicBezTo>
                    <a:pt x="1639265" y="521983"/>
                    <a:pt x="1641017" y="521690"/>
                    <a:pt x="1642185" y="520522"/>
                  </a:cubicBezTo>
                  <a:cubicBezTo>
                    <a:pt x="1644522" y="520522"/>
                    <a:pt x="1645691" y="521690"/>
                    <a:pt x="1645691" y="524027"/>
                  </a:cubicBezTo>
                  <a:cubicBezTo>
                    <a:pt x="1656206" y="524027"/>
                    <a:pt x="1664969" y="526948"/>
                    <a:pt x="1671980" y="532790"/>
                  </a:cubicBezTo>
                  <a:lnTo>
                    <a:pt x="1675485" y="534543"/>
                  </a:lnTo>
                  <a:cubicBezTo>
                    <a:pt x="1676654" y="534543"/>
                    <a:pt x="1677822" y="535127"/>
                    <a:pt x="1678990" y="536295"/>
                  </a:cubicBezTo>
                  <a:cubicBezTo>
                    <a:pt x="1680159" y="537464"/>
                    <a:pt x="1680743" y="538632"/>
                    <a:pt x="1680743" y="539801"/>
                  </a:cubicBezTo>
                  <a:lnTo>
                    <a:pt x="1678990" y="541553"/>
                  </a:lnTo>
                  <a:lnTo>
                    <a:pt x="1678990" y="543306"/>
                  </a:lnTo>
                  <a:cubicBezTo>
                    <a:pt x="1681327" y="546811"/>
                    <a:pt x="1686001" y="550901"/>
                    <a:pt x="1693011" y="555574"/>
                  </a:cubicBezTo>
                  <a:cubicBezTo>
                    <a:pt x="1695348" y="559079"/>
                    <a:pt x="1696516" y="560832"/>
                    <a:pt x="1696516" y="560832"/>
                  </a:cubicBezTo>
                  <a:cubicBezTo>
                    <a:pt x="1700022" y="562000"/>
                    <a:pt x="1701190" y="565505"/>
                    <a:pt x="1700022" y="571347"/>
                  </a:cubicBezTo>
                  <a:cubicBezTo>
                    <a:pt x="1698853" y="572516"/>
                    <a:pt x="1698269" y="574853"/>
                    <a:pt x="1698269" y="578358"/>
                  </a:cubicBezTo>
                  <a:lnTo>
                    <a:pt x="1696516" y="583616"/>
                  </a:lnTo>
                  <a:cubicBezTo>
                    <a:pt x="1693011" y="584784"/>
                    <a:pt x="1689798" y="586537"/>
                    <a:pt x="1686877" y="588873"/>
                  </a:cubicBezTo>
                  <a:cubicBezTo>
                    <a:pt x="1683956" y="591210"/>
                    <a:pt x="1681911" y="592963"/>
                    <a:pt x="1680743" y="594131"/>
                  </a:cubicBezTo>
                  <a:lnTo>
                    <a:pt x="1682495" y="597636"/>
                  </a:lnTo>
                  <a:lnTo>
                    <a:pt x="1677238" y="604647"/>
                  </a:lnTo>
                  <a:lnTo>
                    <a:pt x="1673732" y="608152"/>
                  </a:lnTo>
                  <a:cubicBezTo>
                    <a:pt x="1667890" y="605815"/>
                    <a:pt x="1663217" y="607568"/>
                    <a:pt x="1659712" y="613410"/>
                  </a:cubicBezTo>
                  <a:cubicBezTo>
                    <a:pt x="1658543" y="615747"/>
                    <a:pt x="1656206" y="616915"/>
                    <a:pt x="1652701" y="616915"/>
                  </a:cubicBezTo>
                  <a:cubicBezTo>
                    <a:pt x="1642185" y="620420"/>
                    <a:pt x="1635759" y="624510"/>
                    <a:pt x="1633423" y="629183"/>
                  </a:cubicBezTo>
                  <a:cubicBezTo>
                    <a:pt x="1633423" y="629183"/>
                    <a:pt x="1632254" y="629183"/>
                    <a:pt x="1629917" y="629183"/>
                  </a:cubicBezTo>
                  <a:cubicBezTo>
                    <a:pt x="1622907" y="629183"/>
                    <a:pt x="1619402" y="631520"/>
                    <a:pt x="1619402" y="636194"/>
                  </a:cubicBezTo>
                  <a:cubicBezTo>
                    <a:pt x="1618233" y="636194"/>
                    <a:pt x="1616773" y="637362"/>
                    <a:pt x="1615021" y="639699"/>
                  </a:cubicBezTo>
                  <a:cubicBezTo>
                    <a:pt x="1613268" y="642036"/>
                    <a:pt x="1611223" y="642620"/>
                    <a:pt x="1608886" y="641451"/>
                  </a:cubicBezTo>
                  <a:cubicBezTo>
                    <a:pt x="1607718" y="642620"/>
                    <a:pt x="1605089" y="643204"/>
                    <a:pt x="1601000" y="643204"/>
                  </a:cubicBezTo>
                  <a:cubicBezTo>
                    <a:pt x="1596910" y="643204"/>
                    <a:pt x="1594865" y="643204"/>
                    <a:pt x="1594865" y="643204"/>
                  </a:cubicBezTo>
                  <a:cubicBezTo>
                    <a:pt x="1593697" y="643204"/>
                    <a:pt x="1589608" y="643204"/>
                    <a:pt x="1582597" y="643204"/>
                  </a:cubicBezTo>
                  <a:cubicBezTo>
                    <a:pt x="1580260" y="644372"/>
                    <a:pt x="1576171" y="644957"/>
                    <a:pt x="1570329" y="644957"/>
                  </a:cubicBezTo>
                  <a:lnTo>
                    <a:pt x="1573834" y="646709"/>
                  </a:lnTo>
                  <a:cubicBezTo>
                    <a:pt x="1565655" y="654888"/>
                    <a:pt x="1558061" y="659562"/>
                    <a:pt x="1551050" y="660730"/>
                  </a:cubicBezTo>
                  <a:cubicBezTo>
                    <a:pt x="1551050" y="657225"/>
                    <a:pt x="1552219" y="655472"/>
                    <a:pt x="1554556" y="655472"/>
                  </a:cubicBezTo>
                  <a:cubicBezTo>
                    <a:pt x="1556892" y="655472"/>
                    <a:pt x="1558645" y="654304"/>
                    <a:pt x="1559813" y="651967"/>
                  </a:cubicBezTo>
                  <a:lnTo>
                    <a:pt x="1556309" y="650214"/>
                  </a:lnTo>
                  <a:lnTo>
                    <a:pt x="1565071" y="646709"/>
                  </a:lnTo>
                  <a:cubicBezTo>
                    <a:pt x="1565071" y="646709"/>
                    <a:pt x="1564779" y="646417"/>
                    <a:pt x="1564195" y="645833"/>
                  </a:cubicBezTo>
                  <a:cubicBezTo>
                    <a:pt x="1563611" y="645249"/>
                    <a:pt x="1563319" y="644957"/>
                    <a:pt x="1563319" y="644957"/>
                  </a:cubicBezTo>
                  <a:lnTo>
                    <a:pt x="1544040" y="646709"/>
                  </a:lnTo>
                  <a:cubicBezTo>
                    <a:pt x="1546377" y="647878"/>
                    <a:pt x="1547545" y="649046"/>
                    <a:pt x="1547545" y="650214"/>
                  </a:cubicBezTo>
                  <a:cubicBezTo>
                    <a:pt x="1546377" y="650214"/>
                    <a:pt x="1545793" y="651091"/>
                    <a:pt x="1545793" y="652843"/>
                  </a:cubicBezTo>
                  <a:cubicBezTo>
                    <a:pt x="1545793" y="654596"/>
                    <a:pt x="1545793" y="656056"/>
                    <a:pt x="1545793" y="657225"/>
                  </a:cubicBezTo>
                  <a:lnTo>
                    <a:pt x="1545793" y="704545"/>
                  </a:lnTo>
                  <a:cubicBezTo>
                    <a:pt x="1545793" y="706882"/>
                    <a:pt x="1546085" y="710387"/>
                    <a:pt x="1546669" y="715061"/>
                  </a:cubicBezTo>
                  <a:cubicBezTo>
                    <a:pt x="1547253" y="719734"/>
                    <a:pt x="1546961" y="724992"/>
                    <a:pt x="1545793" y="730834"/>
                  </a:cubicBezTo>
                  <a:lnTo>
                    <a:pt x="1545793" y="744855"/>
                  </a:lnTo>
                  <a:cubicBezTo>
                    <a:pt x="1545793" y="741350"/>
                    <a:pt x="1545209" y="738429"/>
                    <a:pt x="1544040" y="736092"/>
                  </a:cubicBezTo>
                  <a:cubicBezTo>
                    <a:pt x="1542872" y="733755"/>
                    <a:pt x="1542288" y="731418"/>
                    <a:pt x="1542288" y="729081"/>
                  </a:cubicBezTo>
                  <a:cubicBezTo>
                    <a:pt x="1542288" y="716229"/>
                    <a:pt x="1542872" y="705713"/>
                    <a:pt x="1544040" y="697535"/>
                  </a:cubicBezTo>
                  <a:cubicBezTo>
                    <a:pt x="1544040" y="697535"/>
                    <a:pt x="1543456" y="696366"/>
                    <a:pt x="1542288" y="694029"/>
                  </a:cubicBezTo>
                  <a:lnTo>
                    <a:pt x="1542288" y="715061"/>
                  </a:lnTo>
                  <a:cubicBezTo>
                    <a:pt x="1541119" y="718566"/>
                    <a:pt x="1540535" y="724992"/>
                    <a:pt x="1540535" y="734339"/>
                  </a:cubicBezTo>
                  <a:cubicBezTo>
                    <a:pt x="1539367" y="733171"/>
                    <a:pt x="1538782" y="730250"/>
                    <a:pt x="1538782" y="725576"/>
                  </a:cubicBezTo>
                  <a:lnTo>
                    <a:pt x="1540535" y="706298"/>
                  </a:lnTo>
                  <a:lnTo>
                    <a:pt x="1540535" y="681761"/>
                  </a:lnTo>
                  <a:cubicBezTo>
                    <a:pt x="1538198" y="667740"/>
                    <a:pt x="1537030" y="657809"/>
                    <a:pt x="1537030" y="651967"/>
                  </a:cubicBezTo>
                  <a:cubicBezTo>
                    <a:pt x="1535861" y="653135"/>
                    <a:pt x="1535277" y="655472"/>
                    <a:pt x="1535277" y="658977"/>
                  </a:cubicBezTo>
                  <a:cubicBezTo>
                    <a:pt x="1535277" y="662483"/>
                    <a:pt x="1534109" y="664820"/>
                    <a:pt x="1531772" y="665988"/>
                  </a:cubicBezTo>
                  <a:lnTo>
                    <a:pt x="1531772" y="660730"/>
                  </a:lnTo>
                  <a:cubicBezTo>
                    <a:pt x="1531772" y="663067"/>
                    <a:pt x="1531480" y="665112"/>
                    <a:pt x="1530896" y="666864"/>
                  </a:cubicBezTo>
                  <a:cubicBezTo>
                    <a:pt x="1530311" y="668617"/>
                    <a:pt x="1530603" y="671246"/>
                    <a:pt x="1531772" y="674751"/>
                  </a:cubicBezTo>
                  <a:cubicBezTo>
                    <a:pt x="1530603" y="679424"/>
                    <a:pt x="1530019" y="685851"/>
                    <a:pt x="1530019" y="694029"/>
                  </a:cubicBezTo>
                  <a:cubicBezTo>
                    <a:pt x="1530019" y="708050"/>
                    <a:pt x="1530603" y="717982"/>
                    <a:pt x="1531772" y="723824"/>
                  </a:cubicBezTo>
                  <a:cubicBezTo>
                    <a:pt x="1530603" y="733171"/>
                    <a:pt x="1530019" y="748944"/>
                    <a:pt x="1530019" y="771144"/>
                  </a:cubicBezTo>
                  <a:lnTo>
                    <a:pt x="1531772" y="781659"/>
                  </a:lnTo>
                  <a:cubicBezTo>
                    <a:pt x="1531772" y="785165"/>
                    <a:pt x="1531188" y="788086"/>
                    <a:pt x="1530019" y="790422"/>
                  </a:cubicBezTo>
                  <a:cubicBezTo>
                    <a:pt x="1527682" y="786917"/>
                    <a:pt x="1525930" y="786917"/>
                    <a:pt x="1524761" y="790422"/>
                  </a:cubicBezTo>
                  <a:cubicBezTo>
                    <a:pt x="1523593" y="788086"/>
                    <a:pt x="1523885" y="786917"/>
                    <a:pt x="1525638" y="786917"/>
                  </a:cubicBezTo>
                  <a:cubicBezTo>
                    <a:pt x="1527390" y="786917"/>
                    <a:pt x="1528267" y="786333"/>
                    <a:pt x="1528267" y="785165"/>
                  </a:cubicBezTo>
                  <a:lnTo>
                    <a:pt x="1526514" y="755370"/>
                  </a:lnTo>
                  <a:cubicBezTo>
                    <a:pt x="1525346" y="757707"/>
                    <a:pt x="1525053" y="760336"/>
                    <a:pt x="1525638" y="763257"/>
                  </a:cubicBezTo>
                  <a:cubicBezTo>
                    <a:pt x="1526222" y="766178"/>
                    <a:pt x="1525930" y="768807"/>
                    <a:pt x="1524761" y="771144"/>
                  </a:cubicBezTo>
                  <a:cubicBezTo>
                    <a:pt x="1522425" y="769975"/>
                    <a:pt x="1521548" y="767931"/>
                    <a:pt x="1522132" y="765010"/>
                  </a:cubicBezTo>
                  <a:cubicBezTo>
                    <a:pt x="1522717" y="762089"/>
                    <a:pt x="1523009" y="760044"/>
                    <a:pt x="1523009" y="758876"/>
                  </a:cubicBezTo>
                  <a:lnTo>
                    <a:pt x="1523009" y="753618"/>
                  </a:lnTo>
                  <a:lnTo>
                    <a:pt x="1521256" y="746608"/>
                  </a:lnTo>
                  <a:cubicBezTo>
                    <a:pt x="1520088" y="746608"/>
                    <a:pt x="1519211" y="747192"/>
                    <a:pt x="1518627" y="748360"/>
                  </a:cubicBezTo>
                  <a:cubicBezTo>
                    <a:pt x="1518043" y="749528"/>
                    <a:pt x="1517751" y="750697"/>
                    <a:pt x="1517751" y="751865"/>
                  </a:cubicBezTo>
                  <a:lnTo>
                    <a:pt x="1517751" y="779907"/>
                  </a:lnTo>
                  <a:lnTo>
                    <a:pt x="1515998" y="771144"/>
                  </a:lnTo>
                  <a:lnTo>
                    <a:pt x="1512493" y="774649"/>
                  </a:lnTo>
                  <a:lnTo>
                    <a:pt x="1510740" y="774649"/>
                  </a:lnTo>
                  <a:cubicBezTo>
                    <a:pt x="1514246" y="773481"/>
                    <a:pt x="1514246" y="771728"/>
                    <a:pt x="1510740" y="769391"/>
                  </a:cubicBezTo>
                  <a:cubicBezTo>
                    <a:pt x="1508404" y="764718"/>
                    <a:pt x="1507527" y="761797"/>
                    <a:pt x="1508112" y="760628"/>
                  </a:cubicBezTo>
                  <a:cubicBezTo>
                    <a:pt x="1508696" y="759460"/>
                    <a:pt x="1508988" y="758291"/>
                    <a:pt x="1508988" y="757123"/>
                  </a:cubicBezTo>
                  <a:cubicBezTo>
                    <a:pt x="1508988" y="755955"/>
                    <a:pt x="1508988" y="755370"/>
                    <a:pt x="1508988" y="755370"/>
                  </a:cubicBezTo>
                  <a:cubicBezTo>
                    <a:pt x="1508988" y="753034"/>
                    <a:pt x="1508404" y="751281"/>
                    <a:pt x="1507236" y="750113"/>
                  </a:cubicBezTo>
                  <a:cubicBezTo>
                    <a:pt x="1506067" y="748944"/>
                    <a:pt x="1504899" y="747192"/>
                    <a:pt x="1503730" y="744855"/>
                  </a:cubicBezTo>
                  <a:lnTo>
                    <a:pt x="1503730" y="750113"/>
                  </a:lnTo>
                  <a:cubicBezTo>
                    <a:pt x="1503730" y="752449"/>
                    <a:pt x="1503730" y="755078"/>
                    <a:pt x="1503730" y="757999"/>
                  </a:cubicBezTo>
                  <a:cubicBezTo>
                    <a:pt x="1503730" y="760920"/>
                    <a:pt x="1503730" y="765302"/>
                    <a:pt x="1503730" y="771144"/>
                  </a:cubicBezTo>
                  <a:lnTo>
                    <a:pt x="1501978" y="774649"/>
                  </a:lnTo>
                  <a:lnTo>
                    <a:pt x="1500225" y="778154"/>
                  </a:lnTo>
                  <a:cubicBezTo>
                    <a:pt x="1501393" y="776986"/>
                    <a:pt x="1502562" y="776402"/>
                    <a:pt x="1503730" y="776402"/>
                  </a:cubicBezTo>
                  <a:lnTo>
                    <a:pt x="1503730" y="778154"/>
                  </a:lnTo>
                  <a:cubicBezTo>
                    <a:pt x="1503730" y="781659"/>
                    <a:pt x="1503730" y="785749"/>
                    <a:pt x="1503730" y="790422"/>
                  </a:cubicBezTo>
                  <a:cubicBezTo>
                    <a:pt x="1503730" y="795096"/>
                    <a:pt x="1503730" y="798017"/>
                    <a:pt x="1503730" y="799185"/>
                  </a:cubicBezTo>
                  <a:lnTo>
                    <a:pt x="1503730" y="809701"/>
                  </a:lnTo>
                  <a:lnTo>
                    <a:pt x="1503730" y="814959"/>
                  </a:lnTo>
                  <a:cubicBezTo>
                    <a:pt x="1503730" y="824306"/>
                    <a:pt x="1503730" y="832485"/>
                    <a:pt x="1503730" y="839495"/>
                  </a:cubicBezTo>
                  <a:cubicBezTo>
                    <a:pt x="1503730" y="841832"/>
                    <a:pt x="1503730" y="845045"/>
                    <a:pt x="1503730" y="849135"/>
                  </a:cubicBezTo>
                  <a:cubicBezTo>
                    <a:pt x="1503730" y="853224"/>
                    <a:pt x="1503730" y="857021"/>
                    <a:pt x="1503730" y="860526"/>
                  </a:cubicBezTo>
                  <a:lnTo>
                    <a:pt x="1503730" y="872795"/>
                  </a:lnTo>
                  <a:cubicBezTo>
                    <a:pt x="1504899" y="877468"/>
                    <a:pt x="1505191" y="883018"/>
                    <a:pt x="1504606" y="889444"/>
                  </a:cubicBezTo>
                  <a:cubicBezTo>
                    <a:pt x="1504022" y="895871"/>
                    <a:pt x="1503730" y="899668"/>
                    <a:pt x="1503730" y="900836"/>
                  </a:cubicBezTo>
                  <a:lnTo>
                    <a:pt x="1503730" y="927125"/>
                  </a:lnTo>
                  <a:cubicBezTo>
                    <a:pt x="1504899" y="934136"/>
                    <a:pt x="1505191" y="941146"/>
                    <a:pt x="1504606" y="948156"/>
                  </a:cubicBezTo>
                  <a:cubicBezTo>
                    <a:pt x="1504022" y="955167"/>
                    <a:pt x="1503730" y="961009"/>
                    <a:pt x="1503730" y="965683"/>
                  </a:cubicBezTo>
                  <a:cubicBezTo>
                    <a:pt x="1503730" y="969188"/>
                    <a:pt x="1503730" y="971524"/>
                    <a:pt x="1503730" y="972693"/>
                  </a:cubicBezTo>
                  <a:cubicBezTo>
                    <a:pt x="1502562" y="973861"/>
                    <a:pt x="1501978" y="975030"/>
                    <a:pt x="1501978" y="976198"/>
                  </a:cubicBezTo>
                  <a:lnTo>
                    <a:pt x="1503730" y="974445"/>
                  </a:lnTo>
                  <a:cubicBezTo>
                    <a:pt x="1504899" y="976782"/>
                    <a:pt x="1504315" y="979703"/>
                    <a:pt x="1501978" y="983209"/>
                  </a:cubicBezTo>
                  <a:cubicBezTo>
                    <a:pt x="1501978" y="984377"/>
                    <a:pt x="1502854" y="985837"/>
                    <a:pt x="1504606" y="987590"/>
                  </a:cubicBezTo>
                  <a:cubicBezTo>
                    <a:pt x="1506359" y="989343"/>
                    <a:pt x="1505483" y="990219"/>
                    <a:pt x="1501978" y="990219"/>
                  </a:cubicBezTo>
                  <a:cubicBezTo>
                    <a:pt x="1503146" y="992556"/>
                    <a:pt x="1503730" y="996645"/>
                    <a:pt x="1503730" y="1002487"/>
                  </a:cubicBezTo>
                  <a:cubicBezTo>
                    <a:pt x="1503730" y="1007161"/>
                    <a:pt x="1504315" y="1010666"/>
                    <a:pt x="1505483" y="1013003"/>
                  </a:cubicBezTo>
                  <a:lnTo>
                    <a:pt x="1505483" y="1018260"/>
                  </a:lnTo>
                  <a:cubicBezTo>
                    <a:pt x="1508988" y="1015924"/>
                    <a:pt x="1510740" y="1014171"/>
                    <a:pt x="1510740" y="1013003"/>
                  </a:cubicBezTo>
                  <a:cubicBezTo>
                    <a:pt x="1510740" y="1009497"/>
                    <a:pt x="1511033" y="1005408"/>
                    <a:pt x="1511617" y="1000734"/>
                  </a:cubicBezTo>
                  <a:cubicBezTo>
                    <a:pt x="1512201" y="996061"/>
                    <a:pt x="1511909" y="990803"/>
                    <a:pt x="1510740" y="984961"/>
                  </a:cubicBezTo>
                  <a:lnTo>
                    <a:pt x="1510740" y="965683"/>
                  </a:lnTo>
                  <a:cubicBezTo>
                    <a:pt x="1510740" y="956335"/>
                    <a:pt x="1511325" y="950493"/>
                    <a:pt x="1512493" y="948156"/>
                  </a:cubicBezTo>
                  <a:lnTo>
                    <a:pt x="1512493" y="942899"/>
                  </a:lnTo>
                  <a:lnTo>
                    <a:pt x="1508988" y="923620"/>
                  </a:lnTo>
                  <a:cubicBezTo>
                    <a:pt x="1508988" y="920115"/>
                    <a:pt x="1510740" y="918362"/>
                    <a:pt x="1514246" y="918362"/>
                  </a:cubicBezTo>
                  <a:cubicBezTo>
                    <a:pt x="1514246" y="920699"/>
                    <a:pt x="1514830" y="922452"/>
                    <a:pt x="1515998" y="923620"/>
                  </a:cubicBezTo>
                  <a:cubicBezTo>
                    <a:pt x="1517167" y="916610"/>
                    <a:pt x="1517167" y="910768"/>
                    <a:pt x="1515998" y="906094"/>
                  </a:cubicBezTo>
                  <a:lnTo>
                    <a:pt x="1515998" y="897331"/>
                  </a:lnTo>
                  <a:cubicBezTo>
                    <a:pt x="1515998" y="896163"/>
                    <a:pt x="1515706" y="894118"/>
                    <a:pt x="1515122" y="891197"/>
                  </a:cubicBezTo>
                  <a:cubicBezTo>
                    <a:pt x="1514538" y="888276"/>
                    <a:pt x="1514830" y="886816"/>
                    <a:pt x="1515998" y="886816"/>
                  </a:cubicBezTo>
                  <a:cubicBezTo>
                    <a:pt x="1515998" y="886816"/>
                    <a:pt x="1516290" y="885939"/>
                    <a:pt x="1516875" y="884187"/>
                  </a:cubicBezTo>
                  <a:cubicBezTo>
                    <a:pt x="1517459" y="882434"/>
                    <a:pt x="1516582" y="880973"/>
                    <a:pt x="1514246" y="879805"/>
                  </a:cubicBezTo>
                  <a:lnTo>
                    <a:pt x="1515998" y="879805"/>
                  </a:lnTo>
                  <a:cubicBezTo>
                    <a:pt x="1517167" y="877468"/>
                    <a:pt x="1517459" y="875424"/>
                    <a:pt x="1516875" y="873671"/>
                  </a:cubicBezTo>
                  <a:cubicBezTo>
                    <a:pt x="1516290" y="871918"/>
                    <a:pt x="1515998" y="871042"/>
                    <a:pt x="1515998" y="871042"/>
                  </a:cubicBezTo>
                  <a:cubicBezTo>
                    <a:pt x="1515998" y="866369"/>
                    <a:pt x="1516582" y="862863"/>
                    <a:pt x="1517751" y="860526"/>
                  </a:cubicBezTo>
                  <a:lnTo>
                    <a:pt x="1515998" y="846506"/>
                  </a:lnTo>
                  <a:cubicBezTo>
                    <a:pt x="1514830" y="841832"/>
                    <a:pt x="1514830" y="836574"/>
                    <a:pt x="1515998" y="830732"/>
                  </a:cubicBezTo>
                  <a:cubicBezTo>
                    <a:pt x="1515998" y="830732"/>
                    <a:pt x="1516290" y="830440"/>
                    <a:pt x="1516875" y="829856"/>
                  </a:cubicBezTo>
                  <a:cubicBezTo>
                    <a:pt x="1517459" y="829272"/>
                    <a:pt x="1517751" y="828980"/>
                    <a:pt x="1517751" y="828980"/>
                  </a:cubicBezTo>
                  <a:lnTo>
                    <a:pt x="1519503" y="951662"/>
                  </a:lnTo>
                  <a:cubicBezTo>
                    <a:pt x="1520672" y="949325"/>
                    <a:pt x="1520964" y="946988"/>
                    <a:pt x="1520380" y="944651"/>
                  </a:cubicBezTo>
                  <a:cubicBezTo>
                    <a:pt x="1519796" y="942314"/>
                    <a:pt x="1520088" y="939978"/>
                    <a:pt x="1521256" y="937641"/>
                  </a:cubicBezTo>
                  <a:lnTo>
                    <a:pt x="1524761" y="942899"/>
                  </a:lnTo>
                  <a:cubicBezTo>
                    <a:pt x="1522425" y="946404"/>
                    <a:pt x="1522425" y="949909"/>
                    <a:pt x="1524761" y="953414"/>
                  </a:cubicBezTo>
                  <a:lnTo>
                    <a:pt x="1523009" y="956919"/>
                  </a:lnTo>
                  <a:lnTo>
                    <a:pt x="1519503" y="955167"/>
                  </a:lnTo>
                  <a:lnTo>
                    <a:pt x="1519503" y="956919"/>
                  </a:lnTo>
                  <a:cubicBezTo>
                    <a:pt x="1520672" y="958088"/>
                    <a:pt x="1520964" y="960133"/>
                    <a:pt x="1520380" y="963054"/>
                  </a:cubicBezTo>
                  <a:cubicBezTo>
                    <a:pt x="1519796" y="965975"/>
                    <a:pt x="1519503" y="968603"/>
                    <a:pt x="1519503" y="970940"/>
                  </a:cubicBezTo>
                  <a:lnTo>
                    <a:pt x="1521256" y="976198"/>
                  </a:lnTo>
                  <a:lnTo>
                    <a:pt x="1519503" y="1023518"/>
                  </a:lnTo>
                  <a:cubicBezTo>
                    <a:pt x="1521840" y="1024687"/>
                    <a:pt x="1523009" y="1025855"/>
                    <a:pt x="1523009" y="1027023"/>
                  </a:cubicBezTo>
                  <a:cubicBezTo>
                    <a:pt x="1520672" y="1027023"/>
                    <a:pt x="1519211" y="1026439"/>
                    <a:pt x="1518627" y="1025271"/>
                  </a:cubicBezTo>
                  <a:cubicBezTo>
                    <a:pt x="1518043" y="1024103"/>
                    <a:pt x="1517751" y="1023518"/>
                    <a:pt x="1517751" y="1023518"/>
                  </a:cubicBezTo>
                  <a:lnTo>
                    <a:pt x="1517751" y="1027023"/>
                  </a:lnTo>
                  <a:cubicBezTo>
                    <a:pt x="1518919" y="1028192"/>
                    <a:pt x="1519211" y="1029652"/>
                    <a:pt x="1518627" y="1031405"/>
                  </a:cubicBezTo>
                  <a:cubicBezTo>
                    <a:pt x="1518043" y="1033157"/>
                    <a:pt x="1518335" y="1035202"/>
                    <a:pt x="1519503" y="1037539"/>
                  </a:cubicBezTo>
                  <a:cubicBezTo>
                    <a:pt x="1519503" y="1037539"/>
                    <a:pt x="1519503" y="1037831"/>
                    <a:pt x="1519503" y="1038415"/>
                  </a:cubicBezTo>
                  <a:cubicBezTo>
                    <a:pt x="1519503" y="1039000"/>
                    <a:pt x="1519503" y="1039292"/>
                    <a:pt x="1519503" y="1039292"/>
                  </a:cubicBezTo>
                  <a:cubicBezTo>
                    <a:pt x="1518335" y="1040460"/>
                    <a:pt x="1518043" y="1041336"/>
                    <a:pt x="1518627" y="1041921"/>
                  </a:cubicBezTo>
                  <a:cubicBezTo>
                    <a:pt x="1519211" y="1042505"/>
                    <a:pt x="1519503" y="1043381"/>
                    <a:pt x="1519503" y="1044550"/>
                  </a:cubicBezTo>
                  <a:lnTo>
                    <a:pt x="1519503" y="1074344"/>
                  </a:lnTo>
                  <a:cubicBezTo>
                    <a:pt x="1519503" y="1080186"/>
                    <a:pt x="1518919" y="1084275"/>
                    <a:pt x="1517751" y="1086612"/>
                  </a:cubicBezTo>
                  <a:cubicBezTo>
                    <a:pt x="1520088" y="1094791"/>
                    <a:pt x="1521256" y="1100633"/>
                    <a:pt x="1521256" y="1104138"/>
                  </a:cubicBezTo>
                  <a:lnTo>
                    <a:pt x="1521256" y="1112901"/>
                  </a:lnTo>
                  <a:lnTo>
                    <a:pt x="1524761" y="1135685"/>
                  </a:lnTo>
                  <a:lnTo>
                    <a:pt x="1523009" y="1062075"/>
                  </a:lnTo>
                  <a:lnTo>
                    <a:pt x="1524761" y="1048055"/>
                  </a:lnTo>
                  <a:cubicBezTo>
                    <a:pt x="1524761" y="1051560"/>
                    <a:pt x="1525346" y="1053313"/>
                    <a:pt x="1526514" y="1053313"/>
                  </a:cubicBezTo>
                  <a:cubicBezTo>
                    <a:pt x="1526514" y="1052144"/>
                    <a:pt x="1526806" y="1050684"/>
                    <a:pt x="1527390" y="1048931"/>
                  </a:cubicBezTo>
                  <a:cubicBezTo>
                    <a:pt x="1527975" y="1047178"/>
                    <a:pt x="1527682" y="1045134"/>
                    <a:pt x="1526514" y="1042797"/>
                  </a:cubicBezTo>
                  <a:cubicBezTo>
                    <a:pt x="1526514" y="1040460"/>
                    <a:pt x="1527098" y="1038123"/>
                    <a:pt x="1528267" y="1035786"/>
                  </a:cubicBezTo>
                  <a:cubicBezTo>
                    <a:pt x="1524761" y="1029944"/>
                    <a:pt x="1524761" y="1022934"/>
                    <a:pt x="1528267" y="1014755"/>
                  </a:cubicBezTo>
                  <a:lnTo>
                    <a:pt x="1530019" y="1028776"/>
                  </a:lnTo>
                  <a:lnTo>
                    <a:pt x="1531772" y="1028776"/>
                  </a:lnTo>
                  <a:lnTo>
                    <a:pt x="1530019" y="991971"/>
                  </a:lnTo>
                  <a:lnTo>
                    <a:pt x="1530019" y="981456"/>
                  </a:lnTo>
                  <a:cubicBezTo>
                    <a:pt x="1525346" y="976782"/>
                    <a:pt x="1524177" y="972693"/>
                    <a:pt x="1526514" y="969188"/>
                  </a:cubicBezTo>
                  <a:lnTo>
                    <a:pt x="1530019" y="969188"/>
                  </a:lnTo>
                  <a:cubicBezTo>
                    <a:pt x="1530019" y="966851"/>
                    <a:pt x="1530019" y="964514"/>
                    <a:pt x="1530019" y="962177"/>
                  </a:cubicBezTo>
                  <a:cubicBezTo>
                    <a:pt x="1531188" y="959840"/>
                    <a:pt x="1531188" y="958088"/>
                    <a:pt x="1530019" y="956919"/>
                  </a:cubicBezTo>
                  <a:cubicBezTo>
                    <a:pt x="1528851" y="955751"/>
                    <a:pt x="1527682" y="954583"/>
                    <a:pt x="1526514" y="953414"/>
                  </a:cubicBezTo>
                  <a:cubicBezTo>
                    <a:pt x="1526514" y="952246"/>
                    <a:pt x="1527682" y="951077"/>
                    <a:pt x="1530019" y="949909"/>
                  </a:cubicBezTo>
                  <a:cubicBezTo>
                    <a:pt x="1526514" y="948741"/>
                    <a:pt x="1526514" y="946404"/>
                    <a:pt x="1530019" y="942899"/>
                  </a:cubicBezTo>
                  <a:cubicBezTo>
                    <a:pt x="1530019" y="941730"/>
                    <a:pt x="1530019" y="940562"/>
                    <a:pt x="1530019" y="939393"/>
                  </a:cubicBezTo>
                  <a:cubicBezTo>
                    <a:pt x="1530019" y="938225"/>
                    <a:pt x="1530019" y="937057"/>
                    <a:pt x="1530019" y="935888"/>
                  </a:cubicBezTo>
                  <a:lnTo>
                    <a:pt x="1528267" y="928878"/>
                  </a:lnTo>
                  <a:cubicBezTo>
                    <a:pt x="1528267" y="928878"/>
                    <a:pt x="1526514" y="927709"/>
                    <a:pt x="1523009" y="925373"/>
                  </a:cubicBezTo>
                  <a:lnTo>
                    <a:pt x="1521256" y="937641"/>
                  </a:lnTo>
                  <a:cubicBezTo>
                    <a:pt x="1518919" y="932967"/>
                    <a:pt x="1518335" y="928294"/>
                    <a:pt x="1519503" y="923620"/>
                  </a:cubicBezTo>
                  <a:lnTo>
                    <a:pt x="1523009" y="921867"/>
                  </a:lnTo>
                  <a:cubicBezTo>
                    <a:pt x="1526514" y="918362"/>
                    <a:pt x="1528267" y="913689"/>
                    <a:pt x="1528267" y="907847"/>
                  </a:cubicBezTo>
                  <a:cubicBezTo>
                    <a:pt x="1527098" y="905510"/>
                    <a:pt x="1527098" y="903757"/>
                    <a:pt x="1528267" y="902589"/>
                  </a:cubicBezTo>
                  <a:lnTo>
                    <a:pt x="1528267" y="886816"/>
                  </a:lnTo>
                  <a:lnTo>
                    <a:pt x="1530019" y="864032"/>
                  </a:lnTo>
                  <a:lnTo>
                    <a:pt x="1530019" y="876300"/>
                  </a:lnTo>
                  <a:lnTo>
                    <a:pt x="1530019" y="906094"/>
                  </a:lnTo>
                  <a:cubicBezTo>
                    <a:pt x="1531188" y="910768"/>
                    <a:pt x="1531772" y="916610"/>
                    <a:pt x="1531772" y="923620"/>
                  </a:cubicBezTo>
                  <a:cubicBezTo>
                    <a:pt x="1530603" y="929462"/>
                    <a:pt x="1530311" y="935596"/>
                    <a:pt x="1530896" y="942022"/>
                  </a:cubicBezTo>
                  <a:cubicBezTo>
                    <a:pt x="1531480" y="948449"/>
                    <a:pt x="1531772" y="953414"/>
                    <a:pt x="1531772" y="956919"/>
                  </a:cubicBezTo>
                  <a:lnTo>
                    <a:pt x="1533524" y="1000734"/>
                  </a:lnTo>
                  <a:cubicBezTo>
                    <a:pt x="1533524" y="1008913"/>
                    <a:pt x="1534693" y="1021181"/>
                    <a:pt x="1537030" y="1037539"/>
                  </a:cubicBezTo>
                  <a:lnTo>
                    <a:pt x="1535277" y="1053313"/>
                  </a:lnTo>
                  <a:lnTo>
                    <a:pt x="1535277" y="1060323"/>
                  </a:lnTo>
                  <a:cubicBezTo>
                    <a:pt x="1535277" y="1060323"/>
                    <a:pt x="1534985" y="1060031"/>
                    <a:pt x="1534401" y="1059447"/>
                  </a:cubicBezTo>
                  <a:cubicBezTo>
                    <a:pt x="1533817" y="1058862"/>
                    <a:pt x="1533524" y="1058570"/>
                    <a:pt x="1533524" y="1058570"/>
                  </a:cubicBezTo>
                  <a:cubicBezTo>
                    <a:pt x="1533524" y="1059739"/>
                    <a:pt x="1533232" y="1060907"/>
                    <a:pt x="1532648" y="1062075"/>
                  </a:cubicBezTo>
                  <a:cubicBezTo>
                    <a:pt x="1532064" y="1063244"/>
                    <a:pt x="1532940" y="1063828"/>
                    <a:pt x="1535277" y="1063828"/>
                  </a:cubicBezTo>
                  <a:lnTo>
                    <a:pt x="1535277" y="1067333"/>
                  </a:lnTo>
                  <a:cubicBezTo>
                    <a:pt x="1535277" y="1083691"/>
                    <a:pt x="1535861" y="1094791"/>
                    <a:pt x="1537030" y="1100633"/>
                  </a:cubicBezTo>
                  <a:lnTo>
                    <a:pt x="1538782" y="1119911"/>
                  </a:lnTo>
                  <a:lnTo>
                    <a:pt x="1542288" y="1161974"/>
                  </a:lnTo>
                  <a:cubicBezTo>
                    <a:pt x="1541119" y="1167816"/>
                    <a:pt x="1540827" y="1173073"/>
                    <a:pt x="1541411" y="1177747"/>
                  </a:cubicBezTo>
                  <a:cubicBezTo>
                    <a:pt x="1541995" y="1182421"/>
                    <a:pt x="1542288" y="1186510"/>
                    <a:pt x="1542288" y="1190015"/>
                  </a:cubicBezTo>
                  <a:lnTo>
                    <a:pt x="1542288" y="1195273"/>
                  </a:lnTo>
                  <a:cubicBezTo>
                    <a:pt x="1544624" y="1203452"/>
                    <a:pt x="1545793" y="1207541"/>
                    <a:pt x="1545793" y="1207541"/>
                  </a:cubicBezTo>
                  <a:cubicBezTo>
                    <a:pt x="1544624" y="1208710"/>
                    <a:pt x="1544332" y="1210462"/>
                    <a:pt x="1544917" y="1212799"/>
                  </a:cubicBezTo>
                  <a:cubicBezTo>
                    <a:pt x="1545500" y="1215136"/>
                    <a:pt x="1545793" y="1216888"/>
                    <a:pt x="1545793" y="1218057"/>
                  </a:cubicBezTo>
                  <a:lnTo>
                    <a:pt x="1545793" y="1233830"/>
                  </a:lnTo>
                  <a:cubicBezTo>
                    <a:pt x="1545793" y="1236167"/>
                    <a:pt x="1546961" y="1238504"/>
                    <a:pt x="1549298" y="1240841"/>
                  </a:cubicBezTo>
                  <a:cubicBezTo>
                    <a:pt x="1549298" y="1242009"/>
                    <a:pt x="1549882" y="1244054"/>
                    <a:pt x="1551050" y="1246975"/>
                  </a:cubicBezTo>
                  <a:cubicBezTo>
                    <a:pt x="1552219" y="1249896"/>
                    <a:pt x="1552219" y="1251941"/>
                    <a:pt x="1551050" y="1253109"/>
                  </a:cubicBezTo>
                  <a:cubicBezTo>
                    <a:pt x="1548714" y="1255446"/>
                    <a:pt x="1548129" y="1256614"/>
                    <a:pt x="1549298" y="1256614"/>
                  </a:cubicBezTo>
                  <a:cubicBezTo>
                    <a:pt x="1550466" y="1257782"/>
                    <a:pt x="1551050" y="1263040"/>
                    <a:pt x="1551050" y="1272388"/>
                  </a:cubicBezTo>
                  <a:cubicBezTo>
                    <a:pt x="1551050" y="1273556"/>
                    <a:pt x="1551635" y="1274140"/>
                    <a:pt x="1552803" y="1274140"/>
                  </a:cubicBezTo>
                  <a:lnTo>
                    <a:pt x="1556309" y="1275893"/>
                  </a:lnTo>
                  <a:lnTo>
                    <a:pt x="1556309" y="1293419"/>
                  </a:lnTo>
                  <a:cubicBezTo>
                    <a:pt x="1558645" y="1301598"/>
                    <a:pt x="1559813" y="1307439"/>
                    <a:pt x="1559813" y="1310945"/>
                  </a:cubicBezTo>
                  <a:lnTo>
                    <a:pt x="1563319" y="1305687"/>
                  </a:lnTo>
                  <a:cubicBezTo>
                    <a:pt x="1564487" y="1306855"/>
                    <a:pt x="1564779" y="1308316"/>
                    <a:pt x="1564195" y="1310068"/>
                  </a:cubicBezTo>
                  <a:cubicBezTo>
                    <a:pt x="1563611" y="1311821"/>
                    <a:pt x="1563903" y="1313281"/>
                    <a:pt x="1565071" y="1314450"/>
                  </a:cubicBezTo>
                  <a:cubicBezTo>
                    <a:pt x="1566240" y="1312113"/>
                    <a:pt x="1566532" y="1306563"/>
                    <a:pt x="1565948" y="1297800"/>
                  </a:cubicBezTo>
                  <a:cubicBezTo>
                    <a:pt x="1565363" y="1289037"/>
                    <a:pt x="1565655" y="1282903"/>
                    <a:pt x="1566824" y="1279398"/>
                  </a:cubicBezTo>
                  <a:cubicBezTo>
                    <a:pt x="1563319" y="1278229"/>
                    <a:pt x="1561566" y="1274724"/>
                    <a:pt x="1561566" y="1268882"/>
                  </a:cubicBezTo>
                  <a:cubicBezTo>
                    <a:pt x="1561566" y="1256030"/>
                    <a:pt x="1560982" y="1245514"/>
                    <a:pt x="1559813" y="1237335"/>
                  </a:cubicBezTo>
                  <a:cubicBezTo>
                    <a:pt x="1559813" y="1231493"/>
                    <a:pt x="1558645" y="1226820"/>
                    <a:pt x="1556309" y="1223315"/>
                  </a:cubicBezTo>
                  <a:lnTo>
                    <a:pt x="1558061" y="1218057"/>
                  </a:lnTo>
                  <a:lnTo>
                    <a:pt x="1565071" y="1221562"/>
                  </a:lnTo>
                  <a:lnTo>
                    <a:pt x="1565071" y="1219809"/>
                  </a:lnTo>
                  <a:cubicBezTo>
                    <a:pt x="1565071" y="1219809"/>
                    <a:pt x="1564779" y="1219517"/>
                    <a:pt x="1564195" y="1218933"/>
                  </a:cubicBezTo>
                  <a:cubicBezTo>
                    <a:pt x="1563611" y="1218349"/>
                    <a:pt x="1562734" y="1218057"/>
                    <a:pt x="1561566" y="1218057"/>
                  </a:cubicBezTo>
                  <a:cubicBezTo>
                    <a:pt x="1558061" y="1215720"/>
                    <a:pt x="1556892" y="1212215"/>
                    <a:pt x="1558061" y="1207541"/>
                  </a:cubicBezTo>
                  <a:lnTo>
                    <a:pt x="1558061" y="1205789"/>
                  </a:lnTo>
                  <a:cubicBezTo>
                    <a:pt x="1554556" y="1198778"/>
                    <a:pt x="1552803" y="1194689"/>
                    <a:pt x="1552803" y="1193520"/>
                  </a:cubicBezTo>
                  <a:cubicBezTo>
                    <a:pt x="1550466" y="1191184"/>
                    <a:pt x="1552219" y="1189431"/>
                    <a:pt x="1558061" y="1188263"/>
                  </a:cubicBezTo>
                  <a:lnTo>
                    <a:pt x="1558061" y="1175994"/>
                  </a:lnTo>
                  <a:cubicBezTo>
                    <a:pt x="1558061" y="1177163"/>
                    <a:pt x="1558645" y="1178039"/>
                    <a:pt x="1559813" y="1178623"/>
                  </a:cubicBezTo>
                  <a:cubicBezTo>
                    <a:pt x="1560982" y="1179208"/>
                    <a:pt x="1561566" y="1180084"/>
                    <a:pt x="1561566" y="1181252"/>
                  </a:cubicBezTo>
                  <a:lnTo>
                    <a:pt x="1561566" y="1190015"/>
                  </a:lnTo>
                  <a:cubicBezTo>
                    <a:pt x="1561566" y="1191184"/>
                    <a:pt x="1561274" y="1192060"/>
                    <a:pt x="1560690" y="1192644"/>
                  </a:cubicBezTo>
                  <a:cubicBezTo>
                    <a:pt x="1560105" y="1193228"/>
                    <a:pt x="1559229" y="1193520"/>
                    <a:pt x="1558061" y="1193520"/>
                  </a:cubicBezTo>
                  <a:cubicBezTo>
                    <a:pt x="1555724" y="1195857"/>
                    <a:pt x="1555724" y="1197610"/>
                    <a:pt x="1558061" y="1198778"/>
                  </a:cubicBezTo>
                  <a:cubicBezTo>
                    <a:pt x="1560398" y="1198778"/>
                    <a:pt x="1562150" y="1199362"/>
                    <a:pt x="1563319" y="1200531"/>
                  </a:cubicBezTo>
                  <a:cubicBezTo>
                    <a:pt x="1564487" y="1201699"/>
                    <a:pt x="1564487" y="1203452"/>
                    <a:pt x="1563319" y="1205789"/>
                  </a:cubicBezTo>
                  <a:lnTo>
                    <a:pt x="1566824" y="1207541"/>
                  </a:lnTo>
                  <a:lnTo>
                    <a:pt x="1568576" y="1239088"/>
                  </a:lnTo>
                  <a:cubicBezTo>
                    <a:pt x="1569745" y="1247267"/>
                    <a:pt x="1570329" y="1255446"/>
                    <a:pt x="1570329" y="1263624"/>
                  </a:cubicBezTo>
                  <a:cubicBezTo>
                    <a:pt x="1570329" y="1263624"/>
                    <a:pt x="1569745" y="1262456"/>
                    <a:pt x="1568576" y="1260119"/>
                  </a:cubicBezTo>
                  <a:lnTo>
                    <a:pt x="1568576" y="1272388"/>
                  </a:lnTo>
                  <a:cubicBezTo>
                    <a:pt x="1573250" y="1277061"/>
                    <a:pt x="1574419" y="1282319"/>
                    <a:pt x="1572081" y="1288161"/>
                  </a:cubicBezTo>
                  <a:lnTo>
                    <a:pt x="1573834" y="1298676"/>
                  </a:lnTo>
                  <a:lnTo>
                    <a:pt x="1577340" y="1310945"/>
                  </a:lnTo>
                  <a:lnTo>
                    <a:pt x="1577340" y="1319708"/>
                  </a:lnTo>
                  <a:cubicBezTo>
                    <a:pt x="1577340" y="1324381"/>
                    <a:pt x="1578508" y="1328471"/>
                    <a:pt x="1580844" y="1331976"/>
                  </a:cubicBezTo>
                  <a:cubicBezTo>
                    <a:pt x="1582013" y="1333144"/>
                    <a:pt x="1583473" y="1334313"/>
                    <a:pt x="1585226" y="1335481"/>
                  </a:cubicBezTo>
                  <a:cubicBezTo>
                    <a:pt x="1586979" y="1336649"/>
                    <a:pt x="1587855" y="1338986"/>
                    <a:pt x="1587855" y="1342492"/>
                  </a:cubicBezTo>
                  <a:cubicBezTo>
                    <a:pt x="1585518" y="1342492"/>
                    <a:pt x="1583766" y="1341907"/>
                    <a:pt x="1582597" y="1340739"/>
                  </a:cubicBezTo>
                  <a:lnTo>
                    <a:pt x="1584350" y="1344244"/>
                  </a:lnTo>
                  <a:lnTo>
                    <a:pt x="1607134" y="1363523"/>
                  </a:lnTo>
                  <a:cubicBezTo>
                    <a:pt x="1608302" y="1365859"/>
                    <a:pt x="1608886" y="1367028"/>
                    <a:pt x="1608886" y="1367028"/>
                  </a:cubicBezTo>
                  <a:cubicBezTo>
                    <a:pt x="1607718" y="1369365"/>
                    <a:pt x="1607134" y="1370533"/>
                    <a:pt x="1607134" y="1370533"/>
                  </a:cubicBezTo>
                  <a:cubicBezTo>
                    <a:pt x="1607134" y="1372870"/>
                    <a:pt x="1608010" y="1375207"/>
                    <a:pt x="1609763" y="1377543"/>
                  </a:cubicBezTo>
                  <a:cubicBezTo>
                    <a:pt x="1611515" y="1379880"/>
                    <a:pt x="1612976" y="1381633"/>
                    <a:pt x="1614144" y="1382801"/>
                  </a:cubicBezTo>
                  <a:cubicBezTo>
                    <a:pt x="1615313" y="1382801"/>
                    <a:pt x="1616189" y="1382509"/>
                    <a:pt x="1616773" y="1381925"/>
                  </a:cubicBezTo>
                  <a:cubicBezTo>
                    <a:pt x="1617357" y="1381341"/>
                    <a:pt x="1618233" y="1381049"/>
                    <a:pt x="1619402" y="1381049"/>
                  </a:cubicBezTo>
                  <a:cubicBezTo>
                    <a:pt x="1619402" y="1381049"/>
                    <a:pt x="1620570" y="1382217"/>
                    <a:pt x="1622907" y="1384554"/>
                  </a:cubicBezTo>
                  <a:lnTo>
                    <a:pt x="1624659" y="1381049"/>
                  </a:lnTo>
                  <a:cubicBezTo>
                    <a:pt x="1624659" y="1382217"/>
                    <a:pt x="1624952" y="1383093"/>
                    <a:pt x="1625536" y="1383678"/>
                  </a:cubicBezTo>
                  <a:cubicBezTo>
                    <a:pt x="1626120" y="1384262"/>
                    <a:pt x="1626996" y="1384554"/>
                    <a:pt x="1628165" y="1384554"/>
                  </a:cubicBezTo>
                  <a:cubicBezTo>
                    <a:pt x="1625828" y="1389227"/>
                    <a:pt x="1627581" y="1392733"/>
                    <a:pt x="1633423" y="1395069"/>
                  </a:cubicBezTo>
                  <a:lnTo>
                    <a:pt x="1633423" y="1400327"/>
                  </a:lnTo>
                  <a:cubicBezTo>
                    <a:pt x="1633423" y="1406169"/>
                    <a:pt x="1634591" y="1410259"/>
                    <a:pt x="1636928" y="1412596"/>
                  </a:cubicBezTo>
                  <a:cubicBezTo>
                    <a:pt x="1638096" y="1413764"/>
                    <a:pt x="1638973" y="1414640"/>
                    <a:pt x="1639557" y="1415224"/>
                  </a:cubicBezTo>
                  <a:cubicBezTo>
                    <a:pt x="1640141" y="1415809"/>
                    <a:pt x="1641017" y="1416101"/>
                    <a:pt x="1642185" y="1416101"/>
                  </a:cubicBezTo>
                  <a:cubicBezTo>
                    <a:pt x="1637512" y="1418437"/>
                    <a:pt x="1632254" y="1419606"/>
                    <a:pt x="1626413" y="1419606"/>
                  </a:cubicBezTo>
                  <a:lnTo>
                    <a:pt x="1629917" y="1431874"/>
                  </a:lnTo>
                  <a:cubicBezTo>
                    <a:pt x="1627581" y="1433042"/>
                    <a:pt x="1624075" y="1433627"/>
                    <a:pt x="1619402" y="1433627"/>
                  </a:cubicBezTo>
                  <a:cubicBezTo>
                    <a:pt x="1617065" y="1433627"/>
                    <a:pt x="1612976" y="1432458"/>
                    <a:pt x="1607134" y="1430121"/>
                  </a:cubicBezTo>
                  <a:lnTo>
                    <a:pt x="1614144" y="1440637"/>
                  </a:lnTo>
                  <a:cubicBezTo>
                    <a:pt x="1611807" y="1441806"/>
                    <a:pt x="1610055" y="1443266"/>
                    <a:pt x="1608886" y="1445019"/>
                  </a:cubicBezTo>
                  <a:cubicBezTo>
                    <a:pt x="1607718" y="1446771"/>
                    <a:pt x="1606549" y="1448232"/>
                    <a:pt x="1605381" y="1449400"/>
                  </a:cubicBezTo>
                  <a:cubicBezTo>
                    <a:pt x="1605381" y="1450568"/>
                    <a:pt x="1604797" y="1451737"/>
                    <a:pt x="1603628" y="1452905"/>
                  </a:cubicBezTo>
                  <a:lnTo>
                    <a:pt x="1600123" y="1451153"/>
                  </a:lnTo>
                  <a:cubicBezTo>
                    <a:pt x="1597786" y="1449984"/>
                    <a:pt x="1595450" y="1449984"/>
                    <a:pt x="1593113" y="1451153"/>
                  </a:cubicBezTo>
                  <a:cubicBezTo>
                    <a:pt x="1591944" y="1451153"/>
                    <a:pt x="1589023" y="1451153"/>
                    <a:pt x="1584350" y="1451153"/>
                  </a:cubicBezTo>
                  <a:cubicBezTo>
                    <a:pt x="1587855" y="1454658"/>
                    <a:pt x="1590192" y="1455242"/>
                    <a:pt x="1591360" y="1452905"/>
                  </a:cubicBezTo>
                  <a:cubicBezTo>
                    <a:pt x="1593697" y="1451737"/>
                    <a:pt x="1597786" y="1452905"/>
                    <a:pt x="1603628" y="1456410"/>
                  </a:cubicBezTo>
                  <a:cubicBezTo>
                    <a:pt x="1600123" y="1457579"/>
                    <a:pt x="1597494" y="1457871"/>
                    <a:pt x="1595742" y="1457287"/>
                  </a:cubicBezTo>
                  <a:cubicBezTo>
                    <a:pt x="1593989" y="1456703"/>
                    <a:pt x="1592529" y="1456410"/>
                    <a:pt x="1591360" y="1456410"/>
                  </a:cubicBezTo>
                  <a:cubicBezTo>
                    <a:pt x="1591360" y="1457579"/>
                    <a:pt x="1591944" y="1459039"/>
                    <a:pt x="1593113" y="1460792"/>
                  </a:cubicBezTo>
                  <a:cubicBezTo>
                    <a:pt x="1594281" y="1462545"/>
                    <a:pt x="1594281" y="1464005"/>
                    <a:pt x="1593113" y="1465173"/>
                  </a:cubicBezTo>
                  <a:lnTo>
                    <a:pt x="1586102" y="1465173"/>
                  </a:lnTo>
                  <a:cubicBezTo>
                    <a:pt x="1582597" y="1465173"/>
                    <a:pt x="1580260" y="1465173"/>
                    <a:pt x="1579092" y="1465173"/>
                  </a:cubicBezTo>
                  <a:cubicBezTo>
                    <a:pt x="1580260" y="1467510"/>
                    <a:pt x="1580260" y="1469263"/>
                    <a:pt x="1579092" y="1470431"/>
                  </a:cubicBezTo>
                  <a:cubicBezTo>
                    <a:pt x="1580260" y="1470431"/>
                    <a:pt x="1581429" y="1470431"/>
                    <a:pt x="1582597" y="1470431"/>
                  </a:cubicBezTo>
                  <a:cubicBezTo>
                    <a:pt x="1583766" y="1470431"/>
                    <a:pt x="1584934" y="1469847"/>
                    <a:pt x="1586102" y="1468679"/>
                  </a:cubicBezTo>
                  <a:cubicBezTo>
                    <a:pt x="1587271" y="1469847"/>
                    <a:pt x="1587563" y="1471016"/>
                    <a:pt x="1586979" y="1472184"/>
                  </a:cubicBezTo>
                  <a:cubicBezTo>
                    <a:pt x="1586395" y="1473352"/>
                    <a:pt x="1586686" y="1474521"/>
                    <a:pt x="1587855" y="1475689"/>
                  </a:cubicBezTo>
                  <a:lnTo>
                    <a:pt x="1577340" y="1477442"/>
                  </a:lnTo>
                  <a:cubicBezTo>
                    <a:pt x="1577340" y="1479778"/>
                    <a:pt x="1577924" y="1481531"/>
                    <a:pt x="1579092" y="1482700"/>
                  </a:cubicBezTo>
                  <a:cubicBezTo>
                    <a:pt x="1580260" y="1483868"/>
                    <a:pt x="1581429" y="1484452"/>
                    <a:pt x="1582597" y="1484452"/>
                  </a:cubicBezTo>
                  <a:lnTo>
                    <a:pt x="1582597" y="1493215"/>
                  </a:lnTo>
                  <a:cubicBezTo>
                    <a:pt x="1581429" y="1494383"/>
                    <a:pt x="1579676" y="1494676"/>
                    <a:pt x="1577340" y="1494091"/>
                  </a:cubicBezTo>
                  <a:cubicBezTo>
                    <a:pt x="1575003" y="1493507"/>
                    <a:pt x="1572666" y="1493215"/>
                    <a:pt x="1570329" y="1493215"/>
                  </a:cubicBezTo>
                  <a:cubicBezTo>
                    <a:pt x="1569161" y="1492047"/>
                    <a:pt x="1567992" y="1491170"/>
                    <a:pt x="1566824" y="1490586"/>
                  </a:cubicBezTo>
                  <a:cubicBezTo>
                    <a:pt x="1565655" y="1490002"/>
                    <a:pt x="1564487" y="1489710"/>
                    <a:pt x="1563319" y="1489710"/>
                  </a:cubicBezTo>
                  <a:cubicBezTo>
                    <a:pt x="1562150" y="1490878"/>
                    <a:pt x="1562150" y="1492047"/>
                    <a:pt x="1563319" y="1493215"/>
                  </a:cubicBezTo>
                  <a:cubicBezTo>
                    <a:pt x="1563319" y="1495552"/>
                    <a:pt x="1562442" y="1497597"/>
                    <a:pt x="1560690" y="1499349"/>
                  </a:cubicBezTo>
                  <a:cubicBezTo>
                    <a:pt x="1558937" y="1501102"/>
                    <a:pt x="1557477" y="1501978"/>
                    <a:pt x="1556309" y="1501978"/>
                  </a:cubicBezTo>
                  <a:cubicBezTo>
                    <a:pt x="1550466" y="1503147"/>
                    <a:pt x="1546377" y="1502562"/>
                    <a:pt x="1544040" y="1500225"/>
                  </a:cubicBezTo>
                  <a:lnTo>
                    <a:pt x="1542288" y="1498473"/>
                  </a:lnTo>
                  <a:lnTo>
                    <a:pt x="1533524" y="1503731"/>
                  </a:lnTo>
                  <a:cubicBezTo>
                    <a:pt x="1533524" y="1503731"/>
                    <a:pt x="1533232" y="1504023"/>
                    <a:pt x="1532648" y="1504607"/>
                  </a:cubicBezTo>
                  <a:cubicBezTo>
                    <a:pt x="1532064" y="1505191"/>
                    <a:pt x="1531772" y="1505483"/>
                    <a:pt x="1531772" y="1505483"/>
                  </a:cubicBezTo>
                  <a:cubicBezTo>
                    <a:pt x="1530603" y="1506652"/>
                    <a:pt x="1530019" y="1506944"/>
                    <a:pt x="1530019" y="1506360"/>
                  </a:cubicBezTo>
                  <a:cubicBezTo>
                    <a:pt x="1530019" y="1505775"/>
                    <a:pt x="1529435" y="1505483"/>
                    <a:pt x="1528267" y="1505483"/>
                  </a:cubicBezTo>
                  <a:cubicBezTo>
                    <a:pt x="1528267" y="1505483"/>
                    <a:pt x="1527390" y="1505191"/>
                    <a:pt x="1525638" y="1504607"/>
                  </a:cubicBezTo>
                  <a:cubicBezTo>
                    <a:pt x="1523885" y="1504023"/>
                    <a:pt x="1521840" y="1504315"/>
                    <a:pt x="1519503" y="1505483"/>
                  </a:cubicBezTo>
                  <a:cubicBezTo>
                    <a:pt x="1526514" y="1505483"/>
                    <a:pt x="1529435" y="1507236"/>
                    <a:pt x="1528267" y="1510741"/>
                  </a:cubicBezTo>
                  <a:lnTo>
                    <a:pt x="1523009" y="1512494"/>
                  </a:lnTo>
                  <a:cubicBezTo>
                    <a:pt x="1519503" y="1512494"/>
                    <a:pt x="1513077" y="1510157"/>
                    <a:pt x="1503730" y="1505483"/>
                  </a:cubicBezTo>
                  <a:lnTo>
                    <a:pt x="1510740" y="1507236"/>
                  </a:lnTo>
                  <a:cubicBezTo>
                    <a:pt x="1514246" y="1507236"/>
                    <a:pt x="1516582" y="1506652"/>
                    <a:pt x="1517751" y="1505483"/>
                  </a:cubicBezTo>
                  <a:lnTo>
                    <a:pt x="1517751" y="1503731"/>
                  </a:lnTo>
                  <a:cubicBezTo>
                    <a:pt x="1516582" y="1501394"/>
                    <a:pt x="1515414" y="1501394"/>
                    <a:pt x="1514246" y="1503731"/>
                  </a:cubicBezTo>
                  <a:cubicBezTo>
                    <a:pt x="1511909" y="1501394"/>
                    <a:pt x="1507527" y="1497597"/>
                    <a:pt x="1501101" y="1492339"/>
                  </a:cubicBezTo>
                  <a:cubicBezTo>
                    <a:pt x="1494675" y="1487081"/>
                    <a:pt x="1487957" y="1483284"/>
                    <a:pt x="1480946" y="1480947"/>
                  </a:cubicBezTo>
                  <a:cubicBezTo>
                    <a:pt x="1480946" y="1484452"/>
                    <a:pt x="1482699" y="1486789"/>
                    <a:pt x="1486205" y="1487957"/>
                  </a:cubicBezTo>
                  <a:cubicBezTo>
                    <a:pt x="1489709" y="1489126"/>
                    <a:pt x="1491462" y="1489710"/>
                    <a:pt x="1491462" y="1489710"/>
                  </a:cubicBezTo>
                  <a:cubicBezTo>
                    <a:pt x="1492630" y="1492047"/>
                    <a:pt x="1494383" y="1493507"/>
                    <a:pt x="1496720" y="1494091"/>
                  </a:cubicBezTo>
                  <a:cubicBezTo>
                    <a:pt x="1499057" y="1494676"/>
                    <a:pt x="1500809" y="1496136"/>
                    <a:pt x="1501978" y="1498473"/>
                  </a:cubicBezTo>
                  <a:lnTo>
                    <a:pt x="1496720" y="1505483"/>
                  </a:lnTo>
                  <a:lnTo>
                    <a:pt x="1493215" y="1503731"/>
                  </a:lnTo>
                  <a:lnTo>
                    <a:pt x="1491462" y="1503731"/>
                  </a:lnTo>
                  <a:cubicBezTo>
                    <a:pt x="1486788" y="1504899"/>
                    <a:pt x="1483283" y="1504899"/>
                    <a:pt x="1480946" y="1503731"/>
                  </a:cubicBezTo>
                  <a:cubicBezTo>
                    <a:pt x="1479778" y="1506067"/>
                    <a:pt x="1479194" y="1507236"/>
                    <a:pt x="1479194" y="1507236"/>
                  </a:cubicBezTo>
                  <a:lnTo>
                    <a:pt x="1477441" y="1505483"/>
                  </a:lnTo>
                  <a:lnTo>
                    <a:pt x="1475689" y="1503731"/>
                  </a:lnTo>
                  <a:cubicBezTo>
                    <a:pt x="1475689" y="1500225"/>
                    <a:pt x="1474520" y="1498473"/>
                    <a:pt x="1472184" y="1498473"/>
                  </a:cubicBezTo>
                  <a:cubicBezTo>
                    <a:pt x="1468678" y="1494968"/>
                    <a:pt x="1466926" y="1493215"/>
                    <a:pt x="1466926" y="1493215"/>
                  </a:cubicBezTo>
                  <a:cubicBezTo>
                    <a:pt x="1470431" y="1494383"/>
                    <a:pt x="1474520" y="1494968"/>
                    <a:pt x="1479194" y="1494968"/>
                  </a:cubicBezTo>
                  <a:cubicBezTo>
                    <a:pt x="1478025" y="1492631"/>
                    <a:pt x="1473352" y="1489126"/>
                    <a:pt x="1465173" y="1484452"/>
                  </a:cubicBezTo>
                  <a:lnTo>
                    <a:pt x="1458163" y="1489710"/>
                  </a:lnTo>
                  <a:lnTo>
                    <a:pt x="1454657" y="1487957"/>
                  </a:lnTo>
                  <a:cubicBezTo>
                    <a:pt x="1453489" y="1489126"/>
                    <a:pt x="1450568" y="1488541"/>
                    <a:pt x="1445894" y="1486205"/>
                  </a:cubicBezTo>
                  <a:lnTo>
                    <a:pt x="1444142" y="1486205"/>
                  </a:lnTo>
                  <a:cubicBezTo>
                    <a:pt x="1434795" y="1479194"/>
                    <a:pt x="1429537" y="1475105"/>
                    <a:pt x="1428368" y="1473936"/>
                  </a:cubicBezTo>
                  <a:cubicBezTo>
                    <a:pt x="1427200" y="1468094"/>
                    <a:pt x="1421358" y="1465173"/>
                    <a:pt x="1410842" y="1465173"/>
                  </a:cubicBezTo>
                  <a:cubicBezTo>
                    <a:pt x="1407337" y="1465173"/>
                    <a:pt x="1404416" y="1464589"/>
                    <a:pt x="1402080" y="1463421"/>
                  </a:cubicBezTo>
                  <a:cubicBezTo>
                    <a:pt x="1399743" y="1463421"/>
                    <a:pt x="1398574" y="1462253"/>
                    <a:pt x="1398574" y="1459916"/>
                  </a:cubicBezTo>
                  <a:cubicBezTo>
                    <a:pt x="1400911" y="1458747"/>
                    <a:pt x="1403540" y="1458455"/>
                    <a:pt x="1406461" y="1459039"/>
                  </a:cubicBezTo>
                  <a:cubicBezTo>
                    <a:pt x="1409382" y="1459624"/>
                    <a:pt x="1412011" y="1459916"/>
                    <a:pt x="1414348" y="1459916"/>
                  </a:cubicBezTo>
                  <a:lnTo>
                    <a:pt x="1402080" y="1445895"/>
                  </a:lnTo>
                  <a:cubicBezTo>
                    <a:pt x="1402080" y="1441221"/>
                    <a:pt x="1397406" y="1438884"/>
                    <a:pt x="1388059" y="1438884"/>
                  </a:cubicBezTo>
                  <a:cubicBezTo>
                    <a:pt x="1390395" y="1436548"/>
                    <a:pt x="1390980" y="1434211"/>
                    <a:pt x="1389811" y="1431874"/>
                  </a:cubicBezTo>
                  <a:cubicBezTo>
                    <a:pt x="1388643" y="1429537"/>
                    <a:pt x="1387474" y="1427785"/>
                    <a:pt x="1386306" y="1426616"/>
                  </a:cubicBezTo>
                  <a:cubicBezTo>
                    <a:pt x="1385138" y="1427785"/>
                    <a:pt x="1382801" y="1429537"/>
                    <a:pt x="1379296" y="1431874"/>
                  </a:cubicBezTo>
                  <a:lnTo>
                    <a:pt x="1375790" y="1423111"/>
                  </a:lnTo>
                  <a:cubicBezTo>
                    <a:pt x="1373454" y="1420774"/>
                    <a:pt x="1371701" y="1419606"/>
                    <a:pt x="1370533" y="1419606"/>
                  </a:cubicBezTo>
                  <a:cubicBezTo>
                    <a:pt x="1368196" y="1420774"/>
                    <a:pt x="1365275" y="1420190"/>
                    <a:pt x="1361770" y="1417853"/>
                  </a:cubicBezTo>
                  <a:lnTo>
                    <a:pt x="1349501" y="1410843"/>
                  </a:lnTo>
                  <a:cubicBezTo>
                    <a:pt x="1349501" y="1410843"/>
                    <a:pt x="1347164" y="1409674"/>
                    <a:pt x="1342491" y="1407338"/>
                  </a:cubicBezTo>
                  <a:cubicBezTo>
                    <a:pt x="1338986" y="1408506"/>
                    <a:pt x="1339570" y="1410259"/>
                    <a:pt x="1344244" y="1412596"/>
                  </a:cubicBezTo>
                  <a:cubicBezTo>
                    <a:pt x="1347749" y="1412596"/>
                    <a:pt x="1350085" y="1413180"/>
                    <a:pt x="1351254" y="1414348"/>
                  </a:cubicBezTo>
                  <a:lnTo>
                    <a:pt x="1351254" y="1417853"/>
                  </a:lnTo>
                  <a:lnTo>
                    <a:pt x="1360017" y="1423111"/>
                  </a:lnTo>
                  <a:cubicBezTo>
                    <a:pt x="1361185" y="1424279"/>
                    <a:pt x="1361770" y="1426032"/>
                    <a:pt x="1361770" y="1428369"/>
                  </a:cubicBezTo>
                  <a:cubicBezTo>
                    <a:pt x="1358264" y="1434211"/>
                    <a:pt x="1355343" y="1437716"/>
                    <a:pt x="1353007" y="1438884"/>
                  </a:cubicBezTo>
                  <a:lnTo>
                    <a:pt x="1338986" y="1421359"/>
                  </a:lnTo>
                  <a:cubicBezTo>
                    <a:pt x="1338986" y="1420190"/>
                    <a:pt x="1340738" y="1418437"/>
                    <a:pt x="1344244" y="1416101"/>
                  </a:cubicBezTo>
                  <a:cubicBezTo>
                    <a:pt x="1339570" y="1411427"/>
                    <a:pt x="1336357" y="1409090"/>
                    <a:pt x="1334604" y="1409090"/>
                  </a:cubicBezTo>
                  <a:cubicBezTo>
                    <a:pt x="1332852" y="1409090"/>
                    <a:pt x="1331391" y="1409090"/>
                    <a:pt x="1330223" y="1409090"/>
                  </a:cubicBezTo>
                  <a:lnTo>
                    <a:pt x="1330223" y="1412596"/>
                  </a:lnTo>
                  <a:cubicBezTo>
                    <a:pt x="1329054" y="1412596"/>
                    <a:pt x="1327594" y="1412011"/>
                    <a:pt x="1325841" y="1410843"/>
                  </a:cubicBezTo>
                  <a:cubicBezTo>
                    <a:pt x="1324089" y="1409674"/>
                    <a:pt x="1322628" y="1409090"/>
                    <a:pt x="1321460" y="1409090"/>
                  </a:cubicBezTo>
                  <a:cubicBezTo>
                    <a:pt x="1320291" y="1407922"/>
                    <a:pt x="1317955" y="1407338"/>
                    <a:pt x="1314449" y="1407338"/>
                  </a:cubicBezTo>
                  <a:cubicBezTo>
                    <a:pt x="1309776" y="1405001"/>
                    <a:pt x="1306855" y="1402664"/>
                    <a:pt x="1305686" y="1400327"/>
                  </a:cubicBezTo>
                  <a:lnTo>
                    <a:pt x="1302181" y="1400327"/>
                  </a:lnTo>
                  <a:cubicBezTo>
                    <a:pt x="1302181" y="1401496"/>
                    <a:pt x="1302473" y="1402372"/>
                    <a:pt x="1303058" y="1402956"/>
                  </a:cubicBezTo>
                  <a:cubicBezTo>
                    <a:pt x="1303642" y="1403540"/>
                    <a:pt x="1303934" y="1404417"/>
                    <a:pt x="1303934" y="1405585"/>
                  </a:cubicBezTo>
                  <a:lnTo>
                    <a:pt x="1305686" y="1409090"/>
                  </a:lnTo>
                  <a:cubicBezTo>
                    <a:pt x="1303349" y="1409090"/>
                    <a:pt x="1301013" y="1406753"/>
                    <a:pt x="1298676" y="1402080"/>
                  </a:cubicBezTo>
                  <a:cubicBezTo>
                    <a:pt x="1297508" y="1404417"/>
                    <a:pt x="1296047" y="1405585"/>
                    <a:pt x="1294295" y="1405585"/>
                  </a:cubicBezTo>
                  <a:cubicBezTo>
                    <a:pt x="1292542" y="1405585"/>
                    <a:pt x="1290497" y="1404417"/>
                    <a:pt x="1288160" y="1402080"/>
                  </a:cubicBezTo>
                  <a:lnTo>
                    <a:pt x="1284655" y="1400327"/>
                  </a:lnTo>
                  <a:cubicBezTo>
                    <a:pt x="1282319" y="1399159"/>
                    <a:pt x="1279690" y="1398575"/>
                    <a:pt x="1276768" y="1398575"/>
                  </a:cubicBezTo>
                  <a:cubicBezTo>
                    <a:pt x="1273848" y="1398575"/>
                    <a:pt x="1270635" y="1397406"/>
                    <a:pt x="1267129" y="1395069"/>
                  </a:cubicBezTo>
                  <a:cubicBezTo>
                    <a:pt x="1267129" y="1395069"/>
                    <a:pt x="1266837" y="1394777"/>
                    <a:pt x="1266253" y="1394193"/>
                  </a:cubicBezTo>
                  <a:cubicBezTo>
                    <a:pt x="1265669" y="1393609"/>
                    <a:pt x="1265377" y="1393317"/>
                    <a:pt x="1265377" y="1393317"/>
                  </a:cubicBezTo>
                  <a:cubicBezTo>
                    <a:pt x="1270050" y="1393317"/>
                    <a:pt x="1273556" y="1393901"/>
                    <a:pt x="1275892" y="1395069"/>
                  </a:cubicBezTo>
                  <a:cubicBezTo>
                    <a:pt x="1278229" y="1395069"/>
                    <a:pt x="1280566" y="1395069"/>
                    <a:pt x="1282903" y="1395069"/>
                  </a:cubicBezTo>
                  <a:cubicBezTo>
                    <a:pt x="1285239" y="1395069"/>
                    <a:pt x="1286408" y="1396238"/>
                    <a:pt x="1286408" y="1398575"/>
                  </a:cubicBezTo>
                  <a:lnTo>
                    <a:pt x="1295171" y="1398575"/>
                  </a:lnTo>
                  <a:cubicBezTo>
                    <a:pt x="1291666" y="1397406"/>
                    <a:pt x="1289037" y="1395946"/>
                    <a:pt x="1287284" y="1394193"/>
                  </a:cubicBezTo>
                  <a:cubicBezTo>
                    <a:pt x="1285531" y="1392441"/>
                    <a:pt x="1284071" y="1390980"/>
                    <a:pt x="1282903" y="1389812"/>
                  </a:cubicBezTo>
                  <a:cubicBezTo>
                    <a:pt x="1284071" y="1388643"/>
                    <a:pt x="1285239" y="1388059"/>
                    <a:pt x="1286408" y="1388059"/>
                  </a:cubicBezTo>
                  <a:lnTo>
                    <a:pt x="1281150" y="1388059"/>
                  </a:lnTo>
                  <a:lnTo>
                    <a:pt x="1279397" y="1388059"/>
                  </a:lnTo>
                  <a:cubicBezTo>
                    <a:pt x="1275892" y="1389227"/>
                    <a:pt x="1273556" y="1389812"/>
                    <a:pt x="1272387" y="1389812"/>
                  </a:cubicBezTo>
                  <a:lnTo>
                    <a:pt x="1263624" y="1388059"/>
                  </a:lnTo>
                  <a:cubicBezTo>
                    <a:pt x="1262456" y="1388059"/>
                    <a:pt x="1260411" y="1388059"/>
                    <a:pt x="1257490" y="1388059"/>
                  </a:cubicBezTo>
                  <a:cubicBezTo>
                    <a:pt x="1254569" y="1388059"/>
                    <a:pt x="1252524" y="1388059"/>
                    <a:pt x="1251356" y="1388059"/>
                  </a:cubicBezTo>
                  <a:cubicBezTo>
                    <a:pt x="1249019" y="1388059"/>
                    <a:pt x="1246682" y="1387183"/>
                    <a:pt x="1244346" y="1385430"/>
                  </a:cubicBezTo>
                  <a:lnTo>
                    <a:pt x="1237335" y="1381925"/>
                  </a:lnTo>
                  <a:lnTo>
                    <a:pt x="1242593" y="1388059"/>
                  </a:lnTo>
                  <a:cubicBezTo>
                    <a:pt x="1240256" y="1389227"/>
                    <a:pt x="1237919" y="1389227"/>
                    <a:pt x="1235583" y="1388059"/>
                  </a:cubicBezTo>
                  <a:cubicBezTo>
                    <a:pt x="1233245" y="1385722"/>
                    <a:pt x="1229156" y="1383385"/>
                    <a:pt x="1223314" y="1381049"/>
                  </a:cubicBezTo>
                  <a:cubicBezTo>
                    <a:pt x="1217472" y="1378712"/>
                    <a:pt x="1213383" y="1376375"/>
                    <a:pt x="1211046" y="1374038"/>
                  </a:cubicBezTo>
                  <a:lnTo>
                    <a:pt x="1225067" y="1374038"/>
                  </a:lnTo>
                  <a:cubicBezTo>
                    <a:pt x="1221562" y="1370533"/>
                    <a:pt x="1219809" y="1368780"/>
                    <a:pt x="1219809" y="1368780"/>
                  </a:cubicBezTo>
                  <a:cubicBezTo>
                    <a:pt x="1218641" y="1367612"/>
                    <a:pt x="1216888" y="1365275"/>
                    <a:pt x="1214551" y="1361770"/>
                  </a:cubicBezTo>
                  <a:cubicBezTo>
                    <a:pt x="1212214" y="1358265"/>
                    <a:pt x="1209293" y="1356512"/>
                    <a:pt x="1205788" y="1356512"/>
                  </a:cubicBezTo>
                  <a:cubicBezTo>
                    <a:pt x="1204620" y="1356512"/>
                    <a:pt x="1202867" y="1355344"/>
                    <a:pt x="1200531" y="1353007"/>
                  </a:cubicBezTo>
                  <a:cubicBezTo>
                    <a:pt x="1198194" y="1351839"/>
                    <a:pt x="1193520" y="1345997"/>
                    <a:pt x="1186510" y="1335481"/>
                  </a:cubicBezTo>
                  <a:cubicBezTo>
                    <a:pt x="1184173" y="1335481"/>
                    <a:pt x="1181544" y="1334605"/>
                    <a:pt x="1178623" y="1332852"/>
                  </a:cubicBezTo>
                  <a:cubicBezTo>
                    <a:pt x="1175702" y="1331100"/>
                    <a:pt x="1173658" y="1329639"/>
                    <a:pt x="1172489" y="1328471"/>
                  </a:cubicBezTo>
                  <a:cubicBezTo>
                    <a:pt x="1168984" y="1320292"/>
                    <a:pt x="1163726" y="1313281"/>
                    <a:pt x="1156716" y="1307439"/>
                  </a:cubicBezTo>
                  <a:lnTo>
                    <a:pt x="1151458" y="1296924"/>
                  </a:lnTo>
                  <a:lnTo>
                    <a:pt x="1149705" y="1295171"/>
                  </a:lnTo>
                  <a:cubicBezTo>
                    <a:pt x="1148537" y="1294003"/>
                    <a:pt x="1146784" y="1290498"/>
                    <a:pt x="1144447" y="1284656"/>
                  </a:cubicBezTo>
                  <a:lnTo>
                    <a:pt x="1144447" y="1282903"/>
                  </a:lnTo>
                  <a:cubicBezTo>
                    <a:pt x="1145616" y="1282903"/>
                    <a:pt x="1146784" y="1283487"/>
                    <a:pt x="1147952" y="1284656"/>
                  </a:cubicBezTo>
                  <a:cubicBezTo>
                    <a:pt x="1149121" y="1285824"/>
                    <a:pt x="1149705" y="1287577"/>
                    <a:pt x="1149705" y="1289913"/>
                  </a:cubicBezTo>
                  <a:lnTo>
                    <a:pt x="1149705" y="1293419"/>
                  </a:lnTo>
                  <a:lnTo>
                    <a:pt x="1153210" y="1291666"/>
                  </a:lnTo>
                  <a:cubicBezTo>
                    <a:pt x="1155547" y="1291666"/>
                    <a:pt x="1157592" y="1292835"/>
                    <a:pt x="1159344" y="1295171"/>
                  </a:cubicBezTo>
                  <a:cubicBezTo>
                    <a:pt x="1161097" y="1297508"/>
                    <a:pt x="1163142" y="1299261"/>
                    <a:pt x="1165479" y="1300429"/>
                  </a:cubicBezTo>
                  <a:lnTo>
                    <a:pt x="1163726" y="1296924"/>
                  </a:lnTo>
                  <a:lnTo>
                    <a:pt x="1154963" y="1284656"/>
                  </a:lnTo>
                  <a:cubicBezTo>
                    <a:pt x="1154963" y="1284656"/>
                    <a:pt x="1154671" y="1284656"/>
                    <a:pt x="1154087" y="1284656"/>
                  </a:cubicBezTo>
                  <a:cubicBezTo>
                    <a:pt x="1153502" y="1284656"/>
                    <a:pt x="1153210" y="1284656"/>
                    <a:pt x="1153210" y="1284656"/>
                  </a:cubicBezTo>
                  <a:cubicBezTo>
                    <a:pt x="1152042" y="1282319"/>
                    <a:pt x="1150873" y="1279690"/>
                    <a:pt x="1149705" y="1276769"/>
                  </a:cubicBezTo>
                  <a:cubicBezTo>
                    <a:pt x="1148537" y="1273848"/>
                    <a:pt x="1147368" y="1271219"/>
                    <a:pt x="1146200" y="1268882"/>
                  </a:cubicBezTo>
                  <a:cubicBezTo>
                    <a:pt x="1143863" y="1266545"/>
                    <a:pt x="1142110" y="1264209"/>
                    <a:pt x="1140942" y="1261872"/>
                  </a:cubicBezTo>
                  <a:cubicBezTo>
                    <a:pt x="1139774" y="1259535"/>
                    <a:pt x="1138605" y="1258367"/>
                    <a:pt x="1137437" y="1258367"/>
                  </a:cubicBezTo>
                  <a:cubicBezTo>
                    <a:pt x="1137437" y="1256030"/>
                    <a:pt x="1135684" y="1253109"/>
                    <a:pt x="1132179" y="1249604"/>
                  </a:cubicBezTo>
                  <a:cubicBezTo>
                    <a:pt x="1134516" y="1247267"/>
                    <a:pt x="1132763" y="1244930"/>
                    <a:pt x="1126921" y="1242593"/>
                  </a:cubicBezTo>
                  <a:lnTo>
                    <a:pt x="1123416" y="1239088"/>
                  </a:lnTo>
                  <a:lnTo>
                    <a:pt x="1123416" y="1235583"/>
                  </a:lnTo>
                  <a:cubicBezTo>
                    <a:pt x="1122248" y="1234414"/>
                    <a:pt x="1121079" y="1232662"/>
                    <a:pt x="1119911" y="1230325"/>
                  </a:cubicBezTo>
                  <a:cubicBezTo>
                    <a:pt x="1118742" y="1227988"/>
                    <a:pt x="1118158" y="1225651"/>
                    <a:pt x="1118158" y="1223315"/>
                  </a:cubicBezTo>
                  <a:cubicBezTo>
                    <a:pt x="1121663" y="1223315"/>
                    <a:pt x="1124000" y="1225067"/>
                    <a:pt x="1125169" y="1228572"/>
                  </a:cubicBezTo>
                  <a:lnTo>
                    <a:pt x="1140942" y="1249604"/>
                  </a:lnTo>
                  <a:lnTo>
                    <a:pt x="1140942" y="1247851"/>
                  </a:lnTo>
                  <a:cubicBezTo>
                    <a:pt x="1130427" y="1233830"/>
                    <a:pt x="1124000" y="1223899"/>
                    <a:pt x="1121663" y="1218057"/>
                  </a:cubicBezTo>
                  <a:lnTo>
                    <a:pt x="1104138" y="1183005"/>
                  </a:lnTo>
                  <a:lnTo>
                    <a:pt x="1104138" y="1179500"/>
                  </a:lnTo>
                  <a:lnTo>
                    <a:pt x="1132179" y="1226820"/>
                  </a:lnTo>
                  <a:lnTo>
                    <a:pt x="1130427" y="1218057"/>
                  </a:lnTo>
                  <a:cubicBezTo>
                    <a:pt x="1128090" y="1213383"/>
                    <a:pt x="1125461" y="1209002"/>
                    <a:pt x="1122540" y="1204912"/>
                  </a:cubicBezTo>
                  <a:cubicBezTo>
                    <a:pt x="1119619" y="1200823"/>
                    <a:pt x="1116990" y="1197026"/>
                    <a:pt x="1114653" y="1193520"/>
                  </a:cubicBezTo>
                  <a:cubicBezTo>
                    <a:pt x="1112317" y="1186510"/>
                    <a:pt x="1111732" y="1182421"/>
                    <a:pt x="1112901" y="1181252"/>
                  </a:cubicBezTo>
                  <a:cubicBezTo>
                    <a:pt x="1108227" y="1178915"/>
                    <a:pt x="1104722" y="1173658"/>
                    <a:pt x="1102385" y="1165479"/>
                  </a:cubicBezTo>
                  <a:cubicBezTo>
                    <a:pt x="1102385" y="1163142"/>
                    <a:pt x="1101216" y="1160221"/>
                    <a:pt x="1098880" y="1156716"/>
                  </a:cubicBezTo>
                  <a:cubicBezTo>
                    <a:pt x="1098880" y="1156716"/>
                    <a:pt x="1098880" y="1155547"/>
                    <a:pt x="1098880" y="1153211"/>
                  </a:cubicBezTo>
                  <a:lnTo>
                    <a:pt x="1105890" y="1165479"/>
                  </a:lnTo>
                  <a:cubicBezTo>
                    <a:pt x="1105890" y="1168984"/>
                    <a:pt x="1107058" y="1170737"/>
                    <a:pt x="1109395" y="1170737"/>
                  </a:cubicBezTo>
                  <a:cubicBezTo>
                    <a:pt x="1109395" y="1170737"/>
                    <a:pt x="1109687" y="1171029"/>
                    <a:pt x="1110272" y="1171613"/>
                  </a:cubicBezTo>
                  <a:cubicBezTo>
                    <a:pt x="1110856" y="1172197"/>
                    <a:pt x="1111148" y="1172489"/>
                    <a:pt x="1111148" y="1172489"/>
                  </a:cubicBezTo>
                  <a:cubicBezTo>
                    <a:pt x="1112317" y="1173658"/>
                    <a:pt x="1112608" y="1174534"/>
                    <a:pt x="1112024" y="1175118"/>
                  </a:cubicBezTo>
                  <a:cubicBezTo>
                    <a:pt x="1111440" y="1175702"/>
                    <a:pt x="1111732" y="1176579"/>
                    <a:pt x="1112901" y="1177747"/>
                  </a:cubicBezTo>
                  <a:lnTo>
                    <a:pt x="1118158" y="1175994"/>
                  </a:lnTo>
                  <a:lnTo>
                    <a:pt x="1111148" y="1161974"/>
                  </a:lnTo>
                  <a:lnTo>
                    <a:pt x="1112901" y="1161974"/>
                  </a:lnTo>
                  <a:cubicBezTo>
                    <a:pt x="1114069" y="1163142"/>
                    <a:pt x="1115237" y="1165187"/>
                    <a:pt x="1116406" y="1168108"/>
                  </a:cubicBezTo>
                  <a:cubicBezTo>
                    <a:pt x="1117574" y="1171029"/>
                    <a:pt x="1119327" y="1173073"/>
                    <a:pt x="1121663" y="1174242"/>
                  </a:cubicBezTo>
                  <a:lnTo>
                    <a:pt x="1119911" y="1175994"/>
                  </a:lnTo>
                  <a:lnTo>
                    <a:pt x="1125169" y="1190015"/>
                  </a:lnTo>
                  <a:lnTo>
                    <a:pt x="1137437" y="1204036"/>
                  </a:lnTo>
                  <a:lnTo>
                    <a:pt x="1146200" y="1216304"/>
                  </a:lnTo>
                  <a:cubicBezTo>
                    <a:pt x="1146200" y="1217473"/>
                    <a:pt x="1147368" y="1218057"/>
                    <a:pt x="1149705" y="1218057"/>
                  </a:cubicBezTo>
                  <a:lnTo>
                    <a:pt x="1144447" y="1207541"/>
                  </a:lnTo>
                  <a:cubicBezTo>
                    <a:pt x="1142110" y="1205204"/>
                    <a:pt x="1139774" y="1201115"/>
                    <a:pt x="1137437" y="1195273"/>
                  </a:cubicBezTo>
                  <a:cubicBezTo>
                    <a:pt x="1136268" y="1194105"/>
                    <a:pt x="1135392" y="1192644"/>
                    <a:pt x="1134808" y="1190892"/>
                  </a:cubicBezTo>
                  <a:cubicBezTo>
                    <a:pt x="1134224" y="1189139"/>
                    <a:pt x="1133348" y="1187678"/>
                    <a:pt x="1132179" y="1186510"/>
                  </a:cubicBezTo>
                  <a:cubicBezTo>
                    <a:pt x="1125169" y="1179500"/>
                    <a:pt x="1121079" y="1171905"/>
                    <a:pt x="1119911" y="1163726"/>
                  </a:cubicBezTo>
                  <a:cubicBezTo>
                    <a:pt x="1122248" y="1167231"/>
                    <a:pt x="1126629" y="1173658"/>
                    <a:pt x="1133056" y="1183005"/>
                  </a:cubicBezTo>
                  <a:cubicBezTo>
                    <a:pt x="1139482" y="1192352"/>
                    <a:pt x="1145616" y="1199947"/>
                    <a:pt x="1151458" y="1205789"/>
                  </a:cubicBezTo>
                  <a:lnTo>
                    <a:pt x="1149705" y="1200531"/>
                  </a:lnTo>
                  <a:lnTo>
                    <a:pt x="1149705" y="1197026"/>
                  </a:lnTo>
                  <a:lnTo>
                    <a:pt x="1151458" y="1198778"/>
                  </a:lnTo>
                  <a:lnTo>
                    <a:pt x="1163726" y="1214552"/>
                  </a:lnTo>
                  <a:cubicBezTo>
                    <a:pt x="1166063" y="1216888"/>
                    <a:pt x="1167815" y="1218057"/>
                    <a:pt x="1168984" y="1218057"/>
                  </a:cubicBezTo>
                  <a:lnTo>
                    <a:pt x="1153210" y="1200531"/>
                  </a:lnTo>
                  <a:cubicBezTo>
                    <a:pt x="1153210" y="1199362"/>
                    <a:pt x="1152918" y="1198194"/>
                    <a:pt x="1152334" y="1197026"/>
                  </a:cubicBezTo>
                  <a:cubicBezTo>
                    <a:pt x="1151750" y="1195857"/>
                    <a:pt x="1152042" y="1194689"/>
                    <a:pt x="1153210" y="1193520"/>
                  </a:cubicBezTo>
                  <a:cubicBezTo>
                    <a:pt x="1155547" y="1194689"/>
                    <a:pt x="1156716" y="1195857"/>
                    <a:pt x="1156716" y="1197026"/>
                  </a:cubicBezTo>
                  <a:cubicBezTo>
                    <a:pt x="1155547" y="1198194"/>
                    <a:pt x="1155255" y="1199362"/>
                    <a:pt x="1155839" y="1200531"/>
                  </a:cubicBezTo>
                  <a:cubicBezTo>
                    <a:pt x="1156423" y="1201699"/>
                    <a:pt x="1156716" y="1202868"/>
                    <a:pt x="1156716" y="1204036"/>
                  </a:cubicBezTo>
                  <a:cubicBezTo>
                    <a:pt x="1157884" y="1204036"/>
                    <a:pt x="1159637" y="1202868"/>
                    <a:pt x="1161973" y="1200531"/>
                  </a:cubicBezTo>
                  <a:cubicBezTo>
                    <a:pt x="1159637" y="1197026"/>
                    <a:pt x="1156131" y="1191768"/>
                    <a:pt x="1151458" y="1184758"/>
                  </a:cubicBezTo>
                  <a:cubicBezTo>
                    <a:pt x="1146784" y="1177747"/>
                    <a:pt x="1143863" y="1171321"/>
                    <a:pt x="1142695" y="1165479"/>
                  </a:cubicBezTo>
                  <a:lnTo>
                    <a:pt x="1133932" y="1149705"/>
                  </a:lnTo>
                  <a:lnTo>
                    <a:pt x="1153210" y="1181252"/>
                  </a:lnTo>
                  <a:lnTo>
                    <a:pt x="1156716" y="1181252"/>
                  </a:lnTo>
                  <a:lnTo>
                    <a:pt x="1149705" y="1172489"/>
                  </a:lnTo>
                  <a:cubicBezTo>
                    <a:pt x="1142695" y="1154963"/>
                    <a:pt x="1138021" y="1145032"/>
                    <a:pt x="1135684" y="1142695"/>
                  </a:cubicBezTo>
                  <a:cubicBezTo>
                    <a:pt x="1135684" y="1141527"/>
                    <a:pt x="1134516" y="1139774"/>
                    <a:pt x="1132179" y="1137437"/>
                  </a:cubicBezTo>
                  <a:cubicBezTo>
                    <a:pt x="1132179" y="1136269"/>
                    <a:pt x="1130427" y="1133932"/>
                    <a:pt x="1126921" y="1130427"/>
                  </a:cubicBezTo>
                  <a:cubicBezTo>
                    <a:pt x="1129258" y="1130427"/>
                    <a:pt x="1130719" y="1131011"/>
                    <a:pt x="1131303" y="1132180"/>
                  </a:cubicBezTo>
                  <a:cubicBezTo>
                    <a:pt x="1131887" y="1133348"/>
                    <a:pt x="1132763" y="1133348"/>
                    <a:pt x="1133932" y="1132180"/>
                  </a:cubicBezTo>
                  <a:cubicBezTo>
                    <a:pt x="1135100" y="1131011"/>
                    <a:pt x="1135977" y="1130719"/>
                    <a:pt x="1136561" y="1131303"/>
                  </a:cubicBezTo>
                  <a:cubicBezTo>
                    <a:pt x="1137145" y="1131887"/>
                    <a:pt x="1137437" y="1132764"/>
                    <a:pt x="1137437" y="1133932"/>
                  </a:cubicBezTo>
                  <a:lnTo>
                    <a:pt x="1139189" y="1139190"/>
                  </a:lnTo>
                  <a:cubicBezTo>
                    <a:pt x="1141526" y="1140358"/>
                    <a:pt x="1142987" y="1141527"/>
                    <a:pt x="1143571" y="1142695"/>
                  </a:cubicBezTo>
                  <a:cubicBezTo>
                    <a:pt x="1144155" y="1143864"/>
                    <a:pt x="1143863" y="1146200"/>
                    <a:pt x="1142695" y="1149705"/>
                  </a:cubicBezTo>
                  <a:cubicBezTo>
                    <a:pt x="1143863" y="1152042"/>
                    <a:pt x="1145908" y="1154963"/>
                    <a:pt x="1148829" y="1158468"/>
                  </a:cubicBezTo>
                  <a:cubicBezTo>
                    <a:pt x="1151750" y="1161974"/>
                    <a:pt x="1154379" y="1165479"/>
                    <a:pt x="1156716" y="1168984"/>
                  </a:cubicBezTo>
                  <a:lnTo>
                    <a:pt x="1156716" y="1161974"/>
                  </a:lnTo>
                  <a:cubicBezTo>
                    <a:pt x="1154379" y="1158468"/>
                    <a:pt x="1151458" y="1153503"/>
                    <a:pt x="1147952" y="1147077"/>
                  </a:cubicBezTo>
                  <a:cubicBezTo>
                    <a:pt x="1144447" y="1140650"/>
                    <a:pt x="1142110" y="1136269"/>
                    <a:pt x="1140942" y="1133932"/>
                  </a:cubicBezTo>
                  <a:cubicBezTo>
                    <a:pt x="1139774" y="1131595"/>
                    <a:pt x="1138605" y="1128382"/>
                    <a:pt x="1137437" y="1124293"/>
                  </a:cubicBezTo>
                  <a:lnTo>
                    <a:pt x="1132530" y="1112024"/>
                  </a:lnTo>
                  <a:lnTo>
                    <a:pt x="1133932" y="1113777"/>
                  </a:lnTo>
                  <a:cubicBezTo>
                    <a:pt x="1135100" y="1115530"/>
                    <a:pt x="1136268" y="1116990"/>
                    <a:pt x="1137437" y="1118159"/>
                  </a:cubicBezTo>
                  <a:lnTo>
                    <a:pt x="1135684" y="1111148"/>
                  </a:lnTo>
                  <a:lnTo>
                    <a:pt x="1130427" y="1105890"/>
                  </a:lnTo>
                  <a:lnTo>
                    <a:pt x="1130427" y="1109396"/>
                  </a:lnTo>
                  <a:cubicBezTo>
                    <a:pt x="1126921" y="1107059"/>
                    <a:pt x="1124585" y="1104430"/>
                    <a:pt x="1123416" y="1101509"/>
                  </a:cubicBezTo>
                  <a:cubicBezTo>
                    <a:pt x="1122248" y="1098588"/>
                    <a:pt x="1121663" y="1096543"/>
                    <a:pt x="1121663" y="1095375"/>
                  </a:cubicBezTo>
                  <a:lnTo>
                    <a:pt x="1123416" y="1095375"/>
                  </a:lnTo>
                  <a:cubicBezTo>
                    <a:pt x="1123416" y="1096543"/>
                    <a:pt x="1124000" y="1098004"/>
                    <a:pt x="1125169" y="1099756"/>
                  </a:cubicBezTo>
                  <a:cubicBezTo>
                    <a:pt x="1126337" y="1101509"/>
                    <a:pt x="1128090" y="1102970"/>
                    <a:pt x="1130427" y="1104138"/>
                  </a:cubicBezTo>
                  <a:cubicBezTo>
                    <a:pt x="1131595" y="1104138"/>
                    <a:pt x="1132179" y="1102385"/>
                    <a:pt x="1132179" y="1098880"/>
                  </a:cubicBezTo>
                  <a:cubicBezTo>
                    <a:pt x="1132179" y="1097712"/>
                    <a:pt x="1131595" y="1096251"/>
                    <a:pt x="1130427" y="1094499"/>
                  </a:cubicBezTo>
                  <a:cubicBezTo>
                    <a:pt x="1129258" y="1092746"/>
                    <a:pt x="1127506" y="1091870"/>
                    <a:pt x="1125169" y="1091870"/>
                  </a:cubicBezTo>
                  <a:cubicBezTo>
                    <a:pt x="1125169" y="1089533"/>
                    <a:pt x="1124000" y="1086028"/>
                    <a:pt x="1121663" y="1081354"/>
                  </a:cubicBezTo>
                  <a:cubicBezTo>
                    <a:pt x="1124000" y="1080186"/>
                    <a:pt x="1126045" y="1080186"/>
                    <a:pt x="1127798" y="1081354"/>
                  </a:cubicBezTo>
                  <a:cubicBezTo>
                    <a:pt x="1129550" y="1082523"/>
                    <a:pt x="1130427" y="1083691"/>
                    <a:pt x="1130427" y="1084859"/>
                  </a:cubicBezTo>
                  <a:cubicBezTo>
                    <a:pt x="1130427" y="1090701"/>
                    <a:pt x="1132179" y="1095375"/>
                    <a:pt x="1135684" y="1098880"/>
                  </a:cubicBezTo>
                  <a:cubicBezTo>
                    <a:pt x="1136853" y="1100048"/>
                    <a:pt x="1137437" y="1101509"/>
                    <a:pt x="1137437" y="1103262"/>
                  </a:cubicBezTo>
                  <a:cubicBezTo>
                    <a:pt x="1137437" y="1105014"/>
                    <a:pt x="1138021" y="1105890"/>
                    <a:pt x="1139189" y="1105890"/>
                  </a:cubicBezTo>
                  <a:cubicBezTo>
                    <a:pt x="1140358" y="1109396"/>
                    <a:pt x="1142695" y="1113485"/>
                    <a:pt x="1146200" y="1118159"/>
                  </a:cubicBezTo>
                  <a:cubicBezTo>
                    <a:pt x="1149705" y="1122832"/>
                    <a:pt x="1152626" y="1126922"/>
                    <a:pt x="1154963" y="1130427"/>
                  </a:cubicBezTo>
                  <a:cubicBezTo>
                    <a:pt x="1163142" y="1146784"/>
                    <a:pt x="1171320" y="1158468"/>
                    <a:pt x="1179499" y="1165479"/>
                  </a:cubicBezTo>
                  <a:cubicBezTo>
                    <a:pt x="1180668" y="1166647"/>
                    <a:pt x="1181252" y="1167816"/>
                    <a:pt x="1181252" y="1168984"/>
                  </a:cubicBezTo>
                  <a:cubicBezTo>
                    <a:pt x="1181252" y="1170152"/>
                    <a:pt x="1181836" y="1170737"/>
                    <a:pt x="1183004" y="1170737"/>
                  </a:cubicBezTo>
                  <a:lnTo>
                    <a:pt x="1184757" y="1168984"/>
                  </a:lnTo>
                  <a:lnTo>
                    <a:pt x="1190015" y="1170737"/>
                  </a:lnTo>
                  <a:cubicBezTo>
                    <a:pt x="1184173" y="1161389"/>
                    <a:pt x="1177747" y="1154379"/>
                    <a:pt x="1170736" y="1149705"/>
                  </a:cubicBezTo>
                  <a:cubicBezTo>
                    <a:pt x="1168399" y="1140358"/>
                    <a:pt x="1164310" y="1132764"/>
                    <a:pt x="1158468" y="1126922"/>
                  </a:cubicBezTo>
                  <a:cubicBezTo>
                    <a:pt x="1157300" y="1122248"/>
                    <a:pt x="1155547" y="1117574"/>
                    <a:pt x="1153210" y="1112901"/>
                  </a:cubicBezTo>
                  <a:cubicBezTo>
                    <a:pt x="1150873" y="1108227"/>
                    <a:pt x="1148537" y="1104138"/>
                    <a:pt x="1146200" y="1100633"/>
                  </a:cubicBezTo>
                  <a:lnTo>
                    <a:pt x="1135684" y="1074344"/>
                  </a:lnTo>
                  <a:cubicBezTo>
                    <a:pt x="1139189" y="1079017"/>
                    <a:pt x="1142987" y="1086028"/>
                    <a:pt x="1147076" y="1095375"/>
                  </a:cubicBezTo>
                  <a:cubicBezTo>
                    <a:pt x="1151166" y="1104722"/>
                    <a:pt x="1156131" y="1112317"/>
                    <a:pt x="1161973" y="1118159"/>
                  </a:cubicBezTo>
                  <a:lnTo>
                    <a:pt x="1156716" y="1105890"/>
                  </a:lnTo>
                  <a:lnTo>
                    <a:pt x="1154963" y="1100633"/>
                  </a:lnTo>
                  <a:lnTo>
                    <a:pt x="1156716" y="1100633"/>
                  </a:lnTo>
                  <a:cubicBezTo>
                    <a:pt x="1156716" y="1102970"/>
                    <a:pt x="1157300" y="1105890"/>
                    <a:pt x="1158468" y="1109396"/>
                  </a:cubicBezTo>
                  <a:cubicBezTo>
                    <a:pt x="1165479" y="1122248"/>
                    <a:pt x="1171905" y="1131011"/>
                    <a:pt x="1177747" y="1135685"/>
                  </a:cubicBezTo>
                  <a:cubicBezTo>
                    <a:pt x="1180083" y="1138021"/>
                    <a:pt x="1181252" y="1139774"/>
                    <a:pt x="1181252" y="1140942"/>
                  </a:cubicBezTo>
                  <a:cubicBezTo>
                    <a:pt x="1183589" y="1143279"/>
                    <a:pt x="1184757" y="1144448"/>
                    <a:pt x="1184757" y="1144448"/>
                  </a:cubicBezTo>
                  <a:lnTo>
                    <a:pt x="1184757" y="1147953"/>
                  </a:lnTo>
                  <a:lnTo>
                    <a:pt x="1190015" y="1156716"/>
                  </a:lnTo>
                  <a:lnTo>
                    <a:pt x="1195273" y="1156716"/>
                  </a:lnTo>
                  <a:lnTo>
                    <a:pt x="1188262" y="1142695"/>
                  </a:lnTo>
                  <a:cubicBezTo>
                    <a:pt x="1188262" y="1142695"/>
                    <a:pt x="1188554" y="1142403"/>
                    <a:pt x="1189139" y="1141819"/>
                  </a:cubicBezTo>
                  <a:cubicBezTo>
                    <a:pt x="1189723" y="1141235"/>
                    <a:pt x="1190015" y="1140942"/>
                    <a:pt x="1190015" y="1140942"/>
                  </a:cubicBezTo>
                  <a:lnTo>
                    <a:pt x="1190015" y="1139190"/>
                  </a:lnTo>
                  <a:lnTo>
                    <a:pt x="1184757" y="1130427"/>
                  </a:lnTo>
                  <a:cubicBezTo>
                    <a:pt x="1184757" y="1130427"/>
                    <a:pt x="1184173" y="1129551"/>
                    <a:pt x="1183004" y="1127798"/>
                  </a:cubicBezTo>
                  <a:cubicBezTo>
                    <a:pt x="1181836" y="1126045"/>
                    <a:pt x="1181836" y="1123417"/>
                    <a:pt x="1183004" y="1119911"/>
                  </a:cubicBezTo>
                  <a:lnTo>
                    <a:pt x="1186510" y="1126922"/>
                  </a:lnTo>
                  <a:cubicBezTo>
                    <a:pt x="1187678" y="1132764"/>
                    <a:pt x="1192352" y="1138606"/>
                    <a:pt x="1200531" y="1144448"/>
                  </a:cubicBezTo>
                  <a:cubicBezTo>
                    <a:pt x="1201699" y="1146784"/>
                    <a:pt x="1202867" y="1148829"/>
                    <a:pt x="1204036" y="1150582"/>
                  </a:cubicBezTo>
                  <a:cubicBezTo>
                    <a:pt x="1205204" y="1152334"/>
                    <a:pt x="1205788" y="1154379"/>
                    <a:pt x="1205788" y="1156716"/>
                  </a:cubicBezTo>
                  <a:cubicBezTo>
                    <a:pt x="1206957" y="1156716"/>
                    <a:pt x="1207541" y="1157884"/>
                    <a:pt x="1207541" y="1160221"/>
                  </a:cubicBezTo>
                  <a:lnTo>
                    <a:pt x="1209293" y="1161974"/>
                  </a:lnTo>
                  <a:lnTo>
                    <a:pt x="1205788" y="1160221"/>
                  </a:lnTo>
                  <a:cubicBezTo>
                    <a:pt x="1206957" y="1164895"/>
                    <a:pt x="1208417" y="1168692"/>
                    <a:pt x="1210170" y="1171613"/>
                  </a:cubicBezTo>
                  <a:cubicBezTo>
                    <a:pt x="1211922" y="1174534"/>
                    <a:pt x="1213383" y="1176579"/>
                    <a:pt x="1214551" y="1177747"/>
                  </a:cubicBezTo>
                  <a:cubicBezTo>
                    <a:pt x="1219225" y="1182421"/>
                    <a:pt x="1221562" y="1184173"/>
                    <a:pt x="1221562" y="1183005"/>
                  </a:cubicBezTo>
                  <a:lnTo>
                    <a:pt x="1230325" y="1188263"/>
                  </a:lnTo>
                  <a:cubicBezTo>
                    <a:pt x="1231493" y="1190599"/>
                    <a:pt x="1235583" y="1195273"/>
                    <a:pt x="1242593" y="1202284"/>
                  </a:cubicBezTo>
                  <a:lnTo>
                    <a:pt x="1242593" y="1197026"/>
                  </a:lnTo>
                  <a:cubicBezTo>
                    <a:pt x="1244930" y="1199362"/>
                    <a:pt x="1246974" y="1201115"/>
                    <a:pt x="1248727" y="1202284"/>
                  </a:cubicBezTo>
                  <a:cubicBezTo>
                    <a:pt x="1250480" y="1203452"/>
                    <a:pt x="1252524" y="1204620"/>
                    <a:pt x="1254861" y="1205789"/>
                  </a:cubicBezTo>
                  <a:cubicBezTo>
                    <a:pt x="1249019" y="1203452"/>
                    <a:pt x="1246098" y="1202284"/>
                    <a:pt x="1246098" y="1202284"/>
                  </a:cubicBezTo>
                  <a:lnTo>
                    <a:pt x="1254861" y="1207541"/>
                  </a:lnTo>
                  <a:lnTo>
                    <a:pt x="1254861" y="1205789"/>
                  </a:lnTo>
                  <a:cubicBezTo>
                    <a:pt x="1259535" y="1210462"/>
                    <a:pt x="1261871" y="1212799"/>
                    <a:pt x="1261871" y="1212799"/>
                  </a:cubicBezTo>
                  <a:lnTo>
                    <a:pt x="1286408" y="1226820"/>
                  </a:lnTo>
                  <a:lnTo>
                    <a:pt x="1289913" y="1228572"/>
                  </a:lnTo>
                  <a:cubicBezTo>
                    <a:pt x="1291081" y="1228572"/>
                    <a:pt x="1294587" y="1230325"/>
                    <a:pt x="1300429" y="1233830"/>
                  </a:cubicBezTo>
                  <a:cubicBezTo>
                    <a:pt x="1300429" y="1234999"/>
                    <a:pt x="1301597" y="1235583"/>
                    <a:pt x="1303934" y="1235583"/>
                  </a:cubicBezTo>
                  <a:cubicBezTo>
                    <a:pt x="1292250" y="1225067"/>
                    <a:pt x="1286408" y="1219809"/>
                    <a:pt x="1286408" y="1219809"/>
                  </a:cubicBezTo>
                  <a:cubicBezTo>
                    <a:pt x="1296924" y="1225651"/>
                    <a:pt x="1304518" y="1230909"/>
                    <a:pt x="1309192" y="1235583"/>
                  </a:cubicBezTo>
                  <a:cubicBezTo>
                    <a:pt x="1323213" y="1242593"/>
                    <a:pt x="1334312" y="1246683"/>
                    <a:pt x="1342491" y="1247851"/>
                  </a:cubicBezTo>
                  <a:lnTo>
                    <a:pt x="1349501" y="1249604"/>
                  </a:lnTo>
                  <a:lnTo>
                    <a:pt x="1354759" y="1249604"/>
                  </a:lnTo>
                  <a:cubicBezTo>
                    <a:pt x="1358264" y="1249604"/>
                    <a:pt x="1360601" y="1249019"/>
                    <a:pt x="1361770" y="1247851"/>
                  </a:cubicBezTo>
                  <a:cubicBezTo>
                    <a:pt x="1362938" y="1246683"/>
                    <a:pt x="1364691" y="1245514"/>
                    <a:pt x="1367027" y="1244346"/>
                  </a:cubicBezTo>
                  <a:lnTo>
                    <a:pt x="1374038" y="1246098"/>
                  </a:lnTo>
                  <a:lnTo>
                    <a:pt x="1374038" y="1235583"/>
                  </a:lnTo>
                  <a:cubicBezTo>
                    <a:pt x="1372870" y="1237920"/>
                    <a:pt x="1371701" y="1239088"/>
                    <a:pt x="1370533" y="1239088"/>
                  </a:cubicBezTo>
                  <a:cubicBezTo>
                    <a:pt x="1369364" y="1239088"/>
                    <a:pt x="1368196" y="1239672"/>
                    <a:pt x="1367027" y="1240841"/>
                  </a:cubicBezTo>
                  <a:lnTo>
                    <a:pt x="1367027" y="1218057"/>
                  </a:lnTo>
                  <a:cubicBezTo>
                    <a:pt x="1367027" y="1216888"/>
                    <a:pt x="1368196" y="1221562"/>
                    <a:pt x="1370533" y="1232078"/>
                  </a:cubicBezTo>
                  <a:lnTo>
                    <a:pt x="1370533" y="1221562"/>
                  </a:lnTo>
                  <a:lnTo>
                    <a:pt x="1372285" y="1221562"/>
                  </a:lnTo>
                  <a:cubicBezTo>
                    <a:pt x="1372285" y="1221562"/>
                    <a:pt x="1372578" y="1221562"/>
                    <a:pt x="1373161" y="1221562"/>
                  </a:cubicBezTo>
                  <a:cubicBezTo>
                    <a:pt x="1373746" y="1221562"/>
                    <a:pt x="1374038" y="1221562"/>
                    <a:pt x="1374038" y="1221562"/>
                  </a:cubicBezTo>
                  <a:cubicBezTo>
                    <a:pt x="1375206" y="1220394"/>
                    <a:pt x="1375206" y="1219225"/>
                    <a:pt x="1374038" y="1218057"/>
                  </a:cubicBezTo>
                  <a:cubicBezTo>
                    <a:pt x="1372870" y="1215720"/>
                    <a:pt x="1371993" y="1213383"/>
                    <a:pt x="1371409" y="1211046"/>
                  </a:cubicBezTo>
                  <a:cubicBezTo>
                    <a:pt x="1370825" y="1208710"/>
                    <a:pt x="1369949" y="1205789"/>
                    <a:pt x="1368780" y="1202284"/>
                  </a:cubicBezTo>
                  <a:lnTo>
                    <a:pt x="1368780" y="1190015"/>
                  </a:lnTo>
                  <a:lnTo>
                    <a:pt x="1367027" y="1174242"/>
                  </a:lnTo>
                  <a:lnTo>
                    <a:pt x="1367027" y="1158468"/>
                  </a:lnTo>
                  <a:cubicBezTo>
                    <a:pt x="1367027" y="1156132"/>
                    <a:pt x="1366443" y="1153211"/>
                    <a:pt x="1365275" y="1149705"/>
                  </a:cubicBezTo>
                  <a:cubicBezTo>
                    <a:pt x="1364106" y="1146200"/>
                    <a:pt x="1363522" y="1141527"/>
                    <a:pt x="1363522" y="1135685"/>
                  </a:cubicBezTo>
                  <a:lnTo>
                    <a:pt x="1363522" y="1102385"/>
                  </a:lnTo>
                  <a:cubicBezTo>
                    <a:pt x="1362354" y="1096543"/>
                    <a:pt x="1362062" y="1090409"/>
                    <a:pt x="1362646" y="1083983"/>
                  </a:cubicBezTo>
                  <a:cubicBezTo>
                    <a:pt x="1363230" y="1077557"/>
                    <a:pt x="1362938" y="1071423"/>
                    <a:pt x="1361770" y="1065581"/>
                  </a:cubicBezTo>
                  <a:lnTo>
                    <a:pt x="1361770" y="1056818"/>
                  </a:lnTo>
                  <a:cubicBezTo>
                    <a:pt x="1361770" y="1045134"/>
                    <a:pt x="1360601" y="1025855"/>
                    <a:pt x="1358264" y="998982"/>
                  </a:cubicBezTo>
                  <a:cubicBezTo>
                    <a:pt x="1358264" y="1018845"/>
                    <a:pt x="1359433" y="1050976"/>
                    <a:pt x="1361770" y="1095375"/>
                  </a:cubicBezTo>
                  <a:lnTo>
                    <a:pt x="1363522" y="1149705"/>
                  </a:lnTo>
                  <a:cubicBezTo>
                    <a:pt x="1361185" y="1146200"/>
                    <a:pt x="1360017" y="1140358"/>
                    <a:pt x="1360017" y="1132180"/>
                  </a:cubicBezTo>
                  <a:lnTo>
                    <a:pt x="1358264" y="1114653"/>
                  </a:lnTo>
                  <a:lnTo>
                    <a:pt x="1356512" y="1079601"/>
                  </a:lnTo>
                  <a:cubicBezTo>
                    <a:pt x="1356512" y="1058570"/>
                    <a:pt x="1357096" y="1041044"/>
                    <a:pt x="1358264" y="1027023"/>
                  </a:cubicBezTo>
                  <a:cubicBezTo>
                    <a:pt x="1355928" y="1023518"/>
                    <a:pt x="1354759" y="1018845"/>
                    <a:pt x="1354759" y="1013003"/>
                  </a:cubicBezTo>
                  <a:lnTo>
                    <a:pt x="1354759" y="981456"/>
                  </a:lnTo>
                  <a:cubicBezTo>
                    <a:pt x="1357096" y="961593"/>
                    <a:pt x="1357096" y="941730"/>
                    <a:pt x="1354759" y="921867"/>
                  </a:cubicBezTo>
                  <a:cubicBezTo>
                    <a:pt x="1355928" y="916025"/>
                    <a:pt x="1356512" y="907263"/>
                    <a:pt x="1356512" y="895578"/>
                  </a:cubicBezTo>
                  <a:lnTo>
                    <a:pt x="1354759" y="846506"/>
                  </a:lnTo>
                  <a:cubicBezTo>
                    <a:pt x="1355928" y="840664"/>
                    <a:pt x="1356512" y="831901"/>
                    <a:pt x="1356512" y="820217"/>
                  </a:cubicBezTo>
                  <a:cubicBezTo>
                    <a:pt x="1355343" y="813206"/>
                    <a:pt x="1354759" y="801522"/>
                    <a:pt x="1354759" y="785165"/>
                  </a:cubicBezTo>
                  <a:lnTo>
                    <a:pt x="1354759" y="779907"/>
                  </a:lnTo>
                  <a:cubicBezTo>
                    <a:pt x="1353591" y="769391"/>
                    <a:pt x="1353007" y="757123"/>
                    <a:pt x="1353007" y="743102"/>
                  </a:cubicBezTo>
                  <a:cubicBezTo>
                    <a:pt x="1353007" y="729081"/>
                    <a:pt x="1353007" y="719150"/>
                    <a:pt x="1353007" y="713308"/>
                  </a:cubicBezTo>
                  <a:lnTo>
                    <a:pt x="1353007" y="711555"/>
                  </a:lnTo>
                  <a:cubicBezTo>
                    <a:pt x="1349501" y="713892"/>
                    <a:pt x="1346580" y="715061"/>
                    <a:pt x="1344244" y="715061"/>
                  </a:cubicBezTo>
                  <a:lnTo>
                    <a:pt x="1344244" y="713308"/>
                  </a:lnTo>
                  <a:lnTo>
                    <a:pt x="1330223" y="718566"/>
                  </a:lnTo>
                  <a:lnTo>
                    <a:pt x="1330223" y="720318"/>
                  </a:lnTo>
                  <a:cubicBezTo>
                    <a:pt x="1332560" y="719150"/>
                    <a:pt x="1334897" y="718566"/>
                    <a:pt x="1337233" y="718566"/>
                  </a:cubicBezTo>
                  <a:cubicBezTo>
                    <a:pt x="1334897" y="720903"/>
                    <a:pt x="1330807" y="722071"/>
                    <a:pt x="1324965" y="722071"/>
                  </a:cubicBezTo>
                  <a:lnTo>
                    <a:pt x="1321460" y="725576"/>
                  </a:lnTo>
                  <a:cubicBezTo>
                    <a:pt x="1316786" y="726745"/>
                    <a:pt x="1310652" y="728205"/>
                    <a:pt x="1303058" y="729958"/>
                  </a:cubicBezTo>
                  <a:cubicBezTo>
                    <a:pt x="1295463" y="731710"/>
                    <a:pt x="1289329" y="733171"/>
                    <a:pt x="1284655" y="734339"/>
                  </a:cubicBezTo>
                  <a:cubicBezTo>
                    <a:pt x="1281150" y="735508"/>
                    <a:pt x="1278229" y="736968"/>
                    <a:pt x="1275892" y="738721"/>
                  </a:cubicBezTo>
                  <a:cubicBezTo>
                    <a:pt x="1273556" y="740473"/>
                    <a:pt x="1272387" y="741934"/>
                    <a:pt x="1272387" y="743102"/>
                  </a:cubicBezTo>
                  <a:lnTo>
                    <a:pt x="1263624" y="744855"/>
                  </a:lnTo>
                  <a:cubicBezTo>
                    <a:pt x="1264793" y="748360"/>
                    <a:pt x="1267713" y="748944"/>
                    <a:pt x="1272387" y="746608"/>
                  </a:cubicBezTo>
                  <a:lnTo>
                    <a:pt x="1277645" y="746608"/>
                  </a:lnTo>
                  <a:cubicBezTo>
                    <a:pt x="1277645" y="746608"/>
                    <a:pt x="1275892" y="748360"/>
                    <a:pt x="1272387" y="751865"/>
                  </a:cubicBezTo>
                  <a:lnTo>
                    <a:pt x="1268882" y="751865"/>
                  </a:lnTo>
                  <a:cubicBezTo>
                    <a:pt x="1263040" y="751865"/>
                    <a:pt x="1258366" y="753618"/>
                    <a:pt x="1254861" y="757123"/>
                  </a:cubicBezTo>
                  <a:cubicBezTo>
                    <a:pt x="1254861" y="758291"/>
                    <a:pt x="1254861" y="758876"/>
                    <a:pt x="1254861" y="758876"/>
                  </a:cubicBezTo>
                  <a:cubicBezTo>
                    <a:pt x="1254861" y="758876"/>
                    <a:pt x="1254277" y="758876"/>
                    <a:pt x="1253109" y="758876"/>
                  </a:cubicBezTo>
                  <a:lnTo>
                    <a:pt x="1254861" y="764134"/>
                  </a:lnTo>
                  <a:cubicBezTo>
                    <a:pt x="1253693" y="764134"/>
                    <a:pt x="1253109" y="764718"/>
                    <a:pt x="1253109" y="765886"/>
                  </a:cubicBezTo>
                  <a:lnTo>
                    <a:pt x="1256614" y="765886"/>
                  </a:lnTo>
                  <a:cubicBezTo>
                    <a:pt x="1257782" y="767054"/>
                    <a:pt x="1258658" y="768223"/>
                    <a:pt x="1259243" y="769391"/>
                  </a:cubicBezTo>
                  <a:cubicBezTo>
                    <a:pt x="1259827" y="770560"/>
                    <a:pt x="1261287" y="771144"/>
                    <a:pt x="1263624" y="771144"/>
                  </a:cubicBezTo>
                  <a:cubicBezTo>
                    <a:pt x="1264793" y="771144"/>
                    <a:pt x="1265961" y="771144"/>
                    <a:pt x="1267129" y="771144"/>
                  </a:cubicBezTo>
                  <a:cubicBezTo>
                    <a:pt x="1268298" y="771144"/>
                    <a:pt x="1270050" y="771144"/>
                    <a:pt x="1272387" y="771144"/>
                  </a:cubicBezTo>
                  <a:cubicBezTo>
                    <a:pt x="1272387" y="771144"/>
                    <a:pt x="1271219" y="771728"/>
                    <a:pt x="1268882" y="772896"/>
                  </a:cubicBezTo>
                  <a:cubicBezTo>
                    <a:pt x="1266545" y="774065"/>
                    <a:pt x="1265961" y="775817"/>
                    <a:pt x="1267129" y="778154"/>
                  </a:cubicBezTo>
                  <a:cubicBezTo>
                    <a:pt x="1267129" y="778154"/>
                    <a:pt x="1268298" y="777862"/>
                    <a:pt x="1270635" y="777278"/>
                  </a:cubicBezTo>
                  <a:cubicBezTo>
                    <a:pt x="1272971" y="776694"/>
                    <a:pt x="1275308" y="776986"/>
                    <a:pt x="1277645" y="778154"/>
                  </a:cubicBezTo>
                  <a:cubicBezTo>
                    <a:pt x="1277645" y="778154"/>
                    <a:pt x="1277937" y="778446"/>
                    <a:pt x="1278521" y="779031"/>
                  </a:cubicBezTo>
                  <a:cubicBezTo>
                    <a:pt x="1279105" y="779615"/>
                    <a:pt x="1279397" y="779907"/>
                    <a:pt x="1279397" y="779907"/>
                  </a:cubicBezTo>
                  <a:lnTo>
                    <a:pt x="1277645" y="781659"/>
                  </a:lnTo>
                  <a:cubicBezTo>
                    <a:pt x="1278813" y="781659"/>
                    <a:pt x="1279397" y="782244"/>
                    <a:pt x="1279397" y="783412"/>
                  </a:cubicBezTo>
                  <a:lnTo>
                    <a:pt x="1277645" y="785165"/>
                  </a:lnTo>
                  <a:lnTo>
                    <a:pt x="1281150" y="786917"/>
                  </a:lnTo>
                  <a:cubicBezTo>
                    <a:pt x="1276476" y="791591"/>
                    <a:pt x="1273556" y="793343"/>
                    <a:pt x="1272387" y="792175"/>
                  </a:cubicBezTo>
                  <a:lnTo>
                    <a:pt x="1274140" y="785165"/>
                  </a:lnTo>
                  <a:cubicBezTo>
                    <a:pt x="1269466" y="787502"/>
                    <a:pt x="1267129" y="788086"/>
                    <a:pt x="1267129" y="786917"/>
                  </a:cubicBezTo>
                  <a:lnTo>
                    <a:pt x="1260119" y="779907"/>
                  </a:lnTo>
                  <a:lnTo>
                    <a:pt x="1251356" y="779907"/>
                  </a:lnTo>
                  <a:cubicBezTo>
                    <a:pt x="1252524" y="778738"/>
                    <a:pt x="1254861" y="778154"/>
                    <a:pt x="1258366" y="778154"/>
                  </a:cubicBezTo>
                  <a:cubicBezTo>
                    <a:pt x="1254861" y="774649"/>
                    <a:pt x="1251356" y="772896"/>
                    <a:pt x="1247851" y="772896"/>
                  </a:cubicBezTo>
                  <a:cubicBezTo>
                    <a:pt x="1245514" y="772896"/>
                    <a:pt x="1243469" y="773773"/>
                    <a:pt x="1241717" y="775525"/>
                  </a:cubicBezTo>
                  <a:cubicBezTo>
                    <a:pt x="1239964" y="777278"/>
                    <a:pt x="1237335" y="778154"/>
                    <a:pt x="1233830" y="778154"/>
                  </a:cubicBezTo>
                  <a:cubicBezTo>
                    <a:pt x="1234998" y="778154"/>
                    <a:pt x="1235875" y="778446"/>
                    <a:pt x="1236459" y="779031"/>
                  </a:cubicBezTo>
                  <a:cubicBezTo>
                    <a:pt x="1237043" y="779615"/>
                    <a:pt x="1237919" y="779907"/>
                    <a:pt x="1239088" y="779907"/>
                  </a:cubicBezTo>
                  <a:lnTo>
                    <a:pt x="1235875" y="780978"/>
                  </a:lnTo>
                  <a:lnTo>
                    <a:pt x="1229369" y="780544"/>
                  </a:lnTo>
                  <a:lnTo>
                    <a:pt x="1226819" y="779907"/>
                  </a:lnTo>
                  <a:cubicBezTo>
                    <a:pt x="1223314" y="779907"/>
                    <a:pt x="1220977" y="779907"/>
                    <a:pt x="1219809" y="779907"/>
                  </a:cubicBezTo>
                  <a:lnTo>
                    <a:pt x="1229369" y="780544"/>
                  </a:lnTo>
                  <a:lnTo>
                    <a:pt x="1233830" y="781659"/>
                  </a:lnTo>
                  <a:lnTo>
                    <a:pt x="1235875" y="780978"/>
                  </a:lnTo>
                  <a:lnTo>
                    <a:pt x="1246098" y="781659"/>
                  </a:lnTo>
                  <a:cubicBezTo>
                    <a:pt x="1242593" y="783996"/>
                    <a:pt x="1239672" y="785749"/>
                    <a:pt x="1237335" y="786917"/>
                  </a:cubicBezTo>
                  <a:cubicBezTo>
                    <a:pt x="1242009" y="786917"/>
                    <a:pt x="1244930" y="787502"/>
                    <a:pt x="1246098" y="788670"/>
                  </a:cubicBezTo>
                  <a:cubicBezTo>
                    <a:pt x="1244930" y="789838"/>
                    <a:pt x="1244053" y="791299"/>
                    <a:pt x="1243469" y="793051"/>
                  </a:cubicBezTo>
                  <a:cubicBezTo>
                    <a:pt x="1242885" y="794804"/>
                    <a:pt x="1241424" y="796264"/>
                    <a:pt x="1239088" y="797433"/>
                  </a:cubicBezTo>
                  <a:cubicBezTo>
                    <a:pt x="1240256" y="797433"/>
                    <a:pt x="1241717" y="797141"/>
                    <a:pt x="1243469" y="796557"/>
                  </a:cubicBezTo>
                  <a:cubicBezTo>
                    <a:pt x="1245222" y="795972"/>
                    <a:pt x="1246682" y="796264"/>
                    <a:pt x="1247851" y="797433"/>
                  </a:cubicBezTo>
                  <a:lnTo>
                    <a:pt x="1242593" y="800938"/>
                  </a:lnTo>
                  <a:lnTo>
                    <a:pt x="1237335" y="800938"/>
                  </a:lnTo>
                  <a:cubicBezTo>
                    <a:pt x="1234998" y="798601"/>
                    <a:pt x="1232077" y="796849"/>
                    <a:pt x="1228572" y="795680"/>
                  </a:cubicBezTo>
                  <a:cubicBezTo>
                    <a:pt x="1228572" y="794512"/>
                    <a:pt x="1227988" y="793928"/>
                    <a:pt x="1226819" y="793928"/>
                  </a:cubicBezTo>
                  <a:cubicBezTo>
                    <a:pt x="1225651" y="793928"/>
                    <a:pt x="1225067" y="794512"/>
                    <a:pt x="1225067" y="795680"/>
                  </a:cubicBezTo>
                  <a:cubicBezTo>
                    <a:pt x="1222730" y="796849"/>
                    <a:pt x="1220977" y="796849"/>
                    <a:pt x="1219809" y="795680"/>
                  </a:cubicBezTo>
                  <a:cubicBezTo>
                    <a:pt x="1217472" y="795680"/>
                    <a:pt x="1213383" y="793928"/>
                    <a:pt x="1207541" y="790422"/>
                  </a:cubicBezTo>
                  <a:cubicBezTo>
                    <a:pt x="1208709" y="789254"/>
                    <a:pt x="1210462" y="788962"/>
                    <a:pt x="1212799" y="789546"/>
                  </a:cubicBezTo>
                  <a:cubicBezTo>
                    <a:pt x="1215135" y="790130"/>
                    <a:pt x="1216304" y="789838"/>
                    <a:pt x="1216304" y="788670"/>
                  </a:cubicBezTo>
                  <a:cubicBezTo>
                    <a:pt x="1216304" y="788670"/>
                    <a:pt x="1213967" y="786333"/>
                    <a:pt x="1209293" y="781659"/>
                  </a:cubicBezTo>
                  <a:cubicBezTo>
                    <a:pt x="1209293" y="780491"/>
                    <a:pt x="1209293" y="779907"/>
                    <a:pt x="1209293" y="779907"/>
                  </a:cubicBezTo>
                  <a:cubicBezTo>
                    <a:pt x="1208125" y="778738"/>
                    <a:pt x="1205788" y="778154"/>
                    <a:pt x="1202283" y="778154"/>
                  </a:cubicBezTo>
                  <a:cubicBezTo>
                    <a:pt x="1202283" y="775817"/>
                    <a:pt x="1202867" y="774065"/>
                    <a:pt x="1204036" y="772896"/>
                  </a:cubicBezTo>
                  <a:cubicBezTo>
                    <a:pt x="1205204" y="771728"/>
                    <a:pt x="1205204" y="770560"/>
                    <a:pt x="1204036" y="769391"/>
                  </a:cubicBezTo>
                  <a:lnTo>
                    <a:pt x="1209293" y="771144"/>
                  </a:lnTo>
                  <a:lnTo>
                    <a:pt x="1211046" y="771144"/>
                  </a:lnTo>
                  <a:cubicBezTo>
                    <a:pt x="1209878" y="769975"/>
                    <a:pt x="1208709" y="769391"/>
                    <a:pt x="1207541" y="769391"/>
                  </a:cubicBezTo>
                  <a:cubicBezTo>
                    <a:pt x="1207541" y="769391"/>
                    <a:pt x="1207249" y="769099"/>
                    <a:pt x="1206664" y="768515"/>
                  </a:cubicBezTo>
                  <a:cubicBezTo>
                    <a:pt x="1206081" y="767931"/>
                    <a:pt x="1205788" y="767639"/>
                    <a:pt x="1205788" y="767639"/>
                  </a:cubicBezTo>
                  <a:cubicBezTo>
                    <a:pt x="1203451" y="768807"/>
                    <a:pt x="1201115" y="769099"/>
                    <a:pt x="1198778" y="768515"/>
                  </a:cubicBezTo>
                  <a:cubicBezTo>
                    <a:pt x="1196441" y="767931"/>
                    <a:pt x="1194689" y="768223"/>
                    <a:pt x="1193520" y="769391"/>
                  </a:cubicBezTo>
                  <a:cubicBezTo>
                    <a:pt x="1192352" y="770560"/>
                    <a:pt x="1190015" y="771144"/>
                    <a:pt x="1186510" y="771144"/>
                  </a:cubicBezTo>
                  <a:lnTo>
                    <a:pt x="1158468" y="769391"/>
                  </a:lnTo>
                  <a:cubicBezTo>
                    <a:pt x="1149121" y="767054"/>
                    <a:pt x="1140942" y="762381"/>
                    <a:pt x="1133932" y="755370"/>
                  </a:cubicBezTo>
                  <a:cubicBezTo>
                    <a:pt x="1137437" y="757707"/>
                    <a:pt x="1139189" y="760044"/>
                    <a:pt x="1139189" y="762381"/>
                  </a:cubicBezTo>
                  <a:cubicBezTo>
                    <a:pt x="1140358" y="762381"/>
                    <a:pt x="1142402" y="762965"/>
                    <a:pt x="1145324" y="764134"/>
                  </a:cubicBezTo>
                  <a:cubicBezTo>
                    <a:pt x="1148245" y="765302"/>
                    <a:pt x="1150289" y="767054"/>
                    <a:pt x="1151458" y="769391"/>
                  </a:cubicBezTo>
                  <a:cubicBezTo>
                    <a:pt x="1151458" y="770560"/>
                    <a:pt x="1150289" y="771144"/>
                    <a:pt x="1147952" y="771144"/>
                  </a:cubicBezTo>
                  <a:lnTo>
                    <a:pt x="1170736" y="772896"/>
                  </a:lnTo>
                  <a:cubicBezTo>
                    <a:pt x="1170736" y="778738"/>
                    <a:pt x="1171905" y="781659"/>
                    <a:pt x="1174242" y="781659"/>
                  </a:cubicBezTo>
                  <a:cubicBezTo>
                    <a:pt x="1174242" y="785165"/>
                    <a:pt x="1175994" y="786333"/>
                    <a:pt x="1179499" y="785165"/>
                  </a:cubicBezTo>
                  <a:cubicBezTo>
                    <a:pt x="1179499" y="785165"/>
                    <a:pt x="1179207" y="785457"/>
                    <a:pt x="1178623" y="786041"/>
                  </a:cubicBezTo>
                  <a:cubicBezTo>
                    <a:pt x="1178039" y="786625"/>
                    <a:pt x="1177747" y="786917"/>
                    <a:pt x="1177747" y="786917"/>
                  </a:cubicBezTo>
                  <a:lnTo>
                    <a:pt x="1174242" y="788670"/>
                  </a:lnTo>
                  <a:cubicBezTo>
                    <a:pt x="1176578" y="788670"/>
                    <a:pt x="1178331" y="789254"/>
                    <a:pt x="1179499" y="790422"/>
                  </a:cubicBezTo>
                  <a:cubicBezTo>
                    <a:pt x="1178331" y="790422"/>
                    <a:pt x="1176578" y="790130"/>
                    <a:pt x="1174242" y="789546"/>
                  </a:cubicBezTo>
                  <a:cubicBezTo>
                    <a:pt x="1171905" y="788962"/>
                    <a:pt x="1170152" y="789254"/>
                    <a:pt x="1168984" y="790422"/>
                  </a:cubicBezTo>
                  <a:cubicBezTo>
                    <a:pt x="1166647" y="790422"/>
                    <a:pt x="1164894" y="791007"/>
                    <a:pt x="1163726" y="792175"/>
                  </a:cubicBezTo>
                  <a:cubicBezTo>
                    <a:pt x="1162557" y="793343"/>
                    <a:pt x="1160805" y="793928"/>
                    <a:pt x="1158468" y="793928"/>
                  </a:cubicBezTo>
                  <a:cubicBezTo>
                    <a:pt x="1159637" y="795096"/>
                    <a:pt x="1162557" y="795680"/>
                    <a:pt x="1167231" y="795680"/>
                  </a:cubicBezTo>
                  <a:cubicBezTo>
                    <a:pt x="1169568" y="794512"/>
                    <a:pt x="1171028" y="794220"/>
                    <a:pt x="1171612" y="794804"/>
                  </a:cubicBezTo>
                  <a:cubicBezTo>
                    <a:pt x="1172197" y="795388"/>
                    <a:pt x="1173073" y="795680"/>
                    <a:pt x="1174242" y="795680"/>
                  </a:cubicBezTo>
                  <a:cubicBezTo>
                    <a:pt x="1175410" y="796849"/>
                    <a:pt x="1178915" y="797433"/>
                    <a:pt x="1184757" y="797433"/>
                  </a:cubicBezTo>
                  <a:lnTo>
                    <a:pt x="1186510" y="797433"/>
                  </a:lnTo>
                  <a:cubicBezTo>
                    <a:pt x="1185341" y="798601"/>
                    <a:pt x="1184173" y="800354"/>
                    <a:pt x="1183004" y="802691"/>
                  </a:cubicBezTo>
                  <a:cubicBezTo>
                    <a:pt x="1181836" y="805028"/>
                    <a:pt x="1179499" y="806780"/>
                    <a:pt x="1175994" y="807948"/>
                  </a:cubicBezTo>
                  <a:cubicBezTo>
                    <a:pt x="1179499" y="810285"/>
                    <a:pt x="1182420" y="811454"/>
                    <a:pt x="1184757" y="811454"/>
                  </a:cubicBezTo>
                  <a:cubicBezTo>
                    <a:pt x="1184757" y="812622"/>
                    <a:pt x="1185926" y="815543"/>
                    <a:pt x="1188262" y="820217"/>
                  </a:cubicBezTo>
                  <a:cubicBezTo>
                    <a:pt x="1185926" y="820217"/>
                    <a:pt x="1184173" y="820801"/>
                    <a:pt x="1183004" y="821969"/>
                  </a:cubicBezTo>
                  <a:cubicBezTo>
                    <a:pt x="1184173" y="821969"/>
                    <a:pt x="1185926" y="822261"/>
                    <a:pt x="1188262" y="822846"/>
                  </a:cubicBezTo>
                  <a:cubicBezTo>
                    <a:pt x="1190599" y="823430"/>
                    <a:pt x="1192352" y="824890"/>
                    <a:pt x="1193520" y="827227"/>
                  </a:cubicBezTo>
                  <a:lnTo>
                    <a:pt x="1184757" y="827227"/>
                  </a:lnTo>
                  <a:cubicBezTo>
                    <a:pt x="1183589" y="827227"/>
                    <a:pt x="1181836" y="825475"/>
                    <a:pt x="1179499" y="821969"/>
                  </a:cubicBezTo>
                  <a:lnTo>
                    <a:pt x="1179499" y="830732"/>
                  </a:lnTo>
                  <a:cubicBezTo>
                    <a:pt x="1178331" y="829564"/>
                    <a:pt x="1176286" y="827811"/>
                    <a:pt x="1173365" y="825475"/>
                  </a:cubicBezTo>
                  <a:cubicBezTo>
                    <a:pt x="1170444" y="823138"/>
                    <a:pt x="1167815" y="823722"/>
                    <a:pt x="1165479" y="827227"/>
                  </a:cubicBezTo>
                  <a:lnTo>
                    <a:pt x="1168984" y="828980"/>
                  </a:lnTo>
                  <a:lnTo>
                    <a:pt x="1167231" y="830732"/>
                  </a:lnTo>
                  <a:lnTo>
                    <a:pt x="1156716" y="828980"/>
                  </a:lnTo>
                  <a:lnTo>
                    <a:pt x="1144447" y="828980"/>
                  </a:lnTo>
                  <a:lnTo>
                    <a:pt x="1144447" y="830732"/>
                  </a:lnTo>
                  <a:cubicBezTo>
                    <a:pt x="1145616" y="830732"/>
                    <a:pt x="1146784" y="831024"/>
                    <a:pt x="1147952" y="831609"/>
                  </a:cubicBezTo>
                  <a:cubicBezTo>
                    <a:pt x="1149121" y="832193"/>
                    <a:pt x="1150289" y="831901"/>
                    <a:pt x="1151458" y="830732"/>
                  </a:cubicBezTo>
                  <a:cubicBezTo>
                    <a:pt x="1154963" y="830732"/>
                    <a:pt x="1156716" y="831316"/>
                    <a:pt x="1156716" y="832485"/>
                  </a:cubicBezTo>
                  <a:lnTo>
                    <a:pt x="1158468" y="832485"/>
                  </a:lnTo>
                  <a:cubicBezTo>
                    <a:pt x="1160221" y="832485"/>
                    <a:pt x="1162558" y="832923"/>
                    <a:pt x="1165479" y="833799"/>
                  </a:cubicBezTo>
                  <a:lnTo>
                    <a:pt x="1168742" y="835023"/>
                  </a:lnTo>
                  <a:lnTo>
                    <a:pt x="1174242" y="834238"/>
                  </a:lnTo>
                  <a:lnTo>
                    <a:pt x="1172489" y="835990"/>
                  </a:lnTo>
                  <a:lnTo>
                    <a:pt x="1179499" y="835990"/>
                  </a:lnTo>
                  <a:cubicBezTo>
                    <a:pt x="1181836" y="835990"/>
                    <a:pt x="1183881" y="836574"/>
                    <a:pt x="1185633" y="837743"/>
                  </a:cubicBezTo>
                  <a:cubicBezTo>
                    <a:pt x="1187386" y="838911"/>
                    <a:pt x="1189431" y="839495"/>
                    <a:pt x="1191767" y="839495"/>
                  </a:cubicBezTo>
                  <a:cubicBezTo>
                    <a:pt x="1195273" y="839495"/>
                    <a:pt x="1197610" y="841248"/>
                    <a:pt x="1198778" y="844753"/>
                  </a:cubicBezTo>
                  <a:lnTo>
                    <a:pt x="1204036" y="844753"/>
                  </a:lnTo>
                  <a:lnTo>
                    <a:pt x="1209293" y="846506"/>
                  </a:lnTo>
                  <a:lnTo>
                    <a:pt x="1209293" y="848258"/>
                  </a:lnTo>
                  <a:lnTo>
                    <a:pt x="1204036" y="848258"/>
                  </a:lnTo>
                  <a:lnTo>
                    <a:pt x="1205788" y="851763"/>
                  </a:lnTo>
                  <a:cubicBezTo>
                    <a:pt x="1208125" y="851763"/>
                    <a:pt x="1211338" y="852640"/>
                    <a:pt x="1215427" y="854392"/>
                  </a:cubicBezTo>
                  <a:cubicBezTo>
                    <a:pt x="1219517" y="856145"/>
                    <a:pt x="1222730" y="857021"/>
                    <a:pt x="1225067" y="857021"/>
                  </a:cubicBezTo>
                  <a:lnTo>
                    <a:pt x="1226819" y="858774"/>
                  </a:lnTo>
                  <a:cubicBezTo>
                    <a:pt x="1231493" y="862279"/>
                    <a:pt x="1236751" y="866369"/>
                    <a:pt x="1242593" y="871042"/>
                  </a:cubicBezTo>
                  <a:lnTo>
                    <a:pt x="1246098" y="874547"/>
                  </a:lnTo>
                  <a:cubicBezTo>
                    <a:pt x="1253109" y="876884"/>
                    <a:pt x="1257782" y="880389"/>
                    <a:pt x="1260119" y="885063"/>
                  </a:cubicBezTo>
                  <a:cubicBezTo>
                    <a:pt x="1260119" y="886231"/>
                    <a:pt x="1261287" y="886816"/>
                    <a:pt x="1263624" y="886816"/>
                  </a:cubicBezTo>
                  <a:cubicBezTo>
                    <a:pt x="1265961" y="886816"/>
                    <a:pt x="1267713" y="886816"/>
                    <a:pt x="1268882" y="886816"/>
                  </a:cubicBezTo>
                  <a:cubicBezTo>
                    <a:pt x="1271219" y="886816"/>
                    <a:pt x="1273556" y="887400"/>
                    <a:pt x="1275892" y="888568"/>
                  </a:cubicBezTo>
                  <a:cubicBezTo>
                    <a:pt x="1278229" y="889736"/>
                    <a:pt x="1280566" y="890321"/>
                    <a:pt x="1282903" y="890321"/>
                  </a:cubicBezTo>
                  <a:lnTo>
                    <a:pt x="1284655" y="892073"/>
                  </a:lnTo>
                  <a:cubicBezTo>
                    <a:pt x="1286992" y="895578"/>
                    <a:pt x="1289329" y="898499"/>
                    <a:pt x="1291666" y="900836"/>
                  </a:cubicBezTo>
                  <a:cubicBezTo>
                    <a:pt x="1294002" y="903173"/>
                    <a:pt x="1296339" y="905510"/>
                    <a:pt x="1298676" y="907847"/>
                  </a:cubicBezTo>
                  <a:cubicBezTo>
                    <a:pt x="1298676" y="907847"/>
                    <a:pt x="1302181" y="911352"/>
                    <a:pt x="1309192" y="918362"/>
                  </a:cubicBezTo>
                  <a:lnTo>
                    <a:pt x="1326718" y="935888"/>
                  </a:lnTo>
                  <a:cubicBezTo>
                    <a:pt x="1329054" y="937057"/>
                    <a:pt x="1331391" y="940562"/>
                    <a:pt x="1333728" y="946404"/>
                  </a:cubicBezTo>
                  <a:lnTo>
                    <a:pt x="1337233" y="951662"/>
                  </a:lnTo>
                  <a:lnTo>
                    <a:pt x="1342491" y="956919"/>
                  </a:lnTo>
                  <a:cubicBezTo>
                    <a:pt x="1345996" y="962761"/>
                    <a:pt x="1347749" y="969772"/>
                    <a:pt x="1347749" y="977951"/>
                  </a:cubicBezTo>
                  <a:lnTo>
                    <a:pt x="1347749" y="986714"/>
                  </a:lnTo>
                  <a:cubicBezTo>
                    <a:pt x="1347749" y="994892"/>
                    <a:pt x="1347164" y="1000734"/>
                    <a:pt x="1345996" y="1004240"/>
                  </a:cubicBezTo>
                  <a:cubicBezTo>
                    <a:pt x="1345996" y="1010082"/>
                    <a:pt x="1345412" y="1013587"/>
                    <a:pt x="1344244" y="1014755"/>
                  </a:cubicBezTo>
                  <a:cubicBezTo>
                    <a:pt x="1339570" y="1025271"/>
                    <a:pt x="1336065" y="1032281"/>
                    <a:pt x="1333728" y="1035786"/>
                  </a:cubicBezTo>
                  <a:cubicBezTo>
                    <a:pt x="1331391" y="1038123"/>
                    <a:pt x="1328178" y="1041044"/>
                    <a:pt x="1324089" y="1044550"/>
                  </a:cubicBezTo>
                  <a:cubicBezTo>
                    <a:pt x="1319999" y="1048055"/>
                    <a:pt x="1316202" y="1052144"/>
                    <a:pt x="1312697" y="1056818"/>
                  </a:cubicBezTo>
                  <a:cubicBezTo>
                    <a:pt x="1310360" y="1060323"/>
                    <a:pt x="1306855" y="1062075"/>
                    <a:pt x="1302181" y="1062075"/>
                  </a:cubicBezTo>
                  <a:cubicBezTo>
                    <a:pt x="1297508" y="1064412"/>
                    <a:pt x="1292250" y="1063828"/>
                    <a:pt x="1286408" y="1060323"/>
                  </a:cubicBezTo>
                  <a:cubicBezTo>
                    <a:pt x="1281734" y="1057986"/>
                    <a:pt x="1272971" y="1056818"/>
                    <a:pt x="1260119" y="1056818"/>
                  </a:cubicBezTo>
                  <a:cubicBezTo>
                    <a:pt x="1253109" y="1056818"/>
                    <a:pt x="1248435" y="1055649"/>
                    <a:pt x="1246098" y="1053313"/>
                  </a:cubicBezTo>
                  <a:lnTo>
                    <a:pt x="1240840" y="1049807"/>
                  </a:lnTo>
                  <a:cubicBezTo>
                    <a:pt x="1232661" y="1047470"/>
                    <a:pt x="1227404" y="1046886"/>
                    <a:pt x="1225067" y="1048055"/>
                  </a:cubicBezTo>
                  <a:lnTo>
                    <a:pt x="1228572" y="1046302"/>
                  </a:lnTo>
                  <a:cubicBezTo>
                    <a:pt x="1223898" y="1042797"/>
                    <a:pt x="1218056" y="1041628"/>
                    <a:pt x="1211046" y="1042797"/>
                  </a:cubicBezTo>
                  <a:cubicBezTo>
                    <a:pt x="1209878" y="1043965"/>
                    <a:pt x="1207541" y="1044257"/>
                    <a:pt x="1204036" y="1043673"/>
                  </a:cubicBezTo>
                  <a:cubicBezTo>
                    <a:pt x="1200531" y="1043089"/>
                    <a:pt x="1197610" y="1042797"/>
                    <a:pt x="1195273" y="1042797"/>
                  </a:cubicBezTo>
                  <a:lnTo>
                    <a:pt x="1211046" y="1041044"/>
                  </a:lnTo>
                  <a:cubicBezTo>
                    <a:pt x="1208709" y="1039876"/>
                    <a:pt x="1207541" y="1036955"/>
                    <a:pt x="1207541" y="1032281"/>
                  </a:cubicBezTo>
                  <a:cubicBezTo>
                    <a:pt x="1207541" y="1032281"/>
                    <a:pt x="1205788" y="1031113"/>
                    <a:pt x="1202283" y="1028776"/>
                  </a:cubicBezTo>
                  <a:lnTo>
                    <a:pt x="1183004" y="1014755"/>
                  </a:lnTo>
                  <a:cubicBezTo>
                    <a:pt x="1183004" y="1014755"/>
                    <a:pt x="1182420" y="1014755"/>
                    <a:pt x="1181252" y="1014755"/>
                  </a:cubicBezTo>
                  <a:lnTo>
                    <a:pt x="1183004" y="1011250"/>
                  </a:lnTo>
                  <a:lnTo>
                    <a:pt x="1183004" y="1009497"/>
                  </a:lnTo>
                  <a:cubicBezTo>
                    <a:pt x="1183004" y="1008329"/>
                    <a:pt x="1182128" y="1007745"/>
                    <a:pt x="1180376" y="1007745"/>
                  </a:cubicBezTo>
                  <a:cubicBezTo>
                    <a:pt x="1178623" y="1007745"/>
                    <a:pt x="1176578" y="1007745"/>
                    <a:pt x="1174242" y="1007745"/>
                  </a:cubicBezTo>
                  <a:lnTo>
                    <a:pt x="1161973" y="1009497"/>
                  </a:lnTo>
                  <a:lnTo>
                    <a:pt x="1160221" y="1009497"/>
                  </a:lnTo>
                  <a:cubicBezTo>
                    <a:pt x="1160221" y="1009497"/>
                    <a:pt x="1159929" y="1009205"/>
                    <a:pt x="1159344" y="1008621"/>
                  </a:cubicBezTo>
                  <a:cubicBezTo>
                    <a:pt x="1158760" y="1008037"/>
                    <a:pt x="1158468" y="1007745"/>
                    <a:pt x="1158468" y="1007745"/>
                  </a:cubicBezTo>
                  <a:lnTo>
                    <a:pt x="1170736" y="1005992"/>
                  </a:lnTo>
                  <a:lnTo>
                    <a:pt x="1172489" y="1002487"/>
                  </a:lnTo>
                  <a:cubicBezTo>
                    <a:pt x="1168984" y="997813"/>
                    <a:pt x="1163726" y="996645"/>
                    <a:pt x="1156716" y="998982"/>
                  </a:cubicBezTo>
                  <a:cubicBezTo>
                    <a:pt x="1153210" y="998982"/>
                    <a:pt x="1150873" y="999566"/>
                    <a:pt x="1149705" y="1000734"/>
                  </a:cubicBezTo>
                  <a:lnTo>
                    <a:pt x="1147952" y="1000734"/>
                  </a:lnTo>
                  <a:cubicBezTo>
                    <a:pt x="1145616" y="998398"/>
                    <a:pt x="1144447" y="998398"/>
                    <a:pt x="1144447" y="1000734"/>
                  </a:cubicBezTo>
                  <a:lnTo>
                    <a:pt x="1139189" y="998982"/>
                  </a:lnTo>
                  <a:cubicBezTo>
                    <a:pt x="1134516" y="998982"/>
                    <a:pt x="1131595" y="999566"/>
                    <a:pt x="1130427" y="1000734"/>
                  </a:cubicBezTo>
                  <a:cubicBezTo>
                    <a:pt x="1126921" y="1000734"/>
                    <a:pt x="1125169" y="1000734"/>
                    <a:pt x="1125169" y="1000734"/>
                  </a:cubicBezTo>
                  <a:lnTo>
                    <a:pt x="1118158" y="1002487"/>
                  </a:lnTo>
                  <a:lnTo>
                    <a:pt x="1114653" y="1002487"/>
                  </a:lnTo>
                  <a:cubicBezTo>
                    <a:pt x="1111148" y="1003656"/>
                    <a:pt x="1108811" y="1003948"/>
                    <a:pt x="1107643" y="1003363"/>
                  </a:cubicBezTo>
                  <a:cubicBezTo>
                    <a:pt x="1106474" y="1002779"/>
                    <a:pt x="1104722" y="1001319"/>
                    <a:pt x="1102385" y="998982"/>
                  </a:cubicBezTo>
                  <a:cubicBezTo>
                    <a:pt x="1103553" y="997813"/>
                    <a:pt x="1104722" y="997229"/>
                    <a:pt x="1105890" y="997229"/>
                  </a:cubicBezTo>
                  <a:cubicBezTo>
                    <a:pt x="1107058" y="997229"/>
                    <a:pt x="1108227" y="997813"/>
                    <a:pt x="1109395" y="998982"/>
                  </a:cubicBezTo>
                  <a:cubicBezTo>
                    <a:pt x="1111732" y="1000150"/>
                    <a:pt x="1114653" y="999566"/>
                    <a:pt x="1118158" y="997229"/>
                  </a:cubicBezTo>
                  <a:cubicBezTo>
                    <a:pt x="1126337" y="997229"/>
                    <a:pt x="1134516" y="996061"/>
                    <a:pt x="1142695" y="993724"/>
                  </a:cubicBezTo>
                  <a:cubicBezTo>
                    <a:pt x="1143863" y="991387"/>
                    <a:pt x="1146200" y="990219"/>
                    <a:pt x="1149705" y="990219"/>
                  </a:cubicBezTo>
                  <a:cubicBezTo>
                    <a:pt x="1149705" y="989050"/>
                    <a:pt x="1149121" y="988466"/>
                    <a:pt x="1147952" y="988466"/>
                  </a:cubicBezTo>
                  <a:cubicBezTo>
                    <a:pt x="1140942" y="989635"/>
                    <a:pt x="1133932" y="991387"/>
                    <a:pt x="1126921" y="993724"/>
                  </a:cubicBezTo>
                  <a:lnTo>
                    <a:pt x="1119911" y="993724"/>
                  </a:lnTo>
                  <a:cubicBezTo>
                    <a:pt x="1117574" y="993724"/>
                    <a:pt x="1115821" y="994308"/>
                    <a:pt x="1114653" y="995477"/>
                  </a:cubicBezTo>
                  <a:cubicBezTo>
                    <a:pt x="1106474" y="997813"/>
                    <a:pt x="1099464" y="998982"/>
                    <a:pt x="1093622" y="998982"/>
                  </a:cubicBezTo>
                  <a:lnTo>
                    <a:pt x="1083106" y="1000734"/>
                  </a:lnTo>
                  <a:cubicBezTo>
                    <a:pt x="1092453" y="997229"/>
                    <a:pt x="1098880" y="995477"/>
                    <a:pt x="1102385" y="995477"/>
                  </a:cubicBezTo>
                  <a:cubicBezTo>
                    <a:pt x="1104722" y="994308"/>
                    <a:pt x="1107058" y="993140"/>
                    <a:pt x="1109395" y="991971"/>
                  </a:cubicBezTo>
                  <a:cubicBezTo>
                    <a:pt x="1111732" y="990803"/>
                    <a:pt x="1114653" y="990219"/>
                    <a:pt x="1118158" y="990219"/>
                  </a:cubicBezTo>
                  <a:cubicBezTo>
                    <a:pt x="1118158" y="990219"/>
                    <a:pt x="1117574" y="990219"/>
                    <a:pt x="1116406" y="990219"/>
                  </a:cubicBezTo>
                  <a:cubicBezTo>
                    <a:pt x="1109395" y="990219"/>
                    <a:pt x="1102969" y="991095"/>
                    <a:pt x="1097127" y="992848"/>
                  </a:cubicBezTo>
                  <a:cubicBezTo>
                    <a:pt x="1091285" y="994600"/>
                    <a:pt x="1086027" y="996061"/>
                    <a:pt x="1081354" y="997229"/>
                  </a:cubicBezTo>
                  <a:cubicBezTo>
                    <a:pt x="1082522" y="997229"/>
                    <a:pt x="1084275" y="996645"/>
                    <a:pt x="1086612" y="995477"/>
                  </a:cubicBezTo>
                  <a:cubicBezTo>
                    <a:pt x="1088948" y="994308"/>
                    <a:pt x="1091285" y="992556"/>
                    <a:pt x="1093622" y="990219"/>
                  </a:cubicBezTo>
                  <a:lnTo>
                    <a:pt x="1109395" y="988466"/>
                  </a:lnTo>
                  <a:cubicBezTo>
                    <a:pt x="1112901" y="988466"/>
                    <a:pt x="1115237" y="987298"/>
                    <a:pt x="1116406" y="984961"/>
                  </a:cubicBezTo>
                  <a:cubicBezTo>
                    <a:pt x="1117574" y="984961"/>
                    <a:pt x="1118742" y="984377"/>
                    <a:pt x="1119911" y="983209"/>
                  </a:cubicBezTo>
                  <a:lnTo>
                    <a:pt x="1116016" y="982429"/>
                  </a:lnTo>
                  <a:lnTo>
                    <a:pt x="1119911" y="981456"/>
                  </a:lnTo>
                  <a:lnTo>
                    <a:pt x="1132179" y="977951"/>
                  </a:lnTo>
                  <a:cubicBezTo>
                    <a:pt x="1126337" y="976782"/>
                    <a:pt x="1121663" y="976782"/>
                    <a:pt x="1118158" y="977951"/>
                  </a:cubicBezTo>
                  <a:lnTo>
                    <a:pt x="1104138" y="981456"/>
                  </a:lnTo>
                  <a:lnTo>
                    <a:pt x="1102385" y="981456"/>
                  </a:lnTo>
                  <a:cubicBezTo>
                    <a:pt x="1100048" y="980287"/>
                    <a:pt x="1098003" y="979995"/>
                    <a:pt x="1096251" y="980580"/>
                  </a:cubicBezTo>
                  <a:cubicBezTo>
                    <a:pt x="1094498" y="981164"/>
                    <a:pt x="1093622" y="981456"/>
                    <a:pt x="1093622" y="981456"/>
                  </a:cubicBezTo>
                  <a:cubicBezTo>
                    <a:pt x="1088948" y="982624"/>
                    <a:pt x="1084859" y="982624"/>
                    <a:pt x="1081354" y="981456"/>
                  </a:cubicBezTo>
                  <a:cubicBezTo>
                    <a:pt x="1086027" y="979119"/>
                    <a:pt x="1091285" y="977074"/>
                    <a:pt x="1097127" y="975322"/>
                  </a:cubicBezTo>
                  <a:cubicBezTo>
                    <a:pt x="1102969" y="973569"/>
                    <a:pt x="1108227" y="970356"/>
                    <a:pt x="1112901" y="965683"/>
                  </a:cubicBezTo>
                  <a:lnTo>
                    <a:pt x="1111148" y="965683"/>
                  </a:lnTo>
                  <a:cubicBezTo>
                    <a:pt x="1107643" y="965683"/>
                    <a:pt x="1102969" y="968019"/>
                    <a:pt x="1097127" y="972693"/>
                  </a:cubicBezTo>
                  <a:cubicBezTo>
                    <a:pt x="1097127" y="972693"/>
                    <a:pt x="1096543" y="972109"/>
                    <a:pt x="1095375" y="970940"/>
                  </a:cubicBezTo>
                  <a:cubicBezTo>
                    <a:pt x="1094206" y="969772"/>
                    <a:pt x="1093622" y="968603"/>
                    <a:pt x="1093622" y="967435"/>
                  </a:cubicBezTo>
                  <a:cubicBezTo>
                    <a:pt x="1093622" y="967435"/>
                    <a:pt x="1093914" y="967143"/>
                    <a:pt x="1094498" y="966559"/>
                  </a:cubicBezTo>
                  <a:cubicBezTo>
                    <a:pt x="1095082" y="965975"/>
                    <a:pt x="1095959" y="965683"/>
                    <a:pt x="1097127" y="965683"/>
                  </a:cubicBezTo>
                  <a:lnTo>
                    <a:pt x="1093622" y="965683"/>
                  </a:lnTo>
                  <a:cubicBezTo>
                    <a:pt x="1093622" y="964514"/>
                    <a:pt x="1094790" y="963930"/>
                    <a:pt x="1097127" y="963930"/>
                  </a:cubicBezTo>
                  <a:cubicBezTo>
                    <a:pt x="1099464" y="963930"/>
                    <a:pt x="1101801" y="963346"/>
                    <a:pt x="1104138" y="962177"/>
                  </a:cubicBezTo>
                  <a:cubicBezTo>
                    <a:pt x="1104138" y="957504"/>
                    <a:pt x="1105890" y="955167"/>
                    <a:pt x="1109395" y="955167"/>
                  </a:cubicBezTo>
                  <a:lnTo>
                    <a:pt x="1109395" y="953414"/>
                  </a:lnTo>
                  <a:cubicBezTo>
                    <a:pt x="1107058" y="954583"/>
                    <a:pt x="1102969" y="955167"/>
                    <a:pt x="1097127" y="955167"/>
                  </a:cubicBezTo>
                  <a:cubicBezTo>
                    <a:pt x="1095959" y="956335"/>
                    <a:pt x="1094206" y="956919"/>
                    <a:pt x="1091869" y="956919"/>
                  </a:cubicBezTo>
                  <a:lnTo>
                    <a:pt x="1090117" y="958672"/>
                  </a:lnTo>
                  <a:cubicBezTo>
                    <a:pt x="1086612" y="961009"/>
                    <a:pt x="1080185" y="962177"/>
                    <a:pt x="1070838" y="962177"/>
                  </a:cubicBezTo>
                  <a:lnTo>
                    <a:pt x="1067333" y="962177"/>
                  </a:lnTo>
                  <a:cubicBezTo>
                    <a:pt x="1067333" y="961009"/>
                    <a:pt x="1068209" y="960133"/>
                    <a:pt x="1069962" y="959548"/>
                  </a:cubicBezTo>
                  <a:cubicBezTo>
                    <a:pt x="1071714" y="958964"/>
                    <a:pt x="1073175" y="958672"/>
                    <a:pt x="1074343" y="958672"/>
                  </a:cubicBezTo>
                  <a:cubicBezTo>
                    <a:pt x="1069670" y="958672"/>
                    <a:pt x="1066164" y="959256"/>
                    <a:pt x="1063828" y="960425"/>
                  </a:cubicBezTo>
                  <a:cubicBezTo>
                    <a:pt x="1060323" y="961593"/>
                    <a:pt x="1056233" y="962177"/>
                    <a:pt x="1051559" y="962177"/>
                  </a:cubicBezTo>
                  <a:lnTo>
                    <a:pt x="1042796" y="963930"/>
                  </a:lnTo>
                  <a:lnTo>
                    <a:pt x="1051559" y="960425"/>
                  </a:lnTo>
                  <a:cubicBezTo>
                    <a:pt x="1057402" y="958088"/>
                    <a:pt x="1060323" y="956919"/>
                    <a:pt x="1060323" y="956919"/>
                  </a:cubicBezTo>
                  <a:lnTo>
                    <a:pt x="1079601" y="951662"/>
                  </a:lnTo>
                  <a:cubicBezTo>
                    <a:pt x="1079601" y="950493"/>
                    <a:pt x="1081061" y="949617"/>
                    <a:pt x="1083983" y="949033"/>
                  </a:cubicBezTo>
                  <a:cubicBezTo>
                    <a:pt x="1086904" y="948449"/>
                    <a:pt x="1088948" y="947572"/>
                    <a:pt x="1090117" y="946404"/>
                  </a:cubicBezTo>
                  <a:cubicBezTo>
                    <a:pt x="1090117" y="945236"/>
                    <a:pt x="1090409" y="944359"/>
                    <a:pt x="1090993" y="943775"/>
                  </a:cubicBezTo>
                  <a:cubicBezTo>
                    <a:pt x="1091577" y="943191"/>
                    <a:pt x="1092453" y="942899"/>
                    <a:pt x="1093622" y="942899"/>
                  </a:cubicBezTo>
                  <a:lnTo>
                    <a:pt x="1114653" y="934136"/>
                  </a:lnTo>
                  <a:lnTo>
                    <a:pt x="1118158" y="927125"/>
                  </a:lnTo>
                  <a:cubicBezTo>
                    <a:pt x="1119327" y="927125"/>
                    <a:pt x="1119911" y="928294"/>
                    <a:pt x="1119911" y="930630"/>
                  </a:cubicBezTo>
                  <a:cubicBezTo>
                    <a:pt x="1121079" y="929462"/>
                    <a:pt x="1122248" y="928294"/>
                    <a:pt x="1123416" y="927125"/>
                  </a:cubicBezTo>
                  <a:cubicBezTo>
                    <a:pt x="1124585" y="925957"/>
                    <a:pt x="1125169" y="925373"/>
                    <a:pt x="1125169" y="925373"/>
                  </a:cubicBezTo>
                  <a:cubicBezTo>
                    <a:pt x="1121663" y="924204"/>
                    <a:pt x="1119327" y="922744"/>
                    <a:pt x="1118158" y="920991"/>
                  </a:cubicBezTo>
                  <a:cubicBezTo>
                    <a:pt x="1116990" y="919239"/>
                    <a:pt x="1115821" y="917778"/>
                    <a:pt x="1114653" y="916610"/>
                  </a:cubicBezTo>
                  <a:cubicBezTo>
                    <a:pt x="1113485" y="914273"/>
                    <a:pt x="1112024" y="912228"/>
                    <a:pt x="1110272" y="910476"/>
                  </a:cubicBezTo>
                  <a:cubicBezTo>
                    <a:pt x="1108519" y="908723"/>
                    <a:pt x="1107058" y="907263"/>
                    <a:pt x="1105890" y="906094"/>
                  </a:cubicBezTo>
                  <a:cubicBezTo>
                    <a:pt x="1105890" y="902589"/>
                    <a:pt x="1104138" y="900836"/>
                    <a:pt x="1100632" y="900836"/>
                  </a:cubicBezTo>
                  <a:cubicBezTo>
                    <a:pt x="1098296" y="900836"/>
                    <a:pt x="1096251" y="901128"/>
                    <a:pt x="1094498" y="901713"/>
                  </a:cubicBezTo>
                  <a:cubicBezTo>
                    <a:pt x="1092745" y="902297"/>
                    <a:pt x="1091285" y="902005"/>
                    <a:pt x="1090117" y="900836"/>
                  </a:cubicBezTo>
                  <a:lnTo>
                    <a:pt x="1088364" y="900836"/>
                  </a:lnTo>
                  <a:cubicBezTo>
                    <a:pt x="1086027" y="900836"/>
                    <a:pt x="1082814" y="900252"/>
                    <a:pt x="1078725" y="899084"/>
                  </a:cubicBezTo>
                  <a:cubicBezTo>
                    <a:pt x="1074635" y="897915"/>
                    <a:pt x="1071422" y="896747"/>
                    <a:pt x="1069085" y="895578"/>
                  </a:cubicBezTo>
                  <a:cubicBezTo>
                    <a:pt x="1067917" y="894410"/>
                    <a:pt x="1064412" y="890321"/>
                    <a:pt x="1058570" y="883310"/>
                  </a:cubicBezTo>
                  <a:cubicBezTo>
                    <a:pt x="1063244" y="880973"/>
                    <a:pt x="1066457" y="880973"/>
                    <a:pt x="1068209" y="883310"/>
                  </a:cubicBezTo>
                  <a:cubicBezTo>
                    <a:pt x="1069962" y="885647"/>
                    <a:pt x="1070838" y="886816"/>
                    <a:pt x="1070838" y="886816"/>
                  </a:cubicBezTo>
                  <a:cubicBezTo>
                    <a:pt x="1072006" y="886816"/>
                    <a:pt x="1074343" y="885647"/>
                    <a:pt x="1077848" y="883310"/>
                  </a:cubicBezTo>
                  <a:lnTo>
                    <a:pt x="1079601" y="879805"/>
                  </a:lnTo>
                  <a:cubicBezTo>
                    <a:pt x="1084275" y="883310"/>
                    <a:pt x="1086027" y="885063"/>
                    <a:pt x="1084859" y="885063"/>
                  </a:cubicBezTo>
                  <a:lnTo>
                    <a:pt x="1088364" y="883310"/>
                  </a:lnTo>
                  <a:cubicBezTo>
                    <a:pt x="1087196" y="882142"/>
                    <a:pt x="1085443" y="880681"/>
                    <a:pt x="1083106" y="878929"/>
                  </a:cubicBezTo>
                  <a:lnTo>
                    <a:pt x="1080602" y="874547"/>
                  </a:lnTo>
                  <a:lnTo>
                    <a:pt x="1079601" y="874547"/>
                  </a:lnTo>
                  <a:lnTo>
                    <a:pt x="1079601" y="878052"/>
                  </a:lnTo>
                  <a:cubicBezTo>
                    <a:pt x="1079601" y="880389"/>
                    <a:pt x="1077264" y="881558"/>
                    <a:pt x="1072591" y="881558"/>
                  </a:cubicBezTo>
                  <a:cubicBezTo>
                    <a:pt x="1071422" y="880389"/>
                    <a:pt x="1071422" y="879513"/>
                    <a:pt x="1072591" y="878929"/>
                  </a:cubicBezTo>
                  <a:cubicBezTo>
                    <a:pt x="1073759" y="878345"/>
                    <a:pt x="1074343" y="877468"/>
                    <a:pt x="1074343" y="876300"/>
                  </a:cubicBezTo>
                  <a:lnTo>
                    <a:pt x="1072591" y="874547"/>
                  </a:lnTo>
                  <a:cubicBezTo>
                    <a:pt x="1071422" y="874547"/>
                    <a:pt x="1070838" y="874839"/>
                    <a:pt x="1070838" y="875424"/>
                  </a:cubicBezTo>
                  <a:cubicBezTo>
                    <a:pt x="1070838" y="876008"/>
                    <a:pt x="1070254" y="875716"/>
                    <a:pt x="1069085" y="874547"/>
                  </a:cubicBezTo>
                  <a:lnTo>
                    <a:pt x="1067333" y="874547"/>
                  </a:lnTo>
                  <a:cubicBezTo>
                    <a:pt x="1067333" y="876884"/>
                    <a:pt x="1066749" y="877468"/>
                    <a:pt x="1065580" y="876300"/>
                  </a:cubicBezTo>
                  <a:cubicBezTo>
                    <a:pt x="1064412" y="875132"/>
                    <a:pt x="1063828" y="874547"/>
                    <a:pt x="1063828" y="874547"/>
                  </a:cubicBezTo>
                  <a:cubicBezTo>
                    <a:pt x="1061491" y="875716"/>
                    <a:pt x="1060323" y="876300"/>
                    <a:pt x="1060323" y="876300"/>
                  </a:cubicBezTo>
                  <a:cubicBezTo>
                    <a:pt x="1060323" y="876300"/>
                    <a:pt x="1053896" y="878637"/>
                    <a:pt x="1041044" y="883310"/>
                  </a:cubicBezTo>
                  <a:cubicBezTo>
                    <a:pt x="1039875" y="883310"/>
                    <a:pt x="1038999" y="883895"/>
                    <a:pt x="1038415" y="885063"/>
                  </a:cubicBezTo>
                  <a:cubicBezTo>
                    <a:pt x="1037831" y="886231"/>
                    <a:pt x="1037539" y="888568"/>
                    <a:pt x="1037539" y="892073"/>
                  </a:cubicBezTo>
                  <a:cubicBezTo>
                    <a:pt x="1035202" y="889736"/>
                    <a:pt x="1034618" y="885647"/>
                    <a:pt x="1035786" y="879805"/>
                  </a:cubicBezTo>
                  <a:cubicBezTo>
                    <a:pt x="1027607" y="879805"/>
                    <a:pt x="1021181" y="882142"/>
                    <a:pt x="1016508" y="886816"/>
                  </a:cubicBezTo>
                  <a:lnTo>
                    <a:pt x="1016508" y="899084"/>
                  </a:lnTo>
                  <a:lnTo>
                    <a:pt x="1016508" y="913105"/>
                  </a:lnTo>
                  <a:cubicBezTo>
                    <a:pt x="1016508" y="915441"/>
                    <a:pt x="1016215" y="917778"/>
                    <a:pt x="1015631" y="920115"/>
                  </a:cubicBezTo>
                  <a:cubicBezTo>
                    <a:pt x="1015047" y="922452"/>
                    <a:pt x="1015339" y="924204"/>
                    <a:pt x="1016508" y="925373"/>
                  </a:cubicBezTo>
                  <a:cubicBezTo>
                    <a:pt x="1016508" y="934720"/>
                    <a:pt x="1018260" y="940562"/>
                    <a:pt x="1021765" y="942899"/>
                  </a:cubicBezTo>
                  <a:cubicBezTo>
                    <a:pt x="1021765" y="944067"/>
                    <a:pt x="1021181" y="944943"/>
                    <a:pt x="1020013" y="945528"/>
                  </a:cubicBezTo>
                  <a:cubicBezTo>
                    <a:pt x="1018844" y="946112"/>
                    <a:pt x="1018260" y="947572"/>
                    <a:pt x="1018260" y="949909"/>
                  </a:cubicBezTo>
                  <a:lnTo>
                    <a:pt x="1016508" y="944651"/>
                  </a:lnTo>
                  <a:cubicBezTo>
                    <a:pt x="1015339" y="945820"/>
                    <a:pt x="1014755" y="948741"/>
                    <a:pt x="1014755" y="953414"/>
                  </a:cubicBezTo>
                  <a:lnTo>
                    <a:pt x="1016508" y="960425"/>
                  </a:lnTo>
                  <a:lnTo>
                    <a:pt x="1021765" y="967435"/>
                  </a:lnTo>
                  <a:cubicBezTo>
                    <a:pt x="1020597" y="970940"/>
                    <a:pt x="1018552" y="972109"/>
                    <a:pt x="1015631" y="970940"/>
                  </a:cubicBezTo>
                  <a:cubicBezTo>
                    <a:pt x="1012710" y="969772"/>
                    <a:pt x="1010665" y="969188"/>
                    <a:pt x="1009497" y="969188"/>
                  </a:cubicBezTo>
                  <a:cubicBezTo>
                    <a:pt x="1008329" y="973861"/>
                    <a:pt x="1010665" y="976782"/>
                    <a:pt x="1016508" y="977951"/>
                  </a:cubicBezTo>
                  <a:cubicBezTo>
                    <a:pt x="1018844" y="973277"/>
                    <a:pt x="1021181" y="970940"/>
                    <a:pt x="1023518" y="970940"/>
                  </a:cubicBezTo>
                  <a:cubicBezTo>
                    <a:pt x="1025855" y="970940"/>
                    <a:pt x="1027607" y="973277"/>
                    <a:pt x="1028776" y="977951"/>
                  </a:cubicBezTo>
                  <a:cubicBezTo>
                    <a:pt x="1026439" y="982624"/>
                    <a:pt x="1022934" y="984377"/>
                    <a:pt x="1018260" y="983209"/>
                  </a:cubicBezTo>
                  <a:cubicBezTo>
                    <a:pt x="1018260" y="985545"/>
                    <a:pt x="1017968" y="987590"/>
                    <a:pt x="1017384" y="989343"/>
                  </a:cubicBezTo>
                  <a:cubicBezTo>
                    <a:pt x="1016800" y="991095"/>
                    <a:pt x="1016508" y="994308"/>
                    <a:pt x="1016508" y="998982"/>
                  </a:cubicBezTo>
                  <a:lnTo>
                    <a:pt x="1016508" y="1018260"/>
                  </a:lnTo>
                  <a:lnTo>
                    <a:pt x="1009497" y="1028776"/>
                  </a:lnTo>
                  <a:cubicBezTo>
                    <a:pt x="1010665" y="1029944"/>
                    <a:pt x="1013002" y="1031697"/>
                    <a:pt x="1016508" y="1034034"/>
                  </a:cubicBezTo>
                  <a:cubicBezTo>
                    <a:pt x="1016508" y="1035202"/>
                    <a:pt x="1016508" y="1037539"/>
                    <a:pt x="1016508" y="1041044"/>
                  </a:cubicBezTo>
                  <a:lnTo>
                    <a:pt x="1014755" y="1041044"/>
                  </a:lnTo>
                  <a:lnTo>
                    <a:pt x="1014755" y="1037539"/>
                  </a:lnTo>
                  <a:lnTo>
                    <a:pt x="1009497" y="1037539"/>
                  </a:lnTo>
                  <a:cubicBezTo>
                    <a:pt x="1010665" y="1041044"/>
                    <a:pt x="1013002" y="1043381"/>
                    <a:pt x="1016508" y="1044550"/>
                  </a:cubicBezTo>
                  <a:lnTo>
                    <a:pt x="1016508" y="1065581"/>
                  </a:lnTo>
                  <a:cubicBezTo>
                    <a:pt x="1018844" y="1067917"/>
                    <a:pt x="1017092" y="1069086"/>
                    <a:pt x="1011250" y="1069086"/>
                  </a:cubicBezTo>
                  <a:cubicBezTo>
                    <a:pt x="1012418" y="1070254"/>
                    <a:pt x="1013294" y="1071423"/>
                    <a:pt x="1013879" y="1072591"/>
                  </a:cubicBezTo>
                  <a:cubicBezTo>
                    <a:pt x="1014463" y="1073760"/>
                    <a:pt x="1015339" y="1074928"/>
                    <a:pt x="1016508" y="1076096"/>
                  </a:cubicBezTo>
                  <a:cubicBezTo>
                    <a:pt x="1016508" y="1076096"/>
                    <a:pt x="1016800" y="1076388"/>
                    <a:pt x="1017384" y="1076973"/>
                  </a:cubicBezTo>
                  <a:cubicBezTo>
                    <a:pt x="1017968" y="1077557"/>
                    <a:pt x="1018260" y="1077849"/>
                    <a:pt x="1018260" y="1077849"/>
                  </a:cubicBezTo>
                  <a:cubicBezTo>
                    <a:pt x="1018260" y="1086028"/>
                    <a:pt x="1017676" y="1091870"/>
                    <a:pt x="1016508" y="1095375"/>
                  </a:cubicBezTo>
                  <a:lnTo>
                    <a:pt x="1016508" y="1102385"/>
                  </a:lnTo>
                  <a:lnTo>
                    <a:pt x="1016508" y="1104138"/>
                  </a:lnTo>
                  <a:lnTo>
                    <a:pt x="1016508" y="1118159"/>
                  </a:lnTo>
                  <a:lnTo>
                    <a:pt x="1016508" y="1119911"/>
                  </a:lnTo>
                  <a:cubicBezTo>
                    <a:pt x="1014171" y="1122248"/>
                    <a:pt x="1013002" y="1125169"/>
                    <a:pt x="1013002" y="1128674"/>
                  </a:cubicBezTo>
                  <a:cubicBezTo>
                    <a:pt x="1013002" y="1132180"/>
                    <a:pt x="1013002" y="1134516"/>
                    <a:pt x="1013002" y="1135685"/>
                  </a:cubicBezTo>
                  <a:lnTo>
                    <a:pt x="1013002" y="1142695"/>
                  </a:lnTo>
                  <a:cubicBezTo>
                    <a:pt x="1014171" y="1143864"/>
                    <a:pt x="1014463" y="1145908"/>
                    <a:pt x="1013879" y="1148829"/>
                  </a:cubicBezTo>
                  <a:cubicBezTo>
                    <a:pt x="1013294" y="1151750"/>
                    <a:pt x="1013002" y="1153795"/>
                    <a:pt x="1013002" y="1154963"/>
                  </a:cubicBezTo>
                  <a:cubicBezTo>
                    <a:pt x="1013002" y="1159637"/>
                    <a:pt x="1014171" y="1163142"/>
                    <a:pt x="1016508" y="1165479"/>
                  </a:cubicBezTo>
                  <a:cubicBezTo>
                    <a:pt x="1017676" y="1161974"/>
                    <a:pt x="1017968" y="1158761"/>
                    <a:pt x="1017384" y="1155840"/>
                  </a:cubicBezTo>
                  <a:cubicBezTo>
                    <a:pt x="1016800" y="1152919"/>
                    <a:pt x="1016508" y="1149705"/>
                    <a:pt x="1016508" y="1146200"/>
                  </a:cubicBezTo>
                  <a:cubicBezTo>
                    <a:pt x="1018844" y="1154379"/>
                    <a:pt x="1020013" y="1167816"/>
                    <a:pt x="1020013" y="1186510"/>
                  </a:cubicBezTo>
                  <a:cubicBezTo>
                    <a:pt x="1020013" y="1205204"/>
                    <a:pt x="1021181" y="1219225"/>
                    <a:pt x="1023518" y="1228572"/>
                  </a:cubicBezTo>
                  <a:lnTo>
                    <a:pt x="1025271" y="1270635"/>
                  </a:lnTo>
                  <a:cubicBezTo>
                    <a:pt x="1026439" y="1269466"/>
                    <a:pt x="1027315" y="1268298"/>
                    <a:pt x="1027899" y="1267130"/>
                  </a:cubicBezTo>
                  <a:cubicBezTo>
                    <a:pt x="1028484" y="1265961"/>
                    <a:pt x="1028192" y="1263040"/>
                    <a:pt x="1027023" y="1258367"/>
                  </a:cubicBezTo>
                  <a:cubicBezTo>
                    <a:pt x="1030528" y="1259535"/>
                    <a:pt x="1032281" y="1261580"/>
                    <a:pt x="1032281" y="1264501"/>
                  </a:cubicBezTo>
                  <a:cubicBezTo>
                    <a:pt x="1032281" y="1267422"/>
                    <a:pt x="1032865" y="1269466"/>
                    <a:pt x="1034034" y="1270635"/>
                  </a:cubicBezTo>
                  <a:cubicBezTo>
                    <a:pt x="1034034" y="1269466"/>
                    <a:pt x="1035202" y="1268882"/>
                    <a:pt x="1037539" y="1268882"/>
                  </a:cubicBezTo>
                  <a:lnTo>
                    <a:pt x="1037539" y="1270635"/>
                  </a:lnTo>
                  <a:lnTo>
                    <a:pt x="1035786" y="1272388"/>
                  </a:lnTo>
                  <a:cubicBezTo>
                    <a:pt x="1032281" y="1277061"/>
                    <a:pt x="1031697" y="1281150"/>
                    <a:pt x="1034034" y="1284656"/>
                  </a:cubicBezTo>
                  <a:lnTo>
                    <a:pt x="1034034" y="1293419"/>
                  </a:lnTo>
                  <a:cubicBezTo>
                    <a:pt x="1039875" y="1295755"/>
                    <a:pt x="1044549" y="1294003"/>
                    <a:pt x="1048054" y="1288161"/>
                  </a:cubicBezTo>
                  <a:lnTo>
                    <a:pt x="1048054" y="1284656"/>
                  </a:lnTo>
                  <a:cubicBezTo>
                    <a:pt x="1046886" y="1283487"/>
                    <a:pt x="1046594" y="1282027"/>
                    <a:pt x="1047178" y="1280274"/>
                  </a:cubicBezTo>
                  <a:cubicBezTo>
                    <a:pt x="1047762" y="1278522"/>
                    <a:pt x="1048054" y="1276477"/>
                    <a:pt x="1048054" y="1274140"/>
                  </a:cubicBezTo>
                  <a:cubicBezTo>
                    <a:pt x="1046886" y="1270635"/>
                    <a:pt x="1046302" y="1263040"/>
                    <a:pt x="1046302" y="1251356"/>
                  </a:cubicBezTo>
                  <a:lnTo>
                    <a:pt x="1048054" y="1239088"/>
                  </a:lnTo>
                  <a:cubicBezTo>
                    <a:pt x="1048054" y="1242593"/>
                    <a:pt x="1049223" y="1244930"/>
                    <a:pt x="1051559" y="1246098"/>
                  </a:cubicBezTo>
                  <a:cubicBezTo>
                    <a:pt x="1053896" y="1251941"/>
                    <a:pt x="1055065" y="1262456"/>
                    <a:pt x="1055065" y="1277645"/>
                  </a:cubicBezTo>
                  <a:cubicBezTo>
                    <a:pt x="1055065" y="1279982"/>
                    <a:pt x="1055065" y="1281150"/>
                    <a:pt x="1055065" y="1281150"/>
                  </a:cubicBezTo>
                  <a:lnTo>
                    <a:pt x="1060323" y="1289913"/>
                  </a:lnTo>
                  <a:cubicBezTo>
                    <a:pt x="1062659" y="1292250"/>
                    <a:pt x="1063828" y="1294003"/>
                    <a:pt x="1063828" y="1295171"/>
                  </a:cubicBezTo>
                  <a:cubicBezTo>
                    <a:pt x="1063828" y="1296340"/>
                    <a:pt x="1064412" y="1297508"/>
                    <a:pt x="1065580" y="1298676"/>
                  </a:cubicBezTo>
                  <a:cubicBezTo>
                    <a:pt x="1065580" y="1298676"/>
                    <a:pt x="1065873" y="1299845"/>
                    <a:pt x="1066457" y="1302182"/>
                  </a:cubicBezTo>
                  <a:cubicBezTo>
                    <a:pt x="1067041" y="1304518"/>
                    <a:pt x="1067333" y="1307439"/>
                    <a:pt x="1067333" y="1310945"/>
                  </a:cubicBezTo>
                  <a:lnTo>
                    <a:pt x="1067333" y="1314450"/>
                  </a:lnTo>
                  <a:cubicBezTo>
                    <a:pt x="1069670" y="1320292"/>
                    <a:pt x="1072591" y="1324965"/>
                    <a:pt x="1076096" y="1328471"/>
                  </a:cubicBezTo>
                  <a:cubicBezTo>
                    <a:pt x="1078433" y="1333144"/>
                    <a:pt x="1080185" y="1338986"/>
                    <a:pt x="1081354" y="1345997"/>
                  </a:cubicBezTo>
                  <a:lnTo>
                    <a:pt x="1083106" y="1349502"/>
                  </a:lnTo>
                  <a:cubicBezTo>
                    <a:pt x="1090117" y="1356512"/>
                    <a:pt x="1091869" y="1363523"/>
                    <a:pt x="1088364" y="1370533"/>
                  </a:cubicBezTo>
                  <a:lnTo>
                    <a:pt x="1097127" y="1388059"/>
                  </a:lnTo>
                  <a:cubicBezTo>
                    <a:pt x="1098296" y="1392733"/>
                    <a:pt x="1100048" y="1396530"/>
                    <a:pt x="1102385" y="1399451"/>
                  </a:cubicBezTo>
                  <a:cubicBezTo>
                    <a:pt x="1104722" y="1402372"/>
                    <a:pt x="1105890" y="1405001"/>
                    <a:pt x="1105890" y="1407338"/>
                  </a:cubicBezTo>
                  <a:cubicBezTo>
                    <a:pt x="1105890" y="1407338"/>
                    <a:pt x="1105890" y="1407630"/>
                    <a:pt x="1105890" y="1408214"/>
                  </a:cubicBezTo>
                  <a:cubicBezTo>
                    <a:pt x="1105890" y="1408798"/>
                    <a:pt x="1105890" y="1409674"/>
                    <a:pt x="1105890" y="1410843"/>
                  </a:cubicBezTo>
                  <a:cubicBezTo>
                    <a:pt x="1101216" y="1412011"/>
                    <a:pt x="1098296" y="1411719"/>
                    <a:pt x="1097127" y="1409967"/>
                  </a:cubicBezTo>
                  <a:cubicBezTo>
                    <a:pt x="1095959" y="1408214"/>
                    <a:pt x="1095375" y="1405585"/>
                    <a:pt x="1095375" y="1402080"/>
                  </a:cubicBezTo>
                  <a:cubicBezTo>
                    <a:pt x="1094206" y="1399743"/>
                    <a:pt x="1092453" y="1396530"/>
                    <a:pt x="1090117" y="1392441"/>
                  </a:cubicBezTo>
                  <a:cubicBezTo>
                    <a:pt x="1087780" y="1388351"/>
                    <a:pt x="1086027" y="1385138"/>
                    <a:pt x="1084859" y="1382801"/>
                  </a:cubicBezTo>
                  <a:lnTo>
                    <a:pt x="1083106" y="1379296"/>
                  </a:lnTo>
                  <a:cubicBezTo>
                    <a:pt x="1081938" y="1375791"/>
                    <a:pt x="1080185" y="1372870"/>
                    <a:pt x="1077848" y="1370533"/>
                  </a:cubicBezTo>
                  <a:cubicBezTo>
                    <a:pt x="1079017" y="1370533"/>
                    <a:pt x="1079893" y="1369949"/>
                    <a:pt x="1080477" y="1368780"/>
                  </a:cubicBezTo>
                  <a:cubicBezTo>
                    <a:pt x="1081061" y="1367612"/>
                    <a:pt x="1080769" y="1365859"/>
                    <a:pt x="1079601" y="1363523"/>
                  </a:cubicBezTo>
                  <a:cubicBezTo>
                    <a:pt x="1079601" y="1362354"/>
                    <a:pt x="1081354" y="1361186"/>
                    <a:pt x="1084859" y="1360017"/>
                  </a:cubicBezTo>
                  <a:cubicBezTo>
                    <a:pt x="1084859" y="1357681"/>
                    <a:pt x="1084275" y="1355928"/>
                    <a:pt x="1083106" y="1354760"/>
                  </a:cubicBezTo>
                  <a:cubicBezTo>
                    <a:pt x="1081938" y="1353591"/>
                    <a:pt x="1080769" y="1352423"/>
                    <a:pt x="1079601" y="1351255"/>
                  </a:cubicBezTo>
                  <a:cubicBezTo>
                    <a:pt x="1079601" y="1351255"/>
                    <a:pt x="1079309" y="1352131"/>
                    <a:pt x="1078725" y="1353883"/>
                  </a:cubicBezTo>
                  <a:cubicBezTo>
                    <a:pt x="1078141" y="1355636"/>
                    <a:pt x="1077848" y="1357681"/>
                    <a:pt x="1077848" y="1360017"/>
                  </a:cubicBezTo>
                  <a:lnTo>
                    <a:pt x="1074343" y="1349502"/>
                  </a:lnTo>
                  <a:cubicBezTo>
                    <a:pt x="1072006" y="1347165"/>
                    <a:pt x="1069670" y="1345412"/>
                    <a:pt x="1067333" y="1344244"/>
                  </a:cubicBezTo>
                  <a:cubicBezTo>
                    <a:pt x="1067333" y="1344244"/>
                    <a:pt x="1067333" y="1343952"/>
                    <a:pt x="1067333" y="1343368"/>
                  </a:cubicBezTo>
                  <a:cubicBezTo>
                    <a:pt x="1067333" y="1342784"/>
                    <a:pt x="1067333" y="1341907"/>
                    <a:pt x="1067333" y="1340739"/>
                  </a:cubicBezTo>
                  <a:cubicBezTo>
                    <a:pt x="1066164" y="1338402"/>
                    <a:pt x="1064120" y="1335481"/>
                    <a:pt x="1061199" y="1331976"/>
                  </a:cubicBezTo>
                  <a:cubicBezTo>
                    <a:pt x="1058278" y="1328471"/>
                    <a:pt x="1055065" y="1324965"/>
                    <a:pt x="1051559" y="1321460"/>
                  </a:cubicBezTo>
                  <a:cubicBezTo>
                    <a:pt x="1049223" y="1324965"/>
                    <a:pt x="1049223" y="1327302"/>
                    <a:pt x="1051559" y="1328471"/>
                  </a:cubicBezTo>
                  <a:cubicBezTo>
                    <a:pt x="1052728" y="1331976"/>
                    <a:pt x="1054481" y="1334897"/>
                    <a:pt x="1056817" y="1337234"/>
                  </a:cubicBezTo>
                  <a:cubicBezTo>
                    <a:pt x="1057986" y="1338402"/>
                    <a:pt x="1058570" y="1340739"/>
                    <a:pt x="1058570" y="1344244"/>
                  </a:cubicBezTo>
                  <a:lnTo>
                    <a:pt x="1062075" y="1349502"/>
                  </a:lnTo>
                  <a:cubicBezTo>
                    <a:pt x="1063244" y="1351839"/>
                    <a:pt x="1064412" y="1354468"/>
                    <a:pt x="1065580" y="1357389"/>
                  </a:cubicBezTo>
                  <a:cubicBezTo>
                    <a:pt x="1066749" y="1360310"/>
                    <a:pt x="1067333" y="1362354"/>
                    <a:pt x="1067333" y="1363523"/>
                  </a:cubicBezTo>
                  <a:cubicBezTo>
                    <a:pt x="1068501" y="1365859"/>
                    <a:pt x="1069670" y="1369073"/>
                    <a:pt x="1070838" y="1373162"/>
                  </a:cubicBezTo>
                  <a:cubicBezTo>
                    <a:pt x="1072006" y="1377251"/>
                    <a:pt x="1073759" y="1380464"/>
                    <a:pt x="1076096" y="1382801"/>
                  </a:cubicBezTo>
                  <a:lnTo>
                    <a:pt x="1079601" y="1391564"/>
                  </a:lnTo>
                  <a:cubicBezTo>
                    <a:pt x="1083106" y="1402080"/>
                    <a:pt x="1086027" y="1408506"/>
                    <a:pt x="1088364" y="1410843"/>
                  </a:cubicBezTo>
                  <a:cubicBezTo>
                    <a:pt x="1089532" y="1412011"/>
                    <a:pt x="1090701" y="1412888"/>
                    <a:pt x="1091869" y="1413472"/>
                  </a:cubicBezTo>
                  <a:cubicBezTo>
                    <a:pt x="1093038" y="1414056"/>
                    <a:pt x="1093622" y="1414932"/>
                    <a:pt x="1093622" y="1416101"/>
                  </a:cubicBezTo>
                  <a:cubicBezTo>
                    <a:pt x="1091285" y="1417269"/>
                    <a:pt x="1089240" y="1417269"/>
                    <a:pt x="1087488" y="1416101"/>
                  </a:cubicBezTo>
                  <a:cubicBezTo>
                    <a:pt x="1085735" y="1414932"/>
                    <a:pt x="1084275" y="1414348"/>
                    <a:pt x="1083106" y="1414348"/>
                  </a:cubicBezTo>
                  <a:cubicBezTo>
                    <a:pt x="1087780" y="1419022"/>
                    <a:pt x="1091285" y="1424279"/>
                    <a:pt x="1093622" y="1430121"/>
                  </a:cubicBezTo>
                  <a:lnTo>
                    <a:pt x="1093622" y="1435379"/>
                  </a:lnTo>
                  <a:cubicBezTo>
                    <a:pt x="1093622" y="1436548"/>
                    <a:pt x="1093622" y="1437424"/>
                    <a:pt x="1093622" y="1438008"/>
                  </a:cubicBezTo>
                  <a:cubicBezTo>
                    <a:pt x="1093622" y="1438592"/>
                    <a:pt x="1093038" y="1438300"/>
                    <a:pt x="1091869" y="1437132"/>
                  </a:cubicBezTo>
                  <a:cubicBezTo>
                    <a:pt x="1090701" y="1435963"/>
                    <a:pt x="1089240" y="1435087"/>
                    <a:pt x="1087488" y="1434503"/>
                  </a:cubicBezTo>
                  <a:cubicBezTo>
                    <a:pt x="1085735" y="1433919"/>
                    <a:pt x="1084275" y="1433042"/>
                    <a:pt x="1083106" y="1431874"/>
                  </a:cubicBezTo>
                  <a:cubicBezTo>
                    <a:pt x="1083106" y="1428369"/>
                    <a:pt x="1081938" y="1425448"/>
                    <a:pt x="1079601" y="1423111"/>
                  </a:cubicBezTo>
                  <a:cubicBezTo>
                    <a:pt x="1079601" y="1424279"/>
                    <a:pt x="1079309" y="1425448"/>
                    <a:pt x="1078725" y="1426616"/>
                  </a:cubicBezTo>
                  <a:cubicBezTo>
                    <a:pt x="1078141" y="1427785"/>
                    <a:pt x="1078433" y="1428953"/>
                    <a:pt x="1079601" y="1430121"/>
                  </a:cubicBezTo>
                  <a:lnTo>
                    <a:pt x="1083106" y="1451153"/>
                  </a:lnTo>
                  <a:cubicBezTo>
                    <a:pt x="1085443" y="1455826"/>
                    <a:pt x="1084859" y="1459331"/>
                    <a:pt x="1081354" y="1461668"/>
                  </a:cubicBezTo>
                  <a:cubicBezTo>
                    <a:pt x="1082522" y="1464005"/>
                    <a:pt x="1084275" y="1466342"/>
                    <a:pt x="1086612" y="1468679"/>
                  </a:cubicBezTo>
                  <a:cubicBezTo>
                    <a:pt x="1088948" y="1471016"/>
                    <a:pt x="1090117" y="1473352"/>
                    <a:pt x="1090117" y="1475689"/>
                  </a:cubicBezTo>
                  <a:lnTo>
                    <a:pt x="1083106" y="1475689"/>
                  </a:lnTo>
                  <a:cubicBezTo>
                    <a:pt x="1083106" y="1475689"/>
                    <a:pt x="1081938" y="1473936"/>
                    <a:pt x="1079601" y="1470431"/>
                  </a:cubicBezTo>
                  <a:cubicBezTo>
                    <a:pt x="1078433" y="1469263"/>
                    <a:pt x="1077848" y="1467802"/>
                    <a:pt x="1077848" y="1466050"/>
                  </a:cubicBezTo>
                  <a:cubicBezTo>
                    <a:pt x="1077848" y="1464297"/>
                    <a:pt x="1077264" y="1462837"/>
                    <a:pt x="1076096" y="1461668"/>
                  </a:cubicBezTo>
                  <a:cubicBezTo>
                    <a:pt x="1073759" y="1462837"/>
                    <a:pt x="1072006" y="1464005"/>
                    <a:pt x="1070838" y="1465173"/>
                  </a:cubicBezTo>
                  <a:cubicBezTo>
                    <a:pt x="1069670" y="1466342"/>
                    <a:pt x="1069670" y="1468094"/>
                    <a:pt x="1070838" y="1470431"/>
                  </a:cubicBezTo>
                  <a:cubicBezTo>
                    <a:pt x="1073175" y="1476273"/>
                    <a:pt x="1074343" y="1479194"/>
                    <a:pt x="1074343" y="1479194"/>
                  </a:cubicBezTo>
                  <a:cubicBezTo>
                    <a:pt x="1072006" y="1480363"/>
                    <a:pt x="1069962" y="1480363"/>
                    <a:pt x="1068209" y="1479194"/>
                  </a:cubicBezTo>
                  <a:cubicBezTo>
                    <a:pt x="1066457" y="1478026"/>
                    <a:pt x="1064412" y="1477442"/>
                    <a:pt x="1062075" y="1477442"/>
                  </a:cubicBezTo>
                  <a:cubicBezTo>
                    <a:pt x="1060907" y="1477442"/>
                    <a:pt x="1059154" y="1478026"/>
                    <a:pt x="1056817" y="1479194"/>
                  </a:cubicBezTo>
                  <a:cubicBezTo>
                    <a:pt x="1056817" y="1481531"/>
                    <a:pt x="1057402" y="1483284"/>
                    <a:pt x="1058570" y="1484452"/>
                  </a:cubicBezTo>
                  <a:lnTo>
                    <a:pt x="1055065" y="1484452"/>
                  </a:lnTo>
                  <a:cubicBezTo>
                    <a:pt x="1053896" y="1480947"/>
                    <a:pt x="1050975" y="1479778"/>
                    <a:pt x="1046302" y="1480947"/>
                  </a:cubicBezTo>
                  <a:cubicBezTo>
                    <a:pt x="1042796" y="1480947"/>
                    <a:pt x="1039875" y="1479778"/>
                    <a:pt x="1037539" y="1477442"/>
                  </a:cubicBezTo>
                  <a:lnTo>
                    <a:pt x="1034034" y="1477442"/>
                  </a:lnTo>
                  <a:cubicBezTo>
                    <a:pt x="1034034" y="1477442"/>
                    <a:pt x="1035202" y="1479778"/>
                    <a:pt x="1037539" y="1484452"/>
                  </a:cubicBezTo>
                  <a:cubicBezTo>
                    <a:pt x="1038707" y="1489126"/>
                    <a:pt x="1038123" y="1492631"/>
                    <a:pt x="1035786" y="1494968"/>
                  </a:cubicBezTo>
                  <a:cubicBezTo>
                    <a:pt x="1034618" y="1494968"/>
                    <a:pt x="1033157" y="1492923"/>
                    <a:pt x="1031404" y="1488834"/>
                  </a:cubicBezTo>
                  <a:cubicBezTo>
                    <a:pt x="1029652" y="1484744"/>
                    <a:pt x="1027607" y="1482115"/>
                    <a:pt x="1025271" y="1480947"/>
                  </a:cubicBezTo>
                  <a:cubicBezTo>
                    <a:pt x="1024102" y="1482115"/>
                    <a:pt x="1023810" y="1483868"/>
                    <a:pt x="1024394" y="1486205"/>
                  </a:cubicBezTo>
                  <a:cubicBezTo>
                    <a:pt x="1024978" y="1488541"/>
                    <a:pt x="1024686" y="1490294"/>
                    <a:pt x="1023518" y="1491463"/>
                  </a:cubicBezTo>
                  <a:cubicBezTo>
                    <a:pt x="1020013" y="1491463"/>
                    <a:pt x="1018260" y="1492047"/>
                    <a:pt x="1018260" y="1493215"/>
                  </a:cubicBezTo>
                  <a:cubicBezTo>
                    <a:pt x="1017092" y="1494383"/>
                    <a:pt x="1016508" y="1496136"/>
                    <a:pt x="1016508" y="1498473"/>
                  </a:cubicBezTo>
                  <a:cubicBezTo>
                    <a:pt x="1016508" y="1501978"/>
                    <a:pt x="1015923" y="1503731"/>
                    <a:pt x="1014755" y="1503731"/>
                  </a:cubicBezTo>
                  <a:cubicBezTo>
                    <a:pt x="1012418" y="1503731"/>
                    <a:pt x="1009497" y="1502854"/>
                    <a:pt x="1005992" y="1501102"/>
                  </a:cubicBezTo>
                  <a:cubicBezTo>
                    <a:pt x="1002487" y="1499349"/>
                    <a:pt x="998981" y="1497889"/>
                    <a:pt x="995476" y="1496720"/>
                  </a:cubicBezTo>
                  <a:lnTo>
                    <a:pt x="995476" y="1503731"/>
                  </a:lnTo>
                  <a:lnTo>
                    <a:pt x="988466" y="1496720"/>
                  </a:lnTo>
                  <a:cubicBezTo>
                    <a:pt x="987297" y="1499057"/>
                    <a:pt x="987005" y="1501686"/>
                    <a:pt x="987590" y="1504607"/>
                  </a:cubicBezTo>
                  <a:cubicBezTo>
                    <a:pt x="988174" y="1507528"/>
                    <a:pt x="987882" y="1510157"/>
                    <a:pt x="986713" y="1512494"/>
                  </a:cubicBezTo>
                  <a:cubicBezTo>
                    <a:pt x="984377" y="1510157"/>
                    <a:pt x="982332" y="1507820"/>
                    <a:pt x="980579" y="1505483"/>
                  </a:cubicBezTo>
                  <a:cubicBezTo>
                    <a:pt x="978827" y="1503147"/>
                    <a:pt x="976198" y="1500225"/>
                    <a:pt x="972692" y="1496720"/>
                  </a:cubicBezTo>
                  <a:lnTo>
                    <a:pt x="970940" y="1501978"/>
                  </a:lnTo>
                  <a:lnTo>
                    <a:pt x="965682" y="1494968"/>
                  </a:lnTo>
                  <a:lnTo>
                    <a:pt x="965682" y="1498473"/>
                  </a:lnTo>
                  <a:cubicBezTo>
                    <a:pt x="962177" y="1498473"/>
                    <a:pt x="958672" y="1496720"/>
                    <a:pt x="955166" y="1493215"/>
                  </a:cubicBezTo>
                  <a:cubicBezTo>
                    <a:pt x="953998" y="1492047"/>
                    <a:pt x="952245" y="1491463"/>
                    <a:pt x="949909" y="1491463"/>
                  </a:cubicBezTo>
                  <a:lnTo>
                    <a:pt x="939393" y="1487957"/>
                  </a:lnTo>
                  <a:cubicBezTo>
                    <a:pt x="935888" y="1480947"/>
                    <a:pt x="932967" y="1476857"/>
                    <a:pt x="930630" y="1475689"/>
                  </a:cubicBezTo>
                  <a:cubicBezTo>
                    <a:pt x="930630" y="1474521"/>
                    <a:pt x="929754" y="1473936"/>
                    <a:pt x="928001" y="1473936"/>
                  </a:cubicBezTo>
                  <a:cubicBezTo>
                    <a:pt x="926249" y="1473936"/>
                    <a:pt x="925372" y="1473352"/>
                    <a:pt x="925372" y="1472184"/>
                  </a:cubicBezTo>
                  <a:cubicBezTo>
                    <a:pt x="923035" y="1469847"/>
                    <a:pt x="920114" y="1466342"/>
                    <a:pt x="916609" y="1461668"/>
                  </a:cubicBezTo>
                  <a:cubicBezTo>
                    <a:pt x="914273" y="1460500"/>
                    <a:pt x="911936" y="1458455"/>
                    <a:pt x="909599" y="1455534"/>
                  </a:cubicBezTo>
                  <a:cubicBezTo>
                    <a:pt x="907262" y="1452613"/>
                    <a:pt x="905509" y="1451153"/>
                    <a:pt x="904341" y="1451153"/>
                  </a:cubicBezTo>
                  <a:cubicBezTo>
                    <a:pt x="903173" y="1447647"/>
                    <a:pt x="900252" y="1445895"/>
                    <a:pt x="895578" y="1445895"/>
                  </a:cubicBezTo>
                  <a:cubicBezTo>
                    <a:pt x="895578" y="1445895"/>
                    <a:pt x="895286" y="1445603"/>
                    <a:pt x="894702" y="1445019"/>
                  </a:cubicBezTo>
                  <a:cubicBezTo>
                    <a:pt x="894117" y="1444434"/>
                    <a:pt x="893825" y="1444142"/>
                    <a:pt x="893825" y="1444142"/>
                  </a:cubicBezTo>
                  <a:lnTo>
                    <a:pt x="869289" y="1433627"/>
                  </a:lnTo>
                  <a:cubicBezTo>
                    <a:pt x="864616" y="1431290"/>
                    <a:pt x="862279" y="1428953"/>
                    <a:pt x="862279" y="1426616"/>
                  </a:cubicBezTo>
                  <a:lnTo>
                    <a:pt x="857021" y="1416101"/>
                  </a:lnTo>
                  <a:lnTo>
                    <a:pt x="857021" y="1412596"/>
                  </a:lnTo>
                  <a:cubicBezTo>
                    <a:pt x="859358" y="1412596"/>
                    <a:pt x="860818" y="1413180"/>
                    <a:pt x="861402" y="1414348"/>
                  </a:cubicBezTo>
                  <a:cubicBezTo>
                    <a:pt x="861986" y="1415516"/>
                    <a:pt x="862279" y="1416101"/>
                    <a:pt x="862279" y="1416101"/>
                  </a:cubicBezTo>
                  <a:lnTo>
                    <a:pt x="862279" y="1412596"/>
                  </a:lnTo>
                  <a:lnTo>
                    <a:pt x="846505" y="1400327"/>
                  </a:lnTo>
                  <a:lnTo>
                    <a:pt x="835990" y="1393317"/>
                  </a:lnTo>
                  <a:cubicBezTo>
                    <a:pt x="835990" y="1392149"/>
                    <a:pt x="835405" y="1390980"/>
                    <a:pt x="834237" y="1389812"/>
                  </a:cubicBezTo>
                  <a:cubicBezTo>
                    <a:pt x="835405" y="1390980"/>
                    <a:pt x="838326" y="1391564"/>
                    <a:pt x="843000" y="1391564"/>
                  </a:cubicBezTo>
                  <a:lnTo>
                    <a:pt x="841247" y="1389812"/>
                  </a:lnTo>
                  <a:lnTo>
                    <a:pt x="828979" y="1384554"/>
                  </a:lnTo>
                  <a:lnTo>
                    <a:pt x="827227" y="1381049"/>
                  </a:lnTo>
                  <a:lnTo>
                    <a:pt x="823721" y="1377543"/>
                  </a:lnTo>
                  <a:cubicBezTo>
                    <a:pt x="822553" y="1376375"/>
                    <a:pt x="817879" y="1374038"/>
                    <a:pt x="809701" y="1370533"/>
                  </a:cubicBezTo>
                  <a:cubicBezTo>
                    <a:pt x="809701" y="1374038"/>
                    <a:pt x="811453" y="1377543"/>
                    <a:pt x="814958" y="1381049"/>
                  </a:cubicBezTo>
                  <a:cubicBezTo>
                    <a:pt x="816127" y="1381049"/>
                    <a:pt x="816711" y="1381633"/>
                    <a:pt x="816711" y="1382801"/>
                  </a:cubicBezTo>
                  <a:cubicBezTo>
                    <a:pt x="817879" y="1386306"/>
                    <a:pt x="820800" y="1389227"/>
                    <a:pt x="825474" y="1391564"/>
                  </a:cubicBezTo>
                  <a:cubicBezTo>
                    <a:pt x="825474" y="1391564"/>
                    <a:pt x="825766" y="1391856"/>
                    <a:pt x="826350" y="1392441"/>
                  </a:cubicBezTo>
                  <a:cubicBezTo>
                    <a:pt x="826935" y="1393025"/>
                    <a:pt x="827227" y="1393317"/>
                    <a:pt x="827227" y="1393317"/>
                  </a:cubicBezTo>
                  <a:cubicBezTo>
                    <a:pt x="823721" y="1393317"/>
                    <a:pt x="819924" y="1391564"/>
                    <a:pt x="815835" y="1388059"/>
                  </a:cubicBezTo>
                  <a:cubicBezTo>
                    <a:pt x="811745" y="1384554"/>
                    <a:pt x="809116" y="1381633"/>
                    <a:pt x="807948" y="1379296"/>
                  </a:cubicBezTo>
                  <a:lnTo>
                    <a:pt x="806195" y="1384554"/>
                  </a:lnTo>
                  <a:cubicBezTo>
                    <a:pt x="795680" y="1377543"/>
                    <a:pt x="789838" y="1374038"/>
                    <a:pt x="788669" y="1374038"/>
                  </a:cubicBezTo>
                  <a:cubicBezTo>
                    <a:pt x="781659" y="1369365"/>
                    <a:pt x="776985" y="1366444"/>
                    <a:pt x="774649" y="1365275"/>
                  </a:cubicBezTo>
                  <a:cubicBezTo>
                    <a:pt x="772312" y="1362939"/>
                    <a:pt x="766470" y="1360017"/>
                    <a:pt x="757123" y="1356512"/>
                  </a:cubicBezTo>
                  <a:lnTo>
                    <a:pt x="753617" y="1354760"/>
                  </a:lnTo>
                  <a:lnTo>
                    <a:pt x="739773" y="1345333"/>
                  </a:lnTo>
                  <a:lnTo>
                    <a:pt x="734558" y="1353445"/>
                  </a:lnTo>
                  <a:cubicBezTo>
                    <a:pt x="732659" y="1356074"/>
                    <a:pt x="730834" y="1358265"/>
                    <a:pt x="729081" y="1360017"/>
                  </a:cubicBezTo>
                  <a:lnTo>
                    <a:pt x="727328" y="1367028"/>
                  </a:lnTo>
                  <a:lnTo>
                    <a:pt x="720318" y="1370533"/>
                  </a:lnTo>
                  <a:cubicBezTo>
                    <a:pt x="716813" y="1374038"/>
                    <a:pt x="708050" y="1378128"/>
                    <a:pt x="694029" y="1382801"/>
                  </a:cubicBezTo>
                  <a:cubicBezTo>
                    <a:pt x="681177" y="1385138"/>
                    <a:pt x="669493" y="1388059"/>
                    <a:pt x="658977" y="1391564"/>
                  </a:cubicBezTo>
                  <a:cubicBezTo>
                    <a:pt x="658977" y="1391564"/>
                    <a:pt x="658393" y="1391564"/>
                    <a:pt x="657225" y="1391564"/>
                  </a:cubicBezTo>
                  <a:cubicBezTo>
                    <a:pt x="658393" y="1391564"/>
                    <a:pt x="659561" y="1390396"/>
                    <a:pt x="660730" y="1388059"/>
                  </a:cubicBezTo>
                  <a:cubicBezTo>
                    <a:pt x="657225" y="1388059"/>
                    <a:pt x="653719" y="1388935"/>
                    <a:pt x="650214" y="1390688"/>
                  </a:cubicBezTo>
                  <a:cubicBezTo>
                    <a:pt x="646709" y="1392441"/>
                    <a:pt x="643788" y="1393317"/>
                    <a:pt x="641451" y="1393317"/>
                  </a:cubicBezTo>
                  <a:lnTo>
                    <a:pt x="644956" y="1388059"/>
                  </a:lnTo>
                  <a:cubicBezTo>
                    <a:pt x="643788" y="1386891"/>
                    <a:pt x="642619" y="1386599"/>
                    <a:pt x="641451" y="1387183"/>
                  </a:cubicBezTo>
                  <a:cubicBezTo>
                    <a:pt x="640283" y="1387767"/>
                    <a:pt x="639114" y="1388643"/>
                    <a:pt x="637946" y="1389812"/>
                  </a:cubicBezTo>
                  <a:lnTo>
                    <a:pt x="632688" y="1389812"/>
                  </a:lnTo>
                  <a:cubicBezTo>
                    <a:pt x="629183" y="1389812"/>
                    <a:pt x="625678" y="1390688"/>
                    <a:pt x="622172" y="1392441"/>
                  </a:cubicBezTo>
                  <a:cubicBezTo>
                    <a:pt x="618667" y="1394193"/>
                    <a:pt x="615746" y="1395654"/>
                    <a:pt x="613409" y="1396822"/>
                  </a:cubicBezTo>
                  <a:cubicBezTo>
                    <a:pt x="613409" y="1394485"/>
                    <a:pt x="614578" y="1392733"/>
                    <a:pt x="616915" y="1391564"/>
                  </a:cubicBezTo>
                  <a:cubicBezTo>
                    <a:pt x="619251" y="1390396"/>
                    <a:pt x="621004" y="1389227"/>
                    <a:pt x="622172" y="1388059"/>
                  </a:cubicBezTo>
                  <a:lnTo>
                    <a:pt x="602970" y="1393393"/>
                  </a:lnTo>
                  <a:lnTo>
                    <a:pt x="608152" y="1398575"/>
                  </a:lnTo>
                  <a:lnTo>
                    <a:pt x="587121" y="1412596"/>
                  </a:lnTo>
                  <a:cubicBezTo>
                    <a:pt x="585952" y="1412596"/>
                    <a:pt x="585368" y="1412011"/>
                    <a:pt x="585368" y="1410843"/>
                  </a:cubicBezTo>
                  <a:cubicBezTo>
                    <a:pt x="585368" y="1410843"/>
                    <a:pt x="587121" y="1409090"/>
                    <a:pt x="590626" y="1405585"/>
                  </a:cubicBezTo>
                  <a:cubicBezTo>
                    <a:pt x="591794" y="1402080"/>
                    <a:pt x="593254" y="1399451"/>
                    <a:pt x="595007" y="1397698"/>
                  </a:cubicBezTo>
                  <a:lnTo>
                    <a:pt x="602543" y="1393512"/>
                  </a:lnTo>
                  <a:lnTo>
                    <a:pt x="590626" y="1396822"/>
                  </a:lnTo>
                  <a:lnTo>
                    <a:pt x="587121" y="1398575"/>
                  </a:lnTo>
                  <a:lnTo>
                    <a:pt x="587121" y="1396822"/>
                  </a:lnTo>
                  <a:lnTo>
                    <a:pt x="590626" y="1393317"/>
                  </a:lnTo>
                  <a:cubicBezTo>
                    <a:pt x="574268" y="1397990"/>
                    <a:pt x="562584" y="1404417"/>
                    <a:pt x="555574" y="1412596"/>
                  </a:cubicBezTo>
                  <a:lnTo>
                    <a:pt x="553821" y="1402080"/>
                  </a:lnTo>
                  <a:cubicBezTo>
                    <a:pt x="547979" y="1403248"/>
                    <a:pt x="543305" y="1405585"/>
                    <a:pt x="539800" y="1409090"/>
                  </a:cubicBezTo>
                  <a:cubicBezTo>
                    <a:pt x="538632" y="1411427"/>
                    <a:pt x="535711" y="1412596"/>
                    <a:pt x="531037" y="1412596"/>
                  </a:cubicBezTo>
                  <a:cubicBezTo>
                    <a:pt x="529869" y="1410259"/>
                    <a:pt x="528116" y="1407338"/>
                    <a:pt x="525779" y="1403832"/>
                  </a:cubicBezTo>
                  <a:cubicBezTo>
                    <a:pt x="526948" y="1402664"/>
                    <a:pt x="528116" y="1402080"/>
                    <a:pt x="529285" y="1402080"/>
                  </a:cubicBezTo>
                  <a:lnTo>
                    <a:pt x="531037" y="1407338"/>
                  </a:lnTo>
                  <a:cubicBezTo>
                    <a:pt x="532206" y="1407338"/>
                    <a:pt x="534542" y="1405585"/>
                    <a:pt x="538048" y="1402080"/>
                  </a:cubicBezTo>
                  <a:cubicBezTo>
                    <a:pt x="539216" y="1400911"/>
                    <a:pt x="541553" y="1400327"/>
                    <a:pt x="545058" y="1400327"/>
                  </a:cubicBezTo>
                  <a:lnTo>
                    <a:pt x="553821" y="1398575"/>
                  </a:lnTo>
                  <a:lnTo>
                    <a:pt x="555574" y="1391564"/>
                  </a:lnTo>
                  <a:cubicBezTo>
                    <a:pt x="554405" y="1391564"/>
                    <a:pt x="553821" y="1391272"/>
                    <a:pt x="553821" y="1390688"/>
                  </a:cubicBezTo>
                  <a:cubicBezTo>
                    <a:pt x="553821" y="1390104"/>
                    <a:pt x="553237" y="1389812"/>
                    <a:pt x="552068" y="1389812"/>
                  </a:cubicBezTo>
                  <a:cubicBezTo>
                    <a:pt x="553237" y="1388643"/>
                    <a:pt x="555574" y="1387475"/>
                    <a:pt x="559079" y="1386306"/>
                  </a:cubicBezTo>
                  <a:lnTo>
                    <a:pt x="571347" y="1379296"/>
                  </a:lnTo>
                  <a:lnTo>
                    <a:pt x="574852" y="1374038"/>
                  </a:lnTo>
                  <a:cubicBezTo>
                    <a:pt x="570179" y="1374038"/>
                    <a:pt x="565505" y="1374915"/>
                    <a:pt x="560831" y="1376667"/>
                  </a:cubicBezTo>
                  <a:cubicBezTo>
                    <a:pt x="556158" y="1378420"/>
                    <a:pt x="552653" y="1379880"/>
                    <a:pt x="550316" y="1381049"/>
                  </a:cubicBezTo>
                  <a:cubicBezTo>
                    <a:pt x="542137" y="1386891"/>
                    <a:pt x="534542" y="1390396"/>
                    <a:pt x="527532" y="1391564"/>
                  </a:cubicBezTo>
                  <a:lnTo>
                    <a:pt x="541553" y="1382801"/>
                  </a:lnTo>
                  <a:lnTo>
                    <a:pt x="555574" y="1374038"/>
                  </a:lnTo>
                  <a:lnTo>
                    <a:pt x="553821" y="1374038"/>
                  </a:lnTo>
                  <a:lnTo>
                    <a:pt x="520522" y="1384554"/>
                  </a:lnTo>
                  <a:cubicBezTo>
                    <a:pt x="518185" y="1384554"/>
                    <a:pt x="514679" y="1386891"/>
                    <a:pt x="510006" y="1391564"/>
                  </a:cubicBezTo>
                  <a:lnTo>
                    <a:pt x="508254" y="1388059"/>
                  </a:lnTo>
                  <a:cubicBezTo>
                    <a:pt x="507085" y="1388059"/>
                    <a:pt x="505625" y="1388351"/>
                    <a:pt x="503872" y="1388935"/>
                  </a:cubicBezTo>
                  <a:cubicBezTo>
                    <a:pt x="502119" y="1389520"/>
                    <a:pt x="500659" y="1390980"/>
                    <a:pt x="499490" y="1393317"/>
                  </a:cubicBezTo>
                  <a:cubicBezTo>
                    <a:pt x="499490" y="1392149"/>
                    <a:pt x="498030" y="1391564"/>
                    <a:pt x="495109" y="1391564"/>
                  </a:cubicBezTo>
                  <a:cubicBezTo>
                    <a:pt x="492188" y="1391564"/>
                    <a:pt x="490143" y="1391564"/>
                    <a:pt x="488975" y="1391564"/>
                  </a:cubicBezTo>
                  <a:cubicBezTo>
                    <a:pt x="488975" y="1391564"/>
                    <a:pt x="486054" y="1392733"/>
                    <a:pt x="480212" y="1395069"/>
                  </a:cubicBezTo>
                  <a:cubicBezTo>
                    <a:pt x="477875" y="1397406"/>
                    <a:pt x="474370" y="1398575"/>
                    <a:pt x="469696" y="1398575"/>
                  </a:cubicBezTo>
                  <a:lnTo>
                    <a:pt x="476707" y="1393317"/>
                  </a:lnTo>
                  <a:cubicBezTo>
                    <a:pt x="473201" y="1394485"/>
                    <a:pt x="470865" y="1394485"/>
                    <a:pt x="469696" y="1393317"/>
                  </a:cubicBezTo>
                  <a:cubicBezTo>
                    <a:pt x="468528" y="1392149"/>
                    <a:pt x="467944" y="1391564"/>
                    <a:pt x="467944" y="1391564"/>
                  </a:cubicBezTo>
                  <a:cubicBezTo>
                    <a:pt x="465607" y="1391564"/>
                    <a:pt x="463562" y="1392149"/>
                    <a:pt x="461810" y="1393317"/>
                  </a:cubicBezTo>
                  <a:cubicBezTo>
                    <a:pt x="460057" y="1394485"/>
                    <a:pt x="458012" y="1395654"/>
                    <a:pt x="455676" y="1396822"/>
                  </a:cubicBezTo>
                  <a:cubicBezTo>
                    <a:pt x="458012" y="1392149"/>
                    <a:pt x="460349" y="1389812"/>
                    <a:pt x="462686" y="1389812"/>
                  </a:cubicBezTo>
                  <a:lnTo>
                    <a:pt x="476707" y="1384554"/>
                  </a:lnTo>
                  <a:lnTo>
                    <a:pt x="441655" y="1395069"/>
                  </a:lnTo>
                  <a:lnTo>
                    <a:pt x="441655" y="1393317"/>
                  </a:lnTo>
                  <a:cubicBezTo>
                    <a:pt x="440486" y="1392149"/>
                    <a:pt x="440778" y="1391272"/>
                    <a:pt x="442531" y="1390688"/>
                  </a:cubicBezTo>
                  <a:cubicBezTo>
                    <a:pt x="444284" y="1390104"/>
                    <a:pt x="445744" y="1389227"/>
                    <a:pt x="446913" y="1388059"/>
                  </a:cubicBezTo>
                  <a:lnTo>
                    <a:pt x="481964" y="1374038"/>
                  </a:lnTo>
                  <a:cubicBezTo>
                    <a:pt x="488975" y="1371702"/>
                    <a:pt x="495401" y="1369365"/>
                    <a:pt x="501243" y="1367028"/>
                  </a:cubicBezTo>
                  <a:cubicBezTo>
                    <a:pt x="502411" y="1363523"/>
                    <a:pt x="507085" y="1360602"/>
                    <a:pt x="515264" y="1358265"/>
                  </a:cubicBezTo>
                  <a:cubicBezTo>
                    <a:pt x="515264" y="1359433"/>
                    <a:pt x="515264" y="1360017"/>
                    <a:pt x="515264" y="1360017"/>
                  </a:cubicBezTo>
                  <a:cubicBezTo>
                    <a:pt x="515264" y="1363523"/>
                    <a:pt x="513511" y="1365275"/>
                    <a:pt x="510006" y="1365275"/>
                  </a:cubicBezTo>
                  <a:cubicBezTo>
                    <a:pt x="506501" y="1367612"/>
                    <a:pt x="504748" y="1369949"/>
                    <a:pt x="504748" y="1372286"/>
                  </a:cubicBezTo>
                  <a:lnTo>
                    <a:pt x="510006" y="1372286"/>
                  </a:lnTo>
                  <a:cubicBezTo>
                    <a:pt x="512343" y="1371117"/>
                    <a:pt x="514388" y="1369949"/>
                    <a:pt x="516140" y="1368780"/>
                  </a:cubicBezTo>
                  <a:cubicBezTo>
                    <a:pt x="517893" y="1367612"/>
                    <a:pt x="521106" y="1366444"/>
                    <a:pt x="525779" y="1365275"/>
                  </a:cubicBezTo>
                  <a:cubicBezTo>
                    <a:pt x="529285" y="1364107"/>
                    <a:pt x="530453" y="1360602"/>
                    <a:pt x="529285" y="1354760"/>
                  </a:cubicBezTo>
                  <a:cubicBezTo>
                    <a:pt x="530453" y="1355928"/>
                    <a:pt x="531914" y="1356804"/>
                    <a:pt x="533666" y="1357389"/>
                  </a:cubicBezTo>
                  <a:cubicBezTo>
                    <a:pt x="535419" y="1357973"/>
                    <a:pt x="536295" y="1359433"/>
                    <a:pt x="536295" y="1361770"/>
                  </a:cubicBezTo>
                  <a:lnTo>
                    <a:pt x="560831" y="1349502"/>
                  </a:lnTo>
                  <a:cubicBezTo>
                    <a:pt x="551484" y="1349502"/>
                    <a:pt x="545058" y="1350670"/>
                    <a:pt x="541553" y="1353007"/>
                  </a:cubicBezTo>
                  <a:cubicBezTo>
                    <a:pt x="540384" y="1348333"/>
                    <a:pt x="540969" y="1344828"/>
                    <a:pt x="543305" y="1342492"/>
                  </a:cubicBezTo>
                  <a:lnTo>
                    <a:pt x="532790" y="1345997"/>
                  </a:lnTo>
                  <a:cubicBezTo>
                    <a:pt x="535127" y="1342492"/>
                    <a:pt x="538632" y="1339570"/>
                    <a:pt x="543305" y="1337234"/>
                  </a:cubicBezTo>
                  <a:lnTo>
                    <a:pt x="555574" y="1330223"/>
                  </a:lnTo>
                  <a:cubicBezTo>
                    <a:pt x="555574" y="1329055"/>
                    <a:pt x="555282" y="1328179"/>
                    <a:pt x="554697" y="1327594"/>
                  </a:cubicBezTo>
                  <a:cubicBezTo>
                    <a:pt x="554113" y="1327010"/>
                    <a:pt x="553821" y="1326134"/>
                    <a:pt x="553821" y="1324965"/>
                  </a:cubicBezTo>
                  <a:lnTo>
                    <a:pt x="552068" y="1324965"/>
                  </a:lnTo>
                  <a:lnTo>
                    <a:pt x="538048" y="1328471"/>
                  </a:lnTo>
                  <a:cubicBezTo>
                    <a:pt x="536879" y="1328471"/>
                    <a:pt x="535127" y="1328763"/>
                    <a:pt x="532790" y="1329347"/>
                  </a:cubicBezTo>
                  <a:cubicBezTo>
                    <a:pt x="530453" y="1329931"/>
                    <a:pt x="528700" y="1329639"/>
                    <a:pt x="527532" y="1328471"/>
                  </a:cubicBezTo>
                  <a:lnTo>
                    <a:pt x="522274" y="1328471"/>
                  </a:lnTo>
                  <a:cubicBezTo>
                    <a:pt x="522274" y="1328471"/>
                    <a:pt x="521106" y="1329347"/>
                    <a:pt x="518769" y="1331100"/>
                  </a:cubicBezTo>
                  <a:cubicBezTo>
                    <a:pt x="516432" y="1332852"/>
                    <a:pt x="515848" y="1335481"/>
                    <a:pt x="517017" y="1338986"/>
                  </a:cubicBezTo>
                  <a:cubicBezTo>
                    <a:pt x="517017" y="1340155"/>
                    <a:pt x="516432" y="1341031"/>
                    <a:pt x="515264" y="1341615"/>
                  </a:cubicBezTo>
                  <a:cubicBezTo>
                    <a:pt x="514095" y="1342199"/>
                    <a:pt x="512927" y="1343660"/>
                    <a:pt x="511759" y="1345997"/>
                  </a:cubicBezTo>
                  <a:cubicBezTo>
                    <a:pt x="511759" y="1347165"/>
                    <a:pt x="510590" y="1342492"/>
                    <a:pt x="508254" y="1331976"/>
                  </a:cubicBezTo>
                  <a:cubicBezTo>
                    <a:pt x="505917" y="1333144"/>
                    <a:pt x="505040" y="1335189"/>
                    <a:pt x="505625" y="1338110"/>
                  </a:cubicBezTo>
                  <a:cubicBezTo>
                    <a:pt x="506209" y="1341031"/>
                    <a:pt x="506501" y="1343660"/>
                    <a:pt x="506501" y="1345997"/>
                  </a:cubicBezTo>
                  <a:lnTo>
                    <a:pt x="501243" y="1335481"/>
                  </a:lnTo>
                  <a:lnTo>
                    <a:pt x="497738" y="1342492"/>
                  </a:lnTo>
                  <a:lnTo>
                    <a:pt x="495985" y="1335481"/>
                  </a:lnTo>
                  <a:cubicBezTo>
                    <a:pt x="497154" y="1334313"/>
                    <a:pt x="498906" y="1333728"/>
                    <a:pt x="501243" y="1333728"/>
                  </a:cubicBezTo>
                  <a:cubicBezTo>
                    <a:pt x="496570" y="1333728"/>
                    <a:pt x="490435" y="1335773"/>
                    <a:pt x="482841" y="1339863"/>
                  </a:cubicBezTo>
                  <a:cubicBezTo>
                    <a:pt x="475246" y="1343952"/>
                    <a:pt x="468528" y="1346581"/>
                    <a:pt x="462686" y="1347749"/>
                  </a:cubicBezTo>
                  <a:lnTo>
                    <a:pt x="459181" y="1340739"/>
                  </a:lnTo>
                  <a:cubicBezTo>
                    <a:pt x="443991" y="1350086"/>
                    <a:pt x="424129" y="1359433"/>
                    <a:pt x="399592" y="1368780"/>
                  </a:cubicBezTo>
                  <a:cubicBezTo>
                    <a:pt x="400761" y="1367612"/>
                    <a:pt x="401345" y="1365275"/>
                    <a:pt x="401345" y="1361770"/>
                  </a:cubicBezTo>
                  <a:lnTo>
                    <a:pt x="380314" y="1370533"/>
                  </a:lnTo>
                  <a:lnTo>
                    <a:pt x="376809" y="1372286"/>
                  </a:lnTo>
                  <a:cubicBezTo>
                    <a:pt x="372135" y="1372286"/>
                    <a:pt x="365709" y="1374038"/>
                    <a:pt x="357530" y="1377543"/>
                  </a:cubicBezTo>
                  <a:lnTo>
                    <a:pt x="340004" y="1386306"/>
                  </a:lnTo>
                  <a:lnTo>
                    <a:pt x="322478" y="1389812"/>
                  </a:lnTo>
                  <a:cubicBezTo>
                    <a:pt x="321309" y="1389812"/>
                    <a:pt x="319849" y="1390688"/>
                    <a:pt x="318096" y="1392441"/>
                  </a:cubicBezTo>
                  <a:cubicBezTo>
                    <a:pt x="316344" y="1394193"/>
                    <a:pt x="313715" y="1395654"/>
                    <a:pt x="310210" y="1396822"/>
                  </a:cubicBezTo>
                  <a:cubicBezTo>
                    <a:pt x="310210" y="1396822"/>
                    <a:pt x="309625" y="1396530"/>
                    <a:pt x="308457" y="1395946"/>
                  </a:cubicBezTo>
                  <a:cubicBezTo>
                    <a:pt x="307289" y="1395362"/>
                    <a:pt x="305536" y="1396238"/>
                    <a:pt x="303199" y="1398575"/>
                  </a:cubicBezTo>
                  <a:lnTo>
                    <a:pt x="299694" y="1398575"/>
                  </a:lnTo>
                  <a:cubicBezTo>
                    <a:pt x="296189" y="1398575"/>
                    <a:pt x="294436" y="1400911"/>
                    <a:pt x="294436" y="1405585"/>
                  </a:cubicBezTo>
                  <a:cubicBezTo>
                    <a:pt x="290931" y="1403248"/>
                    <a:pt x="288302" y="1402080"/>
                    <a:pt x="286549" y="1402080"/>
                  </a:cubicBezTo>
                  <a:cubicBezTo>
                    <a:pt x="284797" y="1402080"/>
                    <a:pt x="283921" y="1403248"/>
                    <a:pt x="283921" y="1405585"/>
                  </a:cubicBezTo>
                  <a:cubicBezTo>
                    <a:pt x="280415" y="1407922"/>
                    <a:pt x="276910" y="1409090"/>
                    <a:pt x="273405" y="1409090"/>
                  </a:cubicBezTo>
                  <a:cubicBezTo>
                    <a:pt x="271068" y="1409090"/>
                    <a:pt x="267563" y="1410259"/>
                    <a:pt x="262889" y="1412596"/>
                  </a:cubicBezTo>
                  <a:lnTo>
                    <a:pt x="248869" y="1414348"/>
                  </a:lnTo>
                  <a:lnTo>
                    <a:pt x="245364" y="1414348"/>
                  </a:lnTo>
                  <a:lnTo>
                    <a:pt x="250621" y="1412596"/>
                  </a:lnTo>
                  <a:cubicBezTo>
                    <a:pt x="251790" y="1412596"/>
                    <a:pt x="255295" y="1412011"/>
                    <a:pt x="261137" y="1410843"/>
                  </a:cubicBezTo>
                  <a:cubicBezTo>
                    <a:pt x="266979" y="1409674"/>
                    <a:pt x="271652" y="1406753"/>
                    <a:pt x="275158" y="1402080"/>
                  </a:cubicBezTo>
                  <a:cubicBezTo>
                    <a:pt x="279831" y="1400911"/>
                    <a:pt x="284505" y="1399743"/>
                    <a:pt x="289178" y="1398575"/>
                  </a:cubicBezTo>
                  <a:cubicBezTo>
                    <a:pt x="293852" y="1397406"/>
                    <a:pt x="297941" y="1395654"/>
                    <a:pt x="301447" y="1393317"/>
                  </a:cubicBezTo>
                  <a:cubicBezTo>
                    <a:pt x="302615" y="1393317"/>
                    <a:pt x="304368" y="1392441"/>
                    <a:pt x="306705" y="1390688"/>
                  </a:cubicBezTo>
                  <a:cubicBezTo>
                    <a:pt x="309041" y="1388935"/>
                    <a:pt x="309625" y="1386306"/>
                    <a:pt x="308457" y="1382801"/>
                  </a:cubicBezTo>
                  <a:cubicBezTo>
                    <a:pt x="311962" y="1383970"/>
                    <a:pt x="316636" y="1383970"/>
                    <a:pt x="322478" y="1382801"/>
                  </a:cubicBezTo>
                  <a:lnTo>
                    <a:pt x="324230" y="1375791"/>
                  </a:lnTo>
                  <a:cubicBezTo>
                    <a:pt x="320725" y="1378128"/>
                    <a:pt x="315467" y="1379296"/>
                    <a:pt x="308457" y="1379296"/>
                  </a:cubicBezTo>
                  <a:lnTo>
                    <a:pt x="304952" y="1377543"/>
                  </a:lnTo>
                  <a:cubicBezTo>
                    <a:pt x="304952" y="1377543"/>
                    <a:pt x="305244" y="1378420"/>
                    <a:pt x="305828" y="1380172"/>
                  </a:cubicBezTo>
                  <a:cubicBezTo>
                    <a:pt x="306412" y="1381925"/>
                    <a:pt x="306120" y="1383970"/>
                    <a:pt x="304952" y="1386306"/>
                  </a:cubicBezTo>
                  <a:lnTo>
                    <a:pt x="299694" y="1379296"/>
                  </a:lnTo>
                  <a:cubicBezTo>
                    <a:pt x="293852" y="1381633"/>
                    <a:pt x="291515" y="1385722"/>
                    <a:pt x="292684" y="1391564"/>
                  </a:cubicBezTo>
                  <a:cubicBezTo>
                    <a:pt x="290347" y="1391564"/>
                    <a:pt x="288594" y="1390980"/>
                    <a:pt x="287426" y="1389812"/>
                  </a:cubicBezTo>
                  <a:cubicBezTo>
                    <a:pt x="286257" y="1388643"/>
                    <a:pt x="285089" y="1388059"/>
                    <a:pt x="283921" y="1388059"/>
                  </a:cubicBezTo>
                  <a:cubicBezTo>
                    <a:pt x="283921" y="1391564"/>
                    <a:pt x="283336" y="1393317"/>
                    <a:pt x="282168" y="1393317"/>
                  </a:cubicBezTo>
                  <a:cubicBezTo>
                    <a:pt x="282168" y="1393317"/>
                    <a:pt x="281876" y="1392733"/>
                    <a:pt x="281292" y="1391564"/>
                  </a:cubicBezTo>
                  <a:cubicBezTo>
                    <a:pt x="280707" y="1390396"/>
                    <a:pt x="279831" y="1389812"/>
                    <a:pt x="278663" y="1389812"/>
                  </a:cubicBezTo>
                  <a:cubicBezTo>
                    <a:pt x="272821" y="1389812"/>
                    <a:pt x="269316" y="1391564"/>
                    <a:pt x="268147" y="1395069"/>
                  </a:cubicBezTo>
                  <a:lnTo>
                    <a:pt x="262889" y="1402080"/>
                  </a:lnTo>
                  <a:cubicBezTo>
                    <a:pt x="259384" y="1402080"/>
                    <a:pt x="258508" y="1401788"/>
                    <a:pt x="260261" y="1401204"/>
                  </a:cubicBezTo>
                  <a:cubicBezTo>
                    <a:pt x="262013" y="1400619"/>
                    <a:pt x="262889" y="1399743"/>
                    <a:pt x="262889" y="1398575"/>
                  </a:cubicBezTo>
                  <a:lnTo>
                    <a:pt x="254126" y="1389812"/>
                  </a:lnTo>
                  <a:lnTo>
                    <a:pt x="254126" y="1396822"/>
                  </a:lnTo>
                  <a:cubicBezTo>
                    <a:pt x="252958" y="1397990"/>
                    <a:pt x="251205" y="1398575"/>
                    <a:pt x="248869" y="1398575"/>
                  </a:cubicBezTo>
                  <a:cubicBezTo>
                    <a:pt x="246532" y="1398575"/>
                    <a:pt x="245363" y="1398575"/>
                    <a:pt x="245363" y="1398575"/>
                  </a:cubicBezTo>
                  <a:cubicBezTo>
                    <a:pt x="246532" y="1398575"/>
                    <a:pt x="247700" y="1396822"/>
                    <a:pt x="248869" y="1393317"/>
                  </a:cubicBezTo>
                  <a:lnTo>
                    <a:pt x="240106" y="1398575"/>
                  </a:lnTo>
                  <a:cubicBezTo>
                    <a:pt x="240106" y="1399743"/>
                    <a:pt x="239522" y="1400327"/>
                    <a:pt x="238353" y="1400327"/>
                  </a:cubicBezTo>
                  <a:cubicBezTo>
                    <a:pt x="238353" y="1400327"/>
                    <a:pt x="237185" y="1400327"/>
                    <a:pt x="234848" y="1400327"/>
                  </a:cubicBezTo>
                  <a:lnTo>
                    <a:pt x="222580" y="1400327"/>
                  </a:lnTo>
                  <a:cubicBezTo>
                    <a:pt x="219074" y="1400327"/>
                    <a:pt x="215569" y="1402080"/>
                    <a:pt x="212064" y="1405585"/>
                  </a:cubicBezTo>
                  <a:cubicBezTo>
                    <a:pt x="213232" y="1406753"/>
                    <a:pt x="211480" y="1407338"/>
                    <a:pt x="206806" y="1407338"/>
                  </a:cubicBezTo>
                  <a:lnTo>
                    <a:pt x="203301" y="1402080"/>
                  </a:lnTo>
                  <a:cubicBezTo>
                    <a:pt x="204470" y="1400911"/>
                    <a:pt x="205930" y="1400619"/>
                    <a:pt x="207683" y="1401204"/>
                  </a:cubicBezTo>
                  <a:cubicBezTo>
                    <a:pt x="209435" y="1401788"/>
                    <a:pt x="210896" y="1401496"/>
                    <a:pt x="212064" y="1400327"/>
                  </a:cubicBezTo>
                  <a:cubicBezTo>
                    <a:pt x="212064" y="1400327"/>
                    <a:pt x="213232" y="1400035"/>
                    <a:pt x="215569" y="1399451"/>
                  </a:cubicBezTo>
                  <a:cubicBezTo>
                    <a:pt x="217906" y="1398867"/>
                    <a:pt x="219074" y="1397990"/>
                    <a:pt x="219074" y="1396822"/>
                  </a:cubicBezTo>
                  <a:lnTo>
                    <a:pt x="234848" y="1393317"/>
                  </a:lnTo>
                  <a:cubicBezTo>
                    <a:pt x="233679" y="1389812"/>
                    <a:pt x="232511" y="1388059"/>
                    <a:pt x="231343" y="1388059"/>
                  </a:cubicBezTo>
                  <a:lnTo>
                    <a:pt x="224332" y="1391564"/>
                  </a:lnTo>
                  <a:cubicBezTo>
                    <a:pt x="223164" y="1390396"/>
                    <a:pt x="223164" y="1388643"/>
                    <a:pt x="224332" y="1386306"/>
                  </a:cubicBezTo>
                  <a:lnTo>
                    <a:pt x="231343" y="1379296"/>
                  </a:lnTo>
                  <a:cubicBezTo>
                    <a:pt x="231343" y="1380464"/>
                    <a:pt x="233095" y="1381049"/>
                    <a:pt x="236600" y="1381049"/>
                  </a:cubicBezTo>
                  <a:cubicBezTo>
                    <a:pt x="240106" y="1381049"/>
                    <a:pt x="241858" y="1382801"/>
                    <a:pt x="241858" y="1386306"/>
                  </a:cubicBezTo>
                  <a:lnTo>
                    <a:pt x="236600" y="1388059"/>
                  </a:lnTo>
                  <a:cubicBezTo>
                    <a:pt x="234264" y="1388059"/>
                    <a:pt x="235432" y="1388059"/>
                    <a:pt x="240106" y="1388059"/>
                  </a:cubicBezTo>
                  <a:cubicBezTo>
                    <a:pt x="241274" y="1389227"/>
                    <a:pt x="245363" y="1389227"/>
                    <a:pt x="252374" y="1388059"/>
                  </a:cubicBezTo>
                  <a:cubicBezTo>
                    <a:pt x="248869" y="1385722"/>
                    <a:pt x="246824" y="1382801"/>
                    <a:pt x="246240" y="1379296"/>
                  </a:cubicBezTo>
                  <a:cubicBezTo>
                    <a:pt x="245655" y="1375791"/>
                    <a:pt x="244779" y="1373454"/>
                    <a:pt x="243611" y="1372286"/>
                  </a:cubicBezTo>
                  <a:lnTo>
                    <a:pt x="229590" y="1374038"/>
                  </a:lnTo>
                  <a:cubicBezTo>
                    <a:pt x="228422" y="1374038"/>
                    <a:pt x="226961" y="1374915"/>
                    <a:pt x="225209" y="1376667"/>
                  </a:cubicBezTo>
                  <a:cubicBezTo>
                    <a:pt x="223456" y="1378420"/>
                    <a:pt x="221411" y="1378128"/>
                    <a:pt x="219074" y="1375791"/>
                  </a:cubicBezTo>
                  <a:lnTo>
                    <a:pt x="217322" y="1381049"/>
                  </a:lnTo>
                  <a:lnTo>
                    <a:pt x="208559" y="1377543"/>
                  </a:lnTo>
                  <a:cubicBezTo>
                    <a:pt x="208559" y="1375207"/>
                    <a:pt x="210311" y="1371117"/>
                    <a:pt x="213817" y="1365275"/>
                  </a:cubicBezTo>
                  <a:lnTo>
                    <a:pt x="219074" y="1363523"/>
                  </a:lnTo>
                  <a:lnTo>
                    <a:pt x="248869" y="1354760"/>
                  </a:lnTo>
                  <a:cubicBezTo>
                    <a:pt x="257047" y="1353591"/>
                    <a:pt x="268147" y="1350086"/>
                    <a:pt x="282168" y="1344244"/>
                  </a:cubicBezTo>
                  <a:cubicBezTo>
                    <a:pt x="289178" y="1338402"/>
                    <a:pt x="293268" y="1335481"/>
                    <a:pt x="294436" y="1335481"/>
                  </a:cubicBezTo>
                  <a:cubicBezTo>
                    <a:pt x="289763" y="1336649"/>
                    <a:pt x="285673" y="1337234"/>
                    <a:pt x="282168" y="1337234"/>
                  </a:cubicBezTo>
                  <a:lnTo>
                    <a:pt x="275158" y="1335481"/>
                  </a:lnTo>
                  <a:cubicBezTo>
                    <a:pt x="272821" y="1337818"/>
                    <a:pt x="271068" y="1338986"/>
                    <a:pt x="269900" y="1338986"/>
                  </a:cubicBezTo>
                  <a:cubicBezTo>
                    <a:pt x="269900" y="1341323"/>
                    <a:pt x="268439" y="1342199"/>
                    <a:pt x="265518" y="1341615"/>
                  </a:cubicBezTo>
                  <a:cubicBezTo>
                    <a:pt x="262597" y="1341031"/>
                    <a:pt x="260553" y="1340739"/>
                    <a:pt x="259384" y="1340739"/>
                  </a:cubicBezTo>
                  <a:cubicBezTo>
                    <a:pt x="260553" y="1344244"/>
                    <a:pt x="260261" y="1346581"/>
                    <a:pt x="258508" y="1347749"/>
                  </a:cubicBezTo>
                  <a:cubicBezTo>
                    <a:pt x="256755" y="1348918"/>
                    <a:pt x="254126" y="1348918"/>
                    <a:pt x="250621" y="1347749"/>
                  </a:cubicBezTo>
                  <a:cubicBezTo>
                    <a:pt x="249453" y="1347749"/>
                    <a:pt x="248576" y="1346581"/>
                    <a:pt x="247992" y="1344244"/>
                  </a:cubicBezTo>
                  <a:cubicBezTo>
                    <a:pt x="247408" y="1341907"/>
                    <a:pt x="246532" y="1340155"/>
                    <a:pt x="245363" y="1338986"/>
                  </a:cubicBezTo>
                  <a:lnTo>
                    <a:pt x="248869" y="1333728"/>
                  </a:lnTo>
                  <a:cubicBezTo>
                    <a:pt x="250037" y="1334897"/>
                    <a:pt x="251205" y="1334897"/>
                    <a:pt x="252374" y="1333728"/>
                  </a:cubicBezTo>
                  <a:cubicBezTo>
                    <a:pt x="253542" y="1332560"/>
                    <a:pt x="254711" y="1331392"/>
                    <a:pt x="255879" y="1330223"/>
                  </a:cubicBezTo>
                  <a:lnTo>
                    <a:pt x="259384" y="1331976"/>
                  </a:lnTo>
                  <a:cubicBezTo>
                    <a:pt x="261721" y="1333144"/>
                    <a:pt x="264058" y="1333144"/>
                    <a:pt x="266395" y="1331976"/>
                  </a:cubicBezTo>
                  <a:cubicBezTo>
                    <a:pt x="268731" y="1330807"/>
                    <a:pt x="271068" y="1330223"/>
                    <a:pt x="273405" y="1330223"/>
                  </a:cubicBezTo>
                  <a:cubicBezTo>
                    <a:pt x="276910" y="1327886"/>
                    <a:pt x="281292" y="1326134"/>
                    <a:pt x="286549" y="1324965"/>
                  </a:cubicBezTo>
                  <a:cubicBezTo>
                    <a:pt x="291807" y="1323797"/>
                    <a:pt x="295605" y="1322629"/>
                    <a:pt x="297941" y="1321460"/>
                  </a:cubicBezTo>
                  <a:lnTo>
                    <a:pt x="313464" y="1313699"/>
                  </a:lnTo>
                  <a:lnTo>
                    <a:pt x="312838" y="1313574"/>
                  </a:lnTo>
                  <a:cubicBezTo>
                    <a:pt x="311086" y="1314158"/>
                    <a:pt x="309625" y="1313866"/>
                    <a:pt x="308457" y="1312697"/>
                  </a:cubicBezTo>
                  <a:cubicBezTo>
                    <a:pt x="304952" y="1312697"/>
                    <a:pt x="303199" y="1312113"/>
                    <a:pt x="303199" y="1310945"/>
                  </a:cubicBezTo>
                  <a:cubicBezTo>
                    <a:pt x="300862" y="1309776"/>
                    <a:pt x="298234" y="1308316"/>
                    <a:pt x="295313" y="1306563"/>
                  </a:cubicBezTo>
                  <a:cubicBezTo>
                    <a:pt x="292391" y="1304811"/>
                    <a:pt x="290347" y="1303350"/>
                    <a:pt x="289178" y="1302182"/>
                  </a:cubicBezTo>
                  <a:cubicBezTo>
                    <a:pt x="285673" y="1303350"/>
                    <a:pt x="283336" y="1301013"/>
                    <a:pt x="282168" y="1295171"/>
                  </a:cubicBezTo>
                  <a:cubicBezTo>
                    <a:pt x="281000" y="1296340"/>
                    <a:pt x="278663" y="1296924"/>
                    <a:pt x="275158" y="1296924"/>
                  </a:cubicBezTo>
                  <a:lnTo>
                    <a:pt x="273405" y="1296924"/>
                  </a:lnTo>
                  <a:lnTo>
                    <a:pt x="269900" y="1288161"/>
                  </a:lnTo>
                  <a:lnTo>
                    <a:pt x="268147" y="1284656"/>
                  </a:lnTo>
                  <a:cubicBezTo>
                    <a:pt x="266979" y="1284656"/>
                    <a:pt x="266103" y="1283487"/>
                    <a:pt x="265518" y="1281150"/>
                  </a:cubicBezTo>
                  <a:cubicBezTo>
                    <a:pt x="264934" y="1278814"/>
                    <a:pt x="262889" y="1276477"/>
                    <a:pt x="259384" y="1274140"/>
                  </a:cubicBezTo>
                  <a:lnTo>
                    <a:pt x="254126" y="1275893"/>
                  </a:lnTo>
                  <a:cubicBezTo>
                    <a:pt x="254126" y="1275893"/>
                    <a:pt x="253542" y="1275308"/>
                    <a:pt x="252374" y="1274140"/>
                  </a:cubicBezTo>
                  <a:cubicBezTo>
                    <a:pt x="251205" y="1272972"/>
                    <a:pt x="250037" y="1272388"/>
                    <a:pt x="248869" y="1272388"/>
                  </a:cubicBezTo>
                  <a:lnTo>
                    <a:pt x="257632" y="1272388"/>
                  </a:lnTo>
                  <a:lnTo>
                    <a:pt x="257632" y="1270635"/>
                  </a:lnTo>
                  <a:lnTo>
                    <a:pt x="254126" y="1258367"/>
                  </a:lnTo>
                  <a:cubicBezTo>
                    <a:pt x="251790" y="1256030"/>
                    <a:pt x="249453" y="1252525"/>
                    <a:pt x="247116" y="1247851"/>
                  </a:cubicBezTo>
                  <a:lnTo>
                    <a:pt x="236600" y="1247851"/>
                  </a:lnTo>
                  <a:cubicBezTo>
                    <a:pt x="233095" y="1247851"/>
                    <a:pt x="229590" y="1246975"/>
                    <a:pt x="226085" y="1245222"/>
                  </a:cubicBezTo>
                  <a:cubicBezTo>
                    <a:pt x="222580" y="1243470"/>
                    <a:pt x="220243" y="1242009"/>
                    <a:pt x="219074" y="1240841"/>
                  </a:cubicBezTo>
                  <a:cubicBezTo>
                    <a:pt x="217906" y="1239672"/>
                    <a:pt x="217322" y="1236751"/>
                    <a:pt x="217322" y="1232078"/>
                  </a:cubicBezTo>
                  <a:lnTo>
                    <a:pt x="213817" y="1225067"/>
                  </a:lnTo>
                  <a:cubicBezTo>
                    <a:pt x="210311" y="1216888"/>
                    <a:pt x="204470" y="1211046"/>
                    <a:pt x="196291" y="1207541"/>
                  </a:cubicBezTo>
                  <a:cubicBezTo>
                    <a:pt x="193954" y="1207541"/>
                    <a:pt x="192785" y="1205789"/>
                    <a:pt x="192785" y="1202284"/>
                  </a:cubicBezTo>
                  <a:cubicBezTo>
                    <a:pt x="192785" y="1198778"/>
                    <a:pt x="192785" y="1196441"/>
                    <a:pt x="192785" y="1195273"/>
                  </a:cubicBezTo>
                  <a:lnTo>
                    <a:pt x="192785" y="1191768"/>
                  </a:lnTo>
                  <a:lnTo>
                    <a:pt x="184022" y="1177747"/>
                  </a:lnTo>
                  <a:cubicBezTo>
                    <a:pt x="184022" y="1176579"/>
                    <a:pt x="183438" y="1175994"/>
                    <a:pt x="182270" y="1175994"/>
                  </a:cubicBezTo>
                  <a:cubicBezTo>
                    <a:pt x="181101" y="1175994"/>
                    <a:pt x="180517" y="1175410"/>
                    <a:pt x="180517" y="1174242"/>
                  </a:cubicBezTo>
                  <a:cubicBezTo>
                    <a:pt x="177012" y="1173073"/>
                    <a:pt x="175259" y="1171613"/>
                    <a:pt x="175259" y="1169860"/>
                  </a:cubicBezTo>
                  <a:cubicBezTo>
                    <a:pt x="175259" y="1168108"/>
                    <a:pt x="177012" y="1166647"/>
                    <a:pt x="180517" y="1165479"/>
                  </a:cubicBezTo>
                  <a:cubicBezTo>
                    <a:pt x="180517" y="1165479"/>
                    <a:pt x="181394" y="1165187"/>
                    <a:pt x="183146" y="1164603"/>
                  </a:cubicBezTo>
                  <a:cubicBezTo>
                    <a:pt x="184899" y="1164018"/>
                    <a:pt x="186943" y="1162558"/>
                    <a:pt x="189280" y="1160221"/>
                  </a:cubicBezTo>
                  <a:cubicBezTo>
                    <a:pt x="188112" y="1157884"/>
                    <a:pt x="186651" y="1154671"/>
                    <a:pt x="184899" y="1150582"/>
                  </a:cubicBezTo>
                  <a:cubicBezTo>
                    <a:pt x="183146" y="1146492"/>
                    <a:pt x="183438" y="1142695"/>
                    <a:pt x="185775" y="1139190"/>
                  </a:cubicBezTo>
                  <a:cubicBezTo>
                    <a:pt x="184607" y="1139190"/>
                    <a:pt x="184022" y="1138606"/>
                    <a:pt x="184022" y="1137437"/>
                  </a:cubicBezTo>
                  <a:cubicBezTo>
                    <a:pt x="184022" y="1136269"/>
                    <a:pt x="184022" y="1135685"/>
                    <a:pt x="184022" y="1135685"/>
                  </a:cubicBezTo>
                  <a:cubicBezTo>
                    <a:pt x="186359" y="1128674"/>
                    <a:pt x="185775" y="1122832"/>
                    <a:pt x="182270" y="1118159"/>
                  </a:cubicBezTo>
                  <a:cubicBezTo>
                    <a:pt x="181101" y="1116990"/>
                    <a:pt x="180517" y="1114069"/>
                    <a:pt x="180517" y="1109396"/>
                  </a:cubicBezTo>
                  <a:cubicBezTo>
                    <a:pt x="180517" y="1107059"/>
                    <a:pt x="181101" y="1105014"/>
                    <a:pt x="182270" y="1103262"/>
                  </a:cubicBezTo>
                  <a:cubicBezTo>
                    <a:pt x="183438" y="1101509"/>
                    <a:pt x="184022" y="1099464"/>
                    <a:pt x="184022" y="1097127"/>
                  </a:cubicBezTo>
                  <a:cubicBezTo>
                    <a:pt x="184022" y="1093622"/>
                    <a:pt x="185191" y="1089825"/>
                    <a:pt x="187528" y="1085736"/>
                  </a:cubicBezTo>
                  <a:cubicBezTo>
                    <a:pt x="189864" y="1081646"/>
                    <a:pt x="191617" y="1079017"/>
                    <a:pt x="192785" y="1077849"/>
                  </a:cubicBezTo>
                  <a:lnTo>
                    <a:pt x="219074" y="1053313"/>
                  </a:lnTo>
                  <a:cubicBezTo>
                    <a:pt x="220243" y="1050976"/>
                    <a:pt x="221411" y="1049807"/>
                    <a:pt x="222580" y="1049807"/>
                  </a:cubicBezTo>
                  <a:cubicBezTo>
                    <a:pt x="227253" y="1046302"/>
                    <a:pt x="231927" y="1043673"/>
                    <a:pt x="236600" y="1041921"/>
                  </a:cubicBezTo>
                  <a:cubicBezTo>
                    <a:pt x="241274" y="1040168"/>
                    <a:pt x="245363" y="1037539"/>
                    <a:pt x="248869" y="1034034"/>
                  </a:cubicBezTo>
                  <a:cubicBezTo>
                    <a:pt x="257047" y="1030529"/>
                    <a:pt x="266687" y="1025271"/>
                    <a:pt x="277787" y="1018260"/>
                  </a:cubicBezTo>
                  <a:lnTo>
                    <a:pt x="288760" y="1011382"/>
                  </a:lnTo>
                  <a:lnTo>
                    <a:pt x="289726" y="1007033"/>
                  </a:lnTo>
                  <a:cubicBezTo>
                    <a:pt x="290237" y="1004879"/>
                    <a:pt x="290639" y="1003363"/>
                    <a:pt x="290931" y="1002487"/>
                  </a:cubicBezTo>
                  <a:lnTo>
                    <a:pt x="290931" y="997229"/>
                  </a:lnTo>
                  <a:cubicBezTo>
                    <a:pt x="294436" y="993724"/>
                    <a:pt x="296189" y="988466"/>
                    <a:pt x="296189" y="981456"/>
                  </a:cubicBezTo>
                  <a:cubicBezTo>
                    <a:pt x="296189" y="965098"/>
                    <a:pt x="296189" y="941730"/>
                    <a:pt x="296189" y="911352"/>
                  </a:cubicBezTo>
                  <a:lnTo>
                    <a:pt x="301447" y="841248"/>
                  </a:lnTo>
                  <a:lnTo>
                    <a:pt x="303199" y="816711"/>
                  </a:lnTo>
                  <a:cubicBezTo>
                    <a:pt x="298526" y="821385"/>
                    <a:pt x="296189" y="826643"/>
                    <a:pt x="296189" y="832485"/>
                  </a:cubicBezTo>
                  <a:cubicBezTo>
                    <a:pt x="297357" y="835990"/>
                    <a:pt x="296189" y="837743"/>
                    <a:pt x="292684" y="837743"/>
                  </a:cubicBezTo>
                  <a:cubicBezTo>
                    <a:pt x="291515" y="837743"/>
                    <a:pt x="286842" y="838911"/>
                    <a:pt x="278663" y="841248"/>
                  </a:cubicBezTo>
                  <a:cubicBezTo>
                    <a:pt x="275158" y="841248"/>
                    <a:pt x="273405" y="842416"/>
                    <a:pt x="273405" y="844753"/>
                  </a:cubicBezTo>
                  <a:cubicBezTo>
                    <a:pt x="273405" y="845921"/>
                    <a:pt x="272237" y="850595"/>
                    <a:pt x="269900" y="858774"/>
                  </a:cubicBezTo>
                  <a:cubicBezTo>
                    <a:pt x="269900" y="862279"/>
                    <a:pt x="268147" y="864616"/>
                    <a:pt x="264642" y="865784"/>
                  </a:cubicBezTo>
                  <a:cubicBezTo>
                    <a:pt x="259968" y="868121"/>
                    <a:pt x="256463" y="871042"/>
                    <a:pt x="254126" y="874547"/>
                  </a:cubicBezTo>
                  <a:cubicBezTo>
                    <a:pt x="247116" y="875716"/>
                    <a:pt x="242442" y="875716"/>
                    <a:pt x="240106" y="874547"/>
                  </a:cubicBezTo>
                  <a:lnTo>
                    <a:pt x="231343" y="874547"/>
                  </a:lnTo>
                  <a:cubicBezTo>
                    <a:pt x="231343" y="874547"/>
                    <a:pt x="230174" y="875716"/>
                    <a:pt x="227837" y="878052"/>
                  </a:cubicBezTo>
                  <a:lnTo>
                    <a:pt x="213817" y="874547"/>
                  </a:lnTo>
                  <a:cubicBezTo>
                    <a:pt x="207975" y="874547"/>
                    <a:pt x="202717" y="872795"/>
                    <a:pt x="198043" y="869289"/>
                  </a:cubicBezTo>
                  <a:cubicBezTo>
                    <a:pt x="199212" y="872795"/>
                    <a:pt x="201548" y="875716"/>
                    <a:pt x="205054" y="878052"/>
                  </a:cubicBezTo>
                  <a:lnTo>
                    <a:pt x="205054" y="879805"/>
                  </a:lnTo>
                  <a:lnTo>
                    <a:pt x="192785" y="874547"/>
                  </a:lnTo>
                  <a:cubicBezTo>
                    <a:pt x="191617" y="868705"/>
                    <a:pt x="189280" y="868705"/>
                    <a:pt x="185775" y="874547"/>
                  </a:cubicBezTo>
                  <a:cubicBezTo>
                    <a:pt x="184607" y="868705"/>
                    <a:pt x="180517" y="863448"/>
                    <a:pt x="173507" y="858774"/>
                  </a:cubicBezTo>
                  <a:cubicBezTo>
                    <a:pt x="170002" y="852932"/>
                    <a:pt x="166496" y="850595"/>
                    <a:pt x="162991" y="851763"/>
                  </a:cubicBezTo>
                  <a:cubicBezTo>
                    <a:pt x="164160" y="849427"/>
                    <a:pt x="161239" y="847090"/>
                    <a:pt x="154228" y="844753"/>
                  </a:cubicBezTo>
                  <a:lnTo>
                    <a:pt x="147218" y="835990"/>
                  </a:lnTo>
                  <a:cubicBezTo>
                    <a:pt x="147218" y="834822"/>
                    <a:pt x="146634" y="833945"/>
                    <a:pt x="145465" y="833361"/>
                  </a:cubicBezTo>
                  <a:cubicBezTo>
                    <a:pt x="144297" y="832777"/>
                    <a:pt x="143128" y="833069"/>
                    <a:pt x="141960" y="834238"/>
                  </a:cubicBezTo>
                  <a:lnTo>
                    <a:pt x="134950" y="832485"/>
                  </a:lnTo>
                  <a:cubicBezTo>
                    <a:pt x="139623" y="832485"/>
                    <a:pt x="141960" y="831901"/>
                    <a:pt x="141960" y="830732"/>
                  </a:cubicBezTo>
                  <a:lnTo>
                    <a:pt x="141960" y="828980"/>
                  </a:lnTo>
                  <a:cubicBezTo>
                    <a:pt x="139623" y="828980"/>
                    <a:pt x="137286" y="828395"/>
                    <a:pt x="134950" y="827227"/>
                  </a:cubicBezTo>
                  <a:cubicBezTo>
                    <a:pt x="127939" y="827227"/>
                    <a:pt x="123850" y="823722"/>
                    <a:pt x="122681" y="816711"/>
                  </a:cubicBezTo>
                  <a:cubicBezTo>
                    <a:pt x="122681" y="815543"/>
                    <a:pt x="122097" y="814959"/>
                    <a:pt x="120929" y="814959"/>
                  </a:cubicBezTo>
                  <a:lnTo>
                    <a:pt x="103403" y="804443"/>
                  </a:lnTo>
                  <a:lnTo>
                    <a:pt x="103403" y="797433"/>
                  </a:lnTo>
                  <a:cubicBezTo>
                    <a:pt x="103403" y="792759"/>
                    <a:pt x="101650" y="789546"/>
                    <a:pt x="98145" y="787794"/>
                  </a:cubicBezTo>
                  <a:cubicBezTo>
                    <a:pt x="94640" y="786041"/>
                    <a:pt x="92303" y="784581"/>
                    <a:pt x="91135" y="783412"/>
                  </a:cubicBezTo>
                  <a:cubicBezTo>
                    <a:pt x="88798" y="781075"/>
                    <a:pt x="84708" y="778154"/>
                    <a:pt x="78866" y="774649"/>
                  </a:cubicBezTo>
                  <a:cubicBezTo>
                    <a:pt x="73024" y="771144"/>
                    <a:pt x="68935" y="767054"/>
                    <a:pt x="66598" y="762381"/>
                  </a:cubicBezTo>
                  <a:lnTo>
                    <a:pt x="63093" y="755370"/>
                  </a:lnTo>
                  <a:lnTo>
                    <a:pt x="57835" y="748360"/>
                  </a:lnTo>
                  <a:cubicBezTo>
                    <a:pt x="54330" y="746023"/>
                    <a:pt x="51993" y="742226"/>
                    <a:pt x="50825" y="736968"/>
                  </a:cubicBezTo>
                  <a:cubicBezTo>
                    <a:pt x="49656" y="731710"/>
                    <a:pt x="49072" y="726161"/>
                    <a:pt x="49072" y="720318"/>
                  </a:cubicBezTo>
                  <a:cubicBezTo>
                    <a:pt x="52577" y="720318"/>
                    <a:pt x="55498" y="720318"/>
                    <a:pt x="57835" y="720318"/>
                  </a:cubicBezTo>
                  <a:cubicBezTo>
                    <a:pt x="59004" y="717982"/>
                    <a:pt x="59296" y="715937"/>
                    <a:pt x="58712" y="714184"/>
                  </a:cubicBezTo>
                  <a:cubicBezTo>
                    <a:pt x="58127" y="712432"/>
                    <a:pt x="56667" y="710971"/>
                    <a:pt x="54330" y="709803"/>
                  </a:cubicBezTo>
                  <a:cubicBezTo>
                    <a:pt x="54330" y="708635"/>
                    <a:pt x="53746" y="706298"/>
                    <a:pt x="52577" y="702792"/>
                  </a:cubicBezTo>
                  <a:cubicBezTo>
                    <a:pt x="51409" y="699287"/>
                    <a:pt x="51409" y="696366"/>
                    <a:pt x="52577" y="694029"/>
                  </a:cubicBezTo>
                  <a:cubicBezTo>
                    <a:pt x="52577" y="688187"/>
                    <a:pt x="53746" y="684098"/>
                    <a:pt x="56083" y="681761"/>
                  </a:cubicBezTo>
                  <a:cubicBezTo>
                    <a:pt x="57251" y="681761"/>
                    <a:pt x="58419" y="681177"/>
                    <a:pt x="59588" y="680009"/>
                  </a:cubicBezTo>
                  <a:cubicBezTo>
                    <a:pt x="60756" y="678840"/>
                    <a:pt x="60756" y="677088"/>
                    <a:pt x="59588" y="674751"/>
                  </a:cubicBezTo>
                  <a:lnTo>
                    <a:pt x="59588" y="671246"/>
                  </a:lnTo>
                  <a:cubicBezTo>
                    <a:pt x="59588" y="668909"/>
                    <a:pt x="61340" y="664235"/>
                    <a:pt x="64846" y="657225"/>
                  </a:cubicBezTo>
                  <a:lnTo>
                    <a:pt x="71856" y="657225"/>
                  </a:lnTo>
                  <a:lnTo>
                    <a:pt x="68351" y="648462"/>
                  </a:lnTo>
                  <a:cubicBezTo>
                    <a:pt x="67182" y="646125"/>
                    <a:pt x="67182" y="644372"/>
                    <a:pt x="68351" y="643204"/>
                  </a:cubicBezTo>
                  <a:cubicBezTo>
                    <a:pt x="69519" y="642036"/>
                    <a:pt x="71272" y="641451"/>
                    <a:pt x="73609" y="641451"/>
                  </a:cubicBezTo>
                  <a:cubicBezTo>
                    <a:pt x="74777" y="643788"/>
                    <a:pt x="77698" y="644957"/>
                    <a:pt x="82372" y="644957"/>
                  </a:cubicBezTo>
                  <a:lnTo>
                    <a:pt x="89382" y="644957"/>
                  </a:lnTo>
                  <a:cubicBezTo>
                    <a:pt x="90550" y="644957"/>
                    <a:pt x="95224" y="646125"/>
                    <a:pt x="103403" y="648462"/>
                  </a:cubicBezTo>
                  <a:lnTo>
                    <a:pt x="112166" y="648462"/>
                  </a:lnTo>
                  <a:cubicBezTo>
                    <a:pt x="120345" y="648462"/>
                    <a:pt x="126187" y="647878"/>
                    <a:pt x="129692" y="646709"/>
                  </a:cubicBezTo>
                  <a:cubicBezTo>
                    <a:pt x="146049" y="640867"/>
                    <a:pt x="160654" y="632688"/>
                    <a:pt x="173507" y="622173"/>
                  </a:cubicBezTo>
                  <a:lnTo>
                    <a:pt x="178765" y="622173"/>
                  </a:lnTo>
                  <a:cubicBezTo>
                    <a:pt x="182270" y="622173"/>
                    <a:pt x="184607" y="621589"/>
                    <a:pt x="185775" y="620420"/>
                  </a:cubicBezTo>
                  <a:cubicBezTo>
                    <a:pt x="202133" y="608736"/>
                    <a:pt x="220243" y="597636"/>
                    <a:pt x="240106" y="587121"/>
                  </a:cubicBezTo>
                  <a:cubicBezTo>
                    <a:pt x="243611" y="583616"/>
                    <a:pt x="247700" y="580403"/>
                    <a:pt x="252374" y="577482"/>
                  </a:cubicBezTo>
                  <a:cubicBezTo>
                    <a:pt x="257047" y="574561"/>
                    <a:pt x="261721" y="570763"/>
                    <a:pt x="266395" y="566090"/>
                  </a:cubicBezTo>
                  <a:cubicBezTo>
                    <a:pt x="272237" y="563753"/>
                    <a:pt x="276618" y="559664"/>
                    <a:pt x="279539" y="553821"/>
                  </a:cubicBezTo>
                  <a:cubicBezTo>
                    <a:pt x="282460" y="547979"/>
                    <a:pt x="284505" y="544474"/>
                    <a:pt x="285673" y="543306"/>
                  </a:cubicBezTo>
                  <a:cubicBezTo>
                    <a:pt x="288010" y="539801"/>
                    <a:pt x="290055" y="535711"/>
                    <a:pt x="291807" y="531038"/>
                  </a:cubicBezTo>
                  <a:cubicBezTo>
                    <a:pt x="293560" y="526364"/>
                    <a:pt x="295020" y="521690"/>
                    <a:pt x="296189" y="517017"/>
                  </a:cubicBezTo>
                  <a:cubicBezTo>
                    <a:pt x="296189" y="515849"/>
                    <a:pt x="298526" y="510591"/>
                    <a:pt x="303199" y="501243"/>
                  </a:cubicBezTo>
                  <a:cubicBezTo>
                    <a:pt x="303199" y="498907"/>
                    <a:pt x="304952" y="495986"/>
                    <a:pt x="308457" y="492481"/>
                  </a:cubicBezTo>
                  <a:cubicBezTo>
                    <a:pt x="309625" y="492481"/>
                    <a:pt x="311086" y="492188"/>
                    <a:pt x="312838" y="491604"/>
                  </a:cubicBezTo>
                  <a:cubicBezTo>
                    <a:pt x="314591" y="491020"/>
                    <a:pt x="315467" y="490144"/>
                    <a:pt x="315467" y="488975"/>
                  </a:cubicBezTo>
                  <a:cubicBezTo>
                    <a:pt x="322478" y="484302"/>
                    <a:pt x="327151" y="479628"/>
                    <a:pt x="329488" y="474954"/>
                  </a:cubicBezTo>
                  <a:cubicBezTo>
                    <a:pt x="330657" y="474954"/>
                    <a:pt x="333578" y="474954"/>
                    <a:pt x="338251" y="474954"/>
                  </a:cubicBezTo>
                  <a:cubicBezTo>
                    <a:pt x="340588" y="473786"/>
                    <a:pt x="343217" y="471157"/>
                    <a:pt x="346138" y="467068"/>
                  </a:cubicBezTo>
                  <a:cubicBezTo>
                    <a:pt x="349059" y="462978"/>
                    <a:pt x="363956" y="457428"/>
                    <a:pt x="390829" y="450418"/>
                  </a:cubicBezTo>
                  <a:lnTo>
                    <a:pt x="404850" y="462686"/>
                  </a:lnTo>
                  <a:cubicBezTo>
                    <a:pt x="414197" y="470865"/>
                    <a:pt x="421792" y="477291"/>
                    <a:pt x="427634" y="481965"/>
                  </a:cubicBezTo>
                  <a:cubicBezTo>
                    <a:pt x="433476" y="486639"/>
                    <a:pt x="439318" y="489560"/>
                    <a:pt x="445160" y="490728"/>
                  </a:cubicBezTo>
                  <a:lnTo>
                    <a:pt x="448665" y="490728"/>
                  </a:lnTo>
                  <a:cubicBezTo>
                    <a:pt x="453339" y="486054"/>
                    <a:pt x="458012" y="486054"/>
                    <a:pt x="462686" y="490728"/>
                  </a:cubicBezTo>
                  <a:cubicBezTo>
                    <a:pt x="468528" y="497738"/>
                    <a:pt x="475538" y="501243"/>
                    <a:pt x="483717" y="501243"/>
                  </a:cubicBezTo>
                  <a:cubicBezTo>
                    <a:pt x="487222" y="501243"/>
                    <a:pt x="488975" y="501243"/>
                    <a:pt x="488975" y="501243"/>
                  </a:cubicBezTo>
                  <a:cubicBezTo>
                    <a:pt x="493648" y="501243"/>
                    <a:pt x="495985" y="503580"/>
                    <a:pt x="495985" y="508254"/>
                  </a:cubicBezTo>
                  <a:cubicBezTo>
                    <a:pt x="495985" y="511759"/>
                    <a:pt x="496570" y="514680"/>
                    <a:pt x="497738" y="517017"/>
                  </a:cubicBezTo>
                  <a:lnTo>
                    <a:pt x="495985" y="517017"/>
                  </a:lnTo>
                  <a:cubicBezTo>
                    <a:pt x="495985" y="517017"/>
                    <a:pt x="496862" y="517309"/>
                    <a:pt x="498614" y="517893"/>
                  </a:cubicBezTo>
                  <a:cubicBezTo>
                    <a:pt x="500367" y="518477"/>
                    <a:pt x="502411" y="519354"/>
                    <a:pt x="504748" y="520522"/>
                  </a:cubicBezTo>
                  <a:lnTo>
                    <a:pt x="504748" y="518770"/>
                  </a:lnTo>
                  <a:lnTo>
                    <a:pt x="515264" y="517017"/>
                  </a:lnTo>
                  <a:cubicBezTo>
                    <a:pt x="517601" y="517017"/>
                    <a:pt x="519353" y="515849"/>
                    <a:pt x="520522" y="513512"/>
                  </a:cubicBezTo>
                  <a:cubicBezTo>
                    <a:pt x="526364" y="515849"/>
                    <a:pt x="529577" y="517601"/>
                    <a:pt x="530161" y="518770"/>
                  </a:cubicBezTo>
                  <a:cubicBezTo>
                    <a:pt x="530745" y="519938"/>
                    <a:pt x="529869" y="522859"/>
                    <a:pt x="527532" y="527533"/>
                  </a:cubicBezTo>
                  <a:cubicBezTo>
                    <a:pt x="526364" y="528701"/>
                    <a:pt x="525195" y="530746"/>
                    <a:pt x="524027" y="533667"/>
                  </a:cubicBezTo>
                  <a:cubicBezTo>
                    <a:pt x="522858" y="536588"/>
                    <a:pt x="521690" y="539216"/>
                    <a:pt x="520522" y="541553"/>
                  </a:cubicBezTo>
                  <a:lnTo>
                    <a:pt x="539800" y="545059"/>
                  </a:lnTo>
                  <a:cubicBezTo>
                    <a:pt x="539800" y="548564"/>
                    <a:pt x="538632" y="552361"/>
                    <a:pt x="536295" y="556450"/>
                  </a:cubicBezTo>
                  <a:cubicBezTo>
                    <a:pt x="533958" y="560540"/>
                    <a:pt x="532206" y="563753"/>
                    <a:pt x="531037" y="566090"/>
                  </a:cubicBezTo>
                  <a:lnTo>
                    <a:pt x="538048" y="573100"/>
                  </a:lnTo>
                  <a:cubicBezTo>
                    <a:pt x="539216" y="574268"/>
                    <a:pt x="539508" y="575437"/>
                    <a:pt x="538924" y="576605"/>
                  </a:cubicBezTo>
                  <a:cubicBezTo>
                    <a:pt x="538340" y="577774"/>
                    <a:pt x="538048" y="578358"/>
                    <a:pt x="538048" y="578358"/>
                  </a:cubicBezTo>
                  <a:lnTo>
                    <a:pt x="541553" y="581863"/>
                  </a:lnTo>
                  <a:cubicBezTo>
                    <a:pt x="542721" y="581863"/>
                    <a:pt x="543598" y="582739"/>
                    <a:pt x="544182" y="584492"/>
                  </a:cubicBezTo>
                  <a:cubicBezTo>
                    <a:pt x="544766" y="586245"/>
                    <a:pt x="544474" y="587705"/>
                    <a:pt x="543305" y="588873"/>
                  </a:cubicBezTo>
                  <a:cubicBezTo>
                    <a:pt x="542137" y="590042"/>
                    <a:pt x="541261" y="591210"/>
                    <a:pt x="540677" y="592379"/>
                  </a:cubicBezTo>
                  <a:cubicBezTo>
                    <a:pt x="540092" y="593547"/>
                    <a:pt x="539800" y="594716"/>
                    <a:pt x="539800" y="595884"/>
                  </a:cubicBezTo>
                  <a:lnTo>
                    <a:pt x="538048" y="595884"/>
                  </a:lnTo>
                  <a:lnTo>
                    <a:pt x="538048" y="594131"/>
                  </a:lnTo>
                  <a:cubicBezTo>
                    <a:pt x="535711" y="594131"/>
                    <a:pt x="533958" y="595592"/>
                    <a:pt x="532790" y="598513"/>
                  </a:cubicBezTo>
                  <a:cubicBezTo>
                    <a:pt x="531621" y="601434"/>
                    <a:pt x="530453" y="603478"/>
                    <a:pt x="529285" y="604647"/>
                  </a:cubicBezTo>
                  <a:cubicBezTo>
                    <a:pt x="525779" y="604647"/>
                    <a:pt x="523735" y="605815"/>
                    <a:pt x="523151" y="608152"/>
                  </a:cubicBezTo>
                  <a:cubicBezTo>
                    <a:pt x="522566" y="610489"/>
                    <a:pt x="522274" y="612241"/>
                    <a:pt x="522274" y="613410"/>
                  </a:cubicBezTo>
                  <a:cubicBezTo>
                    <a:pt x="528116" y="615747"/>
                    <a:pt x="531621" y="617499"/>
                    <a:pt x="532790" y="618668"/>
                  </a:cubicBezTo>
                  <a:cubicBezTo>
                    <a:pt x="529285" y="621004"/>
                    <a:pt x="525195" y="624510"/>
                    <a:pt x="520522" y="629183"/>
                  </a:cubicBezTo>
                  <a:cubicBezTo>
                    <a:pt x="520522" y="635025"/>
                    <a:pt x="522274" y="640283"/>
                    <a:pt x="525779" y="644957"/>
                  </a:cubicBezTo>
                  <a:cubicBezTo>
                    <a:pt x="530453" y="648462"/>
                    <a:pt x="530453" y="652551"/>
                    <a:pt x="525779" y="657225"/>
                  </a:cubicBezTo>
                  <a:lnTo>
                    <a:pt x="520522" y="657225"/>
                  </a:lnTo>
                  <a:cubicBezTo>
                    <a:pt x="521690" y="660730"/>
                    <a:pt x="522566" y="663359"/>
                    <a:pt x="523151" y="665112"/>
                  </a:cubicBezTo>
                  <a:cubicBezTo>
                    <a:pt x="523735" y="666864"/>
                    <a:pt x="524611" y="667740"/>
                    <a:pt x="525779" y="667740"/>
                  </a:cubicBezTo>
                  <a:cubicBezTo>
                    <a:pt x="522274" y="671246"/>
                    <a:pt x="520522" y="674167"/>
                    <a:pt x="520522" y="676504"/>
                  </a:cubicBezTo>
                  <a:lnTo>
                    <a:pt x="520522" y="680009"/>
                  </a:lnTo>
                  <a:cubicBezTo>
                    <a:pt x="525195" y="681177"/>
                    <a:pt x="526948" y="684682"/>
                    <a:pt x="525779" y="690524"/>
                  </a:cubicBezTo>
                  <a:cubicBezTo>
                    <a:pt x="524611" y="696366"/>
                    <a:pt x="524027" y="700456"/>
                    <a:pt x="524027" y="702792"/>
                  </a:cubicBezTo>
                  <a:lnTo>
                    <a:pt x="520522" y="709803"/>
                  </a:lnTo>
                  <a:lnTo>
                    <a:pt x="515264" y="718566"/>
                  </a:lnTo>
                  <a:cubicBezTo>
                    <a:pt x="515264" y="719734"/>
                    <a:pt x="512927" y="721487"/>
                    <a:pt x="508254" y="723824"/>
                  </a:cubicBezTo>
                  <a:cubicBezTo>
                    <a:pt x="503580" y="726161"/>
                    <a:pt x="497154" y="732587"/>
                    <a:pt x="488975" y="743102"/>
                  </a:cubicBezTo>
                  <a:lnTo>
                    <a:pt x="488975" y="736092"/>
                  </a:lnTo>
                  <a:cubicBezTo>
                    <a:pt x="485470" y="740765"/>
                    <a:pt x="482549" y="743686"/>
                    <a:pt x="480212" y="744855"/>
                  </a:cubicBezTo>
                  <a:cubicBezTo>
                    <a:pt x="482549" y="744855"/>
                    <a:pt x="483717" y="744855"/>
                    <a:pt x="483717" y="744855"/>
                  </a:cubicBezTo>
                  <a:lnTo>
                    <a:pt x="478459" y="746608"/>
                  </a:lnTo>
                  <a:cubicBezTo>
                    <a:pt x="476122" y="746608"/>
                    <a:pt x="474370" y="747776"/>
                    <a:pt x="473201" y="750113"/>
                  </a:cubicBezTo>
                  <a:cubicBezTo>
                    <a:pt x="472033" y="752449"/>
                    <a:pt x="471449" y="754202"/>
                    <a:pt x="471449" y="755370"/>
                  </a:cubicBezTo>
                  <a:lnTo>
                    <a:pt x="471152" y="759084"/>
                  </a:lnTo>
                  <a:lnTo>
                    <a:pt x="467067" y="761943"/>
                  </a:lnTo>
                  <a:cubicBezTo>
                    <a:pt x="465899" y="763403"/>
                    <a:pt x="465023" y="765302"/>
                    <a:pt x="464438" y="767639"/>
                  </a:cubicBezTo>
                  <a:lnTo>
                    <a:pt x="462686" y="774649"/>
                  </a:lnTo>
                  <a:cubicBezTo>
                    <a:pt x="460349" y="775817"/>
                    <a:pt x="459181" y="778154"/>
                    <a:pt x="459181" y="781659"/>
                  </a:cubicBezTo>
                  <a:cubicBezTo>
                    <a:pt x="456844" y="791007"/>
                    <a:pt x="454799" y="799478"/>
                    <a:pt x="453046" y="807072"/>
                  </a:cubicBezTo>
                  <a:cubicBezTo>
                    <a:pt x="451294" y="814667"/>
                    <a:pt x="449249" y="821969"/>
                    <a:pt x="446913" y="828980"/>
                  </a:cubicBezTo>
                  <a:cubicBezTo>
                    <a:pt x="443407" y="840664"/>
                    <a:pt x="441070" y="854100"/>
                    <a:pt x="439902" y="869289"/>
                  </a:cubicBezTo>
                  <a:cubicBezTo>
                    <a:pt x="438734" y="884479"/>
                    <a:pt x="438149" y="894410"/>
                    <a:pt x="438149" y="899084"/>
                  </a:cubicBezTo>
                  <a:cubicBezTo>
                    <a:pt x="438149" y="901420"/>
                    <a:pt x="438149" y="904342"/>
                    <a:pt x="438149" y="907847"/>
                  </a:cubicBezTo>
                  <a:lnTo>
                    <a:pt x="438149" y="913543"/>
                  </a:lnTo>
                  <a:lnTo>
                    <a:pt x="450418" y="904342"/>
                  </a:lnTo>
                  <a:cubicBezTo>
                    <a:pt x="469112" y="890321"/>
                    <a:pt x="495985" y="866953"/>
                    <a:pt x="531037" y="834238"/>
                  </a:cubicBezTo>
                  <a:cubicBezTo>
                    <a:pt x="542721" y="824890"/>
                    <a:pt x="558495" y="809701"/>
                    <a:pt x="578358" y="788670"/>
                  </a:cubicBezTo>
                  <a:lnTo>
                    <a:pt x="602894" y="767639"/>
                  </a:lnTo>
                  <a:lnTo>
                    <a:pt x="620420" y="744855"/>
                  </a:lnTo>
                  <a:cubicBezTo>
                    <a:pt x="621588" y="744855"/>
                    <a:pt x="623049" y="744271"/>
                    <a:pt x="624801" y="743102"/>
                  </a:cubicBezTo>
                  <a:cubicBezTo>
                    <a:pt x="626554" y="741934"/>
                    <a:pt x="628014" y="740181"/>
                    <a:pt x="629183" y="737844"/>
                  </a:cubicBezTo>
                  <a:lnTo>
                    <a:pt x="634441" y="739597"/>
                  </a:lnTo>
                  <a:lnTo>
                    <a:pt x="623925" y="748360"/>
                  </a:lnTo>
                  <a:cubicBezTo>
                    <a:pt x="626262" y="748360"/>
                    <a:pt x="628014" y="749528"/>
                    <a:pt x="629183" y="751865"/>
                  </a:cubicBezTo>
                  <a:cubicBezTo>
                    <a:pt x="626846" y="753034"/>
                    <a:pt x="624801" y="754786"/>
                    <a:pt x="623049" y="757123"/>
                  </a:cubicBezTo>
                  <a:cubicBezTo>
                    <a:pt x="621296" y="759460"/>
                    <a:pt x="619836" y="761212"/>
                    <a:pt x="618667" y="762381"/>
                  </a:cubicBezTo>
                  <a:cubicBezTo>
                    <a:pt x="616331" y="768223"/>
                    <a:pt x="612825" y="772896"/>
                    <a:pt x="608152" y="776402"/>
                  </a:cubicBezTo>
                  <a:cubicBezTo>
                    <a:pt x="608152" y="777570"/>
                    <a:pt x="607567" y="778446"/>
                    <a:pt x="606399" y="779031"/>
                  </a:cubicBezTo>
                  <a:cubicBezTo>
                    <a:pt x="605231" y="779615"/>
                    <a:pt x="604062" y="780491"/>
                    <a:pt x="602894" y="781659"/>
                  </a:cubicBezTo>
                  <a:cubicBezTo>
                    <a:pt x="604062" y="785165"/>
                    <a:pt x="603478" y="788086"/>
                    <a:pt x="601141" y="790422"/>
                  </a:cubicBezTo>
                  <a:cubicBezTo>
                    <a:pt x="598804" y="792759"/>
                    <a:pt x="597052" y="794512"/>
                    <a:pt x="595883" y="795680"/>
                  </a:cubicBezTo>
                  <a:cubicBezTo>
                    <a:pt x="594715" y="796849"/>
                    <a:pt x="593547" y="798017"/>
                    <a:pt x="592378" y="799185"/>
                  </a:cubicBezTo>
                  <a:lnTo>
                    <a:pt x="595883" y="799185"/>
                  </a:lnTo>
                  <a:lnTo>
                    <a:pt x="590626" y="804443"/>
                  </a:lnTo>
                  <a:cubicBezTo>
                    <a:pt x="590626" y="804443"/>
                    <a:pt x="590918" y="804735"/>
                    <a:pt x="591502" y="805320"/>
                  </a:cubicBezTo>
                  <a:lnTo>
                    <a:pt x="592060" y="805877"/>
                  </a:lnTo>
                  <a:lnTo>
                    <a:pt x="585368" y="809701"/>
                  </a:lnTo>
                  <a:lnTo>
                    <a:pt x="592378" y="813206"/>
                  </a:lnTo>
                  <a:cubicBezTo>
                    <a:pt x="588873" y="814375"/>
                    <a:pt x="585368" y="817880"/>
                    <a:pt x="581863" y="823722"/>
                  </a:cubicBezTo>
                  <a:cubicBezTo>
                    <a:pt x="581863" y="829564"/>
                    <a:pt x="580694" y="832485"/>
                    <a:pt x="578358" y="832485"/>
                  </a:cubicBezTo>
                  <a:cubicBezTo>
                    <a:pt x="576021" y="833653"/>
                    <a:pt x="574268" y="835406"/>
                    <a:pt x="573100" y="837743"/>
                  </a:cubicBezTo>
                  <a:cubicBezTo>
                    <a:pt x="571931" y="840079"/>
                    <a:pt x="570763" y="841248"/>
                    <a:pt x="569594" y="841248"/>
                  </a:cubicBezTo>
                  <a:lnTo>
                    <a:pt x="569594" y="846506"/>
                  </a:lnTo>
                  <a:cubicBezTo>
                    <a:pt x="575437" y="840664"/>
                    <a:pt x="581571" y="833945"/>
                    <a:pt x="587997" y="826351"/>
                  </a:cubicBezTo>
                  <a:cubicBezTo>
                    <a:pt x="594423" y="818756"/>
                    <a:pt x="599389" y="813206"/>
                    <a:pt x="602894" y="809701"/>
                  </a:cubicBezTo>
                  <a:lnTo>
                    <a:pt x="602894" y="814959"/>
                  </a:lnTo>
                  <a:lnTo>
                    <a:pt x="595883" y="821969"/>
                  </a:lnTo>
                  <a:cubicBezTo>
                    <a:pt x="595883" y="825475"/>
                    <a:pt x="595299" y="827811"/>
                    <a:pt x="594131" y="828980"/>
                  </a:cubicBezTo>
                  <a:cubicBezTo>
                    <a:pt x="592962" y="831316"/>
                    <a:pt x="592378" y="833653"/>
                    <a:pt x="592378" y="835990"/>
                  </a:cubicBezTo>
                  <a:cubicBezTo>
                    <a:pt x="592378" y="835990"/>
                    <a:pt x="592378" y="836574"/>
                    <a:pt x="592378" y="837743"/>
                  </a:cubicBezTo>
                  <a:cubicBezTo>
                    <a:pt x="592378" y="838911"/>
                    <a:pt x="592378" y="840079"/>
                    <a:pt x="592378" y="841248"/>
                  </a:cubicBezTo>
                  <a:cubicBezTo>
                    <a:pt x="587705" y="851763"/>
                    <a:pt x="583031" y="858190"/>
                    <a:pt x="578358" y="860526"/>
                  </a:cubicBezTo>
                  <a:lnTo>
                    <a:pt x="576605" y="862279"/>
                  </a:lnTo>
                  <a:lnTo>
                    <a:pt x="571347" y="864032"/>
                  </a:lnTo>
                  <a:cubicBezTo>
                    <a:pt x="573684" y="868705"/>
                    <a:pt x="571931" y="872795"/>
                    <a:pt x="566089" y="876300"/>
                  </a:cubicBezTo>
                  <a:lnTo>
                    <a:pt x="564337" y="874547"/>
                  </a:lnTo>
                  <a:cubicBezTo>
                    <a:pt x="559663" y="879221"/>
                    <a:pt x="557326" y="881558"/>
                    <a:pt x="557326" y="881558"/>
                  </a:cubicBezTo>
                  <a:lnTo>
                    <a:pt x="557326" y="883310"/>
                  </a:lnTo>
                  <a:cubicBezTo>
                    <a:pt x="558495" y="882142"/>
                    <a:pt x="560247" y="881558"/>
                    <a:pt x="562584" y="881558"/>
                  </a:cubicBezTo>
                  <a:lnTo>
                    <a:pt x="550316" y="899084"/>
                  </a:lnTo>
                  <a:lnTo>
                    <a:pt x="552068" y="899084"/>
                  </a:lnTo>
                  <a:lnTo>
                    <a:pt x="560831" y="886816"/>
                  </a:lnTo>
                  <a:cubicBezTo>
                    <a:pt x="574852" y="870458"/>
                    <a:pt x="590041" y="850595"/>
                    <a:pt x="606399" y="827227"/>
                  </a:cubicBezTo>
                  <a:lnTo>
                    <a:pt x="610951" y="820192"/>
                  </a:lnTo>
                  <a:lnTo>
                    <a:pt x="610781" y="819340"/>
                  </a:lnTo>
                  <a:cubicBezTo>
                    <a:pt x="611365" y="814082"/>
                    <a:pt x="611657" y="810869"/>
                    <a:pt x="611657" y="809701"/>
                  </a:cubicBezTo>
                  <a:cubicBezTo>
                    <a:pt x="610488" y="808533"/>
                    <a:pt x="611657" y="806780"/>
                    <a:pt x="615162" y="804443"/>
                  </a:cubicBezTo>
                  <a:cubicBezTo>
                    <a:pt x="616331" y="804443"/>
                    <a:pt x="617499" y="803567"/>
                    <a:pt x="618667" y="801814"/>
                  </a:cubicBezTo>
                  <a:cubicBezTo>
                    <a:pt x="619836" y="800062"/>
                    <a:pt x="619836" y="798017"/>
                    <a:pt x="618667" y="795680"/>
                  </a:cubicBezTo>
                  <a:cubicBezTo>
                    <a:pt x="618667" y="792175"/>
                    <a:pt x="619836" y="789838"/>
                    <a:pt x="622172" y="788670"/>
                  </a:cubicBezTo>
                  <a:lnTo>
                    <a:pt x="623224" y="787268"/>
                  </a:lnTo>
                  <a:lnTo>
                    <a:pt x="620420" y="788670"/>
                  </a:lnTo>
                  <a:cubicBezTo>
                    <a:pt x="619251" y="789838"/>
                    <a:pt x="618375" y="790130"/>
                    <a:pt x="617791" y="789546"/>
                  </a:cubicBezTo>
                  <a:cubicBezTo>
                    <a:pt x="617207" y="788962"/>
                    <a:pt x="616915" y="788670"/>
                    <a:pt x="616915" y="788670"/>
                  </a:cubicBezTo>
                  <a:lnTo>
                    <a:pt x="623925" y="778154"/>
                  </a:lnTo>
                  <a:cubicBezTo>
                    <a:pt x="625678" y="776402"/>
                    <a:pt x="627284" y="775087"/>
                    <a:pt x="628745" y="774211"/>
                  </a:cubicBezTo>
                  <a:lnTo>
                    <a:pt x="629475" y="773967"/>
                  </a:lnTo>
                  <a:lnTo>
                    <a:pt x="628307" y="772020"/>
                  </a:lnTo>
                  <a:cubicBezTo>
                    <a:pt x="626554" y="770268"/>
                    <a:pt x="625094" y="768807"/>
                    <a:pt x="623925" y="767639"/>
                  </a:cubicBezTo>
                  <a:cubicBezTo>
                    <a:pt x="629767" y="755955"/>
                    <a:pt x="633856" y="748944"/>
                    <a:pt x="636193" y="746608"/>
                  </a:cubicBezTo>
                  <a:lnTo>
                    <a:pt x="640477" y="735897"/>
                  </a:lnTo>
                  <a:lnTo>
                    <a:pt x="641451" y="736092"/>
                  </a:lnTo>
                  <a:lnTo>
                    <a:pt x="640575" y="735654"/>
                  </a:lnTo>
                  <a:lnTo>
                    <a:pt x="643204" y="729081"/>
                  </a:lnTo>
                  <a:lnTo>
                    <a:pt x="643226" y="728727"/>
                  </a:lnTo>
                  <a:lnTo>
                    <a:pt x="641451" y="729081"/>
                  </a:lnTo>
                  <a:lnTo>
                    <a:pt x="643430" y="725453"/>
                  </a:lnTo>
                  <a:lnTo>
                    <a:pt x="646709" y="672998"/>
                  </a:lnTo>
                  <a:lnTo>
                    <a:pt x="646709" y="655472"/>
                  </a:lnTo>
                  <a:cubicBezTo>
                    <a:pt x="646709" y="635609"/>
                    <a:pt x="647293" y="621589"/>
                    <a:pt x="648462" y="613410"/>
                  </a:cubicBezTo>
                  <a:cubicBezTo>
                    <a:pt x="650798" y="581863"/>
                    <a:pt x="651967" y="559079"/>
                    <a:pt x="651967" y="545059"/>
                  </a:cubicBezTo>
                  <a:cubicBezTo>
                    <a:pt x="650798" y="534543"/>
                    <a:pt x="650214" y="519938"/>
                    <a:pt x="650214" y="501243"/>
                  </a:cubicBezTo>
                  <a:lnTo>
                    <a:pt x="650214" y="480212"/>
                  </a:lnTo>
                  <a:cubicBezTo>
                    <a:pt x="650214" y="475539"/>
                    <a:pt x="647877" y="472618"/>
                    <a:pt x="643204" y="471449"/>
                  </a:cubicBezTo>
                  <a:lnTo>
                    <a:pt x="641451" y="473202"/>
                  </a:lnTo>
                  <a:lnTo>
                    <a:pt x="637946" y="473202"/>
                  </a:lnTo>
                  <a:cubicBezTo>
                    <a:pt x="636777" y="473202"/>
                    <a:pt x="635901" y="472326"/>
                    <a:pt x="635317" y="470573"/>
                  </a:cubicBezTo>
                  <a:cubicBezTo>
                    <a:pt x="634733" y="468820"/>
                    <a:pt x="633272" y="468528"/>
                    <a:pt x="630935" y="469697"/>
                  </a:cubicBezTo>
                  <a:lnTo>
                    <a:pt x="625678" y="462686"/>
                  </a:lnTo>
                  <a:cubicBezTo>
                    <a:pt x="624509" y="462686"/>
                    <a:pt x="623341" y="462394"/>
                    <a:pt x="622172" y="461810"/>
                  </a:cubicBezTo>
                  <a:cubicBezTo>
                    <a:pt x="621004" y="461226"/>
                    <a:pt x="620420" y="459765"/>
                    <a:pt x="620420" y="457428"/>
                  </a:cubicBezTo>
                  <a:cubicBezTo>
                    <a:pt x="618083" y="459765"/>
                    <a:pt x="617499" y="461810"/>
                    <a:pt x="618667" y="463563"/>
                  </a:cubicBezTo>
                  <a:cubicBezTo>
                    <a:pt x="619836" y="465315"/>
                    <a:pt x="620420" y="466776"/>
                    <a:pt x="620420" y="467944"/>
                  </a:cubicBezTo>
                  <a:cubicBezTo>
                    <a:pt x="620420" y="467944"/>
                    <a:pt x="620128" y="467652"/>
                    <a:pt x="619544" y="467068"/>
                  </a:cubicBezTo>
                  <a:cubicBezTo>
                    <a:pt x="618959" y="466484"/>
                    <a:pt x="618667" y="465607"/>
                    <a:pt x="618667" y="464439"/>
                  </a:cubicBezTo>
                  <a:cubicBezTo>
                    <a:pt x="617499" y="464439"/>
                    <a:pt x="616331" y="464147"/>
                    <a:pt x="615162" y="463563"/>
                  </a:cubicBezTo>
                  <a:cubicBezTo>
                    <a:pt x="613994" y="462978"/>
                    <a:pt x="611657" y="462686"/>
                    <a:pt x="608152" y="462686"/>
                  </a:cubicBezTo>
                  <a:cubicBezTo>
                    <a:pt x="608152" y="462686"/>
                    <a:pt x="607567" y="463271"/>
                    <a:pt x="606399" y="464439"/>
                  </a:cubicBezTo>
                  <a:cubicBezTo>
                    <a:pt x="605231" y="465607"/>
                    <a:pt x="604062" y="467360"/>
                    <a:pt x="602894" y="469697"/>
                  </a:cubicBezTo>
                  <a:cubicBezTo>
                    <a:pt x="599389" y="473202"/>
                    <a:pt x="594131" y="477291"/>
                    <a:pt x="587121" y="481965"/>
                  </a:cubicBezTo>
                  <a:lnTo>
                    <a:pt x="583615" y="494233"/>
                  </a:lnTo>
                  <a:cubicBezTo>
                    <a:pt x="581278" y="493065"/>
                    <a:pt x="579526" y="490144"/>
                    <a:pt x="578358" y="485470"/>
                  </a:cubicBezTo>
                  <a:cubicBezTo>
                    <a:pt x="577189" y="483133"/>
                    <a:pt x="576021" y="479628"/>
                    <a:pt x="574852" y="474954"/>
                  </a:cubicBezTo>
                  <a:cubicBezTo>
                    <a:pt x="573684" y="470281"/>
                    <a:pt x="572515" y="466191"/>
                    <a:pt x="571347" y="462686"/>
                  </a:cubicBezTo>
                  <a:lnTo>
                    <a:pt x="566089" y="455676"/>
                  </a:lnTo>
                  <a:cubicBezTo>
                    <a:pt x="562584" y="454508"/>
                    <a:pt x="560831" y="452755"/>
                    <a:pt x="560831" y="450418"/>
                  </a:cubicBezTo>
                  <a:cubicBezTo>
                    <a:pt x="558495" y="429387"/>
                    <a:pt x="556742" y="417703"/>
                    <a:pt x="555574" y="415366"/>
                  </a:cubicBezTo>
                  <a:cubicBezTo>
                    <a:pt x="554405" y="413029"/>
                    <a:pt x="553821" y="411277"/>
                    <a:pt x="553821" y="410108"/>
                  </a:cubicBezTo>
                  <a:cubicBezTo>
                    <a:pt x="553821" y="405435"/>
                    <a:pt x="553821" y="401929"/>
                    <a:pt x="553821" y="399593"/>
                  </a:cubicBezTo>
                  <a:cubicBezTo>
                    <a:pt x="553821" y="397256"/>
                    <a:pt x="553821" y="394919"/>
                    <a:pt x="553821" y="392582"/>
                  </a:cubicBezTo>
                  <a:cubicBezTo>
                    <a:pt x="553821" y="387909"/>
                    <a:pt x="553529" y="381483"/>
                    <a:pt x="552945" y="373304"/>
                  </a:cubicBezTo>
                  <a:cubicBezTo>
                    <a:pt x="552361" y="365125"/>
                    <a:pt x="552653" y="358699"/>
                    <a:pt x="553821" y="354025"/>
                  </a:cubicBezTo>
                  <a:lnTo>
                    <a:pt x="552068" y="347015"/>
                  </a:lnTo>
                  <a:cubicBezTo>
                    <a:pt x="549732" y="347015"/>
                    <a:pt x="548563" y="346431"/>
                    <a:pt x="548563" y="345262"/>
                  </a:cubicBezTo>
                  <a:lnTo>
                    <a:pt x="553821" y="347015"/>
                  </a:lnTo>
                  <a:lnTo>
                    <a:pt x="555574" y="345262"/>
                  </a:lnTo>
                  <a:cubicBezTo>
                    <a:pt x="555574" y="344094"/>
                    <a:pt x="554989" y="342341"/>
                    <a:pt x="553821" y="340004"/>
                  </a:cubicBezTo>
                  <a:cubicBezTo>
                    <a:pt x="552653" y="337668"/>
                    <a:pt x="550900" y="333578"/>
                    <a:pt x="548563" y="327736"/>
                  </a:cubicBezTo>
                  <a:cubicBezTo>
                    <a:pt x="550900" y="328905"/>
                    <a:pt x="553237" y="330949"/>
                    <a:pt x="555574" y="333870"/>
                  </a:cubicBezTo>
                  <a:cubicBezTo>
                    <a:pt x="557911" y="336791"/>
                    <a:pt x="560247" y="337668"/>
                    <a:pt x="562584" y="336499"/>
                  </a:cubicBezTo>
                  <a:lnTo>
                    <a:pt x="562584" y="324231"/>
                  </a:lnTo>
                  <a:cubicBezTo>
                    <a:pt x="564921" y="325399"/>
                    <a:pt x="566089" y="326860"/>
                    <a:pt x="566089" y="328612"/>
                  </a:cubicBezTo>
                  <a:cubicBezTo>
                    <a:pt x="566089" y="330365"/>
                    <a:pt x="566089" y="331825"/>
                    <a:pt x="566089" y="332994"/>
                  </a:cubicBezTo>
                  <a:cubicBezTo>
                    <a:pt x="566089" y="335331"/>
                    <a:pt x="566673" y="336499"/>
                    <a:pt x="567842" y="336499"/>
                  </a:cubicBezTo>
                  <a:cubicBezTo>
                    <a:pt x="571347" y="337668"/>
                    <a:pt x="573100" y="337083"/>
                    <a:pt x="573100" y="334747"/>
                  </a:cubicBezTo>
                  <a:cubicBezTo>
                    <a:pt x="574268" y="334747"/>
                    <a:pt x="575144" y="334747"/>
                    <a:pt x="575729" y="334747"/>
                  </a:cubicBezTo>
                  <a:cubicBezTo>
                    <a:pt x="576313" y="334747"/>
                    <a:pt x="577189" y="334162"/>
                    <a:pt x="578358" y="332994"/>
                  </a:cubicBezTo>
                  <a:cubicBezTo>
                    <a:pt x="576021" y="329489"/>
                    <a:pt x="573684" y="326276"/>
                    <a:pt x="571347" y="323355"/>
                  </a:cubicBezTo>
                  <a:cubicBezTo>
                    <a:pt x="569010" y="320434"/>
                    <a:pt x="567258" y="317220"/>
                    <a:pt x="566089" y="313715"/>
                  </a:cubicBezTo>
                  <a:lnTo>
                    <a:pt x="573100" y="320726"/>
                  </a:lnTo>
                  <a:lnTo>
                    <a:pt x="578358" y="311963"/>
                  </a:lnTo>
                  <a:cubicBezTo>
                    <a:pt x="578358" y="308458"/>
                    <a:pt x="575437" y="304952"/>
                    <a:pt x="569594" y="301447"/>
                  </a:cubicBezTo>
                  <a:lnTo>
                    <a:pt x="580110" y="303200"/>
                  </a:lnTo>
                  <a:lnTo>
                    <a:pt x="573100" y="296189"/>
                  </a:lnTo>
                  <a:lnTo>
                    <a:pt x="573100" y="294437"/>
                  </a:lnTo>
                  <a:cubicBezTo>
                    <a:pt x="575437" y="295605"/>
                    <a:pt x="578065" y="297358"/>
                    <a:pt x="580986" y="299695"/>
                  </a:cubicBezTo>
                  <a:cubicBezTo>
                    <a:pt x="583907" y="302031"/>
                    <a:pt x="587121" y="303200"/>
                    <a:pt x="590626" y="303200"/>
                  </a:cubicBezTo>
                  <a:cubicBezTo>
                    <a:pt x="597636" y="306705"/>
                    <a:pt x="603478" y="307873"/>
                    <a:pt x="608152" y="306705"/>
                  </a:cubicBezTo>
                  <a:cubicBezTo>
                    <a:pt x="606983" y="305536"/>
                    <a:pt x="605815" y="304660"/>
                    <a:pt x="604646" y="304076"/>
                  </a:cubicBezTo>
                  <a:cubicBezTo>
                    <a:pt x="603478" y="303492"/>
                    <a:pt x="602310" y="302031"/>
                    <a:pt x="601141" y="299695"/>
                  </a:cubicBezTo>
                  <a:lnTo>
                    <a:pt x="583615" y="282168"/>
                  </a:lnTo>
                  <a:cubicBezTo>
                    <a:pt x="587121" y="283337"/>
                    <a:pt x="589457" y="285090"/>
                    <a:pt x="590626" y="287426"/>
                  </a:cubicBezTo>
                  <a:cubicBezTo>
                    <a:pt x="591794" y="289763"/>
                    <a:pt x="593547" y="291516"/>
                    <a:pt x="595883" y="292684"/>
                  </a:cubicBezTo>
                  <a:cubicBezTo>
                    <a:pt x="599389" y="295021"/>
                    <a:pt x="602310" y="295021"/>
                    <a:pt x="604646" y="292684"/>
                  </a:cubicBezTo>
                  <a:lnTo>
                    <a:pt x="611657" y="294437"/>
                  </a:lnTo>
                  <a:cubicBezTo>
                    <a:pt x="612825" y="295605"/>
                    <a:pt x="613994" y="296189"/>
                    <a:pt x="615162" y="296189"/>
                  </a:cubicBezTo>
                  <a:cubicBezTo>
                    <a:pt x="616331" y="296189"/>
                    <a:pt x="616915" y="295605"/>
                    <a:pt x="616915" y="294437"/>
                  </a:cubicBezTo>
                  <a:cubicBezTo>
                    <a:pt x="618083" y="292100"/>
                    <a:pt x="618083" y="289179"/>
                    <a:pt x="616915" y="285674"/>
                  </a:cubicBezTo>
                  <a:lnTo>
                    <a:pt x="606399" y="282168"/>
                  </a:lnTo>
                  <a:lnTo>
                    <a:pt x="602894" y="275158"/>
                  </a:lnTo>
                  <a:lnTo>
                    <a:pt x="615162" y="278663"/>
                  </a:lnTo>
                  <a:cubicBezTo>
                    <a:pt x="615162" y="277495"/>
                    <a:pt x="613994" y="275742"/>
                    <a:pt x="611657" y="273405"/>
                  </a:cubicBezTo>
                  <a:cubicBezTo>
                    <a:pt x="609320" y="271069"/>
                    <a:pt x="609320" y="267564"/>
                    <a:pt x="611657" y="262890"/>
                  </a:cubicBezTo>
                  <a:lnTo>
                    <a:pt x="616915" y="269900"/>
                  </a:lnTo>
                  <a:lnTo>
                    <a:pt x="618667" y="278663"/>
                  </a:lnTo>
                  <a:cubicBezTo>
                    <a:pt x="621004" y="284505"/>
                    <a:pt x="625094" y="289179"/>
                    <a:pt x="630935" y="292684"/>
                  </a:cubicBezTo>
                  <a:cubicBezTo>
                    <a:pt x="635609" y="292684"/>
                    <a:pt x="637946" y="292100"/>
                    <a:pt x="637946" y="290931"/>
                  </a:cubicBezTo>
                  <a:cubicBezTo>
                    <a:pt x="640283" y="287426"/>
                    <a:pt x="639698" y="285674"/>
                    <a:pt x="636193" y="285674"/>
                  </a:cubicBezTo>
                  <a:cubicBezTo>
                    <a:pt x="626846" y="273990"/>
                    <a:pt x="622172" y="268148"/>
                    <a:pt x="622172" y="268148"/>
                  </a:cubicBezTo>
                  <a:cubicBezTo>
                    <a:pt x="622172" y="265811"/>
                    <a:pt x="621880" y="264058"/>
                    <a:pt x="621296" y="262890"/>
                  </a:cubicBezTo>
                  <a:cubicBezTo>
                    <a:pt x="620712" y="261721"/>
                    <a:pt x="620420" y="260553"/>
                    <a:pt x="620420" y="259385"/>
                  </a:cubicBezTo>
                  <a:cubicBezTo>
                    <a:pt x="625094" y="269900"/>
                    <a:pt x="633856" y="278663"/>
                    <a:pt x="646709" y="285674"/>
                  </a:cubicBezTo>
                  <a:cubicBezTo>
                    <a:pt x="650214" y="279832"/>
                    <a:pt x="652551" y="276327"/>
                    <a:pt x="653719" y="275158"/>
                  </a:cubicBezTo>
                  <a:lnTo>
                    <a:pt x="651967" y="271653"/>
                  </a:lnTo>
                  <a:cubicBezTo>
                    <a:pt x="651967" y="263474"/>
                    <a:pt x="650214" y="257632"/>
                    <a:pt x="646709" y="254127"/>
                  </a:cubicBezTo>
                  <a:lnTo>
                    <a:pt x="648462" y="254127"/>
                  </a:lnTo>
                  <a:cubicBezTo>
                    <a:pt x="649630" y="255295"/>
                    <a:pt x="651967" y="261137"/>
                    <a:pt x="655472" y="271653"/>
                  </a:cubicBezTo>
                  <a:lnTo>
                    <a:pt x="658977" y="269900"/>
                  </a:lnTo>
                  <a:cubicBezTo>
                    <a:pt x="677672" y="244195"/>
                    <a:pt x="688771" y="229591"/>
                    <a:pt x="692276" y="226085"/>
                  </a:cubicBezTo>
                  <a:cubicBezTo>
                    <a:pt x="694613" y="219075"/>
                    <a:pt x="702208" y="207391"/>
                    <a:pt x="715060" y="191033"/>
                  </a:cubicBezTo>
                  <a:cubicBezTo>
                    <a:pt x="718565" y="185191"/>
                    <a:pt x="722363" y="177889"/>
                    <a:pt x="726452" y="169126"/>
                  </a:cubicBezTo>
                  <a:cubicBezTo>
                    <a:pt x="730542" y="160363"/>
                    <a:pt x="735507" y="153644"/>
                    <a:pt x="741349" y="148971"/>
                  </a:cubicBezTo>
                  <a:lnTo>
                    <a:pt x="743102" y="147218"/>
                  </a:lnTo>
                  <a:cubicBezTo>
                    <a:pt x="745439" y="143713"/>
                    <a:pt x="745439" y="139039"/>
                    <a:pt x="743102" y="133197"/>
                  </a:cubicBezTo>
                  <a:cubicBezTo>
                    <a:pt x="740765" y="130861"/>
                    <a:pt x="739305" y="128524"/>
                    <a:pt x="738720" y="126187"/>
                  </a:cubicBezTo>
                  <a:cubicBezTo>
                    <a:pt x="738136" y="123850"/>
                    <a:pt x="738428" y="122098"/>
                    <a:pt x="739597" y="120929"/>
                  </a:cubicBezTo>
                  <a:lnTo>
                    <a:pt x="739597" y="115672"/>
                  </a:lnTo>
                  <a:cubicBezTo>
                    <a:pt x="739597" y="112166"/>
                    <a:pt x="741349" y="110414"/>
                    <a:pt x="744854" y="110414"/>
                  </a:cubicBezTo>
                  <a:cubicBezTo>
                    <a:pt x="747191" y="109245"/>
                    <a:pt x="750112" y="107493"/>
                    <a:pt x="753617" y="105156"/>
                  </a:cubicBezTo>
                  <a:cubicBezTo>
                    <a:pt x="757123" y="102819"/>
                    <a:pt x="760628" y="101067"/>
                    <a:pt x="764133" y="99898"/>
                  </a:cubicBezTo>
                  <a:cubicBezTo>
                    <a:pt x="766470" y="98730"/>
                    <a:pt x="768807" y="95225"/>
                    <a:pt x="771143" y="89382"/>
                  </a:cubicBezTo>
                  <a:lnTo>
                    <a:pt x="774649" y="64846"/>
                  </a:lnTo>
                  <a:lnTo>
                    <a:pt x="778154" y="56083"/>
                  </a:lnTo>
                  <a:cubicBezTo>
                    <a:pt x="780491" y="52578"/>
                    <a:pt x="782243" y="49365"/>
                    <a:pt x="783412" y="46444"/>
                  </a:cubicBezTo>
                  <a:cubicBezTo>
                    <a:pt x="784580" y="43523"/>
                    <a:pt x="785164" y="40894"/>
                    <a:pt x="785164" y="38557"/>
                  </a:cubicBezTo>
                  <a:cubicBezTo>
                    <a:pt x="793343" y="35052"/>
                    <a:pt x="798601" y="29794"/>
                    <a:pt x="800938" y="22784"/>
                  </a:cubicBezTo>
                  <a:cubicBezTo>
                    <a:pt x="802106" y="21615"/>
                    <a:pt x="803274" y="20447"/>
                    <a:pt x="804443" y="19278"/>
                  </a:cubicBezTo>
                  <a:cubicBezTo>
                    <a:pt x="805611" y="18110"/>
                    <a:pt x="806195" y="16358"/>
                    <a:pt x="806195" y="14021"/>
                  </a:cubicBezTo>
                  <a:lnTo>
                    <a:pt x="809701" y="10515"/>
                  </a:lnTo>
                  <a:cubicBezTo>
                    <a:pt x="813206" y="11684"/>
                    <a:pt x="816127" y="11100"/>
                    <a:pt x="818464" y="8763"/>
                  </a:cubicBezTo>
                  <a:cubicBezTo>
                    <a:pt x="825474" y="2921"/>
                    <a:pt x="833653" y="0"/>
                    <a:pt x="843000" y="0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ctr">
                <a:buNone/>
              </a:pPr>
              <a:endParaRPr lang="zh-CN" altLang="en-US" sz="13800" cap="all" dirty="0">
                <a:blipFill dpi="0" rotWithShape="1">
                  <a:blip r:embed="rId4">
                    <a:alphaModFix amt="57000"/>
                    <a:extLst>
                      <a:ext uri="{96DAC541-7B7A-43D3-8B79-37D633B846F1}">
                        <asvg:svgBlip xmlns:asvg="http://schemas.microsoft.com/office/drawing/2016/SVG/main" r:embed="rId5"/>
                      </a:ext>
                    </a:extLst>
                  </a:blip>
                  <a:srcRect/>
                  <a:tile tx="0" ty="0" sx="100000" sy="100000" flip="none" algn="tl"/>
                </a:blipFill>
                <a:latin typeface="艾迪鹅演示引擎标题体 Normal" panose="02000600000000000000" pitchFamily="2" charset="-122"/>
                <a:ea typeface="艾迪鹅演示引擎标题体 Normal" panose="02000600000000000000" pitchFamily="2" charset="-122"/>
                <a:cs typeface="艾迪鹅演示引擎标题体 Normal" panose="02000600000000000000" pitchFamily="2" charset="-122"/>
                <a:sym typeface="+mn-lt"/>
              </a:endParaRPr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3D83C31C-5E07-122F-DD1E-3A9981E72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342" y="-2098384"/>
              <a:ext cx="1700459" cy="1530020"/>
            </a:xfrm>
            <a:custGeom>
              <a:avLst/>
              <a:gdLst/>
              <a:ahLst/>
              <a:cxnLst/>
              <a:rect l="l" t="t" r="r" b="b"/>
              <a:pathLst>
                <a:path w="1700459" h="1530020">
                  <a:moveTo>
                    <a:pt x="178765" y="1524762"/>
                  </a:moveTo>
                  <a:cubicBezTo>
                    <a:pt x="179933" y="1523593"/>
                    <a:pt x="181685" y="1523593"/>
                    <a:pt x="184022" y="1524762"/>
                  </a:cubicBezTo>
                  <a:lnTo>
                    <a:pt x="177012" y="1530020"/>
                  </a:lnTo>
                  <a:cubicBezTo>
                    <a:pt x="177012" y="1527683"/>
                    <a:pt x="177596" y="1525930"/>
                    <a:pt x="178765" y="1524762"/>
                  </a:cubicBezTo>
                  <a:close/>
                  <a:moveTo>
                    <a:pt x="147218" y="1512494"/>
                  </a:moveTo>
                  <a:lnTo>
                    <a:pt x="152476" y="1515999"/>
                  </a:lnTo>
                  <a:lnTo>
                    <a:pt x="145465" y="1515999"/>
                  </a:lnTo>
                  <a:close/>
                  <a:moveTo>
                    <a:pt x="134950" y="1507236"/>
                  </a:moveTo>
                  <a:lnTo>
                    <a:pt x="141960" y="1514246"/>
                  </a:lnTo>
                  <a:lnTo>
                    <a:pt x="136702" y="1515999"/>
                  </a:lnTo>
                  <a:close/>
                  <a:moveTo>
                    <a:pt x="161239" y="1503731"/>
                  </a:moveTo>
                  <a:lnTo>
                    <a:pt x="162991" y="1503731"/>
                  </a:lnTo>
                  <a:cubicBezTo>
                    <a:pt x="166497" y="1503731"/>
                    <a:pt x="168249" y="1503731"/>
                    <a:pt x="168249" y="1503731"/>
                  </a:cubicBezTo>
                  <a:cubicBezTo>
                    <a:pt x="168249" y="1504899"/>
                    <a:pt x="168249" y="1505775"/>
                    <a:pt x="168249" y="1506360"/>
                  </a:cubicBezTo>
                  <a:cubicBezTo>
                    <a:pt x="168249" y="1506944"/>
                    <a:pt x="167665" y="1507236"/>
                    <a:pt x="166497" y="1507236"/>
                  </a:cubicBezTo>
                  <a:lnTo>
                    <a:pt x="164744" y="1507236"/>
                  </a:lnTo>
                  <a:close/>
                  <a:moveTo>
                    <a:pt x="83138" y="1496830"/>
                  </a:moveTo>
                  <a:cubicBezTo>
                    <a:pt x="85548" y="1496173"/>
                    <a:pt x="87629" y="1498473"/>
                    <a:pt x="89382" y="1503731"/>
                  </a:cubicBezTo>
                  <a:lnTo>
                    <a:pt x="80619" y="1500225"/>
                  </a:lnTo>
                  <a:lnTo>
                    <a:pt x="80619" y="1498473"/>
                  </a:lnTo>
                  <a:cubicBezTo>
                    <a:pt x="81495" y="1497597"/>
                    <a:pt x="82335" y="1497049"/>
                    <a:pt x="83138" y="1496830"/>
                  </a:cubicBezTo>
                  <a:close/>
                  <a:moveTo>
                    <a:pt x="213817" y="1496720"/>
                  </a:moveTo>
                  <a:cubicBezTo>
                    <a:pt x="203301" y="1502562"/>
                    <a:pt x="192785" y="1505483"/>
                    <a:pt x="182270" y="1505483"/>
                  </a:cubicBezTo>
                  <a:lnTo>
                    <a:pt x="182270" y="1503731"/>
                  </a:lnTo>
                  <a:close/>
                  <a:moveTo>
                    <a:pt x="241858" y="1489710"/>
                  </a:moveTo>
                  <a:cubicBezTo>
                    <a:pt x="244195" y="1489710"/>
                    <a:pt x="246532" y="1489710"/>
                    <a:pt x="248869" y="1489710"/>
                  </a:cubicBezTo>
                  <a:lnTo>
                    <a:pt x="238353" y="1493215"/>
                  </a:lnTo>
                  <a:cubicBezTo>
                    <a:pt x="238353" y="1490878"/>
                    <a:pt x="239521" y="1489710"/>
                    <a:pt x="241858" y="1489710"/>
                  </a:cubicBezTo>
                  <a:close/>
                  <a:moveTo>
                    <a:pt x="361035" y="1473936"/>
                  </a:moveTo>
                  <a:lnTo>
                    <a:pt x="361035" y="1475689"/>
                  </a:lnTo>
                  <a:cubicBezTo>
                    <a:pt x="361035" y="1476857"/>
                    <a:pt x="360451" y="1477442"/>
                    <a:pt x="359282" y="1477442"/>
                  </a:cubicBezTo>
                  <a:cubicBezTo>
                    <a:pt x="358114" y="1477442"/>
                    <a:pt x="357530" y="1477442"/>
                    <a:pt x="357530" y="1477442"/>
                  </a:cubicBezTo>
                  <a:cubicBezTo>
                    <a:pt x="357530" y="1477442"/>
                    <a:pt x="358698" y="1476273"/>
                    <a:pt x="361035" y="1473936"/>
                  </a:cubicBezTo>
                  <a:close/>
                  <a:moveTo>
                    <a:pt x="292684" y="1470431"/>
                  </a:moveTo>
                  <a:lnTo>
                    <a:pt x="301447" y="1470431"/>
                  </a:lnTo>
                  <a:lnTo>
                    <a:pt x="301447" y="1472184"/>
                  </a:lnTo>
                  <a:lnTo>
                    <a:pt x="290931" y="1479194"/>
                  </a:lnTo>
                  <a:cubicBezTo>
                    <a:pt x="289763" y="1478026"/>
                    <a:pt x="289763" y="1476565"/>
                    <a:pt x="290931" y="1474813"/>
                  </a:cubicBezTo>
                  <a:cubicBezTo>
                    <a:pt x="292100" y="1473060"/>
                    <a:pt x="292684" y="1471600"/>
                    <a:pt x="292684" y="1470431"/>
                  </a:cubicBezTo>
                  <a:close/>
                  <a:moveTo>
                    <a:pt x="105156" y="1465173"/>
                  </a:moveTo>
                  <a:cubicBezTo>
                    <a:pt x="105156" y="1465173"/>
                    <a:pt x="106324" y="1466342"/>
                    <a:pt x="108661" y="1468679"/>
                  </a:cubicBezTo>
                  <a:lnTo>
                    <a:pt x="106908" y="1470431"/>
                  </a:lnTo>
                  <a:cubicBezTo>
                    <a:pt x="106908" y="1468094"/>
                    <a:pt x="106324" y="1466926"/>
                    <a:pt x="105156" y="1466926"/>
                  </a:cubicBezTo>
                  <a:close/>
                  <a:moveTo>
                    <a:pt x="36804" y="1463421"/>
                  </a:moveTo>
                  <a:lnTo>
                    <a:pt x="38557" y="1463421"/>
                  </a:lnTo>
                  <a:lnTo>
                    <a:pt x="47320" y="1473936"/>
                  </a:lnTo>
                  <a:lnTo>
                    <a:pt x="47320" y="1475689"/>
                  </a:lnTo>
                  <a:cubicBezTo>
                    <a:pt x="42646" y="1473352"/>
                    <a:pt x="39141" y="1469263"/>
                    <a:pt x="36804" y="1463421"/>
                  </a:cubicBezTo>
                  <a:close/>
                  <a:moveTo>
                    <a:pt x="77990" y="1459916"/>
                  </a:moveTo>
                  <a:cubicBezTo>
                    <a:pt x="78574" y="1459916"/>
                    <a:pt x="79451" y="1459916"/>
                    <a:pt x="80619" y="1459916"/>
                  </a:cubicBezTo>
                  <a:lnTo>
                    <a:pt x="82372" y="1461668"/>
                  </a:lnTo>
                  <a:cubicBezTo>
                    <a:pt x="83540" y="1464005"/>
                    <a:pt x="83540" y="1465173"/>
                    <a:pt x="82372" y="1465173"/>
                  </a:cubicBezTo>
                  <a:cubicBezTo>
                    <a:pt x="81203" y="1462837"/>
                    <a:pt x="79451" y="1461668"/>
                    <a:pt x="77114" y="1461668"/>
                  </a:cubicBezTo>
                  <a:cubicBezTo>
                    <a:pt x="77114" y="1460500"/>
                    <a:pt x="77406" y="1459916"/>
                    <a:pt x="77990" y="1459916"/>
                  </a:cubicBezTo>
                  <a:close/>
                  <a:moveTo>
                    <a:pt x="399592" y="1456410"/>
                  </a:moveTo>
                  <a:lnTo>
                    <a:pt x="396087" y="1463421"/>
                  </a:lnTo>
                  <a:cubicBezTo>
                    <a:pt x="394919" y="1461084"/>
                    <a:pt x="395211" y="1459331"/>
                    <a:pt x="396963" y="1458163"/>
                  </a:cubicBezTo>
                  <a:cubicBezTo>
                    <a:pt x="398716" y="1456995"/>
                    <a:pt x="399592" y="1456410"/>
                    <a:pt x="399592" y="1456410"/>
                  </a:cubicBezTo>
                  <a:close/>
                  <a:moveTo>
                    <a:pt x="336498" y="1456410"/>
                  </a:moveTo>
                  <a:cubicBezTo>
                    <a:pt x="336498" y="1457579"/>
                    <a:pt x="336207" y="1458747"/>
                    <a:pt x="335623" y="1459916"/>
                  </a:cubicBezTo>
                  <a:cubicBezTo>
                    <a:pt x="335038" y="1461084"/>
                    <a:pt x="334746" y="1462253"/>
                    <a:pt x="334746" y="1463421"/>
                  </a:cubicBezTo>
                  <a:lnTo>
                    <a:pt x="334746" y="1461668"/>
                  </a:lnTo>
                  <a:cubicBezTo>
                    <a:pt x="334746" y="1459331"/>
                    <a:pt x="335330" y="1457579"/>
                    <a:pt x="336498" y="1456410"/>
                  </a:cubicBezTo>
                  <a:close/>
                  <a:moveTo>
                    <a:pt x="130349" y="1448962"/>
                  </a:moveTo>
                  <a:cubicBezTo>
                    <a:pt x="131371" y="1448670"/>
                    <a:pt x="132613" y="1448816"/>
                    <a:pt x="134073" y="1449400"/>
                  </a:cubicBezTo>
                  <a:cubicBezTo>
                    <a:pt x="136994" y="1450568"/>
                    <a:pt x="139623" y="1451153"/>
                    <a:pt x="141960" y="1451153"/>
                  </a:cubicBezTo>
                  <a:lnTo>
                    <a:pt x="141960" y="1454658"/>
                  </a:lnTo>
                  <a:lnTo>
                    <a:pt x="127939" y="1451153"/>
                  </a:lnTo>
                  <a:cubicBezTo>
                    <a:pt x="128523" y="1449984"/>
                    <a:pt x="129327" y="1449254"/>
                    <a:pt x="130349" y="1448962"/>
                  </a:cubicBezTo>
                  <a:close/>
                  <a:moveTo>
                    <a:pt x="29794" y="1447647"/>
                  </a:moveTo>
                  <a:cubicBezTo>
                    <a:pt x="32131" y="1451153"/>
                    <a:pt x="33299" y="1454074"/>
                    <a:pt x="33299" y="1456410"/>
                  </a:cubicBezTo>
                  <a:lnTo>
                    <a:pt x="26289" y="1449400"/>
                  </a:lnTo>
                  <a:close/>
                  <a:moveTo>
                    <a:pt x="439902" y="1438884"/>
                  </a:moveTo>
                  <a:lnTo>
                    <a:pt x="441655" y="1442390"/>
                  </a:lnTo>
                  <a:lnTo>
                    <a:pt x="448665" y="1442390"/>
                  </a:lnTo>
                  <a:cubicBezTo>
                    <a:pt x="446328" y="1443558"/>
                    <a:pt x="443700" y="1445311"/>
                    <a:pt x="440779" y="1447647"/>
                  </a:cubicBezTo>
                  <a:cubicBezTo>
                    <a:pt x="437857" y="1449984"/>
                    <a:pt x="435228" y="1450568"/>
                    <a:pt x="432892" y="1449400"/>
                  </a:cubicBezTo>
                  <a:cubicBezTo>
                    <a:pt x="434060" y="1448232"/>
                    <a:pt x="435228" y="1446479"/>
                    <a:pt x="436397" y="1444142"/>
                  </a:cubicBezTo>
                  <a:cubicBezTo>
                    <a:pt x="437565" y="1441806"/>
                    <a:pt x="438734" y="1440053"/>
                    <a:pt x="439902" y="1438884"/>
                  </a:cubicBezTo>
                  <a:close/>
                  <a:moveTo>
                    <a:pt x="64846" y="1435379"/>
                  </a:moveTo>
                  <a:cubicBezTo>
                    <a:pt x="64846" y="1435379"/>
                    <a:pt x="65430" y="1436548"/>
                    <a:pt x="66598" y="1438884"/>
                  </a:cubicBezTo>
                  <a:cubicBezTo>
                    <a:pt x="66598" y="1441221"/>
                    <a:pt x="65430" y="1444142"/>
                    <a:pt x="63093" y="1447647"/>
                  </a:cubicBezTo>
                  <a:close/>
                  <a:moveTo>
                    <a:pt x="341757" y="1433627"/>
                  </a:moveTo>
                  <a:cubicBezTo>
                    <a:pt x="341757" y="1437132"/>
                    <a:pt x="340588" y="1438884"/>
                    <a:pt x="338251" y="1438884"/>
                  </a:cubicBezTo>
                  <a:cubicBezTo>
                    <a:pt x="337083" y="1436548"/>
                    <a:pt x="336791" y="1435087"/>
                    <a:pt x="337375" y="1434503"/>
                  </a:cubicBezTo>
                  <a:cubicBezTo>
                    <a:pt x="337959" y="1433919"/>
                    <a:pt x="339420" y="1433627"/>
                    <a:pt x="341757" y="1433627"/>
                  </a:cubicBezTo>
                  <a:close/>
                  <a:moveTo>
                    <a:pt x="129692" y="1431874"/>
                  </a:moveTo>
                  <a:lnTo>
                    <a:pt x="134950" y="1438884"/>
                  </a:lnTo>
                  <a:lnTo>
                    <a:pt x="133197" y="1438884"/>
                  </a:lnTo>
                  <a:lnTo>
                    <a:pt x="129692" y="1437132"/>
                  </a:lnTo>
                  <a:close/>
                  <a:moveTo>
                    <a:pt x="483717" y="1426616"/>
                  </a:moveTo>
                  <a:cubicBezTo>
                    <a:pt x="483717" y="1428953"/>
                    <a:pt x="482549" y="1430706"/>
                    <a:pt x="480212" y="1431874"/>
                  </a:cubicBezTo>
                  <a:cubicBezTo>
                    <a:pt x="477875" y="1433042"/>
                    <a:pt x="476122" y="1434211"/>
                    <a:pt x="474954" y="1435379"/>
                  </a:cubicBezTo>
                  <a:lnTo>
                    <a:pt x="464439" y="1433627"/>
                  </a:lnTo>
                  <a:cubicBezTo>
                    <a:pt x="462102" y="1435963"/>
                    <a:pt x="458012" y="1437132"/>
                    <a:pt x="452170" y="1437132"/>
                  </a:cubicBezTo>
                  <a:cubicBezTo>
                    <a:pt x="452170" y="1437132"/>
                    <a:pt x="451878" y="1436840"/>
                    <a:pt x="451294" y="1436256"/>
                  </a:cubicBezTo>
                  <a:cubicBezTo>
                    <a:pt x="450710" y="1435671"/>
                    <a:pt x="450418" y="1435379"/>
                    <a:pt x="450418" y="1435379"/>
                  </a:cubicBezTo>
                  <a:lnTo>
                    <a:pt x="455676" y="1435379"/>
                  </a:lnTo>
                  <a:cubicBezTo>
                    <a:pt x="463854" y="1430706"/>
                    <a:pt x="473201" y="1427785"/>
                    <a:pt x="483717" y="1426616"/>
                  </a:cubicBezTo>
                  <a:close/>
                  <a:moveTo>
                    <a:pt x="173507" y="1426616"/>
                  </a:moveTo>
                  <a:lnTo>
                    <a:pt x="180517" y="1426616"/>
                  </a:lnTo>
                  <a:cubicBezTo>
                    <a:pt x="180517" y="1426616"/>
                    <a:pt x="179933" y="1427200"/>
                    <a:pt x="178765" y="1428369"/>
                  </a:cubicBezTo>
                  <a:cubicBezTo>
                    <a:pt x="177596" y="1429537"/>
                    <a:pt x="175844" y="1428953"/>
                    <a:pt x="173507" y="1426616"/>
                  </a:cubicBezTo>
                  <a:close/>
                  <a:moveTo>
                    <a:pt x="22783" y="1426616"/>
                  </a:moveTo>
                  <a:cubicBezTo>
                    <a:pt x="22783" y="1427785"/>
                    <a:pt x="23368" y="1429537"/>
                    <a:pt x="24536" y="1431874"/>
                  </a:cubicBezTo>
                  <a:cubicBezTo>
                    <a:pt x="25704" y="1434211"/>
                    <a:pt x="26289" y="1436548"/>
                    <a:pt x="26289" y="1438884"/>
                  </a:cubicBezTo>
                  <a:lnTo>
                    <a:pt x="22783" y="1438884"/>
                  </a:lnTo>
                  <a:cubicBezTo>
                    <a:pt x="21615" y="1438884"/>
                    <a:pt x="21323" y="1437424"/>
                    <a:pt x="21907" y="1434503"/>
                  </a:cubicBezTo>
                  <a:cubicBezTo>
                    <a:pt x="22491" y="1431582"/>
                    <a:pt x="22783" y="1428953"/>
                    <a:pt x="22783" y="1426616"/>
                  </a:cubicBezTo>
                  <a:close/>
                  <a:moveTo>
                    <a:pt x="193661" y="1423111"/>
                  </a:moveTo>
                  <a:cubicBezTo>
                    <a:pt x="194246" y="1423111"/>
                    <a:pt x="196291" y="1424279"/>
                    <a:pt x="199796" y="1426616"/>
                  </a:cubicBezTo>
                  <a:lnTo>
                    <a:pt x="189280" y="1428369"/>
                  </a:lnTo>
                  <a:cubicBezTo>
                    <a:pt x="191617" y="1424864"/>
                    <a:pt x="193078" y="1423111"/>
                    <a:pt x="193661" y="1423111"/>
                  </a:cubicBezTo>
                  <a:close/>
                  <a:moveTo>
                    <a:pt x="70103" y="1423111"/>
                  </a:moveTo>
                  <a:lnTo>
                    <a:pt x="75361" y="1426616"/>
                  </a:lnTo>
                  <a:cubicBezTo>
                    <a:pt x="82372" y="1434795"/>
                    <a:pt x="87630" y="1440053"/>
                    <a:pt x="91135" y="1442390"/>
                  </a:cubicBezTo>
                  <a:lnTo>
                    <a:pt x="98145" y="1449400"/>
                  </a:lnTo>
                  <a:cubicBezTo>
                    <a:pt x="96977" y="1449400"/>
                    <a:pt x="96392" y="1449692"/>
                    <a:pt x="96392" y="1450276"/>
                  </a:cubicBezTo>
                  <a:cubicBezTo>
                    <a:pt x="96392" y="1450861"/>
                    <a:pt x="96392" y="1451153"/>
                    <a:pt x="96392" y="1451153"/>
                  </a:cubicBezTo>
                  <a:lnTo>
                    <a:pt x="78866" y="1437132"/>
                  </a:lnTo>
                  <a:lnTo>
                    <a:pt x="77114" y="1435379"/>
                  </a:lnTo>
                  <a:cubicBezTo>
                    <a:pt x="72440" y="1434211"/>
                    <a:pt x="70103" y="1430121"/>
                    <a:pt x="70103" y="1423111"/>
                  </a:cubicBezTo>
                  <a:close/>
                  <a:moveTo>
                    <a:pt x="492480" y="1419606"/>
                  </a:moveTo>
                  <a:lnTo>
                    <a:pt x="492480" y="1421359"/>
                  </a:lnTo>
                  <a:cubicBezTo>
                    <a:pt x="492480" y="1423695"/>
                    <a:pt x="491312" y="1425448"/>
                    <a:pt x="488975" y="1426616"/>
                  </a:cubicBezTo>
                  <a:lnTo>
                    <a:pt x="488975" y="1424864"/>
                  </a:lnTo>
                  <a:close/>
                  <a:moveTo>
                    <a:pt x="1375790" y="1417853"/>
                  </a:moveTo>
                  <a:lnTo>
                    <a:pt x="1381048" y="1423111"/>
                  </a:lnTo>
                  <a:lnTo>
                    <a:pt x="1382801" y="1423111"/>
                  </a:lnTo>
                  <a:lnTo>
                    <a:pt x="1382801" y="1419606"/>
                  </a:lnTo>
                  <a:close/>
                  <a:moveTo>
                    <a:pt x="245363" y="1414348"/>
                  </a:moveTo>
                  <a:lnTo>
                    <a:pt x="245364" y="1414348"/>
                  </a:lnTo>
                  <a:lnTo>
                    <a:pt x="240106" y="1416101"/>
                  </a:lnTo>
                  <a:close/>
                  <a:moveTo>
                    <a:pt x="219074" y="1414348"/>
                  </a:moveTo>
                  <a:cubicBezTo>
                    <a:pt x="221411" y="1421359"/>
                    <a:pt x="222580" y="1424864"/>
                    <a:pt x="222580" y="1424864"/>
                  </a:cubicBezTo>
                  <a:lnTo>
                    <a:pt x="210311" y="1421359"/>
                  </a:lnTo>
                  <a:cubicBezTo>
                    <a:pt x="210311" y="1420190"/>
                    <a:pt x="213232" y="1417853"/>
                    <a:pt x="219074" y="1414348"/>
                  </a:cubicBezTo>
                  <a:close/>
                  <a:moveTo>
                    <a:pt x="385572" y="1412596"/>
                  </a:moveTo>
                  <a:lnTo>
                    <a:pt x="389077" y="1412596"/>
                  </a:lnTo>
                  <a:lnTo>
                    <a:pt x="392582" y="1417853"/>
                  </a:lnTo>
                  <a:cubicBezTo>
                    <a:pt x="387908" y="1416685"/>
                    <a:pt x="385572" y="1414932"/>
                    <a:pt x="385572" y="1412596"/>
                  </a:cubicBezTo>
                  <a:close/>
                  <a:moveTo>
                    <a:pt x="170002" y="1412596"/>
                  </a:moveTo>
                  <a:cubicBezTo>
                    <a:pt x="170002" y="1413764"/>
                    <a:pt x="172339" y="1413764"/>
                    <a:pt x="177012" y="1412596"/>
                  </a:cubicBezTo>
                  <a:cubicBezTo>
                    <a:pt x="178180" y="1412596"/>
                    <a:pt x="178765" y="1413472"/>
                    <a:pt x="178765" y="1415224"/>
                  </a:cubicBezTo>
                  <a:cubicBezTo>
                    <a:pt x="178765" y="1416977"/>
                    <a:pt x="177596" y="1418437"/>
                    <a:pt x="175260" y="1419606"/>
                  </a:cubicBezTo>
                  <a:lnTo>
                    <a:pt x="162991" y="1423111"/>
                  </a:lnTo>
                  <a:lnTo>
                    <a:pt x="159486" y="1421359"/>
                  </a:lnTo>
                  <a:cubicBezTo>
                    <a:pt x="162991" y="1422527"/>
                    <a:pt x="165328" y="1421359"/>
                    <a:pt x="166497" y="1417853"/>
                  </a:cubicBezTo>
                  <a:cubicBezTo>
                    <a:pt x="167665" y="1414348"/>
                    <a:pt x="168833" y="1412596"/>
                    <a:pt x="170002" y="1412596"/>
                  </a:cubicBezTo>
                  <a:close/>
                  <a:moveTo>
                    <a:pt x="145465" y="1412596"/>
                  </a:moveTo>
                  <a:cubicBezTo>
                    <a:pt x="148971" y="1412596"/>
                    <a:pt x="151015" y="1413472"/>
                    <a:pt x="151599" y="1415224"/>
                  </a:cubicBezTo>
                  <a:cubicBezTo>
                    <a:pt x="152183" y="1416977"/>
                    <a:pt x="151891" y="1420190"/>
                    <a:pt x="150723" y="1424864"/>
                  </a:cubicBezTo>
                  <a:cubicBezTo>
                    <a:pt x="149555" y="1421359"/>
                    <a:pt x="148386" y="1418437"/>
                    <a:pt x="147218" y="1416101"/>
                  </a:cubicBezTo>
                  <a:cubicBezTo>
                    <a:pt x="146049" y="1413764"/>
                    <a:pt x="145465" y="1412596"/>
                    <a:pt x="145465" y="1412596"/>
                  </a:cubicBezTo>
                  <a:close/>
                  <a:moveTo>
                    <a:pt x="63093" y="1412596"/>
                  </a:moveTo>
                  <a:lnTo>
                    <a:pt x="68351" y="1417853"/>
                  </a:lnTo>
                  <a:lnTo>
                    <a:pt x="66598" y="1417853"/>
                  </a:lnTo>
                  <a:cubicBezTo>
                    <a:pt x="65430" y="1416685"/>
                    <a:pt x="64554" y="1416101"/>
                    <a:pt x="63969" y="1416101"/>
                  </a:cubicBezTo>
                  <a:cubicBezTo>
                    <a:pt x="63385" y="1416101"/>
                    <a:pt x="62509" y="1415516"/>
                    <a:pt x="61341" y="1414348"/>
                  </a:cubicBezTo>
                  <a:close/>
                  <a:moveTo>
                    <a:pt x="45567" y="1412596"/>
                  </a:moveTo>
                  <a:cubicBezTo>
                    <a:pt x="49072" y="1412596"/>
                    <a:pt x="51409" y="1413764"/>
                    <a:pt x="52577" y="1416101"/>
                  </a:cubicBezTo>
                  <a:cubicBezTo>
                    <a:pt x="53746" y="1418437"/>
                    <a:pt x="55499" y="1421943"/>
                    <a:pt x="57835" y="1426616"/>
                  </a:cubicBezTo>
                  <a:cubicBezTo>
                    <a:pt x="55499" y="1426616"/>
                    <a:pt x="53746" y="1426324"/>
                    <a:pt x="52577" y="1425740"/>
                  </a:cubicBezTo>
                  <a:cubicBezTo>
                    <a:pt x="51409" y="1425156"/>
                    <a:pt x="50241" y="1423695"/>
                    <a:pt x="49072" y="1421359"/>
                  </a:cubicBezTo>
                  <a:cubicBezTo>
                    <a:pt x="49072" y="1420190"/>
                    <a:pt x="47904" y="1417269"/>
                    <a:pt x="45567" y="1412596"/>
                  </a:cubicBezTo>
                  <a:close/>
                  <a:moveTo>
                    <a:pt x="867536" y="1410843"/>
                  </a:moveTo>
                  <a:lnTo>
                    <a:pt x="864032" y="1416101"/>
                  </a:lnTo>
                  <a:cubicBezTo>
                    <a:pt x="867536" y="1419606"/>
                    <a:pt x="871042" y="1421359"/>
                    <a:pt x="874547" y="1421359"/>
                  </a:cubicBezTo>
                  <a:cubicBezTo>
                    <a:pt x="874547" y="1420190"/>
                    <a:pt x="873963" y="1418437"/>
                    <a:pt x="872794" y="1416101"/>
                  </a:cubicBezTo>
                  <a:cubicBezTo>
                    <a:pt x="871626" y="1413764"/>
                    <a:pt x="869873" y="1412011"/>
                    <a:pt x="867536" y="1410843"/>
                  </a:cubicBezTo>
                  <a:close/>
                  <a:moveTo>
                    <a:pt x="515264" y="1409090"/>
                  </a:moveTo>
                  <a:cubicBezTo>
                    <a:pt x="515264" y="1410259"/>
                    <a:pt x="515264" y="1411135"/>
                    <a:pt x="515264" y="1411719"/>
                  </a:cubicBezTo>
                  <a:cubicBezTo>
                    <a:pt x="515264" y="1412303"/>
                    <a:pt x="515264" y="1412596"/>
                    <a:pt x="515264" y="1412596"/>
                  </a:cubicBezTo>
                  <a:cubicBezTo>
                    <a:pt x="515264" y="1414932"/>
                    <a:pt x="514679" y="1416101"/>
                    <a:pt x="513511" y="1416101"/>
                  </a:cubicBezTo>
                  <a:lnTo>
                    <a:pt x="513511" y="1414348"/>
                  </a:lnTo>
                  <a:close/>
                  <a:moveTo>
                    <a:pt x="417118" y="1405585"/>
                  </a:moveTo>
                  <a:cubicBezTo>
                    <a:pt x="417118" y="1410259"/>
                    <a:pt x="416534" y="1413764"/>
                    <a:pt x="415366" y="1416101"/>
                  </a:cubicBezTo>
                  <a:lnTo>
                    <a:pt x="411860" y="1407338"/>
                  </a:lnTo>
                  <a:cubicBezTo>
                    <a:pt x="414197" y="1407338"/>
                    <a:pt x="415950" y="1406753"/>
                    <a:pt x="417118" y="1405585"/>
                  </a:cubicBezTo>
                  <a:close/>
                  <a:moveTo>
                    <a:pt x="198043" y="1403832"/>
                  </a:moveTo>
                  <a:lnTo>
                    <a:pt x="198043" y="1407338"/>
                  </a:lnTo>
                  <a:cubicBezTo>
                    <a:pt x="200380" y="1409674"/>
                    <a:pt x="201548" y="1410843"/>
                    <a:pt x="201548" y="1410843"/>
                  </a:cubicBezTo>
                  <a:lnTo>
                    <a:pt x="196291" y="1407338"/>
                  </a:lnTo>
                  <a:close/>
                  <a:moveTo>
                    <a:pt x="148971" y="1403832"/>
                  </a:moveTo>
                  <a:cubicBezTo>
                    <a:pt x="153644" y="1407338"/>
                    <a:pt x="157149" y="1409090"/>
                    <a:pt x="159486" y="1409090"/>
                  </a:cubicBezTo>
                  <a:lnTo>
                    <a:pt x="161239" y="1410843"/>
                  </a:lnTo>
                  <a:cubicBezTo>
                    <a:pt x="160070" y="1410843"/>
                    <a:pt x="158318" y="1410551"/>
                    <a:pt x="155981" y="1409967"/>
                  </a:cubicBezTo>
                  <a:cubicBezTo>
                    <a:pt x="153644" y="1409382"/>
                    <a:pt x="151308" y="1409674"/>
                    <a:pt x="148971" y="1410843"/>
                  </a:cubicBezTo>
                  <a:close/>
                  <a:moveTo>
                    <a:pt x="196291" y="1402080"/>
                  </a:moveTo>
                  <a:cubicBezTo>
                    <a:pt x="196291" y="1405585"/>
                    <a:pt x="195122" y="1408506"/>
                    <a:pt x="192785" y="1410843"/>
                  </a:cubicBezTo>
                  <a:cubicBezTo>
                    <a:pt x="190449" y="1413180"/>
                    <a:pt x="186359" y="1413764"/>
                    <a:pt x="180517" y="1412596"/>
                  </a:cubicBezTo>
                  <a:cubicBezTo>
                    <a:pt x="181685" y="1412596"/>
                    <a:pt x="182854" y="1412011"/>
                    <a:pt x="184022" y="1410843"/>
                  </a:cubicBezTo>
                  <a:cubicBezTo>
                    <a:pt x="185191" y="1409674"/>
                    <a:pt x="186359" y="1409090"/>
                    <a:pt x="187528" y="1409090"/>
                  </a:cubicBezTo>
                  <a:cubicBezTo>
                    <a:pt x="189864" y="1409090"/>
                    <a:pt x="190741" y="1408214"/>
                    <a:pt x="190157" y="1406461"/>
                  </a:cubicBezTo>
                  <a:cubicBezTo>
                    <a:pt x="189572" y="1404709"/>
                    <a:pt x="189280" y="1403832"/>
                    <a:pt x="189280" y="1403832"/>
                  </a:cubicBezTo>
                  <a:close/>
                  <a:moveTo>
                    <a:pt x="434644" y="1400327"/>
                  </a:moveTo>
                  <a:lnTo>
                    <a:pt x="434644" y="1402080"/>
                  </a:lnTo>
                  <a:lnTo>
                    <a:pt x="424129" y="1405585"/>
                  </a:lnTo>
                  <a:lnTo>
                    <a:pt x="422376" y="1403832"/>
                  </a:lnTo>
                  <a:cubicBezTo>
                    <a:pt x="428218" y="1403832"/>
                    <a:pt x="432307" y="1402664"/>
                    <a:pt x="434644" y="1400327"/>
                  </a:cubicBezTo>
                  <a:close/>
                  <a:moveTo>
                    <a:pt x="385572" y="1400327"/>
                  </a:moveTo>
                  <a:cubicBezTo>
                    <a:pt x="385572" y="1402664"/>
                    <a:pt x="385280" y="1404417"/>
                    <a:pt x="384695" y="1405585"/>
                  </a:cubicBezTo>
                  <a:cubicBezTo>
                    <a:pt x="384111" y="1406753"/>
                    <a:pt x="382067" y="1407338"/>
                    <a:pt x="378561" y="1407338"/>
                  </a:cubicBezTo>
                  <a:close/>
                  <a:moveTo>
                    <a:pt x="7010" y="1400327"/>
                  </a:moveTo>
                  <a:cubicBezTo>
                    <a:pt x="8178" y="1402664"/>
                    <a:pt x="9639" y="1404417"/>
                    <a:pt x="11391" y="1405585"/>
                  </a:cubicBezTo>
                  <a:cubicBezTo>
                    <a:pt x="13144" y="1406753"/>
                    <a:pt x="14020" y="1407922"/>
                    <a:pt x="14020" y="1409090"/>
                  </a:cubicBezTo>
                  <a:cubicBezTo>
                    <a:pt x="14020" y="1405585"/>
                    <a:pt x="11684" y="1402664"/>
                    <a:pt x="7010" y="1400327"/>
                  </a:cubicBezTo>
                  <a:close/>
                  <a:moveTo>
                    <a:pt x="1058570" y="1398575"/>
                  </a:moveTo>
                  <a:lnTo>
                    <a:pt x="1058570" y="1400327"/>
                  </a:lnTo>
                  <a:cubicBezTo>
                    <a:pt x="1058570" y="1401496"/>
                    <a:pt x="1060323" y="1402664"/>
                    <a:pt x="1063828" y="1403832"/>
                  </a:cubicBezTo>
                  <a:close/>
                  <a:moveTo>
                    <a:pt x="152476" y="1398575"/>
                  </a:moveTo>
                  <a:lnTo>
                    <a:pt x="154228" y="1400327"/>
                  </a:lnTo>
                  <a:cubicBezTo>
                    <a:pt x="154228" y="1400327"/>
                    <a:pt x="153936" y="1400619"/>
                    <a:pt x="153352" y="1401204"/>
                  </a:cubicBezTo>
                  <a:cubicBezTo>
                    <a:pt x="152768" y="1401788"/>
                    <a:pt x="152476" y="1402080"/>
                    <a:pt x="152476" y="1402080"/>
                  </a:cubicBezTo>
                  <a:lnTo>
                    <a:pt x="150723" y="1402080"/>
                  </a:lnTo>
                  <a:close/>
                  <a:moveTo>
                    <a:pt x="1289913" y="1393317"/>
                  </a:moveTo>
                  <a:lnTo>
                    <a:pt x="1296924" y="1396822"/>
                  </a:lnTo>
                  <a:cubicBezTo>
                    <a:pt x="1295755" y="1394485"/>
                    <a:pt x="1294003" y="1393317"/>
                    <a:pt x="1291666" y="1393317"/>
                  </a:cubicBezTo>
                  <a:close/>
                  <a:moveTo>
                    <a:pt x="539800" y="1393317"/>
                  </a:moveTo>
                  <a:lnTo>
                    <a:pt x="545058" y="1395069"/>
                  </a:lnTo>
                  <a:cubicBezTo>
                    <a:pt x="541553" y="1396238"/>
                    <a:pt x="538632" y="1397698"/>
                    <a:pt x="536295" y="1399451"/>
                  </a:cubicBezTo>
                  <a:cubicBezTo>
                    <a:pt x="533958" y="1401204"/>
                    <a:pt x="531622" y="1402080"/>
                    <a:pt x="529285" y="1402080"/>
                  </a:cubicBezTo>
                  <a:close/>
                  <a:moveTo>
                    <a:pt x="185775" y="1389812"/>
                  </a:moveTo>
                  <a:lnTo>
                    <a:pt x="187528" y="1395069"/>
                  </a:lnTo>
                  <a:lnTo>
                    <a:pt x="185775" y="1395069"/>
                  </a:lnTo>
                  <a:cubicBezTo>
                    <a:pt x="185775" y="1395069"/>
                    <a:pt x="185483" y="1394777"/>
                    <a:pt x="184899" y="1394193"/>
                  </a:cubicBezTo>
                  <a:cubicBezTo>
                    <a:pt x="184315" y="1393609"/>
                    <a:pt x="184022" y="1393317"/>
                    <a:pt x="184022" y="1393317"/>
                  </a:cubicBezTo>
                  <a:cubicBezTo>
                    <a:pt x="184022" y="1392149"/>
                    <a:pt x="184022" y="1391272"/>
                    <a:pt x="184022" y="1390688"/>
                  </a:cubicBezTo>
                  <a:cubicBezTo>
                    <a:pt x="184022" y="1390104"/>
                    <a:pt x="184607" y="1389812"/>
                    <a:pt x="185775" y="1389812"/>
                  </a:cubicBezTo>
                  <a:close/>
                  <a:moveTo>
                    <a:pt x="177012" y="1389812"/>
                  </a:moveTo>
                  <a:lnTo>
                    <a:pt x="175260" y="1396822"/>
                  </a:lnTo>
                  <a:lnTo>
                    <a:pt x="171754" y="1396822"/>
                  </a:lnTo>
                  <a:lnTo>
                    <a:pt x="175260" y="1391564"/>
                  </a:lnTo>
                  <a:close/>
                  <a:moveTo>
                    <a:pt x="206587" y="1389154"/>
                  </a:moveTo>
                  <a:cubicBezTo>
                    <a:pt x="207902" y="1389008"/>
                    <a:pt x="209143" y="1389227"/>
                    <a:pt x="210311" y="1389812"/>
                  </a:cubicBezTo>
                  <a:lnTo>
                    <a:pt x="212064" y="1395069"/>
                  </a:lnTo>
                  <a:cubicBezTo>
                    <a:pt x="208559" y="1395069"/>
                    <a:pt x="204762" y="1395654"/>
                    <a:pt x="200672" y="1396822"/>
                  </a:cubicBezTo>
                  <a:cubicBezTo>
                    <a:pt x="196583" y="1397990"/>
                    <a:pt x="193954" y="1398575"/>
                    <a:pt x="192785" y="1398575"/>
                  </a:cubicBezTo>
                  <a:cubicBezTo>
                    <a:pt x="192785" y="1398575"/>
                    <a:pt x="192201" y="1398575"/>
                    <a:pt x="191033" y="1398575"/>
                  </a:cubicBezTo>
                  <a:cubicBezTo>
                    <a:pt x="189864" y="1398575"/>
                    <a:pt x="189280" y="1398575"/>
                    <a:pt x="189280" y="1398575"/>
                  </a:cubicBezTo>
                  <a:cubicBezTo>
                    <a:pt x="195122" y="1395069"/>
                    <a:pt x="197459" y="1393317"/>
                    <a:pt x="196291" y="1393317"/>
                  </a:cubicBezTo>
                  <a:cubicBezTo>
                    <a:pt x="197459" y="1393317"/>
                    <a:pt x="199504" y="1392441"/>
                    <a:pt x="202425" y="1390688"/>
                  </a:cubicBezTo>
                  <a:cubicBezTo>
                    <a:pt x="203886" y="1389812"/>
                    <a:pt x="205273" y="1389300"/>
                    <a:pt x="206587" y="1389154"/>
                  </a:cubicBezTo>
                  <a:close/>
                  <a:moveTo>
                    <a:pt x="185775" y="1374038"/>
                  </a:moveTo>
                  <a:lnTo>
                    <a:pt x="191033" y="1381049"/>
                  </a:lnTo>
                  <a:cubicBezTo>
                    <a:pt x="188696" y="1381049"/>
                    <a:pt x="187528" y="1382217"/>
                    <a:pt x="187528" y="1384554"/>
                  </a:cubicBezTo>
                  <a:close/>
                  <a:moveTo>
                    <a:pt x="476707" y="1372286"/>
                  </a:moveTo>
                  <a:lnTo>
                    <a:pt x="476707" y="1374038"/>
                  </a:lnTo>
                  <a:lnTo>
                    <a:pt x="473201" y="1374038"/>
                  </a:lnTo>
                  <a:cubicBezTo>
                    <a:pt x="470865" y="1374038"/>
                    <a:pt x="469696" y="1374038"/>
                    <a:pt x="469696" y="1374038"/>
                  </a:cubicBezTo>
                  <a:close/>
                  <a:moveTo>
                    <a:pt x="180517" y="1370533"/>
                  </a:moveTo>
                  <a:cubicBezTo>
                    <a:pt x="181685" y="1371702"/>
                    <a:pt x="181978" y="1373162"/>
                    <a:pt x="181394" y="1374915"/>
                  </a:cubicBezTo>
                  <a:cubicBezTo>
                    <a:pt x="180809" y="1376667"/>
                    <a:pt x="180517" y="1378128"/>
                    <a:pt x="180517" y="1379296"/>
                  </a:cubicBezTo>
                  <a:lnTo>
                    <a:pt x="184022" y="1382801"/>
                  </a:lnTo>
                  <a:lnTo>
                    <a:pt x="178765" y="1386306"/>
                  </a:lnTo>
                  <a:lnTo>
                    <a:pt x="168249" y="1384554"/>
                  </a:lnTo>
                  <a:lnTo>
                    <a:pt x="168249" y="1381049"/>
                  </a:lnTo>
                  <a:lnTo>
                    <a:pt x="166497" y="1374038"/>
                  </a:lnTo>
                  <a:lnTo>
                    <a:pt x="168249" y="1372286"/>
                  </a:lnTo>
                  <a:close/>
                  <a:moveTo>
                    <a:pt x="197167" y="1368999"/>
                  </a:moveTo>
                  <a:cubicBezTo>
                    <a:pt x="198335" y="1369146"/>
                    <a:pt x="199212" y="1369949"/>
                    <a:pt x="199796" y="1371409"/>
                  </a:cubicBezTo>
                  <a:cubicBezTo>
                    <a:pt x="200964" y="1374330"/>
                    <a:pt x="201548" y="1376375"/>
                    <a:pt x="201548" y="1377543"/>
                  </a:cubicBezTo>
                  <a:cubicBezTo>
                    <a:pt x="201548" y="1379880"/>
                    <a:pt x="202717" y="1381633"/>
                    <a:pt x="205054" y="1382801"/>
                  </a:cubicBezTo>
                  <a:cubicBezTo>
                    <a:pt x="207391" y="1385138"/>
                    <a:pt x="207682" y="1386599"/>
                    <a:pt x="205930" y="1387183"/>
                  </a:cubicBezTo>
                  <a:cubicBezTo>
                    <a:pt x="204177" y="1387767"/>
                    <a:pt x="202717" y="1388059"/>
                    <a:pt x="201548" y="1388059"/>
                  </a:cubicBezTo>
                  <a:cubicBezTo>
                    <a:pt x="200380" y="1388059"/>
                    <a:pt x="199796" y="1387475"/>
                    <a:pt x="199796" y="1386306"/>
                  </a:cubicBezTo>
                  <a:cubicBezTo>
                    <a:pt x="199796" y="1385138"/>
                    <a:pt x="198627" y="1384554"/>
                    <a:pt x="196291" y="1384554"/>
                  </a:cubicBezTo>
                  <a:lnTo>
                    <a:pt x="193147" y="1370407"/>
                  </a:lnTo>
                  <a:close/>
                  <a:moveTo>
                    <a:pt x="192785" y="1368780"/>
                  </a:moveTo>
                  <a:lnTo>
                    <a:pt x="193147" y="1370407"/>
                  </a:lnTo>
                  <a:lnTo>
                    <a:pt x="192785" y="1370533"/>
                  </a:lnTo>
                  <a:close/>
                  <a:moveTo>
                    <a:pt x="347014" y="1365275"/>
                  </a:moveTo>
                  <a:lnTo>
                    <a:pt x="334746" y="1370533"/>
                  </a:lnTo>
                  <a:cubicBezTo>
                    <a:pt x="335914" y="1371702"/>
                    <a:pt x="337959" y="1371993"/>
                    <a:pt x="340880" y="1371409"/>
                  </a:cubicBezTo>
                  <a:cubicBezTo>
                    <a:pt x="343801" y="1370825"/>
                    <a:pt x="345262" y="1370533"/>
                    <a:pt x="345262" y="1370533"/>
                  </a:cubicBezTo>
                  <a:cubicBezTo>
                    <a:pt x="346430" y="1370533"/>
                    <a:pt x="347014" y="1368780"/>
                    <a:pt x="347014" y="1365275"/>
                  </a:cubicBezTo>
                  <a:close/>
                  <a:moveTo>
                    <a:pt x="355777" y="1363523"/>
                  </a:moveTo>
                  <a:cubicBezTo>
                    <a:pt x="351104" y="1364691"/>
                    <a:pt x="348767" y="1367028"/>
                    <a:pt x="348767" y="1370533"/>
                  </a:cubicBezTo>
                  <a:cubicBezTo>
                    <a:pt x="351104" y="1368196"/>
                    <a:pt x="353440" y="1367028"/>
                    <a:pt x="355777" y="1367028"/>
                  </a:cubicBezTo>
                  <a:cubicBezTo>
                    <a:pt x="358114" y="1367028"/>
                    <a:pt x="359867" y="1366444"/>
                    <a:pt x="361035" y="1365275"/>
                  </a:cubicBezTo>
                  <a:cubicBezTo>
                    <a:pt x="359867" y="1364107"/>
                    <a:pt x="358114" y="1363523"/>
                    <a:pt x="355777" y="1363523"/>
                  </a:cubicBezTo>
                  <a:close/>
                  <a:moveTo>
                    <a:pt x="369798" y="1356512"/>
                  </a:moveTo>
                  <a:cubicBezTo>
                    <a:pt x="368630" y="1357681"/>
                    <a:pt x="367169" y="1358557"/>
                    <a:pt x="365417" y="1359141"/>
                  </a:cubicBezTo>
                  <a:cubicBezTo>
                    <a:pt x="363664" y="1359725"/>
                    <a:pt x="363372" y="1360602"/>
                    <a:pt x="364540" y="1361770"/>
                  </a:cubicBezTo>
                  <a:cubicBezTo>
                    <a:pt x="364540" y="1364107"/>
                    <a:pt x="366877" y="1364107"/>
                    <a:pt x="371551" y="1361770"/>
                  </a:cubicBezTo>
                  <a:lnTo>
                    <a:pt x="368045" y="1367028"/>
                  </a:lnTo>
                  <a:cubicBezTo>
                    <a:pt x="371551" y="1364691"/>
                    <a:pt x="373303" y="1362939"/>
                    <a:pt x="373303" y="1361770"/>
                  </a:cubicBezTo>
                  <a:lnTo>
                    <a:pt x="382067" y="1356512"/>
                  </a:lnTo>
                  <a:lnTo>
                    <a:pt x="373303" y="1356512"/>
                  </a:lnTo>
                  <a:cubicBezTo>
                    <a:pt x="373303" y="1356512"/>
                    <a:pt x="373595" y="1357389"/>
                    <a:pt x="374180" y="1359141"/>
                  </a:cubicBezTo>
                  <a:cubicBezTo>
                    <a:pt x="374764" y="1360894"/>
                    <a:pt x="374472" y="1361770"/>
                    <a:pt x="373303" y="1361770"/>
                  </a:cubicBezTo>
                  <a:cubicBezTo>
                    <a:pt x="373303" y="1360602"/>
                    <a:pt x="372135" y="1358849"/>
                    <a:pt x="369798" y="1356512"/>
                  </a:cubicBezTo>
                  <a:close/>
                  <a:moveTo>
                    <a:pt x="301447" y="1354760"/>
                  </a:moveTo>
                  <a:lnTo>
                    <a:pt x="296189" y="1356512"/>
                  </a:lnTo>
                  <a:lnTo>
                    <a:pt x="296189" y="1358265"/>
                  </a:lnTo>
                  <a:cubicBezTo>
                    <a:pt x="299694" y="1358265"/>
                    <a:pt x="301447" y="1357096"/>
                    <a:pt x="301447" y="1354760"/>
                  </a:cubicBezTo>
                  <a:close/>
                  <a:moveTo>
                    <a:pt x="0" y="1354760"/>
                  </a:moveTo>
                  <a:cubicBezTo>
                    <a:pt x="2336" y="1359433"/>
                    <a:pt x="3797" y="1364399"/>
                    <a:pt x="4381" y="1369657"/>
                  </a:cubicBezTo>
                  <a:cubicBezTo>
                    <a:pt x="4965" y="1374915"/>
                    <a:pt x="6426" y="1379880"/>
                    <a:pt x="8763" y="1384554"/>
                  </a:cubicBezTo>
                  <a:cubicBezTo>
                    <a:pt x="7594" y="1386891"/>
                    <a:pt x="6134" y="1386891"/>
                    <a:pt x="4381" y="1384554"/>
                  </a:cubicBezTo>
                  <a:cubicBezTo>
                    <a:pt x="2628" y="1382217"/>
                    <a:pt x="1752" y="1382217"/>
                    <a:pt x="1752" y="1384554"/>
                  </a:cubicBezTo>
                  <a:close/>
                  <a:moveTo>
                    <a:pt x="191033" y="1353007"/>
                  </a:moveTo>
                  <a:lnTo>
                    <a:pt x="191033" y="1354760"/>
                  </a:lnTo>
                  <a:cubicBezTo>
                    <a:pt x="188696" y="1354760"/>
                    <a:pt x="185775" y="1355928"/>
                    <a:pt x="182270" y="1358265"/>
                  </a:cubicBezTo>
                  <a:cubicBezTo>
                    <a:pt x="182270" y="1358265"/>
                    <a:pt x="183438" y="1357973"/>
                    <a:pt x="185775" y="1357389"/>
                  </a:cubicBezTo>
                  <a:cubicBezTo>
                    <a:pt x="188112" y="1356804"/>
                    <a:pt x="190449" y="1357096"/>
                    <a:pt x="192785" y="1358265"/>
                  </a:cubicBezTo>
                  <a:lnTo>
                    <a:pt x="184022" y="1361770"/>
                  </a:lnTo>
                  <a:cubicBezTo>
                    <a:pt x="178180" y="1358265"/>
                    <a:pt x="171754" y="1357681"/>
                    <a:pt x="164744" y="1360017"/>
                  </a:cubicBezTo>
                  <a:lnTo>
                    <a:pt x="162991" y="1358265"/>
                  </a:lnTo>
                  <a:cubicBezTo>
                    <a:pt x="174675" y="1358265"/>
                    <a:pt x="184022" y="1356512"/>
                    <a:pt x="191033" y="1353007"/>
                  </a:cubicBezTo>
                  <a:close/>
                  <a:moveTo>
                    <a:pt x="332993" y="1351255"/>
                  </a:moveTo>
                  <a:lnTo>
                    <a:pt x="327736" y="1354760"/>
                  </a:lnTo>
                  <a:lnTo>
                    <a:pt x="329488" y="1354760"/>
                  </a:lnTo>
                  <a:cubicBezTo>
                    <a:pt x="329488" y="1353591"/>
                    <a:pt x="330656" y="1353007"/>
                    <a:pt x="332993" y="1353007"/>
                  </a:cubicBezTo>
                  <a:close/>
                  <a:moveTo>
                    <a:pt x="264642" y="1351255"/>
                  </a:moveTo>
                  <a:lnTo>
                    <a:pt x="266395" y="1360017"/>
                  </a:lnTo>
                  <a:lnTo>
                    <a:pt x="271652" y="1358265"/>
                  </a:lnTo>
                  <a:close/>
                  <a:moveTo>
                    <a:pt x="283783" y="1350536"/>
                  </a:moveTo>
                  <a:lnTo>
                    <a:pt x="275157" y="1351255"/>
                  </a:lnTo>
                  <a:cubicBezTo>
                    <a:pt x="276326" y="1351255"/>
                    <a:pt x="277202" y="1352131"/>
                    <a:pt x="277787" y="1353883"/>
                  </a:cubicBezTo>
                  <a:cubicBezTo>
                    <a:pt x="278371" y="1355636"/>
                    <a:pt x="278079" y="1357681"/>
                    <a:pt x="276910" y="1360017"/>
                  </a:cubicBezTo>
                  <a:cubicBezTo>
                    <a:pt x="276910" y="1360017"/>
                    <a:pt x="275742" y="1360310"/>
                    <a:pt x="273405" y="1360894"/>
                  </a:cubicBezTo>
                  <a:cubicBezTo>
                    <a:pt x="271068" y="1361478"/>
                    <a:pt x="270484" y="1364107"/>
                    <a:pt x="271652" y="1368780"/>
                  </a:cubicBezTo>
                  <a:cubicBezTo>
                    <a:pt x="268148" y="1368780"/>
                    <a:pt x="265227" y="1369949"/>
                    <a:pt x="262890" y="1372286"/>
                  </a:cubicBezTo>
                  <a:cubicBezTo>
                    <a:pt x="259384" y="1365275"/>
                    <a:pt x="258216" y="1360602"/>
                    <a:pt x="259384" y="1358265"/>
                  </a:cubicBezTo>
                  <a:cubicBezTo>
                    <a:pt x="258216" y="1358265"/>
                    <a:pt x="257047" y="1357096"/>
                    <a:pt x="255879" y="1354760"/>
                  </a:cubicBezTo>
                  <a:cubicBezTo>
                    <a:pt x="255879" y="1360602"/>
                    <a:pt x="256463" y="1367612"/>
                    <a:pt x="257632" y="1375791"/>
                  </a:cubicBezTo>
                  <a:cubicBezTo>
                    <a:pt x="262306" y="1375791"/>
                    <a:pt x="266395" y="1374622"/>
                    <a:pt x="269900" y="1372286"/>
                  </a:cubicBezTo>
                  <a:cubicBezTo>
                    <a:pt x="273405" y="1369949"/>
                    <a:pt x="276326" y="1368196"/>
                    <a:pt x="278663" y="1367028"/>
                  </a:cubicBezTo>
                  <a:lnTo>
                    <a:pt x="278663" y="1372286"/>
                  </a:lnTo>
                  <a:cubicBezTo>
                    <a:pt x="279831" y="1369949"/>
                    <a:pt x="280999" y="1366736"/>
                    <a:pt x="282168" y="1362646"/>
                  </a:cubicBezTo>
                  <a:close/>
                  <a:moveTo>
                    <a:pt x="296189" y="1349502"/>
                  </a:moveTo>
                  <a:lnTo>
                    <a:pt x="284864" y="1350446"/>
                  </a:lnTo>
                  <a:lnTo>
                    <a:pt x="289179" y="1354760"/>
                  </a:lnTo>
                  <a:cubicBezTo>
                    <a:pt x="290347" y="1355928"/>
                    <a:pt x="289763" y="1357096"/>
                    <a:pt x="287426" y="1358265"/>
                  </a:cubicBezTo>
                  <a:cubicBezTo>
                    <a:pt x="286258" y="1360602"/>
                    <a:pt x="288594" y="1364107"/>
                    <a:pt x="294436" y="1368780"/>
                  </a:cubicBezTo>
                  <a:cubicBezTo>
                    <a:pt x="287426" y="1371117"/>
                    <a:pt x="283921" y="1372870"/>
                    <a:pt x="283921" y="1374038"/>
                  </a:cubicBezTo>
                  <a:lnTo>
                    <a:pt x="297941" y="1370533"/>
                  </a:lnTo>
                  <a:cubicBezTo>
                    <a:pt x="294436" y="1364691"/>
                    <a:pt x="292684" y="1358849"/>
                    <a:pt x="292684" y="1353007"/>
                  </a:cubicBezTo>
                  <a:cubicBezTo>
                    <a:pt x="291515" y="1351839"/>
                    <a:pt x="291807" y="1350962"/>
                    <a:pt x="293560" y="1350378"/>
                  </a:cubicBezTo>
                  <a:cubicBezTo>
                    <a:pt x="295313" y="1349794"/>
                    <a:pt x="296189" y="1349502"/>
                    <a:pt x="296189" y="1349502"/>
                  </a:cubicBezTo>
                  <a:close/>
                  <a:moveTo>
                    <a:pt x="392582" y="1347749"/>
                  </a:moveTo>
                  <a:cubicBezTo>
                    <a:pt x="391414" y="1347749"/>
                    <a:pt x="390245" y="1348333"/>
                    <a:pt x="389077" y="1349502"/>
                  </a:cubicBezTo>
                  <a:lnTo>
                    <a:pt x="396087" y="1349502"/>
                  </a:lnTo>
                  <a:cubicBezTo>
                    <a:pt x="394919" y="1348333"/>
                    <a:pt x="393750" y="1347749"/>
                    <a:pt x="392582" y="1347749"/>
                  </a:cubicBezTo>
                  <a:close/>
                  <a:moveTo>
                    <a:pt x="117424" y="1347749"/>
                  </a:moveTo>
                  <a:lnTo>
                    <a:pt x="119176" y="1354760"/>
                  </a:lnTo>
                  <a:lnTo>
                    <a:pt x="115671" y="1354760"/>
                  </a:lnTo>
                  <a:cubicBezTo>
                    <a:pt x="115671" y="1351255"/>
                    <a:pt x="116255" y="1348918"/>
                    <a:pt x="117424" y="1347749"/>
                  </a:cubicBezTo>
                  <a:close/>
                  <a:moveTo>
                    <a:pt x="317220" y="1345997"/>
                  </a:moveTo>
                  <a:cubicBezTo>
                    <a:pt x="317220" y="1348333"/>
                    <a:pt x="317804" y="1349794"/>
                    <a:pt x="318973" y="1350378"/>
                  </a:cubicBezTo>
                  <a:cubicBezTo>
                    <a:pt x="320141" y="1350962"/>
                    <a:pt x="321310" y="1350670"/>
                    <a:pt x="322478" y="1349502"/>
                  </a:cubicBezTo>
                  <a:cubicBezTo>
                    <a:pt x="321310" y="1347165"/>
                    <a:pt x="319557" y="1345997"/>
                    <a:pt x="317220" y="1345997"/>
                  </a:cubicBezTo>
                  <a:close/>
                  <a:moveTo>
                    <a:pt x="364540" y="1340739"/>
                  </a:moveTo>
                  <a:cubicBezTo>
                    <a:pt x="363372" y="1341907"/>
                    <a:pt x="360743" y="1343076"/>
                    <a:pt x="356654" y="1344244"/>
                  </a:cubicBezTo>
                  <a:cubicBezTo>
                    <a:pt x="352564" y="1345412"/>
                    <a:pt x="351104" y="1347165"/>
                    <a:pt x="352272" y="1349502"/>
                  </a:cubicBezTo>
                  <a:lnTo>
                    <a:pt x="352272" y="1351255"/>
                  </a:lnTo>
                  <a:lnTo>
                    <a:pt x="373303" y="1345997"/>
                  </a:lnTo>
                  <a:lnTo>
                    <a:pt x="373303" y="1344244"/>
                  </a:lnTo>
                  <a:cubicBezTo>
                    <a:pt x="367461" y="1344244"/>
                    <a:pt x="363956" y="1345412"/>
                    <a:pt x="362788" y="1347749"/>
                  </a:cubicBezTo>
                  <a:close/>
                  <a:moveTo>
                    <a:pt x="546811" y="1338986"/>
                  </a:moveTo>
                  <a:cubicBezTo>
                    <a:pt x="544474" y="1338986"/>
                    <a:pt x="544474" y="1340155"/>
                    <a:pt x="546811" y="1342492"/>
                  </a:cubicBezTo>
                  <a:lnTo>
                    <a:pt x="552068" y="1338986"/>
                  </a:lnTo>
                  <a:cubicBezTo>
                    <a:pt x="550900" y="1338986"/>
                    <a:pt x="549148" y="1338986"/>
                    <a:pt x="546811" y="1338986"/>
                  </a:cubicBezTo>
                  <a:close/>
                  <a:moveTo>
                    <a:pt x="341757" y="1335481"/>
                  </a:moveTo>
                  <a:lnTo>
                    <a:pt x="332993" y="1342492"/>
                  </a:lnTo>
                  <a:cubicBezTo>
                    <a:pt x="331825" y="1343660"/>
                    <a:pt x="327736" y="1344244"/>
                    <a:pt x="320725" y="1344244"/>
                  </a:cubicBezTo>
                  <a:lnTo>
                    <a:pt x="325983" y="1353007"/>
                  </a:lnTo>
                  <a:lnTo>
                    <a:pt x="334746" y="1349502"/>
                  </a:lnTo>
                  <a:cubicBezTo>
                    <a:pt x="340588" y="1349502"/>
                    <a:pt x="344678" y="1347165"/>
                    <a:pt x="347014" y="1342492"/>
                  </a:cubicBezTo>
                  <a:lnTo>
                    <a:pt x="340004" y="1342492"/>
                  </a:lnTo>
                  <a:cubicBezTo>
                    <a:pt x="338836" y="1342492"/>
                    <a:pt x="339420" y="1342199"/>
                    <a:pt x="341757" y="1341615"/>
                  </a:cubicBezTo>
                  <a:cubicBezTo>
                    <a:pt x="344093" y="1341031"/>
                    <a:pt x="344093" y="1338986"/>
                    <a:pt x="341757" y="1335481"/>
                  </a:cubicBezTo>
                  <a:close/>
                  <a:moveTo>
                    <a:pt x="231343" y="1335481"/>
                  </a:moveTo>
                  <a:cubicBezTo>
                    <a:pt x="231343" y="1337818"/>
                    <a:pt x="231927" y="1339570"/>
                    <a:pt x="233095" y="1340739"/>
                  </a:cubicBezTo>
                  <a:cubicBezTo>
                    <a:pt x="234264" y="1341907"/>
                    <a:pt x="234848" y="1342492"/>
                    <a:pt x="234848" y="1342492"/>
                  </a:cubicBezTo>
                  <a:cubicBezTo>
                    <a:pt x="237185" y="1341323"/>
                    <a:pt x="238937" y="1340739"/>
                    <a:pt x="240106" y="1340739"/>
                  </a:cubicBezTo>
                  <a:cubicBezTo>
                    <a:pt x="241274" y="1340739"/>
                    <a:pt x="242443" y="1341323"/>
                    <a:pt x="243611" y="1342492"/>
                  </a:cubicBezTo>
                  <a:lnTo>
                    <a:pt x="248869" y="1351255"/>
                  </a:lnTo>
                  <a:cubicBezTo>
                    <a:pt x="247700" y="1351255"/>
                    <a:pt x="246532" y="1350670"/>
                    <a:pt x="245363" y="1349502"/>
                  </a:cubicBezTo>
                  <a:cubicBezTo>
                    <a:pt x="244195" y="1348333"/>
                    <a:pt x="242443" y="1348333"/>
                    <a:pt x="240106" y="1349502"/>
                  </a:cubicBezTo>
                  <a:lnTo>
                    <a:pt x="234848" y="1354760"/>
                  </a:lnTo>
                  <a:lnTo>
                    <a:pt x="226085" y="1353007"/>
                  </a:lnTo>
                  <a:lnTo>
                    <a:pt x="224332" y="1358265"/>
                  </a:lnTo>
                  <a:lnTo>
                    <a:pt x="222580" y="1358265"/>
                  </a:lnTo>
                  <a:cubicBezTo>
                    <a:pt x="220243" y="1355928"/>
                    <a:pt x="218490" y="1355344"/>
                    <a:pt x="217322" y="1356512"/>
                  </a:cubicBezTo>
                  <a:cubicBezTo>
                    <a:pt x="214985" y="1358849"/>
                    <a:pt x="211480" y="1360017"/>
                    <a:pt x="206807" y="1360017"/>
                  </a:cubicBezTo>
                  <a:cubicBezTo>
                    <a:pt x="205638" y="1360017"/>
                    <a:pt x="202717" y="1358849"/>
                    <a:pt x="198043" y="1356512"/>
                  </a:cubicBezTo>
                  <a:cubicBezTo>
                    <a:pt x="195706" y="1354175"/>
                    <a:pt x="194538" y="1351839"/>
                    <a:pt x="194538" y="1349502"/>
                  </a:cubicBezTo>
                  <a:cubicBezTo>
                    <a:pt x="201548" y="1348333"/>
                    <a:pt x="207098" y="1347749"/>
                    <a:pt x="211188" y="1347749"/>
                  </a:cubicBezTo>
                  <a:cubicBezTo>
                    <a:pt x="215277" y="1347749"/>
                    <a:pt x="218490" y="1347165"/>
                    <a:pt x="220827" y="1345997"/>
                  </a:cubicBezTo>
                  <a:cubicBezTo>
                    <a:pt x="221996" y="1348333"/>
                    <a:pt x="221996" y="1349794"/>
                    <a:pt x="220827" y="1350378"/>
                  </a:cubicBezTo>
                  <a:cubicBezTo>
                    <a:pt x="219659" y="1350962"/>
                    <a:pt x="218490" y="1351255"/>
                    <a:pt x="217322" y="1351255"/>
                  </a:cubicBezTo>
                  <a:cubicBezTo>
                    <a:pt x="210311" y="1351255"/>
                    <a:pt x="205638" y="1352423"/>
                    <a:pt x="203301" y="1354760"/>
                  </a:cubicBezTo>
                  <a:lnTo>
                    <a:pt x="205054" y="1354760"/>
                  </a:lnTo>
                  <a:cubicBezTo>
                    <a:pt x="208559" y="1354760"/>
                    <a:pt x="212940" y="1353883"/>
                    <a:pt x="218198" y="1352131"/>
                  </a:cubicBezTo>
                  <a:cubicBezTo>
                    <a:pt x="223456" y="1350378"/>
                    <a:pt x="227838" y="1348333"/>
                    <a:pt x="231343" y="1345997"/>
                  </a:cubicBezTo>
                  <a:cubicBezTo>
                    <a:pt x="229006" y="1344828"/>
                    <a:pt x="229006" y="1343076"/>
                    <a:pt x="231343" y="1340739"/>
                  </a:cubicBezTo>
                  <a:lnTo>
                    <a:pt x="226085" y="1340739"/>
                  </a:lnTo>
                  <a:cubicBezTo>
                    <a:pt x="226085" y="1340739"/>
                    <a:pt x="226961" y="1340155"/>
                    <a:pt x="228714" y="1338986"/>
                  </a:cubicBezTo>
                  <a:cubicBezTo>
                    <a:pt x="230467" y="1337818"/>
                    <a:pt x="231343" y="1336649"/>
                    <a:pt x="231343" y="1335481"/>
                  </a:cubicBezTo>
                  <a:close/>
                  <a:moveTo>
                    <a:pt x="348767" y="1334605"/>
                  </a:moveTo>
                  <a:cubicBezTo>
                    <a:pt x="347599" y="1334021"/>
                    <a:pt x="347014" y="1334313"/>
                    <a:pt x="347014" y="1335481"/>
                  </a:cubicBezTo>
                  <a:lnTo>
                    <a:pt x="348767" y="1337234"/>
                  </a:lnTo>
                  <a:cubicBezTo>
                    <a:pt x="351104" y="1338402"/>
                    <a:pt x="352272" y="1337818"/>
                    <a:pt x="352272" y="1335481"/>
                  </a:cubicBezTo>
                  <a:cubicBezTo>
                    <a:pt x="351104" y="1335481"/>
                    <a:pt x="349935" y="1335189"/>
                    <a:pt x="348767" y="1334605"/>
                  </a:cubicBezTo>
                  <a:close/>
                  <a:moveTo>
                    <a:pt x="361035" y="1330223"/>
                  </a:moveTo>
                  <a:cubicBezTo>
                    <a:pt x="358698" y="1330223"/>
                    <a:pt x="356946" y="1331392"/>
                    <a:pt x="355777" y="1333728"/>
                  </a:cubicBezTo>
                  <a:lnTo>
                    <a:pt x="355777" y="1335481"/>
                  </a:lnTo>
                  <a:close/>
                  <a:moveTo>
                    <a:pt x="315467" y="1330223"/>
                  </a:moveTo>
                  <a:lnTo>
                    <a:pt x="299694" y="1335481"/>
                  </a:lnTo>
                  <a:lnTo>
                    <a:pt x="311962" y="1335481"/>
                  </a:lnTo>
                  <a:lnTo>
                    <a:pt x="318973" y="1330223"/>
                  </a:lnTo>
                  <a:close/>
                  <a:moveTo>
                    <a:pt x="361035" y="1324965"/>
                  </a:moveTo>
                  <a:lnTo>
                    <a:pt x="334746" y="1331976"/>
                  </a:lnTo>
                  <a:cubicBezTo>
                    <a:pt x="333578" y="1331976"/>
                    <a:pt x="331241" y="1332560"/>
                    <a:pt x="327736" y="1333728"/>
                  </a:cubicBezTo>
                  <a:cubicBezTo>
                    <a:pt x="324231" y="1334897"/>
                    <a:pt x="321310" y="1335481"/>
                    <a:pt x="318973" y="1335481"/>
                  </a:cubicBezTo>
                  <a:cubicBezTo>
                    <a:pt x="317804" y="1335481"/>
                    <a:pt x="317220" y="1336649"/>
                    <a:pt x="317220" y="1338986"/>
                  </a:cubicBezTo>
                  <a:lnTo>
                    <a:pt x="320725" y="1340739"/>
                  </a:lnTo>
                  <a:lnTo>
                    <a:pt x="320725" y="1338986"/>
                  </a:lnTo>
                  <a:lnTo>
                    <a:pt x="348767" y="1330223"/>
                  </a:lnTo>
                  <a:cubicBezTo>
                    <a:pt x="354609" y="1326718"/>
                    <a:pt x="358698" y="1324965"/>
                    <a:pt x="361035" y="1324965"/>
                  </a:cubicBezTo>
                  <a:close/>
                  <a:moveTo>
                    <a:pt x="424129" y="1323213"/>
                  </a:moveTo>
                  <a:cubicBezTo>
                    <a:pt x="421792" y="1323213"/>
                    <a:pt x="419163" y="1323797"/>
                    <a:pt x="416242" y="1324965"/>
                  </a:cubicBezTo>
                  <a:cubicBezTo>
                    <a:pt x="413321" y="1326134"/>
                    <a:pt x="410692" y="1327302"/>
                    <a:pt x="408355" y="1328471"/>
                  </a:cubicBezTo>
                  <a:cubicBezTo>
                    <a:pt x="416534" y="1328471"/>
                    <a:pt x="422376" y="1326718"/>
                    <a:pt x="425881" y="1323213"/>
                  </a:cubicBezTo>
                  <a:close/>
                  <a:moveTo>
                    <a:pt x="294436" y="1323213"/>
                  </a:moveTo>
                  <a:lnTo>
                    <a:pt x="294436" y="1324965"/>
                  </a:lnTo>
                  <a:lnTo>
                    <a:pt x="297941" y="1323213"/>
                  </a:lnTo>
                  <a:close/>
                  <a:moveTo>
                    <a:pt x="334611" y="1320382"/>
                  </a:moveTo>
                  <a:lnTo>
                    <a:pt x="322478" y="1328471"/>
                  </a:lnTo>
                  <a:lnTo>
                    <a:pt x="322478" y="1330223"/>
                  </a:lnTo>
                  <a:cubicBezTo>
                    <a:pt x="323647" y="1327886"/>
                    <a:pt x="326275" y="1326134"/>
                    <a:pt x="330364" y="1324965"/>
                  </a:cubicBezTo>
                  <a:lnTo>
                    <a:pt x="334950" y="1320890"/>
                  </a:lnTo>
                  <a:close/>
                  <a:moveTo>
                    <a:pt x="323529" y="1314800"/>
                  </a:moveTo>
                  <a:lnTo>
                    <a:pt x="320725" y="1316202"/>
                  </a:lnTo>
                  <a:lnTo>
                    <a:pt x="322478" y="1317955"/>
                  </a:lnTo>
                  <a:lnTo>
                    <a:pt x="324231" y="1316202"/>
                  </a:lnTo>
                  <a:lnTo>
                    <a:pt x="324231" y="1315034"/>
                  </a:lnTo>
                  <a:close/>
                  <a:moveTo>
                    <a:pt x="91135" y="1312697"/>
                  </a:moveTo>
                  <a:cubicBezTo>
                    <a:pt x="92303" y="1316202"/>
                    <a:pt x="94056" y="1317955"/>
                    <a:pt x="96392" y="1317955"/>
                  </a:cubicBezTo>
                  <a:lnTo>
                    <a:pt x="89382" y="1323213"/>
                  </a:lnTo>
                  <a:lnTo>
                    <a:pt x="89382" y="1319708"/>
                  </a:lnTo>
                  <a:close/>
                  <a:moveTo>
                    <a:pt x="75361" y="1310945"/>
                  </a:moveTo>
                  <a:lnTo>
                    <a:pt x="77114" y="1319708"/>
                  </a:lnTo>
                  <a:cubicBezTo>
                    <a:pt x="78282" y="1320876"/>
                    <a:pt x="79743" y="1321168"/>
                    <a:pt x="81495" y="1320584"/>
                  </a:cubicBezTo>
                  <a:cubicBezTo>
                    <a:pt x="83248" y="1320000"/>
                    <a:pt x="84708" y="1319708"/>
                    <a:pt x="85877" y="1319708"/>
                  </a:cubicBezTo>
                  <a:cubicBezTo>
                    <a:pt x="85877" y="1323213"/>
                    <a:pt x="86461" y="1325550"/>
                    <a:pt x="87630" y="1326718"/>
                  </a:cubicBezTo>
                  <a:cubicBezTo>
                    <a:pt x="88798" y="1327886"/>
                    <a:pt x="89674" y="1329055"/>
                    <a:pt x="90259" y="1330223"/>
                  </a:cubicBezTo>
                  <a:cubicBezTo>
                    <a:pt x="90842" y="1331392"/>
                    <a:pt x="91135" y="1332560"/>
                    <a:pt x="91135" y="1333728"/>
                  </a:cubicBezTo>
                  <a:cubicBezTo>
                    <a:pt x="92303" y="1332560"/>
                    <a:pt x="92887" y="1330223"/>
                    <a:pt x="92887" y="1326718"/>
                  </a:cubicBezTo>
                  <a:cubicBezTo>
                    <a:pt x="92887" y="1326718"/>
                    <a:pt x="93472" y="1325550"/>
                    <a:pt x="94640" y="1323213"/>
                  </a:cubicBezTo>
                  <a:lnTo>
                    <a:pt x="98145" y="1323213"/>
                  </a:lnTo>
                  <a:lnTo>
                    <a:pt x="106908" y="1338986"/>
                  </a:lnTo>
                  <a:cubicBezTo>
                    <a:pt x="110413" y="1349502"/>
                    <a:pt x="113334" y="1354760"/>
                    <a:pt x="115671" y="1354760"/>
                  </a:cubicBezTo>
                  <a:cubicBezTo>
                    <a:pt x="117424" y="1357681"/>
                    <a:pt x="119176" y="1359725"/>
                    <a:pt x="120929" y="1360894"/>
                  </a:cubicBezTo>
                  <a:lnTo>
                    <a:pt x="122951" y="1361231"/>
                  </a:lnTo>
                  <a:lnTo>
                    <a:pt x="124434" y="1358265"/>
                  </a:lnTo>
                  <a:cubicBezTo>
                    <a:pt x="126771" y="1361770"/>
                    <a:pt x="129692" y="1364691"/>
                    <a:pt x="133197" y="1367028"/>
                  </a:cubicBezTo>
                  <a:lnTo>
                    <a:pt x="133197" y="1361770"/>
                  </a:lnTo>
                  <a:cubicBezTo>
                    <a:pt x="135534" y="1365275"/>
                    <a:pt x="137579" y="1367612"/>
                    <a:pt x="139331" y="1368780"/>
                  </a:cubicBezTo>
                  <a:cubicBezTo>
                    <a:pt x="141084" y="1369949"/>
                    <a:pt x="144297" y="1368780"/>
                    <a:pt x="148971" y="1365275"/>
                  </a:cubicBezTo>
                  <a:lnTo>
                    <a:pt x="161239" y="1374038"/>
                  </a:lnTo>
                  <a:lnTo>
                    <a:pt x="159486" y="1370533"/>
                  </a:lnTo>
                  <a:cubicBezTo>
                    <a:pt x="160654" y="1370533"/>
                    <a:pt x="161531" y="1370241"/>
                    <a:pt x="162115" y="1369657"/>
                  </a:cubicBezTo>
                  <a:cubicBezTo>
                    <a:pt x="162699" y="1369073"/>
                    <a:pt x="163576" y="1369365"/>
                    <a:pt x="164744" y="1370533"/>
                  </a:cubicBezTo>
                  <a:lnTo>
                    <a:pt x="164744" y="1382801"/>
                  </a:lnTo>
                  <a:lnTo>
                    <a:pt x="168249" y="1395069"/>
                  </a:lnTo>
                  <a:cubicBezTo>
                    <a:pt x="168249" y="1395069"/>
                    <a:pt x="167081" y="1396238"/>
                    <a:pt x="164744" y="1398575"/>
                  </a:cubicBezTo>
                  <a:lnTo>
                    <a:pt x="166497" y="1396822"/>
                  </a:lnTo>
                  <a:lnTo>
                    <a:pt x="175260" y="1398575"/>
                  </a:lnTo>
                  <a:lnTo>
                    <a:pt x="175260" y="1407338"/>
                  </a:lnTo>
                  <a:cubicBezTo>
                    <a:pt x="171754" y="1405001"/>
                    <a:pt x="167665" y="1403248"/>
                    <a:pt x="162991" y="1402080"/>
                  </a:cubicBezTo>
                  <a:cubicBezTo>
                    <a:pt x="158318" y="1400911"/>
                    <a:pt x="155397" y="1399743"/>
                    <a:pt x="154228" y="1398575"/>
                  </a:cubicBezTo>
                  <a:cubicBezTo>
                    <a:pt x="154228" y="1398575"/>
                    <a:pt x="154228" y="1398283"/>
                    <a:pt x="154228" y="1397698"/>
                  </a:cubicBezTo>
                  <a:cubicBezTo>
                    <a:pt x="154228" y="1397114"/>
                    <a:pt x="154812" y="1396822"/>
                    <a:pt x="155981" y="1396822"/>
                  </a:cubicBezTo>
                  <a:lnTo>
                    <a:pt x="154228" y="1391564"/>
                  </a:lnTo>
                  <a:cubicBezTo>
                    <a:pt x="157733" y="1393901"/>
                    <a:pt x="161239" y="1393901"/>
                    <a:pt x="164744" y="1391564"/>
                  </a:cubicBezTo>
                  <a:lnTo>
                    <a:pt x="162991" y="1388059"/>
                  </a:lnTo>
                  <a:lnTo>
                    <a:pt x="159486" y="1384554"/>
                  </a:lnTo>
                  <a:cubicBezTo>
                    <a:pt x="155981" y="1383385"/>
                    <a:pt x="154520" y="1383678"/>
                    <a:pt x="155105" y="1385430"/>
                  </a:cubicBezTo>
                  <a:cubicBezTo>
                    <a:pt x="155689" y="1387183"/>
                    <a:pt x="155981" y="1388059"/>
                    <a:pt x="155981" y="1388059"/>
                  </a:cubicBezTo>
                  <a:cubicBezTo>
                    <a:pt x="154812" y="1388059"/>
                    <a:pt x="151891" y="1386891"/>
                    <a:pt x="147218" y="1384554"/>
                  </a:cubicBezTo>
                  <a:lnTo>
                    <a:pt x="142544" y="1386891"/>
                  </a:lnTo>
                  <a:lnTo>
                    <a:pt x="141960" y="1386306"/>
                  </a:lnTo>
                  <a:lnTo>
                    <a:pt x="141960" y="1387183"/>
                  </a:lnTo>
                  <a:lnTo>
                    <a:pt x="136702" y="1389812"/>
                  </a:lnTo>
                  <a:lnTo>
                    <a:pt x="141960" y="1391564"/>
                  </a:lnTo>
                  <a:lnTo>
                    <a:pt x="141960" y="1387183"/>
                  </a:lnTo>
                  <a:lnTo>
                    <a:pt x="142544" y="1386891"/>
                  </a:lnTo>
                  <a:lnTo>
                    <a:pt x="145465" y="1389812"/>
                  </a:lnTo>
                  <a:lnTo>
                    <a:pt x="141960" y="1395069"/>
                  </a:lnTo>
                  <a:cubicBezTo>
                    <a:pt x="144297" y="1395069"/>
                    <a:pt x="146049" y="1395654"/>
                    <a:pt x="147218" y="1396822"/>
                  </a:cubicBezTo>
                  <a:cubicBezTo>
                    <a:pt x="148386" y="1397990"/>
                    <a:pt x="149555" y="1399159"/>
                    <a:pt x="150723" y="1400327"/>
                  </a:cubicBezTo>
                  <a:cubicBezTo>
                    <a:pt x="146049" y="1400327"/>
                    <a:pt x="143129" y="1399743"/>
                    <a:pt x="141960" y="1398575"/>
                  </a:cubicBezTo>
                  <a:cubicBezTo>
                    <a:pt x="141960" y="1400911"/>
                    <a:pt x="141376" y="1402664"/>
                    <a:pt x="140207" y="1403832"/>
                  </a:cubicBezTo>
                  <a:lnTo>
                    <a:pt x="138455" y="1407338"/>
                  </a:lnTo>
                  <a:lnTo>
                    <a:pt x="141960" y="1412596"/>
                  </a:lnTo>
                  <a:lnTo>
                    <a:pt x="134950" y="1417853"/>
                  </a:lnTo>
                  <a:lnTo>
                    <a:pt x="131444" y="1407338"/>
                  </a:lnTo>
                  <a:lnTo>
                    <a:pt x="136702" y="1407338"/>
                  </a:lnTo>
                  <a:lnTo>
                    <a:pt x="127939" y="1400327"/>
                  </a:lnTo>
                  <a:cubicBezTo>
                    <a:pt x="126771" y="1401496"/>
                    <a:pt x="127355" y="1403248"/>
                    <a:pt x="129692" y="1405585"/>
                  </a:cubicBezTo>
                  <a:lnTo>
                    <a:pt x="127939" y="1407338"/>
                  </a:lnTo>
                  <a:lnTo>
                    <a:pt x="129692" y="1412596"/>
                  </a:lnTo>
                  <a:cubicBezTo>
                    <a:pt x="126187" y="1409090"/>
                    <a:pt x="124434" y="1406753"/>
                    <a:pt x="124434" y="1405585"/>
                  </a:cubicBezTo>
                  <a:cubicBezTo>
                    <a:pt x="123266" y="1406753"/>
                    <a:pt x="123266" y="1408214"/>
                    <a:pt x="124434" y="1409967"/>
                  </a:cubicBezTo>
                  <a:cubicBezTo>
                    <a:pt x="125602" y="1411719"/>
                    <a:pt x="126187" y="1413180"/>
                    <a:pt x="126187" y="1414348"/>
                  </a:cubicBezTo>
                  <a:lnTo>
                    <a:pt x="133197" y="1424864"/>
                  </a:lnTo>
                  <a:cubicBezTo>
                    <a:pt x="133197" y="1426032"/>
                    <a:pt x="133489" y="1426616"/>
                    <a:pt x="134073" y="1426616"/>
                  </a:cubicBezTo>
                  <a:cubicBezTo>
                    <a:pt x="134658" y="1426616"/>
                    <a:pt x="135534" y="1426616"/>
                    <a:pt x="136702" y="1426616"/>
                  </a:cubicBezTo>
                  <a:cubicBezTo>
                    <a:pt x="140207" y="1425448"/>
                    <a:pt x="144005" y="1425156"/>
                    <a:pt x="148094" y="1425740"/>
                  </a:cubicBezTo>
                  <a:cubicBezTo>
                    <a:pt x="152183" y="1426324"/>
                    <a:pt x="156565" y="1426616"/>
                    <a:pt x="161239" y="1426616"/>
                  </a:cubicBezTo>
                  <a:lnTo>
                    <a:pt x="154228" y="1428369"/>
                  </a:lnTo>
                  <a:cubicBezTo>
                    <a:pt x="150723" y="1430706"/>
                    <a:pt x="147218" y="1431290"/>
                    <a:pt x="143713" y="1430121"/>
                  </a:cubicBezTo>
                  <a:cubicBezTo>
                    <a:pt x="140207" y="1428953"/>
                    <a:pt x="137871" y="1428369"/>
                    <a:pt x="136702" y="1428369"/>
                  </a:cubicBezTo>
                  <a:lnTo>
                    <a:pt x="126187" y="1426616"/>
                  </a:lnTo>
                  <a:cubicBezTo>
                    <a:pt x="125018" y="1427785"/>
                    <a:pt x="124434" y="1429537"/>
                    <a:pt x="124434" y="1431874"/>
                  </a:cubicBezTo>
                  <a:cubicBezTo>
                    <a:pt x="118592" y="1429537"/>
                    <a:pt x="112750" y="1425448"/>
                    <a:pt x="106908" y="1419606"/>
                  </a:cubicBezTo>
                  <a:cubicBezTo>
                    <a:pt x="101066" y="1413764"/>
                    <a:pt x="96392" y="1409090"/>
                    <a:pt x="92887" y="1405585"/>
                  </a:cubicBezTo>
                  <a:cubicBezTo>
                    <a:pt x="91719" y="1407922"/>
                    <a:pt x="91427" y="1409674"/>
                    <a:pt x="92011" y="1410843"/>
                  </a:cubicBezTo>
                  <a:cubicBezTo>
                    <a:pt x="92595" y="1412011"/>
                    <a:pt x="92887" y="1413180"/>
                    <a:pt x="92887" y="1414348"/>
                  </a:cubicBezTo>
                  <a:cubicBezTo>
                    <a:pt x="92887" y="1417853"/>
                    <a:pt x="94056" y="1419606"/>
                    <a:pt x="96392" y="1419606"/>
                  </a:cubicBezTo>
                  <a:cubicBezTo>
                    <a:pt x="97561" y="1418437"/>
                    <a:pt x="98437" y="1418730"/>
                    <a:pt x="99021" y="1420482"/>
                  </a:cubicBezTo>
                  <a:cubicBezTo>
                    <a:pt x="99606" y="1422235"/>
                    <a:pt x="100482" y="1423111"/>
                    <a:pt x="101650" y="1423111"/>
                  </a:cubicBezTo>
                  <a:cubicBezTo>
                    <a:pt x="105156" y="1428953"/>
                    <a:pt x="111582" y="1433627"/>
                    <a:pt x="120929" y="1437132"/>
                  </a:cubicBezTo>
                  <a:lnTo>
                    <a:pt x="129692" y="1437132"/>
                  </a:lnTo>
                  <a:cubicBezTo>
                    <a:pt x="128523" y="1439469"/>
                    <a:pt x="128523" y="1440637"/>
                    <a:pt x="129692" y="1440637"/>
                  </a:cubicBezTo>
                  <a:lnTo>
                    <a:pt x="133197" y="1447647"/>
                  </a:lnTo>
                  <a:lnTo>
                    <a:pt x="129692" y="1447647"/>
                  </a:lnTo>
                  <a:cubicBezTo>
                    <a:pt x="129692" y="1445311"/>
                    <a:pt x="126771" y="1442974"/>
                    <a:pt x="120929" y="1440637"/>
                  </a:cubicBezTo>
                  <a:cubicBezTo>
                    <a:pt x="119761" y="1441806"/>
                    <a:pt x="120053" y="1443266"/>
                    <a:pt x="121805" y="1445019"/>
                  </a:cubicBezTo>
                  <a:cubicBezTo>
                    <a:pt x="123558" y="1446771"/>
                    <a:pt x="125018" y="1448232"/>
                    <a:pt x="126187" y="1449400"/>
                  </a:cubicBezTo>
                  <a:lnTo>
                    <a:pt x="120929" y="1449400"/>
                  </a:lnTo>
                  <a:cubicBezTo>
                    <a:pt x="113919" y="1449400"/>
                    <a:pt x="107492" y="1447647"/>
                    <a:pt x="101650" y="1444142"/>
                  </a:cubicBezTo>
                  <a:cubicBezTo>
                    <a:pt x="100482" y="1441806"/>
                    <a:pt x="98437" y="1440053"/>
                    <a:pt x="95516" y="1438884"/>
                  </a:cubicBezTo>
                  <a:cubicBezTo>
                    <a:pt x="92595" y="1437716"/>
                    <a:pt x="91135" y="1435963"/>
                    <a:pt x="91135" y="1433627"/>
                  </a:cubicBezTo>
                  <a:cubicBezTo>
                    <a:pt x="91135" y="1432458"/>
                    <a:pt x="90842" y="1432166"/>
                    <a:pt x="90259" y="1432750"/>
                  </a:cubicBezTo>
                  <a:cubicBezTo>
                    <a:pt x="89674" y="1433335"/>
                    <a:pt x="89382" y="1433042"/>
                    <a:pt x="89382" y="1431874"/>
                  </a:cubicBezTo>
                  <a:cubicBezTo>
                    <a:pt x="87045" y="1431874"/>
                    <a:pt x="85000" y="1430998"/>
                    <a:pt x="83248" y="1429245"/>
                  </a:cubicBezTo>
                  <a:cubicBezTo>
                    <a:pt x="81495" y="1427493"/>
                    <a:pt x="79451" y="1425448"/>
                    <a:pt x="77114" y="1423111"/>
                  </a:cubicBezTo>
                  <a:lnTo>
                    <a:pt x="75361" y="1426616"/>
                  </a:lnTo>
                  <a:lnTo>
                    <a:pt x="71856" y="1421359"/>
                  </a:lnTo>
                  <a:cubicBezTo>
                    <a:pt x="73024" y="1421359"/>
                    <a:pt x="74193" y="1420774"/>
                    <a:pt x="75361" y="1419606"/>
                  </a:cubicBezTo>
                  <a:cubicBezTo>
                    <a:pt x="76530" y="1418437"/>
                    <a:pt x="78282" y="1417853"/>
                    <a:pt x="80619" y="1417853"/>
                  </a:cubicBezTo>
                  <a:lnTo>
                    <a:pt x="71856" y="1412596"/>
                  </a:lnTo>
                  <a:lnTo>
                    <a:pt x="70103" y="1403832"/>
                  </a:lnTo>
                  <a:cubicBezTo>
                    <a:pt x="66598" y="1395654"/>
                    <a:pt x="65430" y="1390396"/>
                    <a:pt x="66598" y="1388059"/>
                  </a:cubicBezTo>
                  <a:lnTo>
                    <a:pt x="64846" y="1381049"/>
                  </a:lnTo>
                  <a:lnTo>
                    <a:pt x="64846" y="1374038"/>
                  </a:lnTo>
                  <a:lnTo>
                    <a:pt x="70103" y="1381049"/>
                  </a:lnTo>
                  <a:lnTo>
                    <a:pt x="75361" y="1393317"/>
                  </a:lnTo>
                  <a:cubicBezTo>
                    <a:pt x="75361" y="1397990"/>
                    <a:pt x="77698" y="1400911"/>
                    <a:pt x="82372" y="1402080"/>
                  </a:cubicBezTo>
                  <a:lnTo>
                    <a:pt x="82372" y="1412596"/>
                  </a:lnTo>
                  <a:lnTo>
                    <a:pt x="85877" y="1412596"/>
                  </a:lnTo>
                  <a:lnTo>
                    <a:pt x="87630" y="1402080"/>
                  </a:lnTo>
                  <a:cubicBezTo>
                    <a:pt x="86461" y="1400911"/>
                    <a:pt x="86169" y="1400035"/>
                    <a:pt x="86753" y="1399451"/>
                  </a:cubicBezTo>
                  <a:cubicBezTo>
                    <a:pt x="87337" y="1398867"/>
                    <a:pt x="87045" y="1398575"/>
                    <a:pt x="85877" y="1398575"/>
                  </a:cubicBezTo>
                  <a:cubicBezTo>
                    <a:pt x="82372" y="1395069"/>
                    <a:pt x="81203" y="1392733"/>
                    <a:pt x="82372" y="1391564"/>
                  </a:cubicBezTo>
                  <a:cubicBezTo>
                    <a:pt x="82372" y="1389227"/>
                    <a:pt x="81788" y="1387183"/>
                    <a:pt x="80619" y="1385430"/>
                  </a:cubicBezTo>
                  <a:cubicBezTo>
                    <a:pt x="79451" y="1383678"/>
                    <a:pt x="78866" y="1382217"/>
                    <a:pt x="78866" y="1381049"/>
                  </a:cubicBezTo>
                  <a:lnTo>
                    <a:pt x="101650" y="1407338"/>
                  </a:lnTo>
                  <a:cubicBezTo>
                    <a:pt x="102818" y="1405001"/>
                    <a:pt x="103403" y="1403248"/>
                    <a:pt x="103403" y="1402080"/>
                  </a:cubicBezTo>
                  <a:cubicBezTo>
                    <a:pt x="103403" y="1400911"/>
                    <a:pt x="101650" y="1400327"/>
                    <a:pt x="98145" y="1400327"/>
                  </a:cubicBezTo>
                  <a:cubicBezTo>
                    <a:pt x="94640" y="1387475"/>
                    <a:pt x="92887" y="1380464"/>
                    <a:pt x="92887" y="1379296"/>
                  </a:cubicBezTo>
                  <a:lnTo>
                    <a:pt x="92887" y="1377543"/>
                  </a:lnTo>
                  <a:lnTo>
                    <a:pt x="91135" y="1381049"/>
                  </a:lnTo>
                  <a:lnTo>
                    <a:pt x="85877" y="1374038"/>
                  </a:lnTo>
                  <a:lnTo>
                    <a:pt x="82372" y="1361770"/>
                  </a:lnTo>
                  <a:cubicBezTo>
                    <a:pt x="82372" y="1358265"/>
                    <a:pt x="78866" y="1354175"/>
                    <a:pt x="71856" y="1349502"/>
                  </a:cubicBezTo>
                  <a:cubicBezTo>
                    <a:pt x="74193" y="1349502"/>
                    <a:pt x="75653" y="1349502"/>
                    <a:pt x="76238" y="1349502"/>
                  </a:cubicBezTo>
                  <a:cubicBezTo>
                    <a:pt x="76822" y="1349502"/>
                    <a:pt x="77114" y="1349502"/>
                    <a:pt x="77114" y="1349502"/>
                  </a:cubicBezTo>
                  <a:cubicBezTo>
                    <a:pt x="77114" y="1347165"/>
                    <a:pt x="77114" y="1344244"/>
                    <a:pt x="77114" y="1340739"/>
                  </a:cubicBezTo>
                  <a:cubicBezTo>
                    <a:pt x="77114" y="1337234"/>
                    <a:pt x="77114" y="1334897"/>
                    <a:pt x="77114" y="1333728"/>
                  </a:cubicBezTo>
                  <a:cubicBezTo>
                    <a:pt x="75945" y="1327886"/>
                    <a:pt x="75361" y="1320292"/>
                    <a:pt x="75361" y="1310945"/>
                  </a:cubicBezTo>
                  <a:close/>
                  <a:moveTo>
                    <a:pt x="52577" y="1307439"/>
                  </a:moveTo>
                  <a:lnTo>
                    <a:pt x="54330" y="1307439"/>
                  </a:lnTo>
                  <a:cubicBezTo>
                    <a:pt x="54330" y="1310945"/>
                    <a:pt x="53746" y="1313281"/>
                    <a:pt x="52577" y="1314450"/>
                  </a:cubicBezTo>
                  <a:lnTo>
                    <a:pt x="52577" y="1312697"/>
                  </a:lnTo>
                  <a:close/>
                  <a:moveTo>
                    <a:pt x="573100" y="1302182"/>
                  </a:moveTo>
                  <a:lnTo>
                    <a:pt x="566089" y="1309192"/>
                  </a:lnTo>
                  <a:lnTo>
                    <a:pt x="566089" y="1310945"/>
                  </a:lnTo>
                  <a:cubicBezTo>
                    <a:pt x="567258" y="1308608"/>
                    <a:pt x="569595" y="1307439"/>
                    <a:pt x="573100" y="1307439"/>
                  </a:cubicBezTo>
                  <a:close/>
                  <a:moveTo>
                    <a:pt x="1046302" y="1296924"/>
                  </a:moveTo>
                  <a:lnTo>
                    <a:pt x="1035786" y="1298676"/>
                  </a:lnTo>
                  <a:cubicBezTo>
                    <a:pt x="1035786" y="1301013"/>
                    <a:pt x="1037538" y="1302182"/>
                    <a:pt x="1041044" y="1302182"/>
                  </a:cubicBezTo>
                  <a:lnTo>
                    <a:pt x="1046302" y="1302182"/>
                  </a:lnTo>
                  <a:lnTo>
                    <a:pt x="1048054" y="1298676"/>
                  </a:lnTo>
                  <a:close/>
                  <a:moveTo>
                    <a:pt x="835990" y="1296924"/>
                  </a:moveTo>
                  <a:cubicBezTo>
                    <a:pt x="835990" y="1301598"/>
                    <a:pt x="838035" y="1304811"/>
                    <a:pt x="842124" y="1306563"/>
                  </a:cubicBezTo>
                  <a:cubicBezTo>
                    <a:pt x="846214" y="1308316"/>
                    <a:pt x="848842" y="1309776"/>
                    <a:pt x="850011" y="1310945"/>
                  </a:cubicBezTo>
                  <a:cubicBezTo>
                    <a:pt x="848842" y="1309776"/>
                    <a:pt x="846797" y="1307439"/>
                    <a:pt x="843876" y="1303934"/>
                  </a:cubicBezTo>
                  <a:cubicBezTo>
                    <a:pt x="840956" y="1300429"/>
                    <a:pt x="838327" y="1298092"/>
                    <a:pt x="835990" y="1296924"/>
                  </a:cubicBezTo>
                  <a:close/>
                  <a:moveTo>
                    <a:pt x="1558061" y="1274140"/>
                  </a:moveTo>
                  <a:cubicBezTo>
                    <a:pt x="1560398" y="1278814"/>
                    <a:pt x="1561566" y="1286408"/>
                    <a:pt x="1561566" y="1296924"/>
                  </a:cubicBezTo>
                  <a:cubicBezTo>
                    <a:pt x="1560398" y="1294587"/>
                    <a:pt x="1559229" y="1291374"/>
                    <a:pt x="1558061" y="1287285"/>
                  </a:cubicBezTo>
                  <a:cubicBezTo>
                    <a:pt x="1556893" y="1283195"/>
                    <a:pt x="1556893" y="1278814"/>
                    <a:pt x="1558061" y="1274140"/>
                  </a:cubicBezTo>
                  <a:close/>
                  <a:moveTo>
                    <a:pt x="70103" y="1265377"/>
                  </a:moveTo>
                  <a:cubicBezTo>
                    <a:pt x="70103" y="1266545"/>
                    <a:pt x="70396" y="1267422"/>
                    <a:pt x="70980" y="1268006"/>
                  </a:cubicBezTo>
                  <a:cubicBezTo>
                    <a:pt x="71564" y="1268590"/>
                    <a:pt x="71856" y="1268882"/>
                    <a:pt x="71856" y="1268882"/>
                  </a:cubicBezTo>
                  <a:lnTo>
                    <a:pt x="70103" y="1272388"/>
                  </a:lnTo>
                  <a:lnTo>
                    <a:pt x="68351" y="1268882"/>
                  </a:lnTo>
                  <a:cubicBezTo>
                    <a:pt x="69519" y="1268882"/>
                    <a:pt x="70103" y="1267714"/>
                    <a:pt x="70103" y="1265377"/>
                  </a:cubicBezTo>
                  <a:close/>
                  <a:moveTo>
                    <a:pt x="609904" y="1242593"/>
                  </a:moveTo>
                  <a:cubicBezTo>
                    <a:pt x="607567" y="1242593"/>
                    <a:pt x="606107" y="1243178"/>
                    <a:pt x="605523" y="1244346"/>
                  </a:cubicBezTo>
                  <a:cubicBezTo>
                    <a:pt x="604938" y="1245514"/>
                    <a:pt x="604647" y="1246683"/>
                    <a:pt x="604647" y="1247851"/>
                  </a:cubicBezTo>
                  <a:close/>
                  <a:moveTo>
                    <a:pt x="820873" y="1233611"/>
                  </a:moveTo>
                  <a:cubicBezTo>
                    <a:pt x="818683" y="1233173"/>
                    <a:pt x="816711" y="1233246"/>
                    <a:pt x="814958" y="1233830"/>
                  </a:cubicBezTo>
                  <a:lnTo>
                    <a:pt x="835990" y="1246098"/>
                  </a:lnTo>
                  <a:cubicBezTo>
                    <a:pt x="837158" y="1246098"/>
                    <a:pt x="838035" y="1245806"/>
                    <a:pt x="838619" y="1245222"/>
                  </a:cubicBezTo>
                  <a:cubicBezTo>
                    <a:pt x="839203" y="1244638"/>
                    <a:pt x="840079" y="1244346"/>
                    <a:pt x="841248" y="1244346"/>
                  </a:cubicBezTo>
                  <a:cubicBezTo>
                    <a:pt x="837742" y="1242009"/>
                    <a:pt x="833361" y="1239380"/>
                    <a:pt x="828103" y="1236459"/>
                  </a:cubicBezTo>
                  <a:cubicBezTo>
                    <a:pt x="825474" y="1234999"/>
                    <a:pt x="823064" y="1234049"/>
                    <a:pt x="820873" y="1233611"/>
                  </a:cubicBezTo>
                  <a:close/>
                  <a:moveTo>
                    <a:pt x="1140942" y="1223315"/>
                  </a:moveTo>
                  <a:lnTo>
                    <a:pt x="1140942" y="1226820"/>
                  </a:lnTo>
                  <a:cubicBezTo>
                    <a:pt x="1140942" y="1230325"/>
                    <a:pt x="1141526" y="1232954"/>
                    <a:pt x="1142695" y="1234707"/>
                  </a:cubicBezTo>
                  <a:cubicBezTo>
                    <a:pt x="1143863" y="1236459"/>
                    <a:pt x="1144447" y="1238504"/>
                    <a:pt x="1144447" y="1240841"/>
                  </a:cubicBezTo>
                  <a:cubicBezTo>
                    <a:pt x="1145616" y="1243178"/>
                    <a:pt x="1147660" y="1244930"/>
                    <a:pt x="1150581" y="1246098"/>
                  </a:cubicBezTo>
                  <a:cubicBezTo>
                    <a:pt x="1153502" y="1247267"/>
                    <a:pt x="1155547" y="1248435"/>
                    <a:pt x="1156715" y="1249604"/>
                  </a:cubicBezTo>
                  <a:cubicBezTo>
                    <a:pt x="1147368" y="1233246"/>
                    <a:pt x="1142111" y="1224483"/>
                    <a:pt x="1140942" y="1223315"/>
                  </a:cubicBezTo>
                  <a:close/>
                  <a:moveTo>
                    <a:pt x="1027023" y="1221562"/>
                  </a:moveTo>
                  <a:cubicBezTo>
                    <a:pt x="1028192" y="1222731"/>
                    <a:pt x="1028776" y="1225651"/>
                    <a:pt x="1028776" y="1230325"/>
                  </a:cubicBezTo>
                  <a:cubicBezTo>
                    <a:pt x="1027607" y="1229157"/>
                    <a:pt x="1027023" y="1227404"/>
                    <a:pt x="1027023" y="1225067"/>
                  </a:cubicBezTo>
                  <a:cubicBezTo>
                    <a:pt x="1027023" y="1222731"/>
                    <a:pt x="1027023" y="1221562"/>
                    <a:pt x="1027023" y="1221562"/>
                  </a:cubicBezTo>
                  <a:close/>
                  <a:moveTo>
                    <a:pt x="1179499" y="1214552"/>
                  </a:moveTo>
                  <a:cubicBezTo>
                    <a:pt x="1179499" y="1215720"/>
                    <a:pt x="1178915" y="1216304"/>
                    <a:pt x="1177746" y="1216304"/>
                  </a:cubicBezTo>
                  <a:cubicBezTo>
                    <a:pt x="1176578" y="1216304"/>
                    <a:pt x="1175410" y="1216304"/>
                    <a:pt x="1174241" y="1216304"/>
                  </a:cubicBezTo>
                  <a:lnTo>
                    <a:pt x="1183004" y="1218057"/>
                  </a:lnTo>
                  <a:cubicBezTo>
                    <a:pt x="1183004" y="1216888"/>
                    <a:pt x="1182420" y="1216304"/>
                    <a:pt x="1181252" y="1216304"/>
                  </a:cubicBezTo>
                  <a:cubicBezTo>
                    <a:pt x="1180084" y="1216304"/>
                    <a:pt x="1179499" y="1215720"/>
                    <a:pt x="1179499" y="1214552"/>
                  </a:cubicBezTo>
                  <a:close/>
                  <a:moveTo>
                    <a:pt x="795680" y="1209294"/>
                  </a:moveTo>
                  <a:lnTo>
                    <a:pt x="795680" y="1211046"/>
                  </a:lnTo>
                  <a:lnTo>
                    <a:pt x="799185" y="1214552"/>
                  </a:lnTo>
                  <a:lnTo>
                    <a:pt x="799185" y="1212799"/>
                  </a:lnTo>
                  <a:close/>
                  <a:moveTo>
                    <a:pt x="888568" y="1202284"/>
                  </a:moveTo>
                  <a:cubicBezTo>
                    <a:pt x="889736" y="1204620"/>
                    <a:pt x="890904" y="1206081"/>
                    <a:pt x="892073" y="1206665"/>
                  </a:cubicBezTo>
                  <a:cubicBezTo>
                    <a:pt x="893241" y="1207249"/>
                    <a:pt x="893826" y="1208710"/>
                    <a:pt x="893826" y="1211046"/>
                  </a:cubicBezTo>
                  <a:cubicBezTo>
                    <a:pt x="896162" y="1208710"/>
                    <a:pt x="896746" y="1207249"/>
                    <a:pt x="895578" y="1206665"/>
                  </a:cubicBezTo>
                  <a:cubicBezTo>
                    <a:pt x="894410" y="1206081"/>
                    <a:pt x="892073" y="1204620"/>
                    <a:pt x="888568" y="1202284"/>
                  </a:cubicBezTo>
                  <a:close/>
                  <a:moveTo>
                    <a:pt x="532790" y="1193520"/>
                  </a:moveTo>
                  <a:lnTo>
                    <a:pt x="534542" y="1207541"/>
                  </a:lnTo>
                  <a:lnTo>
                    <a:pt x="531037" y="1207541"/>
                  </a:lnTo>
                  <a:cubicBezTo>
                    <a:pt x="528700" y="1202868"/>
                    <a:pt x="527824" y="1199655"/>
                    <a:pt x="528408" y="1197902"/>
                  </a:cubicBezTo>
                  <a:cubicBezTo>
                    <a:pt x="528993" y="1196149"/>
                    <a:pt x="530453" y="1194689"/>
                    <a:pt x="532790" y="1193520"/>
                  </a:cubicBezTo>
                  <a:close/>
                  <a:moveTo>
                    <a:pt x="1384553" y="1190015"/>
                  </a:moveTo>
                  <a:cubicBezTo>
                    <a:pt x="1384553" y="1190015"/>
                    <a:pt x="1384261" y="1190599"/>
                    <a:pt x="1383677" y="1191768"/>
                  </a:cubicBezTo>
                  <a:cubicBezTo>
                    <a:pt x="1383093" y="1192936"/>
                    <a:pt x="1383969" y="1194105"/>
                    <a:pt x="1386306" y="1195273"/>
                  </a:cubicBezTo>
                  <a:lnTo>
                    <a:pt x="1386306" y="1190015"/>
                  </a:lnTo>
                  <a:close/>
                  <a:moveTo>
                    <a:pt x="1158468" y="1186510"/>
                  </a:moveTo>
                  <a:cubicBezTo>
                    <a:pt x="1157300" y="1186510"/>
                    <a:pt x="1156715" y="1187094"/>
                    <a:pt x="1156715" y="1188263"/>
                  </a:cubicBezTo>
                  <a:cubicBezTo>
                    <a:pt x="1157884" y="1189431"/>
                    <a:pt x="1158760" y="1190892"/>
                    <a:pt x="1159344" y="1192644"/>
                  </a:cubicBezTo>
                  <a:cubicBezTo>
                    <a:pt x="1159929" y="1194397"/>
                    <a:pt x="1161389" y="1195857"/>
                    <a:pt x="1163726" y="1197026"/>
                  </a:cubicBezTo>
                  <a:lnTo>
                    <a:pt x="1165478" y="1197026"/>
                  </a:lnTo>
                  <a:close/>
                  <a:moveTo>
                    <a:pt x="592378" y="1183005"/>
                  </a:moveTo>
                  <a:cubicBezTo>
                    <a:pt x="593547" y="1183005"/>
                    <a:pt x="593839" y="1183589"/>
                    <a:pt x="593255" y="1184758"/>
                  </a:cubicBezTo>
                  <a:cubicBezTo>
                    <a:pt x="592670" y="1185926"/>
                    <a:pt x="592962" y="1187094"/>
                    <a:pt x="594131" y="1188263"/>
                  </a:cubicBezTo>
                  <a:cubicBezTo>
                    <a:pt x="597636" y="1187094"/>
                    <a:pt x="597052" y="1185342"/>
                    <a:pt x="592378" y="1183005"/>
                  </a:cubicBezTo>
                  <a:close/>
                  <a:moveTo>
                    <a:pt x="897330" y="1181252"/>
                  </a:moveTo>
                  <a:cubicBezTo>
                    <a:pt x="892657" y="1182421"/>
                    <a:pt x="890028" y="1184173"/>
                    <a:pt x="889444" y="1186510"/>
                  </a:cubicBezTo>
                  <a:cubicBezTo>
                    <a:pt x="888860" y="1188847"/>
                    <a:pt x="890320" y="1192352"/>
                    <a:pt x="893826" y="1197026"/>
                  </a:cubicBezTo>
                  <a:cubicBezTo>
                    <a:pt x="894994" y="1195857"/>
                    <a:pt x="895578" y="1193228"/>
                    <a:pt x="895578" y="1189139"/>
                  </a:cubicBezTo>
                  <a:cubicBezTo>
                    <a:pt x="895578" y="1185050"/>
                    <a:pt x="896162" y="1182421"/>
                    <a:pt x="897330" y="1181252"/>
                  </a:cubicBezTo>
                  <a:close/>
                  <a:moveTo>
                    <a:pt x="1118159" y="1179500"/>
                  </a:moveTo>
                  <a:lnTo>
                    <a:pt x="1118159" y="1183005"/>
                  </a:lnTo>
                  <a:cubicBezTo>
                    <a:pt x="1119327" y="1187678"/>
                    <a:pt x="1119911" y="1191184"/>
                    <a:pt x="1119911" y="1193520"/>
                  </a:cubicBezTo>
                  <a:lnTo>
                    <a:pt x="1125169" y="1197026"/>
                  </a:lnTo>
                  <a:cubicBezTo>
                    <a:pt x="1125169" y="1190015"/>
                    <a:pt x="1122832" y="1184173"/>
                    <a:pt x="1118159" y="1179500"/>
                  </a:cubicBezTo>
                  <a:close/>
                  <a:moveTo>
                    <a:pt x="564337" y="1179500"/>
                  </a:moveTo>
                  <a:lnTo>
                    <a:pt x="566089" y="1179500"/>
                  </a:lnTo>
                  <a:lnTo>
                    <a:pt x="566089" y="1193520"/>
                  </a:lnTo>
                  <a:lnTo>
                    <a:pt x="559079" y="1195273"/>
                  </a:lnTo>
                  <a:close/>
                  <a:moveTo>
                    <a:pt x="1160221" y="1174242"/>
                  </a:moveTo>
                  <a:cubicBezTo>
                    <a:pt x="1160221" y="1176579"/>
                    <a:pt x="1161389" y="1178623"/>
                    <a:pt x="1163726" y="1180376"/>
                  </a:cubicBezTo>
                  <a:cubicBezTo>
                    <a:pt x="1166063" y="1182129"/>
                    <a:pt x="1167816" y="1184173"/>
                    <a:pt x="1168984" y="1186510"/>
                  </a:cubicBezTo>
                  <a:lnTo>
                    <a:pt x="1174241" y="1198778"/>
                  </a:lnTo>
                  <a:lnTo>
                    <a:pt x="1174241" y="1195273"/>
                  </a:lnTo>
                  <a:lnTo>
                    <a:pt x="1183004" y="1202284"/>
                  </a:lnTo>
                  <a:lnTo>
                    <a:pt x="1186510" y="1204036"/>
                  </a:lnTo>
                  <a:lnTo>
                    <a:pt x="1183004" y="1197026"/>
                  </a:lnTo>
                  <a:lnTo>
                    <a:pt x="1174241" y="1193520"/>
                  </a:lnTo>
                  <a:lnTo>
                    <a:pt x="1168984" y="1181252"/>
                  </a:lnTo>
                  <a:lnTo>
                    <a:pt x="1168984" y="1179500"/>
                  </a:lnTo>
                  <a:close/>
                  <a:moveTo>
                    <a:pt x="1372285" y="1172489"/>
                  </a:moveTo>
                  <a:lnTo>
                    <a:pt x="1374038" y="1188263"/>
                  </a:lnTo>
                  <a:cubicBezTo>
                    <a:pt x="1374038" y="1191768"/>
                    <a:pt x="1374622" y="1199362"/>
                    <a:pt x="1375790" y="1211046"/>
                  </a:cubicBezTo>
                  <a:lnTo>
                    <a:pt x="1375790" y="1216304"/>
                  </a:lnTo>
                  <a:lnTo>
                    <a:pt x="1377543" y="1221562"/>
                  </a:lnTo>
                  <a:lnTo>
                    <a:pt x="1377543" y="1232078"/>
                  </a:lnTo>
                  <a:lnTo>
                    <a:pt x="1377543" y="1239088"/>
                  </a:lnTo>
                  <a:cubicBezTo>
                    <a:pt x="1377543" y="1240256"/>
                    <a:pt x="1378711" y="1240841"/>
                    <a:pt x="1381048" y="1240841"/>
                  </a:cubicBezTo>
                  <a:lnTo>
                    <a:pt x="1381048" y="1239088"/>
                  </a:lnTo>
                  <a:cubicBezTo>
                    <a:pt x="1378711" y="1236751"/>
                    <a:pt x="1377543" y="1234414"/>
                    <a:pt x="1377543" y="1232078"/>
                  </a:cubicBezTo>
                  <a:cubicBezTo>
                    <a:pt x="1377543" y="1229741"/>
                    <a:pt x="1378711" y="1226236"/>
                    <a:pt x="1381048" y="1221562"/>
                  </a:cubicBezTo>
                  <a:cubicBezTo>
                    <a:pt x="1382217" y="1221562"/>
                    <a:pt x="1382801" y="1221270"/>
                    <a:pt x="1382801" y="1220686"/>
                  </a:cubicBezTo>
                  <a:cubicBezTo>
                    <a:pt x="1382801" y="1220102"/>
                    <a:pt x="1382217" y="1219809"/>
                    <a:pt x="1381048" y="1219809"/>
                  </a:cubicBezTo>
                  <a:cubicBezTo>
                    <a:pt x="1381048" y="1218641"/>
                    <a:pt x="1379296" y="1217473"/>
                    <a:pt x="1375790" y="1216304"/>
                  </a:cubicBezTo>
                  <a:lnTo>
                    <a:pt x="1384553" y="1216304"/>
                  </a:lnTo>
                  <a:lnTo>
                    <a:pt x="1384553" y="1205789"/>
                  </a:lnTo>
                  <a:cubicBezTo>
                    <a:pt x="1383385" y="1204620"/>
                    <a:pt x="1382509" y="1203160"/>
                    <a:pt x="1381924" y="1201407"/>
                  </a:cubicBezTo>
                  <a:cubicBezTo>
                    <a:pt x="1381340" y="1199655"/>
                    <a:pt x="1379880" y="1198778"/>
                    <a:pt x="1377543" y="1198778"/>
                  </a:cubicBezTo>
                  <a:cubicBezTo>
                    <a:pt x="1376375" y="1196441"/>
                    <a:pt x="1375790" y="1192936"/>
                    <a:pt x="1375790" y="1188263"/>
                  </a:cubicBezTo>
                  <a:cubicBezTo>
                    <a:pt x="1376959" y="1192936"/>
                    <a:pt x="1377543" y="1195273"/>
                    <a:pt x="1377543" y="1195273"/>
                  </a:cubicBezTo>
                  <a:cubicBezTo>
                    <a:pt x="1381048" y="1192936"/>
                    <a:pt x="1381048" y="1190599"/>
                    <a:pt x="1377543" y="1188263"/>
                  </a:cubicBezTo>
                  <a:cubicBezTo>
                    <a:pt x="1376375" y="1185926"/>
                    <a:pt x="1375790" y="1183005"/>
                    <a:pt x="1375790" y="1179500"/>
                  </a:cubicBezTo>
                  <a:cubicBezTo>
                    <a:pt x="1375790" y="1178331"/>
                    <a:pt x="1375790" y="1177163"/>
                    <a:pt x="1375790" y="1175994"/>
                  </a:cubicBezTo>
                  <a:cubicBezTo>
                    <a:pt x="1375790" y="1174826"/>
                    <a:pt x="1374622" y="1173658"/>
                    <a:pt x="1372285" y="1172489"/>
                  </a:cubicBezTo>
                  <a:close/>
                  <a:moveTo>
                    <a:pt x="569595" y="1165479"/>
                  </a:moveTo>
                  <a:lnTo>
                    <a:pt x="571347" y="1165479"/>
                  </a:lnTo>
                  <a:cubicBezTo>
                    <a:pt x="570179" y="1166647"/>
                    <a:pt x="569303" y="1168108"/>
                    <a:pt x="568718" y="1169860"/>
                  </a:cubicBezTo>
                  <a:cubicBezTo>
                    <a:pt x="568134" y="1171613"/>
                    <a:pt x="568426" y="1173073"/>
                    <a:pt x="569595" y="1174242"/>
                  </a:cubicBezTo>
                  <a:lnTo>
                    <a:pt x="567842" y="1174242"/>
                  </a:lnTo>
                  <a:cubicBezTo>
                    <a:pt x="567842" y="1169568"/>
                    <a:pt x="568426" y="1166647"/>
                    <a:pt x="569595" y="1165479"/>
                  </a:cubicBezTo>
                  <a:close/>
                  <a:moveTo>
                    <a:pt x="893826" y="1160221"/>
                  </a:moveTo>
                  <a:cubicBezTo>
                    <a:pt x="890320" y="1163726"/>
                    <a:pt x="890320" y="1167816"/>
                    <a:pt x="893826" y="1172489"/>
                  </a:cubicBezTo>
                  <a:lnTo>
                    <a:pt x="895578" y="1172489"/>
                  </a:lnTo>
                  <a:lnTo>
                    <a:pt x="895578" y="1160221"/>
                  </a:lnTo>
                  <a:close/>
                  <a:moveTo>
                    <a:pt x="807948" y="1160221"/>
                  </a:moveTo>
                  <a:cubicBezTo>
                    <a:pt x="804443" y="1166063"/>
                    <a:pt x="801522" y="1168984"/>
                    <a:pt x="799185" y="1168984"/>
                  </a:cubicBezTo>
                  <a:lnTo>
                    <a:pt x="802691" y="1172489"/>
                  </a:lnTo>
                  <a:cubicBezTo>
                    <a:pt x="805027" y="1170152"/>
                    <a:pt x="806780" y="1166063"/>
                    <a:pt x="807948" y="1160221"/>
                  </a:cubicBezTo>
                  <a:close/>
                  <a:moveTo>
                    <a:pt x="886815" y="1158468"/>
                  </a:moveTo>
                  <a:lnTo>
                    <a:pt x="886815" y="1161974"/>
                  </a:lnTo>
                  <a:cubicBezTo>
                    <a:pt x="886815" y="1163142"/>
                    <a:pt x="886523" y="1165479"/>
                    <a:pt x="885939" y="1168984"/>
                  </a:cubicBezTo>
                  <a:cubicBezTo>
                    <a:pt x="885354" y="1172489"/>
                    <a:pt x="885647" y="1174826"/>
                    <a:pt x="886815" y="1175994"/>
                  </a:cubicBezTo>
                  <a:lnTo>
                    <a:pt x="885062" y="1177747"/>
                  </a:lnTo>
                  <a:lnTo>
                    <a:pt x="881558" y="1193520"/>
                  </a:lnTo>
                  <a:cubicBezTo>
                    <a:pt x="881558" y="1195857"/>
                    <a:pt x="882726" y="1197026"/>
                    <a:pt x="885062" y="1197026"/>
                  </a:cubicBezTo>
                  <a:cubicBezTo>
                    <a:pt x="885062" y="1200531"/>
                    <a:pt x="884478" y="1204036"/>
                    <a:pt x="883310" y="1207541"/>
                  </a:cubicBezTo>
                  <a:cubicBezTo>
                    <a:pt x="882142" y="1211046"/>
                    <a:pt x="881558" y="1214552"/>
                    <a:pt x="881558" y="1218057"/>
                  </a:cubicBezTo>
                  <a:lnTo>
                    <a:pt x="883310" y="1219809"/>
                  </a:lnTo>
                  <a:cubicBezTo>
                    <a:pt x="885647" y="1217473"/>
                    <a:pt x="886815" y="1214552"/>
                    <a:pt x="886815" y="1211046"/>
                  </a:cubicBezTo>
                  <a:cubicBezTo>
                    <a:pt x="886815" y="1208710"/>
                    <a:pt x="886815" y="1202868"/>
                    <a:pt x="886815" y="1193520"/>
                  </a:cubicBezTo>
                  <a:cubicBezTo>
                    <a:pt x="887983" y="1186510"/>
                    <a:pt x="888568" y="1175994"/>
                    <a:pt x="888568" y="1161974"/>
                  </a:cubicBezTo>
                  <a:close/>
                  <a:moveTo>
                    <a:pt x="660730" y="1151458"/>
                  </a:moveTo>
                  <a:lnTo>
                    <a:pt x="657224" y="1156716"/>
                  </a:lnTo>
                  <a:lnTo>
                    <a:pt x="658977" y="1156716"/>
                  </a:lnTo>
                  <a:cubicBezTo>
                    <a:pt x="661314" y="1154379"/>
                    <a:pt x="663067" y="1153795"/>
                    <a:pt x="664235" y="1154963"/>
                  </a:cubicBezTo>
                  <a:cubicBezTo>
                    <a:pt x="664235" y="1153795"/>
                    <a:pt x="663943" y="1152919"/>
                    <a:pt x="663358" y="1152334"/>
                  </a:cubicBezTo>
                  <a:cubicBezTo>
                    <a:pt x="662774" y="1151750"/>
                    <a:pt x="661898" y="1151458"/>
                    <a:pt x="660730" y="1151458"/>
                  </a:cubicBezTo>
                  <a:close/>
                  <a:moveTo>
                    <a:pt x="1041044" y="1149705"/>
                  </a:moveTo>
                  <a:cubicBezTo>
                    <a:pt x="1041044" y="1156716"/>
                    <a:pt x="1041044" y="1162558"/>
                    <a:pt x="1041044" y="1167231"/>
                  </a:cubicBezTo>
                  <a:lnTo>
                    <a:pt x="1039291" y="1154963"/>
                  </a:lnTo>
                  <a:cubicBezTo>
                    <a:pt x="1039291" y="1153795"/>
                    <a:pt x="1039583" y="1152919"/>
                    <a:pt x="1040168" y="1152334"/>
                  </a:cubicBezTo>
                  <a:cubicBezTo>
                    <a:pt x="1040752" y="1151750"/>
                    <a:pt x="1041044" y="1150874"/>
                    <a:pt x="1041044" y="1149705"/>
                  </a:cubicBezTo>
                  <a:close/>
                  <a:moveTo>
                    <a:pt x="874547" y="1144448"/>
                  </a:moveTo>
                  <a:lnTo>
                    <a:pt x="874547" y="1146200"/>
                  </a:lnTo>
                  <a:cubicBezTo>
                    <a:pt x="874547" y="1147369"/>
                    <a:pt x="874547" y="1147953"/>
                    <a:pt x="874547" y="1147953"/>
                  </a:cubicBezTo>
                  <a:lnTo>
                    <a:pt x="878052" y="1147953"/>
                  </a:lnTo>
                  <a:cubicBezTo>
                    <a:pt x="875715" y="1146784"/>
                    <a:pt x="874547" y="1145616"/>
                    <a:pt x="874547" y="1144448"/>
                  </a:cubicBezTo>
                  <a:close/>
                  <a:moveTo>
                    <a:pt x="695782" y="1144448"/>
                  </a:moveTo>
                  <a:cubicBezTo>
                    <a:pt x="695782" y="1144448"/>
                    <a:pt x="694613" y="1145616"/>
                    <a:pt x="692276" y="1147953"/>
                  </a:cubicBezTo>
                  <a:lnTo>
                    <a:pt x="694029" y="1149705"/>
                  </a:lnTo>
                  <a:cubicBezTo>
                    <a:pt x="697534" y="1146200"/>
                    <a:pt x="698118" y="1144448"/>
                    <a:pt x="695782" y="1144448"/>
                  </a:cubicBezTo>
                  <a:close/>
                  <a:moveTo>
                    <a:pt x="1547545" y="1139190"/>
                  </a:moveTo>
                  <a:lnTo>
                    <a:pt x="1551050" y="1139190"/>
                  </a:lnTo>
                  <a:cubicBezTo>
                    <a:pt x="1553387" y="1142695"/>
                    <a:pt x="1552803" y="1144448"/>
                    <a:pt x="1549298" y="1144448"/>
                  </a:cubicBezTo>
                  <a:close/>
                  <a:moveTo>
                    <a:pt x="864032" y="1139190"/>
                  </a:moveTo>
                  <a:lnTo>
                    <a:pt x="860526" y="1144448"/>
                  </a:lnTo>
                  <a:cubicBezTo>
                    <a:pt x="859358" y="1146784"/>
                    <a:pt x="857021" y="1148537"/>
                    <a:pt x="853516" y="1149705"/>
                  </a:cubicBezTo>
                  <a:cubicBezTo>
                    <a:pt x="841832" y="1159053"/>
                    <a:pt x="834237" y="1166063"/>
                    <a:pt x="830732" y="1170737"/>
                  </a:cubicBezTo>
                  <a:lnTo>
                    <a:pt x="827227" y="1172489"/>
                  </a:lnTo>
                  <a:cubicBezTo>
                    <a:pt x="827227" y="1171321"/>
                    <a:pt x="826642" y="1170737"/>
                    <a:pt x="825474" y="1170737"/>
                  </a:cubicBezTo>
                  <a:cubicBezTo>
                    <a:pt x="827811" y="1164895"/>
                    <a:pt x="831316" y="1161389"/>
                    <a:pt x="835990" y="1160221"/>
                  </a:cubicBezTo>
                  <a:lnTo>
                    <a:pt x="835990" y="1158468"/>
                  </a:lnTo>
                  <a:lnTo>
                    <a:pt x="827227" y="1160221"/>
                  </a:lnTo>
                  <a:lnTo>
                    <a:pt x="825474" y="1156716"/>
                  </a:lnTo>
                  <a:cubicBezTo>
                    <a:pt x="825474" y="1159053"/>
                    <a:pt x="824890" y="1160221"/>
                    <a:pt x="823721" y="1160221"/>
                  </a:cubicBezTo>
                  <a:lnTo>
                    <a:pt x="820216" y="1167231"/>
                  </a:lnTo>
                  <a:cubicBezTo>
                    <a:pt x="821385" y="1167231"/>
                    <a:pt x="822261" y="1166355"/>
                    <a:pt x="822845" y="1164603"/>
                  </a:cubicBezTo>
                  <a:cubicBezTo>
                    <a:pt x="823429" y="1162850"/>
                    <a:pt x="823721" y="1161389"/>
                    <a:pt x="823721" y="1160221"/>
                  </a:cubicBezTo>
                  <a:lnTo>
                    <a:pt x="825474" y="1161974"/>
                  </a:lnTo>
                  <a:cubicBezTo>
                    <a:pt x="820801" y="1168984"/>
                    <a:pt x="817879" y="1172489"/>
                    <a:pt x="816711" y="1172489"/>
                  </a:cubicBezTo>
                  <a:cubicBezTo>
                    <a:pt x="814374" y="1172489"/>
                    <a:pt x="811453" y="1171321"/>
                    <a:pt x="807948" y="1168984"/>
                  </a:cubicBezTo>
                  <a:cubicBezTo>
                    <a:pt x="807948" y="1171321"/>
                    <a:pt x="807364" y="1173073"/>
                    <a:pt x="806195" y="1174242"/>
                  </a:cubicBezTo>
                  <a:cubicBezTo>
                    <a:pt x="806195" y="1174242"/>
                    <a:pt x="805027" y="1175410"/>
                    <a:pt x="802691" y="1177747"/>
                  </a:cubicBezTo>
                  <a:cubicBezTo>
                    <a:pt x="800353" y="1180084"/>
                    <a:pt x="798601" y="1180668"/>
                    <a:pt x="797433" y="1179500"/>
                  </a:cubicBezTo>
                  <a:cubicBezTo>
                    <a:pt x="796264" y="1178331"/>
                    <a:pt x="794512" y="1178039"/>
                    <a:pt x="792175" y="1178623"/>
                  </a:cubicBezTo>
                  <a:cubicBezTo>
                    <a:pt x="789838" y="1179208"/>
                    <a:pt x="787501" y="1179500"/>
                    <a:pt x="785164" y="1179500"/>
                  </a:cubicBezTo>
                  <a:cubicBezTo>
                    <a:pt x="789838" y="1180668"/>
                    <a:pt x="791006" y="1183589"/>
                    <a:pt x="788669" y="1188263"/>
                  </a:cubicBezTo>
                  <a:cubicBezTo>
                    <a:pt x="786333" y="1189431"/>
                    <a:pt x="782827" y="1191768"/>
                    <a:pt x="778154" y="1195273"/>
                  </a:cubicBezTo>
                  <a:cubicBezTo>
                    <a:pt x="782827" y="1198778"/>
                    <a:pt x="787501" y="1201991"/>
                    <a:pt x="792175" y="1204912"/>
                  </a:cubicBezTo>
                  <a:cubicBezTo>
                    <a:pt x="796848" y="1207833"/>
                    <a:pt x="802106" y="1211046"/>
                    <a:pt x="807948" y="1214552"/>
                  </a:cubicBezTo>
                  <a:cubicBezTo>
                    <a:pt x="813790" y="1218057"/>
                    <a:pt x="821385" y="1222146"/>
                    <a:pt x="830732" y="1226820"/>
                  </a:cubicBezTo>
                  <a:cubicBezTo>
                    <a:pt x="840079" y="1231493"/>
                    <a:pt x="847674" y="1236167"/>
                    <a:pt x="853516" y="1240841"/>
                  </a:cubicBezTo>
                  <a:cubicBezTo>
                    <a:pt x="854684" y="1242009"/>
                    <a:pt x="857605" y="1242593"/>
                    <a:pt x="862279" y="1242593"/>
                  </a:cubicBezTo>
                  <a:lnTo>
                    <a:pt x="862279" y="1240841"/>
                  </a:lnTo>
                  <a:cubicBezTo>
                    <a:pt x="858774" y="1240841"/>
                    <a:pt x="855853" y="1239672"/>
                    <a:pt x="853516" y="1237335"/>
                  </a:cubicBezTo>
                  <a:cubicBezTo>
                    <a:pt x="852347" y="1237335"/>
                    <a:pt x="851179" y="1236459"/>
                    <a:pt x="850011" y="1234707"/>
                  </a:cubicBezTo>
                  <a:cubicBezTo>
                    <a:pt x="848842" y="1232954"/>
                    <a:pt x="848258" y="1232078"/>
                    <a:pt x="848258" y="1232078"/>
                  </a:cubicBezTo>
                  <a:cubicBezTo>
                    <a:pt x="844753" y="1228572"/>
                    <a:pt x="843000" y="1225651"/>
                    <a:pt x="843000" y="1223315"/>
                  </a:cubicBezTo>
                  <a:cubicBezTo>
                    <a:pt x="841832" y="1223315"/>
                    <a:pt x="840371" y="1222731"/>
                    <a:pt x="838619" y="1221562"/>
                  </a:cubicBezTo>
                  <a:cubicBezTo>
                    <a:pt x="836866" y="1220394"/>
                    <a:pt x="835990" y="1218641"/>
                    <a:pt x="835990" y="1216304"/>
                  </a:cubicBezTo>
                  <a:cubicBezTo>
                    <a:pt x="851179" y="1231493"/>
                    <a:pt x="860526" y="1239088"/>
                    <a:pt x="864032" y="1239088"/>
                  </a:cubicBezTo>
                  <a:lnTo>
                    <a:pt x="867536" y="1151458"/>
                  </a:lnTo>
                  <a:lnTo>
                    <a:pt x="862279" y="1153211"/>
                  </a:lnTo>
                  <a:lnTo>
                    <a:pt x="862279" y="1149705"/>
                  </a:lnTo>
                  <a:cubicBezTo>
                    <a:pt x="865784" y="1146200"/>
                    <a:pt x="866368" y="1142695"/>
                    <a:pt x="864032" y="1139190"/>
                  </a:cubicBezTo>
                  <a:close/>
                  <a:moveTo>
                    <a:pt x="1375790" y="1135685"/>
                  </a:moveTo>
                  <a:lnTo>
                    <a:pt x="1375790" y="1142695"/>
                  </a:lnTo>
                  <a:lnTo>
                    <a:pt x="1381048" y="1142695"/>
                  </a:lnTo>
                  <a:cubicBezTo>
                    <a:pt x="1381048" y="1141527"/>
                    <a:pt x="1380172" y="1140358"/>
                    <a:pt x="1378419" y="1139190"/>
                  </a:cubicBezTo>
                  <a:cubicBezTo>
                    <a:pt x="1376667" y="1138021"/>
                    <a:pt x="1375790" y="1136853"/>
                    <a:pt x="1375790" y="1135685"/>
                  </a:cubicBezTo>
                  <a:close/>
                  <a:moveTo>
                    <a:pt x="893826" y="1135685"/>
                  </a:moveTo>
                  <a:cubicBezTo>
                    <a:pt x="891489" y="1139190"/>
                    <a:pt x="890320" y="1144448"/>
                    <a:pt x="890320" y="1151458"/>
                  </a:cubicBezTo>
                  <a:lnTo>
                    <a:pt x="895578" y="1144448"/>
                  </a:lnTo>
                  <a:cubicBezTo>
                    <a:pt x="895578" y="1139774"/>
                    <a:pt x="894994" y="1136853"/>
                    <a:pt x="893826" y="1135685"/>
                  </a:cubicBezTo>
                  <a:close/>
                  <a:moveTo>
                    <a:pt x="888568" y="1132180"/>
                  </a:moveTo>
                  <a:cubicBezTo>
                    <a:pt x="886231" y="1134516"/>
                    <a:pt x="885354" y="1137729"/>
                    <a:pt x="885939" y="1141819"/>
                  </a:cubicBezTo>
                  <a:cubicBezTo>
                    <a:pt x="886523" y="1145908"/>
                    <a:pt x="886815" y="1149121"/>
                    <a:pt x="886815" y="1151458"/>
                  </a:cubicBezTo>
                  <a:cubicBezTo>
                    <a:pt x="887983" y="1146784"/>
                    <a:pt x="888568" y="1140358"/>
                    <a:pt x="888568" y="1132180"/>
                  </a:cubicBezTo>
                  <a:close/>
                  <a:moveTo>
                    <a:pt x="1144447" y="1130427"/>
                  </a:moveTo>
                  <a:cubicBezTo>
                    <a:pt x="1144447" y="1135100"/>
                    <a:pt x="1146200" y="1137437"/>
                    <a:pt x="1149705" y="1137437"/>
                  </a:cubicBezTo>
                  <a:cubicBezTo>
                    <a:pt x="1147368" y="1135100"/>
                    <a:pt x="1146200" y="1132764"/>
                    <a:pt x="1146200" y="1130427"/>
                  </a:cubicBezTo>
                  <a:close/>
                  <a:moveTo>
                    <a:pt x="1552803" y="1125169"/>
                  </a:moveTo>
                  <a:cubicBezTo>
                    <a:pt x="1553971" y="1126337"/>
                    <a:pt x="1555140" y="1132764"/>
                    <a:pt x="1556308" y="1144448"/>
                  </a:cubicBezTo>
                  <a:cubicBezTo>
                    <a:pt x="1557477" y="1156132"/>
                    <a:pt x="1558061" y="1164895"/>
                    <a:pt x="1558061" y="1170737"/>
                  </a:cubicBezTo>
                  <a:cubicBezTo>
                    <a:pt x="1556893" y="1169568"/>
                    <a:pt x="1554555" y="1168984"/>
                    <a:pt x="1551050" y="1168984"/>
                  </a:cubicBezTo>
                  <a:lnTo>
                    <a:pt x="1551050" y="1149705"/>
                  </a:lnTo>
                  <a:lnTo>
                    <a:pt x="1552803" y="1154963"/>
                  </a:lnTo>
                  <a:close/>
                  <a:moveTo>
                    <a:pt x="1161973" y="1121664"/>
                  </a:moveTo>
                  <a:cubicBezTo>
                    <a:pt x="1161973" y="1122832"/>
                    <a:pt x="1162558" y="1123709"/>
                    <a:pt x="1163726" y="1124293"/>
                  </a:cubicBezTo>
                  <a:cubicBezTo>
                    <a:pt x="1164894" y="1124877"/>
                    <a:pt x="1165478" y="1125753"/>
                    <a:pt x="1165478" y="1126922"/>
                  </a:cubicBezTo>
                  <a:cubicBezTo>
                    <a:pt x="1165478" y="1123417"/>
                    <a:pt x="1164310" y="1121664"/>
                    <a:pt x="1161973" y="1121664"/>
                  </a:cubicBezTo>
                  <a:close/>
                  <a:moveTo>
                    <a:pt x="886815" y="1112901"/>
                  </a:moveTo>
                  <a:cubicBezTo>
                    <a:pt x="885647" y="1112901"/>
                    <a:pt x="885062" y="1113777"/>
                    <a:pt x="885062" y="1115530"/>
                  </a:cubicBezTo>
                  <a:cubicBezTo>
                    <a:pt x="885062" y="1117282"/>
                    <a:pt x="885062" y="1118159"/>
                    <a:pt x="885062" y="1118159"/>
                  </a:cubicBezTo>
                  <a:cubicBezTo>
                    <a:pt x="886231" y="1116990"/>
                    <a:pt x="886815" y="1115238"/>
                    <a:pt x="886815" y="1112901"/>
                  </a:cubicBezTo>
                  <a:close/>
                  <a:moveTo>
                    <a:pt x="927125" y="1111148"/>
                  </a:moveTo>
                  <a:cubicBezTo>
                    <a:pt x="925956" y="1120495"/>
                    <a:pt x="925956" y="1128674"/>
                    <a:pt x="927125" y="1135685"/>
                  </a:cubicBezTo>
                  <a:lnTo>
                    <a:pt x="930630" y="1137437"/>
                  </a:lnTo>
                  <a:lnTo>
                    <a:pt x="932383" y="1135685"/>
                  </a:lnTo>
                  <a:lnTo>
                    <a:pt x="932383" y="1121664"/>
                  </a:lnTo>
                  <a:cubicBezTo>
                    <a:pt x="931214" y="1122832"/>
                    <a:pt x="930630" y="1124293"/>
                    <a:pt x="930630" y="1126045"/>
                  </a:cubicBezTo>
                  <a:cubicBezTo>
                    <a:pt x="930630" y="1127798"/>
                    <a:pt x="930046" y="1128674"/>
                    <a:pt x="928877" y="1128674"/>
                  </a:cubicBezTo>
                  <a:lnTo>
                    <a:pt x="928877" y="1112901"/>
                  </a:lnTo>
                  <a:close/>
                  <a:moveTo>
                    <a:pt x="711555" y="1111148"/>
                  </a:moveTo>
                  <a:cubicBezTo>
                    <a:pt x="709218" y="1114653"/>
                    <a:pt x="707466" y="1118159"/>
                    <a:pt x="706297" y="1121664"/>
                  </a:cubicBezTo>
                  <a:cubicBezTo>
                    <a:pt x="708634" y="1120495"/>
                    <a:pt x="710387" y="1118159"/>
                    <a:pt x="711555" y="1114653"/>
                  </a:cubicBezTo>
                  <a:close/>
                  <a:moveTo>
                    <a:pt x="1130427" y="1109396"/>
                  </a:moveTo>
                  <a:lnTo>
                    <a:pt x="1132179" y="1111148"/>
                  </a:lnTo>
                  <a:lnTo>
                    <a:pt x="1132529" y="1112024"/>
                  </a:lnTo>
                  <a:close/>
                  <a:moveTo>
                    <a:pt x="895578" y="1105890"/>
                  </a:moveTo>
                  <a:cubicBezTo>
                    <a:pt x="889736" y="1105890"/>
                    <a:pt x="887983" y="1107643"/>
                    <a:pt x="890320" y="1111148"/>
                  </a:cubicBezTo>
                  <a:cubicBezTo>
                    <a:pt x="890320" y="1112317"/>
                    <a:pt x="890904" y="1113193"/>
                    <a:pt x="892073" y="1113777"/>
                  </a:cubicBezTo>
                  <a:cubicBezTo>
                    <a:pt x="893241" y="1114361"/>
                    <a:pt x="893826" y="1115238"/>
                    <a:pt x="893826" y="1116406"/>
                  </a:cubicBezTo>
                  <a:cubicBezTo>
                    <a:pt x="890320" y="1117574"/>
                    <a:pt x="889444" y="1119327"/>
                    <a:pt x="891197" y="1121664"/>
                  </a:cubicBezTo>
                  <a:cubicBezTo>
                    <a:pt x="892949" y="1124001"/>
                    <a:pt x="893826" y="1125753"/>
                    <a:pt x="893826" y="1126922"/>
                  </a:cubicBezTo>
                  <a:cubicBezTo>
                    <a:pt x="896162" y="1126922"/>
                    <a:pt x="897330" y="1124001"/>
                    <a:pt x="897330" y="1118159"/>
                  </a:cubicBezTo>
                  <a:cubicBezTo>
                    <a:pt x="897330" y="1113485"/>
                    <a:pt x="896746" y="1109396"/>
                    <a:pt x="895578" y="1105890"/>
                  </a:cubicBezTo>
                  <a:close/>
                  <a:moveTo>
                    <a:pt x="723824" y="1105890"/>
                  </a:moveTo>
                  <a:cubicBezTo>
                    <a:pt x="721486" y="1105890"/>
                    <a:pt x="719442" y="1106475"/>
                    <a:pt x="717689" y="1107643"/>
                  </a:cubicBezTo>
                  <a:cubicBezTo>
                    <a:pt x="715937" y="1108811"/>
                    <a:pt x="714476" y="1109980"/>
                    <a:pt x="713308" y="1111148"/>
                  </a:cubicBezTo>
                  <a:cubicBezTo>
                    <a:pt x="717981" y="1111148"/>
                    <a:pt x="721486" y="1109396"/>
                    <a:pt x="723824" y="1105890"/>
                  </a:cubicBezTo>
                  <a:close/>
                  <a:moveTo>
                    <a:pt x="906094" y="1100633"/>
                  </a:moveTo>
                  <a:cubicBezTo>
                    <a:pt x="903757" y="1102970"/>
                    <a:pt x="902588" y="1105890"/>
                    <a:pt x="902588" y="1109396"/>
                  </a:cubicBezTo>
                  <a:lnTo>
                    <a:pt x="902588" y="1128674"/>
                  </a:lnTo>
                  <a:cubicBezTo>
                    <a:pt x="903757" y="1132180"/>
                    <a:pt x="904341" y="1138606"/>
                    <a:pt x="904341" y="1147953"/>
                  </a:cubicBezTo>
                  <a:lnTo>
                    <a:pt x="902588" y="1158468"/>
                  </a:lnTo>
                  <a:lnTo>
                    <a:pt x="902588" y="1165479"/>
                  </a:lnTo>
                  <a:cubicBezTo>
                    <a:pt x="902588" y="1166647"/>
                    <a:pt x="902880" y="1168108"/>
                    <a:pt x="903465" y="1169860"/>
                  </a:cubicBezTo>
                  <a:cubicBezTo>
                    <a:pt x="904049" y="1171613"/>
                    <a:pt x="903757" y="1173073"/>
                    <a:pt x="902588" y="1174242"/>
                  </a:cubicBezTo>
                  <a:cubicBezTo>
                    <a:pt x="902588" y="1175410"/>
                    <a:pt x="902297" y="1176579"/>
                    <a:pt x="901712" y="1177747"/>
                  </a:cubicBezTo>
                  <a:cubicBezTo>
                    <a:pt x="901128" y="1178915"/>
                    <a:pt x="901420" y="1180084"/>
                    <a:pt x="902588" y="1181252"/>
                  </a:cubicBezTo>
                  <a:cubicBezTo>
                    <a:pt x="903757" y="1182421"/>
                    <a:pt x="904341" y="1187094"/>
                    <a:pt x="904341" y="1195273"/>
                  </a:cubicBezTo>
                  <a:cubicBezTo>
                    <a:pt x="902004" y="1201115"/>
                    <a:pt x="902004" y="1208125"/>
                    <a:pt x="904341" y="1216304"/>
                  </a:cubicBezTo>
                  <a:cubicBezTo>
                    <a:pt x="905510" y="1190599"/>
                    <a:pt x="906094" y="1152042"/>
                    <a:pt x="906094" y="1100633"/>
                  </a:cubicBezTo>
                  <a:close/>
                  <a:moveTo>
                    <a:pt x="938517" y="1090117"/>
                  </a:moveTo>
                  <a:cubicBezTo>
                    <a:pt x="937932" y="1091285"/>
                    <a:pt x="937640" y="1092454"/>
                    <a:pt x="937640" y="1093622"/>
                  </a:cubicBezTo>
                  <a:cubicBezTo>
                    <a:pt x="938809" y="1092454"/>
                    <a:pt x="939393" y="1091577"/>
                    <a:pt x="939393" y="1090993"/>
                  </a:cubicBezTo>
                  <a:cubicBezTo>
                    <a:pt x="939393" y="1090409"/>
                    <a:pt x="939393" y="1090117"/>
                    <a:pt x="939393" y="1090117"/>
                  </a:cubicBezTo>
                  <a:cubicBezTo>
                    <a:pt x="939393" y="1088949"/>
                    <a:pt x="939101" y="1088949"/>
                    <a:pt x="938517" y="1090117"/>
                  </a:cubicBezTo>
                  <a:close/>
                  <a:moveTo>
                    <a:pt x="920115" y="1090117"/>
                  </a:moveTo>
                  <a:cubicBezTo>
                    <a:pt x="920115" y="1091285"/>
                    <a:pt x="919822" y="1091870"/>
                    <a:pt x="919238" y="1091870"/>
                  </a:cubicBezTo>
                  <a:cubicBezTo>
                    <a:pt x="918654" y="1091870"/>
                    <a:pt x="918362" y="1092454"/>
                    <a:pt x="918362" y="1093622"/>
                  </a:cubicBezTo>
                  <a:lnTo>
                    <a:pt x="920115" y="1097127"/>
                  </a:lnTo>
                  <a:cubicBezTo>
                    <a:pt x="920115" y="1093622"/>
                    <a:pt x="921283" y="1091285"/>
                    <a:pt x="923620" y="1090117"/>
                  </a:cubicBezTo>
                  <a:close/>
                  <a:moveTo>
                    <a:pt x="748360" y="1086612"/>
                  </a:moveTo>
                  <a:lnTo>
                    <a:pt x="736092" y="1095375"/>
                  </a:lnTo>
                  <a:cubicBezTo>
                    <a:pt x="733754" y="1096543"/>
                    <a:pt x="732879" y="1097712"/>
                    <a:pt x="733463" y="1098880"/>
                  </a:cubicBezTo>
                  <a:cubicBezTo>
                    <a:pt x="734047" y="1100048"/>
                    <a:pt x="736092" y="1101217"/>
                    <a:pt x="739596" y="1102385"/>
                  </a:cubicBezTo>
                  <a:cubicBezTo>
                    <a:pt x="741934" y="1098880"/>
                    <a:pt x="743978" y="1096251"/>
                    <a:pt x="745731" y="1094499"/>
                  </a:cubicBezTo>
                  <a:cubicBezTo>
                    <a:pt x="747483" y="1092746"/>
                    <a:pt x="748944" y="1090701"/>
                    <a:pt x="750112" y="1088364"/>
                  </a:cubicBezTo>
                  <a:close/>
                  <a:moveTo>
                    <a:pt x="1549298" y="1079601"/>
                  </a:moveTo>
                  <a:cubicBezTo>
                    <a:pt x="1551635" y="1097127"/>
                    <a:pt x="1553971" y="1110564"/>
                    <a:pt x="1556308" y="1119911"/>
                  </a:cubicBezTo>
                  <a:lnTo>
                    <a:pt x="1552803" y="1119911"/>
                  </a:lnTo>
                  <a:cubicBezTo>
                    <a:pt x="1552803" y="1117574"/>
                    <a:pt x="1551635" y="1114069"/>
                    <a:pt x="1549298" y="1109396"/>
                  </a:cubicBezTo>
                  <a:cubicBezTo>
                    <a:pt x="1549298" y="1105890"/>
                    <a:pt x="1548129" y="1104138"/>
                    <a:pt x="1545793" y="1104138"/>
                  </a:cubicBezTo>
                  <a:cubicBezTo>
                    <a:pt x="1544624" y="1107643"/>
                    <a:pt x="1545208" y="1110564"/>
                    <a:pt x="1547545" y="1112901"/>
                  </a:cubicBezTo>
                  <a:cubicBezTo>
                    <a:pt x="1545208" y="1114069"/>
                    <a:pt x="1544040" y="1112901"/>
                    <a:pt x="1544040" y="1109396"/>
                  </a:cubicBezTo>
                  <a:lnTo>
                    <a:pt x="1544040" y="1091870"/>
                  </a:lnTo>
                  <a:cubicBezTo>
                    <a:pt x="1544040" y="1096543"/>
                    <a:pt x="1545793" y="1098880"/>
                    <a:pt x="1549298" y="1098880"/>
                  </a:cubicBezTo>
                  <a:cubicBezTo>
                    <a:pt x="1549298" y="1096543"/>
                    <a:pt x="1549006" y="1093914"/>
                    <a:pt x="1548422" y="1090993"/>
                  </a:cubicBezTo>
                  <a:cubicBezTo>
                    <a:pt x="1547837" y="1088072"/>
                    <a:pt x="1548129" y="1084275"/>
                    <a:pt x="1549298" y="1079601"/>
                  </a:cubicBezTo>
                  <a:close/>
                  <a:moveTo>
                    <a:pt x="495630" y="1078154"/>
                  </a:moveTo>
                  <a:lnTo>
                    <a:pt x="495547" y="1078287"/>
                  </a:lnTo>
                  <a:cubicBezTo>
                    <a:pt x="493502" y="1080916"/>
                    <a:pt x="491312" y="1083107"/>
                    <a:pt x="488975" y="1084859"/>
                  </a:cubicBezTo>
                  <a:lnTo>
                    <a:pt x="488975" y="1086612"/>
                  </a:lnTo>
                  <a:lnTo>
                    <a:pt x="490727" y="1088364"/>
                  </a:lnTo>
                  <a:cubicBezTo>
                    <a:pt x="489559" y="1090701"/>
                    <a:pt x="487807" y="1092454"/>
                    <a:pt x="485470" y="1093622"/>
                  </a:cubicBezTo>
                  <a:cubicBezTo>
                    <a:pt x="483133" y="1094791"/>
                    <a:pt x="480796" y="1096543"/>
                    <a:pt x="478459" y="1098880"/>
                  </a:cubicBezTo>
                  <a:cubicBezTo>
                    <a:pt x="477291" y="1100048"/>
                    <a:pt x="475830" y="1101801"/>
                    <a:pt x="474078" y="1104138"/>
                  </a:cubicBezTo>
                  <a:cubicBezTo>
                    <a:pt x="472325" y="1106475"/>
                    <a:pt x="471449" y="1109396"/>
                    <a:pt x="471449" y="1112901"/>
                  </a:cubicBezTo>
                  <a:cubicBezTo>
                    <a:pt x="476122" y="1109396"/>
                    <a:pt x="480212" y="1105890"/>
                    <a:pt x="483717" y="1102385"/>
                  </a:cubicBezTo>
                  <a:cubicBezTo>
                    <a:pt x="487222" y="1098880"/>
                    <a:pt x="490143" y="1095375"/>
                    <a:pt x="492480" y="1091870"/>
                  </a:cubicBezTo>
                  <a:cubicBezTo>
                    <a:pt x="492480" y="1093038"/>
                    <a:pt x="492188" y="1093914"/>
                    <a:pt x="491604" y="1094499"/>
                  </a:cubicBezTo>
                  <a:cubicBezTo>
                    <a:pt x="491019" y="1095083"/>
                    <a:pt x="490727" y="1095959"/>
                    <a:pt x="490727" y="1097127"/>
                  </a:cubicBezTo>
                  <a:cubicBezTo>
                    <a:pt x="480212" y="1108811"/>
                    <a:pt x="470865" y="1119911"/>
                    <a:pt x="462686" y="1130427"/>
                  </a:cubicBezTo>
                  <a:lnTo>
                    <a:pt x="453923" y="1137437"/>
                  </a:lnTo>
                  <a:lnTo>
                    <a:pt x="450418" y="1146200"/>
                  </a:lnTo>
                  <a:cubicBezTo>
                    <a:pt x="451586" y="1146200"/>
                    <a:pt x="452170" y="1145616"/>
                    <a:pt x="452170" y="1144448"/>
                  </a:cubicBezTo>
                  <a:cubicBezTo>
                    <a:pt x="454507" y="1146784"/>
                    <a:pt x="453923" y="1149705"/>
                    <a:pt x="450418" y="1153211"/>
                  </a:cubicBezTo>
                  <a:cubicBezTo>
                    <a:pt x="450418" y="1153211"/>
                    <a:pt x="450418" y="1153795"/>
                    <a:pt x="450418" y="1154963"/>
                  </a:cubicBezTo>
                  <a:cubicBezTo>
                    <a:pt x="449249" y="1156132"/>
                    <a:pt x="448373" y="1157300"/>
                    <a:pt x="447789" y="1158468"/>
                  </a:cubicBezTo>
                  <a:cubicBezTo>
                    <a:pt x="447204" y="1159637"/>
                    <a:pt x="445744" y="1160805"/>
                    <a:pt x="443407" y="1161974"/>
                  </a:cubicBezTo>
                  <a:cubicBezTo>
                    <a:pt x="439902" y="1165479"/>
                    <a:pt x="438149" y="1170737"/>
                    <a:pt x="438149" y="1177747"/>
                  </a:cubicBezTo>
                  <a:lnTo>
                    <a:pt x="438149" y="1183005"/>
                  </a:lnTo>
                  <a:lnTo>
                    <a:pt x="432892" y="1179500"/>
                  </a:lnTo>
                  <a:cubicBezTo>
                    <a:pt x="432892" y="1187678"/>
                    <a:pt x="431139" y="1192936"/>
                    <a:pt x="427634" y="1195273"/>
                  </a:cubicBezTo>
                  <a:cubicBezTo>
                    <a:pt x="425297" y="1198778"/>
                    <a:pt x="421208" y="1199362"/>
                    <a:pt x="415366" y="1197026"/>
                  </a:cubicBezTo>
                  <a:cubicBezTo>
                    <a:pt x="413029" y="1200531"/>
                    <a:pt x="411860" y="1205789"/>
                    <a:pt x="411860" y="1212799"/>
                  </a:cubicBezTo>
                  <a:lnTo>
                    <a:pt x="410108" y="1221562"/>
                  </a:lnTo>
                  <a:cubicBezTo>
                    <a:pt x="407771" y="1225067"/>
                    <a:pt x="407771" y="1229741"/>
                    <a:pt x="410108" y="1235583"/>
                  </a:cubicBezTo>
                  <a:cubicBezTo>
                    <a:pt x="414781" y="1247267"/>
                    <a:pt x="416534" y="1258367"/>
                    <a:pt x="415366" y="1268882"/>
                  </a:cubicBezTo>
                  <a:lnTo>
                    <a:pt x="415366" y="1274140"/>
                  </a:lnTo>
                  <a:lnTo>
                    <a:pt x="415115" y="1275642"/>
                  </a:lnTo>
                  <a:lnTo>
                    <a:pt x="417118" y="1277645"/>
                  </a:lnTo>
                  <a:cubicBezTo>
                    <a:pt x="421792" y="1274140"/>
                    <a:pt x="427342" y="1271803"/>
                    <a:pt x="433768" y="1270635"/>
                  </a:cubicBezTo>
                  <a:cubicBezTo>
                    <a:pt x="440194" y="1269466"/>
                    <a:pt x="443992" y="1268882"/>
                    <a:pt x="445160" y="1268882"/>
                  </a:cubicBezTo>
                  <a:cubicBezTo>
                    <a:pt x="448665" y="1268882"/>
                    <a:pt x="451586" y="1268006"/>
                    <a:pt x="453923" y="1266253"/>
                  </a:cubicBezTo>
                  <a:cubicBezTo>
                    <a:pt x="456260" y="1264501"/>
                    <a:pt x="459180" y="1263624"/>
                    <a:pt x="462686" y="1263624"/>
                  </a:cubicBezTo>
                  <a:cubicBezTo>
                    <a:pt x="463854" y="1263624"/>
                    <a:pt x="466483" y="1263040"/>
                    <a:pt x="470573" y="1261872"/>
                  </a:cubicBezTo>
                  <a:cubicBezTo>
                    <a:pt x="474662" y="1260703"/>
                    <a:pt x="478459" y="1259535"/>
                    <a:pt x="481965" y="1258367"/>
                  </a:cubicBezTo>
                  <a:lnTo>
                    <a:pt x="467944" y="1256614"/>
                  </a:lnTo>
                  <a:lnTo>
                    <a:pt x="481965" y="1253109"/>
                  </a:lnTo>
                  <a:cubicBezTo>
                    <a:pt x="486638" y="1253109"/>
                    <a:pt x="490727" y="1250772"/>
                    <a:pt x="494233" y="1246098"/>
                  </a:cubicBezTo>
                  <a:cubicBezTo>
                    <a:pt x="495401" y="1246098"/>
                    <a:pt x="496861" y="1246098"/>
                    <a:pt x="498614" y="1246098"/>
                  </a:cubicBezTo>
                  <a:cubicBezTo>
                    <a:pt x="500367" y="1246098"/>
                    <a:pt x="501243" y="1245514"/>
                    <a:pt x="501243" y="1244346"/>
                  </a:cubicBezTo>
                  <a:cubicBezTo>
                    <a:pt x="505917" y="1242009"/>
                    <a:pt x="510006" y="1239672"/>
                    <a:pt x="513511" y="1237335"/>
                  </a:cubicBezTo>
                  <a:cubicBezTo>
                    <a:pt x="517017" y="1234999"/>
                    <a:pt x="521106" y="1233246"/>
                    <a:pt x="525780" y="1232078"/>
                  </a:cubicBezTo>
                  <a:lnTo>
                    <a:pt x="529285" y="1230325"/>
                  </a:lnTo>
                  <a:cubicBezTo>
                    <a:pt x="528116" y="1229157"/>
                    <a:pt x="527532" y="1227404"/>
                    <a:pt x="527532" y="1225067"/>
                  </a:cubicBezTo>
                  <a:cubicBezTo>
                    <a:pt x="527532" y="1222731"/>
                    <a:pt x="528408" y="1220686"/>
                    <a:pt x="530161" y="1218933"/>
                  </a:cubicBezTo>
                  <a:cubicBezTo>
                    <a:pt x="531914" y="1217181"/>
                    <a:pt x="532790" y="1215136"/>
                    <a:pt x="532790" y="1212799"/>
                  </a:cubicBezTo>
                  <a:lnTo>
                    <a:pt x="539800" y="1219809"/>
                  </a:lnTo>
                  <a:lnTo>
                    <a:pt x="538048" y="1221562"/>
                  </a:lnTo>
                  <a:cubicBezTo>
                    <a:pt x="540385" y="1226236"/>
                    <a:pt x="539216" y="1229741"/>
                    <a:pt x="534542" y="1232078"/>
                  </a:cubicBezTo>
                  <a:lnTo>
                    <a:pt x="532790" y="1237335"/>
                  </a:lnTo>
                  <a:lnTo>
                    <a:pt x="527532" y="1240841"/>
                  </a:lnTo>
                  <a:cubicBezTo>
                    <a:pt x="527532" y="1244346"/>
                    <a:pt x="528116" y="1245514"/>
                    <a:pt x="529285" y="1244346"/>
                  </a:cubicBezTo>
                  <a:cubicBezTo>
                    <a:pt x="530453" y="1243178"/>
                    <a:pt x="531914" y="1242593"/>
                    <a:pt x="533666" y="1242593"/>
                  </a:cubicBezTo>
                  <a:cubicBezTo>
                    <a:pt x="535419" y="1242593"/>
                    <a:pt x="536295" y="1242009"/>
                    <a:pt x="536295" y="1240841"/>
                  </a:cubicBezTo>
                  <a:lnTo>
                    <a:pt x="539800" y="1233830"/>
                  </a:lnTo>
                  <a:cubicBezTo>
                    <a:pt x="542137" y="1231493"/>
                    <a:pt x="545643" y="1230325"/>
                    <a:pt x="550316" y="1230325"/>
                  </a:cubicBezTo>
                  <a:cubicBezTo>
                    <a:pt x="552653" y="1229157"/>
                    <a:pt x="553821" y="1227404"/>
                    <a:pt x="553821" y="1225067"/>
                  </a:cubicBezTo>
                  <a:cubicBezTo>
                    <a:pt x="551484" y="1222731"/>
                    <a:pt x="550024" y="1220394"/>
                    <a:pt x="549439" y="1218057"/>
                  </a:cubicBezTo>
                  <a:cubicBezTo>
                    <a:pt x="548855" y="1215720"/>
                    <a:pt x="549732" y="1212799"/>
                    <a:pt x="552068" y="1209294"/>
                  </a:cubicBezTo>
                  <a:lnTo>
                    <a:pt x="553821" y="1218057"/>
                  </a:lnTo>
                  <a:lnTo>
                    <a:pt x="555574" y="1209294"/>
                  </a:lnTo>
                  <a:cubicBezTo>
                    <a:pt x="559079" y="1210462"/>
                    <a:pt x="562000" y="1208710"/>
                    <a:pt x="564337" y="1204036"/>
                  </a:cubicBezTo>
                  <a:lnTo>
                    <a:pt x="564337" y="1198778"/>
                  </a:lnTo>
                  <a:cubicBezTo>
                    <a:pt x="565505" y="1198778"/>
                    <a:pt x="566674" y="1198194"/>
                    <a:pt x="567842" y="1197026"/>
                  </a:cubicBezTo>
                  <a:cubicBezTo>
                    <a:pt x="567842" y="1194689"/>
                    <a:pt x="568426" y="1192936"/>
                    <a:pt x="569595" y="1191768"/>
                  </a:cubicBezTo>
                  <a:cubicBezTo>
                    <a:pt x="573100" y="1191768"/>
                    <a:pt x="576020" y="1194689"/>
                    <a:pt x="578357" y="1200531"/>
                  </a:cubicBezTo>
                  <a:lnTo>
                    <a:pt x="583615" y="1188263"/>
                  </a:lnTo>
                  <a:cubicBezTo>
                    <a:pt x="584784" y="1188263"/>
                    <a:pt x="585368" y="1187971"/>
                    <a:pt x="585368" y="1187386"/>
                  </a:cubicBezTo>
                  <a:cubicBezTo>
                    <a:pt x="585368" y="1186802"/>
                    <a:pt x="585368" y="1186510"/>
                    <a:pt x="585368" y="1186510"/>
                  </a:cubicBezTo>
                  <a:lnTo>
                    <a:pt x="587121" y="1188263"/>
                  </a:lnTo>
                  <a:cubicBezTo>
                    <a:pt x="587121" y="1188263"/>
                    <a:pt x="587413" y="1188555"/>
                    <a:pt x="587997" y="1189139"/>
                  </a:cubicBezTo>
                  <a:cubicBezTo>
                    <a:pt x="588581" y="1189723"/>
                    <a:pt x="588873" y="1190015"/>
                    <a:pt x="588873" y="1190015"/>
                  </a:cubicBezTo>
                  <a:lnTo>
                    <a:pt x="594131" y="1190015"/>
                  </a:lnTo>
                  <a:cubicBezTo>
                    <a:pt x="595299" y="1191184"/>
                    <a:pt x="595883" y="1192352"/>
                    <a:pt x="595883" y="1193520"/>
                  </a:cubicBezTo>
                  <a:cubicBezTo>
                    <a:pt x="595883" y="1194689"/>
                    <a:pt x="596468" y="1195857"/>
                    <a:pt x="597636" y="1197026"/>
                  </a:cubicBezTo>
                  <a:lnTo>
                    <a:pt x="601142" y="1193520"/>
                  </a:lnTo>
                  <a:lnTo>
                    <a:pt x="601142" y="1195273"/>
                  </a:lnTo>
                  <a:cubicBezTo>
                    <a:pt x="602310" y="1195273"/>
                    <a:pt x="602310" y="1196441"/>
                    <a:pt x="601142" y="1198778"/>
                  </a:cubicBezTo>
                  <a:cubicBezTo>
                    <a:pt x="597636" y="1202284"/>
                    <a:pt x="597052" y="1206373"/>
                    <a:pt x="599389" y="1211046"/>
                  </a:cubicBezTo>
                  <a:lnTo>
                    <a:pt x="606399" y="1209294"/>
                  </a:lnTo>
                  <a:cubicBezTo>
                    <a:pt x="605231" y="1208125"/>
                    <a:pt x="604647" y="1206373"/>
                    <a:pt x="604647" y="1204036"/>
                  </a:cubicBezTo>
                  <a:cubicBezTo>
                    <a:pt x="603478" y="1201699"/>
                    <a:pt x="603186" y="1199947"/>
                    <a:pt x="603770" y="1198778"/>
                  </a:cubicBezTo>
                  <a:cubicBezTo>
                    <a:pt x="604354" y="1197610"/>
                    <a:pt x="606399" y="1197610"/>
                    <a:pt x="609904" y="1198778"/>
                  </a:cubicBezTo>
                  <a:lnTo>
                    <a:pt x="609904" y="1195273"/>
                  </a:lnTo>
                  <a:lnTo>
                    <a:pt x="613409" y="1195273"/>
                  </a:lnTo>
                  <a:lnTo>
                    <a:pt x="626763" y="1189014"/>
                  </a:lnTo>
                  <a:lnTo>
                    <a:pt x="630936" y="1186510"/>
                  </a:lnTo>
                  <a:lnTo>
                    <a:pt x="630936" y="1183005"/>
                  </a:lnTo>
                  <a:cubicBezTo>
                    <a:pt x="630936" y="1183005"/>
                    <a:pt x="630936" y="1182129"/>
                    <a:pt x="630936" y="1180376"/>
                  </a:cubicBezTo>
                  <a:cubicBezTo>
                    <a:pt x="630936" y="1178623"/>
                    <a:pt x="630936" y="1177163"/>
                    <a:pt x="630936" y="1175994"/>
                  </a:cubicBezTo>
                  <a:lnTo>
                    <a:pt x="622173" y="1163726"/>
                  </a:lnTo>
                  <a:cubicBezTo>
                    <a:pt x="621004" y="1162558"/>
                    <a:pt x="620128" y="1160221"/>
                    <a:pt x="619543" y="1156716"/>
                  </a:cubicBezTo>
                  <a:cubicBezTo>
                    <a:pt x="618960" y="1153211"/>
                    <a:pt x="618083" y="1150290"/>
                    <a:pt x="616915" y="1147953"/>
                  </a:cubicBezTo>
                  <a:lnTo>
                    <a:pt x="634441" y="1179500"/>
                  </a:lnTo>
                  <a:cubicBezTo>
                    <a:pt x="637946" y="1174826"/>
                    <a:pt x="640867" y="1171905"/>
                    <a:pt x="643204" y="1170737"/>
                  </a:cubicBezTo>
                  <a:cubicBezTo>
                    <a:pt x="646709" y="1168400"/>
                    <a:pt x="646709" y="1165479"/>
                    <a:pt x="643204" y="1161974"/>
                  </a:cubicBezTo>
                  <a:cubicBezTo>
                    <a:pt x="642035" y="1156132"/>
                    <a:pt x="639698" y="1149121"/>
                    <a:pt x="636193" y="1140942"/>
                  </a:cubicBezTo>
                  <a:cubicBezTo>
                    <a:pt x="632688" y="1132764"/>
                    <a:pt x="630936" y="1125169"/>
                    <a:pt x="630936" y="1118159"/>
                  </a:cubicBezTo>
                  <a:cubicBezTo>
                    <a:pt x="630936" y="1118159"/>
                    <a:pt x="630644" y="1117867"/>
                    <a:pt x="630059" y="1117282"/>
                  </a:cubicBezTo>
                  <a:cubicBezTo>
                    <a:pt x="629475" y="1116698"/>
                    <a:pt x="628599" y="1116406"/>
                    <a:pt x="627430" y="1116406"/>
                  </a:cubicBezTo>
                  <a:cubicBezTo>
                    <a:pt x="626262" y="1117574"/>
                    <a:pt x="625678" y="1118743"/>
                    <a:pt x="625678" y="1119911"/>
                  </a:cubicBezTo>
                  <a:cubicBezTo>
                    <a:pt x="629183" y="1126922"/>
                    <a:pt x="630936" y="1130427"/>
                    <a:pt x="630936" y="1130427"/>
                  </a:cubicBezTo>
                  <a:cubicBezTo>
                    <a:pt x="628599" y="1125753"/>
                    <a:pt x="625678" y="1122832"/>
                    <a:pt x="622173" y="1121664"/>
                  </a:cubicBezTo>
                  <a:cubicBezTo>
                    <a:pt x="616330" y="1121664"/>
                    <a:pt x="612241" y="1124001"/>
                    <a:pt x="609904" y="1128674"/>
                  </a:cubicBezTo>
                  <a:cubicBezTo>
                    <a:pt x="609904" y="1124001"/>
                    <a:pt x="608152" y="1121664"/>
                    <a:pt x="604647" y="1121664"/>
                  </a:cubicBezTo>
                  <a:cubicBezTo>
                    <a:pt x="597636" y="1121664"/>
                    <a:pt x="593547" y="1120495"/>
                    <a:pt x="592378" y="1118159"/>
                  </a:cubicBezTo>
                  <a:cubicBezTo>
                    <a:pt x="590041" y="1119327"/>
                    <a:pt x="587121" y="1119911"/>
                    <a:pt x="583615" y="1119911"/>
                  </a:cubicBezTo>
                  <a:cubicBezTo>
                    <a:pt x="584784" y="1121080"/>
                    <a:pt x="584199" y="1121664"/>
                    <a:pt x="581863" y="1121664"/>
                  </a:cubicBezTo>
                  <a:cubicBezTo>
                    <a:pt x="576020" y="1121664"/>
                    <a:pt x="570763" y="1120495"/>
                    <a:pt x="566089" y="1118159"/>
                  </a:cubicBezTo>
                  <a:lnTo>
                    <a:pt x="550316" y="1105890"/>
                  </a:lnTo>
                  <a:cubicBezTo>
                    <a:pt x="546811" y="1105890"/>
                    <a:pt x="542429" y="1105306"/>
                    <a:pt x="537171" y="1104138"/>
                  </a:cubicBezTo>
                  <a:cubicBezTo>
                    <a:pt x="531914" y="1102970"/>
                    <a:pt x="528116" y="1100633"/>
                    <a:pt x="525780" y="1097127"/>
                  </a:cubicBezTo>
                  <a:cubicBezTo>
                    <a:pt x="518769" y="1094791"/>
                    <a:pt x="514096" y="1091285"/>
                    <a:pt x="511759" y="1086612"/>
                  </a:cubicBezTo>
                  <a:cubicBezTo>
                    <a:pt x="509422" y="1086612"/>
                    <a:pt x="507669" y="1086028"/>
                    <a:pt x="506501" y="1084859"/>
                  </a:cubicBezTo>
                  <a:cubicBezTo>
                    <a:pt x="505333" y="1083691"/>
                    <a:pt x="504164" y="1083107"/>
                    <a:pt x="502996" y="1083107"/>
                  </a:cubicBezTo>
                  <a:lnTo>
                    <a:pt x="502996" y="1095375"/>
                  </a:lnTo>
                  <a:lnTo>
                    <a:pt x="501243" y="1093622"/>
                  </a:lnTo>
                  <a:cubicBezTo>
                    <a:pt x="501243" y="1092454"/>
                    <a:pt x="501243" y="1088364"/>
                    <a:pt x="501243" y="1081354"/>
                  </a:cubicBezTo>
                  <a:lnTo>
                    <a:pt x="499490" y="1079601"/>
                  </a:lnTo>
                  <a:close/>
                  <a:moveTo>
                    <a:pt x="746607" y="1077849"/>
                  </a:moveTo>
                  <a:cubicBezTo>
                    <a:pt x="745439" y="1083691"/>
                    <a:pt x="739596" y="1088364"/>
                    <a:pt x="729081" y="1091870"/>
                  </a:cubicBezTo>
                  <a:lnTo>
                    <a:pt x="725777" y="1097378"/>
                  </a:lnTo>
                  <a:lnTo>
                    <a:pt x="718565" y="1104138"/>
                  </a:lnTo>
                  <a:lnTo>
                    <a:pt x="723824" y="1100633"/>
                  </a:lnTo>
                  <a:lnTo>
                    <a:pt x="725777" y="1097378"/>
                  </a:lnTo>
                  <a:close/>
                  <a:moveTo>
                    <a:pt x="481965" y="1067333"/>
                  </a:moveTo>
                  <a:cubicBezTo>
                    <a:pt x="481965" y="1068502"/>
                    <a:pt x="480212" y="1069670"/>
                    <a:pt x="476707" y="1070838"/>
                  </a:cubicBezTo>
                  <a:cubicBezTo>
                    <a:pt x="476707" y="1070838"/>
                    <a:pt x="476122" y="1071131"/>
                    <a:pt x="474954" y="1071715"/>
                  </a:cubicBezTo>
                  <a:cubicBezTo>
                    <a:pt x="473786" y="1072299"/>
                    <a:pt x="472617" y="1072591"/>
                    <a:pt x="471449" y="1072591"/>
                  </a:cubicBezTo>
                  <a:lnTo>
                    <a:pt x="471449" y="1077849"/>
                  </a:lnTo>
                  <a:cubicBezTo>
                    <a:pt x="473786" y="1077849"/>
                    <a:pt x="475976" y="1077411"/>
                    <a:pt x="478021" y="1076534"/>
                  </a:cubicBezTo>
                  <a:lnTo>
                    <a:pt x="481439" y="1074169"/>
                  </a:lnTo>
                  <a:lnTo>
                    <a:pt x="481965" y="1072591"/>
                  </a:lnTo>
                  <a:close/>
                  <a:moveTo>
                    <a:pt x="1363522" y="1056818"/>
                  </a:moveTo>
                  <a:lnTo>
                    <a:pt x="1363522" y="1063828"/>
                  </a:lnTo>
                  <a:cubicBezTo>
                    <a:pt x="1364691" y="1061491"/>
                    <a:pt x="1365275" y="1059739"/>
                    <a:pt x="1365275" y="1058570"/>
                  </a:cubicBezTo>
                  <a:cubicBezTo>
                    <a:pt x="1365275" y="1057402"/>
                    <a:pt x="1364691" y="1056818"/>
                    <a:pt x="1363522" y="1056818"/>
                  </a:cubicBezTo>
                  <a:close/>
                  <a:moveTo>
                    <a:pt x="779907" y="1049807"/>
                  </a:moveTo>
                  <a:lnTo>
                    <a:pt x="779907" y="1053313"/>
                  </a:lnTo>
                  <a:lnTo>
                    <a:pt x="783412" y="1049807"/>
                  </a:lnTo>
                  <a:close/>
                  <a:moveTo>
                    <a:pt x="1039291" y="1042797"/>
                  </a:moveTo>
                  <a:lnTo>
                    <a:pt x="1039291" y="1046302"/>
                  </a:lnTo>
                  <a:cubicBezTo>
                    <a:pt x="1039291" y="1049807"/>
                    <a:pt x="1039876" y="1052144"/>
                    <a:pt x="1041044" y="1053313"/>
                  </a:cubicBezTo>
                  <a:cubicBezTo>
                    <a:pt x="1036370" y="1052144"/>
                    <a:pt x="1034910" y="1050391"/>
                    <a:pt x="1036662" y="1048055"/>
                  </a:cubicBezTo>
                  <a:cubicBezTo>
                    <a:pt x="1038415" y="1045718"/>
                    <a:pt x="1039291" y="1043965"/>
                    <a:pt x="1039291" y="1042797"/>
                  </a:cubicBezTo>
                  <a:close/>
                  <a:moveTo>
                    <a:pt x="1547545" y="1041044"/>
                  </a:moveTo>
                  <a:lnTo>
                    <a:pt x="1549298" y="1041044"/>
                  </a:lnTo>
                  <a:cubicBezTo>
                    <a:pt x="1550466" y="1044550"/>
                    <a:pt x="1551050" y="1051560"/>
                    <a:pt x="1551050" y="1062075"/>
                  </a:cubicBezTo>
                  <a:lnTo>
                    <a:pt x="1549298" y="1062075"/>
                  </a:lnTo>
                  <a:lnTo>
                    <a:pt x="1549298" y="1053313"/>
                  </a:lnTo>
                  <a:cubicBezTo>
                    <a:pt x="1545793" y="1048639"/>
                    <a:pt x="1545208" y="1044550"/>
                    <a:pt x="1547545" y="1041044"/>
                  </a:cubicBezTo>
                  <a:close/>
                  <a:moveTo>
                    <a:pt x="722071" y="1014755"/>
                  </a:moveTo>
                  <a:cubicBezTo>
                    <a:pt x="720903" y="1014755"/>
                    <a:pt x="719734" y="1015924"/>
                    <a:pt x="718565" y="1018260"/>
                  </a:cubicBezTo>
                  <a:lnTo>
                    <a:pt x="722071" y="1018260"/>
                  </a:lnTo>
                  <a:close/>
                  <a:moveTo>
                    <a:pt x="1035786" y="1011250"/>
                  </a:moveTo>
                  <a:lnTo>
                    <a:pt x="1037538" y="1011250"/>
                  </a:lnTo>
                  <a:lnTo>
                    <a:pt x="1039291" y="1014755"/>
                  </a:lnTo>
                  <a:cubicBezTo>
                    <a:pt x="1039291" y="1014755"/>
                    <a:pt x="1038999" y="1015339"/>
                    <a:pt x="1038415" y="1016508"/>
                  </a:cubicBezTo>
                  <a:cubicBezTo>
                    <a:pt x="1037831" y="1017676"/>
                    <a:pt x="1036954" y="1019429"/>
                    <a:pt x="1035786" y="1021766"/>
                  </a:cubicBezTo>
                  <a:close/>
                  <a:moveTo>
                    <a:pt x="746607" y="1007745"/>
                  </a:moveTo>
                  <a:lnTo>
                    <a:pt x="741349" y="1009497"/>
                  </a:lnTo>
                  <a:cubicBezTo>
                    <a:pt x="741349" y="1009497"/>
                    <a:pt x="741641" y="1009790"/>
                    <a:pt x="742225" y="1010374"/>
                  </a:cubicBezTo>
                  <a:cubicBezTo>
                    <a:pt x="742810" y="1010958"/>
                    <a:pt x="743102" y="1011250"/>
                    <a:pt x="743102" y="1011250"/>
                  </a:cubicBezTo>
                  <a:cubicBezTo>
                    <a:pt x="743102" y="1010082"/>
                    <a:pt x="744270" y="1009497"/>
                    <a:pt x="746607" y="1009497"/>
                  </a:cubicBezTo>
                  <a:close/>
                  <a:moveTo>
                    <a:pt x="776401" y="1005992"/>
                  </a:moveTo>
                  <a:cubicBezTo>
                    <a:pt x="772896" y="1004824"/>
                    <a:pt x="768807" y="1006576"/>
                    <a:pt x="764133" y="1011250"/>
                  </a:cubicBezTo>
                  <a:lnTo>
                    <a:pt x="764133" y="1013003"/>
                  </a:lnTo>
                  <a:close/>
                  <a:moveTo>
                    <a:pt x="743978" y="1000734"/>
                  </a:moveTo>
                  <a:cubicBezTo>
                    <a:pt x="742225" y="1001903"/>
                    <a:pt x="740765" y="1002487"/>
                    <a:pt x="739596" y="1002487"/>
                  </a:cubicBezTo>
                  <a:cubicBezTo>
                    <a:pt x="738428" y="1003656"/>
                    <a:pt x="736092" y="1003656"/>
                    <a:pt x="732586" y="1002487"/>
                  </a:cubicBezTo>
                  <a:cubicBezTo>
                    <a:pt x="732586" y="1002487"/>
                    <a:pt x="732002" y="1003071"/>
                    <a:pt x="730834" y="1004240"/>
                  </a:cubicBezTo>
                  <a:cubicBezTo>
                    <a:pt x="729665" y="1005408"/>
                    <a:pt x="729081" y="1006576"/>
                    <a:pt x="729081" y="1007745"/>
                  </a:cubicBezTo>
                  <a:cubicBezTo>
                    <a:pt x="731418" y="1007745"/>
                    <a:pt x="735215" y="1006869"/>
                    <a:pt x="740473" y="1005116"/>
                  </a:cubicBezTo>
                  <a:cubicBezTo>
                    <a:pt x="745731" y="1003363"/>
                    <a:pt x="749528" y="1001903"/>
                    <a:pt x="751865" y="1000734"/>
                  </a:cubicBezTo>
                  <a:lnTo>
                    <a:pt x="746607" y="1000734"/>
                  </a:lnTo>
                  <a:cubicBezTo>
                    <a:pt x="746607" y="999566"/>
                    <a:pt x="745731" y="999566"/>
                    <a:pt x="743978" y="1000734"/>
                  </a:cubicBezTo>
                  <a:close/>
                  <a:moveTo>
                    <a:pt x="1526514" y="988466"/>
                  </a:moveTo>
                  <a:lnTo>
                    <a:pt x="1526514" y="990219"/>
                  </a:lnTo>
                  <a:lnTo>
                    <a:pt x="1528267" y="1002487"/>
                  </a:lnTo>
                  <a:cubicBezTo>
                    <a:pt x="1524761" y="1002487"/>
                    <a:pt x="1523009" y="1001903"/>
                    <a:pt x="1523009" y="1000734"/>
                  </a:cubicBezTo>
                  <a:close/>
                  <a:moveTo>
                    <a:pt x="1140942" y="984961"/>
                  </a:moveTo>
                  <a:cubicBezTo>
                    <a:pt x="1139774" y="984961"/>
                    <a:pt x="1138897" y="985545"/>
                    <a:pt x="1138313" y="986714"/>
                  </a:cubicBezTo>
                  <a:cubicBezTo>
                    <a:pt x="1137729" y="987882"/>
                    <a:pt x="1136852" y="988466"/>
                    <a:pt x="1135684" y="988466"/>
                  </a:cubicBezTo>
                  <a:cubicBezTo>
                    <a:pt x="1138021" y="989635"/>
                    <a:pt x="1139774" y="988466"/>
                    <a:pt x="1140942" y="984961"/>
                  </a:cubicBezTo>
                  <a:close/>
                  <a:moveTo>
                    <a:pt x="1115529" y="982332"/>
                  </a:moveTo>
                  <a:lnTo>
                    <a:pt x="1116016" y="982429"/>
                  </a:lnTo>
                  <a:lnTo>
                    <a:pt x="1112900" y="983209"/>
                  </a:lnTo>
                  <a:cubicBezTo>
                    <a:pt x="1112900" y="983209"/>
                    <a:pt x="1113777" y="982916"/>
                    <a:pt x="1115529" y="982332"/>
                  </a:cubicBezTo>
                  <a:close/>
                  <a:moveTo>
                    <a:pt x="807948" y="981456"/>
                  </a:moveTo>
                  <a:cubicBezTo>
                    <a:pt x="805611" y="981456"/>
                    <a:pt x="803859" y="981748"/>
                    <a:pt x="802691" y="982332"/>
                  </a:cubicBezTo>
                  <a:cubicBezTo>
                    <a:pt x="801522" y="982916"/>
                    <a:pt x="800938" y="983209"/>
                    <a:pt x="800938" y="983209"/>
                  </a:cubicBezTo>
                  <a:cubicBezTo>
                    <a:pt x="799769" y="984377"/>
                    <a:pt x="798893" y="984669"/>
                    <a:pt x="798309" y="984085"/>
                  </a:cubicBezTo>
                  <a:cubicBezTo>
                    <a:pt x="797724" y="983501"/>
                    <a:pt x="797433" y="983209"/>
                    <a:pt x="797433" y="983209"/>
                  </a:cubicBezTo>
                  <a:cubicBezTo>
                    <a:pt x="796264" y="987882"/>
                    <a:pt x="793343" y="990803"/>
                    <a:pt x="788669" y="991971"/>
                  </a:cubicBezTo>
                  <a:cubicBezTo>
                    <a:pt x="782827" y="993140"/>
                    <a:pt x="779907" y="995477"/>
                    <a:pt x="779907" y="998982"/>
                  </a:cubicBezTo>
                  <a:lnTo>
                    <a:pt x="795680" y="993724"/>
                  </a:lnTo>
                  <a:lnTo>
                    <a:pt x="788669" y="1000734"/>
                  </a:lnTo>
                  <a:cubicBezTo>
                    <a:pt x="786333" y="999566"/>
                    <a:pt x="784872" y="999566"/>
                    <a:pt x="784288" y="1000734"/>
                  </a:cubicBezTo>
                  <a:cubicBezTo>
                    <a:pt x="783704" y="1001903"/>
                    <a:pt x="782827" y="1002487"/>
                    <a:pt x="781659" y="1002487"/>
                  </a:cubicBezTo>
                  <a:lnTo>
                    <a:pt x="788669" y="1000734"/>
                  </a:lnTo>
                  <a:cubicBezTo>
                    <a:pt x="792175" y="1000734"/>
                    <a:pt x="793927" y="1001319"/>
                    <a:pt x="793927" y="1002487"/>
                  </a:cubicBezTo>
                  <a:cubicBezTo>
                    <a:pt x="792759" y="1002487"/>
                    <a:pt x="791006" y="1002487"/>
                    <a:pt x="788669" y="1002487"/>
                  </a:cubicBezTo>
                  <a:cubicBezTo>
                    <a:pt x="786333" y="1005992"/>
                    <a:pt x="783412" y="1008621"/>
                    <a:pt x="779907" y="1010374"/>
                  </a:cubicBezTo>
                  <a:cubicBezTo>
                    <a:pt x="776401" y="1012126"/>
                    <a:pt x="774064" y="1013587"/>
                    <a:pt x="772896" y="1014755"/>
                  </a:cubicBezTo>
                  <a:cubicBezTo>
                    <a:pt x="769391" y="1014755"/>
                    <a:pt x="760628" y="1018260"/>
                    <a:pt x="746607" y="1025271"/>
                  </a:cubicBezTo>
                  <a:cubicBezTo>
                    <a:pt x="746607" y="1025271"/>
                    <a:pt x="745439" y="1025271"/>
                    <a:pt x="743102" y="1025271"/>
                  </a:cubicBezTo>
                  <a:cubicBezTo>
                    <a:pt x="736092" y="1027608"/>
                    <a:pt x="731418" y="1029068"/>
                    <a:pt x="729081" y="1029652"/>
                  </a:cubicBezTo>
                  <a:cubicBezTo>
                    <a:pt x="726744" y="1030237"/>
                    <a:pt x="724408" y="1031113"/>
                    <a:pt x="722071" y="1032281"/>
                  </a:cubicBezTo>
                  <a:cubicBezTo>
                    <a:pt x="720903" y="1032281"/>
                    <a:pt x="720318" y="1031113"/>
                    <a:pt x="720318" y="1028776"/>
                  </a:cubicBezTo>
                  <a:lnTo>
                    <a:pt x="711555" y="1032281"/>
                  </a:lnTo>
                  <a:lnTo>
                    <a:pt x="711555" y="1039292"/>
                  </a:lnTo>
                  <a:cubicBezTo>
                    <a:pt x="708050" y="1036955"/>
                    <a:pt x="705713" y="1035786"/>
                    <a:pt x="704545" y="1035786"/>
                  </a:cubicBezTo>
                  <a:cubicBezTo>
                    <a:pt x="705713" y="1033450"/>
                    <a:pt x="707173" y="1031989"/>
                    <a:pt x="708926" y="1031405"/>
                  </a:cubicBezTo>
                  <a:cubicBezTo>
                    <a:pt x="710679" y="1030821"/>
                    <a:pt x="711555" y="1029944"/>
                    <a:pt x="711555" y="1028776"/>
                  </a:cubicBezTo>
                  <a:lnTo>
                    <a:pt x="715060" y="1028776"/>
                  </a:lnTo>
                  <a:cubicBezTo>
                    <a:pt x="719734" y="1028776"/>
                    <a:pt x="724992" y="1025855"/>
                    <a:pt x="730834" y="1020013"/>
                  </a:cubicBezTo>
                  <a:cubicBezTo>
                    <a:pt x="732002" y="1018845"/>
                    <a:pt x="734923" y="1018845"/>
                    <a:pt x="739596" y="1020013"/>
                  </a:cubicBezTo>
                  <a:cubicBezTo>
                    <a:pt x="739596" y="1020013"/>
                    <a:pt x="740181" y="1020013"/>
                    <a:pt x="741349" y="1020013"/>
                  </a:cubicBezTo>
                  <a:cubicBezTo>
                    <a:pt x="740181" y="1021181"/>
                    <a:pt x="738720" y="1021474"/>
                    <a:pt x="736968" y="1020889"/>
                  </a:cubicBezTo>
                  <a:cubicBezTo>
                    <a:pt x="735215" y="1020305"/>
                    <a:pt x="733754" y="1020597"/>
                    <a:pt x="732586" y="1021766"/>
                  </a:cubicBezTo>
                  <a:cubicBezTo>
                    <a:pt x="740765" y="1021766"/>
                    <a:pt x="745439" y="1021181"/>
                    <a:pt x="746607" y="1020013"/>
                  </a:cubicBezTo>
                  <a:lnTo>
                    <a:pt x="757123" y="1013003"/>
                  </a:lnTo>
                  <a:cubicBezTo>
                    <a:pt x="755954" y="1013003"/>
                    <a:pt x="755078" y="1013295"/>
                    <a:pt x="754494" y="1013879"/>
                  </a:cubicBezTo>
                  <a:cubicBezTo>
                    <a:pt x="753910" y="1014463"/>
                    <a:pt x="753033" y="1014755"/>
                    <a:pt x="751865" y="1014755"/>
                  </a:cubicBezTo>
                  <a:lnTo>
                    <a:pt x="748360" y="1014755"/>
                  </a:lnTo>
                  <a:cubicBezTo>
                    <a:pt x="749528" y="1014755"/>
                    <a:pt x="750696" y="1013879"/>
                    <a:pt x="751865" y="1012126"/>
                  </a:cubicBezTo>
                  <a:cubicBezTo>
                    <a:pt x="753033" y="1010374"/>
                    <a:pt x="754202" y="1009497"/>
                    <a:pt x="755370" y="1009497"/>
                  </a:cubicBezTo>
                  <a:cubicBezTo>
                    <a:pt x="757707" y="1009497"/>
                    <a:pt x="758875" y="1008913"/>
                    <a:pt x="758875" y="1007745"/>
                  </a:cubicBezTo>
                  <a:cubicBezTo>
                    <a:pt x="758875" y="1006576"/>
                    <a:pt x="758875" y="1005408"/>
                    <a:pt x="758875" y="1004240"/>
                  </a:cubicBezTo>
                  <a:cubicBezTo>
                    <a:pt x="755370" y="1004240"/>
                    <a:pt x="753617" y="1005408"/>
                    <a:pt x="753617" y="1007745"/>
                  </a:cubicBezTo>
                  <a:lnTo>
                    <a:pt x="741349" y="1014755"/>
                  </a:lnTo>
                  <a:cubicBezTo>
                    <a:pt x="740181" y="1014755"/>
                    <a:pt x="739012" y="1014755"/>
                    <a:pt x="737844" y="1014755"/>
                  </a:cubicBezTo>
                  <a:cubicBezTo>
                    <a:pt x="736676" y="1014755"/>
                    <a:pt x="734923" y="1014755"/>
                    <a:pt x="732586" y="1014755"/>
                  </a:cubicBezTo>
                  <a:lnTo>
                    <a:pt x="730834" y="1013003"/>
                  </a:lnTo>
                  <a:cubicBezTo>
                    <a:pt x="728497" y="1015339"/>
                    <a:pt x="723824" y="1018845"/>
                    <a:pt x="716813" y="1023518"/>
                  </a:cubicBezTo>
                  <a:lnTo>
                    <a:pt x="711555" y="1021766"/>
                  </a:lnTo>
                  <a:cubicBezTo>
                    <a:pt x="711555" y="1019429"/>
                    <a:pt x="710387" y="1019429"/>
                    <a:pt x="708050" y="1021766"/>
                  </a:cubicBezTo>
                  <a:cubicBezTo>
                    <a:pt x="708050" y="1021766"/>
                    <a:pt x="708342" y="1022058"/>
                    <a:pt x="708926" y="1022642"/>
                  </a:cubicBezTo>
                  <a:cubicBezTo>
                    <a:pt x="709510" y="1023226"/>
                    <a:pt x="709802" y="1023518"/>
                    <a:pt x="709802" y="1023518"/>
                  </a:cubicBezTo>
                  <a:cubicBezTo>
                    <a:pt x="708634" y="1025855"/>
                    <a:pt x="706297" y="1027316"/>
                    <a:pt x="702792" y="1027900"/>
                  </a:cubicBezTo>
                  <a:cubicBezTo>
                    <a:pt x="699287" y="1028484"/>
                    <a:pt x="697534" y="1028776"/>
                    <a:pt x="697534" y="1028776"/>
                  </a:cubicBezTo>
                  <a:cubicBezTo>
                    <a:pt x="695197" y="1032281"/>
                    <a:pt x="692569" y="1034618"/>
                    <a:pt x="689648" y="1035786"/>
                  </a:cubicBezTo>
                  <a:cubicBezTo>
                    <a:pt x="686726" y="1036955"/>
                    <a:pt x="684098" y="1038123"/>
                    <a:pt x="681761" y="1039292"/>
                  </a:cubicBezTo>
                  <a:cubicBezTo>
                    <a:pt x="689940" y="1039292"/>
                    <a:pt x="695782" y="1037539"/>
                    <a:pt x="699287" y="1034034"/>
                  </a:cubicBezTo>
                  <a:lnTo>
                    <a:pt x="704545" y="1035786"/>
                  </a:lnTo>
                  <a:cubicBezTo>
                    <a:pt x="703376" y="1036955"/>
                    <a:pt x="701624" y="1038123"/>
                    <a:pt x="699287" y="1039292"/>
                  </a:cubicBezTo>
                  <a:cubicBezTo>
                    <a:pt x="696950" y="1040460"/>
                    <a:pt x="695197" y="1041044"/>
                    <a:pt x="694029" y="1041044"/>
                  </a:cubicBezTo>
                  <a:cubicBezTo>
                    <a:pt x="692861" y="1041044"/>
                    <a:pt x="691108" y="1042213"/>
                    <a:pt x="688771" y="1044550"/>
                  </a:cubicBezTo>
                  <a:cubicBezTo>
                    <a:pt x="685266" y="1049223"/>
                    <a:pt x="677671" y="1055065"/>
                    <a:pt x="665987" y="1062075"/>
                  </a:cubicBezTo>
                  <a:cubicBezTo>
                    <a:pt x="664819" y="1064412"/>
                    <a:pt x="663358" y="1066165"/>
                    <a:pt x="661606" y="1067333"/>
                  </a:cubicBezTo>
                  <a:cubicBezTo>
                    <a:pt x="659853" y="1068502"/>
                    <a:pt x="659562" y="1070254"/>
                    <a:pt x="660730" y="1072591"/>
                  </a:cubicBezTo>
                  <a:cubicBezTo>
                    <a:pt x="659562" y="1072591"/>
                    <a:pt x="658685" y="1072591"/>
                    <a:pt x="658101" y="1072591"/>
                  </a:cubicBezTo>
                  <a:cubicBezTo>
                    <a:pt x="657516" y="1072591"/>
                    <a:pt x="657224" y="1072007"/>
                    <a:pt x="657224" y="1070838"/>
                  </a:cubicBezTo>
                  <a:cubicBezTo>
                    <a:pt x="656056" y="1072007"/>
                    <a:pt x="655472" y="1073467"/>
                    <a:pt x="655472" y="1075220"/>
                  </a:cubicBezTo>
                  <a:cubicBezTo>
                    <a:pt x="655472" y="1076973"/>
                    <a:pt x="655472" y="1077849"/>
                    <a:pt x="655472" y="1077849"/>
                  </a:cubicBezTo>
                  <a:cubicBezTo>
                    <a:pt x="657809" y="1077849"/>
                    <a:pt x="663067" y="1076680"/>
                    <a:pt x="671245" y="1074344"/>
                  </a:cubicBezTo>
                  <a:lnTo>
                    <a:pt x="687019" y="1067333"/>
                  </a:lnTo>
                  <a:cubicBezTo>
                    <a:pt x="688187" y="1067333"/>
                    <a:pt x="689940" y="1066457"/>
                    <a:pt x="692276" y="1064704"/>
                  </a:cubicBezTo>
                  <a:cubicBezTo>
                    <a:pt x="694613" y="1062952"/>
                    <a:pt x="697534" y="1063244"/>
                    <a:pt x="701040" y="1065581"/>
                  </a:cubicBezTo>
                  <a:cubicBezTo>
                    <a:pt x="698702" y="1066749"/>
                    <a:pt x="695490" y="1067917"/>
                    <a:pt x="691400" y="1069086"/>
                  </a:cubicBezTo>
                  <a:cubicBezTo>
                    <a:pt x="687311" y="1070254"/>
                    <a:pt x="683514" y="1072007"/>
                    <a:pt x="680008" y="1074344"/>
                  </a:cubicBezTo>
                  <a:cubicBezTo>
                    <a:pt x="676503" y="1075512"/>
                    <a:pt x="672998" y="1076680"/>
                    <a:pt x="669493" y="1077849"/>
                  </a:cubicBezTo>
                  <a:cubicBezTo>
                    <a:pt x="665987" y="1079017"/>
                    <a:pt x="662483" y="1080186"/>
                    <a:pt x="658977" y="1081354"/>
                  </a:cubicBezTo>
                  <a:cubicBezTo>
                    <a:pt x="658977" y="1082523"/>
                    <a:pt x="659562" y="1083691"/>
                    <a:pt x="660730" y="1084859"/>
                  </a:cubicBezTo>
                  <a:cubicBezTo>
                    <a:pt x="661898" y="1086028"/>
                    <a:pt x="661898" y="1087196"/>
                    <a:pt x="660730" y="1088364"/>
                  </a:cubicBezTo>
                  <a:cubicBezTo>
                    <a:pt x="660730" y="1087196"/>
                    <a:pt x="658977" y="1086028"/>
                    <a:pt x="655472" y="1084859"/>
                  </a:cubicBezTo>
                  <a:cubicBezTo>
                    <a:pt x="655472" y="1082523"/>
                    <a:pt x="654303" y="1082523"/>
                    <a:pt x="651967" y="1084859"/>
                  </a:cubicBezTo>
                  <a:cubicBezTo>
                    <a:pt x="649630" y="1087196"/>
                    <a:pt x="648461" y="1088364"/>
                    <a:pt x="648461" y="1088364"/>
                  </a:cubicBezTo>
                  <a:lnTo>
                    <a:pt x="639698" y="1091870"/>
                  </a:lnTo>
                  <a:lnTo>
                    <a:pt x="644956" y="1102385"/>
                  </a:lnTo>
                  <a:lnTo>
                    <a:pt x="643204" y="1102385"/>
                  </a:lnTo>
                  <a:lnTo>
                    <a:pt x="637946" y="1097127"/>
                  </a:lnTo>
                  <a:cubicBezTo>
                    <a:pt x="636777" y="1099464"/>
                    <a:pt x="636193" y="1102385"/>
                    <a:pt x="636193" y="1105890"/>
                  </a:cubicBezTo>
                  <a:cubicBezTo>
                    <a:pt x="636193" y="1110564"/>
                    <a:pt x="637361" y="1114653"/>
                    <a:pt x="639698" y="1118159"/>
                  </a:cubicBezTo>
                  <a:cubicBezTo>
                    <a:pt x="637361" y="1116990"/>
                    <a:pt x="635609" y="1114653"/>
                    <a:pt x="634441" y="1111148"/>
                  </a:cubicBezTo>
                  <a:cubicBezTo>
                    <a:pt x="633272" y="1107643"/>
                    <a:pt x="632688" y="1105890"/>
                    <a:pt x="632688" y="1105890"/>
                  </a:cubicBezTo>
                  <a:lnTo>
                    <a:pt x="630936" y="1107643"/>
                  </a:lnTo>
                  <a:cubicBezTo>
                    <a:pt x="632104" y="1108811"/>
                    <a:pt x="633272" y="1111148"/>
                    <a:pt x="634441" y="1114653"/>
                  </a:cubicBezTo>
                  <a:cubicBezTo>
                    <a:pt x="635609" y="1118159"/>
                    <a:pt x="636777" y="1120495"/>
                    <a:pt x="637946" y="1121664"/>
                  </a:cubicBezTo>
                  <a:cubicBezTo>
                    <a:pt x="640283" y="1124001"/>
                    <a:pt x="641451" y="1126922"/>
                    <a:pt x="641451" y="1130427"/>
                  </a:cubicBezTo>
                  <a:cubicBezTo>
                    <a:pt x="643788" y="1139774"/>
                    <a:pt x="648461" y="1147953"/>
                    <a:pt x="655472" y="1154963"/>
                  </a:cubicBezTo>
                  <a:cubicBezTo>
                    <a:pt x="656640" y="1153795"/>
                    <a:pt x="658101" y="1152334"/>
                    <a:pt x="659853" y="1150582"/>
                  </a:cubicBezTo>
                  <a:cubicBezTo>
                    <a:pt x="661606" y="1148829"/>
                    <a:pt x="662483" y="1147369"/>
                    <a:pt x="662483" y="1146200"/>
                  </a:cubicBezTo>
                  <a:lnTo>
                    <a:pt x="655472" y="1137437"/>
                  </a:lnTo>
                  <a:cubicBezTo>
                    <a:pt x="657809" y="1138606"/>
                    <a:pt x="661314" y="1140942"/>
                    <a:pt x="665987" y="1144448"/>
                  </a:cubicBezTo>
                  <a:cubicBezTo>
                    <a:pt x="669493" y="1140942"/>
                    <a:pt x="671829" y="1137437"/>
                    <a:pt x="672998" y="1133932"/>
                  </a:cubicBezTo>
                  <a:lnTo>
                    <a:pt x="671245" y="1128674"/>
                  </a:lnTo>
                  <a:cubicBezTo>
                    <a:pt x="672414" y="1129843"/>
                    <a:pt x="674166" y="1130427"/>
                    <a:pt x="676503" y="1130427"/>
                  </a:cubicBezTo>
                  <a:cubicBezTo>
                    <a:pt x="675335" y="1128090"/>
                    <a:pt x="673582" y="1125753"/>
                    <a:pt x="671245" y="1123417"/>
                  </a:cubicBezTo>
                  <a:cubicBezTo>
                    <a:pt x="668908" y="1121080"/>
                    <a:pt x="668032" y="1119619"/>
                    <a:pt x="668616" y="1119035"/>
                  </a:cubicBezTo>
                  <a:cubicBezTo>
                    <a:pt x="669200" y="1118451"/>
                    <a:pt x="670077" y="1116406"/>
                    <a:pt x="671245" y="1112901"/>
                  </a:cubicBezTo>
                  <a:cubicBezTo>
                    <a:pt x="671245" y="1118743"/>
                    <a:pt x="672414" y="1122248"/>
                    <a:pt x="674750" y="1123417"/>
                  </a:cubicBezTo>
                  <a:lnTo>
                    <a:pt x="680008" y="1118159"/>
                  </a:lnTo>
                  <a:lnTo>
                    <a:pt x="680008" y="1119911"/>
                  </a:lnTo>
                  <a:lnTo>
                    <a:pt x="680008" y="1125169"/>
                  </a:lnTo>
                  <a:cubicBezTo>
                    <a:pt x="681177" y="1124001"/>
                    <a:pt x="681761" y="1122832"/>
                    <a:pt x="681761" y="1121664"/>
                  </a:cubicBezTo>
                  <a:cubicBezTo>
                    <a:pt x="681761" y="1120495"/>
                    <a:pt x="681177" y="1119911"/>
                    <a:pt x="680008" y="1119911"/>
                  </a:cubicBezTo>
                  <a:cubicBezTo>
                    <a:pt x="682345" y="1117574"/>
                    <a:pt x="685266" y="1118159"/>
                    <a:pt x="688771" y="1121664"/>
                  </a:cubicBezTo>
                  <a:cubicBezTo>
                    <a:pt x="694613" y="1112317"/>
                    <a:pt x="699287" y="1107059"/>
                    <a:pt x="702792" y="1105890"/>
                  </a:cubicBezTo>
                  <a:lnTo>
                    <a:pt x="708050" y="1102385"/>
                  </a:lnTo>
                  <a:cubicBezTo>
                    <a:pt x="711555" y="1098880"/>
                    <a:pt x="713308" y="1097127"/>
                    <a:pt x="713308" y="1097127"/>
                  </a:cubicBezTo>
                  <a:cubicBezTo>
                    <a:pt x="727328" y="1078433"/>
                    <a:pt x="739596" y="1064412"/>
                    <a:pt x="750112" y="1055065"/>
                  </a:cubicBezTo>
                  <a:lnTo>
                    <a:pt x="757123" y="1044550"/>
                  </a:lnTo>
                  <a:lnTo>
                    <a:pt x="753617" y="1053313"/>
                  </a:lnTo>
                  <a:lnTo>
                    <a:pt x="750112" y="1056818"/>
                  </a:lnTo>
                  <a:cubicBezTo>
                    <a:pt x="751281" y="1056818"/>
                    <a:pt x="752449" y="1056233"/>
                    <a:pt x="753617" y="1055065"/>
                  </a:cubicBezTo>
                  <a:cubicBezTo>
                    <a:pt x="754786" y="1053897"/>
                    <a:pt x="755954" y="1053313"/>
                    <a:pt x="757123" y="1053313"/>
                  </a:cubicBezTo>
                  <a:lnTo>
                    <a:pt x="753617" y="1060323"/>
                  </a:lnTo>
                  <a:cubicBezTo>
                    <a:pt x="751281" y="1064997"/>
                    <a:pt x="747775" y="1067333"/>
                    <a:pt x="743102" y="1067333"/>
                  </a:cubicBezTo>
                  <a:cubicBezTo>
                    <a:pt x="743102" y="1067333"/>
                    <a:pt x="742810" y="1067333"/>
                    <a:pt x="742225" y="1067333"/>
                  </a:cubicBezTo>
                  <a:cubicBezTo>
                    <a:pt x="741641" y="1067333"/>
                    <a:pt x="741349" y="1067917"/>
                    <a:pt x="741349" y="1069086"/>
                  </a:cubicBezTo>
                  <a:cubicBezTo>
                    <a:pt x="742518" y="1069086"/>
                    <a:pt x="742810" y="1069962"/>
                    <a:pt x="742225" y="1071715"/>
                  </a:cubicBezTo>
                  <a:cubicBezTo>
                    <a:pt x="741641" y="1073467"/>
                    <a:pt x="741934" y="1074928"/>
                    <a:pt x="743102" y="1076096"/>
                  </a:cubicBezTo>
                  <a:cubicBezTo>
                    <a:pt x="745439" y="1076096"/>
                    <a:pt x="746607" y="1074928"/>
                    <a:pt x="746607" y="1072591"/>
                  </a:cubicBezTo>
                  <a:cubicBezTo>
                    <a:pt x="750112" y="1066749"/>
                    <a:pt x="754202" y="1063244"/>
                    <a:pt x="758875" y="1062075"/>
                  </a:cubicBezTo>
                  <a:lnTo>
                    <a:pt x="758875" y="1060323"/>
                  </a:lnTo>
                  <a:cubicBezTo>
                    <a:pt x="758875" y="1057986"/>
                    <a:pt x="760336" y="1056233"/>
                    <a:pt x="763257" y="1055065"/>
                  </a:cubicBezTo>
                  <a:cubicBezTo>
                    <a:pt x="766178" y="1053897"/>
                    <a:pt x="768222" y="1053313"/>
                    <a:pt x="769391" y="1053313"/>
                  </a:cubicBezTo>
                  <a:cubicBezTo>
                    <a:pt x="770559" y="1049807"/>
                    <a:pt x="771436" y="1047470"/>
                    <a:pt x="772020" y="1046302"/>
                  </a:cubicBezTo>
                  <a:cubicBezTo>
                    <a:pt x="772604" y="1045134"/>
                    <a:pt x="773480" y="1043965"/>
                    <a:pt x="774649" y="1042797"/>
                  </a:cubicBezTo>
                  <a:cubicBezTo>
                    <a:pt x="776985" y="1041628"/>
                    <a:pt x="778154" y="1041044"/>
                    <a:pt x="778154" y="1041044"/>
                  </a:cubicBezTo>
                  <a:cubicBezTo>
                    <a:pt x="779323" y="1038707"/>
                    <a:pt x="781367" y="1036663"/>
                    <a:pt x="784288" y="1034910"/>
                  </a:cubicBezTo>
                  <a:cubicBezTo>
                    <a:pt x="787209" y="1033157"/>
                    <a:pt x="789254" y="1031697"/>
                    <a:pt x="790422" y="1030529"/>
                  </a:cubicBezTo>
                  <a:lnTo>
                    <a:pt x="790422" y="1028776"/>
                  </a:lnTo>
                  <a:cubicBezTo>
                    <a:pt x="789254" y="1028776"/>
                    <a:pt x="787501" y="1029360"/>
                    <a:pt x="785164" y="1030529"/>
                  </a:cubicBezTo>
                  <a:lnTo>
                    <a:pt x="779907" y="1032281"/>
                  </a:lnTo>
                  <a:cubicBezTo>
                    <a:pt x="777569" y="1033450"/>
                    <a:pt x="775525" y="1034910"/>
                    <a:pt x="773772" y="1036663"/>
                  </a:cubicBezTo>
                  <a:cubicBezTo>
                    <a:pt x="772020" y="1038415"/>
                    <a:pt x="771143" y="1039876"/>
                    <a:pt x="771143" y="1041044"/>
                  </a:cubicBezTo>
                  <a:cubicBezTo>
                    <a:pt x="768807" y="1038707"/>
                    <a:pt x="765886" y="1038707"/>
                    <a:pt x="762380" y="1041044"/>
                  </a:cubicBezTo>
                  <a:cubicBezTo>
                    <a:pt x="760044" y="1041044"/>
                    <a:pt x="758291" y="1042213"/>
                    <a:pt x="757123" y="1044550"/>
                  </a:cubicBezTo>
                  <a:lnTo>
                    <a:pt x="758875" y="1041044"/>
                  </a:lnTo>
                  <a:cubicBezTo>
                    <a:pt x="753033" y="1044550"/>
                    <a:pt x="748944" y="1045718"/>
                    <a:pt x="746607" y="1044550"/>
                  </a:cubicBezTo>
                  <a:cubicBezTo>
                    <a:pt x="748944" y="1042213"/>
                    <a:pt x="751865" y="1041044"/>
                    <a:pt x="755370" y="1041044"/>
                  </a:cubicBezTo>
                  <a:lnTo>
                    <a:pt x="771143" y="1030529"/>
                  </a:lnTo>
                  <a:cubicBezTo>
                    <a:pt x="772312" y="1029360"/>
                    <a:pt x="774941" y="1026731"/>
                    <a:pt x="779030" y="1022642"/>
                  </a:cubicBezTo>
                  <a:cubicBezTo>
                    <a:pt x="783120" y="1018553"/>
                    <a:pt x="787501" y="1015924"/>
                    <a:pt x="792175" y="1014755"/>
                  </a:cubicBezTo>
                  <a:lnTo>
                    <a:pt x="799185" y="998982"/>
                  </a:lnTo>
                  <a:lnTo>
                    <a:pt x="804443" y="991971"/>
                  </a:lnTo>
                  <a:cubicBezTo>
                    <a:pt x="809116" y="988466"/>
                    <a:pt x="812622" y="984961"/>
                    <a:pt x="814958" y="981456"/>
                  </a:cubicBezTo>
                  <a:lnTo>
                    <a:pt x="810577" y="981456"/>
                  </a:lnTo>
                  <a:cubicBezTo>
                    <a:pt x="809993" y="981456"/>
                    <a:pt x="809701" y="982040"/>
                    <a:pt x="809701" y="983209"/>
                  </a:cubicBezTo>
                  <a:close/>
                  <a:moveTo>
                    <a:pt x="785164" y="969188"/>
                  </a:moveTo>
                  <a:cubicBezTo>
                    <a:pt x="785164" y="970356"/>
                    <a:pt x="783412" y="970940"/>
                    <a:pt x="779907" y="970940"/>
                  </a:cubicBezTo>
                  <a:cubicBezTo>
                    <a:pt x="779907" y="973277"/>
                    <a:pt x="780491" y="974445"/>
                    <a:pt x="781659" y="974445"/>
                  </a:cubicBezTo>
                  <a:cubicBezTo>
                    <a:pt x="781659" y="972109"/>
                    <a:pt x="782827" y="970940"/>
                    <a:pt x="785164" y="970940"/>
                  </a:cubicBezTo>
                  <a:close/>
                  <a:moveTo>
                    <a:pt x="1542287" y="949909"/>
                  </a:moveTo>
                  <a:lnTo>
                    <a:pt x="1542287" y="951662"/>
                  </a:lnTo>
                  <a:lnTo>
                    <a:pt x="1540535" y="953414"/>
                  </a:lnTo>
                  <a:lnTo>
                    <a:pt x="1538782" y="951662"/>
                  </a:lnTo>
                  <a:cubicBezTo>
                    <a:pt x="1538782" y="951662"/>
                    <a:pt x="1539074" y="951370"/>
                    <a:pt x="1539658" y="950785"/>
                  </a:cubicBezTo>
                  <a:cubicBezTo>
                    <a:pt x="1540243" y="950201"/>
                    <a:pt x="1541119" y="949909"/>
                    <a:pt x="1542287" y="949909"/>
                  </a:cubicBezTo>
                  <a:close/>
                  <a:moveTo>
                    <a:pt x="1363522" y="949909"/>
                  </a:moveTo>
                  <a:cubicBezTo>
                    <a:pt x="1362354" y="958088"/>
                    <a:pt x="1361770" y="971524"/>
                    <a:pt x="1361770" y="990219"/>
                  </a:cubicBezTo>
                  <a:cubicBezTo>
                    <a:pt x="1362938" y="985545"/>
                    <a:pt x="1363522" y="978827"/>
                    <a:pt x="1363522" y="970064"/>
                  </a:cubicBezTo>
                  <a:cubicBezTo>
                    <a:pt x="1363522" y="961301"/>
                    <a:pt x="1363522" y="954583"/>
                    <a:pt x="1363522" y="949909"/>
                  </a:cubicBezTo>
                  <a:close/>
                  <a:moveTo>
                    <a:pt x="553821" y="937641"/>
                  </a:moveTo>
                  <a:cubicBezTo>
                    <a:pt x="552653" y="939978"/>
                    <a:pt x="551192" y="941730"/>
                    <a:pt x="549439" y="942899"/>
                  </a:cubicBezTo>
                  <a:cubicBezTo>
                    <a:pt x="547687" y="944067"/>
                    <a:pt x="545058" y="944651"/>
                    <a:pt x="541553" y="944651"/>
                  </a:cubicBezTo>
                  <a:cubicBezTo>
                    <a:pt x="543890" y="948156"/>
                    <a:pt x="544182" y="950785"/>
                    <a:pt x="542429" y="952538"/>
                  </a:cubicBezTo>
                  <a:lnTo>
                    <a:pt x="542171" y="952796"/>
                  </a:lnTo>
                  <a:lnTo>
                    <a:pt x="542504" y="952709"/>
                  </a:lnTo>
                  <a:lnTo>
                    <a:pt x="549439" y="946404"/>
                  </a:lnTo>
                  <a:cubicBezTo>
                    <a:pt x="552360" y="942899"/>
                    <a:pt x="554989" y="940562"/>
                    <a:pt x="557326" y="939393"/>
                  </a:cubicBezTo>
                  <a:cubicBezTo>
                    <a:pt x="554989" y="938225"/>
                    <a:pt x="553821" y="937641"/>
                    <a:pt x="553821" y="937641"/>
                  </a:cubicBezTo>
                  <a:close/>
                  <a:moveTo>
                    <a:pt x="1004240" y="925373"/>
                  </a:moveTo>
                  <a:lnTo>
                    <a:pt x="1002487" y="930630"/>
                  </a:lnTo>
                  <a:cubicBezTo>
                    <a:pt x="1002487" y="930630"/>
                    <a:pt x="1003363" y="930046"/>
                    <a:pt x="1005115" y="928878"/>
                  </a:cubicBezTo>
                  <a:cubicBezTo>
                    <a:pt x="1006868" y="927709"/>
                    <a:pt x="1006576" y="926541"/>
                    <a:pt x="1004240" y="925373"/>
                  </a:cubicBezTo>
                  <a:close/>
                  <a:moveTo>
                    <a:pt x="1542287" y="911352"/>
                  </a:moveTo>
                  <a:cubicBezTo>
                    <a:pt x="1543456" y="912520"/>
                    <a:pt x="1544040" y="914565"/>
                    <a:pt x="1544040" y="917486"/>
                  </a:cubicBezTo>
                  <a:cubicBezTo>
                    <a:pt x="1544040" y="920407"/>
                    <a:pt x="1544624" y="922452"/>
                    <a:pt x="1545793" y="923620"/>
                  </a:cubicBezTo>
                  <a:lnTo>
                    <a:pt x="1547545" y="937641"/>
                  </a:lnTo>
                  <a:lnTo>
                    <a:pt x="1545793" y="946404"/>
                  </a:lnTo>
                  <a:cubicBezTo>
                    <a:pt x="1545793" y="942899"/>
                    <a:pt x="1545208" y="937641"/>
                    <a:pt x="1544040" y="930630"/>
                  </a:cubicBezTo>
                  <a:cubicBezTo>
                    <a:pt x="1542872" y="923620"/>
                    <a:pt x="1542287" y="917194"/>
                    <a:pt x="1542287" y="911352"/>
                  </a:cubicBezTo>
                  <a:close/>
                  <a:moveTo>
                    <a:pt x="562584" y="909599"/>
                  </a:moveTo>
                  <a:cubicBezTo>
                    <a:pt x="560247" y="909599"/>
                    <a:pt x="558787" y="909891"/>
                    <a:pt x="558202" y="910476"/>
                  </a:cubicBezTo>
                  <a:cubicBezTo>
                    <a:pt x="557619" y="911060"/>
                    <a:pt x="557326" y="911936"/>
                    <a:pt x="557326" y="913105"/>
                  </a:cubicBezTo>
                  <a:cubicBezTo>
                    <a:pt x="557326" y="913105"/>
                    <a:pt x="559079" y="911936"/>
                    <a:pt x="562584" y="909599"/>
                  </a:cubicBezTo>
                  <a:close/>
                  <a:moveTo>
                    <a:pt x="1011250" y="895578"/>
                  </a:moveTo>
                  <a:cubicBezTo>
                    <a:pt x="1011250" y="896747"/>
                    <a:pt x="1010958" y="897915"/>
                    <a:pt x="1010374" y="899084"/>
                  </a:cubicBezTo>
                  <a:cubicBezTo>
                    <a:pt x="1009789" y="900252"/>
                    <a:pt x="1010665" y="901420"/>
                    <a:pt x="1013002" y="902589"/>
                  </a:cubicBezTo>
                  <a:cubicBezTo>
                    <a:pt x="1015339" y="900252"/>
                    <a:pt x="1014755" y="897915"/>
                    <a:pt x="1011250" y="895578"/>
                  </a:cubicBezTo>
                  <a:close/>
                  <a:moveTo>
                    <a:pt x="1005992" y="892073"/>
                  </a:moveTo>
                  <a:lnTo>
                    <a:pt x="1002487" y="913105"/>
                  </a:lnTo>
                  <a:lnTo>
                    <a:pt x="1000734" y="913105"/>
                  </a:lnTo>
                  <a:cubicBezTo>
                    <a:pt x="1000734" y="913105"/>
                    <a:pt x="1001026" y="913396"/>
                    <a:pt x="1001610" y="913981"/>
                  </a:cubicBezTo>
                  <a:cubicBezTo>
                    <a:pt x="1002195" y="914565"/>
                    <a:pt x="1002487" y="915441"/>
                    <a:pt x="1002487" y="916610"/>
                  </a:cubicBezTo>
                  <a:lnTo>
                    <a:pt x="1004240" y="911352"/>
                  </a:lnTo>
                  <a:cubicBezTo>
                    <a:pt x="1005408" y="906678"/>
                    <a:pt x="1005992" y="900252"/>
                    <a:pt x="1005992" y="892073"/>
                  </a:cubicBezTo>
                  <a:close/>
                  <a:moveTo>
                    <a:pt x="1077849" y="888568"/>
                  </a:moveTo>
                  <a:lnTo>
                    <a:pt x="1076096" y="890321"/>
                  </a:lnTo>
                  <a:cubicBezTo>
                    <a:pt x="1076096" y="890321"/>
                    <a:pt x="1076096" y="890613"/>
                    <a:pt x="1076096" y="891197"/>
                  </a:cubicBezTo>
                  <a:cubicBezTo>
                    <a:pt x="1076096" y="891781"/>
                    <a:pt x="1076096" y="892073"/>
                    <a:pt x="1076096" y="892073"/>
                  </a:cubicBezTo>
                  <a:lnTo>
                    <a:pt x="1077849" y="892073"/>
                  </a:lnTo>
                  <a:cubicBezTo>
                    <a:pt x="1079017" y="892073"/>
                    <a:pt x="1079893" y="891781"/>
                    <a:pt x="1080477" y="891197"/>
                  </a:cubicBezTo>
                  <a:cubicBezTo>
                    <a:pt x="1081062" y="890613"/>
                    <a:pt x="1081354" y="889736"/>
                    <a:pt x="1081354" y="888568"/>
                  </a:cubicBezTo>
                  <a:close/>
                  <a:moveTo>
                    <a:pt x="998982" y="886816"/>
                  </a:moveTo>
                  <a:lnTo>
                    <a:pt x="998982" y="897331"/>
                  </a:lnTo>
                  <a:lnTo>
                    <a:pt x="1000734" y="895578"/>
                  </a:lnTo>
                  <a:cubicBezTo>
                    <a:pt x="1001902" y="892073"/>
                    <a:pt x="1001319" y="889152"/>
                    <a:pt x="998982" y="886816"/>
                  </a:cubicBezTo>
                  <a:close/>
                  <a:moveTo>
                    <a:pt x="1107643" y="883310"/>
                  </a:moveTo>
                  <a:lnTo>
                    <a:pt x="1107643" y="886816"/>
                  </a:lnTo>
                  <a:lnTo>
                    <a:pt x="1112900" y="886816"/>
                  </a:lnTo>
                  <a:lnTo>
                    <a:pt x="1112900" y="883310"/>
                  </a:lnTo>
                  <a:close/>
                  <a:moveTo>
                    <a:pt x="576605" y="879805"/>
                  </a:moveTo>
                  <a:lnTo>
                    <a:pt x="566089" y="892073"/>
                  </a:lnTo>
                  <a:cubicBezTo>
                    <a:pt x="564921" y="893242"/>
                    <a:pt x="564629" y="894410"/>
                    <a:pt x="565213" y="895578"/>
                  </a:cubicBezTo>
                  <a:cubicBezTo>
                    <a:pt x="565797" y="896747"/>
                    <a:pt x="566089" y="897915"/>
                    <a:pt x="566089" y="899084"/>
                  </a:cubicBezTo>
                  <a:cubicBezTo>
                    <a:pt x="569595" y="899084"/>
                    <a:pt x="571931" y="896747"/>
                    <a:pt x="573100" y="892073"/>
                  </a:cubicBezTo>
                  <a:cubicBezTo>
                    <a:pt x="574268" y="887400"/>
                    <a:pt x="575437" y="883310"/>
                    <a:pt x="576605" y="879805"/>
                  </a:cubicBezTo>
                  <a:close/>
                  <a:moveTo>
                    <a:pt x="1519504" y="874547"/>
                  </a:moveTo>
                  <a:cubicBezTo>
                    <a:pt x="1521841" y="876884"/>
                    <a:pt x="1522717" y="879513"/>
                    <a:pt x="1522132" y="882434"/>
                  </a:cubicBezTo>
                  <a:cubicBezTo>
                    <a:pt x="1521548" y="885355"/>
                    <a:pt x="1521841" y="886816"/>
                    <a:pt x="1523009" y="886816"/>
                  </a:cubicBezTo>
                  <a:lnTo>
                    <a:pt x="1521256" y="897331"/>
                  </a:lnTo>
                  <a:lnTo>
                    <a:pt x="1519504" y="897331"/>
                  </a:lnTo>
                  <a:close/>
                  <a:moveTo>
                    <a:pt x="592554" y="874197"/>
                  </a:moveTo>
                  <a:lnTo>
                    <a:pt x="592378" y="874547"/>
                  </a:lnTo>
                  <a:lnTo>
                    <a:pt x="592257" y="874366"/>
                  </a:lnTo>
                  <a:close/>
                  <a:moveTo>
                    <a:pt x="1060323" y="872795"/>
                  </a:moveTo>
                  <a:lnTo>
                    <a:pt x="1042796" y="876300"/>
                  </a:lnTo>
                  <a:cubicBezTo>
                    <a:pt x="1041628" y="876300"/>
                    <a:pt x="1041044" y="877468"/>
                    <a:pt x="1041044" y="879805"/>
                  </a:cubicBezTo>
                  <a:cubicBezTo>
                    <a:pt x="1050391" y="879805"/>
                    <a:pt x="1056817" y="877468"/>
                    <a:pt x="1060323" y="872795"/>
                  </a:cubicBezTo>
                  <a:close/>
                  <a:moveTo>
                    <a:pt x="1135032" y="867659"/>
                  </a:moveTo>
                  <a:lnTo>
                    <a:pt x="1132179" y="869289"/>
                  </a:lnTo>
                  <a:cubicBezTo>
                    <a:pt x="1132179" y="870458"/>
                    <a:pt x="1132763" y="870458"/>
                    <a:pt x="1133932" y="869289"/>
                  </a:cubicBezTo>
                  <a:lnTo>
                    <a:pt x="1136800" y="867856"/>
                  </a:lnTo>
                  <a:close/>
                  <a:moveTo>
                    <a:pt x="1538782" y="867537"/>
                  </a:moveTo>
                  <a:cubicBezTo>
                    <a:pt x="1539951" y="867537"/>
                    <a:pt x="1540535" y="868121"/>
                    <a:pt x="1540535" y="869289"/>
                  </a:cubicBezTo>
                  <a:lnTo>
                    <a:pt x="1542287" y="872795"/>
                  </a:lnTo>
                  <a:lnTo>
                    <a:pt x="1538782" y="872795"/>
                  </a:lnTo>
                  <a:close/>
                  <a:moveTo>
                    <a:pt x="1070838" y="867537"/>
                  </a:moveTo>
                  <a:lnTo>
                    <a:pt x="1062075" y="871042"/>
                  </a:lnTo>
                  <a:cubicBezTo>
                    <a:pt x="1064412" y="872210"/>
                    <a:pt x="1066164" y="872795"/>
                    <a:pt x="1067333" y="872795"/>
                  </a:cubicBezTo>
                  <a:cubicBezTo>
                    <a:pt x="1068501" y="872795"/>
                    <a:pt x="1069670" y="871042"/>
                    <a:pt x="1070838" y="867537"/>
                  </a:cubicBezTo>
                  <a:close/>
                  <a:moveTo>
                    <a:pt x="1060323" y="864032"/>
                  </a:moveTo>
                  <a:cubicBezTo>
                    <a:pt x="1054480" y="864032"/>
                    <a:pt x="1046886" y="867537"/>
                    <a:pt x="1037538" y="874547"/>
                  </a:cubicBezTo>
                  <a:lnTo>
                    <a:pt x="1046302" y="871042"/>
                  </a:lnTo>
                  <a:cubicBezTo>
                    <a:pt x="1048638" y="869874"/>
                    <a:pt x="1050975" y="868997"/>
                    <a:pt x="1053312" y="868413"/>
                  </a:cubicBezTo>
                  <a:cubicBezTo>
                    <a:pt x="1055649" y="867829"/>
                    <a:pt x="1057985" y="866369"/>
                    <a:pt x="1060323" y="864032"/>
                  </a:cubicBezTo>
                  <a:close/>
                  <a:moveTo>
                    <a:pt x="1537029" y="860526"/>
                  </a:moveTo>
                  <a:lnTo>
                    <a:pt x="1547545" y="860526"/>
                  </a:lnTo>
                  <a:cubicBezTo>
                    <a:pt x="1545208" y="862863"/>
                    <a:pt x="1543748" y="864032"/>
                    <a:pt x="1543164" y="864032"/>
                  </a:cubicBezTo>
                  <a:cubicBezTo>
                    <a:pt x="1542579" y="864032"/>
                    <a:pt x="1541119" y="863448"/>
                    <a:pt x="1538782" y="862279"/>
                  </a:cubicBezTo>
                  <a:lnTo>
                    <a:pt x="1537029" y="865784"/>
                  </a:lnTo>
                  <a:close/>
                  <a:moveTo>
                    <a:pt x="1165478" y="860526"/>
                  </a:moveTo>
                  <a:lnTo>
                    <a:pt x="1168984" y="864032"/>
                  </a:lnTo>
                  <a:cubicBezTo>
                    <a:pt x="1165478" y="864032"/>
                    <a:pt x="1162558" y="863448"/>
                    <a:pt x="1160221" y="862279"/>
                  </a:cubicBezTo>
                  <a:lnTo>
                    <a:pt x="1159583" y="862916"/>
                  </a:lnTo>
                  <a:lnTo>
                    <a:pt x="1164602" y="864032"/>
                  </a:lnTo>
                  <a:cubicBezTo>
                    <a:pt x="1167523" y="865200"/>
                    <a:pt x="1169568" y="865784"/>
                    <a:pt x="1170736" y="865784"/>
                  </a:cubicBezTo>
                  <a:lnTo>
                    <a:pt x="1191768" y="869289"/>
                  </a:lnTo>
                  <a:lnTo>
                    <a:pt x="1197025" y="869289"/>
                  </a:lnTo>
                  <a:cubicBezTo>
                    <a:pt x="1195857" y="868121"/>
                    <a:pt x="1191768" y="866369"/>
                    <a:pt x="1184757" y="864032"/>
                  </a:cubicBezTo>
                  <a:cubicBezTo>
                    <a:pt x="1181836" y="864032"/>
                    <a:pt x="1178769" y="863667"/>
                    <a:pt x="1175556" y="862936"/>
                  </a:cubicBezTo>
                  <a:lnTo>
                    <a:pt x="1171237" y="861528"/>
                  </a:lnTo>
                  <a:lnTo>
                    <a:pt x="1168984" y="862279"/>
                  </a:lnTo>
                  <a:close/>
                  <a:moveTo>
                    <a:pt x="1067333" y="858774"/>
                  </a:moveTo>
                  <a:cubicBezTo>
                    <a:pt x="1066164" y="859942"/>
                    <a:pt x="1064996" y="860526"/>
                    <a:pt x="1063828" y="860526"/>
                  </a:cubicBezTo>
                  <a:cubicBezTo>
                    <a:pt x="1066164" y="861695"/>
                    <a:pt x="1067625" y="861987"/>
                    <a:pt x="1068209" y="861403"/>
                  </a:cubicBezTo>
                  <a:cubicBezTo>
                    <a:pt x="1068793" y="860819"/>
                    <a:pt x="1068501" y="859942"/>
                    <a:pt x="1067333" y="858774"/>
                  </a:cubicBezTo>
                  <a:close/>
                  <a:moveTo>
                    <a:pt x="1037538" y="858774"/>
                  </a:moveTo>
                  <a:lnTo>
                    <a:pt x="1039291" y="860526"/>
                  </a:lnTo>
                  <a:lnTo>
                    <a:pt x="1028776" y="865784"/>
                  </a:lnTo>
                  <a:cubicBezTo>
                    <a:pt x="1027607" y="861111"/>
                    <a:pt x="1025855" y="859942"/>
                    <a:pt x="1023518" y="862279"/>
                  </a:cubicBezTo>
                  <a:cubicBezTo>
                    <a:pt x="1023518" y="862279"/>
                    <a:pt x="1023810" y="862571"/>
                    <a:pt x="1024394" y="863155"/>
                  </a:cubicBezTo>
                  <a:cubicBezTo>
                    <a:pt x="1024978" y="863740"/>
                    <a:pt x="1025271" y="864032"/>
                    <a:pt x="1025271" y="864032"/>
                  </a:cubicBezTo>
                  <a:lnTo>
                    <a:pt x="1021765" y="865784"/>
                  </a:lnTo>
                  <a:lnTo>
                    <a:pt x="1021765" y="860526"/>
                  </a:lnTo>
                  <a:cubicBezTo>
                    <a:pt x="1020597" y="861695"/>
                    <a:pt x="1018844" y="863155"/>
                    <a:pt x="1016508" y="864908"/>
                  </a:cubicBezTo>
                  <a:cubicBezTo>
                    <a:pt x="1014170" y="866661"/>
                    <a:pt x="1013002" y="869289"/>
                    <a:pt x="1013002" y="872795"/>
                  </a:cubicBezTo>
                  <a:cubicBezTo>
                    <a:pt x="1013002" y="876300"/>
                    <a:pt x="1014755" y="878637"/>
                    <a:pt x="1018260" y="879805"/>
                  </a:cubicBezTo>
                  <a:cubicBezTo>
                    <a:pt x="1025271" y="877468"/>
                    <a:pt x="1031112" y="876300"/>
                    <a:pt x="1035786" y="876300"/>
                  </a:cubicBezTo>
                  <a:lnTo>
                    <a:pt x="1034033" y="874547"/>
                  </a:lnTo>
                  <a:cubicBezTo>
                    <a:pt x="1034033" y="873379"/>
                    <a:pt x="1033449" y="872795"/>
                    <a:pt x="1032281" y="872795"/>
                  </a:cubicBezTo>
                  <a:cubicBezTo>
                    <a:pt x="1031112" y="872795"/>
                    <a:pt x="1029944" y="872795"/>
                    <a:pt x="1028776" y="872795"/>
                  </a:cubicBezTo>
                  <a:cubicBezTo>
                    <a:pt x="1028776" y="873963"/>
                    <a:pt x="1028192" y="874547"/>
                    <a:pt x="1027023" y="874547"/>
                  </a:cubicBezTo>
                  <a:cubicBezTo>
                    <a:pt x="1025855" y="874547"/>
                    <a:pt x="1025271" y="874547"/>
                    <a:pt x="1025271" y="874547"/>
                  </a:cubicBezTo>
                  <a:cubicBezTo>
                    <a:pt x="1027607" y="869874"/>
                    <a:pt x="1031112" y="867537"/>
                    <a:pt x="1035786" y="867537"/>
                  </a:cubicBezTo>
                  <a:cubicBezTo>
                    <a:pt x="1038123" y="866369"/>
                    <a:pt x="1041628" y="864032"/>
                    <a:pt x="1046302" y="860526"/>
                  </a:cubicBezTo>
                  <a:close/>
                  <a:moveTo>
                    <a:pt x="611657" y="846506"/>
                  </a:moveTo>
                  <a:lnTo>
                    <a:pt x="609904" y="849135"/>
                  </a:lnTo>
                  <a:cubicBezTo>
                    <a:pt x="608736" y="850887"/>
                    <a:pt x="606984" y="852932"/>
                    <a:pt x="604647" y="855269"/>
                  </a:cubicBezTo>
                  <a:cubicBezTo>
                    <a:pt x="603478" y="857605"/>
                    <a:pt x="601726" y="861111"/>
                    <a:pt x="599389" y="865784"/>
                  </a:cubicBezTo>
                  <a:cubicBezTo>
                    <a:pt x="598220" y="868705"/>
                    <a:pt x="596760" y="871042"/>
                    <a:pt x="595007" y="872795"/>
                  </a:cubicBezTo>
                  <a:lnTo>
                    <a:pt x="592554" y="874197"/>
                  </a:lnTo>
                  <a:lnTo>
                    <a:pt x="599389" y="860526"/>
                  </a:lnTo>
                  <a:cubicBezTo>
                    <a:pt x="595883" y="860526"/>
                    <a:pt x="593547" y="859942"/>
                    <a:pt x="592378" y="858774"/>
                  </a:cubicBezTo>
                  <a:lnTo>
                    <a:pt x="594131" y="858774"/>
                  </a:lnTo>
                  <a:lnTo>
                    <a:pt x="601142" y="858774"/>
                  </a:lnTo>
                  <a:cubicBezTo>
                    <a:pt x="598804" y="856437"/>
                    <a:pt x="597052" y="855561"/>
                    <a:pt x="595883" y="856145"/>
                  </a:cubicBezTo>
                  <a:cubicBezTo>
                    <a:pt x="594715" y="856729"/>
                    <a:pt x="594131" y="857605"/>
                    <a:pt x="594131" y="858774"/>
                  </a:cubicBezTo>
                  <a:cubicBezTo>
                    <a:pt x="595299" y="856437"/>
                    <a:pt x="595883" y="853516"/>
                    <a:pt x="595883" y="850011"/>
                  </a:cubicBezTo>
                  <a:cubicBezTo>
                    <a:pt x="593547" y="852348"/>
                    <a:pt x="591210" y="857605"/>
                    <a:pt x="588873" y="865784"/>
                  </a:cubicBezTo>
                  <a:cubicBezTo>
                    <a:pt x="587705" y="866953"/>
                    <a:pt x="587705" y="868121"/>
                    <a:pt x="588873" y="869289"/>
                  </a:cubicBezTo>
                  <a:lnTo>
                    <a:pt x="592257" y="874366"/>
                  </a:lnTo>
                  <a:lnTo>
                    <a:pt x="588873" y="876300"/>
                  </a:lnTo>
                  <a:lnTo>
                    <a:pt x="592378" y="876300"/>
                  </a:lnTo>
                  <a:cubicBezTo>
                    <a:pt x="592378" y="877468"/>
                    <a:pt x="590626" y="878052"/>
                    <a:pt x="587121" y="878052"/>
                  </a:cubicBezTo>
                  <a:lnTo>
                    <a:pt x="590626" y="883310"/>
                  </a:lnTo>
                  <a:lnTo>
                    <a:pt x="583615" y="885063"/>
                  </a:lnTo>
                  <a:cubicBezTo>
                    <a:pt x="583615" y="886231"/>
                    <a:pt x="584199" y="886816"/>
                    <a:pt x="585368" y="886816"/>
                  </a:cubicBezTo>
                  <a:cubicBezTo>
                    <a:pt x="586536" y="886816"/>
                    <a:pt x="587705" y="887400"/>
                    <a:pt x="588873" y="888568"/>
                  </a:cubicBezTo>
                  <a:lnTo>
                    <a:pt x="587121" y="890321"/>
                  </a:lnTo>
                  <a:cubicBezTo>
                    <a:pt x="584784" y="887984"/>
                    <a:pt x="583323" y="887400"/>
                    <a:pt x="582739" y="888568"/>
                  </a:cubicBezTo>
                  <a:cubicBezTo>
                    <a:pt x="582155" y="889736"/>
                    <a:pt x="581863" y="890905"/>
                    <a:pt x="581863" y="892073"/>
                  </a:cubicBezTo>
                  <a:lnTo>
                    <a:pt x="583615" y="892073"/>
                  </a:lnTo>
                  <a:cubicBezTo>
                    <a:pt x="580110" y="893242"/>
                    <a:pt x="578357" y="896747"/>
                    <a:pt x="578357" y="902589"/>
                  </a:cubicBezTo>
                  <a:cubicBezTo>
                    <a:pt x="578357" y="903757"/>
                    <a:pt x="578357" y="904342"/>
                    <a:pt x="578357" y="904342"/>
                  </a:cubicBezTo>
                  <a:cubicBezTo>
                    <a:pt x="578357" y="904342"/>
                    <a:pt x="577189" y="904926"/>
                    <a:pt x="574852" y="906094"/>
                  </a:cubicBezTo>
                  <a:cubicBezTo>
                    <a:pt x="572516" y="907263"/>
                    <a:pt x="572516" y="909015"/>
                    <a:pt x="574852" y="911352"/>
                  </a:cubicBezTo>
                  <a:cubicBezTo>
                    <a:pt x="572516" y="912520"/>
                    <a:pt x="570763" y="913981"/>
                    <a:pt x="569595" y="915733"/>
                  </a:cubicBezTo>
                  <a:cubicBezTo>
                    <a:pt x="568426" y="917486"/>
                    <a:pt x="567258" y="917778"/>
                    <a:pt x="566089" y="916610"/>
                  </a:cubicBezTo>
                  <a:cubicBezTo>
                    <a:pt x="563753" y="916610"/>
                    <a:pt x="560832" y="919531"/>
                    <a:pt x="557326" y="925373"/>
                  </a:cubicBezTo>
                  <a:cubicBezTo>
                    <a:pt x="560832" y="927709"/>
                    <a:pt x="562584" y="928878"/>
                    <a:pt x="562584" y="928878"/>
                  </a:cubicBezTo>
                  <a:cubicBezTo>
                    <a:pt x="560247" y="928878"/>
                    <a:pt x="558494" y="930046"/>
                    <a:pt x="557326" y="932383"/>
                  </a:cubicBezTo>
                  <a:cubicBezTo>
                    <a:pt x="557326" y="934720"/>
                    <a:pt x="559079" y="937057"/>
                    <a:pt x="562584" y="939393"/>
                  </a:cubicBezTo>
                  <a:cubicBezTo>
                    <a:pt x="560247" y="941730"/>
                    <a:pt x="558202" y="944651"/>
                    <a:pt x="556450" y="948156"/>
                  </a:cubicBezTo>
                  <a:lnTo>
                    <a:pt x="555667" y="949275"/>
                  </a:lnTo>
                  <a:lnTo>
                    <a:pt x="559955" y="948156"/>
                  </a:lnTo>
                  <a:cubicBezTo>
                    <a:pt x="568718" y="945820"/>
                    <a:pt x="575437" y="943483"/>
                    <a:pt x="580110" y="941146"/>
                  </a:cubicBezTo>
                  <a:cubicBezTo>
                    <a:pt x="588289" y="938809"/>
                    <a:pt x="596468" y="936472"/>
                    <a:pt x="604647" y="934136"/>
                  </a:cubicBezTo>
                  <a:cubicBezTo>
                    <a:pt x="612825" y="931799"/>
                    <a:pt x="621588" y="929462"/>
                    <a:pt x="630936" y="927125"/>
                  </a:cubicBezTo>
                  <a:lnTo>
                    <a:pt x="637946" y="925373"/>
                  </a:lnTo>
                  <a:lnTo>
                    <a:pt x="630936" y="914857"/>
                  </a:lnTo>
                  <a:lnTo>
                    <a:pt x="630936" y="913105"/>
                  </a:lnTo>
                  <a:cubicBezTo>
                    <a:pt x="630936" y="911936"/>
                    <a:pt x="630351" y="910768"/>
                    <a:pt x="629183" y="909599"/>
                  </a:cubicBezTo>
                  <a:cubicBezTo>
                    <a:pt x="628015" y="908431"/>
                    <a:pt x="626846" y="907847"/>
                    <a:pt x="625678" y="907847"/>
                  </a:cubicBezTo>
                  <a:lnTo>
                    <a:pt x="615162" y="907847"/>
                  </a:lnTo>
                  <a:lnTo>
                    <a:pt x="608152" y="899084"/>
                  </a:lnTo>
                  <a:lnTo>
                    <a:pt x="611657" y="899084"/>
                  </a:lnTo>
                  <a:cubicBezTo>
                    <a:pt x="612825" y="899084"/>
                    <a:pt x="613994" y="898499"/>
                    <a:pt x="615162" y="897331"/>
                  </a:cubicBezTo>
                  <a:cubicBezTo>
                    <a:pt x="616330" y="896163"/>
                    <a:pt x="616915" y="893826"/>
                    <a:pt x="616915" y="890321"/>
                  </a:cubicBezTo>
                  <a:cubicBezTo>
                    <a:pt x="616915" y="890321"/>
                    <a:pt x="615746" y="889152"/>
                    <a:pt x="613409" y="886816"/>
                  </a:cubicBezTo>
                  <a:cubicBezTo>
                    <a:pt x="614578" y="886816"/>
                    <a:pt x="615746" y="885063"/>
                    <a:pt x="616915" y="881558"/>
                  </a:cubicBezTo>
                  <a:lnTo>
                    <a:pt x="606399" y="876300"/>
                  </a:lnTo>
                  <a:lnTo>
                    <a:pt x="599389" y="879805"/>
                  </a:lnTo>
                  <a:lnTo>
                    <a:pt x="604647" y="874547"/>
                  </a:lnTo>
                  <a:cubicBezTo>
                    <a:pt x="604647" y="873379"/>
                    <a:pt x="605815" y="871626"/>
                    <a:pt x="608152" y="869289"/>
                  </a:cubicBezTo>
                  <a:cubicBezTo>
                    <a:pt x="610489" y="866953"/>
                    <a:pt x="612241" y="864616"/>
                    <a:pt x="613409" y="862279"/>
                  </a:cubicBezTo>
                  <a:lnTo>
                    <a:pt x="606399" y="860526"/>
                  </a:lnTo>
                  <a:cubicBezTo>
                    <a:pt x="606399" y="860526"/>
                    <a:pt x="606691" y="860234"/>
                    <a:pt x="607275" y="859650"/>
                  </a:cubicBezTo>
                  <a:cubicBezTo>
                    <a:pt x="607859" y="859066"/>
                    <a:pt x="608152" y="858774"/>
                    <a:pt x="608152" y="858774"/>
                  </a:cubicBezTo>
                  <a:lnTo>
                    <a:pt x="616915" y="862279"/>
                  </a:lnTo>
                  <a:cubicBezTo>
                    <a:pt x="616915" y="859942"/>
                    <a:pt x="615162" y="858190"/>
                    <a:pt x="611657" y="857021"/>
                  </a:cubicBezTo>
                  <a:cubicBezTo>
                    <a:pt x="609320" y="857021"/>
                    <a:pt x="608152" y="855853"/>
                    <a:pt x="608152" y="853516"/>
                  </a:cubicBezTo>
                  <a:lnTo>
                    <a:pt x="609904" y="853516"/>
                  </a:lnTo>
                  <a:close/>
                  <a:moveTo>
                    <a:pt x="602894" y="841248"/>
                  </a:moveTo>
                  <a:cubicBezTo>
                    <a:pt x="598220" y="845921"/>
                    <a:pt x="595883" y="848258"/>
                    <a:pt x="595883" y="848258"/>
                  </a:cubicBezTo>
                  <a:cubicBezTo>
                    <a:pt x="597052" y="849427"/>
                    <a:pt x="598512" y="849719"/>
                    <a:pt x="600265" y="849135"/>
                  </a:cubicBezTo>
                  <a:cubicBezTo>
                    <a:pt x="602017" y="848550"/>
                    <a:pt x="602894" y="848842"/>
                    <a:pt x="602894" y="850011"/>
                  </a:cubicBezTo>
                  <a:lnTo>
                    <a:pt x="604647" y="850011"/>
                  </a:lnTo>
                  <a:lnTo>
                    <a:pt x="608152" y="841248"/>
                  </a:lnTo>
                  <a:close/>
                  <a:moveTo>
                    <a:pt x="793927" y="837743"/>
                  </a:moveTo>
                  <a:cubicBezTo>
                    <a:pt x="793927" y="841248"/>
                    <a:pt x="792759" y="844169"/>
                    <a:pt x="790422" y="846506"/>
                  </a:cubicBezTo>
                  <a:lnTo>
                    <a:pt x="788669" y="848258"/>
                  </a:lnTo>
                  <a:cubicBezTo>
                    <a:pt x="788669" y="850595"/>
                    <a:pt x="789546" y="853224"/>
                    <a:pt x="791299" y="856145"/>
                  </a:cubicBezTo>
                  <a:cubicBezTo>
                    <a:pt x="793051" y="859066"/>
                    <a:pt x="794512" y="861111"/>
                    <a:pt x="795680" y="862279"/>
                  </a:cubicBezTo>
                  <a:lnTo>
                    <a:pt x="795680" y="855269"/>
                  </a:lnTo>
                  <a:cubicBezTo>
                    <a:pt x="795680" y="845921"/>
                    <a:pt x="795095" y="840079"/>
                    <a:pt x="793927" y="837743"/>
                  </a:cubicBezTo>
                  <a:close/>
                  <a:moveTo>
                    <a:pt x="1519504" y="835990"/>
                  </a:moveTo>
                  <a:lnTo>
                    <a:pt x="1523009" y="835990"/>
                  </a:lnTo>
                  <a:lnTo>
                    <a:pt x="1524761" y="860526"/>
                  </a:lnTo>
                  <a:cubicBezTo>
                    <a:pt x="1524761" y="860526"/>
                    <a:pt x="1523009" y="861695"/>
                    <a:pt x="1519504" y="864032"/>
                  </a:cubicBezTo>
                  <a:close/>
                  <a:moveTo>
                    <a:pt x="612772" y="829298"/>
                  </a:moveTo>
                  <a:lnTo>
                    <a:pt x="606399" y="832485"/>
                  </a:lnTo>
                  <a:cubicBezTo>
                    <a:pt x="605231" y="834822"/>
                    <a:pt x="604647" y="835990"/>
                    <a:pt x="604647" y="835990"/>
                  </a:cubicBezTo>
                  <a:cubicBezTo>
                    <a:pt x="606399" y="837743"/>
                    <a:pt x="608152" y="838619"/>
                    <a:pt x="609904" y="838619"/>
                  </a:cubicBezTo>
                  <a:lnTo>
                    <a:pt x="614206" y="836468"/>
                  </a:lnTo>
                  <a:lnTo>
                    <a:pt x="613409" y="832485"/>
                  </a:lnTo>
                  <a:close/>
                  <a:moveTo>
                    <a:pt x="800938" y="823722"/>
                  </a:moveTo>
                  <a:cubicBezTo>
                    <a:pt x="800938" y="823722"/>
                    <a:pt x="800646" y="824014"/>
                    <a:pt x="800061" y="824598"/>
                  </a:cubicBezTo>
                  <a:cubicBezTo>
                    <a:pt x="799477" y="825182"/>
                    <a:pt x="799185" y="826059"/>
                    <a:pt x="799185" y="827227"/>
                  </a:cubicBezTo>
                  <a:lnTo>
                    <a:pt x="806195" y="823722"/>
                  </a:lnTo>
                  <a:close/>
                  <a:moveTo>
                    <a:pt x="1142257" y="821093"/>
                  </a:moveTo>
                  <a:cubicBezTo>
                    <a:pt x="1140212" y="821093"/>
                    <a:pt x="1137437" y="822553"/>
                    <a:pt x="1133932" y="825475"/>
                  </a:cubicBezTo>
                  <a:cubicBezTo>
                    <a:pt x="1137437" y="826643"/>
                    <a:pt x="1140066" y="826935"/>
                    <a:pt x="1141818" y="826351"/>
                  </a:cubicBezTo>
                  <a:cubicBezTo>
                    <a:pt x="1143571" y="825767"/>
                    <a:pt x="1145031" y="825475"/>
                    <a:pt x="1146200" y="825475"/>
                  </a:cubicBezTo>
                  <a:cubicBezTo>
                    <a:pt x="1145616" y="822553"/>
                    <a:pt x="1144301" y="821093"/>
                    <a:pt x="1142257" y="821093"/>
                  </a:cubicBezTo>
                  <a:close/>
                  <a:moveTo>
                    <a:pt x="579234" y="819340"/>
                  </a:moveTo>
                  <a:cubicBezTo>
                    <a:pt x="578650" y="818756"/>
                    <a:pt x="577773" y="819048"/>
                    <a:pt x="576605" y="820217"/>
                  </a:cubicBezTo>
                  <a:cubicBezTo>
                    <a:pt x="575437" y="821385"/>
                    <a:pt x="573976" y="821969"/>
                    <a:pt x="572223" y="821969"/>
                  </a:cubicBezTo>
                  <a:cubicBezTo>
                    <a:pt x="570471" y="821969"/>
                    <a:pt x="569010" y="821969"/>
                    <a:pt x="567842" y="821969"/>
                  </a:cubicBezTo>
                  <a:lnTo>
                    <a:pt x="564337" y="823722"/>
                  </a:lnTo>
                  <a:cubicBezTo>
                    <a:pt x="573684" y="823722"/>
                    <a:pt x="579526" y="823138"/>
                    <a:pt x="581863" y="821969"/>
                  </a:cubicBezTo>
                  <a:cubicBezTo>
                    <a:pt x="580694" y="820801"/>
                    <a:pt x="579818" y="819925"/>
                    <a:pt x="579234" y="819340"/>
                  </a:cubicBezTo>
                  <a:close/>
                  <a:moveTo>
                    <a:pt x="820216" y="811454"/>
                  </a:moveTo>
                  <a:cubicBezTo>
                    <a:pt x="815543" y="812622"/>
                    <a:pt x="809116" y="815543"/>
                    <a:pt x="800938" y="820217"/>
                  </a:cubicBezTo>
                  <a:cubicBezTo>
                    <a:pt x="807948" y="817880"/>
                    <a:pt x="811453" y="816711"/>
                    <a:pt x="811453" y="816711"/>
                  </a:cubicBezTo>
                  <a:cubicBezTo>
                    <a:pt x="816127" y="814375"/>
                    <a:pt x="819048" y="812622"/>
                    <a:pt x="820216" y="811454"/>
                  </a:cubicBezTo>
                  <a:close/>
                  <a:moveTo>
                    <a:pt x="1524761" y="807948"/>
                  </a:moveTo>
                  <a:cubicBezTo>
                    <a:pt x="1525930" y="810285"/>
                    <a:pt x="1525346" y="813791"/>
                    <a:pt x="1523009" y="818464"/>
                  </a:cubicBezTo>
                  <a:cubicBezTo>
                    <a:pt x="1520672" y="817296"/>
                    <a:pt x="1520380" y="815543"/>
                    <a:pt x="1522132" y="813206"/>
                  </a:cubicBezTo>
                  <a:cubicBezTo>
                    <a:pt x="1523885" y="810869"/>
                    <a:pt x="1524761" y="809117"/>
                    <a:pt x="1524761" y="807948"/>
                  </a:cubicBezTo>
                  <a:close/>
                  <a:moveTo>
                    <a:pt x="597636" y="802691"/>
                  </a:moveTo>
                  <a:lnTo>
                    <a:pt x="592378" y="806196"/>
                  </a:lnTo>
                  <a:lnTo>
                    <a:pt x="592060" y="805877"/>
                  </a:lnTo>
                  <a:close/>
                  <a:moveTo>
                    <a:pt x="888568" y="799185"/>
                  </a:moveTo>
                  <a:cubicBezTo>
                    <a:pt x="887400" y="800354"/>
                    <a:pt x="886815" y="802399"/>
                    <a:pt x="886815" y="805320"/>
                  </a:cubicBezTo>
                  <a:cubicBezTo>
                    <a:pt x="886815" y="808241"/>
                    <a:pt x="886815" y="809701"/>
                    <a:pt x="886815" y="809701"/>
                  </a:cubicBezTo>
                  <a:lnTo>
                    <a:pt x="886815" y="816711"/>
                  </a:lnTo>
                  <a:cubicBezTo>
                    <a:pt x="887983" y="816711"/>
                    <a:pt x="888275" y="817588"/>
                    <a:pt x="887691" y="819340"/>
                  </a:cubicBezTo>
                  <a:cubicBezTo>
                    <a:pt x="887107" y="821093"/>
                    <a:pt x="886815" y="821969"/>
                    <a:pt x="886815" y="821969"/>
                  </a:cubicBezTo>
                  <a:lnTo>
                    <a:pt x="893826" y="818464"/>
                  </a:lnTo>
                  <a:cubicBezTo>
                    <a:pt x="892657" y="817296"/>
                    <a:pt x="892073" y="814959"/>
                    <a:pt x="892073" y="811454"/>
                  </a:cubicBezTo>
                  <a:cubicBezTo>
                    <a:pt x="892073" y="810285"/>
                    <a:pt x="892365" y="808241"/>
                    <a:pt x="892949" y="805320"/>
                  </a:cubicBezTo>
                  <a:cubicBezTo>
                    <a:pt x="893534" y="802399"/>
                    <a:pt x="892073" y="800354"/>
                    <a:pt x="888568" y="799185"/>
                  </a:cubicBezTo>
                  <a:close/>
                  <a:moveTo>
                    <a:pt x="1517751" y="797433"/>
                  </a:moveTo>
                  <a:lnTo>
                    <a:pt x="1517751" y="804443"/>
                  </a:lnTo>
                  <a:cubicBezTo>
                    <a:pt x="1517751" y="807948"/>
                    <a:pt x="1517751" y="811162"/>
                    <a:pt x="1517751" y="814082"/>
                  </a:cubicBezTo>
                  <a:cubicBezTo>
                    <a:pt x="1517751" y="817004"/>
                    <a:pt x="1517751" y="819632"/>
                    <a:pt x="1517751" y="821969"/>
                  </a:cubicBezTo>
                  <a:lnTo>
                    <a:pt x="1517751" y="825475"/>
                  </a:lnTo>
                  <a:cubicBezTo>
                    <a:pt x="1515414" y="820801"/>
                    <a:pt x="1514830" y="817296"/>
                    <a:pt x="1515999" y="814959"/>
                  </a:cubicBezTo>
                  <a:cubicBezTo>
                    <a:pt x="1517167" y="811454"/>
                    <a:pt x="1517459" y="808241"/>
                    <a:pt x="1516875" y="805320"/>
                  </a:cubicBezTo>
                  <a:cubicBezTo>
                    <a:pt x="1516290" y="802399"/>
                    <a:pt x="1516583" y="799770"/>
                    <a:pt x="1517751" y="797433"/>
                  </a:cubicBezTo>
                  <a:close/>
                  <a:moveTo>
                    <a:pt x="1530019" y="793928"/>
                  </a:moveTo>
                  <a:cubicBezTo>
                    <a:pt x="1530019" y="793928"/>
                    <a:pt x="1530019" y="795096"/>
                    <a:pt x="1530019" y="797433"/>
                  </a:cubicBezTo>
                  <a:lnTo>
                    <a:pt x="1530019" y="806196"/>
                  </a:lnTo>
                  <a:lnTo>
                    <a:pt x="1530019" y="844753"/>
                  </a:lnTo>
                  <a:lnTo>
                    <a:pt x="1530019" y="864032"/>
                  </a:lnTo>
                  <a:cubicBezTo>
                    <a:pt x="1530019" y="857021"/>
                    <a:pt x="1528267" y="851763"/>
                    <a:pt x="1524761" y="848258"/>
                  </a:cubicBezTo>
                  <a:cubicBezTo>
                    <a:pt x="1524761" y="848258"/>
                    <a:pt x="1525053" y="847966"/>
                    <a:pt x="1525638" y="847382"/>
                  </a:cubicBezTo>
                  <a:cubicBezTo>
                    <a:pt x="1526222" y="846798"/>
                    <a:pt x="1526514" y="846506"/>
                    <a:pt x="1526514" y="846506"/>
                  </a:cubicBezTo>
                  <a:cubicBezTo>
                    <a:pt x="1526514" y="839495"/>
                    <a:pt x="1527098" y="833653"/>
                    <a:pt x="1528267" y="828980"/>
                  </a:cubicBezTo>
                  <a:lnTo>
                    <a:pt x="1528267" y="813206"/>
                  </a:lnTo>
                  <a:cubicBezTo>
                    <a:pt x="1529435" y="808533"/>
                    <a:pt x="1530019" y="802106"/>
                    <a:pt x="1530019" y="793928"/>
                  </a:cubicBezTo>
                  <a:close/>
                  <a:moveTo>
                    <a:pt x="1523009" y="793928"/>
                  </a:moveTo>
                  <a:cubicBezTo>
                    <a:pt x="1523009" y="795096"/>
                    <a:pt x="1523301" y="796557"/>
                    <a:pt x="1523885" y="798309"/>
                  </a:cubicBezTo>
                  <a:cubicBezTo>
                    <a:pt x="1524470" y="800062"/>
                    <a:pt x="1524177" y="802106"/>
                    <a:pt x="1523009" y="804443"/>
                  </a:cubicBezTo>
                  <a:cubicBezTo>
                    <a:pt x="1523009" y="802106"/>
                    <a:pt x="1522717" y="800062"/>
                    <a:pt x="1522132" y="798309"/>
                  </a:cubicBezTo>
                  <a:cubicBezTo>
                    <a:pt x="1521548" y="796557"/>
                    <a:pt x="1521841" y="795096"/>
                    <a:pt x="1523009" y="793928"/>
                  </a:cubicBezTo>
                  <a:close/>
                  <a:moveTo>
                    <a:pt x="308457" y="793928"/>
                  </a:moveTo>
                  <a:cubicBezTo>
                    <a:pt x="308457" y="796264"/>
                    <a:pt x="307873" y="798893"/>
                    <a:pt x="306704" y="801814"/>
                  </a:cubicBezTo>
                  <a:cubicBezTo>
                    <a:pt x="305536" y="804735"/>
                    <a:pt x="304952" y="807364"/>
                    <a:pt x="304952" y="809701"/>
                  </a:cubicBezTo>
                  <a:cubicBezTo>
                    <a:pt x="297941" y="802691"/>
                    <a:pt x="299110" y="797433"/>
                    <a:pt x="308457" y="793928"/>
                  </a:cubicBezTo>
                  <a:close/>
                  <a:moveTo>
                    <a:pt x="615162" y="788670"/>
                  </a:moveTo>
                  <a:lnTo>
                    <a:pt x="616915" y="793928"/>
                  </a:lnTo>
                  <a:cubicBezTo>
                    <a:pt x="614578" y="798601"/>
                    <a:pt x="612241" y="802106"/>
                    <a:pt x="609904" y="804443"/>
                  </a:cubicBezTo>
                  <a:cubicBezTo>
                    <a:pt x="607567" y="806780"/>
                    <a:pt x="605231" y="807364"/>
                    <a:pt x="602894" y="806196"/>
                  </a:cubicBezTo>
                  <a:cubicBezTo>
                    <a:pt x="605231" y="805028"/>
                    <a:pt x="607567" y="803275"/>
                    <a:pt x="609904" y="800938"/>
                  </a:cubicBezTo>
                  <a:cubicBezTo>
                    <a:pt x="612241" y="798601"/>
                    <a:pt x="613994" y="796264"/>
                    <a:pt x="615162" y="793928"/>
                  </a:cubicBezTo>
                  <a:close/>
                  <a:moveTo>
                    <a:pt x="869289" y="783412"/>
                  </a:moveTo>
                  <a:cubicBezTo>
                    <a:pt x="864616" y="783412"/>
                    <a:pt x="859942" y="786333"/>
                    <a:pt x="855268" y="792175"/>
                  </a:cubicBezTo>
                  <a:cubicBezTo>
                    <a:pt x="854100" y="793343"/>
                    <a:pt x="852932" y="794220"/>
                    <a:pt x="851763" y="794804"/>
                  </a:cubicBezTo>
                  <a:cubicBezTo>
                    <a:pt x="850595" y="795388"/>
                    <a:pt x="849426" y="796264"/>
                    <a:pt x="848258" y="797433"/>
                  </a:cubicBezTo>
                  <a:cubicBezTo>
                    <a:pt x="844753" y="797433"/>
                    <a:pt x="843584" y="797433"/>
                    <a:pt x="844753" y="797433"/>
                  </a:cubicBezTo>
                  <a:cubicBezTo>
                    <a:pt x="834237" y="804443"/>
                    <a:pt x="827227" y="809701"/>
                    <a:pt x="823721" y="813206"/>
                  </a:cubicBezTo>
                  <a:cubicBezTo>
                    <a:pt x="817879" y="817880"/>
                    <a:pt x="813790" y="819632"/>
                    <a:pt x="811453" y="818464"/>
                  </a:cubicBezTo>
                  <a:cubicBezTo>
                    <a:pt x="813790" y="818464"/>
                    <a:pt x="813790" y="819632"/>
                    <a:pt x="811453" y="821969"/>
                  </a:cubicBezTo>
                  <a:lnTo>
                    <a:pt x="809701" y="823722"/>
                  </a:lnTo>
                  <a:lnTo>
                    <a:pt x="811453" y="823722"/>
                  </a:lnTo>
                  <a:lnTo>
                    <a:pt x="832484" y="811454"/>
                  </a:lnTo>
                  <a:lnTo>
                    <a:pt x="835990" y="811454"/>
                  </a:lnTo>
                  <a:cubicBezTo>
                    <a:pt x="834821" y="812622"/>
                    <a:pt x="833361" y="813791"/>
                    <a:pt x="831608" y="814959"/>
                  </a:cubicBezTo>
                  <a:cubicBezTo>
                    <a:pt x="829856" y="816127"/>
                    <a:pt x="827227" y="817296"/>
                    <a:pt x="823721" y="818464"/>
                  </a:cubicBezTo>
                  <a:cubicBezTo>
                    <a:pt x="822553" y="820801"/>
                    <a:pt x="819632" y="823430"/>
                    <a:pt x="814958" y="826351"/>
                  </a:cubicBezTo>
                  <a:cubicBezTo>
                    <a:pt x="810285" y="829272"/>
                    <a:pt x="805611" y="831316"/>
                    <a:pt x="800938" y="832485"/>
                  </a:cubicBezTo>
                  <a:lnTo>
                    <a:pt x="797433" y="835990"/>
                  </a:lnTo>
                  <a:cubicBezTo>
                    <a:pt x="797433" y="845337"/>
                    <a:pt x="797433" y="853516"/>
                    <a:pt x="797433" y="860526"/>
                  </a:cubicBezTo>
                  <a:cubicBezTo>
                    <a:pt x="800938" y="860526"/>
                    <a:pt x="802691" y="859358"/>
                    <a:pt x="802691" y="857021"/>
                  </a:cubicBezTo>
                  <a:cubicBezTo>
                    <a:pt x="806195" y="855853"/>
                    <a:pt x="813206" y="852932"/>
                    <a:pt x="823721" y="848258"/>
                  </a:cubicBezTo>
                  <a:cubicBezTo>
                    <a:pt x="828395" y="847090"/>
                    <a:pt x="833069" y="845337"/>
                    <a:pt x="837742" y="843000"/>
                  </a:cubicBezTo>
                  <a:cubicBezTo>
                    <a:pt x="842416" y="840664"/>
                    <a:pt x="847090" y="838911"/>
                    <a:pt x="851763" y="837743"/>
                  </a:cubicBezTo>
                  <a:cubicBezTo>
                    <a:pt x="855268" y="837743"/>
                    <a:pt x="857021" y="837158"/>
                    <a:pt x="857021" y="835990"/>
                  </a:cubicBezTo>
                  <a:cubicBezTo>
                    <a:pt x="857021" y="828980"/>
                    <a:pt x="859358" y="825475"/>
                    <a:pt x="864032" y="825475"/>
                  </a:cubicBezTo>
                  <a:cubicBezTo>
                    <a:pt x="867536" y="823138"/>
                    <a:pt x="869289" y="821969"/>
                    <a:pt x="869289" y="821969"/>
                  </a:cubicBezTo>
                  <a:lnTo>
                    <a:pt x="869289" y="814959"/>
                  </a:lnTo>
                  <a:cubicBezTo>
                    <a:pt x="869289" y="812622"/>
                    <a:pt x="868997" y="810577"/>
                    <a:pt x="868413" y="808825"/>
                  </a:cubicBezTo>
                  <a:cubicBezTo>
                    <a:pt x="867829" y="807072"/>
                    <a:pt x="868121" y="805028"/>
                    <a:pt x="869289" y="802691"/>
                  </a:cubicBezTo>
                  <a:cubicBezTo>
                    <a:pt x="869289" y="795680"/>
                    <a:pt x="870457" y="789838"/>
                    <a:pt x="872794" y="785165"/>
                  </a:cubicBezTo>
                  <a:cubicBezTo>
                    <a:pt x="871626" y="785165"/>
                    <a:pt x="870750" y="784873"/>
                    <a:pt x="870165" y="784288"/>
                  </a:cubicBezTo>
                  <a:cubicBezTo>
                    <a:pt x="869581" y="783704"/>
                    <a:pt x="869289" y="783412"/>
                    <a:pt x="869289" y="783412"/>
                  </a:cubicBezTo>
                  <a:close/>
                  <a:moveTo>
                    <a:pt x="308457" y="781659"/>
                  </a:moveTo>
                  <a:cubicBezTo>
                    <a:pt x="303784" y="782828"/>
                    <a:pt x="302031" y="785165"/>
                    <a:pt x="303199" y="788670"/>
                  </a:cubicBezTo>
                  <a:cubicBezTo>
                    <a:pt x="304368" y="788670"/>
                    <a:pt x="305536" y="788086"/>
                    <a:pt x="306704" y="786917"/>
                  </a:cubicBezTo>
                  <a:cubicBezTo>
                    <a:pt x="307873" y="785749"/>
                    <a:pt x="308457" y="783996"/>
                    <a:pt x="308457" y="781659"/>
                  </a:cubicBezTo>
                  <a:close/>
                  <a:moveTo>
                    <a:pt x="1508988" y="776402"/>
                  </a:moveTo>
                  <a:cubicBezTo>
                    <a:pt x="1510156" y="776402"/>
                    <a:pt x="1513077" y="777570"/>
                    <a:pt x="1517751" y="779907"/>
                  </a:cubicBezTo>
                  <a:lnTo>
                    <a:pt x="1517751" y="797433"/>
                  </a:lnTo>
                  <a:lnTo>
                    <a:pt x="1515999" y="783412"/>
                  </a:lnTo>
                  <a:cubicBezTo>
                    <a:pt x="1513661" y="783412"/>
                    <a:pt x="1513077" y="783996"/>
                    <a:pt x="1514246" y="785165"/>
                  </a:cubicBezTo>
                  <a:cubicBezTo>
                    <a:pt x="1514246" y="789838"/>
                    <a:pt x="1514830" y="793343"/>
                    <a:pt x="1515999" y="795680"/>
                  </a:cubicBezTo>
                  <a:cubicBezTo>
                    <a:pt x="1515999" y="796849"/>
                    <a:pt x="1514830" y="797433"/>
                    <a:pt x="1512493" y="797433"/>
                  </a:cubicBezTo>
                  <a:cubicBezTo>
                    <a:pt x="1512493" y="795096"/>
                    <a:pt x="1511909" y="792175"/>
                    <a:pt x="1510741" y="788670"/>
                  </a:cubicBezTo>
                  <a:cubicBezTo>
                    <a:pt x="1509572" y="785165"/>
                    <a:pt x="1508988" y="781075"/>
                    <a:pt x="1508988" y="776402"/>
                  </a:cubicBezTo>
                  <a:close/>
                  <a:moveTo>
                    <a:pt x="630278" y="775306"/>
                  </a:moveTo>
                  <a:lnTo>
                    <a:pt x="627430" y="778154"/>
                  </a:lnTo>
                  <a:lnTo>
                    <a:pt x="626554" y="779907"/>
                  </a:lnTo>
                  <a:lnTo>
                    <a:pt x="630059" y="779907"/>
                  </a:lnTo>
                  <a:cubicBezTo>
                    <a:pt x="630644" y="778738"/>
                    <a:pt x="630936" y="777570"/>
                    <a:pt x="630936" y="776402"/>
                  </a:cubicBezTo>
                  <a:close/>
                  <a:moveTo>
                    <a:pt x="622173" y="771144"/>
                  </a:moveTo>
                  <a:lnTo>
                    <a:pt x="623925" y="771144"/>
                  </a:lnTo>
                  <a:lnTo>
                    <a:pt x="616915" y="779907"/>
                  </a:lnTo>
                  <a:cubicBezTo>
                    <a:pt x="616915" y="781075"/>
                    <a:pt x="616330" y="782828"/>
                    <a:pt x="615162" y="785165"/>
                  </a:cubicBezTo>
                  <a:cubicBezTo>
                    <a:pt x="613994" y="787502"/>
                    <a:pt x="611657" y="788670"/>
                    <a:pt x="608152" y="788670"/>
                  </a:cubicBezTo>
                  <a:lnTo>
                    <a:pt x="606399" y="788670"/>
                  </a:lnTo>
                  <a:cubicBezTo>
                    <a:pt x="607567" y="787502"/>
                    <a:pt x="608152" y="786333"/>
                    <a:pt x="608152" y="785165"/>
                  </a:cubicBezTo>
                  <a:cubicBezTo>
                    <a:pt x="608152" y="783996"/>
                    <a:pt x="609320" y="783412"/>
                    <a:pt x="611657" y="783412"/>
                  </a:cubicBezTo>
                  <a:cubicBezTo>
                    <a:pt x="611657" y="783412"/>
                    <a:pt x="614578" y="779907"/>
                    <a:pt x="620420" y="772896"/>
                  </a:cubicBezTo>
                  <a:cubicBezTo>
                    <a:pt x="620420" y="771728"/>
                    <a:pt x="621004" y="771144"/>
                    <a:pt x="622173" y="771144"/>
                  </a:cubicBezTo>
                  <a:close/>
                  <a:moveTo>
                    <a:pt x="471059" y="760239"/>
                  </a:moveTo>
                  <a:lnTo>
                    <a:pt x="470573" y="766324"/>
                  </a:lnTo>
                  <a:cubicBezTo>
                    <a:pt x="469989" y="768953"/>
                    <a:pt x="469112" y="770560"/>
                    <a:pt x="467944" y="771144"/>
                  </a:cubicBezTo>
                  <a:close/>
                  <a:moveTo>
                    <a:pt x="471449" y="758876"/>
                  </a:moveTo>
                  <a:lnTo>
                    <a:pt x="471059" y="760239"/>
                  </a:lnTo>
                  <a:lnTo>
                    <a:pt x="471152" y="759084"/>
                  </a:lnTo>
                  <a:close/>
                  <a:moveTo>
                    <a:pt x="632688" y="734339"/>
                  </a:moveTo>
                  <a:cubicBezTo>
                    <a:pt x="635025" y="733171"/>
                    <a:pt x="636777" y="733171"/>
                    <a:pt x="637946" y="734339"/>
                  </a:cubicBezTo>
                  <a:lnTo>
                    <a:pt x="640575" y="735654"/>
                  </a:lnTo>
                  <a:lnTo>
                    <a:pt x="640477" y="735897"/>
                  </a:lnTo>
                  <a:close/>
                  <a:moveTo>
                    <a:pt x="1025271" y="725576"/>
                  </a:moveTo>
                  <a:cubicBezTo>
                    <a:pt x="1024686" y="726161"/>
                    <a:pt x="1024686" y="727329"/>
                    <a:pt x="1025271" y="729081"/>
                  </a:cubicBezTo>
                  <a:cubicBezTo>
                    <a:pt x="1024102" y="726745"/>
                    <a:pt x="1025271" y="725576"/>
                    <a:pt x="1028776" y="725576"/>
                  </a:cubicBezTo>
                  <a:cubicBezTo>
                    <a:pt x="1027023" y="724992"/>
                    <a:pt x="1025855" y="724992"/>
                    <a:pt x="1025271" y="725576"/>
                  </a:cubicBezTo>
                  <a:close/>
                  <a:moveTo>
                    <a:pt x="758875" y="723824"/>
                  </a:moveTo>
                  <a:cubicBezTo>
                    <a:pt x="758875" y="727329"/>
                    <a:pt x="757707" y="729666"/>
                    <a:pt x="755370" y="730834"/>
                  </a:cubicBezTo>
                  <a:lnTo>
                    <a:pt x="758875" y="730834"/>
                  </a:lnTo>
                  <a:lnTo>
                    <a:pt x="758875" y="727329"/>
                  </a:lnTo>
                  <a:cubicBezTo>
                    <a:pt x="758875" y="726161"/>
                    <a:pt x="758875" y="725284"/>
                    <a:pt x="758875" y="724700"/>
                  </a:cubicBezTo>
                  <a:cubicBezTo>
                    <a:pt x="758875" y="724116"/>
                    <a:pt x="758875" y="723824"/>
                    <a:pt x="758875" y="723824"/>
                  </a:cubicBezTo>
                  <a:close/>
                  <a:moveTo>
                    <a:pt x="1034033" y="720318"/>
                  </a:moveTo>
                  <a:cubicBezTo>
                    <a:pt x="1032865" y="720318"/>
                    <a:pt x="1032281" y="720903"/>
                    <a:pt x="1032281" y="722071"/>
                  </a:cubicBezTo>
                  <a:cubicBezTo>
                    <a:pt x="1032281" y="723239"/>
                    <a:pt x="1031696" y="723824"/>
                    <a:pt x="1030528" y="723824"/>
                  </a:cubicBezTo>
                  <a:cubicBezTo>
                    <a:pt x="1030528" y="726161"/>
                    <a:pt x="1030236" y="727913"/>
                    <a:pt x="1029652" y="729081"/>
                  </a:cubicBezTo>
                  <a:cubicBezTo>
                    <a:pt x="1029068" y="730250"/>
                    <a:pt x="1028192" y="731418"/>
                    <a:pt x="1027023" y="732587"/>
                  </a:cubicBezTo>
                  <a:cubicBezTo>
                    <a:pt x="1028192" y="732587"/>
                    <a:pt x="1029360" y="733171"/>
                    <a:pt x="1030528" y="734339"/>
                  </a:cubicBezTo>
                  <a:cubicBezTo>
                    <a:pt x="1031696" y="735508"/>
                    <a:pt x="1032281" y="737260"/>
                    <a:pt x="1032281" y="739597"/>
                  </a:cubicBezTo>
                  <a:cubicBezTo>
                    <a:pt x="1031112" y="739597"/>
                    <a:pt x="1030236" y="738721"/>
                    <a:pt x="1029652" y="736968"/>
                  </a:cubicBezTo>
                  <a:cubicBezTo>
                    <a:pt x="1029068" y="735216"/>
                    <a:pt x="1028192" y="734339"/>
                    <a:pt x="1027023" y="734339"/>
                  </a:cubicBezTo>
                  <a:lnTo>
                    <a:pt x="1028776" y="744855"/>
                  </a:lnTo>
                  <a:lnTo>
                    <a:pt x="1035786" y="743102"/>
                  </a:lnTo>
                  <a:lnTo>
                    <a:pt x="1041044" y="744855"/>
                  </a:lnTo>
                  <a:cubicBezTo>
                    <a:pt x="1041044" y="743686"/>
                    <a:pt x="1040752" y="741350"/>
                    <a:pt x="1040168" y="737844"/>
                  </a:cubicBezTo>
                  <a:cubicBezTo>
                    <a:pt x="1039583" y="734339"/>
                    <a:pt x="1040460" y="732587"/>
                    <a:pt x="1042796" y="732587"/>
                  </a:cubicBezTo>
                  <a:cubicBezTo>
                    <a:pt x="1040460" y="729081"/>
                    <a:pt x="1038123" y="729081"/>
                    <a:pt x="1035786" y="732587"/>
                  </a:cubicBezTo>
                  <a:lnTo>
                    <a:pt x="1034033" y="730834"/>
                  </a:lnTo>
                  <a:cubicBezTo>
                    <a:pt x="1035202" y="728497"/>
                    <a:pt x="1035786" y="724992"/>
                    <a:pt x="1035786" y="720318"/>
                  </a:cubicBezTo>
                  <a:close/>
                  <a:moveTo>
                    <a:pt x="1030528" y="697535"/>
                  </a:moveTo>
                  <a:cubicBezTo>
                    <a:pt x="1029360" y="697535"/>
                    <a:pt x="1028776" y="698119"/>
                    <a:pt x="1028776" y="699287"/>
                  </a:cubicBezTo>
                  <a:cubicBezTo>
                    <a:pt x="1028776" y="700456"/>
                    <a:pt x="1029360" y="701624"/>
                    <a:pt x="1030528" y="702792"/>
                  </a:cubicBezTo>
                  <a:close/>
                  <a:moveTo>
                    <a:pt x="1028776" y="687019"/>
                  </a:moveTo>
                  <a:cubicBezTo>
                    <a:pt x="1028776" y="688187"/>
                    <a:pt x="1028776" y="689356"/>
                    <a:pt x="1028776" y="690524"/>
                  </a:cubicBezTo>
                  <a:cubicBezTo>
                    <a:pt x="1028776" y="691693"/>
                    <a:pt x="1029360" y="692861"/>
                    <a:pt x="1030528" y="694029"/>
                  </a:cubicBezTo>
                  <a:close/>
                  <a:moveTo>
                    <a:pt x="862279" y="667740"/>
                  </a:moveTo>
                  <a:lnTo>
                    <a:pt x="853516" y="672998"/>
                  </a:lnTo>
                  <a:cubicBezTo>
                    <a:pt x="843000" y="677672"/>
                    <a:pt x="834821" y="682930"/>
                    <a:pt x="828979" y="688772"/>
                  </a:cubicBezTo>
                  <a:cubicBezTo>
                    <a:pt x="824306" y="693445"/>
                    <a:pt x="819048" y="697535"/>
                    <a:pt x="813206" y="701040"/>
                  </a:cubicBezTo>
                  <a:cubicBezTo>
                    <a:pt x="807364" y="704545"/>
                    <a:pt x="802106" y="708635"/>
                    <a:pt x="797433" y="713308"/>
                  </a:cubicBezTo>
                  <a:cubicBezTo>
                    <a:pt x="791591" y="717982"/>
                    <a:pt x="785749" y="724408"/>
                    <a:pt x="779907" y="732587"/>
                  </a:cubicBezTo>
                  <a:cubicBezTo>
                    <a:pt x="776401" y="734924"/>
                    <a:pt x="774649" y="739013"/>
                    <a:pt x="774649" y="744855"/>
                  </a:cubicBezTo>
                  <a:cubicBezTo>
                    <a:pt x="774649" y="744855"/>
                    <a:pt x="774064" y="744855"/>
                    <a:pt x="772896" y="744855"/>
                  </a:cubicBezTo>
                  <a:cubicBezTo>
                    <a:pt x="771728" y="744855"/>
                    <a:pt x="771143" y="744855"/>
                    <a:pt x="771143" y="744855"/>
                  </a:cubicBezTo>
                  <a:cubicBezTo>
                    <a:pt x="769975" y="747192"/>
                    <a:pt x="769975" y="749528"/>
                    <a:pt x="771143" y="751865"/>
                  </a:cubicBezTo>
                  <a:cubicBezTo>
                    <a:pt x="771143" y="749528"/>
                    <a:pt x="771728" y="748360"/>
                    <a:pt x="772896" y="748360"/>
                  </a:cubicBezTo>
                  <a:lnTo>
                    <a:pt x="774649" y="751865"/>
                  </a:lnTo>
                  <a:cubicBezTo>
                    <a:pt x="781659" y="748360"/>
                    <a:pt x="788085" y="744563"/>
                    <a:pt x="793927" y="740473"/>
                  </a:cubicBezTo>
                  <a:cubicBezTo>
                    <a:pt x="799769" y="736384"/>
                    <a:pt x="805027" y="733755"/>
                    <a:pt x="809701" y="732587"/>
                  </a:cubicBezTo>
                  <a:cubicBezTo>
                    <a:pt x="813206" y="729081"/>
                    <a:pt x="818464" y="726161"/>
                    <a:pt x="825474" y="723824"/>
                  </a:cubicBezTo>
                  <a:cubicBezTo>
                    <a:pt x="832484" y="721487"/>
                    <a:pt x="839495" y="717397"/>
                    <a:pt x="846505" y="711555"/>
                  </a:cubicBezTo>
                  <a:cubicBezTo>
                    <a:pt x="848842" y="711555"/>
                    <a:pt x="850011" y="710387"/>
                    <a:pt x="850011" y="708050"/>
                  </a:cubicBezTo>
                  <a:cubicBezTo>
                    <a:pt x="850011" y="706882"/>
                    <a:pt x="851179" y="702208"/>
                    <a:pt x="853516" y="694029"/>
                  </a:cubicBezTo>
                  <a:cubicBezTo>
                    <a:pt x="853516" y="692861"/>
                    <a:pt x="854100" y="691985"/>
                    <a:pt x="855268" y="691401"/>
                  </a:cubicBezTo>
                  <a:cubicBezTo>
                    <a:pt x="856436" y="690816"/>
                    <a:pt x="857021" y="689940"/>
                    <a:pt x="857021" y="688772"/>
                  </a:cubicBezTo>
                  <a:cubicBezTo>
                    <a:pt x="857021" y="685266"/>
                    <a:pt x="859358" y="682346"/>
                    <a:pt x="864032" y="680009"/>
                  </a:cubicBezTo>
                  <a:cubicBezTo>
                    <a:pt x="864032" y="680009"/>
                    <a:pt x="864616" y="679132"/>
                    <a:pt x="865784" y="677380"/>
                  </a:cubicBezTo>
                  <a:cubicBezTo>
                    <a:pt x="866952" y="675627"/>
                    <a:pt x="868705" y="674167"/>
                    <a:pt x="871042" y="672998"/>
                  </a:cubicBezTo>
                  <a:cubicBezTo>
                    <a:pt x="866368" y="674167"/>
                    <a:pt x="863739" y="673582"/>
                    <a:pt x="863155" y="671246"/>
                  </a:cubicBezTo>
                  <a:cubicBezTo>
                    <a:pt x="862571" y="668909"/>
                    <a:pt x="862279" y="667740"/>
                    <a:pt x="862279" y="667740"/>
                  </a:cubicBezTo>
                  <a:close/>
                  <a:moveTo>
                    <a:pt x="1032281" y="653720"/>
                  </a:moveTo>
                  <a:lnTo>
                    <a:pt x="1030528" y="665988"/>
                  </a:lnTo>
                  <a:cubicBezTo>
                    <a:pt x="1030528" y="665988"/>
                    <a:pt x="1030236" y="666572"/>
                    <a:pt x="1029652" y="667740"/>
                  </a:cubicBezTo>
                  <a:cubicBezTo>
                    <a:pt x="1029068" y="668909"/>
                    <a:pt x="1029360" y="671246"/>
                    <a:pt x="1030528" y="674751"/>
                  </a:cubicBezTo>
                  <a:lnTo>
                    <a:pt x="1034033" y="653720"/>
                  </a:lnTo>
                  <a:close/>
                  <a:moveTo>
                    <a:pt x="1042697" y="630282"/>
                  </a:moveTo>
                  <a:lnTo>
                    <a:pt x="1041044" y="648462"/>
                  </a:lnTo>
                  <a:lnTo>
                    <a:pt x="1039291" y="632688"/>
                  </a:lnTo>
                  <a:cubicBezTo>
                    <a:pt x="1038123" y="639699"/>
                    <a:pt x="1036954" y="648462"/>
                    <a:pt x="1035786" y="658977"/>
                  </a:cubicBezTo>
                  <a:cubicBezTo>
                    <a:pt x="1034618" y="669493"/>
                    <a:pt x="1034033" y="677088"/>
                    <a:pt x="1034033" y="681761"/>
                  </a:cubicBezTo>
                  <a:cubicBezTo>
                    <a:pt x="1034033" y="698119"/>
                    <a:pt x="1033449" y="710387"/>
                    <a:pt x="1032281" y="718566"/>
                  </a:cubicBezTo>
                  <a:cubicBezTo>
                    <a:pt x="1034618" y="719734"/>
                    <a:pt x="1035786" y="719150"/>
                    <a:pt x="1035786" y="716813"/>
                  </a:cubicBezTo>
                  <a:lnTo>
                    <a:pt x="1037538" y="701040"/>
                  </a:lnTo>
                  <a:cubicBezTo>
                    <a:pt x="1037538" y="696366"/>
                    <a:pt x="1038123" y="693445"/>
                    <a:pt x="1039291" y="692277"/>
                  </a:cubicBezTo>
                  <a:cubicBezTo>
                    <a:pt x="1040460" y="696950"/>
                    <a:pt x="1040460" y="702792"/>
                    <a:pt x="1039291" y="709803"/>
                  </a:cubicBezTo>
                  <a:cubicBezTo>
                    <a:pt x="1036954" y="716813"/>
                    <a:pt x="1038707" y="720318"/>
                    <a:pt x="1044549" y="720318"/>
                  </a:cubicBezTo>
                  <a:lnTo>
                    <a:pt x="1046302" y="723824"/>
                  </a:lnTo>
                  <a:cubicBezTo>
                    <a:pt x="1047470" y="724992"/>
                    <a:pt x="1048054" y="727329"/>
                    <a:pt x="1048054" y="730834"/>
                  </a:cubicBezTo>
                  <a:cubicBezTo>
                    <a:pt x="1049223" y="732002"/>
                    <a:pt x="1051559" y="732587"/>
                    <a:pt x="1055065" y="732587"/>
                  </a:cubicBezTo>
                  <a:cubicBezTo>
                    <a:pt x="1060907" y="731418"/>
                    <a:pt x="1064412" y="732587"/>
                    <a:pt x="1065580" y="736092"/>
                  </a:cubicBezTo>
                  <a:lnTo>
                    <a:pt x="1067333" y="743102"/>
                  </a:lnTo>
                  <a:cubicBezTo>
                    <a:pt x="1070838" y="743102"/>
                    <a:pt x="1074343" y="743394"/>
                    <a:pt x="1077849" y="743979"/>
                  </a:cubicBezTo>
                  <a:cubicBezTo>
                    <a:pt x="1081354" y="744563"/>
                    <a:pt x="1084859" y="745439"/>
                    <a:pt x="1088364" y="746608"/>
                  </a:cubicBezTo>
                  <a:lnTo>
                    <a:pt x="1090117" y="744855"/>
                  </a:lnTo>
                  <a:cubicBezTo>
                    <a:pt x="1091285" y="744855"/>
                    <a:pt x="1093622" y="746608"/>
                    <a:pt x="1097127" y="750113"/>
                  </a:cubicBezTo>
                  <a:cubicBezTo>
                    <a:pt x="1100632" y="753618"/>
                    <a:pt x="1105306" y="754202"/>
                    <a:pt x="1111148" y="751865"/>
                  </a:cubicBezTo>
                  <a:cubicBezTo>
                    <a:pt x="1114653" y="751865"/>
                    <a:pt x="1116990" y="751281"/>
                    <a:pt x="1118159" y="750113"/>
                  </a:cubicBezTo>
                  <a:cubicBezTo>
                    <a:pt x="1118159" y="750113"/>
                    <a:pt x="1118743" y="749821"/>
                    <a:pt x="1119911" y="749236"/>
                  </a:cubicBezTo>
                  <a:cubicBezTo>
                    <a:pt x="1121079" y="748652"/>
                    <a:pt x="1122248" y="748944"/>
                    <a:pt x="1123416" y="750113"/>
                  </a:cubicBezTo>
                  <a:lnTo>
                    <a:pt x="1128674" y="751865"/>
                  </a:lnTo>
                  <a:lnTo>
                    <a:pt x="1118159" y="744855"/>
                  </a:lnTo>
                  <a:cubicBezTo>
                    <a:pt x="1118159" y="743686"/>
                    <a:pt x="1117866" y="742518"/>
                    <a:pt x="1117282" y="741350"/>
                  </a:cubicBezTo>
                  <a:cubicBezTo>
                    <a:pt x="1116698" y="740181"/>
                    <a:pt x="1116405" y="739597"/>
                    <a:pt x="1116405" y="739597"/>
                  </a:cubicBezTo>
                  <a:cubicBezTo>
                    <a:pt x="1115237" y="736092"/>
                    <a:pt x="1113485" y="732879"/>
                    <a:pt x="1111148" y="729958"/>
                  </a:cubicBezTo>
                  <a:cubicBezTo>
                    <a:pt x="1108811" y="727037"/>
                    <a:pt x="1107058" y="723824"/>
                    <a:pt x="1105890" y="720318"/>
                  </a:cubicBezTo>
                  <a:cubicBezTo>
                    <a:pt x="1104722" y="720318"/>
                    <a:pt x="1101801" y="718566"/>
                    <a:pt x="1097127" y="715061"/>
                  </a:cubicBezTo>
                  <a:cubicBezTo>
                    <a:pt x="1097127" y="715061"/>
                    <a:pt x="1095374" y="712724"/>
                    <a:pt x="1091869" y="708050"/>
                  </a:cubicBezTo>
                  <a:cubicBezTo>
                    <a:pt x="1089532" y="706882"/>
                    <a:pt x="1085735" y="703377"/>
                    <a:pt x="1080477" y="697535"/>
                  </a:cubicBezTo>
                  <a:cubicBezTo>
                    <a:pt x="1075220" y="691693"/>
                    <a:pt x="1071422" y="686435"/>
                    <a:pt x="1069085" y="681761"/>
                  </a:cubicBezTo>
                  <a:cubicBezTo>
                    <a:pt x="1067917" y="679424"/>
                    <a:pt x="1065288" y="675335"/>
                    <a:pt x="1061199" y="669493"/>
                  </a:cubicBezTo>
                  <a:cubicBezTo>
                    <a:pt x="1057109" y="663651"/>
                    <a:pt x="1055065" y="658977"/>
                    <a:pt x="1055065" y="655472"/>
                  </a:cubicBezTo>
                  <a:cubicBezTo>
                    <a:pt x="1052144" y="651967"/>
                    <a:pt x="1049515" y="647732"/>
                    <a:pt x="1047178" y="642766"/>
                  </a:cubicBezTo>
                  <a:close/>
                  <a:moveTo>
                    <a:pt x="531037" y="548564"/>
                  </a:moveTo>
                  <a:cubicBezTo>
                    <a:pt x="529869" y="549732"/>
                    <a:pt x="528116" y="550901"/>
                    <a:pt x="525780" y="552069"/>
                  </a:cubicBezTo>
                  <a:cubicBezTo>
                    <a:pt x="523443" y="553237"/>
                    <a:pt x="521690" y="555574"/>
                    <a:pt x="520521" y="559079"/>
                  </a:cubicBezTo>
                  <a:cubicBezTo>
                    <a:pt x="521690" y="561416"/>
                    <a:pt x="524027" y="562000"/>
                    <a:pt x="527532" y="560832"/>
                  </a:cubicBezTo>
                  <a:cubicBezTo>
                    <a:pt x="531037" y="556158"/>
                    <a:pt x="532206" y="552069"/>
                    <a:pt x="531037" y="548564"/>
                  </a:cubicBezTo>
                  <a:close/>
                  <a:moveTo>
                    <a:pt x="1054481" y="547979"/>
                  </a:moveTo>
                  <a:lnTo>
                    <a:pt x="1053949" y="550635"/>
                  </a:lnTo>
                  <a:lnTo>
                    <a:pt x="1054188" y="550316"/>
                  </a:lnTo>
                  <a:close/>
                  <a:moveTo>
                    <a:pt x="1067333" y="524904"/>
                  </a:moveTo>
                  <a:cubicBezTo>
                    <a:pt x="1065580" y="525488"/>
                    <a:pt x="1064412" y="527533"/>
                    <a:pt x="1063828" y="531038"/>
                  </a:cubicBezTo>
                  <a:lnTo>
                    <a:pt x="1063327" y="535044"/>
                  </a:lnTo>
                  <a:lnTo>
                    <a:pt x="1063828" y="534543"/>
                  </a:lnTo>
                  <a:lnTo>
                    <a:pt x="1072591" y="532790"/>
                  </a:lnTo>
                  <a:cubicBezTo>
                    <a:pt x="1071422" y="529869"/>
                    <a:pt x="1070546" y="527533"/>
                    <a:pt x="1069962" y="525780"/>
                  </a:cubicBezTo>
                  <a:lnTo>
                    <a:pt x="1069787" y="525079"/>
                  </a:lnTo>
                  <a:close/>
                  <a:moveTo>
                    <a:pt x="883310" y="490728"/>
                  </a:moveTo>
                  <a:cubicBezTo>
                    <a:pt x="878636" y="493065"/>
                    <a:pt x="873378" y="497446"/>
                    <a:pt x="867536" y="503872"/>
                  </a:cubicBezTo>
                  <a:cubicBezTo>
                    <a:pt x="861694" y="510299"/>
                    <a:pt x="855853" y="514680"/>
                    <a:pt x="850011" y="517017"/>
                  </a:cubicBezTo>
                  <a:cubicBezTo>
                    <a:pt x="840663" y="525196"/>
                    <a:pt x="833653" y="533959"/>
                    <a:pt x="828979" y="543306"/>
                  </a:cubicBezTo>
                  <a:cubicBezTo>
                    <a:pt x="828979" y="545643"/>
                    <a:pt x="827811" y="546811"/>
                    <a:pt x="825474" y="546811"/>
                  </a:cubicBezTo>
                  <a:cubicBezTo>
                    <a:pt x="824306" y="547979"/>
                    <a:pt x="823429" y="549440"/>
                    <a:pt x="822845" y="551193"/>
                  </a:cubicBezTo>
                  <a:cubicBezTo>
                    <a:pt x="822261" y="552945"/>
                    <a:pt x="821385" y="554406"/>
                    <a:pt x="820216" y="555574"/>
                  </a:cubicBezTo>
                  <a:lnTo>
                    <a:pt x="813206" y="555574"/>
                  </a:lnTo>
                  <a:cubicBezTo>
                    <a:pt x="813206" y="553237"/>
                    <a:pt x="812037" y="552069"/>
                    <a:pt x="809701" y="552069"/>
                  </a:cubicBezTo>
                  <a:lnTo>
                    <a:pt x="809701" y="559079"/>
                  </a:lnTo>
                  <a:cubicBezTo>
                    <a:pt x="809701" y="559079"/>
                    <a:pt x="809993" y="559079"/>
                    <a:pt x="810577" y="559079"/>
                  </a:cubicBezTo>
                  <a:cubicBezTo>
                    <a:pt x="811161" y="559079"/>
                    <a:pt x="811453" y="559079"/>
                    <a:pt x="811453" y="559079"/>
                  </a:cubicBezTo>
                  <a:cubicBezTo>
                    <a:pt x="811453" y="560248"/>
                    <a:pt x="811453" y="562000"/>
                    <a:pt x="811453" y="564337"/>
                  </a:cubicBezTo>
                  <a:cubicBezTo>
                    <a:pt x="811453" y="566674"/>
                    <a:pt x="810869" y="567842"/>
                    <a:pt x="809701" y="567842"/>
                  </a:cubicBezTo>
                  <a:cubicBezTo>
                    <a:pt x="809701" y="574853"/>
                    <a:pt x="809116" y="579526"/>
                    <a:pt x="807948" y="581863"/>
                  </a:cubicBezTo>
                  <a:cubicBezTo>
                    <a:pt x="807948" y="591210"/>
                    <a:pt x="807364" y="595884"/>
                    <a:pt x="806195" y="595884"/>
                  </a:cubicBezTo>
                  <a:lnTo>
                    <a:pt x="806195" y="578358"/>
                  </a:lnTo>
                  <a:cubicBezTo>
                    <a:pt x="806195" y="578358"/>
                    <a:pt x="806488" y="576897"/>
                    <a:pt x="807072" y="573976"/>
                  </a:cubicBezTo>
                  <a:cubicBezTo>
                    <a:pt x="807656" y="571055"/>
                    <a:pt x="807364" y="567842"/>
                    <a:pt x="806195" y="564337"/>
                  </a:cubicBezTo>
                  <a:lnTo>
                    <a:pt x="800938" y="578358"/>
                  </a:lnTo>
                  <a:lnTo>
                    <a:pt x="793927" y="578358"/>
                  </a:lnTo>
                  <a:lnTo>
                    <a:pt x="793927" y="590626"/>
                  </a:lnTo>
                  <a:cubicBezTo>
                    <a:pt x="793927" y="591794"/>
                    <a:pt x="794512" y="592963"/>
                    <a:pt x="795680" y="594131"/>
                  </a:cubicBezTo>
                  <a:cubicBezTo>
                    <a:pt x="792175" y="598805"/>
                    <a:pt x="790422" y="602310"/>
                    <a:pt x="790422" y="604647"/>
                  </a:cubicBezTo>
                  <a:cubicBezTo>
                    <a:pt x="790422" y="605815"/>
                    <a:pt x="790422" y="608152"/>
                    <a:pt x="790422" y="611657"/>
                  </a:cubicBezTo>
                  <a:cubicBezTo>
                    <a:pt x="790422" y="615162"/>
                    <a:pt x="788669" y="617499"/>
                    <a:pt x="785164" y="618668"/>
                  </a:cubicBezTo>
                  <a:lnTo>
                    <a:pt x="785164" y="625678"/>
                  </a:lnTo>
                  <a:cubicBezTo>
                    <a:pt x="788669" y="624510"/>
                    <a:pt x="791299" y="623341"/>
                    <a:pt x="793051" y="622173"/>
                  </a:cubicBezTo>
                  <a:cubicBezTo>
                    <a:pt x="794804" y="621004"/>
                    <a:pt x="796264" y="619836"/>
                    <a:pt x="797433" y="618668"/>
                  </a:cubicBezTo>
                  <a:lnTo>
                    <a:pt x="804443" y="615162"/>
                  </a:lnTo>
                  <a:cubicBezTo>
                    <a:pt x="806780" y="612826"/>
                    <a:pt x="808533" y="611365"/>
                    <a:pt x="809701" y="610781"/>
                  </a:cubicBezTo>
                  <a:cubicBezTo>
                    <a:pt x="810869" y="610197"/>
                    <a:pt x="812037" y="609905"/>
                    <a:pt x="813206" y="609905"/>
                  </a:cubicBezTo>
                  <a:cubicBezTo>
                    <a:pt x="814374" y="607568"/>
                    <a:pt x="817879" y="605815"/>
                    <a:pt x="823721" y="604647"/>
                  </a:cubicBezTo>
                  <a:cubicBezTo>
                    <a:pt x="823721" y="603478"/>
                    <a:pt x="824598" y="602602"/>
                    <a:pt x="826350" y="602018"/>
                  </a:cubicBezTo>
                  <a:cubicBezTo>
                    <a:pt x="828103" y="601434"/>
                    <a:pt x="829563" y="599973"/>
                    <a:pt x="830732" y="597636"/>
                  </a:cubicBezTo>
                  <a:lnTo>
                    <a:pt x="837742" y="592379"/>
                  </a:lnTo>
                  <a:lnTo>
                    <a:pt x="837742" y="590626"/>
                  </a:lnTo>
                  <a:cubicBezTo>
                    <a:pt x="836574" y="582447"/>
                    <a:pt x="838327" y="577189"/>
                    <a:pt x="843000" y="574853"/>
                  </a:cubicBezTo>
                  <a:cubicBezTo>
                    <a:pt x="844168" y="573684"/>
                    <a:pt x="845337" y="573392"/>
                    <a:pt x="846505" y="573976"/>
                  </a:cubicBezTo>
                  <a:cubicBezTo>
                    <a:pt x="847674" y="574561"/>
                    <a:pt x="848258" y="574268"/>
                    <a:pt x="848258" y="573100"/>
                  </a:cubicBezTo>
                  <a:cubicBezTo>
                    <a:pt x="852932" y="568426"/>
                    <a:pt x="856436" y="566090"/>
                    <a:pt x="858774" y="566090"/>
                  </a:cubicBezTo>
                  <a:cubicBezTo>
                    <a:pt x="861110" y="566090"/>
                    <a:pt x="865200" y="567258"/>
                    <a:pt x="871042" y="569595"/>
                  </a:cubicBezTo>
                  <a:cubicBezTo>
                    <a:pt x="872210" y="568426"/>
                    <a:pt x="873671" y="567550"/>
                    <a:pt x="875423" y="566966"/>
                  </a:cubicBezTo>
                  <a:cubicBezTo>
                    <a:pt x="877176" y="566382"/>
                    <a:pt x="878636" y="565505"/>
                    <a:pt x="879805" y="564337"/>
                  </a:cubicBezTo>
                  <a:lnTo>
                    <a:pt x="883310" y="534543"/>
                  </a:lnTo>
                  <a:cubicBezTo>
                    <a:pt x="883310" y="533375"/>
                    <a:pt x="883018" y="532206"/>
                    <a:pt x="882433" y="531038"/>
                  </a:cubicBezTo>
                  <a:cubicBezTo>
                    <a:pt x="881849" y="529869"/>
                    <a:pt x="882142" y="529285"/>
                    <a:pt x="883310" y="529285"/>
                  </a:cubicBezTo>
                  <a:cubicBezTo>
                    <a:pt x="883310" y="528117"/>
                    <a:pt x="882142" y="526948"/>
                    <a:pt x="879805" y="525780"/>
                  </a:cubicBezTo>
                  <a:cubicBezTo>
                    <a:pt x="882142" y="521106"/>
                    <a:pt x="883310" y="514680"/>
                    <a:pt x="883310" y="506501"/>
                  </a:cubicBezTo>
                  <a:cubicBezTo>
                    <a:pt x="880973" y="506501"/>
                    <a:pt x="879805" y="507085"/>
                    <a:pt x="879805" y="508254"/>
                  </a:cubicBezTo>
                  <a:cubicBezTo>
                    <a:pt x="878636" y="509422"/>
                    <a:pt x="877176" y="510591"/>
                    <a:pt x="875423" y="511759"/>
                  </a:cubicBezTo>
                  <a:cubicBezTo>
                    <a:pt x="873671" y="512928"/>
                    <a:pt x="872210" y="513512"/>
                    <a:pt x="871042" y="513512"/>
                  </a:cubicBezTo>
                  <a:cubicBezTo>
                    <a:pt x="867536" y="515849"/>
                    <a:pt x="866368" y="518185"/>
                    <a:pt x="867536" y="520522"/>
                  </a:cubicBezTo>
                  <a:cubicBezTo>
                    <a:pt x="868705" y="522859"/>
                    <a:pt x="869289" y="524027"/>
                    <a:pt x="869289" y="524027"/>
                  </a:cubicBezTo>
                  <a:cubicBezTo>
                    <a:pt x="866952" y="525196"/>
                    <a:pt x="864908" y="526072"/>
                    <a:pt x="863155" y="526656"/>
                  </a:cubicBezTo>
                  <a:cubicBezTo>
                    <a:pt x="861402" y="527241"/>
                    <a:pt x="859358" y="528701"/>
                    <a:pt x="857021" y="531038"/>
                  </a:cubicBezTo>
                  <a:cubicBezTo>
                    <a:pt x="857021" y="529869"/>
                    <a:pt x="855853" y="528701"/>
                    <a:pt x="853516" y="527533"/>
                  </a:cubicBezTo>
                  <a:lnTo>
                    <a:pt x="851763" y="532790"/>
                  </a:lnTo>
                  <a:cubicBezTo>
                    <a:pt x="851763" y="532790"/>
                    <a:pt x="850595" y="534543"/>
                    <a:pt x="848258" y="538048"/>
                  </a:cubicBezTo>
                  <a:cubicBezTo>
                    <a:pt x="847090" y="535711"/>
                    <a:pt x="846505" y="533667"/>
                    <a:pt x="846505" y="531914"/>
                  </a:cubicBezTo>
                  <a:cubicBezTo>
                    <a:pt x="846505" y="530161"/>
                    <a:pt x="847090" y="529285"/>
                    <a:pt x="848258" y="529285"/>
                  </a:cubicBezTo>
                  <a:cubicBezTo>
                    <a:pt x="848258" y="529285"/>
                    <a:pt x="849426" y="528701"/>
                    <a:pt x="851763" y="527533"/>
                  </a:cubicBezTo>
                  <a:lnTo>
                    <a:pt x="860526" y="515264"/>
                  </a:lnTo>
                  <a:cubicBezTo>
                    <a:pt x="865200" y="512928"/>
                    <a:pt x="872210" y="507085"/>
                    <a:pt x="881558" y="497738"/>
                  </a:cubicBezTo>
                  <a:cubicBezTo>
                    <a:pt x="885062" y="497738"/>
                    <a:pt x="885647" y="495401"/>
                    <a:pt x="883310" y="490728"/>
                  </a:cubicBezTo>
                  <a:close/>
                  <a:moveTo>
                    <a:pt x="869289" y="490728"/>
                  </a:moveTo>
                  <a:cubicBezTo>
                    <a:pt x="870457" y="495401"/>
                    <a:pt x="868121" y="497738"/>
                    <a:pt x="862279" y="497738"/>
                  </a:cubicBezTo>
                  <a:cubicBezTo>
                    <a:pt x="863447" y="496570"/>
                    <a:pt x="864616" y="495401"/>
                    <a:pt x="865784" y="494233"/>
                  </a:cubicBezTo>
                  <a:cubicBezTo>
                    <a:pt x="866952" y="493065"/>
                    <a:pt x="868121" y="491896"/>
                    <a:pt x="869289" y="490728"/>
                  </a:cubicBezTo>
                  <a:close/>
                  <a:moveTo>
                    <a:pt x="878052" y="485470"/>
                  </a:moveTo>
                  <a:cubicBezTo>
                    <a:pt x="875715" y="485470"/>
                    <a:pt x="874547" y="486639"/>
                    <a:pt x="874547" y="488975"/>
                  </a:cubicBezTo>
                  <a:lnTo>
                    <a:pt x="876299" y="488975"/>
                  </a:lnTo>
                  <a:close/>
                  <a:moveTo>
                    <a:pt x="1523009" y="441655"/>
                  </a:moveTo>
                  <a:lnTo>
                    <a:pt x="1521256" y="450418"/>
                  </a:lnTo>
                  <a:lnTo>
                    <a:pt x="1523009" y="450418"/>
                  </a:lnTo>
                  <a:cubicBezTo>
                    <a:pt x="1523009" y="449250"/>
                    <a:pt x="1523301" y="448081"/>
                    <a:pt x="1523885" y="446913"/>
                  </a:cubicBezTo>
                  <a:cubicBezTo>
                    <a:pt x="1524470" y="445745"/>
                    <a:pt x="1524177" y="443992"/>
                    <a:pt x="1523009" y="441655"/>
                  </a:cubicBezTo>
                  <a:close/>
                  <a:moveTo>
                    <a:pt x="799185" y="389077"/>
                  </a:moveTo>
                  <a:lnTo>
                    <a:pt x="792175" y="394335"/>
                  </a:lnTo>
                  <a:lnTo>
                    <a:pt x="793927" y="394335"/>
                  </a:lnTo>
                  <a:cubicBezTo>
                    <a:pt x="797433" y="394335"/>
                    <a:pt x="799185" y="392582"/>
                    <a:pt x="799185" y="389077"/>
                  </a:cubicBezTo>
                  <a:close/>
                  <a:moveTo>
                    <a:pt x="832484" y="382067"/>
                  </a:moveTo>
                  <a:cubicBezTo>
                    <a:pt x="831316" y="383235"/>
                    <a:pt x="829563" y="384111"/>
                    <a:pt x="827227" y="384696"/>
                  </a:cubicBezTo>
                  <a:cubicBezTo>
                    <a:pt x="824890" y="385280"/>
                    <a:pt x="823721" y="386156"/>
                    <a:pt x="823721" y="387324"/>
                  </a:cubicBezTo>
                  <a:lnTo>
                    <a:pt x="820216" y="397840"/>
                  </a:lnTo>
                  <a:cubicBezTo>
                    <a:pt x="827227" y="391998"/>
                    <a:pt x="831316" y="386740"/>
                    <a:pt x="832484" y="382067"/>
                  </a:cubicBezTo>
                  <a:close/>
                  <a:moveTo>
                    <a:pt x="844753" y="336499"/>
                  </a:moveTo>
                  <a:cubicBezTo>
                    <a:pt x="838910" y="336499"/>
                    <a:pt x="835405" y="337960"/>
                    <a:pt x="834237" y="340881"/>
                  </a:cubicBezTo>
                  <a:cubicBezTo>
                    <a:pt x="833069" y="343802"/>
                    <a:pt x="832484" y="345262"/>
                    <a:pt x="832484" y="345262"/>
                  </a:cubicBezTo>
                  <a:cubicBezTo>
                    <a:pt x="826642" y="354609"/>
                    <a:pt x="823137" y="359283"/>
                    <a:pt x="821969" y="359283"/>
                  </a:cubicBezTo>
                  <a:cubicBezTo>
                    <a:pt x="818464" y="362788"/>
                    <a:pt x="815543" y="366293"/>
                    <a:pt x="813206" y="369799"/>
                  </a:cubicBezTo>
                  <a:cubicBezTo>
                    <a:pt x="810869" y="373304"/>
                    <a:pt x="809116" y="376809"/>
                    <a:pt x="807948" y="380314"/>
                  </a:cubicBezTo>
                  <a:cubicBezTo>
                    <a:pt x="807948" y="380314"/>
                    <a:pt x="807656" y="380606"/>
                    <a:pt x="807072" y="381190"/>
                  </a:cubicBezTo>
                  <a:cubicBezTo>
                    <a:pt x="806488" y="381775"/>
                    <a:pt x="806195" y="382067"/>
                    <a:pt x="806195" y="382067"/>
                  </a:cubicBezTo>
                  <a:lnTo>
                    <a:pt x="806195" y="385572"/>
                  </a:lnTo>
                  <a:cubicBezTo>
                    <a:pt x="812037" y="378562"/>
                    <a:pt x="818756" y="370383"/>
                    <a:pt x="826350" y="361036"/>
                  </a:cubicBezTo>
                  <a:cubicBezTo>
                    <a:pt x="833945" y="351688"/>
                    <a:pt x="841248" y="343510"/>
                    <a:pt x="848258" y="336499"/>
                  </a:cubicBezTo>
                  <a:cubicBezTo>
                    <a:pt x="848258" y="336499"/>
                    <a:pt x="847674" y="336499"/>
                    <a:pt x="846505" y="336499"/>
                  </a:cubicBezTo>
                  <a:cubicBezTo>
                    <a:pt x="845337" y="336499"/>
                    <a:pt x="844753" y="336499"/>
                    <a:pt x="844753" y="336499"/>
                  </a:cubicBezTo>
                  <a:close/>
                  <a:moveTo>
                    <a:pt x="850011" y="334747"/>
                  </a:moveTo>
                  <a:lnTo>
                    <a:pt x="848258" y="341757"/>
                  </a:lnTo>
                  <a:lnTo>
                    <a:pt x="848258" y="347015"/>
                  </a:lnTo>
                  <a:cubicBezTo>
                    <a:pt x="855268" y="345846"/>
                    <a:pt x="858774" y="342925"/>
                    <a:pt x="858774" y="338252"/>
                  </a:cubicBezTo>
                  <a:cubicBezTo>
                    <a:pt x="856436" y="335915"/>
                    <a:pt x="854684" y="334747"/>
                    <a:pt x="853516" y="334747"/>
                  </a:cubicBezTo>
                  <a:cubicBezTo>
                    <a:pt x="853516" y="334747"/>
                    <a:pt x="852347" y="334747"/>
                    <a:pt x="850011" y="334747"/>
                  </a:cubicBezTo>
                  <a:close/>
                  <a:moveTo>
                    <a:pt x="937640" y="290931"/>
                  </a:moveTo>
                  <a:lnTo>
                    <a:pt x="914857" y="313715"/>
                  </a:lnTo>
                  <a:cubicBezTo>
                    <a:pt x="914857" y="314884"/>
                    <a:pt x="916025" y="314884"/>
                    <a:pt x="918362" y="313715"/>
                  </a:cubicBezTo>
                  <a:cubicBezTo>
                    <a:pt x="920699" y="312547"/>
                    <a:pt x="922451" y="312547"/>
                    <a:pt x="923620" y="313715"/>
                  </a:cubicBezTo>
                  <a:cubicBezTo>
                    <a:pt x="927125" y="313715"/>
                    <a:pt x="928877" y="311963"/>
                    <a:pt x="928877" y="308458"/>
                  </a:cubicBezTo>
                  <a:cubicBezTo>
                    <a:pt x="928877" y="303784"/>
                    <a:pt x="931214" y="300279"/>
                    <a:pt x="935888" y="297942"/>
                  </a:cubicBezTo>
                  <a:cubicBezTo>
                    <a:pt x="935888" y="296773"/>
                    <a:pt x="936180" y="295897"/>
                    <a:pt x="936764" y="295313"/>
                  </a:cubicBezTo>
                  <a:cubicBezTo>
                    <a:pt x="937349" y="294729"/>
                    <a:pt x="937640" y="293268"/>
                    <a:pt x="937640" y="290931"/>
                  </a:cubicBezTo>
                  <a:close/>
                  <a:moveTo>
                    <a:pt x="331241" y="115672"/>
                  </a:moveTo>
                  <a:cubicBezTo>
                    <a:pt x="342925" y="115672"/>
                    <a:pt x="351688" y="118593"/>
                    <a:pt x="357530" y="124435"/>
                  </a:cubicBezTo>
                  <a:lnTo>
                    <a:pt x="359282" y="126187"/>
                  </a:lnTo>
                  <a:cubicBezTo>
                    <a:pt x="362788" y="126187"/>
                    <a:pt x="368045" y="129692"/>
                    <a:pt x="375056" y="136703"/>
                  </a:cubicBezTo>
                  <a:cubicBezTo>
                    <a:pt x="377393" y="140208"/>
                    <a:pt x="379729" y="141960"/>
                    <a:pt x="382067" y="141960"/>
                  </a:cubicBezTo>
                  <a:cubicBezTo>
                    <a:pt x="387908" y="141960"/>
                    <a:pt x="391997" y="140792"/>
                    <a:pt x="394335" y="138455"/>
                  </a:cubicBezTo>
                  <a:cubicBezTo>
                    <a:pt x="397839" y="136119"/>
                    <a:pt x="400177" y="137287"/>
                    <a:pt x="401345" y="141960"/>
                  </a:cubicBezTo>
                  <a:cubicBezTo>
                    <a:pt x="402513" y="146634"/>
                    <a:pt x="405726" y="150431"/>
                    <a:pt x="410984" y="153352"/>
                  </a:cubicBezTo>
                  <a:cubicBezTo>
                    <a:pt x="416242" y="156273"/>
                    <a:pt x="420039" y="158318"/>
                    <a:pt x="422376" y="159487"/>
                  </a:cubicBezTo>
                  <a:lnTo>
                    <a:pt x="434644" y="166497"/>
                  </a:lnTo>
                  <a:cubicBezTo>
                    <a:pt x="435813" y="166497"/>
                    <a:pt x="436981" y="166497"/>
                    <a:pt x="438149" y="166497"/>
                  </a:cubicBezTo>
                  <a:cubicBezTo>
                    <a:pt x="439318" y="166497"/>
                    <a:pt x="442239" y="167081"/>
                    <a:pt x="446913" y="168249"/>
                  </a:cubicBezTo>
                  <a:lnTo>
                    <a:pt x="450418" y="177013"/>
                  </a:lnTo>
                  <a:cubicBezTo>
                    <a:pt x="453923" y="177013"/>
                    <a:pt x="456844" y="177889"/>
                    <a:pt x="459180" y="179641"/>
                  </a:cubicBezTo>
                  <a:cubicBezTo>
                    <a:pt x="461518" y="181394"/>
                    <a:pt x="463270" y="182855"/>
                    <a:pt x="464439" y="184023"/>
                  </a:cubicBezTo>
                  <a:cubicBezTo>
                    <a:pt x="469112" y="185191"/>
                    <a:pt x="473201" y="188697"/>
                    <a:pt x="476707" y="194539"/>
                  </a:cubicBezTo>
                  <a:cubicBezTo>
                    <a:pt x="476707" y="196875"/>
                    <a:pt x="478459" y="199796"/>
                    <a:pt x="481965" y="203301"/>
                  </a:cubicBezTo>
                  <a:cubicBezTo>
                    <a:pt x="483133" y="203301"/>
                    <a:pt x="485177" y="204762"/>
                    <a:pt x="488098" y="207683"/>
                  </a:cubicBezTo>
                  <a:cubicBezTo>
                    <a:pt x="491019" y="210604"/>
                    <a:pt x="493648" y="212649"/>
                    <a:pt x="495985" y="213817"/>
                  </a:cubicBezTo>
                  <a:cubicBezTo>
                    <a:pt x="498322" y="216154"/>
                    <a:pt x="499490" y="217906"/>
                    <a:pt x="499490" y="219075"/>
                  </a:cubicBezTo>
                  <a:cubicBezTo>
                    <a:pt x="499490" y="224917"/>
                    <a:pt x="500075" y="228714"/>
                    <a:pt x="501243" y="230467"/>
                  </a:cubicBezTo>
                  <a:cubicBezTo>
                    <a:pt x="502412" y="232219"/>
                    <a:pt x="503580" y="233680"/>
                    <a:pt x="504748" y="234848"/>
                  </a:cubicBezTo>
                  <a:cubicBezTo>
                    <a:pt x="511759" y="240690"/>
                    <a:pt x="515264" y="247701"/>
                    <a:pt x="515264" y="255879"/>
                  </a:cubicBezTo>
                  <a:cubicBezTo>
                    <a:pt x="519938" y="260553"/>
                    <a:pt x="522274" y="262890"/>
                    <a:pt x="522274" y="262890"/>
                  </a:cubicBezTo>
                  <a:cubicBezTo>
                    <a:pt x="525780" y="266395"/>
                    <a:pt x="525780" y="270484"/>
                    <a:pt x="522274" y="275158"/>
                  </a:cubicBezTo>
                  <a:cubicBezTo>
                    <a:pt x="521106" y="278663"/>
                    <a:pt x="519353" y="281584"/>
                    <a:pt x="517017" y="283921"/>
                  </a:cubicBezTo>
                  <a:cubicBezTo>
                    <a:pt x="514679" y="286258"/>
                    <a:pt x="512927" y="288595"/>
                    <a:pt x="511759" y="290931"/>
                  </a:cubicBezTo>
                  <a:cubicBezTo>
                    <a:pt x="510590" y="292100"/>
                    <a:pt x="510006" y="293268"/>
                    <a:pt x="510006" y="294437"/>
                  </a:cubicBezTo>
                  <a:cubicBezTo>
                    <a:pt x="510006" y="295605"/>
                    <a:pt x="509422" y="296773"/>
                    <a:pt x="508254" y="297942"/>
                  </a:cubicBezTo>
                  <a:lnTo>
                    <a:pt x="508254" y="303200"/>
                  </a:lnTo>
                  <a:cubicBezTo>
                    <a:pt x="505917" y="304368"/>
                    <a:pt x="504748" y="307289"/>
                    <a:pt x="504748" y="311963"/>
                  </a:cubicBezTo>
                  <a:lnTo>
                    <a:pt x="501243" y="325983"/>
                  </a:lnTo>
                  <a:cubicBezTo>
                    <a:pt x="500075" y="329489"/>
                    <a:pt x="500075" y="333578"/>
                    <a:pt x="501243" y="338252"/>
                  </a:cubicBezTo>
                  <a:lnTo>
                    <a:pt x="506501" y="357530"/>
                  </a:lnTo>
                  <a:cubicBezTo>
                    <a:pt x="508838" y="359867"/>
                    <a:pt x="507085" y="363372"/>
                    <a:pt x="501243" y="368046"/>
                  </a:cubicBezTo>
                  <a:lnTo>
                    <a:pt x="501243" y="371551"/>
                  </a:lnTo>
                  <a:cubicBezTo>
                    <a:pt x="496569" y="376225"/>
                    <a:pt x="494233" y="378562"/>
                    <a:pt x="494233" y="378562"/>
                  </a:cubicBezTo>
                  <a:cubicBezTo>
                    <a:pt x="488391" y="385572"/>
                    <a:pt x="482549" y="391998"/>
                    <a:pt x="476707" y="397840"/>
                  </a:cubicBezTo>
                  <a:cubicBezTo>
                    <a:pt x="475538" y="397840"/>
                    <a:pt x="471449" y="401637"/>
                    <a:pt x="464439" y="409232"/>
                  </a:cubicBezTo>
                  <a:cubicBezTo>
                    <a:pt x="457428" y="416827"/>
                    <a:pt x="443992" y="422669"/>
                    <a:pt x="424129" y="426758"/>
                  </a:cubicBezTo>
                  <a:cubicBezTo>
                    <a:pt x="404266" y="430847"/>
                    <a:pt x="377393" y="433476"/>
                    <a:pt x="343509" y="434645"/>
                  </a:cubicBezTo>
                  <a:cubicBezTo>
                    <a:pt x="338836" y="424129"/>
                    <a:pt x="333578" y="416535"/>
                    <a:pt x="327736" y="411861"/>
                  </a:cubicBezTo>
                  <a:cubicBezTo>
                    <a:pt x="324231" y="411861"/>
                    <a:pt x="322478" y="410692"/>
                    <a:pt x="322478" y="408356"/>
                  </a:cubicBezTo>
                  <a:lnTo>
                    <a:pt x="331241" y="411861"/>
                  </a:lnTo>
                  <a:cubicBezTo>
                    <a:pt x="328904" y="407187"/>
                    <a:pt x="327151" y="404851"/>
                    <a:pt x="325983" y="404851"/>
                  </a:cubicBezTo>
                  <a:cubicBezTo>
                    <a:pt x="322478" y="407187"/>
                    <a:pt x="319265" y="406895"/>
                    <a:pt x="316344" y="403974"/>
                  </a:cubicBezTo>
                  <a:cubicBezTo>
                    <a:pt x="313423" y="401053"/>
                    <a:pt x="311962" y="399593"/>
                    <a:pt x="311962" y="399593"/>
                  </a:cubicBezTo>
                  <a:cubicBezTo>
                    <a:pt x="309625" y="394919"/>
                    <a:pt x="306704" y="391998"/>
                    <a:pt x="303199" y="390830"/>
                  </a:cubicBezTo>
                  <a:cubicBezTo>
                    <a:pt x="297357" y="387324"/>
                    <a:pt x="293268" y="382067"/>
                    <a:pt x="290931" y="375056"/>
                  </a:cubicBezTo>
                  <a:cubicBezTo>
                    <a:pt x="289763" y="371551"/>
                    <a:pt x="285089" y="368630"/>
                    <a:pt x="276910" y="366293"/>
                  </a:cubicBezTo>
                  <a:cubicBezTo>
                    <a:pt x="273405" y="366293"/>
                    <a:pt x="271652" y="365125"/>
                    <a:pt x="271652" y="362788"/>
                  </a:cubicBezTo>
                  <a:cubicBezTo>
                    <a:pt x="272821" y="361620"/>
                    <a:pt x="272821" y="360159"/>
                    <a:pt x="271652" y="358407"/>
                  </a:cubicBezTo>
                  <a:cubicBezTo>
                    <a:pt x="270484" y="356654"/>
                    <a:pt x="269900" y="354609"/>
                    <a:pt x="269900" y="352272"/>
                  </a:cubicBezTo>
                  <a:cubicBezTo>
                    <a:pt x="269900" y="352272"/>
                    <a:pt x="269900" y="351104"/>
                    <a:pt x="269900" y="348767"/>
                  </a:cubicBezTo>
                  <a:cubicBezTo>
                    <a:pt x="271068" y="348767"/>
                    <a:pt x="273113" y="350520"/>
                    <a:pt x="276034" y="354025"/>
                  </a:cubicBezTo>
                  <a:cubicBezTo>
                    <a:pt x="277494" y="355778"/>
                    <a:pt x="278882" y="357092"/>
                    <a:pt x="280196" y="357968"/>
                  </a:cubicBezTo>
                  <a:lnTo>
                    <a:pt x="281880" y="358563"/>
                  </a:lnTo>
                  <a:lnTo>
                    <a:pt x="278663" y="350520"/>
                  </a:lnTo>
                  <a:cubicBezTo>
                    <a:pt x="278663" y="347015"/>
                    <a:pt x="276910" y="344094"/>
                    <a:pt x="273405" y="341757"/>
                  </a:cubicBezTo>
                  <a:cubicBezTo>
                    <a:pt x="269900" y="339420"/>
                    <a:pt x="266395" y="339420"/>
                    <a:pt x="262890" y="341757"/>
                  </a:cubicBezTo>
                  <a:cubicBezTo>
                    <a:pt x="244195" y="352272"/>
                    <a:pt x="229590" y="362788"/>
                    <a:pt x="219074" y="373304"/>
                  </a:cubicBezTo>
                  <a:cubicBezTo>
                    <a:pt x="195706" y="396672"/>
                    <a:pt x="184022" y="408356"/>
                    <a:pt x="184022" y="408356"/>
                  </a:cubicBezTo>
                  <a:cubicBezTo>
                    <a:pt x="184022" y="410692"/>
                    <a:pt x="182270" y="411861"/>
                    <a:pt x="178765" y="411861"/>
                  </a:cubicBezTo>
                  <a:cubicBezTo>
                    <a:pt x="179933" y="410692"/>
                    <a:pt x="180809" y="409232"/>
                    <a:pt x="181394" y="407479"/>
                  </a:cubicBezTo>
                  <a:cubicBezTo>
                    <a:pt x="181978" y="405727"/>
                    <a:pt x="182854" y="404266"/>
                    <a:pt x="184022" y="403098"/>
                  </a:cubicBezTo>
                  <a:cubicBezTo>
                    <a:pt x="206222" y="379730"/>
                    <a:pt x="224917" y="355778"/>
                    <a:pt x="240106" y="331241"/>
                  </a:cubicBezTo>
                  <a:lnTo>
                    <a:pt x="247116" y="317220"/>
                  </a:lnTo>
                  <a:cubicBezTo>
                    <a:pt x="249453" y="314884"/>
                    <a:pt x="248869" y="312547"/>
                    <a:pt x="245363" y="310210"/>
                  </a:cubicBezTo>
                  <a:cubicBezTo>
                    <a:pt x="236016" y="300863"/>
                    <a:pt x="230759" y="294437"/>
                    <a:pt x="229590" y="290931"/>
                  </a:cubicBezTo>
                  <a:cubicBezTo>
                    <a:pt x="224917" y="290931"/>
                    <a:pt x="222580" y="290347"/>
                    <a:pt x="222580" y="289179"/>
                  </a:cubicBezTo>
                  <a:lnTo>
                    <a:pt x="217322" y="283921"/>
                  </a:lnTo>
                  <a:cubicBezTo>
                    <a:pt x="213817" y="282753"/>
                    <a:pt x="211188" y="280416"/>
                    <a:pt x="209435" y="276911"/>
                  </a:cubicBezTo>
                  <a:cubicBezTo>
                    <a:pt x="207682" y="273405"/>
                    <a:pt x="206222" y="271069"/>
                    <a:pt x="205054" y="269900"/>
                  </a:cubicBezTo>
                  <a:lnTo>
                    <a:pt x="205054" y="262890"/>
                  </a:lnTo>
                  <a:cubicBezTo>
                    <a:pt x="205054" y="260553"/>
                    <a:pt x="203886" y="259385"/>
                    <a:pt x="201548" y="259385"/>
                  </a:cubicBezTo>
                  <a:cubicBezTo>
                    <a:pt x="201548" y="258216"/>
                    <a:pt x="202717" y="257048"/>
                    <a:pt x="205054" y="255879"/>
                  </a:cubicBezTo>
                  <a:cubicBezTo>
                    <a:pt x="203886" y="255879"/>
                    <a:pt x="203301" y="255295"/>
                    <a:pt x="203301" y="254127"/>
                  </a:cubicBezTo>
                  <a:cubicBezTo>
                    <a:pt x="202133" y="251790"/>
                    <a:pt x="200964" y="249453"/>
                    <a:pt x="199796" y="247117"/>
                  </a:cubicBezTo>
                  <a:cubicBezTo>
                    <a:pt x="198627" y="244780"/>
                    <a:pt x="198043" y="241859"/>
                    <a:pt x="198043" y="238353"/>
                  </a:cubicBezTo>
                  <a:lnTo>
                    <a:pt x="198043" y="231343"/>
                  </a:lnTo>
                  <a:cubicBezTo>
                    <a:pt x="201548" y="227838"/>
                    <a:pt x="201548" y="223748"/>
                    <a:pt x="198043" y="219075"/>
                  </a:cubicBezTo>
                  <a:lnTo>
                    <a:pt x="196291" y="208559"/>
                  </a:lnTo>
                  <a:cubicBezTo>
                    <a:pt x="193954" y="199212"/>
                    <a:pt x="192201" y="193370"/>
                    <a:pt x="191033" y="191033"/>
                  </a:cubicBezTo>
                  <a:cubicBezTo>
                    <a:pt x="192201" y="188697"/>
                    <a:pt x="194538" y="187528"/>
                    <a:pt x="198043" y="187528"/>
                  </a:cubicBezTo>
                  <a:lnTo>
                    <a:pt x="208559" y="184023"/>
                  </a:lnTo>
                  <a:cubicBezTo>
                    <a:pt x="209727" y="182855"/>
                    <a:pt x="212064" y="181686"/>
                    <a:pt x="215569" y="180518"/>
                  </a:cubicBezTo>
                  <a:cubicBezTo>
                    <a:pt x="224917" y="178181"/>
                    <a:pt x="230759" y="175844"/>
                    <a:pt x="233095" y="173507"/>
                  </a:cubicBezTo>
                  <a:lnTo>
                    <a:pt x="269900" y="161239"/>
                  </a:lnTo>
                  <a:cubicBezTo>
                    <a:pt x="271068" y="161239"/>
                    <a:pt x="271652" y="160071"/>
                    <a:pt x="271652" y="157734"/>
                  </a:cubicBezTo>
                  <a:cubicBezTo>
                    <a:pt x="278663" y="148387"/>
                    <a:pt x="285089" y="140792"/>
                    <a:pt x="290931" y="134950"/>
                  </a:cubicBezTo>
                  <a:cubicBezTo>
                    <a:pt x="294436" y="132613"/>
                    <a:pt x="297941" y="130276"/>
                    <a:pt x="301447" y="127940"/>
                  </a:cubicBezTo>
                  <a:cubicBezTo>
                    <a:pt x="304952" y="125603"/>
                    <a:pt x="308457" y="123266"/>
                    <a:pt x="311962" y="120929"/>
                  </a:cubicBezTo>
                  <a:cubicBezTo>
                    <a:pt x="316636" y="117424"/>
                    <a:pt x="323062" y="115672"/>
                    <a:pt x="331241" y="115672"/>
                  </a:cubicBezTo>
                  <a:close/>
                  <a:moveTo>
                    <a:pt x="843000" y="0"/>
                  </a:moveTo>
                  <a:cubicBezTo>
                    <a:pt x="844168" y="0"/>
                    <a:pt x="845921" y="1168"/>
                    <a:pt x="848258" y="3505"/>
                  </a:cubicBezTo>
                  <a:cubicBezTo>
                    <a:pt x="857605" y="7010"/>
                    <a:pt x="862863" y="9347"/>
                    <a:pt x="864032" y="10515"/>
                  </a:cubicBezTo>
                  <a:cubicBezTo>
                    <a:pt x="867536" y="10515"/>
                    <a:pt x="869289" y="11100"/>
                    <a:pt x="869289" y="12268"/>
                  </a:cubicBezTo>
                  <a:cubicBezTo>
                    <a:pt x="870457" y="18110"/>
                    <a:pt x="873086" y="22199"/>
                    <a:pt x="877176" y="24536"/>
                  </a:cubicBezTo>
                  <a:cubicBezTo>
                    <a:pt x="881265" y="26873"/>
                    <a:pt x="883894" y="28626"/>
                    <a:pt x="885062" y="29794"/>
                  </a:cubicBezTo>
                  <a:cubicBezTo>
                    <a:pt x="886231" y="27457"/>
                    <a:pt x="887983" y="26289"/>
                    <a:pt x="890320" y="26289"/>
                  </a:cubicBezTo>
                  <a:cubicBezTo>
                    <a:pt x="892657" y="26289"/>
                    <a:pt x="894994" y="27457"/>
                    <a:pt x="897330" y="29794"/>
                  </a:cubicBezTo>
                  <a:cubicBezTo>
                    <a:pt x="906678" y="39141"/>
                    <a:pt x="911352" y="43815"/>
                    <a:pt x="911352" y="43815"/>
                  </a:cubicBezTo>
                  <a:cubicBezTo>
                    <a:pt x="912520" y="54330"/>
                    <a:pt x="917193" y="62509"/>
                    <a:pt x="925372" y="68351"/>
                  </a:cubicBezTo>
                  <a:cubicBezTo>
                    <a:pt x="925372" y="68351"/>
                    <a:pt x="926541" y="69520"/>
                    <a:pt x="928877" y="71856"/>
                  </a:cubicBezTo>
                  <a:cubicBezTo>
                    <a:pt x="928877" y="74193"/>
                    <a:pt x="931798" y="76530"/>
                    <a:pt x="937640" y="78867"/>
                  </a:cubicBezTo>
                  <a:cubicBezTo>
                    <a:pt x="939978" y="80035"/>
                    <a:pt x="945235" y="83540"/>
                    <a:pt x="953414" y="89382"/>
                  </a:cubicBezTo>
                  <a:cubicBezTo>
                    <a:pt x="956919" y="92888"/>
                    <a:pt x="959256" y="94056"/>
                    <a:pt x="960424" y="92888"/>
                  </a:cubicBezTo>
                  <a:cubicBezTo>
                    <a:pt x="962761" y="91719"/>
                    <a:pt x="964514" y="91719"/>
                    <a:pt x="965682" y="92888"/>
                  </a:cubicBezTo>
                  <a:cubicBezTo>
                    <a:pt x="966851" y="94056"/>
                    <a:pt x="967435" y="95225"/>
                    <a:pt x="967435" y="96393"/>
                  </a:cubicBezTo>
                  <a:lnTo>
                    <a:pt x="976198" y="94640"/>
                  </a:lnTo>
                  <a:cubicBezTo>
                    <a:pt x="980871" y="94640"/>
                    <a:pt x="983792" y="95809"/>
                    <a:pt x="984961" y="98146"/>
                  </a:cubicBezTo>
                  <a:cubicBezTo>
                    <a:pt x="984961" y="100482"/>
                    <a:pt x="986129" y="101651"/>
                    <a:pt x="988466" y="101651"/>
                  </a:cubicBezTo>
                  <a:cubicBezTo>
                    <a:pt x="989634" y="102819"/>
                    <a:pt x="991971" y="103987"/>
                    <a:pt x="995476" y="105156"/>
                  </a:cubicBezTo>
                  <a:cubicBezTo>
                    <a:pt x="998982" y="106324"/>
                    <a:pt x="1001319" y="106909"/>
                    <a:pt x="1002487" y="106909"/>
                  </a:cubicBezTo>
                  <a:lnTo>
                    <a:pt x="1005992" y="108661"/>
                  </a:lnTo>
                  <a:lnTo>
                    <a:pt x="1009497" y="108661"/>
                  </a:lnTo>
                  <a:cubicBezTo>
                    <a:pt x="1016508" y="108661"/>
                    <a:pt x="1022350" y="110414"/>
                    <a:pt x="1027023" y="113919"/>
                  </a:cubicBezTo>
                  <a:cubicBezTo>
                    <a:pt x="1032865" y="118593"/>
                    <a:pt x="1038707" y="122098"/>
                    <a:pt x="1044549" y="124435"/>
                  </a:cubicBezTo>
                  <a:cubicBezTo>
                    <a:pt x="1051559" y="126771"/>
                    <a:pt x="1055649" y="132029"/>
                    <a:pt x="1056817" y="140208"/>
                  </a:cubicBezTo>
                  <a:cubicBezTo>
                    <a:pt x="1059154" y="142545"/>
                    <a:pt x="1061491" y="145466"/>
                    <a:pt x="1063828" y="148971"/>
                  </a:cubicBezTo>
                  <a:cubicBezTo>
                    <a:pt x="1066164" y="152476"/>
                    <a:pt x="1067917" y="155397"/>
                    <a:pt x="1069085" y="157734"/>
                  </a:cubicBezTo>
                  <a:cubicBezTo>
                    <a:pt x="1077264" y="163576"/>
                    <a:pt x="1081354" y="171755"/>
                    <a:pt x="1081354" y="182270"/>
                  </a:cubicBezTo>
                  <a:cubicBezTo>
                    <a:pt x="1082522" y="184607"/>
                    <a:pt x="1082814" y="186944"/>
                    <a:pt x="1082230" y="189281"/>
                  </a:cubicBezTo>
                  <a:cubicBezTo>
                    <a:pt x="1081646" y="191617"/>
                    <a:pt x="1081938" y="192786"/>
                    <a:pt x="1083106" y="192786"/>
                  </a:cubicBezTo>
                  <a:lnTo>
                    <a:pt x="1083106" y="199796"/>
                  </a:lnTo>
                  <a:cubicBezTo>
                    <a:pt x="1083106" y="210312"/>
                    <a:pt x="1081938" y="218491"/>
                    <a:pt x="1079601" y="224333"/>
                  </a:cubicBezTo>
                  <a:lnTo>
                    <a:pt x="1062075" y="247117"/>
                  </a:lnTo>
                  <a:cubicBezTo>
                    <a:pt x="1059738" y="251790"/>
                    <a:pt x="1054480" y="255295"/>
                    <a:pt x="1046302" y="257632"/>
                  </a:cubicBezTo>
                  <a:cubicBezTo>
                    <a:pt x="1035786" y="258801"/>
                    <a:pt x="1028776" y="260553"/>
                    <a:pt x="1025271" y="262890"/>
                  </a:cubicBezTo>
                  <a:lnTo>
                    <a:pt x="1016508" y="262890"/>
                  </a:lnTo>
                  <a:lnTo>
                    <a:pt x="1004240" y="261137"/>
                  </a:lnTo>
                  <a:lnTo>
                    <a:pt x="995476" y="262890"/>
                  </a:lnTo>
                  <a:cubicBezTo>
                    <a:pt x="994308" y="262890"/>
                    <a:pt x="993724" y="263182"/>
                    <a:pt x="993724" y="263766"/>
                  </a:cubicBezTo>
                  <a:cubicBezTo>
                    <a:pt x="993724" y="264350"/>
                    <a:pt x="993139" y="264058"/>
                    <a:pt x="991971" y="262890"/>
                  </a:cubicBezTo>
                  <a:cubicBezTo>
                    <a:pt x="990803" y="260553"/>
                    <a:pt x="987882" y="261721"/>
                    <a:pt x="983208" y="266395"/>
                  </a:cubicBezTo>
                  <a:cubicBezTo>
                    <a:pt x="980871" y="268732"/>
                    <a:pt x="978535" y="270484"/>
                    <a:pt x="976198" y="271653"/>
                  </a:cubicBezTo>
                  <a:cubicBezTo>
                    <a:pt x="973861" y="272821"/>
                    <a:pt x="971524" y="275158"/>
                    <a:pt x="969187" y="278663"/>
                  </a:cubicBezTo>
                  <a:cubicBezTo>
                    <a:pt x="968019" y="281000"/>
                    <a:pt x="966266" y="282753"/>
                    <a:pt x="963930" y="283921"/>
                  </a:cubicBezTo>
                  <a:cubicBezTo>
                    <a:pt x="963930" y="282753"/>
                    <a:pt x="963930" y="282168"/>
                    <a:pt x="963930" y="282168"/>
                  </a:cubicBezTo>
                  <a:lnTo>
                    <a:pt x="977950" y="266395"/>
                  </a:lnTo>
                  <a:cubicBezTo>
                    <a:pt x="977950" y="265227"/>
                    <a:pt x="976198" y="264643"/>
                    <a:pt x="972693" y="264643"/>
                  </a:cubicBezTo>
                  <a:cubicBezTo>
                    <a:pt x="971524" y="265811"/>
                    <a:pt x="970356" y="266687"/>
                    <a:pt x="969187" y="267271"/>
                  </a:cubicBezTo>
                  <a:cubicBezTo>
                    <a:pt x="968019" y="267856"/>
                    <a:pt x="966851" y="268732"/>
                    <a:pt x="965682" y="269900"/>
                  </a:cubicBezTo>
                  <a:lnTo>
                    <a:pt x="951661" y="283921"/>
                  </a:lnTo>
                  <a:lnTo>
                    <a:pt x="939393" y="296189"/>
                  </a:lnTo>
                  <a:lnTo>
                    <a:pt x="935888" y="299695"/>
                  </a:lnTo>
                  <a:cubicBezTo>
                    <a:pt x="937056" y="299695"/>
                    <a:pt x="938225" y="300863"/>
                    <a:pt x="939393" y="303200"/>
                  </a:cubicBezTo>
                  <a:lnTo>
                    <a:pt x="935888" y="306705"/>
                  </a:lnTo>
                  <a:cubicBezTo>
                    <a:pt x="940561" y="306705"/>
                    <a:pt x="945235" y="306121"/>
                    <a:pt x="949909" y="304952"/>
                  </a:cubicBezTo>
                  <a:cubicBezTo>
                    <a:pt x="951077" y="304952"/>
                    <a:pt x="952829" y="303200"/>
                    <a:pt x="955166" y="299695"/>
                  </a:cubicBezTo>
                  <a:cubicBezTo>
                    <a:pt x="957503" y="297358"/>
                    <a:pt x="960424" y="296773"/>
                    <a:pt x="963930" y="297942"/>
                  </a:cubicBezTo>
                  <a:cubicBezTo>
                    <a:pt x="965098" y="297942"/>
                    <a:pt x="966558" y="297650"/>
                    <a:pt x="968311" y="297066"/>
                  </a:cubicBezTo>
                  <a:cubicBezTo>
                    <a:pt x="970064" y="296481"/>
                    <a:pt x="971524" y="296189"/>
                    <a:pt x="972693" y="296189"/>
                  </a:cubicBezTo>
                  <a:cubicBezTo>
                    <a:pt x="972693" y="298526"/>
                    <a:pt x="973277" y="300279"/>
                    <a:pt x="974445" y="301447"/>
                  </a:cubicBezTo>
                  <a:cubicBezTo>
                    <a:pt x="974445" y="300279"/>
                    <a:pt x="975613" y="299695"/>
                    <a:pt x="977950" y="299695"/>
                  </a:cubicBezTo>
                  <a:cubicBezTo>
                    <a:pt x="980287" y="302031"/>
                    <a:pt x="984376" y="304952"/>
                    <a:pt x="990218" y="308458"/>
                  </a:cubicBezTo>
                  <a:cubicBezTo>
                    <a:pt x="994892" y="308458"/>
                    <a:pt x="998105" y="308458"/>
                    <a:pt x="999858" y="308458"/>
                  </a:cubicBezTo>
                  <a:cubicBezTo>
                    <a:pt x="1001610" y="308458"/>
                    <a:pt x="1003071" y="309626"/>
                    <a:pt x="1004240" y="311963"/>
                  </a:cubicBezTo>
                  <a:cubicBezTo>
                    <a:pt x="1006576" y="315468"/>
                    <a:pt x="1008621" y="317805"/>
                    <a:pt x="1010374" y="318973"/>
                  </a:cubicBezTo>
                  <a:cubicBezTo>
                    <a:pt x="1012126" y="320142"/>
                    <a:pt x="1013586" y="321310"/>
                    <a:pt x="1014755" y="322478"/>
                  </a:cubicBezTo>
                  <a:cubicBezTo>
                    <a:pt x="1014755" y="322478"/>
                    <a:pt x="1015047" y="322770"/>
                    <a:pt x="1015631" y="323355"/>
                  </a:cubicBezTo>
                  <a:cubicBezTo>
                    <a:pt x="1016216" y="323939"/>
                    <a:pt x="1016508" y="324231"/>
                    <a:pt x="1016508" y="324231"/>
                  </a:cubicBezTo>
                  <a:cubicBezTo>
                    <a:pt x="1016508" y="328905"/>
                    <a:pt x="1017092" y="331241"/>
                    <a:pt x="1018260" y="331241"/>
                  </a:cubicBezTo>
                  <a:cubicBezTo>
                    <a:pt x="1018260" y="330073"/>
                    <a:pt x="1018844" y="328612"/>
                    <a:pt x="1020013" y="326860"/>
                  </a:cubicBezTo>
                  <a:cubicBezTo>
                    <a:pt x="1021181" y="325107"/>
                    <a:pt x="1022350" y="324231"/>
                    <a:pt x="1023518" y="324231"/>
                  </a:cubicBezTo>
                  <a:cubicBezTo>
                    <a:pt x="1024686" y="324231"/>
                    <a:pt x="1027607" y="327152"/>
                    <a:pt x="1032281" y="332994"/>
                  </a:cubicBezTo>
                  <a:lnTo>
                    <a:pt x="1042796" y="332994"/>
                  </a:lnTo>
                  <a:cubicBezTo>
                    <a:pt x="1042796" y="334162"/>
                    <a:pt x="1042212" y="335331"/>
                    <a:pt x="1041044" y="336499"/>
                  </a:cubicBezTo>
                  <a:cubicBezTo>
                    <a:pt x="1043381" y="336499"/>
                    <a:pt x="1047470" y="336791"/>
                    <a:pt x="1053312" y="337376"/>
                  </a:cubicBezTo>
                  <a:cubicBezTo>
                    <a:pt x="1059154" y="337960"/>
                    <a:pt x="1062660" y="340588"/>
                    <a:pt x="1063828" y="345262"/>
                  </a:cubicBezTo>
                  <a:cubicBezTo>
                    <a:pt x="1064996" y="345262"/>
                    <a:pt x="1066164" y="345846"/>
                    <a:pt x="1067333" y="347015"/>
                  </a:cubicBezTo>
                  <a:cubicBezTo>
                    <a:pt x="1068501" y="348183"/>
                    <a:pt x="1069085" y="349352"/>
                    <a:pt x="1069085" y="350520"/>
                  </a:cubicBezTo>
                  <a:lnTo>
                    <a:pt x="1079601" y="357530"/>
                  </a:lnTo>
                  <a:lnTo>
                    <a:pt x="1081354" y="359283"/>
                  </a:lnTo>
                  <a:cubicBezTo>
                    <a:pt x="1081354" y="362788"/>
                    <a:pt x="1082522" y="365709"/>
                    <a:pt x="1084859" y="368046"/>
                  </a:cubicBezTo>
                  <a:cubicBezTo>
                    <a:pt x="1084859" y="370383"/>
                    <a:pt x="1084275" y="372135"/>
                    <a:pt x="1083106" y="373304"/>
                  </a:cubicBezTo>
                  <a:cubicBezTo>
                    <a:pt x="1081938" y="373304"/>
                    <a:pt x="1080770" y="372720"/>
                    <a:pt x="1079601" y="371551"/>
                  </a:cubicBezTo>
                  <a:cubicBezTo>
                    <a:pt x="1078433" y="370383"/>
                    <a:pt x="1076680" y="369799"/>
                    <a:pt x="1074343" y="369799"/>
                  </a:cubicBezTo>
                  <a:lnTo>
                    <a:pt x="1074343" y="375056"/>
                  </a:lnTo>
                  <a:lnTo>
                    <a:pt x="1067333" y="366293"/>
                  </a:lnTo>
                  <a:cubicBezTo>
                    <a:pt x="1070838" y="363957"/>
                    <a:pt x="1072591" y="361912"/>
                    <a:pt x="1072591" y="360159"/>
                  </a:cubicBezTo>
                  <a:cubicBezTo>
                    <a:pt x="1072591" y="358407"/>
                    <a:pt x="1071422" y="356946"/>
                    <a:pt x="1069085" y="355778"/>
                  </a:cubicBezTo>
                  <a:cubicBezTo>
                    <a:pt x="1063243" y="351104"/>
                    <a:pt x="1059738" y="348767"/>
                    <a:pt x="1058570" y="348767"/>
                  </a:cubicBezTo>
                  <a:cubicBezTo>
                    <a:pt x="1055065" y="347599"/>
                    <a:pt x="1049223" y="345846"/>
                    <a:pt x="1041044" y="343510"/>
                  </a:cubicBezTo>
                  <a:lnTo>
                    <a:pt x="1034033" y="338252"/>
                  </a:lnTo>
                  <a:cubicBezTo>
                    <a:pt x="1031696" y="335915"/>
                    <a:pt x="1029944" y="334747"/>
                    <a:pt x="1028776" y="334747"/>
                  </a:cubicBezTo>
                  <a:lnTo>
                    <a:pt x="1028776" y="340004"/>
                  </a:lnTo>
                  <a:cubicBezTo>
                    <a:pt x="1028776" y="337668"/>
                    <a:pt x="1027607" y="336207"/>
                    <a:pt x="1025271" y="335623"/>
                  </a:cubicBezTo>
                  <a:cubicBezTo>
                    <a:pt x="1022934" y="335039"/>
                    <a:pt x="1021181" y="334162"/>
                    <a:pt x="1020013" y="332994"/>
                  </a:cubicBezTo>
                  <a:cubicBezTo>
                    <a:pt x="1018844" y="336499"/>
                    <a:pt x="1020597" y="338836"/>
                    <a:pt x="1025271" y="340004"/>
                  </a:cubicBezTo>
                  <a:cubicBezTo>
                    <a:pt x="1027607" y="342341"/>
                    <a:pt x="1028776" y="344678"/>
                    <a:pt x="1028776" y="347015"/>
                  </a:cubicBezTo>
                  <a:cubicBezTo>
                    <a:pt x="1026439" y="352857"/>
                    <a:pt x="1027607" y="356946"/>
                    <a:pt x="1032281" y="359283"/>
                  </a:cubicBezTo>
                  <a:cubicBezTo>
                    <a:pt x="1040460" y="362788"/>
                    <a:pt x="1048054" y="364541"/>
                    <a:pt x="1055065" y="364541"/>
                  </a:cubicBezTo>
                  <a:cubicBezTo>
                    <a:pt x="1059738" y="364541"/>
                    <a:pt x="1062075" y="366293"/>
                    <a:pt x="1062075" y="369799"/>
                  </a:cubicBezTo>
                  <a:lnTo>
                    <a:pt x="1062075" y="371551"/>
                  </a:lnTo>
                  <a:cubicBezTo>
                    <a:pt x="1073759" y="380898"/>
                    <a:pt x="1083106" y="386740"/>
                    <a:pt x="1090117" y="389077"/>
                  </a:cubicBezTo>
                  <a:cubicBezTo>
                    <a:pt x="1092453" y="390246"/>
                    <a:pt x="1097711" y="393751"/>
                    <a:pt x="1105890" y="399593"/>
                  </a:cubicBezTo>
                  <a:lnTo>
                    <a:pt x="1107643" y="403098"/>
                  </a:lnTo>
                  <a:cubicBezTo>
                    <a:pt x="1107643" y="407771"/>
                    <a:pt x="1109979" y="410692"/>
                    <a:pt x="1114653" y="411861"/>
                  </a:cubicBezTo>
                  <a:cubicBezTo>
                    <a:pt x="1115821" y="411861"/>
                    <a:pt x="1116405" y="412445"/>
                    <a:pt x="1116405" y="413614"/>
                  </a:cubicBezTo>
                  <a:cubicBezTo>
                    <a:pt x="1116405" y="413614"/>
                    <a:pt x="1115821" y="413906"/>
                    <a:pt x="1114653" y="414490"/>
                  </a:cubicBezTo>
                  <a:cubicBezTo>
                    <a:pt x="1113485" y="415074"/>
                    <a:pt x="1112316" y="414782"/>
                    <a:pt x="1111148" y="413614"/>
                  </a:cubicBezTo>
                  <a:cubicBezTo>
                    <a:pt x="1108811" y="413614"/>
                    <a:pt x="1107643" y="413029"/>
                    <a:pt x="1107643" y="411861"/>
                  </a:cubicBezTo>
                  <a:cubicBezTo>
                    <a:pt x="1106474" y="411861"/>
                    <a:pt x="1105306" y="411861"/>
                    <a:pt x="1104137" y="411861"/>
                  </a:cubicBezTo>
                  <a:cubicBezTo>
                    <a:pt x="1104137" y="411861"/>
                    <a:pt x="1104429" y="412153"/>
                    <a:pt x="1105014" y="412737"/>
                  </a:cubicBezTo>
                  <a:cubicBezTo>
                    <a:pt x="1105598" y="413321"/>
                    <a:pt x="1105890" y="413614"/>
                    <a:pt x="1105890" y="413614"/>
                  </a:cubicBezTo>
                  <a:cubicBezTo>
                    <a:pt x="1105890" y="415950"/>
                    <a:pt x="1106474" y="417119"/>
                    <a:pt x="1107643" y="417119"/>
                  </a:cubicBezTo>
                  <a:cubicBezTo>
                    <a:pt x="1111148" y="419456"/>
                    <a:pt x="1112900" y="421208"/>
                    <a:pt x="1112900" y="422376"/>
                  </a:cubicBezTo>
                  <a:cubicBezTo>
                    <a:pt x="1112900" y="423545"/>
                    <a:pt x="1111148" y="424713"/>
                    <a:pt x="1107643" y="425882"/>
                  </a:cubicBezTo>
                  <a:cubicBezTo>
                    <a:pt x="1107643" y="430555"/>
                    <a:pt x="1109979" y="434060"/>
                    <a:pt x="1114653" y="436397"/>
                  </a:cubicBezTo>
                  <a:cubicBezTo>
                    <a:pt x="1118159" y="436397"/>
                    <a:pt x="1119911" y="439318"/>
                    <a:pt x="1119911" y="445160"/>
                  </a:cubicBezTo>
                  <a:cubicBezTo>
                    <a:pt x="1122248" y="447497"/>
                    <a:pt x="1124876" y="449250"/>
                    <a:pt x="1127797" y="450418"/>
                  </a:cubicBezTo>
                  <a:cubicBezTo>
                    <a:pt x="1130719" y="451586"/>
                    <a:pt x="1132179" y="453339"/>
                    <a:pt x="1132179" y="455676"/>
                  </a:cubicBezTo>
                  <a:lnTo>
                    <a:pt x="1132179" y="460934"/>
                  </a:lnTo>
                  <a:cubicBezTo>
                    <a:pt x="1132179" y="469112"/>
                    <a:pt x="1129842" y="473786"/>
                    <a:pt x="1125169" y="474954"/>
                  </a:cubicBezTo>
                  <a:cubicBezTo>
                    <a:pt x="1129842" y="476123"/>
                    <a:pt x="1131011" y="478460"/>
                    <a:pt x="1128674" y="481965"/>
                  </a:cubicBezTo>
                  <a:cubicBezTo>
                    <a:pt x="1128674" y="484302"/>
                    <a:pt x="1128090" y="486054"/>
                    <a:pt x="1126921" y="487223"/>
                  </a:cubicBezTo>
                  <a:cubicBezTo>
                    <a:pt x="1125753" y="488391"/>
                    <a:pt x="1124584" y="488975"/>
                    <a:pt x="1123416" y="488975"/>
                  </a:cubicBezTo>
                  <a:lnTo>
                    <a:pt x="1123416" y="499491"/>
                  </a:lnTo>
                  <a:cubicBezTo>
                    <a:pt x="1123416" y="500659"/>
                    <a:pt x="1122248" y="501828"/>
                    <a:pt x="1119911" y="502996"/>
                  </a:cubicBezTo>
                  <a:cubicBezTo>
                    <a:pt x="1115237" y="506501"/>
                    <a:pt x="1112316" y="509422"/>
                    <a:pt x="1111148" y="511759"/>
                  </a:cubicBezTo>
                  <a:cubicBezTo>
                    <a:pt x="1108811" y="512928"/>
                    <a:pt x="1104722" y="514680"/>
                    <a:pt x="1098880" y="517017"/>
                  </a:cubicBezTo>
                  <a:lnTo>
                    <a:pt x="1095374" y="518770"/>
                  </a:lnTo>
                  <a:cubicBezTo>
                    <a:pt x="1097711" y="523443"/>
                    <a:pt x="1100632" y="526364"/>
                    <a:pt x="1104137" y="527533"/>
                  </a:cubicBezTo>
                  <a:lnTo>
                    <a:pt x="1105890" y="529285"/>
                  </a:lnTo>
                  <a:cubicBezTo>
                    <a:pt x="1109395" y="535127"/>
                    <a:pt x="1116405" y="538048"/>
                    <a:pt x="1126921" y="538048"/>
                  </a:cubicBezTo>
                  <a:cubicBezTo>
                    <a:pt x="1131595" y="539216"/>
                    <a:pt x="1136269" y="539509"/>
                    <a:pt x="1140942" y="538924"/>
                  </a:cubicBezTo>
                  <a:cubicBezTo>
                    <a:pt x="1145616" y="538340"/>
                    <a:pt x="1149121" y="538048"/>
                    <a:pt x="1151458" y="538048"/>
                  </a:cubicBezTo>
                  <a:lnTo>
                    <a:pt x="1174241" y="536295"/>
                  </a:lnTo>
                  <a:cubicBezTo>
                    <a:pt x="1181252" y="532790"/>
                    <a:pt x="1188847" y="532206"/>
                    <a:pt x="1197025" y="534543"/>
                  </a:cubicBezTo>
                  <a:cubicBezTo>
                    <a:pt x="1197025" y="536880"/>
                    <a:pt x="1198778" y="538048"/>
                    <a:pt x="1202283" y="538048"/>
                  </a:cubicBezTo>
                  <a:lnTo>
                    <a:pt x="1226819" y="534543"/>
                  </a:lnTo>
                  <a:cubicBezTo>
                    <a:pt x="1238503" y="533375"/>
                    <a:pt x="1250188" y="528701"/>
                    <a:pt x="1261871" y="520522"/>
                  </a:cubicBezTo>
                  <a:cubicBezTo>
                    <a:pt x="1263040" y="519354"/>
                    <a:pt x="1264792" y="518770"/>
                    <a:pt x="1267129" y="518770"/>
                  </a:cubicBezTo>
                  <a:cubicBezTo>
                    <a:pt x="1265961" y="521106"/>
                    <a:pt x="1264792" y="522859"/>
                    <a:pt x="1263624" y="524027"/>
                  </a:cubicBezTo>
                  <a:cubicBezTo>
                    <a:pt x="1262456" y="525196"/>
                    <a:pt x="1261287" y="526364"/>
                    <a:pt x="1260119" y="527533"/>
                  </a:cubicBezTo>
                  <a:lnTo>
                    <a:pt x="1253109" y="529285"/>
                  </a:lnTo>
                  <a:cubicBezTo>
                    <a:pt x="1250771" y="529285"/>
                    <a:pt x="1249603" y="530453"/>
                    <a:pt x="1249603" y="532790"/>
                  </a:cubicBezTo>
                  <a:cubicBezTo>
                    <a:pt x="1256613" y="532790"/>
                    <a:pt x="1261287" y="532206"/>
                    <a:pt x="1263624" y="531038"/>
                  </a:cubicBezTo>
                  <a:lnTo>
                    <a:pt x="1298676" y="517017"/>
                  </a:lnTo>
                  <a:cubicBezTo>
                    <a:pt x="1302181" y="515849"/>
                    <a:pt x="1305978" y="514972"/>
                    <a:pt x="1310068" y="514388"/>
                  </a:cubicBezTo>
                  <a:cubicBezTo>
                    <a:pt x="1314157" y="513804"/>
                    <a:pt x="1319123" y="512928"/>
                    <a:pt x="1324965" y="511759"/>
                  </a:cubicBezTo>
                  <a:lnTo>
                    <a:pt x="1326718" y="511759"/>
                  </a:lnTo>
                  <a:cubicBezTo>
                    <a:pt x="1322044" y="501243"/>
                    <a:pt x="1312697" y="488975"/>
                    <a:pt x="1298676" y="474954"/>
                  </a:cubicBezTo>
                  <a:cubicBezTo>
                    <a:pt x="1304518" y="476123"/>
                    <a:pt x="1308608" y="480212"/>
                    <a:pt x="1310944" y="487223"/>
                  </a:cubicBezTo>
                  <a:cubicBezTo>
                    <a:pt x="1313281" y="488391"/>
                    <a:pt x="1316202" y="488975"/>
                    <a:pt x="1319708" y="488975"/>
                  </a:cubicBezTo>
                  <a:cubicBezTo>
                    <a:pt x="1320876" y="490144"/>
                    <a:pt x="1322044" y="490144"/>
                    <a:pt x="1323212" y="488975"/>
                  </a:cubicBezTo>
                  <a:cubicBezTo>
                    <a:pt x="1318539" y="486639"/>
                    <a:pt x="1316202" y="483718"/>
                    <a:pt x="1316202" y="480212"/>
                  </a:cubicBezTo>
                  <a:cubicBezTo>
                    <a:pt x="1316202" y="476707"/>
                    <a:pt x="1316202" y="474370"/>
                    <a:pt x="1316202" y="473202"/>
                  </a:cubicBezTo>
                  <a:cubicBezTo>
                    <a:pt x="1322044" y="474370"/>
                    <a:pt x="1324965" y="476707"/>
                    <a:pt x="1324965" y="480212"/>
                  </a:cubicBezTo>
                  <a:lnTo>
                    <a:pt x="1324965" y="474954"/>
                  </a:lnTo>
                  <a:cubicBezTo>
                    <a:pt x="1327302" y="477291"/>
                    <a:pt x="1330223" y="480797"/>
                    <a:pt x="1333728" y="485470"/>
                  </a:cubicBezTo>
                  <a:cubicBezTo>
                    <a:pt x="1337234" y="490144"/>
                    <a:pt x="1340154" y="494233"/>
                    <a:pt x="1342491" y="497738"/>
                  </a:cubicBezTo>
                  <a:cubicBezTo>
                    <a:pt x="1344828" y="495401"/>
                    <a:pt x="1345120" y="493649"/>
                    <a:pt x="1343367" y="492481"/>
                  </a:cubicBezTo>
                  <a:cubicBezTo>
                    <a:pt x="1341615" y="491312"/>
                    <a:pt x="1340154" y="490144"/>
                    <a:pt x="1338986" y="488975"/>
                  </a:cubicBezTo>
                  <a:lnTo>
                    <a:pt x="1345996" y="488975"/>
                  </a:lnTo>
                  <a:cubicBezTo>
                    <a:pt x="1344828" y="481965"/>
                    <a:pt x="1342491" y="474954"/>
                    <a:pt x="1338986" y="467944"/>
                  </a:cubicBezTo>
                  <a:cubicBezTo>
                    <a:pt x="1335480" y="460934"/>
                    <a:pt x="1333144" y="455676"/>
                    <a:pt x="1331975" y="452171"/>
                  </a:cubicBezTo>
                  <a:lnTo>
                    <a:pt x="1333728" y="450418"/>
                  </a:lnTo>
                  <a:cubicBezTo>
                    <a:pt x="1341907" y="462102"/>
                    <a:pt x="1347749" y="469697"/>
                    <a:pt x="1351254" y="473202"/>
                  </a:cubicBezTo>
                  <a:cubicBezTo>
                    <a:pt x="1351254" y="469697"/>
                    <a:pt x="1351546" y="465607"/>
                    <a:pt x="1352131" y="460934"/>
                  </a:cubicBezTo>
                  <a:cubicBezTo>
                    <a:pt x="1352715" y="456260"/>
                    <a:pt x="1352422" y="452171"/>
                    <a:pt x="1351254" y="448666"/>
                  </a:cubicBezTo>
                  <a:lnTo>
                    <a:pt x="1351254" y="436397"/>
                  </a:lnTo>
                  <a:cubicBezTo>
                    <a:pt x="1352422" y="430555"/>
                    <a:pt x="1352422" y="423545"/>
                    <a:pt x="1351254" y="415366"/>
                  </a:cubicBezTo>
                  <a:lnTo>
                    <a:pt x="1351254" y="410108"/>
                  </a:lnTo>
                  <a:cubicBezTo>
                    <a:pt x="1350086" y="408940"/>
                    <a:pt x="1349210" y="407771"/>
                    <a:pt x="1348625" y="406603"/>
                  </a:cubicBezTo>
                  <a:cubicBezTo>
                    <a:pt x="1348041" y="405435"/>
                    <a:pt x="1347749" y="403682"/>
                    <a:pt x="1347749" y="401345"/>
                  </a:cubicBezTo>
                  <a:lnTo>
                    <a:pt x="1351254" y="408356"/>
                  </a:lnTo>
                  <a:lnTo>
                    <a:pt x="1349502" y="404851"/>
                  </a:lnTo>
                  <a:cubicBezTo>
                    <a:pt x="1349502" y="396672"/>
                    <a:pt x="1350086" y="390830"/>
                    <a:pt x="1351254" y="387324"/>
                  </a:cubicBezTo>
                  <a:lnTo>
                    <a:pt x="1351254" y="368046"/>
                  </a:lnTo>
                  <a:cubicBezTo>
                    <a:pt x="1351254" y="362204"/>
                    <a:pt x="1350670" y="356362"/>
                    <a:pt x="1349502" y="350520"/>
                  </a:cubicBezTo>
                  <a:cubicBezTo>
                    <a:pt x="1350670" y="343510"/>
                    <a:pt x="1351254" y="331241"/>
                    <a:pt x="1351254" y="313715"/>
                  </a:cubicBezTo>
                  <a:lnTo>
                    <a:pt x="1351254" y="292684"/>
                  </a:lnTo>
                  <a:cubicBezTo>
                    <a:pt x="1350086" y="283337"/>
                    <a:pt x="1349502" y="271653"/>
                    <a:pt x="1349502" y="257632"/>
                  </a:cubicBezTo>
                  <a:lnTo>
                    <a:pt x="1349502" y="247117"/>
                  </a:lnTo>
                  <a:cubicBezTo>
                    <a:pt x="1349502" y="245948"/>
                    <a:pt x="1349502" y="245072"/>
                    <a:pt x="1349502" y="244488"/>
                  </a:cubicBezTo>
                  <a:cubicBezTo>
                    <a:pt x="1349502" y="243903"/>
                    <a:pt x="1349502" y="243611"/>
                    <a:pt x="1349502" y="243611"/>
                  </a:cubicBezTo>
                  <a:cubicBezTo>
                    <a:pt x="1347165" y="242443"/>
                    <a:pt x="1344536" y="242151"/>
                    <a:pt x="1341615" y="242735"/>
                  </a:cubicBezTo>
                  <a:cubicBezTo>
                    <a:pt x="1338694" y="243319"/>
                    <a:pt x="1336649" y="244195"/>
                    <a:pt x="1335480" y="245364"/>
                  </a:cubicBezTo>
                  <a:cubicBezTo>
                    <a:pt x="1329639" y="253543"/>
                    <a:pt x="1326718" y="261721"/>
                    <a:pt x="1326718" y="269900"/>
                  </a:cubicBezTo>
                  <a:cubicBezTo>
                    <a:pt x="1326718" y="273405"/>
                    <a:pt x="1326133" y="276327"/>
                    <a:pt x="1324965" y="278663"/>
                  </a:cubicBezTo>
                  <a:cubicBezTo>
                    <a:pt x="1324965" y="277495"/>
                    <a:pt x="1324089" y="275450"/>
                    <a:pt x="1322336" y="272529"/>
                  </a:cubicBezTo>
                  <a:cubicBezTo>
                    <a:pt x="1320584" y="269608"/>
                    <a:pt x="1320876" y="265227"/>
                    <a:pt x="1323212" y="259385"/>
                  </a:cubicBezTo>
                  <a:cubicBezTo>
                    <a:pt x="1325549" y="250038"/>
                    <a:pt x="1326718" y="244780"/>
                    <a:pt x="1326718" y="243611"/>
                  </a:cubicBezTo>
                  <a:lnTo>
                    <a:pt x="1326718" y="240106"/>
                  </a:lnTo>
                  <a:lnTo>
                    <a:pt x="1323212" y="241859"/>
                  </a:lnTo>
                  <a:cubicBezTo>
                    <a:pt x="1324381" y="240690"/>
                    <a:pt x="1324673" y="239814"/>
                    <a:pt x="1324089" y="239230"/>
                  </a:cubicBezTo>
                  <a:cubicBezTo>
                    <a:pt x="1323505" y="238646"/>
                    <a:pt x="1322628" y="238938"/>
                    <a:pt x="1321460" y="240106"/>
                  </a:cubicBezTo>
                  <a:cubicBezTo>
                    <a:pt x="1316786" y="240106"/>
                    <a:pt x="1313865" y="240690"/>
                    <a:pt x="1312697" y="241859"/>
                  </a:cubicBezTo>
                  <a:cubicBezTo>
                    <a:pt x="1312697" y="241859"/>
                    <a:pt x="1312112" y="242151"/>
                    <a:pt x="1310944" y="242735"/>
                  </a:cubicBezTo>
                  <a:cubicBezTo>
                    <a:pt x="1309776" y="243319"/>
                    <a:pt x="1308608" y="243027"/>
                    <a:pt x="1307439" y="241859"/>
                  </a:cubicBezTo>
                  <a:cubicBezTo>
                    <a:pt x="1305102" y="246532"/>
                    <a:pt x="1305102" y="250622"/>
                    <a:pt x="1307439" y="254127"/>
                  </a:cubicBezTo>
                  <a:cubicBezTo>
                    <a:pt x="1308608" y="255295"/>
                    <a:pt x="1309192" y="256464"/>
                    <a:pt x="1309192" y="257632"/>
                  </a:cubicBezTo>
                  <a:cubicBezTo>
                    <a:pt x="1309192" y="258801"/>
                    <a:pt x="1309776" y="259969"/>
                    <a:pt x="1310944" y="261137"/>
                  </a:cubicBezTo>
                  <a:cubicBezTo>
                    <a:pt x="1306271" y="258801"/>
                    <a:pt x="1303350" y="257048"/>
                    <a:pt x="1302181" y="255879"/>
                  </a:cubicBezTo>
                  <a:cubicBezTo>
                    <a:pt x="1301013" y="254711"/>
                    <a:pt x="1299845" y="250622"/>
                    <a:pt x="1298676" y="243611"/>
                  </a:cubicBezTo>
                  <a:cubicBezTo>
                    <a:pt x="1297508" y="243611"/>
                    <a:pt x="1296924" y="245364"/>
                    <a:pt x="1296924" y="248869"/>
                  </a:cubicBezTo>
                  <a:cubicBezTo>
                    <a:pt x="1296924" y="253543"/>
                    <a:pt x="1296339" y="256464"/>
                    <a:pt x="1295171" y="257632"/>
                  </a:cubicBezTo>
                  <a:cubicBezTo>
                    <a:pt x="1295171" y="257632"/>
                    <a:pt x="1294003" y="257048"/>
                    <a:pt x="1291666" y="255879"/>
                  </a:cubicBezTo>
                  <a:lnTo>
                    <a:pt x="1291666" y="259385"/>
                  </a:lnTo>
                  <a:lnTo>
                    <a:pt x="1281150" y="245364"/>
                  </a:lnTo>
                  <a:cubicBezTo>
                    <a:pt x="1277645" y="245364"/>
                    <a:pt x="1274724" y="247701"/>
                    <a:pt x="1272387" y="252374"/>
                  </a:cubicBezTo>
                  <a:lnTo>
                    <a:pt x="1261871" y="257632"/>
                  </a:lnTo>
                  <a:lnTo>
                    <a:pt x="1258367" y="257632"/>
                  </a:lnTo>
                  <a:lnTo>
                    <a:pt x="1240840" y="266395"/>
                  </a:lnTo>
                  <a:cubicBezTo>
                    <a:pt x="1234998" y="272237"/>
                    <a:pt x="1228572" y="276911"/>
                    <a:pt x="1221562" y="280416"/>
                  </a:cubicBezTo>
                  <a:cubicBezTo>
                    <a:pt x="1222730" y="281584"/>
                    <a:pt x="1223022" y="282168"/>
                    <a:pt x="1222438" y="282168"/>
                  </a:cubicBezTo>
                  <a:cubicBezTo>
                    <a:pt x="1221854" y="282168"/>
                    <a:pt x="1220977" y="282168"/>
                    <a:pt x="1219809" y="282168"/>
                  </a:cubicBezTo>
                  <a:cubicBezTo>
                    <a:pt x="1217472" y="281000"/>
                    <a:pt x="1217472" y="277495"/>
                    <a:pt x="1219809" y="271653"/>
                  </a:cubicBezTo>
                  <a:cubicBezTo>
                    <a:pt x="1223315" y="268148"/>
                    <a:pt x="1226235" y="264935"/>
                    <a:pt x="1228572" y="262014"/>
                  </a:cubicBezTo>
                  <a:cubicBezTo>
                    <a:pt x="1230909" y="259093"/>
                    <a:pt x="1232661" y="257048"/>
                    <a:pt x="1233830" y="255879"/>
                  </a:cubicBezTo>
                  <a:lnTo>
                    <a:pt x="1235582" y="250622"/>
                  </a:lnTo>
                  <a:lnTo>
                    <a:pt x="1230325" y="248869"/>
                  </a:lnTo>
                  <a:cubicBezTo>
                    <a:pt x="1233830" y="229006"/>
                    <a:pt x="1239672" y="214401"/>
                    <a:pt x="1247851" y="205054"/>
                  </a:cubicBezTo>
                  <a:cubicBezTo>
                    <a:pt x="1247851" y="205054"/>
                    <a:pt x="1247851" y="204762"/>
                    <a:pt x="1247851" y="204178"/>
                  </a:cubicBezTo>
                  <a:cubicBezTo>
                    <a:pt x="1247851" y="203594"/>
                    <a:pt x="1247851" y="203301"/>
                    <a:pt x="1247851" y="203301"/>
                  </a:cubicBezTo>
                  <a:cubicBezTo>
                    <a:pt x="1249019" y="196291"/>
                    <a:pt x="1251940" y="191033"/>
                    <a:pt x="1256613" y="187528"/>
                  </a:cubicBezTo>
                  <a:cubicBezTo>
                    <a:pt x="1258951" y="186360"/>
                    <a:pt x="1261287" y="184023"/>
                    <a:pt x="1263624" y="180518"/>
                  </a:cubicBezTo>
                  <a:cubicBezTo>
                    <a:pt x="1265961" y="177013"/>
                    <a:pt x="1268882" y="174091"/>
                    <a:pt x="1272387" y="171755"/>
                  </a:cubicBezTo>
                  <a:lnTo>
                    <a:pt x="1286408" y="166497"/>
                  </a:lnTo>
                  <a:lnTo>
                    <a:pt x="1324965" y="154229"/>
                  </a:lnTo>
                  <a:cubicBezTo>
                    <a:pt x="1324965" y="153060"/>
                    <a:pt x="1326133" y="150724"/>
                    <a:pt x="1328470" y="147218"/>
                  </a:cubicBezTo>
                  <a:cubicBezTo>
                    <a:pt x="1329639" y="143713"/>
                    <a:pt x="1333144" y="137871"/>
                    <a:pt x="1338986" y="129692"/>
                  </a:cubicBezTo>
                  <a:cubicBezTo>
                    <a:pt x="1337818" y="128524"/>
                    <a:pt x="1338986" y="127940"/>
                    <a:pt x="1342491" y="127940"/>
                  </a:cubicBezTo>
                  <a:cubicBezTo>
                    <a:pt x="1344828" y="127940"/>
                    <a:pt x="1345996" y="126187"/>
                    <a:pt x="1345996" y="122682"/>
                  </a:cubicBezTo>
                  <a:lnTo>
                    <a:pt x="1345996" y="119177"/>
                  </a:lnTo>
                  <a:cubicBezTo>
                    <a:pt x="1348333" y="116840"/>
                    <a:pt x="1351838" y="115672"/>
                    <a:pt x="1356512" y="115672"/>
                  </a:cubicBezTo>
                  <a:lnTo>
                    <a:pt x="1368780" y="115672"/>
                  </a:lnTo>
                  <a:cubicBezTo>
                    <a:pt x="1379296" y="112166"/>
                    <a:pt x="1385722" y="111582"/>
                    <a:pt x="1388059" y="113919"/>
                  </a:cubicBezTo>
                  <a:cubicBezTo>
                    <a:pt x="1391564" y="115087"/>
                    <a:pt x="1394485" y="115379"/>
                    <a:pt x="1396821" y="114795"/>
                  </a:cubicBezTo>
                  <a:cubicBezTo>
                    <a:pt x="1399159" y="114211"/>
                    <a:pt x="1400911" y="113919"/>
                    <a:pt x="1402079" y="113919"/>
                  </a:cubicBezTo>
                  <a:cubicBezTo>
                    <a:pt x="1405585" y="112750"/>
                    <a:pt x="1409966" y="112458"/>
                    <a:pt x="1415224" y="113043"/>
                  </a:cubicBezTo>
                  <a:cubicBezTo>
                    <a:pt x="1420482" y="113627"/>
                    <a:pt x="1424279" y="113919"/>
                    <a:pt x="1426616" y="113919"/>
                  </a:cubicBezTo>
                  <a:lnTo>
                    <a:pt x="1440637" y="115672"/>
                  </a:lnTo>
                  <a:cubicBezTo>
                    <a:pt x="1446479" y="115672"/>
                    <a:pt x="1450568" y="116840"/>
                    <a:pt x="1452905" y="119177"/>
                  </a:cubicBezTo>
                  <a:cubicBezTo>
                    <a:pt x="1452905" y="120345"/>
                    <a:pt x="1454657" y="122682"/>
                    <a:pt x="1458163" y="126187"/>
                  </a:cubicBezTo>
                  <a:cubicBezTo>
                    <a:pt x="1467510" y="129692"/>
                    <a:pt x="1475104" y="133782"/>
                    <a:pt x="1480946" y="138455"/>
                  </a:cubicBezTo>
                  <a:cubicBezTo>
                    <a:pt x="1485620" y="140792"/>
                    <a:pt x="1489709" y="143129"/>
                    <a:pt x="1493215" y="145466"/>
                  </a:cubicBezTo>
                  <a:cubicBezTo>
                    <a:pt x="1494383" y="147802"/>
                    <a:pt x="1494967" y="150724"/>
                    <a:pt x="1494967" y="154229"/>
                  </a:cubicBezTo>
                  <a:cubicBezTo>
                    <a:pt x="1500809" y="158902"/>
                    <a:pt x="1505483" y="158902"/>
                    <a:pt x="1508988" y="154229"/>
                  </a:cubicBezTo>
                  <a:cubicBezTo>
                    <a:pt x="1514830" y="161239"/>
                    <a:pt x="1517751" y="164744"/>
                    <a:pt x="1517751" y="164744"/>
                  </a:cubicBezTo>
                  <a:lnTo>
                    <a:pt x="1505483" y="162992"/>
                  </a:lnTo>
                  <a:cubicBezTo>
                    <a:pt x="1515999" y="168834"/>
                    <a:pt x="1523009" y="171755"/>
                    <a:pt x="1526514" y="171755"/>
                  </a:cubicBezTo>
                  <a:cubicBezTo>
                    <a:pt x="1528851" y="174091"/>
                    <a:pt x="1532064" y="175844"/>
                    <a:pt x="1536153" y="177013"/>
                  </a:cubicBezTo>
                  <a:cubicBezTo>
                    <a:pt x="1540243" y="178181"/>
                    <a:pt x="1543456" y="179349"/>
                    <a:pt x="1545793" y="180518"/>
                  </a:cubicBezTo>
                  <a:lnTo>
                    <a:pt x="1556308" y="184023"/>
                  </a:lnTo>
                  <a:lnTo>
                    <a:pt x="1556308" y="187528"/>
                  </a:lnTo>
                  <a:cubicBezTo>
                    <a:pt x="1563319" y="188697"/>
                    <a:pt x="1568576" y="190449"/>
                    <a:pt x="1572082" y="192786"/>
                  </a:cubicBezTo>
                  <a:cubicBezTo>
                    <a:pt x="1574418" y="193954"/>
                    <a:pt x="1576463" y="195415"/>
                    <a:pt x="1578216" y="197167"/>
                  </a:cubicBezTo>
                  <a:cubicBezTo>
                    <a:pt x="1579968" y="198920"/>
                    <a:pt x="1583181" y="200380"/>
                    <a:pt x="1587855" y="201549"/>
                  </a:cubicBezTo>
                  <a:cubicBezTo>
                    <a:pt x="1590192" y="203886"/>
                    <a:pt x="1591360" y="205054"/>
                    <a:pt x="1591360" y="205054"/>
                  </a:cubicBezTo>
                  <a:cubicBezTo>
                    <a:pt x="1593697" y="206223"/>
                    <a:pt x="1595450" y="207975"/>
                    <a:pt x="1596618" y="210312"/>
                  </a:cubicBezTo>
                  <a:cubicBezTo>
                    <a:pt x="1597786" y="212649"/>
                    <a:pt x="1598955" y="214401"/>
                    <a:pt x="1600123" y="215570"/>
                  </a:cubicBezTo>
                  <a:cubicBezTo>
                    <a:pt x="1601292" y="216738"/>
                    <a:pt x="1602752" y="218491"/>
                    <a:pt x="1604505" y="220828"/>
                  </a:cubicBezTo>
                  <a:cubicBezTo>
                    <a:pt x="1606257" y="223164"/>
                    <a:pt x="1607134" y="226085"/>
                    <a:pt x="1607134" y="229591"/>
                  </a:cubicBezTo>
                  <a:cubicBezTo>
                    <a:pt x="1605965" y="230759"/>
                    <a:pt x="1605965" y="231343"/>
                    <a:pt x="1607134" y="231343"/>
                  </a:cubicBezTo>
                  <a:cubicBezTo>
                    <a:pt x="1607134" y="234848"/>
                    <a:pt x="1608302" y="238353"/>
                    <a:pt x="1610639" y="241859"/>
                  </a:cubicBezTo>
                  <a:cubicBezTo>
                    <a:pt x="1610639" y="245364"/>
                    <a:pt x="1609470" y="247701"/>
                    <a:pt x="1607134" y="248869"/>
                  </a:cubicBezTo>
                  <a:lnTo>
                    <a:pt x="1607134" y="266395"/>
                  </a:lnTo>
                  <a:cubicBezTo>
                    <a:pt x="1605965" y="267564"/>
                    <a:pt x="1603628" y="268148"/>
                    <a:pt x="1600123" y="268148"/>
                  </a:cubicBezTo>
                  <a:cubicBezTo>
                    <a:pt x="1598955" y="266979"/>
                    <a:pt x="1597202" y="266395"/>
                    <a:pt x="1594865" y="266395"/>
                  </a:cubicBezTo>
                  <a:lnTo>
                    <a:pt x="1589608" y="266395"/>
                  </a:lnTo>
                  <a:cubicBezTo>
                    <a:pt x="1586102" y="268732"/>
                    <a:pt x="1584350" y="270484"/>
                    <a:pt x="1584350" y="271653"/>
                  </a:cubicBezTo>
                  <a:cubicBezTo>
                    <a:pt x="1584350" y="271653"/>
                    <a:pt x="1583181" y="273405"/>
                    <a:pt x="1580845" y="276911"/>
                  </a:cubicBezTo>
                  <a:cubicBezTo>
                    <a:pt x="1575002" y="289763"/>
                    <a:pt x="1572082" y="296189"/>
                    <a:pt x="1572082" y="296189"/>
                  </a:cubicBezTo>
                  <a:cubicBezTo>
                    <a:pt x="1572082" y="298526"/>
                    <a:pt x="1571497" y="299695"/>
                    <a:pt x="1570329" y="299695"/>
                  </a:cubicBezTo>
                  <a:cubicBezTo>
                    <a:pt x="1569161" y="302031"/>
                    <a:pt x="1568576" y="305536"/>
                    <a:pt x="1568576" y="310210"/>
                  </a:cubicBezTo>
                  <a:lnTo>
                    <a:pt x="1563319" y="338252"/>
                  </a:lnTo>
                  <a:cubicBezTo>
                    <a:pt x="1563319" y="349936"/>
                    <a:pt x="1562734" y="358114"/>
                    <a:pt x="1561566" y="362788"/>
                  </a:cubicBezTo>
                  <a:lnTo>
                    <a:pt x="1558061" y="382067"/>
                  </a:lnTo>
                  <a:lnTo>
                    <a:pt x="1558061" y="375056"/>
                  </a:lnTo>
                  <a:lnTo>
                    <a:pt x="1559813" y="354025"/>
                  </a:lnTo>
                  <a:cubicBezTo>
                    <a:pt x="1558645" y="357530"/>
                    <a:pt x="1557184" y="362204"/>
                    <a:pt x="1555432" y="368046"/>
                  </a:cubicBezTo>
                  <a:cubicBezTo>
                    <a:pt x="1553679" y="373888"/>
                    <a:pt x="1552803" y="379730"/>
                    <a:pt x="1552803" y="385572"/>
                  </a:cubicBezTo>
                  <a:cubicBezTo>
                    <a:pt x="1552803" y="390246"/>
                    <a:pt x="1549882" y="394919"/>
                    <a:pt x="1544040" y="399593"/>
                  </a:cubicBezTo>
                  <a:cubicBezTo>
                    <a:pt x="1544040" y="398424"/>
                    <a:pt x="1543456" y="397256"/>
                    <a:pt x="1542287" y="396087"/>
                  </a:cubicBezTo>
                  <a:lnTo>
                    <a:pt x="1542287" y="399593"/>
                  </a:lnTo>
                  <a:lnTo>
                    <a:pt x="1540535" y="434645"/>
                  </a:lnTo>
                  <a:cubicBezTo>
                    <a:pt x="1539367" y="436981"/>
                    <a:pt x="1539074" y="439903"/>
                    <a:pt x="1539658" y="443408"/>
                  </a:cubicBezTo>
                  <a:cubicBezTo>
                    <a:pt x="1540243" y="446913"/>
                    <a:pt x="1539951" y="449250"/>
                    <a:pt x="1538782" y="450418"/>
                  </a:cubicBezTo>
                  <a:lnTo>
                    <a:pt x="1538782" y="460934"/>
                  </a:lnTo>
                  <a:cubicBezTo>
                    <a:pt x="1544624" y="462102"/>
                    <a:pt x="1547545" y="462686"/>
                    <a:pt x="1547545" y="462686"/>
                  </a:cubicBezTo>
                  <a:cubicBezTo>
                    <a:pt x="1551050" y="463855"/>
                    <a:pt x="1552803" y="465607"/>
                    <a:pt x="1552803" y="467944"/>
                  </a:cubicBezTo>
                  <a:lnTo>
                    <a:pt x="1565071" y="464439"/>
                  </a:lnTo>
                  <a:lnTo>
                    <a:pt x="1565071" y="452171"/>
                  </a:lnTo>
                  <a:cubicBezTo>
                    <a:pt x="1566240" y="452171"/>
                    <a:pt x="1566824" y="452755"/>
                    <a:pt x="1566824" y="453923"/>
                  </a:cubicBezTo>
                  <a:cubicBezTo>
                    <a:pt x="1566824" y="455092"/>
                    <a:pt x="1566824" y="455676"/>
                    <a:pt x="1566824" y="455676"/>
                  </a:cubicBezTo>
                  <a:cubicBezTo>
                    <a:pt x="1566824" y="460349"/>
                    <a:pt x="1567408" y="463855"/>
                    <a:pt x="1568576" y="466191"/>
                  </a:cubicBezTo>
                  <a:lnTo>
                    <a:pt x="1570329" y="467944"/>
                  </a:lnTo>
                  <a:cubicBezTo>
                    <a:pt x="1571497" y="471449"/>
                    <a:pt x="1577340" y="476707"/>
                    <a:pt x="1587855" y="483718"/>
                  </a:cubicBezTo>
                  <a:cubicBezTo>
                    <a:pt x="1592528" y="484886"/>
                    <a:pt x="1594865" y="486639"/>
                    <a:pt x="1594865" y="488975"/>
                  </a:cubicBezTo>
                  <a:lnTo>
                    <a:pt x="1594865" y="494233"/>
                  </a:lnTo>
                  <a:lnTo>
                    <a:pt x="1603628" y="494233"/>
                  </a:lnTo>
                  <a:lnTo>
                    <a:pt x="1612391" y="492481"/>
                  </a:lnTo>
                  <a:cubicBezTo>
                    <a:pt x="1613560" y="491312"/>
                    <a:pt x="1616481" y="490728"/>
                    <a:pt x="1621154" y="490728"/>
                  </a:cubicBezTo>
                  <a:lnTo>
                    <a:pt x="1629917" y="492481"/>
                  </a:lnTo>
                  <a:cubicBezTo>
                    <a:pt x="1631086" y="493649"/>
                    <a:pt x="1631378" y="495109"/>
                    <a:pt x="1630794" y="496862"/>
                  </a:cubicBezTo>
                  <a:cubicBezTo>
                    <a:pt x="1630210" y="498615"/>
                    <a:pt x="1629333" y="500075"/>
                    <a:pt x="1628165" y="501243"/>
                  </a:cubicBezTo>
                  <a:cubicBezTo>
                    <a:pt x="1626996" y="501243"/>
                    <a:pt x="1625244" y="501243"/>
                    <a:pt x="1622907" y="501243"/>
                  </a:cubicBezTo>
                  <a:cubicBezTo>
                    <a:pt x="1620570" y="501243"/>
                    <a:pt x="1619402" y="501243"/>
                    <a:pt x="1619402" y="501243"/>
                  </a:cubicBezTo>
                  <a:cubicBezTo>
                    <a:pt x="1615896" y="501243"/>
                    <a:pt x="1612976" y="500659"/>
                    <a:pt x="1610639" y="499491"/>
                  </a:cubicBezTo>
                  <a:lnTo>
                    <a:pt x="1607134" y="501243"/>
                  </a:lnTo>
                  <a:lnTo>
                    <a:pt x="1615896" y="504749"/>
                  </a:lnTo>
                  <a:cubicBezTo>
                    <a:pt x="1615896" y="505917"/>
                    <a:pt x="1615312" y="506209"/>
                    <a:pt x="1614144" y="505625"/>
                  </a:cubicBezTo>
                  <a:cubicBezTo>
                    <a:pt x="1612976" y="505041"/>
                    <a:pt x="1612391" y="505333"/>
                    <a:pt x="1612391" y="506501"/>
                  </a:cubicBezTo>
                  <a:cubicBezTo>
                    <a:pt x="1612391" y="507670"/>
                    <a:pt x="1613560" y="509422"/>
                    <a:pt x="1615896" y="511759"/>
                  </a:cubicBezTo>
                  <a:cubicBezTo>
                    <a:pt x="1618234" y="511759"/>
                    <a:pt x="1622907" y="513512"/>
                    <a:pt x="1629917" y="517017"/>
                  </a:cubicBezTo>
                  <a:cubicBezTo>
                    <a:pt x="1631086" y="517017"/>
                    <a:pt x="1631670" y="518185"/>
                    <a:pt x="1631670" y="520522"/>
                  </a:cubicBezTo>
                  <a:cubicBezTo>
                    <a:pt x="1632838" y="520522"/>
                    <a:pt x="1634591" y="520814"/>
                    <a:pt x="1636928" y="521398"/>
                  </a:cubicBezTo>
                  <a:cubicBezTo>
                    <a:pt x="1639265" y="521983"/>
                    <a:pt x="1641017" y="521690"/>
                    <a:pt x="1642186" y="520522"/>
                  </a:cubicBezTo>
                  <a:cubicBezTo>
                    <a:pt x="1644522" y="520522"/>
                    <a:pt x="1645691" y="521690"/>
                    <a:pt x="1645691" y="524027"/>
                  </a:cubicBezTo>
                  <a:cubicBezTo>
                    <a:pt x="1656207" y="524027"/>
                    <a:pt x="1664969" y="526948"/>
                    <a:pt x="1671980" y="532790"/>
                  </a:cubicBezTo>
                  <a:lnTo>
                    <a:pt x="1675485" y="534543"/>
                  </a:lnTo>
                  <a:cubicBezTo>
                    <a:pt x="1676653" y="534543"/>
                    <a:pt x="1677822" y="535127"/>
                    <a:pt x="1678990" y="536295"/>
                  </a:cubicBezTo>
                  <a:cubicBezTo>
                    <a:pt x="1680159" y="537464"/>
                    <a:pt x="1680743" y="538632"/>
                    <a:pt x="1680743" y="539801"/>
                  </a:cubicBezTo>
                  <a:lnTo>
                    <a:pt x="1678990" y="541553"/>
                  </a:lnTo>
                  <a:lnTo>
                    <a:pt x="1678990" y="543306"/>
                  </a:lnTo>
                  <a:cubicBezTo>
                    <a:pt x="1681327" y="546811"/>
                    <a:pt x="1686001" y="550901"/>
                    <a:pt x="1693011" y="555574"/>
                  </a:cubicBezTo>
                  <a:cubicBezTo>
                    <a:pt x="1695348" y="559079"/>
                    <a:pt x="1696516" y="560832"/>
                    <a:pt x="1696516" y="560832"/>
                  </a:cubicBezTo>
                  <a:cubicBezTo>
                    <a:pt x="1700021" y="562000"/>
                    <a:pt x="1701190" y="565505"/>
                    <a:pt x="1700021" y="571347"/>
                  </a:cubicBezTo>
                  <a:cubicBezTo>
                    <a:pt x="1698853" y="572516"/>
                    <a:pt x="1698269" y="574853"/>
                    <a:pt x="1698269" y="578358"/>
                  </a:cubicBezTo>
                  <a:lnTo>
                    <a:pt x="1696516" y="583616"/>
                  </a:lnTo>
                  <a:cubicBezTo>
                    <a:pt x="1693011" y="584784"/>
                    <a:pt x="1689798" y="586537"/>
                    <a:pt x="1686877" y="588873"/>
                  </a:cubicBezTo>
                  <a:cubicBezTo>
                    <a:pt x="1683956" y="591210"/>
                    <a:pt x="1681911" y="592963"/>
                    <a:pt x="1680743" y="594131"/>
                  </a:cubicBezTo>
                  <a:lnTo>
                    <a:pt x="1682495" y="597636"/>
                  </a:lnTo>
                  <a:lnTo>
                    <a:pt x="1677238" y="604647"/>
                  </a:lnTo>
                  <a:lnTo>
                    <a:pt x="1673732" y="608152"/>
                  </a:lnTo>
                  <a:cubicBezTo>
                    <a:pt x="1667890" y="605815"/>
                    <a:pt x="1663217" y="607568"/>
                    <a:pt x="1659712" y="613410"/>
                  </a:cubicBezTo>
                  <a:cubicBezTo>
                    <a:pt x="1658543" y="615747"/>
                    <a:pt x="1656207" y="616915"/>
                    <a:pt x="1652701" y="616915"/>
                  </a:cubicBezTo>
                  <a:cubicBezTo>
                    <a:pt x="1642186" y="620420"/>
                    <a:pt x="1635760" y="624510"/>
                    <a:pt x="1633423" y="629183"/>
                  </a:cubicBezTo>
                  <a:cubicBezTo>
                    <a:pt x="1633423" y="629183"/>
                    <a:pt x="1632254" y="629183"/>
                    <a:pt x="1629917" y="629183"/>
                  </a:cubicBezTo>
                  <a:cubicBezTo>
                    <a:pt x="1622907" y="629183"/>
                    <a:pt x="1619402" y="631520"/>
                    <a:pt x="1619402" y="636194"/>
                  </a:cubicBezTo>
                  <a:cubicBezTo>
                    <a:pt x="1618234" y="636194"/>
                    <a:pt x="1616773" y="637362"/>
                    <a:pt x="1615020" y="639699"/>
                  </a:cubicBezTo>
                  <a:cubicBezTo>
                    <a:pt x="1613268" y="642036"/>
                    <a:pt x="1611223" y="642620"/>
                    <a:pt x="1608886" y="641451"/>
                  </a:cubicBezTo>
                  <a:cubicBezTo>
                    <a:pt x="1607718" y="642620"/>
                    <a:pt x="1605089" y="643204"/>
                    <a:pt x="1600999" y="643204"/>
                  </a:cubicBezTo>
                  <a:cubicBezTo>
                    <a:pt x="1596910" y="643204"/>
                    <a:pt x="1594865" y="643204"/>
                    <a:pt x="1594865" y="643204"/>
                  </a:cubicBezTo>
                  <a:cubicBezTo>
                    <a:pt x="1593697" y="643204"/>
                    <a:pt x="1589608" y="643204"/>
                    <a:pt x="1582597" y="643204"/>
                  </a:cubicBezTo>
                  <a:cubicBezTo>
                    <a:pt x="1580260" y="644372"/>
                    <a:pt x="1576171" y="644957"/>
                    <a:pt x="1570329" y="644957"/>
                  </a:cubicBezTo>
                  <a:lnTo>
                    <a:pt x="1573834" y="646709"/>
                  </a:lnTo>
                  <a:cubicBezTo>
                    <a:pt x="1565655" y="654888"/>
                    <a:pt x="1558061" y="659562"/>
                    <a:pt x="1551050" y="660730"/>
                  </a:cubicBezTo>
                  <a:cubicBezTo>
                    <a:pt x="1551050" y="657225"/>
                    <a:pt x="1552219" y="655472"/>
                    <a:pt x="1554555" y="655472"/>
                  </a:cubicBezTo>
                  <a:cubicBezTo>
                    <a:pt x="1556893" y="655472"/>
                    <a:pt x="1558645" y="654304"/>
                    <a:pt x="1559813" y="651967"/>
                  </a:cubicBezTo>
                  <a:lnTo>
                    <a:pt x="1556308" y="650214"/>
                  </a:lnTo>
                  <a:lnTo>
                    <a:pt x="1565071" y="646709"/>
                  </a:lnTo>
                  <a:cubicBezTo>
                    <a:pt x="1565071" y="646709"/>
                    <a:pt x="1564779" y="646417"/>
                    <a:pt x="1564195" y="645833"/>
                  </a:cubicBezTo>
                  <a:cubicBezTo>
                    <a:pt x="1563611" y="645249"/>
                    <a:pt x="1563319" y="644957"/>
                    <a:pt x="1563319" y="644957"/>
                  </a:cubicBezTo>
                  <a:lnTo>
                    <a:pt x="1544040" y="646709"/>
                  </a:lnTo>
                  <a:cubicBezTo>
                    <a:pt x="1546377" y="647878"/>
                    <a:pt x="1547545" y="649046"/>
                    <a:pt x="1547545" y="650214"/>
                  </a:cubicBezTo>
                  <a:cubicBezTo>
                    <a:pt x="1546377" y="650214"/>
                    <a:pt x="1545793" y="651091"/>
                    <a:pt x="1545793" y="652843"/>
                  </a:cubicBezTo>
                  <a:cubicBezTo>
                    <a:pt x="1545793" y="654596"/>
                    <a:pt x="1545793" y="656056"/>
                    <a:pt x="1545793" y="657225"/>
                  </a:cubicBezTo>
                  <a:lnTo>
                    <a:pt x="1545793" y="704545"/>
                  </a:lnTo>
                  <a:cubicBezTo>
                    <a:pt x="1545793" y="706882"/>
                    <a:pt x="1546085" y="710387"/>
                    <a:pt x="1546669" y="715061"/>
                  </a:cubicBezTo>
                  <a:cubicBezTo>
                    <a:pt x="1547253" y="719734"/>
                    <a:pt x="1546961" y="724992"/>
                    <a:pt x="1545793" y="730834"/>
                  </a:cubicBezTo>
                  <a:lnTo>
                    <a:pt x="1545793" y="744855"/>
                  </a:lnTo>
                  <a:cubicBezTo>
                    <a:pt x="1545793" y="741350"/>
                    <a:pt x="1545208" y="738429"/>
                    <a:pt x="1544040" y="736092"/>
                  </a:cubicBezTo>
                  <a:cubicBezTo>
                    <a:pt x="1542872" y="733755"/>
                    <a:pt x="1542287" y="731418"/>
                    <a:pt x="1542287" y="729081"/>
                  </a:cubicBezTo>
                  <a:cubicBezTo>
                    <a:pt x="1542287" y="716229"/>
                    <a:pt x="1542872" y="705713"/>
                    <a:pt x="1544040" y="697535"/>
                  </a:cubicBezTo>
                  <a:cubicBezTo>
                    <a:pt x="1544040" y="697535"/>
                    <a:pt x="1543456" y="696366"/>
                    <a:pt x="1542287" y="694029"/>
                  </a:cubicBezTo>
                  <a:lnTo>
                    <a:pt x="1542287" y="715061"/>
                  </a:lnTo>
                  <a:cubicBezTo>
                    <a:pt x="1541119" y="718566"/>
                    <a:pt x="1540535" y="724992"/>
                    <a:pt x="1540535" y="734339"/>
                  </a:cubicBezTo>
                  <a:cubicBezTo>
                    <a:pt x="1539367" y="733171"/>
                    <a:pt x="1538782" y="730250"/>
                    <a:pt x="1538782" y="725576"/>
                  </a:cubicBezTo>
                  <a:lnTo>
                    <a:pt x="1540535" y="706298"/>
                  </a:lnTo>
                  <a:lnTo>
                    <a:pt x="1540535" y="681761"/>
                  </a:lnTo>
                  <a:cubicBezTo>
                    <a:pt x="1538198" y="667740"/>
                    <a:pt x="1537029" y="657809"/>
                    <a:pt x="1537029" y="651967"/>
                  </a:cubicBezTo>
                  <a:cubicBezTo>
                    <a:pt x="1535861" y="653135"/>
                    <a:pt x="1535277" y="655472"/>
                    <a:pt x="1535277" y="658977"/>
                  </a:cubicBezTo>
                  <a:cubicBezTo>
                    <a:pt x="1535277" y="662483"/>
                    <a:pt x="1534109" y="664820"/>
                    <a:pt x="1531772" y="665988"/>
                  </a:cubicBezTo>
                  <a:lnTo>
                    <a:pt x="1531772" y="660730"/>
                  </a:lnTo>
                  <a:cubicBezTo>
                    <a:pt x="1531772" y="663067"/>
                    <a:pt x="1531480" y="665112"/>
                    <a:pt x="1530896" y="666864"/>
                  </a:cubicBezTo>
                  <a:cubicBezTo>
                    <a:pt x="1530311" y="668617"/>
                    <a:pt x="1530603" y="671246"/>
                    <a:pt x="1531772" y="674751"/>
                  </a:cubicBezTo>
                  <a:cubicBezTo>
                    <a:pt x="1530603" y="679424"/>
                    <a:pt x="1530019" y="685851"/>
                    <a:pt x="1530019" y="694029"/>
                  </a:cubicBezTo>
                  <a:cubicBezTo>
                    <a:pt x="1530019" y="708050"/>
                    <a:pt x="1530603" y="717982"/>
                    <a:pt x="1531772" y="723824"/>
                  </a:cubicBezTo>
                  <a:cubicBezTo>
                    <a:pt x="1530603" y="733171"/>
                    <a:pt x="1530019" y="748944"/>
                    <a:pt x="1530019" y="771144"/>
                  </a:cubicBezTo>
                  <a:lnTo>
                    <a:pt x="1531772" y="781659"/>
                  </a:lnTo>
                  <a:cubicBezTo>
                    <a:pt x="1531772" y="785165"/>
                    <a:pt x="1531187" y="788086"/>
                    <a:pt x="1530019" y="790422"/>
                  </a:cubicBezTo>
                  <a:cubicBezTo>
                    <a:pt x="1527682" y="786917"/>
                    <a:pt x="1525930" y="786917"/>
                    <a:pt x="1524761" y="790422"/>
                  </a:cubicBezTo>
                  <a:cubicBezTo>
                    <a:pt x="1523593" y="788086"/>
                    <a:pt x="1523885" y="786917"/>
                    <a:pt x="1525638" y="786917"/>
                  </a:cubicBezTo>
                  <a:cubicBezTo>
                    <a:pt x="1527390" y="786917"/>
                    <a:pt x="1528267" y="786333"/>
                    <a:pt x="1528267" y="785165"/>
                  </a:cubicBezTo>
                  <a:lnTo>
                    <a:pt x="1526514" y="755370"/>
                  </a:lnTo>
                  <a:cubicBezTo>
                    <a:pt x="1525346" y="757707"/>
                    <a:pt x="1525053" y="760336"/>
                    <a:pt x="1525638" y="763257"/>
                  </a:cubicBezTo>
                  <a:cubicBezTo>
                    <a:pt x="1526222" y="766178"/>
                    <a:pt x="1525930" y="768807"/>
                    <a:pt x="1524761" y="771144"/>
                  </a:cubicBezTo>
                  <a:cubicBezTo>
                    <a:pt x="1522425" y="769975"/>
                    <a:pt x="1521548" y="767931"/>
                    <a:pt x="1522132" y="765010"/>
                  </a:cubicBezTo>
                  <a:cubicBezTo>
                    <a:pt x="1522717" y="762089"/>
                    <a:pt x="1523009" y="760044"/>
                    <a:pt x="1523009" y="758876"/>
                  </a:cubicBezTo>
                  <a:lnTo>
                    <a:pt x="1523009" y="753618"/>
                  </a:lnTo>
                  <a:lnTo>
                    <a:pt x="1521256" y="746608"/>
                  </a:lnTo>
                  <a:cubicBezTo>
                    <a:pt x="1520088" y="746608"/>
                    <a:pt x="1519212" y="747192"/>
                    <a:pt x="1518627" y="748360"/>
                  </a:cubicBezTo>
                  <a:cubicBezTo>
                    <a:pt x="1518043" y="749528"/>
                    <a:pt x="1517751" y="750697"/>
                    <a:pt x="1517751" y="751865"/>
                  </a:cubicBezTo>
                  <a:lnTo>
                    <a:pt x="1517751" y="779907"/>
                  </a:lnTo>
                  <a:lnTo>
                    <a:pt x="1515999" y="771144"/>
                  </a:lnTo>
                  <a:lnTo>
                    <a:pt x="1512493" y="774649"/>
                  </a:lnTo>
                  <a:lnTo>
                    <a:pt x="1510741" y="774649"/>
                  </a:lnTo>
                  <a:cubicBezTo>
                    <a:pt x="1514246" y="773481"/>
                    <a:pt x="1514246" y="771728"/>
                    <a:pt x="1510741" y="769391"/>
                  </a:cubicBezTo>
                  <a:cubicBezTo>
                    <a:pt x="1508404" y="764718"/>
                    <a:pt x="1507528" y="761797"/>
                    <a:pt x="1508112" y="760628"/>
                  </a:cubicBezTo>
                  <a:cubicBezTo>
                    <a:pt x="1508696" y="759460"/>
                    <a:pt x="1508988" y="758291"/>
                    <a:pt x="1508988" y="757123"/>
                  </a:cubicBezTo>
                  <a:cubicBezTo>
                    <a:pt x="1508988" y="755955"/>
                    <a:pt x="1508988" y="755370"/>
                    <a:pt x="1508988" y="755370"/>
                  </a:cubicBezTo>
                  <a:cubicBezTo>
                    <a:pt x="1508988" y="753034"/>
                    <a:pt x="1508404" y="751281"/>
                    <a:pt x="1507235" y="750113"/>
                  </a:cubicBezTo>
                  <a:cubicBezTo>
                    <a:pt x="1506067" y="748944"/>
                    <a:pt x="1504899" y="747192"/>
                    <a:pt x="1503730" y="744855"/>
                  </a:cubicBezTo>
                  <a:lnTo>
                    <a:pt x="1503730" y="750113"/>
                  </a:lnTo>
                  <a:cubicBezTo>
                    <a:pt x="1503730" y="752449"/>
                    <a:pt x="1503730" y="755078"/>
                    <a:pt x="1503730" y="757999"/>
                  </a:cubicBezTo>
                  <a:cubicBezTo>
                    <a:pt x="1503730" y="760920"/>
                    <a:pt x="1503730" y="765302"/>
                    <a:pt x="1503730" y="771144"/>
                  </a:cubicBezTo>
                  <a:lnTo>
                    <a:pt x="1501978" y="774649"/>
                  </a:lnTo>
                  <a:lnTo>
                    <a:pt x="1500225" y="778154"/>
                  </a:lnTo>
                  <a:cubicBezTo>
                    <a:pt x="1501393" y="776986"/>
                    <a:pt x="1502562" y="776402"/>
                    <a:pt x="1503730" y="776402"/>
                  </a:cubicBezTo>
                  <a:lnTo>
                    <a:pt x="1503730" y="778154"/>
                  </a:lnTo>
                  <a:cubicBezTo>
                    <a:pt x="1503730" y="781659"/>
                    <a:pt x="1503730" y="785749"/>
                    <a:pt x="1503730" y="790422"/>
                  </a:cubicBezTo>
                  <a:cubicBezTo>
                    <a:pt x="1503730" y="795096"/>
                    <a:pt x="1503730" y="798017"/>
                    <a:pt x="1503730" y="799185"/>
                  </a:cubicBezTo>
                  <a:lnTo>
                    <a:pt x="1503730" y="809701"/>
                  </a:lnTo>
                  <a:lnTo>
                    <a:pt x="1503730" y="814959"/>
                  </a:lnTo>
                  <a:cubicBezTo>
                    <a:pt x="1503730" y="824306"/>
                    <a:pt x="1503730" y="832485"/>
                    <a:pt x="1503730" y="839495"/>
                  </a:cubicBezTo>
                  <a:cubicBezTo>
                    <a:pt x="1503730" y="841832"/>
                    <a:pt x="1503730" y="845045"/>
                    <a:pt x="1503730" y="849135"/>
                  </a:cubicBezTo>
                  <a:cubicBezTo>
                    <a:pt x="1503730" y="853224"/>
                    <a:pt x="1503730" y="857021"/>
                    <a:pt x="1503730" y="860526"/>
                  </a:cubicBezTo>
                  <a:lnTo>
                    <a:pt x="1503730" y="872795"/>
                  </a:lnTo>
                  <a:cubicBezTo>
                    <a:pt x="1504899" y="877468"/>
                    <a:pt x="1505191" y="883018"/>
                    <a:pt x="1504606" y="889444"/>
                  </a:cubicBezTo>
                  <a:cubicBezTo>
                    <a:pt x="1504022" y="895871"/>
                    <a:pt x="1503730" y="899668"/>
                    <a:pt x="1503730" y="900836"/>
                  </a:cubicBezTo>
                  <a:lnTo>
                    <a:pt x="1503730" y="927125"/>
                  </a:lnTo>
                  <a:cubicBezTo>
                    <a:pt x="1504899" y="934136"/>
                    <a:pt x="1505191" y="941146"/>
                    <a:pt x="1504606" y="948156"/>
                  </a:cubicBezTo>
                  <a:cubicBezTo>
                    <a:pt x="1504022" y="955167"/>
                    <a:pt x="1503730" y="961009"/>
                    <a:pt x="1503730" y="965683"/>
                  </a:cubicBezTo>
                  <a:cubicBezTo>
                    <a:pt x="1503730" y="969188"/>
                    <a:pt x="1503730" y="971524"/>
                    <a:pt x="1503730" y="972693"/>
                  </a:cubicBezTo>
                  <a:cubicBezTo>
                    <a:pt x="1502562" y="973861"/>
                    <a:pt x="1501978" y="975030"/>
                    <a:pt x="1501978" y="976198"/>
                  </a:cubicBezTo>
                  <a:lnTo>
                    <a:pt x="1503730" y="974445"/>
                  </a:lnTo>
                  <a:cubicBezTo>
                    <a:pt x="1504899" y="976782"/>
                    <a:pt x="1504314" y="979703"/>
                    <a:pt x="1501978" y="983209"/>
                  </a:cubicBezTo>
                  <a:cubicBezTo>
                    <a:pt x="1501978" y="984377"/>
                    <a:pt x="1502854" y="985837"/>
                    <a:pt x="1504606" y="987590"/>
                  </a:cubicBezTo>
                  <a:cubicBezTo>
                    <a:pt x="1506359" y="989343"/>
                    <a:pt x="1505483" y="990219"/>
                    <a:pt x="1501978" y="990219"/>
                  </a:cubicBezTo>
                  <a:cubicBezTo>
                    <a:pt x="1503146" y="992556"/>
                    <a:pt x="1503730" y="996645"/>
                    <a:pt x="1503730" y="1002487"/>
                  </a:cubicBezTo>
                  <a:cubicBezTo>
                    <a:pt x="1503730" y="1007161"/>
                    <a:pt x="1504314" y="1010666"/>
                    <a:pt x="1505483" y="1013003"/>
                  </a:cubicBezTo>
                  <a:lnTo>
                    <a:pt x="1505483" y="1018260"/>
                  </a:lnTo>
                  <a:cubicBezTo>
                    <a:pt x="1508988" y="1015924"/>
                    <a:pt x="1510741" y="1014171"/>
                    <a:pt x="1510741" y="1013003"/>
                  </a:cubicBezTo>
                  <a:cubicBezTo>
                    <a:pt x="1510741" y="1009497"/>
                    <a:pt x="1511033" y="1005408"/>
                    <a:pt x="1511617" y="1000734"/>
                  </a:cubicBezTo>
                  <a:cubicBezTo>
                    <a:pt x="1512201" y="996061"/>
                    <a:pt x="1511909" y="990803"/>
                    <a:pt x="1510741" y="984961"/>
                  </a:cubicBezTo>
                  <a:lnTo>
                    <a:pt x="1510741" y="965683"/>
                  </a:lnTo>
                  <a:cubicBezTo>
                    <a:pt x="1510741" y="956335"/>
                    <a:pt x="1511325" y="950493"/>
                    <a:pt x="1512493" y="948156"/>
                  </a:cubicBezTo>
                  <a:lnTo>
                    <a:pt x="1512493" y="942899"/>
                  </a:lnTo>
                  <a:lnTo>
                    <a:pt x="1508988" y="923620"/>
                  </a:lnTo>
                  <a:cubicBezTo>
                    <a:pt x="1508988" y="920115"/>
                    <a:pt x="1510741" y="918362"/>
                    <a:pt x="1514246" y="918362"/>
                  </a:cubicBezTo>
                  <a:cubicBezTo>
                    <a:pt x="1514246" y="920699"/>
                    <a:pt x="1514830" y="922452"/>
                    <a:pt x="1515999" y="923620"/>
                  </a:cubicBezTo>
                  <a:cubicBezTo>
                    <a:pt x="1517167" y="916610"/>
                    <a:pt x="1517167" y="910768"/>
                    <a:pt x="1515999" y="906094"/>
                  </a:cubicBezTo>
                  <a:lnTo>
                    <a:pt x="1515999" y="897331"/>
                  </a:lnTo>
                  <a:cubicBezTo>
                    <a:pt x="1515999" y="896163"/>
                    <a:pt x="1515706" y="894118"/>
                    <a:pt x="1515122" y="891197"/>
                  </a:cubicBezTo>
                  <a:cubicBezTo>
                    <a:pt x="1514538" y="888276"/>
                    <a:pt x="1514830" y="886816"/>
                    <a:pt x="1515999" y="886816"/>
                  </a:cubicBezTo>
                  <a:cubicBezTo>
                    <a:pt x="1515999" y="886816"/>
                    <a:pt x="1516290" y="885939"/>
                    <a:pt x="1516875" y="884187"/>
                  </a:cubicBezTo>
                  <a:cubicBezTo>
                    <a:pt x="1517459" y="882434"/>
                    <a:pt x="1516583" y="880973"/>
                    <a:pt x="1514246" y="879805"/>
                  </a:cubicBezTo>
                  <a:lnTo>
                    <a:pt x="1515999" y="879805"/>
                  </a:lnTo>
                  <a:cubicBezTo>
                    <a:pt x="1517167" y="877468"/>
                    <a:pt x="1517459" y="875424"/>
                    <a:pt x="1516875" y="873671"/>
                  </a:cubicBezTo>
                  <a:cubicBezTo>
                    <a:pt x="1516290" y="871918"/>
                    <a:pt x="1515999" y="871042"/>
                    <a:pt x="1515999" y="871042"/>
                  </a:cubicBezTo>
                  <a:cubicBezTo>
                    <a:pt x="1515999" y="866369"/>
                    <a:pt x="1516583" y="862863"/>
                    <a:pt x="1517751" y="860526"/>
                  </a:cubicBezTo>
                  <a:lnTo>
                    <a:pt x="1515999" y="846506"/>
                  </a:lnTo>
                  <a:cubicBezTo>
                    <a:pt x="1514830" y="841832"/>
                    <a:pt x="1514830" y="836574"/>
                    <a:pt x="1515999" y="830732"/>
                  </a:cubicBezTo>
                  <a:cubicBezTo>
                    <a:pt x="1515999" y="830732"/>
                    <a:pt x="1516290" y="830440"/>
                    <a:pt x="1516875" y="829856"/>
                  </a:cubicBezTo>
                  <a:cubicBezTo>
                    <a:pt x="1517459" y="829272"/>
                    <a:pt x="1517751" y="828980"/>
                    <a:pt x="1517751" y="828980"/>
                  </a:cubicBezTo>
                  <a:lnTo>
                    <a:pt x="1519504" y="951662"/>
                  </a:lnTo>
                  <a:cubicBezTo>
                    <a:pt x="1520672" y="949325"/>
                    <a:pt x="1520964" y="946988"/>
                    <a:pt x="1520380" y="944651"/>
                  </a:cubicBezTo>
                  <a:cubicBezTo>
                    <a:pt x="1519796" y="942314"/>
                    <a:pt x="1520088" y="939978"/>
                    <a:pt x="1521256" y="937641"/>
                  </a:cubicBezTo>
                  <a:lnTo>
                    <a:pt x="1524761" y="942899"/>
                  </a:lnTo>
                  <a:cubicBezTo>
                    <a:pt x="1522425" y="946404"/>
                    <a:pt x="1522425" y="949909"/>
                    <a:pt x="1524761" y="953414"/>
                  </a:cubicBezTo>
                  <a:lnTo>
                    <a:pt x="1523009" y="956919"/>
                  </a:lnTo>
                  <a:lnTo>
                    <a:pt x="1519504" y="955167"/>
                  </a:lnTo>
                  <a:lnTo>
                    <a:pt x="1519504" y="956919"/>
                  </a:lnTo>
                  <a:cubicBezTo>
                    <a:pt x="1520672" y="958088"/>
                    <a:pt x="1520964" y="960133"/>
                    <a:pt x="1520380" y="963054"/>
                  </a:cubicBezTo>
                  <a:cubicBezTo>
                    <a:pt x="1519796" y="965975"/>
                    <a:pt x="1519504" y="968603"/>
                    <a:pt x="1519504" y="970940"/>
                  </a:cubicBezTo>
                  <a:lnTo>
                    <a:pt x="1521256" y="976198"/>
                  </a:lnTo>
                  <a:lnTo>
                    <a:pt x="1519504" y="1023518"/>
                  </a:lnTo>
                  <a:cubicBezTo>
                    <a:pt x="1521841" y="1024687"/>
                    <a:pt x="1523009" y="1025855"/>
                    <a:pt x="1523009" y="1027023"/>
                  </a:cubicBezTo>
                  <a:cubicBezTo>
                    <a:pt x="1520672" y="1027023"/>
                    <a:pt x="1519212" y="1026439"/>
                    <a:pt x="1518627" y="1025271"/>
                  </a:cubicBezTo>
                  <a:cubicBezTo>
                    <a:pt x="1518043" y="1024103"/>
                    <a:pt x="1517751" y="1023518"/>
                    <a:pt x="1517751" y="1023518"/>
                  </a:cubicBezTo>
                  <a:lnTo>
                    <a:pt x="1517751" y="1027023"/>
                  </a:lnTo>
                  <a:cubicBezTo>
                    <a:pt x="1518919" y="1028192"/>
                    <a:pt x="1519212" y="1029652"/>
                    <a:pt x="1518627" y="1031405"/>
                  </a:cubicBezTo>
                  <a:cubicBezTo>
                    <a:pt x="1518043" y="1033157"/>
                    <a:pt x="1518335" y="1035202"/>
                    <a:pt x="1519504" y="1037539"/>
                  </a:cubicBezTo>
                  <a:cubicBezTo>
                    <a:pt x="1519504" y="1037539"/>
                    <a:pt x="1519504" y="1037831"/>
                    <a:pt x="1519504" y="1038415"/>
                  </a:cubicBezTo>
                  <a:cubicBezTo>
                    <a:pt x="1519504" y="1039000"/>
                    <a:pt x="1519504" y="1039292"/>
                    <a:pt x="1519504" y="1039292"/>
                  </a:cubicBezTo>
                  <a:cubicBezTo>
                    <a:pt x="1518335" y="1040460"/>
                    <a:pt x="1518043" y="1041336"/>
                    <a:pt x="1518627" y="1041921"/>
                  </a:cubicBezTo>
                  <a:cubicBezTo>
                    <a:pt x="1519212" y="1042505"/>
                    <a:pt x="1519504" y="1043381"/>
                    <a:pt x="1519504" y="1044550"/>
                  </a:cubicBezTo>
                  <a:lnTo>
                    <a:pt x="1519504" y="1074344"/>
                  </a:lnTo>
                  <a:cubicBezTo>
                    <a:pt x="1519504" y="1080186"/>
                    <a:pt x="1518919" y="1084275"/>
                    <a:pt x="1517751" y="1086612"/>
                  </a:cubicBezTo>
                  <a:cubicBezTo>
                    <a:pt x="1520088" y="1094791"/>
                    <a:pt x="1521256" y="1100633"/>
                    <a:pt x="1521256" y="1104138"/>
                  </a:cubicBezTo>
                  <a:lnTo>
                    <a:pt x="1521256" y="1112901"/>
                  </a:lnTo>
                  <a:lnTo>
                    <a:pt x="1524761" y="1135685"/>
                  </a:lnTo>
                  <a:lnTo>
                    <a:pt x="1523009" y="1062075"/>
                  </a:lnTo>
                  <a:lnTo>
                    <a:pt x="1524761" y="1048055"/>
                  </a:lnTo>
                  <a:cubicBezTo>
                    <a:pt x="1524761" y="1051560"/>
                    <a:pt x="1525346" y="1053313"/>
                    <a:pt x="1526514" y="1053313"/>
                  </a:cubicBezTo>
                  <a:cubicBezTo>
                    <a:pt x="1526514" y="1052144"/>
                    <a:pt x="1526806" y="1050684"/>
                    <a:pt x="1527390" y="1048931"/>
                  </a:cubicBezTo>
                  <a:cubicBezTo>
                    <a:pt x="1527975" y="1047178"/>
                    <a:pt x="1527682" y="1045134"/>
                    <a:pt x="1526514" y="1042797"/>
                  </a:cubicBezTo>
                  <a:cubicBezTo>
                    <a:pt x="1526514" y="1040460"/>
                    <a:pt x="1527098" y="1038123"/>
                    <a:pt x="1528267" y="1035786"/>
                  </a:cubicBezTo>
                  <a:cubicBezTo>
                    <a:pt x="1524761" y="1029944"/>
                    <a:pt x="1524761" y="1022934"/>
                    <a:pt x="1528267" y="1014755"/>
                  </a:cubicBezTo>
                  <a:lnTo>
                    <a:pt x="1530019" y="1028776"/>
                  </a:lnTo>
                  <a:lnTo>
                    <a:pt x="1531772" y="1028776"/>
                  </a:lnTo>
                  <a:lnTo>
                    <a:pt x="1530019" y="991971"/>
                  </a:lnTo>
                  <a:lnTo>
                    <a:pt x="1530019" y="981456"/>
                  </a:lnTo>
                  <a:cubicBezTo>
                    <a:pt x="1525346" y="976782"/>
                    <a:pt x="1524177" y="972693"/>
                    <a:pt x="1526514" y="969188"/>
                  </a:cubicBezTo>
                  <a:lnTo>
                    <a:pt x="1530019" y="969188"/>
                  </a:lnTo>
                  <a:cubicBezTo>
                    <a:pt x="1530019" y="966851"/>
                    <a:pt x="1530019" y="964514"/>
                    <a:pt x="1530019" y="962177"/>
                  </a:cubicBezTo>
                  <a:cubicBezTo>
                    <a:pt x="1531187" y="959840"/>
                    <a:pt x="1531187" y="958088"/>
                    <a:pt x="1530019" y="956919"/>
                  </a:cubicBezTo>
                  <a:cubicBezTo>
                    <a:pt x="1528851" y="955751"/>
                    <a:pt x="1527682" y="954583"/>
                    <a:pt x="1526514" y="953414"/>
                  </a:cubicBezTo>
                  <a:cubicBezTo>
                    <a:pt x="1526514" y="952246"/>
                    <a:pt x="1527682" y="951077"/>
                    <a:pt x="1530019" y="949909"/>
                  </a:cubicBezTo>
                  <a:cubicBezTo>
                    <a:pt x="1526514" y="948741"/>
                    <a:pt x="1526514" y="946404"/>
                    <a:pt x="1530019" y="942899"/>
                  </a:cubicBezTo>
                  <a:cubicBezTo>
                    <a:pt x="1530019" y="941730"/>
                    <a:pt x="1530019" y="940562"/>
                    <a:pt x="1530019" y="939393"/>
                  </a:cubicBezTo>
                  <a:cubicBezTo>
                    <a:pt x="1530019" y="938225"/>
                    <a:pt x="1530019" y="937057"/>
                    <a:pt x="1530019" y="935888"/>
                  </a:cubicBezTo>
                  <a:lnTo>
                    <a:pt x="1528267" y="928878"/>
                  </a:lnTo>
                  <a:cubicBezTo>
                    <a:pt x="1528267" y="928878"/>
                    <a:pt x="1526514" y="927709"/>
                    <a:pt x="1523009" y="925373"/>
                  </a:cubicBezTo>
                  <a:lnTo>
                    <a:pt x="1521256" y="937641"/>
                  </a:lnTo>
                  <a:cubicBezTo>
                    <a:pt x="1518919" y="932967"/>
                    <a:pt x="1518335" y="928294"/>
                    <a:pt x="1519504" y="923620"/>
                  </a:cubicBezTo>
                  <a:lnTo>
                    <a:pt x="1523009" y="921867"/>
                  </a:lnTo>
                  <a:cubicBezTo>
                    <a:pt x="1526514" y="918362"/>
                    <a:pt x="1528267" y="913689"/>
                    <a:pt x="1528267" y="907847"/>
                  </a:cubicBezTo>
                  <a:cubicBezTo>
                    <a:pt x="1527098" y="905510"/>
                    <a:pt x="1527098" y="903757"/>
                    <a:pt x="1528267" y="902589"/>
                  </a:cubicBezTo>
                  <a:lnTo>
                    <a:pt x="1528267" y="886816"/>
                  </a:lnTo>
                  <a:lnTo>
                    <a:pt x="1530019" y="864032"/>
                  </a:lnTo>
                  <a:lnTo>
                    <a:pt x="1530019" y="876300"/>
                  </a:lnTo>
                  <a:lnTo>
                    <a:pt x="1530019" y="906094"/>
                  </a:lnTo>
                  <a:cubicBezTo>
                    <a:pt x="1531187" y="910768"/>
                    <a:pt x="1531772" y="916610"/>
                    <a:pt x="1531772" y="923620"/>
                  </a:cubicBezTo>
                  <a:cubicBezTo>
                    <a:pt x="1530603" y="929462"/>
                    <a:pt x="1530311" y="935596"/>
                    <a:pt x="1530896" y="942022"/>
                  </a:cubicBezTo>
                  <a:cubicBezTo>
                    <a:pt x="1531480" y="948449"/>
                    <a:pt x="1531772" y="953414"/>
                    <a:pt x="1531772" y="956919"/>
                  </a:cubicBezTo>
                  <a:lnTo>
                    <a:pt x="1533524" y="1000734"/>
                  </a:lnTo>
                  <a:cubicBezTo>
                    <a:pt x="1533524" y="1008913"/>
                    <a:pt x="1534693" y="1021181"/>
                    <a:pt x="1537029" y="1037539"/>
                  </a:cubicBezTo>
                  <a:lnTo>
                    <a:pt x="1535277" y="1053313"/>
                  </a:lnTo>
                  <a:lnTo>
                    <a:pt x="1535277" y="1060323"/>
                  </a:lnTo>
                  <a:cubicBezTo>
                    <a:pt x="1535277" y="1060323"/>
                    <a:pt x="1534985" y="1060031"/>
                    <a:pt x="1534401" y="1059447"/>
                  </a:cubicBezTo>
                  <a:cubicBezTo>
                    <a:pt x="1533817" y="1058862"/>
                    <a:pt x="1533524" y="1058570"/>
                    <a:pt x="1533524" y="1058570"/>
                  </a:cubicBezTo>
                  <a:cubicBezTo>
                    <a:pt x="1533524" y="1059739"/>
                    <a:pt x="1533232" y="1060907"/>
                    <a:pt x="1532648" y="1062075"/>
                  </a:cubicBezTo>
                  <a:cubicBezTo>
                    <a:pt x="1532064" y="1063244"/>
                    <a:pt x="1532940" y="1063828"/>
                    <a:pt x="1535277" y="1063828"/>
                  </a:cubicBezTo>
                  <a:lnTo>
                    <a:pt x="1535277" y="1067333"/>
                  </a:lnTo>
                  <a:cubicBezTo>
                    <a:pt x="1535277" y="1083691"/>
                    <a:pt x="1535861" y="1094791"/>
                    <a:pt x="1537029" y="1100633"/>
                  </a:cubicBezTo>
                  <a:lnTo>
                    <a:pt x="1538782" y="1119911"/>
                  </a:lnTo>
                  <a:lnTo>
                    <a:pt x="1542287" y="1161974"/>
                  </a:lnTo>
                  <a:cubicBezTo>
                    <a:pt x="1541119" y="1167816"/>
                    <a:pt x="1540827" y="1173073"/>
                    <a:pt x="1541411" y="1177747"/>
                  </a:cubicBezTo>
                  <a:cubicBezTo>
                    <a:pt x="1541995" y="1182421"/>
                    <a:pt x="1542287" y="1186510"/>
                    <a:pt x="1542287" y="1190015"/>
                  </a:cubicBezTo>
                  <a:lnTo>
                    <a:pt x="1542287" y="1195273"/>
                  </a:lnTo>
                  <a:cubicBezTo>
                    <a:pt x="1544624" y="1203452"/>
                    <a:pt x="1545793" y="1207541"/>
                    <a:pt x="1545793" y="1207541"/>
                  </a:cubicBezTo>
                  <a:cubicBezTo>
                    <a:pt x="1544624" y="1208710"/>
                    <a:pt x="1544332" y="1210462"/>
                    <a:pt x="1544916" y="1212799"/>
                  </a:cubicBezTo>
                  <a:cubicBezTo>
                    <a:pt x="1545500" y="1215136"/>
                    <a:pt x="1545793" y="1216888"/>
                    <a:pt x="1545793" y="1218057"/>
                  </a:cubicBezTo>
                  <a:lnTo>
                    <a:pt x="1545793" y="1233830"/>
                  </a:lnTo>
                  <a:cubicBezTo>
                    <a:pt x="1545793" y="1236167"/>
                    <a:pt x="1546961" y="1238504"/>
                    <a:pt x="1549298" y="1240841"/>
                  </a:cubicBezTo>
                  <a:cubicBezTo>
                    <a:pt x="1549298" y="1242009"/>
                    <a:pt x="1549882" y="1244054"/>
                    <a:pt x="1551050" y="1246975"/>
                  </a:cubicBezTo>
                  <a:cubicBezTo>
                    <a:pt x="1552219" y="1249896"/>
                    <a:pt x="1552219" y="1251941"/>
                    <a:pt x="1551050" y="1253109"/>
                  </a:cubicBezTo>
                  <a:cubicBezTo>
                    <a:pt x="1548714" y="1255446"/>
                    <a:pt x="1548129" y="1256614"/>
                    <a:pt x="1549298" y="1256614"/>
                  </a:cubicBezTo>
                  <a:cubicBezTo>
                    <a:pt x="1550466" y="1257782"/>
                    <a:pt x="1551050" y="1263040"/>
                    <a:pt x="1551050" y="1272388"/>
                  </a:cubicBezTo>
                  <a:cubicBezTo>
                    <a:pt x="1551050" y="1273556"/>
                    <a:pt x="1551635" y="1274140"/>
                    <a:pt x="1552803" y="1274140"/>
                  </a:cubicBezTo>
                  <a:lnTo>
                    <a:pt x="1556308" y="1275893"/>
                  </a:lnTo>
                  <a:lnTo>
                    <a:pt x="1556308" y="1293419"/>
                  </a:lnTo>
                  <a:cubicBezTo>
                    <a:pt x="1558645" y="1301598"/>
                    <a:pt x="1559813" y="1307439"/>
                    <a:pt x="1559813" y="1310945"/>
                  </a:cubicBezTo>
                  <a:lnTo>
                    <a:pt x="1563319" y="1305687"/>
                  </a:lnTo>
                  <a:cubicBezTo>
                    <a:pt x="1564487" y="1306855"/>
                    <a:pt x="1564779" y="1308316"/>
                    <a:pt x="1564195" y="1310068"/>
                  </a:cubicBezTo>
                  <a:cubicBezTo>
                    <a:pt x="1563611" y="1311821"/>
                    <a:pt x="1563903" y="1313281"/>
                    <a:pt x="1565071" y="1314450"/>
                  </a:cubicBezTo>
                  <a:cubicBezTo>
                    <a:pt x="1566240" y="1312113"/>
                    <a:pt x="1566532" y="1306563"/>
                    <a:pt x="1565947" y="1297800"/>
                  </a:cubicBezTo>
                  <a:cubicBezTo>
                    <a:pt x="1565363" y="1289037"/>
                    <a:pt x="1565655" y="1282903"/>
                    <a:pt x="1566824" y="1279398"/>
                  </a:cubicBezTo>
                  <a:cubicBezTo>
                    <a:pt x="1563319" y="1278229"/>
                    <a:pt x="1561566" y="1274724"/>
                    <a:pt x="1561566" y="1268882"/>
                  </a:cubicBezTo>
                  <a:cubicBezTo>
                    <a:pt x="1561566" y="1256030"/>
                    <a:pt x="1560982" y="1245514"/>
                    <a:pt x="1559813" y="1237335"/>
                  </a:cubicBezTo>
                  <a:cubicBezTo>
                    <a:pt x="1559813" y="1231493"/>
                    <a:pt x="1558645" y="1226820"/>
                    <a:pt x="1556308" y="1223315"/>
                  </a:cubicBezTo>
                  <a:lnTo>
                    <a:pt x="1558061" y="1218057"/>
                  </a:lnTo>
                  <a:lnTo>
                    <a:pt x="1565071" y="1221562"/>
                  </a:lnTo>
                  <a:lnTo>
                    <a:pt x="1565071" y="1219809"/>
                  </a:lnTo>
                  <a:cubicBezTo>
                    <a:pt x="1565071" y="1219809"/>
                    <a:pt x="1564779" y="1219517"/>
                    <a:pt x="1564195" y="1218933"/>
                  </a:cubicBezTo>
                  <a:cubicBezTo>
                    <a:pt x="1563611" y="1218349"/>
                    <a:pt x="1562734" y="1218057"/>
                    <a:pt x="1561566" y="1218057"/>
                  </a:cubicBezTo>
                  <a:cubicBezTo>
                    <a:pt x="1558061" y="1215720"/>
                    <a:pt x="1556893" y="1212215"/>
                    <a:pt x="1558061" y="1207541"/>
                  </a:cubicBezTo>
                  <a:lnTo>
                    <a:pt x="1558061" y="1205789"/>
                  </a:lnTo>
                  <a:cubicBezTo>
                    <a:pt x="1554555" y="1198778"/>
                    <a:pt x="1552803" y="1194689"/>
                    <a:pt x="1552803" y="1193520"/>
                  </a:cubicBezTo>
                  <a:cubicBezTo>
                    <a:pt x="1550466" y="1191184"/>
                    <a:pt x="1552219" y="1189431"/>
                    <a:pt x="1558061" y="1188263"/>
                  </a:cubicBezTo>
                  <a:lnTo>
                    <a:pt x="1558061" y="1175994"/>
                  </a:lnTo>
                  <a:cubicBezTo>
                    <a:pt x="1558061" y="1177163"/>
                    <a:pt x="1558645" y="1178039"/>
                    <a:pt x="1559813" y="1178623"/>
                  </a:cubicBezTo>
                  <a:cubicBezTo>
                    <a:pt x="1560982" y="1179208"/>
                    <a:pt x="1561566" y="1180084"/>
                    <a:pt x="1561566" y="1181252"/>
                  </a:cubicBezTo>
                  <a:lnTo>
                    <a:pt x="1561566" y="1190015"/>
                  </a:lnTo>
                  <a:cubicBezTo>
                    <a:pt x="1561566" y="1191184"/>
                    <a:pt x="1561274" y="1192060"/>
                    <a:pt x="1560690" y="1192644"/>
                  </a:cubicBezTo>
                  <a:cubicBezTo>
                    <a:pt x="1560105" y="1193228"/>
                    <a:pt x="1559229" y="1193520"/>
                    <a:pt x="1558061" y="1193520"/>
                  </a:cubicBezTo>
                  <a:cubicBezTo>
                    <a:pt x="1555724" y="1195857"/>
                    <a:pt x="1555724" y="1197610"/>
                    <a:pt x="1558061" y="1198778"/>
                  </a:cubicBezTo>
                  <a:cubicBezTo>
                    <a:pt x="1560398" y="1198778"/>
                    <a:pt x="1562150" y="1199362"/>
                    <a:pt x="1563319" y="1200531"/>
                  </a:cubicBezTo>
                  <a:cubicBezTo>
                    <a:pt x="1564487" y="1201699"/>
                    <a:pt x="1564487" y="1203452"/>
                    <a:pt x="1563319" y="1205789"/>
                  </a:cubicBezTo>
                  <a:lnTo>
                    <a:pt x="1566824" y="1207541"/>
                  </a:lnTo>
                  <a:lnTo>
                    <a:pt x="1568576" y="1239088"/>
                  </a:lnTo>
                  <a:cubicBezTo>
                    <a:pt x="1569745" y="1247267"/>
                    <a:pt x="1570329" y="1255446"/>
                    <a:pt x="1570329" y="1263624"/>
                  </a:cubicBezTo>
                  <a:cubicBezTo>
                    <a:pt x="1570329" y="1263624"/>
                    <a:pt x="1569745" y="1262456"/>
                    <a:pt x="1568576" y="1260119"/>
                  </a:cubicBezTo>
                  <a:lnTo>
                    <a:pt x="1568576" y="1272388"/>
                  </a:lnTo>
                  <a:cubicBezTo>
                    <a:pt x="1573250" y="1277061"/>
                    <a:pt x="1574418" y="1282319"/>
                    <a:pt x="1572082" y="1288161"/>
                  </a:cubicBezTo>
                  <a:lnTo>
                    <a:pt x="1573834" y="1298676"/>
                  </a:lnTo>
                  <a:lnTo>
                    <a:pt x="1577340" y="1310945"/>
                  </a:lnTo>
                  <a:lnTo>
                    <a:pt x="1577340" y="1319708"/>
                  </a:lnTo>
                  <a:cubicBezTo>
                    <a:pt x="1577340" y="1324381"/>
                    <a:pt x="1578508" y="1328471"/>
                    <a:pt x="1580845" y="1331976"/>
                  </a:cubicBezTo>
                  <a:cubicBezTo>
                    <a:pt x="1582013" y="1333144"/>
                    <a:pt x="1583473" y="1334313"/>
                    <a:pt x="1585226" y="1335481"/>
                  </a:cubicBezTo>
                  <a:cubicBezTo>
                    <a:pt x="1586979" y="1336649"/>
                    <a:pt x="1587855" y="1338986"/>
                    <a:pt x="1587855" y="1342492"/>
                  </a:cubicBezTo>
                  <a:cubicBezTo>
                    <a:pt x="1585518" y="1342492"/>
                    <a:pt x="1583766" y="1341907"/>
                    <a:pt x="1582597" y="1340739"/>
                  </a:cubicBezTo>
                  <a:lnTo>
                    <a:pt x="1584350" y="1344244"/>
                  </a:lnTo>
                  <a:lnTo>
                    <a:pt x="1607134" y="1363523"/>
                  </a:lnTo>
                  <a:cubicBezTo>
                    <a:pt x="1608302" y="1365859"/>
                    <a:pt x="1608886" y="1367028"/>
                    <a:pt x="1608886" y="1367028"/>
                  </a:cubicBezTo>
                  <a:cubicBezTo>
                    <a:pt x="1607718" y="1369365"/>
                    <a:pt x="1607134" y="1370533"/>
                    <a:pt x="1607134" y="1370533"/>
                  </a:cubicBezTo>
                  <a:cubicBezTo>
                    <a:pt x="1607134" y="1372870"/>
                    <a:pt x="1608010" y="1375207"/>
                    <a:pt x="1609763" y="1377543"/>
                  </a:cubicBezTo>
                  <a:cubicBezTo>
                    <a:pt x="1611515" y="1379880"/>
                    <a:pt x="1612976" y="1381633"/>
                    <a:pt x="1614144" y="1382801"/>
                  </a:cubicBezTo>
                  <a:cubicBezTo>
                    <a:pt x="1615312" y="1382801"/>
                    <a:pt x="1616189" y="1382509"/>
                    <a:pt x="1616773" y="1381925"/>
                  </a:cubicBezTo>
                  <a:cubicBezTo>
                    <a:pt x="1617357" y="1381341"/>
                    <a:pt x="1618234" y="1381049"/>
                    <a:pt x="1619402" y="1381049"/>
                  </a:cubicBezTo>
                  <a:cubicBezTo>
                    <a:pt x="1619402" y="1381049"/>
                    <a:pt x="1620570" y="1382217"/>
                    <a:pt x="1622907" y="1384554"/>
                  </a:cubicBezTo>
                  <a:lnTo>
                    <a:pt x="1624660" y="1381049"/>
                  </a:lnTo>
                  <a:cubicBezTo>
                    <a:pt x="1624660" y="1382217"/>
                    <a:pt x="1624952" y="1383093"/>
                    <a:pt x="1625536" y="1383678"/>
                  </a:cubicBezTo>
                  <a:cubicBezTo>
                    <a:pt x="1626120" y="1384262"/>
                    <a:pt x="1626996" y="1384554"/>
                    <a:pt x="1628165" y="1384554"/>
                  </a:cubicBezTo>
                  <a:cubicBezTo>
                    <a:pt x="1625828" y="1389227"/>
                    <a:pt x="1627581" y="1392733"/>
                    <a:pt x="1633423" y="1395069"/>
                  </a:cubicBezTo>
                  <a:lnTo>
                    <a:pt x="1633423" y="1400327"/>
                  </a:lnTo>
                  <a:cubicBezTo>
                    <a:pt x="1633423" y="1406169"/>
                    <a:pt x="1634591" y="1410259"/>
                    <a:pt x="1636928" y="1412596"/>
                  </a:cubicBezTo>
                  <a:cubicBezTo>
                    <a:pt x="1638096" y="1413764"/>
                    <a:pt x="1638972" y="1414640"/>
                    <a:pt x="1639557" y="1415224"/>
                  </a:cubicBezTo>
                  <a:cubicBezTo>
                    <a:pt x="1640141" y="1415809"/>
                    <a:pt x="1641017" y="1416101"/>
                    <a:pt x="1642186" y="1416101"/>
                  </a:cubicBezTo>
                  <a:cubicBezTo>
                    <a:pt x="1637512" y="1418437"/>
                    <a:pt x="1632254" y="1419606"/>
                    <a:pt x="1626412" y="1419606"/>
                  </a:cubicBezTo>
                  <a:lnTo>
                    <a:pt x="1629917" y="1431874"/>
                  </a:lnTo>
                  <a:cubicBezTo>
                    <a:pt x="1627581" y="1433042"/>
                    <a:pt x="1624075" y="1433627"/>
                    <a:pt x="1619402" y="1433627"/>
                  </a:cubicBezTo>
                  <a:cubicBezTo>
                    <a:pt x="1617065" y="1433627"/>
                    <a:pt x="1612976" y="1432458"/>
                    <a:pt x="1607134" y="1430121"/>
                  </a:cubicBezTo>
                  <a:lnTo>
                    <a:pt x="1614144" y="1440637"/>
                  </a:lnTo>
                  <a:cubicBezTo>
                    <a:pt x="1611807" y="1441806"/>
                    <a:pt x="1610054" y="1443266"/>
                    <a:pt x="1608886" y="1445019"/>
                  </a:cubicBezTo>
                  <a:cubicBezTo>
                    <a:pt x="1607718" y="1446771"/>
                    <a:pt x="1606549" y="1448232"/>
                    <a:pt x="1605381" y="1449400"/>
                  </a:cubicBezTo>
                  <a:cubicBezTo>
                    <a:pt x="1605381" y="1450568"/>
                    <a:pt x="1604797" y="1451737"/>
                    <a:pt x="1603628" y="1452905"/>
                  </a:cubicBezTo>
                  <a:lnTo>
                    <a:pt x="1600123" y="1451153"/>
                  </a:lnTo>
                  <a:cubicBezTo>
                    <a:pt x="1597786" y="1449984"/>
                    <a:pt x="1595450" y="1449984"/>
                    <a:pt x="1593113" y="1451153"/>
                  </a:cubicBezTo>
                  <a:cubicBezTo>
                    <a:pt x="1591944" y="1451153"/>
                    <a:pt x="1589023" y="1451153"/>
                    <a:pt x="1584350" y="1451153"/>
                  </a:cubicBezTo>
                  <a:cubicBezTo>
                    <a:pt x="1587855" y="1454658"/>
                    <a:pt x="1590192" y="1455242"/>
                    <a:pt x="1591360" y="1452905"/>
                  </a:cubicBezTo>
                  <a:cubicBezTo>
                    <a:pt x="1593697" y="1451737"/>
                    <a:pt x="1597786" y="1452905"/>
                    <a:pt x="1603628" y="1456410"/>
                  </a:cubicBezTo>
                  <a:cubicBezTo>
                    <a:pt x="1600123" y="1457579"/>
                    <a:pt x="1597494" y="1457871"/>
                    <a:pt x="1595742" y="1457287"/>
                  </a:cubicBezTo>
                  <a:cubicBezTo>
                    <a:pt x="1593989" y="1456703"/>
                    <a:pt x="1592528" y="1456410"/>
                    <a:pt x="1591360" y="1456410"/>
                  </a:cubicBezTo>
                  <a:cubicBezTo>
                    <a:pt x="1591360" y="1457579"/>
                    <a:pt x="1591944" y="1459039"/>
                    <a:pt x="1593113" y="1460792"/>
                  </a:cubicBezTo>
                  <a:cubicBezTo>
                    <a:pt x="1594281" y="1462545"/>
                    <a:pt x="1594281" y="1464005"/>
                    <a:pt x="1593113" y="1465173"/>
                  </a:cubicBezTo>
                  <a:lnTo>
                    <a:pt x="1586102" y="1465173"/>
                  </a:lnTo>
                  <a:cubicBezTo>
                    <a:pt x="1582597" y="1465173"/>
                    <a:pt x="1580260" y="1465173"/>
                    <a:pt x="1579092" y="1465173"/>
                  </a:cubicBezTo>
                  <a:cubicBezTo>
                    <a:pt x="1580260" y="1467510"/>
                    <a:pt x="1580260" y="1469263"/>
                    <a:pt x="1579092" y="1470431"/>
                  </a:cubicBezTo>
                  <a:cubicBezTo>
                    <a:pt x="1580260" y="1470431"/>
                    <a:pt x="1581429" y="1470431"/>
                    <a:pt x="1582597" y="1470431"/>
                  </a:cubicBezTo>
                  <a:cubicBezTo>
                    <a:pt x="1583766" y="1470431"/>
                    <a:pt x="1584934" y="1469847"/>
                    <a:pt x="1586102" y="1468679"/>
                  </a:cubicBezTo>
                  <a:cubicBezTo>
                    <a:pt x="1587271" y="1469847"/>
                    <a:pt x="1587563" y="1471016"/>
                    <a:pt x="1586979" y="1472184"/>
                  </a:cubicBezTo>
                  <a:cubicBezTo>
                    <a:pt x="1586395" y="1473352"/>
                    <a:pt x="1586687" y="1474521"/>
                    <a:pt x="1587855" y="1475689"/>
                  </a:cubicBezTo>
                  <a:lnTo>
                    <a:pt x="1577340" y="1477442"/>
                  </a:lnTo>
                  <a:cubicBezTo>
                    <a:pt x="1577340" y="1479778"/>
                    <a:pt x="1577924" y="1481531"/>
                    <a:pt x="1579092" y="1482700"/>
                  </a:cubicBezTo>
                  <a:cubicBezTo>
                    <a:pt x="1580260" y="1483868"/>
                    <a:pt x="1581429" y="1484452"/>
                    <a:pt x="1582597" y="1484452"/>
                  </a:cubicBezTo>
                  <a:lnTo>
                    <a:pt x="1582597" y="1493215"/>
                  </a:lnTo>
                  <a:cubicBezTo>
                    <a:pt x="1581429" y="1494383"/>
                    <a:pt x="1579676" y="1494676"/>
                    <a:pt x="1577340" y="1494091"/>
                  </a:cubicBezTo>
                  <a:cubicBezTo>
                    <a:pt x="1575002" y="1493507"/>
                    <a:pt x="1572666" y="1493215"/>
                    <a:pt x="1570329" y="1493215"/>
                  </a:cubicBezTo>
                  <a:cubicBezTo>
                    <a:pt x="1569161" y="1492047"/>
                    <a:pt x="1567992" y="1491170"/>
                    <a:pt x="1566824" y="1490586"/>
                  </a:cubicBezTo>
                  <a:cubicBezTo>
                    <a:pt x="1565655" y="1490002"/>
                    <a:pt x="1564487" y="1489710"/>
                    <a:pt x="1563319" y="1489710"/>
                  </a:cubicBezTo>
                  <a:cubicBezTo>
                    <a:pt x="1562150" y="1490878"/>
                    <a:pt x="1562150" y="1492047"/>
                    <a:pt x="1563319" y="1493215"/>
                  </a:cubicBezTo>
                  <a:cubicBezTo>
                    <a:pt x="1563319" y="1495552"/>
                    <a:pt x="1562442" y="1497597"/>
                    <a:pt x="1560690" y="1499349"/>
                  </a:cubicBezTo>
                  <a:cubicBezTo>
                    <a:pt x="1558937" y="1501102"/>
                    <a:pt x="1557477" y="1501978"/>
                    <a:pt x="1556308" y="1501978"/>
                  </a:cubicBezTo>
                  <a:cubicBezTo>
                    <a:pt x="1550466" y="1503147"/>
                    <a:pt x="1546377" y="1502562"/>
                    <a:pt x="1544040" y="1500225"/>
                  </a:cubicBezTo>
                  <a:lnTo>
                    <a:pt x="1542287" y="1498473"/>
                  </a:lnTo>
                  <a:lnTo>
                    <a:pt x="1533524" y="1503731"/>
                  </a:lnTo>
                  <a:cubicBezTo>
                    <a:pt x="1533524" y="1503731"/>
                    <a:pt x="1533232" y="1504023"/>
                    <a:pt x="1532648" y="1504607"/>
                  </a:cubicBezTo>
                  <a:cubicBezTo>
                    <a:pt x="1532064" y="1505191"/>
                    <a:pt x="1531772" y="1505483"/>
                    <a:pt x="1531772" y="1505483"/>
                  </a:cubicBezTo>
                  <a:cubicBezTo>
                    <a:pt x="1530603" y="1506652"/>
                    <a:pt x="1530019" y="1506944"/>
                    <a:pt x="1530019" y="1506360"/>
                  </a:cubicBezTo>
                  <a:cubicBezTo>
                    <a:pt x="1530019" y="1505775"/>
                    <a:pt x="1529435" y="1505483"/>
                    <a:pt x="1528267" y="1505483"/>
                  </a:cubicBezTo>
                  <a:cubicBezTo>
                    <a:pt x="1528267" y="1505483"/>
                    <a:pt x="1527390" y="1505191"/>
                    <a:pt x="1525638" y="1504607"/>
                  </a:cubicBezTo>
                  <a:cubicBezTo>
                    <a:pt x="1523885" y="1504023"/>
                    <a:pt x="1521841" y="1504315"/>
                    <a:pt x="1519504" y="1505483"/>
                  </a:cubicBezTo>
                  <a:cubicBezTo>
                    <a:pt x="1526514" y="1505483"/>
                    <a:pt x="1529435" y="1507236"/>
                    <a:pt x="1528267" y="1510741"/>
                  </a:cubicBezTo>
                  <a:lnTo>
                    <a:pt x="1523009" y="1512494"/>
                  </a:lnTo>
                  <a:cubicBezTo>
                    <a:pt x="1519504" y="1512494"/>
                    <a:pt x="1513077" y="1510157"/>
                    <a:pt x="1503730" y="1505483"/>
                  </a:cubicBezTo>
                  <a:lnTo>
                    <a:pt x="1510741" y="1507236"/>
                  </a:lnTo>
                  <a:cubicBezTo>
                    <a:pt x="1514246" y="1507236"/>
                    <a:pt x="1516583" y="1506652"/>
                    <a:pt x="1517751" y="1505483"/>
                  </a:cubicBezTo>
                  <a:lnTo>
                    <a:pt x="1517751" y="1503731"/>
                  </a:lnTo>
                  <a:cubicBezTo>
                    <a:pt x="1516583" y="1501394"/>
                    <a:pt x="1515414" y="1501394"/>
                    <a:pt x="1514246" y="1503731"/>
                  </a:cubicBezTo>
                  <a:cubicBezTo>
                    <a:pt x="1511909" y="1501394"/>
                    <a:pt x="1507528" y="1497597"/>
                    <a:pt x="1501101" y="1492339"/>
                  </a:cubicBezTo>
                  <a:cubicBezTo>
                    <a:pt x="1494675" y="1487081"/>
                    <a:pt x="1487957" y="1483284"/>
                    <a:pt x="1480946" y="1480947"/>
                  </a:cubicBezTo>
                  <a:cubicBezTo>
                    <a:pt x="1480946" y="1484452"/>
                    <a:pt x="1482699" y="1486789"/>
                    <a:pt x="1486204" y="1487957"/>
                  </a:cubicBezTo>
                  <a:cubicBezTo>
                    <a:pt x="1489709" y="1489126"/>
                    <a:pt x="1491462" y="1489710"/>
                    <a:pt x="1491462" y="1489710"/>
                  </a:cubicBezTo>
                  <a:cubicBezTo>
                    <a:pt x="1492630" y="1492047"/>
                    <a:pt x="1494383" y="1493507"/>
                    <a:pt x="1496720" y="1494091"/>
                  </a:cubicBezTo>
                  <a:cubicBezTo>
                    <a:pt x="1499057" y="1494676"/>
                    <a:pt x="1500809" y="1496136"/>
                    <a:pt x="1501978" y="1498473"/>
                  </a:cubicBezTo>
                  <a:lnTo>
                    <a:pt x="1496720" y="1505483"/>
                  </a:lnTo>
                  <a:lnTo>
                    <a:pt x="1493215" y="1503731"/>
                  </a:lnTo>
                  <a:lnTo>
                    <a:pt x="1491462" y="1503731"/>
                  </a:lnTo>
                  <a:cubicBezTo>
                    <a:pt x="1486788" y="1504899"/>
                    <a:pt x="1483283" y="1504899"/>
                    <a:pt x="1480946" y="1503731"/>
                  </a:cubicBezTo>
                  <a:cubicBezTo>
                    <a:pt x="1479778" y="1506067"/>
                    <a:pt x="1479194" y="1507236"/>
                    <a:pt x="1479194" y="1507236"/>
                  </a:cubicBezTo>
                  <a:lnTo>
                    <a:pt x="1477441" y="1505483"/>
                  </a:lnTo>
                  <a:lnTo>
                    <a:pt x="1475688" y="1503731"/>
                  </a:lnTo>
                  <a:cubicBezTo>
                    <a:pt x="1475688" y="1500225"/>
                    <a:pt x="1474520" y="1498473"/>
                    <a:pt x="1472183" y="1498473"/>
                  </a:cubicBezTo>
                  <a:cubicBezTo>
                    <a:pt x="1468678" y="1494968"/>
                    <a:pt x="1466926" y="1493215"/>
                    <a:pt x="1466926" y="1493215"/>
                  </a:cubicBezTo>
                  <a:cubicBezTo>
                    <a:pt x="1470431" y="1494383"/>
                    <a:pt x="1474520" y="1494968"/>
                    <a:pt x="1479194" y="1494968"/>
                  </a:cubicBezTo>
                  <a:cubicBezTo>
                    <a:pt x="1478026" y="1492631"/>
                    <a:pt x="1473352" y="1489126"/>
                    <a:pt x="1465173" y="1484452"/>
                  </a:cubicBezTo>
                  <a:lnTo>
                    <a:pt x="1458163" y="1489710"/>
                  </a:lnTo>
                  <a:lnTo>
                    <a:pt x="1454657" y="1487957"/>
                  </a:lnTo>
                  <a:cubicBezTo>
                    <a:pt x="1453489" y="1489126"/>
                    <a:pt x="1450568" y="1488541"/>
                    <a:pt x="1445894" y="1486205"/>
                  </a:cubicBezTo>
                  <a:lnTo>
                    <a:pt x="1444142" y="1486205"/>
                  </a:lnTo>
                  <a:cubicBezTo>
                    <a:pt x="1434795" y="1479194"/>
                    <a:pt x="1429537" y="1475105"/>
                    <a:pt x="1428368" y="1473936"/>
                  </a:cubicBezTo>
                  <a:cubicBezTo>
                    <a:pt x="1427200" y="1468094"/>
                    <a:pt x="1421358" y="1465173"/>
                    <a:pt x="1410842" y="1465173"/>
                  </a:cubicBezTo>
                  <a:cubicBezTo>
                    <a:pt x="1407337" y="1465173"/>
                    <a:pt x="1404416" y="1464589"/>
                    <a:pt x="1402079" y="1463421"/>
                  </a:cubicBezTo>
                  <a:cubicBezTo>
                    <a:pt x="1399743" y="1463421"/>
                    <a:pt x="1398574" y="1462253"/>
                    <a:pt x="1398574" y="1459916"/>
                  </a:cubicBezTo>
                  <a:cubicBezTo>
                    <a:pt x="1400911" y="1458747"/>
                    <a:pt x="1403540" y="1458455"/>
                    <a:pt x="1406461" y="1459039"/>
                  </a:cubicBezTo>
                  <a:cubicBezTo>
                    <a:pt x="1409382" y="1459624"/>
                    <a:pt x="1412011" y="1459916"/>
                    <a:pt x="1414348" y="1459916"/>
                  </a:cubicBezTo>
                  <a:lnTo>
                    <a:pt x="1402079" y="1445895"/>
                  </a:lnTo>
                  <a:cubicBezTo>
                    <a:pt x="1402079" y="1441221"/>
                    <a:pt x="1397406" y="1438884"/>
                    <a:pt x="1388059" y="1438884"/>
                  </a:cubicBezTo>
                  <a:cubicBezTo>
                    <a:pt x="1390395" y="1436548"/>
                    <a:pt x="1390979" y="1434211"/>
                    <a:pt x="1389811" y="1431874"/>
                  </a:cubicBezTo>
                  <a:cubicBezTo>
                    <a:pt x="1388643" y="1429537"/>
                    <a:pt x="1387474" y="1427785"/>
                    <a:pt x="1386306" y="1426616"/>
                  </a:cubicBezTo>
                  <a:cubicBezTo>
                    <a:pt x="1385138" y="1427785"/>
                    <a:pt x="1382801" y="1429537"/>
                    <a:pt x="1379296" y="1431874"/>
                  </a:cubicBezTo>
                  <a:lnTo>
                    <a:pt x="1375790" y="1423111"/>
                  </a:lnTo>
                  <a:cubicBezTo>
                    <a:pt x="1373453" y="1420774"/>
                    <a:pt x="1371701" y="1419606"/>
                    <a:pt x="1370533" y="1419606"/>
                  </a:cubicBezTo>
                  <a:cubicBezTo>
                    <a:pt x="1368196" y="1420774"/>
                    <a:pt x="1365275" y="1420190"/>
                    <a:pt x="1361770" y="1417853"/>
                  </a:cubicBezTo>
                  <a:lnTo>
                    <a:pt x="1349502" y="1410843"/>
                  </a:lnTo>
                  <a:cubicBezTo>
                    <a:pt x="1349502" y="1410843"/>
                    <a:pt x="1347165" y="1409674"/>
                    <a:pt x="1342491" y="1407338"/>
                  </a:cubicBezTo>
                  <a:cubicBezTo>
                    <a:pt x="1338986" y="1408506"/>
                    <a:pt x="1339570" y="1410259"/>
                    <a:pt x="1344244" y="1412596"/>
                  </a:cubicBezTo>
                  <a:cubicBezTo>
                    <a:pt x="1347749" y="1412596"/>
                    <a:pt x="1350086" y="1413180"/>
                    <a:pt x="1351254" y="1414348"/>
                  </a:cubicBezTo>
                  <a:lnTo>
                    <a:pt x="1351254" y="1417853"/>
                  </a:lnTo>
                  <a:lnTo>
                    <a:pt x="1360017" y="1423111"/>
                  </a:lnTo>
                  <a:cubicBezTo>
                    <a:pt x="1361186" y="1424279"/>
                    <a:pt x="1361770" y="1426032"/>
                    <a:pt x="1361770" y="1428369"/>
                  </a:cubicBezTo>
                  <a:cubicBezTo>
                    <a:pt x="1358265" y="1434211"/>
                    <a:pt x="1355344" y="1437716"/>
                    <a:pt x="1353007" y="1438884"/>
                  </a:cubicBezTo>
                  <a:lnTo>
                    <a:pt x="1338986" y="1421359"/>
                  </a:lnTo>
                  <a:cubicBezTo>
                    <a:pt x="1338986" y="1420190"/>
                    <a:pt x="1340738" y="1418437"/>
                    <a:pt x="1344244" y="1416101"/>
                  </a:cubicBezTo>
                  <a:cubicBezTo>
                    <a:pt x="1339570" y="1411427"/>
                    <a:pt x="1336357" y="1409090"/>
                    <a:pt x="1334604" y="1409090"/>
                  </a:cubicBezTo>
                  <a:cubicBezTo>
                    <a:pt x="1332852" y="1409090"/>
                    <a:pt x="1331391" y="1409090"/>
                    <a:pt x="1330223" y="1409090"/>
                  </a:cubicBezTo>
                  <a:lnTo>
                    <a:pt x="1330223" y="1412596"/>
                  </a:lnTo>
                  <a:cubicBezTo>
                    <a:pt x="1329054" y="1412596"/>
                    <a:pt x="1327594" y="1412011"/>
                    <a:pt x="1325841" y="1410843"/>
                  </a:cubicBezTo>
                  <a:cubicBezTo>
                    <a:pt x="1324089" y="1409674"/>
                    <a:pt x="1322628" y="1409090"/>
                    <a:pt x="1321460" y="1409090"/>
                  </a:cubicBezTo>
                  <a:cubicBezTo>
                    <a:pt x="1320292" y="1407922"/>
                    <a:pt x="1317954" y="1407338"/>
                    <a:pt x="1314449" y="1407338"/>
                  </a:cubicBezTo>
                  <a:cubicBezTo>
                    <a:pt x="1309776" y="1405001"/>
                    <a:pt x="1306855" y="1402664"/>
                    <a:pt x="1305687" y="1400327"/>
                  </a:cubicBezTo>
                  <a:lnTo>
                    <a:pt x="1302181" y="1400327"/>
                  </a:lnTo>
                  <a:cubicBezTo>
                    <a:pt x="1302181" y="1401496"/>
                    <a:pt x="1302473" y="1402372"/>
                    <a:pt x="1303057" y="1402956"/>
                  </a:cubicBezTo>
                  <a:cubicBezTo>
                    <a:pt x="1303642" y="1403540"/>
                    <a:pt x="1303934" y="1404417"/>
                    <a:pt x="1303934" y="1405585"/>
                  </a:cubicBezTo>
                  <a:lnTo>
                    <a:pt x="1305687" y="1409090"/>
                  </a:lnTo>
                  <a:cubicBezTo>
                    <a:pt x="1303350" y="1409090"/>
                    <a:pt x="1301013" y="1406753"/>
                    <a:pt x="1298676" y="1402080"/>
                  </a:cubicBezTo>
                  <a:cubicBezTo>
                    <a:pt x="1297508" y="1404417"/>
                    <a:pt x="1296047" y="1405585"/>
                    <a:pt x="1294295" y="1405585"/>
                  </a:cubicBezTo>
                  <a:cubicBezTo>
                    <a:pt x="1292542" y="1405585"/>
                    <a:pt x="1290497" y="1404417"/>
                    <a:pt x="1288160" y="1402080"/>
                  </a:cubicBezTo>
                  <a:lnTo>
                    <a:pt x="1284655" y="1400327"/>
                  </a:lnTo>
                  <a:cubicBezTo>
                    <a:pt x="1282318" y="1399159"/>
                    <a:pt x="1279689" y="1398575"/>
                    <a:pt x="1276769" y="1398575"/>
                  </a:cubicBezTo>
                  <a:cubicBezTo>
                    <a:pt x="1273848" y="1398575"/>
                    <a:pt x="1270634" y="1397406"/>
                    <a:pt x="1267129" y="1395069"/>
                  </a:cubicBezTo>
                  <a:cubicBezTo>
                    <a:pt x="1267129" y="1395069"/>
                    <a:pt x="1266838" y="1394777"/>
                    <a:pt x="1266253" y="1394193"/>
                  </a:cubicBezTo>
                  <a:cubicBezTo>
                    <a:pt x="1265669" y="1393609"/>
                    <a:pt x="1265377" y="1393317"/>
                    <a:pt x="1265377" y="1393317"/>
                  </a:cubicBezTo>
                  <a:cubicBezTo>
                    <a:pt x="1270050" y="1393317"/>
                    <a:pt x="1273555" y="1393901"/>
                    <a:pt x="1275892" y="1395069"/>
                  </a:cubicBezTo>
                  <a:cubicBezTo>
                    <a:pt x="1278229" y="1395069"/>
                    <a:pt x="1280566" y="1395069"/>
                    <a:pt x="1282903" y="1395069"/>
                  </a:cubicBezTo>
                  <a:cubicBezTo>
                    <a:pt x="1285239" y="1395069"/>
                    <a:pt x="1286408" y="1396238"/>
                    <a:pt x="1286408" y="1398575"/>
                  </a:cubicBezTo>
                  <a:lnTo>
                    <a:pt x="1295171" y="1398575"/>
                  </a:lnTo>
                  <a:cubicBezTo>
                    <a:pt x="1291666" y="1397406"/>
                    <a:pt x="1289037" y="1395946"/>
                    <a:pt x="1287284" y="1394193"/>
                  </a:cubicBezTo>
                  <a:cubicBezTo>
                    <a:pt x="1285531" y="1392441"/>
                    <a:pt x="1284071" y="1390980"/>
                    <a:pt x="1282903" y="1389812"/>
                  </a:cubicBezTo>
                  <a:cubicBezTo>
                    <a:pt x="1284071" y="1388643"/>
                    <a:pt x="1285239" y="1388059"/>
                    <a:pt x="1286408" y="1388059"/>
                  </a:cubicBezTo>
                  <a:lnTo>
                    <a:pt x="1281150" y="1388059"/>
                  </a:lnTo>
                  <a:lnTo>
                    <a:pt x="1279398" y="1388059"/>
                  </a:lnTo>
                  <a:cubicBezTo>
                    <a:pt x="1275892" y="1389227"/>
                    <a:pt x="1273555" y="1389812"/>
                    <a:pt x="1272387" y="1389812"/>
                  </a:cubicBezTo>
                  <a:lnTo>
                    <a:pt x="1263624" y="1388059"/>
                  </a:lnTo>
                  <a:cubicBezTo>
                    <a:pt x="1262456" y="1388059"/>
                    <a:pt x="1260411" y="1388059"/>
                    <a:pt x="1257490" y="1388059"/>
                  </a:cubicBezTo>
                  <a:cubicBezTo>
                    <a:pt x="1254569" y="1388059"/>
                    <a:pt x="1252524" y="1388059"/>
                    <a:pt x="1251356" y="1388059"/>
                  </a:cubicBezTo>
                  <a:cubicBezTo>
                    <a:pt x="1249019" y="1388059"/>
                    <a:pt x="1246682" y="1387183"/>
                    <a:pt x="1244346" y="1385430"/>
                  </a:cubicBezTo>
                  <a:lnTo>
                    <a:pt x="1237335" y="1381925"/>
                  </a:lnTo>
                  <a:lnTo>
                    <a:pt x="1237335" y="1381925"/>
                  </a:lnTo>
                  <a:cubicBezTo>
                    <a:pt x="1239672" y="1383678"/>
                    <a:pt x="1241425" y="1385722"/>
                    <a:pt x="1242593" y="1388059"/>
                  </a:cubicBezTo>
                  <a:cubicBezTo>
                    <a:pt x="1240256" y="1389227"/>
                    <a:pt x="1237919" y="1389227"/>
                    <a:pt x="1235582" y="1388059"/>
                  </a:cubicBezTo>
                  <a:cubicBezTo>
                    <a:pt x="1233245" y="1385722"/>
                    <a:pt x="1229156" y="1383385"/>
                    <a:pt x="1223315" y="1381049"/>
                  </a:cubicBezTo>
                  <a:cubicBezTo>
                    <a:pt x="1217472" y="1378712"/>
                    <a:pt x="1213383" y="1376375"/>
                    <a:pt x="1211046" y="1374038"/>
                  </a:cubicBezTo>
                  <a:lnTo>
                    <a:pt x="1225067" y="1374038"/>
                  </a:lnTo>
                  <a:cubicBezTo>
                    <a:pt x="1221562" y="1370533"/>
                    <a:pt x="1219809" y="1368780"/>
                    <a:pt x="1219809" y="1368780"/>
                  </a:cubicBezTo>
                  <a:cubicBezTo>
                    <a:pt x="1218641" y="1367612"/>
                    <a:pt x="1216888" y="1365275"/>
                    <a:pt x="1214551" y="1361770"/>
                  </a:cubicBezTo>
                  <a:cubicBezTo>
                    <a:pt x="1212214" y="1358265"/>
                    <a:pt x="1209293" y="1356512"/>
                    <a:pt x="1205788" y="1356512"/>
                  </a:cubicBezTo>
                  <a:cubicBezTo>
                    <a:pt x="1204620" y="1356512"/>
                    <a:pt x="1202867" y="1355344"/>
                    <a:pt x="1200530" y="1353007"/>
                  </a:cubicBezTo>
                  <a:cubicBezTo>
                    <a:pt x="1198193" y="1351839"/>
                    <a:pt x="1193520" y="1345997"/>
                    <a:pt x="1186510" y="1335481"/>
                  </a:cubicBezTo>
                  <a:cubicBezTo>
                    <a:pt x="1184173" y="1335481"/>
                    <a:pt x="1181544" y="1334605"/>
                    <a:pt x="1178623" y="1332852"/>
                  </a:cubicBezTo>
                  <a:cubicBezTo>
                    <a:pt x="1175702" y="1331100"/>
                    <a:pt x="1173657" y="1329639"/>
                    <a:pt x="1172489" y="1328471"/>
                  </a:cubicBezTo>
                  <a:cubicBezTo>
                    <a:pt x="1168984" y="1320292"/>
                    <a:pt x="1163726" y="1313281"/>
                    <a:pt x="1156715" y="1307439"/>
                  </a:cubicBezTo>
                  <a:lnTo>
                    <a:pt x="1151458" y="1296924"/>
                  </a:lnTo>
                  <a:lnTo>
                    <a:pt x="1149705" y="1295171"/>
                  </a:lnTo>
                  <a:cubicBezTo>
                    <a:pt x="1148537" y="1294003"/>
                    <a:pt x="1146784" y="1290498"/>
                    <a:pt x="1144447" y="1284656"/>
                  </a:cubicBezTo>
                  <a:lnTo>
                    <a:pt x="1144447" y="1282903"/>
                  </a:lnTo>
                  <a:cubicBezTo>
                    <a:pt x="1145616" y="1282903"/>
                    <a:pt x="1146784" y="1283487"/>
                    <a:pt x="1147952" y="1284656"/>
                  </a:cubicBezTo>
                  <a:cubicBezTo>
                    <a:pt x="1149121" y="1285824"/>
                    <a:pt x="1149705" y="1287577"/>
                    <a:pt x="1149705" y="1289913"/>
                  </a:cubicBezTo>
                  <a:lnTo>
                    <a:pt x="1149705" y="1293419"/>
                  </a:lnTo>
                  <a:lnTo>
                    <a:pt x="1153210" y="1291666"/>
                  </a:lnTo>
                  <a:cubicBezTo>
                    <a:pt x="1155547" y="1291666"/>
                    <a:pt x="1157592" y="1292835"/>
                    <a:pt x="1159344" y="1295171"/>
                  </a:cubicBezTo>
                  <a:cubicBezTo>
                    <a:pt x="1161097" y="1297508"/>
                    <a:pt x="1163142" y="1299261"/>
                    <a:pt x="1165478" y="1300429"/>
                  </a:cubicBezTo>
                  <a:lnTo>
                    <a:pt x="1163726" y="1296924"/>
                  </a:lnTo>
                  <a:lnTo>
                    <a:pt x="1154963" y="1284656"/>
                  </a:lnTo>
                  <a:cubicBezTo>
                    <a:pt x="1154963" y="1284656"/>
                    <a:pt x="1154671" y="1284656"/>
                    <a:pt x="1154087" y="1284656"/>
                  </a:cubicBezTo>
                  <a:cubicBezTo>
                    <a:pt x="1153502" y="1284656"/>
                    <a:pt x="1153210" y="1284656"/>
                    <a:pt x="1153210" y="1284656"/>
                  </a:cubicBezTo>
                  <a:cubicBezTo>
                    <a:pt x="1152042" y="1282319"/>
                    <a:pt x="1150873" y="1279690"/>
                    <a:pt x="1149705" y="1276769"/>
                  </a:cubicBezTo>
                  <a:cubicBezTo>
                    <a:pt x="1148537" y="1273848"/>
                    <a:pt x="1147368" y="1271219"/>
                    <a:pt x="1146200" y="1268882"/>
                  </a:cubicBezTo>
                  <a:cubicBezTo>
                    <a:pt x="1143863" y="1266545"/>
                    <a:pt x="1142111" y="1264209"/>
                    <a:pt x="1140942" y="1261872"/>
                  </a:cubicBezTo>
                  <a:cubicBezTo>
                    <a:pt x="1139774" y="1259535"/>
                    <a:pt x="1138605" y="1258367"/>
                    <a:pt x="1137437" y="1258367"/>
                  </a:cubicBezTo>
                  <a:cubicBezTo>
                    <a:pt x="1137437" y="1256030"/>
                    <a:pt x="1135684" y="1253109"/>
                    <a:pt x="1132179" y="1249604"/>
                  </a:cubicBezTo>
                  <a:cubicBezTo>
                    <a:pt x="1134516" y="1247267"/>
                    <a:pt x="1132763" y="1244930"/>
                    <a:pt x="1126921" y="1242593"/>
                  </a:cubicBezTo>
                  <a:lnTo>
                    <a:pt x="1123416" y="1239088"/>
                  </a:lnTo>
                  <a:lnTo>
                    <a:pt x="1123416" y="1235583"/>
                  </a:lnTo>
                  <a:cubicBezTo>
                    <a:pt x="1122248" y="1234414"/>
                    <a:pt x="1121079" y="1232662"/>
                    <a:pt x="1119911" y="1230325"/>
                  </a:cubicBezTo>
                  <a:cubicBezTo>
                    <a:pt x="1118743" y="1227988"/>
                    <a:pt x="1118159" y="1225651"/>
                    <a:pt x="1118159" y="1223315"/>
                  </a:cubicBezTo>
                  <a:cubicBezTo>
                    <a:pt x="1121663" y="1223315"/>
                    <a:pt x="1124000" y="1225067"/>
                    <a:pt x="1125169" y="1228572"/>
                  </a:cubicBezTo>
                  <a:lnTo>
                    <a:pt x="1140942" y="1249604"/>
                  </a:lnTo>
                  <a:lnTo>
                    <a:pt x="1140942" y="1247851"/>
                  </a:lnTo>
                  <a:cubicBezTo>
                    <a:pt x="1130427" y="1233830"/>
                    <a:pt x="1124000" y="1223899"/>
                    <a:pt x="1121663" y="1218057"/>
                  </a:cubicBezTo>
                  <a:lnTo>
                    <a:pt x="1104137" y="1183005"/>
                  </a:lnTo>
                  <a:lnTo>
                    <a:pt x="1104137" y="1179500"/>
                  </a:lnTo>
                  <a:lnTo>
                    <a:pt x="1132179" y="1226820"/>
                  </a:lnTo>
                  <a:lnTo>
                    <a:pt x="1130427" y="1218057"/>
                  </a:lnTo>
                  <a:cubicBezTo>
                    <a:pt x="1128090" y="1213383"/>
                    <a:pt x="1125461" y="1209002"/>
                    <a:pt x="1122540" y="1204912"/>
                  </a:cubicBezTo>
                  <a:cubicBezTo>
                    <a:pt x="1119619" y="1200823"/>
                    <a:pt x="1116990" y="1197026"/>
                    <a:pt x="1114653" y="1193520"/>
                  </a:cubicBezTo>
                  <a:cubicBezTo>
                    <a:pt x="1112316" y="1186510"/>
                    <a:pt x="1111732" y="1182421"/>
                    <a:pt x="1112900" y="1181252"/>
                  </a:cubicBezTo>
                  <a:cubicBezTo>
                    <a:pt x="1108227" y="1178915"/>
                    <a:pt x="1104722" y="1173658"/>
                    <a:pt x="1102385" y="1165479"/>
                  </a:cubicBezTo>
                  <a:cubicBezTo>
                    <a:pt x="1102385" y="1163142"/>
                    <a:pt x="1101217" y="1160221"/>
                    <a:pt x="1098880" y="1156716"/>
                  </a:cubicBezTo>
                  <a:cubicBezTo>
                    <a:pt x="1098880" y="1156716"/>
                    <a:pt x="1098880" y="1155547"/>
                    <a:pt x="1098880" y="1153211"/>
                  </a:cubicBezTo>
                  <a:lnTo>
                    <a:pt x="1105890" y="1165479"/>
                  </a:lnTo>
                  <a:cubicBezTo>
                    <a:pt x="1105890" y="1168984"/>
                    <a:pt x="1107058" y="1170737"/>
                    <a:pt x="1109395" y="1170737"/>
                  </a:cubicBezTo>
                  <a:cubicBezTo>
                    <a:pt x="1109395" y="1170737"/>
                    <a:pt x="1109687" y="1171029"/>
                    <a:pt x="1110272" y="1171613"/>
                  </a:cubicBezTo>
                  <a:cubicBezTo>
                    <a:pt x="1110856" y="1172197"/>
                    <a:pt x="1111148" y="1172489"/>
                    <a:pt x="1111148" y="1172489"/>
                  </a:cubicBezTo>
                  <a:cubicBezTo>
                    <a:pt x="1112316" y="1173658"/>
                    <a:pt x="1112608" y="1174534"/>
                    <a:pt x="1112024" y="1175118"/>
                  </a:cubicBezTo>
                  <a:cubicBezTo>
                    <a:pt x="1111440" y="1175702"/>
                    <a:pt x="1111732" y="1176579"/>
                    <a:pt x="1112900" y="1177747"/>
                  </a:cubicBezTo>
                  <a:lnTo>
                    <a:pt x="1118159" y="1175994"/>
                  </a:lnTo>
                  <a:lnTo>
                    <a:pt x="1111148" y="1161974"/>
                  </a:lnTo>
                  <a:lnTo>
                    <a:pt x="1112900" y="1161974"/>
                  </a:lnTo>
                  <a:cubicBezTo>
                    <a:pt x="1114069" y="1163142"/>
                    <a:pt x="1115237" y="1165187"/>
                    <a:pt x="1116405" y="1168108"/>
                  </a:cubicBezTo>
                  <a:cubicBezTo>
                    <a:pt x="1117574" y="1171029"/>
                    <a:pt x="1119327" y="1173073"/>
                    <a:pt x="1121663" y="1174242"/>
                  </a:cubicBezTo>
                  <a:lnTo>
                    <a:pt x="1119911" y="1175994"/>
                  </a:lnTo>
                  <a:lnTo>
                    <a:pt x="1125169" y="1190015"/>
                  </a:lnTo>
                  <a:lnTo>
                    <a:pt x="1137437" y="1204036"/>
                  </a:lnTo>
                  <a:lnTo>
                    <a:pt x="1146200" y="1216304"/>
                  </a:lnTo>
                  <a:cubicBezTo>
                    <a:pt x="1146200" y="1217473"/>
                    <a:pt x="1147368" y="1218057"/>
                    <a:pt x="1149705" y="1218057"/>
                  </a:cubicBezTo>
                  <a:lnTo>
                    <a:pt x="1144447" y="1207541"/>
                  </a:lnTo>
                  <a:cubicBezTo>
                    <a:pt x="1142111" y="1205204"/>
                    <a:pt x="1139774" y="1201115"/>
                    <a:pt x="1137437" y="1195273"/>
                  </a:cubicBezTo>
                  <a:cubicBezTo>
                    <a:pt x="1136269" y="1194105"/>
                    <a:pt x="1135392" y="1192644"/>
                    <a:pt x="1134808" y="1190892"/>
                  </a:cubicBezTo>
                  <a:cubicBezTo>
                    <a:pt x="1134224" y="1189139"/>
                    <a:pt x="1133348" y="1187678"/>
                    <a:pt x="1132179" y="1186510"/>
                  </a:cubicBezTo>
                  <a:cubicBezTo>
                    <a:pt x="1125169" y="1179500"/>
                    <a:pt x="1121079" y="1171905"/>
                    <a:pt x="1119911" y="1163726"/>
                  </a:cubicBezTo>
                  <a:cubicBezTo>
                    <a:pt x="1122248" y="1167231"/>
                    <a:pt x="1126629" y="1173658"/>
                    <a:pt x="1133055" y="1183005"/>
                  </a:cubicBezTo>
                  <a:cubicBezTo>
                    <a:pt x="1139481" y="1192352"/>
                    <a:pt x="1145616" y="1199947"/>
                    <a:pt x="1151458" y="1205789"/>
                  </a:cubicBezTo>
                  <a:lnTo>
                    <a:pt x="1149705" y="1200531"/>
                  </a:lnTo>
                  <a:lnTo>
                    <a:pt x="1149705" y="1197026"/>
                  </a:lnTo>
                  <a:lnTo>
                    <a:pt x="1151458" y="1198778"/>
                  </a:lnTo>
                  <a:lnTo>
                    <a:pt x="1163726" y="1214552"/>
                  </a:lnTo>
                  <a:cubicBezTo>
                    <a:pt x="1166063" y="1216888"/>
                    <a:pt x="1167816" y="1218057"/>
                    <a:pt x="1168984" y="1218057"/>
                  </a:cubicBezTo>
                  <a:lnTo>
                    <a:pt x="1153210" y="1200531"/>
                  </a:lnTo>
                  <a:cubicBezTo>
                    <a:pt x="1153210" y="1199362"/>
                    <a:pt x="1152918" y="1198194"/>
                    <a:pt x="1152334" y="1197026"/>
                  </a:cubicBezTo>
                  <a:cubicBezTo>
                    <a:pt x="1151750" y="1195857"/>
                    <a:pt x="1152042" y="1194689"/>
                    <a:pt x="1153210" y="1193520"/>
                  </a:cubicBezTo>
                  <a:cubicBezTo>
                    <a:pt x="1155547" y="1194689"/>
                    <a:pt x="1156715" y="1195857"/>
                    <a:pt x="1156715" y="1197026"/>
                  </a:cubicBezTo>
                  <a:cubicBezTo>
                    <a:pt x="1155547" y="1198194"/>
                    <a:pt x="1155255" y="1199362"/>
                    <a:pt x="1155839" y="1200531"/>
                  </a:cubicBezTo>
                  <a:cubicBezTo>
                    <a:pt x="1156423" y="1201699"/>
                    <a:pt x="1156715" y="1202868"/>
                    <a:pt x="1156715" y="1204036"/>
                  </a:cubicBezTo>
                  <a:cubicBezTo>
                    <a:pt x="1157884" y="1204036"/>
                    <a:pt x="1159636" y="1202868"/>
                    <a:pt x="1161973" y="1200531"/>
                  </a:cubicBezTo>
                  <a:cubicBezTo>
                    <a:pt x="1159636" y="1197026"/>
                    <a:pt x="1156131" y="1191768"/>
                    <a:pt x="1151458" y="1184758"/>
                  </a:cubicBezTo>
                  <a:cubicBezTo>
                    <a:pt x="1146784" y="1177747"/>
                    <a:pt x="1143863" y="1171321"/>
                    <a:pt x="1142695" y="1165479"/>
                  </a:cubicBezTo>
                  <a:lnTo>
                    <a:pt x="1133932" y="1149705"/>
                  </a:lnTo>
                  <a:lnTo>
                    <a:pt x="1153210" y="1181252"/>
                  </a:lnTo>
                  <a:lnTo>
                    <a:pt x="1156715" y="1181252"/>
                  </a:lnTo>
                  <a:lnTo>
                    <a:pt x="1149705" y="1172489"/>
                  </a:lnTo>
                  <a:cubicBezTo>
                    <a:pt x="1142695" y="1154963"/>
                    <a:pt x="1138021" y="1145032"/>
                    <a:pt x="1135684" y="1142695"/>
                  </a:cubicBezTo>
                  <a:cubicBezTo>
                    <a:pt x="1135684" y="1141527"/>
                    <a:pt x="1134516" y="1139774"/>
                    <a:pt x="1132179" y="1137437"/>
                  </a:cubicBezTo>
                  <a:cubicBezTo>
                    <a:pt x="1132179" y="1136269"/>
                    <a:pt x="1130427" y="1133932"/>
                    <a:pt x="1126921" y="1130427"/>
                  </a:cubicBezTo>
                  <a:cubicBezTo>
                    <a:pt x="1129258" y="1130427"/>
                    <a:pt x="1130719" y="1131011"/>
                    <a:pt x="1131303" y="1132180"/>
                  </a:cubicBezTo>
                  <a:cubicBezTo>
                    <a:pt x="1131887" y="1133348"/>
                    <a:pt x="1132763" y="1133348"/>
                    <a:pt x="1133932" y="1132180"/>
                  </a:cubicBezTo>
                  <a:cubicBezTo>
                    <a:pt x="1135100" y="1131011"/>
                    <a:pt x="1135976" y="1130719"/>
                    <a:pt x="1136561" y="1131303"/>
                  </a:cubicBezTo>
                  <a:cubicBezTo>
                    <a:pt x="1137145" y="1131887"/>
                    <a:pt x="1137437" y="1132764"/>
                    <a:pt x="1137437" y="1133932"/>
                  </a:cubicBezTo>
                  <a:lnTo>
                    <a:pt x="1139190" y="1139190"/>
                  </a:lnTo>
                  <a:cubicBezTo>
                    <a:pt x="1141526" y="1140358"/>
                    <a:pt x="1142987" y="1141527"/>
                    <a:pt x="1143571" y="1142695"/>
                  </a:cubicBezTo>
                  <a:cubicBezTo>
                    <a:pt x="1144155" y="1143864"/>
                    <a:pt x="1143863" y="1146200"/>
                    <a:pt x="1142695" y="1149705"/>
                  </a:cubicBezTo>
                  <a:cubicBezTo>
                    <a:pt x="1143863" y="1152042"/>
                    <a:pt x="1145908" y="1154963"/>
                    <a:pt x="1148829" y="1158468"/>
                  </a:cubicBezTo>
                  <a:cubicBezTo>
                    <a:pt x="1151750" y="1161974"/>
                    <a:pt x="1154379" y="1165479"/>
                    <a:pt x="1156715" y="1168984"/>
                  </a:cubicBezTo>
                  <a:lnTo>
                    <a:pt x="1156715" y="1161974"/>
                  </a:lnTo>
                  <a:cubicBezTo>
                    <a:pt x="1154379" y="1158468"/>
                    <a:pt x="1151458" y="1153503"/>
                    <a:pt x="1147952" y="1147077"/>
                  </a:cubicBezTo>
                  <a:cubicBezTo>
                    <a:pt x="1144447" y="1140650"/>
                    <a:pt x="1142111" y="1136269"/>
                    <a:pt x="1140942" y="1133932"/>
                  </a:cubicBezTo>
                  <a:cubicBezTo>
                    <a:pt x="1139774" y="1131595"/>
                    <a:pt x="1138605" y="1128382"/>
                    <a:pt x="1137437" y="1124293"/>
                  </a:cubicBezTo>
                  <a:lnTo>
                    <a:pt x="1132529" y="1112024"/>
                  </a:lnTo>
                  <a:lnTo>
                    <a:pt x="1133932" y="1113777"/>
                  </a:lnTo>
                  <a:cubicBezTo>
                    <a:pt x="1135100" y="1115530"/>
                    <a:pt x="1136269" y="1116990"/>
                    <a:pt x="1137437" y="1118159"/>
                  </a:cubicBezTo>
                  <a:lnTo>
                    <a:pt x="1135684" y="1111148"/>
                  </a:lnTo>
                  <a:lnTo>
                    <a:pt x="1130427" y="1105890"/>
                  </a:lnTo>
                  <a:lnTo>
                    <a:pt x="1130427" y="1109396"/>
                  </a:lnTo>
                  <a:cubicBezTo>
                    <a:pt x="1126921" y="1107059"/>
                    <a:pt x="1124584" y="1104430"/>
                    <a:pt x="1123416" y="1101509"/>
                  </a:cubicBezTo>
                  <a:cubicBezTo>
                    <a:pt x="1122248" y="1098588"/>
                    <a:pt x="1121663" y="1096543"/>
                    <a:pt x="1121663" y="1095375"/>
                  </a:cubicBezTo>
                  <a:lnTo>
                    <a:pt x="1123416" y="1095375"/>
                  </a:lnTo>
                  <a:cubicBezTo>
                    <a:pt x="1123416" y="1096543"/>
                    <a:pt x="1124000" y="1098004"/>
                    <a:pt x="1125169" y="1099756"/>
                  </a:cubicBezTo>
                  <a:cubicBezTo>
                    <a:pt x="1126337" y="1101509"/>
                    <a:pt x="1128090" y="1102970"/>
                    <a:pt x="1130427" y="1104138"/>
                  </a:cubicBezTo>
                  <a:cubicBezTo>
                    <a:pt x="1131595" y="1104138"/>
                    <a:pt x="1132179" y="1102385"/>
                    <a:pt x="1132179" y="1098880"/>
                  </a:cubicBezTo>
                  <a:cubicBezTo>
                    <a:pt x="1132179" y="1097712"/>
                    <a:pt x="1131595" y="1096251"/>
                    <a:pt x="1130427" y="1094499"/>
                  </a:cubicBezTo>
                  <a:cubicBezTo>
                    <a:pt x="1129258" y="1092746"/>
                    <a:pt x="1127505" y="1091870"/>
                    <a:pt x="1125169" y="1091870"/>
                  </a:cubicBezTo>
                  <a:cubicBezTo>
                    <a:pt x="1125169" y="1089533"/>
                    <a:pt x="1124000" y="1086028"/>
                    <a:pt x="1121663" y="1081354"/>
                  </a:cubicBezTo>
                  <a:cubicBezTo>
                    <a:pt x="1124000" y="1080186"/>
                    <a:pt x="1126045" y="1080186"/>
                    <a:pt x="1127797" y="1081354"/>
                  </a:cubicBezTo>
                  <a:cubicBezTo>
                    <a:pt x="1129550" y="1082523"/>
                    <a:pt x="1130427" y="1083691"/>
                    <a:pt x="1130427" y="1084859"/>
                  </a:cubicBezTo>
                  <a:cubicBezTo>
                    <a:pt x="1130427" y="1090701"/>
                    <a:pt x="1132179" y="1095375"/>
                    <a:pt x="1135684" y="1098880"/>
                  </a:cubicBezTo>
                  <a:cubicBezTo>
                    <a:pt x="1136852" y="1100048"/>
                    <a:pt x="1137437" y="1101509"/>
                    <a:pt x="1137437" y="1103262"/>
                  </a:cubicBezTo>
                  <a:cubicBezTo>
                    <a:pt x="1137437" y="1105014"/>
                    <a:pt x="1138021" y="1105890"/>
                    <a:pt x="1139190" y="1105890"/>
                  </a:cubicBezTo>
                  <a:cubicBezTo>
                    <a:pt x="1140358" y="1109396"/>
                    <a:pt x="1142695" y="1113485"/>
                    <a:pt x="1146200" y="1118159"/>
                  </a:cubicBezTo>
                  <a:cubicBezTo>
                    <a:pt x="1149705" y="1122832"/>
                    <a:pt x="1152626" y="1126922"/>
                    <a:pt x="1154963" y="1130427"/>
                  </a:cubicBezTo>
                  <a:cubicBezTo>
                    <a:pt x="1163142" y="1146784"/>
                    <a:pt x="1171320" y="1158468"/>
                    <a:pt x="1179499" y="1165479"/>
                  </a:cubicBezTo>
                  <a:cubicBezTo>
                    <a:pt x="1180668" y="1166647"/>
                    <a:pt x="1181252" y="1167816"/>
                    <a:pt x="1181252" y="1168984"/>
                  </a:cubicBezTo>
                  <a:cubicBezTo>
                    <a:pt x="1181252" y="1170152"/>
                    <a:pt x="1181836" y="1170737"/>
                    <a:pt x="1183004" y="1170737"/>
                  </a:cubicBezTo>
                  <a:lnTo>
                    <a:pt x="1184757" y="1168984"/>
                  </a:lnTo>
                  <a:lnTo>
                    <a:pt x="1190015" y="1170737"/>
                  </a:lnTo>
                  <a:cubicBezTo>
                    <a:pt x="1184173" y="1161389"/>
                    <a:pt x="1177746" y="1154379"/>
                    <a:pt x="1170736" y="1149705"/>
                  </a:cubicBezTo>
                  <a:cubicBezTo>
                    <a:pt x="1168399" y="1140358"/>
                    <a:pt x="1164310" y="1132764"/>
                    <a:pt x="1158468" y="1126922"/>
                  </a:cubicBezTo>
                  <a:cubicBezTo>
                    <a:pt x="1157300" y="1122248"/>
                    <a:pt x="1155547" y="1117574"/>
                    <a:pt x="1153210" y="1112901"/>
                  </a:cubicBezTo>
                  <a:cubicBezTo>
                    <a:pt x="1150873" y="1108227"/>
                    <a:pt x="1148537" y="1104138"/>
                    <a:pt x="1146200" y="1100633"/>
                  </a:cubicBezTo>
                  <a:lnTo>
                    <a:pt x="1135684" y="1074344"/>
                  </a:lnTo>
                  <a:cubicBezTo>
                    <a:pt x="1139190" y="1079017"/>
                    <a:pt x="1142987" y="1086028"/>
                    <a:pt x="1147076" y="1095375"/>
                  </a:cubicBezTo>
                  <a:cubicBezTo>
                    <a:pt x="1151166" y="1104722"/>
                    <a:pt x="1156131" y="1112317"/>
                    <a:pt x="1161973" y="1118159"/>
                  </a:cubicBezTo>
                  <a:lnTo>
                    <a:pt x="1156715" y="1105890"/>
                  </a:lnTo>
                  <a:lnTo>
                    <a:pt x="1154963" y="1100633"/>
                  </a:lnTo>
                  <a:lnTo>
                    <a:pt x="1156715" y="1100633"/>
                  </a:lnTo>
                  <a:cubicBezTo>
                    <a:pt x="1156715" y="1102970"/>
                    <a:pt x="1157300" y="1105890"/>
                    <a:pt x="1158468" y="1109396"/>
                  </a:cubicBezTo>
                  <a:cubicBezTo>
                    <a:pt x="1165478" y="1122248"/>
                    <a:pt x="1171904" y="1131011"/>
                    <a:pt x="1177746" y="1135685"/>
                  </a:cubicBezTo>
                  <a:cubicBezTo>
                    <a:pt x="1180084" y="1138021"/>
                    <a:pt x="1181252" y="1139774"/>
                    <a:pt x="1181252" y="1140942"/>
                  </a:cubicBezTo>
                  <a:cubicBezTo>
                    <a:pt x="1183589" y="1143279"/>
                    <a:pt x="1184757" y="1144448"/>
                    <a:pt x="1184757" y="1144448"/>
                  </a:cubicBezTo>
                  <a:lnTo>
                    <a:pt x="1184757" y="1147953"/>
                  </a:lnTo>
                  <a:lnTo>
                    <a:pt x="1190015" y="1156716"/>
                  </a:lnTo>
                  <a:lnTo>
                    <a:pt x="1195273" y="1156716"/>
                  </a:lnTo>
                  <a:lnTo>
                    <a:pt x="1188262" y="1142695"/>
                  </a:lnTo>
                  <a:cubicBezTo>
                    <a:pt x="1188262" y="1142695"/>
                    <a:pt x="1188554" y="1142403"/>
                    <a:pt x="1189139" y="1141819"/>
                  </a:cubicBezTo>
                  <a:cubicBezTo>
                    <a:pt x="1189723" y="1141235"/>
                    <a:pt x="1190015" y="1140942"/>
                    <a:pt x="1190015" y="1140942"/>
                  </a:cubicBezTo>
                  <a:lnTo>
                    <a:pt x="1190015" y="1139190"/>
                  </a:lnTo>
                  <a:lnTo>
                    <a:pt x="1184757" y="1130427"/>
                  </a:lnTo>
                  <a:cubicBezTo>
                    <a:pt x="1184757" y="1130427"/>
                    <a:pt x="1184173" y="1129551"/>
                    <a:pt x="1183004" y="1127798"/>
                  </a:cubicBezTo>
                  <a:cubicBezTo>
                    <a:pt x="1181836" y="1126045"/>
                    <a:pt x="1181836" y="1123417"/>
                    <a:pt x="1183004" y="1119911"/>
                  </a:cubicBezTo>
                  <a:lnTo>
                    <a:pt x="1186510" y="1126922"/>
                  </a:lnTo>
                  <a:cubicBezTo>
                    <a:pt x="1187678" y="1132764"/>
                    <a:pt x="1192352" y="1138606"/>
                    <a:pt x="1200530" y="1144448"/>
                  </a:cubicBezTo>
                  <a:cubicBezTo>
                    <a:pt x="1201699" y="1146784"/>
                    <a:pt x="1202867" y="1148829"/>
                    <a:pt x="1204036" y="1150582"/>
                  </a:cubicBezTo>
                  <a:cubicBezTo>
                    <a:pt x="1205204" y="1152334"/>
                    <a:pt x="1205788" y="1154379"/>
                    <a:pt x="1205788" y="1156716"/>
                  </a:cubicBezTo>
                  <a:cubicBezTo>
                    <a:pt x="1206957" y="1156716"/>
                    <a:pt x="1207541" y="1157884"/>
                    <a:pt x="1207541" y="1160221"/>
                  </a:cubicBezTo>
                  <a:lnTo>
                    <a:pt x="1209293" y="1161974"/>
                  </a:lnTo>
                  <a:lnTo>
                    <a:pt x="1205788" y="1160221"/>
                  </a:lnTo>
                  <a:cubicBezTo>
                    <a:pt x="1206957" y="1164895"/>
                    <a:pt x="1208417" y="1168692"/>
                    <a:pt x="1210170" y="1171613"/>
                  </a:cubicBezTo>
                  <a:cubicBezTo>
                    <a:pt x="1211922" y="1174534"/>
                    <a:pt x="1213383" y="1176579"/>
                    <a:pt x="1214551" y="1177747"/>
                  </a:cubicBezTo>
                  <a:cubicBezTo>
                    <a:pt x="1219225" y="1182421"/>
                    <a:pt x="1221562" y="1184173"/>
                    <a:pt x="1221562" y="1183005"/>
                  </a:cubicBezTo>
                  <a:lnTo>
                    <a:pt x="1230325" y="1188263"/>
                  </a:lnTo>
                  <a:cubicBezTo>
                    <a:pt x="1231493" y="1190599"/>
                    <a:pt x="1235582" y="1195273"/>
                    <a:pt x="1242593" y="1202284"/>
                  </a:cubicBezTo>
                  <a:lnTo>
                    <a:pt x="1242593" y="1197026"/>
                  </a:lnTo>
                  <a:cubicBezTo>
                    <a:pt x="1244930" y="1199362"/>
                    <a:pt x="1246974" y="1201115"/>
                    <a:pt x="1248727" y="1202284"/>
                  </a:cubicBezTo>
                  <a:cubicBezTo>
                    <a:pt x="1250480" y="1203452"/>
                    <a:pt x="1252524" y="1204620"/>
                    <a:pt x="1254861" y="1205789"/>
                  </a:cubicBezTo>
                  <a:cubicBezTo>
                    <a:pt x="1249019" y="1203452"/>
                    <a:pt x="1246098" y="1202284"/>
                    <a:pt x="1246098" y="1202284"/>
                  </a:cubicBezTo>
                  <a:lnTo>
                    <a:pt x="1254861" y="1207541"/>
                  </a:lnTo>
                  <a:lnTo>
                    <a:pt x="1254861" y="1205789"/>
                  </a:lnTo>
                  <a:cubicBezTo>
                    <a:pt x="1259535" y="1210462"/>
                    <a:pt x="1261871" y="1212799"/>
                    <a:pt x="1261871" y="1212799"/>
                  </a:cubicBezTo>
                  <a:lnTo>
                    <a:pt x="1286408" y="1226820"/>
                  </a:lnTo>
                  <a:lnTo>
                    <a:pt x="1289913" y="1228572"/>
                  </a:lnTo>
                  <a:cubicBezTo>
                    <a:pt x="1291081" y="1228572"/>
                    <a:pt x="1294586" y="1230325"/>
                    <a:pt x="1300429" y="1233830"/>
                  </a:cubicBezTo>
                  <a:cubicBezTo>
                    <a:pt x="1300429" y="1234999"/>
                    <a:pt x="1301597" y="1235583"/>
                    <a:pt x="1303934" y="1235583"/>
                  </a:cubicBezTo>
                  <a:cubicBezTo>
                    <a:pt x="1292250" y="1225067"/>
                    <a:pt x="1286408" y="1219809"/>
                    <a:pt x="1286408" y="1219809"/>
                  </a:cubicBezTo>
                  <a:cubicBezTo>
                    <a:pt x="1296924" y="1225651"/>
                    <a:pt x="1304518" y="1230909"/>
                    <a:pt x="1309192" y="1235583"/>
                  </a:cubicBezTo>
                  <a:cubicBezTo>
                    <a:pt x="1323212" y="1242593"/>
                    <a:pt x="1334312" y="1246683"/>
                    <a:pt x="1342491" y="1247851"/>
                  </a:cubicBezTo>
                  <a:lnTo>
                    <a:pt x="1349502" y="1249604"/>
                  </a:lnTo>
                  <a:lnTo>
                    <a:pt x="1354759" y="1249604"/>
                  </a:lnTo>
                  <a:cubicBezTo>
                    <a:pt x="1358265" y="1249604"/>
                    <a:pt x="1360601" y="1249019"/>
                    <a:pt x="1361770" y="1247851"/>
                  </a:cubicBezTo>
                  <a:cubicBezTo>
                    <a:pt x="1362938" y="1246683"/>
                    <a:pt x="1364691" y="1245514"/>
                    <a:pt x="1367027" y="1244346"/>
                  </a:cubicBezTo>
                  <a:lnTo>
                    <a:pt x="1374038" y="1246098"/>
                  </a:lnTo>
                  <a:lnTo>
                    <a:pt x="1374038" y="1235583"/>
                  </a:lnTo>
                  <a:cubicBezTo>
                    <a:pt x="1372869" y="1237920"/>
                    <a:pt x="1371701" y="1239088"/>
                    <a:pt x="1370533" y="1239088"/>
                  </a:cubicBezTo>
                  <a:cubicBezTo>
                    <a:pt x="1369364" y="1239088"/>
                    <a:pt x="1368196" y="1239672"/>
                    <a:pt x="1367027" y="1240841"/>
                  </a:cubicBezTo>
                  <a:lnTo>
                    <a:pt x="1367027" y="1218057"/>
                  </a:lnTo>
                  <a:cubicBezTo>
                    <a:pt x="1367027" y="1216888"/>
                    <a:pt x="1368196" y="1221562"/>
                    <a:pt x="1370533" y="1232078"/>
                  </a:cubicBezTo>
                  <a:lnTo>
                    <a:pt x="1370533" y="1221562"/>
                  </a:lnTo>
                  <a:lnTo>
                    <a:pt x="1372285" y="1221562"/>
                  </a:lnTo>
                  <a:cubicBezTo>
                    <a:pt x="1372285" y="1221562"/>
                    <a:pt x="1372577" y="1221562"/>
                    <a:pt x="1373162" y="1221562"/>
                  </a:cubicBezTo>
                  <a:cubicBezTo>
                    <a:pt x="1373746" y="1221562"/>
                    <a:pt x="1374038" y="1221562"/>
                    <a:pt x="1374038" y="1221562"/>
                  </a:cubicBezTo>
                  <a:cubicBezTo>
                    <a:pt x="1375207" y="1220394"/>
                    <a:pt x="1375207" y="1219225"/>
                    <a:pt x="1374038" y="1218057"/>
                  </a:cubicBezTo>
                  <a:cubicBezTo>
                    <a:pt x="1372869" y="1215720"/>
                    <a:pt x="1371993" y="1213383"/>
                    <a:pt x="1371409" y="1211046"/>
                  </a:cubicBezTo>
                  <a:cubicBezTo>
                    <a:pt x="1370825" y="1208710"/>
                    <a:pt x="1369948" y="1205789"/>
                    <a:pt x="1368780" y="1202284"/>
                  </a:cubicBezTo>
                  <a:lnTo>
                    <a:pt x="1368780" y="1190015"/>
                  </a:lnTo>
                  <a:lnTo>
                    <a:pt x="1367027" y="1174242"/>
                  </a:lnTo>
                  <a:lnTo>
                    <a:pt x="1367027" y="1158468"/>
                  </a:lnTo>
                  <a:cubicBezTo>
                    <a:pt x="1367027" y="1156132"/>
                    <a:pt x="1366443" y="1153211"/>
                    <a:pt x="1365275" y="1149705"/>
                  </a:cubicBezTo>
                  <a:cubicBezTo>
                    <a:pt x="1364107" y="1146200"/>
                    <a:pt x="1363522" y="1141527"/>
                    <a:pt x="1363522" y="1135685"/>
                  </a:cubicBezTo>
                  <a:lnTo>
                    <a:pt x="1363522" y="1102385"/>
                  </a:lnTo>
                  <a:cubicBezTo>
                    <a:pt x="1362354" y="1096543"/>
                    <a:pt x="1362062" y="1090409"/>
                    <a:pt x="1362646" y="1083983"/>
                  </a:cubicBezTo>
                  <a:cubicBezTo>
                    <a:pt x="1363230" y="1077557"/>
                    <a:pt x="1362938" y="1071423"/>
                    <a:pt x="1361770" y="1065581"/>
                  </a:cubicBezTo>
                  <a:lnTo>
                    <a:pt x="1361770" y="1056818"/>
                  </a:lnTo>
                  <a:cubicBezTo>
                    <a:pt x="1361770" y="1045134"/>
                    <a:pt x="1360601" y="1025855"/>
                    <a:pt x="1358265" y="998982"/>
                  </a:cubicBezTo>
                  <a:cubicBezTo>
                    <a:pt x="1358265" y="1018845"/>
                    <a:pt x="1359433" y="1050976"/>
                    <a:pt x="1361770" y="1095375"/>
                  </a:cubicBezTo>
                  <a:lnTo>
                    <a:pt x="1363522" y="1149705"/>
                  </a:lnTo>
                  <a:cubicBezTo>
                    <a:pt x="1361186" y="1146200"/>
                    <a:pt x="1360017" y="1140358"/>
                    <a:pt x="1360017" y="1132180"/>
                  </a:cubicBezTo>
                  <a:lnTo>
                    <a:pt x="1358265" y="1114653"/>
                  </a:lnTo>
                  <a:lnTo>
                    <a:pt x="1356512" y="1079601"/>
                  </a:lnTo>
                  <a:cubicBezTo>
                    <a:pt x="1356512" y="1058570"/>
                    <a:pt x="1357096" y="1041044"/>
                    <a:pt x="1358265" y="1027023"/>
                  </a:cubicBezTo>
                  <a:cubicBezTo>
                    <a:pt x="1355927" y="1023518"/>
                    <a:pt x="1354759" y="1018845"/>
                    <a:pt x="1354759" y="1013003"/>
                  </a:cubicBezTo>
                  <a:lnTo>
                    <a:pt x="1354759" y="981456"/>
                  </a:lnTo>
                  <a:cubicBezTo>
                    <a:pt x="1357096" y="961593"/>
                    <a:pt x="1357096" y="941730"/>
                    <a:pt x="1354759" y="921867"/>
                  </a:cubicBezTo>
                  <a:cubicBezTo>
                    <a:pt x="1355927" y="916025"/>
                    <a:pt x="1356512" y="907263"/>
                    <a:pt x="1356512" y="895578"/>
                  </a:cubicBezTo>
                  <a:lnTo>
                    <a:pt x="1354759" y="846506"/>
                  </a:lnTo>
                  <a:cubicBezTo>
                    <a:pt x="1355927" y="840664"/>
                    <a:pt x="1356512" y="831901"/>
                    <a:pt x="1356512" y="820217"/>
                  </a:cubicBezTo>
                  <a:cubicBezTo>
                    <a:pt x="1355344" y="813206"/>
                    <a:pt x="1354759" y="801522"/>
                    <a:pt x="1354759" y="785165"/>
                  </a:cubicBezTo>
                  <a:lnTo>
                    <a:pt x="1354759" y="779907"/>
                  </a:lnTo>
                  <a:cubicBezTo>
                    <a:pt x="1353591" y="769391"/>
                    <a:pt x="1353007" y="757123"/>
                    <a:pt x="1353007" y="743102"/>
                  </a:cubicBezTo>
                  <a:cubicBezTo>
                    <a:pt x="1353007" y="729081"/>
                    <a:pt x="1353007" y="719150"/>
                    <a:pt x="1353007" y="713308"/>
                  </a:cubicBezTo>
                  <a:lnTo>
                    <a:pt x="1353007" y="711555"/>
                  </a:lnTo>
                  <a:cubicBezTo>
                    <a:pt x="1349502" y="713892"/>
                    <a:pt x="1346580" y="715061"/>
                    <a:pt x="1344244" y="715061"/>
                  </a:cubicBezTo>
                  <a:lnTo>
                    <a:pt x="1344244" y="713308"/>
                  </a:lnTo>
                  <a:lnTo>
                    <a:pt x="1330223" y="718566"/>
                  </a:lnTo>
                  <a:lnTo>
                    <a:pt x="1330223" y="720318"/>
                  </a:lnTo>
                  <a:cubicBezTo>
                    <a:pt x="1332560" y="719150"/>
                    <a:pt x="1334896" y="718566"/>
                    <a:pt x="1337234" y="718566"/>
                  </a:cubicBezTo>
                  <a:cubicBezTo>
                    <a:pt x="1334896" y="720903"/>
                    <a:pt x="1330807" y="722071"/>
                    <a:pt x="1324965" y="722071"/>
                  </a:cubicBezTo>
                  <a:lnTo>
                    <a:pt x="1321460" y="725576"/>
                  </a:lnTo>
                  <a:cubicBezTo>
                    <a:pt x="1316786" y="726745"/>
                    <a:pt x="1310652" y="728205"/>
                    <a:pt x="1303057" y="729958"/>
                  </a:cubicBezTo>
                  <a:cubicBezTo>
                    <a:pt x="1295463" y="731710"/>
                    <a:pt x="1289329" y="733171"/>
                    <a:pt x="1284655" y="734339"/>
                  </a:cubicBezTo>
                  <a:cubicBezTo>
                    <a:pt x="1281150" y="735508"/>
                    <a:pt x="1278229" y="736968"/>
                    <a:pt x="1275892" y="738721"/>
                  </a:cubicBezTo>
                  <a:cubicBezTo>
                    <a:pt x="1273555" y="740473"/>
                    <a:pt x="1272387" y="741934"/>
                    <a:pt x="1272387" y="743102"/>
                  </a:cubicBezTo>
                  <a:lnTo>
                    <a:pt x="1263624" y="744855"/>
                  </a:lnTo>
                  <a:cubicBezTo>
                    <a:pt x="1264792" y="748360"/>
                    <a:pt x="1267713" y="748944"/>
                    <a:pt x="1272387" y="746608"/>
                  </a:cubicBezTo>
                  <a:lnTo>
                    <a:pt x="1277645" y="746608"/>
                  </a:lnTo>
                  <a:cubicBezTo>
                    <a:pt x="1277645" y="746608"/>
                    <a:pt x="1275892" y="748360"/>
                    <a:pt x="1272387" y="751865"/>
                  </a:cubicBezTo>
                  <a:lnTo>
                    <a:pt x="1268882" y="751865"/>
                  </a:lnTo>
                  <a:cubicBezTo>
                    <a:pt x="1263040" y="751865"/>
                    <a:pt x="1258367" y="753618"/>
                    <a:pt x="1254861" y="757123"/>
                  </a:cubicBezTo>
                  <a:cubicBezTo>
                    <a:pt x="1254861" y="758291"/>
                    <a:pt x="1254861" y="758876"/>
                    <a:pt x="1254861" y="758876"/>
                  </a:cubicBezTo>
                  <a:cubicBezTo>
                    <a:pt x="1254861" y="758876"/>
                    <a:pt x="1254277" y="758876"/>
                    <a:pt x="1253109" y="758876"/>
                  </a:cubicBezTo>
                  <a:lnTo>
                    <a:pt x="1254861" y="764134"/>
                  </a:lnTo>
                  <a:cubicBezTo>
                    <a:pt x="1253693" y="764134"/>
                    <a:pt x="1253109" y="764718"/>
                    <a:pt x="1253109" y="765886"/>
                  </a:cubicBezTo>
                  <a:lnTo>
                    <a:pt x="1256613" y="765886"/>
                  </a:lnTo>
                  <a:cubicBezTo>
                    <a:pt x="1257782" y="767054"/>
                    <a:pt x="1258658" y="768223"/>
                    <a:pt x="1259243" y="769391"/>
                  </a:cubicBezTo>
                  <a:cubicBezTo>
                    <a:pt x="1259827" y="770560"/>
                    <a:pt x="1261287" y="771144"/>
                    <a:pt x="1263624" y="771144"/>
                  </a:cubicBezTo>
                  <a:cubicBezTo>
                    <a:pt x="1264792" y="771144"/>
                    <a:pt x="1265961" y="771144"/>
                    <a:pt x="1267129" y="771144"/>
                  </a:cubicBezTo>
                  <a:cubicBezTo>
                    <a:pt x="1268298" y="771144"/>
                    <a:pt x="1270050" y="771144"/>
                    <a:pt x="1272387" y="771144"/>
                  </a:cubicBezTo>
                  <a:cubicBezTo>
                    <a:pt x="1272387" y="771144"/>
                    <a:pt x="1271219" y="771728"/>
                    <a:pt x="1268882" y="772896"/>
                  </a:cubicBezTo>
                  <a:cubicBezTo>
                    <a:pt x="1266545" y="774065"/>
                    <a:pt x="1265961" y="775817"/>
                    <a:pt x="1267129" y="778154"/>
                  </a:cubicBezTo>
                  <a:cubicBezTo>
                    <a:pt x="1267129" y="778154"/>
                    <a:pt x="1268298" y="777862"/>
                    <a:pt x="1270634" y="777278"/>
                  </a:cubicBezTo>
                  <a:cubicBezTo>
                    <a:pt x="1272971" y="776694"/>
                    <a:pt x="1275308" y="776986"/>
                    <a:pt x="1277645" y="778154"/>
                  </a:cubicBezTo>
                  <a:cubicBezTo>
                    <a:pt x="1277645" y="778154"/>
                    <a:pt x="1277937" y="778446"/>
                    <a:pt x="1278521" y="779031"/>
                  </a:cubicBezTo>
                  <a:cubicBezTo>
                    <a:pt x="1279105" y="779615"/>
                    <a:pt x="1279398" y="779907"/>
                    <a:pt x="1279398" y="779907"/>
                  </a:cubicBezTo>
                  <a:lnTo>
                    <a:pt x="1277645" y="781659"/>
                  </a:lnTo>
                  <a:cubicBezTo>
                    <a:pt x="1278813" y="781659"/>
                    <a:pt x="1279398" y="782244"/>
                    <a:pt x="1279398" y="783412"/>
                  </a:cubicBezTo>
                  <a:lnTo>
                    <a:pt x="1277645" y="785165"/>
                  </a:lnTo>
                  <a:lnTo>
                    <a:pt x="1281150" y="786917"/>
                  </a:lnTo>
                  <a:cubicBezTo>
                    <a:pt x="1276477" y="791591"/>
                    <a:pt x="1273555" y="793343"/>
                    <a:pt x="1272387" y="792175"/>
                  </a:cubicBezTo>
                  <a:lnTo>
                    <a:pt x="1274140" y="785165"/>
                  </a:lnTo>
                  <a:cubicBezTo>
                    <a:pt x="1269466" y="787502"/>
                    <a:pt x="1267129" y="788086"/>
                    <a:pt x="1267129" y="786917"/>
                  </a:cubicBezTo>
                  <a:lnTo>
                    <a:pt x="1260119" y="779907"/>
                  </a:lnTo>
                  <a:lnTo>
                    <a:pt x="1251356" y="779907"/>
                  </a:lnTo>
                  <a:cubicBezTo>
                    <a:pt x="1252524" y="778738"/>
                    <a:pt x="1254861" y="778154"/>
                    <a:pt x="1258367" y="778154"/>
                  </a:cubicBezTo>
                  <a:cubicBezTo>
                    <a:pt x="1254861" y="774649"/>
                    <a:pt x="1251356" y="772896"/>
                    <a:pt x="1247851" y="772896"/>
                  </a:cubicBezTo>
                  <a:cubicBezTo>
                    <a:pt x="1245514" y="772896"/>
                    <a:pt x="1243469" y="773773"/>
                    <a:pt x="1241716" y="775525"/>
                  </a:cubicBezTo>
                  <a:cubicBezTo>
                    <a:pt x="1239964" y="777278"/>
                    <a:pt x="1237335" y="778154"/>
                    <a:pt x="1233830" y="778154"/>
                  </a:cubicBezTo>
                  <a:cubicBezTo>
                    <a:pt x="1234998" y="778154"/>
                    <a:pt x="1235874" y="778446"/>
                    <a:pt x="1236459" y="779031"/>
                  </a:cubicBezTo>
                  <a:cubicBezTo>
                    <a:pt x="1237043" y="779615"/>
                    <a:pt x="1237919" y="779907"/>
                    <a:pt x="1239088" y="779907"/>
                  </a:cubicBezTo>
                  <a:lnTo>
                    <a:pt x="1235875" y="780978"/>
                  </a:lnTo>
                  <a:lnTo>
                    <a:pt x="1229369" y="780544"/>
                  </a:lnTo>
                  <a:lnTo>
                    <a:pt x="1226819" y="779907"/>
                  </a:lnTo>
                  <a:cubicBezTo>
                    <a:pt x="1223315" y="779907"/>
                    <a:pt x="1220977" y="779907"/>
                    <a:pt x="1219809" y="779907"/>
                  </a:cubicBezTo>
                  <a:lnTo>
                    <a:pt x="1229369" y="780544"/>
                  </a:lnTo>
                  <a:lnTo>
                    <a:pt x="1233830" y="781659"/>
                  </a:lnTo>
                  <a:lnTo>
                    <a:pt x="1235875" y="780978"/>
                  </a:lnTo>
                  <a:lnTo>
                    <a:pt x="1246098" y="781659"/>
                  </a:lnTo>
                  <a:cubicBezTo>
                    <a:pt x="1242593" y="783996"/>
                    <a:pt x="1239672" y="785749"/>
                    <a:pt x="1237335" y="786917"/>
                  </a:cubicBezTo>
                  <a:cubicBezTo>
                    <a:pt x="1242009" y="786917"/>
                    <a:pt x="1244930" y="787502"/>
                    <a:pt x="1246098" y="788670"/>
                  </a:cubicBezTo>
                  <a:cubicBezTo>
                    <a:pt x="1244930" y="789838"/>
                    <a:pt x="1244054" y="791299"/>
                    <a:pt x="1243469" y="793051"/>
                  </a:cubicBezTo>
                  <a:cubicBezTo>
                    <a:pt x="1242885" y="794804"/>
                    <a:pt x="1241425" y="796264"/>
                    <a:pt x="1239088" y="797433"/>
                  </a:cubicBezTo>
                  <a:cubicBezTo>
                    <a:pt x="1240256" y="797433"/>
                    <a:pt x="1241716" y="797141"/>
                    <a:pt x="1243469" y="796557"/>
                  </a:cubicBezTo>
                  <a:cubicBezTo>
                    <a:pt x="1245222" y="795972"/>
                    <a:pt x="1246682" y="796264"/>
                    <a:pt x="1247851" y="797433"/>
                  </a:cubicBezTo>
                  <a:lnTo>
                    <a:pt x="1242593" y="800938"/>
                  </a:lnTo>
                  <a:lnTo>
                    <a:pt x="1237335" y="800938"/>
                  </a:lnTo>
                  <a:cubicBezTo>
                    <a:pt x="1234998" y="798601"/>
                    <a:pt x="1232077" y="796849"/>
                    <a:pt x="1228572" y="795680"/>
                  </a:cubicBezTo>
                  <a:cubicBezTo>
                    <a:pt x="1228572" y="794512"/>
                    <a:pt x="1227988" y="793928"/>
                    <a:pt x="1226819" y="793928"/>
                  </a:cubicBezTo>
                  <a:cubicBezTo>
                    <a:pt x="1225651" y="793928"/>
                    <a:pt x="1225067" y="794512"/>
                    <a:pt x="1225067" y="795680"/>
                  </a:cubicBezTo>
                  <a:cubicBezTo>
                    <a:pt x="1222730" y="796849"/>
                    <a:pt x="1220977" y="796849"/>
                    <a:pt x="1219809" y="795680"/>
                  </a:cubicBezTo>
                  <a:cubicBezTo>
                    <a:pt x="1217472" y="795680"/>
                    <a:pt x="1213383" y="793928"/>
                    <a:pt x="1207541" y="790422"/>
                  </a:cubicBezTo>
                  <a:cubicBezTo>
                    <a:pt x="1208709" y="789254"/>
                    <a:pt x="1210462" y="788962"/>
                    <a:pt x="1212799" y="789546"/>
                  </a:cubicBezTo>
                  <a:cubicBezTo>
                    <a:pt x="1215135" y="790130"/>
                    <a:pt x="1216304" y="789838"/>
                    <a:pt x="1216304" y="788670"/>
                  </a:cubicBezTo>
                  <a:cubicBezTo>
                    <a:pt x="1216304" y="788670"/>
                    <a:pt x="1213967" y="786333"/>
                    <a:pt x="1209293" y="781659"/>
                  </a:cubicBezTo>
                  <a:cubicBezTo>
                    <a:pt x="1209293" y="780491"/>
                    <a:pt x="1209293" y="779907"/>
                    <a:pt x="1209293" y="779907"/>
                  </a:cubicBezTo>
                  <a:cubicBezTo>
                    <a:pt x="1208125" y="778738"/>
                    <a:pt x="1205788" y="778154"/>
                    <a:pt x="1202283" y="778154"/>
                  </a:cubicBezTo>
                  <a:cubicBezTo>
                    <a:pt x="1202283" y="775817"/>
                    <a:pt x="1202867" y="774065"/>
                    <a:pt x="1204036" y="772896"/>
                  </a:cubicBezTo>
                  <a:cubicBezTo>
                    <a:pt x="1205204" y="771728"/>
                    <a:pt x="1205204" y="770560"/>
                    <a:pt x="1204036" y="769391"/>
                  </a:cubicBezTo>
                  <a:lnTo>
                    <a:pt x="1209293" y="771144"/>
                  </a:lnTo>
                  <a:lnTo>
                    <a:pt x="1211046" y="771144"/>
                  </a:lnTo>
                  <a:cubicBezTo>
                    <a:pt x="1209878" y="769975"/>
                    <a:pt x="1208709" y="769391"/>
                    <a:pt x="1207541" y="769391"/>
                  </a:cubicBezTo>
                  <a:cubicBezTo>
                    <a:pt x="1207541" y="769391"/>
                    <a:pt x="1207249" y="769099"/>
                    <a:pt x="1206665" y="768515"/>
                  </a:cubicBezTo>
                  <a:cubicBezTo>
                    <a:pt x="1206080" y="767931"/>
                    <a:pt x="1205788" y="767639"/>
                    <a:pt x="1205788" y="767639"/>
                  </a:cubicBezTo>
                  <a:cubicBezTo>
                    <a:pt x="1203451" y="768807"/>
                    <a:pt x="1201115" y="769099"/>
                    <a:pt x="1198778" y="768515"/>
                  </a:cubicBezTo>
                  <a:cubicBezTo>
                    <a:pt x="1196441" y="767931"/>
                    <a:pt x="1194689" y="768223"/>
                    <a:pt x="1193520" y="769391"/>
                  </a:cubicBezTo>
                  <a:cubicBezTo>
                    <a:pt x="1192352" y="770560"/>
                    <a:pt x="1190015" y="771144"/>
                    <a:pt x="1186510" y="771144"/>
                  </a:cubicBezTo>
                  <a:lnTo>
                    <a:pt x="1158468" y="769391"/>
                  </a:lnTo>
                  <a:cubicBezTo>
                    <a:pt x="1149121" y="767054"/>
                    <a:pt x="1140942" y="762381"/>
                    <a:pt x="1133932" y="755370"/>
                  </a:cubicBezTo>
                  <a:cubicBezTo>
                    <a:pt x="1137437" y="757707"/>
                    <a:pt x="1139190" y="760044"/>
                    <a:pt x="1139190" y="762381"/>
                  </a:cubicBezTo>
                  <a:cubicBezTo>
                    <a:pt x="1140358" y="762381"/>
                    <a:pt x="1142403" y="762965"/>
                    <a:pt x="1145324" y="764134"/>
                  </a:cubicBezTo>
                  <a:cubicBezTo>
                    <a:pt x="1148245" y="765302"/>
                    <a:pt x="1150289" y="767054"/>
                    <a:pt x="1151458" y="769391"/>
                  </a:cubicBezTo>
                  <a:cubicBezTo>
                    <a:pt x="1151458" y="770560"/>
                    <a:pt x="1150289" y="771144"/>
                    <a:pt x="1147952" y="771144"/>
                  </a:cubicBezTo>
                  <a:lnTo>
                    <a:pt x="1170736" y="772896"/>
                  </a:lnTo>
                  <a:cubicBezTo>
                    <a:pt x="1170736" y="778738"/>
                    <a:pt x="1171904" y="781659"/>
                    <a:pt x="1174241" y="781659"/>
                  </a:cubicBezTo>
                  <a:cubicBezTo>
                    <a:pt x="1174241" y="785165"/>
                    <a:pt x="1175994" y="786333"/>
                    <a:pt x="1179499" y="785165"/>
                  </a:cubicBezTo>
                  <a:cubicBezTo>
                    <a:pt x="1179499" y="785165"/>
                    <a:pt x="1179207" y="785457"/>
                    <a:pt x="1178623" y="786041"/>
                  </a:cubicBezTo>
                  <a:cubicBezTo>
                    <a:pt x="1178039" y="786625"/>
                    <a:pt x="1177746" y="786917"/>
                    <a:pt x="1177746" y="786917"/>
                  </a:cubicBezTo>
                  <a:lnTo>
                    <a:pt x="1174241" y="788670"/>
                  </a:lnTo>
                  <a:cubicBezTo>
                    <a:pt x="1176578" y="788670"/>
                    <a:pt x="1178331" y="789254"/>
                    <a:pt x="1179499" y="790422"/>
                  </a:cubicBezTo>
                  <a:cubicBezTo>
                    <a:pt x="1178331" y="790422"/>
                    <a:pt x="1176578" y="790130"/>
                    <a:pt x="1174241" y="789546"/>
                  </a:cubicBezTo>
                  <a:cubicBezTo>
                    <a:pt x="1171904" y="788962"/>
                    <a:pt x="1170152" y="789254"/>
                    <a:pt x="1168984" y="790422"/>
                  </a:cubicBezTo>
                  <a:cubicBezTo>
                    <a:pt x="1166647" y="790422"/>
                    <a:pt x="1164894" y="791007"/>
                    <a:pt x="1163726" y="792175"/>
                  </a:cubicBezTo>
                  <a:cubicBezTo>
                    <a:pt x="1162558" y="793343"/>
                    <a:pt x="1160805" y="793928"/>
                    <a:pt x="1158468" y="793928"/>
                  </a:cubicBezTo>
                  <a:cubicBezTo>
                    <a:pt x="1159636" y="795096"/>
                    <a:pt x="1162558" y="795680"/>
                    <a:pt x="1167231" y="795680"/>
                  </a:cubicBezTo>
                  <a:cubicBezTo>
                    <a:pt x="1169568" y="794512"/>
                    <a:pt x="1171028" y="794220"/>
                    <a:pt x="1171613" y="794804"/>
                  </a:cubicBezTo>
                  <a:cubicBezTo>
                    <a:pt x="1172197" y="795388"/>
                    <a:pt x="1173073" y="795680"/>
                    <a:pt x="1174241" y="795680"/>
                  </a:cubicBezTo>
                  <a:cubicBezTo>
                    <a:pt x="1175410" y="796849"/>
                    <a:pt x="1178915" y="797433"/>
                    <a:pt x="1184757" y="797433"/>
                  </a:cubicBezTo>
                  <a:lnTo>
                    <a:pt x="1186510" y="797433"/>
                  </a:lnTo>
                  <a:cubicBezTo>
                    <a:pt x="1185341" y="798601"/>
                    <a:pt x="1184173" y="800354"/>
                    <a:pt x="1183004" y="802691"/>
                  </a:cubicBezTo>
                  <a:cubicBezTo>
                    <a:pt x="1181836" y="805028"/>
                    <a:pt x="1179499" y="806780"/>
                    <a:pt x="1175994" y="807948"/>
                  </a:cubicBezTo>
                  <a:cubicBezTo>
                    <a:pt x="1179499" y="810285"/>
                    <a:pt x="1182420" y="811454"/>
                    <a:pt x="1184757" y="811454"/>
                  </a:cubicBezTo>
                  <a:cubicBezTo>
                    <a:pt x="1184757" y="812622"/>
                    <a:pt x="1185926" y="815543"/>
                    <a:pt x="1188262" y="820217"/>
                  </a:cubicBezTo>
                  <a:cubicBezTo>
                    <a:pt x="1185926" y="820217"/>
                    <a:pt x="1184173" y="820801"/>
                    <a:pt x="1183004" y="821969"/>
                  </a:cubicBezTo>
                  <a:cubicBezTo>
                    <a:pt x="1184173" y="821969"/>
                    <a:pt x="1185926" y="822261"/>
                    <a:pt x="1188262" y="822846"/>
                  </a:cubicBezTo>
                  <a:cubicBezTo>
                    <a:pt x="1190599" y="823430"/>
                    <a:pt x="1192352" y="824890"/>
                    <a:pt x="1193520" y="827227"/>
                  </a:cubicBezTo>
                  <a:lnTo>
                    <a:pt x="1184757" y="827227"/>
                  </a:lnTo>
                  <a:cubicBezTo>
                    <a:pt x="1183589" y="827227"/>
                    <a:pt x="1181836" y="825475"/>
                    <a:pt x="1179499" y="821969"/>
                  </a:cubicBezTo>
                  <a:lnTo>
                    <a:pt x="1179499" y="830732"/>
                  </a:lnTo>
                  <a:cubicBezTo>
                    <a:pt x="1178331" y="829564"/>
                    <a:pt x="1176286" y="827811"/>
                    <a:pt x="1173365" y="825475"/>
                  </a:cubicBezTo>
                  <a:cubicBezTo>
                    <a:pt x="1170444" y="823138"/>
                    <a:pt x="1167816" y="823722"/>
                    <a:pt x="1165478" y="827227"/>
                  </a:cubicBezTo>
                  <a:lnTo>
                    <a:pt x="1168984" y="828980"/>
                  </a:lnTo>
                  <a:lnTo>
                    <a:pt x="1167231" y="830732"/>
                  </a:lnTo>
                  <a:lnTo>
                    <a:pt x="1156715" y="828980"/>
                  </a:lnTo>
                  <a:lnTo>
                    <a:pt x="1144447" y="828980"/>
                  </a:lnTo>
                  <a:lnTo>
                    <a:pt x="1144447" y="830732"/>
                  </a:lnTo>
                  <a:cubicBezTo>
                    <a:pt x="1145616" y="830732"/>
                    <a:pt x="1146784" y="831024"/>
                    <a:pt x="1147952" y="831609"/>
                  </a:cubicBezTo>
                  <a:cubicBezTo>
                    <a:pt x="1149121" y="832193"/>
                    <a:pt x="1150289" y="831901"/>
                    <a:pt x="1151458" y="830732"/>
                  </a:cubicBezTo>
                  <a:cubicBezTo>
                    <a:pt x="1154963" y="830732"/>
                    <a:pt x="1156715" y="831316"/>
                    <a:pt x="1156715" y="832485"/>
                  </a:cubicBezTo>
                  <a:lnTo>
                    <a:pt x="1158468" y="832485"/>
                  </a:lnTo>
                  <a:cubicBezTo>
                    <a:pt x="1160221" y="832485"/>
                    <a:pt x="1162558" y="832923"/>
                    <a:pt x="1165479" y="833799"/>
                  </a:cubicBezTo>
                  <a:lnTo>
                    <a:pt x="1168742" y="835023"/>
                  </a:lnTo>
                  <a:lnTo>
                    <a:pt x="1174241" y="834238"/>
                  </a:lnTo>
                  <a:lnTo>
                    <a:pt x="1172489" y="835990"/>
                  </a:lnTo>
                  <a:lnTo>
                    <a:pt x="1179499" y="835990"/>
                  </a:lnTo>
                  <a:cubicBezTo>
                    <a:pt x="1181836" y="835990"/>
                    <a:pt x="1183881" y="836574"/>
                    <a:pt x="1185633" y="837743"/>
                  </a:cubicBezTo>
                  <a:cubicBezTo>
                    <a:pt x="1187386" y="838911"/>
                    <a:pt x="1189431" y="839495"/>
                    <a:pt x="1191768" y="839495"/>
                  </a:cubicBezTo>
                  <a:cubicBezTo>
                    <a:pt x="1195273" y="839495"/>
                    <a:pt x="1197610" y="841248"/>
                    <a:pt x="1198778" y="844753"/>
                  </a:cubicBezTo>
                  <a:lnTo>
                    <a:pt x="1204036" y="844753"/>
                  </a:lnTo>
                  <a:lnTo>
                    <a:pt x="1209293" y="846506"/>
                  </a:lnTo>
                  <a:lnTo>
                    <a:pt x="1209293" y="848258"/>
                  </a:lnTo>
                  <a:lnTo>
                    <a:pt x="1204036" y="848258"/>
                  </a:lnTo>
                  <a:lnTo>
                    <a:pt x="1205788" y="851763"/>
                  </a:lnTo>
                  <a:cubicBezTo>
                    <a:pt x="1208125" y="851763"/>
                    <a:pt x="1211338" y="852640"/>
                    <a:pt x="1215428" y="854392"/>
                  </a:cubicBezTo>
                  <a:cubicBezTo>
                    <a:pt x="1219517" y="856145"/>
                    <a:pt x="1222730" y="857021"/>
                    <a:pt x="1225067" y="857021"/>
                  </a:cubicBezTo>
                  <a:lnTo>
                    <a:pt x="1226819" y="858774"/>
                  </a:lnTo>
                  <a:cubicBezTo>
                    <a:pt x="1231493" y="862279"/>
                    <a:pt x="1236751" y="866369"/>
                    <a:pt x="1242593" y="871042"/>
                  </a:cubicBezTo>
                  <a:lnTo>
                    <a:pt x="1246098" y="874547"/>
                  </a:lnTo>
                  <a:cubicBezTo>
                    <a:pt x="1253109" y="876884"/>
                    <a:pt x="1257782" y="880389"/>
                    <a:pt x="1260119" y="885063"/>
                  </a:cubicBezTo>
                  <a:cubicBezTo>
                    <a:pt x="1260119" y="886231"/>
                    <a:pt x="1261287" y="886816"/>
                    <a:pt x="1263624" y="886816"/>
                  </a:cubicBezTo>
                  <a:cubicBezTo>
                    <a:pt x="1265961" y="886816"/>
                    <a:pt x="1267713" y="886816"/>
                    <a:pt x="1268882" y="886816"/>
                  </a:cubicBezTo>
                  <a:cubicBezTo>
                    <a:pt x="1271219" y="886816"/>
                    <a:pt x="1273555" y="887400"/>
                    <a:pt x="1275892" y="888568"/>
                  </a:cubicBezTo>
                  <a:cubicBezTo>
                    <a:pt x="1278229" y="889736"/>
                    <a:pt x="1280566" y="890321"/>
                    <a:pt x="1282903" y="890321"/>
                  </a:cubicBezTo>
                  <a:lnTo>
                    <a:pt x="1284655" y="892073"/>
                  </a:lnTo>
                  <a:cubicBezTo>
                    <a:pt x="1286992" y="895578"/>
                    <a:pt x="1289329" y="898499"/>
                    <a:pt x="1291666" y="900836"/>
                  </a:cubicBezTo>
                  <a:cubicBezTo>
                    <a:pt x="1294003" y="903173"/>
                    <a:pt x="1296339" y="905510"/>
                    <a:pt x="1298676" y="907847"/>
                  </a:cubicBezTo>
                  <a:cubicBezTo>
                    <a:pt x="1298676" y="907847"/>
                    <a:pt x="1302181" y="911352"/>
                    <a:pt x="1309192" y="918362"/>
                  </a:cubicBezTo>
                  <a:lnTo>
                    <a:pt x="1326718" y="935888"/>
                  </a:lnTo>
                  <a:cubicBezTo>
                    <a:pt x="1329054" y="937057"/>
                    <a:pt x="1331391" y="940562"/>
                    <a:pt x="1333728" y="946404"/>
                  </a:cubicBezTo>
                  <a:lnTo>
                    <a:pt x="1337234" y="951662"/>
                  </a:lnTo>
                  <a:lnTo>
                    <a:pt x="1342491" y="956919"/>
                  </a:lnTo>
                  <a:cubicBezTo>
                    <a:pt x="1345996" y="962761"/>
                    <a:pt x="1347749" y="969772"/>
                    <a:pt x="1347749" y="977951"/>
                  </a:cubicBezTo>
                  <a:lnTo>
                    <a:pt x="1347749" y="986714"/>
                  </a:lnTo>
                  <a:cubicBezTo>
                    <a:pt x="1347749" y="994892"/>
                    <a:pt x="1347165" y="1000734"/>
                    <a:pt x="1345996" y="1004240"/>
                  </a:cubicBezTo>
                  <a:cubicBezTo>
                    <a:pt x="1345996" y="1010082"/>
                    <a:pt x="1345412" y="1013587"/>
                    <a:pt x="1344244" y="1014755"/>
                  </a:cubicBezTo>
                  <a:cubicBezTo>
                    <a:pt x="1339570" y="1025271"/>
                    <a:pt x="1336065" y="1032281"/>
                    <a:pt x="1333728" y="1035786"/>
                  </a:cubicBezTo>
                  <a:cubicBezTo>
                    <a:pt x="1331391" y="1038123"/>
                    <a:pt x="1328179" y="1041044"/>
                    <a:pt x="1324089" y="1044550"/>
                  </a:cubicBezTo>
                  <a:cubicBezTo>
                    <a:pt x="1319999" y="1048055"/>
                    <a:pt x="1316202" y="1052144"/>
                    <a:pt x="1312697" y="1056818"/>
                  </a:cubicBezTo>
                  <a:cubicBezTo>
                    <a:pt x="1310360" y="1060323"/>
                    <a:pt x="1306855" y="1062075"/>
                    <a:pt x="1302181" y="1062075"/>
                  </a:cubicBezTo>
                  <a:cubicBezTo>
                    <a:pt x="1297508" y="1064412"/>
                    <a:pt x="1292250" y="1063828"/>
                    <a:pt x="1286408" y="1060323"/>
                  </a:cubicBezTo>
                  <a:cubicBezTo>
                    <a:pt x="1281735" y="1057986"/>
                    <a:pt x="1272971" y="1056818"/>
                    <a:pt x="1260119" y="1056818"/>
                  </a:cubicBezTo>
                  <a:cubicBezTo>
                    <a:pt x="1253109" y="1056818"/>
                    <a:pt x="1248435" y="1055649"/>
                    <a:pt x="1246098" y="1053313"/>
                  </a:cubicBezTo>
                  <a:lnTo>
                    <a:pt x="1240840" y="1049807"/>
                  </a:lnTo>
                  <a:cubicBezTo>
                    <a:pt x="1232661" y="1047470"/>
                    <a:pt x="1227404" y="1046886"/>
                    <a:pt x="1225067" y="1048055"/>
                  </a:cubicBezTo>
                  <a:lnTo>
                    <a:pt x="1228572" y="1046302"/>
                  </a:lnTo>
                  <a:cubicBezTo>
                    <a:pt x="1223899" y="1042797"/>
                    <a:pt x="1218057" y="1041628"/>
                    <a:pt x="1211046" y="1042797"/>
                  </a:cubicBezTo>
                  <a:cubicBezTo>
                    <a:pt x="1209878" y="1043965"/>
                    <a:pt x="1207541" y="1044257"/>
                    <a:pt x="1204036" y="1043673"/>
                  </a:cubicBezTo>
                  <a:cubicBezTo>
                    <a:pt x="1200530" y="1043089"/>
                    <a:pt x="1197610" y="1042797"/>
                    <a:pt x="1195273" y="1042797"/>
                  </a:cubicBezTo>
                  <a:lnTo>
                    <a:pt x="1211046" y="1041044"/>
                  </a:lnTo>
                  <a:cubicBezTo>
                    <a:pt x="1208709" y="1039876"/>
                    <a:pt x="1207541" y="1036955"/>
                    <a:pt x="1207541" y="1032281"/>
                  </a:cubicBezTo>
                  <a:cubicBezTo>
                    <a:pt x="1207541" y="1032281"/>
                    <a:pt x="1205788" y="1031113"/>
                    <a:pt x="1202283" y="1028776"/>
                  </a:cubicBezTo>
                  <a:lnTo>
                    <a:pt x="1183004" y="1014755"/>
                  </a:lnTo>
                  <a:cubicBezTo>
                    <a:pt x="1183004" y="1014755"/>
                    <a:pt x="1182420" y="1014755"/>
                    <a:pt x="1181252" y="1014755"/>
                  </a:cubicBezTo>
                  <a:lnTo>
                    <a:pt x="1183004" y="1011250"/>
                  </a:lnTo>
                  <a:lnTo>
                    <a:pt x="1183004" y="1009497"/>
                  </a:lnTo>
                  <a:cubicBezTo>
                    <a:pt x="1183004" y="1008329"/>
                    <a:pt x="1182128" y="1007745"/>
                    <a:pt x="1180375" y="1007745"/>
                  </a:cubicBezTo>
                  <a:cubicBezTo>
                    <a:pt x="1178623" y="1007745"/>
                    <a:pt x="1176578" y="1007745"/>
                    <a:pt x="1174241" y="1007745"/>
                  </a:cubicBezTo>
                  <a:lnTo>
                    <a:pt x="1161973" y="1009497"/>
                  </a:lnTo>
                  <a:lnTo>
                    <a:pt x="1160221" y="1009497"/>
                  </a:lnTo>
                  <a:cubicBezTo>
                    <a:pt x="1160221" y="1009497"/>
                    <a:pt x="1159929" y="1009205"/>
                    <a:pt x="1159344" y="1008621"/>
                  </a:cubicBezTo>
                  <a:cubicBezTo>
                    <a:pt x="1158760" y="1008037"/>
                    <a:pt x="1158468" y="1007745"/>
                    <a:pt x="1158468" y="1007745"/>
                  </a:cubicBezTo>
                  <a:lnTo>
                    <a:pt x="1170736" y="1005992"/>
                  </a:lnTo>
                  <a:lnTo>
                    <a:pt x="1172489" y="1002487"/>
                  </a:lnTo>
                  <a:cubicBezTo>
                    <a:pt x="1168984" y="997813"/>
                    <a:pt x="1163726" y="996645"/>
                    <a:pt x="1156715" y="998982"/>
                  </a:cubicBezTo>
                  <a:cubicBezTo>
                    <a:pt x="1153210" y="998982"/>
                    <a:pt x="1150873" y="999566"/>
                    <a:pt x="1149705" y="1000734"/>
                  </a:cubicBezTo>
                  <a:lnTo>
                    <a:pt x="1147952" y="1000734"/>
                  </a:lnTo>
                  <a:cubicBezTo>
                    <a:pt x="1145616" y="998398"/>
                    <a:pt x="1144447" y="998398"/>
                    <a:pt x="1144447" y="1000734"/>
                  </a:cubicBezTo>
                  <a:lnTo>
                    <a:pt x="1139190" y="998982"/>
                  </a:lnTo>
                  <a:cubicBezTo>
                    <a:pt x="1134516" y="998982"/>
                    <a:pt x="1131595" y="999566"/>
                    <a:pt x="1130427" y="1000734"/>
                  </a:cubicBezTo>
                  <a:cubicBezTo>
                    <a:pt x="1126921" y="1000734"/>
                    <a:pt x="1125169" y="1000734"/>
                    <a:pt x="1125169" y="1000734"/>
                  </a:cubicBezTo>
                  <a:lnTo>
                    <a:pt x="1118159" y="1002487"/>
                  </a:lnTo>
                  <a:lnTo>
                    <a:pt x="1114653" y="1002487"/>
                  </a:lnTo>
                  <a:cubicBezTo>
                    <a:pt x="1111148" y="1003656"/>
                    <a:pt x="1108811" y="1003948"/>
                    <a:pt x="1107643" y="1003363"/>
                  </a:cubicBezTo>
                  <a:cubicBezTo>
                    <a:pt x="1106474" y="1002779"/>
                    <a:pt x="1104722" y="1001319"/>
                    <a:pt x="1102385" y="998982"/>
                  </a:cubicBezTo>
                  <a:cubicBezTo>
                    <a:pt x="1103553" y="997813"/>
                    <a:pt x="1104722" y="997229"/>
                    <a:pt x="1105890" y="997229"/>
                  </a:cubicBezTo>
                  <a:cubicBezTo>
                    <a:pt x="1107058" y="997229"/>
                    <a:pt x="1108227" y="997813"/>
                    <a:pt x="1109395" y="998982"/>
                  </a:cubicBezTo>
                  <a:cubicBezTo>
                    <a:pt x="1111732" y="1000150"/>
                    <a:pt x="1114653" y="999566"/>
                    <a:pt x="1118159" y="997229"/>
                  </a:cubicBezTo>
                  <a:cubicBezTo>
                    <a:pt x="1126337" y="997229"/>
                    <a:pt x="1134516" y="996061"/>
                    <a:pt x="1142695" y="993724"/>
                  </a:cubicBezTo>
                  <a:cubicBezTo>
                    <a:pt x="1143863" y="991387"/>
                    <a:pt x="1146200" y="990219"/>
                    <a:pt x="1149705" y="990219"/>
                  </a:cubicBezTo>
                  <a:cubicBezTo>
                    <a:pt x="1149705" y="989050"/>
                    <a:pt x="1149121" y="988466"/>
                    <a:pt x="1147952" y="988466"/>
                  </a:cubicBezTo>
                  <a:cubicBezTo>
                    <a:pt x="1140942" y="989635"/>
                    <a:pt x="1133932" y="991387"/>
                    <a:pt x="1126921" y="993724"/>
                  </a:cubicBezTo>
                  <a:lnTo>
                    <a:pt x="1119911" y="993724"/>
                  </a:lnTo>
                  <a:cubicBezTo>
                    <a:pt x="1117574" y="993724"/>
                    <a:pt x="1115821" y="994308"/>
                    <a:pt x="1114653" y="995477"/>
                  </a:cubicBezTo>
                  <a:cubicBezTo>
                    <a:pt x="1106474" y="997813"/>
                    <a:pt x="1099464" y="998982"/>
                    <a:pt x="1093622" y="998982"/>
                  </a:cubicBezTo>
                  <a:lnTo>
                    <a:pt x="1083106" y="1000734"/>
                  </a:lnTo>
                  <a:cubicBezTo>
                    <a:pt x="1092453" y="997229"/>
                    <a:pt x="1098880" y="995477"/>
                    <a:pt x="1102385" y="995477"/>
                  </a:cubicBezTo>
                  <a:cubicBezTo>
                    <a:pt x="1104722" y="994308"/>
                    <a:pt x="1107058" y="993140"/>
                    <a:pt x="1109395" y="991971"/>
                  </a:cubicBezTo>
                  <a:cubicBezTo>
                    <a:pt x="1111732" y="990803"/>
                    <a:pt x="1114653" y="990219"/>
                    <a:pt x="1118159" y="990219"/>
                  </a:cubicBezTo>
                  <a:cubicBezTo>
                    <a:pt x="1118159" y="990219"/>
                    <a:pt x="1117574" y="990219"/>
                    <a:pt x="1116405" y="990219"/>
                  </a:cubicBezTo>
                  <a:cubicBezTo>
                    <a:pt x="1109395" y="990219"/>
                    <a:pt x="1102969" y="991095"/>
                    <a:pt x="1097127" y="992848"/>
                  </a:cubicBezTo>
                  <a:cubicBezTo>
                    <a:pt x="1091285" y="994600"/>
                    <a:pt x="1086027" y="996061"/>
                    <a:pt x="1081354" y="997229"/>
                  </a:cubicBezTo>
                  <a:cubicBezTo>
                    <a:pt x="1082522" y="997229"/>
                    <a:pt x="1084275" y="996645"/>
                    <a:pt x="1086611" y="995477"/>
                  </a:cubicBezTo>
                  <a:cubicBezTo>
                    <a:pt x="1088948" y="994308"/>
                    <a:pt x="1091285" y="992556"/>
                    <a:pt x="1093622" y="990219"/>
                  </a:cubicBezTo>
                  <a:lnTo>
                    <a:pt x="1109395" y="988466"/>
                  </a:lnTo>
                  <a:cubicBezTo>
                    <a:pt x="1112900" y="988466"/>
                    <a:pt x="1115237" y="987298"/>
                    <a:pt x="1116405" y="984961"/>
                  </a:cubicBezTo>
                  <a:cubicBezTo>
                    <a:pt x="1117574" y="984961"/>
                    <a:pt x="1118743" y="984377"/>
                    <a:pt x="1119911" y="983209"/>
                  </a:cubicBezTo>
                  <a:lnTo>
                    <a:pt x="1116016" y="982429"/>
                  </a:lnTo>
                  <a:lnTo>
                    <a:pt x="1119911" y="981456"/>
                  </a:lnTo>
                  <a:lnTo>
                    <a:pt x="1132179" y="977951"/>
                  </a:lnTo>
                  <a:cubicBezTo>
                    <a:pt x="1126337" y="976782"/>
                    <a:pt x="1121663" y="976782"/>
                    <a:pt x="1118159" y="977951"/>
                  </a:cubicBezTo>
                  <a:lnTo>
                    <a:pt x="1104137" y="981456"/>
                  </a:lnTo>
                  <a:lnTo>
                    <a:pt x="1102385" y="981456"/>
                  </a:lnTo>
                  <a:cubicBezTo>
                    <a:pt x="1100048" y="980287"/>
                    <a:pt x="1098003" y="979995"/>
                    <a:pt x="1096251" y="980580"/>
                  </a:cubicBezTo>
                  <a:cubicBezTo>
                    <a:pt x="1094498" y="981164"/>
                    <a:pt x="1093622" y="981456"/>
                    <a:pt x="1093622" y="981456"/>
                  </a:cubicBezTo>
                  <a:cubicBezTo>
                    <a:pt x="1088948" y="982624"/>
                    <a:pt x="1084859" y="982624"/>
                    <a:pt x="1081354" y="981456"/>
                  </a:cubicBezTo>
                  <a:cubicBezTo>
                    <a:pt x="1086027" y="979119"/>
                    <a:pt x="1091285" y="977074"/>
                    <a:pt x="1097127" y="975322"/>
                  </a:cubicBezTo>
                  <a:cubicBezTo>
                    <a:pt x="1102969" y="973569"/>
                    <a:pt x="1108227" y="970356"/>
                    <a:pt x="1112900" y="965683"/>
                  </a:cubicBezTo>
                  <a:lnTo>
                    <a:pt x="1111148" y="965683"/>
                  </a:lnTo>
                  <a:cubicBezTo>
                    <a:pt x="1107643" y="965683"/>
                    <a:pt x="1102969" y="968019"/>
                    <a:pt x="1097127" y="972693"/>
                  </a:cubicBezTo>
                  <a:cubicBezTo>
                    <a:pt x="1097127" y="972693"/>
                    <a:pt x="1096543" y="972109"/>
                    <a:pt x="1095374" y="970940"/>
                  </a:cubicBezTo>
                  <a:cubicBezTo>
                    <a:pt x="1094206" y="969772"/>
                    <a:pt x="1093622" y="968603"/>
                    <a:pt x="1093622" y="967435"/>
                  </a:cubicBezTo>
                  <a:cubicBezTo>
                    <a:pt x="1093622" y="967435"/>
                    <a:pt x="1093914" y="967143"/>
                    <a:pt x="1094498" y="966559"/>
                  </a:cubicBezTo>
                  <a:cubicBezTo>
                    <a:pt x="1095082" y="965975"/>
                    <a:pt x="1095959" y="965683"/>
                    <a:pt x="1097127" y="965683"/>
                  </a:cubicBezTo>
                  <a:lnTo>
                    <a:pt x="1093622" y="965683"/>
                  </a:lnTo>
                  <a:cubicBezTo>
                    <a:pt x="1093622" y="964514"/>
                    <a:pt x="1094790" y="963930"/>
                    <a:pt x="1097127" y="963930"/>
                  </a:cubicBezTo>
                  <a:cubicBezTo>
                    <a:pt x="1099464" y="963930"/>
                    <a:pt x="1101801" y="963346"/>
                    <a:pt x="1104137" y="962177"/>
                  </a:cubicBezTo>
                  <a:cubicBezTo>
                    <a:pt x="1104137" y="957504"/>
                    <a:pt x="1105890" y="955167"/>
                    <a:pt x="1109395" y="955167"/>
                  </a:cubicBezTo>
                  <a:lnTo>
                    <a:pt x="1109395" y="953414"/>
                  </a:lnTo>
                  <a:cubicBezTo>
                    <a:pt x="1107058" y="954583"/>
                    <a:pt x="1102969" y="955167"/>
                    <a:pt x="1097127" y="955167"/>
                  </a:cubicBezTo>
                  <a:cubicBezTo>
                    <a:pt x="1095959" y="956335"/>
                    <a:pt x="1094206" y="956919"/>
                    <a:pt x="1091869" y="956919"/>
                  </a:cubicBezTo>
                  <a:lnTo>
                    <a:pt x="1090117" y="958672"/>
                  </a:lnTo>
                  <a:cubicBezTo>
                    <a:pt x="1086611" y="961009"/>
                    <a:pt x="1080185" y="962177"/>
                    <a:pt x="1070838" y="962177"/>
                  </a:cubicBezTo>
                  <a:lnTo>
                    <a:pt x="1067333" y="962177"/>
                  </a:lnTo>
                  <a:cubicBezTo>
                    <a:pt x="1067333" y="961009"/>
                    <a:pt x="1068209" y="960133"/>
                    <a:pt x="1069962" y="959548"/>
                  </a:cubicBezTo>
                  <a:cubicBezTo>
                    <a:pt x="1071715" y="958964"/>
                    <a:pt x="1073175" y="958672"/>
                    <a:pt x="1074343" y="958672"/>
                  </a:cubicBezTo>
                  <a:cubicBezTo>
                    <a:pt x="1069670" y="958672"/>
                    <a:pt x="1066164" y="959256"/>
                    <a:pt x="1063828" y="960425"/>
                  </a:cubicBezTo>
                  <a:cubicBezTo>
                    <a:pt x="1060323" y="961593"/>
                    <a:pt x="1056233" y="962177"/>
                    <a:pt x="1051559" y="962177"/>
                  </a:cubicBezTo>
                  <a:lnTo>
                    <a:pt x="1042796" y="963930"/>
                  </a:lnTo>
                  <a:lnTo>
                    <a:pt x="1051559" y="960425"/>
                  </a:lnTo>
                  <a:cubicBezTo>
                    <a:pt x="1057402" y="958088"/>
                    <a:pt x="1060323" y="956919"/>
                    <a:pt x="1060323" y="956919"/>
                  </a:cubicBezTo>
                  <a:lnTo>
                    <a:pt x="1079601" y="951662"/>
                  </a:lnTo>
                  <a:cubicBezTo>
                    <a:pt x="1079601" y="950493"/>
                    <a:pt x="1081062" y="949617"/>
                    <a:pt x="1083983" y="949033"/>
                  </a:cubicBezTo>
                  <a:cubicBezTo>
                    <a:pt x="1086904" y="948449"/>
                    <a:pt x="1088948" y="947572"/>
                    <a:pt x="1090117" y="946404"/>
                  </a:cubicBezTo>
                  <a:cubicBezTo>
                    <a:pt x="1090117" y="945236"/>
                    <a:pt x="1090408" y="944359"/>
                    <a:pt x="1090993" y="943775"/>
                  </a:cubicBezTo>
                  <a:cubicBezTo>
                    <a:pt x="1091577" y="943191"/>
                    <a:pt x="1092453" y="942899"/>
                    <a:pt x="1093622" y="942899"/>
                  </a:cubicBezTo>
                  <a:lnTo>
                    <a:pt x="1114653" y="934136"/>
                  </a:lnTo>
                  <a:lnTo>
                    <a:pt x="1118159" y="927125"/>
                  </a:lnTo>
                  <a:cubicBezTo>
                    <a:pt x="1119327" y="927125"/>
                    <a:pt x="1119911" y="928294"/>
                    <a:pt x="1119911" y="930630"/>
                  </a:cubicBezTo>
                  <a:cubicBezTo>
                    <a:pt x="1121079" y="929462"/>
                    <a:pt x="1122248" y="928294"/>
                    <a:pt x="1123416" y="927125"/>
                  </a:cubicBezTo>
                  <a:cubicBezTo>
                    <a:pt x="1124584" y="925957"/>
                    <a:pt x="1125169" y="925373"/>
                    <a:pt x="1125169" y="925373"/>
                  </a:cubicBezTo>
                  <a:cubicBezTo>
                    <a:pt x="1121663" y="924204"/>
                    <a:pt x="1119327" y="922744"/>
                    <a:pt x="1118159" y="920991"/>
                  </a:cubicBezTo>
                  <a:cubicBezTo>
                    <a:pt x="1116990" y="919239"/>
                    <a:pt x="1115821" y="917778"/>
                    <a:pt x="1114653" y="916610"/>
                  </a:cubicBezTo>
                  <a:cubicBezTo>
                    <a:pt x="1113485" y="914273"/>
                    <a:pt x="1112024" y="912228"/>
                    <a:pt x="1110272" y="910476"/>
                  </a:cubicBezTo>
                  <a:cubicBezTo>
                    <a:pt x="1108519" y="908723"/>
                    <a:pt x="1107058" y="907263"/>
                    <a:pt x="1105890" y="906094"/>
                  </a:cubicBezTo>
                  <a:cubicBezTo>
                    <a:pt x="1105890" y="902589"/>
                    <a:pt x="1104137" y="900836"/>
                    <a:pt x="1100632" y="900836"/>
                  </a:cubicBezTo>
                  <a:cubicBezTo>
                    <a:pt x="1098295" y="900836"/>
                    <a:pt x="1096251" y="901128"/>
                    <a:pt x="1094498" y="901713"/>
                  </a:cubicBezTo>
                  <a:cubicBezTo>
                    <a:pt x="1092746" y="902297"/>
                    <a:pt x="1091285" y="902005"/>
                    <a:pt x="1090117" y="900836"/>
                  </a:cubicBezTo>
                  <a:lnTo>
                    <a:pt x="1088364" y="900836"/>
                  </a:lnTo>
                  <a:cubicBezTo>
                    <a:pt x="1086027" y="900836"/>
                    <a:pt x="1082814" y="900252"/>
                    <a:pt x="1078725" y="899084"/>
                  </a:cubicBezTo>
                  <a:cubicBezTo>
                    <a:pt x="1074636" y="897915"/>
                    <a:pt x="1071422" y="896747"/>
                    <a:pt x="1069085" y="895578"/>
                  </a:cubicBezTo>
                  <a:cubicBezTo>
                    <a:pt x="1067917" y="894410"/>
                    <a:pt x="1064412" y="890321"/>
                    <a:pt x="1058570" y="883310"/>
                  </a:cubicBezTo>
                  <a:cubicBezTo>
                    <a:pt x="1063243" y="880973"/>
                    <a:pt x="1066456" y="880973"/>
                    <a:pt x="1068209" y="883310"/>
                  </a:cubicBezTo>
                  <a:cubicBezTo>
                    <a:pt x="1069962" y="885647"/>
                    <a:pt x="1070838" y="886816"/>
                    <a:pt x="1070838" y="886816"/>
                  </a:cubicBezTo>
                  <a:cubicBezTo>
                    <a:pt x="1072006" y="886816"/>
                    <a:pt x="1074343" y="885647"/>
                    <a:pt x="1077849" y="883310"/>
                  </a:cubicBezTo>
                  <a:lnTo>
                    <a:pt x="1079601" y="879805"/>
                  </a:lnTo>
                  <a:cubicBezTo>
                    <a:pt x="1084275" y="883310"/>
                    <a:pt x="1086027" y="885063"/>
                    <a:pt x="1084859" y="885063"/>
                  </a:cubicBezTo>
                  <a:lnTo>
                    <a:pt x="1088364" y="883310"/>
                  </a:lnTo>
                  <a:cubicBezTo>
                    <a:pt x="1087196" y="882142"/>
                    <a:pt x="1085443" y="880681"/>
                    <a:pt x="1083106" y="878929"/>
                  </a:cubicBezTo>
                  <a:lnTo>
                    <a:pt x="1080603" y="874547"/>
                  </a:lnTo>
                  <a:lnTo>
                    <a:pt x="1079601" y="874547"/>
                  </a:lnTo>
                  <a:lnTo>
                    <a:pt x="1079601" y="878052"/>
                  </a:lnTo>
                  <a:cubicBezTo>
                    <a:pt x="1079601" y="880389"/>
                    <a:pt x="1077264" y="881558"/>
                    <a:pt x="1072591" y="881558"/>
                  </a:cubicBezTo>
                  <a:cubicBezTo>
                    <a:pt x="1071422" y="880389"/>
                    <a:pt x="1071422" y="879513"/>
                    <a:pt x="1072591" y="878929"/>
                  </a:cubicBezTo>
                  <a:cubicBezTo>
                    <a:pt x="1073759" y="878345"/>
                    <a:pt x="1074343" y="877468"/>
                    <a:pt x="1074343" y="876300"/>
                  </a:cubicBezTo>
                  <a:lnTo>
                    <a:pt x="1072591" y="874547"/>
                  </a:lnTo>
                  <a:cubicBezTo>
                    <a:pt x="1071422" y="874547"/>
                    <a:pt x="1070838" y="874839"/>
                    <a:pt x="1070838" y="875424"/>
                  </a:cubicBezTo>
                  <a:cubicBezTo>
                    <a:pt x="1070838" y="876008"/>
                    <a:pt x="1070254" y="875716"/>
                    <a:pt x="1069085" y="874547"/>
                  </a:cubicBezTo>
                  <a:lnTo>
                    <a:pt x="1067333" y="874547"/>
                  </a:lnTo>
                  <a:cubicBezTo>
                    <a:pt x="1067333" y="876884"/>
                    <a:pt x="1066749" y="877468"/>
                    <a:pt x="1065580" y="876300"/>
                  </a:cubicBezTo>
                  <a:cubicBezTo>
                    <a:pt x="1064412" y="875132"/>
                    <a:pt x="1063828" y="874547"/>
                    <a:pt x="1063828" y="874547"/>
                  </a:cubicBezTo>
                  <a:cubicBezTo>
                    <a:pt x="1061491" y="875716"/>
                    <a:pt x="1060323" y="876300"/>
                    <a:pt x="1060323" y="876300"/>
                  </a:cubicBezTo>
                  <a:cubicBezTo>
                    <a:pt x="1060323" y="876300"/>
                    <a:pt x="1053896" y="878637"/>
                    <a:pt x="1041044" y="883310"/>
                  </a:cubicBezTo>
                  <a:cubicBezTo>
                    <a:pt x="1039876" y="883310"/>
                    <a:pt x="1038999" y="883895"/>
                    <a:pt x="1038415" y="885063"/>
                  </a:cubicBezTo>
                  <a:cubicBezTo>
                    <a:pt x="1037831" y="886231"/>
                    <a:pt x="1037538" y="888568"/>
                    <a:pt x="1037538" y="892073"/>
                  </a:cubicBezTo>
                  <a:cubicBezTo>
                    <a:pt x="1035202" y="889736"/>
                    <a:pt x="1034618" y="885647"/>
                    <a:pt x="1035786" y="879805"/>
                  </a:cubicBezTo>
                  <a:cubicBezTo>
                    <a:pt x="1027607" y="879805"/>
                    <a:pt x="1021181" y="882142"/>
                    <a:pt x="1016508" y="886816"/>
                  </a:cubicBezTo>
                  <a:lnTo>
                    <a:pt x="1016508" y="899084"/>
                  </a:lnTo>
                  <a:lnTo>
                    <a:pt x="1016508" y="913105"/>
                  </a:lnTo>
                  <a:cubicBezTo>
                    <a:pt x="1016508" y="915441"/>
                    <a:pt x="1016216" y="917778"/>
                    <a:pt x="1015631" y="920115"/>
                  </a:cubicBezTo>
                  <a:cubicBezTo>
                    <a:pt x="1015047" y="922452"/>
                    <a:pt x="1015339" y="924204"/>
                    <a:pt x="1016508" y="925373"/>
                  </a:cubicBezTo>
                  <a:cubicBezTo>
                    <a:pt x="1016508" y="934720"/>
                    <a:pt x="1018260" y="940562"/>
                    <a:pt x="1021765" y="942899"/>
                  </a:cubicBezTo>
                  <a:cubicBezTo>
                    <a:pt x="1021765" y="944067"/>
                    <a:pt x="1021181" y="944943"/>
                    <a:pt x="1020013" y="945528"/>
                  </a:cubicBezTo>
                  <a:cubicBezTo>
                    <a:pt x="1018844" y="946112"/>
                    <a:pt x="1018260" y="947572"/>
                    <a:pt x="1018260" y="949909"/>
                  </a:cubicBezTo>
                  <a:lnTo>
                    <a:pt x="1016508" y="944651"/>
                  </a:lnTo>
                  <a:cubicBezTo>
                    <a:pt x="1015339" y="945820"/>
                    <a:pt x="1014755" y="948741"/>
                    <a:pt x="1014755" y="953414"/>
                  </a:cubicBezTo>
                  <a:lnTo>
                    <a:pt x="1016508" y="960425"/>
                  </a:lnTo>
                  <a:lnTo>
                    <a:pt x="1021765" y="967435"/>
                  </a:lnTo>
                  <a:cubicBezTo>
                    <a:pt x="1020597" y="970940"/>
                    <a:pt x="1018552" y="972109"/>
                    <a:pt x="1015631" y="970940"/>
                  </a:cubicBezTo>
                  <a:cubicBezTo>
                    <a:pt x="1012710" y="969772"/>
                    <a:pt x="1010665" y="969188"/>
                    <a:pt x="1009497" y="969188"/>
                  </a:cubicBezTo>
                  <a:cubicBezTo>
                    <a:pt x="1008329" y="973861"/>
                    <a:pt x="1010665" y="976782"/>
                    <a:pt x="1016508" y="977951"/>
                  </a:cubicBezTo>
                  <a:cubicBezTo>
                    <a:pt x="1018844" y="973277"/>
                    <a:pt x="1021181" y="970940"/>
                    <a:pt x="1023518" y="970940"/>
                  </a:cubicBezTo>
                  <a:cubicBezTo>
                    <a:pt x="1025855" y="970940"/>
                    <a:pt x="1027607" y="973277"/>
                    <a:pt x="1028776" y="977951"/>
                  </a:cubicBezTo>
                  <a:cubicBezTo>
                    <a:pt x="1026439" y="982624"/>
                    <a:pt x="1022934" y="984377"/>
                    <a:pt x="1018260" y="983209"/>
                  </a:cubicBezTo>
                  <a:cubicBezTo>
                    <a:pt x="1018260" y="985545"/>
                    <a:pt x="1017968" y="987590"/>
                    <a:pt x="1017384" y="989343"/>
                  </a:cubicBezTo>
                  <a:cubicBezTo>
                    <a:pt x="1016800" y="991095"/>
                    <a:pt x="1016508" y="994308"/>
                    <a:pt x="1016508" y="998982"/>
                  </a:cubicBezTo>
                  <a:lnTo>
                    <a:pt x="1016508" y="1018260"/>
                  </a:lnTo>
                  <a:lnTo>
                    <a:pt x="1009497" y="1028776"/>
                  </a:lnTo>
                  <a:cubicBezTo>
                    <a:pt x="1010665" y="1029944"/>
                    <a:pt x="1013002" y="1031697"/>
                    <a:pt x="1016508" y="1034034"/>
                  </a:cubicBezTo>
                  <a:cubicBezTo>
                    <a:pt x="1016508" y="1035202"/>
                    <a:pt x="1016508" y="1037539"/>
                    <a:pt x="1016508" y="1041044"/>
                  </a:cubicBezTo>
                  <a:lnTo>
                    <a:pt x="1014755" y="1041044"/>
                  </a:lnTo>
                  <a:lnTo>
                    <a:pt x="1014755" y="1037539"/>
                  </a:lnTo>
                  <a:lnTo>
                    <a:pt x="1009497" y="1037539"/>
                  </a:lnTo>
                  <a:cubicBezTo>
                    <a:pt x="1010665" y="1041044"/>
                    <a:pt x="1013002" y="1043381"/>
                    <a:pt x="1016508" y="1044550"/>
                  </a:cubicBezTo>
                  <a:lnTo>
                    <a:pt x="1016508" y="1065581"/>
                  </a:lnTo>
                  <a:cubicBezTo>
                    <a:pt x="1018844" y="1067917"/>
                    <a:pt x="1017092" y="1069086"/>
                    <a:pt x="1011250" y="1069086"/>
                  </a:cubicBezTo>
                  <a:cubicBezTo>
                    <a:pt x="1012418" y="1070254"/>
                    <a:pt x="1013295" y="1071423"/>
                    <a:pt x="1013879" y="1072591"/>
                  </a:cubicBezTo>
                  <a:cubicBezTo>
                    <a:pt x="1014463" y="1073760"/>
                    <a:pt x="1015339" y="1074928"/>
                    <a:pt x="1016508" y="1076096"/>
                  </a:cubicBezTo>
                  <a:cubicBezTo>
                    <a:pt x="1016508" y="1076096"/>
                    <a:pt x="1016800" y="1076388"/>
                    <a:pt x="1017384" y="1076973"/>
                  </a:cubicBezTo>
                  <a:cubicBezTo>
                    <a:pt x="1017968" y="1077557"/>
                    <a:pt x="1018260" y="1077849"/>
                    <a:pt x="1018260" y="1077849"/>
                  </a:cubicBezTo>
                  <a:cubicBezTo>
                    <a:pt x="1018260" y="1086028"/>
                    <a:pt x="1017676" y="1091870"/>
                    <a:pt x="1016508" y="1095375"/>
                  </a:cubicBezTo>
                  <a:lnTo>
                    <a:pt x="1016508" y="1102385"/>
                  </a:lnTo>
                  <a:lnTo>
                    <a:pt x="1016508" y="1104138"/>
                  </a:lnTo>
                  <a:lnTo>
                    <a:pt x="1016508" y="1118159"/>
                  </a:lnTo>
                  <a:lnTo>
                    <a:pt x="1016508" y="1119911"/>
                  </a:lnTo>
                  <a:cubicBezTo>
                    <a:pt x="1014170" y="1122248"/>
                    <a:pt x="1013002" y="1125169"/>
                    <a:pt x="1013002" y="1128674"/>
                  </a:cubicBezTo>
                  <a:cubicBezTo>
                    <a:pt x="1013002" y="1132180"/>
                    <a:pt x="1013002" y="1134516"/>
                    <a:pt x="1013002" y="1135685"/>
                  </a:cubicBezTo>
                  <a:lnTo>
                    <a:pt x="1013002" y="1142695"/>
                  </a:lnTo>
                  <a:cubicBezTo>
                    <a:pt x="1014170" y="1143864"/>
                    <a:pt x="1014463" y="1145908"/>
                    <a:pt x="1013879" y="1148829"/>
                  </a:cubicBezTo>
                  <a:cubicBezTo>
                    <a:pt x="1013295" y="1151750"/>
                    <a:pt x="1013002" y="1153795"/>
                    <a:pt x="1013002" y="1154963"/>
                  </a:cubicBezTo>
                  <a:cubicBezTo>
                    <a:pt x="1013002" y="1159637"/>
                    <a:pt x="1014170" y="1163142"/>
                    <a:pt x="1016508" y="1165479"/>
                  </a:cubicBezTo>
                  <a:cubicBezTo>
                    <a:pt x="1017676" y="1161974"/>
                    <a:pt x="1017968" y="1158761"/>
                    <a:pt x="1017384" y="1155840"/>
                  </a:cubicBezTo>
                  <a:cubicBezTo>
                    <a:pt x="1016800" y="1152919"/>
                    <a:pt x="1016508" y="1149705"/>
                    <a:pt x="1016508" y="1146200"/>
                  </a:cubicBezTo>
                  <a:cubicBezTo>
                    <a:pt x="1018844" y="1154379"/>
                    <a:pt x="1020013" y="1167816"/>
                    <a:pt x="1020013" y="1186510"/>
                  </a:cubicBezTo>
                  <a:cubicBezTo>
                    <a:pt x="1020013" y="1205204"/>
                    <a:pt x="1021181" y="1219225"/>
                    <a:pt x="1023518" y="1228572"/>
                  </a:cubicBezTo>
                  <a:lnTo>
                    <a:pt x="1025271" y="1270635"/>
                  </a:lnTo>
                  <a:cubicBezTo>
                    <a:pt x="1026439" y="1269466"/>
                    <a:pt x="1027315" y="1268298"/>
                    <a:pt x="1027899" y="1267130"/>
                  </a:cubicBezTo>
                  <a:cubicBezTo>
                    <a:pt x="1028484" y="1265961"/>
                    <a:pt x="1028192" y="1263040"/>
                    <a:pt x="1027023" y="1258367"/>
                  </a:cubicBezTo>
                  <a:cubicBezTo>
                    <a:pt x="1030528" y="1259535"/>
                    <a:pt x="1032281" y="1261580"/>
                    <a:pt x="1032281" y="1264501"/>
                  </a:cubicBezTo>
                  <a:cubicBezTo>
                    <a:pt x="1032281" y="1267422"/>
                    <a:pt x="1032865" y="1269466"/>
                    <a:pt x="1034033" y="1270635"/>
                  </a:cubicBezTo>
                  <a:cubicBezTo>
                    <a:pt x="1034033" y="1269466"/>
                    <a:pt x="1035202" y="1268882"/>
                    <a:pt x="1037538" y="1268882"/>
                  </a:cubicBezTo>
                  <a:lnTo>
                    <a:pt x="1037538" y="1270635"/>
                  </a:lnTo>
                  <a:lnTo>
                    <a:pt x="1035786" y="1272388"/>
                  </a:lnTo>
                  <a:cubicBezTo>
                    <a:pt x="1032281" y="1277061"/>
                    <a:pt x="1031696" y="1281150"/>
                    <a:pt x="1034033" y="1284656"/>
                  </a:cubicBezTo>
                  <a:lnTo>
                    <a:pt x="1034033" y="1293419"/>
                  </a:lnTo>
                  <a:cubicBezTo>
                    <a:pt x="1039876" y="1295755"/>
                    <a:pt x="1044549" y="1294003"/>
                    <a:pt x="1048054" y="1288161"/>
                  </a:cubicBezTo>
                  <a:lnTo>
                    <a:pt x="1048054" y="1284656"/>
                  </a:lnTo>
                  <a:cubicBezTo>
                    <a:pt x="1046886" y="1283487"/>
                    <a:pt x="1046594" y="1282027"/>
                    <a:pt x="1047178" y="1280274"/>
                  </a:cubicBezTo>
                  <a:cubicBezTo>
                    <a:pt x="1047763" y="1278522"/>
                    <a:pt x="1048054" y="1276477"/>
                    <a:pt x="1048054" y="1274140"/>
                  </a:cubicBezTo>
                  <a:cubicBezTo>
                    <a:pt x="1046886" y="1270635"/>
                    <a:pt x="1046302" y="1263040"/>
                    <a:pt x="1046302" y="1251356"/>
                  </a:cubicBezTo>
                  <a:lnTo>
                    <a:pt x="1048054" y="1239088"/>
                  </a:lnTo>
                  <a:cubicBezTo>
                    <a:pt x="1048054" y="1242593"/>
                    <a:pt x="1049223" y="1244930"/>
                    <a:pt x="1051559" y="1246098"/>
                  </a:cubicBezTo>
                  <a:cubicBezTo>
                    <a:pt x="1053896" y="1251941"/>
                    <a:pt x="1055065" y="1262456"/>
                    <a:pt x="1055065" y="1277645"/>
                  </a:cubicBezTo>
                  <a:cubicBezTo>
                    <a:pt x="1055065" y="1279982"/>
                    <a:pt x="1055065" y="1281150"/>
                    <a:pt x="1055065" y="1281150"/>
                  </a:cubicBezTo>
                  <a:lnTo>
                    <a:pt x="1060323" y="1289913"/>
                  </a:lnTo>
                  <a:cubicBezTo>
                    <a:pt x="1062660" y="1292250"/>
                    <a:pt x="1063828" y="1294003"/>
                    <a:pt x="1063828" y="1295171"/>
                  </a:cubicBezTo>
                  <a:cubicBezTo>
                    <a:pt x="1063828" y="1296340"/>
                    <a:pt x="1064412" y="1297508"/>
                    <a:pt x="1065580" y="1298676"/>
                  </a:cubicBezTo>
                  <a:cubicBezTo>
                    <a:pt x="1065580" y="1298676"/>
                    <a:pt x="1065872" y="1299845"/>
                    <a:pt x="1066456" y="1302182"/>
                  </a:cubicBezTo>
                  <a:cubicBezTo>
                    <a:pt x="1067041" y="1304518"/>
                    <a:pt x="1067333" y="1307439"/>
                    <a:pt x="1067333" y="1310945"/>
                  </a:cubicBezTo>
                  <a:lnTo>
                    <a:pt x="1067333" y="1314450"/>
                  </a:lnTo>
                  <a:cubicBezTo>
                    <a:pt x="1069670" y="1320292"/>
                    <a:pt x="1072591" y="1324965"/>
                    <a:pt x="1076096" y="1328471"/>
                  </a:cubicBezTo>
                  <a:cubicBezTo>
                    <a:pt x="1078433" y="1333144"/>
                    <a:pt x="1080185" y="1338986"/>
                    <a:pt x="1081354" y="1345997"/>
                  </a:cubicBezTo>
                  <a:lnTo>
                    <a:pt x="1083106" y="1349502"/>
                  </a:lnTo>
                  <a:cubicBezTo>
                    <a:pt x="1090117" y="1356512"/>
                    <a:pt x="1091869" y="1363523"/>
                    <a:pt x="1088364" y="1370533"/>
                  </a:cubicBezTo>
                  <a:lnTo>
                    <a:pt x="1097127" y="1388059"/>
                  </a:lnTo>
                  <a:cubicBezTo>
                    <a:pt x="1098295" y="1392733"/>
                    <a:pt x="1100048" y="1396530"/>
                    <a:pt x="1102385" y="1399451"/>
                  </a:cubicBezTo>
                  <a:cubicBezTo>
                    <a:pt x="1104722" y="1402372"/>
                    <a:pt x="1105890" y="1405001"/>
                    <a:pt x="1105890" y="1407338"/>
                  </a:cubicBezTo>
                  <a:cubicBezTo>
                    <a:pt x="1105890" y="1407338"/>
                    <a:pt x="1105890" y="1407630"/>
                    <a:pt x="1105890" y="1408214"/>
                  </a:cubicBezTo>
                  <a:cubicBezTo>
                    <a:pt x="1105890" y="1408798"/>
                    <a:pt x="1105890" y="1409674"/>
                    <a:pt x="1105890" y="1410843"/>
                  </a:cubicBezTo>
                  <a:cubicBezTo>
                    <a:pt x="1101217" y="1412011"/>
                    <a:pt x="1098295" y="1411719"/>
                    <a:pt x="1097127" y="1409967"/>
                  </a:cubicBezTo>
                  <a:cubicBezTo>
                    <a:pt x="1095959" y="1408214"/>
                    <a:pt x="1095374" y="1405585"/>
                    <a:pt x="1095374" y="1402080"/>
                  </a:cubicBezTo>
                  <a:cubicBezTo>
                    <a:pt x="1094206" y="1399743"/>
                    <a:pt x="1092453" y="1396530"/>
                    <a:pt x="1090117" y="1392441"/>
                  </a:cubicBezTo>
                  <a:cubicBezTo>
                    <a:pt x="1087780" y="1388351"/>
                    <a:pt x="1086027" y="1385138"/>
                    <a:pt x="1084859" y="1382801"/>
                  </a:cubicBezTo>
                  <a:lnTo>
                    <a:pt x="1083106" y="1379296"/>
                  </a:lnTo>
                  <a:cubicBezTo>
                    <a:pt x="1081938" y="1375791"/>
                    <a:pt x="1080185" y="1372870"/>
                    <a:pt x="1077849" y="1370533"/>
                  </a:cubicBezTo>
                  <a:cubicBezTo>
                    <a:pt x="1079017" y="1370533"/>
                    <a:pt x="1079893" y="1369949"/>
                    <a:pt x="1080477" y="1368780"/>
                  </a:cubicBezTo>
                  <a:cubicBezTo>
                    <a:pt x="1081062" y="1367612"/>
                    <a:pt x="1080770" y="1365859"/>
                    <a:pt x="1079601" y="1363523"/>
                  </a:cubicBezTo>
                  <a:cubicBezTo>
                    <a:pt x="1079601" y="1362354"/>
                    <a:pt x="1081354" y="1361186"/>
                    <a:pt x="1084859" y="1360017"/>
                  </a:cubicBezTo>
                  <a:cubicBezTo>
                    <a:pt x="1084859" y="1357681"/>
                    <a:pt x="1084275" y="1355928"/>
                    <a:pt x="1083106" y="1354760"/>
                  </a:cubicBezTo>
                  <a:cubicBezTo>
                    <a:pt x="1081938" y="1353591"/>
                    <a:pt x="1080770" y="1352423"/>
                    <a:pt x="1079601" y="1351255"/>
                  </a:cubicBezTo>
                  <a:cubicBezTo>
                    <a:pt x="1079601" y="1351255"/>
                    <a:pt x="1079309" y="1352131"/>
                    <a:pt x="1078725" y="1353883"/>
                  </a:cubicBezTo>
                  <a:cubicBezTo>
                    <a:pt x="1078141" y="1355636"/>
                    <a:pt x="1077849" y="1357681"/>
                    <a:pt x="1077849" y="1360017"/>
                  </a:cubicBezTo>
                  <a:lnTo>
                    <a:pt x="1074343" y="1349502"/>
                  </a:lnTo>
                  <a:cubicBezTo>
                    <a:pt x="1072006" y="1347165"/>
                    <a:pt x="1069670" y="1345412"/>
                    <a:pt x="1067333" y="1344244"/>
                  </a:cubicBezTo>
                  <a:cubicBezTo>
                    <a:pt x="1067333" y="1344244"/>
                    <a:pt x="1067333" y="1343952"/>
                    <a:pt x="1067333" y="1343368"/>
                  </a:cubicBezTo>
                  <a:cubicBezTo>
                    <a:pt x="1067333" y="1342784"/>
                    <a:pt x="1067333" y="1341907"/>
                    <a:pt x="1067333" y="1340739"/>
                  </a:cubicBezTo>
                  <a:cubicBezTo>
                    <a:pt x="1066164" y="1338402"/>
                    <a:pt x="1064120" y="1335481"/>
                    <a:pt x="1061199" y="1331976"/>
                  </a:cubicBezTo>
                  <a:cubicBezTo>
                    <a:pt x="1058278" y="1328471"/>
                    <a:pt x="1055065" y="1324965"/>
                    <a:pt x="1051559" y="1321460"/>
                  </a:cubicBezTo>
                  <a:cubicBezTo>
                    <a:pt x="1049223" y="1324965"/>
                    <a:pt x="1049223" y="1327302"/>
                    <a:pt x="1051559" y="1328471"/>
                  </a:cubicBezTo>
                  <a:cubicBezTo>
                    <a:pt x="1052728" y="1331976"/>
                    <a:pt x="1054480" y="1334897"/>
                    <a:pt x="1056817" y="1337234"/>
                  </a:cubicBezTo>
                  <a:cubicBezTo>
                    <a:pt x="1057985" y="1338402"/>
                    <a:pt x="1058570" y="1340739"/>
                    <a:pt x="1058570" y="1344244"/>
                  </a:cubicBezTo>
                  <a:lnTo>
                    <a:pt x="1062075" y="1349502"/>
                  </a:lnTo>
                  <a:cubicBezTo>
                    <a:pt x="1063243" y="1351839"/>
                    <a:pt x="1064412" y="1354468"/>
                    <a:pt x="1065580" y="1357389"/>
                  </a:cubicBezTo>
                  <a:cubicBezTo>
                    <a:pt x="1066749" y="1360310"/>
                    <a:pt x="1067333" y="1362354"/>
                    <a:pt x="1067333" y="1363523"/>
                  </a:cubicBezTo>
                  <a:cubicBezTo>
                    <a:pt x="1068501" y="1365859"/>
                    <a:pt x="1069670" y="1369073"/>
                    <a:pt x="1070838" y="1373162"/>
                  </a:cubicBezTo>
                  <a:cubicBezTo>
                    <a:pt x="1072006" y="1377251"/>
                    <a:pt x="1073759" y="1380464"/>
                    <a:pt x="1076096" y="1382801"/>
                  </a:cubicBezTo>
                  <a:lnTo>
                    <a:pt x="1079601" y="1391564"/>
                  </a:lnTo>
                  <a:cubicBezTo>
                    <a:pt x="1083106" y="1402080"/>
                    <a:pt x="1086027" y="1408506"/>
                    <a:pt x="1088364" y="1410843"/>
                  </a:cubicBezTo>
                  <a:cubicBezTo>
                    <a:pt x="1089532" y="1412011"/>
                    <a:pt x="1090701" y="1412888"/>
                    <a:pt x="1091869" y="1413472"/>
                  </a:cubicBezTo>
                  <a:cubicBezTo>
                    <a:pt x="1093037" y="1414056"/>
                    <a:pt x="1093622" y="1414932"/>
                    <a:pt x="1093622" y="1416101"/>
                  </a:cubicBezTo>
                  <a:cubicBezTo>
                    <a:pt x="1091285" y="1417269"/>
                    <a:pt x="1089240" y="1417269"/>
                    <a:pt x="1087488" y="1416101"/>
                  </a:cubicBezTo>
                  <a:cubicBezTo>
                    <a:pt x="1085735" y="1414932"/>
                    <a:pt x="1084275" y="1414348"/>
                    <a:pt x="1083106" y="1414348"/>
                  </a:cubicBezTo>
                  <a:cubicBezTo>
                    <a:pt x="1087780" y="1419022"/>
                    <a:pt x="1091285" y="1424279"/>
                    <a:pt x="1093622" y="1430121"/>
                  </a:cubicBezTo>
                  <a:lnTo>
                    <a:pt x="1093622" y="1435379"/>
                  </a:lnTo>
                  <a:cubicBezTo>
                    <a:pt x="1093622" y="1436548"/>
                    <a:pt x="1093622" y="1437424"/>
                    <a:pt x="1093622" y="1438008"/>
                  </a:cubicBezTo>
                  <a:cubicBezTo>
                    <a:pt x="1093622" y="1438592"/>
                    <a:pt x="1093037" y="1438300"/>
                    <a:pt x="1091869" y="1437132"/>
                  </a:cubicBezTo>
                  <a:cubicBezTo>
                    <a:pt x="1090701" y="1435963"/>
                    <a:pt x="1089240" y="1435087"/>
                    <a:pt x="1087488" y="1434503"/>
                  </a:cubicBezTo>
                  <a:cubicBezTo>
                    <a:pt x="1085735" y="1433919"/>
                    <a:pt x="1084275" y="1433042"/>
                    <a:pt x="1083106" y="1431874"/>
                  </a:cubicBezTo>
                  <a:cubicBezTo>
                    <a:pt x="1083106" y="1428369"/>
                    <a:pt x="1081938" y="1425448"/>
                    <a:pt x="1079601" y="1423111"/>
                  </a:cubicBezTo>
                  <a:cubicBezTo>
                    <a:pt x="1079601" y="1424279"/>
                    <a:pt x="1079309" y="1425448"/>
                    <a:pt x="1078725" y="1426616"/>
                  </a:cubicBezTo>
                  <a:cubicBezTo>
                    <a:pt x="1078141" y="1427785"/>
                    <a:pt x="1078433" y="1428953"/>
                    <a:pt x="1079601" y="1430121"/>
                  </a:cubicBezTo>
                  <a:lnTo>
                    <a:pt x="1083106" y="1451153"/>
                  </a:lnTo>
                  <a:cubicBezTo>
                    <a:pt x="1085443" y="1455826"/>
                    <a:pt x="1084859" y="1459331"/>
                    <a:pt x="1081354" y="1461668"/>
                  </a:cubicBezTo>
                  <a:cubicBezTo>
                    <a:pt x="1082522" y="1464005"/>
                    <a:pt x="1084275" y="1466342"/>
                    <a:pt x="1086611" y="1468679"/>
                  </a:cubicBezTo>
                  <a:cubicBezTo>
                    <a:pt x="1088948" y="1471016"/>
                    <a:pt x="1090117" y="1473352"/>
                    <a:pt x="1090117" y="1475689"/>
                  </a:cubicBezTo>
                  <a:lnTo>
                    <a:pt x="1083106" y="1475689"/>
                  </a:lnTo>
                  <a:cubicBezTo>
                    <a:pt x="1083106" y="1475689"/>
                    <a:pt x="1081938" y="1473936"/>
                    <a:pt x="1079601" y="1470431"/>
                  </a:cubicBezTo>
                  <a:cubicBezTo>
                    <a:pt x="1078433" y="1469263"/>
                    <a:pt x="1077849" y="1467802"/>
                    <a:pt x="1077849" y="1466050"/>
                  </a:cubicBezTo>
                  <a:cubicBezTo>
                    <a:pt x="1077849" y="1464297"/>
                    <a:pt x="1077264" y="1462837"/>
                    <a:pt x="1076096" y="1461668"/>
                  </a:cubicBezTo>
                  <a:cubicBezTo>
                    <a:pt x="1073759" y="1462837"/>
                    <a:pt x="1072006" y="1464005"/>
                    <a:pt x="1070838" y="1465173"/>
                  </a:cubicBezTo>
                  <a:cubicBezTo>
                    <a:pt x="1069670" y="1466342"/>
                    <a:pt x="1069670" y="1468094"/>
                    <a:pt x="1070838" y="1470431"/>
                  </a:cubicBezTo>
                  <a:cubicBezTo>
                    <a:pt x="1073175" y="1476273"/>
                    <a:pt x="1074343" y="1479194"/>
                    <a:pt x="1074343" y="1479194"/>
                  </a:cubicBezTo>
                  <a:cubicBezTo>
                    <a:pt x="1072006" y="1480363"/>
                    <a:pt x="1069962" y="1480363"/>
                    <a:pt x="1068209" y="1479194"/>
                  </a:cubicBezTo>
                  <a:cubicBezTo>
                    <a:pt x="1066456" y="1478026"/>
                    <a:pt x="1064412" y="1477442"/>
                    <a:pt x="1062075" y="1477442"/>
                  </a:cubicBezTo>
                  <a:cubicBezTo>
                    <a:pt x="1060907" y="1477442"/>
                    <a:pt x="1059154" y="1478026"/>
                    <a:pt x="1056817" y="1479194"/>
                  </a:cubicBezTo>
                  <a:cubicBezTo>
                    <a:pt x="1056817" y="1481531"/>
                    <a:pt x="1057402" y="1483284"/>
                    <a:pt x="1058570" y="1484452"/>
                  </a:cubicBezTo>
                  <a:lnTo>
                    <a:pt x="1055065" y="1484452"/>
                  </a:lnTo>
                  <a:cubicBezTo>
                    <a:pt x="1053896" y="1480947"/>
                    <a:pt x="1050975" y="1479778"/>
                    <a:pt x="1046302" y="1480947"/>
                  </a:cubicBezTo>
                  <a:cubicBezTo>
                    <a:pt x="1042796" y="1480947"/>
                    <a:pt x="1039876" y="1479778"/>
                    <a:pt x="1037538" y="1477442"/>
                  </a:cubicBezTo>
                  <a:lnTo>
                    <a:pt x="1034033" y="1477442"/>
                  </a:lnTo>
                  <a:cubicBezTo>
                    <a:pt x="1034033" y="1477442"/>
                    <a:pt x="1035202" y="1479778"/>
                    <a:pt x="1037538" y="1484452"/>
                  </a:cubicBezTo>
                  <a:cubicBezTo>
                    <a:pt x="1038707" y="1489126"/>
                    <a:pt x="1038123" y="1492631"/>
                    <a:pt x="1035786" y="1494968"/>
                  </a:cubicBezTo>
                  <a:cubicBezTo>
                    <a:pt x="1034618" y="1494968"/>
                    <a:pt x="1033157" y="1492923"/>
                    <a:pt x="1031405" y="1488834"/>
                  </a:cubicBezTo>
                  <a:cubicBezTo>
                    <a:pt x="1029652" y="1484744"/>
                    <a:pt x="1027607" y="1482115"/>
                    <a:pt x="1025271" y="1480947"/>
                  </a:cubicBezTo>
                  <a:cubicBezTo>
                    <a:pt x="1024102" y="1482115"/>
                    <a:pt x="1023810" y="1483868"/>
                    <a:pt x="1024394" y="1486205"/>
                  </a:cubicBezTo>
                  <a:cubicBezTo>
                    <a:pt x="1024978" y="1488541"/>
                    <a:pt x="1024686" y="1490294"/>
                    <a:pt x="1023518" y="1491463"/>
                  </a:cubicBezTo>
                  <a:cubicBezTo>
                    <a:pt x="1020013" y="1491463"/>
                    <a:pt x="1018260" y="1492047"/>
                    <a:pt x="1018260" y="1493215"/>
                  </a:cubicBezTo>
                  <a:cubicBezTo>
                    <a:pt x="1017092" y="1494383"/>
                    <a:pt x="1016508" y="1496136"/>
                    <a:pt x="1016508" y="1498473"/>
                  </a:cubicBezTo>
                  <a:cubicBezTo>
                    <a:pt x="1016508" y="1501978"/>
                    <a:pt x="1015923" y="1503731"/>
                    <a:pt x="1014755" y="1503731"/>
                  </a:cubicBezTo>
                  <a:cubicBezTo>
                    <a:pt x="1012418" y="1503731"/>
                    <a:pt x="1009497" y="1502854"/>
                    <a:pt x="1005992" y="1501102"/>
                  </a:cubicBezTo>
                  <a:cubicBezTo>
                    <a:pt x="1002487" y="1499349"/>
                    <a:pt x="998982" y="1497889"/>
                    <a:pt x="995476" y="1496720"/>
                  </a:cubicBezTo>
                  <a:lnTo>
                    <a:pt x="995476" y="1503731"/>
                  </a:lnTo>
                  <a:lnTo>
                    <a:pt x="988466" y="1496720"/>
                  </a:lnTo>
                  <a:cubicBezTo>
                    <a:pt x="987297" y="1499057"/>
                    <a:pt x="987006" y="1501686"/>
                    <a:pt x="987589" y="1504607"/>
                  </a:cubicBezTo>
                  <a:cubicBezTo>
                    <a:pt x="988174" y="1507528"/>
                    <a:pt x="987882" y="1510157"/>
                    <a:pt x="986713" y="1512494"/>
                  </a:cubicBezTo>
                  <a:cubicBezTo>
                    <a:pt x="984376" y="1510157"/>
                    <a:pt x="982332" y="1507820"/>
                    <a:pt x="980579" y="1505483"/>
                  </a:cubicBezTo>
                  <a:cubicBezTo>
                    <a:pt x="978827" y="1503147"/>
                    <a:pt x="976198" y="1500225"/>
                    <a:pt x="972693" y="1496720"/>
                  </a:cubicBezTo>
                  <a:lnTo>
                    <a:pt x="970940" y="1501978"/>
                  </a:lnTo>
                  <a:lnTo>
                    <a:pt x="965682" y="1494968"/>
                  </a:lnTo>
                  <a:lnTo>
                    <a:pt x="965682" y="1498473"/>
                  </a:lnTo>
                  <a:cubicBezTo>
                    <a:pt x="962177" y="1498473"/>
                    <a:pt x="958671" y="1496720"/>
                    <a:pt x="955166" y="1493215"/>
                  </a:cubicBezTo>
                  <a:cubicBezTo>
                    <a:pt x="953998" y="1492047"/>
                    <a:pt x="952245" y="1491463"/>
                    <a:pt x="949909" y="1491463"/>
                  </a:cubicBezTo>
                  <a:lnTo>
                    <a:pt x="939393" y="1487957"/>
                  </a:lnTo>
                  <a:cubicBezTo>
                    <a:pt x="935888" y="1480947"/>
                    <a:pt x="932967" y="1476857"/>
                    <a:pt x="930630" y="1475689"/>
                  </a:cubicBezTo>
                  <a:cubicBezTo>
                    <a:pt x="930630" y="1474521"/>
                    <a:pt x="929754" y="1473936"/>
                    <a:pt x="928001" y="1473936"/>
                  </a:cubicBezTo>
                  <a:cubicBezTo>
                    <a:pt x="926249" y="1473936"/>
                    <a:pt x="925372" y="1473352"/>
                    <a:pt x="925372" y="1472184"/>
                  </a:cubicBezTo>
                  <a:cubicBezTo>
                    <a:pt x="923035" y="1469847"/>
                    <a:pt x="920115" y="1466342"/>
                    <a:pt x="916609" y="1461668"/>
                  </a:cubicBezTo>
                  <a:cubicBezTo>
                    <a:pt x="914273" y="1460500"/>
                    <a:pt x="911936" y="1458455"/>
                    <a:pt x="909599" y="1455534"/>
                  </a:cubicBezTo>
                  <a:cubicBezTo>
                    <a:pt x="907262" y="1452613"/>
                    <a:pt x="905510" y="1451153"/>
                    <a:pt x="904341" y="1451153"/>
                  </a:cubicBezTo>
                  <a:cubicBezTo>
                    <a:pt x="903173" y="1447647"/>
                    <a:pt x="900252" y="1445895"/>
                    <a:pt x="895578" y="1445895"/>
                  </a:cubicBezTo>
                  <a:cubicBezTo>
                    <a:pt x="895578" y="1445895"/>
                    <a:pt x="895286" y="1445603"/>
                    <a:pt x="894702" y="1445019"/>
                  </a:cubicBezTo>
                  <a:cubicBezTo>
                    <a:pt x="894118" y="1444434"/>
                    <a:pt x="893826" y="1444142"/>
                    <a:pt x="893826" y="1444142"/>
                  </a:cubicBezTo>
                  <a:lnTo>
                    <a:pt x="869289" y="1433627"/>
                  </a:lnTo>
                  <a:cubicBezTo>
                    <a:pt x="864616" y="1431290"/>
                    <a:pt x="862279" y="1428953"/>
                    <a:pt x="862279" y="1426616"/>
                  </a:cubicBezTo>
                  <a:lnTo>
                    <a:pt x="857021" y="1416101"/>
                  </a:lnTo>
                  <a:lnTo>
                    <a:pt x="857021" y="1412596"/>
                  </a:lnTo>
                  <a:cubicBezTo>
                    <a:pt x="859358" y="1412596"/>
                    <a:pt x="860818" y="1413180"/>
                    <a:pt x="861402" y="1414348"/>
                  </a:cubicBezTo>
                  <a:cubicBezTo>
                    <a:pt x="861987" y="1415516"/>
                    <a:pt x="862279" y="1416101"/>
                    <a:pt x="862279" y="1416101"/>
                  </a:cubicBezTo>
                  <a:lnTo>
                    <a:pt x="862279" y="1412596"/>
                  </a:lnTo>
                  <a:lnTo>
                    <a:pt x="846505" y="1400327"/>
                  </a:lnTo>
                  <a:lnTo>
                    <a:pt x="835990" y="1393317"/>
                  </a:lnTo>
                  <a:cubicBezTo>
                    <a:pt x="835990" y="1392149"/>
                    <a:pt x="835405" y="1390980"/>
                    <a:pt x="834237" y="1389812"/>
                  </a:cubicBezTo>
                  <a:cubicBezTo>
                    <a:pt x="835405" y="1390980"/>
                    <a:pt x="838327" y="1391564"/>
                    <a:pt x="843000" y="1391564"/>
                  </a:cubicBezTo>
                  <a:lnTo>
                    <a:pt x="841248" y="1389812"/>
                  </a:lnTo>
                  <a:lnTo>
                    <a:pt x="828979" y="1384554"/>
                  </a:lnTo>
                  <a:lnTo>
                    <a:pt x="827227" y="1381049"/>
                  </a:lnTo>
                  <a:lnTo>
                    <a:pt x="823721" y="1377543"/>
                  </a:lnTo>
                  <a:cubicBezTo>
                    <a:pt x="822553" y="1376375"/>
                    <a:pt x="817879" y="1374038"/>
                    <a:pt x="809701" y="1370533"/>
                  </a:cubicBezTo>
                  <a:cubicBezTo>
                    <a:pt x="809701" y="1374038"/>
                    <a:pt x="811453" y="1377543"/>
                    <a:pt x="814958" y="1381049"/>
                  </a:cubicBezTo>
                  <a:cubicBezTo>
                    <a:pt x="816127" y="1381049"/>
                    <a:pt x="816711" y="1381633"/>
                    <a:pt x="816711" y="1382801"/>
                  </a:cubicBezTo>
                  <a:cubicBezTo>
                    <a:pt x="817879" y="1386306"/>
                    <a:pt x="820801" y="1389227"/>
                    <a:pt x="825474" y="1391564"/>
                  </a:cubicBezTo>
                  <a:cubicBezTo>
                    <a:pt x="825474" y="1391564"/>
                    <a:pt x="825766" y="1391856"/>
                    <a:pt x="826350" y="1392441"/>
                  </a:cubicBezTo>
                  <a:cubicBezTo>
                    <a:pt x="826934" y="1393025"/>
                    <a:pt x="827227" y="1393317"/>
                    <a:pt x="827227" y="1393317"/>
                  </a:cubicBezTo>
                  <a:cubicBezTo>
                    <a:pt x="823721" y="1393317"/>
                    <a:pt x="819924" y="1391564"/>
                    <a:pt x="815835" y="1388059"/>
                  </a:cubicBezTo>
                  <a:cubicBezTo>
                    <a:pt x="811745" y="1384554"/>
                    <a:pt x="809116" y="1381633"/>
                    <a:pt x="807948" y="1379296"/>
                  </a:cubicBezTo>
                  <a:lnTo>
                    <a:pt x="806195" y="1384554"/>
                  </a:lnTo>
                  <a:cubicBezTo>
                    <a:pt x="795680" y="1377543"/>
                    <a:pt x="789838" y="1374038"/>
                    <a:pt x="788669" y="1374038"/>
                  </a:cubicBezTo>
                  <a:cubicBezTo>
                    <a:pt x="781659" y="1369365"/>
                    <a:pt x="776985" y="1366444"/>
                    <a:pt x="774649" y="1365275"/>
                  </a:cubicBezTo>
                  <a:cubicBezTo>
                    <a:pt x="772312" y="1362939"/>
                    <a:pt x="766470" y="1360017"/>
                    <a:pt x="757123" y="1356512"/>
                  </a:cubicBezTo>
                  <a:lnTo>
                    <a:pt x="753617" y="1354760"/>
                  </a:lnTo>
                  <a:lnTo>
                    <a:pt x="739773" y="1345333"/>
                  </a:lnTo>
                  <a:lnTo>
                    <a:pt x="734558" y="1353445"/>
                  </a:lnTo>
                  <a:cubicBezTo>
                    <a:pt x="732659" y="1356074"/>
                    <a:pt x="730834" y="1358265"/>
                    <a:pt x="729081" y="1360017"/>
                  </a:cubicBezTo>
                  <a:lnTo>
                    <a:pt x="727328" y="1367028"/>
                  </a:lnTo>
                  <a:lnTo>
                    <a:pt x="720318" y="1370533"/>
                  </a:lnTo>
                  <a:cubicBezTo>
                    <a:pt x="716813" y="1374038"/>
                    <a:pt x="708050" y="1378128"/>
                    <a:pt x="694029" y="1382801"/>
                  </a:cubicBezTo>
                  <a:cubicBezTo>
                    <a:pt x="681177" y="1385138"/>
                    <a:pt x="669493" y="1388059"/>
                    <a:pt x="658977" y="1391564"/>
                  </a:cubicBezTo>
                  <a:cubicBezTo>
                    <a:pt x="658977" y="1391564"/>
                    <a:pt x="658393" y="1391564"/>
                    <a:pt x="657224" y="1391564"/>
                  </a:cubicBezTo>
                  <a:cubicBezTo>
                    <a:pt x="658393" y="1391564"/>
                    <a:pt x="659562" y="1390396"/>
                    <a:pt x="660730" y="1388059"/>
                  </a:cubicBezTo>
                  <a:cubicBezTo>
                    <a:pt x="657224" y="1388059"/>
                    <a:pt x="653719" y="1388935"/>
                    <a:pt x="650214" y="1390688"/>
                  </a:cubicBezTo>
                  <a:cubicBezTo>
                    <a:pt x="646709" y="1392441"/>
                    <a:pt x="643788" y="1393317"/>
                    <a:pt x="641451" y="1393317"/>
                  </a:cubicBezTo>
                  <a:lnTo>
                    <a:pt x="644956" y="1388059"/>
                  </a:lnTo>
                  <a:cubicBezTo>
                    <a:pt x="643788" y="1386891"/>
                    <a:pt x="642619" y="1386599"/>
                    <a:pt x="641451" y="1387183"/>
                  </a:cubicBezTo>
                  <a:cubicBezTo>
                    <a:pt x="640283" y="1387767"/>
                    <a:pt x="639114" y="1388643"/>
                    <a:pt x="637946" y="1389812"/>
                  </a:cubicBezTo>
                  <a:lnTo>
                    <a:pt x="632688" y="1389812"/>
                  </a:lnTo>
                  <a:cubicBezTo>
                    <a:pt x="629183" y="1389812"/>
                    <a:pt x="625678" y="1390688"/>
                    <a:pt x="622173" y="1392441"/>
                  </a:cubicBezTo>
                  <a:cubicBezTo>
                    <a:pt x="618667" y="1394193"/>
                    <a:pt x="615746" y="1395654"/>
                    <a:pt x="613409" y="1396822"/>
                  </a:cubicBezTo>
                  <a:cubicBezTo>
                    <a:pt x="613409" y="1394485"/>
                    <a:pt x="614578" y="1392733"/>
                    <a:pt x="616915" y="1391564"/>
                  </a:cubicBezTo>
                  <a:cubicBezTo>
                    <a:pt x="619252" y="1390396"/>
                    <a:pt x="621004" y="1389227"/>
                    <a:pt x="622173" y="1388059"/>
                  </a:cubicBezTo>
                  <a:lnTo>
                    <a:pt x="602970" y="1393393"/>
                  </a:lnTo>
                  <a:lnTo>
                    <a:pt x="608152" y="1398575"/>
                  </a:lnTo>
                  <a:lnTo>
                    <a:pt x="587121" y="1412596"/>
                  </a:lnTo>
                  <a:cubicBezTo>
                    <a:pt x="585952" y="1412596"/>
                    <a:pt x="585368" y="1412011"/>
                    <a:pt x="585368" y="1410843"/>
                  </a:cubicBezTo>
                  <a:cubicBezTo>
                    <a:pt x="585368" y="1410843"/>
                    <a:pt x="587121" y="1409090"/>
                    <a:pt x="590626" y="1405585"/>
                  </a:cubicBezTo>
                  <a:cubicBezTo>
                    <a:pt x="591794" y="1402080"/>
                    <a:pt x="593255" y="1399451"/>
                    <a:pt x="595007" y="1397698"/>
                  </a:cubicBezTo>
                  <a:lnTo>
                    <a:pt x="602543" y="1393512"/>
                  </a:lnTo>
                  <a:lnTo>
                    <a:pt x="590626" y="1396822"/>
                  </a:lnTo>
                  <a:lnTo>
                    <a:pt x="587121" y="1398575"/>
                  </a:lnTo>
                  <a:lnTo>
                    <a:pt x="587121" y="1396822"/>
                  </a:lnTo>
                  <a:lnTo>
                    <a:pt x="590626" y="1393317"/>
                  </a:lnTo>
                  <a:cubicBezTo>
                    <a:pt x="574268" y="1397990"/>
                    <a:pt x="562584" y="1404417"/>
                    <a:pt x="555574" y="1412596"/>
                  </a:cubicBezTo>
                  <a:lnTo>
                    <a:pt x="553821" y="1402080"/>
                  </a:lnTo>
                  <a:cubicBezTo>
                    <a:pt x="547979" y="1403248"/>
                    <a:pt x="543306" y="1405585"/>
                    <a:pt x="539800" y="1409090"/>
                  </a:cubicBezTo>
                  <a:cubicBezTo>
                    <a:pt x="538632" y="1411427"/>
                    <a:pt x="535711" y="1412596"/>
                    <a:pt x="531037" y="1412596"/>
                  </a:cubicBezTo>
                  <a:cubicBezTo>
                    <a:pt x="529869" y="1410259"/>
                    <a:pt x="528116" y="1407338"/>
                    <a:pt x="525780" y="1403832"/>
                  </a:cubicBezTo>
                  <a:cubicBezTo>
                    <a:pt x="526948" y="1402664"/>
                    <a:pt x="528116" y="1402080"/>
                    <a:pt x="529285" y="1402080"/>
                  </a:cubicBezTo>
                  <a:lnTo>
                    <a:pt x="531037" y="1407338"/>
                  </a:lnTo>
                  <a:cubicBezTo>
                    <a:pt x="532206" y="1407338"/>
                    <a:pt x="534542" y="1405585"/>
                    <a:pt x="538048" y="1402080"/>
                  </a:cubicBezTo>
                  <a:cubicBezTo>
                    <a:pt x="539216" y="1400911"/>
                    <a:pt x="541553" y="1400327"/>
                    <a:pt x="545058" y="1400327"/>
                  </a:cubicBezTo>
                  <a:lnTo>
                    <a:pt x="553821" y="1398575"/>
                  </a:lnTo>
                  <a:lnTo>
                    <a:pt x="555574" y="1391564"/>
                  </a:lnTo>
                  <a:cubicBezTo>
                    <a:pt x="554405" y="1391564"/>
                    <a:pt x="553821" y="1391272"/>
                    <a:pt x="553821" y="1390688"/>
                  </a:cubicBezTo>
                  <a:cubicBezTo>
                    <a:pt x="553821" y="1390104"/>
                    <a:pt x="553237" y="1389812"/>
                    <a:pt x="552068" y="1389812"/>
                  </a:cubicBezTo>
                  <a:cubicBezTo>
                    <a:pt x="553237" y="1388643"/>
                    <a:pt x="555574" y="1387475"/>
                    <a:pt x="559079" y="1386306"/>
                  </a:cubicBezTo>
                  <a:lnTo>
                    <a:pt x="571347" y="1379296"/>
                  </a:lnTo>
                  <a:lnTo>
                    <a:pt x="574852" y="1374038"/>
                  </a:lnTo>
                  <a:cubicBezTo>
                    <a:pt x="570179" y="1374038"/>
                    <a:pt x="565505" y="1374915"/>
                    <a:pt x="560832" y="1376667"/>
                  </a:cubicBezTo>
                  <a:cubicBezTo>
                    <a:pt x="556158" y="1378420"/>
                    <a:pt x="552653" y="1379880"/>
                    <a:pt x="550316" y="1381049"/>
                  </a:cubicBezTo>
                  <a:cubicBezTo>
                    <a:pt x="542137" y="1386891"/>
                    <a:pt x="534542" y="1390396"/>
                    <a:pt x="527532" y="1391564"/>
                  </a:cubicBezTo>
                  <a:lnTo>
                    <a:pt x="541553" y="1382801"/>
                  </a:lnTo>
                  <a:lnTo>
                    <a:pt x="555574" y="1374038"/>
                  </a:lnTo>
                  <a:lnTo>
                    <a:pt x="553821" y="1374038"/>
                  </a:lnTo>
                  <a:lnTo>
                    <a:pt x="520521" y="1384554"/>
                  </a:lnTo>
                  <a:cubicBezTo>
                    <a:pt x="518185" y="1384554"/>
                    <a:pt x="514679" y="1386891"/>
                    <a:pt x="510006" y="1391564"/>
                  </a:cubicBezTo>
                  <a:lnTo>
                    <a:pt x="508254" y="1388059"/>
                  </a:lnTo>
                  <a:cubicBezTo>
                    <a:pt x="507085" y="1388059"/>
                    <a:pt x="505625" y="1388351"/>
                    <a:pt x="503872" y="1388935"/>
                  </a:cubicBezTo>
                  <a:cubicBezTo>
                    <a:pt x="502120" y="1389520"/>
                    <a:pt x="500659" y="1390980"/>
                    <a:pt x="499490" y="1393317"/>
                  </a:cubicBezTo>
                  <a:cubicBezTo>
                    <a:pt x="499490" y="1392149"/>
                    <a:pt x="498030" y="1391564"/>
                    <a:pt x="495109" y="1391564"/>
                  </a:cubicBezTo>
                  <a:cubicBezTo>
                    <a:pt x="492188" y="1391564"/>
                    <a:pt x="490143" y="1391564"/>
                    <a:pt x="488975" y="1391564"/>
                  </a:cubicBezTo>
                  <a:cubicBezTo>
                    <a:pt x="488975" y="1391564"/>
                    <a:pt x="486054" y="1392733"/>
                    <a:pt x="480212" y="1395069"/>
                  </a:cubicBezTo>
                  <a:cubicBezTo>
                    <a:pt x="477875" y="1397406"/>
                    <a:pt x="474370" y="1398575"/>
                    <a:pt x="469696" y="1398575"/>
                  </a:cubicBezTo>
                  <a:lnTo>
                    <a:pt x="476707" y="1393317"/>
                  </a:lnTo>
                  <a:cubicBezTo>
                    <a:pt x="473201" y="1394485"/>
                    <a:pt x="470865" y="1394485"/>
                    <a:pt x="469696" y="1393317"/>
                  </a:cubicBezTo>
                  <a:cubicBezTo>
                    <a:pt x="468528" y="1392149"/>
                    <a:pt x="467944" y="1391564"/>
                    <a:pt x="467944" y="1391564"/>
                  </a:cubicBezTo>
                  <a:cubicBezTo>
                    <a:pt x="465607" y="1391564"/>
                    <a:pt x="463562" y="1392149"/>
                    <a:pt x="461810" y="1393317"/>
                  </a:cubicBezTo>
                  <a:cubicBezTo>
                    <a:pt x="460057" y="1394485"/>
                    <a:pt x="458012" y="1395654"/>
                    <a:pt x="455676" y="1396822"/>
                  </a:cubicBezTo>
                  <a:cubicBezTo>
                    <a:pt x="458012" y="1392149"/>
                    <a:pt x="460349" y="1389812"/>
                    <a:pt x="462686" y="1389812"/>
                  </a:cubicBezTo>
                  <a:lnTo>
                    <a:pt x="476707" y="1384554"/>
                  </a:lnTo>
                  <a:lnTo>
                    <a:pt x="441655" y="1395069"/>
                  </a:lnTo>
                  <a:lnTo>
                    <a:pt x="441655" y="1393317"/>
                  </a:lnTo>
                  <a:cubicBezTo>
                    <a:pt x="440487" y="1392149"/>
                    <a:pt x="440779" y="1391272"/>
                    <a:pt x="442531" y="1390688"/>
                  </a:cubicBezTo>
                  <a:cubicBezTo>
                    <a:pt x="444284" y="1390104"/>
                    <a:pt x="445744" y="1389227"/>
                    <a:pt x="446913" y="1388059"/>
                  </a:cubicBezTo>
                  <a:lnTo>
                    <a:pt x="481965" y="1374038"/>
                  </a:lnTo>
                  <a:cubicBezTo>
                    <a:pt x="488975" y="1371702"/>
                    <a:pt x="495401" y="1369365"/>
                    <a:pt x="501243" y="1367028"/>
                  </a:cubicBezTo>
                  <a:cubicBezTo>
                    <a:pt x="502412" y="1363523"/>
                    <a:pt x="507085" y="1360602"/>
                    <a:pt x="515264" y="1358265"/>
                  </a:cubicBezTo>
                  <a:cubicBezTo>
                    <a:pt x="515264" y="1359433"/>
                    <a:pt x="515264" y="1360017"/>
                    <a:pt x="515264" y="1360017"/>
                  </a:cubicBezTo>
                  <a:cubicBezTo>
                    <a:pt x="515264" y="1363523"/>
                    <a:pt x="513511" y="1365275"/>
                    <a:pt x="510006" y="1365275"/>
                  </a:cubicBezTo>
                  <a:cubicBezTo>
                    <a:pt x="506501" y="1367612"/>
                    <a:pt x="504748" y="1369949"/>
                    <a:pt x="504748" y="1372286"/>
                  </a:cubicBezTo>
                  <a:lnTo>
                    <a:pt x="510006" y="1372286"/>
                  </a:lnTo>
                  <a:cubicBezTo>
                    <a:pt x="512343" y="1371117"/>
                    <a:pt x="514388" y="1369949"/>
                    <a:pt x="516140" y="1368780"/>
                  </a:cubicBezTo>
                  <a:cubicBezTo>
                    <a:pt x="517893" y="1367612"/>
                    <a:pt x="521106" y="1366444"/>
                    <a:pt x="525780" y="1365275"/>
                  </a:cubicBezTo>
                  <a:cubicBezTo>
                    <a:pt x="529285" y="1364107"/>
                    <a:pt x="530453" y="1360602"/>
                    <a:pt x="529285" y="1354760"/>
                  </a:cubicBezTo>
                  <a:cubicBezTo>
                    <a:pt x="530453" y="1355928"/>
                    <a:pt x="531914" y="1356804"/>
                    <a:pt x="533666" y="1357389"/>
                  </a:cubicBezTo>
                  <a:cubicBezTo>
                    <a:pt x="535419" y="1357973"/>
                    <a:pt x="536295" y="1359433"/>
                    <a:pt x="536295" y="1361770"/>
                  </a:cubicBezTo>
                  <a:lnTo>
                    <a:pt x="560832" y="1349502"/>
                  </a:lnTo>
                  <a:cubicBezTo>
                    <a:pt x="551484" y="1349502"/>
                    <a:pt x="545058" y="1350670"/>
                    <a:pt x="541553" y="1353007"/>
                  </a:cubicBezTo>
                  <a:cubicBezTo>
                    <a:pt x="540385" y="1348333"/>
                    <a:pt x="540969" y="1344828"/>
                    <a:pt x="543306" y="1342492"/>
                  </a:cubicBezTo>
                  <a:lnTo>
                    <a:pt x="532790" y="1345997"/>
                  </a:lnTo>
                  <a:cubicBezTo>
                    <a:pt x="535127" y="1342492"/>
                    <a:pt x="538632" y="1339570"/>
                    <a:pt x="543306" y="1337234"/>
                  </a:cubicBezTo>
                  <a:lnTo>
                    <a:pt x="555574" y="1330223"/>
                  </a:lnTo>
                  <a:cubicBezTo>
                    <a:pt x="555574" y="1329055"/>
                    <a:pt x="555282" y="1328179"/>
                    <a:pt x="554698" y="1327594"/>
                  </a:cubicBezTo>
                  <a:cubicBezTo>
                    <a:pt x="554113" y="1327010"/>
                    <a:pt x="553821" y="1326134"/>
                    <a:pt x="553821" y="1324965"/>
                  </a:cubicBezTo>
                  <a:lnTo>
                    <a:pt x="552068" y="1324965"/>
                  </a:lnTo>
                  <a:lnTo>
                    <a:pt x="538048" y="1328471"/>
                  </a:lnTo>
                  <a:cubicBezTo>
                    <a:pt x="536879" y="1328471"/>
                    <a:pt x="535127" y="1328763"/>
                    <a:pt x="532790" y="1329347"/>
                  </a:cubicBezTo>
                  <a:cubicBezTo>
                    <a:pt x="530453" y="1329931"/>
                    <a:pt x="528700" y="1329639"/>
                    <a:pt x="527532" y="1328471"/>
                  </a:cubicBezTo>
                  <a:lnTo>
                    <a:pt x="522274" y="1328471"/>
                  </a:lnTo>
                  <a:cubicBezTo>
                    <a:pt x="522274" y="1328471"/>
                    <a:pt x="521106" y="1329347"/>
                    <a:pt x="518769" y="1331100"/>
                  </a:cubicBezTo>
                  <a:cubicBezTo>
                    <a:pt x="516432" y="1332852"/>
                    <a:pt x="515848" y="1335481"/>
                    <a:pt x="517017" y="1338986"/>
                  </a:cubicBezTo>
                  <a:cubicBezTo>
                    <a:pt x="517017" y="1340155"/>
                    <a:pt x="516432" y="1341031"/>
                    <a:pt x="515264" y="1341615"/>
                  </a:cubicBezTo>
                  <a:cubicBezTo>
                    <a:pt x="514096" y="1342199"/>
                    <a:pt x="512927" y="1343660"/>
                    <a:pt x="511759" y="1345997"/>
                  </a:cubicBezTo>
                  <a:cubicBezTo>
                    <a:pt x="511759" y="1347165"/>
                    <a:pt x="510590" y="1342492"/>
                    <a:pt x="508254" y="1331976"/>
                  </a:cubicBezTo>
                  <a:cubicBezTo>
                    <a:pt x="505917" y="1333144"/>
                    <a:pt x="505040" y="1335189"/>
                    <a:pt x="505625" y="1338110"/>
                  </a:cubicBezTo>
                  <a:cubicBezTo>
                    <a:pt x="506209" y="1341031"/>
                    <a:pt x="506501" y="1343660"/>
                    <a:pt x="506501" y="1345997"/>
                  </a:cubicBezTo>
                  <a:lnTo>
                    <a:pt x="501243" y="1335481"/>
                  </a:lnTo>
                  <a:lnTo>
                    <a:pt x="497738" y="1342492"/>
                  </a:lnTo>
                  <a:lnTo>
                    <a:pt x="495985" y="1335481"/>
                  </a:lnTo>
                  <a:lnTo>
                    <a:pt x="501243" y="1333728"/>
                  </a:lnTo>
                  <a:cubicBezTo>
                    <a:pt x="498906" y="1333728"/>
                    <a:pt x="497154" y="1334313"/>
                    <a:pt x="495985" y="1335481"/>
                  </a:cubicBezTo>
                  <a:lnTo>
                    <a:pt x="495985" y="1335481"/>
                  </a:lnTo>
                  <a:lnTo>
                    <a:pt x="482841" y="1339863"/>
                  </a:lnTo>
                  <a:cubicBezTo>
                    <a:pt x="475246" y="1343952"/>
                    <a:pt x="468528" y="1346581"/>
                    <a:pt x="462686" y="1347749"/>
                  </a:cubicBezTo>
                  <a:lnTo>
                    <a:pt x="459180" y="1340739"/>
                  </a:lnTo>
                  <a:cubicBezTo>
                    <a:pt x="443992" y="1350086"/>
                    <a:pt x="424129" y="1359433"/>
                    <a:pt x="399592" y="1368780"/>
                  </a:cubicBezTo>
                  <a:cubicBezTo>
                    <a:pt x="400760" y="1367612"/>
                    <a:pt x="401345" y="1365275"/>
                    <a:pt x="401345" y="1361770"/>
                  </a:cubicBezTo>
                  <a:lnTo>
                    <a:pt x="380314" y="1370533"/>
                  </a:lnTo>
                  <a:lnTo>
                    <a:pt x="376808" y="1372286"/>
                  </a:lnTo>
                  <a:cubicBezTo>
                    <a:pt x="372135" y="1372286"/>
                    <a:pt x="365709" y="1374038"/>
                    <a:pt x="357530" y="1377543"/>
                  </a:cubicBezTo>
                  <a:lnTo>
                    <a:pt x="340004" y="1386306"/>
                  </a:lnTo>
                  <a:lnTo>
                    <a:pt x="322478" y="1389812"/>
                  </a:lnTo>
                  <a:cubicBezTo>
                    <a:pt x="321310" y="1389812"/>
                    <a:pt x="319849" y="1390688"/>
                    <a:pt x="318096" y="1392441"/>
                  </a:cubicBezTo>
                  <a:cubicBezTo>
                    <a:pt x="316344" y="1394193"/>
                    <a:pt x="313715" y="1395654"/>
                    <a:pt x="310210" y="1396822"/>
                  </a:cubicBezTo>
                  <a:cubicBezTo>
                    <a:pt x="310210" y="1396822"/>
                    <a:pt x="309625" y="1396530"/>
                    <a:pt x="308457" y="1395946"/>
                  </a:cubicBezTo>
                  <a:cubicBezTo>
                    <a:pt x="307289" y="1395362"/>
                    <a:pt x="305536" y="1396238"/>
                    <a:pt x="303199" y="1398575"/>
                  </a:cubicBezTo>
                  <a:lnTo>
                    <a:pt x="299694" y="1398575"/>
                  </a:lnTo>
                  <a:cubicBezTo>
                    <a:pt x="296189" y="1398575"/>
                    <a:pt x="294436" y="1400911"/>
                    <a:pt x="294436" y="1405585"/>
                  </a:cubicBezTo>
                  <a:cubicBezTo>
                    <a:pt x="290931" y="1403248"/>
                    <a:pt x="288302" y="1402080"/>
                    <a:pt x="286550" y="1402080"/>
                  </a:cubicBezTo>
                  <a:cubicBezTo>
                    <a:pt x="284797" y="1402080"/>
                    <a:pt x="283921" y="1403248"/>
                    <a:pt x="283921" y="1405585"/>
                  </a:cubicBezTo>
                  <a:cubicBezTo>
                    <a:pt x="280415" y="1407922"/>
                    <a:pt x="276910" y="1409090"/>
                    <a:pt x="273405" y="1409090"/>
                  </a:cubicBezTo>
                  <a:cubicBezTo>
                    <a:pt x="271068" y="1409090"/>
                    <a:pt x="267563" y="1410259"/>
                    <a:pt x="262890" y="1412596"/>
                  </a:cubicBezTo>
                  <a:lnTo>
                    <a:pt x="248869" y="1414348"/>
                  </a:lnTo>
                  <a:lnTo>
                    <a:pt x="245364" y="1414348"/>
                  </a:lnTo>
                  <a:lnTo>
                    <a:pt x="250621" y="1412596"/>
                  </a:lnTo>
                  <a:cubicBezTo>
                    <a:pt x="251790" y="1412596"/>
                    <a:pt x="255295" y="1412011"/>
                    <a:pt x="261137" y="1410843"/>
                  </a:cubicBezTo>
                  <a:cubicBezTo>
                    <a:pt x="266979" y="1409674"/>
                    <a:pt x="271652" y="1406753"/>
                    <a:pt x="275157" y="1402080"/>
                  </a:cubicBezTo>
                  <a:cubicBezTo>
                    <a:pt x="279831" y="1400911"/>
                    <a:pt x="284505" y="1399743"/>
                    <a:pt x="289179" y="1398575"/>
                  </a:cubicBezTo>
                  <a:cubicBezTo>
                    <a:pt x="293852" y="1397406"/>
                    <a:pt x="297941" y="1395654"/>
                    <a:pt x="301447" y="1393317"/>
                  </a:cubicBezTo>
                  <a:cubicBezTo>
                    <a:pt x="302615" y="1393317"/>
                    <a:pt x="304368" y="1392441"/>
                    <a:pt x="306704" y="1390688"/>
                  </a:cubicBezTo>
                  <a:cubicBezTo>
                    <a:pt x="309041" y="1388935"/>
                    <a:pt x="309625" y="1386306"/>
                    <a:pt x="308457" y="1382801"/>
                  </a:cubicBezTo>
                  <a:cubicBezTo>
                    <a:pt x="311962" y="1383970"/>
                    <a:pt x="316636" y="1383970"/>
                    <a:pt x="322478" y="1382801"/>
                  </a:cubicBezTo>
                  <a:lnTo>
                    <a:pt x="324231" y="1375791"/>
                  </a:lnTo>
                  <a:cubicBezTo>
                    <a:pt x="320725" y="1378128"/>
                    <a:pt x="315467" y="1379296"/>
                    <a:pt x="308457" y="1379296"/>
                  </a:cubicBezTo>
                  <a:lnTo>
                    <a:pt x="304952" y="1377543"/>
                  </a:lnTo>
                  <a:cubicBezTo>
                    <a:pt x="304952" y="1377543"/>
                    <a:pt x="305244" y="1378420"/>
                    <a:pt x="305828" y="1380172"/>
                  </a:cubicBezTo>
                  <a:cubicBezTo>
                    <a:pt x="306412" y="1381925"/>
                    <a:pt x="306120" y="1383970"/>
                    <a:pt x="304952" y="1386306"/>
                  </a:cubicBezTo>
                  <a:lnTo>
                    <a:pt x="299694" y="1379296"/>
                  </a:lnTo>
                  <a:cubicBezTo>
                    <a:pt x="293852" y="1381633"/>
                    <a:pt x="291515" y="1385722"/>
                    <a:pt x="292684" y="1391564"/>
                  </a:cubicBezTo>
                  <a:cubicBezTo>
                    <a:pt x="290347" y="1391564"/>
                    <a:pt x="288594" y="1390980"/>
                    <a:pt x="287426" y="1389812"/>
                  </a:cubicBezTo>
                  <a:cubicBezTo>
                    <a:pt x="286258" y="1388643"/>
                    <a:pt x="285089" y="1388059"/>
                    <a:pt x="283921" y="1388059"/>
                  </a:cubicBezTo>
                  <a:cubicBezTo>
                    <a:pt x="283921" y="1391564"/>
                    <a:pt x="283337" y="1393317"/>
                    <a:pt x="282168" y="1393317"/>
                  </a:cubicBezTo>
                  <a:cubicBezTo>
                    <a:pt x="282168" y="1393317"/>
                    <a:pt x="281876" y="1392733"/>
                    <a:pt x="281292" y="1391564"/>
                  </a:cubicBezTo>
                  <a:cubicBezTo>
                    <a:pt x="280708" y="1390396"/>
                    <a:pt x="279831" y="1389812"/>
                    <a:pt x="278663" y="1389812"/>
                  </a:cubicBezTo>
                  <a:cubicBezTo>
                    <a:pt x="272821" y="1389812"/>
                    <a:pt x="269316" y="1391564"/>
                    <a:pt x="268148" y="1395069"/>
                  </a:cubicBezTo>
                  <a:lnTo>
                    <a:pt x="262890" y="1402080"/>
                  </a:lnTo>
                  <a:cubicBezTo>
                    <a:pt x="259384" y="1402080"/>
                    <a:pt x="258508" y="1401788"/>
                    <a:pt x="260261" y="1401204"/>
                  </a:cubicBezTo>
                  <a:cubicBezTo>
                    <a:pt x="262013" y="1400619"/>
                    <a:pt x="262890" y="1399743"/>
                    <a:pt x="262890" y="1398575"/>
                  </a:cubicBezTo>
                  <a:lnTo>
                    <a:pt x="254126" y="1389812"/>
                  </a:lnTo>
                  <a:lnTo>
                    <a:pt x="254126" y="1396822"/>
                  </a:lnTo>
                  <a:cubicBezTo>
                    <a:pt x="252958" y="1397990"/>
                    <a:pt x="251205" y="1398575"/>
                    <a:pt x="248869" y="1398575"/>
                  </a:cubicBezTo>
                  <a:cubicBezTo>
                    <a:pt x="246532" y="1398575"/>
                    <a:pt x="245363" y="1398575"/>
                    <a:pt x="245363" y="1398575"/>
                  </a:cubicBezTo>
                  <a:cubicBezTo>
                    <a:pt x="246532" y="1398575"/>
                    <a:pt x="247700" y="1396822"/>
                    <a:pt x="248869" y="1393317"/>
                  </a:cubicBezTo>
                  <a:lnTo>
                    <a:pt x="240106" y="1398575"/>
                  </a:lnTo>
                  <a:cubicBezTo>
                    <a:pt x="240106" y="1399743"/>
                    <a:pt x="239521" y="1400327"/>
                    <a:pt x="238353" y="1400327"/>
                  </a:cubicBezTo>
                  <a:cubicBezTo>
                    <a:pt x="238353" y="1400327"/>
                    <a:pt x="237185" y="1400327"/>
                    <a:pt x="234848" y="1400327"/>
                  </a:cubicBezTo>
                  <a:lnTo>
                    <a:pt x="222580" y="1400327"/>
                  </a:lnTo>
                  <a:cubicBezTo>
                    <a:pt x="219074" y="1400327"/>
                    <a:pt x="215569" y="1402080"/>
                    <a:pt x="212064" y="1405585"/>
                  </a:cubicBezTo>
                  <a:cubicBezTo>
                    <a:pt x="213232" y="1406753"/>
                    <a:pt x="211480" y="1407338"/>
                    <a:pt x="206807" y="1407338"/>
                  </a:cubicBezTo>
                  <a:lnTo>
                    <a:pt x="203301" y="1402080"/>
                  </a:lnTo>
                  <a:cubicBezTo>
                    <a:pt x="204469" y="1400911"/>
                    <a:pt x="205930" y="1400619"/>
                    <a:pt x="207682" y="1401204"/>
                  </a:cubicBezTo>
                  <a:cubicBezTo>
                    <a:pt x="209435" y="1401788"/>
                    <a:pt x="210896" y="1401496"/>
                    <a:pt x="212064" y="1400327"/>
                  </a:cubicBezTo>
                  <a:cubicBezTo>
                    <a:pt x="212064" y="1400327"/>
                    <a:pt x="213232" y="1400035"/>
                    <a:pt x="215569" y="1399451"/>
                  </a:cubicBezTo>
                  <a:cubicBezTo>
                    <a:pt x="217906" y="1398867"/>
                    <a:pt x="219074" y="1397990"/>
                    <a:pt x="219074" y="1396822"/>
                  </a:cubicBezTo>
                  <a:lnTo>
                    <a:pt x="234848" y="1393317"/>
                  </a:lnTo>
                  <a:cubicBezTo>
                    <a:pt x="233680" y="1389812"/>
                    <a:pt x="232511" y="1388059"/>
                    <a:pt x="231343" y="1388059"/>
                  </a:cubicBezTo>
                  <a:lnTo>
                    <a:pt x="224332" y="1391564"/>
                  </a:lnTo>
                  <a:cubicBezTo>
                    <a:pt x="223164" y="1390396"/>
                    <a:pt x="223164" y="1388643"/>
                    <a:pt x="224332" y="1386306"/>
                  </a:cubicBezTo>
                  <a:lnTo>
                    <a:pt x="231343" y="1379296"/>
                  </a:lnTo>
                  <a:cubicBezTo>
                    <a:pt x="231343" y="1380464"/>
                    <a:pt x="233095" y="1381049"/>
                    <a:pt x="236601" y="1381049"/>
                  </a:cubicBezTo>
                  <a:cubicBezTo>
                    <a:pt x="240106" y="1381049"/>
                    <a:pt x="241858" y="1382801"/>
                    <a:pt x="241858" y="1386306"/>
                  </a:cubicBezTo>
                  <a:lnTo>
                    <a:pt x="236601" y="1388059"/>
                  </a:lnTo>
                  <a:cubicBezTo>
                    <a:pt x="234264" y="1388059"/>
                    <a:pt x="235432" y="1388059"/>
                    <a:pt x="240106" y="1388059"/>
                  </a:cubicBezTo>
                  <a:cubicBezTo>
                    <a:pt x="241274" y="1389227"/>
                    <a:pt x="245363" y="1389227"/>
                    <a:pt x="252374" y="1388059"/>
                  </a:cubicBezTo>
                  <a:cubicBezTo>
                    <a:pt x="248869" y="1385722"/>
                    <a:pt x="246824" y="1382801"/>
                    <a:pt x="246240" y="1379296"/>
                  </a:cubicBezTo>
                  <a:cubicBezTo>
                    <a:pt x="245656" y="1375791"/>
                    <a:pt x="244779" y="1373454"/>
                    <a:pt x="243611" y="1372286"/>
                  </a:cubicBezTo>
                  <a:lnTo>
                    <a:pt x="229590" y="1374038"/>
                  </a:lnTo>
                  <a:cubicBezTo>
                    <a:pt x="228422" y="1374038"/>
                    <a:pt x="226961" y="1374915"/>
                    <a:pt x="225209" y="1376667"/>
                  </a:cubicBezTo>
                  <a:cubicBezTo>
                    <a:pt x="223456" y="1378420"/>
                    <a:pt x="221411" y="1378128"/>
                    <a:pt x="219074" y="1375791"/>
                  </a:cubicBezTo>
                  <a:lnTo>
                    <a:pt x="217322" y="1381049"/>
                  </a:lnTo>
                  <a:lnTo>
                    <a:pt x="208559" y="1377543"/>
                  </a:lnTo>
                  <a:cubicBezTo>
                    <a:pt x="208559" y="1375207"/>
                    <a:pt x="210311" y="1371117"/>
                    <a:pt x="213817" y="1365275"/>
                  </a:cubicBezTo>
                  <a:lnTo>
                    <a:pt x="219074" y="1363523"/>
                  </a:lnTo>
                  <a:lnTo>
                    <a:pt x="248869" y="1354760"/>
                  </a:lnTo>
                  <a:cubicBezTo>
                    <a:pt x="257047" y="1353591"/>
                    <a:pt x="268148" y="1350086"/>
                    <a:pt x="282168" y="1344244"/>
                  </a:cubicBezTo>
                  <a:cubicBezTo>
                    <a:pt x="289179" y="1338402"/>
                    <a:pt x="293268" y="1335481"/>
                    <a:pt x="294436" y="1335481"/>
                  </a:cubicBezTo>
                  <a:cubicBezTo>
                    <a:pt x="289763" y="1336649"/>
                    <a:pt x="285673" y="1337234"/>
                    <a:pt x="282168" y="1337234"/>
                  </a:cubicBezTo>
                  <a:lnTo>
                    <a:pt x="275157" y="1335481"/>
                  </a:lnTo>
                  <a:cubicBezTo>
                    <a:pt x="272821" y="1337818"/>
                    <a:pt x="271068" y="1338986"/>
                    <a:pt x="269900" y="1338986"/>
                  </a:cubicBezTo>
                  <a:cubicBezTo>
                    <a:pt x="269900" y="1341323"/>
                    <a:pt x="268439" y="1342199"/>
                    <a:pt x="265518" y="1341615"/>
                  </a:cubicBezTo>
                  <a:cubicBezTo>
                    <a:pt x="262597" y="1341031"/>
                    <a:pt x="260553" y="1340739"/>
                    <a:pt x="259384" y="1340739"/>
                  </a:cubicBezTo>
                  <a:cubicBezTo>
                    <a:pt x="260553" y="1344244"/>
                    <a:pt x="260261" y="1346581"/>
                    <a:pt x="258508" y="1347749"/>
                  </a:cubicBezTo>
                  <a:cubicBezTo>
                    <a:pt x="256755" y="1348918"/>
                    <a:pt x="254126" y="1348918"/>
                    <a:pt x="250621" y="1347749"/>
                  </a:cubicBezTo>
                  <a:cubicBezTo>
                    <a:pt x="249453" y="1347749"/>
                    <a:pt x="248577" y="1346581"/>
                    <a:pt x="247992" y="1344244"/>
                  </a:cubicBezTo>
                  <a:cubicBezTo>
                    <a:pt x="247408" y="1341907"/>
                    <a:pt x="246532" y="1340155"/>
                    <a:pt x="245363" y="1338986"/>
                  </a:cubicBezTo>
                  <a:lnTo>
                    <a:pt x="248869" y="1333728"/>
                  </a:lnTo>
                  <a:cubicBezTo>
                    <a:pt x="250037" y="1334897"/>
                    <a:pt x="251205" y="1334897"/>
                    <a:pt x="252374" y="1333728"/>
                  </a:cubicBezTo>
                  <a:cubicBezTo>
                    <a:pt x="253542" y="1332560"/>
                    <a:pt x="254711" y="1331392"/>
                    <a:pt x="255879" y="1330223"/>
                  </a:cubicBezTo>
                  <a:lnTo>
                    <a:pt x="259384" y="1331976"/>
                  </a:lnTo>
                  <a:cubicBezTo>
                    <a:pt x="261721" y="1333144"/>
                    <a:pt x="264058" y="1333144"/>
                    <a:pt x="266395" y="1331976"/>
                  </a:cubicBezTo>
                  <a:cubicBezTo>
                    <a:pt x="268732" y="1330807"/>
                    <a:pt x="271068" y="1330223"/>
                    <a:pt x="273405" y="1330223"/>
                  </a:cubicBezTo>
                  <a:cubicBezTo>
                    <a:pt x="276910" y="1327886"/>
                    <a:pt x="281292" y="1326134"/>
                    <a:pt x="286550" y="1324965"/>
                  </a:cubicBezTo>
                  <a:cubicBezTo>
                    <a:pt x="291807" y="1323797"/>
                    <a:pt x="295605" y="1322629"/>
                    <a:pt x="297941" y="1321460"/>
                  </a:cubicBezTo>
                  <a:lnTo>
                    <a:pt x="313465" y="1313699"/>
                  </a:lnTo>
                  <a:lnTo>
                    <a:pt x="312839" y="1313574"/>
                  </a:lnTo>
                  <a:cubicBezTo>
                    <a:pt x="311086" y="1314158"/>
                    <a:pt x="309625" y="1313866"/>
                    <a:pt x="308457" y="1312697"/>
                  </a:cubicBezTo>
                  <a:cubicBezTo>
                    <a:pt x="304952" y="1312697"/>
                    <a:pt x="303199" y="1312113"/>
                    <a:pt x="303199" y="1310945"/>
                  </a:cubicBezTo>
                  <a:cubicBezTo>
                    <a:pt x="300862" y="1309776"/>
                    <a:pt x="298234" y="1308316"/>
                    <a:pt x="295313" y="1306563"/>
                  </a:cubicBezTo>
                  <a:cubicBezTo>
                    <a:pt x="292392" y="1304811"/>
                    <a:pt x="290347" y="1303350"/>
                    <a:pt x="289179" y="1302182"/>
                  </a:cubicBezTo>
                  <a:cubicBezTo>
                    <a:pt x="285673" y="1303350"/>
                    <a:pt x="283337" y="1301013"/>
                    <a:pt x="282168" y="1295171"/>
                  </a:cubicBezTo>
                  <a:cubicBezTo>
                    <a:pt x="280999" y="1296340"/>
                    <a:pt x="278663" y="1296924"/>
                    <a:pt x="275157" y="1296924"/>
                  </a:cubicBezTo>
                  <a:lnTo>
                    <a:pt x="273405" y="1296924"/>
                  </a:lnTo>
                  <a:lnTo>
                    <a:pt x="269900" y="1288161"/>
                  </a:lnTo>
                  <a:lnTo>
                    <a:pt x="268148" y="1284656"/>
                  </a:lnTo>
                  <a:cubicBezTo>
                    <a:pt x="266979" y="1284656"/>
                    <a:pt x="266103" y="1283487"/>
                    <a:pt x="265518" y="1281150"/>
                  </a:cubicBezTo>
                  <a:cubicBezTo>
                    <a:pt x="264934" y="1278814"/>
                    <a:pt x="262890" y="1276477"/>
                    <a:pt x="259384" y="1274140"/>
                  </a:cubicBezTo>
                  <a:lnTo>
                    <a:pt x="254126" y="1275893"/>
                  </a:lnTo>
                  <a:cubicBezTo>
                    <a:pt x="254126" y="1275893"/>
                    <a:pt x="253542" y="1275308"/>
                    <a:pt x="252374" y="1274140"/>
                  </a:cubicBezTo>
                  <a:cubicBezTo>
                    <a:pt x="251205" y="1272972"/>
                    <a:pt x="250037" y="1272388"/>
                    <a:pt x="248869" y="1272388"/>
                  </a:cubicBezTo>
                  <a:lnTo>
                    <a:pt x="257632" y="1272388"/>
                  </a:lnTo>
                  <a:lnTo>
                    <a:pt x="257632" y="1270635"/>
                  </a:lnTo>
                  <a:lnTo>
                    <a:pt x="254126" y="1258367"/>
                  </a:lnTo>
                  <a:cubicBezTo>
                    <a:pt x="251790" y="1256030"/>
                    <a:pt x="249453" y="1252525"/>
                    <a:pt x="247116" y="1247851"/>
                  </a:cubicBezTo>
                  <a:lnTo>
                    <a:pt x="236601" y="1247851"/>
                  </a:lnTo>
                  <a:cubicBezTo>
                    <a:pt x="233095" y="1247851"/>
                    <a:pt x="229590" y="1246975"/>
                    <a:pt x="226085" y="1245222"/>
                  </a:cubicBezTo>
                  <a:cubicBezTo>
                    <a:pt x="222580" y="1243470"/>
                    <a:pt x="220243" y="1242009"/>
                    <a:pt x="219074" y="1240841"/>
                  </a:cubicBezTo>
                  <a:cubicBezTo>
                    <a:pt x="217906" y="1239672"/>
                    <a:pt x="217322" y="1236751"/>
                    <a:pt x="217322" y="1232078"/>
                  </a:cubicBezTo>
                  <a:lnTo>
                    <a:pt x="213817" y="1225067"/>
                  </a:lnTo>
                  <a:cubicBezTo>
                    <a:pt x="210311" y="1216888"/>
                    <a:pt x="204469" y="1211046"/>
                    <a:pt x="196291" y="1207541"/>
                  </a:cubicBezTo>
                  <a:cubicBezTo>
                    <a:pt x="193954" y="1207541"/>
                    <a:pt x="192785" y="1205789"/>
                    <a:pt x="192785" y="1202284"/>
                  </a:cubicBezTo>
                  <a:cubicBezTo>
                    <a:pt x="192785" y="1198778"/>
                    <a:pt x="192785" y="1196441"/>
                    <a:pt x="192785" y="1195273"/>
                  </a:cubicBezTo>
                  <a:lnTo>
                    <a:pt x="192785" y="1191768"/>
                  </a:lnTo>
                  <a:lnTo>
                    <a:pt x="184022" y="1177747"/>
                  </a:lnTo>
                  <a:cubicBezTo>
                    <a:pt x="184022" y="1176579"/>
                    <a:pt x="183438" y="1175994"/>
                    <a:pt x="182270" y="1175994"/>
                  </a:cubicBezTo>
                  <a:cubicBezTo>
                    <a:pt x="181102" y="1175994"/>
                    <a:pt x="180517" y="1175410"/>
                    <a:pt x="180517" y="1174242"/>
                  </a:cubicBezTo>
                  <a:cubicBezTo>
                    <a:pt x="177012" y="1173073"/>
                    <a:pt x="175260" y="1171613"/>
                    <a:pt x="175260" y="1169860"/>
                  </a:cubicBezTo>
                  <a:cubicBezTo>
                    <a:pt x="175260" y="1168108"/>
                    <a:pt x="177012" y="1166647"/>
                    <a:pt x="180517" y="1165479"/>
                  </a:cubicBezTo>
                  <a:cubicBezTo>
                    <a:pt x="180517" y="1165479"/>
                    <a:pt x="181394" y="1165187"/>
                    <a:pt x="183146" y="1164603"/>
                  </a:cubicBezTo>
                  <a:cubicBezTo>
                    <a:pt x="184899" y="1164018"/>
                    <a:pt x="186943" y="1162558"/>
                    <a:pt x="189280" y="1160221"/>
                  </a:cubicBezTo>
                  <a:cubicBezTo>
                    <a:pt x="188112" y="1157884"/>
                    <a:pt x="186651" y="1154671"/>
                    <a:pt x="184899" y="1150582"/>
                  </a:cubicBezTo>
                  <a:cubicBezTo>
                    <a:pt x="183146" y="1146492"/>
                    <a:pt x="183438" y="1142695"/>
                    <a:pt x="185775" y="1139190"/>
                  </a:cubicBezTo>
                  <a:cubicBezTo>
                    <a:pt x="184607" y="1139190"/>
                    <a:pt x="184022" y="1138606"/>
                    <a:pt x="184022" y="1137437"/>
                  </a:cubicBezTo>
                  <a:cubicBezTo>
                    <a:pt x="184022" y="1136269"/>
                    <a:pt x="184022" y="1135685"/>
                    <a:pt x="184022" y="1135685"/>
                  </a:cubicBezTo>
                  <a:cubicBezTo>
                    <a:pt x="186359" y="1128674"/>
                    <a:pt x="185775" y="1122832"/>
                    <a:pt x="182270" y="1118159"/>
                  </a:cubicBezTo>
                  <a:cubicBezTo>
                    <a:pt x="181102" y="1116990"/>
                    <a:pt x="180517" y="1114069"/>
                    <a:pt x="180517" y="1109396"/>
                  </a:cubicBezTo>
                  <a:cubicBezTo>
                    <a:pt x="180517" y="1107059"/>
                    <a:pt x="181102" y="1105014"/>
                    <a:pt x="182270" y="1103262"/>
                  </a:cubicBezTo>
                  <a:cubicBezTo>
                    <a:pt x="183438" y="1101509"/>
                    <a:pt x="184022" y="1099464"/>
                    <a:pt x="184022" y="1097127"/>
                  </a:cubicBezTo>
                  <a:cubicBezTo>
                    <a:pt x="184022" y="1093622"/>
                    <a:pt x="185191" y="1089825"/>
                    <a:pt x="187528" y="1085736"/>
                  </a:cubicBezTo>
                  <a:cubicBezTo>
                    <a:pt x="189864" y="1081646"/>
                    <a:pt x="191617" y="1079017"/>
                    <a:pt x="192785" y="1077849"/>
                  </a:cubicBezTo>
                  <a:lnTo>
                    <a:pt x="219074" y="1053313"/>
                  </a:lnTo>
                  <a:cubicBezTo>
                    <a:pt x="220243" y="1050976"/>
                    <a:pt x="221411" y="1049807"/>
                    <a:pt x="222580" y="1049807"/>
                  </a:cubicBezTo>
                  <a:cubicBezTo>
                    <a:pt x="227253" y="1046302"/>
                    <a:pt x="231927" y="1043673"/>
                    <a:pt x="236601" y="1041921"/>
                  </a:cubicBezTo>
                  <a:cubicBezTo>
                    <a:pt x="241274" y="1040168"/>
                    <a:pt x="245363" y="1037539"/>
                    <a:pt x="248869" y="1034034"/>
                  </a:cubicBezTo>
                  <a:cubicBezTo>
                    <a:pt x="257047" y="1030529"/>
                    <a:pt x="266687" y="1025271"/>
                    <a:pt x="277787" y="1018260"/>
                  </a:cubicBezTo>
                  <a:lnTo>
                    <a:pt x="288760" y="1011382"/>
                  </a:lnTo>
                  <a:lnTo>
                    <a:pt x="289726" y="1007033"/>
                  </a:lnTo>
                  <a:cubicBezTo>
                    <a:pt x="290237" y="1004879"/>
                    <a:pt x="290639" y="1003363"/>
                    <a:pt x="290931" y="1002487"/>
                  </a:cubicBezTo>
                  <a:lnTo>
                    <a:pt x="290931" y="997229"/>
                  </a:lnTo>
                  <a:cubicBezTo>
                    <a:pt x="294436" y="993724"/>
                    <a:pt x="296189" y="988466"/>
                    <a:pt x="296189" y="981456"/>
                  </a:cubicBezTo>
                  <a:cubicBezTo>
                    <a:pt x="296189" y="965098"/>
                    <a:pt x="296189" y="941730"/>
                    <a:pt x="296189" y="911352"/>
                  </a:cubicBezTo>
                  <a:lnTo>
                    <a:pt x="301447" y="841248"/>
                  </a:lnTo>
                  <a:lnTo>
                    <a:pt x="303199" y="816711"/>
                  </a:lnTo>
                  <a:cubicBezTo>
                    <a:pt x="298526" y="821385"/>
                    <a:pt x="296189" y="826643"/>
                    <a:pt x="296189" y="832485"/>
                  </a:cubicBezTo>
                  <a:cubicBezTo>
                    <a:pt x="297357" y="835990"/>
                    <a:pt x="296189" y="837743"/>
                    <a:pt x="292684" y="837743"/>
                  </a:cubicBezTo>
                  <a:cubicBezTo>
                    <a:pt x="291515" y="837743"/>
                    <a:pt x="286842" y="838911"/>
                    <a:pt x="278663" y="841248"/>
                  </a:cubicBezTo>
                  <a:cubicBezTo>
                    <a:pt x="275157" y="841248"/>
                    <a:pt x="273405" y="842416"/>
                    <a:pt x="273405" y="844753"/>
                  </a:cubicBezTo>
                  <a:cubicBezTo>
                    <a:pt x="273405" y="845921"/>
                    <a:pt x="272237" y="850595"/>
                    <a:pt x="269900" y="858774"/>
                  </a:cubicBezTo>
                  <a:cubicBezTo>
                    <a:pt x="269900" y="862279"/>
                    <a:pt x="268148" y="864616"/>
                    <a:pt x="264642" y="865784"/>
                  </a:cubicBezTo>
                  <a:cubicBezTo>
                    <a:pt x="259968" y="868121"/>
                    <a:pt x="256463" y="871042"/>
                    <a:pt x="254126" y="874547"/>
                  </a:cubicBezTo>
                  <a:cubicBezTo>
                    <a:pt x="247116" y="875716"/>
                    <a:pt x="242443" y="875716"/>
                    <a:pt x="240106" y="874547"/>
                  </a:cubicBezTo>
                  <a:lnTo>
                    <a:pt x="231343" y="874547"/>
                  </a:lnTo>
                  <a:cubicBezTo>
                    <a:pt x="231343" y="874547"/>
                    <a:pt x="230174" y="875716"/>
                    <a:pt x="227838" y="878052"/>
                  </a:cubicBezTo>
                  <a:lnTo>
                    <a:pt x="213817" y="874547"/>
                  </a:lnTo>
                  <a:cubicBezTo>
                    <a:pt x="207975" y="874547"/>
                    <a:pt x="202717" y="872795"/>
                    <a:pt x="198043" y="869289"/>
                  </a:cubicBezTo>
                  <a:cubicBezTo>
                    <a:pt x="199212" y="872795"/>
                    <a:pt x="201548" y="875716"/>
                    <a:pt x="205054" y="878052"/>
                  </a:cubicBezTo>
                  <a:lnTo>
                    <a:pt x="205054" y="879805"/>
                  </a:lnTo>
                  <a:lnTo>
                    <a:pt x="192785" y="874547"/>
                  </a:lnTo>
                  <a:cubicBezTo>
                    <a:pt x="191617" y="868705"/>
                    <a:pt x="189280" y="868705"/>
                    <a:pt x="185775" y="874547"/>
                  </a:cubicBezTo>
                  <a:cubicBezTo>
                    <a:pt x="184607" y="868705"/>
                    <a:pt x="180517" y="863448"/>
                    <a:pt x="173507" y="858774"/>
                  </a:cubicBezTo>
                  <a:cubicBezTo>
                    <a:pt x="170002" y="852932"/>
                    <a:pt x="166497" y="850595"/>
                    <a:pt x="162991" y="851763"/>
                  </a:cubicBezTo>
                  <a:cubicBezTo>
                    <a:pt x="164160" y="849427"/>
                    <a:pt x="161239" y="847090"/>
                    <a:pt x="154228" y="844753"/>
                  </a:cubicBezTo>
                  <a:lnTo>
                    <a:pt x="147218" y="835990"/>
                  </a:lnTo>
                  <a:cubicBezTo>
                    <a:pt x="147218" y="834822"/>
                    <a:pt x="146634" y="833945"/>
                    <a:pt x="145465" y="833361"/>
                  </a:cubicBezTo>
                  <a:cubicBezTo>
                    <a:pt x="144297" y="832777"/>
                    <a:pt x="143129" y="833069"/>
                    <a:pt x="141960" y="834238"/>
                  </a:cubicBezTo>
                  <a:lnTo>
                    <a:pt x="134950" y="832485"/>
                  </a:lnTo>
                  <a:cubicBezTo>
                    <a:pt x="139623" y="832485"/>
                    <a:pt x="141960" y="831901"/>
                    <a:pt x="141960" y="830732"/>
                  </a:cubicBezTo>
                  <a:lnTo>
                    <a:pt x="141960" y="828980"/>
                  </a:lnTo>
                  <a:cubicBezTo>
                    <a:pt x="139623" y="828980"/>
                    <a:pt x="137286" y="828395"/>
                    <a:pt x="134950" y="827227"/>
                  </a:cubicBezTo>
                  <a:cubicBezTo>
                    <a:pt x="127939" y="827227"/>
                    <a:pt x="123850" y="823722"/>
                    <a:pt x="122681" y="816711"/>
                  </a:cubicBezTo>
                  <a:cubicBezTo>
                    <a:pt x="122681" y="815543"/>
                    <a:pt x="122097" y="814959"/>
                    <a:pt x="120929" y="814959"/>
                  </a:cubicBezTo>
                  <a:lnTo>
                    <a:pt x="103403" y="804443"/>
                  </a:lnTo>
                  <a:lnTo>
                    <a:pt x="103403" y="797433"/>
                  </a:lnTo>
                  <a:cubicBezTo>
                    <a:pt x="103403" y="792759"/>
                    <a:pt x="101650" y="789546"/>
                    <a:pt x="98145" y="787794"/>
                  </a:cubicBezTo>
                  <a:cubicBezTo>
                    <a:pt x="94640" y="786041"/>
                    <a:pt x="92303" y="784581"/>
                    <a:pt x="91135" y="783412"/>
                  </a:cubicBezTo>
                  <a:cubicBezTo>
                    <a:pt x="88798" y="781075"/>
                    <a:pt x="84708" y="778154"/>
                    <a:pt x="78866" y="774649"/>
                  </a:cubicBezTo>
                  <a:cubicBezTo>
                    <a:pt x="73024" y="771144"/>
                    <a:pt x="68935" y="767054"/>
                    <a:pt x="66598" y="762381"/>
                  </a:cubicBezTo>
                  <a:lnTo>
                    <a:pt x="63093" y="755370"/>
                  </a:lnTo>
                  <a:lnTo>
                    <a:pt x="57835" y="748360"/>
                  </a:lnTo>
                  <a:cubicBezTo>
                    <a:pt x="54330" y="746023"/>
                    <a:pt x="51993" y="742226"/>
                    <a:pt x="50825" y="736968"/>
                  </a:cubicBezTo>
                  <a:cubicBezTo>
                    <a:pt x="49657" y="731710"/>
                    <a:pt x="49072" y="726161"/>
                    <a:pt x="49072" y="720318"/>
                  </a:cubicBezTo>
                  <a:cubicBezTo>
                    <a:pt x="52577" y="720318"/>
                    <a:pt x="55499" y="720318"/>
                    <a:pt x="57835" y="720318"/>
                  </a:cubicBezTo>
                  <a:cubicBezTo>
                    <a:pt x="59003" y="717982"/>
                    <a:pt x="59296" y="715937"/>
                    <a:pt x="58712" y="714184"/>
                  </a:cubicBezTo>
                  <a:cubicBezTo>
                    <a:pt x="58127" y="712432"/>
                    <a:pt x="56667" y="710971"/>
                    <a:pt x="54330" y="709803"/>
                  </a:cubicBezTo>
                  <a:cubicBezTo>
                    <a:pt x="54330" y="708635"/>
                    <a:pt x="53746" y="706298"/>
                    <a:pt x="52577" y="702792"/>
                  </a:cubicBezTo>
                  <a:cubicBezTo>
                    <a:pt x="51409" y="699287"/>
                    <a:pt x="51409" y="696366"/>
                    <a:pt x="52577" y="694029"/>
                  </a:cubicBezTo>
                  <a:cubicBezTo>
                    <a:pt x="52577" y="688187"/>
                    <a:pt x="53746" y="684098"/>
                    <a:pt x="56083" y="681761"/>
                  </a:cubicBezTo>
                  <a:cubicBezTo>
                    <a:pt x="57251" y="681761"/>
                    <a:pt x="58420" y="681177"/>
                    <a:pt x="59588" y="680009"/>
                  </a:cubicBezTo>
                  <a:cubicBezTo>
                    <a:pt x="60756" y="678840"/>
                    <a:pt x="60756" y="677088"/>
                    <a:pt x="59588" y="674751"/>
                  </a:cubicBezTo>
                  <a:lnTo>
                    <a:pt x="59588" y="671246"/>
                  </a:lnTo>
                  <a:cubicBezTo>
                    <a:pt x="59588" y="668909"/>
                    <a:pt x="61341" y="664235"/>
                    <a:pt x="64846" y="657225"/>
                  </a:cubicBezTo>
                  <a:lnTo>
                    <a:pt x="71856" y="657225"/>
                  </a:lnTo>
                  <a:lnTo>
                    <a:pt x="68351" y="648462"/>
                  </a:lnTo>
                  <a:cubicBezTo>
                    <a:pt x="67183" y="646125"/>
                    <a:pt x="67183" y="644372"/>
                    <a:pt x="68351" y="643204"/>
                  </a:cubicBezTo>
                  <a:cubicBezTo>
                    <a:pt x="69519" y="642036"/>
                    <a:pt x="71272" y="641451"/>
                    <a:pt x="73609" y="641451"/>
                  </a:cubicBezTo>
                  <a:cubicBezTo>
                    <a:pt x="74777" y="643788"/>
                    <a:pt x="77698" y="644957"/>
                    <a:pt x="82372" y="644957"/>
                  </a:cubicBezTo>
                  <a:lnTo>
                    <a:pt x="89382" y="644957"/>
                  </a:lnTo>
                  <a:cubicBezTo>
                    <a:pt x="90550" y="644957"/>
                    <a:pt x="95224" y="646125"/>
                    <a:pt x="103403" y="648462"/>
                  </a:cubicBezTo>
                  <a:lnTo>
                    <a:pt x="112166" y="648462"/>
                  </a:lnTo>
                  <a:cubicBezTo>
                    <a:pt x="120344" y="648462"/>
                    <a:pt x="126187" y="647878"/>
                    <a:pt x="129692" y="646709"/>
                  </a:cubicBezTo>
                  <a:cubicBezTo>
                    <a:pt x="146049" y="640867"/>
                    <a:pt x="160654" y="632688"/>
                    <a:pt x="173507" y="622173"/>
                  </a:cubicBezTo>
                  <a:lnTo>
                    <a:pt x="178765" y="622173"/>
                  </a:lnTo>
                  <a:cubicBezTo>
                    <a:pt x="182270" y="622173"/>
                    <a:pt x="184607" y="621589"/>
                    <a:pt x="185775" y="620420"/>
                  </a:cubicBezTo>
                  <a:cubicBezTo>
                    <a:pt x="202133" y="608736"/>
                    <a:pt x="220243" y="597636"/>
                    <a:pt x="240106" y="587121"/>
                  </a:cubicBezTo>
                  <a:cubicBezTo>
                    <a:pt x="243611" y="583616"/>
                    <a:pt x="247700" y="580403"/>
                    <a:pt x="252374" y="577482"/>
                  </a:cubicBezTo>
                  <a:cubicBezTo>
                    <a:pt x="257047" y="574561"/>
                    <a:pt x="261721" y="570763"/>
                    <a:pt x="266395" y="566090"/>
                  </a:cubicBezTo>
                  <a:cubicBezTo>
                    <a:pt x="272237" y="563753"/>
                    <a:pt x="276618" y="559664"/>
                    <a:pt x="279539" y="553821"/>
                  </a:cubicBezTo>
                  <a:cubicBezTo>
                    <a:pt x="282460" y="547979"/>
                    <a:pt x="284505" y="544474"/>
                    <a:pt x="285673" y="543306"/>
                  </a:cubicBezTo>
                  <a:cubicBezTo>
                    <a:pt x="288010" y="539801"/>
                    <a:pt x="290055" y="535711"/>
                    <a:pt x="291807" y="531038"/>
                  </a:cubicBezTo>
                  <a:cubicBezTo>
                    <a:pt x="293560" y="526364"/>
                    <a:pt x="295020" y="521690"/>
                    <a:pt x="296189" y="517017"/>
                  </a:cubicBezTo>
                  <a:cubicBezTo>
                    <a:pt x="296189" y="515849"/>
                    <a:pt x="298526" y="510591"/>
                    <a:pt x="303199" y="501243"/>
                  </a:cubicBezTo>
                  <a:cubicBezTo>
                    <a:pt x="303199" y="498907"/>
                    <a:pt x="304952" y="495986"/>
                    <a:pt x="308457" y="492481"/>
                  </a:cubicBezTo>
                  <a:cubicBezTo>
                    <a:pt x="309625" y="492481"/>
                    <a:pt x="311086" y="492188"/>
                    <a:pt x="312839" y="491604"/>
                  </a:cubicBezTo>
                  <a:cubicBezTo>
                    <a:pt x="314591" y="491020"/>
                    <a:pt x="315467" y="490144"/>
                    <a:pt x="315467" y="488975"/>
                  </a:cubicBezTo>
                  <a:cubicBezTo>
                    <a:pt x="322478" y="484302"/>
                    <a:pt x="327151" y="479628"/>
                    <a:pt x="329488" y="474954"/>
                  </a:cubicBezTo>
                  <a:cubicBezTo>
                    <a:pt x="330656" y="474954"/>
                    <a:pt x="333578" y="474954"/>
                    <a:pt x="338251" y="474954"/>
                  </a:cubicBezTo>
                  <a:cubicBezTo>
                    <a:pt x="340588" y="473786"/>
                    <a:pt x="343217" y="471157"/>
                    <a:pt x="346138" y="467068"/>
                  </a:cubicBezTo>
                  <a:cubicBezTo>
                    <a:pt x="349059" y="462978"/>
                    <a:pt x="363956" y="457428"/>
                    <a:pt x="390829" y="450418"/>
                  </a:cubicBezTo>
                  <a:lnTo>
                    <a:pt x="404850" y="462686"/>
                  </a:lnTo>
                  <a:cubicBezTo>
                    <a:pt x="414197" y="470865"/>
                    <a:pt x="421792" y="477291"/>
                    <a:pt x="427634" y="481965"/>
                  </a:cubicBezTo>
                  <a:cubicBezTo>
                    <a:pt x="433476" y="486639"/>
                    <a:pt x="439318" y="489560"/>
                    <a:pt x="445160" y="490728"/>
                  </a:cubicBezTo>
                  <a:lnTo>
                    <a:pt x="448665" y="490728"/>
                  </a:lnTo>
                  <a:cubicBezTo>
                    <a:pt x="453338" y="486054"/>
                    <a:pt x="458012" y="486054"/>
                    <a:pt x="462686" y="490728"/>
                  </a:cubicBezTo>
                  <a:cubicBezTo>
                    <a:pt x="468528" y="497738"/>
                    <a:pt x="475538" y="501243"/>
                    <a:pt x="483717" y="501243"/>
                  </a:cubicBezTo>
                  <a:cubicBezTo>
                    <a:pt x="487222" y="501243"/>
                    <a:pt x="488975" y="501243"/>
                    <a:pt x="488975" y="501243"/>
                  </a:cubicBezTo>
                  <a:cubicBezTo>
                    <a:pt x="493648" y="501243"/>
                    <a:pt x="495985" y="503580"/>
                    <a:pt x="495985" y="508254"/>
                  </a:cubicBezTo>
                  <a:cubicBezTo>
                    <a:pt x="495985" y="511759"/>
                    <a:pt x="496569" y="514680"/>
                    <a:pt x="497738" y="517017"/>
                  </a:cubicBezTo>
                  <a:lnTo>
                    <a:pt x="495985" y="517017"/>
                  </a:lnTo>
                  <a:cubicBezTo>
                    <a:pt x="495985" y="517017"/>
                    <a:pt x="496861" y="517309"/>
                    <a:pt x="498614" y="517893"/>
                  </a:cubicBezTo>
                  <a:cubicBezTo>
                    <a:pt x="500367" y="518477"/>
                    <a:pt x="502412" y="519354"/>
                    <a:pt x="504748" y="520522"/>
                  </a:cubicBezTo>
                  <a:lnTo>
                    <a:pt x="504748" y="518770"/>
                  </a:lnTo>
                  <a:lnTo>
                    <a:pt x="515264" y="517017"/>
                  </a:lnTo>
                  <a:cubicBezTo>
                    <a:pt x="517601" y="517017"/>
                    <a:pt x="519353" y="515849"/>
                    <a:pt x="520521" y="513512"/>
                  </a:cubicBezTo>
                  <a:cubicBezTo>
                    <a:pt x="526364" y="515849"/>
                    <a:pt x="529577" y="517601"/>
                    <a:pt x="530161" y="518770"/>
                  </a:cubicBezTo>
                  <a:cubicBezTo>
                    <a:pt x="530745" y="519938"/>
                    <a:pt x="529869" y="522859"/>
                    <a:pt x="527532" y="527533"/>
                  </a:cubicBezTo>
                  <a:cubicBezTo>
                    <a:pt x="526364" y="528701"/>
                    <a:pt x="525195" y="530746"/>
                    <a:pt x="524027" y="533667"/>
                  </a:cubicBezTo>
                  <a:cubicBezTo>
                    <a:pt x="522858" y="536588"/>
                    <a:pt x="521690" y="539216"/>
                    <a:pt x="520521" y="541553"/>
                  </a:cubicBezTo>
                  <a:lnTo>
                    <a:pt x="539800" y="545059"/>
                  </a:lnTo>
                  <a:cubicBezTo>
                    <a:pt x="539800" y="548564"/>
                    <a:pt x="538632" y="552361"/>
                    <a:pt x="536295" y="556450"/>
                  </a:cubicBezTo>
                  <a:cubicBezTo>
                    <a:pt x="533958" y="560540"/>
                    <a:pt x="532206" y="563753"/>
                    <a:pt x="531037" y="566090"/>
                  </a:cubicBezTo>
                  <a:lnTo>
                    <a:pt x="538048" y="573100"/>
                  </a:lnTo>
                  <a:cubicBezTo>
                    <a:pt x="539216" y="574268"/>
                    <a:pt x="539508" y="575437"/>
                    <a:pt x="538924" y="576605"/>
                  </a:cubicBezTo>
                  <a:cubicBezTo>
                    <a:pt x="538340" y="577774"/>
                    <a:pt x="538048" y="578358"/>
                    <a:pt x="538048" y="578358"/>
                  </a:cubicBezTo>
                  <a:lnTo>
                    <a:pt x="541553" y="581863"/>
                  </a:lnTo>
                  <a:cubicBezTo>
                    <a:pt x="542721" y="581863"/>
                    <a:pt x="543597" y="582739"/>
                    <a:pt x="544182" y="584492"/>
                  </a:cubicBezTo>
                  <a:cubicBezTo>
                    <a:pt x="544766" y="586245"/>
                    <a:pt x="544474" y="587705"/>
                    <a:pt x="543306" y="588873"/>
                  </a:cubicBezTo>
                  <a:cubicBezTo>
                    <a:pt x="542137" y="590042"/>
                    <a:pt x="541261" y="591210"/>
                    <a:pt x="540676" y="592379"/>
                  </a:cubicBezTo>
                  <a:cubicBezTo>
                    <a:pt x="540092" y="593547"/>
                    <a:pt x="539800" y="594716"/>
                    <a:pt x="539800" y="595884"/>
                  </a:cubicBezTo>
                  <a:lnTo>
                    <a:pt x="538048" y="595884"/>
                  </a:lnTo>
                  <a:lnTo>
                    <a:pt x="538048" y="594131"/>
                  </a:lnTo>
                  <a:cubicBezTo>
                    <a:pt x="535711" y="594131"/>
                    <a:pt x="533958" y="595592"/>
                    <a:pt x="532790" y="598513"/>
                  </a:cubicBezTo>
                  <a:cubicBezTo>
                    <a:pt x="531622" y="601434"/>
                    <a:pt x="530453" y="603478"/>
                    <a:pt x="529285" y="604647"/>
                  </a:cubicBezTo>
                  <a:cubicBezTo>
                    <a:pt x="525780" y="604647"/>
                    <a:pt x="523735" y="605815"/>
                    <a:pt x="523151" y="608152"/>
                  </a:cubicBezTo>
                  <a:cubicBezTo>
                    <a:pt x="522566" y="610489"/>
                    <a:pt x="522274" y="612241"/>
                    <a:pt x="522274" y="613410"/>
                  </a:cubicBezTo>
                  <a:cubicBezTo>
                    <a:pt x="528116" y="615747"/>
                    <a:pt x="531622" y="617499"/>
                    <a:pt x="532790" y="618668"/>
                  </a:cubicBezTo>
                  <a:cubicBezTo>
                    <a:pt x="529285" y="621004"/>
                    <a:pt x="525195" y="624510"/>
                    <a:pt x="520521" y="629183"/>
                  </a:cubicBezTo>
                  <a:cubicBezTo>
                    <a:pt x="520521" y="635025"/>
                    <a:pt x="522274" y="640283"/>
                    <a:pt x="525780" y="644957"/>
                  </a:cubicBezTo>
                  <a:cubicBezTo>
                    <a:pt x="530453" y="648462"/>
                    <a:pt x="530453" y="652551"/>
                    <a:pt x="525780" y="657225"/>
                  </a:cubicBezTo>
                  <a:lnTo>
                    <a:pt x="520521" y="657225"/>
                  </a:lnTo>
                  <a:cubicBezTo>
                    <a:pt x="521690" y="660730"/>
                    <a:pt x="522566" y="663359"/>
                    <a:pt x="523151" y="665112"/>
                  </a:cubicBezTo>
                  <a:cubicBezTo>
                    <a:pt x="523735" y="666864"/>
                    <a:pt x="524611" y="667740"/>
                    <a:pt x="525780" y="667740"/>
                  </a:cubicBezTo>
                  <a:cubicBezTo>
                    <a:pt x="522274" y="671246"/>
                    <a:pt x="520521" y="674167"/>
                    <a:pt x="520521" y="676504"/>
                  </a:cubicBezTo>
                  <a:lnTo>
                    <a:pt x="520521" y="680009"/>
                  </a:lnTo>
                  <a:cubicBezTo>
                    <a:pt x="525195" y="681177"/>
                    <a:pt x="526948" y="684682"/>
                    <a:pt x="525780" y="690524"/>
                  </a:cubicBezTo>
                  <a:cubicBezTo>
                    <a:pt x="524611" y="696366"/>
                    <a:pt x="524027" y="700456"/>
                    <a:pt x="524027" y="702792"/>
                  </a:cubicBezTo>
                  <a:lnTo>
                    <a:pt x="520521" y="709803"/>
                  </a:lnTo>
                  <a:lnTo>
                    <a:pt x="515264" y="718566"/>
                  </a:lnTo>
                  <a:cubicBezTo>
                    <a:pt x="515264" y="719734"/>
                    <a:pt x="512927" y="721487"/>
                    <a:pt x="508254" y="723824"/>
                  </a:cubicBezTo>
                  <a:cubicBezTo>
                    <a:pt x="503580" y="726161"/>
                    <a:pt x="497154" y="732587"/>
                    <a:pt x="488975" y="743102"/>
                  </a:cubicBezTo>
                  <a:lnTo>
                    <a:pt x="488975" y="736092"/>
                  </a:lnTo>
                  <a:cubicBezTo>
                    <a:pt x="485470" y="740765"/>
                    <a:pt x="482549" y="743686"/>
                    <a:pt x="480212" y="744855"/>
                  </a:cubicBezTo>
                  <a:cubicBezTo>
                    <a:pt x="482549" y="744855"/>
                    <a:pt x="483717" y="744855"/>
                    <a:pt x="483717" y="744855"/>
                  </a:cubicBezTo>
                  <a:lnTo>
                    <a:pt x="478459" y="746608"/>
                  </a:lnTo>
                  <a:cubicBezTo>
                    <a:pt x="476122" y="746608"/>
                    <a:pt x="474370" y="747776"/>
                    <a:pt x="473201" y="750113"/>
                  </a:cubicBezTo>
                  <a:cubicBezTo>
                    <a:pt x="472033" y="752449"/>
                    <a:pt x="471449" y="754202"/>
                    <a:pt x="471449" y="755370"/>
                  </a:cubicBezTo>
                  <a:lnTo>
                    <a:pt x="471152" y="759084"/>
                  </a:lnTo>
                  <a:lnTo>
                    <a:pt x="467067" y="761943"/>
                  </a:lnTo>
                  <a:cubicBezTo>
                    <a:pt x="465899" y="763403"/>
                    <a:pt x="465023" y="765302"/>
                    <a:pt x="464439" y="767639"/>
                  </a:cubicBezTo>
                  <a:lnTo>
                    <a:pt x="462686" y="774649"/>
                  </a:lnTo>
                  <a:cubicBezTo>
                    <a:pt x="460349" y="775817"/>
                    <a:pt x="459180" y="778154"/>
                    <a:pt x="459180" y="781659"/>
                  </a:cubicBezTo>
                  <a:cubicBezTo>
                    <a:pt x="456844" y="791007"/>
                    <a:pt x="454799" y="799478"/>
                    <a:pt x="453047" y="807072"/>
                  </a:cubicBezTo>
                  <a:cubicBezTo>
                    <a:pt x="451294" y="814667"/>
                    <a:pt x="449249" y="821969"/>
                    <a:pt x="446913" y="828980"/>
                  </a:cubicBezTo>
                  <a:cubicBezTo>
                    <a:pt x="443407" y="840664"/>
                    <a:pt x="441071" y="854100"/>
                    <a:pt x="439902" y="869289"/>
                  </a:cubicBezTo>
                  <a:cubicBezTo>
                    <a:pt x="438734" y="884479"/>
                    <a:pt x="438149" y="894410"/>
                    <a:pt x="438149" y="899084"/>
                  </a:cubicBezTo>
                  <a:cubicBezTo>
                    <a:pt x="438149" y="901420"/>
                    <a:pt x="438149" y="904342"/>
                    <a:pt x="438149" y="907847"/>
                  </a:cubicBezTo>
                  <a:lnTo>
                    <a:pt x="438149" y="913543"/>
                  </a:lnTo>
                  <a:lnTo>
                    <a:pt x="450418" y="904342"/>
                  </a:lnTo>
                  <a:cubicBezTo>
                    <a:pt x="469112" y="890321"/>
                    <a:pt x="495985" y="866953"/>
                    <a:pt x="531037" y="834238"/>
                  </a:cubicBezTo>
                  <a:cubicBezTo>
                    <a:pt x="542721" y="824890"/>
                    <a:pt x="558494" y="809701"/>
                    <a:pt x="578357" y="788670"/>
                  </a:cubicBezTo>
                  <a:lnTo>
                    <a:pt x="602894" y="767639"/>
                  </a:lnTo>
                  <a:lnTo>
                    <a:pt x="620420" y="744855"/>
                  </a:lnTo>
                  <a:cubicBezTo>
                    <a:pt x="621588" y="744855"/>
                    <a:pt x="623049" y="744271"/>
                    <a:pt x="624801" y="743102"/>
                  </a:cubicBezTo>
                  <a:cubicBezTo>
                    <a:pt x="626554" y="741934"/>
                    <a:pt x="628015" y="740181"/>
                    <a:pt x="629183" y="737844"/>
                  </a:cubicBezTo>
                  <a:lnTo>
                    <a:pt x="634441" y="739597"/>
                  </a:lnTo>
                  <a:lnTo>
                    <a:pt x="623925" y="748360"/>
                  </a:lnTo>
                  <a:cubicBezTo>
                    <a:pt x="626262" y="748360"/>
                    <a:pt x="628015" y="749528"/>
                    <a:pt x="629183" y="751865"/>
                  </a:cubicBezTo>
                  <a:cubicBezTo>
                    <a:pt x="626846" y="753034"/>
                    <a:pt x="624801" y="754786"/>
                    <a:pt x="623049" y="757123"/>
                  </a:cubicBezTo>
                  <a:cubicBezTo>
                    <a:pt x="621296" y="759460"/>
                    <a:pt x="619835" y="761212"/>
                    <a:pt x="618667" y="762381"/>
                  </a:cubicBezTo>
                  <a:cubicBezTo>
                    <a:pt x="616330" y="768223"/>
                    <a:pt x="612825" y="772896"/>
                    <a:pt x="608152" y="776402"/>
                  </a:cubicBezTo>
                  <a:cubicBezTo>
                    <a:pt x="608152" y="777570"/>
                    <a:pt x="607567" y="778446"/>
                    <a:pt x="606399" y="779031"/>
                  </a:cubicBezTo>
                  <a:cubicBezTo>
                    <a:pt x="605231" y="779615"/>
                    <a:pt x="604062" y="780491"/>
                    <a:pt x="602894" y="781659"/>
                  </a:cubicBezTo>
                  <a:cubicBezTo>
                    <a:pt x="604062" y="785165"/>
                    <a:pt x="603478" y="788086"/>
                    <a:pt x="601142" y="790422"/>
                  </a:cubicBezTo>
                  <a:cubicBezTo>
                    <a:pt x="598804" y="792759"/>
                    <a:pt x="597052" y="794512"/>
                    <a:pt x="595883" y="795680"/>
                  </a:cubicBezTo>
                  <a:cubicBezTo>
                    <a:pt x="594715" y="796849"/>
                    <a:pt x="593547" y="798017"/>
                    <a:pt x="592378" y="799185"/>
                  </a:cubicBezTo>
                  <a:lnTo>
                    <a:pt x="595883" y="799185"/>
                  </a:lnTo>
                  <a:lnTo>
                    <a:pt x="590626" y="804443"/>
                  </a:lnTo>
                  <a:cubicBezTo>
                    <a:pt x="590626" y="804443"/>
                    <a:pt x="590918" y="804735"/>
                    <a:pt x="591502" y="805320"/>
                  </a:cubicBezTo>
                  <a:lnTo>
                    <a:pt x="592060" y="805877"/>
                  </a:lnTo>
                  <a:lnTo>
                    <a:pt x="585368" y="809701"/>
                  </a:lnTo>
                  <a:lnTo>
                    <a:pt x="592378" y="813206"/>
                  </a:lnTo>
                  <a:cubicBezTo>
                    <a:pt x="588873" y="814375"/>
                    <a:pt x="585368" y="817880"/>
                    <a:pt x="581863" y="823722"/>
                  </a:cubicBezTo>
                  <a:cubicBezTo>
                    <a:pt x="581863" y="829564"/>
                    <a:pt x="580694" y="832485"/>
                    <a:pt x="578357" y="832485"/>
                  </a:cubicBezTo>
                  <a:cubicBezTo>
                    <a:pt x="576020" y="833653"/>
                    <a:pt x="574268" y="835406"/>
                    <a:pt x="573100" y="837743"/>
                  </a:cubicBezTo>
                  <a:cubicBezTo>
                    <a:pt x="571931" y="840079"/>
                    <a:pt x="570763" y="841248"/>
                    <a:pt x="569595" y="841248"/>
                  </a:cubicBezTo>
                  <a:lnTo>
                    <a:pt x="569595" y="846506"/>
                  </a:lnTo>
                  <a:cubicBezTo>
                    <a:pt x="575437" y="840664"/>
                    <a:pt x="581571" y="833945"/>
                    <a:pt x="587997" y="826351"/>
                  </a:cubicBezTo>
                  <a:cubicBezTo>
                    <a:pt x="594423" y="818756"/>
                    <a:pt x="599389" y="813206"/>
                    <a:pt x="602894" y="809701"/>
                  </a:cubicBezTo>
                  <a:lnTo>
                    <a:pt x="602894" y="814959"/>
                  </a:lnTo>
                  <a:lnTo>
                    <a:pt x="595883" y="821969"/>
                  </a:lnTo>
                  <a:cubicBezTo>
                    <a:pt x="595883" y="825475"/>
                    <a:pt x="595299" y="827811"/>
                    <a:pt x="594131" y="828980"/>
                  </a:cubicBezTo>
                  <a:cubicBezTo>
                    <a:pt x="592962" y="831316"/>
                    <a:pt x="592378" y="833653"/>
                    <a:pt x="592378" y="835990"/>
                  </a:cubicBezTo>
                  <a:cubicBezTo>
                    <a:pt x="592378" y="835990"/>
                    <a:pt x="592378" y="836574"/>
                    <a:pt x="592378" y="837743"/>
                  </a:cubicBezTo>
                  <a:cubicBezTo>
                    <a:pt x="592378" y="838911"/>
                    <a:pt x="592378" y="840079"/>
                    <a:pt x="592378" y="841248"/>
                  </a:cubicBezTo>
                  <a:cubicBezTo>
                    <a:pt x="587705" y="851763"/>
                    <a:pt x="583031" y="858190"/>
                    <a:pt x="578357" y="860526"/>
                  </a:cubicBezTo>
                  <a:lnTo>
                    <a:pt x="576605" y="862279"/>
                  </a:lnTo>
                  <a:lnTo>
                    <a:pt x="571347" y="864032"/>
                  </a:lnTo>
                  <a:cubicBezTo>
                    <a:pt x="573684" y="868705"/>
                    <a:pt x="571931" y="872795"/>
                    <a:pt x="566089" y="876300"/>
                  </a:cubicBezTo>
                  <a:lnTo>
                    <a:pt x="564337" y="874547"/>
                  </a:lnTo>
                  <a:cubicBezTo>
                    <a:pt x="559663" y="879221"/>
                    <a:pt x="557326" y="881558"/>
                    <a:pt x="557326" y="881558"/>
                  </a:cubicBezTo>
                  <a:lnTo>
                    <a:pt x="557326" y="883310"/>
                  </a:lnTo>
                  <a:cubicBezTo>
                    <a:pt x="558494" y="882142"/>
                    <a:pt x="560247" y="881558"/>
                    <a:pt x="562584" y="881558"/>
                  </a:cubicBezTo>
                  <a:lnTo>
                    <a:pt x="550316" y="899084"/>
                  </a:lnTo>
                  <a:lnTo>
                    <a:pt x="552068" y="899084"/>
                  </a:lnTo>
                  <a:lnTo>
                    <a:pt x="560832" y="886816"/>
                  </a:lnTo>
                  <a:cubicBezTo>
                    <a:pt x="574852" y="870458"/>
                    <a:pt x="590041" y="850595"/>
                    <a:pt x="606399" y="827227"/>
                  </a:cubicBezTo>
                  <a:lnTo>
                    <a:pt x="610951" y="820192"/>
                  </a:lnTo>
                  <a:lnTo>
                    <a:pt x="610781" y="819340"/>
                  </a:lnTo>
                  <a:cubicBezTo>
                    <a:pt x="611365" y="814082"/>
                    <a:pt x="611657" y="810869"/>
                    <a:pt x="611657" y="809701"/>
                  </a:cubicBezTo>
                  <a:cubicBezTo>
                    <a:pt x="610489" y="808533"/>
                    <a:pt x="611657" y="806780"/>
                    <a:pt x="615162" y="804443"/>
                  </a:cubicBezTo>
                  <a:cubicBezTo>
                    <a:pt x="616330" y="804443"/>
                    <a:pt x="617499" y="803567"/>
                    <a:pt x="618667" y="801814"/>
                  </a:cubicBezTo>
                  <a:cubicBezTo>
                    <a:pt x="619835" y="800062"/>
                    <a:pt x="619835" y="798017"/>
                    <a:pt x="618667" y="795680"/>
                  </a:cubicBezTo>
                  <a:cubicBezTo>
                    <a:pt x="618667" y="792175"/>
                    <a:pt x="619835" y="789838"/>
                    <a:pt x="622173" y="788670"/>
                  </a:cubicBezTo>
                  <a:lnTo>
                    <a:pt x="623224" y="787268"/>
                  </a:lnTo>
                  <a:lnTo>
                    <a:pt x="620420" y="788670"/>
                  </a:lnTo>
                  <a:cubicBezTo>
                    <a:pt x="619252" y="789838"/>
                    <a:pt x="618375" y="790130"/>
                    <a:pt x="617791" y="789546"/>
                  </a:cubicBezTo>
                  <a:cubicBezTo>
                    <a:pt x="617207" y="788962"/>
                    <a:pt x="616915" y="788670"/>
                    <a:pt x="616915" y="788670"/>
                  </a:cubicBezTo>
                  <a:lnTo>
                    <a:pt x="623925" y="778154"/>
                  </a:lnTo>
                  <a:cubicBezTo>
                    <a:pt x="625678" y="776402"/>
                    <a:pt x="627284" y="775087"/>
                    <a:pt x="628745" y="774211"/>
                  </a:cubicBezTo>
                  <a:lnTo>
                    <a:pt x="629475" y="773967"/>
                  </a:lnTo>
                  <a:lnTo>
                    <a:pt x="628306" y="772020"/>
                  </a:lnTo>
                  <a:cubicBezTo>
                    <a:pt x="626554" y="770268"/>
                    <a:pt x="625094" y="768807"/>
                    <a:pt x="623925" y="767639"/>
                  </a:cubicBezTo>
                  <a:cubicBezTo>
                    <a:pt x="629767" y="755955"/>
                    <a:pt x="633856" y="748944"/>
                    <a:pt x="636193" y="746608"/>
                  </a:cubicBezTo>
                  <a:lnTo>
                    <a:pt x="640477" y="735897"/>
                  </a:lnTo>
                  <a:lnTo>
                    <a:pt x="641451" y="736092"/>
                  </a:lnTo>
                  <a:lnTo>
                    <a:pt x="640575" y="735654"/>
                  </a:lnTo>
                  <a:lnTo>
                    <a:pt x="643204" y="729081"/>
                  </a:lnTo>
                  <a:lnTo>
                    <a:pt x="643226" y="728727"/>
                  </a:lnTo>
                  <a:lnTo>
                    <a:pt x="641451" y="729081"/>
                  </a:lnTo>
                  <a:lnTo>
                    <a:pt x="643431" y="725453"/>
                  </a:lnTo>
                  <a:lnTo>
                    <a:pt x="646709" y="672998"/>
                  </a:lnTo>
                  <a:lnTo>
                    <a:pt x="646709" y="655472"/>
                  </a:lnTo>
                  <a:cubicBezTo>
                    <a:pt x="646709" y="635609"/>
                    <a:pt x="647293" y="621589"/>
                    <a:pt x="648461" y="613410"/>
                  </a:cubicBezTo>
                  <a:cubicBezTo>
                    <a:pt x="650798" y="581863"/>
                    <a:pt x="651967" y="559079"/>
                    <a:pt x="651967" y="545059"/>
                  </a:cubicBezTo>
                  <a:cubicBezTo>
                    <a:pt x="650798" y="534543"/>
                    <a:pt x="650214" y="519938"/>
                    <a:pt x="650214" y="501243"/>
                  </a:cubicBezTo>
                  <a:lnTo>
                    <a:pt x="650214" y="480212"/>
                  </a:lnTo>
                  <a:cubicBezTo>
                    <a:pt x="650214" y="475539"/>
                    <a:pt x="647877" y="472618"/>
                    <a:pt x="643204" y="471449"/>
                  </a:cubicBezTo>
                  <a:lnTo>
                    <a:pt x="641451" y="473202"/>
                  </a:lnTo>
                  <a:lnTo>
                    <a:pt x="637946" y="473202"/>
                  </a:lnTo>
                  <a:cubicBezTo>
                    <a:pt x="636777" y="473202"/>
                    <a:pt x="635901" y="472326"/>
                    <a:pt x="635317" y="470573"/>
                  </a:cubicBezTo>
                  <a:cubicBezTo>
                    <a:pt x="634733" y="468820"/>
                    <a:pt x="633272" y="468528"/>
                    <a:pt x="630936" y="469697"/>
                  </a:cubicBezTo>
                  <a:lnTo>
                    <a:pt x="625678" y="462686"/>
                  </a:lnTo>
                  <a:cubicBezTo>
                    <a:pt x="624509" y="462686"/>
                    <a:pt x="623341" y="462394"/>
                    <a:pt x="622173" y="461810"/>
                  </a:cubicBezTo>
                  <a:cubicBezTo>
                    <a:pt x="621004" y="461226"/>
                    <a:pt x="620420" y="459765"/>
                    <a:pt x="620420" y="457428"/>
                  </a:cubicBezTo>
                  <a:cubicBezTo>
                    <a:pt x="618083" y="459765"/>
                    <a:pt x="617499" y="461810"/>
                    <a:pt x="618667" y="463563"/>
                  </a:cubicBezTo>
                  <a:cubicBezTo>
                    <a:pt x="619835" y="465315"/>
                    <a:pt x="620420" y="466776"/>
                    <a:pt x="620420" y="467944"/>
                  </a:cubicBezTo>
                  <a:cubicBezTo>
                    <a:pt x="620420" y="467944"/>
                    <a:pt x="620128" y="467652"/>
                    <a:pt x="619543" y="467068"/>
                  </a:cubicBezTo>
                  <a:cubicBezTo>
                    <a:pt x="618960" y="466484"/>
                    <a:pt x="618667" y="465607"/>
                    <a:pt x="618667" y="464439"/>
                  </a:cubicBezTo>
                  <a:cubicBezTo>
                    <a:pt x="617499" y="464439"/>
                    <a:pt x="616330" y="464147"/>
                    <a:pt x="615162" y="463563"/>
                  </a:cubicBezTo>
                  <a:cubicBezTo>
                    <a:pt x="613994" y="462978"/>
                    <a:pt x="611657" y="462686"/>
                    <a:pt x="608152" y="462686"/>
                  </a:cubicBezTo>
                  <a:cubicBezTo>
                    <a:pt x="608152" y="462686"/>
                    <a:pt x="607567" y="463271"/>
                    <a:pt x="606399" y="464439"/>
                  </a:cubicBezTo>
                  <a:cubicBezTo>
                    <a:pt x="605231" y="465607"/>
                    <a:pt x="604062" y="467360"/>
                    <a:pt x="602894" y="469697"/>
                  </a:cubicBezTo>
                  <a:cubicBezTo>
                    <a:pt x="599389" y="473202"/>
                    <a:pt x="594131" y="477291"/>
                    <a:pt x="587121" y="481965"/>
                  </a:cubicBezTo>
                  <a:lnTo>
                    <a:pt x="583615" y="494233"/>
                  </a:lnTo>
                  <a:cubicBezTo>
                    <a:pt x="581279" y="493065"/>
                    <a:pt x="579526" y="490144"/>
                    <a:pt x="578357" y="485470"/>
                  </a:cubicBezTo>
                  <a:cubicBezTo>
                    <a:pt x="577189" y="483133"/>
                    <a:pt x="576020" y="479628"/>
                    <a:pt x="574852" y="474954"/>
                  </a:cubicBezTo>
                  <a:cubicBezTo>
                    <a:pt x="573684" y="470281"/>
                    <a:pt x="572516" y="466191"/>
                    <a:pt x="571347" y="462686"/>
                  </a:cubicBezTo>
                  <a:lnTo>
                    <a:pt x="566089" y="455676"/>
                  </a:lnTo>
                  <a:cubicBezTo>
                    <a:pt x="562584" y="454508"/>
                    <a:pt x="560832" y="452755"/>
                    <a:pt x="560832" y="450418"/>
                  </a:cubicBezTo>
                  <a:cubicBezTo>
                    <a:pt x="558494" y="429387"/>
                    <a:pt x="556742" y="417703"/>
                    <a:pt x="555574" y="415366"/>
                  </a:cubicBezTo>
                  <a:cubicBezTo>
                    <a:pt x="554405" y="413029"/>
                    <a:pt x="553821" y="411277"/>
                    <a:pt x="553821" y="410108"/>
                  </a:cubicBezTo>
                  <a:cubicBezTo>
                    <a:pt x="553821" y="405435"/>
                    <a:pt x="553821" y="401929"/>
                    <a:pt x="553821" y="399593"/>
                  </a:cubicBezTo>
                  <a:cubicBezTo>
                    <a:pt x="553821" y="397256"/>
                    <a:pt x="553821" y="394919"/>
                    <a:pt x="553821" y="392582"/>
                  </a:cubicBezTo>
                  <a:cubicBezTo>
                    <a:pt x="553821" y="387909"/>
                    <a:pt x="553529" y="381483"/>
                    <a:pt x="552945" y="373304"/>
                  </a:cubicBezTo>
                  <a:cubicBezTo>
                    <a:pt x="552360" y="365125"/>
                    <a:pt x="552653" y="358699"/>
                    <a:pt x="553821" y="354025"/>
                  </a:cubicBezTo>
                  <a:lnTo>
                    <a:pt x="552068" y="347015"/>
                  </a:lnTo>
                  <a:cubicBezTo>
                    <a:pt x="549732" y="347015"/>
                    <a:pt x="548563" y="346431"/>
                    <a:pt x="548563" y="345262"/>
                  </a:cubicBezTo>
                  <a:lnTo>
                    <a:pt x="553821" y="347015"/>
                  </a:lnTo>
                  <a:lnTo>
                    <a:pt x="555574" y="345262"/>
                  </a:lnTo>
                  <a:cubicBezTo>
                    <a:pt x="555574" y="344094"/>
                    <a:pt x="554989" y="342341"/>
                    <a:pt x="553821" y="340004"/>
                  </a:cubicBezTo>
                  <a:cubicBezTo>
                    <a:pt x="552653" y="337668"/>
                    <a:pt x="550900" y="333578"/>
                    <a:pt x="548563" y="327736"/>
                  </a:cubicBezTo>
                  <a:cubicBezTo>
                    <a:pt x="550900" y="328905"/>
                    <a:pt x="553237" y="330949"/>
                    <a:pt x="555574" y="333870"/>
                  </a:cubicBezTo>
                  <a:cubicBezTo>
                    <a:pt x="557910" y="336791"/>
                    <a:pt x="560247" y="337668"/>
                    <a:pt x="562584" y="336499"/>
                  </a:cubicBezTo>
                  <a:lnTo>
                    <a:pt x="562584" y="324231"/>
                  </a:lnTo>
                  <a:cubicBezTo>
                    <a:pt x="564921" y="325399"/>
                    <a:pt x="566089" y="326860"/>
                    <a:pt x="566089" y="328612"/>
                  </a:cubicBezTo>
                  <a:cubicBezTo>
                    <a:pt x="566089" y="330365"/>
                    <a:pt x="566089" y="331825"/>
                    <a:pt x="566089" y="332994"/>
                  </a:cubicBezTo>
                  <a:cubicBezTo>
                    <a:pt x="566089" y="335331"/>
                    <a:pt x="566674" y="336499"/>
                    <a:pt x="567842" y="336499"/>
                  </a:cubicBezTo>
                  <a:cubicBezTo>
                    <a:pt x="571347" y="337668"/>
                    <a:pt x="573100" y="337083"/>
                    <a:pt x="573100" y="334747"/>
                  </a:cubicBezTo>
                  <a:cubicBezTo>
                    <a:pt x="574268" y="334747"/>
                    <a:pt x="575144" y="334747"/>
                    <a:pt x="575729" y="334747"/>
                  </a:cubicBezTo>
                  <a:cubicBezTo>
                    <a:pt x="576313" y="334747"/>
                    <a:pt x="577189" y="334162"/>
                    <a:pt x="578357" y="332994"/>
                  </a:cubicBezTo>
                  <a:cubicBezTo>
                    <a:pt x="576020" y="329489"/>
                    <a:pt x="573684" y="326276"/>
                    <a:pt x="571347" y="323355"/>
                  </a:cubicBezTo>
                  <a:cubicBezTo>
                    <a:pt x="569010" y="320434"/>
                    <a:pt x="567258" y="317220"/>
                    <a:pt x="566089" y="313715"/>
                  </a:cubicBezTo>
                  <a:lnTo>
                    <a:pt x="573100" y="320726"/>
                  </a:lnTo>
                  <a:lnTo>
                    <a:pt x="578357" y="311963"/>
                  </a:lnTo>
                  <a:cubicBezTo>
                    <a:pt x="578357" y="308458"/>
                    <a:pt x="575437" y="304952"/>
                    <a:pt x="569595" y="301447"/>
                  </a:cubicBezTo>
                  <a:lnTo>
                    <a:pt x="580110" y="303200"/>
                  </a:lnTo>
                  <a:lnTo>
                    <a:pt x="573100" y="296189"/>
                  </a:lnTo>
                  <a:lnTo>
                    <a:pt x="573100" y="294437"/>
                  </a:lnTo>
                  <a:cubicBezTo>
                    <a:pt x="575437" y="295605"/>
                    <a:pt x="578065" y="297358"/>
                    <a:pt x="580986" y="299695"/>
                  </a:cubicBezTo>
                  <a:cubicBezTo>
                    <a:pt x="583907" y="302031"/>
                    <a:pt x="587121" y="303200"/>
                    <a:pt x="590626" y="303200"/>
                  </a:cubicBezTo>
                  <a:cubicBezTo>
                    <a:pt x="597636" y="306705"/>
                    <a:pt x="603478" y="307873"/>
                    <a:pt x="608152" y="306705"/>
                  </a:cubicBezTo>
                  <a:cubicBezTo>
                    <a:pt x="606984" y="305536"/>
                    <a:pt x="605815" y="304660"/>
                    <a:pt x="604647" y="304076"/>
                  </a:cubicBezTo>
                  <a:cubicBezTo>
                    <a:pt x="603478" y="303492"/>
                    <a:pt x="602310" y="302031"/>
                    <a:pt x="601142" y="299695"/>
                  </a:cubicBezTo>
                  <a:lnTo>
                    <a:pt x="583615" y="282168"/>
                  </a:lnTo>
                  <a:cubicBezTo>
                    <a:pt x="587121" y="283337"/>
                    <a:pt x="589457" y="285090"/>
                    <a:pt x="590626" y="287426"/>
                  </a:cubicBezTo>
                  <a:cubicBezTo>
                    <a:pt x="591794" y="289763"/>
                    <a:pt x="593547" y="291516"/>
                    <a:pt x="595883" y="292684"/>
                  </a:cubicBezTo>
                  <a:cubicBezTo>
                    <a:pt x="599389" y="295021"/>
                    <a:pt x="602310" y="295021"/>
                    <a:pt x="604647" y="292684"/>
                  </a:cubicBezTo>
                  <a:lnTo>
                    <a:pt x="611657" y="294437"/>
                  </a:lnTo>
                  <a:cubicBezTo>
                    <a:pt x="612825" y="295605"/>
                    <a:pt x="613994" y="296189"/>
                    <a:pt x="615162" y="296189"/>
                  </a:cubicBezTo>
                  <a:cubicBezTo>
                    <a:pt x="616330" y="296189"/>
                    <a:pt x="616915" y="295605"/>
                    <a:pt x="616915" y="294437"/>
                  </a:cubicBezTo>
                  <a:cubicBezTo>
                    <a:pt x="618083" y="292100"/>
                    <a:pt x="618083" y="289179"/>
                    <a:pt x="616915" y="285674"/>
                  </a:cubicBezTo>
                  <a:lnTo>
                    <a:pt x="606399" y="282168"/>
                  </a:lnTo>
                  <a:lnTo>
                    <a:pt x="602894" y="275158"/>
                  </a:lnTo>
                  <a:lnTo>
                    <a:pt x="615162" y="278663"/>
                  </a:lnTo>
                  <a:cubicBezTo>
                    <a:pt x="615162" y="277495"/>
                    <a:pt x="613994" y="275742"/>
                    <a:pt x="611657" y="273405"/>
                  </a:cubicBezTo>
                  <a:cubicBezTo>
                    <a:pt x="609320" y="271069"/>
                    <a:pt x="609320" y="267564"/>
                    <a:pt x="611657" y="262890"/>
                  </a:cubicBezTo>
                  <a:lnTo>
                    <a:pt x="616915" y="269900"/>
                  </a:lnTo>
                  <a:lnTo>
                    <a:pt x="618667" y="278663"/>
                  </a:lnTo>
                  <a:cubicBezTo>
                    <a:pt x="621004" y="284505"/>
                    <a:pt x="625094" y="289179"/>
                    <a:pt x="630936" y="292684"/>
                  </a:cubicBezTo>
                  <a:cubicBezTo>
                    <a:pt x="635609" y="292684"/>
                    <a:pt x="637946" y="292100"/>
                    <a:pt x="637946" y="290931"/>
                  </a:cubicBezTo>
                  <a:cubicBezTo>
                    <a:pt x="640283" y="287426"/>
                    <a:pt x="639698" y="285674"/>
                    <a:pt x="636193" y="285674"/>
                  </a:cubicBezTo>
                  <a:cubicBezTo>
                    <a:pt x="626846" y="273990"/>
                    <a:pt x="622173" y="268148"/>
                    <a:pt x="622173" y="268148"/>
                  </a:cubicBezTo>
                  <a:cubicBezTo>
                    <a:pt x="622173" y="265811"/>
                    <a:pt x="621881" y="264058"/>
                    <a:pt x="621296" y="262890"/>
                  </a:cubicBezTo>
                  <a:cubicBezTo>
                    <a:pt x="620712" y="261721"/>
                    <a:pt x="620420" y="260553"/>
                    <a:pt x="620420" y="259385"/>
                  </a:cubicBezTo>
                  <a:cubicBezTo>
                    <a:pt x="625094" y="269900"/>
                    <a:pt x="633856" y="278663"/>
                    <a:pt x="646709" y="285674"/>
                  </a:cubicBezTo>
                  <a:cubicBezTo>
                    <a:pt x="650214" y="279832"/>
                    <a:pt x="652551" y="276327"/>
                    <a:pt x="653719" y="275158"/>
                  </a:cubicBezTo>
                  <a:lnTo>
                    <a:pt x="651967" y="271653"/>
                  </a:lnTo>
                  <a:cubicBezTo>
                    <a:pt x="651967" y="263474"/>
                    <a:pt x="650214" y="257632"/>
                    <a:pt x="646709" y="254127"/>
                  </a:cubicBezTo>
                  <a:lnTo>
                    <a:pt x="648461" y="254127"/>
                  </a:lnTo>
                  <a:cubicBezTo>
                    <a:pt x="649630" y="255295"/>
                    <a:pt x="651967" y="261137"/>
                    <a:pt x="655472" y="271653"/>
                  </a:cubicBezTo>
                  <a:lnTo>
                    <a:pt x="658977" y="269900"/>
                  </a:lnTo>
                  <a:cubicBezTo>
                    <a:pt x="677671" y="244195"/>
                    <a:pt x="688771" y="229591"/>
                    <a:pt x="692276" y="226085"/>
                  </a:cubicBezTo>
                  <a:cubicBezTo>
                    <a:pt x="694613" y="219075"/>
                    <a:pt x="702208" y="207391"/>
                    <a:pt x="715060" y="191033"/>
                  </a:cubicBezTo>
                  <a:cubicBezTo>
                    <a:pt x="718565" y="185191"/>
                    <a:pt x="722363" y="177889"/>
                    <a:pt x="726452" y="169126"/>
                  </a:cubicBezTo>
                  <a:cubicBezTo>
                    <a:pt x="730542" y="160363"/>
                    <a:pt x="735507" y="153644"/>
                    <a:pt x="741349" y="148971"/>
                  </a:cubicBezTo>
                  <a:lnTo>
                    <a:pt x="743102" y="147218"/>
                  </a:lnTo>
                  <a:cubicBezTo>
                    <a:pt x="745439" y="143713"/>
                    <a:pt x="745439" y="139039"/>
                    <a:pt x="743102" y="133197"/>
                  </a:cubicBezTo>
                  <a:cubicBezTo>
                    <a:pt x="740765" y="130861"/>
                    <a:pt x="739305" y="128524"/>
                    <a:pt x="738720" y="126187"/>
                  </a:cubicBezTo>
                  <a:cubicBezTo>
                    <a:pt x="738136" y="123850"/>
                    <a:pt x="738428" y="122098"/>
                    <a:pt x="739596" y="120929"/>
                  </a:cubicBezTo>
                  <a:lnTo>
                    <a:pt x="739596" y="115672"/>
                  </a:lnTo>
                  <a:cubicBezTo>
                    <a:pt x="739596" y="112166"/>
                    <a:pt x="741349" y="110414"/>
                    <a:pt x="744855" y="110414"/>
                  </a:cubicBezTo>
                  <a:cubicBezTo>
                    <a:pt x="747191" y="109245"/>
                    <a:pt x="750112" y="107493"/>
                    <a:pt x="753617" y="105156"/>
                  </a:cubicBezTo>
                  <a:cubicBezTo>
                    <a:pt x="757123" y="102819"/>
                    <a:pt x="760628" y="101067"/>
                    <a:pt x="764133" y="99898"/>
                  </a:cubicBezTo>
                  <a:cubicBezTo>
                    <a:pt x="766470" y="98730"/>
                    <a:pt x="768807" y="95225"/>
                    <a:pt x="771143" y="89382"/>
                  </a:cubicBezTo>
                  <a:lnTo>
                    <a:pt x="774649" y="64846"/>
                  </a:lnTo>
                  <a:lnTo>
                    <a:pt x="778154" y="56083"/>
                  </a:lnTo>
                  <a:cubicBezTo>
                    <a:pt x="780491" y="52578"/>
                    <a:pt x="782243" y="49365"/>
                    <a:pt x="783412" y="46444"/>
                  </a:cubicBezTo>
                  <a:cubicBezTo>
                    <a:pt x="784580" y="43523"/>
                    <a:pt x="785164" y="40894"/>
                    <a:pt x="785164" y="38557"/>
                  </a:cubicBezTo>
                  <a:cubicBezTo>
                    <a:pt x="793343" y="35052"/>
                    <a:pt x="798601" y="29794"/>
                    <a:pt x="800938" y="22784"/>
                  </a:cubicBezTo>
                  <a:cubicBezTo>
                    <a:pt x="802106" y="21615"/>
                    <a:pt x="803275" y="20447"/>
                    <a:pt x="804443" y="19278"/>
                  </a:cubicBezTo>
                  <a:cubicBezTo>
                    <a:pt x="805611" y="18110"/>
                    <a:pt x="806195" y="16358"/>
                    <a:pt x="806195" y="14021"/>
                  </a:cubicBezTo>
                  <a:lnTo>
                    <a:pt x="809701" y="10515"/>
                  </a:lnTo>
                  <a:cubicBezTo>
                    <a:pt x="813206" y="11684"/>
                    <a:pt x="816127" y="11100"/>
                    <a:pt x="818464" y="8763"/>
                  </a:cubicBezTo>
                  <a:cubicBezTo>
                    <a:pt x="825474" y="2921"/>
                    <a:pt x="833653" y="0"/>
                    <a:pt x="843000" y="0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ctr">
                <a:buNone/>
              </a:pPr>
              <a:endParaRPr lang="zh-CN" altLang="en-US" sz="13800" cap="all" dirty="0">
                <a:blipFill dpi="0" rotWithShape="1">
                  <a:blip r:embed="rId4">
                    <a:alphaModFix amt="57000"/>
                    <a:extLst>
                      <a:ext uri="{96DAC541-7B7A-43D3-8B79-37D633B846F1}">
                        <asvg:svgBlip xmlns:asvg="http://schemas.microsoft.com/office/drawing/2016/SVG/main" r:embed="rId5"/>
                      </a:ext>
                    </a:extLst>
                  </a:blip>
                  <a:srcRect/>
                  <a:tile tx="0" ty="0" sx="100000" sy="100000" flip="none" algn="tl"/>
                </a:blipFill>
                <a:latin typeface="艾迪鹅演示引擎标题体 Normal" panose="02000600000000000000" pitchFamily="2" charset="-122"/>
                <a:ea typeface="艾迪鹅演示引擎标题体 Normal" panose="02000600000000000000" pitchFamily="2" charset="-122"/>
                <a:cs typeface="艾迪鹅演示引擎标题体 Normal" panose="02000600000000000000" pitchFamily="2" charset="-122"/>
                <a:sym typeface="+mn-lt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4DC23EFB-E9D8-D782-16BD-8A15253F4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303" y="-2003743"/>
              <a:ext cx="1662621" cy="1460695"/>
            </a:xfrm>
            <a:custGeom>
              <a:avLst/>
              <a:gdLst/>
              <a:ahLst/>
              <a:cxnLst/>
              <a:rect l="l" t="t" r="r" b="b"/>
              <a:pathLst>
                <a:path w="1662621" h="1460695">
                  <a:moveTo>
                    <a:pt x="1587856" y="1354760"/>
                  </a:moveTo>
                  <a:lnTo>
                    <a:pt x="1584351" y="1358265"/>
                  </a:lnTo>
                  <a:cubicBezTo>
                    <a:pt x="1584351" y="1358265"/>
                    <a:pt x="1584643" y="1358557"/>
                    <a:pt x="1585227" y="1359142"/>
                  </a:cubicBezTo>
                  <a:cubicBezTo>
                    <a:pt x="1585811" y="1359726"/>
                    <a:pt x="1586103" y="1360018"/>
                    <a:pt x="1586103" y="1360018"/>
                  </a:cubicBezTo>
                  <a:lnTo>
                    <a:pt x="1587856" y="1360018"/>
                  </a:lnTo>
                  <a:cubicBezTo>
                    <a:pt x="1587856" y="1356513"/>
                    <a:pt x="1587856" y="1354760"/>
                    <a:pt x="1587856" y="1354760"/>
                  </a:cubicBezTo>
                  <a:close/>
                  <a:moveTo>
                    <a:pt x="278664" y="1251357"/>
                  </a:moveTo>
                  <a:cubicBezTo>
                    <a:pt x="275158" y="1253693"/>
                    <a:pt x="272822" y="1254862"/>
                    <a:pt x="271653" y="1254862"/>
                  </a:cubicBezTo>
                  <a:lnTo>
                    <a:pt x="271653" y="1256615"/>
                  </a:lnTo>
                  <a:cubicBezTo>
                    <a:pt x="275158" y="1256615"/>
                    <a:pt x="277495" y="1254862"/>
                    <a:pt x="278664" y="1251357"/>
                  </a:cubicBezTo>
                  <a:close/>
                  <a:moveTo>
                    <a:pt x="131445" y="1251357"/>
                  </a:moveTo>
                  <a:cubicBezTo>
                    <a:pt x="133782" y="1252525"/>
                    <a:pt x="137287" y="1255446"/>
                    <a:pt x="141961" y="1260120"/>
                  </a:cubicBezTo>
                  <a:cubicBezTo>
                    <a:pt x="138456" y="1260120"/>
                    <a:pt x="134366" y="1257783"/>
                    <a:pt x="129693" y="1253109"/>
                  </a:cubicBezTo>
                  <a:cubicBezTo>
                    <a:pt x="129693" y="1253109"/>
                    <a:pt x="129985" y="1252817"/>
                    <a:pt x="130569" y="1252233"/>
                  </a:cubicBezTo>
                  <a:cubicBezTo>
                    <a:pt x="131153" y="1251649"/>
                    <a:pt x="131445" y="1251357"/>
                    <a:pt x="131445" y="1251357"/>
                  </a:cubicBezTo>
                  <a:close/>
                  <a:moveTo>
                    <a:pt x="682346" y="1239088"/>
                  </a:moveTo>
                  <a:lnTo>
                    <a:pt x="681038" y="1239873"/>
                  </a:lnTo>
                  <a:lnTo>
                    <a:pt x="683514" y="1240841"/>
                  </a:lnTo>
                  <a:close/>
                  <a:moveTo>
                    <a:pt x="617285" y="1238996"/>
                  </a:moveTo>
                  <a:lnTo>
                    <a:pt x="616916" y="1239088"/>
                  </a:lnTo>
                  <a:lnTo>
                    <a:pt x="617617" y="1240491"/>
                  </a:lnTo>
                  <a:close/>
                  <a:moveTo>
                    <a:pt x="623926" y="1237336"/>
                  </a:moveTo>
                  <a:lnTo>
                    <a:pt x="619612" y="1238414"/>
                  </a:lnTo>
                  <a:lnTo>
                    <a:pt x="625678" y="1240841"/>
                  </a:lnTo>
                  <a:lnTo>
                    <a:pt x="628015" y="1240062"/>
                  </a:lnTo>
                  <a:close/>
                  <a:moveTo>
                    <a:pt x="629183" y="1230325"/>
                  </a:moveTo>
                  <a:lnTo>
                    <a:pt x="631584" y="1235926"/>
                  </a:lnTo>
                  <a:lnTo>
                    <a:pt x="633933" y="1236262"/>
                  </a:lnTo>
                  <a:close/>
                  <a:moveTo>
                    <a:pt x="609905" y="1228573"/>
                  </a:moveTo>
                  <a:cubicBezTo>
                    <a:pt x="609905" y="1230910"/>
                    <a:pt x="610197" y="1232662"/>
                    <a:pt x="610781" y="1233831"/>
                  </a:cubicBezTo>
                  <a:cubicBezTo>
                    <a:pt x="611365" y="1234999"/>
                    <a:pt x="612826" y="1234999"/>
                    <a:pt x="615163" y="1233831"/>
                  </a:cubicBezTo>
                  <a:close/>
                  <a:moveTo>
                    <a:pt x="106909" y="1225068"/>
                  </a:moveTo>
                  <a:cubicBezTo>
                    <a:pt x="109246" y="1225068"/>
                    <a:pt x="111290" y="1225360"/>
                    <a:pt x="113043" y="1225944"/>
                  </a:cubicBezTo>
                  <a:cubicBezTo>
                    <a:pt x="114796" y="1226528"/>
                    <a:pt x="115672" y="1227989"/>
                    <a:pt x="115672" y="1230325"/>
                  </a:cubicBezTo>
                  <a:cubicBezTo>
                    <a:pt x="110998" y="1227989"/>
                    <a:pt x="108077" y="1226236"/>
                    <a:pt x="106909" y="1225068"/>
                  </a:cubicBezTo>
                  <a:close/>
                  <a:moveTo>
                    <a:pt x="40310" y="1212799"/>
                  </a:moveTo>
                  <a:lnTo>
                    <a:pt x="50826" y="1212799"/>
                  </a:lnTo>
                  <a:cubicBezTo>
                    <a:pt x="48489" y="1218641"/>
                    <a:pt x="44984" y="1220978"/>
                    <a:pt x="40310" y="1219810"/>
                  </a:cubicBezTo>
                  <a:close/>
                  <a:moveTo>
                    <a:pt x="701040" y="1211047"/>
                  </a:moveTo>
                  <a:cubicBezTo>
                    <a:pt x="698704" y="1225068"/>
                    <a:pt x="697535" y="1231494"/>
                    <a:pt x="697535" y="1230325"/>
                  </a:cubicBezTo>
                  <a:cubicBezTo>
                    <a:pt x="697535" y="1232662"/>
                    <a:pt x="696659" y="1234707"/>
                    <a:pt x="694906" y="1236460"/>
                  </a:cubicBezTo>
                  <a:lnTo>
                    <a:pt x="690659" y="1237875"/>
                  </a:lnTo>
                  <a:lnTo>
                    <a:pt x="697973" y="1239965"/>
                  </a:lnTo>
                  <a:cubicBezTo>
                    <a:pt x="701186" y="1239965"/>
                    <a:pt x="704546" y="1239089"/>
                    <a:pt x="708051" y="1237336"/>
                  </a:cubicBezTo>
                  <a:cubicBezTo>
                    <a:pt x="710387" y="1236167"/>
                    <a:pt x="713601" y="1234999"/>
                    <a:pt x="717690" y="1233831"/>
                  </a:cubicBezTo>
                  <a:cubicBezTo>
                    <a:pt x="721779" y="1232662"/>
                    <a:pt x="724993" y="1230910"/>
                    <a:pt x="727329" y="1228573"/>
                  </a:cubicBezTo>
                  <a:lnTo>
                    <a:pt x="727709" y="1228482"/>
                  </a:lnTo>
                  <a:lnTo>
                    <a:pt x="718566" y="1226820"/>
                  </a:lnTo>
                  <a:cubicBezTo>
                    <a:pt x="712724" y="1226820"/>
                    <a:pt x="708634" y="1224483"/>
                    <a:pt x="706298" y="1219810"/>
                  </a:cubicBezTo>
                  <a:cubicBezTo>
                    <a:pt x="706298" y="1217473"/>
                    <a:pt x="705714" y="1215720"/>
                    <a:pt x="704546" y="1214552"/>
                  </a:cubicBezTo>
                  <a:cubicBezTo>
                    <a:pt x="703377" y="1213384"/>
                    <a:pt x="702209" y="1212215"/>
                    <a:pt x="701040" y="1211047"/>
                  </a:cubicBezTo>
                  <a:close/>
                  <a:moveTo>
                    <a:pt x="5258" y="1204036"/>
                  </a:moveTo>
                  <a:lnTo>
                    <a:pt x="5258" y="1205789"/>
                  </a:lnTo>
                  <a:lnTo>
                    <a:pt x="0" y="1207542"/>
                  </a:lnTo>
                  <a:lnTo>
                    <a:pt x="0" y="1205789"/>
                  </a:lnTo>
                  <a:close/>
                  <a:moveTo>
                    <a:pt x="52578" y="1186510"/>
                  </a:moveTo>
                  <a:lnTo>
                    <a:pt x="54331" y="1186510"/>
                  </a:lnTo>
                  <a:lnTo>
                    <a:pt x="50826" y="1190016"/>
                  </a:lnTo>
                  <a:cubicBezTo>
                    <a:pt x="50826" y="1190016"/>
                    <a:pt x="50826" y="1189724"/>
                    <a:pt x="50826" y="1189139"/>
                  </a:cubicBezTo>
                  <a:cubicBezTo>
                    <a:pt x="50826" y="1188555"/>
                    <a:pt x="50826" y="1188263"/>
                    <a:pt x="50826" y="1188263"/>
                  </a:cubicBezTo>
                  <a:close/>
                  <a:moveTo>
                    <a:pt x="106909" y="1177748"/>
                  </a:moveTo>
                  <a:cubicBezTo>
                    <a:pt x="106909" y="1178916"/>
                    <a:pt x="106325" y="1179500"/>
                    <a:pt x="105156" y="1179500"/>
                  </a:cubicBezTo>
                  <a:cubicBezTo>
                    <a:pt x="106325" y="1180668"/>
                    <a:pt x="107201" y="1181545"/>
                    <a:pt x="107785" y="1182129"/>
                  </a:cubicBezTo>
                  <a:cubicBezTo>
                    <a:pt x="108369" y="1182713"/>
                    <a:pt x="108662" y="1183589"/>
                    <a:pt x="108662" y="1184758"/>
                  </a:cubicBezTo>
                  <a:lnTo>
                    <a:pt x="110414" y="1183005"/>
                  </a:lnTo>
                  <a:cubicBezTo>
                    <a:pt x="109246" y="1183005"/>
                    <a:pt x="108662" y="1182421"/>
                    <a:pt x="108662" y="1181253"/>
                  </a:cubicBezTo>
                  <a:cubicBezTo>
                    <a:pt x="108662" y="1180084"/>
                    <a:pt x="108077" y="1178916"/>
                    <a:pt x="106909" y="1177748"/>
                  </a:cubicBezTo>
                  <a:close/>
                  <a:moveTo>
                    <a:pt x="125968" y="1170956"/>
                  </a:moveTo>
                  <a:cubicBezTo>
                    <a:pt x="125238" y="1170518"/>
                    <a:pt x="124435" y="1170737"/>
                    <a:pt x="123559" y="1171613"/>
                  </a:cubicBezTo>
                  <a:cubicBezTo>
                    <a:pt x="121806" y="1173366"/>
                    <a:pt x="120346" y="1174242"/>
                    <a:pt x="119177" y="1174242"/>
                  </a:cubicBezTo>
                  <a:lnTo>
                    <a:pt x="113919" y="1174242"/>
                  </a:lnTo>
                  <a:lnTo>
                    <a:pt x="124435" y="1177748"/>
                  </a:lnTo>
                  <a:lnTo>
                    <a:pt x="131445" y="1184758"/>
                  </a:lnTo>
                  <a:lnTo>
                    <a:pt x="131445" y="1174242"/>
                  </a:lnTo>
                  <a:lnTo>
                    <a:pt x="127940" y="1174242"/>
                  </a:lnTo>
                  <a:cubicBezTo>
                    <a:pt x="127356" y="1172490"/>
                    <a:pt x="126699" y="1171394"/>
                    <a:pt x="125968" y="1170956"/>
                  </a:cubicBezTo>
                  <a:close/>
                  <a:moveTo>
                    <a:pt x="527533" y="1161974"/>
                  </a:moveTo>
                  <a:lnTo>
                    <a:pt x="527533" y="1163727"/>
                  </a:lnTo>
                  <a:cubicBezTo>
                    <a:pt x="520523" y="1170737"/>
                    <a:pt x="511759" y="1174826"/>
                    <a:pt x="501244" y="1175995"/>
                  </a:cubicBezTo>
                  <a:lnTo>
                    <a:pt x="501244" y="1174242"/>
                  </a:lnTo>
                  <a:close/>
                  <a:moveTo>
                    <a:pt x="112167" y="1154964"/>
                  </a:moveTo>
                  <a:lnTo>
                    <a:pt x="110414" y="1156716"/>
                  </a:lnTo>
                  <a:cubicBezTo>
                    <a:pt x="111583" y="1156716"/>
                    <a:pt x="112167" y="1157885"/>
                    <a:pt x="112167" y="1160221"/>
                  </a:cubicBezTo>
                  <a:cubicBezTo>
                    <a:pt x="110998" y="1160221"/>
                    <a:pt x="110122" y="1160514"/>
                    <a:pt x="109538" y="1161098"/>
                  </a:cubicBezTo>
                  <a:cubicBezTo>
                    <a:pt x="108954" y="1161682"/>
                    <a:pt x="108077" y="1161974"/>
                    <a:pt x="106909" y="1161974"/>
                  </a:cubicBezTo>
                  <a:lnTo>
                    <a:pt x="108662" y="1172490"/>
                  </a:lnTo>
                  <a:cubicBezTo>
                    <a:pt x="110998" y="1166648"/>
                    <a:pt x="113335" y="1164895"/>
                    <a:pt x="115672" y="1167232"/>
                  </a:cubicBezTo>
                  <a:cubicBezTo>
                    <a:pt x="115672" y="1167232"/>
                    <a:pt x="115964" y="1166648"/>
                    <a:pt x="116548" y="1165479"/>
                  </a:cubicBezTo>
                  <a:cubicBezTo>
                    <a:pt x="117132" y="1164311"/>
                    <a:pt x="118008" y="1163727"/>
                    <a:pt x="119177" y="1163727"/>
                  </a:cubicBezTo>
                  <a:lnTo>
                    <a:pt x="115672" y="1158469"/>
                  </a:lnTo>
                  <a:cubicBezTo>
                    <a:pt x="115672" y="1158469"/>
                    <a:pt x="114503" y="1157301"/>
                    <a:pt x="112167" y="1154964"/>
                  </a:cubicBezTo>
                  <a:close/>
                  <a:moveTo>
                    <a:pt x="87630" y="1108520"/>
                  </a:moveTo>
                  <a:cubicBezTo>
                    <a:pt x="85294" y="1109104"/>
                    <a:pt x="82957" y="1109396"/>
                    <a:pt x="80620" y="1109396"/>
                  </a:cubicBezTo>
                  <a:cubicBezTo>
                    <a:pt x="80620" y="1112901"/>
                    <a:pt x="80912" y="1116114"/>
                    <a:pt x="81496" y="1119035"/>
                  </a:cubicBezTo>
                  <a:cubicBezTo>
                    <a:pt x="82080" y="1121956"/>
                    <a:pt x="84125" y="1124585"/>
                    <a:pt x="87630" y="1126922"/>
                  </a:cubicBezTo>
                  <a:lnTo>
                    <a:pt x="89383" y="1123417"/>
                  </a:lnTo>
                  <a:cubicBezTo>
                    <a:pt x="90551" y="1124585"/>
                    <a:pt x="91135" y="1126338"/>
                    <a:pt x="91135" y="1128675"/>
                  </a:cubicBezTo>
                  <a:lnTo>
                    <a:pt x="89383" y="1135685"/>
                  </a:lnTo>
                  <a:lnTo>
                    <a:pt x="96393" y="1135685"/>
                  </a:lnTo>
                  <a:cubicBezTo>
                    <a:pt x="98730" y="1135685"/>
                    <a:pt x="98730" y="1133348"/>
                    <a:pt x="96393" y="1128675"/>
                  </a:cubicBezTo>
                  <a:lnTo>
                    <a:pt x="94641" y="1121664"/>
                  </a:lnTo>
                  <a:lnTo>
                    <a:pt x="94641" y="1114654"/>
                  </a:lnTo>
                  <a:cubicBezTo>
                    <a:pt x="96977" y="1115822"/>
                    <a:pt x="98438" y="1117867"/>
                    <a:pt x="99022" y="1120788"/>
                  </a:cubicBezTo>
                  <a:cubicBezTo>
                    <a:pt x="99606" y="1123709"/>
                    <a:pt x="100483" y="1125754"/>
                    <a:pt x="101651" y="1126922"/>
                  </a:cubicBezTo>
                  <a:lnTo>
                    <a:pt x="105156" y="1109396"/>
                  </a:lnTo>
                  <a:lnTo>
                    <a:pt x="92888" y="1109396"/>
                  </a:lnTo>
                  <a:cubicBezTo>
                    <a:pt x="91720" y="1108228"/>
                    <a:pt x="89967" y="1107935"/>
                    <a:pt x="87630" y="1108520"/>
                  </a:cubicBezTo>
                  <a:close/>
                  <a:moveTo>
                    <a:pt x="26289" y="1097128"/>
                  </a:moveTo>
                  <a:lnTo>
                    <a:pt x="28042" y="1097128"/>
                  </a:lnTo>
                  <a:cubicBezTo>
                    <a:pt x="30379" y="1100633"/>
                    <a:pt x="31547" y="1106475"/>
                    <a:pt x="31547" y="1114654"/>
                  </a:cubicBezTo>
                  <a:lnTo>
                    <a:pt x="28042" y="1123417"/>
                  </a:lnTo>
                  <a:cubicBezTo>
                    <a:pt x="28042" y="1124585"/>
                    <a:pt x="27458" y="1125754"/>
                    <a:pt x="26289" y="1126922"/>
                  </a:cubicBezTo>
                  <a:cubicBezTo>
                    <a:pt x="25121" y="1128091"/>
                    <a:pt x="24537" y="1129843"/>
                    <a:pt x="24537" y="1132180"/>
                  </a:cubicBezTo>
                  <a:cubicBezTo>
                    <a:pt x="21032" y="1134517"/>
                    <a:pt x="18111" y="1135685"/>
                    <a:pt x="15774" y="1135685"/>
                  </a:cubicBezTo>
                  <a:cubicBezTo>
                    <a:pt x="15774" y="1134517"/>
                    <a:pt x="14605" y="1133932"/>
                    <a:pt x="12268" y="1133932"/>
                  </a:cubicBezTo>
                  <a:lnTo>
                    <a:pt x="14021" y="1137438"/>
                  </a:lnTo>
                  <a:cubicBezTo>
                    <a:pt x="12853" y="1138606"/>
                    <a:pt x="12268" y="1139774"/>
                    <a:pt x="12268" y="1140943"/>
                  </a:cubicBezTo>
                  <a:cubicBezTo>
                    <a:pt x="12268" y="1142111"/>
                    <a:pt x="11684" y="1143280"/>
                    <a:pt x="10516" y="1144448"/>
                  </a:cubicBezTo>
                  <a:lnTo>
                    <a:pt x="10516" y="1132180"/>
                  </a:lnTo>
                  <a:lnTo>
                    <a:pt x="10516" y="1128675"/>
                  </a:lnTo>
                  <a:cubicBezTo>
                    <a:pt x="10516" y="1125169"/>
                    <a:pt x="11100" y="1121956"/>
                    <a:pt x="12268" y="1119035"/>
                  </a:cubicBezTo>
                  <a:cubicBezTo>
                    <a:pt x="13437" y="1116114"/>
                    <a:pt x="14605" y="1112901"/>
                    <a:pt x="15774" y="1109396"/>
                  </a:cubicBezTo>
                  <a:lnTo>
                    <a:pt x="17526" y="1109396"/>
                  </a:lnTo>
                  <a:cubicBezTo>
                    <a:pt x="19863" y="1109396"/>
                    <a:pt x="21616" y="1107644"/>
                    <a:pt x="22784" y="1104138"/>
                  </a:cubicBezTo>
                  <a:cubicBezTo>
                    <a:pt x="23953" y="1100633"/>
                    <a:pt x="25121" y="1098296"/>
                    <a:pt x="26289" y="1097128"/>
                  </a:cubicBezTo>
                  <a:close/>
                  <a:moveTo>
                    <a:pt x="36805" y="1091870"/>
                  </a:moveTo>
                  <a:lnTo>
                    <a:pt x="38558" y="1093623"/>
                  </a:lnTo>
                  <a:lnTo>
                    <a:pt x="36805" y="1097128"/>
                  </a:lnTo>
                  <a:lnTo>
                    <a:pt x="35052" y="1093623"/>
                  </a:lnTo>
                  <a:close/>
                  <a:moveTo>
                    <a:pt x="445161" y="1072591"/>
                  </a:moveTo>
                  <a:cubicBezTo>
                    <a:pt x="443992" y="1078433"/>
                    <a:pt x="441656" y="1084275"/>
                    <a:pt x="438150" y="1090118"/>
                  </a:cubicBezTo>
                  <a:lnTo>
                    <a:pt x="436398" y="1090118"/>
                  </a:lnTo>
                  <a:lnTo>
                    <a:pt x="441656" y="1074344"/>
                  </a:lnTo>
                  <a:close/>
                  <a:moveTo>
                    <a:pt x="427635" y="1051560"/>
                  </a:moveTo>
                  <a:lnTo>
                    <a:pt x="427635" y="1063828"/>
                  </a:lnTo>
                  <a:lnTo>
                    <a:pt x="431140" y="1053313"/>
                  </a:lnTo>
                  <a:cubicBezTo>
                    <a:pt x="429971" y="1060323"/>
                    <a:pt x="426466" y="1074928"/>
                    <a:pt x="420624" y="1097128"/>
                  </a:cubicBezTo>
                  <a:cubicBezTo>
                    <a:pt x="419456" y="1094791"/>
                    <a:pt x="420040" y="1090118"/>
                    <a:pt x="422377" y="1083107"/>
                  </a:cubicBezTo>
                  <a:cubicBezTo>
                    <a:pt x="423545" y="1076097"/>
                    <a:pt x="424130" y="1072007"/>
                    <a:pt x="424130" y="1070839"/>
                  </a:cubicBezTo>
                  <a:cubicBezTo>
                    <a:pt x="422961" y="1072007"/>
                    <a:pt x="421793" y="1074928"/>
                    <a:pt x="420624" y="1079602"/>
                  </a:cubicBezTo>
                  <a:cubicBezTo>
                    <a:pt x="419456" y="1084275"/>
                    <a:pt x="417703" y="1088365"/>
                    <a:pt x="415366" y="1091870"/>
                  </a:cubicBezTo>
                  <a:cubicBezTo>
                    <a:pt x="414198" y="1086028"/>
                    <a:pt x="413614" y="1082523"/>
                    <a:pt x="413614" y="1081354"/>
                  </a:cubicBezTo>
                  <a:lnTo>
                    <a:pt x="418872" y="1067334"/>
                  </a:lnTo>
                  <a:cubicBezTo>
                    <a:pt x="422377" y="1063828"/>
                    <a:pt x="425298" y="1058571"/>
                    <a:pt x="427635" y="1051560"/>
                  </a:cubicBezTo>
                  <a:close/>
                  <a:moveTo>
                    <a:pt x="80620" y="1035787"/>
                  </a:moveTo>
                  <a:cubicBezTo>
                    <a:pt x="79451" y="1035787"/>
                    <a:pt x="77699" y="1037540"/>
                    <a:pt x="75362" y="1041045"/>
                  </a:cubicBezTo>
                  <a:cubicBezTo>
                    <a:pt x="75362" y="1043381"/>
                    <a:pt x="76531" y="1045134"/>
                    <a:pt x="78867" y="1046302"/>
                  </a:cubicBezTo>
                  <a:close/>
                  <a:moveTo>
                    <a:pt x="439903" y="1032282"/>
                  </a:moveTo>
                  <a:cubicBezTo>
                    <a:pt x="439903" y="1038124"/>
                    <a:pt x="436398" y="1042797"/>
                    <a:pt x="429387" y="1046302"/>
                  </a:cubicBezTo>
                  <a:cubicBezTo>
                    <a:pt x="428219" y="1047471"/>
                    <a:pt x="427343" y="1048639"/>
                    <a:pt x="426759" y="1049808"/>
                  </a:cubicBezTo>
                  <a:cubicBezTo>
                    <a:pt x="426174" y="1050976"/>
                    <a:pt x="425298" y="1052144"/>
                    <a:pt x="424130" y="1053313"/>
                  </a:cubicBezTo>
                  <a:lnTo>
                    <a:pt x="418872" y="1058571"/>
                  </a:lnTo>
                  <a:cubicBezTo>
                    <a:pt x="415366" y="1066749"/>
                    <a:pt x="411277" y="1073176"/>
                    <a:pt x="406604" y="1077849"/>
                  </a:cubicBezTo>
                  <a:lnTo>
                    <a:pt x="406604" y="1083107"/>
                  </a:lnTo>
                  <a:cubicBezTo>
                    <a:pt x="403098" y="1083107"/>
                    <a:pt x="401053" y="1084275"/>
                    <a:pt x="400469" y="1086612"/>
                  </a:cubicBezTo>
                  <a:cubicBezTo>
                    <a:pt x="399885" y="1088949"/>
                    <a:pt x="400177" y="1091286"/>
                    <a:pt x="401346" y="1093623"/>
                  </a:cubicBezTo>
                  <a:cubicBezTo>
                    <a:pt x="401346" y="1099465"/>
                    <a:pt x="400177" y="1104138"/>
                    <a:pt x="397841" y="1107644"/>
                  </a:cubicBezTo>
                  <a:cubicBezTo>
                    <a:pt x="397841" y="1111149"/>
                    <a:pt x="397257" y="1114362"/>
                    <a:pt x="396088" y="1117283"/>
                  </a:cubicBezTo>
                  <a:cubicBezTo>
                    <a:pt x="394919" y="1120204"/>
                    <a:pt x="393751" y="1122248"/>
                    <a:pt x="392583" y="1123417"/>
                  </a:cubicBezTo>
                  <a:cubicBezTo>
                    <a:pt x="393751" y="1124585"/>
                    <a:pt x="395504" y="1124001"/>
                    <a:pt x="397841" y="1121664"/>
                  </a:cubicBezTo>
                  <a:cubicBezTo>
                    <a:pt x="401346" y="1107644"/>
                    <a:pt x="405435" y="1098296"/>
                    <a:pt x="410109" y="1093623"/>
                  </a:cubicBezTo>
                  <a:cubicBezTo>
                    <a:pt x="410109" y="1093623"/>
                    <a:pt x="410693" y="1093623"/>
                    <a:pt x="411861" y="1093623"/>
                  </a:cubicBezTo>
                  <a:cubicBezTo>
                    <a:pt x="413030" y="1093623"/>
                    <a:pt x="414198" y="1094791"/>
                    <a:pt x="415366" y="1097128"/>
                  </a:cubicBezTo>
                  <a:cubicBezTo>
                    <a:pt x="413030" y="1097128"/>
                    <a:pt x="411277" y="1097128"/>
                    <a:pt x="410109" y="1097128"/>
                  </a:cubicBezTo>
                  <a:cubicBezTo>
                    <a:pt x="410109" y="1104138"/>
                    <a:pt x="408356" y="1108812"/>
                    <a:pt x="404851" y="1111149"/>
                  </a:cubicBezTo>
                  <a:cubicBezTo>
                    <a:pt x="408356" y="1114654"/>
                    <a:pt x="410109" y="1114654"/>
                    <a:pt x="410109" y="1111149"/>
                  </a:cubicBezTo>
                  <a:cubicBezTo>
                    <a:pt x="411277" y="1107644"/>
                    <a:pt x="411861" y="1105307"/>
                    <a:pt x="411861" y="1104138"/>
                  </a:cubicBezTo>
                  <a:cubicBezTo>
                    <a:pt x="414198" y="1099465"/>
                    <a:pt x="416535" y="1097128"/>
                    <a:pt x="418872" y="1097128"/>
                  </a:cubicBezTo>
                  <a:lnTo>
                    <a:pt x="417119" y="1109396"/>
                  </a:lnTo>
                  <a:cubicBezTo>
                    <a:pt x="419456" y="1109396"/>
                    <a:pt x="421208" y="1108812"/>
                    <a:pt x="422377" y="1107644"/>
                  </a:cubicBezTo>
                  <a:cubicBezTo>
                    <a:pt x="420040" y="1113485"/>
                    <a:pt x="418872" y="1116406"/>
                    <a:pt x="418872" y="1116406"/>
                  </a:cubicBezTo>
                  <a:cubicBezTo>
                    <a:pt x="417703" y="1117575"/>
                    <a:pt x="417119" y="1119912"/>
                    <a:pt x="417119" y="1123417"/>
                  </a:cubicBezTo>
                  <a:cubicBezTo>
                    <a:pt x="417119" y="1124585"/>
                    <a:pt x="416535" y="1126922"/>
                    <a:pt x="415366" y="1130427"/>
                  </a:cubicBezTo>
                  <a:cubicBezTo>
                    <a:pt x="414198" y="1133932"/>
                    <a:pt x="412445" y="1135685"/>
                    <a:pt x="410109" y="1135685"/>
                  </a:cubicBezTo>
                  <a:cubicBezTo>
                    <a:pt x="410109" y="1138022"/>
                    <a:pt x="409817" y="1141235"/>
                    <a:pt x="409233" y="1145324"/>
                  </a:cubicBezTo>
                  <a:cubicBezTo>
                    <a:pt x="408648" y="1149414"/>
                    <a:pt x="408940" y="1153211"/>
                    <a:pt x="410109" y="1156716"/>
                  </a:cubicBezTo>
                  <a:lnTo>
                    <a:pt x="415366" y="1151458"/>
                  </a:lnTo>
                  <a:lnTo>
                    <a:pt x="420624" y="1135685"/>
                  </a:lnTo>
                  <a:cubicBezTo>
                    <a:pt x="422961" y="1129843"/>
                    <a:pt x="424714" y="1126922"/>
                    <a:pt x="425882" y="1126922"/>
                  </a:cubicBezTo>
                  <a:lnTo>
                    <a:pt x="429387" y="1125169"/>
                  </a:lnTo>
                  <a:lnTo>
                    <a:pt x="427635" y="1133932"/>
                  </a:lnTo>
                  <a:lnTo>
                    <a:pt x="431140" y="1128675"/>
                  </a:lnTo>
                  <a:lnTo>
                    <a:pt x="439903" y="1102386"/>
                  </a:lnTo>
                  <a:lnTo>
                    <a:pt x="453924" y="1058571"/>
                  </a:lnTo>
                  <a:cubicBezTo>
                    <a:pt x="455092" y="1056234"/>
                    <a:pt x="455676" y="1053605"/>
                    <a:pt x="455676" y="1050684"/>
                  </a:cubicBezTo>
                  <a:cubicBezTo>
                    <a:pt x="455676" y="1047763"/>
                    <a:pt x="453924" y="1045718"/>
                    <a:pt x="450418" y="1044550"/>
                  </a:cubicBezTo>
                  <a:lnTo>
                    <a:pt x="446913" y="1044550"/>
                  </a:lnTo>
                  <a:cubicBezTo>
                    <a:pt x="448082" y="1043381"/>
                    <a:pt x="448082" y="1041629"/>
                    <a:pt x="446913" y="1039292"/>
                  </a:cubicBezTo>
                  <a:cubicBezTo>
                    <a:pt x="445745" y="1036955"/>
                    <a:pt x="443408" y="1034618"/>
                    <a:pt x="439903" y="1032282"/>
                  </a:cubicBezTo>
                  <a:close/>
                  <a:moveTo>
                    <a:pt x="380315" y="1031405"/>
                  </a:moveTo>
                  <a:cubicBezTo>
                    <a:pt x="379146" y="1031990"/>
                    <a:pt x="377978" y="1033450"/>
                    <a:pt x="376809" y="1035787"/>
                  </a:cubicBezTo>
                  <a:lnTo>
                    <a:pt x="383820" y="1032282"/>
                  </a:lnTo>
                  <a:cubicBezTo>
                    <a:pt x="382651" y="1031113"/>
                    <a:pt x="381483" y="1030821"/>
                    <a:pt x="380315" y="1031405"/>
                  </a:cubicBezTo>
                  <a:close/>
                  <a:moveTo>
                    <a:pt x="87630" y="1030529"/>
                  </a:moveTo>
                  <a:cubicBezTo>
                    <a:pt x="85294" y="1030529"/>
                    <a:pt x="84125" y="1031113"/>
                    <a:pt x="84125" y="1032282"/>
                  </a:cubicBezTo>
                  <a:cubicBezTo>
                    <a:pt x="84125" y="1033450"/>
                    <a:pt x="84709" y="1035787"/>
                    <a:pt x="85878" y="1039292"/>
                  </a:cubicBezTo>
                  <a:cubicBezTo>
                    <a:pt x="85878" y="1034618"/>
                    <a:pt x="86462" y="1031697"/>
                    <a:pt x="87630" y="1030529"/>
                  </a:cubicBezTo>
                  <a:close/>
                  <a:moveTo>
                    <a:pt x="341757" y="1021766"/>
                  </a:moveTo>
                  <a:cubicBezTo>
                    <a:pt x="341757" y="1021766"/>
                    <a:pt x="340881" y="1022350"/>
                    <a:pt x="339128" y="1023519"/>
                  </a:cubicBezTo>
                  <a:cubicBezTo>
                    <a:pt x="337376" y="1024687"/>
                    <a:pt x="337083" y="1027024"/>
                    <a:pt x="338252" y="1030529"/>
                  </a:cubicBezTo>
                  <a:lnTo>
                    <a:pt x="343510" y="1023519"/>
                  </a:lnTo>
                  <a:close/>
                  <a:moveTo>
                    <a:pt x="397841" y="1000735"/>
                  </a:moveTo>
                  <a:cubicBezTo>
                    <a:pt x="391999" y="1006577"/>
                    <a:pt x="389077" y="1009498"/>
                    <a:pt x="389077" y="1009498"/>
                  </a:cubicBezTo>
                  <a:lnTo>
                    <a:pt x="392583" y="1011250"/>
                  </a:lnTo>
                  <a:cubicBezTo>
                    <a:pt x="393751" y="1011250"/>
                    <a:pt x="395504" y="1007745"/>
                    <a:pt x="397841" y="1000735"/>
                  </a:cubicBezTo>
                  <a:close/>
                  <a:moveTo>
                    <a:pt x="178766" y="1000735"/>
                  </a:moveTo>
                  <a:lnTo>
                    <a:pt x="180518" y="1004240"/>
                  </a:lnTo>
                  <a:cubicBezTo>
                    <a:pt x="179350" y="1005408"/>
                    <a:pt x="178473" y="1006577"/>
                    <a:pt x="177889" y="1007745"/>
                  </a:cubicBezTo>
                  <a:cubicBezTo>
                    <a:pt x="177305" y="1008914"/>
                    <a:pt x="176429" y="1010082"/>
                    <a:pt x="175260" y="1011250"/>
                  </a:cubicBezTo>
                  <a:cubicBezTo>
                    <a:pt x="176429" y="1012419"/>
                    <a:pt x="177597" y="1013003"/>
                    <a:pt x="178766" y="1013003"/>
                  </a:cubicBezTo>
                  <a:cubicBezTo>
                    <a:pt x="179934" y="1013003"/>
                    <a:pt x="181102" y="1013587"/>
                    <a:pt x="182271" y="1014756"/>
                  </a:cubicBezTo>
                  <a:cubicBezTo>
                    <a:pt x="185776" y="1015924"/>
                    <a:pt x="188113" y="1015340"/>
                    <a:pt x="189281" y="1013003"/>
                  </a:cubicBezTo>
                  <a:cubicBezTo>
                    <a:pt x="186944" y="1013003"/>
                    <a:pt x="184900" y="1010958"/>
                    <a:pt x="183147" y="1006869"/>
                  </a:cubicBezTo>
                  <a:cubicBezTo>
                    <a:pt x="181394" y="1002780"/>
                    <a:pt x="179934" y="1000735"/>
                    <a:pt x="178766" y="1000735"/>
                  </a:cubicBezTo>
                  <a:close/>
                  <a:moveTo>
                    <a:pt x="380315" y="970941"/>
                  </a:moveTo>
                  <a:lnTo>
                    <a:pt x="378562" y="977951"/>
                  </a:lnTo>
                  <a:lnTo>
                    <a:pt x="380315" y="977951"/>
                  </a:lnTo>
                  <a:lnTo>
                    <a:pt x="382067" y="972693"/>
                  </a:lnTo>
                  <a:close/>
                  <a:moveTo>
                    <a:pt x="396088" y="969188"/>
                  </a:moveTo>
                  <a:cubicBezTo>
                    <a:pt x="393751" y="970357"/>
                    <a:pt x="391999" y="972693"/>
                    <a:pt x="390830" y="976198"/>
                  </a:cubicBezTo>
                  <a:cubicBezTo>
                    <a:pt x="389662" y="979704"/>
                    <a:pt x="388493" y="982625"/>
                    <a:pt x="387325" y="984961"/>
                  </a:cubicBezTo>
                  <a:lnTo>
                    <a:pt x="382067" y="1002487"/>
                  </a:lnTo>
                  <a:lnTo>
                    <a:pt x="375057" y="1020013"/>
                  </a:lnTo>
                  <a:cubicBezTo>
                    <a:pt x="376225" y="1020013"/>
                    <a:pt x="377978" y="1020013"/>
                    <a:pt x="380315" y="1020013"/>
                  </a:cubicBezTo>
                  <a:cubicBezTo>
                    <a:pt x="383820" y="1015340"/>
                    <a:pt x="386741" y="1010082"/>
                    <a:pt x="389077" y="1004240"/>
                  </a:cubicBezTo>
                  <a:cubicBezTo>
                    <a:pt x="391414" y="998398"/>
                    <a:pt x="394335" y="993140"/>
                    <a:pt x="397841" y="988467"/>
                  </a:cubicBezTo>
                  <a:cubicBezTo>
                    <a:pt x="399009" y="986130"/>
                    <a:pt x="399009" y="983209"/>
                    <a:pt x="397841" y="979704"/>
                  </a:cubicBezTo>
                  <a:cubicBezTo>
                    <a:pt x="394335" y="982040"/>
                    <a:pt x="392583" y="983209"/>
                    <a:pt x="392583" y="983209"/>
                  </a:cubicBezTo>
                  <a:cubicBezTo>
                    <a:pt x="392583" y="982040"/>
                    <a:pt x="393459" y="979996"/>
                    <a:pt x="395212" y="977075"/>
                  </a:cubicBezTo>
                  <a:cubicBezTo>
                    <a:pt x="396964" y="974154"/>
                    <a:pt x="397257" y="971525"/>
                    <a:pt x="396088" y="969188"/>
                  </a:cubicBezTo>
                  <a:close/>
                  <a:moveTo>
                    <a:pt x="385572" y="951662"/>
                  </a:moveTo>
                  <a:lnTo>
                    <a:pt x="380315" y="958673"/>
                  </a:lnTo>
                  <a:lnTo>
                    <a:pt x="383820" y="963930"/>
                  </a:lnTo>
                  <a:cubicBezTo>
                    <a:pt x="386156" y="963930"/>
                    <a:pt x="387909" y="961593"/>
                    <a:pt x="389077" y="956920"/>
                  </a:cubicBezTo>
                  <a:cubicBezTo>
                    <a:pt x="387909" y="955751"/>
                    <a:pt x="387033" y="954875"/>
                    <a:pt x="386448" y="954291"/>
                  </a:cubicBezTo>
                  <a:cubicBezTo>
                    <a:pt x="385865" y="953707"/>
                    <a:pt x="385572" y="952830"/>
                    <a:pt x="385572" y="951662"/>
                  </a:cubicBezTo>
                  <a:close/>
                  <a:moveTo>
                    <a:pt x="332994" y="937641"/>
                  </a:moveTo>
                  <a:cubicBezTo>
                    <a:pt x="331826" y="939978"/>
                    <a:pt x="331242" y="941731"/>
                    <a:pt x="331242" y="942899"/>
                  </a:cubicBezTo>
                  <a:cubicBezTo>
                    <a:pt x="332410" y="941731"/>
                    <a:pt x="332994" y="940562"/>
                    <a:pt x="332994" y="939394"/>
                  </a:cubicBezTo>
                  <a:close/>
                  <a:moveTo>
                    <a:pt x="1119912" y="904342"/>
                  </a:moveTo>
                  <a:cubicBezTo>
                    <a:pt x="1118743" y="907847"/>
                    <a:pt x="1117575" y="911352"/>
                    <a:pt x="1116407" y="914857"/>
                  </a:cubicBezTo>
                  <a:cubicBezTo>
                    <a:pt x="1115238" y="918363"/>
                    <a:pt x="1114069" y="921868"/>
                    <a:pt x="1112901" y="925373"/>
                  </a:cubicBezTo>
                  <a:cubicBezTo>
                    <a:pt x="1109396" y="927710"/>
                    <a:pt x="1108227" y="931215"/>
                    <a:pt x="1109396" y="935889"/>
                  </a:cubicBezTo>
                  <a:cubicBezTo>
                    <a:pt x="1111732" y="935889"/>
                    <a:pt x="1111732" y="936473"/>
                    <a:pt x="1109396" y="937641"/>
                  </a:cubicBezTo>
                  <a:cubicBezTo>
                    <a:pt x="1108227" y="941146"/>
                    <a:pt x="1106767" y="944944"/>
                    <a:pt x="1105014" y="949033"/>
                  </a:cubicBezTo>
                  <a:cubicBezTo>
                    <a:pt x="1103262" y="953123"/>
                    <a:pt x="1102385" y="956336"/>
                    <a:pt x="1102385" y="958673"/>
                  </a:cubicBezTo>
                  <a:lnTo>
                    <a:pt x="1093622" y="976198"/>
                  </a:lnTo>
                  <a:cubicBezTo>
                    <a:pt x="1093622" y="979704"/>
                    <a:pt x="1093039" y="982917"/>
                    <a:pt x="1091870" y="985838"/>
                  </a:cubicBezTo>
                  <a:cubicBezTo>
                    <a:pt x="1090702" y="988759"/>
                    <a:pt x="1090117" y="991388"/>
                    <a:pt x="1090117" y="993724"/>
                  </a:cubicBezTo>
                  <a:lnTo>
                    <a:pt x="1090117" y="995477"/>
                  </a:lnTo>
                  <a:cubicBezTo>
                    <a:pt x="1087781" y="1000151"/>
                    <a:pt x="1086028" y="1003948"/>
                    <a:pt x="1084860" y="1006869"/>
                  </a:cubicBezTo>
                  <a:cubicBezTo>
                    <a:pt x="1083691" y="1009790"/>
                    <a:pt x="1082523" y="1013003"/>
                    <a:pt x="1081355" y="1016508"/>
                  </a:cubicBezTo>
                  <a:cubicBezTo>
                    <a:pt x="1080186" y="1017677"/>
                    <a:pt x="1079894" y="1018553"/>
                    <a:pt x="1080478" y="1019137"/>
                  </a:cubicBezTo>
                  <a:cubicBezTo>
                    <a:pt x="1081062" y="1019721"/>
                    <a:pt x="1081355" y="1020598"/>
                    <a:pt x="1081355" y="1021766"/>
                  </a:cubicBezTo>
                  <a:lnTo>
                    <a:pt x="1088365" y="1025271"/>
                  </a:lnTo>
                  <a:cubicBezTo>
                    <a:pt x="1095375" y="1000735"/>
                    <a:pt x="1100049" y="986130"/>
                    <a:pt x="1102385" y="981456"/>
                  </a:cubicBezTo>
                  <a:lnTo>
                    <a:pt x="1121664" y="906094"/>
                  </a:lnTo>
                  <a:cubicBezTo>
                    <a:pt x="1124001" y="904926"/>
                    <a:pt x="1123417" y="904342"/>
                    <a:pt x="1119912" y="904342"/>
                  </a:cubicBezTo>
                  <a:close/>
                  <a:moveTo>
                    <a:pt x="1153211" y="845192"/>
                  </a:moveTo>
                  <a:cubicBezTo>
                    <a:pt x="1152043" y="844900"/>
                    <a:pt x="1151458" y="845338"/>
                    <a:pt x="1151458" y="846506"/>
                  </a:cubicBezTo>
                  <a:lnTo>
                    <a:pt x="1149706" y="851764"/>
                  </a:lnTo>
                  <a:cubicBezTo>
                    <a:pt x="1150874" y="852932"/>
                    <a:pt x="1150874" y="855269"/>
                    <a:pt x="1149706" y="858774"/>
                  </a:cubicBezTo>
                  <a:cubicBezTo>
                    <a:pt x="1146201" y="863448"/>
                    <a:pt x="1143864" y="868414"/>
                    <a:pt x="1142696" y="873671"/>
                  </a:cubicBezTo>
                  <a:cubicBezTo>
                    <a:pt x="1141527" y="878929"/>
                    <a:pt x="1140359" y="882726"/>
                    <a:pt x="1139190" y="885063"/>
                  </a:cubicBezTo>
                  <a:cubicBezTo>
                    <a:pt x="1138022" y="886232"/>
                    <a:pt x="1137730" y="887984"/>
                    <a:pt x="1138314" y="890321"/>
                  </a:cubicBezTo>
                  <a:cubicBezTo>
                    <a:pt x="1138898" y="892658"/>
                    <a:pt x="1138606" y="894995"/>
                    <a:pt x="1137438" y="897331"/>
                  </a:cubicBezTo>
                  <a:cubicBezTo>
                    <a:pt x="1136269" y="897331"/>
                    <a:pt x="1135977" y="897916"/>
                    <a:pt x="1136561" y="899084"/>
                  </a:cubicBezTo>
                  <a:cubicBezTo>
                    <a:pt x="1137145" y="900252"/>
                    <a:pt x="1138022" y="900837"/>
                    <a:pt x="1139190" y="900837"/>
                  </a:cubicBezTo>
                  <a:lnTo>
                    <a:pt x="1139190" y="895579"/>
                  </a:lnTo>
                  <a:cubicBezTo>
                    <a:pt x="1141527" y="888569"/>
                    <a:pt x="1144448" y="884479"/>
                    <a:pt x="1147953" y="883311"/>
                  </a:cubicBezTo>
                  <a:cubicBezTo>
                    <a:pt x="1149122" y="883311"/>
                    <a:pt x="1150874" y="882142"/>
                    <a:pt x="1153211" y="879805"/>
                  </a:cubicBezTo>
                  <a:lnTo>
                    <a:pt x="1153211" y="874548"/>
                  </a:lnTo>
                  <a:cubicBezTo>
                    <a:pt x="1156716" y="868706"/>
                    <a:pt x="1158469" y="863448"/>
                    <a:pt x="1158469" y="858774"/>
                  </a:cubicBezTo>
                  <a:lnTo>
                    <a:pt x="1156716" y="860527"/>
                  </a:lnTo>
                  <a:cubicBezTo>
                    <a:pt x="1154379" y="862864"/>
                    <a:pt x="1153211" y="864032"/>
                    <a:pt x="1153211" y="864032"/>
                  </a:cubicBezTo>
                  <a:lnTo>
                    <a:pt x="1153211" y="860527"/>
                  </a:lnTo>
                  <a:cubicBezTo>
                    <a:pt x="1153211" y="855853"/>
                    <a:pt x="1154964" y="851764"/>
                    <a:pt x="1158469" y="848259"/>
                  </a:cubicBezTo>
                  <a:cubicBezTo>
                    <a:pt x="1156132" y="846506"/>
                    <a:pt x="1154379" y="845484"/>
                    <a:pt x="1153211" y="845192"/>
                  </a:cubicBezTo>
                  <a:close/>
                  <a:moveTo>
                    <a:pt x="490728" y="814959"/>
                  </a:moveTo>
                  <a:cubicBezTo>
                    <a:pt x="489560" y="817296"/>
                    <a:pt x="489268" y="819341"/>
                    <a:pt x="489852" y="821093"/>
                  </a:cubicBezTo>
                  <a:cubicBezTo>
                    <a:pt x="490436" y="822846"/>
                    <a:pt x="491897" y="824891"/>
                    <a:pt x="494233" y="827227"/>
                  </a:cubicBezTo>
                  <a:close/>
                  <a:moveTo>
                    <a:pt x="1181253" y="813207"/>
                  </a:moveTo>
                  <a:cubicBezTo>
                    <a:pt x="1177748" y="820217"/>
                    <a:pt x="1174242" y="828980"/>
                    <a:pt x="1170737" y="839496"/>
                  </a:cubicBezTo>
                  <a:cubicBezTo>
                    <a:pt x="1170737" y="839496"/>
                    <a:pt x="1169568" y="841540"/>
                    <a:pt x="1167232" y="845630"/>
                  </a:cubicBezTo>
                  <a:cubicBezTo>
                    <a:pt x="1164895" y="849719"/>
                    <a:pt x="1164895" y="854685"/>
                    <a:pt x="1167232" y="860527"/>
                  </a:cubicBezTo>
                  <a:lnTo>
                    <a:pt x="1168984" y="853516"/>
                  </a:lnTo>
                  <a:lnTo>
                    <a:pt x="1177748" y="832485"/>
                  </a:lnTo>
                  <a:lnTo>
                    <a:pt x="1183005" y="818465"/>
                  </a:lnTo>
                  <a:cubicBezTo>
                    <a:pt x="1183005" y="814959"/>
                    <a:pt x="1182421" y="813207"/>
                    <a:pt x="1181253" y="813207"/>
                  </a:cubicBezTo>
                  <a:close/>
                  <a:moveTo>
                    <a:pt x="683514" y="811454"/>
                  </a:moveTo>
                  <a:cubicBezTo>
                    <a:pt x="683514" y="812623"/>
                    <a:pt x="682930" y="813791"/>
                    <a:pt x="681762" y="814959"/>
                  </a:cubicBezTo>
                  <a:cubicBezTo>
                    <a:pt x="680593" y="816128"/>
                    <a:pt x="680009" y="816128"/>
                    <a:pt x="680009" y="814959"/>
                  </a:cubicBezTo>
                  <a:cubicBezTo>
                    <a:pt x="680009" y="812623"/>
                    <a:pt x="681177" y="811454"/>
                    <a:pt x="683514" y="811454"/>
                  </a:cubicBezTo>
                  <a:close/>
                  <a:moveTo>
                    <a:pt x="494233" y="800062"/>
                  </a:moveTo>
                  <a:cubicBezTo>
                    <a:pt x="493065" y="800646"/>
                    <a:pt x="492481" y="802107"/>
                    <a:pt x="492481" y="804444"/>
                  </a:cubicBezTo>
                  <a:lnTo>
                    <a:pt x="490728" y="813207"/>
                  </a:lnTo>
                  <a:lnTo>
                    <a:pt x="499491" y="813207"/>
                  </a:lnTo>
                  <a:lnTo>
                    <a:pt x="494233" y="809702"/>
                  </a:lnTo>
                  <a:lnTo>
                    <a:pt x="499491" y="807949"/>
                  </a:lnTo>
                  <a:lnTo>
                    <a:pt x="499491" y="806196"/>
                  </a:lnTo>
                  <a:lnTo>
                    <a:pt x="492481" y="804444"/>
                  </a:lnTo>
                  <a:cubicBezTo>
                    <a:pt x="493650" y="803275"/>
                    <a:pt x="495986" y="802107"/>
                    <a:pt x="499491" y="800938"/>
                  </a:cubicBezTo>
                  <a:cubicBezTo>
                    <a:pt x="497155" y="799770"/>
                    <a:pt x="495402" y="799478"/>
                    <a:pt x="494233" y="800062"/>
                  </a:cubicBezTo>
                  <a:close/>
                  <a:moveTo>
                    <a:pt x="1202284" y="799186"/>
                  </a:moveTo>
                  <a:cubicBezTo>
                    <a:pt x="1201115" y="803859"/>
                    <a:pt x="1195858" y="813791"/>
                    <a:pt x="1186510" y="828980"/>
                  </a:cubicBezTo>
                  <a:cubicBezTo>
                    <a:pt x="1185342" y="830149"/>
                    <a:pt x="1184466" y="832193"/>
                    <a:pt x="1183882" y="835114"/>
                  </a:cubicBezTo>
                  <a:cubicBezTo>
                    <a:pt x="1183297" y="838035"/>
                    <a:pt x="1182421" y="840080"/>
                    <a:pt x="1181253" y="841248"/>
                  </a:cubicBezTo>
                  <a:cubicBezTo>
                    <a:pt x="1180084" y="842417"/>
                    <a:pt x="1178916" y="844753"/>
                    <a:pt x="1177748" y="848259"/>
                  </a:cubicBezTo>
                  <a:cubicBezTo>
                    <a:pt x="1176579" y="851764"/>
                    <a:pt x="1175411" y="854685"/>
                    <a:pt x="1174242" y="857022"/>
                  </a:cubicBezTo>
                  <a:cubicBezTo>
                    <a:pt x="1180084" y="857022"/>
                    <a:pt x="1184174" y="856437"/>
                    <a:pt x="1186510" y="855269"/>
                  </a:cubicBezTo>
                  <a:cubicBezTo>
                    <a:pt x="1191184" y="852932"/>
                    <a:pt x="1196442" y="854101"/>
                    <a:pt x="1202284" y="858774"/>
                  </a:cubicBezTo>
                  <a:cubicBezTo>
                    <a:pt x="1204620" y="859943"/>
                    <a:pt x="1208710" y="862572"/>
                    <a:pt x="1214552" y="866661"/>
                  </a:cubicBezTo>
                  <a:cubicBezTo>
                    <a:pt x="1220394" y="870750"/>
                    <a:pt x="1225652" y="875716"/>
                    <a:pt x="1230325" y="881558"/>
                  </a:cubicBezTo>
                  <a:cubicBezTo>
                    <a:pt x="1232662" y="882726"/>
                    <a:pt x="1235583" y="883311"/>
                    <a:pt x="1239089" y="883311"/>
                  </a:cubicBezTo>
                  <a:cubicBezTo>
                    <a:pt x="1239089" y="880974"/>
                    <a:pt x="1239380" y="879513"/>
                    <a:pt x="1239965" y="878929"/>
                  </a:cubicBezTo>
                  <a:cubicBezTo>
                    <a:pt x="1240549" y="878345"/>
                    <a:pt x="1241425" y="878053"/>
                    <a:pt x="1242594" y="878053"/>
                  </a:cubicBezTo>
                  <a:cubicBezTo>
                    <a:pt x="1244930" y="878053"/>
                    <a:pt x="1246099" y="877469"/>
                    <a:pt x="1246099" y="876300"/>
                  </a:cubicBezTo>
                  <a:lnTo>
                    <a:pt x="1246099" y="872795"/>
                  </a:lnTo>
                  <a:lnTo>
                    <a:pt x="1233831" y="865785"/>
                  </a:lnTo>
                  <a:lnTo>
                    <a:pt x="1246099" y="865785"/>
                  </a:lnTo>
                  <a:cubicBezTo>
                    <a:pt x="1246099" y="865785"/>
                    <a:pt x="1246683" y="865785"/>
                    <a:pt x="1247851" y="865785"/>
                  </a:cubicBezTo>
                  <a:cubicBezTo>
                    <a:pt x="1249020" y="865785"/>
                    <a:pt x="1250773" y="865785"/>
                    <a:pt x="1253109" y="865785"/>
                  </a:cubicBezTo>
                  <a:cubicBezTo>
                    <a:pt x="1251941" y="865785"/>
                    <a:pt x="1251065" y="865493"/>
                    <a:pt x="1250480" y="864908"/>
                  </a:cubicBezTo>
                  <a:cubicBezTo>
                    <a:pt x="1249896" y="864324"/>
                    <a:pt x="1249020" y="864032"/>
                    <a:pt x="1247851" y="864032"/>
                  </a:cubicBezTo>
                  <a:cubicBezTo>
                    <a:pt x="1246683" y="862864"/>
                    <a:pt x="1245807" y="862279"/>
                    <a:pt x="1245223" y="862279"/>
                  </a:cubicBezTo>
                  <a:cubicBezTo>
                    <a:pt x="1244638" y="862279"/>
                    <a:pt x="1244930" y="861695"/>
                    <a:pt x="1246099" y="860527"/>
                  </a:cubicBezTo>
                  <a:cubicBezTo>
                    <a:pt x="1246099" y="859358"/>
                    <a:pt x="1245223" y="857606"/>
                    <a:pt x="1243470" y="855269"/>
                  </a:cubicBezTo>
                  <a:cubicBezTo>
                    <a:pt x="1241718" y="852932"/>
                    <a:pt x="1241425" y="851764"/>
                    <a:pt x="1242594" y="851764"/>
                  </a:cubicBezTo>
                  <a:cubicBezTo>
                    <a:pt x="1243762" y="848259"/>
                    <a:pt x="1242009" y="846506"/>
                    <a:pt x="1237336" y="846506"/>
                  </a:cubicBezTo>
                  <a:lnTo>
                    <a:pt x="1237336" y="843001"/>
                  </a:lnTo>
                  <a:lnTo>
                    <a:pt x="1244346" y="843001"/>
                  </a:lnTo>
                  <a:cubicBezTo>
                    <a:pt x="1244346" y="840664"/>
                    <a:pt x="1242594" y="838912"/>
                    <a:pt x="1239089" y="837743"/>
                  </a:cubicBezTo>
                  <a:cubicBezTo>
                    <a:pt x="1239089" y="833069"/>
                    <a:pt x="1238504" y="830149"/>
                    <a:pt x="1237336" y="828980"/>
                  </a:cubicBezTo>
                  <a:lnTo>
                    <a:pt x="1237336" y="827227"/>
                  </a:lnTo>
                  <a:cubicBezTo>
                    <a:pt x="1237336" y="824891"/>
                    <a:pt x="1237920" y="823138"/>
                    <a:pt x="1239089" y="821970"/>
                  </a:cubicBezTo>
                  <a:cubicBezTo>
                    <a:pt x="1235583" y="819633"/>
                    <a:pt x="1230033" y="815543"/>
                    <a:pt x="1222438" y="809702"/>
                  </a:cubicBezTo>
                  <a:cubicBezTo>
                    <a:pt x="1214844" y="803859"/>
                    <a:pt x="1208125" y="800354"/>
                    <a:pt x="1202284" y="799186"/>
                  </a:cubicBezTo>
                  <a:close/>
                  <a:moveTo>
                    <a:pt x="685267" y="797433"/>
                  </a:moveTo>
                  <a:cubicBezTo>
                    <a:pt x="685267" y="802107"/>
                    <a:pt x="684683" y="805612"/>
                    <a:pt x="683514" y="807949"/>
                  </a:cubicBezTo>
                  <a:lnTo>
                    <a:pt x="681762" y="807949"/>
                  </a:lnTo>
                  <a:cubicBezTo>
                    <a:pt x="681762" y="803275"/>
                    <a:pt x="682930" y="799770"/>
                    <a:pt x="685267" y="797433"/>
                  </a:cubicBezTo>
                  <a:close/>
                  <a:moveTo>
                    <a:pt x="536296" y="795681"/>
                  </a:moveTo>
                  <a:lnTo>
                    <a:pt x="538049" y="795681"/>
                  </a:lnTo>
                  <a:lnTo>
                    <a:pt x="536296" y="800938"/>
                  </a:lnTo>
                  <a:lnTo>
                    <a:pt x="534543" y="800938"/>
                  </a:lnTo>
                  <a:close/>
                  <a:moveTo>
                    <a:pt x="531038" y="793928"/>
                  </a:moveTo>
                  <a:cubicBezTo>
                    <a:pt x="531038" y="793928"/>
                    <a:pt x="531330" y="794220"/>
                    <a:pt x="531914" y="794804"/>
                  </a:cubicBezTo>
                  <a:cubicBezTo>
                    <a:pt x="532499" y="795389"/>
                    <a:pt x="532791" y="795681"/>
                    <a:pt x="532791" y="795681"/>
                  </a:cubicBezTo>
                  <a:lnTo>
                    <a:pt x="527533" y="800938"/>
                  </a:lnTo>
                  <a:lnTo>
                    <a:pt x="525780" y="800938"/>
                  </a:lnTo>
                  <a:close/>
                  <a:moveTo>
                    <a:pt x="1207542" y="790423"/>
                  </a:moveTo>
                  <a:lnTo>
                    <a:pt x="1207542" y="795681"/>
                  </a:lnTo>
                  <a:lnTo>
                    <a:pt x="1214552" y="795681"/>
                  </a:lnTo>
                  <a:close/>
                  <a:moveTo>
                    <a:pt x="539801" y="785165"/>
                  </a:moveTo>
                  <a:cubicBezTo>
                    <a:pt x="539801" y="785165"/>
                    <a:pt x="540093" y="785457"/>
                    <a:pt x="540677" y="786041"/>
                  </a:cubicBezTo>
                  <a:cubicBezTo>
                    <a:pt x="541261" y="786626"/>
                    <a:pt x="541554" y="786918"/>
                    <a:pt x="541554" y="786918"/>
                  </a:cubicBezTo>
                  <a:lnTo>
                    <a:pt x="539801" y="788670"/>
                  </a:lnTo>
                  <a:close/>
                  <a:moveTo>
                    <a:pt x="510007" y="783412"/>
                  </a:moveTo>
                  <a:cubicBezTo>
                    <a:pt x="510007" y="786918"/>
                    <a:pt x="508838" y="789255"/>
                    <a:pt x="506502" y="790423"/>
                  </a:cubicBezTo>
                  <a:lnTo>
                    <a:pt x="504749" y="788670"/>
                  </a:lnTo>
                  <a:close/>
                  <a:moveTo>
                    <a:pt x="1016508" y="779907"/>
                  </a:moveTo>
                  <a:cubicBezTo>
                    <a:pt x="1016508" y="781076"/>
                    <a:pt x="1016216" y="781660"/>
                    <a:pt x="1015632" y="781660"/>
                  </a:cubicBezTo>
                  <a:cubicBezTo>
                    <a:pt x="1015048" y="781660"/>
                    <a:pt x="1014756" y="781660"/>
                    <a:pt x="1014756" y="781660"/>
                  </a:cubicBezTo>
                  <a:lnTo>
                    <a:pt x="1016508" y="785165"/>
                  </a:lnTo>
                  <a:lnTo>
                    <a:pt x="1018261" y="781660"/>
                  </a:lnTo>
                  <a:cubicBezTo>
                    <a:pt x="1017092" y="781660"/>
                    <a:pt x="1016508" y="781076"/>
                    <a:pt x="1016508" y="779907"/>
                  </a:cubicBezTo>
                  <a:close/>
                  <a:moveTo>
                    <a:pt x="1041044" y="772897"/>
                  </a:moveTo>
                  <a:cubicBezTo>
                    <a:pt x="1035203" y="779907"/>
                    <a:pt x="1032281" y="788086"/>
                    <a:pt x="1032281" y="797433"/>
                  </a:cubicBezTo>
                  <a:lnTo>
                    <a:pt x="1032281" y="799186"/>
                  </a:lnTo>
                  <a:cubicBezTo>
                    <a:pt x="1032281" y="802691"/>
                    <a:pt x="1030529" y="806780"/>
                    <a:pt x="1027024" y="811454"/>
                  </a:cubicBezTo>
                  <a:cubicBezTo>
                    <a:pt x="1023519" y="811454"/>
                    <a:pt x="1020014" y="812038"/>
                    <a:pt x="1016508" y="813207"/>
                  </a:cubicBezTo>
                  <a:cubicBezTo>
                    <a:pt x="1016508" y="819049"/>
                    <a:pt x="1017092" y="823138"/>
                    <a:pt x="1018261" y="825475"/>
                  </a:cubicBezTo>
                  <a:lnTo>
                    <a:pt x="1018261" y="828980"/>
                  </a:lnTo>
                  <a:lnTo>
                    <a:pt x="1023519" y="827227"/>
                  </a:lnTo>
                  <a:cubicBezTo>
                    <a:pt x="1024687" y="828396"/>
                    <a:pt x="1024979" y="830149"/>
                    <a:pt x="1024395" y="832485"/>
                  </a:cubicBezTo>
                  <a:cubicBezTo>
                    <a:pt x="1023811" y="834822"/>
                    <a:pt x="1024103" y="837159"/>
                    <a:pt x="1025271" y="839496"/>
                  </a:cubicBezTo>
                  <a:lnTo>
                    <a:pt x="1027024" y="837743"/>
                  </a:lnTo>
                  <a:cubicBezTo>
                    <a:pt x="1027024" y="830733"/>
                    <a:pt x="1027900" y="824891"/>
                    <a:pt x="1029653" y="820217"/>
                  </a:cubicBezTo>
                  <a:cubicBezTo>
                    <a:pt x="1031405" y="815543"/>
                    <a:pt x="1032866" y="811454"/>
                    <a:pt x="1034034" y="807949"/>
                  </a:cubicBezTo>
                  <a:cubicBezTo>
                    <a:pt x="1035203" y="804444"/>
                    <a:pt x="1036371" y="800938"/>
                    <a:pt x="1037539" y="797433"/>
                  </a:cubicBezTo>
                  <a:cubicBezTo>
                    <a:pt x="1038708" y="793928"/>
                    <a:pt x="1039876" y="791007"/>
                    <a:pt x="1041044" y="788670"/>
                  </a:cubicBezTo>
                  <a:cubicBezTo>
                    <a:pt x="1041044" y="786333"/>
                    <a:pt x="1041044" y="782828"/>
                    <a:pt x="1041044" y="778155"/>
                  </a:cubicBezTo>
                  <a:cubicBezTo>
                    <a:pt x="1043381" y="775818"/>
                    <a:pt x="1043381" y="774065"/>
                    <a:pt x="1041044" y="772897"/>
                  </a:cubicBezTo>
                  <a:close/>
                  <a:moveTo>
                    <a:pt x="513074" y="772459"/>
                  </a:moveTo>
                  <a:cubicBezTo>
                    <a:pt x="513950" y="772167"/>
                    <a:pt x="514680" y="772897"/>
                    <a:pt x="515265" y="774649"/>
                  </a:cubicBezTo>
                  <a:lnTo>
                    <a:pt x="511759" y="778155"/>
                  </a:lnTo>
                  <a:lnTo>
                    <a:pt x="510007" y="776402"/>
                  </a:lnTo>
                  <a:cubicBezTo>
                    <a:pt x="511175" y="774065"/>
                    <a:pt x="512198" y="772751"/>
                    <a:pt x="513074" y="772459"/>
                  </a:cubicBezTo>
                  <a:close/>
                  <a:moveTo>
                    <a:pt x="448666" y="764134"/>
                  </a:moveTo>
                  <a:cubicBezTo>
                    <a:pt x="446329" y="764134"/>
                    <a:pt x="444868" y="765010"/>
                    <a:pt x="444284" y="766763"/>
                  </a:cubicBezTo>
                  <a:cubicBezTo>
                    <a:pt x="443700" y="768515"/>
                    <a:pt x="443992" y="771144"/>
                    <a:pt x="445161" y="774649"/>
                  </a:cubicBezTo>
                  <a:cubicBezTo>
                    <a:pt x="446329" y="768808"/>
                    <a:pt x="447497" y="765302"/>
                    <a:pt x="448666" y="764134"/>
                  </a:cubicBezTo>
                  <a:close/>
                  <a:moveTo>
                    <a:pt x="1219810" y="762381"/>
                  </a:moveTo>
                  <a:cubicBezTo>
                    <a:pt x="1219810" y="763550"/>
                    <a:pt x="1220686" y="764426"/>
                    <a:pt x="1222438" y="765010"/>
                  </a:cubicBezTo>
                  <a:cubicBezTo>
                    <a:pt x="1224191" y="765594"/>
                    <a:pt x="1226820" y="765886"/>
                    <a:pt x="1230325" y="765886"/>
                  </a:cubicBezTo>
                  <a:cubicBezTo>
                    <a:pt x="1229157" y="765886"/>
                    <a:pt x="1227696" y="765594"/>
                    <a:pt x="1225944" y="765010"/>
                  </a:cubicBezTo>
                  <a:cubicBezTo>
                    <a:pt x="1224191" y="764426"/>
                    <a:pt x="1222147" y="763550"/>
                    <a:pt x="1219810" y="762381"/>
                  </a:cubicBezTo>
                  <a:close/>
                  <a:moveTo>
                    <a:pt x="490728" y="762381"/>
                  </a:moveTo>
                  <a:lnTo>
                    <a:pt x="494233" y="765886"/>
                  </a:lnTo>
                  <a:cubicBezTo>
                    <a:pt x="491897" y="768223"/>
                    <a:pt x="490144" y="771144"/>
                    <a:pt x="488976" y="774649"/>
                  </a:cubicBezTo>
                  <a:lnTo>
                    <a:pt x="485471" y="764134"/>
                  </a:lnTo>
                  <a:lnTo>
                    <a:pt x="487223" y="764134"/>
                  </a:lnTo>
                  <a:cubicBezTo>
                    <a:pt x="489560" y="764134"/>
                    <a:pt x="490728" y="763550"/>
                    <a:pt x="490728" y="762381"/>
                  </a:cubicBezTo>
                  <a:close/>
                  <a:moveTo>
                    <a:pt x="471450" y="760629"/>
                  </a:moveTo>
                  <a:lnTo>
                    <a:pt x="466192" y="765886"/>
                  </a:lnTo>
                  <a:cubicBezTo>
                    <a:pt x="465023" y="764718"/>
                    <a:pt x="464147" y="763842"/>
                    <a:pt x="463563" y="763258"/>
                  </a:cubicBezTo>
                  <a:cubicBezTo>
                    <a:pt x="462979" y="762673"/>
                    <a:pt x="462103" y="762965"/>
                    <a:pt x="460934" y="764134"/>
                  </a:cubicBezTo>
                  <a:cubicBezTo>
                    <a:pt x="458598" y="766471"/>
                    <a:pt x="456261" y="771729"/>
                    <a:pt x="453924" y="779907"/>
                  </a:cubicBezTo>
                  <a:lnTo>
                    <a:pt x="464439" y="774649"/>
                  </a:lnTo>
                  <a:cubicBezTo>
                    <a:pt x="463271" y="774649"/>
                    <a:pt x="462687" y="775818"/>
                    <a:pt x="462687" y="778155"/>
                  </a:cubicBezTo>
                  <a:lnTo>
                    <a:pt x="460934" y="785165"/>
                  </a:lnTo>
                  <a:cubicBezTo>
                    <a:pt x="467944" y="778155"/>
                    <a:pt x="471450" y="769976"/>
                    <a:pt x="471450" y="760629"/>
                  </a:cubicBezTo>
                  <a:close/>
                  <a:moveTo>
                    <a:pt x="439903" y="760629"/>
                  </a:moveTo>
                  <a:cubicBezTo>
                    <a:pt x="439903" y="762965"/>
                    <a:pt x="438734" y="765302"/>
                    <a:pt x="436398" y="767639"/>
                  </a:cubicBezTo>
                  <a:cubicBezTo>
                    <a:pt x="438734" y="767639"/>
                    <a:pt x="440195" y="766763"/>
                    <a:pt x="440779" y="765010"/>
                  </a:cubicBezTo>
                  <a:cubicBezTo>
                    <a:pt x="441363" y="763258"/>
                    <a:pt x="441072" y="761797"/>
                    <a:pt x="439903" y="760629"/>
                  </a:cubicBezTo>
                  <a:close/>
                  <a:moveTo>
                    <a:pt x="571348" y="757123"/>
                  </a:moveTo>
                  <a:cubicBezTo>
                    <a:pt x="572516" y="759460"/>
                    <a:pt x="572808" y="761213"/>
                    <a:pt x="572224" y="762381"/>
                  </a:cubicBezTo>
                  <a:cubicBezTo>
                    <a:pt x="571640" y="763550"/>
                    <a:pt x="570179" y="764718"/>
                    <a:pt x="567842" y="765886"/>
                  </a:cubicBezTo>
                  <a:cubicBezTo>
                    <a:pt x="565506" y="765886"/>
                    <a:pt x="564337" y="764718"/>
                    <a:pt x="564337" y="762381"/>
                  </a:cubicBezTo>
                  <a:cubicBezTo>
                    <a:pt x="564337" y="762381"/>
                    <a:pt x="564337" y="761213"/>
                    <a:pt x="564337" y="758876"/>
                  </a:cubicBezTo>
                  <a:lnTo>
                    <a:pt x="569595" y="760629"/>
                  </a:lnTo>
                  <a:close/>
                  <a:moveTo>
                    <a:pt x="520523" y="755371"/>
                  </a:moveTo>
                  <a:lnTo>
                    <a:pt x="520523" y="757123"/>
                  </a:lnTo>
                  <a:lnTo>
                    <a:pt x="515265" y="765886"/>
                  </a:lnTo>
                  <a:lnTo>
                    <a:pt x="511759" y="762381"/>
                  </a:lnTo>
                  <a:cubicBezTo>
                    <a:pt x="512928" y="760044"/>
                    <a:pt x="515849" y="757708"/>
                    <a:pt x="520523" y="755371"/>
                  </a:cubicBezTo>
                  <a:close/>
                  <a:moveTo>
                    <a:pt x="707175" y="754495"/>
                  </a:moveTo>
                  <a:cubicBezTo>
                    <a:pt x="707758" y="753910"/>
                    <a:pt x="709219" y="754202"/>
                    <a:pt x="711556" y="755371"/>
                  </a:cubicBezTo>
                  <a:lnTo>
                    <a:pt x="706298" y="758876"/>
                  </a:lnTo>
                  <a:cubicBezTo>
                    <a:pt x="706298" y="756539"/>
                    <a:pt x="706590" y="755079"/>
                    <a:pt x="707175" y="754495"/>
                  </a:cubicBezTo>
                  <a:close/>
                  <a:moveTo>
                    <a:pt x="530162" y="752742"/>
                  </a:moveTo>
                  <a:cubicBezTo>
                    <a:pt x="530746" y="752158"/>
                    <a:pt x="531038" y="752450"/>
                    <a:pt x="531038" y="753618"/>
                  </a:cubicBezTo>
                  <a:cubicBezTo>
                    <a:pt x="531038" y="753618"/>
                    <a:pt x="531038" y="753910"/>
                    <a:pt x="531038" y="754495"/>
                  </a:cubicBezTo>
                  <a:cubicBezTo>
                    <a:pt x="531038" y="755079"/>
                    <a:pt x="531038" y="755371"/>
                    <a:pt x="531038" y="755371"/>
                  </a:cubicBezTo>
                  <a:cubicBezTo>
                    <a:pt x="531038" y="755371"/>
                    <a:pt x="529870" y="758292"/>
                    <a:pt x="527533" y="764134"/>
                  </a:cubicBezTo>
                  <a:lnTo>
                    <a:pt x="534543" y="762381"/>
                  </a:lnTo>
                  <a:lnTo>
                    <a:pt x="534543" y="764134"/>
                  </a:lnTo>
                  <a:cubicBezTo>
                    <a:pt x="531038" y="765302"/>
                    <a:pt x="527533" y="768808"/>
                    <a:pt x="524028" y="774649"/>
                  </a:cubicBezTo>
                  <a:lnTo>
                    <a:pt x="522275" y="779907"/>
                  </a:lnTo>
                  <a:cubicBezTo>
                    <a:pt x="523444" y="782244"/>
                    <a:pt x="523735" y="784289"/>
                    <a:pt x="523151" y="786041"/>
                  </a:cubicBezTo>
                  <a:cubicBezTo>
                    <a:pt x="522568" y="787794"/>
                    <a:pt x="520523" y="788670"/>
                    <a:pt x="517017" y="788670"/>
                  </a:cubicBezTo>
                  <a:lnTo>
                    <a:pt x="515265" y="790423"/>
                  </a:lnTo>
                  <a:lnTo>
                    <a:pt x="513512" y="786918"/>
                  </a:lnTo>
                  <a:cubicBezTo>
                    <a:pt x="513512" y="784581"/>
                    <a:pt x="515849" y="778155"/>
                    <a:pt x="520523" y="767639"/>
                  </a:cubicBezTo>
                  <a:cubicBezTo>
                    <a:pt x="521691" y="766471"/>
                    <a:pt x="523444" y="762965"/>
                    <a:pt x="525780" y="757123"/>
                  </a:cubicBezTo>
                  <a:lnTo>
                    <a:pt x="527533" y="753618"/>
                  </a:lnTo>
                  <a:cubicBezTo>
                    <a:pt x="528701" y="753618"/>
                    <a:pt x="529578" y="753326"/>
                    <a:pt x="530162" y="752742"/>
                  </a:cubicBezTo>
                  <a:close/>
                  <a:moveTo>
                    <a:pt x="553822" y="750113"/>
                  </a:moveTo>
                  <a:cubicBezTo>
                    <a:pt x="553822" y="752450"/>
                    <a:pt x="553237" y="755079"/>
                    <a:pt x="552069" y="758000"/>
                  </a:cubicBezTo>
                  <a:cubicBezTo>
                    <a:pt x="550900" y="760921"/>
                    <a:pt x="550317" y="762965"/>
                    <a:pt x="550317" y="764134"/>
                  </a:cubicBezTo>
                  <a:lnTo>
                    <a:pt x="550317" y="762381"/>
                  </a:lnTo>
                  <a:cubicBezTo>
                    <a:pt x="550317" y="757708"/>
                    <a:pt x="551485" y="753618"/>
                    <a:pt x="553822" y="750113"/>
                  </a:cubicBezTo>
                  <a:close/>
                  <a:moveTo>
                    <a:pt x="371551" y="742226"/>
                  </a:moveTo>
                  <a:cubicBezTo>
                    <a:pt x="371551" y="742811"/>
                    <a:pt x="371551" y="743687"/>
                    <a:pt x="371551" y="744855"/>
                  </a:cubicBezTo>
                  <a:cubicBezTo>
                    <a:pt x="372720" y="748360"/>
                    <a:pt x="373888" y="748360"/>
                    <a:pt x="375057" y="744855"/>
                  </a:cubicBezTo>
                  <a:cubicBezTo>
                    <a:pt x="375057" y="744855"/>
                    <a:pt x="374765" y="744563"/>
                    <a:pt x="374180" y="743979"/>
                  </a:cubicBezTo>
                  <a:cubicBezTo>
                    <a:pt x="373596" y="743395"/>
                    <a:pt x="373304" y="743103"/>
                    <a:pt x="373304" y="743103"/>
                  </a:cubicBezTo>
                  <a:cubicBezTo>
                    <a:pt x="372136" y="741934"/>
                    <a:pt x="371551" y="741642"/>
                    <a:pt x="371551" y="742226"/>
                  </a:cubicBezTo>
                  <a:close/>
                  <a:moveTo>
                    <a:pt x="1323213" y="741350"/>
                  </a:moveTo>
                  <a:lnTo>
                    <a:pt x="1323213" y="750113"/>
                  </a:lnTo>
                  <a:cubicBezTo>
                    <a:pt x="1324382" y="748945"/>
                    <a:pt x="1324966" y="748360"/>
                    <a:pt x="1324966" y="748360"/>
                  </a:cubicBezTo>
                  <a:cubicBezTo>
                    <a:pt x="1324966" y="746024"/>
                    <a:pt x="1324966" y="744855"/>
                    <a:pt x="1324966" y="744855"/>
                  </a:cubicBezTo>
                  <a:cubicBezTo>
                    <a:pt x="1324966" y="742518"/>
                    <a:pt x="1324382" y="741350"/>
                    <a:pt x="1323213" y="741350"/>
                  </a:cubicBezTo>
                  <a:close/>
                  <a:moveTo>
                    <a:pt x="510007" y="739598"/>
                  </a:moveTo>
                  <a:lnTo>
                    <a:pt x="511759" y="744855"/>
                  </a:lnTo>
                  <a:cubicBezTo>
                    <a:pt x="511759" y="746024"/>
                    <a:pt x="508838" y="752450"/>
                    <a:pt x="502997" y="764134"/>
                  </a:cubicBezTo>
                  <a:lnTo>
                    <a:pt x="501244" y="760629"/>
                  </a:lnTo>
                  <a:cubicBezTo>
                    <a:pt x="502412" y="759460"/>
                    <a:pt x="502704" y="758000"/>
                    <a:pt x="502120" y="756247"/>
                  </a:cubicBezTo>
                  <a:cubicBezTo>
                    <a:pt x="501536" y="754495"/>
                    <a:pt x="501244" y="752450"/>
                    <a:pt x="501244" y="750113"/>
                  </a:cubicBezTo>
                  <a:cubicBezTo>
                    <a:pt x="498907" y="753618"/>
                    <a:pt x="497155" y="757708"/>
                    <a:pt x="495986" y="762381"/>
                  </a:cubicBezTo>
                  <a:lnTo>
                    <a:pt x="490728" y="762381"/>
                  </a:lnTo>
                  <a:lnTo>
                    <a:pt x="492481" y="758876"/>
                  </a:lnTo>
                  <a:lnTo>
                    <a:pt x="497739" y="750113"/>
                  </a:lnTo>
                  <a:lnTo>
                    <a:pt x="495986" y="750113"/>
                  </a:lnTo>
                  <a:lnTo>
                    <a:pt x="494233" y="753618"/>
                  </a:lnTo>
                  <a:lnTo>
                    <a:pt x="492481" y="753618"/>
                  </a:lnTo>
                  <a:lnTo>
                    <a:pt x="492481" y="750113"/>
                  </a:lnTo>
                  <a:cubicBezTo>
                    <a:pt x="492481" y="745439"/>
                    <a:pt x="493357" y="742518"/>
                    <a:pt x="495110" y="741350"/>
                  </a:cubicBezTo>
                  <a:cubicBezTo>
                    <a:pt x="496862" y="740182"/>
                    <a:pt x="498907" y="740766"/>
                    <a:pt x="501244" y="743103"/>
                  </a:cubicBezTo>
                  <a:cubicBezTo>
                    <a:pt x="504749" y="743103"/>
                    <a:pt x="507670" y="741934"/>
                    <a:pt x="510007" y="739598"/>
                  </a:cubicBezTo>
                  <a:close/>
                  <a:moveTo>
                    <a:pt x="525780" y="737845"/>
                  </a:moveTo>
                  <a:lnTo>
                    <a:pt x="525780" y="743103"/>
                  </a:lnTo>
                  <a:lnTo>
                    <a:pt x="522275" y="743103"/>
                  </a:lnTo>
                  <a:close/>
                  <a:moveTo>
                    <a:pt x="681762" y="736092"/>
                  </a:moveTo>
                  <a:lnTo>
                    <a:pt x="681762" y="737845"/>
                  </a:lnTo>
                  <a:cubicBezTo>
                    <a:pt x="681762" y="737845"/>
                    <a:pt x="681469" y="738137"/>
                    <a:pt x="680885" y="738721"/>
                  </a:cubicBezTo>
                  <a:cubicBezTo>
                    <a:pt x="680301" y="739305"/>
                    <a:pt x="680009" y="739598"/>
                    <a:pt x="680009" y="739598"/>
                  </a:cubicBezTo>
                  <a:close/>
                  <a:moveTo>
                    <a:pt x="512636" y="733025"/>
                  </a:moveTo>
                  <a:cubicBezTo>
                    <a:pt x="513220" y="732733"/>
                    <a:pt x="514097" y="733171"/>
                    <a:pt x="515265" y="734340"/>
                  </a:cubicBezTo>
                  <a:lnTo>
                    <a:pt x="511759" y="736092"/>
                  </a:lnTo>
                  <a:cubicBezTo>
                    <a:pt x="511759" y="734340"/>
                    <a:pt x="512052" y="733317"/>
                    <a:pt x="512636" y="733025"/>
                  </a:cubicBezTo>
                  <a:close/>
                  <a:moveTo>
                    <a:pt x="282169" y="729082"/>
                  </a:moveTo>
                  <a:cubicBezTo>
                    <a:pt x="283337" y="730250"/>
                    <a:pt x="283922" y="731711"/>
                    <a:pt x="283922" y="733463"/>
                  </a:cubicBezTo>
                  <a:cubicBezTo>
                    <a:pt x="283922" y="735216"/>
                    <a:pt x="284506" y="736092"/>
                    <a:pt x="285674" y="736092"/>
                  </a:cubicBezTo>
                  <a:cubicBezTo>
                    <a:pt x="286843" y="734924"/>
                    <a:pt x="287134" y="733755"/>
                    <a:pt x="286551" y="732587"/>
                  </a:cubicBezTo>
                  <a:cubicBezTo>
                    <a:pt x="285966" y="731419"/>
                    <a:pt x="284506" y="730250"/>
                    <a:pt x="282169" y="729082"/>
                  </a:cubicBezTo>
                  <a:close/>
                  <a:moveTo>
                    <a:pt x="525780" y="727329"/>
                  </a:moveTo>
                  <a:lnTo>
                    <a:pt x="529285" y="732587"/>
                  </a:lnTo>
                  <a:cubicBezTo>
                    <a:pt x="528117" y="733755"/>
                    <a:pt x="526949" y="733755"/>
                    <a:pt x="525780" y="732587"/>
                  </a:cubicBezTo>
                  <a:close/>
                  <a:moveTo>
                    <a:pt x="581864" y="725577"/>
                  </a:moveTo>
                  <a:cubicBezTo>
                    <a:pt x="580695" y="726745"/>
                    <a:pt x="580111" y="728206"/>
                    <a:pt x="580111" y="729958"/>
                  </a:cubicBezTo>
                  <a:cubicBezTo>
                    <a:pt x="580111" y="731711"/>
                    <a:pt x="579527" y="732587"/>
                    <a:pt x="578358" y="732587"/>
                  </a:cubicBezTo>
                  <a:cubicBezTo>
                    <a:pt x="578358" y="730250"/>
                    <a:pt x="579527" y="727913"/>
                    <a:pt x="581864" y="725577"/>
                  </a:cubicBezTo>
                  <a:close/>
                  <a:moveTo>
                    <a:pt x="539801" y="725577"/>
                  </a:moveTo>
                  <a:cubicBezTo>
                    <a:pt x="540970" y="727913"/>
                    <a:pt x="541554" y="730250"/>
                    <a:pt x="541554" y="732587"/>
                  </a:cubicBezTo>
                  <a:cubicBezTo>
                    <a:pt x="541554" y="733755"/>
                    <a:pt x="540970" y="734924"/>
                    <a:pt x="539801" y="736092"/>
                  </a:cubicBezTo>
                  <a:cubicBezTo>
                    <a:pt x="538633" y="737261"/>
                    <a:pt x="538633" y="738429"/>
                    <a:pt x="539801" y="739598"/>
                  </a:cubicBezTo>
                  <a:cubicBezTo>
                    <a:pt x="539801" y="741934"/>
                    <a:pt x="540677" y="742811"/>
                    <a:pt x="542430" y="742226"/>
                  </a:cubicBezTo>
                  <a:cubicBezTo>
                    <a:pt x="544183" y="741642"/>
                    <a:pt x="545059" y="741934"/>
                    <a:pt x="545059" y="743103"/>
                  </a:cubicBezTo>
                  <a:cubicBezTo>
                    <a:pt x="543890" y="746608"/>
                    <a:pt x="542722" y="748360"/>
                    <a:pt x="541554" y="748360"/>
                  </a:cubicBezTo>
                  <a:cubicBezTo>
                    <a:pt x="540385" y="748360"/>
                    <a:pt x="539217" y="748360"/>
                    <a:pt x="538049" y="748360"/>
                  </a:cubicBezTo>
                  <a:cubicBezTo>
                    <a:pt x="536880" y="749529"/>
                    <a:pt x="535712" y="750113"/>
                    <a:pt x="534543" y="750113"/>
                  </a:cubicBezTo>
                  <a:cubicBezTo>
                    <a:pt x="533375" y="750113"/>
                    <a:pt x="532207" y="749529"/>
                    <a:pt x="531038" y="748360"/>
                  </a:cubicBezTo>
                  <a:cubicBezTo>
                    <a:pt x="531038" y="747192"/>
                    <a:pt x="530746" y="746900"/>
                    <a:pt x="530162" y="747484"/>
                  </a:cubicBezTo>
                  <a:cubicBezTo>
                    <a:pt x="529578" y="748068"/>
                    <a:pt x="528701" y="748360"/>
                    <a:pt x="527533" y="748360"/>
                  </a:cubicBezTo>
                  <a:lnTo>
                    <a:pt x="525780" y="743103"/>
                  </a:lnTo>
                  <a:cubicBezTo>
                    <a:pt x="531622" y="743103"/>
                    <a:pt x="535127" y="740766"/>
                    <a:pt x="536296" y="736092"/>
                  </a:cubicBezTo>
                  <a:cubicBezTo>
                    <a:pt x="536296" y="733755"/>
                    <a:pt x="537465" y="730250"/>
                    <a:pt x="539801" y="725577"/>
                  </a:cubicBezTo>
                  <a:close/>
                  <a:moveTo>
                    <a:pt x="1249604" y="723824"/>
                  </a:moveTo>
                  <a:cubicBezTo>
                    <a:pt x="1249604" y="723824"/>
                    <a:pt x="1249896" y="725869"/>
                    <a:pt x="1250480" y="729958"/>
                  </a:cubicBezTo>
                  <a:cubicBezTo>
                    <a:pt x="1251065" y="734048"/>
                    <a:pt x="1250188" y="737261"/>
                    <a:pt x="1247851" y="739598"/>
                  </a:cubicBezTo>
                  <a:cubicBezTo>
                    <a:pt x="1246683" y="739598"/>
                    <a:pt x="1246099" y="740182"/>
                    <a:pt x="1246099" y="741350"/>
                  </a:cubicBezTo>
                  <a:cubicBezTo>
                    <a:pt x="1246099" y="742518"/>
                    <a:pt x="1244930" y="743103"/>
                    <a:pt x="1242594" y="743103"/>
                  </a:cubicBezTo>
                  <a:cubicBezTo>
                    <a:pt x="1240257" y="744271"/>
                    <a:pt x="1239089" y="746024"/>
                    <a:pt x="1239089" y="748360"/>
                  </a:cubicBezTo>
                  <a:cubicBezTo>
                    <a:pt x="1242594" y="750697"/>
                    <a:pt x="1246391" y="752450"/>
                    <a:pt x="1250480" y="753618"/>
                  </a:cubicBezTo>
                  <a:cubicBezTo>
                    <a:pt x="1254570" y="754787"/>
                    <a:pt x="1257199" y="755955"/>
                    <a:pt x="1258367" y="757123"/>
                  </a:cubicBezTo>
                  <a:cubicBezTo>
                    <a:pt x="1260704" y="757123"/>
                    <a:pt x="1261872" y="755955"/>
                    <a:pt x="1261872" y="753618"/>
                  </a:cubicBezTo>
                  <a:cubicBezTo>
                    <a:pt x="1264209" y="746608"/>
                    <a:pt x="1265377" y="736676"/>
                    <a:pt x="1265377" y="723824"/>
                  </a:cubicBezTo>
                  <a:close/>
                  <a:moveTo>
                    <a:pt x="517017" y="723824"/>
                  </a:moveTo>
                  <a:cubicBezTo>
                    <a:pt x="517017" y="723824"/>
                    <a:pt x="517017" y="724408"/>
                    <a:pt x="517017" y="725577"/>
                  </a:cubicBezTo>
                  <a:cubicBezTo>
                    <a:pt x="517017" y="726745"/>
                    <a:pt x="516433" y="727913"/>
                    <a:pt x="515265" y="729082"/>
                  </a:cubicBezTo>
                  <a:cubicBezTo>
                    <a:pt x="514096" y="726745"/>
                    <a:pt x="514681" y="724992"/>
                    <a:pt x="517017" y="723824"/>
                  </a:cubicBezTo>
                  <a:close/>
                  <a:moveTo>
                    <a:pt x="501244" y="723824"/>
                  </a:moveTo>
                  <a:cubicBezTo>
                    <a:pt x="502412" y="724992"/>
                    <a:pt x="502997" y="726161"/>
                    <a:pt x="502997" y="727329"/>
                  </a:cubicBezTo>
                  <a:cubicBezTo>
                    <a:pt x="502997" y="728498"/>
                    <a:pt x="503581" y="729082"/>
                    <a:pt x="504749" y="729082"/>
                  </a:cubicBezTo>
                  <a:lnTo>
                    <a:pt x="504749" y="736092"/>
                  </a:lnTo>
                  <a:lnTo>
                    <a:pt x="503273" y="732402"/>
                  </a:lnTo>
                  <a:lnTo>
                    <a:pt x="502997" y="733025"/>
                  </a:lnTo>
                  <a:cubicBezTo>
                    <a:pt x="502412" y="733901"/>
                    <a:pt x="501828" y="734340"/>
                    <a:pt x="501244" y="734340"/>
                  </a:cubicBezTo>
                  <a:cubicBezTo>
                    <a:pt x="500075" y="729666"/>
                    <a:pt x="500075" y="726161"/>
                    <a:pt x="501244" y="723824"/>
                  </a:cubicBezTo>
                  <a:close/>
                  <a:moveTo>
                    <a:pt x="716814" y="720319"/>
                  </a:moveTo>
                  <a:cubicBezTo>
                    <a:pt x="716814" y="722656"/>
                    <a:pt x="716229" y="725577"/>
                    <a:pt x="715061" y="729082"/>
                  </a:cubicBezTo>
                  <a:cubicBezTo>
                    <a:pt x="713892" y="732587"/>
                    <a:pt x="712724" y="734924"/>
                    <a:pt x="711556" y="736092"/>
                  </a:cubicBezTo>
                  <a:cubicBezTo>
                    <a:pt x="711556" y="733755"/>
                    <a:pt x="712140" y="731127"/>
                    <a:pt x="713308" y="728206"/>
                  </a:cubicBezTo>
                  <a:cubicBezTo>
                    <a:pt x="714477" y="725285"/>
                    <a:pt x="715645" y="722656"/>
                    <a:pt x="716814" y="720319"/>
                  </a:cubicBezTo>
                  <a:close/>
                  <a:moveTo>
                    <a:pt x="382067" y="716814"/>
                  </a:moveTo>
                  <a:cubicBezTo>
                    <a:pt x="376225" y="729666"/>
                    <a:pt x="373304" y="736092"/>
                    <a:pt x="373304" y="736092"/>
                  </a:cubicBezTo>
                  <a:cubicBezTo>
                    <a:pt x="381483" y="734924"/>
                    <a:pt x="384404" y="728498"/>
                    <a:pt x="382067" y="716814"/>
                  </a:cubicBezTo>
                  <a:close/>
                  <a:moveTo>
                    <a:pt x="527533" y="715061"/>
                  </a:moveTo>
                  <a:cubicBezTo>
                    <a:pt x="529870" y="719735"/>
                    <a:pt x="532207" y="723240"/>
                    <a:pt x="534543" y="725577"/>
                  </a:cubicBezTo>
                  <a:cubicBezTo>
                    <a:pt x="533375" y="726745"/>
                    <a:pt x="531914" y="727329"/>
                    <a:pt x="530162" y="727329"/>
                  </a:cubicBezTo>
                  <a:cubicBezTo>
                    <a:pt x="528409" y="727329"/>
                    <a:pt x="526949" y="727329"/>
                    <a:pt x="525780" y="727329"/>
                  </a:cubicBezTo>
                  <a:lnTo>
                    <a:pt x="529285" y="723824"/>
                  </a:lnTo>
                  <a:lnTo>
                    <a:pt x="525780" y="723824"/>
                  </a:lnTo>
                  <a:close/>
                  <a:moveTo>
                    <a:pt x="566090" y="711556"/>
                  </a:moveTo>
                  <a:lnTo>
                    <a:pt x="567842" y="713308"/>
                  </a:lnTo>
                  <a:lnTo>
                    <a:pt x="566090" y="716814"/>
                  </a:lnTo>
                  <a:lnTo>
                    <a:pt x="564337" y="716814"/>
                  </a:lnTo>
                  <a:close/>
                  <a:moveTo>
                    <a:pt x="590626" y="708051"/>
                  </a:moveTo>
                  <a:cubicBezTo>
                    <a:pt x="588290" y="710388"/>
                    <a:pt x="585369" y="711556"/>
                    <a:pt x="581864" y="711556"/>
                  </a:cubicBezTo>
                  <a:cubicBezTo>
                    <a:pt x="581864" y="711556"/>
                    <a:pt x="582447" y="710972"/>
                    <a:pt x="583616" y="709803"/>
                  </a:cubicBezTo>
                  <a:cubicBezTo>
                    <a:pt x="584784" y="708635"/>
                    <a:pt x="587121" y="708051"/>
                    <a:pt x="590626" y="708051"/>
                  </a:cubicBezTo>
                  <a:close/>
                  <a:moveTo>
                    <a:pt x="1270635" y="706298"/>
                  </a:moveTo>
                  <a:lnTo>
                    <a:pt x="1267130" y="711556"/>
                  </a:lnTo>
                  <a:cubicBezTo>
                    <a:pt x="1267130" y="711556"/>
                    <a:pt x="1267422" y="711848"/>
                    <a:pt x="1268006" y="712432"/>
                  </a:cubicBezTo>
                  <a:cubicBezTo>
                    <a:pt x="1268590" y="713016"/>
                    <a:pt x="1269466" y="713308"/>
                    <a:pt x="1270635" y="713308"/>
                  </a:cubicBezTo>
                  <a:cubicBezTo>
                    <a:pt x="1270635" y="712140"/>
                    <a:pt x="1270927" y="710972"/>
                    <a:pt x="1271512" y="709803"/>
                  </a:cubicBezTo>
                  <a:cubicBezTo>
                    <a:pt x="1272095" y="708635"/>
                    <a:pt x="1271803" y="707466"/>
                    <a:pt x="1270635" y="706298"/>
                  </a:cubicBezTo>
                  <a:close/>
                  <a:moveTo>
                    <a:pt x="555575" y="704545"/>
                  </a:moveTo>
                  <a:cubicBezTo>
                    <a:pt x="556743" y="708051"/>
                    <a:pt x="556743" y="710972"/>
                    <a:pt x="555575" y="713308"/>
                  </a:cubicBezTo>
                  <a:cubicBezTo>
                    <a:pt x="554406" y="715645"/>
                    <a:pt x="552653" y="717982"/>
                    <a:pt x="550317" y="720319"/>
                  </a:cubicBezTo>
                  <a:close/>
                  <a:moveTo>
                    <a:pt x="571348" y="702793"/>
                  </a:moveTo>
                  <a:lnTo>
                    <a:pt x="573100" y="704545"/>
                  </a:lnTo>
                  <a:lnTo>
                    <a:pt x="569595" y="708051"/>
                  </a:lnTo>
                  <a:lnTo>
                    <a:pt x="567842" y="706298"/>
                  </a:lnTo>
                  <a:cubicBezTo>
                    <a:pt x="570179" y="706298"/>
                    <a:pt x="571348" y="705130"/>
                    <a:pt x="571348" y="702793"/>
                  </a:cubicBezTo>
                  <a:close/>
                  <a:moveTo>
                    <a:pt x="720319" y="701040"/>
                  </a:moveTo>
                  <a:cubicBezTo>
                    <a:pt x="721487" y="703377"/>
                    <a:pt x="721487" y="705714"/>
                    <a:pt x="720319" y="708051"/>
                  </a:cubicBezTo>
                  <a:cubicBezTo>
                    <a:pt x="719150" y="710388"/>
                    <a:pt x="718566" y="712724"/>
                    <a:pt x="718566" y="715061"/>
                  </a:cubicBezTo>
                  <a:cubicBezTo>
                    <a:pt x="717398" y="712724"/>
                    <a:pt x="717982" y="708051"/>
                    <a:pt x="720319" y="701040"/>
                  </a:cubicBezTo>
                  <a:close/>
                  <a:moveTo>
                    <a:pt x="585369" y="701038"/>
                  </a:moveTo>
                  <a:lnTo>
                    <a:pt x="585369" y="701040"/>
                  </a:lnTo>
                  <a:lnTo>
                    <a:pt x="583616" y="704545"/>
                  </a:lnTo>
                  <a:close/>
                  <a:moveTo>
                    <a:pt x="548564" y="697535"/>
                  </a:moveTo>
                  <a:cubicBezTo>
                    <a:pt x="549732" y="696951"/>
                    <a:pt x="550901" y="696951"/>
                    <a:pt x="552069" y="697535"/>
                  </a:cubicBezTo>
                  <a:lnTo>
                    <a:pt x="548564" y="706298"/>
                  </a:lnTo>
                  <a:cubicBezTo>
                    <a:pt x="548564" y="706298"/>
                    <a:pt x="549732" y="707466"/>
                    <a:pt x="552069" y="709803"/>
                  </a:cubicBezTo>
                  <a:cubicBezTo>
                    <a:pt x="550900" y="710972"/>
                    <a:pt x="549732" y="713016"/>
                    <a:pt x="548564" y="715937"/>
                  </a:cubicBezTo>
                  <a:cubicBezTo>
                    <a:pt x="547395" y="718858"/>
                    <a:pt x="545059" y="720319"/>
                    <a:pt x="541554" y="720319"/>
                  </a:cubicBezTo>
                  <a:lnTo>
                    <a:pt x="541554" y="716814"/>
                  </a:lnTo>
                  <a:cubicBezTo>
                    <a:pt x="542722" y="714477"/>
                    <a:pt x="542722" y="712724"/>
                    <a:pt x="541554" y="711556"/>
                  </a:cubicBezTo>
                  <a:cubicBezTo>
                    <a:pt x="540385" y="710388"/>
                    <a:pt x="539801" y="709803"/>
                    <a:pt x="539801" y="709803"/>
                  </a:cubicBezTo>
                  <a:lnTo>
                    <a:pt x="531038" y="706298"/>
                  </a:lnTo>
                  <a:cubicBezTo>
                    <a:pt x="532207" y="705130"/>
                    <a:pt x="533667" y="703669"/>
                    <a:pt x="535420" y="701917"/>
                  </a:cubicBezTo>
                  <a:cubicBezTo>
                    <a:pt x="537172" y="700164"/>
                    <a:pt x="538633" y="699872"/>
                    <a:pt x="539801" y="701040"/>
                  </a:cubicBezTo>
                  <a:lnTo>
                    <a:pt x="539801" y="704545"/>
                  </a:lnTo>
                  <a:cubicBezTo>
                    <a:pt x="540970" y="705714"/>
                    <a:pt x="542722" y="704545"/>
                    <a:pt x="545059" y="701040"/>
                  </a:cubicBezTo>
                  <a:cubicBezTo>
                    <a:pt x="546227" y="699288"/>
                    <a:pt x="547395" y="698119"/>
                    <a:pt x="548564" y="697535"/>
                  </a:cubicBezTo>
                  <a:close/>
                  <a:moveTo>
                    <a:pt x="527533" y="695782"/>
                  </a:moveTo>
                  <a:cubicBezTo>
                    <a:pt x="528701" y="698119"/>
                    <a:pt x="528117" y="700456"/>
                    <a:pt x="525780" y="702793"/>
                  </a:cubicBezTo>
                  <a:lnTo>
                    <a:pt x="524028" y="708051"/>
                  </a:lnTo>
                  <a:cubicBezTo>
                    <a:pt x="524028" y="704545"/>
                    <a:pt x="525196" y="700456"/>
                    <a:pt x="527533" y="695782"/>
                  </a:cubicBezTo>
                  <a:close/>
                  <a:moveTo>
                    <a:pt x="1323213" y="678256"/>
                  </a:moveTo>
                  <a:lnTo>
                    <a:pt x="1323213" y="690525"/>
                  </a:lnTo>
                  <a:lnTo>
                    <a:pt x="1323213" y="704545"/>
                  </a:lnTo>
                  <a:cubicBezTo>
                    <a:pt x="1323213" y="702209"/>
                    <a:pt x="1323506" y="700164"/>
                    <a:pt x="1324090" y="698411"/>
                  </a:cubicBezTo>
                  <a:cubicBezTo>
                    <a:pt x="1324673" y="696659"/>
                    <a:pt x="1324382" y="694030"/>
                    <a:pt x="1323213" y="690525"/>
                  </a:cubicBezTo>
                  <a:cubicBezTo>
                    <a:pt x="1323213" y="689356"/>
                    <a:pt x="1323506" y="687312"/>
                    <a:pt x="1324090" y="684391"/>
                  </a:cubicBezTo>
                  <a:cubicBezTo>
                    <a:pt x="1324673" y="681470"/>
                    <a:pt x="1324382" y="679425"/>
                    <a:pt x="1323213" y="678256"/>
                  </a:cubicBezTo>
                  <a:close/>
                  <a:moveTo>
                    <a:pt x="501244" y="672999"/>
                  </a:moveTo>
                  <a:cubicBezTo>
                    <a:pt x="496570" y="676504"/>
                    <a:pt x="494233" y="680593"/>
                    <a:pt x="494233" y="685267"/>
                  </a:cubicBezTo>
                  <a:cubicBezTo>
                    <a:pt x="496570" y="684098"/>
                    <a:pt x="498323" y="681762"/>
                    <a:pt x="499491" y="678256"/>
                  </a:cubicBezTo>
                  <a:cubicBezTo>
                    <a:pt x="500660" y="674751"/>
                    <a:pt x="501244" y="672999"/>
                    <a:pt x="501244" y="672999"/>
                  </a:cubicBezTo>
                  <a:close/>
                  <a:moveTo>
                    <a:pt x="553822" y="669494"/>
                  </a:moveTo>
                  <a:lnTo>
                    <a:pt x="554028" y="670627"/>
                  </a:lnTo>
                  <a:lnTo>
                    <a:pt x="552069" y="676504"/>
                  </a:lnTo>
                  <a:cubicBezTo>
                    <a:pt x="553237" y="674167"/>
                    <a:pt x="553822" y="671830"/>
                    <a:pt x="553822" y="669494"/>
                  </a:cubicBezTo>
                  <a:close/>
                  <a:moveTo>
                    <a:pt x="1274141" y="662483"/>
                  </a:moveTo>
                  <a:lnTo>
                    <a:pt x="1274141" y="667741"/>
                  </a:lnTo>
                  <a:cubicBezTo>
                    <a:pt x="1272972" y="673583"/>
                    <a:pt x="1272388" y="676504"/>
                    <a:pt x="1272388" y="676504"/>
                  </a:cubicBezTo>
                  <a:lnTo>
                    <a:pt x="1272388" y="683514"/>
                  </a:lnTo>
                  <a:cubicBezTo>
                    <a:pt x="1272388" y="684683"/>
                    <a:pt x="1272095" y="685559"/>
                    <a:pt x="1271512" y="686143"/>
                  </a:cubicBezTo>
                  <a:cubicBezTo>
                    <a:pt x="1270927" y="686727"/>
                    <a:pt x="1271219" y="687604"/>
                    <a:pt x="1272388" y="688772"/>
                  </a:cubicBezTo>
                  <a:lnTo>
                    <a:pt x="1277646" y="681762"/>
                  </a:lnTo>
                  <a:cubicBezTo>
                    <a:pt x="1275309" y="678256"/>
                    <a:pt x="1274724" y="675335"/>
                    <a:pt x="1275893" y="672999"/>
                  </a:cubicBezTo>
                  <a:cubicBezTo>
                    <a:pt x="1275893" y="669494"/>
                    <a:pt x="1276477" y="667157"/>
                    <a:pt x="1277646" y="665988"/>
                  </a:cubicBezTo>
                  <a:cubicBezTo>
                    <a:pt x="1277646" y="663651"/>
                    <a:pt x="1276477" y="662483"/>
                    <a:pt x="1274141" y="662483"/>
                  </a:cubicBezTo>
                  <a:close/>
                  <a:moveTo>
                    <a:pt x="1275893" y="653720"/>
                  </a:moveTo>
                  <a:lnTo>
                    <a:pt x="1275893" y="658978"/>
                  </a:lnTo>
                  <a:cubicBezTo>
                    <a:pt x="1278230" y="656641"/>
                    <a:pt x="1279398" y="654888"/>
                    <a:pt x="1279398" y="653720"/>
                  </a:cubicBezTo>
                  <a:close/>
                  <a:moveTo>
                    <a:pt x="408356" y="650215"/>
                  </a:moveTo>
                  <a:cubicBezTo>
                    <a:pt x="401346" y="658394"/>
                    <a:pt x="397841" y="665988"/>
                    <a:pt x="397841" y="672999"/>
                  </a:cubicBezTo>
                  <a:lnTo>
                    <a:pt x="396088" y="676504"/>
                  </a:lnTo>
                  <a:cubicBezTo>
                    <a:pt x="398425" y="676504"/>
                    <a:pt x="399593" y="675920"/>
                    <a:pt x="399593" y="674751"/>
                  </a:cubicBezTo>
                  <a:cubicBezTo>
                    <a:pt x="404267" y="667741"/>
                    <a:pt x="407188" y="661315"/>
                    <a:pt x="408356" y="655473"/>
                  </a:cubicBezTo>
                  <a:close/>
                  <a:moveTo>
                    <a:pt x="732587" y="646710"/>
                  </a:moveTo>
                  <a:cubicBezTo>
                    <a:pt x="732587" y="649046"/>
                    <a:pt x="732003" y="651091"/>
                    <a:pt x="730834" y="652844"/>
                  </a:cubicBezTo>
                  <a:cubicBezTo>
                    <a:pt x="729666" y="654596"/>
                    <a:pt x="728498" y="656057"/>
                    <a:pt x="727329" y="657225"/>
                  </a:cubicBezTo>
                  <a:cubicBezTo>
                    <a:pt x="730834" y="657225"/>
                    <a:pt x="732587" y="653720"/>
                    <a:pt x="732587" y="646710"/>
                  </a:cubicBezTo>
                  <a:close/>
                  <a:moveTo>
                    <a:pt x="545059" y="637947"/>
                  </a:moveTo>
                  <a:lnTo>
                    <a:pt x="543306" y="643204"/>
                  </a:lnTo>
                  <a:lnTo>
                    <a:pt x="545059" y="646710"/>
                  </a:lnTo>
                  <a:lnTo>
                    <a:pt x="546812" y="643204"/>
                  </a:lnTo>
                  <a:cubicBezTo>
                    <a:pt x="546812" y="642036"/>
                    <a:pt x="546812" y="640868"/>
                    <a:pt x="546812" y="639699"/>
                  </a:cubicBezTo>
                  <a:cubicBezTo>
                    <a:pt x="546812" y="638531"/>
                    <a:pt x="546227" y="637947"/>
                    <a:pt x="545059" y="637947"/>
                  </a:cubicBezTo>
                  <a:close/>
                  <a:moveTo>
                    <a:pt x="555575" y="632689"/>
                  </a:moveTo>
                  <a:lnTo>
                    <a:pt x="552069" y="634441"/>
                  </a:lnTo>
                  <a:lnTo>
                    <a:pt x="555575" y="643204"/>
                  </a:lnTo>
                  <a:cubicBezTo>
                    <a:pt x="553237" y="640868"/>
                    <a:pt x="551777" y="640576"/>
                    <a:pt x="551193" y="642328"/>
                  </a:cubicBezTo>
                  <a:cubicBezTo>
                    <a:pt x="550609" y="644081"/>
                    <a:pt x="550317" y="644957"/>
                    <a:pt x="550317" y="644957"/>
                  </a:cubicBezTo>
                  <a:cubicBezTo>
                    <a:pt x="547980" y="646125"/>
                    <a:pt x="546812" y="650799"/>
                    <a:pt x="546812" y="658978"/>
                  </a:cubicBezTo>
                  <a:cubicBezTo>
                    <a:pt x="549148" y="656641"/>
                    <a:pt x="550317" y="654888"/>
                    <a:pt x="550317" y="653720"/>
                  </a:cubicBezTo>
                  <a:cubicBezTo>
                    <a:pt x="551485" y="647878"/>
                    <a:pt x="553237" y="644373"/>
                    <a:pt x="555575" y="643204"/>
                  </a:cubicBezTo>
                  <a:close/>
                  <a:moveTo>
                    <a:pt x="1323213" y="630936"/>
                  </a:moveTo>
                  <a:cubicBezTo>
                    <a:pt x="1323213" y="635610"/>
                    <a:pt x="1323213" y="643204"/>
                    <a:pt x="1323213" y="653720"/>
                  </a:cubicBezTo>
                  <a:cubicBezTo>
                    <a:pt x="1323213" y="653720"/>
                    <a:pt x="1323213" y="654888"/>
                    <a:pt x="1323213" y="657225"/>
                  </a:cubicBezTo>
                  <a:cubicBezTo>
                    <a:pt x="1324382" y="652552"/>
                    <a:pt x="1324673" y="647586"/>
                    <a:pt x="1324090" y="642328"/>
                  </a:cubicBezTo>
                  <a:cubicBezTo>
                    <a:pt x="1323506" y="637070"/>
                    <a:pt x="1323213" y="633273"/>
                    <a:pt x="1323213" y="630936"/>
                  </a:cubicBezTo>
                  <a:close/>
                  <a:moveTo>
                    <a:pt x="708051" y="630936"/>
                  </a:moveTo>
                  <a:cubicBezTo>
                    <a:pt x="709219" y="632105"/>
                    <a:pt x="709803" y="633273"/>
                    <a:pt x="709803" y="634441"/>
                  </a:cubicBezTo>
                  <a:cubicBezTo>
                    <a:pt x="709803" y="635610"/>
                    <a:pt x="709803" y="636778"/>
                    <a:pt x="709803" y="637947"/>
                  </a:cubicBezTo>
                  <a:lnTo>
                    <a:pt x="702793" y="657225"/>
                  </a:lnTo>
                  <a:lnTo>
                    <a:pt x="699288" y="669494"/>
                  </a:lnTo>
                  <a:cubicBezTo>
                    <a:pt x="699288" y="671830"/>
                    <a:pt x="698119" y="673583"/>
                    <a:pt x="695782" y="674751"/>
                  </a:cubicBezTo>
                  <a:lnTo>
                    <a:pt x="694030" y="672999"/>
                  </a:lnTo>
                  <a:close/>
                  <a:moveTo>
                    <a:pt x="574853" y="622173"/>
                  </a:moveTo>
                  <a:lnTo>
                    <a:pt x="573100" y="627431"/>
                  </a:lnTo>
                  <a:cubicBezTo>
                    <a:pt x="574269" y="626263"/>
                    <a:pt x="575145" y="625386"/>
                    <a:pt x="575729" y="624802"/>
                  </a:cubicBezTo>
                  <a:cubicBezTo>
                    <a:pt x="576313" y="624218"/>
                    <a:pt x="577189" y="623926"/>
                    <a:pt x="578358" y="623926"/>
                  </a:cubicBezTo>
                  <a:cubicBezTo>
                    <a:pt x="578358" y="623926"/>
                    <a:pt x="578066" y="623634"/>
                    <a:pt x="577482" y="623050"/>
                  </a:cubicBezTo>
                  <a:cubicBezTo>
                    <a:pt x="576898" y="622465"/>
                    <a:pt x="576606" y="622173"/>
                    <a:pt x="576606" y="622173"/>
                  </a:cubicBezTo>
                  <a:close/>
                  <a:moveTo>
                    <a:pt x="720319" y="620421"/>
                  </a:moveTo>
                  <a:lnTo>
                    <a:pt x="722071" y="620421"/>
                  </a:lnTo>
                  <a:lnTo>
                    <a:pt x="718566" y="627431"/>
                  </a:lnTo>
                  <a:close/>
                  <a:moveTo>
                    <a:pt x="732587" y="611658"/>
                  </a:moveTo>
                  <a:cubicBezTo>
                    <a:pt x="731418" y="612826"/>
                    <a:pt x="730542" y="614579"/>
                    <a:pt x="729958" y="616915"/>
                  </a:cubicBezTo>
                  <a:cubicBezTo>
                    <a:pt x="729374" y="619252"/>
                    <a:pt x="728498" y="620421"/>
                    <a:pt x="727329" y="620421"/>
                  </a:cubicBezTo>
                  <a:cubicBezTo>
                    <a:pt x="727329" y="618084"/>
                    <a:pt x="727622" y="616039"/>
                    <a:pt x="728205" y="614287"/>
                  </a:cubicBezTo>
                  <a:cubicBezTo>
                    <a:pt x="728790" y="612534"/>
                    <a:pt x="730250" y="611658"/>
                    <a:pt x="732587" y="611658"/>
                  </a:cubicBezTo>
                  <a:close/>
                  <a:moveTo>
                    <a:pt x="783412" y="608152"/>
                  </a:moveTo>
                  <a:lnTo>
                    <a:pt x="776402" y="609905"/>
                  </a:lnTo>
                  <a:lnTo>
                    <a:pt x="778155" y="622173"/>
                  </a:lnTo>
                  <a:lnTo>
                    <a:pt x="779907" y="623926"/>
                  </a:lnTo>
                  <a:cubicBezTo>
                    <a:pt x="782244" y="619252"/>
                    <a:pt x="783412" y="613995"/>
                    <a:pt x="783412" y="608152"/>
                  </a:cubicBezTo>
                  <a:close/>
                  <a:moveTo>
                    <a:pt x="730834" y="594132"/>
                  </a:moveTo>
                  <a:cubicBezTo>
                    <a:pt x="728498" y="602310"/>
                    <a:pt x="726745" y="606984"/>
                    <a:pt x="725576" y="608152"/>
                  </a:cubicBezTo>
                  <a:cubicBezTo>
                    <a:pt x="725576" y="605816"/>
                    <a:pt x="726161" y="603187"/>
                    <a:pt x="727329" y="600266"/>
                  </a:cubicBezTo>
                  <a:cubicBezTo>
                    <a:pt x="728498" y="597345"/>
                    <a:pt x="729666" y="595300"/>
                    <a:pt x="730834" y="594132"/>
                  </a:cubicBezTo>
                  <a:close/>
                  <a:moveTo>
                    <a:pt x="601142" y="592379"/>
                  </a:moveTo>
                  <a:lnTo>
                    <a:pt x="599389" y="595884"/>
                  </a:lnTo>
                  <a:cubicBezTo>
                    <a:pt x="599389" y="595884"/>
                    <a:pt x="599974" y="595884"/>
                    <a:pt x="601142" y="595884"/>
                  </a:cubicBezTo>
                  <a:lnTo>
                    <a:pt x="602894" y="592379"/>
                  </a:lnTo>
                  <a:close/>
                  <a:moveTo>
                    <a:pt x="576606" y="580111"/>
                  </a:moveTo>
                  <a:cubicBezTo>
                    <a:pt x="573100" y="581279"/>
                    <a:pt x="569595" y="586537"/>
                    <a:pt x="566090" y="595884"/>
                  </a:cubicBezTo>
                  <a:lnTo>
                    <a:pt x="573100" y="595884"/>
                  </a:lnTo>
                  <a:cubicBezTo>
                    <a:pt x="575437" y="591211"/>
                    <a:pt x="576898" y="587706"/>
                    <a:pt x="577482" y="585369"/>
                  </a:cubicBezTo>
                  <a:cubicBezTo>
                    <a:pt x="578066" y="583032"/>
                    <a:pt x="577774" y="581279"/>
                    <a:pt x="576606" y="580111"/>
                  </a:cubicBezTo>
                  <a:close/>
                  <a:moveTo>
                    <a:pt x="603771" y="576606"/>
                  </a:moveTo>
                  <a:cubicBezTo>
                    <a:pt x="603187" y="577774"/>
                    <a:pt x="602311" y="580111"/>
                    <a:pt x="601142" y="583616"/>
                  </a:cubicBezTo>
                  <a:cubicBezTo>
                    <a:pt x="603479" y="584784"/>
                    <a:pt x="605231" y="584784"/>
                    <a:pt x="606400" y="583616"/>
                  </a:cubicBezTo>
                  <a:cubicBezTo>
                    <a:pt x="607568" y="582448"/>
                    <a:pt x="608736" y="580111"/>
                    <a:pt x="609905" y="576606"/>
                  </a:cubicBezTo>
                  <a:cubicBezTo>
                    <a:pt x="606400" y="575437"/>
                    <a:pt x="604355" y="575437"/>
                    <a:pt x="603771" y="576606"/>
                  </a:cubicBezTo>
                  <a:close/>
                  <a:moveTo>
                    <a:pt x="732587" y="571348"/>
                  </a:moveTo>
                  <a:cubicBezTo>
                    <a:pt x="732587" y="576022"/>
                    <a:pt x="732003" y="580111"/>
                    <a:pt x="730834" y="583616"/>
                  </a:cubicBezTo>
                  <a:cubicBezTo>
                    <a:pt x="728498" y="588290"/>
                    <a:pt x="726453" y="592963"/>
                    <a:pt x="724700" y="597637"/>
                  </a:cubicBezTo>
                  <a:cubicBezTo>
                    <a:pt x="722947" y="602310"/>
                    <a:pt x="720903" y="606400"/>
                    <a:pt x="718566" y="609905"/>
                  </a:cubicBezTo>
                  <a:lnTo>
                    <a:pt x="716814" y="622173"/>
                  </a:lnTo>
                  <a:cubicBezTo>
                    <a:pt x="714477" y="624510"/>
                    <a:pt x="713308" y="625678"/>
                    <a:pt x="713308" y="625678"/>
                  </a:cubicBezTo>
                  <a:lnTo>
                    <a:pt x="711556" y="623926"/>
                  </a:lnTo>
                  <a:lnTo>
                    <a:pt x="718566" y="602895"/>
                  </a:lnTo>
                  <a:cubicBezTo>
                    <a:pt x="720903" y="599389"/>
                    <a:pt x="722656" y="596761"/>
                    <a:pt x="723824" y="595008"/>
                  </a:cubicBezTo>
                  <a:cubicBezTo>
                    <a:pt x="724993" y="593255"/>
                    <a:pt x="725576" y="591795"/>
                    <a:pt x="725576" y="590626"/>
                  </a:cubicBezTo>
                  <a:lnTo>
                    <a:pt x="729082" y="576606"/>
                  </a:lnTo>
                  <a:cubicBezTo>
                    <a:pt x="729082" y="575437"/>
                    <a:pt x="730250" y="573685"/>
                    <a:pt x="732587" y="571348"/>
                  </a:cubicBezTo>
                  <a:close/>
                  <a:moveTo>
                    <a:pt x="1619656" y="564890"/>
                  </a:moveTo>
                  <a:lnTo>
                    <a:pt x="1619841" y="567843"/>
                  </a:lnTo>
                  <a:cubicBezTo>
                    <a:pt x="1620133" y="569595"/>
                    <a:pt x="1620571" y="570764"/>
                    <a:pt x="1621155" y="571348"/>
                  </a:cubicBezTo>
                  <a:close/>
                  <a:moveTo>
                    <a:pt x="427635" y="564337"/>
                  </a:moveTo>
                  <a:cubicBezTo>
                    <a:pt x="421793" y="570180"/>
                    <a:pt x="414783" y="576022"/>
                    <a:pt x="406604" y="581864"/>
                  </a:cubicBezTo>
                  <a:cubicBezTo>
                    <a:pt x="404267" y="585369"/>
                    <a:pt x="400762" y="588582"/>
                    <a:pt x="396088" y="591503"/>
                  </a:cubicBezTo>
                  <a:cubicBezTo>
                    <a:pt x="391414" y="594424"/>
                    <a:pt x="387909" y="597637"/>
                    <a:pt x="385572" y="601142"/>
                  </a:cubicBezTo>
                  <a:lnTo>
                    <a:pt x="359283" y="623926"/>
                  </a:lnTo>
                  <a:lnTo>
                    <a:pt x="338252" y="646710"/>
                  </a:lnTo>
                  <a:cubicBezTo>
                    <a:pt x="325400" y="660730"/>
                    <a:pt x="317221" y="669494"/>
                    <a:pt x="313716" y="672999"/>
                  </a:cubicBezTo>
                  <a:cubicBezTo>
                    <a:pt x="310210" y="674167"/>
                    <a:pt x="308458" y="677672"/>
                    <a:pt x="308458" y="683514"/>
                  </a:cubicBezTo>
                  <a:cubicBezTo>
                    <a:pt x="308458" y="684683"/>
                    <a:pt x="307874" y="686435"/>
                    <a:pt x="306705" y="688772"/>
                  </a:cubicBezTo>
                  <a:cubicBezTo>
                    <a:pt x="303200" y="696951"/>
                    <a:pt x="299695" y="702793"/>
                    <a:pt x="296190" y="706298"/>
                  </a:cubicBezTo>
                  <a:lnTo>
                    <a:pt x="297942" y="709803"/>
                  </a:lnTo>
                  <a:lnTo>
                    <a:pt x="301448" y="708051"/>
                  </a:lnTo>
                  <a:cubicBezTo>
                    <a:pt x="306121" y="711556"/>
                    <a:pt x="308458" y="713308"/>
                    <a:pt x="308458" y="713308"/>
                  </a:cubicBezTo>
                  <a:lnTo>
                    <a:pt x="318974" y="723824"/>
                  </a:lnTo>
                  <a:cubicBezTo>
                    <a:pt x="320142" y="720319"/>
                    <a:pt x="321310" y="720319"/>
                    <a:pt x="322479" y="723824"/>
                  </a:cubicBezTo>
                  <a:lnTo>
                    <a:pt x="327737" y="729082"/>
                  </a:lnTo>
                  <a:lnTo>
                    <a:pt x="332994" y="729082"/>
                  </a:lnTo>
                  <a:cubicBezTo>
                    <a:pt x="332994" y="730250"/>
                    <a:pt x="332702" y="731127"/>
                    <a:pt x="332118" y="731711"/>
                  </a:cubicBezTo>
                  <a:cubicBezTo>
                    <a:pt x="331534" y="732295"/>
                    <a:pt x="331242" y="733171"/>
                    <a:pt x="331242" y="734340"/>
                  </a:cubicBezTo>
                  <a:lnTo>
                    <a:pt x="332994" y="736092"/>
                  </a:lnTo>
                  <a:cubicBezTo>
                    <a:pt x="334163" y="740766"/>
                    <a:pt x="336500" y="743103"/>
                    <a:pt x="340005" y="743103"/>
                  </a:cubicBezTo>
                  <a:cubicBezTo>
                    <a:pt x="343510" y="743103"/>
                    <a:pt x="346723" y="743979"/>
                    <a:pt x="349644" y="745732"/>
                  </a:cubicBezTo>
                  <a:cubicBezTo>
                    <a:pt x="352565" y="747484"/>
                    <a:pt x="355194" y="748360"/>
                    <a:pt x="357531" y="748360"/>
                  </a:cubicBezTo>
                  <a:lnTo>
                    <a:pt x="361036" y="748360"/>
                  </a:lnTo>
                  <a:cubicBezTo>
                    <a:pt x="362204" y="743687"/>
                    <a:pt x="363373" y="740474"/>
                    <a:pt x="364541" y="738721"/>
                  </a:cubicBezTo>
                  <a:cubicBezTo>
                    <a:pt x="365710" y="736969"/>
                    <a:pt x="366878" y="734924"/>
                    <a:pt x="368046" y="732587"/>
                  </a:cubicBezTo>
                  <a:cubicBezTo>
                    <a:pt x="372720" y="717398"/>
                    <a:pt x="377978" y="703961"/>
                    <a:pt x="383820" y="692277"/>
                  </a:cubicBezTo>
                  <a:lnTo>
                    <a:pt x="387325" y="683514"/>
                  </a:lnTo>
                  <a:cubicBezTo>
                    <a:pt x="388493" y="681177"/>
                    <a:pt x="389662" y="678841"/>
                    <a:pt x="390830" y="676504"/>
                  </a:cubicBezTo>
                  <a:cubicBezTo>
                    <a:pt x="391999" y="674167"/>
                    <a:pt x="393167" y="670662"/>
                    <a:pt x="394335" y="665988"/>
                  </a:cubicBezTo>
                  <a:cubicBezTo>
                    <a:pt x="394335" y="661315"/>
                    <a:pt x="395504" y="656641"/>
                    <a:pt x="397841" y="651968"/>
                  </a:cubicBezTo>
                  <a:lnTo>
                    <a:pt x="425882" y="571348"/>
                  </a:lnTo>
                  <a:cubicBezTo>
                    <a:pt x="427051" y="570180"/>
                    <a:pt x="427635" y="567843"/>
                    <a:pt x="427635" y="564337"/>
                  </a:cubicBezTo>
                  <a:close/>
                  <a:moveTo>
                    <a:pt x="1645692" y="541554"/>
                  </a:moveTo>
                  <a:cubicBezTo>
                    <a:pt x="1646860" y="542722"/>
                    <a:pt x="1648028" y="543890"/>
                    <a:pt x="1649197" y="545059"/>
                  </a:cubicBezTo>
                  <a:cubicBezTo>
                    <a:pt x="1650365" y="546227"/>
                    <a:pt x="1651534" y="547980"/>
                    <a:pt x="1652702" y="550317"/>
                  </a:cubicBezTo>
                  <a:cubicBezTo>
                    <a:pt x="1652702" y="545643"/>
                    <a:pt x="1650365" y="542722"/>
                    <a:pt x="1645692" y="541554"/>
                  </a:cubicBezTo>
                  <a:close/>
                  <a:moveTo>
                    <a:pt x="1279398" y="536296"/>
                  </a:moveTo>
                  <a:cubicBezTo>
                    <a:pt x="1280567" y="538633"/>
                    <a:pt x="1280859" y="540969"/>
                    <a:pt x="1280274" y="543306"/>
                  </a:cubicBezTo>
                  <a:cubicBezTo>
                    <a:pt x="1279691" y="545643"/>
                    <a:pt x="1279398" y="547396"/>
                    <a:pt x="1279398" y="548564"/>
                  </a:cubicBezTo>
                  <a:cubicBezTo>
                    <a:pt x="1275893" y="552069"/>
                    <a:pt x="1273848" y="556159"/>
                    <a:pt x="1273264" y="560832"/>
                  </a:cubicBezTo>
                  <a:cubicBezTo>
                    <a:pt x="1272680" y="565506"/>
                    <a:pt x="1272388" y="568427"/>
                    <a:pt x="1272388" y="569595"/>
                  </a:cubicBezTo>
                  <a:cubicBezTo>
                    <a:pt x="1272388" y="573100"/>
                    <a:pt x="1272972" y="574853"/>
                    <a:pt x="1274141" y="574853"/>
                  </a:cubicBezTo>
                  <a:cubicBezTo>
                    <a:pt x="1275309" y="574853"/>
                    <a:pt x="1275893" y="576022"/>
                    <a:pt x="1275893" y="578358"/>
                  </a:cubicBezTo>
                  <a:lnTo>
                    <a:pt x="1275893" y="588874"/>
                  </a:lnTo>
                  <a:cubicBezTo>
                    <a:pt x="1274724" y="591211"/>
                    <a:pt x="1274724" y="593255"/>
                    <a:pt x="1275893" y="595008"/>
                  </a:cubicBezTo>
                  <a:cubicBezTo>
                    <a:pt x="1277062" y="596761"/>
                    <a:pt x="1277062" y="598221"/>
                    <a:pt x="1275893" y="599389"/>
                  </a:cubicBezTo>
                  <a:lnTo>
                    <a:pt x="1275893" y="613410"/>
                  </a:lnTo>
                  <a:cubicBezTo>
                    <a:pt x="1275893" y="618084"/>
                    <a:pt x="1276477" y="621589"/>
                    <a:pt x="1277646" y="623926"/>
                  </a:cubicBezTo>
                  <a:lnTo>
                    <a:pt x="1277646" y="632689"/>
                  </a:lnTo>
                  <a:cubicBezTo>
                    <a:pt x="1276477" y="637362"/>
                    <a:pt x="1277062" y="642036"/>
                    <a:pt x="1279398" y="646710"/>
                  </a:cubicBezTo>
                  <a:cubicBezTo>
                    <a:pt x="1280567" y="646710"/>
                    <a:pt x="1281151" y="644957"/>
                    <a:pt x="1281151" y="641452"/>
                  </a:cubicBezTo>
                  <a:cubicBezTo>
                    <a:pt x="1279983" y="635610"/>
                    <a:pt x="1279983" y="629768"/>
                    <a:pt x="1281151" y="623926"/>
                  </a:cubicBezTo>
                  <a:cubicBezTo>
                    <a:pt x="1281151" y="621589"/>
                    <a:pt x="1281735" y="618084"/>
                    <a:pt x="1282903" y="613410"/>
                  </a:cubicBezTo>
                  <a:cubicBezTo>
                    <a:pt x="1284072" y="608737"/>
                    <a:pt x="1284072" y="604063"/>
                    <a:pt x="1282903" y="599389"/>
                  </a:cubicBezTo>
                  <a:lnTo>
                    <a:pt x="1282903" y="595884"/>
                  </a:lnTo>
                  <a:cubicBezTo>
                    <a:pt x="1282903" y="588874"/>
                    <a:pt x="1283196" y="579235"/>
                    <a:pt x="1283780" y="566966"/>
                  </a:cubicBezTo>
                  <a:cubicBezTo>
                    <a:pt x="1284364" y="554698"/>
                    <a:pt x="1284656" y="545059"/>
                    <a:pt x="1284656" y="538048"/>
                  </a:cubicBezTo>
                  <a:cubicBezTo>
                    <a:pt x="1283488" y="536880"/>
                    <a:pt x="1281735" y="536296"/>
                    <a:pt x="1279398" y="536296"/>
                  </a:cubicBezTo>
                  <a:close/>
                  <a:moveTo>
                    <a:pt x="1321461" y="520522"/>
                  </a:moveTo>
                  <a:cubicBezTo>
                    <a:pt x="1316787" y="539217"/>
                    <a:pt x="1314450" y="546811"/>
                    <a:pt x="1314450" y="543306"/>
                  </a:cubicBezTo>
                  <a:cubicBezTo>
                    <a:pt x="1314450" y="545643"/>
                    <a:pt x="1313866" y="548564"/>
                    <a:pt x="1312697" y="552069"/>
                  </a:cubicBezTo>
                  <a:cubicBezTo>
                    <a:pt x="1311529" y="555574"/>
                    <a:pt x="1310945" y="559664"/>
                    <a:pt x="1310945" y="564337"/>
                  </a:cubicBezTo>
                  <a:lnTo>
                    <a:pt x="1310945" y="580111"/>
                  </a:lnTo>
                  <a:cubicBezTo>
                    <a:pt x="1309777" y="582448"/>
                    <a:pt x="1309485" y="585661"/>
                    <a:pt x="1310069" y="589750"/>
                  </a:cubicBezTo>
                  <a:cubicBezTo>
                    <a:pt x="1310653" y="593840"/>
                    <a:pt x="1310945" y="595884"/>
                    <a:pt x="1310945" y="595884"/>
                  </a:cubicBezTo>
                  <a:cubicBezTo>
                    <a:pt x="1310945" y="597053"/>
                    <a:pt x="1310945" y="598221"/>
                    <a:pt x="1310945" y="599389"/>
                  </a:cubicBezTo>
                  <a:cubicBezTo>
                    <a:pt x="1310945" y="600558"/>
                    <a:pt x="1310945" y="601726"/>
                    <a:pt x="1310945" y="602895"/>
                  </a:cubicBezTo>
                  <a:cubicBezTo>
                    <a:pt x="1308608" y="606400"/>
                    <a:pt x="1307732" y="610489"/>
                    <a:pt x="1308316" y="615163"/>
                  </a:cubicBezTo>
                  <a:cubicBezTo>
                    <a:pt x="1308900" y="619836"/>
                    <a:pt x="1309192" y="622757"/>
                    <a:pt x="1309192" y="623926"/>
                  </a:cubicBezTo>
                  <a:cubicBezTo>
                    <a:pt x="1308024" y="630936"/>
                    <a:pt x="1308024" y="637362"/>
                    <a:pt x="1309192" y="643204"/>
                  </a:cubicBezTo>
                  <a:cubicBezTo>
                    <a:pt x="1310361" y="649046"/>
                    <a:pt x="1310361" y="654888"/>
                    <a:pt x="1309192" y="660730"/>
                  </a:cubicBezTo>
                  <a:lnTo>
                    <a:pt x="1307440" y="662483"/>
                  </a:lnTo>
                  <a:cubicBezTo>
                    <a:pt x="1309777" y="667157"/>
                    <a:pt x="1309777" y="673583"/>
                    <a:pt x="1307440" y="681762"/>
                  </a:cubicBezTo>
                  <a:cubicBezTo>
                    <a:pt x="1307440" y="687604"/>
                    <a:pt x="1308608" y="691693"/>
                    <a:pt x="1310945" y="694030"/>
                  </a:cubicBezTo>
                  <a:cubicBezTo>
                    <a:pt x="1309777" y="694030"/>
                    <a:pt x="1309192" y="694614"/>
                    <a:pt x="1309192" y="695782"/>
                  </a:cubicBezTo>
                  <a:cubicBezTo>
                    <a:pt x="1309192" y="696951"/>
                    <a:pt x="1308608" y="697535"/>
                    <a:pt x="1307440" y="697535"/>
                  </a:cubicBezTo>
                  <a:lnTo>
                    <a:pt x="1310945" y="709803"/>
                  </a:lnTo>
                  <a:lnTo>
                    <a:pt x="1310945" y="722071"/>
                  </a:lnTo>
                  <a:lnTo>
                    <a:pt x="1314450" y="723824"/>
                  </a:lnTo>
                  <a:cubicBezTo>
                    <a:pt x="1313282" y="723824"/>
                    <a:pt x="1312697" y="724116"/>
                    <a:pt x="1312697" y="724700"/>
                  </a:cubicBezTo>
                  <a:cubicBezTo>
                    <a:pt x="1312697" y="725285"/>
                    <a:pt x="1312114" y="726161"/>
                    <a:pt x="1310945" y="727329"/>
                  </a:cubicBezTo>
                  <a:cubicBezTo>
                    <a:pt x="1312114" y="728498"/>
                    <a:pt x="1312697" y="729666"/>
                    <a:pt x="1312697" y="730835"/>
                  </a:cubicBezTo>
                  <a:cubicBezTo>
                    <a:pt x="1312697" y="732003"/>
                    <a:pt x="1313282" y="732587"/>
                    <a:pt x="1314450" y="732587"/>
                  </a:cubicBezTo>
                  <a:cubicBezTo>
                    <a:pt x="1314450" y="730250"/>
                    <a:pt x="1315035" y="728498"/>
                    <a:pt x="1316203" y="727329"/>
                  </a:cubicBezTo>
                  <a:cubicBezTo>
                    <a:pt x="1319708" y="726161"/>
                    <a:pt x="1320877" y="724992"/>
                    <a:pt x="1319708" y="723824"/>
                  </a:cubicBezTo>
                  <a:lnTo>
                    <a:pt x="1314450" y="723824"/>
                  </a:lnTo>
                  <a:cubicBezTo>
                    <a:pt x="1313282" y="721487"/>
                    <a:pt x="1312697" y="718566"/>
                    <a:pt x="1312697" y="715061"/>
                  </a:cubicBezTo>
                  <a:cubicBezTo>
                    <a:pt x="1312697" y="709219"/>
                    <a:pt x="1315035" y="703961"/>
                    <a:pt x="1319708" y="699288"/>
                  </a:cubicBezTo>
                  <a:cubicBezTo>
                    <a:pt x="1317372" y="698119"/>
                    <a:pt x="1316787" y="695782"/>
                    <a:pt x="1317955" y="692277"/>
                  </a:cubicBezTo>
                  <a:lnTo>
                    <a:pt x="1317955" y="685267"/>
                  </a:lnTo>
                  <a:cubicBezTo>
                    <a:pt x="1319124" y="682930"/>
                    <a:pt x="1318540" y="680009"/>
                    <a:pt x="1316203" y="676504"/>
                  </a:cubicBezTo>
                  <a:cubicBezTo>
                    <a:pt x="1315035" y="676504"/>
                    <a:pt x="1314450" y="675335"/>
                    <a:pt x="1314450" y="672999"/>
                  </a:cubicBezTo>
                  <a:lnTo>
                    <a:pt x="1316203" y="658978"/>
                  </a:lnTo>
                  <a:lnTo>
                    <a:pt x="1317955" y="653720"/>
                  </a:lnTo>
                  <a:lnTo>
                    <a:pt x="1317955" y="646710"/>
                  </a:lnTo>
                  <a:cubicBezTo>
                    <a:pt x="1319124" y="645541"/>
                    <a:pt x="1319708" y="643204"/>
                    <a:pt x="1319708" y="639699"/>
                  </a:cubicBezTo>
                  <a:cubicBezTo>
                    <a:pt x="1318540" y="636194"/>
                    <a:pt x="1318248" y="632689"/>
                    <a:pt x="1318832" y="629184"/>
                  </a:cubicBezTo>
                  <a:cubicBezTo>
                    <a:pt x="1319416" y="625678"/>
                    <a:pt x="1319708" y="622757"/>
                    <a:pt x="1319708" y="620421"/>
                  </a:cubicBezTo>
                  <a:lnTo>
                    <a:pt x="1323213" y="620421"/>
                  </a:lnTo>
                  <a:cubicBezTo>
                    <a:pt x="1323213" y="608737"/>
                    <a:pt x="1324382" y="599974"/>
                    <a:pt x="1326719" y="594132"/>
                  </a:cubicBezTo>
                  <a:cubicBezTo>
                    <a:pt x="1324382" y="594132"/>
                    <a:pt x="1323213" y="594716"/>
                    <a:pt x="1323213" y="595884"/>
                  </a:cubicBezTo>
                  <a:lnTo>
                    <a:pt x="1323213" y="601142"/>
                  </a:lnTo>
                  <a:cubicBezTo>
                    <a:pt x="1323213" y="602310"/>
                    <a:pt x="1323213" y="604939"/>
                    <a:pt x="1323213" y="609029"/>
                  </a:cubicBezTo>
                  <a:cubicBezTo>
                    <a:pt x="1323213" y="613118"/>
                    <a:pt x="1323213" y="616915"/>
                    <a:pt x="1323213" y="620421"/>
                  </a:cubicBezTo>
                  <a:cubicBezTo>
                    <a:pt x="1320877" y="619252"/>
                    <a:pt x="1319708" y="618084"/>
                    <a:pt x="1319708" y="616915"/>
                  </a:cubicBezTo>
                  <a:cubicBezTo>
                    <a:pt x="1319708" y="615747"/>
                    <a:pt x="1319124" y="614579"/>
                    <a:pt x="1317955" y="613410"/>
                  </a:cubicBezTo>
                  <a:lnTo>
                    <a:pt x="1319708" y="590626"/>
                  </a:lnTo>
                  <a:lnTo>
                    <a:pt x="1321461" y="583616"/>
                  </a:lnTo>
                  <a:cubicBezTo>
                    <a:pt x="1320292" y="582448"/>
                    <a:pt x="1319708" y="580695"/>
                    <a:pt x="1319708" y="578358"/>
                  </a:cubicBezTo>
                  <a:lnTo>
                    <a:pt x="1317955" y="557327"/>
                  </a:lnTo>
                  <a:lnTo>
                    <a:pt x="1323213" y="525780"/>
                  </a:lnTo>
                  <a:close/>
                  <a:moveTo>
                    <a:pt x="1659712" y="513512"/>
                  </a:moveTo>
                  <a:lnTo>
                    <a:pt x="1662621" y="518845"/>
                  </a:lnTo>
                  <a:lnTo>
                    <a:pt x="1662621" y="520493"/>
                  </a:lnTo>
                  <a:close/>
                  <a:moveTo>
                    <a:pt x="1281211" y="510853"/>
                  </a:moveTo>
                  <a:lnTo>
                    <a:pt x="1280274" y="511321"/>
                  </a:lnTo>
                  <a:cubicBezTo>
                    <a:pt x="1279690" y="512198"/>
                    <a:pt x="1279398" y="513512"/>
                    <a:pt x="1279398" y="515265"/>
                  </a:cubicBezTo>
                  <a:lnTo>
                    <a:pt x="1281151" y="518770"/>
                  </a:lnTo>
                  <a:cubicBezTo>
                    <a:pt x="1281151" y="519938"/>
                    <a:pt x="1280274" y="520815"/>
                    <a:pt x="1278522" y="521399"/>
                  </a:cubicBezTo>
                  <a:cubicBezTo>
                    <a:pt x="1276769" y="521983"/>
                    <a:pt x="1276477" y="523443"/>
                    <a:pt x="1277646" y="525780"/>
                  </a:cubicBezTo>
                  <a:cubicBezTo>
                    <a:pt x="1281151" y="525780"/>
                    <a:pt x="1283488" y="525196"/>
                    <a:pt x="1284656" y="524028"/>
                  </a:cubicBezTo>
                  <a:lnTo>
                    <a:pt x="1284656" y="518770"/>
                  </a:lnTo>
                  <a:cubicBezTo>
                    <a:pt x="1284656" y="516433"/>
                    <a:pt x="1284656" y="515265"/>
                    <a:pt x="1284656" y="515265"/>
                  </a:cubicBezTo>
                  <a:cubicBezTo>
                    <a:pt x="1284656" y="514096"/>
                    <a:pt x="1284364" y="513220"/>
                    <a:pt x="1283780" y="512636"/>
                  </a:cubicBezTo>
                  <a:lnTo>
                    <a:pt x="1283318" y="511249"/>
                  </a:lnTo>
                  <a:lnTo>
                    <a:pt x="1283342" y="511760"/>
                  </a:lnTo>
                  <a:cubicBezTo>
                    <a:pt x="1283634" y="515265"/>
                    <a:pt x="1284072" y="516433"/>
                    <a:pt x="1284656" y="515265"/>
                  </a:cubicBezTo>
                  <a:cubicBezTo>
                    <a:pt x="1283488" y="515265"/>
                    <a:pt x="1282320" y="515849"/>
                    <a:pt x="1281151" y="517017"/>
                  </a:cubicBezTo>
                  <a:close/>
                  <a:moveTo>
                    <a:pt x="1647444" y="510007"/>
                  </a:moveTo>
                  <a:cubicBezTo>
                    <a:pt x="1649197" y="511759"/>
                    <a:pt x="1651826" y="514973"/>
                    <a:pt x="1655331" y="519646"/>
                  </a:cubicBezTo>
                  <a:lnTo>
                    <a:pt x="1662621" y="529852"/>
                  </a:lnTo>
                  <a:lnTo>
                    <a:pt x="1662621" y="566800"/>
                  </a:lnTo>
                  <a:lnTo>
                    <a:pt x="1662341" y="565214"/>
                  </a:lnTo>
                  <a:cubicBezTo>
                    <a:pt x="1660589" y="559956"/>
                    <a:pt x="1659129" y="555574"/>
                    <a:pt x="1657960" y="552069"/>
                  </a:cubicBezTo>
                  <a:cubicBezTo>
                    <a:pt x="1657960" y="548564"/>
                    <a:pt x="1656500" y="544475"/>
                    <a:pt x="1653578" y="539801"/>
                  </a:cubicBezTo>
                  <a:cubicBezTo>
                    <a:pt x="1650657" y="535128"/>
                    <a:pt x="1648028" y="529286"/>
                    <a:pt x="1645692" y="522275"/>
                  </a:cubicBezTo>
                  <a:cubicBezTo>
                    <a:pt x="1649197" y="526949"/>
                    <a:pt x="1653286" y="533375"/>
                    <a:pt x="1657960" y="541554"/>
                  </a:cubicBezTo>
                  <a:lnTo>
                    <a:pt x="1657960" y="538048"/>
                  </a:lnTo>
                  <a:cubicBezTo>
                    <a:pt x="1657960" y="533375"/>
                    <a:pt x="1656500" y="528409"/>
                    <a:pt x="1653578" y="523151"/>
                  </a:cubicBezTo>
                  <a:cubicBezTo>
                    <a:pt x="1650657" y="517894"/>
                    <a:pt x="1648613" y="513512"/>
                    <a:pt x="1647444" y="510007"/>
                  </a:cubicBezTo>
                  <a:close/>
                  <a:moveTo>
                    <a:pt x="1275819" y="504700"/>
                  </a:moveTo>
                  <a:lnTo>
                    <a:pt x="1275823" y="505030"/>
                  </a:lnTo>
                  <a:lnTo>
                    <a:pt x="1275893" y="504749"/>
                  </a:lnTo>
                  <a:close/>
                  <a:moveTo>
                    <a:pt x="1039292" y="499491"/>
                  </a:moveTo>
                  <a:lnTo>
                    <a:pt x="1039236" y="501355"/>
                  </a:lnTo>
                  <a:lnTo>
                    <a:pt x="1039292" y="501244"/>
                  </a:lnTo>
                  <a:close/>
                  <a:moveTo>
                    <a:pt x="1281589" y="498177"/>
                  </a:moveTo>
                  <a:lnTo>
                    <a:pt x="1281151" y="499491"/>
                  </a:lnTo>
                  <a:lnTo>
                    <a:pt x="1281540" y="499297"/>
                  </a:lnTo>
                  <a:close/>
                  <a:moveTo>
                    <a:pt x="1282903" y="494233"/>
                  </a:moveTo>
                  <a:lnTo>
                    <a:pt x="1282949" y="498592"/>
                  </a:lnTo>
                  <a:lnTo>
                    <a:pt x="1284656" y="497739"/>
                  </a:lnTo>
                  <a:cubicBezTo>
                    <a:pt x="1284656" y="495402"/>
                    <a:pt x="1284072" y="494233"/>
                    <a:pt x="1282903" y="494233"/>
                  </a:cubicBezTo>
                  <a:close/>
                  <a:moveTo>
                    <a:pt x="781660" y="487223"/>
                  </a:moveTo>
                  <a:cubicBezTo>
                    <a:pt x="779323" y="487223"/>
                    <a:pt x="778155" y="496570"/>
                    <a:pt x="778155" y="515265"/>
                  </a:cubicBezTo>
                  <a:cubicBezTo>
                    <a:pt x="778155" y="518770"/>
                    <a:pt x="777862" y="524612"/>
                    <a:pt x="777278" y="532791"/>
                  </a:cubicBezTo>
                  <a:cubicBezTo>
                    <a:pt x="776694" y="540969"/>
                    <a:pt x="776986" y="547980"/>
                    <a:pt x="778155" y="553822"/>
                  </a:cubicBezTo>
                  <a:lnTo>
                    <a:pt x="783412" y="553822"/>
                  </a:lnTo>
                  <a:cubicBezTo>
                    <a:pt x="786917" y="547980"/>
                    <a:pt x="788670" y="543890"/>
                    <a:pt x="788670" y="541554"/>
                  </a:cubicBezTo>
                  <a:lnTo>
                    <a:pt x="785165" y="529286"/>
                  </a:lnTo>
                  <a:cubicBezTo>
                    <a:pt x="783997" y="526949"/>
                    <a:pt x="783412" y="523443"/>
                    <a:pt x="783412" y="518770"/>
                  </a:cubicBezTo>
                  <a:lnTo>
                    <a:pt x="783412" y="510007"/>
                  </a:lnTo>
                  <a:cubicBezTo>
                    <a:pt x="783412" y="506502"/>
                    <a:pt x="783412" y="502704"/>
                    <a:pt x="783412" y="498615"/>
                  </a:cubicBezTo>
                  <a:cubicBezTo>
                    <a:pt x="783412" y="494526"/>
                    <a:pt x="783412" y="491312"/>
                    <a:pt x="783412" y="488976"/>
                  </a:cubicBezTo>
                  <a:lnTo>
                    <a:pt x="783412" y="487223"/>
                  </a:lnTo>
                  <a:cubicBezTo>
                    <a:pt x="782244" y="494233"/>
                    <a:pt x="781660" y="494818"/>
                    <a:pt x="781660" y="488976"/>
                  </a:cubicBezTo>
                  <a:close/>
                  <a:moveTo>
                    <a:pt x="1296925" y="485470"/>
                  </a:moveTo>
                  <a:cubicBezTo>
                    <a:pt x="1296925" y="487807"/>
                    <a:pt x="1296632" y="491312"/>
                    <a:pt x="1296048" y="495986"/>
                  </a:cubicBezTo>
                  <a:cubicBezTo>
                    <a:pt x="1295464" y="500660"/>
                    <a:pt x="1295756" y="504165"/>
                    <a:pt x="1296925" y="506502"/>
                  </a:cubicBezTo>
                  <a:cubicBezTo>
                    <a:pt x="1294588" y="508838"/>
                    <a:pt x="1293419" y="511175"/>
                    <a:pt x="1293419" y="513512"/>
                  </a:cubicBezTo>
                  <a:cubicBezTo>
                    <a:pt x="1293419" y="514680"/>
                    <a:pt x="1294003" y="517017"/>
                    <a:pt x="1295172" y="520522"/>
                  </a:cubicBezTo>
                  <a:cubicBezTo>
                    <a:pt x="1296340" y="524028"/>
                    <a:pt x="1297508" y="526364"/>
                    <a:pt x="1298677" y="527533"/>
                  </a:cubicBezTo>
                  <a:cubicBezTo>
                    <a:pt x="1297508" y="528701"/>
                    <a:pt x="1296340" y="529286"/>
                    <a:pt x="1295172" y="529286"/>
                  </a:cubicBezTo>
                  <a:cubicBezTo>
                    <a:pt x="1292835" y="529286"/>
                    <a:pt x="1291667" y="530454"/>
                    <a:pt x="1291667" y="532791"/>
                  </a:cubicBezTo>
                  <a:cubicBezTo>
                    <a:pt x="1292835" y="536296"/>
                    <a:pt x="1294588" y="537464"/>
                    <a:pt x="1296925" y="536296"/>
                  </a:cubicBezTo>
                  <a:cubicBezTo>
                    <a:pt x="1298093" y="536296"/>
                    <a:pt x="1298677" y="536880"/>
                    <a:pt x="1298677" y="538048"/>
                  </a:cubicBezTo>
                  <a:cubicBezTo>
                    <a:pt x="1298677" y="539217"/>
                    <a:pt x="1298384" y="540093"/>
                    <a:pt x="1297801" y="540677"/>
                  </a:cubicBezTo>
                  <a:cubicBezTo>
                    <a:pt x="1297216" y="541262"/>
                    <a:pt x="1296925" y="542138"/>
                    <a:pt x="1296925" y="543306"/>
                  </a:cubicBezTo>
                  <a:lnTo>
                    <a:pt x="1289914" y="543306"/>
                  </a:lnTo>
                  <a:lnTo>
                    <a:pt x="1289914" y="567843"/>
                  </a:lnTo>
                  <a:cubicBezTo>
                    <a:pt x="1293419" y="567843"/>
                    <a:pt x="1295172" y="568427"/>
                    <a:pt x="1295172" y="569595"/>
                  </a:cubicBezTo>
                  <a:cubicBezTo>
                    <a:pt x="1295172" y="570764"/>
                    <a:pt x="1294296" y="571348"/>
                    <a:pt x="1292543" y="571348"/>
                  </a:cubicBezTo>
                  <a:cubicBezTo>
                    <a:pt x="1290790" y="571348"/>
                    <a:pt x="1289914" y="571932"/>
                    <a:pt x="1289914" y="573100"/>
                  </a:cubicBezTo>
                  <a:cubicBezTo>
                    <a:pt x="1289914" y="574269"/>
                    <a:pt x="1289622" y="576022"/>
                    <a:pt x="1289038" y="578358"/>
                  </a:cubicBezTo>
                  <a:cubicBezTo>
                    <a:pt x="1288454" y="580695"/>
                    <a:pt x="1288745" y="582448"/>
                    <a:pt x="1289914" y="583616"/>
                  </a:cubicBezTo>
                  <a:lnTo>
                    <a:pt x="1289914" y="588874"/>
                  </a:lnTo>
                  <a:cubicBezTo>
                    <a:pt x="1289914" y="593547"/>
                    <a:pt x="1289330" y="599097"/>
                    <a:pt x="1288161" y="605524"/>
                  </a:cubicBezTo>
                  <a:cubicBezTo>
                    <a:pt x="1286993" y="611950"/>
                    <a:pt x="1286993" y="616915"/>
                    <a:pt x="1288161" y="620421"/>
                  </a:cubicBezTo>
                  <a:cubicBezTo>
                    <a:pt x="1288161" y="630936"/>
                    <a:pt x="1287578" y="640868"/>
                    <a:pt x="1286409" y="650215"/>
                  </a:cubicBezTo>
                  <a:cubicBezTo>
                    <a:pt x="1285240" y="659562"/>
                    <a:pt x="1284656" y="669494"/>
                    <a:pt x="1284656" y="680009"/>
                  </a:cubicBezTo>
                  <a:lnTo>
                    <a:pt x="1284656" y="699288"/>
                  </a:lnTo>
                  <a:cubicBezTo>
                    <a:pt x="1284656" y="707466"/>
                    <a:pt x="1285825" y="714477"/>
                    <a:pt x="1288161" y="720319"/>
                  </a:cubicBezTo>
                  <a:lnTo>
                    <a:pt x="1286409" y="723824"/>
                  </a:lnTo>
                  <a:cubicBezTo>
                    <a:pt x="1285240" y="723824"/>
                    <a:pt x="1284656" y="724992"/>
                    <a:pt x="1284656" y="727329"/>
                  </a:cubicBezTo>
                  <a:cubicBezTo>
                    <a:pt x="1284656" y="729666"/>
                    <a:pt x="1284656" y="731419"/>
                    <a:pt x="1284656" y="732587"/>
                  </a:cubicBezTo>
                  <a:cubicBezTo>
                    <a:pt x="1282320" y="733755"/>
                    <a:pt x="1281735" y="735216"/>
                    <a:pt x="1282903" y="736969"/>
                  </a:cubicBezTo>
                  <a:cubicBezTo>
                    <a:pt x="1284072" y="738721"/>
                    <a:pt x="1284656" y="740182"/>
                    <a:pt x="1284656" y="741350"/>
                  </a:cubicBezTo>
                  <a:lnTo>
                    <a:pt x="1284656" y="750113"/>
                  </a:lnTo>
                  <a:cubicBezTo>
                    <a:pt x="1284656" y="750113"/>
                    <a:pt x="1284949" y="750697"/>
                    <a:pt x="1285532" y="751866"/>
                  </a:cubicBezTo>
                  <a:cubicBezTo>
                    <a:pt x="1286117" y="753034"/>
                    <a:pt x="1285825" y="754202"/>
                    <a:pt x="1284656" y="755371"/>
                  </a:cubicBezTo>
                  <a:cubicBezTo>
                    <a:pt x="1284656" y="756539"/>
                    <a:pt x="1284949" y="757708"/>
                    <a:pt x="1285532" y="758876"/>
                  </a:cubicBezTo>
                  <a:cubicBezTo>
                    <a:pt x="1286117" y="760044"/>
                    <a:pt x="1286993" y="760044"/>
                    <a:pt x="1288161" y="758876"/>
                  </a:cubicBezTo>
                  <a:cubicBezTo>
                    <a:pt x="1290498" y="758876"/>
                    <a:pt x="1292543" y="758292"/>
                    <a:pt x="1294296" y="757123"/>
                  </a:cubicBezTo>
                  <a:cubicBezTo>
                    <a:pt x="1296048" y="755955"/>
                    <a:pt x="1296925" y="754787"/>
                    <a:pt x="1296925" y="753618"/>
                  </a:cubicBezTo>
                  <a:lnTo>
                    <a:pt x="1296925" y="743103"/>
                  </a:lnTo>
                  <a:cubicBezTo>
                    <a:pt x="1299261" y="741934"/>
                    <a:pt x="1299261" y="740182"/>
                    <a:pt x="1296925" y="737845"/>
                  </a:cubicBezTo>
                  <a:cubicBezTo>
                    <a:pt x="1300430" y="734340"/>
                    <a:pt x="1301013" y="730835"/>
                    <a:pt x="1298677" y="727329"/>
                  </a:cubicBezTo>
                  <a:cubicBezTo>
                    <a:pt x="1298677" y="724992"/>
                    <a:pt x="1298384" y="722948"/>
                    <a:pt x="1297801" y="721195"/>
                  </a:cubicBezTo>
                  <a:cubicBezTo>
                    <a:pt x="1297216" y="719442"/>
                    <a:pt x="1297508" y="717982"/>
                    <a:pt x="1298677" y="716814"/>
                  </a:cubicBezTo>
                  <a:cubicBezTo>
                    <a:pt x="1299845" y="716814"/>
                    <a:pt x="1300430" y="715937"/>
                    <a:pt x="1300430" y="714185"/>
                  </a:cubicBezTo>
                  <a:cubicBezTo>
                    <a:pt x="1300430" y="712432"/>
                    <a:pt x="1299845" y="711556"/>
                    <a:pt x="1298677" y="711556"/>
                  </a:cubicBezTo>
                  <a:lnTo>
                    <a:pt x="1298677" y="708051"/>
                  </a:lnTo>
                  <a:cubicBezTo>
                    <a:pt x="1299845" y="704545"/>
                    <a:pt x="1300137" y="701040"/>
                    <a:pt x="1299554" y="697535"/>
                  </a:cubicBezTo>
                  <a:cubicBezTo>
                    <a:pt x="1298969" y="694030"/>
                    <a:pt x="1298677" y="691693"/>
                    <a:pt x="1298677" y="690525"/>
                  </a:cubicBezTo>
                  <a:cubicBezTo>
                    <a:pt x="1299845" y="685851"/>
                    <a:pt x="1300137" y="680301"/>
                    <a:pt x="1299554" y="673875"/>
                  </a:cubicBezTo>
                  <a:cubicBezTo>
                    <a:pt x="1298969" y="667449"/>
                    <a:pt x="1298677" y="662483"/>
                    <a:pt x="1298677" y="658978"/>
                  </a:cubicBezTo>
                  <a:lnTo>
                    <a:pt x="1298677" y="651968"/>
                  </a:lnTo>
                  <a:cubicBezTo>
                    <a:pt x="1299845" y="650799"/>
                    <a:pt x="1300430" y="649631"/>
                    <a:pt x="1300430" y="648462"/>
                  </a:cubicBezTo>
                  <a:cubicBezTo>
                    <a:pt x="1300430" y="647294"/>
                    <a:pt x="1299845" y="646125"/>
                    <a:pt x="1298677" y="644957"/>
                  </a:cubicBezTo>
                  <a:lnTo>
                    <a:pt x="1298677" y="634441"/>
                  </a:lnTo>
                  <a:cubicBezTo>
                    <a:pt x="1301013" y="622757"/>
                    <a:pt x="1301598" y="614579"/>
                    <a:pt x="1300430" y="609905"/>
                  </a:cubicBezTo>
                  <a:cubicBezTo>
                    <a:pt x="1299261" y="613410"/>
                    <a:pt x="1298384" y="617207"/>
                    <a:pt x="1297801" y="621297"/>
                  </a:cubicBezTo>
                  <a:cubicBezTo>
                    <a:pt x="1297216" y="625386"/>
                    <a:pt x="1296340" y="630352"/>
                    <a:pt x="1295172" y="636194"/>
                  </a:cubicBezTo>
                  <a:cubicBezTo>
                    <a:pt x="1294003" y="644373"/>
                    <a:pt x="1293419" y="655473"/>
                    <a:pt x="1293419" y="669494"/>
                  </a:cubicBezTo>
                  <a:cubicBezTo>
                    <a:pt x="1293419" y="671830"/>
                    <a:pt x="1291667" y="672999"/>
                    <a:pt x="1288161" y="672999"/>
                  </a:cubicBezTo>
                  <a:cubicBezTo>
                    <a:pt x="1288161" y="670662"/>
                    <a:pt x="1288161" y="667741"/>
                    <a:pt x="1288161" y="664236"/>
                  </a:cubicBezTo>
                  <a:cubicBezTo>
                    <a:pt x="1288161" y="660730"/>
                    <a:pt x="1288745" y="657225"/>
                    <a:pt x="1289914" y="653720"/>
                  </a:cubicBezTo>
                  <a:lnTo>
                    <a:pt x="1291667" y="627431"/>
                  </a:lnTo>
                  <a:cubicBezTo>
                    <a:pt x="1294003" y="625094"/>
                    <a:pt x="1295172" y="621589"/>
                    <a:pt x="1295172" y="616915"/>
                  </a:cubicBezTo>
                  <a:cubicBezTo>
                    <a:pt x="1295172" y="615747"/>
                    <a:pt x="1295464" y="614579"/>
                    <a:pt x="1296048" y="613410"/>
                  </a:cubicBezTo>
                  <a:cubicBezTo>
                    <a:pt x="1296632" y="612242"/>
                    <a:pt x="1296925" y="611073"/>
                    <a:pt x="1296925" y="609905"/>
                  </a:cubicBezTo>
                  <a:cubicBezTo>
                    <a:pt x="1296925" y="605232"/>
                    <a:pt x="1296925" y="601142"/>
                    <a:pt x="1296925" y="597637"/>
                  </a:cubicBezTo>
                  <a:cubicBezTo>
                    <a:pt x="1296925" y="596468"/>
                    <a:pt x="1296925" y="595592"/>
                    <a:pt x="1296925" y="595008"/>
                  </a:cubicBezTo>
                  <a:cubicBezTo>
                    <a:pt x="1296925" y="594424"/>
                    <a:pt x="1296925" y="593547"/>
                    <a:pt x="1296925" y="592379"/>
                  </a:cubicBezTo>
                  <a:cubicBezTo>
                    <a:pt x="1298093" y="587706"/>
                    <a:pt x="1298677" y="582448"/>
                    <a:pt x="1298677" y="576606"/>
                  </a:cubicBezTo>
                  <a:cubicBezTo>
                    <a:pt x="1297508" y="574269"/>
                    <a:pt x="1297508" y="572516"/>
                    <a:pt x="1298677" y="571348"/>
                  </a:cubicBezTo>
                  <a:cubicBezTo>
                    <a:pt x="1298677" y="559664"/>
                    <a:pt x="1299845" y="550901"/>
                    <a:pt x="1302182" y="545059"/>
                  </a:cubicBezTo>
                  <a:cubicBezTo>
                    <a:pt x="1302182" y="545059"/>
                    <a:pt x="1302182" y="544475"/>
                    <a:pt x="1302182" y="543306"/>
                  </a:cubicBezTo>
                  <a:lnTo>
                    <a:pt x="1302182" y="534543"/>
                  </a:lnTo>
                  <a:cubicBezTo>
                    <a:pt x="1302182" y="527533"/>
                    <a:pt x="1301013" y="522275"/>
                    <a:pt x="1298677" y="518770"/>
                  </a:cubicBezTo>
                  <a:lnTo>
                    <a:pt x="1300430" y="513512"/>
                  </a:lnTo>
                  <a:cubicBezTo>
                    <a:pt x="1300430" y="514680"/>
                    <a:pt x="1301013" y="511175"/>
                    <a:pt x="1302182" y="502996"/>
                  </a:cubicBezTo>
                  <a:cubicBezTo>
                    <a:pt x="1302182" y="499491"/>
                    <a:pt x="1301013" y="497739"/>
                    <a:pt x="1298677" y="497739"/>
                  </a:cubicBezTo>
                  <a:lnTo>
                    <a:pt x="1298677" y="504749"/>
                  </a:lnTo>
                  <a:cubicBezTo>
                    <a:pt x="1297508" y="504749"/>
                    <a:pt x="1296925" y="498907"/>
                    <a:pt x="1296925" y="487223"/>
                  </a:cubicBezTo>
                  <a:close/>
                  <a:moveTo>
                    <a:pt x="1626413" y="481965"/>
                  </a:moveTo>
                  <a:cubicBezTo>
                    <a:pt x="1628750" y="483134"/>
                    <a:pt x="1631087" y="486639"/>
                    <a:pt x="1633423" y="492481"/>
                  </a:cubicBezTo>
                  <a:cubicBezTo>
                    <a:pt x="1635760" y="498323"/>
                    <a:pt x="1636929" y="503581"/>
                    <a:pt x="1636929" y="508254"/>
                  </a:cubicBezTo>
                  <a:cubicBezTo>
                    <a:pt x="1635760" y="504749"/>
                    <a:pt x="1634008" y="502412"/>
                    <a:pt x="1631671" y="501244"/>
                  </a:cubicBezTo>
                  <a:cubicBezTo>
                    <a:pt x="1630502" y="498907"/>
                    <a:pt x="1629335" y="496278"/>
                    <a:pt x="1628166" y="493357"/>
                  </a:cubicBezTo>
                  <a:cubicBezTo>
                    <a:pt x="1626997" y="490436"/>
                    <a:pt x="1626413" y="486639"/>
                    <a:pt x="1626413" y="481965"/>
                  </a:cubicBezTo>
                  <a:close/>
                  <a:moveTo>
                    <a:pt x="1607135" y="480213"/>
                  </a:moveTo>
                  <a:lnTo>
                    <a:pt x="1608887" y="485470"/>
                  </a:lnTo>
                  <a:lnTo>
                    <a:pt x="1607135" y="485470"/>
                  </a:lnTo>
                  <a:lnTo>
                    <a:pt x="1605382" y="481965"/>
                  </a:lnTo>
                  <a:cubicBezTo>
                    <a:pt x="1605382" y="481965"/>
                    <a:pt x="1605674" y="481673"/>
                    <a:pt x="1606258" y="481089"/>
                  </a:cubicBezTo>
                  <a:cubicBezTo>
                    <a:pt x="1606842" y="480505"/>
                    <a:pt x="1607135" y="480213"/>
                    <a:pt x="1607135" y="480213"/>
                  </a:cubicBezTo>
                  <a:close/>
                  <a:moveTo>
                    <a:pt x="1594866" y="476707"/>
                  </a:moveTo>
                  <a:cubicBezTo>
                    <a:pt x="1597203" y="479044"/>
                    <a:pt x="1598371" y="480213"/>
                    <a:pt x="1598371" y="480213"/>
                  </a:cubicBezTo>
                  <a:cubicBezTo>
                    <a:pt x="1598371" y="480213"/>
                    <a:pt x="1598371" y="480797"/>
                    <a:pt x="1598371" y="481965"/>
                  </a:cubicBezTo>
                  <a:close/>
                  <a:moveTo>
                    <a:pt x="1277646" y="471450"/>
                  </a:moveTo>
                  <a:cubicBezTo>
                    <a:pt x="1276477" y="474955"/>
                    <a:pt x="1275893" y="479628"/>
                    <a:pt x="1275893" y="485470"/>
                  </a:cubicBezTo>
                  <a:cubicBezTo>
                    <a:pt x="1279398" y="481965"/>
                    <a:pt x="1281151" y="478460"/>
                    <a:pt x="1281151" y="474955"/>
                  </a:cubicBezTo>
                  <a:cubicBezTo>
                    <a:pt x="1281151" y="472618"/>
                    <a:pt x="1279983" y="471450"/>
                    <a:pt x="1277646" y="471450"/>
                  </a:cubicBezTo>
                  <a:close/>
                  <a:moveTo>
                    <a:pt x="1592675" y="464001"/>
                  </a:moveTo>
                  <a:cubicBezTo>
                    <a:pt x="1593552" y="464293"/>
                    <a:pt x="1594282" y="465024"/>
                    <a:pt x="1594866" y="466192"/>
                  </a:cubicBezTo>
                  <a:cubicBezTo>
                    <a:pt x="1594866" y="467360"/>
                    <a:pt x="1594282" y="470281"/>
                    <a:pt x="1593114" y="474955"/>
                  </a:cubicBezTo>
                  <a:lnTo>
                    <a:pt x="1589608" y="464439"/>
                  </a:lnTo>
                  <a:cubicBezTo>
                    <a:pt x="1590777" y="463855"/>
                    <a:pt x="1591799" y="463709"/>
                    <a:pt x="1592675" y="464001"/>
                  </a:cubicBezTo>
                  <a:close/>
                  <a:moveTo>
                    <a:pt x="1041044" y="438150"/>
                  </a:moveTo>
                  <a:cubicBezTo>
                    <a:pt x="1039876" y="439319"/>
                    <a:pt x="1038416" y="440195"/>
                    <a:pt x="1036663" y="440779"/>
                  </a:cubicBezTo>
                  <a:cubicBezTo>
                    <a:pt x="1034910" y="441363"/>
                    <a:pt x="1034034" y="441655"/>
                    <a:pt x="1034034" y="441655"/>
                  </a:cubicBezTo>
                  <a:cubicBezTo>
                    <a:pt x="1030529" y="449834"/>
                    <a:pt x="1025855" y="453924"/>
                    <a:pt x="1020014" y="453924"/>
                  </a:cubicBezTo>
                  <a:cubicBezTo>
                    <a:pt x="1020014" y="455092"/>
                    <a:pt x="1021182" y="456553"/>
                    <a:pt x="1023519" y="458305"/>
                  </a:cubicBezTo>
                  <a:cubicBezTo>
                    <a:pt x="1025855" y="460058"/>
                    <a:pt x="1027024" y="462103"/>
                    <a:pt x="1027024" y="464439"/>
                  </a:cubicBezTo>
                  <a:cubicBezTo>
                    <a:pt x="1024687" y="465608"/>
                    <a:pt x="1024103" y="466776"/>
                    <a:pt x="1025271" y="467945"/>
                  </a:cubicBezTo>
                  <a:cubicBezTo>
                    <a:pt x="1026440" y="469113"/>
                    <a:pt x="1027024" y="470281"/>
                    <a:pt x="1027024" y="471450"/>
                  </a:cubicBezTo>
                  <a:cubicBezTo>
                    <a:pt x="1025855" y="473786"/>
                    <a:pt x="1024395" y="475539"/>
                    <a:pt x="1022643" y="476707"/>
                  </a:cubicBezTo>
                  <a:cubicBezTo>
                    <a:pt x="1020890" y="477876"/>
                    <a:pt x="1018845" y="478460"/>
                    <a:pt x="1016508" y="478460"/>
                  </a:cubicBezTo>
                  <a:cubicBezTo>
                    <a:pt x="1015339" y="478460"/>
                    <a:pt x="1014756" y="478752"/>
                    <a:pt x="1014756" y="479336"/>
                  </a:cubicBezTo>
                  <a:cubicBezTo>
                    <a:pt x="1014756" y="479921"/>
                    <a:pt x="1014756" y="480213"/>
                    <a:pt x="1014756" y="480213"/>
                  </a:cubicBezTo>
                  <a:cubicBezTo>
                    <a:pt x="1014756" y="481381"/>
                    <a:pt x="1014463" y="483718"/>
                    <a:pt x="1013879" y="487223"/>
                  </a:cubicBezTo>
                  <a:cubicBezTo>
                    <a:pt x="1013295" y="490728"/>
                    <a:pt x="1013587" y="493649"/>
                    <a:pt x="1014756" y="495986"/>
                  </a:cubicBezTo>
                  <a:lnTo>
                    <a:pt x="1014756" y="499491"/>
                  </a:lnTo>
                  <a:lnTo>
                    <a:pt x="1014198" y="501164"/>
                  </a:lnTo>
                  <a:lnTo>
                    <a:pt x="1014756" y="502996"/>
                  </a:lnTo>
                  <a:cubicBezTo>
                    <a:pt x="1017092" y="504165"/>
                    <a:pt x="1017092" y="505917"/>
                    <a:pt x="1014756" y="508254"/>
                  </a:cubicBezTo>
                  <a:lnTo>
                    <a:pt x="1009498" y="504749"/>
                  </a:lnTo>
                  <a:lnTo>
                    <a:pt x="1007745" y="513512"/>
                  </a:lnTo>
                  <a:cubicBezTo>
                    <a:pt x="1004240" y="525196"/>
                    <a:pt x="1002487" y="537464"/>
                    <a:pt x="1002487" y="550317"/>
                  </a:cubicBezTo>
                  <a:lnTo>
                    <a:pt x="1002487" y="557327"/>
                  </a:lnTo>
                  <a:cubicBezTo>
                    <a:pt x="1002487" y="563169"/>
                    <a:pt x="1001903" y="569303"/>
                    <a:pt x="1000735" y="575729"/>
                  </a:cubicBezTo>
                  <a:cubicBezTo>
                    <a:pt x="999566" y="582156"/>
                    <a:pt x="998982" y="589458"/>
                    <a:pt x="998982" y="597637"/>
                  </a:cubicBezTo>
                  <a:lnTo>
                    <a:pt x="998982" y="667741"/>
                  </a:lnTo>
                  <a:cubicBezTo>
                    <a:pt x="998982" y="684098"/>
                    <a:pt x="1000151" y="696367"/>
                    <a:pt x="1002487" y="704545"/>
                  </a:cubicBezTo>
                  <a:lnTo>
                    <a:pt x="1002487" y="711556"/>
                  </a:lnTo>
                  <a:lnTo>
                    <a:pt x="1000735" y="732587"/>
                  </a:lnTo>
                  <a:cubicBezTo>
                    <a:pt x="1000735" y="734924"/>
                    <a:pt x="1001319" y="740766"/>
                    <a:pt x="1002487" y="750113"/>
                  </a:cubicBezTo>
                  <a:lnTo>
                    <a:pt x="1002487" y="762381"/>
                  </a:lnTo>
                  <a:cubicBezTo>
                    <a:pt x="1002487" y="767055"/>
                    <a:pt x="1003656" y="773481"/>
                    <a:pt x="1005992" y="781660"/>
                  </a:cubicBezTo>
                  <a:cubicBezTo>
                    <a:pt x="1008329" y="776986"/>
                    <a:pt x="1011250" y="772897"/>
                    <a:pt x="1014756" y="769392"/>
                  </a:cubicBezTo>
                  <a:lnTo>
                    <a:pt x="1021766" y="748360"/>
                  </a:lnTo>
                  <a:cubicBezTo>
                    <a:pt x="1022934" y="743687"/>
                    <a:pt x="1023811" y="738721"/>
                    <a:pt x="1024395" y="733463"/>
                  </a:cubicBezTo>
                  <a:cubicBezTo>
                    <a:pt x="1024979" y="728206"/>
                    <a:pt x="1025855" y="723824"/>
                    <a:pt x="1027024" y="720319"/>
                  </a:cubicBezTo>
                  <a:cubicBezTo>
                    <a:pt x="1027024" y="714477"/>
                    <a:pt x="1027608" y="710972"/>
                    <a:pt x="1028776" y="709803"/>
                  </a:cubicBezTo>
                  <a:cubicBezTo>
                    <a:pt x="1031113" y="707466"/>
                    <a:pt x="1031113" y="704545"/>
                    <a:pt x="1028776" y="701040"/>
                  </a:cubicBezTo>
                  <a:cubicBezTo>
                    <a:pt x="1027608" y="698703"/>
                    <a:pt x="1027900" y="696367"/>
                    <a:pt x="1029653" y="694030"/>
                  </a:cubicBezTo>
                  <a:cubicBezTo>
                    <a:pt x="1031405" y="691693"/>
                    <a:pt x="1032281" y="689941"/>
                    <a:pt x="1032281" y="688772"/>
                  </a:cubicBezTo>
                  <a:lnTo>
                    <a:pt x="1035787" y="683514"/>
                  </a:lnTo>
                  <a:cubicBezTo>
                    <a:pt x="1035787" y="681177"/>
                    <a:pt x="1035203" y="680009"/>
                    <a:pt x="1034034" y="680009"/>
                  </a:cubicBezTo>
                  <a:cubicBezTo>
                    <a:pt x="1032866" y="678841"/>
                    <a:pt x="1032281" y="676504"/>
                    <a:pt x="1032281" y="672999"/>
                  </a:cubicBezTo>
                  <a:cubicBezTo>
                    <a:pt x="1034619" y="670662"/>
                    <a:pt x="1035787" y="666572"/>
                    <a:pt x="1035787" y="660730"/>
                  </a:cubicBezTo>
                  <a:cubicBezTo>
                    <a:pt x="1035787" y="654888"/>
                    <a:pt x="1036371" y="650799"/>
                    <a:pt x="1037539" y="648462"/>
                  </a:cubicBezTo>
                  <a:cubicBezTo>
                    <a:pt x="1037539" y="648462"/>
                    <a:pt x="1037539" y="648170"/>
                    <a:pt x="1037539" y="647586"/>
                  </a:cubicBezTo>
                  <a:cubicBezTo>
                    <a:pt x="1037539" y="647002"/>
                    <a:pt x="1037539" y="646710"/>
                    <a:pt x="1037539" y="646710"/>
                  </a:cubicBezTo>
                  <a:cubicBezTo>
                    <a:pt x="1037539" y="636194"/>
                    <a:pt x="1038708" y="627431"/>
                    <a:pt x="1041044" y="620421"/>
                  </a:cubicBezTo>
                  <a:lnTo>
                    <a:pt x="1042797" y="594132"/>
                  </a:lnTo>
                  <a:cubicBezTo>
                    <a:pt x="1041629" y="589458"/>
                    <a:pt x="1041044" y="581864"/>
                    <a:pt x="1041044" y="571348"/>
                  </a:cubicBezTo>
                  <a:cubicBezTo>
                    <a:pt x="1041044" y="570180"/>
                    <a:pt x="1041044" y="568427"/>
                    <a:pt x="1041044" y="566090"/>
                  </a:cubicBezTo>
                  <a:cubicBezTo>
                    <a:pt x="1041044" y="563753"/>
                    <a:pt x="1040461" y="562001"/>
                    <a:pt x="1039292" y="560832"/>
                  </a:cubicBezTo>
                  <a:cubicBezTo>
                    <a:pt x="1034619" y="550317"/>
                    <a:pt x="1031113" y="540385"/>
                    <a:pt x="1028776" y="531038"/>
                  </a:cubicBezTo>
                  <a:lnTo>
                    <a:pt x="1032281" y="520522"/>
                  </a:lnTo>
                  <a:lnTo>
                    <a:pt x="1035513" y="510828"/>
                  </a:lnTo>
                  <a:lnTo>
                    <a:pt x="1033596" y="504311"/>
                  </a:lnTo>
                  <a:cubicBezTo>
                    <a:pt x="1033304" y="502266"/>
                    <a:pt x="1033450" y="500660"/>
                    <a:pt x="1034034" y="499491"/>
                  </a:cubicBezTo>
                  <a:lnTo>
                    <a:pt x="1041044" y="495986"/>
                  </a:lnTo>
                  <a:lnTo>
                    <a:pt x="1039292" y="487223"/>
                  </a:lnTo>
                  <a:cubicBezTo>
                    <a:pt x="1042797" y="488391"/>
                    <a:pt x="1046302" y="488391"/>
                    <a:pt x="1049808" y="487223"/>
                  </a:cubicBezTo>
                  <a:cubicBezTo>
                    <a:pt x="1053313" y="486055"/>
                    <a:pt x="1056818" y="486055"/>
                    <a:pt x="1060323" y="487223"/>
                  </a:cubicBezTo>
                  <a:cubicBezTo>
                    <a:pt x="1061492" y="483718"/>
                    <a:pt x="1060907" y="481381"/>
                    <a:pt x="1058571" y="480213"/>
                  </a:cubicBezTo>
                  <a:cubicBezTo>
                    <a:pt x="1058571" y="476707"/>
                    <a:pt x="1057986" y="474955"/>
                    <a:pt x="1056818" y="474955"/>
                  </a:cubicBezTo>
                  <a:cubicBezTo>
                    <a:pt x="1059155" y="473786"/>
                    <a:pt x="1061199" y="474079"/>
                    <a:pt x="1062952" y="475831"/>
                  </a:cubicBezTo>
                  <a:cubicBezTo>
                    <a:pt x="1064704" y="477584"/>
                    <a:pt x="1066165" y="477876"/>
                    <a:pt x="1067333" y="476707"/>
                  </a:cubicBezTo>
                  <a:cubicBezTo>
                    <a:pt x="1067333" y="475539"/>
                    <a:pt x="1065581" y="473494"/>
                    <a:pt x="1062076" y="470573"/>
                  </a:cubicBezTo>
                  <a:cubicBezTo>
                    <a:pt x="1058571" y="467652"/>
                    <a:pt x="1056234" y="465608"/>
                    <a:pt x="1055066" y="464439"/>
                  </a:cubicBezTo>
                  <a:lnTo>
                    <a:pt x="1062076" y="460934"/>
                  </a:lnTo>
                  <a:cubicBezTo>
                    <a:pt x="1056234" y="453924"/>
                    <a:pt x="1053313" y="449250"/>
                    <a:pt x="1053313" y="446913"/>
                  </a:cubicBezTo>
                  <a:cubicBezTo>
                    <a:pt x="1049808" y="450419"/>
                    <a:pt x="1046886" y="450419"/>
                    <a:pt x="1044550" y="446913"/>
                  </a:cubicBezTo>
                  <a:close/>
                  <a:moveTo>
                    <a:pt x="33300" y="436398"/>
                  </a:moveTo>
                  <a:lnTo>
                    <a:pt x="40310" y="452171"/>
                  </a:lnTo>
                  <a:cubicBezTo>
                    <a:pt x="42647" y="456845"/>
                    <a:pt x="44984" y="461226"/>
                    <a:pt x="47321" y="465316"/>
                  </a:cubicBezTo>
                  <a:lnTo>
                    <a:pt x="47448" y="465586"/>
                  </a:lnTo>
                  <a:lnTo>
                    <a:pt x="48197" y="472326"/>
                  </a:lnTo>
                  <a:cubicBezTo>
                    <a:pt x="46444" y="475247"/>
                    <a:pt x="45568" y="477292"/>
                    <a:pt x="45568" y="478460"/>
                  </a:cubicBezTo>
                  <a:cubicBezTo>
                    <a:pt x="44399" y="479628"/>
                    <a:pt x="40310" y="465608"/>
                    <a:pt x="33300" y="436398"/>
                  </a:cubicBezTo>
                  <a:close/>
                  <a:moveTo>
                    <a:pt x="1579093" y="432893"/>
                  </a:moveTo>
                  <a:cubicBezTo>
                    <a:pt x="1580261" y="436398"/>
                    <a:pt x="1581137" y="438735"/>
                    <a:pt x="1581722" y="439903"/>
                  </a:cubicBezTo>
                  <a:cubicBezTo>
                    <a:pt x="1582306" y="441071"/>
                    <a:pt x="1583182" y="442824"/>
                    <a:pt x="1584351" y="445161"/>
                  </a:cubicBezTo>
                  <a:lnTo>
                    <a:pt x="1584351" y="450419"/>
                  </a:lnTo>
                  <a:cubicBezTo>
                    <a:pt x="1580846" y="444576"/>
                    <a:pt x="1579093" y="438735"/>
                    <a:pt x="1579093" y="432893"/>
                  </a:cubicBezTo>
                  <a:close/>
                  <a:moveTo>
                    <a:pt x="1027024" y="432893"/>
                  </a:moveTo>
                  <a:cubicBezTo>
                    <a:pt x="1027024" y="432893"/>
                    <a:pt x="1027024" y="433477"/>
                    <a:pt x="1027024" y="434645"/>
                  </a:cubicBezTo>
                  <a:cubicBezTo>
                    <a:pt x="1027024" y="434645"/>
                    <a:pt x="1027316" y="434645"/>
                    <a:pt x="1027900" y="434645"/>
                  </a:cubicBezTo>
                  <a:cubicBezTo>
                    <a:pt x="1028484" y="434645"/>
                    <a:pt x="1028776" y="435229"/>
                    <a:pt x="1028776" y="436398"/>
                  </a:cubicBezTo>
                  <a:lnTo>
                    <a:pt x="1030529" y="434645"/>
                  </a:lnTo>
                  <a:cubicBezTo>
                    <a:pt x="1030529" y="434645"/>
                    <a:pt x="1030237" y="434353"/>
                    <a:pt x="1029653" y="433769"/>
                  </a:cubicBezTo>
                  <a:cubicBezTo>
                    <a:pt x="1029069" y="433185"/>
                    <a:pt x="1028776" y="432893"/>
                    <a:pt x="1028776" y="432893"/>
                  </a:cubicBezTo>
                  <a:cubicBezTo>
                    <a:pt x="1027608" y="432893"/>
                    <a:pt x="1027024" y="432893"/>
                    <a:pt x="1027024" y="432893"/>
                  </a:cubicBezTo>
                  <a:close/>
                  <a:moveTo>
                    <a:pt x="1617650" y="420624"/>
                  </a:moveTo>
                  <a:cubicBezTo>
                    <a:pt x="1618819" y="425298"/>
                    <a:pt x="1619403" y="429387"/>
                    <a:pt x="1619403" y="432893"/>
                  </a:cubicBezTo>
                  <a:cubicBezTo>
                    <a:pt x="1618234" y="427050"/>
                    <a:pt x="1617650" y="423545"/>
                    <a:pt x="1617650" y="422377"/>
                  </a:cubicBezTo>
                  <a:close/>
                  <a:moveTo>
                    <a:pt x="1572083" y="420624"/>
                  </a:moveTo>
                  <a:cubicBezTo>
                    <a:pt x="1574419" y="421793"/>
                    <a:pt x="1576172" y="423253"/>
                    <a:pt x="1577340" y="425006"/>
                  </a:cubicBezTo>
                  <a:cubicBezTo>
                    <a:pt x="1578509" y="426758"/>
                    <a:pt x="1579093" y="429387"/>
                    <a:pt x="1579093" y="432893"/>
                  </a:cubicBezTo>
                  <a:lnTo>
                    <a:pt x="1573835" y="427635"/>
                  </a:lnTo>
                  <a:close/>
                  <a:moveTo>
                    <a:pt x="1077849" y="418872"/>
                  </a:moveTo>
                  <a:cubicBezTo>
                    <a:pt x="1073175" y="418872"/>
                    <a:pt x="1070839" y="420624"/>
                    <a:pt x="1070839" y="424130"/>
                  </a:cubicBezTo>
                  <a:lnTo>
                    <a:pt x="1067333" y="439903"/>
                  </a:lnTo>
                  <a:lnTo>
                    <a:pt x="1063828" y="439903"/>
                  </a:lnTo>
                  <a:cubicBezTo>
                    <a:pt x="1063828" y="439903"/>
                    <a:pt x="1063244" y="439611"/>
                    <a:pt x="1062076" y="439027"/>
                  </a:cubicBezTo>
                  <a:cubicBezTo>
                    <a:pt x="1060907" y="438442"/>
                    <a:pt x="1060323" y="437566"/>
                    <a:pt x="1060323" y="436398"/>
                  </a:cubicBezTo>
                  <a:cubicBezTo>
                    <a:pt x="1059155" y="437566"/>
                    <a:pt x="1057986" y="438442"/>
                    <a:pt x="1056818" y="439027"/>
                  </a:cubicBezTo>
                  <a:cubicBezTo>
                    <a:pt x="1055649" y="439611"/>
                    <a:pt x="1055066" y="440487"/>
                    <a:pt x="1055066" y="441655"/>
                  </a:cubicBezTo>
                  <a:lnTo>
                    <a:pt x="1053313" y="443408"/>
                  </a:lnTo>
                  <a:cubicBezTo>
                    <a:pt x="1056818" y="446913"/>
                    <a:pt x="1059155" y="448666"/>
                    <a:pt x="1060323" y="448666"/>
                  </a:cubicBezTo>
                  <a:cubicBezTo>
                    <a:pt x="1062660" y="445161"/>
                    <a:pt x="1064413" y="442824"/>
                    <a:pt x="1065581" y="441655"/>
                  </a:cubicBezTo>
                  <a:cubicBezTo>
                    <a:pt x="1066750" y="440487"/>
                    <a:pt x="1069086" y="439903"/>
                    <a:pt x="1072591" y="439903"/>
                  </a:cubicBezTo>
                  <a:cubicBezTo>
                    <a:pt x="1077265" y="439903"/>
                    <a:pt x="1081938" y="437566"/>
                    <a:pt x="1086612" y="432893"/>
                  </a:cubicBezTo>
                  <a:cubicBezTo>
                    <a:pt x="1087781" y="430556"/>
                    <a:pt x="1087489" y="428511"/>
                    <a:pt x="1085736" y="426758"/>
                  </a:cubicBezTo>
                  <a:cubicBezTo>
                    <a:pt x="1083984" y="425006"/>
                    <a:pt x="1082523" y="423545"/>
                    <a:pt x="1081355" y="422377"/>
                  </a:cubicBezTo>
                  <a:cubicBezTo>
                    <a:pt x="1080186" y="420040"/>
                    <a:pt x="1079018" y="418872"/>
                    <a:pt x="1077849" y="418872"/>
                  </a:cubicBezTo>
                  <a:close/>
                  <a:moveTo>
                    <a:pt x="1649197" y="417119"/>
                  </a:moveTo>
                  <a:cubicBezTo>
                    <a:pt x="1650365" y="418288"/>
                    <a:pt x="1652118" y="420624"/>
                    <a:pt x="1654455" y="424130"/>
                  </a:cubicBezTo>
                  <a:lnTo>
                    <a:pt x="1652702" y="424130"/>
                  </a:lnTo>
                  <a:lnTo>
                    <a:pt x="1649197" y="420624"/>
                  </a:lnTo>
                  <a:close/>
                  <a:moveTo>
                    <a:pt x="1601877" y="415366"/>
                  </a:moveTo>
                  <a:lnTo>
                    <a:pt x="1603629" y="415366"/>
                  </a:lnTo>
                  <a:cubicBezTo>
                    <a:pt x="1604798" y="415366"/>
                    <a:pt x="1605382" y="416535"/>
                    <a:pt x="1605382" y="418872"/>
                  </a:cubicBezTo>
                  <a:close/>
                  <a:moveTo>
                    <a:pt x="1641719" y="412504"/>
                  </a:moveTo>
                  <a:lnTo>
                    <a:pt x="1643939" y="413614"/>
                  </a:lnTo>
                  <a:lnTo>
                    <a:pt x="1649197" y="420624"/>
                  </a:lnTo>
                  <a:cubicBezTo>
                    <a:pt x="1649197" y="424130"/>
                    <a:pt x="1650365" y="425882"/>
                    <a:pt x="1652702" y="425882"/>
                  </a:cubicBezTo>
                  <a:cubicBezTo>
                    <a:pt x="1656207" y="427050"/>
                    <a:pt x="1659421" y="430556"/>
                    <a:pt x="1662341" y="436398"/>
                  </a:cubicBezTo>
                  <a:lnTo>
                    <a:pt x="1662621" y="436895"/>
                  </a:lnTo>
                  <a:lnTo>
                    <a:pt x="1662621" y="456994"/>
                  </a:lnTo>
                  <a:lnTo>
                    <a:pt x="1657960" y="439903"/>
                  </a:lnTo>
                  <a:cubicBezTo>
                    <a:pt x="1655623" y="436982"/>
                    <a:pt x="1652994" y="433039"/>
                    <a:pt x="1650073" y="428073"/>
                  </a:cubicBezTo>
                  <a:close/>
                  <a:moveTo>
                    <a:pt x="1641099" y="411348"/>
                  </a:moveTo>
                  <a:lnTo>
                    <a:pt x="1641719" y="412504"/>
                  </a:lnTo>
                  <a:lnTo>
                    <a:pt x="1641310" y="412299"/>
                  </a:lnTo>
                  <a:close/>
                  <a:moveTo>
                    <a:pt x="1640434" y="408356"/>
                  </a:moveTo>
                  <a:lnTo>
                    <a:pt x="1641099" y="411348"/>
                  </a:lnTo>
                  <a:lnTo>
                    <a:pt x="1640434" y="410109"/>
                  </a:lnTo>
                  <a:close/>
                  <a:moveTo>
                    <a:pt x="1587856" y="408356"/>
                  </a:moveTo>
                  <a:cubicBezTo>
                    <a:pt x="1589024" y="408356"/>
                    <a:pt x="1590777" y="409524"/>
                    <a:pt x="1593114" y="411861"/>
                  </a:cubicBezTo>
                  <a:cubicBezTo>
                    <a:pt x="1593114" y="411861"/>
                    <a:pt x="1592822" y="412153"/>
                    <a:pt x="1592237" y="412738"/>
                  </a:cubicBezTo>
                  <a:cubicBezTo>
                    <a:pt x="1591653" y="413322"/>
                    <a:pt x="1591361" y="413614"/>
                    <a:pt x="1591361" y="413614"/>
                  </a:cubicBezTo>
                  <a:cubicBezTo>
                    <a:pt x="1590193" y="413614"/>
                    <a:pt x="1588440" y="412445"/>
                    <a:pt x="1586103" y="410109"/>
                  </a:cubicBezTo>
                  <a:close/>
                  <a:moveTo>
                    <a:pt x="1097127" y="408356"/>
                  </a:moveTo>
                  <a:lnTo>
                    <a:pt x="1090117" y="411861"/>
                  </a:lnTo>
                  <a:cubicBezTo>
                    <a:pt x="1087781" y="411861"/>
                    <a:pt x="1086612" y="414198"/>
                    <a:pt x="1086612" y="418872"/>
                  </a:cubicBezTo>
                  <a:cubicBezTo>
                    <a:pt x="1088949" y="417703"/>
                    <a:pt x="1090410" y="417411"/>
                    <a:pt x="1090994" y="417995"/>
                  </a:cubicBezTo>
                  <a:cubicBezTo>
                    <a:pt x="1091578" y="418580"/>
                    <a:pt x="1092454" y="420040"/>
                    <a:pt x="1093622" y="422377"/>
                  </a:cubicBezTo>
                  <a:cubicBezTo>
                    <a:pt x="1094791" y="418872"/>
                    <a:pt x="1097712" y="416535"/>
                    <a:pt x="1102385" y="415366"/>
                  </a:cubicBezTo>
                  <a:cubicBezTo>
                    <a:pt x="1098880" y="410693"/>
                    <a:pt x="1097127" y="408356"/>
                    <a:pt x="1097127" y="408356"/>
                  </a:cubicBezTo>
                  <a:close/>
                  <a:moveTo>
                    <a:pt x="1542288" y="406603"/>
                  </a:moveTo>
                  <a:cubicBezTo>
                    <a:pt x="1542288" y="411277"/>
                    <a:pt x="1544625" y="417703"/>
                    <a:pt x="1549299" y="425882"/>
                  </a:cubicBezTo>
                  <a:lnTo>
                    <a:pt x="1545794" y="425882"/>
                  </a:lnTo>
                  <a:cubicBezTo>
                    <a:pt x="1543457" y="422377"/>
                    <a:pt x="1541704" y="416535"/>
                    <a:pt x="1540536" y="408356"/>
                  </a:cubicBezTo>
                  <a:cubicBezTo>
                    <a:pt x="1540536" y="408356"/>
                    <a:pt x="1540828" y="408064"/>
                    <a:pt x="1541412" y="407480"/>
                  </a:cubicBezTo>
                  <a:cubicBezTo>
                    <a:pt x="1541996" y="406896"/>
                    <a:pt x="1542288" y="406603"/>
                    <a:pt x="1542288" y="406603"/>
                  </a:cubicBezTo>
                  <a:close/>
                  <a:moveTo>
                    <a:pt x="1563319" y="397841"/>
                  </a:moveTo>
                  <a:cubicBezTo>
                    <a:pt x="1565656" y="399009"/>
                    <a:pt x="1567409" y="400761"/>
                    <a:pt x="1568577" y="403098"/>
                  </a:cubicBezTo>
                  <a:cubicBezTo>
                    <a:pt x="1569746" y="405435"/>
                    <a:pt x="1569746" y="408940"/>
                    <a:pt x="1568577" y="413614"/>
                  </a:cubicBezTo>
                  <a:cubicBezTo>
                    <a:pt x="1567409" y="411277"/>
                    <a:pt x="1565656" y="406019"/>
                    <a:pt x="1563319" y="397841"/>
                  </a:cubicBezTo>
                  <a:close/>
                  <a:moveTo>
                    <a:pt x="1533525" y="392583"/>
                  </a:moveTo>
                  <a:lnTo>
                    <a:pt x="1535278" y="392583"/>
                  </a:lnTo>
                  <a:lnTo>
                    <a:pt x="1540536" y="399593"/>
                  </a:lnTo>
                  <a:lnTo>
                    <a:pt x="1537030" y="399593"/>
                  </a:lnTo>
                  <a:cubicBezTo>
                    <a:pt x="1537030" y="399593"/>
                    <a:pt x="1535862" y="397256"/>
                    <a:pt x="1533525" y="392583"/>
                  </a:cubicBezTo>
                  <a:close/>
                  <a:moveTo>
                    <a:pt x="1631671" y="390830"/>
                  </a:moveTo>
                  <a:lnTo>
                    <a:pt x="1636929" y="396088"/>
                  </a:lnTo>
                  <a:lnTo>
                    <a:pt x="1633423" y="396088"/>
                  </a:lnTo>
                  <a:cubicBezTo>
                    <a:pt x="1632255" y="396088"/>
                    <a:pt x="1631087" y="394920"/>
                    <a:pt x="1629918" y="392583"/>
                  </a:cubicBezTo>
                  <a:cubicBezTo>
                    <a:pt x="1629918" y="392583"/>
                    <a:pt x="1630211" y="392291"/>
                    <a:pt x="1630794" y="391706"/>
                  </a:cubicBezTo>
                  <a:cubicBezTo>
                    <a:pt x="1631379" y="391122"/>
                    <a:pt x="1631671" y="390830"/>
                    <a:pt x="1631671" y="390830"/>
                  </a:cubicBezTo>
                  <a:close/>
                  <a:moveTo>
                    <a:pt x="1593114" y="390830"/>
                  </a:moveTo>
                  <a:lnTo>
                    <a:pt x="1594866" y="390830"/>
                  </a:lnTo>
                  <a:cubicBezTo>
                    <a:pt x="1594866" y="394335"/>
                    <a:pt x="1595451" y="397256"/>
                    <a:pt x="1596619" y="399593"/>
                  </a:cubicBezTo>
                  <a:lnTo>
                    <a:pt x="1598371" y="399593"/>
                  </a:lnTo>
                  <a:cubicBezTo>
                    <a:pt x="1599540" y="401930"/>
                    <a:pt x="1599832" y="404267"/>
                    <a:pt x="1599248" y="406603"/>
                  </a:cubicBezTo>
                  <a:cubicBezTo>
                    <a:pt x="1598664" y="408940"/>
                    <a:pt x="1598371" y="411277"/>
                    <a:pt x="1598371" y="413614"/>
                  </a:cubicBezTo>
                  <a:lnTo>
                    <a:pt x="1608887" y="439903"/>
                  </a:lnTo>
                  <a:lnTo>
                    <a:pt x="1607135" y="439903"/>
                  </a:lnTo>
                  <a:cubicBezTo>
                    <a:pt x="1605966" y="439903"/>
                    <a:pt x="1604798" y="439319"/>
                    <a:pt x="1603629" y="438150"/>
                  </a:cubicBezTo>
                  <a:cubicBezTo>
                    <a:pt x="1598956" y="427635"/>
                    <a:pt x="1595451" y="415951"/>
                    <a:pt x="1593114" y="403098"/>
                  </a:cubicBezTo>
                  <a:lnTo>
                    <a:pt x="1591361" y="399593"/>
                  </a:lnTo>
                  <a:lnTo>
                    <a:pt x="1594866" y="399593"/>
                  </a:lnTo>
                  <a:cubicBezTo>
                    <a:pt x="1593698" y="397256"/>
                    <a:pt x="1593114" y="394335"/>
                    <a:pt x="1593114" y="390830"/>
                  </a:cubicBezTo>
                  <a:close/>
                  <a:moveTo>
                    <a:pt x="1544041" y="382067"/>
                  </a:moveTo>
                  <a:lnTo>
                    <a:pt x="1545794" y="387325"/>
                  </a:lnTo>
                  <a:lnTo>
                    <a:pt x="1544041" y="387325"/>
                  </a:lnTo>
                  <a:lnTo>
                    <a:pt x="1542288" y="383820"/>
                  </a:lnTo>
                  <a:cubicBezTo>
                    <a:pt x="1542288" y="382651"/>
                    <a:pt x="1542872" y="382067"/>
                    <a:pt x="1544041" y="382067"/>
                  </a:cubicBezTo>
                  <a:close/>
                  <a:moveTo>
                    <a:pt x="782426" y="380972"/>
                  </a:moveTo>
                  <a:lnTo>
                    <a:pt x="781660" y="385572"/>
                  </a:lnTo>
                  <a:cubicBezTo>
                    <a:pt x="781660" y="387909"/>
                    <a:pt x="781076" y="389078"/>
                    <a:pt x="779907" y="389078"/>
                  </a:cubicBezTo>
                  <a:cubicBezTo>
                    <a:pt x="778739" y="392583"/>
                    <a:pt x="777278" y="395796"/>
                    <a:pt x="775526" y="398717"/>
                  </a:cubicBezTo>
                  <a:cubicBezTo>
                    <a:pt x="773773" y="401638"/>
                    <a:pt x="772312" y="404267"/>
                    <a:pt x="771144" y="406603"/>
                  </a:cubicBezTo>
                  <a:cubicBezTo>
                    <a:pt x="771144" y="408940"/>
                    <a:pt x="771144" y="410693"/>
                    <a:pt x="771144" y="411861"/>
                  </a:cubicBezTo>
                  <a:cubicBezTo>
                    <a:pt x="768807" y="416535"/>
                    <a:pt x="767055" y="419456"/>
                    <a:pt x="765887" y="420624"/>
                  </a:cubicBezTo>
                  <a:cubicBezTo>
                    <a:pt x="763550" y="421793"/>
                    <a:pt x="762381" y="424714"/>
                    <a:pt x="762381" y="429387"/>
                  </a:cubicBezTo>
                  <a:cubicBezTo>
                    <a:pt x="762381" y="442240"/>
                    <a:pt x="758876" y="452755"/>
                    <a:pt x="751865" y="460934"/>
                  </a:cubicBezTo>
                  <a:lnTo>
                    <a:pt x="744855" y="464439"/>
                  </a:lnTo>
                  <a:cubicBezTo>
                    <a:pt x="743687" y="465608"/>
                    <a:pt x="739598" y="466776"/>
                    <a:pt x="732587" y="467945"/>
                  </a:cubicBezTo>
                  <a:cubicBezTo>
                    <a:pt x="732587" y="466776"/>
                    <a:pt x="734047" y="465024"/>
                    <a:pt x="736969" y="462687"/>
                  </a:cubicBezTo>
                  <a:cubicBezTo>
                    <a:pt x="739889" y="460350"/>
                    <a:pt x="741350" y="458013"/>
                    <a:pt x="741350" y="455676"/>
                  </a:cubicBezTo>
                  <a:cubicBezTo>
                    <a:pt x="740181" y="455676"/>
                    <a:pt x="738429" y="456261"/>
                    <a:pt x="736092" y="457429"/>
                  </a:cubicBezTo>
                  <a:cubicBezTo>
                    <a:pt x="733755" y="458597"/>
                    <a:pt x="732003" y="459181"/>
                    <a:pt x="730834" y="459181"/>
                  </a:cubicBezTo>
                  <a:cubicBezTo>
                    <a:pt x="730834" y="461518"/>
                    <a:pt x="730250" y="463271"/>
                    <a:pt x="729082" y="464439"/>
                  </a:cubicBezTo>
                  <a:lnTo>
                    <a:pt x="729082" y="466192"/>
                  </a:lnTo>
                  <a:cubicBezTo>
                    <a:pt x="727913" y="466192"/>
                    <a:pt x="725576" y="466484"/>
                    <a:pt x="722071" y="467068"/>
                  </a:cubicBezTo>
                  <a:cubicBezTo>
                    <a:pt x="718566" y="467652"/>
                    <a:pt x="715645" y="467360"/>
                    <a:pt x="713308" y="466192"/>
                  </a:cubicBezTo>
                  <a:cubicBezTo>
                    <a:pt x="709803" y="463855"/>
                    <a:pt x="707466" y="464439"/>
                    <a:pt x="706298" y="467945"/>
                  </a:cubicBezTo>
                  <a:cubicBezTo>
                    <a:pt x="706298" y="470281"/>
                    <a:pt x="705422" y="472034"/>
                    <a:pt x="703669" y="473202"/>
                  </a:cubicBezTo>
                  <a:cubicBezTo>
                    <a:pt x="701917" y="474371"/>
                    <a:pt x="700456" y="474955"/>
                    <a:pt x="699288" y="474955"/>
                  </a:cubicBezTo>
                  <a:lnTo>
                    <a:pt x="694445" y="468498"/>
                  </a:lnTo>
                  <a:lnTo>
                    <a:pt x="694030" y="478460"/>
                  </a:lnTo>
                  <a:lnTo>
                    <a:pt x="687019" y="480213"/>
                  </a:lnTo>
                  <a:cubicBezTo>
                    <a:pt x="683514" y="480213"/>
                    <a:pt x="681762" y="483134"/>
                    <a:pt x="681762" y="488976"/>
                  </a:cubicBezTo>
                  <a:cubicBezTo>
                    <a:pt x="687604" y="491312"/>
                    <a:pt x="689941" y="494818"/>
                    <a:pt x="688772" y="499491"/>
                  </a:cubicBezTo>
                  <a:cubicBezTo>
                    <a:pt x="686435" y="498323"/>
                    <a:pt x="683514" y="497739"/>
                    <a:pt x="680009" y="497739"/>
                  </a:cubicBezTo>
                  <a:cubicBezTo>
                    <a:pt x="677672" y="497739"/>
                    <a:pt x="675919" y="498907"/>
                    <a:pt x="674751" y="501244"/>
                  </a:cubicBezTo>
                  <a:cubicBezTo>
                    <a:pt x="671246" y="508254"/>
                    <a:pt x="667157" y="516725"/>
                    <a:pt x="662483" y="526657"/>
                  </a:cubicBezTo>
                  <a:cubicBezTo>
                    <a:pt x="657809" y="536588"/>
                    <a:pt x="654304" y="545643"/>
                    <a:pt x="651967" y="553822"/>
                  </a:cubicBezTo>
                  <a:cubicBezTo>
                    <a:pt x="639115" y="584200"/>
                    <a:pt x="630936" y="602895"/>
                    <a:pt x="627431" y="609905"/>
                  </a:cubicBezTo>
                  <a:cubicBezTo>
                    <a:pt x="627431" y="611073"/>
                    <a:pt x="626847" y="612242"/>
                    <a:pt x="625678" y="613410"/>
                  </a:cubicBezTo>
                  <a:cubicBezTo>
                    <a:pt x="624510" y="614579"/>
                    <a:pt x="623926" y="616915"/>
                    <a:pt x="623926" y="620421"/>
                  </a:cubicBezTo>
                  <a:lnTo>
                    <a:pt x="618668" y="627431"/>
                  </a:lnTo>
                  <a:cubicBezTo>
                    <a:pt x="618668" y="632105"/>
                    <a:pt x="617499" y="634441"/>
                    <a:pt x="615163" y="634441"/>
                  </a:cubicBezTo>
                  <a:lnTo>
                    <a:pt x="611658" y="634441"/>
                  </a:lnTo>
                  <a:cubicBezTo>
                    <a:pt x="610489" y="635610"/>
                    <a:pt x="610197" y="637362"/>
                    <a:pt x="610781" y="639699"/>
                  </a:cubicBezTo>
                  <a:cubicBezTo>
                    <a:pt x="611365" y="642036"/>
                    <a:pt x="611658" y="643789"/>
                    <a:pt x="611658" y="644957"/>
                  </a:cubicBezTo>
                  <a:cubicBezTo>
                    <a:pt x="609321" y="646125"/>
                    <a:pt x="608736" y="647878"/>
                    <a:pt x="609905" y="650215"/>
                  </a:cubicBezTo>
                  <a:cubicBezTo>
                    <a:pt x="609905" y="652552"/>
                    <a:pt x="608152" y="653136"/>
                    <a:pt x="604647" y="651968"/>
                  </a:cubicBezTo>
                  <a:lnTo>
                    <a:pt x="608152" y="658978"/>
                  </a:lnTo>
                  <a:cubicBezTo>
                    <a:pt x="606984" y="660146"/>
                    <a:pt x="605231" y="660730"/>
                    <a:pt x="602894" y="660730"/>
                  </a:cubicBezTo>
                  <a:lnTo>
                    <a:pt x="604647" y="664236"/>
                  </a:lnTo>
                  <a:lnTo>
                    <a:pt x="602894" y="669494"/>
                  </a:lnTo>
                  <a:cubicBezTo>
                    <a:pt x="600558" y="667157"/>
                    <a:pt x="598806" y="667449"/>
                    <a:pt x="597637" y="670370"/>
                  </a:cubicBezTo>
                  <a:cubicBezTo>
                    <a:pt x="596469" y="673291"/>
                    <a:pt x="595884" y="675335"/>
                    <a:pt x="595884" y="676504"/>
                  </a:cubicBezTo>
                  <a:cubicBezTo>
                    <a:pt x="595884" y="680009"/>
                    <a:pt x="595300" y="682930"/>
                    <a:pt x="594131" y="685267"/>
                  </a:cubicBezTo>
                  <a:lnTo>
                    <a:pt x="599389" y="685267"/>
                  </a:lnTo>
                  <a:cubicBezTo>
                    <a:pt x="594716" y="686435"/>
                    <a:pt x="591211" y="689356"/>
                    <a:pt x="588874" y="694030"/>
                  </a:cubicBezTo>
                  <a:lnTo>
                    <a:pt x="585369" y="701038"/>
                  </a:lnTo>
                  <a:lnTo>
                    <a:pt x="602894" y="646710"/>
                  </a:lnTo>
                  <a:lnTo>
                    <a:pt x="616916" y="608152"/>
                  </a:lnTo>
                  <a:lnTo>
                    <a:pt x="637947" y="555574"/>
                  </a:lnTo>
                  <a:cubicBezTo>
                    <a:pt x="639115" y="552069"/>
                    <a:pt x="640868" y="546811"/>
                    <a:pt x="643205" y="539801"/>
                  </a:cubicBezTo>
                  <a:cubicBezTo>
                    <a:pt x="645541" y="532791"/>
                    <a:pt x="646710" y="526364"/>
                    <a:pt x="646710" y="520522"/>
                  </a:cubicBezTo>
                  <a:lnTo>
                    <a:pt x="646710" y="518770"/>
                  </a:lnTo>
                  <a:cubicBezTo>
                    <a:pt x="643205" y="522275"/>
                    <a:pt x="640868" y="525780"/>
                    <a:pt x="639699" y="529286"/>
                  </a:cubicBezTo>
                  <a:cubicBezTo>
                    <a:pt x="638530" y="530454"/>
                    <a:pt x="636194" y="535712"/>
                    <a:pt x="632689" y="545059"/>
                  </a:cubicBezTo>
                  <a:lnTo>
                    <a:pt x="630936" y="550317"/>
                  </a:lnTo>
                  <a:cubicBezTo>
                    <a:pt x="627431" y="553822"/>
                    <a:pt x="624218" y="558495"/>
                    <a:pt x="621297" y="564337"/>
                  </a:cubicBezTo>
                  <a:cubicBezTo>
                    <a:pt x="618376" y="570180"/>
                    <a:pt x="616331" y="574269"/>
                    <a:pt x="615163" y="576606"/>
                  </a:cubicBezTo>
                  <a:lnTo>
                    <a:pt x="601142" y="604647"/>
                  </a:lnTo>
                  <a:lnTo>
                    <a:pt x="599389" y="606400"/>
                  </a:lnTo>
                  <a:lnTo>
                    <a:pt x="597637" y="599389"/>
                  </a:lnTo>
                  <a:lnTo>
                    <a:pt x="594131" y="604647"/>
                  </a:lnTo>
                  <a:lnTo>
                    <a:pt x="590626" y="616915"/>
                  </a:lnTo>
                  <a:cubicBezTo>
                    <a:pt x="589458" y="618084"/>
                    <a:pt x="587121" y="619252"/>
                    <a:pt x="583616" y="620421"/>
                  </a:cubicBezTo>
                  <a:lnTo>
                    <a:pt x="578358" y="632689"/>
                  </a:lnTo>
                  <a:lnTo>
                    <a:pt x="576606" y="632689"/>
                  </a:lnTo>
                  <a:cubicBezTo>
                    <a:pt x="573100" y="629184"/>
                    <a:pt x="569011" y="629768"/>
                    <a:pt x="564337" y="634441"/>
                  </a:cubicBezTo>
                  <a:cubicBezTo>
                    <a:pt x="564337" y="639115"/>
                    <a:pt x="563753" y="642620"/>
                    <a:pt x="562585" y="644957"/>
                  </a:cubicBezTo>
                  <a:cubicBezTo>
                    <a:pt x="560248" y="647294"/>
                    <a:pt x="560248" y="649631"/>
                    <a:pt x="562585" y="651968"/>
                  </a:cubicBezTo>
                  <a:cubicBezTo>
                    <a:pt x="563753" y="653136"/>
                    <a:pt x="565506" y="651383"/>
                    <a:pt x="567842" y="646710"/>
                  </a:cubicBezTo>
                  <a:cubicBezTo>
                    <a:pt x="569011" y="647878"/>
                    <a:pt x="569888" y="648754"/>
                    <a:pt x="570471" y="649339"/>
                  </a:cubicBezTo>
                  <a:cubicBezTo>
                    <a:pt x="571056" y="649923"/>
                    <a:pt x="571348" y="650799"/>
                    <a:pt x="571348" y="651968"/>
                  </a:cubicBezTo>
                  <a:cubicBezTo>
                    <a:pt x="574853" y="654304"/>
                    <a:pt x="577189" y="654304"/>
                    <a:pt x="578358" y="651968"/>
                  </a:cubicBezTo>
                  <a:cubicBezTo>
                    <a:pt x="581864" y="648462"/>
                    <a:pt x="584200" y="647878"/>
                    <a:pt x="585369" y="650215"/>
                  </a:cubicBezTo>
                  <a:cubicBezTo>
                    <a:pt x="584200" y="653720"/>
                    <a:pt x="581864" y="655473"/>
                    <a:pt x="578358" y="655473"/>
                  </a:cubicBezTo>
                  <a:cubicBezTo>
                    <a:pt x="574853" y="655473"/>
                    <a:pt x="572224" y="656057"/>
                    <a:pt x="570471" y="657225"/>
                  </a:cubicBezTo>
                  <a:cubicBezTo>
                    <a:pt x="568719" y="658394"/>
                    <a:pt x="567259" y="660146"/>
                    <a:pt x="566090" y="662483"/>
                  </a:cubicBezTo>
                  <a:cubicBezTo>
                    <a:pt x="564922" y="669494"/>
                    <a:pt x="561416" y="677088"/>
                    <a:pt x="555575" y="685267"/>
                  </a:cubicBezTo>
                  <a:cubicBezTo>
                    <a:pt x="554406" y="685267"/>
                    <a:pt x="554406" y="683222"/>
                    <a:pt x="555575" y="679133"/>
                  </a:cubicBezTo>
                  <a:lnTo>
                    <a:pt x="554028" y="670627"/>
                  </a:lnTo>
                  <a:lnTo>
                    <a:pt x="559080" y="655473"/>
                  </a:lnTo>
                  <a:cubicBezTo>
                    <a:pt x="556743" y="654304"/>
                    <a:pt x="554406" y="654888"/>
                    <a:pt x="552069" y="657225"/>
                  </a:cubicBezTo>
                  <a:cubicBezTo>
                    <a:pt x="552069" y="660730"/>
                    <a:pt x="549148" y="662483"/>
                    <a:pt x="543306" y="662483"/>
                  </a:cubicBezTo>
                  <a:cubicBezTo>
                    <a:pt x="540970" y="662483"/>
                    <a:pt x="539801" y="663651"/>
                    <a:pt x="539801" y="665988"/>
                  </a:cubicBezTo>
                  <a:cubicBezTo>
                    <a:pt x="539801" y="668325"/>
                    <a:pt x="539801" y="670662"/>
                    <a:pt x="539801" y="672999"/>
                  </a:cubicBezTo>
                  <a:cubicBezTo>
                    <a:pt x="539801" y="675335"/>
                    <a:pt x="538049" y="678256"/>
                    <a:pt x="534543" y="681762"/>
                  </a:cubicBezTo>
                  <a:cubicBezTo>
                    <a:pt x="533375" y="682930"/>
                    <a:pt x="532207" y="682930"/>
                    <a:pt x="531038" y="681762"/>
                  </a:cubicBezTo>
                  <a:cubicBezTo>
                    <a:pt x="529870" y="680593"/>
                    <a:pt x="528701" y="678841"/>
                    <a:pt x="527533" y="676504"/>
                  </a:cubicBezTo>
                  <a:lnTo>
                    <a:pt x="536296" y="674751"/>
                  </a:lnTo>
                  <a:cubicBezTo>
                    <a:pt x="536296" y="673583"/>
                    <a:pt x="535127" y="672999"/>
                    <a:pt x="532791" y="672999"/>
                  </a:cubicBezTo>
                  <a:lnTo>
                    <a:pt x="531038" y="664236"/>
                  </a:lnTo>
                  <a:cubicBezTo>
                    <a:pt x="528701" y="665404"/>
                    <a:pt x="526949" y="668325"/>
                    <a:pt x="525780" y="672999"/>
                  </a:cubicBezTo>
                  <a:cubicBezTo>
                    <a:pt x="525780" y="677672"/>
                    <a:pt x="524028" y="681177"/>
                    <a:pt x="520523" y="683514"/>
                  </a:cubicBezTo>
                  <a:lnTo>
                    <a:pt x="522275" y="685267"/>
                  </a:lnTo>
                  <a:lnTo>
                    <a:pt x="515265" y="692277"/>
                  </a:lnTo>
                  <a:cubicBezTo>
                    <a:pt x="514096" y="694614"/>
                    <a:pt x="513512" y="696951"/>
                    <a:pt x="513512" y="699288"/>
                  </a:cubicBezTo>
                  <a:cubicBezTo>
                    <a:pt x="513512" y="701624"/>
                    <a:pt x="513512" y="703377"/>
                    <a:pt x="513512" y="704545"/>
                  </a:cubicBezTo>
                  <a:lnTo>
                    <a:pt x="506502" y="715061"/>
                  </a:lnTo>
                  <a:lnTo>
                    <a:pt x="502997" y="709803"/>
                  </a:lnTo>
                  <a:cubicBezTo>
                    <a:pt x="498323" y="721487"/>
                    <a:pt x="493065" y="734924"/>
                    <a:pt x="487223" y="750113"/>
                  </a:cubicBezTo>
                  <a:lnTo>
                    <a:pt x="469697" y="795681"/>
                  </a:lnTo>
                  <a:lnTo>
                    <a:pt x="469697" y="800938"/>
                  </a:lnTo>
                  <a:cubicBezTo>
                    <a:pt x="472034" y="800938"/>
                    <a:pt x="473786" y="799770"/>
                    <a:pt x="474955" y="797433"/>
                  </a:cubicBezTo>
                  <a:cubicBezTo>
                    <a:pt x="474955" y="791591"/>
                    <a:pt x="478460" y="786918"/>
                    <a:pt x="485471" y="783412"/>
                  </a:cubicBezTo>
                  <a:cubicBezTo>
                    <a:pt x="486639" y="784581"/>
                    <a:pt x="487223" y="786041"/>
                    <a:pt x="487223" y="787794"/>
                  </a:cubicBezTo>
                  <a:cubicBezTo>
                    <a:pt x="487223" y="789547"/>
                    <a:pt x="487223" y="790423"/>
                    <a:pt x="487223" y="790423"/>
                  </a:cubicBezTo>
                  <a:cubicBezTo>
                    <a:pt x="486055" y="795096"/>
                    <a:pt x="484302" y="798602"/>
                    <a:pt x="481965" y="800938"/>
                  </a:cubicBezTo>
                  <a:cubicBezTo>
                    <a:pt x="485471" y="800938"/>
                    <a:pt x="487223" y="799186"/>
                    <a:pt x="487223" y="795681"/>
                  </a:cubicBezTo>
                  <a:lnTo>
                    <a:pt x="494233" y="783412"/>
                  </a:lnTo>
                  <a:cubicBezTo>
                    <a:pt x="495402" y="779907"/>
                    <a:pt x="497739" y="777570"/>
                    <a:pt x="501244" y="776402"/>
                  </a:cubicBezTo>
                  <a:cubicBezTo>
                    <a:pt x="501244" y="779907"/>
                    <a:pt x="500075" y="782828"/>
                    <a:pt x="497739" y="785165"/>
                  </a:cubicBezTo>
                  <a:cubicBezTo>
                    <a:pt x="498907" y="786333"/>
                    <a:pt x="500075" y="786918"/>
                    <a:pt x="501244" y="786918"/>
                  </a:cubicBezTo>
                  <a:cubicBezTo>
                    <a:pt x="501244" y="788086"/>
                    <a:pt x="500368" y="788962"/>
                    <a:pt x="498615" y="789547"/>
                  </a:cubicBezTo>
                  <a:cubicBezTo>
                    <a:pt x="496862" y="790131"/>
                    <a:pt x="495986" y="791591"/>
                    <a:pt x="495986" y="793928"/>
                  </a:cubicBezTo>
                  <a:lnTo>
                    <a:pt x="501244" y="800938"/>
                  </a:lnTo>
                  <a:cubicBezTo>
                    <a:pt x="502412" y="803275"/>
                    <a:pt x="504165" y="804152"/>
                    <a:pt x="506502" y="803567"/>
                  </a:cubicBezTo>
                  <a:cubicBezTo>
                    <a:pt x="508838" y="802983"/>
                    <a:pt x="510591" y="800938"/>
                    <a:pt x="511759" y="797433"/>
                  </a:cubicBezTo>
                  <a:cubicBezTo>
                    <a:pt x="511759" y="797433"/>
                    <a:pt x="512052" y="797141"/>
                    <a:pt x="512636" y="796557"/>
                  </a:cubicBezTo>
                  <a:cubicBezTo>
                    <a:pt x="513220" y="795973"/>
                    <a:pt x="513512" y="795681"/>
                    <a:pt x="513512" y="795681"/>
                  </a:cubicBezTo>
                  <a:lnTo>
                    <a:pt x="515265" y="800938"/>
                  </a:lnTo>
                  <a:lnTo>
                    <a:pt x="506502" y="811454"/>
                  </a:lnTo>
                  <a:cubicBezTo>
                    <a:pt x="507670" y="811454"/>
                    <a:pt x="508254" y="812038"/>
                    <a:pt x="508254" y="813207"/>
                  </a:cubicBezTo>
                  <a:lnTo>
                    <a:pt x="501244" y="807949"/>
                  </a:lnTo>
                  <a:lnTo>
                    <a:pt x="501244" y="811454"/>
                  </a:lnTo>
                  <a:cubicBezTo>
                    <a:pt x="501244" y="812623"/>
                    <a:pt x="502120" y="813207"/>
                    <a:pt x="503873" y="813207"/>
                  </a:cubicBezTo>
                  <a:cubicBezTo>
                    <a:pt x="505626" y="813207"/>
                    <a:pt x="506502" y="813791"/>
                    <a:pt x="506502" y="814959"/>
                  </a:cubicBezTo>
                  <a:cubicBezTo>
                    <a:pt x="506502" y="816128"/>
                    <a:pt x="507378" y="816712"/>
                    <a:pt x="509131" y="816712"/>
                  </a:cubicBezTo>
                  <a:cubicBezTo>
                    <a:pt x="510883" y="816712"/>
                    <a:pt x="511759" y="817296"/>
                    <a:pt x="511759" y="818465"/>
                  </a:cubicBezTo>
                  <a:cubicBezTo>
                    <a:pt x="511759" y="819633"/>
                    <a:pt x="512344" y="821093"/>
                    <a:pt x="513512" y="822846"/>
                  </a:cubicBezTo>
                  <a:cubicBezTo>
                    <a:pt x="514681" y="824599"/>
                    <a:pt x="514681" y="826643"/>
                    <a:pt x="513512" y="828980"/>
                  </a:cubicBezTo>
                  <a:cubicBezTo>
                    <a:pt x="512344" y="827812"/>
                    <a:pt x="509423" y="827227"/>
                    <a:pt x="504749" y="827227"/>
                  </a:cubicBezTo>
                  <a:lnTo>
                    <a:pt x="501244" y="832485"/>
                  </a:lnTo>
                  <a:cubicBezTo>
                    <a:pt x="505918" y="837159"/>
                    <a:pt x="510883" y="840956"/>
                    <a:pt x="516141" y="843877"/>
                  </a:cubicBezTo>
                  <a:cubicBezTo>
                    <a:pt x="521399" y="846798"/>
                    <a:pt x="524612" y="848843"/>
                    <a:pt x="525780" y="850011"/>
                  </a:cubicBezTo>
                  <a:cubicBezTo>
                    <a:pt x="530454" y="852348"/>
                    <a:pt x="533959" y="850596"/>
                    <a:pt x="536296" y="844753"/>
                  </a:cubicBezTo>
                  <a:cubicBezTo>
                    <a:pt x="537465" y="842417"/>
                    <a:pt x="538633" y="840372"/>
                    <a:pt x="539801" y="838619"/>
                  </a:cubicBezTo>
                  <a:cubicBezTo>
                    <a:pt x="540970" y="836867"/>
                    <a:pt x="542138" y="833654"/>
                    <a:pt x="543306" y="828980"/>
                  </a:cubicBezTo>
                  <a:cubicBezTo>
                    <a:pt x="543306" y="827812"/>
                    <a:pt x="543890" y="826059"/>
                    <a:pt x="545059" y="823722"/>
                  </a:cubicBezTo>
                  <a:cubicBezTo>
                    <a:pt x="546227" y="821385"/>
                    <a:pt x="546227" y="819049"/>
                    <a:pt x="545059" y="816712"/>
                  </a:cubicBezTo>
                  <a:cubicBezTo>
                    <a:pt x="543890" y="814375"/>
                    <a:pt x="544475" y="812915"/>
                    <a:pt x="546812" y="812330"/>
                  </a:cubicBezTo>
                  <a:cubicBezTo>
                    <a:pt x="549148" y="811746"/>
                    <a:pt x="550317" y="810870"/>
                    <a:pt x="550317" y="809702"/>
                  </a:cubicBezTo>
                  <a:lnTo>
                    <a:pt x="550317" y="806196"/>
                  </a:lnTo>
                  <a:cubicBezTo>
                    <a:pt x="549148" y="801523"/>
                    <a:pt x="549732" y="797433"/>
                    <a:pt x="552069" y="793928"/>
                  </a:cubicBezTo>
                  <a:cubicBezTo>
                    <a:pt x="553237" y="793928"/>
                    <a:pt x="553822" y="792760"/>
                    <a:pt x="553822" y="790423"/>
                  </a:cubicBezTo>
                  <a:cubicBezTo>
                    <a:pt x="553822" y="789255"/>
                    <a:pt x="554698" y="787794"/>
                    <a:pt x="556451" y="786041"/>
                  </a:cubicBezTo>
                  <a:cubicBezTo>
                    <a:pt x="558203" y="784289"/>
                    <a:pt x="559664" y="782244"/>
                    <a:pt x="560832" y="779907"/>
                  </a:cubicBezTo>
                  <a:lnTo>
                    <a:pt x="566090" y="767639"/>
                  </a:lnTo>
                  <a:cubicBezTo>
                    <a:pt x="566090" y="766471"/>
                    <a:pt x="566674" y="765886"/>
                    <a:pt x="567842" y="765886"/>
                  </a:cubicBezTo>
                  <a:cubicBezTo>
                    <a:pt x="566674" y="772897"/>
                    <a:pt x="564337" y="780492"/>
                    <a:pt x="560832" y="788670"/>
                  </a:cubicBezTo>
                  <a:lnTo>
                    <a:pt x="545059" y="832485"/>
                  </a:lnTo>
                  <a:lnTo>
                    <a:pt x="539801" y="848259"/>
                  </a:lnTo>
                  <a:cubicBezTo>
                    <a:pt x="538633" y="854101"/>
                    <a:pt x="538633" y="857606"/>
                    <a:pt x="539801" y="858774"/>
                  </a:cubicBezTo>
                  <a:cubicBezTo>
                    <a:pt x="542138" y="861111"/>
                    <a:pt x="544475" y="862279"/>
                    <a:pt x="546812" y="862279"/>
                  </a:cubicBezTo>
                  <a:cubicBezTo>
                    <a:pt x="549148" y="864616"/>
                    <a:pt x="553529" y="867537"/>
                    <a:pt x="559956" y="871043"/>
                  </a:cubicBezTo>
                  <a:cubicBezTo>
                    <a:pt x="566382" y="874548"/>
                    <a:pt x="571932" y="878637"/>
                    <a:pt x="576606" y="883311"/>
                  </a:cubicBezTo>
                  <a:cubicBezTo>
                    <a:pt x="577774" y="883311"/>
                    <a:pt x="578358" y="883895"/>
                    <a:pt x="578358" y="885063"/>
                  </a:cubicBezTo>
                  <a:cubicBezTo>
                    <a:pt x="578358" y="886232"/>
                    <a:pt x="578358" y="886816"/>
                    <a:pt x="578358" y="886816"/>
                  </a:cubicBezTo>
                  <a:cubicBezTo>
                    <a:pt x="585369" y="887984"/>
                    <a:pt x="591211" y="889737"/>
                    <a:pt x="595884" y="892074"/>
                  </a:cubicBezTo>
                  <a:cubicBezTo>
                    <a:pt x="600558" y="889737"/>
                    <a:pt x="604647" y="884479"/>
                    <a:pt x="608152" y="876300"/>
                  </a:cubicBezTo>
                  <a:lnTo>
                    <a:pt x="616916" y="858774"/>
                  </a:lnTo>
                  <a:cubicBezTo>
                    <a:pt x="619252" y="852932"/>
                    <a:pt x="621589" y="848843"/>
                    <a:pt x="623926" y="846506"/>
                  </a:cubicBezTo>
                  <a:cubicBezTo>
                    <a:pt x="626263" y="843001"/>
                    <a:pt x="628015" y="838327"/>
                    <a:pt x="629183" y="832485"/>
                  </a:cubicBezTo>
                  <a:lnTo>
                    <a:pt x="634441" y="821970"/>
                  </a:lnTo>
                  <a:lnTo>
                    <a:pt x="641452" y="807949"/>
                  </a:lnTo>
                  <a:lnTo>
                    <a:pt x="641452" y="804444"/>
                  </a:lnTo>
                  <a:lnTo>
                    <a:pt x="651967" y="804444"/>
                  </a:lnTo>
                  <a:cubicBezTo>
                    <a:pt x="653136" y="807949"/>
                    <a:pt x="653136" y="811454"/>
                    <a:pt x="651967" y="814959"/>
                  </a:cubicBezTo>
                  <a:cubicBezTo>
                    <a:pt x="649631" y="816128"/>
                    <a:pt x="649046" y="820217"/>
                    <a:pt x="650215" y="827227"/>
                  </a:cubicBezTo>
                  <a:cubicBezTo>
                    <a:pt x="651383" y="822554"/>
                    <a:pt x="652552" y="817880"/>
                    <a:pt x="653720" y="813207"/>
                  </a:cubicBezTo>
                  <a:cubicBezTo>
                    <a:pt x="654889" y="808533"/>
                    <a:pt x="655472" y="804444"/>
                    <a:pt x="655472" y="800938"/>
                  </a:cubicBezTo>
                  <a:cubicBezTo>
                    <a:pt x="660147" y="797433"/>
                    <a:pt x="662483" y="795681"/>
                    <a:pt x="662483" y="795681"/>
                  </a:cubicBezTo>
                  <a:cubicBezTo>
                    <a:pt x="661315" y="798017"/>
                    <a:pt x="660730" y="800354"/>
                    <a:pt x="660730" y="802691"/>
                  </a:cubicBezTo>
                  <a:cubicBezTo>
                    <a:pt x="660730" y="805028"/>
                    <a:pt x="660147" y="807365"/>
                    <a:pt x="658977" y="809702"/>
                  </a:cubicBezTo>
                  <a:cubicBezTo>
                    <a:pt x="660147" y="809702"/>
                    <a:pt x="661315" y="808533"/>
                    <a:pt x="662483" y="806196"/>
                  </a:cubicBezTo>
                  <a:cubicBezTo>
                    <a:pt x="663652" y="803859"/>
                    <a:pt x="665404" y="798017"/>
                    <a:pt x="667741" y="788670"/>
                  </a:cubicBezTo>
                  <a:cubicBezTo>
                    <a:pt x="668909" y="787502"/>
                    <a:pt x="668909" y="785749"/>
                    <a:pt x="667741" y="783412"/>
                  </a:cubicBezTo>
                  <a:cubicBezTo>
                    <a:pt x="666572" y="782244"/>
                    <a:pt x="665404" y="781952"/>
                    <a:pt x="664235" y="782536"/>
                  </a:cubicBezTo>
                  <a:cubicBezTo>
                    <a:pt x="663067" y="783120"/>
                    <a:pt x="662483" y="784581"/>
                    <a:pt x="662483" y="786918"/>
                  </a:cubicBezTo>
                  <a:cubicBezTo>
                    <a:pt x="660147" y="788086"/>
                    <a:pt x="658977" y="790423"/>
                    <a:pt x="658977" y="793928"/>
                  </a:cubicBezTo>
                  <a:cubicBezTo>
                    <a:pt x="657809" y="795096"/>
                    <a:pt x="656641" y="795096"/>
                    <a:pt x="655472" y="793928"/>
                  </a:cubicBezTo>
                  <a:lnTo>
                    <a:pt x="655472" y="786918"/>
                  </a:lnTo>
                  <a:lnTo>
                    <a:pt x="650215" y="800938"/>
                  </a:lnTo>
                  <a:cubicBezTo>
                    <a:pt x="646710" y="793928"/>
                    <a:pt x="646125" y="789255"/>
                    <a:pt x="648462" y="786918"/>
                  </a:cubicBezTo>
                  <a:lnTo>
                    <a:pt x="665988" y="737845"/>
                  </a:lnTo>
                  <a:lnTo>
                    <a:pt x="685267" y="688772"/>
                  </a:lnTo>
                  <a:cubicBezTo>
                    <a:pt x="687604" y="686435"/>
                    <a:pt x="689941" y="681762"/>
                    <a:pt x="692277" y="674751"/>
                  </a:cubicBezTo>
                  <a:lnTo>
                    <a:pt x="694030" y="676504"/>
                  </a:lnTo>
                  <a:cubicBezTo>
                    <a:pt x="694030" y="677672"/>
                    <a:pt x="694030" y="678841"/>
                    <a:pt x="694030" y="680009"/>
                  </a:cubicBezTo>
                  <a:cubicBezTo>
                    <a:pt x="694030" y="681177"/>
                    <a:pt x="694030" y="682346"/>
                    <a:pt x="694030" y="683514"/>
                  </a:cubicBezTo>
                  <a:cubicBezTo>
                    <a:pt x="692861" y="684683"/>
                    <a:pt x="691693" y="687312"/>
                    <a:pt x="690524" y="691401"/>
                  </a:cubicBezTo>
                  <a:cubicBezTo>
                    <a:pt x="689356" y="695490"/>
                    <a:pt x="687604" y="698703"/>
                    <a:pt x="685267" y="701040"/>
                  </a:cubicBezTo>
                  <a:cubicBezTo>
                    <a:pt x="685267" y="701040"/>
                    <a:pt x="685267" y="701332"/>
                    <a:pt x="685267" y="701917"/>
                  </a:cubicBezTo>
                  <a:cubicBezTo>
                    <a:pt x="685267" y="702501"/>
                    <a:pt x="685267" y="702793"/>
                    <a:pt x="685267" y="702793"/>
                  </a:cubicBezTo>
                  <a:cubicBezTo>
                    <a:pt x="685267" y="705130"/>
                    <a:pt x="683514" y="708635"/>
                    <a:pt x="680009" y="713308"/>
                  </a:cubicBezTo>
                  <a:cubicBezTo>
                    <a:pt x="676504" y="721487"/>
                    <a:pt x="674751" y="729082"/>
                    <a:pt x="674751" y="736092"/>
                  </a:cubicBezTo>
                  <a:cubicBezTo>
                    <a:pt x="670077" y="737261"/>
                    <a:pt x="667157" y="741934"/>
                    <a:pt x="665988" y="750113"/>
                  </a:cubicBezTo>
                  <a:cubicBezTo>
                    <a:pt x="667157" y="751281"/>
                    <a:pt x="668033" y="750989"/>
                    <a:pt x="668617" y="749237"/>
                  </a:cubicBezTo>
                  <a:cubicBezTo>
                    <a:pt x="669201" y="747484"/>
                    <a:pt x="670077" y="746024"/>
                    <a:pt x="671246" y="744855"/>
                  </a:cubicBezTo>
                  <a:lnTo>
                    <a:pt x="671246" y="750113"/>
                  </a:lnTo>
                  <a:cubicBezTo>
                    <a:pt x="671246" y="753618"/>
                    <a:pt x="669493" y="761797"/>
                    <a:pt x="665988" y="774649"/>
                  </a:cubicBezTo>
                  <a:cubicBezTo>
                    <a:pt x="665988" y="775818"/>
                    <a:pt x="666281" y="776694"/>
                    <a:pt x="666864" y="777278"/>
                  </a:cubicBezTo>
                  <a:cubicBezTo>
                    <a:pt x="667448" y="777863"/>
                    <a:pt x="668325" y="778155"/>
                    <a:pt x="669493" y="778155"/>
                  </a:cubicBezTo>
                  <a:cubicBezTo>
                    <a:pt x="675335" y="767639"/>
                    <a:pt x="681177" y="751281"/>
                    <a:pt x="687019" y="729082"/>
                  </a:cubicBezTo>
                  <a:cubicBezTo>
                    <a:pt x="687019" y="726745"/>
                    <a:pt x="686435" y="724992"/>
                    <a:pt x="685267" y="723824"/>
                  </a:cubicBezTo>
                  <a:cubicBezTo>
                    <a:pt x="688772" y="721487"/>
                    <a:pt x="691109" y="717690"/>
                    <a:pt x="692277" y="712432"/>
                  </a:cubicBezTo>
                  <a:cubicBezTo>
                    <a:pt x="693446" y="707174"/>
                    <a:pt x="694614" y="703377"/>
                    <a:pt x="695782" y="701040"/>
                  </a:cubicBezTo>
                  <a:cubicBezTo>
                    <a:pt x="698119" y="692862"/>
                    <a:pt x="700456" y="686143"/>
                    <a:pt x="702793" y="680885"/>
                  </a:cubicBezTo>
                  <a:cubicBezTo>
                    <a:pt x="705129" y="675628"/>
                    <a:pt x="706298" y="671830"/>
                    <a:pt x="706298" y="669494"/>
                  </a:cubicBezTo>
                  <a:lnTo>
                    <a:pt x="711556" y="678256"/>
                  </a:lnTo>
                  <a:cubicBezTo>
                    <a:pt x="708051" y="674751"/>
                    <a:pt x="706298" y="676504"/>
                    <a:pt x="706298" y="683514"/>
                  </a:cubicBezTo>
                  <a:cubicBezTo>
                    <a:pt x="705129" y="685851"/>
                    <a:pt x="703669" y="689064"/>
                    <a:pt x="701917" y="693154"/>
                  </a:cubicBezTo>
                  <a:cubicBezTo>
                    <a:pt x="700164" y="697243"/>
                    <a:pt x="698704" y="701624"/>
                    <a:pt x="697535" y="706298"/>
                  </a:cubicBezTo>
                  <a:lnTo>
                    <a:pt x="694030" y="723824"/>
                  </a:lnTo>
                  <a:lnTo>
                    <a:pt x="690524" y="723824"/>
                  </a:lnTo>
                  <a:lnTo>
                    <a:pt x="692277" y="736092"/>
                  </a:lnTo>
                  <a:lnTo>
                    <a:pt x="697535" y="723824"/>
                  </a:lnTo>
                  <a:lnTo>
                    <a:pt x="697535" y="715061"/>
                  </a:lnTo>
                  <a:cubicBezTo>
                    <a:pt x="697535" y="710388"/>
                    <a:pt x="700456" y="702793"/>
                    <a:pt x="706298" y="692277"/>
                  </a:cubicBezTo>
                  <a:cubicBezTo>
                    <a:pt x="706298" y="691109"/>
                    <a:pt x="708051" y="688772"/>
                    <a:pt x="711556" y="685267"/>
                  </a:cubicBezTo>
                  <a:lnTo>
                    <a:pt x="706298" y="702793"/>
                  </a:lnTo>
                  <a:lnTo>
                    <a:pt x="708051" y="702793"/>
                  </a:lnTo>
                  <a:cubicBezTo>
                    <a:pt x="710387" y="698119"/>
                    <a:pt x="712724" y="694614"/>
                    <a:pt x="715061" y="692277"/>
                  </a:cubicBezTo>
                  <a:cubicBezTo>
                    <a:pt x="716229" y="691109"/>
                    <a:pt x="717106" y="689356"/>
                    <a:pt x="717690" y="687019"/>
                  </a:cubicBezTo>
                  <a:cubicBezTo>
                    <a:pt x="718274" y="684683"/>
                    <a:pt x="719735" y="683514"/>
                    <a:pt x="722071" y="683514"/>
                  </a:cubicBezTo>
                  <a:lnTo>
                    <a:pt x="716814" y="697535"/>
                  </a:lnTo>
                  <a:lnTo>
                    <a:pt x="697535" y="744855"/>
                  </a:lnTo>
                  <a:cubicBezTo>
                    <a:pt x="696366" y="748360"/>
                    <a:pt x="695490" y="751866"/>
                    <a:pt x="694906" y="755371"/>
                  </a:cubicBezTo>
                  <a:cubicBezTo>
                    <a:pt x="694322" y="758876"/>
                    <a:pt x="694030" y="761797"/>
                    <a:pt x="694030" y="764134"/>
                  </a:cubicBezTo>
                  <a:cubicBezTo>
                    <a:pt x="694030" y="765302"/>
                    <a:pt x="692861" y="767055"/>
                    <a:pt x="690524" y="769392"/>
                  </a:cubicBezTo>
                  <a:lnTo>
                    <a:pt x="688772" y="778155"/>
                  </a:lnTo>
                  <a:lnTo>
                    <a:pt x="687019" y="783412"/>
                  </a:lnTo>
                  <a:cubicBezTo>
                    <a:pt x="684683" y="785749"/>
                    <a:pt x="682930" y="789255"/>
                    <a:pt x="681762" y="793928"/>
                  </a:cubicBezTo>
                  <a:cubicBezTo>
                    <a:pt x="680593" y="798602"/>
                    <a:pt x="680009" y="802107"/>
                    <a:pt x="680009" y="804444"/>
                  </a:cubicBezTo>
                  <a:cubicBezTo>
                    <a:pt x="677672" y="810286"/>
                    <a:pt x="673582" y="821970"/>
                    <a:pt x="667741" y="839496"/>
                  </a:cubicBezTo>
                  <a:lnTo>
                    <a:pt x="667741" y="841248"/>
                  </a:lnTo>
                  <a:lnTo>
                    <a:pt x="671246" y="835990"/>
                  </a:lnTo>
                  <a:lnTo>
                    <a:pt x="676504" y="835990"/>
                  </a:lnTo>
                  <a:lnTo>
                    <a:pt x="672999" y="848259"/>
                  </a:lnTo>
                  <a:lnTo>
                    <a:pt x="674751" y="848259"/>
                  </a:lnTo>
                  <a:lnTo>
                    <a:pt x="688772" y="811454"/>
                  </a:lnTo>
                  <a:lnTo>
                    <a:pt x="695782" y="785165"/>
                  </a:lnTo>
                  <a:lnTo>
                    <a:pt x="699288" y="779907"/>
                  </a:lnTo>
                  <a:cubicBezTo>
                    <a:pt x="699288" y="776402"/>
                    <a:pt x="698119" y="774649"/>
                    <a:pt x="695782" y="774649"/>
                  </a:cubicBezTo>
                  <a:cubicBezTo>
                    <a:pt x="695782" y="771144"/>
                    <a:pt x="696659" y="768515"/>
                    <a:pt x="698411" y="766763"/>
                  </a:cubicBezTo>
                  <a:cubicBezTo>
                    <a:pt x="700164" y="765010"/>
                    <a:pt x="702209" y="764134"/>
                    <a:pt x="704546" y="764134"/>
                  </a:cubicBezTo>
                  <a:lnTo>
                    <a:pt x="702793" y="774649"/>
                  </a:lnTo>
                  <a:lnTo>
                    <a:pt x="706298" y="760629"/>
                  </a:lnTo>
                  <a:cubicBezTo>
                    <a:pt x="707466" y="761797"/>
                    <a:pt x="708051" y="764718"/>
                    <a:pt x="708051" y="769392"/>
                  </a:cubicBezTo>
                  <a:cubicBezTo>
                    <a:pt x="699872" y="796265"/>
                    <a:pt x="695782" y="810286"/>
                    <a:pt x="695782" y="811454"/>
                  </a:cubicBezTo>
                  <a:lnTo>
                    <a:pt x="685267" y="851764"/>
                  </a:lnTo>
                  <a:cubicBezTo>
                    <a:pt x="681762" y="861111"/>
                    <a:pt x="679425" y="870458"/>
                    <a:pt x="678257" y="879805"/>
                  </a:cubicBezTo>
                  <a:cubicBezTo>
                    <a:pt x="679425" y="878637"/>
                    <a:pt x="680009" y="877761"/>
                    <a:pt x="680009" y="877177"/>
                  </a:cubicBezTo>
                  <a:lnTo>
                    <a:pt x="680009" y="888569"/>
                  </a:lnTo>
                  <a:cubicBezTo>
                    <a:pt x="684683" y="876884"/>
                    <a:pt x="689064" y="863156"/>
                    <a:pt x="693153" y="847382"/>
                  </a:cubicBezTo>
                  <a:cubicBezTo>
                    <a:pt x="697243" y="831609"/>
                    <a:pt x="700456" y="819633"/>
                    <a:pt x="702793" y="811454"/>
                  </a:cubicBezTo>
                  <a:cubicBezTo>
                    <a:pt x="702793" y="812623"/>
                    <a:pt x="701040" y="821385"/>
                    <a:pt x="697535" y="837743"/>
                  </a:cubicBezTo>
                  <a:cubicBezTo>
                    <a:pt x="695199" y="850596"/>
                    <a:pt x="693446" y="858774"/>
                    <a:pt x="692277" y="862279"/>
                  </a:cubicBezTo>
                  <a:lnTo>
                    <a:pt x="687019" y="890321"/>
                  </a:lnTo>
                  <a:lnTo>
                    <a:pt x="680009" y="914857"/>
                  </a:lnTo>
                  <a:cubicBezTo>
                    <a:pt x="677672" y="926541"/>
                    <a:pt x="675335" y="935304"/>
                    <a:pt x="672999" y="941146"/>
                  </a:cubicBezTo>
                  <a:cubicBezTo>
                    <a:pt x="677672" y="939978"/>
                    <a:pt x="680009" y="936473"/>
                    <a:pt x="680009" y="930631"/>
                  </a:cubicBezTo>
                  <a:cubicBezTo>
                    <a:pt x="682346" y="922452"/>
                    <a:pt x="684098" y="917778"/>
                    <a:pt x="685267" y="916610"/>
                  </a:cubicBezTo>
                  <a:lnTo>
                    <a:pt x="681762" y="927126"/>
                  </a:lnTo>
                  <a:cubicBezTo>
                    <a:pt x="681762" y="928294"/>
                    <a:pt x="681762" y="930631"/>
                    <a:pt x="681762" y="934136"/>
                  </a:cubicBezTo>
                  <a:cubicBezTo>
                    <a:pt x="681762" y="937641"/>
                    <a:pt x="682346" y="940562"/>
                    <a:pt x="683514" y="942899"/>
                  </a:cubicBezTo>
                  <a:cubicBezTo>
                    <a:pt x="684683" y="942899"/>
                    <a:pt x="684975" y="944067"/>
                    <a:pt x="684390" y="946404"/>
                  </a:cubicBezTo>
                  <a:cubicBezTo>
                    <a:pt x="683806" y="948741"/>
                    <a:pt x="683514" y="950494"/>
                    <a:pt x="683514" y="951662"/>
                  </a:cubicBezTo>
                  <a:cubicBezTo>
                    <a:pt x="682346" y="955167"/>
                    <a:pt x="682346" y="957796"/>
                    <a:pt x="683514" y="959549"/>
                  </a:cubicBezTo>
                  <a:cubicBezTo>
                    <a:pt x="684683" y="961301"/>
                    <a:pt x="687019" y="963346"/>
                    <a:pt x="690524" y="965683"/>
                  </a:cubicBezTo>
                  <a:cubicBezTo>
                    <a:pt x="687019" y="970357"/>
                    <a:pt x="687604" y="974446"/>
                    <a:pt x="692277" y="977951"/>
                  </a:cubicBezTo>
                  <a:cubicBezTo>
                    <a:pt x="693446" y="979120"/>
                    <a:pt x="694614" y="980872"/>
                    <a:pt x="695782" y="983209"/>
                  </a:cubicBezTo>
                  <a:cubicBezTo>
                    <a:pt x="695782" y="985546"/>
                    <a:pt x="696075" y="987298"/>
                    <a:pt x="696659" y="988467"/>
                  </a:cubicBezTo>
                  <a:cubicBezTo>
                    <a:pt x="697243" y="989635"/>
                    <a:pt x="698704" y="990219"/>
                    <a:pt x="701040" y="990219"/>
                  </a:cubicBezTo>
                  <a:lnTo>
                    <a:pt x="708051" y="990219"/>
                  </a:lnTo>
                  <a:cubicBezTo>
                    <a:pt x="708051" y="989051"/>
                    <a:pt x="707466" y="987590"/>
                    <a:pt x="706298" y="985838"/>
                  </a:cubicBezTo>
                  <a:cubicBezTo>
                    <a:pt x="705129" y="984085"/>
                    <a:pt x="703961" y="983209"/>
                    <a:pt x="702793" y="983209"/>
                  </a:cubicBezTo>
                  <a:cubicBezTo>
                    <a:pt x="700456" y="982040"/>
                    <a:pt x="699288" y="978535"/>
                    <a:pt x="699288" y="972693"/>
                  </a:cubicBezTo>
                  <a:lnTo>
                    <a:pt x="697535" y="967435"/>
                  </a:lnTo>
                  <a:cubicBezTo>
                    <a:pt x="699872" y="966267"/>
                    <a:pt x="702500" y="966267"/>
                    <a:pt x="705422" y="967435"/>
                  </a:cubicBezTo>
                  <a:cubicBezTo>
                    <a:pt x="708343" y="968604"/>
                    <a:pt x="710387" y="969188"/>
                    <a:pt x="711556" y="969188"/>
                  </a:cubicBezTo>
                  <a:lnTo>
                    <a:pt x="713308" y="972693"/>
                  </a:lnTo>
                  <a:cubicBezTo>
                    <a:pt x="713308" y="978535"/>
                    <a:pt x="715645" y="985546"/>
                    <a:pt x="720319" y="993724"/>
                  </a:cubicBezTo>
                  <a:cubicBezTo>
                    <a:pt x="724993" y="1000735"/>
                    <a:pt x="727329" y="1005993"/>
                    <a:pt x="727329" y="1009498"/>
                  </a:cubicBezTo>
                  <a:cubicBezTo>
                    <a:pt x="727329" y="1011835"/>
                    <a:pt x="727913" y="1013587"/>
                    <a:pt x="729082" y="1014756"/>
                  </a:cubicBezTo>
                  <a:lnTo>
                    <a:pt x="732587" y="1023519"/>
                  </a:lnTo>
                  <a:cubicBezTo>
                    <a:pt x="734923" y="1034034"/>
                    <a:pt x="741350" y="1047471"/>
                    <a:pt x="751865" y="1063828"/>
                  </a:cubicBezTo>
                  <a:cubicBezTo>
                    <a:pt x="753034" y="1064997"/>
                    <a:pt x="754787" y="1067918"/>
                    <a:pt x="757123" y="1072591"/>
                  </a:cubicBezTo>
                  <a:cubicBezTo>
                    <a:pt x="761797" y="1079602"/>
                    <a:pt x="765302" y="1085736"/>
                    <a:pt x="767639" y="1090994"/>
                  </a:cubicBezTo>
                  <a:cubicBezTo>
                    <a:pt x="769975" y="1096252"/>
                    <a:pt x="771728" y="1100633"/>
                    <a:pt x="772897" y="1104138"/>
                  </a:cubicBezTo>
                  <a:cubicBezTo>
                    <a:pt x="777570" y="1109980"/>
                    <a:pt x="779907" y="1116406"/>
                    <a:pt x="779907" y="1123417"/>
                  </a:cubicBezTo>
                  <a:cubicBezTo>
                    <a:pt x="779907" y="1125754"/>
                    <a:pt x="779615" y="1129843"/>
                    <a:pt x="779031" y="1135685"/>
                  </a:cubicBezTo>
                  <a:cubicBezTo>
                    <a:pt x="778447" y="1141527"/>
                    <a:pt x="779323" y="1145616"/>
                    <a:pt x="781660" y="1147953"/>
                  </a:cubicBezTo>
                  <a:lnTo>
                    <a:pt x="781660" y="1151458"/>
                  </a:lnTo>
                  <a:cubicBezTo>
                    <a:pt x="781660" y="1156132"/>
                    <a:pt x="780199" y="1160806"/>
                    <a:pt x="777278" y="1165479"/>
                  </a:cubicBezTo>
                  <a:cubicBezTo>
                    <a:pt x="774357" y="1170153"/>
                    <a:pt x="771728" y="1172490"/>
                    <a:pt x="769392" y="1172490"/>
                  </a:cubicBezTo>
                  <a:cubicBezTo>
                    <a:pt x="768223" y="1172490"/>
                    <a:pt x="767346" y="1171905"/>
                    <a:pt x="766763" y="1170737"/>
                  </a:cubicBezTo>
                  <a:cubicBezTo>
                    <a:pt x="766179" y="1169569"/>
                    <a:pt x="765302" y="1168984"/>
                    <a:pt x="764134" y="1168984"/>
                  </a:cubicBezTo>
                  <a:cubicBezTo>
                    <a:pt x="761797" y="1168984"/>
                    <a:pt x="760045" y="1168400"/>
                    <a:pt x="758876" y="1167232"/>
                  </a:cubicBezTo>
                  <a:cubicBezTo>
                    <a:pt x="758876" y="1171905"/>
                    <a:pt x="759752" y="1174826"/>
                    <a:pt x="761505" y="1175995"/>
                  </a:cubicBezTo>
                  <a:cubicBezTo>
                    <a:pt x="763258" y="1177163"/>
                    <a:pt x="764134" y="1178332"/>
                    <a:pt x="764134" y="1179500"/>
                  </a:cubicBezTo>
                  <a:cubicBezTo>
                    <a:pt x="765302" y="1181837"/>
                    <a:pt x="766179" y="1184466"/>
                    <a:pt x="766763" y="1187387"/>
                  </a:cubicBezTo>
                  <a:cubicBezTo>
                    <a:pt x="767346" y="1190308"/>
                    <a:pt x="767639" y="1192937"/>
                    <a:pt x="767639" y="1195273"/>
                  </a:cubicBezTo>
                  <a:cubicBezTo>
                    <a:pt x="766470" y="1195273"/>
                    <a:pt x="765302" y="1194397"/>
                    <a:pt x="764134" y="1192645"/>
                  </a:cubicBezTo>
                  <a:cubicBezTo>
                    <a:pt x="762965" y="1190892"/>
                    <a:pt x="761797" y="1190016"/>
                    <a:pt x="760629" y="1190016"/>
                  </a:cubicBezTo>
                  <a:lnTo>
                    <a:pt x="757123" y="1205789"/>
                  </a:lnTo>
                  <a:cubicBezTo>
                    <a:pt x="757123" y="1205789"/>
                    <a:pt x="757123" y="1206958"/>
                    <a:pt x="757123" y="1209294"/>
                  </a:cubicBezTo>
                  <a:cubicBezTo>
                    <a:pt x="754786" y="1211047"/>
                    <a:pt x="753326" y="1213384"/>
                    <a:pt x="752742" y="1216305"/>
                  </a:cubicBezTo>
                  <a:lnTo>
                    <a:pt x="753362" y="1223743"/>
                  </a:lnTo>
                  <a:lnTo>
                    <a:pt x="760629" y="1223315"/>
                  </a:lnTo>
                  <a:cubicBezTo>
                    <a:pt x="767639" y="1223315"/>
                    <a:pt x="772897" y="1221562"/>
                    <a:pt x="776402" y="1218057"/>
                  </a:cubicBezTo>
                  <a:lnTo>
                    <a:pt x="792175" y="1211047"/>
                  </a:lnTo>
                  <a:cubicBezTo>
                    <a:pt x="793344" y="1209878"/>
                    <a:pt x="794804" y="1209294"/>
                    <a:pt x="796557" y="1209294"/>
                  </a:cubicBezTo>
                  <a:cubicBezTo>
                    <a:pt x="798310" y="1209294"/>
                    <a:pt x="799770" y="1210463"/>
                    <a:pt x="800939" y="1212799"/>
                  </a:cubicBezTo>
                  <a:cubicBezTo>
                    <a:pt x="802107" y="1213968"/>
                    <a:pt x="803568" y="1214260"/>
                    <a:pt x="805320" y="1213676"/>
                  </a:cubicBezTo>
                  <a:cubicBezTo>
                    <a:pt x="807073" y="1213092"/>
                    <a:pt x="807949" y="1212799"/>
                    <a:pt x="807949" y="1212799"/>
                  </a:cubicBezTo>
                  <a:lnTo>
                    <a:pt x="816712" y="1211047"/>
                  </a:lnTo>
                  <a:cubicBezTo>
                    <a:pt x="823722" y="1213384"/>
                    <a:pt x="828396" y="1210463"/>
                    <a:pt x="830733" y="1202284"/>
                  </a:cubicBezTo>
                  <a:cubicBezTo>
                    <a:pt x="830733" y="1201115"/>
                    <a:pt x="831316" y="1200531"/>
                    <a:pt x="832485" y="1200531"/>
                  </a:cubicBezTo>
                  <a:cubicBezTo>
                    <a:pt x="833653" y="1200531"/>
                    <a:pt x="834238" y="1199947"/>
                    <a:pt x="834238" y="1198779"/>
                  </a:cubicBezTo>
                  <a:cubicBezTo>
                    <a:pt x="841248" y="1197610"/>
                    <a:pt x="845338" y="1195858"/>
                    <a:pt x="846506" y="1193521"/>
                  </a:cubicBezTo>
                  <a:cubicBezTo>
                    <a:pt x="848843" y="1192352"/>
                    <a:pt x="851180" y="1190892"/>
                    <a:pt x="853516" y="1189139"/>
                  </a:cubicBezTo>
                  <a:cubicBezTo>
                    <a:pt x="855853" y="1187387"/>
                    <a:pt x="858190" y="1186510"/>
                    <a:pt x="860527" y="1186510"/>
                  </a:cubicBezTo>
                  <a:lnTo>
                    <a:pt x="869290" y="1177748"/>
                  </a:lnTo>
                  <a:cubicBezTo>
                    <a:pt x="871627" y="1175411"/>
                    <a:pt x="874547" y="1170737"/>
                    <a:pt x="878052" y="1163727"/>
                  </a:cubicBezTo>
                  <a:lnTo>
                    <a:pt x="878052" y="1174242"/>
                  </a:lnTo>
                  <a:cubicBezTo>
                    <a:pt x="880390" y="1171905"/>
                    <a:pt x="884187" y="1167816"/>
                    <a:pt x="889445" y="1161974"/>
                  </a:cubicBezTo>
                  <a:cubicBezTo>
                    <a:pt x="894703" y="1156132"/>
                    <a:pt x="897332" y="1149706"/>
                    <a:pt x="897332" y="1142695"/>
                  </a:cubicBezTo>
                  <a:lnTo>
                    <a:pt x="899084" y="1142695"/>
                  </a:lnTo>
                  <a:lnTo>
                    <a:pt x="895579" y="1123417"/>
                  </a:lnTo>
                  <a:lnTo>
                    <a:pt x="886816" y="1121664"/>
                  </a:lnTo>
                  <a:cubicBezTo>
                    <a:pt x="887984" y="1121664"/>
                    <a:pt x="888568" y="1121664"/>
                    <a:pt x="888568" y="1121664"/>
                  </a:cubicBezTo>
                  <a:lnTo>
                    <a:pt x="893826" y="1121664"/>
                  </a:lnTo>
                  <a:cubicBezTo>
                    <a:pt x="890321" y="1118159"/>
                    <a:pt x="888568" y="1116406"/>
                    <a:pt x="888568" y="1116406"/>
                  </a:cubicBezTo>
                  <a:lnTo>
                    <a:pt x="888568" y="1114654"/>
                  </a:lnTo>
                  <a:lnTo>
                    <a:pt x="897332" y="1112901"/>
                  </a:lnTo>
                  <a:cubicBezTo>
                    <a:pt x="897332" y="1109396"/>
                    <a:pt x="897915" y="1107644"/>
                    <a:pt x="899084" y="1107644"/>
                  </a:cubicBezTo>
                  <a:cubicBezTo>
                    <a:pt x="902589" y="1105307"/>
                    <a:pt x="905510" y="1102386"/>
                    <a:pt x="907847" y="1098880"/>
                  </a:cubicBezTo>
                  <a:cubicBezTo>
                    <a:pt x="910184" y="1095375"/>
                    <a:pt x="911936" y="1093038"/>
                    <a:pt x="913105" y="1091870"/>
                  </a:cubicBezTo>
                  <a:cubicBezTo>
                    <a:pt x="914274" y="1090702"/>
                    <a:pt x="916610" y="1087781"/>
                    <a:pt x="920115" y="1083107"/>
                  </a:cubicBezTo>
                  <a:lnTo>
                    <a:pt x="923621" y="1086612"/>
                  </a:lnTo>
                  <a:cubicBezTo>
                    <a:pt x="923621" y="1086612"/>
                    <a:pt x="923912" y="1086320"/>
                    <a:pt x="924497" y="1085736"/>
                  </a:cubicBezTo>
                  <a:cubicBezTo>
                    <a:pt x="925081" y="1085152"/>
                    <a:pt x="925373" y="1084860"/>
                    <a:pt x="925373" y="1084860"/>
                  </a:cubicBezTo>
                  <a:lnTo>
                    <a:pt x="925373" y="1083107"/>
                  </a:lnTo>
                  <a:lnTo>
                    <a:pt x="920115" y="1083107"/>
                  </a:lnTo>
                  <a:cubicBezTo>
                    <a:pt x="920115" y="1080770"/>
                    <a:pt x="920699" y="1079018"/>
                    <a:pt x="921868" y="1077849"/>
                  </a:cubicBezTo>
                  <a:cubicBezTo>
                    <a:pt x="921868" y="1075512"/>
                    <a:pt x="923036" y="1074344"/>
                    <a:pt x="925373" y="1074344"/>
                  </a:cubicBezTo>
                  <a:cubicBezTo>
                    <a:pt x="925373" y="1066165"/>
                    <a:pt x="926541" y="1058571"/>
                    <a:pt x="928878" y="1051560"/>
                  </a:cubicBezTo>
                  <a:lnTo>
                    <a:pt x="925373" y="1049808"/>
                  </a:lnTo>
                  <a:cubicBezTo>
                    <a:pt x="926541" y="1048639"/>
                    <a:pt x="927126" y="1047471"/>
                    <a:pt x="927126" y="1046302"/>
                  </a:cubicBezTo>
                  <a:cubicBezTo>
                    <a:pt x="927126" y="1045134"/>
                    <a:pt x="928294" y="1044550"/>
                    <a:pt x="930631" y="1044550"/>
                  </a:cubicBezTo>
                  <a:lnTo>
                    <a:pt x="925373" y="1039292"/>
                  </a:lnTo>
                  <a:lnTo>
                    <a:pt x="914857" y="1044550"/>
                  </a:lnTo>
                  <a:lnTo>
                    <a:pt x="914857" y="1041045"/>
                  </a:lnTo>
                  <a:cubicBezTo>
                    <a:pt x="914857" y="1037540"/>
                    <a:pt x="915441" y="1034911"/>
                    <a:pt x="916610" y="1033158"/>
                  </a:cubicBezTo>
                  <a:cubicBezTo>
                    <a:pt x="917779" y="1031405"/>
                    <a:pt x="918947" y="1029361"/>
                    <a:pt x="920115" y="1027024"/>
                  </a:cubicBezTo>
                  <a:cubicBezTo>
                    <a:pt x="923621" y="1022350"/>
                    <a:pt x="926833" y="1015924"/>
                    <a:pt x="929755" y="1007745"/>
                  </a:cubicBezTo>
                  <a:cubicBezTo>
                    <a:pt x="932676" y="999566"/>
                    <a:pt x="934720" y="994309"/>
                    <a:pt x="935889" y="991972"/>
                  </a:cubicBezTo>
                  <a:cubicBezTo>
                    <a:pt x="937057" y="989635"/>
                    <a:pt x="937933" y="987590"/>
                    <a:pt x="938517" y="985838"/>
                  </a:cubicBezTo>
                  <a:cubicBezTo>
                    <a:pt x="939102" y="984085"/>
                    <a:pt x="939394" y="982625"/>
                    <a:pt x="939394" y="981456"/>
                  </a:cubicBezTo>
                  <a:cubicBezTo>
                    <a:pt x="940562" y="980288"/>
                    <a:pt x="941146" y="976783"/>
                    <a:pt x="941146" y="970941"/>
                  </a:cubicBezTo>
                  <a:lnTo>
                    <a:pt x="934136" y="974446"/>
                  </a:lnTo>
                  <a:lnTo>
                    <a:pt x="925373" y="974446"/>
                  </a:lnTo>
                  <a:cubicBezTo>
                    <a:pt x="921868" y="968604"/>
                    <a:pt x="916026" y="966267"/>
                    <a:pt x="907847" y="967435"/>
                  </a:cubicBezTo>
                  <a:lnTo>
                    <a:pt x="895579" y="965683"/>
                  </a:lnTo>
                  <a:cubicBezTo>
                    <a:pt x="893242" y="962178"/>
                    <a:pt x="890321" y="959257"/>
                    <a:pt x="886816" y="956920"/>
                  </a:cubicBezTo>
                  <a:cubicBezTo>
                    <a:pt x="884479" y="956920"/>
                    <a:pt x="881266" y="956336"/>
                    <a:pt x="877176" y="955167"/>
                  </a:cubicBezTo>
                  <a:cubicBezTo>
                    <a:pt x="873087" y="953999"/>
                    <a:pt x="869290" y="954583"/>
                    <a:pt x="865785" y="956920"/>
                  </a:cubicBezTo>
                  <a:lnTo>
                    <a:pt x="862280" y="958673"/>
                  </a:lnTo>
                  <a:lnTo>
                    <a:pt x="855269" y="958673"/>
                  </a:lnTo>
                  <a:cubicBezTo>
                    <a:pt x="852933" y="951662"/>
                    <a:pt x="850011" y="946988"/>
                    <a:pt x="846506" y="944652"/>
                  </a:cubicBezTo>
                  <a:cubicBezTo>
                    <a:pt x="845338" y="943483"/>
                    <a:pt x="844753" y="942315"/>
                    <a:pt x="844753" y="941146"/>
                  </a:cubicBezTo>
                  <a:lnTo>
                    <a:pt x="841248" y="928878"/>
                  </a:lnTo>
                  <a:cubicBezTo>
                    <a:pt x="838911" y="928878"/>
                    <a:pt x="837451" y="929463"/>
                    <a:pt x="836867" y="930631"/>
                  </a:cubicBezTo>
                  <a:cubicBezTo>
                    <a:pt x="836282" y="931799"/>
                    <a:pt x="835991" y="932968"/>
                    <a:pt x="835991" y="934136"/>
                  </a:cubicBezTo>
                  <a:cubicBezTo>
                    <a:pt x="835991" y="934136"/>
                    <a:pt x="835406" y="935304"/>
                    <a:pt x="834238" y="937641"/>
                  </a:cubicBezTo>
                  <a:lnTo>
                    <a:pt x="821969" y="932383"/>
                  </a:lnTo>
                  <a:cubicBezTo>
                    <a:pt x="821969" y="933552"/>
                    <a:pt x="820801" y="933844"/>
                    <a:pt x="818464" y="933260"/>
                  </a:cubicBezTo>
                  <a:cubicBezTo>
                    <a:pt x="816128" y="932676"/>
                    <a:pt x="814375" y="932383"/>
                    <a:pt x="813206" y="932383"/>
                  </a:cubicBezTo>
                  <a:lnTo>
                    <a:pt x="813206" y="935889"/>
                  </a:lnTo>
                  <a:cubicBezTo>
                    <a:pt x="815544" y="938226"/>
                    <a:pt x="816712" y="940562"/>
                    <a:pt x="816712" y="942899"/>
                  </a:cubicBezTo>
                  <a:cubicBezTo>
                    <a:pt x="816712" y="947573"/>
                    <a:pt x="813206" y="949910"/>
                    <a:pt x="806196" y="949910"/>
                  </a:cubicBezTo>
                  <a:cubicBezTo>
                    <a:pt x="805028" y="948741"/>
                    <a:pt x="803859" y="947281"/>
                    <a:pt x="802691" y="945528"/>
                  </a:cubicBezTo>
                  <a:cubicBezTo>
                    <a:pt x="801522" y="943775"/>
                    <a:pt x="800354" y="942315"/>
                    <a:pt x="799186" y="941146"/>
                  </a:cubicBezTo>
                  <a:cubicBezTo>
                    <a:pt x="799186" y="941146"/>
                    <a:pt x="798893" y="940270"/>
                    <a:pt x="798310" y="938517"/>
                  </a:cubicBezTo>
                  <a:cubicBezTo>
                    <a:pt x="797725" y="936765"/>
                    <a:pt x="798017" y="935304"/>
                    <a:pt x="799186" y="934136"/>
                  </a:cubicBezTo>
                  <a:cubicBezTo>
                    <a:pt x="800354" y="931799"/>
                    <a:pt x="800354" y="929755"/>
                    <a:pt x="799186" y="928002"/>
                  </a:cubicBezTo>
                  <a:cubicBezTo>
                    <a:pt x="798017" y="926249"/>
                    <a:pt x="797433" y="924789"/>
                    <a:pt x="797433" y="923620"/>
                  </a:cubicBezTo>
                  <a:cubicBezTo>
                    <a:pt x="798602" y="922452"/>
                    <a:pt x="798017" y="920115"/>
                    <a:pt x="795681" y="916610"/>
                  </a:cubicBezTo>
                  <a:lnTo>
                    <a:pt x="793928" y="925373"/>
                  </a:lnTo>
                  <a:cubicBezTo>
                    <a:pt x="788086" y="925373"/>
                    <a:pt x="785165" y="923620"/>
                    <a:pt x="785165" y="920115"/>
                  </a:cubicBezTo>
                  <a:cubicBezTo>
                    <a:pt x="783997" y="918947"/>
                    <a:pt x="782536" y="918070"/>
                    <a:pt x="780783" y="917486"/>
                  </a:cubicBezTo>
                  <a:cubicBezTo>
                    <a:pt x="779031" y="916902"/>
                    <a:pt x="778739" y="914857"/>
                    <a:pt x="779907" y="911352"/>
                  </a:cubicBezTo>
                  <a:cubicBezTo>
                    <a:pt x="779907" y="910184"/>
                    <a:pt x="779031" y="908723"/>
                    <a:pt x="777278" y="906971"/>
                  </a:cubicBezTo>
                  <a:cubicBezTo>
                    <a:pt x="775526" y="905218"/>
                    <a:pt x="774650" y="903758"/>
                    <a:pt x="774650" y="902589"/>
                  </a:cubicBezTo>
                  <a:cubicBezTo>
                    <a:pt x="768807" y="894410"/>
                    <a:pt x="761797" y="891490"/>
                    <a:pt x="753618" y="893826"/>
                  </a:cubicBezTo>
                  <a:cubicBezTo>
                    <a:pt x="748945" y="893826"/>
                    <a:pt x="746024" y="892658"/>
                    <a:pt x="744855" y="890321"/>
                  </a:cubicBezTo>
                  <a:cubicBezTo>
                    <a:pt x="746024" y="886816"/>
                    <a:pt x="747776" y="884479"/>
                    <a:pt x="750113" y="883311"/>
                  </a:cubicBezTo>
                  <a:lnTo>
                    <a:pt x="748360" y="879805"/>
                  </a:lnTo>
                  <a:cubicBezTo>
                    <a:pt x="743687" y="876300"/>
                    <a:pt x="737845" y="873963"/>
                    <a:pt x="730834" y="872795"/>
                  </a:cubicBezTo>
                  <a:cubicBezTo>
                    <a:pt x="732003" y="871627"/>
                    <a:pt x="734047" y="870750"/>
                    <a:pt x="736969" y="870166"/>
                  </a:cubicBezTo>
                  <a:cubicBezTo>
                    <a:pt x="739889" y="869582"/>
                    <a:pt x="741934" y="868121"/>
                    <a:pt x="743103" y="865785"/>
                  </a:cubicBezTo>
                  <a:cubicBezTo>
                    <a:pt x="740766" y="865785"/>
                    <a:pt x="738137" y="865785"/>
                    <a:pt x="735216" y="865785"/>
                  </a:cubicBezTo>
                  <a:cubicBezTo>
                    <a:pt x="732295" y="865785"/>
                    <a:pt x="730250" y="865200"/>
                    <a:pt x="729082" y="864032"/>
                  </a:cubicBezTo>
                  <a:cubicBezTo>
                    <a:pt x="724408" y="864032"/>
                    <a:pt x="721487" y="862864"/>
                    <a:pt x="720319" y="860527"/>
                  </a:cubicBezTo>
                  <a:cubicBezTo>
                    <a:pt x="719150" y="860527"/>
                    <a:pt x="718566" y="860235"/>
                    <a:pt x="718566" y="859651"/>
                  </a:cubicBezTo>
                  <a:cubicBezTo>
                    <a:pt x="718566" y="859066"/>
                    <a:pt x="718566" y="859358"/>
                    <a:pt x="718566" y="860527"/>
                  </a:cubicBezTo>
                  <a:cubicBezTo>
                    <a:pt x="712724" y="860527"/>
                    <a:pt x="708634" y="859943"/>
                    <a:pt x="706298" y="858774"/>
                  </a:cubicBezTo>
                  <a:lnTo>
                    <a:pt x="706298" y="855269"/>
                  </a:lnTo>
                  <a:cubicBezTo>
                    <a:pt x="707466" y="856437"/>
                    <a:pt x="709803" y="857022"/>
                    <a:pt x="713308" y="857022"/>
                  </a:cubicBezTo>
                  <a:lnTo>
                    <a:pt x="722071" y="857022"/>
                  </a:lnTo>
                  <a:cubicBezTo>
                    <a:pt x="726745" y="858190"/>
                    <a:pt x="730250" y="856437"/>
                    <a:pt x="732587" y="851764"/>
                  </a:cubicBezTo>
                  <a:cubicBezTo>
                    <a:pt x="732587" y="850596"/>
                    <a:pt x="732003" y="850011"/>
                    <a:pt x="730834" y="850011"/>
                  </a:cubicBezTo>
                  <a:cubicBezTo>
                    <a:pt x="729666" y="850011"/>
                    <a:pt x="728498" y="849427"/>
                    <a:pt x="727329" y="848259"/>
                  </a:cubicBezTo>
                  <a:lnTo>
                    <a:pt x="718566" y="843001"/>
                  </a:lnTo>
                  <a:cubicBezTo>
                    <a:pt x="722071" y="840664"/>
                    <a:pt x="724993" y="837743"/>
                    <a:pt x="727329" y="834238"/>
                  </a:cubicBezTo>
                  <a:cubicBezTo>
                    <a:pt x="729666" y="830733"/>
                    <a:pt x="732003" y="828396"/>
                    <a:pt x="734340" y="827227"/>
                  </a:cubicBezTo>
                  <a:cubicBezTo>
                    <a:pt x="732003" y="826059"/>
                    <a:pt x="729082" y="826059"/>
                    <a:pt x="725576" y="827227"/>
                  </a:cubicBezTo>
                  <a:cubicBezTo>
                    <a:pt x="724408" y="827227"/>
                    <a:pt x="722071" y="825475"/>
                    <a:pt x="718566" y="821970"/>
                  </a:cubicBezTo>
                  <a:cubicBezTo>
                    <a:pt x="720903" y="820801"/>
                    <a:pt x="723240" y="819633"/>
                    <a:pt x="725576" y="818465"/>
                  </a:cubicBezTo>
                  <a:cubicBezTo>
                    <a:pt x="727913" y="817296"/>
                    <a:pt x="730250" y="816128"/>
                    <a:pt x="732587" y="814959"/>
                  </a:cubicBezTo>
                  <a:lnTo>
                    <a:pt x="723824" y="809702"/>
                  </a:lnTo>
                  <a:lnTo>
                    <a:pt x="722071" y="800938"/>
                  </a:lnTo>
                  <a:cubicBezTo>
                    <a:pt x="727913" y="799770"/>
                    <a:pt x="733755" y="795096"/>
                    <a:pt x="739598" y="786918"/>
                  </a:cubicBezTo>
                  <a:cubicBezTo>
                    <a:pt x="737261" y="784581"/>
                    <a:pt x="734923" y="783997"/>
                    <a:pt x="732587" y="785165"/>
                  </a:cubicBezTo>
                  <a:cubicBezTo>
                    <a:pt x="730250" y="785165"/>
                    <a:pt x="728205" y="784581"/>
                    <a:pt x="726453" y="783412"/>
                  </a:cubicBezTo>
                  <a:cubicBezTo>
                    <a:pt x="724700" y="782244"/>
                    <a:pt x="722656" y="781076"/>
                    <a:pt x="720319" y="779907"/>
                  </a:cubicBezTo>
                  <a:lnTo>
                    <a:pt x="709803" y="774649"/>
                  </a:lnTo>
                  <a:cubicBezTo>
                    <a:pt x="714477" y="773481"/>
                    <a:pt x="717982" y="774065"/>
                    <a:pt x="720319" y="776402"/>
                  </a:cubicBezTo>
                  <a:cubicBezTo>
                    <a:pt x="726161" y="776402"/>
                    <a:pt x="729666" y="775818"/>
                    <a:pt x="730834" y="774649"/>
                  </a:cubicBezTo>
                  <a:lnTo>
                    <a:pt x="730834" y="771144"/>
                  </a:lnTo>
                  <a:lnTo>
                    <a:pt x="736092" y="769392"/>
                  </a:lnTo>
                  <a:lnTo>
                    <a:pt x="737845" y="769392"/>
                  </a:lnTo>
                  <a:cubicBezTo>
                    <a:pt x="736676" y="768223"/>
                    <a:pt x="736384" y="766763"/>
                    <a:pt x="736969" y="765010"/>
                  </a:cubicBezTo>
                  <a:cubicBezTo>
                    <a:pt x="737552" y="763258"/>
                    <a:pt x="737845" y="761797"/>
                    <a:pt x="737845" y="760629"/>
                  </a:cubicBezTo>
                  <a:lnTo>
                    <a:pt x="744855" y="760629"/>
                  </a:lnTo>
                  <a:lnTo>
                    <a:pt x="744855" y="758876"/>
                  </a:lnTo>
                  <a:cubicBezTo>
                    <a:pt x="746024" y="756539"/>
                    <a:pt x="747776" y="754495"/>
                    <a:pt x="750113" y="752742"/>
                  </a:cubicBezTo>
                  <a:cubicBezTo>
                    <a:pt x="752450" y="750989"/>
                    <a:pt x="754202" y="748945"/>
                    <a:pt x="755371" y="746608"/>
                  </a:cubicBezTo>
                  <a:cubicBezTo>
                    <a:pt x="755371" y="744271"/>
                    <a:pt x="756540" y="743103"/>
                    <a:pt x="758876" y="743103"/>
                  </a:cubicBezTo>
                  <a:cubicBezTo>
                    <a:pt x="761213" y="739598"/>
                    <a:pt x="762381" y="737261"/>
                    <a:pt x="762381" y="736092"/>
                  </a:cubicBezTo>
                  <a:lnTo>
                    <a:pt x="764134" y="722071"/>
                  </a:lnTo>
                  <a:cubicBezTo>
                    <a:pt x="766470" y="720903"/>
                    <a:pt x="767055" y="718858"/>
                    <a:pt x="765887" y="715937"/>
                  </a:cubicBezTo>
                  <a:cubicBezTo>
                    <a:pt x="764718" y="713016"/>
                    <a:pt x="764718" y="711556"/>
                    <a:pt x="765887" y="711556"/>
                  </a:cubicBezTo>
                  <a:cubicBezTo>
                    <a:pt x="765887" y="706882"/>
                    <a:pt x="765302" y="703377"/>
                    <a:pt x="764134" y="701040"/>
                  </a:cubicBezTo>
                  <a:cubicBezTo>
                    <a:pt x="762965" y="699872"/>
                    <a:pt x="761797" y="698119"/>
                    <a:pt x="760629" y="695782"/>
                  </a:cubicBezTo>
                  <a:cubicBezTo>
                    <a:pt x="759460" y="693446"/>
                    <a:pt x="758292" y="691693"/>
                    <a:pt x="757123" y="690525"/>
                  </a:cubicBezTo>
                  <a:lnTo>
                    <a:pt x="757123" y="687019"/>
                  </a:lnTo>
                  <a:cubicBezTo>
                    <a:pt x="757123" y="682346"/>
                    <a:pt x="755371" y="678256"/>
                    <a:pt x="751865" y="674751"/>
                  </a:cubicBezTo>
                  <a:cubicBezTo>
                    <a:pt x="756540" y="672414"/>
                    <a:pt x="761213" y="668909"/>
                    <a:pt x="765887" y="664236"/>
                  </a:cubicBezTo>
                  <a:cubicBezTo>
                    <a:pt x="765887" y="664236"/>
                    <a:pt x="764134" y="662483"/>
                    <a:pt x="760629" y="658978"/>
                  </a:cubicBezTo>
                  <a:lnTo>
                    <a:pt x="765887" y="658978"/>
                  </a:lnTo>
                  <a:cubicBezTo>
                    <a:pt x="768223" y="658978"/>
                    <a:pt x="769392" y="658102"/>
                    <a:pt x="769392" y="656349"/>
                  </a:cubicBezTo>
                  <a:cubicBezTo>
                    <a:pt x="769392" y="654596"/>
                    <a:pt x="768807" y="652552"/>
                    <a:pt x="767639" y="650215"/>
                  </a:cubicBezTo>
                  <a:lnTo>
                    <a:pt x="769392" y="643204"/>
                  </a:lnTo>
                  <a:lnTo>
                    <a:pt x="765887" y="644957"/>
                  </a:lnTo>
                  <a:lnTo>
                    <a:pt x="764134" y="646710"/>
                  </a:lnTo>
                  <a:cubicBezTo>
                    <a:pt x="760629" y="653720"/>
                    <a:pt x="758292" y="657809"/>
                    <a:pt x="757123" y="658978"/>
                  </a:cubicBezTo>
                  <a:cubicBezTo>
                    <a:pt x="755955" y="658978"/>
                    <a:pt x="755663" y="658686"/>
                    <a:pt x="756247" y="658102"/>
                  </a:cubicBezTo>
                  <a:cubicBezTo>
                    <a:pt x="756831" y="657517"/>
                    <a:pt x="757123" y="656641"/>
                    <a:pt x="757123" y="655473"/>
                  </a:cubicBezTo>
                  <a:lnTo>
                    <a:pt x="765887" y="636194"/>
                  </a:lnTo>
                  <a:cubicBezTo>
                    <a:pt x="765887" y="635026"/>
                    <a:pt x="766179" y="633857"/>
                    <a:pt x="766763" y="632689"/>
                  </a:cubicBezTo>
                  <a:cubicBezTo>
                    <a:pt x="767346" y="631521"/>
                    <a:pt x="768807" y="629768"/>
                    <a:pt x="771144" y="627431"/>
                  </a:cubicBezTo>
                  <a:cubicBezTo>
                    <a:pt x="771144" y="626263"/>
                    <a:pt x="771144" y="624802"/>
                    <a:pt x="771144" y="623050"/>
                  </a:cubicBezTo>
                  <a:cubicBezTo>
                    <a:pt x="771144" y="621297"/>
                    <a:pt x="771144" y="619836"/>
                    <a:pt x="771144" y="618668"/>
                  </a:cubicBezTo>
                  <a:lnTo>
                    <a:pt x="772897" y="606400"/>
                  </a:lnTo>
                  <a:lnTo>
                    <a:pt x="778155" y="606400"/>
                  </a:lnTo>
                  <a:cubicBezTo>
                    <a:pt x="778155" y="605232"/>
                    <a:pt x="778155" y="603771"/>
                    <a:pt x="778155" y="602018"/>
                  </a:cubicBezTo>
                  <a:cubicBezTo>
                    <a:pt x="778155" y="600266"/>
                    <a:pt x="779323" y="599389"/>
                    <a:pt x="781660" y="599389"/>
                  </a:cubicBezTo>
                  <a:cubicBezTo>
                    <a:pt x="782828" y="599389"/>
                    <a:pt x="783705" y="598805"/>
                    <a:pt x="784288" y="597637"/>
                  </a:cubicBezTo>
                  <a:cubicBezTo>
                    <a:pt x="784873" y="596468"/>
                    <a:pt x="784581" y="595884"/>
                    <a:pt x="783412" y="595884"/>
                  </a:cubicBezTo>
                  <a:cubicBezTo>
                    <a:pt x="782244" y="593547"/>
                    <a:pt x="782244" y="592379"/>
                    <a:pt x="783412" y="592379"/>
                  </a:cubicBezTo>
                  <a:cubicBezTo>
                    <a:pt x="784581" y="592379"/>
                    <a:pt x="785165" y="591795"/>
                    <a:pt x="785165" y="590626"/>
                  </a:cubicBezTo>
                  <a:lnTo>
                    <a:pt x="785165" y="585369"/>
                  </a:lnTo>
                  <a:lnTo>
                    <a:pt x="783412" y="573100"/>
                  </a:lnTo>
                  <a:lnTo>
                    <a:pt x="783412" y="557327"/>
                  </a:lnTo>
                  <a:lnTo>
                    <a:pt x="779907" y="559080"/>
                  </a:lnTo>
                  <a:cubicBezTo>
                    <a:pt x="777570" y="562585"/>
                    <a:pt x="776402" y="566090"/>
                    <a:pt x="776402" y="569595"/>
                  </a:cubicBezTo>
                  <a:cubicBezTo>
                    <a:pt x="776402" y="570764"/>
                    <a:pt x="776110" y="572224"/>
                    <a:pt x="775526" y="573977"/>
                  </a:cubicBezTo>
                  <a:cubicBezTo>
                    <a:pt x="774941" y="575729"/>
                    <a:pt x="775233" y="577190"/>
                    <a:pt x="776402" y="578358"/>
                  </a:cubicBezTo>
                  <a:lnTo>
                    <a:pt x="776402" y="580111"/>
                  </a:lnTo>
                  <a:cubicBezTo>
                    <a:pt x="775233" y="583616"/>
                    <a:pt x="774941" y="587413"/>
                    <a:pt x="775526" y="591503"/>
                  </a:cubicBezTo>
                  <a:cubicBezTo>
                    <a:pt x="776110" y="595592"/>
                    <a:pt x="775818" y="599974"/>
                    <a:pt x="774650" y="604647"/>
                  </a:cubicBezTo>
                  <a:cubicBezTo>
                    <a:pt x="772312" y="604647"/>
                    <a:pt x="771144" y="602895"/>
                    <a:pt x="771144" y="599389"/>
                  </a:cubicBezTo>
                  <a:cubicBezTo>
                    <a:pt x="771144" y="597053"/>
                    <a:pt x="771144" y="594716"/>
                    <a:pt x="771144" y="592379"/>
                  </a:cubicBezTo>
                  <a:cubicBezTo>
                    <a:pt x="771144" y="587706"/>
                    <a:pt x="770852" y="584200"/>
                    <a:pt x="770268" y="581864"/>
                  </a:cubicBezTo>
                  <a:cubicBezTo>
                    <a:pt x="769684" y="579527"/>
                    <a:pt x="768807" y="577190"/>
                    <a:pt x="767639" y="574853"/>
                  </a:cubicBezTo>
                  <a:cubicBezTo>
                    <a:pt x="771144" y="570180"/>
                    <a:pt x="772897" y="561416"/>
                    <a:pt x="772897" y="548564"/>
                  </a:cubicBezTo>
                  <a:lnTo>
                    <a:pt x="774650" y="511759"/>
                  </a:lnTo>
                  <a:lnTo>
                    <a:pt x="774650" y="488976"/>
                  </a:lnTo>
                  <a:cubicBezTo>
                    <a:pt x="774650" y="484302"/>
                    <a:pt x="774941" y="481673"/>
                    <a:pt x="775526" y="481089"/>
                  </a:cubicBezTo>
                  <a:cubicBezTo>
                    <a:pt x="776110" y="480505"/>
                    <a:pt x="776402" y="477292"/>
                    <a:pt x="776402" y="471450"/>
                  </a:cubicBezTo>
                  <a:lnTo>
                    <a:pt x="778155" y="424130"/>
                  </a:lnTo>
                  <a:cubicBezTo>
                    <a:pt x="778155" y="417119"/>
                    <a:pt x="779323" y="408356"/>
                    <a:pt x="781660" y="397841"/>
                  </a:cubicBezTo>
                  <a:close/>
                  <a:moveTo>
                    <a:pt x="236251" y="379964"/>
                  </a:moveTo>
                  <a:lnTo>
                    <a:pt x="231343" y="385572"/>
                  </a:lnTo>
                  <a:cubicBezTo>
                    <a:pt x="233096" y="383236"/>
                    <a:pt x="234557" y="381483"/>
                    <a:pt x="235725" y="380315"/>
                  </a:cubicBezTo>
                  <a:close/>
                  <a:moveTo>
                    <a:pt x="1572083" y="376809"/>
                  </a:moveTo>
                  <a:cubicBezTo>
                    <a:pt x="1577924" y="382651"/>
                    <a:pt x="1580846" y="385572"/>
                    <a:pt x="1580846" y="385572"/>
                  </a:cubicBezTo>
                  <a:lnTo>
                    <a:pt x="1580846" y="387325"/>
                  </a:lnTo>
                  <a:cubicBezTo>
                    <a:pt x="1579677" y="386157"/>
                    <a:pt x="1578217" y="385280"/>
                    <a:pt x="1576464" y="384696"/>
                  </a:cubicBezTo>
                  <a:cubicBezTo>
                    <a:pt x="1574711" y="384112"/>
                    <a:pt x="1573251" y="381483"/>
                    <a:pt x="1572083" y="376809"/>
                  </a:cubicBezTo>
                  <a:close/>
                  <a:moveTo>
                    <a:pt x="1554557" y="376809"/>
                  </a:moveTo>
                  <a:lnTo>
                    <a:pt x="1558062" y="378562"/>
                  </a:lnTo>
                  <a:cubicBezTo>
                    <a:pt x="1559230" y="382067"/>
                    <a:pt x="1559814" y="386741"/>
                    <a:pt x="1559814" y="392583"/>
                  </a:cubicBezTo>
                  <a:cubicBezTo>
                    <a:pt x="1559814" y="391414"/>
                    <a:pt x="1558938" y="389370"/>
                    <a:pt x="1557185" y="386449"/>
                  </a:cubicBezTo>
                  <a:cubicBezTo>
                    <a:pt x="1555433" y="383528"/>
                    <a:pt x="1554557" y="380314"/>
                    <a:pt x="1554557" y="376809"/>
                  </a:cubicBezTo>
                  <a:close/>
                  <a:moveTo>
                    <a:pt x="1528267" y="375057"/>
                  </a:moveTo>
                  <a:cubicBezTo>
                    <a:pt x="1530604" y="376225"/>
                    <a:pt x="1531772" y="378562"/>
                    <a:pt x="1531772" y="382067"/>
                  </a:cubicBezTo>
                  <a:lnTo>
                    <a:pt x="1531772" y="383820"/>
                  </a:lnTo>
                  <a:cubicBezTo>
                    <a:pt x="1530604" y="381483"/>
                    <a:pt x="1529728" y="383820"/>
                    <a:pt x="1529144" y="390830"/>
                  </a:cubicBezTo>
                  <a:cubicBezTo>
                    <a:pt x="1528560" y="397841"/>
                    <a:pt x="1528267" y="401930"/>
                    <a:pt x="1528267" y="403098"/>
                  </a:cubicBezTo>
                  <a:close/>
                  <a:moveTo>
                    <a:pt x="1619403" y="373304"/>
                  </a:moveTo>
                  <a:cubicBezTo>
                    <a:pt x="1619403" y="373304"/>
                    <a:pt x="1620571" y="374472"/>
                    <a:pt x="1622908" y="376809"/>
                  </a:cubicBezTo>
                  <a:lnTo>
                    <a:pt x="1621155" y="376809"/>
                  </a:lnTo>
                  <a:lnTo>
                    <a:pt x="1619403" y="375057"/>
                  </a:lnTo>
                  <a:close/>
                  <a:moveTo>
                    <a:pt x="243612" y="371551"/>
                  </a:moveTo>
                  <a:lnTo>
                    <a:pt x="243612" y="376809"/>
                  </a:lnTo>
                  <a:lnTo>
                    <a:pt x="238354" y="378562"/>
                  </a:lnTo>
                  <a:lnTo>
                    <a:pt x="236251" y="379964"/>
                  </a:lnTo>
                  <a:close/>
                  <a:moveTo>
                    <a:pt x="1549299" y="361036"/>
                  </a:moveTo>
                  <a:cubicBezTo>
                    <a:pt x="1550467" y="361036"/>
                    <a:pt x="1551635" y="362204"/>
                    <a:pt x="1552804" y="364541"/>
                  </a:cubicBezTo>
                  <a:cubicBezTo>
                    <a:pt x="1553972" y="366878"/>
                    <a:pt x="1554557" y="368631"/>
                    <a:pt x="1554557" y="369799"/>
                  </a:cubicBezTo>
                  <a:cubicBezTo>
                    <a:pt x="1554557" y="374472"/>
                    <a:pt x="1554557" y="376809"/>
                    <a:pt x="1554557" y="376809"/>
                  </a:cubicBezTo>
                  <a:cubicBezTo>
                    <a:pt x="1551052" y="376809"/>
                    <a:pt x="1549883" y="374472"/>
                    <a:pt x="1551052" y="369799"/>
                  </a:cubicBezTo>
                  <a:close/>
                  <a:moveTo>
                    <a:pt x="1608887" y="352273"/>
                  </a:moveTo>
                  <a:cubicBezTo>
                    <a:pt x="1614729" y="358115"/>
                    <a:pt x="1618234" y="363373"/>
                    <a:pt x="1619403" y="368046"/>
                  </a:cubicBezTo>
                  <a:cubicBezTo>
                    <a:pt x="1615898" y="368046"/>
                    <a:pt x="1612393" y="362788"/>
                    <a:pt x="1608887" y="352273"/>
                  </a:cubicBezTo>
                  <a:close/>
                  <a:moveTo>
                    <a:pt x="282169" y="350520"/>
                  </a:moveTo>
                  <a:cubicBezTo>
                    <a:pt x="282169" y="350520"/>
                    <a:pt x="282461" y="350520"/>
                    <a:pt x="283045" y="350520"/>
                  </a:cubicBezTo>
                  <a:cubicBezTo>
                    <a:pt x="283629" y="350520"/>
                    <a:pt x="283922" y="350520"/>
                    <a:pt x="283922" y="350520"/>
                  </a:cubicBezTo>
                  <a:lnTo>
                    <a:pt x="278664" y="361036"/>
                  </a:lnTo>
                  <a:cubicBezTo>
                    <a:pt x="278664" y="356362"/>
                    <a:pt x="278956" y="353441"/>
                    <a:pt x="279540" y="352273"/>
                  </a:cubicBezTo>
                  <a:cubicBezTo>
                    <a:pt x="280124" y="351105"/>
                    <a:pt x="281000" y="350520"/>
                    <a:pt x="282169" y="350520"/>
                  </a:cubicBezTo>
                  <a:close/>
                  <a:moveTo>
                    <a:pt x="1598371" y="348768"/>
                  </a:moveTo>
                  <a:cubicBezTo>
                    <a:pt x="1601877" y="351105"/>
                    <a:pt x="1603629" y="352857"/>
                    <a:pt x="1603629" y="354026"/>
                  </a:cubicBezTo>
                  <a:cubicBezTo>
                    <a:pt x="1608303" y="362204"/>
                    <a:pt x="1612393" y="370091"/>
                    <a:pt x="1615898" y="377686"/>
                  </a:cubicBezTo>
                  <a:cubicBezTo>
                    <a:pt x="1619403" y="385280"/>
                    <a:pt x="1622908" y="392583"/>
                    <a:pt x="1626413" y="399593"/>
                  </a:cubicBezTo>
                  <a:cubicBezTo>
                    <a:pt x="1629918" y="405435"/>
                    <a:pt x="1633716" y="413030"/>
                    <a:pt x="1637805" y="422377"/>
                  </a:cubicBezTo>
                  <a:cubicBezTo>
                    <a:pt x="1641894" y="431724"/>
                    <a:pt x="1645107" y="439319"/>
                    <a:pt x="1647444" y="445161"/>
                  </a:cubicBezTo>
                  <a:lnTo>
                    <a:pt x="1662621" y="472985"/>
                  </a:lnTo>
                  <a:lnTo>
                    <a:pt x="1662621" y="487140"/>
                  </a:lnTo>
                  <a:lnTo>
                    <a:pt x="1661465" y="485470"/>
                  </a:lnTo>
                  <a:cubicBezTo>
                    <a:pt x="1659129" y="477292"/>
                    <a:pt x="1656792" y="470865"/>
                    <a:pt x="1654455" y="466192"/>
                  </a:cubicBezTo>
                  <a:lnTo>
                    <a:pt x="1645692" y="453924"/>
                  </a:lnTo>
                  <a:cubicBezTo>
                    <a:pt x="1644523" y="451587"/>
                    <a:pt x="1641602" y="443992"/>
                    <a:pt x="1636929" y="431140"/>
                  </a:cubicBezTo>
                  <a:cubicBezTo>
                    <a:pt x="1631087" y="419456"/>
                    <a:pt x="1626413" y="409524"/>
                    <a:pt x="1622908" y="401346"/>
                  </a:cubicBezTo>
                  <a:cubicBezTo>
                    <a:pt x="1620571" y="396672"/>
                    <a:pt x="1618819" y="392291"/>
                    <a:pt x="1617650" y="388201"/>
                  </a:cubicBezTo>
                  <a:cubicBezTo>
                    <a:pt x="1616482" y="384112"/>
                    <a:pt x="1614729" y="380314"/>
                    <a:pt x="1612393" y="376809"/>
                  </a:cubicBezTo>
                  <a:cubicBezTo>
                    <a:pt x="1607718" y="369799"/>
                    <a:pt x="1604506" y="363957"/>
                    <a:pt x="1602753" y="359283"/>
                  </a:cubicBezTo>
                  <a:cubicBezTo>
                    <a:pt x="1601000" y="354610"/>
                    <a:pt x="1599540" y="351105"/>
                    <a:pt x="1598371" y="348768"/>
                  </a:cubicBezTo>
                  <a:close/>
                  <a:moveTo>
                    <a:pt x="1579093" y="347015"/>
                  </a:moveTo>
                  <a:cubicBezTo>
                    <a:pt x="1581429" y="348183"/>
                    <a:pt x="1583182" y="350228"/>
                    <a:pt x="1584351" y="353149"/>
                  </a:cubicBezTo>
                  <a:cubicBezTo>
                    <a:pt x="1585519" y="356070"/>
                    <a:pt x="1586687" y="358115"/>
                    <a:pt x="1587856" y="359283"/>
                  </a:cubicBezTo>
                  <a:cubicBezTo>
                    <a:pt x="1591361" y="365125"/>
                    <a:pt x="1593698" y="370383"/>
                    <a:pt x="1594866" y="375057"/>
                  </a:cubicBezTo>
                  <a:cubicBezTo>
                    <a:pt x="1596035" y="375057"/>
                    <a:pt x="1597788" y="379146"/>
                    <a:pt x="1600124" y="387325"/>
                  </a:cubicBezTo>
                  <a:cubicBezTo>
                    <a:pt x="1601293" y="388493"/>
                    <a:pt x="1602461" y="390246"/>
                    <a:pt x="1603629" y="392583"/>
                  </a:cubicBezTo>
                  <a:cubicBezTo>
                    <a:pt x="1604798" y="394920"/>
                    <a:pt x="1605966" y="397256"/>
                    <a:pt x="1607135" y="399593"/>
                  </a:cubicBezTo>
                  <a:lnTo>
                    <a:pt x="1615898" y="415366"/>
                  </a:lnTo>
                  <a:lnTo>
                    <a:pt x="1612393" y="415366"/>
                  </a:lnTo>
                  <a:close/>
                  <a:moveTo>
                    <a:pt x="1542288" y="345263"/>
                  </a:moveTo>
                  <a:lnTo>
                    <a:pt x="1544041" y="345263"/>
                  </a:lnTo>
                  <a:cubicBezTo>
                    <a:pt x="1545209" y="346431"/>
                    <a:pt x="1546670" y="348476"/>
                    <a:pt x="1548423" y="351397"/>
                  </a:cubicBezTo>
                  <a:cubicBezTo>
                    <a:pt x="1550175" y="354318"/>
                    <a:pt x="1550467" y="357531"/>
                    <a:pt x="1549299" y="361036"/>
                  </a:cubicBezTo>
                  <a:close/>
                  <a:moveTo>
                    <a:pt x="1596619" y="340005"/>
                  </a:moveTo>
                  <a:cubicBezTo>
                    <a:pt x="1598956" y="340005"/>
                    <a:pt x="1600708" y="340589"/>
                    <a:pt x="1601877" y="341757"/>
                  </a:cubicBezTo>
                  <a:cubicBezTo>
                    <a:pt x="1603045" y="342926"/>
                    <a:pt x="1604213" y="344678"/>
                    <a:pt x="1605382" y="347015"/>
                  </a:cubicBezTo>
                  <a:close/>
                  <a:moveTo>
                    <a:pt x="285674" y="338252"/>
                  </a:moveTo>
                  <a:lnTo>
                    <a:pt x="285674" y="340005"/>
                  </a:lnTo>
                  <a:lnTo>
                    <a:pt x="271653" y="355778"/>
                  </a:lnTo>
                  <a:cubicBezTo>
                    <a:pt x="270485" y="356946"/>
                    <a:pt x="269901" y="357239"/>
                    <a:pt x="269901" y="356654"/>
                  </a:cubicBezTo>
                  <a:cubicBezTo>
                    <a:pt x="269901" y="356070"/>
                    <a:pt x="269317" y="355778"/>
                    <a:pt x="268148" y="355778"/>
                  </a:cubicBezTo>
                  <a:cubicBezTo>
                    <a:pt x="266980" y="352273"/>
                    <a:pt x="267564" y="349936"/>
                    <a:pt x="269901" y="348768"/>
                  </a:cubicBezTo>
                  <a:lnTo>
                    <a:pt x="275158" y="345263"/>
                  </a:lnTo>
                  <a:cubicBezTo>
                    <a:pt x="277495" y="341757"/>
                    <a:pt x="281000" y="339420"/>
                    <a:pt x="285674" y="338252"/>
                  </a:cubicBezTo>
                  <a:close/>
                  <a:moveTo>
                    <a:pt x="1577340" y="325984"/>
                  </a:moveTo>
                  <a:lnTo>
                    <a:pt x="1579093" y="325984"/>
                  </a:lnTo>
                  <a:cubicBezTo>
                    <a:pt x="1579093" y="325984"/>
                    <a:pt x="1579677" y="327152"/>
                    <a:pt x="1580846" y="329489"/>
                  </a:cubicBezTo>
                  <a:cubicBezTo>
                    <a:pt x="1580846" y="329489"/>
                    <a:pt x="1580846" y="329781"/>
                    <a:pt x="1580846" y="330365"/>
                  </a:cubicBezTo>
                  <a:cubicBezTo>
                    <a:pt x="1580846" y="330950"/>
                    <a:pt x="1580846" y="331242"/>
                    <a:pt x="1580846" y="331242"/>
                  </a:cubicBezTo>
                  <a:close/>
                  <a:moveTo>
                    <a:pt x="1538783" y="324231"/>
                  </a:moveTo>
                  <a:cubicBezTo>
                    <a:pt x="1541120" y="330073"/>
                    <a:pt x="1542288" y="333578"/>
                    <a:pt x="1542288" y="334747"/>
                  </a:cubicBezTo>
                  <a:lnTo>
                    <a:pt x="1537030" y="325984"/>
                  </a:lnTo>
                  <a:cubicBezTo>
                    <a:pt x="1537030" y="325984"/>
                    <a:pt x="1537323" y="325692"/>
                    <a:pt x="1537907" y="325108"/>
                  </a:cubicBezTo>
                  <a:cubicBezTo>
                    <a:pt x="1538491" y="324523"/>
                    <a:pt x="1538783" y="324231"/>
                    <a:pt x="1538783" y="324231"/>
                  </a:cubicBezTo>
                  <a:close/>
                  <a:moveTo>
                    <a:pt x="1582598" y="322479"/>
                  </a:moveTo>
                  <a:lnTo>
                    <a:pt x="1584351" y="322479"/>
                  </a:lnTo>
                  <a:lnTo>
                    <a:pt x="1587856" y="325984"/>
                  </a:lnTo>
                  <a:lnTo>
                    <a:pt x="1586103" y="325984"/>
                  </a:lnTo>
                  <a:cubicBezTo>
                    <a:pt x="1584935" y="325984"/>
                    <a:pt x="1584351" y="325400"/>
                    <a:pt x="1584351" y="324231"/>
                  </a:cubicBezTo>
                  <a:cubicBezTo>
                    <a:pt x="1584351" y="323063"/>
                    <a:pt x="1583766" y="322479"/>
                    <a:pt x="1582598" y="322479"/>
                  </a:cubicBezTo>
                  <a:close/>
                  <a:moveTo>
                    <a:pt x="1579093" y="311963"/>
                  </a:moveTo>
                  <a:lnTo>
                    <a:pt x="1582598" y="315468"/>
                  </a:lnTo>
                  <a:cubicBezTo>
                    <a:pt x="1582598" y="315468"/>
                    <a:pt x="1582306" y="315760"/>
                    <a:pt x="1581722" y="316345"/>
                  </a:cubicBezTo>
                  <a:cubicBezTo>
                    <a:pt x="1581137" y="316929"/>
                    <a:pt x="1580846" y="317221"/>
                    <a:pt x="1580846" y="317221"/>
                  </a:cubicBezTo>
                  <a:close/>
                  <a:moveTo>
                    <a:pt x="1549299" y="299695"/>
                  </a:moveTo>
                  <a:cubicBezTo>
                    <a:pt x="1551635" y="304369"/>
                    <a:pt x="1552804" y="307289"/>
                    <a:pt x="1552804" y="308458"/>
                  </a:cubicBezTo>
                  <a:lnTo>
                    <a:pt x="1551052" y="308458"/>
                  </a:lnTo>
                  <a:cubicBezTo>
                    <a:pt x="1549883" y="307289"/>
                    <a:pt x="1549299" y="304953"/>
                    <a:pt x="1549299" y="301447"/>
                  </a:cubicBezTo>
                  <a:close/>
                  <a:moveTo>
                    <a:pt x="347015" y="289179"/>
                  </a:moveTo>
                  <a:cubicBezTo>
                    <a:pt x="345847" y="293853"/>
                    <a:pt x="343510" y="297358"/>
                    <a:pt x="340005" y="299695"/>
                  </a:cubicBezTo>
                  <a:cubicBezTo>
                    <a:pt x="336500" y="302032"/>
                    <a:pt x="333578" y="303784"/>
                    <a:pt x="331242" y="304953"/>
                  </a:cubicBezTo>
                  <a:lnTo>
                    <a:pt x="327737" y="308458"/>
                  </a:lnTo>
                  <a:cubicBezTo>
                    <a:pt x="325400" y="308458"/>
                    <a:pt x="323647" y="309334"/>
                    <a:pt x="322479" y="311087"/>
                  </a:cubicBezTo>
                  <a:cubicBezTo>
                    <a:pt x="321310" y="312839"/>
                    <a:pt x="320142" y="314300"/>
                    <a:pt x="318974" y="315468"/>
                  </a:cubicBezTo>
                  <a:cubicBezTo>
                    <a:pt x="316637" y="316637"/>
                    <a:pt x="313132" y="319266"/>
                    <a:pt x="308458" y="323355"/>
                  </a:cubicBezTo>
                  <a:cubicBezTo>
                    <a:pt x="303784" y="327444"/>
                    <a:pt x="299695" y="330073"/>
                    <a:pt x="296190" y="331242"/>
                  </a:cubicBezTo>
                  <a:cubicBezTo>
                    <a:pt x="295021" y="331242"/>
                    <a:pt x="294437" y="332994"/>
                    <a:pt x="294437" y="336500"/>
                  </a:cubicBezTo>
                  <a:cubicBezTo>
                    <a:pt x="292100" y="337668"/>
                    <a:pt x="290348" y="337084"/>
                    <a:pt x="289179" y="334747"/>
                  </a:cubicBezTo>
                  <a:lnTo>
                    <a:pt x="290932" y="331242"/>
                  </a:lnTo>
                  <a:cubicBezTo>
                    <a:pt x="293269" y="327736"/>
                    <a:pt x="296774" y="324231"/>
                    <a:pt x="301448" y="320726"/>
                  </a:cubicBezTo>
                  <a:cubicBezTo>
                    <a:pt x="306121" y="317221"/>
                    <a:pt x="310210" y="314300"/>
                    <a:pt x="313716" y="311963"/>
                  </a:cubicBezTo>
                  <a:lnTo>
                    <a:pt x="324231" y="303200"/>
                  </a:lnTo>
                  <a:cubicBezTo>
                    <a:pt x="325400" y="299695"/>
                    <a:pt x="327737" y="298526"/>
                    <a:pt x="331242" y="299695"/>
                  </a:cubicBezTo>
                  <a:cubicBezTo>
                    <a:pt x="332410" y="302032"/>
                    <a:pt x="334747" y="300863"/>
                    <a:pt x="338252" y="296190"/>
                  </a:cubicBezTo>
                  <a:cubicBezTo>
                    <a:pt x="340589" y="291516"/>
                    <a:pt x="343510" y="289179"/>
                    <a:pt x="347015" y="289179"/>
                  </a:cubicBezTo>
                  <a:close/>
                  <a:moveTo>
                    <a:pt x="1562444" y="283924"/>
                  </a:moveTo>
                  <a:lnTo>
                    <a:pt x="1563319" y="285674"/>
                  </a:lnTo>
                  <a:cubicBezTo>
                    <a:pt x="1563319" y="289179"/>
                    <a:pt x="1564488" y="292100"/>
                    <a:pt x="1566825" y="294437"/>
                  </a:cubicBezTo>
                  <a:close/>
                  <a:moveTo>
                    <a:pt x="1196588" y="260700"/>
                  </a:moveTo>
                  <a:cubicBezTo>
                    <a:pt x="1196296" y="260407"/>
                    <a:pt x="1195858" y="260554"/>
                    <a:pt x="1195273" y="261138"/>
                  </a:cubicBezTo>
                  <a:cubicBezTo>
                    <a:pt x="1194105" y="261138"/>
                    <a:pt x="1192937" y="261138"/>
                    <a:pt x="1191768" y="261138"/>
                  </a:cubicBezTo>
                  <a:cubicBezTo>
                    <a:pt x="1190600" y="261138"/>
                    <a:pt x="1190600" y="261722"/>
                    <a:pt x="1191768" y="262890"/>
                  </a:cubicBezTo>
                  <a:lnTo>
                    <a:pt x="1191768" y="264643"/>
                  </a:lnTo>
                  <a:cubicBezTo>
                    <a:pt x="1190600" y="265811"/>
                    <a:pt x="1190015" y="266980"/>
                    <a:pt x="1190015" y="268148"/>
                  </a:cubicBezTo>
                  <a:cubicBezTo>
                    <a:pt x="1190015" y="269317"/>
                    <a:pt x="1190600" y="269901"/>
                    <a:pt x="1191768" y="269901"/>
                  </a:cubicBezTo>
                  <a:cubicBezTo>
                    <a:pt x="1194105" y="269901"/>
                    <a:pt x="1195858" y="268732"/>
                    <a:pt x="1197026" y="266396"/>
                  </a:cubicBezTo>
                  <a:cubicBezTo>
                    <a:pt x="1198195" y="264059"/>
                    <a:pt x="1198779" y="262890"/>
                    <a:pt x="1198779" y="262890"/>
                  </a:cubicBezTo>
                  <a:lnTo>
                    <a:pt x="1197026" y="262890"/>
                  </a:lnTo>
                  <a:cubicBezTo>
                    <a:pt x="1197026" y="261722"/>
                    <a:pt x="1196880" y="260992"/>
                    <a:pt x="1196588" y="260700"/>
                  </a:cubicBezTo>
                  <a:close/>
                  <a:moveTo>
                    <a:pt x="378562" y="238354"/>
                  </a:moveTo>
                  <a:cubicBezTo>
                    <a:pt x="376225" y="241859"/>
                    <a:pt x="373012" y="245072"/>
                    <a:pt x="368923" y="247993"/>
                  </a:cubicBezTo>
                  <a:cubicBezTo>
                    <a:pt x="364833" y="250914"/>
                    <a:pt x="361620" y="253543"/>
                    <a:pt x="359283" y="255880"/>
                  </a:cubicBezTo>
                  <a:cubicBezTo>
                    <a:pt x="361620" y="251206"/>
                    <a:pt x="365125" y="247409"/>
                    <a:pt x="369799" y="244488"/>
                  </a:cubicBezTo>
                  <a:cubicBezTo>
                    <a:pt x="374473" y="241567"/>
                    <a:pt x="377394" y="239522"/>
                    <a:pt x="378562" y="238354"/>
                  </a:cubicBezTo>
                  <a:close/>
                  <a:moveTo>
                    <a:pt x="1230325" y="227838"/>
                  </a:moveTo>
                  <a:lnTo>
                    <a:pt x="1228573" y="231343"/>
                  </a:lnTo>
                  <a:cubicBezTo>
                    <a:pt x="1227404" y="232512"/>
                    <a:pt x="1225944" y="233096"/>
                    <a:pt x="1224191" y="233096"/>
                  </a:cubicBezTo>
                  <a:cubicBezTo>
                    <a:pt x="1222438" y="233096"/>
                    <a:pt x="1221562" y="233680"/>
                    <a:pt x="1221562" y="234849"/>
                  </a:cubicBezTo>
                  <a:cubicBezTo>
                    <a:pt x="1220394" y="238354"/>
                    <a:pt x="1218641" y="240691"/>
                    <a:pt x="1216305" y="241859"/>
                  </a:cubicBezTo>
                  <a:cubicBezTo>
                    <a:pt x="1218641" y="245364"/>
                    <a:pt x="1218641" y="247409"/>
                    <a:pt x="1216305" y="247993"/>
                  </a:cubicBezTo>
                  <a:cubicBezTo>
                    <a:pt x="1213968" y="248577"/>
                    <a:pt x="1212800" y="248870"/>
                    <a:pt x="1212800" y="248870"/>
                  </a:cubicBezTo>
                  <a:lnTo>
                    <a:pt x="1211047" y="248870"/>
                  </a:lnTo>
                  <a:lnTo>
                    <a:pt x="1211047" y="243612"/>
                  </a:lnTo>
                  <a:lnTo>
                    <a:pt x="1207542" y="247117"/>
                  </a:lnTo>
                  <a:lnTo>
                    <a:pt x="1207542" y="250622"/>
                  </a:lnTo>
                  <a:lnTo>
                    <a:pt x="1207542" y="254127"/>
                  </a:lnTo>
                  <a:cubicBezTo>
                    <a:pt x="1207542" y="257632"/>
                    <a:pt x="1209878" y="257048"/>
                    <a:pt x="1214552" y="252375"/>
                  </a:cubicBezTo>
                  <a:lnTo>
                    <a:pt x="1223315" y="247117"/>
                  </a:lnTo>
                  <a:cubicBezTo>
                    <a:pt x="1229157" y="241275"/>
                    <a:pt x="1232662" y="238938"/>
                    <a:pt x="1233831" y="240107"/>
                  </a:cubicBezTo>
                  <a:cubicBezTo>
                    <a:pt x="1236167" y="240107"/>
                    <a:pt x="1237336" y="238938"/>
                    <a:pt x="1237336" y="236601"/>
                  </a:cubicBezTo>
                  <a:lnTo>
                    <a:pt x="1237336" y="229591"/>
                  </a:lnTo>
                  <a:close/>
                  <a:moveTo>
                    <a:pt x="427635" y="227838"/>
                  </a:moveTo>
                  <a:cubicBezTo>
                    <a:pt x="427635" y="231343"/>
                    <a:pt x="426759" y="233972"/>
                    <a:pt x="425006" y="235725"/>
                  </a:cubicBezTo>
                  <a:cubicBezTo>
                    <a:pt x="423253" y="237478"/>
                    <a:pt x="419456" y="240107"/>
                    <a:pt x="413614" y="243612"/>
                  </a:cubicBezTo>
                  <a:lnTo>
                    <a:pt x="413614" y="234849"/>
                  </a:lnTo>
                  <a:cubicBezTo>
                    <a:pt x="417119" y="234849"/>
                    <a:pt x="421793" y="232512"/>
                    <a:pt x="427635" y="227838"/>
                  </a:cubicBezTo>
                  <a:close/>
                  <a:moveTo>
                    <a:pt x="1207542" y="222580"/>
                  </a:moveTo>
                  <a:cubicBezTo>
                    <a:pt x="1207542" y="227254"/>
                    <a:pt x="1206957" y="231343"/>
                    <a:pt x="1205789" y="234849"/>
                  </a:cubicBezTo>
                  <a:cubicBezTo>
                    <a:pt x="1209294" y="233680"/>
                    <a:pt x="1211047" y="231928"/>
                    <a:pt x="1211047" y="229591"/>
                  </a:cubicBezTo>
                  <a:cubicBezTo>
                    <a:pt x="1212215" y="228422"/>
                    <a:pt x="1212800" y="226086"/>
                    <a:pt x="1212800" y="222580"/>
                  </a:cubicBezTo>
                  <a:cubicBezTo>
                    <a:pt x="1210462" y="221412"/>
                    <a:pt x="1208710" y="221412"/>
                    <a:pt x="1207542" y="222580"/>
                  </a:cubicBezTo>
                  <a:close/>
                  <a:moveTo>
                    <a:pt x="308458" y="219075"/>
                  </a:moveTo>
                  <a:lnTo>
                    <a:pt x="308458" y="224333"/>
                  </a:lnTo>
                  <a:cubicBezTo>
                    <a:pt x="308458" y="224333"/>
                    <a:pt x="308458" y="224625"/>
                    <a:pt x="308458" y="225209"/>
                  </a:cubicBezTo>
                  <a:cubicBezTo>
                    <a:pt x="308458" y="225794"/>
                    <a:pt x="308458" y="226086"/>
                    <a:pt x="308458" y="226086"/>
                  </a:cubicBezTo>
                  <a:cubicBezTo>
                    <a:pt x="307289" y="224917"/>
                    <a:pt x="306705" y="223749"/>
                    <a:pt x="306705" y="222580"/>
                  </a:cubicBezTo>
                  <a:cubicBezTo>
                    <a:pt x="306705" y="221412"/>
                    <a:pt x="306705" y="220536"/>
                    <a:pt x="306705" y="219952"/>
                  </a:cubicBezTo>
                  <a:cubicBezTo>
                    <a:pt x="306705" y="219367"/>
                    <a:pt x="307289" y="219075"/>
                    <a:pt x="308458" y="219075"/>
                  </a:cubicBezTo>
                  <a:close/>
                  <a:moveTo>
                    <a:pt x="474955" y="203302"/>
                  </a:moveTo>
                  <a:cubicBezTo>
                    <a:pt x="474955" y="205639"/>
                    <a:pt x="474371" y="207099"/>
                    <a:pt x="473202" y="207683"/>
                  </a:cubicBezTo>
                  <a:cubicBezTo>
                    <a:pt x="472034" y="208268"/>
                    <a:pt x="470866" y="208560"/>
                    <a:pt x="469697" y="208560"/>
                  </a:cubicBezTo>
                  <a:cubicBezTo>
                    <a:pt x="469697" y="208560"/>
                    <a:pt x="469405" y="208268"/>
                    <a:pt x="468821" y="207683"/>
                  </a:cubicBezTo>
                  <a:cubicBezTo>
                    <a:pt x="468237" y="207099"/>
                    <a:pt x="467944" y="206807"/>
                    <a:pt x="467944" y="206807"/>
                  </a:cubicBezTo>
                  <a:cubicBezTo>
                    <a:pt x="469113" y="205639"/>
                    <a:pt x="471450" y="204470"/>
                    <a:pt x="474955" y="203302"/>
                  </a:cubicBezTo>
                  <a:close/>
                  <a:moveTo>
                    <a:pt x="1282903" y="192786"/>
                  </a:moveTo>
                  <a:lnTo>
                    <a:pt x="1272388" y="196291"/>
                  </a:lnTo>
                  <a:cubicBezTo>
                    <a:pt x="1271219" y="196291"/>
                    <a:pt x="1270635" y="198628"/>
                    <a:pt x="1270635" y="203302"/>
                  </a:cubicBezTo>
                  <a:cubicBezTo>
                    <a:pt x="1269466" y="203302"/>
                    <a:pt x="1268590" y="203594"/>
                    <a:pt x="1268006" y="204178"/>
                  </a:cubicBezTo>
                  <a:cubicBezTo>
                    <a:pt x="1267422" y="204762"/>
                    <a:pt x="1267130" y="205639"/>
                    <a:pt x="1267130" y="206807"/>
                  </a:cubicBezTo>
                  <a:lnTo>
                    <a:pt x="1261872" y="199797"/>
                  </a:lnTo>
                  <a:lnTo>
                    <a:pt x="1239089" y="222580"/>
                  </a:lnTo>
                  <a:lnTo>
                    <a:pt x="1239089" y="229591"/>
                  </a:lnTo>
                  <a:cubicBezTo>
                    <a:pt x="1241425" y="226086"/>
                    <a:pt x="1244930" y="223165"/>
                    <a:pt x="1249604" y="220828"/>
                  </a:cubicBezTo>
                  <a:lnTo>
                    <a:pt x="1249604" y="224333"/>
                  </a:lnTo>
                  <a:lnTo>
                    <a:pt x="1244346" y="231343"/>
                  </a:lnTo>
                  <a:cubicBezTo>
                    <a:pt x="1245515" y="231343"/>
                    <a:pt x="1246391" y="231051"/>
                    <a:pt x="1246975" y="230467"/>
                  </a:cubicBezTo>
                  <a:cubicBezTo>
                    <a:pt x="1247559" y="229883"/>
                    <a:pt x="1248436" y="230175"/>
                    <a:pt x="1249604" y="231343"/>
                  </a:cubicBezTo>
                  <a:cubicBezTo>
                    <a:pt x="1249604" y="232512"/>
                    <a:pt x="1248436" y="233680"/>
                    <a:pt x="1246099" y="234849"/>
                  </a:cubicBezTo>
                  <a:cubicBezTo>
                    <a:pt x="1246099" y="234849"/>
                    <a:pt x="1242009" y="237770"/>
                    <a:pt x="1233831" y="243612"/>
                  </a:cubicBezTo>
                  <a:cubicBezTo>
                    <a:pt x="1231494" y="247117"/>
                    <a:pt x="1226236" y="251206"/>
                    <a:pt x="1218057" y="255880"/>
                  </a:cubicBezTo>
                  <a:cubicBezTo>
                    <a:pt x="1214552" y="259385"/>
                    <a:pt x="1212800" y="261138"/>
                    <a:pt x="1212800" y="261138"/>
                  </a:cubicBezTo>
                  <a:cubicBezTo>
                    <a:pt x="1210462" y="264643"/>
                    <a:pt x="1207249" y="267564"/>
                    <a:pt x="1203160" y="269901"/>
                  </a:cubicBezTo>
                  <a:cubicBezTo>
                    <a:pt x="1199071" y="272238"/>
                    <a:pt x="1196442" y="273406"/>
                    <a:pt x="1195273" y="273406"/>
                  </a:cubicBezTo>
                  <a:cubicBezTo>
                    <a:pt x="1185926" y="281585"/>
                    <a:pt x="1176579" y="290932"/>
                    <a:pt x="1167232" y="301447"/>
                  </a:cubicBezTo>
                  <a:lnTo>
                    <a:pt x="1160221" y="304953"/>
                  </a:lnTo>
                  <a:lnTo>
                    <a:pt x="1160221" y="311963"/>
                  </a:lnTo>
                  <a:cubicBezTo>
                    <a:pt x="1159053" y="310795"/>
                    <a:pt x="1157885" y="310211"/>
                    <a:pt x="1156716" y="310211"/>
                  </a:cubicBezTo>
                  <a:cubicBezTo>
                    <a:pt x="1155548" y="312547"/>
                    <a:pt x="1153211" y="313716"/>
                    <a:pt x="1149706" y="313716"/>
                  </a:cubicBezTo>
                  <a:cubicBezTo>
                    <a:pt x="1148537" y="314884"/>
                    <a:pt x="1147953" y="316345"/>
                    <a:pt x="1147953" y="318097"/>
                  </a:cubicBezTo>
                  <a:cubicBezTo>
                    <a:pt x="1147953" y="319850"/>
                    <a:pt x="1147953" y="321310"/>
                    <a:pt x="1147953" y="322479"/>
                  </a:cubicBezTo>
                  <a:cubicBezTo>
                    <a:pt x="1143279" y="324816"/>
                    <a:pt x="1140359" y="328905"/>
                    <a:pt x="1139190" y="334747"/>
                  </a:cubicBezTo>
                  <a:cubicBezTo>
                    <a:pt x="1136854" y="335915"/>
                    <a:pt x="1136854" y="337084"/>
                    <a:pt x="1139190" y="338252"/>
                  </a:cubicBezTo>
                  <a:lnTo>
                    <a:pt x="1142696" y="336500"/>
                  </a:lnTo>
                  <a:lnTo>
                    <a:pt x="1225067" y="271653"/>
                  </a:lnTo>
                  <a:lnTo>
                    <a:pt x="1230325" y="268148"/>
                  </a:lnTo>
                  <a:cubicBezTo>
                    <a:pt x="1227989" y="276327"/>
                    <a:pt x="1224484" y="281000"/>
                    <a:pt x="1219810" y="282169"/>
                  </a:cubicBezTo>
                  <a:cubicBezTo>
                    <a:pt x="1213968" y="288011"/>
                    <a:pt x="1209878" y="290932"/>
                    <a:pt x="1207542" y="290932"/>
                  </a:cubicBezTo>
                  <a:lnTo>
                    <a:pt x="1207542" y="294437"/>
                  </a:lnTo>
                  <a:cubicBezTo>
                    <a:pt x="1207542" y="296774"/>
                    <a:pt x="1205205" y="298526"/>
                    <a:pt x="1200531" y="299695"/>
                  </a:cubicBezTo>
                  <a:cubicBezTo>
                    <a:pt x="1194690" y="299695"/>
                    <a:pt x="1191184" y="302032"/>
                    <a:pt x="1190015" y="306705"/>
                  </a:cubicBezTo>
                  <a:cubicBezTo>
                    <a:pt x="1190015" y="310211"/>
                    <a:pt x="1188263" y="311963"/>
                    <a:pt x="1184758" y="311963"/>
                  </a:cubicBezTo>
                  <a:lnTo>
                    <a:pt x="1183005" y="313716"/>
                  </a:lnTo>
                  <a:cubicBezTo>
                    <a:pt x="1183005" y="314884"/>
                    <a:pt x="1182713" y="316052"/>
                    <a:pt x="1182129" y="317221"/>
                  </a:cubicBezTo>
                  <a:cubicBezTo>
                    <a:pt x="1181545" y="318389"/>
                    <a:pt x="1180668" y="319558"/>
                    <a:pt x="1179500" y="320726"/>
                  </a:cubicBezTo>
                  <a:lnTo>
                    <a:pt x="1168984" y="325984"/>
                  </a:lnTo>
                  <a:cubicBezTo>
                    <a:pt x="1165479" y="327152"/>
                    <a:pt x="1162558" y="330658"/>
                    <a:pt x="1160221" y="336500"/>
                  </a:cubicBezTo>
                  <a:lnTo>
                    <a:pt x="1158469" y="338252"/>
                  </a:lnTo>
                  <a:cubicBezTo>
                    <a:pt x="1153795" y="339420"/>
                    <a:pt x="1149706" y="342926"/>
                    <a:pt x="1146201" y="348768"/>
                  </a:cubicBezTo>
                  <a:lnTo>
                    <a:pt x="1142696" y="352273"/>
                  </a:lnTo>
                  <a:cubicBezTo>
                    <a:pt x="1139190" y="353441"/>
                    <a:pt x="1136269" y="357531"/>
                    <a:pt x="1133932" y="364541"/>
                  </a:cubicBezTo>
                  <a:cubicBezTo>
                    <a:pt x="1135101" y="365709"/>
                    <a:pt x="1135685" y="367462"/>
                    <a:pt x="1135685" y="369799"/>
                  </a:cubicBezTo>
                  <a:cubicBezTo>
                    <a:pt x="1135685" y="372136"/>
                    <a:pt x="1135101" y="374472"/>
                    <a:pt x="1133932" y="376809"/>
                  </a:cubicBezTo>
                  <a:cubicBezTo>
                    <a:pt x="1131596" y="379146"/>
                    <a:pt x="1129843" y="382067"/>
                    <a:pt x="1128674" y="385572"/>
                  </a:cubicBezTo>
                  <a:cubicBezTo>
                    <a:pt x="1126338" y="386741"/>
                    <a:pt x="1124877" y="388493"/>
                    <a:pt x="1124293" y="390830"/>
                  </a:cubicBezTo>
                  <a:cubicBezTo>
                    <a:pt x="1123709" y="393167"/>
                    <a:pt x="1124001" y="394920"/>
                    <a:pt x="1125169" y="396088"/>
                  </a:cubicBezTo>
                  <a:cubicBezTo>
                    <a:pt x="1124001" y="400761"/>
                    <a:pt x="1122540" y="403975"/>
                    <a:pt x="1120788" y="405727"/>
                  </a:cubicBezTo>
                  <a:cubicBezTo>
                    <a:pt x="1119035" y="407480"/>
                    <a:pt x="1118159" y="410109"/>
                    <a:pt x="1118159" y="413614"/>
                  </a:cubicBezTo>
                  <a:cubicBezTo>
                    <a:pt x="1118159" y="413614"/>
                    <a:pt x="1117867" y="413906"/>
                    <a:pt x="1117283" y="414490"/>
                  </a:cubicBezTo>
                  <a:cubicBezTo>
                    <a:pt x="1116698" y="415074"/>
                    <a:pt x="1116407" y="415366"/>
                    <a:pt x="1116407" y="415366"/>
                  </a:cubicBezTo>
                  <a:cubicBezTo>
                    <a:pt x="1116407" y="415366"/>
                    <a:pt x="1116114" y="415074"/>
                    <a:pt x="1115530" y="414490"/>
                  </a:cubicBezTo>
                  <a:cubicBezTo>
                    <a:pt x="1114946" y="413906"/>
                    <a:pt x="1114654" y="413614"/>
                    <a:pt x="1114654" y="413614"/>
                  </a:cubicBezTo>
                  <a:cubicBezTo>
                    <a:pt x="1113485" y="411277"/>
                    <a:pt x="1111149" y="410693"/>
                    <a:pt x="1107643" y="411861"/>
                  </a:cubicBezTo>
                  <a:cubicBezTo>
                    <a:pt x="1106475" y="414198"/>
                    <a:pt x="1106475" y="415951"/>
                    <a:pt x="1107643" y="417119"/>
                  </a:cubicBezTo>
                  <a:cubicBezTo>
                    <a:pt x="1108812" y="415951"/>
                    <a:pt x="1110272" y="415366"/>
                    <a:pt x="1112025" y="415366"/>
                  </a:cubicBezTo>
                  <a:cubicBezTo>
                    <a:pt x="1113778" y="415366"/>
                    <a:pt x="1115238" y="415366"/>
                    <a:pt x="1116407" y="415366"/>
                  </a:cubicBezTo>
                  <a:cubicBezTo>
                    <a:pt x="1116407" y="416535"/>
                    <a:pt x="1116990" y="417119"/>
                    <a:pt x="1118159" y="417119"/>
                  </a:cubicBezTo>
                  <a:cubicBezTo>
                    <a:pt x="1118159" y="421793"/>
                    <a:pt x="1117575" y="425298"/>
                    <a:pt x="1116407" y="427635"/>
                  </a:cubicBezTo>
                  <a:lnTo>
                    <a:pt x="1109396" y="429387"/>
                  </a:lnTo>
                  <a:cubicBezTo>
                    <a:pt x="1108227" y="431724"/>
                    <a:pt x="1106183" y="433769"/>
                    <a:pt x="1103262" y="435521"/>
                  </a:cubicBezTo>
                  <a:cubicBezTo>
                    <a:pt x="1100341" y="437274"/>
                    <a:pt x="1098297" y="439319"/>
                    <a:pt x="1097127" y="441655"/>
                  </a:cubicBezTo>
                  <a:lnTo>
                    <a:pt x="1090117" y="441655"/>
                  </a:lnTo>
                  <a:cubicBezTo>
                    <a:pt x="1090117" y="441655"/>
                    <a:pt x="1090117" y="441363"/>
                    <a:pt x="1090117" y="440779"/>
                  </a:cubicBezTo>
                  <a:cubicBezTo>
                    <a:pt x="1090117" y="440195"/>
                    <a:pt x="1090702" y="439903"/>
                    <a:pt x="1091870" y="439903"/>
                  </a:cubicBezTo>
                  <a:cubicBezTo>
                    <a:pt x="1091870" y="439903"/>
                    <a:pt x="1091578" y="439611"/>
                    <a:pt x="1090994" y="439027"/>
                  </a:cubicBezTo>
                  <a:cubicBezTo>
                    <a:pt x="1090410" y="438442"/>
                    <a:pt x="1090117" y="438150"/>
                    <a:pt x="1090117" y="438150"/>
                  </a:cubicBezTo>
                  <a:cubicBezTo>
                    <a:pt x="1085444" y="439319"/>
                    <a:pt x="1081938" y="442240"/>
                    <a:pt x="1079602" y="446913"/>
                  </a:cubicBezTo>
                  <a:cubicBezTo>
                    <a:pt x="1083107" y="449250"/>
                    <a:pt x="1084275" y="451587"/>
                    <a:pt x="1083107" y="453924"/>
                  </a:cubicBezTo>
                  <a:lnTo>
                    <a:pt x="1074344" y="467945"/>
                  </a:lnTo>
                  <a:lnTo>
                    <a:pt x="1072591" y="467945"/>
                  </a:lnTo>
                  <a:cubicBezTo>
                    <a:pt x="1071423" y="467945"/>
                    <a:pt x="1070547" y="467652"/>
                    <a:pt x="1069962" y="467068"/>
                  </a:cubicBezTo>
                  <a:cubicBezTo>
                    <a:pt x="1069379" y="466484"/>
                    <a:pt x="1068502" y="466776"/>
                    <a:pt x="1067333" y="467945"/>
                  </a:cubicBezTo>
                  <a:cubicBezTo>
                    <a:pt x="1067333" y="470281"/>
                    <a:pt x="1068502" y="471450"/>
                    <a:pt x="1070839" y="471450"/>
                  </a:cubicBezTo>
                  <a:lnTo>
                    <a:pt x="1077849" y="471450"/>
                  </a:lnTo>
                  <a:cubicBezTo>
                    <a:pt x="1077849" y="474955"/>
                    <a:pt x="1078433" y="477876"/>
                    <a:pt x="1079602" y="480213"/>
                  </a:cubicBezTo>
                  <a:cubicBezTo>
                    <a:pt x="1081938" y="480213"/>
                    <a:pt x="1084860" y="480213"/>
                    <a:pt x="1088365" y="480213"/>
                  </a:cubicBezTo>
                  <a:cubicBezTo>
                    <a:pt x="1089533" y="481381"/>
                    <a:pt x="1090410" y="481673"/>
                    <a:pt x="1090994" y="481089"/>
                  </a:cubicBezTo>
                  <a:cubicBezTo>
                    <a:pt x="1091578" y="480505"/>
                    <a:pt x="1092454" y="480213"/>
                    <a:pt x="1093622" y="480213"/>
                  </a:cubicBezTo>
                  <a:lnTo>
                    <a:pt x="1095375" y="485470"/>
                  </a:lnTo>
                  <a:lnTo>
                    <a:pt x="1093622" y="490728"/>
                  </a:lnTo>
                  <a:lnTo>
                    <a:pt x="1095375" y="492481"/>
                  </a:lnTo>
                  <a:cubicBezTo>
                    <a:pt x="1104722" y="498323"/>
                    <a:pt x="1114069" y="498907"/>
                    <a:pt x="1123417" y="494233"/>
                  </a:cubicBezTo>
                  <a:cubicBezTo>
                    <a:pt x="1124585" y="494233"/>
                    <a:pt x="1128091" y="493649"/>
                    <a:pt x="1133932" y="492481"/>
                  </a:cubicBezTo>
                  <a:lnTo>
                    <a:pt x="1140943" y="492481"/>
                  </a:lnTo>
                  <a:cubicBezTo>
                    <a:pt x="1146784" y="494818"/>
                    <a:pt x="1152042" y="498907"/>
                    <a:pt x="1156716" y="504749"/>
                  </a:cubicBezTo>
                  <a:cubicBezTo>
                    <a:pt x="1160221" y="509423"/>
                    <a:pt x="1164311" y="511759"/>
                    <a:pt x="1168984" y="511759"/>
                  </a:cubicBezTo>
                  <a:lnTo>
                    <a:pt x="1170737" y="511759"/>
                  </a:lnTo>
                  <a:cubicBezTo>
                    <a:pt x="1177748" y="511759"/>
                    <a:pt x="1181837" y="514096"/>
                    <a:pt x="1183005" y="518770"/>
                  </a:cubicBezTo>
                  <a:cubicBezTo>
                    <a:pt x="1185342" y="523443"/>
                    <a:pt x="1191184" y="528701"/>
                    <a:pt x="1200531" y="534543"/>
                  </a:cubicBezTo>
                  <a:lnTo>
                    <a:pt x="1204037" y="536296"/>
                  </a:lnTo>
                  <a:lnTo>
                    <a:pt x="1219810" y="560832"/>
                  </a:lnTo>
                  <a:lnTo>
                    <a:pt x="1223315" y="562585"/>
                  </a:lnTo>
                  <a:cubicBezTo>
                    <a:pt x="1225652" y="564922"/>
                    <a:pt x="1227989" y="567258"/>
                    <a:pt x="1230325" y="569595"/>
                  </a:cubicBezTo>
                  <a:cubicBezTo>
                    <a:pt x="1232662" y="571932"/>
                    <a:pt x="1235583" y="575437"/>
                    <a:pt x="1239089" y="580111"/>
                  </a:cubicBezTo>
                  <a:lnTo>
                    <a:pt x="1242594" y="581864"/>
                  </a:lnTo>
                  <a:cubicBezTo>
                    <a:pt x="1244930" y="581864"/>
                    <a:pt x="1246683" y="583616"/>
                    <a:pt x="1247851" y="587121"/>
                  </a:cubicBezTo>
                  <a:lnTo>
                    <a:pt x="1253109" y="597637"/>
                  </a:lnTo>
                  <a:cubicBezTo>
                    <a:pt x="1254278" y="603479"/>
                    <a:pt x="1257783" y="611073"/>
                    <a:pt x="1263625" y="620421"/>
                  </a:cubicBezTo>
                  <a:lnTo>
                    <a:pt x="1267130" y="620421"/>
                  </a:lnTo>
                  <a:lnTo>
                    <a:pt x="1267130" y="604647"/>
                  </a:lnTo>
                  <a:cubicBezTo>
                    <a:pt x="1267130" y="589458"/>
                    <a:pt x="1267714" y="577774"/>
                    <a:pt x="1268883" y="569595"/>
                  </a:cubicBezTo>
                  <a:cubicBezTo>
                    <a:pt x="1271219" y="561416"/>
                    <a:pt x="1270635" y="556159"/>
                    <a:pt x="1267130" y="553822"/>
                  </a:cubicBezTo>
                  <a:cubicBezTo>
                    <a:pt x="1264793" y="553822"/>
                    <a:pt x="1264209" y="552653"/>
                    <a:pt x="1265377" y="550317"/>
                  </a:cubicBezTo>
                  <a:cubicBezTo>
                    <a:pt x="1266546" y="546811"/>
                    <a:pt x="1267130" y="540385"/>
                    <a:pt x="1267130" y="531038"/>
                  </a:cubicBezTo>
                  <a:cubicBezTo>
                    <a:pt x="1268298" y="529870"/>
                    <a:pt x="1269466" y="528409"/>
                    <a:pt x="1270635" y="526657"/>
                  </a:cubicBezTo>
                  <a:cubicBezTo>
                    <a:pt x="1271803" y="524904"/>
                    <a:pt x="1272388" y="522859"/>
                    <a:pt x="1272388" y="520522"/>
                  </a:cubicBezTo>
                  <a:lnTo>
                    <a:pt x="1272388" y="518770"/>
                  </a:lnTo>
                  <a:cubicBezTo>
                    <a:pt x="1271219" y="518770"/>
                    <a:pt x="1270343" y="518478"/>
                    <a:pt x="1269759" y="517894"/>
                  </a:cubicBezTo>
                  <a:cubicBezTo>
                    <a:pt x="1269175" y="517309"/>
                    <a:pt x="1268883" y="517017"/>
                    <a:pt x="1268883" y="517017"/>
                  </a:cubicBezTo>
                  <a:lnTo>
                    <a:pt x="1273118" y="502899"/>
                  </a:lnTo>
                  <a:lnTo>
                    <a:pt x="1270635" y="501244"/>
                  </a:lnTo>
                  <a:cubicBezTo>
                    <a:pt x="1268298" y="495402"/>
                    <a:pt x="1268883" y="491312"/>
                    <a:pt x="1272388" y="488976"/>
                  </a:cubicBezTo>
                  <a:cubicBezTo>
                    <a:pt x="1273556" y="486639"/>
                    <a:pt x="1274141" y="483718"/>
                    <a:pt x="1274141" y="480213"/>
                  </a:cubicBezTo>
                  <a:cubicBezTo>
                    <a:pt x="1274141" y="477876"/>
                    <a:pt x="1273848" y="474955"/>
                    <a:pt x="1273264" y="471450"/>
                  </a:cubicBezTo>
                  <a:cubicBezTo>
                    <a:pt x="1272680" y="467945"/>
                    <a:pt x="1272972" y="463855"/>
                    <a:pt x="1274141" y="459181"/>
                  </a:cubicBezTo>
                  <a:cubicBezTo>
                    <a:pt x="1275309" y="451003"/>
                    <a:pt x="1276185" y="441363"/>
                    <a:pt x="1276769" y="430264"/>
                  </a:cubicBezTo>
                  <a:cubicBezTo>
                    <a:pt x="1277354" y="419164"/>
                    <a:pt x="1278814" y="410109"/>
                    <a:pt x="1281151" y="403098"/>
                  </a:cubicBezTo>
                  <a:lnTo>
                    <a:pt x="1281151" y="397841"/>
                  </a:lnTo>
                  <a:cubicBezTo>
                    <a:pt x="1281151" y="395504"/>
                    <a:pt x="1280859" y="393459"/>
                    <a:pt x="1280274" y="391706"/>
                  </a:cubicBezTo>
                  <a:cubicBezTo>
                    <a:pt x="1279691" y="389954"/>
                    <a:pt x="1279983" y="387325"/>
                    <a:pt x="1281151" y="383820"/>
                  </a:cubicBezTo>
                  <a:cubicBezTo>
                    <a:pt x="1283488" y="376809"/>
                    <a:pt x="1284656" y="368046"/>
                    <a:pt x="1284656" y="357531"/>
                  </a:cubicBezTo>
                  <a:cubicBezTo>
                    <a:pt x="1284656" y="347015"/>
                    <a:pt x="1284656" y="338252"/>
                    <a:pt x="1284656" y="331242"/>
                  </a:cubicBezTo>
                  <a:cubicBezTo>
                    <a:pt x="1284656" y="331242"/>
                    <a:pt x="1284656" y="330658"/>
                    <a:pt x="1284656" y="329489"/>
                  </a:cubicBezTo>
                  <a:cubicBezTo>
                    <a:pt x="1284656" y="328321"/>
                    <a:pt x="1285240" y="327736"/>
                    <a:pt x="1286409" y="327736"/>
                  </a:cubicBezTo>
                  <a:cubicBezTo>
                    <a:pt x="1286409" y="317221"/>
                    <a:pt x="1286993" y="308458"/>
                    <a:pt x="1288161" y="301447"/>
                  </a:cubicBezTo>
                  <a:cubicBezTo>
                    <a:pt x="1290498" y="299111"/>
                    <a:pt x="1291667" y="294437"/>
                    <a:pt x="1291667" y="287427"/>
                  </a:cubicBezTo>
                  <a:cubicBezTo>
                    <a:pt x="1291667" y="281585"/>
                    <a:pt x="1291083" y="276911"/>
                    <a:pt x="1289914" y="273406"/>
                  </a:cubicBezTo>
                  <a:cubicBezTo>
                    <a:pt x="1288745" y="272238"/>
                    <a:pt x="1288161" y="269317"/>
                    <a:pt x="1288161" y="264643"/>
                  </a:cubicBezTo>
                  <a:lnTo>
                    <a:pt x="1288161" y="248870"/>
                  </a:lnTo>
                  <a:cubicBezTo>
                    <a:pt x="1288161" y="246533"/>
                    <a:pt x="1286993" y="245364"/>
                    <a:pt x="1284656" y="245364"/>
                  </a:cubicBezTo>
                  <a:cubicBezTo>
                    <a:pt x="1285825" y="238354"/>
                    <a:pt x="1286409" y="227254"/>
                    <a:pt x="1286409" y="212065"/>
                  </a:cubicBezTo>
                  <a:cubicBezTo>
                    <a:pt x="1287578" y="210896"/>
                    <a:pt x="1288161" y="208560"/>
                    <a:pt x="1288161" y="205055"/>
                  </a:cubicBezTo>
                  <a:cubicBezTo>
                    <a:pt x="1288161" y="199213"/>
                    <a:pt x="1286409" y="195123"/>
                    <a:pt x="1282903" y="192786"/>
                  </a:cubicBezTo>
                  <a:close/>
                  <a:moveTo>
                    <a:pt x="462687" y="185776"/>
                  </a:moveTo>
                  <a:cubicBezTo>
                    <a:pt x="462687" y="185776"/>
                    <a:pt x="462687" y="186360"/>
                    <a:pt x="462687" y="187528"/>
                  </a:cubicBezTo>
                  <a:lnTo>
                    <a:pt x="462687" y="191034"/>
                  </a:lnTo>
                  <a:cubicBezTo>
                    <a:pt x="433477" y="207391"/>
                    <a:pt x="414783" y="217907"/>
                    <a:pt x="406604" y="222580"/>
                  </a:cubicBezTo>
                  <a:cubicBezTo>
                    <a:pt x="406604" y="219075"/>
                    <a:pt x="407772" y="217323"/>
                    <a:pt x="410109" y="217323"/>
                  </a:cubicBezTo>
                  <a:cubicBezTo>
                    <a:pt x="420624" y="211481"/>
                    <a:pt x="431140" y="204470"/>
                    <a:pt x="441656" y="196291"/>
                  </a:cubicBezTo>
                  <a:cubicBezTo>
                    <a:pt x="445161" y="195123"/>
                    <a:pt x="449834" y="192202"/>
                    <a:pt x="455676" y="187528"/>
                  </a:cubicBezTo>
                  <a:close/>
                  <a:moveTo>
                    <a:pt x="1144448" y="182271"/>
                  </a:moveTo>
                  <a:cubicBezTo>
                    <a:pt x="1143279" y="182271"/>
                    <a:pt x="1142696" y="182855"/>
                    <a:pt x="1142696" y="184023"/>
                  </a:cubicBezTo>
                  <a:lnTo>
                    <a:pt x="1146201" y="184023"/>
                  </a:lnTo>
                  <a:close/>
                  <a:moveTo>
                    <a:pt x="1253109" y="178765"/>
                  </a:moveTo>
                  <a:cubicBezTo>
                    <a:pt x="1253109" y="182271"/>
                    <a:pt x="1250773" y="184607"/>
                    <a:pt x="1246099" y="185776"/>
                  </a:cubicBezTo>
                  <a:cubicBezTo>
                    <a:pt x="1243762" y="186944"/>
                    <a:pt x="1239672" y="190450"/>
                    <a:pt x="1233831" y="196291"/>
                  </a:cubicBezTo>
                  <a:cubicBezTo>
                    <a:pt x="1232662" y="196291"/>
                    <a:pt x="1227404" y="200965"/>
                    <a:pt x="1218057" y="210312"/>
                  </a:cubicBezTo>
                  <a:cubicBezTo>
                    <a:pt x="1215720" y="212649"/>
                    <a:pt x="1215136" y="214402"/>
                    <a:pt x="1216305" y="215570"/>
                  </a:cubicBezTo>
                  <a:cubicBezTo>
                    <a:pt x="1216305" y="216739"/>
                    <a:pt x="1216889" y="217615"/>
                    <a:pt x="1218057" y="218199"/>
                  </a:cubicBezTo>
                  <a:cubicBezTo>
                    <a:pt x="1219226" y="218783"/>
                    <a:pt x="1219810" y="218491"/>
                    <a:pt x="1219810" y="217323"/>
                  </a:cubicBezTo>
                  <a:cubicBezTo>
                    <a:pt x="1220978" y="214986"/>
                    <a:pt x="1222438" y="213525"/>
                    <a:pt x="1224191" y="212941"/>
                  </a:cubicBezTo>
                  <a:cubicBezTo>
                    <a:pt x="1225944" y="212357"/>
                    <a:pt x="1226820" y="211481"/>
                    <a:pt x="1226820" y="210312"/>
                  </a:cubicBezTo>
                  <a:lnTo>
                    <a:pt x="1233831" y="203302"/>
                  </a:lnTo>
                  <a:cubicBezTo>
                    <a:pt x="1234999" y="200965"/>
                    <a:pt x="1236752" y="198920"/>
                    <a:pt x="1239089" y="197168"/>
                  </a:cubicBezTo>
                  <a:cubicBezTo>
                    <a:pt x="1241425" y="195415"/>
                    <a:pt x="1243762" y="193370"/>
                    <a:pt x="1246099" y="191034"/>
                  </a:cubicBezTo>
                  <a:cubicBezTo>
                    <a:pt x="1246099" y="191034"/>
                    <a:pt x="1246099" y="190742"/>
                    <a:pt x="1246099" y="190157"/>
                  </a:cubicBezTo>
                  <a:cubicBezTo>
                    <a:pt x="1246099" y="189573"/>
                    <a:pt x="1246099" y="189281"/>
                    <a:pt x="1246099" y="189281"/>
                  </a:cubicBezTo>
                  <a:lnTo>
                    <a:pt x="1246099" y="185776"/>
                  </a:lnTo>
                  <a:lnTo>
                    <a:pt x="1251356" y="185776"/>
                  </a:lnTo>
                  <a:cubicBezTo>
                    <a:pt x="1252525" y="185776"/>
                    <a:pt x="1253109" y="183439"/>
                    <a:pt x="1253109" y="178765"/>
                  </a:cubicBezTo>
                  <a:close/>
                  <a:moveTo>
                    <a:pt x="520523" y="162992"/>
                  </a:moveTo>
                  <a:cubicBezTo>
                    <a:pt x="517017" y="162992"/>
                    <a:pt x="515265" y="164745"/>
                    <a:pt x="515265" y="168250"/>
                  </a:cubicBezTo>
                  <a:cubicBezTo>
                    <a:pt x="517601" y="168250"/>
                    <a:pt x="519939" y="168834"/>
                    <a:pt x="522275" y="170003"/>
                  </a:cubicBezTo>
                  <a:cubicBezTo>
                    <a:pt x="524612" y="171171"/>
                    <a:pt x="525780" y="172339"/>
                    <a:pt x="525780" y="173508"/>
                  </a:cubicBezTo>
                  <a:cubicBezTo>
                    <a:pt x="525780" y="173508"/>
                    <a:pt x="526073" y="173216"/>
                    <a:pt x="526657" y="172631"/>
                  </a:cubicBezTo>
                  <a:cubicBezTo>
                    <a:pt x="527241" y="172047"/>
                    <a:pt x="527533" y="171755"/>
                    <a:pt x="527533" y="171755"/>
                  </a:cubicBezTo>
                  <a:cubicBezTo>
                    <a:pt x="528701" y="171755"/>
                    <a:pt x="529285" y="171463"/>
                    <a:pt x="529285" y="170879"/>
                  </a:cubicBezTo>
                  <a:cubicBezTo>
                    <a:pt x="529285" y="170295"/>
                    <a:pt x="529285" y="169418"/>
                    <a:pt x="529285" y="168250"/>
                  </a:cubicBezTo>
                  <a:cubicBezTo>
                    <a:pt x="528117" y="164745"/>
                    <a:pt x="525196" y="162992"/>
                    <a:pt x="520523" y="162992"/>
                  </a:cubicBezTo>
                  <a:close/>
                  <a:moveTo>
                    <a:pt x="536296" y="125311"/>
                  </a:moveTo>
                  <a:cubicBezTo>
                    <a:pt x="533959" y="124727"/>
                    <a:pt x="531038" y="126188"/>
                    <a:pt x="527533" y="129693"/>
                  </a:cubicBezTo>
                  <a:cubicBezTo>
                    <a:pt x="526364" y="128524"/>
                    <a:pt x="531038" y="129693"/>
                    <a:pt x="541554" y="133198"/>
                  </a:cubicBezTo>
                  <a:cubicBezTo>
                    <a:pt x="540386" y="128524"/>
                    <a:pt x="538633" y="125895"/>
                    <a:pt x="536296" y="125311"/>
                  </a:cubicBezTo>
                  <a:close/>
                  <a:moveTo>
                    <a:pt x="1321461" y="80620"/>
                  </a:moveTo>
                  <a:lnTo>
                    <a:pt x="1321461" y="91136"/>
                  </a:lnTo>
                  <a:cubicBezTo>
                    <a:pt x="1321461" y="92304"/>
                    <a:pt x="1321753" y="93764"/>
                    <a:pt x="1322337" y="95517"/>
                  </a:cubicBezTo>
                  <a:cubicBezTo>
                    <a:pt x="1322921" y="97270"/>
                    <a:pt x="1324382" y="98146"/>
                    <a:pt x="1326719" y="98146"/>
                  </a:cubicBezTo>
                  <a:cubicBezTo>
                    <a:pt x="1329055" y="98146"/>
                    <a:pt x="1330224" y="96977"/>
                    <a:pt x="1330224" y="94641"/>
                  </a:cubicBezTo>
                  <a:lnTo>
                    <a:pt x="1331977" y="92888"/>
                  </a:lnTo>
                  <a:cubicBezTo>
                    <a:pt x="1328471" y="85878"/>
                    <a:pt x="1326134" y="81788"/>
                    <a:pt x="1324966" y="80620"/>
                  </a:cubicBezTo>
                  <a:cubicBezTo>
                    <a:pt x="1324966" y="80620"/>
                    <a:pt x="1323797" y="80620"/>
                    <a:pt x="1321461" y="80620"/>
                  </a:cubicBezTo>
                  <a:close/>
                  <a:moveTo>
                    <a:pt x="1316203" y="70981"/>
                  </a:moveTo>
                  <a:cubicBezTo>
                    <a:pt x="1315035" y="71565"/>
                    <a:pt x="1313866" y="71857"/>
                    <a:pt x="1312697" y="71857"/>
                  </a:cubicBezTo>
                  <a:cubicBezTo>
                    <a:pt x="1312697" y="71857"/>
                    <a:pt x="1312406" y="72149"/>
                    <a:pt x="1311821" y="72733"/>
                  </a:cubicBezTo>
                  <a:cubicBezTo>
                    <a:pt x="1311237" y="73317"/>
                    <a:pt x="1310945" y="73609"/>
                    <a:pt x="1310945" y="73609"/>
                  </a:cubicBezTo>
                  <a:lnTo>
                    <a:pt x="1316203" y="77115"/>
                  </a:lnTo>
                  <a:cubicBezTo>
                    <a:pt x="1319708" y="77115"/>
                    <a:pt x="1321461" y="75946"/>
                    <a:pt x="1321461" y="73609"/>
                  </a:cubicBezTo>
                  <a:lnTo>
                    <a:pt x="1319708" y="71857"/>
                  </a:lnTo>
                  <a:cubicBezTo>
                    <a:pt x="1318540" y="70688"/>
                    <a:pt x="1317372" y="70397"/>
                    <a:pt x="1316203" y="70981"/>
                  </a:cubicBezTo>
                  <a:close/>
                  <a:moveTo>
                    <a:pt x="1342492" y="70104"/>
                  </a:moveTo>
                  <a:cubicBezTo>
                    <a:pt x="1338987" y="73609"/>
                    <a:pt x="1335482" y="75946"/>
                    <a:pt x="1331977" y="77115"/>
                  </a:cubicBezTo>
                  <a:lnTo>
                    <a:pt x="1335482" y="84125"/>
                  </a:lnTo>
                  <a:lnTo>
                    <a:pt x="1335482" y="85878"/>
                  </a:lnTo>
                  <a:cubicBezTo>
                    <a:pt x="1337818" y="88215"/>
                    <a:pt x="1339863" y="89675"/>
                    <a:pt x="1341615" y="90259"/>
                  </a:cubicBezTo>
                  <a:cubicBezTo>
                    <a:pt x="1343368" y="90843"/>
                    <a:pt x="1344244" y="89967"/>
                    <a:pt x="1344244" y="87630"/>
                  </a:cubicBezTo>
                  <a:cubicBezTo>
                    <a:pt x="1347750" y="82957"/>
                    <a:pt x="1350086" y="80620"/>
                    <a:pt x="1351255" y="80620"/>
                  </a:cubicBezTo>
                  <a:lnTo>
                    <a:pt x="1358265" y="78867"/>
                  </a:lnTo>
                  <a:cubicBezTo>
                    <a:pt x="1355929" y="76531"/>
                    <a:pt x="1353884" y="74486"/>
                    <a:pt x="1352131" y="72733"/>
                  </a:cubicBezTo>
                  <a:cubicBezTo>
                    <a:pt x="1350379" y="70981"/>
                    <a:pt x="1347166" y="70104"/>
                    <a:pt x="1342492" y="70104"/>
                  </a:cubicBezTo>
                  <a:close/>
                  <a:moveTo>
                    <a:pt x="1328471" y="66599"/>
                  </a:moveTo>
                  <a:lnTo>
                    <a:pt x="1326719" y="70104"/>
                  </a:lnTo>
                  <a:cubicBezTo>
                    <a:pt x="1326719" y="70104"/>
                    <a:pt x="1326719" y="70688"/>
                    <a:pt x="1326719" y="71857"/>
                  </a:cubicBezTo>
                  <a:lnTo>
                    <a:pt x="1330224" y="70104"/>
                  </a:lnTo>
                  <a:close/>
                  <a:moveTo>
                    <a:pt x="1267130" y="66599"/>
                  </a:moveTo>
                  <a:cubicBezTo>
                    <a:pt x="1265961" y="70104"/>
                    <a:pt x="1267714" y="71857"/>
                    <a:pt x="1272388" y="71857"/>
                  </a:cubicBezTo>
                  <a:cubicBezTo>
                    <a:pt x="1274724" y="71857"/>
                    <a:pt x="1275893" y="70688"/>
                    <a:pt x="1275893" y="68352"/>
                  </a:cubicBezTo>
                  <a:lnTo>
                    <a:pt x="1275893" y="66599"/>
                  </a:lnTo>
                  <a:close/>
                  <a:moveTo>
                    <a:pt x="1361771" y="61341"/>
                  </a:moveTo>
                  <a:lnTo>
                    <a:pt x="1360018" y="63094"/>
                  </a:lnTo>
                  <a:cubicBezTo>
                    <a:pt x="1360018" y="64262"/>
                    <a:pt x="1361186" y="66015"/>
                    <a:pt x="1363523" y="68352"/>
                  </a:cubicBezTo>
                  <a:lnTo>
                    <a:pt x="1365276" y="63094"/>
                  </a:lnTo>
                  <a:cubicBezTo>
                    <a:pt x="1365276" y="61925"/>
                    <a:pt x="1364107" y="61341"/>
                    <a:pt x="1361771" y="61341"/>
                  </a:cubicBezTo>
                  <a:close/>
                  <a:moveTo>
                    <a:pt x="1351255" y="0"/>
                  </a:moveTo>
                  <a:lnTo>
                    <a:pt x="1347750" y="3506"/>
                  </a:lnTo>
                  <a:cubicBezTo>
                    <a:pt x="1348919" y="4674"/>
                    <a:pt x="1350086" y="5842"/>
                    <a:pt x="1351255" y="7011"/>
                  </a:cubicBezTo>
                  <a:cubicBezTo>
                    <a:pt x="1352424" y="8179"/>
                    <a:pt x="1354176" y="9347"/>
                    <a:pt x="1356513" y="10516"/>
                  </a:cubicBezTo>
                  <a:cubicBezTo>
                    <a:pt x="1355344" y="10516"/>
                    <a:pt x="1354468" y="10808"/>
                    <a:pt x="1353884" y="11392"/>
                  </a:cubicBezTo>
                  <a:cubicBezTo>
                    <a:pt x="1353300" y="11976"/>
                    <a:pt x="1353008" y="12269"/>
                    <a:pt x="1353008" y="12269"/>
                  </a:cubicBezTo>
                  <a:lnTo>
                    <a:pt x="1344244" y="12269"/>
                  </a:lnTo>
                  <a:cubicBezTo>
                    <a:pt x="1343076" y="11100"/>
                    <a:pt x="1340739" y="11684"/>
                    <a:pt x="1337234" y="14021"/>
                  </a:cubicBezTo>
                  <a:lnTo>
                    <a:pt x="1337234" y="15774"/>
                  </a:lnTo>
                  <a:cubicBezTo>
                    <a:pt x="1341908" y="19279"/>
                    <a:pt x="1344829" y="23953"/>
                    <a:pt x="1345997" y="29795"/>
                  </a:cubicBezTo>
                  <a:lnTo>
                    <a:pt x="1351255" y="31547"/>
                  </a:lnTo>
                  <a:lnTo>
                    <a:pt x="1367028" y="42063"/>
                  </a:lnTo>
                  <a:cubicBezTo>
                    <a:pt x="1370533" y="45568"/>
                    <a:pt x="1374039" y="47320"/>
                    <a:pt x="1377544" y="47320"/>
                  </a:cubicBezTo>
                  <a:cubicBezTo>
                    <a:pt x="1384554" y="44984"/>
                    <a:pt x="1390396" y="46736"/>
                    <a:pt x="1395070" y="52578"/>
                  </a:cubicBezTo>
                  <a:cubicBezTo>
                    <a:pt x="1400912" y="54915"/>
                    <a:pt x="1405002" y="56668"/>
                    <a:pt x="1407338" y="57836"/>
                  </a:cubicBezTo>
                  <a:cubicBezTo>
                    <a:pt x="1412012" y="63678"/>
                    <a:pt x="1420775" y="68352"/>
                    <a:pt x="1433627" y="71857"/>
                  </a:cubicBezTo>
                  <a:lnTo>
                    <a:pt x="1440637" y="73609"/>
                  </a:lnTo>
                  <a:cubicBezTo>
                    <a:pt x="1440637" y="75946"/>
                    <a:pt x="1440346" y="78575"/>
                    <a:pt x="1439761" y="81496"/>
                  </a:cubicBezTo>
                  <a:cubicBezTo>
                    <a:pt x="1439177" y="84417"/>
                    <a:pt x="1440054" y="87046"/>
                    <a:pt x="1442390" y="89383"/>
                  </a:cubicBezTo>
                  <a:cubicBezTo>
                    <a:pt x="1445895" y="90551"/>
                    <a:pt x="1449401" y="91720"/>
                    <a:pt x="1452906" y="92888"/>
                  </a:cubicBezTo>
                  <a:cubicBezTo>
                    <a:pt x="1456411" y="94057"/>
                    <a:pt x="1458164" y="96977"/>
                    <a:pt x="1458164" y="101651"/>
                  </a:cubicBezTo>
                  <a:lnTo>
                    <a:pt x="1468679" y="106909"/>
                  </a:lnTo>
                  <a:cubicBezTo>
                    <a:pt x="1472184" y="104572"/>
                    <a:pt x="1473937" y="99314"/>
                    <a:pt x="1473937" y="91136"/>
                  </a:cubicBezTo>
                  <a:lnTo>
                    <a:pt x="1470431" y="75362"/>
                  </a:lnTo>
                  <a:cubicBezTo>
                    <a:pt x="1476274" y="81204"/>
                    <a:pt x="1479195" y="85878"/>
                    <a:pt x="1479195" y="89383"/>
                  </a:cubicBezTo>
                  <a:cubicBezTo>
                    <a:pt x="1480363" y="91720"/>
                    <a:pt x="1480363" y="94349"/>
                    <a:pt x="1479195" y="97270"/>
                  </a:cubicBezTo>
                  <a:cubicBezTo>
                    <a:pt x="1478026" y="100191"/>
                    <a:pt x="1477442" y="102235"/>
                    <a:pt x="1477442" y="103404"/>
                  </a:cubicBezTo>
                  <a:lnTo>
                    <a:pt x="1480947" y="105156"/>
                  </a:lnTo>
                  <a:cubicBezTo>
                    <a:pt x="1480947" y="106325"/>
                    <a:pt x="1481531" y="106909"/>
                    <a:pt x="1482700" y="106909"/>
                  </a:cubicBezTo>
                  <a:cubicBezTo>
                    <a:pt x="1483868" y="106909"/>
                    <a:pt x="1484453" y="107493"/>
                    <a:pt x="1484453" y="108661"/>
                  </a:cubicBezTo>
                  <a:cubicBezTo>
                    <a:pt x="1484453" y="114503"/>
                    <a:pt x="1486205" y="117424"/>
                    <a:pt x="1489711" y="117424"/>
                  </a:cubicBezTo>
                  <a:cubicBezTo>
                    <a:pt x="1492047" y="118593"/>
                    <a:pt x="1494384" y="120930"/>
                    <a:pt x="1496721" y="124435"/>
                  </a:cubicBezTo>
                  <a:cubicBezTo>
                    <a:pt x="1501395" y="112751"/>
                    <a:pt x="1503731" y="103404"/>
                    <a:pt x="1503731" y="96393"/>
                  </a:cubicBezTo>
                  <a:cubicBezTo>
                    <a:pt x="1502563" y="97562"/>
                    <a:pt x="1501395" y="99314"/>
                    <a:pt x="1500226" y="101651"/>
                  </a:cubicBezTo>
                  <a:cubicBezTo>
                    <a:pt x="1499058" y="103988"/>
                    <a:pt x="1497305" y="105740"/>
                    <a:pt x="1494968" y="106909"/>
                  </a:cubicBezTo>
                  <a:cubicBezTo>
                    <a:pt x="1492631" y="106909"/>
                    <a:pt x="1491755" y="106033"/>
                    <a:pt x="1492339" y="104280"/>
                  </a:cubicBezTo>
                  <a:cubicBezTo>
                    <a:pt x="1492923" y="102527"/>
                    <a:pt x="1493216" y="101651"/>
                    <a:pt x="1493216" y="101651"/>
                  </a:cubicBezTo>
                  <a:cubicBezTo>
                    <a:pt x="1490879" y="96977"/>
                    <a:pt x="1487958" y="94641"/>
                    <a:pt x="1484453" y="94641"/>
                  </a:cubicBezTo>
                  <a:cubicBezTo>
                    <a:pt x="1483284" y="94641"/>
                    <a:pt x="1482700" y="94057"/>
                    <a:pt x="1482700" y="92888"/>
                  </a:cubicBezTo>
                  <a:cubicBezTo>
                    <a:pt x="1482700" y="91720"/>
                    <a:pt x="1483284" y="89967"/>
                    <a:pt x="1484453" y="87630"/>
                  </a:cubicBezTo>
                  <a:lnTo>
                    <a:pt x="1486205" y="87630"/>
                  </a:lnTo>
                  <a:cubicBezTo>
                    <a:pt x="1489711" y="92304"/>
                    <a:pt x="1493216" y="94057"/>
                    <a:pt x="1496721" y="92888"/>
                  </a:cubicBezTo>
                  <a:cubicBezTo>
                    <a:pt x="1500226" y="92888"/>
                    <a:pt x="1502563" y="93180"/>
                    <a:pt x="1503731" y="93764"/>
                  </a:cubicBezTo>
                  <a:cubicBezTo>
                    <a:pt x="1504900" y="94349"/>
                    <a:pt x="1506068" y="94641"/>
                    <a:pt x="1507236" y="94641"/>
                  </a:cubicBezTo>
                  <a:cubicBezTo>
                    <a:pt x="1508405" y="95809"/>
                    <a:pt x="1508989" y="97270"/>
                    <a:pt x="1508989" y="99022"/>
                  </a:cubicBezTo>
                  <a:cubicBezTo>
                    <a:pt x="1508989" y="100775"/>
                    <a:pt x="1509573" y="102235"/>
                    <a:pt x="1510742" y="103404"/>
                  </a:cubicBezTo>
                  <a:lnTo>
                    <a:pt x="1510742" y="112167"/>
                  </a:lnTo>
                  <a:cubicBezTo>
                    <a:pt x="1508405" y="114503"/>
                    <a:pt x="1506944" y="117717"/>
                    <a:pt x="1506360" y="121806"/>
                  </a:cubicBezTo>
                  <a:cubicBezTo>
                    <a:pt x="1505776" y="125895"/>
                    <a:pt x="1504900" y="129693"/>
                    <a:pt x="1503731" y="133198"/>
                  </a:cubicBezTo>
                  <a:cubicBezTo>
                    <a:pt x="1502563" y="139040"/>
                    <a:pt x="1501978" y="145466"/>
                    <a:pt x="1501978" y="152477"/>
                  </a:cubicBezTo>
                  <a:cubicBezTo>
                    <a:pt x="1500810" y="153645"/>
                    <a:pt x="1500226" y="156566"/>
                    <a:pt x="1500226" y="161239"/>
                  </a:cubicBezTo>
                  <a:cubicBezTo>
                    <a:pt x="1501395" y="162408"/>
                    <a:pt x="1502271" y="162700"/>
                    <a:pt x="1502855" y="162116"/>
                  </a:cubicBezTo>
                  <a:cubicBezTo>
                    <a:pt x="1503439" y="161532"/>
                    <a:pt x="1503731" y="160655"/>
                    <a:pt x="1503731" y="159487"/>
                  </a:cubicBezTo>
                  <a:lnTo>
                    <a:pt x="1507236" y="150724"/>
                  </a:lnTo>
                  <a:lnTo>
                    <a:pt x="1508989" y="143713"/>
                  </a:lnTo>
                  <a:lnTo>
                    <a:pt x="1510742" y="148971"/>
                  </a:lnTo>
                  <a:cubicBezTo>
                    <a:pt x="1510742" y="152477"/>
                    <a:pt x="1509865" y="155398"/>
                    <a:pt x="1508113" y="157734"/>
                  </a:cubicBezTo>
                  <a:cubicBezTo>
                    <a:pt x="1506360" y="160071"/>
                    <a:pt x="1504900" y="162408"/>
                    <a:pt x="1503731" y="164745"/>
                  </a:cubicBezTo>
                  <a:cubicBezTo>
                    <a:pt x="1508405" y="168250"/>
                    <a:pt x="1511618" y="171171"/>
                    <a:pt x="1513371" y="173508"/>
                  </a:cubicBezTo>
                  <a:cubicBezTo>
                    <a:pt x="1515123" y="175844"/>
                    <a:pt x="1516000" y="179350"/>
                    <a:pt x="1516000" y="184023"/>
                  </a:cubicBezTo>
                  <a:cubicBezTo>
                    <a:pt x="1518336" y="186360"/>
                    <a:pt x="1520673" y="187528"/>
                    <a:pt x="1523010" y="187528"/>
                  </a:cubicBezTo>
                  <a:cubicBezTo>
                    <a:pt x="1526515" y="187528"/>
                    <a:pt x="1530020" y="182271"/>
                    <a:pt x="1533525" y="171755"/>
                  </a:cubicBezTo>
                  <a:cubicBezTo>
                    <a:pt x="1533525" y="171755"/>
                    <a:pt x="1535278" y="173508"/>
                    <a:pt x="1538783" y="177013"/>
                  </a:cubicBezTo>
                  <a:cubicBezTo>
                    <a:pt x="1538783" y="179350"/>
                    <a:pt x="1539367" y="180518"/>
                    <a:pt x="1540536" y="180518"/>
                  </a:cubicBezTo>
                  <a:cubicBezTo>
                    <a:pt x="1545209" y="182855"/>
                    <a:pt x="1548130" y="186944"/>
                    <a:pt x="1549299" y="192786"/>
                  </a:cubicBezTo>
                  <a:cubicBezTo>
                    <a:pt x="1550467" y="198628"/>
                    <a:pt x="1551635" y="202718"/>
                    <a:pt x="1552804" y="205055"/>
                  </a:cubicBezTo>
                  <a:cubicBezTo>
                    <a:pt x="1553972" y="206223"/>
                    <a:pt x="1555141" y="207391"/>
                    <a:pt x="1556309" y="208560"/>
                  </a:cubicBezTo>
                  <a:cubicBezTo>
                    <a:pt x="1557478" y="209728"/>
                    <a:pt x="1558646" y="212065"/>
                    <a:pt x="1559814" y="215570"/>
                  </a:cubicBezTo>
                  <a:cubicBezTo>
                    <a:pt x="1562151" y="220244"/>
                    <a:pt x="1565072" y="223165"/>
                    <a:pt x="1568577" y="224333"/>
                  </a:cubicBezTo>
                  <a:cubicBezTo>
                    <a:pt x="1572083" y="227838"/>
                    <a:pt x="1571499" y="231343"/>
                    <a:pt x="1566825" y="234849"/>
                  </a:cubicBezTo>
                  <a:lnTo>
                    <a:pt x="1565072" y="234849"/>
                  </a:lnTo>
                  <a:lnTo>
                    <a:pt x="1565072" y="238354"/>
                  </a:lnTo>
                  <a:cubicBezTo>
                    <a:pt x="1560399" y="245364"/>
                    <a:pt x="1560399" y="251206"/>
                    <a:pt x="1565072" y="255880"/>
                  </a:cubicBezTo>
                  <a:cubicBezTo>
                    <a:pt x="1566241" y="261722"/>
                    <a:pt x="1565072" y="266980"/>
                    <a:pt x="1561567" y="271653"/>
                  </a:cubicBezTo>
                  <a:lnTo>
                    <a:pt x="1558062" y="273406"/>
                  </a:lnTo>
                  <a:lnTo>
                    <a:pt x="1562444" y="283924"/>
                  </a:lnTo>
                  <a:lnTo>
                    <a:pt x="1558062" y="275159"/>
                  </a:lnTo>
                  <a:cubicBezTo>
                    <a:pt x="1556893" y="278664"/>
                    <a:pt x="1552804" y="283922"/>
                    <a:pt x="1545794" y="290932"/>
                  </a:cubicBezTo>
                  <a:lnTo>
                    <a:pt x="1542288" y="292684"/>
                  </a:lnTo>
                  <a:lnTo>
                    <a:pt x="1542288" y="301447"/>
                  </a:lnTo>
                  <a:cubicBezTo>
                    <a:pt x="1532941" y="307289"/>
                    <a:pt x="1528267" y="313131"/>
                    <a:pt x="1528267" y="318974"/>
                  </a:cubicBezTo>
                  <a:cubicBezTo>
                    <a:pt x="1528267" y="344678"/>
                    <a:pt x="1524762" y="355194"/>
                    <a:pt x="1517752" y="350520"/>
                  </a:cubicBezTo>
                  <a:lnTo>
                    <a:pt x="1514247" y="350520"/>
                  </a:lnTo>
                  <a:cubicBezTo>
                    <a:pt x="1509573" y="350520"/>
                    <a:pt x="1506068" y="352857"/>
                    <a:pt x="1503731" y="357531"/>
                  </a:cubicBezTo>
                  <a:cubicBezTo>
                    <a:pt x="1503731" y="358699"/>
                    <a:pt x="1504607" y="359283"/>
                    <a:pt x="1506360" y="359283"/>
                  </a:cubicBezTo>
                  <a:cubicBezTo>
                    <a:pt x="1508113" y="359283"/>
                    <a:pt x="1509573" y="359868"/>
                    <a:pt x="1510742" y="361036"/>
                  </a:cubicBezTo>
                  <a:lnTo>
                    <a:pt x="1510742" y="362788"/>
                  </a:lnTo>
                  <a:lnTo>
                    <a:pt x="1508989" y="366294"/>
                  </a:lnTo>
                  <a:lnTo>
                    <a:pt x="1503731" y="366294"/>
                  </a:lnTo>
                  <a:cubicBezTo>
                    <a:pt x="1503731" y="365125"/>
                    <a:pt x="1502563" y="364541"/>
                    <a:pt x="1500226" y="364541"/>
                  </a:cubicBezTo>
                  <a:cubicBezTo>
                    <a:pt x="1497889" y="364541"/>
                    <a:pt x="1495552" y="364541"/>
                    <a:pt x="1493216" y="364541"/>
                  </a:cubicBezTo>
                  <a:lnTo>
                    <a:pt x="1491463" y="371551"/>
                  </a:lnTo>
                  <a:lnTo>
                    <a:pt x="1484453" y="418872"/>
                  </a:lnTo>
                  <a:lnTo>
                    <a:pt x="1482700" y="459181"/>
                  </a:lnTo>
                  <a:cubicBezTo>
                    <a:pt x="1481531" y="463855"/>
                    <a:pt x="1480947" y="470281"/>
                    <a:pt x="1480947" y="478460"/>
                  </a:cubicBezTo>
                  <a:cubicBezTo>
                    <a:pt x="1479779" y="479628"/>
                    <a:pt x="1479487" y="481381"/>
                    <a:pt x="1480071" y="483718"/>
                  </a:cubicBezTo>
                  <a:cubicBezTo>
                    <a:pt x="1480655" y="486055"/>
                    <a:pt x="1480363" y="488391"/>
                    <a:pt x="1479195" y="490728"/>
                  </a:cubicBezTo>
                  <a:cubicBezTo>
                    <a:pt x="1479195" y="493065"/>
                    <a:pt x="1478902" y="495402"/>
                    <a:pt x="1478318" y="497739"/>
                  </a:cubicBezTo>
                  <a:cubicBezTo>
                    <a:pt x="1477734" y="500076"/>
                    <a:pt x="1477442" y="501828"/>
                    <a:pt x="1477442" y="502996"/>
                  </a:cubicBezTo>
                  <a:lnTo>
                    <a:pt x="1475689" y="508254"/>
                  </a:lnTo>
                  <a:cubicBezTo>
                    <a:pt x="1475689" y="508254"/>
                    <a:pt x="1475397" y="508546"/>
                    <a:pt x="1474813" y="509131"/>
                  </a:cubicBezTo>
                  <a:cubicBezTo>
                    <a:pt x="1474229" y="509715"/>
                    <a:pt x="1473937" y="510007"/>
                    <a:pt x="1473937" y="510007"/>
                  </a:cubicBezTo>
                  <a:lnTo>
                    <a:pt x="1475164" y="494058"/>
                  </a:lnTo>
                  <a:lnTo>
                    <a:pt x="1472184" y="502996"/>
                  </a:lnTo>
                  <a:cubicBezTo>
                    <a:pt x="1472184" y="507670"/>
                    <a:pt x="1472184" y="511759"/>
                    <a:pt x="1472184" y="515265"/>
                  </a:cubicBezTo>
                  <a:cubicBezTo>
                    <a:pt x="1472184" y="521107"/>
                    <a:pt x="1472769" y="525780"/>
                    <a:pt x="1473937" y="529286"/>
                  </a:cubicBezTo>
                  <a:cubicBezTo>
                    <a:pt x="1473937" y="532791"/>
                    <a:pt x="1473353" y="535712"/>
                    <a:pt x="1472184" y="538048"/>
                  </a:cubicBezTo>
                  <a:cubicBezTo>
                    <a:pt x="1468679" y="541554"/>
                    <a:pt x="1467511" y="543890"/>
                    <a:pt x="1468679" y="545059"/>
                  </a:cubicBezTo>
                  <a:cubicBezTo>
                    <a:pt x="1471016" y="548564"/>
                    <a:pt x="1472184" y="553822"/>
                    <a:pt x="1472184" y="560832"/>
                  </a:cubicBezTo>
                  <a:cubicBezTo>
                    <a:pt x="1472184" y="570180"/>
                    <a:pt x="1471600" y="577190"/>
                    <a:pt x="1470431" y="581864"/>
                  </a:cubicBezTo>
                  <a:lnTo>
                    <a:pt x="1472184" y="606400"/>
                  </a:lnTo>
                  <a:lnTo>
                    <a:pt x="1475689" y="662483"/>
                  </a:lnTo>
                  <a:lnTo>
                    <a:pt x="1477442" y="687019"/>
                  </a:lnTo>
                  <a:cubicBezTo>
                    <a:pt x="1477442" y="695198"/>
                    <a:pt x="1477734" y="702209"/>
                    <a:pt x="1478318" y="708051"/>
                  </a:cubicBezTo>
                  <a:cubicBezTo>
                    <a:pt x="1478902" y="713893"/>
                    <a:pt x="1479779" y="719151"/>
                    <a:pt x="1480947" y="723824"/>
                  </a:cubicBezTo>
                  <a:cubicBezTo>
                    <a:pt x="1480947" y="737845"/>
                    <a:pt x="1482116" y="747776"/>
                    <a:pt x="1484453" y="753618"/>
                  </a:cubicBezTo>
                  <a:lnTo>
                    <a:pt x="1484453" y="758876"/>
                  </a:lnTo>
                  <a:cubicBezTo>
                    <a:pt x="1484453" y="761213"/>
                    <a:pt x="1485329" y="765302"/>
                    <a:pt x="1487082" y="771144"/>
                  </a:cubicBezTo>
                  <a:cubicBezTo>
                    <a:pt x="1488834" y="776986"/>
                    <a:pt x="1489711" y="782244"/>
                    <a:pt x="1489711" y="786918"/>
                  </a:cubicBezTo>
                  <a:lnTo>
                    <a:pt x="1491463" y="788670"/>
                  </a:lnTo>
                  <a:cubicBezTo>
                    <a:pt x="1492631" y="794512"/>
                    <a:pt x="1494968" y="800354"/>
                    <a:pt x="1498473" y="806196"/>
                  </a:cubicBezTo>
                  <a:cubicBezTo>
                    <a:pt x="1501978" y="812038"/>
                    <a:pt x="1503731" y="818465"/>
                    <a:pt x="1503731" y="825475"/>
                  </a:cubicBezTo>
                  <a:cubicBezTo>
                    <a:pt x="1503731" y="831317"/>
                    <a:pt x="1501978" y="837159"/>
                    <a:pt x="1498473" y="843001"/>
                  </a:cubicBezTo>
                  <a:lnTo>
                    <a:pt x="1500226" y="855269"/>
                  </a:lnTo>
                  <a:cubicBezTo>
                    <a:pt x="1502563" y="858774"/>
                    <a:pt x="1503731" y="865200"/>
                    <a:pt x="1503731" y="874548"/>
                  </a:cubicBezTo>
                  <a:cubicBezTo>
                    <a:pt x="1502563" y="876884"/>
                    <a:pt x="1502563" y="882142"/>
                    <a:pt x="1503731" y="890321"/>
                  </a:cubicBezTo>
                  <a:cubicBezTo>
                    <a:pt x="1506068" y="899668"/>
                    <a:pt x="1506653" y="905510"/>
                    <a:pt x="1505484" y="907847"/>
                  </a:cubicBezTo>
                  <a:lnTo>
                    <a:pt x="1507236" y="916610"/>
                  </a:lnTo>
                  <a:lnTo>
                    <a:pt x="1508989" y="923620"/>
                  </a:lnTo>
                  <a:lnTo>
                    <a:pt x="1508989" y="928878"/>
                  </a:lnTo>
                  <a:lnTo>
                    <a:pt x="1512494" y="942899"/>
                  </a:lnTo>
                  <a:cubicBezTo>
                    <a:pt x="1512494" y="939394"/>
                    <a:pt x="1513663" y="936473"/>
                    <a:pt x="1516000" y="934136"/>
                  </a:cubicBezTo>
                  <a:cubicBezTo>
                    <a:pt x="1516000" y="934136"/>
                    <a:pt x="1516000" y="934428"/>
                    <a:pt x="1516000" y="935012"/>
                  </a:cubicBezTo>
                  <a:cubicBezTo>
                    <a:pt x="1516000" y="935597"/>
                    <a:pt x="1516000" y="935889"/>
                    <a:pt x="1516000" y="935889"/>
                  </a:cubicBezTo>
                  <a:cubicBezTo>
                    <a:pt x="1516000" y="940562"/>
                    <a:pt x="1516583" y="942899"/>
                    <a:pt x="1517752" y="942899"/>
                  </a:cubicBezTo>
                  <a:cubicBezTo>
                    <a:pt x="1518920" y="946404"/>
                    <a:pt x="1518336" y="949910"/>
                    <a:pt x="1516000" y="953415"/>
                  </a:cubicBezTo>
                  <a:cubicBezTo>
                    <a:pt x="1514831" y="954583"/>
                    <a:pt x="1516000" y="956920"/>
                    <a:pt x="1519505" y="960425"/>
                  </a:cubicBezTo>
                  <a:cubicBezTo>
                    <a:pt x="1519505" y="965099"/>
                    <a:pt x="1517752" y="969772"/>
                    <a:pt x="1514247" y="974446"/>
                  </a:cubicBezTo>
                  <a:cubicBezTo>
                    <a:pt x="1513078" y="976783"/>
                    <a:pt x="1510158" y="981456"/>
                    <a:pt x="1505484" y="988467"/>
                  </a:cubicBezTo>
                  <a:cubicBezTo>
                    <a:pt x="1505484" y="990804"/>
                    <a:pt x="1504900" y="992556"/>
                    <a:pt x="1503731" y="993724"/>
                  </a:cubicBezTo>
                  <a:lnTo>
                    <a:pt x="1498473" y="995477"/>
                  </a:lnTo>
                  <a:cubicBezTo>
                    <a:pt x="1498473" y="996645"/>
                    <a:pt x="1498473" y="998690"/>
                    <a:pt x="1498473" y="1001611"/>
                  </a:cubicBezTo>
                  <a:cubicBezTo>
                    <a:pt x="1498473" y="1004532"/>
                    <a:pt x="1496137" y="1005993"/>
                    <a:pt x="1491463" y="1005993"/>
                  </a:cubicBezTo>
                  <a:cubicBezTo>
                    <a:pt x="1490294" y="1015340"/>
                    <a:pt x="1489126" y="1020598"/>
                    <a:pt x="1487958" y="1021766"/>
                  </a:cubicBezTo>
                  <a:lnTo>
                    <a:pt x="1482700" y="1021766"/>
                  </a:lnTo>
                  <a:cubicBezTo>
                    <a:pt x="1479195" y="1021766"/>
                    <a:pt x="1476858" y="1023519"/>
                    <a:pt x="1475689" y="1027024"/>
                  </a:cubicBezTo>
                  <a:cubicBezTo>
                    <a:pt x="1474521" y="1028192"/>
                    <a:pt x="1471600" y="1028777"/>
                    <a:pt x="1466926" y="1028777"/>
                  </a:cubicBezTo>
                  <a:cubicBezTo>
                    <a:pt x="1465758" y="1026440"/>
                    <a:pt x="1464590" y="1025271"/>
                    <a:pt x="1463421" y="1025271"/>
                  </a:cubicBezTo>
                  <a:cubicBezTo>
                    <a:pt x="1454074" y="1027608"/>
                    <a:pt x="1448232" y="1029945"/>
                    <a:pt x="1445895" y="1032282"/>
                  </a:cubicBezTo>
                  <a:lnTo>
                    <a:pt x="1428369" y="1049808"/>
                  </a:lnTo>
                  <a:cubicBezTo>
                    <a:pt x="1428369" y="1053313"/>
                    <a:pt x="1427785" y="1056234"/>
                    <a:pt x="1426617" y="1058571"/>
                  </a:cubicBezTo>
                  <a:lnTo>
                    <a:pt x="1416101" y="1063828"/>
                  </a:lnTo>
                  <a:cubicBezTo>
                    <a:pt x="1414933" y="1062660"/>
                    <a:pt x="1414348" y="1060615"/>
                    <a:pt x="1414348" y="1057694"/>
                  </a:cubicBezTo>
                  <a:cubicBezTo>
                    <a:pt x="1414348" y="1054773"/>
                    <a:pt x="1413765" y="1053313"/>
                    <a:pt x="1412596" y="1053313"/>
                  </a:cubicBezTo>
                  <a:cubicBezTo>
                    <a:pt x="1410260" y="1056818"/>
                    <a:pt x="1409091" y="1062660"/>
                    <a:pt x="1409091" y="1070839"/>
                  </a:cubicBezTo>
                  <a:lnTo>
                    <a:pt x="1400328" y="1072591"/>
                  </a:lnTo>
                  <a:lnTo>
                    <a:pt x="1400328" y="1070839"/>
                  </a:lnTo>
                  <a:cubicBezTo>
                    <a:pt x="1401496" y="1070839"/>
                    <a:pt x="1402080" y="1069671"/>
                    <a:pt x="1402080" y="1067334"/>
                  </a:cubicBezTo>
                  <a:lnTo>
                    <a:pt x="1402080" y="1060323"/>
                  </a:lnTo>
                  <a:cubicBezTo>
                    <a:pt x="1402080" y="1053313"/>
                    <a:pt x="1399159" y="1048055"/>
                    <a:pt x="1393318" y="1044550"/>
                  </a:cubicBezTo>
                  <a:cubicBezTo>
                    <a:pt x="1390980" y="1044550"/>
                    <a:pt x="1389812" y="1042797"/>
                    <a:pt x="1389812" y="1039292"/>
                  </a:cubicBezTo>
                  <a:cubicBezTo>
                    <a:pt x="1388643" y="1039292"/>
                    <a:pt x="1387475" y="1039000"/>
                    <a:pt x="1386307" y="1038416"/>
                  </a:cubicBezTo>
                  <a:cubicBezTo>
                    <a:pt x="1385138" y="1037831"/>
                    <a:pt x="1383970" y="1037540"/>
                    <a:pt x="1382802" y="1037540"/>
                  </a:cubicBezTo>
                  <a:cubicBezTo>
                    <a:pt x="1380465" y="1042213"/>
                    <a:pt x="1378713" y="1045134"/>
                    <a:pt x="1377544" y="1046302"/>
                  </a:cubicBezTo>
                  <a:cubicBezTo>
                    <a:pt x="1375207" y="1045134"/>
                    <a:pt x="1373747" y="1042505"/>
                    <a:pt x="1373162" y="1038416"/>
                  </a:cubicBezTo>
                  <a:cubicBezTo>
                    <a:pt x="1372578" y="1034326"/>
                    <a:pt x="1371702" y="1031697"/>
                    <a:pt x="1370533" y="1030529"/>
                  </a:cubicBezTo>
                  <a:lnTo>
                    <a:pt x="1363523" y="1030529"/>
                  </a:lnTo>
                  <a:cubicBezTo>
                    <a:pt x="1357681" y="1030529"/>
                    <a:pt x="1351255" y="1032282"/>
                    <a:pt x="1344244" y="1035787"/>
                  </a:cubicBezTo>
                  <a:lnTo>
                    <a:pt x="1344244" y="1039292"/>
                  </a:lnTo>
                  <a:lnTo>
                    <a:pt x="1338987" y="1039292"/>
                  </a:lnTo>
                  <a:cubicBezTo>
                    <a:pt x="1338987" y="1039292"/>
                    <a:pt x="1338695" y="1039000"/>
                    <a:pt x="1338110" y="1038416"/>
                  </a:cubicBezTo>
                  <a:cubicBezTo>
                    <a:pt x="1337526" y="1037831"/>
                    <a:pt x="1337234" y="1037540"/>
                    <a:pt x="1337234" y="1037540"/>
                  </a:cubicBezTo>
                  <a:cubicBezTo>
                    <a:pt x="1337234" y="1034034"/>
                    <a:pt x="1336650" y="1032282"/>
                    <a:pt x="1335482" y="1032282"/>
                  </a:cubicBezTo>
                  <a:cubicBezTo>
                    <a:pt x="1335482" y="1032282"/>
                    <a:pt x="1333729" y="1034034"/>
                    <a:pt x="1330224" y="1037540"/>
                  </a:cubicBezTo>
                  <a:cubicBezTo>
                    <a:pt x="1329055" y="1045718"/>
                    <a:pt x="1327595" y="1055650"/>
                    <a:pt x="1325842" y="1067334"/>
                  </a:cubicBezTo>
                  <a:cubicBezTo>
                    <a:pt x="1324090" y="1079018"/>
                    <a:pt x="1323213" y="1088949"/>
                    <a:pt x="1323213" y="1097128"/>
                  </a:cubicBezTo>
                  <a:lnTo>
                    <a:pt x="1323213" y="1135685"/>
                  </a:lnTo>
                  <a:lnTo>
                    <a:pt x="1323213" y="1140943"/>
                  </a:lnTo>
                  <a:lnTo>
                    <a:pt x="1331977" y="1140943"/>
                  </a:lnTo>
                  <a:lnTo>
                    <a:pt x="1395070" y="1142695"/>
                  </a:lnTo>
                  <a:lnTo>
                    <a:pt x="1402080" y="1142695"/>
                  </a:lnTo>
                  <a:lnTo>
                    <a:pt x="1451153" y="1144448"/>
                  </a:lnTo>
                  <a:lnTo>
                    <a:pt x="1452906" y="1144448"/>
                  </a:lnTo>
                  <a:cubicBezTo>
                    <a:pt x="1455242" y="1144448"/>
                    <a:pt x="1456995" y="1145616"/>
                    <a:pt x="1458164" y="1147953"/>
                  </a:cubicBezTo>
                  <a:lnTo>
                    <a:pt x="1456411" y="1147953"/>
                  </a:lnTo>
                  <a:lnTo>
                    <a:pt x="1437132" y="1147953"/>
                  </a:lnTo>
                  <a:cubicBezTo>
                    <a:pt x="1442974" y="1150290"/>
                    <a:pt x="1451153" y="1151458"/>
                    <a:pt x="1461669" y="1151458"/>
                  </a:cubicBezTo>
                  <a:lnTo>
                    <a:pt x="1470431" y="1149706"/>
                  </a:lnTo>
                  <a:cubicBezTo>
                    <a:pt x="1471600" y="1148538"/>
                    <a:pt x="1473060" y="1147369"/>
                    <a:pt x="1474813" y="1146201"/>
                  </a:cubicBezTo>
                  <a:cubicBezTo>
                    <a:pt x="1476566" y="1145032"/>
                    <a:pt x="1478026" y="1145032"/>
                    <a:pt x="1479195" y="1146201"/>
                  </a:cubicBezTo>
                  <a:cubicBezTo>
                    <a:pt x="1480363" y="1146201"/>
                    <a:pt x="1482407" y="1145909"/>
                    <a:pt x="1485329" y="1145324"/>
                  </a:cubicBezTo>
                  <a:cubicBezTo>
                    <a:pt x="1488250" y="1144740"/>
                    <a:pt x="1490879" y="1145032"/>
                    <a:pt x="1493216" y="1146201"/>
                  </a:cubicBezTo>
                  <a:cubicBezTo>
                    <a:pt x="1492047" y="1146201"/>
                    <a:pt x="1491171" y="1146493"/>
                    <a:pt x="1490587" y="1147077"/>
                  </a:cubicBezTo>
                  <a:cubicBezTo>
                    <a:pt x="1490002" y="1147661"/>
                    <a:pt x="1489711" y="1147953"/>
                    <a:pt x="1489711" y="1147953"/>
                  </a:cubicBezTo>
                  <a:cubicBezTo>
                    <a:pt x="1493216" y="1149122"/>
                    <a:pt x="1497889" y="1149706"/>
                    <a:pt x="1503731" y="1149706"/>
                  </a:cubicBezTo>
                  <a:lnTo>
                    <a:pt x="1533525" y="1147953"/>
                  </a:lnTo>
                  <a:cubicBezTo>
                    <a:pt x="1539367" y="1147953"/>
                    <a:pt x="1547546" y="1148538"/>
                    <a:pt x="1558062" y="1149706"/>
                  </a:cubicBezTo>
                  <a:cubicBezTo>
                    <a:pt x="1568577" y="1150874"/>
                    <a:pt x="1577340" y="1152043"/>
                    <a:pt x="1584351" y="1153211"/>
                  </a:cubicBezTo>
                  <a:lnTo>
                    <a:pt x="1591361" y="1153211"/>
                  </a:lnTo>
                  <a:lnTo>
                    <a:pt x="1605382" y="1137438"/>
                  </a:lnTo>
                  <a:cubicBezTo>
                    <a:pt x="1606550" y="1135101"/>
                    <a:pt x="1608595" y="1131596"/>
                    <a:pt x="1611516" y="1126922"/>
                  </a:cubicBezTo>
                  <a:cubicBezTo>
                    <a:pt x="1614437" y="1122248"/>
                    <a:pt x="1616482" y="1116991"/>
                    <a:pt x="1617650" y="1111149"/>
                  </a:cubicBezTo>
                  <a:lnTo>
                    <a:pt x="1626413" y="1055065"/>
                  </a:lnTo>
                  <a:cubicBezTo>
                    <a:pt x="1628750" y="1045718"/>
                    <a:pt x="1631087" y="1034618"/>
                    <a:pt x="1633423" y="1021766"/>
                  </a:cubicBezTo>
                  <a:cubicBezTo>
                    <a:pt x="1635760" y="1008914"/>
                    <a:pt x="1638097" y="994893"/>
                    <a:pt x="1640434" y="979704"/>
                  </a:cubicBezTo>
                  <a:lnTo>
                    <a:pt x="1640434" y="892074"/>
                  </a:lnTo>
                  <a:cubicBezTo>
                    <a:pt x="1640434" y="855853"/>
                    <a:pt x="1639265" y="827812"/>
                    <a:pt x="1636929" y="807949"/>
                  </a:cubicBezTo>
                  <a:cubicBezTo>
                    <a:pt x="1635760" y="777570"/>
                    <a:pt x="1631087" y="746608"/>
                    <a:pt x="1622908" y="715061"/>
                  </a:cubicBezTo>
                  <a:cubicBezTo>
                    <a:pt x="1619403" y="690525"/>
                    <a:pt x="1611224" y="654888"/>
                    <a:pt x="1598371" y="608152"/>
                  </a:cubicBezTo>
                  <a:cubicBezTo>
                    <a:pt x="1597203" y="602310"/>
                    <a:pt x="1594866" y="589458"/>
                    <a:pt x="1591361" y="569595"/>
                  </a:cubicBezTo>
                  <a:cubicBezTo>
                    <a:pt x="1592530" y="569595"/>
                    <a:pt x="1593114" y="569303"/>
                    <a:pt x="1593114" y="568719"/>
                  </a:cubicBezTo>
                  <a:cubicBezTo>
                    <a:pt x="1593114" y="568135"/>
                    <a:pt x="1593698" y="567843"/>
                    <a:pt x="1594866" y="567843"/>
                  </a:cubicBezTo>
                  <a:cubicBezTo>
                    <a:pt x="1594866" y="567843"/>
                    <a:pt x="1593698" y="566090"/>
                    <a:pt x="1591361" y="562585"/>
                  </a:cubicBezTo>
                  <a:lnTo>
                    <a:pt x="1587856" y="557327"/>
                  </a:lnTo>
                  <a:lnTo>
                    <a:pt x="1587856" y="555574"/>
                  </a:lnTo>
                  <a:cubicBezTo>
                    <a:pt x="1587856" y="552069"/>
                    <a:pt x="1586687" y="548272"/>
                    <a:pt x="1584351" y="544183"/>
                  </a:cubicBezTo>
                  <a:cubicBezTo>
                    <a:pt x="1582014" y="540093"/>
                    <a:pt x="1580846" y="536880"/>
                    <a:pt x="1580846" y="534543"/>
                  </a:cubicBezTo>
                  <a:lnTo>
                    <a:pt x="1573835" y="518770"/>
                  </a:lnTo>
                  <a:lnTo>
                    <a:pt x="1561567" y="476707"/>
                  </a:lnTo>
                  <a:lnTo>
                    <a:pt x="1561567" y="471450"/>
                  </a:lnTo>
                  <a:cubicBezTo>
                    <a:pt x="1570914" y="488976"/>
                    <a:pt x="1576172" y="500076"/>
                    <a:pt x="1577340" y="504749"/>
                  </a:cubicBezTo>
                  <a:cubicBezTo>
                    <a:pt x="1576172" y="504749"/>
                    <a:pt x="1575295" y="505333"/>
                    <a:pt x="1574711" y="506502"/>
                  </a:cubicBezTo>
                  <a:cubicBezTo>
                    <a:pt x="1574127" y="507670"/>
                    <a:pt x="1574419" y="509423"/>
                    <a:pt x="1575588" y="511759"/>
                  </a:cubicBezTo>
                  <a:cubicBezTo>
                    <a:pt x="1577924" y="509423"/>
                    <a:pt x="1579093" y="508254"/>
                    <a:pt x="1579093" y="508254"/>
                  </a:cubicBezTo>
                  <a:cubicBezTo>
                    <a:pt x="1581429" y="519938"/>
                    <a:pt x="1584351" y="530162"/>
                    <a:pt x="1587856" y="538925"/>
                  </a:cubicBezTo>
                  <a:cubicBezTo>
                    <a:pt x="1591361" y="547688"/>
                    <a:pt x="1594866" y="556159"/>
                    <a:pt x="1598371" y="564337"/>
                  </a:cubicBezTo>
                  <a:lnTo>
                    <a:pt x="1598371" y="560832"/>
                  </a:lnTo>
                  <a:cubicBezTo>
                    <a:pt x="1594866" y="547980"/>
                    <a:pt x="1590193" y="533375"/>
                    <a:pt x="1584351" y="517017"/>
                  </a:cubicBezTo>
                  <a:cubicBezTo>
                    <a:pt x="1584351" y="510007"/>
                    <a:pt x="1583182" y="504749"/>
                    <a:pt x="1580846" y="501244"/>
                  </a:cubicBezTo>
                  <a:cubicBezTo>
                    <a:pt x="1582014" y="502412"/>
                    <a:pt x="1583766" y="504749"/>
                    <a:pt x="1586103" y="508254"/>
                  </a:cubicBezTo>
                  <a:lnTo>
                    <a:pt x="1594866" y="531038"/>
                  </a:lnTo>
                  <a:cubicBezTo>
                    <a:pt x="1591361" y="512344"/>
                    <a:pt x="1584351" y="490728"/>
                    <a:pt x="1573835" y="466192"/>
                  </a:cubicBezTo>
                  <a:cubicBezTo>
                    <a:pt x="1573835" y="466192"/>
                    <a:pt x="1573543" y="466192"/>
                    <a:pt x="1572959" y="466192"/>
                  </a:cubicBezTo>
                  <a:cubicBezTo>
                    <a:pt x="1572375" y="466192"/>
                    <a:pt x="1572083" y="466192"/>
                    <a:pt x="1572083" y="466192"/>
                  </a:cubicBezTo>
                  <a:cubicBezTo>
                    <a:pt x="1563904" y="448666"/>
                    <a:pt x="1558062" y="434061"/>
                    <a:pt x="1554557" y="422377"/>
                  </a:cubicBezTo>
                  <a:cubicBezTo>
                    <a:pt x="1553388" y="417703"/>
                    <a:pt x="1551635" y="408940"/>
                    <a:pt x="1549299" y="396088"/>
                  </a:cubicBezTo>
                  <a:lnTo>
                    <a:pt x="1549299" y="392583"/>
                  </a:lnTo>
                  <a:cubicBezTo>
                    <a:pt x="1549299" y="389078"/>
                    <a:pt x="1548130" y="384988"/>
                    <a:pt x="1545794" y="380314"/>
                  </a:cubicBezTo>
                  <a:lnTo>
                    <a:pt x="1542288" y="355778"/>
                  </a:lnTo>
                  <a:cubicBezTo>
                    <a:pt x="1544625" y="359283"/>
                    <a:pt x="1545794" y="362788"/>
                    <a:pt x="1545794" y="366294"/>
                  </a:cubicBezTo>
                  <a:cubicBezTo>
                    <a:pt x="1545794" y="369799"/>
                    <a:pt x="1546962" y="373304"/>
                    <a:pt x="1549299" y="376809"/>
                  </a:cubicBezTo>
                  <a:cubicBezTo>
                    <a:pt x="1552804" y="389662"/>
                    <a:pt x="1556309" y="399009"/>
                    <a:pt x="1559814" y="404851"/>
                  </a:cubicBezTo>
                  <a:lnTo>
                    <a:pt x="1572083" y="445161"/>
                  </a:lnTo>
                  <a:lnTo>
                    <a:pt x="1580846" y="469697"/>
                  </a:lnTo>
                  <a:cubicBezTo>
                    <a:pt x="1580846" y="473202"/>
                    <a:pt x="1581429" y="473786"/>
                    <a:pt x="1582598" y="471450"/>
                  </a:cubicBezTo>
                  <a:lnTo>
                    <a:pt x="1584351" y="474955"/>
                  </a:lnTo>
                  <a:cubicBezTo>
                    <a:pt x="1586687" y="479628"/>
                    <a:pt x="1589024" y="484594"/>
                    <a:pt x="1591361" y="489852"/>
                  </a:cubicBezTo>
                  <a:cubicBezTo>
                    <a:pt x="1593698" y="495110"/>
                    <a:pt x="1596035" y="500076"/>
                    <a:pt x="1598371" y="504749"/>
                  </a:cubicBezTo>
                  <a:cubicBezTo>
                    <a:pt x="1599248" y="506502"/>
                    <a:pt x="1603411" y="517455"/>
                    <a:pt x="1610859" y="537610"/>
                  </a:cubicBezTo>
                  <a:lnTo>
                    <a:pt x="1617538" y="555763"/>
                  </a:lnTo>
                  <a:lnTo>
                    <a:pt x="1615460" y="546812"/>
                  </a:lnTo>
                  <a:cubicBezTo>
                    <a:pt x="1613415" y="539801"/>
                    <a:pt x="1611224" y="533959"/>
                    <a:pt x="1608887" y="529286"/>
                  </a:cubicBezTo>
                  <a:cubicBezTo>
                    <a:pt x="1606550" y="523443"/>
                    <a:pt x="1603922" y="515849"/>
                    <a:pt x="1601000" y="506502"/>
                  </a:cubicBezTo>
                  <a:cubicBezTo>
                    <a:pt x="1598079" y="497154"/>
                    <a:pt x="1596035" y="488976"/>
                    <a:pt x="1594866" y="481965"/>
                  </a:cubicBezTo>
                  <a:lnTo>
                    <a:pt x="1598371" y="481965"/>
                  </a:lnTo>
                  <a:cubicBezTo>
                    <a:pt x="1598371" y="483134"/>
                    <a:pt x="1598956" y="484010"/>
                    <a:pt x="1600124" y="484594"/>
                  </a:cubicBezTo>
                  <a:cubicBezTo>
                    <a:pt x="1601293" y="485178"/>
                    <a:pt x="1601877" y="486055"/>
                    <a:pt x="1601877" y="487223"/>
                  </a:cubicBezTo>
                  <a:cubicBezTo>
                    <a:pt x="1601877" y="491897"/>
                    <a:pt x="1603337" y="497154"/>
                    <a:pt x="1606258" y="502996"/>
                  </a:cubicBezTo>
                  <a:cubicBezTo>
                    <a:pt x="1609179" y="508838"/>
                    <a:pt x="1611224" y="514096"/>
                    <a:pt x="1612393" y="518770"/>
                  </a:cubicBezTo>
                  <a:lnTo>
                    <a:pt x="1615898" y="518770"/>
                  </a:lnTo>
                  <a:cubicBezTo>
                    <a:pt x="1615898" y="518770"/>
                    <a:pt x="1616190" y="518770"/>
                    <a:pt x="1616774" y="518770"/>
                  </a:cubicBezTo>
                  <a:cubicBezTo>
                    <a:pt x="1617358" y="518770"/>
                    <a:pt x="1617650" y="518770"/>
                    <a:pt x="1617650" y="518770"/>
                  </a:cubicBezTo>
                  <a:cubicBezTo>
                    <a:pt x="1618819" y="518770"/>
                    <a:pt x="1619403" y="519354"/>
                    <a:pt x="1619403" y="520522"/>
                  </a:cubicBezTo>
                  <a:cubicBezTo>
                    <a:pt x="1622908" y="519354"/>
                    <a:pt x="1624953" y="520230"/>
                    <a:pt x="1625537" y="523151"/>
                  </a:cubicBezTo>
                  <a:cubicBezTo>
                    <a:pt x="1626121" y="526072"/>
                    <a:pt x="1626413" y="528117"/>
                    <a:pt x="1626413" y="529286"/>
                  </a:cubicBezTo>
                  <a:cubicBezTo>
                    <a:pt x="1626413" y="531622"/>
                    <a:pt x="1628166" y="534543"/>
                    <a:pt x="1631671" y="538048"/>
                  </a:cubicBezTo>
                  <a:lnTo>
                    <a:pt x="1631671" y="539801"/>
                  </a:lnTo>
                  <a:lnTo>
                    <a:pt x="1631671" y="541554"/>
                  </a:lnTo>
                  <a:cubicBezTo>
                    <a:pt x="1631671" y="543890"/>
                    <a:pt x="1632547" y="546227"/>
                    <a:pt x="1634300" y="548564"/>
                  </a:cubicBezTo>
                  <a:cubicBezTo>
                    <a:pt x="1636052" y="550901"/>
                    <a:pt x="1637513" y="553822"/>
                    <a:pt x="1638681" y="557327"/>
                  </a:cubicBezTo>
                  <a:cubicBezTo>
                    <a:pt x="1639850" y="562001"/>
                    <a:pt x="1642187" y="568427"/>
                    <a:pt x="1645692" y="576606"/>
                  </a:cubicBezTo>
                  <a:lnTo>
                    <a:pt x="1645692" y="574853"/>
                  </a:lnTo>
                  <a:cubicBezTo>
                    <a:pt x="1645692" y="570180"/>
                    <a:pt x="1644523" y="564337"/>
                    <a:pt x="1642187" y="557327"/>
                  </a:cubicBezTo>
                  <a:cubicBezTo>
                    <a:pt x="1641018" y="551485"/>
                    <a:pt x="1639558" y="546811"/>
                    <a:pt x="1637805" y="543306"/>
                  </a:cubicBezTo>
                  <a:cubicBezTo>
                    <a:pt x="1636052" y="539801"/>
                    <a:pt x="1634592" y="535712"/>
                    <a:pt x="1633423" y="531038"/>
                  </a:cubicBezTo>
                  <a:lnTo>
                    <a:pt x="1633423" y="527533"/>
                  </a:lnTo>
                  <a:cubicBezTo>
                    <a:pt x="1636929" y="521691"/>
                    <a:pt x="1634592" y="517601"/>
                    <a:pt x="1626413" y="515265"/>
                  </a:cubicBezTo>
                  <a:cubicBezTo>
                    <a:pt x="1620571" y="494233"/>
                    <a:pt x="1615313" y="479044"/>
                    <a:pt x="1610640" y="469697"/>
                  </a:cubicBezTo>
                  <a:lnTo>
                    <a:pt x="1594866" y="425882"/>
                  </a:lnTo>
                  <a:cubicBezTo>
                    <a:pt x="1597203" y="427050"/>
                    <a:pt x="1598371" y="429972"/>
                    <a:pt x="1598371" y="434645"/>
                  </a:cubicBezTo>
                  <a:cubicBezTo>
                    <a:pt x="1598371" y="436982"/>
                    <a:pt x="1600124" y="438150"/>
                    <a:pt x="1603629" y="438150"/>
                  </a:cubicBezTo>
                  <a:cubicBezTo>
                    <a:pt x="1602461" y="439319"/>
                    <a:pt x="1602461" y="441655"/>
                    <a:pt x="1603629" y="445161"/>
                  </a:cubicBezTo>
                  <a:lnTo>
                    <a:pt x="1615898" y="466192"/>
                  </a:lnTo>
                  <a:lnTo>
                    <a:pt x="1619403" y="480213"/>
                  </a:lnTo>
                  <a:cubicBezTo>
                    <a:pt x="1622908" y="483718"/>
                    <a:pt x="1624660" y="487223"/>
                    <a:pt x="1624660" y="490728"/>
                  </a:cubicBezTo>
                  <a:cubicBezTo>
                    <a:pt x="1624660" y="496570"/>
                    <a:pt x="1626997" y="500076"/>
                    <a:pt x="1631671" y="501244"/>
                  </a:cubicBezTo>
                  <a:cubicBezTo>
                    <a:pt x="1635176" y="508254"/>
                    <a:pt x="1637513" y="515265"/>
                    <a:pt x="1638681" y="522275"/>
                  </a:cubicBezTo>
                  <a:cubicBezTo>
                    <a:pt x="1639850" y="526949"/>
                    <a:pt x="1641602" y="532499"/>
                    <a:pt x="1643939" y="538925"/>
                  </a:cubicBezTo>
                  <a:cubicBezTo>
                    <a:pt x="1646276" y="545351"/>
                    <a:pt x="1648028" y="550317"/>
                    <a:pt x="1649197" y="553822"/>
                  </a:cubicBezTo>
                  <a:lnTo>
                    <a:pt x="1657960" y="571348"/>
                  </a:lnTo>
                  <a:lnTo>
                    <a:pt x="1662621" y="577175"/>
                  </a:lnTo>
                  <a:lnTo>
                    <a:pt x="1662621" y="1381168"/>
                  </a:lnTo>
                  <a:lnTo>
                    <a:pt x="1654455" y="1382802"/>
                  </a:lnTo>
                  <a:cubicBezTo>
                    <a:pt x="1652118" y="1383970"/>
                    <a:pt x="1649781" y="1384554"/>
                    <a:pt x="1647444" y="1384554"/>
                  </a:cubicBezTo>
                  <a:cubicBezTo>
                    <a:pt x="1645107" y="1384554"/>
                    <a:pt x="1641018" y="1382802"/>
                    <a:pt x="1635176" y="1379296"/>
                  </a:cubicBezTo>
                  <a:lnTo>
                    <a:pt x="1619403" y="1368781"/>
                  </a:lnTo>
                  <a:lnTo>
                    <a:pt x="1617650" y="1363523"/>
                  </a:lnTo>
                  <a:lnTo>
                    <a:pt x="1612393" y="1360018"/>
                  </a:lnTo>
                  <a:cubicBezTo>
                    <a:pt x="1608887" y="1358849"/>
                    <a:pt x="1605966" y="1359434"/>
                    <a:pt x="1603629" y="1361770"/>
                  </a:cubicBezTo>
                  <a:cubicBezTo>
                    <a:pt x="1601293" y="1362939"/>
                    <a:pt x="1597788" y="1363523"/>
                    <a:pt x="1593114" y="1363523"/>
                  </a:cubicBezTo>
                  <a:cubicBezTo>
                    <a:pt x="1587272" y="1363523"/>
                    <a:pt x="1583182" y="1362939"/>
                    <a:pt x="1580846" y="1361770"/>
                  </a:cubicBezTo>
                  <a:cubicBezTo>
                    <a:pt x="1580846" y="1361770"/>
                    <a:pt x="1579677" y="1360602"/>
                    <a:pt x="1577340" y="1358265"/>
                  </a:cubicBezTo>
                  <a:cubicBezTo>
                    <a:pt x="1577340" y="1354760"/>
                    <a:pt x="1576172" y="1354176"/>
                    <a:pt x="1573835" y="1356513"/>
                  </a:cubicBezTo>
                  <a:cubicBezTo>
                    <a:pt x="1571499" y="1357681"/>
                    <a:pt x="1570622" y="1359142"/>
                    <a:pt x="1571206" y="1360894"/>
                  </a:cubicBezTo>
                  <a:cubicBezTo>
                    <a:pt x="1571790" y="1362647"/>
                    <a:pt x="1572083" y="1363523"/>
                    <a:pt x="1572083" y="1363523"/>
                  </a:cubicBezTo>
                  <a:lnTo>
                    <a:pt x="1565072" y="1361770"/>
                  </a:lnTo>
                  <a:cubicBezTo>
                    <a:pt x="1562736" y="1359434"/>
                    <a:pt x="1559230" y="1358265"/>
                    <a:pt x="1554557" y="1358265"/>
                  </a:cubicBezTo>
                  <a:lnTo>
                    <a:pt x="1542288" y="1360018"/>
                  </a:lnTo>
                  <a:lnTo>
                    <a:pt x="1542288" y="1363523"/>
                  </a:lnTo>
                  <a:cubicBezTo>
                    <a:pt x="1542288" y="1363523"/>
                    <a:pt x="1541704" y="1363523"/>
                    <a:pt x="1540536" y="1363523"/>
                  </a:cubicBezTo>
                  <a:cubicBezTo>
                    <a:pt x="1539367" y="1363523"/>
                    <a:pt x="1538199" y="1362939"/>
                    <a:pt x="1537030" y="1361770"/>
                  </a:cubicBezTo>
                  <a:lnTo>
                    <a:pt x="1538783" y="1353007"/>
                  </a:lnTo>
                  <a:cubicBezTo>
                    <a:pt x="1534110" y="1353007"/>
                    <a:pt x="1530604" y="1354176"/>
                    <a:pt x="1528267" y="1356513"/>
                  </a:cubicBezTo>
                  <a:cubicBezTo>
                    <a:pt x="1528267" y="1356513"/>
                    <a:pt x="1528267" y="1356805"/>
                    <a:pt x="1528267" y="1357389"/>
                  </a:cubicBezTo>
                  <a:cubicBezTo>
                    <a:pt x="1528267" y="1357973"/>
                    <a:pt x="1528267" y="1358265"/>
                    <a:pt x="1528267" y="1358265"/>
                  </a:cubicBezTo>
                  <a:cubicBezTo>
                    <a:pt x="1523594" y="1360602"/>
                    <a:pt x="1519505" y="1361770"/>
                    <a:pt x="1516000" y="1361770"/>
                  </a:cubicBezTo>
                  <a:cubicBezTo>
                    <a:pt x="1512494" y="1361770"/>
                    <a:pt x="1509573" y="1362355"/>
                    <a:pt x="1507236" y="1363523"/>
                  </a:cubicBezTo>
                  <a:cubicBezTo>
                    <a:pt x="1500226" y="1363523"/>
                    <a:pt x="1495552" y="1364107"/>
                    <a:pt x="1493216" y="1365276"/>
                  </a:cubicBezTo>
                  <a:lnTo>
                    <a:pt x="1477442" y="1365276"/>
                  </a:lnTo>
                  <a:lnTo>
                    <a:pt x="1458164" y="1367028"/>
                  </a:lnTo>
                  <a:lnTo>
                    <a:pt x="1438885" y="1367028"/>
                  </a:lnTo>
                  <a:cubicBezTo>
                    <a:pt x="1437717" y="1367028"/>
                    <a:pt x="1435380" y="1367028"/>
                    <a:pt x="1431875" y="1367028"/>
                  </a:cubicBezTo>
                  <a:cubicBezTo>
                    <a:pt x="1428369" y="1367028"/>
                    <a:pt x="1423695" y="1368197"/>
                    <a:pt x="1417854" y="1370533"/>
                  </a:cubicBezTo>
                  <a:cubicBezTo>
                    <a:pt x="1416685" y="1371702"/>
                    <a:pt x="1414933" y="1372286"/>
                    <a:pt x="1412596" y="1372286"/>
                  </a:cubicBezTo>
                  <a:lnTo>
                    <a:pt x="1405585" y="1372286"/>
                  </a:lnTo>
                  <a:cubicBezTo>
                    <a:pt x="1400912" y="1372286"/>
                    <a:pt x="1395070" y="1372870"/>
                    <a:pt x="1388060" y="1374039"/>
                  </a:cubicBezTo>
                  <a:cubicBezTo>
                    <a:pt x="1381049" y="1375207"/>
                    <a:pt x="1375207" y="1375207"/>
                    <a:pt x="1370533" y="1374039"/>
                  </a:cubicBezTo>
                  <a:cubicBezTo>
                    <a:pt x="1368197" y="1375207"/>
                    <a:pt x="1364983" y="1375791"/>
                    <a:pt x="1360894" y="1375791"/>
                  </a:cubicBezTo>
                  <a:cubicBezTo>
                    <a:pt x="1356805" y="1375791"/>
                    <a:pt x="1353008" y="1376376"/>
                    <a:pt x="1349502" y="1377544"/>
                  </a:cubicBezTo>
                  <a:cubicBezTo>
                    <a:pt x="1345997" y="1378712"/>
                    <a:pt x="1343661" y="1379881"/>
                    <a:pt x="1342492" y="1381049"/>
                  </a:cubicBezTo>
                  <a:cubicBezTo>
                    <a:pt x="1341324" y="1382217"/>
                    <a:pt x="1342492" y="1384554"/>
                    <a:pt x="1345997" y="1388060"/>
                  </a:cubicBezTo>
                  <a:lnTo>
                    <a:pt x="1347750" y="1391565"/>
                  </a:lnTo>
                  <a:lnTo>
                    <a:pt x="1338987" y="1402080"/>
                  </a:lnTo>
                  <a:cubicBezTo>
                    <a:pt x="1337818" y="1403249"/>
                    <a:pt x="1336650" y="1406170"/>
                    <a:pt x="1335482" y="1410843"/>
                  </a:cubicBezTo>
                  <a:cubicBezTo>
                    <a:pt x="1335482" y="1419022"/>
                    <a:pt x="1331392" y="1424864"/>
                    <a:pt x="1323213" y="1428369"/>
                  </a:cubicBezTo>
                  <a:cubicBezTo>
                    <a:pt x="1320877" y="1429538"/>
                    <a:pt x="1313866" y="1433043"/>
                    <a:pt x="1302182" y="1438885"/>
                  </a:cubicBezTo>
                  <a:cubicBezTo>
                    <a:pt x="1294003" y="1438885"/>
                    <a:pt x="1288161" y="1438301"/>
                    <a:pt x="1284656" y="1437132"/>
                  </a:cubicBezTo>
                  <a:cubicBezTo>
                    <a:pt x="1283488" y="1438301"/>
                    <a:pt x="1280567" y="1439761"/>
                    <a:pt x="1275893" y="1441514"/>
                  </a:cubicBezTo>
                  <a:cubicBezTo>
                    <a:pt x="1271219" y="1443266"/>
                    <a:pt x="1266546" y="1443558"/>
                    <a:pt x="1261872" y="1442390"/>
                  </a:cubicBezTo>
                  <a:lnTo>
                    <a:pt x="1258367" y="1451153"/>
                  </a:lnTo>
                  <a:cubicBezTo>
                    <a:pt x="1254862" y="1454658"/>
                    <a:pt x="1252525" y="1455242"/>
                    <a:pt x="1251356" y="1452906"/>
                  </a:cubicBezTo>
                  <a:cubicBezTo>
                    <a:pt x="1250188" y="1451737"/>
                    <a:pt x="1249020" y="1451153"/>
                    <a:pt x="1247851" y="1451153"/>
                  </a:cubicBezTo>
                  <a:cubicBezTo>
                    <a:pt x="1246683" y="1451153"/>
                    <a:pt x="1246099" y="1450569"/>
                    <a:pt x="1246099" y="1449400"/>
                  </a:cubicBezTo>
                  <a:cubicBezTo>
                    <a:pt x="1246099" y="1449400"/>
                    <a:pt x="1243178" y="1444727"/>
                    <a:pt x="1237336" y="1435380"/>
                  </a:cubicBezTo>
                  <a:lnTo>
                    <a:pt x="1233831" y="1433627"/>
                  </a:lnTo>
                  <a:cubicBezTo>
                    <a:pt x="1224484" y="1427785"/>
                    <a:pt x="1217473" y="1424864"/>
                    <a:pt x="1212800" y="1424864"/>
                  </a:cubicBezTo>
                  <a:cubicBezTo>
                    <a:pt x="1208125" y="1424864"/>
                    <a:pt x="1204037" y="1422527"/>
                    <a:pt x="1200531" y="1417854"/>
                  </a:cubicBezTo>
                  <a:cubicBezTo>
                    <a:pt x="1193521" y="1409675"/>
                    <a:pt x="1188847" y="1404417"/>
                    <a:pt x="1186510" y="1402080"/>
                  </a:cubicBezTo>
                  <a:lnTo>
                    <a:pt x="1181253" y="1396823"/>
                  </a:lnTo>
                  <a:lnTo>
                    <a:pt x="1174242" y="1402080"/>
                  </a:lnTo>
                  <a:cubicBezTo>
                    <a:pt x="1171905" y="1402080"/>
                    <a:pt x="1170153" y="1400912"/>
                    <a:pt x="1168984" y="1398575"/>
                  </a:cubicBezTo>
                  <a:cubicBezTo>
                    <a:pt x="1167816" y="1396238"/>
                    <a:pt x="1166648" y="1394486"/>
                    <a:pt x="1165479" y="1393317"/>
                  </a:cubicBezTo>
                  <a:cubicBezTo>
                    <a:pt x="1165479" y="1392149"/>
                    <a:pt x="1165187" y="1391565"/>
                    <a:pt x="1164603" y="1391565"/>
                  </a:cubicBezTo>
                  <a:cubicBezTo>
                    <a:pt x="1164019" y="1391565"/>
                    <a:pt x="1164311" y="1390980"/>
                    <a:pt x="1165479" y="1389812"/>
                  </a:cubicBezTo>
                  <a:cubicBezTo>
                    <a:pt x="1165479" y="1386307"/>
                    <a:pt x="1164311" y="1382802"/>
                    <a:pt x="1161974" y="1379296"/>
                  </a:cubicBezTo>
                  <a:cubicBezTo>
                    <a:pt x="1158469" y="1373454"/>
                    <a:pt x="1156716" y="1366444"/>
                    <a:pt x="1156716" y="1358265"/>
                  </a:cubicBezTo>
                  <a:cubicBezTo>
                    <a:pt x="1154379" y="1352423"/>
                    <a:pt x="1153211" y="1349502"/>
                    <a:pt x="1153211" y="1349502"/>
                  </a:cubicBezTo>
                  <a:cubicBezTo>
                    <a:pt x="1149706" y="1345997"/>
                    <a:pt x="1147953" y="1343076"/>
                    <a:pt x="1147953" y="1340739"/>
                  </a:cubicBezTo>
                  <a:cubicBezTo>
                    <a:pt x="1147953" y="1338402"/>
                    <a:pt x="1148537" y="1335481"/>
                    <a:pt x="1149706" y="1331976"/>
                  </a:cubicBezTo>
                  <a:lnTo>
                    <a:pt x="1146201" y="1326719"/>
                  </a:lnTo>
                  <a:cubicBezTo>
                    <a:pt x="1135685" y="1315034"/>
                    <a:pt x="1130427" y="1303935"/>
                    <a:pt x="1130427" y="1293419"/>
                  </a:cubicBezTo>
                  <a:lnTo>
                    <a:pt x="1130427" y="1291666"/>
                  </a:lnTo>
                  <a:cubicBezTo>
                    <a:pt x="1128091" y="1290498"/>
                    <a:pt x="1125754" y="1286993"/>
                    <a:pt x="1123417" y="1281151"/>
                  </a:cubicBezTo>
                  <a:cubicBezTo>
                    <a:pt x="1121080" y="1275309"/>
                    <a:pt x="1119327" y="1271219"/>
                    <a:pt x="1118159" y="1268883"/>
                  </a:cubicBezTo>
                  <a:lnTo>
                    <a:pt x="1118159" y="1260120"/>
                  </a:lnTo>
                  <a:cubicBezTo>
                    <a:pt x="1121664" y="1255446"/>
                    <a:pt x="1122248" y="1249020"/>
                    <a:pt x="1119912" y="1240841"/>
                  </a:cubicBezTo>
                  <a:cubicBezTo>
                    <a:pt x="1119912" y="1238504"/>
                    <a:pt x="1119619" y="1235875"/>
                    <a:pt x="1119035" y="1232954"/>
                  </a:cubicBezTo>
                  <a:cubicBezTo>
                    <a:pt x="1118451" y="1230033"/>
                    <a:pt x="1118743" y="1227405"/>
                    <a:pt x="1119912" y="1225068"/>
                  </a:cubicBezTo>
                  <a:cubicBezTo>
                    <a:pt x="1122248" y="1225068"/>
                    <a:pt x="1122540" y="1224191"/>
                    <a:pt x="1120788" y="1222439"/>
                  </a:cubicBezTo>
                  <a:cubicBezTo>
                    <a:pt x="1119035" y="1220686"/>
                    <a:pt x="1118159" y="1219226"/>
                    <a:pt x="1118159" y="1218057"/>
                  </a:cubicBezTo>
                  <a:cubicBezTo>
                    <a:pt x="1118159" y="1215720"/>
                    <a:pt x="1118159" y="1211631"/>
                    <a:pt x="1118159" y="1205789"/>
                  </a:cubicBezTo>
                  <a:cubicBezTo>
                    <a:pt x="1122833" y="1198779"/>
                    <a:pt x="1125169" y="1195273"/>
                    <a:pt x="1125169" y="1195273"/>
                  </a:cubicBezTo>
                  <a:cubicBezTo>
                    <a:pt x="1134516" y="1188263"/>
                    <a:pt x="1138022" y="1181253"/>
                    <a:pt x="1135685" y="1174242"/>
                  </a:cubicBezTo>
                  <a:lnTo>
                    <a:pt x="1135685" y="1163727"/>
                  </a:lnTo>
                  <a:lnTo>
                    <a:pt x="1133932" y="1062076"/>
                  </a:lnTo>
                  <a:cubicBezTo>
                    <a:pt x="1137438" y="1031697"/>
                    <a:pt x="1139190" y="1001903"/>
                    <a:pt x="1139190" y="972693"/>
                  </a:cubicBezTo>
                  <a:cubicBezTo>
                    <a:pt x="1139190" y="959841"/>
                    <a:pt x="1138606" y="949910"/>
                    <a:pt x="1137438" y="942899"/>
                  </a:cubicBezTo>
                  <a:lnTo>
                    <a:pt x="1137438" y="941146"/>
                  </a:lnTo>
                  <a:cubicBezTo>
                    <a:pt x="1137438" y="937641"/>
                    <a:pt x="1136269" y="933552"/>
                    <a:pt x="1133932" y="928878"/>
                  </a:cubicBezTo>
                  <a:lnTo>
                    <a:pt x="1130427" y="920115"/>
                  </a:lnTo>
                  <a:lnTo>
                    <a:pt x="1126922" y="920115"/>
                  </a:lnTo>
                  <a:lnTo>
                    <a:pt x="1126922" y="921868"/>
                  </a:lnTo>
                  <a:lnTo>
                    <a:pt x="1121664" y="937641"/>
                  </a:lnTo>
                  <a:cubicBezTo>
                    <a:pt x="1120496" y="941146"/>
                    <a:pt x="1119327" y="946404"/>
                    <a:pt x="1118159" y="953415"/>
                  </a:cubicBezTo>
                  <a:cubicBezTo>
                    <a:pt x="1116990" y="960425"/>
                    <a:pt x="1114654" y="966267"/>
                    <a:pt x="1111149" y="970941"/>
                  </a:cubicBezTo>
                  <a:cubicBezTo>
                    <a:pt x="1111149" y="975614"/>
                    <a:pt x="1109980" y="980580"/>
                    <a:pt x="1107643" y="985838"/>
                  </a:cubicBezTo>
                  <a:cubicBezTo>
                    <a:pt x="1105307" y="991096"/>
                    <a:pt x="1104138" y="994893"/>
                    <a:pt x="1104138" y="997230"/>
                  </a:cubicBezTo>
                  <a:cubicBezTo>
                    <a:pt x="1104138" y="999566"/>
                    <a:pt x="1103554" y="1002195"/>
                    <a:pt x="1102385" y="1005116"/>
                  </a:cubicBezTo>
                  <a:cubicBezTo>
                    <a:pt x="1101217" y="1008037"/>
                    <a:pt x="1100049" y="1010666"/>
                    <a:pt x="1098880" y="1013003"/>
                  </a:cubicBezTo>
                  <a:lnTo>
                    <a:pt x="1097127" y="1023519"/>
                  </a:lnTo>
                  <a:cubicBezTo>
                    <a:pt x="1097127" y="1025855"/>
                    <a:pt x="1095959" y="1027608"/>
                    <a:pt x="1093622" y="1028777"/>
                  </a:cubicBezTo>
                  <a:lnTo>
                    <a:pt x="1091870" y="1039292"/>
                  </a:lnTo>
                  <a:cubicBezTo>
                    <a:pt x="1091870" y="1042797"/>
                    <a:pt x="1091870" y="1047471"/>
                    <a:pt x="1091870" y="1053313"/>
                  </a:cubicBezTo>
                  <a:cubicBezTo>
                    <a:pt x="1091870" y="1054481"/>
                    <a:pt x="1090117" y="1056234"/>
                    <a:pt x="1086612" y="1058571"/>
                  </a:cubicBezTo>
                  <a:cubicBezTo>
                    <a:pt x="1085444" y="1059739"/>
                    <a:pt x="1084567" y="1061200"/>
                    <a:pt x="1083984" y="1062952"/>
                  </a:cubicBezTo>
                  <a:cubicBezTo>
                    <a:pt x="1083399" y="1064705"/>
                    <a:pt x="1081938" y="1066165"/>
                    <a:pt x="1079602" y="1067334"/>
                  </a:cubicBezTo>
                  <a:cubicBezTo>
                    <a:pt x="1083107" y="1067334"/>
                    <a:pt x="1085444" y="1067918"/>
                    <a:pt x="1086612" y="1069086"/>
                  </a:cubicBezTo>
                  <a:lnTo>
                    <a:pt x="1079602" y="1086612"/>
                  </a:lnTo>
                  <a:cubicBezTo>
                    <a:pt x="1079602" y="1091286"/>
                    <a:pt x="1076680" y="1102970"/>
                    <a:pt x="1070839" y="1121664"/>
                  </a:cubicBezTo>
                  <a:lnTo>
                    <a:pt x="1070839" y="1130427"/>
                  </a:lnTo>
                  <a:cubicBezTo>
                    <a:pt x="1070839" y="1138606"/>
                    <a:pt x="1069086" y="1143864"/>
                    <a:pt x="1065581" y="1146201"/>
                  </a:cubicBezTo>
                  <a:cubicBezTo>
                    <a:pt x="1066750" y="1147369"/>
                    <a:pt x="1067333" y="1149122"/>
                    <a:pt x="1067333" y="1151458"/>
                  </a:cubicBezTo>
                  <a:cubicBezTo>
                    <a:pt x="1067333" y="1150290"/>
                    <a:pt x="1067918" y="1149414"/>
                    <a:pt x="1069086" y="1148830"/>
                  </a:cubicBezTo>
                  <a:cubicBezTo>
                    <a:pt x="1070255" y="1148245"/>
                    <a:pt x="1070839" y="1146785"/>
                    <a:pt x="1070839" y="1144448"/>
                  </a:cubicBezTo>
                  <a:cubicBezTo>
                    <a:pt x="1073175" y="1138606"/>
                    <a:pt x="1075220" y="1132180"/>
                    <a:pt x="1076973" y="1125169"/>
                  </a:cubicBezTo>
                  <a:cubicBezTo>
                    <a:pt x="1078726" y="1118159"/>
                    <a:pt x="1081355" y="1111149"/>
                    <a:pt x="1084860" y="1104138"/>
                  </a:cubicBezTo>
                  <a:cubicBezTo>
                    <a:pt x="1084860" y="1099465"/>
                    <a:pt x="1086028" y="1096544"/>
                    <a:pt x="1088365" y="1095375"/>
                  </a:cubicBezTo>
                  <a:cubicBezTo>
                    <a:pt x="1088365" y="1095375"/>
                    <a:pt x="1089533" y="1094207"/>
                    <a:pt x="1091870" y="1091870"/>
                  </a:cubicBezTo>
                  <a:lnTo>
                    <a:pt x="1091870" y="1095375"/>
                  </a:lnTo>
                  <a:cubicBezTo>
                    <a:pt x="1093039" y="1096544"/>
                    <a:pt x="1093330" y="1098296"/>
                    <a:pt x="1092746" y="1100633"/>
                  </a:cubicBezTo>
                  <a:cubicBezTo>
                    <a:pt x="1092162" y="1102970"/>
                    <a:pt x="1091870" y="1104722"/>
                    <a:pt x="1091870" y="1105891"/>
                  </a:cubicBezTo>
                  <a:cubicBezTo>
                    <a:pt x="1091870" y="1107059"/>
                    <a:pt x="1091870" y="1108228"/>
                    <a:pt x="1091870" y="1109396"/>
                  </a:cubicBezTo>
                  <a:cubicBezTo>
                    <a:pt x="1091870" y="1110564"/>
                    <a:pt x="1091870" y="1111733"/>
                    <a:pt x="1091870" y="1112901"/>
                  </a:cubicBezTo>
                  <a:cubicBezTo>
                    <a:pt x="1090702" y="1114070"/>
                    <a:pt x="1090410" y="1115822"/>
                    <a:pt x="1090994" y="1118159"/>
                  </a:cubicBezTo>
                  <a:cubicBezTo>
                    <a:pt x="1091578" y="1120496"/>
                    <a:pt x="1090702" y="1121664"/>
                    <a:pt x="1088365" y="1121664"/>
                  </a:cubicBezTo>
                  <a:cubicBezTo>
                    <a:pt x="1087196" y="1121664"/>
                    <a:pt x="1086612" y="1122833"/>
                    <a:pt x="1086612" y="1125169"/>
                  </a:cubicBezTo>
                  <a:cubicBezTo>
                    <a:pt x="1086612" y="1127506"/>
                    <a:pt x="1086028" y="1128675"/>
                    <a:pt x="1084860" y="1128675"/>
                  </a:cubicBezTo>
                  <a:lnTo>
                    <a:pt x="1084860" y="1132180"/>
                  </a:lnTo>
                  <a:cubicBezTo>
                    <a:pt x="1084860" y="1136853"/>
                    <a:pt x="1084567" y="1140943"/>
                    <a:pt x="1083984" y="1144448"/>
                  </a:cubicBezTo>
                  <a:cubicBezTo>
                    <a:pt x="1083399" y="1147953"/>
                    <a:pt x="1081938" y="1152627"/>
                    <a:pt x="1079602" y="1158469"/>
                  </a:cubicBezTo>
                  <a:cubicBezTo>
                    <a:pt x="1078433" y="1161974"/>
                    <a:pt x="1076097" y="1170737"/>
                    <a:pt x="1072591" y="1184758"/>
                  </a:cubicBezTo>
                  <a:lnTo>
                    <a:pt x="1070839" y="1195273"/>
                  </a:lnTo>
                  <a:cubicBezTo>
                    <a:pt x="1068502" y="1199947"/>
                    <a:pt x="1067918" y="1204621"/>
                    <a:pt x="1069086" y="1209294"/>
                  </a:cubicBezTo>
                  <a:cubicBezTo>
                    <a:pt x="1069086" y="1211631"/>
                    <a:pt x="1067918" y="1215136"/>
                    <a:pt x="1065581" y="1219810"/>
                  </a:cubicBezTo>
                  <a:cubicBezTo>
                    <a:pt x="1063244" y="1223315"/>
                    <a:pt x="1062076" y="1225652"/>
                    <a:pt x="1062076" y="1226820"/>
                  </a:cubicBezTo>
                  <a:lnTo>
                    <a:pt x="1063828" y="1228573"/>
                  </a:lnTo>
                  <a:lnTo>
                    <a:pt x="1060323" y="1228573"/>
                  </a:lnTo>
                  <a:lnTo>
                    <a:pt x="1053313" y="1249604"/>
                  </a:lnTo>
                  <a:lnTo>
                    <a:pt x="1053313" y="1265377"/>
                  </a:lnTo>
                  <a:lnTo>
                    <a:pt x="1053313" y="1295172"/>
                  </a:lnTo>
                  <a:lnTo>
                    <a:pt x="1051560" y="1302182"/>
                  </a:lnTo>
                  <a:cubicBezTo>
                    <a:pt x="1044550" y="1304519"/>
                    <a:pt x="1039876" y="1307440"/>
                    <a:pt x="1037539" y="1310945"/>
                  </a:cubicBezTo>
                  <a:lnTo>
                    <a:pt x="1037539" y="1316203"/>
                  </a:lnTo>
                  <a:cubicBezTo>
                    <a:pt x="1030529" y="1318540"/>
                    <a:pt x="1027024" y="1322629"/>
                    <a:pt x="1027024" y="1328471"/>
                  </a:cubicBezTo>
                  <a:lnTo>
                    <a:pt x="1023519" y="1347750"/>
                  </a:lnTo>
                  <a:cubicBezTo>
                    <a:pt x="1025855" y="1345413"/>
                    <a:pt x="1027608" y="1341616"/>
                    <a:pt x="1028776" y="1336358"/>
                  </a:cubicBezTo>
                  <a:cubicBezTo>
                    <a:pt x="1029945" y="1331100"/>
                    <a:pt x="1032281" y="1326719"/>
                    <a:pt x="1035787" y="1323213"/>
                  </a:cubicBezTo>
                  <a:lnTo>
                    <a:pt x="1037539" y="1328471"/>
                  </a:lnTo>
                  <a:cubicBezTo>
                    <a:pt x="1037539" y="1329639"/>
                    <a:pt x="1034619" y="1333729"/>
                    <a:pt x="1028776" y="1340739"/>
                  </a:cubicBezTo>
                  <a:cubicBezTo>
                    <a:pt x="1027608" y="1350086"/>
                    <a:pt x="1025855" y="1356513"/>
                    <a:pt x="1023519" y="1360018"/>
                  </a:cubicBezTo>
                  <a:lnTo>
                    <a:pt x="1025271" y="1365276"/>
                  </a:lnTo>
                  <a:lnTo>
                    <a:pt x="1025271" y="1367028"/>
                  </a:lnTo>
                  <a:cubicBezTo>
                    <a:pt x="1025271" y="1372870"/>
                    <a:pt x="1021766" y="1376960"/>
                    <a:pt x="1014756" y="1379296"/>
                  </a:cubicBezTo>
                  <a:cubicBezTo>
                    <a:pt x="1019429" y="1379296"/>
                    <a:pt x="1022350" y="1379881"/>
                    <a:pt x="1023519" y="1381049"/>
                  </a:cubicBezTo>
                  <a:cubicBezTo>
                    <a:pt x="1022350" y="1385723"/>
                    <a:pt x="1018845" y="1393317"/>
                    <a:pt x="1013003" y="1403833"/>
                  </a:cubicBezTo>
                  <a:lnTo>
                    <a:pt x="1027024" y="1407338"/>
                  </a:lnTo>
                  <a:cubicBezTo>
                    <a:pt x="1025855" y="1410843"/>
                    <a:pt x="1022934" y="1412596"/>
                    <a:pt x="1018261" y="1412596"/>
                  </a:cubicBezTo>
                  <a:cubicBezTo>
                    <a:pt x="1014756" y="1414933"/>
                    <a:pt x="1011834" y="1415517"/>
                    <a:pt x="1009498" y="1414348"/>
                  </a:cubicBezTo>
                  <a:cubicBezTo>
                    <a:pt x="1004824" y="1414348"/>
                    <a:pt x="1001319" y="1416101"/>
                    <a:pt x="998982" y="1419606"/>
                  </a:cubicBezTo>
                  <a:cubicBezTo>
                    <a:pt x="996645" y="1423111"/>
                    <a:pt x="994308" y="1425448"/>
                    <a:pt x="991972" y="1426617"/>
                  </a:cubicBezTo>
                  <a:cubicBezTo>
                    <a:pt x="990803" y="1421943"/>
                    <a:pt x="988174" y="1418730"/>
                    <a:pt x="984085" y="1416977"/>
                  </a:cubicBezTo>
                  <a:cubicBezTo>
                    <a:pt x="979996" y="1415225"/>
                    <a:pt x="977367" y="1413764"/>
                    <a:pt x="976198" y="1412596"/>
                  </a:cubicBezTo>
                  <a:cubicBezTo>
                    <a:pt x="972693" y="1407922"/>
                    <a:pt x="969188" y="1408507"/>
                    <a:pt x="965683" y="1414348"/>
                  </a:cubicBezTo>
                  <a:cubicBezTo>
                    <a:pt x="964514" y="1414348"/>
                    <a:pt x="962762" y="1413472"/>
                    <a:pt x="960425" y="1411720"/>
                  </a:cubicBezTo>
                  <a:cubicBezTo>
                    <a:pt x="958088" y="1409967"/>
                    <a:pt x="955751" y="1409091"/>
                    <a:pt x="953415" y="1409091"/>
                  </a:cubicBezTo>
                  <a:cubicBezTo>
                    <a:pt x="949909" y="1409091"/>
                    <a:pt x="944651" y="1410843"/>
                    <a:pt x="937641" y="1414348"/>
                  </a:cubicBezTo>
                  <a:cubicBezTo>
                    <a:pt x="936473" y="1408507"/>
                    <a:pt x="932383" y="1405585"/>
                    <a:pt x="925373" y="1405585"/>
                  </a:cubicBezTo>
                  <a:lnTo>
                    <a:pt x="911352" y="1407338"/>
                  </a:lnTo>
                  <a:cubicBezTo>
                    <a:pt x="909016" y="1406170"/>
                    <a:pt x="905802" y="1405877"/>
                    <a:pt x="901713" y="1406462"/>
                  </a:cubicBezTo>
                  <a:cubicBezTo>
                    <a:pt x="897623" y="1407046"/>
                    <a:pt x="894410" y="1407338"/>
                    <a:pt x="892074" y="1407338"/>
                  </a:cubicBezTo>
                  <a:lnTo>
                    <a:pt x="900837" y="1403833"/>
                  </a:lnTo>
                  <a:cubicBezTo>
                    <a:pt x="899668" y="1400328"/>
                    <a:pt x="899084" y="1396238"/>
                    <a:pt x="899084" y="1391565"/>
                  </a:cubicBezTo>
                  <a:lnTo>
                    <a:pt x="886816" y="1391565"/>
                  </a:lnTo>
                  <a:cubicBezTo>
                    <a:pt x="872795" y="1391565"/>
                    <a:pt x="864032" y="1396238"/>
                    <a:pt x="860527" y="1405585"/>
                  </a:cubicBezTo>
                  <a:lnTo>
                    <a:pt x="855269" y="1388060"/>
                  </a:lnTo>
                  <a:cubicBezTo>
                    <a:pt x="847090" y="1391565"/>
                    <a:pt x="842417" y="1393901"/>
                    <a:pt x="841248" y="1395070"/>
                  </a:cubicBezTo>
                  <a:cubicBezTo>
                    <a:pt x="836574" y="1398575"/>
                    <a:pt x="833362" y="1399451"/>
                    <a:pt x="831609" y="1397699"/>
                  </a:cubicBezTo>
                  <a:cubicBezTo>
                    <a:pt x="829856" y="1395946"/>
                    <a:pt x="828396" y="1395070"/>
                    <a:pt x="827227" y="1395070"/>
                  </a:cubicBezTo>
                  <a:lnTo>
                    <a:pt x="841248" y="1388060"/>
                  </a:lnTo>
                  <a:lnTo>
                    <a:pt x="835991" y="1388060"/>
                  </a:lnTo>
                  <a:cubicBezTo>
                    <a:pt x="827811" y="1388060"/>
                    <a:pt x="821386" y="1390396"/>
                    <a:pt x="816712" y="1395070"/>
                  </a:cubicBezTo>
                  <a:cubicBezTo>
                    <a:pt x="795681" y="1416101"/>
                    <a:pt x="779323" y="1430706"/>
                    <a:pt x="767639" y="1438885"/>
                  </a:cubicBezTo>
                  <a:lnTo>
                    <a:pt x="753618" y="1442390"/>
                  </a:lnTo>
                  <a:cubicBezTo>
                    <a:pt x="743103" y="1445895"/>
                    <a:pt x="736092" y="1447648"/>
                    <a:pt x="732587" y="1447648"/>
                  </a:cubicBezTo>
                  <a:cubicBezTo>
                    <a:pt x="732587" y="1445311"/>
                    <a:pt x="733171" y="1443558"/>
                    <a:pt x="734340" y="1442390"/>
                  </a:cubicBezTo>
                  <a:cubicBezTo>
                    <a:pt x="735508" y="1442390"/>
                    <a:pt x="738721" y="1440637"/>
                    <a:pt x="743979" y="1437132"/>
                  </a:cubicBezTo>
                  <a:cubicBezTo>
                    <a:pt x="749237" y="1433627"/>
                    <a:pt x="753034" y="1433627"/>
                    <a:pt x="755371" y="1437132"/>
                  </a:cubicBezTo>
                  <a:cubicBezTo>
                    <a:pt x="756540" y="1433627"/>
                    <a:pt x="759752" y="1429538"/>
                    <a:pt x="765010" y="1424864"/>
                  </a:cubicBezTo>
                  <a:cubicBezTo>
                    <a:pt x="770268" y="1420190"/>
                    <a:pt x="773481" y="1415517"/>
                    <a:pt x="774650" y="1410843"/>
                  </a:cubicBezTo>
                  <a:cubicBezTo>
                    <a:pt x="772312" y="1413180"/>
                    <a:pt x="769392" y="1415225"/>
                    <a:pt x="765887" y="1416977"/>
                  </a:cubicBezTo>
                  <a:cubicBezTo>
                    <a:pt x="762381" y="1418730"/>
                    <a:pt x="758876" y="1420775"/>
                    <a:pt x="755371" y="1423111"/>
                  </a:cubicBezTo>
                  <a:cubicBezTo>
                    <a:pt x="755371" y="1423111"/>
                    <a:pt x="755079" y="1422819"/>
                    <a:pt x="754494" y="1422235"/>
                  </a:cubicBezTo>
                  <a:cubicBezTo>
                    <a:pt x="753911" y="1421651"/>
                    <a:pt x="753618" y="1421359"/>
                    <a:pt x="753618" y="1421359"/>
                  </a:cubicBezTo>
                  <a:cubicBezTo>
                    <a:pt x="753618" y="1420190"/>
                    <a:pt x="754202" y="1418438"/>
                    <a:pt x="755371" y="1416101"/>
                  </a:cubicBezTo>
                  <a:cubicBezTo>
                    <a:pt x="756540" y="1413764"/>
                    <a:pt x="757708" y="1412012"/>
                    <a:pt x="758876" y="1410843"/>
                  </a:cubicBezTo>
                  <a:cubicBezTo>
                    <a:pt x="756540" y="1410843"/>
                    <a:pt x="754494" y="1411720"/>
                    <a:pt x="752742" y="1413472"/>
                  </a:cubicBezTo>
                  <a:cubicBezTo>
                    <a:pt x="750989" y="1415225"/>
                    <a:pt x="749529" y="1416685"/>
                    <a:pt x="748360" y="1417854"/>
                  </a:cubicBezTo>
                  <a:cubicBezTo>
                    <a:pt x="746024" y="1419022"/>
                    <a:pt x="744855" y="1420775"/>
                    <a:pt x="744855" y="1423111"/>
                  </a:cubicBezTo>
                  <a:cubicBezTo>
                    <a:pt x="744855" y="1425448"/>
                    <a:pt x="743687" y="1427201"/>
                    <a:pt x="741350" y="1428369"/>
                  </a:cubicBezTo>
                  <a:lnTo>
                    <a:pt x="737845" y="1421359"/>
                  </a:lnTo>
                  <a:cubicBezTo>
                    <a:pt x="736676" y="1421359"/>
                    <a:pt x="735508" y="1421067"/>
                    <a:pt x="734340" y="1420483"/>
                  </a:cubicBezTo>
                  <a:cubicBezTo>
                    <a:pt x="733171" y="1419898"/>
                    <a:pt x="731418" y="1420190"/>
                    <a:pt x="729082" y="1421359"/>
                  </a:cubicBezTo>
                  <a:cubicBezTo>
                    <a:pt x="722071" y="1421359"/>
                    <a:pt x="716229" y="1423696"/>
                    <a:pt x="711556" y="1428369"/>
                  </a:cubicBezTo>
                  <a:cubicBezTo>
                    <a:pt x="709219" y="1429538"/>
                    <a:pt x="707466" y="1430414"/>
                    <a:pt x="706298" y="1430998"/>
                  </a:cubicBezTo>
                  <a:cubicBezTo>
                    <a:pt x="705129" y="1431582"/>
                    <a:pt x="702793" y="1431290"/>
                    <a:pt x="699288" y="1430122"/>
                  </a:cubicBezTo>
                  <a:lnTo>
                    <a:pt x="697535" y="1435380"/>
                  </a:lnTo>
                  <a:cubicBezTo>
                    <a:pt x="695199" y="1435380"/>
                    <a:pt x="693446" y="1435964"/>
                    <a:pt x="692277" y="1437132"/>
                  </a:cubicBezTo>
                  <a:cubicBezTo>
                    <a:pt x="691109" y="1438301"/>
                    <a:pt x="688772" y="1438885"/>
                    <a:pt x="685267" y="1438885"/>
                  </a:cubicBezTo>
                  <a:cubicBezTo>
                    <a:pt x="686435" y="1440053"/>
                    <a:pt x="687019" y="1441806"/>
                    <a:pt x="687019" y="1444143"/>
                  </a:cubicBezTo>
                  <a:lnTo>
                    <a:pt x="688772" y="1451153"/>
                  </a:lnTo>
                  <a:cubicBezTo>
                    <a:pt x="688772" y="1459332"/>
                    <a:pt x="684098" y="1462253"/>
                    <a:pt x="674751" y="1459916"/>
                  </a:cubicBezTo>
                  <a:cubicBezTo>
                    <a:pt x="674751" y="1458748"/>
                    <a:pt x="675335" y="1456995"/>
                    <a:pt x="676504" y="1454658"/>
                  </a:cubicBezTo>
                  <a:cubicBezTo>
                    <a:pt x="677672" y="1452321"/>
                    <a:pt x="678840" y="1449985"/>
                    <a:pt x="680009" y="1447648"/>
                  </a:cubicBezTo>
                  <a:lnTo>
                    <a:pt x="676504" y="1444143"/>
                  </a:lnTo>
                  <a:lnTo>
                    <a:pt x="667741" y="1444143"/>
                  </a:lnTo>
                  <a:cubicBezTo>
                    <a:pt x="660730" y="1444143"/>
                    <a:pt x="652552" y="1442974"/>
                    <a:pt x="643205" y="1440637"/>
                  </a:cubicBezTo>
                  <a:lnTo>
                    <a:pt x="643205" y="1451153"/>
                  </a:lnTo>
                  <a:cubicBezTo>
                    <a:pt x="642036" y="1451153"/>
                    <a:pt x="640868" y="1450569"/>
                    <a:pt x="639699" y="1449400"/>
                  </a:cubicBezTo>
                  <a:cubicBezTo>
                    <a:pt x="638530" y="1448232"/>
                    <a:pt x="637947" y="1446480"/>
                    <a:pt x="637947" y="1444143"/>
                  </a:cubicBezTo>
                  <a:cubicBezTo>
                    <a:pt x="632105" y="1444143"/>
                    <a:pt x="626263" y="1440053"/>
                    <a:pt x="620421" y="1431874"/>
                  </a:cubicBezTo>
                  <a:lnTo>
                    <a:pt x="618668" y="1431874"/>
                  </a:lnTo>
                  <a:cubicBezTo>
                    <a:pt x="617499" y="1431874"/>
                    <a:pt x="615163" y="1431582"/>
                    <a:pt x="611658" y="1430998"/>
                  </a:cubicBezTo>
                  <a:cubicBezTo>
                    <a:pt x="608152" y="1430414"/>
                    <a:pt x="605231" y="1430122"/>
                    <a:pt x="602894" y="1430122"/>
                  </a:cubicBezTo>
                  <a:lnTo>
                    <a:pt x="601142" y="1426617"/>
                  </a:lnTo>
                  <a:cubicBezTo>
                    <a:pt x="602311" y="1421943"/>
                    <a:pt x="601434" y="1419314"/>
                    <a:pt x="598513" y="1418730"/>
                  </a:cubicBezTo>
                  <a:cubicBezTo>
                    <a:pt x="595592" y="1418146"/>
                    <a:pt x="593548" y="1417270"/>
                    <a:pt x="592379" y="1416101"/>
                  </a:cubicBezTo>
                  <a:cubicBezTo>
                    <a:pt x="592379" y="1414933"/>
                    <a:pt x="592963" y="1414056"/>
                    <a:pt x="594131" y="1413472"/>
                  </a:cubicBezTo>
                  <a:cubicBezTo>
                    <a:pt x="595300" y="1412888"/>
                    <a:pt x="596469" y="1413180"/>
                    <a:pt x="597637" y="1414348"/>
                  </a:cubicBezTo>
                  <a:cubicBezTo>
                    <a:pt x="606984" y="1421359"/>
                    <a:pt x="613994" y="1424864"/>
                    <a:pt x="618668" y="1424864"/>
                  </a:cubicBezTo>
                  <a:lnTo>
                    <a:pt x="641452" y="1431874"/>
                  </a:lnTo>
                  <a:lnTo>
                    <a:pt x="643205" y="1430122"/>
                  </a:lnTo>
                  <a:lnTo>
                    <a:pt x="602894" y="1391565"/>
                  </a:lnTo>
                  <a:lnTo>
                    <a:pt x="606400" y="1393317"/>
                  </a:lnTo>
                  <a:cubicBezTo>
                    <a:pt x="613410" y="1395654"/>
                    <a:pt x="616916" y="1396823"/>
                    <a:pt x="616916" y="1396823"/>
                  </a:cubicBezTo>
                  <a:cubicBezTo>
                    <a:pt x="618084" y="1396823"/>
                    <a:pt x="619836" y="1397991"/>
                    <a:pt x="622173" y="1400328"/>
                  </a:cubicBezTo>
                  <a:cubicBezTo>
                    <a:pt x="626847" y="1401496"/>
                    <a:pt x="634441" y="1405585"/>
                    <a:pt x="644957" y="1412596"/>
                  </a:cubicBezTo>
                  <a:cubicBezTo>
                    <a:pt x="644957" y="1410259"/>
                    <a:pt x="643496" y="1408507"/>
                    <a:pt x="640576" y="1407338"/>
                  </a:cubicBezTo>
                  <a:cubicBezTo>
                    <a:pt x="637654" y="1406170"/>
                    <a:pt x="636194" y="1405001"/>
                    <a:pt x="636194" y="1403833"/>
                  </a:cubicBezTo>
                  <a:cubicBezTo>
                    <a:pt x="636194" y="1397991"/>
                    <a:pt x="635610" y="1393901"/>
                    <a:pt x="634441" y="1391565"/>
                  </a:cubicBezTo>
                  <a:lnTo>
                    <a:pt x="622173" y="1384554"/>
                  </a:lnTo>
                  <a:lnTo>
                    <a:pt x="616916" y="1374039"/>
                  </a:lnTo>
                  <a:lnTo>
                    <a:pt x="616916" y="1372286"/>
                  </a:lnTo>
                  <a:cubicBezTo>
                    <a:pt x="613410" y="1375791"/>
                    <a:pt x="609905" y="1374039"/>
                    <a:pt x="606400" y="1367028"/>
                  </a:cubicBezTo>
                  <a:lnTo>
                    <a:pt x="615163" y="1367028"/>
                  </a:lnTo>
                  <a:lnTo>
                    <a:pt x="613410" y="1365276"/>
                  </a:lnTo>
                  <a:cubicBezTo>
                    <a:pt x="611073" y="1358265"/>
                    <a:pt x="609029" y="1354468"/>
                    <a:pt x="607276" y="1353884"/>
                  </a:cubicBezTo>
                  <a:cubicBezTo>
                    <a:pt x="605523" y="1353300"/>
                    <a:pt x="601726" y="1353007"/>
                    <a:pt x="595884" y="1353007"/>
                  </a:cubicBezTo>
                  <a:cubicBezTo>
                    <a:pt x="592379" y="1354176"/>
                    <a:pt x="590334" y="1354176"/>
                    <a:pt x="589750" y="1353007"/>
                  </a:cubicBezTo>
                  <a:cubicBezTo>
                    <a:pt x="589166" y="1351839"/>
                    <a:pt x="588290" y="1350671"/>
                    <a:pt x="587121" y="1349502"/>
                  </a:cubicBezTo>
                  <a:lnTo>
                    <a:pt x="588874" y="1340739"/>
                  </a:lnTo>
                  <a:cubicBezTo>
                    <a:pt x="586537" y="1339571"/>
                    <a:pt x="584200" y="1336942"/>
                    <a:pt x="581864" y="1332853"/>
                  </a:cubicBezTo>
                  <a:cubicBezTo>
                    <a:pt x="579527" y="1328763"/>
                    <a:pt x="576606" y="1325550"/>
                    <a:pt x="573100" y="1323213"/>
                  </a:cubicBezTo>
                  <a:lnTo>
                    <a:pt x="573100" y="1319708"/>
                  </a:lnTo>
                  <a:lnTo>
                    <a:pt x="590626" y="1331976"/>
                  </a:lnTo>
                  <a:cubicBezTo>
                    <a:pt x="590626" y="1327303"/>
                    <a:pt x="590626" y="1324382"/>
                    <a:pt x="590626" y="1323213"/>
                  </a:cubicBezTo>
                  <a:lnTo>
                    <a:pt x="566090" y="1309192"/>
                  </a:lnTo>
                  <a:lnTo>
                    <a:pt x="564337" y="1314450"/>
                  </a:lnTo>
                  <a:cubicBezTo>
                    <a:pt x="563169" y="1314450"/>
                    <a:pt x="561124" y="1313574"/>
                    <a:pt x="558203" y="1311821"/>
                  </a:cubicBezTo>
                  <a:cubicBezTo>
                    <a:pt x="555282" y="1310069"/>
                    <a:pt x="554990" y="1307440"/>
                    <a:pt x="557327" y="1303935"/>
                  </a:cubicBezTo>
                  <a:cubicBezTo>
                    <a:pt x="559664" y="1303935"/>
                    <a:pt x="563169" y="1301598"/>
                    <a:pt x="567842" y="1296924"/>
                  </a:cubicBezTo>
                  <a:cubicBezTo>
                    <a:pt x="567842" y="1295756"/>
                    <a:pt x="568427" y="1293419"/>
                    <a:pt x="569595" y="1289914"/>
                  </a:cubicBezTo>
                  <a:cubicBezTo>
                    <a:pt x="570764" y="1286409"/>
                    <a:pt x="573684" y="1283488"/>
                    <a:pt x="578358" y="1281151"/>
                  </a:cubicBezTo>
                  <a:cubicBezTo>
                    <a:pt x="578358" y="1281151"/>
                    <a:pt x="579527" y="1279982"/>
                    <a:pt x="581864" y="1277646"/>
                  </a:cubicBezTo>
                  <a:cubicBezTo>
                    <a:pt x="580695" y="1276477"/>
                    <a:pt x="580111" y="1275309"/>
                    <a:pt x="580111" y="1274140"/>
                  </a:cubicBezTo>
                  <a:cubicBezTo>
                    <a:pt x="581279" y="1272972"/>
                    <a:pt x="584200" y="1272388"/>
                    <a:pt x="588874" y="1272388"/>
                  </a:cubicBezTo>
                  <a:cubicBezTo>
                    <a:pt x="590042" y="1268883"/>
                    <a:pt x="591795" y="1267130"/>
                    <a:pt x="594131" y="1267130"/>
                  </a:cubicBezTo>
                  <a:cubicBezTo>
                    <a:pt x="596469" y="1267130"/>
                    <a:pt x="601726" y="1265377"/>
                    <a:pt x="609905" y="1261872"/>
                  </a:cubicBezTo>
                  <a:cubicBezTo>
                    <a:pt x="602894" y="1254862"/>
                    <a:pt x="598221" y="1249020"/>
                    <a:pt x="595884" y="1244346"/>
                  </a:cubicBezTo>
                  <a:cubicBezTo>
                    <a:pt x="598221" y="1246683"/>
                    <a:pt x="600558" y="1248436"/>
                    <a:pt x="602894" y="1249604"/>
                  </a:cubicBezTo>
                  <a:cubicBezTo>
                    <a:pt x="605231" y="1250772"/>
                    <a:pt x="608736" y="1253693"/>
                    <a:pt x="613410" y="1258367"/>
                  </a:cubicBezTo>
                  <a:lnTo>
                    <a:pt x="616916" y="1249604"/>
                  </a:lnTo>
                  <a:lnTo>
                    <a:pt x="620421" y="1249604"/>
                  </a:lnTo>
                  <a:lnTo>
                    <a:pt x="619867" y="1247852"/>
                  </a:lnTo>
                  <a:lnTo>
                    <a:pt x="618668" y="1247852"/>
                  </a:lnTo>
                  <a:cubicBezTo>
                    <a:pt x="618668" y="1247852"/>
                    <a:pt x="618376" y="1247559"/>
                    <a:pt x="617792" y="1246975"/>
                  </a:cubicBezTo>
                  <a:cubicBezTo>
                    <a:pt x="617207" y="1246391"/>
                    <a:pt x="616916" y="1246099"/>
                    <a:pt x="616916" y="1246099"/>
                  </a:cubicBezTo>
                  <a:cubicBezTo>
                    <a:pt x="615747" y="1241425"/>
                    <a:pt x="614578" y="1239381"/>
                    <a:pt x="613410" y="1239965"/>
                  </a:cubicBezTo>
                  <a:cubicBezTo>
                    <a:pt x="612241" y="1240549"/>
                    <a:pt x="610489" y="1243762"/>
                    <a:pt x="608152" y="1249604"/>
                  </a:cubicBezTo>
                  <a:cubicBezTo>
                    <a:pt x="604647" y="1244930"/>
                    <a:pt x="602894" y="1240841"/>
                    <a:pt x="602894" y="1237336"/>
                  </a:cubicBezTo>
                  <a:cubicBezTo>
                    <a:pt x="602894" y="1233831"/>
                    <a:pt x="601726" y="1231202"/>
                    <a:pt x="599389" y="1229449"/>
                  </a:cubicBezTo>
                  <a:cubicBezTo>
                    <a:pt x="597053" y="1227696"/>
                    <a:pt x="595300" y="1226236"/>
                    <a:pt x="594131" y="1225068"/>
                  </a:cubicBezTo>
                  <a:cubicBezTo>
                    <a:pt x="592963" y="1226236"/>
                    <a:pt x="592379" y="1227989"/>
                    <a:pt x="592379" y="1230325"/>
                  </a:cubicBezTo>
                  <a:cubicBezTo>
                    <a:pt x="591211" y="1230325"/>
                    <a:pt x="590626" y="1229449"/>
                    <a:pt x="590626" y="1227696"/>
                  </a:cubicBezTo>
                  <a:cubicBezTo>
                    <a:pt x="590626" y="1225944"/>
                    <a:pt x="590626" y="1223899"/>
                    <a:pt x="590626" y="1221562"/>
                  </a:cubicBezTo>
                  <a:cubicBezTo>
                    <a:pt x="590626" y="1221562"/>
                    <a:pt x="590042" y="1221855"/>
                    <a:pt x="588874" y="1222439"/>
                  </a:cubicBezTo>
                  <a:cubicBezTo>
                    <a:pt x="587705" y="1223023"/>
                    <a:pt x="586537" y="1222731"/>
                    <a:pt x="585369" y="1221562"/>
                  </a:cubicBezTo>
                  <a:cubicBezTo>
                    <a:pt x="585369" y="1221562"/>
                    <a:pt x="583616" y="1219810"/>
                    <a:pt x="580111" y="1216305"/>
                  </a:cubicBezTo>
                  <a:lnTo>
                    <a:pt x="578358" y="1212799"/>
                  </a:lnTo>
                  <a:cubicBezTo>
                    <a:pt x="576022" y="1212799"/>
                    <a:pt x="573100" y="1210463"/>
                    <a:pt x="569595" y="1205789"/>
                  </a:cubicBezTo>
                  <a:cubicBezTo>
                    <a:pt x="566090" y="1201115"/>
                    <a:pt x="563753" y="1198195"/>
                    <a:pt x="562585" y="1197026"/>
                  </a:cubicBezTo>
                  <a:lnTo>
                    <a:pt x="552069" y="1183005"/>
                  </a:lnTo>
                  <a:cubicBezTo>
                    <a:pt x="550900" y="1178332"/>
                    <a:pt x="546812" y="1175411"/>
                    <a:pt x="539801" y="1174242"/>
                  </a:cubicBezTo>
                  <a:cubicBezTo>
                    <a:pt x="538633" y="1170737"/>
                    <a:pt x="537465" y="1168400"/>
                    <a:pt x="536296" y="1167232"/>
                  </a:cubicBezTo>
                  <a:lnTo>
                    <a:pt x="531038" y="1160221"/>
                  </a:lnTo>
                  <a:cubicBezTo>
                    <a:pt x="528701" y="1157885"/>
                    <a:pt x="527533" y="1156132"/>
                    <a:pt x="527533" y="1154964"/>
                  </a:cubicBezTo>
                  <a:lnTo>
                    <a:pt x="525780" y="1151458"/>
                  </a:lnTo>
                  <a:cubicBezTo>
                    <a:pt x="519939" y="1149122"/>
                    <a:pt x="515849" y="1144448"/>
                    <a:pt x="513512" y="1137438"/>
                  </a:cubicBezTo>
                  <a:lnTo>
                    <a:pt x="510007" y="1133932"/>
                  </a:lnTo>
                  <a:cubicBezTo>
                    <a:pt x="504165" y="1128091"/>
                    <a:pt x="501244" y="1122833"/>
                    <a:pt x="501244" y="1118159"/>
                  </a:cubicBezTo>
                  <a:cubicBezTo>
                    <a:pt x="500075" y="1109980"/>
                    <a:pt x="495986" y="1105307"/>
                    <a:pt x="488976" y="1104138"/>
                  </a:cubicBezTo>
                  <a:cubicBezTo>
                    <a:pt x="487807" y="1101801"/>
                    <a:pt x="487223" y="1100633"/>
                    <a:pt x="487223" y="1100633"/>
                  </a:cubicBezTo>
                  <a:lnTo>
                    <a:pt x="487223" y="1097128"/>
                  </a:lnTo>
                  <a:cubicBezTo>
                    <a:pt x="487223" y="1090118"/>
                    <a:pt x="485471" y="1085444"/>
                    <a:pt x="481965" y="1083107"/>
                  </a:cubicBezTo>
                  <a:cubicBezTo>
                    <a:pt x="478460" y="1078433"/>
                    <a:pt x="475539" y="1074636"/>
                    <a:pt x="473202" y="1071715"/>
                  </a:cubicBezTo>
                  <a:cubicBezTo>
                    <a:pt x="470866" y="1068794"/>
                    <a:pt x="468529" y="1066165"/>
                    <a:pt x="466192" y="1063828"/>
                  </a:cubicBezTo>
                  <a:lnTo>
                    <a:pt x="462687" y="1062076"/>
                  </a:lnTo>
                  <a:lnTo>
                    <a:pt x="460934" y="1067334"/>
                  </a:lnTo>
                  <a:cubicBezTo>
                    <a:pt x="459766" y="1072007"/>
                    <a:pt x="458013" y="1076973"/>
                    <a:pt x="455676" y="1082231"/>
                  </a:cubicBezTo>
                  <a:cubicBezTo>
                    <a:pt x="453340" y="1087489"/>
                    <a:pt x="451587" y="1092454"/>
                    <a:pt x="450418" y="1097128"/>
                  </a:cubicBezTo>
                  <a:lnTo>
                    <a:pt x="445161" y="1123417"/>
                  </a:lnTo>
                  <a:lnTo>
                    <a:pt x="431140" y="1179500"/>
                  </a:lnTo>
                  <a:cubicBezTo>
                    <a:pt x="429971" y="1184174"/>
                    <a:pt x="428511" y="1190308"/>
                    <a:pt x="426759" y="1197902"/>
                  </a:cubicBezTo>
                  <a:cubicBezTo>
                    <a:pt x="425006" y="1205497"/>
                    <a:pt x="423545" y="1211047"/>
                    <a:pt x="422377" y="1214552"/>
                  </a:cubicBezTo>
                  <a:cubicBezTo>
                    <a:pt x="420040" y="1221562"/>
                    <a:pt x="417703" y="1226236"/>
                    <a:pt x="415366" y="1228573"/>
                  </a:cubicBezTo>
                  <a:cubicBezTo>
                    <a:pt x="411861" y="1234415"/>
                    <a:pt x="410109" y="1240257"/>
                    <a:pt x="410109" y="1246099"/>
                  </a:cubicBezTo>
                  <a:cubicBezTo>
                    <a:pt x="407772" y="1253109"/>
                    <a:pt x="403682" y="1257199"/>
                    <a:pt x="397841" y="1258367"/>
                  </a:cubicBezTo>
                  <a:cubicBezTo>
                    <a:pt x="394335" y="1260704"/>
                    <a:pt x="391414" y="1263041"/>
                    <a:pt x="389077" y="1265377"/>
                  </a:cubicBezTo>
                  <a:cubicBezTo>
                    <a:pt x="384404" y="1272388"/>
                    <a:pt x="379731" y="1275893"/>
                    <a:pt x="375057" y="1275893"/>
                  </a:cubicBezTo>
                  <a:cubicBezTo>
                    <a:pt x="372720" y="1275893"/>
                    <a:pt x="370383" y="1276477"/>
                    <a:pt x="368046" y="1277646"/>
                  </a:cubicBezTo>
                  <a:cubicBezTo>
                    <a:pt x="363373" y="1285824"/>
                    <a:pt x="358115" y="1286993"/>
                    <a:pt x="352273" y="1281151"/>
                  </a:cubicBezTo>
                  <a:cubicBezTo>
                    <a:pt x="346431" y="1278814"/>
                    <a:pt x="337083" y="1277646"/>
                    <a:pt x="324231" y="1277646"/>
                  </a:cubicBezTo>
                  <a:lnTo>
                    <a:pt x="311963" y="1277646"/>
                  </a:lnTo>
                  <a:cubicBezTo>
                    <a:pt x="309626" y="1281151"/>
                    <a:pt x="307289" y="1282319"/>
                    <a:pt x="304953" y="1281151"/>
                  </a:cubicBezTo>
                  <a:cubicBezTo>
                    <a:pt x="302616" y="1279982"/>
                    <a:pt x="300864" y="1279398"/>
                    <a:pt x="299695" y="1279398"/>
                  </a:cubicBezTo>
                  <a:cubicBezTo>
                    <a:pt x="298526" y="1279398"/>
                    <a:pt x="298526" y="1278814"/>
                    <a:pt x="299695" y="1277646"/>
                  </a:cubicBezTo>
                  <a:cubicBezTo>
                    <a:pt x="300864" y="1276477"/>
                    <a:pt x="300864" y="1275893"/>
                    <a:pt x="299695" y="1275893"/>
                  </a:cubicBezTo>
                  <a:lnTo>
                    <a:pt x="294437" y="1275893"/>
                  </a:lnTo>
                  <a:lnTo>
                    <a:pt x="294437" y="1277646"/>
                  </a:lnTo>
                  <a:cubicBezTo>
                    <a:pt x="289763" y="1277646"/>
                    <a:pt x="285674" y="1277062"/>
                    <a:pt x="282169" y="1275893"/>
                  </a:cubicBezTo>
                  <a:cubicBezTo>
                    <a:pt x="278664" y="1275893"/>
                    <a:pt x="275742" y="1277062"/>
                    <a:pt x="273406" y="1279398"/>
                  </a:cubicBezTo>
                  <a:cubicBezTo>
                    <a:pt x="272237" y="1277062"/>
                    <a:pt x="270485" y="1275893"/>
                    <a:pt x="268148" y="1275893"/>
                  </a:cubicBezTo>
                  <a:lnTo>
                    <a:pt x="227838" y="1277646"/>
                  </a:lnTo>
                  <a:cubicBezTo>
                    <a:pt x="221997" y="1277646"/>
                    <a:pt x="217030" y="1278230"/>
                    <a:pt x="212941" y="1279398"/>
                  </a:cubicBezTo>
                  <a:cubicBezTo>
                    <a:pt x="208852" y="1280567"/>
                    <a:pt x="205055" y="1281151"/>
                    <a:pt x="201549" y="1281151"/>
                  </a:cubicBezTo>
                  <a:lnTo>
                    <a:pt x="178766" y="1279398"/>
                  </a:lnTo>
                  <a:lnTo>
                    <a:pt x="154229" y="1281151"/>
                  </a:lnTo>
                  <a:cubicBezTo>
                    <a:pt x="150724" y="1281151"/>
                    <a:pt x="149555" y="1279982"/>
                    <a:pt x="150724" y="1277646"/>
                  </a:cubicBezTo>
                  <a:lnTo>
                    <a:pt x="140208" y="1272388"/>
                  </a:lnTo>
                  <a:lnTo>
                    <a:pt x="145466" y="1272388"/>
                  </a:lnTo>
                  <a:cubicBezTo>
                    <a:pt x="146635" y="1272388"/>
                    <a:pt x="148971" y="1272680"/>
                    <a:pt x="152476" y="1273264"/>
                  </a:cubicBezTo>
                  <a:cubicBezTo>
                    <a:pt x="155982" y="1273848"/>
                    <a:pt x="158903" y="1272388"/>
                    <a:pt x="161240" y="1268883"/>
                  </a:cubicBezTo>
                  <a:cubicBezTo>
                    <a:pt x="160071" y="1267714"/>
                    <a:pt x="158611" y="1266546"/>
                    <a:pt x="156858" y="1265377"/>
                  </a:cubicBezTo>
                  <a:cubicBezTo>
                    <a:pt x="155105" y="1264209"/>
                    <a:pt x="154813" y="1261872"/>
                    <a:pt x="155982" y="1258367"/>
                  </a:cubicBezTo>
                  <a:lnTo>
                    <a:pt x="161240" y="1260120"/>
                  </a:lnTo>
                  <a:cubicBezTo>
                    <a:pt x="169418" y="1265962"/>
                    <a:pt x="177597" y="1268883"/>
                    <a:pt x="185776" y="1268883"/>
                  </a:cubicBezTo>
                  <a:cubicBezTo>
                    <a:pt x="195123" y="1268883"/>
                    <a:pt x="209144" y="1267714"/>
                    <a:pt x="227838" y="1265377"/>
                  </a:cubicBezTo>
                  <a:cubicBezTo>
                    <a:pt x="233680" y="1264209"/>
                    <a:pt x="239814" y="1263041"/>
                    <a:pt x="246240" y="1261872"/>
                  </a:cubicBezTo>
                  <a:cubicBezTo>
                    <a:pt x="252667" y="1260704"/>
                    <a:pt x="259969" y="1259535"/>
                    <a:pt x="268148" y="1258367"/>
                  </a:cubicBezTo>
                  <a:cubicBezTo>
                    <a:pt x="265811" y="1256030"/>
                    <a:pt x="264059" y="1254862"/>
                    <a:pt x="262890" y="1254862"/>
                  </a:cubicBezTo>
                  <a:cubicBezTo>
                    <a:pt x="261722" y="1256030"/>
                    <a:pt x="260261" y="1256030"/>
                    <a:pt x="258509" y="1254862"/>
                  </a:cubicBezTo>
                  <a:cubicBezTo>
                    <a:pt x="256756" y="1253693"/>
                    <a:pt x="255296" y="1253109"/>
                    <a:pt x="254127" y="1253109"/>
                  </a:cubicBezTo>
                  <a:cubicBezTo>
                    <a:pt x="250622" y="1250772"/>
                    <a:pt x="247701" y="1249604"/>
                    <a:pt x="245364" y="1249604"/>
                  </a:cubicBezTo>
                  <a:cubicBezTo>
                    <a:pt x="239523" y="1255446"/>
                    <a:pt x="234849" y="1254862"/>
                    <a:pt x="231343" y="1247852"/>
                  </a:cubicBezTo>
                  <a:lnTo>
                    <a:pt x="217323" y="1247852"/>
                  </a:lnTo>
                  <a:cubicBezTo>
                    <a:pt x="213817" y="1246683"/>
                    <a:pt x="209728" y="1246099"/>
                    <a:pt x="205055" y="1246099"/>
                  </a:cubicBezTo>
                  <a:cubicBezTo>
                    <a:pt x="198044" y="1248436"/>
                    <a:pt x="192786" y="1246683"/>
                    <a:pt x="189281" y="1240841"/>
                  </a:cubicBezTo>
                  <a:cubicBezTo>
                    <a:pt x="186944" y="1239673"/>
                    <a:pt x="183439" y="1239088"/>
                    <a:pt x="178766" y="1239088"/>
                  </a:cubicBezTo>
                  <a:lnTo>
                    <a:pt x="177013" y="1237336"/>
                  </a:lnTo>
                  <a:lnTo>
                    <a:pt x="177013" y="1235583"/>
                  </a:lnTo>
                  <a:lnTo>
                    <a:pt x="180518" y="1235583"/>
                  </a:lnTo>
                  <a:cubicBezTo>
                    <a:pt x="179350" y="1229741"/>
                    <a:pt x="176721" y="1226820"/>
                    <a:pt x="172631" y="1226820"/>
                  </a:cubicBezTo>
                  <a:cubicBezTo>
                    <a:pt x="168542" y="1226820"/>
                    <a:pt x="166497" y="1226820"/>
                    <a:pt x="166497" y="1226820"/>
                  </a:cubicBezTo>
                  <a:lnTo>
                    <a:pt x="170002" y="1239088"/>
                  </a:lnTo>
                  <a:cubicBezTo>
                    <a:pt x="166497" y="1239088"/>
                    <a:pt x="163576" y="1239673"/>
                    <a:pt x="161240" y="1240841"/>
                  </a:cubicBezTo>
                  <a:lnTo>
                    <a:pt x="155982" y="1240841"/>
                  </a:lnTo>
                  <a:cubicBezTo>
                    <a:pt x="154813" y="1246683"/>
                    <a:pt x="151892" y="1248436"/>
                    <a:pt x="147219" y="1246099"/>
                  </a:cubicBezTo>
                  <a:lnTo>
                    <a:pt x="143714" y="1235583"/>
                  </a:lnTo>
                  <a:lnTo>
                    <a:pt x="138456" y="1237336"/>
                  </a:lnTo>
                  <a:lnTo>
                    <a:pt x="129693" y="1240841"/>
                  </a:lnTo>
                  <a:lnTo>
                    <a:pt x="127940" y="1240841"/>
                  </a:lnTo>
                  <a:lnTo>
                    <a:pt x="127940" y="1239088"/>
                  </a:lnTo>
                  <a:cubicBezTo>
                    <a:pt x="127940" y="1239088"/>
                    <a:pt x="128232" y="1238796"/>
                    <a:pt x="128817" y="1238212"/>
                  </a:cubicBezTo>
                  <a:cubicBezTo>
                    <a:pt x="129401" y="1237628"/>
                    <a:pt x="129693" y="1237336"/>
                    <a:pt x="129693" y="1237336"/>
                  </a:cubicBezTo>
                  <a:cubicBezTo>
                    <a:pt x="129693" y="1237336"/>
                    <a:pt x="129693" y="1237044"/>
                    <a:pt x="129693" y="1236460"/>
                  </a:cubicBezTo>
                  <a:cubicBezTo>
                    <a:pt x="129693" y="1235875"/>
                    <a:pt x="129109" y="1235583"/>
                    <a:pt x="127940" y="1235583"/>
                  </a:cubicBezTo>
                  <a:cubicBezTo>
                    <a:pt x="124435" y="1228573"/>
                    <a:pt x="120346" y="1225068"/>
                    <a:pt x="115672" y="1225068"/>
                  </a:cubicBezTo>
                  <a:cubicBezTo>
                    <a:pt x="115672" y="1221562"/>
                    <a:pt x="115672" y="1218057"/>
                    <a:pt x="115672" y="1214552"/>
                  </a:cubicBezTo>
                  <a:cubicBezTo>
                    <a:pt x="115672" y="1215720"/>
                    <a:pt x="116256" y="1216889"/>
                    <a:pt x="117425" y="1218057"/>
                  </a:cubicBezTo>
                  <a:cubicBezTo>
                    <a:pt x="118593" y="1219226"/>
                    <a:pt x="120346" y="1219810"/>
                    <a:pt x="122682" y="1219810"/>
                  </a:cubicBezTo>
                  <a:cubicBezTo>
                    <a:pt x="122682" y="1217473"/>
                    <a:pt x="122974" y="1215428"/>
                    <a:pt x="123559" y="1213676"/>
                  </a:cubicBezTo>
                  <a:cubicBezTo>
                    <a:pt x="124143" y="1211923"/>
                    <a:pt x="123851" y="1209878"/>
                    <a:pt x="122682" y="1207542"/>
                  </a:cubicBezTo>
                  <a:cubicBezTo>
                    <a:pt x="125019" y="1206373"/>
                    <a:pt x="125895" y="1204913"/>
                    <a:pt x="125311" y="1203160"/>
                  </a:cubicBezTo>
                  <a:cubicBezTo>
                    <a:pt x="124727" y="1201408"/>
                    <a:pt x="124435" y="1199947"/>
                    <a:pt x="124435" y="1198779"/>
                  </a:cubicBezTo>
                  <a:lnTo>
                    <a:pt x="126521" y="1198361"/>
                  </a:lnTo>
                  <a:lnTo>
                    <a:pt x="133198" y="1198779"/>
                  </a:lnTo>
                  <a:cubicBezTo>
                    <a:pt x="132029" y="1198779"/>
                    <a:pt x="130569" y="1198487"/>
                    <a:pt x="128817" y="1197902"/>
                  </a:cubicBezTo>
                  <a:lnTo>
                    <a:pt x="126521" y="1198361"/>
                  </a:lnTo>
                  <a:lnTo>
                    <a:pt x="105156" y="1197026"/>
                  </a:lnTo>
                  <a:cubicBezTo>
                    <a:pt x="108662" y="1198195"/>
                    <a:pt x="110998" y="1199947"/>
                    <a:pt x="112167" y="1202284"/>
                  </a:cubicBezTo>
                  <a:lnTo>
                    <a:pt x="115672" y="1207542"/>
                  </a:lnTo>
                  <a:cubicBezTo>
                    <a:pt x="114503" y="1209878"/>
                    <a:pt x="113335" y="1212215"/>
                    <a:pt x="112167" y="1214552"/>
                  </a:cubicBezTo>
                  <a:cubicBezTo>
                    <a:pt x="110998" y="1216889"/>
                    <a:pt x="109830" y="1219226"/>
                    <a:pt x="108662" y="1221562"/>
                  </a:cubicBezTo>
                  <a:lnTo>
                    <a:pt x="105156" y="1219810"/>
                  </a:lnTo>
                  <a:cubicBezTo>
                    <a:pt x="103988" y="1223315"/>
                    <a:pt x="102235" y="1225068"/>
                    <a:pt x="99899" y="1225068"/>
                  </a:cubicBezTo>
                  <a:cubicBezTo>
                    <a:pt x="98730" y="1225068"/>
                    <a:pt x="95809" y="1226236"/>
                    <a:pt x="91135" y="1228573"/>
                  </a:cubicBezTo>
                  <a:cubicBezTo>
                    <a:pt x="89967" y="1227405"/>
                    <a:pt x="89091" y="1226236"/>
                    <a:pt x="88507" y="1225068"/>
                  </a:cubicBezTo>
                  <a:cubicBezTo>
                    <a:pt x="87923" y="1223899"/>
                    <a:pt x="87046" y="1222147"/>
                    <a:pt x="85878" y="1219810"/>
                  </a:cubicBezTo>
                  <a:cubicBezTo>
                    <a:pt x="83541" y="1216305"/>
                    <a:pt x="81204" y="1215136"/>
                    <a:pt x="78867" y="1216305"/>
                  </a:cubicBezTo>
                  <a:cubicBezTo>
                    <a:pt x="76531" y="1216305"/>
                    <a:pt x="74194" y="1216889"/>
                    <a:pt x="71857" y="1218057"/>
                  </a:cubicBezTo>
                  <a:cubicBezTo>
                    <a:pt x="69520" y="1219226"/>
                    <a:pt x="67183" y="1220394"/>
                    <a:pt x="64847" y="1221562"/>
                  </a:cubicBezTo>
                  <a:cubicBezTo>
                    <a:pt x="67183" y="1214552"/>
                    <a:pt x="69520" y="1210171"/>
                    <a:pt x="71857" y="1208418"/>
                  </a:cubicBezTo>
                  <a:cubicBezTo>
                    <a:pt x="74194" y="1206665"/>
                    <a:pt x="76531" y="1205789"/>
                    <a:pt x="78867" y="1205789"/>
                  </a:cubicBezTo>
                  <a:lnTo>
                    <a:pt x="78867" y="1195273"/>
                  </a:lnTo>
                  <a:lnTo>
                    <a:pt x="77115" y="1195273"/>
                  </a:lnTo>
                  <a:cubicBezTo>
                    <a:pt x="75946" y="1195273"/>
                    <a:pt x="74194" y="1195858"/>
                    <a:pt x="71857" y="1197026"/>
                  </a:cubicBezTo>
                  <a:cubicBezTo>
                    <a:pt x="69520" y="1198195"/>
                    <a:pt x="67183" y="1198779"/>
                    <a:pt x="64847" y="1198779"/>
                  </a:cubicBezTo>
                  <a:cubicBezTo>
                    <a:pt x="63678" y="1197610"/>
                    <a:pt x="63094" y="1195273"/>
                    <a:pt x="63094" y="1191768"/>
                  </a:cubicBezTo>
                  <a:cubicBezTo>
                    <a:pt x="63094" y="1188263"/>
                    <a:pt x="63678" y="1183589"/>
                    <a:pt x="64847" y="1177748"/>
                  </a:cubicBezTo>
                  <a:lnTo>
                    <a:pt x="56083" y="1184758"/>
                  </a:lnTo>
                  <a:cubicBezTo>
                    <a:pt x="59589" y="1178916"/>
                    <a:pt x="60173" y="1174826"/>
                    <a:pt x="57836" y="1172490"/>
                  </a:cubicBezTo>
                  <a:cubicBezTo>
                    <a:pt x="56667" y="1172490"/>
                    <a:pt x="55791" y="1172198"/>
                    <a:pt x="55207" y="1171613"/>
                  </a:cubicBezTo>
                  <a:cubicBezTo>
                    <a:pt x="54623" y="1171029"/>
                    <a:pt x="54331" y="1170153"/>
                    <a:pt x="54331" y="1168984"/>
                  </a:cubicBezTo>
                  <a:cubicBezTo>
                    <a:pt x="53162" y="1170153"/>
                    <a:pt x="52286" y="1169861"/>
                    <a:pt x="51702" y="1168108"/>
                  </a:cubicBezTo>
                  <a:cubicBezTo>
                    <a:pt x="51118" y="1166356"/>
                    <a:pt x="50242" y="1164895"/>
                    <a:pt x="49073" y="1163727"/>
                  </a:cubicBezTo>
                  <a:lnTo>
                    <a:pt x="38558" y="1174242"/>
                  </a:lnTo>
                  <a:cubicBezTo>
                    <a:pt x="33884" y="1175411"/>
                    <a:pt x="31547" y="1173074"/>
                    <a:pt x="31547" y="1167232"/>
                  </a:cubicBezTo>
                  <a:lnTo>
                    <a:pt x="31547" y="1161974"/>
                  </a:lnTo>
                  <a:cubicBezTo>
                    <a:pt x="29210" y="1164311"/>
                    <a:pt x="28042" y="1166063"/>
                    <a:pt x="28042" y="1167232"/>
                  </a:cubicBezTo>
                  <a:cubicBezTo>
                    <a:pt x="26873" y="1170737"/>
                    <a:pt x="24537" y="1173074"/>
                    <a:pt x="21032" y="1174242"/>
                  </a:cubicBezTo>
                  <a:lnTo>
                    <a:pt x="17526" y="1174242"/>
                  </a:lnTo>
                  <a:cubicBezTo>
                    <a:pt x="22200" y="1167232"/>
                    <a:pt x="23368" y="1161390"/>
                    <a:pt x="21032" y="1156716"/>
                  </a:cubicBezTo>
                  <a:lnTo>
                    <a:pt x="24537" y="1156716"/>
                  </a:lnTo>
                  <a:lnTo>
                    <a:pt x="24537" y="1161974"/>
                  </a:lnTo>
                  <a:lnTo>
                    <a:pt x="26289" y="1161974"/>
                  </a:lnTo>
                  <a:cubicBezTo>
                    <a:pt x="28626" y="1156132"/>
                    <a:pt x="29794" y="1153211"/>
                    <a:pt x="29794" y="1153211"/>
                  </a:cubicBezTo>
                  <a:lnTo>
                    <a:pt x="22784" y="1147953"/>
                  </a:lnTo>
                  <a:cubicBezTo>
                    <a:pt x="21616" y="1147953"/>
                    <a:pt x="20155" y="1148538"/>
                    <a:pt x="18403" y="1149706"/>
                  </a:cubicBezTo>
                  <a:cubicBezTo>
                    <a:pt x="16650" y="1150874"/>
                    <a:pt x="15190" y="1150290"/>
                    <a:pt x="14021" y="1147953"/>
                  </a:cubicBezTo>
                  <a:lnTo>
                    <a:pt x="26289" y="1142695"/>
                  </a:lnTo>
                  <a:lnTo>
                    <a:pt x="26289" y="1135685"/>
                  </a:lnTo>
                  <a:lnTo>
                    <a:pt x="28042" y="1135685"/>
                  </a:lnTo>
                  <a:cubicBezTo>
                    <a:pt x="31547" y="1135685"/>
                    <a:pt x="33592" y="1134809"/>
                    <a:pt x="34176" y="1133056"/>
                  </a:cubicBezTo>
                  <a:cubicBezTo>
                    <a:pt x="34760" y="1131304"/>
                    <a:pt x="35052" y="1128675"/>
                    <a:pt x="35052" y="1125169"/>
                  </a:cubicBezTo>
                  <a:cubicBezTo>
                    <a:pt x="32716" y="1122833"/>
                    <a:pt x="32716" y="1119912"/>
                    <a:pt x="35052" y="1116406"/>
                  </a:cubicBezTo>
                  <a:lnTo>
                    <a:pt x="38558" y="1121664"/>
                  </a:lnTo>
                  <a:lnTo>
                    <a:pt x="45568" y="1116406"/>
                  </a:lnTo>
                  <a:lnTo>
                    <a:pt x="45568" y="1111149"/>
                  </a:lnTo>
                  <a:cubicBezTo>
                    <a:pt x="44399" y="1109980"/>
                    <a:pt x="42647" y="1109396"/>
                    <a:pt x="40310" y="1109396"/>
                  </a:cubicBezTo>
                  <a:lnTo>
                    <a:pt x="40310" y="1107644"/>
                  </a:lnTo>
                  <a:lnTo>
                    <a:pt x="43815" y="1105891"/>
                  </a:lnTo>
                  <a:cubicBezTo>
                    <a:pt x="42647" y="1103554"/>
                    <a:pt x="42063" y="1099465"/>
                    <a:pt x="42063" y="1093623"/>
                  </a:cubicBezTo>
                  <a:lnTo>
                    <a:pt x="43815" y="1083107"/>
                  </a:lnTo>
                  <a:lnTo>
                    <a:pt x="45568" y="1083107"/>
                  </a:lnTo>
                  <a:lnTo>
                    <a:pt x="45568" y="1090118"/>
                  </a:lnTo>
                  <a:lnTo>
                    <a:pt x="50826" y="1095375"/>
                  </a:lnTo>
                  <a:cubicBezTo>
                    <a:pt x="51994" y="1093038"/>
                    <a:pt x="52286" y="1090702"/>
                    <a:pt x="51702" y="1088365"/>
                  </a:cubicBezTo>
                  <a:cubicBezTo>
                    <a:pt x="51118" y="1086028"/>
                    <a:pt x="50826" y="1084275"/>
                    <a:pt x="50826" y="1083107"/>
                  </a:cubicBezTo>
                  <a:cubicBezTo>
                    <a:pt x="50826" y="1081939"/>
                    <a:pt x="50826" y="1078726"/>
                    <a:pt x="50826" y="1073468"/>
                  </a:cubicBezTo>
                  <a:cubicBezTo>
                    <a:pt x="50826" y="1068210"/>
                    <a:pt x="51410" y="1064413"/>
                    <a:pt x="52578" y="1062076"/>
                  </a:cubicBezTo>
                  <a:cubicBezTo>
                    <a:pt x="57252" y="1064413"/>
                    <a:pt x="60757" y="1067334"/>
                    <a:pt x="63094" y="1070839"/>
                  </a:cubicBezTo>
                  <a:cubicBezTo>
                    <a:pt x="63094" y="1062660"/>
                    <a:pt x="63678" y="1057987"/>
                    <a:pt x="64847" y="1056818"/>
                  </a:cubicBezTo>
                  <a:cubicBezTo>
                    <a:pt x="64847" y="1055650"/>
                    <a:pt x="64554" y="1054481"/>
                    <a:pt x="63970" y="1053313"/>
                  </a:cubicBezTo>
                  <a:cubicBezTo>
                    <a:pt x="63386" y="1052144"/>
                    <a:pt x="63094" y="1050976"/>
                    <a:pt x="63094" y="1049808"/>
                  </a:cubicBezTo>
                  <a:lnTo>
                    <a:pt x="70104" y="1056818"/>
                  </a:lnTo>
                  <a:lnTo>
                    <a:pt x="73609" y="1046302"/>
                  </a:lnTo>
                  <a:lnTo>
                    <a:pt x="66599" y="1046302"/>
                  </a:lnTo>
                  <a:cubicBezTo>
                    <a:pt x="68936" y="1045134"/>
                    <a:pt x="70104" y="1044550"/>
                    <a:pt x="70104" y="1044550"/>
                  </a:cubicBezTo>
                  <a:cubicBezTo>
                    <a:pt x="68936" y="1043381"/>
                    <a:pt x="67183" y="1042797"/>
                    <a:pt x="64847" y="1042797"/>
                  </a:cubicBezTo>
                  <a:lnTo>
                    <a:pt x="66599" y="1032282"/>
                  </a:lnTo>
                  <a:lnTo>
                    <a:pt x="71857" y="1032282"/>
                  </a:lnTo>
                  <a:cubicBezTo>
                    <a:pt x="73025" y="1032282"/>
                    <a:pt x="73902" y="1031405"/>
                    <a:pt x="74486" y="1029653"/>
                  </a:cubicBezTo>
                  <a:cubicBezTo>
                    <a:pt x="75070" y="1027900"/>
                    <a:pt x="75946" y="1026440"/>
                    <a:pt x="77115" y="1025271"/>
                  </a:cubicBezTo>
                  <a:cubicBezTo>
                    <a:pt x="77115" y="1025271"/>
                    <a:pt x="77115" y="1024395"/>
                    <a:pt x="77115" y="1022642"/>
                  </a:cubicBezTo>
                  <a:cubicBezTo>
                    <a:pt x="77115" y="1020890"/>
                    <a:pt x="77699" y="1020013"/>
                    <a:pt x="78867" y="1020013"/>
                  </a:cubicBezTo>
                  <a:lnTo>
                    <a:pt x="82373" y="1020013"/>
                  </a:lnTo>
                  <a:cubicBezTo>
                    <a:pt x="87046" y="1020013"/>
                    <a:pt x="90551" y="1017677"/>
                    <a:pt x="92888" y="1013003"/>
                  </a:cubicBezTo>
                  <a:cubicBezTo>
                    <a:pt x="92888" y="1013003"/>
                    <a:pt x="93472" y="1013003"/>
                    <a:pt x="94641" y="1013003"/>
                  </a:cubicBezTo>
                  <a:cubicBezTo>
                    <a:pt x="95809" y="1013003"/>
                    <a:pt x="96393" y="1013003"/>
                    <a:pt x="96393" y="1013003"/>
                  </a:cubicBezTo>
                  <a:lnTo>
                    <a:pt x="99899" y="1013003"/>
                  </a:lnTo>
                  <a:cubicBezTo>
                    <a:pt x="101067" y="1011835"/>
                    <a:pt x="102235" y="1010082"/>
                    <a:pt x="103404" y="1007745"/>
                  </a:cubicBezTo>
                  <a:cubicBezTo>
                    <a:pt x="104572" y="1005408"/>
                    <a:pt x="105740" y="1003656"/>
                    <a:pt x="106909" y="1002487"/>
                  </a:cubicBezTo>
                  <a:cubicBezTo>
                    <a:pt x="106909" y="997814"/>
                    <a:pt x="106325" y="994893"/>
                    <a:pt x="105156" y="993724"/>
                  </a:cubicBezTo>
                  <a:lnTo>
                    <a:pt x="103404" y="967435"/>
                  </a:lnTo>
                  <a:cubicBezTo>
                    <a:pt x="103404" y="952246"/>
                    <a:pt x="102235" y="941146"/>
                    <a:pt x="99899" y="934136"/>
                  </a:cubicBezTo>
                  <a:cubicBezTo>
                    <a:pt x="98730" y="931799"/>
                    <a:pt x="98146" y="927126"/>
                    <a:pt x="98146" y="920115"/>
                  </a:cubicBezTo>
                  <a:cubicBezTo>
                    <a:pt x="98146" y="918947"/>
                    <a:pt x="97270" y="917194"/>
                    <a:pt x="95517" y="914857"/>
                  </a:cubicBezTo>
                  <a:cubicBezTo>
                    <a:pt x="93764" y="912521"/>
                    <a:pt x="91720" y="911352"/>
                    <a:pt x="89383" y="911352"/>
                  </a:cubicBezTo>
                  <a:lnTo>
                    <a:pt x="87630" y="907847"/>
                  </a:lnTo>
                  <a:lnTo>
                    <a:pt x="91135" y="907847"/>
                  </a:lnTo>
                  <a:cubicBezTo>
                    <a:pt x="89967" y="905510"/>
                    <a:pt x="87046" y="900252"/>
                    <a:pt x="82373" y="892074"/>
                  </a:cubicBezTo>
                  <a:cubicBezTo>
                    <a:pt x="84709" y="892074"/>
                    <a:pt x="86462" y="892950"/>
                    <a:pt x="87630" y="894703"/>
                  </a:cubicBezTo>
                  <a:cubicBezTo>
                    <a:pt x="88799" y="896455"/>
                    <a:pt x="89967" y="897916"/>
                    <a:pt x="91135" y="899084"/>
                  </a:cubicBezTo>
                  <a:lnTo>
                    <a:pt x="91135" y="895579"/>
                  </a:lnTo>
                  <a:cubicBezTo>
                    <a:pt x="91135" y="894410"/>
                    <a:pt x="91428" y="893534"/>
                    <a:pt x="92012" y="892950"/>
                  </a:cubicBezTo>
                  <a:cubicBezTo>
                    <a:pt x="92596" y="892366"/>
                    <a:pt x="92888" y="891490"/>
                    <a:pt x="92888" y="890321"/>
                  </a:cubicBezTo>
                  <a:cubicBezTo>
                    <a:pt x="92888" y="890321"/>
                    <a:pt x="91720" y="889737"/>
                    <a:pt x="89383" y="888569"/>
                  </a:cubicBezTo>
                  <a:lnTo>
                    <a:pt x="89383" y="886816"/>
                  </a:lnTo>
                  <a:cubicBezTo>
                    <a:pt x="89383" y="882142"/>
                    <a:pt x="90551" y="876884"/>
                    <a:pt x="92888" y="871043"/>
                  </a:cubicBezTo>
                  <a:cubicBezTo>
                    <a:pt x="95225" y="876884"/>
                    <a:pt x="95225" y="880974"/>
                    <a:pt x="92888" y="883311"/>
                  </a:cubicBezTo>
                  <a:lnTo>
                    <a:pt x="99899" y="890321"/>
                  </a:lnTo>
                  <a:cubicBezTo>
                    <a:pt x="101067" y="889153"/>
                    <a:pt x="101651" y="886524"/>
                    <a:pt x="101651" y="882434"/>
                  </a:cubicBezTo>
                  <a:cubicBezTo>
                    <a:pt x="101651" y="878345"/>
                    <a:pt x="102235" y="875132"/>
                    <a:pt x="103404" y="872795"/>
                  </a:cubicBezTo>
                  <a:lnTo>
                    <a:pt x="103404" y="881558"/>
                  </a:lnTo>
                  <a:cubicBezTo>
                    <a:pt x="103404" y="893242"/>
                    <a:pt x="105740" y="902005"/>
                    <a:pt x="110414" y="907847"/>
                  </a:cubicBezTo>
                  <a:lnTo>
                    <a:pt x="134950" y="942899"/>
                  </a:lnTo>
                  <a:cubicBezTo>
                    <a:pt x="138456" y="951078"/>
                    <a:pt x="142545" y="957504"/>
                    <a:pt x="147219" y="962178"/>
                  </a:cubicBezTo>
                  <a:cubicBezTo>
                    <a:pt x="150724" y="965683"/>
                    <a:pt x="151308" y="968604"/>
                    <a:pt x="148971" y="970941"/>
                  </a:cubicBezTo>
                  <a:cubicBezTo>
                    <a:pt x="147803" y="968604"/>
                    <a:pt x="145758" y="965391"/>
                    <a:pt x="142837" y="961301"/>
                  </a:cubicBezTo>
                  <a:cubicBezTo>
                    <a:pt x="139916" y="957212"/>
                    <a:pt x="137287" y="953999"/>
                    <a:pt x="134950" y="951662"/>
                  </a:cubicBezTo>
                  <a:lnTo>
                    <a:pt x="126188" y="942899"/>
                  </a:lnTo>
                  <a:lnTo>
                    <a:pt x="119177" y="937641"/>
                  </a:lnTo>
                  <a:cubicBezTo>
                    <a:pt x="116841" y="931799"/>
                    <a:pt x="115088" y="927126"/>
                    <a:pt x="113919" y="923620"/>
                  </a:cubicBezTo>
                  <a:cubicBezTo>
                    <a:pt x="110414" y="920115"/>
                    <a:pt x="109246" y="917194"/>
                    <a:pt x="110414" y="914857"/>
                  </a:cubicBezTo>
                  <a:cubicBezTo>
                    <a:pt x="110414" y="913689"/>
                    <a:pt x="109830" y="912521"/>
                    <a:pt x="108662" y="911352"/>
                  </a:cubicBezTo>
                  <a:cubicBezTo>
                    <a:pt x="107493" y="910184"/>
                    <a:pt x="106325" y="909016"/>
                    <a:pt x="105156" y="907847"/>
                  </a:cubicBezTo>
                  <a:lnTo>
                    <a:pt x="105156" y="913105"/>
                  </a:lnTo>
                  <a:lnTo>
                    <a:pt x="106909" y="914857"/>
                  </a:lnTo>
                  <a:lnTo>
                    <a:pt x="105156" y="918363"/>
                  </a:lnTo>
                  <a:cubicBezTo>
                    <a:pt x="105156" y="921868"/>
                    <a:pt x="107493" y="926541"/>
                    <a:pt x="112167" y="932383"/>
                  </a:cubicBezTo>
                  <a:cubicBezTo>
                    <a:pt x="115672" y="938226"/>
                    <a:pt x="119469" y="944360"/>
                    <a:pt x="123559" y="950786"/>
                  </a:cubicBezTo>
                  <a:cubicBezTo>
                    <a:pt x="127648" y="957212"/>
                    <a:pt x="132614" y="963346"/>
                    <a:pt x="138456" y="969188"/>
                  </a:cubicBezTo>
                  <a:lnTo>
                    <a:pt x="155982" y="990219"/>
                  </a:lnTo>
                  <a:cubicBezTo>
                    <a:pt x="158319" y="991388"/>
                    <a:pt x="161240" y="994309"/>
                    <a:pt x="164745" y="998982"/>
                  </a:cubicBezTo>
                  <a:lnTo>
                    <a:pt x="164745" y="993724"/>
                  </a:lnTo>
                  <a:lnTo>
                    <a:pt x="170002" y="991972"/>
                  </a:lnTo>
                  <a:lnTo>
                    <a:pt x="170002" y="993724"/>
                  </a:lnTo>
                  <a:cubicBezTo>
                    <a:pt x="171171" y="993724"/>
                    <a:pt x="173216" y="994309"/>
                    <a:pt x="176137" y="995477"/>
                  </a:cubicBezTo>
                  <a:cubicBezTo>
                    <a:pt x="179058" y="996645"/>
                    <a:pt x="181102" y="997814"/>
                    <a:pt x="182271" y="998982"/>
                  </a:cubicBezTo>
                  <a:cubicBezTo>
                    <a:pt x="182271" y="1001319"/>
                    <a:pt x="183147" y="1002780"/>
                    <a:pt x="184900" y="1003364"/>
                  </a:cubicBezTo>
                  <a:cubicBezTo>
                    <a:pt x="186652" y="1003948"/>
                    <a:pt x="187529" y="1004824"/>
                    <a:pt x="187529" y="1005993"/>
                  </a:cubicBezTo>
                  <a:cubicBezTo>
                    <a:pt x="188697" y="1005993"/>
                    <a:pt x="190158" y="1004824"/>
                    <a:pt x="191910" y="1002487"/>
                  </a:cubicBezTo>
                  <a:cubicBezTo>
                    <a:pt x="193663" y="1000151"/>
                    <a:pt x="195708" y="999566"/>
                    <a:pt x="198044" y="1000735"/>
                  </a:cubicBezTo>
                  <a:cubicBezTo>
                    <a:pt x="198044" y="1003072"/>
                    <a:pt x="198044" y="1004240"/>
                    <a:pt x="198044" y="1004240"/>
                  </a:cubicBezTo>
                  <a:cubicBezTo>
                    <a:pt x="198044" y="1005408"/>
                    <a:pt x="198628" y="1006577"/>
                    <a:pt x="199797" y="1007745"/>
                  </a:cubicBezTo>
                  <a:cubicBezTo>
                    <a:pt x="200965" y="1008914"/>
                    <a:pt x="202133" y="1009498"/>
                    <a:pt x="203302" y="1009498"/>
                  </a:cubicBezTo>
                  <a:cubicBezTo>
                    <a:pt x="206807" y="1005993"/>
                    <a:pt x="212649" y="1004240"/>
                    <a:pt x="220828" y="1004240"/>
                  </a:cubicBezTo>
                  <a:lnTo>
                    <a:pt x="224333" y="1002487"/>
                  </a:lnTo>
                  <a:cubicBezTo>
                    <a:pt x="231343" y="1002487"/>
                    <a:pt x="236601" y="1000151"/>
                    <a:pt x="240107" y="995477"/>
                  </a:cubicBezTo>
                  <a:lnTo>
                    <a:pt x="243612" y="995477"/>
                  </a:lnTo>
                  <a:cubicBezTo>
                    <a:pt x="247117" y="998982"/>
                    <a:pt x="250038" y="999566"/>
                    <a:pt x="252375" y="997230"/>
                  </a:cubicBezTo>
                  <a:cubicBezTo>
                    <a:pt x="254711" y="994893"/>
                    <a:pt x="256464" y="993724"/>
                    <a:pt x="257633" y="993724"/>
                  </a:cubicBezTo>
                  <a:cubicBezTo>
                    <a:pt x="259969" y="993724"/>
                    <a:pt x="261138" y="992556"/>
                    <a:pt x="261138" y="990219"/>
                  </a:cubicBezTo>
                  <a:lnTo>
                    <a:pt x="262890" y="979704"/>
                  </a:lnTo>
                  <a:lnTo>
                    <a:pt x="266396" y="984961"/>
                  </a:lnTo>
                  <a:lnTo>
                    <a:pt x="266396" y="972693"/>
                  </a:lnTo>
                  <a:cubicBezTo>
                    <a:pt x="268732" y="973862"/>
                    <a:pt x="271069" y="974446"/>
                    <a:pt x="273406" y="974446"/>
                  </a:cubicBezTo>
                  <a:lnTo>
                    <a:pt x="269901" y="981456"/>
                  </a:lnTo>
                  <a:cubicBezTo>
                    <a:pt x="272237" y="981456"/>
                    <a:pt x="273698" y="981748"/>
                    <a:pt x="274282" y="982333"/>
                  </a:cubicBezTo>
                  <a:cubicBezTo>
                    <a:pt x="274866" y="982917"/>
                    <a:pt x="275742" y="983209"/>
                    <a:pt x="276911" y="983209"/>
                  </a:cubicBezTo>
                  <a:cubicBezTo>
                    <a:pt x="275742" y="986714"/>
                    <a:pt x="273406" y="990219"/>
                    <a:pt x="269901" y="993724"/>
                  </a:cubicBezTo>
                  <a:cubicBezTo>
                    <a:pt x="279248" y="993724"/>
                    <a:pt x="286258" y="991972"/>
                    <a:pt x="290932" y="988467"/>
                  </a:cubicBezTo>
                  <a:cubicBezTo>
                    <a:pt x="292100" y="988467"/>
                    <a:pt x="292684" y="988174"/>
                    <a:pt x="292684" y="987590"/>
                  </a:cubicBezTo>
                  <a:cubicBezTo>
                    <a:pt x="292684" y="987006"/>
                    <a:pt x="292684" y="986130"/>
                    <a:pt x="292684" y="984961"/>
                  </a:cubicBezTo>
                  <a:cubicBezTo>
                    <a:pt x="293853" y="981456"/>
                    <a:pt x="295313" y="977367"/>
                    <a:pt x="297066" y="972693"/>
                  </a:cubicBezTo>
                  <a:cubicBezTo>
                    <a:pt x="298819" y="968020"/>
                    <a:pt x="300279" y="963930"/>
                    <a:pt x="301448" y="960425"/>
                  </a:cubicBezTo>
                  <a:lnTo>
                    <a:pt x="299695" y="956920"/>
                  </a:lnTo>
                  <a:cubicBezTo>
                    <a:pt x="306705" y="949910"/>
                    <a:pt x="308458" y="945236"/>
                    <a:pt x="304953" y="942899"/>
                  </a:cubicBezTo>
                  <a:cubicBezTo>
                    <a:pt x="308458" y="940562"/>
                    <a:pt x="309626" y="937641"/>
                    <a:pt x="308458" y="934136"/>
                  </a:cubicBezTo>
                  <a:lnTo>
                    <a:pt x="313716" y="927126"/>
                  </a:lnTo>
                  <a:lnTo>
                    <a:pt x="308458" y="928878"/>
                  </a:lnTo>
                  <a:cubicBezTo>
                    <a:pt x="308458" y="926541"/>
                    <a:pt x="309042" y="923036"/>
                    <a:pt x="310210" y="918363"/>
                  </a:cubicBezTo>
                  <a:cubicBezTo>
                    <a:pt x="311379" y="913689"/>
                    <a:pt x="313716" y="910768"/>
                    <a:pt x="317221" y="909600"/>
                  </a:cubicBezTo>
                  <a:cubicBezTo>
                    <a:pt x="320726" y="906094"/>
                    <a:pt x="322479" y="900252"/>
                    <a:pt x="322479" y="892074"/>
                  </a:cubicBezTo>
                  <a:lnTo>
                    <a:pt x="322479" y="890321"/>
                  </a:lnTo>
                  <a:cubicBezTo>
                    <a:pt x="323647" y="890321"/>
                    <a:pt x="324231" y="888569"/>
                    <a:pt x="324231" y="885063"/>
                  </a:cubicBezTo>
                  <a:cubicBezTo>
                    <a:pt x="324231" y="882726"/>
                    <a:pt x="322479" y="878637"/>
                    <a:pt x="318974" y="872795"/>
                  </a:cubicBezTo>
                  <a:cubicBezTo>
                    <a:pt x="311963" y="869290"/>
                    <a:pt x="300864" y="862279"/>
                    <a:pt x="285674" y="851764"/>
                  </a:cubicBezTo>
                  <a:cubicBezTo>
                    <a:pt x="282169" y="849427"/>
                    <a:pt x="276911" y="847090"/>
                    <a:pt x="269901" y="844753"/>
                  </a:cubicBezTo>
                  <a:lnTo>
                    <a:pt x="262890" y="839496"/>
                  </a:lnTo>
                  <a:cubicBezTo>
                    <a:pt x="259385" y="838327"/>
                    <a:pt x="255880" y="837159"/>
                    <a:pt x="252375" y="835990"/>
                  </a:cubicBezTo>
                  <a:lnTo>
                    <a:pt x="250622" y="839496"/>
                  </a:lnTo>
                  <a:cubicBezTo>
                    <a:pt x="250622" y="839496"/>
                    <a:pt x="250330" y="839496"/>
                    <a:pt x="249746" y="839496"/>
                  </a:cubicBezTo>
                  <a:cubicBezTo>
                    <a:pt x="249162" y="839496"/>
                    <a:pt x="248869" y="839496"/>
                    <a:pt x="248869" y="839496"/>
                  </a:cubicBezTo>
                  <a:cubicBezTo>
                    <a:pt x="248869" y="835990"/>
                    <a:pt x="248285" y="833362"/>
                    <a:pt x="247117" y="831609"/>
                  </a:cubicBezTo>
                  <a:cubicBezTo>
                    <a:pt x="245948" y="829856"/>
                    <a:pt x="243612" y="828980"/>
                    <a:pt x="240107" y="828980"/>
                  </a:cubicBezTo>
                  <a:cubicBezTo>
                    <a:pt x="234265" y="827812"/>
                    <a:pt x="230759" y="824306"/>
                    <a:pt x="229591" y="818465"/>
                  </a:cubicBezTo>
                  <a:lnTo>
                    <a:pt x="229591" y="816712"/>
                  </a:lnTo>
                  <a:lnTo>
                    <a:pt x="236601" y="820217"/>
                  </a:lnTo>
                  <a:lnTo>
                    <a:pt x="236601" y="818465"/>
                  </a:lnTo>
                  <a:cubicBezTo>
                    <a:pt x="236601" y="818465"/>
                    <a:pt x="235433" y="817296"/>
                    <a:pt x="233096" y="814959"/>
                  </a:cubicBezTo>
                  <a:cubicBezTo>
                    <a:pt x="229591" y="813791"/>
                    <a:pt x="226670" y="810286"/>
                    <a:pt x="224333" y="804444"/>
                  </a:cubicBezTo>
                  <a:cubicBezTo>
                    <a:pt x="224333" y="803275"/>
                    <a:pt x="223165" y="800938"/>
                    <a:pt x="220828" y="797433"/>
                  </a:cubicBezTo>
                  <a:cubicBezTo>
                    <a:pt x="216154" y="793928"/>
                    <a:pt x="213817" y="787502"/>
                    <a:pt x="213817" y="778155"/>
                  </a:cubicBezTo>
                  <a:cubicBezTo>
                    <a:pt x="216154" y="778155"/>
                    <a:pt x="217907" y="776986"/>
                    <a:pt x="219075" y="774649"/>
                  </a:cubicBezTo>
                  <a:cubicBezTo>
                    <a:pt x="219075" y="772313"/>
                    <a:pt x="219952" y="770268"/>
                    <a:pt x="221704" y="768515"/>
                  </a:cubicBezTo>
                  <a:cubicBezTo>
                    <a:pt x="223457" y="766763"/>
                    <a:pt x="224333" y="764718"/>
                    <a:pt x="224333" y="762381"/>
                  </a:cubicBezTo>
                  <a:cubicBezTo>
                    <a:pt x="226670" y="762381"/>
                    <a:pt x="228422" y="760921"/>
                    <a:pt x="229591" y="758000"/>
                  </a:cubicBezTo>
                  <a:cubicBezTo>
                    <a:pt x="230759" y="755079"/>
                    <a:pt x="231343" y="752450"/>
                    <a:pt x="231343" y="750113"/>
                  </a:cubicBezTo>
                  <a:cubicBezTo>
                    <a:pt x="231343" y="747776"/>
                    <a:pt x="231928" y="745439"/>
                    <a:pt x="233096" y="743103"/>
                  </a:cubicBezTo>
                  <a:cubicBezTo>
                    <a:pt x="234265" y="740766"/>
                    <a:pt x="236601" y="739013"/>
                    <a:pt x="240107" y="737845"/>
                  </a:cubicBezTo>
                  <a:cubicBezTo>
                    <a:pt x="240107" y="736676"/>
                    <a:pt x="239814" y="735216"/>
                    <a:pt x="239230" y="733463"/>
                  </a:cubicBezTo>
                  <a:cubicBezTo>
                    <a:pt x="238646" y="731711"/>
                    <a:pt x="239523" y="730250"/>
                    <a:pt x="241859" y="729082"/>
                  </a:cubicBezTo>
                  <a:lnTo>
                    <a:pt x="245364" y="743103"/>
                  </a:lnTo>
                  <a:cubicBezTo>
                    <a:pt x="247701" y="744271"/>
                    <a:pt x="251206" y="744855"/>
                    <a:pt x="255880" y="744855"/>
                  </a:cubicBezTo>
                  <a:cubicBezTo>
                    <a:pt x="255880" y="742518"/>
                    <a:pt x="255588" y="740766"/>
                    <a:pt x="255004" y="739598"/>
                  </a:cubicBezTo>
                  <a:cubicBezTo>
                    <a:pt x="254420" y="738429"/>
                    <a:pt x="254127" y="737261"/>
                    <a:pt x="254127" y="736092"/>
                  </a:cubicBezTo>
                  <a:lnTo>
                    <a:pt x="266396" y="737845"/>
                  </a:lnTo>
                  <a:cubicBezTo>
                    <a:pt x="268732" y="737845"/>
                    <a:pt x="271653" y="737261"/>
                    <a:pt x="275158" y="736092"/>
                  </a:cubicBezTo>
                  <a:cubicBezTo>
                    <a:pt x="276327" y="737261"/>
                    <a:pt x="276327" y="738429"/>
                    <a:pt x="275158" y="739598"/>
                  </a:cubicBezTo>
                  <a:cubicBezTo>
                    <a:pt x="273990" y="740766"/>
                    <a:pt x="272822" y="741934"/>
                    <a:pt x="271653" y="743103"/>
                  </a:cubicBezTo>
                  <a:lnTo>
                    <a:pt x="278664" y="743103"/>
                  </a:lnTo>
                  <a:cubicBezTo>
                    <a:pt x="279832" y="740766"/>
                    <a:pt x="280124" y="738721"/>
                    <a:pt x="279540" y="736969"/>
                  </a:cubicBezTo>
                  <a:cubicBezTo>
                    <a:pt x="278956" y="735216"/>
                    <a:pt x="278664" y="734340"/>
                    <a:pt x="278664" y="734340"/>
                  </a:cubicBezTo>
                  <a:cubicBezTo>
                    <a:pt x="276327" y="732003"/>
                    <a:pt x="275158" y="730250"/>
                    <a:pt x="275158" y="729082"/>
                  </a:cubicBezTo>
                  <a:cubicBezTo>
                    <a:pt x="269317" y="725577"/>
                    <a:pt x="267564" y="718566"/>
                    <a:pt x="269901" y="708051"/>
                  </a:cubicBezTo>
                  <a:lnTo>
                    <a:pt x="257633" y="702793"/>
                  </a:lnTo>
                  <a:cubicBezTo>
                    <a:pt x="256464" y="702793"/>
                    <a:pt x="255880" y="703377"/>
                    <a:pt x="255880" y="704545"/>
                  </a:cubicBezTo>
                  <a:cubicBezTo>
                    <a:pt x="255880" y="706882"/>
                    <a:pt x="255004" y="708635"/>
                    <a:pt x="253251" y="709803"/>
                  </a:cubicBezTo>
                  <a:cubicBezTo>
                    <a:pt x="251498" y="710972"/>
                    <a:pt x="249454" y="710972"/>
                    <a:pt x="247117" y="709803"/>
                  </a:cubicBezTo>
                  <a:lnTo>
                    <a:pt x="243612" y="706298"/>
                  </a:lnTo>
                  <a:cubicBezTo>
                    <a:pt x="241275" y="705130"/>
                    <a:pt x="238646" y="704545"/>
                    <a:pt x="235725" y="704545"/>
                  </a:cubicBezTo>
                  <a:cubicBezTo>
                    <a:pt x="232804" y="704545"/>
                    <a:pt x="230759" y="703961"/>
                    <a:pt x="229591" y="702793"/>
                  </a:cubicBezTo>
                  <a:cubicBezTo>
                    <a:pt x="228422" y="701624"/>
                    <a:pt x="227254" y="701917"/>
                    <a:pt x="226086" y="703669"/>
                  </a:cubicBezTo>
                  <a:cubicBezTo>
                    <a:pt x="224917" y="705422"/>
                    <a:pt x="224333" y="706298"/>
                    <a:pt x="224333" y="706298"/>
                  </a:cubicBezTo>
                  <a:lnTo>
                    <a:pt x="215570" y="701040"/>
                  </a:lnTo>
                  <a:lnTo>
                    <a:pt x="215570" y="702793"/>
                  </a:lnTo>
                  <a:cubicBezTo>
                    <a:pt x="213233" y="700456"/>
                    <a:pt x="210896" y="698119"/>
                    <a:pt x="208560" y="695782"/>
                  </a:cubicBezTo>
                  <a:cubicBezTo>
                    <a:pt x="206223" y="693446"/>
                    <a:pt x="203886" y="689941"/>
                    <a:pt x="201549" y="685267"/>
                  </a:cubicBezTo>
                  <a:cubicBezTo>
                    <a:pt x="198044" y="684098"/>
                    <a:pt x="195123" y="682346"/>
                    <a:pt x="192786" y="680009"/>
                  </a:cubicBezTo>
                  <a:cubicBezTo>
                    <a:pt x="190450" y="677672"/>
                    <a:pt x="187529" y="675335"/>
                    <a:pt x="184023" y="672999"/>
                  </a:cubicBezTo>
                  <a:cubicBezTo>
                    <a:pt x="182855" y="671830"/>
                    <a:pt x="181394" y="670370"/>
                    <a:pt x="179642" y="668617"/>
                  </a:cubicBezTo>
                  <a:cubicBezTo>
                    <a:pt x="177889" y="666865"/>
                    <a:pt x="176429" y="664236"/>
                    <a:pt x="175260" y="660730"/>
                  </a:cubicBezTo>
                  <a:cubicBezTo>
                    <a:pt x="175260" y="659562"/>
                    <a:pt x="174092" y="657809"/>
                    <a:pt x="171755" y="655473"/>
                  </a:cubicBezTo>
                  <a:cubicBezTo>
                    <a:pt x="169418" y="653136"/>
                    <a:pt x="166497" y="649046"/>
                    <a:pt x="162992" y="643204"/>
                  </a:cubicBezTo>
                  <a:cubicBezTo>
                    <a:pt x="159487" y="637362"/>
                    <a:pt x="155982" y="633857"/>
                    <a:pt x="152476" y="632689"/>
                  </a:cubicBezTo>
                  <a:cubicBezTo>
                    <a:pt x="148971" y="629184"/>
                    <a:pt x="145174" y="623926"/>
                    <a:pt x="141085" y="616915"/>
                  </a:cubicBezTo>
                  <a:cubicBezTo>
                    <a:pt x="136995" y="609905"/>
                    <a:pt x="132614" y="604063"/>
                    <a:pt x="127940" y="599389"/>
                  </a:cubicBezTo>
                  <a:cubicBezTo>
                    <a:pt x="126772" y="592379"/>
                    <a:pt x="123266" y="585661"/>
                    <a:pt x="117425" y="579235"/>
                  </a:cubicBezTo>
                  <a:cubicBezTo>
                    <a:pt x="111583" y="572808"/>
                    <a:pt x="107493" y="567843"/>
                    <a:pt x="105156" y="564337"/>
                  </a:cubicBezTo>
                  <a:cubicBezTo>
                    <a:pt x="101651" y="557327"/>
                    <a:pt x="97854" y="550901"/>
                    <a:pt x="93764" y="545059"/>
                  </a:cubicBezTo>
                  <a:cubicBezTo>
                    <a:pt x="89675" y="539217"/>
                    <a:pt x="85294" y="532791"/>
                    <a:pt x="80620" y="525780"/>
                  </a:cubicBezTo>
                  <a:lnTo>
                    <a:pt x="73609" y="518770"/>
                  </a:lnTo>
                  <a:cubicBezTo>
                    <a:pt x="67768" y="512928"/>
                    <a:pt x="64262" y="506502"/>
                    <a:pt x="63094" y="499491"/>
                  </a:cubicBezTo>
                  <a:lnTo>
                    <a:pt x="54331" y="480213"/>
                  </a:lnTo>
                  <a:lnTo>
                    <a:pt x="47448" y="465586"/>
                  </a:lnTo>
                  <a:lnTo>
                    <a:pt x="47321" y="464439"/>
                  </a:lnTo>
                  <a:lnTo>
                    <a:pt x="47321" y="460934"/>
                  </a:lnTo>
                  <a:lnTo>
                    <a:pt x="50826" y="452171"/>
                  </a:lnTo>
                  <a:cubicBezTo>
                    <a:pt x="44984" y="447497"/>
                    <a:pt x="40310" y="442240"/>
                    <a:pt x="36805" y="436398"/>
                  </a:cubicBezTo>
                  <a:lnTo>
                    <a:pt x="49073" y="436398"/>
                  </a:lnTo>
                  <a:cubicBezTo>
                    <a:pt x="50242" y="431724"/>
                    <a:pt x="50242" y="428803"/>
                    <a:pt x="49073" y="427635"/>
                  </a:cubicBezTo>
                  <a:cubicBezTo>
                    <a:pt x="45568" y="421793"/>
                    <a:pt x="46152" y="418872"/>
                    <a:pt x="50826" y="418872"/>
                  </a:cubicBezTo>
                  <a:lnTo>
                    <a:pt x="54331" y="420624"/>
                  </a:lnTo>
                  <a:cubicBezTo>
                    <a:pt x="62510" y="422961"/>
                    <a:pt x="67768" y="422961"/>
                    <a:pt x="70104" y="420624"/>
                  </a:cubicBezTo>
                  <a:cubicBezTo>
                    <a:pt x="71273" y="419456"/>
                    <a:pt x="73609" y="418872"/>
                    <a:pt x="77115" y="418872"/>
                  </a:cubicBezTo>
                  <a:cubicBezTo>
                    <a:pt x="77115" y="417703"/>
                    <a:pt x="77991" y="417119"/>
                    <a:pt x="79744" y="417119"/>
                  </a:cubicBezTo>
                  <a:cubicBezTo>
                    <a:pt x="81496" y="417119"/>
                    <a:pt x="82957" y="416535"/>
                    <a:pt x="84125" y="415366"/>
                  </a:cubicBezTo>
                  <a:cubicBezTo>
                    <a:pt x="89967" y="411861"/>
                    <a:pt x="95809" y="411861"/>
                    <a:pt x="101651" y="415366"/>
                  </a:cubicBezTo>
                  <a:cubicBezTo>
                    <a:pt x="102820" y="415366"/>
                    <a:pt x="103988" y="414782"/>
                    <a:pt x="105156" y="413614"/>
                  </a:cubicBezTo>
                  <a:cubicBezTo>
                    <a:pt x="110998" y="411277"/>
                    <a:pt x="114503" y="408356"/>
                    <a:pt x="115672" y="404851"/>
                  </a:cubicBezTo>
                  <a:cubicBezTo>
                    <a:pt x="122682" y="400177"/>
                    <a:pt x="127356" y="400177"/>
                    <a:pt x="129693" y="404851"/>
                  </a:cubicBezTo>
                  <a:cubicBezTo>
                    <a:pt x="130861" y="407188"/>
                    <a:pt x="132614" y="408356"/>
                    <a:pt x="134950" y="408356"/>
                  </a:cubicBezTo>
                  <a:cubicBezTo>
                    <a:pt x="137287" y="407188"/>
                    <a:pt x="139040" y="406019"/>
                    <a:pt x="140208" y="404851"/>
                  </a:cubicBezTo>
                  <a:cubicBezTo>
                    <a:pt x="141377" y="403683"/>
                    <a:pt x="143129" y="403098"/>
                    <a:pt x="145466" y="403098"/>
                  </a:cubicBezTo>
                  <a:cubicBezTo>
                    <a:pt x="148971" y="403098"/>
                    <a:pt x="151892" y="401930"/>
                    <a:pt x="154229" y="399593"/>
                  </a:cubicBezTo>
                  <a:cubicBezTo>
                    <a:pt x="155398" y="399593"/>
                    <a:pt x="157150" y="398425"/>
                    <a:pt x="159487" y="396088"/>
                  </a:cubicBezTo>
                  <a:lnTo>
                    <a:pt x="162992" y="401346"/>
                  </a:lnTo>
                  <a:lnTo>
                    <a:pt x="166497" y="399593"/>
                  </a:lnTo>
                  <a:lnTo>
                    <a:pt x="184023" y="387325"/>
                  </a:lnTo>
                  <a:cubicBezTo>
                    <a:pt x="187529" y="383820"/>
                    <a:pt x="189281" y="382067"/>
                    <a:pt x="189281" y="382067"/>
                  </a:cubicBezTo>
                  <a:cubicBezTo>
                    <a:pt x="191618" y="382067"/>
                    <a:pt x="193955" y="381191"/>
                    <a:pt x="196291" y="379438"/>
                  </a:cubicBezTo>
                  <a:cubicBezTo>
                    <a:pt x="198628" y="377686"/>
                    <a:pt x="200381" y="376809"/>
                    <a:pt x="201549" y="376809"/>
                  </a:cubicBezTo>
                  <a:cubicBezTo>
                    <a:pt x="221412" y="359283"/>
                    <a:pt x="231343" y="350520"/>
                    <a:pt x="231343" y="350520"/>
                  </a:cubicBezTo>
                  <a:cubicBezTo>
                    <a:pt x="239523" y="347015"/>
                    <a:pt x="251206" y="338836"/>
                    <a:pt x="266396" y="325984"/>
                  </a:cubicBezTo>
                  <a:cubicBezTo>
                    <a:pt x="269901" y="321310"/>
                    <a:pt x="276035" y="315760"/>
                    <a:pt x="284798" y="309334"/>
                  </a:cubicBezTo>
                  <a:cubicBezTo>
                    <a:pt x="293561" y="302908"/>
                    <a:pt x="301448" y="295606"/>
                    <a:pt x="308458" y="287427"/>
                  </a:cubicBezTo>
                  <a:lnTo>
                    <a:pt x="311963" y="287427"/>
                  </a:lnTo>
                  <a:cubicBezTo>
                    <a:pt x="313132" y="289763"/>
                    <a:pt x="312547" y="292100"/>
                    <a:pt x="310210" y="294437"/>
                  </a:cubicBezTo>
                  <a:cubicBezTo>
                    <a:pt x="304369" y="300279"/>
                    <a:pt x="301448" y="303200"/>
                    <a:pt x="301448" y="303200"/>
                  </a:cubicBezTo>
                  <a:lnTo>
                    <a:pt x="231343" y="361036"/>
                  </a:lnTo>
                  <a:lnTo>
                    <a:pt x="201549" y="389078"/>
                  </a:lnTo>
                  <a:lnTo>
                    <a:pt x="189281" y="403098"/>
                  </a:lnTo>
                  <a:lnTo>
                    <a:pt x="203302" y="410109"/>
                  </a:lnTo>
                  <a:lnTo>
                    <a:pt x="198044" y="420624"/>
                  </a:lnTo>
                  <a:cubicBezTo>
                    <a:pt x="200381" y="420624"/>
                    <a:pt x="202133" y="420040"/>
                    <a:pt x="203302" y="418872"/>
                  </a:cubicBezTo>
                  <a:lnTo>
                    <a:pt x="210312" y="413614"/>
                  </a:lnTo>
                  <a:lnTo>
                    <a:pt x="215570" y="411861"/>
                  </a:lnTo>
                  <a:cubicBezTo>
                    <a:pt x="217907" y="411861"/>
                    <a:pt x="221412" y="410693"/>
                    <a:pt x="226086" y="408356"/>
                  </a:cubicBezTo>
                  <a:lnTo>
                    <a:pt x="233096" y="401346"/>
                  </a:lnTo>
                  <a:cubicBezTo>
                    <a:pt x="234265" y="401346"/>
                    <a:pt x="237186" y="400177"/>
                    <a:pt x="241859" y="397841"/>
                  </a:cubicBezTo>
                  <a:cubicBezTo>
                    <a:pt x="251206" y="391999"/>
                    <a:pt x="268148" y="379146"/>
                    <a:pt x="292684" y="359283"/>
                  </a:cubicBezTo>
                  <a:cubicBezTo>
                    <a:pt x="303200" y="351105"/>
                    <a:pt x="327737" y="332410"/>
                    <a:pt x="366294" y="303200"/>
                  </a:cubicBezTo>
                  <a:cubicBezTo>
                    <a:pt x="373304" y="297358"/>
                    <a:pt x="382359" y="290932"/>
                    <a:pt x="393459" y="283922"/>
                  </a:cubicBezTo>
                  <a:cubicBezTo>
                    <a:pt x="404559" y="276911"/>
                    <a:pt x="414783" y="269901"/>
                    <a:pt x="424130" y="262890"/>
                  </a:cubicBezTo>
                  <a:lnTo>
                    <a:pt x="438150" y="248870"/>
                  </a:lnTo>
                  <a:lnTo>
                    <a:pt x="457429" y="236601"/>
                  </a:lnTo>
                  <a:cubicBezTo>
                    <a:pt x="460934" y="235433"/>
                    <a:pt x="462687" y="232512"/>
                    <a:pt x="462687" y="227838"/>
                  </a:cubicBezTo>
                  <a:cubicBezTo>
                    <a:pt x="465023" y="220828"/>
                    <a:pt x="468529" y="216739"/>
                    <a:pt x="473202" y="215570"/>
                  </a:cubicBezTo>
                  <a:cubicBezTo>
                    <a:pt x="476708" y="213233"/>
                    <a:pt x="482549" y="212065"/>
                    <a:pt x="490728" y="212065"/>
                  </a:cubicBezTo>
                  <a:lnTo>
                    <a:pt x="494233" y="212065"/>
                  </a:lnTo>
                  <a:cubicBezTo>
                    <a:pt x="498907" y="212065"/>
                    <a:pt x="502412" y="210896"/>
                    <a:pt x="504749" y="208560"/>
                  </a:cubicBezTo>
                  <a:cubicBezTo>
                    <a:pt x="504749" y="208560"/>
                    <a:pt x="507670" y="205055"/>
                    <a:pt x="513512" y="198044"/>
                  </a:cubicBezTo>
                  <a:cubicBezTo>
                    <a:pt x="512344" y="198044"/>
                    <a:pt x="510591" y="198920"/>
                    <a:pt x="508254" y="200673"/>
                  </a:cubicBezTo>
                  <a:cubicBezTo>
                    <a:pt x="505918" y="202426"/>
                    <a:pt x="504165" y="203302"/>
                    <a:pt x="502997" y="203302"/>
                  </a:cubicBezTo>
                  <a:cubicBezTo>
                    <a:pt x="501828" y="200965"/>
                    <a:pt x="502412" y="198628"/>
                    <a:pt x="504749" y="196291"/>
                  </a:cubicBezTo>
                  <a:cubicBezTo>
                    <a:pt x="509423" y="195123"/>
                    <a:pt x="510591" y="191618"/>
                    <a:pt x="508254" y="185776"/>
                  </a:cubicBezTo>
                  <a:cubicBezTo>
                    <a:pt x="505918" y="185776"/>
                    <a:pt x="503581" y="187528"/>
                    <a:pt x="501244" y="191034"/>
                  </a:cubicBezTo>
                  <a:cubicBezTo>
                    <a:pt x="501244" y="188697"/>
                    <a:pt x="502120" y="186652"/>
                    <a:pt x="503873" y="184900"/>
                  </a:cubicBezTo>
                  <a:cubicBezTo>
                    <a:pt x="505626" y="183147"/>
                    <a:pt x="505918" y="180518"/>
                    <a:pt x="504749" y="177013"/>
                  </a:cubicBezTo>
                  <a:cubicBezTo>
                    <a:pt x="509423" y="175844"/>
                    <a:pt x="512344" y="171171"/>
                    <a:pt x="513512" y="162992"/>
                  </a:cubicBezTo>
                  <a:cubicBezTo>
                    <a:pt x="511175" y="162992"/>
                    <a:pt x="509423" y="163576"/>
                    <a:pt x="508254" y="164745"/>
                  </a:cubicBezTo>
                  <a:cubicBezTo>
                    <a:pt x="502412" y="167081"/>
                    <a:pt x="497739" y="170003"/>
                    <a:pt x="494233" y="173508"/>
                  </a:cubicBezTo>
                  <a:lnTo>
                    <a:pt x="487223" y="175260"/>
                  </a:lnTo>
                  <a:lnTo>
                    <a:pt x="487223" y="173508"/>
                  </a:lnTo>
                  <a:lnTo>
                    <a:pt x="488976" y="171755"/>
                  </a:lnTo>
                  <a:lnTo>
                    <a:pt x="513512" y="159487"/>
                  </a:lnTo>
                  <a:lnTo>
                    <a:pt x="515265" y="154229"/>
                  </a:lnTo>
                  <a:cubicBezTo>
                    <a:pt x="516433" y="153061"/>
                    <a:pt x="516725" y="152184"/>
                    <a:pt x="516141" y="151600"/>
                  </a:cubicBezTo>
                  <a:cubicBezTo>
                    <a:pt x="515557" y="151016"/>
                    <a:pt x="514681" y="150724"/>
                    <a:pt x="513512" y="150724"/>
                  </a:cubicBezTo>
                  <a:cubicBezTo>
                    <a:pt x="511175" y="147219"/>
                    <a:pt x="510007" y="142545"/>
                    <a:pt x="510007" y="136703"/>
                  </a:cubicBezTo>
                  <a:cubicBezTo>
                    <a:pt x="510007" y="135535"/>
                    <a:pt x="510591" y="134658"/>
                    <a:pt x="511759" y="134074"/>
                  </a:cubicBezTo>
                  <a:cubicBezTo>
                    <a:pt x="512928" y="133490"/>
                    <a:pt x="514096" y="133198"/>
                    <a:pt x="515265" y="133198"/>
                  </a:cubicBezTo>
                  <a:cubicBezTo>
                    <a:pt x="519939" y="130861"/>
                    <a:pt x="522859" y="127940"/>
                    <a:pt x="524028" y="124435"/>
                  </a:cubicBezTo>
                  <a:cubicBezTo>
                    <a:pt x="526364" y="122098"/>
                    <a:pt x="529285" y="118593"/>
                    <a:pt x="532791" y="113919"/>
                  </a:cubicBezTo>
                  <a:cubicBezTo>
                    <a:pt x="531622" y="111583"/>
                    <a:pt x="530162" y="109830"/>
                    <a:pt x="528409" y="108661"/>
                  </a:cubicBezTo>
                  <a:cubicBezTo>
                    <a:pt x="526657" y="107493"/>
                    <a:pt x="524612" y="106325"/>
                    <a:pt x="522275" y="105156"/>
                  </a:cubicBezTo>
                  <a:lnTo>
                    <a:pt x="525780" y="105156"/>
                  </a:lnTo>
                  <a:cubicBezTo>
                    <a:pt x="530454" y="105156"/>
                    <a:pt x="534543" y="107785"/>
                    <a:pt x="538049" y="113043"/>
                  </a:cubicBezTo>
                  <a:cubicBezTo>
                    <a:pt x="541554" y="118301"/>
                    <a:pt x="543890" y="121514"/>
                    <a:pt x="545059" y="122682"/>
                  </a:cubicBezTo>
                  <a:lnTo>
                    <a:pt x="546812" y="124435"/>
                  </a:lnTo>
                  <a:cubicBezTo>
                    <a:pt x="547980" y="129108"/>
                    <a:pt x="550024" y="131737"/>
                    <a:pt x="552946" y="132322"/>
                  </a:cubicBezTo>
                  <a:cubicBezTo>
                    <a:pt x="555866" y="132906"/>
                    <a:pt x="559664" y="133198"/>
                    <a:pt x="564337" y="133198"/>
                  </a:cubicBezTo>
                  <a:cubicBezTo>
                    <a:pt x="567842" y="130861"/>
                    <a:pt x="570764" y="130277"/>
                    <a:pt x="573100" y="131445"/>
                  </a:cubicBezTo>
                  <a:cubicBezTo>
                    <a:pt x="575437" y="132614"/>
                    <a:pt x="576606" y="133198"/>
                    <a:pt x="576606" y="133198"/>
                  </a:cubicBezTo>
                  <a:cubicBezTo>
                    <a:pt x="581279" y="141377"/>
                    <a:pt x="587705" y="146635"/>
                    <a:pt x="595884" y="148971"/>
                  </a:cubicBezTo>
                  <a:lnTo>
                    <a:pt x="599389" y="150724"/>
                  </a:lnTo>
                  <a:cubicBezTo>
                    <a:pt x="600558" y="151892"/>
                    <a:pt x="602311" y="152477"/>
                    <a:pt x="604647" y="152477"/>
                  </a:cubicBezTo>
                  <a:cubicBezTo>
                    <a:pt x="609321" y="152477"/>
                    <a:pt x="613410" y="148971"/>
                    <a:pt x="616916" y="141961"/>
                  </a:cubicBezTo>
                  <a:cubicBezTo>
                    <a:pt x="619252" y="146635"/>
                    <a:pt x="622757" y="149555"/>
                    <a:pt x="627431" y="150724"/>
                  </a:cubicBezTo>
                  <a:cubicBezTo>
                    <a:pt x="629768" y="153061"/>
                    <a:pt x="633273" y="153645"/>
                    <a:pt x="637947" y="152477"/>
                  </a:cubicBezTo>
                  <a:cubicBezTo>
                    <a:pt x="639115" y="151308"/>
                    <a:pt x="640868" y="151308"/>
                    <a:pt x="643205" y="152477"/>
                  </a:cubicBezTo>
                  <a:lnTo>
                    <a:pt x="650215" y="155982"/>
                  </a:lnTo>
                  <a:cubicBezTo>
                    <a:pt x="652552" y="155982"/>
                    <a:pt x="654304" y="157734"/>
                    <a:pt x="655472" y="161239"/>
                  </a:cubicBezTo>
                  <a:cubicBezTo>
                    <a:pt x="655472" y="164745"/>
                    <a:pt x="657225" y="167081"/>
                    <a:pt x="660730" y="168250"/>
                  </a:cubicBezTo>
                  <a:lnTo>
                    <a:pt x="671246" y="175260"/>
                  </a:lnTo>
                  <a:cubicBezTo>
                    <a:pt x="673582" y="176429"/>
                    <a:pt x="675628" y="178181"/>
                    <a:pt x="677380" y="180518"/>
                  </a:cubicBezTo>
                  <a:cubicBezTo>
                    <a:pt x="679133" y="182855"/>
                    <a:pt x="680009" y="184607"/>
                    <a:pt x="680009" y="185776"/>
                  </a:cubicBezTo>
                  <a:lnTo>
                    <a:pt x="685267" y="196291"/>
                  </a:lnTo>
                  <a:cubicBezTo>
                    <a:pt x="684098" y="198628"/>
                    <a:pt x="683806" y="201257"/>
                    <a:pt x="684390" y="204178"/>
                  </a:cubicBezTo>
                  <a:cubicBezTo>
                    <a:pt x="684975" y="207099"/>
                    <a:pt x="685267" y="209144"/>
                    <a:pt x="685267" y="210312"/>
                  </a:cubicBezTo>
                  <a:cubicBezTo>
                    <a:pt x="685267" y="212649"/>
                    <a:pt x="686435" y="214110"/>
                    <a:pt x="688772" y="214694"/>
                  </a:cubicBezTo>
                  <a:cubicBezTo>
                    <a:pt x="691109" y="215278"/>
                    <a:pt x="692861" y="216154"/>
                    <a:pt x="694030" y="217323"/>
                  </a:cubicBezTo>
                  <a:cubicBezTo>
                    <a:pt x="694030" y="218491"/>
                    <a:pt x="693446" y="220536"/>
                    <a:pt x="692277" y="223457"/>
                  </a:cubicBezTo>
                  <a:cubicBezTo>
                    <a:pt x="691109" y="226378"/>
                    <a:pt x="691693" y="229007"/>
                    <a:pt x="694030" y="231343"/>
                  </a:cubicBezTo>
                  <a:cubicBezTo>
                    <a:pt x="696366" y="226670"/>
                    <a:pt x="700456" y="225502"/>
                    <a:pt x="706298" y="227838"/>
                  </a:cubicBezTo>
                  <a:cubicBezTo>
                    <a:pt x="708634" y="227838"/>
                    <a:pt x="709803" y="230175"/>
                    <a:pt x="709803" y="234849"/>
                  </a:cubicBezTo>
                  <a:cubicBezTo>
                    <a:pt x="709803" y="236017"/>
                    <a:pt x="711556" y="236601"/>
                    <a:pt x="715061" y="236601"/>
                  </a:cubicBezTo>
                  <a:lnTo>
                    <a:pt x="722071" y="236601"/>
                  </a:lnTo>
                  <a:cubicBezTo>
                    <a:pt x="726745" y="237770"/>
                    <a:pt x="730250" y="241275"/>
                    <a:pt x="732587" y="247117"/>
                  </a:cubicBezTo>
                  <a:cubicBezTo>
                    <a:pt x="732587" y="248285"/>
                    <a:pt x="733755" y="251206"/>
                    <a:pt x="736092" y="255880"/>
                  </a:cubicBezTo>
                  <a:cubicBezTo>
                    <a:pt x="733755" y="255880"/>
                    <a:pt x="732003" y="257048"/>
                    <a:pt x="730834" y="259385"/>
                  </a:cubicBezTo>
                  <a:cubicBezTo>
                    <a:pt x="730834" y="261722"/>
                    <a:pt x="731418" y="262890"/>
                    <a:pt x="732587" y="262890"/>
                  </a:cubicBezTo>
                  <a:cubicBezTo>
                    <a:pt x="737261" y="264059"/>
                    <a:pt x="739598" y="265519"/>
                    <a:pt x="739598" y="267272"/>
                  </a:cubicBezTo>
                  <a:cubicBezTo>
                    <a:pt x="739598" y="269024"/>
                    <a:pt x="739013" y="271069"/>
                    <a:pt x="737845" y="273406"/>
                  </a:cubicBezTo>
                  <a:cubicBezTo>
                    <a:pt x="736676" y="275743"/>
                    <a:pt x="736092" y="279832"/>
                    <a:pt x="736092" y="285674"/>
                  </a:cubicBezTo>
                  <a:cubicBezTo>
                    <a:pt x="736092" y="286843"/>
                    <a:pt x="737845" y="289179"/>
                    <a:pt x="741350" y="292684"/>
                  </a:cubicBezTo>
                  <a:cubicBezTo>
                    <a:pt x="742518" y="292684"/>
                    <a:pt x="743687" y="290932"/>
                    <a:pt x="744855" y="287427"/>
                  </a:cubicBezTo>
                  <a:cubicBezTo>
                    <a:pt x="744855" y="275743"/>
                    <a:pt x="743103" y="254127"/>
                    <a:pt x="739598" y="222580"/>
                  </a:cubicBezTo>
                  <a:cubicBezTo>
                    <a:pt x="739598" y="220244"/>
                    <a:pt x="740766" y="216739"/>
                    <a:pt x="743103" y="212065"/>
                  </a:cubicBezTo>
                  <a:cubicBezTo>
                    <a:pt x="744271" y="212065"/>
                    <a:pt x="744855" y="213818"/>
                    <a:pt x="744855" y="217323"/>
                  </a:cubicBezTo>
                  <a:lnTo>
                    <a:pt x="744855" y="233096"/>
                  </a:lnTo>
                  <a:cubicBezTo>
                    <a:pt x="744855" y="234265"/>
                    <a:pt x="744855" y="235141"/>
                    <a:pt x="744855" y="235725"/>
                  </a:cubicBezTo>
                  <a:cubicBezTo>
                    <a:pt x="744855" y="236309"/>
                    <a:pt x="744855" y="237185"/>
                    <a:pt x="744855" y="238354"/>
                  </a:cubicBezTo>
                  <a:cubicBezTo>
                    <a:pt x="744855" y="240691"/>
                    <a:pt x="745147" y="243028"/>
                    <a:pt x="745732" y="245364"/>
                  </a:cubicBezTo>
                  <a:cubicBezTo>
                    <a:pt x="746316" y="247701"/>
                    <a:pt x="746024" y="248870"/>
                    <a:pt x="744855" y="248870"/>
                  </a:cubicBezTo>
                  <a:lnTo>
                    <a:pt x="750113" y="261138"/>
                  </a:lnTo>
                  <a:cubicBezTo>
                    <a:pt x="750113" y="265811"/>
                    <a:pt x="750697" y="268732"/>
                    <a:pt x="751865" y="269901"/>
                  </a:cubicBezTo>
                  <a:lnTo>
                    <a:pt x="753618" y="280416"/>
                  </a:lnTo>
                  <a:cubicBezTo>
                    <a:pt x="753618" y="285090"/>
                    <a:pt x="751865" y="290348"/>
                    <a:pt x="748360" y="296190"/>
                  </a:cubicBezTo>
                  <a:lnTo>
                    <a:pt x="753618" y="303200"/>
                  </a:lnTo>
                  <a:cubicBezTo>
                    <a:pt x="755955" y="306705"/>
                    <a:pt x="759168" y="311671"/>
                    <a:pt x="763258" y="318097"/>
                  </a:cubicBezTo>
                  <a:cubicBezTo>
                    <a:pt x="767346" y="324523"/>
                    <a:pt x="769975" y="331242"/>
                    <a:pt x="771144" y="338252"/>
                  </a:cubicBezTo>
                  <a:lnTo>
                    <a:pt x="772897" y="345263"/>
                  </a:lnTo>
                  <a:cubicBezTo>
                    <a:pt x="774065" y="346431"/>
                    <a:pt x="774650" y="349352"/>
                    <a:pt x="774650" y="354026"/>
                  </a:cubicBezTo>
                  <a:cubicBezTo>
                    <a:pt x="773481" y="356362"/>
                    <a:pt x="774065" y="359868"/>
                    <a:pt x="776402" y="364541"/>
                  </a:cubicBezTo>
                  <a:lnTo>
                    <a:pt x="779907" y="376809"/>
                  </a:lnTo>
                  <a:lnTo>
                    <a:pt x="782769" y="372517"/>
                  </a:lnTo>
                  <a:lnTo>
                    <a:pt x="783412" y="355778"/>
                  </a:lnTo>
                  <a:lnTo>
                    <a:pt x="783412" y="340005"/>
                  </a:lnTo>
                  <a:cubicBezTo>
                    <a:pt x="781076" y="338836"/>
                    <a:pt x="778155" y="337084"/>
                    <a:pt x="774650" y="334747"/>
                  </a:cubicBezTo>
                  <a:lnTo>
                    <a:pt x="774650" y="322479"/>
                  </a:lnTo>
                  <a:lnTo>
                    <a:pt x="771144" y="317221"/>
                  </a:lnTo>
                  <a:lnTo>
                    <a:pt x="774650" y="273406"/>
                  </a:lnTo>
                  <a:lnTo>
                    <a:pt x="774650" y="250622"/>
                  </a:lnTo>
                  <a:cubicBezTo>
                    <a:pt x="768807" y="244780"/>
                    <a:pt x="765302" y="240691"/>
                    <a:pt x="764134" y="238354"/>
                  </a:cubicBezTo>
                  <a:cubicBezTo>
                    <a:pt x="759460" y="236017"/>
                    <a:pt x="757123" y="232512"/>
                    <a:pt x="757123" y="227838"/>
                  </a:cubicBezTo>
                  <a:cubicBezTo>
                    <a:pt x="757123" y="226670"/>
                    <a:pt x="756540" y="225502"/>
                    <a:pt x="755371" y="224333"/>
                  </a:cubicBezTo>
                  <a:cubicBezTo>
                    <a:pt x="754202" y="223165"/>
                    <a:pt x="753034" y="222580"/>
                    <a:pt x="751865" y="222580"/>
                  </a:cubicBezTo>
                  <a:cubicBezTo>
                    <a:pt x="746024" y="220244"/>
                    <a:pt x="743103" y="213233"/>
                    <a:pt x="743103" y="201549"/>
                  </a:cubicBezTo>
                  <a:cubicBezTo>
                    <a:pt x="745439" y="201549"/>
                    <a:pt x="747776" y="200965"/>
                    <a:pt x="750113" y="199797"/>
                  </a:cubicBezTo>
                  <a:cubicBezTo>
                    <a:pt x="752450" y="197460"/>
                    <a:pt x="752450" y="194539"/>
                    <a:pt x="750113" y="191034"/>
                  </a:cubicBezTo>
                  <a:lnTo>
                    <a:pt x="748360" y="185776"/>
                  </a:lnTo>
                  <a:cubicBezTo>
                    <a:pt x="748360" y="183439"/>
                    <a:pt x="748945" y="181102"/>
                    <a:pt x="750113" y="178765"/>
                  </a:cubicBezTo>
                  <a:cubicBezTo>
                    <a:pt x="751282" y="176429"/>
                    <a:pt x="751865" y="174092"/>
                    <a:pt x="751865" y="171755"/>
                  </a:cubicBezTo>
                  <a:lnTo>
                    <a:pt x="755371" y="168250"/>
                  </a:lnTo>
                  <a:cubicBezTo>
                    <a:pt x="757708" y="167081"/>
                    <a:pt x="760045" y="163576"/>
                    <a:pt x="762381" y="157734"/>
                  </a:cubicBezTo>
                  <a:cubicBezTo>
                    <a:pt x="765887" y="157734"/>
                    <a:pt x="767639" y="157150"/>
                    <a:pt x="767639" y="155982"/>
                  </a:cubicBezTo>
                  <a:cubicBezTo>
                    <a:pt x="769975" y="148971"/>
                    <a:pt x="775818" y="139624"/>
                    <a:pt x="785165" y="127940"/>
                  </a:cubicBezTo>
                  <a:cubicBezTo>
                    <a:pt x="788670" y="124435"/>
                    <a:pt x="791007" y="121514"/>
                    <a:pt x="792175" y="119177"/>
                  </a:cubicBezTo>
                  <a:lnTo>
                    <a:pt x="799186" y="106909"/>
                  </a:lnTo>
                  <a:lnTo>
                    <a:pt x="800939" y="106909"/>
                  </a:lnTo>
                  <a:cubicBezTo>
                    <a:pt x="806780" y="106909"/>
                    <a:pt x="811746" y="106033"/>
                    <a:pt x="815835" y="104280"/>
                  </a:cubicBezTo>
                  <a:cubicBezTo>
                    <a:pt x="819925" y="102527"/>
                    <a:pt x="824306" y="101651"/>
                    <a:pt x="828980" y="101651"/>
                  </a:cubicBezTo>
                  <a:cubicBezTo>
                    <a:pt x="835991" y="101651"/>
                    <a:pt x="842417" y="99314"/>
                    <a:pt x="848258" y="94641"/>
                  </a:cubicBezTo>
                  <a:cubicBezTo>
                    <a:pt x="856438" y="87630"/>
                    <a:pt x="860527" y="84125"/>
                    <a:pt x="860527" y="84125"/>
                  </a:cubicBezTo>
                  <a:cubicBezTo>
                    <a:pt x="868706" y="79451"/>
                    <a:pt x="874547" y="77115"/>
                    <a:pt x="878052" y="77115"/>
                  </a:cubicBezTo>
                  <a:lnTo>
                    <a:pt x="879805" y="75362"/>
                  </a:lnTo>
                  <a:cubicBezTo>
                    <a:pt x="884479" y="70688"/>
                    <a:pt x="892657" y="66599"/>
                    <a:pt x="904342" y="63094"/>
                  </a:cubicBezTo>
                  <a:cubicBezTo>
                    <a:pt x="905510" y="61925"/>
                    <a:pt x="907263" y="61341"/>
                    <a:pt x="909599" y="61341"/>
                  </a:cubicBezTo>
                  <a:cubicBezTo>
                    <a:pt x="911936" y="61341"/>
                    <a:pt x="916610" y="63678"/>
                    <a:pt x="923621" y="68352"/>
                  </a:cubicBezTo>
                  <a:cubicBezTo>
                    <a:pt x="924789" y="69520"/>
                    <a:pt x="927126" y="71565"/>
                    <a:pt x="930631" y="74486"/>
                  </a:cubicBezTo>
                  <a:cubicBezTo>
                    <a:pt x="934136" y="77407"/>
                    <a:pt x="937057" y="80036"/>
                    <a:pt x="939394" y="82373"/>
                  </a:cubicBezTo>
                  <a:cubicBezTo>
                    <a:pt x="945236" y="85878"/>
                    <a:pt x="948741" y="89967"/>
                    <a:pt x="949909" y="94641"/>
                  </a:cubicBezTo>
                  <a:cubicBezTo>
                    <a:pt x="956920" y="101651"/>
                    <a:pt x="965683" y="105740"/>
                    <a:pt x="976198" y="106909"/>
                  </a:cubicBezTo>
                  <a:lnTo>
                    <a:pt x="991972" y="108661"/>
                  </a:lnTo>
                  <a:cubicBezTo>
                    <a:pt x="997814" y="109830"/>
                    <a:pt x="1002487" y="110998"/>
                    <a:pt x="1005992" y="112167"/>
                  </a:cubicBezTo>
                  <a:cubicBezTo>
                    <a:pt x="1009498" y="113335"/>
                    <a:pt x="1012419" y="114503"/>
                    <a:pt x="1014756" y="115672"/>
                  </a:cubicBezTo>
                  <a:cubicBezTo>
                    <a:pt x="1021766" y="120346"/>
                    <a:pt x="1028192" y="120346"/>
                    <a:pt x="1034034" y="115672"/>
                  </a:cubicBezTo>
                  <a:cubicBezTo>
                    <a:pt x="1035203" y="114503"/>
                    <a:pt x="1036371" y="114503"/>
                    <a:pt x="1037539" y="115672"/>
                  </a:cubicBezTo>
                  <a:cubicBezTo>
                    <a:pt x="1038708" y="116840"/>
                    <a:pt x="1039876" y="117424"/>
                    <a:pt x="1041044" y="117424"/>
                  </a:cubicBezTo>
                  <a:cubicBezTo>
                    <a:pt x="1042213" y="118593"/>
                    <a:pt x="1043673" y="121222"/>
                    <a:pt x="1045426" y="125311"/>
                  </a:cubicBezTo>
                  <a:cubicBezTo>
                    <a:pt x="1047179" y="129401"/>
                    <a:pt x="1048639" y="131445"/>
                    <a:pt x="1049808" y="131445"/>
                  </a:cubicBezTo>
                  <a:cubicBezTo>
                    <a:pt x="1050976" y="131445"/>
                    <a:pt x="1051852" y="131153"/>
                    <a:pt x="1052437" y="130569"/>
                  </a:cubicBezTo>
                  <a:cubicBezTo>
                    <a:pt x="1053020" y="129985"/>
                    <a:pt x="1053313" y="129108"/>
                    <a:pt x="1053313" y="127940"/>
                  </a:cubicBezTo>
                  <a:lnTo>
                    <a:pt x="1060323" y="131445"/>
                  </a:lnTo>
                  <a:cubicBezTo>
                    <a:pt x="1061492" y="132614"/>
                    <a:pt x="1062368" y="134074"/>
                    <a:pt x="1062952" y="135827"/>
                  </a:cubicBezTo>
                  <a:cubicBezTo>
                    <a:pt x="1063536" y="137579"/>
                    <a:pt x="1064413" y="139040"/>
                    <a:pt x="1065581" y="140208"/>
                  </a:cubicBezTo>
                  <a:lnTo>
                    <a:pt x="1069086" y="145466"/>
                  </a:lnTo>
                  <a:cubicBezTo>
                    <a:pt x="1072591" y="145466"/>
                    <a:pt x="1076097" y="147219"/>
                    <a:pt x="1079602" y="150724"/>
                  </a:cubicBezTo>
                  <a:cubicBezTo>
                    <a:pt x="1079602" y="150724"/>
                    <a:pt x="1080186" y="150432"/>
                    <a:pt x="1081355" y="149848"/>
                  </a:cubicBezTo>
                  <a:cubicBezTo>
                    <a:pt x="1082523" y="149263"/>
                    <a:pt x="1084275" y="148971"/>
                    <a:pt x="1086612" y="148971"/>
                  </a:cubicBezTo>
                  <a:cubicBezTo>
                    <a:pt x="1087781" y="151308"/>
                    <a:pt x="1088657" y="153645"/>
                    <a:pt x="1089241" y="155982"/>
                  </a:cubicBezTo>
                  <a:cubicBezTo>
                    <a:pt x="1089825" y="158319"/>
                    <a:pt x="1090702" y="160655"/>
                    <a:pt x="1091870" y="162992"/>
                  </a:cubicBezTo>
                  <a:lnTo>
                    <a:pt x="1100633" y="171755"/>
                  </a:lnTo>
                  <a:cubicBezTo>
                    <a:pt x="1101802" y="171755"/>
                    <a:pt x="1101802" y="172339"/>
                    <a:pt x="1100633" y="173508"/>
                  </a:cubicBezTo>
                  <a:cubicBezTo>
                    <a:pt x="1099465" y="174676"/>
                    <a:pt x="1098297" y="176429"/>
                    <a:pt x="1097127" y="178765"/>
                  </a:cubicBezTo>
                  <a:cubicBezTo>
                    <a:pt x="1095959" y="181102"/>
                    <a:pt x="1095375" y="182855"/>
                    <a:pt x="1095375" y="184023"/>
                  </a:cubicBezTo>
                  <a:cubicBezTo>
                    <a:pt x="1094207" y="192202"/>
                    <a:pt x="1094207" y="200965"/>
                    <a:pt x="1095375" y="210312"/>
                  </a:cubicBezTo>
                  <a:cubicBezTo>
                    <a:pt x="1096544" y="210312"/>
                    <a:pt x="1098004" y="210312"/>
                    <a:pt x="1099756" y="210312"/>
                  </a:cubicBezTo>
                  <a:cubicBezTo>
                    <a:pt x="1101509" y="210312"/>
                    <a:pt x="1102970" y="209144"/>
                    <a:pt x="1104138" y="206807"/>
                  </a:cubicBezTo>
                  <a:cubicBezTo>
                    <a:pt x="1108812" y="204470"/>
                    <a:pt x="1113193" y="201549"/>
                    <a:pt x="1117283" y="198044"/>
                  </a:cubicBezTo>
                  <a:cubicBezTo>
                    <a:pt x="1121372" y="194539"/>
                    <a:pt x="1126338" y="190450"/>
                    <a:pt x="1132180" y="185776"/>
                  </a:cubicBezTo>
                  <a:lnTo>
                    <a:pt x="1142696" y="177013"/>
                  </a:lnTo>
                  <a:cubicBezTo>
                    <a:pt x="1146201" y="175844"/>
                    <a:pt x="1149122" y="176429"/>
                    <a:pt x="1151458" y="178765"/>
                  </a:cubicBezTo>
                  <a:cubicBezTo>
                    <a:pt x="1152627" y="177597"/>
                    <a:pt x="1154379" y="175260"/>
                    <a:pt x="1156716" y="171755"/>
                  </a:cubicBezTo>
                  <a:cubicBezTo>
                    <a:pt x="1157885" y="172924"/>
                    <a:pt x="1158469" y="174092"/>
                    <a:pt x="1158469" y="175260"/>
                  </a:cubicBezTo>
                  <a:cubicBezTo>
                    <a:pt x="1164311" y="170587"/>
                    <a:pt x="1167232" y="168250"/>
                    <a:pt x="1167232" y="168250"/>
                  </a:cubicBezTo>
                  <a:lnTo>
                    <a:pt x="1181253" y="157734"/>
                  </a:lnTo>
                  <a:cubicBezTo>
                    <a:pt x="1180084" y="154229"/>
                    <a:pt x="1179792" y="151600"/>
                    <a:pt x="1180376" y="149848"/>
                  </a:cubicBezTo>
                  <a:cubicBezTo>
                    <a:pt x="1180960" y="148095"/>
                    <a:pt x="1183005" y="147219"/>
                    <a:pt x="1186510" y="147219"/>
                  </a:cubicBezTo>
                  <a:lnTo>
                    <a:pt x="1184758" y="152477"/>
                  </a:lnTo>
                  <a:cubicBezTo>
                    <a:pt x="1184758" y="153645"/>
                    <a:pt x="1185342" y="154229"/>
                    <a:pt x="1186510" y="154229"/>
                  </a:cubicBezTo>
                  <a:cubicBezTo>
                    <a:pt x="1187679" y="154229"/>
                    <a:pt x="1188263" y="154813"/>
                    <a:pt x="1188263" y="155982"/>
                  </a:cubicBezTo>
                  <a:cubicBezTo>
                    <a:pt x="1185926" y="157150"/>
                    <a:pt x="1183589" y="159487"/>
                    <a:pt x="1181253" y="162992"/>
                  </a:cubicBezTo>
                  <a:cubicBezTo>
                    <a:pt x="1183589" y="167666"/>
                    <a:pt x="1183005" y="170003"/>
                    <a:pt x="1179500" y="170003"/>
                  </a:cubicBezTo>
                  <a:cubicBezTo>
                    <a:pt x="1174826" y="168834"/>
                    <a:pt x="1172490" y="170587"/>
                    <a:pt x="1172490" y="175260"/>
                  </a:cubicBezTo>
                  <a:lnTo>
                    <a:pt x="1168984" y="175260"/>
                  </a:lnTo>
                  <a:cubicBezTo>
                    <a:pt x="1165479" y="175260"/>
                    <a:pt x="1161974" y="178181"/>
                    <a:pt x="1158469" y="184023"/>
                  </a:cubicBezTo>
                  <a:lnTo>
                    <a:pt x="1165479" y="185776"/>
                  </a:lnTo>
                  <a:cubicBezTo>
                    <a:pt x="1163143" y="190450"/>
                    <a:pt x="1160514" y="193663"/>
                    <a:pt x="1157592" y="195415"/>
                  </a:cubicBezTo>
                  <a:cubicBezTo>
                    <a:pt x="1154671" y="197168"/>
                    <a:pt x="1152627" y="198628"/>
                    <a:pt x="1151458" y="199797"/>
                  </a:cubicBezTo>
                  <a:cubicBezTo>
                    <a:pt x="1150290" y="199797"/>
                    <a:pt x="1147953" y="202133"/>
                    <a:pt x="1144448" y="206807"/>
                  </a:cubicBezTo>
                  <a:cubicBezTo>
                    <a:pt x="1143279" y="210312"/>
                    <a:pt x="1140359" y="212065"/>
                    <a:pt x="1135685" y="212065"/>
                  </a:cubicBezTo>
                  <a:lnTo>
                    <a:pt x="1132180" y="217323"/>
                  </a:lnTo>
                  <a:lnTo>
                    <a:pt x="1128674" y="222580"/>
                  </a:lnTo>
                  <a:cubicBezTo>
                    <a:pt x="1128674" y="222580"/>
                    <a:pt x="1128091" y="222580"/>
                    <a:pt x="1126922" y="222580"/>
                  </a:cubicBezTo>
                  <a:cubicBezTo>
                    <a:pt x="1125754" y="222580"/>
                    <a:pt x="1125169" y="223165"/>
                    <a:pt x="1125169" y="224333"/>
                  </a:cubicBezTo>
                  <a:cubicBezTo>
                    <a:pt x="1124001" y="226670"/>
                    <a:pt x="1122540" y="228715"/>
                    <a:pt x="1120788" y="230467"/>
                  </a:cubicBezTo>
                  <a:cubicBezTo>
                    <a:pt x="1119035" y="232220"/>
                    <a:pt x="1118159" y="233680"/>
                    <a:pt x="1118159" y="234849"/>
                  </a:cubicBezTo>
                  <a:cubicBezTo>
                    <a:pt x="1113485" y="238354"/>
                    <a:pt x="1109980" y="240107"/>
                    <a:pt x="1107643" y="240107"/>
                  </a:cubicBezTo>
                  <a:cubicBezTo>
                    <a:pt x="1105307" y="245948"/>
                    <a:pt x="1102970" y="248870"/>
                    <a:pt x="1100633" y="248870"/>
                  </a:cubicBezTo>
                  <a:cubicBezTo>
                    <a:pt x="1099465" y="248870"/>
                    <a:pt x="1098588" y="249162"/>
                    <a:pt x="1098004" y="249746"/>
                  </a:cubicBezTo>
                  <a:cubicBezTo>
                    <a:pt x="1097420" y="250330"/>
                    <a:pt x="1096544" y="251206"/>
                    <a:pt x="1095375" y="252375"/>
                  </a:cubicBezTo>
                  <a:cubicBezTo>
                    <a:pt x="1096544" y="252375"/>
                    <a:pt x="1098004" y="252667"/>
                    <a:pt x="1099756" y="253251"/>
                  </a:cubicBezTo>
                  <a:cubicBezTo>
                    <a:pt x="1101509" y="253835"/>
                    <a:pt x="1102970" y="253543"/>
                    <a:pt x="1104138" y="252375"/>
                  </a:cubicBezTo>
                  <a:cubicBezTo>
                    <a:pt x="1105307" y="252375"/>
                    <a:pt x="1107643" y="251206"/>
                    <a:pt x="1111149" y="248870"/>
                  </a:cubicBezTo>
                  <a:cubicBezTo>
                    <a:pt x="1113485" y="248870"/>
                    <a:pt x="1115238" y="247993"/>
                    <a:pt x="1116407" y="246241"/>
                  </a:cubicBezTo>
                  <a:cubicBezTo>
                    <a:pt x="1117575" y="244488"/>
                    <a:pt x="1118743" y="243612"/>
                    <a:pt x="1119912" y="243612"/>
                  </a:cubicBezTo>
                  <a:lnTo>
                    <a:pt x="1125169" y="240107"/>
                  </a:lnTo>
                  <a:lnTo>
                    <a:pt x="1126922" y="238354"/>
                  </a:lnTo>
                  <a:lnTo>
                    <a:pt x="1130427" y="238354"/>
                  </a:lnTo>
                  <a:cubicBezTo>
                    <a:pt x="1132764" y="238354"/>
                    <a:pt x="1135685" y="236017"/>
                    <a:pt x="1139190" y="231343"/>
                  </a:cubicBezTo>
                  <a:cubicBezTo>
                    <a:pt x="1149706" y="224333"/>
                    <a:pt x="1164895" y="212649"/>
                    <a:pt x="1184758" y="196291"/>
                  </a:cubicBezTo>
                  <a:cubicBezTo>
                    <a:pt x="1189432" y="193955"/>
                    <a:pt x="1192937" y="191326"/>
                    <a:pt x="1195273" y="188405"/>
                  </a:cubicBezTo>
                  <a:cubicBezTo>
                    <a:pt x="1197610" y="185484"/>
                    <a:pt x="1200531" y="184023"/>
                    <a:pt x="1204037" y="184023"/>
                  </a:cubicBezTo>
                  <a:cubicBezTo>
                    <a:pt x="1207542" y="180518"/>
                    <a:pt x="1209294" y="176429"/>
                    <a:pt x="1209294" y="171755"/>
                  </a:cubicBezTo>
                  <a:cubicBezTo>
                    <a:pt x="1208125" y="171755"/>
                    <a:pt x="1207834" y="171171"/>
                    <a:pt x="1208418" y="170003"/>
                  </a:cubicBezTo>
                  <a:cubicBezTo>
                    <a:pt x="1209002" y="168834"/>
                    <a:pt x="1209294" y="167666"/>
                    <a:pt x="1209294" y="166497"/>
                  </a:cubicBezTo>
                  <a:cubicBezTo>
                    <a:pt x="1210462" y="162992"/>
                    <a:pt x="1211047" y="157734"/>
                    <a:pt x="1211047" y="150724"/>
                  </a:cubicBezTo>
                  <a:cubicBezTo>
                    <a:pt x="1212215" y="149555"/>
                    <a:pt x="1213383" y="148679"/>
                    <a:pt x="1214552" y="148095"/>
                  </a:cubicBezTo>
                  <a:cubicBezTo>
                    <a:pt x="1215720" y="147511"/>
                    <a:pt x="1217473" y="146635"/>
                    <a:pt x="1219810" y="145466"/>
                  </a:cubicBezTo>
                  <a:cubicBezTo>
                    <a:pt x="1226820" y="144298"/>
                    <a:pt x="1230909" y="140208"/>
                    <a:pt x="1232078" y="133198"/>
                  </a:cubicBezTo>
                  <a:cubicBezTo>
                    <a:pt x="1232078" y="132029"/>
                    <a:pt x="1232370" y="130569"/>
                    <a:pt x="1232954" y="128816"/>
                  </a:cubicBezTo>
                  <a:cubicBezTo>
                    <a:pt x="1233538" y="127064"/>
                    <a:pt x="1234414" y="124435"/>
                    <a:pt x="1235583" y="120930"/>
                  </a:cubicBezTo>
                  <a:cubicBezTo>
                    <a:pt x="1236752" y="119761"/>
                    <a:pt x="1239672" y="119177"/>
                    <a:pt x="1244346" y="119177"/>
                  </a:cubicBezTo>
                  <a:cubicBezTo>
                    <a:pt x="1245515" y="119177"/>
                    <a:pt x="1246099" y="118009"/>
                    <a:pt x="1246099" y="115672"/>
                  </a:cubicBezTo>
                  <a:cubicBezTo>
                    <a:pt x="1246099" y="113335"/>
                    <a:pt x="1245515" y="111583"/>
                    <a:pt x="1244346" y="110414"/>
                  </a:cubicBezTo>
                  <a:lnTo>
                    <a:pt x="1233831" y="119177"/>
                  </a:lnTo>
                  <a:cubicBezTo>
                    <a:pt x="1231494" y="118009"/>
                    <a:pt x="1230325" y="116840"/>
                    <a:pt x="1230325" y="115672"/>
                  </a:cubicBezTo>
                  <a:lnTo>
                    <a:pt x="1230325" y="112167"/>
                  </a:lnTo>
                  <a:cubicBezTo>
                    <a:pt x="1232662" y="113335"/>
                    <a:pt x="1234123" y="112751"/>
                    <a:pt x="1234707" y="110414"/>
                  </a:cubicBezTo>
                  <a:cubicBezTo>
                    <a:pt x="1235291" y="108077"/>
                    <a:pt x="1236752" y="106325"/>
                    <a:pt x="1239089" y="105156"/>
                  </a:cubicBezTo>
                  <a:lnTo>
                    <a:pt x="1247851" y="98146"/>
                  </a:lnTo>
                  <a:cubicBezTo>
                    <a:pt x="1249020" y="98146"/>
                    <a:pt x="1249896" y="97562"/>
                    <a:pt x="1250480" y="96393"/>
                  </a:cubicBezTo>
                  <a:cubicBezTo>
                    <a:pt x="1251065" y="95225"/>
                    <a:pt x="1251356" y="94057"/>
                    <a:pt x="1251356" y="92888"/>
                  </a:cubicBezTo>
                  <a:cubicBezTo>
                    <a:pt x="1252525" y="89383"/>
                    <a:pt x="1253109" y="84125"/>
                    <a:pt x="1253109" y="77115"/>
                  </a:cubicBezTo>
                  <a:cubicBezTo>
                    <a:pt x="1250773" y="75946"/>
                    <a:pt x="1249604" y="74194"/>
                    <a:pt x="1249604" y="71857"/>
                  </a:cubicBezTo>
                  <a:cubicBezTo>
                    <a:pt x="1251941" y="71857"/>
                    <a:pt x="1253109" y="71273"/>
                    <a:pt x="1253109" y="70104"/>
                  </a:cubicBezTo>
                  <a:lnTo>
                    <a:pt x="1254862" y="70104"/>
                  </a:lnTo>
                  <a:lnTo>
                    <a:pt x="1253109" y="68352"/>
                  </a:lnTo>
                  <a:lnTo>
                    <a:pt x="1246099" y="68352"/>
                  </a:lnTo>
                  <a:cubicBezTo>
                    <a:pt x="1246099" y="67183"/>
                    <a:pt x="1246099" y="65723"/>
                    <a:pt x="1246099" y="63970"/>
                  </a:cubicBezTo>
                  <a:cubicBezTo>
                    <a:pt x="1246099" y="62218"/>
                    <a:pt x="1246099" y="60173"/>
                    <a:pt x="1246099" y="57836"/>
                  </a:cubicBezTo>
                  <a:cubicBezTo>
                    <a:pt x="1246099" y="56668"/>
                    <a:pt x="1246099" y="56084"/>
                    <a:pt x="1246099" y="56084"/>
                  </a:cubicBezTo>
                  <a:lnTo>
                    <a:pt x="1249604" y="56084"/>
                  </a:lnTo>
                  <a:cubicBezTo>
                    <a:pt x="1249604" y="56084"/>
                    <a:pt x="1250480" y="56960"/>
                    <a:pt x="1252233" y="58712"/>
                  </a:cubicBezTo>
                  <a:cubicBezTo>
                    <a:pt x="1253985" y="60465"/>
                    <a:pt x="1256031" y="61341"/>
                    <a:pt x="1258367" y="61341"/>
                  </a:cubicBezTo>
                  <a:cubicBezTo>
                    <a:pt x="1260704" y="59004"/>
                    <a:pt x="1263625" y="57836"/>
                    <a:pt x="1267130" y="57836"/>
                  </a:cubicBezTo>
                  <a:cubicBezTo>
                    <a:pt x="1270635" y="57836"/>
                    <a:pt x="1271803" y="56084"/>
                    <a:pt x="1270635" y="52578"/>
                  </a:cubicBezTo>
                  <a:cubicBezTo>
                    <a:pt x="1270635" y="51410"/>
                    <a:pt x="1270051" y="50826"/>
                    <a:pt x="1268883" y="50826"/>
                  </a:cubicBezTo>
                  <a:cubicBezTo>
                    <a:pt x="1267714" y="50826"/>
                    <a:pt x="1266546" y="50242"/>
                    <a:pt x="1265377" y="49073"/>
                  </a:cubicBezTo>
                  <a:lnTo>
                    <a:pt x="1263625" y="47320"/>
                  </a:lnTo>
                  <a:cubicBezTo>
                    <a:pt x="1264793" y="47320"/>
                    <a:pt x="1265961" y="47028"/>
                    <a:pt x="1267130" y="46444"/>
                  </a:cubicBezTo>
                  <a:cubicBezTo>
                    <a:pt x="1268298" y="45860"/>
                    <a:pt x="1268883" y="46152"/>
                    <a:pt x="1268883" y="47320"/>
                  </a:cubicBezTo>
                  <a:cubicBezTo>
                    <a:pt x="1271219" y="47320"/>
                    <a:pt x="1272972" y="49073"/>
                    <a:pt x="1274141" y="52578"/>
                  </a:cubicBezTo>
                  <a:cubicBezTo>
                    <a:pt x="1278814" y="56084"/>
                    <a:pt x="1284072" y="57836"/>
                    <a:pt x="1289914" y="57836"/>
                  </a:cubicBezTo>
                  <a:cubicBezTo>
                    <a:pt x="1291083" y="57836"/>
                    <a:pt x="1292543" y="57544"/>
                    <a:pt x="1294296" y="56960"/>
                  </a:cubicBezTo>
                  <a:cubicBezTo>
                    <a:pt x="1296048" y="56376"/>
                    <a:pt x="1297508" y="57252"/>
                    <a:pt x="1298677" y="59589"/>
                  </a:cubicBezTo>
                  <a:cubicBezTo>
                    <a:pt x="1298677" y="61925"/>
                    <a:pt x="1299845" y="63094"/>
                    <a:pt x="1302182" y="63094"/>
                  </a:cubicBezTo>
                  <a:cubicBezTo>
                    <a:pt x="1305687" y="59589"/>
                    <a:pt x="1308608" y="58420"/>
                    <a:pt x="1310945" y="59589"/>
                  </a:cubicBezTo>
                  <a:cubicBezTo>
                    <a:pt x="1313282" y="60757"/>
                    <a:pt x="1315035" y="61341"/>
                    <a:pt x="1316203" y="61341"/>
                  </a:cubicBezTo>
                  <a:cubicBezTo>
                    <a:pt x="1318540" y="60173"/>
                    <a:pt x="1320292" y="59004"/>
                    <a:pt x="1321461" y="57836"/>
                  </a:cubicBezTo>
                  <a:cubicBezTo>
                    <a:pt x="1322629" y="56668"/>
                    <a:pt x="1324966" y="56084"/>
                    <a:pt x="1328471" y="56084"/>
                  </a:cubicBezTo>
                  <a:cubicBezTo>
                    <a:pt x="1329639" y="54915"/>
                    <a:pt x="1330224" y="52578"/>
                    <a:pt x="1330224" y="49073"/>
                  </a:cubicBezTo>
                  <a:cubicBezTo>
                    <a:pt x="1331392" y="43231"/>
                    <a:pt x="1334897" y="37973"/>
                    <a:pt x="1340739" y="33300"/>
                  </a:cubicBezTo>
                  <a:lnTo>
                    <a:pt x="1335482" y="29795"/>
                  </a:lnTo>
                  <a:cubicBezTo>
                    <a:pt x="1335482" y="27458"/>
                    <a:pt x="1333729" y="25121"/>
                    <a:pt x="1330224" y="22784"/>
                  </a:cubicBezTo>
                  <a:cubicBezTo>
                    <a:pt x="1325550" y="18110"/>
                    <a:pt x="1325550" y="12853"/>
                    <a:pt x="1330224" y="7011"/>
                  </a:cubicBezTo>
                  <a:lnTo>
                    <a:pt x="1331977" y="3506"/>
                  </a:lnTo>
                  <a:cubicBezTo>
                    <a:pt x="1335482" y="3506"/>
                    <a:pt x="1339571" y="2921"/>
                    <a:pt x="1344244" y="1753"/>
                  </a:cubicBezTo>
                  <a:cubicBezTo>
                    <a:pt x="1345413" y="585"/>
                    <a:pt x="1347750" y="0"/>
                    <a:pt x="1351255" y="0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ctr">
                <a:buNone/>
              </a:pPr>
              <a:endParaRPr lang="zh-CN" altLang="en-US" sz="13800" cap="all" dirty="0">
                <a:blipFill dpi="0" rotWithShape="1">
                  <a:blip r:embed="rId4">
                    <a:alphaModFix amt="57000"/>
                    <a:extLst>
                      <a:ext uri="{96DAC541-7B7A-43D3-8B79-37D633B846F1}">
                        <asvg:svgBlip xmlns:asvg="http://schemas.microsoft.com/office/drawing/2016/SVG/main" r:embed="rId5"/>
                      </a:ext>
                    </a:extLst>
                  </a:blip>
                  <a:srcRect/>
                  <a:tile tx="0" ty="0" sx="100000" sy="100000" flip="none" algn="tl"/>
                </a:blipFill>
                <a:latin typeface="艾迪鹅演示引擎标题体 Normal" panose="02000600000000000000" pitchFamily="2" charset="-122"/>
                <a:ea typeface="艾迪鹅演示引擎标题体 Normal" panose="02000600000000000000" pitchFamily="2" charset="-122"/>
                <a:cs typeface="艾迪鹅演示引擎标题体 Normal" panose="02000600000000000000" pitchFamily="2" charset="-122"/>
                <a:sym typeface="+mn-lt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8F273739-D5D6-2561-964B-B059E01D2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8859" y="-2334985"/>
              <a:ext cx="1453566" cy="1828114"/>
            </a:xfrm>
            <a:custGeom>
              <a:avLst/>
              <a:gdLst/>
              <a:ahLst/>
              <a:cxnLst/>
              <a:rect l="l" t="t" r="r" b="b"/>
              <a:pathLst>
                <a:path w="1453566" h="1828114">
                  <a:moveTo>
                    <a:pt x="1290574" y="1822704"/>
                  </a:moveTo>
                  <a:lnTo>
                    <a:pt x="1290574" y="1826209"/>
                  </a:lnTo>
                  <a:lnTo>
                    <a:pt x="1294080" y="1826209"/>
                  </a:lnTo>
                  <a:lnTo>
                    <a:pt x="1293698" y="1828114"/>
                  </a:lnTo>
                  <a:lnTo>
                    <a:pt x="1285640" y="1828114"/>
                  </a:lnTo>
                  <a:lnTo>
                    <a:pt x="1287069" y="1826209"/>
                  </a:lnTo>
                  <a:close/>
                  <a:moveTo>
                    <a:pt x="1189800" y="1811312"/>
                  </a:moveTo>
                  <a:cubicBezTo>
                    <a:pt x="1189216" y="1810728"/>
                    <a:pt x="1188339" y="1811020"/>
                    <a:pt x="1187171" y="1812188"/>
                  </a:cubicBezTo>
                  <a:cubicBezTo>
                    <a:pt x="1184834" y="1814525"/>
                    <a:pt x="1184834" y="1815693"/>
                    <a:pt x="1187171" y="1815693"/>
                  </a:cubicBezTo>
                  <a:cubicBezTo>
                    <a:pt x="1189508" y="1818030"/>
                    <a:pt x="1190676" y="1818030"/>
                    <a:pt x="1190676" y="1815693"/>
                  </a:cubicBezTo>
                  <a:cubicBezTo>
                    <a:pt x="1190676" y="1813357"/>
                    <a:pt x="1190384" y="1811896"/>
                    <a:pt x="1189800" y="1811312"/>
                  </a:cubicBezTo>
                  <a:close/>
                  <a:moveTo>
                    <a:pt x="1255522" y="1808683"/>
                  </a:moveTo>
                  <a:cubicBezTo>
                    <a:pt x="1253186" y="1811020"/>
                    <a:pt x="1252017" y="1813357"/>
                    <a:pt x="1252017" y="1815693"/>
                  </a:cubicBezTo>
                  <a:cubicBezTo>
                    <a:pt x="1252017" y="1818030"/>
                    <a:pt x="1253770" y="1818030"/>
                    <a:pt x="1257275" y="1815693"/>
                  </a:cubicBezTo>
                  <a:cubicBezTo>
                    <a:pt x="1259611" y="1815693"/>
                    <a:pt x="1261657" y="1815109"/>
                    <a:pt x="1263409" y="1813941"/>
                  </a:cubicBezTo>
                  <a:cubicBezTo>
                    <a:pt x="1265162" y="1812772"/>
                    <a:pt x="1264869" y="1811020"/>
                    <a:pt x="1262533" y="1808683"/>
                  </a:cubicBezTo>
                  <a:cubicBezTo>
                    <a:pt x="1262533" y="1808683"/>
                    <a:pt x="1261657" y="1808683"/>
                    <a:pt x="1259904" y="1808683"/>
                  </a:cubicBezTo>
                  <a:cubicBezTo>
                    <a:pt x="1258151" y="1808683"/>
                    <a:pt x="1257275" y="1808683"/>
                    <a:pt x="1257275" y="1808683"/>
                  </a:cubicBezTo>
                  <a:close/>
                  <a:moveTo>
                    <a:pt x="1334389" y="1791157"/>
                  </a:moveTo>
                  <a:lnTo>
                    <a:pt x="1334389" y="1796415"/>
                  </a:lnTo>
                  <a:lnTo>
                    <a:pt x="1332637" y="1794662"/>
                  </a:lnTo>
                  <a:cubicBezTo>
                    <a:pt x="1332637" y="1792325"/>
                    <a:pt x="1333221" y="1791157"/>
                    <a:pt x="1334389" y="1791157"/>
                  </a:cubicBezTo>
                  <a:close/>
                  <a:moveTo>
                    <a:pt x="1053973" y="1743837"/>
                  </a:moveTo>
                  <a:lnTo>
                    <a:pt x="1057478" y="1743837"/>
                  </a:lnTo>
                  <a:cubicBezTo>
                    <a:pt x="1059815" y="1746174"/>
                    <a:pt x="1059815" y="1747342"/>
                    <a:pt x="1057478" y="1747342"/>
                  </a:cubicBezTo>
                  <a:cubicBezTo>
                    <a:pt x="1057478" y="1745005"/>
                    <a:pt x="1056310" y="1743837"/>
                    <a:pt x="1053973" y="1743837"/>
                  </a:cubicBezTo>
                  <a:close/>
                  <a:moveTo>
                    <a:pt x="566751" y="1733321"/>
                  </a:moveTo>
                  <a:cubicBezTo>
                    <a:pt x="566751" y="1735658"/>
                    <a:pt x="565582" y="1736826"/>
                    <a:pt x="563245" y="1736826"/>
                  </a:cubicBezTo>
                  <a:cubicBezTo>
                    <a:pt x="563245" y="1739163"/>
                    <a:pt x="562662" y="1740332"/>
                    <a:pt x="561493" y="1740332"/>
                  </a:cubicBezTo>
                  <a:lnTo>
                    <a:pt x="561493" y="1736826"/>
                  </a:lnTo>
                  <a:cubicBezTo>
                    <a:pt x="562662" y="1736826"/>
                    <a:pt x="563538" y="1736242"/>
                    <a:pt x="564122" y="1735074"/>
                  </a:cubicBezTo>
                  <a:cubicBezTo>
                    <a:pt x="564706" y="1733905"/>
                    <a:pt x="565582" y="1733321"/>
                    <a:pt x="566751" y="1733321"/>
                  </a:cubicBezTo>
                  <a:close/>
                  <a:moveTo>
                    <a:pt x="72518" y="1712290"/>
                  </a:moveTo>
                  <a:cubicBezTo>
                    <a:pt x="70181" y="1712290"/>
                    <a:pt x="70472" y="1713166"/>
                    <a:pt x="73394" y="1714919"/>
                  </a:cubicBezTo>
                  <a:cubicBezTo>
                    <a:pt x="76315" y="1716672"/>
                    <a:pt x="80112" y="1718132"/>
                    <a:pt x="84785" y="1719301"/>
                  </a:cubicBezTo>
                  <a:lnTo>
                    <a:pt x="84785" y="1717548"/>
                  </a:lnTo>
                  <a:cubicBezTo>
                    <a:pt x="81280" y="1714043"/>
                    <a:pt x="77191" y="1712290"/>
                    <a:pt x="72518" y="1712290"/>
                  </a:cubicBezTo>
                  <a:close/>
                  <a:moveTo>
                    <a:pt x="1327379" y="1705280"/>
                  </a:moveTo>
                  <a:lnTo>
                    <a:pt x="1327379" y="1717548"/>
                  </a:lnTo>
                  <a:lnTo>
                    <a:pt x="1332637" y="1736826"/>
                  </a:lnTo>
                  <a:cubicBezTo>
                    <a:pt x="1333805" y="1736826"/>
                    <a:pt x="1334389" y="1736242"/>
                    <a:pt x="1334389" y="1735074"/>
                  </a:cubicBezTo>
                  <a:lnTo>
                    <a:pt x="1330884" y="1721053"/>
                  </a:lnTo>
                  <a:lnTo>
                    <a:pt x="1330884" y="1712290"/>
                  </a:lnTo>
                  <a:cubicBezTo>
                    <a:pt x="1330884" y="1709953"/>
                    <a:pt x="1329716" y="1707617"/>
                    <a:pt x="1327379" y="1705280"/>
                  </a:cubicBezTo>
                  <a:close/>
                  <a:moveTo>
                    <a:pt x="552730" y="1696517"/>
                  </a:moveTo>
                  <a:cubicBezTo>
                    <a:pt x="549225" y="1696517"/>
                    <a:pt x="547472" y="1698854"/>
                    <a:pt x="547472" y="1703527"/>
                  </a:cubicBezTo>
                  <a:lnTo>
                    <a:pt x="543967" y="1703527"/>
                  </a:lnTo>
                  <a:lnTo>
                    <a:pt x="543967" y="1705280"/>
                  </a:lnTo>
                  <a:lnTo>
                    <a:pt x="552730" y="1703527"/>
                  </a:lnTo>
                  <a:lnTo>
                    <a:pt x="559740" y="1703527"/>
                  </a:lnTo>
                  <a:lnTo>
                    <a:pt x="556235" y="1700022"/>
                  </a:lnTo>
                  <a:cubicBezTo>
                    <a:pt x="556235" y="1697685"/>
                    <a:pt x="555067" y="1696517"/>
                    <a:pt x="552730" y="1696517"/>
                  </a:cubicBezTo>
                  <a:close/>
                  <a:moveTo>
                    <a:pt x="1048716" y="1693011"/>
                  </a:moveTo>
                  <a:lnTo>
                    <a:pt x="1052221" y="1693011"/>
                  </a:lnTo>
                  <a:cubicBezTo>
                    <a:pt x="1053389" y="1695348"/>
                    <a:pt x="1053389" y="1696517"/>
                    <a:pt x="1052221" y="1696517"/>
                  </a:cubicBezTo>
                  <a:cubicBezTo>
                    <a:pt x="1049884" y="1696517"/>
                    <a:pt x="1048716" y="1695348"/>
                    <a:pt x="1048716" y="1693011"/>
                  </a:cubicBezTo>
                  <a:close/>
                  <a:moveTo>
                    <a:pt x="638607" y="1693011"/>
                  </a:moveTo>
                  <a:cubicBezTo>
                    <a:pt x="636270" y="1693011"/>
                    <a:pt x="633641" y="1693596"/>
                    <a:pt x="630720" y="1694764"/>
                  </a:cubicBezTo>
                  <a:cubicBezTo>
                    <a:pt x="627799" y="1695932"/>
                    <a:pt x="624003" y="1696517"/>
                    <a:pt x="619328" y="1696517"/>
                  </a:cubicBezTo>
                  <a:cubicBezTo>
                    <a:pt x="611150" y="1701190"/>
                    <a:pt x="605892" y="1703527"/>
                    <a:pt x="603555" y="1703527"/>
                  </a:cubicBezTo>
                  <a:cubicBezTo>
                    <a:pt x="603555" y="1702359"/>
                    <a:pt x="603263" y="1702067"/>
                    <a:pt x="602679" y="1702651"/>
                  </a:cubicBezTo>
                  <a:cubicBezTo>
                    <a:pt x="602095" y="1703235"/>
                    <a:pt x="601803" y="1704111"/>
                    <a:pt x="601803" y="1705280"/>
                  </a:cubicBezTo>
                  <a:cubicBezTo>
                    <a:pt x="597129" y="1705280"/>
                    <a:pt x="593039" y="1707617"/>
                    <a:pt x="589534" y="1712290"/>
                  </a:cubicBezTo>
                  <a:cubicBezTo>
                    <a:pt x="586029" y="1714627"/>
                    <a:pt x="584276" y="1716379"/>
                    <a:pt x="584276" y="1717548"/>
                  </a:cubicBezTo>
                  <a:cubicBezTo>
                    <a:pt x="584276" y="1718716"/>
                    <a:pt x="585737" y="1719008"/>
                    <a:pt x="588658" y="1718424"/>
                  </a:cubicBezTo>
                  <a:cubicBezTo>
                    <a:pt x="591579" y="1717840"/>
                    <a:pt x="594792" y="1716964"/>
                    <a:pt x="598297" y="1715795"/>
                  </a:cubicBezTo>
                  <a:cubicBezTo>
                    <a:pt x="606476" y="1711122"/>
                    <a:pt x="612318" y="1708785"/>
                    <a:pt x="615823" y="1708785"/>
                  </a:cubicBezTo>
                  <a:cubicBezTo>
                    <a:pt x="620497" y="1705280"/>
                    <a:pt x="624586" y="1703527"/>
                    <a:pt x="628091" y="1703527"/>
                  </a:cubicBezTo>
                  <a:cubicBezTo>
                    <a:pt x="628091" y="1702359"/>
                    <a:pt x="629552" y="1701190"/>
                    <a:pt x="632473" y="1700022"/>
                  </a:cubicBezTo>
                  <a:cubicBezTo>
                    <a:pt x="635394" y="1698854"/>
                    <a:pt x="637438" y="1697685"/>
                    <a:pt x="638607" y="1696517"/>
                  </a:cubicBezTo>
                  <a:cubicBezTo>
                    <a:pt x="643281" y="1696517"/>
                    <a:pt x="646786" y="1695348"/>
                    <a:pt x="649123" y="1693011"/>
                  </a:cubicBezTo>
                  <a:cubicBezTo>
                    <a:pt x="649123" y="1693011"/>
                    <a:pt x="648246" y="1693011"/>
                    <a:pt x="646494" y="1693011"/>
                  </a:cubicBezTo>
                  <a:cubicBezTo>
                    <a:pt x="644741" y="1693011"/>
                    <a:pt x="642112" y="1693011"/>
                    <a:pt x="638607" y="1693011"/>
                  </a:cubicBezTo>
                  <a:close/>
                  <a:moveTo>
                    <a:pt x="1041705" y="1687754"/>
                  </a:moveTo>
                  <a:lnTo>
                    <a:pt x="1045211" y="1691259"/>
                  </a:lnTo>
                  <a:lnTo>
                    <a:pt x="1045211" y="1693011"/>
                  </a:lnTo>
                  <a:cubicBezTo>
                    <a:pt x="1042873" y="1691843"/>
                    <a:pt x="1041705" y="1690090"/>
                    <a:pt x="1041705" y="1687754"/>
                  </a:cubicBezTo>
                  <a:close/>
                  <a:moveTo>
                    <a:pt x="1308100" y="1664970"/>
                  </a:moveTo>
                  <a:cubicBezTo>
                    <a:pt x="1306932" y="1666138"/>
                    <a:pt x="1306932" y="1667307"/>
                    <a:pt x="1308100" y="1668475"/>
                  </a:cubicBezTo>
                  <a:cubicBezTo>
                    <a:pt x="1309269" y="1675485"/>
                    <a:pt x="1310729" y="1682788"/>
                    <a:pt x="1312482" y="1690383"/>
                  </a:cubicBezTo>
                  <a:cubicBezTo>
                    <a:pt x="1314234" y="1697977"/>
                    <a:pt x="1315111" y="1702943"/>
                    <a:pt x="1315111" y="1705280"/>
                  </a:cubicBezTo>
                  <a:cubicBezTo>
                    <a:pt x="1315111" y="1709953"/>
                    <a:pt x="1316279" y="1712290"/>
                    <a:pt x="1318616" y="1712290"/>
                  </a:cubicBezTo>
                  <a:cubicBezTo>
                    <a:pt x="1318616" y="1699438"/>
                    <a:pt x="1317447" y="1692427"/>
                    <a:pt x="1315111" y="1691259"/>
                  </a:cubicBezTo>
                  <a:lnTo>
                    <a:pt x="1315111" y="1678991"/>
                  </a:lnTo>
                  <a:cubicBezTo>
                    <a:pt x="1312774" y="1676654"/>
                    <a:pt x="1311605" y="1672564"/>
                    <a:pt x="1311605" y="1666722"/>
                  </a:cubicBezTo>
                  <a:cubicBezTo>
                    <a:pt x="1311605" y="1665554"/>
                    <a:pt x="1311314" y="1664970"/>
                    <a:pt x="1310729" y="1664970"/>
                  </a:cubicBezTo>
                  <a:cubicBezTo>
                    <a:pt x="1310145" y="1664970"/>
                    <a:pt x="1309269" y="1664970"/>
                    <a:pt x="1308100" y="1664970"/>
                  </a:cubicBezTo>
                  <a:close/>
                  <a:moveTo>
                    <a:pt x="478244" y="1663217"/>
                  </a:moveTo>
                  <a:cubicBezTo>
                    <a:pt x="478828" y="1663217"/>
                    <a:pt x="479704" y="1663801"/>
                    <a:pt x="480873" y="1664970"/>
                  </a:cubicBezTo>
                  <a:lnTo>
                    <a:pt x="480873" y="1666722"/>
                  </a:lnTo>
                  <a:cubicBezTo>
                    <a:pt x="480873" y="1665554"/>
                    <a:pt x="480581" y="1664970"/>
                    <a:pt x="479997" y="1664970"/>
                  </a:cubicBezTo>
                  <a:cubicBezTo>
                    <a:pt x="479413" y="1664970"/>
                    <a:pt x="478536" y="1664970"/>
                    <a:pt x="477368" y="1664970"/>
                  </a:cubicBezTo>
                  <a:cubicBezTo>
                    <a:pt x="477368" y="1663801"/>
                    <a:pt x="477660" y="1663217"/>
                    <a:pt x="478244" y="1663217"/>
                  </a:cubicBezTo>
                  <a:close/>
                  <a:moveTo>
                    <a:pt x="770052" y="1649197"/>
                  </a:moveTo>
                  <a:cubicBezTo>
                    <a:pt x="768884" y="1649197"/>
                    <a:pt x="768300" y="1650365"/>
                    <a:pt x="768300" y="1652702"/>
                  </a:cubicBezTo>
                  <a:lnTo>
                    <a:pt x="773557" y="1652702"/>
                  </a:lnTo>
                  <a:cubicBezTo>
                    <a:pt x="771221" y="1652702"/>
                    <a:pt x="770052" y="1651533"/>
                    <a:pt x="770052" y="1649197"/>
                  </a:cubicBezTo>
                  <a:close/>
                  <a:moveTo>
                    <a:pt x="785826" y="1645691"/>
                  </a:moveTo>
                  <a:cubicBezTo>
                    <a:pt x="783489" y="1645691"/>
                    <a:pt x="781737" y="1646860"/>
                    <a:pt x="780568" y="1649197"/>
                  </a:cubicBezTo>
                  <a:cubicBezTo>
                    <a:pt x="778231" y="1649197"/>
                    <a:pt x="776479" y="1649781"/>
                    <a:pt x="775310" y="1650949"/>
                  </a:cubicBezTo>
                  <a:cubicBezTo>
                    <a:pt x="774142" y="1652117"/>
                    <a:pt x="774726" y="1652702"/>
                    <a:pt x="777062" y="1652702"/>
                  </a:cubicBezTo>
                  <a:cubicBezTo>
                    <a:pt x="779399" y="1652702"/>
                    <a:pt x="780568" y="1651533"/>
                    <a:pt x="780568" y="1649197"/>
                  </a:cubicBezTo>
                  <a:lnTo>
                    <a:pt x="782320" y="1649197"/>
                  </a:lnTo>
                  <a:cubicBezTo>
                    <a:pt x="784657" y="1649197"/>
                    <a:pt x="785826" y="1648028"/>
                    <a:pt x="785826" y="1645691"/>
                  </a:cubicBezTo>
                  <a:close/>
                  <a:moveTo>
                    <a:pt x="487884" y="1640433"/>
                  </a:moveTo>
                  <a:lnTo>
                    <a:pt x="487884" y="1642186"/>
                  </a:lnTo>
                  <a:cubicBezTo>
                    <a:pt x="487884" y="1644523"/>
                    <a:pt x="489052" y="1644523"/>
                    <a:pt x="491389" y="1642186"/>
                  </a:cubicBezTo>
                  <a:lnTo>
                    <a:pt x="491389" y="1640433"/>
                  </a:lnTo>
                  <a:close/>
                  <a:moveTo>
                    <a:pt x="1315111" y="1633423"/>
                  </a:moveTo>
                  <a:lnTo>
                    <a:pt x="1315111" y="1645691"/>
                  </a:lnTo>
                  <a:cubicBezTo>
                    <a:pt x="1317447" y="1650365"/>
                    <a:pt x="1318616" y="1656791"/>
                    <a:pt x="1318616" y="1664970"/>
                  </a:cubicBezTo>
                  <a:cubicBezTo>
                    <a:pt x="1320952" y="1666138"/>
                    <a:pt x="1322121" y="1669643"/>
                    <a:pt x="1322121" y="1675485"/>
                  </a:cubicBezTo>
                  <a:cubicBezTo>
                    <a:pt x="1322121" y="1678991"/>
                    <a:pt x="1323874" y="1688338"/>
                    <a:pt x="1327379" y="1703527"/>
                  </a:cubicBezTo>
                  <a:cubicBezTo>
                    <a:pt x="1327379" y="1696517"/>
                    <a:pt x="1326503" y="1688630"/>
                    <a:pt x="1324750" y="1679867"/>
                  </a:cubicBezTo>
                  <a:cubicBezTo>
                    <a:pt x="1322998" y="1671104"/>
                    <a:pt x="1322121" y="1662633"/>
                    <a:pt x="1322121" y="1654454"/>
                  </a:cubicBezTo>
                  <a:cubicBezTo>
                    <a:pt x="1319784" y="1653286"/>
                    <a:pt x="1318616" y="1648612"/>
                    <a:pt x="1318616" y="1640433"/>
                  </a:cubicBezTo>
                  <a:close/>
                  <a:moveTo>
                    <a:pt x="840156" y="1633423"/>
                  </a:moveTo>
                  <a:cubicBezTo>
                    <a:pt x="835483" y="1633423"/>
                    <a:pt x="833146" y="1634591"/>
                    <a:pt x="833146" y="1636928"/>
                  </a:cubicBezTo>
                  <a:lnTo>
                    <a:pt x="820878" y="1636928"/>
                  </a:lnTo>
                  <a:cubicBezTo>
                    <a:pt x="819709" y="1639265"/>
                    <a:pt x="820878" y="1640433"/>
                    <a:pt x="824383" y="1640433"/>
                  </a:cubicBezTo>
                  <a:lnTo>
                    <a:pt x="831393" y="1640433"/>
                  </a:lnTo>
                  <a:lnTo>
                    <a:pt x="833146" y="1636928"/>
                  </a:lnTo>
                  <a:cubicBezTo>
                    <a:pt x="840156" y="1636928"/>
                    <a:pt x="843661" y="1635760"/>
                    <a:pt x="843661" y="1633423"/>
                  </a:cubicBezTo>
                  <a:close/>
                  <a:moveTo>
                    <a:pt x="861187" y="1629042"/>
                  </a:moveTo>
                  <a:cubicBezTo>
                    <a:pt x="858850" y="1629626"/>
                    <a:pt x="855930" y="1629918"/>
                    <a:pt x="852424" y="1629918"/>
                  </a:cubicBezTo>
                  <a:cubicBezTo>
                    <a:pt x="847751" y="1632255"/>
                    <a:pt x="848919" y="1633423"/>
                    <a:pt x="855930" y="1633423"/>
                  </a:cubicBezTo>
                  <a:cubicBezTo>
                    <a:pt x="859435" y="1633423"/>
                    <a:pt x="862356" y="1632255"/>
                    <a:pt x="864693" y="1629918"/>
                  </a:cubicBezTo>
                  <a:cubicBezTo>
                    <a:pt x="864693" y="1628750"/>
                    <a:pt x="863524" y="1628457"/>
                    <a:pt x="861187" y="1629042"/>
                  </a:cubicBezTo>
                  <a:close/>
                  <a:moveTo>
                    <a:pt x="896239" y="1626413"/>
                  </a:moveTo>
                  <a:cubicBezTo>
                    <a:pt x="895071" y="1626413"/>
                    <a:pt x="893318" y="1626997"/>
                    <a:pt x="890982" y="1628165"/>
                  </a:cubicBezTo>
                  <a:cubicBezTo>
                    <a:pt x="890982" y="1629334"/>
                    <a:pt x="893318" y="1629334"/>
                    <a:pt x="897992" y="1628165"/>
                  </a:cubicBezTo>
                  <a:cubicBezTo>
                    <a:pt x="897992" y="1626997"/>
                    <a:pt x="897408" y="1626413"/>
                    <a:pt x="896239" y="1626413"/>
                  </a:cubicBezTo>
                  <a:close/>
                  <a:moveTo>
                    <a:pt x="903249" y="1624660"/>
                  </a:moveTo>
                  <a:cubicBezTo>
                    <a:pt x="904418" y="1625828"/>
                    <a:pt x="905878" y="1626705"/>
                    <a:pt x="907631" y="1627289"/>
                  </a:cubicBezTo>
                  <a:cubicBezTo>
                    <a:pt x="909384" y="1627873"/>
                    <a:pt x="910260" y="1626997"/>
                    <a:pt x="910260" y="1624660"/>
                  </a:cubicBezTo>
                  <a:close/>
                  <a:moveTo>
                    <a:pt x="924281" y="1621155"/>
                  </a:moveTo>
                  <a:lnTo>
                    <a:pt x="912013" y="1624660"/>
                  </a:lnTo>
                  <a:cubicBezTo>
                    <a:pt x="912013" y="1626997"/>
                    <a:pt x="913181" y="1628165"/>
                    <a:pt x="915518" y="1628165"/>
                  </a:cubicBezTo>
                  <a:cubicBezTo>
                    <a:pt x="915518" y="1625828"/>
                    <a:pt x="917854" y="1624660"/>
                    <a:pt x="922529" y="1624660"/>
                  </a:cubicBezTo>
                  <a:lnTo>
                    <a:pt x="927786" y="1624660"/>
                  </a:lnTo>
                  <a:cubicBezTo>
                    <a:pt x="927786" y="1622323"/>
                    <a:pt x="926618" y="1621155"/>
                    <a:pt x="924281" y="1621155"/>
                  </a:cubicBezTo>
                  <a:close/>
                  <a:moveTo>
                    <a:pt x="882219" y="1617650"/>
                  </a:moveTo>
                  <a:lnTo>
                    <a:pt x="878713" y="1621155"/>
                  </a:lnTo>
                  <a:lnTo>
                    <a:pt x="883971" y="1621155"/>
                  </a:lnTo>
                  <a:cubicBezTo>
                    <a:pt x="886308" y="1621155"/>
                    <a:pt x="887477" y="1619986"/>
                    <a:pt x="887477" y="1617650"/>
                  </a:cubicBezTo>
                  <a:close/>
                  <a:moveTo>
                    <a:pt x="927786" y="1615897"/>
                  </a:moveTo>
                  <a:cubicBezTo>
                    <a:pt x="927786" y="1617065"/>
                    <a:pt x="928955" y="1617650"/>
                    <a:pt x="931291" y="1617650"/>
                  </a:cubicBezTo>
                  <a:cubicBezTo>
                    <a:pt x="933628" y="1617650"/>
                    <a:pt x="935381" y="1617065"/>
                    <a:pt x="936549" y="1615897"/>
                  </a:cubicBezTo>
                  <a:close/>
                  <a:moveTo>
                    <a:pt x="922529" y="1615897"/>
                  </a:moveTo>
                  <a:cubicBezTo>
                    <a:pt x="920191" y="1615897"/>
                    <a:pt x="919023" y="1616481"/>
                    <a:pt x="919023" y="1617650"/>
                  </a:cubicBezTo>
                  <a:lnTo>
                    <a:pt x="924281" y="1617650"/>
                  </a:lnTo>
                  <a:cubicBezTo>
                    <a:pt x="926618" y="1616481"/>
                    <a:pt x="926034" y="1615897"/>
                    <a:pt x="922529" y="1615897"/>
                  </a:cubicBezTo>
                  <a:close/>
                  <a:moveTo>
                    <a:pt x="910260" y="1615897"/>
                  </a:moveTo>
                  <a:cubicBezTo>
                    <a:pt x="906755" y="1615897"/>
                    <a:pt x="904126" y="1616189"/>
                    <a:pt x="902373" y="1616773"/>
                  </a:cubicBezTo>
                  <a:cubicBezTo>
                    <a:pt x="900621" y="1617358"/>
                    <a:pt x="900913" y="1617650"/>
                    <a:pt x="903249" y="1617650"/>
                  </a:cubicBezTo>
                  <a:lnTo>
                    <a:pt x="912013" y="1617650"/>
                  </a:lnTo>
                  <a:cubicBezTo>
                    <a:pt x="912013" y="1616481"/>
                    <a:pt x="911429" y="1615897"/>
                    <a:pt x="910260" y="1615897"/>
                  </a:cubicBezTo>
                  <a:close/>
                  <a:moveTo>
                    <a:pt x="1306348" y="1577340"/>
                  </a:moveTo>
                  <a:lnTo>
                    <a:pt x="1306348" y="1579093"/>
                  </a:lnTo>
                  <a:cubicBezTo>
                    <a:pt x="1306348" y="1586103"/>
                    <a:pt x="1308100" y="1600124"/>
                    <a:pt x="1311605" y="1621155"/>
                  </a:cubicBezTo>
                  <a:lnTo>
                    <a:pt x="1315111" y="1621155"/>
                  </a:lnTo>
                  <a:lnTo>
                    <a:pt x="1308100" y="1579093"/>
                  </a:lnTo>
                  <a:close/>
                  <a:moveTo>
                    <a:pt x="743763" y="1563319"/>
                  </a:moveTo>
                  <a:lnTo>
                    <a:pt x="743763" y="1570329"/>
                  </a:lnTo>
                  <a:lnTo>
                    <a:pt x="740258" y="1570329"/>
                  </a:lnTo>
                  <a:lnTo>
                    <a:pt x="743763" y="1582598"/>
                  </a:lnTo>
                  <a:lnTo>
                    <a:pt x="745515" y="1579093"/>
                  </a:lnTo>
                  <a:cubicBezTo>
                    <a:pt x="746684" y="1579093"/>
                    <a:pt x="747561" y="1578800"/>
                    <a:pt x="748144" y="1578216"/>
                  </a:cubicBezTo>
                  <a:cubicBezTo>
                    <a:pt x="748729" y="1577632"/>
                    <a:pt x="749021" y="1576171"/>
                    <a:pt x="749021" y="1573835"/>
                  </a:cubicBezTo>
                  <a:cubicBezTo>
                    <a:pt x="746684" y="1571498"/>
                    <a:pt x="745515" y="1569161"/>
                    <a:pt x="745515" y="1566824"/>
                  </a:cubicBezTo>
                  <a:lnTo>
                    <a:pt x="745515" y="1563319"/>
                  </a:lnTo>
                  <a:cubicBezTo>
                    <a:pt x="744347" y="1562151"/>
                    <a:pt x="743763" y="1562151"/>
                    <a:pt x="743763" y="1563319"/>
                  </a:cubicBezTo>
                  <a:close/>
                  <a:moveTo>
                    <a:pt x="740258" y="1537030"/>
                  </a:moveTo>
                  <a:cubicBezTo>
                    <a:pt x="739089" y="1537030"/>
                    <a:pt x="738505" y="1537614"/>
                    <a:pt x="738505" y="1538783"/>
                  </a:cubicBezTo>
                  <a:cubicBezTo>
                    <a:pt x="738505" y="1539951"/>
                    <a:pt x="739089" y="1541119"/>
                    <a:pt x="740258" y="1542288"/>
                  </a:cubicBezTo>
                  <a:lnTo>
                    <a:pt x="743763" y="1542288"/>
                  </a:lnTo>
                  <a:lnTo>
                    <a:pt x="740258" y="1538783"/>
                  </a:lnTo>
                  <a:close/>
                  <a:moveTo>
                    <a:pt x="734124" y="1528267"/>
                  </a:moveTo>
                  <a:cubicBezTo>
                    <a:pt x="733540" y="1528267"/>
                    <a:pt x="733248" y="1528851"/>
                    <a:pt x="733248" y="1530020"/>
                  </a:cubicBezTo>
                  <a:lnTo>
                    <a:pt x="733248" y="1533525"/>
                  </a:lnTo>
                  <a:cubicBezTo>
                    <a:pt x="733248" y="1535862"/>
                    <a:pt x="732079" y="1537030"/>
                    <a:pt x="729743" y="1537030"/>
                  </a:cubicBezTo>
                  <a:cubicBezTo>
                    <a:pt x="729743" y="1538199"/>
                    <a:pt x="730326" y="1538490"/>
                    <a:pt x="731495" y="1537906"/>
                  </a:cubicBezTo>
                  <a:cubicBezTo>
                    <a:pt x="732663" y="1537322"/>
                    <a:pt x="733248" y="1535862"/>
                    <a:pt x="733248" y="1533525"/>
                  </a:cubicBezTo>
                  <a:cubicBezTo>
                    <a:pt x="735584" y="1533525"/>
                    <a:pt x="736753" y="1533525"/>
                    <a:pt x="736753" y="1533525"/>
                  </a:cubicBezTo>
                  <a:cubicBezTo>
                    <a:pt x="739089" y="1533525"/>
                    <a:pt x="740258" y="1532356"/>
                    <a:pt x="740258" y="1530020"/>
                  </a:cubicBezTo>
                  <a:lnTo>
                    <a:pt x="736753" y="1530020"/>
                  </a:lnTo>
                  <a:cubicBezTo>
                    <a:pt x="735585" y="1528851"/>
                    <a:pt x="734708" y="1528267"/>
                    <a:pt x="734124" y="1528267"/>
                  </a:cubicBezTo>
                  <a:close/>
                  <a:moveTo>
                    <a:pt x="1104799" y="1517751"/>
                  </a:moveTo>
                  <a:cubicBezTo>
                    <a:pt x="1103630" y="1517751"/>
                    <a:pt x="1103046" y="1518920"/>
                    <a:pt x="1103046" y="1521257"/>
                  </a:cubicBezTo>
                  <a:cubicBezTo>
                    <a:pt x="1103046" y="1523593"/>
                    <a:pt x="1103630" y="1524762"/>
                    <a:pt x="1104799" y="1524762"/>
                  </a:cubicBezTo>
                  <a:lnTo>
                    <a:pt x="1108304" y="1521257"/>
                  </a:lnTo>
                  <a:cubicBezTo>
                    <a:pt x="1108304" y="1518920"/>
                    <a:pt x="1107135" y="1517751"/>
                    <a:pt x="1104799" y="1517751"/>
                  </a:cubicBezTo>
                  <a:close/>
                  <a:moveTo>
                    <a:pt x="734124" y="1515999"/>
                  </a:moveTo>
                  <a:cubicBezTo>
                    <a:pt x="733540" y="1515999"/>
                    <a:pt x="733248" y="1516583"/>
                    <a:pt x="733248" y="1517751"/>
                  </a:cubicBezTo>
                  <a:lnTo>
                    <a:pt x="736753" y="1517751"/>
                  </a:lnTo>
                  <a:lnTo>
                    <a:pt x="729743" y="1524762"/>
                  </a:lnTo>
                  <a:cubicBezTo>
                    <a:pt x="732079" y="1524762"/>
                    <a:pt x="734416" y="1523593"/>
                    <a:pt x="736753" y="1521257"/>
                  </a:cubicBezTo>
                  <a:cubicBezTo>
                    <a:pt x="739089" y="1518920"/>
                    <a:pt x="739089" y="1517751"/>
                    <a:pt x="736753" y="1517751"/>
                  </a:cubicBezTo>
                  <a:cubicBezTo>
                    <a:pt x="735585" y="1516583"/>
                    <a:pt x="734708" y="1515999"/>
                    <a:pt x="734124" y="1515999"/>
                  </a:cubicBezTo>
                  <a:close/>
                  <a:moveTo>
                    <a:pt x="936549" y="1512494"/>
                  </a:moveTo>
                  <a:cubicBezTo>
                    <a:pt x="936549" y="1512494"/>
                    <a:pt x="937133" y="1513078"/>
                    <a:pt x="938302" y="1514246"/>
                  </a:cubicBezTo>
                  <a:cubicBezTo>
                    <a:pt x="939471" y="1515415"/>
                    <a:pt x="940054" y="1516583"/>
                    <a:pt x="940054" y="1517751"/>
                  </a:cubicBezTo>
                  <a:lnTo>
                    <a:pt x="947065" y="1526514"/>
                  </a:lnTo>
                  <a:cubicBezTo>
                    <a:pt x="948233" y="1527683"/>
                    <a:pt x="948818" y="1527683"/>
                    <a:pt x="948818" y="1526514"/>
                  </a:cubicBezTo>
                  <a:cubicBezTo>
                    <a:pt x="948818" y="1525346"/>
                    <a:pt x="948233" y="1523593"/>
                    <a:pt x="947065" y="1521257"/>
                  </a:cubicBezTo>
                  <a:cubicBezTo>
                    <a:pt x="945896" y="1521257"/>
                    <a:pt x="944728" y="1520380"/>
                    <a:pt x="943560" y="1518628"/>
                  </a:cubicBezTo>
                  <a:cubicBezTo>
                    <a:pt x="942391" y="1516875"/>
                    <a:pt x="941223" y="1515415"/>
                    <a:pt x="940054" y="1514246"/>
                  </a:cubicBezTo>
                  <a:cubicBezTo>
                    <a:pt x="940054" y="1513078"/>
                    <a:pt x="938886" y="1512494"/>
                    <a:pt x="936549" y="1512494"/>
                  </a:cubicBezTo>
                  <a:close/>
                  <a:moveTo>
                    <a:pt x="780568" y="1507236"/>
                  </a:moveTo>
                  <a:lnTo>
                    <a:pt x="782320" y="1507236"/>
                  </a:lnTo>
                  <a:cubicBezTo>
                    <a:pt x="782320" y="1509573"/>
                    <a:pt x="781737" y="1510741"/>
                    <a:pt x="780568" y="1510741"/>
                  </a:cubicBezTo>
                  <a:lnTo>
                    <a:pt x="777062" y="1512494"/>
                  </a:lnTo>
                  <a:lnTo>
                    <a:pt x="773557" y="1512494"/>
                  </a:lnTo>
                  <a:cubicBezTo>
                    <a:pt x="771221" y="1512494"/>
                    <a:pt x="771221" y="1511909"/>
                    <a:pt x="773557" y="1510741"/>
                  </a:cubicBezTo>
                  <a:cubicBezTo>
                    <a:pt x="778231" y="1510741"/>
                    <a:pt x="780568" y="1509573"/>
                    <a:pt x="780568" y="1507236"/>
                  </a:cubicBezTo>
                  <a:close/>
                  <a:moveTo>
                    <a:pt x="940931" y="1505483"/>
                  </a:moveTo>
                  <a:cubicBezTo>
                    <a:pt x="941515" y="1505483"/>
                    <a:pt x="942391" y="1506067"/>
                    <a:pt x="943560" y="1507236"/>
                  </a:cubicBezTo>
                  <a:lnTo>
                    <a:pt x="940054" y="1507236"/>
                  </a:lnTo>
                  <a:cubicBezTo>
                    <a:pt x="940054" y="1506067"/>
                    <a:pt x="940346" y="1505483"/>
                    <a:pt x="940931" y="1505483"/>
                  </a:cubicBezTo>
                  <a:close/>
                  <a:moveTo>
                    <a:pt x="730180" y="1503731"/>
                  </a:moveTo>
                  <a:cubicBezTo>
                    <a:pt x="729889" y="1504315"/>
                    <a:pt x="729743" y="1505483"/>
                    <a:pt x="729743" y="1507236"/>
                  </a:cubicBezTo>
                  <a:cubicBezTo>
                    <a:pt x="729743" y="1509573"/>
                    <a:pt x="730911" y="1511325"/>
                    <a:pt x="733248" y="1512494"/>
                  </a:cubicBezTo>
                  <a:cubicBezTo>
                    <a:pt x="735584" y="1512494"/>
                    <a:pt x="735584" y="1511909"/>
                    <a:pt x="733248" y="1510741"/>
                  </a:cubicBezTo>
                  <a:cubicBezTo>
                    <a:pt x="733248" y="1507236"/>
                    <a:pt x="732663" y="1504899"/>
                    <a:pt x="731495" y="1503731"/>
                  </a:cubicBezTo>
                  <a:cubicBezTo>
                    <a:pt x="730911" y="1503146"/>
                    <a:pt x="730472" y="1503146"/>
                    <a:pt x="730180" y="1503731"/>
                  </a:cubicBezTo>
                  <a:close/>
                  <a:moveTo>
                    <a:pt x="1103046" y="1500225"/>
                  </a:moveTo>
                  <a:cubicBezTo>
                    <a:pt x="1101877" y="1500225"/>
                    <a:pt x="1101001" y="1501102"/>
                    <a:pt x="1100417" y="1502854"/>
                  </a:cubicBezTo>
                  <a:cubicBezTo>
                    <a:pt x="1099833" y="1504607"/>
                    <a:pt x="1100125" y="1506067"/>
                    <a:pt x="1101294" y="1507236"/>
                  </a:cubicBezTo>
                  <a:lnTo>
                    <a:pt x="1101294" y="1510741"/>
                  </a:lnTo>
                  <a:cubicBezTo>
                    <a:pt x="1101294" y="1511909"/>
                    <a:pt x="1101586" y="1513078"/>
                    <a:pt x="1102170" y="1514246"/>
                  </a:cubicBezTo>
                  <a:cubicBezTo>
                    <a:pt x="1102754" y="1515415"/>
                    <a:pt x="1103630" y="1514830"/>
                    <a:pt x="1104799" y="1512494"/>
                  </a:cubicBezTo>
                  <a:lnTo>
                    <a:pt x="1104799" y="1507236"/>
                  </a:lnTo>
                  <a:cubicBezTo>
                    <a:pt x="1104799" y="1504899"/>
                    <a:pt x="1104506" y="1503146"/>
                    <a:pt x="1103923" y="1501978"/>
                  </a:cubicBezTo>
                  <a:cubicBezTo>
                    <a:pt x="1103338" y="1500810"/>
                    <a:pt x="1103046" y="1500225"/>
                    <a:pt x="1103046" y="1500225"/>
                  </a:cubicBezTo>
                  <a:close/>
                  <a:moveTo>
                    <a:pt x="1093407" y="1500225"/>
                  </a:moveTo>
                  <a:cubicBezTo>
                    <a:pt x="1091654" y="1500225"/>
                    <a:pt x="1090778" y="1501394"/>
                    <a:pt x="1090778" y="1503731"/>
                  </a:cubicBezTo>
                  <a:cubicBezTo>
                    <a:pt x="1090778" y="1506067"/>
                    <a:pt x="1091947" y="1508404"/>
                    <a:pt x="1094283" y="1510741"/>
                  </a:cubicBezTo>
                  <a:lnTo>
                    <a:pt x="1094283" y="1514246"/>
                  </a:lnTo>
                  <a:cubicBezTo>
                    <a:pt x="1095452" y="1514246"/>
                    <a:pt x="1096036" y="1514830"/>
                    <a:pt x="1096036" y="1515999"/>
                  </a:cubicBezTo>
                  <a:cubicBezTo>
                    <a:pt x="1096036" y="1517167"/>
                    <a:pt x="1095452" y="1517751"/>
                    <a:pt x="1094283" y="1517751"/>
                  </a:cubicBezTo>
                  <a:cubicBezTo>
                    <a:pt x="1094283" y="1522425"/>
                    <a:pt x="1095452" y="1524762"/>
                    <a:pt x="1097788" y="1524762"/>
                  </a:cubicBezTo>
                  <a:lnTo>
                    <a:pt x="1101294" y="1524762"/>
                  </a:lnTo>
                  <a:cubicBezTo>
                    <a:pt x="1101294" y="1518920"/>
                    <a:pt x="1100709" y="1513954"/>
                    <a:pt x="1099541" y="1509865"/>
                  </a:cubicBezTo>
                  <a:cubicBezTo>
                    <a:pt x="1098372" y="1505775"/>
                    <a:pt x="1097788" y="1502562"/>
                    <a:pt x="1097788" y="1500225"/>
                  </a:cubicBezTo>
                  <a:cubicBezTo>
                    <a:pt x="1096620" y="1500225"/>
                    <a:pt x="1095159" y="1500225"/>
                    <a:pt x="1093407" y="1500225"/>
                  </a:cubicBezTo>
                  <a:close/>
                  <a:moveTo>
                    <a:pt x="1085520" y="1500225"/>
                  </a:moveTo>
                  <a:lnTo>
                    <a:pt x="1085520" y="1507236"/>
                  </a:lnTo>
                  <a:cubicBezTo>
                    <a:pt x="1087857" y="1507236"/>
                    <a:pt x="1089025" y="1508404"/>
                    <a:pt x="1089025" y="1510741"/>
                  </a:cubicBezTo>
                  <a:cubicBezTo>
                    <a:pt x="1087857" y="1511909"/>
                    <a:pt x="1087273" y="1513370"/>
                    <a:pt x="1087273" y="1515123"/>
                  </a:cubicBezTo>
                  <a:cubicBezTo>
                    <a:pt x="1087273" y="1516875"/>
                    <a:pt x="1087857" y="1516583"/>
                    <a:pt x="1089025" y="1514246"/>
                  </a:cubicBezTo>
                  <a:cubicBezTo>
                    <a:pt x="1090194" y="1514246"/>
                    <a:pt x="1090778" y="1513078"/>
                    <a:pt x="1090778" y="1510741"/>
                  </a:cubicBezTo>
                  <a:cubicBezTo>
                    <a:pt x="1089610" y="1508404"/>
                    <a:pt x="1089025" y="1506067"/>
                    <a:pt x="1089025" y="1503731"/>
                  </a:cubicBezTo>
                  <a:cubicBezTo>
                    <a:pt x="1089025" y="1501394"/>
                    <a:pt x="1087857" y="1500225"/>
                    <a:pt x="1085520" y="1500225"/>
                  </a:cubicBezTo>
                  <a:close/>
                  <a:moveTo>
                    <a:pt x="745515" y="1494968"/>
                  </a:moveTo>
                  <a:cubicBezTo>
                    <a:pt x="744347" y="1494968"/>
                    <a:pt x="743471" y="1495844"/>
                    <a:pt x="742887" y="1497597"/>
                  </a:cubicBezTo>
                  <a:cubicBezTo>
                    <a:pt x="742303" y="1499349"/>
                    <a:pt x="742595" y="1500225"/>
                    <a:pt x="743763" y="1500225"/>
                  </a:cubicBezTo>
                  <a:cubicBezTo>
                    <a:pt x="741426" y="1500225"/>
                    <a:pt x="740258" y="1501394"/>
                    <a:pt x="740258" y="1503731"/>
                  </a:cubicBezTo>
                  <a:cubicBezTo>
                    <a:pt x="742595" y="1503731"/>
                    <a:pt x="743763" y="1504899"/>
                    <a:pt x="743763" y="1507236"/>
                  </a:cubicBezTo>
                  <a:lnTo>
                    <a:pt x="743763" y="1500225"/>
                  </a:lnTo>
                  <a:lnTo>
                    <a:pt x="743763" y="1498473"/>
                  </a:lnTo>
                  <a:cubicBezTo>
                    <a:pt x="744932" y="1498473"/>
                    <a:pt x="745515" y="1497304"/>
                    <a:pt x="745515" y="1494968"/>
                  </a:cubicBezTo>
                  <a:close/>
                  <a:moveTo>
                    <a:pt x="729743" y="1494968"/>
                  </a:moveTo>
                  <a:lnTo>
                    <a:pt x="729743" y="1500225"/>
                  </a:lnTo>
                  <a:cubicBezTo>
                    <a:pt x="729743" y="1502562"/>
                    <a:pt x="730911" y="1502562"/>
                    <a:pt x="733248" y="1500225"/>
                  </a:cubicBezTo>
                  <a:lnTo>
                    <a:pt x="733248" y="1498473"/>
                  </a:lnTo>
                  <a:cubicBezTo>
                    <a:pt x="733248" y="1496136"/>
                    <a:pt x="732079" y="1494968"/>
                    <a:pt x="729743" y="1494968"/>
                  </a:cubicBezTo>
                  <a:close/>
                  <a:moveTo>
                    <a:pt x="743763" y="1487957"/>
                  </a:moveTo>
                  <a:cubicBezTo>
                    <a:pt x="741426" y="1487957"/>
                    <a:pt x="740258" y="1489126"/>
                    <a:pt x="740258" y="1491462"/>
                  </a:cubicBezTo>
                  <a:cubicBezTo>
                    <a:pt x="740258" y="1493799"/>
                    <a:pt x="740842" y="1494676"/>
                    <a:pt x="742010" y="1494091"/>
                  </a:cubicBezTo>
                  <a:cubicBezTo>
                    <a:pt x="743179" y="1493507"/>
                    <a:pt x="744347" y="1492631"/>
                    <a:pt x="745515" y="1491462"/>
                  </a:cubicBezTo>
                  <a:cubicBezTo>
                    <a:pt x="745515" y="1489126"/>
                    <a:pt x="744932" y="1487957"/>
                    <a:pt x="743763" y="1487957"/>
                  </a:cubicBezTo>
                  <a:close/>
                  <a:moveTo>
                    <a:pt x="954075" y="1479194"/>
                  </a:moveTo>
                  <a:cubicBezTo>
                    <a:pt x="955244" y="1480363"/>
                    <a:pt x="956120" y="1481531"/>
                    <a:pt x="956704" y="1482699"/>
                  </a:cubicBezTo>
                  <a:cubicBezTo>
                    <a:pt x="957288" y="1483868"/>
                    <a:pt x="956412" y="1483868"/>
                    <a:pt x="954075" y="1482699"/>
                  </a:cubicBezTo>
                  <a:close/>
                  <a:moveTo>
                    <a:pt x="733248" y="1479194"/>
                  </a:moveTo>
                  <a:cubicBezTo>
                    <a:pt x="730911" y="1481531"/>
                    <a:pt x="730911" y="1482699"/>
                    <a:pt x="733248" y="1482699"/>
                  </a:cubicBezTo>
                  <a:cubicBezTo>
                    <a:pt x="735584" y="1482699"/>
                    <a:pt x="736753" y="1481531"/>
                    <a:pt x="736753" y="1479194"/>
                  </a:cubicBezTo>
                  <a:close/>
                  <a:moveTo>
                    <a:pt x="763918" y="1477442"/>
                  </a:moveTo>
                  <a:cubicBezTo>
                    <a:pt x="764503" y="1477442"/>
                    <a:pt x="764795" y="1478026"/>
                    <a:pt x="764795" y="1479194"/>
                  </a:cubicBezTo>
                  <a:cubicBezTo>
                    <a:pt x="764795" y="1481531"/>
                    <a:pt x="763626" y="1482699"/>
                    <a:pt x="761289" y="1482699"/>
                  </a:cubicBezTo>
                  <a:cubicBezTo>
                    <a:pt x="758952" y="1482699"/>
                    <a:pt x="758952" y="1481531"/>
                    <a:pt x="761289" y="1479194"/>
                  </a:cubicBezTo>
                  <a:cubicBezTo>
                    <a:pt x="762457" y="1478026"/>
                    <a:pt x="763334" y="1477442"/>
                    <a:pt x="763918" y="1477442"/>
                  </a:cubicBezTo>
                  <a:close/>
                  <a:moveTo>
                    <a:pt x="936549" y="1473936"/>
                  </a:moveTo>
                  <a:lnTo>
                    <a:pt x="940054" y="1473936"/>
                  </a:lnTo>
                  <a:cubicBezTo>
                    <a:pt x="941223" y="1473936"/>
                    <a:pt x="942099" y="1474813"/>
                    <a:pt x="942683" y="1476565"/>
                  </a:cubicBezTo>
                  <a:cubicBezTo>
                    <a:pt x="943267" y="1478318"/>
                    <a:pt x="942391" y="1479194"/>
                    <a:pt x="940054" y="1479194"/>
                  </a:cubicBezTo>
                  <a:cubicBezTo>
                    <a:pt x="937718" y="1476857"/>
                    <a:pt x="936549" y="1475105"/>
                    <a:pt x="936549" y="1473936"/>
                  </a:cubicBezTo>
                  <a:close/>
                  <a:moveTo>
                    <a:pt x="740258" y="1473936"/>
                  </a:moveTo>
                  <a:lnTo>
                    <a:pt x="740258" y="1475689"/>
                  </a:lnTo>
                  <a:cubicBezTo>
                    <a:pt x="740258" y="1476857"/>
                    <a:pt x="740842" y="1477150"/>
                    <a:pt x="742010" y="1476565"/>
                  </a:cubicBezTo>
                  <a:cubicBezTo>
                    <a:pt x="743179" y="1475981"/>
                    <a:pt x="743763" y="1475105"/>
                    <a:pt x="743763" y="1473936"/>
                  </a:cubicBezTo>
                  <a:close/>
                  <a:moveTo>
                    <a:pt x="1095159" y="1470431"/>
                  </a:moveTo>
                  <a:cubicBezTo>
                    <a:pt x="1094576" y="1471600"/>
                    <a:pt x="1094283" y="1473352"/>
                    <a:pt x="1094283" y="1475689"/>
                  </a:cubicBezTo>
                  <a:cubicBezTo>
                    <a:pt x="1094283" y="1480363"/>
                    <a:pt x="1095452" y="1484452"/>
                    <a:pt x="1097788" y="1487957"/>
                  </a:cubicBezTo>
                  <a:cubicBezTo>
                    <a:pt x="1097788" y="1490294"/>
                    <a:pt x="1098957" y="1491462"/>
                    <a:pt x="1101294" y="1491462"/>
                  </a:cubicBezTo>
                  <a:lnTo>
                    <a:pt x="1101294" y="1494968"/>
                  </a:lnTo>
                  <a:lnTo>
                    <a:pt x="1097788" y="1494968"/>
                  </a:lnTo>
                  <a:cubicBezTo>
                    <a:pt x="1097788" y="1497304"/>
                    <a:pt x="1098957" y="1498473"/>
                    <a:pt x="1101294" y="1498473"/>
                  </a:cubicBezTo>
                  <a:cubicBezTo>
                    <a:pt x="1102462" y="1498473"/>
                    <a:pt x="1103046" y="1496136"/>
                    <a:pt x="1103046" y="1491462"/>
                  </a:cubicBezTo>
                  <a:lnTo>
                    <a:pt x="1103046" y="1482699"/>
                  </a:lnTo>
                  <a:lnTo>
                    <a:pt x="1101294" y="1475689"/>
                  </a:lnTo>
                  <a:cubicBezTo>
                    <a:pt x="1101294" y="1472184"/>
                    <a:pt x="1100125" y="1470431"/>
                    <a:pt x="1097788" y="1470431"/>
                  </a:cubicBezTo>
                  <a:cubicBezTo>
                    <a:pt x="1096620" y="1469263"/>
                    <a:pt x="1095744" y="1469263"/>
                    <a:pt x="1095159" y="1470431"/>
                  </a:cubicBezTo>
                  <a:close/>
                  <a:moveTo>
                    <a:pt x="752526" y="1466926"/>
                  </a:moveTo>
                  <a:cubicBezTo>
                    <a:pt x="750190" y="1466926"/>
                    <a:pt x="747853" y="1468094"/>
                    <a:pt x="745515" y="1470431"/>
                  </a:cubicBezTo>
                  <a:cubicBezTo>
                    <a:pt x="745515" y="1472768"/>
                    <a:pt x="746392" y="1473644"/>
                    <a:pt x="748144" y="1473060"/>
                  </a:cubicBezTo>
                  <a:cubicBezTo>
                    <a:pt x="749897" y="1472476"/>
                    <a:pt x="751358" y="1470431"/>
                    <a:pt x="752526" y="1466926"/>
                  </a:cubicBezTo>
                  <a:close/>
                  <a:moveTo>
                    <a:pt x="954075" y="1463421"/>
                  </a:moveTo>
                  <a:cubicBezTo>
                    <a:pt x="956412" y="1463421"/>
                    <a:pt x="957580" y="1465758"/>
                    <a:pt x="957580" y="1470431"/>
                  </a:cubicBezTo>
                  <a:lnTo>
                    <a:pt x="954075" y="1466926"/>
                  </a:lnTo>
                  <a:close/>
                  <a:moveTo>
                    <a:pt x="843661" y="1461668"/>
                  </a:moveTo>
                  <a:cubicBezTo>
                    <a:pt x="842493" y="1461668"/>
                    <a:pt x="840449" y="1462252"/>
                    <a:pt x="837527" y="1463421"/>
                  </a:cubicBezTo>
                  <a:cubicBezTo>
                    <a:pt x="834606" y="1464589"/>
                    <a:pt x="833146" y="1465758"/>
                    <a:pt x="833146" y="1466926"/>
                  </a:cubicBezTo>
                  <a:cubicBezTo>
                    <a:pt x="829641" y="1466926"/>
                    <a:pt x="827888" y="1468094"/>
                    <a:pt x="827888" y="1470431"/>
                  </a:cubicBezTo>
                  <a:cubicBezTo>
                    <a:pt x="825551" y="1470431"/>
                    <a:pt x="823214" y="1471600"/>
                    <a:pt x="820878" y="1473936"/>
                  </a:cubicBezTo>
                  <a:cubicBezTo>
                    <a:pt x="819709" y="1473936"/>
                    <a:pt x="817956" y="1474521"/>
                    <a:pt x="815620" y="1475689"/>
                  </a:cubicBezTo>
                  <a:lnTo>
                    <a:pt x="812114" y="1479194"/>
                  </a:lnTo>
                  <a:lnTo>
                    <a:pt x="815620" y="1479194"/>
                  </a:lnTo>
                  <a:lnTo>
                    <a:pt x="827888" y="1473936"/>
                  </a:lnTo>
                  <a:lnTo>
                    <a:pt x="836651" y="1466926"/>
                  </a:lnTo>
                  <a:cubicBezTo>
                    <a:pt x="838988" y="1466926"/>
                    <a:pt x="840156" y="1465758"/>
                    <a:pt x="840156" y="1463421"/>
                  </a:cubicBezTo>
                  <a:cubicBezTo>
                    <a:pt x="842493" y="1462252"/>
                    <a:pt x="844245" y="1461668"/>
                    <a:pt x="845414" y="1461668"/>
                  </a:cubicBezTo>
                  <a:cubicBezTo>
                    <a:pt x="846583" y="1460500"/>
                    <a:pt x="845998" y="1460500"/>
                    <a:pt x="843661" y="1461668"/>
                  </a:cubicBezTo>
                  <a:close/>
                  <a:moveTo>
                    <a:pt x="736753" y="1461668"/>
                  </a:moveTo>
                  <a:cubicBezTo>
                    <a:pt x="734416" y="1461668"/>
                    <a:pt x="732372" y="1462252"/>
                    <a:pt x="730619" y="1463421"/>
                  </a:cubicBezTo>
                  <a:cubicBezTo>
                    <a:pt x="728866" y="1464589"/>
                    <a:pt x="727990" y="1465758"/>
                    <a:pt x="727990" y="1466926"/>
                  </a:cubicBezTo>
                  <a:lnTo>
                    <a:pt x="729743" y="1475689"/>
                  </a:lnTo>
                  <a:cubicBezTo>
                    <a:pt x="729743" y="1474521"/>
                    <a:pt x="730911" y="1473936"/>
                    <a:pt x="733248" y="1473936"/>
                  </a:cubicBezTo>
                  <a:lnTo>
                    <a:pt x="733248" y="1470431"/>
                  </a:lnTo>
                  <a:cubicBezTo>
                    <a:pt x="735584" y="1470431"/>
                    <a:pt x="736753" y="1469263"/>
                    <a:pt x="736753" y="1466926"/>
                  </a:cubicBezTo>
                  <a:close/>
                  <a:moveTo>
                    <a:pt x="733248" y="1451153"/>
                  </a:moveTo>
                  <a:lnTo>
                    <a:pt x="733248" y="1454658"/>
                  </a:lnTo>
                  <a:cubicBezTo>
                    <a:pt x="730911" y="1454658"/>
                    <a:pt x="729743" y="1455534"/>
                    <a:pt x="729743" y="1457287"/>
                  </a:cubicBezTo>
                  <a:cubicBezTo>
                    <a:pt x="729743" y="1459039"/>
                    <a:pt x="729743" y="1460500"/>
                    <a:pt x="729743" y="1461668"/>
                  </a:cubicBezTo>
                  <a:lnTo>
                    <a:pt x="733248" y="1461668"/>
                  </a:lnTo>
                  <a:cubicBezTo>
                    <a:pt x="737921" y="1456995"/>
                    <a:pt x="739089" y="1453489"/>
                    <a:pt x="736753" y="1451153"/>
                  </a:cubicBezTo>
                  <a:close/>
                  <a:moveTo>
                    <a:pt x="742010" y="1450495"/>
                  </a:moveTo>
                  <a:cubicBezTo>
                    <a:pt x="741426" y="1450349"/>
                    <a:pt x="740842" y="1450568"/>
                    <a:pt x="740258" y="1451153"/>
                  </a:cubicBezTo>
                  <a:lnTo>
                    <a:pt x="740258" y="1454658"/>
                  </a:lnTo>
                  <a:cubicBezTo>
                    <a:pt x="740258" y="1456995"/>
                    <a:pt x="741426" y="1456995"/>
                    <a:pt x="743763" y="1454658"/>
                  </a:cubicBezTo>
                  <a:cubicBezTo>
                    <a:pt x="744932" y="1454658"/>
                    <a:pt x="744932" y="1453782"/>
                    <a:pt x="743763" y="1452029"/>
                  </a:cubicBezTo>
                  <a:cubicBezTo>
                    <a:pt x="743179" y="1451153"/>
                    <a:pt x="742595" y="1450641"/>
                    <a:pt x="742010" y="1450495"/>
                  </a:cubicBezTo>
                  <a:close/>
                  <a:moveTo>
                    <a:pt x="943560" y="1442390"/>
                  </a:moveTo>
                  <a:cubicBezTo>
                    <a:pt x="943560" y="1444726"/>
                    <a:pt x="944728" y="1447063"/>
                    <a:pt x="947065" y="1449400"/>
                  </a:cubicBezTo>
                  <a:cubicBezTo>
                    <a:pt x="947065" y="1449400"/>
                    <a:pt x="947357" y="1449692"/>
                    <a:pt x="947941" y="1450276"/>
                  </a:cubicBezTo>
                  <a:cubicBezTo>
                    <a:pt x="948525" y="1450861"/>
                    <a:pt x="948818" y="1451153"/>
                    <a:pt x="948818" y="1451153"/>
                  </a:cubicBezTo>
                  <a:lnTo>
                    <a:pt x="948818" y="1454658"/>
                  </a:lnTo>
                  <a:lnTo>
                    <a:pt x="943560" y="1449400"/>
                  </a:lnTo>
                  <a:cubicBezTo>
                    <a:pt x="942391" y="1448232"/>
                    <a:pt x="941807" y="1446771"/>
                    <a:pt x="941807" y="1445019"/>
                  </a:cubicBezTo>
                  <a:cubicBezTo>
                    <a:pt x="941807" y="1443266"/>
                    <a:pt x="942391" y="1442390"/>
                    <a:pt x="943560" y="1442390"/>
                  </a:cubicBezTo>
                  <a:close/>
                  <a:moveTo>
                    <a:pt x="824383" y="1441221"/>
                  </a:moveTo>
                  <a:lnTo>
                    <a:pt x="824383" y="1442390"/>
                  </a:lnTo>
                  <a:lnTo>
                    <a:pt x="820878" y="1442390"/>
                  </a:lnTo>
                  <a:close/>
                  <a:moveTo>
                    <a:pt x="773557" y="1435379"/>
                  </a:moveTo>
                  <a:cubicBezTo>
                    <a:pt x="771221" y="1437716"/>
                    <a:pt x="769468" y="1438885"/>
                    <a:pt x="768300" y="1438885"/>
                  </a:cubicBezTo>
                  <a:lnTo>
                    <a:pt x="764795" y="1438885"/>
                  </a:lnTo>
                  <a:cubicBezTo>
                    <a:pt x="762457" y="1438885"/>
                    <a:pt x="759829" y="1439761"/>
                    <a:pt x="756908" y="1441513"/>
                  </a:cubicBezTo>
                  <a:cubicBezTo>
                    <a:pt x="753986" y="1443266"/>
                    <a:pt x="752526" y="1444726"/>
                    <a:pt x="752526" y="1445895"/>
                  </a:cubicBezTo>
                  <a:cubicBezTo>
                    <a:pt x="750190" y="1445895"/>
                    <a:pt x="749021" y="1447063"/>
                    <a:pt x="749021" y="1449400"/>
                  </a:cubicBezTo>
                  <a:cubicBezTo>
                    <a:pt x="749021" y="1450568"/>
                    <a:pt x="747853" y="1451153"/>
                    <a:pt x="745515" y="1451153"/>
                  </a:cubicBezTo>
                  <a:cubicBezTo>
                    <a:pt x="745515" y="1453489"/>
                    <a:pt x="746684" y="1454658"/>
                    <a:pt x="749021" y="1454658"/>
                  </a:cubicBezTo>
                  <a:cubicBezTo>
                    <a:pt x="749021" y="1456995"/>
                    <a:pt x="747853" y="1458163"/>
                    <a:pt x="745515" y="1458163"/>
                  </a:cubicBezTo>
                  <a:lnTo>
                    <a:pt x="745515" y="1461668"/>
                  </a:lnTo>
                  <a:lnTo>
                    <a:pt x="749021" y="1461668"/>
                  </a:lnTo>
                  <a:cubicBezTo>
                    <a:pt x="751358" y="1461668"/>
                    <a:pt x="752526" y="1460500"/>
                    <a:pt x="752526" y="1458163"/>
                  </a:cubicBezTo>
                  <a:cubicBezTo>
                    <a:pt x="752526" y="1455826"/>
                    <a:pt x="753695" y="1454658"/>
                    <a:pt x="756031" y="1454658"/>
                  </a:cubicBezTo>
                  <a:cubicBezTo>
                    <a:pt x="754863" y="1454658"/>
                    <a:pt x="754279" y="1454074"/>
                    <a:pt x="754279" y="1452905"/>
                  </a:cubicBezTo>
                  <a:cubicBezTo>
                    <a:pt x="754279" y="1451737"/>
                    <a:pt x="754863" y="1451153"/>
                    <a:pt x="756031" y="1451153"/>
                  </a:cubicBezTo>
                  <a:cubicBezTo>
                    <a:pt x="770052" y="1446479"/>
                    <a:pt x="777062" y="1442390"/>
                    <a:pt x="777062" y="1438885"/>
                  </a:cubicBezTo>
                  <a:cubicBezTo>
                    <a:pt x="779399" y="1436548"/>
                    <a:pt x="778231" y="1435379"/>
                    <a:pt x="773557" y="1435379"/>
                  </a:cubicBezTo>
                  <a:close/>
                  <a:moveTo>
                    <a:pt x="940054" y="1433627"/>
                  </a:moveTo>
                  <a:cubicBezTo>
                    <a:pt x="940054" y="1434795"/>
                    <a:pt x="941223" y="1436548"/>
                    <a:pt x="943560" y="1438885"/>
                  </a:cubicBezTo>
                  <a:cubicBezTo>
                    <a:pt x="943560" y="1441221"/>
                    <a:pt x="942391" y="1441221"/>
                    <a:pt x="940054" y="1438885"/>
                  </a:cubicBezTo>
                  <a:close/>
                  <a:moveTo>
                    <a:pt x="1078510" y="1431874"/>
                  </a:moveTo>
                  <a:cubicBezTo>
                    <a:pt x="1079678" y="1433042"/>
                    <a:pt x="1080262" y="1433919"/>
                    <a:pt x="1080262" y="1434503"/>
                  </a:cubicBezTo>
                  <a:cubicBezTo>
                    <a:pt x="1080262" y="1435087"/>
                    <a:pt x="1079970" y="1435671"/>
                    <a:pt x="1079386" y="1436256"/>
                  </a:cubicBezTo>
                  <a:cubicBezTo>
                    <a:pt x="1078802" y="1436840"/>
                    <a:pt x="1078510" y="1436548"/>
                    <a:pt x="1078510" y="1435379"/>
                  </a:cubicBezTo>
                  <a:close/>
                  <a:moveTo>
                    <a:pt x="924281" y="1424864"/>
                  </a:moveTo>
                  <a:lnTo>
                    <a:pt x="927786" y="1424864"/>
                  </a:lnTo>
                  <a:cubicBezTo>
                    <a:pt x="927786" y="1427200"/>
                    <a:pt x="927202" y="1428661"/>
                    <a:pt x="926034" y="1429245"/>
                  </a:cubicBezTo>
                  <a:cubicBezTo>
                    <a:pt x="924865" y="1429829"/>
                    <a:pt x="924281" y="1429537"/>
                    <a:pt x="924281" y="1428369"/>
                  </a:cubicBezTo>
                  <a:close/>
                  <a:moveTo>
                    <a:pt x="1078432" y="1424240"/>
                  </a:moveTo>
                  <a:lnTo>
                    <a:pt x="1078510" y="1424864"/>
                  </a:lnTo>
                  <a:lnTo>
                    <a:pt x="1078510" y="1431874"/>
                  </a:lnTo>
                  <a:close/>
                  <a:moveTo>
                    <a:pt x="927786" y="1423111"/>
                  </a:moveTo>
                  <a:cubicBezTo>
                    <a:pt x="925449" y="1423111"/>
                    <a:pt x="923405" y="1423695"/>
                    <a:pt x="921652" y="1424864"/>
                  </a:cubicBezTo>
                  <a:cubicBezTo>
                    <a:pt x="919900" y="1426032"/>
                    <a:pt x="917854" y="1427200"/>
                    <a:pt x="915518" y="1428369"/>
                  </a:cubicBezTo>
                  <a:lnTo>
                    <a:pt x="903249" y="1433627"/>
                  </a:lnTo>
                  <a:lnTo>
                    <a:pt x="899744" y="1433627"/>
                  </a:lnTo>
                  <a:cubicBezTo>
                    <a:pt x="899744" y="1434795"/>
                    <a:pt x="899161" y="1435379"/>
                    <a:pt x="897992" y="1435379"/>
                  </a:cubicBezTo>
                  <a:cubicBezTo>
                    <a:pt x="895655" y="1435379"/>
                    <a:pt x="893318" y="1436548"/>
                    <a:pt x="890982" y="1438885"/>
                  </a:cubicBezTo>
                  <a:lnTo>
                    <a:pt x="887477" y="1438885"/>
                  </a:lnTo>
                  <a:lnTo>
                    <a:pt x="887477" y="1442390"/>
                  </a:lnTo>
                  <a:lnTo>
                    <a:pt x="883971" y="1442390"/>
                  </a:lnTo>
                  <a:cubicBezTo>
                    <a:pt x="883971" y="1442390"/>
                    <a:pt x="883387" y="1443266"/>
                    <a:pt x="882219" y="1445019"/>
                  </a:cubicBezTo>
                  <a:cubicBezTo>
                    <a:pt x="881050" y="1446771"/>
                    <a:pt x="879882" y="1448232"/>
                    <a:pt x="878713" y="1449400"/>
                  </a:cubicBezTo>
                  <a:cubicBezTo>
                    <a:pt x="877545" y="1449400"/>
                    <a:pt x="876377" y="1449692"/>
                    <a:pt x="875208" y="1450276"/>
                  </a:cubicBezTo>
                  <a:cubicBezTo>
                    <a:pt x="874040" y="1450861"/>
                    <a:pt x="872872" y="1451153"/>
                    <a:pt x="871703" y="1451153"/>
                  </a:cubicBezTo>
                  <a:cubicBezTo>
                    <a:pt x="869366" y="1453489"/>
                    <a:pt x="867029" y="1454658"/>
                    <a:pt x="864693" y="1454658"/>
                  </a:cubicBezTo>
                  <a:lnTo>
                    <a:pt x="861187" y="1454658"/>
                  </a:lnTo>
                  <a:cubicBezTo>
                    <a:pt x="860019" y="1454658"/>
                    <a:pt x="859435" y="1455826"/>
                    <a:pt x="859435" y="1458163"/>
                  </a:cubicBezTo>
                  <a:cubicBezTo>
                    <a:pt x="860603" y="1458163"/>
                    <a:pt x="861187" y="1459332"/>
                    <a:pt x="861187" y="1461668"/>
                  </a:cubicBezTo>
                  <a:lnTo>
                    <a:pt x="855930" y="1461668"/>
                  </a:lnTo>
                  <a:cubicBezTo>
                    <a:pt x="855930" y="1459332"/>
                    <a:pt x="854761" y="1459332"/>
                    <a:pt x="852424" y="1461668"/>
                  </a:cubicBezTo>
                  <a:lnTo>
                    <a:pt x="852424" y="1463421"/>
                  </a:lnTo>
                  <a:cubicBezTo>
                    <a:pt x="854761" y="1463421"/>
                    <a:pt x="854761" y="1464005"/>
                    <a:pt x="852424" y="1465173"/>
                  </a:cubicBezTo>
                  <a:cubicBezTo>
                    <a:pt x="850088" y="1466342"/>
                    <a:pt x="847751" y="1466926"/>
                    <a:pt x="845414" y="1466926"/>
                  </a:cubicBezTo>
                  <a:cubicBezTo>
                    <a:pt x="844245" y="1464589"/>
                    <a:pt x="843661" y="1464589"/>
                    <a:pt x="843661" y="1466926"/>
                  </a:cubicBezTo>
                  <a:cubicBezTo>
                    <a:pt x="841325" y="1466926"/>
                    <a:pt x="840156" y="1468094"/>
                    <a:pt x="840156" y="1470431"/>
                  </a:cubicBezTo>
                  <a:cubicBezTo>
                    <a:pt x="840156" y="1472768"/>
                    <a:pt x="838988" y="1473936"/>
                    <a:pt x="836651" y="1473936"/>
                  </a:cubicBezTo>
                  <a:cubicBezTo>
                    <a:pt x="835483" y="1472768"/>
                    <a:pt x="834314" y="1472476"/>
                    <a:pt x="833146" y="1473060"/>
                  </a:cubicBezTo>
                  <a:cubicBezTo>
                    <a:pt x="831977" y="1473644"/>
                    <a:pt x="831393" y="1474521"/>
                    <a:pt x="831393" y="1475689"/>
                  </a:cubicBezTo>
                  <a:cubicBezTo>
                    <a:pt x="831393" y="1478026"/>
                    <a:pt x="830225" y="1479194"/>
                    <a:pt x="827888" y="1479194"/>
                  </a:cubicBezTo>
                  <a:cubicBezTo>
                    <a:pt x="825551" y="1479194"/>
                    <a:pt x="824383" y="1480363"/>
                    <a:pt x="824383" y="1482699"/>
                  </a:cubicBezTo>
                  <a:lnTo>
                    <a:pt x="815620" y="1486205"/>
                  </a:lnTo>
                  <a:cubicBezTo>
                    <a:pt x="815620" y="1487373"/>
                    <a:pt x="814451" y="1487957"/>
                    <a:pt x="812114" y="1487957"/>
                  </a:cubicBezTo>
                  <a:cubicBezTo>
                    <a:pt x="809778" y="1490294"/>
                    <a:pt x="808025" y="1491462"/>
                    <a:pt x="806857" y="1491462"/>
                  </a:cubicBezTo>
                  <a:cubicBezTo>
                    <a:pt x="806857" y="1492631"/>
                    <a:pt x="805396" y="1493799"/>
                    <a:pt x="802475" y="1494968"/>
                  </a:cubicBezTo>
                  <a:cubicBezTo>
                    <a:pt x="799554" y="1496136"/>
                    <a:pt x="797509" y="1497304"/>
                    <a:pt x="796341" y="1498473"/>
                  </a:cubicBezTo>
                  <a:cubicBezTo>
                    <a:pt x="794004" y="1500810"/>
                    <a:pt x="792836" y="1502562"/>
                    <a:pt x="792836" y="1503731"/>
                  </a:cubicBezTo>
                  <a:lnTo>
                    <a:pt x="789331" y="1503731"/>
                  </a:lnTo>
                  <a:cubicBezTo>
                    <a:pt x="785826" y="1503731"/>
                    <a:pt x="784949" y="1503146"/>
                    <a:pt x="786702" y="1501978"/>
                  </a:cubicBezTo>
                  <a:cubicBezTo>
                    <a:pt x="788454" y="1500810"/>
                    <a:pt x="791083" y="1499641"/>
                    <a:pt x="794589" y="1498473"/>
                  </a:cubicBezTo>
                  <a:cubicBezTo>
                    <a:pt x="798094" y="1496136"/>
                    <a:pt x="802767" y="1492047"/>
                    <a:pt x="808609" y="1486205"/>
                  </a:cubicBezTo>
                  <a:cubicBezTo>
                    <a:pt x="810946" y="1486205"/>
                    <a:pt x="812114" y="1485036"/>
                    <a:pt x="812114" y="1482699"/>
                  </a:cubicBezTo>
                  <a:cubicBezTo>
                    <a:pt x="812114" y="1481531"/>
                    <a:pt x="811531" y="1480947"/>
                    <a:pt x="810362" y="1480947"/>
                  </a:cubicBezTo>
                  <a:cubicBezTo>
                    <a:pt x="809194" y="1480947"/>
                    <a:pt x="808025" y="1481531"/>
                    <a:pt x="806857" y="1482699"/>
                  </a:cubicBezTo>
                  <a:lnTo>
                    <a:pt x="803351" y="1486205"/>
                  </a:lnTo>
                  <a:cubicBezTo>
                    <a:pt x="803351" y="1486205"/>
                    <a:pt x="802183" y="1486205"/>
                    <a:pt x="799846" y="1486205"/>
                  </a:cubicBezTo>
                  <a:lnTo>
                    <a:pt x="794589" y="1491462"/>
                  </a:lnTo>
                  <a:lnTo>
                    <a:pt x="789331" y="1494968"/>
                  </a:lnTo>
                  <a:cubicBezTo>
                    <a:pt x="789331" y="1497304"/>
                    <a:pt x="786994" y="1498473"/>
                    <a:pt x="782320" y="1498473"/>
                  </a:cubicBezTo>
                  <a:cubicBezTo>
                    <a:pt x="781152" y="1498473"/>
                    <a:pt x="780568" y="1499057"/>
                    <a:pt x="780568" y="1500225"/>
                  </a:cubicBezTo>
                  <a:cubicBezTo>
                    <a:pt x="780568" y="1501394"/>
                    <a:pt x="778815" y="1502854"/>
                    <a:pt x="775310" y="1504607"/>
                  </a:cubicBezTo>
                  <a:cubicBezTo>
                    <a:pt x="771805" y="1506360"/>
                    <a:pt x="769468" y="1507236"/>
                    <a:pt x="768300" y="1507236"/>
                  </a:cubicBezTo>
                  <a:cubicBezTo>
                    <a:pt x="765963" y="1507236"/>
                    <a:pt x="764795" y="1508404"/>
                    <a:pt x="764795" y="1510741"/>
                  </a:cubicBezTo>
                  <a:lnTo>
                    <a:pt x="761289" y="1510741"/>
                  </a:lnTo>
                  <a:lnTo>
                    <a:pt x="757784" y="1512494"/>
                  </a:lnTo>
                  <a:lnTo>
                    <a:pt x="757784" y="1514246"/>
                  </a:lnTo>
                  <a:cubicBezTo>
                    <a:pt x="756615" y="1516583"/>
                    <a:pt x="756324" y="1518044"/>
                    <a:pt x="756908" y="1518628"/>
                  </a:cubicBezTo>
                  <a:cubicBezTo>
                    <a:pt x="757491" y="1519212"/>
                    <a:pt x="758952" y="1518920"/>
                    <a:pt x="761289" y="1517751"/>
                  </a:cubicBezTo>
                  <a:cubicBezTo>
                    <a:pt x="763626" y="1517751"/>
                    <a:pt x="765963" y="1516583"/>
                    <a:pt x="768300" y="1514246"/>
                  </a:cubicBezTo>
                  <a:cubicBezTo>
                    <a:pt x="768300" y="1518920"/>
                    <a:pt x="765963" y="1521257"/>
                    <a:pt x="761289" y="1521257"/>
                  </a:cubicBezTo>
                  <a:cubicBezTo>
                    <a:pt x="758952" y="1521257"/>
                    <a:pt x="757784" y="1522425"/>
                    <a:pt x="757784" y="1524762"/>
                  </a:cubicBezTo>
                  <a:lnTo>
                    <a:pt x="761289" y="1524762"/>
                  </a:lnTo>
                  <a:lnTo>
                    <a:pt x="757784" y="1526514"/>
                  </a:lnTo>
                  <a:lnTo>
                    <a:pt x="757784" y="1530020"/>
                  </a:lnTo>
                  <a:lnTo>
                    <a:pt x="756031" y="1530020"/>
                  </a:lnTo>
                  <a:lnTo>
                    <a:pt x="752526" y="1533525"/>
                  </a:lnTo>
                  <a:cubicBezTo>
                    <a:pt x="752526" y="1537030"/>
                    <a:pt x="753110" y="1538783"/>
                    <a:pt x="754279" y="1538783"/>
                  </a:cubicBezTo>
                  <a:cubicBezTo>
                    <a:pt x="755447" y="1538783"/>
                    <a:pt x="757784" y="1538199"/>
                    <a:pt x="761289" y="1537030"/>
                  </a:cubicBezTo>
                  <a:cubicBezTo>
                    <a:pt x="762457" y="1537030"/>
                    <a:pt x="763042" y="1537322"/>
                    <a:pt x="763042" y="1537906"/>
                  </a:cubicBezTo>
                  <a:cubicBezTo>
                    <a:pt x="763042" y="1538490"/>
                    <a:pt x="762457" y="1539951"/>
                    <a:pt x="761289" y="1542288"/>
                  </a:cubicBezTo>
                  <a:cubicBezTo>
                    <a:pt x="761289" y="1546961"/>
                    <a:pt x="762457" y="1548130"/>
                    <a:pt x="764795" y="1545793"/>
                  </a:cubicBezTo>
                  <a:cubicBezTo>
                    <a:pt x="767131" y="1545793"/>
                    <a:pt x="768300" y="1546961"/>
                    <a:pt x="768300" y="1549298"/>
                  </a:cubicBezTo>
                  <a:cubicBezTo>
                    <a:pt x="765963" y="1549298"/>
                    <a:pt x="764795" y="1549882"/>
                    <a:pt x="764795" y="1551051"/>
                  </a:cubicBezTo>
                  <a:cubicBezTo>
                    <a:pt x="764795" y="1553388"/>
                    <a:pt x="763626" y="1554556"/>
                    <a:pt x="761289" y="1554556"/>
                  </a:cubicBezTo>
                  <a:cubicBezTo>
                    <a:pt x="761289" y="1555724"/>
                    <a:pt x="760997" y="1558353"/>
                    <a:pt x="760413" y="1562443"/>
                  </a:cubicBezTo>
                  <a:cubicBezTo>
                    <a:pt x="759829" y="1566532"/>
                    <a:pt x="760120" y="1569161"/>
                    <a:pt x="761289" y="1570329"/>
                  </a:cubicBezTo>
                  <a:lnTo>
                    <a:pt x="764795" y="1566824"/>
                  </a:lnTo>
                  <a:cubicBezTo>
                    <a:pt x="770636" y="1560982"/>
                    <a:pt x="771805" y="1562151"/>
                    <a:pt x="768300" y="1570329"/>
                  </a:cubicBezTo>
                  <a:lnTo>
                    <a:pt x="768300" y="1573835"/>
                  </a:lnTo>
                  <a:cubicBezTo>
                    <a:pt x="767131" y="1572666"/>
                    <a:pt x="765963" y="1572082"/>
                    <a:pt x="764795" y="1572082"/>
                  </a:cubicBezTo>
                  <a:cubicBezTo>
                    <a:pt x="763626" y="1572082"/>
                    <a:pt x="763626" y="1572666"/>
                    <a:pt x="764795" y="1573835"/>
                  </a:cubicBezTo>
                  <a:cubicBezTo>
                    <a:pt x="764795" y="1576171"/>
                    <a:pt x="767715" y="1577340"/>
                    <a:pt x="773557" y="1577340"/>
                  </a:cubicBezTo>
                  <a:cubicBezTo>
                    <a:pt x="773557" y="1575003"/>
                    <a:pt x="777647" y="1573835"/>
                    <a:pt x="785826" y="1573835"/>
                  </a:cubicBezTo>
                  <a:cubicBezTo>
                    <a:pt x="788162" y="1571498"/>
                    <a:pt x="794004" y="1570329"/>
                    <a:pt x="803351" y="1570329"/>
                  </a:cubicBezTo>
                  <a:lnTo>
                    <a:pt x="833146" y="1561566"/>
                  </a:lnTo>
                  <a:cubicBezTo>
                    <a:pt x="837820" y="1561566"/>
                    <a:pt x="841032" y="1560982"/>
                    <a:pt x="842785" y="1559814"/>
                  </a:cubicBezTo>
                  <a:cubicBezTo>
                    <a:pt x="844537" y="1558646"/>
                    <a:pt x="846583" y="1558061"/>
                    <a:pt x="848919" y="1558061"/>
                  </a:cubicBezTo>
                  <a:cubicBezTo>
                    <a:pt x="853593" y="1558061"/>
                    <a:pt x="857098" y="1556893"/>
                    <a:pt x="859435" y="1554556"/>
                  </a:cubicBezTo>
                  <a:lnTo>
                    <a:pt x="868198" y="1554556"/>
                  </a:lnTo>
                  <a:cubicBezTo>
                    <a:pt x="868198" y="1553388"/>
                    <a:pt x="868490" y="1552511"/>
                    <a:pt x="869074" y="1551927"/>
                  </a:cubicBezTo>
                  <a:cubicBezTo>
                    <a:pt x="869658" y="1551343"/>
                    <a:pt x="869950" y="1551051"/>
                    <a:pt x="869950" y="1551051"/>
                  </a:cubicBezTo>
                  <a:cubicBezTo>
                    <a:pt x="869950" y="1552219"/>
                    <a:pt x="869950" y="1553096"/>
                    <a:pt x="869950" y="1553680"/>
                  </a:cubicBezTo>
                  <a:cubicBezTo>
                    <a:pt x="869950" y="1554264"/>
                    <a:pt x="869950" y="1554556"/>
                    <a:pt x="869950" y="1554556"/>
                  </a:cubicBezTo>
                  <a:lnTo>
                    <a:pt x="894487" y="1549298"/>
                  </a:lnTo>
                  <a:cubicBezTo>
                    <a:pt x="896823" y="1546961"/>
                    <a:pt x="902666" y="1545793"/>
                    <a:pt x="912013" y="1545793"/>
                  </a:cubicBezTo>
                  <a:cubicBezTo>
                    <a:pt x="916686" y="1545793"/>
                    <a:pt x="920483" y="1545209"/>
                    <a:pt x="923405" y="1544040"/>
                  </a:cubicBezTo>
                  <a:cubicBezTo>
                    <a:pt x="926326" y="1542872"/>
                    <a:pt x="928955" y="1542288"/>
                    <a:pt x="931291" y="1542288"/>
                  </a:cubicBezTo>
                  <a:cubicBezTo>
                    <a:pt x="932460" y="1541119"/>
                    <a:pt x="934213" y="1540243"/>
                    <a:pt x="936549" y="1539659"/>
                  </a:cubicBezTo>
                  <a:cubicBezTo>
                    <a:pt x="938886" y="1539075"/>
                    <a:pt x="938886" y="1538199"/>
                    <a:pt x="936549" y="1537030"/>
                  </a:cubicBezTo>
                  <a:lnTo>
                    <a:pt x="936549" y="1530020"/>
                  </a:lnTo>
                  <a:lnTo>
                    <a:pt x="927786" y="1510741"/>
                  </a:lnTo>
                  <a:lnTo>
                    <a:pt x="927786" y="1503731"/>
                  </a:lnTo>
                  <a:cubicBezTo>
                    <a:pt x="925449" y="1501394"/>
                    <a:pt x="924281" y="1499641"/>
                    <a:pt x="924281" y="1498473"/>
                  </a:cubicBezTo>
                  <a:cubicBezTo>
                    <a:pt x="924281" y="1496136"/>
                    <a:pt x="923697" y="1493799"/>
                    <a:pt x="922529" y="1491462"/>
                  </a:cubicBezTo>
                  <a:lnTo>
                    <a:pt x="922529" y="1487957"/>
                  </a:lnTo>
                  <a:cubicBezTo>
                    <a:pt x="920191" y="1484452"/>
                    <a:pt x="917854" y="1482699"/>
                    <a:pt x="915518" y="1482699"/>
                  </a:cubicBezTo>
                  <a:lnTo>
                    <a:pt x="910260" y="1475689"/>
                  </a:lnTo>
                  <a:cubicBezTo>
                    <a:pt x="907924" y="1474521"/>
                    <a:pt x="906171" y="1472184"/>
                    <a:pt x="905002" y="1468679"/>
                  </a:cubicBezTo>
                  <a:cubicBezTo>
                    <a:pt x="903834" y="1465173"/>
                    <a:pt x="902081" y="1462837"/>
                    <a:pt x="899744" y="1461668"/>
                  </a:cubicBezTo>
                  <a:cubicBezTo>
                    <a:pt x="893903" y="1454658"/>
                    <a:pt x="889813" y="1449400"/>
                    <a:pt x="887477" y="1445895"/>
                  </a:cubicBezTo>
                  <a:cubicBezTo>
                    <a:pt x="887477" y="1444726"/>
                    <a:pt x="888353" y="1445019"/>
                    <a:pt x="890105" y="1446771"/>
                  </a:cubicBezTo>
                  <a:cubicBezTo>
                    <a:pt x="891858" y="1448524"/>
                    <a:pt x="893318" y="1449984"/>
                    <a:pt x="894487" y="1451153"/>
                  </a:cubicBezTo>
                  <a:cubicBezTo>
                    <a:pt x="900329" y="1458163"/>
                    <a:pt x="903249" y="1462252"/>
                    <a:pt x="903249" y="1463421"/>
                  </a:cubicBezTo>
                  <a:lnTo>
                    <a:pt x="910260" y="1470431"/>
                  </a:lnTo>
                  <a:cubicBezTo>
                    <a:pt x="910260" y="1472768"/>
                    <a:pt x="910844" y="1473936"/>
                    <a:pt x="912013" y="1473936"/>
                  </a:cubicBezTo>
                  <a:lnTo>
                    <a:pt x="912013" y="1470431"/>
                  </a:lnTo>
                  <a:cubicBezTo>
                    <a:pt x="912013" y="1468094"/>
                    <a:pt x="912597" y="1468094"/>
                    <a:pt x="913765" y="1470431"/>
                  </a:cubicBezTo>
                  <a:cubicBezTo>
                    <a:pt x="914934" y="1472768"/>
                    <a:pt x="915518" y="1474521"/>
                    <a:pt x="915518" y="1475689"/>
                  </a:cubicBezTo>
                  <a:cubicBezTo>
                    <a:pt x="926034" y="1488542"/>
                    <a:pt x="933044" y="1496136"/>
                    <a:pt x="936549" y="1498473"/>
                  </a:cubicBezTo>
                  <a:lnTo>
                    <a:pt x="936549" y="1503731"/>
                  </a:lnTo>
                  <a:cubicBezTo>
                    <a:pt x="936549" y="1506067"/>
                    <a:pt x="937133" y="1507820"/>
                    <a:pt x="938302" y="1508989"/>
                  </a:cubicBezTo>
                  <a:cubicBezTo>
                    <a:pt x="939471" y="1510157"/>
                    <a:pt x="940054" y="1509573"/>
                    <a:pt x="940054" y="1507236"/>
                  </a:cubicBezTo>
                  <a:cubicBezTo>
                    <a:pt x="940054" y="1509573"/>
                    <a:pt x="941223" y="1511325"/>
                    <a:pt x="943560" y="1512494"/>
                  </a:cubicBezTo>
                  <a:lnTo>
                    <a:pt x="947065" y="1514246"/>
                  </a:lnTo>
                  <a:lnTo>
                    <a:pt x="948818" y="1517751"/>
                  </a:lnTo>
                  <a:cubicBezTo>
                    <a:pt x="949986" y="1520088"/>
                    <a:pt x="950570" y="1522425"/>
                    <a:pt x="950570" y="1524762"/>
                  </a:cubicBezTo>
                  <a:cubicBezTo>
                    <a:pt x="952906" y="1525930"/>
                    <a:pt x="954659" y="1526514"/>
                    <a:pt x="955828" y="1526514"/>
                  </a:cubicBezTo>
                  <a:cubicBezTo>
                    <a:pt x="956996" y="1526514"/>
                    <a:pt x="957580" y="1525930"/>
                    <a:pt x="957580" y="1524762"/>
                  </a:cubicBezTo>
                  <a:lnTo>
                    <a:pt x="957580" y="1521257"/>
                  </a:lnTo>
                  <a:lnTo>
                    <a:pt x="961085" y="1524762"/>
                  </a:lnTo>
                  <a:lnTo>
                    <a:pt x="962838" y="1530020"/>
                  </a:lnTo>
                  <a:lnTo>
                    <a:pt x="962838" y="1526514"/>
                  </a:lnTo>
                  <a:cubicBezTo>
                    <a:pt x="962838" y="1524178"/>
                    <a:pt x="962546" y="1521549"/>
                    <a:pt x="961962" y="1518628"/>
                  </a:cubicBezTo>
                  <a:cubicBezTo>
                    <a:pt x="961378" y="1515707"/>
                    <a:pt x="959917" y="1514246"/>
                    <a:pt x="957580" y="1514246"/>
                  </a:cubicBezTo>
                  <a:lnTo>
                    <a:pt x="957580" y="1512494"/>
                  </a:lnTo>
                  <a:lnTo>
                    <a:pt x="954075" y="1507236"/>
                  </a:lnTo>
                  <a:lnTo>
                    <a:pt x="954075" y="1503731"/>
                  </a:lnTo>
                  <a:cubicBezTo>
                    <a:pt x="954075" y="1501394"/>
                    <a:pt x="952906" y="1500225"/>
                    <a:pt x="950570" y="1500225"/>
                  </a:cubicBezTo>
                  <a:lnTo>
                    <a:pt x="948818" y="1498473"/>
                  </a:lnTo>
                  <a:lnTo>
                    <a:pt x="948818" y="1491462"/>
                  </a:lnTo>
                  <a:lnTo>
                    <a:pt x="950570" y="1487957"/>
                  </a:lnTo>
                  <a:lnTo>
                    <a:pt x="954075" y="1491462"/>
                  </a:lnTo>
                  <a:lnTo>
                    <a:pt x="954075" y="1498473"/>
                  </a:lnTo>
                  <a:cubicBezTo>
                    <a:pt x="954075" y="1499641"/>
                    <a:pt x="955244" y="1500225"/>
                    <a:pt x="957580" y="1500225"/>
                  </a:cubicBezTo>
                  <a:cubicBezTo>
                    <a:pt x="963422" y="1507236"/>
                    <a:pt x="966343" y="1511909"/>
                    <a:pt x="966343" y="1514246"/>
                  </a:cubicBezTo>
                  <a:cubicBezTo>
                    <a:pt x="966343" y="1516583"/>
                    <a:pt x="967512" y="1517751"/>
                    <a:pt x="969848" y="1517751"/>
                  </a:cubicBezTo>
                  <a:cubicBezTo>
                    <a:pt x="972185" y="1520088"/>
                    <a:pt x="973354" y="1523009"/>
                    <a:pt x="973354" y="1526514"/>
                  </a:cubicBezTo>
                  <a:cubicBezTo>
                    <a:pt x="975690" y="1533525"/>
                    <a:pt x="979780" y="1537030"/>
                    <a:pt x="985622" y="1537030"/>
                  </a:cubicBezTo>
                  <a:cubicBezTo>
                    <a:pt x="986790" y="1537030"/>
                    <a:pt x="987375" y="1535862"/>
                    <a:pt x="987375" y="1533525"/>
                  </a:cubicBezTo>
                  <a:cubicBezTo>
                    <a:pt x="986206" y="1533525"/>
                    <a:pt x="985622" y="1533525"/>
                    <a:pt x="985622" y="1533525"/>
                  </a:cubicBezTo>
                  <a:lnTo>
                    <a:pt x="982117" y="1530020"/>
                  </a:lnTo>
                  <a:cubicBezTo>
                    <a:pt x="984453" y="1530020"/>
                    <a:pt x="985622" y="1528851"/>
                    <a:pt x="985622" y="1526514"/>
                  </a:cubicBezTo>
                  <a:cubicBezTo>
                    <a:pt x="985622" y="1525346"/>
                    <a:pt x="983285" y="1522425"/>
                    <a:pt x="978612" y="1517751"/>
                  </a:cubicBezTo>
                  <a:cubicBezTo>
                    <a:pt x="978612" y="1516583"/>
                    <a:pt x="978027" y="1515415"/>
                    <a:pt x="976859" y="1514246"/>
                  </a:cubicBezTo>
                  <a:cubicBezTo>
                    <a:pt x="975690" y="1513078"/>
                    <a:pt x="975106" y="1512494"/>
                    <a:pt x="975106" y="1512494"/>
                  </a:cubicBezTo>
                  <a:lnTo>
                    <a:pt x="966343" y="1498473"/>
                  </a:lnTo>
                  <a:lnTo>
                    <a:pt x="966343" y="1500225"/>
                  </a:lnTo>
                  <a:cubicBezTo>
                    <a:pt x="964007" y="1500225"/>
                    <a:pt x="962838" y="1499641"/>
                    <a:pt x="962838" y="1498473"/>
                  </a:cubicBezTo>
                  <a:cubicBezTo>
                    <a:pt x="962838" y="1496136"/>
                    <a:pt x="962254" y="1494968"/>
                    <a:pt x="961085" y="1494968"/>
                  </a:cubicBezTo>
                  <a:cubicBezTo>
                    <a:pt x="959917" y="1493799"/>
                    <a:pt x="959625" y="1492047"/>
                    <a:pt x="960209" y="1489710"/>
                  </a:cubicBezTo>
                  <a:cubicBezTo>
                    <a:pt x="960793" y="1487373"/>
                    <a:pt x="961670" y="1486789"/>
                    <a:pt x="962838" y="1487957"/>
                  </a:cubicBezTo>
                  <a:lnTo>
                    <a:pt x="962838" y="1486205"/>
                  </a:lnTo>
                  <a:lnTo>
                    <a:pt x="966343" y="1487957"/>
                  </a:lnTo>
                  <a:cubicBezTo>
                    <a:pt x="965175" y="1486789"/>
                    <a:pt x="964299" y="1484452"/>
                    <a:pt x="963714" y="1480947"/>
                  </a:cubicBezTo>
                  <a:cubicBezTo>
                    <a:pt x="963130" y="1477442"/>
                    <a:pt x="962254" y="1476857"/>
                    <a:pt x="961085" y="1479194"/>
                  </a:cubicBezTo>
                  <a:cubicBezTo>
                    <a:pt x="958749" y="1479194"/>
                    <a:pt x="958749" y="1478026"/>
                    <a:pt x="961085" y="1475689"/>
                  </a:cubicBezTo>
                  <a:cubicBezTo>
                    <a:pt x="963422" y="1471015"/>
                    <a:pt x="962254" y="1466342"/>
                    <a:pt x="957580" y="1461668"/>
                  </a:cubicBezTo>
                  <a:cubicBezTo>
                    <a:pt x="957580" y="1460500"/>
                    <a:pt x="957288" y="1459039"/>
                    <a:pt x="956704" y="1457287"/>
                  </a:cubicBezTo>
                  <a:cubicBezTo>
                    <a:pt x="956120" y="1455534"/>
                    <a:pt x="956412" y="1454658"/>
                    <a:pt x="957580" y="1454658"/>
                  </a:cubicBezTo>
                  <a:lnTo>
                    <a:pt x="954075" y="1454658"/>
                  </a:lnTo>
                  <a:lnTo>
                    <a:pt x="954075" y="1451153"/>
                  </a:lnTo>
                  <a:lnTo>
                    <a:pt x="950570" y="1449400"/>
                  </a:lnTo>
                  <a:cubicBezTo>
                    <a:pt x="949401" y="1447063"/>
                    <a:pt x="948818" y="1447647"/>
                    <a:pt x="948818" y="1451153"/>
                  </a:cubicBezTo>
                  <a:lnTo>
                    <a:pt x="947065" y="1445895"/>
                  </a:lnTo>
                  <a:cubicBezTo>
                    <a:pt x="948233" y="1445895"/>
                    <a:pt x="948233" y="1443558"/>
                    <a:pt x="947065" y="1438885"/>
                  </a:cubicBezTo>
                  <a:cubicBezTo>
                    <a:pt x="942391" y="1435379"/>
                    <a:pt x="940054" y="1433042"/>
                    <a:pt x="940054" y="1431874"/>
                  </a:cubicBezTo>
                  <a:lnTo>
                    <a:pt x="936549" y="1428369"/>
                  </a:lnTo>
                  <a:cubicBezTo>
                    <a:pt x="935381" y="1428369"/>
                    <a:pt x="936549" y="1430121"/>
                    <a:pt x="940054" y="1433627"/>
                  </a:cubicBezTo>
                  <a:lnTo>
                    <a:pt x="936549" y="1433627"/>
                  </a:lnTo>
                  <a:lnTo>
                    <a:pt x="934796" y="1428369"/>
                  </a:lnTo>
                  <a:lnTo>
                    <a:pt x="934796" y="1431874"/>
                  </a:lnTo>
                  <a:cubicBezTo>
                    <a:pt x="934796" y="1433042"/>
                    <a:pt x="933628" y="1433042"/>
                    <a:pt x="931291" y="1431874"/>
                  </a:cubicBezTo>
                  <a:cubicBezTo>
                    <a:pt x="928955" y="1429537"/>
                    <a:pt x="928955" y="1428369"/>
                    <a:pt x="931291" y="1428369"/>
                  </a:cubicBezTo>
                  <a:cubicBezTo>
                    <a:pt x="933628" y="1426032"/>
                    <a:pt x="933628" y="1424864"/>
                    <a:pt x="931291" y="1424864"/>
                  </a:cubicBezTo>
                  <a:cubicBezTo>
                    <a:pt x="931291" y="1423695"/>
                    <a:pt x="931876" y="1423111"/>
                    <a:pt x="933044" y="1423111"/>
                  </a:cubicBezTo>
                  <a:cubicBezTo>
                    <a:pt x="934213" y="1423111"/>
                    <a:pt x="934796" y="1423695"/>
                    <a:pt x="934796" y="1424864"/>
                  </a:cubicBezTo>
                  <a:lnTo>
                    <a:pt x="934796" y="1423111"/>
                  </a:lnTo>
                  <a:lnTo>
                    <a:pt x="933044" y="1423111"/>
                  </a:lnTo>
                  <a:close/>
                  <a:moveTo>
                    <a:pt x="869950" y="1419606"/>
                  </a:moveTo>
                  <a:cubicBezTo>
                    <a:pt x="867614" y="1419606"/>
                    <a:pt x="862940" y="1421651"/>
                    <a:pt x="855930" y="1425740"/>
                  </a:cubicBezTo>
                  <a:cubicBezTo>
                    <a:pt x="848919" y="1429829"/>
                    <a:pt x="844830" y="1432458"/>
                    <a:pt x="843661" y="1433627"/>
                  </a:cubicBezTo>
                  <a:cubicBezTo>
                    <a:pt x="841325" y="1433627"/>
                    <a:pt x="838988" y="1434211"/>
                    <a:pt x="836651" y="1435379"/>
                  </a:cubicBezTo>
                  <a:cubicBezTo>
                    <a:pt x="834314" y="1436548"/>
                    <a:pt x="832562" y="1437716"/>
                    <a:pt x="831393" y="1438885"/>
                  </a:cubicBezTo>
                  <a:lnTo>
                    <a:pt x="824383" y="1441221"/>
                  </a:lnTo>
                  <a:lnTo>
                    <a:pt x="824383" y="1438885"/>
                  </a:lnTo>
                  <a:lnTo>
                    <a:pt x="820878" y="1442390"/>
                  </a:lnTo>
                  <a:cubicBezTo>
                    <a:pt x="817372" y="1444726"/>
                    <a:pt x="816788" y="1445895"/>
                    <a:pt x="819125" y="1445895"/>
                  </a:cubicBezTo>
                  <a:cubicBezTo>
                    <a:pt x="819125" y="1448232"/>
                    <a:pt x="817956" y="1449400"/>
                    <a:pt x="815620" y="1449400"/>
                  </a:cubicBezTo>
                  <a:lnTo>
                    <a:pt x="815620" y="1445895"/>
                  </a:lnTo>
                  <a:cubicBezTo>
                    <a:pt x="815620" y="1449400"/>
                    <a:pt x="814451" y="1450568"/>
                    <a:pt x="812114" y="1449400"/>
                  </a:cubicBezTo>
                  <a:cubicBezTo>
                    <a:pt x="812114" y="1452905"/>
                    <a:pt x="810362" y="1454658"/>
                    <a:pt x="806857" y="1454658"/>
                  </a:cubicBezTo>
                  <a:lnTo>
                    <a:pt x="799846" y="1454658"/>
                  </a:lnTo>
                  <a:cubicBezTo>
                    <a:pt x="796341" y="1459332"/>
                    <a:pt x="794004" y="1461668"/>
                    <a:pt x="792836" y="1461668"/>
                  </a:cubicBezTo>
                  <a:cubicBezTo>
                    <a:pt x="790499" y="1461668"/>
                    <a:pt x="789331" y="1462252"/>
                    <a:pt x="789331" y="1463421"/>
                  </a:cubicBezTo>
                  <a:lnTo>
                    <a:pt x="785826" y="1463421"/>
                  </a:lnTo>
                  <a:cubicBezTo>
                    <a:pt x="784657" y="1463421"/>
                    <a:pt x="783781" y="1464005"/>
                    <a:pt x="783197" y="1465173"/>
                  </a:cubicBezTo>
                  <a:cubicBezTo>
                    <a:pt x="782613" y="1466342"/>
                    <a:pt x="781737" y="1466926"/>
                    <a:pt x="780568" y="1466926"/>
                  </a:cubicBezTo>
                  <a:cubicBezTo>
                    <a:pt x="778231" y="1469263"/>
                    <a:pt x="775602" y="1471308"/>
                    <a:pt x="772681" y="1473060"/>
                  </a:cubicBezTo>
                  <a:cubicBezTo>
                    <a:pt x="769760" y="1474813"/>
                    <a:pt x="767131" y="1475689"/>
                    <a:pt x="764795" y="1475689"/>
                  </a:cubicBezTo>
                  <a:lnTo>
                    <a:pt x="785826" y="1461668"/>
                  </a:lnTo>
                  <a:cubicBezTo>
                    <a:pt x="790499" y="1456995"/>
                    <a:pt x="791667" y="1454658"/>
                    <a:pt x="789331" y="1454658"/>
                  </a:cubicBezTo>
                  <a:cubicBezTo>
                    <a:pt x="789331" y="1456995"/>
                    <a:pt x="788162" y="1458163"/>
                    <a:pt x="785826" y="1458163"/>
                  </a:cubicBezTo>
                  <a:lnTo>
                    <a:pt x="782320" y="1458163"/>
                  </a:lnTo>
                  <a:lnTo>
                    <a:pt x="782320" y="1461668"/>
                  </a:lnTo>
                  <a:cubicBezTo>
                    <a:pt x="781152" y="1462837"/>
                    <a:pt x="779399" y="1463421"/>
                    <a:pt x="777062" y="1463421"/>
                  </a:cubicBezTo>
                  <a:cubicBezTo>
                    <a:pt x="774726" y="1463421"/>
                    <a:pt x="773557" y="1464589"/>
                    <a:pt x="773557" y="1466926"/>
                  </a:cubicBezTo>
                  <a:lnTo>
                    <a:pt x="770052" y="1466926"/>
                  </a:lnTo>
                  <a:lnTo>
                    <a:pt x="770052" y="1465173"/>
                  </a:lnTo>
                  <a:cubicBezTo>
                    <a:pt x="770052" y="1468679"/>
                    <a:pt x="769468" y="1470431"/>
                    <a:pt x="768300" y="1470431"/>
                  </a:cubicBezTo>
                  <a:cubicBezTo>
                    <a:pt x="767131" y="1469263"/>
                    <a:pt x="765671" y="1468971"/>
                    <a:pt x="763918" y="1469555"/>
                  </a:cubicBezTo>
                  <a:cubicBezTo>
                    <a:pt x="762166" y="1470139"/>
                    <a:pt x="761289" y="1471600"/>
                    <a:pt x="761289" y="1473936"/>
                  </a:cubicBezTo>
                  <a:lnTo>
                    <a:pt x="757784" y="1473936"/>
                  </a:lnTo>
                  <a:lnTo>
                    <a:pt x="757784" y="1475689"/>
                  </a:lnTo>
                  <a:cubicBezTo>
                    <a:pt x="757784" y="1478026"/>
                    <a:pt x="757200" y="1479194"/>
                    <a:pt x="756031" y="1479194"/>
                  </a:cubicBezTo>
                  <a:cubicBezTo>
                    <a:pt x="753695" y="1479194"/>
                    <a:pt x="751358" y="1480363"/>
                    <a:pt x="749021" y="1482699"/>
                  </a:cubicBezTo>
                  <a:cubicBezTo>
                    <a:pt x="746684" y="1482699"/>
                    <a:pt x="745515" y="1483868"/>
                    <a:pt x="745515" y="1486205"/>
                  </a:cubicBezTo>
                  <a:cubicBezTo>
                    <a:pt x="745515" y="1487373"/>
                    <a:pt x="746392" y="1487665"/>
                    <a:pt x="748144" y="1487081"/>
                  </a:cubicBezTo>
                  <a:cubicBezTo>
                    <a:pt x="749897" y="1486497"/>
                    <a:pt x="751358" y="1486205"/>
                    <a:pt x="752526" y="1486205"/>
                  </a:cubicBezTo>
                  <a:lnTo>
                    <a:pt x="756031" y="1487957"/>
                  </a:lnTo>
                  <a:lnTo>
                    <a:pt x="756031" y="1498473"/>
                  </a:lnTo>
                  <a:cubicBezTo>
                    <a:pt x="757200" y="1498473"/>
                    <a:pt x="758952" y="1497304"/>
                    <a:pt x="761289" y="1494968"/>
                  </a:cubicBezTo>
                  <a:cubicBezTo>
                    <a:pt x="763626" y="1492631"/>
                    <a:pt x="765963" y="1491462"/>
                    <a:pt x="768300" y="1491462"/>
                  </a:cubicBezTo>
                  <a:lnTo>
                    <a:pt x="764795" y="1494968"/>
                  </a:lnTo>
                  <a:cubicBezTo>
                    <a:pt x="762457" y="1494968"/>
                    <a:pt x="761289" y="1496136"/>
                    <a:pt x="761289" y="1498473"/>
                  </a:cubicBezTo>
                  <a:cubicBezTo>
                    <a:pt x="758952" y="1498473"/>
                    <a:pt x="757784" y="1499057"/>
                    <a:pt x="757784" y="1500225"/>
                  </a:cubicBezTo>
                  <a:cubicBezTo>
                    <a:pt x="756615" y="1500225"/>
                    <a:pt x="756031" y="1503731"/>
                    <a:pt x="756031" y="1510741"/>
                  </a:cubicBezTo>
                  <a:cubicBezTo>
                    <a:pt x="756031" y="1510741"/>
                    <a:pt x="756615" y="1510449"/>
                    <a:pt x="757784" y="1509865"/>
                  </a:cubicBezTo>
                  <a:cubicBezTo>
                    <a:pt x="758952" y="1509281"/>
                    <a:pt x="760120" y="1508404"/>
                    <a:pt x="761289" y="1507236"/>
                  </a:cubicBezTo>
                  <a:cubicBezTo>
                    <a:pt x="761289" y="1506067"/>
                    <a:pt x="762457" y="1504607"/>
                    <a:pt x="764795" y="1502854"/>
                  </a:cubicBezTo>
                  <a:cubicBezTo>
                    <a:pt x="767131" y="1501102"/>
                    <a:pt x="768884" y="1500225"/>
                    <a:pt x="770052" y="1500225"/>
                  </a:cubicBezTo>
                  <a:lnTo>
                    <a:pt x="773557" y="1498473"/>
                  </a:lnTo>
                  <a:cubicBezTo>
                    <a:pt x="775894" y="1497304"/>
                    <a:pt x="777939" y="1495552"/>
                    <a:pt x="779691" y="1493215"/>
                  </a:cubicBezTo>
                  <a:cubicBezTo>
                    <a:pt x="781444" y="1490878"/>
                    <a:pt x="784657" y="1489126"/>
                    <a:pt x="789331" y="1487957"/>
                  </a:cubicBezTo>
                  <a:cubicBezTo>
                    <a:pt x="801015" y="1480947"/>
                    <a:pt x="806857" y="1476273"/>
                    <a:pt x="806857" y="1473936"/>
                  </a:cubicBezTo>
                  <a:lnTo>
                    <a:pt x="808609" y="1473936"/>
                  </a:lnTo>
                  <a:cubicBezTo>
                    <a:pt x="810946" y="1473936"/>
                    <a:pt x="813283" y="1473060"/>
                    <a:pt x="815620" y="1471308"/>
                  </a:cubicBezTo>
                  <a:cubicBezTo>
                    <a:pt x="817956" y="1469555"/>
                    <a:pt x="819125" y="1468094"/>
                    <a:pt x="819125" y="1466926"/>
                  </a:cubicBezTo>
                  <a:cubicBezTo>
                    <a:pt x="820293" y="1466926"/>
                    <a:pt x="822046" y="1465758"/>
                    <a:pt x="824383" y="1463421"/>
                  </a:cubicBezTo>
                  <a:cubicBezTo>
                    <a:pt x="826719" y="1463421"/>
                    <a:pt x="829056" y="1462837"/>
                    <a:pt x="831393" y="1461668"/>
                  </a:cubicBezTo>
                  <a:cubicBezTo>
                    <a:pt x="832562" y="1459332"/>
                    <a:pt x="834314" y="1458163"/>
                    <a:pt x="836651" y="1458163"/>
                  </a:cubicBezTo>
                  <a:lnTo>
                    <a:pt x="836651" y="1454658"/>
                  </a:lnTo>
                  <a:lnTo>
                    <a:pt x="840156" y="1454658"/>
                  </a:lnTo>
                  <a:lnTo>
                    <a:pt x="840156" y="1458163"/>
                  </a:lnTo>
                  <a:cubicBezTo>
                    <a:pt x="843661" y="1453489"/>
                    <a:pt x="846583" y="1451153"/>
                    <a:pt x="848919" y="1451153"/>
                  </a:cubicBezTo>
                  <a:lnTo>
                    <a:pt x="855930" y="1445895"/>
                  </a:lnTo>
                  <a:cubicBezTo>
                    <a:pt x="858266" y="1445895"/>
                    <a:pt x="859435" y="1444726"/>
                    <a:pt x="859435" y="1442390"/>
                  </a:cubicBezTo>
                  <a:lnTo>
                    <a:pt x="861187" y="1438885"/>
                  </a:lnTo>
                  <a:cubicBezTo>
                    <a:pt x="867029" y="1438885"/>
                    <a:pt x="871703" y="1437132"/>
                    <a:pt x="875208" y="1433627"/>
                  </a:cubicBezTo>
                  <a:lnTo>
                    <a:pt x="871703" y="1433627"/>
                  </a:lnTo>
                  <a:cubicBezTo>
                    <a:pt x="870535" y="1433627"/>
                    <a:pt x="870243" y="1433335"/>
                    <a:pt x="870826" y="1432750"/>
                  </a:cubicBezTo>
                  <a:cubicBezTo>
                    <a:pt x="871411" y="1432166"/>
                    <a:pt x="871703" y="1431874"/>
                    <a:pt x="871703" y="1431874"/>
                  </a:cubicBezTo>
                  <a:lnTo>
                    <a:pt x="875208" y="1428369"/>
                  </a:lnTo>
                  <a:lnTo>
                    <a:pt x="869950" y="1428369"/>
                  </a:lnTo>
                  <a:cubicBezTo>
                    <a:pt x="868782" y="1430706"/>
                    <a:pt x="868198" y="1431874"/>
                    <a:pt x="868198" y="1431874"/>
                  </a:cubicBezTo>
                  <a:cubicBezTo>
                    <a:pt x="868198" y="1430706"/>
                    <a:pt x="867321" y="1430414"/>
                    <a:pt x="865569" y="1430998"/>
                  </a:cubicBezTo>
                  <a:cubicBezTo>
                    <a:pt x="863816" y="1431582"/>
                    <a:pt x="862356" y="1431874"/>
                    <a:pt x="861187" y="1431874"/>
                  </a:cubicBezTo>
                  <a:cubicBezTo>
                    <a:pt x="861187" y="1433042"/>
                    <a:pt x="860895" y="1433627"/>
                    <a:pt x="860311" y="1433627"/>
                  </a:cubicBezTo>
                  <a:cubicBezTo>
                    <a:pt x="859727" y="1433627"/>
                    <a:pt x="859435" y="1433627"/>
                    <a:pt x="859435" y="1433627"/>
                  </a:cubicBezTo>
                  <a:cubicBezTo>
                    <a:pt x="859435" y="1434795"/>
                    <a:pt x="854761" y="1437716"/>
                    <a:pt x="845414" y="1442390"/>
                  </a:cubicBezTo>
                  <a:lnTo>
                    <a:pt x="836651" y="1445895"/>
                  </a:lnTo>
                  <a:cubicBezTo>
                    <a:pt x="833146" y="1449400"/>
                    <a:pt x="830225" y="1451153"/>
                    <a:pt x="827888" y="1451153"/>
                  </a:cubicBezTo>
                  <a:lnTo>
                    <a:pt x="824383" y="1454658"/>
                  </a:lnTo>
                  <a:cubicBezTo>
                    <a:pt x="824383" y="1456995"/>
                    <a:pt x="823214" y="1458163"/>
                    <a:pt x="820878" y="1458163"/>
                  </a:cubicBezTo>
                  <a:lnTo>
                    <a:pt x="819125" y="1458163"/>
                  </a:lnTo>
                  <a:lnTo>
                    <a:pt x="815620" y="1461668"/>
                  </a:lnTo>
                  <a:cubicBezTo>
                    <a:pt x="817956" y="1461668"/>
                    <a:pt x="818541" y="1461960"/>
                    <a:pt x="817372" y="1462545"/>
                  </a:cubicBezTo>
                  <a:cubicBezTo>
                    <a:pt x="816204" y="1463129"/>
                    <a:pt x="814451" y="1463421"/>
                    <a:pt x="812114" y="1463421"/>
                  </a:cubicBezTo>
                  <a:cubicBezTo>
                    <a:pt x="809778" y="1463421"/>
                    <a:pt x="808609" y="1464589"/>
                    <a:pt x="808609" y="1466926"/>
                  </a:cubicBezTo>
                  <a:cubicBezTo>
                    <a:pt x="808609" y="1469263"/>
                    <a:pt x="808025" y="1469263"/>
                    <a:pt x="806857" y="1466926"/>
                  </a:cubicBezTo>
                  <a:lnTo>
                    <a:pt x="803351" y="1466926"/>
                  </a:lnTo>
                  <a:cubicBezTo>
                    <a:pt x="803351" y="1469263"/>
                    <a:pt x="802183" y="1470431"/>
                    <a:pt x="799846" y="1470431"/>
                  </a:cubicBezTo>
                  <a:lnTo>
                    <a:pt x="796341" y="1473936"/>
                  </a:lnTo>
                  <a:cubicBezTo>
                    <a:pt x="795172" y="1473936"/>
                    <a:pt x="794004" y="1474521"/>
                    <a:pt x="792836" y="1475689"/>
                  </a:cubicBezTo>
                  <a:cubicBezTo>
                    <a:pt x="792836" y="1478026"/>
                    <a:pt x="791667" y="1479194"/>
                    <a:pt x="789331" y="1479194"/>
                  </a:cubicBezTo>
                  <a:lnTo>
                    <a:pt x="785826" y="1479194"/>
                  </a:lnTo>
                  <a:cubicBezTo>
                    <a:pt x="791667" y="1474521"/>
                    <a:pt x="802475" y="1466634"/>
                    <a:pt x="818249" y="1455534"/>
                  </a:cubicBezTo>
                  <a:cubicBezTo>
                    <a:pt x="834022" y="1444434"/>
                    <a:pt x="848335" y="1435379"/>
                    <a:pt x="861187" y="1428369"/>
                  </a:cubicBezTo>
                  <a:cubicBezTo>
                    <a:pt x="865861" y="1426032"/>
                    <a:pt x="868782" y="1424279"/>
                    <a:pt x="869950" y="1423111"/>
                  </a:cubicBezTo>
                  <a:close/>
                  <a:moveTo>
                    <a:pt x="956704" y="1415224"/>
                  </a:moveTo>
                  <a:cubicBezTo>
                    <a:pt x="954952" y="1415809"/>
                    <a:pt x="955244" y="1417269"/>
                    <a:pt x="957580" y="1419606"/>
                  </a:cubicBezTo>
                  <a:cubicBezTo>
                    <a:pt x="959917" y="1421943"/>
                    <a:pt x="961085" y="1423111"/>
                    <a:pt x="961085" y="1423111"/>
                  </a:cubicBezTo>
                  <a:cubicBezTo>
                    <a:pt x="962254" y="1423111"/>
                    <a:pt x="962254" y="1421943"/>
                    <a:pt x="961085" y="1419606"/>
                  </a:cubicBezTo>
                  <a:cubicBezTo>
                    <a:pt x="959917" y="1416101"/>
                    <a:pt x="958457" y="1414640"/>
                    <a:pt x="956704" y="1415224"/>
                  </a:cubicBezTo>
                  <a:close/>
                  <a:moveTo>
                    <a:pt x="896896" y="1414129"/>
                  </a:moveTo>
                  <a:cubicBezTo>
                    <a:pt x="896458" y="1414275"/>
                    <a:pt x="895655" y="1414932"/>
                    <a:pt x="894487" y="1416101"/>
                  </a:cubicBezTo>
                  <a:cubicBezTo>
                    <a:pt x="889813" y="1416101"/>
                    <a:pt x="884555" y="1419022"/>
                    <a:pt x="878713" y="1424864"/>
                  </a:cubicBezTo>
                  <a:cubicBezTo>
                    <a:pt x="881050" y="1424864"/>
                    <a:pt x="882802" y="1424279"/>
                    <a:pt x="883971" y="1423111"/>
                  </a:cubicBezTo>
                  <a:lnTo>
                    <a:pt x="887477" y="1423111"/>
                  </a:lnTo>
                  <a:cubicBezTo>
                    <a:pt x="888645" y="1423111"/>
                    <a:pt x="889813" y="1422527"/>
                    <a:pt x="890982" y="1421359"/>
                  </a:cubicBezTo>
                  <a:cubicBezTo>
                    <a:pt x="892150" y="1420190"/>
                    <a:pt x="893318" y="1419606"/>
                    <a:pt x="894487" y="1419606"/>
                  </a:cubicBezTo>
                  <a:cubicBezTo>
                    <a:pt x="895655" y="1418437"/>
                    <a:pt x="896532" y="1416977"/>
                    <a:pt x="897116" y="1415224"/>
                  </a:cubicBezTo>
                  <a:cubicBezTo>
                    <a:pt x="897408" y="1414348"/>
                    <a:pt x="897335" y="1413983"/>
                    <a:pt x="896896" y="1414129"/>
                  </a:cubicBezTo>
                  <a:close/>
                  <a:moveTo>
                    <a:pt x="880466" y="1411719"/>
                  </a:moveTo>
                  <a:cubicBezTo>
                    <a:pt x="879297" y="1412303"/>
                    <a:pt x="877545" y="1413764"/>
                    <a:pt x="875208" y="1416101"/>
                  </a:cubicBezTo>
                  <a:cubicBezTo>
                    <a:pt x="872872" y="1416101"/>
                    <a:pt x="871703" y="1416685"/>
                    <a:pt x="871703" y="1417853"/>
                  </a:cubicBezTo>
                  <a:cubicBezTo>
                    <a:pt x="871703" y="1419022"/>
                    <a:pt x="871703" y="1419606"/>
                    <a:pt x="871703" y="1419606"/>
                  </a:cubicBezTo>
                  <a:lnTo>
                    <a:pt x="882219" y="1412595"/>
                  </a:lnTo>
                  <a:cubicBezTo>
                    <a:pt x="882219" y="1411427"/>
                    <a:pt x="881634" y="1411135"/>
                    <a:pt x="880466" y="1411719"/>
                  </a:cubicBezTo>
                  <a:close/>
                  <a:moveTo>
                    <a:pt x="970725" y="1409967"/>
                  </a:moveTo>
                  <a:cubicBezTo>
                    <a:pt x="968972" y="1409382"/>
                    <a:pt x="967512" y="1409674"/>
                    <a:pt x="966343" y="1410843"/>
                  </a:cubicBezTo>
                  <a:lnTo>
                    <a:pt x="973354" y="1419606"/>
                  </a:lnTo>
                  <a:cubicBezTo>
                    <a:pt x="974522" y="1420774"/>
                    <a:pt x="975983" y="1422819"/>
                    <a:pt x="977735" y="1425740"/>
                  </a:cubicBezTo>
                  <a:cubicBezTo>
                    <a:pt x="979488" y="1428661"/>
                    <a:pt x="982117" y="1431290"/>
                    <a:pt x="985622" y="1433627"/>
                  </a:cubicBezTo>
                  <a:cubicBezTo>
                    <a:pt x="987959" y="1438300"/>
                    <a:pt x="990880" y="1442098"/>
                    <a:pt x="994385" y="1445019"/>
                  </a:cubicBezTo>
                  <a:cubicBezTo>
                    <a:pt x="997890" y="1447940"/>
                    <a:pt x="1000812" y="1449984"/>
                    <a:pt x="1003148" y="1451153"/>
                  </a:cubicBezTo>
                  <a:cubicBezTo>
                    <a:pt x="1000812" y="1447647"/>
                    <a:pt x="999059" y="1445895"/>
                    <a:pt x="997890" y="1445895"/>
                  </a:cubicBezTo>
                  <a:lnTo>
                    <a:pt x="994385" y="1435379"/>
                  </a:lnTo>
                  <a:cubicBezTo>
                    <a:pt x="994385" y="1434211"/>
                    <a:pt x="993217" y="1433627"/>
                    <a:pt x="990880" y="1433627"/>
                  </a:cubicBezTo>
                  <a:cubicBezTo>
                    <a:pt x="990880" y="1434795"/>
                    <a:pt x="990296" y="1435087"/>
                    <a:pt x="989127" y="1434503"/>
                  </a:cubicBezTo>
                  <a:cubicBezTo>
                    <a:pt x="987959" y="1433919"/>
                    <a:pt x="987375" y="1433042"/>
                    <a:pt x="987375" y="1431874"/>
                  </a:cubicBezTo>
                  <a:cubicBezTo>
                    <a:pt x="986206" y="1429537"/>
                    <a:pt x="985622" y="1427200"/>
                    <a:pt x="985622" y="1424864"/>
                  </a:cubicBezTo>
                  <a:cubicBezTo>
                    <a:pt x="980948" y="1424864"/>
                    <a:pt x="978612" y="1423111"/>
                    <a:pt x="978612" y="1419606"/>
                  </a:cubicBezTo>
                  <a:cubicBezTo>
                    <a:pt x="978612" y="1417269"/>
                    <a:pt x="977443" y="1416101"/>
                    <a:pt x="975106" y="1416101"/>
                  </a:cubicBezTo>
                  <a:cubicBezTo>
                    <a:pt x="973938" y="1416101"/>
                    <a:pt x="973354" y="1414932"/>
                    <a:pt x="973354" y="1412595"/>
                  </a:cubicBezTo>
                  <a:cubicBezTo>
                    <a:pt x="973354" y="1411427"/>
                    <a:pt x="972477" y="1410551"/>
                    <a:pt x="970725" y="1409967"/>
                  </a:cubicBezTo>
                  <a:close/>
                  <a:moveTo>
                    <a:pt x="1076757" y="1407338"/>
                  </a:moveTo>
                  <a:cubicBezTo>
                    <a:pt x="1077634" y="1407338"/>
                    <a:pt x="1078181" y="1411938"/>
                    <a:pt x="1078400" y="1421139"/>
                  </a:cubicBezTo>
                  <a:lnTo>
                    <a:pt x="1078432" y="1424240"/>
                  </a:lnTo>
                  <a:lnTo>
                    <a:pt x="1076757" y="1410843"/>
                  </a:lnTo>
                  <a:close/>
                  <a:moveTo>
                    <a:pt x="1053973" y="1384554"/>
                  </a:moveTo>
                  <a:lnTo>
                    <a:pt x="1053973" y="1388059"/>
                  </a:lnTo>
                  <a:cubicBezTo>
                    <a:pt x="1056310" y="1385722"/>
                    <a:pt x="1057187" y="1385430"/>
                    <a:pt x="1056602" y="1387183"/>
                  </a:cubicBezTo>
                  <a:cubicBezTo>
                    <a:pt x="1056018" y="1388935"/>
                    <a:pt x="1055142" y="1390396"/>
                    <a:pt x="1053973" y="1391564"/>
                  </a:cubicBezTo>
                  <a:cubicBezTo>
                    <a:pt x="1053973" y="1392733"/>
                    <a:pt x="1053681" y="1395069"/>
                    <a:pt x="1053097" y="1398575"/>
                  </a:cubicBezTo>
                  <a:cubicBezTo>
                    <a:pt x="1052513" y="1402080"/>
                    <a:pt x="1052805" y="1403832"/>
                    <a:pt x="1053973" y="1403832"/>
                  </a:cubicBezTo>
                  <a:cubicBezTo>
                    <a:pt x="1053973" y="1406169"/>
                    <a:pt x="1055142" y="1407338"/>
                    <a:pt x="1057478" y="1407338"/>
                  </a:cubicBezTo>
                  <a:lnTo>
                    <a:pt x="1060984" y="1410843"/>
                  </a:lnTo>
                  <a:cubicBezTo>
                    <a:pt x="1060984" y="1412011"/>
                    <a:pt x="1060400" y="1412888"/>
                    <a:pt x="1059231" y="1413472"/>
                  </a:cubicBezTo>
                  <a:cubicBezTo>
                    <a:pt x="1058063" y="1414056"/>
                    <a:pt x="1057478" y="1413764"/>
                    <a:pt x="1057478" y="1412595"/>
                  </a:cubicBezTo>
                  <a:cubicBezTo>
                    <a:pt x="1055142" y="1411427"/>
                    <a:pt x="1053973" y="1412595"/>
                    <a:pt x="1053973" y="1416101"/>
                  </a:cubicBezTo>
                  <a:lnTo>
                    <a:pt x="1053973" y="1431874"/>
                  </a:lnTo>
                  <a:lnTo>
                    <a:pt x="1057478" y="1428369"/>
                  </a:lnTo>
                  <a:lnTo>
                    <a:pt x="1057478" y="1423111"/>
                  </a:lnTo>
                  <a:cubicBezTo>
                    <a:pt x="1057478" y="1418437"/>
                    <a:pt x="1058647" y="1416101"/>
                    <a:pt x="1060984" y="1416101"/>
                  </a:cubicBezTo>
                  <a:lnTo>
                    <a:pt x="1060984" y="1424864"/>
                  </a:lnTo>
                  <a:cubicBezTo>
                    <a:pt x="1060984" y="1430706"/>
                    <a:pt x="1059815" y="1433627"/>
                    <a:pt x="1057478" y="1433627"/>
                  </a:cubicBezTo>
                  <a:lnTo>
                    <a:pt x="1057478" y="1435379"/>
                  </a:lnTo>
                  <a:cubicBezTo>
                    <a:pt x="1057478" y="1437716"/>
                    <a:pt x="1058063" y="1439469"/>
                    <a:pt x="1059231" y="1440637"/>
                  </a:cubicBezTo>
                  <a:cubicBezTo>
                    <a:pt x="1060400" y="1441805"/>
                    <a:pt x="1060984" y="1443558"/>
                    <a:pt x="1060984" y="1445895"/>
                  </a:cubicBezTo>
                  <a:cubicBezTo>
                    <a:pt x="1060984" y="1448232"/>
                    <a:pt x="1062153" y="1449400"/>
                    <a:pt x="1064489" y="1449400"/>
                  </a:cubicBezTo>
                  <a:lnTo>
                    <a:pt x="1064489" y="1454658"/>
                  </a:lnTo>
                  <a:cubicBezTo>
                    <a:pt x="1064489" y="1452321"/>
                    <a:pt x="1063320" y="1451153"/>
                    <a:pt x="1060984" y="1451153"/>
                  </a:cubicBezTo>
                  <a:lnTo>
                    <a:pt x="1060984" y="1461668"/>
                  </a:lnTo>
                  <a:cubicBezTo>
                    <a:pt x="1063320" y="1462837"/>
                    <a:pt x="1064489" y="1466926"/>
                    <a:pt x="1064489" y="1473936"/>
                  </a:cubicBezTo>
                  <a:cubicBezTo>
                    <a:pt x="1064489" y="1475105"/>
                    <a:pt x="1064489" y="1476273"/>
                    <a:pt x="1064489" y="1477442"/>
                  </a:cubicBezTo>
                  <a:cubicBezTo>
                    <a:pt x="1064489" y="1478610"/>
                    <a:pt x="1065073" y="1479194"/>
                    <a:pt x="1066241" y="1479194"/>
                  </a:cubicBezTo>
                  <a:cubicBezTo>
                    <a:pt x="1068578" y="1479194"/>
                    <a:pt x="1069747" y="1481531"/>
                    <a:pt x="1069747" y="1486205"/>
                  </a:cubicBezTo>
                  <a:lnTo>
                    <a:pt x="1069747" y="1487957"/>
                  </a:lnTo>
                  <a:cubicBezTo>
                    <a:pt x="1069747" y="1486789"/>
                    <a:pt x="1070915" y="1486205"/>
                    <a:pt x="1073252" y="1486205"/>
                  </a:cubicBezTo>
                  <a:lnTo>
                    <a:pt x="1073252" y="1479194"/>
                  </a:lnTo>
                  <a:cubicBezTo>
                    <a:pt x="1073252" y="1476857"/>
                    <a:pt x="1072083" y="1475689"/>
                    <a:pt x="1069747" y="1475689"/>
                  </a:cubicBezTo>
                  <a:cubicBezTo>
                    <a:pt x="1067410" y="1475689"/>
                    <a:pt x="1067410" y="1475105"/>
                    <a:pt x="1069747" y="1473936"/>
                  </a:cubicBezTo>
                  <a:cubicBezTo>
                    <a:pt x="1072083" y="1473936"/>
                    <a:pt x="1072083" y="1472768"/>
                    <a:pt x="1069747" y="1470431"/>
                  </a:cubicBezTo>
                  <a:lnTo>
                    <a:pt x="1069747" y="1442390"/>
                  </a:lnTo>
                  <a:cubicBezTo>
                    <a:pt x="1067410" y="1437716"/>
                    <a:pt x="1066241" y="1431290"/>
                    <a:pt x="1066241" y="1423111"/>
                  </a:cubicBezTo>
                  <a:lnTo>
                    <a:pt x="1066241" y="1403832"/>
                  </a:lnTo>
                  <a:lnTo>
                    <a:pt x="1064489" y="1391564"/>
                  </a:lnTo>
                  <a:cubicBezTo>
                    <a:pt x="1064489" y="1389228"/>
                    <a:pt x="1064197" y="1387475"/>
                    <a:pt x="1063612" y="1386306"/>
                  </a:cubicBezTo>
                  <a:cubicBezTo>
                    <a:pt x="1063029" y="1385138"/>
                    <a:pt x="1062153" y="1384554"/>
                    <a:pt x="1060984" y="1384554"/>
                  </a:cubicBezTo>
                  <a:lnTo>
                    <a:pt x="1060984" y="1391564"/>
                  </a:lnTo>
                  <a:cubicBezTo>
                    <a:pt x="1058647" y="1389228"/>
                    <a:pt x="1057478" y="1386891"/>
                    <a:pt x="1057478" y="1384554"/>
                  </a:cubicBezTo>
                  <a:close/>
                  <a:moveTo>
                    <a:pt x="1073252" y="1382801"/>
                  </a:moveTo>
                  <a:cubicBezTo>
                    <a:pt x="1072083" y="1382801"/>
                    <a:pt x="1070915" y="1383093"/>
                    <a:pt x="1069747" y="1383678"/>
                  </a:cubicBezTo>
                  <a:cubicBezTo>
                    <a:pt x="1068578" y="1384262"/>
                    <a:pt x="1067410" y="1386891"/>
                    <a:pt x="1066241" y="1391564"/>
                  </a:cubicBezTo>
                  <a:cubicBezTo>
                    <a:pt x="1066241" y="1395069"/>
                    <a:pt x="1067410" y="1396822"/>
                    <a:pt x="1069747" y="1396822"/>
                  </a:cubicBezTo>
                  <a:lnTo>
                    <a:pt x="1069747" y="1400327"/>
                  </a:lnTo>
                  <a:cubicBezTo>
                    <a:pt x="1069747" y="1402664"/>
                    <a:pt x="1070915" y="1403832"/>
                    <a:pt x="1073252" y="1403832"/>
                  </a:cubicBezTo>
                  <a:lnTo>
                    <a:pt x="1073252" y="1423111"/>
                  </a:lnTo>
                  <a:cubicBezTo>
                    <a:pt x="1072083" y="1424279"/>
                    <a:pt x="1071499" y="1425448"/>
                    <a:pt x="1071499" y="1426616"/>
                  </a:cubicBezTo>
                  <a:cubicBezTo>
                    <a:pt x="1071499" y="1427785"/>
                    <a:pt x="1072083" y="1428369"/>
                    <a:pt x="1073252" y="1428369"/>
                  </a:cubicBezTo>
                  <a:lnTo>
                    <a:pt x="1073252" y="1435379"/>
                  </a:lnTo>
                  <a:cubicBezTo>
                    <a:pt x="1073252" y="1440053"/>
                    <a:pt x="1073836" y="1443558"/>
                    <a:pt x="1075005" y="1445895"/>
                  </a:cubicBezTo>
                  <a:cubicBezTo>
                    <a:pt x="1076173" y="1448232"/>
                    <a:pt x="1076757" y="1449984"/>
                    <a:pt x="1076757" y="1451153"/>
                  </a:cubicBezTo>
                  <a:cubicBezTo>
                    <a:pt x="1077925" y="1453489"/>
                    <a:pt x="1078510" y="1457579"/>
                    <a:pt x="1078510" y="1463421"/>
                  </a:cubicBezTo>
                  <a:lnTo>
                    <a:pt x="1078510" y="1473936"/>
                  </a:lnTo>
                  <a:cubicBezTo>
                    <a:pt x="1078510" y="1479779"/>
                    <a:pt x="1080846" y="1487957"/>
                    <a:pt x="1085520" y="1498473"/>
                  </a:cubicBezTo>
                  <a:cubicBezTo>
                    <a:pt x="1087857" y="1498473"/>
                    <a:pt x="1089025" y="1497304"/>
                    <a:pt x="1089025" y="1494968"/>
                  </a:cubicBezTo>
                  <a:cubicBezTo>
                    <a:pt x="1089025" y="1492631"/>
                    <a:pt x="1088441" y="1490878"/>
                    <a:pt x="1087273" y="1489710"/>
                  </a:cubicBezTo>
                  <a:cubicBezTo>
                    <a:pt x="1086104" y="1488542"/>
                    <a:pt x="1085520" y="1487373"/>
                    <a:pt x="1085520" y="1486205"/>
                  </a:cubicBezTo>
                  <a:cubicBezTo>
                    <a:pt x="1083183" y="1479194"/>
                    <a:pt x="1082015" y="1471600"/>
                    <a:pt x="1082015" y="1463421"/>
                  </a:cubicBezTo>
                  <a:lnTo>
                    <a:pt x="1082015" y="1451153"/>
                  </a:lnTo>
                  <a:cubicBezTo>
                    <a:pt x="1082015" y="1453489"/>
                    <a:pt x="1083183" y="1454658"/>
                    <a:pt x="1085520" y="1454658"/>
                  </a:cubicBezTo>
                  <a:lnTo>
                    <a:pt x="1085520" y="1461668"/>
                  </a:lnTo>
                  <a:cubicBezTo>
                    <a:pt x="1086689" y="1467510"/>
                    <a:pt x="1087857" y="1474229"/>
                    <a:pt x="1089025" y="1481823"/>
                  </a:cubicBezTo>
                  <a:cubicBezTo>
                    <a:pt x="1090194" y="1489418"/>
                    <a:pt x="1090778" y="1494968"/>
                    <a:pt x="1090778" y="1498473"/>
                  </a:cubicBezTo>
                  <a:cubicBezTo>
                    <a:pt x="1093115" y="1499641"/>
                    <a:pt x="1094283" y="1498473"/>
                    <a:pt x="1094283" y="1494968"/>
                  </a:cubicBezTo>
                  <a:cubicBezTo>
                    <a:pt x="1094283" y="1489126"/>
                    <a:pt x="1093699" y="1484160"/>
                    <a:pt x="1092530" y="1480071"/>
                  </a:cubicBezTo>
                  <a:cubicBezTo>
                    <a:pt x="1091362" y="1475981"/>
                    <a:pt x="1090778" y="1473936"/>
                    <a:pt x="1090778" y="1473936"/>
                  </a:cubicBezTo>
                  <a:lnTo>
                    <a:pt x="1090778" y="1463421"/>
                  </a:lnTo>
                  <a:cubicBezTo>
                    <a:pt x="1089610" y="1462252"/>
                    <a:pt x="1089025" y="1458163"/>
                    <a:pt x="1089025" y="1451153"/>
                  </a:cubicBezTo>
                  <a:lnTo>
                    <a:pt x="1089025" y="1433627"/>
                  </a:lnTo>
                  <a:cubicBezTo>
                    <a:pt x="1086689" y="1433627"/>
                    <a:pt x="1085520" y="1430706"/>
                    <a:pt x="1085520" y="1424864"/>
                  </a:cubicBezTo>
                  <a:cubicBezTo>
                    <a:pt x="1085520" y="1419022"/>
                    <a:pt x="1084352" y="1414932"/>
                    <a:pt x="1082015" y="1412595"/>
                  </a:cubicBezTo>
                  <a:cubicBezTo>
                    <a:pt x="1082015" y="1410259"/>
                    <a:pt x="1081723" y="1408214"/>
                    <a:pt x="1081139" y="1406461"/>
                  </a:cubicBezTo>
                  <a:cubicBezTo>
                    <a:pt x="1080554" y="1404709"/>
                    <a:pt x="1079678" y="1403832"/>
                    <a:pt x="1078510" y="1403832"/>
                  </a:cubicBezTo>
                  <a:cubicBezTo>
                    <a:pt x="1079678" y="1402664"/>
                    <a:pt x="1080554" y="1401204"/>
                    <a:pt x="1081139" y="1399451"/>
                  </a:cubicBezTo>
                  <a:cubicBezTo>
                    <a:pt x="1081723" y="1397698"/>
                    <a:pt x="1080846" y="1396822"/>
                    <a:pt x="1078510" y="1396822"/>
                  </a:cubicBezTo>
                  <a:lnTo>
                    <a:pt x="1078510" y="1395069"/>
                  </a:lnTo>
                  <a:cubicBezTo>
                    <a:pt x="1078510" y="1396238"/>
                    <a:pt x="1077925" y="1396822"/>
                    <a:pt x="1076757" y="1396822"/>
                  </a:cubicBezTo>
                  <a:lnTo>
                    <a:pt x="1076757" y="1395069"/>
                  </a:lnTo>
                  <a:cubicBezTo>
                    <a:pt x="1076757" y="1391564"/>
                    <a:pt x="1077049" y="1388935"/>
                    <a:pt x="1077634" y="1387183"/>
                  </a:cubicBezTo>
                  <a:cubicBezTo>
                    <a:pt x="1078217" y="1385430"/>
                    <a:pt x="1077925" y="1385722"/>
                    <a:pt x="1076757" y="1388059"/>
                  </a:cubicBezTo>
                  <a:lnTo>
                    <a:pt x="1076757" y="1384554"/>
                  </a:lnTo>
                  <a:cubicBezTo>
                    <a:pt x="1076757" y="1383385"/>
                    <a:pt x="1075588" y="1382801"/>
                    <a:pt x="1073252" y="1382801"/>
                  </a:cubicBezTo>
                  <a:close/>
                  <a:moveTo>
                    <a:pt x="1032942" y="1382801"/>
                  </a:moveTo>
                  <a:lnTo>
                    <a:pt x="1022426" y="1384554"/>
                  </a:lnTo>
                  <a:lnTo>
                    <a:pt x="1022426" y="1388059"/>
                  </a:lnTo>
                  <a:lnTo>
                    <a:pt x="1018921" y="1388059"/>
                  </a:lnTo>
                  <a:cubicBezTo>
                    <a:pt x="1018921" y="1390396"/>
                    <a:pt x="1017753" y="1391564"/>
                    <a:pt x="1015416" y="1391564"/>
                  </a:cubicBezTo>
                  <a:cubicBezTo>
                    <a:pt x="1011911" y="1391564"/>
                    <a:pt x="1010158" y="1392733"/>
                    <a:pt x="1010158" y="1395069"/>
                  </a:cubicBezTo>
                  <a:lnTo>
                    <a:pt x="1003148" y="1395069"/>
                  </a:lnTo>
                  <a:cubicBezTo>
                    <a:pt x="999643" y="1395069"/>
                    <a:pt x="995554" y="1395654"/>
                    <a:pt x="990880" y="1396822"/>
                  </a:cubicBezTo>
                  <a:cubicBezTo>
                    <a:pt x="987375" y="1396822"/>
                    <a:pt x="984453" y="1397990"/>
                    <a:pt x="982117" y="1400327"/>
                  </a:cubicBezTo>
                  <a:lnTo>
                    <a:pt x="978612" y="1403832"/>
                  </a:lnTo>
                  <a:lnTo>
                    <a:pt x="975106" y="1403832"/>
                  </a:lnTo>
                  <a:lnTo>
                    <a:pt x="975106" y="1405585"/>
                  </a:lnTo>
                  <a:cubicBezTo>
                    <a:pt x="975106" y="1405585"/>
                    <a:pt x="975106" y="1406169"/>
                    <a:pt x="975106" y="1407338"/>
                  </a:cubicBezTo>
                  <a:cubicBezTo>
                    <a:pt x="975106" y="1409674"/>
                    <a:pt x="982409" y="1418730"/>
                    <a:pt x="997014" y="1434503"/>
                  </a:cubicBezTo>
                  <a:cubicBezTo>
                    <a:pt x="1011618" y="1450276"/>
                    <a:pt x="1025348" y="1464005"/>
                    <a:pt x="1038200" y="1475689"/>
                  </a:cubicBezTo>
                  <a:cubicBezTo>
                    <a:pt x="1039368" y="1479194"/>
                    <a:pt x="1041997" y="1482115"/>
                    <a:pt x="1046087" y="1484452"/>
                  </a:cubicBezTo>
                  <a:cubicBezTo>
                    <a:pt x="1050176" y="1486789"/>
                    <a:pt x="1052805" y="1489126"/>
                    <a:pt x="1053973" y="1491462"/>
                  </a:cubicBezTo>
                  <a:lnTo>
                    <a:pt x="1060984" y="1498473"/>
                  </a:lnTo>
                  <a:lnTo>
                    <a:pt x="1060984" y="1487957"/>
                  </a:lnTo>
                  <a:cubicBezTo>
                    <a:pt x="1060984" y="1486789"/>
                    <a:pt x="1060400" y="1485036"/>
                    <a:pt x="1059231" y="1482699"/>
                  </a:cubicBezTo>
                  <a:cubicBezTo>
                    <a:pt x="1058063" y="1480363"/>
                    <a:pt x="1057478" y="1477442"/>
                    <a:pt x="1057478" y="1473936"/>
                  </a:cubicBezTo>
                  <a:lnTo>
                    <a:pt x="1057478" y="1461668"/>
                  </a:lnTo>
                  <a:cubicBezTo>
                    <a:pt x="1057478" y="1459332"/>
                    <a:pt x="1056310" y="1456995"/>
                    <a:pt x="1053973" y="1454658"/>
                  </a:cubicBezTo>
                  <a:lnTo>
                    <a:pt x="1053973" y="1438885"/>
                  </a:lnTo>
                  <a:cubicBezTo>
                    <a:pt x="1052805" y="1429537"/>
                    <a:pt x="1052221" y="1423111"/>
                    <a:pt x="1052221" y="1419606"/>
                  </a:cubicBezTo>
                  <a:lnTo>
                    <a:pt x="1052221" y="1410843"/>
                  </a:lnTo>
                  <a:cubicBezTo>
                    <a:pt x="1049884" y="1408506"/>
                    <a:pt x="1048716" y="1403832"/>
                    <a:pt x="1048716" y="1396822"/>
                  </a:cubicBezTo>
                  <a:lnTo>
                    <a:pt x="1048716" y="1388059"/>
                  </a:lnTo>
                  <a:lnTo>
                    <a:pt x="1045211" y="1388059"/>
                  </a:lnTo>
                  <a:lnTo>
                    <a:pt x="1045211" y="1384554"/>
                  </a:lnTo>
                  <a:lnTo>
                    <a:pt x="1036447" y="1384554"/>
                  </a:lnTo>
                  <a:cubicBezTo>
                    <a:pt x="1024763" y="1388059"/>
                    <a:pt x="1022426" y="1388059"/>
                    <a:pt x="1029437" y="1384554"/>
                  </a:cubicBezTo>
                  <a:cubicBezTo>
                    <a:pt x="1031774" y="1384554"/>
                    <a:pt x="1032942" y="1383970"/>
                    <a:pt x="1032942" y="1382801"/>
                  </a:cubicBezTo>
                  <a:close/>
                  <a:moveTo>
                    <a:pt x="370459" y="1363523"/>
                  </a:moveTo>
                  <a:cubicBezTo>
                    <a:pt x="372796" y="1363523"/>
                    <a:pt x="372796" y="1364691"/>
                    <a:pt x="370459" y="1367028"/>
                  </a:cubicBezTo>
                  <a:cubicBezTo>
                    <a:pt x="369291" y="1369365"/>
                    <a:pt x="368707" y="1369365"/>
                    <a:pt x="368707" y="1367028"/>
                  </a:cubicBezTo>
                  <a:close/>
                  <a:moveTo>
                    <a:pt x="207468" y="1353007"/>
                  </a:moveTo>
                  <a:lnTo>
                    <a:pt x="214478" y="1353007"/>
                  </a:lnTo>
                  <a:cubicBezTo>
                    <a:pt x="214478" y="1355344"/>
                    <a:pt x="212141" y="1356512"/>
                    <a:pt x="207468" y="1356512"/>
                  </a:cubicBezTo>
                  <a:close/>
                  <a:moveTo>
                    <a:pt x="239014" y="1349502"/>
                  </a:moveTo>
                  <a:lnTo>
                    <a:pt x="242519" y="1353007"/>
                  </a:lnTo>
                  <a:lnTo>
                    <a:pt x="239014" y="1353007"/>
                  </a:lnTo>
                  <a:cubicBezTo>
                    <a:pt x="236678" y="1353007"/>
                    <a:pt x="236678" y="1351839"/>
                    <a:pt x="239014" y="1349502"/>
                  </a:cubicBezTo>
                  <a:close/>
                  <a:moveTo>
                    <a:pt x="377470" y="1340739"/>
                  </a:moveTo>
                  <a:cubicBezTo>
                    <a:pt x="379806" y="1340739"/>
                    <a:pt x="380975" y="1341907"/>
                    <a:pt x="380975" y="1344244"/>
                  </a:cubicBezTo>
                  <a:lnTo>
                    <a:pt x="373964" y="1344244"/>
                  </a:lnTo>
                  <a:cubicBezTo>
                    <a:pt x="373964" y="1341907"/>
                    <a:pt x="375133" y="1340739"/>
                    <a:pt x="377470" y="1340739"/>
                  </a:cubicBezTo>
                  <a:close/>
                  <a:moveTo>
                    <a:pt x="314376" y="1340739"/>
                  </a:moveTo>
                  <a:lnTo>
                    <a:pt x="305613" y="1344244"/>
                  </a:lnTo>
                  <a:lnTo>
                    <a:pt x="302108" y="1344244"/>
                  </a:lnTo>
                  <a:cubicBezTo>
                    <a:pt x="305613" y="1341907"/>
                    <a:pt x="309703" y="1340739"/>
                    <a:pt x="314376" y="1340739"/>
                  </a:cubicBezTo>
                  <a:close/>
                  <a:moveTo>
                    <a:pt x="745515" y="1337234"/>
                  </a:moveTo>
                  <a:lnTo>
                    <a:pt x="740258" y="1344244"/>
                  </a:lnTo>
                  <a:cubicBezTo>
                    <a:pt x="739089" y="1345412"/>
                    <a:pt x="737921" y="1346581"/>
                    <a:pt x="736753" y="1347749"/>
                  </a:cubicBezTo>
                  <a:cubicBezTo>
                    <a:pt x="735584" y="1348918"/>
                    <a:pt x="734416" y="1349502"/>
                    <a:pt x="733248" y="1349502"/>
                  </a:cubicBezTo>
                  <a:lnTo>
                    <a:pt x="733248" y="1353007"/>
                  </a:lnTo>
                  <a:cubicBezTo>
                    <a:pt x="740258" y="1350670"/>
                    <a:pt x="744347" y="1348333"/>
                    <a:pt x="745515" y="1345997"/>
                  </a:cubicBezTo>
                  <a:close/>
                  <a:moveTo>
                    <a:pt x="476930" y="1335043"/>
                  </a:moveTo>
                  <a:cubicBezTo>
                    <a:pt x="476638" y="1334751"/>
                    <a:pt x="476199" y="1334897"/>
                    <a:pt x="475615" y="1335481"/>
                  </a:cubicBezTo>
                  <a:cubicBezTo>
                    <a:pt x="474447" y="1336649"/>
                    <a:pt x="473863" y="1338402"/>
                    <a:pt x="473863" y="1340739"/>
                  </a:cubicBezTo>
                  <a:lnTo>
                    <a:pt x="477368" y="1337234"/>
                  </a:lnTo>
                  <a:cubicBezTo>
                    <a:pt x="477368" y="1336065"/>
                    <a:pt x="477222" y="1335335"/>
                    <a:pt x="476930" y="1335043"/>
                  </a:cubicBezTo>
                  <a:close/>
                  <a:moveTo>
                    <a:pt x="170896" y="1332569"/>
                  </a:moveTo>
                  <a:lnTo>
                    <a:pt x="169130" y="1346216"/>
                  </a:lnTo>
                  <a:cubicBezTo>
                    <a:pt x="168399" y="1351327"/>
                    <a:pt x="167742" y="1355344"/>
                    <a:pt x="167158" y="1358265"/>
                  </a:cubicBezTo>
                  <a:cubicBezTo>
                    <a:pt x="167158" y="1359433"/>
                    <a:pt x="166865" y="1362062"/>
                    <a:pt x="166282" y="1366152"/>
                  </a:cubicBezTo>
                  <a:cubicBezTo>
                    <a:pt x="165697" y="1370241"/>
                    <a:pt x="165989" y="1373454"/>
                    <a:pt x="167158" y="1375791"/>
                  </a:cubicBezTo>
                  <a:cubicBezTo>
                    <a:pt x="170663" y="1369949"/>
                    <a:pt x="172416" y="1365859"/>
                    <a:pt x="172416" y="1363523"/>
                  </a:cubicBezTo>
                  <a:lnTo>
                    <a:pt x="174168" y="1363523"/>
                  </a:lnTo>
                  <a:lnTo>
                    <a:pt x="165405" y="1412595"/>
                  </a:lnTo>
                  <a:lnTo>
                    <a:pt x="167158" y="1412595"/>
                  </a:lnTo>
                  <a:cubicBezTo>
                    <a:pt x="168326" y="1407922"/>
                    <a:pt x="169494" y="1404125"/>
                    <a:pt x="170663" y="1401204"/>
                  </a:cubicBezTo>
                  <a:cubicBezTo>
                    <a:pt x="171831" y="1398283"/>
                    <a:pt x="172416" y="1395069"/>
                    <a:pt x="172416" y="1391564"/>
                  </a:cubicBezTo>
                  <a:lnTo>
                    <a:pt x="175921" y="1367028"/>
                  </a:lnTo>
                  <a:cubicBezTo>
                    <a:pt x="177089" y="1363523"/>
                    <a:pt x="177089" y="1360018"/>
                    <a:pt x="175921" y="1356512"/>
                  </a:cubicBezTo>
                  <a:cubicBezTo>
                    <a:pt x="175921" y="1355344"/>
                    <a:pt x="176797" y="1353591"/>
                    <a:pt x="178550" y="1351254"/>
                  </a:cubicBezTo>
                  <a:cubicBezTo>
                    <a:pt x="180302" y="1348918"/>
                    <a:pt x="180010" y="1347165"/>
                    <a:pt x="177673" y="1345997"/>
                  </a:cubicBezTo>
                  <a:cubicBezTo>
                    <a:pt x="176505" y="1344828"/>
                    <a:pt x="176213" y="1343076"/>
                    <a:pt x="176797" y="1340739"/>
                  </a:cubicBezTo>
                  <a:cubicBezTo>
                    <a:pt x="177381" y="1338402"/>
                    <a:pt x="177673" y="1337234"/>
                    <a:pt x="177673" y="1337234"/>
                  </a:cubicBezTo>
                  <a:cubicBezTo>
                    <a:pt x="177673" y="1336065"/>
                    <a:pt x="177673" y="1335189"/>
                    <a:pt x="177673" y="1334605"/>
                  </a:cubicBezTo>
                  <a:cubicBezTo>
                    <a:pt x="177673" y="1334021"/>
                    <a:pt x="177089" y="1333728"/>
                    <a:pt x="175921" y="1333728"/>
                  </a:cubicBezTo>
                  <a:close/>
                  <a:moveTo>
                    <a:pt x="365201" y="1328471"/>
                  </a:moveTo>
                  <a:cubicBezTo>
                    <a:pt x="366370" y="1328471"/>
                    <a:pt x="366954" y="1329055"/>
                    <a:pt x="366954" y="1330223"/>
                  </a:cubicBezTo>
                  <a:cubicBezTo>
                    <a:pt x="366954" y="1331392"/>
                    <a:pt x="366370" y="1331976"/>
                    <a:pt x="365201" y="1331976"/>
                  </a:cubicBezTo>
                  <a:lnTo>
                    <a:pt x="361696" y="1331976"/>
                  </a:lnTo>
                  <a:cubicBezTo>
                    <a:pt x="364033" y="1331976"/>
                    <a:pt x="365201" y="1330807"/>
                    <a:pt x="365201" y="1328471"/>
                  </a:cubicBezTo>
                  <a:close/>
                  <a:moveTo>
                    <a:pt x="247777" y="1328471"/>
                  </a:moveTo>
                  <a:cubicBezTo>
                    <a:pt x="245441" y="1328471"/>
                    <a:pt x="243396" y="1329347"/>
                    <a:pt x="241643" y="1331100"/>
                  </a:cubicBezTo>
                  <a:cubicBezTo>
                    <a:pt x="239891" y="1332852"/>
                    <a:pt x="239014" y="1333728"/>
                    <a:pt x="239014" y="1333728"/>
                  </a:cubicBezTo>
                  <a:cubicBezTo>
                    <a:pt x="248362" y="1332560"/>
                    <a:pt x="253619" y="1330807"/>
                    <a:pt x="254788" y="1328471"/>
                  </a:cubicBezTo>
                  <a:close/>
                  <a:moveTo>
                    <a:pt x="819125" y="1324965"/>
                  </a:moveTo>
                  <a:lnTo>
                    <a:pt x="820878" y="1324965"/>
                  </a:lnTo>
                  <a:cubicBezTo>
                    <a:pt x="820878" y="1327302"/>
                    <a:pt x="819125" y="1328471"/>
                    <a:pt x="815620" y="1328471"/>
                  </a:cubicBezTo>
                  <a:close/>
                  <a:moveTo>
                    <a:pt x="500152" y="1324965"/>
                  </a:moveTo>
                  <a:lnTo>
                    <a:pt x="500152" y="1328471"/>
                  </a:lnTo>
                  <a:cubicBezTo>
                    <a:pt x="498983" y="1328471"/>
                    <a:pt x="498399" y="1329639"/>
                    <a:pt x="498399" y="1331976"/>
                  </a:cubicBezTo>
                  <a:cubicBezTo>
                    <a:pt x="498399" y="1329639"/>
                    <a:pt x="498983" y="1327302"/>
                    <a:pt x="500152" y="1324965"/>
                  </a:cubicBezTo>
                  <a:close/>
                  <a:moveTo>
                    <a:pt x="393243" y="1321460"/>
                  </a:moveTo>
                  <a:lnTo>
                    <a:pt x="398501" y="1321460"/>
                  </a:lnTo>
                  <a:cubicBezTo>
                    <a:pt x="398501" y="1323797"/>
                    <a:pt x="397917" y="1324965"/>
                    <a:pt x="396748" y="1324965"/>
                  </a:cubicBezTo>
                  <a:cubicBezTo>
                    <a:pt x="394412" y="1324965"/>
                    <a:pt x="393243" y="1323797"/>
                    <a:pt x="393243" y="1321460"/>
                  </a:cubicBezTo>
                  <a:close/>
                  <a:moveTo>
                    <a:pt x="172134" y="1321319"/>
                  </a:moveTo>
                  <a:lnTo>
                    <a:pt x="171539" y="1327594"/>
                  </a:lnTo>
                  <a:lnTo>
                    <a:pt x="171380" y="1328829"/>
                  </a:lnTo>
                  <a:lnTo>
                    <a:pt x="172416" y="1329347"/>
                  </a:lnTo>
                  <a:lnTo>
                    <a:pt x="181775" y="1331687"/>
                  </a:lnTo>
                  <a:lnTo>
                    <a:pt x="182931" y="1323213"/>
                  </a:lnTo>
                  <a:lnTo>
                    <a:pt x="177673" y="1323213"/>
                  </a:lnTo>
                  <a:lnTo>
                    <a:pt x="178882" y="1321460"/>
                  </a:lnTo>
                  <a:lnTo>
                    <a:pt x="175921" y="1321460"/>
                  </a:lnTo>
                  <a:lnTo>
                    <a:pt x="172416" y="1321460"/>
                  </a:lnTo>
                  <a:close/>
                  <a:moveTo>
                    <a:pt x="1314235" y="1317955"/>
                  </a:moveTo>
                  <a:cubicBezTo>
                    <a:pt x="1314819" y="1317955"/>
                    <a:pt x="1315111" y="1318539"/>
                    <a:pt x="1315111" y="1319708"/>
                  </a:cubicBezTo>
                  <a:lnTo>
                    <a:pt x="1315111" y="1321460"/>
                  </a:lnTo>
                  <a:cubicBezTo>
                    <a:pt x="1312774" y="1321460"/>
                    <a:pt x="1311605" y="1320876"/>
                    <a:pt x="1311605" y="1319708"/>
                  </a:cubicBezTo>
                  <a:cubicBezTo>
                    <a:pt x="1312774" y="1318539"/>
                    <a:pt x="1313651" y="1317955"/>
                    <a:pt x="1314235" y="1317955"/>
                  </a:cubicBezTo>
                  <a:close/>
                  <a:moveTo>
                    <a:pt x="416027" y="1316202"/>
                  </a:moveTo>
                  <a:cubicBezTo>
                    <a:pt x="411353" y="1318539"/>
                    <a:pt x="410185" y="1319708"/>
                    <a:pt x="412522" y="1319708"/>
                  </a:cubicBezTo>
                  <a:cubicBezTo>
                    <a:pt x="414858" y="1319708"/>
                    <a:pt x="414858" y="1320292"/>
                    <a:pt x="412522" y="1321460"/>
                  </a:cubicBezTo>
                  <a:cubicBezTo>
                    <a:pt x="409016" y="1321460"/>
                    <a:pt x="407264" y="1322629"/>
                    <a:pt x="407264" y="1324965"/>
                  </a:cubicBezTo>
                  <a:cubicBezTo>
                    <a:pt x="407264" y="1326134"/>
                    <a:pt x="407264" y="1327010"/>
                    <a:pt x="407264" y="1327594"/>
                  </a:cubicBezTo>
                  <a:cubicBezTo>
                    <a:pt x="407264" y="1328178"/>
                    <a:pt x="406680" y="1328471"/>
                    <a:pt x="405511" y="1328471"/>
                  </a:cubicBezTo>
                  <a:lnTo>
                    <a:pt x="405511" y="1333728"/>
                  </a:lnTo>
                  <a:cubicBezTo>
                    <a:pt x="405511" y="1336065"/>
                    <a:pt x="406095" y="1336065"/>
                    <a:pt x="407264" y="1333728"/>
                  </a:cubicBezTo>
                  <a:cubicBezTo>
                    <a:pt x="407264" y="1332560"/>
                    <a:pt x="407848" y="1331976"/>
                    <a:pt x="409016" y="1331976"/>
                  </a:cubicBezTo>
                  <a:cubicBezTo>
                    <a:pt x="410185" y="1331976"/>
                    <a:pt x="411645" y="1330223"/>
                    <a:pt x="413398" y="1326718"/>
                  </a:cubicBezTo>
                  <a:cubicBezTo>
                    <a:pt x="415151" y="1323213"/>
                    <a:pt x="416027" y="1320876"/>
                    <a:pt x="416027" y="1319708"/>
                  </a:cubicBezTo>
                  <a:lnTo>
                    <a:pt x="419532" y="1316202"/>
                  </a:lnTo>
                  <a:close/>
                  <a:moveTo>
                    <a:pt x="242519" y="1316202"/>
                  </a:moveTo>
                  <a:cubicBezTo>
                    <a:pt x="237846" y="1316202"/>
                    <a:pt x="233172" y="1317371"/>
                    <a:pt x="228499" y="1319708"/>
                  </a:cubicBezTo>
                  <a:cubicBezTo>
                    <a:pt x="223825" y="1322045"/>
                    <a:pt x="219152" y="1324089"/>
                    <a:pt x="214478" y="1325842"/>
                  </a:cubicBezTo>
                  <a:cubicBezTo>
                    <a:pt x="209804" y="1327594"/>
                    <a:pt x="207468" y="1327302"/>
                    <a:pt x="207468" y="1324965"/>
                  </a:cubicBezTo>
                  <a:lnTo>
                    <a:pt x="207468" y="1321460"/>
                  </a:lnTo>
                  <a:cubicBezTo>
                    <a:pt x="206299" y="1320292"/>
                    <a:pt x="205423" y="1319708"/>
                    <a:pt x="204839" y="1319708"/>
                  </a:cubicBezTo>
                  <a:cubicBezTo>
                    <a:pt x="204254" y="1319708"/>
                    <a:pt x="203378" y="1320292"/>
                    <a:pt x="202210" y="1321460"/>
                  </a:cubicBezTo>
                  <a:cubicBezTo>
                    <a:pt x="202210" y="1323797"/>
                    <a:pt x="201041" y="1324965"/>
                    <a:pt x="198705" y="1324965"/>
                  </a:cubicBezTo>
                  <a:cubicBezTo>
                    <a:pt x="196368" y="1324965"/>
                    <a:pt x="196368" y="1323797"/>
                    <a:pt x="198705" y="1321460"/>
                  </a:cubicBezTo>
                  <a:lnTo>
                    <a:pt x="203962" y="1319708"/>
                  </a:lnTo>
                  <a:lnTo>
                    <a:pt x="197202" y="1319708"/>
                  </a:lnTo>
                  <a:lnTo>
                    <a:pt x="196952" y="1323213"/>
                  </a:lnTo>
                  <a:lnTo>
                    <a:pt x="195745" y="1332522"/>
                  </a:lnTo>
                  <a:lnTo>
                    <a:pt x="196952" y="1333728"/>
                  </a:lnTo>
                  <a:lnTo>
                    <a:pt x="195442" y="1334861"/>
                  </a:lnTo>
                  <a:lnTo>
                    <a:pt x="194418" y="1342758"/>
                  </a:lnTo>
                  <a:lnTo>
                    <a:pt x="196514" y="1341615"/>
                  </a:lnTo>
                  <a:cubicBezTo>
                    <a:pt x="200311" y="1341031"/>
                    <a:pt x="206299" y="1340739"/>
                    <a:pt x="214478" y="1340739"/>
                  </a:cubicBezTo>
                  <a:cubicBezTo>
                    <a:pt x="217983" y="1340739"/>
                    <a:pt x="219736" y="1339571"/>
                    <a:pt x="219736" y="1337234"/>
                  </a:cubicBezTo>
                  <a:lnTo>
                    <a:pt x="223241" y="1337234"/>
                  </a:lnTo>
                  <a:cubicBezTo>
                    <a:pt x="225577" y="1334897"/>
                    <a:pt x="228499" y="1333728"/>
                    <a:pt x="232004" y="1333728"/>
                  </a:cubicBezTo>
                  <a:cubicBezTo>
                    <a:pt x="234341" y="1333728"/>
                    <a:pt x="235509" y="1333144"/>
                    <a:pt x="235509" y="1331976"/>
                  </a:cubicBezTo>
                  <a:cubicBezTo>
                    <a:pt x="237846" y="1327302"/>
                    <a:pt x="240183" y="1324965"/>
                    <a:pt x="242519" y="1324965"/>
                  </a:cubicBezTo>
                  <a:close/>
                  <a:moveTo>
                    <a:pt x="177673" y="1316202"/>
                  </a:moveTo>
                  <a:lnTo>
                    <a:pt x="181712" y="1317356"/>
                  </a:lnTo>
                  <a:lnTo>
                    <a:pt x="182055" y="1316860"/>
                  </a:lnTo>
                  <a:lnTo>
                    <a:pt x="182257" y="1316202"/>
                  </a:lnTo>
                  <a:close/>
                  <a:moveTo>
                    <a:pt x="309118" y="1314450"/>
                  </a:moveTo>
                  <a:cubicBezTo>
                    <a:pt x="307950" y="1314450"/>
                    <a:pt x="307365" y="1315034"/>
                    <a:pt x="307365" y="1316202"/>
                  </a:cubicBezTo>
                  <a:cubicBezTo>
                    <a:pt x="306197" y="1317371"/>
                    <a:pt x="305905" y="1318539"/>
                    <a:pt x="306489" y="1319708"/>
                  </a:cubicBezTo>
                  <a:cubicBezTo>
                    <a:pt x="307074" y="1320876"/>
                    <a:pt x="307365" y="1320876"/>
                    <a:pt x="307365" y="1319708"/>
                  </a:cubicBezTo>
                  <a:cubicBezTo>
                    <a:pt x="309703" y="1319708"/>
                    <a:pt x="310871" y="1318539"/>
                    <a:pt x="310871" y="1316202"/>
                  </a:cubicBezTo>
                  <a:cubicBezTo>
                    <a:pt x="310871" y="1315034"/>
                    <a:pt x="310287" y="1314450"/>
                    <a:pt x="309118" y="1314450"/>
                  </a:cubicBezTo>
                  <a:close/>
                  <a:moveTo>
                    <a:pt x="828764" y="1313574"/>
                  </a:moveTo>
                  <a:cubicBezTo>
                    <a:pt x="830517" y="1312989"/>
                    <a:pt x="830225" y="1313866"/>
                    <a:pt x="827888" y="1316202"/>
                  </a:cubicBezTo>
                  <a:lnTo>
                    <a:pt x="824383" y="1316202"/>
                  </a:lnTo>
                  <a:cubicBezTo>
                    <a:pt x="825551" y="1315034"/>
                    <a:pt x="827012" y="1314158"/>
                    <a:pt x="828764" y="1313574"/>
                  </a:cubicBezTo>
                  <a:close/>
                  <a:moveTo>
                    <a:pt x="314376" y="1312697"/>
                  </a:moveTo>
                  <a:lnTo>
                    <a:pt x="314376" y="1319708"/>
                  </a:lnTo>
                  <a:lnTo>
                    <a:pt x="317881" y="1316202"/>
                  </a:lnTo>
                  <a:lnTo>
                    <a:pt x="319634" y="1316202"/>
                  </a:lnTo>
                  <a:cubicBezTo>
                    <a:pt x="316129" y="1316202"/>
                    <a:pt x="314376" y="1315034"/>
                    <a:pt x="314376" y="1312697"/>
                  </a:cubicBezTo>
                  <a:close/>
                  <a:moveTo>
                    <a:pt x="477368" y="1309192"/>
                  </a:moveTo>
                  <a:cubicBezTo>
                    <a:pt x="475031" y="1309192"/>
                    <a:pt x="473863" y="1310361"/>
                    <a:pt x="473863" y="1312697"/>
                  </a:cubicBezTo>
                  <a:cubicBezTo>
                    <a:pt x="473863" y="1311529"/>
                    <a:pt x="472986" y="1310653"/>
                    <a:pt x="471234" y="1310068"/>
                  </a:cubicBezTo>
                  <a:cubicBezTo>
                    <a:pt x="469481" y="1309484"/>
                    <a:pt x="468605" y="1310361"/>
                    <a:pt x="468605" y="1312697"/>
                  </a:cubicBezTo>
                  <a:cubicBezTo>
                    <a:pt x="466268" y="1315034"/>
                    <a:pt x="465099" y="1317371"/>
                    <a:pt x="465099" y="1319708"/>
                  </a:cubicBezTo>
                  <a:lnTo>
                    <a:pt x="473863" y="1316202"/>
                  </a:lnTo>
                  <a:cubicBezTo>
                    <a:pt x="473863" y="1313866"/>
                    <a:pt x="475031" y="1312697"/>
                    <a:pt x="477368" y="1312697"/>
                  </a:cubicBezTo>
                  <a:close/>
                  <a:moveTo>
                    <a:pt x="431800" y="1309192"/>
                  </a:moveTo>
                  <a:lnTo>
                    <a:pt x="431800" y="1312697"/>
                  </a:lnTo>
                  <a:cubicBezTo>
                    <a:pt x="432969" y="1312697"/>
                    <a:pt x="433553" y="1312113"/>
                    <a:pt x="433553" y="1310945"/>
                  </a:cubicBezTo>
                  <a:cubicBezTo>
                    <a:pt x="433553" y="1309776"/>
                    <a:pt x="432969" y="1309192"/>
                    <a:pt x="431800" y="1309192"/>
                  </a:cubicBezTo>
                  <a:close/>
                  <a:moveTo>
                    <a:pt x="461594" y="1303934"/>
                  </a:moveTo>
                  <a:lnTo>
                    <a:pt x="461594" y="1307439"/>
                  </a:lnTo>
                  <a:cubicBezTo>
                    <a:pt x="460426" y="1308608"/>
                    <a:pt x="460426" y="1309192"/>
                    <a:pt x="461594" y="1309192"/>
                  </a:cubicBezTo>
                  <a:cubicBezTo>
                    <a:pt x="461594" y="1308024"/>
                    <a:pt x="462763" y="1307439"/>
                    <a:pt x="465099" y="1307439"/>
                  </a:cubicBezTo>
                  <a:close/>
                  <a:moveTo>
                    <a:pt x="345923" y="1303934"/>
                  </a:moveTo>
                  <a:cubicBezTo>
                    <a:pt x="345923" y="1306271"/>
                    <a:pt x="345339" y="1307439"/>
                    <a:pt x="344170" y="1307439"/>
                  </a:cubicBezTo>
                  <a:lnTo>
                    <a:pt x="342418" y="1307439"/>
                  </a:lnTo>
                  <a:cubicBezTo>
                    <a:pt x="342418" y="1307439"/>
                    <a:pt x="342710" y="1307147"/>
                    <a:pt x="343294" y="1306563"/>
                  </a:cubicBezTo>
                  <a:cubicBezTo>
                    <a:pt x="343878" y="1305979"/>
                    <a:pt x="344754" y="1305103"/>
                    <a:pt x="345923" y="1303934"/>
                  </a:cubicBezTo>
                  <a:close/>
                  <a:moveTo>
                    <a:pt x="861187" y="1303934"/>
                  </a:moveTo>
                  <a:lnTo>
                    <a:pt x="864693" y="1307439"/>
                  </a:lnTo>
                  <a:cubicBezTo>
                    <a:pt x="862356" y="1307439"/>
                    <a:pt x="861187" y="1306271"/>
                    <a:pt x="861187" y="1303934"/>
                  </a:cubicBezTo>
                  <a:close/>
                  <a:moveTo>
                    <a:pt x="352933" y="1300429"/>
                  </a:moveTo>
                  <a:lnTo>
                    <a:pt x="352933" y="1303934"/>
                  </a:lnTo>
                  <a:cubicBezTo>
                    <a:pt x="352933" y="1306271"/>
                    <a:pt x="351765" y="1307439"/>
                    <a:pt x="349428" y="1307439"/>
                  </a:cubicBezTo>
                  <a:lnTo>
                    <a:pt x="349428" y="1303934"/>
                  </a:lnTo>
                  <a:lnTo>
                    <a:pt x="345923" y="1303934"/>
                  </a:lnTo>
                  <a:cubicBezTo>
                    <a:pt x="342418" y="1303934"/>
                    <a:pt x="340665" y="1305103"/>
                    <a:pt x="340665" y="1307439"/>
                  </a:cubicBezTo>
                  <a:lnTo>
                    <a:pt x="333655" y="1307439"/>
                  </a:lnTo>
                  <a:cubicBezTo>
                    <a:pt x="333655" y="1306271"/>
                    <a:pt x="333363" y="1305979"/>
                    <a:pt x="332778" y="1306563"/>
                  </a:cubicBezTo>
                  <a:cubicBezTo>
                    <a:pt x="332194" y="1307147"/>
                    <a:pt x="331902" y="1308024"/>
                    <a:pt x="331902" y="1309192"/>
                  </a:cubicBezTo>
                  <a:lnTo>
                    <a:pt x="330150" y="1309192"/>
                  </a:lnTo>
                  <a:cubicBezTo>
                    <a:pt x="330150" y="1308024"/>
                    <a:pt x="329273" y="1307439"/>
                    <a:pt x="327521" y="1307439"/>
                  </a:cubicBezTo>
                  <a:cubicBezTo>
                    <a:pt x="325768" y="1307439"/>
                    <a:pt x="324307" y="1308024"/>
                    <a:pt x="323139" y="1309192"/>
                  </a:cubicBezTo>
                  <a:cubicBezTo>
                    <a:pt x="324307" y="1309192"/>
                    <a:pt x="324599" y="1310068"/>
                    <a:pt x="324016" y="1311821"/>
                  </a:cubicBezTo>
                  <a:cubicBezTo>
                    <a:pt x="323431" y="1313574"/>
                    <a:pt x="323139" y="1315034"/>
                    <a:pt x="323139" y="1316202"/>
                  </a:cubicBezTo>
                  <a:cubicBezTo>
                    <a:pt x="320802" y="1318539"/>
                    <a:pt x="321970" y="1318539"/>
                    <a:pt x="326645" y="1316202"/>
                  </a:cubicBezTo>
                  <a:cubicBezTo>
                    <a:pt x="327813" y="1315034"/>
                    <a:pt x="329273" y="1314158"/>
                    <a:pt x="331026" y="1313574"/>
                  </a:cubicBezTo>
                  <a:cubicBezTo>
                    <a:pt x="332778" y="1312989"/>
                    <a:pt x="333655" y="1313866"/>
                    <a:pt x="333655" y="1316202"/>
                  </a:cubicBezTo>
                  <a:lnTo>
                    <a:pt x="333655" y="1319708"/>
                  </a:lnTo>
                  <a:lnTo>
                    <a:pt x="337160" y="1316202"/>
                  </a:lnTo>
                  <a:cubicBezTo>
                    <a:pt x="339497" y="1313866"/>
                    <a:pt x="341834" y="1312697"/>
                    <a:pt x="344170" y="1312697"/>
                  </a:cubicBezTo>
                  <a:cubicBezTo>
                    <a:pt x="344170" y="1311529"/>
                    <a:pt x="345339" y="1310361"/>
                    <a:pt x="347676" y="1309192"/>
                  </a:cubicBezTo>
                  <a:cubicBezTo>
                    <a:pt x="350012" y="1308024"/>
                    <a:pt x="351765" y="1307439"/>
                    <a:pt x="352933" y="1307439"/>
                  </a:cubicBezTo>
                  <a:lnTo>
                    <a:pt x="356439" y="1307439"/>
                  </a:lnTo>
                  <a:cubicBezTo>
                    <a:pt x="354102" y="1305103"/>
                    <a:pt x="354102" y="1303934"/>
                    <a:pt x="356439" y="1303934"/>
                  </a:cubicBezTo>
                  <a:cubicBezTo>
                    <a:pt x="356439" y="1301598"/>
                    <a:pt x="355270" y="1300429"/>
                    <a:pt x="352933" y="1300429"/>
                  </a:cubicBezTo>
                  <a:close/>
                  <a:moveTo>
                    <a:pt x="177673" y="1295171"/>
                  </a:moveTo>
                  <a:lnTo>
                    <a:pt x="179426" y="1296924"/>
                  </a:lnTo>
                  <a:lnTo>
                    <a:pt x="186732" y="1299359"/>
                  </a:lnTo>
                  <a:lnTo>
                    <a:pt x="188189" y="1295171"/>
                  </a:lnTo>
                  <a:close/>
                  <a:moveTo>
                    <a:pt x="922966" y="1293419"/>
                  </a:moveTo>
                  <a:cubicBezTo>
                    <a:pt x="922674" y="1293419"/>
                    <a:pt x="922529" y="1294003"/>
                    <a:pt x="922529" y="1295171"/>
                  </a:cubicBezTo>
                  <a:lnTo>
                    <a:pt x="919023" y="1295171"/>
                  </a:lnTo>
                  <a:cubicBezTo>
                    <a:pt x="916686" y="1295171"/>
                    <a:pt x="915518" y="1295755"/>
                    <a:pt x="915518" y="1296924"/>
                  </a:cubicBezTo>
                  <a:cubicBezTo>
                    <a:pt x="913181" y="1299261"/>
                    <a:pt x="913181" y="1300429"/>
                    <a:pt x="915518" y="1300429"/>
                  </a:cubicBezTo>
                  <a:cubicBezTo>
                    <a:pt x="916686" y="1300429"/>
                    <a:pt x="918147" y="1299845"/>
                    <a:pt x="919900" y="1298676"/>
                  </a:cubicBezTo>
                  <a:cubicBezTo>
                    <a:pt x="921652" y="1297508"/>
                    <a:pt x="924281" y="1296924"/>
                    <a:pt x="927786" y="1296924"/>
                  </a:cubicBezTo>
                  <a:cubicBezTo>
                    <a:pt x="927786" y="1295755"/>
                    <a:pt x="926618" y="1295171"/>
                    <a:pt x="924281" y="1295171"/>
                  </a:cubicBezTo>
                  <a:cubicBezTo>
                    <a:pt x="923696" y="1294003"/>
                    <a:pt x="923258" y="1293419"/>
                    <a:pt x="922966" y="1293419"/>
                  </a:cubicBezTo>
                  <a:close/>
                  <a:moveTo>
                    <a:pt x="887477" y="1291666"/>
                  </a:moveTo>
                  <a:cubicBezTo>
                    <a:pt x="888645" y="1292834"/>
                    <a:pt x="889521" y="1293711"/>
                    <a:pt x="890105" y="1294295"/>
                  </a:cubicBezTo>
                  <a:cubicBezTo>
                    <a:pt x="890689" y="1294879"/>
                    <a:pt x="889813" y="1295171"/>
                    <a:pt x="887477" y="1295171"/>
                  </a:cubicBezTo>
                  <a:close/>
                  <a:moveTo>
                    <a:pt x="736753" y="1291666"/>
                  </a:moveTo>
                  <a:cubicBezTo>
                    <a:pt x="734416" y="1291666"/>
                    <a:pt x="733248" y="1292834"/>
                    <a:pt x="733248" y="1295171"/>
                  </a:cubicBezTo>
                  <a:lnTo>
                    <a:pt x="733248" y="1296924"/>
                  </a:lnTo>
                  <a:cubicBezTo>
                    <a:pt x="735584" y="1296924"/>
                    <a:pt x="736753" y="1296340"/>
                    <a:pt x="736753" y="1295171"/>
                  </a:cubicBezTo>
                  <a:close/>
                  <a:moveTo>
                    <a:pt x="934796" y="1288161"/>
                  </a:moveTo>
                  <a:cubicBezTo>
                    <a:pt x="934796" y="1290498"/>
                    <a:pt x="933628" y="1291666"/>
                    <a:pt x="931291" y="1291666"/>
                  </a:cubicBezTo>
                  <a:cubicBezTo>
                    <a:pt x="931291" y="1289329"/>
                    <a:pt x="930123" y="1289329"/>
                    <a:pt x="927786" y="1291666"/>
                  </a:cubicBezTo>
                  <a:cubicBezTo>
                    <a:pt x="927786" y="1292834"/>
                    <a:pt x="929539" y="1293419"/>
                    <a:pt x="933044" y="1293419"/>
                  </a:cubicBezTo>
                  <a:cubicBezTo>
                    <a:pt x="936549" y="1293419"/>
                    <a:pt x="938886" y="1292834"/>
                    <a:pt x="940054" y="1291666"/>
                  </a:cubicBezTo>
                  <a:cubicBezTo>
                    <a:pt x="940054" y="1289329"/>
                    <a:pt x="941223" y="1288161"/>
                    <a:pt x="943560" y="1288161"/>
                  </a:cubicBezTo>
                  <a:close/>
                  <a:moveTo>
                    <a:pt x="848919" y="1288161"/>
                  </a:moveTo>
                  <a:cubicBezTo>
                    <a:pt x="851256" y="1288161"/>
                    <a:pt x="854761" y="1291082"/>
                    <a:pt x="859435" y="1296924"/>
                  </a:cubicBezTo>
                  <a:lnTo>
                    <a:pt x="861187" y="1303934"/>
                  </a:lnTo>
                  <a:lnTo>
                    <a:pt x="852424" y="1295171"/>
                  </a:lnTo>
                  <a:cubicBezTo>
                    <a:pt x="852424" y="1292834"/>
                    <a:pt x="851256" y="1290498"/>
                    <a:pt x="848919" y="1288161"/>
                  </a:cubicBezTo>
                  <a:close/>
                  <a:moveTo>
                    <a:pt x="512420" y="1288161"/>
                  </a:moveTo>
                  <a:cubicBezTo>
                    <a:pt x="512420" y="1288161"/>
                    <a:pt x="511544" y="1289621"/>
                    <a:pt x="509791" y="1292542"/>
                  </a:cubicBezTo>
                  <a:cubicBezTo>
                    <a:pt x="508039" y="1295463"/>
                    <a:pt x="504826" y="1300429"/>
                    <a:pt x="500152" y="1307439"/>
                  </a:cubicBezTo>
                  <a:cubicBezTo>
                    <a:pt x="500152" y="1308608"/>
                    <a:pt x="499568" y="1310361"/>
                    <a:pt x="498399" y="1312697"/>
                  </a:cubicBezTo>
                  <a:cubicBezTo>
                    <a:pt x="493726" y="1317371"/>
                    <a:pt x="491389" y="1321460"/>
                    <a:pt x="491389" y="1324965"/>
                  </a:cubicBezTo>
                  <a:lnTo>
                    <a:pt x="498399" y="1319708"/>
                  </a:lnTo>
                  <a:lnTo>
                    <a:pt x="500152" y="1307439"/>
                  </a:lnTo>
                  <a:cubicBezTo>
                    <a:pt x="502488" y="1307439"/>
                    <a:pt x="503657" y="1306271"/>
                    <a:pt x="503657" y="1303934"/>
                  </a:cubicBezTo>
                  <a:cubicBezTo>
                    <a:pt x="505993" y="1301598"/>
                    <a:pt x="507162" y="1299261"/>
                    <a:pt x="507162" y="1296924"/>
                  </a:cubicBezTo>
                  <a:cubicBezTo>
                    <a:pt x="508331" y="1296924"/>
                    <a:pt x="509499" y="1296340"/>
                    <a:pt x="510668" y="1295171"/>
                  </a:cubicBezTo>
                  <a:cubicBezTo>
                    <a:pt x="511836" y="1294003"/>
                    <a:pt x="512420" y="1292834"/>
                    <a:pt x="512420" y="1291666"/>
                  </a:cubicBezTo>
                  <a:close/>
                  <a:moveTo>
                    <a:pt x="182931" y="1288161"/>
                  </a:moveTo>
                  <a:lnTo>
                    <a:pt x="189111" y="1291251"/>
                  </a:lnTo>
                  <a:lnTo>
                    <a:pt x="189838" y="1288161"/>
                  </a:lnTo>
                  <a:close/>
                  <a:moveTo>
                    <a:pt x="174168" y="1288161"/>
                  </a:moveTo>
                  <a:lnTo>
                    <a:pt x="174007" y="1292727"/>
                  </a:lnTo>
                  <a:lnTo>
                    <a:pt x="175044" y="1293419"/>
                  </a:lnTo>
                  <a:cubicBezTo>
                    <a:pt x="175629" y="1293419"/>
                    <a:pt x="175921" y="1292834"/>
                    <a:pt x="175921" y="1291666"/>
                  </a:cubicBezTo>
                  <a:cubicBezTo>
                    <a:pt x="175921" y="1291666"/>
                    <a:pt x="176213" y="1291374"/>
                    <a:pt x="176797" y="1290790"/>
                  </a:cubicBezTo>
                  <a:cubicBezTo>
                    <a:pt x="177381" y="1290206"/>
                    <a:pt x="177673" y="1289329"/>
                    <a:pt x="177673" y="1288161"/>
                  </a:cubicBezTo>
                  <a:close/>
                  <a:moveTo>
                    <a:pt x="1302843" y="1281151"/>
                  </a:moveTo>
                  <a:cubicBezTo>
                    <a:pt x="1300506" y="1281151"/>
                    <a:pt x="1299337" y="1282319"/>
                    <a:pt x="1299337" y="1284656"/>
                  </a:cubicBezTo>
                  <a:cubicBezTo>
                    <a:pt x="1299337" y="1289329"/>
                    <a:pt x="1300506" y="1291666"/>
                    <a:pt x="1302843" y="1291666"/>
                  </a:cubicBezTo>
                  <a:close/>
                  <a:moveTo>
                    <a:pt x="950570" y="1281151"/>
                  </a:moveTo>
                  <a:cubicBezTo>
                    <a:pt x="949401" y="1281151"/>
                    <a:pt x="948233" y="1282319"/>
                    <a:pt x="947065" y="1284656"/>
                  </a:cubicBezTo>
                  <a:lnTo>
                    <a:pt x="948818" y="1284656"/>
                  </a:lnTo>
                  <a:close/>
                  <a:moveTo>
                    <a:pt x="749021" y="1279398"/>
                  </a:moveTo>
                  <a:cubicBezTo>
                    <a:pt x="746684" y="1280566"/>
                    <a:pt x="746684" y="1281151"/>
                    <a:pt x="749021" y="1281151"/>
                  </a:cubicBezTo>
                  <a:cubicBezTo>
                    <a:pt x="750190" y="1281151"/>
                    <a:pt x="750773" y="1280858"/>
                    <a:pt x="750773" y="1280274"/>
                  </a:cubicBezTo>
                  <a:cubicBezTo>
                    <a:pt x="750773" y="1279690"/>
                    <a:pt x="750190" y="1279398"/>
                    <a:pt x="749021" y="1279398"/>
                  </a:cubicBezTo>
                  <a:close/>
                  <a:moveTo>
                    <a:pt x="940931" y="1277645"/>
                  </a:moveTo>
                  <a:cubicBezTo>
                    <a:pt x="941515" y="1277645"/>
                    <a:pt x="942391" y="1277645"/>
                    <a:pt x="943560" y="1277645"/>
                  </a:cubicBezTo>
                  <a:cubicBezTo>
                    <a:pt x="943560" y="1277645"/>
                    <a:pt x="943267" y="1277937"/>
                    <a:pt x="942683" y="1278522"/>
                  </a:cubicBezTo>
                  <a:cubicBezTo>
                    <a:pt x="942099" y="1279106"/>
                    <a:pt x="941223" y="1279398"/>
                    <a:pt x="940054" y="1279398"/>
                  </a:cubicBezTo>
                  <a:cubicBezTo>
                    <a:pt x="940054" y="1278229"/>
                    <a:pt x="940347" y="1277645"/>
                    <a:pt x="940931" y="1277645"/>
                  </a:cubicBezTo>
                  <a:close/>
                  <a:moveTo>
                    <a:pt x="512420" y="1274140"/>
                  </a:moveTo>
                  <a:cubicBezTo>
                    <a:pt x="510083" y="1274140"/>
                    <a:pt x="507162" y="1277645"/>
                    <a:pt x="503657" y="1284656"/>
                  </a:cubicBezTo>
                  <a:cubicBezTo>
                    <a:pt x="503657" y="1286992"/>
                    <a:pt x="501904" y="1290498"/>
                    <a:pt x="498399" y="1295171"/>
                  </a:cubicBezTo>
                  <a:lnTo>
                    <a:pt x="498399" y="1296924"/>
                  </a:lnTo>
                  <a:lnTo>
                    <a:pt x="491389" y="1303934"/>
                  </a:lnTo>
                  <a:lnTo>
                    <a:pt x="487884" y="1312697"/>
                  </a:lnTo>
                  <a:cubicBezTo>
                    <a:pt x="490220" y="1312697"/>
                    <a:pt x="491389" y="1311529"/>
                    <a:pt x="491389" y="1309192"/>
                  </a:cubicBezTo>
                  <a:cubicBezTo>
                    <a:pt x="491389" y="1308024"/>
                    <a:pt x="492557" y="1306271"/>
                    <a:pt x="494894" y="1303934"/>
                  </a:cubicBezTo>
                  <a:cubicBezTo>
                    <a:pt x="497231" y="1301598"/>
                    <a:pt x="498399" y="1299261"/>
                    <a:pt x="498399" y="1296924"/>
                  </a:cubicBezTo>
                  <a:cubicBezTo>
                    <a:pt x="501904" y="1295755"/>
                    <a:pt x="504826" y="1291666"/>
                    <a:pt x="507162" y="1284656"/>
                  </a:cubicBezTo>
                  <a:close/>
                  <a:moveTo>
                    <a:pt x="736753" y="1270635"/>
                  </a:moveTo>
                  <a:cubicBezTo>
                    <a:pt x="734416" y="1270635"/>
                    <a:pt x="733248" y="1271803"/>
                    <a:pt x="733248" y="1274140"/>
                  </a:cubicBezTo>
                  <a:lnTo>
                    <a:pt x="736753" y="1274140"/>
                  </a:lnTo>
                  <a:cubicBezTo>
                    <a:pt x="739089" y="1274140"/>
                    <a:pt x="740258" y="1272972"/>
                    <a:pt x="740258" y="1270635"/>
                  </a:cubicBezTo>
                  <a:close/>
                  <a:moveTo>
                    <a:pt x="757784" y="1268882"/>
                  </a:moveTo>
                  <a:lnTo>
                    <a:pt x="761289" y="1268882"/>
                  </a:lnTo>
                  <a:lnTo>
                    <a:pt x="761289" y="1270635"/>
                  </a:lnTo>
                  <a:close/>
                  <a:moveTo>
                    <a:pt x="777062" y="1265377"/>
                  </a:moveTo>
                  <a:cubicBezTo>
                    <a:pt x="777062" y="1266545"/>
                    <a:pt x="776186" y="1267422"/>
                    <a:pt x="774433" y="1268006"/>
                  </a:cubicBezTo>
                  <a:cubicBezTo>
                    <a:pt x="772681" y="1268590"/>
                    <a:pt x="771221" y="1269467"/>
                    <a:pt x="770052" y="1270635"/>
                  </a:cubicBezTo>
                  <a:close/>
                  <a:moveTo>
                    <a:pt x="749897" y="1263625"/>
                  </a:moveTo>
                  <a:cubicBezTo>
                    <a:pt x="749314" y="1263624"/>
                    <a:pt x="749021" y="1264209"/>
                    <a:pt x="749021" y="1265377"/>
                  </a:cubicBezTo>
                  <a:cubicBezTo>
                    <a:pt x="746684" y="1265377"/>
                    <a:pt x="745515" y="1266545"/>
                    <a:pt x="745515" y="1268882"/>
                  </a:cubicBezTo>
                  <a:lnTo>
                    <a:pt x="745515" y="1265377"/>
                  </a:lnTo>
                  <a:lnTo>
                    <a:pt x="743763" y="1265377"/>
                  </a:lnTo>
                  <a:lnTo>
                    <a:pt x="743763" y="1274140"/>
                  </a:lnTo>
                  <a:lnTo>
                    <a:pt x="745515" y="1270635"/>
                  </a:lnTo>
                  <a:cubicBezTo>
                    <a:pt x="746684" y="1269467"/>
                    <a:pt x="748144" y="1268590"/>
                    <a:pt x="749897" y="1268006"/>
                  </a:cubicBezTo>
                  <a:cubicBezTo>
                    <a:pt x="751650" y="1267422"/>
                    <a:pt x="752526" y="1266545"/>
                    <a:pt x="752526" y="1265377"/>
                  </a:cubicBezTo>
                  <a:cubicBezTo>
                    <a:pt x="751358" y="1264209"/>
                    <a:pt x="750481" y="1263624"/>
                    <a:pt x="749897" y="1263625"/>
                  </a:cubicBezTo>
                  <a:close/>
                  <a:moveTo>
                    <a:pt x="780568" y="1259243"/>
                  </a:moveTo>
                  <a:cubicBezTo>
                    <a:pt x="781737" y="1258659"/>
                    <a:pt x="782320" y="1259535"/>
                    <a:pt x="782320" y="1261872"/>
                  </a:cubicBezTo>
                  <a:cubicBezTo>
                    <a:pt x="781152" y="1264209"/>
                    <a:pt x="779399" y="1265377"/>
                    <a:pt x="777062" y="1265377"/>
                  </a:cubicBezTo>
                  <a:cubicBezTo>
                    <a:pt x="778231" y="1261872"/>
                    <a:pt x="779399" y="1259827"/>
                    <a:pt x="780568" y="1259243"/>
                  </a:cubicBezTo>
                  <a:close/>
                  <a:moveTo>
                    <a:pt x="202210" y="1258367"/>
                  </a:moveTo>
                  <a:lnTo>
                    <a:pt x="199671" y="1262597"/>
                  </a:lnTo>
                  <a:lnTo>
                    <a:pt x="202210" y="1261872"/>
                  </a:lnTo>
                  <a:lnTo>
                    <a:pt x="203962" y="1261872"/>
                  </a:lnTo>
                  <a:close/>
                  <a:moveTo>
                    <a:pt x="749021" y="1256614"/>
                  </a:moveTo>
                  <a:lnTo>
                    <a:pt x="749021" y="1258367"/>
                  </a:lnTo>
                  <a:cubicBezTo>
                    <a:pt x="751358" y="1258367"/>
                    <a:pt x="752526" y="1257782"/>
                    <a:pt x="752526" y="1256614"/>
                  </a:cubicBezTo>
                  <a:close/>
                  <a:moveTo>
                    <a:pt x="764795" y="1253109"/>
                  </a:moveTo>
                  <a:lnTo>
                    <a:pt x="764795" y="1256614"/>
                  </a:lnTo>
                  <a:lnTo>
                    <a:pt x="761289" y="1256614"/>
                  </a:lnTo>
                  <a:close/>
                  <a:moveTo>
                    <a:pt x="507162" y="1253109"/>
                  </a:moveTo>
                  <a:cubicBezTo>
                    <a:pt x="508331" y="1253109"/>
                    <a:pt x="508915" y="1253693"/>
                    <a:pt x="508915" y="1254861"/>
                  </a:cubicBezTo>
                  <a:cubicBezTo>
                    <a:pt x="508915" y="1256030"/>
                    <a:pt x="508331" y="1256614"/>
                    <a:pt x="507162" y="1256614"/>
                  </a:cubicBezTo>
                  <a:close/>
                  <a:moveTo>
                    <a:pt x="780568" y="1246098"/>
                  </a:moveTo>
                  <a:cubicBezTo>
                    <a:pt x="781737" y="1246098"/>
                    <a:pt x="782320" y="1246683"/>
                    <a:pt x="782320" y="1247851"/>
                  </a:cubicBezTo>
                  <a:cubicBezTo>
                    <a:pt x="782320" y="1249019"/>
                    <a:pt x="781737" y="1249604"/>
                    <a:pt x="780568" y="1249604"/>
                  </a:cubicBezTo>
                  <a:cubicBezTo>
                    <a:pt x="778231" y="1251940"/>
                    <a:pt x="777062" y="1254277"/>
                    <a:pt x="777062" y="1256614"/>
                  </a:cubicBezTo>
                  <a:cubicBezTo>
                    <a:pt x="777062" y="1257782"/>
                    <a:pt x="775894" y="1259535"/>
                    <a:pt x="773557" y="1261872"/>
                  </a:cubicBezTo>
                  <a:cubicBezTo>
                    <a:pt x="771221" y="1261872"/>
                    <a:pt x="770052" y="1261872"/>
                    <a:pt x="770052" y="1261872"/>
                  </a:cubicBezTo>
                  <a:cubicBezTo>
                    <a:pt x="768884" y="1261872"/>
                    <a:pt x="768884" y="1260704"/>
                    <a:pt x="770052" y="1258367"/>
                  </a:cubicBezTo>
                  <a:cubicBezTo>
                    <a:pt x="768884" y="1259535"/>
                    <a:pt x="767715" y="1260119"/>
                    <a:pt x="766547" y="1260119"/>
                  </a:cubicBezTo>
                  <a:cubicBezTo>
                    <a:pt x="765378" y="1260119"/>
                    <a:pt x="764795" y="1259535"/>
                    <a:pt x="764795" y="1258367"/>
                  </a:cubicBezTo>
                  <a:cubicBezTo>
                    <a:pt x="767131" y="1258367"/>
                    <a:pt x="770052" y="1256614"/>
                    <a:pt x="773557" y="1253109"/>
                  </a:cubicBezTo>
                  <a:lnTo>
                    <a:pt x="770052" y="1253109"/>
                  </a:lnTo>
                  <a:cubicBezTo>
                    <a:pt x="772389" y="1253109"/>
                    <a:pt x="773557" y="1251940"/>
                    <a:pt x="773557" y="1249604"/>
                  </a:cubicBezTo>
                  <a:cubicBezTo>
                    <a:pt x="775894" y="1247267"/>
                    <a:pt x="778231" y="1246098"/>
                    <a:pt x="780568" y="1246098"/>
                  </a:cubicBezTo>
                  <a:close/>
                  <a:moveTo>
                    <a:pt x="500152" y="1246098"/>
                  </a:moveTo>
                  <a:lnTo>
                    <a:pt x="498399" y="1249604"/>
                  </a:lnTo>
                  <a:cubicBezTo>
                    <a:pt x="496063" y="1251940"/>
                    <a:pt x="494602" y="1253985"/>
                    <a:pt x="494017" y="1255738"/>
                  </a:cubicBezTo>
                  <a:cubicBezTo>
                    <a:pt x="493434" y="1257490"/>
                    <a:pt x="493726" y="1258367"/>
                    <a:pt x="494894" y="1258367"/>
                  </a:cubicBezTo>
                  <a:cubicBezTo>
                    <a:pt x="497231" y="1257198"/>
                    <a:pt x="498399" y="1255446"/>
                    <a:pt x="498399" y="1253109"/>
                  </a:cubicBezTo>
                  <a:cubicBezTo>
                    <a:pt x="498399" y="1250772"/>
                    <a:pt x="498983" y="1249604"/>
                    <a:pt x="500152" y="1249604"/>
                  </a:cubicBezTo>
                  <a:close/>
                  <a:moveTo>
                    <a:pt x="782320" y="1240841"/>
                  </a:moveTo>
                  <a:lnTo>
                    <a:pt x="782320" y="1246098"/>
                  </a:lnTo>
                  <a:cubicBezTo>
                    <a:pt x="781152" y="1246098"/>
                    <a:pt x="780568" y="1244930"/>
                    <a:pt x="780568" y="1242593"/>
                  </a:cubicBezTo>
                  <a:cubicBezTo>
                    <a:pt x="781737" y="1242593"/>
                    <a:pt x="782320" y="1242009"/>
                    <a:pt x="782320" y="1240841"/>
                  </a:cubicBezTo>
                  <a:close/>
                  <a:moveTo>
                    <a:pt x="794589" y="1231201"/>
                  </a:moveTo>
                  <a:cubicBezTo>
                    <a:pt x="793420" y="1231786"/>
                    <a:pt x="792836" y="1233830"/>
                    <a:pt x="792836" y="1237335"/>
                  </a:cubicBezTo>
                  <a:lnTo>
                    <a:pt x="789331" y="1237335"/>
                  </a:lnTo>
                  <a:cubicBezTo>
                    <a:pt x="786994" y="1237335"/>
                    <a:pt x="785826" y="1238504"/>
                    <a:pt x="785826" y="1240841"/>
                  </a:cubicBezTo>
                  <a:lnTo>
                    <a:pt x="785826" y="1242593"/>
                  </a:lnTo>
                  <a:cubicBezTo>
                    <a:pt x="788162" y="1242593"/>
                    <a:pt x="790499" y="1241717"/>
                    <a:pt x="792836" y="1239964"/>
                  </a:cubicBezTo>
                  <a:cubicBezTo>
                    <a:pt x="795172" y="1238212"/>
                    <a:pt x="795757" y="1237335"/>
                    <a:pt x="794589" y="1237335"/>
                  </a:cubicBezTo>
                  <a:lnTo>
                    <a:pt x="796341" y="1233830"/>
                  </a:lnTo>
                  <a:cubicBezTo>
                    <a:pt x="796341" y="1231493"/>
                    <a:pt x="795757" y="1230617"/>
                    <a:pt x="794589" y="1231201"/>
                  </a:cubicBezTo>
                  <a:close/>
                  <a:moveTo>
                    <a:pt x="815620" y="1230325"/>
                  </a:moveTo>
                  <a:cubicBezTo>
                    <a:pt x="813283" y="1230325"/>
                    <a:pt x="812114" y="1231493"/>
                    <a:pt x="812114" y="1233830"/>
                  </a:cubicBezTo>
                  <a:lnTo>
                    <a:pt x="808609" y="1233830"/>
                  </a:lnTo>
                  <a:cubicBezTo>
                    <a:pt x="808609" y="1236167"/>
                    <a:pt x="809778" y="1237335"/>
                    <a:pt x="812114" y="1237335"/>
                  </a:cubicBezTo>
                  <a:cubicBezTo>
                    <a:pt x="812114" y="1236167"/>
                    <a:pt x="812699" y="1234999"/>
                    <a:pt x="813867" y="1233830"/>
                  </a:cubicBezTo>
                  <a:cubicBezTo>
                    <a:pt x="815036" y="1232662"/>
                    <a:pt x="815620" y="1231493"/>
                    <a:pt x="815620" y="1230325"/>
                  </a:cubicBezTo>
                  <a:close/>
                  <a:moveTo>
                    <a:pt x="515925" y="1228572"/>
                  </a:moveTo>
                  <a:cubicBezTo>
                    <a:pt x="513588" y="1228572"/>
                    <a:pt x="511544" y="1229449"/>
                    <a:pt x="509791" y="1231201"/>
                  </a:cubicBezTo>
                  <a:cubicBezTo>
                    <a:pt x="508039" y="1232954"/>
                    <a:pt x="507162" y="1234999"/>
                    <a:pt x="507162" y="1237335"/>
                  </a:cubicBezTo>
                  <a:cubicBezTo>
                    <a:pt x="504826" y="1239672"/>
                    <a:pt x="503657" y="1240841"/>
                    <a:pt x="503657" y="1240841"/>
                  </a:cubicBezTo>
                  <a:lnTo>
                    <a:pt x="507162" y="1240841"/>
                  </a:lnTo>
                  <a:cubicBezTo>
                    <a:pt x="509499" y="1240841"/>
                    <a:pt x="509499" y="1241425"/>
                    <a:pt x="507162" y="1242593"/>
                  </a:cubicBezTo>
                  <a:lnTo>
                    <a:pt x="507162" y="1246098"/>
                  </a:lnTo>
                  <a:cubicBezTo>
                    <a:pt x="504826" y="1246098"/>
                    <a:pt x="502488" y="1248435"/>
                    <a:pt x="500152" y="1253109"/>
                  </a:cubicBezTo>
                  <a:cubicBezTo>
                    <a:pt x="500152" y="1255446"/>
                    <a:pt x="499568" y="1256614"/>
                    <a:pt x="498399" y="1256614"/>
                  </a:cubicBezTo>
                  <a:lnTo>
                    <a:pt x="498399" y="1265377"/>
                  </a:lnTo>
                  <a:cubicBezTo>
                    <a:pt x="496063" y="1267714"/>
                    <a:pt x="494894" y="1269467"/>
                    <a:pt x="494894" y="1270635"/>
                  </a:cubicBezTo>
                  <a:lnTo>
                    <a:pt x="498399" y="1268882"/>
                  </a:lnTo>
                  <a:cubicBezTo>
                    <a:pt x="501904" y="1266545"/>
                    <a:pt x="503657" y="1264209"/>
                    <a:pt x="503657" y="1261872"/>
                  </a:cubicBezTo>
                  <a:lnTo>
                    <a:pt x="503657" y="1258367"/>
                  </a:lnTo>
                  <a:cubicBezTo>
                    <a:pt x="505993" y="1260704"/>
                    <a:pt x="507162" y="1260704"/>
                    <a:pt x="507162" y="1258367"/>
                  </a:cubicBezTo>
                  <a:lnTo>
                    <a:pt x="510668" y="1258367"/>
                  </a:lnTo>
                  <a:cubicBezTo>
                    <a:pt x="510668" y="1260704"/>
                    <a:pt x="511251" y="1260704"/>
                    <a:pt x="512420" y="1258367"/>
                  </a:cubicBezTo>
                  <a:cubicBezTo>
                    <a:pt x="514756" y="1257198"/>
                    <a:pt x="514756" y="1256614"/>
                    <a:pt x="512420" y="1256614"/>
                  </a:cubicBezTo>
                  <a:lnTo>
                    <a:pt x="510668" y="1256614"/>
                  </a:lnTo>
                  <a:cubicBezTo>
                    <a:pt x="510668" y="1254277"/>
                    <a:pt x="511251" y="1253109"/>
                    <a:pt x="512420" y="1253109"/>
                  </a:cubicBezTo>
                  <a:lnTo>
                    <a:pt x="512420" y="1249604"/>
                  </a:lnTo>
                  <a:lnTo>
                    <a:pt x="515925" y="1237335"/>
                  </a:lnTo>
                  <a:close/>
                  <a:moveTo>
                    <a:pt x="1013664" y="1225067"/>
                  </a:moveTo>
                  <a:lnTo>
                    <a:pt x="1015416" y="1225067"/>
                  </a:lnTo>
                  <a:cubicBezTo>
                    <a:pt x="1017753" y="1227404"/>
                    <a:pt x="1017753" y="1228572"/>
                    <a:pt x="1015416" y="1228572"/>
                  </a:cubicBezTo>
                  <a:close/>
                  <a:moveTo>
                    <a:pt x="816496" y="1218933"/>
                  </a:moveTo>
                  <a:cubicBezTo>
                    <a:pt x="814743" y="1219517"/>
                    <a:pt x="813283" y="1220394"/>
                    <a:pt x="812114" y="1221562"/>
                  </a:cubicBezTo>
                  <a:lnTo>
                    <a:pt x="806857" y="1228572"/>
                  </a:lnTo>
                  <a:lnTo>
                    <a:pt x="806857" y="1230325"/>
                  </a:lnTo>
                  <a:cubicBezTo>
                    <a:pt x="806857" y="1229157"/>
                    <a:pt x="805688" y="1228572"/>
                    <a:pt x="803351" y="1228572"/>
                  </a:cubicBezTo>
                  <a:lnTo>
                    <a:pt x="799846" y="1228572"/>
                  </a:lnTo>
                  <a:lnTo>
                    <a:pt x="799846" y="1233830"/>
                  </a:lnTo>
                  <a:lnTo>
                    <a:pt x="803351" y="1230325"/>
                  </a:lnTo>
                  <a:lnTo>
                    <a:pt x="806857" y="1230325"/>
                  </a:lnTo>
                  <a:lnTo>
                    <a:pt x="812114" y="1230325"/>
                  </a:lnTo>
                  <a:cubicBezTo>
                    <a:pt x="812114" y="1229157"/>
                    <a:pt x="813283" y="1228572"/>
                    <a:pt x="815620" y="1228572"/>
                  </a:cubicBezTo>
                  <a:lnTo>
                    <a:pt x="812114" y="1228572"/>
                  </a:lnTo>
                  <a:cubicBezTo>
                    <a:pt x="812114" y="1226236"/>
                    <a:pt x="813283" y="1223899"/>
                    <a:pt x="815620" y="1221562"/>
                  </a:cubicBezTo>
                  <a:cubicBezTo>
                    <a:pt x="817956" y="1219225"/>
                    <a:pt x="818249" y="1218349"/>
                    <a:pt x="816496" y="1218933"/>
                  </a:cubicBezTo>
                  <a:close/>
                  <a:moveTo>
                    <a:pt x="831393" y="1216304"/>
                  </a:moveTo>
                  <a:cubicBezTo>
                    <a:pt x="831393" y="1217473"/>
                    <a:pt x="830225" y="1218057"/>
                    <a:pt x="827888" y="1218057"/>
                  </a:cubicBezTo>
                  <a:lnTo>
                    <a:pt x="824383" y="1221562"/>
                  </a:lnTo>
                  <a:cubicBezTo>
                    <a:pt x="829056" y="1221562"/>
                    <a:pt x="831977" y="1220394"/>
                    <a:pt x="833146" y="1218057"/>
                  </a:cubicBezTo>
                  <a:lnTo>
                    <a:pt x="831393" y="1218057"/>
                  </a:lnTo>
                  <a:close/>
                  <a:moveTo>
                    <a:pt x="478244" y="1212799"/>
                  </a:moveTo>
                  <a:cubicBezTo>
                    <a:pt x="477660" y="1212799"/>
                    <a:pt x="476200" y="1213967"/>
                    <a:pt x="473863" y="1216304"/>
                  </a:cubicBezTo>
                  <a:cubicBezTo>
                    <a:pt x="473863" y="1217473"/>
                    <a:pt x="473863" y="1218057"/>
                    <a:pt x="473863" y="1218057"/>
                  </a:cubicBezTo>
                  <a:cubicBezTo>
                    <a:pt x="476199" y="1218057"/>
                    <a:pt x="477368" y="1217473"/>
                    <a:pt x="477368" y="1216304"/>
                  </a:cubicBezTo>
                  <a:cubicBezTo>
                    <a:pt x="478536" y="1213967"/>
                    <a:pt x="478828" y="1212799"/>
                    <a:pt x="478244" y="1212799"/>
                  </a:cubicBezTo>
                  <a:close/>
                  <a:moveTo>
                    <a:pt x="845414" y="1209294"/>
                  </a:moveTo>
                  <a:cubicBezTo>
                    <a:pt x="844245" y="1209294"/>
                    <a:pt x="842493" y="1210462"/>
                    <a:pt x="840156" y="1212799"/>
                  </a:cubicBezTo>
                  <a:cubicBezTo>
                    <a:pt x="837820" y="1212799"/>
                    <a:pt x="836651" y="1212799"/>
                    <a:pt x="836651" y="1212799"/>
                  </a:cubicBezTo>
                  <a:cubicBezTo>
                    <a:pt x="834314" y="1212799"/>
                    <a:pt x="833146" y="1213967"/>
                    <a:pt x="833146" y="1216304"/>
                  </a:cubicBezTo>
                  <a:cubicBezTo>
                    <a:pt x="833146" y="1217473"/>
                    <a:pt x="834314" y="1217473"/>
                    <a:pt x="836651" y="1216304"/>
                  </a:cubicBezTo>
                  <a:close/>
                  <a:moveTo>
                    <a:pt x="794589" y="1209294"/>
                  </a:moveTo>
                  <a:lnTo>
                    <a:pt x="789331" y="1212799"/>
                  </a:lnTo>
                  <a:lnTo>
                    <a:pt x="785826" y="1216304"/>
                  </a:lnTo>
                  <a:close/>
                  <a:moveTo>
                    <a:pt x="819125" y="1204036"/>
                  </a:moveTo>
                  <a:cubicBezTo>
                    <a:pt x="817956" y="1204036"/>
                    <a:pt x="815620" y="1204620"/>
                    <a:pt x="812114" y="1205789"/>
                  </a:cubicBezTo>
                  <a:lnTo>
                    <a:pt x="792836" y="1216304"/>
                  </a:lnTo>
                  <a:lnTo>
                    <a:pt x="799846" y="1216304"/>
                  </a:lnTo>
                  <a:cubicBezTo>
                    <a:pt x="802183" y="1213967"/>
                    <a:pt x="804228" y="1212507"/>
                    <a:pt x="805980" y="1211923"/>
                  </a:cubicBezTo>
                  <a:cubicBezTo>
                    <a:pt x="807733" y="1211339"/>
                    <a:pt x="809778" y="1210462"/>
                    <a:pt x="812114" y="1209294"/>
                  </a:cubicBezTo>
                  <a:cubicBezTo>
                    <a:pt x="813283" y="1209294"/>
                    <a:pt x="814451" y="1208710"/>
                    <a:pt x="815620" y="1207541"/>
                  </a:cubicBezTo>
                  <a:cubicBezTo>
                    <a:pt x="816788" y="1206373"/>
                    <a:pt x="817956" y="1205789"/>
                    <a:pt x="819125" y="1205789"/>
                  </a:cubicBezTo>
                  <a:lnTo>
                    <a:pt x="820878" y="1205789"/>
                  </a:lnTo>
                  <a:cubicBezTo>
                    <a:pt x="820878" y="1204620"/>
                    <a:pt x="820293" y="1204036"/>
                    <a:pt x="819125" y="1204036"/>
                  </a:cubicBezTo>
                  <a:close/>
                  <a:moveTo>
                    <a:pt x="1053973" y="1202284"/>
                  </a:moveTo>
                  <a:cubicBezTo>
                    <a:pt x="1052805" y="1202284"/>
                    <a:pt x="1052221" y="1203452"/>
                    <a:pt x="1052221" y="1205789"/>
                  </a:cubicBezTo>
                  <a:cubicBezTo>
                    <a:pt x="1052221" y="1208125"/>
                    <a:pt x="1052221" y="1212215"/>
                    <a:pt x="1052221" y="1218057"/>
                  </a:cubicBezTo>
                  <a:lnTo>
                    <a:pt x="1052221" y="1237335"/>
                  </a:lnTo>
                  <a:cubicBezTo>
                    <a:pt x="1051052" y="1238504"/>
                    <a:pt x="1050760" y="1239088"/>
                    <a:pt x="1051344" y="1239088"/>
                  </a:cubicBezTo>
                  <a:cubicBezTo>
                    <a:pt x="1051929" y="1239088"/>
                    <a:pt x="1052805" y="1238504"/>
                    <a:pt x="1053973" y="1237335"/>
                  </a:cubicBezTo>
                  <a:close/>
                  <a:moveTo>
                    <a:pt x="924281" y="1202284"/>
                  </a:moveTo>
                  <a:cubicBezTo>
                    <a:pt x="920776" y="1204620"/>
                    <a:pt x="917854" y="1205789"/>
                    <a:pt x="915518" y="1205789"/>
                  </a:cubicBezTo>
                  <a:cubicBezTo>
                    <a:pt x="915518" y="1205789"/>
                    <a:pt x="916686" y="1205204"/>
                    <a:pt x="919023" y="1204036"/>
                  </a:cubicBezTo>
                  <a:close/>
                  <a:moveTo>
                    <a:pt x="851548" y="1202284"/>
                  </a:moveTo>
                  <a:cubicBezTo>
                    <a:pt x="849795" y="1202284"/>
                    <a:pt x="848919" y="1202868"/>
                    <a:pt x="848919" y="1204036"/>
                  </a:cubicBezTo>
                  <a:lnTo>
                    <a:pt x="852424" y="1204036"/>
                  </a:lnTo>
                  <a:cubicBezTo>
                    <a:pt x="854761" y="1204036"/>
                    <a:pt x="855930" y="1203452"/>
                    <a:pt x="855930" y="1202284"/>
                  </a:cubicBezTo>
                  <a:cubicBezTo>
                    <a:pt x="854761" y="1202284"/>
                    <a:pt x="853301" y="1202284"/>
                    <a:pt x="851548" y="1202284"/>
                  </a:cubicBezTo>
                  <a:close/>
                  <a:moveTo>
                    <a:pt x="1318616" y="1198778"/>
                  </a:moveTo>
                  <a:cubicBezTo>
                    <a:pt x="1320952" y="1198778"/>
                    <a:pt x="1322121" y="1201115"/>
                    <a:pt x="1322121" y="1205789"/>
                  </a:cubicBezTo>
                  <a:cubicBezTo>
                    <a:pt x="1322121" y="1210462"/>
                    <a:pt x="1320952" y="1214552"/>
                    <a:pt x="1318616" y="1218057"/>
                  </a:cubicBezTo>
                  <a:close/>
                  <a:moveTo>
                    <a:pt x="480873" y="1195273"/>
                  </a:moveTo>
                  <a:lnTo>
                    <a:pt x="480873" y="1198778"/>
                  </a:lnTo>
                  <a:cubicBezTo>
                    <a:pt x="483210" y="1198778"/>
                    <a:pt x="483210" y="1199947"/>
                    <a:pt x="480873" y="1202284"/>
                  </a:cubicBezTo>
                  <a:cubicBezTo>
                    <a:pt x="483210" y="1202284"/>
                    <a:pt x="484379" y="1201115"/>
                    <a:pt x="484379" y="1198778"/>
                  </a:cubicBezTo>
                  <a:cubicBezTo>
                    <a:pt x="484379" y="1196441"/>
                    <a:pt x="483210" y="1195273"/>
                    <a:pt x="480873" y="1195273"/>
                  </a:cubicBezTo>
                  <a:close/>
                  <a:moveTo>
                    <a:pt x="1032942" y="1191768"/>
                  </a:moveTo>
                  <a:cubicBezTo>
                    <a:pt x="1035279" y="1191768"/>
                    <a:pt x="1036447" y="1192936"/>
                    <a:pt x="1036447" y="1195273"/>
                  </a:cubicBezTo>
                  <a:cubicBezTo>
                    <a:pt x="1036447" y="1197610"/>
                    <a:pt x="1035279" y="1198778"/>
                    <a:pt x="1032942" y="1198778"/>
                  </a:cubicBezTo>
                  <a:close/>
                  <a:moveTo>
                    <a:pt x="99057" y="1191768"/>
                  </a:moveTo>
                  <a:lnTo>
                    <a:pt x="100559" y="1194397"/>
                  </a:lnTo>
                  <a:lnTo>
                    <a:pt x="100559" y="1191768"/>
                  </a:lnTo>
                  <a:close/>
                  <a:moveTo>
                    <a:pt x="93548" y="1191768"/>
                  </a:moveTo>
                  <a:lnTo>
                    <a:pt x="93548" y="1196831"/>
                  </a:lnTo>
                  <a:lnTo>
                    <a:pt x="95739" y="1198778"/>
                  </a:lnTo>
                  <a:lnTo>
                    <a:pt x="96453" y="1202584"/>
                  </a:lnTo>
                  <a:lnTo>
                    <a:pt x="97054" y="1202284"/>
                  </a:lnTo>
                  <a:lnTo>
                    <a:pt x="97054" y="1195273"/>
                  </a:lnTo>
                  <a:lnTo>
                    <a:pt x="97054" y="1191768"/>
                  </a:lnTo>
                  <a:close/>
                  <a:moveTo>
                    <a:pt x="515925" y="1190015"/>
                  </a:moveTo>
                  <a:lnTo>
                    <a:pt x="515925" y="1191768"/>
                  </a:lnTo>
                  <a:cubicBezTo>
                    <a:pt x="513588" y="1194105"/>
                    <a:pt x="513588" y="1195273"/>
                    <a:pt x="515925" y="1195273"/>
                  </a:cubicBezTo>
                  <a:cubicBezTo>
                    <a:pt x="518262" y="1195273"/>
                    <a:pt x="519430" y="1194105"/>
                    <a:pt x="519430" y="1191768"/>
                  </a:cubicBezTo>
                  <a:lnTo>
                    <a:pt x="519430" y="1190015"/>
                  </a:lnTo>
                  <a:close/>
                  <a:moveTo>
                    <a:pt x="490951" y="1187825"/>
                  </a:moveTo>
                  <a:cubicBezTo>
                    <a:pt x="490659" y="1187532"/>
                    <a:pt x="490221" y="1187678"/>
                    <a:pt x="489636" y="1188263"/>
                  </a:cubicBezTo>
                  <a:cubicBezTo>
                    <a:pt x="488468" y="1189431"/>
                    <a:pt x="487884" y="1190599"/>
                    <a:pt x="487884" y="1191768"/>
                  </a:cubicBezTo>
                  <a:cubicBezTo>
                    <a:pt x="487884" y="1194105"/>
                    <a:pt x="487299" y="1195273"/>
                    <a:pt x="486131" y="1195273"/>
                  </a:cubicBezTo>
                  <a:lnTo>
                    <a:pt x="486131" y="1198778"/>
                  </a:lnTo>
                  <a:lnTo>
                    <a:pt x="484379" y="1204036"/>
                  </a:lnTo>
                  <a:cubicBezTo>
                    <a:pt x="483210" y="1206373"/>
                    <a:pt x="482626" y="1207833"/>
                    <a:pt x="482626" y="1208418"/>
                  </a:cubicBezTo>
                  <a:cubicBezTo>
                    <a:pt x="482626" y="1209002"/>
                    <a:pt x="483210" y="1208125"/>
                    <a:pt x="484379" y="1205789"/>
                  </a:cubicBezTo>
                  <a:cubicBezTo>
                    <a:pt x="489052" y="1196441"/>
                    <a:pt x="491389" y="1191184"/>
                    <a:pt x="491389" y="1190015"/>
                  </a:cubicBezTo>
                  <a:cubicBezTo>
                    <a:pt x="491389" y="1188847"/>
                    <a:pt x="491243" y="1188117"/>
                    <a:pt x="490951" y="1187825"/>
                  </a:cubicBezTo>
                  <a:close/>
                  <a:moveTo>
                    <a:pt x="887477" y="1186510"/>
                  </a:moveTo>
                  <a:cubicBezTo>
                    <a:pt x="885140" y="1186510"/>
                    <a:pt x="883971" y="1187678"/>
                    <a:pt x="883971" y="1190015"/>
                  </a:cubicBezTo>
                  <a:lnTo>
                    <a:pt x="882219" y="1190015"/>
                  </a:lnTo>
                  <a:lnTo>
                    <a:pt x="882219" y="1191768"/>
                  </a:lnTo>
                  <a:cubicBezTo>
                    <a:pt x="883387" y="1191768"/>
                    <a:pt x="885140" y="1191184"/>
                    <a:pt x="887477" y="1190015"/>
                  </a:cubicBezTo>
                  <a:close/>
                  <a:moveTo>
                    <a:pt x="461375" y="1184319"/>
                  </a:moveTo>
                  <a:cubicBezTo>
                    <a:pt x="461229" y="1184027"/>
                    <a:pt x="461010" y="1184173"/>
                    <a:pt x="460718" y="1184757"/>
                  </a:cubicBezTo>
                  <a:cubicBezTo>
                    <a:pt x="460134" y="1185926"/>
                    <a:pt x="459842" y="1187678"/>
                    <a:pt x="459842" y="1190015"/>
                  </a:cubicBezTo>
                  <a:cubicBezTo>
                    <a:pt x="459842" y="1191184"/>
                    <a:pt x="460426" y="1191184"/>
                    <a:pt x="461594" y="1190015"/>
                  </a:cubicBezTo>
                  <a:lnTo>
                    <a:pt x="461594" y="1186510"/>
                  </a:lnTo>
                  <a:cubicBezTo>
                    <a:pt x="461594" y="1185342"/>
                    <a:pt x="461521" y="1184611"/>
                    <a:pt x="461375" y="1184319"/>
                  </a:cubicBezTo>
                  <a:close/>
                  <a:moveTo>
                    <a:pt x="950570" y="1183005"/>
                  </a:moveTo>
                  <a:lnTo>
                    <a:pt x="948818" y="1186510"/>
                  </a:lnTo>
                  <a:cubicBezTo>
                    <a:pt x="947649" y="1187678"/>
                    <a:pt x="946772" y="1188263"/>
                    <a:pt x="946189" y="1188263"/>
                  </a:cubicBezTo>
                  <a:cubicBezTo>
                    <a:pt x="945604" y="1188263"/>
                    <a:pt x="945896" y="1187678"/>
                    <a:pt x="947065" y="1186510"/>
                  </a:cubicBezTo>
                  <a:cubicBezTo>
                    <a:pt x="948233" y="1184173"/>
                    <a:pt x="949401" y="1183005"/>
                    <a:pt x="950570" y="1183005"/>
                  </a:cubicBezTo>
                  <a:close/>
                  <a:moveTo>
                    <a:pt x="912013" y="1179500"/>
                  </a:moveTo>
                  <a:cubicBezTo>
                    <a:pt x="910844" y="1179500"/>
                    <a:pt x="907924" y="1181837"/>
                    <a:pt x="903249" y="1186510"/>
                  </a:cubicBezTo>
                  <a:cubicBezTo>
                    <a:pt x="902081" y="1186510"/>
                    <a:pt x="900913" y="1187094"/>
                    <a:pt x="899744" y="1188263"/>
                  </a:cubicBezTo>
                  <a:cubicBezTo>
                    <a:pt x="898576" y="1189431"/>
                    <a:pt x="897992" y="1190015"/>
                    <a:pt x="897992" y="1190015"/>
                  </a:cubicBezTo>
                  <a:lnTo>
                    <a:pt x="894487" y="1190015"/>
                  </a:lnTo>
                  <a:cubicBezTo>
                    <a:pt x="894487" y="1191184"/>
                    <a:pt x="890982" y="1192936"/>
                    <a:pt x="883971" y="1195273"/>
                  </a:cubicBezTo>
                  <a:cubicBezTo>
                    <a:pt x="882802" y="1195273"/>
                    <a:pt x="881050" y="1196441"/>
                    <a:pt x="878713" y="1198778"/>
                  </a:cubicBezTo>
                  <a:cubicBezTo>
                    <a:pt x="878713" y="1201115"/>
                    <a:pt x="877545" y="1202284"/>
                    <a:pt x="875208" y="1202284"/>
                  </a:cubicBezTo>
                  <a:cubicBezTo>
                    <a:pt x="872872" y="1202284"/>
                    <a:pt x="871703" y="1202868"/>
                    <a:pt x="871703" y="1204036"/>
                  </a:cubicBezTo>
                  <a:lnTo>
                    <a:pt x="869950" y="1204036"/>
                  </a:lnTo>
                  <a:cubicBezTo>
                    <a:pt x="868782" y="1204036"/>
                    <a:pt x="868198" y="1204620"/>
                    <a:pt x="868198" y="1205789"/>
                  </a:cubicBezTo>
                  <a:lnTo>
                    <a:pt x="864693" y="1205789"/>
                  </a:lnTo>
                  <a:cubicBezTo>
                    <a:pt x="862356" y="1208125"/>
                    <a:pt x="860603" y="1209294"/>
                    <a:pt x="859435" y="1209294"/>
                  </a:cubicBezTo>
                  <a:cubicBezTo>
                    <a:pt x="857098" y="1211631"/>
                    <a:pt x="854761" y="1212799"/>
                    <a:pt x="852424" y="1212799"/>
                  </a:cubicBezTo>
                  <a:cubicBezTo>
                    <a:pt x="847751" y="1216304"/>
                    <a:pt x="844830" y="1218057"/>
                    <a:pt x="843661" y="1218057"/>
                  </a:cubicBezTo>
                  <a:cubicBezTo>
                    <a:pt x="841325" y="1218057"/>
                    <a:pt x="840156" y="1219225"/>
                    <a:pt x="840156" y="1221562"/>
                  </a:cubicBezTo>
                  <a:lnTo>
                    <a:pt x="833146" y="1221562"/>
                  </a:lnTo>
                  <a:lnTo>
                    <a:pt x="827888" y="1228572"/>
                  </a:lnTo>
                  <a:cubicBezTo>
                    <a:pt x="825551" y="1228572"/>
                    <a:pt x="823798" y="1228865"/>
                    <a:pt x="822630" y="1229449"/>
                  </a:cubicBezTo>
                  <a:cubicBezTo>
                    <a:pt x="821461" y="1230033"/>
                    <a:pt x="820293" y="1230325"/>
                    <a:pt x="819125" y="1230325"/>
                  </a:cubicBezTo>
                  <a:cubicBezTo>
                    <a:pt x="819125" y="1231493"/>
                    <a:pt x="818541" y="1232662"/>
                    <a:pt x="817372" y="1233830"/>
                  </a:cubicBezTo>
                  <a:cubicBezTo>
                    <a:pt x="816204" y="1234999"/>
                    <a:pt x="815620" y="1236167"/>
                    <a:pt x="815620" y="1237335"/>
                  </a:cubicBezTo>
                  <a:cubicBezTo>
                    <a:pt x="813283" y="1239672"/>
                    <a:pt x="810946" y="1240841"/>
                    <a:pt x="808609" y="1240841"/>
                  </a:cubicBezTo>
                  <a:lnTo>
                    <a:pt x="806857" y="1240841"/>
                  </a:lnTo>
                  <a:cubicBezTo>
                    <a:pt x="806857" y="1242009"/>
                    <a:pt x="805688" y="1243762"/>
                    <a:pt x="803351" y="1246098"/>
                  </a:cubicBezTo>
                  <a:cubicBezTo>
                    <a:pt x="801015" y="1246098"/>
                    <a:pt x="799846" y="1247267"/>
                    <a:pt x="799846" y="1249604"/>
                  </a:cubicBezTo>
                  <a:cubicBezTo>
                    <a:pt x="796341" y="1251940"/>
                    <a:pt x="792836" y="1254861"/>
                    <a:pt x="789331" y="1258367"/>
                  </a:cubicBezTo>
                  <a:lnTo>
                    <a:pt x="782320" y="1258367"/>
                  </a:lnTo>
                  <a:lnTo>
                    <a:pt x="792836" y="1253109"/>
                  </a:lnTo>
                  <a:lnTo>
                    <a:pt x="796341" y="1246098"/>
                  </a:lnTo>
                  <a:cubicBezTo>
                    <a:pt x="796341" y="1244930"/>
                    <a:pt x="796049" y="1244638"/>
                    <a:pt x="795465" y="1245222"/>
                  </a:cubicBezTo>
                  <a:cubicBezTo>
                    <a:pt x="794880" y="1245806"/>
                    <a:pt x="794004" y="1247267"/>
                    <a:pt x="792836" y="1249604"/>
                  </a:cubicBezTo>
                  <a:lnTo>
                    <a:pt x="785826" y="1249604"/>
                  </a:lnTo>
                  <a:lnTo>
                    <a:pt x="785826" y="1253109"/>
                  </a:lnTo>
                  <a:cubicBezTo>
                    <a:pt x="783489" y="1253109"/>
                    <a:pt x="782320" y="1254277"/>
                    <a:pt x="782320" y="1256614"/>
                  </a:cubicBezTo>
                  <a:lnTo>
                    <a:pt x="780568" y="1256614"/>
                  </a:lnTo>
                  <a:cubicBezTo>
                    <a:pt x="780568" y="1254277"/>
                    <a:pt x="781152" y="1251940"/>
                    <a:pt x="782320" y="1249604"/>
                  </a:cubicBezTo>
                  <a:lnTo>
                    <a:pt x="782320" y="1247851"/>
                  </a:lnTo>
                  <a:lnTo>
                    <a:pt x="782320" y="1246098"/>
                  </a:lnTo>
                  <a:cubicBezTo>
                    <a:pt x="783489" y="1244930"/>
                    <a:pt x="784365" y="1243762"/>
                    <a:pt x="784949" y="1242593"/>
                  </a:cubicBezTo>
                  <a:cubicBezTo>
                    <a:pt x="785533" y="1241425"/>
                    <a:pt x="784657" y="1240841"/>
                    <a:pt x="782320" y="1240841"/>
                  </a:cubicBezTo>
                  <a:cubicBezTo>
                    <a:pt x="781152" y="1240841"/>
                    <a:pt x="778815" y="1241717"/>
                    <a:pt x="775310" y="1243470"/>
                  </a:cubicBezTo>
                  <a:cubicBezTo>
                    <a:pt x="771805" y="1245222"/>
                    <a:pt x="769468" y="1247267"/>
                    <a:pt x="768300" y="1249604"/>
                  </a:cubicBezTo>
                  <a:cubicBezTo>
                    <a:pt x="767131" y="1249604"/>
                    <a:pt x="765963" y="1250188"/>
                    <a:pt x="764795" y="1251356"/>
                  </a:cubicBezTo>
                  <a:cubicBezTo>
                    <a:pt x="763626" y="1252525"/>
                    <a:pt x="762457" y="1253109"/>
                    <a:pt x="761289" y="1253109"/>
                  </a:cubicBezTo>
                  <a:cubicBezTo>
                    <a:pt x="755447" y="1253109"/>
                    <a:pt x="753695" y="1254277"/>
                    <a:pt x="756031" y="1256614"/>
                  </a:cubicBezTo>
                  <a:lnTo>
                    <a:pt x="756031" y="1261872"/>
                  </a:lnTo>
                  <a:lnTo>
                    <a:pt x="756031" y="1263624"/>
                  </a:lnTo>
                  <a:cubicBezTo>
                    <a:pt x="756031" y="1263624"/>
                    <a:pt x="756031" y="1264209"/>
                    <a:pt x="756031" y="1265377"/>
                  </a:cubicBezTo>
                  <a:lnTo>
                    <a:pt x="756031" y="1274140"/>
                  </a:lnTo>
                  <a:cubicBezTo>
                    <a:pt x="753695" y="1277645"/>
                    <a:pt x="753695" y="1279398"/>
                    <a:pt x="756031" y="1279398"/>
                  </a:cubicBezTo>
                  <a:lnTo>
                    <a:pt x="761289" y="1277645"/>
                  </a:lnTo>
                  <a:cubicBezTo>
                    <a:pt x="763626" y="1275308"/>
                    <a:pt x="765963" y="1274140"/>
                    <a:pt x="768300" y="1274140"/>
                  </a:cubicBezTo>
                  <a:lnTo>
                    <a:pt x="761289" y="1279398"/>
                  </a:lnTo>
                  <a:cubicBezTo>
                    <a:pt x="758952" y="1279398"/>
                    <a:pt x="757784" y="1279982"/>
                    <a:pt x="757784" y="1281151"/>
                  </a:cubicBezTo>
                  <a:cubicBezTo>
                    <a:pt x="757784" y="1283487"/>
                    <a:pt x="757200" y="1285824"/>
                    <a:pt x="756031" y="1288161"/>
                  </a:cubicBezTo>
                  <a:lnTo>
                    <a:pt x="754279" y="1286408"/>
                  </a:lnTo>
                  <a:cubicBezTo>
                    <a:pt x="753110" y="1286408"/>
                    <a:pt x="752526" y="1292250"/>
                    <a:pt x="752526" y="1303934"/>
                  </a:cubicBezTo>
                  <a:cubicBezTo>
                    <a:pt x="752526" y="1307439"/>
                    <a:pt x="751942" y="1309192"/>
                    <a:pt x="750773" y="1309192"/>
                  </a:cubicBezTo>
                  <a:cubicBezTo>
                    <a:pt x="749605" y="1309192"/>
                    <a:pt x="749021" y="1307439"/>
                    <a:pt x="749021" y="1303934"/>
                  </a:cubicBezTo>
                  <a:cubicBezTo>
                    <a:pt x="749021" y="1298092"/>
                    <a:pt x="749021" y="1294587"/>
                    <a:pt x="749021" y="1293419"/>
                  </a:cubicBezTo>
                  <a:cubicBezTo>
                    <a:pt x="749021" y="1292250"/>
                    <a:pt x="747853" y="1291666"/>
                    <a:pt x="745515" y="1291666"/>
                  </a:cubicBezTo>
                  <a:lnTo>
                    <a:pt x="740258" y="1296924"/>
                  </a:lnTo>
                  <a:lnTo>
                    <a:pt x="740258" y="1307439"/>
                  </a:lnTo>
                  <a:cubicBezTo>
                    <a:pt x="737921" y="1313281"/>
                    <a:pt x="736753" y="1313866"/>
                    <a:pt x="736753" y="1309192"/>
                  </a:cubicBezTo>
                  <a:lnTo>
                    <a:pt x="736753" y="1303934"/>
                  </a:lnTo>
                  <a:cubicBezTo>
                    <a:pt x="735584" y="1303934"/>
                    <a:pt x="734708" y="1304518"/>
                    <a:pt x="734124" y="1305687"/>
                  </a:cubicBezTo>
                  <a:cubicBezTo>
                    <a:pt x="733540" y="1306855"/>
                    <a:pt x="733248" y="1308024"/>
                    <a:pt x="733248" y="1309192"/>
                  </a:cubicBezTo>
                  <a:lnTo>
                    <a:pt x="733248" y="1321460"/>
                  </a:lnTo>
                  <a:lnTo>
                    <a:pt x="733248" y="1331976"/>
                  </a:lnTo>
                  <a:lnTo>
                    <a:pt x="736753" y="1331976"/>
                  </a:lnTo>
                  <a:lnTo>
                    <a:pt x="736753" y="1328471"/>
                  </a:lnTo>
                  <a:lnTo>
                    <a:pt x="740258" y="1324965"/>
                  </a:lnTo>
                  <a:cubicBezTo>
                    <a:pt x="742595" y="1322629"/>
                    <a:pt x="743763" y="1320876"/>
                    <a:pt x="743763" y="1319708"/>
                  </a:cubicBezTo>
                  <a:cubicBezTo>
                    <a:pt x="743763" y="1317371"/>
                    <a:pt x="744347" y="1317371"/>
                    <a:pt x="745515" y="1319708"/>
                  </a:cubicBezTo>
                  <a:cubicBezTo>
                    <a:pt x="750190" y="1319708"/>
                    <a:pt x="752526" y="1318539"/>
                    <a:pt x="752526" y="1316202"/>
                  </a:cubicBezTo>
                  <a:lnTo>
                    <a:pt x="752526" y="1312697"/>
                  </a:lnTo>
                  <a:cubicBezTo>
                    <a:pt x="754863" y="1312697"/>
                    <a:pt x="760705" y="1307439"/>
                    <a:pt x="770052" y="1296924"/>
                  </a:cubicBezTo>
                  <a:cubicBezTo>
                    <a:pt x="778231" y="1288745"/>
                    <a:pt x="785826" y="1282903"/>
                    <a:pt x="792836" y="1279398"/>
                  </a:cubicBezTo>
                  <a:cubicBezTo>
                    <a:pt x="797509" y="1275893"/>
                    <a:pt x="799846" y="1272972"/>
                    <a:pt x="799846" y="1270635"/>
                  </a:cubicBezTo>
                  <a:cubicBezTo>
                    <a:pt x="802183" y="1269467"/>
                    <a:pt x="804520" y="1268006"/>
                    <a:pt x="806857" y="1266253"/>
                  </a:cubicBezTo>
                  <a:cubicBezTo>
                    <a:pt x="809194" y="1264501"/>
                    <a:pt x="812114" y="1263040"/>
                    <a:pt x="815620" y="1261872"/>
                  </a:cubicBezTo>
                  <a:cubicBezTo>
                    <a:pt x="815620" y="1259535"/>
                    <a:pt x="816788" y="1258367"/>
                    <a:pt x="819125" y="1258367"/>
                  </a:cubicBezTo>
                  <a:lnTo>
                    <a:pt x="827888" y="1249604"/>
                  </a:lnTo>
                  <a:lnTo>
                    <a:pt x="836651" y="1242593"/>
                  </a:lnTo>
                  <a:cubicBezTo>
                    <a:pt x="837820" y="1242593"/>
                    <a:pt x="839280" y="1242009"/>
                    <a:pt x="841032" y="1240841"/>
                  </a:cubicBezTo>
                  <a:cubicBezTo>
                    <a:pt x="842785" y="1239672"/>
                    <a:pt x="843661" y="1238504"/>
                    <a:pt x="843661" y="1237335"/>
                  </a:cubicBezTo>
                  <a:cubicBezTo>
                    <a:pt x="844830" y="1234999"/>
                    <a:pt x="846583" y="1233830"/>
                    <a:pt x="848919" y="1233830"/>
                  </a:cubicBezTo>
                  <a:cubicBezTo>
                    <a:pt x="850088" y="1232662"/>
                    <a:pt x="852132" y="1231201"/>
                    <a:pt x="855053" y="1229449"/>
                  </a:cubicBezTo>
                  <a:cubicBezTo>
                    <a:pt x="857974" y="1227696"/>
                    <a:pt x="859435" y="1226236"/>
                    <a:pt x="859435" y="1225067"/>
                  </a:cubicBezTo>
                  <a:lnTo>
                    <a:pt x="871703" y="1212799"/>
                  </a:lnTo>
                  <a:lnTo>
                    <a:pt x="903249" y="1190015"/>
                  </a:lnTo>
                  <a:lnTo>
                    <a:pt x="903249" y="1186510"/>
                  </a:lnTo>
                  <a:cubicBezTo>
                    <a:pt x="905587" y="1186510"/>
                    <a:pt x="907924" y="1185342"/>
                    <a:pt x="910260" y="1183005"/>
                  </a:cubicBezTo>
                  <a:cubicBezTo>
                    <a:pt x="911429" y="1183005"/>
                    <a:pt x="912013" y="1181837"/>
                    <a:pt x="912013" y="1179500"/>
                  </a:cubicBezTo>
                  <a:close/>
                  <a:moveTo>
                    <a:pt x="960209" y="1176871"/>
                  </a:moveTo>
                  <a:cubicBezTo>
                    <a:pt x="960793" y="1177455"/>
                    <a:pt x="959917" y="1178331"/>
                    <a:pt x="957580" y="1179500"/>
                  </a:cubicBezTo>
                  <a:cubicBezTo>
                    <a:pt x="955244" y="1181837"/>
                    <a:pt x="952906" y="1183005"/>
                    <a:pt x="950570" y="1183005"/>
                  </a:cubicBezTo>
                  <a:cubicBezTo>
                    <a:pt x="950570" y="1180668"/>
                    <a:pt x="951738" y="1179500"/>
                    <a:pt x="954075" y="1179500"/>
                  </a:cubicBezTo>
                  <a:cubicBezTo>
                    <a:pt x="957580" y="1177163"/>
                    <a:pt x="959625" y="1176287"/>
                    <a:pt x="960209" y="1176871"/>
                  </a:cubicBezTo>
                  <a:close/>
                  <a:moveTo>
                    <a:pt x="497523" y="1175994"/>
                  </a:moveTo>
                  <a:cubicBezTo>
                    <a:pt x="496939" y="1175994"/>
                    <a:pt x="496063" y="1176579"/>
                    <a:pt x="494894" y="1177747"/>
                  </a:cubicBezTo>
                  <a:lnTo>
                    <a:pt x="494894" y="1179500"/>
                  </a:lnTo>
                  <a:cubicBezTo>
                    <a:pt x="497231" y="1179500"/>
                    <a:pt x="498399" y="1178915"/>
                    <a:pt x="498399" y="1177747"/>
                  </a:cubicBezTo>
                  <a:cubicBezTo>
                    <a:pt x="498399" y="1176579"/>
                    <a:pt x="498107" y="1175994"/>
                    <a:pt x="497523" y="1175994"/>
                  </a:cubicBezTo>
                  <a:close/>
                  <a:moveTo>
                    <a:pt x="512420" y="1174242"/>
                  </a:moveTo>
                  <a:lnTo>
                    <a:pt x="510668" y="1177747"/>
                  </a:lnTo>
                  <a:cubicBezTo>
                    <a:pt x="511836" y="1178915"/>
                    <a:pt x="511836" y="1179500"/>
                    <a:pt x="510668" y="1179500"/>
                  </a:cubicBezTo>
                  <a:lnTo>
                    <a:pt x="510668" y="1186510"/>
                  </a:lnTo>
                  <a:lnTo>
                    <a:pt x="507162" y="1186510"/>
                  </a:lnTo>
                  <a:cubicBezTo>
                    <a:pt x="507162" y="1190015"/>
                    <a:pt x="508039" y="1190599"/>
                    <a:pt x="509791" y="1188263"/>
                  </a:cubicBezTo>
                  <a:cubicBezTo>
                    <a:pt x="511544" y="1185926"/>
                    <a:pt x="513588" y="1183005"/>
                    <a:pt x="515925" y="1179500"/>
                  </a:cubicBezTo>
                  <a:lnTo>
                    <a:pt x="515925" y="1174242"/>
                  </a:lnTo>
                  <a:close/>
                  <a:moveTo>
                    <a:pt x="99244" y="1169860"/>
                  </a:moveTo>
                  <a:cubicBezTo>
                    <a:pt x="98953" y="1169276"/>
                    <a:pt x="98222" y="1169568"/>
                    <a:pt x="97054" y="1170737"/>
                  </a:cubicBezTo>
                  <a:lnTo>
                    <a:pt x="93548" y="1170737"/>
                  </a:lnTo>
                  <a:cubicBezTo>
                    <a:pt x="91212" y="1170737"/>
                    <a:pt x="90043" y="1171905"/>
                    <a:pt x="90043" y="1174242"/>
                  </a:cubicBezTo>
                  <a:lnTo>
                    <a:pt x="86258" y="1176765"/>
                  </a:lnTo>
                  <a:lnTo>
                    <a:pt x="86538" y="1177747"/>
                  </a:lnTo>
                  <a:lnTo>
                    <a:pt x="87940" y="1186160"/>
                  </a:lnTo>
                  <a:lnTo>
                    <a:pt x="88290" y="1186510"/>
                  </a:lnTo>
                  <a:lnTo>
                    <a:pt x="90043" y="1186510"/>
                  </a:lnTo>
                  <a:cubicBezTo>
                    <a:pt x="91212" y="1186510"/>
                    <a:pt x="91796" y="1185926"/>
                    <a:pt x="91796" y="1184757"/>
                  </a:cubicBezTo>
                  <a:cubicBezTo>
                    <a:pt x="91796" y="1183589"/>
                    <a:pt x="91212" y="1183005"/>
                    <a:pt x="90043" y="1183005"/>
                  </a:cubicBezTo>
                  <a:cubicBezTo>
                    <a:pt x="88875" y="1181837"/>
                    <a:pt x="88290" y="1180960"/>
                    <a:pt x="88290" y="1180376"/>
                  </a:cubicBezTo>
                  <a:cubicBezTo>
                    <a:pt x="88290" y="1179792"/>
                    <a:pt x="88875" y="1178915"/>
                    <a:pt x="90043" y="1177747"/>
                  </a:cubicBezTo>
                  <a:lnTo>
                    <a:pt x="93548" y="1177747"/>
                  </a:lnTo>
                  <a:cubicBezTo>
                    <a:pt x="93548" y="1178915"/>
                    <a:pt x="94133" y="1179208"/>
                    <a:pt x="95301" y="1178623"/>
                  </a:cubicBezTo>
                  <a:lnTo>
                    <a:pt x="97570" y="1175788"/>
                  </a:lnTo>
                  <a:lnTo>
                    <a:pt x="97054" y="1174242"/>
                  </a:lnTo>
                  <a:cubicBezTo>
                    <a:pt x="97054" y="1171905"/>
                    <a:pt x="97638" y="1170737"/>
                    <a:pt x="98806" y="1170737"/>
                  </a:cubicBezTo>
                  <a:lnTo>
                    <a:pt x="98806" y="1174242"/>
                  </a:lnTo>
                  <a:lnTo>
                    <a:pt x="98806" y="1175994"/>
                  </a:lnTo>
                  <a:lnTo>
                    <a:pt x="99683" y="1175994"/>
                  </a:lnTo>
                  <a:lnTo>
                    <a:pt x="100559" y="1174242"/>
                  </a:lnTo>
                  <a:cubicBezTo>
                    <a:pt x="99390" y="1171905"/>
                    <a:pt x="98806" y="1171905"/>
                    <a:pt x="98806" y="1174242"/>
                  </a:cubicBezTo>
                  <a:cubicBezTo>
                    <a:pt x="99390" y="1171905"/>
                    <a:pt x="99536" y="1170444"/>
                    <a:pt x="99244" y="1169860"/>
                  </a:cubicBezTo>
                  <a:close/>
                  <a:moveTo>
                    <a:pt x="969848" y="1167231"/>
                  </a:moveTo>
                  <a:lnTo>
                    <a:pt x="969848" y="1170737"/>
                  </a:lnTo>
                  <a:cubicBezTo>
                    <a:pt x="968680" y="1171905"/>
                    <a:pt x="967512" y="1172489"/>
                    <a:pt x="966343" y="1172489"/>
                  </a:cubicBezTo>
                  <a:cubicBezTo>
                    <a:pt x="965175" y="1172489"/>
                    <a:pt x="965175" y="1171905"/>
                    <a:pt x="966343" y="1170737"/>
                  </a:cubicBezTo>
                  <a:close/>
                  <a:moveTo>
                    <a:pt x="465099" y="1167231"/>
                  </a:moveTo>
                  <a:cubicBezTo>
                    <a:pt x="461594" y="1174242"/>
                    <a:pt x="459842" y="1178331"/>
                    <a:pt x="459842" y="1179500"/>
                  </a:cubicBezTo>
                  <a:cubicBezTo>
                    <a:pt x="459842" y="1180668"/>
                    <a:pt x="460134" y="1181252"/>
                    <a:pt x="460718" y="1181252"/>
                  </a:cubicBezTo>
                  <a:cubicBezTo>
                    <a:pt x="461302" y="1181252"/>
                    <a:pt x="461594" y="1180668"/>
                    <a:pt x="461594" y="1179500"/>
                  </a:cubicBezTo>
                  <a:cubicBezTo>
                    <a:pt x="461594" y="1178331"/>
                    <a:pt x="462763" y="1177747"/>
                    <a:pt x="465099" y="1177747"/>
                  </a:cubicBezTo>
                  <a:lnTo>
                    <a:pt x="465099" y="1183005"/>
                  </a:lnTo>
                  <a:cubicBezTo>
                    <a:pt x="467437" y="1183005"/>
                    <a:pt x="468605" y="1178915"/>
                    <a:pt x="468605" y="1170737"/>
                  </a:cubicBezTo>
                  <a:close/>
                  <a:moveTo>
                    <a:pt x="447574" y="1167231"/>
                  </a:moveTo>
                  <a:lnTo>
                    <a:pt x="447574" y="1170737"/>
                  </a:lnTo>
                  <a:cubicBezTo>
                    <a:pt x="445237" y="1173073"/>
                    <a:pt x="445237" y="1174242"/>
                    <a:pt x="447574" y="1174242"/>
                  </a:cubicBezTo>
                  <a:cubicBezTo>
                    <a:pt x="448742" y="1171905"/>
                    <a:pt x="449327" y="1169568"/>
                    <a:pt x="449327" y="1167231"/>
                  </a:cubicBezTo>
                  <a:close/>
                  <a:moveTo>
                    <a:pt x="745515" y="1166355"/>
                  </a:moveTo>
                  <a:cubicBezTo>
                    <a:pt x="744347" y="1166939"/>
                    <a:pt x="743763" y="1168400"/>
                    <a:pt x="743763" y="1170737"/>
                  </a:cubicBezTo>
                  <a:lnTo>
                    <a:pt x="745515" y="1170737"/>
                  </a:lnTo>
                  <a:lnTo>
                    <a:pt x="749021" y="1167231"/>
                  </a:lnTo>
                  <a:cubicBezTo>
                    <a:pt x="747853" y="1166063"/>
                    <a:pt x="746684" y="1165771"/>
                    <a:pt x="745515" y="1166355"/>
                  </a:cubicBezTo>
                  <a:close/>
                  <a:moveTo>
                    <a:pt x="924281" y="1165479"/>
                  </a:moveTo>
                  <a:lnTo>
                    <a:pt x="922529" y="1167231"/>
                  </a:lnTo>
                  <a:lnTo>
                    <a:pt x="927786" y="1167231"/>
                  </a:lnTo>
                  <a:lnTo>
                    <a:pt x="927786" y="1165479"/>
                  </a:lnTo>
                  <a:close/>
                  <a:moveTo>
                    <a:pt x="503657" y="1165479"/>
                  </a:moveTo>
                  <a:lnTo>
                    <a:pt x="503657" y="1167231"/>
                  </a:lnTo>
                  <a:lnTo>
                    <a:pt x="507162" y="1167231"/>
                  </a:lnTo>
                  <a:cubicBezTo>
                    <a:pt x="509499" y="1166063"/>
                    <a:pt x="508331" y="1165479"/>
                    <a:pt x="503657" y="1165479"/>
                  </a:cubicBezTo>
                  <a:close/>
                  <a:moveTo>
                    <a:pt x="494017" y="1164603"/>
                  </a:moveTo>
                  <a:cubicBezTo>
                    <a:pt x="491097" y="1165187"/>
                    <a:pt x="489052" y="1167231"/>
                    <a:pt x="487884" y="1170737"/>
                  </a:cubicBezTo>
                  <a:lnTo>
                    <a:pt x="487884" y="1174242"/>
                  </a:lnTo>
                  <a:lnTo>
                    <a:pt x="491389" y="1174242"/>
                  </a:lnTo>
                  <a:cubicBezTo>
                    <a:pt x="491389" y="1171905"/>
                    <a:pt x="492557" y="1169568"/>
                    <a:pt x="494894" y="1167231"/>
                  </a:cubicBezTo>
                  <a:cubicBezTo>
                    <a:pt x="497231" y="1164895"/>
                    <a:pt x="496939" y="1164018"/>
                    <a:pt x="494017" y="1164603"/>
                  </a:cubicBezTo>
                  <a:close/>
                  <a:moveTo>
                    <a:pt x="999292" y="1159871"/>
                  </a:moveTo>
                  <a:lnTo>
                    <a:pt x="990880" y="1165479"/>
                  </a:lnTo>
                  <a:cubicBezTo>
                    <a:pt x="993801" y="1163142"/>
                    <a:pt x="996284" y="1161390"/>
                    <a:pt x="998329" y="1160221"/>
                  </a:cubicBezTo>
                  <a:close/>
                  <a:moveTo>
                    <a:pt x="755593" y="1159783"/>
                  </a:moveTo>
                  <a:cubicBezTo>
                    <a:pt x="755301" y="1159491"/>
                    <a:pt x="754863" y="1159637"/>
                    <a:pt x="754279" y="1160221"/>
                  </a:cubicBezTo>
                  <a:cubicBezTo>
                    <a:pt x="753110" y="1161390"/>
                    <a:pt x="752526" y="1163142"/>
                    <a:pt x="752526" y="1165479"/>
                  </a:cubicBezTo>
                  <a:cubicBezTo>
                    <a:pt x="754863" y="1165479"/>
                    <a:pt x="756031" y="1164310"/>
                    <a:pt x="756031" y="1161974"/>
                  </a:cubicBezTo>
                  <a:cubicBezTo>
                    <a:pt x="756031" y="1160805"/>
                    <a:pt x="755885" y="1160075"/>
                    <a:pt x="755593" y="1159783"/>
                  </a:cubicBezTo>
                  <a:close/>
                  <a:moveTo>
                    <a:pt x="456337" y="1158468"/>
                  </a:moveTo>
                  <a:cubicBezTo>
                    <a:pt x="451663" y="1158468"/>
                    <a:pt x="449327" y="1160805"/>
                    <a:pt x="449327" y="1165479"/>
                  </a:cubicBezTo>
                  <a:cubicBezTo>
                    <a:pt x="449327" y="1165479"/>
                    <a:pt x="449910" y="1165479"/>
                    <a:pt x="451079" y="1165479"/>
                  </a:cubicBezTo>
                  <a:cubicBezTo>
                    <a:pt x="452247" y="1165479"/>
                    <a:pt x="452832" y="1164310"/>
                    <a:pt x="452832" y="1161974"/>
                  </a:cubicBezTo>
                  <a:close/>
                  <a:moveTo>
                    <a:pt x="251282" y="1158468"/>
                  </a:moveTo>
                  <a:lnTo>
                    <a:pt x="251282" y="1161974"/>
                  </a:lnTo>
                  <a:cubicBezTo>
                    <a:pt x="252451" y="1161974"/>
                    <a:pt x="253035" y="1162266"/>
                    <a:pt x="253035" y="1162850"/>
                  </a:cubicBezTo>
                  <a:cubicBezTo>
                    <a:pt x="253035" y="1163434"/>
                    <a:pt x="253035" y="1164310"/>
                    <a:pt x="253035" y="1165479"/>
                  </a:cubicBezTo>
                  <a:cubicBezTo>
                    <a:pt x="254204" y="1165479"/>
                    <a:pt x="254788" y="1165479"/>
                    <a:pt x="254788" y="1165479"/>
                  </a:cubicBezTo>
                  <a:lnTo>
                    <a:pt x="258293" y="1165479"/>
                  </a:lnTo>
                  <a:cubicBezTo>
                    <a:pt x="261798" y="1165479"/>
                    <a:pt x="264135" y="1165479"/>
                    <a:pt x="265304" y="1165479"/>
                  </a:cubicBezTo>
                  <a:lnTo>
                    <a:pt x="265304" y="1161974"/>
                  </a:lnTo>
                  <a:cubicBezTo>
                    <a:pt x="265304" y="1159637"/>
                    <a:pt x="264135" y="1158761"/>
                    <a:pt x="261798" y="1159345"/>
                  </a:cubicBezTo>
                  <a:cubicBezTo>
                    <a:pt x="259461" y="1159929"/>
                    <a:pt x="257124" y="1160805"/>
                    <a:pt x="254788" y="1161974"/>
                  </a:cubicBezTo>
                  <a:lnTo>
                    <a:pt x="254788" y="1158468"/>
                  </a:lnTo>
                  <a:close/>
                  <a:moveTo>
                    <a:pt x="207468" y="1158468"/>
                  </a:moveTo>
                  <a:lnTo>
                    <a:pt x="207468" y="1161974"/>
                  </a:lnTo>
                  <a:lnTo>
                    <a:pt x="202210" y="1161974"/>
                  </a:lnTo>
                  <a:cubicBezTo>
                    <a:pt x="203378" y="1161974"/>
                    <a:pt x="204254" y="1161390"/>
                    <a:pt x="204839" y="1160221"/>
                  </a:cubicBezTo>
                  <a:cubicBezTo>
                    <a:pt x="205423" y="1159053"/>
                    <a:pt x="206299" y="1158468"/>
                    <a:pt x="207468" y="1158468"/>
                  </a:cubicBezTo>
                  <a:close/>
                  <a:moveTo>
                    <a:pt x="216230" y="1154963"/>
                  </a:moveTo>
                  <a:lnTo>
                    <a:pt x="223241" y="1154963"/>
                  </a:lnTo>
                  <a:lnTo>
                    <a:pt x="223241" y="1158468"/>
                  </a:lnTo>
                  <a:cubicBezTo>
                    <a:pt x="223241" y="1160805"/>
                    <a:pt x="222072" y="1161974"/>
                    <a:pt x="219736" y="1161974"/>
                  </a:cubicBezTo>
                  <a:lnTo>
                    <a:pt x="214478" y="1161974"/>
                  </a:lnTo>
                  <a:lnTo>
                    <a:pt x="214478" y="1165479"/>
                  </a:lnTo>
                  <a:cubicBezTo>
                    <a:pt x="214478" y="1163142"/>
                    <a:pt x="213310" y="1161974"/>
                    <a:pt x="210973" y="1161974"/>
                  </a:cubicBezTo>
                  <a:lnTo>
                    <a:pt x="210973" y="1158468"/>
                  </a:lnTo>
                  <a:lnTo>
                    <a:pt x="214478" y="1158468"/>
                  </a:lnTo>
                  <a:close/>
                  <a:moveTo>
                    <a:pt x="777062" y="1153211"/>
                  </a:moveTo>
                  <a:lnTo>
                    <a:pt x="782320" y="1153211"/>
                  </a:lnTo>
                  <a:cubicBezTo>
                    <a:pt x="781152" y="1153211"/>
                    <a:pt x="780568" y="1153795"/>
                    <a:pt x="780568" y="1154963"/>
                  </a:cubicBezTo>
                  <a:cubicBezTo>
                    <a:pt x="780568" y="1153795"/>
                    <a:pt x="779399" y="1153211"/>
                    <a:pt x="777062" y="1153211"/>
                  </a:cubicBezTo>
                  <a:close/>
                  <a:moveTo>
                    <a:pt x="361696" y="1153211"/>
                  </a:moveTo>
                  <a:cubicBezTo>
                    <a:pt x="359359" y="1153211"/>
                    <a:pt x="357607" y="1153795"/>
                    <a:pt x="356439" y="1154963"/>
                  </a:cubicBezTo>
                  <a:lnTo>
                    <a:pt x="356439" y="1158468"/>
                  </a:lnTo>
                  <a:cubicBezTo>
                    <a:pt x="356439" y="1160805"/>
                    <a:pt x="359359" y="1159637"/>
                    <a:pt x="365201" y="1154963"/>
                  </a:cubicBezTo>
                  <a:cubicBezTo>
                    <a:pt x="365201" y="1153795"/>
                    <a:pt x="364033" y="1153211"/>
                    <a:pt x="361696" y="1153211"/>
                  </a:cubicBezTo>
                  <a:close/>
                  <a:moveTo>
                    <a:pt x="944436" y="1150582"/>
                  </a:moveTo>
                  <a:cubicBezTo>
                    <a:pt x="942683" y="1151166"/>
                    <a:pt x="941223" y="1152042"/>
                    <a:pt x="940054" y="1153211"/>
                  </a:cubicBezTo>
                  <a:cubicBezTo>
                    <a:pt x="940054" y="1154379"/>
                    <a:pt x="938886" y="1154963"/>
                    <a:pt x="936549" y="1154963"/>
                  </a:cubicBezTo>
                  <a:cubicBezTo>
                    <a:pt x="941223" y="1159637"/>
                    <a:pt x="940638" y="1161974"/>
                    <a:pt x="934796" y="1161974"/>
                  </a:cubicBezTo>
                  <a:lnTo>
                    <a:pt x="936549" y="1161974"/>
                  </a:lnTo>
                  <a:cubicBezTo>
                    <a:pt x="941223" y="1161974"/>
                    <a:pt x="943560" y="1159637"/>
                    <a:pt x="943560" y="1154963"/>
                  </a:cubicBezTo>
                  <a:lnTo>
                    <a:pt x="947065" y="1154963"/>
                  </a:lnTo>
                  <a:cubicBezTo>
                    <a:pt x="947065" y="1153795"/>
                    <a:pt x="947357" y="1153211"/>
                    <a:pt x="947941" y="1153211"/>
                  </a:cubicBezTo>
                  <a:cubicBezTo>
                    <a:pt x="948525" y="1153211"/>
                    <a:pt x="948233" y="1153211"/>
                    <a:pt x="947065" y="1153211"/>
                  </a:cubicBezTo>
                  <a:cubicBezTo>
                    <a:pt x="947065" y="1150874"/>
                    <a:pt x="946189" y="1149997"/>
                    <a:pt x="944436" y="1150582"/>
                  </a:cubicBezTo>
                  <a:close/>
                  <a:moveTo>
                    <a:pt x="758660" y="1148829"/>
                  </a:moveTo>
                  <a:cubicBezTo>
                    <a:pt x="758076" y="1149413"/>
                    <a:pt x="757784" y="1150874"/>
                    <a:pt x="757784" y="1153211"/>
                  </a:cubicBezTo>
                  <a:cubicBezTo>
                    <a:pt x="757784" y="1154379"/>
                    <a:pt x="758952" y="1154963"/>
                    <a:pt x="761289" y="1154963"/>
                  </a:cubicBezTo>
                  <a:lnTo>
                    <a:pt x="761289" y="1149706"/>
                  </a:lnTo>
                  <a:cubicBezTo>
                    <a:pt x="760121" y="1148537"/>
                    <a:pt x="759244" y="1148245"/>
                    <a:pt x="758660" y="1148829"/>
                  </a:cubicBezTo>
                  <a:close/>
                  <a:moveTo>
                    <a:pt x="93548" y="1146200"/>
                  </a:moveTo>
                  <a:lnTo>
                    <a:pt x="97054" y="1149706"/>
                  </a:lnTo>
                  <a:cubicBezTo>
                    <a:pt x="97054" y="1147369"/>
                    <a:pt x="95885" y="1146200"/>
                    <a:pt x="93548" y="1146200"/>
                  </a:cubicBezTo>
                  <a:close/>
                  <a:moveTo>
                    <a:pt x="1018921" y="1140943"/>
                  </a:moveTo>
                  <a:cubicBezTo>
                    <a:pt x="1016584" y="1142111"/>
                    <a:pt x="1012787" y="1144156"/>
                    <a:pt x="1007529" y="1147077"/>
                  </a:cubicBezTo>
                  <a:cubicBezTo>
                    <a:pt x="1002272" y="1149997"/>
                    <a:pt x="999643" y="1152042"/>
                    <a:pt x="999643" y="1153211"/>
                  </a:cubicBezTo>
                  <a:lnTo>
                    <a:pt x="994385" y="1153211"/>
                  </a:lnTo>
                  <a:cubicBezTo>
                    <a:pt x="994385" y="1156716"/>
                    <a:pt x="992048" y="1158468"/>
                    <a:pt x="987375" y="1158468"/>
                  </a:cubicBezTo>
                  <a:cubicBezTo>
                    <a:pt x="987375" y="1159637"/>
                    <a:pt x="986206" y="1160805"/>
                    <a:pt x="983870" y="1161974"/>
                  </a:cubicBezTo>
                  <a:cubicBezTo>
                    <a:pt x="981532" y="1163142"/>
                    <a:pt x="979780" y="1164310"/>
                    <a:pt x="978612" y="1165479"/>
                  </a:cubicBezTo>
                  <a:cubicBezTo>
                    <a:pt x="978612" y="1163142"/>
                    <a:pt x="979780" y="1161974"/>
                    <a:pt x="982117" y="1161974"/>
                  </a:cubicBezTo>
                  <a:cubicBezTo>
                    <a:pt x="985622" y="1158468"/>
                    <a:pt x="986498" y="1157008"/>
                    <a:pt x="984746" y="1157592"/>
                  </a:cubicBezTo>
                  <a:cubicBezTo>
                    <a:pt x="982993" y="1158176"/>
                    <a:pt x="979780" y="1159637"/>
                    <a:pt x="975106" y="1161974"/>
                  </a:cubicBezTo>
                  <a:cubicBezTo>
                    <a:pt x="965759" y="1167816"/>
                    <a:pt x="961085" y="1170737"/>
                    <a:pt x="961085" y="1170737"/>
                  </a:cubicBezTo>
                  <a:lnTo>
                    <a:pt x="957580" y="1174242"/>
                  </a:lnTo>
                  <a:cubicBezTo>
                    <a:pt x="956412" y="1174242"/>
                    <a:pt x="955244" y="1174826"/>
                    <a:pt x="954075" y="1175994"/>
                  </a:cubicBezTo>
                  <a:cubicBezTo>
                    <a:pt x="952906" y="1177163"/>
                    <a:pt x="951738" y="1177747"/>
                    <a:pt x="950570" y="1177747"/>
                  </a:cubicBezTo>
                  <a:cubicBezTo>
                    <a:pt x="950570" y="1178915"/>
                    <a:pt x="947065" y="1181837"/>
                    <a:pt x="940054" y="1186510"/>
                  </a:cubicBezTo>
                  <a:cubicBezTo>
                    <a:pt x="937718" y="1188847"/>
                    <a:pt x="935673" y="1190892"/>
                    <a:pt x="933920" y="1192644"/>
                  </a:cubicBezTo>
                  <a:cubicBezTo>
                    <a:pt x="932167" y="1194397"/>
                    <a:pt x="930123" y="1195273"/>
                    <a:pt x="927786" y="1195273"/>
                  </a:cubicBezTo>
                  <a:cubicBezTo>
                    <a:pt x="924281" y="1199947"/>
                    <a:pt x="920191" y="1202868"/>
                    <a:pt x="915518" y="1204036"/>
                  </a:cubicBezTo>
                  <a:cubicBezTo>
                    <a:pt x="912013" y="1205204"/>
                    <a:pt x="906755" y="1209294"/>
                    <a:pt x="899744" y="1216304"/>
                  </a:cubicBezTo>
                  <a:lnTo>
                    <a:pt x="871703" y="1233830"/>
                  </a:lnTo>
                  <a:lnTo>
                    <a:pt x="869950" y="1233830"/>
                  </a:lnTo>
                  <a:lnTo>
                    <a:pt x="868198" y="1237335"/>
                  </a:lnTo>
                  <a:lnTo>
                    <a:pt x="859435" y="1246098"/>
                  </a:lnTo>
                  <a:cubicBezTo>
                    <a:pt x="857098" y="1246098"/>
                    <a:pt x="854761" y="1247267"/>
                    <a:pt x="852424" y="1249604"/>
                  </a:cubicBezTo>
                  <a:cubicBezTo>
                    <a:pt x="847751" y="1254277"/>
                    <a:pt x="844830" y="1256614"/>
                    <a:pt x="843661" y="1256614"/>
                  </a:cubicBezTo>
                  <a:lnTo>
                    <a:pt x="836651" y="1261872"/>
                  </a:lnTo>
                  <a:cubicBezTo>
                    <a:pt x="834314" y="1261872"/>
                    <a:pt x="833146" y="1263040"/>
                    <a:pt x="833146" y="1265377"/>
                  </a:cubicBezTo>
                  <a:cubicBezTo>
                    <a:pt x="831977" y="1265377"/>
                    <a:pt x="829056" y="1267130"/>
                    <a:pt x="824383" y="1270635"/>
                  </a:cubicBezTo>
                  <a:lnTo>
                    <a:pt x="812114" y="1279398"/>
                  </a:lnTo>
                  <a:lnTo>
                    <a:pt x="803351" y="1284656"/>
                  </a:lnTo>
                  <a:cubicBezTo>
                    <a:pt x="801015" y="1286992"/>
                    <a:pt x="798678" y="1288161"/>
                    <a:pt x="796341" y="1288161"/>
                  </a:cubicBezTo>
                  <a:lnTo>
                    <a:pt x="796341" y="1291666"/>
                  </a:lnTo>
                  <a:lnTo>
                    <a:pt x="794589" y="1295171"/>
                  </a:lnTo>
                  <a:cubicBezTo>
                    <a:pt x="793420" y="1295171"/>
                    <a:pt x="791667" y="1295755"/>
                    <a:pt x="789331" y="1296924"/>
                  </a:cubicBezTo>
                  <a:cubicBezTo>
                    <a:pt x="786994" y="1298092"/>
                    <a:pt x="784657" y="1300429"/>
                    <a:pt x="782320" y="1303934"/>
                  </a:cubicBezTo>
                  <a:cubicBezTo>
                    <a:pt x="779984" y="1306271"/>
                    <a:pt x="777939" y="1308024"/>
                    <a:pt x="776186" y="1309192"/>
                  </a:cubicBezTo>
                  <a:cubicBezTo>
                    <a:pt x="774433" y="1310361"/>
                    <a:pt x="773557" y="1310361"/>
                    <a:pt x="773557" y="1309192"/>
                  </a:cubicBezTo>
                  <a:cubicBezTo>
                    <a:pt x="775894" y="1309192"/>
                    <a:pt x="777062" y="1310361"/>
                    <a:pt x="777062" y="1312697"/>
                  </a:cubicBezTo>
                  <a:lnTo>
                    <a:pt x="773557" y="1312697"/>
                  </a:lnTo>
                  <a:cubicBezTo>
                    <a:pt x="771221" y="1312697"/>
                    <a:pt x="768300" y="1315034"/>
                    <a:pt x="764795" y="1319708"/>
                  </a:cubicBezTo>
                  <a:lnTo>
                    <a:pt x="752526" y="1331976"/>
                  </a:lnTo>
                  <a:lnTo>
                    <a:pt x="752526" y="1333728"/>
                  </a:lnTo>
                  <a:cubicBezTo>
                    <a:pt x="750190" y="1333728"/>
                    <a:pt x="749021" y="1334897"/>
                    <a:pt x="749021" y="1337234"/>
                  </a:cubicBezTo>
                  <a:lnTo>
                    <a:pt x="749021" y="1344244"/>
                  </a:lnTo>
                  <a:cubicBezTo>
                    <a:pt x="749021" y="1345412"/>
                    <a:pt x="750190" y="1345997"/>
                    <a:pt x="752526" y="1345997"/>
                  </a:cubicBezTo>
                  <a:lnTo>
                    <a:pt x="777062" y="1337234"/>
                  </a:lnTo>
                  <a:cubicBezTo>
                    <a:pt x="780568" y="1334897"/>
                    <a:pt x="781737" y="1334897"/>
                    <a:pt x="780568" y="1337234"/>
                  </a:cubicBezTo>
                  <a:cubicBezTo>
                    <a:pt x="778231" y="1339571"/>
                    <a:pt x="778815" y="1340739"/>
                    <a:pt x="782320" y="1340739"/>
                  </a:cubicBezTo>
                  <a:lnTo>
                    <a:pt x="792836" y="1340739"/>
                  </a:lnTo>
                  <a:cubicBezTo>
                    <a:pt x="794004" y="1340739"/>
                    <a:pt x="795172" y="1339571"/>
                    <a:pt x="796341" y="1337234"/>
                  </a:cubicBezTo>
                  <a:lnTo>
                    <a:pt x="803351" y="1337234"/>
                  </a:lnTo>
                  <a:cubicBezTo>
                    <a:pt x="803351" y="1336065"/>
                    <a:pt x="804812" y="1335189"/>
                    <a:pt x="807733" y="1334605"/>
                  </a:cubicBezTo>
                  <a:cubicBezTo>
                    <a:pt x="810654" y="1334021"/>
                    <a:pt x="813283" y="1333144"/>
                    <a:pt x="815620" y="1331976"/>
                  </a:cubicBezTo>
                  <a:cubicBezTo>
                    <a:pt x="819125" y="1329639"/>
                    <a:pt x="824383" y="1328471"/>
                    <a:pt x="831393" y="1328471"/>
                  </a:cubicBezTo>
                  <a:lnTo>
                    <a:pt x="833146" y="1324965"/>
                  </a:lnTo>
                  <a:lnTo>
                    <a:pt x="843661" y="1321460"/>
                  </a:lnTo>
                  <a:cubicBezTo>
                    <a:pt x="847166" y="1321460"/>
                    <a:pt x="850379" y="1321168"/>
                    <a:pt x="853301" y="1320584"/>
                  </a:cubicBezTo>
                  <a:cubicBezTo>
                    <a:pt x="856222" y="1320000"/>
                    <a:pt x="857098" y="1319708"/>
                    <a:pt x="855930" y="1319708"/>
                  </a:cubicBezTo>
                  <a:cubicBezTo>
                    <a:pt x="853593" y="1319708"/>
                    <a:pt x="852424" y="1318539"/>
                    <a:pt x="852424" y="1316202"/>
                  </a:cubicBezTo>
                  <a:lnTo>
                    <a:pt x="855930" y="1316202"/>
                  </a:lnTo>
                  <a:lnTo>
                    <a:pt x="855930" y="1312697"/>
                  </a:lnTo>
                  <a:lnTo>
                    <a:pt x="859435" y="1309192"/>
                  </a:lnTo>
                  <a:cubicBezTo>
                    <a:pt x="860603" y="1309192"/>
                    <a:pt x="860895" y="1310068"/>
                    <a:pt x="860311" y="1311821"/>
                  </a:cubicBezTo>
                  <a:cubicBezTo>
                    <a:pt x="859727" y="1313574"/>
                    <a:pt x="859435" y="1315034"/>
                    <a:pt x="859435" y="1316202"/>
                  </a:cubicBezTo>
                  <a:cubicBezTo>
                    <a:pt x="859435" y="1318539"/>
                    <a:pt x="860019" y="1318539"/>
                    <a:pt x="861187" y="1316202"/>
                  </a:cubicBezTo>
                  <a:lnTo>
                    <a:pt x="868198" y="1309192"/>
                  </a:lnTo>
                  <a:lnTo>
                    <a:pt x="869950" y="1309192"/>
                  </a:lnTo>
                  <a:lnTo>
                    <a:pt x="869950" y="1312697"/>
                  </a:lnTo>
                  <a:cubicBezTo>
                    <a:pt x="873455" y="1312697"/>
                    <a:pt x="875208" y="1309776"/>
                    <a:pt x="875208" y="1303934"/>
                  </a:cubicBezTo>
                  <a:cubicBezTo>
                    <a:pt x="875208" y="1306271"/>
                    <a:pt x="878129" y="1306271"/>
                    <a:pt x="883971" y="1303934"/>
                  </a:cubicBezTo>
                  <a:cubicBezTo>
                    <a:pt x="886308" y="1301598"/>
                    <a:pt x="889813" y="1300429"/>
                    <a:pt x="894487" y="1300429"/>
                  </a:cubicBezTo>
                  <a:lnTo>
                    <a:pt x="897992" y="1296924"/>
                  </a:lnTo>
                  <a:cubicBezTo>
                    <a:pt x="899161" y="1296924"/>
                    <a:pt x="900913" y="1296340"/>
                    <a:pt x="903249" y="1295171"/>
                  </a:cubicBezTo>
                  <a:cubicBezTo>
                    <a:pt x="905587" y="1295171"/>
                    <a:pt x="907924" y="1294003"/>
                    <a:pt x="910260" y="1291666"/>
                  </a:cubicBezTo>
                  <a:lnTo>
                    <a:pt x="919023" y="1291666"/>
                  </a:lnTo>
                  <a:cubicBezTo>
                    <a:pt x="921360" y="1289329"/>
                    <a:pt x="925449" y="1288161"/>
                    <a:pt x="931291" y="1288161"/>
                  </a:cubicBezTo>
                  <a:cubicBezTo>
                    <a:pt x="931291" y="1285824"/>
                    <a:pt x="933044" y="1284656"/>
                    <a:pt x="936549" y="1284656"/>
                  </a:cubicBezTo>
                  <a:cubicBezTo>
                    <a:pt x="938886" y="1284656"/>
                    <a:pt x="941223" y="1283487"/>
                    <a:pt x="943560" y="1281151"/>
                  </a:cubicBezTo>
                  <a:cubicBezTo>
                    <a:pt x="947065" y="1281151"/>
                    <a:pt x="949401" y="1280566"/>
                    <a:pt x="950570" y="1279398"/>
                  </a:cubicBezTo>
                  <a:cubicBezTo>
                    <a:pt x="957580" y="1279398"/>
                    <a:pt x="962838" y="1275893"/>
                    <a:pt x="966343" y="1268882"/>
                  </a:cubicBezTo>
                  <a:cubicBezTo>
                    <a:pt x="966343" y="1266545"/>
                    <a:pt x="967512" y="1265377"/>
                    <a:pt x="969848" y="1265377"/>
                  </a:cubicBezTo>
                  <a:cubicBezTo>
                    <a:pt x="972185" y="1265377"/>
                    <a:pt x="973354" y="1264209"/>
                    <a:pt x="973354" y="1261872"/>
                  </a:cubicBezTo>
                  <a:lnTo>
                    <a:pt x="973354" y="1258367"/>
                  </a:lnTo>
                  <a:cubicBezTo>
                    <a:pt x="972185" y="1258367"/>
                    <a:pt x="971601" y="1258075"/>
                    <a:pt x="971601" y="1257490"/>
                  </a:cubicBezTo>
                  <a:cubicBezTo>
                    <a:pt x="971601" y="1256906"/>
                    <a:pt x="972185" y="1256614"/>
                    <a:pt x="973354" y="1256614"/>
                  </a:cubicBezTo>
                  <a:cubicBezTo>
                    <a:pt x="975690" y="1253109"/>
                    <a:pt x="977443" y="1251940"/>
                    <a:pt x="978612" y="1253109"/>
                  </a:cubicBezTo>
                  <a:cubicBezTo>
                    <a:pt x="979780" y="1254277"/>
                    <a:pt x="980948" y="1255446"/>
                    <a:pt x="982117" y="1256614"/>
                  </a:cubicBezTo>
                  <a:cubicBezTo>
                    <a:pt x="982117" y="1257782"/>
                    <a:pt x="983285" y="1258367"/>
                    <a:pt x="985622" y="1258367"/>
                  </a:cubicBezTo>
                  <a:cubicBezTo>
                    <a:pt x="986790" y="1257198"/>
                    <a:pt x="987375" y="1255446"/>
                    <a:pt x="987375" y="1253109"/>
                  </a:cubicBezTo>
                  <a:lnTo>
                    <a:pt x="990880" y="1253109"/>
                  </a:lnTo>
                  <a:cubicBezTo>
                    <a:pt x="990880" y="1255446"/>
                    <a:pt x="992048" y="1256322"/>
                    <a:pt x="994385" y="1255738"/>
                  </a:cubicBezTo>
                  <a:cubicBezTo>
                    <a:pt x="996722" y="1255154"/>
                    <a:pt x="997890" y="1253109"/>
                    <a:pt x="997890" y="1249604"/>
                  </a:cubicBezTo>
                  <a:cubicBezTo>
                    <a:pt x="999059" y="1247267"/>
                    <a:pt x="999643" y="1244346"/>
                    <a:pt x="999643" y="1240841"/>
                  </a:cubicBezTo>
                  <a:cubicBezTo>
                    <a:pt x="999643" y="1238504"/>
                    <a:pt x="1000812" y="1237335"/>
                    <a:pt x="1003148" y="1237335"/>
                  </a:cubicBezTo>
                  <a:lnTo>
                    <a:pt x="1006653" y="1237335"/>
                  </a:lnTo>
                  <a:cubicBezTo>
                    <a:pt x="1008990" y="1237335"/>
                    <a:pt x="1010158" y="1239088"/>
                    <a:pt x="1010158" y="1242593"/>
                  </a:cubicBezTo>
                  <a:cubicBezTo>
                    <a:pt x="1007822" y="1244930"/>
                    <a:pt x="1005484" y="1249604"/>
                    <a:pt x="1003148" y="1256614"/>
                  </a:cubicBezTo>
                  <a:cubicBezTo>
                    <a:pt x="1007822" y="1260119"/>
                    <a:pt x="1010158" y="1258951"/>
                    <a:pt x="1010158" y="1253109"/>
                  </a:cubicBezTo>
                  <a:cubicBezTo>
                    <a:pt x="1011327" y="1253109"/>
                    <a:pt x="1012203" y="1252525"/>
                    <a:pt x="1012787" y="1251356"/>
                  </a:cubicBezTo>
                  <a:cubicBezTo>
                    <a:pt x="1013371" y="1250188"/>
                    <a:pt x="1014247" y="1249604"/>
                    <a:pt x="1015416" y="1249604"/>
                  </a:cubicBezTo>
                  <a:lnTo>
                    <a:pt x="1015416" y="1246098"/>
                  </a:lnTo>
                  <a:cubicBezTo>
                    <a:pt x="1017753" y="1243762"/>
                    <a:pt x="1018921" y="1243762"/>
                    <a:pt x="1018921" y="1246098"/>
                  </a:cubicBezTo>
                  <a:cubicBezTo>
                    <a:pt x="1018921" y="1248435"/>
                    <a:pt x="1020674" y="1249604"/>
                    <a:pt x="1024179" y="1249604"/>
                  </a:cubicBezTo>
                  <a:cubicBezTo>
                    <a:pt x="1025348" y="1249604"/>
                    <a:pt x="1025932" y="1248435"/>
                    <a:pt x="1025932" y="1246098"/>
                  </a:cubicBezTo>
                  <a:cubicBezTo>
                    <a:pt x="1025932" y="1243762"/>
                    <a:pt x="1027100" y="1242593"/>
                    <a:pt x="1029437" y="1242593"/>
                  </a:cubicBezTo>
                  <a:cubicBezTo>
                    <a:pt x="1031774" y="1241425"/>
                    <a:pt x="1032942" y="1239672"/>
                    <a:pt x="1032942" y="1237335"/>
                  </a:cubicBezTo>
                  <a:lnTo>
                    <a:pt x="1036447" y="1237335"/>
                  </a:lnTo>
                  <a:cubicBezTo>
                    <a:pt x="1036447" y="1240841"/>
                    <a:pt x="1037031" y="1240841"/>
                    <a:pt x="1038200" y="1237335"/>
                  </a:cubicBezTo>
                  <a:cubicBezTo>
                    <a:pt x="1038200" y="1231493"/>
                    <a:pt x="1037616" y="1227404"/>
                    <a:pt x="1036447" y="1225067"/>
                  </a:cubicBezTo>
                  <a:cubicBezTo>
                    <a:pt x="1034111" y="1222731"/>
                    <a:pt x="1034111" y="1221562"/>
                    <a:pt x="1036447" y="1221562"/>
                  </a:cubicBezTo>
                  <a:cubicBezTo>
                    <a:pt x="1037616" y="1221562"/>
                    <a:pt x="1038200" y="1220978"/>
                    <a:pt x="1038200" y="1219810"/>
                  </a:cubicBezTo>
                  <a:cubicBezTo>
                    <a:pt x="1038200" y="1218641"/>
                    <a:pt x="1037616" y="1217473"/>
                    <a:pt x="1036447" y="1216304"/>
                  </a:cubicBezTo>
                  <a:lnTo>
                    <a:pt x="1036447" y="1218057"/>
                  </a:lnTo>
                  <a:lnTo>
                    <a:pt x="1029437" y="1218057"/>
                  </a:lnTo>
                  <a:cubicBezTo>
                    <a:pt x="1029437" y="1216888"/>
                    <a:pt x="1030606" y="1216304"/>
                    <a:pt x="1032942" y="1216304"/>
                  </a:cubicBezTo>
                  <a:cubicBezTo>
                    <a:pt x="1030606" y="1213967"/>
                    <a:pt x="1029437" y="1213967"/>
                    <a:pt x="1029437" y="1216304"/>
                  </a:cubicBezTo>
                  <a:lnTo>
                    <a:pt x="1029437" y="1212799"/>
                  </a:lnTo>
                  <a:lnTo>
                    <a:pt x="1036447" y="1212799"/>
                  </a:lnTo>
                  <a:lnTo>
                    <a:pt x="1032942" y="1209294"/>
                  </a:lnTo>
                  <a:lnTo>
                    <a:pt x="1032942" y="1205789"/>
                  </a:lnTo>
                  <a:lnTo>
                    <a:pt x="1036447" y="1205789"/>
                  </a:lnTo>
                  <a:lnTo>
                    <a:pt x="1036447" y="1209294"/>
                  </a:lnTo>
                  <a:cubicBezTo>
                    <a:pt x="1036447" y="1208125"/>
                    <a:pt x="1036740" y="1203744"/>
                    <a:pt x="1037324" y="1196149"/>
                  </a:cubicBezTo>
                  <a:cubicBezTo>
                    <a:pt x="1037908" y="1188555"/>
                    <a:pt x="1037616" y="1183005"/>
                    <a:pt x="1036447" y="1179500"/>
                  </a:cubicBezTo>
                  <a:cubicBezTo>
                    <a:pt x="1036447" y="1178331"/>
                    <a:pt x="1035279" y="1177747"/>
                    <a:pt x="1032942" y="1177747"/>
                  </a:cubicBezTo>
                  <a:lnTo>
                    <a:pt x="1032942" y="1142695"/>
                  </a:lnTo>
                  <a:cubicBezTo>
                    <a:pt x="1031774" y="1141527"/>
                    <a:pt x="1030313" y="1141527"/>
                    <a:pt x="1028560" y="1142695"/>
                  </a:cubicBezTo>
                  <a:cubicBezTo>
                    <a:pt x="1026808" y="1143864"/>
                    <a:pt x="1025348" y="1145032"/>
                    <a:pt x="1024179" y="1146200"/>
                  </a:cubicBezTo>
                  <a:cubicBezTo>
                    <a:pt x="1020674" y="1146200"/>
                    <a:pt x="1017169" y="1148537"/>
                    <a:pt x="1013664" y="1153211"/>
                  </a:cubicBezTo>
                  <a:cubicBezTo>
                    <a:pt x="1012495" y="1153211"/>
                    <a:pt x="1010450" y="1153795"/>
                    <a:pt x="1007529" y="1154963"/>
                  </a:cubicBezTo>
                  <a:cubicBezTo>
                    <a:pt x="1004608" y="1156132"/>
                    <a:pt x="1003148" y="1157300"/>
                    <a:pt x="1003148" y="1158468"/>
                  </a:cubicBezTo>
                  <a:lnTo>
                    <a:pt x="999292" y="1159871"/>
                  </a:lnTo>
                  <a:lnTo>
                    <a:pt x="1006653" y="1154963"/>
                  </a:lnTo>
                  <a:cubicBezTo>
                    <a:pt x="1014832" y="1146784"/>
                    <a:pt x="1020090" y="1142695"/>
                    <a:pt x="1022426" y="1142695"/>
                  </a:cubicBezTo>
                  <a:cubicBezTo>
                    <a:pt x="1023595" y="1141527"/>
                    <a:pt x="1022426" y="1140943"/>
                    <a:pt x="1018921" y="1140943"/>
                  </a:cubicBezTo>
                  <a:close/>
                  <a:moveTo>
                    <a:pt x="333655" y="1140942"/>
                  </a:moveTo>
                  <a:lnTo>
                    <a:pt x="333655" y="1140943"/>
                  </a:lnTo>
                  <a:lnTo>
                    <a:pt x="333655" y="1140943"/>
                  </a:lnTo>
                  <a:close/>
                  <a:moveTo>
                    <a:pt x="522935" y="1137437"/>
                  </a:moveTo>
                  <a:cubicBezTo>
                    <a:pt x="520599" y="1137437"/>
                    <a:pt x="519430" y="1139190"/>
                    <a:pt x="519430" y="1142695"/>
                  </a:cubicBezTo>
                  <a:cubicBezTo>
                    <a:pt x="521767" y="1142695"/>
                    <a:pt x="522351" y="1143279"/>
                    <a:pt x="521183" y="1144448"/>
                  </a:cubicBezTo>
                  <a:cubicBezTo>
                    <a:pt x="520014" y="1145616"/>
                    <a:pt x="518262" y="1146200"/>
                    <a:pt x="515925" y="1146200"/>
                  </a:cubicBezTo>
                  <a:lnTo>
                    <a:pt x="512420" y="1154963"/>
                  </a:lnTo>
                  <a:cubicBezTo>
                    <a:pt x="512420" y="1157300"/>
                    <a:pt x="513004" y="1159053"/>
                    <a:pt x="514173" y="1160221"/>
                  </a:cubicBezTo>
                  <a:cubicBezTo>
                    <a:pt x="515341" y="1161390"/>
                    <a:pt x="515925" y="1160805"/>
                    <a:pt x="515925" y="1158468"/>
                  </a:cubicBezTo>
                  <a:cubicBezTo>
                    <a:pt x="515925" y="1157300"/>
                    <a:pt x="516509" y="1156132"/>
                    <a:pt x="517678" y="1154963"/>
                  </a:cubicBezTo>
                  <a:cubicBezTo>
                    <a:pt x="518846" y="1153795"/>
                    <a:pt x="519430" y="1153211"/>
                    <a:pt x="519430" y="1153211"/>
                  </a:cubicBezTo>
                  <a:cubicBezTo>
                    <a:pt x="521767" y="1153211"/>
                    <a:pt x="522935" y="1149706"/>
                    <a:pt x="522935" y="1142695"/>
                  </a:cubicBezTo>
                  <a:close/>
                  <a:moveTo>
                    <a:pt x="90043" y="1137437"/>
                  </a:moveTo>
                  <a:lnTo>
                    <a:pt x="93548" y="1142695"/>
                  </a:lnTo>
                  <a:lnTo>
                    <a:pt x="93548" y="1146200"/>
                  </a:lnTo>
                  <a:lnTo>
                    <a:pt x="90043" y="1142695"/>
                  </a:lnTo>
                  <a:close/>
                  <a:moveTo>
                    <a:pt x="407264" y="1133932"/>
                  </a:moveTo>
                  <a:cubicBezTo>
                    <a:pt x="407264" y="1135100"/>
                    <a:pt x="406972" y="1136561"/>
                    <a:pt x="406387" y="1138314"/>
                  </a:cubicBezTo>
                  <a:cubicBezTo>
                    <a:pt x="405804" y="1140066"/>
                    <a:pt x="406095" y="1140943"/>
                    <a:pt x="407264" y="1140943"/>
                  </a:cubicBezTo>
                  <a:cubicBezTo>
                    <a:pt x="407264" y="1140943"/>
                    <a:pt x="407556" y="1140943"/>
                    <a:pt x="408140" y="1140943"/>
                  </a:cubicBezTo>
                  <a:cubicBezTo>
                    <a:pt x="408724" y="1140943"/>
                    <a:pt x="409016" y="1139774"/>
                    <a:pt x="409016" y="1137437"/>
                  </a:cubicBezTo>
                  <a:cubicBezTo>
                    <a:pt x="409016" y="1135100"/>
                    <a:pt x="408433" y="1133932"/>
                    <a:pt x="407264" y="1133932"/>
                  </a:cubicBezTo>
                  <a:close/>
                  <a:moveTo>
                    <a:pt x="344170" y="1130427"/>
                  </a:moveTo>
                  <a:cubicBezTo>
                    <a:pt x="344170" y="1133932"/>
                    <a:pt x="343002" y="1136561"/>
                    <a:pt x="340665" y="1138314"/>
                  </a:cubicBezTo>
                  <a:lnTo>
                    <a:pt x="333655" y="1140942"/>
                  </a:lnTo>
                  <a:lnTo>
                    <a:pt x="337160" y="1137437"/>
                  </a:lnTo>
                  <a:cubicBezTo>
                    <a:pt x="337160" y="1135100"/>
                    <a:pt x="338329" y="1133932"/>
                    <a:pt x="340665" y="1133932"/>
                  </a:cubicBezTo>
                  <a:close/>
                  <a:moveTo>
                    <a:pt x="761289" y="1126922"/>
                  </a:moveTo>
                  <a:cubicBezTo>
                    <a:pt x="758952" y="1126922"/>
                    <a:pt x="757784" y="1132179"/>
                    <a:pt x="757784" y="1142695"/>
                  </a:cubicBezTo>
                  <a:cubicBezTo>
                    <a:pt x="757784" y="1146200"/>
                    <a:pt x="758368" y="1146492"/>
                    <a:pt x="759537" y="1143571"/>
                  </a:cubicBezTo>
                  <a:cubicBezTo>
                    <a:pt x="760705" y="1140650"/>
                    <a:pt x="761289" y="1137437"/>
                    <a:pt x="761289" y="1133932"/>
                  </a:cubicBezTo>
                  <a:close/>
                  <a:moveTo>
                    <a:pt x="420846" y="1126264"/>
                  </a:moveTo>
                  <a:cubicBezTo>
                    <a:pt x="420555" y="1126118"/>
                    <a:pt x="420116" y="1126337"/>
                    <a:pt x="419532" y="1126922"/>
                  </a:cubicBezTo>
                  <a:cubicBezTo>
                    <a:pt x="419532" y="1129258"/>
                    <a:pt x="417195" y="1131595"/>
                    <a:pt x="412522" y="1133932"/>
                  </a:cubicBezTo>
                  <a:cubicBezTo>
                    <a:pt x="410185" y="1136269"/>
                    <a:pt x="409016" y="1138606"/>
                    <a:pt x="409016" y="1140943"/>
                  </a:cubicBezTo>
                  <a:lnTo>
                    <a:pt x="409016" y="1142695"/>
                  </a:lnTo>
                  <a:lnTo>
                    <a:pt x="407264" y="1146200"/>
                  </a:lnTo>
                  <a:lnTo>
                    <a:pt x="407264" y="1147953"/>
                  </a:lnTo>
                  <a:lnTo>
                    <a:pt x="406212" y="1149355"/>
                  </a:lnTo>
                  <a:lnTo>
                    <a:pt x="405511" y="1149706"/>
                  </a:lnTo>
                  <a:lnTo>
                    <a:pt x="402006" y="1149706"/>
                  </a:lnTo>
                  <a:cubicBezTo>
                    <a:pt x="399670" y="1149706"/>
                    <a:pt x="398501" y="1150874"/>
                    <a:pt x="398501" y="1153211"/>
                  </a:cubicBezTo>
                  <a:cubicBezTo>
                    <a:pt x="398501" y="1154379"/>
                    <a:pt x="397917" y="1156132"/>
                    <a:pt x="396748" y="1158468"/>
                  </a:cubicBezTo>
                  <a:cubicBezTo>
                    <a:pt x="396748" y="1160805"/>
                    <a:pt x="397333" y="1160805"/>
                    <a:pt x="398501" y="1158468"/>
                  </a:cubicBezTo>
                  <a:cubicBezTo>
                    <a:pt x="398501" y="1156132"/>
                    <a:pt x="399670" y="1154963"/>
                    <a:pt x="402006" y="1154963"/>
                  </a:cubicBezTo>
                  <a:lnTo>
                    <a:pt x="406212" y="1149355"/>
                  </a:lnTo>
                  <a:lnTo>
                    <a:pt x="407264" y="1148829"/>
                  </a:lnTo>
                  <a:lnTo>
                    <a:pt x="407264" y="1147953"/>
                  </a:lnTo>
                  <a:lnTo>
                    <a:pt x="412522" y="1140943"/>
                  </a:lnTo>
                  <a:cubicBezTo>
                    <a:pt x="413690" y="1140943"/>
                    <a:pt x="414858" y="1140066"/>
                    <a:pt x="416027" y="1138314"/>
                  </a:cubicBezTo>
                  <a:cubicBezTo>
                    <a:pt x="417195" y="1136561"/>
                    <a:pt x="418363" y="1135100"/>
                    <a:pt x="419532" y="1133932"/>
                  </a:cubicBezTo>
                  <a:cubicBezTo>
                    <a:pt x="420700" y="1131595"/>
                    <a:pt x="421285" y="1129550"/>
                    <a:pt x="421285" y="1127798"/>
                  </a:cubicBezTo>
                  <a:cubicBezTo>
                    <a:pt x="421285" y="1126922"/>
                    <a:pt x="421139" y="1126411"/>
                    <a:pt x="420846" y="1126264"/>
                  </a:cubicBezTo>
                  <a:close/>
                  <a:moveTo>
                    <a:pt x="473863" y="1125169"/>
                  </a:moveTo>
                  <a:lnTo>
                    <a:pt x="468605" y="1133932"/>
                  </a:lnTo>
                  <a:lnTo>
                    <a:pt x="468605" y="1137437"/>
                  </a:lnTo>
                  <a:cubicBezTo>
                    <a:pt x="466268" y="1137437"/>
                    <a:pt x="465099" y="1138606"/>
                    <a:pt x="465099" y="1140943"/>
                  </a:cubicBezTo>
                  <a:cubicBezTo>
                    <a:pt x="465099" y="1142111"/>
                    <a:pt x="463931" y="1142695"/>
                    <a:pt x="461594" y="1142695"/>
                  </a:cubicBezTo>
                  <a:lnTo>
                    <a:pt x="461594" y="1146200"/>
                  </a:lnTo>
                  <a:cubicBezTo>
                    <a:pt x="463931" y="1146200"/>
                    <a:pt x="465099" y="1145032"/>
                    <a:pt x="465099" y="1142695"/>
                  </a:cubicBezTo>
                  <a:lnTo>
                    <a:pt x="472110" y="1137437"/>
                  </a:lnTo>
                  <a:cubicBezTo>
                    <a:pt x="473279" y="1135100"/>
                    <a:pt x="473863" y="1132764"/>
                    <a:pt x="473863" y="1130427"/>
                  </a:cubicBezTo>
                  <a:close/>
                  <a:moveTo>
                    <a:pt x="493218" y="1123569"/>
                  </a:moveTo>
                  <a:lnTo>
                    <a:pt x="491389" y="1125169"/>
                  </a:lnTo>
                  <a:lnTo>
                    <a:pt x="484379" y="1133932"/>
                  </a:lnTo>
                  <a:lnTo>
                    <a:pt x="477368" y="1146200"/>
                  </a:lnTo>
                  <a:cubicBezTo>
                    <a:pt x="475031" y="1147369"/>
                    <a:pt x="472402" y="1149706"/>
                    <a:pt x="469481" y="1153211"/>
                  </a:cubicBezTo>
                  <a:cubicBezTo>
                    <a:pt x="466560" y="1156716"/>
                    <a:pt x="465099" y="1159637"/>
                    <a:pt x="465099" y="1161974"/>
                  </a:cubicBezTo>
                  <a:cubicBezTo>
                    <a:pt x="465099" y="1164310"/>
                    <a:pt x="466268" y="1165479"/>
                    <a:pt x="468605" y="1165479"/>
                  </a:cubicBezTo>
                  <a:cubicBezTo>
                    <a:pt x="466268" y="1166647"/>
                    <a:pt x="466268" y="1167231"/>
                    <a:pt x="468605" y="1167231"/>
                  </a:cubicBezTo>
                  <a:cubicBezTo>
                    <a:pt x="470942" y="1167231"/>
                    <a:pt x="472110" y="1166647"/>
                    <a:pt x="472110" y="1165479"/>
                  </a:cubicBezTo>
                  <a:lnTo>
                    <a:pt x="473863" y="1154963"/>
                  </a:lnTo>
                  <a:cubicBezTo>
                    <a:pt x="476199" y="1153795"/>
                    <a:pt x="476199" y="1153211"/>
                    <a:pt x="473863" y="1153211"/>
                  </a:cubicBezTo>
                  <a:lnTo>
                    <a:pt x="473863" y="1149706"/>
                  </a:lnTo>
                  <a:lnTo>
                    <a:pt x="477368" y="1149706"/>
                  </a:lnTo>
                  <a:cubicBezTo>
                    <a:pt x="482041" y="1145032"/>
                    <a:pt x="484379" y="1142111"/>
                    <a:pt x="484379" y="1140943"/>
                  </a:cubicBezTo>
                  <a:lnTo>
                    <a:pt x="487884" y="1130427"/>
                  </a:lnTo>
                  <a:close/>
                  <a:moveTo>
                    <a:pt x="523812" y="1121664"/>
                  </a:moveTo>
                  <a:cubicBezTo>
                    <a:pt x="523228" y="1121664"/>
                    <a:pt x="522935" y="1122248"/>
                    <a:pt x="522935" y="1123417"/>
                  </a:cubicBezTo>
                  <a:cubicBezTo>
                    <a:pt x="520599" y="1123417"/>
                    <a:pt x="518846" y="1123709"/>
                    <a:pt x="517678" y="1124293"/>
                  </a:cubicBezTo>
                  <a:cubicBezTo>
                    <a:pt x="516509" y="1124877"/>
                    <a:pt x="515925" y="1125169"/>
                    <a:pt x="515925" y="1125169"/>
                  </a:cubicBezTo>
                  <a:cubicBezTo>
                    <a:pt x="518262" y="1126337"/>
                    <a:pt x="518262" y="1126922"/>
                    <a:pt x="515925" y="1126922"/>
                  </a:cubicBezTo>
                  <a:lnTo>
                    <a:pt x="515925" y="1130427"/>
                  </a:lnTo>
                  <a:lnTo>
                    <a:pt x="512420" y="1130427"/>
                  </a:lnTo>
                  <a:cubicBezTo>
                    <a:pt x="508915" y="1135100"/>
                    <a:pt x="507162" y="1138606"/>
                    <a:pt x="507162" y="1140943"/>
                  </a:cubicBezTo>
                  <a:lnTo>
                    <a:pt x="510668" y="1140943"/>
                  </a:lnTo>
                  <a:cubicBezTo>
                    <a:pt x="508331" y="1140943"/>
                    <a:pt x="507162" y="1141527"/>
                    <a:pt x="507162" y="1142695"/>
                  </a:cubicBezTo>
                  <a:cubicBezTo>
                    <a:pt x="504826" y="1141527"/>
                    <a:pt x="503657" y="1143864"/>
                    <a:pt x="503657" y="1149706"/>
                  </a:cubicBezTo>
                  <a:lnTo>
                    <a:pt x="500152" y="1153211"/>
                  </a:lnTo>
                  <a:cubicBezTo>
                    <a:pt x="500152" y="1156716"/>
                    <a:pt x="501321" y="1157300"/>
                    <a:pt x="503657" y="1154963"/>
                  </a:cubicBezTo>
                  <a:lnTo>
                    <a:pt x="503657" y="1149706"/>
                  </a:lnTo>
                  <a:cubicBezTo>
                    <a:pt x="505993" y="1149706"/>
                    <a:pt x="507162" y="1148537"/>
                    <a:pt x="507162" y="1146200"/>
                  </a:cubicBezTo>
                  <a:lnTo>
                    <a:pt x="512420" y="1140943"/>
                  </a:lnTo>
                  <a:cubicBezTo>
                    <a:pt x="517094" y="1136269"/>
                    <a:pt x="519430" y="1132764"/>
                    <a:pt x="519430" y="1130427"/>
                  </a:cubicBezTo>
                  <a:lnTo>
                    <a:pt x="524688" y="1123417"/>
                  </a:lnTo>
                  <a:cubicBezTo>
                    <a:pt x="524688" y="1122248"/>
                    <a:pt x="524396" y="1121664"/>
                    <a:pt x="523812" y="1121664"/>
                  </a:cubicBezTo>
                  <a:close/>
                  <a:moveTo>
                    <a:pt x="1322121" y="1114653"/>
                  </a:moveTo>
                  <a:lnTo>
                    <a:pt x="1322121" y="1123417"/>
                  </a:lnTo>
                  <a:cubicBezTo>
                    <a:pt x="1319784" y="1123417"/>
                    <a:pt x="1318616" y="1122248"/>
                    <a:pt x="1318616" y="1119911"/>
                  </a:cubicBezTo>
                  <a:cubicBezTo>
                    <a:pt x="1318616" y="1116406"/>
                    <a:pt x="1319784" y="1114653"/>
                    <a:pt x="1322121" y="1114653"/>
                  </a:cubicBezTo>
                  <a:close/>
                  <a:moveTo>
                    <a:pt x="380975" y="1114653"/>
                  </a:moveTo>
                  <a:cubicBezTo>
                    <a:pt x="382143" y="1114653"/>
                    <a:pt x="382143" y="1115238"/>
                    <a:pt x="380975" y="1116406"/>
                  </a:cubicBezTo>
                  <a:lnTo>
                    <a:pt x="377470" y="1119911"/>
                  </a:lnTo>
                  <a:cubicBezTo>
                    <a:pt x="376301" y="1119911"/>
                    <a:pt x="375717" y="1119327"/>
                    <a:pt x="375717" y="1118159"/>
                  </a:cubicBezTo>
                  <a:cubicBezTo>
                    <a:pt x="375717" y="1116990"/>
                    <a:pt x="376301" y="1116406"/>
                    <a:pt x="377470" y="1116406"/>
                  </a:cubicBezTo>
                  <a:cubicBezTo>
                    <a:pt x="378638" y="1115238"/>
                    <a:pt x="379806" y="1114653"/>
                    <a:pt x="380975" y="1114653"/>
                  </a:cubicBezTo>
                  <a:close/>
                  <a:moveTo>
                    <a:pt x="331902" y="1114653"/>
                  </a:moveTo>
                  <a:lnTo>
                    <a:pt x="330150" y="1119911"/>
                  </a:lnTo>
                  <a:cubicBezTo>
                    <a:pt x="328981" y="1119911"/>
                    <a:pt x="327813" y="1120496"/>
                    <a:pt x="326645" y="1121664"/>
                  </a:cubicBezTo>
                  <a:cubicBezTo>
                    <a:pt x="325476" y="1122832"/>
                    <a:pt x="324307" y="1123417"/>
                    <a:pt x="323139" y="1123417"/>
                  </a:cubicBezTo>
                  <a:lnTo>
                    <a:pt x="326645" y="1125169"/>
                  </a:lnTo>
                  <a:cubicBezTo>
                    <a:pt x="330150" y="1125169"/>
                    <a:pt x="331902" y="1123417"/>
                    <a:pt x="331902" y="1119911"/>
                  </a:cubicBezTo>
                  <a:lnTo>
                    <a:pt x="331902" y="1116406"/>
                  </a:lnTo>
                  <a:close/>
                  <a:moveTo>
                    <a:pt x="88290" y="1111148"/>
                  </a:moveTo>
                  <a:lnTo>
                    <a:pt x="90043" y="1111148"/>
                  </a:lnTo>
                  <a:lnTo>
                    <a:pt x="90043" y="1114653"/>
                  </a:lnTo>
                  <a:cubicBezTo>
                    <a:pt x="90043" y="1115822"/>
                    <a:pt x="89751" y="1117282"/>
                    <a:pt x="89167" y="1119035"/>
                  </a:cubicBezTo>
                  <a:cubicBezTo>
                    <a:pt x="88583" y="1120788"/>
                    <a:pt x="88290" y="1121080"/>
                    <a:pt x="88290" y="1119911"/>
                  </a:cubicBezTo>
                  <a:close/>
                  <a:moveTo>
                    <a:pt x="472110" y="1104138"/>
                  </a:moveTo>
                  <a:cubicBezTo>
                    <a:pt x="469774" y="1104138"/>
                    <a:pt x="468605" y="1107643"/>
                    <a:pt x="468605" y="1114653"/>
                  </a:cubicBezTo>
                  <a:lnTo>
                    <a:pt x="472110" y="1111148"/>
                  </a:lnTo>
                  <a:close/>
                  <a:moveTo>
                    <a:pt x="768300" y="1102385"/>
                  </a:moveTo>
                  <a:lnTo>
                    <a:pt x="770052" y="1102385"/>
                  </a:lnTo>
                  <a:cubicBezTo>
                    <a:pt x="772389" y="1103554"/>
                    <a:pt x="772389" y="1104138"/>
                    <a:pt x="770052" y="1104138"/>
                  </a:cubicBezTo>
                  <a:cubicBezTo>
                    <a:pt x="768884" y="1104138"/>
                    <a:pt x="768300" y="1103554"/>
                    <a:pt x="768300" y="1102385"/>
                  </a:cubicBezTo>
                  <a:close/>
                  <a:moveTo>
                    <a:pt x="752526" y="1102385"/>
                  </a:moveTo>
                  <a:cubicBezTo>
                    <a:pt x="751358" y="1102385"/>
                    <a:pt x="750773" y="1103262"/>
                    <a:pt x="750773" y="1105014"/>
                  </a:cubicBezTo>
                  <a:cubicBezTo>
                    <a:pt x="750773" y="1106767"/>
                    <a:pt x="751358" y="1107643"/>
                    <a:pt x="752526" y="1107643"/>
                  </a:cubicBezTo>
                  <a:close/>
                  <a:moveTo>
                    <a:pt x="524688" y="1102385"/>
                  </a:moveTo>
                  <a:lnTo>
                    <a:pt x="522935" y="1111148"/>
                  </a:lnTo>
                  <a:cubicBezTo>
                    <a:pt x="522935" y="1111148"/>
                    <a:pt x="523520" y="1109980"/>
                    <a:pt x="524688" y="1107643"/>
                  </a:cubicBezTo>
                  <a:close/>
                  <a:moveTo>
                    <a:pt x="472110" y="1102385"/>
                  </a:moveTo>
                  <a:cubicBezTo>
                    <a:pt x="472110" y="1103554"/>
                    <a:pt x="472694" y="1104138"/>
                    <a:pt x="473863" y="1104138"/>
                  </a:cubicBezTo>
                  <a:cubicBezTo>
                    <a:pt x="476199" y="1102970"/>
                    <a:pt x="476199" y="1102385"/>
                    <a:pt x="473863" y="1102385"/>
                  </a:cubicBezTo>
                  <a:close/>
                  <a:moveTo>
                    <a:pt x="340665" y="1100633"/>
                  </a:moveTo>
                  <a:cubicBezTo>
                    <a:pt x="339497" y="1100633"/>
                    <a:pt x="338329" y="1101217"/>
                    <a:pt x="337160" y="1102385"/>
                  </a:cubicBezTo>
                  <a:cubicBezTo>
                    <a:pt x="337160" y="1103554"/>
                    <a:pt x="338329" y="1104138"/>
                    <a:pt x="340665" y="1104138"/>
                  </a:cubicBezTo>
                  <a:cubicBezTo>
                    <a:pt x="343002" y="1104138"/>
                    <a:pt x="344463" y="1103846"/>
                    <a:pt x="345047" y="1103262"/>
                  </a:cubicBezTo>
                  <a:cubicBezTo>
                    <a:pt x="345631" y="1102677"/>
                    <a:pt x="345339" y="1102385"/>
                    <a:pt x="344170" y="1102385"/>
                  </a:cubicBezTo>
                  <a:cubicBezTo>
                    <a:pt x="343002" y="1101217"/>
                    <a:pt x="341834" y="1100633"/>
                    <a:pt x="340665" y="1100633"/>
                  </a:cubicBezTo>
                  <a:close/>
                  <a:moveTo>
                    <a:pt x="510668" y="1098880"/>
                  </a:moveTo>
                  <a:cubicBezTo>
                    <a:pt x="508331" y="1098880"/>
                    <a:pt x="507162" y="1100049"/>
                    <a:pt x="507162" y="1102385"/>
                  </a:cubicBezTo>
                  <a:lnTo>
                    <a:pt x="503657" y="1104138"/>
                  </a:lnTo>
                  <a:cubicBezTo>
                    <a:pt x="502488" y="1104138"/>
                    <a:pt x="501321" y="1105890"/>
                    <a:pt x="500152" y="1109396"/>
                  </a:cubicBezTo>
                  <a:cubicBezTo>
                    <a:pt x="498983" y="1112901"/>
                    <a:pt x="498399" y="1115238"/>
                    <a:pt x="498399" y="1116406"/>
                  </a:cubicBezTo>
                  <a:lnTo>
                    <a:pt x="496923" y="1118805"/>
                  </a:lnTo>
                  <a:lnTo>
                    <a:pt x="500152" y="1114653"/>
                  </a:lnTo>
                  <a:cubicBezTo>
                    <a:pt x="507162" y="1107643"/>
                    <a:pt x="510668" y="1102385"/>
                    <a:pt x="510668" y="1098880"/>
                  </a:cubicBezTo>
                  <a:close/>
                  <a:moveTo>
                    <a:pt x="90919" y="1095375"/>
                  </a:moveTo>
                  <a:cubicBezTo>
                    <a:pt x="91504" y="1095375"/>
                    <a:pt x="92380" y="1096543"/>
                    <a:pt x="93548" y="1098880"/>
                  </a:cubicBezTo>
                  <a:cubicBezTo>
                    <a:pt x="95885" y="1101217"/>
                    <a:pt x="97054" y="1102970"/>
                    <a:pt x="97054" y="1104138"/>
                  </a:cubicBezTo>
                  <a:cubicBezTo>
                    <a:pt x="94717" y="1102970"/>
                    <a:pt x="93548" y="1102970"/>
                    <a:pt x="93548" y="1104138"/>
                  </a:cubicBezTo>
                  <a:cubicBezTo>
                    <a:pt x="93548" y="1105306"/>
                    <a:pt x="92965" y="1105306"/>
                    <a:pt x="91796" y="1104138"/>
                  </a:cubicBezTo>
                  <a:cubicBezTo>
                    <a:pt x="90628" y="1102970"/>
                    <a:pt x="90043" y="1101217"/>
                    <a:pt x="90043" y="1098880"/>
                  </a:cubicBezTo>
                  <a:cubicBezTo>
                    <a:pt x="90043" y="1096543"/>
                    <a:pt x="90335" y="1095375"/>
                    <a:pt x="90919" y="1095375"/>
                  </a:cubicBezTo>
                  <a:close/>
                  <a:moveTo>
                    <a:pt x="757784" y="1091870"/>
                  </a:moveTo>
                  <a:lnTo>
                    <a:pt x="756031" y="1095375"/>
                  </a:lnTo>
                  <a:cubicBezTo>
                    <a:pt x="756031" y="1097712"/>
                    <a:pt x="756615" y="1097712"/>
                    <a:pt x="757784" y="1095375"/>
                  </a:cubicBezTo>
                  <a:close/>
                  <a:moveTo>
                    <a:pt x="349428" y="1091870"/>
                  </a:moveTo>
                  <a:cubicBezTo>
                    <a:pt x="347092" y="1091870"/>
                    <a:pt x="345923" y="1093038"/>
                    <a:pt x="345923" y="1095375"/>
                  </a:cubicBezTo>
                  <a:lnTo>
                    <a:pt x="344170" y="1095375"/>
                  </a:lnTo>
                  <a:lnTo>
                    <a:pt x="344170" y="1098880"/>
                  </a:lnTo>
                  <a:lnTo>
                    <a:pt x="345923" y="1098880"/>
                  </a:lnTo>
                  <a:cubicBezTo>
                    <a:pt x="345923" y="1097712"/>
                    <a:pt x="346507" y="1096543"/>
                    <a:pt x="347676" y="1095375"/>
                  </a:cubicBezTo>
                  <a:cubicBezTo>
                    <a:pt x="348844" y="1094206"/>
                    <a:pt x="349428" y="1093038"/>
                    <a:pt x="349428" y="1091870"/>
                  </a:cubicBezTo>
                  <a:close/>
                  <a:moveTo>
                    <a:pt x="512420" y="1088364"/>
                  </a:moveTo>
                  <a:cubicBezTo>
                    <a:pt x="511251" y="1090701"/>
                    <a:pt x="511251" y="1091870"/>
                    <a:pt x="512420" y="1091870"/>
                  </a:cubicBezTo>
                  <a:lnTo>
                    <a:pt x="515925" y="1088364"/>
                  </a:lnTo>
                  <a:cubicBezTo>
                    <a:pt x="515925" y="1087196"/>
                    <a:pt x="514756" y="1087196"/>
                    <a:pt x="512420" y="1088364"/>
                  </a:cubicBezTo>
                  <a:close/>
                  <a:moveTo>
                    <a:pt x="396748" y="1088364"/>
                  </a:moveTo>
                  <a:cubicBezTo>
                    <a:pt x="397917" y="1087196"/>
                    <a:pt x="398501" y="1087196"/>
                    <a:pt x="398501" y="1088364"/>
                  </a:cubicBezTo>
                  <a:lnTo>
                    <a:pt x="396748" y="1091870"/>
                  </a:lnTo>
                  <a:cubicBezTo>
                    <a:pt x="396748" y="1091870"/>
                    <a:pt x="396748" y="1090701"/>
                    <a:pt x="396748" y="1088364"/>
                  </a:cubicBezTo>
                  <a:close/>
                  <a:moveTo>
                    <a:pt x="484379" y="1086612"/>
                  </a:moveTo>
                  <a:cubicBezTo>
                    <a:pt x="482041" y="1086612"/>
                    <a:pt x="480873" y="1087196"/>
                    <a:pt x="480873" y="1088364"/>
                  </a:cubicBezTo>
                  <a:lnTo>
                    <a:pt x="480873" y="1091870"/>
                  </a:lnTo>
                  <a:lnTo>
                    <a:pt x="484379" y="1088364"/>
                  </a:lnTo>
                  <a:close/>
                  <a:moveTo>
                    <a:pt x="487884" y="1076096"/>
                  </a:moveTo>
                  <a:lnTo>
                    <a:pt x="486131" y="1079601"/>
                  </a:lnTo>
                  <a:cubicBezTo>
                    <a:pt x="486131" y="1081938"/>
                    <a:pt x="487884" y="1080770"/>
                    <a:pt x="491389" y="1076096"/>
                  </a:cubicBezTo>
                  <a:cubicBezTo>
                    <a:pt x="491389" y="1074928"/>
                    <a:pt x="490220" y="1074928"/>
                    <a:pt x="487884" y="1076096"/>
                  </a:cubicBezTo>
                  <a:close/>
                  <a:moveTo>
                    <a:pt x="188189" y="1072591"/>
                  </a:moveTo>
                  <a:lnTo>
                    <a:pt x="189941" y="1097127"/>
                  </a:lnTo>
                  <a:cubicBezTo>
                    <a:pt x="188773" y="1094791"/>
                    <a:pt x="187897" y="1090993"/>
                    <a:pt x="187312" y="1085736"/>
                  </a:cubicBezTo>
                  <a:cubicBezTo>
                    <a:pt x="186729" y="1080478"/>
                    <a:pt x="187020" y="1076096"/>
                    <a:pt x="188189" y="1072591"/>
                  </a:cubicBezTo>
                  <a:close/>
                  <a:moveTo>
                    <a:pt x="507162" y="1070839"/>
                  </a:moveTo>
                  <a:cubicBezTo>
                    <a:pt x="501321" y="1079017"/>
                    <a:pt x="498399" y="1084275"/>
                    <a:pt x="498399" y="1086612"/>
                  </a:cubicBezTo>
                  <a:lnTo>
                    <a:pt x="498399" y="1088364"/>
                  </a:lnTo>
                  <a:cubicBezTo>
                    <a:pt x="496063" y="1088364"/>
                    <a:pt x="492557" y="1093038"/>
                    <a:pt x="487884" y="1102385"/>
                  </a:cubicBezTo>
                  <a:cubicBezTo>
                    <a:pt x="486715" y="1102385"/>
                    <a:pt x="486131" y="1102970"/>
                    <a:pt x="486131" y="1104138"/>
                  </a:cubicBezTo>
                  <a:lnTo>
                    <a:pt x="486131" y="1107643"/>
                  </a:lnTo>
                  <a:cubicBezTo>
                    <a:pt x="484962" y="1108811"/>
                    <a:pt x="483502" y="1110564"/>
                    <a:pt x="481750" y="1112901"/>
                  </a:cubicBezTo>
                  <a:cubicBezTo>
                    <a:pt x="479997" y="1115238"/>
                    <a:pt x="478536" y="1118743"/>
                    <a:pt x="477368" y="1123417"/>
                  </a:cubicBezTo>
                  <a:cubicBezTo>
                    <a:pt x="478536" y="1123417"/>
                    <a:pt x="480289" y="1121956"/>
                    <a:pt x="482626" y="1119035"/>
                  </a:cubicBezTo>
                  <a:cubicBezTo>
                    <a:pt x="484962" y="1116114"/>
                    <a:pt x="486131" y="1113485"/>
                    <a:pt x="486131" y="1111148"/>
                  </a:cubicBezTo>
                  <a:lnTo>
                    <a:pt x="498399" y="1095375"/>
                  </a:lnTo>
                  <a:lnTo>
                    <a:pt x="498399" y="1091870"/>
                  </a:lnTo>
                  <a:cubicBezTo>
                    <a:pt x="499568" y="1089533"/>
                    <a:pt x="500152" y="1087780"/>
                    <a:pt x="500152" y="1086612"/>
                  </a:cubicBezTo>
                  <a:cubicBezTo>
                    <a:pt x="501321" y="1086612"/>
                    <a:pt x="502781" y="1085443"/>
                    <a:pt x="504533" y="1083107"/>
                  </a:cubicBezTo>
                  <a:cubicBezTo>
                    <a:pt x="506286" y="1080770"/>
                    <a:pt x="507162" y="1078433"/>
                    <a:pt x="507162" y="1076096"/>
                  </a:cubicBezTo>
                  <a:lnTo>
                    <a:pt x="510448" y="1070839"/>
                  </a:lnTo>
                  <a:close/>
                  <a:moveTo>
                    <a:pt x="137122" y="1068120"/>
                  </a:moveTo>
                  <a:lnTo>
                    <a:pt x="136948" y="1069363"/>
                  </a:lnTo>
                  <a:lnTo>
                    <a:pt x="137364" y="1069086"/>
                  </a:lnTo>
                  <a:close/>
                  <a:moveTo>
                    <a:pt x="495770" y="1065581"/>
                  </a:moveTo>
                  <a:cubicBezTo>
                    <a:pt x="495187" y="1065581"/>
                    <a:pt x="494894" y="1066165"/>
                    <a:pt x="494894" y="1067333"/>
                  </a:cubicBezTo>
                  <a:lnTo>
                    <a:pt x="498399" y="1067333"/>
                  </a:lnTo>
                  <a:cubicBezTo>
                    <a:pt x="497231" y="1066165"/>
                    <a:pt x="496355" y="1065581"/>
                    <a:pt x="495770" y="1065581"/>
                  </a:cubicBezTo>
                  <a:close/>
                  <a:moveTo>
                    <a:pt x="477368" y="1062076"/>
                  </a:moveTo>
                  <a:lnTo>
                    <a:pt x="480873" y="1062076"/>
                  </a:lnTo>
                  <a:lnTo>
                    <a:pt x="477368" y="1063828"/>
                  </a:lnTo>
                  <a:cubicBezTo>
                    <a:pt x="476199" y="1064996"/>
                    <a:pt x="475615" y="1065289"/>
                    <a:pt x="475615" y="1064704"/>
                  </a:cubicBezTo>
                  <a:cubicBezTo>
                    <a:pt x="475615" y="1064120"/>
                    <a:pt x="476199" y="1063244"/>
                    <a:pt x="477368" y="1062076"/>
                  </a:cubicBezTo>
                  <a:close/>
                  <a:moveTo>
                    <a:pt x="530822" y="1060323"/>
                  </a:moveTo>
                  <a:cubicBezTo>
                    <a:pt x="530238" y="1060323"/>
                    <a:pt x="529361" y="1060907"/>
                    <a:pt x="528193" y="1062076"/>
                  </a:cubicBezTo>
                  <a:lnTo>
                    <a:pt x="528193" y="1063828"/>
                  </a:lnTo>
                  <a:cubicBezTo>
                    <a:pt x="527025" y="1063828"/>
                    <a:pt x="526440" y="1064412"/>
                    <a:pt x="526440" y="1065581"/>
                  </a:cubicBezTo>
                  <a:cubicBezTo>
                    <a:pt x="526440" y="1066749"/>
                    <a:pt x="527025" y="1067333"/>
                    <a:pt x="528193" y="1067333"/>
                  </a:cubicBezTo>
                  <a:cubicBezTo>
                    <a:pt x="529362" y="1067333"/>
                    <a:pt x="530238" y="1066749"/>
                    <a:pt x="530822" y="1065581"/>
                  </a:cubicBezTo>
                  <a:cubicBezTo>
                    <a:pt x="531406" y="1064412"/>
                    <a:pt x="531698" y="1063244"/>
                    <a:pt x="531698" y="1062076"/>
                  </a:cubicBezTo>
                  <a:cubicBezTo>
                    <a:pt x="531698" y="1060907"/>
                    <a:pt x="531406" y="1060323"/>
                    <a:pt x="530822" y="1060323"/>
                  </a:cubicBezTo>
                  <a:close/>
                  <a:moveTo>
                    <a:pt x="72518" y="1053312"/>
                  </a:moveTo>
                  <a:cubicBezTo>
                    <a:pt x="72518" y="1055649"/>
                    <a:pt x="73101" y="1057986"/>
                    <a:pt x="74270" y="1060323"/>
                  </a:cubicBezTo>
                  <a:lnTo>
                    <a:pt x="76023" y="1063828"/>
                  </a:lnTo>
                  <a:lnTo>
                    <a:pt x="74270" y="1063828"/>
                  </a:lnTo>
                  <a:lnTo>
                    <a:pt x="70765" y="1055065"/>
                  </a:lnTo>
                  <a:close/>
                  <a:moveTo>
                    <a:pt x="182931" y="1046302"/>
                  </a:moveTo>
                  <a:cubicBezTo>
                    <a:pt x="185268" y="1050976"/>
                    <a:pt x="186144" y="1055357"/>
                    <a:pt x="185560" y="1059447"/>
                  </a:cubicBezTo>
                  <a:cubicBezTo>
                    <a:pt x="184976" y="1063536"/>
                    <a:pt x="184684" y="1066165"/>
                    <a:pt x="184684" y="1067333"/>
                  </a:cubicBezTo>
                  <a:cubicBezTo>
                    <a:pt x="184684" y="1064996"/>
                    <a:pt x="184100" y="1062076"/>
                    <a:pt x="182931" y="1058570"/>
                  </a:cubicBezTo>
                  <a:cubicBezTo>
                    <a:pt x="181763" y="1055065"/>
                    <a:pt x="181763" y="1050976"/>
                    <a:pt x="182931" y="1046302"/>
                  </a:cubicBezTo>
                  <a:close/>
                  <a:moveTo>
                    <a:pt x="806857" y="1044549"/>
                  </a:moveTo>
                  <a:cubicBezTo>
                    <a:pt x="804520" y="1044549"/>
                    <a:pt x="803351" y="1045718"/>
                    <a:pt x="803351" y="1048055"/>
                  </a:cubicBezTo>
                  <a:lnTo>
                    <a:pt x="803157" y="1048055"/>
                  </a:lnTo>
                  <a:close/>
                  <a:moveTo>
                    <a:pt x="535204" y="1044549"/>
                  </a:moveTo>
                  <a:cubicBezTo>
                    <a:pt x="532867" y="1044549"/>
                    <a:pt x="531698" y="1045718"/>
                    <a:pt x="531698" y="1048055"/>
                  </a:cubicBezTo>
                  <a:cubicBezTo>
                    <a:pt x="531698" y="1049223"/>
                    <a:pt x="530822" y="1050683"/>
                    <a:pt x="529069" y="1052436"/>
                  </a:cubicBezTo>
                  <a:cubicBezTo>
                    <a:pt x="527317" y="1054189"/>
                    <a:pt x="525272" y="1056233"/>
                    <a:pt x="522935" y="1058570"/>
                  </a:cubicBezTo>
                  <a:cubicBezTo>
                    <a:pt x="522935" y="1060907"/>
                    <a:pt x="521767" y="1062660"/>
                    <a:pt x="519430" y="1063828"/>
                  </a:cubicBezTo>
                  <a:cubicBezTo>
                    <a:pt x="521767" y="1063828"/>
                    <a:pt x="523520" y="1063244"/>
                    <a:pt x="524688" y="1062076"/>
                  </a:cubicBezTo>
                  <a:cubicBezTo>
                    <a:pt x="524688" y="1059739"/>
                    <a:pt x="527025" y="1056233"/>
                    <a:pt x="531698" y="1051560"/>
                  </a:cubicBezTo>
                  <a:cubicBezTo>
                    <a:pt x="534035" y="1050392"/>
                    <a:pt x="535204" y="1049223"/>
                    <a:pt x="535204" y="1048055"/>
                  </a:cubicBezTo>
                  <a:cubicBezTo>
                    <a:pt x="536372" y="1048055"/>
                    <a:pt x="536956" y="1046886"/>
                    <a:pt x="536956" y="1044549"/>
                  </a:cubicBezTo>
                  <a:cubicBezTo>
                    <a:pt x="535788" y="1044549"/>
                    <a:pt x="535204" y="1044549"/>
                    <a:pt x="535204" y="1044549"/>
                  </a:cubicBezTo>
                  <a:close/>
                  <a:moveTo>
                    <a:pt x="128601" y="1041044"/>
                  </a:moveTo>
                  <a:lnTo>
                    <a:pt x="130353" y="1041044"/>
                  </a:lnTo>
                  <a:lnTo>
                    <a:pt x="132106" y="1044549"/>
                  </a:lnTo>
                  <a:lnTo>
                    <a:pt x="130353" y="1046302"/>
                  </a:lnTo>
                  <a:cubicBezTo>
                    <a:pt x="130353" y="1043965"/>
                    <a:pt x="129769" y="1042213"/>
                    <a:pt x="128601" y="1041044"/>
                  </a:cubicBezTo>
                  <a:close/>
                  <a:moveTo>
                    <a:pt x="531698" y="1035786"/>
                  </a:moveTo>
                  <a:lnTo>
                    <a:pt x="524688" y="1044549"/>
                  </a:lnTo>
                  <a:cubicBezTo>
                    <a:pt x="524688" y="1046886"/>
                    <a:pt x="524104" y="1048639"/>
                    <a:pt x="522935" y="1049807"/>
                  </a:cubicBezTo>
                  <a:lnTo>
                    <a:pt x="519430" y="1051560"/>
                  </a:lnTo>
                  <a:cubicBezTo>
                    <a:pt x="514756" y="1058570"/>
                    <a:pt x="512420" y="1062660"/>
                    <a:pt x="512420" y="1063828"/>
                  </a:cubicBezTo>
                  <a:lnTo>
                    <a:pt x="510668" y="1063828"/>
                  </a:lnTo>
                  <a:lnTo>
                    <a:pt x="510668" y="1070488"/>
                  </a:lnTo>
                  <a:lnTo>
                    <a:pt x="513734" y="1065581"/>
                  </a:lnTo>
                  <a:cubicBezTo>
                    <a:pt x="515779" y="1063244"/>
                    <a:pt x="517678" y="1062076"/>
                    <a:pt x="519430" y="1062076"/>
                  </a:cubicBezTo>
                  <a:lnTo>
                    <a:pt x="519430" y="1058570"/>
                  </a:lnTo>
                  <a:cubicBezTo>
                    <a:pt x="519430" y="1056233"/>
                    <a:pt x="520599" y="1053897"/>
                    <a:pt x="522935" y="1051560"/>
                  </a:cubicBezTo>
                  <a:cubicBezTo>
                    <a:pt x="526440" y="1048055"/>
                    <a:pt x="528193" y="1045718"/>
                    <a:pt x="528193" y="1044549"/>
                  </a:cubicBezTo>
                  <a:cubicBezTo>
                    <a:pt x="530530" y="1042213"/>
                    <a:pt x="531698" y="1039876"/>
                    <a:pt x="531698" y="1037539"/>
                  </a:cubicBezTo>
                  <a:close/>
                  <a:moveTo>
                    <a:pt x="385794" y="1033596"/>
                  </a:moveTo>
                  <a:cubicBezTo>
                    <a:pt x="385503" y="1033304"/>
                    <a:pt x="385064" y="1033450"/>
                    <a:pt x="384480" y="1034034"/>
                  </a:cubicBezTo>
                  <a:cubicBezTo>
                    <a:pt x="383311" y="1035202"/>
                    <a:pt x="382728" y="1036371"/>
                    <a:pt x="382728" y="1037539"/>
                  </a:cubicBezTo>
                  <a:lnTo>
                    <a:pt x="382728" y="1041044"/>
                  </a:lnTo>
                  <a:cubicBezTo>
                    <a:pt x="382728" y="1038707"/>
                    <a:pt x="383896" y="1037539"/>
                    <a:pt x="386233" y="1037539"/>
                  </a:cubicBezTo>
                  <a:lnTo>
                    <a:pt x="386233" y="1035786"/>
                  </a:lnTo>
                  <a:cubicBezTo>
                    <a:pt x="386233" y="1034618"/>
                    <a:pt x="386087" y="1033888"/>
                    <a:pt x="385794" y="1033596"/>
                  </a:cubicBezTo>
                  <a:close/>
                  <a:moveTo>
                    <a:pt x="486131" y="1032281"/>
                  </a:moveTo>
                  <a:lnTo>
                    <a:pt x="487884" y="1032281"/>
                  </a:lnTo>
                  <a:cubicBezTo>
                    <a:pt x="490220" y="1032281"/>
                    <a:pt x="491389" y="1033450"/>
                    <a:pt x="491389" y="1035786"/>
                  </a:cubicBezTo>
                  <a:cubicBezTo>
                    <a:pt x="491389" y="1036955"/>
                    <a:pt x="490220" y="1036955"/>
                    <a:pt x="487884" y="1035786"/>
                  </a:cubicBezTo>
                  <a:cubicBezTo>
                    <a:pt x="487884" y="1033450"/>
                    <a:pt x="487299" y="1033450"/>
                    <a:pt x="486131" y="1035786"/>
                  </a:cubicBezTo>
                  <a:close/>
                  <a:moveTo>
                    <a:pt x="72518" y="1032281"/>
                  </a:moveTo>
                  <a:cubicBezTo>
                    <a:pt x="79528" y="1043965"/>
                    <a:pt x="83617" y="1061491"/>
                    <a:pt x="84785" y="1084859"/>
                  </a:cubicBezTo>
                  <a:cubicBezTo>
                    <a:pt x="82449" y="1075512"/>
                    <a:pt x="78359" y="1057986"/>
                    <a:pt x="72518" y="1032281"/>
                  </a:cubicBezTo>
                  <a:close/>
                  <a:moveTo>
                    <a:pt x="540462" y="1028776"/>
                  </a:moveTo>
                  <a:lnTo>
                    <a:pt x="540462" y="1035786"/>
                  </a:lnTo>
                  <a:lnTo>
                    <a:pt x="543967" y="1032281"/>
                  </a:lnTo>
                  <a:close/>
                  <a:moveTo>
                    <a:pt x="498399" y="1028776"/>
                  </a:moveTo>
                  <a:cubicBezTo>
                    <a:pt x="499568" y="1028776"/>
                    <a:pt x="500152" y="1029944"/>
                    <a:pt x="500152" y="1032281"/>
                  </a:cubicBezTo>
                  <a:cubicBezTo>
                    <a:pt x="497815" y="1032281"/>
                    <a:pt x="494894" y="1035202"/>
                    <a:pt x="491389" y="1041044"/>
                  </a:cubicBezTo>
                  <a:cubicBezTo>
                    <a:pt x="489052" y="1044549"/>
                    <a:pt x="487299" y="1047178"/>
                    <a:pt x="486131" y="1048931"/>
                  </a:cubicBezTo>
                  <a:cubicBezTo>
                    <a:pt x="484962" y="1050683"/>
                    <a:pt x="484962" y="1050392"/>
                    <a:pt x="486131" y="1048055"/>
                  </a:cubicBezTo>
                  <a:lnTo>
                    <a:pt x="487884" y="1044549"/>
                  </a:lnTo>
                  <a:cubicBezTo>
                    <a:pt x="489052" y="1043381"/>
                    <a:pt x="490220" y="1041921"/>
                    <a:pt x="491389" y="1040168"/>
                  </a:cubicBezTo>
                  <a:cubicBezTo>
                    <a:pt x="492557" y="1038415"/>
                    <a:pt x="493726" y="1036955"/>
                    <a:pt x="494894" y="1035786"/>
                  </a:cubicBezTo>
                  <a:cubicBezTo>
                    <a:pt x="494894" y="1033450"/>
                    <a:pt x="496063" y="1031113"/>
                    <a:pt x="498399" y="1028776"/>
                  </a:cubicBezTo>
                  <a:close/>
                  <a:moveTo>
                    <a:pt x="377470" y="1025271"/>
                  </a:moveTo>
                  <a:cubicBezTo>
                    <a:pt x="379806" y="1025271"/>
                    <a:pt x="380975" y="1026439"/>
                    <a:pt x="380975" y="1028776"/>
                  </a:cubicBezTo>
                  <a:lnTo>
                    <a:pt x="377470" y="1028776"/>
                  </a:lnTo>
                  <a:close/>
                  <a:moveTo>
                    <a:pt x="319634" y="1025271"/>
                  </a:moveTo>
                  <a:lnTo>
                    <a:pt x="323139" y="1025271"/>
                  </a:lnTo>
                  <a:cubicBezTo>
                    <a:pt x="323139" y="1027608"/>
                    <a:pt x="321387" y="1028776"/>
                    <a:pt x="317881" y="1028776"/>
                  </a:cubicBezTo>
                  <a:close/>
                  <a:moveTo>
                    <a:pt x="494894" y="1020013"/>
                  </a:moveTo>
                  <a:lnTo>
                    <a:pt x="494894" y="1023518"/>
                  </a:lnTo>
                  <a:cubicBezTo>
                    <a:pt x="496063" y="1023518"/>
                    <a:pt x="496355" y="1023810"/>
                    <a:pt x="495770" y="1024395"/>
                  </a:cubicBezTo>
                  <a:cubicBezTo>
                    <a:pt x="495186" y="1024979"/>
                    <a:pt x="493726" y="1026439"/>
                    <a:pt x="491389" y="1028776"/>
                  </a:cubicBezTo>
                  <a:cubicBezTo>
                    <a:pt x="490220" y="1029944"/>
                    <a:pt x="489636" y="1029944"/>
                    <a:pt x="489636" y="1028776"/>
                  </a:cubicBezTo>
                  <a:cubicBezTo>
                    <a:pt x="489636" y="1027608"/>
                    <a:pt x="490220" y="1026439"/>
                    <a:pt x="491389" y="1025271"/>
                  </a:cubicBezTo>
                  <a:cubicBezTo>
                    <a:pt x="491389" y="1025271"/>
                    <a:pt x="491973" y="1024687"/>
                    <a:pt x="493141" y="1023518"/>
                  </a:cubicBezTo>
                  <a:cubicBezTo>
                    <a:pt x="494310" y="1022350"/>
                    <a:pt x="494894" y="1021182"/>
                    <a:pt x="494894" y="1020013"/>
                  </a:cubicBezTo>
                  <a:close/>
                  <a:moveTo>
                    <a:pt x="405511" y="1020013"/>
                  </a:moveTo>
                  <a:lnTo>
                    <a:pt x="405511" y="1025271"/>
                  </a:lnTo>
                  <a:lnTo>
                    <a:pt x="402006" y="1023518"/>
                  </a:lnTo>
                  <a:close/>
                  <a:moveTo>
                    <a:pt x="153137" y="1007745"/>
                  </a:moveTo>
                  <a:lnTo>
                    <a:pt x="153137" y="1013003"/>
                  </a:lnTo>
                  <a:cubicBezTo>
                    <a:pt x="151969" y="1015339"/>
                    <a:pt x="151384" y="1015339"/>
                    <a:pt x="151384" y="1013003"/>
                  </a:cubicBezTo>
                  <a:cubicBezTo>
                    <a:pt x="152553" y="1013003"/>
                    <a:pt x="153137" y="1011250"/>
                    <a:pt x="153137" y="1007745"/>
                  </a:cubicBezTo>
                  <a:close/>
                  <a:moveTo>
                    <a:pt x="97054" y="1007745"/>
                  </a:moveTo>
                  <a:lnTo>
                    <a:pt x="102312" y="1025271"/>
                  </a:lnTo>
                  <a:lnTo>
                    <a:pt x="100559" y="1025271"/>
                  </a:lnTo>
                  <a:cubicBezTo>
                    <a:pt x="99390" y="1024103"/>
                    <a:pt x="98222" y="1019429"/>
                    <a:pt x="97054" y="1011250"/>
                  </a:cubicBezTo>
                  <a:cubicBezTo>
                    <a:pt x="97054" y="1009497"/>
                    <a:pt x="97054" y="1008329"/>
                    <a:pt x="97054" y="1007745"/>
                  </a:cubicBezTo>
                  <a:close/>
                  <a:moveTo>
                    <a:pt x="987375" y="1004240"/>
                  </a:moveTo>
                  <a:lnTo>
                    <a:pt x="990880" y="1004240"/>
                  </a:lnTo>
                  <a:lnTo>
                    <a:pt x="987375" y="1007745"/>
                  </a:lnTo>
                  <a:cubicBezTo>
                    <a:pt x="987375" y="1006576"/>
                    <a:pt x="987375" y="1005408"/>
                    <a:pt x="987375" y="1004240"/>
                  </a:cubicBezTo>
                  <a:close/>
                  <a:moveTo>
                    <a:pt x="63754" y="1004240"/>
                  </a:moveTo>
                  <a:cubicBezTo>
                    <a:pt x="68428" y="1006576"/>
                    <a:pt x="71349" y="1010374"/>
                    <a:pt x="72518" y="1015632"/>
                  </a:cubicBezTo>
                  <a:cubicBezTo>
                    <a:pt x="73686" y="1020889"/>
                    <a:pt x="73101" y="1024687"/>
                    <a:pt x="70765" y="1027023"/>
                  </a:cubicBezTo>
                  <a:lnTo>
                    <a:pt x="69012" y="1014755"/>
                  </a:lnTo>
                  <a:cubicBezTo>
                    <a:pt x="69012" y="1013587"/>
                    <a:pt x="67843" y="1011834"/>
                    <a:pt x="65507" y="1009497"/>
                  </a:cubicBezTo>
                  <a:cubicBezTo>
                    <a:pt x="63171" y="1007161"/>
                    <a:pt x="62586" y="1005408"/>
                    <a:pt x="63754" y="1004240"/>
                  </a:cubicBezTo>
                  <a:close/>
                  <a:moveTo>
                    <a:pt x="1006653" y="988466"/>
                  </a:moveTo>
                  <a:cubicBezTo>
                    <a:pt x="1008990" y="988466"/>
                    <a:pt x="1010158" y="989635"/>
                    <a:pt x="1010158" y="991971"/>
                  </a:cubicBezTo>
                  <a:lnTo>
                    <a:pt x="1003148" y="991971"/>
                  </a:lnTo>
                  <a:cubicBezTo>
                    <a:pt x="1003148" y="989635"/>
                    <a:pt x="1004317" y="988466"/>
                    <a:pt x="1006653" y="988466"/>
                  </a:cubicBezTo>
                  <a:close/>
                  <a:moveTo>
                    <a:pt x="861187" y="988466"/>
                  </a:moveTo>
                  <a:cubicBezTo>
                    <a:pt x="860019" y="988466"/>
                    <a:pt x="857098" y="990803"/>
                    <a:pt x="852424" y="995477"/>
                  </a:cubicBezTo>
                  <a:cubicBezTo>
                    <a:pt x="847751" y="997813"/>
                    <a:pt x="843661" y="998982"/>
                    <a:pt x="840156" y="998982"/>
                  </a:cubicBezTo>
                  <a:cubicBezTo>
                    <a:pt x="837820" y="1002487"/>
                    <a:pt x="837820" y="1004240"/>
                    <a:pt x="840156" y="1004240"/>
                  </a:cubicBezTo>
                  <a:cubicBezTo>
                    <a:pt x="841325" y="1005408"/>
                    <a:pt x="841032" y="1007161"/>
                    <a:pt x="839280" y="1009497"/>
                  </a:cubicBezTo>
                  <a:cubicBezTo>
                    <a:pt x="837527" y="1011834"/>
                    <a:pt x="835483" y="1013003"/>
                    <a:pt x="833146" y="1013003"/>
                  </a:cubicBezTo>
                  <a:lnTo>
                    <a:pt x="827888" y="1020013"/>
                  </a:lnTo>
                  <a:cubicBezTo>
                    <a:pt x="825551" y="1020013"/>
                    <a:pt x="823214" y="1021182"/>
                    <a:pt x="820878" y="1023518"/>
                  </a:cubicBezTo>
                  <a:cubicBezTo>
                    <a:pt x="820878" y="1024687"/>
                    <a:pt x="820878" y="1025855"/>
                    <a:pt x="820878" y="1027023"/>
                  </a:cubicBezTo>
                  <a:cubicBezTo>
                    <a:pt x="820878" y="1028192"/>
                    <a:pt x="820878" y="1028776"/>
                    <a:pt x="820878" y="1028776"/>
                  </a:cubicBezTo>
                  <a:lnTo>
                    <a:pt x="843661" y="1011250"/>
                  </a:lnTo>
                  <a:lnTo>
                    <a:pt x="845414" y="1004240"/>
                  </a:lnTo>
                  <a:lnTo>
                    <a:pt x="845414" y="1000735"/>
                  </a:lnTo>
                  <a:cubicBezTo>
                    <a:pt x="844245" y="1000735"/>
                    <a:pt x="844537" y="1000150"/>
                    <a:pt x="846290" y="998982"/>
                  </a:cubicBezTo>
                  <a:cubicBezTo>
                    <a:pt x="848043" y="997813"/>
                    <a:pt x="851256" y="996645"/>
                    <a:pt x="855930" y="995477"/>
                  </a:cubicBezTo>
                  <a:cubicBezTo>
                    <a:pt x="857098" y="994308"/>
                    <a:pt x="857974" y="992848"/>
                    <a:pt x="858559" y="991095"/>
                  </a:cubicBezTo>
                  <a:cubicBezTo>
                    <a:pt x="859142" y="989343"/>
                    <a:pt x="860019" y="988466"/>
                    <a:pt x="861187" y="988466"/>
                  </a:cubicBezTo>
                  <a:close/>
                  <a:moveTo>
                    <a:pt x="128601" y="984961"/>
                  </a:moveTo>
                  <a:cubicBezTo>
                    <a:pt x="129769" y="988466"/>
                    <a:pt x="132106" y="994892"/>
                    <a:pt x="135611" y="1004240"/>
                  </a:cubicBezTo>
                  <a:cubicBezTo>
                    <a:pt x="134442" y="1003071"/>
                    <a:pt x="132982" y="1001026"/>
                    <a:pt x="131229" y="998106"/>
                  </a:cubicBezTo>
                  <a:cubicBezTo>
                    <a:pt x="129477" y="995185"/>
                    <a:pt x="127432" y="993724"/>
                    <a:pt x="125095" y="993724"/>
                  </a:cubicBezTo>
                  <a:cubicBezTo>
                    <a:pt x="127432" y="990219"/>
                    <a:pt x="128601" y="987298"/>
                    <a:pt x="128601" y="984961"/>
                  </a:cubicBezTo>
                  <a:close/>
                  <a:moveTo>
                    <a:pt x="531698" y="979703"/>
                  </a:moveTo>
                  <a:cubicBezTo>
                    <a:pt x="525857" y="985545"/>
                    <a:pt x="522935" y="989635"/>
                    <a:pt x="522935" y="991971"/>
                  </a:cubicBezTo>
                  <a:lnTo>
                    <a:pt x="522935" y="995281"/>
                  </a:lnTo>
                  <a:lnTo>
                    <a:pt x="523812" y="993724"/>
                  </a:lnTo>
                  <a:cubicBezTo>
                    <a:pt x="527901" y="989050"/>
                    <a:pt x="530530" y="984377"/>
                    <a:pt x="531698" y="979703"/>
                  </a:cubicBezTo>
                  <a:close/>
                  <a:moveTo>
                    <a:pt x="86538" y="979703"/>
                  </a:moveTo>
                  <a:cubicBezTo>
                    <a:pt x="87707" y="982040"/>
                    <a:pt x="88290" y="986129"/>
                    <a:pt x="88290" y="991971"/>
                  </a:cubicBezTo>
                  <a:cubicBezTo>
                    <a:pt x="85954" y="990803"/>
                    <a:pt x="85078" y="988758"/>
                    <a:pt x="85662" y="985837"/>
                  </a:cubicBezTo>
                  <a:cubicBezTo>
                    <a:pt x="86246" y="982916"/>
                    <a:pt x="86538" y="980872"/>
                    <a:pt x="86538" y="979703"/>
                  </a:cubicBezTo>
                  <a:close/>
                  <a:moveTo>
                    <a:pt x="316129" y="978827"/>
                  </a:moveTo>
                  <a:cubicBezTo>
                    <a:pt x="312623" y="979411"/>
                    <a:pt x="309703" y="980872"/>
                    <a:pt x="307365" y="983209"/>
                  </a:cubicBezTo>
                  <a:cubicBezTo>
                    <a:pt x="306197" y="983209"/>
                    <a:pt x="305613" y="984377"/>
                    <a:pt x="305613" y="986714"/>
                  </a:cubicBezTo>
                  <a:lnTo>
                    <a:pt x="317881" y="983209"/>
                  </a:lnTo>
                  <a:lnTo>
                    <a:pt x="323139" y="983209"/>
                  </a:lnTo>
                  <a:lnTo>
                    <a:pt x="323139" y="979703"/>
                  </a:lnTo>
                  <a:cubicBezTo>
                    <a:pt x="321970" y="978535"/>
                    <a:pt x="319634" y="978243"/>
                    <a:pt x="316129" y="978827"/>
                  </a:cubicBezTo>
                  <a:close/>
                  <a:moveTo>
                    <a:pt x="302984" y="977074"/>
                  </a:moveTo>
                  <a:cubicBezTo>
                    <a:pt x="301232" y="977659"/>
                    <a:pt x="299771" y="978535"/>
                    <a:pt x="298603" y="979703"/>
                  </a:cubicBezTo>
                  <a:cubicBezTo>
                    <a:pt x="297434" y="980872"/>
                    <a:pt x="296850" y="982040"/>
                    <a:pt x="296850" y="983209"/>
                  </a:cubicBezTo>
                  <a:cubicBezTo>
                    <a:pt x="296850" y="984377"/>
                    <a:pt x="297434" y="985545"/>
                    <a:pt x="298603" y="986714"/>
                  </a:cubicBezTo>
                  <a:lnTo>
                    <a:pt x="305613" y="979703"/>
                  </a:lnTo>
                  <a:cubicBezTo>
                    <a:pt x="305613" y="977366"/>
                    <a:pt x="304737" y="976490"/>
                    <a:pt x="302984" y="977074"/>
                  </a:cubicBezTo>
                  <a:close/>
                  <a:moveTo>
                    <a:pt x="435305" y="976198"/>
                  </a:moveTo>
                  <a:cubicBezTo>
                    <a:pt x="432969" y="978535"/>
                    <a:pt x="432969" y="979703"/>
                    <a:pt x="435305" y="979703"/>
                  </a:cubicBezTo>
                  <a:cubicBezTo>
                    <a:pt x="436474" y="982040"/>
                    <a:pt x="437058" y="980872"/>
                    <a:pt x="437058" y="976198"/>
                  </a:cubicBezTo>
                  <a:close/>
                  <a:moveTo>
                    <a:pt x="522935" y="973569"/>
                  </a:moveTo>
                  <a:cubicBezTo>
                    <a:pt x="521767" y="974153"/>
                    <a:pt x="520599" y="976198"/>
                    <a:pt x="519430" y="979703"/>
                  </a:cubicBezTo>
                  <a:cubicBezTo>
                    <a:pt x="519430" y="980872"/>
                    <a:pt x="519138" y="982332"/>
                    <a:pt x="518554" y="984085"/>
                  </a:cubicBezTo>
                  <a:cubicBezTo>
                    <a:pt x="517970" y="985837"/>
                    <a:pt x="518262" y="986714"/>
                    <a:pt x="519430" y="986714"/>
                  </a:cubicBezTo>
                  <a:cubicBezTo>
                    <a:pt x="519430" y="987882"/>
                    <a:pt x="518262" y="989635"/>
                    <a:pt x="515925" y="991971"/>
                  </a:cubicBezTo>
                  <a:cubicBezTo>
                    <a:pt x="514756" y="990803"/>
                    <a:pt x="513880" y="990803"/>
                    <a:pt x="513297" y="991971"/>
                  </a:cubicBezTo>
                  <a:cubicBezTo>
                    <a:pt x="512712" y="993140"/>
                    <a:pt x="511836" y="994308"/>
                    <a:pt x="510668" y="995477"/>
                  </a:cubicBezTo>
                  <a:cubicBezTo>
                    <a:pt x="510668" y="997813"/>
                    <a:pt x="511251" y="997813"/>
                    <a:pt x="512420" y="995477"/>
                  </a:cubicBezTo>
                  <a:cubicBezTo>
                    <a:pt x="512420" y="993140"/>
                    <a:pt x="513588" y="991971"/>
                    <a:pt x="515925" y="991971"/>
                  </a:cubicBezTo>
                  <a:cubicBezTo>
                    <a:pt x="515925" y="994308"/>
                    <a:pt x="514756" y="996645"/>
                    <a:pt x="512420" y="998982"/>
                  </a:cubicBezTo>
                  <a:lnTo>
                    <a:pt x="510668" y="1000735"/>
                  </a:lnTo>
                  <a:cubicBezTo>
                    <a:pt x="510668" y="1003071"/>
                    <a:pt x="509499" y="1003071"/>
                    <a:pt x="507162" y="1000735"/>
                  </a:cubicBezTo>
                  <a:lnTo>
                    <a:pt x="500152" y="1011250"/>
                  </a:lnTo>
                  <a:cubicBezTo>
                    <a:pt x="500152" y="1012418"/>
                    <a:pt x="499568" y="1013003"/>
                    <a:pt x="498399" y="1013003"/>
                  </a:cubicBezTo>
                  <a:cubicBezTo>
                    <a:pt x="496063" y="1013003"/>
                    <a:pt x="494894" y="1014171"/>
                    <a:pt x="494894" y="1016508"/>
                  </a:cubicBezTo>
                  <a:lnTo>
                    <a:pt x="491389" y="1020013"/>
                  </a:lnTo>
                  <a:lnTo>
                    <a:pt x="491389" y="1016508"/>
                  </a:lnTo>
                  <a:cubicBezTo>
                    <a:pt x="491389" y="1014171"/>
                    <a:pt x="492557" y="1013003"/>
                    <a:pt x="494894" y="1013003"/>
                  </a:cubicBezTo>
                  <a:cubicBezTo>
                    <a:pt x="493726" y="1011834"/>
                    <a:pt x="492557" y="1012418"/>
                    <a:pt x="491389" y="1014755"/>
                  </a:cubicBezTo>
                  <a:cubicBezTo>
                    <a:pt x="490220" y="1017092"/>
                    <a:pt x="489052" y="1018845"/>
                    <a:pt x="487884" y="1020013"/>
                  </a:cubicBezTo>
                  <a:cubicBezTo>
                    <a:pt x="489052" y="1020013"/>
                    <a:pt x="489636" y="1020597"/>
                    <a:pt x="489636" y="1021766"/>
                  </a:cubicBezTo>
                  <a:cubicBezTo>
                    <a:pt x="489636" y="1022934"/>
                    <a:pt x="489052" y="1023518"/>
                    <a:pt x="487884" y="1023518"/>
                  </a:cubicBezTo>
                  <a:lnTo>
                    <a:pt x="486131" y="1025271"/>
                  </a:lnTo>
                  <a:cubicBezTo>
                    <a:pt x="486131" y="1027608"/>
                    <a:pt x="485547" y="1028776"/>
                    <a:pt x="484379" y="1028776"/>
                  </a:cubicBezTo>
                  <a:cubicBezTo>
                    <a:pt x="484379" y="1033450"/>
                    <a:pt x="484962" y="1035786"/>
                    <a:pt x="486131" y="1035786"/>
                  </a:cubicBezTo>
                  <a:lnTo>
                    <a:pt x="486131" y="1037539"/>
                  </a:lnTo>
                  <a:cubicBezTo>
                    <a:pt x="484962" y="1038707"/>
                    <a:pt x="483502" y="1040752"/>
                    <a:pt x="481750" y="1043673"/>
                  </a:cubicBezTo>
                  <a:lnTo>
                    <a:pt x="481165" y="1047762"/>
                  </a:lnTo>
                  <a:lnTo>
                    <a:pt x="484379" y="1044549"/>
                  </a:lnTo>
                  <a:lnTo>
                    <a:pt x="484379" y="1048055"/>
                  </a:lnTo>
                  <a:lnTo>
                    <a:pt x="480873" y="1049807"/>
                  </a:lnTo>
                  <a:cubicBezTo>
                    <a:pt x="480873" y="1050976"/>
                    <a:pt x="479704" y="1051560"/>
                    <a:pt x="477368" y="1051560"/>
                  </a:cubicBezTo>
                  <a:lnTo>
                    <a:pt x="473863" y="1051560"/>
                  </a:lnTo>
                  <a:cubicBezTo>
                    <a:pt x="473863" y="1051560"/>
                    <a:pt x="475031" y="1050392"/>
                    <a:pt x="477368" y="1048055"/>
                  </a:cubicBezTo>
                  <a:cubicBezTo>
                    <a:pt x="478536" y="1045718"/>
                    <a:pt x="479704" y="1043381"/>
                    <a:pt x="480873" y="1041044"/>
                  </a:cubicBezTo>
                  <a:cubicBezTo>
                    <a:pt x="482041" y="1038707"/>
                    <a:pt x="483210" y="1037539"/>
                    <a:pt x="484379" y="1037539"/>
                  </a:cubicBezTo>
                  <a:lnTo>
                    <a:pt x="484379" y="1035786"/>
                  </a:lnTo>
                  <a:cubicBezTo>
                    <a:pt x="484379" y="1033450"/>
                    <a:pt x="483794" y="1032865"/>
                    <a:pt x="482626" y="1034034"/>
                  </a:cubicBezTo>
                  <a:cubicBezTo>
                    <a:pt x="481457" y="1035202"/>
                    <a:pt x="480873" y="1036371"/>
                    <a:pt x="480873" y="1037539"/>
                  </a:cubicBezTo>
                  <a:cubicBezTo>
                    <a:pt x="478536" y="1037539"/>
                    <a:pt x="477368" y="1039876"/>
                    <a:pt x="477368" y="1044549"/>
                  </a:cubicBezTo>
                  <a:cubicBezTo>
                    <a:pt x="475031" y="1044549"/>
                    <a:pt x="473863" y="1045718"/>
                    <a:pt x="473863" y="1048055"/>
                  </a:cubicBezTo>
                  <a:cubicBezTo>
                    <a:pt x="472694" y="1048055"/>
                    <a:pt x="469774" y="1050392"/>
                    <a:pt x="465099" y="1055065"/>
                  </a:cubicBezTo>
                  <a:cubicBezTo>
                    <a:pt x="467437" y="1057402"/>
                    <a:pt x="466268" y="1060323"/>
                    <a:pt x="461594" y="1063828"/>
                  </a:cubicBezTo>
                  <a:cubicBezTo>
                    <a:pt x="460426" y="1063828"/>
                    <a:pt x="459842" y="1064996"/>
                    <a:pt x="459842" y="1067333"/>
                  </a:cubicBezTo>
                  <a:cubicBezTo>
                    <a:pt x="459842" y="1069670"/>
                    <a:pt x="457505" y="1072591"/>
                    <a:pt x="452832" y="1076096"/>
                  </a:cubicBezTo>
                  <a:cubicBezTo>
                    <a:pt x="449327" y="1080770"/>
                    <a:pt x="447574" y="1084275"/>
                    <a:pt x="447574" y="1086612"/>
                  </a:cubicBezTo>
                  <a:cubicBezTo>
                    <a:pt x="445237" y="1087780"/>
                    <a:pt x="442900" y="1088364"/>
                    <a:pt x="440563" y="1088364"/>
                  </a:cubicBezTo>
                  <a:lnTo>
                    <a:pt x="437058" y="1088364"/>
                  </a:lnTo>
                  <a:cubicBezTo>
                    <a:pt x="438227" y="1087196"/>
                    <a:pt x="438227" y="1086904"/>
                    <a:pt x="437058" y="1087488"/>
                  </a:cubicBezTo>
                  <a:cubicBezTo>
                    <a:pt x="435890" y="1088072"/>
                    <a:pt x="435305" y="1089533"/>
                    <a:pt x="435305" y="1091870"/>
                  </a:cubicBezTo>
                  <a:cubicBezTo>
                    <a:pt x="434137" y="1091870"/>
                    <a:pt x="432969" y="1092454"/>
                    <a:pt x="431800" y="1093622"/>
                  </a:cubicBezTo>
                  <a:cubicBezTo>
                    <a:pt x="430632" y="1094791"/>
                    <a:pt x="429464" y="1095375"/>
                    <a:pt x="428295" y="1095375"/>
                  </a:cubicBezTo>
                  <a:cubicBezTo>
                    <a:pt x="428295" y="1097712"/>
                    <a:pt x="427127" y="1100049"/>
                    <a:pt x="424790" y="1102385"/>
                  </a:cubicBezTo>
                  <a:cubicBezTo>
                    <a:pt x="424790" y="1103554"/>
                    <a:pt x="423621" y="1105306"/>
                    <a:pt x="421285" y="1107643"/>
                  </a:cubicBezTo>
                  <a:lnTo>
                    <a:pt x="419532" y="1107643"/>
                  </a:lnTo>
                  <a:cubicBezTo>
                    <a:pt x="419532" y="1112317"/>
                    <a:pt x="418363" y="1115238"/>
                    <a:pt x="416027" y="1116406"/>
                  </a:cubicBezTo>
                  <a:cubicBezTo>
                    <a:pt x="414858" y="1118743"/>
                    <a:pt x="413690" y="1120788"/>
                    <a:pt x="412522" y="1122540"/>
                  </a:cubicBezTo>
                  <a:cubicBezTo>
                    <a:pt x="411353" y="1124293"/>
                    <a:pt x="412522" y="1124585"/>
                    <a:pt x="416027" y="1123417"/>
                  </a:cubicBezTo>
                  <a:cubicBezTo>
                    <a:pt x="416027" y="1121080"/>
                    <a:pt x="417195" y="1119911"/>
                    <a:pt x="419532" y="1119911"/>
                  </a:cubicBezTo>
                  <a:cubicBezTo>
                    <a:pt x="423037" y="1116406"/>
                    <a:pt x="424790" y="1113485"/>
                    <a:pt x="424790" y="1111148"/>
                  </a:cubicBezTo>
                  <a:cubicBezTo>
                    <a:pt x="424790" y="1108811"/>
                    <a:pt x="425958" y="1106475"/>
                    <a:pt x="428295" y="1104138"/>
                  </a:cubicBezTo>
                  <a:cubicBezTo>
                    <a:pt x="430632" y="1104138"/>
                    <a:pt x="431800" y="1103554"/>
                    <a:pt x="431800" y="1102385"/>
                  </a:cubicBezTo>
                  <a:cubicBezTo>
                    <a:pt x="431800" y="1100049"/>
                    <a:pt x="432969" y="1098880"/>
                    <a:pt x="435305" y="1098880"/>
                  </a:cubicBezTo>
                  <a:lnTo>
                    <a:pt x="437058" y="1098880"/>
                  </a:lnTo>
                  <a:cubicBezTo>
                    <a:pt x="437058" y="1101217"/>
                    <a:pt x="436474" y="1102385"/>
                    <a:pt x="435305" y="1102385"/>
                  </a:cubicBezTo>
                  <a:lnTo>
                    <a:pt x="435305" y="1104138"/>
                  </a:lnTo>
                  <a:cubicBezTo>
                    <a:pt x="435305" y="1106475"/>
                    <a:pt x="434137" y="1107643"/>
                    <a:pt x="431800" y="1107643"/>
                  </a:cubicBezTo>
                  <a:cubicBezTo>
                    <a:pt x="430632" y="1107643"/>
                    <a:pt x="429464" y="1108811"/>
                    <a:pt x="428295" y="1111148"/>
                  </a:cubicBezTo>
                  <a:cubicBezTo>
                    <a:pt x="427127" y="1113485"/>
                    <a:pt x="427127" y="1114653"/>
                    <a:pt x="428295" y="1114653"/>
                  </a:cubicBezTo>
                  <a:lnTo>
                    <a:pt x="428295" y="1116406"/>
                  </a:lnTo>
                  <a:cubicBezTo>
                    <a:pt x="425958" y="1121080"/>
                    <a:pt x="423621" y="1122248"/>
                    <a:pt x="421285" y="1119911"/>
                  </a:cubicBezTo>
                  <a:lnTo>
                    <a:pt x="421285" y="1125169"/>
                  </a:lnTo>
                  <a:cubicBezTo>
                    <a:pt x="421285" y="1125169"/>
                    <a:pt x="421285" y="1125461"/>
                    <a:pt x="421285" y="1126045"/>
                  </a:cubicBezTo>
                  <a:cubicBezTo>
                    <a:pt x="421285" y="1126630"/>
                    <a:pt x="421285" y="1126922"/>
                    <a:pt x="421285" y="1126922"/>
                  </a:cubicBezTo>
                  <a:cubicBezTo>
                    <a:pt x="421285" y="1126922"/>
                    <a:pt x="425958" y="1122832"/>
                    <a:pt x="435305" y="1114653"/>
                  </a:cubicBezTo>
                  <a:cubicBezTo>
                    <a:pt x="435305" y="1112317"/>
                    <a:pt x="435890" y="1109980"/>
                    <a:pt x="437058" y="1107643"/>
                  </a:cubicBezTo>
                  <a:cubicBezTo>
                    <a:pt x="437058" y="1105306"/>
                    <a:pt x="438227" y="1103554"/>
                    <a:pt x="440563" y="1102385"/>
                  </a:cubicBezTo>
                  <a:cubicBezTo>
                    <a:pt x="442900" y="1100049"/>
                    <a:pt x="444069" y="1097712"/>
                    <a:pt x="444069" y="1095375"/>
                  </a:cubicBezTo>
                  <a:lnTo>
                    <a:pt x="447574" y="1091870"/>
                  </a:lnTo>
                  <a:lnTo>
                    <a:pt x="456337" y="1079601"/>
                  </a:lnTo>
                  <a:lnTo>
                    <a:pt x="461594" y="1070839"/>
                  </a:lnTo>
                  <a:lnTo>
                    <a:pt x="461594" y="1067333"/>
                  </a:lnTo>
                  <a:cubicBezTo>
                    <a:pt x="463931" y="1067333"/>
                    <a:pt x="465099" y="1067333"/>
                    <a:pt x="465099" y="1067333"/>
                  </a:cubicBezTo>
                  <a:lnTo>
                    <a:pt x="465099" y="1076096"/>
                  </a:lnTo>
                  <a:lnTo>
                    <a:pt x="461594" y="1076096"/>
                  </a:lnTo>
                  <a:cubicBezTo>
                    <a:pt x="461594" y="1078433"/>
                    <a:pt x="461011" y="1079601"/>
                    <a:pt x="459842" y="1079601"/>
                  </a:cubicBezTo>
                  <a:lnTo>
                    <a:pt x="456337" y="1083107"/>
                  </a:lnTo>
                  <a:cubicBezTo>
                    <a:pt x="458673" y="1080770"/>
                    <a:pt x="459550" y="1081062"/>
                    <a:pt x="458966" y="1083983"/>
                  </a:cubicBezTo>
                  <a:cubicBezTo>
                    <a:pt x="458382" y="1086904"/>
                    <a:pt x="456337" y="1088364"/>
                    <a:pt x="452832" y="1088364"/>
                  </a:cubicBezTo>
                  <a:cubicBezTo>
                    <a:pt x="452832" y="1090701"/>
                    <a:pt x="451663" y="1093038"/>
                    <a:pt x="449327" y="1095375"/>
                  </a:cubicBezTo>
                  <a:lnTo>
                    <a:pt x="449327" y="1098880"/>
                  </a:lnTo>
                  <a:cubicBezTo>
                    <a:pt x="448158" y="1098880"/>
                    <a:pt x="447574" y="1100049"/>
                    <a:pt x="447574" y="1102385"/>
                  </a:cubicBezTo>
                  <a:lnTo>
                    <a:pt x="444069" y="1102385"/>
                  </a:lnTo>
                  <a:cubicBezTo>
                    <a:pt x="444069" y="1102385"/>
                    <a:pt x="443484" y="1102970"/>
                    <a:pt x="442316" y="1104138"/>
                  </a:cubicBezTo>
                  <a:cubicBezTo>
                    <a:pt x="441147" y="1105306"/>
                    <a:pt x="440563" y="1106475"/>
                    <a:pt x="440563" y="1107643"/>
                  </a:cubicBezTo>
                  <a:cubicBezTo>
                    <a:pt x="440563" y="1109980"/>
                    <a:pt x="439395" y="1112317"/>
                    <a:pt x="437058" y="1114653"/>
                  </a:cubicBezTo>
                  <a:lnTo>
                    <a:pt x="437058" y="1119911"/>
                  </a:lnTo>
                  <a:cubicBezTo>
                    <a:pt x="437058" y="1121080"/>
                    <a:pt x="436474" y="1122248"/>
                    <a:pt x="435305" y="1123417"/>
                  </a:cubicBezTo>
                  <a:cubicBezTo>
                    <a:pt x="434137" y="1124585"/>
                    <a:pt x="432969" y="1124585"/>
                    <a:pt x="431800" y="1123417"/>
                  </a:cubicBezTo>
                  <a:lnTo>
                    <a:pt x="431800" y="1125169"/>
                  </a:lnTo>
                  <a:lnTo>
                    <a:pt x="428295" y="1125169"/>
                  </a:lnTo>
                  <a:cubicBezTo>
                    <a:pt x="423621" y="1133348"/>
                    <a:pt x="421285" y="1138606"/>
                    <a:pt x="421285" y="1140943"/>
                  </a:cubicBezTo>
                  <a:cubicBezTo>
                    <a:pt x="420116" y="1140943"/>
                    <a:pt x="418363" y="1142695"/>
                    <a:pt x="416027" y="1146200"/>
                  </a:cubicBezTo>
                  <a:cubicBezTo>
                    <a:pt x="416027" y="1147369"/>
                    <a:pt x="415443" y="1148537"/>
                    <a:pt x="414274" y="1149706"/>
                  </a:cubicBezTo>
                  <a:cubicBezTo>
                    <a:pt x="413106" y="1150874"/>
                    <a:pt x="412522" y="1152042"/>
                    <a:pt x="412522" y="1153211"/>
                  </a:cubicBezTo>
                  <a:lnTo>
                    <a:pt x="409016" y="1154963"/>
                  </a:lnTo>
                  <a:cubicBezTo>
                    <a:pt x="409016" y="1157300"/>
                    <a:pt x="408433" y="1158468"/>
                    <a:pt x="407264" y="1158468"/>
                  </a:cubicBezTo>
                  <a:lnTo>
                    <a:pt x="407264" y="1161974"/>
                  </a:lnTo>
                  <a:cubicBezTo>
                    <a:pt x="407264" y="1164310"/>
                    <a:pt x="406680" y="1165479"/>
                    <a:pt x="405511" y="1165479"/>
                  </a:cubicBezTo>
                  <a:cubicBezTo>
                    <a:pt x="403175" y="1165479"/>
                    <a:pt x="401130" y="1166063"/>
                    <a:pt x="399377" y="1167231"/>
                  </a:cubicBezTo>
                  <a:cubicBezTo>
                    <a:pt x="397625" y="1168400"/>
                    <a:pt x="397333" y="1169568"/>
                    <a:pt x="398501" y="1170737"/>
                  </a:cubicBezTo>
                  <a:cubicBezTo>
                    <a:pt x="398501" y="1173073"/>
                    <a:pt x="397917" y="1174242"/>
                    <a:pt x="396748" y="1174242"/>
                  </a:cubicBezTo>
                  <a:lnTo>
                    <a:pt x="396748" y="1177747"/>
                  </a:lnTo>
                  <a:cubicBezTo>
                    <a:pt x="396748" y="1178915"/>
                    <a:pt x="397333" y="1178915"/>
                    <a:pt x="398501" y="1177747"/>
                  </a:cubicBezTo>
                  <a:cubicBezTo>
                    <a:pt x="399670" y="1176579"/>
                    <a:pt x="400838" y="1175410"/>
                    <a:pt x="402006" y="1174242"/>
                  </a:cubicBezTo>
                  <a:cubicBezTo>
                    <a:pt x="405511" y="1171905"/>
                    <a:pt x="407264" y="1171905"/>
                    <a:pt x="407264" y="1174242"/>
                  </a:cubicBezTo>
                  <a:cubicBezTo>
                    <a:pt x="406095" y="1174242"/>
                    <a:pt x="405511" y="1174534"/>
                    <a:pt x="405511" y="1175118"/>
                  </a:cubicBezTo>
                  <a:cubicBezTo>
                    <a:pt x="405511" y="1175702"/>
                    <a:pt x="405511" y="1176579"/>
                    <a:pt x="405511" y="1177747"/>
                  </a:cubicBezTo>
                  <a:cubicBezTo>
                    <a:pt x="407848" y="1176579"/>
                    <a:pt x="409893" y="1174534"/>
                    <a:pt x="411645" y="1171613"/>
                  </a:cubicBezTo>
                  <a:cubicBezTo>
                    <a:pt x="413398" y="1168692"/>
                    <a:pt x="414858" y="1166647"/>
                    <a:pt x="416027" y="1165479"/>
                  </a:cubicBezTo>
                  <a:cubicBezTo>
                    <a:pt x="416027" y="1163142"/>
                    <a:pt x="417195" y="1160805"/>
                    <a:pt x="419532" y="1158468"/>
                  </a:cubicBezTo>
                  <a:lnTo>
                    <a:pt x="419532" y="1154963"/>
                  </a:lnTo>
                  <a:cubicBezTo>
                    <a:pt x="419532" y="1153795"/>
                    <a:pt x="420116" y="1153211"/>
                    <a:pt x="421285" y="1153211"/>
                  </a:cubicBezTo>
                  <a:cubicBezTo>
                    <a:pt x="421285" y="1150874"/>
                    <a:pt x="422453" y="1149706"/>
                    <a:pt x="424790" y="1149706"/>
                  </a:cubicBezTo>
                  <a:cubicBezTo>
                    <a:pt x="424790" y="1152042"/>
                    <a:pt x="425958" y="1152042"/>
                    <a:pt x="428295" y="1149706"/>
                  </a:cubicBezTo>
                  <a:cubicBezTo>
                    <a:pt x="428295" y="1147369"/>
                    <a:pt x="427127" y="1146200"/>
                    <a:pt x="424790" y="1146200"/>
                  </a:cubicBezTo>
                  <a:lnTo>
                    <a:pt x="424790" y="1142695"/>
                  </a:lnTo>
                  <a:cubicBezTo>
                    <a:pt x="422453" y="1142695"/>
                    <a:pt x="423621" y="1140943"/>
                    <a:pt x="428295" y="1137437"/>
                  </a:cubicBezTo>
                  <a:lnTo>
                    <a:pt x="431800" y="1133932"/>
                  </a:lnTo>
                  <a:cubicBezTo>
                    <a:pt x="431800" y="1131595"/>
                    <a:pt x="432385" y="1129550"/>
                    <a:pt x="433553" y="1127798"/>
                  </a:cubicBezTo>
                  <a:cubicBezTo>
                    <a:pt x="434722" y="1126045"/>
                    <a:pt x="435890" y="1125169"/>
                    <a:pt x="437058" y="1125169"/>
                  </a:cubicBezTo>
                  <a:lnTo>
                    <a:pt x="444069" y="1114653"/>
                  </a:lnTo>
                  <a:cubicBezTo>
                    <a:pt x="444069" y="1113485"/>
                    <a:pt x="444652" y="1112317"/>
                    <a:pt x="445821" y="1111148"/>
                  </a:cubicBezTo>
                  <a:cubicBezTo>
                    <a:pt x="446990" y="1109980"/>
                    <a:pt x="448158" y="1108811"/>
                    <a:pt x="449327" y="1107643"/>
                  </a:cubicBezTo>
                  <a:cubicBezTo>
                    <a:pt x="451663" y="1105306"/>
                    <a:pt x="452832" y="1103554"/>
                    <a:pt x="452832" y="1102385"/>
                  </a:cubicBezTo>
                  <a:cubicBezTo>
                    <a:pt x="452832" y="1100049"/>
                    <a:pt x="455168" y="1096543"/>
                    <a:pt x="459842" y="1091870"/>
                  </a:cubicBezTo>
                  <a:cubicBezTo>
                    <a:pt x="461011" y="1089533"/>
                    <a:pt x="461594" y="1087780"/>
                    <a:pt x="461594" y="1086612"/>
                  </a:cubicBezTo>
                  <a:cubicBezTo>
                    <a:pt x="460426" y="1087780"/>
                    <a:pt x="460134" y="1088656"/>
                    <a:pt x="460718" y="1089241"/>
                  </a:cubicBezTo>
                  <a:cubicBezTo>
                    <a:pt x="461302" y="1089825"/>
                    <a:pt x="462763" y="1089533"/>
                    <a:pt x="465099" y="1088364"/>
                  </a:cubicBezTo>
                  <a:cubicBezTo>
                    <a:pt x="473279" y="1080186"/>
                    <a:pt x="477368" y="1075512"/>
                    <a:pt x="477368" y="1074344"/>
                  </a:cubicBezTo>
                  <a:cubicBezTo>
                    <a:pt x="477368" y="1070839"/>
                    <a:pt x="478828" y="1067041"/>
                    <a:pt x="481750" y="1062952"/>
                  </a:cubicBezTo>
                  <a:cubicBezTo>
                    <a:pt x="484670" y="1058862"/>
                    <a:pt x="489052" y="1051560"/>
                    <a:pt x="494894" y="1041044"/>
                  </a:cubicBezTo>
                  <a:cubicBezTo>
                    <a:pt x="496063" y="1039876"/>
                    <a:pt x="497815" y="1037539"/>
                    <a:pt x="500152" y="1034034"/>
                  </a:cubicBezTo>
                  <a:lnTo>
                    <a:pt x="500152" y="1032281"/>
                  </a:lnTo>
                  <a:lnTo>
                    <a:pt x="500152" y="1025271"/>
                  </a:lnTo>
                  <a:cubicBezTo>
                    <a:pt x="502488" y="1025271"/>
                    <a:pt x="504826" y="1024687"/>
                    <a:pt x="507162" y="1023518"/>
                  </a:cubicBezTo>
                  <a:cubicBezTo>
                    <a:pt x="508331" y="1022350"/>
                    <a:pt x="509499" y="1020305"/>
                    <a:pt x="510668" y="1017384"/>
                  </a:cubicBezTo>
                  <a:cubicBezTo>
                    <a:pt x="511836" y="1014463"/>
                    <a:pt x="512420" y="1013003"/>
                    <a:pt x="512420" y="1013003"/>
                  </a:cubicBezTo>
                  <a:cubicBezTo>
                    <a:pt x="512420" y="1011834"/>
                    <a:pt x="512712" y="1010666"/>
                    <a:pt x="513297" y="1009497"/>
                  </a:cubicBezTo>
                  <a:cubicBezTo>
                    <a:pt x="513880" y="1008329"/>
                    <a:pt x="513588" y="1007745"/>
                    <a:pt x="512420" y="1007745"/>
                  </a:cubicBezTo>
                  <a:lnTo>
                    <a:pt x="515925" y="1007745"/>
                  </a:lnTo>
                  <a:lnTo>
                    <a:pt x="522826" y="995477"/>
                  </a:lnTo>
                  <a:lnTo>
                    <a:pt x="519430" y="995477"/>
                  </a:lnTo>
                  <a:lnTo>
                    <a:pt x="519430" y="991971"/>
                  </a:lnTo>
                  <a:cubicBezTo>
                    <a:pt x="521767" y="991971"/>
                    <a:pt x="523520" y="989050"/>
                    <a:pt x="524688" y="983209"/>
                  </a:cubicBezTo>
                  <a:lnTo>
                    <a:pt x="522935" y="983209"/>
                  </a:lnTo>
                  <a:cubicBezTo>
                    <a:pt x="522935" y="980872"/>
                    <a:pt x="523520" y="979703"/>
                    <a:pt x="524688" y="979703"/>
                  </a:cubicBezTo>
                  <a:cubicBezTo>
                    <a:pt x="527025" y="980872"/>
                    <a:pt x="527901" y="980872"/>
                    <a:pt x="527317" y="979703"/>
                  </a:cubicBezTo>
                  <a:cubicBezTo>
                    <a:pt x="526733" y="978535"/>
                    <a:pt x="525857" y="977366"/>
                    <a:pt x="524688" y="976198"/>
                  </a:cubicBezTo>
                  <a:cubicBezTo>
                    <a:pt x="524688" y="973861"/>
                    <a:pt x="524104" y="972985"/>
                    <a:pt x="522935" y="973569"/>
                  </a:cubicBezTo>
                  <a:close/>
                  <a:moveTo>
                    <a:pt x="284144" y="972693"/>
                  </a:moveTo>
                  <a:cubicBezTo>
                    <a:pt x="281515" y="973277"/>
                    <a:pt x="279324" y="974445"/>
                    <a:pt x="277571" y="976198"/>
                  </a:cubicBezTo>
                  <a:cubicBezTo>
                    <a:pt x="277571" y="978535"/>
                    <a:pt x="278740" y="979703"/>
                    <a:pt x="281077" y="979703"/>
                  </a:cubicBezTo>
                  <a:cubicBezTo>
                    <a:pt x="282246" y="982040"/>
                    <a:pt x="283413" y="983209"/>
                    <a:pt x="284582" y="983209"/>
                  </a:cubicBezTo>
                  <a:cubicBezTo>
                    <a:pt x="285751" y="983209"/>
                    <a:pt x="286335" y="982040"/>
                    <a:pt x="286335" y="979703"/>
                  </a:cubicBezTo>
                  <a:cubicBezTo>
                    <a:pt x="286335" y="977366"/>
                    <a:pt x="287503" y="977366"/>
                    <a:pt x="289840" y="979703"/>
                  </a:cubicBezTo>
                  <a:cubicBezTo>
                    <a:pt x="289840" y="980872"/>
                    <a:pt x="290424" y="981164"/>
                    <a:pt x="291593" y="980580"/>
                  </a:cubicBezTo>
                  <a:cubicBezTo>
                    <a:pt x="292761" y="979995"/>
                    <a:pt x="293929" y="979703"/>
                    <a:pt x="295098" y="979703"/>
                  </a:cubicBezTo>
                  <a:lnTo>
                    <a:pt x="298603" y="976198"/>
                  </a:lnTo>
                  <a:lnTo>
                    <a:pt x="293345" y="972693"/>
                  </a:lnTo>
                  <a:cubicBezTo>
                    <a:pt x="289840" y="972109"/>
                    <a:pt x="286773" y="972109"/>
                    <a:pt x="284144" y="972693"/>
                  </a:cubicBezTo>
                  <a:close/>
                  <a:moveTo>
                    <a:pt x="408140" y="968530"/>
                  </a:moveTo>
                  <a:cubicBezTo>
                    <a:pt x="407556" y="968677"/>
                    <a:pt x="406679" y="969188"/>
                    <a:pt x="405511" y="970064"/>
                  </a:cubicBezTo>
                  <a:cubicBezTo>
                    <a:pt x="403175" y="971817"/>
                    <a:pt x="400838" y="972693"/>
                    <a:pt x="398501" y="972693"/>
                  </a:cubicBezTo>
                  <a:cubicBezTo>
                    <a:pt x="392659" y="983209"/>
                    <a:pt x="390906" y="989635"/>
                    <a:pt x="393243" y="991971"/>
                  </a:cubicBezTo>
                  <a:cubicBezTo>
                    <a:pt x="394412" y="993140"/>
                    <a:pt x="395580" y="993432"/>
                    <a:pt x="396748" y="992848"/>
                  </a:cubicBezTo>
                  <a:cubicBezTo>
                    <a:pt x="397917" y="992264"/>
                    <a:pt x="398501" y="990803"/>
                    <a:pt x="398501" y="988466"/>
                  </a:cubicBezTo>
                  <a:cubicBezTo>
                    <a:pt x="400838" y="987298"/>
                    <a:pt x="402006" y="985545"/>
                    <a:pt x="402006" y="983209"/>
                  </a:cubicBezTo>
                  <a:cubicBezTo>
                    <a:pt x="404343" y="983209"/>
                    <a:pt x="405511" y="982040"/>
                    <a:pt x="405511" y="979703"/>
                  </a:cubicBezTo>
                  <a:lnTo>
                    <a:pt x="405511" y="976198"/>
                  </a:lnTo>
                  <a:cubicBezTo>
                    <a:pt x="406680" y="976198"/>
                    <a:pt x="407556" y="975614"/>
                    <a:pt x="408140" y="974445"/>
                  </a:cubicBezTo>
                  <a:cubicBezTo>
                    <a:pt x="408724" y="973277"/>
                    <a:pt x="409016" y="972693"/>
                    <a:pt x="409016" y="972693"/>
                  </a:cubicBezTo>
                  <a:lnTo>
                    <a:pt x="409016" y="969188"/>
                  </a:lnTo>
                  <a:cubicBezTo>
                    <a:pt x="409016" y="968603"/>
                    <a:pt x="408724" y="968384"/>
                    <a:pt x="408140" y="968530"/>
                  </a:cubicBezTo>
                  <a:close/>
                  <a:moveTo>
                    <a:pt x="77775" y="965682"/>
                  </a:moveTo>
                  <a:cubicBezTo>
                    <a:pt x="81280" y="965682"/>
                    <a:pt x="83033" y="968019"/>
                    <a:pt x="83033" y="972693"/>
                  </a:cubicBezTo>
                  <a:lnTo>
                    <a:pt x="86538" y="979703"/>
                  </a:lnTo>
                  <a:cubicBezTo>
                    <a:pt x="85370" y="978535"/>
                    <a:pt x="84201" y="977951"/>
                    <a:pt x="83033" y="977951"/>
                  </a:cubicBezTo>
                  <a:close/>
                  <a:moveTo>
                    <a:pt x="53239" y="965682"/>
                  </a:moveTo>
                  <a:cubicBezTo>
                    <a:pt x="57913" y="978535"/>
                    <a:pt x="60833" y="986714"/>
                    <a:pt x="62002" y="990219"/>
                  </a:cubicBezTo>
                  <a:cubicBezTo>
                    <a:pt x="59665" y="987882"/>
                    <a:pt x="57913" y="984085"/>
                    <a:pt x="56744" y="978827"/>
                  </a:cubicBezTo>
                  <a:cubicBezTo>
                    <a:pt x="55576" y="973569"/>
                    <a:pt x="54407" y="969188"/>
                    <a:pt x="53239" y="965682"/>
                  </a:cubicBezTo>
                  <a:close/>
                  <a:moveTo>
                    <a:pt x="130353" y="963930"/>
                  </a:moveTo>
                  <a:lnTo>
                    <a:pt x="137364" y="974445"/>
                  </a:lnTo>
                  <a:lnTo>
                    <a:pt x="137364" y="983209"/>
                  </a:lnTo>
                  <a:cubicBezTo>
                    <a:pt x="132690" y="978535"/>
                    <a:pt x="130353" y="972109"/>
                    <a:pt x="130353" y="963930"/>
                  </a:cubicBezTo>
                  <a:close/>
                  <a:moveTo>
                    <a:pt x="446478" y="963711"/>
                  </a:moveTo>
                  <a:cubicBezTo>
                    <a:pt x="446040" y="963857"/>
                    <a:pt x="445237" y="964514"/>
                    <a:pt x="444069" y="965682"/>
                  </a:cubicBezTo>
                  <a:lnTo>
                    <a:pt x="444069" y="969188"/>
                  </a:lnTo>
                  <a:cubicBezTo>
                    <a:pt x="445237" y="968019"/>
                    <a:pt x="446113" y="966559"/>
                    <a:pt x="446698" y="964806"/>
                  </a:cubicBezTo>
                  <a:cubicBezTo>
                    <a:pt x="446990" y="963930"/>
                    <a:pt x="446916" y="963565"/>
                    <a:pt x="446478" y="963711"/>
                  </a:cubicBezTo>
                  <a:close/>
                  <a:moveTo>
                    <a:pt x="936549" y="960425"/>
                  </a:moveTo>
                  <a:lnTo>
                    <a:pt x="936549" y="962177"/>
                  </a:lnTo>
                  <a:cubicBezTo>
                    <a:pt x="933044" y="964514"/>
                    <a:pt x="932460" y="964514"/>
                    <a:pt x="934796" y="962177"/>
                  </a:cubicBezTo>
                  <a:close/>
                  <a:moveTo>
                    <a:pt x="261798" y="960425"/>
                  </a:moveTo>
                  <a:lnTo>
                    <a:pt x="261798" y="962177"/>
                  </a:lnTo>
                  <a:cubicBezTo>
                    <a:pt x="259461" y="964514"/>
                    <a:pt x="258293" y="964514"/>
                    <a:pt x="258293" y="962177"/>
                  </a:cubicBezTo>
                  <a:cubicBezTo>
                    <a:pt x="258293" y="961009"/>
                    <a:pt x="259461" y="960425"/>
                    <a:pt x="261798" y="960425"/>
                  </a:cubicBezTo>
                  <a:close/>
                  <a:moveTo>
                    <a:pt x="954075" y="949909"/>
                  </a:moveTo>
                  <a:lnTo>
                    <a:pt x="957580" y="949909"/>
                  </a:lnTo>
                  <a:lnTo>
                    <a:pt x="954075" y="953414"/>
                  </a:lnTo>
                  <a:cubicBezTo>
                    <a:pt x="951738" y="953414"/>
                    <a:pt x="951738" y="952246"/>
                    <a:pt x="954075" y="949909"/>
                  </a:cubicBezTo>
                  <a:close/>
                  <a:moveTo>
                    <a:pt x="552730" y="949909"/>
                  </a:moveTo>
                  <a:cubicBezTo>
                    <a:pt x="551561" y="948741"/>
                    <a:pt x="548348" y="951954"/>
                    <a:pt x="543091" y="959548"/>
                  </a:cubicBezTo>
                  <a:cubicBezTo>
                    <a:pt x="537833" y="967143"/>
                    <a:pt x="534035" y="972693"/>
                    <a:pt x="531698" y="976198"/>
                  </a:cubicBezTo>
                  <a:cubicBezTo>
                    <a:pt x="531698" y="977366"/>
                    <a:pt x="535788" y="972693"/>
                    <a:pt x="543967" y="962177"/>
                  </a:cubicBezTo>
                  <a:lnTo>
                    <a:pt x="550977" y="953414"/>
                  </a:lnTo>
                  <a:close/>
                  <a:moveTo>
                    <a:pt x="543967" y="949909"/>
                  </a:moveTo>
                  <a:cubicBezTo>
                    <a:pt x="541630" y="949909"/>
                    <a:pt x="540462" y="951077"/>
                    <a:pt x="540462" y="953414"/>
                  </a:cubicBezTo>
                  <a:lnTo>
                    <a:pt x="536956" y="956919"/>
                  </a:lnTo>
                  <a:lnTo>
                    <a:pt x="532026" y="970065"/>
                  </a:lnTo>
                  <a:lnTo>
                    <a:pt x="531380" y="971099"/>
                  </a:lnTo>
                  <a:lnTo>
                    <a:pt x="528193" y="972693"/>
                  </a:lnTo>
                  <a:cubicBezTo>
                    <a:pt x="525857" y="975030"/>
                    <a:pt x="525857" y="976198"/>
                    <a:pt x="528193" y="976198"/>
                  </a:cubicBezTo>
                  <a:lnTo>
                    <a:pt x="531380" y="971099"/>
                  </a:lnTo>
                  <a:lnTo>
                    <a:pt x="531698" y="970940"/>
                  </a:lnTo>
                  <a:lnTo>
                    <a:pt x="532026" y="970065"/>
                  </a:lnTo>
                  <a:lnTo>
                    <a:pt x="536956" y="962177"/>
                  </a:lnTo>
                  <a:lnTo>
                    <a:pt x="540462" y="960425"/>
                  </a:lnTo>
                  <a:cubicBezTo>
                    <a:pt x="542798" y="958088"/>
                    <a:pt x="543967" y="955751"/>
                    <a:pt x="543967" y="953414"/>
                  </a:cubicBezTo>
                  <a:close/>
                  <a:moveTo>
                    <a:pt x="962838" y="944651"/>
                  </a:moveTo>
                  <a:cubicBezTo>
                    <a:pt x="965175" y="944651"/>
                    <a:pt x="965175" y="945820"/>
                    <a:pt x="962838" y="948156"/>
                  </a:cubicBezTo>
                  <a:lnTo>
                    <a:pt x="961085" y="948156"/>
                  </a:lnTo>
                  <a:cubicBezTo>
                    <a:pt x="962254" y="948156"/>
                    <a:pt x="962838" y="946988"/>
                    <a:pt x="962838" y="944651"/>
                  </a:cubicBezTo>
                  <a:close/>
                  <a:moveTo>
                    <a:pt x="550539" y="942461"/>
                  </a:moveTo>
                  <a:cubicBezTo>
                    <a:pt x="550247" y="942168"/>
                    <a:pt x="549809" y="942314"/>
                    <a:pt x="549225" y="942899"/>
                  </a:cubicBezTo>
                  <a:cubicBezTo>
                    <a:pt x="548056" y="944067"/>
                    <a:pt x="547472" y="945820"/>
                    <a:pt x="547472" y="948156"/>
                  </a:cubicBezTo>
                  <a:cubicBezTo>
                    <a:pt x="547472" y="945820"/>
                    <a:pt x="548640" y="944651"/>
                    <a:pt x="550977" y="944651"/>
                  </a:cubicBezTo>
                  <a:cubicBezTo>
                    <a:pt x="550977" y="943483"/>
                    <a:pt x="550831" y="942753"/>
                    <a:pt x="550539" y="942461"/>
                  </a:cubicBezTo>
                  <a:close/>
                  <a:moveTo>
                    <a:pt x="51486" y="941146"/>
                  </a:moveTo>
                  <a:cubicBezTo>
                    <a:pt x="51486" y="944651"/>
                    <a:pt x="52070" y="946988"/>
                    <a:pt x="53239" y="948156"/>
                  </a:cubicBezTo>
                  <a:lnTo>
                    <a:pt x="53239" y="951662"/>
                  </a:lnTo>
                  <a:lnTo>
                    <a:pt x="51486" y="951662"/>
                  </a:lnTo>
                  <a:cubicBezTo>
                    <a:pt x="51486" y="951662"/>
                    <a:pt x="50610" y="950785"/>
                    <a:pt x="48857" y="949033"/>
                  </a:cubicBezTo>
                  <a:cubicBezTo>
                    <a:pt x="47105" y="947280"/>
                    <a:pt x="47981" y="944651"/>
                    <a:pt x="51486" y="941146"/>
                  </a:cubicBezTo>
                  <a:close/>
                  <a:moveTo>
                    <a:pt x="105817" y="939393"/>
                  </a:moveTo>
                  <a:lnTo>
                    <a:pt x="107570" y="939393"/>
                  </a:lnTo>
                  <a:cubicBezTo>
                    <a:pt x="108738" y="939393"/>
                    <a:pt x="109322" y="939686"/>
                    <a:pt x="109322" y="940270"/>
                  </a:cubicBezTo>
                  <a:cubicBezTo>
                    <a:pt x="109322" y="940854"/>
                    <a:pt x="109906" y="941146"/>
                    <a:pt x="111075" y="941146"/>
                  </a:cubicBezTo>
                  <a:lnTo>
                    <a:pt x="109322" y="941146"/>
                  </a:lnTo>
                  <a:close/>
                  <a:moveTo>
                    <a:pt x="69012" y="939393"/>
                  </a:moveTo>
                  <a:cubicBezTo>
                    <a:pt x="71349" y="939393"/>
                    <a:pt x="73101" y="941146"/>
                    <a:pt x="74270" y="944651"/>
                  </a:cubicBezTo>
                  <a:cubicBezTo>
                    <a:pt x="73101" y="943483"/>
                    <a:pt x="71933" y="942607"/>
                    <a:pt x="70765" y="942022"/>
                  </a:cubicBezTo>
                  <a:cubicBezTo>
                    <a:pt x="69596" y="941438"/>
                    <a:pt x="69012" y="940562"/>
                    <a:pt x="69012" y="939393"/>
                  </a:cubicBezTo>
                  <a:close/>
                  <a:moveTo>
                    <a:pt x="65507" y="937641"/>
                  </a:moveTo>
                  <a:lnTo>
                    <a:pt x="69012" y="939393"/>
                  </a:lnTo>
                  <a:lnTo>
                    <a:pt x="76023" y="965682"/>
                  </a:lnTo>
                  <a:cubicBezTo>
                    <a:pt x="81864" y="982040"/>
                    <a:pt x="88875" y="1008329"/>
                    <a:pt x="97054" y="1044549"/>
                  </a:cubicBezTo>
                  <a:cubicBezTo>
                    <a:pt x="94717" y="1044549"/>
                    <a:pt x="92965" y="1045134"/>
                    <a:pt x="91796" y="1046302"/>
                  </a:cubicBezTo>
                  <a:lnTo>
                    <a:pt x="91796" y="1042797"/>
                  </a:lnTo>
                  <a:lnTo>
                    <a:pt x="90043" y="1021766"/>
                  </a:lnTo>
                  <a:cubicBezTo>
                    <a:pt x="88875" y="1021766"/>
                    <a:pt x="88290" y="1020597"/>
                    <a:pt x="88290" y="1018260"/>
                  </a:cubicBezTo>
                  <a:cubicBezTo>
                    <a:pt x="87122" y="1014755"/>
                    <a:pt x="85662" y="1010374"/>
                    <a:pt x="83909" y="1005116"/>
                  </a:cubicBezTo>
                  <a:cubicBezTo>
                    <a:pt x="82157" y="999858"/>
                    <a:pt x="80696" y="994892"/>
                    <a:pt x="79528" y="990219"/>
                  </a:cubicBezTo>
                  <a:lnTo>
                    <a:pt x="74270" y="969188"/>
                  </a:lnTo>
                  <a:cubicBezTo>
                    <a:pt x="74270" y="969188"/>
                    <a:pt x="71349" y="958672"/>
                    <a:pt x="65507" y="937641"/>
                  </a:cubicBezTo>
                  <a:close/>
                  <a:moveTo>
                    <a:pt x="63754" y="935888"/>
                  </a:moveTo>
                  <a:cubicBezTo>
                    <a:pt x="63754" y="935888"/>
                    <a:pt x="64047" y="936180"/>
                    <a:pt x="64631" y="936765"/>
                  </a:cubicBezTo>
                  <a:cubicBezTo>
                    <a:pt x="65215" y="937349"/>
                    <a:pt x="65507" y="937641"/>
                    <a:pt x="65507" y="937641"/>
                  </a:cubicBezTo>
                  <a:cubicBezTo>
                    <a:pt x="65507" y="936473"/>
                    <a:pt x="64923" y="935888"/>
                    <a:pt x="63754" y="935888"/>
                  </a:cubicBezTo>
                  <a:close/>
                  <a:moveTo>
                    <a:pt x="982117" y="934136"/>
                  </a:moveTo>
                  <a:cubicBezTo>
                    <a:pt x="982117" y="936473"/>
                    <a:pt x="978027" y="939978"/>
                    <a:pt x="969848" y="944651"/>
                  </a:cubicBezTo>
                  <a:cubicBezTo>
                    <a:pt x="969848" y="943483"/>
                    <a:pt x="970725" y="942314"/>
                    <a:pt x="972477" y="941146"/>
                  </a:cubicBezTo>
                  <a:cubicBezTo>
                    <a:pt x="974230" y="939978"/>
                    <a:pt x="975106" y="938809"/>
                    <a:pt x="975106" y="937641"/>
                  </a:cubicBezTo>
                  <a:close/>
                  <a:moveTo>
                    <a:pt x="999643" y="921867"/>
                  </a:moveTo>
                  <a:cubicBezTo>
                    <a:pt x="1000812" y="921867"/>
                    <a:pt x="1001395" y="922452"/>
                    <a:pt x="1001395" y="923620"/>
                  </a:cubicBezTo>
                  <a:cubicBezTo>
                    <a:pt x="1001395" y="924788"/>
                    <a:pt x="1000812" y="925373"/>
                    <a:pt x="999643" y="925373"/>
                  </a:cubicBezTo>
                  <a:lnTo>
                    <a:pt x="997890" y="925373"/>
                  </a:lnTo>
                  <a:cubicBezTo>
                    <a:pt x="999059" y="925373"/>
                    <a:pt x="999643" y="924204"/>
                    <a:pt x="999643" y="921867"/>
                  </a:cubicBezTo>
                  <a:close/>
                  <a:moveTo>
                    <a:pt x="1011035" y="915733"/>
                  </a:moveTo>
                  <a:cubicBezTo>
                    <a:pt x="1009282" y="916318"/>
                    <a:pt x="1007822" y="916610"/>
                    <a:pt x="1006653" y="916610"/>
                  </a:cubicBezTo>
                  <a:cubicBezTo>
                    <a:pt x="1004317" y="918947"/>
                    <a:pt x="1001979" y="920115"/>
                    <a:pt x="999643" y="920115"/>
                  </a:cubicBezTo>
                  <a:cubicBezTo>
                    <a:pt x="998474" y="920115"/>
                    <a:pt x="997890" y="920699"/>
                    <a:pt x="997890" y="921867"/>
                  </a:cubicBezTo>
                  <a:lnTo>
                    <a:pt x="994385" y="921867"/>
                  </a:lnTo>
                  <a:cubicBezTo>
                    <a:pt x="992048" y="921867"/>
                    <a:pt x="989711" y="923036"/>
                    <a:pt x="987375" y="925373"/>
                  </a:cubicBezTo>
                  <a:cubicBezTo>
                    <a:pt x="983870" y="925373"/>
                    <a:pt x="978027" y="929462"/>
                    <a:pt x="969848" y="937641"/>
                  </a:cubicBezTo>
                  <a:cubicBezTo>
                    <a:pt x="961670" y="942314"/>
                    <a:pt x="956412" y="944651"/>
                    <a:pt x="954075" y="944651"/>
                  </a:cubicBezTo>
                  <a:cubicBezTo>
                    <a:pt x="952906" y="945820"/>
                    <a:pt x="951738" y="946696"/>
                    <a:pt x="950570" y="947280"/>
                  </a:cubicBezTo>
                  <a:cubicBezTo>
                    <a:pt x="949401" y="947864"/>
                    <a:pt x="948233" y="948741"/>
                    <a:pt x="947065" y="949909"/>
                  </a:cubicBezTo>
                  <a:cubicBezTo>
                    <a:pt x="944728" y="949909"/>
                    <a:pt x="942391" y="951077"/>
                    <a:pt x="940054" y="953414"/>
                  </a:cubicBezTo>
                  <a:cubicBezTo>
                    <a:pt x="940054" y="955751"/>
                    <a:pt x="938886" y="956919"/>
                    <a:pt x="936549" y="956919"/>
                  </a:cubicBezTo>
                  <a:lnTo>
                    <a:pt x="934796" y="956919"/>
                  </a:lnTo>
                  <a:lnTo>
                    <a:pt x="931291" y="960425"/>
                  </a:lnTo>
                  <a:cubicBezTo>
                    <a:pt x="928955" y="960425"/>
                    <a:pt x="926034" y="962177"/>
                    <a:pt x="922529" y="965682"/>
                  </a:cubicBezTo>
                  <a:lnTo>
                    <a:pt x="912013" y="972693"/>
                  </a:lnTo>
                  <a:cubicBezTo>
                    <a:pt x="910844" y="972693"/>
                    <a:pt x="909676" y="973277"/>
                    <a:pt x="908507" y="974445"/>
                  </a:cubicBezTo>
                  <a:cubicBezTo>
                    <a:pt x="907339" y="975614"/>
                    <a:pt x="905587" y="976198"/>
                    <a:pt x="903249" y="976198"/>
                  </a:cubicBezTo>
                  <a:cubicBezTo>
                    <a:pt x="899744" y="976198"/>
                    <a:pt x="896823" y="977366"/>
                    <a:pt x="894487" y="979703"/>
                  </a:cubicBezTo>
                  <a:cubicBezTo>
                    <a:pt x="894487" y="982040"/>
                    <a:pt x="893318" y="983209"/>
                    <a:pt x="890982" y="983209"/>
                  </a:cubicBezTo>
                  <a:cubicBezTo>
                    <a:pt x="888645" y="983209"/>
                    <a:pt x="885724" y="984961"/>
                    <a:pt x="882219" y="988466"/>
                  </a:cubicBezTo>
                  <a:cubicBezTo>
                    <a:pt x="881050" y="988466"/>
                    <a:pt x="879882" y="989050"/>
                    <a:pt x="878713" y="990219"/>
                  </a:cubicBezTo>
                  <a:cubicBezTo>
                    <a:pt x="877545" y="991387"/>
                    <a:pt x="876377" y="991971"/>
                    <a:pt x="875208" y="991971"/>
                  </a:cubicBezTo>
                  <a:lnTo>
                    <a:pt x="871703" y="995477"/>
                  </a:lnTo>
                  <a:cubicBezTo>
                    <a:pt x="869366" y="997813"/>
                    <a:pt x="868198" y="999566"/>
                    <a:pt x="868198" y="1000735"/>
                  </a:cubicBezTo>
                  <a:cubicBezTo>
                    <a:pt x="865861" y="1000735"/>
                    <a:pt x="863524" y="1001903"/>
                    <a:pt x="861187" y="1004240"/>
                  </a:cubicBezTo>
                  <a:cubicBezTo>
                    <a:pt x="858850" y="1004240"/>
                    <a:pt x="856222" y="1005408"/>
                    <a:pt x="853301" y="1007745"/>
                  </a:cubicBezTo>
                  <a:cubicBezTo>
                    <a:pt x="850379" y="1010082"/>
                    <a:pt x="848919" y="1011834"/>
                    <a:pt x="848919" y="1013003"/>
                  </a:cubicBezTo>
                  <a:lnTo>
                    <a:pt x="845414" y="1016508"/>
                  </a:lnTo>
                  <a:cubicBezTo>
                    <a:pt x="845414" y="1016508"/>
                    <a:pt x="844830" y="1017092"/>
                    <a:pt x="843661" y="1018260"/>
                  </a:cubicBezTo>
                  <a:cubicBezTo>
                    <a:pt x="842493" y="1019429"/>
                    <a:pt x="841325" y="1020013"/>
                    <a:pt x="840156" y="1020013"/>
                  </a:cubicBezTo>
                  <a:lnTo>
                    <a:pt x="836651" y="1023518"/>
                  </a:lnTo>
                  <a:lnTo>
                    <a:pt x="833146" y="1023518"/>
                  </a:lnTo>
                  <a:cubicBezTo>
                    <a:pt x="833146" y="1024687"/>
                    <a:pt x="832562" y="1025271"/>
                    <a:pt x="831393" y="1025271"/>
                  </a:cubicBezTo>
                  <a:lnTo>
                    <a:pt x="827888" y="1025271"/>
                  </a:lnTo>
                  <a:cubicBezTo>
                    <a:pt x="827888" y="1027608"/>
                    <a:pt x="826719" y="1029944"/>
                    <a:pt x="824383" y="1032281"/>
                  </a:cubicBezTo>
                  <a:lnTo>
                    <a:pt x="812114" y="1041044"/>
                  </a:lnTo>
                  <a:cubicBezTo>
                    <a:pt x="809778" y="1043381"/>
                    <a:pt x="808025" y="1044549"/>
                    <a:pt x="806857" y="1044549"/>
                  </a:cubicBezTo>
                  <a:lnTo>
                    <a:pt x="796341" y="1048055"/>
                  </a:lnTo>
                  <a:lnTo>
                    <a:pt x="803157" y="1048055"/>
                  </a:lnTo>
                  <a:lnTo>
                    <a:pt x="798532" y="1052436"/>
                  </a:lnTo>
                  <a:cubicBezTo>
                    <a:pt x="796487" y="1054189"/>
                    <a:pt x="795173" y="1055065"/>
                    <a:pt x="794589" y="1055065"/>
                  </a:cubicBezTo>
                  <a:cubicBezTo>
                    <a:pt x="794589" y="1057402"/>
                    <a:pt x="794004" y="1058570"/>
                    <a:pt x="792836" y="1058570"/>
                  </a:cubicBezTo>
                  <a:lnTo>
                    <a:pt x="792836" y="1062076"/>
                  </a:lnTo>
                  <a:cubicBezTo>
                    <a:pt x="792836" y="1065581"/>
                    <a:pt x="790499" y="1067333"/>
                    <a:pt x="785826" y="1067333"/>
                  </a:cubicBezTo>
                  <a:cubicBezTo>
                    <a:pt x="783489" y="1069670"/>
                    <a:pt x="781737" y="1070839"/>
                    <a:pt x="780568" y="1070839"/>
                  </a:cubicBezTo>
                  <a:lnTo>
                    <a:pt x="773557" y="1076096"/>
                  </a:lnTo>
                  <a:cubicBezTo>
                    <a:pt x="773557" y="1080770"/>
                    <a:pt x="771805" y="1083107"/>
                    <a:pt x="768300" y="1083107"/>
                  </a:cubicBezTo>
                  <a:cubicBezTo>
                    <a:pt x="768300" y="1080770"/>
                    <a:pt x="768884" y="1079601"/>
                    <a:pt x="770052" y="1079601"/>
                  </a:cubicBezTo>
                  <a:cubicBezTo>
                    <a:pt x="771221" y="1078433"/>
                    <a:pt x="772097" y="1077265"/>
                    <a:pt x="772681" y="1076096"/>
                  </a:cubicBezTo>
                  <a:cubicBezTo>
                    <a:pt x="773265" y="1074928"/>
                    <a:pt x="772389" y="1074344"/>
                    <a:pt x="770052" y="1074344"/>
                  </a:cubicBezTo>
                  <a:cubicBezTo>
                    <a:pt x="766547" y="1074344"/>
                    <a:pt x="764795" y="1079017"/>
                    <a:pt x="764795" y="1088364"/>
                  </a:cubicBezTo>
                  <a:cubicBezTo>
                    <a:pt x="762457" y="1090701"/>
                    <a:pt x="761289" y="1094206"/>
                    <a:pt x="761289" y="1098880"/>
                  </a:cubicBezTo>
                  <a:cubicBezTo>
                    <a:pt x="760120" y="1100049"/>
                    <a:pt x="759537" y="1101217"/>
                    <a:pt x="759537" y="1102385"/>
                  </a:cubicBezTo>
                  <a:cubicBezTo>
                    <a:pt x="759537" y="1102385"/>
                    <a:pt x="760413" y="1102385"/>
                    <a:pt x="762166" y="1102385"/>
                  </a:cubicBezTo>
                  <a:cubicBezTo>
                    <a:pt x="763918" y="1102385"/>
                    <a:pt x="764795" y="1102970"/>
                    <a:pt x="764795" y="1104138"/>
                  </a:cubicBezTo>
                  <a:cubicBezTo>
                    <a:pt x="767131" y="1106475"/>
                    <a:pt x="768300" y="1108811"/>
                    <a:pt x="768300" y="1111148"/>
                  </a:cubicBezTo>
                  <a:cubicBezTo>
                    <a:pt x="765963" y="1113485"/>
                    <a:pt x="764795" y="1118159"/>
                    <a:pt x="764795" y="1125169"/>
                  </a:cubicBezTo>
                  <a:lnTo>
                    <a:pt x="764795" y="1146200"/>
                  </a:lnTo>
                  <a:cubicBezTo>
                    <a:pt x="763626" y="1149706"/>
                    <a:pt x="763042" y="1152042"/>
                    <a:pt x="763042" y="1153211"/>
                  </a:cubicBezTo>
                  <a:cubicBezTo>
                    <a:pt x="763042" y="1154379"/>
                    <a:pt x="763626" y="1154963"/>
                    <a:pt x="764795" y="1154963"/>
                  </a:cubicBezTo>
                  <a:lnTo>
                    <a:pt x="768300" y="1154963"/>
                  </a:lnTo>
                  <a:lnTo>
                    <a:pt x="770052" y="1154963"/>
                  </a:lnTo>
                  <a:lnTo>
                    <a:pt x="780568" y="1154963"/>
                  </a:lnTo>
                  <a:lnTo>
                    <a:pt x="780568" y="1161974"/>
                  </a:lnTo>
                  <a:cubicBezTo>
                    <a:pt x="778231" y="1161974"/>
                    <a:pt x="777062" y="1163142"/>
                    <a:pt x="777062" y="1165479"/>
                  </a:cubicBezTo>
                  <a:lnTo>
                    <a:pt x="796341" y="1154963"/>
                  </a:lnTo>
                  <a:cubicBezTo>
                    <a:pt x="799846" y="1152626"/>
                    <a:pt x="808025" y="1148537"/>
                    <a:pt x="820878" y="1142695"/>
                  </a:cubicBezTo>
                  <a:cubicBezTo>
                    <a:pt x="822046" y="1141527"/>
                    <a:pt x="824090" y="1140066"/>
                    <a:pt x="827012" y="1138314"/>
                  </a:cubicBezTo>
                  <a:cubicBezTo>
                    <a:pt x="829933" y="1136561"/>
                    <a:pt x="831393" y="1135100"/>
                    <a:pt x="831393" y="1133932"/>
                  </a:cubicBezTo>
                  <a:cubicBezTo>
                    <a:pt x="832562" y="1133932"/>
                    <a:pt x="835191" y="1132764"/>
                    <a:pt x="839280" y="1130427"/>
                  </a:cubicBezTo>
                  <a:cubicBezTo>
                    <a:pt x="843369" y="1128090"/>
                    <a:pt x="848919" y="1125753"/>
                    <a:pt x="855930" y="1123417"/>
                  </a:cubicBezTo>
                  <a:cubicBezTo>
                    <a:pt x="869950" y="1116406"/>
                    <a:pt x="878713" y="1111148"/>
                    <a:pt x="882219" y="1107643"/>
                  </a:cubicBezTo>
                  <a:lnTo>
                    <a:pt x="927786" y="1086612"/>
                  </a:lnTo>
                  <a:lnTo>
                    <a:pt x="950570" y="1074344"/>
                  </a:lnTo>
                  <a:cubicBezTo>
                    <a:pt x="950570" y="1072007"/>
                    <a:pt x="951738" y="1069670"/>
                    <a:pt x="954075" y="1067333"/>
                  </a:cubicBezTo>
                  <a:cubicBezTo>
                    <a:pt x="956412" y="1064996"/>
                    <a:pt x="958749" y="1063828"/>
                    <a:pt x="961085" y="1063828"/>
                  </a:cubicBezTo>
                  <a:cubicBezTo>
                    <a:pt x="961085" y="1062660"/>
                    <a:pt x="961670" y="1062076"/>
                    <a:pt x="962838" y="1062076"/>
                  </a:cubicBezTo>
                  <a:lnTo>
                    <a:pt x="966343" y="1062076"/>
                  </a:lnTo>
                  <a:lnTo>
                    <a:pt x="966343" y="1058570"/>
                  </a:lnTo>
                  <a:cubicBezTo>
                    <a:pt x="968680" y="1058570"/>
                    <a:pt x="971017" y="1057402"/>
                    <a:pt x="973354" y="1055065"/>
                  </a:cubicBezTo>
                  <a:cubicBezTo>
                    <a:pt x="974522" y="1052728"/>
                    <a:pt x="975106" y="1050976"/>
                    <a:pt x="975106" y="1049807"/>
                  </a:cubicBezTo>
                  <a:cubicBezTo>
                    <a:pt x="975106" y="1048639"/>
                    <a:pt x="976275" y="1048055"/>
                    <a:pt x="978612" y="1048055"/>
                  </a:cubicBezTo>
                  <a:cubicBezTo>
                    <a:pt x="978612" y="1049223"/>
                    <a:pt x="979195" y="1049807"/>
                    <a:pt x="980364" y="1049807"/>
                  </a:cubicBezTo>
                  <a:cubicBezTo>
                    <a:pt x="981532" y="1049807"/>
                    <a:pt x="982117" y="1049223"/>
                    <a:pt x="982117" y="1048055"/>
                  </a:cubicBezTo>
                  <a:lnTo>
                    <a:pt x="982117" y="1044549"/>
                  </a:lnTo>
                  <a:lnTo>
                    <a:pt x="985622" y="1041044"/>
                  </a:lnTo>
                  <a:cubicBezTo>
                    <a:pt x="992632" y="1038707"/>
                    <a:pt x="994385" y="1035786"/>
                    <a:pt x="990880" y="1032281"/>
                  </a:cubicBezTo>
                  <a:cubicBezTo>
                    <a:pt x="990880" y="1029944"/>
                    <a:pt x="992048" y="1028776"/>
                    <a:pt x="994385" y="1028776"/>
                  </a:cubicBezTo>
                  <a:cubicBezTo>
                    <a:pt x="995554" y="1028776"/>
                    <a:pt x="996430" y="1028192"/>
                    <a:pt x="997014" y="1027023"/>
                  </a:cubicBezTo>
                  <a:cubicBezTo>
                    <a:pt x="997598" y="1025855"/>
                    <a:pt x="997890" y="1024687"/>
                    <a:pt x="997890" y="1023518"/>
                  </a:cubicBezTo>
                  <a:cubicBezTo>
                    <a:pt x="997890" y="1018845"/>
                    <a:pt x="998474" y="1016508"/>
                    <a:pt x="999643" y="1016508"/>
                  </a:cubicBezTo>
                  <a:lnTo>
                    <a:pt x="999643" y="1011250"/>
                  </a:lnTo>
                  <a:cubicBezTo>
                    <a:pt x="998474" y="1007745"/>
                    <a:pt x="999059" y="1006284"/>
                    <a:pt x="1001395" y="1006869"/>
                  </a:cubicBezTo>
                  <a:cubicBezTo>
                    <a:pt x="1003732" y="1007453"/>
                    <a:pt x="1005484" y="1009497"/>
                    <a:pt x="1006653" y="1013003"/>
                  </a:cubicBezTo>
                  <a:lnTo>
                    <a:pt x="1010158" y="1016508"/>
                  </a:lnTo>
                  <a:cubicBezTo>
                    <a:pt x="1010158" y="1018845"/>
                    <a:pt x="1011327" y="1021182"/>
                    <a:pt x="1013664" y="1023518"/>
                  </a:cubicBezTo>
                  <a:lnTo>
                    <a:pt x="1015416" y="1020013"/>
                  </a:lnTo>
                  <a:cubicBezTo>
                    <a:pt x="1016584" y="1018845"/>
                    <a:pt x="1018337" y="1017968"/>
                    <a:pt x="1020674" y="1017384"/>
                  </a:cubicBezTo>
                  <a:cubicBezTo>
                    <a:pt x="1023011" y="1016800"/>
                    <a:pt x="1024179" y="1017676"/>
                    <a:pt x="1024179" y="1020013"/>
                  </a:cubicBezTo>
                  <a:cubicBezTo>
                    <a:pt x="1023011" y="1020013"/>
                    <a:pt x="1023011" y="1021182"/>
                    <a:pt x="1024179" y="1023518"/>
                  </a:cubicBezTo>
                  <a:cubicBezTo>
                    <a:pt x="1025348" y="1021182"/>
                    <a:pt x="1025932" y="1017676"/>
                    <a:pt x="1025932" y="1013003"/>
                  </a:cubicBezTo>
                  <a:cubicBezTo>
                    <a:pt x="1024763" y="1011834"/>
                    <a:pt x="1024179" y="1008913"/>
                    <a:pt x="1024179" y="1004240"/>
                  </a:cubicBezTo>
                  <a:cubicBezTo>
                    <a:pt x="1025348" y="1001903"/>
                    <a:pt x="1025932" y="1000150"/>
                    <a:pt x="1025932" y="998982"/>
                  </a:cubicBezTo>
                  <a:cubicBezTo>
                    <a:pt x="1028269" y="998982"/>
                    <a:pt x="1029437" y="999566"/>
                    <a:pt x="1029437" y="1000735"/>
                  </a:cubicBezTo>
                  <a:lnTo>
                    <a:pt x="1032942" y="1004240"/>
                  </a:lnTo>
                  <a:cubicBezTo>
                    <a:pt x="1034111" y="1004240"/>
                    <a:pt x="1034402" y="998106"/>
                    <a:pt x="1033818" y="985837"/>
                  </a:cubicBezTo>
                  <a:cubicBezTo>
                    <a:pt x="1033235" y="973569"/>
                    <a:pt x="1031774" y="961593"/>
                    <a:pt x="1029437" y="949909"/>
                  </a:cubicBezTo>
                  <a:cubicBezTo>
                    <a:pt x="1025932" y="934720"/>
                    <a:pt x="1021258" y="924788"/>
                    <a:pt x="1015416" y="920115"/>
                  </a:cubicBezTo>
                  <a:lnTo>
                    <a:pt x="1010158" y="920115"/>
                  </a:lnTo>
                  <a:cubicBezTo>
                    <a:pt x="1007822" y="921283"/>
                    <a:pt x="1005484" y="921867"/>
                    <a:pt x="1003148" y="921867"/>
                  </a:cubicBezTo>
                  <a:cubicBezTo>
                    <a:pt x="1003148" y="920699"/>
                    <a:pt x="1004317" y="920115"/>
                    <a:pt x="1006653" y="920115"/>
                  </a:cubicBezTo>
                  <a:cubicBezTo>
                    <a:pt x="1008990" y="920115"/>
                    <a:pt x="1011327" y="918947"/>
                    <a:pt x="1013664" y="916610"/>
                  </a:cubicBezTo>
                  <a:cubicBezTo>
                    <a:pt x="1013664" y="915441"/>
                    <a:pt x="1012787" y="915149"/>
                    <a:pt x="1011035" y="915733"/>
                  </a:cubicBezTo>
                  <a:close/>
                  <a:moveTo>
                    <a:pt x="69012" y="914857"/>
                  </a:moveTo>
                  <a:lnTo>
                    <a:pt x="65507" y="921867"/>
                  </a:lnTo>
                  <a:cubicBezTo>
                    <a:pt x="64338" y="920699"/>
                    <a:pt x="63754" y="919531"/>
                    <a:pt x="63754" y="918362"/>
                  </a:cubicBezTo>
                  <a:cubicBezTo>
                    <a:pt x="63754" y="917194"/>
                    <a:pt x="63171" y="916610"/>
                    <a:pt x="62002" y="916610"/>
                  </a:cubicBezTo>
                  <a:cubicBezTo>
                    <a:pt x="63171" y="915441"/>
                    <a:pt x="65507" y="914857"/>
                    <a:pt x="69012" y="914857"/>
                  </a:cubicBezTo>
                  <a:close/>
                  <a:moveTo>
                    <a:pt x="710464" y="909599"/>
                  </a:moveTo>
                  <a:cubicBezTo>
                    <a:pt x="710464" y="914273"/>
                    <a:pt x="709295" y="916610"/>
                    <a:pt x="706959" y="916610"/>
                  </a:cubicBezTo>
                  <a:cubicBezTo>
                    <a:pt x="705790" y="916610"/>
                    <a:pt x="705790" y="916025"/>
                    <a:pt x="706959" y="914857"/>
                  </a:cubicBezTo>
                  <a:cubicBezTo>
                    <a:pt x="708127" y="913689"/>
                    <a:pt x="709295" y="911936"/>
                    <a:pt x="710464" y="909599"/>
                  </a:cubicBezTo>
                  <a:close/>
                  <a:moveTo>
                    <a:pt x="729743" y="907847"/>
                  </a:moveTo>
                  <a:lnTo>
                    <a:pt x="729743" y="909599"/>
                  </a:lnTo>
                  <a:cubicBezTo>
                    <a:pt x="729743" y="909599"/>
                    <a:pt x="729158" y="911352"/>
                    <a:pt x="727990" y="914857"/>
                  </a:cubicBezTo>
                  <a:cubicBezTo>
                    <a:pt x="726821" y="918362"/>
                    <a:pt x="725653" y="920699"/>
                    <a:pt x="724485" y="921867"/>
                  </a:cubicBezTo>
                  <a:lnTo>
                    <a:pt x="717474" y="932383"/>
                  </a:lnTo>
                  <a:cubicBezTo>
                    <a:pt x="716306" y="932383"/>
                    <a:pt x="715721" y="932967"/>
                    <a:pt x="715721" y="934136"/>
                  </a:cubicBezTo>
                  <a:lnTo>
                    <a:pt x="713969" y="941146"/>
                  </a:lnTo>
                  <a:cubicBezTo>
                    <a:pt x="711632" y="943483"/>
                    <a:pt x="710464" y="946404"/>
                    <a:pt x="710464" y="949909"/>
                  </a:cubicBezTo>
                  <a:cubicBezTo>
                    <a:pt x="712801" y="949909"/>
                    <a:pt x="714553" y="948156"/>
                    <a:pt x="715721" y="944651"/>
                  </a:cubicBezTo>
                  <a:cubicBezTo>
                    <a:pt x="715721" y="942314"/>
                    <a:pt x="716306" y="939978"/>
                    <a:pt x="717474" y="937641"/>
                  </a:cubicBezTo>
                  <a:lnTo>
                    <a:pt x="717474" y="934136"/>
                  </a:lnTo>
                  <a:lnTo>
                    <a:pt x="720979" y="932383"/>
                  </a:lnTo>
                  <a:lnTo>
                    <a:pt x="727990" y="921867"/>
                  </a:lnTo>
                  <a:cubicBezTo>
                    <a:pt x="727990" y="920699"/>
                    <a:pt x="728574" y="918947"/>
                    <a:pt x="729743" y="916610"/>
                  </a:cubicBezTo>
                  <a:cubicBezTo>
                    <a:pt x="729743" y="915441"/>
                    <a:pt x="730326" y="914273"/>
                    <a:pt x="731495" y="913105"/>
                  </a:cubicBezTo>
                  <a:cubicBezTo>
                    <a:pt x="732663" y="911936"/>
                    <a:pt x="733248" y="910768"/>
                    <a:pt x="733248" y="909599"/>
                  </a:cubicBezTo>
                  <a:cubicBezTo>
                    <a:pt x="733248" y="908431"/>
                    <a:pt x="732079" y="907847"/>
                    <a:pt x="729743" y="907847"/>
                  </a:cubicBezTo>
                  <a:close/>
                  <a:moveTo>
                    <a:pt x="81280" y="904341"/>
                  </a:moveTo>
                  <a:cubicBezTo>
                    <a:pt x="83617" y="905510"/>
                    <a:pt x="84785" y="906970"/>
                    <a:pt x="84785" y="908723"/>
                  </a:cubicBezTo>
                  <a:cubicBezTo>
                    <a:pt x="84785" y="910476"/>
                    <a:pt x="84785" y="911936"/>
                    <a:pt x="84785" y="913105"/>
                  </a:cubicBezTo>
                  <a:close/>
                  <a:moveTo>
                    <a:pt x="715721" y="900836"/>
                  </a:moveTo>
                  <a:lnTo>
                    <a:pt x="715721" y="904341"/>
                  </a:lnTo>
                  <a:cubicBezTo>
                    <a:pt x="714553" y="904341"/>
                    <a:pt x="713385" y="904926"/>
                    <a:pt x="712216" y="906094"/>
                  </a:cubicBezTo>
                  <a:cubicBezTo>
                    <a:pt x="711048" y="907263"/>
                    <a:pt x="710464" y="908431"/>
                    <a:pt x="710464" y="909599"/>
                  </a:cubicBezTo>
                  <a:cubicBezTo>
                    <a:pt x="711632" y="908431"/>
                    <a:pt x="712509" y="906678"/>
                    <a:pt x="713092" y="904341"/>
                  </a:cubicBezTo>
                  <a:cubicBezTo>
                    <a:pt x="713677" y="902005"/>
                    <a:pt x="714553" y="900836"/>
                    <a:pt x="715721" y="900836"/>
                  </a:cubicBezTo>
                  <a:close/>
                  <a:moveTo>
                    <a:pt x="718351" y="894702"/>
                  </a:moveTo>
                  <a:lnTo>
                    <a:pt x="717474" y="897331"/>
                  </a:lnTo>
                  <a:lnTo>
                    <a:pt x="717474" y="895578"/>
                  </a:lnTo>
                  <a:cubicBezTo>
                    <a:pt x="717474" y="895578"/>
                    <a:pt x="717767" y="895286"/>
                    <a:pt x="718350" y="894702"/>
                  </a:cubicBezTo>
                  <a:close/>
                  <a:moveTo>
                    <a:pt x="1283564" y="893826"/>
                  </a:moveTo>
                  <a:lnTo>
                    <a:pt x="1290574" y="893826"/>
                  </a:lnTo>
                  <a:cubicBezTo>
                    <a:pt x="1290574" y="894994"/>
                    <a:pt x="1289698" y="895578"/>
                    <a:pt x="1287945" y="895578"/>
                  </a:cubicBezTo>
                  <a:cubicBezTo>
                    <a:pt x="1286193" y="895578"/>
                    <a:pt x="1284733" y="895578"/>
                    <a:pt x="1283564" y="895578"/>
                  </a:cubicBezTo>
                  <a:cubicBezTo>
                    <a:pt x="1282395" y="895578"/>
                    <a:pt x="1282395" y="894994"/>
                    <a:pt x="1283564" y="893826"/>
                  </a:cubicBezTo>
                  <a:close/>
                  <a:moveTo>
                    <a:pt x="732372" y="892950"/>
                  </a:moveTo>
                  <a:cubicBezTo>
                    <a:pt x="731787" y="892950"/>
                    <a:pt x="730911" y="893826"/>
                    <a:pt x="729743" y="895578"/>
                  </a:cubicBezTo>
                  <a:cubicBezTo>
                    <a:pt x="728574" y="896747"/>
                    <a:pt x="727990" y="898499"/>
                    <a:pt x="727990" y="900836"/>
                  </a:cubicBezTo>
                  <a:lnTo>
                    <a:pt x="724485" y="900836"/>
                  </a:lnTo>
                  <a:cubicBezTo>
                    <a:pt x="724485" y="903173"/>
                    <a:pt x="723316" y="905510"/>
                    <a:pt x="720979" y="907847"/>
                  </a:cubicBezTo>
                  <a:cubicBezTo>
                    <a:pt x="719811" y="909015"/>
                    <a:pt x="719227" y="910768"/>
                    <a:pt x="719227" y="913105"/>
                  </a:cubicBezTo>
                  <a:cubicBezTo>
                    <a:pt x="719227" y="915441"/>
                    <a:pt x="719811" y="916610"/>
                    <a:pt x="720979" y="916610"/>
                  </a:cubicBezTo>
                  <a:cubicBezTo>
                    <a:pt x="725653" y="910768"/>
                    <a:pt x="727990" y="906678"/>
                    <a:pt x="727990" y="904341"/>
                  </a:cubicBezTo>
                  <a:cubicBezTo>
                    <a:pt x="727990" y="902005"/>
                    <a:pt x="728574" y="900836"/>
                    <a:pt x="729743" y="900836"/>
                  </a:cubicBezTo>
                  <a:cubicBezTo>
                    <a:pt x="729743" y="897331"/>
                    <a:pt x="730911" y="895578"/>
                    <a:pt x="733248" y="895578"/>
                  </a:cubicBezTo>
                  <a:cubicBezTo>
                    <a:pt x="733248" y="893826"/>
                    <a:pt x="732956" y="892950"/>
                    <a:pt x="732372" y="892950"/>
                  </a:cubicBezTo>
                  <a:close/>
                  <a:moveTo>
                    <a:pt x="97054" y="886815"/>
                  </a:moveTo>
                  <a:cubicBezTo>
                    <a:pt x="98222" y="890321"/>
                    <a:pt x="100559" y="893534"/>
                    <a:pt x="104064" y="896455"/>
                  </a:cubicBezTo>
                  <a:cubicBezTo>
                    <a:pt x="107570" y="899376"/>
                    <a:pt x="109906" y="902005"/>
                    <a:pt x="111075" y="904341"/>
                  </a:cubicBezTo>
                  <a:lnTo>
                    <a:pt x="118085" y="927125"/>
                  </a:lnTo>
                  <a:cubicBezTo>
                    <a:pt x="118085" y="928294"/>
                    <a:pt x="118377" y="929170"/>
                    <a:pt x="118961" y="929754"/>
                  </a:cubicBezTo>
                  <a:cubicBezTo>
                    <a:pt x="119546" y="930338"/>
                    <a:pt x="119837" y="931215"/>
                    <a:pt x="119837" y="932383"/>
                  </a:cubicBezTo>
                  <a:cubicBezTo>
                    <a:pt x="119837" y="937057"/>
                    <a:pt x="121006" y="941438"/>
                    <a:pt x="123343" y="945528"/>
                  </a:cubicBezTo>
                  <a:cubicBezTo>
                    <a:pt x="125679" y="949617"/>
                    <a:pt x="127432" y="952246"/>
                    <a:pt x="128601" y="953414"/>
                  </a:cubicBezTo>
                  <a:cubicBezTo>
                    <a:pt x="129769" y="953414"/>
                    <a:pt x="130353" y="955167"/>
                    <a:pt x="130353" y="958672"/>
                  </a:cubicBezTo>
                  <a:cubicBezTo>
                    <a:pt x="125679" y="956335"/>
                    <a:pt x="123343" y="954583"/>
                    <a:pt x="123343" y="953414"/>
                  </a:cubicBezTo>
                  <a:lnTo>
                    <a:pt x="110197" y="924494"/>
                  </a:lnTo>
                  <a:lnTo>
                    <a:pt x="111075" y="927125"/>
                  </a:lnTo>
                  <a:lnTo>
                    <a:pt x="109322" y="927125"/>
                  </a:lnTo>
                  <a:lnTo>
                    <a:pt x="105817" y="921867"/>
                  </a:lnTo>
                  <a:lnTo>
                    <a:pt x="109004" y="921867"/>
                  </a:lnTo>
                  <a:lnTo>
                    <a:pt x="97054" y="895578"/>
                  </a:lnTo>
                  <a:close/>
                  <a:moveTo>
                    <a:pt x="23444" y="883310"/>
                  </a:moveTo>
                  <a:lnTo>
                    <a:pt x="25197" y="886815"/>
                  </a:lnTo>
                  <a:cubicBezTo>
                    <a:pt x="31039" y="893826"/>
                    <a:pt x="35129" y="900836"/>
                    <a:pt x="37465" y="907847"/>
                  </a:cubicBezTo>
                  <a:cubicBezTo>
                    <a:pt x="30455" y="906678"/>
                    <a:pt x="26366" y="903757"/>
                    <a:pt x="25197" y="899084"/>
                  </a:cubicBezTo>
                  <a:close/>
                  <a:moveTo>
                    <a:pt x="749021" y="878052"/>
                  </a:moveTo>
                  <a:cubicBezTo>
                    <a:pt x="746684" y="880389"/>
                    <a:pt x="745515" y="882142"/>
                    <a:pt x="745515" y="883310"/>
                  </a:cubicBezTo>
                  <a:lnTo>
                    <a:pt x="749021" y="881558"/>
                  </a:lnTo>
                  <a:close/>
                  <a:moveTo>
                    <a:pt x="53239" y="876300"/>
                  </a:moveTo>
                  <a:cubicBezTo>
                    <a:pt x="55576" y="878637"/>
                    <a:pt x="56744" y="880389"/>
                    <a:pt x="56744" y="881558"/>
                  </a:cubicBezTo>
                  <a:cubicBezTo>
                    <a:pt x="55576" y="881558"/>
                    <a:pt x="53823" y="880389"/>
                    <a:pt x="51486" y="878052"/>
                  </a:cubicBezTo>
                  <a:cubicBezTo>
                    <a:pt x="51486" y="878052"/>
                    <a:pt x="51778" y="877760"/>
                    <a:pt x="52362" y="877176"/>
                  </a:cubicBezTo>
                  <a:cubicBezTo>
                    <a:pt x="52947" y="876592"/>
                    <a:pt x="53239" y="876300"/>
                    <a:pt x="53239" y="876300"/>
                  </a:cubicBezTo>
                  <a:close/>
                  <a:moveTo>
                    <a:pt x="727990" y="874547"/>
                  </a:moveTo>
                  <a:lnTo>
                    <a:pt x="729743" y="874547"/>
                  </a:lnTo>
                  <a:cubicBezTo>
                    <a:pt x="726237" y="885063"/>
                    <a:pt x="723316" y="891489"/>
                    <a:pt x="720979" y="893826"/>
                  </a:cubicBezTo>
                  <a:lnTo>
                    <a:pt x="718351" y="894702"/>
                  </a:lnTo>
                  <a:lnTo>
                    <a:pt x="720979" y="886815"/>
                  </a:lnTo>
                  <a:cubicBezTo>
                    <a:pt x="723316" y="884479"/>
                    <a:pt x="724485" y="882726"/>
                    <a:pt x="724485" y="881558"/>
                  </a:cubicBezTo>
                  <a:cubicBezTo>
                    <a:pt x="726821" y="881558"/>
                    <a:pt x="727990" y="879221"/>
                    <a:pt x="727990" y="874547"/>
                  </a:cubicBezTo>
                  <a:close/>
                  <a:moveTo>
                    <a:pt x="745515" y="869289"/>
                  </a:moveTo>
                  <a:lnTo>
                    <a:pt x="736753" y="883310"/>
                  </a:lnTo>
                  <a:lnTo>
                    <a:pt x="740258" y="883310"/>
                  </a:lnTo>
                  <a:cubicBezTo>
                    <a:pt x="742595" y="883310"/>
                    <a:pt x="743763" y="881558"/>
                    <a:pt x="743763" y="878052"/>
                  </a:cubicBezTo>
                  <a:cubicBezTo>
                    <a:pt x="744932" y="875716"/>
                    <a:pt x="745515" y="873379"/>
                    <a:pt x="745515" y="871042"/>
                  </a:cubicBezTo>
                  <a:close/>
                  <a:moveTo>
                    <a:pt x="756031" y="865784"/>
                  </a:moveTo>
                  <a:lnTo>
                    <a:pt x="752526" y="869289"/>
                  </a:lnTo>
                  <a:cubicBezTo>
                    <a:pt x="752526" y="870458"/>
                    <a:pt x="753695" y="870458"/>
                    <a:pt x="756031" y="869289"/>
                  </a:cubicBezTo>
                  <a:cubicBezTo>
                    <a:pt x="756031" y="866953"/>
                    <a:pt x="756031" y="865784"/>
                    <a:pt x="756031" y="865784"/>
                  </a:cubicBezTo>
                  <a:close/>
                  <a:moveTo>
                    <a:pt x="46229" y="865784"/>
                  </a:moveTo>
                  <a:lnTo>
                    <a:pt x="51486" y="874547"/>
                  </a:lnTo>
                  <a:lnTo>
                    <a:pt x="49734" y="874547"/>
                  </a:lnTo>
                  <a:cubicBezTo>
                    <a:pt x="47397" y="871042"/>
                    <a:pt x="46229" y="868705"/>
                    <a:pt x="46229" y="867537"/>
                  </a:cubicBezTo>
                  <a:close/>
                  <a:moveTo>
                    <a:pt x="56744" y="862279"/>
                  </a:moveTo>
                  <a:cubicBezTo>
                    <a:pt x="56744" y="863447"/>
                    <a:pt x="57328" y="865200"/>
                    <a:pt x="58496" y="867537"/>
                  </a:cubicBezTo>
                  <a:cubicBezTo>
                    <a:pt x="57328" y="867537"/>
                    <a:pt x="56744" y="866369"/>
                    <a:pt x="56744" y="864032"/>
                  </a:cubicBezTo>
                  <a:close/>
                  <a:moveTo>
                    <a:pt x="742887" y="857898"/>
                  </a:moveTo>
                  <a:cubicBezTo>
                    <a:pt x="741134" y="858482"/>
                    <a:pt x="740258" y="859942"/>
                    <a:pt x="740258" y="862279"/>
                  </a:cubicBezTo>
                  <a:cubicBezTo>
                    <a:pt x="740258" y="864616"/>
                    <a:pt x="739089" y="866661"/>
                    <a:pt x="736753" y="868413"/>
                  </a:cubicBezTo>
                  <a:cubicBezTo>
                    <a:pt x="734416" y="870166"/>
                    <a:pt x="732079" y="871042"/>
                    <a:pt x="729743" y="871042"/>
                  </a:cubicBezTo>
                  <a:lnTo>
                    <a:pt x="733248" y="865784"/>
                  </a:lnTo>
                  <a:cubicBezTo>
                    <a:pt x="733248" y="863447"/>
                    <a:pt x="733248" y="862279"/>
                    <a:pt x="733248" y="862279"/>
                  </a:cubicBezTo>
                  <a:lnTo>
                    <a:pt x="729743" y="865784"/>
                  </a:lnTo>
                  <a:cubicBezTo>
                    <a:pt x="729743" y="868121"/>
                    <a:pt x="729158" y="869289"/>
                    <a:pt x="727990" y="869289"/>
                  </a:cubicBezTo>
                  <a:lnTo>
                    <a:pt x="720979" y="878052"/>
                  </a:lnTo>
                  <a:cubicBezTo>
                    <a:pt x="715138" y="889736"/>
                    <a:pt x="709880" y="898499"/>
                    <a:pt x="705206" y="904341"/>
                  </a:cubicBezTo>
                  <a:cubicBezTo>
                    <a:pt x="700532" y="907847"/>
                    <a:pt x="698196" y="910768"/>
                    <a:pt x="698196" y="913105"/>
                  </a:cubicBezTo>
                  <a:cubicBezTo>
                    <a:pt x="698196" y="915441"/>
                    <a:pt x="697027" y="916610"/>
                    <a:pt x="694690" y="916610"/>
                  </a:cubicBezTo>
                  <a:cubicBezTo>
                    <a:pt x="692354" y="916610"/>
                    <a:pt x="691185" y="917778"/>
                    <a:pt x="691185" y="920115"/>
                  </a:cubicBezTo>
                  <a:lnTo>
                    <a:pt x="691185" y="921867"/>
                  </a:lnTo>
                  <a:cubicBezTo>
                    <a:pt x="691185" y="921867"/>
                    <a:pt x="691185" y="922452"/>
                    <a:pt x="691185" y="923620"/>
                  </a:cubicBezTo>
                  <a:cubicBezTo>
                    <a:pt x="691185" y="924788"/>
                    <a:pt x="691185" y="925373"/>
                    <a:pt x="691185" y="925373"/>
                  </a:cubicBezTo>
                  <a:cubicBezTo>
                    <a:pt x="692354" y="926541"/>
                    <a:pt x="694398" y="928294"/>
                    <a:pt x="697319" y="930630"/>
                  </a:cubicBezTo>
                  <a:cubicBezTo>
                    <a:pt x="700240" y="932967"/>
                    <a:pt x="701701" y="934136"/>
                    <a:pt x="701701" y="934136"/>
                  </a:cubicBezTo>
                  <a:cubicBezTo>
                    <a:pt x="700532" y="934136"/>
                    <a:pt x="700532" y="935304"/>
                    <a:pt x="701701" y="937641"/>
                  </a:cubicBezTo>
                  <a:cubicBezTo>
                    <a:pt x="702869" y="939978"/>
                    <a:pt x="704037" y="941146"/>
                    <a:pt x="705206" y="941146"/>
                  </a:cubicBezTo>
                  <a:cubicBezTo>
                    <a:pt x="705206" y="938809"/>
                    <a:pt x="705790" y="937641"/>
                    <a:pt x="706959" y="937641"/>
                  </a:cubicBezTo>
                  <a:cubicBezTo>
                    <a:pt x="706959" y="938809"/>
                    <a:pt x="707543" y="939393"/>
                    <a:pt x="708711" y="939393"/>
                  </a:cubicBezTo>
                  <a:cubicBezTo>
                    <a:pt x="709880" y="939393"/>
                    <a:pt x="710464" y="938809"/>
                    <a:pt x="710464" y="937641"/>
                  </a:cubicBezTo>
                  <a:lnTo>
                    <a:pt x="710464" y="934136"/>
                  </a:lnTo>
                  <a:cubicBezTo>
                    <a:pt x="712801" y="932967"/>
                    <a:pt x="712801" y="932383"/>
                    <a:pt x="710464" y="932383"/>
                  </a:cubicBezTo>
                  <a:lnTo>
                    <a:pt x="710464" y="928878"/>
                  </a:lnTo>
                  <a:cubicBezTo>
                    <a:pt x="710464" y="926541"/>
                    <a:pt x="711048" y="924788"/>
                    <a:pt x="712216" y="923620"/>
                  </a:cubicBezTo>
                  <a:cubicBezTo>
                    <a:pt x="713385" y="922452"/>
                    <a:pt x="713969" y="921283"/>
                    <a:pt x="713969" y="920115"/>
                  </a:cubicBezTo>
                  <a:lnTo>
                    <a:pt x="715721" y="913105"/>
                  </a:lnTo>
                  <a:lnTo>
                    <a:pt x="717474" y="913105"/>
                  </a:lnTo>
                  <a:cubicBezTo>
                    <a:pt x="717474" y="910768"/>
                    <a:pt x="719811" y="905510"/>
                    <a:pt x="724485" y="897331"/>
                  </a:cubicBezTo>
                  <a:cubicBezTo>
                    <a:pt x="726821" y="897331"/>
                    <a:pt x="727990" y="896747"/>
                    <a:pt x="727990" y="895578"/>
                  </a:cubicBezTo>
                  <a:cubicBezTo>
                    <a:pt x="727990" y="892073"/>
                    <a:pt x="728574" y="889152"/>
                    <a:pt x="729743" y="886815"/>
                  </a:cubicBezTo>
                  <a:cubicBezTo>
                    <a:pt x="729743" y="884479"/>
                    <a:pt x="730911" y="881850"/>
                    <a:pt x="733248" y="878929"/>
                  </a:cubicBezTo>
                  <a:cubicBezTo>
                    <a:pt x="735584" y="876008"/>
                    <a:pt x="737921" y="873379"/>
                    <a:pt x="740258" y="871042"/>
                  </a:cubicBezTo>
                  <a:cubicBezTo>
                    <a:pt x="740258" y="867537"/>
                    <a:pt x="741426" y="864616"/>
                    <a:pt x="743763" y="862279"/>
                  </a:cubicBezTo>
                  <a:lnTo>
                    <a:pt x="745515" y="858774"/>
                  </a:lnTo>
                  <a:cubicBezTo>
                    <a:pt x="745515" y="857605"/>
                    <a:pt x="744639" y="857313"/>
                    <a:pt x="742887" y="857898"/>
                  </a:cubicBezTo>
                  <a:close/>
                  <a:moveTo>
                    <a:pt x="783399" y="855134"/>
                  </a:moveTo>
                  <a:lnTo>
                    <a:pt x="783197" y="855269"/>
                  </a:lnTo>
                  <a:lnTo>
                    <a:pt x="783112" y="855212"/>
                  </a:lnTo>
                  <a:close/>
                  <a:moveTo>
                    <a:pt x="785826" y="853516"/>
                  </a:moveTo>
                  <a:lnTo>
                    <a:pt x="789331" y="853516"/>
                  </a:lnTo>
                  <a:lnTo>
                    <a:pt x="783399" y="855134"/>
                  </a:lnTo>
                  <a:close/>
                  <a:moveTo>
                    <a:pt x="775310" y="852640"/>
                  </a:moveTo>
                  <a:cubicBezTo>
                    <a:pt x="774142" y="853224"/>
                    <a:pt x="772389" y="854684"/>
                    <a:pt x="770052" y="857021"/>
                  </a:cubicBezTo>
                  <a:lnTo>
                    <a:pt x="773557" y="857021"/>
                  </a:lnTo>
                  <a:cubicBezTo>
                    <a:pt x="775894" y="857021"/>
                    <a:pt x="777062" y="855853"/>
                    <a:pt x="777062" y="853516"/>
                  </a:cubicBezTo>
                  <a:cubicBezTo>
                    <a:pt x="777062" y="852348"/>
                    <a:pt x="776478" y="852056"/>
                    <a:pt x="775310" y="852640"/>
                  </a:cubicBezTo>
                  <a:close/>
                  <a:moveTo>
                    <a:pt x="0" y="849969"/>
                  </a:moveTo>
                  <a:lnTo>
                    <a:pt x="2413" y="854392"/>
                  </a:lnTo>
                  <a:cubicBezTo>
                    <a:pt x="4750" y="858482"/>
                    <a:pt x="5919" y="862279"/>
                    <a:pt x="5919" y="865784"/>
                  </a:cubicBezTo>
                  <a:lnTo>
                    <a:pt x="0" y="851581"/>
                  </a:lnTo>
                  <a:close/>
                  <a:moveTo>
                    <a:pt x="67260" y="848258"/>
                  </a:moveTo>
                  <a:lnTo>
                    <a:pt x="76023" y="850011"/>
                  </a:lnTo>
                  <a:lnTo>
                    <a:pt x="79528" y="851763"/>
                  </a:lnTo>
                  <a:cubicBezTo>
                    <a:pt x="85370" y="858774"/>
                    <a:pt x="90043" y="866369"/>
                    <a:pt x="93548" y="874547"/>
                  </a:cubicBezTo>
                  <a:cubicBezTo>
                    <a:pt x="94717" y="874547"/>
                    <a:pt x="95301" y="876300"/>
                    <a:pt x="95301" y="879805"/>
                  </a:cubicBezTo>
                  <a:cubicBezTo>
                    <a:pt x="90628" y="876300"/>
                    <a:pt x="86538" y="870458"/>
                    <a:pt x="83033" y="862279"/>
                  </a:cubicBezTo>
                  <a:cubicBezTo>
                    <a:pt x="83033" y="862279"/>
                    <a:pt x="82157" y="860527"/>
                    <a:pt x="80404" y="857021"/>
                  </a:cubicBezTo>
                  <a:cubicBezTo>
                    <a:pt x="78652" y="853516"/>
                    <a:pt x="76023" y="851763"/>
                    <a:pt x="72518" y="851763"/>
                  </a:cubicBezTo>
                  <a:cubicBezTo>
                    <a:pt x="71349" y="852932"/>
                    <a:pt x="69596" y="851763"/>
                    <a:pt x="67260" y="848258"/>
                  </a:cubicBezTo>
                  <a:close/>
                  <a:moveTo>
                    <a:pt x="820878" y="846506"/>
                  </a:moveTo>
                  <a:lnTo>
                    <a:pt x="824383" y="846506"/>
                  </a:lnTo>
                  <a:cubicBezTo>
                    <a:pt x="824383" y="848842"/>
                    <a:pt x="823214" y="850011"/>
                    <a:pt x="820878" y="850011"/>
                  </a:cubicBezTo>
                  <a:cubicBezTo>
                    <a:pt x="819709" y="847674"/>
                    <a:pt x="819709" y="846506"/>
                    <a:pt x="820878" y="846506"/>
                  </a:cubicBezTo>
                  <a:close/>
                  <a:moveTo>
                    <a:pt x="740258" y="846506"/>
                  </a:moveTo>
                  <a:cubicBezTo>
                    <a:pt x="737921" y="848842"/>
                    <a:pt x="736753" y="851179"/>
                    <a:pt x="736753" y="853516"/>
                  </a:cubicBezTo>
                  <a:cubicBezTo>
                    <a:pt x="737921" y="853516"/>
                    <a:pt x="739089" y="852932"/>
                    <a:pt x="740258" y="851763"/>
                  </a:cubicBezTo>
                  <a:cubicBezTo>
                    <a:pt x="741426" y="850595"/>
                    <a:pt x="742595" y="850011"/>
                    <a:pt x="743763" y="850011"/>
                  </a:cubicBezTo>
                  <a:cubicBezTo>
                    <a:pt x="743763" y="847674"/>
                    <a:pt x="742595" y="846506"/>
                    <a:pt x="740258" y="846506"/>
                  </a:cubicBezTo>
                  <a:close/>
                  <a:moveTo>
                    <a:pt x="5919" y="846506"/>
                  </a:moveTo>
                  <a:cubicBezTo>
                    <a:pt x="8255" y="848842"/>
                    <a:pt x="12345" y="854684"/>
                    <a:pt x="18187" y="864032"/>
                  </a:cubicBezTo>
                  <a:cubicBezTo>
                    <a:pt x="20523" y="871042"/>
                    <a:pt x="21692" y="877468"/>
                    <a:pt x="21692" y="883310"/>
                  </a:cubicBezTo>
                  <a:lnTo>
                    <a:pt x="16434" y="874547"/>
                  </a:lnTo>
                  <a:cubicBezTo>
                    <a:pt x="12929" y="865200"/>
                    <a:pt x="9424" y="855853"/>
                    <a:pt x="5919" y="846506"/>
                  </a:cubicBezTo>
                  <a:close/>
                  <a:moveTo>
                    <a:pt x="40971" y="839495"/>
                  </a:moveTo>
                  <a:lnTo>
                    <a:pt x="46229" y="844753"/>
                  </a:lnTo>
                  <a:lnTo>
                    <a:pt x="40971" y="850011"/>
                  </a:lnTo>
                  <a:close/>
                  <a:moveTo>
                    <a:pt x="756031" y="837743"/>
                  </a:moveTo>
                  <a:cubicBezTo>
                    <a:pt x="754863" y="837743"/>
                    <a:pt x="753402" y="839203"/>
                    <a:pt x="751650" y="842124"/>
                  </a:cubicBezTo>
                  <a:cubicBezTo>
                    <a:pt x="749897" y="845045"/>
                    <a:pt x="749021" y="847674"/>
                    <a:pt x="749021" y="850011"/>
                  </a:cubicBezTo>
                  <a:cubicBezTo>
                    <a:pt x="749021" y="847674"/>
                    <a:pt x="750190" y="845921"/>
                    <a:pt x="752526" y="844753"/>
                  </a:cubicBezTo>
                  <a:cubicBezTo>
                    <a:pt x="752526" y="842416"/>
                    <a:pt x="753695" y="840079"/>
                    <a:pt x="756031" y="837743"/>
                  </a:cubicBezTo>
                  <a:close/>
                  <a:moveTo>
                    <a:pt x="906755" y="834237"/>
                  </a:moveTo>
                  <a:lnTo>
                    <a:pt x="910260" y="834237"/>
                  </a:lnTo>
                  <a:cubicBezTo>
                    <a:pt x="910260" y="836574"/>
                    <a:pt x="909092" y="837743"/>
                    <a:pt x="906755" y="837743"/>
                  </a:cubicBezTo>
                  <a:cubicBezTo>
                    <a:pt x="904418" y="837743"/>
                    <a:pt x="904418" y="836574"/>
                    <a:pt x="906755" y="834237"/>
                  </a:cubicBezTo>
                  <a:close/>
                  <a:moveTo>
                    <a:pt x="897992" y="834237"/>
                  </a:moveTo>
                  <a:lnTo>
                    <a:pt x="899744" y="834237"/>
                  </a:lnTo>
                  <a:lnTo>
                    <a:pt x="897992" y="837743"/>
                  </a:lnTo>
                  <a:lnTo>
                    <a:pt x="869950" y="841248"/>
                  </a:lnTo>
                  <a:lnTo>
                    <a:pt x="890982" y="837743"/>
                  </a:lnTo>
                  <a:cubicBezTo>
                    <a:pt x="893318" y="837743"/>
                    <a:pt x="895655" y="836574"/>
                    <a:pt x="897992" y="834237"/>
                  </a:cubicBezTo>
                  <a:close/>
                  <a:moveTo>
                    <a:pt x="67260" y="832485"/>
                  </a:moveTo>
                  <a:cubicBezTo>
                    <a:pt x="68428" y="832485"/>
                    <a:pt x="69304" y="832777"/>
                    <a:pt x="69889" y="833361"/>
                  </a:cubicBezTo>
                  <a:cubicBezTo>
                    <a:pt x="70472" y="833945"/>
                    <a:pt x="71349" y="834822"/>
                    <a:pt x="72518" y="835990"/>
                  </a:cubicBezTo>
                  <a:lnTo>
                    <a:pt x="67260" y="835990"/>
                  </a:lnTo>
                  <a:close/>
                  <a:moveTo>
                    <a:pt x="915518" y="825474"/>
                  </a:moveTo>
                  <a:lnTo>
                    <a:pt x="919023" y="825474"/>
                  </a:lnTo>
                  <a:cubicBezTo>
                    <a:pt x="919023" y="827811"/>
                    <a:pt x="920191" y="828980"/>
                    <a:pt x="922529" y="828980"/>
                  </a:cubicBezTo>
                  <a:lnTo>
                    <a:pt x="915518" y="828980"/>
                  </a:lnTo>
                  <a:close/>
                  <a:moveTo>
                    <a:pt x="927786" y="821969"/>
                  </a:moveTo>
                  <a:cubicBezTo>
                    <a:pt x="930123" y="821969"/>
                    <a:pt x="931291" y="823138"/>
                    <a:pt x="931291" y="825474"/>
                  </a:cubicBezTo>
                  <a:lnTo>
                    <a:pt x="940054" y="825474"/>
                  </a:lnTo>
                  <a:lnTo>
                    <a:pt x="936549" y="821969"/>
                  </a:lnTo>
                  <a:lnTo>
                    <a:pt x="940054" y="821969"/>
                  </a:lnTo>
                  <a:cubicBezTo>
                    <a:pt x="942391" y="821969"/>
                    <a:pt x="943560" y="823138"/>
                    <a:pt x="943560" y="825474"/>
                  </a:cubicBezTo>
                  <a:cubicBezTo>
                    <a:pt x="943560" y="827811"/>
                    <a:pt x="941223" y="828980"/>
                    <a:pt x="936549" y="828980"/>
                  </a:cubicBezTo>
                  <a:lnTo>
                    <a:pt x="922529" y="828980"/>
                  </a:lnTo>
                  <a:lnTo>
                    <a:pt x="922529" y="825474"/>
                  </a:lnTo>
                  <a:cubicBezTo>
                    <a:pt x="923697" y="827811"/>
                    <a:pt x="925449" y="827811"/>
                    <a:pt x="927786" y="825474"/>
                  </a:cubicBezTo>
                  <a:cubicBezTo>
                    <a:pt x="926618" y="825474"/>
                    <a:pt x="926034" y="824890"/>
                    <a:pt x="926034" y="823722"/>
                  </a:cubicBezTo>
                  <a:cubicBezTo>
                    <a:pt x="926034" y="822553"/>
                    <a:pt x="926618" y="821969"/>
                    <a:pt x="927786" y="821969"/>
                  </a:cubicBezTo>
                  <a:close/>
                  <a:moveTo>
                    <a:pt x="819125" y="821969"/>
                  </a:moveTo>
                  <a:cubicBezTo>
                    <a:pt x="820293" y="821969"/>
                    <a:pt x="820878" y="823138"/>
                    <a:pt x="820878" y="825474"/>
                  </a:cubicBezTo>
                  <a:lnTo>
                    <a:pt x="819125" y="825474"/>
                  </a:lnTo>
                  <a:cubicBezTo>
                    <a:pt x="816788" y="825474"/>
                    <a:pt x="816788" y="824306"/>
                    <a:pt x="819125" y="821969"/>
                  </a:cubicBezTo>
                  <a:close/>
                  <a:moveTo>
                    <a:pt x="18187" y="820217"/>
                  </a:moveTo>
                  <a:cubicBezTo>
                    <a:pt x="24029" y="830732"/>
                    <a:pt x="31039" y="845337"/>
                    <a:pt x="39218" y="864032"/>
                  </a:cubicBezTo>
                  <a:lnTo>
                    <a:pt x="37465" y="855269"/>
                  </a:lnTo>
                  <a:cubicBezTo>
                    <a:pt x="38634" y="856437"/>
                    <a:pt x="40386" y="858190"/>
                    <a:pt x="42723" y="860527"/>
                  </a:cubicBezTo>
                  <a:cubicBezTo>
                    <a:pt x="45060" y="862863"/>
                    <a:pt x="45060" y="865784"/>
                    <a:pt x="42723" y="869289"/>
                  </a:cubicBezTo>
                  <a:lnTo>
                    <a:pt x="42723" y="874547"/>
                  </a:lnTo>
                  <a:cubicBezTo>
                    <a:pt x="45060" y="875716"/>
                    <a:pt x="46520" y="878345"/>
                    <a:pt x="47105" y="882434"/>
                  </a:cubicBezTo>
                  <a:cubicBezTo>
                    <a:pt x="47689" y="886523"/>
                    <a:pt x="48565" y="889736"/>
                    <a:pt x="49734" y="892073"/>
                  </a:cubicBezTo>
                  <a:cubicBezTo>
                    <a:pt x="50902" y="893242"/>
                    <a:pt x="52070" y="894410"/>
                    <a:pt x="53239" y="895578"/>
                  </a:cubicBezTo>
                  <a:cubicBezTo>
                    <a:pt x="54407" y="896747"/>
                    <a:pt x="55576" y="897915"/>
                    <a:pt x="56744" y="899084"/>
                  </a:cubicBezTo>
                  <a:lnTo>
                    <a:pt x="56744" y="900836"/>
                  </a:lnTo>
                  <a:lnTo>
                    <a:pt x="58497" y="911353"/>
                  </a:lnTo>
                  <a:lnTo>
                    <a:pt x="60249" y="921867"/>
                  </a:lnTo>
                  <a:cubicBezTo>
                    <a:pt x="62586" y="927709"/>
                    <a:pt x="63754" y="932383"/>
                    <a:pt x="63754" y="935888"/>
                  </a:cubicBezTo>
                  <a:cubicBezTo>
                    <a:pt x="57913" y="920699"/>
                    <a:pt x="54991" y="913105"/>
                    <a:pt x="54991" y="913105"/>
                  </a:cubicBezTo>
                  <a:lnTo>
                    <a:pt x="28702" y="850011"/>
                  </a:lnTo>
                  <a:close/>
                  <a:moveTo>
                    <a:pt x="815620" y="814959"/>
                  </a:moveTo>
                  <a:lnTo>
                    <a:pt x="812114" y="816711"/>
                  </a:lnTo>
                  <a:cubicBezTo>
                    <a:pt x="808609" y="816711"/>
                    <a:pt x="804520" y="817296"/>
                    <a:pt x="799846" y="818464"/>
                  </a:cubicBezTo>
                  <a:lnTo>
                    <a:pt x="806857" y="818464"/>
                  </a:lnTo>
                  <a:cubicBezTo>
                    <a:pt x="809194" y="818464"/>
                    <a:pt x="811531" y="818172"/>
                    <a:pt x="813867" y="817588"/>
                  </a:cubicBezTo>
                  <a:cubicBezTo>
                    <a:pt x="816204" y="817004"/>
                    <a:pt x="817956" y="816127"/>
                    <a:pt x="819125" y="814959"/>
                  </a:cubicBezTo>
                  <a:close/>
                  <a:moveTo>
                    <a:pt x="811238" y="809701"/>
                  </a:moveTo>
                  <a:cubicBezTo>
                    <a:pt x="810654" y="809701"/>
                    <a:pt x="809778" y="810285"/>
                    <a:pt x="808609" y="811454"/>
                  </a:cubicBezTo>
                  <a:cubicBezTo>
                    <a:pt x="808609" y="813790"/>
                    <a:pt x="809778" y="814959"/>
                    <a:pt x="812114" y="814959"/>
                  </a:cubicBezTo>
                  <a:lnTo>
                    <a:pt x="812114" y="811454"/>
                  </a:lnTo>
                  <a:cubicBezTo>
                    <a:pt x="812114" y="810285"/>
                    <a:pt x="811822" y="809701"/>
                    <a:pt x="811238" y="809701"/>
                  </a:cubicBezTo>
                  <a:close/>
                  <a:moveTo>
                    <a:pt x="11177" y="804443"/>
                  </a:moveTo>
                  <a:lnTo>
                    <a:pt x="12929" y="804443"/>
                  </a:lnTo>
                  <a:lnTo>
                    <a:pt x="14682" y="811454"/>
                  </a:lnTo>
                  <a:lnTo>
                    <a:pt x="12929" y="811454"/>
                  </a:lnTo>
                  <a:close/>
                  <a:moveTo>
                    <a:pt x="0" y="804108"/>
                  </a:moveTo>
                  <a:lnTo>
                    <a:pt x="5919" y="814959"/>
                  </a:lnTo>
                  <a:lnTo>
                    <a:pt x="14682" y="839495"/>
                  </a:lnTo>
                  <a:lnTo>
                    <a:pt x="0" y="818289"/>
                  </a:lnTo>
                  <a:close/>
                  <a:moveTo>
                    <a:pt x="1290574" y="802691"/>
                  </a:moveTo>
                  <a:cubicBezTo>
                    <a:pt x="1285901" y="802691"/>
                    <a:pt x="1284733" y="803859"/>
                    <a:pt x="1287069" y="806196"/>
                  </a:cubicBezTo>
                  <a:lnTo>
                    <a:pt x="1294080" y="806196"/>
                  </a:lnTo>
                  <a:cubicBezTo>
                    <a:pt x="1294080" y="803859"/>
                    <a:pt x="1292911" y="802691"/>
                    <a:pt x="1290574" y="802691"/>
                  </a:cubicBezTo>
                  <a:close/>
                  <a:moveTo>
                    <a:pt x="1274801" y="802691"/>
                  </a:moveTo>
                  <a:cubicBezTo>
                    <a:pt x="1271296" y="802691"/>
                    <a:pt x="1269543" y="803859"/>
                    <a:pt x="1269543" y="806196"/>
                  </a:cubicBezTo>
                  <a:cubicBezTo>
                    <a:pt x="1275385" y="806196"/>
                    <a:pt x="1278306" y="805027"/>
                    <a:pt x="1278306" y="802691"/>
                  </a:cubicBezTo>
                  <a:close/>
                  <a:moveTo>
                    <a:pt x="1255522" y="799186"/>
                  </a:moveTo>
                  <a:lnTo>
                    <a:pt x="1255522" y="806196"/>
                  </a:lnTo>
                  <a:lnTo>
                    <a:pt x="1259028" y="806196"/>
                  </a:lnTo>
                  <a:cubicBezTo>
                    <a:pt x="1262533" y="806196"/>
                    <a:pt x="1265162" y="805612"/>
                    <a:pt x="1266914" y="804443"/>
                  </a:cubicBezTo>
                  <a:cubicBezTo>
                    <a:pt x="1268667" y="803275"/>
                    <a:pt x="1268375" y="802691"/>
                    <a:pt x="1266038" y="802691"/>
                  </a:cubicBezTo>
                  <a:lnTo>
                    <a:pt x="1262533" y="802691"/>
                  </a:lnTo>
                  <a:cubicBezTo>
                    <a:pt x="1262533" y="800354"/>
                    <a:pt x="1260196" y="799186"/>
                    <a:pt x="1255522" y="799186"/>
                  </a:cubicBezTo>
                  <a:close/>
                  <a:moveTo>
                    <a:pt x="981241" y="799185"/>
                  </a:moveTo>
                  <a:cubicBezTo>
                    <a:pt x="981825" y="798017"/>
                    <a:pt x="980948" y="798017"/>
                    <a:pt x="978612" y="799186"/>
                  </a:cubicBezTo>
                  <a:lnTo>
                    <a:pt x="957580" y="799186"/>
                  </a:lnTo>
                  <a:cubicBezTo>
                    <a:pt x="957580" y="801522"/>
                    <a:pt x="956412" y="802691"/>
                    <a:pt x="954075" y="802691"/>
                  </a:cubicBezTo>
                  <a:lnTo>
                    <a:pt x="950570" y="802691"/>
                  </a:lnTo>
                  <a:lnTo>
                    <a:pt x="927786" y="806196"/>
                  </a:lnTo>
                  <a:cubicBezTo>
                    <a:pt x="927786" y="805027"/>
                    <a:pt x="924573" y="804735"/>
                    <a:pt x="918147" y="805320"/>
                  </a:cubicBezTo>
                  <a:cubicBezTo>
                    <a:pt x="911720" y="805904"/>
                    <a:pt x="902666" y="806196"/>
                    <a:pt x="890982" y="806196"/>
                  </a:cubicBezTo>
                  <a:cubicBezTo>
                    <a:pt x="886308" y="807364"/>
                    <a:pt x="879882" y="807948"/>
                    <a:pt x="871703" y="807948"/>
                  </a:cubicBezTo>
                  <a:lnTo>
                    <a:pt x="868198" y="811454"/>
                  </a:lnTo>
                  <a:lnTo>
                    <a:pt x="864693" y="811454"/>
                  </a:lnTo>
                  <a:lnTo>
                    <a:pt x="861187" y="814959"/>
                  </a:lnTo>
                  <a:lnTo>
                    <a:pt x="859435" y="814959"/>
                  </a:lnTo>
                  <a:cubicBezTo>
                    <a:pt x="860603" y="814959"/>
                    <a:pt x="861187" y="813790"/>
                    <a:pt x="861187" y="811454"/>
                  </a:cubicBezTo>
                  <a:lnTo>
                    <a:pt x="855930" y="811454"/>
                  </a:lnTo>
                  <a:cubicBezTo>
                    <a:pt x="853593" y="813790"/>
                    <a:pt x="848335" y="814959"/>
                    <a:pt x="840156" y="814959"/>
                  </a:cubicBezTo>
                  <a:cubicBezTo>
                    <a:pt x="838988" y="814959"/>
                    <a:pt x="836651" y="815251"/>
                    <a:pt x="833146" y="815835"/>
                  </a:cubicBezTo>
                  <a:cubicBezTo>
                    <a:pt x="829641" y="816419"/>
                    <a:pt x="827888" y="817296"/>
                    <a:pt x="827888" y="818464"/>
                  </a:cubicBezTo>
                  <a:cubicBezTo>
                    <a:pt x="827888" y="818464"/>
                    <a:pt x="827304" y="818464"/>
                    <a:pt x="826136" y="818464"/>
                  </a:cubicBezTo>
                  <a:cubicBezTo>
                    <a:pt x="824967" y="818464"/>
                    <a:pt x="824383" y="818464"/>
                    <a:pt x="824383" y="818464"/>
                  </a:cubicBezTo>
                  <a:lnTo>
                    <a:pt x="820878" y="818464"/>
                  </a:lnTo>
                  <a:cubicBezTo>
                    <a:pt x="820878" y="819632"/>
                    <a:pt x="820293" y="820217"/>
                    <a:pt x="819125" y="820217"/>
                  </a:cubicBezTo>
                  <a:cubicBezTo>
                    <a:pt x="817956" y="820217"/>
                    <a:pt x="816788" y="819632"/>
                    <a:pt x="815620" y="818464"/>
                  </a:cubicBezTo>
                  <a:cubicBezTo>
                    <a:pt x="813283" y="818464"/>
                    <a:pt x="812114" y="819632"/>
                    <a:pt x="812114" y="821969"/>
                  </a:cubicBezTo>
                  <a:lnTo>
                    <a:pt x="808609" y="821969"/>
                  </a:lnTo>
                  <a:cubicBezTo>
                    <a:pt x="807441" y="821969"/>
                    <a:pt x="806273" y="822553"/>
                    <a:pt x="805104" y="823722"/>
                  </a:cubicBezTo>
                  <a:cubicBezTo>
                    <a:pt x="803936" y="824890"/>
                    <a:pt x="804520" y="825474"/>
                    <a:pt x="806857" y="825474"/>
                  </a:cubicBezTo>
                  <a:cubicBezTo>
                    <a:pt x="806857" y="827811"/>
                    <a:pt x="805688" y="828980"/>
                    <a:pt x="803351" y="828980"/>
                  </a:cubicBezTo>
                  <a:lnTo>
                    <a:pt x="794589" y="828980"/>
                  </a:lnTo>
                  <a:lnTo>
                    <a:pt x="792836" y="832485"/>
                  </a:lnTo>
                  <a:cubicBezTo>
                    <a:pt x="791667" y="832485"/>
                    <a:pt x="790499" y="833361"/>
                    <a:pt x="789331" y="835114"/>
                  </a:cubicBezTo>
                  <a:cubicBezTo>
                    <a:pt x="788162" y="836866"/>
                    <a:pt x="788162" y="837743"/>
                    <a:pt x="789331" y="837743"/>
                  </a:cubicBezTo>
                  <a:cubicBezTo>
                    <a:pt x="786994" y="837743"/>
                    <a:pt x="785826" y="836574"/>
                    <a:pt x="785826" y="834237"/>
                  </a:cubicBezTo>
                  <a:lnTo>
                    <a:pt x="782320" y="832485"/>
                  </a:lnTo>
                  <a:lnTo>
                    <a:pt x="780568" y="837743"/>
                  </a:lnTo>
                  <a:cubicBezTo>
                    <a:pt x="779399" y="840079"/>
                    <a:pt x="778815" y="841832"/>
                    <a:pt x="778815" y="843000"/>
                  </a:cubicBezTo>
                  <a:cubicBezTo>
                    <a:pt x="778815" y="844169"/>
                    <a:pt x="779399" y="844753"/>
                    <a:pt x="780568" y="844753"/>
                  </a:cubicBezTo>
                  <a:cubicBezTo>
                    <a:pt x="781737" y="844753"/>
                    <a:pt x="782320" y="845337"/>
                    <a:pt x="782320" y="846506"/>
                  </a:cubicBezTo>
                  <a:cubicBezTo>
                    <a:pt x="784657" y="846506"/>
                    <a:pt x="785826" y="845921"/>
                    <a:pt x="785826" y="844753"/>
                  </a:cubicBezTo>
                  <a:lnTo>
                    <a:pt x="785826" y="841248"/>
                  </a:lnTo>
                  <a:lnTo>
                    <a:pt x="789331" y="841248"/>
                  </a:lnTo>
                  <a:lnTo>
                    <a:pt x="789331" y="844753"/>
                  </a:lnTo>
                  <a:cubicBezTo>
                    <a:pt x="790499" y="843585"/>
                    <a:pt x="793712" y="842416"/>
                    <a:pt x="798970" y="841248"/>
                  </a:cubicBezTo>
                  <a:cubicBezTo>
                    <a:pt x="804228" y="840079"/>
                    <a:pt x="809778" y="838911"/>
                    <a:pt x="815620" y="837743"/>
                  </a:cubicBezTo>
                  <a:cubicBezTo>
                    <a:pt x="819125" y="837743"/>
                    <a:pt x="822922" y="837158"/>
                    <a:pt x="827012" y="835990"/>
                  </a:cubicBezTo>
                  <a:cubicBezTo>
                    <a:pt x="831101" y="834822"/>
                    <a:pt x="834314" y="834237"/>
                    <a:pt x="836651" y="834237"/>
                  </a:cubicBezTo>
                  <a:cubicBezTo>
                    <a:pt x="857682" y="829564"/>
                    <a:pt x="868198" y="828980"/>
                    <a:pt x="868198" y="832485"/>
                  </a:cubicBezTo>
                  <a:cubicBezTo>
                    <a:pt x="868198" y="831317"/>
                    <a:pt x="868490" y="830440"/>
                    <a:pt x="869074" y="829856"/>
                  </a:cubicBezTo>
                  <a:cubicBezTo>
                    <a:pt x="869658" y="829272"/>
                    <a:pt x="869950" y="828980"/>
                    <a:pt x="869950" y="828980"/>
                  </a:cubicBezTo>
                  <a:cubicBezTo>
                    <a:pt x="871119" y="831317"/>
                    <a:pt x="871703" y="831317"/>
                    <a:pt x="871703" y="828980"/>
                  </a:cubicBezTo>
                  <a:cubicBezTo>
                    <a:pt x="872872" y="828980"/>
                    <a:pt x="876669" y="828395"/>
                    <a:pt x="883095" y="827227"/>
                  </a:cubicBezTo>
                  <a:cubicBezTo>
                    <a:pt x="889521" y="826059"/>
                    <a:pt x="897408" y="825474"/>
                    <a:pt x="906755" y="825474"/>
                  </a:cubicBezTo>
                  <a:lnTo>
                    <a:pt x="915518" y="825474"/>
                  </a:lnTo>
                  <a:cubicBezTo>
                    <a:pt x="914349" y="825474"/>
                    <a:pt x="913765" y="826059"/>
                    <a:pt x="913765" y="827227"/>
                  </a:cubicBezTo>
                  <a:cubicBezTo>
                    <a:pt x="913765" y="828395"/>
                    <a:pt x="914349" y="828980"/>
                    <a:pt x="915518" y="828980"/>
                  </a:cubicBezTo>
                  <a:lnTo>
                    <a:pt x="906755" y="828980"/>
                  </a:lnTo>
                  <a:cubicBezTo>
                    <a:pt x="904418" y="831317"/>
                    <a:pt x="899161" y="832485"/>
                    <a:pt x="890982" y="832485"/>
                  </a:cubicBezTo>
                  <a:lnTo>
                    <a:pt x="820878" y="841248"/>
                  </a:lnTo>
                  <a:cubicBezTo>
                    <a:pt x="819709" y="843585"/>
                    <a:pt x="816788" y="844753"/>
                    <a:pt x="812114" y="844753"/>
                  </a:cubicBezTo>
                  <a:cubicBezTo>
                    <a:pt x="809778" y="844753"/>
                    <a:pt x="807149" y="845045"/>
                    <a:pt x="804228" y="845629"/>
                  </a:cubicBezTo>
                  <a:cubicBezTo>
                    <a:pt x="801307" y="846214"/>
                    <a:pt x="798094" y="846506"/>
                    <a:pt x="794589" y="846506"/>
                  </a:cubicBezTo>
                  <a:cubicBezTo>
                    <a:pt x="793420" y="846506"/>
                    <a:pt x="791667" y="847090"/>
                    <a:pt x="789331" y="848258"/>
                  </a:cubicBezTo>
                  <a:cubicBezTo>
                    <a:pt x="786994" y="849427"/>
                    <a:pt x="784657" y="850011"/>
                    <a:pt x="782320" y="850011"/>
                  </a:cubicBezTo>
                  <a:cubicBezTo>
                    <a:pt x="778815" y="850011"/>
                    <a:pt x="778231" y="851179"/>
                    <a:pt x="780568" y="853516"/>
                  </a:cubicBezTo>
                  <a:lnTo>
                    <a:pt x="783112" y="855212"/>
                  </a:lnTo>
                  <a:lnTo>
                    <a:pt x="770052" y="858774"/>
                  </a:lnTo>
                  <a:lnTo>
                    <a:pt x="768300" y="858774"/>
                  </a:lnTo>
                  <a:lnTo>
                    <a:pt x="761289" y="871042"/>
                  </a:lnTo>
                  <a:cubicBezTo>
                    <a:pt x="760120" y="873379"/>
                    <a:pt x="758952" y="875716"/>
                    <a:pt x="757784" y="878052"/>
                  </a:cubicBezTo>
                  <a:cubicBezTo>
                    <a:pt x="756615" y="880389"/>
                    <a:pt x="756031" y="882142"/>
                    <a:pt x="756031" y="883310"/>
                  </a:cubicBezTo>
                  <a:lnTo>
                    <a:pt x="752526" y="886815"/>
                  </a:lnTo>
                  <a:lnTo>
                    <a:pt x="752526" y="883310"/>
                  </a:lnTo>
                  <a:cubicBezTo>
                    <a:pt x="750190" y="883310"/>
                    <a:pt x="749021" y="884479"/>
                    <a:pt x="749021" y="886815"/>
                  </a:cubicBezTo>
                  <a:cubicBezTo>
                    <a:pt x="749021" y="889152"/>
                    <a:pt x="750190" y="890321"/>
                    <a:pt x="752526" y="890321"/>
                  </a:cubicBezTo>
                  <a:cubicBezTo>
                    <a:pt x="752526" y="891489"/>
                    <a:pt x="751942" y="892073"/>
                    <a:pt x="750773" y="892073"/>
                  </a:cubicBezTo>
                  <a:cubicBezTo>
                    <a:pt x="749605" y="892073"/>
                    <a:pt x="749021" y="891489"/>
                    <a:pt x="749021" y="890321"/>
                  </a:cubicBezTo>
                  <a:lnTo>
                    <a:pt x="745515" y="893826"/>
                  </a:lnTo>
                  <a:cubicBezTo>
                    <a:pt x="744347" y="894994"/>
                    <a:pt x="743763" y="896163"/>
                    <a:pt x="743763" y="897331"/>
                  </a:cubicBezTo>
                  <a:cubicBezTo>
                    <a:pt x="740258" y="897331"/>
                    <a:pt x="740258" y="894994"/>
                    <a:pt x="743763" y="890321"/>
                  </a:cubicBezTo>
                  <a:cubicBezTo>
                    <a:pt x="744932" y="885647"/>
                    <a:pt x="743763" y="885647"/>
                    <a:pt x="740258" y="890321"/>
                  </a:cubicBezTo>
                  <a:cubicBezTo>
                    <a:pt x="740258" y="891489"/>
                    <a:pt x="739674" y="892657"/>
                    <a:pt x="738505" y="893826"/>
                  </a:cubicBezTo>
                  <a:cubicBezTo>
                    <a:pt x="737337" y="894994"/>
                    <a:pt x="736753" y="896163"/>
                    <a:pt x="736753" y="897331"/>
                  </a:cubicBezTo>
                  <a:cubicBezTo>
                    <a:pt x="735584" y="900836"/>
                    <a:pt x="734416" y="903173"/>
                    <a:pt x="733248" y="904341"/>
                  </a:cubicBezTo>
                  <a:cubicBezTo>
                    <a:pt x="734416" y="904341"/>
                    <a:pt x="735584" y="903465"/>
                    <a:pt x="736753" y="901713"/>
                  </a:cubicBezTo>
                  <a:cubicBezTo>
                    <a:pt x="737921" y="899960"/>
                    <a:pt x="739089" y="898499"/>
                    <a:pt x="740258" y="897331"/>
                  </a:cubicBezTo>
                  <a:lnTo>
                    <a:pt x="740258" y="904341"/>
                  </a:lnTo>
                  <a:cubicBezTo>
                    <a:pt x="740258" y="906678"/>
                    <a:pt x="737921" y="909599"/>
                    <a:pt x="733248" y="913105"/>
                  </a:cubicBezTo>
                  <a:lnTo>
                    <a:pt x="729743" y="925373"/>
                  </a:lnTo>
                  <a:cubicBezTo>
                    <a:pt x="729743" y="927709"/>
                    <a:pt x="729158" y="930046"/>
                    <a:pt x="727990" y="932383"/>
                  </a:cubicBezTo>
                  <a:cubicBezTo>
                    <a:pt x="725653" y="933551"/>
                    <a:pt x="724485" y="935304"/>
                    <a:pt x="724485" y="937641"/>
                  </a:cubicBezTo>
                  <a:cubicBezTo>
                    <a:pt x="722148" y="942314"/>
                    <a:pt x="720979" y="943483"/>
                    <a:pt x="720979" y="941146"/>
                  </a:cubicBezTo>
                  <a:lnTo>
                    <a:pt x="717474" y="944651"/>
                  </a:lnTo>
                  <a:cubicBezTo>
                    <a:pt x="717474" y="946988"/>
                    <a:pt x="717474" y="948741"/>
                    <a:pt x="717474" y="949909"/>
                  </a:cubicBezTo>
                  <a:lnTo>
                    <a:pt x="717474" y="953414"/>
                  </a:lnTo>
                  <a:cubicBezTo>
                    <a:pt x="715138" y="955751"/>
                    <a:pt x="714845" y="957504"/>
                    <a:pt x="716598" y="958672"/>
                  </a:cubicBezTo>
                  <a:cubicBezTo>
                    <a:pt x="718350" y="959840"/>
                    <a:pt x="719811" y="960425"/>
                    <a:pt x="720979" y="960425"/>
                  </a:cubicBezTo>
                  <a:cubicBezTo>
                    <a:pt x="723316" y="960425"/>
                    <a:pt x="724485" y="959256"/>
                    <a:pt x="724485" y="956919"/>
                  </a:cubicBezTo>
                  <a:cubicBezTo>
                    <a:pt x="724485" y="954583"/>
                    <a:pt x="725653" y="953414"/>
                    <a:pt x="727990" y="953414"/>
                  </a:cubicBezTo>
                  <a:cubicBezTo>
                    <a:pt x="727990" y="951077"/>
                    <a:pt x="728574" y="949909"/>
                    <a:pt x="729743" y="949909"/>
                  </a:cubicBezTo>
                  <a:cubicBezTo>
                    <a:pt x="730911" y="949909"/>
                    <a:pt x="734416" y="949909"/>
                    <a:pt x="740258" y="949909"/>
                  </a:cubicBezTo>
                  <a:lnTo>
                    <a:pt x="749021" y="949909"/>
                  </a:lnTo>
                  <a:cubicBezTo>
                    <a:pt x="751358" y="949909"/>
                    <a:pt x="753110" y="949617"/>
                    <a:pt x="754279" y="949033"/>
                  </a:cubicBezTo>
                  <a:cubicBezTo>
                    <a:pt x="755447" y="948448"/>
                    <a:pt x="756615" y="948156"/>
                    <a:pt x="757784" y="948156"/>
                  </a:cubicBezTo>
                  <a:lnTo>
                    <a:pt x="792836" y="932383"/>
                  </a:lnTo>
                  <a:cubicBezTo>
                    <a:pt x="794004" y="930046"/>
                    <a:pt x="795757" y="927709"/>
                    <a:pt x="798094" y="925373"/>
                  </a:cubicBezTo>
                  <a:cubicBezTo>
                    <a:pt x="800430" y="923036"/>
                    <a:pt x="803351" y="921867"/>
                    <a:pt x="806857" y="921867"/>
                  </a:cubicBezTo>
                  <a:cubicBezTo>
                    <a:pt x="809194" y="920699"/>
                    <a:pt x="812991" y="918362"/>
                    <a:pt x="818249" y="914857"/>
                  </a:cubicBezTo>
                  <a:cubicBezTo>
                    <a:pt x="823507" y="911352"/>
                    <a:pt x="829641" y="907847"/>
                    <a:pt x="836651" y="904341"/>
                  </a:cubicBezTo>
                  <a:cubicBezTo>
                    <a:pt x="843661" y="899668"/>
                    <a:pt x="849503" y="896455"/>
                    <a:pt x="854177" y="894702"/>
                  </a:cubicBezTo>
                  <a:cubicBezTo>
                    <a:pt x="858850" y="892950"/>
                    <a:pt x="862356" y="891489"/>
                    <a:pt x="864693" y="890321"/>
                  </a:cubicBezTo>
                  <a:cubicBezTo>
                    <a:pt x="869366" y="885647"/>
                    <a:pt x="875208" y="881558"/>
                    <a:pt x="882219" y="878052"/>
                  </a:cubicBezTo>
                  <a:cubicBezTo>
                    <a:pt x="883387" y="876884"/>
                    <a:pt x="886016" y="875424"/>
                    <a:pt x="890105" y="873671"/>
                  </a:cubicBezTo>
                  <a:cubicBezTo>
                    <a:pt x="894194" y="871918"/>
                    <a:pt x="897408" y="870458"/>
                    <a:pt x="899744" y="869289"/>
                  </a:cubicBezTo>
                  <a:cubicBezTo>
                    <a:pt x="900913" y="868121"/>
                    <a:pt x="902373" y="866953"/>
                    <a:pt x="904126" y="865784"/>
                  </a:cubicBezTo>
                  <a:cubicBezTo>
                    <a:pt x="905878" y="864616"/>
                    <a:pt x="906755" y="863447"/>
                    <a:pt x="906755" y="862279"/>
                  </a:cubicBezTo>
                  <a:lnTo>
                    <a:pt x="915518" y="858774"/>
                  </a:lnTo>
                  <a:cubicBezTo>
                    <a:pt x="941223" y="844753"/>
                    <a:pt x="954075" y="836574"/>
                    <a:pt x="954075" y="834237"/>
                  </a:cubicBezTo>
                  <a:cubicBezTo>
                    <a:pt x="956412" y="834237"/>
                    <a:pt x="958749" y="833653"/>
                    <a:pt x="961085" y="832485"/>
                  </a:cubicBezTo>
                  <a:cubicBezTo>
                    <a:pt x="962254" y="832485"/>
                    <a:pt x="964007" y="831317"/>
                    <a:pt x="966343" y="828980"/>
                  </a:cubicBezTo>
                  <a:cubicBezTo>
                    <a:pt x="962838" y="826643"/>
                    <a:pt x="958749" y="825474"/>
                    <a:pt x="954075" y="825474"/>
                  </a:cubicBezTo>
                  <a:lnTo>
                    <a:pt x="947065" y="825474"/>
                  </a:lnTo>
                  <a:cubicBezTo>
                    <a:pt x="947065" y="824306"/>
                    <a:pt x="947357" y="823430"/>
                    <a:pt x="947941" y="822846"/>
                  </a:cubicBezTo>
                  <a:cubicBezTo>
                    <a:pt x="948525" y="822261"/>
                    <a:pt x="948818" y="821969"/>
                    <a:pt x="948818" y="821969"/>
                  </a:cubicBezTo>
                  <a:lnTo>
                    <a:pt x="957580" y="821969"/>
                  </a:lnTo>
                  <a:cubicBezTo>
                    <a:pt x="959917" y="821969"/>
                    <a:pt x="961670" y="820217"/>
                    <a:pt x="962838" y="816711"/>
                  </a:cubicBezTo>
                  <a:cubicBezTo>
                    <a:pt x="964007" y="815543"/>
                    <a:pt x="965175" y="814375"/>
                    <a:pt x="966343" y="813206"/>
                  </a:cubicBezTo>
                  <a:cubicBezTo>
                    <a:pt x="967512" y="812038"/>
                    <a:pt x="968680" y="811454"/>
                    <a:pt x="969848" y="811454"/>
                  </a:cubicBezTo>
                  <a:lnTo>
                    <a:pt x="973354" y="807948"/>
                  </a:lnTo>
                  <a:cubicBezTo>
                    <a:pt x="973354" y="806780"/>
                    <a:pt x="973938" y="806196"/>
                    <a:pt x="975106" y="806196"/>
                  </a:cubicBezTo>
                  <a:cubicBezTo>
                    <a:pt x="978612" y="802691"/>
                    <a:pt x="980656" y="800354"/>
                    <a:pt x="981241" y="799185"/>
                  </a:cubicBezTo>
                  <a:close/>
                  <a:moveTo>
                    <a:pt x="46229" y="795680"/>
                  </a:moveTo>
                  <a:cubicBezTo>
                    <a:pt x="48565" y="796849"/>
                    <a:pt x="49734" y="797433"/>
                    <a:pt x="49734" y="797433"/>
                  </a:cubicBezTo>
                  <a:cubicBezTo>
                    <a:pt x="52070" y="802106"/>
                    <a:pt x="54991" y="807072"/>
                    <a:pt x="58496" y="812330"/>
                  </a:cubicBezTo>
                  <a:cubicBezTo>
                    <a:pt x="62002" y="817588"/>
                    <a:pt x="65507" y="823138"/>
                    <a:pt x="69012" y="828980"/>
                  </a:cubicBezTo>
                  <a:cubicBezTo>
                    <a:pt x="69012" y="832485"/>
                    <a:pt x="67843" y="831901"/>
                    <a:pt x="65507" y="827227"/>
                  </a:cubicBezTo>
                  <a:lnTo>
                    <a:pt x="56744" y="811454"/>
                  </a:lnTo>
                  <a:cubicBezTo>
                    <a:pt x="56744" y="809117"/>
                    <a:pt x="54407" y="807948"/>
                    <a:pt x="49734" y="807948"/>
                  </a:cubicBezTo>
                  <a:cubicBezTo>
                    <a:pt x="48565" y="807948"/>
                    <a:pt x="47981" y="807364"/>
                    <a:pt x="47981" y="806196"/>
                  </a:cubicBezTo>
                  <a:cubicBezTo>
                    <a:pt x="47981" y="805027"/>
                    <a:pt x="47397" y="804443"/>
                    <a:pt x="46229" y="804443"/>
                  </a:cubicBezTo>
                  <a:cubicBezTo>
                    <a:pt x="49734" y="803275"/>
                    <a:pt x="50610" y="801814"/>
                    <a:pt x="48857" y="800062"/>
                  </a:cubicBezTo>
                  <a:cubicBezTo>
                    <a:pt x="47105" y="798309"/>
                    <a:pt x="46229" y="796849"/>
                    <a:pt x="46229" y="795680"/>
                  </a:cubicBezTo>
                  <a:close/>
                  <a:moveTo>
                    <a:pt x="1195934" y="790422"/>
                  </a:moveTo>
                  <a:lnTo>
                    <a:pt x="1195934" y="793928"/>
                  </a:lnTo>
                  <a:lnTo>
                    <a:pt x="1192429" y="793928"/>
                  </a:lnTo>
                  <a:cubicBezTo>
                    <a:pt x="1191260" y="793928"/>
                    <a:pt x="1189508" y="794512"/>
                    <a:pt x="1187171" y="795680"/>
                  </a:cubicBezTo>
                  <a:lnTo>
                    <a:pt x="1180160" y="795680"/>
                  </a:lnTo>
                  <a:cubicBezTo>
                    <a:pt x="1180160" y="798017"/>
                    <a:pt x="1180160" y="799186"/>
                    <a:pt x="1180160" y="799186"/>
                  </a:cubicBezTo>
                  <a:lnTo>
                    <a:pt x="1195934" y="799186"/>
                  </a:lnTo>
                  <a:cubicBezTo>
                    <a:pt x="1206450" y="799186"/>
                    <a:pt x="1211707" y="800354"/>
                    <a:pt x="1211707" y="802691"/>
                  </a:cubicBezTo>
                  <a:lnTo>
                    <a:pt x="1187171" y="802691"/>
                  </a:lnTo>
                  <a:cubicBezTo>
                    <a:pt x="1184834" y="805027"/>
                    <a:pt x="1184834" y="806196"/>
                    <a:pt x="1187171" y="806196"/>
                  </a:cubicBezTo>
                  <a:cubicBezTo>
                    <a:pt x="1187171" y="807364"/>
                    <a:pt x="1188340" y="807948"/>
                    <a:pt x="1190676" y="807948"/>
                  </a:cubicBezTo>
                  <a:cubicBezTo>
                    <a:pt x="1190676" y="806780"/>
                    <a:pt x="1191260" y="806780"/>
                    <a:pt x="1192429" y="807948"/>
                  </a:cubicBezTo>
                  <a:lnTo>
                    <a:pt x="1211707" y="807948"/>
                  </a:lnTo>
                  <a:cubicBezTo>
                    <a:pt x="1221054" y="806780"/>
                    <a:pt x="1229525" y="806196"/>
                    <a:pt x="1237120" y="806196"/>
                  </a:cubicBezTo>
                  <a:cubicBezTo>
                    <a:pt x="1244715" y="806196"/>
                    <a:pt x="1248512" y="806780"/>
                    <a:pt x="1248512" y="807948"/>
                  </a:cubicBezTo>
                  <a:cubicBezTo>
                    <a:pt x="1250849" y="806780"/>
                    <a:pt x="1252017" y="805027"/>
                    <a:pt x="1252017" y="802691"/>
                  </a:cubicBezTo>
                  <a:cubicBezTo>
                    <a:pt x="1252017" y="800354"/>
                    <a:pt x="1250264" y="799186"/>
                    <a:pt x="1246759" y="799186"/>
                  </a:cubicBezTo>
                  <a:lnTo>
                    <a:pt x="1227481" y="802691"/>
                  </a:lnTo>
                  <a:lnTo>
                    <a:pt x="1218718" y="802691"/>
                  </a:lnTo>
                  <a:cubicBezTo>
                    <a:pt x="1218718" y="800354"/>
                    <a:pt x="1226897" y="799186"/>
                    <a:pt x="1243254" y="799186"/>
                  </a:cubicBezTo>
                  <a:cubicBezTo>
                    <a:pt x="1252601" y="799186"/>
                    <a:pt x="1260196" y="798017"/>
                    <a:pt x="1266038" y="795680"/>
                  </a:cubicBezTo>
                  <a:cubicBezTo>
                    <a:pt x="1266038" y="794512"/>
                    <a:pt x="1261364" y="793928"/>
                    <a:pt x="1252017" y="793928"/>
                  </a:cubicBezTo>
                  <a:lnTo>
                    <a:pt x="1199439" y="793928"/>
                  </a:lnTo>
                  <a:cubicBezTo>
                    <a:pt x="1199439" y="791591"/>
                    <a:pt x="1198270" y="790422"/>
                    <a:pt x="1195934" y="790422"/>
                  </a:cubicBezTo>
                  <a:close/>
                  <a:moveTo>
                    <a:pt x="244272" y="779907"/>
                  </a:moveTo>
                  <a:lnTo>
                    <a:pt x="253035" y="779907"/>
                  </a:lnTo>
                  <a:cubicBezTo>
                    <a:pt x="253035" y="782244"/>
                    <a:pt x="251282" y="783412"/>
                    <a:pt x="247777" y="783412"/>
                  </a:cubicBezTo>
                  <a:cubicBezTo>
                    <a:pt x="245441" y="783412"/>
                    <a:pt x="244272" y="782244"/>
                    <a:pt x="244272" y="779907"/>
                  </a:cubicBezTo>
                  <a:close/>
                  <a:moveTo>
                    <a:pt x="35713" y="772896"/>
                  </a:moveTo>
                  <a:cubicBezTo>
                    <a:pt x="36881" y="772896"/>
                    <a:pt x="37465" y="773481"/>
                    <a:pt x="37465" y="774649"/>
                  </a:cubicBezTo>
                  <a:cubicBezTo>
                    <a:pt x="37465" y="776986"/>
                    <a:pt x="40386" y="783996"/>
                    <a:pt x="46229" y="795680"/>
                  </a:cubicBezTo>
                  <a:cubicBezTo>
                    <a:pt x="41554" y="791007"/>
                    <a:pt x="38049" y="783412"/>
                    <a:pt x="35713" y="772896"/>
                  </a:cubicBezTo>
                  <a:close/>
                  <a:moveTo>
                    <a:pt x="0" y="768023"/>
                  </a:moveTo>
                  <a:lnTo>
                    <a:pt x="7671" y="781660"/>
                  </a:lnTo>
                  <a:cubicBezTo>
                    <a:pt x="7671" y="782828"/>
                    <a:pt x="8548" y="784873"/>
                    <a:pt x="10300" y="787794"/>
                  </a:cubicBezTo>
                  <a:cubicBezTo>
                    <a:pt x="12053" y="790715"/>
                    <a:pt x="14097" y="792175"/>
                    <a:pt x="16434" y="792175"/>
                  </a:cubicBezTo>
                  <a:cubicBezTo>
                    <a:pt x="18771" y="793344"/>
                    <a:pt x="20523" y="795680"/>
                    <a:pt x="21692" y="799186"/>
                  </a:cubicBezTo>
                  <a:cubicBezTo>
                    <a:pt x="22861" y="802691"/>
                    <a:pt x="24029" y="805027"/>
                    <a:pt x="25197" y="806196"/>
                  </a:cubicBezTo>
                  <a:lnTo>
                    <a:pt x="25197" y="807948"/>
                  </a:lnTo>
                  <a:cubicBezTo>
                    <a:pt x="25197" y="813790"/>
                    <a:pt x="27534" y="817880"/>
                    <a:pt x="32207" y="820217"/>
                  </a:cubicBezTo>
                  <a:cubicBezTo>
                    <a:pt x="33376" y="820217"/>
                    <a:pt x="33960" y="820801"/>
                    <a:pt x="33960" y="821969"/>
                  </a:cubicBezTo>
                  <a:cubicBezTo>
                    <a:pt x="30455" y="824306"/>
                    <a:pt x="29871" y="826643"/>
                    <a:pt x="32207" y="828980"/>
                  </a:cubicBezTo>
                  <a:cubicBezTo>
                    <a:pt x="34544" y="831317"/>
                    <a:pt x="35713" y="832485"/>
                    <a:pt x="35713" y="832485"/>
                  </a:cubicBezTo>
                  <a:lnTo>
                    <a:pt x="39218" y="837743"/>
                  </a:lnTo>
                  <a:cubicBezTo>
                    <a:pt x="38049" y="838911"/>
                    <a:pt x="36297" y="838327"/>
                    <a:pt x="33960" y="835990"/>
                  </a:cubicBezTo>
                  <a:lnTo>
                    <a:pt x="30455" y="828980"/>
                  </a:lnTo>
                  <a:cubicBezTo>
                    <a:pt x="29287" y="827811"/>
                    <a:pt x="28410" y="826643"/>
                    <a:pt x="27826" y="825474"/>
                  </a:cubicBezTo>
                  <a:cubicBezTo>
                    <a:pt x="27242" y="824306"/>
                    <a:pt x="25781" y="823722"/>
                    <a:pt x="23444" y="823722"/>
                  </a:cubicBezTo>
                  <a:cubicBezTo>
                    <a:pt x="21108" y="821385"/>
                    <a:pt x="17603" y="814959"/>
                    <a:pt x="12929" y="804443"/>
                  </a:cubicBezTo>
                  <a:lnTo>
                    <a:pt x="661" y="790422"/>
                  </a:lnTo>
                  <a:lnTo>
                    <a:pt x="0" y="788001"/>
                  </a:lnTo>
                  <a:close/>
                  <a:moveTo>
                    <a:pt x="573761" y="699287"/>
                  </a:moveTo>
                  <a:cubicBezTo>
                    <a:pt x="573761" y="701624"/>
                    <a:pt x="572592" y="703377"/>
                    <a:pt x="570256" y="704545"/>
                  </a:cubicBezTo>
                  <a:cubicBezTo>
                    <a:pt x="567919" y="706882"/>
                    <a:pt x="567919" y="706298"/>
                    <a:pt x="570256" y="702792"/>
                  </a:cubicBezTo>
                  <a:close/>
                  <a:moveTo>
                    <a:pt x="1420267" y="695782"/>
                  </a:moveTo>
                  <a:lnTo>
                    <a:pt x="1420267" y="699287"/>
                  </a:lnTo>
                  <a:lnTo>
                    <a:pt x="1423772" y="699287"/>
                  </a:lnTo>
                  <a:cubicBezTo>
                    <a:pt x="1423772" y="696950"/>
                    <a:pt x="1422603" y="695782"/>
                    <a:pt x="1420267" y="695782"/>
                  </a:cubicBezTo>
                  <a:close/>
                  <a:moveTo>
                    <a:pt x="891858" y="654596"/>
                  </a:moveTo>
                  <a:cubicBezTo>
                    <a:pt x="893611" y="654012"/>
                    <a:pt x="893318" y="654888"/>
                    <a:pt x="890982" y="657225"/>
                  </a:cubicBezTo>
                  <a:cubicBezTo>
                    <a:pt x="890982" y="659562"/>
                    <a:pt x="890982" y="660730"/>
                    <a:pt x="890982" y="660730"/>
                  </a:cubicBezTo>
                  <a:cubicBezTo>
                    <a:pt x="890982" y="660730"/>
                    <a:pt x="890689" y="661022"/>
                    <a:pt x="890105" y="661606"/>
                  </a:cubicBezTo>
                  <a:cubicBezTo>
                    <a:pt x="889521" y="662191"/>
                    <a:pt x="888645" y="662483"/>
                    <a:pt x="887477" y="662483"/>
                  </a:cubicBezTo>
                  <a:lnTo>
                    <a:pt x="887477" y="657225"/>
                  </a:lnTo>
                  <a:cubicBezTo>
                    <a:pt x="888645" y="656057"/>
                    <a:pt x="890105" y="655180"/>
                    <a:pt x="891858" y="654596"/>
                  </a:cubicBezTo>
                  <a:close/>
                  <a:moveTo>
                    <a:pt x="922529" y="653720"/>
                  </a:moveTo>
                  <a:lnTo>
                    <a:pt x="924281" y="653720"/>
                  </a:lnTo>
                  <a:cubicBezTo>
                    <a:pt x="926618" y="653720"/>
                    <a:pt x="927202" y="654304"/>
                    <a:pt x="926034" y="655472"/>
                  </a:cubicBezTo>
                  <a:cubicBezTo>
                    <a:pt x="924865" y="656641"/>
                    <a:pt x="923697" y="657225"/>
                    <a:pt x="922529" y="657225"/>
                  </a:cubicBezTo>
                  <a:cubicBezTo>
                    <a:pt x="920191" y="654888"/>
                    <a:pt x="920191" y="653720"/>
                    <a:pt x="922529" y="653720"/>
                  </a:cubicBezTo>
                  <a:close/>
                  <a:moveTo>
                    <a:pt x="869950" y="653720"/>
                  </a:moveTo>
                  <a:cubicBezTo>
                    <a:pt x="867614" y="659562"/>
                    <a:pt x="867029" y="662483"/>
                    <a:pt x="868198" y="662483"/>
                  </a:cubicBezTo>
                  <a:cubicBezTo>
                    <a:pt x="868198" y="662483"/>
                    <a:pt x="868490" y="662191"/>
                    <a:pt x="869074" y="661606"/>
                  </a:cubicBezTo>
                  <a:cubicBezTo>
                    <a:pt x="869658" y="661022"/>
                    <a:pt x="869950" y="660730"/>
                    <a:pt x="869950" y="660730"/>
                  </a:cubicBezTo>
                  <a:close/>
                  <a:moveTo>
                    <a:pt x="943560" y="651967"/>
                  </a:moveTo>
                  <a:cubicBezTo>
                    <a:pt x="943560" y="653136"/>
                    <a:pt x="940638" y="654888"/>
                    <a:pt x="934796" y="657225"/>
                  </a:cubicBezTo>
                  <a:cubicBezTo>
                    <a:pt x="934796" y="654888"/>
                    <a:pt x="935381" y="653720"/>
                    <a:pt x="936549" y="653720"/>
                  </a:cubicBezTo>
                  <a:cubicBezTo>
                    <a:pt x="936549" y="652551"/>
                    <a:pt x="938886" y="651967"/>
                    <a:pt x="943560" y="651967"/>
                  </a:cubicBezTo>
                  <a:close/>
                  <a:moveTo>
                    <a:pt x="899307" y="637946"/>
                  </a:moveTo>
                  <a:cubicBezTo>
                    <a:pt x="899599" y="637946"/>
                    <a:pt x="899744" y="638530"/>
                    <a:pt x="899744" y="639699"/>
                  </a:cubicBezTo>
                  <a:cubicBezTo>
                    <a:pt x="902081" y="640867"/>
                    <a:pt x="901497" y="642620"/>
                    <a:pt x="897992" y="644957"/>
                  </a:cubicBezTo>
                  <a:lnTo>
                    <a:pt x="897992" y="639699"/>
                  </a:lnTo>
                  <a:cubicBezTo>
                    <a:pt x="898576" y="638530"/>
                    <a:pt x="899014" y="637946"/>
                    <a:pt x="899307" y="637946"/>
                  </a:cubicBezTo>
                  <a:close/>
                  <a:moveTo>
                    <a:pt x="550977" y="636194"/>
                  </a:moveTo>
                  <a:lnTo>
                    <a:pt x="535204" y="641452"/>
                  </a:lnTo>
                  <a:lnTo>
                    <a:pt x="510668" y="651967"/>
                  </a:lnTo>
                  <a:cubicBezTo>
                    <a:pt x="510668" y="651967"/>
                    <a:pt x="499568" y="656057"/>
                    <a:pt x="477368" y="664235"/>
                  </a:cubicBezTo>
                  <a:lnTo>
                    <a:pt x="456337" y="674751"/>
                  </a:lnTo>
                  <a:cubicBezTo>
                    <a:pt x="450495" y="677088"/>
                    <a:pt x="440563" y="681177"/>
                    <a:pt x="426543" y="687019"/>
                  </a:cubicBezTo>
                  <a:cubicBezTo>
                    <a:pt x="412522" y="692861"/>
                    <a:pt x="402590" y="698119"/>
                    <a:pt x="396748" y="702792"/>
                  </a:cubicBezTo>
                  <a:cubicBezTo>
                    <a:pt x="365201" y="720319"/>
                    <a:pt x="345339" y="733171"/>
                    <a:pt x="337160" y="741350"/>
                  </a:cubicBezTo>
                  <a:cubicBezTo>
                    <a:pt x="334823" y="742518"/>
                    <a:pt x="333363" y="743686"/>
                    <a:pt x="332778" y="744855"/>
                  </a:cubicBezTo>
                  <a:cubicBezTo>
                    <a:pt x="332194" y="746023"/>
                    <a:pt x="332486" y="746607"/>
                    <a:pt x="333655" y="746607"/>
                  </a:cubicBezTo>
                  <a:cubicBezTo>
                    <a:pt x="335992" y="748944"/>
                    <a:pt x="337160" y="748944"/>
                    <a:pt x="337160" y="746607"/>
                  </a:cubicBezTo>
                  <a:lnTo>
                    <a:pt x="340665" y="746607"/>
                  </a:lnTo>
                  <a:cubicBezTo>
                    <a:pt x="343002" y="746607"/>
                    <a:pt x="341834" y="748944"/>
                    <a:pt x="337160" y="753618"/>
                  </a:cubicBezTo>
                  <a:cubicBezTo>
                    <a:pt x="333655" y="757123"/>
                    <a:pt x="331318" y="757123"/>
                    <a:pt x="330150" y="753618"/>
                  </a:cubicBezTo>
                  <a:lnTo>
                    <a:pt x="330150" y="765886"/>
                  </a:lnTo>
                  <a:cubicBezTo>
                    <a:pt x="330150" y="767054"/>
                    <a:pt x="331318" y="767639"/>
                    <a:pt x="333655" y="767639"/>
                  </a:cubicBezTo>
                  <a:cubicBezTo>
                    <a:pt x="337160" y="768807"/>
                    <a:pt x="345047" y="768515"/>
                    <a:pt x="357315" y="766762"/>
                  </a:cubicBezTo>
                  <a:cubicBezTo>
                    <a:pt x="369583" y="765010"/>
                    <a:pt x="381559" y="762381"/>
                    <a:pt x="393243" y="758876"/>
                  </a:cubicBezTo>
                  <a:cubicBezTo>
                    <a:pt x="396748" y="756539"/>
                    <a:pt x="400838" y="755371"/>
                    <a:pt x="405511" y="755371"/>
                  </a:cubicBezTo>
                  <a:cubicBezTo>
                    <a:pt x="406680" y="755371"/>
                    <a:pt x="406680" y="755955"/>
                    <a:pt x="405511" y="757123"/>
                  </a:cubicBezTo>
                  <a:cubicBezTo>
                    <a:pt x="404343" y="758291"/>
                    <a:pt x="402006" y="758876"/>
                    <a:pt x="398501" y="758876"/>
                  </a:cubicBezTo>
                  <a:cubicBezTo>
                    <a:pt x="397333" y="758876"/>
                    <a:pt x="396748" y="760044"/>
                    <a:pt x="396748" y="762381"/>
                  </a:cubicBezTo>
                  <a:lnTo>
                    <a:pt x="409016" y="758876"/>
                  </a:lnTo>
                  <a:cubicBezTo>
                    <a:pt x="411353" y="756539"/>
                    <a:pt x="416611" y="755371"/>
                    <a:pt x="424790" y="755371"/>
                  </a:cubicBezTo>
                  <a:lnTo>
                    <a:pt x="428295" y="755371"/>
                  </a:lnTo>
                  <a:lnTo>
                    <a:pt x="428295" y="762381"/>
                  </a:lnTo>
                  <a:lnTo>
                    <a:pt x="431800" y="764134"/>
                  </a:lnTo>
                  <a:cubicBezTo>
                    <a:pt x="437642" y="764134"/>
                    <a:pt x="446990" y="760628"/>
                    <a:pt x="459842" y="753618"/>
                  </a:cubicBezTo>
                  <a:cubicBezTo>
                    <a:pt x="461011" y="753618"/>
                    <a:pt x="461011" y="754202"/>
                    <a:pt x="459842" y="755371"/>
                  </a:cubicBezTo>
                  <a:lnTo>
                    <a:pt x="456337" y="758876"/>
                  </a:lnTo>
                  <a:cubicBezTo>
                    <a:pt x="454000" y="758876"/>
                    <a:pt x="451663" y="760044"/>
                    <a:pt x="449327" y="762381"/>
                  </a:cubicBezTo>
                  <a:cubicBezTo>
                    <a:pt x="452832" y="762381"/>
                    <a:pt x="468021" y="758291"/>
                    <a:pt x="494894" y="750113"/>
                  </a:cubicBezTo>
                  <a:cubicBezTo>
                    <a:pt x="501904" y="746607"/>
                    <a:pt x="514173" y="743102"/>
                    <a:pt x="531698" y="739597"/>
                  </a:cubicBezTo>
                  <a:cubicBezTo>
                    <a:pt x="537540" y="737260"/>
                    <a:pt x="543091" y="735216"/>
                    <a:pt x="548348" y="733463"/>
                  </a:cubicBezTo>
                  <a:cubicBezTo>
                    <a:pt x="553606" y="731710"/>
                    <a:pt x="556235" y="730250"/>
                    <a:pt x="556235" y="729082"/>
                  </a:cubicBezTo>
                  <a:lnTo>
                    <a:pt x="561493" y="729082"/>
                  </a:lnTo>
                  <a:cubicBezTo>
                    <a:pt x="564998" y="729082"/>
                    <a:pt x="569087" y="723240"/>
                    <a:pt x="573761" y="711555"/>
                  </a:cubicBezTo>
                  <a:cubicBezTo>
                    <a:pt x="573761" y="706882"/>
                    <a:pt x="574053" y="703669"/>
                    <a:pt x="574637" y="701916"/>
                  </a:cubicBezTo>
                  <a:cubicBezTo>
                    <a:pt x="575221" y="700164"/>
                    <a:pt x="575514" y="698119"/>
                    <a:pt x="575514" y="695782"/>
                  </a:cubicBezTo>
                  <a:cubicBezTo>
                    <a:pt x="577850" y="693445"/>
                    <a:pt x="579019" y="690524"/>
                    <a:pt x="579019" y="687019"/>
                  </a:cubicBezTo>
                  <a:lnTo>
                    <a:pt x="586029" y="678256"/>
                  </a:lnTo>
                  <a:cubicBezTo>
                    <a:pt x="588366" y="673582"/>
                    <a:pt x="589534" y="668909"/>
                    <a:pt x="589534" y="664235"/>
                  </a:cubicBezTo>
                  <a:cubicBezTo>
                    <a:pt x="589534" y="663067"/>
                    <a:pt x="588366" y="662483"/>
                    <a:pt x="586029" y="662483"/>
                  </a:cubicBezTo>
                  <a:cubicBezTo>
                    <a:pt x="579019" y="658977"/>
                    <a:pt x="574929" y="656057"/>
                    <a:pt x="573761" y="653720"/>
                  </a:cubicBezTo>
                  <a:cubicBezTo>
                    <a:pt x="573761" y="652551"/>
                    <a:pt x="572592" y="651383"/>
                    <a:pt x="570256" y="650215"/>
                  </a:cubicBezTo>
                  <a:cubicBezTo>
                    <a:pt x="567919" y="649046"/>
                    <a:pt x="565582" y="648462"/>
                    <a:pt x="563245" y="648462"/>
                  </a:cubicBezTo>
                  <a:cubicBezTo>
                    <a:pt x="563245" y="646125"/>
                    <a:pt x="562953" y="644372"/>
                    <a:pt x="562369" y="643204"/>
                  </a:cubicBezTo>
                  <a:cubicBezTo>
                    <a:pt x="561785" y="642036"/>
                    <a:pt x="560909" y="641452"/>
                    <a:pt x="559740" y="641452"/>
                  </a:cubicBezTo>
                  <a:cubicBezTo>
                    <a:pt x="559740" y="640283"/>
                    <a:pt x="558572" y="639699"/>
                    <a:pt x="556235" y="639699"/>
                  </a:cubicBezTo>
                  <a:cubicBezTo>
                    <a:pt x="553898" y="637362"/>
                    <a:pt x="552730" y="637362"/>
                    <a:pt x="552730" y="639699"/>
                  </a:cubicBezTo>
                  <a:cubicBezTo>
                    <a:pt x="551561" y="639699"/>
                    <a:pt x="550977" y="638530"/>
                    <a:pt x="550977" y="636194"/>
                  </a:cubicBezTo>
                  <a:close/>
                  <a:moveTo>
                    <a:pt x="894487" y="632688"/>
                  </a:moveTo>
                  <a:lnTo>
                    <a:pt x="894487" y="636194"/>
                  </a:lnTo>
                  <a:lnTo>
                    <a:pt x="897992" y="636194"/>
                  </a:lnTo>
                  <a:cubicBezTo>
                    <a:pt x="897992" y="633857"/>
                    <a:pt x="896823" y="632688"/>
                    <a:pt x="894487" y="632688"/>
                  </a:cubicBezTo>
                  <a:close/>
                  <a:moveTo>
                    <a:pt x="1365936" y="623925"/>
                  </a:moveTo>
                  <a:lnTo>
                    <a:pt x="1369441" y="625678"/>
                  </a:lnTo>
                  <a:cubicBezTo>
                    <a:pt x="1370610" y="626847"/>
                    <a:pt x="1371486" y="627431"/>
                    <a:pt x="1372070" y="627431"/>
                  </a:cubicBezTo>
                  <a:cubicBezTo>
                    <a:pt x="1372655" y="627431"/>
                    <a:pt x="1373531" y="626847"/>
                    <a:pt x="1374699" y="625678"/>
                  </a:cubicBezTo>
                  <a:lnTo>
                    <a:pt x="1374699" y="623925"/>
                  </a:lnTo>
                  <a:close/>
                  <a:moveTo>
                    <a:pt x="882219" y="616915"/>
                  </a:moveTo>
                  <a:cubicBezTo>
                    <a:pt x="877545" y="619252"/>
                    <a:pt x="876377" y="620420"/>
                    <a:pt x="878713" y="620420"/>
                  </a:cubicBezTo>
                  <a:cubicBezTo>
                    <a:pt x="878713" y="622757"/>
                    <a:pt x="877545" y="622757"/>
                    <a:pt x="875208" y="620420"/>
                  </a:cubicBezTo>
                  <a:lnTo>
                    <a:pt x="869950" y="620420"/>
                  </a:lnTo>
                  <a:cubicBezTo>
                    <a:pt x="868782" y="620420"/>
                    <a:pt x="868198" y="620712"/>
                    <a:pt x="868198" y="621297"/>
                  </a:cubicBezTo>
                  <a:cubicBezTo>
                    <a:pt x="868198" y="621881"/>
                    <a:pt x="868198" y="622757"/>
                    <a:pt x="868198" y="623925"/>
                  </a:cubicBezTo>
                  <a:lnTo>
                    <a:pt x="864693" y="623925"/>
                  </a:lnTo>
                  <a:lnTo>
                    <a:pt x="864693" y="625678"/>
                  </a:lnTo>
                  <a:cubicBezTo>
                    <a:pt x="867029" y="625678"/>
                    <a:pt x="867029" y="626847"/>
                    <a:pt x="864693" y="629183"/>
                  </a:cubicBezTo>
                  <a:lnTo>
                    <a:pt x="861187" y="629183"/>
                  </a:lnTo>
                  <a:cubicBezTo>
                    <a:pt x="860019" y="631520"/>
                    <a:pt x="860019" y="632688"/>
                    <a:pt x="861187" y="632688"/>
                  </a:cubicBezTo>
                  <a:lnTo>
                    <a:pt x="861187" y="636194"/>
                  </a:lnTo>
                  <a:cubicBezTo>
                    <a:pt x="858850" y="636194"/>
                    <a:pt x="857098" y="636778"/>
                    <a:pt x="855930" y="637946"/>
                  </a:cubicBezTo>
                  <a:cubicBezTo>
                    <a:pt x="854761" y="639115"/>
                    <a:pt x="853593" y="640283"/>
                    <a:pt x="852424" y="641452"/>
                  </a:cubicBezTo>
                  <a:cubicBezTo>
                    <a:pt x="852424" y="643788"/>
                    <a:pt x="850088" y="647293"/>
                    <a:pt x="845414" y="651967"/>
                  </a:cubicBezTo>
                  <a:cubicBezTo>
                    <a:pt x="845414" y="651967"/>
                    <a:pt x="844830" y="652551"/>
                    <a:pt x="843661" y="653720"/>
                  </a:cubicBezTo>
                  <a:cubicBezTo>
                    <a:pt x="842493" y="654888"/>
                    <a:pt x="841325" y="656057"/>
                    <a:pt x="840156" y="657225"/>
                  </a:cubicBezTo>
                  <a:cubicBezTo>
                    <a:pt x="838988" y="658393"/>
                    <a:pt x="838988" y="658977"/>
                    <a:pt x="840156" y="658977"/>
                  </a:cubicBezTo>
                  <a:cubicBezTo>
                    <a:pt x="841325" y="658977"/>
                    <a:pt x="843078" y="658393"/>
                    <a:pt x="845414" y="657225"/>
                  </a:cubicBezTo>
                  <a:cubicBezTo>
                    <a:pt x="844245" y="659562"/>
                    <a:pt x="843661" y="661314"/>
                    <a:pt x="843661" y="662483"/>
                  </a:cubicBezTo>
                  <a:lnTo>
                    <a:pt x="843661" y="664235"/>
                  </a:lnTo>
                  <a:lnTo>
                    <a:pt x="840156" y="664235"/>
                  </a:lnTo>
                  <a:cubicBezTo>
                    <a:pt x="837820" y="664235"/>
                    <a:pt x="837820" y="663651"/>
                    <a:pt x="840156" y="662483"/>
                  </a:cubicBezTo>
                  <a:cubicBezTo>
                    <a:pt x="840156" y="661314"/>
                    <a:pt x="840156" y="660730"/>
                    <a:pt x="840156" y="660730"/>
                  </a:cubicBezTo>
                  <a:lnTo>
                    <a:pt x="833146" y="667741"/>
                  </a:lnTo>
                  <a:lnTo>
                    <a:pt x="833146" y="671246"/>
                  </a:lnTo>
                  <a:cubicBezTo>
                    <a:pt x="833146" y="668909"/>
                    <a:pt x="832854" y="668325"/>
                    <a:pt x="832269" y="669493"/>
                  </a:cubicBezTo>
                  <a:cubicBezTo>
                    <a:pt x="831685" y="670661"/>
                    <a:pt x="831393" y="672414"/>
                    <a:pt x="831393" y="674751"/>
                  </a:cubicBezTo>
                  <a:cubicBezTo>
                    <a:pt x="829056" y="677088"/>
                    <a:pt x="829641" y="678256"/>
                    <a:pt x="833146" y="678256"/>
                  </a:cubicBezTo>
                  <a:cubicBezTo>
                    <a:pt x="837820" y="678256"/>
                    <a:pt x="841325" y="677088"/>
                    <a:pt x="843661" y="674751"/>
                  </a:cubicBezTo>
                  <a:lnTo>
                    <a:pt x="843661" y="671246"/>
                  </a:lnTo>
                  <a:cubicBezTo>
                    <a:pt x="844830" y="671246"/>
                    <a:pt x="845414" y="670077"/>
                    <a:pt x="845414" y="667741"/>
                  </a:cubicBezTo>
                  <a:lnTo>
                    <a:pt x="845414" y="662483"/>
                  </a:lnTo>
                  <a:lnTo>
                    <a:pt x="855930" y="662483"/>
                  </a:lnTo>
                  <a:cubicBezTo>
                    <a:pt x="861771" y="662483"/>
                    <a:pt x="864693" y="659562"/>
                    <a:pt x="864693" y="653720"/>
                  </a:cubicBezTo>
                  <a:lnTo>
                    <a:pt x="868198" y="653720"/>
                  </a:lnTo>
                  <a:lnTo>
                    <a:pt x="869950" y="644957"/>
                  </a:lnTo>
                  <a:lnTo>
                    <a:pt x="875208" y="639699"/>
                  </a:lnTo>
                  <a:lnTo>
                    <a:pt x="875208" y="636194"/>
                  </a:lnTo>
                  <a:cubicBezTo>
                    <a:pt x="876377" y="635025"/>
                    <a:pt x="877545" y="633565"/>
                    <a:pt x="878713" y="631812"/>
                  </a:cubicBezTo>
                  <a:cubicBezTo>
                    <a:pt x="879882" y="630060"/>
                    <a:pt x="881050" y="629183"/>
                    <a:pt x="882219" y="629183"/>
                  </a:cubicBezTo>
                  <a:cubicBezTo>
                    <a:pt x="882219" y="628015"/>
                    <a:pt x="882511" y="626847"/>
                    <a:pt x="883095" y="625678"/>
                  </a:cubicBezTo>
                  <a:cubicBezTo>
                    <a:pt x="883679" y="624510"/>
                    <a:pt x="883387" y="623925"/>
                    <a:pt x="882219" y="623925"/>
                  </a:cubicBezTo>
                  <a:lnTo>
                    <a:pt x="882219" y="620420"/>
                  </a:lnTo>
                  <a:cubicBezTo>
                    <a:pt x="883387" y="618084"/>
                    <a:pt x="883387" y="616915"/>
                    <a:pt x="882219" y="616915"/>
                  </a:cubicBezTo>
                  <a:close/>
                  <a:moveTo>
                    <a:pt x="1269543" y="608152"/>
                  </a:moveTo>
                  <a:cubicBezTo>
                    <a:pt x="1264869" y="608152"/>
                    <a:pt x="1263701" y="609321"/>
                    <a:pt x="1266038" y="611657"/>
                  </a:cubicBezTo>
                  <a:lnTo>
                    <a:pt x="1269543" y="613410"/>
                  </a:lnTo>
                  <a:cubicBezTo>
                    <a:pt x="1270712" y="613410"/>
                    <a:pt x="1271004" y="612826"/>
                    <a:pt x="1270419" y="611657"/>
                  </a:cubicBezTo>
                  <a:cubicBezTo>
                    <a:pt x="1269835" y="610489"/>
                    <a:pt x="1269543" y="609321"/>
                    <a:pt x="1269543" y="608152"/>
                  </a:cubicBezTo>
                  <a:close/>
                  <a:moveTo>
                    <a:pt x="894487" y="599389"/>
                  </a:moveTo>
                  <a:cubicBezTo>
                    <a:pt x="892150" y="599389"/>
                    <a:pt x="889813" y="599973"/>
                    <a:pt x="887477" y="601142"/>
                  </a:cubicBezTo>
                  <a:lnTo>
                    <a:pt x="882219" y="601142"/>
                  </a:lnTo>
                  <a:close/>
                  <a:moveTo>
                    <a:pt x="1246759" y="594131"/>
                  </a:moveTo>
                  <a:cubicBezTo>
                    <a:pt x="1245591" y="594131"/>
                    <a:pt x="1245007" y="594715"/>
                    <a:pt x="1245007" y="595884"/>
                  </a:cubicBezTo>
                  <a:lnTo>
                    <a:pt x="1248512" y="595884"/>
                  </a:lnTo>
                  <a:cubicBezTo>
                    <a:pt x="1250849" y="595884"/>
                    <a:pt x="1252017" y="597052"/>
                    <a:pt x="1252017" y="599389"/>
                  </a:cubicBezTo>
                  <a:lnTo>
                    <a:pt x="1255522" y="599389"/>
                  </a:lnTo>
                  <a:cubicBezTo>
                    <a:pt x="1255522" y="597052"/>
                    <a:pt x="1254354" y="595884"/>
                    <a:pt x="1252017" y="595884"/>
                  </a:cubicBezTo>
                  <a:cubicBezTo>
                    <a:pt x="1249681" y="594715"/>
                    <a:pt x="1247928" y="594131"/>
                    <a:pt x="1246759" y="594131"/>
                  </a:cubicBezTo>
                  <a:close/>
                  <a:moveTo>
                    <a:pt x="921652" y="590626"/>
                  </a:moveTo>
                  <a:cubicBezTo>
                    <a:pt x="921068" y="590626"/>
                    <a:pt x="920191" y="591210"/>
                    <a:pt x="919023" y="592379"/>
                  </a:cubicBezTo>
                  <a:cubicBezTo>
                    <a:pt x="919023" y="594715"/>
                    <a:pt x="920191" y="595884"/>
                    <a:pt x="922529" y="595884"/>
                  </a:cubicBezTo>
                  <a:lnTo>
                    <a:pt x="922529" y="592379"/>
                  </a:lnTo>
                  <a:cubicBezTo>
                    <a:pt x="922529" y="591210"/>
                    <a:pt x="922237" y="590626"/>
                    <a:pt x="921652" y="590626"/>
                  </a:cubicBezTo>
                  <a:close/>
                  <a:moveTo>
                    <a:pt x="1216965" y="587121"/>
                  </a:moveTo>
                  <a:cubicBezTo>
                    <a:pt x="1218134" y="587121"/>
                    <a:pt x="1219302" y="587705"/>
                    <a:pt x="1220470" y="588873"/>
                  </a:cubicBezTo>
                  <a:cubicBezTo>
                    <a:pt x="1220470" y="591210"/>
                    <a:pt x="1220470" y="592379"/>
                    <a:pt x="1220470" y="592379"/>
                  </a:cubicBezTo>
                  <a:lnTo>
                    <a:pt x="1215212" y="588873"/>
                  </a:lnTo>
                  <a:cubicBezTo>
                    <a:pt x="1215212" y="587705"/>
                    <a:pt x="1215797" y="587121"/>
                    <a:pt x="1216965" y="587121"/>
                  </a:cubicBezTo>
                  <a:close/>
                  <a:moveTo>
                    <a:pt x="1321245" y="583616"/>
                  </a:moveTo>
                  <a:cubicBezTo>
                    <a:pt x="1321829" y="583616"/>
                    <a:pt x="1322121" y="584200"/>
                    <a:pt x="1322121" y="585368"/>
                  </a:cubicBezTo>
                  <a:cubicBezTo>
                    <a:pt x="1322121" y="586537"/>
                    <a:pt x="1322121" y="587121"/>
                    <a:pt x="1322121" y="587121"/>
                  </a:cubicBezTo>
                  <a:cubicBezTo>
                    <a:pt x="1322121" y="587121"/>
                    <a:pt x="1322705" y="587121"/>
                    <a:pt x="1323874" y="587121"/>
                  </a:cubicBezTo>
                  <a:cubicBezTo>
                    <a:pt x="1325042" y="587121"/>
                    <a:pt x="1325918" y="587705"/>
                    <a:pt x="1326503" y="588873"/>
                  </a:cubicBezTo>
                  <a:cubicBezTo>
                    <a:pt x="1327087" y="590042"/>
                    <a:pt x="1326210" y="590042"/>
                    <a:pt x="1323874" y="588873"/>
                  </a:cubicBezTo>
                  <a:cubicBezTo>
                    <a:pt x="1322705" y="588873"/>
                    <a:pt x="1321537" y="588581"/>
                    <a:pt x="1320369" y="587997"/>
                  </a:cubicBezTo>
                  <a:cubicBezTo>
                    <a:pt x="1319200" y="587413"/>
                    <a:pt x="1318616" y="586537"/>
                    <a:pt x="1318616" y="585368"/>
                  </a:cubicBezTo>
                  <a:cubicBezTo>
                    <a:pt x="1319784" y="584200"/>
                    <a:pt x="1320661" y="583616"/>
                    <a:pt x="1321245" y="583616"/>
                  </a:cubicBezTo>
                  <a:close/>
                  <a:moveTo>
                    <a:pt x="905879" y="583616"/>
                  </a:moveTo>
                  <a:cubicBezTo>
                    <a:pt x="905295" y="583032"/>
                    <a:pt x="903250" y="583616"/>
                    <a:pt x="899744" y="585368"/>
                  </a:cubicBezTo>
                  <a:lnTo>
                    <a:pt x="897992" y="587121"/>
                  </a:lnTo>
                  <a:cubicBezTo>
                    <a:pt x="895655" y="587121"/>
                    <a:pt x="893318" y="587705"/>
                    <a:pt x="890982" y="588873"/>
                  </a:cubicBezTo>
                  <a:cubicBezTo>
                    <a:pt x="888645" y="590042"/>
                    <a:pt x="887477" y="591210"/>
                    <a:pt x="887477" y="592379"/>
                  </a:cubicBezTo>
                  <a:lnTo>
                    <a:pt x="883971" y="592379"/>
                  </a:lnTo>
                  <a:lnTo>
                    <a:pt x="878713" y="601142"/>
                  </a:lnTo>
                  <a:cubicBezTo>
                    <a:pt x="878713" y="603479"/>
                    <a:pt x="875792" y="606984"/>
                    <a:pt x="869950" y="611657"/>
                  </a:cubicBezTo>
                  <a:cubicBezTo>
                    <a:pt x="868782" y="611657"/>
                    <a:pt x="868198" y="612241"/>
                    <a:pt x="868198" y="613410"/>
                  </a:cubicBezTo>
                  <a:lnTo>
                    <a:pt x="868198" y="616915"/>
                  </a:lnTo>
                  <a:cubicBezTo>
                    <a:pt x="870535" y="614578"/>
                    <a:pt x="874040" y="613410"/>
                    <a:pt x="878713" y="613410"/>
                  </a:cubicBezTo>
                  <a:cubicBezTo>
                    <a:pt x="883387" y="613410"/>
                    <a:pt x="886892" y="612826"/>
                    <a:pt x="889229" y="611657"/>
                  </a:cubicBezTo>
                  <a:cubicBezTo>
                    <a:pt x="891566" y="610489"/>
                    <a:pt x="893318" y="608152"/>
                    <a:pt x="894487" y="604647"/>
                  </a:cubicBezTo>
                  <a:cubicBezTo>
                    <a:pt x="896823" y="602310"/>
                    <a:pt x="897992" y="600558"/>
                    <a:pt x="897992" y="599389"/>
                  </a:cubicBezTo>
                  <a:cubicBezTo>
                    <a:pt x="897992" y="597052"/>
                    <a:pt x="899744" y="593547"/>
                    <a:pt x="903249" y="588873"/>
                  </a:cubicBezTo>
                  <a:cubicBezTo>
                    <a:pt x="905587" y="585953"/>
                    <a:pt x="906463" y="584200"/>
                    <a:pt x="905879" y="583616"/>
                  </a:cubicBezTo>
                  <a:close/>
                  <a:moveTo>
                    <a:pt x="1308100" y="574853"/>
                  </a:moveTo>
                  <a:cubicBezTo>
                    <a:pt x="1308100" y="573684"/>
                    <a:pt x="1309269" y="573684"/>
                    <a:pt x="1311605" y="574853"/>
                  </a:cubicBezTo>
                  <a:cubicBezTo>
                    <a:pt x="1313942" y="574853"/>
                    <a:pt x="1314819" y="576021"/>
                    <a:pt x="1314234" y="578358"/>
                  </a:cubicBezTo>
                  <a:cubicBezTo>
                    <a:pt x="1313651" y="580695"/>
                    <a:pt x="1312774" y="583032"/>
                    <a:pt x="1311605" y="585368"/>
                  </a:cubicBezTo>
                  <a:cubicBezTo>
                    <a:pt x="1309269" y="586537"/>
                    <a:pt x="1308100" y="585368"/>
                    <a:pt x="1308100" y="581863"/>
                  </a:cubicBezTo>
                  <a:cubicBezTo>
                    <a:pt x="1309269" y="580695"/>
                    <a:pt x="1309853" y="579526"/>
                    <a:pt x="1309853" y="578358"/>
                  </a:cubicBezTo>
                  <a:cubicBezTo>
                    <a:pt x="1309853" y="577189"/>
                    <a:pt x="1309269" y="576021"/>
                    <a:pt x="1308100" y="574853"/>
                  </a:cubicBezTo>
                  <a:close/>
                  <a:moveTo>
                    <a:pt x="1127582" y="573100"/>
                  </a:moveTo>
                  <a:lnTo>
                    <a:pt x="1129335" y="573100"/>
                  </a:lnTo>
                  <a:lnTo>
                    <a:pt x="1129836" y="573851"/>
                  </a:lnTo>
                  <a:close/>
                  <a:moveTo>
                    <a:pt x="966343" y="573100"/>
                  </a:moveTo>
                  <a:lnTo>
                    <a:pt x="973354" y="573100"/>
                  </a:lnTo>
                  <a:cubicBezTo>
                    <a:pt x="973354" y="574269"/>
                    <a:pt x="971017" y="574853"/>
                    <a:pt x="966343" y="574853"/>
                  </a:cubicBezTo>
                  <a:close/>
                  <a:moveTo>
                    <a:pt x="1301966" y="571786"/>
                  </a:moveTo>
                  <a:cubicBezTo>
                    <a:pt x="1302550" y="572078"/>
                    <a:pt x="1302843" y="573100"/>
                    <a:pt x="1302843" y="574853"/>
                  </a:cubicBezTo>
                  <a:lnTo>
                    <a:pt x="1299337" y="574853"/>
                  </a:lnTo>
                  <a:lnTo>
                    <a:pt x="1299337" y="573100"/>
                  </a:lnTo>
                  <a:cubicBezTo>
                    <a:pt x="1300506" y="571932"/>
                    <a:pt x="1301382" y="571494"/>
                    <a:pt x="1301966" y="571786"/>
                  </a:cubicBezTo>
                  <a:close/>
                  <a:moveTo>
                    <a:pt x="1154967" y="564556"/>
                  </a:moveTo>
                  <a:cubicBezTo>
                    <a:pt x="1153653" y="564410"/>
                    <a:pt x="1152703" y="564921"/>
                    <a:pt x="1152119" y="566090"/>
                  </a:cubicBezTo>
                  <a:lnTo>
                    <a:pt x="1141604" y="566090"/>
                  </a:lnTo>
                  <a:cubicBezTo>
                    <a:pt x="1140435" y="566090"/>
                    <a:pt x="1139851" y="567258"/>
                    <a:pt x="1139851" y="569595"/>
                  </a:cubicBezTo>
                  <a:lnTo>
                    <a:pt x="1145109" y="574853"/>
                  </a:lnTo>
                  <a:cubicBezTo>
                    <a:pt x="1149782" y="577189"/>
                    <a:pt x="1153871" y="580695"/>
                    <a:pt x="1157377" y="585368"/>
                  </a:cubicBezTo>
                  <a:cubicBezTo>
                    <a:pt x="1160882" y="586537"/>
                    <a:pt x="1165556" y="589750"/>
                    <a:pt x="1171398" y="595008"/>
                  </a:cubicBezTo>
                  <a:cubicBezTo>
                    <a:pt x="1177239" y="600265"/>
                    <a:pt x="1182205" y="604063"/>
                    <a:pt x="1186294" y="606400"/>
                  </a:cubicBezTo>
                  <a:cubicBezTo>
                    <a:pt x="1190384" y="608736"/>
                    <a:pt x="1192429" y="609321"/>
                    <a:pt x="1192429" y="608152"/>
                  </a:cubicBezTo>
                  <a:cubicBezTo>
                    <a:pt x="1194765" y="608152"/>
                    <a:pt x="1195934" y="605815"/>
                    <a:pt x="1195934" y="601142"/>
                  </a:cubicBezTo>
                  <a:cubicBezTo>
                    <a:pt x="1195934" y="599973"/>
                    <a:pt x="1197102" y="599973"/>
                    <a:pt x="1199439" y="601142"/>
                  </a:cubicBezTo>
                  <a:lnTo>
                    <a:pt x="1199439" y="604647"/>
                  </a:lnTo>
                  <a:cubicBezTo>
                    <a:pt x="1201776" y="606984"/>
                    <a:pt x="1204113" y="606984"/>
                    <a:pt x="1206450" y="604647"/>
                  </a:cubicBezTo>
                  <a:cubicBezTo>
                    <a:pt x="1207618" y="604647"/>
                    <a:pt x="1208202" y="604063"/>
                    <a:pt x="1208202" y="602894"/>
                  </a:cubicBezTo>
                  <a:cubicBezTo>
                    <a:pt x="1208202" y="601726"/>
                    <a:pt x="1207618" y="600558"/>
                    <a:pt x="1206450" y="599389"/>
                  </a:cubicBezTo>
                  <a:cubicBezTo>
                    <a:pt x="1204113" y="599389"/>
                    <a:pt x="1201776" y="598221"/>
                    <a:pt x="1199439" y="595884"/>
                  </a:cubicBezTo>
                  <a:cubicBezTo>
                    <a:pt x="1199439" y="593547"/>
                    <a:pt x="1198270" y="592379"/>
                    <a:pt x="1195934" y="592379"/>
                  </a:cubicBezTo>
                  <a:cubicBezTo>
                    <a:pt x="1194765" y="591210"/>
                    <a:pt x="1193597" y="590042"/>
                    <a:pt x="1192429" y="588873"/>
                  </a:cubicBezTo>
                  <a:cubicBezTo>
                    <a:pt x="1191260" y="587705"/>
                    <a:pt x="1190676" y="587121"/>
                    <a:pt x="1190676" y="587121"/>
                  </a:cubicBezTo>
                  <a:lnTo>
                    <a:pt x="1187171" y="585368"/>
                  </a:lnTo>
                  <a:lnTo>
                    <a:pt x="1187171" y="587121"/>
                  </a:lnTo>
                  <a:cubicBezTo>
                    <a:pt x="1189508" y="590626"/>
                    <a:pt x="1189508" y="591210"/>
                    <a:pt x="1187171" y="588873"/>
                  </a:cubicBezTo>
                  <a:cubicBezTo>
                    <a:pt x="1184834" y="588873"/>
                    <a:pt x="1183665" y="588289"/>
                    <a:pt x="1183665" y="587121"/>
                  </a:cubicBezTo>
                  <a:lnTo>
                    <a:pt x="1183665" y="585368"/>
                  </a:lnTo>
                  <a:cubicBezTo>
                    <a:pt x="1183665" y="586537"/>
                    <a:pt x="1183374" y="586829"/>
                    <a:pt x="1182789" y="586245"/>
                  </a:cubicBezTo>
                  <a:cubicBezTo>
                    <a:pt x="1182205" y="585661"/>
                    <a:pt x="1181329" y="585368"/>
                    <a:pt x="1180160" y="585368"/>
                  </a:cubicBezTo>
                  <a:cubicBezTo>
                    <a:pt x="1180160" y="584200"/>
                    <a:pt x="1176655" y="580111"/>
                    <a:pt x="1169645" y="573100"/>
                  </a:cubicBezTo>
                  <a:cubicBezTo>
                    <a:pt x="1167308" y="571932"/>
                    <a:pt x="1164095" y="569887"/>
                    <a:pt x="1160006" y="566966"/>
                  </a:cubicBezTo>
                  <a:cubicBezTo>
                    <a:pt x="1157961" y="565506"/>
                    <a:pt x="1156282" y="564702"/>
                    <a:pt x="1154967" y="564556"/>
                  </a:cubicBezTo>
                  <a:close/>
                  <a:moveTo>
                    <a:pt x="1117067" y="562584"/>
                  </a:moveTo>
                  <a:cubicBezTo>
                    <a:pt x="1113562" y="562584"/>
                    <a:pt x="1111809" y="563753"/>
                    <a:pt x="1111809" y="566090"/>
                  </a:cubicBezTo>
                  <a:lnTo>
                    <a:pt x="1108304" y="566090"/>
                  </a:lnTo>
                  <a:cubicBezTo>
                    <a:pt x="1107135" y="564921"/>
                    <a:pt x="1105967" y="564337"/>
                    <a:pt x="1104799" y="564337"/>
                  </a:cubicBezTo>
                  <a:cubicBezTo>
                    <a:pt x="1103630" y="564337"/>
                    <a:pt x="1103046" y="564921"/>
                    <a:pt x="1103046" y="566090"/>
                  </a:cubicBezTo>
                  <a:lnTo>
                    <a:pt x="1097788" y="566090"/>
                  </a:lnTo>
                  <a:cubicBezTo>
                    <a:pt x="1097788" y="563753"/>
                    <a:pt x="1093699" y="563753"/>
                    <a:pt x="1085520" y="566090"/>
                  </a:cubicBezTo>
                  <a:lnTo>
                    <a:pt x="1076757" y="566090"/>
                  </a:lnTo>
                  <a:cubicBezTo>
                    <a:pt x="1076757" y="568426"/>
                    <a:pt x="1075588" y="569595"/>
                    <a:pt x="1073252" y="569595"/>
                  </a:cubicBezTo>
                  <a:cubicBezTo>
                    <a:pt x="1067410" y="569595"/>
                    <a:pt x="1063320" y="570763"/>
                    <a:pt x="1060984" y="573100"/>
                  </a:cubicBezTo>
                  <a:lnTo>
                    <a:pt x="1045211" y="573100"/>
                  </a:lnTo>
                  <a:cubicBezTo>
                    <a:pt x="1045211" y="574269"/>
                    <a:pt x="1042873" y="574853"/>
                    <a:pt x="1038200" y="574853"/>
                  </a:cubicBezTo>
                  <a:lnTo>
                    <a:pt x="1036447" y="574853"/>
                  </a:lnTo>
                  <a:cubicBezTo>
                    <a:pt x="1034111" y="574853"/>
                    <a:pt x="1031774" y="576021"/>
                    <a:pt x="1029437" y="578358"/>
                  </a:cubicBezTo>
                  <a:lnTo>
                    <a:pt x="1025932" y="578358"/>
                  </a:lnTo>
                  <a:cubicBezTo>
                    <a:pt x="1025932" y="580695"/>
                    <a:pt x="1025348" y="581863"/>
                    <a:pt x="1024179" y="581863"/>
                  </a:cubicBezTo>
                  <a:lnTo>
                    <a:pt x="1013664" y="581863"/>
                  </a:lnTo>
                  <a:cubicBezTo>
                    <a:pt x="1011327" y="584200"/>
                    <a:pt x="1006653" y="585368"/>
                    <a:pt x="999643" y="585368"/>
                  </a:cubicBezTo>
                  <a:cubicBezTo>
                    <a:pt x="998474" y="586537"/>
                    <a:pt x="994385" y="587121"/>
                    <a:pt x="987375" y="587121"/>
                  </a:cubicBezTo>
                  <a:cubicBezTo>
                    <a:pt x="987375" y="587121"/>
                    <a:pt x="986790" y="587413"/>
                    <a:pt x="985622" y="587997"/>
                  </a:cubicBezTo>
                  <a:cubicBezTo>
                    <a:pt x="984453" y="588581"/>
                    <a:pt x="983285" y="588873"/>
                    <a:pt x="982117" y="588873"/>
                  </a:cubicBezTo>
                  <a:lnTo>
                    <a:pt x="975106" y="588873"/>
                  </a:lnTo>
                  <a:cubicBezTo>
                    <a:pt x="971601" y="588873"/>
                    <a:pt x="969848" y="590042"/>
                    <a:pt x="969848" y="592379"/>
                  </a:cubicBezTo>
                  <a:cubicBezTo>
                    <a:pt x="964007" y="592379"/>
                    <a:pt x="958749" y="593547"/>
                    <a:pt x="954075" y="595884"/>
                  </a:cubicBezTo>
                  <a:lnTo>
                    <a:pt x="947065" y="599389"/>
                  </a:lnTo>
                  <a:cubicBezTo>
                    <a:pt x="940054" y="600558"/>
                    <a:pt x="934505" y="601726"/>
                    <a:pt x="930415" y="602894"/>
                  </a:cubicBezTo>
                  <a:cubicBezTo>
                    <a:pt x="926326" y="604063"/>
                    <a:pt x="923697" y="605815"/>
                    <a:pt x="922529" y="608152"/>
                  </a:cubicBezTo>
                  <a:cubicBezTo>
                    <a:pt x="921360" y="611657"/>
                    <a:pt x="918147" y="616915"/>
                    <a:pt x="912889" y="623925"/>
                  </a:cubicBezTo>
                  <a:cubicBezTo>
                    <a:pt x="907631" y="630936"/>
                    <a:pt x="904418" y="636194"/>
                    <a:pt x="903249" y="639699"/>
                  </a:cubicBezTo>
                  <a:lnTo>
                    <a:pt x="903249" y="632688"/>
                  </a:lnTo>
                  <a:cubicBezTo>
                    <a:pt x="905587" y="632688"/>
                    <a:pt x="906755" y="631520"/>
                    <a:pt x="906755" y="629183"/>
                  </a:cubicBezTo>
                  <a:cubicBezTo>
                    <a:pt x="906755" y="626847"/>
                    <a:pt x="907924" y="625094"/>
                    <a:pt x="910260" y="623925"/>
                  </a:cubicBezTo>
                  <a:cubicBezTo>
                    <a:pt x="913765" y="615747"/>
                    <a:pt x="915518" y="610489"/>
                    <a:pt x="915518" y="608152"/>
                  </a:cubicBezTo>
                  <a:lnTo>
                    <a:pt x="910260" y="616915"/>
                  </a:lnTo>
                  <a:cubicBezTo>
                    <a:pt x="907924" y="619252"/>
                    <a:pt x="905878" y="622465"/>
                    <a:pt x="904126" y="626554"/>
                  </a:cubicBezTo>
                  <a:cubicBezTo>
                    <a:pt x="902373" y="630644"/>
                    <a:pt x="900329" y="635025"/>
                    <a:pt x="897992" y="639699"/>
                  </a:cubicBezTo>
                  <a:cubicBezTo>
                    <a:pt x="888645" y="650215"/>
                    <a:pt x="883971" y="657225"/>
                    <a:pt x="883971" y="660730"/>
                  </a:cubicBezTo>
                  <a:lnTo>
                    <a:pt x="882219" y="660730"/>
                  </a:lnTo>
                  <a:lnTo>
                    <a:pt x="882219" y="662483"/>
                  </a:lnTo>
                  <a:cubicBezTo>
                    <a:pt x="882219" y="663651"/>
                    <a:pt x="881050" y="664235"/>
                    <a:pt x="878713" y="664235"/>
                  </a:cubicBezTo>
                  <a:lnTo>
                    <a:pt x="878713" y="662483"/>
                  </a:lnTo>
                  <a:cubicBezTo>
                    <a:pt x="878713" y="662483"/>
                    <a:pt x="878421" y="662483"/>
                    <a:pt x="877837" y="662483"/>
                  </a:cubicBezTo>
                  <a:cubicBezTo>
                    <a:pt x="877253" y="662483"/>
                    <a:pt x="876377" y="662483"/>
                    <a:pt x="875208" y="662483"/>
                  </a:cubicBezTo>
                  <a:cubicBezTo>
                    <a:pt x="875208" y="662483"/>
                    <a:pt x="875501" y="662191"/>
                    <a:pt x="876084" y="661606"/>
                  </a:cubicBezTo>
                  <a:cubicBezTo>
                    <a:pt x="876669" y="661022"/>
                    <a:pt x="877545" y="660730"/>
                    <a:pt x="878713" y="660730"/>
                  </a:cubicBezTo>
                  <a:cubicBezTo>
                    <a:pt x="878713" y="658393"/>
                    <a:pt x="879882" y="656057"/>
                    <a:pt x="882219" y="653720"/>
                  </a:cubicBezTo>
                  <a:lnTo>
                    <a:pt x="882219" y="657225"/>
                  </a:lnTo>
                  <a:cubicBezTo>
                    <a:pt x="882219" y="654888"/>
                    <a:pt x="882802" y="653136"/>
                    <a:pt x="883971" y="651967"/>
                  </a:cubicBezTo>
                  <a:lnTo>
                    <a:pt x="883971" y="648462"/>
                  </a:lnTo>
                  <a:cubicBezTo>
                    <a:pt x="883971" y="646125"/>
                    <a:pt x="885140" y="644957"/>
                    <a:pt x="887477" y="644957"/>
                  </a:cubicBezTo>
                  <a:cubicBezTo>
                    <a:pt x="889813" y="647293"/>
                    <a:pt x="890982" y="646125"/>
                    <a:pt x="890982" y="641452"/>
                  </a:cubicBezTo>
                  <a:cubicBezTo>
                    <a:pt x="890982" y="640283"/>
                    <a:pt x="889813" y="639699"/>
                    <a:pt x="887477" y="639699"/>
                  </a:cubicBezTo>
                  <a:cubicBezTo>
                    <a:pt x="887477" y="640867"/>
                    <a:pt x="882219" y="647878"/>
                    <a:pt x="871703" y="660730"/>
                  </a:cubicBezTo>
                  <a:cubicBezTo>
                    <a:pt x="871703" y="661899"/>
                    <a:pt x="871119" y="663067"/>
                    <a:pt x="869950" y="664235"/>
                  </a:cubicBezTo>
                  <a:cubicBezTo>
                    <a:pt x="869950" y="666572"/>
                    <a:pt x="869950" y="667741"/>
                    <a:pt x="869950" y="667741"/>
                  </a:cubicBezTo>
                  <a:lnTo>
                    <a:pt x="871703" y="667741"/>
                  </a:lnTo>
                  <a:cubicBezTo>
                    <a:pt x="871703" y="665404"/>
                    <a:pt x="872872" y="664235"/>
                    <a:pt x="875208" y="664235"/>
                  </a:cubicBezTo>
                  <a:lnTo>
                    <a:pt x="875208" y="667741"/>
                  </a:lnTo>
                  <a:cubicBezTo>
                    <a:pt x="875208" y="670077"/>
                    <a:pt x="877545" y="670077"/>
                    <a:pt x="882219" y="667741"/>
                  </a:cubicBezTo>
                  <a:cubicBezTo>
                    <a:pt x="882219" y="665404"/>
                    <a:pt x="883679" y="663943"/>
                    <a:pt x="886600" y="663359"/>
                  </a:cubicBezTo>
                  <a:cubicBezTo>
                    <a:pt x="889521" y="662775"/>
                    <a:pt x="890982" y="663067"/>
                    <a:pt x="890982" y="664235"/>
                  </a:cubicBezTo>
                  <a:cubicBezTo>
                    <a:pt x="899161" y="664235"/>
                    <a:pt x="904418" y="663651"/>
                    <a:pt x="906755" y="662483"/>
                  </a:cubicBezTo>
                  <a:lnTo>
                    <a:pt x="910260" y="662483"/>
                  </a:lnTo>
                  <a:lnTo>
                    <a:pt x="903249" y="664235"/>
                  </a:lnTo>
                  <a:lnTo>
                    <a:pt x="910260" y="664235"/>
                  </a:lnTo>
                  <a:cubicBezTo>
                    <a:pt x="911429" y="663067"/>
                    <a:pt x="914349" y="662483"/>
                    <a:pt x="919023" y="662483"/>
                  </a:cubicBezTo>
                  <a:lnTo>
                    <a:pt x="940054" y="660730"/>
                  </a:lnTo>
                  <a:lnTo>
                    <a:pt x="943560" y="657225"/>
                  </a:lnTo>
                  <a:lnTo>
                    <a:pt x="957580" y="657225"/>
                  </a:lnTo>
                  <a:cubicBezTo>
                    <a:pt x="959917" y="657225"/>
                    <a:pt x="961085" y="656057"/>
                    <a:pt x="961085" y="653720"/>
                  </a:cubicBezTo>
                  <a:cubicBezTo>
                    <a:pt x="957580" y="653720"/>
                    <a:pt x="956120" y="653428"/>
                    <a:pt x="956704" y="652843"/>
                  </a:cubicBezTo>
                  <a:cubicBezTo>
                    <a:pt x="957288" y="652259"/>
                    <a:pt x="958749" y="651967"/>
                    <a:pt x="961085" y="651967"/>
                  </a:cubicBezTo>
                  <a:cubicBezTo>
                    <a:pt x="966928" y="651967"/>
                    <a:pt x="971601" y="650799"/>
                    <a:pt x="975106" y="648462"/>
                  </a:cubicBezTo>
                  <a:cubicBezTo>
                    <a:pt x="979780" y="648462"/>
                    <a:pt x="985038" y="647293"/>
                    <a:pt x="990880" y="644957"/>
                  </a:cubicBezTo>
                  <a:lnTo>
                    <a:pt x="997890" y="644957"/>
                  </a:lnTo>
                  <a:cubicBezTo>
                    <a:pt x="999059" y="642620"/>
                    <a:pt x="1000812" y="641452"/>
                    <a:pt x="1003148" y="641452"/>
                  </a:cubicBezTo>
                  <a:lnTo>
                    <a:pt x="1010158" y="641452"/>
                  </a:lnTo>
                  <a:cubicBezTo>
                    <a:pt x="1021842" y="637946"/>
                    <a:pt x="1034695" y="636194"/>
                    <a:pt x="1048716" y="636194"/>
                  </a:cubicBezTo>
                  <a:lnTo>
                    <a:pt x="1057478" y="636194"/>
                  </a:lnTo>
                  <a:lnTo>
                    <a:pt x="1052221" y="623925"/>
                  </a:lnTo>
                  <a:cubicBezTo>
                    <a:pt x="1047547" y="615747"/>
                    <a:pt x="1046379" y="612241"/>
                    <a:pt x="1048716" y="613410"/>
                  </a:cubicBezTo>
                  <a:cubicBezTo>
                    <a:pt x="1048716" y="615747"/>
                    <a:pt x="1051637" y="619836"/>
                    <a:pt x="1057478" y="625678"/>
                  </a:cubicBezTo>
                  <a:cubicBezTo>
                    <a:pt x="1059815" y="625678"/>
                    <a:pt x="1062153" y="626847"/>
                    <a:pt x="1064489" y="629183"/>
                  </a:cubicBezTo>
                  <a:cubicBezTo>
                    <a:pt x="1064489" y="631520"/>
                    <a:pt x="1065073" y="632688"/>
                    <a:pt x="1066241" y="632688"/>
                  </a:cubicBezTo>
                  <a:lnTo>
                    <a:pt x="1069747" y="632688"/>
                  </a:lnTo>
                  <a:lnTo>
                    <a:pt x="1069747" y="634441"/>
                  </a:lnTo>
                  <a:cubicBezTo>
                    <a:pt x="1069747" y="630936"/>
                    <a:pt x="1070915" y="629183"/>
                    <a:pt x="1073252" y="629183"/>
                  </a:cubicBezTo>
                  <a:lnTo>
                    <a:pt x="1073252" y="625678"/>
                  </a:lnTo>
                  <a:cubicBezTo>
                    <a:pt x="1070915" y="625678"/>
                    <a:pt x="1069747" y="625094"/>
                    <a:pt x="1069747" y="623925"/>
                  </a:cubicBezTo>
                  <a:cubicBezTo>
                    <a:pt x="1072083" y="625094"/>
                    <a:pt x="1074420" y="625678"/>
                    <a:pt x="1076757" y="625678"/>
                  </a:cubicBezTo>
                  <a:cubicBezTo>
                    <a:pt x="1076757" y="628015"/>
                    <a:pt x="1077341" y="629183"/>
                    <a:pt x="1078510" y="629183"/>
                  </a:cubicBezTo>
                  <a:cubicBezTo>
                    <a:pt x="1078510" y="631520"/>
                    <a:pt x="1079678" y="632688"/>
                    <a:pt x="1082015" y="632688"/>
                  </a:cubicBezTo>
                  <a:cubicBezTo>
                    <a:pt x="1087857" y="632688"/>
                    <a:pt x="1089025" y="630352"/>
                    <a:pt x="1085520" y="625678"/>
                  </a:cubicBezTo>
                  <a:lnTo>
                    <a:pt x="1085520" y="623925"/>
                  </a:lnTo>
                  <a:cubicBezTo>
                    <a:pt x="1087857" y="623925"/>
                    <a:pt x="1089025" y="624510"/>
                    <a:pt x="1089025" y="625678"/>
                  </a:cubicBezTo>
                  <a:cubicBezTo>
                    <a:pt x="1090194" y="628015"/>
                    <a:pt x="1090194" y="627431"/>
                    <a:pt x="1089025" y="623925"/>
                  </a:cubicBezTo>
                  <a:lnTo>
                    <a:pt x="1089025" y="616915"/>
                  </a:lnTo>
                  <a:lnTo>
                    <a:pt x="1082015" y="611657"/>
                  </a:lnTo>
                  <a:cubicBezTo>
                    <a:pt x="1079678" y="606984"/>
                    <a:pt x="1078510" y="603479"/>
                    <a:pt x="1078510" y="601142"/>
                  </a:cubicBezTo>
                  <a:cubicBezTo>
                    <a:pt x="1078510" y="601142"/>
                    <a:pt x="1078510" y="600558"/>
                    <a:pt x="1078510" y="599389"/>
                  </a:cubicBezTo>
                  <a:cubicBezTo>
                    <a:pt x="1077341" y="597052"/>
                    <a:pt x="1077341" y="595884"/>
                    <a:pt x="1078510" y="595884"/>
                  </a:cubicBezTo>
                  <a:cubicBezTo>
                    <a:pt x="1078510" y="598221"/>
                    <a:pt x="1079678" y="599973"/>
                    <a:pt x="1082015" y="601142"/>
                  </a:cubicBezTo>
                  <a:cubicBezTo>
                    <a:pt x="1083183" y="602310"/>
                    <a:pt x="1084352" y="603771"/>
                    <a:pt x="1085520" y="605523"/>
                  </a:cubicBezTo>
                  <a:cubicBezTo>
                    <a:pt x="1086689" y="607276"/>
                    <a:pt x="1087857" y="608152"/>
                    <a:pt x="1089025" y="608152"/>
                  </a:cubicBezTo>
                  <a:lnTo>
                    <a:pt x="1089025" y="611657"/>
                  </a:lnTo>
                  <a:cubicBezTo>
                    <a:pt x="1087857" y="611657"/>
                    <a:pt x="1086396" y="610197"/>
                    <a:pt x="1084644" y="607276"/>
                  </a:cubicBezTo>
                  <a:cubicBezTo>
                    <a:pt x="1082891" y="604355"/>
                    <a:pt x="1082015" y="603479"/>
                    <a:pt x="1082015" y="604647"/>
                  </a:cubicBezTo>
                  <a:lnTo>
                    <a:pt x="1085520" y="611657"/>
                  </a:lnTo>
                  <a:lnTo>
                    <a:pt x="1089025" y="611657"/>
                  </a:lnTo>
                  <a:cubicBezTo>
                    <a:pt x="1090194" y="611657"/>
                    <a:pt x="1091947" y="612241"/>
                    <a:pt x="1094283" y="613410"/>
                  </a:cubicBezTo>
                  <a:lnTo>
                    <a:pt x="1097788" y="616915"/>
                  </a:lnTo>
                  <a:cubicBezTo>
                    <a:pt x="1097788" y="619252"/>
                    <a:pt x="1100125" y="622173"/>
                    <a:pt x="1104799" y="625678"/>
                  </a:cubicBezTo>
                  <a:lnTo>
                    <a:pt x="1108304" y="625678"/>
                  </a:lnTo>
                  <a:lnTo>
                    <a:pt x="1108304" y="623925"/>
                  </a:lnTo>
                  <a:cubicBezTo>
                    <a:pt x="1108304" y="625094"/>
                    <a:pt x="1109472" y="625678"/>
                    <a:pt x="1111809" y="625678"/>
                  </a:cubicBezTo>
                  <a:cubicBezTo>
                    <a:pt x="1114146" y="625678"/>
                    <a:pt x="1114146" y="625094"/>
                    <a:pt x="1111809" y="623925"/>
                  </a:cubicBezTo>
                  <a:cubicBezTo>
                    <a:pt x="1109472" y="621589"/>
                    <a:pt x="1108304" y="619252"/>
                    <a:pt x="1108304" y="616915"/>
                  </a:cubicBezTo>
                  <a:cubicBezTo>
                    <a:pt x="1107135" y="614578"/>
                    <a:pt x="1105383" y="611949"/>
                    <a:pt x="1103046" y="609028"/>
                  </a:cubicBezTo>
                  <a:cubicBezTo>
                    <a:pt x="1100709" y="606107"/>
                    <a:pt x="1097788" y="602894"/>
                    <a:pt x="1094283" y="599389"/>
                  </a:cubicBezTo>
                  <a:cubicBezTo>
                    <a:pt x="1088441" y="591210"/>
                    <a:pt x="1084644" y="585661"/>
                    <a:pt x="1082891" y="582739"/>
                  </a:cubicBezTo>
                  <a:cubicBezTo>
                    <a:pt x="1081139" y="579818"/>
                    <a:pt x="1080846" y="578358"/>
                    <a:pt x="1082015" y="578358"/>
                  </a:cubicBezTo>
                  <a:cubicBezTo>
                    <a:pt x="1082015" y="580695"/>
                    <a:pt x="1083183" y="581863"/>
                    <a:pt x="1085520" y="581863"/>
                  </a:cubicBezTo>
                  <a:cubicBezTo>
                    <a:pt x="1085520" y="584200"/>
                    <a:pt x="1086689" y="585953"/>
                    <a:pt x="1089025" y="587121"/>
                  </a:cubicBezTo>
                  <a:lnTo>
                    <a:pt x="1101294" y="599389"/>
                  </a:lnTo>
                  <a:cubicBezTo>
                    <a:pt x="1103630" y="605231"/>
                    <a:pt x="1105967" y="609321"/>
                    <a:pt x="1108304" y="611657"/>
                  </a:cubicBezTo>
                  <a:lnTo>
                    <a:pt x="1111809" y="613410"/>
                  </a:lnTo>
                  <a:cubicBezTo>
                    <a:pt x="1111809" y="615747"/>
                    <a:pt x="1114730" y="619252"/>
                    <a:pt x="1120572" y="623925"/>
                  </a:cubicBezTo>
                  <a:cubicBezTo>
                    <a:pt x="1122909" y="623925"/>
                    <a:pt x="1121741" y="619836"/>
                    <a:pt x="1117067" y="611657"/>
                  </a:cubicBezTo>
                  <a:lnTo>
                    <a:pt x="1111809" y="601142"/>
                  </a:lnTo>
                  <a:lnTo>
                    <a:pt x="1104799" y="595884"/>
                  </a:lnTo>
                  <a:cubicBezTo>
                    <a:pt x="1104799" y="593547"/>
                    <a:pt x="1104215" y="592379"/>
                    <a:pt x="1103046" y="592379"/>
                  </a:cubicBezTo>
                  <a:cubicBezTo>
                    <a:pt x="1104215" y="592379"/>
                    <a:pt x="1108304" y="595300"/>
                    <a:pt x="1115314" y="601142"/>
                  </a:cubicBezTo>
                  <a:cubicBezTo>
                    <a:pt x="1115314" y="603479"/>
                    <a:pt x="1118236" y="609905"/>
                    <a:pt x="1124077" y="620420"/>
                  </a:cubicBezTo>
                  <a:cubicBezTo>
                    <a:pt x="1125246" y="620420"/>
                    <a:pt x="1125538" y="619252"/>
                    <a:pt x="1124953" y="616915"/>
                  </a:cubicBezTo>
                  <a:cubicBezTo>
                    <a:pt x="1124370" y="614578"/>
                    <a:pt x="1122909" y="612826"/>
                    <a:pt x="1120572" y="611657"/>
                  </a:cubicBezTo>
                  <a:cubicBezTo>
                    <a:pt x="1118236" y="606984"/>
                    <a:pt x="1120572" y="607568"/>
                    <a:pt x="1127582" y="613410"/>
                  </a:cubicBezTo>
                  <a:cubicBezTo>
                    <a:pt x="1131088" y="618084"/>
                    <a:pt x="1134009" y="620420"/>
                    <a:pt x="1136346" y="620420"/>
                  </a:cubicBezTo>
                  <a:cubicBezTo>
                    <a:pt x="1138682" y="620420"/>
                    <a:pt x="1135761" y="616331"/>
                    <a:pt x="1127582" y="608152"/>
                  </a:cubicBezTo>
                  <a:lnTo>
                    <a:pt x="1124077" y="604647"/>
                  </a:lnTo>
                  <a:cubicBezTo>
                    <a:pt x="1128751" y="608152"/>
                    <a:pt x="1131088" y="609905"/>
                    <a:pt x="1131088" y="609905"/>
                  </a:cubicBezTo>
                  <a:cubicBezTo>
                    <a:pt x="1133424" y="609905"/>
                    <a:pt x="1129919" y="606400"/>
                    <a:pt x="1120572" y="599389"/>
                  </a:cubicBezTo>
                  <a:cubicBezTo>
                    <a:pt x="1118236" y="594715"/>
                    <a:pt x="1115314" y="591210"/>
                    <a:pt x="1111809" y="588873"/>
                  </a:cubicBezTo>
                  <a:cubicBezTo>
                    <a:pt x="1111809" y="587705"/>
                    <a:pt x="1112686" y="587705"/>
                    <a:pt x="1114438" y="588873"/>
                  </a:cubicBezTo>
                  <a:cubicBezTo>
                    <a:pt x="1116191" y="590042"/>
                    <a:pt x="1118236" y="591210"/>
                    <a:pt x="1120572" y="592379"/>
                  </a:cubicBezTo>
                  <a:cubicBezTo>
                    <a:pt x="1120572" y="597052"/>
                    <a:pt x="1122909" y="599389"/>
                    <a:pt x="1127582" y="599389"/>
                  </a:cubicBezTo>
                  <a:cubicBezTo>
                    <a:pt x="1133424" y="605231"/>
                    <a:pt x="1137514" y="608152"/>
                    <a:pt x="1139851" y="608152"/>
                  </a:cubicBezTo>
                  <a:lnTo>
                    <a:pt x="1141604" y="608152"/>
                  </a:lnTo>
                  <a:lnTo>
                    <a:pt x="1141604" y="604647"/>
                  </a:lnTo>
                  <a:cubicBezTo>
                    <a:pt x="1140435" y="602310"/>
                    <a:pt x="1139851" y="600558"/>
                    <a:pt x="1139851" y="599389"/>
                  </a:cubicBezTo>
                  <a:cubicBezTo>
                    <a:pt x="1141019" y="599389"/>
                    <a:pt x="1141311" y="598805"/>
                    <a:pt x="1140727" y="597637"/>
                  </a:cubicBezTo>
                  <a:cubicBezTo>
                    <a:pt x="1140143" y="596468"/>
                    <a:pt x="1138682" y="595884"/>
                    <a:pt x="1136346" y="595884"/>
                  </a:cubicBezTo>
                  <a:cubicBezTo>
                    <a:pt x="1136346" y="592379"/>
                    <a:pt x="1133424" y="588873"/>
                    <a:pt x="1127582" y="585368"/>
                  </a:cubicBezTo>
                  <a:cubicBezTo>
                    <a:pt x="1125246" y="583032"/>
                    <a:pt x="1123785" y="580695"/>
                    <a:pt x="1123201" y="578358"/>
                  </a:cubicBezTo>
                  <a:cubicBezTo>
                    <a:pt x="1122617" y="576021"/>
                    <a:pt x="1122909" y="574853"/>
                    <a:pt x="1124077" y="574853"/>
                  </a:cubicBezTo>
                  <a:lnTo>
                    <a:pt x="1127582" y="578358"/>
                  </a:lnTo>
                  <a:lnTo>
                    <a:pt x="1129335" y="578358"/>
                  </a:lnTo>
                  <a:cubicBezTo>
                    <a:pt x="1130504" y="577189"/>
                    <a:pt x="1131088" y="576313"/>
                    <a:pt x="1131088" y="575729"/>
                  </a:cubicBezTo>
                  <a:lnTo>
                    <a:pt x="1129836" y="573851"/>
                  </a:lnTo>
                  <a:lnTo>
                    <a:pt x="1132840" y="574853"/>
                  </a:lnTo>
                  <a:lnTo>
                    <a:pt x="1139851" y="581863"/>
                  </a:lnTo>
                  <a:cubicBezTo>
                    <a:pt x="1138682" y="581863"/>
                    <a:pt x="1137514" y="581279"/>
                    <a:pt x="1136346" y="580111"/>
                  </a:cubicBezTo>
                  <a:cubicBezTo>
                    <a:pt x="1135177" y="578942"/>
                    <a:pt x="1134009" y="578358"/>
                    <a:pt x="1132840" y="578358"/>
                  </a:cubicBezTo>
                  <a:cubicBezTo>
                    <a:pt x="1130504" y="578358"/>
                    <a:pt x="1129335" y="579526"/>
                    <a:pt x="1129335" y="581863"/>
                  </a:cubicBezTo>
                  <a:cubicBezTo>
                    <a:pt x="1129335" y="584200"/>
                    <a:pt x="1130504" y="585953"/>
                    <a:pt x="1132840" y="587121"/>
                  </a:cubicBezTo>
                  <a:cubicBezTo>
                    <a:pt x="1135177" y="587121"/>
                    <a:pt x="1136346" y="587705"/>
                    <a:pt x="1136346" y="588873"/>
                  </a:cubicBezTo>
                  <a:lnTo>
                    <a:pt x="1139851" y="588873"/>
                  </a:lnTo>
                  <a:cubicBezTo>
                    <a:pt x="1139851" y="590042"/>
                    <a:pt x="1140143" y="591210"/>
                    <a:pt x="1140727" y="592379"/>
                  </a:cubicBezTo>
                  <a:cubicBezTo>
                    <a:pt x="1141311" y="593547"/>
                    <a:pt x="1141604" y="594715"/>
                    <a:pt x="1141604" y="595884"/>
                  </a:cubicBezTo>
                  <a:cubicBezTo>
                    <a:pt x="1143940" y="595884"/>
                    <a:pt x="1145109" y="597052"/>
                    <a:pt x="1145109" y="599389"/>
                  </a:cubicBezTo>
                  <a:lnTo>
                    <a:pt x="1160882" y="611657"/>
                  </a:lnTo>
                  <a:cubicBezTo>
                    <a:pt x="1160882" y="615163"/>
                    <a:pt x="1163218" y="616915"/>
                    <a:pt x="1167893" y="616915"/>
                  </a:cubicBezTo>
                  <a:lnTo>
                    <a:pt x="1169645" y="613410"/>
                  </a:lnTo>
                  <a:lnTo>
                    <a:pt x="1157377" y="599389"/>
                  </a:lnTo>
                  <a:cubicBezTo>
                    <a:pt x="1153871" y="597052"/>
                    <a:pt x="1150951" y="593547"/>
                    <a:pt x="1148614" y="588873"/>
                  </a:cubicBezTo>
                  <a:lnTo>
                    <a:pt x="1141604" y="585368"/>
                  </a:lnTo>
                  <a:cubicBezTo>
                    <a:pt x="1143940" y="586537"/>
                    <a:pt x="1146277" y="586537"/>
                    <a:pt x="1148614" y="585368"/>
                  </a:cubicBezTo>
                  <a:lnTo>
                    <a:pt x="1148614" y="587121"/>
                  </a:lnTo>
                  <a:lnTo>
                    <a:pt x="1164387" y="601142"/>
                  </a:lnTo>
                  <a:cubicBezTo>
                    <a:pt x="1167893" y="605815"/>
                    <a:pt x="1171981" y="609321"/>
                    <a:pt x="1176655" y="611657"/>
                  </a:cubicBezTo>
                  <a:cubicBezTo>
                    <a:pt x="1176655" y="612826"/>
                    <a:pt x="1176947" y="613410"/>
                    <a:pt x="1177532" y="613410"/>
                  </a:cubicBezTo>
                  <a:cubicBezTo>
                    <a:pt x="1178116" y="613410"/>
                    <a:pt x="1178408" y="613410"/>
                    <a:pt x="1178408" y="613410"/>
                  </a:cubicBezTo>
                  <a:lnTo>
                    <a:pt x="1173150" y="604647"/>
                  </a:lnTo>
                  <a:lnTo>
                    <a:pt x="1178408" y="611657"/>
                  </a:lnTo>
                  <a:lnTo>
                    <a:pt x="1183665" y="613410"/>
                  </a:lnTo>
                  <a:lnTo>
                    <a:pt x="1185418" y="611657"/>
                  </a:lnTo>
                  <a:cubicBezTo>
                    <a:pt x="1185418" y="611657"/>
                    <a:pt x="1181329" y="607568"/>
                    <a:pt x="1173150" y="599389"/>
                  </a:cubicBezTo>
                  <a:cubicBezTo>
                    <a:pt x="1163803" y="592379"/>
                    <a:pt x="1155624" y="585368"/>
                    <a:pt x="1148614" y="578358"/>
                  </a:cubicBezTo>
                  <a:cubicBezTo>
                    <a:pt x="1143940" y="574853"/>
                    <a:pt x="1139851" y="571932"/>
                    <a:pt x="1136346" y="569595"/>
                  </a:cubicBezTo>
                  <a:lnTo>
                    <a:pt x="1129335" y="569595"/>
                  </a:lnTo>
                  <a:cubicBezTo>
                    <a:pt x="1128167" y="567258"/>
                    <a:pt x="1125246" y="566090"/>
                    <a:pt x="1120572" y="566090"/>
                  </a:cubicBezTo>
                  <a:lnTo>
                    <a:pt x="1124077" y="566090"/>
                  </a:lnTo>
                  <a:lnTo>
                    <a:pt x="1124077" y="562584"/>
                  </a:lnTo>
                  <a:close/>
                  <a:moveTo>
                    <a:pt x="1296708" y="559079"/>
                  </a:moveTo>
                  <a:cubicBezTo>
                    <a:pt x="1297293" y="559079"/>
                    <a:pt x="1298169" y="559663"/>
                    <a:pt x="1299337" y="560832"/>
                  </a:cubicBezTo>
                  <a:cubicBezTo>
                    <a:pt x="1299337" y="562000"/>
                    <a:pt x="1300506" y="562584"/>
                    <a:pt x="1302843" y="562584"/>
                  </a:cubicBezTo>
                  <a:lnTo>
                    <a:pt x="1302843" y="566090"/>
                  </a:lnTo>
                  <a:cubicBezTo>
                    <a:pt x="1302843" y="568426"/>
                    <a:pt x="1301674" y="569595"/>
                    <a:pt x="1299337" y="569595"/>
                  </a:cubicBezTo>
                  <a:cubicBezTo>
                    <a:pt x="1299337" y="567258"/>
                    <a:pt x="1298169" y="566090"/>
                    <a:pt x="1295832" y="566090"/>
                  </a:cubicBezTo>
                  <a:cubicBezTo>
                    <a:pt x="1294663" y="566090"/>
                    <a:pt x="1293787" y="565506"/>
                    <a:pt x="1293203" y="564337"/>
                  </a:cubicBezTo>
                  <a:cubicBezTo>
                    <a:pt x="1292619" y="563169"/>
                    <a:pt x="1292911" y="562584"/>
                    <a:pt x="1294080" y="562584"/>
                  </a:cubicBezTo>
                  <a:cubicBezTo>
                    <a:pt x="1295248" y="562584"/>
                    <a:pt x="1295832" y="562000"/>
                    <a:pt x="1295832" y="560832"/>
                  </a:cubicBezTo>
                  <a:cubicBezTo>
                    <a:pt x="1295832" y="559663"/>
                    <a:pt x="1296124" y="559079"/>
                    <a:pt x="1296708" y="559079"/>
                  </a:cubicBezTo>
                  <a:close/>
                  <a:moveTo>
                    <a:pt x="1041705" y="550316"/>
                  </a:moveTo>
                  <a:lnTo>
                    <a:pt x="1041705" y="553821"/>
                  </a:lnTo>
                  <a:cubicBezTo>
                    <a:pt x="1041705" y="556158"/>
                    <a:pt x="1040536" y="557327"/>
                    <a:pt x="1038200" y="557327"/>
                  </a:cubicBezTo>
                  <a:lnTo>
                    <a:pt x="1038200" y="553821"/>
                  </a:lnTo>
                  <a:cubicBezTo>
                    <a:pt x="1038200" y="551485"/>
                    <a:pt x="1039368" y="550316"/>
                    <a:pt x="1041705" y="550316"/>
                  </a:cubicBezTo>
                  <a:close/>
                  <a:moveTo>
                    <a:pt x="1060595" y="548564"/>
                  </a:moveTo>
                  <a:lnTo>
                    <a:pt x="1060984" y="548564"/>
                  </a:lnTo>
                  <a:lnTo>
                    <a:pt x="1060615" y="548656"/>
                  </a:lnTo>
                  <a:close/>
                  <a:moveTo>
                    <a:pt x="1032942" y="548564"/>
                  </a:moveTo>
                  <a:cubicBezTo>
                    <a:pt x="1028269" y="548564"/>
                    <a:pt x="1025932" y="550316"/>
                    <a:pt x="1025932" y="553821"/>
                  </a:cubicBezTo>
                  <a:cubicBezTo>
                    <a:pt x="1025932" y="556158"/>
                    <a:pt x="1025348" y="557327"/>
                    <a:pt x="1024179" y="557327"/>
                  </a:cubicBezTo>
                  <a:lnTo>
                    <a:pt x="1024179" y="560832"/>
                  </a:lnTo>
                  <a:cubicBezTo>
                    <a:pt x="1025348" y="560832"/>
                    <a:pt x="1027100" y="559663"/>
                    <a:pt x="1029437" y="557327"/>
                  </a:cubicBezTo>
                  <a:cubicBezTo>
                    <a:pt x="1031774" y="554990"/>
                    <a:pt x="1032942" y="552653"/>
                    <a:pt x="1032942" y="550316"/>
                  </a:cubicBezTo>
                  <a:close/>
                  <a:moveTo>
                    <a:pt x="1208202" y="545059"/>
                  </a:moveTo>
                  <a:lnTo>
                    <a:pt x="1212408" y="548564"/>
                  </a:lnTo>
                  <a:lnTo>
                    <a:pt x="1211707" y="548564"/>
                  </a:lnTo>
                  <a:close/>
                  <a:moveTo>
                    <a:pt x="1097788" y="541553"/>
                  </a:moveTo>
                  <a:lnTo>
                    <a:pt x="1090778" y="545059"/>
                  </a:lnTo>
                  <a:lnTo>
                    <a:pt x="1094283" y="548564"/>
                  </a:lnTo>
                  <a:cubicBezTo>
                    <a:pt x="1100125" y="550900"/>
                    <a:pt x="1103046" y="551485"/>
                    <a:pt x="1103046" y="550316"/>
                  </a:cubicBezTo>
                  <a:cubicBezTo>
                    <a:pt x="1103046" y="549148"/>
                    <a:pt x="1103630" y="549148"/>
                    <a:pt x="1104799" y="550316"/>
                  </a:cubicBezTo>
                  <a:lnTo>
                    <a:pt x="1108304" y="550316"/>
                  </a:lnTo>
                  <a:cubicBezTo>
                    <a:pt x="1110641" y="550316"/>
                    <a:pt x="1111809" y="549732"/>
                    <a:pt x="1111809" y="548564"/>
                  </a:cubicBezTo>
                  <a:lnTo>
                    <a:pt x="1117067" y="548564"/>
                  </a:lnTo>
                  <a:lnTo>
                    <a:pt x="1120572" y="545059"/>
                  </a:lnTo>
                  <a:cubicBezTo>
                    <a:pt x="1120572" y="542722"/>
                    <a:pt x="1118819" y="541553"/>
                    <a:pt x="1115314" y="541553"/>
                  </a:cubicBezTo>
                  <a:lnTo>
                    <a:pt x="1104799" y="541553"/>
                  </a:lnTo>
                  <a:lnTo>
                    <a:pt x="1104799" y="545059"/>
                  </a:lnTo>
                  <a:lnTo>
                    <a:pt x="1103046" y="545059"/>
                  </a:lnTo>
                  <a:lnTo>
                    <a:pt x="1103046" y="541553"/>
                  </a:lnTo>
                  <a:close/>
                  <a:moveTo>
                    <a:pt x="1203382" y="538924"/>
                  </a:moveTo>
                  <a:cubicBezTo>
                    <a:pt x="1201338" y="538924"/>
                    <a:pt x="1198855" y="539801"/>
                    <a:pt x="1195934" y="541553"/>
                  </a:cubicBezTo>
                  <a:lnTo>
                    <a:pt x="1187171" y="545059"/>
                  </a:lnTo>
                  <a:cubicBezTo>
                    <a:pt x="1184834" y="547395"/>
                    <a:pt x="1184834" y="548564"/>
                    <a:pt x="1187171" y="548564"/>
                  </a:cubicBezTo>
                  <a:cubicBezTo>
                    <a:pt x="1187171" y="552069"/>
                    <a:pt x="1186003" y="552653"/>
                    <a:pt x="1183665" y="550316"/>
                  </a:cubicBezTo>
                  <a:lnTo>
                    <a:pt x="1180160" y="550316"/>
                  </a:lnTo>
                  <a:cubicBezTo>
                    <a:pt x="1180160" y="552653"/>
                    <a:pt x="1181329" y="553821"/>
                    <a:pt x="1183665" y="553821"/>
                  </a:cubicBezTo>
                  <a:cubicBezTo>
                    <a:pt x="1186003" y="556158"/>
                    <a:pt x="1188340" y="557327"/>
                    <a:pt x="1190676" y="557327"/>
                  </a:cubicBezTo>
                  <a:cubicBezTo>
                    <a:pt x="1190676" y="560832"/>
                    <a:pt x="1192429" y="562584"/>
                    <a:pt x="1195934" y="562584"/>
                  </a:cubicBezTo>
                  <a:cubicBezTo>
                    <a:pt x="1193597" y="564921"/>
                    <a:pt x="1191845" y="566090"/>
                    <a:pt x="1190676" y="566090"/>
                  </a:cubicBezTo>
                  <a:lnTo>
                    <a:pt x="1183665" y="566090"/>
                  </a:lnTo>
                  <a:cubicBezTo>
                    <a:pt x="1180160" y="566090"/>
                    <a:pt x="1178992" y="567258"/>
                    <a:pt x="1180160" y="569595"/>
                  </a:cubicBezTo>
                  <a:lnTo>
                    <a:pt x="1178408" y="569595"/>
                  </a:lnTo>
                  <a:cubicBezTo>
                    <a:pt x="1174903" y="569595"/>
                    <a:pt x="1173150" y="568426"/>
                    <a:pt x="1173150" y="566090"/>
                  </a:cubicBezTo>
                  <a:lnTo>
                    <a:pt x="1164387" y="566090"/>
                  </a:lnTo>
                  <a:lnTo>
                    <a:pt x="1173150" y="573100"/>
                  </a:lnTo>
                  <a:cubicBezTo>
                    <a:pt x="1174319" y="574269"/>
                    <a:pt x="1176363" y="575729"/>
                    <a:pt x="1179284" y="577482"/>
                  </a:cubicBezTo>
                  <a:cubicBezTo>
                    <a:pt x="1182205" y="579234"/>
                    <a:pt x="1182497" y="578358"/>
                    <a:pt x="1180160" y="574853"/>
                  </a:cubicBezTo>
                  <a:cubicBezTo>
                    <a:pt x="1180160" y="574853"/>
                    <a:pt x="1182497" y="576021"/>
                    <a:pt x="1187171" y="578358"/>
                  </a:cubicBezTo>
                  <a:cubicBezTo>
                    <a:pt x="1190676" y="583032"/>
                    <a:pt x="1197687" y="587705"/>
                    <a:pt x="1208202" y="592379"/>
                  </a:cubicBezTo>
                  <a:cubicBezTo>
                    <a:pt x="1209371" y="593547"/>
                    <a:pt x="1211415" y="594715"/>
                    <a:pt x="1214336" y="595884"/>
                  </a:cubicBezTo>
                  <a:cubicBezTo>
                    <a:pt x="1217258" y="597052"/>
                    <a:pt x="1218718" y="598221"/>
                    <a:pt x="1218718" y="599389"/>
                  </a:cubicBezTo>
                  <a:lnTo>
                    <a:pt x="1230986" y="599389"/>
                  </a:lnTo>
                  <a:cubicBezTo>
                    <a:pt x="1230986" y="597052"/>
                    <a:pt x="1230402" y="595300"/>
                    <a:pt x="1229233" y="594131"/>
                  </a:cubicBezTo>
                  <a:cubicBezTo>
                    <a:pt x="1228065" y="592963"/>
                    <a:pt x="1227481" y="593547"/>
                    <a:pt x="1227481" y="595884"/>
                  </a:cubicBezTo>
                  <a:cubicBezTo>
                    <a:pt x="1225144" y="595884"/>
                    <a:pt x="1223976" y="594715"/>
                    <a:pt x="1223976" y="592379"/>
                  </a:cubicBezTo>
                  <a:cubicBezTo>
                    <a:pt x="1226312" y="590042"/>
                    <a:pt x="1227481" y="590042"/>
                    <a:pt x="1227481" y="592379"/>
                  </a:cubicBezTo>
                  <a:lnTo>
                    <a:pt x="1239749" y="592379"/>
                  </a:lnTo>
                  <a:cubicBezTo>
                    <a:pt x="1239749" y="590042"/>
                    <a:pt x="1238580" y="588873"/>
                    <a:pt x="1236244" y="588873"/>
                  </a:cubicBezTo>
                  <a:lnTo>
                    <a:pt x="1227481" y="581863"/>
                  </a:lnTo>
                  <a:cubicBezTo>
                    <a:pt x="1227481" y="580695"/>
                    <a:pt x="1227188" y="579526"/>
                    <a:pt x="1226604" y="578358"/>
                  </a:cubicBezTo>
                  <a:cubicBezTo>
                    <a:pt x="1226020" y="577189"/>
                    <a:pt x="1226312" y="576021"/>
                    <a:pt x="1227481" y="574853"/>
                  </a:cubicBezTo>
                  <a:cubicBezTo>
                    <a:pt x="1229817" y="574853"/>
                    <a:pt x="1229817" y="574269"/>
                    <a:pt x="1227481" y="573100"/>
                  </a:cubicBezTo>
                  <a:cubicBezTo>
                    <a:pt x="1225144" y="573100"/>
                    <a:pt x="1222807" y="571932"/>
                    <a:pt x="1220470" y="569595"/>
                  </a:cubicBezTo>
                  <a:cubicBezTo>
                    <a:pt x="1219302" y="569595"/>
                    <a:pt x="1217549" y="568719"/>
                    <a:pt x="1215212" y="566966"/>
                  </a:cubicBezTo>
                  <a:cubicBezTo>
                    <a:pt x="1212876" y="565213"/>
                    <a:pt x="1210539" y="563753"/>
                    <a:pt x="1208202" y="562584"/>
                  </a:cubicBezTo>
                  <a:cubicBezTo>
                    <a:pt x="1207034" y="562584"/>
                    <a:pt x="1204113" y="560832"/>
                    <a:pt x="1199439" y="557327"/>
                  </a:cubicBezTo>
                  <a:cubicBezTo>
                    <a:pt x="1199439" y="556158"/>
                    <a:pt x="1200023" y="555574"/>
                    <a:pt x="1201192" y="555574"/>
                  </a:cubicBezTo>
                  <a:cubicBezTo>
                    <a:pt x="1202360" y="555574"/>
                    <a:pt x="1204113" y="556158"/>
                    <a:pt x="1206450" y="557327"/>
                  </a:cubicBezTo>
                  <a:cubicBezTo>
                    <a:pt x="1209955" y="559663"/>
                    <a:pt x="1215797" y="560832"/>
                    <a:pt x="1223976" y="560832"/>
                  </a:cubicBezTo>
                  <a:cubicBezTo>
                    <a:pt x="1226312" y="560832"/>
                    <a:pt x="1227481" y="561416"/>
                    <a:pt x="1227481" y="562584"/>
                  </a:cubicBezTo>
                  <a:cubicBezTo>
                    <a:pt x="1229817" y="562584"/>
                    <a:pt x="1230986" y="562000"/>
                    <a:pt x="1230986" y="560832"/>
                  </a:cubicBezTo>
                  <a:cubicBezTo>
                    <a:pt x="1232154" y="560832"/>
                    <a:pt x="1233907" y="561416"/>
                    <a:pt x="1236244" y="562584"/>
                  </a:cubicBezTo>
                  <a:lnTo>
                    <a:pt x="1245007" y="562584"/>
                  </a:lnTo>
                  <a:cubicBezTo>
                    <a:pt x="1245007" y="561416"/>
                    <a:pt x="1243254" y="560832"/>
                    <a:pt x="1239749" y="560832"/>
                  </a:cubicBezTo>
                  <a:cubicBezTo>
                    <a:pt x="1237412" y="560832"/>
                    <a:pt x="1236244" y="559663"/>
                    <a:pt x="1236244" y="557327"/>
                  </a:cubicBezTo>
                  <a:lnTo>
                    <a:pt x="1236244" y="553821"/>
                  </a:lnTo>
                  <a:cubicBezTo>
                    <a:pt x="1236244" y="554990"/>
                    <a:pt x="1235659" y="555282"/>
                    <a:pt x="1234491" y="554698"/>
                  </a:cubicBezTo>
                  <a:cubicBezTo>
                    <a:pt x="1233322" y="554114"/>
                    <a:pt x="1232739" y="552653"/>
                    <a:pt x="1232739" y="550316"/>
                  </a:cubicBezTo>
                  <a:cubicBezTo>
                    <a:pt x="1231570" y="549148"/>
                    <a:pt x="1229817" y="548564"/>
                    <a:pt x="1227481" y="548564"/>
                  </a:cubicBezTo>
                  <a:cubicBezTo>
                    <a:pt x="1225144" y="546227"/>
                    <a:pt x="1222807" y="545059"/>
                    <a:pt x="1220470" y="545059"/>
                  </a:cubicBezTo>
                  <a:cubicBezTo>
                    <a:pt x="1219302" y="543890"/>
                    <a:pt x="1218134" y="543014"/>
                    <a:pt x="1216965" y="542430"/>
                  </a:cubicBezTo>
                  <a:cubicBezTo>
                    <a:pt x="1215797" y="541845"/>
                    <a:pt x="1215212" y="542722"/>
                    <a:pt x="1215212" y="545059"/>
                  </a:cubicBezTo>
                  <a:cubicBezTo>
                    <a:pt x="1215212" y="547395"/>
                    <a:pt x="1216381" y="548564"/>
                    <a:pt x="1218718" y="548564"/>
                  </a:cubicBezTo>
                  <a:cubicBezTo>
                    <a:pt x="1219887" y="548564"/>
                    <a:pt x="1220470" y="549148"/>
                    <a:pt x="1220470" y="550316"/>
                  </a:cubicBezTo>
                  <a:lnTo>
                    <a:pt x="1223976" y="553821"/>
                  </a:lnTo>
                  <a:cubicBezTo>
                    <a:pt x="1226312" y="553821"/>
                    <a:pt x="1227481" y="554990"/>
                    <a:pt x="1227481" y="557327"/>
                  </a:cubicBezTo>
                  <a:cubicBezTo>
                    <a:pt x="1225144" y="557327"/>
                    <a:pt x="1223976" y="558495"/>
                    <a:pt x="1223976" y="560832"/>
                  </a:cubicBezTo>
                  <a:cubicBezTo>
                    <a:pt x="1221639" y="560832"/>
                    <a:pt x="1220470" y="559663"/>
                    <a:pt x="1220470" y="557327"/>
                  </a:cubicBezTo>
                  <a:cubicBezTo>
                    <a:pt x="1222807" y="557327"/>
                    <a:pt x="1223392" y="556743"/>
                    <a:pt x="1222223" y="555574"/>
                  </a:cubicBezTo>
                  <a:cubicBezTo>
                    <a:pt x="1221054" y="554406"/>
                    <a:pt x="1219887" y="553821"/>
                    <a:pt x="1218718" y="553821"/>
                  </a:cubicBezTo>
                  <a:lnTo>
                    <a:pt x="1212408" y="548564"/>
                  </a:lnTo>
                  <a:lnTo>
                    <a:pt x="1215212" y="548564"/>
                  </a:lnTo>
                  <a:lnTo>
                    <a:pt x="1208202" y="541553"/>
                  </a:lnTo>
                  <a:cubicBezTo>
                    <a:pt x="1207034" y="539801"/>
                    <a:pt x="1205427" y="538924"/>
                    <a:pt x="1203382" y="538924"/>
                  </a:cubicBezTo>
                  <a:close/>
                  <a:moveTo>
                    <a:pt x="1066241" y="538048"/>
                  </a:moveTo>
                  <a:cubicBezTo>
                    <a:pt x="1065073" y="538048"/>
                    <a:pt x="1063320" y="539217"/>
                    <a:pt x="1060984" y="541553"/>
                  </a:cubicBezTo>
                  <a:lnTo>
                    <a:pt x="1057478" y="545059"/>
                  </a:lnTo>
                  <a:cubicBezTo>
                    <a:pt x="1058646" y="545059"/>
                    <a:pt x="1059523" y="545497"/>
                    <a:pt x="1060107" y="546373"/>
                  </a:cubicBezTo>
                  <a:lnTo>
                    <a:pt x="1060595" y="548564"/>
                  </a:lnTo>
                  <a:lnTo>
                    <a:pt x="1053973" y="548564"/>
                  </a:lnTo>
                  <a:lnTo>
                    <a:pt x="1053973" y="550316"/>
                  </a:lnTo>
                  <a:lnTo>
                    <a:pt x="1060615" y="548656"/>
                  </a:lnTo>
                  <a:lnTo>
                    <a:pt x="1060984" y="550316"/>
                  </a:lnTo>
                  <a:cubicBezTo>
                    <a:pt x="1056310" y="552653"/>
                    <a:pt x="1052221" y="553821"/>
                    <a:pt x="1048716" y="553821"/>
                  </a:cubicBezTo>
                  <a:lnTo>
                    <a:pt x="1045211" y="553821"/>
                  </a:lnTo>
                  <a:cubicBezTo>
                    <a:pt x="1045211" y="551485"/>
                    <a:pt x="1044042" y="550316"/>
                    <a:pt x="1041705" y="550316"/>
                  </a:cubicBezTo>
                  <a:cubicBezTo>
                    <a:pt x="1045211" y="550316"/>
                    <a:pt x="1048131" y="549732"/>
                    <a:pt x="1050468" y="548564"/>
                  </a:cubicBezTo>
                  <a:cubicBezTo>
                    <a:pt x="1052805" y="547395"/>
                    <a:pt x="1053973" y="546227"/>
                    <a:pt x="1053973" y="545059"/>
                  </a:cubicBezTo>
                  <a:lnTo>
                    <a:pt x="1052221" y="545059"/>
                  </a:lnTo>
                  <a:cubicBezTo>
                    <a:pt x="1051052" y="546227"/>
                    <a:pt x="1049592" y="546811"/>
                    <a:pt x="1047839" y="546811"/>
                  </a:cubicBezTo>
                  <a:cubicBezTo>
                    <a:pt x="1046087" y="546811"/>
                    <a:pt x="1045211" y="546227"/>
                    <a:pt x="1045211" y="545059"/>
                  </a:cubicBezTo>
                  <a:cubicBezTo>
                    <a:pt x="1042873" y="545059"/>
                    <a:pt x="1040536" y="546227"/>
                    <a:pt x="1038200" y="548564"/>
                  </a:cubicBezTo>
                  <a:cubicBezTo>
                    <a:pt x="1037031" y="549732"/>
                    <a:pt x="1036447" y="551485"/>
                    <a:pt x="1036447" y="553821"/>
                  </a:cubicBezTo>
                  <a:cubicBezTo>
                    <a:pt x="1036447" y="556158"/>
                    <a:pt x="1035279" y="557327"/>
                    <a:pt x="1032942" y="557327"/>
                  </a:cubicBezTo>
                  <a:cubicBezTo>
                    <a:pt x="1030606" y="559663"/>
                    <a:pt x="1028269" y="560832"/>
                    <a:pt x="1025932" y="560832"/>
                  </a:cubicBezTo>
                  <a:cubicBezTo>
                    <a:pt x="1023595" y="560832"/>
                    <a:pt x="1021258" y="561416"/>
                    <a:pt x="1018921" y="562584"/>
                  </a:cubicBezTo>
                  <a:lnTo>
                    <a:pt x="1010158" y="562584"/>
                  </a:lnTo>
                  <a:lnTo>
                    <a:pt x="1010158" y="560832"/>
                  </a:lnTo>
                  <a:cubicBezTo>
                    <a:pt x="1011327" y="560832"/>
                    <a:pt x="1012203" y="560248"/>
                    <a:pt x="1012787" y="559079"/>
                  </a:cubicBezTo>
                  <a:cubicBezTo>
                    <a:pt x="1013371" y="557911"/>
                    <a:pt x="1014247" y="557327"/>
                    <a:pt x="1015416" y="557327"/>
                  </a:cubicBezTo>
                  <a:cubicBezTo>
                    <a:pt x="1015416" y="554990"/>
                    <a:pt x="1014832" y="553821"/>
                    <a:pt x="1013664" y="553821"/>
                  </a:cubicBezTo>
                  <a:cubicBezTo>
                    <a:pt x="1011327" y="556158"/>
                    <a:pt x="1008990" y="557327"/>
                    <a:pt x="1006653" y="557327"/>
                  </a:cubicBezTo>
                  <a:cubicBezTo>
                    <a:pt x="1006653" y="554990"/>
                    <a:pt x="1005484" y="553821"/>
                    <a:pt x="1003148" y="553821"/>
                  </a:cubicBezTo>
                  <a:cubicBezTo>
                    <a:pt x="1003148" y="554990"/>
                    <a:pt x="1002856" y="556158"/>
                    <a:pt x="1002272" y="557327"/>
                  </a:cubicBezTo>
                  <a:cubicBezTo>
                    <a:pt x="1001688" y="558495"/>
                    <a:pt x="1001979" y="559663"/>
                    <a:pt x="1003148" y="560832"/>
                  </a:cubicBezTo>
                  <a:cubicBezTo>
                    <a:pt x="1003148" y="562000"/>
                    <a:pt x="1001979" y="562584"/>
                    <a:pt x="999643" y="562584"/>
                  </a:cubicBezTo>
                  <a:lnTo>
                    <a:pt x="999643" y="560832"/>
                  </a:lnTo>
                  <a:cubicBezTo>
                    <a:pt x="999643" y="558495"/>
                    <a:pt x="999059" y="557327"/>
                    <a:pt x="997890" y="557327"/>
                  </a:cubicBezTo>
                  <a:cubicBezTo>
                    <a:pt x="997890" y="559663"/>
                    <a:pt x="995554" y="560832"/>
                    <a:pt x="990880" y="560832"/>
                  </a:cubicBezTo>
                  <a:cubicBezTo>
                    <a:pt x="990880" y="564337"/>
                    <a:pt x="989711" y="566090"/>
                    <a:pt x="987375" y="566090"/>
                  </a:cubicBezTo>
                  <a:lnTo>
                    <a:pt x="987375" y="562584"/>
                  </a:lnTo>
                  <a:cubicBezTo>
                    <a:pt x="987375" y="561416"/>
                    <a:pt x="986790" y="560832"/>
                    <a:pt x="985622" y="560832"/>
                  </a:cubicBezTo>
                  <a:lnTo>
                    <a:pt x="982117" y="560832"/>
                  </a:lnTo>
                  <a:cubicBezTo>
                    <a:pt x="979780" y="560832"/>
                    <a:pt x="978612" y="561416"/>
                    <a:pt x="978612" y="562584"/>
                  </a:cubicBezTo>
                  <a:cubicBezTo>
                    <a:pt x="972770" y="562584"/>
                    <a:pt x="969848" y="563753"/>
                    <a:pt x="969848" y="566090"/>
                  </a:cubicBezTo>
                  <a:lnTo>
                    <a:pt x="957580" y="566090"/>
                  </a:lnTo>
                  <a:cubicBezTo>
                    <a:pt x="955244" y="568426"/>
                    <a:pt x="952906" y="569595"/>
                    <a:pt x="950570" y="569595"/>
                  </a:cubicBezTo>
                  <a:cubicBezTo>
                    <a:pt x="950570" y="571932"/>
                    <a:pt x="949986" y="573100"/>
                    <a:pt x="948818" y="573100"/>
                  </a:cubicBezTo>
                  <a:cubicBezTo>
                    <a:pt x="945312" y="573100"/>
                    <a:pt x="942391" y="573684"/>
                    <a:pt x="940054" y="574853"/>
                  </a:cubicBezTo>
                  <a:cubicBezTo>
                    <a:pt x="938886" y="578358"/>
                    <a:pt x="938886" y="580111"/>
                    <a:pt x="940054" y="580111"/>
                  </a:cubicBezTo>
                  <a:cubicBezTo>
                    <a:pt x="941223" y="580111"/>
                    <a:pt x="942391" y="579526"/>
                    <a:pt x="943560" y="578358"/>
                  </a:cubicBezTo>
                  <a:lnTo>
                    <a:pt x="943560" y="574853"/>
                  </a:lnTo>
                  <a:cubicBezTo>
                    <a:pt x="943560" y="579526"/>
                    <a:pt x="944728" y="580695"/>
                    <a:pt x="947065" y="578358"/>
                  </a:cubicBezTo>
                  <a:lnTo>
                    <a:pt x="950570" y="578358"/>
                  </a:lnTo>
                  <a:cubicBezTo>
                    <a:pt x="950570" y="580695"/>
                    <a:pt x="949401" y="581863"/>
                    <a:pt x="947065" y="581863"/>
                  </a:cubicBezTo>
                  <a:lnTo>
                    <a:pt x="936549" y="585368"/>
                  </a:lnTo>
                  <a:cubicBezTo>
                    <a:pt x="936549" y="585368"/>
                    <a:pt x="934796" y="586537"/>
                    <a:pt x="931291" y="588873"/>
                  </a:cubicBezTo>
                  <a:cubicBezTo>
                    <a:pt x="931291" y="591210"/>
                    <a:pt x="930123" y="593547"/>
                    <a:pt x="927786" y="595884"/>
                  </a:cubicBezTo>
                  <a:cubicBezTo>
                    <a:pt x="925449" y="598221"/>
                    <a:pt x="927786" y="599389"/>
                    <a:pt x="934796" y="599389"/>
                  </a:cubicBezTo>
                  <a:cubicBezTo>
                    <a:pt x="935965" y="598221"/>
                    <a:pt x="938594" y="597052"/>
                    <a:pt x="942683" y="595884"/>
                  </a:cubicBezTo>
                  <a:cubicBezTo>
                    <a:pt x="946772" y="594715"/>
                    <a:pt x="950570" y="593547"/>
                    <a:pt x="954075" y="592379"/>
                  </a:cubicBezTo>
                  <a:cubicBezTo>
                    <a:pt x="957580" y="591210"/>
                    <a:pt x="961670" y="590042"/>
                    <a:pt x="966343" y="588873"/>
                  </a:cubicBezTo>
                  <a:cubicBezTo>
                    <a:pt x="971017" y="587705"/>
                    <a:pt x="973354" y="587121"/>
                    <a:pt x="973354" y="587121"/>
                  </a:cubicBezTo>
                  <a:lnTo>
                    <a:pt x="975106" y="587121"/>
                  </a:lnTo>
                  <a:lnTo>
                    <a:pt x="994385" y="585368"/>
                  </a:lnTo>
                  <a:cubicBezTo>
                    <a:pt x="994385" y="583032"/>
                    <a:pt x="996137" y="581863"/>
                    <a:pt x="999643" y="581863"/>
                  </a:cubicBezTo>
                  <a:cubicBezTo>
                    <a:pt x="1004317" y="581863"/>
                    <a:pt x="1007822" y="580695"/>
                    <a:pt x="1010158" y="578358"/>
                  </a:cubicBezTo>
                  <a:lnTo>
                    <a:pt x="1015416" y="578358"/>
                  </a:lnTo>
                  <a:lnTo>
                    <a:pt x="1024179" y="574853"/>
                  </a:lnTo>
                  <a:cubicBezTo>
                    <a:pt x="1025348" y="574853"/>
                    <a:pt x="1026516" y="574561"/>
                    <a:pt x="1027684" y="573977"/>
                  </a:cubicBezTo>
                  <a:cubicBezTo>
                    <a:pt x="1028853" y="573392"/>
                    <a:pt x="1030606" y="573100"/>
                    <a:pt x="1032942" y="573100"/>
                  </a:cubicBezTo>
                  <a:cubicBezTo>
                    <a:pt x="1031774" y="571932"/>
                    <a:pt x="1031189" y="570471"/>
                    <a:pt x="1031189" y="568719"/>
                  </a:cubicBezTo>
                  <a:cubicBezTo>
                    <a:pt x="1031189" y="566966"/>
                    <a:pt x="1031774" y="566090"/>
                    <a:pt x="1032942" y="566090"/>
                  </a:cubicBezTo>
                  <a:lnTo>
                    <a:pt x="1036447" y="569595"/>
                  </a:lnTo>
                  <a:cubicBezTo>
                    <a:pt x="1037616" y="570763"/>
                    <a:pt x="1038784" y="571348"/>
                    <a:pt x="1039953" y="571348"/>
                  </a:cubicBezTo>
                  <a:cubicBezTo>
                    <a:pt x="1041121" y="571348"/>
                    <a:pt x="1042873" y="570763"/>
                    <a:pt x="1045211" y="569595"/>
                  </a:cubicBezTo>
                  <a:lnTo>
                    <a:pt x="1052221" y="569595"/>
                  </a:lnTo>
                  <a:cubicBezTo>
                    <a:pt x="1054558" y="569595"/>
                    <a:pt x="1057478" y="568719"/>
                    <a:pt x="1060984" y="566966"/>
                  </a:cubicBezTo>
                  <a:cubicBezTo>
                    <a:pt x="1064489" y="565213"/>
                    <a:pt x="1066241" y="563753"/>
                    <a:pt x="1066241" y="562584"/>
                  </a:cubicBezTo>
                  <a:lnTo>
                    <a:pt x="1078510" y="562584"/>
                  </a:lnTo>
                  <a:cubicBezTo>
                    <a:pt x="1091362" y="559079"/>
                    <a:pt x="1097788" y="557327"/>
                    <a:pt x="1097788" y="557327"/>
                  </a:cubicBezTo>
                  <a:cubicBezTo>
                    <a:pt x="1100125" y="554990"/>
                    <a:pt x="1098957" y="553821"/>
                    <a:pt x="1094283" y="553821"/>
                  </a:cubicBezTo>
                  <a:lnTo>
                    <a:pt x="1090778" y="553821"/>
                  </a:lnTo>
                  <a:cubicBezTo>
                    <a:pt x="1094283" y="553821"/>
                    <a:pt x="1096036" y="552945"/>
                    <a:pt x="1096036" y="551193"/>
                  </a:cubicBezTo>
                  <a:cubicBezTo>
                    <a:pt x="1096036" y="549440"/>
                    <a:pt x="1094283" y="548564"/>
                    <a:pt x="1090778" y="548564"/>
                  </a:cubicBezTo>
                  <a:cubicBezTo>
                    <a:pt x="1089610" y="546227"/>
                    <a:pt x="1087857" y="545059"/>
                    <a:pt x="1085520" y="545059"/>
                  </a:cubicBezTo>
                  <a:cubicBezTo>
                    <a:pt x="1083183" y="547395"/>
                    <a:pt x="1080846" y="548564"/>
                    <a:pt x="1078510" y="548564"/>
                  </a:cubicBezTo>
                  <a:cubicBezTo>
                    <a:pt x="1077341" y="548564"/>
                    <a:pt x="1076173" y="548564"/>
                    <a:pt x="1075005" y="548564"/>
                  </a:cubicBezTo>
                  <a:cubicBezTo>
                    <a:pt x="1073836" y="548564"/>
                    <a:pt x="1073252" y="548564"/>
                    <a:pt x="1073252" y="548564"/>
                  </a:cubicBezTo>
                  <a:lnTo>
                    <a:pt x="1066241" y="548564"/>
                  </a:lnTo>
                  <a:cubicBezTo>
                    <a:pt x="1068578" y="548564"/>
                    <a:pt x="1069747" y="547395"/>
                    <a:pt x="1069747" y="545059"/>
                  </a:cubicBezTo>
                  <a:lnTo>
                    <a:pt x="1073252" y="545059"/>
                  </a:lnTo>
                  <a:lnTo>
                    <a:pt x="1076757" y="541553"/>
                  </a:lnTo>
                  <a:cubicBezTo>
                    <a:pt x="1077925" y="541553"/>
                    <a:pt x="1078510" y="540385"/>
                    <a:pt x="1078510" y="538048"/>
                  </a:cubicBezTo>
                  <a:lnTo>
                    <a:pt x="1073252" y="538048"/>
                  </a:lnTo>
                  <a:cubicBezTo>
                    <a:pt x="1073252" y="540385"/>
                    <a:pt x="1072083" y="541553"/>
                    <a:pt x="1069747" y="541553"/>
                  </a:cubicBezTo>
                  <a:close/>
                  <a:moveTo>
                    <a:pt x="1252017" y="536296"/>
                  </a:moveTo>
                  <a:lnTo>
                    <a:pt x="1252017" y="538048"/>
                  </a:lnTo>
                  <a:lnTo>
                    <a:pt x="1248512" y="538048"/>
                  </a:lnTo>
                  <a:cubicBezTo>
                    <a:pt x="1248512" y="536880"/>
                    <a:pt x="1249681" y="536296"/>
                    <a:pt x="1252017" y="536296"/>
                  </a:cubicBezTo>
                  <a:close/>
                  <a:moveTo>
                    <a:pt x="1223976" y="536296"/>
                  </a:moveTo>
                  <a:cubicBezTo>
                    <a:pt x="1223976" y="537464"/>
                    <a:pt x="1222223" y="538048"/>
                    <a:pt x="1218718" y="538048"/>
                  </a:cubicBezTo>
                  <a:lnTo>
                    <a:pt x="1223976" y="538048"/>
                  </a:lnTo>
                  <a:close/>
                  <a:moveTo>
                    <a:pt x="1241501" y="515264"/>
                  </a:moveTo>
                  <a:cubicBezTo>
                    <a:pt x="1240333" y="515264"/>
                    <a:pt x="1239749" y="515848"/>
                    <a:pt x="1239749" y="517017"/>
                  </a:cubicBezTo>
                  <a:cubicBezTo>
                    <a:pt x="1238580" y="517017"/>
                    <a:pt x="1237996" y="517601"/>
                    <a:pt x="1237996" y="518769"/>
                  </a:cubicBezTo>
                  <a:cubicBezTo>
                    <a:pt x="1237996" y="519938"/>
                    <a:pt x="1238580" y="520522"/>
                    <a:pt x="1239749" y="520522"/>
                  </a:cubicBezTo>
                  <a:lnTo>
                    <a:pt x="1239749" y="525780"/>
                  </a:lnTo>
                  <a:cubicBezTo>
                    <a:pt x="1237412" y="525780"/>
                    <a:pt x="1236244" y="526948"/>
                    <a:pt x="1236244" y="529285"/>
                  </a:cubicBezTo>
                  <a:cubicBezTo>
                    <a:pt x="1233907" y="529285"/>
                    <a:pt x="1232739" y="531622"/>
                    <a:pt x="1232739" y="536296"/>
                  </a:cubicBezTo>
                  <a:cubicBezTo>
                    <a:pt x="1233907" y="536296"/>
                    <a:pt x="1235075" y="536296"/>
                    <a:pt x="1236244" y="536296"/>
                  </a:cubicBezTo>
                  <a:cubicBezTo>
                    <a:pt x="1237412" y="536296"/>
                    <a:pt x="1238580" y="536296"/>
                    <a:pt x="1239749" y="536296"/>
                  </a:cubicBezTo>
                  <a:cubicBezTo>
                    <a:pt x="1239749" y="533959"/>
                    <a:pt x="1240917" y="534543"/>
                    <a:pt x="1243254" y="538048"/>
                  </a:cubicBezTo>
                  <a:cubicBezTo>
                    <a:pt x="1244423" y="540385"/>
                    <a:pt x="1246175" y="541553"/>
                    <a:pt x="1248512" y="541553"/>
                  </a:cubicBezTo>
                  <a:lnTo>
                    <a:pt x="1252017" y="541553"/>
                  </a:lnTo>
                  <a:cubicBezTo>
                    <a:pt x="1254354" y="539217"/>
                    <a:pt x="1255522" y="533959"/>
                    <a:pt x="1255522" y="525780"/>
                  </a:cubicBezTo>
                  <a:cubicBezTo>
                    <a:pt x="1254354" y="525780"/>
                    <a:pt x="1252893" y="525488"/>
                    <a:pt x="1251141" y="524904"/>
                  </a:cubicBezTo>
                  <a:cubicBezTo>
                    <a:pt x="1249388" y="524319"/>
                    <a:pt x="1248512" y="524611"/>
                    <a:pt x="1248512" y="525780"/>
                  </a:cubicBezTo>
                  <a:lnTo>
                    <a:pt x="1245007" y="525780"/>
                  </a:lnTo>
                  <a:lnTo>
                    <a:pt x="1243254" y="524027"/>
                  </a:lnTo>
                  <a:cubicBezTo>
                    <a:pt x="1242086" y="524027"/>
                    <a:pt x="1241501" y="523443"/>
                    <a:pt x="1241501" y="522275"/>
                  </a:cubicBezTo>
                  <a:cubicBezTo>
                    <a:pt x="1241501" y="521106"/>
                    <a:pt x="1242086" y="520522"/>
                    <a:pt x="1243254" y="520522"/>
                  </a:cubicBezTo>
                  <a:lnTo>
                    <a:pt x="1243254" y="517017"/>
                  </a:lnTo>
                  <a:cubicBezTo>
                    <a:pt x="1243254" y="515848"/>
                    <a:pt x="1242670" y="515264"/>
                    <a:pt x="1241501" y="515264"/>
                  </a:cubicBezTo>
                  <a:close/>
                  <a:moveTo>
                    <a:pt x="1281811" y="481965"/>
                  </a:moveTo>
                  <a:lnTo>
                    <a:pt x="1281811" y="485470"/>
                  </a:lnTo>
                  <a:cubicBezTo>
                    <a:pt x="1281811" y="485470"/>
                    <a:pt x="1281228" y="485470"/>
                    <a:pt x="1280059" y="485470"/>
                  </a:cubicBezTo>
                  <a:cubicBezTo>
                    <a:pt x="1278890" y="485470"/>
                    <a:pt x="1278306" y="485470"/>
                    <a:pt x="1278306" y="485470"/>
                  </a:cubicBezTo>
                  <a:cubicBezTo>
                    <a:pt x="1278306" y="483133"/>
                    <a:pt x="1279475" y="481965"/>
                    <a:pt x="1281811" y="481965"/>
                  </a:cubicBezTo>
                  <a:close/>
                  <a:moveTo>
                    <a:pt x="1223976" y="474954"/>
                  </a:moveTo>
                  <a:cubicBezTo>
                    <a:pt x="1221639" y="474954"/>
                    <a:pt x="1220178" y="475831"/>
                    <a:pt x="1219594" y="477583"/>
                  </a:cubicBezTo>
                  <a:cubicBezTo>
                    <a:pt x="1219010" y="479336"/>
                    <a:pt x="1219302" y="480796"/>
                    <a:pt x="1220470" y="481965"/>
                  </a:cubicBezTo>
                  <a:cubicBezTo>
                    <a:pt x="1221639" y="481965"/>
                    <a:pt x="1222807" y="482257"/>
                    <a:pt x="1223976" y="482841"/>
                  </a:cubicBezTo>
                  <a:cubicBezTo>
                    <a:pt x="1225144" y="483425"/>
                    <a:pt x="1226312" y="483133"/>
                    <a:pt x="1227481" y="481965"/>
                  </a:cubicBezTo>
                  <a:lnTo>
                    <a:pt x="1227481" y="478460"/>
                  </a:lnTo>
                  <a:cubicBezTo>
                    <a:pt x="1227481" y="476123"/>
                    <a:pt x="1226312" y="474954"/>
                    <a:pt x="1223976" y="474954"/>
                  </a:cubicBezTo>
                  <a:close/>
                  <a:moveTo>
                    <a:pt x="1240625" y="473202"/>
                  </a:moveTo>
                  <a:cubicBezTo>
                    <a:pt x="1238873" y="473786"/>
                    <a:pt x="1236244" y="475539"/>
                    <a:pt x="1232739" y="478460"/>
                  </a:cubicBezTo>
                  <a:lnTo>
                    <a:pt x="1227481" y="485470"/>
                  </a:lnTo>
                  <a:lnTo>
                    <a:pt x="1227481" y="490728"/>
                  </a:lnTo>
                  <a:cubicBezTo>
                    <a:pt x="1227481" y="495402"/>
                    <a:pt x="1228065" y="498322"/>
                    <a:pt x="1229233" y="499491"/>
                  </a:cubicBezTo>
                  <a:cubicBezTo>
                    <a:pt x="1230402" y="500659"/>
                    <a:pt x="1231570" y="500075"/>
                    <a:pt x="1232739" y="497738"/>
                  </a:cubicBezTo>
                  <a:lnTo>
                    <a:pt x="1236244" y="497738"/>
                  </a:lnTo>
                  <a:cubicBezTo>
                    <a:pt x="1236244" y="498907"/>
                    <a:pt x="1237412" y="499491"/>
                    <a:pt x="1239749" y="499491"/>
                  </a:cubicBezTo>
                  <a:lnTo>
                    <a:pt x="1239749" y="502996"/>
                  </a:lnTo>
                  <a:cubicBezTo>
                    <a:pt x="1239749" y="505333"/>
                    <a:pt x="1240917" y="506501"/>
                    <a:pt x="1243254" y="506501"/>
                  </a:cubicBezTo>
                  <a:cubicBezTo>
                    <a:pt x="1244423" y="506501"/>
                    <a:pt x="1245591" y="505625"/>
                    <a:pt x="1246759" y="503872"/>
                  </a:cubicBezTo>
                  <a:cubicBezTo>
                    <a:pt x="1247928" y="502120"/>
                    <a:pt x="1249681" y="500659"/>
                    <a:pt x="1252017" y="499491"/>
                  </a:cubicBezTo>
                  <a:cubicBezTo>
                    <a:pt x="1257859" y="484302"/>
                    <a:pt x="1257859" y="481381"/>
                    <a:pt x="1252017" y="490728"/>
                  </a:cubicBezTo>
                  <a:cubicBezTo>
                    <a:pt x="1249681" y="493065"/>
                    <a:pt x="1247344" y="494233"/>
                    <a:pt x="1245007" y="494233"/>
                  </a:cubicBezTo>
                  <a:cubicBezTo>
                    <a:pt x="1245007" y="491896"/>
                    <a:pt x="1246175" y="489560"/>
                    <a:pt x="1248512" y="487223"/>
                  </a:cubicBezTo>
                  <a:lnTo>
                    <a:pt x="1255522" y="478460"/>
                  </a:lnTo>
                  <a:cubicBezTo>
                    <a:pt x="1255522" y="476123"/>
                    <a:pt x="1253770" y="474662"/>
                    <a:pt x="1250264" y="474078"/>
                  </a:cubicBezTo>
                  <a:cubicBezTo>
                    <a:pt x="1246759" y="473494"/>
                    <a:pt x="1244423" y="473786"/>
                    <a:pt x="1243254" y="474954"/>
                  </a:cubicBezTo>
                  <a:cubicBezTo>
                    <a:pt x="1243254" y="473202"/>
                    <a:pt x="1242378" y="472618"/>
                    <a:pt x="1240625" y="473202"/>
                  </a:cubicBezTo>
                  <a:close/>
                  <a:moveTo>
                    <a:pt x="1242378" y="467944"/>
                  </a:moveTo>
                  <a:cubicBezTo>
                    <a:pt x="1241794" y="467944"/>
                    <a:pt x="1240917" y="468528"/>
                    <a:pt x="1239749" y="469697"/>
                  </a:cubicBezTo>
                  <a:cubicBezTo>
                    <a:pt x="1239749" y="470865"/>
                    <a:pt x="1240917" y="471449"/>
                    <a:pt x="1243254" y="471449"/>
                  </a:cubicBezTo>
                  <a:cubicBezTo>
                    <a:pt x="1244423" y="471449"/>
                    <a:pt x="1244423" y="470865"/>
                    <a:pt x="1243254" y="469697"/>
                  </a:cubicBezTo>
                  <a:cubicBezTo>
                    <a:pt x="1243254" y="468528"/>
                    <a:pt x="1242962" y="467944"/>
                    <a:pt x="1242378" y="467944"/>
                  </a:cubicBezTo>
                  <a:close/>
                  <a:moveTo>
                    <a:pt x="1227481" y="462686"/>
                  </a:moveTo>
                  <a:lnTo>
                    <a:pt x="1215212" y="466192"/>
                  </a:lnTo>
                  <a:lnTo>
                    <a:pt x="1215212" y="471449"/>
                  </a:lnTo>
                  <a:cubicBezTo>
                    <a:pt x="1216381" y="472618"/>
                    <a:pt x="1217549" y="473202"/>
                    <a:pt x="1218718" y="473202"/>
                  </a:cubicBezTo>
                  <a:cubicBezTo>
                    <a:pt x="1219887" y="473202"/>
                    <a:pt x="1221639" y="472618"/>
                    <a:pt x="1223976" y="471449"/>
                  </a:cubicBezTo>
                  <a:cubicBezTo>
                    <a:pt x="1226312" y="471449"/>
                    <a:pt x="1227773" y="470865"/>
                    <a:pt x="1228357" y="469697"/>
                  </a:cubicBezTo>
                  <a:cubicBezTo>
                    <a:pt x="1228941" y="468528"/>
                    <a:pt x="1228649" y="467360"/>
                    <a:pt x="1227481" y="466192"/>
                  </a:cubicBezTo>
                  <a:close/>
                  <a:moveTo>
                    <a:pt x="645618" y="459181"/>
                  </a:moveTo>
                  <a:lnTo>
                    <a:pt x="657886" y="459181"/>
                  </a:lnTo>
                  <a:cubicBezTo>
                    <a:pt x="655549" y="461518"/>
                    <a:pt x="651460" y="462978"/>
                    <a:pt x="645618" y="463563"/>
                  </a:cubicBezTo>
                  <a:cubicBezTo>
                    <a:pt x="639775" y="464147"/>
                    <a:pt x="636270" y="463855"/>
                    <a:pt x="635102" y="462686"/>
                  </a:cubicBezTo>
                  <a:lnTo>
                    <a:pt x="640360" y="462686"/>
                  </a:lnTo>
                  <a:cubicBezTo>
                    <a:pt x="641528" y="460349"/>
                    <a:pt x="643281" y="459181"/>
                    <a:pt x="645618" y="459181"/>
                  </a:cubicBezTo>
                  <a:close/>
                  <a:moveTo>
                    <a:pt x="1255522" y="457429"/>
                  </a:moveTo>
                  <a:lnTo>
                    <a:pt x="1255522" y="462686"/>
                  </a:lnTo>
                  <a:cubicBezTo>
                    <a:pt x="1254354" y="462686"/>
                    <a:pt x="1253770" y="462102"/>
                    <a:pt x="1253770" y="460934"/>
                  </a:cubicBezTo>
                  <a:cubicBezTo>
                    <a:pt x="1253770" y="459765"/>
                    <a:pt x="1254354" y="458597"/>
                    <a:pt x="1255522" y="457429"/>
                  </a:cubicBezTo>
                  <a:close/>
                  <a:moveTo>
                    <a:pt x="1253770" y="453923"/>
                  </a:moveTo>
                  <a:cubicBezTo>
                    <a:pt x="1252601" y="455092"/>
                    <a:pt x="1252017" y="456844"/>
                    <a:pt x="1252017" y="459181"/>
                  </a:cubicBezTo>
                  <a:cubicBezTo>
                    <a:pt x="1249681" y="461518"/>
                    <a:pt x="1248512" y="465023"/>
                    <a:pt x="1248512" y="469697"/>
                  </a:cubicBezTo>
                  <a:cubicBezTo>
                    <a:pt x="1246175" y="469697"/>
                    <a:pt x="1245007" y="470281"/>
                    <a:pt x="1245007" y="471449"/>
                  </a:cubicBezTo>
                  <a:lnTo>
                    <a:pt x="1255522" y="471449"/>
                  </a:lnTo>
                  <a:cubicBezTo>
                    <a:pt x="1256691" y="471449"/>
                    <a:pt x="1257275" y="469989"/>
                    <a:pt x="1257275" y="467068"/>
                  </a:cubicBezTo>
                  <a:cubicBezTo>
                    <a:pt x="1257275" y="464147"/>
                    <a:pt x="1257275" y="460934"/>
                    <a:pt x="1257275" y="457429"/>
                  </a:cubicBezTo>
                  <a:lnTo>
                    <a:pt x="1255522" y="457429"/>
                  </a:lnTo>
                  <a:cubicBezTo>
                    <a:pt x="1255522" y="453923"/>
                    <a:pt x="1254938" y="452755"/>
                    <a:pt x="1253770" y="453923"/>
                  </a:cubicBezTo>
                  <a:close/>
                  <a:moveTo>
                    <a:pt x="642112" y="453923"/>
                  </a:moveTo>
                  <a:lnTo>
                    <a:pt x="645618" y="453923"/>
                  </a:lnTo>
                  <a:cubicBezTo>
                    <a:pt x="647954" y="456260"/>
                    <a:pt x="646786" y="457429"/>
                    <a:pt x="642112" y="457429"/>
                  </a:cubicBezTo>
                  <a:close/>
                  <a:moveTo>
                    <a:pt x="1274801" y="450418"/>
                  </a:moveTo>
                  <a:cubicBezTo>
                    <a:pt x="1277138" y="452755"/>
                    <a:pt x="1277138" y="455676"/>
                    <a:pt x="1274801" y="459181"/>
                  </a:cubicBezTo>
                  <a:cubicBezTo>
                    <a:pt x="1274801" y="462686"/>
                    <a:pt x="1274217" y="464439"/>
                    <a:pt x="1273048" y="464439"/>
                  </a:cubicBezTo>
                  <a:cubicBezTo>
                    <a:pt x="1271880" y="464439"/>
                    <a:pt x="1271296" y="462686"/>
                    <a:pt x="1271296" y="459181"/>
                  </a:cubicBezTo>
                  <a:lnTo>
                    <a:pt x="1271296" y="453923"/>
                  </a:lnTo>
                  <a:cubicBezTo>
                    <a:pt x="1271296" y="451587"/>
                    <a:pt x="1272464" y="450418"/>
                    <a:pt x="1274801" y="450418"/>
                  </a:cubicBezTo>
                  <a:close/>
                  <a:moveTo>
                    <a:pt x="677164" y="446037"/>
                  </a:moveTo>
                  <a:cubicBezTo>
                    <a:pt x="675996" y="446621"/>
                    <a:pt x="674828" y="446913"/>
                    <a:pt x="673659" y="446913"/>
                  </a:cubicBezTo>
                  <a:lnTo>
                    <a:pt x="677164" y="446913"/>
                  </a:lnTo>
                  <a:cubicBezTo>
                    <a:pt x="678333" y="445744"/>
                    <a:pt x="678333" y="445452"/>
                    <a:pt x="677164" y="446037"/>
                  </a:cubicBezTo>
                  <a:close/>
                  <a:moveTo>
                    <a:pt x="720979" y="445160"/>
                  </a:moveTo>
                  <a:cubicBezTo>
                    <a:pt x="722148" y="446329"/>
                    <a:pt x="723316" y="446621"/>
                    <a:pt x="724485" y="446037"/>
                  </a:cubicBezTo>
                  <a:cubicBezTo>
                    <a:pt x="725653" y="445452"/>
                    <a:pt x="726821" y="445160"/>
                    <a:pt x="727990" y="445160"/>
                  </a:cubicBezTo>
                  <a:lnTo>
                    <a:pt x="724485" y="446913"/>
                  </a:lnTo>
                  <a:lnTo>
                    <a:pt x="717474" y="446913"/>
                  </a:lnTo>
                  <a:cubicBezTo>
                    <a:pt x="717474" y="445744"/>
                    <a:pt x="718643" y="445160"/>
                    <a:pt x="720979" y="445160"/>
                  </a:cubicBezTo>
                  <a:close/>
                  <a:moveTo>
                    <a:pt x="678917" y="445160"/>
                  </a:moveTo>
                  <a:lnTo>
                    <a:pt x="678917" y="446913"/>
                  </a:lnTo>
                  <a:lnTo>
                    <a:pt x="685927" y="445160"/>
                  </a:lnTo>
                  <a:close/>
                  <a:moveTo>
                    <a:pt x="487884" y="438150"/>
                  </a:moveTo>
                  <a:lnTo>
                    <a:pt x="491389" y="441655"/>
                  </a:lnTo>
                  <a:lnTo>
                    <a:pt x="487884" y="441655"/>
                  </a:lnTo>
                  <a:cubicBezTo>
                    <a:pt x="486715" y="439318"/>
                    <a:pt x="486715" y="438150"/>
                    <a:pt x="487884" y="438150"/>
                  </a:cubicBezTo>
                  <a:close/>
                  <a:moveTo>
                    <a:pt x="510668" y="434645"/>
                  </a:moveTo>
                  <a:lnTo>
                    <a:pt x="515925" y="434645"/>
                  </a:lnTo>
                  <a:cubicBezTo>
                    <a:pt x="518262" y="434645"/>
                    <a:pt x="519430" y="435813"/>
                    <a:pt x="519430" y="438150"/>
                  </a:cubicBezTo>
                  <a:lnTo>
                    <a:pt x="510668" y="438150"/>
                  </a:lnTo>
                  <a:cubicBezTo>
                    <a:pt x="508331" y="440487"/>
                    <a:pt x="507162" y="440487"/>
                    <a:pt x="507162" y="438150"/>
                  </a:cubicBezTo>
                  <a:cubicBezTo>
                    <a:pt x="509499" y="438150"/>
                    <a:pt x="510668" y="436981"/>
                    <a:pt x="510668" y="434645"/>
                  </a:cubicBezTo>
                  <a:close/>
                  <a:moveTo>
                    <a:pt x="540462" y="432892"/>
                  </a:moveTo>
                  <a:cubicBezTo>
                    <a:pt x="542798" y="432892"/>
                    <a:pt x="543967" y="433476"/>
                    <a:pt x="543967" y="434645"/>
                  </a:cubicBezTo>
                  <a:lnTo>
                    <a:pt x="540462" y="434645"/>
                  </a:lnTo>
                  <a:cubicBezTo>
                    <a:pt x="538125" y="434645"/>
                    <a:pt x="538125" y="434061"/>
                    <a:pt x="540462" y="432892"/>
                  </a:cubicBezTo>
                  <a:close/>
                  <a:moveTo>
                    <a:pt x="1235368" y="425005"/>
                  </a:moveTo>
                  <a:cubicBezTo>
                    <a:pt x="1233615" y="424421"/>
                    <a:pt x="1232739" y="425298"/>
                    <a:pt x="1232739" y="427634"/>
                  </a:cubicBezTo>
                  <a:cubicBezTo>
                    <a:pt x="1232739" y="428803"/>
                    <a:pt x="1230986" y="431140"/>
                    <a:pt x="1227481" y="434645"/>
                  </a:cubicBezTo>
                  <a:lnTo>
                    <a:pt x="1223976" y="438150"/>
                  </a:lnTo>
                  <a:lnTo>
                    <a:pt x="1230986" y="438150"/>
                  </a:lnTo>
                  <a:cubicBezTo>
                    <a:pt x="1229817" y="439318"/>
                    <a:pt x="1228065" y="439610"/>
                    <a:pt x="1225728" y="439026"/>
                  </a:cubicBezTo>
                  <a:cubicBezTo>
                    <a:pt x="1223392" y="438442"/>
                    <a:pt x="1221639" y="438150"/>
                    <a:pt x="1220470" y="438150"/>
                  </a:cubicBezTo>
                  <a:lnTo>
                    <a:pt x="1220470" y="441655"/>
                  </a:lnTo>
                  <a:cubicBezTo>
                    <a:pt x="1220470" y="446329"/>
                    <a:pt x="1224559" y="447497"/>
                    <a:pt x="1232739" y="445160"/>
                  </a:cubicBezTo>
                  <a:cubicBezTo>
                    <a:pt x="1235075" y="445160"/>
                    <a:pt x="1236244" y="443992"/>
                    <a:pt x="1236244" y="441655"/>
                  </a:cubicBezTo>
                  <a:cubicBezTo>
                    <a:pt x="1236244" y="440487"/>
                    <a:pt x="1235659" y="439610"/>
                    <a:pt x="1234491" y="439026"/>
                  </a:cubicBezTo>
                  <a:cubicBezTo>
                    <a:pt x="1233322" y="438442"/>
                    <a:pt x="1232154" y="438150"/>
                    <a:pt x="1230986" y="438150"/>
                  </a:cubicBezTo>
                  <a:lnTo>
                    <a:pt x="1232739" y="438150"/>
                  </a:lnTo>
                  <a:cubicBezTo>
                    <a:pt x="1238580" y="438150"/>
                    <a:pt x="1242086" y="437858"/>
                    <a:pt x="1243254" y="437274"/>
                  </a:cubicBezTo>
                  <a:cubicBezTo>
                    <a:pt x="1244423" y="436689"/>
                    <a:pt x="1245007" y="435813"/>
                    <a:pt x="1245007" y="434645"/>
                  </a:cubicBezTo>
                  <a:cubicBezTo>
                    <a:pt x="1245007" y="433476"/>
                    <a:pt x="1244423" y="432892"/>
                    <a:pt x="1243254" y="432892"/>
                  </a:cubicBezTo>
                  <a:cubicBezTo>
                    <a:pt x="1243254" y="432892"/>
                    <a:pt x="1242086" y="432308"/>
                    <a:pt x="1239749" y="431140"/>
                  </a:cubicBezTo>
                  <a:cubicBezTo>
                    <a:pt x="1238580" y="427634"/>
                    <a:pt x="1237120" y="425590"/>
                    <a:pt x="1235368" y="425005"/>
                  </a:cubicBezTo>
                  <a:close/>
                  <a:moveTo>
                    <a:pt x="1210831" y="423253"/>
                  </a:moveTo>
                  <a:cubicBezTo>
                    <a:pt x="1210247" y="422669"/>
                    <a:pt x="1209371" y="422961"/>
                    <a:pt x="1208202" y="424129"/>
                  </a:cubicBezTo>
                  <a:cubicBezTo>
                    <a:pt x="1207034" y="426466"/>
                    <a:pt x="1206450" y="428803"/>
                    <a:pt x="1206450" y="431140"/>
                  </a:cubicBezTo>
                  <a:lnTo>
                    <a:pt x="1211707" y="432892"/>
                  </a:lnTo>
                  <a:lnTo>
                    <a:pt x="1211707" y="427634"/>
                  </a:lnTo>
                  <a:cubicBezTo>
                    <a:pt x="1211707" y="425297"/>
                    <a:pt x="1211415" y="423837"/>
                    <a:pt x="1210831" y="423253"/>
                  </a:cubicBezTo>
                  <a:close/>
                  <a:moveTo>
                    <a:pt x="491389" y="423253"/>
                  </a:moveTo>
                  <a:cubicBezTo>
                    <a:pt x="492557" y="422669"/>
                    <a:pt x="493726" y="422961"/>
                    <a:pt x="494894" y="424129"/>
                  </a:cubicBezTo>
                  <a:cubicBezTo>
                    <a:pt x="494894" y="425298"/>
                    <a:pt x="495478" y="426174"/>
                    <a:pt x="496646" y="426758"/>
                  </a:cubicBezTo>
                  <a:cubicBezTo>
                    <a:pt x="497815" y="427342"/>
                    <a:pt x="498983" y="427634"/>
                    <a:pt x="500152" y="427634"/>
                  </a:cubicBezTo>
                  <a:cubicBezTo>
                    <a:pt x="504826" y="428803"/>
                    <a:pt x="507162" y="429971"/>
                    <a:pt x="507162" y="431140"/>
                  </a:cubicBezTo>
                  <a:cubicBezTo>
                    <a:pt x="507162" y="432308"/>
                    <a:pt x="504826" y="432892"/>
                    <a:pt x="500152" y="432892"/>
                  </a:cubicBezTo>
                  <a:cubicBezTo>
                    <a:pt x="494310" y="432892"/>
                    <a:pt x="491389" y="433476"/>
                    <a:pt x="491389" y="434645"/>
                  </a:cubicBezTo>
                  <a:cubicBezTo>
                    <a:pt x="489052" y="433476"/>
                    <a:pt x="487884" y="431140"/>
                    <a:pt x="487884" y="427634"/>
                  </a:cubicBezTo>
                  <a:cubicBezTo>
                    <a:pt x="489052" y="425298"/>
                    <a:pt x="490220" y="423837"/>
                    <a:pt x="491389" y="423253"/>
                  </a:cubicBezTo>
                  <a:close/>
                  <a:moveTo>
                    <a:pt x="1206450" y="418871"/>
                  </a:moveTo>
                  <a:cubicBezTo>
                    <a:pt x="1206450" y="420040"/>
                    <a:pt x="1208202" y="420624"/>
                    <a:pt x="1211707" y="420624"/>
                  </a:cubicBezTo>
                  <a:lnTo>
                    <a:pt x="1208202" y="418871"/>
                  </a:lnTo>
                  <a:close/>
                  <a:moveTo>
                    <a:pt x="645618" y="418871"/>
                  </a:moveTo>
                  <a:lnTo>
                    <a:pt x="657886" y="418871"/>
                  </a:lnTo>
                  <a:cubicBezTo>
                    <a:pt x="655549" y="418871"/>
                    <a:pt x="654380" y="419456"/>
                    <a:pt x="654380" y="420624"/>
                  </a:cubicBezTo>
                  <a:lnTo>
                    <a:pt x="649123" y="420624"/>
                  </a:lnTo>
                  <a:cubicBezTo>
                    <a:pt x="646786" y="420624"/>
                    <a:pt x="644449" y="421792"/>
                    <a:pt x="642112" y="424129"/>
                  </a:cubicBezTo>
                  <a:lnTo>
                    <a:pt x="638607" y="424129"/>
                  </a:lnTo>
                  <a:cubicBezTo>
                    <a:pt x="636270" y="426466"/>
                    <a:pt x="632765" y="427634"/>
                    <a:pt x="628091" y="427634"/>
                  </a:cubicBezTo>
                  <a:lnTo>
                    <a:pt x="598297" y="432892"/>
                  </a:lnTo>
                  <a:lnTo>
                    <a:pt x="589534" y="432892"/>
                  </a:lnTo>
                  <a:lnTo>
                    <a:pt x="586029" y="431140"/>
                  </a:lnTo>
                  <a:lnTo>
                    <a:pt x="598297" y="431140"/>
                  </a:lnTo>
                  <a:lnTo>
                    <a:pt x="607061" y="427634"/>
                  </a:lnTo>
                  <a:lnTo>
                    <a:pt x="619328" y="427634"/>
                  </a:lnTo>
                  <a:cubicBezTo>
                    <a:pt x="621665" y="425298"/>
                    <a:pt x="625755" y="424129"/>
                    <a:pt x="631597" y="424129"/>
                  </a:cubicBezTo>
                  <a:cubicBezTo>
                    <a:pt x="636270" y="424129"/>
                    <a:pt x="638607" y="422961"/>
                    <a:pt x="638607" y="420624"/>
                  </a:cubicBezTo>
                  <a:lnTo>
                    <a:pt x="642112" y="420624"/>
                  </a:lnTo>
                  <a:cubicBezTo>
                    <a:pt x="642112" y="419456"/>
                    <a:pt x="643281" y="418871"/>
                    <a:pt x="645618" y="418871"/>
                  </a:cubicBezTo>
                  <a:close/>
                  <a:moveTo>
                    <a:pt x="710464" y="411861"/>
                  </a:moveTo>
                  <a:lnTo>
                    <a:pt x="717474" y="411861"/>
                  </a:lnTo>
                  <a:cubicBezTo>
                    <a:pt x="716306" y="411861"/>
                    <a:pt x="715138" y="413029"/>
                    <a:pt x="713969" y="415366"/>
                  </a:cubicBezTo>
                  <a:lnTo>
                    <a:pt x="706959" y="415366"/>
                  </a:lnTo>
                  <a:cubicBezTo>
                    <a:pt x="709295" y="415366"/>
                    <a:pt x="710464" y="414198"/>
                    <a:pt x="710464" y="411861"/>
                  </a:cubicBezTo>
                  <a:close/>
                  <a:moveTo>
                    <a:pt x="507162" y="411861"/>
                  </a:moveTo>
                  <a:lnTo>
                    <a:pt x="510668" y="411861"/>
                  </a:lnTo>
                  <a:cubicBezTo>
                    <a:pt x="511836" y="413029"/>
                    <a:pt x="512420" y="414490"/>
                    <a:pt x="512420" y="416242"/>
                  </a:cubicBezTo>
                  <a:cubicBezTo>
                    <a:pt x="512420" y="417995"/>
                    <a:pt x="511836" y="418871"/>
                    <a:pt x="510668" y="418871"/>
                  </a:cubicBezTo>
                  <a:lnTo>
                    <a:pt x="507162" y="418871"/>
                  </a:lnTo>
                  <a:lnTo>
                    <a:pt x="507162" y="424129"/>
                  </a:lnTo>
                  <a:lnTo>
                    <a:pt x="500152" y="424129"/>
                  </a:lnTo>
                  <a:cubicBezTo>
                    <a:pt x="498983" y="425298"/>
                    <a:pt x="497815" y="425590"/>
                    <a:pt x="496646" y="425005"/>
                  </a:cubicBezTo>
                  <a:cubicBezTo>
                    <a:pt x="495478" y="424421"/>
                    <a:pt x="494894" y="422961"/>
                    <a:pt x="494894" y="420624"/>
                  </a:cubicBezTo>
                  <a:lnTo>
                    <a:pt x="498399" y="418871"/>
                  </a:lnTo>
                  <a:lnTo>
                    <a:pt x="500152" y="418871"/>
                  </a:lnTo>
                  <a:cubicBezTo>
                    <a:pt x="501321" y="417703"/>
                    <a:pt x="502781" y="416535"/>
                    <a:pt x="504533" y="415366"/>
                  </a:cubicBezTo>
                  <a:cubicBezTo>
                    <a:pt x="506286" y="414198"/>
                    <a:pt x="507162" y="413029"/>
                    <a:pt x="507162" y="411861"/>
                  </a:cubicBezTo>
                  <a:close/>
                  <a:moveTo>
                    <a:pt x="682422" y="406603"/>
                  </a:moveTo>
                  <a:cubicBezTo>
                    <a:pt x="684759" y="406603"/>
                    <a:pt x="685927" y="407187"/>
                    <a:pt x="685927" y="408356"/>
                  </a:cubicBezTo>
                  <a:lnTo>
                    <a:pt x="689432" y="408356"/>
                  </a:lnTo>
                  <a:cubicBezTo>
                    <a:pt x="690601" y="408356"/>
                    <a:pt x="691769" y="408064"/>
                    <a:pt x="692938" y="407479"/>
                  </a:cubicBezTo>
                  <a:cubicBezTo>
                    <a:pt x="694106" y="406895"/>
                    <a:pt x="694690" y="407187"/>
                    <a:pt x="694690" y="408356"/>
                  </a:cubicBezTo>
                  <a:cubicBezTo>
                    <a:pt x="691185" y="410692"/>
                    <a:pt x="687096" y="411861"/>
                    <a:pt x="682422" y="411861"/>
                  </a:cubicBezTo>
                  <a:lnTo>
                    <a:pt x="678917" y="411861"/>
                  </a:lnTo>
                  <a:cubicBezTo>
                    <a:pt x="678917" y="414198"/>
                    <a:pt x="677164" y="415366"/>
                    <a:pt x="673659" y="415366"/>
                  </a:cubicBezTo>
                  <a:lnTo>
                    <a:pt x="666649" y="415366"/>
                  </a:lnTo>
                  <a:cubicBezTo>
                    <a:pt x="665480" y="417703"/>
                    <a:pt x="664896" y="417703"/>
                    <a:pt x="664896" y="415366"/>
                  </a:cubicBezTo>
                  <a:cubicBezTo>
                    <a:pt x="666065" y="415366"/>
                    <a:pt x="670738" y="413029"/>
                    <a:pt x="678917" y="408356"/>
                  </a:cubicBezTo>
                  <a:cubicBezTo>
                    <a:pt x="678917" y="407187"/>
                    <a:pt x="680086" y="406603"/>
                    <a:pt x="682422" y="406603"/>
                  </a:cubicBezTo>
                  <a:close/>
                  <a:moveTo>
                    <a:pt x="563245" y="406603"/>
                  </a:moveTo>
                  <a:cubicBezTo>
                    <a:pt x="565582" y="406603"/>
                    <a:pt x="566751" y="407187"/>
                    <a:pt x="566751" y="408356"/>
                  </a:cubicBezTo>
                  <a:lnTo>
                    <a:pt x="570256" y="411861"/>
                  </a:lnTo>
                  <a:cubicBezTo>
                    <a:pt x="565582" y="409524"/>
                    <a:pt x="563245" y="407772"/>
                    <a:pt x="563245" y="406603"/>
                  </a:cubicBezTo>
                  <a:close/>
                  <a:moveTo>
                    <a:pt x="551415" y="401345"/>
                  </a:moveTo>
                  <a:cubicBezTo>
                    <a:pt x="551707" y="401345"/>
                    <a:pt x="552145" y="401930"/>
                    <a:pt x="552730" y="403098"/>
                  </a:cubicBezTo>
                  <a:cubicBezTo>
                    <a:pt x="555067" y="403098"/>
                    <a:pt x="555067" y="404266"/>
                    <a:pt x="552730" y="406603"/>
                  </a:cubicBezTo>
                  <a:cubicBezTo>
                    <a:pt x="552730" y="404266"/>
                    <a:pt x="552146" y="403098"/>
                    <a:pt x="550977" y="403098"/>
                  </a:cubicBezTo>
                  <a:cubicBezTo>
                    <a:pt x="550977" y="401930"/>
                    <a:pt x="551123" y="401345"/>
                    <a:pt x="551415" y="401345"/>
                  </a:cubicBezTo>
                  <a:close/>
                  <a:moveTo>
                    <a:pt x="743763" y="400469"/>
                  </a:moveTo>
                  <a:cubicBezTo>
                    <a:pt x="744932" y="399885"/>
                    <a:pt x="745515" y="400761"/>
                    <a:pt x="745515" y="403098"/>
                  </a:cubicBezTo>
                  <a:lnTo>
                    <a:pt x="729743" y="406603"/>
                  </a:lnTo>
                  <a:cubicBezTo>
                    <a:pt x="728574" y="406603"/>
                    <a:pt x="729158" y="406019"/>
                    <a:pt x="731495" y="404850"/>
                  </a:cubicBezTo>
                  <a:cubicBezTo>
                    <a:pt x="733831" y="403682"/>
                    <a:pt x="736753" y="403098"/>
                    <a:pt x="740258" y="403098"/>
                  </a:cubicBezTo>
                  <a:cubicBezTo>
                    <a:pt x="741426" y="401929"/>
                    <a:pt x="742595" y="401053"/>
                    <a:pt x="743763" y="400469"/>
                  </a:cubicBezTo>
                  <a:close/>
                  <a:moveTo>
                    <a:pt x="1206450" y="396088"/>
                  </a:moveTo>
                  <a:lnTo>
                    <a:pt x="1208202" y="406603"/>
                  </a:lnTo>
                  <a:lnTo>
                    <a:pt x="1206450" y="408356"/>
                  </a:lnTo>
                  <a:lnTo>
                    <a:pt x="1206450" y="399593"/>
                  </a:lnTo>
                  <a:cubicBezTo>
                    <a:pt x="1204113" y="397256"/>
                    <a:pt x="1204113" y="396088"/>
                    <a:pt x="1206450" y="396088"/>
                  </a:cubicBezTo>
                  <a:close/>
                  <a:moveTo>
                    <a:pt x="498399" y="394335"/>
                  </a:moveTo>
                  <a:lnTo>
                    <a:pt x="501466" y="395868"/>
                  </a:lnTo>
                  <a:lnTo>
                    <a:pt x="500152" y="396088"/>
                  </a:lnTo>
                  <a:cubicBezTo>
                    <a:pt x="498983" y="394919"/>
                    <a:pt x="498399" y="394335"/>
                    <a:pt x="498399" y="394335"/>
                  </a:cubicBezTo>
                  <a:close/>
                  <a:moveTo>
                    <a:pt x="507162" y="390830"/>
                  </a:moveTo>
                  <a:cubicBezTo>
                    <a:pt x="509499" y="390830"/>
                    <a:pt x="510668" y="391998"/>
                    <a:pt x="510668" y="394335"/>
                  </a:cubicBezTo>
                  <a:cubicBezTo>
                    <a:pt x="511836" y="394335"/>
                    <a:pt x="513588" y="394919"/>
                    <a:pt x="515925" y="396088"/>
                  </a:cubicBezTo>
                  <a:lnTo>
                    <a:pt x="512420" y="396088"/>
                  </a:lnTo>
                  <a:cubicBezTo>
                    <a:pt x="510083" y="397256"/>
                    <a:pt x="507162" y="397548"/>
                    <a:pt x="503657" y="396964"/>
                  </a:cubicBezTo>
                  <a:lnTo>
                    <a:pt x="501466" y="395868"/>
                  </a:lnTo>
                  <a:lnTo>
                    <a:pt x="505410" y="395211"/>
                  </a:lnTo>
                  <a:cubicBezTo>
                    <a:pt x="506578" y="394627"/>
                    <a:pt x="507162" y="394335"/>
                    <a:pt x="507162" y="394335"/>
                  </a:cubicBezTo>
                  <a:close/>
                  <a:moveTo>
                    <a:pt x="752526" y="383819"/>
                  </a:moveTo>
                  <a:lnTo>
                    <a:pt x="756031" y="387325"/>
                  </a:lnTo>
                  <a:lnTo>
                    <a:pt x="752526" y="387325"/>
                  </a:lnTo>
                  <a:lnTo>
                    <a:pt x="749021" y="390830"/>
                  </a:lnTo>
                  <a:lnTo>
                    <a:pt x="752526" y="390830"/>
                  </a:lnTo>
                  <a:cubicBezTo>
                    <a:pt x="754863" y="390830"/>
                    <a:pt x="756615" y="389661"/>
                    <a:pt x="757784" y="387325"/>
                  </a:cubicBezTo>
                  <a:lnTo>
                    <a:pt x="757784" y="390830"/>
                  </a:lnTo>
                  <a:lnTo>
                    <a:pt x="757784" y="390830"/>
                  </a:lnTo>
                  <a:lnTo>
                    <a:pt x="752526" y="394335"/>
                  </a:lnTo>
                  <a:lnTo>
                    <a:pt x="740258" y="396088"/>
                  </a:lnTo>
                  <a:lnTo>
                    <a:pt x="733248" y="396088"/>
                  </a:lnTo>
                  <a:cubicBezTo>
                    <a:pt x="730911" y="396088"/>
                    <a:pt x="729158" y="397256"/>
                    <a:pt x="727990" y="399593"/>
                  </a:cubicBezTo>
                  <a:lnTo>
                    <a:pt x="715721" y="399593"/>
                  </a:lnTo>
                  <a:cubicBezTo>
                    <a:pt x="715721" y="401929"/>
                    <a:pt x="715138" y="403098"/>
                    <a:pt x="713969" y="403098"/>
                  </a:cubicBezTo>
                  <a:cubicBezTo>
                    <a:pt x="713969" y="405435"/>
                    <a:pt x="711048" y="406603"/>
                    <a:pt x="705206" y="406603"/>
                  </a:cubicBezTo>
                  <a:lnTo>
                    <a:pt x="705206" y="403098"/>
                  </a:lnTo>
                  <a:cubicBezTo>
                    <a:pt x="706374" y="403098"/>
                    <a:pt x="706959" y="401929"/>
                    <a:pt x="706959" y="399593"/>
                  </a:cubicBezTo>
                  <a:lnTo>
                    <a:pt x="710464" y="399593"/>
                  </a:lnTo>
                  <a:cubicBezTo>
                    <a:pt x="710464" y="397256"/>
                    <a:pt x="713969" y="396088"/>
                    <a:pt x="720979" y="396088"/>
                  </a:cubicBezTo>
                  <a:cubicBezTo>
                    <a:pt x="725653" y="396088"/>
                    <a:pt x="727990" y="395503"/>
                    <a:pt x="727990" y="394335"/>
                  </a:cubicBezTo>
                  <a:lnTo>
                    <a:pt x="736753" y="394335"/>
                  </a:lnTo>
                  <a:cubicBezTo>
                    <a:pt x="742595" y="394335"/>
                    <a:pt x="745515" y="393166"/>
                    <a:pt x="745515" y="390830"/>
                  </a:cubicBezTo>
                  <a:lnTo>
                    <a:pt x="743763" y="390830"/>
                  </a:lnTo>
                  <a:cubicBezTo>
                    <a:pt x="744932" y="390830"/>
                    <a:pt x="744932" y="389661"/>
                    <a:pt x="743763" y="387325"/>
                  </a:cubicBezTo>
                  <a:lnTo>
                    <a:pt x="745515" y="387325"/>
                  </a:lnTo>
                  <a:cubicBezTo>
                    <a:pt x="745515" y="388493"/>
                    <a:pt x="746684" y="388493"/>
                    <a:pt x="749021" y="387325"/>
                  </a:cubicBezTo>
                  <a:cubicBezTo>
                    <a:pt x="751358" y="386156"/>
                    <a:pt x="752526" y="384988"/>
                    <a:pt x="752526" y="383819"/>
                  </a:cubicBezTo>
                  <a:close/>
                  <a:moveTo>
                    <a:pt x="706959" y="383819"/>
                  </a:moveTo>
                  <a:lnTo>
                    <a:pt x="706959" y="390830"/>
                  </a:lnTo>
                  <a:lnTo>
                    <a:pt x="713969" y="390830"/>
                  </a:lnTo>
                  <a:cubicBezTo>
                    <a:pt x="711632" y="390830"/>
                    <a:pt x="710464" y="389661"/>
                    <a:pt x="710464" y="387325"/>
                  </a:cubicBezTo>
                  <a:cubicBezTo>
                    <a:pt x="710464" y="385572"/>
                    <a:pt x="710171" y="384403"/>
                    <a:pt x="709587" y="383819"/>
                  </a:cubicBezTo>
                  <a:cubicBezTo>
                    <a:pt x="709003" y="383235"/>
                    <a:pt x="708127" y="383235"/>
                    <a:pt x="706959" y="383819"/>
                  </a:cubicBezTo>
                  <a:close/>
                  <a:moveTo>
                    <a:pt x="484379" y="383819"/>
                  </a:moveTo>
                  <a:lnTo>
                    <a:pt x="473863" y="394335"/>
                  </a:lnTo>
                  <a:lnTo>
                    <a:pt x="468605" y="403098"/>
                  </a:lnTo>
                  <a:cubicBezTo>
                    <a:pt x="467437" y="403098"/>
                    <a:pt x="468021" y="401345"/>
                    <a:pt x="470357" y="397840"/>
                  </a:cubicBezTo>
                  <a:cubicBezTo>
                    <a:pt x="472694" y="394335"/>
                    <a:pt x="475031" y="390830"/>
                    <a:pt x="477368" y="387325"/>
                  </a:cubicBezTo>
                  <a:cubicBezTo>
                    <a:pt x="479704" y="387325"/>
                    <a:pt x="482041" y="386156"/>
                    <a:pt x="484379" y="383819"/>
                  </a:cubicBezTo>
                  <a:close/>
                  <a:moveTo>
                    <a:pt x="744201" y="379438"/>
                  </a:moveTo>
                  <a:lnTo>
                    <a:pt x="745515" y="382067"/>
                  </a:lnTo>
                  <a:cubicBezTo>
                    <a:pt x="750190" y="382067"/>
                    <a:pt x="752526" y="382651"/>
                    <a:pt x="752526" y="383819"/>
                  </a:cubicBezTo>
                  <a:lnTo>
                    <a:pt x="749021" y="383819"/>
                  </a:lnTo>
                  <a:cubicBezTo>
                    <a:pt x="746684" y="383819"/>
                    <a:pt x="744932" y="383235"/>
                    <a:pt x="743763" y="382067"/>
                  </a:cubicBezTo>
                  <a:cubicBezTo>
                    <a:pt x="741426" y="382067"/>
                    <a:pt x="741426" y="382651"/>
                    <a:pt x="743763" y="383819"/>
                  </a:cubicBezTo>
                  <a:lnTo>
                    <a:pt x="736753" y="383819"/>
                  </a:lnTo>
                  <a:cubicBezTo>
                    <a:pt x="736753" y="386156"/>
                    <a:pt x="735584" y="387325"/>
                    <a:pt x="733248" y="387325"/>
                  </a:cubicBezTo>
                  <a:lnTo>
                    <a:pt x="729743" y="387325"/>
                  </a:lnTo>
                  <a:lnTo>
                    <a:pt x="727990" y="383819"/>
                  </a:lnTo>
                  <a:lnTo>
                    <a:pt x="729743" y="382067"/>
                  </a:lnTo>
                  <a:lnTo>
                    <a:pt x="740258" y="382067"/>
                  </a:lnTo>
                  <a:close/>
                  <a:moveTo>
                    <a:pt x="743763" y="378561"/>
                  </a:moveTo>
                  <a:lnTo>
                    <a:pt x="745515" y="378561"/>
                  </a:lnTo>
                  <a:lnTo>
                    <a:pt x="744201" y="379438"/>
                  </a:lnTo>
                  <a:close/>
                  <a:moveTo>
                    <a:pt x="628091" y="378561"/>
                  </a:moveTo>
                  <a:lnTo>
                    <a:pt x="626339" y="382067"/>
                  </a:lnTo>
                  <a:lnTo>
                    <a:pt x="628091" y="382067"/>
                  </a:lnTo>
                  <a:close/>
                  <a:moveTo>
                    <a:pt x="639045" y="375933"/>
                  </a:moveTo>
                  <a:cubicBezTo>
                    <a:pt x="638169" y="375933"/>
                    <a:pt x="636855" y="376809"/>
                    <a:pt x="635102" y="378561"/>
                  </a:cubicBezTo>
                  <a:lnTo>
                    <a:pt x="638607" y="378561"/>
                  </a:lnTo>
                  <a:lnTo>
                    <a:pt x="638607" y="382067"/>
                  </a:lnTo>
                  <a:cubicBezTo>
                    <a:pt x="639775" y="382067"/>
                    <a:pt x="640360" y="381775"/>
                    <a:pt x="640360" y="381190"/>
                  </a:cubicBezTo>
                  <a:cubicBezTo>
                    <a:pt x="640360" y="380606"/>
                    <a:pt x="640360" y="379730"/>
                    <a:pt x="640360" y="378561"/>
                  </a:cubicBezTo>
                  <a:cubicBezTo>
                    <a:pt x="640360" y="376809"/>
                    <a:pt x="639921" y="375933"/>
                    <a:pt x="639045" y="375933"/>
                  </a:cubicBezTo>
                  <a:close/>
                  <a:moveTo>
                    <a:pt x="1032942" y="375056"/>
                  </a:moveTo>
                  <a:cubicBezTo>
                    <a:pt x="1032942" y="377393"/>
                    <a:pt x="1034111" y="378561"/>
                    <a:pt x="1036447" y="378561"/>
                  </a:cubicBezTo>
                  <a:lnTo>
                    <a:pt x="1036447" y="375056"/>
                  </a:lnTo>
                  <a:close/>
                  <a:moveTo>
                    <a:pt x="645618" y="375056"/>
                  </a:moveTo>
                  <a:cubicBezTo>
                    <a:pt x="639775" y="375056"/>
                    <a:pt x="638607" y="377393"/>
                    <a:pt x="642112" y="382067"/>
                  </a:cubicBezTo>
                  <a:lnTo>
                    <a:pt x="649123" y="378561"/>
                  </a:lnTo>
                  <a:cubicBezTo>
                    <a:pt x="651460" y="376225"/>
                    <a:pt x="650291" y="375056"/>
                    <a:pt x="645618" y="375056"/>
                  </a:cubicBezTo>
                  <a:close/>
                  <a:moveTo>
                    <a:pt x="664020" y="372427"/>
                  </a:moveTo>
                  <a:cubicBezTo>
                    <a:pt x="662267" y="373012"/>
                    <a:pt x="660222" y="373888"/>
                    <a:pt x="657886" y="375056"/>
                  </a:cubicBezTo>
                  <a:lnTo>
                    <a:pt x="664896" y="375056"/>
                  </a:lnTo>
                  <a:cubicBezTo>
                    <a:pt x="666065" y="372720"/>
                    <a:pt x="665773" y="371843"/>
                    <a:pt x="664020" y="372427"/>
                  </a:cubicBezTo>
                  <a:close/>
                  <a:moveTo>
                    <a:pt x="683298" y="367170"/>
                  </a:moveTo>
                  <a:cubicBezTo>
                    <a:pt x="681546" y="367754"/>
                    <a:pt x="680086" y="368630"/>
                    <a:pt x="678917" y="369798"/>
                  </a:cubicBezTo>
                  <a:lnTo>
                    <a:pt x="685927" y="369798"/>
                  </a:lnTo>
                  <a:cubicBezTo>
                    <a:pt x="685927" y="367462"/>
                    <a:pt x="685051" y="366585"/>
                    <a:pt x="683298" y="367170"/>
                  </a:cubicBezTo>
                  <a:close/>
                  <a:moveTo>
                    <a:pt x="657886" y="366293"/>
                  </a:moveTo>
                  <a:cubicBezTo>
                    <a:pt x="657886" y="368630"/>
                    <a:pt x="656717" y="369798"/>
                    <a:pt x="654380" y="369798"/>
                  </a:cubicBezTo>
                  <a:cubicBezTo>
                    <a:pt x="656717" y="369798"/>
                    <a:pt x="657886" y="370383"/>
                    <a:pt x="657886" y="371551"/>
                  </a:cubicBezTo>
                  <a:cubicBezTo>
                    <a:pt x="660222" y="371551"/>
                    <a:pt x="661391" y="370967"/>
                    <a:pt x="661391" y="369798"/>
                  </a:cubicBezTo>
                  <a:cubicBezTo>
                    <a:pt x="661391" y="367462"/>
                    <a:pt x="660222" y="366293"/>
                    <a:pt x="657886" y="366293"/>
                  </a:cubicBezTo>
                  <a:close/>
                  <a:moveTo>
                    <a:pt x="661391" y="359283"/>
                  </a:moveTo>
                  <a:cubicBezTo>
                    <a:pt x="659054" y="359283"/>
                    <a:pt x="656717" y="360451"/>
                    <a:pt x="654380" y="362788"/>
                  </a:cubicBezTo>
                  <a:lnTo>
                    <a:pt x="657886" y="362788"/>
                  </a:lnTo>
                  <a:cubicBezTo>
                    <a:pt x="657886" y="363957"/>
                    <a:pt x="658762" y="364541"/>
                    <a:pt x="660515" y="364541"/>
                  </a:cubicBezTo>
                  <a:cubicBezTo>
                    <a:pt x="662267" y="364541"/>
                    <a:pt x="663727" y="363957"/>
                    <a:pt x="664896" y="362788"/>
                  </a:cubicBezTo>
                  <a:cubicBezTo>
                    <a:pt x="666065" y="360451"/>
                    <a:pt x="664896" y="359283"/>
                    <a:pt x="661391" y="359283"/>
                  </a:cubicBezTo>
                  <a:close/>
                  <a:moveTo>
                    <a:pt x="689432" y="354025"/>
                  </a:moveTo>
                  <a:cubicBezTo>
                    <a:pt x="687096" y="354025"/>
                    <a:pt x="685635" y="354317"/>
                    <a:pt x="685051" y="354901"/>
                  </a:cubicBezTo>
                  <a:cubicBezTo>
                    <a:pt x="684467" y="355486"/>
                    <a:pt x="685927" y="355778"/>
                    <a:pt x="689432" y="355778"/>
                  </a:cubicBezTo>
                  <a:cubicBezTo>
                    <a:pt x="682422" y="358115"/>
                    <a:pt x="678333" y="360451"/>
                    <a:pt x="677164" y="362788"/>
                  </a:cubicBezTo>
                  <a:lnTo>
                    <a:pt x="670154" y="362788"/>
                  </a:lnTo>
                  <a:lnTo>
                    <a:pt x="666649" y="366293"/>
                  </a:lnTo>
                  <a:lnTo>
                    <a:pt x="670154" y="366293"/>
                  </a:lnTo>
                  <a:cubicBezTo>
                    <a:pt x="674828" y="363957"/>
                    <a:pt x="681254" y="362788"/>
                    <a:pt x="689432" y="362788"/>
                  </a:cubicBezTo>
                  <a:cubicBezTo>
                    <a:pt x="689432" y="360451"/>
                    <a:pt x="691185" y="359283"/>
                    <a:pt x="694690" y="359283"/>
                  </a:cubicBezTo>
                  <a:cubicBezTo>
                    <a:pt x="697027" y="359283"/>
                    <a:pt x="698196" y="358115"/>
                    <a:pt x="698196" y="355778"/>
                  </a:cubicBezTo>
                  <a:lnTo>
                    <a:pt x="701701" y="355778"/>
                  </a:lnTo>
                  <a:lnTo>
                    <a:pt x="698196" y="354025"/>
                  </a:lnTo>
                  <a:lnTo>
                    <a:pt x="694690" y="354025"/>
                  </a:lnTo>
                  <a:cubicBezTo>
                    <a:pt x="692354" y="355194"/>
                    <a:pt x="690601" y="355194"/>
                    <a:pt x="689432" y="354025"/>
                  </a:cubicBezTo>
                  <a:close/>
                  <a:moveTo>
                    <a:pt x="1024179" y="348767"/>
                  </a:moveTo>
                  <a:cubicBezTo>
                    <a:pt x="1024179" y="348767"/>
                    <a:pt x="1023887" y="349059"/>
                    <a:pt x="1023303" y="349644"/>
                  </a:cubicBezTo>
                  <a:cubicBezTo>
                    <a:pt x="1022719" y="350228"/>
                    <a:pt x="1022426" y="351104"/>
                    <a:pt x="1022426" y="352273"/>
                  </a:cubicBezTo>
                  <a:lnTo>
                    <a:pt x="1025932" y="352273"/>
                  </a:lnTo>
                  <a:cubicBezTo>
                    <a:pt x="1025932" y="349936"/>
                    <a:pt x="1025348" y="348767"/>
                    <a:pt x="1024179" y="348767"/>
                  </a:cubicBezTo>
                  <a:close/>
                  <a:moveTo>
                    <a:pt x="462471" y="305829"/>
                  </a:moveTo>
                  <a:cubicBezTo>
                    <a:pt x="460718" y="306413"/>
                    <a:pt x="459842" y="307289"/>
                    <a:pt x="459842" y="308457"/>
                  </a:cubicBezTo>
                  <a:cubicBezTo>
                    <a:pt x="458673" y="309626"/>
                    <a:pt x="458089" y="311086"/>
                    <a:pt x="458089" y="312839"/>
                  </a:cubicBezTo>
                  <a:cubicBezTo>
                    <a:pt x="458089" y="314592"/>
                    <a:pt x="458673" y="315468"/>
                    <a:pt x="459842" y="315468"/>
                  </a:cubicBezTo>
                  <a:cubicBezTo>
                    <a:pt x="463347" y="313131"/>
                    <a:pt x="465099" y="310794"/>
                    <a:pt x="465099" y="308457"/>
                  </a:cubicBezTo>
                  <a:cubicBezTo>
                    <a:pt x="465099" y="306121"/>
                    <a:pt x="464223" y="305244"/>
                    <a:pt x="462471" y="305829"/>
                  </a:cubicBezTo>
                  <a:close/>
                  <a:moveTo>
                    <a:pt x="1089025" y="0"/>
                  </a:moveTo>
                  <a:lnTo>
                    <a:pt x="1094283" y="0"/>
                  </a:lnTo>
                  <a:cubicBezTo>
                    <a:pt x="1094283" y="1168"/>
                    <a:pt x="1095159" y="2337"/>
                    <a:pt x="1096912" y="3505"/>
                  </a:cubicBezTo>
                  <a:cubicBezTo>
                    <a:pt x="1098665" y="4674"/>
                    <a:pt x="1100125" y="5842"/>
                    <a:pt x="1101294" y="7010"/>
                  </a:cubicBezTo>
                  <a:cubicBezTo>
                    <a:pt x="1104799" y="7010"/>
                    <a:pt x="1113562" y="15189"/>
                    <a:pt x="1127582" y="31547"/>
                  </a:cubicBezTo>
                  <a:cubicBezTo>
                    <a:pt x="1135761" y="39726"/>
                    <a:pt x="1140435" y="43815"/>
                    <a:pt x="1141604" y="43815"/>
                  </a:cubicBezTo>
                  <a:lnTo>
                    <a:pt x="1145109" y="43815"/>
                  </a:lnTo>
                  <a:cubicBezTo>
                    <a:pt x="1147445" y="41478"/>
                    <a:pt x="1149782" y="40310"/>
                    <a:pt x="1152119" y="40310"/>
                  </a:cubicBezTo>
                  <a:cubicBezTo>
                    <a:pt x="1152119" y="41478"/>
                    <a:pt x="1152411" y="41770"/>
                    <a:pt x="1152995" y="41186"/>
                  </a:cubicBezTo>
                  <a:cubicBezTo>
                    <a:pt x="1153580" y="40602"/>
                    <a:pt x="1153871" y="39141"/>
                    <a:pt x="1153871" y="36804"/>
                  </a:cubicBezTo>
                  <a:cubicBezTo>
                    <a:pt x="1162051" y="29794"/>
                    <a:pt x="1167308" y="29210"/>
                    <a:pt x="1169645" y="35052"/>
                  </a:cubicBezTo>
                  <a:cubicBezTo>
                    <a:pt x="1169645" y="36220"/>
                    <a:pt x="1170522" y="37097"/>
                    <a:pt x="1172274" y="37681"/>
                  </a:cubicBezTo>
                  <a:cubicBezTo>
                    <a:pt x="1174027" y="38265"/>
                    <a:pt x="1175487" y="37973"/>
                    <a:pt x="1176655" y="36804"/>
                  </a:cubicBezTo>
                  <a:cubicBezTo>
                    <a:pt x="1181329" y="36804"/>
                    <a:pt x="1183665" y="37973"/>
                    <a:pt x="1183665" y="40310"/>
                  </a:cubicBezTo>
                  <a:lnTo>
                    <a:pt x="1183665" y="43815"/>
                  </a:lnTo>
                  <a:cubicBezTo>
                    <a:pt x="1186003" y="43815"/>
                    <a:pt x="1188340" y="41478"/>
                    <a:pt x="1190676" y="36804"/>
                  </a:cubicBezTo>
                  <a:cubicBezTo>
                    <a:pt x="1191845" y="35636"/>
                    <a:pt x="1192721" y="36220"/>
                    <a:pt x="1193305" y="38557"/>
                  </a:cubicBezTo>
                  <a:cubicBezTo>
                    <a:pt x="1193889" y="40894"/>
                    <a:pt x="1194765" y="42647"/>
                    <a:pt x="1195934" y="43815"/>
                  </a:cubicBezTo>
                  <a:cubicBezTo>
                    <a:pt x="1197102" y="44983"/>
                    <a:pt x="1198270" y="46444"/>
                    <a:pt x="1199439" y="48197"/>
                  </a:cubicBezTo>
                  <a:cubicBezTo>
                    <a:pt x="1200607" y="49949"/>
                    <a:pt x="1201776" y="50825"/>
                    <a:pt x="1202945" y="50825"/>
                  </a:cubicBezTo>
                  <a:cubicBezTo>
                    <a:pt x="1205281" y="50825"/>
                    <a:pt x="1207910" y="51994"/>
                    <a:pt x="1210831" y="54331"/>
                  </a:cubicBezTo>
                  <a:cubicBezTo>
                    <a:pt x="1213752" y="56667"/>
                    <a:pt x="1216381" y="59004"/>
                    <a:pt x="1218718" y="61341"/>
                  </a:cubicBezTo>
                  <a:cubicBezTo>
                    <a:pt x="1226897" y="69520"/>
                    <a:pt x="1230986" y="78283"/>
                    <a:pt x="1230986" y="87630"/>
                  </a:cubicBezTo>
                  <a:cubicBezTo>
                    <a:pt x="1229817" y="88798"/>
                    <a:pt x="1229233" y="89967"/>
                    <a:pt x="1229233" y="91135"/>
                  </a:cubicBezTo>
                  <a:cubicBezTo>
                    <a:pt x="1229233" y="92304"/>
                    <a:pt x="1229817" y="93472"/>
                    <a:pt x="1230986" y="94640"/>
                  </a:cubicBezTo>
                  <a:lnTo>
                    <a:pt x="1230986" y="98145"/>
                  </a:lnTo>
                  <a:cubicBezTo>
                    <a:pt x="1230986" y="99314"/>
                    <a:pt x="1231570" y="99898"/>
                    <a:pt x="1232739" y="99898"/>
                  </a:cubicBezTo>
                  <a:cubicBezTo>
                    <a:pt x="1235075" y="102235"/>
                    <a:pt x="1236244" y="104572"/>
                    <a:pt x="1236244" y="106908"/>
                  </a:cubicBezTo>
                  <a:cubicBezTo>
                    <a:pt x="1236244" y="110414"/>
                    <a:pt x="1237412" y="112166"/>
                    <a:pt x="1239749" y="112166"/>
                  </a:cubicBezTo>
                  <a:lnTo>
                    <a:pt x="1239749" y="115672"/>
                  </a:lnTo>
                  <a:cubicBezTo>
                    <a:pt x="1239749" y="118008"/>
                    <a:pt x="1240917" y="120929"/>
                    <a:pt x="1243254" y="124435"/>
                  </a:cubicBezTo>
                  <a:cubicBezTo>
                    <a:pt x="1245591" y="127940"/>
                    <a:pt x="1247344" y="129692"/>
                    <a:pt x="1248512" y="129692"/>
                  </a:cubicBezTo>
                  <a:cubicBezTo>
                    <a:pt x="1250849" y="132029"/>
                    <a:pt x="1252017" y="132029"/>
                    <a:pt x="1252017" y="129692"/>
                  </a:cubicBezTo>
                  <a:cubicBezTo>
                    <a:pt x="1254354" y="129692"/>
                    <a:pt x="1255522" y="132029"/>
                    <a:pt x="1255522" y="136703"/>
                  </a:cubicBezTo>
                  <a:cubicBezTo>
                    <a:pt x="1256691" y="141376"/>
                    <a:pt x="1258151" y="147218"/>
                    <a:pt x="1259904" y="154229"/>
                  </a:cubicBezTo>
                  <a:cubicBezTo>
                    <a:pt x="1261657" y="161239"/>
                    <a:pt x="1263701" y="167665"/>
                    <a:pt x="1266038" y="173507"/>
                  </a:cubicBezTo>
                  <a:cubicBezTo>
                    <a:pt x="1268375" y="175844"/>
                    <a:pt x="1269543" y="177597"/>
                    <a:pt x="1269543" y="178765"/>
                  </a:cubicBezTo>
                  <a:lnTo>
                    <a:pt x="1271296" y="182270"/>
                  </a:lnTo>
                  <a:cubicBezTo>
                    <a:pt x="1273633" y="182270"/>
                    <a:pt x="1274801" y="183439"/>
                    <a:pt x="1274801" y="185776"/>
                  </a:cubicBezTo>
                  <a:lnTo>
                    <a:pt x="1278306" y="185776"/>
                  </a:lnTo>
                  <a:lnTo>
                    <a:pt x="1281811" y="189281"/>
                  </a:lnTo>
                  <a:lnTo>
                    <a:pt x="1283564" y="189281"/>
                  </a:lnTo>
                  <a:lnTo>
                    <a:pt x="1283564" y="191033"/>
                  </a:lnTo>
                  <a:cubicBezTo>
                    <a:pt x="1285901" y="193370"/>
                    <a:pt x="1288238" y="194539"/>
                    <a:pt x="1290574" y="194539"/>
                  </a:cubicBezTo>
                  <a:cubicBezTo>
                    <a:pt x="1292911" y="194539"/>
                    <a:pt x="1294080" y="196291"/>
                    <a:pt x="1294080" y="199796"/>
                  </a:cubicBezTo>
                  <a:cubicBezTo>
                    <a:pt x="1295248" y="200965"/>
                    <a:pt x="1297000" y="201549"/>
                    <a:pt x="1299337" y="201549"/>
                  </a:cubicBezTo>
                  <a:cubicBezTo>
                    <a:pt x="1299337" y="203886"/>
                    <a:pt x="1300506" y="206223"/>
                    <a:pt x="1302843" y="208559"/>
                  </a:cubicBezTo>
                  <a:lnTo>
                    <a:pt x="1302843" y="212065"/>
                  </a:lnTo>
                  <a:cubicBezTo>
                    <a:pt x="1302843" y="214401"/>
                    <a:pt x="1304595" y="216154"/>
                    <a:pt x="1308100" y="217322"/>
                  </a:cubicBezTo>
                  <a:cubicBezTo>
                    <a:pt x="1310437" y="219659"/>
                    <a:pt x="1311605" y="221996"/>
                    <a:pt x="1311605" y="224333"/>
                  </a:cubicBezTo>
                  <a:cubicBezTo>
                    <a:pt x="1311605" y="227838"/>
                    <a:pt x="1312774" y="229591"/>
                    <a:pt x="1315111" y="229591"/>
                  </a:cubicBezTo>
                  <a:cubicBezTo>
                    <a:pt x="1315111" y="236601"/>
                    <a:pt x="1316279" y="243027"/>
                    <a:pt x="1318616" y="248869"/>
                  </a:cubicBezTo>
                  <a:lnTo>
                    <a:pt x="1318616" y="261137"/>
                  </a:lnTo>
                  <a:lnTo>
                    <a:pt x="1323874" y="266395"/>
                  </a:lnTo>
                  <a:cubicBezTo>
                    <a:pt x="1328547" y="271069"/>
                    <a:pt x="1330884" y="274574"/>
                    <a:pt x="1330884" y="276911"/>
                  </a:cubicBezTo>
                  <a:cubicBezTo>
                    <a:pt x="1330884" y="278079"/>
                    <a:pt x="1328547" y="278663"/>
                    <a:pt x="1323874" y="278663"/>
                  </a:cubicBezTo>
                  <a:cubicBezTo>
                    <a:pt x="1322705" y="278663"/>
                    <a:pt x="1320952" y="279247"/>
                    <a:pt x="1318616" y="280416"/>
                  </a:cubicBezTo>
                  <a:cubicBezTo>
                    <a:pt x="1318616" y="285090"/>
                    <a:pt x="1317447" y="288595"/>
                    <a:pt x="1315111" y="290931"/>
                  </a:cubicBezTo>
                  <a:lnTo>
                    <a:pt x="1315111" y="299694"/>
                  </a:lnTo>
                  <a:cubicBezTo>
                    <a:pt x="1317447" y="300863"/>
                    <a:pt x="1318616" y="303784"/>
                    <a:pt x="1318616" y="308457"/>
                  </a:cubicBezTo>
                  <a:cubicBezTo>
                    <a:pt x="1318616" y="313131"/>
                    <a:pt x="1317447" y="316052"/>
                    <a:pt x="1315111" y="317220"/>
                  </a:cubicBezTo>
                  <a:lnTo>
                    <a:pt x="1302843" y="317220"/>
                  </a:lnTo>
                  <a:cubicBezTo>
                    <a:pt x="1294663" y="317220"/>
                    <a:pt x="1290574" y="318389"/>
                    <a:pt x="1290574" y="320726"/>
                  </a:cubicBezTo>
                  <a:cubicBezTo>
                    <a:pt x="1288238" y="320726"/>
                    <a:pt x="1287069" y="321894"/>
                    <a:pt x="1287069" y="324231"/>
                  </a:cubicBezTo>
                  <a:cubicBezTo>
                    <a:pt x="1287069" y="328904"/>
                    <a:pt x="1286485" y="332118"/>
                    <a:pt x="1285316" y="333870"/>
                  </a:cubicBezTo>
                  <a:cubicBezTo>
                    <a:pt x="1284148" y="335623"/>
                    <a:pt x="1283564" y="337668"/>
                    <a:pt x="1283564" y="340004"/>
                  </a:cubicBezTo>
                  <a:cubicBezTo>
                    <a:pt x="1282395" y="340004"/>
                    <a:pt x="1281228" y="340588"/>
                    <a:pt x="1280059" y="341757"/>
                  </a:cubicBezTo>
                  <a:cubicBezTo>
                    <a:pt x="1278890" y="342925"/>
                    <a:pt x="1277138" y="343510"/>
                    <a:pt x="1274801" y="343510"/>
                  </a:cubicBezTo>
                  <a:cubicBezTo>
                    <a:pt x="1271296" y="343510"/>
                    <a:pt x="1268375" y="345262"/>
                    <a:pt x="1266038" y="348767"/>
                  </a:cubicBezTo>
                  <a:cubicBezTo>
                    <a:pt x="1260196" y="352273"/>
                    <a:pt x="1256691" y="354025"/>
                    <a:pt x="1255522" y="354025"/>
                  </a:cubicBezTo>
                  <a:cubicBezTo>
                    <a:pt x="1246175" y="354025"/>
                    <a:pt x="1234491" y="351104"/>
                    <a:pt x="1220470" y="345262"/>
                  </a:cubicBezTo>
                  <a:cubicBezTo>
                    <a:pt x="1219302" y="345262"/>
                    <a:pt x="1217258" y="344386"/>
                    <a:pt x="1214336" y="342633"/>
                  </a:cubicBezTo>
                  <a:cubicBezTo>
                    <a:pt x="1211415" y="340881"/>
                    <a:pt x="1207618" y="341173"/>
                    <a:pt x="1202945" y="343510"/>
                  </a:cubicBezTo>
                  <a:lnTo>
                    <a:pt x="1190676" y="345262"/>
                  </a:lnTo>
                  <a:cubicBezTo>
                    <a:pt x="1187171" y="345262"/>
                    <a:pt x="1182497" y="343510"/>
                    <a:pt x="1176655" y="340004"/>
                  </a:cubicBezTo>
                  <a:cubicBezTo>
                    <a:pt x="1174319" y="337668"/>
                    <a:pt x="1171398" y="336499"/>
                    <a:pt x="1167893" y="336499"/>
                  </a:cubicBezTo>
                  <a:cubicBezTo>
                    <a:pt x="1165556" y="335331"/>
                    <a:pt x="1164095" y="334162"/>
                    <a:pt x="1163511" y="332994"/>
                  </a:cubicBezTo>
                  <a:cubicBezTo>
                    <a:pt x="1162927" y="331826"/>
                    <a:pt x="1163218" y="331241"/>
                    <a:pt x="1164387" y="331241"/>
                  </a:cubicBezTo>
                  <a:cubicBezTo>
                    <a:pt x="1162051" y="331241"/>
                    <a:pt x="1160882" y="330073"/>
                    <a:pt x="1160882" y="327736"/>
                  </a:cubicBezTo>
                  <a:cubicBezTo>
                    <a:pt x="1160882" y="325399"/>
                    <a:pt x="1159713" y="324231"/>
                    <a:pt x="1157377" y="324231"/>
                  </a:cubicBezTo>
                  <a:cubicBezTo>
                    <a:pt x="1155040" y="321894"/>
                    <a:pt x="1149198" y="320726"/>
                    <a:pt x="1139851" y="320726"/>
                  </a:cubicBezTo>
                  <a:cubicBezTo>
                    <a:pt x="1129335" y="320726"/>
                    <a:pt x="1122909" y="321894"/>
                    <a:pt x="1120572" y="324231"/>
                  </a:cubicBezTo>
                  <a:cubicBezTo>
                    <a:pt x="1118236" y="324231"/>
                    <a:pt x="1115607" y="324815"/>
                    <a:pt x="1112686" y="325983"/>
                  </a:cubicBezTo>
                  <a:cubicBezTo>
                    <a:pt x="1109764" y="327152"/>
                    <a:pt x="1105967" y="327736"/>
                    <a:pt x="1101294" y="327736"/>
                  </a:cubicBezTo>
                  <a:cubicBezTo>
                    <a:pt x="1097788" y="328904"/>
                    <a:pt x="1093991" y="329781"/>
                    <a:pt x="1089901" y="330365"/>
                  </a:cubicBezTo>
                  <a:cubicBezTo>
                    <a:pt x="1085812" y="330949"/>
                    <a:pt x="1082015" y="331826"/>
                    <a:pt x="1078510" y="332994"/>
                  </a:cubicBezTo>
                  <a:lnTo>
                    <a:pt x="1069747" y="336499"/>
                  </a:lnTo>
                  <a:lnTo>
                    <a:pt x="1064489" y="336499"/>
                  </a:lnTo>
                  <a:cubicBezTo>
                    <a:pt x="1059815" y="336499"/>
                    <a:pt x="1057478" y="337668"/>
                    <a:pt x="1057478" y="340004"/>
                  </a:cubicBezTo>
                  <a:lnTo>
                    <a:pt x="1045211" y="340004"/>
                  </a:lnTo>
                  <a:cubicBezTo>
                    <a:pt x="1045211" y="341173"/>
                    <a:pt x="1044334" y="342049"/>
                    <a:pt x="1042582" y="342633"/>
                  </a:cubicBezTo>
                  <a:cubicBezTo>
                    <a:pt x="1040829" y="343217"/>
                    <a:pt x="1039368" y="344094"/>
                    <a:pt x="1038200" y="345262"/>
                  </a:cubicBezTo>
                  <a:cubicBezTo>
                    <a:pt x="1035863" y="345262"/>
                    <a:pt x="1034111" y="345554"/>
                    <a:pt x="1032942" y="346138"/>
                  </a:cubicBezTo>
                  <a:cubicBezTo>
                    <a:pt x="1031774" y="346723"/>
                    <a:pt x="1031774" y="348767"/>
                    <a:pt x="1032942" y="352273"/>
                  </a:cubicBezTo>
                  <a:cubicBezTo>
                    <a:pt x="1032942" y="353441"/>
                    <a:pt x="1033818" y="354609"/>
                    <a:pt x="1035571" y="355778"/>
                  </a:cubicBezTo>
                  <a:cubicBezTo>
                    <a:pt x="1037324" y="356946"/>
                    <a:pt x="1038200" y="356946"/>
                    <a:pt x="1038200" y="355778"/>
                  </a:cubicBezTo>
                  <a:cubicBezTo>
                    <a:pt x="1040536" y="355778"/>
                    <a:pt x="1041705" y="356946"/>
                    <a:pt x="1041705" y="359283"/>
                  </a:cubicBezTo>
                  <a:lnTo>
                    <a:pt x="1045211" y="359283"/>
                  </a:lnTo>
                  <a:cubicBezTo>
                    <a:pt x="1047547" y="359283"/>
                    <a:pt x="1048716" y="361620"/>
                    <a:pt x="1048716" y="366293"/>
                  </a:cubicBezTo>
                  <a:cubicBezTo>
                    <a:pt x="1048716" y="369798"/>
                    <a:pt x="1050468" y="371551"/>
                    <a:pt x="1053973" y="371551"/>
                  </a:cubicBezTo>
                  <a:cubicBezTo>
                    <a:pt x="1053973" y="370383"/>
                    <a:pt x="1057478" y="370383"/>
                    <a:pt x="1064489" y="371551"/>
                  </a:cubicBezTo>
                  <a:cubicBezTo>
                    <a:pt x="1065658" y="373888"/>
                    <a:pt x="1067410" y="375056"/>
                    <a:pt x="1069747" y="375056"/>
                  </a:cubicBezTo>
                  <a:cubicBezTo>
                    <a:pt x="1072083" y="375056"/>
                    <a:pt x="1073252" y="373888"/>
                    <a:pt x="1073252" y="371551"/>
                  </a:cubicBezTo>
                  <a:cubicBezTo>
                    <a:pt x="1074420" y="371551"/>
                    <a:pt x="1075297" y="372135"/>
                    <a:pt x="1075881" y="373304"/>
                  </a:cubicBezTo>
                  <a:cubicBezTo>
                    <a:pt x="1076465" y="374472"/>
                    <a:pt x="1076757" y="376225"/>
                    <a:pt x="1076757" y="378561"/>
                  </a:cubicBezTo>
                  <a:lnTo>
                    <a:pt x="1076757" y="382067"/>
                  </a:lnTo>
                  <a:lnTo>
                    <a:pt x="1085520" y="378561"/>
                  </a:lnTo>
                  <a:cubicBezTo>
                    <a:pt x="1087857" y="376225"/>
                    <a:pt x="1089025" y="376225"/>
                    <a:pt x="1089025" y="378561"/>
                  </a:cubicBezTo>
                  <a:cubicBezTo>
                    <a:pt x="1089025" y="382067"/>
                    <a:pt x="1089610" y="383819"/>
                    <a:pt x="1090778" y="383819"/>
                  </a:cubicBezTo>
                  <a:cubicBezTo>
                    <a:pt x="1090778" y="382651"/>
                    <a:pt x="1091947" y="380898"/>
                    <a:pt x="1094283" y="378561"/>
                  </a:cubicBezTo>
                  <a:cubicBezTo>
                    <a:pt x="1094283" y="376225"/>
                    <a:pt x="1094867" y="374472"/>
                    <a:pt x="1096036" y="373304"/>
                  </a:cubicBezTo>
                  <a:cubicBezTo>
                    <a:pt x="1097204" y="372135"/>
                    <a:pt x="1097788" y="370967"/>
                    <a:pt x="1097788" y="369798"/>
                  </a:cubicBezTo>
                  <a:cubicBezTo>
                    <a:pt x="1100125" y="367462"/>
                    <a:pt x="1101294" y="365125"/>
                    <a:pt x="1101294" y="362788"/>
                  </a:cubicBezTo>
                  <a:cubicBezTo>
                    <a:pt x="1101294" y="361620"/>
                    <a:pt x="1101294" y="360743"/>
                    <a:pt x="1101294" y="360159"/>
                  </a:cubicBezTo>
                  <a:cubicBezTo>
                    <a:pt x="1101294" y="359575"/>
                    <a:pt x="1101877" y="359283"/>
                    <a:pt x="1103046" y="359283"/>
                  </a:cubicBezTo>
                  <a:lnTo>
                    <a:pt x="1103046" y="362788"/>
                  </a:lnTo>
                  <a:lnTo>
                    <a:pt x="1101294" y="369798"/>
                  </a:lnTo>
                  <a:cubicBezTo>
                    <a:pt x="1101294" y="370967"/>
                    <a:pt x="1100125" y="372720"/>
                    <a:pt x="1097788" y="375056"/>
                  </a:cubicBezTo>
                  <a:cubicBezTo>
                    <a:pt x="1096620" y="375056"/>
                    <a:pt x="1096036" y="375933"/>
                    <a:pt x="1096036" y="377685"/>
                  </a:cubicBezTo>
                  <a:cubicBezTo>
                    <a:pt x="1096036" y="379438"/>
                    <a:pt x="1096620" y="380898"/>
                    <a:pt x="1097788" y="382067"/>
                  </a:cubicBezTo>
                  <a:cubicBezTo>
                    <a:pt x="1101294" y="382067"/>
                    <a:pt x="1103046" y="380898"/>
                    <a:pt x="1103046" y="378561"/>
                  </a:cubicBezTo>
                  <a:lnTo>
                    <a:pt x="1108304" y="378561"/>
                  </a:lnTo>
                  <a:cubicBezTo>
                    <a:pt x="1112978" y="378561"/>
                    <a:pt x="1115314" y="377393"/>
                    <a:pt x="1115314" y="375056"/>
                  </a:cubicBezTo>
                  <a:cubicBezTo>
                    <a:pt x="1116483" y="372720"/>
                    <a:pt x="1118236" y="371551"/>
                    <a:pt x="1120572" y="371551"/>
                  </a:cubicBezTo>
                  <a:cubicBezTo>
                    <a:pt x="1122909" y="371551"/>
                    <a:pt x="1124077" y="370967"/>
                    <a:pt x="1124077" y="369798"/>
                  </a:cubicBezTo>
                  <a:lnTo>
                    <a:pt x="1120572" y="366293"/>
                  </a:lnTo>
                  <a:lnTo>
                    <a:pt x="1120572" y="359283"/>
                  </a:lnTo>
                  <a:cubicBezTo>
                    <a:pt x="1121741" y="359283"/>
                    <a:pt x="1123201" y="360451"/>
                    <a:pt x="1124953" y="362788"/>
                  </a:cubicBezTo>
                  <a:cubicBezTo>
                    <a:pt x="1126706" y="365125"/>
                    <a:pt x="1127582" y="367462"/>
                    <a:pt x="1127582" y="369798"/>
                  </a:cubicBezTo>
                  <a:cubicBezTo>
                    <a:pt x="1127582" y="375640"/>
                    <a:pt x="1128167" y="378561"/>
                    <a:pt x="1129335" y="378561"/>
                  </a:cubicBezTo>
                  <a:cubicBezTo>
                    <a:pt x="1131672" y="380898"/>
                    <a:pt x="1132840" y="382651"/>
                    <a:pt x="1132840" y="383819"/>
                  </a:cubicBezTo>
                  <a:lnTo>
                    <a:pt x="1136346" y="383819"/>
                  </a:lnTo>
                  <a:cubicBezTo>
                    <a:pt x="1137514" y="382651"/>
                    <a:pt x="1138682" y="382359"/>
                    <a:pt x="1139851" y="382943"/>
                  </a:cubicBezTo>
                  <a:cubicBezTo>
                    <a:pt x="1141019" y="383527"/>
                    <a:pt x="1141604" y="383819"/>
                    <a:pt x="1141604" y="383819"/>
                  </a:cubicBezTo>
                  <a:cubicBezTo>
                    <a:pt x="1141604" y="386156"/>
                    <a:pt x="1142772" y="387325"/>
                    <a:pt x="1145109" y="387325"/>
                  </a:cubicBezTo>
                  <a:cubicBezTo>
                    <a:pt x="1145109" y="384988"/>
                    <a:pt x="1145693" y="384403"/>
                    <a:pt x="1146861" y="385572"/>
                  </a:cubicBezTo>
                  <a:cubicBezTo>
                    <a:pt x="1148030" y="386740"/>
                    <a:pt x="1148614" y="388493"/>
                    <a:pt x="1148614" y="390830"/>
                  </a:cubicBezTo>
                  <a:lnTo>
                    <a:pt x="1160882" y="399593"/>
                  </a:lnTo>
                  <a:cubicBezTo>
                    <a:pt x="1165556" y="399593"/>
                    <a:pt x="1168476" y="400761"/>
                    <a:pt x="1169645" y="403098"/>
                  </a:cubicBezTo>
                  <a:cubicBezTo>
                    <a:pt x="1171981" y="403098"/>
                    <a:pt x="1174319" y="404266"/>
                    <a:pt x="1176655" y="406603"/>
                  </a:cubicBezTo>
                  <a:cubicBezTo>
                    <a:pt x="1176655" y="406603"/>
                    <a:pt x="1176947" y="406895"/>
                    <a:pt x="1177532" y="407479"/>
                  </a:cubicBezTo>
                  <a:cubicBezTo>
                    <a:pt x="1178116" y="408064"/>
                    <a:pt x="1178408" y="408356"/>
                    <a:pt x="1178408" y="408356"/>
                  </a:cubicBezTo>
                  <a:cubicBezTo>
                    <a:pt x="1180745" y="411861"/>
                    <a:pt x="1185711" y="414490"/>
                    <a:pt x="1193305" y="416242"/>
                  </a:cubicBezTo>
                  <a:cubicBezTo>
                    <a:pt x="1200899" y="417995"/>
                    <a:pt x="1205865" y="417703"/>
                    <a:pt x="1208202" y="415366"/>
                  </a:cubicBezTo>
                  <a:cubicBezTo>
                    <a:pt x="1208202" y="413029"/>
                    <a:pt x="1209371" y="411861"/>
                    <a:pt x="1211707" y="411861"/>
                  </a:cubicBezTo>
                  <a:lnTo>
                    <a:pt x="1215212" y="411861"/>
                  </a:lnTo>
                  <a:cubicBezTo>
                    <a:pt x="1215212" y="409524"/>
                    <a:pt x="1215797" y="408648"/>
                    <a:pt x="1216965" y="409232"/>
                  </a:cubicBezTo>
                  <a:cubicBezTo>
                    <a:pt x="1218134" y="409816"/>
                    <a:pt x="1220470" y="410692"/>
                    <a:pt x="1223976" y="411861"/>
                  </a:cubicBezTo>
                  <a:cubicBezTo>
                    <a:pt x="1225144" y="413029"/>
                    <a:pt x="1226604" y="414198"/>
                    <a:pt x="1228357" y="415366"/>
                  </a:cubicBezTo>
                  <a:cubicBezTo>
                    <a:pt x="1230110" y="416535"/>
                    <a:pt x="1230986" y="417703"/>
                    <a:pt x="1230986" y="418871"/>
                  </a:cubicBezTo>
                  <a:cubicBezTo>
                    <a:pt x="1232154" y="420040"/>
                    <a:pt x="1233907" y="420624"/>
                    <a:pt x="1236244" y="420624"/>
                  </a:cubicBezTo>
                  <a:lnTo>
                    <a:pt x="1243254" y="431140"/>
                  </a:lnTo>
                  <a:cubicBezTo>
                    <a:pt x="1244423" y="431140"/>
                    <a:pt x="1244423" y="429971"/>
                    <a:pt x="1243254" y="427634"/>
                  </a:cubicBezTo>
                  <a:cubicBezTo>
                    <a:pt x="1243254" y="425298"/>
                    <a:pt x="1243838" y="424129"/>
                    <a:pt x="1245007" y="424129"/>
                  </a:cubicBezTo>
                  <a:cubicBezTo>
                    <a:pt x="1249681" y="424129"/>
                    <a:pt x="1252017" y="426466"/>
                    <a:pt x="1252017" y="431140"/>
                  </a:cubicBezTo>
                  <a:lnTo>
                    <a:pt x="1252017" y="432892"/>
                  </a:lnTo>
                  <a:cubicBezTo>
                    <a:pt x="1255522" y="434061"/>
                    <a:pt x="1257275" y="434061"/>
                    <a:pt x="1257275" y="432892"/>
                  </a:cubicBezTo>
                  <a:lnTo>
                    <a:pt x="1257275" y="435521"/>
                  </a:lnTo>
                  <a:cubicBezTo>
                    <a:pt x="1257275" y="437274"/>
                    <a:pt x="1256691" y="436981"/>
                    <a:pt x="1255522" y="434645"/>
                  </a:cubicBezTo>
                  <a:cubicBezTo>
                    <a:pt x="1253186" y="434645"/>
                    <a:pt x="1252017" y="435813"/>
                    <a:pt x="1252017" y="438150"/>
                  </a:cubicBezTo>
                  <a:cubicBezTo>
                    <a:pt x="1254354" y="438150"/>
                    <a:pt x="1255522" y="439318"/>
                    <a:pt x="1255522" y="441655"/>
                  </a:cubicBezTo>
                  <a:lnTo>
                    <a:pt x="1248512" y="441655"/>
                  </a:lnTo>
                  <a:lnTo>
                    <a:pt x="1248512" y="445160"/>
                  </a:lnTo>
                  <a:lnTo>
                    <a:pt x="1245007" y="450418"/>
                  </a:lnTo>
                  <a:lnTo>
                    <a:pt x="1252017" y="450418"/>
                  </a:lnTo>
                  <a:cubicBezTo>
                    <a:pt x="1254354" y="450418"/>
                    <a:pt x="1256106" y="448665"/>
                    <a:pt x="1257275" y="445160"/>
                  </a:cubicBezTo>
                  <a:cubicBezTo>
                    <a:pt x="1257275" y="443992"/>
                    <a:pt x="1256983" y="443116"/>
                    <a:pt x="1256399" y="442531"/>
                  </a:cubicBezTo>
                  <a:cubicBezTo>
                    <a:pt x="1255815" y="441947"/>
                    <a:pt x="1255522" y="441655"/>
                    <a:pt x="1255522" y="441655"/>
                  </a:cubicBezTo>
                  <a:cubicBezTo>
                    <a:pt x="1256691" y="441655"/>
                    <a:pt x="1257567" y="442239"/>
                    <a:pt x="1258151" y="443408"/>
                  </a:cubicBezTo>
                  <a:cubicBezTo>
                    <a:pt x="1258735" y="444576"/>
                    <a:pt x="1259028" y="445744"/>
                    <a:pt x="1259028" y="446913"/>
                  </a:cubicBezTo>
                  <a:cubicBezTo>
                    <a:pt x="1259028" y="449250"/>
                    <a:pt x="1260196" y="451587"/>
                    <a:pt x="1262533" y="453923"/>
                  </a:cubicBezTo>
                  <a:cubicBezTo>
                    <a:pt x="1269543" y="453923"/>
                    <a:pt x="1271880" y="456844"/>
                    <a:pt x="1269543" y="462686"/>
                  </a:cubicBezTo>
                  <a:cubicBezTo>
                    <a:pt x="1269543" y="466192"/>
                    <a:pt x="1268667" y="469405"/>
                    <a:pt x="1266914" y="472326"/>
                  </a:cubicBezTo>
                  <a:cubicBezTo>
                    <a:pt x="1265162" y="475247"/>
                    <a:pt x="1263701" y="476123"/>
                    <a:pt x="1262533" y="474954"/>
                  </a:cubicBezTo>
                  <a:cubicBezTo>
                    <a:pt x="1260196" y="477291"/>
                    <a:pt x="1260196" y="479628"/>
                    <a:pt x="1262533" y="481965"/>
                  </a:cubicBezTo>
                  <a:lnTo>
                    <a:pt x="1262533" y="487223"/>
                  </a:lnTo>
                  <a:cubicBezTo>
                    <a:pt x="1260196" y="489560"/>
                    <a:pt x="1259028" y="491896"/>
                    <a:pt x="1259028" y="494233"/>
                  </a:cubicBezTo>
                  <a:lnTo>
                    <a:pt x="1255522" y="499491"/>
                  </a:lnTo>
                  <a:cubicBezTo>
                    <a:pt x="1250849" y="504165"/>
                    <a:pt x="1248512" y="507670"/>
                    <a:pt x="1248512" y="510006"/>
                  </a:cubicBezTo>
                  <a:cubicBezTo>
                    <a:pt x="1248512" y="512343"/>
                    <a:pt x="1247344" y="514680"/>
                    <a:pt x="1245007" y="517017"/>
                  </a:cubicBezTo>
                  <a:cubicBezTo>
                    <a:pt x="1243838" y="519354"/>
                    <a:pt x="1245007" y="520522"/>
                    <a:pt x="1248512" y="520522"/>
                  </a:cubicBezTo>
                  <a:lnTo>
                    <a:pt x="1255522" y="520522"/>
                  </a:lnTo>
                  <a:cubicBezTo>
                    <a:pt x="1255522" y="521691"/>
                    <a:pt x="1255522" y="522567"/>
                    <a:pt x="1255522" y="523151"/>
                  </a:cubicBezTo>
                  <a:cubicBezTo>
                    <a:pt x="1255522" y="523735"/>
                    <a:pt x="1256106" y="524027"/>
                    <a:pt x="1257275" y="524027"/>
                  </a:cubicBezTo>
                  <a:cubicBezTo>
                    <a:pt x="1260780" y="525196"/>
                    <a:pt x="1261364" y="525196"/>
                    <a:pt x="1259028" y="524027"/>
                  </a:cubicBezTo>
                  <a:lnTo>
                    <a:pt x="1262533" y="524027"/>
                  </a:lnTo>
                  <a:lnTo>
                    <a:pt x="1262533" y="529285"/>
                  </a:lnTo>
                  <a:cubicBezTo>
                    <a:pt x="1264869" y="531622"/>
                    <a:pt x="1266038" y="535711"/>
                    <a:pt x="1266038" y="541553"/>
                  </a:cubicBezTo>
                  <a:lnTo>
                    <a:pt x="1266038" y="548564"/>
                  </a:lnTo>
                  <a:lnTo>
                    <a:pt x="1271296" y="548564"/>
                  </a:lnTo>
                  <a:cubicBezTo>
                    <a:pt x="1272464" y="548564"/>
                    <a:pt x="1273048" y="547980"/>
                    <a:pt x="1273048" y="546811"/>
                  </a:cubicBezTo>
                  <a:cubicBezTo>
                    <a:pt x="1273048" y="545643"/>
                    <a:pt x="1272464" y="545059"/>
                    <a:pt x="1271296" y="545059"/>
                  </a:cubicBezTo>
                  <a:cubicBezTo>
                    <a:pt x="1270127" y="545059"/>
                    <a:pt x="1269543" y="543890"/>
                    <a:pt x="1269543" y="541553"/>
                  </a:cubicBezTo>
                  <a:lnTo>
                    <a:pt x="1271296" y="541553"/>
                  </a:lnTo>
                  <a:cubicBezTo>
                    <a:pt x="1273633" y="543890"/>
                    <a:pt x="1274801" y="542722"/>
                    <a:pt x="1274801" y="538048"/>
                  </a:cubicBezTo>
                  <a:cubicBezTo>
                    <a:pt x="1274801" y="536880"/>
                    <a:pt x="1275385" y="536296"/>
                    <a:pt x="1276553" y="536296"/>
                  </a:cubicBezTo>
                  <a:cubicBezTo>
                    <a:pt x="1277722" y="536296"/>
                    <a:pt x="1278306" y="536880"/>
                    <a:pt x="1278306" y="538048"/>
                  </a:cubicBezTo>
                  <a:cubicBezTo>
                    <a:pt x="1278306" y="539217"/>
                    <a:pt x="1279182" y="539509"/>
                    <a:pt x="1280935" y="538924"/>
                  </a:cubicBezTo>
                  <a:cubicBezTo>
                    <a:pt x="1282687" y="538340"/>
                    <a:pt x="1284733" y="537464"/>
                    <a:pt x="1287069" y="536296"/>
                  </a:cubicBezTo>
                  <a:cubicBezTo>
                    <a:pt x="1289406" y="533959"/>
                    <a:pt x="1290574" y="533959"/>
                    <a:pt x="1290574" y="536296"/>
                  </a:cubicBezTo>
                  <a:lnTo>
                    <a:pt x="1283564" y="541553"/>
                  </a:lnTo>
                  <a:cubicBezTo>
                    <a:pt x="1282395" y="541553"/>
                    <a:pt x="1282395" y="542722"/>
                    <a:pt x="1283564" y="545059"/>
                  </a:cubicBezTo>
                  <a:lnTo>
                    <a:pt x="1283564" y="548564"/>
                  </a:lnTo>
                  <a:cubicBezTo>
                    <a:pt x="1282395" y="548564"/>
                    <a:pt x="1281811" y="549148"/>
                    <a:pt x="1281811" y="550316"/>
                  </a:cubicBezTo>
                  <a:cubicBezTo>
                    <a:pt x="1282980" y="550316"/>
                    <a:pt x="1282980" y="551485"/>
                    <a:pt x="1281811" y="553821"/>
                  </a:cubicBezTo>
                  <a:lnTo>
                    <a:pt x="1283564" y="562584"/>
                  </a:lnTo>
                  <a:cubicBezTo>
                    <a:pt x="1284733" y="566090"/>
                    <a:pt x="1285609" y="568426"/>
                    <a:pt x="1286193" y="569595"/>
                  </a:cubicBezTo>
                  <a:cubicBezTo>
                    <a:pt x="1286777" y="570763"/>
                    <a:pt x="1285901" y="570763"/>
                    <a:pt x="1283564" y="569595"/>
                  </a:cubicBezTo>
                  <a:cubicBezTo>
                    <a:pt x="1283564" y="569595"/>
                    <a:pt x="1283564" y="570471"/>
                    <a:pt x="1283564" y="572224"/>
                  </a:cubicBezTo>
                  <a:cubicBezTo>
                    <a:pt x="1283564" y="573977"/>
                    <a:pt x="1283564" y="576021"/>
                    <a:pt x="1283564" y="578358"/>
                  </a:cubicBezTo>
                  <a:cubicBezTo>
                    <a:pt x="1285901" y="580695"/>
                    <a:pt x="1287069" y="583032"/>
                    <a:pt x="1287069" y="585368"/>
                  </a:cubicBezTo>
                  <a:lnTo>
                    <a:pt x="1294080" y="587121"/>
                  </a:lnTo>
                  <a:cubicBezTo>
                    <a:pt x="1295248" y="587121"/>
                    <a:pt x="1295832" y="588873"/>
                    <a:pt x="1295832" y="592379"/>
                  </a:cubicBezTo>
                  <a:cubicBezTo>
                    <a:pt x="1298169" y="592379"/>
                    <a:pt x="1299337" y="593547"/>
                    <a:pt x="1299337" y="595884"/>
                  </a:cubicBezTo>
                  <a:cubicBezTo>
                    <a:pt x="1301674" y="595884"/>
                    <a:pt x="1304011" y="597052"/>
                    <a:pt x="1306348" y="599389"/>
                  </a:cubicBezTo>
                  <a:cubicBezTo>
                    <a:pt x="1307516" y="601726"/>
                    <a:pt x="1308685" y="603186"/>
                    <a:pt x="1309853" y="603771"/>
                  </a:cubicBezTo>
                  <a:cubicBezTo>
                    <a:pt x="1311022" y="604355"/>
                    <a:pt x="1311605" y="603479"/>
                    <a:pt x="1311605" y="601142"/>
                  </a:cubicBezTo>
                  <a:lnTo>
                    <a:pt x="1311605" y="599389"/>
                  </a:lnTo>
                  <a:cubicBezTo>
                    <a:pt x="1310437" y="595884"/>
                    <a:pt x="1310437" y="594423"/>
                    <a:pt x="1311605" y="595008"/>
                  </a:cubicBezTo>
                  <a:cubicBezTo>
                    <a:pt x="1312774" y="595592"/>
                    <a:pt x="1313942" y="597052"/>
                    <a:pt x="1315111" y="599389"/>
                  </a:cubicBezTo>
                  <a:lnTo>
                    <a:pt x="1318616" y="601142"/>
                  </a:lnTo>
                  <a:lnTo>
                    <a:pt x="1318616" y="599389"/>
                  </a:lnTo>
                  <a:cubicBezTo>
                    <a:pt x="1318616" y="597052"/>
                    <a:pt x="1319784" y="595884"/>
                    <a:pt x="1322121" y="595884"/>
                  </a:cubicBezTo>
                  <a:lnTo>
                    <a:pt x="1322121" y="601142"/>
                  </a:lnTo>
                  <a:cubicBezTo>
                    <a:pt x="1322121" y="605815"/>
                    <a:pt x="1322705" y="608152"/>
                    <a:pt x="1323874" y="608152"/>
                  </a:cubicBezTo>
                  <a:lnTo>
                    <a:pt x="1323874" y="599389"/>
                  </a:lnTo>
                  <a:cubicBezTo>
                    <a:pt x="1326210" y="599389"/>
                    <a:pt x="1328547" y="599973"/>
                    <a:pt x="1330884" y="601142"/>
                  </a:cubicBezTo>
                  <a:lnTo>
                    <a:pt x="1332637" y="601142"/>
                  </a:lnTo>
                  <a:lnTo>
                    <a:pt x="1337894" y="608152"/>
                  </a:lnTo>
                  <a:cubicBezTo>
                    <a:pt x="1340231" y="610489"/>
                    <a:pt x="1342568" y="611657"/>
                    <a:pt x="1344905" y="611657"/>
                  </a:cubicBezTo>
                  <a:cubicBezTo>
                    <a:pt x="1346074" y="611657"/>
                    <a:pt x="1347826" y="612241"/>
                    <a:pt x="1350163" y="613410"/>
                  </a:cubicBezTo>
                  <a:cubicBezTo>
                    <a:pt x="1358341" y="618084"/>
                    <a:pt x="1362431" y="619252"/>
                    <a:pt x="1362431" y="616915"/>
                  </a:cubicBezTo>
                  <a:lnTo>
                    <a:pt x="1369441" y="616915"/>
                  </a:lnTo>
                  <a:cubicBezTo>
                    <a:pt x="1372946" y="616915"/>
                    <a:pt x="1374699" y="615747"/>
                    <a:pt x="1374699" y="613410"/>
                  </a:cubicBezTo>
                  <a:lnTo>
                    <a:pt x="1385215" y="613410"/>
                  </a:lnTo>
                  <a:lnTo>
                    <a:pt x="1386968" y="616915"/>
                  </a:lnTo>
                  <a:cubicBezTo>
                    <a:pt x="1388136" y="616915"/>
                    <a:pt x="1389304" y="617499"/>
                    <a:pt x="1390473" y="618668"/>
                  </a:cubicBezTo>
                  <a:cubicBezTo>
                    <a:pt x="1391641" y="619836"/>
                    <a:pt x="1392809" y="620420"/>
                    <a:pt x="1393978" y="620420"/>
                  </a:cubicBezTo>
                  <a:cubicBezTo>
                    <a:pt x="1393978" y="623925"/>
                    <a:pt x="1398067" y="626847"/>
                    <a:pt x="1406246" y="629183"/>
                  </a:cubicBezTo>
                  <a:cubicBezTo>
                    <a:pt x="1408583" y="631520"/>
                    <a:pt x="1408583" y="632688"/>
                    <a:pt x="1406246" y="632688"/>
                  </a:cubicBezTo>
                  <a:lnTo>
                    <a:pt x="1399235" y="632688"/>
                  </a:lnTo>
                  <a:lnTo>
                    <a:pt x="1411504" y="639699"/>
                  </a:lnTo>
                  <a:cubicBezTo>
                    <a:pt x="1412672" y="639699"/>
                    <a:pt x="1415593" y="641452"/>
                    <a:pt x="1420267" y="644957"/>
                  </a:cubicBezTo>
                  <a:cubicBezTo>
                    <a:pt x="1420267" y="647293"/>
                    <a:pt x="1421435" y="648462"/>
                    <a:pt x="1423772" y="648462"/>
                  </a:cubicBezTo>
                  <a:cubicBezTo>
                    <a:pt x="1426109" y="649630"/>
                    <a:pt x="1428153" y="650799"/>
                    <a:pt x="1429906" y="651967"/>
                  </a:cubicBezTo>
                  <a:cubicBezTo>
                    <a:pt x="1431658" y="653136"/>
                    <a:pt x="1431367" y="653720"/>
                    <a:pt x="1429030" y="653720"/>
                  </a:cubicBezTo>
                  <a:cubicBezTo>
                    <a:pt x="1426693" y="653720"/>
                    <a:pt x="1425525" y="654888"/>
                    <a:pt x="1425525" y="657225"/>
                  </a:cubicBezTo>
                  <a:cubicBezTo>
                    <a:pt x="1424356" y="657225"/>
                    <a:pt x="1423188" y="657809"/>
                    <a:pt x="1422020" y="658977"/>
                  </a:cubicBezTo>
                  <a:cubicBezTo>
                    <a:pt x="1420851" y="660146"/>
                    <a:pt x="1420267" y="661314"/>
                    <a:pt x="1420267" y="662483"/>
                  </a:cubicBezTo>
                  <a:lnTo>
                    <a:pt x="1416762" y="662483"/>
                  </a:lnTo>
                  <a:cubicBezTo>
                    <a:pt x="1416762" y="661314"/>
                    <a:pt x="1413256" y="660730"/>
                    <a:pt x="1406246" y="660730"/>
                  </a:cubicBezTo>
                  <a:cubicBezTo>
                    <a:pt x="1403909" y="660730"/>
                    <a:pt x="1406246" y="661899"/>
                    <a:pt x="1413256" y="664235"/>
                  </a:cubicBezTo>
                  <a:lnTo>
                    <a:pt x="1423772" y="667741"/>
                  </a:lnTo>
                  <a:lnTo>
                    <a:pt x="1425525" y="667741"/>
                  </a:lnTo>
                  <a:lnTo>
                    <a:pt x="1436040" y="671246"/>
                  </a:lnTo>
                  <a:cubicBezTo>
                    <a:pt x="1444219" y="675919"/>
                    <a:pt x="1444803" y="678256"/>
                    <a:pt x="1437793" y="678256"/>
                  </a:cubicBezTo>
                  <a:cubicBezTo>
                    <a:pt x="1437793" y="678256"/>
                    <a:pt x="1437793" y="679132"/>
                    <a:pt x="1437793" y="680885"/>
                  </a:cubicBezTo>
                  <a:cubicBezTo>
                    <a:pt x="1437793" y="682638"/>
                    <a:pt x="1437793" y="683514"/>
                    <a:pt x="1437793" y="683514"/>
                  </a:cubicBezTo>
                  <a:cubicBezTo>
                    <a:pt x="1436624" y="683514"/>
                    <a:pt x="1434872" y="682346"/>
                    <a:pt x="1432535" y="680009"/>
                  </a:cubicBezTo>
                  <a:cubicBezTo>
                    <a:pt x="1430198" y="680009"/>
                    <a:pt x="1429030" y="679424"/>
                    <a:pt x="1429030" y="678256"/>
                  </a:cubicBezTo>
                  <a:cubicBezTo>
                    <a:pt x="1426693" y="678256"/>
                    <a:pt x="1426693" y="678840"/>
                    <a:pt x="1429030" y="680009"/>
                  </a:cubicBezTo>
                  <a:lnTo>
                    <a:pt x="1436040" y="687019"/>
                  </a:lnTo>
                  <a:cubicBezTo>
                    <a:pt x="1436040" y="688187"/>
                    <a:pt x="1434872" y="688772"/>
                    <a:pt x="1432535" y="688772"/>
                  </a:cubicBezTo>
                  <a:cubicBezTo>
                    <a:pt x="1430198" y="688772"/>
                    <a:pt x="1427861" y="688187"/>
                    <a:pt x="1425525" y="687019"/>
                  </a:cubicBezTo>
                  <a:cubicBezTo>
                    <a:pt x="1422020" y="684682"/>
                    <a:pt x="1417930" y="683514"/>
                    <a:pt x="1413256" y="683514"/>
                  </a:cubicBezTo>
                  <a:lnTo>
                    <a:pt x="1402740" y="683514"/>
                  </a:lnTo>
                  <a:cubicBezTo>
                    <a:pt x="1402740" y="684682"/>
                    <a:pt x="1404201" y="686143"/>
                    <a:pt x="1407122" y="687895"/>
                  </a:cubicBezTo>
                  <a:cubicBezTo>
                    <a:pt x="1410044" y="689648"/>
                    <a:pt x="1412088" y="690524"/>
                    <a:pt x="1413256" y="690524"/>
                  </a:cubicBezTo>
                  <a:cubicBezTo>
                    <a:pt x="1417930" y="690524"/>
                    <a:pt x="1420267" y="691109"/>
                    <a:pt x="1420267" y="692277"/>
                  </a:cubicBezTo>
                  <a:lnTo>
                    <a:pt x="1429030" y="695782"/>
                  </a:lnTo>
                  <a:cubicBezTo>
                    <a:pt x="1433704" y="695782"/>
                    <a:pt x="1436040" y="696950"/>
                    <a:pt x="1436040" y="699287"/>
                  </a:cubicBezTo>
                  <a:cubicBezTo>
                    <a:pt x="1436040" y="701624"/>
                    <a:pt x="1436624" y="702792"/>
                    <a:pt x="1437793" y="702792"/>
                  </a:cubicBezTo>
                  <a:cubicBezTo>
                    <a:pt x="1438962" y="702792"/>
                    <a:pt x="1440129" y="703085"/>
                    <a:pt x="1441298" y="703669"/>
                  </a:cubicBezTo>
                  <a:cubicBezTo>
                    <a:pt x="1442467" y="704253"/>
                    <a:pt x="1443634" y="704545"/>
                    <a:pt x="1444803" y="704545"/>
                  </a:cubicBezTo>
                  <a:lnTo>
                    <a:pt x="1448308" y="708050"/>
                  </a:lnTo>
                  <a:cubicBezTo>
                    <a:pt x="1451814" y="708050"/>
                    <a:pt x="1453566" y="709219"/>
                    <a:pt x="1453566" y="711555"/>
                  </a:cubicBezTo>
                  <a:lnTo>
                    <a:pt x="1441298" y="711555"/>
                  </a:lnTo>
                  <a:lnTo>
                    <a:pt x="1436040" y="708050"/>
                  </a:lnTo>
                  <a:lnTo>
                    <a:pt x="1437793" y="711555"/>
                  </a:lnTo>
                  <a:cubicBezTo>
                    <a:pt x="1437793" y="715061"/>
                    <a:pt x="1441298" y="716813"/>
                    <a:pt x="1448308" y="716813"/>
                  </a:cubicBezTo>
                  <a:lnTo>
                    <a:pt x="1450061" y="720319"/>
                  </a:lnTo>
                  <a:lnTo>
                    <a:pt x="1453566" y="720319"/>
                  </a:lnTo>
                  <a:lnTo>
                    <a:pt x="1453566" y="723824"/>
                  </a:lnTo>
                  <a:cubicBezTo>
                    <a:pt x="1451229" y="723824"/>
                    <a:pt x="1450061" y="724992"/>
                    <a:pt x="1450061" y="727329"/>
                  </a:cubicBezTo>
                  <a:lnTo>
                    <a:pt x="1450061" y="729082"/>
                  </a:lnTo>
                  <a:lnTo>
                    <a:pt x="1432535" y="729082"/>
                  </a:lnTo>
                  <a:cubicBezTo>
                    <a:pt x="1431367" y="727913"/>
                    <a:pt x="1429030" y="727329"/>
                    <a:pt x="1425525" y="727329"/>
                  </a:cubicBezTo>
                  <a:cubicBezTo>
                    <a:pt x="1422020" y="727329"/>
                    <a:pt x="1420267" y="727913"/>
                    <a:pt x="1420267" y="729082"/>
                  </a:cubicBezTo>
                  <a:lnTo>
                    <a:pt x="1425525" y="729082"/>
                  </a:lnTo>
                  <a:cubicBezTo>
                    <a:pt x="1427861" y="731418"/>
                    <a:pt x="1430198" y="732587"/>
                    <a:pt x="1432535" y="732587"/>
                  </a:cubicBezTo>
                  <a:lnTo>
                    <a:pt x="1436040" y="736092"/>
                  </a:lnTo>
                  <a:cubicBezTo>
                    <a:pt x="1439545" y="736092"/>
                    <a:pt x="1442467" y="737260"/>
                    <a:pt x="1444803" y="739597"/>
                  </a:cubicBezTo>
                  <a:cubicBezTo>
                    <a:pt x="1448308" y="740765"/>
                    <a:pt x="1449768" y="741642"/>
                    <a:pt x="1449185" y="742226"/>
                  </a:cubicBezTo>
                  <a:cubicBezTo>
                    <a:pt x="1448600" y="742810"/>
                    <a:pt x="1445972" y="743102"/>
                    <a:pt x="1441298" y="743102"/>
                  </a:cubicBezTo>
                  <a:cubicBezTo>
                    <a:pt x="1438962" y="743102"/>
                    <a:pt x="1437501" y="743394"/>
                    <a:pt x="1436916" y="743979"/>
                  </a:cubicBezTo>
                  <a:cubicBezTo>
                    <a:pt x="1436333" y="744563"/>
                    <a:pt x="1436040" y="745439"/>
                    <a:pt x="1436040" y="746607"/>
                  </a:cubicBezTo>
                  <a:cubicBezTo>
                    <a:pt x="1437209" y="746607"/>
                    <a:pt x="1437793" y="747776"/>
                    <a:pt x="1437793" y="750113"/>
                  </a:cubicBezTo>
                  <a:lnTo>
                    <a:pt x="1437793" y="753618"/>
                  </a:lnTo>
                  <a:lnTo>
                    <a:pt x="1429030" y="753618"/>
                  </a:lnTo>
                  <a:cubicBezTo>
                    <a:pt x="1429030" y="751281"/>
                    <a:pt x="1427277" y="750113"/>
                    <a:pt x="1423772" y="750113"/>
                  </a:cubicBezTo>
                  <a:cubicBezTo>
                    <a:pt x="1421435" y="750113"/>
                    <a:pt x="1419682" y="749529"/>
                    <a:pt x="1418514" y="748360"/>
                  </a:cubicBezTo>
                  <a:cubicBezTo>
                    <a:pt x="1417345" y="747192"/>
                    <a:pt x="1415593" y="746607"/>
                    <a:pt x="1413256" y="746607"/>
                  </a:cubicBezTo>
                  <a:cubicBezTo>
                    <a:pt x="1410920" y="743102"/>
                    <a:pt x="1409751" y="743102"/>
                    <a:pt x="1409751" y="746607"/>
                  </a:cubicBezTo>
                  <a:cubicBezTo>
                    <a:pt x="1409751" y="748944"/>
                    <a:pt x="1408583" y="748944"/>
                    <a:pt x="1406246" y="746607"/>
                  </a:cubicBezTo>
                  <a:lnTo>
                    <a:pt x="1397483" y="746607"/>
                  </a:lnTo>
                  <a:cubicBezTo>
                    <a:pt x="1397483" y="747776"/>
                    <a:pt x="1398067" y="748944"/>
                    <a:pt x="1399235" y="750113"/>
                  </a:cubicBezTo>
                  <a:cubicBezTo>
                    <a:pt x="1400404" y="751281"/>
                    <a:pt x="1401572" y="752450"/>
                    <a:pt x="1402740" y="753618"/>
                  </a:cubicBezTo>
                  <a:cubicBezTo>
                    <a:pt x="1405078" y="753618"/>
                    <a:pt x="1406246" y="754202"/>
                    <a:pt x="1406246" y="755371"/>
                  </a:cubicBezTo>
                  <a:lnTo>
                    <a:pt x="1385215" y="755371"/>
                  </a:lnTo>
                  <a:cubicBezTo>
                    <a:pt x="1384046" y="756539"/>
                    <a:pt x="1383462" y="757999"/>
                    <a:pt x="1383462" y="759752"/>
                  </a:cubicBezTo>
                  <a:cubicBezTo>
                    <a:pt x="1383462" y="761505"/>
                    <a:pt x="1384046" y="762381"/>
                    <a:pt x="1385215" y="762381"/>
                  </a:cubicBezTo>
                  <a:lnTo>
                    <a:pt x="1386968" y="762381"/>
                  </a:lnTo>
                  <a:cubicBezTo>
                    <a:pt x="1388136" y="762381"/>
                    <a:pt x="1389888" y="762965"/>
                    <a:pt x="1392225" y="764134"/>
                  </a:cubicBezTo>
                  <a:cubicBezTo>
                    <a:pt x="1394562" y="765302"/>
                    <a:pt x="1396899" y="765886"/>
                    <a:pt x="1399235" y="765886"/>
                  </a:cubicBezTo>
                  <a:lnTo>
                    <a:pt x="1425525" y="771144"/>
                  </a:lnTo>
                  <a:cubicBezTo>
                    <a:pt x="1427861" y="771144"/>
                    <a:pt x="1430198" y="772312"/>
                    <a:pt x="1432535" y="774649"/>
                  </a:cubicBezTo>
                  <a:cubicBezTo>
                    <a:pt x="1433704" y="774649"/>
                    <a:pt x="1434287" y="774941"/>
                    <a:pt x="1434287" y="775525"/>
                  </a:cubicBezTo>
                  <a:cubicBezTo>
                    <a:pt x="1434287" y="776110"/>
                    <a:pt x="1433119" y="776402"/>
                    <a:pt x="1430782" y="776402"/>
                  </a:cubicBezTo>
                  <a:cubicBezTo>
                    <a:pt x="1428446" y="776402"/>
                    <a:pt x="1426109" y="775817"/>
                    <a:pt x="1423772" y="774649"/>
                  </a:cubicBezTo>
                  <a:lnTo>
                    <a:pt x="1413256" y="774649"/>
                  </a:lnTo>
                  <a:cubicBezTo>
                    <a:pt x="1406246" y="769976"/>
                    <a:pt x="1401572" y="767639"/>
                    <a:pt x="1399235" y="767639"/>
                  </a:cubicBezTo>
                  <a:cubicBezTo>
                    <a:pt x="1399235" y="769976"/>
                    <a:pt x="1400404" y="771144"/>
                    <a:pt x="1402740" y="771144"/>
                  </a:cubicBezTo>
                  <a:cubicBezTo>
                    <a:pt x="1402740" y="773481"/>
                    <a:pt x="1403909" y="774649"/>
                    <a:pt x="1406246" y="774649"/>
                  </a:cubicBezTo>
                  <a:cubicBezTo>
                    <a:pt x="1407415" y="774649"/>
                    <a:pt x="1408583" y="775525"/>
                    <a:pt x="1409751" y="777278"/>
                  </a:cubicBezTo>
                  <a:cubicBezTo>
                    <a:pt x="1410920" y="779031"/>
                    <a:pt x="1410920" y="779907"/>
                    <a:pt x="1409751" y="779907"/>
                  </a:cubicBezTo>
                  <a:lnTo>
                    <a:pt x="1413256" y="779907"/>
                  </a:lnTo>
                  <a:cubicBezTo>
                    <a:pt x="1415593" y="782244"/>
                    <a:pt x="1417930" y="783412"/>
                    <a:pt x="1420267" y="783412"/>
                  </a:cubicBezTo>
                  <a:cubicBezTo>
                    <a:pt x="1422603" y="783412"/>
                    <a:pt x="1423772" y="784580"/>
                    <a:pt x="1423772" y="786917"/>
                  </a:cubicBezTo>
                  <a:lnTo>
                    <a:pt x="1420267" y="786917"/>
                  </a:lnTo>
                  <a:cubicBezTo>
                    <a:pt x="1420267" y="788086"/>
                    <a:pt x="1419682" y="788670"/>
                    <a:pt x="1418514" y="788670"/>
                  </a:cubicBezTo>
                  <a:cubicBezTo>
                    <a:pt x="1417345" y="788670"/>
                    <a:pt x="1416762" y="788086"/>
                    <a:pt x="1416762" y="786917"/>
                  </a:cubicBezTo>
                  <a:cubicBezTo>
                    <a:pt x="1413256" y="786917"/>
                    <a:pt x="1410920" y="788086"/>
                    <a:pt x="1409751" y="790422"/>
                  </a:cubicBezTo>
                  <a:lnTo>
                    <a:pt x="1385215" y="790422"/>
                  </a:lnTo>
                  <a:cubicBezTo>
                    <a:pt x="1378204" y="789254"/>
                    <a:pt x="1372946" y="788670"/>
                    <a:pt x="1369441" y="788670"/>
                  </a:cubicBezTo>
                  <a:cubicBezTo>
                    <a:pt x="1365936" y="788670"/>
                    <a:pt x="1364768" y="790422"/>
                    <a:pt x="1365936" y="793928"/>
                  </a:cubicBezTo>
                  <a:cubicBezTo>
                    <a:pt x="1365936" y="795096"/>
                    <a:pt x="1364768" y="795680"/>
                    <a:pt x="1362431" y="795680"/>
                  </a:cubicBezTo>
                  <a:cubicBezTo>
                    <a:pt x="1360094" y="799186"/>
                    <a:pt x="1356004" y="799186"/>
                    <a:pt x="1350163" y="795680"/>
                  </a:cubicBezTo>
                  <a:cubicBezTo>
                    <a:pt x="1347826" y="794512"/>
                    <a:pt x="1346365" y="793928"/>
                    <a:pt x="1345781" y="793928"/>
                  </a:cubicBezTo>
                  <a:cubicBezTo>
                    <a:pt x="1345197" y="793928"/>
                    <a:pt x="1344905" y="794512"/>
                    <a:pt x="1344905" y="795680"/>
                  </a:cubicBezTo>
                  <a:cubicBezTo>
                    <a:pt x="1344905" y="794512"/>
                    <a:pt x="1343445" y="793636"/>
                    <a:pt x="1340523" y="793051"/>
                  </a:cubicBezTo>
                  <a:cubicBezTo>
                    <a:pt x="1337602" y="792467"/>
                    <a:pt x="1335558" y="792759"/>
                    <a:pt x="1334389" y="793928"/>
                  </a:cubicBezTo>
                  <a:cubicBezTo>
                    <a:pt x="1333221" y="793928"/>
                    <a:pt x="1332637" y="792759"/>
                    <a:pt x="1332637" y="790422"/>
                  </a:cubicBezTo>
                  <a:lnTo>
                    <a:pt x="1330884" y="793928"/>
                  </a:lnTo>
                  <a:cubicBezTo>
                    <a:pt x="1330884" y="795096"/>
                    <a:pt x="1332053" y="796849"/>
                    <a:pt x="1334389" y="799186"/>
                  </a:cubicBezTo>
                  <a:cubicBezTo>
                    <a:pt x="1337894" y="799186"/>
                    <a:pt x="1340523" y="798893"/>
                    <a:pt x="1342276" y="798309"/>
                  </a:cubicBezTo>
                  <a:cubicBezTo>
                    <a:pt x="1344028" y="797725"/>
                    <a:pt x="1344905" y="796849"/>
                    <a:pt x="1344905" y="795680"/>
                  </a:cubicBezTo>
                  <a:cubicBezTo>
                    <a:pt x="1344905" y="798017"/>
                    <a:pt x="1346365" y="799478"/>
                    <a:pt x="1349286" y="800062"/>
                  </a:cubicBezTo>
                  <a:cubicBezTo>
                    <a:pt x="1352208" y="800646"/>
                    <a:pt x="1356004" y="800354"/>
                    <a:pt x="1360679" y="799186"/>
                  </a:cubicBezTo>
                  <a:cubicBezTo>
                    <a:pt x="1364184" y="799186"/>
                    <a:pt x="1367105" y="800354"/>
                    <a:pt x="1369441" y="802691"/>
                  </a:cubicBezTo>
                  <a:cubicBezTo>
                    <a:pt x="1371778" y="802691"/>
                    <a:pt x="1371778" y="801522"/>
                    <a:pt x="1369441" y="799186"/>
                  </a:cubicBezTo>
                  <a:cubicBezTo>
                    <a:pt x="1369441" y="793344"/>
                    <a:pt x="1370610" y="791591"/>
                    <a:pt x="1372946" y="793928"/>
                  </a:cubicBezTo>
                  <a:cubicBezTo>
                    <a:pt x="1372946" y="795096"/>
                    <a:pt x="1373531" y="795680"/>
                    <a:pt x="1374699" y="795680"/>
                  </a:cubicBezTo>
                  <a:cubicBezTo>
                    <a:pt x="1375868" y="795680"/>
                    <a:pt x="1376452" y="796265"/>
                    <a:pt x="1376452" y="797433"/>
                  </a:cubicBezTo>
                  <a:cubicBezTo>
                    <a:pt x="1376452" y="798601"/>
                    <a:pt x="1375868" y="799186"/>
                    <a:pt x="1374699" y="799186"/>
                  </a:cubicBezTo>
                  <a:cubicBezTo>
                    <a:pt x="1373531" y="799186"/>
                    <a:pt x="1373531" y="800354"/>
                    <a:pt x="1374699" y="802691"/>
                  </a:cubicBezTo>
                  <a:lnTo>
                    <a:pt x="1381710" y="806196"/>
                  </a:lnTo>
                  <a:lnTo>
                    <a:pt x="1360679" y="806196"/>
                  </a:lnTo>
                  <a:cubicBezTo>
                    <a:pt x="1357173" y="805027"/>
                    <a:pt x="1354544" y="804151"/>
                    <a:pt x="1352792" y="803567"/>
                  </a:cubicBezTo>
                  <a:cubicBezTo>
                    <a:pt x="1351039" y="802983"/>
                    <a:pt x="1350163" y="803859"/>
                    <a:pt x="1350163" y="806196"/>
                  </a:cubicBezTo>
                  <a:cubicBezTo>
                    <a:pt x="1352499" y="807364"/>
                    <a:pt x="1356004" y="807948"/>
                    <a:pt x="1360679" y="807948"/>
                  </a:cubicBezTo>
                  <a:lnTo>
                    <a:pt x="1365936" y="807948"/>
                  </a:lnTo>
                  <a:cubicBezTo>
                    <a:pt x="1365936" y="809117"/>
                    <a:pt x="1366520" y="809701"/>
                    <a:pt x="1367689" y="809701"/>
                  </a:cubicBezTo>
                  <a:cubicBezTo>
                    <a:pt x="1368857" y="809701"/>
                    <a:pt x="1369441" y="809117"/>
                    <a:pt x="1369441" y="807948"/>
                  </a:cubicBezTo>
                  <a:lnTo>
                    <a:pt x="1374699" y="816711"/>
                  </a:lnTo>
                  <a:lnTo>
                    <a:pt x="1362431" y="816711"/>
                  </a:lnTo>
                  <a:cubicBezTo>
                    <a:pt x="1362431" y="817880"/>
                    <a:pt x="1362139" y="818464"/>
                    <a:pt x="1361555" y="818464"/>
                  </a:cubicBezTo>
                  <a:cubicBezTo>
                    <a:pt x="1360970" y="818464"/>
                    <a:pt x="1360679" y="817880"/>
                    <a:pt x="1360679" y="816711"/>
                  </a:cubicBezTo>
                  <a:cubicBezTo>
                    <a:pt x="1358341" y="816711"/>
                    <a:pt x="1357173" y="817296"/>
                    <a:pt x="1357173" y="818464"/>
                  </a:cubicBezTo>
                  <a:cubicBezTo>
                    <a:pt x="1358341" y="818464"/>
                    <a:pt x="1358926" y="819048"/>
                    <a:pt x="1358926" y="820217"/>
                  </a:cubicBezTo>
                  <a:cubicBezTo>
                    <a:pt x="1358926" y="821385"/>
                    <a:pt x="1358341" y="821969"/>
                    <a:pt x="1357173" y="821969"/>
                  </a:cubicBezTo>
                  <a:cubicBezTo>
                    <a:pt x="1356004" y="823138"/>
                    <a:pt x="1354836" y="823722"/>
                    <a:pt x="1353668" y="823722"/>
                  </a:cubicBezTo>
                  <a:cubicBezTo>
                    <a:pt x="1352499" y="823722"/>
                    <a:pt x="1351331" y="823138"/>
                    <a:pt x="1350163" y="821969"/>
                  </a:cubicBezTo>
                  <a:lnTo>
                    <a:pt x="1341399" y="821969"/>
                  </a:lnTo>
                  <a:cubicBezTo>
                    <a:pt x="1341399" y="819632"/>
                    <a:pt x="1340231" y="818464"/>
                    <a:pt x="1337894" y="818464"/>
                  </a:cubicBezTo>
                  <a:lnTo>
                    <a:pt x="1334389" y="818464"/>
                  </a:lnTo>
                  <a:lnTo>
                    <a:pt x="1334389" y="816711"/>
                  </a:lnTo>
                  <a:cubicBezTo>
                    <a:pt x="1332053" y="817880"/>
                    <a:pt x="1330008" y="818464"/>
                    <a:pt x="1328255" y="818464"/>
                  </a:cubicBezTo>
                  <a:cubicBezTo>
                    <a:pt x="1326503" y="818464"/>
                    <a:pt x="1325042" y="817880"/>
                    <a:pt x="1323874" y="816711"/>
                  </a:cubicBezTo>
                  <a:lnTo>
                    <a:pt x="1323874" y="814959"/>
                  </a:lnTo>
                  <a:cubicBezTo>
                    <a:pt x="1318032" y="816127"/>
                    <a:pt x="1315111" y="816127"/>
                    <a:pt x="1315111" y="814959"/>
                  </a:cubicBezTo>
                  <a:cubicBezTo>
                    <a:pt x="1315111" y="812622"/>
                    <a:pt x="1309853" y="811454"/>
                    <a:pt x="1299337" y="811454"/>
                  </a:cubicBezTo>
                  <a:cubicBezTo>
                    <a:pt x="1298169" y="812622"/>
                    <a:pt x="1297292" y="813206"/>
                    <a:pt x="1296709" y="813206"/>
                  </a:cubicBezTo>
                  <a:cubicBezTo>
                    <a:pt x="1296124" y="813206"/>
                    <a:pt x="1295248" y="812622"/>
                    <a:pt x="1294080" y="811454"/>
                  </a:cubicBezTo>
                  <a:cubicBezTo>
                    <a:pt x="1246175" y="811454"/>
                    <a:pt x="1216965" y="812622"/>
                    <a:pt x="1206450" y="814959"/>
                  </a:cubicBezTo>
                  <a:cubicBezTo>
                    <a:pt x="1204113" y="814959"/>
                    <a:pt x="1202945" y="815543"/>
                    <a:pt x="1202945" y="816711"/>
                  </a:cubicBezTo>
                  <a:lnTo>
                    <a:pt x="1206450" y="816711"/>
                  </a:lnTo>
                  <a:lnTo>
                    <a:pt x="1211707" y="821969"/>
                  </a:lnTo>
                  <a:lnTo>
                    <a:pt x="1215212" y="821969"/>
                  </a:lnTo>
                  <a:cubicBezTo>
                    <a:pt x="1217549" y="821969"/>
                    <a:pt x="1218718" y="823138"/>
                    <a:pt x="1218718" y="825474"/>
                  </a:cubicBezTo>
                  <a:cubicBezTo>
                    <a:pt x="1218718" y="830148"/>
                    <a:pt x="1220470" y="832485"/>
                    <a:pt x="1223976" y="832485"/>
                  </a:cubicBezTo>
                  <a:cubicBezTo>
                    <a:pt x="1229817" y="838327"/>
                    <a:pt x="1233907" y="843000"/>
                    <a:pt x="1236244" y="846506"/>
                  </a:cubicBezTo>
                  <a:cubicBezTo>
                    <a:pt x="1238580" y="846506"/>
                    <a:pt x="1240333" y="847674"/>
                    <a:pt x="1241501" y="850011"/>
                  </a:cubicBezTo>
                  <a:cubicBezTo>
                    <a:pt x="1242670" y="852348"/>
                    <a:pt x="1243838" y="853516"/>
                    <a:pt x="1245007" y="853516"/>
                  </a:cubicBezTo>
                  <a:cubicBezTo>
                    <a:pt x="1250849" y="855853"/>
                    <a:pt x="1254938" y="858774"/>
                    <a:pt x="1257275" y="862279"/>
                  </a:cubicBezTo>
                  <a:cubicBezTo>
                    <a:pt x="1260780" y="866953"/>
                    <a:pt x="1263701" y="869289"/>
                    <a:pt x="1266038" y="869289"/>
                  </a:cubicBezTo>
                  <a:cubicBezTo>
                    <a:pt x="1269543" y="869289"/>
                    <a:pt x="1271296" y="871042"/>
                    <a:pt x="1271296" y="874547"/>
                  </a:cubicBezTo>
                  <a:cubicBezTo>
                    <a:pt x="1273633" y="875716"/>
                    <a:pt x="1275093" y="876884"/>
                    <a:pt x="1275677" y="878052"/>
                  </a:cubicBezTo>
                  <a:cubicBezTo>
                    <a:pt x="1276262" y="879221"/>
                    <a:pt x="1275970" y="880389"/>
                    <a:pt x="1274801" y="881558"/>
                  </a:cubicBezTo>
                  <a:cubicBezTo>
                    <a:pt x="1273633" y="882726"/>
                    <a:pt x="1273048" y="885063"/>
                    <a:pt x="1273048" y="888568"/>
                  </a:cubicBezTo>
                  <a:cubicBezTo>
                    <a:pt x="1273048" y="892073"/>
                    <a:pt x="1273633" y="893826"/>
                    <a:pt x="1274801" y="893826"/>
                  </a:cubicBezTo>
                  <a:lnTo>
                    <a:pt x="1278306" y="895578"/>
                  </a:lnTo>
                  <a:cubicBezTo>
                    <a:pt x="1278306" y="895578"/>
                    <a:pt x="1278014" y="895578"/>
                    <a:pt x="1277430" y="895578"/>
                  </a:cubicBezTo>
                  <a:cubicBezTo>
                    <a:pt x="1276846" y="895578"/>
                    <a:pt x="1276553" y="895578"/>
                    <a:pt x="1276553" y="895578"/>
                  </a:cubicBezTo>
                  <a:cubicBezTo>
                    <a:pt x="1276553" y="897915"/>
                    <a:pt x="1280059" y="902005"/>
                    <a:pt x="1287069" y="907847"/>
                  </a:cubicBezTo>
                  <a:lnTo>
                    <a:pt x="1299337" y="920115"/>
                  </a:lnTo>
                  <a:lnTo>
                    <a:pt x="1295832" y="920115"/>
                  </a:lnTo>
                  <a:cubicBezTo>
                    <a:pt x="1294663" y="917778"/>
                    <a:pt x="1294080" y="917778"/>
                    <a:pt x="1294080" y="920115"/>
                  </a:cubicBezTo>
                  <a:cubicBezTo>
                    <a:pt x="1302258" y="928294"/>
                    <a:pt x="1306932" y="932383"/>
                    <a:pt x="1308100" y="932383"/>
                  </a:cubicBezTo>
                  <a:cubicBezTo>
                    <a:pt x="1310437" y="933551"/>
                    <a:pt x="1312774" y="934136"/>
                    <a:pt x="1315111" y="934136"/>
                  </a:cubicBezTo>
                  <a:cubicBezTo>
                    <a:pt x="1317447" y="936473"/>
                    <a:pt x="1318616" y="938809"/>
                    <a:pt x="1318616" y="941146"/>
                  </a:cubicBezTo>
                  <a:cubicBezTo>
                    <a:pt x="1318616" y="943483"/>
                    <a:pt x="1319784" y="945820"/>
                    <a:pt x="1322121" y="948156"/>
                  </a:cubicBezTo>
                  <a:cubicBezTo>
                    <a:pt x="1322121" y="945820"/>
                    <a:pt x="1322121" y="944651"/>
                    <a:pt x="1322121" y="944651"/>
                  </a:cubicBezTo>
                  <a:cubicBezTo>
                    <a:pt x="1322121" y="942314"/>
                    <a:pt x="1322705" y="941146"/>
                    <a:pt x="1323874" y="941146"/>
                  </a:cubicBezTo>
                  <a:lnTo>
                    <a:pt x="1323874" y="949909"/>
                  </a:lnTo>
                  <a:cubicBezTo>
                    <a:pt x="1323874" y="956919"/>
                    <a:pt x="1325042" y="961009"/>
                    <a:pt x="1327379" y="962177"/>
                  </a:cubicBezTo>
                  <a:cubicBezTo>
                    <a:pt x="1328547" y="964514"/>
                    <a:pt x="1329132" y="966559"/>
                    <a:pt x="1329132" y="968311"/>
                  </a:cubicBezTo>
                  <a:cubicBezTo>
                    <a:pt x="1329132" y="970064"/>
                    <a:pt x="1328547" y="970940"/>
                    <a:pt x="1327379" y="970940"/>
                  </a:cubicBezTo>
                  <a:cubicBezTo>
                    <a:pt x="1326210" y="970940"/>
                    <a:pt x="1325627" y="971525"/>
                    <a:pt x="1325627" y="972693"/>
                  </a:cubicBezTo>
                  <a:cubicBezTo>
                    <a:pt x="1325627" y="973861"/>
                    <a:pt x="1326210" y="975030"/>
                    <a:pt x="1327379" y="976198"/>
                  </a:cubicBezTo>
                  <a:cubicBezTo>
                    <a:pt x="1329716" y="978535"/>
                    <a:pt x="1330884" y="982040"/>
                    <a:pt x="1330884" y="986714"/>
                  </a:cubicBezTo>
                  <a:lnTo>
                    <a:pt x="1330884" y="991971"/>
                  </a:lnTo>
                  <a:cubicBezTo>
                    <a:pt x="1332053" y="991971"/>
                    <a:pt x="1332637" y="992264"/>
                    <a:pt x="1332637" y="992848"/>
                  </a:cubicBezTo>
                  <a:cubicBezTo>
                    <a:pt x="1332637" y="993432"/>
                    <a:pt x="1332637" y="994308"/>
                    <a:pt x="1332637" y="995477"/>
                  </a:cubicBezTo>
                  <a:cubicBezTo>
                    <a:pt x="1332637" y="997813"/>
                    <a:pt x="1333221" y="999566"/>
                    <a:pt x="1334389" y="1000735"/>
                  </a:cubicBezTo>
                  <a:cubicBezTo>
                    <a:pt x="1335558" y="1003071"/>
                    <a:pt x="1336142" y="1004824"/>
                    <a:pt x="1336142" y="1005992"/>
                  </a:cubicBezTo>
                  <a:cubicBezTo>
                    <a:pt x="1336142" y="1007161"/>
                    <a:pt x="1335558" y="1007745"/>
                    <a:pt x="1334389" y="1007745"/>
                  </a:cubicBezTo>
                  <a:cubicBezTo>
                    <a:pt x="1333221" y="1007745"/>
                    <a:pt x="1332637" y="1009497"/>
                    <a:pt x="1332637" y="1013003"/>
                  </a:cubicBezTo>
                  <a:lnTo>
                    <a:pt x="1332637" y="1016508"/>
                  </a:lnTo>
                  <a:cubicBezTo>
                    <a:pt x="1331468" y="1016508"/>
                    <a:pt x="1330884" y="1019429"/>
                    <a:pt x="1330884" y="1025271"/>
                  </a:cubicBezTo>
                  <a:cubicBezTo>
                    <a:pt x="1330884" y="1032281"/>
                    <a:pt x="1329716" y="1037539"/>
                    <a:pt x="1327379" y="1041044"/>
                  </a:cubicBezTo>
                  <a:cubicBezTo>
                    <a:pt x="1325042" y="1045718"/>
                    <a:pt x="1323874" y="1050392"/>
                    <a:pt x="1323874" y="1055065"/>
                  </a:cubicBezTo>
                  <a:cubicBezTo>
                    <a:pt x="1326210" y="1056233"/>
                    <a:pt x="1326795" y="1060031"/>
                    <a:pt x="1325627" y="1066457"/>
                  </a:cubicBezTo>
                  <a:cubicBezTo>
                    <a:pt x="1324458" y="1072883"/>
                    <a:pt x="1323874" y="1076096"/>
                    <a:pt x="1323874" y="1076096"/>
                  </a:cubicBezTo>
                  <a:cubicBezTo>
                    <a:pt x="1322705" y="1078433"/>
                    <a:pt x="1322121" y="1080770"/>
                    <a:pt x="1322121" y="1083107"/>
                  </a:cubicBezTo>
                  <a:lnTo>
                    <a:pt x="1322121" y="1086612"/>
                  </a:lnTo>
                  <a:cubicBezTo>
                    <a:pt x="1322121" y="1084275"/>
                    <a:pt x="1320952" y="1083107"/>
                    <a:pt x="1318616" y="1083107"/>
                  </a:cubicBezTo>
                  <a:lnTo>
                    <a:pt x="1311605" y="1083107"/>
                  </a:lnTo>
                  <a:cubicBezTo>
                    <a:pt x="1310437" y="1084275"/>
                    <a:pt x="1309269" y="1088072"/>
                    <a:pt x="1308100" y="1094499"/>
                  </a:cubicBezTo>
                  <a:cubicBezTo>
                    <a:pt x="1306932" y="1100925"/>
                    <a:pt x="1306348" y="1107643"/>
                    <a:pt x="1306348" y="1114653"/>
                  </a:cubicBezTo>
                  <a:lnTo>
                    <a:pt x="1306348" y="1142695"/>
                  </a:lnTo>
                  <a:cubicBezTo>
                    <a:pt x="1306348" y="1147369"/>
                    <a:pt x="1305179" y="1152626"/>
                    <a:pt x="1302843" y="1158468"/>
                  </a:cubicBezTo>
                  <a:cubicBezTo>
                    <a:pt x="1302843" y="1171321"/>
                    <a:pt x="1304011" y="1177747"/>
                    <a:pt x="1306348" y="1177747"/>
                  </a:cubicBezTo>
                  <a:lnTo>
                    <a:pt x="1306348" y="1179500"/>
                  </a:lnTo>
                  <a:lnTo>
                    <a:pt x="1302843" y="1212799"/>
                  </a:lnTo>
                  <a:cubicBezTo>
                    <a:pt x="1305179" y="1212799"/>
                    <a:pt x="1306348" y="1210462"/>
                    <a:pt x="1306348" y="1205789"/>
                  </a:cubicBezTo>
                  <a:cubicBezTo>
                    <a:pt x="1307516" y="1204620"/>
                    <a:pt x="1307808" y="1208418"/>
                    <a:pt x="1307224" y="1217181"/>
                  </a:cubicBezTo>
                  <a:cubicBezTo>
                    <a:pt x="1306640" y="1225944"/>
                    <a:pt x="1306348" y="1232662"/>
                    <a:pt x="1306348" y="1237335"/>
                  </a:cubicBezTo>
                  <a:cubicBezTo>
                    <a:pt x="1304011" y="1250188"/>
                    <a:pt x="1302843" y="1261288"/>
                    <a:pt x="1302843" y="1270635"/>
                  </a:cubicBezTo>
                  <a:cubicBezTo>
                    <a:pt x="1305179" y="1270635"/>
                    <a:pt x="1305764" y="1278522"/>
                    <a:pt x="1304595" y="1294295"/>
                  </a:cubicBezTo>
                  <a:cubicBezTo>
                    <a:pt x="1303427" y="1310068"/>
                    <a:pt x="1302843" y="1318539"/>
                    <a:pt x="1302843" y="1319708"/>
                  </a:cubicBezTo>
                  <a:cubicBezTo>
                    <a:pt x="1302843" y="1320876"/>
                    <a:pt x="1302258" y="1322629"/>
                    <a:pt x="1301090" y="1324965"/>
                  </a:cubicBezTo>
                  <a:cubicBezTo>
                    <a:pt x="1299921" y="1327302"/>
                    <a:pt x="1299337" y="1330223"/>
                    <a:pt x="1299337" y="1333728"/>
                  </a:cubicBezTo>
                  <a:cubicBezTo>
                    <a:pt x="1299337" y="1345412"/>
                    <a:pt x="1301674" y="1354175"/>
                    <a:pt x="1306348" y="1360018"/>
                  </a:cubicBezTo>
                  <a:lnTo>
                    <a:pt x="1306348" y="1372286"/>
                  </a:lnTo>
                  <a:cubicBezTo>
                    <a:pt x="1306348" y="1374622"/>
                    <a:pt x="1306640" y="1376375"/>
                    <a:pt x="1307224" y="1377543"/>
                  </a:cubicBezTo>
                  <a:cubicBezTo>
                    <a:pt x="1307808" y="1378712"/>
                    <a:pt x="1308100" y="1380465"/>
                    <a:pt x="1308100" y="1382801"/>
                  </a:cubicBezTo>
                  <a:cubicBezTo>
                    <a:pt x="1308100" y="1388643"/>
                    <a:pt x="1309269" y="1394485"/>
                    <a:pt x="1311605" y="1400327"/>
                  </a:cubicBezTo>
                  <a:lnTo>
                    <a:pt x="1311605" y="1424864"/>
                  </a:lnTo>
                  <a:cubicBezTo>
                    <a:pt x="1313942" y="1431874"/>
                    <a:pt x="1315111" y="1440637"/>
                    <a:pt x="1315111" y="1451153"/>
                  </a:cubicBezTo>
                  <a:cubicBezTo>
                    <a:pt x="1315111" y="1460500"/>
                    <a:pt x="1314234" y="1470139"/>
                    <a:pt x="1312482" y="1480071"/>
                  </a:cubicBezTo>
                  <a:cubicBezTo>
                    <a:pt x="1310729" y="1490002"/>
                    <a:pt x="1309269" y="1500225"/>
                    <a:pt x="1308100" y="1510741"/>
                  </a:cubicBezTo>
                  <a:cubicBezTo>
                    <a:pt x="1306932" y="1525930"/>
                    <a:pt x="1306348" y="1536446"/>
                    <a:pt x="1306348" y="1542288"/>
                  </a:cubicBezTo>
                  <a:cubicBezTo>
                    <a:pt x="1307516" y="1544625"/>
                    <a:pt x="1307516" y="1546961"/>
                    <a:pt x="1306348" y="1549298"/>
                  </a:cubicBezTo>
                  <a:cubicBezTo>
                    <a:pt x="1306348" y="1551635"/>
                    <a:pt x="1306932" y="1556309"/>
                    <a:pt x="1308100" y="1563319"/>
                  </a:cubicBezTo>
                  <a:cubicBezTo>
                    <a:pt x="1309269" y="1570329"/>
                    <a:pt x="1310437" y="1576756"/>
                    <a:pt x="1311605" y="1582598"/>
                  </a:cubicBezTo>
                  <a:cubicBezTo>
                    <a:pt x="1313942" y="1584934"/>
                    <a:pt x="1315111" y="1588440"/>
                    <a:pt x="1315111" y="1593113"/>
                  </a:cubicBezTo>
                  <a:cubicBezTo>
                    <a:pt x="1315111" y="1595450"/>
                    <a:pt x="1315695" y="1598079"/>
                    <a:pt x="1316863" y="1601000"/>
                  </a:cubicBezTo>
                  <a:cubicBezTo>
                    <a:pt x="1318032" y="1603921"/>
                    <a:pt x="1318616" y="1607718"/>
                    <a:pt x="1318616" y="1612392"/>
                  </a:cubicBezTo>
                  <a:cubicBezTo>
                    <a:pt x="1318616" y="1620571"/>
                    <a:pt x="1319784" y="1625828"/>
                    <a:pt x="1322121" y="1628165"/>
                  </a:cubicBezTo>
                  <a:lnTo>
                    <a:pt x="1322121" y="1636928"/>
                  </a:lnTo>
                  <a:cubicBezTo>
                    <a:pt x="1322121" y="1638097"/>
                    <a:pt x="1322121" y="1639557"/>
                    <a:pt x="1322121" y="1641310"/>
                  </a:cubicBezTo>
                  <a:cubicBezTo>
                    <a:pt x="1322121" y="1643062"/>
                    <a:pt x="1322121" y="1644523"/>
                    <a:pt x="1322121" y="1645691"/>
                  </a:cubicBezTo>
                  <a:lnTo>
                    <a:pt x="1323874" y="1654454"/>
                  </a:lnTo>
                  <a:cubicBezTo>
                    <a:pt x="1323874" y="1657960"/>
                    <a:pt x="1324458" y="1660880"/>
                    <a:pt x="1325627" y="1663217"/>
                  </a:cubicBezTo>
                  <a:cubicBezTo>
                    <a:pt x="1326795" y="1665554"/>
                    <a:pt x="1327379" y="1668475"/>
                    <a:pt x="1327379" y="1671980"/>
                  </a:cubicBezTo>
                  <a:cubicBezTo>
                    <a:pt x="1328547" y="1673149"/>
                    <a:pt x="1329716" y="1676946"/>
                    <a:pt x="1330884" y="1683372"/>
                  </a:cubicBezTo>
                  <a:cubicBezTo>
                    <a:pt x="1332053" y="1689798"/>
                    <a:pt x="1332637" y="1694180"/>
                    <a:pt x="1332637" y="1696517"/>
                  </a:cubicBezTo>
                  <a:cubicBezTo>
                    <a:pt x="1333805" y="1704695"/>
                    <a:pt x="1334389" y="1711706"/>
                    <a:pt x="1334389" y="1717548"/>
                  </a:cubicBezTo>
                  <a:cubicBezTo>
                    <a:pt x="1334389" y="1719885"/>
                    <a:pt x="1335558" y="1722221"/>
                    <a:pt x="1337894" y="1724558"/>
                  </a:cubicBezTo>
                  <a:cubicBezTo>
                    <a:pt x="1337894" y="1729232"/>
                    <a:pt x="1338479" y="1733321"/>
                    <a:pt x="1339647" y="1736826"/>
                  </a:cubicBezTo>
                  <a:cubicBezTo>
                    <a:pt x="1340816" y="1740332"/>
                    <a:pt x="1341399" y="1742668"/>
                    <a:pt x="1341399" y="1743837"/>
                  </a:cubicBezTo>
                  <a:cubicBezTo>
                    <a:pt x="1341399" y="1764868"/>
                    <a:pt x="1339063" y="1777721"/>
                    <a:pt x="1334389" y="1782394"/>
                  </a:cubicBezTo>
                  <a:cubicBezTo>
                    <a:pt x="1334389" y="1783562"/>
                    <a:pt x="1334097" y="1785023"/>
                    <a:pt x="1333513" y="1786775"/>
                  </a:cubicBezTo>
                  <a:cubicBezTo>
                    <a:pt x="1332929" y="1788528"/>
                    <a:pt x="1332053" y="1789989"/>
                    <a:pt x="1330884" y="1791157"/>
                  </a:cubicBezTo>
                  <a:cubicBezTo>
                    <a:pt x="1326210" y="1793494"/>
                    <a:pt x="1323874" y="1795246"/>
                    <a:pt x="1323874" y="1796415"/>
                  </a:cubicBezTo>
                  <a:cubicBezTo>
                    <a:pt x="1323874" y="1801088"/>
                    <a:pt x="1323290" y="1804594"/>
                    <a:pt x="1322121" y="1806931"/>
                  </a:cubicBezTo>
                  <a:cubicBezTo>
                    <a:pt x="1320952" y="1808099"/>
                    <a:pt x="1320369" y="1809267"/>
                    <a:pt x="1320369" y="1810436"/>
                  </a:cubicBezTo>
                  <a:cubicBezTo>
                    <a:pt x="1320369" y="1811604"/>
                    <a:pt x="1320952" y="1813357"/>
                    <a:pt x="1322121" y="1815693"/>
                  </a:cubicBezTo>
                  <a:cubicBezTo>
                    <a:pt x="1322121" y="1820367"/>
                    <a:pt x="1320952" y="1822704"/>
                    <a:pt x="1318616" y="1822704"/>
                  </a:cubicBezTo>
                  <a:cubicBezTo>
                    <a:pt x="1316279" y="1825041"/>
                    <a:pt x="1316279" y="1824457"/>
                    <a:pt x="1318616" y="1820951"/>
                  </a:cubicBezTo>
                  <a:lnTo>
                    <a:pt x="1318616" y="1812188"/>
                  </a:lnTo>
                  <a:cubicBezTo>
                    <a:pt x="1316279" y="1812188"/>
                    <a:pt x="1315111" y="1813357"/>
                    <a:pt x="1315111" y="1815693"/>
                  </a:cubicBezTo>
                  <a:cubicBezTo>
                    <a:pt x="1315111" y="1818030"/>
                    <a:pt x="1313358" y="1820075"/>
                    <a:pt x="1309853" y="1821828"/>
                  </a:cubicBezTo>
                  <a:cubicBezTo>
                    <a:pt x="1306348" y="1823580"/>
                    <a:pt x="1304011" y="1823872"/>
                    <a:pt x="1302843" y="1822704"/>
                  </a:cubicBezTo>
                  <a:lnTo>
                    <a:pt x="1302843" y="1820951"/>
                  </a:lnTo>
                  <a:lnTo>
                    <a:pt x="1299337" y="1820951"/>
                  </a:lnTo>
                  <a:cubicBezTo>
                    <a:pt x="1297000" y="1820951"/>
                    <a:pt x="1295832" y="1821535"/>
                    <a:pt x="1295832" y="1822704"/>
                  </a:cubicBezTo>
                  <a:lnTo>
                    <a:pt x="1294080" y="1826209"/>
                  </a:lnTo>
                  <a:lnTo>
                    <a:pt x="1294080" y="1822704"/>
                  </a:lnTo>
                  <a:cubicBezTo>
                    <a:pt x="1294080" y="1821535"/>
                    <a:pt x="1293495" y="1820951"/>
                    <a:pt x="1292327" y="1820951"/>
                  </a:cubicBezTo>
                  <a:cubicBezTo>
                    <a:pt x="1291158" y="1820951"/>
                    <a:pt x="1289406" y="1821535"/>
                    <a:pt x="1287069" y="1822704"/>
                  </a:cubicBezTo>
                  <a:lnTo>
                    <a:pt x="1284364" y="1828114"/>
                  </a:lnTo>
                  <a:lnTo>
                    <a:pt x="1248512" y="1828114"/>
                  </a:lnTo>
                  <a:lnTo>
                    <a:pt x="1248512" y="1826209"/>
                  </a:lnTo>
                  <a:cubicBezTo>
                    <a:pt x="1248512" y="1823872"/>
                    <a:pt x="1247344" y="1822704"/>
                    <a:pt x="1245007" y="1822704"/>
                  </a:cubicBezTo>
                  <a:lnTo>
                    <a:pt x="1243254" y="1822704"/>
                  </a:lnTo>
                  <a:lnTo>
                    <a:pt x="1235139" y="1828114"/>
                  </a:lnTo>
                  <a:lnTo>
                    <a:pt x="1231469" y="1828114"/>
                  </a:lnTo>
                  <a:lnTo>
                    <a:pt x="1232739" y="1826209"/>
                  </a:lnTo>
                  <a:cubicBezTo>
                    <a:pt x="1232739" y="1823872"/>
                    <a:pt x="1230986" y="1822704"/>
                    <a:pt x="1227481" y="1822704"/>
                  </a:cubicBezTo>
                  <a:cubicBezTo>
                    <a:pt x="1229817" y="1822704"/>
                    <a:pt x="1232154" y="1822412"/>
                    <a:pt x="1234491" y="1821828"/>
                  </a:cubicBezTo>
                  <a:cubicBezTo>
                    <a:pt x="1236828" y="1821243"/>
                    <a:pt x="1238580" y="1820951"/>
                    <a:pt x="1239749" y="1820951"/>
                  </a:cubicBezTo>
                  <a:cubicBezTo>
                    <a:pt x="1243254" y="1817446"/>
                    <a:pt x="1245591" y="1814525"/>
                    <a:pt x="1246759" y="1812188"/>
                  </a:cubicBezTo>
                  <a:cubicBezTo>
                    <a:pt x="1247928" y="1809851"/>
                    <a:pt x="1248512" y="1808099"/>
                    <a:pt x="1248512" y="1806931"/>
                  </a:cubicBezTo>
                  <a:cubicBezTo>
                    <a:pt x="1246175" y="1801088"/>
                    <a:pt x="1242086" y="1796999"/>
                    <a:pt x="1236244" y="1794662"/>
                  </a:cubicBezTo>
                  <a:cubicBezTo>
                    <a:pt x="1233907" y="1793494"/>
                    <a:pt x="1232446" y="1792910"/>
                    <a:pt x="1231862" y="1792910"/>
                  </a:cubicBezTo>
                  <a:cubicBezTo>
                    <a:pt x="1231278" y="1792910"/>
                    <a:pt x="1230986" y="1793494"/>
                    <a:pt x="1230986" y="1794662"/>
                  </a:cubicBezTo>
                  <a:lnTo>
                    <a:pt x="1227481" y="1794662"/>
                  </a:lnTo>
                  <a:cubicBezTo>
                    <a:pt x="1222807" y="1794662"/>
                    <a:pt x="1220470" y="1796415"/>
                    <a:pt x="1220470" y="1799920"/>
                  </a:cubicBezTo>
                  <a:cubicBezTo>
                    <a:pt x="1220470" y="1802257"/>
                    <a:pt x="1219887" y="1803425"/>
                    <a:pt x="1218718" y="1803425"/>
                  </a:cubicBezTo>
                  <a:cubicBezTo>
                    <a:pt x="1218718" y="1802257"/>
                    <a:pt x="1218134" y="1801673"/>
                    <a:pt x="1216965" y="1801673"/>
                  </a:cubicBezTo>
                  <a:cubicBezTo>
                    <a:pt x="1215797" y="1801673"/>
                    <a:pt x="1215212" y="1802257"/>
                    <a:pt x="1215212" y="1803425"/>
                  </a:cubicBezTo>
                  <a:cubicBezTo>
                    <a:pt x="1212876" y="1803425"/>
                    <a:pt x="1212876" y="1809267"/>
                    <a:pt x="1215212" y="1820951"/>
                  </a:cubicBezTo>
                  <a:cubicBezTo>
                    <a:pt x="1217549" y="1822120"/>
                    <a:pt x="1217549" y="1822704"/>
                    <a:pt x="1215212" y="1822704"/>
                  </a:cubicBezTo>
                  <a:lnTo>
                    <a:pt x="1216565" y="1828114"/>
                  </a:lnTo>
                  <a:lnTo>
                    <a:pt x="1208202" y="1828114"/>
                  </a:lnTo>
                  <a:lnTo>
                    <a:pt x="1208202" y="1815693"/>
                  </a:lnTo>
                  <a:lnTo>
                    <a:pt x="1206450" y="1812188"/>
                  </a:lnTo>
                  <a:cubicBezTo>
                    <a:pt x="1204113" y="1812188"/>
                    <a:pt x="1202945" y="1811020"/>
                    <a:pt x="1202945" y="1808683"/>
                  </a:cubicBezTo>
                  <a:cubicBezTo>
                    <a:pt x="1200607" y="1808683"/>
                    <a:pt x="1198270" y="1809851"/>
                    <a:pt x="1195934" y="1812188"/>
                  </a:cubicBezTo>
                  <a:cubicBezTo>
                    <a:pt x="1193597" y="1814525"/>
                    <a:pt x="1192429" y="1816862"/>
                    <a:pt x="1192429" y="1819199"/>
                  </a:cubicBezTo>
                  <a:lnTo>
                    <a:pt x="1191618" y="1828114"/>
                  </a:lnTo>
                  <a:lnTo>
                    <a:pt x="1179684" y="1828114"/>
                  </a:lnTo>
                  <a:lnTo>
                    <a:pt x="1180160" y="1826209"/>
                  </a:lnTo>
                  <a:lnTo>
                    <a:pt x="1180160" y="1822704"/>
                  </a:lnTo>
                  <a:cubicBezTo>
                    <a:pt x="1182497" y="1822704"/>
                    <a:pt x="1183082" y="1822412"/>
                    <a:pt x="1181913" y="1821828"/>
                  </a:cubicBezTo>
                  <a:cubicBezTo>
                    <a:pt x="1180745" y="1821243"/>
                    <a:pt x="1179576" y="1820951"/>
                    <a:pt x="1178408" y="1820951"/>
                  </a:cubicBezTo>
                  <a:cubicBezTo>
                    <a:pt x="1179576" y="1819783"/>
                    <a:pt x="1180160" y="1816862"/>
                    <a:pt x="1180160" y="1812188"/>
                  </a:cubicBezTo>
                  <a:cubicBezTo>
                    <a:pt x="1180160" y="1808683"/>
                    <a:pt x="1179576" y="1806931"/>
                    <a:pt x="1178408" y="1806931"/>
                  </a:cubicBezTo>
                  <a:lnTo>
                    <a:pt x="1167893" y="1806931"/>
                  </a:lnTo>
                  <a:cubicBezTo>
                    <a:pt x="1165556" y="1806931"/>
                    <a:pt x="1163218" y="1805762"/>
                    <a:pt x="1160882" y="1803425"/>
                  </a:cubicBezTo>
                  <a:lnTo>
                    <a:pt x="1160882" y="1806931"/>
                  </a:lnTo>
                  <a:cubicBezTo>
                    <a:pt x="1158546" y="1808099"/>
                    <a:pt x="1158546" y="1808683"/>
                    <a:pt x="1160882" y="1808683"/>
                  </a:cubicBezTo>
                  <a:cubicBezTo>
                    <a:pt x="1158546" y="1808683"/>
                    <a:pt x="1157377" y="1809851"/>
                    <a:pt x="1157377" y="1812188"/>
                  </a:cubicBezTo>
                  <a:lnTo>
                    <a:pt x="1152119" y="1812188"/>
                  </a:lnTo>
                  <a:lnTo>
                    <a:pt x="1148614" y="1808683"/>
                  </a:lnTo>
                  <a:cubicBezTo>
                    <a:pt x="1148614" y="1811020"/>
                    <a:pt x="1147445" y="1812188"/>
                    <a:pt x="1145109" y="1812188"/>
                  </a:cubicBezTo>
                  <a:cubicBezTo>
                    <a:pt x="1143940" y="1811020"/>
                    <a:pt x="1143356" y="1811020"/>
                    <a:pt x="1143356" y="1812188"/>
                  </a:cubicBezTo>
                  <a:cubicBezTo>
                    <a:pt x="1143356" y="1813357"/>
                    <a:pt x="1143940" y="1814525"/>
                    <a:pt x="1145109" y="1815693"/>
                  </a:cubicBezTo>
                  <a:cubicBezTo>
                    <a:pt x="1145109" y="1818030"/>
                    <a:pt x="1143940" y="1819199"/>
                    <a:pt x="1141604" y="1819199"/>
                  </a:cubicBezTo>
                  <a:cubicBezTo>
                    <a:pt x="1141604" y="1816862"/>
                    <a:pt x="1141019" y="1816862"/>
                    <a:pt x="1139851" y="1819199"/>
                  </a:cubicBezTo>
                  <a:lnTo>
                    <a:pt x="1139851" y="1815693"/>
                  </a:lnTo>
                  <a:cubicBezTo>
                    <a:pt x="1139851" y="1813357"/>
                    <a:pt x="1138098" y="1811312"/>
                    <a:pt x="1134593" y="1809559"/>
                  </a:cubicBezTo>
                  <a:cubicBezTo>
                    <a:pt x="1131088" y="1807807"/>
                    <a:pt x="1127582" y="1806931"/>
                    <a:pt x="1124077" y="1806931"/>
                  </a:cubicBezTo>
                  <a:lnTo>
                    <a:pt x="1124077" y="1803425"/>
                  </a:lnTo>
                  <a:lnTo>
                    <a:pt x="1120572" y="1799920"/>
                  </a:lnTo>
                  <a:lnTo>
                    <a:pt x="1117067" y="1799920"/>
                  </a:lnTo>
                  <a:cubicBezTo>
                    <a:pt x="1117067" y="1798752"/>
                    <a:pt x="1116483" y="1797583"/>
                    <a:pt x="1115314" y="1796415"/>
                  </a:cubicBezTo>
                  <a:cubicBezTo>
                    <a:pt x="1114146" y="1795246"/>
                    <a:pt x="1112978" y="1794662"/>
                    <a:pt x="1111809" y="1794662"/>
                  </a:cubicBezTo>
                  <a:cubicBezTo>
                    <a:pt x="1109472" y="1794662"/>
                    <a:pt x="1107135" y="1793494"/>
                    <a:pt x="1104799" y="1791157"/>
                  </a:cubicBezTo>
                  <a:lnTo>
                    <a:pt x="1104799" y="1787652"/>
                  </a:lnTo>
                  <a:lnTo>
                    <a:pt x="1101294" y="1782394"/>
                  </a:lnTo>
                  <a:cubicBezTo>
                    <a:pt x="1096620" y="1782394"/>
                    <a:pt x="1094283" y="1781226"/>
                    <a:pt x="1094283" y="1778889"/>
                  </a:cubicBezTo>
                  <a:cubicBezTo>
                    <a:pt x="1095452" y="1777721"/>
                    <a:pt x="1095452" y="1776552"/>
                    <a:pt x="1094283" y="1775384"/>
                  </a:cubicBezTo>
                  <a:cubicBezTo>
                    <a:pt x="1093115" y="1774215"/>
                    <a:pt x="1091947" y="1773047"/>
                    <a:pt x="1090778" y="1771878"/>
                  </a:cubicBezTo>
                  <a:cubicBezTo>
                    <a:pt x="1087273" y="1771878"/>
                    <a:pt x="1084352" y="1771294"/>
                    <a:pt x="1082015" y="1770126"/>
                  </a:cubicBezTo>
                  <a:lnTo>
                    <a:pt x="1078510" y="1766621"/>
                  </a:lnTo>
                  <a:lnTo>
                    <a:pt x="1082015" y="1766621"/>
                  </a:lnTo>
                  <a:cubicBezTo>
                    <a:pt x="1084352" y="1768958"/>
                    <a:pt x="1085520" y="1768958"/>
                    <a:pt x="1085520" y="1766621"/>
                  </a:cubicBezTo>
                  <a:cubicBezTo>
                    <a:pt x="1086689" y="1766621"/>
                    <a:pt x="1087273" y="1766036"/>
                    <a:pt x="1087273" y="1764868"/>
                  </a:cubicBezTo>
                  <a:cubicBezTo>
                    <a:pt x="1087273" y="1763700"/>
                    <a:pt x="1086689" y="1763115"/>
                    <a:pt x="1085520" y="1763115"/>
                  </a:cubicBezTo>
                  <a:cubicBezTo>
                    <a:pt x="1083183" y="1763115"/>
                    <a:pt x="1082015" y="1761947"/>
                    <a:pt x="1082015" y="1759610"/>
                  </a:cubicBezTo>
                  <a:cubicBezTo>
                    <a:pt x="1079678" y="1757274"/>
                    <a:pt x="1077925" y="1756105"/>
                    <a:pt x="1076757" y="1756105"/>
                  </a:cubicBezTo>
                  <a:lnTo>
                    <a:pt x="1076757" y="1750847"/>
                  </a:lnTo>
                  <a:cubicBezTo>
                    <a:pt x="1072083" y="1746174"/>
                    <a:pt x="1069747" y="1743253"/>
                    <a:pt x="1069747" y="1742084"/>
                  </a:cubicBezTo>
                  <a:lnTo>
                    <a:pt x="1069747" y="1740332"/>
                  </a:lnTo>
                  <a:lnTo>
                    <a:pt x="1057478" y="1728064"/>
                  </a:lnTo>
                  <a:cubicBezTo>
                    <a:pt x="1051637" y="1721053"/>
                    <a:pt x="1046379" y="1716964"/>
                    <a:pt x="1041705" y="1715795"/>
                  </a:cubicBezTo>
                  <a:lnTo>
                    <a:pt x="1038200" y="1712290"/>
                  </a:lnTo>
                  <a:cubicBezTo>
                    <a:pt x="1038200" y="1709953"/>
                    <a:pt x="1037616" y="1708785"/>
                    <a:pt x="1036447" y="1708785"/>
                  </a:cubicBezTo>
                  <a:cubicBezTo>
                    <a:pt x="1036447" y="1706448"/>
                    <a:pt x="1035279" y="1704695"/>
                    <a:pt x="1032942" y="1703527"/>
                  </a:cubicBezTo>
                  <a:lnTo>
                    <a:pt x="1029437" y="1700022"/>
                  </a:lnTo>
                  <a:lnTo>
                    <a:pt x="1029437" y="1696517"/>
                  </a:lnTo>
                  <a:lnTo>
                    <a:pt x="1025932" y="1696517"/>
                  </a:lnTo>
                  <a:cubicBezTo>
                    <a:pt x="1025932" y="1693011"/>
                    <a:pt x="1025348" y="1690090"/>
                    <a:pt x="1024179" y="1687754"/>
                  </a:cubicBezTo>
                  <a:lnTo>
                    <a:pt x="1022426" y="1680743"/>
                  </a:lnTo>
                  <a:cubicBezTo>
                    <a:pt x="1022426" y="1679575"/>
                    <a:pt x="1023011" y="1680451"/>
                    <a:pt x="1024179" y="1683372"/>
                  </a:cubicBezTo>
                  <a:cubicBezTo>
                    <a:pt x="1025348" y="1686293"/>
                    <a:pt x="1027100" y="1689506"/>
                    <a:pt x="1029437" y="1693011"/>
                  </a:cubicBezTo>
                  <a:cubicBezTo>
                    <a:pt x="1032942" y="1700022"/>
                    <a:pt x="1039660" y="1707908"/>
                    <a:pt x="1049592" y="1716672"/>
                  </a:cubicBezTo>
                  <a:cubicBezTo>
                    <a:pt x="1059524" y="1725435"/>
                    <a:pt x="1064489" y="1728064"/>
                    <a:pt x="1064489" y="1724558"/>
                  </a:cubicBezTo>
                  <a:lnTo>
                    <a:pt x="1060984" y="1724558"/>
                  </a:lnTo>
                  <a:lnTo>
                    <a:pt x="1060984" y="1721053"/>
                  </a:lnTo>
                  <a:lnTo>
                    <a:pt x="1057478" y="1717548"/>
                  </a:lnTo>
                  <a:cubicBezTo>
                    <a:pt x="1062153" y="1717548"/>
                    <a:pt x="1062153" y="1716964"/>
                    <a:pt x="1057478" y="1715795"/>
                  </a:cubicBezTo>
                  <a:cubicBezTo>
                    <a:pt x="1055142" y="1713458"/>
                    <a:pt x="1055142" y="1712290"/>
                    <a:pt x="1057478" y="1712290"/>
                  </a:cubicBezTo>
                  <a:cubicBezTo>
                    <a:pt x="1059815" y="1712290"/>
                    <a:pt x="1060692" y="1711414"/>
                    <a:pt x="1060107" y="1709661"/>
                  </a:cubicBezTo>
                  <a:cubicBezTo>
                    <a:pt x="1059524" y="1707908"/>
                    <a:pt x="1058647" y="1706448"/>
                    <a:pt x="1057478" y="1705280"/>
                  </a:cubicBezTo>
                  <a:cubicBezTo>
                    <a:pt x="1055142" y="1704111"/>
                    <a:pt x="1053973" y="1702359"/>
                    <a:pt x="1053973" y="1700022"/>
                  </a:cubicBezTo>
                  <a:lnTo>
                    <a:pt x="1057478" y="1700022"/>
                  </a:lnTo>
                  <a:cubicBezTo>
                    <a:pt x="1059815" y="1702359"/>
                    <a:pt x="1060984" y="1702359"/>
                    <a:pt x="1060984" y="1700022"/>
                  </a:cubicBezTo>
                  <a:cubicBezTo>
                    <a:pt x="1060984" y="1697685"/>
                    <a:pt x="1059815" y="1696517"/>
                    <a:pt x="1057478" y="1696517"/>
                  </a:cubicBezTo>
                  <a:cubicBezTo>
                    <a:pt x="1057478" y="1694180"/>
                    <a:pt x="1056310" y="1693011"/>
                    <a:pt x="1053973" y="1693011"/>
                  </a:cubicBezTo>
                  <a:cubicBezTo>
                    <a:pt x="1053973" y="1691843"/>
                    <a:pt x="1053389" y="1690090"/>
                    <a:pt x="1052221" y="1687754"/>
                  </a:cubicBezTo>
                  <a:cubicBezTo>
                    <a:pt x="1049884" y="1685417"/>
                    <a:pt x="1048716" y="1683080"/>
                    <a:pt x="1048716" y="1680743"/>
                  </a:cubicBezTo>
                  <a:lnTo>
                    <a:pt x="1041705" y="1671980"/>
                  </a:lnTo>
                  <a:cubicBezTo>
                    <a:pt x="1042873" y="1670812"/>
                    <a:pt x="1043165" y="1669643"/>
                    <a:pt x="1042582" y="1668475"/>
                  </a:cubicBezTo>
                  <a:cubicBezTo>
                    <a:pt x="1041997" y="1667307"/>
                    <a:pt x="1041705" y="1666722"/>
                    <a:pt x="1041705" y="1666722"/>
                  </a:cubicBezTo>
                  <a:lnTo>
                    <a:pt x="1038200" y="1664970"/>
                  </a:lnTo>
                  <a:lnTo>
                    <a:pt x="1036447" y="1666722"/>
                  </a:lnTo>
                  <a:cubicBezTo>
                    <a:pt x="1036447" y="1665554"/>
                    <a:pt x="1035279" y="1664970"/>
                    <a:pt x="1032942" y="1664970"/>
                  </a:cubicBezTo>
                  <a:cubicBezTo>
                    <a:pt x="1030606" y="1662633"/>
                    <a:pt x="1029437" y="1660296"/>
                    <a:pt x="1029437" y="1657960"/>
                  </a:cubicBezTo>
                  <a:cubicBezTo>
                    <a:pt x="1031774" y="1657960"/>
                    <a:pt x="1032650" y="1657375"/>
                    <a:pt x="1032066" y="1656207"/>
                  </a:cubicBezTo>
                  <a:cubicBezTo>
                    <a:pt x="1031482" y="1655038"/>
                    <a:pt x="1030606" y="1653870"/>
                    <a:pt x="1029437" y="1652702"/>
                  </a:cubicBezTo>
                  <a:lnTo>
                    <a:pt x="1029437" y="1645691"/>
                  </a:lnTo>
                  <a:lnTo>
                    <a:pt x="1024179" y="1640433"/>
                  </a:lnTo>
                  <a:cubicBezTo>
                    <a:pt x="1023011" y="1638097"/>
                    <a:pt x="1019505" y="1635760"/>
                    <a:pt x="1013664" y="1633423"/>
                  </a:cubicBezTo>
                  <a:lnTo>
                    <a:pt x="910260" y="1633423"/>
                  </a:lnTo>
                  <a:cubicBezTo>
                    <a:pt x="910260" y="1635760"/>
                    <a:pt x="907924" y="1636928"/>
                    <a:pt x="903249" y="1636928"/>
                  </a:cubicBezTo>
                  <a:cubicBezTo>
                    <a:pt x="900913" y="1636928"/>
                    <a:pt x="898284" y="1637512"/>
                    <a:pt x="895363" y="1638681"/>
                  </a:cubicBezTo>
                  <a:cubicBezTo>
                    <a:pt x="892442" y="1639849"/>
                    <a:pt x="888645" y="1640433"/>
                    <a:pt x="883971" y="1640433"/>
                  </a:cubicBezTo>
                  <a:cubicBezTo>
                    <a:pt x="878129" y="1641602"/>
                    <a:pt x="873455" y="1642186"/>
                    <a:pt x="869950" y="1642186"/>
                  </a:cubicBezTo>
                  <a:cubicBezTo>
                    <a:pt x="866445" y="1642186"/>
                    <a:pt x="863524" y="1643354"/>
                    <a:pt x="861187" y="1645691"/>
                  </a:cubicBezTo>
                  <a:lnTo>
                    <a:pt x="852424" y="1645691"/>
                  </a:lnTo>
                  <a:cubicBezTo>
                    <a:pt x="850088" y="1645691"/>
                    <a:pt x="843078" y="1648028"/>
                    <a:pt x="831393" y="1652702"/>
                  </a:cubicBezTo>
                  <a:cubicBezTo>
                    <a:pt x="824383" y="1653870"/>
                    <a:pt x="816788" y="1654454"/>
                    <a:pt x="808609" y="1654454"/>
                  </a:cubicBezTo>
                  <a:cubicBezTo>
                    <a:pt x="807441" y="1654454"/>
                    <a:pt x="805688" y="1655623"/>
                    <a:pt x="803351" y="1657960"/>
                  </a:cubicBezTo>
                  <a:lnTo>
                    <a:pt x="763042" y="1666722"/>
                  </a:lnTo>
                  <a:lnTo>
                    <a:pt x="720979" y="1675485"/>
                  </a:lnTo>
                  <a:cubicBezTo>
                    <a:pt x="716306" y="1676654"/>
                    <a:pt x="709295" y="1678114"/>
                    <a:pt x="699948" y="1679867"/>
                  </a:cubicBezTo>
                  <a:cubicBezTo>
                    <a:pt x="690601" y="1681620"/>
                    <a:pt x="681838" y="1684248"/>
                    <a:pt x="673659" y="1687754"/>
                  </a:cubicBezTo>
                  <a:lnTo>
                    <a:pt x="664896" y="1691259"/>
                  </a:lnTo>
                  <a:lnTo>
                    <a:pt x="657886" y="1691259"/>
                  </a:lnTo>
                  <a:lnTo>
                    <a:pt x="645618" y="1696517"/>
                  </a:lnTo>
                  <a:cubicBezTo>
                    <a:pt x="639775" y="1702359"/>
                    <a:pt x="633349" y="1705280"/>
                    <a:pt x="626339" y="1705280"/>
                  </a:cubicBezTo>
                  <a:cubicBezTo>
                    <a:pt x="624003" y="1705280"/>
                    <a:pt x="621665" y="1706448"/>
                    <a:pt x="619328" y="1708785"/>
                  </a:cubicBezTo>
                  <a:lnTo>
                    <a:pt x="615823" y="1712290"/>
                  </a:lnTo>
                  <a:cubicBezTo>
                    <a:pt x="614655" y="1712290"/>
                    <a:pt x="612902" y="1713458"/>
                    <a:pt x="610566" y="1715795"/>
                  </a:cubicBezTo>
                  <a:cubicBezTo>
                    <a:pt x="605892" y="1716964"/>
                    <a:pt x="600342" y="1718424"/>
                    <a:pt x="593916" y="1720177"/>
                  </a:cubicBezTo>
                  <a:cubicBezTo>
                    <a:pt x="587490" y="1721929"/>
                    <a:pt x="583692" y="1722221"/>
                    <a:pt x="582524" y="1721053"/>
                  </a:cubicBezTo>
                  <a:cubicBezTo>
                    <a:pt x="580187" y="1718716"/>
                    <a:pt x="579019" y="1718716"/>
                    <a:pt x="579019" y="1721053"/>
                  </a:cubicBezTo>
                  <a:cubicBezTo>
                    <a:pt x="579019" y="1723390"/>
                    <a:pt x="573761" y="1724558"/>
                    <a:pt x="563245" y="1724558"/>
                  </a:cubicBezTo>
                  <a:lnTo>
                    <a:pt x="556235" y="1724558"/>
                  </a:lnTo>
                  <a:lnTo>
                    <a:pt x="556235" y="1731569"/>
                  </a:lnTo>
                  <a:cubicBezTo>
                    <a:pt x="556235" y="1735074"/>
                    <a:pt x="555067" y="1735658"/>
                    <a:pt x="552730" y="1733321"/>
                  </a:cubicBezTo>
                  <a:cubicBezTo>
                    <a:pt x="552730" y="1732153"/>
                    <a:pt x="552146" y="1731569"/>
                    <a:pt x="550977" y="1731569"/>
                  </a:cubicBezTo>
                  <a:cubicBezTo>
                    <a:pt x="549809" y="1731569"/>
                    <a:pt x="548640" y="1730400"/>
                    <a:pt x="547472" y="1728064"/>
                  </a:cubicBezTo>
                  <a:cubicBezTo>
                    <a:pt x="546303" y="1725727"/>
                    <a:pt x="546303" y="1724558"/>
                    <a:pt x="547472" y="1724558"/>
                  </a:cubicBezTo>
                  <a:lnTo>
                    <a:pt x="547472" y="1715795"/>
                  </a:lnTo>
                  <a:cubicBezTo>
                    <a:pt x="549809" y="1713458"/>
                    <a:pt x="549809" y="1712290"/>
                    <a:pt x="547472" y="1712290"/>
                  </a:cubicBezTo>
                  <a:cubicBezTo>
                    <a:pt x="545135" y="1714627"/>
                    <a:pt x="543967" y="1714627"/>
                    <a:pt x="543967" y="1712290"/>
                  </a:cubicBezTo>
                  <a:lnTo>
                    <a:pt x="540462" y="1712290"/>
                  </a:lnTo>
                  <a:cubicBezTo>
                    <a:pt x="540462" y="1714627"/>
                    <a:pt x="539293" y="1716379"/>
                    <a:pt x="536956" y="1717548"/>
                  </a:cubicBezTo>
                  <a:cubicBezTo>
                    <a:pt x="533451" y="1719885"/>
                    <a:pt x="529362" y="1724558"/>
                    <a:pt x="524688" y="1731569"/>
                  </a:cubicBezTo>
                  <a:lnTo>
                    <a:pt x="526440" y="1731569"/>
                  </a:lnTo>
                  <a:cubicBezTo>
                    <a:pt x="526440" y="1732737"/>
                    <a:pt x="525272" y="1734198"/>
                    <a:pt x="522935" y="1735950"/>
                  </a:cubicBezTo>
                  <a:cubicBezTo>
                    <a:pt x="520599" y="1737703"/>
                    <a:pt x="518262" y="1739163"/>
                    <a:pt x="515925" y="1740332"/>
                  </a:cubicBezTo>
                  <a:cubicBezTo>
                    <a:pt x="513588" y="1740332"/>
                    <a:pt x="513588" y="1741500"/>
                    <a:pt x="515925" y="1743837"/>
                  </a:cubicBezTo>
                  <a:lnTo>
                    <a:pt x="519430" y="1747342"/>
                  </a:lnTo>
                  <a:lnTo>
                    <a:pt x="515925" y="1747342"/>
                  </a:lnTo>
                  <a:cubicBezTo>
                    <a:pt x="513588" y="1747342"/>
                    <a:pt x="512420" y="1748511"/>
                    <a:pt x="512420" y="1750847"/>
                  </a:cubicBezTo>
                  <a:cubicBezTo>
                    <a:pt x="512420" y="1750847"/>
                    <a:pt x="512420" y="1749971"/>
                    <a:pt x="512420" y="1748218"/>
                  </a:cubicBezTo>
                  <a:cubicBezTo>
                    <a:pt x="512420" y="1746466"/>
                    <a:pt x="512420" y="1745005"/>
                    <a:pt x="512420" y="1743837"/>
                  </a:cubicBezTo>
                  <a:lnTo>
                    <a:pt x="512420" y="1742084"/>
                  </a:lnTo>
                  <a:cubicBezTo>
                    <a:pt x="511251" y="1740916"/>
                    <a:pt x="511251" y="1740332"/>
                    <a:pt x="512420" y="1740332"/>
                  </a:cubicBezTo>
                  <a:cubicBezTo>
                    <a:pt x="517094" y="1735658"/>
                    <a:pt x="519430" y="1730400"/>
                    <a:pt x="519430" y="1724558"/>
                  </a:cubicBezTo>
                  <a:lnTo>
                    <a:pt x="522935" y="1717548"/>
                  </a:lnTo>
                  <a:cubicBezTo>
                    <a:pt x="524104" y="1717548"/>
                    <a:pt x="524104" y="1716964"/>
                    <a:pt x="522935" y="1715795"/>
                  </a:cubicBezTo>
                  <a:cubicBezTo>
                    <a:pt x="522935" y="1713458"/>
                    <a:pt x="523520" y="1711122"/>
                    <a:pt x="524688" y="1708785"/>
                  </a:cubicBezTo>
                  <a:cubicBezTo>
                    <a:pt x="523520" y="1708785"/>
                    <a:pt x="522935" y="1709953"/>
                    <a:pt x="522935" y="1712290"/>
                  </a:cubicBezTo>
                  <a:cubicBezTo>
                    <a:pt x="521767" y="1713458"/>
                    <a:pt x="520599" y="1714627"/>
                    <a:pt x="519430" y="1715795"/>
                  </a:cubicBezTo>
                  <a:cubicBezTo>
                    <a:pt x="518262" y="1716964"/>
                    <a:pt x="517094" y="1717548"/>
                    <a:pt x="515925" y="1717548"/>
                  </a:cubicBezTo>
                  <a:cubicBezTo>
                    <a:pt x="513588" y="1717548"/>
                    <a:pt x="511836" y="1718716"/>
                    <a:pt x="510668" y="1721053"/>
                  </a:cubicBezTo>
                  <a:lnTo>
                    <a:pt x="510668" y="1717548"/>
                  </a:lnTo>
                  <a:lnTo>
                    <a:pt x="507162" y="1715795"/>
                  </a:lnTo>
                  <a:lnTo>
                    <a:pt x="510668" y="1705280"/>
                  </a:lnTo>
                  <a:cubicBezTo>
                    <a:pt x="513004" y="1697101"/>
                    <a:pt x="513004" y="1693011"/>
                    <a:pt x="510668" y="1693011"/>
                  </a:cubicBezTo>
                  <a:lnTo>
                    <a:pt x="507162" y="1691259"/>
                  </a:lnTo>
                  <a:cubicBezTo>
                    <a:pt x="505993" y="1691259"/>
                    <a:pt x="504826" y="1690675"/>
                    <a:pt x="503657" y="1689506"/>
                  </a:cubicBezTo>
                  <a:cubicBezTo>
                    <a:pt x="502488" y="1688338"/>
                    <a:pt x="501321" y="1687754"/>
                    <a:pt x="500152" y="1687754"/>
                  </a:cubicBezTo>
                  <a:cubicBezTo>
                    <a:pt x="498983" y="1687754"/>
                    <a:pt x="498983" y="1686585"/>
                    <a:pt x="500152" y="1684248"/>
                  </a:cubicBezTo>
                  <a:cubicBezTo>
                    <a:pt x="500152" y="1683080"/>
                    <a:pt x="499860" y="1681912"/>
                    <a:pt x="499275" y="1680743"/>
                  </a:cubicBezTo>
                  <a:cubicBezTo>
                    <a:pt x="498692" y="1679575"/>
                    <a:pt x="496063" y="1678991"/>
                    <a:pt x="491389" y="1678991"/>
                  </a:cubicBezTo>
                  <a:cubicBezTo>
                    <a:pt x="489052" y="1678991"/>
                    <a:pt x="487591" y="1678407"/>
                    <a:pt x="487007" y="1677238"/>
                  </a:cubicBezTo>
                  <a:cubicBezTo>
                    <a:pt x="486423" y="1676070"/>
                    <a:pt x="485547" y="1675485"/>
                    <a:pt x="484379" y="1675485"/>
                  </a:cubicBezTo>
                  <a:cubicBezTo>
                    <a:pt x="484379" y="1669643"/>
                    <a:pt x="484962" y="1666722"/>
                    <a:pt x="486131" y="1666722"/>
                  </a:cubicBezTo>
                  <a:cubicBezTo>
                    <a:pt x="486131" y="1666722"/>
                    <a:pt x="486423" y="1666722"/>
                    <a:pt x="487007" y="1666722"/>
                  </a:cubicBezTo>
                  <a:cubicBezTo>
                    <a:pt x="487591" y="1666722"/>
                    <a:pt x="487884" y="1666138"/>
                    <a:pt x="487884" y="1664970"/>
                  </a:cubicBezTo>
                  <a:lnTo>
                    <a:pt x="486131" y="1661465"/>
                  </a:lnTo>
                  <a:cubicBezTo>
                    <a:pt x="486131" y="1660296"/>
                    <a:pt x="485547" y="1659128"/>
                    <a:pt x="484379" y="1657960"/>
                  </a:cubicBezTo>
                  <a:cubicBezTo>
                    <a:pt x="483210" y="1656791"/>
                    <a:pt x="483210" y="1655623"/>
                    <a:pt x="484379" y="1654454"/>
                  </a:cubicBezTo>
                  <a:lnTo>
                    <a:pt x="486131" y="1654454"/>
                  </a:lnTo>
                  <a:cubicBezTo>
                    <a:pt x="486131" y="1654454"/>
                    <a:pt x="485839" y="1654162"/>
                    <a:pt x="485255" y="1653578"/>
                  </a:cubicBezTo>
                  <a:cubicBezTo>
                    <a:pt x="484670" y="1652994"/>
                    <a:pt x="484379" y="1652702"/>
                    <a:pt x="484379" y="1652702"/>
                  </a:cubicBezTo>
                  <a:cubicBezTo>
                    <a:pt x="483210" y="1651533"/>
                    <a:pt x="482626" y="1650365"/>
                    <a:pt x="482626" y="1649197"/>
                  </a:cubicBezTo>
                  <a:cubicBezTo>
                    <a:pt x="482626" y="1648028"/>
                    <a:pt x="483210" y="1646860"/>
                    <a:pt x="484379" y="1645691"/>
                  </a:cubicBezTo>
                  <a:cubicBezTo>
                    <a:pt x="486715" y="1639849"/>
                    <a:pt x="487884" y="1635760"/>
                    <a:pt x="487884" y="1633423"/>
                  </a:cubicBezTo>
                  <a:cubicBezTo>
                    <a:pt x="486715" y="1633423"/>
                    <a:pt x="486131" y="1632255"/>
                    <a:pt x="486131" y="1629918"/>
                  </a:cubicBezTo>
                  <a:cubicBezTo>
                    <a:pt x="486131" y="1628750"/>
                    <a:pt x="486715" y="1628750"/>
                    <a:pt x="487884" y="1629918"/>
                  </a:cubicBezTo>
                  <a:cubicBezTo>
                    <a:pt x="490220" y="1635760"/>
                    <a:pt x="491973" y="1638681"/>
                    <a:pt x="493141" y="1638681"/>
                  </a:cubicBezTo>
                  <a:cubicBezTo>
                    <a:pt x="494310" y="1638681"/>
                    <a:pt x="494894" y="1635760"/>
                    <a:pt x="494894" y="1629918"/>
                  </a:cubicBezTo>
                  <a:cubicBezTo>
                    <a:pt x="494894" y="1628750"/>
                    <a:pt x="495186" y="1627581"/>
                    <a:pt x="495770" y="1626413"/>
                  </a:cubicBezTo>
                  <a:cubicBezTo>
                    <a:pt x="496355" y="1625244"/>
                    <a:pt x="497231" y="1624660"/>
                    <a:pt x="498399" y="1624660"/>
                  </a:cubicBezTo>
                  <a:lnTo>
                    <a:pt x="500152" y="1621155"/>
                  </a:lnTo>
                  <a:lnTo>
                    <a:pt x="503657" y="1621155"/>
                  </a:lnTo>
                  <a:cubicBezTo>
                    <a:pt x="505993" y="1621155"/>
                    <a:pt x="507162" y="1619986"/>
                    <a:pt x="507162" y="1617650"/>
                  </a:cubicBezTo>
                  <a:lnTo>
                    <a:pt x="510668" y="1615897"/>
                  </a:lnTo>
                  <a:cubicBezTo>
                    <a:pt x="511836" y="1615897"/>
                    <a:pt x="513004" y="1616773"/>
                    <a:pt x="514173" y="1618526"/>
                  </a:cubicBezTo>
                  <a:cubicBezTo>
                    <a:pt x="515341" y="1620279"/>
                    <a:pt x="515925" y="1622323"/>
                    <a:pt x="515925" y="1624660"/>
                  </a:cubicBezTo>
                  <a:cubicBezTo>
                    <a:pt x="518262" y="1622323"/>
                    <a:pt x="519430" y="1621155"/>
                    <a:pt x="519430" y="1621155"/>
                  </a:cubicBezTo>
                  <a:cubicBezTo>
                    <a:pt x="521767" y="1616481"/>
                    <a:pt x="524688" y="1612392"/>
                    <a:pt x="528193" y="1608887"/>
                  </a:cubicBezTo>
                  <a:cubicBezTo>
                    <a:pt x="531698" y="1605381"/>
                    <a:pt x="534620" y="1604213"/>
                    <a:pt x="536956" y="1605381"/>
                  </a:cubicBezTo>
                  <a:cubicBezTo>
                    <a:pt x="541630" y="1605381"/>
                    <a:pt x="543967" y="1604213"/>
                    <a:pt x="543967" y="1601876"/>
                  </a:cubicBezTo>
                  <a:cubicBezTo>
                    <a:pt x="541630" y="1598371"/>
                    <a:pt x="539293" y="1596618"/>
                    <a:pt x="536956" y="1596618"/>
                  </a:cubicBezTo>
                  <a:cubicBezTo>
                    <a:pt x="536956" y="1594282"/>
                    <a:pt x="536664" y="1592237"/>
                    <a:pt x="536080" y="1590484"/>
                  </a:cubicBezTo>
                  <a:cubicBezTo>
                    <a:pt x="535496" y="1588732"/>
                    <a:pt x="534035" y="1587271"/>
                    <a:pt x="531698" y="1586103"/>
                  </a:cubicBezTo>
                  <a:cubicBezTo>
                    <a:pt x="527025" y="1575587"/>
                    <a:pt x="521767" y="1570329"/>
                    <a:pt x="515925" y="1570329"/>
                  </a:cubicBezTo>
                  <a:cubicBezTo>
                    <a:pt x="515925" y="1565656"/>
                    <a:pt x="514173" y="1562735"/>
                    <a:pt x="510668" y="1561566"/>
                  </a:cubicBezTo>
                  <a:lnTo>
                    <a:pt x="503657" y="1554556"/>
                  </a:lnTo>
                  <a:lnTo>
                    <a:pt x="507162" y="1554556"/>
                  </a:lnTo>
                  <a:cubicBezTo>
                    <a:pt x="507162" y="1552219"/>
                    <a:pt x="500736" y="1551051"/>
                    <a:pt x="487884" y="1551051"/>
                  </a:cubicBezTo>
                  <a:cubicBezTo>
                    <a:pt x="475031" y="1551051"/>
                    <a:pt x="467437" y="1550467"/>
                    <a:pt x="465099" y="1549298"/>
                  </a:cubicBezTo>
                  <a:cubicBezTo>
                    <a:pt x="467437" y="1546961"/>
                    <a:pt x="469774" y="1545793"/>
                    <a:pt x="472110" y="1545793"/>
                  </a:cubicBezTo>
                  <a:cubicBezTo>
                    <a:pt x="473279" y="1543456"/>
                    <a:pt x="473863" y="1541119"/>
                    <a:pt x="473863" y="1538783"/>
                  </a:cubicBezTo>
                  <a:lnTo>
                    <a:pt x="477368" y="1537030"/>
                  </a:lnTo>
                  <a:lnTo>
                    <a:pt x="473863" y="1530020"/>
                  </a:lnTo>
                  <a:cubicBezTo>
                    <a:pt x="471526" y="1526514"/>
                    <a:pt x="471526" y="1522425"/>
                    <a:pt x="473863" y="1517751"/>
                  </a:cubicBezTo>
                  <a:cubicBezTo>
                    <a:pt x="477368" y="1514246"/>
                    <a:pt x="477368" y="1511909"/>
                    <a:pt x="473863" y="1510741"/>
                  </a:cubicBezTo>
                  <a:lnTo>
                    <a:pt x="472110" y="1507236"/>
                  </a:lnTo>
                  <a:cubicBezTo>
                    <a:pt x="472110" y="1504899"/>
                    <a:pt x="470942" y="1503731"/>
                    <a:pt x="468605" y="1503731"/>
                  </a:cubicBezTo>
                  <a:cubicBezTo>
                    <a:pt x="466268" y="1501394"/>
                    <a:pt x="465099" y="1499641"/>
                    <a:pt x="465099" y="1498473"/>
                  </a:cubicBezTo>
                  <a:lnTo>
                    <a:pt x="465099" y="1479194"/>
                  </a:lnTo>
                  <a:cubicBezTo>
                    <a:pt x="467437" y="1476857"/>
                    <a:pt x="468605" y="1475105"/>
                    <a:pt x="468605" y="1473936"/>
                  </a:cubicBezTo>
                  <a:lnTo>
                    <a:pt x="468605" y="1470431"/>
                  </a:lnTo>
                  <a:cubicBezTo>
                    <a:pt x="468605" y="1464589"/>
                    <a:pt x="470357" y="1458163"/>
                    <a:pt x="473863" y="1451153"/>
                  </a:cubicBezTo>
                  <a:cubicBezTo>
                    <a:pt x="478536" y="1451153"/>
                    <a:pt x="480873" y="1450568"/>
                    <a:pt x="480873" y="1449400"/>
                  </a:cubicBezTo>
                  <a:cubicBezTo>
                    <a:pt x="483210" y="1444726"/>
                    <a:pt x="484379" y="1441221"/>
                    <a:pt x="484379" y="1438885"/>
                  </a:cubicBezTo>
                  <a:cubicBezTo>
                    <a:pt x="484379" y="1435379"/>
                    <a:pt x="484962" y="1431874"/>
                    <a:pt x="486131" y="1428369"/>
                  </a:cubicBezTo>
                  <a:cubicBezTo>
                    <a:pt x="489636" y="1424864"/>
                    <a:pt x="491389" y="1420774"/>
                    <a:pt x="491389" y="1416101"/>
                  </a:cubicBezTo>
                  <a:cubicBezTo>
                    <a:pt x="491389" y="1413764"/>
                    <a:pt x="493726" y="1410843"/>
                    <a:pt x="498399" y="1407338"/>
                  </a:cubicBezTo>
                  <a:lnTo>
                    <a:pt x="498399" y="1400327"/>
                  </a:lnTo>
                  <a:cubicBezTo>
                    <a:pt x="498399" y="1397990"/>
                    <a:pt x="498983" y="1396238"/>
                    <a:pt x="500152" y="1395069"/>
                  </a:cubicBezTo>
                  <a:cubicBezTo>
                    <a:pt x="500152" y="1392733"/>
                    <a:pt x="500736" y="1390980"/>
                    <a:pt x="501904" y="1389812"/>
                  </a:cubicBezTo>
                  <a:cubicBezTo>
                    <a:pt x="503073" y="1388643"/>
                    <a:pt x="503657" y="1386891"/>
                    <a:pt x="503657" y="1384554"/>
                  </a:cubicBezTo>
                  <a:lnTo>
                    <a:pt x="503657" y="1379296"/>
                  </a:lnTo>
                  <a:cubicBezTo>
                    <a:pt x="505993" y="1379296"/>
                    <a:pt x="507162" y="1371701"/>
                    <a:pt x="507162" y="1356512"/>
                  </a:cubicBezTo>
                  <a:cubicBezTo>
                    <a:pt x="508331" y="1342491"/>
                    <a:pt x="509499" y="1331976"/>
                    <a:pt x="510668" y="1324965"/>
                  </a:cubicBezTo>
                  <a:cubicBezTo>
                    <a:pt x="511836" y="1317955"/>
                    <a:pt x="511836" y="1313866"/>
                    <a:pt x="510668" y="1312697"/>
                  </a:cubicBezTo>
                  <a:lnTo>
                    <a:pt x="510668" y="1307439"/>
                  </a:lnTo>
                  <a:cubicBezTo>
                    <a:pt x="505993" y="1307439"/>
                    <a:pt x="503657" y="1310361"/>
                    <a:pt x="503657" y="1316202"/>
                  </a:cubicBezTo>
                  <a:cubicBezTo>
                    <a:pt x="501321" y="1319708"/>
                    <a:pt x="498107" y="1323505"/>
                    <a:pt x="494017" y="1327594"/>
                  </a:cubicBezTo>
                  <a:cubicBezTo>
                    <a:pt x="489928" y="1331684"/>
                    <a:pt x="487299" y="1333728"/>
                    <a:pt x="486131" y="1333728"/>
                  </a:cubicBezTo>
                  <a:lnTo>
                    <a:pt x="480873" y="1337234"/>
                  </a:lnTo>
                  <a:cubicBezTo>
                    <a:pt x="478536" y="1341907"/>
                    <a:pt x="476199" y="1344244"/>
                    <a:pt x="473863" y="1344244"/>
                  </a:cubicBezTo>
                  <a:cubicBezTo>
                    <a:pt x="471526" y="1344244"/>
                    <a:pt x="468313" y="1345120"/>
                    <a:pt x="464223" y="1346873"/>
                  </a:cubicBezTo>
                  <a:cubicBezTo>
                    <a:pt x="460134" y="1348625"/>
                    <a:pt x="456337" y="1350670"/>
                    <a:pt x="452832" y="1353007"/>
                  </a:cubicBezTo>
                  <a:cubicBezTo>
                    <a:pt x="452832" y="1354175"/>
                    <a:pt x="451955" y="1355344"/>
                    <a:pt x="450203" y="1356512"/>
                  </a:cubicBezTo>
                  <a:cubicBezTo>
                    <a:pt x="448450" y="1357681"/>
                    <a:pt x="447574" y="1358265"/>
                    <a:pt x="447574" y="1358265"/>
                  </a:cubicBezTo>
                  <a:cubicBezTo>
                    <a:pt x="444069" y="1358265"/>
                    <a:pt x="444652" y="1355344"/>
                    <a:pt x="449327" y="1349502"/>
                  </a:cubicBezTo>
                  <a:cubicBezTo>
                    <a:pt x="456337" y="1343660"/>
                    <a:pt x="459842" y="1339571"/>
                    <a:pt x="459842" y="1337234"/>
                  </a:cubicBezTo>
                  <a:lnTo>
                    <a:pt x="456337" y="1337234"/>
                  </a:lnTo>
                  <a:cubicBezTo>
                    <a:pt x="454000" y="1337234"/>
                    <a:pt x="452832" y="1338402"/>
                    <a:pt x="452832" y="1340739"/>
                  </a:cubicBezTo>
                  <a:cubicBezTo>
                    <a:pt x="449327" y="1344244"/>
                    <a:pt x="444069" y="1345997"/>
                    <a:pt x="437058" y="1345997"/>
                  </a:cubicBezTo>
                  <a:lnTo>
                    <a:pt x="435305" y="1345997"/>
                  </a:lnTo>
                  <a:cubicBezTo>
                    <a:pt x="437642" y="1345997"/>
                    <a:pt x="439979" y="1344828"/>
                    <a:pt x="442316" y="1342491"/>
                  </a:cubicBezTo>
                  <a:cubicBezTo>
                    <a:pt x="444652" y="1340155"/>
                    <a:pt x="446405" y="1338402"/>
                    <a:pt x="447574" y="1337234"/>
                  </a:cubicBezTo>
                  <a:lnTo>
                    <a:pt x="449327" y="1333728"/>
                  </a:lnTo>
                  <a:lnTo>
                    <a:pt x="444069" y="1333728"/>
                  </a:lnTo>
                  <a:cubicBezTo>
                    <a:pt x="444069" y="1332560"/>
                    <a:pt x="443484" y="1331976"/>
                    <a:pt x="442316" y="1331976"/>
                  </a:cubicBezTo>
                  <a:lnTo>
                    <a:pt x="428295" y="1333728"/>
                  </a:lnTo>
                  <a:cubicBezTo>
                    <a:pt x="422453" y="1333728"/>
                    <a:pt x="421285" y="1333144"/>
                    <a:pt x="424790" y="1331976"/>
                  </a:cubicBezTo>
                  <a:cubicBezTo>
                    <a:pt x="428295" y="1331976"/>
                    <a:pt x="431508" y="1331392"/>
                    <a:pt x="434429" y="1330223"/>
                  </a:cubicBezTo>
                  <a:cubicBezTo>
                    <a:pt x="437351" y="1329055"/>
                    <a:pt x="440563" y="1328471"/>
                    <a:pt x="444069" y="1328471"/>
                  </a:cubicBezTo>
                  <a:cubicBezTo>
                    <a:pt x="444069" y="1326134"/>
                    <a:pt x="445821" y="1324965"/>
                    <a:pt x="449327" y="1324965"/>
                  </a:cubicBezTo>
                  <a:cubicBezTo>
                    <a:pt x="448158" y="1324965"/>
                    <a:pt x="447574" y="1324381"/>
                    <a:pt x="447574" y="1323213"/>
                  </a:cubicBezTo>
                  <a:cubicBezTo>
                    <a:pt x="447574" y="1322045"/>
                    <a:pt x="448158" y="1321460"/>
                    <a:pt x="449327" y="1321460"/>
                  </a:cubicBezTo>
                  <a:cubicBezTo>
                    <a:pt x="455168" y="1320292"/>
                    <a:pt x="458673" y="1319415"/>
                    <a:pt x="459842" y="1318831"/>
                  </a:cubicBezTo>
                  <a:cubicBezTo>
                    <a:pt x="461011" y="1318247"/>
                    <a:pt x="461594" y="1317371"/>
                    <a:pt x="461594" y="1316202"/>
                  </a:cubicBezTo>
                  <a:cubicBezTo>
                    <a:pt x="463931" y="1313866"/>
                    <a:pt x="462179" y="1312697"/>
                    <a:pt x="456337" y="1312697"/>
                  </a:cubicBezTo>
                  <a:cubicBezTo>
                    <a:pt x="452832" y="1312697"/>
                    <a:pt x="450495" y="1312405"/>
                    <a:pt x="449327" y="1311821"/>
                  </a:cubicBezTo>
                  <a:lnTo>
                    <a:pt x="449327" y="1310194"/>
                  </a:lnTo>
                  <a:lnTo>
                    <a:pt x="428295" y="1316202"/>
                  </a:lnTo>
                  <a:lnTo>
                    <a:pt x="421285" y="1316202"/>
                  </a:lnTo>
                  <a:cubicBezTo>
                    <a:pt x="421285" y="1318539"/>
                    <a:pt x="420700" y="1320292"/>
                    <a:pt x="419532" y="1321460"/>
                  </a:cubicBezTo>
                  <a:cubicBezTo>
                    <a:pt x="419532" y="1323797"/>
                    <a:pt x="418363" y="1326134"/>
                    <a:pt x="416027" y="1328471"/>
                  </a:cubicBezTo>
                  <a:cubicBezTo>
                    <a:pt x="418363" y="1328471"/>
                    <a:pt x="419532" y="1327302"/>
                    <a:pt x="419532" y="1324965"/>
                  </a:cubicBezTo>
                  <a:lnTo>
                    <a:pt x="421285" y="1321460"/>
                  </a:lnTo>
                  <a:cubicBezTo>
                    <a:pt x="421285" y="1322629"/>
                    <a:pt x="421285" y="1324089"/>
                    <a:pt x="421285" y="1325842"/>
                  </a:cubicBezTo>
                  <a:cubicBezTo>
                    <a:pt x="421285" y="1327594"/>
                    <a:pt x="421285" y="1328471"/>
                    <a:pt x="421285" y="1328471"/>
                  </a:cubicBezTo>
                  <a:lnTo>
                    <a:pt x="416027" y="1333728"/>
                  </a:lnTo>
                  <a:cubicBezTo>
                    <a:pt x="412522" y="1344244"/>
                    <a:pt x="406095" y="1349502"/>
                    <a:pt x="396748" y="1349502"/>
                  </a:cubicBezTo>
                  <a:cubicBezTo>
                    <a:pt x="395580" y="1349502"/>
                    <a:pt x="394412" y="1350670"/>
                    <a:pt x="393243" y="1353007"/>
                  </a:cubicBezTo>
                  <a:cubicBezTo>
                    <a:pt x="392075" y="1355344"/>
                    <a:pt x="390906" y="1357096"/>
                    <a:pt x="389738" y="1358265"/>
                  </a:cubicBezTo>
                  <a:lnTo>
                    <a:pt x="380975" y="1370533"/>
                  </a:lnTo>
                  <a:lnTo>
                    <a:pt x="377470" y="1372286"/>
                  </a:lnTo>
                  <a:lnTo>
                    <a:pt x="377470" y="1375791"/>
                  </a:lnTo>
                  <a:cubicBezTo>
                    <a:pt x="376301" y="1374622"/>
                    <a:pt x="375717" y="1373746"/>
                    <a:pt x="375717" y="1373162"/>
                  </a:cubicBezTo>
                  <a:cubicBezTo>
                    <a:pt x="375717" y="1372578"/>
                    <a:pt x="376301" y="1371701"/>
                    <a:pt x="377470" y="1370533"/>
                  </a:cubicBezTo>
                  <a:lnTo>
                    <a:pt x="386233" y="1353007"/>
                  </a:lnTo>
                  <a:cubicBezTo>
                    <a:pt x="388569" y="1350670"/>
                    <a:pt x="387401" y="1349502"/>
                    <a:pt x="382728" y="1349502"/>
                  </a:cubicBezTo>
                  <a:lnTo>
                    <a:pt x="380975" y="1349502"/>
                  </a:lnTo>
                  <a:lnTo>
                    <a:pt x="382728" y="1345997"/>
                  </a:lnTo>
                  <a:cubicBezTo>
                    <a:pt x="382728" y="1348333"/>
                    <a:pt x="383896" y="1349502"/>
                    <a:pt x="386233" y="1349502"/>
                  </a:cubicBezTo>
                  <a:cubicBezTo>
                    <a:pt x="388569" y="1349502"/>
                    <a:pt x="389738" y="1348333"/>
                    <a:pt x="389738" y="1345997"/>
                  </a:cubicBezTo>
                  <a:cubicBezTo>
                    <a:pt x="394412" y="1344828"/>
                    <a:pt x="394412" y="1344244"/>
                    <a:pt x="389738" y="1344244"/>
                  </a:cubicBezTo>
                  <a:cubicBezTo>
                    <a:pt x="387401" y="1344244"/>
                    <a:pt x="385940" y="1343660"/>
                    <a:pt x="385357" y="1342491"/>
                  </a:cubicBezTo>
                  <a:cubicBezTo>
                    <a:pt x="384772" y="1341323"/>
                    <a:pt x="385064" y="1340739"/>
                    <a:pt x="386233" y="1340739"/>
                  </a:cubicBezTo>
                  <a:lnTo>
                    <a:pt x="389738" y="1340739"/>
                  </a:lnTo>
                  <a:cubicBezTo>
                    <a:pt x="394412" y="1338402"/>
                    <a:pt x="396748" y="1336065"/>
                    <a:pt x="396748" y="1333728"/>
                  </a:cubicBezTo>
                  <a:lnTo>
                    <a:pt x="398501" y="1333728"/>
                  </a:lnTo>
                  <a:cubicBezTo>
                    <a:pt x="400838" y="1332560"/>
                    <a:pt x="400838" y="1331976"/>
                    <a:pt x="398501" y="1331976"/>
                  </a:cubicBezTo>
                  <a:cubicBezTo>
                    <a:pt x="398501" y="1329639"/>
                    <a:pt x="399670" y="1328471"/>
                    <a:pt x="402006" y="1328471"/>
                  </a:cubicBezTo>
                  <a:cubicBezTo>
                    <a:pt x="405511" y="1328471"/>
                    <a:pt x="407264" y="1325550"/>
                    <a:pt x="407264" y="1319708"/>
                  </a:cubicBezTo>
                  <a:cubicBezTo>
                    <a:pt x="407264" y="1317371"/>
                    <a:pt x="407848" y="1316202"/>
                    <a:pt x="409016" y="1316202"/>
                  </a:cubicBezTo>
                  <a:lnTo>
                    <a:pt x="412522" y="1312697"/>
                  </a:lnTo>
                  <a:cubicBezTo>
                    <a:pt x="417195" y="1312697"/>
                    <a:pt x="420116" y="1311529"/>
                    <a:pt x="421285" y="1309192"/>
                  </a:cubicBezTo>
                  <a:cubicBezTo>
                    <a:pt x="423621" y="1309192"/>
                    <a:pt x="425958" y="1308608"/>
                    <a:pt x="428295" y="1307439"/>
                  </a:cubicBezTo>
                  <a:cubicBezTo>
                    <a:pt x="432969" y="1307439"/>
                    <a:pt x="435305" y="1306271"/>
                    <a:pt x="435305" y="1303934"/>
                  </a:cubicBezTo>
                  <a:cubicBezTo>
                    <a:pt x="435305" y="1306271"/>
                    <a:pt x="435890" y="1307439"/>
                    <a:pt x="437058" y="1307439"/>
                  </a:cubicBezTo>
                  <a:lnTo>
                    <a:pt x="440563" y="1303934"/>
                  </a:lnTo>
                  <a:cubicBezTo>
                    <a:pt x="442900" y="1301598"/>
                    <a:pt x="444069" y="1299261"/>
                    <a:pt x="444069" y="1296924"/>
                  </a:cubicBezTo>
                  <a:lnTo>
                    <a:pt x="437058" y="1296924"/>
                  </a:lnTo>
                  <a:cubicBezTo>
                    <a:pt x="437058" y="1301598"/>
                    <a:pt x="436474" y="1303934"/>
                    <a:pt x="435305" y="1303934"/>
                  </a:cubicBezTo>
                  <a:lnTo>
                    <a:pt x="431800" y="1303934"/>
                  </a:lnTo>
                  <a:cubicBezTo>
                    <a:pt x="434137" y="1303934"/>
                    <a:pt x="435305" y="1302766"/>
                    <a:pt x="435305" y="1300429"/>
                  </a:cubicBezTo>
                  <a:cubicBezTo>
                    <a:pt x="432969" y="1298092"/>
                    <a:pt x="428295" y="1299261"/>
                    <a:pt x="421285" y="1303934"/>
                  </a:cubicBezTo>
                  <a:lnTo>
                    <a:pt x="421285" y="1307439"/>
                  </a:lnTo>
                  <a:cubicBezTo>
                    <a:pt x="420116" y="1307439"/>
                    <a:pt x="418363" y="1308024"/>
                    <a:pt x="416027" y="1309192"/>
                  </a:cubicBezTo>
                  <a:lnTo>
                    <a:pt x="416027" y="1307439"/>
                  </a:lnTo>
                  <a:cubicBezTo>
                    <a:pt x="413690" y="1307439"/>
                    <a:pt x="410769" y="1308024"/>
                    <a:pt x="407264" y="1309192"/>
                  </a:cubicBezTo>
                  <a:cubicBezTo>
                    <a:pt x="403759" y="1310361"/>
                    <a:pt x="402006" y="1311529"/>
                    <a:pt x="402006" y="1312697"/>
                  </a:cubicBezTo>
                  <a:lnTo>
                    <a:pt x="398501" y="1312697"/>
                  </a:lnTo>
                  <a:cubicBezTo>
                    <a:pt x="394996" y="1312697"/>
                    <a:pt x="390906" y="1313866"/>
                    <a:pt x="386233" y="1316202"/>
                  </a:cubicBezTo>
                  <a:cubicBezTo>
                    <a:pt x="383896" y="1316202"/>
                    <a:pt x="380975" y="1316787"/>
                    <a:pt x="377470" y="1317955"/>
                  </a:cubicBezTo>
                  <a:cubicBezTo>
                    <a:pt x="373964" y="1319124"/>
                    <a:pt x="371044" y="1319708"/>
                    <a:pt x="368707" y="1319708"/>
                  </a:cubicBezTo>
                  <a:lnTo>
                    <a:pt x="358191" y="1319708"/>
                  </a:lnTo>
                  <a:cubicBezTo>
                    <a:pt x="358191" y="1318539"/>
                    <a:pt x="357899" y="1317955"/>
                    <a:pt x="357315" y="1317955"/>
                  </a:cubicBezTo>
                  <a:cubicBezTo>
                    <a:pt x="356730" y="1317955"/>
                    <a:pt x="356439" y="1318539"/>
                    <a:pt x="356439" y="1319708"/>
                  </a:cubicBezTo>
                  <a:lnTo>
                    <a:pt x="352933" y="1321460"/>
                  </a:lnTo>
                  <a:cubicBezTo>
                    <a:pt x="351765" y="1321460"/>
                    <a:pt x="350597" y="1322337"/>
                    <a:pt x="349428" y="1324089"/>
                  </a:cubicBezTo>
                  <a:cubicBezTo>
                    <a:pt x="348259" y="1325842"/>
                    <a:pt x="347092" y="1327302"/>
                    <a:pt x="345923" y="1328471"/>
                  </a:cubicBezTo>
                  <a:lnTo>
                    <a:pt x="345923" y="1333728"/>
                  </a:lnTo>
                  <a:lnTo>
                    <a:pt x="352933" y="1333728"/>
                  </a:lnTo>
                  <a:cubicBezTo>
                    <a:pt x="351765" y="1333728"/>
                    <a:pt x="350012" y="1334605"/>
                    <a:pt x="347676" y="1336357"/>
                  </a:cubicBezTo>
                  <a:cubicBezTo>
                    <a:pt x="345339" y="1338110"/>
                    <a:pt x="344170" y="1339571"/>
                    <a:pt x="344170" y="1340739"/>
                  </a:cubicBezTo>
                  <a:cubicBezTo>
                    <a:pt x="339497" y="1344244"/>
                    <a:pt x="335407" y="1345997"/>
                    <a:pt x="331902" y="1345997"/>
                  </a:cubicBezTo>
                  <a:cubicBezTo>
                    <a:pt x="330734" y="1345997"/>
                    <a:pt x="330442" y="1345705"/>
                    <a:pt x="331026" y="1345120"/>
                  </a:cubicBezTo>
                  <a:cubicBezTo>
                    <a:pt x="331610" y="1344536"/>
                    <a:pt x="332486" y="1344244"/>
                    <a:pt x="333655" y="1344244"/>
                  </a:cubicBezTo>
                  <a:cubicBezTo>
                    <a:pt x="333655" y="1341907"/>
                    <a:pt x="332486" y="1340739"/>
                    <a:pt x="330150" y="1340739"/>
                  </a:cubicBezTo>
                  <a:lnTo>
                    <a:pt x="323139" y="1340739"/>
                  </a:lnTo>
                  <a:cubicBezTo>
                    <a:pt x="323139" y="1338402"/>
                    <a:pt x="325476" y="1337234"/>
                    <a:pt x="330150" y="1337234"/>
                  </a:cubicBezTo>
                  <a:cubicBezTo>
                    <a:pt x="334823" y="1337234"/>
                    <a:pt x="338329" y="1335481"/>
                    <a:pt x="340665" y="1331976"/>
                  </a:cubicBezTo>
                  <a:cubicBezTo>
                    <a:pt x="343002" y="1327302"/>
                    <a:pt x="345923" y="1323213"/>
                    <a:pt x="349428" y="1319708"/>
                  </a:cubicBezTo>
                  <a:lnTo>
                    <a:pt x="345923" y="1317955"/>
                  </a:lnTo>
                  <a:cubicBezTo>
                    <a:pt x="342418" y="1317955"/>
                    <a:pt x="333071" y="1320292"/>
                    <a:pt x="317881" y="1324965"/>
                  </a:cubicBezTo>
                  <a:cubicBezTo>
                    <a:pt x="309703" y="1329639"/>
                    <a:pt x="306197" y="1331976"/>
                    <a:pt x="307365" y="1331976"/>
                  </a:cubicBezTo>
                  <a:lnTo>
                    <a:pt x="307365" y="1333728"/>
                  </a:lnTo>
                  <a:cubicBezTo>
                    <a:pt x="306197" y="1333728"/>
                    <a:pt x="305613" y="1334897"/>
                    <a:pt x="305613" y="1337234"/>
                  </a:cubicBezTo>
                  <a:lnTo>
                    <a:pt x="302108" y="1340739"/>
                  </a:lnTo>
                  <a:lnTo>
                    <a:pt x="302108" y="1337234"/>
                  </a:lnTo>
                  <a:cubicBezTo>
                    <a:pt x="302108" y="1333728"/>
                    <a:pt x="303276" y="1331976"/>
                    <a:pt x="305613" y="1331976"/>
                  </a:cubicBezTo>
                  <a:cubicBezTo>
                    <a:pt x="303276" y="1329639"/>
                    <a:pt x="302108" y="1329639"/>
                    <a:pt x="302108" y="1331976"/>
                  </a:cubicBezTo>
                  <a:lnTo>
                    <a:pt x="295098" y="1331976"/>
                  </a:lnTo>
                  <a:cubicBezTo>
                    <a:pt x="292761" y="1331976"/>
                    <a:pt x="289840" y="1331100"/>
                    <a:pt x="286335" y="1329347"/>
                  </a:cubicBezTo>
                  <a:cubicBezTo>
                    <a:pt x="282829" y="1327594"/>
                    <a:pt x="281661" y="1326134"/>
                    <a:pt x="282829" y="1324965"/>
                  </a:cubicBezTo>
                  <a:lnTo>
                    <a:pt x="295098" y="1321460"/>
                  </a:lnTo>
                  <a:lnTo>
                    <a:pt x="298603" y="1321460"/>
                  </a:lnTo>
                  <a:cubicBezTo>
                    <a:pt x="298603" y="1320292"/>
                    <a:pt x="299771" y="1319708"/>
                    <a:pt x="302108" y="1319708"/>
                  </a:cubicBezTo>
                  <a:cubicBezTo>
                    <a:pt x="304445" y="1319708"/>
                    <a:pt x="305613" y="1318539"/>
                    <a:pt x="305613" y="1316202"/>
                  </a:cubicBezTo>
                  <a:cubicBezTo>
                    <a:pt x="305613" y="1315034"/>
                    <a:pt x="305613" y="1313866"/>
                    <a:pt x="305613" y="1312697"/>
                  </a:cubicBezTo>
                  <a:cubicBezTo>
                    <a:pt x="305613" y="1311529"/>
                    <a:pt x="304445" y="1311529"/>
                    <a:pt x="302108" y="1312697"/>
                  </a:cubicBezTo>
                  <a:cubicBezTo>
                    <a:pt x="302108" y="1315034"/>
                    <a:pt x="300939" y="1316202"/>
                    <a:pt x="298603" y="1316202"/>
                  </a:cubicBezTo>
                  <a:lnTo>
                    <a:pt x="293345" y="1316202"/>
                  </a:lnTo>
                  <a:cubicBezTo>
                    <a:pt x="286335" y="1316202"/>
                    <a:pt x="285166" y="1315034"/>
                    <a:pt x="289840" y="1312697"/>
                  </a:cubicBezTo>
                  <a:cubicBezTo>
                    <a:pt x="292176" y="1311529"/>
                    <a:pt x="292761" y="1310945"/>
                    <a:pt x="291593" y="1310945"/>
                  </a:cubicBezTo>
                  <a:cubicBezTo>
                    <a:pt x="290424" y="1310945"/>
                    <a:pt x="287503" y="1311529"/>
                    <a:pt x="282829" y="1312697"/>
                  </a:cubicBezTo>
                  <a:cubicBezTo>
                    <a:pt x="281661" y="1312697"/>
                    <a:pt x="280493" y="1313281"/>
                    <a:pt x="279324" y="1314450"/>
                  </a:cubicBezTo>
                  <a:cubicBezTo>
                    <a:pt x="278156" y="1315618"/>
                    <a:pt x="278740" y="1316202"/>
                    <a:pt x="281077" y="1316202"/>
                  </a:cubicBezTo>
                  <a:cubicBezTo>
                    <a:pt x="281077" y="1318539"/>
                    <a:pt x="279908" y="1319708"/>
                    <a:pt x="277571" y="1319708"/>
                  </a:cubicBezTo>
                  <a:cubicBezTo>
                    <a:pt x="274066" y="1319708"/>
                    <a:pt x="270561" y="1320876"/>
                    <a:pt x="267056" y="1323213"/>
                  </a:cubicBezTo>
                  <a:cubicBezTo>
                    <a:pt x="263551" y="1325550"/>
                    <a:pt x="261798" y="1327302"/>
                    <a:pt x="261798" y="1328471"/>
                  </a:cubicBezTo>
                  <a:lnTo>
                    <a:pt x="281077" y="1328471"/>
                  </a:lnTo>
                  <a:cubicBezTo>
                    <a:pt x="281077" y="1330807"/>
                    <a:pt x="279908" y="1331976"/>
                    <a:pt x="277571" y="1331976"/>
                  </a:cubicBezTo>
                  <a:cubicBezTo>
                    <a:pt x="272898" y="1331976"/>
                    <a:pt x="270561" y="1332560"/>
                    <a:pt x="270561" y="1333728"/>
                  </a:cubicBezTo>
                  <a:cubicBezTo>
                    <a:pt x="268224" y="1333728"/>
                    <a:pt x="266764" y="1334313"/>
                    <a:pt x="266180" y="1335481"/>
                  </a:cubicBezTo>
                  <a:cubicBezTo>
                    <a:pt x="265595" y="1336649"/>
                    <a:pt x="264135" y="1337234"/>
                    <a:pt x="261798" y="1337234"/>
                  </a:cubicBezTo>
                  <a:lnTo>
                    <a:pt x="254788" y="1337234"/>
                  </a:lnTo>
                  <a:cubicBezTo>
                    <a:pt x="254788" y="1339571"/>
                    <a:pt x="254204" y="1339571"/>
                    <a:pt x="253035" y="1337234"/>
                  </a:cubicBezTo>
                  <a:lnTo>
                    <a:pt x="251282" y="1333728"/>
                  </a:lnTo>
                  <a:cubicBezTo>
                    <a:pt x="248946" y="1333728"/>
                    <a:pt x="246024" y="1334897"/>
                    <a:pt x="242519" y="1337234"/>
                  </a:cubicBezTo>
                  <a:cubicBezTo>
                    <a:pt x="235509" y="1337234"/>
                    <a:pt x="232004" y="1338402"/>
                    <a:pt x="232004" y="1340739"/>
                  </a:cubicBezTo>
                  <a:lnTo>
                    <a:pt x="228499" y="1340739"/>
                  </a:lnTo>
                  <a:cubicBezTo>
                    <a:pt x="227330" y="1340739"/>
                    <a:pt x="225577" y="1341907"/>
                    <a:pt x="223241" y="1344244"/>
                  </a:cubicBezTo>
                  <a:cubicBezTo>
                    <a:pt x="220904" y="1344244"/>
                    <a:pt x="219736" y="1344828"/>
                    <a:pt x="219736" y="1345997"/>
                  </a:cubicBezTo>
                  <a:lnTo>
                    <a:pt x="216230" y="1345997"/>
                  </a:lnTo>
                  <a:cubicBezTo>
                    <a:pt x="215062" y="1348333"/>
                    <a:pt x="210973" y="1349502"/>
                    <a:pt x="203962" y="1349502"/>
                  </a:cubicBezTo>
                  <a:cubicBezTo>
                    <a:pt x="200457" y="1350670"/>
                    <a:pt x="197244" y="1350962"/>
                    <a:pt x="194323" y="1350378"/>
                  </a:cubicBezTo>
                  <a:lnTo>
                    <a:pt x="193237" y="1350161"/>
                  </a:lnTo>
                  <a:lnTo>
                    <a:pt x="188189" y="1375791"/>
                  </a:lnTo>
                  <a:cubicBezTo>
                    <a:pt x="184684" y="1399159"/>
                    <a:pt x="182347" y="1416685"/>
                    <a:pt x="181178" y="1428369"/>
                  </a:cubicBezTo>
                  <a:cubicBezTo>
                    <a:pt x="180010" y="1436548"/>
                    <a:pt x="179426" y="1449400"/>
                    <a:pt x="179426" y="1466926"/>
                  </a:cubicBezTo>
                  <a:cubicBezTo>
                    <a:pt x="179426" y="1468094"/>
                    <a:pt x="180010" y="1469263"/>
                    <a:pt x="181178" y="1470431"/>
                  </a:cubicBezTo>
                  <a:cubicBezTo>
                    <a:pt x="182347" y="1471600"/>
                    <a:pt x="182931" y="1472768"/>
                    <a:pt x="182931" y="1473936"/>
                  </a:cubicBezTo>
                  <a:cubicBezTo>
                    <a:pt x="180595" y="1476273"/>
                    <a:pt x="179426" y="1478026"/>
                    <a:pt x="179426" y="1479194"/>
                  </a:cubicBezTo>
                  <a:cubicBezTo>
                    <a:pt x="179426" y="1480363"/>
                    <a:pt x="180595" y="1480947"/>
                    <a:pt x="182931" y="1480947"/>
                  </a:cubicBezTo>
                  <a:lnTo>
                    <a:pt x="182931" y="1484452"/>
                  </a:lnTo>
                  <a:lnTo>
                    <a:pt x="191694" y="1486205"/>
                  </a:lnTo>
                  <a:lnTo>
                    <a:pt x="188189" y="1491462"/>
                  </a:lnTo>
                  <a:lnTo>
                    <a:pt x="198705" y="1505483"/>
                  </a:lnTo>
                  <a:lnTo>
                    <a:pt x="202210" y="1510741"/>
                  </a:lnTo>
                  <a:cubicBezTo>
                    <a:pt x="202210" y="1508404"/>
                    <a:pt x="202794" y="1506652"/>
                    <a:pt x="203962" y="1505483"/>
                  </a:cubicBezTo>
                  <a:lnTo>
                    <a:pt x="207468" y="1515999"/>
                  </a:lnTo>
                  <a:cubicBezTo>
                    <a:pt x="209804" y="1517167"/>
                    <a:pt x="212141" y="1520088"/>
                    <a:pt x="214478" y="1524762"/>
                  </a:cubicBezTo>
                  <a:cubicBezTo>
                    <a:pt x="216815" y="1529436"/>
                    <a:pt x="219152" y="1533525"/>
                    <a:pt x="221488" y="1537030"/>
                  </a:cubicBezTo>
                  <a:cubicBezTo>
                    <a:pt x="228499" y="1545209"/>
                    <a:pt x="233757" y="1552803"/>
                    <a:pt x="237262" y="1559814"/>
                  </a:cubicBezTo>
                  <a:cubicBezTo>
                    <a:pt x="238430" y="1562151"/>
                    <a:pt x="240767" y="1564195"/>
                    <a:pt x="244272" y="1565948"/>
                  </a:cubicBezTo>
                  <a:cubicBezTo>
                    <a:pt x="247777" y="1567701"/>
                    <a:pt x="250114" y="1569161"/>
                    <a:pt x="251282" y="1570329"/>
                  </a:cubicBezTo>
                  <a:cubicBezTo>
                    <a:pt x="255956" y="1573835"/>
                    <a:pt x="258293" y="1578508"/>
                    <a:pt x="258293" y="1584350"/>
                  </a:cubicBezTo>
                  <a:cubicBezTo>
                    <a:pt x="258293" y="1587856"/>
                    <a:pt x="258000" y="1591361"/>
                    <a:pt x="257417" y="1594866"/>
                  </a:cubicBezTo>
                  <a:cubicBezTo>
                    <a:pt x="256833" y="1598371"/>
                    <a:pt x="257124" y="1602460"/>
                    <a:pt x="258293" y="1607134"/>
                  </a:cubicBezTo>
                  <a:cubicBezTo>
                    <a:pt x="261798" y="1617650"/>
                    <a:pt x="264135" y="1623492"/>
                    <a:pt x="265304" y="1624660"/>
                  </a:cubicBezTo>
                  <a:lnTo>
                    <a:pt x="265304" y="1628165"/>
                  </a:lnTo>
                  <a:cubicBezTo>
                    <a:pt x="271145" y="1629334"/>
                    <a:pt x="272314" y="1632839"/>
                    <a:pt x="268809" y="1638681"/>
                  </a:cubicBezTo>
                  <a:cubicBezTo>
                    <a:pt x="265304" y="1652702"/>
                    <a:pt x="260629" y="1661465"/>
                    <a:pt x="254788" y="1664970"/>
                  </a:cubicBezTo>
                  <a:cubicBezTo>
                    <a:pt x="252451" y="1667307"/>
                    <a:pt x="251282" y="1669643"/>
                    <a:pt x="251282" y="1671980"/>
                  </a:cubicBezTo>
                  <a:cubicBezTo>
                    <a:pt x="251282" y="1682496"/>
                    <a:pt x="247193" y="1689506"/>
                    <a:pt x="239014" y="1693011"/>
                  </a:cubicBezTo>
                  <a:cubicBezTo>
                    <a:pt x="240183" y="1693011"/>
                    <a:pt x="241936" y="1694180"/>
                    <a:pt x="244272" y="1696517"/>
                  </a:cubicBezTo>
                  <a:cubicBezTo>
                    <a:pt x="246609" y="1697685"/>
                    <a:pt x="247777" y="1698854"/>
                    <a:pt x="247777" y="1700022"/>
                  </a:cubicBezTo>
                  <a:lnTo>
                    <a:pt x="251282" y="1708785"/>
                  </a:lnTo>
                  <a:cubicBezTo>
                    <a:pt x="250114" y="1709953"/>
                    <a:pt x="248946" y="1710537"/>
                    <a:pt x="247777" y="1710537"/>
                  </a:cubicBezTo>
                  <a:cubicBezTo>
                    <a:pt x="246609" y="1710537"/>
                    <a:pt x="245441" y="1711122"/>
                    <a:pt x="244272" y="1712290"/>
                  </a:cubicBezTo>
                  <a:cubicBezTo>
                    <a:pt x="240767" y="1712290"/>
                    <a:pt x="239014" y="1711706"/>
                    <a:pt x="239014" y="1710537"/>
                  </a:cubicBezTo>
                  <a:cubicBezTo>
                    <a:pt x="236678" y="1710537"/>
                    <a:pt x="233757" y="1710537"/>
                    <a:pt x="230252" y="1710537"/>
                  </a:cubicBezTo>
                  <a:cubicBezTo>
                    <a:pt x="226746" y="1710537"/>
                    <a:pt x="221488" y="1711706"/>
                    <a:pt x="214478" y="1714043"/>
                  </a:cubicBezTo>
                  <a:cubicBezTo>
                    <a:pt x="213310" y="1715211"/>
                    <a:pt x="212725" y="1717548"/>
                    <a:pt x="212725" y="1721053"/>
                  </a:cubicBezTo>
                  <a:cubicBezTo>
                    <a:pt x="212725" y="1723390"/>
                    <a:pt x="210973" y="1725727"/>
                    <a:pt x="207468" y="1728064"/>
                  </a:cubicBezTo>
                  <a:cubicBezTo>
                    <a:pt x="205131" y="1728064"/>
                    <a:pt x="203962" y="1728648"/>
                    <a:pt x="203962" y="1729816"/>
                  </a:cubicBezTo>
                  <a:cubicBezTo>
                    <a:pt x="202794" y="1733321"/>
                    <a:pt x="200457" y="1735074"/>
                    <a:pt x="196952" y="1735074"/>
                  </a:cubicBezTo>
                  <a:cubicBezTo>
                    <a:pt x="192278" y="1735074"/>
                    <a:pt x="188773" y="1735366"/>
                    <a:pt x="186436" y="1735950"/>
                  </a:cubicBezTo>
                  <a:cubicBezTo>
                    <a:pt x="184100" y="1736534"/>
                    <a:pt x="182347" y="1738579"/>
                    <a:pt x="181178" y="1742084"/>
                  </a:cubicBezTo>
                  <a:lnTo>
                    <a:pt x="179426" y="1735074"/>
                  </a:lnTo>
                  <a:cubicBezTo>
                    <a:pt x="175921" y="1735074"/>
                    <a:pt x="171831" y="1739748"/>
                    <a:pt x="167158" y="1749095"/>
                  </a:cubicBezTo>
                  <a:lnTo>
                    <a:pt x="153137" y="1749095"/>
                  </a:lnTo>
                  <a:cubicBezTo>
                    <a:pt x="149632" y="1749095"/>
                    <a:pt x="144374" y="1749679"/>
                    <a:pt x="137364" y="1750847"/>
                  </a:cubicBezTo>
                  <a:lnTo>
                    <a:pt x="137364" y="1742084"/>
                  </a:lnTo>
                  <a:cubicBezTo>
                    <a:pt x="137364" y="1742084"/>
                    <a:pt x="139116" y="1740916"/>
                    <a:pt x="142621" y="1738579"/>
                  </a:cubicBezTo>
                  <a:cubicBezTo>
                    <a:pt x="136779" y="1735074"/>
                    <a:pt x="129769" y="1733321"/>
                    <a:pt x="121590" y="1733321"/>
                  </a:cubicBezTo>
                  <a:cubicBezTo>
                    <a:pt x="118085" y="1733321"/>
                    <a:pt x="116332" y="1732737"/>
                    <a:pt x="116332" y="1731569"/>
                  </a:cubicBezTo>
                  <a:cubicBezTo>
                    <a:pt x="113996" y="1729232"/>
                    <a:pt x="111659" y="1727479"/>
                    <a:pt x="109322" y="1726311"/>
                  </a:cubicBezTo>
                  <a:cubicBezTo>
                    <a:pt x="106985" y="1725142"/>
                    <a:pt x="105232" y="1724558"/>
                    <a:pt x="104064" y="1724558"/>
                  </a:cubicBezTo>
                  <a:cubicBezTo>
                    <a:pt x="104064" y="1725727"/>
                    <a:pt x="103480" y="1726311"/>
                    <a:pt x="102312" y="1726311"/>
                  </a:cubicBezTo>
                  <a:cubicBezTo>
                    <a:pt x="101143" y="1726311"/>
                    <a:pt x="101143" y="1725727"/>
                    <a:pt x="102312" y="1724558"/>
                  </a:cubicBezTo>
                  <a:lnTo>
                    <a:pt x="102312" y="1722806"/>
                  </a:lnTo>
                  <a:lnTo>
                    <a:pt x="97054" y="1721053"/>
                  </a:lnTo>
                  <a:lnTo>
                    <a:pt x="91796" y="1721053"/>
                  </a:lnTo>
                  <a:lnTo>
                    <a:pt x="102312" y="1724558"/>
                  </a:lnTo>
                  <a:lnTo>
                    <a:pt x="88290" y="1722806"/>
                  </a:lnTo>
                  <a:cubicBezTo>
                    <a:pt x="87122" y="1721637"/>
                    <a:pt x="85662" y="1721053"/>
                    <a:pt x="83909" y="1721053"/>
                  </a:cubicBezTo>
                  <a:cubicBezTo>
                    <a:pt x="82157" y="1721053"/>
                    <a:pt x="80112" y="1720469"/>
                    <a:pt x="77775" y="1719301"/>
                  </a:cubicBezTo>
                  <a:cubicBezTo>
                    <a:pt x="76606" y="1715795"/>
                    <a:pt x="73977" y="1714627"/>
                    <a:pt x="69889" y="1715795"/>
                  </a:cubicBezTo>
                  <a:cubicBezTo>
                    <a:pt x="65799" y="1716964"/>
                    <a:pt x="62586" y="1717548"/>
                    <a:pt x="60249" y="1717548"/>
                  </a:cubicBezTo>
                  <a:cubicBezTo>
                    <a:pt x="59081" y="1716379"/>
                    <a:pt x="58205" y="1716087"/>
                    <a:pt x="57620" y="1716672"/>
                  </a:cubicBezTo>
                  <a:cubicBezTo>
                    <a:pt x="57036" y="1717256"/>
                    <a:pt x="56160" y="1716964"/>
                    <a:pt x="54991" y="1715795"/>
                  </a:cubicBezTo>
                  <a:lnTo>
                    <a:pt x="46229" y="1714043"/>
                  </a:lnTo>
                  <a:cubicBezTo>
                    <a:pt x="52070" y="1719885"/>
                    <a:pt x="54407" y="1723390"/>
                    <a:pt x="53239" y="1724558"/>
                  </a:cubicBezTo>
                  <a:cubicBezTo>
                    <a:pt x="49734" y="1728064"/>
                    <a:pt x="45644" y="1729816"/>
                    <a:pt x="40971" y="1729816"/>
                  </a:cubicBezTo>
                  <a:cubicBezTo>
                    <a:pt x="38634" y="1727479"/>
                    <a:pt x="37465" y="1725142"/>
                    <a:pt x="37465" y="1722806"/>
                  </a:cubicBezTo>
                  <a:cubicBezTo>
                    <a:pt x="33960" y="1720469"/>
                    <a:pt x="31624" y="1719301"/>
                    <a:pt x="30455" y="1719301"/>
                  </a:cubicBezTo>
                  <a:lnTo>
                    <a:pt x="30455" y="1722806"/>
                  </a:lnTo>
                  <a:cubicBezTo>
                    <a:pt x="32792" y="1725142"/>
                    <a:pt x="34544" y="1726895"/>
                    <a:pt x="35713" y="1728064"/>
                  </a:cubicBezTo>
                  <a:cubicBezTo>
                    <a:pt x="36881" y="1729232"/>
                    <a:pt x="37465" y="1730984"/>
                    <a:pt x="37465" y="1733321"/>
                  </a:cubicBezTo>
                  <a:cubicBezTo>
                    <a:pt x="32792" y="1727479"/>
                    <a:pt x="28118" y="1724558"/>
                    <a:pt x="23444" y="1724558"/>
                  </a:cubicBezTo>
                  <a:cubicBezTo>
                    <a:pt x="23444" y="1726895"/>
                    <a:pt x="23152" y="1728648"/>
                    <a:pt x="22568" y="1729816"/>
                  </a:cubicBezTo>
                  <a:cubicBezTo>
                    <a:pt x="21984" y="1730984"/>
                    <a:pt x="21692" y="1732153"/>
                    <a:pt x="21692" y="1733321"/>
                  </a:cubicBezTo>
                  <a:lnTo>
                    <a:pt x="19939" y="1735074"/>
                  </a:lnTo>
                  <a:lnTo>
                    <a:pt x="12929" y="1714043"/>
                  </a:lnTo>
                  <a:cubicBezTo>
                    <a:pt x="9424" y="1712874"/>
                    <a:pt x="5334" y="1712290"/>
                    <a:pt x="661" y="1712290"/>
                  </a:cubicBezTo>
                  <a:lnTo>
                    <a:pt x="0" y="1712422"/>
                  </a:lnTo>
                  <a:lnTo>
                    <a:pt x="0" y="908336"/>
                  </a:lnTo>
                  <a:lnTo>
                    <a:pt x="2413" y="911352"/>
                  </a:lnTo>
                  <a:lnTo>
                    <a:pt x="0" y="897679"/>
                  </a:lnTo>
                  <a:lnTo>
                    <a:pt x="0" y="861004"/>
                  </a:lnTo>
                  <a:lnTo>
                    <a:pt x="5919" y="869289"/>
                  </a:lnTo>
                  <a:lnTo>
                    <a:pt x="5919" y="865784"/>
                  </a:lnTo>
                  <a:cubicBezTo>
                    <a:pt x="7087" y="866953"/>
                    <a:pt x="8840" y="868705"/>
                    <a:pt x="11177" y="871042"/>
                  </a:cubicBezTo>
                  <a:cubicBezTo>
                    <a:pt x="13513" y="873379"/>
                    <a:pt x="15266" y="874547"/>
                    <a:pt x="16434" y="874547"/>
                  </a:cubicBezTo>
                  <a:cubicBezTo>
                    <a:pt x="18771" y="883894"/>
                    <a:pt x="20523" y="889152"/>
                    <a:pt x="21692" y="890321"/>
                  </a:cubicBezTo>
                  <a:cubicBezTo>
                    <a:pt x="20523" y="892657"/>
                    <a:pt x="19939" y="894410"/>
                    <a:pt x="19939" y="895578"/>
                  </a:cubicBezTo>
                  <a:cubicBezTo>
                    <a:pt x="25781" y="907263"/>
                    <a:pt x="31039" y="916025"/>
                    <a:pt x="35713" y="921867"/>
                  </a:cubicBezTo>
                  <a:lnTo>
                    <a:pt x="33960" y="914857"/>
                  </a:lnTo>
                  <a:cubicBezTo>
                    <a:pt x="36297" y="913689"/>
                    <a:pt x="38634" y="915441"/>
                    <a:pt x="40971" y="920115"/>
                  </a:cubicBezTo>
                  <a:cubicBezTo>
                    <a:pt x="42139" y="923620"/>
                    <a:pt x="42431" y="925957"/>
                    <a:pt x="41847" y="927125"/>
                  </a:cubicBezTo>
                  <a:cubicBezTo>
                    <a:pt x="41263" y="928294"/>
                    <a:pt x="40971" y="929462"/>
                    <a:pt x="40971" y="930630"/>
                  </a:cubicBezTo>
                  <a:cubicBezTo>
                    <a:pt x="39802" y="930630"/>
                    <a:pt x="38634" y="930338"/>
                    <a:pt x="37465" y="929754"/>
                  </a:cubicBezTo>
                  <a:cubicBezTo>
                    <a:pt x="36297" y="929170"/>
                    <a:pt x="35129" y="928878"/>
                    <a:pt x="33960" y="928878"/>
                  </a:cubicBezTo>
                  <a:cubicBezTo>
                    <a:pt x="33960" y="930046"/>
                    <a:pt x="33960" y="931799"/>
                    <a:pt x="33960" y="934136"/>
                  </a:cubicBezTo>
                  <a:cubicBezTo>
                    <a:pt x="33960" y="936473"/>
                    <a:pt x="35129" y="937057"/>
                    <a:pt x="37465" y="935888"/>
                  </a:cubicBezTo>
                  <a:lnTo>
                    <a:pt x="37465" y="939393"/>
                  </a:lnTo>
                  <a:cubicBezTo>
                    <a:pt x="38634" y="939393"/>
                    <a:pt x="40094" y="941438"/>
                    <a:pt x="41847" y="945528"/>
                  </a:cubicBezTo>
                  <a:cubicBezTo>
                    <a:pt x="43600" y="949617"/>
                    <a:pt x="45060" y="951662"/>
                    <a:pt x="46229" y="951662"/>
                  </a:cubicBezTo>
                  <a:lnTo>
                    <a:pt x="46229" y="956919"/>
                  </a:lnTo>
                  <a:cubicBezTo>
                    <a:pt x="46229" y="962762"/>
                    <a:pt x="47981" y="968019"/>
                    <a:pt x="51486" y="972693"/>
                  </a:cubicBezTo>
                  <a:cubicBezTo>
                    <a:pt x="52655" y="976198"/>
                    <a:pt x="53823" y="979411"/>
                    <a:pt x="54991" y="982332"/>
                  </a:cubicBezTo>
                  <a:cubicBezTo>
                    <a:pt x="56160" y="985253"/>
                    <a:pt x="56744" y="989050"/>
                    <a:pt x="56744" y="993724"/>
                  </a:cubicBezTo>
                  <a:cubicBezTo>
                    <a:pt x="57913" y="996061"/>
                    <a:pt x="58789" y="998398"/>
                    <a:pt x="59373" y="1000735"/>
                  </a:cubicBezTo>
                  <a:cubicBezTo>
                    <a:pt x="59957" y="1003071"/>
                    <a:pt x="60249" y="1005408"/>
                    <a:pt x="60249" y="1007745"/>
                  </a:cubicBezTo>
                  <a:cubicBezTo>
                    <a:pt x="61418" y="1010082"/>
                    <a:pt x="61710" y="1012126"/>
                    <a:pt x="61125" y="1013879"/>
                  </a:cubicBezTo>
                  <a:cubicBezTo>
                    <a:pt x="60542" y="1015632"/>
                    <a:pt x="60249" y="1017676"/>
                    <a:pt x="60249" y="1020013"/>
                  </a:cubicBezTo>
                  <a:lnTo>
                    <a:pt x="63754" y="1021766"/>
                  </a:lnTo>
                  <a:cubicBezTo>
                    <a:pt x="64923" y="1022934"/>
                    <a:pt x="65215" y="1023810"/>
                    <a:pt x="64631" y="1024395"/>
                  </a:cubicBezTo>
                  <a:cubicBezTo>
                    <a:pt x="64047" y="1024979"/>
                    <a:pt x="63754" y="1025855"/>
                    <a:pt x="63754" y="1027023"/>
                  </a:cubicBezTo>
                  <a:lnTo>
                    <a:pt x="65507" y="1032281"/>
                  </a:lnTo>
                  <a:lnTo>
                    <a:pt x="69012" y="1041044"/>
                  </a:lnTo>
                  <a:lnTo>
                    <a:pt x="69012" y="1046302"/>
                  </a:lnTo>
                  <a:lnTo>
                    <a:pt x="58496" y="1032281"/>
                  </a:lnTo>
                  <a:lnTo>
                    <a:pt x="58496" y="1039292"/>
                  </a:lnTo>
                  <a:cubicBezTo>
                    <a:pt x="58496" y="1041629"/>
                    <a:pt x="59665" y="1045134"/>
                    <a:pt x="62002" y="1049807"/>
                  </a:cubicBezTo>
                  <a:cubicBezTo>
                    <a:pt x="64338" y="1054481"/>
                    <a:pt x="66091" y="1057986"/>
                    <a:pt x="67260" y="1060323"/>
                  </a:cubicBezTo>
                  <a:lnTo>
                    <a:pt x="69012" y="1067333"/>
                  </a:lnTo>
                  <a:cubicBezTo>
                    <a:pt x="69012" y="1074344"/>
                    <a:pt x="70181" y="1078433"/>
                    <a:pt x="72518" y="1079601"/>
                  </a:cubicBezTo>
                  <a:cubicBezTo>
                    <a:pt x="71349" y="1081938"/>
                    <a:pt x="71057" y="1084275"/>
                    <a:pt x="71641" y="1086612"/>
                  </a:cubicBezTo>
                  <a:cubicBezTo>
                    <a:pt x="72225" y="1088949"/>
                    <a:pt x="72518" y="1090701"/>
                    <a:pt x="72518" y="1091870"/>
                  </a:cubicBezTo>
                  <a:lnTo>
                    <a:pt x="74270" y="1086612"/>
                  </a:lnTo>
                  <a:cubicBezTo>
                    <a:pt x="76606" y="1088949"/>
                    <a:pt x="77483" y="1091578"/>
                    <a:pt x="76899" y="1094499"/>
                  </a:cubicBezTo>
                  <a:cubicBezTo>
                    <a:pt x="76315" y="1097420"/>
                    <a:pt x="76023" y="1099464"/>
                    <a:pt x="76023" y="1100633"/>
                  </a:cubicBezTo>
                  <a:lnTo>
                    <a:pt x="76023" y="1104138"/>
                  </a:lnTo>
                  <a:cubicBezTo>
                    <a:pt x="76023" y="1109980"/>
                    <a:pt x="77191" y="1116990"/>
                    <a:pt x="79528" y="1125169"/>
                  </a:cubicBezTo>
                  <a:lnTo>
                    <a:pt x="82623" y="1142708"/>
                  </a:lnTo>
                  <a:lnTo>
                    <a:pt x="83033" y="1141819"/>
                  </a:lnTo>
                  <a:cubicBezTo>
                    <a:pt x="84201" y="1140650"/>
                    <a:pt x="85954" y="1140943"/>
                    <a:pt x="88290" y="1142695"/>
                  </a:cubicBezTo>
                  <a:cubicBezTo>
                    <a:pt x="89459" y="1142695"/>
                    <a:pt x="90043" y="1143864"/>
                    <a:pt x="90043" y="1146200"/>
                  </a:cubicBezTo>
                  <a:cubicBezTo>
                    <a:pt x="88875" y="1148537"/>
                    <a:pt x="88875" y="1151458"/>
                    <a:pt x="90043" y="1154963"/>
                  </a:cubicBezTo>
                  <a:cubicBezTo>
                    <a:pt x="91212" y="1154963"/>
                    <a:pt x="92380" y="1154671"/>
                    <a:pt x="93548" y="1154087"/>
                  </a:cubicBezTo>
                  <a:cubicBezTo>
                    <a:pt x="94717" y="1153503"/>
                    <a:pt x="95885" y="1153211"/>
                    <a:pt x="97054" y="1153211"/>
                  </a:cubicBezTo>
                  <a:lnTo>
                    <a:pt x="97054" y="1149706"/>
                  </a:lnTo>
                  <a:lnTo>
                    <a:pt x="97054" y="1133932"/>
                  </a:lnTo>
                  <a:cubicBezTo>
                    <a:pt x="97054" y="1133932"/>
                    <a:pt x="97346" y="1135393"/>
                    <a:pt x="97930" y="1138314"/>
                  </a:cubicBezTo>
                  <a:cubicBezTo>
                    <a:pt x="98514" y="1141235"/>
                    <a:pt x="99390" y="1145032"/>
                    <a:pt x="100559" y="1149706"/>
                  </a:cubicBezTo>
                  <a:lnTo>
                    <a:pt x="100559" y="1144448"/>
                  </a:lnTo>
                  <a:lnTo>
                    <a:pt x="102312" y="1144448"/>
                  </a:lnTo>
                  <a:lnTo>
                    <a:pt x="104233" y="1152872"/>
                  </a:lnTo>
                  <a:lnTo>
                    <a:pt x="107570" y="1146200"/>
                  </a:lnTo>
                  <a:cubicBezTo>
                    <a:pt x="109906" y="1143864"/>
                    <a:pt x="111075" y="1142111"/>
                    <a:pt x="111075" y="1140943"/>
                  </a:cubicBezTo>
                  <a:lnTo>
                    <a:pt x="111075" y="1137437"/>
                  </a:lnTo>
                  <a:lnTo>
                    <a:pt x="111542" y="1138372"/>
                  </a:lnTo>
                  <a:lnTo>
                    <a:pt x="111075" y="1123417"/>
                  </a:lnTo>
                  <a:cubicBezTo>
                    <a:pt x="109906" y="1112901"/>
                    <a:pt x="106985" y="1095959"/>
                    <a:pt x="102312" y="1072591"/>
                  </a:cubicBezTo>
                  <a:lnTo>
                    <a:pt x="100559" y="1067333"/>
                  </a:lnTo>
                  <a:cubicBezTo>
                    <a:pt x="98222" y="1062660"/>
                    <a:pt x="97054" y="1058278"/>
                    <a:pt x="97054" y="1054189"/>
                  </a:cubicBezTo>
                  <a:cubicBezTo>
                    <a:pt x="97054" y="1050099"/>
                    <a:pt x="97054" y="1046886"/>
                    <a:pt x="97054" y="1044549"/>
                  </a:cubicBezTo>
                  <a:lnTo>
                    <a:pt x="102312" y="1055065"/>
                  </a:lnTo>
                  <a:lnTo>
                    <a:pt x="105817" y="1055065"/>
                  </a:lnTo>
                  <a:lnTo>
                    <a:pt x="107570" y="1039292"/>
                  </a:lnTo>
                  <a:cubicBezTo>
                    <a:pt x="104064" y="1035786"/>
                    <a:pt x="102312" y="1034034"/>
                    <a:pt x="102312" y="1034034"/>
                  </a:cubicBezTo>
                  <a:cubicBezTo>
                    <a:pt x="101143" y="1032865"/>
                    <a:pt x="101435" y="1031989"/>
                    <a:pt x="103188" y="1031405"/>
                  </a:cubicBezTo>
                  <a:cubicBezTo>
                    <a:pt x="104941" y="1030821"/>
                    <a:pt x="106401" y="1029944"/>
                    <a:pt x="107570" y="1028776"/>
                  </a:cubicBezTo>
                  <a:cubicBezTo>
                    <a:pt x="107570" y="1026439"/>
                    <a:pt x="106985" y="1024687"/>
                    <a:pt x="105817" y="1023518"/>
                  </a:cubicBezTo>
                  <a:cubicBezTo>
                    <a:pt x="104648" y="1015339"/>
                    <a:pt x="101727" y="1005408"/>
                    <a:pt x="97054" y="993724"/>
                  </a:cubicBezTo>
                  <a:cubicBezTo>
                    <a:pt x="97054" y="992556"/>
                    <a:pt x="97346" y="991679"/>
                    <a:pt x="97930" y="991095"/>
                  </a:cubicBezTo>
                  <a:cubicBezTo>
                    <a:pt x="98514" y="990511"/>
                    <a:pt x="99390" y="990219"/>
                    <a:pt x="100559" y="990219"/>
                  </a:cubicBezTo>
                  <a:cubicBezTo>
                    <a:pt x="99390" y="986714"/>
                    <a:pt x="98222" y="984961"/>
                    <a:pt x="97054" y="984961"/>
                  </a:cubicBezTo>
                  <a:lnTo>
                    <a:pt x="91796" y="970940"/>
                  </a:lnTo>
                  <a:cubicBezTo>
                    <a:pt x="89459" y="960425"/>
                    <a:pt x="87122" y="953998"/>
                    <a:pt x="84785" y="951662"/>
                  </a:cubicBezTo>
                  <a:lnTo>
                    <a:pt x="90043" y="955167"/>
                  </a:lnTo>
                  <a:cubicBezTo>
                    <a:pt x="90043" y="953998"/>
                    <a:pt x="89459" y="952246"/>
                    <a:pt x="88290" y="949909"/>
                  </a:cubicBezTo>
                  <a:cubicBezTo>
                    <a:pt x="87122" y="947572"/>
                    <a:pt x="85954" y="945236"/>
                    <a:pt x="84785" y="942899"/>
                  </a:cubicBezTo>
                  <a:cubicBezTo>
                    <a:pt x="82449" y="941730"/>
                    <a:pt x="80112" y="939393"/>
                    <a:pt x="77775" y="935888"/>
                  </a:cubicBezTo>
                  <a:cubicBezTo>
                    <a:pt x="77775" y="934720"/>
                    <a:pt x="77483" y="932967"/>
                    <a:pt x="76899" y="930630"/>
                  </a:cubicBezTo>
                  <a:cubicBezTo>
                    <a:pt x="76315" y="928294"/>
                    <a:pt x="74854" y="925373"/>
                    <a:pt x="72518" y="921867"/>
                  </a:cubicBezTo>
                  <a:lnTo>
                    <a:pt x="77775" y="921867"/>
                  </a:lnTo>
                  <a:cubicBezTo>
                    <a:pt x="73101" y="903173"/>
                    <a:pt x="66091" y="886815"/>
                    <a:pt x="56744" y="872795"/>
                  </a:cubicBezTo>
                  <a:lnTo>
                    <a:pt x="62002" y="874547"/>
                  </a:lnTo>
                  <a:cubicBezTo>
                    <a:pt x="64338" y="876884"/>
                    <a:pt x="66383" y="880681"/>
                    <a:pt x="68136" y="885939"/>
                  </a:cubicBezTo>
                  <a:cubicBezTo>
                    <a:pt x="69889" y="891197"/>
                    <a:pt x="71349" y="894994"/>
                    <a:pt x="72518" y="897331"/>
                  </a:cubicBezTo>
                  <a:cubicBezTo>
                    <a:pt x="72518" y="899668"/>
                    <a:pt x="73101" y="901421"/>
                    <a:pt x="74270" y="902589"/>
                  </a:cubicBezTo>
                  <a:cubicBezTo>
                    <a:pt x="75438" y="903757"/>
                    <a:pt x="76606" y="905510"/>
                    <a:pt x="77775" y="907847"/>
                  </a:cubicBezTo>
                  <a:cubicBezTo>
                    <a:pt x="78944" y="911352"/>
                    <a:pt x="81280" y="918362"/>
                    <a:pt x="84785" y="928878"/>
                  </a:cubicBezTo>
                  <a:cubicBezTo>
                    <a:pt x="92965" y="948741"/>
                    <a:pt x="97054" y="960425"/>
                    <a:pt x="97054" y="963930"/>
                  </a:cubicBezTo>
                  <a:cubicBezTo>
                    <a:pt x="98222" y="965098"/>
                    <a:pt x="99390" y="967727"/>
                    <a:pt x="100559" y="971817"/>
                  </a:cubicBezTo>
                  <a:cubicBezTo>
                    <a:pt x="101727" y="975906"/>
                    <a:pt x="104064" y="977951"/>
                    <a:pt x="107570" y="977951"/>
                  </a:cubicBezTo>
                  <a:cubicBezTo>
                    <a:pt x="107570" y="977951"/>
                    <a:pt x="107861" y="978243"/>
                    <a:pt x="108446" y="978827"/>
                  </a:cubicBezTo>
                  <a:cubicBezTo>
                    <a:pt x="109030" y="979411"/>
                    <a:pt x="109322" y="979703"/>
                    <a:pt x="109322" y="979703"/>
                  </a:cubicBezTo>
                  <a:lnTo>
                    <a:pt x="107570" y="984961"/>
                  </a:lnTo>
                  <a:cubicBezTo>
                    <a:pt x="107570" y="988466"/>
                    <a:pt x="109322" y="991971"/>
                    <a:pt x="112827" y="995477"/>
                  </a:cubicBezTo>
                  <a:lnTo>
                    <a:pt x="112827" y="997229"/>
                  </a:lnTo>
                  <a:lnTo>
                    <a:pt x="111075" y="1002487"/>
                  </a:lnTo>
                  <a:cubicBezTo>
                    <a:pt x="111075" y="1004824"/>
                    <a:pt x="111951" y="1007745"/>
                    <a:pt x="113703" y="1011250"/>
                  </a:cubicBezTo>
                  <a:cubicBezTo>
                    <a:pt x="115456" y="1014755"/>
                    <a:pt x="116917" y="1018260"/>
                    <a:pt x="118085" y="1021766"/>
                  </a:cubicBezTo>
                  <a:cubicBezTo>
                    <a:pt x="118085" y="1022934"/>
                    <a:pt x="119254" y="1026439"/>
                    <a:pt x="121590" y="1032281"/>
                  </a:cubicBezTo>
                  <a:lnTo>
                    <a:pt x="116332" y="1032281"/>
                  </a:lnTo>
                  <a:cubicBezTo>
                    <a:pt x="116332" y="1034618"/>
                    <a:pt x="116917" y="1035786"/>
                    <a:pt x="118085" y="1035786"/>
                  </a:cubicBezTo>
                  <a:cubicBezTo>
                    <a:pt x="121590" y="1038123"/>
                    <a:pt x="123343" y="1042797"/>
                    <a:pt x="123343" y="1049807"/>
                  </a:cubicBezTo>
                  <a:cubicBezTo>
                    <a:pt x="123343" y="1050976"/>
                    <a:pt x="123343" y="1051852"/>
                    <a:pt x="123343" y="1052436"/>
                  </a:cubicBezTo>
                  <a:cubicBezTo>
                    <a:pt x="123343" y="1053020"/>
                    <a:pt x="123343" y="1053897"/>
                    <a:pt x="123343" y="1055065"/>
                  </a:cubicBezTo>
                  <a:cubicBezTo>
                    <a:pt x="125679" y="1059154"/>
                    <a:pt x="127578" y="1062660"/>
                    <a:pt x="129039" y="1065581"/>
                  </a:cubicBezTo>
                  <a:lnTo>
                    <a:pt x="130413" y="1068723"/>
                  </a:lnTo>
                  <a:lnTo>
                    <a:pt x="132106" y="1058570"/>
                  </a:lnTo>
                  <a:lnTo>
                    <a:pt x="136925" y="1044111"/>
                  </a:lnTo>
                  <a:lnTo>
                    <a:pt x="135611" y="1037539"/>
                  </a:lnTo>
                  <a:cubicBezTo>
                    <a:pt x="135611" y="1034034"/>
                    <a:pt x="135611" y="1031697"/>
                    <a:pt x="135611" y="1030529"/>
                  </a:cubicBezTo>
                  <a:lnTo>
                    <a:pt x="137947" y="1041044"/>
                  </a:lnTo>
                  <a:lnTo>
                    <a:pt x="138765" y="1038590"/>
                  </a:lnTo>
                  <a:lnTo>
                    <a:pt x="137364" y="1028776"/>
                  </a:lnTo>
                  <a:cubicBezTo>
                    <a:pt x="137948" y="1029360"/>
                    <a:pt x="138386" y="1030675"/>
                    <a:pt x="138678" y="1032719"/>
                  </a:cubicBezTo>
                  <a:lnTo>
                    <a:pt x="138957" y="1038017"/>
                  </a:lnTo>
                  <a:lnTo>
                    <a:pt x="139116" y="1037539"/>
                  </a:lnTo>
                  <a:cubicBezTo>
                    <a:pt x="140284" y="1037539"/>
                    <a:pt x="140869" y="1038707"/>
                    <a:pt x="140869" y="1041044"/>
                  </a:cubicBezTo>
                  <a:lnTo>
                    <a:pt x="141745" y="1042797"/>
                  </a:lnTo>
                  <a:lnTo>
                    <a:pt x="144374" y="1044549"/>
                  </a:lnTo>
                  <a:lnTo>
                    <a:pt x="151384" y="1074344"/>
                  </a:lnTo>
                  <a:cubicBezTo>
                    <a:pt x="151384" y="1077849"/>
                    <a:pt x="152553" y="1085443"/>
                    <a:pt x="154889" y="1097127"/>
                  </a:cubicBezTo>
                  <a:lnTo>
                    <a:pt x="156642" y="1097127"/>
                  </a:lnTo>
                  <a:lnTo>
                    <a:pt x="151384" y="1065581"/>
                  </a:lnTo>
                  <a:cubicBezTo>
                    <a:pt x="150216" y="1063244"/>
                    <a:pt x="150216" y="1061491"/>
                    <a:pt x="151384" y="1060323"/>
                  </a:cubicBezTo>
                  <a:cubicBezTo>
                    <a:pt x="152553" y="1059154"/>
                    <a:pt x="154889" y="1058570"/>
                    <a:pt x="158395" y="1058570"/>
                  </a:cubicBezTo>
                  <a:lnTo>
                    <a:pt x="153137" y="1048055"/>
                  </a:lnTo>
                  <a:lnTo>
                    <a:pt x="149632" y="1042797"/>
                  </a:lnTo>
                  <a:lnTo>
                    <a:pt x="146758" y="1030195"/>
                  </a:lnTo>
                  <a:lnTo>
                    <a:pt x="144374" y="1032281"/>
                  </a:lnTo>
                  <a:lnTo>
                    <a:pt x="146195" y="1027728"/>
                  </a:lnTo>
                  <a:lnTo>
                    <a:pt x="143936" y="1017822"/>
                  </a:lnTo>
                  <a:cubicBezTo>
                    <a:pt x="141891" y="1010520"/>
                    <a:pt x="139700" y="1004240"/>
                    <a:pt x="137364" y="998982"/>
                  </a:cubicBezTo>
                  <a:lnTo>
                    <a:pt x="137364" y="986714"/>
                  </a:lnTo>
                  <a:cubicBezTo>
                    <a:pt x="139700" y="991387"/>
                    <a:pt x="142037" y="994308"/>
                    <a:pt x="144374" y="995477"/>
                  </a:cubicBezTo>
                  <a:cubicBezTo>
                    <a:pt x="140869" y="1000150"/>
                    <a:pt x="142037" y="1004824"/>
                    <a:pt x="147879" y="1009497"/>
                  </a:cubicBezTo>
                  <a:lnTo>
                    <a:pt x="150429" y="1020969"/>
                  </a:lnTo>
                  <a:lnTo>
                    <a:pt x="151384" y="1020013"/>
                  </a:lnTo>
                  <a:lnTo>
                    <a:pt x="150647" y="1021950"/>
                  </a:lnTo>
                  <a:lnTo>
                    <a:pt x="151384" y="1025271"/>
                  </a:lnTo>
                  <a:cubicBezTo>
                    <a:pt x="153721" y="1036955"/>
                    <a:pt x="156642" y="1043965"/>
                    <a:pt x="160147" y="1046302"/>
                  </a:cubicBezTo>
                  <a:lnTo>
                    <a:pt x="161900" y="1060323"/>
                  </a:lnTo>
                  <a:lnTo>
                    <a:pt x="156642" y="1063828"/>
                  </a:lnTo>
                  <a:lnTo>
                    <a:pt x="160147" y="1076096"/>
                  </a:lnTo>
                  <a:lnTo>
                    <a:pt x="161900" y="1072591"/>
                  </a:lnTo>
                  <a:cubicBezTo>
                    <a:pt x="166573" y="1083107"/>
                    <a:pt x="168326" y="1090117"/>
                    <a:pt x="167158" y="1093622"/>
                  </a:cubicBezTo>
                  <a:cubicBezTo>
                    <a:pt x="164821" y="1093622"/>
                    <a:pt x="163068" y="1093038"/>
                    <a:pt x="161900" y="1091870"/>
                  </a:cubicBezTo>
                  <a:cubicBezTo>
                    <a:pt x="161900" y="1095375"/>
                    <a:pt x="164236" y="1098296"/>
                    <a:pt x="168911" y="1100633"/>
                  </a:cubicBezTo>
                  <a:lnTo>
                    <a:pt x="161900" y="1100633"/>
                  </a:lnTo>
                  <a:cubicBezTo>
                    <a:pt x="161900" y="1100633"/>
                    <a:pt x="161900" y="1100925"/>
                    <a:pt x="161900" y="1101509"/>
                  </a:cubicBezTo>
                  <a:cubicBezTo>
                    <a:pt x="161900" y="1102093"/>
                    <a:pt x="161900" y="1102385"/>
                    <a:pt x="161900" y="1102385"/>
                  </a:cubicBezTo>
                  <a:cubicBezTo>
                    <a:pt x="166573" y="1109396"/>
                    <a:pt x="168911" y="1117574"/>
                    <a:pt x="168911" y="1126922"/>
                  </a:cubicBezTo>
                  <a:cubicBezTo>
                    <a:pt x="168911" y="1146784"/>
                    <a:pt x="170079" y="1161390"/>
                    <a:pt x="172416" y="1170737"/>
                  </a:cubicBezTo>
                  <a:lnTo>
                    <a:pt x="172416" y="1174242"/>
                  </a:lnTo>
                  <a:lnTo>
                    <a:pt x="172453" y="1175109"/>
                  </a:lnTo>
                  <a:lnTo>
                    <a:pt x="175921" y="1174242"/>
                  </a:lnTo>
                  <a:lnTo>
                    <a:pt x="179426" y="1174242"/>
                  </a:lnTo>
                  <a:lnTo>
                    <a:pt x="193447" y="1173658"/>
                  </a:lnTo>
                  <a:lnTo>
                    <a:pt x="193447" y="1142695"/>
                  </a:lnTo>
                  <a:lnTo>
                    <a:pt x="196952" y="1142695"/>
                  </a:lnTo>
                  <a:cubicBezTo>
                    <a:pt x="196952" y="1143864"/>
                    <a:pt x="197244" y="1145616"/>
                    <a:pt x="197828" y="1147953"/>
                  </a:cubicBezTo>
                  <a:cubicBezTo>
                    <a:pt x="198412" y="1150290"/>
                    <a:pt x="198120" y="1153795"/>
                    <a:pt x="196952" y="1158468"/>
                  </a:cubicBezTo>
                  <a:lnTo>
                    <a:pt x="198705" y="1168984"/>
                  </a:lnTo>
                  <a:lnTo>
                    <a:pt x="198788" y="1173435"/>
                  </a:lnTo>
                  <a:lnTo>
                    <a:pt x="200457" y="1173366"/>
                  </a:lnTo>
                  <a:cubicBezTo>
                    <a:pt x="205131" y="1172781"/>
                    <a:pt x="207468" y="1171905"/>
                    <a:pt x="207468" y="1170737"/>
                  </a:cubicBezTo>
                  <a:lnTo>
                    <a:pt x="214478" y="1170737"/>
                  </a:lnTo>
                  <a:cubicBezTo>
                    <a:pt x="217983" y="1170737"/>
                    <a:pt x="220904" y="1169568"/>
                    <a:pt x="223241" y="1167231"/>
                  </a:cubicBezTo>
                  <a:lnTo>
                    <a:pt x="226746" y="1167231"/>
                  </a:lnTo>
                  <a:cubicBezTo>
                    <a:pt x="224409" y="1167231"/>
                    <a:pt x="223241" y="1166647"/>
                    <a:pt x="223241" y="1165479"/>
                  </a:cubicBezTo>
                  <a:lnTo>
                    <a:pt x="226746" y="1165479"/>
                  </a:lnTo>
                  <a:cubicBezTo>
                    <a:pt x="227915" y="1165479"/>
                    <a:pt x="233757" y="1165479"/>
                    <a:pt x="244272" y="1165479"/>
                  </a:cubicBezTo>
                  <a:cubicBezTo>
                    <a:pt x="233757" y="1165479"/>
                    <a:pt x="228499" y="1164310"/>
                    <a:pt x="228499" y="1161974"/>
                  </a:cubicBezTo>
                  <a:lnTo>
                    <a:pt x="228499" y="1158468"/>
                  </a:lnTo>
                  <a:cubicBezTo>
                    <a:pt x="226162" y="1157300"/>
                    <a:pt x="225577" y="1156132"/>
                    <a:pt x="226746" y="1154963"/>
                  </a:cubicBezTo>
                  <a:cubicBezTo>
                    <a:pt x="227915" y="1153795"/>
                    <a:pt x="229667" y="1153211"/>
                    <a:pt x="232004" y="1153211"/>
                  </a:cubicBezTo>
                  <a:lnTo>
                    <a:pt x="247777" y="1153211"/>
                  </a:lnTo>
                  <a:cubicBezTo>
                    <a:pt x="251282" y="1150874"/>
                    <a:pt x="254495" y="1149706"/>
                    <a:pt x="257417" y="1149706"/>
                  </a:cubicBezTo>
                  <a:cubicBezTo>
                    <a:pt x="260338" y="1149706"/>
                    <a:pt x="261798" y="1150874"/>
                    <a:pt x="261798" y="1153211"/>
                  </a:cubicBezTo>
                  <a:cubicBezTo>
                    <a:pt x="264135" y="1153211"/>
                    <a:pt x="266180" y="1152626"/>
                    <a:pt x="267932" y="1151458"/>
                  </a:cubicBezTo>
                  <a:cubicBezTo>
                    <a:pt x="269685" y="1150290"/>
                    <a:pt x="272898" y="1149706"/>
                    <a:pt x="277571" y="1149706"/>
                  </a:cubicBezTo>
                  <a:lnTo>
                    <a:pt x="277571" y="1142695"/>
                  </a:lnTo>
                  <a:cubicBezTo>
                    <a:pt x="277571" y="1141527"/>
                    <a:pt x="278740" y="1139774"/>
                    <a:pt x="281077" y="1137437"/>
                  </a:cubicBezTo>
                  <a:cubicBezTo>
                    <a:pt x="282246" y="1135100"/>
                    <a:pt x="282829" y="1132764"/>
                    <a:pt x="282829" y="1130427"/>
                  </a:cubicBezTo>
                  <a:cubicBezTo>
                    <a:pt x="281661" y="1130427"/>
                    <a:pt x="281661" y="1129843"/>
                    <a:pt x="282829" y="1128674"/>
                  </a:cubicBezTo>
                  <a:cubicBezTo>
                    <a:pt x="283998" y="1127506"/>
                    <a:pt x="286335" y="1126922"/>
                    <a:pt x="289840" y="1126922"/>
                  </a:cubicBezTo>
                  <a:lnTo>
                    <a:pt x="295098" y="1126922"/>
                  </a:lnTo>
                  <a:lnTo>
                    <a:pt x="295098" y="1130427"/>
                  </a:lnTo>
                  <a:lnTo>
                    <a:pt x="298603" y="1130427"/>
                  </a:lnTo>
                  <a:cubicBezTo>
                    <a:pt x="299771" y="1131595"/>
                    <a:pt x="301232" y="1131887"/>
                    <a:pt x="302984" y="1131303"/>
                  </a:cubicBezTo>
                  <a:cubicBezTo>
                    <a:pt x="304737" y="1130719"/>
                    <a:pt x="305613" y="1129258"/>
                    <a:pt x="305613" y="1126922"/>
                  </a:cubicBezTo>
                  <a:cubicBezTo>
                    <a:pt x="307950" y="1124585"/>
                    <a:pt x="309703" y="1123417"/>
                    <a:pt x="310871" y="1123417"/>
                  </a:cubicBezTo>
                  <a:cubicBezTo>
                    <a:pt x="313208" y="1121080"/>
                    <a:pt x="314376" y="1118743"/>
                    <a:pt x="314376" y="1116406"/>
                  </a:cubicBezTo>
                  <a:cubicBezTo>
                    <a:pt x="316713" y="1115238"/>
                    <a:pt x="317881" y="1115238"/>
                    <a:pt x="317881" y="1116406"/>
                  </a:cubicBezTo>
                  <a:cubicBezTo>
                    <a:pt x="320218" y="1116406"/>
                    <a:pt x="324307" y="1112317"/>
                    <a:pt x="330150" y="1104138"/>
                  </a:cubicBezTo>
                  <a:cubicBezTo>
                    <a:pt x="331318" y="1102970"/>
                    <a:pt x="332778" y="1101217"/>
                    <a:pt x="334531" y="1098880"/>
                  </a:cubicBezTo>
                  <a:cubicBezTo>
                    <a:pt x="336283" y="1096543"/>
                    <a:pt x="338329" y="1093038"/>
                    <a:pt x="340665" y="1088364"/>
                  </a:cubicBezTo>
                  <a:lnTo>
                    <a:pt x="349428" y="1076096"/>
                  </a:lnTo>
                  <a:cubicBezTo>
                    <a:pt x="349428" y="1074928"/>
                    <a:pt x="351765" y="1074344"/>
                    <a:pt x="356439" y="1074344"/>
                  </a:cubicBezTo>
                  <a:lnTo>
                    <a:pt x="356439" y="1076096"/>
                  </a:lnTo>
                  <a:lnTo>
                    <a:pt x="358191" y="1079601"/>
                  </a:lnTo>
                  <a:cubicBezTo>
                    <a:pt x="360528" y="1079601"/>
                    <a:pt x="361696" y="1078433"/>
                    <a:pt x="361696" y="1076096"/>
                  </a:cubicBezTo>
                  <a:cubicBezTo>
                    <a:pt x="365201" y="1073759"/>
                    <a:pt x="365201" y="1070839"/>
                    <a:pt x="361696" y="1067333"/>
                  </a:cubicBezTo>
                  <a:lnTo>
                    <a:pt x="361696" y="1063828"/>
                  </a:lnTo>
                  <a:cubicBezTo>
                    <a:pt x="360528" y="1063828"/>
                    <a:pt x="359944" y="1063536"/>
                    <a:pt x="359944" y="1062952"/>
                  </a:cubicBezTo>
                  <a:cubicBezTo>
                    <a:pt x="359944" y="1062368"/>
                    <a:pt x="360528" y="1062076"/>
                    <a:pt x="361696" y="1062076"/>
                  </a:cubicBezTo>
                  <a:cubicBezTo>
                    <a:pt x="364033" y="1059739"/>
                    <a:pt x="366370" y="1055649"/>
                    <a:pt x="368707" y="1049807"/>
                  </a:cubicBezTo>
                  <a:lnTo>
                    <a:pt x="373964" y="1044549"/>
                  </a:lnTo>
                  <a:cubicBezTo>
                    <a:pt x="373964" y="1042213"/>
                    <a:pt x="375133" y="1039876"/>
                    <a:pt x="377470" y="1037539"/>
                  </a:cubicBezTo>
                  <a:lnTo>
                    <a:pt x="380975" y="1037539"/>
                  </a:lnTo>
                  <a:lnTo>
                    <a:pt x="380975" y="1032281"/>
                  </a:lnTo>
                  <a:cubicBezTo>
                    <a:pt x="382143" y="1032281"/>
                    <a:pt x="382728" y="1031113"/>
                    <a:pt x="382728" y="1028776"/>
                  </a:cubicBezTo>
                  <a:cubicBezTo>
                    <a:pt x="387401" y="1028776"/>
                    <a:pt x="389738" y="1027023"/>
                    <a:pt x="389738" y="1023518"/>
                  </a:cubicBezTo>
                  <a:cubicBezTo>
                    <a:pt x="392075" y="1021182"/>
                    <a:pt x="394412" y="1020013"/>
                    <a:pt x="396748" y="1020013"/>
                  </a:cubicBezTo>
                  <a:cubicBezTo>
                    <a:pt x="396748" y="1022350"/>
                    <a:pt x="395580" y="1024103"/>
                    <a:pt x="393243" y="1025271"/>
                  </a:cubicBezTo>
                  <a:cubicBezTo>
                    <a:pt x="392075" y="1026439"/>
                    <a:pt x="391491" y="1027900"/>
                    <a:pt x="391491" y="1029652"/>
                  </a:cubicBezTo>
                  <a:cubicBezTo>
                    <a:pt x="391491" y="1031405"/>
                    <a:pt x="392075" y="1032281"/>
                    <a:pt x="393243" y="1032281"/>
                  </a:cubicBezTo>
                  <a:lnTo>
                    <a:pt x="396748" y="1032281"/>
                  </a:lnTo>
                  <a:cubicBezTo>
                    <a:pt x="400253" y="1032281"/>
                    <a:pt x="402006" y="1031113"/>
                    <a:pt x="402006" y="1028776"/>
                  </a:cubicBezTo>
                  <a:cubicBezTo>
                    <a:pt x="403175" y="1028776"/>
                    <a:pt x="403467" y="1029652"/>
                    <a:pt x="402882" y="1031405"/>
                  </a:cubicBezTo>
                  <a:cubicBezTo>
                    <a:pt x="402299" y="1033158"/>
                    <a:pt x="402006" y="1034618"/>
                    <a:pt x="402006" y="1035786"/>
                  </a:cubicBezTo>
                  <a:lnTo>
                    <a:pt x="396748" y="1035786"/>
                  </a:lnTo>
                  <a:lnTo>
                    <a:pt x="389738" y="1041044"/>
                  </a:lnTo>
                  <a:lnTo>
                    <a:pt x="389738" y="1044549"/>
                  </a:lnTo>
                  <a:lnTo>
                    <a:pt x="393243" y="1044549"/>
                  </a:lnTo>
                  <a:lnTo>
                    <a:pt x="386233" y="1051560"/>
                  </a:lnTo>
                  <a:cubicBezTo>
                    <a:pt x="383896" y="1051560"/>
                    <a:pt x="383896" y="1050976"/>
                    <a:pt x="386233" y="1049807"/>
                  </a:cubicBezTo>
                  <a:lnTo>
                    <a:pt x="386233" y="1048055"/>
                  </a:lnTo>
                  <a:lnTo>
                    <a:pt x="382728" y="1049807"/>
                  </a:lnTo>
                  <a:lnTo>
                    <a:pt x="380975" y="1049807"/>
                  </a:lnTo>
                  <a:cubicBezTo>
                    <a:pt x="379806" y="1049807"/>
                    <a:pt x="379222" y="1049515"/>
                    <a:pt x="379222" y="1048931"/>
                  </a:cubicBezTo>
                  <a:cubicBezTo>
                    <a:pt x="379222" y="1048347"/>
                    <a:pt x="379806" y="1048055"/>
                    <a:pt x="380975" y="1048055"/>
                  </a:cubicBezTo>
                  <a:lnTo>
                    <a:pt x="380975" y="1044549"/>
                  </a:lnTo>
                  <a:cubicBezTo>
                    <a:pt x="378638" y="1044549"/>
                    <a:pt x="377470" y="1045718"/>
                    <a:pt x="377470" y="1048055"/>
                  </a:cubicBezTo>
                  <a:cubicBezTo>
                    <a:pt x="373964" y="1048055"/>
                    <a:pt x="371044" y="1050392"/>
                    <a:pt x="368707" y="1055065"/>
                  </a:cubicBezTo>
                  <a:cubicBezTo>
                    <a:pt x="367538" y="1057402"/>
                    <a:pt x="366954" y="1059154"/>
                    <a:pt x="366954" y="1060323"/>
                  </a:cubicBezTo>
                  <a:cubicBezTo>
                    <a:pt x="366954" y="1061491"/>
                    <a:pt x="367538" y="1062076"/>
                    <a:pt x="368707" y="1062076"/>
                  </a:cubicBezTo>
                  <a:cubicBezTo>
                    <a:pt x="369875" y="1063244"/>
                    <a:pt x="371044" y="1063828"/>
                    <a:pt x="372212" y="1063828"/>
                  </a:cubicBezTo>
                  <a:cubicBezTo>
                    <a:pt x="373381" y="1063828"/>
                    <a:pt x="375133" y="1063244"/>
                    <a:pt x="377470" y="1062076"/>
                  </a:cubicBezTo>
                  <a:cubicBezTo>
                    <a:pt x="378638" y="1060907"/>
                    <a:pt x="379806" y="1060031"/>
                    <a:pt x="380975" y="1059447"/>
                  </a:cubicBezTo>
                  <a:cubicBezTo>
                    <a:pt x="382143" y="1058862"/>
                    <a:pt x="382143" y="1059739"/>
                    <a:pt x="380975" y="1062076"/>
                  </a:cubicBezTo>
                  <a:lnTo>
                    <a:pt x="380975" y="1063828"/>
                  </a:lnTo>
                  <a:cubicBezTo>
                    <a:pt x="380975" y="1066165"/>
                    <a:pt x="379806" y="1067333"/>
                    <a:pt x="377470" y="1067333"/>
                  </a:cubicBezTo>
                  <a:cubicBezTo>
                    <a:pt x="375133" y="1067333"/>
                    <a:pt x="373964" y="1068502"/>
                    <a:pt x="373964" y="1070839"/>
                  </a:cubicBezTo>
                  <a:lnTo>
                    <a:pt x="373964" y="1074344"/>
                  </a:lnTo>
                  <a:lnTo>
                    <a:pt x="368707" y="1079601"/>
                  </a:lnTo>
                  <a:lnTo>
                    <a:pt x="368707" y="1083107"/>
                  </a:lnTo>
                  <a:cubicBezTo>
                    <a:pt x="366370" y="1085443"/>
                    <a:pt x="365201" y="1087196"/>
                    <a:pt x="365201" y="1088364"/>
                  </a:cubicBezTo>
                  <a:lnTo>
                    <a:pt x="361696" y="1091870"/>
                  </a:lnTo>
                  <a:lnTo>
                    <a:pt x="358191" y="1091870"/>
                  </a:lnTo>
                  <a:cubicBezTo>
                    <a:pt x="358191" y="1094206"/>
                    <a:pt x="356439" y="1097712"/>
                    <a:pt x="352933" y="1102385"/>
                  </a:cubicBezTo>
                  <a:cubicBezTo>
                    <a:pt x="348259" y="1108227"/>
                    <a:pt x="345923" y="1112317"/>
                    <a:pt x="345923" y="1114653"/>
                  </a:cubicBezTo>
                  <a:cubicBezTo>
                    <a:pt x="345923" y="1115822"/>
                    <a:pt x="345339" y="1116406"/>
                    <a:pt x="344170" y="1116406"/>
                  </a:cubicBezTo>
                  <a:cubicBezTo>
                    <a:pt x="344170" y="1117574"/>
                    <a:pt x="344754" y="1118159"/>
                    <a:pt x="345923" y="1118159"/>
                  </a:cubicBezTo>
                  <a:cubicBezTo>
                    <a:pt x="347092" y="1118159"/>
                    <a:pt x="348259" y="1117574"/>
                    <a:pt x="349428" y="1116406"/>
                  </a:cubicBezTo>
                  <a:cubicBezTo>
                    <a:pt x="351765" y="1112901"/>
                    <a:pt x="352933" y="1112317"/>
                    <a:pt x="352933" y="1114653"/>
                  </a:cubicBezTo>
                  <a:lnTo>
                    <a:pt x="356439" y="1114653"/>
                  </a:lnTo>
                  <a:cubicBezTo>
                    <a:pt x="356439" y="1114653"/>
                    <a:pt x="355270" y="1116406"/>
                    <a:pt x="352933" y="1119911"/>
                  </a:cubicBezTo>
                  <a:lnTo>
                    <a:pt x="349428" y="1123417"/>
                  </a:lnTo>
                  <a:cubicBezTo>
                    <a:pt x="348259" y="1123417"/>
                    <a:pt x="347383" y="1123417"/>
                    <a:pt x="346799" y="1123417"/>
                  </a:cubicBezTo>
                  <a:cubicBezTo>
                    <a:pt x="346215" y="1123417"/>
                    <a:pt x="345923" y="1124001"/>
                    <a:pt x="345923" y="1125169"/>
                  </a:cubicBezTo>
                  <a:lnTo>
                    <a:pt x="345923" y="1126922"/>
                  </a:lnTo>
                  <a:cubicBezTo>
                    <a:pt x="343587" y="1126922"/>
                    <a:pt x="342418" y="1126630"/>
                    <a:pt x="342418" y="1126045"/>
                  </a:cubicBezTo>
                  <a:cubicBezTo>
                    <a:pt x="342418" y="1125461"/>
                    <a:pt x="343002" y="1124585"/>
                    <a:pt x="344170" y="1123417"/>
                  </a:cubicBezTo>
                  <a:lnTo>
                    <a:pt x="340665" y="1125169"/>
                  </a:lnTo>
                  <a:cubicBezTo>
                    <a:pt x="338329" y="1125169"/>
                    <a:pt x="335992" y="1125753"/>
                    <a:pt x="333655" y="1126922"/>
                  </a:cubicBezTo>
                  <a:cubicBezTo>
                    <a:pt x="332486" y="1131595"/>
                    <a:pt x="331902" y="1136853"/>
                    <a:pt x="331902" y="1142695"/>
                  </a:cubicBezTo>
                  <a:lnTo>
                    <a:pt x="333655" y="1140943"/>
                  </a:lnTo>
                  <a:lnTo>
                    <a:pt x="333655" y="1142695"/>
                  </a:lnTo>
                  <a:cubicBezTo>
                    <a:pt x="335992" y="1145032"/>
                    <a:pt x="336283" y="1147369"/>
                    <a:pt x="334531" y="1149706"/>
                  </a:cubicBezTo>
                  <a:cubicBezTo>
                    <a:pt x="332778" y="1152042"/>
                    <a:pt x="331318" y="1153795"/>
                    <a:pt x="330150" y="1154963"/>
                  </a:cubicBezTo>
                  <a:cubicBezTo>
                    <a:pt x="326645" y="1158468"/>
                    <a:pt x="324892" y="1161097"/>
                    <a:pt x="324892" y="1162850"/>
                  </a:cubicBezTo>
                  <a:cubicBezTo>
                    <a:pt x="324892" y="1164603"/>
                    <a:pt x="326645" y="1165479"/>
                    <a:pt x="330150" y="1165479"/>
                  </a:cubicBezTo>
                  <a:cubicBezTo>
                    <a:pt x="332486" y="1163142"/>
                    <a:pt x="336576" y="1160513"/>
                    <a:pt x="342418" y="1157592"/>
                  </a:cubicBezTo>
                  <a:cubicBezTo>
                    <a:pt x="348259" y="1154671"/>
                    <a:pt x="352933" y="1150874"/>
                    <a:pt x="356439" y="1146200"/>
                  </a:cubicBezTo>
                  <a:lnTo>
                    <a:pt x="361696" y="1137437"/>
                  </a:lnTo>
                  <a:cubicBezTo>
                    <a:pt x="364033" y="1137437"/>
                    <a:pt x="366370" y="1136269"/>
                    <a:pt x="368707" y="1133932"/>
                  </a:cubicBezTo>
                  <a:lnTo>
                    <a:pt x="370459" y="1133932"/>
                  </a:lnTo>
                  <a:lnTo>
                    <a:pt x="370459" y="1140943"/>
                  </a:lnTo>
                  <a:cubicBezTo>
                    <a:pt x="372796" y="1140943"/>
                    <a:pt x="372796" y="1141527"/>
                    <a:pt x="370459" y="1142695"/>
                  </a:cubicBezTo>
                  <a:lnTo>
                    <a:pt x="368707" y="1146200"/>
                  </a:lnTo>
                  <a:cubicBezTo>
                    <a:pt x="368707" y="1148537"/>
                    <a:pt x="369291" y="1149413"/>
                    <a:pt x="370459" y="1148829"/>
                  </a:cubicBezTo>
                  <a:cubicBezTo>
                    <a:pt x="371628" y="1148245"/>
                    <a:pt x="372796" y="1146200"/>
                    <a:pt x="373964" y="1142695"/>
                  </a:cubicBezTo>
                  <a:lnTo>
                    <a:pt x="377470" y="1140943"/>
                  </a:lnTo>
                  <a:lnTo>
                    <a:pt x="377470" y="1137437"/>
                  </a:lnTo>
                  <a:lnTo>
                    <a:pt x="380975" y="1133932"/>
                  </a:lnTo>
                  <a:cubicBezTo>
                    <a:pt x="380975" y="1131595"/>
                    <a:pt x="381267" y="1129843"/>
                    <a:pt x="381851" y="1128674"/>
                  </a:cubicBezTo>
                  <a:cubicBezTo>
                    <a:pt x="382435" y="1127506"/>
                    <a:pt x="382728" y="1126337"/>
                    <a:pt x="382728" y="1125169"/>
                  </a:cubicBezTo>
                  <a:cubicBezTo>
                    <a:pt x="382728" y="1121664"/>
                    <a:pt x="383896" y="1118743"/>
                    <a:pt x="386233" y="1116406"/>
                  </a:cubicBezTo>
                  <a:lnTo>
                    <a:pt x="389738" y="1116406"/>
                  </a:lnTo>
                  <a:cubicBezTo>
                    <a:pt x="389738" y="1115238"/>
                    <a:pt x="390906" y="1115238"/>
                    <a:pt x="393243" y="1116406"/>
                  </a:cubicBezTo>
                  <a:cubicBezTo>
                    <a:pt x="393243" y="1115238"/>
                    <a:pt x="394412" y="1114653"/>
                    <a:pt x="396748" y="1114653"/>
                  </a:cubicBezTo>
                  <a:cubicBezTo>
                    <a:pt x="396748" y="1112317"/>
                    <a:pt x="397041" y="1110564"/>
                    <a:pt x="397625" y="1109396"/>
                  </a:cubicBezTo>
                  <a:cubicBezTo>
                    <a:pt x="398209" y="1108227"/>
                    <a:pt x="398501" y="1106475"/>
                    <a:pt x="398501" y="1104138"/>
                  </a:cubicBezTo>
                  <a:cubicBezTo>
                    <a:pt x="403175" y="1104138"/>
                    <a:pt x="405511" y="1102385"/>
                    <a:pt x="405511" y="1098880"/>
                  </a:cubicBezTo>
                  <a:lnTo>
                    <a:pt x="407264" y="1091870"/>
                  </a:lnTo>
                  <a:cubicBezTo>
                    <a:pt x="410769" y="1088364"/>
                    <a:pt x="413690" y="1084275"/>
                    <a:pt x="416027" y="1079601"/>
                  </a:cubicBezTo>
                  <a:cubicBezTo>
                    <a:pt x="423037" y="1069086"/>
                    <a:pt x="427127" y="1063828"/>
                    <a:pt x="428295" y="1063828"/>
                  </a:cubicBezTo>
                  <a:lnTo>
                    <a:pt x="431800" y="1058570"/>
                  </a:lnTo>
                  <a:lnTo>
                    <a:pt x="424790" y="1063828"/>
                  </a:lnTo>
                  <a:cubicBezTo>
                    <a:pt x="422453" y="1063828"/>
                    <a:pt x="421285" y="1064996"/>
                    <a:pt x="421285" y="1067333"/>
                  </a:cubicBezTo>
                  <a:lnTo>
                    <a:pt x="419532" y="1067333"/>
                  </a:lnTo>
                  <a:lnTo>
                    <a:pt x="416027" y="1063828"/>
                  </a:lnTo>
                  <a:lnTo>
                    <a:pt x="419532" y="1063828"/>
                  </a:lnTo>
                  <a:cubicBezTo>
                    <a:pt x="420700" y="1063828"/>
                    <a:pt x="421285" y="1063244"/>
                    <a:pt x="421285" y="1062076"/>
                  </a:cubicBezTo>
                  <a:cubicBezTo>
                    <a:pt x="422453" y="1060907"/>
                    <a:pt x="424206" y="1058862"/>
                    <a:pt x="426543" y="1055941"/>
                  </a:cubicBezTo>
                  <a:cubicBezTo>
                    <a:pt x="428879" y="1053020"/>
                    <a:pt x="430632" y="1051560"/>
                    <a:pt x="431800" y="1051560"/>
                  </a:cubicBezTo>
                  <a:cubicBezTo>
                    <a:pt x="435305" y="1051560"/>
                    <a:pt x="440563" y="1046886"/>
                    <a:pt x="447574" y="1037539"/>
                  </a:cubicBezTo>
                  <a:lnTo>
                    <a:pt x="452832" y="1025271"/>
                  </a:lnTo>
                  <a:lnTo>
                    <a:pt x="456337" y="1025271"/>
                  </a:lnTo>
                  <a:lnTo>
                    <a:pt x="456337" y="1020013"/>
                  </a:lnTo>
                  <a:lnTo>
                    <a:pt x="459842" y="1016508"/>
                  </a:lnTo>
                  <a:lnTo>
                    <a:pt x="456337" y="1016508"/>
                  </a:lnTo>
                  <a:cubicBezTo>
                    <a:pt x="455168" y="1018845"/>
                    <a:pt x="453416" y="1021182"/>
                    <a:pt x="451079" y="1023518"/>
                  </a:cubicBezTo>
                  <a:cubicBezTo>
                    <a:pt x="448742" y="1025855"/>
                    <a:pt x="446405" y="1027608"/>
                    <a:pt x="444069" y="1028776"/>
                  </a:cubicBezTo>
                  <a:lnTo>
                    <a:pt x="444069" y="1032281"/>
                  </a:lnTo>
                  <a:cubicBezTo>
                    <a:pt x="444069" y="1034618"/>
                    <a:pt x="442900" y="1035786"/>
                    <a:pt x="440563" y="1035786"/>
                  </a:cubicBezTo>
                  <a:lnTo>
                    <a:pt x="440563" y="1041044"/>
                  </a:lnTo>
                  <a:cubicBezTo>
                    <a:pt x="437058" y="1045718"/>
                    <a:pt x="434137" y="1048055"/>
                    <a:pt x="431800" y="1048055"/>
                  </a:cubicBezTo>
                  <a:lnTo>
                    <a:pt x="428295" y="1048055"/>
                  </a:lnTo>
                  <a:cubicBezTo>
                    <a:pt x="428295" y="1045718"/>
                    <a:pt x="429464" y="1044549"/>
                    <a:pt x="431800" y="1044549"/>
                  </a:cubicBezTo>
                  <a:cubicBezTo>
                    <a:pt x="431800" y="1042213"/>
                    <a:pt x="432969" y="1039876"/>
                    <a:pt x="435305" y="1037539"/>
                  </a:cubicBezTo>
                  <a:lnTo>
                    <a:pt x="437058" y="1037539"/>
                  </a:lnTo>
                  <a:lnTo>
                    <a:pt x="437058" y="1032281"/>
                  </a:lnTo>
                  <a:cubicBezTo>
                    <a:pt x="440563" y="1027608"/>
                    <a:pt x="444361" y="1022350"/>
                    <a:pt x="448450" y="1016508"/>
                  </a:cubicBezTo>
                  <a:cubicBezTo>
                    <a:pt x="452539" y="1010666"/>
                    <a:pt x="455168" y="1005408"/>
                    <a:pt x="456337" y="1000735"/>
                  </a:cubicBezTo>
                  <a:lnTo>
                    <a:pt x="459842" y="1000735"/>
                  </a:lnTo>
                  <a:lnTo>
                    <a:pt x="459842" y="998982"/>
                  </a:lnTo>
                  <a:cubicBezTo>
                    <a:pt x="459842" y="997813"/>
                    <a:pt x="460134" y="996645"/>
                    <a:pt x="460718" y="995477"/>
                  </a:cubicBezTo>
                  <a:cubicBezTo>
                    <a:pt x="461302" y="994308"/>
                    <a:pt x="461594" y="993140"/>
                    <a:pt x="461594" y="991971"/>
                  </a:cubicBezTo>
                  <a:lnTo>
                    <a:pt x="459842" y="991971"/>
                  </a:lnTo>
                  <a:cubicBezTo>
                    <a:pt x="459842" y="988466"/>
                    <a:pt x="461011" y="984377"/>
                    <a:pt x="463347" y="979703"/>
                  </a:cubicBezTo>
                  <a:cubicBezTo>
                    <a:pt x="465684" y="975030"/>
                    <a:pt x="467437" y="971525"/>
                    <a:pt x="468605" y="969188"/>
                  </a:cubicBezTo>
                  <a:cubicBezTo>
                    <a:pt x="470942" y="966851"/>
                    <a:pt x="470942" y="965682"/>
                    <a:pt x="468605" y="965682"/>
                  </a:cubicBezTo>
                  <a:cubicBezTo>
                    <a:pt x="468605" y="968019"/>
                    <a:pt x="467437" y="969188"/>
                    <a:pt x="465099" y="969188"/>
                  </a:cubicBezTo>
                  <a:lnTo>
                    <a:pt x="465099" y="965682"/>
                  </a:lnTo>
                  <a:lnTo>
                    <a:pt x="465099" y="963930"/>
                  </a:lnTo>
                  <a:lnTo>
                    <a:pt x="465099" y="962177"/>
                  </a:lnTo>
                  <a:cubicBezTo>
                    <a:pt x="465099" y="961009"/>
                    <a:pt x="463931" y="960425"/>
                    <a:pt x="461594" y="960425"/>
                  </a:cubicBezTo>
                  <a:lnTo>
                    <a:pt x="452832" y="970940"/>
                  </a:lnTo>
                  <a:cubicBezTo>
                    <a:pt x="450495" y="970940"/>
                    <a:pt x="449327" y="971525"/>
                    <a:pt x="449327" y="972693"/>
                  </a:cubicBezTo>
                  <a:lnTo>
                    <a:pt x="447574" y="976198"/>
                  </a:lnTo>
                  <a:cubicBezTo>
                    <a:pt x="447574" y="977366"/>
                    <a:pt x="447574" y="978827"/>
                    <a:pt x="447574" y="980580"/>
                  </a:cubicBezTo>
                  <a:cubicBezTo>
                    <a:pt x="447574" y="982332"/>
                    <a:pt x="446405" y="983209"/>
                    <a:pt x="444069" y="983209"/>
                  </a:cubicBezTo>
                  <a:cubicBezTo>
                    <a:pt x="441732" y="983209"/>
                    <a:pt x="440563" y="984377"/>
                    <a:pt x="440563" y="986714"/>
                  </a:cubicBezTo>
                  <a:lnTo>
                    <a:pt x="431800" y="995477"/>
                  </a:lnTo>
                  <a:cubicBezTo>
                    <a:pt x="431800" y="997813"/>
                    <a:pt x="430632" y="998982"/>
                    <a:pt x="428295" y="998982"/>
                  </a:cubicBezTo>
                  <a:lnTo>
                    <a:pt x="428295" y="1000735"/>
                  </a:lnTo>
                  <a:cubicBezTo>
                    <a:pt x="428295" y="1003071"/>
                    <a:pt x="427127" y="1005408"/>
                    <a:pt x="424790" y="1007745"/>
                  </a:cubicBezTo>
                  <a:cubicBezTo>
                    <a:pt x="422453" y="1010082"/>
                    <a:pt x="420700" y="1011250"/>
                    <a:pt x="419532" y="1011250"/>
                  </a:cubicBezTo>
                  <a:lnTo>
                    <a:pt x="407264" y="1023518"/>
                  </a:lnTo>
                  <a:cubicBezTo>
                    <a:pt x="407264" y="1021182"/>
                    <a:pt x="407848" y="1020013"/>
                    <a:pt x="409016" y="1020013"/>
                  </a:cubicBezTo>
                  <a:lnTo>
                    <a:pt x="409016" y="1016508"/>
                  </a:lnTo>
                  <a:cubicBezTo>
                    <a:pt x="411353" y="1016508"/>
                    <a:pt x="412522" y="1015339"/>
                    <a:pt x="412522" y="1013003"/>
                  </a:cubicBezTo>
                  <a:lnTo>
                    <a:pt x="431800" y="991971"/>
                  </a:lnTo>
                  <a:cubicBezTo>
                    <a:pt x="432969" y="989635"/>
                    <a:pt x="433845" y="987298"/>
                    <a:pt x="434429" y="984961"/>
                  </a:cubicBezTo>
                  <a:cubicBezTo>
                    <a:pt x="435014" y="982624"/>
                    <a:pt x="434137" y="982040"/>
                    <a:pt x="431800" y="983209"/>
                  </a:cubicBezTo>
                  <a:cubicBezTo>
                    <a:pt x="429464" y="980872"/>
                    <a:pt x="427127" y="979703"/>
                    <a:pt x="424790" y="979703"/>
                  </a:cubicBezTo>
                  <a:lnTo>
                    <a:pt x="424790" y="983209"/>
                  </a:lnTo>
                  <a:cubicBezTo>
                    <a:pt x="422453" y="983209"/>
                    <a:pt x="422453" y="984377"/>
                    <a:pt x="424790" y="986714"/>
                  </a:cubicBezTo>
                  <a:lnTo>
                    <a:pt x="421285" y="988466"/>
                  </a:lnTo>
                  <a:cubicBezTo>
                    <a:pt x="421285" y="991971"/>
                    <a:pt x="419532" y="995477"/>
                    <a:pt x="416027" y="998982"/>
                  </a:cubicBezTo>
                  <a:cubicBezTo>
                    <a:pt x="412522" y="1002487"/>
                    <a:pt x="410185" y="1004240"/>
                    <a:pt x="409016" y="1004240"/>
                  </a:cubicBezTo>
                  <a:lnTo>
                    <a:pt x="409016" y="1000735"/>
                  </a:lnTo>
                  <a:cubicBezTo>
                    <a:pt x="411353" y="999566"/>
                    <a:pt x="412522" y="997813"/>
                    <a:pt x="412522" y="995477"/>
                  </a:cubicBezTo>
                  <a:cubicBezTo>
                    <a:pt x="411353" y="996645"/>
                    <a:pt x="410185" y="997521"/>
                    <a:pt x="409016" y="998106"/>
                  </a:cubicBezTo>
                  <a:cubicBezTo>
                    <a:pt x="407848" y="998690"/>
                    <a:pt x="407264" y="999566"/>
                    <a:pt x="407264" y="1000735"/>
                  </a:cubicBezTo>
                  <a:cubicBezTo>
                    <a:pt x="407264" y="1001903"/>
                    <a:pt x="407264" y="1002779"/>
                    <a:pt x="407264" y="1003363"/>
                  </a:cubicBezTo>
                  <a:cubicBezTo>
                    <a:pt x="407264" y="1003948"/>
                    <a:pt x="406680" y="1004240"/>
                    <a:pt x="405511" y="1004240"/>
                  </a:cubicBezTo>
                  <a:cubicBezTo>
                    <a:pt x="405511" y="1005408"/>
                    <a:pt x="404928" y="1006576"/>
                    <a:pt x="403759" y="1007745"/>
                  </a:cubicBezTo>
                  <a:cubicBezTo>
                    <a:pt x="402590" y="1008913"/>
                    <a:pt x="402006" y="1010082"/>
                    <a:pt x="402006" y="1011250"/>
                  </a:cubicBezTo>
                  <a:cubicBezTo>
                    <a:pt x="402006" y="1014755"/>
                    <a:pt x="400253" y="1016508"/>
                    <a:pt x="396748" y="1016508"/>
                  </a:cubicBezTo>
                  <a:lnTo>
                    <a:pt x="396748" y="1013003"/>
                  </a:lnTo>
                  <a:cubicBezTo>
                    <a:pt x="396748" y="1011834"/>
                    <a:pt x="395580" y="1011250"/>
                    <a:pt x="393243" y="1011250"/>
                  </a:cubicBezTo>
                  <a:lnTo>
                    <a:pt x="393243" y="1007745"/>
                  </a:lnTo>
                  <a:cubicBezTo>
                    <a:pt x="393243" y="1005408"/>
                    <a:pt x="392075" y="1006576"/>
                    <a:pt x="389738" y="1011250"/>
                  </a:cubicBezTo>
                  <a:lnTo>
                    <a:pt x="382728" y="1016508"/>
                  </a:lnTo>
                  <a:lnTo>
                    <a:pt x="389738" y="1016508"/>
                  </a:lnTo>
                  <a:cubicBezTo>
                    <a:pt x="388569" y="1016508"/>
                    <a:pt x="387401" y="1017384"/>
                    <a:pt x="386233" y="1019137"/>
                  </a:cubicBezTo>
                  <a:cubicBezTo>
                    <a:pt x="385064" y="1020889"/>
                    <a:pt x="385064" y="1022350"/>
                    <a:pt x="386233" y="1023518"/>
                  </a:cubicBezTo>
                  <a:lnTo>
                    <a:pt x="386233" y="1025271"/>
                  </a:lnTo>
                  <a:cubicBezTo>
                    <a:pt x="383896" y="1025271"/>
                    <a:pt x="382728" y="1026439"/>
                    <a:pt x="382728" y="1028776"/>
                  </a:cubicBezTo>
                  <a:lnTo>
                    <a:pt x="382728" y="1023518"/>
                  </a:lnTo>
                  <a:cubicBezTo>
                    <a:pt x="381559" y="1021182"/>
                    <a:pt x="380975" y="1021182"/>
                    <a:pt x="380975" y="1023518"/>
                  </a:cubicBezTo>
                  <a:lnTo>
                    <a:pt x="377470" y="1023518"/>
                  </a:lnTo>
                  <a:cubicBezTo>
                    <a:pt x="375133" y="1023518"/>
                    <a:pt x="373964" y="1022350"/>
                    <a:pt x="373964" y="1020013"/>
                  </a:cubicBezTo>
                  <a:cubicBezTo>
                    <a:pt x="376301" y="1020013"/>
                    <a:pt x="380391" y="1015924"/>
                    <a:pt x="386233" y="1007745"/>
                  </a:cubicBezTo>
                  <a:cubicBezTo>
                    <a:pt x="386233" y="1005408"/>
                    <a:pt x="385064" y="1005408"/>
                    <a:pt x="382728" y="1007745"/>
                  </a:cubicBezTo>
                  <a:cubicBezTo>
                    <a:pt x="379222" y="1007745"/>
                    <a:pt x="377470" y="1008913"/>
                    <a:pt x="377470" y="1011250"/>
                  </a:cubicBezTo>
                  <a:lnTo>
                    <a:pt x="377470" y="1013003"/>
                  </a:lnTo>
                  <a:cubicBezTo>
                    <a:pt x="375133" y="1013003"/>
                    <a:pt x="373088" y="1012126"/>
                    <a:pt x="371335" y="1010374"/>
                  </a:cubicBezTo>
                  <a:cubicBezTo>
                    <a:pt x="369583" y="1008621"/>
                    <a:pt x="368707" y="1006576"/>
                    <a:pt x="368707" y="1004240"/>
                  </a:cubicBezTo>
                  <a:cubicBezTo>
                    <a:pt x="360528" y="998398"/>
                    <a:pt x="355270" y="995477"/>
                    <a:pt x="352933" y="995477"/>
                  </a:cubicBezTo>
                  <a:cubicBezTo>
                    <a:pt x="351765" y="994308"/>
                    <a:pt x="350597" y="994016"/>
                    <a:pt x="349428" y="994600"/>
                  </a:cubicBezTo>
                  <a:cubicBezTo>
                    <a:pt x="348259" y="995185"/>
                    <a:pt x="347092" y="996645"/>
                    <a:pt x="345923" y="998982"/>
                  </a:cubicBezTo>
                  <a:cubicBezTo>
                    <a:pt x="344754" y="1000150"/>
                    <a:pt x="343002" y="1000735"/>
                    <a:pt x="340665" y="1000735"/>
                  </a:cubicBezTo>
                  <a:lnTo>
                    <a:pt x="340665" y="1004240"/>
                  </a:lnTo>
                  <a:lnTo>
                    <a:pt x="333655" y="1011250"/>
                  </a:lnTo>
                  <a:lnTo>
                    <a:pt x="330150" y="1016508"/>
                  </a:lnTo>
                  <a:cubicBezTo>
                    <a:pt x="330150" y="1018845"/>
                    <a:pt x="327813" y="1020013"/>
                    <a:pt x="323139" y="1020013"/>
                  </a:cubicBezTo>
                  <a:cubicBezTo>
                    <a:pt x="320802" y="1020013"/>
                    <a:pt x="318174" y="1019721"/>
                    <a:pt x="315252" y="1019137"/>
                  </a:cubicBezTo>
                  <a:cubicBezTo>
                    <a:pt x="312331" y="1018553"/>
                    <a:pt x="310871" y="1017676"/>
                    <a:pt x="310871" y="1016508"/>
                  </a:cubicBezTo>
                  <a:lnTo>
                    <a:pt x="323139" y="1016508"/>
                  </a:lnTo>
                  <a:cubicBezTo>
                    <a:pt x="324307" y="1015339"/>
                    <a:pt x="324307" y="1014463"/>
                    <a:pt x="323139" y="1013879"/>
                  </a:cubicBezTo>
                  <a:cubicBezTo>
                    <a:pt x="321970" y="1013295"/>
                    <a:pt x="320218" y="1013003"/>
                    <a:pt x="317881" y="1013003"/>
                  </a:cubicBezTo>
                  <a:cubicBezTo>
                    <a:pt x="313208" y="1011834"/>
                    <a:pt x="309118" y="1011250"/>
                    <a:pt x="305613" y="1011250"/>
                  </a:cubicBezTo>
                  <a:cubicBezTo>
                    <a:pt x="304445" y="1010082"/>
                    <a:pt x="303276" y="1009497"/>
                    <a:pt x="302108" y="1009497"/>
                  </a:cubicBezTo>
                  <a:cubicBezTo>
                    <a:pt x="300939" y="1009497"/>
                    <a:pt x="299771" y="1010082"/>
                    <a:pt x="298603" y="1011250"/>
                  </a:cubicBezTo>
                  <a:lnTo>
                    <a:pt x="298603" y="1007745"/>
                  </a:lnTo>
                  <a:lnTo>
                    <a:pt x="295098" y="1007745"/>
                  </a:lnTo>
                  <a:cubicBezTo>
                    <a:pt x="293929" y="1005408"/>
                    <a:pt x="292176" y="1004240"/>
                    <a:pt x="289840" y="1004240"/>
                  </a:cubicBezTo>
                  <a:cubicBezTo>
                    <a:pt x="287503" y="1001903"/>
                    <a:pt x="286335" y="1000150"/>
                    <a:pt x="286335" y="998982"/>
                  </a:cubicBezTo>
                  <a:cubicBezTo>
                    <a:pt x="288671" y="996645"/>
                    <a:pt x="288671" y="995477"/>
                    <a:pt x="286335" y="995477"/>
                  </a:cubicBezTo>
                  <a:cubicBezTo>
                    <a:pt x="286335" y="993140"/>
                    <a:pt x="287503" y="991971"/>
                    <a:pt x="289840" y="991971"/>
                  </a:cubicBezTo>
                  <a:cubicBezTo>
                    <a:pt x="292176" y="989635"/>
                    <a:pt x="292469" y="988174"/>
                    <a:pt x="290716" y="987590"/>
                  </a:cubicBezTo>
                  <a:cubicBezTo>
                    <a:pt x="288964" y="987006"/>
                    <a:pt x="285751" y="986714"/>
                    <a:pt x="281077" y="986714"/>
                  </a:cubicBezTo>
                  <a:cubicBezTo>
                    <a:pt x="276403" y="986714"/>
                    <a:pt x="271145" y="983209"/>
                    <a:pt x="265304" y="976198"/>
                  </a:cubicBezTo>
                  <a:cubicBezTo>
                    <a:pt x="266472" y="976198"/>
                    <a:pt x="267348" y="975614"/>
                    <a:pt x="267932" y="974445"/>
                  </a:cubicBezTo>
                  <a:cubicBezTo>
                    <a:pt x="268516" y="973277"/>
                    <a:pt x="269393" y="972693"/>
                    <a:pt x="270561" y="972693"/>
                  </a:cubicBezTo>
                  <a:lnTo>
                    <a:pt x="274066" y="972693"/>
                  </a:lnTo>
                  <a:lnTo>
                    <a:pt x="274066" y="970940"/>
                  </a:lnTo>
                  <a:cubicBezTo>
                    <a:pt x="276403" y="970940"/>
                    <a:pt x="275235" y="970356"/>
                    <a:pt x="270561" y="969188"/>
                  </a:cubicBezTo>
                  <a:lnTo>
                    <a:pt x="261798" y="956919"/>
                  </a:lnTo>
                  <a:cubicBezTo>
                    <a:pt x="261798" y="952246"/>
                    <a:pt x="259461" y="948156"/>
                    <a:pt x="254788" y="944651"/>
                  </a:cubicBezTo>
                  <a:cubicBezTo>
                    <a:pt x="252451" y="937641"/>
                    <a:pt x="248946" y="932383"/>
                    <a:pt x="244272" y="928878"/>
                  </a:cubicBezTo>
                  <a:cubicBezTo>
                    <a:pt x="237262" y="921867"/>
                    <a:pt x="232004" y="913689"/>
                    <a:pt x="228499" y="904341"/>
                  </a:cubicBezTo>
                  <a:cubicBezTo>
                    <a:pt x="228499" y="897331"/>
                    <a:pt x="226746" y="893826"/>
                    <a:pt x="223241" y="893826"/>
                  </a:cubicBezTo>
                  <a:lnTo>
                    <a:pt x="223241" y="890321"/>
                  </a:lnTo>
                  <a:lnTo>
                    <a:pt x="219736" y="890321"/>
                  </a:lnTo>
                  <a:lnTo>
                    <a:pt x="219736" y="883310"/>
                  </a:lnTo>
                  <a:cubicBezTo>
                    <a:pt x="217399" y="883310"/>
                    <a:pt x="216230" y="883310"/>
                    <a:pt x="216230" y="883310"/>
                  </a:cubicBezTo>
                  <a:cubicBezTo>
                    <a:pt x="216230" y="883310"/>
                    <a:pt x="215647" y="882434"/>
                    <a:pt x="214478" y="880681"/>
                  </a:cubicBezTo>
                  <a:cubicBezTo>
                    <a:pt x="213310" y="878929"/>
                    <a:pt x="213310" y="878052"/>
                    <a:pt x="214478" y="878052"/>
                  </a:cubicBezTo>
                  <a:lnTo>
                    <a:pt x="214478" y="869289"/>
                  </a:lnTo>
                  <a:cubicBezTo>
                    <a:pt x="214478" y="864616"/>
                    <a:pt x="215062" y="861111"/>
                    <a:pt x="216230" y="858774"/>
                  </a:cubicBezTo>
                  <a:lnTo>
                    <a:pt x="216230" y="857021"/>
                  </a:lnTo>
                  <a:cubicBezTo>
                    <a:pt x="216230" y="854684"/>
                    <a:pt x="217399" y="853516"/>
                    <a:pt x="219736" y="853516"/>
                  </a:cubicBezTo>
                  <a:cubicBezTo>
                    <a:pt x="222072" y="853516"/>
                    <a:pt x="223533" y="852056"/>
                    <a:pt x="224117" y="849135"/>
                  </a:cubicBezTo>
                  <a:cubicBezTo>
                    <a:pt x="224701" y="846214"/>
                    <a:pt x="225577" y="843585"/>
                    <a:pt x="226746" y="841248"/>
                  </a:cubicBezTo>
                  <a:lnTo>
                    <a:pt x="226746" y="832485"/>
                  </a:lnTo>
                  <a:lnTo>
                    <a:pt x="223241" y="828980"/>
                  </a:lnTo>
                  <a:cubicBezTo>
                    <a:pt x="218567" y="824306"/>
                    <a:pt x="218567" y="818464"/>
                    <a:pt x="223241" y="811454"/>
                  </a:cubicBezTo>
                  <a:lnTo>
                    <a:pt x="228499" y="806196"/>
                  </a:lnTo>
                  <a:cubicBezTo>
                    <a:pt x="229667" y="803859"/>
                    <a:pt x="230835" y="801522"/>
                    <a:pt x="232004" y="799186"/>
                  </a:cubicBezTo>
                  <a:cubicBezTo>
                    <a:pt x="233172" y="796849"/>
                    <a:pt x="234341" y="795680"/>
                    <a:pt x="235509" y="795680"/>
                  </a:cubicBezTo>
                  <a:cubicBezTo>
                    <a:pt x="237846" y="795680"/>
                    <a:pt x="239014" y="795096"/>
                    <a:pt x="239014" y="793928"/>
                  </a:cubicBezTo>
                  <a:cubicBezTo>
                    <a:pt x="239014" y="785749"/>
                    <a:pt x="241936" y="783412"/>
                    <a:pt x="247777" y="786917"/>
                  </a:cubicBezTo>
                  <a:cubicBezTo>
                    <a:pt x="250114" y="786917"/>
                    <a:pt x="251867" y="785749"/>
                    <a:pt x="253035" y="783412"/>
                  </a:cubicBezTo>
                  <a:cubicBezTo>
                    <a:pt x="256540" y="779907"/>
                    <a:pt x="258293" y="776986"/>
                    <a:pt x="258293" y="774649"/>
                  </a:cubicBezTo>
                  <a:cubicBezTo>
                    <a:pt x="260629" y="772312"/>
                    <a:pt x="262966" y="771144"/>
                    <a:pt x="265304" y="771144"/>
                  </a:cubicBezTo>
                  <a:cubicBezTo>
                    <a:pt x="266472" y="768807"/>
                    <a:pt x="267056" y="767054"/>
                    <a:pt x="267056" y="765886"/>
                  </a:cubicBezTo>
                  <a:lnTo>
                    <a:pt x="265304" y="755371"/>
                  </a:lnTo>
                  <a:cubicBezTo>
                    <a:pt x="265304" y="755371"/>
                    <a:pt x="265595" y="754786"/>
                    <a:pt x="266180" y="753618"/>
                  </a:cubicBezTo>
                  <a:cubicBezTo>
                    <a:pt x="266764" y="752450"/>
                    <a:pt x="267056" y="751281"/>
                    <a:pt x="267056" y="750113"/>
                  </a:cubicBezTo>
                  <a:cubicBezTo>
                    <a:pt x="267056" y="747776"/>
                    <a:pt x="268224" y="746607"/>
                    <a:pt x="270561" y="746607"/>
                  </a:cubicBezTo>
                  <a:lnTo>
                    <a:pt x="274066" y="743102"/>
                  </a:lnTo>
                  <a:cubicBezTo>
                    <a:pt x="274066" y="741934"/>
                    <a:pt x="275235" y="741350"/>
                    <a:pt x="277571" y="741350"/>
                  </a:cubicBezTo>
                  <a:lnTo>
                    <a:pt x="282829" y="739597"/>
                  </a:lnTo>
                  <a:lnTo>
                    <a:pt x="282829" y="736092"/>
                  </a:lnTo>
                  <a:lnTo>
                    <a:pt x="286335" y="741350"/>
                  </a:lnTo>
                  <a:lnTo>
                    <a:pt x="289840" y="743102"/>
                  </a:lnTo>
                  <a:lnTo>
                    <a:pt x="293345" y="743102"/>
                  </a:lnTo>
                  <a:cubicBezTo>
                    <a:pt x="294513" y="745439"/>
                    <a:pt x="298603" y="746607"/>
                    <a:pt x="305613" y="746607"/>
                  </a:cubicBezTo>
                  <a:cubicBezTo>
                    <a:pt x="305613" y="744271"/>
                    <a:pt x="306197" y="743102"/>
                    <a:pt x="307365" y="743102"/>
                  </a:cubicBezTo>
                  <a:cubicBezTo>
                    <a:pt x="309703" y="743102"/>
                    <a:pt x="311455" y="742810"/>
                    <a:pt x="312623" y="742226"/>
                  </a:cubicBezTo>
                  <a:cubicBezTo>
                    <a:pt x="313792" y="741642"/>
                    <a:pt x="314376" y="740765"/>
                    <a:pt x="314376" y="739597"/>
                  </a:cubicBezTo>
                  <a:cubicBezTo>
                    <a:pt x="316713" y="739597"/>
                    <a:pt x="317881" y="738429"/>
                    <a:pt x="317881" y="736092"/>
                  </a:cubicBezTo>
                  <a:cubicBezTo>
                    <a:pt x="319050" y="733755"/>
                    <a:pt x="319634" y="733755"/>
                    <a:pt x="319634" y="736092"/>
                  </a:cubicBezTo>
                  <a:lnTo>
                    <a:pt x="326645" y="736092"/>
                  </a:lnTo>
                  <a:cubicBezTo>
                    <a:pt x="326645" y="738429"/>
                    <a:pt x="327813" y="738429"/>
                    <a:pt x="330150" y="736092"/>
                  </a:cubicBezTo>
                  <a:cubicBezTo>
                    <a:pt x="331318" y="734924"/>
                    <a:pt x="332194" y="734047"/>
                    <a:pt x="332778" y="733463"/>
                  </a:cubicBezTo>
                  <a:cubicBezTo>
                    <a:pt x="333363" y="732879"/>
                    <a:pt x="333655" y="733755"/>
                    <a:pt x="333655" y="736092"/>
                  </a:cubicBezTo>
                  <a:cubicBezTo>
                    <a:pt x="335992" y="736092"/>
                    <a:pt x="341249" y="733755"/>
                    <a:pt x="349428" y="729082"/>
                  </a:cubicBezTo>
                  <a:cubicBezTo>
                    <a:pt x="355270" y="723240"/>
                    <a:pt x="359359" y="720319"/>
                    <a:pt x="361696" y="720319"/>
                  </a:cubicBezTo>
                  <a:lnTo>
                    <a:pt x="365201" y="716813"/>
                  </a:lnTo>
                  <a:cubicBezTo>
                    <a:pt x="386233" y="707466"/>
                    <a:pt x="404928" y="697535"/>
                    <a:pt x="421285" y="687019"/>
                  </a:cubicBezTo>
                  <a:cubicBezTo>
                    <a:pt x="444652" y="674167"/>
                    <a:pt x="479121" y="657225"/>
                    <a:pt x="524688" y="636194"/>
                  </a:cubicBezTo>
                  <a:cubicBezTo>
                    <a:pt x="534035" y="629183"/>
                    <a:pt x="540462" y="625678"/>
                    <a:pt x="543967" y="625678"/>
                  </a:cubicBezTo>
                  <a:cubicBezTo>
                    <a:pt x="545135" y="625678"/>
                    <a:pt x="545720" y="625094"/>
                    <a:pt x="545720" y="623925"/>
                  </a:cubicBezTo>
                  <a:cubicBezTo>
                    <a:pt x="545720" y="622757"/>
                    <a:pt x="545135" y="621589"/>
                    <a:pt x="543967" y="620420"/>
                  </a:cubicBezTo>
                  <a:cubicBezTo>
                    <a:pt x="540462" y="619252"/>
                    <a:pt x="537249" y="616039"/>
                    <a:pt x="534327" y="610781"/>
                  </a:cubicBezTo>
                  <a:cubicBezTo>
                    <a:pt x="531406" y="605523"/>
                    <a:pt x="529362" y="601726"/>
                    <a:pt x="528193" y="599389"/>
                  </a:cubicBezTo>
                  <a:lnTo>
                    <a:pt x="531698" y="595884"/>
                  </a:lnTo>
                  <a:lnTo>
                    <a:pt x="531698" y="592379"/>
                  </a:lnTo>
                  <a:lnTo>
                    <a:pt x="528193" y="588873"/>
                  </a:lnTo>
                  <a:lnTo>
                    <a:pt x="522935" y="585368"/>
                  </a:lnTo>
                  <a:cubicBezTo>
                    <a:pt x="522935" y="584200"/>
                    <a:pt x="522351" y="582155"/>
                    <a:pt x="521183" y="579234"/>
                  </a:cubicBezTo>
                  <a:cubicBezTo>
                    <a:pt x="520014" y="576313"/>
                    <a:pt x="519430" y="573100"/>
                    <a:pt x="519430" y="569595"/>
                  </a:cubicBezTo>
                  <a:cubicBezTo>
                    <a:pt x="519430" y="563753"/>
                    <a:pt x="520599" y="559663"/>
                    <a:pt x="522935" y="557327"/>
                  </a:cubicBezTo>
                  <a:cubicBezTo>
                    <a:pt x="526440" y="557327"/>
                    <a:pt x="528193" y="554406"/>
                    <a:pt x="528193" y="548564"/>
                  </a:cubicBezTo>
                  <a:lnTo>
                    <a:pt x="528193" y="541553"/>
                  </a:lnTo>
                  <a:cubicBezTo>
                    <a:pt x="530530" y="541553"/>
                    <a:pt x="531698" y="540385"/>
                    <a:pt x="531698" y="538048"/>
                  </a:cubicBezTo>
                  <a:cubicBezTo>
                    <a:pt x="534035" y="534543"/>
                    <a:pt x="535204" y="532790"/>
                    <a:pt x="535204" y="532790"/>
                  </a:cubicBezTo>
                  <a:lnTo>
                    <a:pt x="536956" y="532790"/>
                  </a:lnTo>
                  <a:cubicBezTo>
                    <a:pt x="538125" y="532790"/>
                    <a:pt x="539001" y="532206"/>
                    <a:pt x="539585" y="531038"/>
                  </a:cubicBezTo>
                  <a:cubicBezTo>
                    <a:pt x="540169" y="529869"/>
                    <a:pt x="540462" y="528117"/>
                    <a:pt x="540462" y="525780"/>
                  </a:cubicBezTo>
                  <a:cubicBezTo>
                    <a:pt x="540462" y="522275"/>
                    <a:pt x="539293" y="520522"/>
                    <a:pt x="536956" y="520522"/>
                  </a:cubicBezTo>
                  <a:lnTo>
                    <a:pt x="536956" y="517017"/>
                  </a:lnTo>
                  <a:cubicBezTo>
                    <a:pt x="539293" y="514680"/>
                    <a:pt x="541630" y="513512"/>
                    <a:pt x="543967" y="513512"/>
                  </a:cubicBezTo>
                  <a:cubicBezTo>
                    <a:pt x="545135" y="513512"/>
                    <a:pt x="546011" y="512928"/>
                    <a:pt x="546596" y="511759"/>
                  </a:cubicBezTo>
                  <a:cubicBezTo>
                    <a:pt x="547180" y="510591"/>
                    <a:pt x="547472" y="509422"/>
                    <a:pt x="547472" y="508254"/>
                  </a:cubicBezTo>
                  <a:cubicBezTo>
                    <a:pt x="548640" y="505917"/>
                    <a:pt x="549517" y="504749"/>
                    <a:pt x="550101" y="504749"/>
                  </a:cubicBezTo>
                  <a:cubicBezTo>
                    <a:pt x="550685" y="504749"/>
                    <a:pt x="551561" y="505333"/>
                    <a:pt x="552730" y="506501"/>
                  </a:cubicBezTo>
                  <a:cubicBezTo>
                    <a:pt x="552730" y="507670"/>
                    <a:pt x="555067" y="510006"/>
                    <a:pt x="559740" y="513512"/>
                  </a:cubicBezTo>
                  <a:cubicBezTo>
                    <a:pt x="560909" y="515848"/>
                    <a:pt x="563245" y="517017"/>
                    <a:pt x="566751" y="517017"/>
                  </a:cubicBezTo>
                  <a:cubicBezTo>
                    <a:pt x="567919" y="518185"/>
                    <a:pt x="569087" y="518477"/>
                    <a:pt x="570256" y="517893"/>
                  </a:cubicBezTo>
                  <a:cubicBezTo>
                    <a:pt x="571424" y="517309"/>
                    <a:pt x="572592" y="517017"/>
                    <a:pt x="573761" y="517017"/>
                  </a:cubicBezTo>
                  <a:cubicBezTo>
                    <a:pt x="573761" y="514680"/>
                    <a:pt x="572592" y="512343"/>
                    <a:pt x="570256" y="510006"/>
                  </a:cubicBezTo>
                  <a:cubicBezTo>
                    <a:pt x="570256" y="501828"/>
                    <a:pt x="571424" y="495402"/>
                    <a:pt x="573761" y="490728"/>
                  </a:cubicBezTo>
                  <a:cubicBezTo>
                    <a:pt x="574929" y="493065"/>
                    <a:pt x="577850" y="494233"/>
                    <a:pt x="582524" y="494233"/>
                  </a:cubicBezTo>
                  <a:cubicBezTo>
                    <a:pt x="583692" y="494233"/>
                    <a:pt x="585153" y="494817"/>
                    <a:pt x="586905" y="495986"/>
                  </a:cubicBezTo>
                  <a:cubicBezTo>
                    <a:pt x="588658" y="497154"/>
                    <a:pt x="590119" y="498322"/>
                    <a:pt x="591287" y="499491"/>
                  </a:cubicBezTo>
                  <a:cubicBezTo>
                    <a:pt x="591287" y="501828"/>
                    <a:pt x="592456" y="502996"/>
                    <a:pt x="594792" y="502996"/>
                  </a:cubicBezTo>
                  <a:cubicBezTo>
                    <a:pt x="597129" y="502996"/>
                    <a:pt x="598297" y="504165"/>
                    <a:pt x="598297" y="506501"/>
                  </a:cubicBezTo>
                  <a:cubicBezTo>
                    <a:pt x="598297" y="506501"/>
                    <a:pt x="598881" y="506793"/>
                    <a:pt x="600050" y="507378"/>
                  </a:cubicBezTo>
                  <a:cubicBezTo>
                    <a:pt x="601218" y="507962"/>
                    <a:pt x="602386" y="508254"/>
                    <a:pt x="603555" y="508254"/>
                  </a:cubicBezTo>
                  <a:lnTo>
                    <a:pt x="619328" y="508254"/>
                  </a:lnTo>
                  <a:cubicBezTo>
                    <a:pt x="621665" y="508254"/>
                    <a:pt x="624003" y="508838"/>
                    <a:pt x="626339" y="510006"/>
                  </a:cubicBezTo>
                  <a:lnTo>
                    <a:pt x="631597" y="510006"/>
                  </a:lnTo>
                  <a:cubicBezTo>
                    <a:pt x="631597" y="508838"/>
                    <a:pt x="634518" y="508254"/>
                    <a:pt x="640360" y="508254"/>
                  </a:cubicBezTo>
                  <a:cubicBezTo>
                    <a:pt x="662559" y="507085"/>
                    <a:pt x="674828" y="505333"/>
                    <a:pt x="677164" y="502996"/>
                  </a:cubicBezTo>
                  <a:cubicBezTo>
                    <a:pt x="680669" y="499491"/>
                    <a:pt x="684759" y="497738"/>
                    <a:pt x="689432" y="497738"/>
                  </a:cubicBezTo>
                  <a:cubicBezTo>
                    <a:pt x="695274" y="497738"/>
                    <a:pt x="702285" y="495402"/>
                    <a:pt x="710464" y="490728"/>
                  </a:cubicBezTo>
                  <a:cubicBezTo>
                    <a:pt x="712801" y="490728"/>
                    <a:pt x="716306" y="485470"/>
                    <a:pt x="720979" y="474954"/>
                  </a:cubicBezTo>
                  <a:lnTo>
                    <a:pt x="727990" y="459181"/>
                  </a:lnTo>
                  <a:lnTo>
                    <a:pt x="727990" y="453923"/>
                  </a:lnTo>
                  <a:cubicBezTo>
                    <a:pt x="729158" y="451587"/>
                    <a:pt x="729743" y="449250"/>
                    <a:pt x="729743" y="446913"/>
                  </a:cubicBezTo>
                  <a:cubicBezTo>
                    <a:pt x="729743" y="445744"/>
                    <a:pt x="729158" y="445160"/>
                    <a:pt x="727990" y="445160"/>
                  </a:cubicBezTo>
                  <a:cubicBezTo>
                    <a:pt x="729158" y="442824"/>
                    <a:pt x="729158" y="441655"/>
                    <a:pt x="727990" y="441655"/>
                  </a:cubicBezTo>
                  <a:lnTo>
                    <a:pt x="724485" y="441655"/>
                  </a:lnTo>
                  <a:lnTo>
                    <a:pt x="715721" y="445160"/>
                  </a:lnTo>
                  <a:lnTo>
                    <a:pt x="706959" y="446913"/>
                  </a:lnTo>
                  <a:cubicBezTo>
                    <a:pt x="705790" y="446913"/>
                    <a:pt x="704037" y="448081"/>
                    <a:pt x="701701" y="450418"/>
                  </a:cubicBezTo>
                  <a:lnTo>
                    <a:pt x="691185" y="450418"/>
                  </a:lnTo>
                  <a:cubicBezTo>
                    <a:pt x="690017" y="450418"/>
                    <a:pt x="688264" y="451002"/>
                    <a:pt x="685927" y="452171"/>
                  </a:cubicBezTo>
                  <a:cubicBezTo>
                    <a:pt x="683591" y="453339"/>
                    <a:pt x="680669" y="453923"/>
                    <a:pt x="677164" y="453923"/>
                  </a:cubicBezTo>
                  <a:cubicBezTo>
                    <a:pt x="664312" y="453923"/>
                    <a:pt x="656133" y="455092"/>
                    <a:pt x="652628" y="457429"/>
                  </a:cubicBezTo>
                  <a:lnTo>
                    <a:pt x="649123" y="457429"/>
                  </a:lnTo>
                  <a:cubicBezTo>
                    <a:pt x="649123" y="456260"/>
                    <a:pt x="649999" y="455092"/>
                    <a:pt x="651751" y="453923"/>
                  </a:cubicBezTo>
                  <a:cubicBezTo>
                    <a:pt x="653504" y="452755"/>
                    <a:pt x="655549" y="451587"/>
                    <a:pt x="657886" y="450418"/>
                  </a:cubicBezTo>
                  <a:lnTo>
                    <a:pt x="664896" y="450418"/>
                  </a:lnTo>
                  <a:lnTo>
                    <a:pt x="661391" y="446913"/>
                  </a:lnTo>
                  <a:cubicBezTo>
                    <a:pt x="656717" y="446913"/>
                    <a:pt x="653797" y="448081"/>
                    <a:pt x="652628" y="450418"/>
                  </a:cubicBezTo>
                  <a:lnTo>
                    <a:pt x="640360" y="450418"/>
                  </a:lnTo>
                  <a:cubicBezTo>
                    <a:pt x="639191" y="452755"/>
                    <a:pt x="635102" y="453923"/>
                    <a:pt x="628091" y="453923"/>
                  </a:cubicBezTo>
                  <a:lnTo>
                    <a:pt x="622834" y="453923"/>
                  </a:lnTo>
                  <a:lnTo>
                    <a:pt x="635102" y="450418"/>
                  </a:lnTo>
                  <a:cubicBezTo>
                    <a:pt x="638607" y="448081"/>
                    <a:pt x="640944" y="446913"/>
                    <a:pt x="642112" y="446913"/>
                  </a:cubicBezTo>
                  <a:cubicBezTo>
                    <a:pt x="640944" y="446913"/>
                    <a:pt x="641820" y="446037"/>
                    <a:pt x="644741" y="444284"/>
                  </a:cubicBezTo>
                  <a:cubicBezTo>
                    <a:pt x="647662" y="442531"/>
                    <a:pt x="650291" y="441655"/>
                    <a:pt x="652628" y="441655"/>
                  </a:cubicBezTo>
                  <a:lnTo>
                    <a:pt x="649123" y="445160"/>
                  </a:lnTo>
                  <a:lnTo>
                    <a:pt x="657886" y="445160"/>
                  </a:lnTo>
                  <a:cubicBezTo>
                    <a:pt x="657886" y="442824"/>
                    <a:pt x="660222" y="441655"/>
                    <a:pt x="664896" y="441655"/>
                  </a:cubicBezTo>
                  <a:cubicBezTo>
                    <a:pt x="668402" y="441655"/>
                    <a:pt x="673075" y="440779"/>
                    <a:pt x="678917" y="439026"/>
                  </a:cubicBezTo>
                  <a:cubicBezTo>
                    <a:pt x="684759" y="437274"/>
                    <a:pt x="688849" y="435229"/>
                    <a:pt x="691185" y="432892"/>
                  </a:cubicBezTo>
                  <a:lnTo>
                    <a:pt x="701701" y="432892"/>
                  </a:lnTo>
                  <a:cubicBezTo>
                    <a:pt x="704037" y="432892"/>
                    <a:pt x="706959" y="432600"/>
                    <a:pt x="710464" y="432016"/>
                  </a:cubicBezTo>
                  <a:cubicBezTo>
                    <a:pt x="713969" y="431432"/>
                    <a:pt x="715721" y="429971"/>
                    <a:pt x="715721" y="427634"/>
                  </a:cubicBezTo>
                  <a:lnTo>
                    <a:pt x="717474" y="427634"/>
                  </a:lnTo>
                  <a:cubicBezTo>
                    <a:pt x="719811" y="429971"/>
                    <a:pt x="723316" y="428803"/>
                    <a:pt x="727990" y="424129"/>
                  </a:cubicBezTo>
                  <a:cubicBezTo>
                    <a:pt x="729158" y="421792"/>
                    <a:pt x="730911" y="420624"/>
                    <a:pt x="733248" y="420624"/>
                  </a:cubicBezTo>
                  <a:cubicBezTo>
                    <a:pt x="734416" y="421792"/>
                    <a:pt x="736169" y="422377"/>
                    <a:pt x="738505" y="422377"/>
                  </a:cubicBezTo>
                  <a:cubicBezTo>
                    <a:pt x="743179" y="422377"/>
                    <a:pt x="746684" y="420040"/>
                    <a:pt x="749021" y="415366"/>
                  </a:cubicBezTo>
                  <a:cubicBezTo>
                    <a:pt x="751358" y="413029"/>
                    <a:pt x="752526" y="410692"/>
                    <a:pt x="752526" y="408356"/>
                  </a:cubicBezTo>
                  <a:cubicBezTo>
                    <a:pt x="750190" y="410692"/>
                    <a:pt x="747853" y="411861"/>
                    <a:pt x="745515" y="411861"/>
                  </a:cubicBezTo>
                  <a:cubicBezTo>
                    <a:pt x="737337" y="416535"/>
                    <a:pt x="730326" y="418871"/>
                    <a:pt x="724485" y="418871"/>
                  </a:cubicBezTo>
                  <a:cubicBezTo>
                    <a:pt x="724485" y="420040"/>
                    <a:pt x="721563" y="420624"/>
                    <a:pt x="715721" y="420624"/>
                  </a:cubicBezTo>
                  <a:cubicBezTo>
                    <a:pt x="714553" y="422961"/>
                    <a:pt x="711632" y="424129"/>
                    <a:pt x="706959" y="424129"/>
                  </a:cubicBezTo>
                  <a:cubicBezTo>
                    <a:pt x="703454" y="424129"/>
                    <a:pt x="701701" y="425298"/>
                    <a:pt x="701701" y="427634"/>
                  </a:cubicBezTo>
                  <a:cubicBezTo>
                    <a:pt x="700532" y="427634"/>
                    <a:pt x="699072" y="427926"/>
                    <a:pt x="697319" y="428511"/>
                  </a:cubicBezTo>
                  <a:cubicBezTo>
                    <a:pt x="695567" y="429095"/>
                    <a:pt x="694690" y="428803"/>
                    <a:pt x="694690" y="427634"/>
                  </a:cubicBezTo>
                  <a:cubicBezTo>
                    <a:pt x="694690" y="425298"/>
                    <a:pt x="692938" y="425298"/>
                    <a:pt x="689432" y="427634"/>
                  </a:cubicBezTo>
                  <a:lnTo>
                    <a:pt x="685927" y="431140"/>
                  </a:lnTo>
                  <a:cubicBezTo>
                    <a:pt x="685927" y="429971"/>
                    <a:pt x="684174" y="429387"/>
                    <a:pt x="680669" y="429387"/>
                  </a:cubicBezTo>
                  <a:cubicBezTo>
                    <a:pt x="673659" y="429387"/>
                    <a:pt x="667233" y="430555"/>
                    <a:pt x="661391" y="432892"/>
                  </a:cubicBezTo>
                  <a:cubicBezTo>
                    <a:pt x="659054" y="432892"/>
                    <a:pt x="657302" y="433184"/>
                    <a:pt x="656133" y="433768"/>
                  </a:cubicBezTo>
                  <a:cubicBezTo>
                    <a:pt x="654965" y="434353"/>
                    <a:pt x="653797" y="434645"/>
                    <a:pt x="652628" y="434645"/>
                  </a:cubicBezTo>
                  <a:cubicBezTo>
                    <a:pt x="650291" y="434645"/>
                    <a:pt x="647954" y="435813"/>
                    <a:pt x="645618" y="438150"/>
                  </a:cubicBezTo>
                  <a:lnTo>
                    <a:pt x="642112" y="438150"/>
                  </a:lnTo>
                  <a:cubicBezTo>
                    <a:pt x="640944" y="438150"/>
                    <a:pt x="639775" y="439318"/>
                    <a:pt x="638607" y="441655"/>
                  </a:cubicBezTo>
                  <a:cubicBezTo>
                    <a:pt x="636270" y="442824"/>
                    <a:pt x="634226" y="443408"/>
                    <a:pt x="632473" y="443408"/>
                  </a:cubicBezTo>
                  <a:cubicBezTo>
                    <a:pt x="630720" y="443408"/>
                    <a:pt x="631597" y="442824"/>
                    <a:pt x="635102" y="441655"/>
                  </a:cubicBezTo>
                  <a:cubicBezTo>
                    <a:pt x="635102" y="440487"/>
                    <a:pt x="634518" y="439902"/>
                    <a:pt x="633349" y="439902"/>
                  </a:cubicBezTo>
                  <a:cubicBezTo>
                    <a:pt x="632181" y="439902"/>
                    <a:pt x="630428" y="440487"/>
                    <a:pt x="628091" y="441655"/>
                  </a:cubicBezTo>
                  <a:lnTo>
                    <a:pt x="626339" y="441655"/>
                  </a:lnTo>
                  <a:cubicBezTo>
                    <a:pt x="627508" y="439318"/>
                    <a:pt x="629260" y="438150"/>
                    <a:pt x="631597" y="438150"/>
                  </a:cubicBezTo>
                  <a:cubicBezTo>
                    <a:pt x="633933" y="438150"/>
                    <a:pt x="635978" y="437566"/>
                    <a:pt x="637731" y="436397"/>
                  </a:cubicBezTo>
                  <a:cubicBezTo>
                    <a:pt x="639484" y="435229"/>
                    <a:pt x="640944" y="434645"/>
                    <a:pt x="642112" y="434645"/>
                  </a:cubicBezTo>
                  <a:cubicBezTo>
                    <a:pt x="644449" y="434645"/>
                    <a:pt x="646202" y="434353"/>
                    <a:pt x="647370" y="433768"/>
                  </a:cubicBezTo>
                  <a:cubicBezTo>
                    <a:pt x="648539" y="433184"/>
                    <a:pt x="650291" y="432892"/>
                    <a:pt x="652628" y="432892"/>
                  </a:cubicBezTo>
                  <a:lnTo>
                    <a:pt x="657886" y="432892"/>
                  </a:lnTo>
                  <a:cubicBezTo>
                    <a:pt x="657886" y="431724"/>
                    <a:pt x="660222" y="431140"/>
                    <a:pt x="664896" y="431140"/>
                  </a:cubicBezTo>
                  <a:cubicBezTo>
                    <a:pt x="670738" y="428803"/>
                    <a:pt x="675412" y="427634"/>
                    <a:pt x="678917" y="427634"/>
                  </a:cubicBezTo>
                  <a:cubicBezTo>
                    <a:pt x="691769" y="422961"/>
                    <a:pt x="699364" y="420624"/>
                    <a:pt x="701701" y="420624"/>
                  </a:cubicBezTo>
                  <a:lnTo>
                    <a:pt x="710464" y="418871"/>
                  </a:lnTo>
                  <a:cubicBezTo>
                    <a:pt x="715138" y="416535"/>
                    <a:pt x="720979" y="414198"/>
                    <a:pt x="727990" y="411861"/>
                  </a:cubicBezTo>
                  <a:cubicBezTo>
                    <a:pt x="735000" y="409524"/>
                    <a:pt x="740842" y="407772"/>
                    <a:pt x="745515" y="406603"/>
                  </a:cubicBezTo>
                  <a:cubicBezTo>
                    <a:pt x="750190" y="406603"/>
                    <a:pt x="754279" y="404266"/>
                    <a:pt x="757784" y="399593"/>
                  </a:cubicBezTo>
                  <a:cubicBezTo>
                    <a:pt x="757784" y="397256"/>
                    <a:pt x="757200" y="396088"/>
                    <a:pt x="756031" y="396088"/>
                  </a:cubicBezTo>
                  <a:cubicBezTo>
                    <a:pt x="751358" y="396088"/>
                    <a:pt x="751358" y="395503"/>
                    <a:pt x="756031" y="394335"/>
                  </a:cubicBezTo>
                  <a:lnTo>
                    <a:pt x="757784" y="390830"/>
                  </a:lnTo>
                  <a:lnTo>
                    <a:pt x="757784" y="390830"/>
                  </a:lnTo>
                  <a:lnTo>
                    <a:pt x="757784" y="390830"/>
                  </a:lnTo>
                  <a:lnTo>
                    <a:pt x="761289" y="383819"/>
                  </a:lnTo>
                  <a:cubicBezTo>
                    <a:pt x="765963" y="383819"/>
                    <a:pt x="768300" y="382067"/>
                    <a:pt x="768300" y="378561"/>
                  </a:cubicBezTo>
                  <a:lnTo>
                    <a:pt x="768300" y="371551"/>
                  </a:lnTo>
                  <a:cubicBezTo>
                    <a:pt x="768300" y="370383"/>
                    <a:pt x="767131" y="370383"/>
                    <a:pt x="764795" y="371551"/>
                  </a:cubicBezTo>
                  <a:lnTo>
                    <a:pt x="764795" y="369798"/>
                  </a:lnTo>
                  <a:lnTo>
                    <a:pt x="761289" y="369798"/>
                  </a:lnTo>
                  <a:cubicBezTo>
                    <a:pt x="760120" y="369798"/>
                    <a:pt x="759537" y="370091"/>
                    <a:pt x="759537" y="370675"/>
                  </a:cubicBezTo>
                  <a:cubicBezTo>
                    <a:pt x="759537" y="371259"/>
                    <a:pt x="760120" y="371551"/>
                    <a:pt x="761289" y="371551"/>
                  </a:cubicBezTo>
                  <a:lnTo>
                    <a:pt x="764795" y="371551"/>
                  </a:lnTo>
                  <a:cubicBezTo>
                    <a:pt x="764795" y="373888"/>
                    <a:pt x="762457" y="375056"/>
                    <a:pt x="757784" y="375056"/>
                  </a:cubicBezTo>
                  <a:lnTo>
                    <a:pt x="757784" y="371551"/>
                  </a:lnTo>
                  <a:cubicBezTo>
                    <a:pt x="756615" y="370383"/>
                    <a:pt x="756031" y="370383"/>
                    <a:pt x="756031" y="371551"/>
                  </a:cubicBezTo>
                  <a:lnTo>
                    <a:pt x="749021" y="371551"/>
                  </a:lnTo>
                  <a:cubicBezTo>
                    <a:pt x="749021" y="370383"/>
                    <a:pt x="747268" y="369798"/>
                    <a:pt x="743763" y="369798"/>
                  </a:cubicBezTo>
                  <a:cubicBezTo>
                    <a:pt x="741426" y="369798"/>
                    <a:pt x="740258" y="370383"/>
                    <a:pt x="740258" y="371551"/>
                  </a:cubicBezTo>
                  <a:lnTo>
                    <a:pt x="736753" y="371551"/>
                  </a:lnTo>
                  <a:cubicBezTo>
                    <a:pt x="734416" y="371551"/>
                    <a:pt x="733248" y="372720"/>
                    <a:pt x="733248" y="375056"/>
                  </a:cubicBezTo>
                  <a:lnTo>
                    <a:pt x="733248" y="376809"/>
                  </a:lnTo>
                  <a:cubicBezTo>
                    <a:pt x="733248" y="373304"/>
                    <a:pt x="732079" y="372720"/>
                    <a:pt x="729743" y="375056"/>
                  </a:cubicBezTo>
                  <a:lnTo>
                    <a:pt x="727990" y="375056"/>
                  </a:lnTo>
                  <a:cubicBezTo>
                    <a:pt x="725653" y="375056"/>
                    <a:pt x="724192" y="375640"/>
                    <a:pt x="723608" y="376809"/>
                  </a:cubicBezTo>
                  <a:cubicBezTo>
                    <a:pt x="723024" y="377977"/>
                    <a:pt x="723316" y="378561"/>
                    <a:pt x="724485" y="378561"/>
                  </a:cubicBezTo>
                  <a:lnTo>
                    <a:pt x="724485" y="382067"/>
                  </a:lnTo>
                  <a:lnTo>
                    <a:pt x="715721" y="383819"/>
                  </a:lnTo>
                  <a:cubicBezTo>
                    <a:pt x="715721" y="386156"/>
                    <a:pt x="716306" y="387325"/>
                    <a:pt x="717474" y="387325"/>
                  </a:cubicBezTo>
                  <a:cubicBezTo>
                    <a:pt x="717474" y="389661"/>
                    <a:pt x="718643" y="390830"/>
                    <a:pt x="720979" y="390830"/>
                  </a:cubicBezTo>
                  <a:lnTo>
                    <a:pt x="720979" y="387325"/>
                  </a:lnTo>
                  <a:cubicBezTo>
                    <a:pt x="720979" y="384988"/>
                    <a:pt x="722148" y="383819"/>
                    <a:pt x="724485" y="383819"/>
                  </a:cubicBezTo>
                  <a:cubicBezTo>
                    <a:pt x="724485" y="386156"/>
                    <a:pt x="725653" y="387325"/>
                    <a:pt x="727990" y="387325"/>
                  </a:cubicBezTo>
                  <a:cubicBezTo>
                    <a:pt x="727990" y="389661"/>
                    <a:pt x="726821" y="390830"/>
                    <a:pt x="724485" y="390830"/>
                  </a:cubicBezTo>
                  <a:cubicBezTo>
                    <a:pt x="724485" y="393166"/>
                    <a:pt x="723316" y="394335"/>
                    <a:pt x="720979" y="394335"/>
                  </a:cubicBezTo>
                  <a:cubicBezTo>
                    <a:pt x="719811" y="393166"/>
                    <a:pt x="718643" y="392290"/>
                    <a:pt x="717474" y="391706"/>
                  </a:cubicBezTo>
                  <a:cubicBezTo>
                    <a:pt x="716306" y="391122"/>
                    <a:pt x="715721" y="391998"/>
                    <a:pt x="715721" y="394335"/>
                  </a:cubicBezTo>
                  <a:cubicBezTo>
                    <a:pt x="714553" y="395503"/>
                    <a:pt x="713969" y="395503"/>
                    <a:pt x="713969" y="394335"/>
                  </a:cubicBezTo>
                  <a:cubicBezTo>
                    <a:pt x="711632" y="395503"/>
                    <a:pt x="708711" y="396088"/>
                    <a:pt x="705206" y="396088"/>
                  </a:cubicBezTo>
                  <a:lnTo>
                    <a:pt x="698196" y="396088"/>
                  </a:lnTo>
                  <a:cubicBezTo>
                    <a:pt x="698196" y="394919"/>
                    <a:pt x="697027" y="394335"/>
                    <a:pt x="694690" y="394335"/>
                  </a:cubicBezTo>
                  <a:lnTo>
                    <a:pt x="689432" y="394335"/>
                  </a:lnTo>
                  <a:cubicBezTo>
                    <a:pt x="688264" y="394335"/>
                    <a:pt x="686220" y="394335"/>
                    <a:pt x="683298" y="394335"/>
                  </a:cubicBezTo>
                  <a:cubicBezTo>
                    <a:pt x="680377" y="394335"/>
                    <a:pt x="678917" y="394335"/>
                    <a:pt x="678917" y="394335"/>
                  </a:cubicBezTo>
                  <a:cubicBezTo>
                    <a:pt x="673075" y="394335"/>
                    <a:pt x="668402" y="394919"/>
                    <a:pt x="664896" y="396088"/>
                  </a:cubicBezTo>
                  <a:cubicBezTo>
                    <a:pt x="664896" y="400761"/>
                    <a:pt x="663727" y="401929"/>
                    <a:pt x="661391" y="399593"/>
                  </a:cubicBezTo>
                  <a:cubicBezTo>
                    <a:pt x="656717" y="399593"/>
                    <a:pt x="654380" y="400761"/>
                    <a:pt x="654380" y="403098"/>
                  </a:cubicBezTo>
                  <a:lnTo>
                    <a:pt x="652628" y="403098"/>
                  </a:lnTo>
                  <a:lnTo>
                    <a:pt x="652628" y="399593"/>
                  </a:lnTo>
                  <a:cubicBezTo>
                    <a:pt x="651460" y="399593"/>
                    <a:pt x="650875" y="400177"/>
                    <a:pt x="650875" y="401345"/>
                  </a:cubicBezTo>
                  <a:cubicBezTo>
                    <a:pt x="650875" y="402514"/>
                    <a:pt x="651460" y="403098"/>
                    <a:pt x="652628" y="403098"/>
                  </a:cubicBezTo>
                  <a:cubicBezTo>
                    <a:pt x="652628" y="405435"/>
                    <a:pt x="651460" y="406603"/>
                    <a:pt x="649123" y="406603"/>
                  </a:cubicBezTo>
                  <a:lnTo>
                    <a:pt x="647370" y="406603"/>
                  </a:lnTo>
                  <a:lnTo>
                    <a:pt x="640360" y="406603"/>
                  </a:lnTo>
                  <a:cubicBezTo>
                    <a:pt x="639191" y="407772"/>
                    <a:pt x="638023" y="408356"/>
                    <a:pt x="636855" y="408356"/>
                  </a:cubicBezTo>
                  <a:cubicBezTo>
                    <a:pt x="635686" y="408356"/>
                    <a:pt x="635102" y="407772"/>
                    <a:pt x="635102" y="406603"/>
                  </a:cubicBezTo>
                  <a:lnTo>
                    <a:pt x="642112" y="403098"/>
                  </a:lnTo>
                  <a:lnTo>
                    <a:pt x="638607" y="403098"/>
                  </a:lnTo>
                  <a:cubicBezTo>
                    <a:pt x="630428" y="403098"/>
                    <a:pt x="625170" y="404266"/>
                    <a:pt x="622834" y="406603"/>
                  </a:cubicBezTo>
                  <a:lnTo>
                    <a:pt x="628091" y="406603"/>
                  </a:lnTo>
                  <a:cubicBezTo>
                    <a:pt x="630428" y="406603"/>
                    <a:pt x="631597" y="407187"/>
                    <a:pt x="631597" y="408356"/>
                  </a:cubicBezTo>
                  <a:lnTo>
                    <a:pt x="631597" y="411861"/>
                  </a:lnTo>
                  <a:lnTo>
                    <a:pt x="628091" y="411861"/>
                  </a:lnTo>
                  <a:cubicBezTo>
                    <a:pt x="630428" y="409524"/>
                    <a:pt x="630428" y="408356"/>
                    <a:pt x="628091" y="408356"/>
                  </a:cubicBezTo>
                  <a:cubicBezTo>
                    <a:pt x="626923" y="409524"/>
                    <a:pt x="625170" y="410108"/>
                    <a:pt x="622834" y="410108"/>
                  </a:cubicBezTo>
                  <a:cubicBezTo>
                    <a:pt x="620497" y="410108"/>
                    <a:pt x="618160" y="409524"/>
                    <a:pt x="615823" y="408356"/>
                  </a:cubicBezTo>
                  <a:cubicBezTo>
                    <a:pt x="614655" y="408356"/>
                    <a:pt x="614071" y="409524"/>
                    <a:pt x="614071" y="411861"/>
                  </a:cubicBezTo>
                  <a:cubicBezTo>
                    <a:pt x="614071" y="414198"/>
                    <a:pt x="612902" y="415366"/>
                    <a:pt x="610566" y="415366"/>
                  </a:cubicBezTo>
                  <a:cubicBezTo>
                    <a:pt x="604723" y="415366"/>
                    <a:pt x="601803" y="413029"/>
                    <a:pt x="601803" y="408356"/>
                  </a:cubicBezTo>
                  <a:cubicBezTo>
                    <a:pt x="601803" y="407187"/>
                    <a:pt x="601218" y="406895"/>
                    <a:pt x="600050" y="407479"/>
                  </a:cubicBezTo>
                  <a:cubicBezTo>
                    <a:pt x="598881" y="408064"/>
                    <a:pt x="598297" y="409524"/>
                    <a:pt x="598297" y="411861"/>
                  </a:cubicBezTo>
                  <a:lnTo>
                    <a:pt x="582524" y="411861"/>
                  </a:lnTo>
                  <a:cubicBezTo>
                    <a:pt x="582524" y="410692"/>
                    <a:pt x="581940" y="410108"/>
                    <a:pt x="580771" y="410108"/>
                  </a:cubicBezTo>
                  <a:cubicBezTo>
                    <a:pt x="579603" y="410108"/>
                    <a:pt x="579019" y="410692"/>
                    <a:pt x="579019" y="411861"/>
                  </a:cubicBezTo>
                  <a:lnTo>
                    <a:pt x="575514" y="411861"/>
                  </a:lnTo>
                  <a:lnTo>
                    <a:pt x="573761" y="408356"/>
                  </a:lnTo>
                  <a:cubicBezTo>
                    <a:pt x="571424" y="408356"/>
                    <a:pt x="570256" y="407772"/>
                    <a:pt x="570256" y="406603"/>
                  </a:cubicBezTo>
                  <a:lnTo>
                    <a:pt x="570256" y="403098"/>
                  </a:lnTo>
                  <a:cubicBezTo>
                    <a:pt x="567919" y="405435"/>
                    <a:pt x="566751" y="405435"/>
                    <a:pt x="566751" y="403098"/>
                  </a:cubicBezTo>
                  <a:cubicBezTo>
                    <a:pt x="566751" y="400761"/>
                    <a:pt x="565582" y="399593"/>
                    <a:pt x="563245" y="399593"/>
                  </a:cubicBezTo>
                  <a:lnTo>
                    <a:pt x="566751" y="399593"/>
                  </a:lnTo>
                  <a:lnTo>
                    <a:pt x="566751" y="396088"/>
                  </a:lnTo>
                  <a:lnTo>
                    <a:pt x="570256" y="396088"/>
                  </a:lnTo>
                  <a:cubicBezTo>
                    <a:pt x="572592" y="396088"/>
                    <a:pt x="573761" y="397256"/>
                    <a:pt x="573761" y="399593"/>
                  </a:cubicBezTo>
                  <a:lnTo>
                    <a:pt x="579019" y="399593"/>
                  </a:lnTo>
                  <a:cubicBezTo>
                    <a:pt x="580187" y="399593"/>
                    <a:pt x="580479" y="398716"/>
                    <a:pt x="579895" y="396964"/>
                  </a:cubicBezTo>
                  <a:cubicBezTo>
                    <a:pt x="579311" y="395211"/>
                    <a:pt x="579019" y="394335"/>
                    <a:pt x="579019" y="394335"/>
                  </a:cubicBezTo>
                  <a:cubicBezTo>
                    <a:pt x="570840" y="394335"/>
                    <a:pt x="566751" y="394919"/>
                    <a:pt x="566751" y="396088"/>
                  </a:cubicBezTo>
                  <a:cubicBezTo>
                    <a:pt x="566751" y="394919"/>
                    <a:pt x="565582" y="394335"/>
                    <a:pt x="563245" y="394335"/>
                  </a:cubicBezTo>
                  <a:cubicBezTo>
                    <a:pt x="562077" y="394335"/>
                    <a:pt x="562077" y="394919"/>
                    <a:pt x="563245" y="396088"/>
                  </a:cubicBezTo>
                  <a:cubicBezTo>
                    <a:pt x="563245" y="397256"/>
                    <a:pt x="562953" y="397840"/>
                    <a:pt x="562369" y="397840"/>
                  </a:cubicBezTo>
                  <a:cubicBezTo>
                    <a:pt x="561785" y="397840"/>
                    <a:pt x="560909" y="397256"/>
                    <a:pt x="559740" y="396088"/>
                  </a:cubicBezTo>
                  <a:cubicBezTo>
                    <a:pt x="559740" y="394919"/>
                    <a:pt x="558572" y="394335"/>
                    <a:pt x="556235" y="394335"/>
                  </a:cubicBezTo>
                  <a:lnTo>
                    <a:pt x="556235" y="390830"/>
                  </a:lnTo>
                  <a:cubicBezTo>
                    <a:pt x="556235" y="386156"/>
                    <a:pt x="554482" y="383819"/>
                    <a:pt x="550977" y="383819"/>
                  </a:cubicBezTo>
                  <a:cubicBezTo>
                    <a:pt x="548640" y="382651"/>
                    <a:pt x="547472" y="380898"/>
                    <a:pt x="547472" y="378561"/>
                  </a:cubicBezTo>
                  <a:cubicBezTo>
                    <a:pt x="547472" y="373888"/>
                    <a:pt x="546303" y="372720"/>
                    <a:pt x="543967" y="375056"/>
                  </a:cubicBezTo>
                  <a:lnTo>
                    <a:pt x="535204" y="375056"/>
                  </a:lnTo>
                  <a:cubicBezTo>
                    <a:pt x="532867" y="377393"/>
                    <a:pt x="530530" y="378561"/>
                    <a:pt x="528193" y="378561"/>
                  </a:cubicBezTo>
                  <a:lnTo>
                    <a:pt x="524688" y="378561"/>
                  </a:lnTo>
                  <a:cubicBezTo>
                    <a:pt x="524688" y="379730"/>
                    <a:pt x="524396" y="380022"/>
                    <a:pt x="523812" y="379438"/>
                  </a:cubicBezTo>
                  <a:cubicBezTo>
                    <a:pt x="523228" y="378854"/>
                    <a:pt x="522935" y="377393"/>
                    <a:pt x="522935" y="375056"/>
                  </a:cubicBezTo>
                  <a:cubicBezTo>
                    <a:pt x="518262" y="372720"/>
                    <a:pt x="514173" y="371551"/>
                    <a:pt x="510668" y="371551"/>
                  </a:cubicBezTo>
                  <a:cubicBezTo>
                    <a:pt x="507162" y="371551"/>
                    <a:pt x="504826" y="371843"/>
                    <a:pt x="503657" y="372427"/>
                  </a:cubicBezTo>
                  <a:cubicBezTo>
                    <a:pt x="502488" y="373012"/>
                    <a:pt x="502488" y="373888"/>
                    <a:pt x="503657" y="375056"/>
                  </a:cubicBezTo>
                  <a:lnTo>
                    <a:pt x="503657" y="378561"/>
                  </a:lnTo>
                  <a:cubicBezTo>
                    <a:pt x="505993" y="380898"/>
                    <a:pt x="510083" y="380898"/>
                    <a:pt x="515925" y="378561"/>
                  </a:cubicBezTo>
                  <a:cubicBezTo>
                    <a:pt x="518262" y="378561"/>
                    <a:pt x="518262" y="379730"/>
                    <a:pt x="515925" y="382067"/>
                  </a:cubicBezTo>
                  <a:lnTo>
                    <a:pt x="491389" y="382067"/>
                  </a:lnTo>
                  <a:cubicBezTo>
                    <a:pt x="489052" y="379730"/>
                    <a:pt x="489052" y="378561"/>
                    <a:pt x="491389" y="378561"/>
                  </a:cubicBezTo>
                  <a:lnTo>
                    <a:pt x="491389" y="369798"/>
                  </a:lnTo>
                  <a:lnTo>
                    <a:pt x="473863" y="369798"/>
                  </a:lnTo>
                  <a:lnTo>
                    <a:pt x="473863" y="366293"/>
                  </a:lnTo>
                  <a:lnTo>
                    <a:pt x="468605" y="366293"/>
                  </a:lnTo>
                  <a:lnTo>
                    <a:pt x="465099" y="362788"/>
                  </a:lnTo>
                  <a:lnTo>
                    <a:pt x="468605" y="359283"/>
                  </a:lnTo>
                  <a:cubicBezTo>
                    <a:pt x="469774" y="358115"/>
                    <a:pt x="470650" y="356946"/>
                    <a:pt x="471234" y="355778"/>
                  </a:cubicBezTo>
                  <a:cubicBezTo>
                    <a:pt x="471818" y="354609"/>
                    <a:pt x="470942" y="354025"/>
                    <a:pt x="468605" y="354025"/>
                  </a:cubicBezTo>
                  <a:cubicBezTo>
                    <a:pt x="458089" y="355194"/>
                    <a:pt x="449910" y="355778"/>
                    <a:pt x="444069" y="355778"/>
                  </a:cubicBezTo>
                  <a:lnTo>
                    <a:pt x="435305" y="355778"/>
                  </a:lnTo>
                  <a:lnTo>
                    <a:pt x="431800" y="354025"/>
                  </a:lnTo>
                  <a:cubicBezTo>
                    <a:pt x="430632" y="355194"/>
                    <a:pt x="430048" y="354901"/>
                    <a:pt x="430048" y="353149"/>
                  </a:cubicBezTo>
                  <a:cubicBezTo>
                    <a:pt x="430048" y="351396"/>
                    <a:pt x="430632" y="348767"/>
                    <a:pt x="431800" y="345262"/>
                  </a:cubicBezTo>
                  <a:cubicBezTo>
                    <a:pt x="436474" y="325399"/>
                    <a:pt x="441732" y="310210"/>
                    <a:pt x="447574" y="299694"/>
                  </a:cubicBezTo>
                  <a:lnTo>
                    <a:pt x="447574" y="292684"/>
                  </a:lnTo>
                  <a:lnTo>
                    <a:pt x="449327" y="296189"/>
                  </a:lnTo>
                  <a:cubicBezTo>
                    <a:pt x="451663" y="298526"/>
                    <a:pt x="454000" y="299694"/>
                    <a:pt x="456337" y="299694"/>
                  </a:cubicBezTo>
                  <a:lnTo>
                    <a:pt x="456337" y="303200"/>
                  </a:lnTo>
                  <a:lnTo>
                    <a:pt x="452832" y="303200"/>
                  </a:lnTo>
                  <a:lnTo>
                    <a:pt x="456337" y="304952"/>
                  </a:lnTo>
                  <a:cubicBezTo>
                    <a:pt x="458673" y="304952"/>
                    <a:pt x="462763" y="302031"/>
                    <a:pt x="468605" y="296189"/>
                  </a:cubicBezTo>
                  <a:cubicBezTo>
                    <a:pt x="472110" y="296189"/>
                    <a:pt x="475908" y="295021"/>
                    <a:pt x="479997" y="292684"/>
                  </a:cubicBezTo>
                  <a:cubicBezTo>
                    <a:pt x="484086" y="290347"/>
                    <a:pt x="489052" y="287426"/>
                    <a:pt x="494894" y="283921"/>
                  </a:cubicBezTo>
                  <a:lnTo>
                    <a:pt x="500152" y="283921"/>
                  </a:lnTo>
                  <a:cubicBezTo>
                    <a:pt x="498983" y="283921"/>
                    <a:pt x="498399" y="286258"/>
                    <a:pt x="498399" y="290931"/>
                  </a:cubicBezTo>
                  <a:cubicBezTo>
                    <a:pt x="496063" y="292100"/>
                    <a:pt x="493726" y="292684"/>
                    <a:pt x="491389" y="292684"/>
                  </a:cubicBezTo>
                  <a:cubicBezTo>
                    <a:pt x="487884" y="292684"/>
                    <a:pt x="486131" y="295021"/>
                    <a:pt x="486131" y="299694"/>
                  </a:cubicBezTo>
                  <a:lnTo>
                    <a:pt x="491389" y="299694"/>
                  </a:lnTo>
                  <a:cubicBezTo>
                    <a:pt x="496063" y="299694"/>
                    <a:pt x="502488" y="297358"/>
                    <a:pt x="510668" y="292684"/>
                  </a:cubicBezTo>
                  <a:cubicBezTo>
                    <a:pt x="511836" y="292684"/>
                    <a:pt x="516509" y="290931"/>
                    <a:pt x="524688" y="287426"/>
                  </a:cubicBezTo>
                  <a:lnTo>
                    <a:pt x="540462" y="280416"/>
                  </a:lnTo>
                  <a:cubicBezTo>
                    <a:pt x="543967" y="278079"/>
                    <a:pt x="549225" y="276911"/>
                    <a:pt x="556235" y="276911"/>
                  </a:cubicBezTo>
                  <a:lnTo>
                    <a:pt x="566751" y="269900"/>
                  </a:lnTo>
                  <a:cubicBezTo>
                    <a:pt x="569087" y="269900"/>
                    <a:pt x="571424" y="268732"/>
                    <a:pt x="573761" y="266395"/>
                  </a:cubicBezTo>
                  <a:lnTo>
                    <a:pt x="591287" y="261137"/>
                  </a:lnTo>
                  <a:cubicBezTo>
                    <a:pt x="598297" y="256464"/>
                    <a:pt x="603847" y="253543"/>
                    <a:pt x="607937" y="252374"/>
                  </a:cubicBezTo>
                  <a:cubicBezTo>
                    <a:pt x="612026" y="251206"/>
                    <a:pt x="614655" y="250037"/>
                    <a:pt x="615823" y="248869"/>
                  </a:cubicBezTo>
                  <a:cubicBezTo>
                    <a:pt x="624003" y="244195"/>
                    <a:pt x="629260" y="241859"/>
                    <a:pt x="631597" y="241859"/>
                  </a:cubicBezTo>
                  <a:cubicBezTo>
                    <a:pt x="633933" y="241859"/>
                    <a:pt x="636855" y="241274"/>
                    <a:pt x="640360" y="240106"/>
                  </a:cubicBezTo>
                  <a:cubicBezTo>
                    <a:pt x="641528" y="240106"/>
                    <a:pt x="646202" y="237769"/>
                    <a:pt x="654380" y="233096"/>
                  </a:cubicBezTo>
                  <a:lnTo>
                    <a:pt x="666649" y="227838"/>
                  </a:lnTo>
                  <a:cubicBezTo>
                    <a:pt x="668985" y="227838"/>
                    <a:pt x="674243" y="225501"/>
                    <a:pt x="682422" y="220828"/>
                  </a:cubicBezTo>
                  <a:cubicBezTo>
                    <a:pt x="688264" y="220828"/>
                    <a:pt x="694690" y="217906"/>
                    <a:pt x="701701" y="212065"/>
                  </a:cubicBezTo>
                  <a:cubicBezTo>
                    <a:pt x="708711" y="212065"/>
                    <a:pt x="713969" y="209728"/>
                    <a:pt x="717474" y="205054"/>
                  </a:cubicBezTo>
                  <a:cubicBezTo>
                    <a:pt x="719811" y="205054"/>
                    <a:pt x="721563" y="204470"/>
                    <a:pt x="722732" y="203302"/>
                  </a:cubicBezTo>
                  <a:cubicBezTo>
                    <a:pt x="723901" y="202133"/>
                    <a:pt x="725653" y="201549"/>
                    <a:pt x="727990" y="201549"/>
                  </a:cubicBezTo>
                  <a:cubicBezTo>
                    <a:pt x="746684" y="193370"/>
                    <a:pt x="772973" y="182855"/>
                    <a:pt x="806857" y="170002"/>
                  </a:cubicBezTo>
                  <a:cubicBezTo>
                    <a:pt x="816204" y="166497"/>
                    <a:pt x="822046" y="163576"/>
                    <a:pt x="824383" y="161239"/>
                  </a:cubicBezTo>
                  <a:lnTo>
                    <a:pt x="831393" y="161239"/>
                  </a:lnTo>
                  <a:lnTo>
                    <a:pt x="836651" y="154229"/>
                  </a:lnTo>
                  <a:cubicBezTo>
                    <a:pt x="838988" y="154229"/>
                    <a:pt x="841325" y="153060"/>
                    <a:pt x="843661" y="150724"/>
                  </a:cubicBezTo>
                  <a:lnTo>
                    <a:pt x="845414" y="150724"/>
                  </a:lnTo>
                  <a:cubicBezTo>
                    <a:pt x="847751" y="149555"/>
                    <a:pt x="850088" y="148679"/>
                    <a:pt x="852424" y="148095"/>
                  </a:cubicBezTo>
                  <a:cubicBezTo>
                    <a:pt x="854761" y="147511"/>
                    <a:pt x="857098" y="146634"/>
                    <a:pt x="859435" y="145466"/>
                  </a:cubicBezTo>
                  <a:cubicBezTo>
                    <a:pt x="861771" y="144297"/>
                    <a:pt x="872287" y="139040"/>
                    <a:pt x="890982" y="129692"/>
                  </a:cubicBezTo>
                  <a:lnTo>
                    <a:pt x="903249" y="126187"/>
                  </a:lnTo>
                  <a:lnTo>
                    <a:pt x="912013" y="124435"/>
                  </a:lnTo>
                  <a:cubicBezTo>
                    <a:pt x="919023" y="120929"/>
                    <a:pt x="923112" y="119177"/>
                    <a:pt x="924281" y="119177"/>
                  </a:cubicBezTo>
                  <a:cubicBezTo>
                    <a:pt x="939471" y="114503"/>
                    <a:pt x="948233" y="111582"/>
                    <a:pt x="950570" y="110414"/>
                  </a:cubicBezTo>
                  <a:cubicBezTo>
                    <a:pt x="957580" y="108077"/>
                    <a:pt x="964007" y="104572"/>
                    <a:pt x="969848" y="99898"/>
                  </a:cubicBezTo>
                  <a:cubicBezTo>
                    <a:pt x="969848" y="98730"/>
                    <a:pt x="971017" y="96977"/>
                    <a:pt x="973354" y="94640"/>
                  </a:cubicBezTo>
                  <a:lnTo>
                    <a:pt x="975106" y="91135"/>
                  </a:lnTo>
                  <a:cubicBezTo>
                    <a:pt x="979780" y="91135"/>
                    <a:pt x="983870" y="89383"/>
                    <a:pt x="987375" y="85877"/>
                  </a:cubicBezTo>
                  <a:cubicBezTo>
                    <a:pt x="992048" y="81204"/>
                    <a:pt x="995554" y="78867"/>
                    <a:pt x="997890" y="78867"/>
                  </a:cubicBezTo>
                  <a:cubicBezTo>
                    <a:pt x="1001395" y="75362"/>
                    <a:pt x="1005777" y="72733"/>
                    <a:pt x="1011035" y="70980"/>
                  </a:cubicBezTo>
                  <a:cubicBezTo>
                    <a:pt x="1016293" y="69228"/>
                    <a:pt x="1020090" y="67767"/>
                    <a:pt x="1022426" y="66599"/>
                  </a:cubicBezTo>
                  <a:cubicBezTo>
                    <a:pt x="1023595" y="66599"/>
                    <a:pt x="1024179" y="66307"/>
                    <a:pt x="1024179" y="65722"/>
                  </a:cubicBezTo>
                  <a:cubicBezTo>
                    <a:pt x="1024179" y="65138"/>
                    <a:pt x="1024179" y="64262"/>
                    <a:pt x="1024179" y="63094"/>
                  </a:cubicBezTo>
                  <a:lnTo>
                    <a:pt x="1025932" y="63094"/>
                  </a:lnTo>
                  <a:lnTo>
                    <a:pt x="1025932" y="61341"/>
                  </a:lnTo>
                  <a:cubicBezTo>
                    <a:pt x="1028269" y="59004"/>
                    <a:pt x="1030606" y="57836"/>
                    <a:pt x="1032942" y="57836"/>
                  </a:cubicBezTo>
                  <a:lnTo>
                    <a:pt x="1053973" y="40310"/>
                  </a:lnTo>
                  <a:lnTo>
                    <a:pt x="1053973" y="36804"/>
                  </a:lnTo>
                  <a:cubicBezTo>
                    <a:pt x="1056310" y="35636"/>
                    <a:pt x="1057478" y="33884"/>
                    <a:pt x="1057478" y="31547"/>
                  </a:cubicBezTo>
                  <a:lnTo>
                    <a:pt x="1064489" y="24536"/>
                  </a:lnTo>
                  <a:lnTo>
                    <a:pt x="1073252" y="19279"/>
                  </a:lnTo>
                  <a:cubicBezTo>
                    <a:pt x="1073252" y="14605"/>
                    <a:pt x="1074420" y="12268"/>
                    <a:pt x="1076757" y="12268"/>
                  </a:cubicBezTo>
                  <a:cubicBezTo>
                    <a:pt x="1076757" y="11100"/>
                    <a:pt x="1077341" y="9639"/>
                    <a:pt x="1078510" y="7887"/>
                  </a:cubicBezTo>
                  <a:cubicBezTo>
                    <a:pt x="1079678" y="6134"/>
                    <a:pt x="1080846" y="4674"/>
                    <a:pt x="1082015" y="3505"/>
                  </a:cubicBezTo>
                  <a:cubicBezTo>
                    <a:pt x="1082015" y="2337"/>
                    <a:pt x="1082599" y="1460"/>
                    <a:pt x="1083768" y="876"/>
                  </a:cubicBezTo>
                  <a:cubicBezTo>
                    <a:pt x="1084936" y="292"/>
                    <a:pt x="1086689" y="0"/>
                    <a:pt x="1089025" y="0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ctr">
                <a:buNone/>
              </a:pPr>
              <a:endParaRPr lang="zh-CN" altLang="en-US" sz="13800" cap="all" dirty="0">
                <a:blipFill dpi="0" rotWithShape="1">
                  <a:blip r:embed="rId4">
                    <a:alphaModFix amt="57000"/>
                    <a:extLst>
                      <a:ext uri="{96DAC541-7B7A-43D3-8B79-37D633B846F1}">
                        <asvg:svgBlip xmlns:asvg="http://schemas.microsoft.com/office/drawing/2016/SVG/main" r:embed="rId5"/>
                      </a:ext>
                    </a:extLst>
                  </a:blip>
                  <a:srcRect/>
                  <a:tile tx="0" ty="0" sx="100000" sy="100000" flip="none" algn="tl"/>
                </a:blipFill>
                <a:latin typeface="艾迪鹅演示引擎标题体 Normal" panose="02000600000000000000" pitchFamily="2" charset="-122"/>
                <a:ea typeface="艾迪鹅演示引擎标题体 Normal" panose="02000600000000000000" pitchFamily="2" charset="-122"/>
                <a:cs typeface="艾迪鹅演示引擎标题体 Normal" panose="02000600000000000000" pitchFamily="2" charset="-122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80917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DC2546A6-03B4-B4A9-0FCF-ABA076415249}"/>
              </a:ext>
            </a:extLst>
          </p:cNvPr>
          <p:cNvSpPr txBox="1"/>
          <p:nvPr/>
        </p:nvSpPr>
        <p:spPr>
          <a:xfrm>
            <a:off x="1033001" y="1105152"/>
            <a:ext cx="10036722" cy="139063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53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</a:t>
            </a:r>
            <a:r>
              <a:rPr lang="zh-CN" altLang="en-US" sz="253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模板网   </a:t>
            </a:r>
            <a:r>
              <a:rPr lang="en-US" altLang="zh-CN" sz="253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www.51pptmoban.com</a:t>
            </a:r>
            <a:r>
              <a:rPr lang="en-US" altLang="zh-CN" sz="253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  </a:t>
            </a:r>
            <a:r>
              <a:rPr lang="zh-CN" altLang="en-US" sz="253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作品</a:t>
            </a:r>
            <a:endParaRPr lang="en-US" altLang="zh-CN" sz="253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endParaRPr lang="en-US" altLang="zh-CN" sz="253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r>
              <a:rPr lang="zh-CN" altLang="en-US" sz="3375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仅供学习参考之用！禁止</a:t>
            </a:r>
            <a:r>
              <a:rPr lang="en-US" altLang="zh-CN" sz="3375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PC/M/App</a:t>
            </a:r>
            <a:r>
              <a:rPr lang="zh-CN" altLang="en-US" sz="3375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平台盗用贩卖！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ADF3773D-1A08-5FE5-E954-78522110419C}"/>
              </a:ext>
            </a:extLst>
          </p:cNvPr>
          <p:cNvSpPr txBox="1"/>
          <p:nvPr/>
        </p:nvSpPr>
        <p:spPr>
          <a:xfrm>
            <a:off x="1033000" y="5166693"/>
            <a:ext cx="10499412" cy="13067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53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51PPT模板网，幻灯片演示模板及素材 </a:t>
            </a:r>
            <a:r>
              <a:rPr lang="zh-CN" altLang="en-US" sz="2953" b="1" dirty="0">
                <a:solidFill>
                  <a:schemeClr val="bg1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免费 </a:t>
            </a:r>
            <a:r>
              <a:rPr lang="zh-CN" altLang="en-US" sz="253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下载！</a:t>
            </a:r>
          </a:p>
          <a:p>
            <a:pPr>
              <a:lnSpc>
                <a:spcPct val="150000"/>
              </a:lnSpc>
            </a:pPr>
            <a:r>
              <a:rPr lang="zh-CN" altLang="en-US" sz="253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 唯一访问网址：www.51pptmoban.com</a:t>
            </a:r>
          </a:p>
        </p:txBody>
      </p:sp>
    </p:spTree>
    <p:extLst>
      <p:ext uri="{BB962C8B-B14F-4D97-AF65-F5344CB8AC3E}">
        <p14:creationId xmlns:p14="http://schemas.microsoft.com/office/powerpoint/2010/main" val="838385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常用图形-3" hidden="1">
            <a:extLst>
              <a:ext uri="{FF2B5EF4-FFF2-40B4-BE49-F238E27FC236}">
                <a16:creationId xmlns:a16="http://schemas.microsoft.com/office/drawing/2014/main" id="{7789832A-0A38-B8FD-A88C-DC4F1EF5B3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847" y="2968253"/>
            <a:ext cx="8491280" cy="212365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r>
              <a:rPr lang="zh-CN" altLang="en-US" sz="13800" cap="all" dirty="0">
                <a:blipFill dpi="0" rotWithShape="1">
                  <a:blip r:embed="rId2"/>
                  <a:srcRect/>
                  <a:tile tx="0" ty="0" sx="100000" sy="100000" flip="none" algn="tl"/>
                </a:blipFill>
                <a:latin typeface="艾迪鹅演示引擎标题体 Normal" panose="02000600000000000000" pitchFamily="2" charset="-122"/>
                <a:ea typeface="艾迪鹅演示引擎标题体 Normal" panose="02000600000000000000" pitchFamily="2" charset="-122"/>
                <a:cs typeface="艾迪鹅演示引擎标题体 Normal" panose="02000600000000000000" pitchFamily="2" charset="-122"/>
                <a:sym typeface="+mn-lt"/>
              </a:rPr>
              <a:t>谢谢观看</a:t>
            </a:r>
          </a:p>
        </p:txBody>
      </p:sp>
      <p:sp>
        <p:nvSpPr>
          <p:cNvPr id="460" name="任意多边形: 形状 459">
            <a:extLst>
              <a:ext uri="{FF2B5EF4-FFF2-40B4-BE49-F238E27FC236}">
                <a16:creationId xmlns:a16="http://schemas.microsoft.com/office/drawing/2014/main" id="{388F1184-8FD8-F181-097E-A41AC4404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199" y="1302103"/>
            <a:ext cx="909600" cy="1979269"/>
          </a:xfrm>
          <a:custGeom>
            <a:avLst/>
            <a:gdLst/>
            <a:ahLst/>
            <a:cxnLst/>
            <a:rect l="l" t="t" r="r" b="b"/>
            <a:pathLst>
              <a:path w="909600" h="1979269">
                <a:moveTo>
                  <a:pt x="582302" y="146"/>
                </a:moveTo>
                <a:cubicBezTo>
                  <a:pt x="583178" y="438"/>
                  <a:pt x="583616" y="1168"/>
                  <a:pt x="583616" y="2337"/>
                </a:cubicBezTo>
                <a:cubicBezTo>
                  <a:pt x="583616" y="3505"/>
                  <a:pt x="584493" y="3797"/>
                  <a:pt x="586245" y="3213"/>
                </a:cubicBezTo>
                <a:cubicBezTo>
                  <a:pt x="587998" y="2629"/>
                  <a:pt x="590042" y="2337"/>
                  <a:pt x="592379" y="2337"/>
                </a:cubicBezTo>
                <a:lnTo>
                  <a:pt x="623926" y="2337"/>
                </a:lnTo>
                <a:cubicBezTo>
                  <a:pt x="626263" y="2337"/>
                  <a:pt x="629184" y="3505"/>
                  <a:pt x="632689" y="5842"/>
                </a:cubicBezTo>
                <a:cubicBezTo>
                  <a:pt x="647878" y="10515"/>
                  <a:pt x="658978" y="12852"/>
                  <a:pt x="665988" y="12852"/>
                </a:cubicBezTo>
                <a:cubicBezTo>
                  <a:pt x="670662" y="12852"/>
                  <a:pt x="675336" y="14897"/>
                  <a:pt x="680009" y="18986"/>
                </a:cubicBezTo>
                <a:cubicBezTo>
                  <a:pt x="684683" y="23076"/>
                  <a:pt x="687020" y="26873"/>
                  <a:pt x="687020" y="30378"/>
                </a:cubicBezTo>
                <a:cubicBezTo>
                  <a:pt x="687020" y="37389"/>
                  <a:pt x="689941" y="43230"/>
                  <a:pt x="695783" y="47904"/>
                </a:cubicBezTo>
                <a:cubicBezTo>
                  <a:pt x="696951" y="46736"/>
                  <a:pt x="698120" y="45275"/>
                  <a:pt x="699288" y="43523"/>
                </a:cubicBezTo>
                <a:cubicBezTo>
                  <a:pt x="700456" y="41770"/>
                  <a:pt x="702209" y="40894"/>
                  <a:pt x="704546" y="40894"/>
                </a:cubicBezTo>
                <a:cubicBezTo>
                  <a:pt x="709219" y="37389"/>
                  <a:pt x="711556" y="33883"/>
                  <a:pt x="711556" y="30378"/>
                </a:cubicBezTo>
                <a:cubicBezTo>
                  <a:pt x="710388" y="26873"/>
                  <a:pt x="708635" y="25413"/>
                  <a:pt x="706298" y="25997"/>
                </a:cubicBezTo>
                <a:cubicBezTo>
                  <a:pt x="703962" y="26581"/>
                  <a:pt x="701625" y="26873"/>
                  <a:pt x="699288" y="26873"/>
                </a:cubicBezTo>
                <a:cubicBezTo>
                  <a:pt x="696951" y="24536"/>
                  <a:pt x="696951" y="22199"/>
                  <a:pt x="699288" y="19862"/>
                </a:cubicBezTo>
                <a:cubicBezTo>
                  <a:pt x="710972" y="15189"/>
                  <a:pt x="719151" y="15189"/>
                  <a:pt x="723824" y="19862"/>
                </a:cubicBezTo>
                <a:cubicBezTo>
                  <a:pt x="726161" y="21031"/>
                  <a:pt x="729374" y="22784"/>
                  <a:pt x="733463" y="25120"/>
                </a:cubicBezTo>
                <a:cubicBezTo>
                  <a:pt x="737553" y="27457"/>
                  <a:pt x="741934" y="30962"/>
                  <a:pt x="746608" y="35636"/>
                </a:cubicBezTo>
                <a:cubicBezTo>
                  <a:pt x="744271" y="35636"/>
                  <a:pt x="741934" y="35928"/>
                  <a:pt x="739598" y="36512"/>
                </a:cubicBezTo>
                <a:cubicBezTo>
                  <a:pt x="737261" y="37096"/>
                  <a:pt x="734924" y="37389"/>
                  <a:pt x="732587" y="37389"/>
                </a:cubicBezTo>
                <a:lnTo>
                  <a:pt x="711556" y="44399"/>
                </a:lnTo>
                <a:cubicBezTo>
                  <a:pt x="709219" y="44399"/>
                  <a:pt x="707175" y="44983"/>
                  <a:pt x="705422" y="46152"/>
                </a:cubicBezTo>
                <a:cubicBezTo>
                  <a:pt x="703669" y="47320"/>
                  <a:pt x="701625" y="48488"/>
                  <a:pt x="699288" y="49657"/>
                </a:cubicBezTo>
                <a:cubicBezTo>
                  <a:pt x="703962" y="50825"/>
                  <a:pt x="706882" y="52578"/>
                  <a:pt x="708051" y="54914"/>
                </a:cubicBezTo>
                <a:cubicBezTo>
                  <a:pt x="709219" y="57251"/>
                  <a:pt x="710388" y="59004"/>
                  <a:pt x="711556" y="60172"/>
                </a:cubicBezTo>
                <a:cubicBezTo>
                  <a:pt x="716230" y="63678"/>
                  <a:pt x="720319" y="63678"/>
                  <a:pt x="723824" y="60172"/>
                </a:cubicBezTo>
                <a:lnTo>
                  <a:pt x="723824" y="56667"/>
                </a:lnTo>
                <a:cubicBezTo>
                  <a:pt x="728498" y="50825"/>
                  <a:pt x="733172" y="49657"/>
                  <a:pt x="737845" y="53162"/>
                </a:cubicBezTo>
                <a:cubicBezTo>
                  <a:pt x="739014" y="54330"/>
                  <a:pt x="740766" y="55499"/>
                  <a:pt x="743103" y="56667"/>
                </a:cubicBezTo>
                <a:cubicBezTo>
                  <a:pt x="745440" y="57836"/>
                  <a:pt x="746608" y="60172"/>
                  <a:pt x="746608" y="63678"/>
                </a:cubicBezTo>
                <a:cubicBezTo>
                  <a:pt x="748945" y="63678"/>
                  <a:pt x="750113" y="64846"/>
                  <a:pt x="750113" y="67183"/>
                </a:cubicBezTo>
                <a:cubicBezTo>
                  <a:pt x="753619" y="67183"/>
                  <a:pt x="757416" y="68351"/>
                  <a:pt x="761505" y="70688"/>
                </a:cubicBezTo>
                <a:cubicBezTo>
                  <a:pt x="765595" y="73025"/>
                  <a:pt x="768223" y="74193"/>
                  <a:pt x="769392" y="74193"/>
                </a:cubicBezTo>
                <a:cubicBezTo>
                  <a:pt x="776402" y="76530"/>
                  <a:pt x="781660" y="80619"/>
                  <a:pt x="785165" y="86461"/>
                </a:cubicBezTo>
                <a:cubicBezTo>
                  <a:pt x="785165" y="92303"/>
                  <a:pt x="787210" y="96977"/>
                  <a:pt x="791299" y="100482"/>
                </a:cubicBezTo>
                <a:cubicBezTo>
                  <a:pt x="795389" y="103987"/>
                  <a:pt x="798018" y="106324"/>
                  <a:pt x="799186" y="107493"/>
                </a:cubicBezTo>
                <a:cubicBezTo>
                  <a:pt x="803860" y="108661"/>
                  <a:pt x="807949" y="110998"/>
                  <a:pt x="811454" y="114503"/>
                </a:cubicBezTo>
                <a:cubicBezTo>
                  <a:pt x="814960" y="118008"/>
                  <a:pt x="817880" y="123266"/>
                  <a:pt x="820217" y="130276"/>
                </a:cubicBezTo>
                <a:cubicBezTo>
                  <a:pt x="820217" y="133782"/>
                  <a:pt x="820509" y="139039"/>
                  <a:pt x="821094" y="146050"/>
                </a:cubicBezTo>
                <a:cubicBezTo>
                  <a:pt x="821678" y="153060"/>
                  <a:pt x="821386" y="158902"/>
                  <a:pt x="820217" y="163576"/>
                </a:cubicBezTo>
                <a:cubicBezTo>
                  <a:pt x="822554" y="165912"/>
                  <a:pt x="822554" y="167081"/>
                  <a:pt x="820217" y="167081"/>
                </a:cubicBezTo>
                <a:lnTo>
                  <a:pt x="820217" y="191617"/>
                </a:lnTo>
                <a:cubicBezTo>
                  <a:pt x="824891" y="195123"/>
                  <a:pt x="824891" y="198628"/>
                  <a:pt x="820217" y="202133"/>
                </a:cubicBezTo>
                <a:cubicBezTo>
                  <a:pt x="820217" y="203301"/>
                  <a:pt x="819633" y="204470"/>
                  <a:pt x="818465" y="205638"/>
                </a:cubicBezTo>
                <a:cubicBezTo>
                  <a:pt x="817296" y="206807"/>
                  <a:pt x="816712" y="208559"/>
                  <a:pt x="816712" y="210896"/>
                </a:cubicBezTo>
                <a:cubicBezTo>
                  <a:pt x="816712" y="215570"/>
                  <a:pt x="813207" y="223164"/>
                  <a:pt x="806196" y="233680"/>
                </a:cubicBezTo>
                <a:cubicBezTo>
                  <a:pt x="806196" y="236016"/>
                  <a:pt x="805612" y="237185"/>
                  <a:pt x="804444" y="237185"/>
                </a:cubicBezTo>
                <a:cubicBezTo>
                  <a:pt x="804444" y="239522"/>
                  <a:pt x="803568" y="242151"/>
                  <a:pt x="801815" y="245072"/>
                </a:cubicBezTo>
                <a:cubicBezTo>
                  <a:pt x="800062" y="247993"/>
                  <a:pt x="799186" y="250622"/>
                  <a:pt x="799186" y="252958"/>
                </a:cubicBezTo>
                <a:cubicBezTo>
                  <a:pt x="796849" y="252958"/>
                  <a:pt x="795389" y="254419"/>
                  <a:pt x="794804" y="257340"/>
                </a:cubicBezTo>
                <a:cubicBezTo>
                  <a:pt x="794220" y="260261"/>
                  <a:pt x="793344" y="262306"/>
                  <a:pt x="792175" y="263474"/>
                </a:cubicBezTo>
                <a:cubicBezTo>
                  <a:pt x="783997" y="266979"/>
                  <a:pt x="776402" y="268732"/>
                  <a:pt x="769392" y="268732"/>
                </a:cubicBezTo>
                <a:cubicBezTo>
                  <a:pt x="758876" y="268732"/>
                  <a:pt x="751281" y="271653"/>
                  <a:pt x="746608" y="277495"/>
                </a:cubicBezTo>
                <a:lnTo>
                  <a:pt x="723824" y="277495"/>
                </a:lnTo>
                <a:cubicBezTo>
                  <a:pt x="722656" y="276326"/>
                  <a:pt x="721488" y="275742"/>
                  <a:pt x="720319" y="275742"/>
                </a:cubicBezTo>
                <a:cubicBezTo>
                  <a:pt x="719151" y="275742"/>
                  <a:pt x="717982" y="276326"/>
                  <a:pt x="716814" y="277495"/>
                </a:cubicBezTo>
                <a:cubicBezTo>
                  <a:pt x="712140" y="278663"/>
                  <a:pt x="708343" y="278955"/>
                  <a:pt x="705422" y="278371"/>
                </a:cubicBezTo>
                <a:cubicBezTo>
                  <a:pt x="702501" y="277787"/>
                  <a:pt x="699288" y="277495"/>
                  <a:pt x="695783" y="277495"/>
                </a:cubicBezTo>
                <a:lnTo>
                  <a:pt x="665988" y="266979"/>
                </a:lnTo>
                <a:lnTo>
                  <a:pt x="660731" y="266979"/>
                </a:lnTo>
                <a:cubicBezTo>
                  <a:pt x="664236" y="269316"/>
                  <a:pt x="669494" y="271361"/>
                  <a:pt x="676504" y="273113"/>
                </a:cubicBezTo>
                <a:cubicBezTo>
                  <a:pt x="683514" y="274866"/>
                  <a:pt x="688188" y="276326"/>
                  <a:pt x="690525" y="277495"/>
                </a:cubicBezTo>
                <a:cubicBezTo>
                  <a:pt x="688188" y="278663"/>
                  <a:pt x="684099" y="279247"/>
                  <a:pt x="678257" y="279247"/>
                </a:cubicBezTo>
                <a:cubicBezTo>
                  <a:pt x="674752" y="278079"/>
                  <a:pt x="670078" y="277495"/>
                  <a:pt x="664236" y="277495"/>
                </a:cubicBezTo>
                <a:cubicBezTo>
                  <a:pt x="656057" y="277495"/>
                  <a:pt x="649047" y="277787"/>
                  <a:pt x="643205" y="278371"/>
                </a:cubicBezTo>
                <a:cubicBezTo>
                  <a:pt x="637363" y="278955"/>
                  <a:pt x="632105" y="279832"/>
                  <a:pt x="627431" y="281000"/>
                </a:cubicBezTo>
                <a:cubicBezTo>
                  <a:pt x="627431" y="283337"/>
                  <a:pt x="625094" y="284505"/>
                  <a:pt x="620421" y="284505"/>
                </a:cubicBezTo>
                <a:lnTo>
                  <a:pt x="615163" y="284505"/>
                </a:lnTo>
                <a:cubicBezTo>
                  <a:pt x="621005" y="282168"/>
                  <a:pt x="627723" y="279832"/>
                  <a:pt x="635318" y="277495"/>
                </a:cubicBezTo>
                <a:cubicBezTo>
                  <a:pt x="642912" y="275158"/>
                  <a:pt x="649047" y="272237"/>
                  <a:pt x="653721" y="268732"/>
                </a:cubicBezTo>
                <a:cubicBezTo>
                  <a:pt x="651383" y="267563"/>
                  <a:pt x="648170" y="267855"/>
                  <a:pt x="644081" y="269608"/>
                </a:cubicBezTo>
                <a:cubicBezTo>
                  <a:pt x="639991" y="271361"/>
                  <a:pt x="636195" y="271068"/>
                  <a:pt x="632689" y="268732"/>
                </a:cubicBezTo>
                <a:cubicBezTo>
                  <a:pt x="637363" y="268732"/>
                  <a:pt x="641452" y="266979"/>
                  <a:pt x="644957" y="263474"/>
                </a:cubicBezTo>
                <a:lnTo>
                  <a:pt x="641452" y="263474"/>
                </a:lnTo>
                <a:cubicBezTo>
                  <a:pt x="636779" y="264642"/>
                  <a:pt x="630936" y="266979"/>
                  <a:pt x="623926" y="270484"/>
                </a:cubicBezTo>
                <a:cubicBezTo>
                  <a:pt x="616916" y="273989"/>
                  <a:pt x="610489" y="276326"/>
                  <a:pt x="604648" y="277495"/>
                </a:cubicBezTo>
                <a:cubicBezTo>
                  <a:pt x="604648" y="278663"/>
                  <a:pt x="603479" y="279832"/>
                  <a:pt x="601142" y="281000"/>
                </a:cubicBezTo>
                <a:lnTo>
                  <a:pt x="595885" y="281000"/>
                </a:lnTo>
                <a:cubicBezTo>
                  <a:pt x="594716" y="284505"/>
                  <a:pt x="591503" y="286842"/>
                  <a:pt x="586245" y="288010"/>
                </a:cubicBezTo>
                <a:cubicBezTo>
                  <a:pt x="580987" y="289179"/>
                  <a:pt x="577190" y="290347"/>
                  <a:pt x="574853" y="291516"/>
                </a:cubicBezTo>
                <a:cubicBezTo>
                  <a:pt x="573685" y="292684"/>
                  <a:pt x="564922" y="298526"/>
                  <a:pt x="548564" y="309041"/>
                </a:cubicBezTo>
                <a:cubicBezTo>
                  <a:pt x="561417" y="306705"/>
                  <a:pt x="571932" y="303200"/>
                  <a:pt x="580111" y="298526"/>
                </a:cubicBezTo>
                <a:cubicBezTo>
                  <a:pt x="594132" y="291516"/>
                  <a:pt x="604648" y="288010"/>
                  <a:pt x="611658" y="288010"/>
                </a:cubicBezTo>
                <a:cubicBezTo>
                  <a:pt x="605816" y="292684"/>
                  <a:pt x="600558" y="295021"/>
                  <a:pt x="595885" y="295021"/>
                </a:cubicBezTo>
                <a:cubicBezTo>
                  <a:pt x="590042" y="298526"/>
                  <a:pt x="581864" y="302323"/>
                  <a:pt x="571348" y="306413"/>
                </a:cubicBezTo>
                <a:cubicBezTo>
                  <a:pt x="560832" y="310502"/>
                  <a:pt x="552070" y="314884"/>
                  <a:pt x="545059" y="319557"/>
                </a:cubicBezTo>
                <a:cubicBezTo>
                  <a:pt x="538049" y="323062"/>
                  <a:pt x="530746" y="326275"/>
                  <a:pt x="523151" y="329196"/>
                </a:cubicBezTo>
                <a:cubicBezTo>
                  <a:pt x="515557" y="332117"/>
                  <a:pt x="507086" y="335915"/>
                  <a:pt x="497739" y="340588"/>
                </a:cubicBezTo>
                <a:cubicBezTo>
                  <a:pt x="474371" y="354609"/>
                  <a:pt x="461518" y="363372"/>
                  <a:pt x="459182" y="366877"/>
                </a:cubicBezTo>
                <a:lnTo>
                  <a:pt x="455677" y="368630"/>
                </a:lnTo>
                <a:cubicBezTo>
                  <a:pt x="456845" y="369798"/>
                  <a:pt x="457721" y="371843"/>
                  <a:pt x="458305" y="374764"/>
                </a:cubicBezTo>
                <a:cubicBezTo>
                  <a:pt x="458890" y="377685"/>
                  <a:pt x="460350" y="379730"/>
                  <a:pt x="462687" y="380898"/>
                </a:cubicBezTo>
                <a:cubicBezTo>
                  <a:pt x="462687" y="382067"/>
                  <a:pt x="463271" y="383527"/>
                  <a:pt x="464439" y="385280"/>
                </a:cubicBezTo>
                <a:cubicBezTo>
                  <a:pt x="465608" y="387032"/>
                  <a:pt x="467360" y="387909"/>
                  <a:pt x="469697" y="387909"/>
                </a:cubicBezTo>
                <a:cubicBezTo>
                  <a:pt x="473202" y="387909"/>
                  <a:pt x="476416" y="388493"/>
                  <a:pt x="479336" y="389661"/>
                </a:cubicBezTo>
                <a:cubicBezTo>
                  <a:pt x="482257" y="390829"/>
                  <a:pt x="484303" y="393166"/>
                  <a:pt x="485471" y="396671"/>
                </a:cubicBezTo>
                <a:cubicBezTo>
                  <a:pt x="485471" y="399008"/>
                  <a:pt x="487223" y="400761"/>
                  <a:pt x="490728" y="401929"/>
                </a:cubicBezTo>
                <a:cubicBezTo>
                  <a:pt x="490728" y="400761"/>
                  <a:pt x="491605" y="399885"/>
                  <a:pt x="493357" y="399300"/>
                </a:cubicBezTo>
                <a:cubicBezTo>
                  <a:pt x="495110" y="398716"/>
                  <a:pt x="495986" y="397840"/>
                  <a:pt x="495986" y="396671"/>
                </a:cubicBezTo>
                <a:cubicBezTo>
                  <a:pt x="497155" y="396671"/>
                  <a:pt x="498323" y="397256"/>
                  <a:pt x="499491" y="398424"/>
                </a:cubicBezTo>
                <a:cubicBezTo>
                  <a:pt x="500660" y="399593"/>
                  <a:pt x="502412" y="400177"/>
                  <a:pt x="504749" y="400177"/>
                </a:cubicBezTo>
                <a:lnTo>
                  <a:pt x="508254" y="401929"/>
                </a:lnTo>
                <a:cubicBezTo>
                  <a:pt x="509423" y="401929"/>
                  <a:pt x="510591" y="402806"/>
                  <a:pt x="511760" y="404558"/>
                </a:cubicBezTo>
                <a:cubicBezTo>
                  <a:pt x="512928" y="406311"/>
                  <a:pt x="514680" y="407187"/>
                  <a:pt x="517017" y="407187"/>
                </a:cubicBezTo>
                <a:cubicBezTo>
                  <a:pt x="518186" y="407187"/>
                  <a:pt x="519938" y="406311"/>
                  <a:pt x="522275" y="404558"/>
                </a:cubicBezTo>
                <a:cubicBezTo>
                  <a:pt x="524612" y="402806"/>
                  <a:pt x="526949" y="401929"/>
                  <a:pt x="529286" y="401929"/>
                </a:cubicBezTo>
                <a:cubicBezTo>
                  <a:pt x="529286" y="406603"/>
                  <a:pt x="530454" y="408940"/>
                  <a:pt x="532791" y="408940"/>
                </a:cubicBezTo>
                <a:cubicBezTo>
                  <a:pt x="535128" y="408940"/>
                  <a:pt x="538049" y="410108"/>
                  <a:pt x="541554" y="412445"/>
                </a:cubicBezTo>
                <a:cubicBezTo>
                  <a:pt x="546227" y="412445"/>
                  <a:pt x="552070" y="415366"/>
                  <a:pt x="559080" y="421208"/>
                </a:cubicBezTo>
                <a:cubicBezTo>
                  <a:pt x="567258" y="423545"/>
                  <a:pt x="571348" y="427050"/>
                  <a:pt x="571348" y="431723"/>
                </a:cubicBezTo>
                <a:cubicBezTo>
                  <a:pt x="572516" y="435229"/>
                  <a:pt x="575438" y="437858"/>
                  <a:pt x="580111" y="439610"/>
                </a:cubicBezTo>
                <a:cubicBezTo>
                  <a:pt x="584785" y="441363"/>
                  <a:pt x="590042" y="441071"/>
                  <a:pt x="595885" y="438734"/>
                </a:cubicBezTo>
                <a:cubicBezTo>
                  <a:pt x="599390" y="438734"/>
                  <a:pt x="602311" y="437858"/>
                  <a:pt x="604648" y="436105"/>
                </a:cubicBezTo>
                <a:cubicBezTo>
                  <a:pt x="606984" y="434352"/>
                  <a:pt x="609321" y="433476"/>
                  <a:pt x="611658" y="433476"/>
                </a:cubicBezTo>
                <a:cubicBezTo>
                  <a:pt x="613995" y="432308"/>
                  <a:pt x="618084" y="431723"/>
                  <a:pt x="623926" y="431723"/>
                </a:cubicBezTo>
                <a:cubicBezTo>
                  <a:pt x="626263" y="429387"/>
                  <a:pt x="629184" y="428218"/>
                  <a:pt x="632689" y="428218"/>
                </a:cubicBezTo>
                <a:cubicBezTo>
                  <a:pt x="635026" y="427050"/>
                  <a:pt x="637947" y="425589"/>
                  <a:pt x="641452" y="423837"/>
                </a:cubicBezTo>
                <a:cubicBezTo>
                  <a:pt x="644957" y="422084"/>
                  <a:pt x="649047" y="421208"/>
                  <a:pt x="653721" y="421208"/>
                </a:cubicBezTo>
                <a:cubicBezTo>
                  <a:pt x="660731" y="416534"/>
                  <a:pt x="667157" y="414198"/>
                  <a:pt x="672999" y="414198"/>
                </a:cubicBezTo>
                <a:cubicBezTo>
                  <a:pt x="676504" y="414198"/>
                  <a:pt x="681178" y="415366"/>
                  <a:pt x="687020" y="417703"/>
                </a:cubicBezTo>
                <a:cubicBezTo>
                  <a:pt x="699872" y="420040"/>
                  <a:pt x="709803" y="424713"/>
                  <a:pt x="716814" y="431723"/>
                </a:cubicBezTo>
                <a:cubicBezTo>
                  <a:pt x="719151" y="432892"/>
                  <a:pt x="722072" y="433768"/>
                  <a:pt x="725577" y="434352"/>
                </a:cubicBezTo>
                <a:cubicBezTo>
                  <a:pt x="729082" y="434937"/>
                  <a:pt x="733172" y="436397"/>
                  <a:pt x="737845" y="438734"/>
                </a:cubicBezTo>
                <a:cubicBezTo>
                  <a:pt x="740182" y="438734"/>
                  <a:pt x="743103" y="439902"/>
                  <a:pt x="746608" y="442239"/>
                </a:cubicBezTo>
                <a:cubicBezTo>
                  <a:pt x="751281" y="445744"/>
                  <a:pt x="755955" y="447497"/>
                  <a:pt x="760629" y="447497"/>
                </a:cubicBezTo>
                <a:cubicBezTo>
                  <a:pt x="764134" y="449834"/>
                  <a:pt x="769976" y="453339"/>
                  <a:pt x="778155" y="458012"/>
                </a:cubicBezTo>
                <a:cubicBezTo>
                  <a:pt x="786333" y="462686"/>
                  <a:pt x="795097" y="465023"/>
                  <a:pt x="804444" y="465023"/>
                </a:cubicBezTo>
                <a:lnTo>
                  <a:pt x="806196" y="465023"/>
                </a:lnTo>
                <a:cubicBezTo>
                  <a:pt x="816712" y="469696"/>
                  <a:pt x="825475" y="472033"/>
                  <a:pt x="832486" y="472033"/>
                </a:cubicBezTo>
                <a:cubicBezTo>
                  <a:pt x="832486" y="474370"/>
                  <a:pt x="833654" y="475538"/>
                  <a:pt x="835991" y="475538"/>
                </a:cubicBezTo>
                <a:lnTo>
                  <a:pt x="862280" y="491312"/>
                </a:lnTo>
                <a:cubicBezTo>
                  <a:pt x="871627" y="498322"/>
                  <a:pt x="878637" y="502412"/>
                  <a:pt x="883311" y="503580"/>
                </a:cubicBezTo>
                <a:cubicBezTo>
                  <a:pt x="883311" y="505917"/>
                  <a:pt x="884187" y="507669"/>
                  <a:pt x="885940" y="508838"/>
                </a:cubicBezTo>
                <a:cubicBezTo>
                  <a:pt x="887693" y="510006"/>
                  <a:pt x="889737" y="510590"/>
                  <a:pt x="892074" y="510590"/>
                </a:cubicBezTo>
                <a:cubicBezTo>
                  <a:pt x="897916" y="514096"/>
                  <a:pt x="903174" y="518185"/>
                  <a:pt x="907847" y="522859"/>
                </a:cubicBezTo>
                <a:cubicBezTo>
                  <a:pt x="907847" y="525196"/>
                  <a:pt x="908139" y="528116"/>
                  <a:pt x="908724" y="531622"/>
                </a:cubicBezTo>
                <a:cubicBezTo>
                  <a:pt x="909308" y="535127"/>
                  <a:pt x="909016" y="538632"/>
                  <a:pt x="907847" y="542137"/>
                </a:cubicBezTo>
                <a:cubicBezTo>
                  <a:pt x="906679" y="545642"/>
                  <a:pt x="906095" y="549732"/>
                  <a:pt x="906095" y="554406"/>
                </a:cubicBezTo>
                <a:lnTo>
                  <a:pt x="907847" y="578942"/>
                </a:lnTo>
                <a:lnTo>
                  <a:pt x="909600" y="584200"/>
                </a:lnTo>
                <a:cubicBezTo>
                  <a:pt x="909600" y="588873"/>
                  <a:pt x="909308" y="591794"/>
                  <a:pt x="908724" y="592963"/>
                </a:cubicBezTo>
                <a:cubicBezTo>
                  <a:pt x="908139" y="594131"/>
                  <a:pt x="904342" y="595884"/>
                  <a:pt x="897332" y="598220"/>
                </a:cubicBezTo>
                <a:cubicBezTo>
                  <a:pt x="896163" y="599389"/>
                  <a:pt x="895579" y="601726"/>
                  <a:pt x="895579" y="605231"/>
                </a:cubicBezTo>
                <a:cubicBezTo>
                  <a:pt x="895579" y="612241"/>
                  <a:pt x="891490" y="617499"/>
                  <a:pt x="883311" y="621004"/>
                </a:cubicBezTo>
                <a:cubicBezTo>
                  <a:pt x="873964" y="625678"/>
                  <a:pt x="866953" y="631520"/>
                  <a:pt x="862280" y="638530"/>
                </a:cubicBezTo>
                <a:cubicBezTo>
                  <a:pt x="862280" y="645541"/>
                  <a:pt x="859943" y="649046"/>
                  <a:pt x="855269" y="649046"/>
                </a:cubicBezTo>
                <a:lnTo>
                  <a:pt x="848259" y="652551"/>
                </a:lnTo>
                <a:cubicBezTo>
                  <a:pt x="845922" y="657225"/>
                  <a:pt x="844754" y="663651"/>
                  <a:pt x="844754" y="671830"/>
                </a:cubicBezTo>
                <a:cubicBezTo>
                  <a:pt x="844754" y="689356"/>
                  <a:pt x="844169" y="701624"/>
                  <a:pt x="843001" y="708634"/>
                </a:cubicBezTo>
                <a:lnTo>
                  <a:pt x="843001" y="691108"/>
                </a:lnTo>
                <a:lnTo>
                  <a:pt x="835991" y="691108"/>
                </a:lnTo>
                <a:cubicBezTo>
                  <a:pt x="835991" y="691108"/>
                  <a:pt x="835406" y="692861"/>
                  <a:pt x="834238" y="696366"/>
                </a:cubicBezTo>
                <a:cubicBezTo>
                  <a:pt x="833070" y="699871"/>
                  <a:pt x="832486" y="703961"/>
                  <a:pt x="832486" y="708634"/>
                </a:cubicBezTo>
                <a:lnTo>
                  <a:pt x="832486" y="745439"/>
                </a:lnTo>
                <a:cubicBezTo>
                  <a:pt x="832486" y="751281"/>
                  <a:pt x="831317" y="754786"/>
                  <a:pt x="828980" y="755955"/>
                </a:cubicBezTo>
                <a:lnTo>
                  <a:pt x="828980" y="783996"/>
                </a:lnTo>
                <a:cubicBezTo>
                  <a:pt x="828980" y="799185"/>
                  <a:pt x="830148" y="810869"/>
                  <a:pt x="832486" y="819048"/>
                </a:cubicBezTo>
                <a:lnTo>
                  <a:pt x="832486" y="840079"/>
                </a:lnTo>
                <a:cubicBezTo>
                  <a:pt x="833654" y="840079"/>
                  <a:pt x="834238" y="840664"/>
                  <a:pt x="834238" y="841832"/>
                </a:cubicBezTo>
                <a:cubicBezTo>
                  <a:pt x="834238" y="843000"/>
                  <a:pt x="833654" y="843584"/>
                  <a:pt x="832486" y="843584"/>
                </a:cubicBezTo>
                <a:cubicBezTo>
                  <a:pt x="832486" y="852932"/>
                  <a:pt x="833654" y="861111"/>
                  <a:pt x="835991" y="868121"/>
                </a:cubicBezTo>
                <a:lnTo>
                  <a:pt x="835991" y="880389"/>
                </a:lnTo>
                <a:cubicBezTo>
                  <a:pt x="833654" y="883894"/>
                  <a:pt x="833654" y="887399"/>
                  <a:pt x="835991" y="890905"/>
                </a:cubicBezTo>
                <a:lnTo>
                  <a:pt x="835991" y="896162"/>
                </a:lnTo>
                <a:cubicBezTo>
                  <a:pt x="835991" y="897331"/>
                  <a:pt x="837159" y="899668"/>
                  <a:pt x="839496" y="903173"/>
                </a:cubicBezTo>
                <a:cubicBezTo>
                  <a:pt x="841833" y="906678"/>
                  <a:pt x="843001" y="909015"/>
                  <a:pt x="843001" y="910183"/>
                </a:cubicBezTo>
                <a:cubicBezTo>
                  <a:pt x="843001" y="914857"/>
                  <a:pt x="843293" y="918946"/>
                  <a:pt x="843877" y="922451"/>
                </a:cubicBezTo>
                <a:cubicBezTo>
                  <a:pt x="844462" y="925957"/>
                  <a:pt x="844754" y="929462"/>
                  <a:pt x="844754" y="932967"/>
                </a:cubicBezTo>
                <a:cubicBezTo>
                  <a:pt x="844754" y="936472"/>
                  <a:pt x="845338" y="939978"/>
                  <a:pt x="846506" y="943483"/>
                </a:cubicBezTo>
                <a:cubicBezTo>
                  <a:pt x="847674" y="946988"/>
                  <a:pt x="848259" y="951662"/>
                  <a:pt x="848259" y="957504"/>
                </a:cubicBezTo>
                <a:cubicBezTo>
                  <a:pt x="848259" y="959840"/>
                  <a:pt x="849427" y="963930"/>
                  <a:pt x="851764" y="969772"/>
                </a:cubicBezTo>
                <a:cubicBezTo>
                  <a:pt x="854101" y="975614"/>
                  <a:pt x="855269" y="980872"/>
                  <a:pt x="855269" y="985545"/>
                </a:cubicBezTo>
                <a:lnTo>
                  <a:pt x="855269" y="992556"/>
                </a:lnTo>
                <a:cubicBezTo>
                  <a:pt x="848259" y="998398"/>
                  <a:pt x="844754" y="1008329"/>
                  <a:pt x="844754" y="1022350"/>
                </a:cubicBezTo>
                <a:lnTo>
                  <a:pt x="844754" y="1050391"/>
                </a:lnTo>
                <a:cubicBezTo>
                  <a:pt x="845922" y="1057402"/>
                  <a:pt x="847090" y="1066457"/>
                  <a:pt x="848259" y="1077557"/>
                </a:cubicBezTo>
                <a:cubicBezTo>
                  <a:pt x="849427" y="1088656"/>
                  <a:pt x="851764" y="1098296"/>
                  <a:pt x="855269" y="1106475"/>
                </a:cubicBezTo>
                <a:lnTo>
                  <a:pt x="855269" y="1115238"/>
                </a:lnTo>
                <a:cubicBezTo>
                  <a:pt x="850596" y="1116406"/>
                  <a:pt x="848259" y="1117574"/>
                  <a:pt x="848259" y="1118743"/>
                </a:cubicBezTo>
                <a:cubicBezTo>
                  <a:pt x="849427" y="1119911"/>
                  <a:pt x="850011" y="1122248"/>
                  <a:pt x="850011" y="1125753"/>
                </a:cubicBezTo>
                <a:cubicBezTo>
                  <a:pt x="850011" y="1130427"/>
                  <a:pt x="845338" y="1135100"/>
                  <a:pt x="835991" y="1139774"/>
                </a:cubicBezTo>
                <a:cubicBezTo>
                  <a:pt x="828980" y="1146784"/>
                  <a:pt x="818465" y="1150290"/>
                  <a:pt x="804444" y="1150290"/>
                </a:cubicBezTo>
                <a:lnTo>
                  <a:pt x="799186" y="1153795"/>
                </a:lnTo>
                <a:lnTo>
                  <a:pt x="799186" y="1166063"/>
                </a:lnTo>
                <a:cubicBezTo>
                  <a:pt x="799186" y="1169568"/>
                  <a:pt x="798310" y="1172197"/>
                  <a:pt x="796557" y="1173950"/>
                </a:cubicBezTo>
                <a:cubicBezTo>
                  <a:pt x="794804" y="1175702"/>
                  <a:pt x="791007" y="1176579"/>
                  <a:pt x="785165" y="1176579"/>
                </a:cubicBezTo>
                <a:cubicBezTo>
                  <a:pt x="783997" y="1176579"/>
                  <a:pt x="782536" y="1176871"/>
                  <a:pt x="780784" y="1177455"/>
                </a:cubicBezTo>
                <a:cubicBezTo>
                  <a:pt x="779031" y="1178039"/>
                  <a:pt x="776402" y="1178331"/>
                  <a:pt x="772897" y="1178331"/>
                </a:cubicBezTo>
                <a:lnTo>
                  <a:pt x="769392" y="1176579"/>
                </a:lnTo>
                <a:lnTo>
                  <a:pt x="760629" y="1176579"/>
                </a:lnTo>
                <a:cubicBezTo>
                  <a:pt x="760629" y="1177747"/>
                  <a:pt x="758292" y="1178331"/>
                  <a:pt x="753619" y="1178331"/>
                </a:cubicBezTo>
                <a:cubicBezTo>
                  <a:pt x="745440" y="1178331"/>
                  <a:pt x="741350" y="1180668"/>
                  <a:pt x="741350" y="1185342"/>
                </a:cubicBezTo>
                <a:cubicBezTo>
                  <a:pt x="739014" y="1190015"/>
                  <a:pt x="737845" y="1191184"/>
                  <a:pt x="737845" y="1188847"/>
                </a:cubicBezTo>
                <a:lnTo>
                  <a:pt x="737845" y="1180084"/>
                </a:lnTo>
                <a:cubicBezTo>
                  <a:pt x="732003" y="1178915"/>
                  <a:pt x="724993" y="1178331"/>
                  <a:pt x="716814" y="1178331"/>
                </a:cubicBezTo>
                <a:cubicBezTo>
                  <a:pt x="713308" y="1178331"/>
                  <a:pt x="708635" y="1178331"/>
                  <a:pt x="702793" y="1178331"/>
                </a:cubicBezTo>
                <a:cubicBezTo>
                  <a:pt x="696951" y="1178331"/>
                  <a:pt x="692862" y="1178331"/>
                  <a:pt x="690525" y="1178331"/>
                </a:cubicBezTo>
                <a:cubicBezTo>
                  <a:pt x="690525" y="1178331"/>
                  <a:pt x="689941" y="1178331"/>
                  <a:pt x="688772" y="1178331"/>
                </a:cubicBezTo>
                <a:cubicBezTo>
                  <a:pt x="687604" y="1178331"/>
                  <a:pt x="687020" y="1178915"/>
                  <a:pt x="687020" y="1180084"/>
                </a:cubicBezTo>
                <a:cubicBezTo>
                  <a:pt x="683514" y="1178915"/>
                  <a:pt x="679717" y="1178331"/>
                  <a:pt x="675628" y="1178331"/>
                </a:cubicBezTo>
                <a:cubicBezTo>
                  <a:pt x="671538" y="1178331"/>
                  <a:pt x="666573" y="1177747"/>
                  <a:pt x="660731" y="1176579"/>
                </a:cubicBezTo>
                <a:cubicBezTo>
                  <a:pt x="660731" y="1177747"/>
                  <a:pt x="659562" y="1178915"/>
                  <a:pt x="657226" y="1180084"/>
                </a:cubicBezTo>
                <a:cubicBezTo>
                  <a:pt x="643205" y="1173073"/>
                  <a:pt x="633273" y="1168984"/>
                  <a:pt x="627431" y="1167816"/>
                </a:cubicBezTo>
                <a:cubicBezTo>
                  <a:pt x="626263" y="1166647"/>
                  <a:pt x="624510" y="1165771"/>
                  <a:pt x="622174" y="1165187"/>
                </a:cubicBezTo>
                <a:cubicBezTo>
                  <a:pt x="619837" y="1164602"/>
                  <a:pt x="617500" y="1161974"/>
                  <a:pt x="615163" y="1157300"/>
                </a:cubicBezTo>
                <a:cubicBezTo>
                  <a:pt x="615163" y="1154963"/>
                  <a:pt x="612242" y="1153795"/>
                  <a:pt x="606400" y="1153795"/>
                </a:cubicBezTo>
                <a:cubicBezTo>
                  <a:pt x="608737" y="1153795"/>
                  <a:pt x="610489" y="1152626"/>
                  <a:pt x="611658" y="1150290"/>
                </a:cubicBezTo>
                <a:cubicBezTo>
                  <a:pt x="612826" y="1147953"/>
                  <a:pt x="613995" y="1146784"/>
                  <a:pt x="615163" y="1146784"/>
                </a:cubicBezTo>
                <a:lnTo>
                  <a:pt x="606400" y="1143279"/>
                </a:lnTo>
                <a:lnTo>
                  <a:pt x="620421" y="1143279"/>
                </a:lnTo>
                <a:cubicBezTo>
                  <a:pt x="612242" y="1136269"/>
                  <a:pt x="607568" y="1132179"/>
                  <a:pt x="606400" y="1131011"/>
                </a:cubicBezTo>
                <a:lnTo>
                  <a:pt x="606400" y="1141527"/>
                </a:lnTo>
                <a:cubicBezTo>
                  <a:pt x="604063" y="1140358"/>
                  <a:pt x="602603" y="1137729"/>
                  <a:pt x="602018" y="1133640"/>
                </a:cubicBezTo>
                <a:cubicBezTo>
                  <a:pt x="601434" y="1129551"/>
                  <a:pt x="601142" y="1126922"/>
                  <a:pt x="601142" y="1125753"/>
                </a:cubicBezTo>
                <a:lnTo>
                  <a:pt x="595885" y="1124001"/>
                </a:lnTo>
                <a:lnTo>
                  <a:pt x="595885" y="1136269"/>
                </a:lnTo>
                <a:cubicBezTo>
                  <a:pt x="597053" y="1138606"/>
                  <a:pt x="598221" y="1141527"/>
                  <a:pt x="599390" y="1145032"/>
                </a:cubicBezTo>
                <a:cubicBezTo>
                  <a:pt x="600558" y="1148537"/>
                  <a:pt x="601142" y="1152042"/>
                  <a:pt x="601142" y="1155547"/>
                </a:cubicBezTo>
                <a:lnTo>
                  <a:pt x="601142" y="1171321"/>
                </a:lnTo>
                <a:cubicBezTo>
                  <a:pt x="601142" y="1175994"/>
                  <a:pt x="602311" y="1181252"/>
                  <a:pt x="604648" y="1187094"/>
                </a:cubicBezTo>
                <a:cubicBezTo>
                  <a:pt x="604648" y="1190599"/>
                  <a:pt x="604063" y="1192936"/>
                  <a:pt x="602895" y="1194105"/>
                </a:cubicBezTo>
                <a:lnTo>
                  <a:pt x="597637" y="1202868"/>
                </a:lnTo>
                <a:cubicBezTo>
                  <a:pt x="597637" y="1211046"/>
                  <a:pt x="598221" y="1218641"/>
                  <a:pt x="599390" y="1225651"/>
                </a:cubicBezTo>
                <a:cubicBezTo>
                  <a:pt x="600558" y="1232662"/>
                  <a:pt x="601142" y="1239672"/>
                  <a:pt x="601142" y="1246683"/>
                </a:cubicBezTo>
                <a:lnTo>
                  <a:pt x="601142" y="1253693"/>
                </a:lnTo>
                <a:cubicBezTo>
                  <a:pt x="601142" y="1264209"/>
                  <a:pt x="601726" y="1273848"/>
                  <a:pt x="602895" y="1282611"/>
                </a:cubicBezTo>
                <a:cubicBezTo>
                  <a:pt x="604063" y="1291374"/>
                  <a:pt x="604648" y="1300429"/>
                  <a:pt x="604648" y="1309776"/>
                </a:cubicBezTo>
                <a:lnTo>
                  <a:pt x="604648" y="1367612"/>
                </a:lnTo>
                <a:lnTo>
                  <a:pt x="606400" y="1371117"/>
                </a:lnTo>
                <a:cubicBezTo>
                  <a:pt x="611073" y="1379296"/>
                  <a:pt x="613118" y="1388059"/>
                  <a:pt x="612534" y="1397406"/>
                </a:cubicBezTo>
                <a:cubicBezTo>
                  <a:pt x="611950" y="1406753"/>
                  <a:pt x="611658" y="1413180"/>
                  <a:pt x="611658" y="1416685"/>
                </a:cubicBezTo>
                <a:cubicBezTo>
                  <a:pt x="608153" y="1423695"/>
                  <a:pt x="606400" y="1433627"/>
                  <a:pt x="606400" y="1446479"/>
                </a:cubicBezTo>
                <a:cubicBezTo>
                  <a:pt x="611073" y="1448816"/>
                  <a:pt x="611073" y="1452321"/>
                  <a:pt x="606400" y="1456995"/>
                </a:cubicBezTo>
                <a:lnTo>
                  <a:pt x="606400" y="1472768"/>
                </a:lnTo>
                <a:cubicBezTo>
                  <a:pt x="606400" y="1473936"/>
                  <a:pt x="606108" y="1475981"/>
                  <a:pt x="605524" y="1478902"/>
                </a:cubicBezTo>
                <a:cubicBezTo>
                  <a:pt x="604940" y="1481823"/>
                  <a:pt x="603479" y="1484452"/>
                  <a:pt x="601142" y="1486789"/>
                </a:cubicBezTo>
                <a:cubicBezTo>
                  <a:pt x="601142" y="1487957"/>
                  <a:pt x="600266" y="1490002"/>
                  <a:pt x="598513" y="1492923"/>
                </a:cubicBezTo>
                <a:cubicBezTo>
                  <a:pt x="596761" y="1495844"/>
                  <a:pt x="595885" y="1498473"/>
                  <a:pt x="595885" y="1500809"/>
                </a:cubicBezTo>
                <a:cubicBezTo>
                  <a:pt x="594716" y="1506652"/>
                  <a:pt x="593547" y="1514538"/>
                  <a:pt x="592379" y="1524470"/>
                </a:cubicBezTo>
                <a:cubicBezTo>
                  <a:pt x="591211" y="1534401"/>
                  <a:pt x="589458" y="1543456"/>
                  <a:pt x="587122" y="1551635"/>
                </a:cubicBezTo>
                <a:cubicBezTo>
                  <a:pt x="587122" y="1557477"/>
                  <a:pt x="585953" y="1561566"/>
                  <a:pt x="583616" y="1563903"/>
                </a:cubicBezTo>
                <a:lnTo>
                  <a:pt x="583616" y="1570913"/>
                </a:lnTo>
                <a:cubicBezTo>
                  <a:pt x="577774" y="1573250"/>
                  <a:pt x="574853" y="1579676"/>
                  <a:pt x="574853" y="1590192"/>
                </a:cubicBezTo>
                <a:cubicBezTo>
                  <a:pt x="574853" y="1600708"/>
                  <a:pt x="574269" y="1610931"/>
                  <a:pt x="573101" y="1620863"/>
                </a:cubicBezTo>
                <a:cubicBezTo>
                  <a:pt x="571932" y="1630794"/>
                  <a:pt x="571348" y="1641602"/>
                  <a:pt x="571348" y="1653286"/>
                </a:cubicBezTo>
                <a:cubicBezTo>
                  <a:pt x="570180" y="1662633"/>
                  <a:pt x="568427" y="1674025"/>
                  <a:pt x="566090" y="1687461"/>
                </a:cubicBezTo>
                <a:cubicBezTo>
                  <a:pt x="563753" y="1700898"/>
                  <a:pt x="562585" y="1711706"/>
                  <a:pt x="562585" y="1719884"/>
                </a:cubicBezTo>
                <a:cubicBezTo>
                  <a:pt x="560248" y="1735074"/>
                  <a:pt x="559080" y="1754352"/>
                  <a:pt x="559080" y="1777720"/>
                </a:cubicBezTo>
                <a:cubicBezTo>
                  <a:pt x="559080" y="1782394"/>
                  <a:pt x="558203" y="1787360"/>
                  <a:pt x="556451" y="1792617"/>
                </a:cubicBezTo>
                <a:cubicBezTo>
                  <a:pt x="554698" y="1797875"/>
                  <a:pt x="553822" y="1803425"/>
                  <a:pt x="553822" y="1809267"/>
                </a:cubicBezTo>
                <a:lnTo>
                  <a:pt x="553822" y="1819783"/>
                </a:lnTo>
                <a:cubicBezTo>
                  <a:pt x="551485" y="1829130"/>
                  <a:pt x="550025" y="1838477"/>
                  <a:pt x="549441" y="1847824"/>
                </a:cubicBezTo>
                <a:cubicBezTo>
                  <a:pt x="548856" y="1857171"/>
                  <a:pt x="547396" y="1866519"/>
                  <a:pt x="545059" y="1875866"/>
                </a:cubicBezTo>
                <a:cubicBezTo>
                  <a:pt x="543891" y="1881708"/>
                  <a:pt x="542722" y="1889010"/>
                  <a:pt x="541554" y="1897773"/>
                </a:cubicBezTo>
                <a:cubicBezTo>
                  <a:pt x="540386" y="1906536"/>
                  <a:pt x="538633" y="1913255"/>
                  <a:pt x="536296" y="1917928"/>
                </a:cubicBezTo>
                <a:lnTo>
                  <a:pt x="517017" y="1963496"/>
                </a:lnTo>
                <a:cubicBezTo>
                  <a:pt x="517017" y="1965833"/>
                  <a:pt x="515849" y="1968462"/>
                  <a:pt x="513512" y="1971383"/>
                </a:cubicBezTo>
                <a:cubicBezTo>
                  <a:pt x="511175" y="1974304"/>
                  <a:pt x="509423" y="1976932"/>
                  <a:pt x="508254" y="1979269"/>
                </a:cubicBezTo>
                <a:cubicBezTo>
                  <a:pt x="508254" y="1978101"/>
                  <a:pt x="508547" y="1976641"/>
                  <a:pt x="509131" y="1974888"/>
                </a:cubicBezTo>
                <a:cubicBezTo>
                  <a:pt x="509715" y="1973135"/>
                  <a:pt x="510007" y="1970506"/>
                  <a:pt x="510007" y="1967001"/>
                </a:cubicBezTo>
                <a:cubicBezTo>
                  <a:pt x="515849" y="1955317"/>
                  <a:pt x="522275" y="1940712"/>
                  <a:pt x="529286" y="1923186"/>
                </a:cubicBezTo>
                <a:cubicBezTo>
                  <a:pt x="529286" y="1917344"/>
                  <a:pt x="529870" y="1911794"/>
                  <a:pt x="531038" y="1906536"/>
                </a:cubicBezTo>
                <a:cubicBezTo>
                  <a:pt x="532206" y="1901279"/>
                  <a:pt x="532791" y="1896313"/>
                  <a:pt x="532791" y="1891639"/>
                </a:cubicBezTo>
                <a:cubicBezTo>
                  <a:pt x="535128" y="1888134"/>
                  <a:pt x="536296" y="1882876"/>
                  <a:pt x="536296" y="1875866"/>
                </a:cubicBezTo>
                <a:cubicBezTo>
                  <a:pt x="536296" y="1870024"/>
                  <a:pt x="536296" y="1865350"/>
                  <a:pt x="536296" y="1861845"/>
                </a:cubicBezTo>
                <a:lnTo>
                  <a:pt x="536296" y="1853082"/>
                </a:lnTo>
                <a:cubicBezTo>
                  <a:pt x="536296" y="1855419"/>
                  <a:pt x="538049" y="1857756"/>
                  <a:pt x="541554" y="1860092"/>
                </a:cubicBezTo>
                <a:cubicBezTo>
                  <a:pt x="543891" y="1828546"/>
                  <a:pt x="546227" y="1805762"/>
                  <a:pt x="548564" y="1791741"/>
                </a:cubicBezTo>
                <a:cubicBezTo>
                  <a:pt x="552070" y="1750847"/>
                  <a:pt x="553822" y="1720469"/>
                  <a:pt x="553822" y="1700606"/>
                </a:cubicBezTo>
                <a:lnTo>
                  <a:pt x="548564" y="1700606"/>
                </a:lnTo>
                <a:cubicBezTo>
                  <a:pt x="548564" y="1721637"/>
                  <a:pt x="547396" y="1737410"/>
                  <a:pt x="545059" y="1747926"/>
                </a:cubicBezTo>
                <a:cubicBezTo>
                  <a:pt x="545059" y="1745589"/>
                  <a:pt x="543891" y="1744421"/>
                  <a:pt x="541554" y="1744421"/>
                </a:cubicBezTo>
                <a:lnTo>
                  <a:pt x="541554" y="1761947"/>
                </a:lnTo>
                <a:cubicBezTo>
                  <a:pt x="545059" y="1766621"/>
                  <a:pt x="545059" y="1770126"/>
                  <a:pt x="541554" y="1772463"/>
                </a:cubicBezTo>
                <a:cubicBezTo>
                  <a:pt x="539217" y="1774799"/>
                  <a:pt x="538633" y="1777136"/>
                  <a:pt x="539801" y="1779473"/>
                </a:cubicBezTo>
                <a:cubicBezTo>
                  <a:pt x="540970" y="1781810"/>
                  <a:pt x="541554" y="1782978"/>
                  <a:pt x="541554" y="1782978"/>
                </a:cubicBezTo>
                <a:cubicBezTo>
                  <a:pt x="542722" y="1785315"/>
                  <a:pt x="543306" y="1787944"/>
                  <a:pt x="543306" y="1790865"/>
                </a:cubicBezTo>
                <a:cubicBezTo>
                  <a:pt x="543306" y="1793786"/>
                  <a:pt x="543891" y="1796415"/>
                  <a:pt x="545059" y="1798751"/>
                </a:cubicBezTo>
                <a:lnTo>
                  <a:pt x="536296" y="1798751"/>
                </a:lnTo>
                <a:lnTo>
                  <a:pt x="536296" y="1800504"/>
                </a:lnTo>
                <a:cubicBezTo>
                  <a:pt x="539801" y="1800504"/>
                  <a:pt x="541554" y="1801673"/>
                  <a:pt x="541554" y="1804009"/>
                </a:cubicBezTo>
                <a:cubicBezTo>
                  <a:pt x="541554" y="1821535"/>
                  <a:pt x="539801" y="1834388"/>
                  <a:pt x="536296" y="1842567"/>
                </a:cubicBezTo>
                <a:lnTo>
                  <a:pt x="532791" y="1842567"/>
                </a:lnTo>
                <a:cubicBezTo>
                  <a:pt x="530454" y="1842567"/>
                  <a:pt x="529286" y="1843735"/>
                  <a:pt x="529286" y="1846072"/>
                </a:cubicBezTo>
                <a:lnTo>
                  <a:pt x="529286" y="1856587"/>
                </a:lnTo>
                <a:cubicBezTo>
                  <a:pt x="530454" y="1857756"/>
                  <a:pt x="531038" y="1858924"/>
                  <a:pt x="531038" y="1860092"/>
                </a:cubicBezTo>
                <a:cubicBezTo>
                  <a:pt x="531038" y="1861261"/>
                  <a:pt x="528701" y="1865350"/>
                  <a:pt x="524028" y="1872361"/>
                </a:cubicBezTo>
                <a:lnTo>
                  <a:pt x="524028" y="1902155"/>
                </a:lnTo>
                <a:lnTo>
                  <a:pt x="520523" y="1902155"/>
                </a:lnTo>
                <a:lnTo>
                  <a:pt x="520523" y="1860092"/>
                </a:lnTo>
                <a:cubicBezTo>
                  <a:pt x="522860" y="1857756"/>
                  <a:pt x="524028" y="1855419"/>
                  <a:pt x="524028" y="1853082"/>
                </a:cubicBezTo>
                <a:cubicBezTo>
                  <a:pt x="526365" y="1849577"/>
                  <a:pt x="527533" y="1846072"/>
                  <a:pt x="527533" y="1842567"/>
                </a:cubicBezTo>
                <a:cubicBezTo>
                  <a:pt x="527533" y="1839061"/>
                  <a:pt x="526365" y="1834972"/>
                  <a:pt x="524028" y="1830298"/>
                </a:cubicBezTo>
                <a:lnTo>
                  <a:pt x="524028" y="1825041"/>
                </a:lnTo>
                <a:cubicBezTo>
                  <a:pt x="525196" y="1820367"/>
                  <a:pt x="525780" y="1813941"/>
                  <a:pt x="525780" y="1805762"/>
                </a:cubicBezTo>
                <a:cubicBezTo>
                  <a:pt x="525780" y="1797583"/>
                  <a:pt x="526949" y="1791741"/>
                  <a:pt x="529286" y="1788236"/>
                </a:cubicBezTo>
                <a:lnTo>
                  <a:pt x="529286" y="1732153"/>
                </a:lnTo>
                <a:cubicBezTo>
                  <a:pt x="525780" y="1748510"/>
                  <a:pt x="524028" y="1770710"/>
                  <a:pt x="524028" y="1798751"/>
                </a:cubicBezTo>
                <a:cubicBezTo>
                  <a:pt x="519355" y="1836140"/>
                  <a:pt x="514680" y="1863598"/>
                  <a:pt x="510007" y="1881124"/>
                </a:cubicBezTo>
                <a:cubicBezTo>
                  <a:pt x="510007" y="1888134"/>
                  <a:pt x="508254" y="1902739"/>
                  <a:pt x="504749" y="1924939"/>
                </a:cubicBezTo>
                <a:cubicBezTo>
                  <a:pt x="502412" y="1928444"/>
                  <a:pt x="497739" y="1936038"/>
                  <a:pt x="490728" y="1947723"/>
                </a:cubicBezTo>
                <a:lnTo>
                  <a:pt x="490728" y="1944217"/>
                </a:lnTo>
                <a:cubicBezTo>
                  <a:pt x="490728" y="1933702"/>
                  <a:pt x="492773" y="1923186"/>
                  <a:pt x="496862" y="1912671"/>
                </a:cubicBezTo>
                <a:cubicBezTo>
                  <a:pt x="500952" y="1902155"/>
                  <a:pt x="503581" y="1895144"/>
                  <a:pt x="504749" y="1891639"/>
                </a:cubicBezTo>
                <a:cubicBezTo>
                  <a:pt x="504749" y="1886966"/>
                  <a:pt x="502412" y="1881708"/>
                  <a:pt x="497739" y="1875866"/>
                </a:cubicBezTo>
                <a:cubicBezTo>
                  <a:pt x="497739" y="1881708"/>
                  <a:pt x="497155" y="1888134"/>
                  <a:pt x="495986" y="1895144"/>
                </a:cubicBezTo>
                <a:cubicBezTo>
                  <a:pt x="494818" y="1902155"/>
                  <a:pt x="493065" y="1907997"/>
                  <a:pt x="490728" y="1912671"/>
                </a:cubicBezTo>
                <a:cubicBezTo>
                  <a:pt x="487223" y="1912671"/>
                  <a:pt x="485471" y="1911502"/>
                  <a:pt x="485471" y="1909165"/>
                </a:cubicBezTo>
                <a:cubicBezTo>
                  <a:pt x="490144" y="1897481"/>
                  <a:pt x="493649" y="1884629"/>
                  <a:pt x="495986" y="1870608"/>
                </a:cubicBezTo>
                <a:cubicBezTo>
                  <a:pt x="497155" y="1865935"/>
                  <a:pt x="498323" y="1859216"/>
                  <a:pt x="499491" y="1850453"/>
                </a:cubicBezTo>
                <a:cubicBezTo>
                  <a:pt x="500660" y="1841690"/>
                  <a:pt x="502412" y="1834972"/>
                  <a:pt x="504749" y="1830298"/>
                </a:cubicBezTo>
                <a:lnTo>
                  <a:pt x="504749" y="1825041"/>
                </a:lnTo>
                <a:cubicBezTo>
                  <a:pt x="504749" y="1814525"/>
                  <a:pt x="505918" y="1805762"/>
                  <a:pt x="508254" y="1798751"/>
                </a:cubicBezTo>
                <a:cubicBezTo>
                  <a:pt x="508254" y="1787068"/>
                  <a:pt x="507086" y="1777720"/>
                  <a:pt x="504749" y="1770710"/>
                </a:cubicBezTo>
                <a:cubicBezTo>
                  <a:pt x="504749" y="1767205"/>
                  <a:pt x="505334" y="1763992"/>
                  <a:pt x="506502" y="1761071"/>
                </a:cubicBezTo>
                <a:cubicBezTo>
                  <a:pt x="507670" y="1758150"/>
                  <a:pt x="508254" y="1754937"/>
                  <a:pt x="508254" y="1751431"/>
                </a:cubicBezTo>
                <a:cubicBezTo>
                  <a:pt x="508254" y="1750263"/>
                  <a:pt x="508547" y="1748510"/>
                  <a:pt x="509131" y="1746174"/>
                </a:cubicBezTo>
                <a:cubicBezTo>
                  <a:pt x="509715" y="1743837"/>
                  <a:pt x="508254" y="1741500"/>
                  <a:pt x="504749" y="1739163"/>
                </a:cubicBezTo>
                <a:lnTo>
                  <a:pt x="504749" y="1735658"/>
                </a:lnTo>
                <a:cubicBezTo>
                  <a:pt x="504749" y="1733321"/>
                  <a:pt x="505042" y="1730692"/>
                  <a:pt x="505626" y="1727771"/>
                </a:cubicBezTo>
                <a:cubicBezTo>
                  <a:pt x="506210" y="1724850"/>
                  <a:pt x="505918" y="1722221"/>
                  <a:pt x="504749" y="1719884"/>
                </a:cubicBezTo>
                <a:cubicBezTo>
                  <a:pt x="504749" y="1718716"/>
                  <a:pt x="505334" y="1717548"/>
                  <a:pt x="506502" y="1716379"/>
                </a:cubicBezTo>
                <a:cubicBezTo>
                  <a:pt x="507670" y="1715211"/>
                  <a:pt x="508254" y="1713458"/>
                  <a:pt x="508254" y="1711121"/>
                </a:cubicBezTo>
                <a:lnTo>
                  <a:pt x="504749" y="1707616"/>
                </a:lnTo>
                <a:cubicBezTo>
                  <a:pt x="507086" y="1707616"/>
                  <a:pt x="508254" y="1707032"/>
                  <a:pt x="508254" y="1705864"/>
                </a:cubicBezTo>
                <a:cubicBezTo>
                  <a:pt x="503581" y="1702359"/>
                  <a:pt x="502120" y="1697685"/>
                  <a:pt x="503873" y="1691843"/>
                </a:cubicBezTo>
                <a:cubicBezTo>
                  <a:pt x="505626" y="1686001"/>
                  <a:pt x="505918" y="1681912"/>
                  <a:pt x="504749" y="1679575"/>
                </a:cubicBezTo>
                <a:lnTo>
                  <a:pt x="504749" y="1674317"/>
                </a:lnTo>
                <a:lnTo>
                  <a:pt x="497739" y="1674317"/>
                </a:lnTo>
                <a:lnTo>
                  <a:pt x="497739" y="1677822"/>
                </a:lnTo>
                <a:cubicBezTo>
                  <a:pt x="497739" y="1691843"/>
                  <a:pt x="496571" y="1705280"/>
                  <a:pt x="494233" y="1718132"/>
                </a:cubicBezTo>
                <a:cubicBezTo>
                  <a:pt x="491897" y="1734490"/>
                  <a:pt x="490728" y="1745589"/>
                  <a:pt x="490728" y="1751431"/>
                </a:cubicBezTo>
                <a:cubicBezTo>
                  <a:pt x="490728" y="1745589"/>
                  <a:pt x="488976" y="1740331"/>
                  <a:pt x="485471" y="1735658"/>
                </a:cubicBezTo>
                <a:cubicBezTo>
                  <a:pt x="484303" y="1735658"/>
                  <a:pt x="484010" y="1734782"/>
                  <a:pt x="484594" y="1733029"/>
                </a:cubicBezTo>
                <a:cubicBezTo>
                  <a:pt x="485179" y="1731277"/>
                  <a:pt x="485471" y="1729816"/>
                  <a:pt x="485471" y="1728648"/>
                </a:cubicBezTo>
                <a:lnTo>
                  <a:pt x="490728" y="1725142"/>
                </a:lnTo>
                <a:cubicBezTo>
                  <a:pt x="488391" y="1720469"/>
                  <a:pt x="488100" y="1714043"/>
                  <a:pt x="489852" y="1705864"/>
                </a:cubicBezTo>
                <a:cubicBezTo>
                  <a:pt x="491605" y="1697685"/>
                  <a:pt x="491897" y="1692427"/>
                  <a:pt x="490728" y="1690090"/>
                </a:cubicBezTo>
                <a:cubicBezTo>
                  <a:pt x="490728" y="1688922"/>
                  <a:pt x="489852" y="1687461"/>
                  <a:pt x="488100" y="1685709"/>
                </a:cubicBezTo>
                <a:cubicBezTo>
                  <a:pt x="486347" y="1683956"/>
                  <a:pt x="485471" y="1681912"/>
                  <a:pt x="485471" y="1679575"/>
                </a:cubicBezTo>
                <a:lnTo>
                  <a:pt x="485471" y="1674317"/>
                </a:lnTo>
                <a:cubicBezTo>
                  <a:pt x="488976" y="1670812"/>
                  <a:pt x="490728" y="1666722"/>
                  <a:pt x="490728" y="1662049"/>
                </a:cubicBezTo>
                <a:cubicBezTo>
                  <a:pt x="490728" y="1657375"/>
                  <a:pt x="488976" y="1651533"/>
                  <a:pt x="485471" y="1644523"/>
                </a:cubicBezTo>
                <a:lnTo>
                  <a:pt x="485471" y="1641017"/>
                </a:lnTo>
                <a:cubicBezTo>
                  <a:pt x="485471" y="1644523"/>
                  <a:pt x="484303" y="1648028"/>
                  <a:pt x="481965" y="1651533"/>
                </a:cubicBezTo>
                <a:cubicBezTo>
                  <a:pt x="479629" y="1655038"/>
                  <a:pt x="478460" y="1659128"/>
                  <a:pt x="478460" y="1663801"/>
                </a:cubicBezTo>
                <a:lnTo>
                  <a:pt x="478460" y="1693596"/>
                </a:lnTo>
                <a:cubicBezTo>
                  <a:pt x="478460" y="1701774"/>
                  <a:pt x="475539" y="1715795"/>
                  <a:pt x="469697" y="1735658"/>
                </a:cubicBezTo>
                <a:cubicBezTo>
                  <a:pt x="469697" y="1737995"/>
                  <a:pt x="469990" y="1741208"/>
                  <a:pt x="470574" y="1745297"/>
                </a:cubicBezTo>
                <a:cubicBezTo>
                  <a:pt x="471158" y="1749387"/>
                  <a:pt x="470865" y="1753768"/>
                  <a:pt x="469697" y="1758442"/>
                </a:cubicBezTo>
                <a:lnTo>
                  <a:pt x="471450" y="1782978"/>
                </a:lnTo>
                <a:cubicBezTo>
                  <a:pt x="471450" y="1791157"/>
                  <a:pt x="470865" y="1796415"/>
                  <a:pt x="469697" y="1798751"/>
                </a:cubicBezTo>
                <a:lnTo>
                  <a:pt x="469697" y="1814525"/>
                </a:lnTo>
                <a:cubicBezTo>
                  <a:pt x="469697" y="1828546"/>
                  <a:pt x="468529" y="1837893"/>
                  <a:pt x="466192" y="1842567"/>
                </a:cubicBezTo>
                <a:lnTo>
                  <a:pt x="466192" y="1886382"/>
                </a:lnTo>
                <a:cubicBezTo>
                  <a:pt x="467360" y="1885213"/>
                  <a:pt x="467945" y="1882292"/>
                  <a:pt x="467945" y="1877618"/>
                </a:cubicBezTo>
                <a:cubicBezTo>
                  <a:pt x="467945" y="1872945"/>
                  <a:pt x="468529" y="1868856"/>
                  <a:pt x="469697" y="1865350"/>
                </a:cubicBezTo>
                <a:lnTo>
                  <a:pt x="471450" y="1882876"/>
                </a:lnTo>
                <a:cubicBezTo>
                  <a:pt x="471450" y="1887550"/>
                  <a:pt x="469697" y="1891639"/>
                  <a:pt x="466192" y="1895144"/>
                </a:cubicBezTo>
                <a:cubicBezTo>
                  <a:pt x="463855" y="1899818"/>
                  <a:pt x="462687" y="1905660"/>
                  <a:pt x="462687" y="1912671"/>
                </a:cubicBezTo>
                <a:cubicBezTo>
                  <a:pt x="462687" y="1924355"/>
                  <a:pt x="458013" y="1933118"/>
                  <a:pt x="448666" y="1938959"/>
                </a:cubicBezTo>
                <a:cubicBezTo>
                  <a:pt x="448666" y="1941296"/>
                  <a:pt x="448374" y="1943633"/>
                  <a:pt x="447790" y="1945970"/>
                </a:cubicBezTo>
                <a:cubicBezTo>
                  <a:pt x="447206" y="1948307"/>
                  <a:pt x="446913" y="1949475"/>
                  <a:pt x="446913" y="1949475"/>
                </a:cubicBezTo>
                <a:cubicBezTo>
                  <a:pt x="446913" y="1947138"/>
                  <a:pt x="447206" y="1943633"/>
                  <a:pt x="447790" y="1938959"/>
                </a:cubicBezTo>
                <a:cubicBezTo>
                  <a:pt x="448374" y="1934286"/>
                  <a:pt x="448666" y="1929612"/>
                  <a:pt x="448666" y="1924939"/>
                </a:cubicBezTo>
                <a:cubicBezTo>
                  <a:pt x="455677" y="1916760"/>
                  <a:pt x="459182" y="1902155"/>
                  <a:pt x="459182" y="1881124"/>
                </a:cubicBezTo>
                <a:lnTo>
                  <a:pt x="459182" y="1875866"/>
                </a:lnTo>
                <a:cubicBezTo>
                  <a:pt x="456845" y="1882876"/>
                  <a:pt x="454508" y="1890471"/>
                  <a:pt x="452172" y="1898650"/>
                </a:cubicBezTo>
                <a:cubicBezTo>
                  <a:pt x="449834" y="1906829"/>
                  <a:pt x="448082" y="1915007"/>
                  <a:pt x="446913" y="1923186"/>
                </a:cubicBezTo>
                <a:cubicBezTo>
                  <a:pt x="444577" y="1932533"/>
                  <a:pt x="439319" y="1945970"/>
                  <a:pt x="431140" y="1963496"/>
                </a:cubicBezTo>
                <a:cubicBezTo>
                  <a:pt x="431140" y="1959991"/>
                  <a:pt x="431432" y="1956485"/>
                  <a:pt x="432016" y="1952980"/>
                </a:cubicBezTo>
                <a:cubicBezTo>
                  <a:pt x="432601" y="1949475"/>
                  <a:pt x="432892" y="1944802"/>
                  <a:pt x="432892" y="1938959"/>
                </a:cubicBezTo>
                <a:cubicBezTo>
                  <a:pt x="434061" y="1937791"/>
                  <a:pt x="435230" y="1934870"/>
                  <a:pt x="436398" y="1930196"/>
                </a:cubicBezTo>
                <a:cubicBezTo>
                  <a:pt x="437566" y="1925523"/>
                  <a:pt x="439903" y="1921434"/>
                  <a:pt x="443408" y="1917928"/>
                </a:cubicBezTo>
                <a:cubicBezTo>
                  <a:pt x="443408" y="1909750"/>
                  <a:pt x="444577" y="1903323"/>
                  <a:pt x="446913" y="1898650"/>
                </a:cubicBezTo>
                <a:cubicBezTo>
                  <a:pt x="446913" y="1889302"/>
                  <a:pt x="445745" y="1881708"/>
                  <a:pt x="443408" y="1875866"/>
                </a:cubicBezTo>
                <a:lnTo>
                  <a:pt x="443408" y="1895144"/>
                </a:lnTo>
                <a:cubicBezTo>
                  <a:pt x="443408" y="1898650"/>
                  <a:pt x="441948" y="1901571"/>
                  <a:pt x="439027" y="1903908"/>
                </a:cubicBezTo>
                <a:cubicBezTo>
                  <a:pt x="436106" y="1906244"/>
                  <a:pt x="434061" y="1907997"/>
                  <a:pt x="432892" y="1909165"/>
                </a:cubicBezTo>
                <a:cubicBezTo>
                  <a:pt x="431724" y="1906829"/>
                  <a:pt x="431140" y="1904492"/>
                  <a:pt x="431140" y="1902155"/>
                </a:cubicBezTo>
                <a:cubicBezTo>
                  <a:pt x="427635" y="1907997"/>
                  <a:pt x="425298" y="1914715"/>
                  <a:pt x="424130" y="1922310"/>
                </a:cubicBezTo>
                <a:cubicBezTo>
                  <a:pt x="422961" y="1929905"/>
                  <a:pt x="421793" y="1935454"/>
                  <a:pt x="420624" y="1938959"/>
                </a:cubicBezTo>
                <a:cubicBezTo>
                  <a:pt x="417119" y="1955317"/>
                  <a:pt x="413030" y="1967585"/>
                  <a:pt x="408356" y="1975764"/>
                </a:cubicBezTo>
                <a:cubicBezTo>
                  <a:pt x="404851" y="1975764"/>
                  <a:pt x="403098" y="1974012"/>
                  <a:pt x="403098" y="1970506"/>
                </a:cubicBezTo>
                <a:cubicBezTo>
                  <a:pt x="403098" y="1969338"/>
                  <a:pt x="406019" y="1965833"/>
                  <a:pt x="411861" y="1959991"/>
                </a:cubicBezTo>
                <a:cubicBezTo>
                  <a:pt x="409524" y="1959991"/>
                  <a:pt x="408356" y="1956485"/>
                  <a:pt x="408356" y="1949475"/>
                </a:cubicBezTo>
                <a:lnTo>
                  <a:pt x="408356" y="1937207"/>
                </a:lnTo>
                <a:cubicBezTo>
                  <a:pt x="410693" y="1924355"/>
                  <a:pt x="411861" y="1906829"/>
                  <a:pt x="411861" y="1884629"/>
                </a:cubicBezTo>
                <a:lnTo>
                  <a:pt x="411861" y="1870608"/>
                </a:lnTo>
                <a:cubicBezTo>
                  <a:pt x="411861" y="1874113"/>
                  <a:pt x="410693" y="1877618"/>
                  <a:pt x="408356" y="1881124"/>
                </a:cubicBezTo>
                <a:lnTo>
                  <a:pt x="404851" y="1881124"/>
                </a:lnTo>
                <a:cubicBezTo>
                  <a:pt x="404851" y="1884629"/>
                  <a:pt x="405143" y="1890179"/>
                  <a:pt x="405728" y="1897773"/>
                </a:cubicBezTo>
                <a:cubicBezTo>
                  <a:pt x="406312" y="1905368"/>
                  <a:pt x="406019" y="1910918"/>
                  <a:pt x="404851" y="1914423"/>
                </a:cubicBezTo>
                <a:cubicBezTo>
                  <a:pt x="401346" y="1914423"/>
                  <a:pt x="399593" y="1917344"/>
                  <a:pt x="399593" y="1923186"/>
                </a:cubicBezTo>
                <a:cubicBezTo>
                  <a:pt x="404267" y="1927860"/>
                  <a:pt x="402514" y="1932533"/>
                  <a:pt x="394336" y="1937207"/>
                </a:cubicBezTo>
                <a:lnTo>
                  <a:pt x="394336" y="1928444"/>
                </a:lnTo>
                <a:lnTo>
                  <a:pt x="396088" y="1896897"/>
                </a:lnTo>
                <a:cubicBezTo>
                  <a:pt x="398425" y="1881708"/>
                  <a:pt x="399593" y="1870024"/>
                  <a:pt x="399593" y="1861845"/>
                </a:cubicBezTo>
                <a:cubicBezTo>
                  <a:pt x="399593" y="1856003"/>
                  <a:pt x="401346" y="1851914"/>
                  <a:pt x="404851" y="1849577"/>
                </a:cubicBezTo>
                <a:cubicBezTo>
                  <a:pt x="404851" y="1847240"/>
                  <a:pt x="403683" y="1844319"/>
                  <a:pt x="401346" y="1840814"/>
                </a:cubicBezTo>
                <a:cubicBezTo>
                  <a:pt x="399009" y="1837309"/>
                  <a:pt x="396672" y="1834972"/>
                  <a:pt x="394336" y="1833803"/>
                </a:cubicBezTo>
                <a:cubicBezTo>
                  <a:pt x="394336" y="1831467"/>
                  <a:pt x="396088" y="1828546"/>
                  <a:pt x="399593" y="1825041"/>
                </a:cubicBezTo>
                <a:cubicBezTo>
                  <a:pt x="396088" y="1822704"/>
                  <a:pt x="394336" y="1820951"/>
                  <a:pt x="394336" y="1819783"/>
                </a:cubicBezTo>
                <a:lnTo>
                  <a:pt x="394336" y="1814525"/>
                </a:lnTo>
                <a:cubicBezTo>
                  <a:pt x="394336" y="1818030"/>
                  <a:pt x="396088" y="1819783"/>
                  <a:pt x="399593" y="1819783"/>
                </a:cubicBezTo>
                <a:lnTo>
                  <a:pt x="404851" y="1814525"/>
                </a:lnTo>
                <a:cubicBezTo>
                  <a:pt x="404851" y="1811020"/>
                  <a:pt x="405435" y="1807807"/>
                  <a:pt x="406604" y="1804886"/>
                </a:cubicBezTo>
                <a:cubicBezTo>
                  <a:pt x="407772" y="1801965"/>
                  <a:pt x="408356" y="1799920"/>
                  <a:pt x="408356" y="1798751"/>
                </a:cubicBezTo>
                <a:lnTo>
                  <a:pt x="408356" y="1744421"/>
                </a:lnTo>
                <a:cubicBezTo>
                  <a:pt x="408356" y="1744421"/>
                  <a:pt x="408648" y="1742668"/>
                  <a:pt x="409233" y="1739163"/>
                </a:cubicBezTo>
                <a:cubicBezTo>
                  <a:pt x="409817" y="1735658"/>
                  <a:pt x="408356" y="1733321"/>
                  <a:pt x="404851" y="1732153"/>
                </a:cubicBezTo>
                <a:lnTo>
                  <a:pt x="404851" y="1728648"/>
                </a:lnTo>
                <a:cubicBezTo>
                  <a:pt x="407188" y="1720469"/>
                  <a:pt x="408356" y="1707616"/>
                  <a:pt x="408356" y="1690090"/>
                </a:cubicBezTo>
                <a:cubicBezTo>
                  <a:pt x="408356" y="1688922"/>
                  <a:pt x="408940" y="1687461"/>
                  <a:pt x="410109" y="1685709"/>
                </a:cubicBezTo>
                <a:cubicBezTo>
                  <a:pt x="411277" y="1683956"/>
                  <a:pt x="411861" y="1681912"/>
                  <a:pt x="411861" y="1679575"/>
                </a:cubicBezTo>
                <a:cubicBezTo>
                  <a:pt x="411861" y="1679575"/>
                  <a:pt x="412153" y="1678698"/>
                  <a:pt x="412738" y="1676946"/>
                </a:cubicBezTo>
                <a:cubicBezTo>
                  <a:pt x="413322" y="1675193"/>
                  <a:pt x="411861" y="1674317"/>
                  <a:pt x="408356" y="1674317"/>
                </a:cubicBezTo>
                <a:lnTo>
                  <a:pt x="408356" y="1669059"/>
                </a:lnTo>
                <a:cubicBezTo>
                  <a:pt x="408356" y="1667891"/>
                  <a:pt x="407772" y="1666138"/>
                  <a:pt x="406604" y="1663801"/>
                </a:cubicBezTo>
                <a:cubicBezTo>
                  <a:pt x="405435" y="1661464"/>
                  <a:pt x="404851" y="1658543"/>
                  <a:pt x="404851" y="1655038"/>
                </a:cubicBezTo>
                <a:lnTo>
                  <a:pt x="404851" y="1634007"/>
                </a:lnTo>
                <a:cubicBezTo>
                  <a:pt x="404851" y="1631670"/>
                  <a:pt x="403098" y="1630502"/>
                  <a:pt x="399593" y="1630502"/>
                </a:cubicBezTo>
                <a:cubicBezTo>
                  <a:pt x="397256" y="1637512"/>
                  <a:pt x="395504" y="1649781"/>
                  <a:pt x="394336" y="1667307"/>
                </a:cubicBezTo>
                <a:cubicBezTo>
                  <a:pt x="391998" y="1689506"/>
                  <a:pt x="387909" y="1706448"/>
                  <a:pt x="382067" y="1718132"/>
                </a:cubicBezTo>
                <a:cubicBezTo>
                  <a:pt x="382067" y="1711121"/>
                  <a:pt x="381483" y="1707032"/>
                  <a:pt x="380315" y="1705864"/>
                </a:cubicBezTo>
                <a:lnTo>
                  <a:pt x="380315" y="1707616"/>
                </a:lnTo>
                <a:cubicBezTo>
                  <a:pt x="375641" y="1709953"/>
                  <a:pt x="373304" y="1714043"/>
                  <a:pt x="373304" y="1719884"/>
                </a:cubicBezTo>
                <a:lnTo>
                  <a:pt x="373304" y="1728648"/>
                </a:lnTo>
                <a:cubicBezTo>
                  <a:pt x="377978" y="1729816"/>
                  <a:pt x="380022" y="1731277"/>
                  <a:pt x="379438" y="1733029"/>
                </a:cubicBezTo>
                <a:cubicBezTo>
                  <a:pt x="378854" y="1734782"/>
                  <a:pt x="376810" y="1736826"/>
                  <a:pt x="373304" y="1739163"/>
                </a:cubicBezTo>
                <a:cubicBezTo>
                  <a:pt x="373304" y="1740331"/>
                  <a:pt x="372720" y="1741500"/>
                  <a:pt x="371552" y="1742668"/>
                </a:cubicBezTo>
                <a:cubicBezTo>
                  <a:pt x="370383" y="1743837"/>
                  <a:pt x="369799" y="1744421"/>
                  <a:pt x="369799" y="1744421"/>
                </a:cubicBezTo>
                <a:lnTo>
                  <a:pt x="367557" y="1747559"/>
                </a:lnTo>
                <a:lnTo>
                  <a:pt x="361036" y="1742668"/>
                </a:lnTo>
                <a:lnTo>
                  <a:pt x="357531" y="1742668"/>
                </a:lnTo>
                <a:cubicBezTo>
                  <a:pt x="364541" y="1740331"/>
                  <a:pt x="368046" y="1734490"/>
                  <a:pt x="368046" y="1725142"/>
                </a:cubicBezTo>
                <a:cubicBezTo>
                  <a:pt x="368046" y="1714627"/>
                  <a:pt x="368339" y="1704403"/>
                  <a:pt x="368923" y="1694472"/>
                </a:cubicBezTo>
                <a:cubicBezTo>
                  <a:pt x="369507" y="1684540"/>
                  <a:pt x="369799" y="1674317"/>
                  <a:pt x="369799" y="1663801"/>
                </a:cubicBezTo>
                <a:cubicBezTo>
                  <a:pt x="369799" y="1657959"/>
                  <a:pt x="369215" y="1655038"/>
                  <a:pt x="368046" y="1655038"/>
                </a:cubicBezTo>
                <a:cubicBezTo>
                  <a:pt x="368046" y="1657375"/>
                  <a:pt x="366878" y="1659420"/>
                  <a:pt x="364541" y="1661172"/>
                </a:cubicBezTo>
                <a:cubicBezTo>
                  <a:pt x="362204" y="1662925"/>
                  <a:pt x="361036" y="1664970"/>
                  <a:pt x="361036" y="1667307"/>
                </a:cubicBezTo>
                <a:lnTo>
                  <a:pt x="361036" y="1690090"/>
                </a:lnTo>
                <a:cubicBezTo>
                  <a:pt x="361036" y="1695932"/>
                  <a:pt x="360452" y="1702066"/>
                  <a:pt x="359283" y="1708493"/>
                </a:cubicBezTo>
                <a:cubicBezTo>
                  <a:pt x="358115" y="1714919"/>
                  <a:pt x="357531" y="1720469"/>
                  <a:pt x="357531" y="1725142"/>
                </a:cubicBezTo>
                <a:lnTo>
                  <a:pt x="354025" y="1725142"/>
                </a:lnTo>
                <a:lnTo>
                  <a:pt x="354025" y="1700606"/>
                </a:lnTo>
                <a:cubicBezTo>
                  <a:pt x="352858" y="1701774"/>
                  <a:pt x="351689" y="1703235"/>
                  <a:pt x="350520" y="1704987"/>
                </a:cubicBezTo>
                <a:cubicBezTo>
                  <a:pt x="349352" y="1706740"/>
                  <a:pt x="348768" y="1707032"/>
                  <a:pt x="348768" y="1705864"/>
                </a:cubicBezTo>
                <a:lnTo>
                  <a:pt x="348768" y="1693596"/>
                </a:lnTo>
                <a:cubicBezTo>
                  <a:pt x="352273" y="1693596"/>
                  <a:pt x="354025" y="1694764"/>
                  <a:pt x="354025" y="1697101"/>
                </a:cubicBezTo>
                <a:cubicBezTo>
                  <a:pt x="355194" y="1694764"/>
                  <a:pt x="355778" y="1691843"/>
                  <a:pt x="355778" y="1688338"/>
                </a:cubicBezTo>
                <a:cubicBezTo>
                  <a:pt x="355778" y="1684833"/>
                  <a:pt x="355486" y="1681912"/>
                  <a:pt x="354902" y="1679575"/>
                </a:cubicBezTo>
                <a:cubicBezTo>
                  <a:pt x="354318" y="1677238"/>
                  <a:pt x="354025" y="1673733"/>
                  <a:pt x="354025" y="1669059"/>
                </a:cubicBezTo>
                <a:lnTo>
                  <a:pt x="348768" y="1674317"/>
                </a:lnTo>
                <a:cubicBezTo>
                  <a:pt x="348768" y="1669643"/>
                  <a:pt x="350520" y="1666138"/>
                  <a:pt x="354025" y="1663801"/>
                </a:cubicBezTo>
                <a:cubicBezTo>
                  <a:pt x="356363" y="1663801"/>
                  <a:pt x="357531" y="1660880"/>
                  <a:pt x="357531" y="1655038"/>
                </a:cubicBezTo>
                <a:cubicBezTo>
                  <a:pt x="358699" y="1652702"/>
                  <a:pt x="359283" y="1648028"/>
                  <a:pt x="359283" y="1641017"/>
                </a:cubicBezTo>
                <a:cubicBezTo>
                  <a:pt x="359283" y="1630502"/>
                  <a:pt x="357531" y="1622323"/>
                  <a:pt x="354025" y="1616481"/>
                </a:cubicBezTo>
                <a:lnTo>
                  <a:pt x="354025" y="1614729"/>
                </a:lnTo>
                <a:lnTo>
                  <a:pt x="348768" y="1616481"/>
                </a:lnTo>
                <a:lnTo>
                  <a:pt x="348768" y="1611223"/>
                </a:lnTo>
                <a:cubicBezTo>
                  <a:pt x="353441" y="1608887"/>
                  <a:pt x="356070" y="1606842"/>
                  <a:pt x="356655" y="1605089"/>
                </a:cubicBezTo>
                <a:cubicBezTo>
                  <a:pt x="357239" y="1603337"/>
                  <a:pt x="357531" y="1600708"/>
                  <a:pt x="357531" y="1597203"/>
                </a:cubicBezTo>
                <a:cubicBezTo>
                  <a:pt x="356363" y="1589024"/>
                  <a:pt x="355778" y="1583766"/>
                  <a:pt x="355778" y="1581429"/>
                </a:cubicBezTo>
                <a:cubicBezTo>
                  <a:pt x="355778" y="1577924"/>
                  <a:pt x="356363" y="1572666"/>
                  <a:pt x="357531" y="1565656"/>
                </a:cubicBezTo>
                <a:cubicBezTo>
                  <a:pt x="357531" y="1564487"/>
                  <a:pt x="356363" y="1563903"/>
                  <a:pt x="354025" y="1563903"/>
                </a:cubicBezTo>
                <a:lnTo>
                  <a:pt x="354025" y="1576171"/>
                </a:lnTo>
                <a:lnTo>
                  <a:pt x="348768" y="1576171"/>
                </a:lnTo>
                <a:cubicBezTo>
                  <a:pt x="348768" y="1573835"/>
                  <a:pt x="349644" y="1570329"/>
                  <a:pt x="351397" y="1565656"/>
                </a:cubicBezTo>
                <a:cubicBezTo>
                  <a:pt x="353150" y="1560982"/>
                  <a:pt x="354025" y="1556309"/>
                  <a:pt x="354025" y="1551635"/>
                </a:cubicBezTo>
                <a:lnTo>
                  <a:pt x="354025" y="1520088"/>
                </a:lnTo>
                <a:cubicBezTo>
                  <a:pt x="350520" y="1511909"/>
                  <a:pt x="348768" y="1497889"/>
                  <a:pt x="348768" y="1478026"/>
                </a:cubicBezTo>
                <a:lnTo>
                  <a:pt x="354025" y="1481531"/>
                </a:lnTo>
                <a:cubicBezTo>
                  <a:pt x="354025" y="1479194"/>
                  <a:pt x="354610" y="1477149"/>
                  <a:pt x="355778" y="1475397"/>
                </a:cubicBezTo>
                <a:cubicBezTo>
                  <a:pt x="356947" y="1473644"/>
                  <a:pt x="357531" y="1471600"/>
                  <a:pt x="357531" y="1469263"/>
                </a:cubicBezTo>
                <a:lnTo>
                  <a:pt x="357531" y="1364107"/>
                </a:lnTo>
                <a:cubicBezTo>
                  <a:pt x="357531" y="1360602"/>
                  <a:pt x="356655" y="1357388"/>
                  <a:pt x="354902" y="1354467"/>
                </a:cubicBezTo>
                <a:cubicBezTo>
                  <a:pt x="353150" y="1351546"/>
                  <a:pt x="354025" y="1349502"/>
                  <a:pt x="357531" y="1348333"/>
                </a:cubicBezTo>
                <a:cubicBezTo>
                  <a:pt x="357531" y="1341323"/>
                  <a:pt x="358115" y="1334897"/>
                  <a:pt x="359283" y="1329055"/>
                </a:cubicBezTo>
                <a:cubicBezTo>
                  <a:pt x="360452" y="1323213"/>
                  <a:pt x="361036" y="1317955"/>
                  <a:pt x="361036" y="1313281"/>
                </a:cubicBezTo>
                <a:cubicBezTo>
                  <a:pt x="361036" y="1310945"/>
                  <a:pt x="363373" y="1308024"/>
                  <a:pt x="368046" y="1304518"/>
                </a:cubicBezTo>
                <a:cubicBezTo>
                  <a:pt x="365710" y="1277645"/>
                  <a:pt x="364541" y="1236167"/>
                  <a:pt x="364541" y="1180084"/>
                </a:cubicBezTo>
                <a:lnTo>
                  <a:pt x="362789" y="1174826"/>
                </a:lnTo>
                <a:cubicBezTo>
                  <a:pt x="360452" y="1161974"/>
                  <a:pt x="359868" y="1154379"/>
                  <a:pt x="361036" y="1152042"/>
                </a:cubicBezTo>
                <a:lnTo>
                  <a:pt x="362789" y="1138021"/>
                </a:lnTo>
                <a:cubicBezTo>
                  <a:pt x="360452" y="1097127"/>
                  <a:pt x="359283" y="1063828"/>
                  <a:pt x="359283" y="1038123"/>
                </a:cubicBezTo>
                <a:lnTo>
                  <a:pt x="359283" y="1029360"/>
                </a:lnTo>
                <a:cubicBezTo>
                  <a:pt x="359283" y="1028192"/>
                  <a:pt x="358699" y="1029360"/>
                  <a:pt x="357531" y="1032865"/>
                </a:cubicBezTo>
                <a:cubicBezTo>
                  <a:pt x="356363" y="1036371"/>
                  <a:pt x="355194" y="1038707"/>
                  <a:pt x="354025" y="1039876"/>
                </a:cubicBezTo>
                <a:lnTo>
                  <a:pt x="354025" y="999566"/>
                </a:lnTo>
                <a:cubicBezTo>
                  <a:pt x="354025" y="997229"/>
                  <a:pt x="353441" y="995477"/>
                  <a:pt x="352273" y="994308"/>
                </a:cubicBezTo>
                <a:lnTo>
                  <a:pt x="350520" y="973277"/>
                </a:lnTo>
                <a:lnTo>
                  <a:pt x="347015" y="968019"/>
                </a:lnTo>
                <a:cubicBezTo>
                  <a:pt x="347015" y="966851"/>
                  <a:pt x="346723" y="965974"/>
                  <a:pt x="346139" y="965390"/>
                </a:cubicBezTo>
                <a:cubicBezTo>
                  <a:pt x="345555" y="964806"/>
                  <a:pt x="344678" y="964514"/>
                  <a:pt x="343510" y="964514"/>
                </a:cubicBezTo>
                <a:lnTo>
                  <a:pt x="343510" y="934720"/>
                </a:lnTo>
                <a:cubicBezTo>
                  <a:pt x="343510" y="926541"/>
                  <a:pt x="344386" y="918362"/>
                  <a:pt x="346139" y="910183"/>
                </a:cubicBezTo>
                <a:cubicBezTo>
                  <a:pt x="347892" y="902004"/>
                  <a:pt x="348768" y="894410"/>
                  <a:pt x="348768" y="887399"/>
                </a:cubicBezTo>
                <a:lnTo>
                  <a:pt x="348768" y="866368"/>
                </a:lnTo>
                <a:lnTo>
                  <a:pt x="354025" y="869874"/>
                </a:lnTo>
                <a:lnTo>
                  <a:pt x="354025" y="829564"/>
                </a:lnTo>
                <a:cubicBezTo>
                  <a:pt x="350520" y="822553"/>
                  <a:pt x="348768" y="813206"/>
                  <a:pt x="348768" y="801522"/>
                </a:cubicBezTo>
                <a:lnTo>
                  <a:pt x="343510" y="801522"/>
                </a:lnTo>
                <a:lnTo>
                  <a:pt x="343510" y="715645"/>
                </a:lnTo>
                <a:cubicBezTo>
                  <a:pt x="341173" y="716813"/>
                  <a:pt x="339713" y="718274"/>
                  <a:pt x="339129" y="720026"/>
                </a:cubicBezTo>
                <a:cubicBezTo>
                  <a:pt x="338544" y="721779"/>
                  <a:pt x="337668" y="722655"/>
                  <a:pt x="336500" y="722655"/>
                </a:cubicBezTo>
                <a:cubicBezTo>
                  <a:pt x="336500" y="717981"/>
                  <a:pt x="335624" y="713600"/>
                  <a:pt x="333871" y="709511"/>
                </a:cubicBezTo>
                <a:cubicBezTo>
                  <a:pt x="332118" y="705421"/>
                  <a:pt x="330657" y="702792"/>
                  <a:pt x="329489" y="701624"/>
                </a:cubicBezTo>
                <a:cubicBezTo>
                  <a:pt x="324816" y="699287"/>
                  <a:pt x="322479" y="697827"/>
                  <a:pt x="322479" y="697242"/>
                </a:cubicBezTo>
                <a:cubicBezTo>
                  <a:pt x="322479" y="696658"/>
                  <a:pt x="324816" y="694614"/>
                  <a:pt x="329489" y="691108"/>
                </a:cubicBezTo>
                <a:cubicBezTo>
                  <a:pt x="325984" y="689940"/>
                  <a:pt x="321311" y="687311"/>
                  <a:pt x="315469" y="683222"/>
                </a:cubicBezTo>
                <a:cubicBezTo>
                  <a:pt x="309626" y="679132"/>
                  <a:pt x="304369" y="677087"/>
                  <a:pt x="299695" y="677087"/>
                </a:cubicBezTo>
                <a:cubicBezTo>
                  <a:pt x="297358" y="673582"/>
                  <a:pt x="296190" y="670077"/>
                  <a:pt x="296190" y="666572"/>
                </a:cubicBezTo>
                <a:cubicBezTo>
                  <a:pt x="293853" y="664235"/>
                  <a:pt x="292685" y="661898"/>
                  <a:pt x="292685" y="659561"/>
                </a:cubicBezTo>
                <a:cubicBezTo>
                  <a:pt x="292685" y="652551"/>
                  <a:pt x="290932" y="647877"/>
                  <a:pt x="287427" y="645541"/>
                </a:cubicBezTo>
                <a:cubicBezTo>
                  <a:pt x="284506" y="643788"/>
                  <a:pt x="281950" y="641670"/>
                  <a:pt x="279759" y="639188"/>
                </a:cubicBezTo>
                <a:lnTo>
                  <a:pt x="278664" y="637479"/>
                </a:lnTo>
                <a:lnTo>
                  <a:pt x="278664" y="640283"/>
                </a:lnTo>
                <a:cubicBezTo>
                  <a:pt x="281001" y="642620"/>
                  <a:pt x="282754" y="644956"/>
                  <a:pt x="283922" y="647293"/>
                </a:cubicBezTo>
                <a:cubicBezTo>
                  <a:pt x="285090" y="649630"/>
                  <a:pt x="286259" y="651383"/>
                  <a:pt x="287427" y="652551"/>
                </a:cubicBezTo>
                <a:cubicBezTo>
                  <a:pt x="289764" y="661898"/>
                  <a:pt x="290932" y="674751"/>
                  <a:pt x="290932" y="691108"/>
                </a:cubicBezTo>
                <a:cubicBezTo>
                  <a:pt x="294437" y="705129"/>
                  <a:pt x="296190" y="726744"/>
                  <a:pt x="296190" y="755955"/>
                </a:cubicBezTo>
                <a:lnTo>
                  <a:pt x="296190" y="815543"/>
                </a:lnTo>
                <a:cubicBezTo>
                  <a:pt x="297358" y="814375"/>
                  <a:pt x="298527" y="812622"/>
                  <a:pt x="299695" y="810285"/>
                </a:cubicBezTo>
                <a:cubicBezTo>
                  <a:pt x="300863" y="807948"/>
                  <a:pt x="302616" y="806196"/>
                  <a:pt x="304953" y="805027"/>
                </a:cubicBezTo>
                <a:lnTo>
                  <a:pt x="304953" y="806780"/>
                </a:lnTo>
                <a:cubicBezTo>
                  <a:pt x="304953" y="811454"/>
                  <a:pt x="304077" y="816127"/>
                  <a:pt x="302324" y="820801"/>
                </a:cubicBezTo>
                <a:cubicBezTo>
                  <a:pt x="300571" y="825474"/>
                  <a:pt x="299695" y="829564"/>
                  <a:pt x="299695" y="833069"/>
                </a:cubicBezTo>
                <a:cubicBezTo>
                  <a:pt x="297358" y="837742"/>
                  <a:pt x="296190" y="844753"/>
                  <a:pt x="296190" y="854100"/>
                </a:cubicBezTo>
                <a:cubicBezTo>
                  <a:pt x="295022" y="856437"/>
                  <a:pt x="294437" y="858774"/>
                  <a:pt x="294437" y="861111"/>
                </a:cubicBezTo>
                <a:cubicBezTo>
                  <a:pt x="294437" y="865784"/>
                  <a:pt x="295313" y="869874"/>
                  <a:pt x="297066" y="873379"/>
                </a:cubicBezTo>
                <a:cubicBezTo>
                  <a:pt x="298819" y="876884"/>
                  <a:pt x="299695" y="880389"/>
                  <a:pt x="299695" y="883894"/>
                </a:cubicBezTo>
                <a:cubicBezTo>
                  <a:pt x="303200" y="883894"/>
                  <a:pt x="304953" y="885063"/>
                  <a:pt x="304953" y="887399"/>
                </a:cubicBezTo>
                <a:cubicBezTo>
                  <a:pt x="306121" y="888568"/>
                  <a:pt x="307290" y="890321"/>
                  <a:pt x="308458" y="892657"/>
                </a:cubicBezTo>
                <a:cubicBezTo>
                  <a:pt x="309626" y="894994"/>
                  <a:pt x="309626" y="896162"/>
                  <a:pt x="308458" y="896162"/>
                </a:cubicBezTo>
                <a:cubicBezTo>
                  <a:pt x="307290" y="898499"/>
                  <a:pt x="306705" y="902004"/>
                  <a:pt x="306705" y="906678"/>
                </a:cubicBezTo>
                <a:cubicBezTo>
                  <a:pt x="306705" y="909015"/>
                  <a:pt x="307582" y="911936"/>
                  <a:pt x="309334" y="915441"/>
                </a:cubicBezTo>
                <a:cubicBezTo>
                  <a:pt x="311087" y="918946"/>
                  <a:pt x="311963" y="921283"/>
                  <a:pt x="311963" y="922451"/>
                </a:cubicBezTo>
                <a:cubicBezTo>
                  <a:pt x="311963" y="923620"/>
                  <a:pt x="312840" y="924788"/>
                  <a:pt x="314592" y="925957"/>
                </a:cubicBezTo>
                <a:cubicBezTo>
                  <a:pt x="316345" y="927125"/>
                  <a:pt x="318389" y="927125"/>
                  <a:pt x="320726" y="925957"/>
                </a:cubicBezTo>
                <a:lnTo>
                  <a:pt x="320726" y="957504"/>
                </a:lnTo>
                <a:cubicBezTo>
                  <a:pt x="320726" y="958672"/>
                  <a:pt x="321603" y="960133"/>
                  <a:pt x="323355" y="961885"/>
                </a:cubicBezTo>
                <a:cubicBezTo>
                  <a:pt x="325108" y="963638"/>
                  <a:pt x="325984" y="965682"/>
                  <a:pt x="325984" y="968019"/>
                </a:cubicBezTo>
                <a:cubicBezTo>
                  <a:pt x="325984" y="969188"/>
                  <a:pt x="326276" y="971524"/>
                  <a:pt x="326860" y="975030"/>
                </a:cubicBezTo>
                <a:cubicBezTo>
                  <a:pt x="327445" y="978535"/>
                  <a:pt x="327152" y="980872"/>
                  <a:pt x="325984" y="982040"/>
                </a:cubicBezTo>
                <a:cubicBezTo>
                  <a:pt x="325984" y="984377"/>
                  <a:pt x="326568" y="986129"/>
                  <a:pt x="327737" y="987298"/>
                </a:cubicBezTo>
                <a:cubicBezTo>
                  <a:pt x="328905" y="988466"/>
                  <a:pt x="329489" y="990219"/>
                  <a:pt x="329489" y="992556"/>
                </a:cubicBezTo>
                <a:cubicBezTo>
                  <a:pt x="329489" y="997229"/>
                  <a:pt x="330073" y="1003363"/>
                  <a:pt x="331242" y="1010958"/>
                </a:cubicBezTo>
                <a:cubicBezTo>
                  <a:pt x="332410" y="1018552"/>
                  <a:pt x="332994" y="1024687"/>
                  <a:pt x="332994" y="1029360"/>
                </a:cubicBezTo>
                <a:lnTo>
                  <a:pt x="332994" y="1053897"/>
                </a:lnTo>
                <a:cubicBezTo>
                  <a:pt x="332994" y="1062075"/>
                  <a:pt x="331826" y="1069086"/>
                  <a:pt x="329489" y="1074928"/>
                </a:cubicBezTo>
                <a:cubicBezTo>
                  <a:pt x="328321" y="1078433"/>
                  <a:pt x="327152" y="1083691"/>
                  <a:pt x="325984" y="1090701"/>
                </a:cubicBezTo>
                <a:cubicBezTo>
                  <a:pt x="324816" y="1097712"/>
                  <a:pt x="323063" y="1102969"/>
                  <a:pt x="320726" y="1106475"/>
                </a:cubicBezTo>
                <a:cubicBezTo>
                  <a:pt x="318389" y="1108811"/>
                  <a:pt x="316345" y="1111148"/>
                  <a:pt x="314592" y="1113485"/>
                </a:cubicBezTo>
                <a:cubicBezTo>
                  <a:pt x="312840" y="1115822"/>
                  <a:pt x="310795" y="1117574"/>
                  <a:pt x="308458" y="1118743"/>
                </a:cubicBezTo>
                <a:cubicBezTo>
                  <a:pt x="301448" y="1128090"/>
                  <a:pt x="295605" y="1133932"/>
                  <a:pt x="290932" y="1136269"/>
                </a:cubicBezTo>
                <a:cubicBezTo>
                  <a:pt x="287427" y="1138606"/>
                  <a:pt x="280416" y="1142111"/>
                  <a:pt x="269901" y="1146784"/>
                </a:cubicBezTo>
                <a:cubicBezTo>
                  <a:pt x="266396" y="1149121"/>
                  <a:pt x="261138" y="1149121"/>
                  <a:pt x="254127" y="1146784"/>
                </a:cubicBezTo>
                <a:lnTo>
                  <a:pt x="248870" y="1145032"/>
                </a:lnTo>
                <a:cubicBezTo>
                  <a:pt x="244196" y="1145032"/>
                  <a:pt x="239815" y="1145908"/>
                  <a:pt x="235725" y="1147661"/>
                </a:cubicBezTo>
                <a:cubicBezTo>
                  <a:pt x="231636" y="1149413"/>
                  <a:pt x="227838" y="1150290"/>
                  <a:pt x="224333" y="1150290"/>
                </a:cubicBezTo>
                <a:cubicBezTo>
                  <a:pt x="224333" y="1152626"/>
                  <a:pt x="224917" y="1154087"/>
                  <a:pt x="226086" y="1154671"/>
                </a:cubicBezTo>
                <a:cubicBezTo>
                  <a:pt x="227254" y="1155255"/>
                  <a:pt x="227838" y="1156132"/>
                  <a:pt x="227838" y="1157300"/>
                </a:cubicBezTo>
                <a:lnTo>
                  <a:pt x="233096" y="1160805"/>
                </a:lnTo>
                <a:cubicBezTo>
                  <a:pt x="236602" y="1164310"/>
                  <a:pt x="236602" y="1167816"/>
                  <a:pt x="233096" y="1171321"/>
                </a:cubicBezTo>
                <a:cubicBezTo>
                  <a:pt x="229591" y="1173658"/>
                  <a:pt x="226962" y="1174242"/>
                  <a:pt x="225209" y="1173073"/>
                </a:cubicBezTo>
                <a:cubicBezTo>
                  <a:pt x="223457" y="1171905"/>
                  <a:pt x="221997" y="1171321"/>
                  <a:pt x="220828" y="1171321"/>
                </a:cubicBezTo>
                <a:cubicBezTo>
                  <a:pt x="216155" y="1167816"/>
                  <a:pt x="213817" y="1160805"/>
                  <a:pt x="213817" y="1150290"/>
                </a:cubicBezTo>
                <a:cubicBezTo>
                  <a:pt x="213817" y="1146784"/>
                  <a:pt x="213233" y="1144155"/>
                  <a:pt x="212065" y="1142403"/>
                </a:cubicBezTo>
                <a:cubicBezTo>
                  <a:pt x="210897" y="1140650"/>
                  <a:pt x="207976" y="1139774"/>
                  <a:pt x="203302" y="1139774"/>
                </a:cubicBezTo>
                <a:cubicBezTo>
                  <a:pt x="203302" y="1137437"/>
                  <a:pt x="200965" y="1133348"/>
                  <a:pt x="196291" y="1127506"/>
                </a:cubicBezTo>
                <a:cubicBezTo>
                  <a:pt x="196291" y="1129843"/>
                  <a:pt x="195415" y="1132179"/>
                  <a:pt x="193663" y="1134516"/>
                </a:cubicBezTo>
                <a:cubicBezTo>
                  <a:pt x="191910" y="1136853"/>
                  <a:pt x="191034" y="1138606"/>
                  <a:pt x="191034" y="1139774"/>
                </a:cubicBezTo>
                <a:cubicBezTo>
                  <a:pt x="189865" y="1139774"/>
                  <a:pt x="188989" y="1139190"/>
                  <a:pt x="188405" y="1138021"/>
                </a:cubicBezTo>
                <a:cubicBezTo>
                  <a:pt x="187820" y="1136853"/>
                  <a:pt x="186360" y="1136269"/>
                  <a:pt x="184023" y="1136269"/>
                </a:cubicBezTo>
                <a:lnTo>
                  <a:pt x="184023" y="1139774"/>
                </a:lnTo>
                <a:cubicBezTo>
                  <a:pt x="178181" y="1139774"/>
                  <a:pt x="174968" y="1137729"/>
                  <a:pt x="174384" y="1133640"/>
                </a:cubicBezTo>
                <a:cubicBezTo>
                  <a:pt x="173800" y="1129551"/>
                  <a:pt x="172924" y="1126922"/>
                  <a:pt x="171755" y="1125753"/>
                </a:cubicBezTo>
                <a:lnTo>
                  <a:pt x="159487" y="1124001"/>
                </a:lnTo>
                <a:lnTo>
                  <a:pt x="147219" y="1115238"/>
                </a:lnTo>
                <a:cubicBezTo>
                  <a:pt x="147219" y="1115238"/>
                  <a:pt x="146050" y="1116114"/>
                  <a:pt x="143714" y="1117866"/>
                </a:cubicBezTo>
                <a:cubicBezTo>
                  <a:pt x="141377" y="1119619"/>
                  <a:pt x="140209" y="1121664"/>
                  <a:pt x="140209" y="1124001"/>
                </a:cubicBezTo>
                <a:cubicBezTo>
                  <a:pt x="132030" y="1118159"/>
                  <a:pt x="127940" y="1112317"/>
                  <a:pt x="127940" y="1106475"/>
                </a:cubicBezTo>
                <a:cubicBezTo>
                  <a:pt x="126772" y="1107643"/>
                  <a:pt x="125311" y="1108811"/>
                  <a:pt x="123559" y="1109980"/>
                </a:cubicBezTo>
                <a:cubicBezTo>
                  <a:pt x="121806" y="1111148"/>
                  <a:pt x="120930" y="1112901"/>
                  <a:pt x="120930" y="1115238"/>
                </a:cubicBezTo>
                <a:cubicBezTo>
                  <a:pt x="118593" y="1112901"/>
                  <a:pt x="116840" y="1110856"/>
                  <a:pt x="115672" y="1109104"/>
                </a:cubicBezTo>
                <a:cubicBezTo>
                  <a:pt x="114504" y="1107351"/>
                  <a:pt x="113335" y="1105306"/>
                  <a:pt x="112167" y="1102969"/>
                </a:cubicBezTo>
                <a:cubicBezTo>
                  <a:pt x="112167" y="1098296"/>
                  <a:pt x="110998" y="1095959"/>
                  <a:pt x="108662" y="1095959"/>
                </a:cubicBezTo>
                <a:lnTo>
                  <a:pt x="108662" y="1081938"/>
                </a:lnTo>
                <a:cubicBezTo>
                  <a:pt x="102820" y="1081938"/>
                  <a:pt x="99314" y="1081062"/>
                  <a:pt x="98146" y="1079309"/>
                </a:cubicBezTo>
                <a:cubicBezTo>
                  <a:pt x="96978" y="1077557"/>
                  <a:pt x="96394" y="1073175"/>
                  <a:pt x="96394" y="1066165"/>
                </a:cubicBezTo>
                <a:lnTo>
                  <a:pt x="96394" y="1062660"/>
                </a:lnTo>
                <a:lnTo>
                  <a:pt x="85878" y="1062660"/>
                </a:lnTo>
                <a:cubicBezTo>
                  <a:pt x="85878" y="1059154"/>
                  <a:pt x="85878" y="1056233"/>
                  <a:pt x="85878" y="1053897"/>
                </a:cubicBezTo>
                <a:cubicBezTo>
                  <a:pt x="85878" y="1051560"/>
                  <a:pt x="85878" y="1049223"/>
                  <a:pt x="85878" y="1046886"/>
                </a:cubicBezTo>
                <a:cubicBezTo>
                  <a:pt x="85878" y="1042213"/>
                  <a:pt x="85294" y="1037539"/>
                  <a:pt x="84125" y="1032865"/>
                </a:cubicBezTo>
                <a:cubicBezTo>
                  <a:pt x="84125" y="1037539"/>
                  <a:pt x="81788" y="1041044"/>
                  <a:pt x="77115" y="1043381"/>
                </a:cubicBezTo>
                <a:cubicBezTo>
                  <a:pt x="77115" y="1042213"/>
                  <a:pt x="76530" y="1041044"/>
                  <a:pt x="75362" y="1039876"/>
                </a:cubicBezTo>
                <a:cubicBezTo>
                  <a:pt x="74194" y="1038707"/>
                  <a:pt x="73610" y="1037539"/>
                  <a:pt x="73610" y="1036371"/>
                </a:cubicBezTo>
                <a:cubicBezTo>
                  <a:pt x="72441" y="1032865"/>
                  <a:pt x="67768" y="1032865"/>
                  <a:pt x="59589" y="1036371"/>
                </a:cubicBezTo>
                <a:cubicBezTo>
                  <a:pt x="57252" y="1037539"/>
                  <a:pt x="53747" y="1038123"/>
                  <a:pt x="49073" y="1038123"/>
                </a:cubicBezTo>
                <a:cubicBezTo>
                  <a:pt x="45568" y="1038123"/>
                  <a:pt x="42501" y="1037539"/>
                  <a:pt x="39872" y="1036371"/>
                </a:cubicBezTo>
                <a:lnTo>
                  <a:pt x="35572" y="1032930"/>
                </a:lnTo>
                <a:lnTo>
                  <a:pt x="49073" y="1034618"/>
                </a:lnTo>
                <a:cubicBezTo>
                  <a:pt x="56084" y="1034618"/>
                  <a:pt x="60757" y="1032865"/>
                  <a:pt x="63094" y="1029360"/>
                </a:cubicBezTo>
                <a:cubicBezTo>
                  <a:pt x="64262" y="1029360"/>
                  <a:pt x="65723" y="1028484"/>
                  <a:pt x="67476" y="1026731"/>
                </a:cubicBezTo>
                <a:cubicBezTo>
                  <a:pt x="69228" y="1024979"/>
                  <a:pt x="71273" y="1023518"/>
                  <a:pt x="73610" y="1022350"/>
                </a:cubicBezTo>
                <a:cubicBezTo>
                  <a:pt x="68936" y="1022350"/>
                  <a:pt x="65723" y="1020889"/>
                  <a:pt x="63970" y="1017968"/>
                </a:cubicBezTo>
                <a:cubicBezTo>
                  <a:pt x="62218" y="1015047"/>
                  <a:pt x="60757" y="1013587"/>
                  <a:pt x="59589" y="1013587"/>
                </a:cubicBezTo>
                <a:cubicBezTo>
                  <a:pt x="56084" y="1017092"/>
                  <a:pt x="54331" y="1016508"/>
                  <a:pt x="54331" y="1011834"/>
                </a:cubicBezTo>
                <a:lnTo>
                  <a:pt x="59589" y="1010082"/>
                </a:lnTo>
                <a:lnTo>
                  <a:pt x="63094" y="1010082"/>
                </a:lnTo>
                <a:cubicBezTo>
                  <a:pt x="58421" y="1001903"/>
                  <a:pt x="53163" y="994892"/>
                  <a:pt x="47321" y="989050"/>
                </a:cubicBezTo>
                <a:cubicBezTo>
                  <a:pt x="44984" y="989050"/>
                  <a:pt x="43231" y="987882"/>
                  <a:pt x="42063" y="985545"/>
                </a:cubicBezTo>
                <a:cubicBezTo>
                  <a:pt x="40895" y="983208"/>
                  <a:pt x="39142" y="980872"/>
                  <a:pt x="36805" y="978535"/>
                </a:cubicBezTo>
                <a:cubicBezTo>
                  <a:pt x="36805" y="977366"/>
                  <a:pt x="35053" y="976198"/>
                  <a:pt x="31547" y="975030"/>
                </a:cubicBezTo>
                <a:cubicBezTo>
                  <a:pt x="28042" y="973861"/>
                  <a:pt x="26874" y="971524"/>
                  <a:pt x="28042" y="968019"/>
                </a:cubicBezTo>
                <a:cubicBezTo>
                  <a:pt x="24537" y="966851"/>
                  <a:pt x="19571" y="965390"/>
                  <a:pt x="13145" y="963638"/>
                </a:cubicBezTo>
                <a:lnTo>
                  <a:pt x="10516" y="962146"/>
                </a:lnTo>
                <a:lnTo>
                  <a:pt x="10516" y="968019"/>
                </a:lnTo>
                <a:lnTo>
                  <a:pt x="10002" y="961854"/>
                </a:lnTo>
                <a:lnTo>
                  <a:pt x="5039" y="959037"/>
                </a:lnTo>
                <a:cubicBezTo>
                  <a:pt x="2849" y="956846"/>
                  <a:pt x="1169" y="953998"/>
                  <a:pt x="0" y="950493"/>
                </a:cubicBezTo>
                <a:cubicBezTo>
                  <a:pt x="0" y="948156"/>
                  <a:pt x="2921" y="948156"/>
                  <a:pt x="8763" y="950493"/>
                </a:cubicBezTo>
                <a:lnTo>
                  <a:pt x="9062" y="950568"/>
                </a:lnTo>
                <a:lnTo>
                  <a:pt x="8763" y="946988"/>
                </a:lnTo>
                <a:lnTo>
                  <a:pt x="10516" y="946988"/>
                </a:lnTo>
                <a:lnTo>
                  <a:pt x="10516" y="950931"/>
                </a:lnTo>
                <a:lnTo>
                  <a:pt x="22784" y="953998"/>
                </a:lnTo>
                <a:cubicBezTo>
                  <a:pt x="22784" y="952830"/>
                  <a:pt x="23953" y="951369"/>
                  <a:pt x="26289" y="949617"/>
                </a:cubicBezTo>
                <a:cubicBezTo>
                  <a:pt x="28626" y="947864"/>
                  <a:pt x="28042" y="945819"/>
                  <a:pt x="24537" y="943483"/>
                </a:cubicBezTo>
                <a:lnTo>
                  <a:pt x="22784" y="939978"/>
                </a:lnTo>
                <a:lnTo>
                  <a:pt x="12699" y="931443"/>
                </a:lnTo>
                <a:lnTo>
                  <a:pt x="12707" y="931653"/>
                </a:lnTo>
                <a:cubicBezTo>
                  <a:pt x="12999" y="934866"/>
                  <a:pt x="13437" y="937641"/>
                  <a:pt x="14021" y="939978"/>
                </a:cubicBezTo>
                <a:lnTo>
                  <a:pt x="12135" y="930967"/>
                </a:lnTo>
                <a:lnTo>
                  <a:pt x="11392" y="930338"/>
                </a:lnTo>
                <a:cubicBezTo>
                  <a:pt x="6134" y="926249"/>
                  <a:pt x="3506" y="922451"/>
                  <a:pt x="3506" y="918946"/>
                </a:cubicBezTo>
                <a:cubicBezTo>
                  <a:pt x="3506" y="916609"/>
                  <a:pt x="2337" y="913688"/>
                  <a:pt x="0" y="910183"/>
                </a:cubicBezTo>
                <a:lnTo>
                  <a:pt x="2045" y="909161"/>
                </a:lnTo>
                <a:lnTo>
                  <a:pt x="1753" y="908431"/>
                </a:lnTo>
                <a:lnTo>
                  <a:pt x="0" y="908431"/>
                </a:lnTo>
                <a:lnTo>
                  <a:pt x="3926" y="907449"/>
                </a:lnTo>
                <a:lnTo>
                  <a:pt x="6134" y="902297"/>
                </a:lnTo>
                <a:lnTo>
                  <a:pt x="8853" y="901131"/>
                </a:lnTo>
                <a:lnTo>
                  <a:pt x="8763" y="899668"/>
                </a:lnTo>
                <a:lnTo>
                  <a:pt x="8997" y="901070"/>
                </a:lnTo>
                <a:lnTo>
                  <a:pt x="12269" y="899668"/>
                </a:lnTo>
                <a:cubicBezTo>
                  <a:pt x="14605" y="897331"/>
                  <a:pt x="16942" y="895870"/>
                  <a:pt x="19279" y="895286"/>
                </a:cubicBezTo>
                <a:cubicBezTo>
                  <a:pt x="21616" y="894702"/>
                  <a:pt x="24537" y="893241"/>
                  <a:pt x="28042" y="890905"/>
                </a:cubicBezTo>
                <a:cubicBezTo>
                  <a:pt x="25705" y="886231"/>
                  <a:pt x="24537" y="880973"/>
                  <a:pt x="24537" y="875131"/>
                </a:cubicBezTo>
                <a:lnTo>
                  <a:pt x="22784" y="869874"/>
                </a:lnTo>
                <a:cubicBezTo>
                  <a:pt x="20447" y="868705"/>
                  <a:pt x="19279" y="866952"/>
                  <a:pt x="19279" y="864616"/>
                </a:cubicBezTo>
                <a:cubicBezTo>
                  <a:pt x="19279" y="862279"/>
                  <a:pt x="22200" y="857021"/>
                  <a:pt x="28042" y="848842"/>
                </a:cubicBezTo>
                <a:lnTo>
                  <a:pt x="28042" y="845337"/>
                </a:lnTo>
                <a:cubicBezTo>
                  <a:pt x="32715" y="840664"/>
                  <a:pt x="40310" y="836574"/>
                  <a:pt x="50826" y="833069"/>
                </a:cubicBezTo>
                <a:cubicBezTo>
                  <a:pt x="51994" y="831901"/>
                  <a:pt x="53747" y="830148"/>
                  <a:pt x="56084" y="827811"/>
                </a:cubicBezTo>
                <a:cubicBezTo>
                  <a:pt x="58421" y="825474"/>
                  <a:pt x="59589" y="823722"/>
                  <a:pt x="59589" y="822553"/>
                </a:cubicBezTo>
                <a:lnTo>
                  <a:pt x="59589" y="815543"/>
                </a:lnTo>
                <a:cubicBezTo>
                  <a:pt x="64262" y="809701"/>
                  <a:pt x="66599" y="803275"/>
                  <a:pt x="66599" y="796264"/>
                </a:cubicBezTo>
                <a:cubicBezTo>
                  <a:pt x="66599" y="778738"/>
                  <a:pt x="68936" y="765302"/>
                  <a:pt x="73610" y="755955"/>
                </a:cubicBezTo>
                <a:lnTo>
                  <a:pt x="73610" y="708634"/>
                </a:lnTo>
                <a:lnTo>
                  <a:pt x="73610" y="640283"/>
                </a:lnTo>
                <a:cubicBezTo>
                  <a:pt x="73610" y="627430"/>
                  <a:pt x="73610" y="618083"/>
                  <a:pt x="73610" y="612241"/>
                </a:cubicBezTo>
                <a:cubicBezTo>
                  <a:pt x="73610" y="604063"/>
                  <a:pt x="71273" y="598220"/>
                  <a:pt x="66599" y="594715"/>
                </a:cubicBezTo>
                <a:lnTo>
                  <a:pt x="66599" y="575437"/>
                </a:lnTo>
                <a:cubicBezTo>
                  <a:pt x="66599" y="568426"/>
                  <a:pt x="65431" y="563753"/>
                  <a:pt x="63094" y="561416"/>
                </a:cubicBezTo>
                <a:cubicBezTo>
                  <a:pt x="66599" y="562584"/>
                  <a:pt x="70105" y="564921"/>
                  <a:pt x="73610" y="568426"/>
                </a:cubicBezTo>
                <a:cubicBezTo>
                  <a:pt x="77115" y="571931"/>
                  <a:pt x="80620" y="573684"/>
                  <a:pt x="84125" y="573684"/>
                </a:cubicBezTo>
                <a:lnTo>
                  <a:pt x="84125" y="564921"/>
                </a:lnTo>
                <a:cubicBezTo>
                  <a:pt x="85294" y="564921"/>
                  <a:pt x="87046" y="566089"/>
                  <a:pt x="89383" y="568426"/>
                </a:cubicBezTo>
                <a:cubicBezTo>
                  <a:pt x="91720" y="570763"/>
                  <a:pt x="93765" y="571055"/>
                  <a:pt x="95517" y="569303"/>
                </a:cubicBezTo>
                <a:cubicBezTo>
                  <a:pt x="97270" y="567550"/>
                  <a:pt x="98730" y="567258"/>
                  <a:pt x="99899" y="568426"/>
                </a:cubicBezTo>
                <a:cubicBezTo>
                  <a:pt x="101067" y="568426"/>
                  <a:pt x="102820" y="567550"/>
                  <a:pt x="105157" y="565797"/>
                </a:cubicBezTo>
                <a:cubicBezTo>
                  <a:pt x="107493" y="564045"/>
                  <a:pt x="108662" y="562000"/>
                  <a:pt x="108662" y="559663"/>
                </a:cubicBezTo>
                <a:cubicBezTo>
                  <a:pt x="108662" y="556158"/>
                  <a:pt x="107493" y="552069"/>
                  <a:pt x="105157" y="547395"/>
                </a:cubicBezTo>
                <a:cubicBezTo>
                  <a:pt x="102820" y="542722"/>
                  <a:pt x="101652" y="538632"/>
                  <a:pt x="101652" y="535127"/>
                </a:cubicBezTo>
                <a:lnTo>
                  <a:pt x="101652" y="531622"/>
                </a:lnTo>
                <a:cubicBezTo>
                  <a:pt x="106325" y="531622"/>
                  <a:pt x="110414" y="532206"/>
                  <a:pt x="113919" y="533374"/>
                </a:cubicBezTo>
                <a:cubicBezTo>
                  <a:pt x="117425" y="534543"/>
                  <a:pt x="120930" y="535127"/>
                  <a:pt x="124435" y="535127"/>
                </a:cubicBezTo>
                <a:cubicBezTo>
                  <a:pt x="126772" y="536295"/>
                  <a:pt x="128817" y="536295"/>
                  <a:pt x="130569" y="535127"/>
                </a:cubicBezTo>
                <a:cubicBezTo>
                  <a:pt x="132322" y="533958"/>
                  <a:pt x="133198" y="531037"/>
                  <a:pt x="133198" y="526364"/>
                </a:cubicBezTo>
                <a:cubicBezTo>
                  <a:pt x="133198" y="524027"/>
                  <a:pt x="134074" y="520814"/>
                  <a:pt x="135827" y="516725"/>
                </a:cubicBezTo>
                <a:cubicBezTo>
                  <a:pt x="137579" y="512635"/>
                  <a:pt x="139040" y="509422"/>
                  <a:pt x="140209" y="507085"/>
                </a:cubicBezTo>
                <a:lnTo>
                  <a:pt x="147219" y="507085"/>
                </a:lnTo>
                <a:cubicBezTo>
                  <a:pt x="149556" y="509422"/>
                  <a:pt x="152477" y="512051"/>
                  <a:pt x="155982" y="514972"/>
                </a:cubicBezTo>
                <a:cubicBezTo>
                  <a:pt x="159487" y="517893"/>
                  <a:pt x="162408" y="520522"/>
                  <a:pt x="164745" y="522859"/>
                </a:cubicBezTo>
                <a:cubicBezTo>
                  <a:pt x="168250" y="522859"/>
                  <a:pt x="171171" y="522567"/>
                  <a:pt x="173508" y="521982"/>
                </a:cubicBezTo>
                <a:cubicBezTo>
                  <a:pt x="175845" y="521398"/>
                  <a:pt x="177597" y="521106"/>
                  <a:pt x="178766" y="521106"/>
                </a:cubicBezTo>
                <a:cubicBezTo>
                  <a:pt x="178766" y="522274"/>
                  <a:pt x="180518" y="522274"/>
                  <a:pt x="184023" y="521106"/>
                </a:cubicBezTo>
                <a:cubicBezTo>
                  <a:pt x="184023" y="517601"/>
                  <a:pt x="185776" y="514680"/>
                  <a:pt x="189281" y="512343"/>
                </a:cubicBezTo>
                <a:cubicBezTo>
                  <a:pt x="192786" y="510006"/>
                  <a:pt x="195123" y="508254"/>
                  <a:pt x="196291" y="507085"/>
                </a:cubicBezTo>
                <a:lnTo>
                  <a:pt x="196291" y="501827"/>
                </a:lnTo>
                <a:lnTo>
                  <a:pt x="203302" y="503580"/>
                </a:lnTo>
                <a:cubicBezTo>
                  <a:pt x="215570" y="488975"/>
                  <a:pt x="227547" y="475100"/>
                  <a:pt x="239230" y="461956"/>
                </a:cubicBezTo>
                <a:lnTo>
                  <a:pt x="256099" y="443574"/>
                </a:lnTo>
                <a:lnTo>
                  <a:pt x="231344" y="424713"/>
                </a:lnTo>
                <a:lnTo>
                  <a:pt x="233096" y="422961"/>
                </a:lnTo>
                <a:cubicBezTo>
                  <a:pt x="230759" y="421792"/>
                  <a:pt x="228131" y="419163"/>
                  <a:pt x="225209" y="415074"/>
                </a:cubicBezTo>
                <a:cubicBezTo>
                  <a:pt x="222289" y="410984"/>
                  <a:pt x="219075" y="406603"/>
                  <a:pt x="215570" y="401929"/>
                </a:cubicBezTo>
                <a:cubicBezTo>
                  <a:pt x="214402" y="400761"/>
                  <a:pt x="212941" y="399593"/>
                  <a:pt x="211189" y="398424"/>
                </a:cubicBezTo>
                <a:cubicBezTo>
                  <a:pt x="209436" y="397256"/>
                  <a:pt x="209728" y="396671"/>
                  <a:pt x="212065" y="396671"/>
                </a:cubicBezTo>
                <a:cubicBezTo>
                  <a:pt x="212065" y="393166"/>
                  <a:pt x="210897" y="390245"/>
                  <a:pt x="208560" y="387909"/>
                </a:cubicBezTo>
                <a:cubicBezTo>
                  <a:pt x="206223" y="385572"/>
                  <a:pt x="204471" y="383819"/>
                  <a:pt x="203302" y="382651"/>
                </a:cubicBezTo>
                <a:cubicBezTo>
                  <a:pt x="200965" y="382651"/>
                  <a:pt x="199797" y="382067"/>
                  <a:pt x="199797" y="380898"/>
                </a:cubicBezTo>
                <a:cubicBezTo>
                  <a:pt x="199797" y="372719"/>
                  <a:pt x="195123" y="366293"/>
                  <a:pt x="185776" y="361619"/>
                </a:cubicBezTo>
                <a:cubicBezTo>
                  <a:pt x="179934" y="359283"/>
                  <a:pt x="174676" y="355485"/>
                  <a:pt x="170003" y="350228"/>
                </a:cubicBezTo>
                <a:cubicBezTo>
                  <a:pt x="165329" y="344970"/>
                  <a:pt x="161824" y="340588"/>
                  <a:pt x="159487" y="337083"/>
                </a:cubicBezTo>
                <a:cubicBezTo>
                  <a:pt x="145466" y="326568"/>
                  <a:pt x="133782" y="311378"/>
                  <a:pt x="124435" y="291516"/>
                </a:cubicBezTo>
                <a:cubicBezTo>
                  <a:pt x="123267" y="286842"/>
                  <a:pt x="120638" y="281876"/>
                  <a:pt x="116548" y="276618"/>
                </a:cubicBezTo>
                <a:cubicBezTo>
                  <a:pt x="112459" y="271361"/>
                  <a:pt x="109830" y="266979"/>
                  <a:pt x="108662" y="263474"/>
                </a:cubicBezTo>
                <a:cubicBezTo>
                  <a:pt x="105157" y="258800"/>
                  <a:pt x="105157" y="255295"/>
                  <a:pt x="108662" y="252958"/>
                </a:cubicBezTo>
                <a:cubicBezTo>
                  <a:pt x="108662" y="249453"/>
                  <a:pt x="108954" y="244779"/>
                  <a:pt x="109538" y="238937"/>
                </a:cubicBezTo>
                <a:cubicBezTo>
                  <a:pt x="110122" y="233096"/>
                  <a:pt x="109830" y="227838"/>
                  <a:pt x="108662" y="223164"/>
                </a:cubicBezTo>
                <a:cubicBezTo>
                  <a:pt x="108662" y="217322"/>
                  <a:pt x="109830" y="213233"/>
                  <a:pt x="112167" y="210896"/>
                </a:cubicBezTo>
                <a:cubicBezTo>
                  <a:pt x="112167" y="208559"/>
                  <a:pt x="113043" y="206514"/>
                  <a:pt x="114796" y="204762"/>
                </a:cubicBezTo>
                <a:cubicBezTo>
                  <a:pt x="116548" y="203009"/>
                  <a:pt x="117425" y="201549"/>
                  <a:pt x="117425" y="200380"/>
                </a:cubicBezTo>
                <a:lnTo>
                  <a:pt x="117425" y="189865"/>
                </a:lnTo>
                <a:cubicBezTo>
                  <a:pt x="119762" y="189865"/>
                  <a:pt x="120930" y="186944"/>
                  <a:pt x="120930" y="181102"/>
                </a:cubicBezTo>
                <a:cubicBezTo>
                  <a:pt x="122098" y="178765"/>
                  <a:pt x="123559" y="175552"/>
                  <a:pt x="125311" y="171462"/>
                </a:cubicBezTo>
                <a:cubicBezTo>
                  <a:pt x="127064" y="167373"/>
                  <a:pt x="129693" y="164744"/>
                  <a:pt x="133198" y="163576"/>
                </a:cubicBezTo>
                <a:cubicBezTo>
                  <a:pt x="134366" y="163576"/>
                  <a:pt x="136119" y="162699"/>
                  <a:pt x="138456" y="160947"/>
                </a:cubicBezTo>
                <a:cubicBezTo>
                  <a:pt x="140793" y="159194"/>
                  <a:pt x="141961" y="157150"/>
                  <a:pt x="141961" y="154813"/>
                </a:cubicBezTo>
                <a:cubicBezTo>
                  <a:pt x="141961" y="152476"/>
                  <a:pt x="142837" y="151015"/>
                  <a:pt x="144590" y="150431"/>
                </a:cubicBezTo>
                <a:cubicBezTo>
                  <a:pt x="146343" y="149847"/>
                  <a:pt x="148387" y="149555"/>
                  <a:pt x="150724" y="149555"/>
                </a:cubicBezTo>
                <a:lnTo>
                  <a:pt x="162992" y="149555"/>
                </a:lnTo>
                <a:lnTo>
                  <a:pt x="159487" y="144297"/>
                </a:lnTo>
                <a:cubicBezTo>
                  <a:pt x="161824" y="144297"/>
                  <a:pt x="162992" y="143129"/>
                  <a:pt x="162992" y="140792"/>
                </a:cubicBezTo>
                <a:cubicBezTo>
                  <a:pt x="164161" y="141960"/>
                  <a:pt x="166497" y="143129"/>
                  <a:pt x="170003" y="144297"/>
                </a:cubicBezTo>
                <a:cubicBezTo>
                  <a:pt x="173508" y="145466"/>
                  <a:pt x="176429" y="147218"/>
                  <a:pt x="178766" y="149555"/>
                </a:cubicBezTo>
                <a:cubicBezTo>
                  <a:pt x="182271" y="150723"/>
                  <a:pt x="186068" y="151308"/>
                  <a:pt x="190158" y="151308"/>
                </a:cubicBezTo>
                <a:cubicBezTo>
                  <a:pt x="194247" y="151308"/>
                  <a:pt x="197460" y="150723"/>
                  <a:pt x="199797" y="149555"/>
                </a:cubicBezTo>
                <a:cubicBezTo>
                  <a:pt x="203302" y="149555"/>
                  <a:pt x="211481" y="146634"/>
                  <a:pt x="224333" y="140792"/>
                </a:cubicBezTo>
                <a:cubicBezTo>
                  <a:pt x="238354" y="136118"/>
                  <a:pt x="248285" y="134950"/>
                  <a:pt x="254127" y="137287"/>
                </a:cubicBezTo>
                <a:cubicBezTo>
                  <a:pt x="255296" y="138455"/>
                  <a:pt x="257633" y="139039"/>
                  <a:pt x="261138" y="139039"/>
                </a:cubicBezTo>
                <a:cubicBezTo>
                  <a:pt x="266980" y="139039"/>
                  <a:pt x="272822" y="136118"/>
                  <a:pt x="278664" y="130276"/>
                </a:cubicBezTo>
                <a:cubicBezTo>
                  <a:pt x="286843" y="125603"/>
                  <a:pt x="291516" y="123266"/>
                  <a:pt x="292685" y="123266"/>
                </a:cubicBezTo>
                <a:lnTo>
                  <a:pt x="318974" y="112750"/>
                </a:lnTo>
                <a:lnTo>
                  <a:pt x="331242" y="112750"/>
                </a:lnTo>
                <a:cubicBezTo>
                  <a:pt x="337084" y="117424"/>
                  <a:pt x="341173" y="117424"/>
                  <a:pt x="343510" y="112750"/>
                </a:cubicBezTo>
                <a:cubicBezTo>
                  <a:pt x="364541" y="108077"/>
                  <a:pt x="376810" y="104572"/>
                  <a:pt x="380315" y="102235"/>
                </a:cubicBezTo>
                <a:cubicBezTo>
                  <a:pt x="388493" y="98730"/>
                  <a:pt x="394920" y="96977"/>
                  <a:pt x="399593" y="96977"/>
                </a:cubicBezTo>
                <a:cubicBezTo>
                  <a:pt x="401930" y="95809"/>
                  <a:pt x="406019" y="93764"/>
                  <a:pt x="411861" y="90843"/>
                </a:cubicBezTo>
                <a:cubicBezTo>
                  <a:pt x="417704" y="87922"/>
                  <a:pt x="421793" y="84709"/>
                  <a:pt x="424130" y="81204"/>
                </a:cubicBezTo>
                <a:lnTo>
                  <a:pt x="417119" y="81204"/>
                </a:lnTo>
                <a:lnTo>
                  <a:pt x="417119" y="77698"/>
                </a:lnTo>
                <a:cubicBezTo>
                  <a:pt x="426466" y="77698"/>
                  <a:pt x="436398" y="75361"/>
                  <a:pt x="446913" y="70688"/>
                </a:cubicBezTo>
                <a:cubicBezTo>
                  <a:pt x="452756" y="69520"/>
                  <a:pt x="458305" y="68351"/>
                  <a:pt x="463563" y="67183"/>
                </a:cubicBezTo>
                <a:cubicBezTo>
                  <a:pt x="468821" y="66014"/>
                  <a:pt x="474955" y="64846"/>
                  <a:pt x="481965" y="63678"/>
                </a:cubicBezTo>
                <a:lnTo>
                  <a:pt x="510007" y="49657"/>
                </a:lnTo>
                <a:cubicBezTo>
                  <a:pt x="520523" y="44983"/>
                  <a:pt x="532206" y="40894"/>
                  <a:pt x="545059" y="37389"/>
                </a:cubicBezTo>
                <a:cubicBezTo>
                  <a:pt x="547396" y="37389"/>
                  <a:pt x="548564" y="36804"/>
                  <a:pt x="548564" y="35636"/>
                </a:cubicBezTo>
                <a:cubicBezTo>
                  <a:pt x="543891" y="29794"/>
                  <a:pt x="539801" y="24536"/>
                  <a:pt x="536296" y="19862"/>
                </a:cubicBezTo>
                <a:cubicBezTo>
                  <a:pt x="536296" y="17526"/>
                  <a:pt x="537172" y="15773"/>
                  <a:pt x="538925" y="14605"/>
                </a:cubicBezTo>
                <a:cubicBezTo>
                  <a:pt x="540677" y="13436"/>
                  <a:pt x="542722" y="12852"/>
                  <a:pt x="545059" y="12852"/>
                </a:cubicBezTo>
                <a:cubicBezTo>
                  <a:pt x="548564" y="10515"/>
                  <a:pt x="552946" y="9055"/>
                  <a:pt x="558203" y="8471"/>
                </a:cubicBezTo>
                <a:cubicBezTo>
                  <a:pt x="563461" y="7886"/>
                  <a:pt x="567843" y="7010"/>
                  <a:pt x="571348" y="5842"/>
                </a:cubicBezTo>
                <a:lnTo>
                  <a:pt x="571348" y="2337"/>
                </a:lnTo>
                <a:cubicBezTo>
                  <a:pt x="572516" y="2337"/>
                  <a:pt x="574853" y="1752"/>
                  <a:pt x="578358" y="584"/>
                </a:cubicBezTo>
                <a:cubicBezTo>
                  <a:pt x="580111" y="0"/>
                  <a:pt x="581426" y="-146"/>
                  <a:pt x="582302" y="146"/>
                </a:cubicBezTo>
                <a:close/>
                <a:moveTo>
                  <a:pt x="723824" y="63678"/>
                </a:moveTo>
                <a:cubicBezTo>
                  <a:pt x="723824" y="64846"/>
                  <a:pt x="724408" y="65722"/>
                  <a:pt x="725577" y="66306"/>
                </a:cubicBezTo>
                <a:cubicBezTo>
                  <a:pt x="726745" y="66891"/>
                  <a:pt x="727914" y="67183"/>
                  <a:pt x="729082" y="67183"/>
                </a:cubicBezTo>
                <a:lnTo>
                  <a:pt x="729082" y="63678"/>
                </a:lnTo>
                <a:lnTo>
                  <a:pt x="723824" y="63678"/>
                </a:lnTo>
                <a:close/>
                <a:moveTo>
                  <a:pt x="708051" y="67183"/>
                </a:moveTo>
                <a:cubicBezTo>
                  <a:pt x="703377" y="67183"/>
                  <a:pt x="700456" y="67475"/>
                  <a:pt x="699288" y="68059"/>
                </a:cubicBezTo>
                <a:cubicBezTo>
                  <a:pt x="698120" y="68643"/>
                  <a:pt x="698120" y="70688"/>
                  <a:pt x="699288" y="74193"/>
                </a:cubicBezTo>
                <a:lnTo>
                  <a:pt x="708051" y="67183"/>
                </a:lnTo>
                <a:close/>
                <a:moveTo>
                  <a:pt x="665988" y="72441"/>
                </a:moveTo>
                <a:cubicBezTo>
                  <a:pt x="664820" y="72441"/>
                  <a:pt x="663067" y="73025"/>
                  <a:pt x="660731" y="74193"/>
                </a:cubicBezTo>
                <a:lnTo>
                  <a:pt x="669494" y="74193"/>
                </a:lnTo>
                <a:cubicBezTo>
                  <a:pt x="668325" y="73025"/>
                  <a:pt x="667157" y="72441"/>
                  <a:pt x="665988" y="72441"/>
                </a:cubicBezTo>
                <a:close/>
                <a:moveTo>
                  <a:pt x="322479" y="123266"/>
                </a:moveTo>
                <a:cubicBezTo>
                  <a:pt x="313131" y="123266"/>
                  <a:pt x="305537" y="125603"/>
                  <a:pt x="299695" y="130276"/>
                </a:cubicBezTo>
                <a:cubicBezTo>
                  <a:pt x="302032" y="131445"/>
                  <a:pt x="304369" y="132029"/>
                  <a:pt x="306705" y="132029"/>
                </a:cubicBezTo>
                <a:cubicBezTo>
                  <a:pt x="313716" y="132029"/>
                  <a:pt x="318974" y="129108"/>
                  <a:pt x="322479" y="123266"/>
                </a:cubicBezTo>
                <a:close/>
                <a:moveTo>
                  <a:pt x="329489" y="454507"/>
                </a:moveTo>
                <a:cubicBezTo>
                  <a:pt x="318974" y="456844"/>
                  <a:pt x="311379" y="458012"/>
                  <a:pt x="306705" y="458012"/>
                </a:cubicBezTo>
                <a:lnTo>
                  <a:pt x="304419" y="457727"/>
                </a:lnTo>
                <a:lnTo>
                  <a:pt x="278226" y="478606"/>
                </a:lnTo>
                <a:cubicBezTo>
                  <a:pt x="269171" y="486492"/>
                  <a:pt x="261138" y="494233"/>
                  <a:pt x="254127" y="501827"/>
                </a:cubicBezTo>
                <a:cubicBezTo>
                  <a:pt x="250622" y="507669"/>
                  <a:pt x="245364" y="514680"/>
                  <a:pt x="238354" y="522859"/>
                </a:cubicBezTo>
                <a:cubicBezTo>
                  <a:pt x="231344" y="531037"/>
                  <a:pt x="225502" y="537464"/>
                  <a:pt x="220828" y="542137"/>
                </a:cubicBezTo>
                <a:cubicBezTo>
                  <a:pt x="216155" y="549148"/>
                  <a:pt x="213817" y="559663"/>
                  <a:pt x="213817" y="573684"/>
                </a:cubicBezTo>
                <a:cubicBezTo>
                  <a:pt x="214986" y="574852"/>
                  <a:pt x="216739" y="578942"/>
                  <a:pt x="219075" y="585952"/>
                </a:cubicBezTo>
                <a:cubicBezTo>
                  <a:pt x="221412" y="592963"/>
                  <a:pt x="224917" y="598513"/>
                  <a:pt x="229591" y="602602"/>
                </a:cubicBezTo>
                <a:cubicBezTo>
                  <a:pt x="234264" y="606691"/>
                  <a:pt x="239523" y="609904"/>
                  <a:pt x="245364" y="612241"/>
                </a:cubicBezTo>
                <a:cubicBezTo>
                  <a:pt x="247701" y="612241"/>
                  <a:pt x="249746" y="612533"/>
                  <a:pt x="251499" y="613118"/>
                </a:cubicBezTo>
                <a:cubicBezTo>
                  <a:pt x="253251" y="613702"/>
                  <a:pt x="255296" y="613994"/>
                  <a:pt x="257633" y="613994"/>
                </a:cubicBezTo>
                <a:cubicBezTo>
                  <a:pt x="263475" y="605815"/>
                  <a:pt x="269025" y="597928"/>
                  <a:pt x="274282" y="590334"/>
                </a:cubicBezTo>
                <a:cubicBezTo>
                  <a:pt x="279540" y="582739"/>
                  <a:pt x="285090" y="575437"/>
                  <a:pt x="290932" y="568426"/>
                </a:cubicBezTo>
                <a:lnTo>
                  <a:pt x="291433" y="569929"/>
                </a:lnTo>
                <a:lnTo>
                  <a:pt x="292685" y="564921"/>
                </a:lnTo>
                <a:lnTo>
                  <a:pt x="299695" y="564921"/>
                </a:lnTo>
                <a:lnTo>
                  <a:pt x="299695" y="559663"/>
                </a:lnTo>
                <a:cubicBezTo>
                  <a:pt x="297358" y="559663"/>
                  <a:pt x="297358" y="558495"/>
                  <a:pt x="299695" y="556158"/>
                </a:cubicBezTo>
                <a:lnTo>
                  <a:pt x="304953" y="556158"/>
                </a:lnTo>
                <a:lnTo>
                  <a:pt x="304953" y="559663"/>
                </a:lnTo>
                <a:cubicBezTo>
                  <a:pt x="307290" y="560832"/>
                  <a:pt x="311963" y="561416"/>
                  <a:pt x="318974" y="561416"/>
                </a:cubicBezTo>
                <a:lnTo>
                  <a:pt x="318974" y="552653"/>
                </a:lnTo>
                <a:cubicBezTo>
                  <a:pt x="321311" y="552653"/>
                  <a:pt x="322479" y="553821"/>
                  <a:pt x="322479" y="556158"/>
                </a:cubicBezTo>
                <a:cubicBezTo>
                  <a:pt x="329489" y="556158"/>
                  <a:pt x="335915" y="553821"/>
                  <a:pt x="341757" y="549148"/>
                </a:cubicBezTo>
                <a:cubicBezTo>
                  <a:pt x="342926" y="547979"/>
                  <a:pt x="344094" y="545935"/>
                  <a:pt x="345263" y="543014"/>
                </a:cubicBezTo>
                <a:cubicBezTo>
                  <a:pt x="346431" y="540093"/>
                  <a:pt x="345847" y="537464"/>
                  <a:pt x="343510" y="535127"/>
                </a:cubicBezTo>
                <a:lnTo>
                  <a:pt x="343510" y="465023"/>
                </a:lnTo>
                <a:cubicBezTo>
                  <a:pt x="343510" y="460349"/>
                  <a:pt x="343218" y="457428"/>
                  <a:pt x="342634" y="456260"/>
                </a:cubicBezTo>
                <a:cubicBezTo>
                  <a:pt x="342049" y="455092"/>
                  <a:pt x="337668" y="454507"/>
                  <a:pt x="329489" y="454507"/>
                </a:cubicBezTo>
                <a:close/>
                <a:moveTo>
                  <a:pt x="245364" y="480796"/>
                </a:moveTo>
                <a:cubicBezTo>
                  <a:pt x="243028" y="480796"/>
                  <a:pt x="241567" y="481381"/>
                  <a:pt x="240983" y="482549"/>
                </a:cubicBezTo>
                <a:cubicBezTo>
                  <a:pt x="240399" y="483717"/>
                  <a:pt x="238938" y="484302"/>
                  <a:pt x="236602" y="484302"/>
                </a:cubicBezTo>
                <a:cubicBezTo>
                  <a:pt x="235433" y="486638"/>
                  <a:pt x="233096" y="489559"/>
                  <a:pt x="229591" y="493064"/>
                </a:cubicBezTo>
                <a:cubicBezTo>
                  <a:pt x="226086" y="496570"/>
                  <a:pt x="223165" y="499491"/>
                  <a:pt x="220828" y="501827"/>
                </a:cubicBezTo>
                <a:cubicBezTo>
                  <a:pt x="217323" y="502996"/>
                  <a:pt x="215570" y="504748"/>
                  <a:pt x="215570" y="507085"/>
                </a:cubicBezTo>
                <a:cubicBezTo>
                  <a:pt x="214402" y="507085"/>
                  <a:pt x="214110" y="507962"/>
                  <a:pt x="214694" y="509714"/>
                </a:cubicBezTo>
                <a:cubicBezTo>
                  <a:pt x="215278" y="511467"/>
                  <a:pt x="215570" y="512927"/>
                  <a:pt x="215570" y="514096"/>
                </a:cubicBezTo>
                <a:cubicBezTo>
                  <a:pt x="219075" y="509422"/>
                  <a:pt x="224041" y="503872"/>
                  <a:pt x="230467" y="497446"/>
                </a:cubicBezTo>
                <a:cubicBezTo>
                  <a:pt x="236893" y="491020"/>
                  <a:pt x="241859" y="485470"/>
                  <a:pt x="245364" y="480796"/>
                </a:cubicBezTo>
                <a:close/>
                <a:moveTo>
                  <a:pt x="257633" y="480796"/>
                </a:moveTo>
                <a:cubicBezTo>
                  <a:pt x="247117" y="486638"/>
                  <a:pt x="240107" y="494233"/>
                  <a:pt x="236602" y="503580"/>
                </a:cubicBezTo>
                <a:cubicBezTo>
                  <a:pt x="240107" y="502412"/>
                  <a:pt x="247117" y="494817"/>
                  <a:pt x="257633" y="480796"/>
                </a:cubicBezTo>
                <a:close/>
                <a:moveTo>
                  <a:pt x="592379" y="703377"/>
                </a:moveTo>
                <a:cubicBezTo>
                  <a:pt x="592379" y="705713"/>
                  <a:pt x="591503" y="708050"/>
                  <a:pt x="589750" y="710387"/>
                </a:cubicBezTo>
                <a:cubicBezTo>
                  <a:pt x="587998" y="712724"/>
                  <a:pt x="587122" y="714476"/>
                  <a:pt x="587122" y="715645"/>
                </a:cubicBezTo>
                <a:lnTo>
                  <a:pt x="587122" y="829564"/>
                </a:lnTo>
                <a:cubicBezTo>
                  <a:pt x="587122" y="833069"/>
                  <a:pt x="587706" y="837742"/>
                  <a:pt x="588874" y="843584"/>
                </a:cubicBezTo>
                <a:cubicBezTo>
                  <a:pt x="590042" y="849426"/>
                  <a:pt x="589458" y="854100"/>
                  <a:pt x="587122" y="857605"/>
                </a:cubicBezTo>
                <a:lnTo>
                  <a:pt x="587122" y="904925"/>
                </a:lnTo>
                <a:lnTo>
                  <a:pt x="592379" y="908431"/>
                </a:lnTo>
                <a:cubicBezTo>
                  <a:pt x="593547" y="908431"/>
                  <a:pt x="596469" y="912228"/>
                  <a:pt x="601142" y="919823"/>
                </a:cubicBezTo>
                <a:cubicBezTo>
                  <a:pt x="605816" y="927417"/>
                  <a:pt x="613411" y="934135"/>
                  <a:pt x="623926" y="939978"/>
                </a:cubicBezTo>
                <a:lnTo>
                  <a:pt x="623926" y="932967"/>
                </a:lnTo>
                <a:cubicBezTo>
                  <a:pt x="621589" y="930630"/>
                  <a:pt x="620421" y="925957"/>
                  <a:pt x="620421" y="918946"/>
                </a:cubicBezTo>
                <a:lnTo>
                  <a:pt x="620421" y="896162"/>
                </a:lnTo>
                <a:lnTo>
                  <a:pt x="618669" y="882142"/>
                </a:lnTo>
                <a:cubicBezTo>
                  <a:pt x="618669" y="876300"/>
                  <a:pt x="620421" y="871626"/>
                  <a:pt x="623926" y="868121"/>
                </a:cubicBezTo>
                <a:cubicBezTo>
                  <a:pt x="623926" y="865784"/>
                  <a:pt x="622758" y="864616"/>
                  <a:pt x="620421" y="864616"/>
                </a:cubicBezTo>
                <a:lnTo>
                  <a:pt x="620421" y="836574"/>
                </a:lnTo>
                <a:cubicBezTo>
                  <a:pt x="620421" y="833069"/>
                  <a:pt x="619544" y="829564"/>
                  <a:pt x="617792" y="826058"/>
                </a:cubicBezTo>
                <a:cubicBezTo>
                  <a:pt x="616039" y="822553"/>
                  <a:pt x="615163" y="819048"/>
                  <a:pt x="615163" y="815543"/>
                </a:cubicBezTo>
                <a:cubicBezTo>
                  <a:pt x="615163" y="787501"/>
                  <a:pt x="612242" y="767054"/>
                  <a:pt x="606400" y="754202"/>
                </a:cubicBezTo>
                <a:lnTo>
                  <a:pt x="606400" y="745439"/>
                </a:lnTo>
                <a:cubicBezTo>
                  <a:pt x="605232" y="745439"/>
                  <a:pt x="604648" y="743686"/>
                  <a:pt x="604648" y="740181"/>
                </a:cubicBezTo>
                <a:cubicBezTo>
                  <a:pt x="602311" y="734339"/>
                  <a:pt x="600851" y="728205"/>
                  <a:pt x="600266" y="721779"/>
                </a:cubicBezTo>
                <a:cubicBezTo>
                  <a:pt x="599682" y="715353"/>
                  <a:pt x="598221" y="710971"/>
                  <a:pt x="595885" y="708634"/>
                </a:cubicBezTo>
                <a:cubicBezTo>
                  <a:pt x="595885" y="705129"/>
                  <a:pt x="594716" y="703377"/>
                  <a:pt x="592379" y="703377"/>
                </a:cubicBezTo>
                <a:close/>
                <a:moveTo>
                  <a:pt x="627431" y="864616"/>
                </a:moveTo>
                <a:cubicBezTo>
                  <a:pt x="626263" y="865784"/>
                  <a:pt x="625971" y="867245"/>
                  <a:pt x="626555" y="868997"/>
                </a:cubicBezTo>
                <a:cubicBezTo>
                  <a:pt x="627139" y="870750"/>
                  <a:pt x="627431" y="872795"/>
                  <a:pt x="627431" y="875131"/>
                </a:cubicBezTo>
                <a:lnTo>
                  <a:pt x="627431" y="939978"/>
                </a:lnTo>
                <a:cubicBezTo>
                  <a:pt x="627431" y="943483"/>
                  <a:pt x="628015" y="946112"/>
                  <a:pt x="629184" y="947864"/>
                </a:cubicBezTo>
                <a:cubicBezTo>
                  <a:pt x="630352" y="949617"/>
                  <a:pt x="632689" y="950493"/>
                  <a:pt x="636195" y="950493"/>
                </a:cubicBezTo>
                <a:lnTo>
                  <a:pt x="634441" y="904925"/>
                </a:lnTo>
                <a:cubicBezTo>
                  <a:pt x="633273" y="895578"/>
                  <a:pt x="632689" y="882142"/>
                  <a:pt x="632689" y="864616"/>
                </a:cubicBezTo>
                <a:lnTo>
                  <a:pt x="627431" y="864616"/>
                </a:lnTo>
                <a:close/>
                <a:moveTo>
                  <a:pt x="595885" y="1188847"/>
                </a:moveTo>
                <a:lnTo>
                  <a:pt x="597637" y="1194105"/>
                </a:lnTo>
                <a:cubicBezTo>
                  <a:pt x="599974" y="1192936"/>
                  <a:pt x="599974" y="1191768"/>
                  <a:pt x="597637" y="1190599"/>
                </a:cubicBezTo>
                <a:lnTo>
                  <a:pt x="595885" y="1188847"/>
                </a:lnTo>
                <a:close/>
                <a:moveTo>
                  <a:pt x="369799" y="1576171"/>
                </a:moveTo>
                <a:lnTo>
                  <a:pt x="369799" y="1602460"/>
                </a:lnTo>
                <a:cubicBezTo>
                  <a:pt x="368631" y="1608302"/>
                  <a:pt x="368046" y="1615897"/>
                  <a:pt x="368046" y="1625244"/>
                </a:cubicBezTo>
                <a:lnTo>
                  <a:pt x="368046" y="1637512"/>
                </a:lnTo>
                <a:lnTo>
                  <a:pt x="369799" y="1637512"/>
                </a:lnTo>
                <a:cubicBezTo>
                  <a:pt x="369799" y="1610639"/>
                  <a:pt x="370967" y="1590192"/>
                  <a:pt x="373304" y="1576171"/>
                </a:cubicBezTo>
                <a:lnTo>
                  <a:pt x="369799" y="1576171"/>
                </a:lnTo>
                <a:close/>
                <a:moveTo>
                  <a:pt x="385572" y="1653286"/>
                </a:moveTo>
                <a:cubicBezTo>
                  <a:pt x="383236" y="1659128"/>
                  <a:pt x="381775" y="1666138"/>
                  <a:pt x="381191" y="1674317"/>
                </a:cubicBezTo>
                <a:cubicBezTo>
                  <a:pt x="380607" y="1682496"/>
                  <a:pt x="380899" y="1687754"/>
                  <a:pt x="382067" y="1690090"/>
                </a:cubicBezTo>
                <a:cubicBezTo>
                  <a:pt x="384404" y="1686585"/>
                  <a:pt x="385572" y="1674317"/>
                  <a:pt x="385572" y="1653286"/>
                </a:cubicBezTo>
                <a:close/>
                <a:moveTo>
                  <a:pt x="455677" y="1655038"/>
                </a:moveTo>
                <a:lnTo>
                  <a:pt x="455677" y="1688338"/>
                </a:lnTo>
                <a:lnTo>
                  <a:pt x="459182" y="1688338"/>
                </a:lnTo>
                <a:lnTo>
                  <a:pt x="459182" y="1655038"/>
                </a:lnTo>
                <a:lnTo>
                  <a:pt x="455677" y="1655038"/>
                </a:lnTo>
                <a:close/>
                <a:moveTo>
                  <a:pt x="469697" y="1674317"/>
                </a:moveTo>
                <a:cubicBezTo>
                  <a:pt x="467360" y="1676654"/>
                  <a:pt x="466192" y="1680159"/>
                  <a:pt x="466192" y="1684833"/>
                </a:cubicBezTo>
                <a:lnTo>
                  <a:pt x="469697" y="1684833"/>
                </a:lnTo>
                <a:lnTo>
                  <a:pt x="469697" y="1674317"/>
                </a:lnTo>
                <a:close/>
                <a:moveTo>
                  <a:pt x="443408" y="1677822"/>
                </a:moveTo>
                <a:cubicBezTo>
                  <a:pt x="443408" y="1683664"/>
                  <a:pt x="441656" y="1687169"/>
                  <a:pt x="438150" y="1688338"/>
                </a:cubicBezTo>
                <a:cubicBezTo>
                  <a:pt x="445161" y="1684833"/>
                  <a:pt x="446913" y="1681327"/>
                  <a:pt x="443408" y="1677822"/>
                </a:cubicBezTo>
                <a:close/>
                <a:moveTo>
                  <a:pt x="424130" y="1705864"/>
                </a:moveTo>
                <a:cubicBezTo>
                  <a:pt x="421793" y="1712874"/>
                  <a:pt x="420624" y="1722806"/>
                  <a:pt x="420624" y="1735658"/>
                </a:cubicBezTo>
                <a:lnTo>
                  <a:pt x="424130" y="1735658"/>
                </a:lnTo>
                <a:cubicBezTo>
                  <a:pt x="424130" y="1722806"/>
                  <a:pt x="426466" y="1712874"/>
                  <a:pt x="431140" y="1705864"/>
                </a:cubicBezTo>
                <a:lnTo>
                  <a:pt x="424130" y="1705864"/>
                </a:lnTo>
                <a:close/>
                <a:moveTo>
                  <a:pt x="417119" y="1711121"/>
                </a:moveTo>
                <a:lnTo>
                  <a:pt x="417119" y="1718132"/>
                </a:lnTo>
                <a:lnTo>
                  <a:pt x="420624" y="1718132"/>
                </a:lnTo>
                <a:lnTo>
                  <a:pt x="420624" y="1711121"/>
                </a:lnTo>
                <a:lnTo>
                  <a:pt x="417119" y="1711121"/>
                </a:lnTo>
                <a:close/>
                <a:moveTo>
                  <a:pt x="436398" y="1735658"/>
                </a:moveTo>
                <a:cubicBezTo>
                  <a:pt x="435230" y="1736826"/>
                  <a:pt x="433477" y="1743837"/>
                  <a:pt x="431140" y="1756689"/>
                </a:cubicBezTo>
                <a:cubicBezTo>
                  <a:pt x="436982" y="1754352"/>
                  <a:pt x="439319" y="1752016"/>
                  <a:pt x="438150" y="1749679"/>
                </a:cubicBezTo>
                <a:cubicBezTo>
                  <a:pt x="436982" y="1747342"/>
                  <a:pt x="436398" y="1745589"/>
                  <a:pt x="436398" y="1744421"/>
                </a:cubicBezTo>
                <a:lnTo>
                  <a:pt x="436398" y="1735658"/>
                </a:lnTo>
                <a:close/>
                <a:moveTo>
                  <a:pt x="466192" y="1735658"/>
                </a:moveTo>
                <a:cubicBezTo>
                  <a:pt x="462687" y="1748510"/>
                  <a:pt x="460934" y="1764284"/>
                  <a:pt x="460934" y="1782978"/>
                </a:cubicBezTo>
                <a:cubicBezTo>
                  <a:pt x="460934" y="1791157"/>
                  <a:pt x="461518" y="1796415"/>
                  <a:pt x="462687" y="1798751"/>
                </a:cubicBezTo>
                <a:cubicBezTo>
                  <a:pt x="462687" y="1795246"/>
                  <a:pt x="463563" y="1791741"/>
                  <a:pt x="465316" y="1788236"/>
                </a:cubicBezTo>
                <a:cubicBezTo>
                  <a:pt x="467068" y="1784731"/>
                  <a:pt x="468529" y="1782394"/>
                  <a:pt x="469697" y="1781225"/>
                </a:cubicBezTo>
                <a:lnTo>
                  <a:pt x="469697" y="1777720"/>
                </a:lnTo>
                <a:cubicBezTo>
                  <a:pt x="467360" y="1770710"/>
                  <a:pt x="466192" y="1760778"/>
                  <a:pt x="466192" y="1747926"/>
                </a:cubicBezTo>
                <a:cubicBezTo>
                  <a:pt x="467360" y="1746758"/>
                  <a:pt x="467653" y="1744713"/>
                  <a:pt x="467068" y="1741792"/>
                </a:cubicBezTo>
                <a:cubicBezTo>
                  <a:pt x="466484" y="1738871"/>
                  <a:pt x="466192" y="1736826"/>
                  <a:pt x="466192" y="1735658"/>
                </a:cubicBezTo>
                <a:close/>
                <a:moveTo>
                  <a:pt x="455677" y="1742668"/>
                </a:moveTo>
                <a:cubicBezTo>
                  <a:pt x="452172" y="1743837"/>
                  <a:pt x="450127" y="1745589"/>
                  <a:pt x="449542" y="1747926"/>
                </a:cubicBezTo>
                <a:cubicBezTo>
                  <a:pt x="448958" y="1750263"/>
                  <a:pt x="448666" y="1753184"/>
                  <a:pt x="448666" y="1756689"/>
                </a:cubicBezTo>
                <a:lnTo>
                  <a:pt x="448666" y="1761947"/>
                </a:lnTo>
                <a:cubicBezTo>
                  <a:pt x="451003" y="1764284"/>
                  <a:pt x="452172" y="1766036"/>
                  <a:pt x="452172" y="1767205"/>
                </a:cubicBezTo>
                <a:cubicBezTo>
                  <a:pt x="452172" y="1771878"/>
                  <a:pt x="451295" y="1778012"/>
                  <a:pt x="449542" y="1785607"/>
                </a:cubicBezTo>
                <a:cubicBezTo>
                  <a:pt x="447790" y="1793202"/>
                  <a:pt x="447498" y="1799336"/>
                  <a:pt x="448666" y="1804009"/>
                </a:cubicBezTo>
                <a:lnTo>
                  <a:pt x="448666" y="1811020"/>
                </a:lnTo>
                <a:cubicBezTo>
                  <a:pt x="446329" y="1811020"/>
                  <a:pt x="446329" y="1813941"/>
                  <a:pt x="448666" y="1819783"/>
                </a:cubicBezTo>
                <a:cubicBezTo>
                  <a:pt x="452172" y="1813941"/>
                  <a:pt x="454800" y="1800796"/>
                  <a:pt x="456553" y="1780349"/>
                </a:cubicBezTo>
                <a:cubicBezTo>
                  <a:pt x="458305" y="1759902"/>
                  <a:pt x="458013" y="1747342"/>
                  <a:pt x="455677" y="1742668"/>
                </a:cubicBezTo>
                <a:close/>
                <a:moveTo>
                  <a:pt x="462687" y="1804009"/>
                </a:moveTo>
                <a:lnTo>
                  <a:pt x="462687" y="1809267"/>
                </a:lnTo>
                <a:lnTo>
                  <a:pt x="466192" y="1809267"/>
                </a:lnTo>
                <a:lnTo>
                  <a:pt x="466192" y="1804009"/>
                </a:lnTo>
                <a:lnTo>
                  <a:pt x="462687" y="1804009"/>
                </a:lnTo>
                <a:close/>
                <a:moveTo>
                  <a:pt x="420624" y="1747926"/>
                </a:moveTo>
                <a:cubicBezTo>
                  <a:pt x="420624" y="1754937"/>
                  <a:pt x="419456" y="1761363"/>
                  <a:pt x="417119" y="1767205"/>
                </a:cubicBezTo>
                <a:cubicBezTo>
                  <a:pt x="417119" y="1764868"/>
                  <a:pt x="416827" y="1763407"/>
                  <a:pt x="416243" y="1762823"/>
                </a:cubicBezTo>
                <a:cubicBezTo>
                  <a:pt x="415659" y="1762239"/>
                  <a:pt x="414198" y="1761947"/>
                  <a:pt x="411861" y="1761947"/>
                </a:cubicBezTo>
                <a:lnTo>
                  <a:pt x="411861" y="1772463"/>
                </a:lnTo>
                <a:lnTo>
                  <a:pt x="420624" y="1772463"/>
                </a:lnTo>
                <a:cubicBezTo>
                  <a:pt x="420624" y="1767789"/>
                  <a:pt x="421209" y="1763407"/>
                  <a:pt x="422377" y="1759318"/>
                </a:cubicBezTo>
                <a:cubicBezTo>
                  <a:pt x="423545" y="1755229"/>
                  <a:pt x="424130" y="1751431"/>
                  <a:pt x="424130" y="1747926"/>
                </a:cubicBezTo>
                <a:lnTo>
                  <a:pt x="420624" y="1747926"/>
                </a:lnTo>
                <a:close/>
                <a:moveTo>
                  <a:pt x="430702" y="1760304"/>
                </a:moveTo>
                <a:cubicBezTo>
                  <a:pt x="429825" y="1759647"/>
                  <a:pt x="427635" y="1761947"/>
                  <a:pt x="424130" y="1767205"/>
                </a:cubicBezTo>
                <a:cubicBezTo>
                  <a:pt x="427635" y="1768373"/>
                  <a:pt x="429680" y="1771294"/>
                  <a:pt x="430264" y="1775968"/>
                </a:cubicBezTo>
                <a:cubicBezTo>
                  <a:pt x="430848" y="1780641"/>
                  <a:pt x="431140" y="1782394"/>
                  <a:pt x="431140" y="1781225"/>
                </a:cubicBezTo>
                <a:lnTo>
                  <a:pt x="431140" y="1761947"/>
                </a:lnTo>
                <a:cubicBezTo>
                  <a:pt x="431140" y="1761071"/>
                  <a:pt x="430994" y="1760523"/>
                  <a:pt x="430702" y="1760304"/>
                </a:cubicBezTo>
                <a:close/>
                <a:moveTo>
                  <a:pt x="431140" y="1788236"/>
                </a:moveTo>
                <a:cubicBezTo>
                  <a:pt x="426466" y="1788236"/>
                  <a:pt x="424130" y="1789404"/>
                  <a:pt x="424130" y="1791741"/>
                </a:cubicBezTo>
                <a:lnTo>
                  <a:pt x="424130" y="1802257"/>
                </a:lnTo>
                <a:cubicBezTo>
                  <a:pt x="425298" y="1795246"/>
                  <a:pt x="427635" y="1790573"/>
                  <a:pt x="431140" y="1788236"/>
                </a:cubicBezTo>
                <a:close/>
                <a:moveTo>
                  <a:pt x="462687" y="1821535"/>
                </a:moveTo>
                <a:cubicBezTo>
                  <a:pt x="460350" y="1823872"/>
                  <a:pt x="459182" y="1827962"/>
                  <a:pt x="459182" y="1833803"/>
                </a:cubicBezTo>
                <a:lnTo>
                  <a:pt x="462687" y="1833803"/>
                </a:lnTo>
                <a:lnTo>
                  <a:pt x="462687" y="1821535"/>
                </a:lnTo>
                <a:close/>
                <a:moveTo>
                  <a:pt x="446913" y="1825041"/>
                </a:moveTo>
                <a:cubicBezTo>
                  <a:pt x="446913" y="1828546"/>
                  <a:pt x="445745" y="1833219"/>
                  <a:pt x="443408" y="1839061"/>
                </a:cubicBezTo>
                <a:cubicBezTo>
                  <a:pt x="441071" y="1844903"/>
                  <a:pt x="441071" y="1849577"/>
                  <a:pt x="443408" y="1853082"/>
                </a:cubicBezTo>
                <a:cubicBezTo>
                  <a:pt x="443408" y="1850745"/>
                  <a:pt x="444284" y="1846948"/>
                  <a:pt x="446037" y="1841690"/>
                </a:cubicBezTo>
                <a:cubicBezTo>
                  <a:pt x="447790" y="1836432"/>
                  <a:pt x="448082" y="1830883"/>
                  <a:pt x="446913" y="1825041"/>
                </a:cubicBezTo>
                <a:close/>
                <a:moveTo>
                  <a:pt x="459182" y="1839061"/>
                </a:moveTo>
                <a:lnTo>
                  <a:pt x="459182" y="1846072"/>
                </a:lnTo>
                <a:cubicBezTo>
                  <a:pt x="460350" y="1844903"/>
                  <a:pt x="460934" y="1843735"/>
                  <a:pt x="460934" y="1842567"/>
                </a:cubicBezTo>
                <a:cubicBezTo>
                  <a:pt x="460934" y="1841398"/>
                  <a:pt x="460350" y="1840230"/>
                  <a:pt x="459182" y="1839061"/>
                </a:cubicBezTo>
                <a:close/>
                <a:moveTo>
                  <a:pt x="459182" y="1856587"/>
                </a:moveTo>
                <a:lnTo>
                  <a:pt x="459182" y="1865350"/>
                </a:lnTo>
                <a:cubicBezTo>
                  <a:pt x="461518" y="1863014"/>
                  <a:pt x="462687" y="1860092"/>
                  <a:pt x="462687" y="1856587"/>
                </a:cubicBezTo>
                <a:lnTo>
                  <a:pt x="459182" y="1856587"/>
                </a:lnTo>
                <a:close/>
                <a:moveTo>
                  <a:pt x="510007" y="1761947"/>
                </a:moveTo>
                <a:lnTo>
                  <a:pt x="510007" y="1770710"/>
                </a:lnTo>
                <a:cubicBezTo>
                  <a:pt x="510007" y="1771878"/>
                  <a:pt x="511175" y="1771294"/>
                  <a:pt x="513512" y="1768957"/>
                </a:cubicBezTo>
                <a:cubicBezTo>
                  <a:pt x="515849" y="1766621"/>
                  <a:pt x="517017" y="1764284"/>
                  <a:pt x="517017" y="1761947"/>
                </a:cubicBezTo>
                <a:lnTo>
                  <a:pt x="510007" y="1761947"/>
                </a:lnTo>
                <a:close/>
                <a:moveTo>
                  <a:pt x="510007" y="1772463"/>
                </a:moveTo>
                <a:lnTo>
                  <a:pt x="510007" y="1777720"/>
                </a:lnTo>
                <a:lnTo>
                  <a:pt x="511760" y="1795246"/>
                </a:lnTo>
                <a:cubicBezTo>
                  <a:pt x="511760" y="1801088"/>
                  <a:pt x="510591" y="1805762"/>
                  <a:pt x="508254" y="1809267"/>
                </a:cubicBezTo>
                <a:lnTo>
                  <a:pt x="508254" y="1830298"/>
                </a:lnTo>
                <a:cubicBezTo>
                  <a:pt x="507086" y="1833803"/>
                  <a:pt x="505918" y="1839645"/>
                  <a:pt x="504749" y="1847824"/>
                </a:cubicBezTo>
                <a:cubicBezTo>
                  <a:pt x="503581" y="1856003"/>
                  <a:pt x="501244" y="1861845"/>
                  <a:pt x="497739" y="1865350"/>
                </a:cubicBezTo>
                <a:cubicBezTo>
                  <a:pt x="497739" y="1870024"/>
                  <a:pt x="498323" y="1872361"/>
                  <a:pt x="499491" y="1872361"/>
                </a:cubicBezTo>
                <a:cubicBezTo>
                  <a:pt x="500660" y="1872361"/>
                  <a:pt x="503581" y="1872361"/>
                  <a:pt x="508254" y="1872361"/>
                </a:cubicBezTo>
                <a:cubicBezTo>
                  <a:pt x="508254" y="1878203"/>
                  <a:pt x="507670" y="1884045"/>
                  <a:pt x="506502" y="1889887"/>
                </a:cubicBezTo>
                <a:cubicBezTo>
                  <a:pt x="505334" y="1895729"/>
                  <a:pt x="504749" y="1900987"/>
                  <a:pt x="504749" y="1905660"/>
                </a:cubicBezTo>
                <a:cubicBezTo>
                  <a:pt x="504749" y="1904492"/>
                  <a:pt x="505334" y="1903323"/>
                  <a:pt x="506502" y="1902155"/>
                </a:cubicBezTo>
                <a:cubicBezTo>
                  <a:pt x="507670" y="1900987"/>
                  <a:pt x="508254" y="1899818"/>
                  <a:pt x="508254" y="1898650"/>
                </a:cubicBezTo>
                <a:cubicBezTo>
                  <a:pt x="508254" y="1886966"/>
                  <a:pt x="508839" y="1878203"/>
                  <a:pt x="510007" y="1872361"/>
                </a:cubicBezTo>
                <a:cubicBezTo>
                  <a:pt x="510007" y="1859508"/>
                  <a:pt x="512344" y="1849577"/>
                  <a:pt x="517017" y="1842567"/>
                </a:cubicBezTo>
                <a:cubicBezTo>
                  <a:pt x="517017" y="1839061"/>
                  <a:pt x="516141" y="1833803"/>
                  <a:pt x="514388" y="1826793"/>
                </a:cubicBezTo>
                <a:cubicBezTo>
                  <a:pt x="512636" y="1819783"/>
                  <a:pt x="513512" y="1813941"/>
                  <a:pt x="517017" y="1809267"/>
                </a:cubicBezTo>
                <a:lnTo>
                  <a:pt x="517017" y="1795246"/>
                </a:lnTo>
                <a:cubicBezTo>
                  <a:pt x="518186" y="1794078"/>
                  <a:pt x="518770" y="1792325"/>
                  <a:pt x="518770" y="1789988"/>
                </a:cubicBezTo>
                <a:cubicBezTo>
                  <a:pt x="518770" y="1786483"/>
                  <a:pt x="517894" y="1782978"/>
                  <a:pt x="516141" y="1779473"/>
                </a:cubicBezTo>
                <a:cubicBezTo>
                  <a:pt x="514388" y="1775968"/>
                  <a:pt x="512344" y="1773631"/>
                  <a:pt x="510007" y="1772463"/>
                </a:cubicBezTo>
                <a:close/>
                <a:moveTo>
                  <a:pt x="695783" y="1167816"/>
                </a:moveTo>
                <a:cubicBezTo>
                  <a:pt x="695783" y="1173658"/>
                  <a:pt x="696951" y="1176579"/>
                  <a:pt x="699288" y="1176579"/>
                </a:cubicBezTo>
                <a:lnTo>
                  <a:pt x="704546" y="1171321"/>
                </a:lnTo>
                <a:cubicBezTo>
                  <a:pt x="701040" y="1171321"/>
                  <a:pt x="698120" y="1170152"/>
                  <a:pt x="695783" y="116781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endParaRPr lang="zh-CN" altLang="en-US" sz="13800" cap="all" dirty="0">
              <a:blipFill dpi="0" rotWithShape="1">
                <a:blip r:embed="rId2"/>
                <a:srcRect/>
                <a:tile tx="0" ty="0" sx="100000" sy="100000" flip="none" algn="tl"/>
              </a:blipFill>
              <a:latin typeface="艾迪鹅演示引擎标题体 Normal" panose="02000600000000000000" pitchFamily="2" charset="-122"/>
              <a:ea typeface="艾迪鹅演示引擎标题体 Normal" panose="02000600000000000000" pitchFamily="2" charset="-122"/>
              <a:cs typeface="艾迪鹅演示引擎标题体 Normal" panose="02000600000000000000" pitchFamily="2" charset="-122"/>
              <a:sym typeface="+mn-lt"/>
            </a:endParaRPr>
          </a:p>
        </p:txBody>
      </p:sp>
      <p:sp>
        <p:nvSpPr>
          <p:cNvPr id="461" name="常用图形-461" hidden="1">
            <a:extLst>
              <a:ext uri="{FF2B5EF4-FFF2-40B4-BE49-F238E27FC236}">
                <a16:creationId xmlns:a16="http://schemas.microsoft.com/office/drawing/2014/main" id="{2345E380-EE83-F742-8AB5-120152FCC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847" y="663997"/>
            <a:ext cx="8491280" cy="212365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r>
              <a:rPr lang="zh-CN" altLang="en-US" sz="13800" cap="all" dirty="0">
                <a:blipFill dpi="0" rotWithShape="1">
                  <a:blip r:embed="rId2"/>
                  <a:srcRect/>
                  <a:tile tx="0" ty="0" sx="100000" sy="100000" flip="none" algn="tl"/>
                </a:blipFill>
                <a:latin typeface="艾迪鹅演示引擎标题体 Normal" panose="02000600000000000000" pitchFamily="2" charset="-122"/>
                <a:ea typeface="艾迪鹅演示引擎标题体 Normal" panose="02000600000000000000" pitchFamily="2" charset="-122"/>
                <a:cs typeface="艾迪鹅演示引擎标题体 Normal" panose="02000600000000000000" pitchFamily="2" charset="-122"/>
                <a:sym typeface="+mn-lt"/>
              </a:rPr>
              <a:t>教师说课</a:t>
            </a:r>
          </a:p>
        </p:txBody>
      </p:sp>
      <p:sp>
        <p:nvSpPr>
          <p:cNvPr id="473" name="任意多边形: 形状 472">
            <a:extLst>
              <a:ext uri="{FF2B5EF4-FFF2-40B4-BE49-F238E27FC236}">
                <a16:creationId xmlns:a16="http://schemas.microsoft.com/office/drawing/2014/main" id="{7E73D8AF-0FAA-1E90-6773-8C8EA47E8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5269" y="1084470"/>
            <a:ext cx="1704683" cy="1599247"/>
          </a:xfrm>
          <a:custGeom>
            <a:avLst/>
            <a:gdLst/>
            <a:ahLst/>
            <a:cxnLst/>
            <a:rect l="l" t="t" r="r" b="b"/>
            <a:pathLst>
              <a:path w="1704683" h="1599247">
                <a:moveTo>
                  <a:pt x="1097128" y="1515999"/>
                </a:moveTo>
                <a:cubicBezTo>
                  <a:pt x="1095959" y="1517167"/>
                  <a:pt x="1089533" y="1520088"/>
                  <a:pt x="1077849" y="1524762"/>
                </a:cubicBezTo>
                <a:lnTo>
                  <a:pt x="1077849" y="1526514"/>
                </a:lnTo>
                <a:cubicBezTo>
                  <a:pt x="1081354" y="1526514"/>
                  <a:pt x="1087780" y="1524762"/>
                  <a:pt x="1097128" y="1521257"/>
                </a:cubicBezTo>
                <a:cubicBezTo>
                  <a:pt x="1097128" y="1521257"/>
                  <a:pt x="1097128" y="1519504"/>
                  <a:pt x="1097128" y="1515999"/>
                </a:cubicBezTo>
                <a:close/>
                <a:moveTo>
                  <a:pt x="1363523" y="1475689"/>
                </a:moveTo>
                <a:lnTo>
                  <a:pt x="1363523" y="1477442"/>
                </a:lnTo>
                <a:cubicBezTo>
                  <a:pt x="1363523" y="1483284"/>
                  <a:pt x="1364691" y="1487957"/>
                  <a:pt x="1367028" y="1491462"/>
                </a:cubicBezTo>
                <a:cubicBezTo>
                  <a:pt x="1367028" y="1490294"/>
                  <a:pt x="1369949" y="1487957"/>
                  <a:pt x="1375791" y="1484452"/>
                </a:cubicBezTo>
                <a:cubicBezTo>
                  <a:pt x="1373454" y="1482115"/>
                  <a:pt x="1371117" y="1480070"/>
                  <a:pt x="1368781" y="1478318"/>
                </a:cubicBezTo>
                <a:cubicBezTo>
                  <a:pt x="1366444" y="1476565"/>
                  <a:pt x="1364691" y="1475689"/>
                  <a:pt x="1363523" y="1475689"/>
                </a:cubicBezTo>
                <a:close/>
                <a:moveTo>
                  <a:pt x="897331" y="1472184"/>
                </a:moveTo>
                <a:lnTo>
                  <a:pt x="899084" y="1472184"/>
                </a:lnTo>
                <a:cubicBezTo>
                  <a:pt x="900252" y="1472184"/>
                  <a:pt x="900836" y="1472768"/>
                  <a:pt x="900836" y="1473936"/>
                </a:cubicBezTo>
                <a:cubicBezTo>
                  <a:pt x="900836" y="1475105"/>
                  <a:pt x="901420" y="1475689"/>
                  <a:pt x="902589" y="1475689"/>
                </a:cubicBezTo>
                <a:cubicBezTo>
                  <a:pt x="897915" y="1475689"/>
                  <a:pt x="896163" y="1474521"/>
                  <a:pt x="897331" y="1472184"/>
                </a:cubicBezTo>
                <a:close/>
                <a:moveTo>
                  <a:pt x="863155" y="1452029"/>
                </a:moveTo>
                <a:cubicBezTo>
                  <a:pt x="864908" y="1451445"/>
                  <a:pt x="865784" y="1451737"/>
                  <a:pt x="865784" y="1452905"/>
                </a:cubicBezTo>
                <a:cubicBezTo>
                  <a:pt x="865784" y="1452905"/>
                  <a:pt x="865492" y="1453197"/>
                  <a:pt x="864908" y="1453782"/>
                </a:cubicBezTo>
                <a:cubicBezTo>
                  <a:pt x="864324" y="1454366"/>
                  <a:pt x="864032" y="1455826"/>
                  <a:pt x="864032" y="1458163"/>
                </a:cubicBezTo>
                <a:cubicBezTo>
                  <a:pt x="864032" y="1460500"/>
                  <a:pt x="863448" y="1460500"/>
                  <a:pt x="862279" y="1458163"/>
                </a:cubicBezTo>
                <a:cubicBezTo>
                  <a:pt x="859943" y="1458163"/>
                  <a:pt x="858774" y="1456410"/>
                  <a:pt x="858774" y="1452905"/>
                </a:cubicBezTo>
                <a:cubicBezTo>
                  <a:pt x="859943" y="1452905"/>
                  <a:pt x="861403" y="1452613"/>
                  <a:pt x="863155" y="1452029"/>
                </a:cubicBezTo>
                <a:close/>
                <a:moveTo>
                  <a:pt x="958672" y="1435379"/>
                </a:moveTo>
                <a:lnTo>
                  <a:pt x="958672" y="1437132"/>
                </a:lnTo>
                <a:lnTo>
                  <a:pt x="963930" y="1437132"/>
                </a:lnTo>
                <a:cubicBezTo>
                  <a:pt x="961593" y="1437132"/>
                  <a:pt x="959840" y="1436548"/>
                  <a:pt x="958672" y="1435379"/>
                </a:cubicBezTo>
                <a:close/>
                <a:moveTo>
                  <a:pt x="350520" y="1423111"/>
                </a:moveTo>
                <a:cubicBezTo>
                  <a:pt x="354025" y="1427785"/>
                  <a:pt x="358115" y="1430706"/>
                  <a:pt x="362788" y="1431874"/>
                </a:cubicBezTo>
                <a:cubicBezTo>
                  <a:pt x="362788" y="1431874"/>
                  <a:pt x="365709" y="1433042"/>
                  <a:pt x="371551" y="1435379"/>
                </a:cubicBezTo>
                <a:lnTo>
                  <a:pt x="378561" y="1437132"/>
                </a:lnTo>
                <a:cubicBezTo>
                  <a:pt x="379730" y="1434795"/>
                  <a:pt x="378561" y="1433627"/>
                  <a:pt x="375056" y="1433627"/>
                </a:cubicBezTo>
                <a:lnTo>
                  <a:pt x="371551" y="1435379"/>
                </a:lnTo>
                <a:cubicBezTo>
                  <a:pt x="373888" y="1433042"/>
                  <a:pt x="372720" y="1431874"/>
                  <a:pt x="368046" y="1431874"/>
                </a:cubicBezTo>
                <a:close/>
                <a:moveTo>
                  <a:pt x="355778" y="1421358"/>
                </a:moveTo>
                <a:cubicBezTo>
                  <a:pt x="356946" y="1422527"/>
                  <a:pt x="358407" y="1423111"/>
                  <a:pt x="360159" y="1423111"/>
                </a:cubicBezTo>
                <a:cubicBezTo>
                  <a:pt x="361912" y="1423111"/>
                  <a:pt x="363372" y="1423111"/>
                  <a:pt x="364541" y="1423111"/>
                </a:cubicBezTo>
                <a:lnTo>
                  <a:pt x="359283" y="1421358"/>
                </a:lnTo>
                <a:close/>
                <a:moveTo>
                  <a:pt x="916610" y="1412595"/>
                </a:moveTo>
                <a:cubicBezTo>
                  <a:pt x="918947" y="1411427"/>
                  <a:pt x="921283" y="1411427"/>
                  <a:pt x="923620" y="1412595"/>
                </a:cubicBezTo>
                <a:cubicBezTo>
                  <a:pt x="928294" y="1416101"/>
                  <a:pt x="931215" y="1418437"/>
                  <a:pt x="932383" y="1419606"/>
                </a:cubicBezTo>
                <a:cubicBezTo>
                  <a:pt x="932383" y="1421943"/>
                  <a:pt x="931799" y="1422527"/>
                  <a:pt x="930631" y="1421358"/>
                </a:cubicBezTo>
                <a:cubicBezTo>
                  <a:pt x="929462" y="1420190"/>
                  <a:pt x="924789" y="1417269"/>
                  <a:pt x="916610" y="1412595"/>
                </a:cubicBezTo>
                <a:close/>
                <a:moveTo>
                  <a:pt x="347015" y="1412595"/>
                </a:moveTo>
                <a:lnTo>
                  <a:pt x="352272" y="1414348"/>
                </a:lnTo>
                <a:lnTo>
                  <a:pt x="350520" y="1414348"/>
                </a:lnTo>
                <a:close/>
                <a:moveTo>
                  <a:pt x="830732" y="1410843"/>
                </a:moveTo>
                <a:cubicBezTo>
                  <a:pt x="834237" y="1413180"/>
                  <a:pt x="836574" y="1416393"/>
                  <a:pt x="837743" y="1420482"/>
                </a:cubicBezTo>
                <a:cubicBezTo>
                  <a:pt x="838911" y="1424572"/>
                  <a:pt x="840080" y="1427785"/>
                  <a:pt x="841248" y="1430121"/>
                </a:cubicBezTo>
                <a:lnTo>
                  <a:pt x="855269" y="1449400"/>
                </a:lnTo>
                <a:cubicBezTo>
                  <a:pt x="851763" y="1448232"/>
                  <a:pt x="847382" y="1443266"/>
                  <a:pt x="842124" y="1434503"/>
                </a:cubicBezTo>
                <a:cubicBezTo>
                  <a:pt x="836866" y="1425740"/>
                  <a:pt x="833069" y="1417853"/>
                  <a:pt x="830732" y="1410843"/>
                </a:cubicBezTo>
                <a:close/>
                <a:moveTo>
                  <a:pt x="318973" y="1409090"/>
                </a:moveTo>
                <a:lnTo>
                  <a:pt x="317220" y="1412595"/>
                </a:lnTo>
                <a:cubicBezTo>
                  <a:pt x="321894" y="1413764"/>
                  <a:pt x="326568" y="1415809"/>
                  <a:pt x="331241" y="1418729"/>
                </a:cubicBezTo>
                <a:cubicBezTo>
                  <a:pt x="333578" y="1420190"/>
                  <a:pt x="336207" y="1421285"/>
                  <a:pt x="339128" y="1422016"/>
                </a:cubicBezTo>
                <a:lnTo>
                  <a:pt x="346655" y="1422871"/>
                </a:lnTo>
                <a:lnTo>
                  <a:pt x="341757" y="1419606"/>
                </a:lnTo>
                <a:cubicBezTo>
                  <a:pt x="339420" y="1418437"/>
                  <a:pt x="338252" y="1417269"/>
                  <a:pt x="338252" y="1416101"/>
                </a:cubicBezTo>
                <a:cubicBezTo>
                  <a:pt x="335915" y="1416101"/>
                  <a:pt x="334162" y="1415516"/>
                  <a:pt x="332994" y="1414348"/>
                </a:cubicBezTo>
                <a:cubicBezTo>
                  <a:pt x="331826" y="1413180"/>
                  <a:pt x="330073" y="1412595"/>
                  <a:pt x="327736" y="1412595"/>
                </a:cubicBezTo>
                <a:lnTo>
                  <a:pt x="325983" y="1412595"/>
                </a:lnTo>
                <a:cubicBezTo>
                  <a:pt x="323647" y="1410259"/>
                  <a:pt x="321310" y="1409090"/>
                  <a:pt x="318973" y="1409090"/>
                </a:cubicBezTo>
                <a:close/>
                <a:moveTo>
                  <a:pt x="387325" y="1398575"/>
                </a:moveTo>
                <a:cubicBezTo>
                  <a:pt x="393166" y="1405585"/>
                  <a:pt x="399593" y="1409674"/>
                  <a:pt x="406603" y="1410843"/>
                </a:cubicBezTo>
                <a:lnTo>
                  <a:pt x="406603" y="1409090"/>
                </a:lnTo>
                <a:close/>
                <a:moveTo>
                  <a:pt x="311963" y="1398575"/>
                </a:moveTo>
                <a:cubicBezTo>
                  <a:pt x="310794" y="1399743"/>
                  <a:pt x="310502" y="1400911"/>
                  <a:pt x="311086" y="1402080"/>
                </a:cubicBezTo>
                <a:cubicBezTo>
                  <a:pt x="311671" y="1403248"/>
                  <a:pt x="312547" y="1403832"/>
                  <a:pt x="313715" y="1403832"/>
                </a:cubicBezTo>
                <a:cubicBezTo>
                  <a:pt x="312547" y="1402664"/>
                  <a:pt x="311963" y="1400911"/>
                  <a:pt x="311963" y="1398575"/>
                </a:cubicBezTo>
                <a:close/>
                <a:moveTo>
                  <a:pt x="835990" y="1379296"/>
                </a:moveTo>
                <a:cubicBezTo>
                  <a:pt x="838327" y="1379296"/>
                  <a:pt x="839495" y="1380464"/>
                  <a:pt x="839495" y="1382801"/>
                </a:cubicBezTo>
                <a:cubicBezTo>
                  <a:pt x="839495" y="1385138"/>
                  <a:pt x="840080" y="1386891"/>
                  <a:pt x="841248" y="1388059"/>
                </a:cubicBezTo>
                <a:cubicBezTo>
                  <a:pt x="843585" y="1389227"/>
                  <a:pt x="845921" y="1393901"/>
                  <a:pt x="848258" y="1402080"/>
                </a:cubicBezTo>
                <a:cubicBezTo>
                  <a:pt x="842416" y="1397406"/>
                  <a:pt x="838327" y="1389812"/>
                  <a:pt x="835990" y="1379296"/>
                </a:cubicBezTo>
                <a:close/>
                <a:moveTo>
                  <a:pt x="327736" y="1374038"/>
                </a:moveTo>
                <a:cubicBezTo>
                  <a:pt x="330073" y="1377543"/>
                  <a:pt x="337083" y="1381925"/>
                  <a:pt x="348767" y="1387183"/>
                </a:cubicBezTo>
                <a:cubicBezTo>
                  <a:pt x="360451" y="1392440"/>
                  <a:pt x="369798" y="1396238"/>
                  <a:pt x="376809" y="1398575"/>
                </a:cubicBezTo>
                <a:cubicBezTo>
                  <a:pt x="375640" y="1396238"/>
                  <a:pt x="375056" y="1394485"/>
                  <a:pt x="375056" y="1393317"/>
                </a:cubicBezTo>
                <a:cubicBezTo>
                  <a:pt x="373888" y="1392148"/>
                  <a:pt x="373596" y="1391272"/>
                  <a:pt x="374180" y="1390688"/>
                </a:cubicBezTo>
                <a:cubicBezTo>
                  <a:pt x="374764" y="1390104"/>
                  <a:pt x="375056" y="1389227"/>
                  <a:pt x="375056" y="1388059"/>
                </a:cubicBezTo>
                <a:cubicBezTo>
                  <a:pt x="371551" y="1388059"/>
                  <a:pt x="368630" y="1386891"/>
                  <a:pt x="366293" y="1384554"/>
                </a:cubicBezTo>
                <a:lnTo>
                  <a:pt x="366293" y="1389812"/>
                </a:lnTo>
                <a:cubicBezTo>
                  <a:pt x="363957" y="1386306"/>
                  <a:pt x="360451" y="1384554"/>
                  <a:pt x="355778" y="1384554"/>
                </a:cubicBezTo>
                <a:cubicBezTo>
                  <a:pt x="352272" y="1384554"/>
                  <a:pt x="347015" y="1382801"/>
                  <a:pt x="340004" y="1379296"/>
                </a:cubicBezTo>
                <a:cubicBezTo>
                  <a:pt x="338836" y="1378128"/>
                  <a:pt x="337375" y="1376959"/>
                  <a:pt x="335623" y="1375791"/>
                </a:cubicBezTo>
                <a:cubicBezTo>
                  <a:pt x="333870" y="1374622"/>
                  <a:pt x="331241" y="1374038"/>
                  <a:pt x="327736" y="1374038"/>
                </a:cubicBezTo>
                <a:close/>
                <a:moveTo>
                  <a:pt x="826570" y="1361113"/>
                </a:moveTo>
                <a:cubicBezTo>
                  <a:pt x="827300" y="1361259"/>
                  <a:pt x="827811" y="1361770"/>
                  <a:pt x="828103" y="1362646"/>
                </a:cubicBezTo>
                <a:cubicBezTo>
                  <a:pt x="828688" y="1364399"/>
                  <a:pt x="829564" y="1367612"/>
                  <a:pt x="830732" y="1372286"/>
                </a:cubicBezTo>
                <a:cubicBezTo>
                  <a:pt x="829564" y="1372286"/>
                  <a:pt x="828688" y="1371701"/>
                  <a:pt x="828103" y="1370533"/>
                </a:cubicBezTo>
                <a:cubicBezTo>
                  <a:pt x="827519" y="1369365"/>
                  <a:pt x="827227" y="1368196"/>
                  <a:pt x="827227" y="1367028"/>
                </a:cubicBezTo>
                <a:lnTo>
                  <a:pt x="823722" y="1361770"/>
                </a:lnTo>
                <a:cubicBezTo>
                  <a:pt x="824890" y="1361186"/>
                  <a:pt x="825840" y="1360967"/>
                  <a:pt x="826570" y="1361113"/>
                </a:cubicBezTo>
                <a:close/>
                <a:moveTo>
                  <a:pt x="1188263" y="1356512"/>
                </a:moveTo>
                <a:cubicBezTo>
                  <a:pt x="1188263" y="1356512"/>
                  <a:pt x="1187679" y="1357681"/>
                  <a:pt x="1186510" y="1360017"/>
                </a:cubicBezTo>
                <a:lnTo>
                  <a:pt x="1193520" y="1360017"/>
                </a:lnTo>
                <a:cubicBezTo>
                  <a:pt x="1192352" y="1358849"/>
                  <a:pt x="1191476" y="1357973"/>
                  <a:pt x="1190891" y="1357388"/>
                </a:cubicBezTo>
                <a:cubicBezTo>
                  <a:pt x="1190307" y="1356804"/>
                  <a:pt x="1189431" y="1356512"/>
                  <a:pt x="1188263" y="1356512"/>
                </a:cubicBezTo>
                <a:close/>
                <a:moveTo>
                  <a:pt x="806196" y="1354760"/>
                </a:moveTo>
                <a:cubicBezTo>
                  <a:pt x="810870" y="1355928"/>
                  <a:pt x="812038" y="1357681"/>
                  <a:pt x="809701" y="1360017"/>
                </a:cubicBezTo>
                <a:lnTo>
                  <a:pt x="807948" y="1360017"/>
                </a:lnTo>
                <a:cubicBezTo>
                  <a:pt x="807948" y="1357681"/>
                  <a:pt x="807364" y="1355928"/>
                  <a:pt x="806196" y="1354760"/>
                </a:cubicBezTo>
                <a:close/>
                <a:moveTo>
                  <a:pt x="764133" y="1354760"/>
                </a:moveTo>
                <a:cubicBezTo>
                  <a:pt x="765302" y="1357096"/>
                  <a:pt x="765886" y="1362938"/>
                  <a:pt x="765886" y="1372286"/>
                </a:cubicBezTo>
                <a:lnTo>
                  <a:pt x="769391" y="1372286"/>
                </a:lnTo>
                <a:cubicBezTo>
                  <a:pt x="767054" y="1367612"/>
                  <a:pt x="765886" y="1361770"/>
                  <a:pt x="765886" y="1354760"/>
                </a:cubicBezTo>
                <a:close/>
                <a:moveTo>
                  <a:pt x="339128" y="1351254"/>
                </a:moveTo>
                <a:cubicBezTo>
                  <a:pt x="337375" y="1352423"/>
                  <a:pt x="335915" y="1353591"/>
                  <a:pt x="334747" y="1354760"/>
                </a:cubicBezTo>
                <a:lnTo>
                  <a:pt x="331241" y="1356512"/>
                </a:lnTo>
                <a:cubicBezTo>
                  <a:pt x="331241" y="1356512"/>
                  <a:pt x="331533" y="1356804"/>
                  <a:pt x="332118" y="1357388"/>
                </a:cubicBezTo>
                <a:cubicBezTo>
                  <a:pt x="332702" y="1357973"/>
                  <a:pt x="332994" y="1358265"/>
                  <a:pt x="332994" y="1358265"/>
                </a:cubicBezTo>
                <a:cubicBezTo>
                  <a:pt x="336499" y="1362938"/>
                  <a:pt x="341173" y="1366444"/>
                  <a:pt x="347015" y="1368780"/>
                </a:cubicBezTo>
                <a:cubicBezTo>
                  <a:pt x="349351" y="1368780"/>
                  <a:pt x="350520" y="1368780"/>
                  <a:pt x="350520" y="1368780"/>
                </a:cubicBezTo>
                <a:cubicBezTo>
                  <a:pt x="350520" y="1368780"/>
                  <a:pt x="354025" y="1369949"/>
                  <a:pt x="361036" y="1372286"/>
                </a:cubicBezTo>
                <a:cubicBezTo>
                  <a:pt x="363372" y="1373454"/>
                  <a:pt x="366293" y="1375207"/>
                  <a:pt x="369798" y="1377543"/>
                </a:cubicBezTo>
                <a:lnTo>
                  <a:pt x="369798" y="1375791"/>
                </a:lnTo>
                <a:lnTo>
                  <a:pt x="376809" y="1375791"/>
                </a:lnTo>
                <a:cubicBezTo>
                  <a:pt x="375640" y="1375791"/>
                  <a:pt x="375056" y="1376375"/>
                  <a:pt x="375056" y="1377543"/>
                </a:cubicBezTo>
                <a:cubicBezTo>
                  <a:pt x="377393" y="1381049"/>
                  <a:pt x="380898" y="1382801"/>
                  <a:pt x="385572" y="1382801"/>
                </a:cubicBezTo>
                <a:cubicBezTo>
                  <a:pt x="389077" y="1383969"/>
                  <a:pt x="392582" y="1384554"/>
                  <a:pt x="396087" y="1384554"/>
                </a:cubicBezTo>
                <a:lnTo>
                  <a:pt x="406603" y="1386306"/>
                </a:lnTo>
                <a:lnTo>
                  <a:pt x="394335" y="1382801"/>
                </a:lnTo>
                <a:lnTo>
                  <a:pt x="385572" y="1375791"/>
                </a:lnTo>
                <a:cubicBezTo>
                  <a:pt x="383235" y="1375791"/>
                  <a:pt x="383235" y="1374622"/>
                  <a:pt x="385572" y="1372286"/>
                </a:cubicBezTo>
                <a:lnTo>
                  <a:pt x="376809" y="1368780"/>
                </a:lnTo>
                <a:cubicBezTo>
                  <a:pt x="374472" y="1367612"/>
                  <a:pt x="372720" y="1366444"/>
                  <a:pt x="371551" y="1365275"/>
                </a:cubicBezTo>
                <a:cubicBezTo>
                  <a:pt x="370383" y="1364107"/>
                  <a:pt x="369214" y="1363523"/>
                  <a:pt x="368046" y="1363523"/>
                </a:cubicBezTo>
                <a:cubicBezTo>
                  <a:pt x="368046" y="1362354"/>
                  <a:pt x="366293" y="1361186"/>
                  <a:pt x="362788" y="1360017"/>
                </a:cubicBezTo>
                <a:lnTo>
                  <a:pt x="357530" y="1358265"/>
                </a:lnTo>
                <a:lnTo>
                  <a:pt x="345262" y="1351254"/>
                </a:lnTo>
                <a:cubicBezTo>
                  <a:pt x="342925" y="1350086"/>
                  <a:pt x="340881" y="1350086"/>
                  <a:pt x="339128" y="1351254"/>
                </a:cubicBezTo>
                <a:close/>
                <a:moveTo>
                  <a:pt x="273405" y="1349502"/>
                </a:moveTo>
                <a:cubicBezTo>
                  <a:pt x="282753" y="1368196"/>
                  <a:pt x="297358" y="1383385"/>
                  <a:pt x="317220" y="1395069"/>
                </a:cubicBezTo>
                <a:cubicBezTo>
                  <a:pt x="305537" y="1390396"/>
                  <a:pt x="296189" y="1383678"/>
                  <a:pt x="289179" y="1374915"/>
                </a:cubicBezTo>
                <a:cubicBezTo>
                  <a:pt x="282169" y="1366151"/>
                  <a:pt x="276911" y="1360602"/>
                  <a:pt x="273405" y="1358265"/>
                </a:cubicBezTo>
                <a:cubicBezTo>
                  <a:pt x="280416" y="1369949"/>
                  <a:pt x="288010" y="1378712"/>
                  <a:pt x="296189" y="1384554"/>
                </a:cubicBezTo>
                <a:cubicBezTo>
                  <a:pt x="299695" y="1386891"/>
                  <a:pt x="303492" y="1389519"/>
                  <a:pt x="307581" y="1392440"/>
                </a:cubicBezTo>
                <a:cubicBezTo>
                  <a:pt x="311671" y="1395362"/>
                  <a:pt x="314884" y="1397406"/>
                  <a:pt x="317220" y="1398575"/>
                </a:cubicBezTo>
                <a:cubicBezTo>
                  <a:pt x="320726" y="1402080"/>
                  <a:pt x="325107" y="1405001"/>
                  <a:pt x="330365" y="1407338"/>
                </a:cubicBezTo>
                <a:cubicBezTo>
                  <a:pt x="335623" y="1409674"/>
                  <a:pt x="340588" y="1412011"/>
                  <a:pt x="345262" y="1414348"/>
                </a:cubicBezTo>
                <a:lnTo>
                  <a:pt x="350520" y="1414348"/>
                </a:lnTo>
                <a:lnTo>
                  <a:pt x="354025" y="1416101"/>
                </a:lnTo>
                <a:cubicBezTo>
                  <a:pt x="358699" y="1417269"/>
                  <a:pt x="363664" y="1418729"/>
                  <a:pt x="368922" y="1420482"/>
                </a:cubicBezTo>
                <a:cubicBezTo>
                  <a:pt x="374180" y="1422235"/>
                  <a:pt x="379146" y="1423695"/>
                  <a:pt x="383819" y="1424864"/>
                </a:cubicBezTo>
                <a:cubicBezTo>
                  <a:pt x="388493" y="1428369"/>
                  <a:pt x="394919" y="1431290"/>
                  <a:pt x="403098" y="1433627"/>
                </a:cubicBezTo>
                <a:cubicBezTo>
                  <a:pt x="406603" y="1434795"/>
                  <a:pt x="411861" y="1435379"/>
                  <a:pt x="418871" y="1435379"/>
                </a:cubicBezTo>
                <a:cubicBezTo>
                  <a:pt x="421208" y="1435379"/>
                  <a:pt x="423253" y="1435963"/>
                  <a:pt x="425005" y="1437132"/>
                </a:cubicBezTo>
                <a:cubicBezTo>
                  <a:pt x="426758" y="1438300"/>
                  <a:pt x="428803" y="1439469"/>
                  <a:pt x="431139" y="1440637"/>
                </a:cubicBezTo>
                <a:cubicBezTo>
                  <a:pt x="451002" y="1442974"/>
                  <a:pt x="465023" y="1445311"/>
                  <a:pt x="473202" y="1447647"/>
                </a:cubicBezTo>
                <a:cubicBezTo>
                  <a:pt x="477876" y="1448816"/>
                  <a:pt x="482257" y="1449108"/>
                  <a:pt x="486347" y="1448524"/>
                </a:cubicBezTo>
                <a:cubicBezTo>
                  <a:pt x="490436" y="1447939"/>
                  <a:pt x="494233" y="1448232"/>
                  <a:pt x="497738" y="1449400"/>
                </a:cubicBezTo>
                <a:lnTo>
                  <a:pt x="488975" y="1444142"/>
                </a:lnTo>
                <a:cubicBezTo>
                  <a:pt x="491312" y="1444142"/>
                  <a:pt x="493065" y="1444726"/>
                  <a:pt x="494233" y="1445895"/>
                </a:cubicBezTo>
                <a:cubicBezTo>
                  <a:pt x="490728" y="1442390"/>
                  <a:pt x="486054" y="1440637"/>
                  <a:pt x="480212" y="1440637"/>
                </a:cubicBezTo>
                <a:cubicBezTo>
                  <a:pt x="476707" y="1440637"/>
                  <a:pt x="474955" y="1441805"/>
                  <a:pt x="474955" y="1444142"/>
                </a:cubicBezTo>
                <a:lnTo>
                  <a:pt x="473202" y="1444142"/>
                </a:lnTo>
                <a:lnTo>
                  <a:pt x="473202" y="1440637"/>
                </a:lnTo>
                <a:lnTo>
                  <a:pt x="462686" y="1437132"/>
                </a:lnTo>
                <a:lnTo>
                  <a:pt x="446913" y="1431874"/>
                </a:lnTo>
                <a:cubicBezTo>
                  <a:pt x="445744" y="1431874"/>
                  <a:pt x="442240" y="1430998"/>
                  <a:pt x="436397" y="1429245"/>
                </a:cubicBezTo>
                <a:cubicBezTo>
                  <a:pt x="430555" y="1427492"/>
                  <a:pt x="425882" y="1425448"/>
                  <a:pt x="422377" y="1423111"/>
                </a:cubicBezTo>
                <a:cubicBezTo>
                  <a:pt x="418871" y="1423111"/>
                  <a:pt x="415950" y="1422527"/>
                  <a:pt x="413614" y="1421358"/>
                </a:cubicBezTo>
                <a:cubicBezTo>
                  <a:pt x="411277" y="1420190"/>
                  <a:pt x="408940" y="1420190"/>
                  <a:pt x="406603" y="1421358"/>
                </a:cubicBezTo>
                <a:cubicBezTo>
                  <a:pt x="404266" y="1421358"/>
                  <a:pt x="401053" y="1420774"/>
                  <a:pt x="396964" y="1419606"/>
                </a:cubicBezTo>
                <a:cubicBezTo>
                  <a:pt x="392875" y="1418437"/>
                  <a:pt x="389661" y="1417269"/>
                  <a:pt x="387325" y="1416101"/>
                </a:cubicBezTo>
                <a:cubicBezTo>
                  <a:pt x="380314" y="1412595"/>
                  <a:pt x="376809" y="1410259"/>
                  <a:pt x="376809" y="1409090"/>
                </a:cubicBezTo>
                <a:lnTo>
                  <a:pt x="373304" y="1407338"/>
                </a:lnTo>
                <a:lnTo>
                  <a:pt x="375056" y="1410843"/>
                </a:lnTo>
                <a:cubicBezTo>
                  <a:pt x="373888" y="1409674"/>
                  <a:pt x="371551" y="1409090"/>
                  <a:pt x="368046" y="1409090"/>
                </a:cubicBezTo>
                <a:lnTo>
                  <a:pt x="366293" y="1403832"/>
                </a:lnTo>
                <a:cubicBezTo>
                  <a:pt x="365125" y="1406169"/>
                  <a:pt x="363372" y="1406753"/>
                  <a:pt x="361036" y="1405585"/>
                </a:cubicBezTo>
                <a:cubicBezTo>
                  <a:pt x="358699" y="1404417"/>
                  <a:pt x="356362" y="1403832"/>
                  <a:pt x="354025" y="1403832"/>
                </a:cubicBezTo>
                <a:cubicBezTo>
                  <a:pt x="348183" y="1394485"/>
                  <a:pt x="342925" y="1389227"/>
                  <a:pt x="338252" y="1388059"/>
                </a:cubicBezTo>
                <a:cubicBezTo>
                  <a:pt x="338252" y="1388059"/>
                  <a:pt x="337083" y="1386891"/>
                  <a:pt x="334747" y="1384554"/>
                </a:cubicBezTo>
                <a:cubicBezTo>
                  <a:pt x="335915" y="1385722"/>
                  <a:pt x="337960" y="1386891"/>
                  <a:pt x="340881" y="1388059"/>
                </a:cubicBezTo>
                <a:cubicBezTo>
                  <a:pt x="343802" y="1389227"/>
                  <a:pt x="346431" y="1390396"/>
                  <a:pt x="348767" y="1391564"/>
                </a:cubicBezTo>
                <a:cubicBezTo>
                  <a:pt x="351104" y="1395069"/>
                  <a:pt x="355193" y="1396822"/>
                  <a:pt x="361036" y="1396822"/>
                </a:cubicBezTo>
                <a:cubicBezTo>
                  <a:pt x="356362" y="1392148"/>
                  <a:pt x="352272" y="1389227"/>
                  <a:pt x="348767" y="1388059"/>
                </a:cubicBezTo>
                <a:lnTo>
                  <a:pt x="338252" y="1384554"/>
                </a:lnTo>
                <a:cubicBezTo>
                  <a:pt x="337083" y="1384554"/>
                  <a:pt x="335331" y="1384262"/>
                  <a:pt x="332994" y="1383678"/>
                </a:cubicBezTo>
                <a:cubicBezTo>
                  <a:pt x="330657" y="1383093"/>
                  <a:pt x="328905" y="1382217"/>
                  <a:pt x="327736" y="1381049"/>
                </a:cubicBezTo>
                <a:cubicBezTo>
                  <a:pt x="326568" y="1378712"/>
                  <a:pt x="325399" y="1377251"/>
                  <a:pt x="324231" y="1376667"/>
                </a:cubicBezTo>
                <a:cubicBezTo>
                  <a:pt x="323063" y="1376083"/>
                  <a:pt x="321894" y="1375207"/>
                  <a:pt x="320726" y="1374038"/>
                </a:cubicBezTo>
                <a:lnTo>
                  <a:pt x="318973" y="1374038"/>
                </a:lnTo>
                <a:cubicBezTo>
                  <a:pt x="315468" y="1369365"/>
                  <a:pt x="313131" y="1365859"/>
                  <a:pt x="311963" y="1363523"/>
                </a:cubicBezTo>
                <a:cubicBezTo>
                  <a:pt x="310794" y="1361186"/>
                  <a:pt x="309042" y="1359433"/>
                  <a:pt x="306705" y="1358265"/>
                </a:cubicBezTo>
                <a:cubicBezTo>
                  <a:pt x="304368" y="1357096"/>
                  <a:pt x="302615" y="1355928"/>
                  <a:pt x="301447" y="1354760"/>
                </a:cubicBezTo>
                <a:cubicBezTo>
                  <a:pt x="302615" y="1355928"/>
                  <a:pt x="306121" y="1356512"/>
                  <a:pt x="311963" y="1356512"/>
                </a:cubicBezTo>
                <a:cubicBezTo>
                  <a:pt x="315468" y="1360017"/>
                  <a:pt x="317805" y="1364107"/>
                  <a:pt x="318973" y="1368780"/>
                </a:cubicBezTo>
                <a:cubicBezTo>
                  <a:pt x="322478" y="1372286"/>
                  <a:pt x="325399" y="1373454"/>
                  <a:pt x="327736" y="1372286"/>
                </a:cubicBezTo>
                <a:cubicBezTo>
                  <a:pt x="326568" y="1371117"/>
                  <a:pt x="325107" y="1368780"/>
                  <a:pt x="323355" y="1365275"/>
                </a:cubicBezTo>
                <a:cubicBezTo>
                  <a:pt x="321602" y="1361770"/>
                  <a:pt x="319557" y="1358849"/>
                  <a:pt x="317220" y="1356512"/>
                </a:cubicBezTo>
                <a:lnTo>
                  <a:pt x="301447" y="1354760"/>
                </a:lnTo>
                <a:cubicBezTo>
                  <a:pt x="300279" y="1354760"/>
                  <a:pt x="299402" y="1354468"/>
                  <a:pt x="298818" y="1353883"/>
                </a:cubicBezTo>
                <a:cubicBezTo>
                  <a:pt x="298234" y="1353299"/>
                  <a:pt x="297358" y="1353591"/>
                  <a:pt x="296189" y="1354760"/>
                </a:cubicBezTo>
                <a:lnTo>
                  <a:pt x="299695" y="1360017"/>
                </a:lnTo>
                <a:cubicBezTo>
                  <a:pt x="299695" y="1360017"/>
                  <a:pt x="298818" y="1359725"/>
                  <a:pt x="297066" y="1359141"/>
                </a:cubicBezTo>
                <a:cubicBezTo>
                  <a:pt x="295313" y="1358557"/>
                  <a:pt x="294437" y="1357681"/>
                  <a:pt x="294437" y="1356512"/>
                </a:cubicBezTo>
                <a:cubicBezTo>
                  <a:pt x="293268" y="1355344"/>
                  <a:pt x="292100" y="1354468"/>
                  <a:pt x="290932" y="1353883"/>
                </a:cubicBezTo>
                <a:cubicBezTo>
                  <a:pt x="289763" y="1353299"/>
                  <a:pt x="289179" y="1353591"/>
                  <a:pt x="289179" y="1354760"/>
                </a:cubicBezTo>
                <a:cubicBezTo>
                  <a:pt x="286842" y="1354760"/>
                  <a:pt x="284213" y="1354175"/>
                  <a:pt x="281292" y="1353007"/>
                </a:cubicBezTo>
                <a:cubicBezTo>
                  <a:pt x="278371" y="1351839"/>
                  <a:pt x="275742" y="1350670"/>
                  <a:pt x="273405" y="1349502"/>
                </a:cubicBezTo>
                <a:close/>
                <a:moveTo>
                  <a:pt x="266395" y="1349502"/>
                </a:moveTo>
                <a:cubicBezTo>
                  <a:pt x="266395" y="1353007"/>
                  <a:pt x="266979" y="1355344"/>
                  <a:pt x="268148" y="1356512"/>
                </a:cubicBezTo>
                <a:cubicBezTo>
                  <a:pt x="270485" y="1354175"/>
                  <a:pt x="271069" y="1352423"/>
                  <a:pt x="269900" y="1351254"/>
                </a:cubicBezTo>
                <a:cubicBezTo>
                  <a:pt x="268732" y="1350086"/>
                  <a:pt x="267564" y="1349502"/>
                  <a:pt x="266395" y="1349502"/>
                </a:cubicBezTo>
                <a:close/>
                <a:moveTo>
                  <a:pt x="840372" y="1348625"/>
                </a:moveTo>
                <a:cubicBezTo>
                  <a:pt x="840956" y="1349210"/>
                  <a:pt x="842416" y="1350670"/>
                  <a:pt x="844753" y="1353007"/>
                </a:cubicBezTo>
                <a:cubicBezTo>
                  <a:pt x="841248" y="1353007"/>
                  <a:pt x="839495" y="1351839"/>
                  <a:pt x="839495" y="1349502"/>
                </a:cubicBezTo>
                <a:cubicBezTo>
                  <a:pt x="839495" y="1348333"/>
                  <a:pt x="839787" y="1348041"/>
                  <a:pt x="840372" y="1348625"/>
                </a:cubicBezTo>
                <a:close/>
                <a:moveTo>
                  <a:pt x="352272" y="1347749"/>
                </a:moveTo>
                <a:cubicBezTo>
                  <a:pt x="354609" y="1348918"/>
                  <a:pt x="356362" y="1350378"/>
                  <a:pt x="357530" y="1352131"/>
                </a:cubicBezTo>
                <a:cubicBezTo>
                  <a:pt x="358699" y="1353883"/>
                  <a:pt x="360451" y="1355344"/>
                  <a:pt x="362788" y="1356512"/>
                </a:cubicBezTo>
                <a:cubicBezTo>
                  <a:pt x="362788" y="1355344"/>
                  <a:pt x="363372" y="1354760"/>
                  <a:pt x="364541" y="1354760"/>
                </a:cubicBezTo>
                <a:cubicBezTo>
                  <a:pt x="361036" y="1353591"/>
                  <a:pt x="358115" y="1351839"/>
                  <a:pt x="355778" y="1349502"/>
                </a:cubicBezTo>
                <a:close/>
                <a:moveTo>
                  <a:pt x="371551" y="1342491"/>
                </a:moveTo>
                <a:cubicBezTo>
                  <a:pt x="373888" y="1342491"/>
                  <a:pt x="376225" y="1343660"/>
                  <a:pt x="378561" y="1345997"/>
                </a:cubicBezTo>
                <a:cubicBezTo>
                  <a:pt x="380898" y="1348333"/>
                  <a:pt x="383819" y="1349502"/>
                  <a:pt x="387325" y="1349502"/>
                </a:cubicBezTo>
                <a:cubicBezTo>
                  <a:pt x="383819" y="1348333"/>
                  <a:pt x="381190" y="1346873"/>
                  <a:pt x="379438" y="1345120"/>
                </a:cubicBezTo>
                <a:cubicBezTo>
                  <a:pt x="377685" y="1343368"/>
                  <a:pt x="375056" y="1342491"/>
                  <a:pt x="371551" y="1342491"/>
                </a:cubicBezTo>
                <a:close/>
                <a:moveTo>
                  <a:pt x="823722" y="1335481"/>
                </a:moveTo>
                <a:lnTo>
                  <a:pt x="828980" y="1337234"/>
                </a:lnTo>
                <a:cubicBezTo>
                  <a:pt x="828980" y="1344244"/>
                  <a:pt x="831901" y="1350670"/>
                  <a:pt x="837743" y="1356512"/>
                </a:cubicBezTo>
                <a:cubicBezTo>
                  <a:pt x="837743" y="1357681"/>
                  <a:pt x="838035" y="1358849"/>
                  <a:pt x="838619" y="1360017"/>
                </a:cubicBezTo>
                <a:cubicBezTo>
                  <a:pt x="839203" y="1361186"/>
                  <a:pt x="839495" y="1363523"/>
                  <a:pt x="839495" y="1367028"/>
                </a:cubicBezTo>
                <a:cubicBezTo>
                  <a:pt x="838327" y="1365859"/>
                  <a:pt x="836866" y="1364399"/>
                  <a:pt x="835114" y="1362646"/>
                </a:cubicBezTo>
                <a:cubicBezTo>
                  <a:pt x="833361" y="1360894"/>
                  <a:pt x="831901" y="1360017"/>
                  <a:pt x="830732" y="1360017"/>
                </a:cubicBezTo>
                <a:lnTo>
                  <a:pt x="827227" y="1347749"/>
                </a:lnTo>
                <a:cubicBezTo>
                  <a:pt x="827227" y="1344244"/>
                  <a:pt x="826059" y="1340155"/>
                  <a:pt x="823722" y="1335481"/>
                </a:cubicBezTo>
                <a:close/>
                <a:moveTo>
                  <a:pt x="830732" y="1331976"/>
                </a:moveTo>
                <a:lnTo>
                  <a:pt x="835990" y="1335481"/>
                </a:lnTo>
                <a:cubicBezTo>
                  <a:pt x="831317" y="1335481"/>
                  <a:pt x="828980" y="1336065"/>
                  <a:pt x="828980" y="1337234"/>
                </a:cubicBezTo>
                <a:cubicBezTo>
                  <a:pt x="828980" y="1333728"/>
                  <a:pt x="829564" y="1331976"/>
                  <a:pt x="830732" y="1331976"/>
                </a:cubicBezTo>
                <a:close/>
                <a:moveTo>
                  <a:pt x="1195273" y="1314450"/>
                </a:moveTo>
                <a:cubicBezTo>
                  <a:pt x="1195273" y="1314450"/>
                  <a:pt x="1194981" y="1315618"/>
                  <a:pt x="1194397" y="1317955"/>
                </a:cubicBezTo>
                <a:cubicBezTo>
                  <a:pt x="1193813" y="1320292"/>
                  <a:pt x="1194105" y="1321460"/>
                  <a:pt x="1195273" y="1321460"/>
                </a:cubicBezTo>
                <a:cubicBezTo>
                  <a:pt x="1197610" y="1320292"/>
                  <a:pt x="1197610" y="1317955"/>
                  <a:pt x="1195273" y="1314450"/>
                </a:cubicBezTo>
                <a:close/>
                <a:moveTo>
                  <a:pt x="1237335" y="1312697"/>
                </a:moveTo>
                <a:lnTo>
                  <a:pt x="1228573" y="1314450"/>
                </a:lnTo>
                <a:lnTo>
                  <a:pt x="1221562" y="1330223"/>
                </a:lnTo>
                <a:cubicBezTo>
                  <a:pt x="1220394" y="1330223"/>
                  <a:pt x="1219517" y="1330223"/>
                  <a:pt x="1218933" y="1330223"/>
                </a:cubicBezTo>
                <a:cubicBezTo>
                  <a:pt x="1218349" y="1330223"/>
                  <a:pt x="1218057" y="1330807"/>
                  <a:pt x="1218057" y="1331976"/>
                </a:cubicBezTo>
                <a:lnTo>
                  <a:pt x="1209294" y="1349502"/>
                </a:lnTo>
                <a:cubicBezTo>
                  <a:pt x="1208125" y="1351839"/>
                  <a:pt x="1207541" y="1354760"/>
                  <a:pt x="1207541" y="1358265"/>
                </a:cubicBezTo>
                <a:cubicBezTo>
                  <a:pt x="1211047" y="1359433"/>
                  <a:pt x="1211923" y="1360894"/>
                  <a:pt x="1210170" y="1362646"/>
                </a:cubicBezTo>
                <a:cubicBezTo>
                  <a:pt x="1208418" y="1364399"/>
                  <a:pt x="1207541" y="1365859"/>
                  <a:pt x="1207541" y="1367028"/>
                </a:cubicBezTo>
                <a:lnTo>
                  <a:pt x="1198778" y="1391564"/>
                </a:lnTo>
                <a:cubicBezTo>
                  <a:pt x="1197610" y="1392733"/>
                  <a:pt x="1197318" y="1394193"/>
                  <a:pt x="1197902" y="1395946"/>
                </a:cubicBezTo>
                <a:cubicBezTo>
                  <a:pt x="1198486" y="1397698"/>
                  <a:pt x="1198194" y="1399159"/>
                  <a:pt x="1197026" y="1400327"/>
                </a:cubicBezTo>
                <a:cubicBezTo>
                  <a:pt x="1198194" y="1400327"/>
                  <a:pt x="1198778" y="1400911"/>
                  <a:pt x="1198778" y="1402080"/>
                </a:cubicBezTo>
                <a:lnTo>
                  <a:pt x="1214552" y="1375791"/>
                </a:lnTo>
                <a:cubicBezTo>
                  <a:pt x="1214552" y="1373454"/>
                  <a:pt x="1215720" y="1371701"/>
                  <a:pt x="1218057" y="1370533"/>
                </a:cubicBezTo>
                <a:cubicBezTo>
                  <a:pt x="1220394" y="1360017"/>
                  <a:pt x="1221562" y="1353007"/>
                  <a:pt x="1221562" y="1349502"/>
                </a:cubicBezTo>
                <a:cubicBezTo>
                  <a:pt x="1221562" y="1347165"/>
                  <a:pt x="1222146" y="1345997"/>
                  <a:pt x="1223315" y="1345997"/>
                </a:cubicBezTo>
                <a:lnTo>
                  <a:pt x="1225067" y="1353007"/>
                </a:lnTo>
                <a:cubicBezTo>
                  <a:pt x="1227404" y="1342491"/>
                  <a:pt x="1228573" y="1336065"/>
                  <a:pt x="1228573" y="1333728"/>
                </a:cubicBezTo>
                <a:lnTo>
                  <a:pt x="1235583" y="1317955"/>
                </a:lnTo>
                <a:cubicBezTo>
                  <a:pt x="1236751" y="1320292"/>
                  <a:pt x="1237335" y="1323797"/>
                  <a:pt x="1237335" y="1328471"/>
                </a:cubicBezTo>
                <a:cubicBezTo>
                  <a:pt x="1240841" y="1323797"/>
                  <a:pt x="1242593" y="1321460"/>
                  <a:pt x="1242593" y="1321460"/>
                </a:cubicBezTo>
                <a:cubicBezTo>
                  <a:pt x="1242593" y="1320292"/>
                  <a:pt x="1242885" y="1319123"/>
                  <a:pt x="1243470" y="1317955"/>
                </a:cubicBezTo>
                <a:cubicBezTo>
                  <a:pt x="1244054" y="1316787"/>
                  <a:pt x="1243762" y="1316202"/>
                  <a:pt x="1242593" y="1316202"/>
                </a:cubicBezTo>
                <a:cubicBezTo>
                  <a:pt x="1242593" y="1313866"/>
                  <a:pt x="1240841" y="1312697"/>
                  <a:pt x="1237335" y="1312697"/>
                </a:cubicBezTo>
                <a:close/>
                <a:moveTo>
                  <a:pt x="609905" y="1310945"/>
                </a:moveTo>
                <a:lnTo>
                  <a:pt x="609905" y="1326718"/>
                </a:lnTo>
                <a:cubicBezTo>
                  <a:pt x="612242" y="1324381"/>
                  <a:pt x="613118" y="1321752"/>
                  <a:pt x="612534" y="1318831"/>
                </a:cubicBezTo>
                <a:cubicBezTo>
                  <a:pt x="611949" y="1315910"/>
                  <a:pt x="611657" y="1313281"/>
                  <a:pt x="611657" y="1310945"/>
                </a:cubicBezTo>
                <a:close/>
                <a:moveTo>
                  <a:pt x="611657" y="1303934"/>
                </a:moveTo>
                <a:cubicBezTo>
                  <a:pt x="609320" y="1305103"/>
                  <a:pt x="608444" y="1306271"/>
                  <a:pt x="609028" y="1307439"/>
                </a:cubicBezTo>
                <a:cubicBezTo>
                  <a:pt x="609613" y="1308608"/>
                  <a:pt x="609905" y="1309192"/>
                  <a:pt x="609905" y="1309192"/>
                </a:cubicBezTo>
                <a:lnTo>
                  <a:pt x="611657" y="1309192"/>
                </a:lnTo>
                <a:close/>
                <a:moveTo>
                  <a:pt x="188405" y="1297800"/>
                </a:moveTo>
                <a:cubicBezTo>
                  <a:pt x="187820" y="1298384"/>
                  <a:pt x="187528" y="1299261"/>
                  <a:pt x="187528" y="1300429"/>
                </a:cubicBezTo>
                <a:lnTo>
                  <a:pt x="199796" y="1309192"/>
                </a:lnTo>
                <a:cubicBezTo>
                  <a:pt x="199796" y="1309192"/>
                  <a:pt x="200089" y="1308900"/>
                  <a:pt x="200672" y="1308316"/>
                </a:cubicBezTo>
                <a:cubicBezTo>
                  <a:pt x="201257" y="1307731"/>
                  <a:pt x="201549" y="1307439"/>
                  <a:pt x="201549" y="1307439"/>
                </a:cubicBezTo>
                <a:cubicBezTo>
                  <a:pt x="201549" y="1312113"/>
                  <a:pt x="204470" y="1313281"/>
                  <a:pt x="210312" y="1310945"/>
                </a:cubicBezTo>
                <a:cubicBezTo>
                  <a:pt x="210312" y="1309776"/>
                  <a:pt x="210896" y="1309192"/>
                  <a:pt x="212064" y="1309192"/>
                </a:cubicBezTo>
                <a:cubicBezTo>
                  <a:pt x="213233" y="1309192"/>
                  <a:pt x="213817" y="1308608"/>
                  <a:pt x="213817" y="1307439"/>
                </a:cubicBezTo>
                <a:cubicBezTo>
                  <a:pt x="212649" y="1306271"/>
                  <a:pt x="211773" y="1305687"/>
                  <a:pt x="211188" y="1305687"/>
                </a:cubicBezTo>
                <a:cubicBezTo>
                  <a:pt x="210604" y="1305687"/>
                  <a:pt x="210312" y="1306271"/>
                  <a:pt x="210312" y="1307439"/>
                </a:cubicBezTo>
                <a:cubicBezTo>
                  <a:pt x="207975" y="1302766"/>
                  <a:pt x="204178" y="1300137"/>
                  <a:pt x="198920" y="1299553"/>
                </a:cubicBezTo>
                <a:cubicBezTo>
                  <a:pt x="193662" y="1298968"/>
                  <a:pt x="190449" y="1298676"/>
                  <a:pt x="189281" y="1298676"/>
                </a:cubicBezTo>
                <a:cubicBezTo>
                  <a:pt x="189281" y="1297508"/>
                  <a:pt x="188989" y="1297216"/>
                  <a:pt x="188405" y="1297800"/>
                </a:cubicBezTo>
                <a:close/>
                <a:moveTo>
                  <a:pt x="1289914" y="1296924"/>
                </a:moveTo>
                <a:cubicBezTo>
                  <a:pt x="1288745" y="1301597"/>
                  <a:pt x="1286408" y="1303642"/>
                  <a:pt x="1282903" y="1303058"/>
                </a:cubicBezTo>
                <a:cubicBezTo>
                  <a:pt x="1279398" y="1302474"/>
                  <a:pt x="1277061" y="1302182"/>
                  <a:pt x="1275893" y="1302182"/>
                </a:cubicBezTo>
                <a:cubicBezTo>
                  <a:pt x="1280566" y="1308024"/>
                  <a:pt x="1285824" y="1313281"/>
                  <a:pt x="1291666" y="1317955"/>
                </a:cubicBezTo>
                <a:cubicBezTo>
                  <a:pt x="1292835" y="1312113"/>
                  <a:pt x="1296340" y="1310360"/>
                  <a:pt x="1302182" y="1312697"/>
                </a:cubicBezTo>
                <a:cubicBezTo>
                  <a:pt x="1310360" y="1318539"/>
                  <a:pt x="1314450" y="1322629"/>
                  <a:pt x="1314450" y="1324965"/>
                </a:cubicBezTo>
                <a:lnTo>
                  <a:pt x="1314450" y="1326718"/>
                </a:lnTo>
                <a:lnTo>
                  <a:pt x="1298677" y="1323213"/>
                </a:lnTo>
                <a:cubicBezTo>
                  <a:pt x="1301013" y="1327886"/>
                  <a:pt x="1305103" y="1331392"/>
                  <a:pt x="1310945" y="1333728"/>
                </a:cubicBezTo>
                <a:cubicBezTo>
                  <a:pt x="1313281" y="1339570"/>
                  <a:pt x="1316786" y="1344244"/>
                  <a:pt x="1321460" y="1347749"/>
                </a:cubicBezTo>
                <a:lnTo>
                  <a:pt x="1331976" y="1358265"/>
                </a:lnTo>
                <a:lnTo>
                  <a:pt x="1340739" y="1368780"/>
                </a:lnTo>
                <a:cubicBezTo>
                  <a:pt x="1341907" y="1368780"/>
                  <a:pt x="1342492" y="1368196"/>
                  <a:pt x="1342492" y="1367028"/>
                </a:cubicBezTo>
                <a:lnTo>
                  <a:pt x="1338986" y="1356512"/>
                </a:lnTo>
                <a:cubicBezTo>
                  <a:pt x="1336649" y="1344828"/>
                  <a:pt x="1333144" y="1337234"/>
                  <a:pt x="1328471" y="1333728"/>
                </a:cubicBezTo>
                <a:lnTo>
                  <a:pt x="1324965" y="1331976"/>
                </a:lnTo>
                <a:cubicBezTo>
                  <a:pt x="1320292" y="1324965"/>
                  <a:pt x="1314158" y="1318539"/>
                  <a:pt x="1306563" y="1312697"/>
                </a:cubicBezTo>
                <a:cubicBezTo>
                  <a:pt x="1298969" y="1306855"/>
                  <a:pt x="1293419" y="1301597"/>
                  <a:pt x="1289914" y="1296924"/>
                </a:cubicBezTo>
                <a:close/>
                <a:moveTo>
                  <a:pt x="1179500" y="1293419"/>
                </a:moveTo>
                <a:cubicBezTo>
                  <a:pt x="1175995" y="1296924"/>
                  <a:pt x="1174242" y="1299553"/>
                  <a:pt x="1174242" y="1301305"/>
                </a:cubicBezTo>
                <a:cubicBezTo>
                  <a:pt x="1174242" y="1303058"/>
                  <a:pt x="1174242" y="1305103"/>
                  <a:pt x="1174242" y="1307439"/>
                </a:cubicBezTo>
                <a:cubicBezTo>
                  <a:pt x="1177747" y="1305103"/>
                  <a:pt x="1179792" y="1303058"/>
                  <a:pt x="1180376" y="1301305"/>
                </a:cubicBezTo>
                <a:cubicBezTo>
                  <a:pt x="1180960" y="1299553"/>
                  <a:pt x="1180668" y="1296924"/>
                  <a:pt x="1179500" y="1293419"/>
                </a:cubicBezTo>
                <a:close/>
                <a:moveTo>
                  <a:pt x="1202284" y="1288161"/>
                </a:moveTo>
                <a:cubicBezTo>
                  <a:pt x="1199946" y="1290498"/>
                  <a:pt x="1198194" y="1294003"/>
                  <a:pt x="1197026" y="1298676"/>
                </a:cubicBezTo>
                <a:lnTo>
                  <a:pt x="1205789" y="1298676"/>
                </a:lnTo>
                <a:cubicBezTo>
                  <a:pt x="1204620" y="1301013"/>
                  <a:pt x="1203160" y="1303350"/>
                  <a:pt x="1201407" y="1305687"/>
                </a:cubicBezTo>
                <a:cubicBezTo>
                  <a:pt x="1199654" y="1308024"/>
                  <a:pt x="1198778" y="1310945"/>
                  <a:pt x="1198778" y="1314450"/>
                </a:cubicBezTo>
                <a:cubicBezTo>
                  <a:pt x="1199946" y="1312113"/>
                  <a:pt x="1201407" y="1310068"/>
                  <a:pt x="1203160" y="1308316"/>
                </a:cubicBezTo>
                <a:cubicBezTo>
                  <a:pt x="1204912" y="1306563"/>
                  <a:pt x="1205789" y="1303350"/>
                  <a:pt x="1205789" y="1298676"/>
                </a:cubicBezTo>
                <a:cubicBezTo>
                  <a:pt x="1203452" y="1292834"/>
                  <a:pt x="1202284" y="1289329"/>
                  <a:pt x="1202284" y="1288161"/>
                </a:cubicBezTo>
                <a:close/>
                <a:moveTo>
                  <a:pt x="1530020" y="1281150"/>
                </a:moveTo>
                <a:cubicBezTo>
                  <a:pt x="1531188" y="1283487"/>
                  <a:pt x="1532064" y="1285240"/>
                  <a:pt x="1532648" y="1286408"/>
                </a:cubicBezTo>
                <a:cubicBezTo>
                  <a:pt x="1533232" y="1287577"/>
                  <a:pt x="1535277" y="1287577"/>
                  <a:pt x="1538783" y="1286408"/>
                </a:cubicBezTo>
                <a:close/>
                <a:moveTo>
                  <a:pt x="1191768" y="1277645"/>
                </a:moveTo>
                <a:cubicBezTo>
                  <a:pt x="1188263" y="1278814"/>
                  <a:pt x="1185926" y="1281150"/>
                  <a:pt x="1184757" y="1284656"/>
                </a:cubicBezTo>
                <a:cubicBezTo>
                  <a:pt x="1185926" y="1284656"/>
                  <a:pt x="1187386" y="1284364"/>
                  <a:pt x="1189139" y="1283779"/>
                </a:cubicBezTo>
                <a:cubicBezTo>
                  <a:pt x="1190891" y="1283195"/>
                  <a:pt x="1191768" y="1281150"/>
                  <a:pt x="1191768" y="1277645"/>
                </a:cubicBezTo>
                <a:close/>
                <a:moveTo>
                  <a:pt x="807948" y="1277645"/>
                </a:moveTo>
                <a:lnTo>
                  <a:pt x="806196" y="1279398"/>
                </a:lnTo>
                <a:lnTo>
                  <a:pt x="811454" y="1288161"/>
                </a:lnTo>
                <a:cubicBezTo>
                  <a:pt x="811454" y="1289329"/>
                  <a:pt x="811746" y="1290790"/>
                  <a:pt x="812330" y="1292542"/>
                </a:cubicBezTo>
                <a:cubicBezTo>
                  <a:pt x="812914" y="1294295"/>
                  <a:pt x="812038" y="1295755"/>
                  <a:pt x="809701" y="1296924"/>
                </a:cubicBezTo>
                <a:cubicBezTo>
                  <a:pt x="808533" y="1298092"/>
                  <a:pt x="808240" y="1299553"/>
                  <a:pt x="808825" y="1301305"/>
                </a:cubicBezTo>
                <a:cubicBezTo>
                  <a:pt x="809409" y="1303058"/>
                  <a:pt x="810870" y="1303934"/>
                  <a:pt x="813206" y="1303934"/>
                </a:cubicBezTo>
                <a:lnTo>
                  <a:pt x="818464" y="1319708"/>
                </a:lnTo>
                <a:cubicBezTo>
                  <a:pt x="819632" y="1318539"/>
                  <a:pt x="821093" y="1317955"/>
                  <a:pt x="822846" y="1317955"/>
                </a:cubicBezTo>
                <a:cubicBezTo>
                  <a:pt x="824598" y="1317955"/>
                  <a:pt x="826059" y="1317371"/>
                  <a:pt x="827227" y="1316202"/>
                </a:cubicBezTo>
                <a:cubicBezTo>
                  <a:pt x="827227" y="1319708"/>
                  <a:pt x="826351" y="1322044"/>
                  <a:pt x="824598" y="1323213"/>
                </a:cubicBezTo>
                <a:cubicBezTo>
                  <a:pt x="822846" y="1324381"/>
                  <a:pt x="821385" y="1325550"/>
                  <a:pt x="820217" y="1326718"/>
                </a:cubicBezTo>
                <a:cubicBezTo>
                  <a:pt x="820217" y="1327886"/>
                  <a:pt x="820509" y="1328763"/>
                  <a:pt x="821093" y="1329347"/>
                </a:cubicBezTo>
                <a:cubicBezTo>
                  <a:pt x="821677" y="1329931"/>
                  <a:pt x="822554" y="1330807"/>
                  <a:pt x="823722" y="1331976"/>
                </a:cubicBezTo>
                <a:lnTo>
                  <a:pt x="816711" y="1330223"/>
                </a:lnTo>
                <a:lnTo>
                  <a:pt x="816711" y="1333728"/>
                </a:lnTo>
                <a:cubicBezTo>
                  <a:pt x="816711" y="1334897"/>
                  <a:pt x="816419" y="1335189"/>
                  <a:pt x="815835" y="1334605"/>
                </a:cubicBezTo>
                <a:cubicBezTo>
                  <a:pt x="815251" y="1334021"/>
                  <a:pt x="814959" y="1333728"/>
                  <a:pt x="814959" y="1333728"/>
                </a:cubicBezTo>
                <a:cubicBezTo>
                  <a:pt x="813791" y="1325550"/>
                  <a:pt x="812038" y="1319123"/>
                  <a:pt x="809701" y="1314450"/>
                </a:cubicBezTo>
                <a:lnTo>
                  <a:pt x="807948" y="1309192"/>
                </a:lnTo>
                <a:lnTo>
                  <a:pt x="806196" y="1298676"/>
                </a:lnTo>
                <a:cubicBezTo>
                  <a:pt x="806196" y="1292834"/>
                  <a:pt x="804443" y="1288745"/>
                  <a:pt x="800938" y="1286408"/>
                </a:cubicBezTo>
                <a:cubicBezTo>
                  <a:pt x="800938" y="1285240"/>
                  <a:pt x="800354" y="1284364"/>
                  <a:pt x="799186" y="1283779"/>
                </a:cubicBezTo>
                <a:cubicBezTo>
                  <a:pt x="798017" y="1283195"/>
                  <a:pt x="798017" y="1282319"/>
                  <a:pt x="799186" y="1281150"/>
                </a:cubicBezTo>
                <a:cubicBezTo>
                  <a:pt x="800354" y="1278814"/>
                  <a:pt x="803275" y="1277645"/>
                  <a:pt x="807948" y="1277645"/>
                </a:cubicBezTo>
                <a:close/>
                <a:moveTo>
                  <a:pt x="1151458" y="1274140"/>
                </a:moveTo>
                <a:lnTo>
                  <a:pt x="1147953" y="1289913"/>
                </a:lnTo>
                <a:cubicBezTo>
                  <a:pt x="1149121" y="1288745"/>
                  <a:pt x="1150874" y="1286992"/>
                  <a:pt x="1153211" y="1284656"/>
                </a:cubicBezTo>
                <a:cubicBezTo>
                  <a:pt x="1155547" y="1282319"/>
                  <a:pt x="1156132" y="1279982"/>
                  <a:pt x="1154963" y="1277645"/>
                </a:cubicBezTo>
                <a:cubicBezTo>
                  <a:pt x="1154963" y="1275308"/>
                  <a:pt x="1153795" y="1274140"/>
                  <a:pt x="1151458" y="1274140"/>
                </a:cubicBezTo>
                <a:close/>
                <a:moveTo>
                  <a:pt x="184023" y="1272387"/>
                </a:moveTo>
                <a:lnTo>
                  <a:pt x="187528" y="1274140"/>
                </a:lnTo>
                <a:lnTo>
                  <a:pt x="189281" y="1272387"/>
                </a:lnTo>
                <a:cubicBezTo>
                  <a:pt x="188112" y="1271219"/>
                  <a:pt x="186360" y="1271219"/>
                  <a:pt x="184023" y="1272387"/>
                </a:cubicBezTo>
                <a:close/>
                <a:moveTo>
                  <a:pt x="800938" y="1270635"/>
                </a:moveTo>
                <a:lnTo>
                  <a:pt x="802691" y="1274140"/>
                </a:lnTo>
                <a:lnTo>
                  <a:pt x="797433" y="1274140"/>
                </a:lnTo>
                <a:lnTo>
                  <a:pt x="797433" y="1272387"/>
                </a:lnTo>
                <a:cubicBezTo>
                  <a:pt x="798601" y="1271219"/>
                  <a:pt x="799770" y="1270635"/>
                  <a:pt x="800938" y="1270635"/>
                </a:cubicBezTo>
                <a:close/>
                <a:moveTo>
                  <a:pt x="164744" y="1270635"/>
                </a:moveTo>
                <a:lnTo>
                  <a:pt x="166497" y="1274140"/>
                </a:lnTo>
                <a:lnTo>
                  <a:pt x="182270" y="1275893"/>
                </a:lnTo>
                <a:cubicBezTo>
                  <a:pt x="182270" y="1273556"/>
                  <a:pt x="181394" y="1272387"/>
                  <a:pt x="179641" y="1272387"/>
                </a:cubicBezTo>
                <a:cubicBezTo>
                  <a:pt x="177889" y="1272387"/>
                  <a:pt x="174676" y="1272387"/>
                  <a:pt x="170002" y="1272387"/>
                </a:cubicBezTo>
                <a:cubicBezTo>
                  <a:pt x="170002" y="1272387"/>
                  <a:pt x="169418" y="1272095"/>
                  <a:pt x="168250" y="1271511"/>
                </a:cubicBezTo>
                <a:cubicBezTo>
                  <a:pt x="167081" y="1270927"/>
                  <a:pt x="165913" y="1270635"/>
                  <a:pt x="164744" y="1270635"/>
                </a:cubicBezTo>
                <a:close/>
                <a:moveTo>
                  <a:pt x="797433" y="1256614"/>
                </a:moveTo>
                <a:cubicBezTo>
                  <a:pt x="799770" y="1256614"/>
                  <a:pt x="802691" y="1257198"/>
                  <a:pt x="806196" y="1258367"/>
                </a:cubicBezTo>
                <a:cubicBezTo>
                  <a:pt x="803859" y="1259535"/>
                  <a:pt x="802399" y="1260995"/>
                  <a:pt x="801814" y="1262748"/>
                </a:cubicBezTo>
                <a:cubicBezTo>
                  <a:pt x="801230" y="1264501"/>
                  <a:pt x="800938" y="1265961"/>
                  <a:pt x="800938" y="1267130"/>
                </a:cubicBezTo>
                <a:lnTo>
                  <a:pt x="795680" y="1268882"/>
                </a:lnTo>
                <a:cubicBezTo>
                  <a:pt x="793344" y="1261872"/>
                  <a:pt x="793928" y="1257782"/>
                  <a:pt x="797433" y="1256614"/>
                </a:cubicBezTo>
                <a:close/>
                <a:moveTo>
                  <a:pt x="1147953" y="1244346"/>
                </a:moveTo>
                <a:lnTo>
                  <a:pt x="1135685" y="1258367"/>
                </a:lnTo>
                <a:cubicBezTo>
                  <a:pt x="1132180" y="1265377"/>
                  <a:pt x="1128090" y="1268882"/>
                  <a:pt x="1123417" y="1268882"/>
                </a:cubicBezTo>
                <a:cubicBezTo>
                  <a:pt x="1125753" y="1278229"/>
                  <a:pt x="1125169" y="1283487"/>
                  <a:pt x="1121664" y="1284656"/>
                </a:cubicBezTo>
                <a:lnTo>
                  <a:pt x="1119911" y="1291666"/>
                </a:lnTo>
                <a:lnTo>
                  <a:pt x="1121664" y="1295171"/>
                </a:lnTo>
                <a:lnTo>
                  <a:pt x="1126922" y="1288161"/>
                </a:lnTo>
                <a:cubicBezTo>
                  <a:pt x="1130427" y="1284656"/>
                  <a:pt x="1133056" y="1280274"/>
                  <a:pt x="1134808" y="1275016"/>
                </a:cubicBezTo>
                <a:cubicBezTo>
                  <a:pt x="1136561" y="1269758"/>
                  <a:pt x="1139190" y="1264793"/>
                  <a:pt x="1142695" y="1260119"/>
                </a:cubicBezTo>
                <a:cubicBezTo>
                  <a:pt x="1142695" y="1257782"/>
                  <a:pt x="1144448" y="1256614"/>
                  <a:pt x="1147953" y="1256614"/>
                </a:cubicBezTo>
                <a:cubicBezTo>
                  <a:pt x="1147953" y="1254277"/>
                  <a:pt x="1147953" y="1250188"/>
                  <a:pt x="1147953" y="1244346"/>
                </a:cubicBezTo>
                <a:close/>
                <a:moveTo>
                  <a:pt x="159486" y="1244346"/>
                </a:moveTo>
                <a:cubicBezTo>
                  <a:pt x="159486" y="1244346"/>
                  <a:pt x="159195" y="1246683"/>
                  <a:pt x="158610" y="1251356"/>
                </a:cubicBezTo>
                <a:cubicBezTo>
                  <a:pt x="158026" y="1256030"/>
                  <a:pt x="155397" y="1259535"/>
                  <a:pt x="150724" y="1261872"/>
                </a:cubicBezTo>
                <a:cubicBezTo>
                  <a:pt x="150724" y="1264208"/>
                  <a:pt x="151308" y="1265377"/>
                  <a:pt x="152476" y="1265377"/>
                </a:cubicBezTo>
                <a:cubicBezTo>
                  <a:pt x="155982" y="1267714"/>
                  <a:pt x="158902" y="1269174"/>
                  <a:pt x="161239" y="1269758"/>
                </a:cubicBezTo>
                <a:cubicBezTo>
                  <a:pt x="163576" y="1270343"/>
                  <a:pt x="166497" y="1268882"/>
                  <a:pt x="170002" y="1265377"/>
                </a:cubicBezTo>
                <a:cubicBezTo>
                  <a:pt x="171170" y="1270051"/>
                  <a:pt x="173507" y="1271803"/>
                  <a:pt x="177013" y="1270635"/>
                </a:cubicBezTo>
                <a:cubicBezTo>
                  <a:pt x="179349" y="1270635"/>
                  <a:pt x="181394" y="1270051"/>
                  <a:pt x="183147" y="1268882"/>
                </a:cubicBezTo>
                <a:cubicBezTo>
                  <a:pt x="184899" y="1267714"/>
                  <a:pt x="186360" y="1267130"/>
                  <a:pt x="187528" y="1267130"/>
                </a:cubicBezTo>
                <a:cubicBezTo>
                  <a:pt x="184023" y="1267130"/>
                  <a:pt x="182270" y="1266545"/>
                  <a:pt x="182270" y="1265377"/>
                </a:cubicBezTo>
                <a:lnTo>
                  <a:pt x="171755" y="1265377"/>
                </a:lnTo>
                <a:lnTo>
                  <a:pt x="173507" y="1261872"/>
                </a:lnTo>
                <a:lnTo>
                  <a:pt x="171755" y="1256614"/>
                </a:lnTo>
                <a:cubicBezTo>
                  <a:pt x="171755" y="1256614"/>
                  <a:pt x="170878" y="1256614"/>
                  <a:pt x="169126" y="1256614"/>
                </a:cubicBezTo>
                <a:cubicBezTo>
                  <a:pt x="167373" y="1256614"/>
                  <a:pt x="166497" y="1256030"/>
                  <a:pt x="166497" y="1254861"/>
                </a:cubicBezTo>
                <a:cubicBezTo>
                  <a:pt x="166497" y="1252525"/>
                  <a:pt x="166789" y="1250772"/>
                  <a:pt x="167373" y="1249604"/>
                </a:cubicBezTo>
                <a:cubicBezTo>
                  <a:pt x="167957" y="1248435"/>
                  <a:pt x="168250" y="1247267"/>
                  <a:pt x="168250" y="1246098"/>
                </a:cubicBezTo>
                <a:cubicBezTo>
                  <a:pt x="165913" y="1244930"/>
                  <a:pt x="162992" y="1244346"/>
                  <a:pt x="159486" y="1244346"/>
                </a:cubicBezTo>
                <a:close/>
                <a:moveTo>
                  <a:pt x="816711" y="1242593"/>
                </a:moveTo>
                <a:lnTo>
                  <a:pt x="816711" y="1244346"/>
                </a:lnTo>
                <a:cubicBezTo>
                  <a:pt x="817880" y="1245514"/>
                  <a:pt x="819632" y="1247851"/>
                  <a:pt x="821969" y="1251356"/>
                </a:cubicBezTo>
                <a:cubicBezTo>
                  <a:pt x="824306" y="1254861"/>
                  <a:pt x="825475" y="1258367"/>
                  <a:pt x="825475" y="1261872"/>
                </a:cubicBezTo>
                <a:lnTo>
                  <a:pt x="827227" y="1270635"/>
                </a:lnTo>
                <a:cubicBezTo>
                  <a:pt x="821385" y="1270635"/>
                  <a:pt x="817880" y="1268882"/>
                  <a:pt x="816711" y="1265377"/>
                </a:cubicBezTo>
                <a:lnTo>
                  <a:pt x="821969" y="1265377"/>
                </a:lnTo>
                <a:cubicBezTo>
                  <a:pt x="821969" y="1261872"/>
                  <a:pt x="821093" y="1259827"/>
                  <a:pt x="819340" y="1259243"/>
                </a:cubicBezTo>
                <a:cubicBezTo>
                  <a:pt x="817588" y="1258659"/>
                  <a:pt x="816711" y="1258367"/>
                  <a:pt x="816711" y="1258367"/>
                </a:cubicBezTo>
                <a:cubicBezTo>
                  <a:pt x="815543" y="1256030"/>
                  <a:pt x="815251" y="1253109"/>
                  <a:pt x="815835" y="1249604"/>
                </a:cubicBezTo>
                <a:cubicBezTo>
                  <a:pt x="816419" y="1246098"/>
                  <a:pt x="816711" y="1243762"/>
                  <a:pt x="816711" y="1242593"/>
                </a:cubicBezTo>
                <a:close/>
                <a:moveTo>
                  <a:pt x="795680" y="1242593"/>
                </a:moveTo>
                <a:lnTo>
                  <a:pt x="800938" y="1249604"/>
                </a:lnTo>
                <a:lnTo>
                  <a:pt x="793928" y="1253109"/>
                </a:lnTo>
                <a:cubicBezTo>
                  <a:pt x="792759" y="1253109"/>
                  <a:pt x="792175" y="1252232"/>
                  <a:pt x="792175" y="1250480"/>
                </a:cubicBezTo>
                <a:cubicBezTo>
                  <a:pt x="792175" y="1248727"/>
                  <a:pt x="791591" y="1247267"/>
                  <a:pt x="790422" y="1246098"/>
                </a:cubicBezTo>
                <a:close/>
                <a:moveTo>
                  <a:pt x="590626" y="1235583"/>
                </a:moveTo>
                <a:lnTo>
                  <a:pt x="529285" y="1246098"/>
                </a:lnTo>
                <a:lnTo>
                  <a:pt x="531038" y="1247851"/>
                </a:lnTo>
                <a:cubicBezTo>
                  <a:pt x="543890" y="1247851"/>
                  <a:pt x="554406" y="1246683"/>
                  <a:pt x="562584" y="1244346"/>
                </a:cubicBezTo>
                <a:lnTo>
                  <a:pt x="583616" y="1244346"/>
                </a:lnTo>
                <a:cubicBezTo>
                  <a:pt x="582447" y="1244346"/>
                  <a:pt x="577774" y="1244930"/>
                  <a:pt x="569595" y="1246098"/>
                </a:cubicBezTo>
                <a:cubicBezTo>
                  <a:pt x="552069" y="1249604"/>
                  <a:pt x="541553" y="1252525"/>
                  <a:pt x="538048" y="1254861"/>
                </a:cubicBezTo>
                <a:lnTo>
                  <a:pt x="495986" y="1258367"/>
                </a:lnTo>
                <a:cubicBezTo>
                  <a:pt x="494817" y="1258367"/>
                  <a:pt x="492481" y="1259535"/>
                  <a:pt x="488975" y="1261872"/>
                </a:cubicBezTo>
                <a:cubicBezTo>
                  <a:pt x="483133" y="1263040"/>
                  <a:pt x="477876" y="1264793"/>
                  <a:pt x="473202" y="1267130"/>
                </a:cubicBezTo>
                <a:cubicBezTo>
                  <a:pt x="468528" y="1269466"/>
                  <a:pt x="463271" y="1270635"/>
                  <a:pt x="457429" y="1270635"/>
                </a:cubicBezTo>
                <a:cubicBezTo>
                  <a:pt x="424713" y="1284656"/>
                  <a:pt x="401345" y="1297508"/>
                  <a:pt x="387325" y="1309192"/>
                </a:cubicBezTo>
                <a:cubicBezTo>
                  <a:pt x="386156" y="1310360"/>
                  <a:pt x="387325" y="1313281"/>
                  <a:pt x="390830" y="1317955"/>
                </a:cubicBezTo>
                <a:lnTo>
                  <a:pt x="389077" y="1319708"/>
                </a:lnTo>
                <a:lnTo>
                  <a:pt x="389077" y="1324965"/>
                </a:lnTo>
                <a:cubicBezTo>
                  <a:pt x="387909" y="1326134"/>
                  <a:pt x="387909" y="1327886"/>
                  <a:pt x="389077" y="1330223"/>
                </a:cubicBezTo>
                <a:lnTo>
                  <a:pt x="389077" y="1333728"/>
                </a:lnTo>
                <a:lnTo>
                  <a:pt x="389077" y="1335481"/>
                </a:lnTo>
                <a:cubicBezTo>
                  <a:pt x="389077" y="1336649"/>
                  <a:pt x="390245" y="1337818"/>
                  <a:pt x="392582" y="1338986"/>
                </a:cubicBezTo>
                <a:cubicBezTo>
                  <a:pt x="396087" y="1340155"/>
                  <a:pt x="397840" y="1341323"/>
                  <a:pt x="397840" y="1342491"/>
                </a:cubicBezTo>
                <a:cubicBezTo>
                  <a:pt x="399009" y="1343660"/>
                  <a:pt x="402514" y="1344244"/>
                  <a:pt x="408356" y="1344244"/>
                </a:cubicBezTo>
                <a:lnTo>
                  <a:pt x="413614" y="1342491"/>
                </a:lnTo>
                <a:cubicBezTo>
                  <a:pt x="411277" y="1341323"/>
                  <a:pt x="409524" y="1340447"/>
                  <a:pt x="408356" y="1339862"/>
                </a:cubicBezTo>
                <a:cubicBezTo>
                  <a:pt x="407187" y="1339278"/>
                  <a:pt x="406019" y="1338402"/>
                  <a:pt x="404851" y="1337234"/>
                </a:cubicBezTo>
                <a:cubicBezTo>
                  <a:pt x="401345" y="1333728"/>
                  <a:pt x="396087" y="1332560"/>
                  <a:pt x="389077" y="1333728"/>
                </a:cubicBezTo>
                <a:cubicBezTo>
                  <a:pt x="394919" y="1332560"/>
                  <a:pt x="396087" y="1330807"/>
                  <a:pt x="392582" y="1328471"/>
                </a:cubicBezTo>
                <a:lnTo>
                  <a:pt x="406603" y="1331976"/>
                </a:lnTo>
                <a:cubicBezTo>
                  <a:pt x="407771" y="1329639"/>
                  <a:pt x="406895" y="1327594"/>
                  <a:pt x="403974" y="1325842"/>
                </a:cubicBezTo>
                <a:cubicBezTo>
                  <a:pt x="401053" y="1324089"/>
                  <a:pt x="399593" y="1322629"/>
                  <a:pt x="399593" y="1321460"/>
                </a:cubicBezTo>
                <a:lnTo>
                  <a:pt x="406603" y="1326718"/>
                </a:lnTo>
                <a:cubicBezTo>
                  <a:pt x="410108" y="1327886"/>
                  <a:pt x="413321" y="1329347"/>
                  <a:pt x="416242" y="1331099"/>
                </a:cubicBezTo>
                <a:cubicBezTo>
                  <a:pt x="419164" y="1332852"/>
                  <a:pt x="422377" y="1334313"/>
                  <a:pt x="425882" y="1335481"/>
                </a:cubicBezTo>
                <a:cubicBezTo>
                  <a:pt x="445744" y="1344828"/>
                  <a:pt x="471449" y="1353007"/>
                  <a:pt x="502996" y="1360017"/>
                </a:cubicBezTo>
                <a:cubicBezTo>
                  <a:pt x="522859" y="1362354"/>
                  <a:pt x="540969" y="1363523"/>
                  <a:pt x="557327" y="1363523"/>
                </a:cubicBezTo>
                <a:cubicBezTo>
                  <a:pt x="567842" y="1365859"/>
                  <a:pt x="578942" y="1367028"/>
                  <a:pt x="590626" y="1367028"/>
                </a:cubicBezTo>
                <a:cubicBezTo>
                  <a:pt x="594131" y="1367028"/>
                  <a:pt x="596468" y="1366444"/>
                  <a:pt x="597636" y="1365275"/>
                </a:cubicBezTo>
                <a:cubicBezTo>
                  <a:pt x="598805" y="1364107"/>
                  <a:pt x="598805" y="1363231"/>
                  <a:pt x="597636" y="1362646"/>
                </a:cubicBezTo>
                <a:cubicBezTo>
                  <a:pt x="596468" y="1362062"/>
                  <a:pt x="595884" y="1361186"/>
                  <a:pt x="595884" y="1360017"/>
                </a:cubicBezTo>
                <a:cubicBezTo>
                  <a:pt x="598221" y="1360017"/>
                  <a:pt x="599097" y="1358849"/>
                  <a:pt x="598513" y="1356512"/>
                </a:cubicBezTo>
                <a:cubicBezTo>
                  <a:pt x="597929" y="1354175"/>
                  <a:pt x="597636" y="1352423"/>
                  <a:pt x="597636" y="1351254"/>
                </a:cubicBezTo>
                <a:lnTo>
                  <a:pt x="595884" y="1305687"/>
                </a:lnTo>
                <a:cubicBezTo>
                  <a:pt x="595884" y="1283487"/>
                  <a:pt x="595884" y="1267714"/>
                  <a:pt x="595884" y="1258367"/>
                </a:cubicBezTo>
                <a:cubicBezTo>
                  <a:pt x="595884" y="1250188"/>
                  <a:pt x="595300" y="1244930"/>
                  <a:pt x="594131" y="1242593"/>
                </a:cubicBezTo>
                <a:lnTo>
                  <a:pt x="590626" y="1244346"/>
                </a:lnTo>
                <a:lnTo>
                  <a:pt x="587121" y="1244346"/>
                </a:lnTo>
                <a:cubicBezTo>
                  <a:pt x="589458" y="1243177"/>
                  <a:pt x="590918" y="1242009"/>
                  <a:pt x="591502" y="1240841"/>
                </a:cubicBezTo>
                <a:cubicBezTo>
                  <a:pt x="592086" y="1239672"/>
                  <a:pt x="591794" y="1237920"/>
                  <a:pt x="590626" y="1235583"/>
                </a:cubicBezTo>
                <a:close/>
                <a:moveTo>
                  <a:pt x="795680" y="1233830"/>
                </a:moveTo>
                <a:cubicBezTo>
                  <a:pt x="799186" y="1237335"/>
                  <a:pt x="800938" y="1239088"/>
                  <a:pt x="800938" y="1239088"/>
                </a:cubicBezTo>
                <a:cubicBezTo>
                  <a:pt x="798601" y="1241425"/>
                  <a:pt x="796849" y="1242593"/>
                  <a:pt x="795680" y="1242593"/>
                </a:cubicBezTo>
                <a:lnTo>
                  <a:pt x="790422" y="1242593"/>
                </a:lnTo>
                <a:lnTo>
                  <a:pt x="792175" y="1235583"/>
                </a:lnTo>
                <a:close/>
                <a:moveTo>
                  <a:pt x="476707" y="1232078"/>
                </a:moveTo>
                <a:cubicBezTo>
                  <a:pt x="472034" y="1232078"/>
                  <a:pt x="467360" y="1233246"/>
                  <a:pt x="462686" y="1235583"/>
                </a:cubicBezTo>
                <a:cubicBezTo>
                  <a:pt x="465023" y="1236751"/>
                  <a:pt x="466484" y="1237335"/>
                  <a:pt x="467068" y="1237335"/>
                </a:cubicBezTo>
                <a:cubicBezTo>
                  <a:pt x="467652" y="1237335"/>
                  <a:pt x="469112" y="1236751"/>
                  <a:pt x="471449" y="1235583"/>
                </a:cubicBezTo>
                <a:close/>
                <a:moveTo>
                  <a:pt x="1468679" y="1228572"/>
                </a:moveTo>
                <a:lnTo>
                  <a:pt x="1468679" y="1230325"/>
                </a:lnTo>
                <a:lnTo>
                  <a:pt x="1472184" y="1232078"/>
                </a:lnTo>
                <a:cubicBezTo>
                  <a:pt x="1472184" y="1232078"/>
                  <a:pt x="1472476" y="1232078"/>
                  <a:pt x="1473060" y="1232078"/>
                </a:cubicBezTo>
                <a:cubicBezTo>
                  <a:pt x="1473644" y="1232078"/>
                  <a:pt x="1473936" y="1232078"/>
                  <a:pt x="1473936" y="1232078"/>
                </a:cubicBezTo>
                <a:cubicBezTo>
                  <a:pt x="1470431" y="1229741"/>
                  <a:pt x="1468679" y="1228572"/>
                  <a:pt x="1468679" y="1228572"/>
                </a:cubicBezTo>
                <a:close/>
                <a:moveTo>
                  <a:pt x="841248" y="1219809"/>
                </a:moveTo>
                <a:cubicBezTo>
                  <a:pt x="847090" y="1227988"/>
                  <a:pt x="854684" y="1233830"/>
                  <a:pt x="864032" y="1237335"/>
                </a:cubicBezTo>
                <a:cubicBezTo>
                  <a:pt x="865200" y="1242009"/>
                  <a:pt x="865784" y="1246098"/>
                  <a:pt x="865784" y="1249604"/>
                </a:cubicBezTo>
                <a:cubicBezTo>
                  <a:pt x="863448" y="1251940"/>
                  <a:pt x="860526" y="1250772"/>
                  <a:pt x="857021" y="1246098"/>
                </a:cubicBezTo>
                <a:cubicBezTo>
                  <a:pt x="857021" y="1246098"/>
                  <a:pt x="855269" y="1244346"/>
                  <a:pt x="851763" y="1240841"/>
                </a:cubicBezTo>
                <a:cubicBezTo>
                  <a:pt x="849427" y="1238504"/>
                  <a:pt x="848258" y="1236751"/>
                  <a:pt x="848258" y="1235583"/>
                </a:cubicBezTo>
                <a:cubicBezTo>
                  <a:pt x="845921" y="1228572"/>
                  <a:pt x="841832" y="1225067"/>
                  <a:pt x="835990" y="1225067"/>
                </a:cubicBezTo>
                <a:cubicBezTo>
                  <a:pt x="837159" y="1225067"/>
                  <a:pt x="837743" y="1224483"/>
                  <a:pt x="837743" y="1223315"/>
                </a:cubicBezTo>
                <a:cubicBezTo>
                  <a:pt x="838911" y="1222146"/>
                  <a:pt x="839495" y="1221270"/>
                  <a:pt x="839495" y="1220686"/>
                </a:cubicBezTo>
                <a:cubicBezTo>
                  <a:pt x="839495" y="1220101"/>
                  <a:pt x="840080" y="1219809"/>
                  <a:pt x="841248" y="1219809"/>
                </a:cubicBezTo>
                <a:close/>
                <a:moveTo>
                  <a:pt x="522275" y="1207541"/>
                </a:moveTo>
                <a:cubicBezTo>
                  <a:pt x="519938" y="1208710"/>
                  <a:pt x="518185" y="1209294"/>
                  <a:pt x="517017" y="1209294"/>
                </a:cubicBezTo>
                <a:cubicBezTo>
                  <a:pt x="520522" y="1210462"/>
                  <a:pt x="524612" y="1209878"/>
                  <a:pt x="529285" y="1207541"/>
                </a:cubicBezTo>
                <a:cubicBezTo>
                  <a:pt x="526948" y="1206373"/>
                  <a:pt x="524612" y="1206373"/>
                  <a:pt x="522275" y="1207541"/>
                </a:cubicBezTo>
                <a:close/>
                <a:moveTo>
                  <a:pt x="1091870" y="1204036"/>
                </a:moveTo>
                <a:lnTo>
                  <a:pt x="1084859" y="1211046"/>
                </a:lnTo>
                <a:lnTo>
                  <a:pt x="1086612" y="1212799"/>
                </a:lnTo>
                <a:cubicBezTo>
                  <a:pt x="1090117" y="1210462"/>
                  <a:pt x="1091870" y="1207541"/>
                  <a:pt x="1091870" y="1204036"/>
                </a:cubicBezTo>
                <a:close/>
                <a:moveTo>
                  <a:pt x="592379" y="1202283"/>
                </a:moveTo>
                <a:cubicBezTo>
                  <a:pt x="591210" y="1202283"/>
                  <a:pt x="589165" y="1202868"/>
                  <a:pt x="586245" y="1204036"/>
                </a:cubicBezTo>
                <a:cubicBezTo>
                  <a:pt x="583324" y="1205204"/>
                  <a:pt x="578358" y="1206373"/>
                  <a:pt x="571347" y="1207541"/>
                </a:cubicBezTo>
                <a:lnTo>
                  <a:pt x="571347" y="1205789"/>
                </a:lnTo>
                <a:cubicBezTo>
                  <a:pt x="565506" y="1205789"/>
                  <a:pt x="562000" y="1208125"/>
                  <a:pt x="560832" y="1212799"/>
                </a:cubicBezTo>
                <a:cubicBezTo>
                  <a:pt x="556158" y="1212799"/>
                  <a:pt x="553237" y="1213967"/>
                  <a:pt x="552069" y="1216304"/>
                </a:cubicBezTo>
                <a:lnTo>
                  <a:pt x="548564" y="1216304"/>
                </a:lnTo>
                <a:cubicBezTo>
                  <a:pt x="546227" y="1216304"/>
                  <a:pt x="543014" y="1216888"/>
                  <a:pt x="538925" y="1218057"/>
                </a:cubicBezTo>
                <a:cubicBezTo>
                  <a:pt x="534835" y="1219225"/>
                  <a:pt x="532206" y="1218641"/>
                  <a:pt x="531038" y="1216304"/>
                </a:cubicBezTo>
                <a:cubicBezTo>
                  <a:pt x="531038" y="1218641"/>
                  <a:pt x="528701" y="1219809"/>
                  <a:pt x="524027" y="1219809"/>
                </a:cubicBezTo>
                <a:cubicBezTo>
                  <a:pt x="522859" y="1220978"/>
                  <a:pt x="520814" y="1222146"/>
                  <a:pt x="517893" y="1223315"/>
                </a:cubicBezTo>
                <a:cubicBezTo>
                  <a:pt x="514972" y="1224483"/>
                  <a:pt x="513512" y="1226236"/>
                  <a:pt x="513512" y="1228572"/>
                </a:cubicBezTo>
                <a:cubicBezTo>
                  <a:pt x="512343" y="1230909"/>
                  <a:pt x="510591" y="1232078"/>
                  <a:pt x="508254" y="1232078"/>
                </a:cubicBezTo>
                <a:cubicBezTo>
                  <a:pt x="505917" y="1228572"/>
                  <a:pt x="503288" y="1227404"/>
                  <a:pt x="500367" y="1228572"/>
                </a:cubicBezTo>
                <a:cubicBezTo>
                  <a:pt x="497446" y="1229741"/>
                  <a:pt x="495401" y="1230325"/>
                  <a:pt x="494233" y="1230325"/>
                </a:cubicBezTo>
                <a:cubicBezTo>
                  <a:pt x="493065" y="1231493"/>
                  <a:pt x="491312" y="1232078"/>
                  <a:pt x="488975" y="1232078"/>
                </a:cubicBezTo>
                <a:cubicBezTo>
                  <a:pt x="487807" y="1232078"/>
                  <a:pt x="486054" y="1232662"/>
                  <a:pt x="483718" y="1233830"/>
                </a:cubicBezTo>
                <a:cubicBezTo>
                  <a:pt x="481381" y="1234999"/>
                  <a:pt x="480212" y="1235583"/>
                  <a:pt x="480212" y="1235583"/>
                </a:cubicBezTo>
                <a:lnTo>
                  <a:pt x="473839" y="1236379"/>
                </a:lnTo>
                <a:lnTo>
                  <a:pt x="481965" y="1239088"/>
                </a:lnTo>
                <a:cubicBezTo>
                  <a:pt x="484302" y="1239088"/>
                  <a:pt x="489560" y="1237920"/>
                  <a:pt x="497738" y="1235583"/>
                </a:cubicBezTo>
                <a:lnTo>
                  <a:pt x="531038" y="1226820"/>
                </a:lnTo>
                <a:cubicBezTo>
                  <a:pt x="533375" y="1226820"/>
                  <a:pt x="536588" y="1226528"/>
                  <a:pt x="540677" y="1225944"/>
                </a:cubicBezTo>
                <a:cubicBezTo>
                  <a:pt x="544766" y="1225359"/>
                  <a:pt x="549732" y="1223899"/>
                  <a:pt x="555574" y="1221562"/>
                </a:cubicBezTo>
                <a:cubicBezTo>
                  <a:pt x="556742" y="1221562"/>
                  <a:pt x="558787" y="1220978"/>
                  <a:pt x="561708" y="1219809"/>
                </a:cubicBezTo>
                <a:cubicBezTo>
                  <a:pt x="564629" y="1218641"/>
                  <a:pt x="567258" y="1218641"/>
                  <a:pt x="569595" y="1219809"/>
                </a:cubicBezTo>
                <a:lnTo>
                  <a:pt x="571347" y="1221562"/>
                </a:lnTo>
                <a:lnTo>
                  <a:pt x="588873" y="1218057"/>
                </a:lnTo>
                <a:cubicBezTo>
                  <a:pt x="591210" y="1218057"/>
                  <a:pt x="592671" y="1217473"/>
                  <a:pt x="593255" y="1216304"/>
                </a:cubicBezTo>
                <a:cubicBezTo>
                  <a:pt x="593839" y="1215136"/>
                  <a:pt x="593547" y="1213967"/>
                  <a:pt x="592379" y="1212799"/>
                </a:cubicBezTo>
                <a:cubicBezTo>
                  <a:pt x="587705" y="1216304"/>
                  <a:pt x="582447" y="1216304"/>
                  <a:pt x="576605" y="1212799"/>
                </a:cubicBezTo>
                <a:lnTo>
                  <a:pt x="585368" y="1211046"/>
                </a:lnTo>
                <a:cubicBezTo>
                  <a:pt x="588873" y="1211046"/>
                  <a:pt x="591210" y="1210462"/>
                  <a:pt x="592379" y="1209294"/>
                </a:cubicBezTo>
                <a:lnTo>
                  <a:pt x="592379" y="1207541"/>
                </a:lnTo>
                <a:cubicBezTo>
                  <a:pt x="592379" y="1206373"/>
                  <a:pt x="591210" y="1205789"/>
                  <a:pt x="588873" y="1205789"/>
                </a:cubicBezTo>
                <a:lnTo>
                  <a:pt x="592379" y="1204036"/>
                </a:lnTo>
                <a:close/>
                <a:moveTo>
                  <a:pt x="569595" y="1195273"/>
                </a:moveTo>
                <a:lnTo>
                  <a:pt x="543306" y="1202283"/>
                </a:lnTo>
                <a:lnTo>
                  <a:pt x="541553" y="1204036"/>
                </a:lnTo>
                <a:lnTo>
                  <a:pt x="532790" y="1205789"/>
                </a:lnTo>
                <a:cubicBezTo>
                  <a:pt x="540969" y="1208125"/>
                  <a:pt x="547395" y="1208125"/>
                  <a:pt x="552069" y="1205789"/>
                </a:cubicBezTo>
                <a:cubicBezTo>
                  <a:pt x="555574" y="1204620"/>
                  <a:pt x="559079" y="1203452"/>
                  <a:pt x="562584" y="1202283"/>
                </a:cubicBezTo>
                <a:cubicBezTo>
                  <a:pt x="566090" y="1201115"/>
                  <a:pt x="569011" y="1201115"/>
                  <a:pt x="571347" y="1202283"/>
                </a:cubicBezTo>
                <a:cubicBezTo>
                  <a:pt x="572516" y="1202283"/>
                  <a:pt x="573684" y="1201991"/>
                  <a:pt x="574853" y="1201407"/>
                </a:cubicBezTo>
                <a:cubicBezTo>
                  <a:pt x="576021" y="1200823"/>
                  <a:pt x="577774" y="1200531"/>
                  <a:pt x="580111" y="1200531"/>
                </a:cubicBezTo>
                <a:cubicBezTo>
                  <a:pt x="580111" y="1200531"/>
                  <a:pt x="576605" y="1198778"/>
                  <a:pt x="569595" y="1195273"/>
                </a:cubicBezTo>
                <a:close/>
                <a:moveTo>
                  <a:pt x="594131" y="1188263"/>
                </a:moveTo>
                <a:cubicBezTo>
                  <a:pt x="590626" y="1191768"/>
                  <a:pt x="588873" y="1193520"/>
                  <a:pt x="588873" y="1193520"/>
                </a:cubicBezTo>
                <a:lnTo>
                  <a:pt x="581863" y="1195273"/>
                </a:lnTo>
                <a:lnTo>
                  <a:pt x="581863" y="1198778"/>
                </a:lnTo>
                <a:lnTo>
                  <a:pt x="594131" y="1198778"/>
                </a:lnTo>
                <a:close/>
                <a:moveTo>
                  <a:pt x="1109396" y="1160221"/>
                </a:moveTo>
                <a:cubicBezTo>
                  <a:pt x="1107059" y="1161389"/>
                  <a:pt x="1105890" y="1162558"/>
                  <a:pt x="1105890" y="1163726"/>
                </a:cubicBezTo>
                <a:cubicBezTo>
                  <a:pt x="1105890" y="1164894"/>
                  <a:pt x="1107059" y="1166063"/>
                  <a:pt x="1109396" y="1167231"/>
                </a:cubicBezTo>
                <a:close/>
                <a:moveTo>
                  <a:pt x="579234" y="1120787"/>
                </a:moveTo>
                <a:cubicBezTo>
                  <a:pt x="577482" y="1120203"/>
                  <a:pt x="576021" y="1121080"/>
                  <a:pt x="574853" y="1123416"/>
                </a:cubicBezTo>
                <a:cubicBezTo>
                  <a:pt x="579526" y="1123416"/>
                  <a:pt x="582447" y="1122832"/>
                  <a:pt x="583616" y="1121664"/>
                </a:cubicBezTo>
                <a:cubicBezTo>
                  <a:pt x="582447" y="1121664"/>
                  <a:pt x="580987" y="1121372"/>
                  <a:pt x="579234" y="1120787"/>
                </a:cubicBezTo>
                <a:close/>
                <a:moveTo>
                  <a:pt x="1396822" y="1116406"/>
                </a:moveTo>
                <a:lnTo>
                  <a:pt x="1396822" y="1116406"/>
                </a:lnTo>
                <a:lnTo>
                  <a:pt x="1400327" y="1118159"/>
                </a:lnTo>
                <a:cubicBezTo>
                  <a:pt x="1397991" y="1116990"/>
                  <a:pt x="1396822" y="1116406"/>
                  <a:pt x="1396822" y="1116406"/>
                </a:cubicBezTo>
                <a:close/>
                <a:moveTo>
                  <a:pt x="594131" y="1111148"/>
                </a:moveTo>
                <a:lnTo>
                  <a:pt x="576605" y="1116406"/>
                </a:lnTo>
                <a:lnTo>
                  <a:pt x="588873" y="1116406"/>
                </a:lnTo>
                <a:lnTo>
                  <a:pt x="592379" y="1123416"/>
                </a:lnTo>
                <a:cubicBezTo>
                  <a:pt x="594716" y="1121080"/>
                  <a:pt x="595300" y="1118743"/>
                  <a:pt x="594131" y="1116406"/>
                </a:cubicBezTo>
                <a:cubicBezTo>
                  <a:pt x="592963" y="1114069"/>
                  <a:pt x="592963" y="1112317"/>
                  <a:pt x="594131" y="1111148"/>
                </a:cubicBezTo>
                <a:close/>
                <a:moveTo>
                  <a:pt x="1058570" y="1079601"/>
                </a:moveTo>
                <a:cubicBezTo>
                  <a:pt x="1058570" y="1079601"/>
                  <a:pt x="1058570" y="1079894"/>
                  <a:pt x="1058570" y="1080478"/>
                </a:cubicBezTo>
                <a:cubicBezTo>
                  <a:pt x="1058570" y="1081062"/>
                  <a:pt x="1058570" y="1081354"/>
                  <a:pt x="1058570" y="1081354"/>
                </a:cubicBezTo>
                <a:cubicBezTo>
                  <a:pt x="1058570" y="1086028"/>
                  <a:pt x="1059739" y="1091285"/>
                  <a:pt x="1062075" y="1097127"/>
                </a:cubicBezTo>
                <a:lnTo>
                  <a:pt x="1067333" y="1098880"/>
                </a:lnTo>
                <a:cubicBezTo>
                  <a:pt x="1067333" y="1090701"/>
                  <a:pt x="1064412" y="1084275"/>
                  <a:pt x="1058570" y="1079601"/>
                </a:cubicBezTo>
                <a:close/>
                <a:moveTo>
                  <a:pt x="834237" y="1048931"/>
                </a:moveTo>
                <a:cubicBezTo>
                  <a:pt x="831901" y="1048931"/>
                  <a:pt x="829564" y="1049807"/>
                  <a:pt x="827227" y="1051560"/>
                </a:cubicBezTo>
                <a:cubicBezTo>
                  <a:pt x="824306" y="1053312"/>
                  <a:pt x="821677" y="1054481"/>
                  <a:pt x="819340" y="1055065"/>
                </a:cubicBezTo>
                <a:lnTo>
                  <a:pt x="818464" y="1055065"/>
                </a:lnTo>
                <a:lnTo>
                  <a:pt x="821969" y="1056818"/>
                </a:lnTo>
                <a:cubicBezTo>
                  <a:pt x="824306" y="1056818"/>
                  <a:pt x="826643" y="1055941"/>
                  <a:pt x="828980" y="1054189"/>
                </a:cubicBezTo>
                <a:cubicBezTo>
                  <a:pt x="831317" y="1052436"/>
                  <a:pt x="833069" y="1051560"/>
                  <a:pt x="834237" y="1051560"/>
                </a:cubicBezTo>
                <a:lnTo>
                  <a:pt x="839646" y="1050959"/>
                </a:lnTo>
                <a:close/>
                <a:moveTo>
                  <a:pt x="1030638" y="1044768"/>
                </a:moveTo>
                <a:lnTo>
                  <a:pt x="1023518" y="1053312"/>
                </a:lnTo>
                <a:cubicBezTo>
                  <a:pt x="1022350" y="1056818"/>
                  <a:pt x="1018845" y="1060323"/>
                  <a:pt x="1013003" y="1063828"/>
                </a:cubicBezTo>
                <a:cubicBezTo>
                  <a:pt x="1011834" y="1064996"/>
                  <a:pt x="1013003" y="1066165"/>
                  <a:pt x="1016508" y="1067333"/>
                </a:cubicBezTo>
                <a:cubicBezTo>
                  <a:pt x="1015339" y="1068502"/>
                  <a:pt x="1013879" y="1070254"/>
                  <a:pt x="1012126" y="1072591"/>
                </a:cubicBezTo>
                <a:cubicBezTo>
                  <a:pt x="1010374" y="1074928"/>
                  <a:pt x="1008913" y="1076096"/>
                  <a:pt x="1007745" y="1076096"/>
                </a:cubicBezTo>
                <a:cubicBezTo>
                  <a:pt x="1006577" y="1077265"/>
                  <a:pt x="1005408" y="1078141"/>
                  <a:pt x="1004240" y="1078725"/>
                </a:cubicBezTo>
                <a:cubicBezTo>
                  <a:pt x="1003071" y="1079309"/>
                  <a:pt x="1001903" y="1080770"/>
                  <a:pt x="1000734" y="1083107"/>
                </a:cubicBezTo>
                <a:cubicBezTo>
                  <a:pt x="1000734" y="1084275"/>
                  <a:pt x="999566" y="1084859"/>
                  <a:pt x="997229" y="1084859"/>
                </a:cubicBezTo>
                <a:lnTo>
                  <a:pt x="986714" y="1093622"/>
                </a:lnTo>
                <a:lnTo>
                  <a:pt x="988466" y="1095375"/>
                </a:lnTo>
                <a:cubicBezTo>
                  <a:pt x="989635" y="1094206"/>
                  <a:pt x="991387" y="1093622"/>
                  <a:pt x="993724" y="1093622"/>
                </a:cubicBezTo>
                <a:cubicBezTo>
                  <a:pt x="996061" y="1093622"/>
                  <a:pt x="998398" y="1093038"/>
                  <a:pt x="1000734" y="1091870"/>
                </a:cubicBezTo>
                <a:lnTo>
                  <a:pt x="1000734" y="1093622"/>
                </a:lnTo>
                <a:cubicBezTo>
                  <a:pt x="1000734" y="1094791"/>
                  <a:pt x="999566" y="1095375"/>
                  <a:pt x="997229" y="1095375"/>
                </a:cubicBezTo>
                <a:cubicBezTo>
                  <a:pt x="994893" y="1095375"/>
                  <a:pt x="994893" y="1096543"/>
                  <a:pt x="997229" y="1098880"/>
                </a:cubicBezTo>
                <a:lnTo>
                  <a:pt x="1000734" y="1098880"/>
                </a:lnTo>
                <a:cubicBezTo>
                  <a:pt x="1000734" y="1101217"/>
                  <a:pt x="997813" y="1102969"/>
                  <a:pt x="991971" y="1104138"/>
                </a:cubicBezTo>
                <a:cubicBezTo>
                  <a:pt x="990803" y="1105306"/>
                  <a:pt x="989050" y="1106183"/>
                  <a:pt x="986714" y="1106767"/>
                </a:cubicBezTo>
                <a:cubicBezTo>
                  <a:pt x="984377" y="1107351"/>
                  <a:pt x="982624" y="1108227"/>
                  <a:pt x="981456" y="1109396"/>
                </a:cubicBezTo>
                <a:cubicBezTo>
                  <a:pt x="981456" y="1111732"/>
                  <a:pt x="980287" y="1113777"/>
                  <a:pt x="977951" y="1115530"/>
                </a:cubicBezTo>
                <a:cubicBezTo>
                  <a:pt x="975614" y="1117282"/>
                  <a:pt x="975030" y="1119327"/>
                  <a:pt x="976198" y="1121664"/>
                </a:cubicBezTo>
                <a:cubicBezTo>
                  <a:pt x="977366" y="1122832"/>
                  <a:pt x="978535" y="1123124"/>
                  <a:pt x="979703" y="1122540"/>
                </a:cubicBezTo>
                <a:cubicBezTo>
                  <a:pt x="980872" y="1121956"/>
                  <a:pt x="981456" y="1121664"/>
                  <a:pt x="981456" y="1121664"/>
                </a:cubicBezTo>
                <a:cubicBezTo>
                  <a:pt x="982624" y="1119327"/>
                  <a:pt x="984085" y="1117574"/>
                  <a:pt x="985837" y="1116406"/>
                </a:cubicBezTo>
                <a:cubicBezTo>
                  <a:pt x="987590" y="1115238"/>
                  <a:pt x="990219" y="1114653"/>
                  <a:pt x="993724" y="1114653"/>
                </a:cubicBezTo>
                <a:cubicBezTo>
                  <a:pt x="993724" y="1114653"/>
                  <a:pt x="989635" y="1118743"/>
                  <a:pt x="981456" y="1126922"/>
                </a:cubicBezTo>
                <a:cubicBezTo>
                  <a:pt x="981456" y="1126922"/>
                  <a:pt x="981456" y="1127214"/>
                  <a:pt x="981456" y="1127798"/>
                </a:cubicBezTo>
                <a:cubicBezTo>
                  <a:pt x="981456" y="1128382"/>
                  <a:pt x="981456" y="1128674"/>
                  <a:pt x="981456" y="1128674"/>
                </a:cubicBezTo>
                <a:cubicBezTo>
                  <a:pt x="987298" y="1122832"/>
                  <a:pt x="993724" y="1118743"/>
                  <a:pt x="1000734" y="1116406"/>
                </a:cubicBezTo>
                <a:lnTo>
                  <a:pt x="1014755" y="1102385"/>
                </a:lnTo>
                <a:cubicBezTo>
                  <a:pt x="1017092" y="1103554"/>
                  <a:pt x="1015924" y="1105306"/>
                  <a:pt x="1011250" y="1107643"/>
                </a:cubicBezTo>
                <a:cubicBezTo>
                  <a:pt x="1008913" y="1108811"/>
                  <a:pt x="1007161" y="1110564"/>
                  <a:pt x="1005992" y="1112901"/>
                </a:cubicBezTo>
                <a:cubicBezTo>
                  <a:pt x="1004824" y="1115238"/>
                  <a:pt x="1003071" y="1117574"/>
                  <a:pt x="1000734" y="1119911"/>
                </a:cubicBezTo>
                <a:cubicBezTo>
                  <a:pt x="999566" y="1121080"/>
                  <a:pt x="997813" y="1121664"/>
                  <a:pt x="995477" y="1121664"/>
                </a:cubicBezTo>
                <a:cubicBezTo>
                  <a:pt x="993140" y="1121664"/>
                  <a:pt x="991387" y="1122248"/>
                  <a:pt x="990219" y="1123416"/>
                </a:cubicBezTo>
                <a:cubicBezTo>
                  <a:pt x="990219" y="1126922"/>
                  <a:pt x="991387" y="1129258"/>
                  <a:pt x="993724" y="1130427"/>
                </a:cubicBezTo>
                <a:lnTo>
                  <a:pt x="984961" y="1130427"/>
                </a:lnTo>
                <a:lnTo>
                  <a:pt x="984961" y="1139190"/>
                </a:lnTo>
                <a:lnTo>
                  <a:pt x="981456" y="1140942"/>
                </a:lnTo>
                <a:lnTo>
                  <a:pt x="979703" y="1146200"/>
                </a:lnTo>
                <a:cubicBezTo>
                  <a:pt x="977366" y="1147369"/>
                  <a:pt x="975906" y="1148245"/>
                  <a:pt x="975322" y="1148829"/>
                </a:cubicBezTo>
                <a:cubicBezTo>
                  <a:pt x="974738" y="1149413"/>
                  <a:pt x="975030" y="1149705"/>
                  <a:pt x="976198" y="1149705"/>
                </a:cubicBezTo>
                <a:lnTo>
                  <a:pt x="976198" y="1154963"/>
                </a:lnTo>
                <a:lnTo>
                  <a:pt x="969188" y="1154963"/>
                </a:lnTo>
                <a:cubicBezTo>
                  <a:pt x="969188" y="1154963"/>
                  <a:pt x="967435" y="1155547"/>
                  <a:pt x="963930" y="1156716"/>
                </a:cubicBezTo>
                <a:cubicBezTo>
                  <a:pt x="960425" y="1157884"/>
                  <a:pt x="958672" y="1159637"/>
                  <a:pt x="958672" y="1161974"/>
                </a:cubicBezTo>
                <a:lnTo>
                  <a:pt x="965682" y="1165479"/>
                </a:lnTo>
                <a:cubicBezTo>
                  <a:pt x="964514" y="1166647"/>
                  <a:pt x="962469" y="1167816"/>
                  <a:pt x="959548" y="1168984"/>
                </a:cubicBezTo>
                <a:cubicBezTo>
                  <a:pt x="956627" y="1170152"/>
                  <a:pt x="953999" y="1171905"/>
                  <a:pt x="951662" y="1174242"/>
                </a:cubicBezTo>
                <a:cubicBezTo>
                  <a:pt x="951662" y="1173073"/>
                  <a:pt x="951370" y="1171613"/>
                  <a:pt x="950786" y="1169860"/>
                </a:cubicBezTo>
                <a:cubicBezTo>
                  <a:pt x="950201" y="1168108"/>
                  <a:pt x="949909" y="1167816"/>
                  <a:pt x="949909" y="1168984"/>
                </a:cubicBezTo>
                <a:lnTo>
                  <a:pt x="948156" y="1175994"/>
                </a:lnTo>
                <a:cubicBezTo>
                  <a:pt x="944651" y="1174826"/>
                  <a:pt x="942899" y="1173658"/>
                  <a:pt x="942899" y="1172489"/>
                </a:cubicBezTo>
                <a:lnTo>
                  <a:pt x="938517" y="1175118"/>
                </a:lnTo>
                <a:lnTo>
                  <a:pt x="942899" y="1175994"/>
                </a:lnTo>
                <a:cubicBezTo>
                  <a:pt x="942899" y="1178331"/>
                  <a:pt x="942607" y="1180084"/>
                  <a:pt x="942022" y="1181252"/>
                </a:cubicBezTo>
                <a:cubicBezTo>
                  <a:pt x="941438" y="1182421"/>
                  <a:pt x="938809" y="1182421"/>
                  <a:pt x="934136" y="1181252"/>
                </a:cubicBezTo>
                <a:lnTo>
                  <a:pt x="934136" y="1183005"/>
                </a:lnTo>
                <a:cubicBezTo>
                  <a:pt x="930631" y="1183005"/>
                  <a:pt x="928002" y="1183589"/>
                  <a:pt x="926249" y="1184757"/>
                </a:cubicBezTo>
                <a:cubicBezTo>
                  <a:pt x="924497" y="1185926"/>
                  <a:pt x="923036" y="1186510"/>
                  <a:pt x="921868" y="1186510"/>
                </a:cubicBezTo>
                <a:cubicBezTo>
                  <a:pt x="914857" y="1187678"/>
                  <a:pt x="910183" y="1190015"/>
                  <a:pt x="907847" y="1193520"/>
                </a:cubicBezTo>
                <a:lnTo>
                  <a:pt x="918362" y="1191768"/>
                </a:lnTo>
                <a:cubicBezTo>
                  <a:pt x="917194" y="1192936"/>
                  <a:pt x="915733" y="1193813"/>
                  <a:pt x="913981" y="1194397"/>
                </a:cubicBezTo>
                <a:cubicBezTo>
                  <a:pt x="912228" y="1194981"/>
                  <a:pt x="910768" y="1195857"/>
                  <a:pt x="909599" y="1197026"/>
                </a:cubicBezTo>
                <a:cubicBezTo>
                  <a:pt x="907263" y="1198194"/>
                  <a:pt x="905510" y="1197902"/>
                  <a:pt x="904342" y="1196149"/>
                </a:cubicBezTo>
                <a:cubicBezTo>
                  <a:pt x="903173" y="1194397"/>
                  <a:pt x="902005" y="1193520"/>
                  <a:pt x="900836" y="1193520"/>
                </a:cubicBezTo>
                <a:cubicBezTo>
                  <a:pt x="894994" y="1194689"/>
                  <a:pt x="892073" y="1195857"/>
                  <a:pt x="892073" y="1197026"/>
                </a:cubicBezTo>
                <a:lnTo>
                  <a:pt x="892073" y="1200531"/>
                </a:lnTo>
                <a:lnTo>
                  <a:pt x="890321" y="1202283"/>
                </a:lnTo>
                <a:cubicBezTo>
                  <a:pt x="887984" y="1204620"/>
                  <a:pt x="885063" y="1205789"/>
                  <a:pt x="881558" y="1205789"/>
                </a:cubicBezTo>
                <a:lnTo>
                  <a:pt x="866398" y="1207118"/>
                </a:lnTo>
                <a:lnTo>
                  <a:pt x="855269" y="1211046"/>
                </a:lnTo>
                <a:lnTo>
                  <a:pt x="860863" y="1207604"/>
                </a:lnTo>
                <a:lnTo>
                  <a:pt x="856583" y="1207979"/>
                </a:lnTo>
                <a:lnTo>
                  <a:pt x="848271" y="1208619"/>
                </a:lnTo>
                <a:lnTo>
                  <a:pt x="846506" y="1209294"/>
                </a:lnTo>
                <a:lnTo>
                  <a:pt x="844753" y="1209294"/>
                </a:lnTo>
                <a:lnTo>
                  <a:pt x="845354" y="1208843"/>
                </a:lnTo>
                <a:lnTo>
                  <a:pt x="834337" y="1209691"/>
                </a:lnTo>
                <a:lnTo>
                  <a:pt x="835990" y="1216304"/>
                </a:lnTo>
                <a:lnTo>
                  <a:pt x="830910" y="1209954"/>
                </a:lnTo>
                <a:lnTo>
                  <a:pt x="826623" y="1210284"/>
                </a:lnTo>
                <a:lnTo>
                  <a:pt x="832485" y="1225067"/>
                </a:lnTo>
                <a:cubicBezTo>
                  <a:pt x="843000" y="1239088"/>
                  <a:pt x="852932" y="1250188"/>
                  <a:pt x="862279" y="1258367"/>
                </a:cubicBezTo>
                <a:cubicBezTo>
                  <a:pt x="863448" y="1256030"/>
                  <a:pt x="865492" y="1254277"/>
                  <a:pt x="868413" y="1253109"/>
                </a:cubicBezTo>
                <a:cubicBezTo>
                  <a:pt x="871334" y="1251940"/>
                  <a:pt x="873963" y="1250772"/>
                  <a:pt x="876300" y="1249604"/>
                </a:cubicBezTo>
                <a:cubicBezTo>
                  <a:pt x="883310" y="1253109"/>
                  <a:pt x="889737" y="1257198"/>
                  <a:pt x="895578" y="1261872"/>
                </a:cubicBezTo>
                <a:lnTo>
                  <a:pt x="897331" y="1261872"/>
                </a:lnTo>
                <a:cubicBezTo>
                  <a:pt x="907847" y="1267714"/>
                  <a:pt x="919531" y="1272387"/>
                  <a:pt x="932383" y="1275893"/>
                </a:cubicBezTo>
                <a:cubicBezTo>
                  <a:pt x="949909" y="1280566"/>
                  <a:pt x="966267" y="1283487"/>
                  <a:pt x="981456" y="1284656"/>
                </a:cubicBezTo>
                <a:lnTo>
                  <a:pt x="988466" y="1284656"/>
                </a:lnTo>
                <a:cubicBezTo>
                  <a:pt x="995477" y="1284656"/>
                  <a:pt x="1001319" y="1284364"/>
                  <a:pt x="1005992" y="1283779"/>
                </a:cubicBezTo>
                <a:cubicBezTo>
                  <a:pt x="1010666" y="1283195"/>
                  <a:pt x="1015339" y="1282319"/>
                  <a:pt x="1020013" y="1281150"/>
                </a:cubicBezTo>
                <a:cubicBezTo>
                  <a:pt x="1022350" y="1281150"/>
                  <a:pt x="1024687" y="1278814"/>
                  <a:pt x="1027023" y="1274140"/>
                </a:cubicBezTo>
                <a:cubicBezTo>
                  <a:pt x="1025855" y="1269466"/>
                  <a:pt x="1026439" y="1265961"/>
                  <a:pt x="1028776" y="1263624"/>
                </a:cubicBezTo>
                <a:cubicBezTo>
                  <a:pt x="1029945" y="1261288"/>
                  <a:pt x="1030529" y="1257198"/>
                  <a:pt x="1030529" y="1251356"/>
                </a:cubicBezTo>
                <a:lnTo>
                  <a:pt x="1042797" y="1214552"/>
                </a:lnTo>
                <a:lnTo>
                  <a:pt x="1044550" y="1209294"/>
                </a:lnTo>
                <a:cubicBezTo>
                  <a:pt x="1046886" y="1209294"/>
                  <a:pt x="1048055" y="1210170"/>
                  <a:pt x="1048055" y="1211923"/>
                </a:cubicBezTo>
                <a:cubicBezTo>
                  <a:pt x="1048055" y="1213675"/>
                  <a:pt x="1048055" y="1215136"/>
                  <a:pt x="1048055" y="1216304"/>
                </a:cubicBezTo>
                <a:cubicBezTo>
                  <a:pt x="1045718" y="1222146"/>
                  <a:pt x="1044550" y="1227404"/>
                  <a:pt x="1044550" y="1232078"/>
                </a:cubicBezTo>
                <a:cubicBezTo>
                  <a:pt x="1043381" y="1235583"/>
                  <a:pt x="1043381" y="1237335"/>
                  <a:pt x="1044550" y="1237335"/>
                </a:cubicBezTo>
                <a:cubicBezTo>
                  <a:pt x="1044550" y="1240841"/>
                  <a:pt x="1045718" y="1242593"/>
                  <a:pt x="1048055" y="1242593"/>
                </a:cubicBezTo>
                <a:lnTo>
                  <a:pt x="1053312" y="1240841"/>
                </a:lnTo>
                <a:cubicBezTo>
                  <a:pt x="1056818" y="1234999"/>
                  <a:pt x="1060907" y="1227404"/>
                  <a:pt x="1065581" y="1218057"/>
                </a:cubicBezTo>
                <a:cubicBezTo>
                  <a:pt x="1070254" y="1208710"/>
                  <a:pt x="1074344" y="1199947"/>
                  <a:pt x="1077849" y="1191768"/>
                </a:cubicBezTo>
                <a:cubicBezTo>
                  <a:pt x="1081354" y="1185926"/>
                  <a:pt x="1083107" y="1182421"/>
                  <a:pt x="1083107" y="1181252"/>
                </a:cubicBezTo>
                <a:lnTo>
                  <a:pt x="1086612" y="1181252"/>
                </a:lnTo>
                <a:cubicBezTo>
                  <a:pt x="1088949" y="1182421"/>
                  <a:pt x="1090993" y="1181252"/>
                  <a:pt x="1092746" y="1177747"/>
                </a:cubicBezTo>
                <a:cubicBezTo>
                  <a:pt x="1094499" y="1174242"/>
                  <a:pt x="1095959" y="1172489"/>
                  <a:pt x="1097128" y="1172489"/>
                </a:cubicBezTo>
                <a:lnTo>
                  <a:pt x="1097128" y="1170737"/>
                </a:lnTo>
                <a:lnTo>
                  <a:pt x="1093622" y="1172489"/>
                </a:lnTo>
                <a:cubicBezTo>
                  <a:pt x="1093622" y="1170152"/>
                  <a:pt x="1094206" y="1168692"/>
                  <a:pt x="1095375" y="1168108"/>
                </a:cubicBezTo>
                <a:cubicBezTo>
                  <a:pt x="1096543" y="1167524"/>
                  <a:pt x="1097712" y="1167231"/>
                  <a:pt x="1098880" y="1167231"/>
                </a:cubicBezTo>
                <a:cubicBezTo>
                  <a:pt x="1098880" y="1166063"/>
                  <a:pt x="1098296" y="1164894"/>
                  <a:pt x="1097128" y="1163726"/>
                </a:cubicBezTo>
                <a:lnTo>
                  <a:pt x="1107643" y="1154963"/>
                </a:lnTo>
                <a:lnTo>
                  <a:pt x="1102385" y="1144448"/>
                </a:lnTo>
                <a:cubicBezTo>
                  <a:pt x="1102385" y="1143279"/>
                  <a:pt x="1102093" y="1141819"/>
                  <a:pt x="1101509" y="1140066"/>
                </a:cubicBezTo>
                <a:cubicBezTo>
                  <a:pt x="1100925" y="1138314"/>
                  <a:pt x="1099464" y="1138021"/>
                  <a:pt x="1097128" y="1139190"/>
                </a:cubicBezTo>
                <a:lnTo>
                  <a:pt x="1091870" y="1133932"/>
                </a:lnTo>
                <a:cubicBezTo>
                  <a:pt x="1091870" y="1133932"/>
                  <a:pt x="1093622" y="1132179"/>
                  <a:pt x="1097128" y="1128674"/>
                </a:cubicBezTo>
                <a:lnTo>
                  <a:pt x="1097128" y="1126922"/>
                </a:lnTo>
                <a:lnTo>
                  <a:pt x="1091870" y="1116406"/>
                </a:lnTo>
                <a:cubicBezTo>
                  <a:pt x="1090701" y="1114069"/>
                  <a:pt x="1087780" y="1112901"/>
                  <a:pt x="1083107" y="1112901"/>
                </a:cubicBezTo>
                <a:cubicBezTo>
                  <a:pt x="1080770" y="1112901"/>
                  <a:pt x="1079601" y="1111148"/>
                  <a:pt x="1079601" y="1107643"/>
                </a:cubicBezTo>
                <a:cubicBezTo>
                  <a:pt x="1078433" y="1107643"/>
                  <a:pt x="1076973" y="1107351"/>
                  <a:pt x="1075220" y="1106767"/>
                </a:cubicBezTo>
                <a:cubicBezTo>
                  <a:pt x="1073467" y="1106183"/>
                  <a:pt x="1072007" y="1106475"/>
                  <a:pt x="1070838" y="1107643"/>
                </a:cubicBezTo>
                <a:cubicBezTo>
                  <a:pt x="1066165" y="1107643"/>
                  <a:pt x="1062075" y="1105890"/>
                  <a:pt x="1058570" y="1102385"/>
                </a:cubicBezTo>
                <a:lnTo>
                  <a:pt x="1048055" y="1084859"/>
                </a:lnTo>
                <a:lnTo>
                  <a:pt x="1055065" y="1081354"/>
                </a:lnTo>
                <a:cubicBezTo>
                  <a:pt x="1055065" y="1077849"/>
                  <a:pt x="1053312" y="1074051"/>
                  <a:pt x="1049807" y="1069962"/>
                </a:cubicBezTo>
                <a:cubicBezTo>
                  <a:pt x="1046302" y="1065873"/>
                  <a:pt x="1043381" y="1063244"/>
                  <a:pt x="1041044" y="1062075"/>
                </a:cubicBezTo>
                <a:lnTo>
                  <a:pt x="1046302" y="1058570"/>
                </a:lnTo>
                <a:lnTo>
                  <a:pt x="1042797" y="1055065"/>
                </a:lnTo>
                <a:lnTo>
                  <a:pt x="1042797" y="1051560"/>
                </a:lnTo>
                <a:cubicBezTo>
                  <a:pt x="1035787" y="1049223"/>
                  <a:pt x="1032281" y="1048055"/>
                  <a:pt x="1032281" y="1048055"/>
                </a:cubicBezTo>
                <a:close/>
                <a:moveTo>
                  <a:pt x="848258" y="1044549"/>
                </a:moveTo>
                <a:lnTo>
                  <a:pt x="842124" y="1050683"/>
                </a:lnTo>
                <a:lnTo>
                  <a:pt x="844332" y="1050438"/>
                </a:lnTo>
                <a:close/>
                <a:moveTo>
                  <a:pt x="874547" y="1041044"/>
                </a:moveTo>
                <a:cubicBezTo>
                  <a:pt x="872211" y="1042213"/>
                  <a:pt x="869874" y="1044549"/>
                  <a:pt x="867537" y="1048055"/>
                </a:cubicBezTo>
                <a:lnTo>
                  <a:pt x="870724" y="1047417"/>
                </a:lnTo>
                <a:close/>
                <a:moveTo>
                  <a:pt x="890321" y="1032281"/>
                </a:moveTo>
                <a:cubicBezTo>
                  <a:pt x="890321" y="1032281"/>
                  <a:pt x="890321" y="1032865"/>
                  <a:pt x="890321" y="1034034"/>
                </a:cubicBezTo>
                <a:lnTo>
                  <a:pt x="888568" y="1039292"/>
                </a:lnTo>
                <a:close/>
                <a:moveTo>
                  <a:pt x="1093622" y="1028776"/>
                </a:moveTo>
                <a:lnTo>
                  <a:pt x="1100633" y="1032281"/>
                </a:lnTo>
                <a:cubicBezTo>
                  <a:pt x="1105306" y="1038123"/>
                  <a:pt x="1108811" y="1042213"/>
                  <a:pt x="1111148" y="1044549"/>
                </a:cubicBezTo>
                <a:cubicBezTo>
                  <a:pt x="1109980" y="1039876"/>
                  <a:pt x="1108227" y="1036955"/>
                  <a:pt x="1105890" y="1035786"/>
                </a:cubicBezTo>
                <a:cubicBezTo>
                  <a:pt x="1104722" y="1033450"/>
                  <a:pt x="1102969" y="1032281"/>
                  <a:pt x="1100633" y="1032281"/>
                </a:cubicBezTo>
                <a:cubicBezTo>
                  <a:pt x="1100633" y="1031113"/>
                  <a:pt x="1100049" y="1030236"/>
                  <a:pt x="1098880" y="1029652"/>
                </a:cubicBezTo>
                <a:cubicBezTo>
                  <a:pt x="1097712" y="1029068"/>
                  <a:pt x="1095959" y="1028776"/>
                  <a:pt x="1093622" y="1028776"/>
                </a:cubicBezTo>
                <a:close/>
                <a:moveTo>
                  <a:pt x="1047991" y="1028124"/>
                </a:moveTo>
                <a:lnTo>
                  <a:pt x="1046302" y="1034034"/>
                </a:lnTo>
                <a:lnTo>
                  <a:pt x="1046143" y="1034161"/>
                </a:lnTo>
                <a:lnTo>
                  <a:pt x="1051560" y="1035786"/>
                </a:lnTo>
                <a:lnTo>
                  <a:pt x="1060323" y="1037539"/>
                </a:lnTo>
                <a:cubicBezTo>
                  <a:pt x="1059739" y="1035786"/>
                  <a:pt x="1057694" y="1033742"/>
                  <a:pt x="1054189" y="1031405"/>
                </a:cubicBezTo>
                <a:close/>
                <a:moveTo>
                  <a:pt x="899084" y="1025271"/>
                </a:moveTo>
                <a:lnTo>
                  <a:pt x="900836" y="1025271"/>
                </a:lnTo>
                <a:lnTo>
                  <a:pt x="897331" y="1030529"/>
                </a:lnTo>
                <a:lnTo>
                  <a:pt x="893826" y="1028776"/>
                </a:lnTo>
                <a:cubicBezTo>
                  <a:pt x="894994" y="1028776"/>
                  <a:pt x="896747" y="1027608"/>
                  <a:pt x="899084" y="1025271"/>
                </a:cubicBezTo>
                <a:close/>
                <a:moveTo>
                  <a:pt x="1104138" y="1021766"/>
                </a:moveTo>
                <a:lnTo>
                  <a:pt x="1104138" y="1023518"/>
                </a:lnTo>
                <a:cubicBezTo>
                  <a:pt x="1107643" y="1027023"/>
                  <a:pt x="1111148" y="1029360"/>
                  <a:pt x="1114653" y="1030529"/>
                </a:cubicBezTo>
                <a:close/>
                <a:moveTo>
                  <a:pt x="925373" y="1016508"/>
                </a:moveTo>
                <a:cubicBezTo>
                  <a:pt x="925373" y="1021181"/>
                  <a:pt x="923912" y="1024395"/>
                  <a:pt x="920991" y="1026147"/>
                </a:cubicBezTo>
                <a:cubicBezTo>
                  <a:pt x="918070" y="1027900"/>
                  <a:pt x="916610" y="1028776"/>
                  <a:pt x="916610" y="1028776"/>
                </a:cubicBezTo>
                <a:cubicBezTo>
                  <a:pt x="916610" y="1026439"/>
                  <a:pt x="919531" y="1022350"/>
                  <a:pt x="925373" y="1016508"/>
                </a:cubicBezTo>
                <a:close/>
                <a:moveTo>
                  <a:pt x="1095375" y="1013003"/>
                </a:moveTo>
                <a:lnTo>
                  <a:pt x="1095375" y="1014755"/>
                </a:lnTo>
                <a:lnTo>
                  <a:pt x="1097128" y="1018260"/>
                </a:lnTo>
                <a:cubicBezTo>
                  <a:pt x="1097128" y="1018260"/>
                  <a:pt x="1097420" y="1017968"/>
                  <a:pt x="1098004" y="1017384"/>
                </a:cubicBezTo>
                <a:cubicBezTo>
                  <a:pt x="1098588" y="1016800"/>
                  <a:pt x="1098880" y="1016508"/>
                  <a:pt x="1098880" y="1016508"/>
                </a:cubicBezTo>
                <a:cubicBezTo>
                  <a:pt x="1097712" y="1015339"/>
                  <a:pt x="1097128" y="1014463"/>
                  <a:pt x="1097128" y="1013879"/>
                </a:cubicBezTo>
                <a:cubicBezTo>
                  <a:pt x="1097128" y="1013295"/>
                  <a:pt x="1096543" y="1013003"/>
                  <a:pt x="1095375" y="1013003"/>
                </a:cubicBezTo>
                <a:close/>
                <a:moveTo>
                  <a:pt x="1102385" y="1009497"/>
                </a:moveTo>
                <a:cubicBezTo>
                  <a:pt x="1103554" y="1010666"/>
                  <a:pt x="1107059" y="1013587"/>
                  <a:pt x="1112901" y="1018260"/>
                </a:cubicBezTo>
                <a:cubicBezTo>
                  <a:pt x="1118743" y="1022934"/>
                  <a:pt x="1124585" y="1025271"/>
                  <a:pt x="1130427" y="1025271"/>
                </a:cubicBezTo>
                <a:cubicBezTo>
                  <a:pt x="1123417" y="1017092"/>
                  <a:pt x="1114069" y="1011834"/>
                  <a:pt x="1102385" y="1009497"/>
                </a:cubicBezTo>
                <a:close/>
                <a:moveTo>
                  <a:pt x="932383" y="1005992"/>
                </a:moveTo>
                <a:cubicBezTo>
                  <a:pt x="932383" y="1005992"/>
                  <a:pt x="932675" y="1006284"/>
                  <a:pt x="933259" y="1006868"/>
                </a:cubicBezTo>
                <a:cubicBezTo>
                  <a:pt x="933844" y="1007453"/>
                  <a:pt x="934136" y="1007745"/>
                  <a:pt x="934136" y="1007745"/>
                </a:cubicBezTo>
                <a:lnTo>
                  <a:pt x="928878" y="1014755"/>
                </a:lnTo>
                <a:lnTo>
                  <a:pt x="925373" y="1013003"/>
                </a:lnTo>
                <a:close/>
                <a:moveTo>
                  <a:pt x="942899" y="997229"/>
                </a:moveTo>
                <a:lnTo>
                  <a:pt x="948156" y="997229"/>
                </a:lnTo>
                <a:cubicBezTo>
                  <a:pt x="948156" y="998398"/>
                  <a:pt x="948449" y="999274"/>
                  <a:pt x="949033" y="999858"/>
                </a:cubicBezTo>
                <a:cubicBezTo>
                  <a:pt x="949617" y="1000442"/>
                  <a:pt x="949325" y="1001318"/>
                  <a:pt x="948156" y="1002487"/>
                </a:cubicBezTo>
                <a:lnTo>
                  <a:pt x="935888" y="1020013"/>
                </a:lnTo>
                <a:cubicBezTo>
                  <a:pt x="935888" y="1020013"/>
                  <a:pt x="934720" y="1021181"/>
                  <a:pt x="932383" y="1023518"/>
                </a:cubicBezTo>
                <a:cubicBezTo>
                  <a:pt x="934720" y="1015339"/>
                  <a:pt x="937641" y="1010666"/>
                  <a:pt x="941146" y="1009497"/>
                </a:cubicBezTo>
                <a:cubicBezTo>
                  <a:pt x="941146" y="1009497"/>
                  <a:pt x="939978" y="1007745"/>
                  <a:pt x="937641" y="1004240"/>
                </a:cubicBezTo>
                <a:cubicBezTo>
                  <a:pt x="938809" y="1003071"/>
                  <a:pt x="940562" y="1002487"/>
                  <a:pt x="942899" y="1002487"/>
                </a:cubicBezTo>
                <a:close/>
                <a:moveTo>
                  <a:pt x="914857" y="997229"/>
                </a:moveTo>
                <a:lnTo>
                  <a:pt x="916610" y="1000734"/>
                </a:lnTo>
                <a:cubicBezTo>
                  <a:pt x="914273" y="1006576"/>
                  <a:pt x="911936" y="1010666"/>
                  <a:pt x="909599" y="1013003"/>
                </a:cubicBezTo>
                <a:cubicBezTo>
                  <a:pt x="909599" y="1010666"/>
                  <a:pt x="909599" y="1009497"/>
                  <a:pt x="909599" y="1009497"/>
                </a:cubicBezTo>
                <a:close/>
                <a:moveTo>
                  <a:pt x="1078997" y="993784"/>
                </a:moveTo>
                <a:lnTo>
                  <a:pt x="1078230" y="996086"/>
                </a:lnTo>
                <a:lnTo>
                  <a:pt x="1083107" y="995477"/>
                </a:lnTo>
                <a:close/>
                <a:moveTo>
                  <a:pt x="1032939" y="993067"/>
                </a:moveTo>
                <a:cubicBezTo>
                  <a:pt x="1031332" y="992921"/>
                  <a:pt x="1029944" y="993140"/>
                  <a:pt x="1028776" y="993724"/>
                </a:cubicBezTo>
                <a:lnTo>
                  <a:pt x="1028776" y="997229"/>
                </a:lnTo>
                <a:lnTo>
                  <a:pt x="1030529" y="993724"/>
                </a:lnTo>
                <a:lnTo>
                  <a:pt x="1037539" y="995477"/>
                </a:lnTo>
                <a:lnTo>
                  <a:pt x="1038758" y="994867"/>
                </a:lnTo>
                <a:lnTo>
                  <a:pt x="1038415" y="994600"/>
                </a:lnTo>
                <a:cubicBezTo>
                  <a:pt x="1036371" y="993724"/>
                  <a:pt x="1034545" y="993213"/>
                  <a:pt x="1032939" y="993067"/>
                </a:cubicBezTo>
                <a:close/>
                <a:moveTo>
                  <a:pt x="1072148" y="990008"/>
                </a:moveTo>
                <a:lnTo>
                  <a:pt x="1070838" y="991971"/>
                </a:lnTo>
                <a:lnTo>
                  <a:pt x="1073065" y="990635"/>
                </a:lnTo>
                <a:close/>
                <a:moveTo>
                  <a:pt x="52578" y="986714"/>
                </a:moveTo>
                <a:cubicBezTo>
                  <a:pt x="53746" y="987882"/>
                  <a:pt x="54915" y="988466"/>
                  <a:pt x="56083" y="988466"/>
                </a:cubicBezTo>
                <a:lnTo>
                  <a:pt x="56229" y="988904"/>
                </a:lnTo>
                <a:close/>
                <a:moveTo>
                  <a:pt x="1101290" y="986056"/>
                </a:moveTo>
                <a:cubicBezTo>
                  <a:pt x="1099683" y="985910"/>
                  <a:pt x="1098296" y="986129"/>
                  <a:pt x="1097128" y="986714"/>
                </a:cubicBezTo>
                <a:cubicBezTo>
                  <a:pt x="1104138" y="990219"/>
                  <a:pt x="1112901" y="994308"/>
                  <a:pt x="1123417" y="998982"/>
                </a:cubicBezTo>
                <a:cubicBezTo>
                  <a:pt x="1116406" y="993140"/>
                  <a:pt x="1110856" y="989342"/>
                  <a:pt x="1106767" y="987590"/>
                </a:cubicBezTo>
                <a:cubicBezTo>
                  <a:pt x="1104722" y="986714"/>
                  <a:pt x="1102896" y="986202"/>
                  <a:pt x="1101290" y="986056"/>
                </a:cubicBezTo>
                <a:close/>
                <a:moveTo>
                  <a:pt x="1042797" y="974445"/>
                </a:moveTo>
                <a:cubicBezTo>
                  <a:pt x="1039292" y="977951"/>
                  <a:pt x="1039876" y="980872"/>
                  <a:pt x="1044550" y="983208"/>
                </a:cubicBezTo>
                <a:lnTo>
                  <a:pt x="1034034" y="983208"/>
                </a:lnTo>
                <a:cubicBezTo>
                  <a:pt x="1036371" y="985545"/>
                  <a:pt x="1039584" y="987298"/>
                  <a:pt x="1043673" y="988466"/>
                </a:cubicBezTo>
                <a:lnTo>
                  <a:pt x="1047774" y="990359"/>
                </a:lnTo>
                <a:lnTo>
                  <a:pt x="1054189" y="987152"/>
                </a:lnTo>
                <a:lnTo>
                  <a:pt x="1056512" y="985443"/>
                </a:lnTo>
                <a:lnTo>
                  <a:pt x="1049807" y="983208"/>
                </a:lnTo>
                <a:lnTo>
                  <a:pt x="1055065" y="977951"/>
                </a:lnTo>
                <a:cubicBezTo>
                  <a:pt x="1056233" y="977951"/>
                  <a:pt x="1057986" y="978243"/>
                  <a:pt x="1060323" y="978827"/>
                </a:cubicBezTo>
                <a:lnTo>
                  <a:pt x="1066573" y="978046"/>
                </a:lnTo>
                <a:lnTo>
                  <a:pt x="1066879" y="977821"/>
                </a:lnTo>
                <a:lnTo>
                  <a:pt x="1055065" y="974445"/>
                </a:lnTo>
                <a:cubicBezTo>
                  <a:pt x="1049223" y="974445"/>
                  <a:pt x="1045134" y="974445"/>
                  <a:pt x="1042797" y="974445"/>
                </a:cubicBezTo>
                <a:close/>
                <a:moveTo>
                  <a:pt x="851763" y="974445"/>
                </a:moveTo>
                <a:cubicBezTo>
                  <a:pt x="854100" y="977951"/>
                  <a:pt x="854100" y="980287"/>
                  <a:pt x="851763" y="981456"/>
                </a:cubicBezTo>
                <a:lnTo>
                  <a:pt x="850011" y="979703"/>
                </a:lnTo>
                <a:cubicBezTo>
                  <a:pt x="850011" y="976198"/>
                  <a:pt x="850595" y="974445"/>
                  <a:pt x="851763" y="974445"/>
                </a:cubicBezTo>
                <a:close/>
                <a:moveTo>
                  <a:pt x="956920" y="970940"/>
                </a:moveTo>
                <a:lnTo>
                  <a:pt x="953414" y="977951"/>
                </a:lnTo>
                <a:cubicBezTo>
                  <a:pt x="953414" y="976782"/>
                  <a:pt x="953414" y="975322"/>
                  <a:pt x="953414" y="973569"/>
                </a:cubicBezTo>
                <a:cubicBezTo>
                  <a:pt x="953414" y="971816"/>
                  <a:pt x="954583" y="970940"/>
                  <a:pt x="956920" y="970940"/>
                </a:cubicBezTo>
                <a:close/>
                <a:moveTo>
                  <a:pt x="1095813" y="966559"/>
                </a:moveTo>
                <a:lnTo>
                  <a:pt x="1095375" y="966968"/>
                </a:lnTo>
                <a:lnTo>
                  <a:pt x="1095375" y="967435"/>
                </a:lnTo>
                <a:close/>
                <a:moveTo>
                  <a:pt x="941146" y="962177"/>
                </a:moveTo>
                <a:cubicBezTo>
                  <a:pt x="941146" y="965682"/>
                  <a:pt x="938809" y="969772"/>
                  <a:pt x="934136" y="974445"/>
                </a:cubicBezTo>
                <a:lnTo>
                  <a:pt x="932383" y="974445"/>
                </a:lnTo>
                <a:close/>
                <a:moveTo>
                  <a:pt x="878053" y="962177"/>
                </a:moveTo>
                <a:cubicBezTo>
                  <a:pt x="878053" y="964514"/>
                  <a:pt x="877468" y="966267"/>
                  <a:pt x="876300" y="967435"/>
                </a:cubicBezTo>
                <a:cubicBezTo>
                  <a:pt x="875131" y="968603"/>
                  <a:pt x="873963" y="969772"/>
                  <a:pt x="872795" y="970940"/>
                </a:cubicBezTo>
                <a:lnTo>
                  <a:pt x="878053" y="970940"/>
                </a:lnTo>
                <a:lnTo>
                  <a:pt x="878053" y="977951"/>
                </a:lnTo>
                <a:cubicBezTo>
                  <a:pt x="876884" y="979119"/>
                  <a:pt x="874839" y="979995"/>
                  <a:pt x="871918" y="980579"/>
                </a:cubicBezTo>
                <a:cubicBezTo>
                  <a:pt x="868997" y="981164"/>
                  <a:pt x="867537" y="982624"/>
                  <a:pt x="867537" y="984961"/>
                </a:cubicBezTo>
                <a:cubicBezTo>
                  <a:pt x="865200" y="987298"/>
                  <a:pt x="862863" y="987882"/>
                  <a:pt x="860526" y="986714"/>
                </a:cubicBezTo>
                <a:lnTo>
                  <a:pt x="858774" y="986714"/>
                </a:lnTo>
                <a:cubicBezTo>
                  <a:pt x="858774" y="986714"/>
                  <a:pt x="858482" y="986714"/>
                  <a:pt x="857898" y="986714"/>
                </a:cubicBezTo>
                <a:cubicBezTo>
                  <a:pt x="857313" y="986714"/>
                  <a:pt x="857021" y="986714"/>
                  <a:pt x="857021" y="986714"/>
                </a:cubicBezTo>
                <a:lnTo>
                  <a:pt x="865784" y="991971"/>
                </a:lnTo>
                <a:cubicBezTo>
                  <a:pt x="862279" y="1001318"/>
                  <a:pt x="856437" y="1008329"/>
                  <a:pt x="848258" y="1013003"/>
                </a:cubicBezTo>
                <a:cubicBezTo>
                  <a:pt x="848258" y="1009497"/>
                  <a:pt x="848842" y="1007745"/>
                  <a:pt x="850011" y="1007745"/>
                </a:cubicBezTo>
                <a:cubicBezTo>
                  <a:pt x="845337" y="1007745"/>
                  <a:pt x="841540" y="1010666"/>
                  <a:pt x="838619" y="1016508"/>
                </a:cubicBezTo>
                <a:cubicBezTo>
                  <a:pt x="835698" y="1022350"/>
                  <a:pt x="833653" y="1025271"/>
                  <a:pt x="832485" y="1025271"/>
                </a:cubicBezTo>
                <a:lnTo>
                  <a:pt x="841248" y="1025271"/>
                </a:lnTo>
                <a:cubicBezTo>
                  <a:pt x="837743" y="1028776"/>
                  <a:pt x="834237" y="1029944"/>
                  <a:pt x="830732" y="1028776"/>
                </a:cubicBezTo>
                <a:lnTo>
                  <a:pt x="827227" y="1028776"/>
                </a:lnTo>
                <a:cubicBezTo>
                  <a:pt x="826059" y="1031113"/>
                  <a:pt x="824598" y="1032865"/>
                  <a:pt x="822846" y="1034034"/>
                </a:cubicBezTo>
                <a:cubicBezTo>
                  <a:pt x="821093" y="1035202"/>
                  <a:pt x="819632" y="1036371"/>
                  <a:pt x="818464" y="1037539"/>
                </a:cubicBezTo>
                <a:cubicBezTo>
                  <a:pt x="814959" y="1039876"/>
                  <a:pt x="811454" y="1039292"/>
                  <a:pt x="807948" y="1035786"/>
                </a:cubicBezTo>
                <a:lnTo>
                  <a:pt x="806196" y="1032281"/>
                </a:lnTo>
                <a:lnTo>
                  <a:pt x="809701" y="1030529"/>
                </a:lnTo>
                <a:lnTo>
                  <a:pt x="816711" y="1030529"/>
                </a:lnTo>
                <a:lnTo>
                  <a:pt x="820217" y="1028776"/>
                </a:lnTo>
                <a:cubicBezTo>
                  <a:pt x="821385" y="1027608"/>
                  <a:pt x="822846" y="1026147"/>
                  <a:pt x="824598" y="1024395"/>
                </a:cubicBezTo>
                <a:cubicBezTo>
                  <a:pt x="826351" y="1022642"/>
                  <a:pt x="828396" y="1021181"/>
                  <a:pt x="830732" y="1020013"/>
                </a:cubicBezTo>
                <a:cubicBezTo>
                  <a:pt x="835406" y="1015339"/>
                  <a:pt x="838327" y="1011250"/>
                  <a:pt x="839495" y="1007745"/>
                </a:cubicBezTo>
                <a:lnTo>
                  <a:pt x="846506" y="997229"/>
                </a:lnTo>
                <a:cubicBezTo>
                  <a:pt x="841832" y="997229"/>
                  <a:pt x="838327" y="999274"/>
                  <a:pt x="835990" y="1003363"/>
                </a:cubicBezTo>
                <a:cubicBezTo>
                  <a:pt x="833653" y="1007453"/>
                  <a:pt x="831901" y="1010081"/>
                  <a:pt x="830732" y="1011250"/>
                </a:cubicBezTo>
                <a:cubicBezTo>
                  <a:pt x="828396" y="1013587"/>
                  <a:pt x="826351" y="1016508"/>
                  <a:pt x="824598" y="1020013"/>
                </a:cubicBezTo>
                <a:cubicBezTo>
                  <a:pt x="822846" y="1023518"/>
                  <a:pt x="820801" y="1025855"/>
                  <a:pt x="818464" y="1027023"/>
                </a:cubicBezTo>
                <a:cubicBezTo>
                  <a:pt x="814959" y="1025855"/>
                  <a:pt x="811454" y="1023518"/>
                  <a:pt x="807948" y="1020013"/>
                </a:cubicBezTo>
                <a:cubicBezTo>
                  <a:pt x="809117" y="1020013"/>
                  <a:pt x="811162" y="1019429"/>
                  <a:pt x="814083" y="1018260"/>
                </a:cubicBezTo>
                <a:cubicBezTo>
                  <a:pt x="817004" y="1017092"/>
                  <a:pt x="819048" y="1015924"/>
                  <a:pt x="820217" y="1014755"/>
                </a:cubicBezTo>
                <a:cubicBezTo>
                  <a:pt x="827227" y="1012418"/>
                  <a:pt x="831901" y="1007161"/>
                  <a:pt x="834237" y="998982"/>
                </a:cubicBezTo>
                <a:cubicBezTo>
                  <a:pt x="840080" y="989634"/>
                  <a:pt x="843000" y="984961"/>
                  <a:pt x="843000" y="984961"/>
                </a:cubicBezTo>
                <a:lnTo>
                  <a:pt x="843000" y="988466"/>
                </a:lnTo>
                <a:cubicBezTo>
                  <a:pt x="843000" y="993140"/>
                  <a:pt x="845337" y="994308"/>
                  <a:pt x="850011" y="991971"/>
                </a:cubicBezTo>
                <a:lnTo>
                  <a:pt x="860526" y="979703"/>
                </a:lnTo>
                <a:cubicBezTo>
                  <a:pt x="860526" y="979703"/>
                  <a:pt x="862279" y="980872"/>
                  <a:pt x="865784" y="983208"/>
                </a:cubicBezTo>
                <a:lnTo>
                  <a:pt x="865784" y="974445"/>
                </a:lnTo>
                <a:cubicBezTo>
                  <a:pt x="864616" y="975614"/>
                  <a:pt x="862863" y="976198"/>
                  <a:pt x="860526" y="976198"/>
                </a:cubicBezTo>
                <a:cubicBezTo>
                  <a:pt x="862863" y="972693"/>
                  <a:pt x="865200" y="969480"/>
                  <a:pt x="867537" y="966559"/>
                </a:cubicBezTo>
                <a:cubicBezTo>
                  <a:pt x="869874" y="963638"/>
                  <a:pt x="873379" y="962177"/>
                  <a:pt x="878053" y="962177"/>
                </a:cubicBezTo>
                <a:close/>
                <a:moveTo>
                  <a:pt x="1051560" y="960425"/>
                </a:moveTo>
                <a:cubicBezTo>
                  <a:pt x="1050392" y="960425"/>
                  <a:pt x="1049223" y="961009"/>
                  <a:pt x="1048055" y="962177"/>
                </a:cubicBezTo>
                <a:cubicBezTo>
                  <a:pt x="1046886" y="963345"/>
                  <a:pt x="1045718" y="964514"/>
                  <a:pt x="1044550" y="965682"/>
                </a:cubicBezTo>
                <a:cubicBezTo>
                  <a:pt x="1046886" y="966851"/>
                  <a:pt x="1048055" y="968019"/>
                  <a:pt x="1048055" y="969187"/>
                </a:cubicBezTo>
                <a:close/>
                <a:moveTo>
                  <a:pt x="1102911" y="954991"/>
                </a:moveTo>
                <a:lnTo>
                  <a:pt x="1102385" y="955167"/>
                </a:lnTo>
                <a:lnTo>
                  <a:pt x="1102512" y="955264"/>
                </a:lnTo>
                <a:close/>
                <a:moveTo>
                  <a:pt x="958672" y="948156"/>
                </a:moveTo>
                <a:cubicBezTo>
                  <a:pt x="961009" y="948156"/>
                  <a:pt x="962177" y="948156"/>
                  <a:pt x="962177" y="948156"/>
                </a:cubicBezTo>
                <a:lnTo>
                  <a:pt x="962177" y="951661"/>
                </a:lnTo>
                <a:close/>
                <a:moveTo>
                  <a:pt x="918362" y="948156"/>
                </a:moveTo>
                <a:cubicBezTo>
                  <a:pt x="918362" y="948156"/>
                  <a:pt x="918947" y="948741"/>
                  <a:pt x="920115" y="949909"/>
                </a:cubicBezTo>
                <a:cubicBezTo>
                  <a:pt x="917778" y="953414"/>
                  <a:pt x="916026" y="956335"/>
                  <a:pt x="914857" y="958672"/>
                </a:cubicBezTo>
                <a:cubicBezTo>
                  <a:pt x="913689" y="961009"/>
                  <a:pt x="911936" y="962761"/>
                  <a:pt x="909599" y="963930"/>
                </a:cubicBezTo>
                <a:lnTo>
                  <a:pt x="906094" y="958672"/>
                </a:lnTo>
                <a:lnTo>
                  <a:pt x="911352" y="958672"/>
                </a:lnTo>
                <a:cubicBezTo>
                  <a:pt x="914857" y="957504"/>
                  <a:pt x="917194" y="953998"/>
                  <a:pt x="918362" y="948156"/>
                </a:cubicBezTo>
                <a:close/>
                <a:moveTo>
                  <a:pt x="601142" y="942898"/>
                </a:moveTo>
                <a:cubicBezTo>
                  <a:pt x="597636" y="945235"/>
                  <a:pt x="592963" y="947280"/>
                  <a:pt x="587121" y="949033"/>
                </a:cubicBezTo>
                <a:cubicBezTo>
                  <a:pt x="581279" y="950785"/>
                  <a:pt x="577190" y="953414"/>
                  <a:pt x="574853" y="956919"/>
                </a:cubicBezTo>
                <a:lnTo>
                  <a:pt x="576605" y="958672"/>
                </a:lnTo>
                <a:cubicBezTo>
                  <a:pt x="561416" y="969187"/>
                  <a:pt x="542138" y="979703"/>
                  <a:pt x="518769" y="990219"/>
                </a:cubicBezTo>
                <a:lnTo>
                  <a:pt x="520522" y="990219"/>
                </a:lnTo>
                <a:cubicBezTo>
                  <a:pt x="513512" y="990219"/>
                  <a:pt x="507378" y="993432"/>
                  <a:pt x="502120" y="999858"/>
                </a:cubicBezTo>
                <a:cubicBezTo>
                  <a:pt x="496862" y="1006284"/>
                  <a:pt x="493065" y="1010666"/>
                  <a:pt x="490728" y="1013003"/>
                </a:cubicBezTo>
                <a:cubicBezTo>
                  <a:pt x="489560" y="1013003"/>
                  <a:pt x="487515" y="1013003"/>
                  <a:pt x="484594" y="1013003"/>
                </a:cubicBezTo>
                <a:cubicBezTo>
                  <a:pt x="481673" y="1013003"/>
                  <a:pt x="480212" y="1014171"/>
                  <a:pt x="480212" y="1016508"/>
                </a:cubicBezTo>
                <a:cubicBezTo>
                  <a:pt x="480212" y="1017676"/>
                  <a:pt x="479044" y="1019429"/>
                  <a:pt x="476707" y="1021766"/>
                </a:cubicBezTo>
                <a:cubicBezTo>
                  <a:pt x="477876" y="1024102"/>
                  <a:pt x="478460" y="1027608"/>
                  <a:pt x="478460" y="1032281"/>
                </a:cubicBezTo>
                <a:cubicBezTo>
                  <a:pt x="479628" y="1034618"/>
                  <a:pt x="481673" y="1036371"/>
                  <a:pt x="484594" y="1037539"/>
                </a:cubicBezTo>
                <a:cubicBezTo>
                  <a:pt x="487515" y="1038707"/>
                  <a:pt x="488975" y="1040460"/>
                  <a:pt x="488975" y="1042797"/>
                </a:cubicBezTo>
                <a:cubicBezTo>
                  <a:pt x="485470" y="1043965"/>
                  <a:pt x="483133" y="1044549"/>
                  <a:pt x="481965" y="1044549"/>
                </a:cubicBezTo>
                <a:cubicBezTo>
                  <a:pt x="480796" y="1044549"/>
                  <a:pt x="480212" y="1043381"/>
                  <a:pt x="480212" y="1041044"/>
                </a:cubicBezTo>
                <a:cubicBezTo>
                  <a:pt x="477876" y="1038707"/>
                  <a:pt x="476123" y="1037539"/>
                  <a:pt x="474955" y="1037539"/>
                </a:cubicBezTo>
                <a:cubicBezTo>
                  <a:pt x="471449" y="1041044"/>
                  <a:pt x="470865" y="1045134"/>
                  <a:pt x="473202" y="1049807"/>
                </a:cubicBezTo>
                <a:lnTo>
                  <a:pt x="464439" y="1051560"/>
                </a:lnTo>
                <a:cubicBezTo>
                  <a:pt x="462102" y="1051560"/>
                  <a:pt x="459765" y="1052728"/>
                  <a:pt x="457429" y="1055065"/>
                </a:cubicBezTo>
                <a:cubicBezTo>
                  <a:pt x="457429" y="1058570"/>
                  <a:pt x="455968" y="1061199"/>
                  <a:pt x="453047" y="1062952"/>
                </a:cubicBezTo>
                <a:cubicBezTo>
                  <a:pt x="450126" y="1064704"/>
                  <a:pt x="447497" y="1066165"/>
                  <a:pt x="445160" y="1067333"/>
                </a:cubicBezTo>
                <a:cubicBezTo>
                  <a:pt x="445160" y="1067333"/>
                  <a:pt x="444868" y="1067625"/>
                  <a:pt x="444284" y="1068210"/>
                </a:cubicBezTo>
                <a:cubicBezTo>
                  <a:pt x="443700" y="1068794"/>
                  <a:pt x="443408" y="1069086"/>
                  <a:pt x="443408" y="1069086"/>
                </a:cubicBezTo>
                <a:cubicBezTo>
                  <a:pt x="442240" y="1072591"/>
                  <a:pt x="440487" y="1073759"/>
                  <a:pt x="438150" y="1072591"/>
                </a:cubicBezTo>
                <a:lnTo>
                  <a:pt x="432892" y="1069086"/>
                </a:lnTo>
                <a:cubicBezTo>
                  <a:pt x="431724" y="1067917"/>
                  <a:pt x="429387" y="1067333"/>
                  <a:pt x="425882" y="1067333"/>
                </a:cubicBezTo>
                <a:lnTo>
                  <a:pt x="403098" y="1076096"/>
                </a:lnTo>
                <a:lnTo>
                  <a:pt x="390830" y="1076096"/>
                </a:lnTo>
                <a:lnTo>
                  <a:pt x="368046" y="1069086"/>
                </a:lnTo>
                <a:cubicBezTo>
                  <a:pt x="363372" y="1066749"/>
                  <a:pt x="361036" y="1065581"/>
                  <a:pt x="361036" y="1065581"/>
                </a:cubicBezTo>
                <a:lnTo>
                  <a:pt x="354261" y="1057959"/>
                </a:lnTo>
                <a:lnTo>
                  <a:pt x="353149" y="1059008"/>
                </a:lnTo>
                <a:cubicBezTo>
                  <a:pt x="351396" y="1061053"/>
                  <a:pt x="350520" y="1062660"/>
                  <a:pt x="350520" y="1063828"/>
                </a:cubicBezTo>
                <a:cubicBezTo>
                  <a:pt x="349351" y="1067333"/>
                  <a:pt x="347599" y="1069670"/>
                  <a:pt x="345262" y="1070838"/>
                </a:cubicBezTo>
                <a:cubicBezTo>
                  <a:pt x="345262" y="1073175"/>
                  <a:pt x="344094" y="1073759"/>
                  <a:pt x="341757" y="1072591"/>
                </a:cubicBezTo>
                <a:cubicBezTo>
                  <a:pt x="339420" y="1076096"/>
                  <a:pt x="336499" y="1080478"/>
                  <a:pt x="332994" y="1085736"/>
                </a:cubicBezTo>
                <a:cubicBezTo>
                  <a:pt x="329489" y="1090993"/>
                  <a:pt x="325399" y="1095375"/>
                  <a:pt x="320726" y="1098880"/>
                </a:cubicBezTo>
                <a:cubicBezTo>
                  <a:pt x="318389" y="1102385"/>
                  <a:pt x="313131" y="1109396"/>
                  <a:pt x="304952" y="1119911"/>
                </a:cubicBezTo>
                <a:lnTo>
                  <a:pt x="303200" y="1128674"/>
                </a:lnTo>
                <a:cubicBezTo>
                  <a:pt x="302031" y="1132179"/>
                  <a:pt x="298526" y="1136853"/>
                  <a:pt x="292684" y="1142695"/>
                </a:cubicBezTo>
                <a:cubicBezTo>
                  <a:pt x="284505" y="1152042"/>
                  <a:pt x="272821" y="1160221"/>
                  <a:pt x="257632" y="1167231"/>
                </a:cubicBezTo>
                <a:lnTo>
                  <a:pt x="257632" y="1168984"/>
                </a:lnTo>
                <a:cubicBezTo>
                  <a:pt x="255295" y="1172489"/>
                  <a:pt x="252958" y="1174826"/>
                  <a:pt x="250622" y="1175994"/>
                </a:cubicBezTo>
                <a:cubicBezTo>
                  <a:pt x="249453" y="1177163"/>
                  <a:pt x="248285" y="1178039"/>
                  <a:pt x="247116" y="1178623"/>
                </a:cubicBezTo>
                <a:cubicBezTo>
                  <a:pt x="245948" y="1179207"/>
                  <a:pt x="243611" y="1180668"/>
                  <a:pt x="240106" y="1183005"/>
                </a:cubicBezTo>
                <a:lnTo>
                  <a:pt x="234848" y="1177747"/>
                </a:lnTo>
                <a:lnTo>
                  <a:pt x="221357" y="1186179"/>
                </a:lnTo>
                <a:lnTo>
                  <a:pt x="224333" y="1186510"/>
                </a:lnTo>
                <a:cubicBezTo>
                  <a:pt x="232511" y="1186510"/>
                  <a:pt x="240690" y="1184757"/>
                  <a:pt x="248869" y="1181252"/>
                </a:cubicBezTo>
                <a:cubicBezTo>
                  <a:pt x="251206" y="1182421"/>
                  <a:pt x="255295" y="1183005"/>
                  <a:pt x="261137" y="1183005"/>
                </a:cubicBezTo>
                <a:lnTo>
                  <a:pt x="266395" y="1183005"/>
                </a:lnTo>
                <a:lnTo>
                  <a:pt x="266395" y="1177747"/>
                </a:lnTo>
                <a:cubicBezTo>
                  <a:pt x="268732" y="1177747"/>
                  <a:pt x="271361" y="1176579"/>
                  <a:pt x="274282" y="1174242"/>
                </a:cubicBezTo>
                <a:cubicBezTo>
                  <a:pt x="277203" y="1171905"/>
                  <a:pt x="281584" y="1171321"/>
                  <a:pt x="287426" y="1172489"/>
                </a:cubicBezTo>
                <a:cubicBezTo>
                  <a:pt x="285089" y="1172489"/>
                  <a:pt x="282753" y="1173658"/>
                  <a:pt x="280416" y="1175994"/>
                </a:cubicBezTo>
                <a:cubicBezTo>
                  <a:pt x="281584" y="1177163"/>
                  <a:pt x="283921" y="1177747"/>
                  <a:pt x="287426" y="1177747"/>
                </a:cubicBezTo>
                <a:cubicBezTo>
                  <a:pt x="292100" y="1175410"/>
                  <a:pt x="295605" y="1174242"/>
                  <a:pt x="297942" y="1174242"/>
                </a:cubicBezTo>
                <a:lnTo>
                  <a:pt x="311963" y="1167231"/>
                </a:lnTo>
                <a:lnTo>
                  <a:pt x="325983" y="1163726"/>
                </a:lnTo>
                <a:lnTo>
                  <a:pt x="332994" y="1161974"/>
                </a:lnTo>
                <a:cubicBezTo>
                  <a:pt x="334162" y="1160805"/>
                  <a:pt x="335915" y="1160221"/>
                  <a:pt x="338252" y="1160221"/>
                </a:cubicBezTo>
                <a:cubicBezTo>
                  <a:pt x="339420" y="1160221"/>
                  <a:pt x="343802" y="1159637"/>
                  <a:pt x="351396" y="1158468"/>
                </a:cubicBezTo>
                <a:cubicBezTo>
                  <a:pt x="358991" y="1157300"/>
                  <a:pt x="363957" y="1154379"/>
                  <a:pt x="366293" y="1149705"/>
                </a:cubicBezTo>
                <a:cubicBezTo>
                  <a:pt x="366293" y="1148537"/>
                  <a:pt x="366877" y="1147076"/>
                  <a:pt x="368046" y="1145324"/>
                </a:cubicBezTo>
                <a:cubicBezTo>
                  <a:pt x="369214" y="1143571"/>
                  <a:pt x="371551" y="1142695"/>
                  <a:pt x="375056" y="1142695"/>
                </a:cubicBezTo>
                <a:cubicBezTo>
                  <a:pt x="376225" y="1142695"/>
                  <a:pt x="376809" y="1142403"/>
                  <a:pt x="376809" y="1141819"/>
                </a:cubicBezTo>
                <a:cubicBezTo>
                  <a:pt x="376809" y="1141234"/>
                  <a:pt x="376809" y="1140942"/>
                  <a:pt x="376809" y="1140942"/>
                </a:cubicBezTo>
                <a:cubicBezTo>
                  <a:pt x="383819" y="1140942"/>
                  <a:pt x="387909" y="1141527"/>
                  <a:pt x="389077" y="1142695"/>
                </a:cubicBezTo>
                <a:lnTo>
                  <a:pt x="396087" y="1140942"/>
                </a:lnTo>
                <a:cubicBezTo>
                  <a:pt x="396087" y="1140942"/>
                  <a:pt x="395796" y="1140942"/>
                  <a:pt x="395211" y="1140942"/>
                </a:cubicBezTo>
                <a:cubicBezTo>
                  <a:pt x="394627" y="1140942"/>
                  <a:pt x="394335" y="1140942"/>
                  <a:pt x="394335" y="1140942"/>
                </a:cubicBezTo>
                <a:lnTo>
                  <a:pt x="413614" y="1133932"/>
                </a:lnTo>
                <a:lnTo>
                  <a:pt x="413614" y="1135685"/>
                </a:lnTo>
                <a:cubicBezTo>
                  <a:pt x="412445" y="1136853"/>
                  <a:pt x="411277" y="1137437"/>
                  <a:pt x="410108" y="1137437"/>
                </a:cubicBezTo>
                <a:cubicBezTo>
                  <a:pt x="408940" y="1137437"/>
                  <a:pt x="407771" y="1138606"/>
                  <a:pt x="406603" y="1140942"/>
                </a:cubicBezTo>
                <a:cubicBezTo>
                  <a:pt x="407771" y="1140942"/>
                  <a:pt x="409232" y="1140942"/>
                  <a:pt x="410985" y="1140942"/>
                </a:cubicBezTo>
                <a:cubicBezTo>
                  <a:pt x="412737" y="1140942"/>
                  <a:pt x="414198" y="1140942"/>
                  <a:pt x="415366" y="1140942"/>
                </a:cubicBezTo>
                <a:cubicBezTo>
                  <a:pt x="420040" y="1137437"/>
                  <a:pt x="427050" y="1135685"/>
                  <a:pt x="436397" y="1135685"/>
                </a:cubicBezTo>
                <a:cubicBezTo>
                  <a:pt x="438734" y="1135685"/>
                  <a:pt x="439902" y="1136853"/>
                  <a:pt x="439902" y="1139190"/>
                </a:cubicBezTo>
                <a:lnTo>
                  <a:pt x="446913" y="1137437"/>
                </a:lnTo>
                <a:lnTo>
                  <a:pt x="446913" y="1135685"/>
                </a:lnTo>
                <a:cubicBezTo>
                  <a:pt x="450418" y="1134516"/>
                  <a:pt x="453339" y="1133348"/>
                  <a:pt x="455676" y="1132179"/>
                </a:cubicBezTo>
                <a:cubicBezTo>
                  <a:pt x="458013" y="1131011"/>
                  <a:pt x="460934" y="1130427"/>
                  <a:pt x="464439" y="1130427"/>
                </a:cubicBezTo>
                <a:cubicBezTo>
                  <a:pt x="470281" y="1130427"/>
                  <a:pt x="474955" y="1129843"/>
                  <a:pt x="478460" y="1128674"/>
                </a:cubicBezTo>
                <a:lnTo>
                  <a:pt x="485470" y="1128674"/>
                </a:lnTo>
                <a:cubicBezTo>
                  <a:pt x="485470" y="1128674"/>
                  <a:pt x="485762" y="1128674"/>
                  <a:pt x="486347" y="1128674"/>
                </a:cubicBezTo>
                <a:cubicBezTo>
                  <a:pt x="486931" y="1128674"/>
                  <a:pt x="487807" y="1128674"/>
                  <a:pt x="488975" y="1128674"/>
                </a:cubicBezTo>
                <a:lnTo>
                  <a:pt x="485470" y="1130427"/>
                </a:lnTo>
                <a:lnTo>
                  <a:pt x="492481" y="1130427"/>
                </a:lnTo>
                <a:cubicBezTo>
                  <a:pt x="497154" y="1130427"/>
                  <a:pt x="510006" y="1129843"/>
                  <a:pt x="531038" y="1128674"/>
                </a:cubicBezTo>
                <a:lnTo>
                  <a:pt x="545058" y="1126922"/>
                </a:lnTo>
                <a:cubicBezTo>
                  <a:pt x="555574" y="1122248"/>
                  <a:pt x="563753" y="1119911"/>
                  <a:pt x="569595" y="1119911"/>
                </a:cubicBezTo>
                <a:cubicBezTo>
                  <a:pt x="570763" y="1119911"/>
                  <a:pt x="571347" y="1119327"/>
                  <a:pt x="571347" y="1118159"/>
                </a:cubicBezTo>
                <a:cubicBezTo>
                  <a:pt x="571347" y="1116990"/>
                  <a:pt x="571932" y="1116990"/>
                  <a:pt x="573100" y="1118159"/>
                </a:cubicBezTo>
                <a:cubicBezTo>
                  <a:pt x="570763" y="1115822"/>
                  <a:pt x="568134" y="1115530"/>
                  <a:pt x="565213" y="1117282"/>
                </a:cubicBezTo>
                <a:cubicBezTo>
                  <a:pt x="562293" y="1119035"/>
                  <a:pt x="560248" y="1119911"/>
                  <a:pt x="559079" y="1119911"/>
                </a:cubicBezTo>
                <a:cubicBezTo>
                  <a:pt x="560248" y="1117574"/>
                  <a:pt x="562293" y="1116114"/>
                  <a:pt x="565213" y="1115530"/>
                </a:cubicBezTo>
                <a:cubicBezTo>
                  <a:pt x="568134" y="1114946"/>
                  <a:pt x="569595" y="1113485"/>
                  <a:pt x="569595" y="1111148"/>
                </a:cubicBezTo>
                <a:cubicBezTo>
                  <a:pt x="569595" y="1111148"/>
                  <a:pt x="569595" y="1110856"/>
                  <a:pt x="569595" y="1110272"/>
                </a:cubicBezTo>
                <a:cubicBezTo>
                  <a:pt x="569595" y="1109688"/>
                  <a:pt x="569595" y="1109396"/>
                  <a:pt x="569595" y="1109396"/>
                </a:cubicBezTo>
                <a:cubicBezTo>
                  <a:pt x="571932" y="1110564"/>
                  <a:pt x="576021" y="1109980"/>
                  <a:pt x="581863" y="1107643"/>
                </a:cubicBezTo>
                <a:cubicBezTo>
                  <a:pt x="585368" y="1107643"/>
                  <a:pt x="588289" y="1106475"/>
                  <a:pt x="590626" y="1104138"/>
                </a:cubicBezTo>
                <a:lnTo>
                  <a:pt x="590626" y="1102385"/>
                </a:lnTo>
                <a:cubicBezTo>
                  <a:pt x="590626" y="1096543"/>
                  <a:pt x="586537" y="1093038"/>
                  <a:pt x="578358" y="1091870"/>
                </a:cubicBezTo>
                <a:lnTo>
                  <a:pt x="576605" y="1091870"/>
                </a:lnTo>
                <a:cubicBezTo>
                  <a:pt x="577774" y="1089533"/>
                  <a:pt x="577190" y="1087196"/>
                  <a:pt x="574853" y="1084859"/>
                </a:cubicBezTo>
                <a:lnTo>
                  <a:pt x="564337" y="1076096"/>
                </a:lnTo>
                <a:cubicBezTo>
                  <a:pt x="560832" y="1073759"/>
                  <a:pt x="559079" y="1072591"/>
                  <a:pt x="559079" y="1072591"/>
                </a:cubicBezTo>
                <a:cubicBezTo>
                  <a:pt x="560248" y="1067917"/>
                  <a:pt x="559663" y="1063828"/>
                  <a:pt x="557327" y="1060323"/>
                </a:cubicBezTo>
                <a:cubicBezTo>
                  <a:pt x="554990" y="1059154"/>
                  <a:pt x="549732" y="1054481"/>
                  <a:pt x="541553" y="1046302"/>
                </a:cubicBezTo>
                <a:lnTo>
                  <a:pt x="534543" y="1027023"/>
                </a:lnTo>
                <a:cubicBezTo>
                  <a:pt x="533375" y="1025855"/>
                  <a:pt x="533375" y="1024395"/>
                  <a:pt x="534543" y="1022642"/>
                </a:cubicBezTo>
                <a:cubicBezTo>
                  <a:pt x="535711" y="1020889"/>
                  <a:pt x="536295" y="1019429"/>
                  <a:pt x="536295" y="1018260"/>
                </a:cubicBezTo>
                <a:lnTo>
                  <a:pt x="534543" y="1014755"/>
                </a:lnTo>
                <a:lnTo>
                  <a:pt x="538048" y="1013003"/>
                </a:lnTo>
                <a:cubicBezTo>
                  <a:pt x="535711" y="1013003"/>
                  <a:pt x="533667" y="1011542"/>
                  <a:pt x="531914" y="1008621"/>
                </a:cubicBezTo>
                <a:cubicBezTo>
                  <a:pt x="530161" y="1005700"/>
                  <a:pt x="527533" y="1003071"/>
                  <a:pt x="524027" y="1000734"/>
                </a:cubicBezTo>
                <a:lnTo>
                  <a:pt x="543306" y="991971"/>
                </a:lnTo>
                <a:cubicBezTo>
                  <a:pt x="551485" y="993140"/>
                  <a:pt x="556158" y="991387"/>
                  <a:pt x="557327" y="986714"/>
                </a:cubicBezTo>
                <a:cubicBezTo>
                  <a:pt x="557327" y="986714"/>
                  <a:pt x="557619" y="986421"/>
                  <a:pt x="558203" y="985837"/>
                </a:cubicBezTo>
                <a:cubicBezTo>
                  <a:pt x="558787" y="985253"/>
                  <a:pt x="559079" y="984961"/>
                  <a:pt x="559079" y="984961"/>
                </a:cubicBezTo>
                <a:lnTo>
                  <a:pt x="562584" y="993724"/>
                </a:lnTo>
                <a:cubicBezTo>
                  <a:pt x="566090" y="992555"/>
                  <a:pt x="567258" y="991095"/>
                  <a:pt x="566090" y="989342"/>
                </a:cubicBezTo>
                <a:cubicBezTo>
                  <a:pt x="564921" y="987590"/>
                  <a:pt x="563753" y="986714"/>
                  <a:pt x="562584" y="986714"/>
                </a:cubicBezTo>
                <a:cubicBezTo>
                  <a:pt x="564921" y="984377"/>
                  <a:pt x="567258" y="983208"/>
                  <a:pt x="569595" y="983208"/>
                </a:cubicBezTo>
                <a:cubicBezTo>
                  <a:pt x="573100" y="983208"/>
                  <a:pt x="575437" y="981456"/>
                  <a:pt x="576605" y="977951"/>
                </a:cubicBezTo>
                <a:lnTo>
                  <a:pt x="578358" y="974445"/>
                </a:lnTo>
                <a:cubicBezTo>
                  <a:pt x="580695" y="974445"/>
                  <a:pt x="581863" y="974445"/>
                  <a:pt x="581863" y="974445"/>
                </a:cubicBezTo>
                <a:lnTo>
                  <a:pt x="581863" y="970940"/>
                </a:lnTo>
                <a:cubicBezTo>
                  <a:pt x="581863" y="972108"/>
                  <a:pt x="583616" y="972693"/>
                  <a:pt x="587121" y="972693"/>
                </a:cubicBezTo>
                <a:cubicBezTo>
                  <a:pt x="588289" y="971524"/>
                  <a:pt x="589458" y="970356"/>
                  <a:pt x="590626" y="969187"/>
                </a:cubicBezTo>
                <a:cubicBezTo>
                  <a:pt x="591794" y="968019"/>
                  <a:pt x="593547" y="966851"/>
                  <a:pt x="595884" y="965682"/>
                </a:cubicBezTo>
                <a:lnTo>
                  <a:pt x="594131" y="972693"/>
                </a:lnTo>
                <a:lnTo>
                  <a:pt x="599389" y="972693"/>
                </a:lnTo>
                <a:lnTo>
                  <a:pt x="601142" y="965682"/>
                </a:lnTo>
                <a:lnTo>
                  <a:pt x="604647" y="962177"/>
                </a:lnTo>
                <a:cubicBezTo>
                  <a:pt x="606984" y="962177"/>
                  <a:pt x="608444" y="961593"/>
                  <a:pt x="609028" y="960425"/>
                </a:cubicBezTo>
                <a:cubicBezTo>
                  <a:pt x="609613" y="959256"/>
                  <a:pt x="610489" y="958672"/>
                  <a:pt x="611657" y="958672"/>
                </a:cubicBezTo>
                <a:cubicBezTo>
                  <a:pt x="612826" y="957504"/>
                  <a:pt x="613118" y="956043"/>
                  <a:pt x="612534" y="954290"/>
                </a:cubicBezTo>
                <a:cubicBezTo>
                  <a:pt x="611949" y="952538"/>
                  <a:pt x="612242" y="951077"/>
                  <a:pt x="613410" y="949909"/>
                </a:cubicBezTo>
                <a:lnTo>
                  <a:pt x="611657" y="948156"/>
                </a:lnTo>
                <a:close/>
                <a:moveTo>
                  <a:pt x="878053" y="935888"/>
                </a:moveTo>
                <a:lnTo>
                  <a:pt x="879805" y="935888"/>
                </a:lnTo>
                <a:lnTo>
                  <a:pt x="876300" y="941146"/>
                </a:lnTo>
                <a:cubicBezTo>
                  <a:pt x="876300" y="941146"/>
                  <a:pt x="876008" y="940854"/>
                  <a:pt x="875424" y="940270"/>
                </a:cubicBezTo>
                <a:cubicBezTo>
                  <a:pt x="874839" y="939685"/>
                  <a:pt x="874547" y="939393"/>
                  <a:pt x="874547" y="939393"/>
                </a:cubicBezTo>
                <a:close/>
                <a:moveTo>
                  <a:pt x="958672" y="932383"/>
                </a:moveTo>
                <a:cubicBezTo>
                  <a:pt x="958672" y="937057"/>
                  <a:pt x="955751" y="944651"/>
                  <a:pt x="949909" y="955167"/>
                </a:cubicBezTo>
                <a:lnTo>
                  <a:pt x="946404" y="951661"/>
                </a:lnTo>
                <a:cubicBezTo>
                  <a:pt x="949909" y="949325"/>
                  <a:pt x="953999" y="942898"/>
                  <a:pt x="958672" y="932383"/>
                </a:cubicBezTo>
                <a:close/>
                <a:moveTo>
                  <a:pt x="648462" y="920115"/>
                </a:moveTo>
                <a:lnTo>
                  <a:pt x="625678" y="930630"/>
                </a:lnTo>
                <a:cubicBezTo>
                  <a:pt x="623341" y="931799"/>
                  <a:pt x="616331" y="935888"/>
                  <a:pt x="604647" y="942898"/>
                </a:cubicBezTo>
                <a:cubicBezTo>
                  <a:pt x="609320" y="946404"/>
                  <a:pt x="614578" y="948156"/>
                  <a:pt x="620420" y="948156"/>
                </a:cubicBezTo>
                <a:cubicBezTo>
                  <a:pt x="620420" y="946988"/>
                  <a:pt x="620712" y="946112"/>
                  <a:pt x="621297" y="945527"/>
                </a:cubicBezTo>
                <a:cubicBezTo>
                  <a:pt x="621881" y="944943"/>
                  <a:pt x="621589" y="944651"/>
                  <a:pt x="620420" y="944651"/>
                </a:cubicBezTo>
                <a:cubicBezTo>
                  <a:pt x="620420" y="944651"/>
                  <a:pt x="619836" y="943483"/>
                  <a:pt x="618668" y="941146"/>
                </a:cubicBezTo>
                <a:lnTo>
                  <a:pt x="620420" y="937641"/>
                </a:lnTo>
                <a:lnTo>
                  <a:pt x="623926" y="935888"/>
                </a:lnTo>
                <a:cubicBezTo>
                  <a:pt x="623926" y="938225"/>
                  <a:pt x="624510" y="940270"/>
                  <a:pt x="625678" y="942022"/>
                </a:cubicBezTo>
                <a:cubicBezTo>
                  <a:pt x="626846" y="943775"/>
                  <a:pt x="629183" y="944651"/>
                  <a:pt x="632689" y="944651"/>
                </a:cubicBezTo>
                <a:cubicBezTo>
                  <a:pt x="633857" y="942314"/>
                  <a:pt x="634441" y="939978"/>
                  <a:pt x="634441" y="937641"/>
                </a:cubicBezTo>
                <a:lnTo>
                  <a:pt x="636194" y="935888"/>
                </a:lnTo>
                <a:cubicBezTo>
                  <a:pt x="637362" y="935888"/>
                  <a:pt x="638530" y="935304"/>
                  <a:pt x="639699" y="934135"/>
                </a:cubicBezTo>
                <a:cubicBezTo>
                  <a:pt x="640867" y="932967"/>
                  <a:pt x="642036" y="931799"/>
                  <a:pt x="643204" y="930630"/>
                </a:cubicBezTo>
                <a:lnTo>
                  <a:pt x="646709" y="927125"/>
                </a:lnTo>
                <a:cubicBezTo>
                  <a:pt x="646709" y="924788"/>
                  <a:pt x="647293" y="922451"/>
                  <a:pt x="648462" y="920115"/>
                </a:cubicBezTo>
                <a:close/>
                <a:moveTo>
                  <a:pt x="915733" y="912228"/>
                </a:moveTo>
                <a:cubicBezTo>
                  <a:pt x="916317" y="912812"/>
                  <a:pt x="917194" y="914857"/>
                  <a:pt x="918362" y="918362"/>
                </a:cubicBezTo>
                <a:lnTo>
                  <a:pt x="911352" y="913104"/>
                </a:lnTo>
                <a:cubicBezTo>
                  <a:pt x="913689" y="911936"/>
                  <a:pt x="915149" y="911644"/>
                  <a:pt x="915733" y="912228"/>
                </a:cubicBezTo>
                <a:close/>
                <a:moveTo>
                  <a:pt x="1020013" y="907847"/>
                </a:moveTo>
                <a:cubicBezTo>
                  <a:pt x="1020013" y="907847"/>
                  <a:pt x="1019721" y="908139"/>
                  <a:pt x="1019137" y="908723"/>
                </a:cubicBezTo>
                <a:cubicBezTo>
                  <a:pt x="1018553" y="909307"/>
                  <a:pt x="1018260" y="909599"/>
                  <a:pt x="1018260" y="909599"/>
                </a:cubicBezTo>
                <a:lnTo>
                  <a:pt x="1023518" y="909599"/>
                </a:lnTo>
                <a:close/>
                <a:moveTo>
                  <a:pt x="1009498" y="904341"/>
                </a:moveTo>
                <a:cubicBezTo>
                  <a:pt x="1007161" y="904341"/>
                  <a:pt x="1005992" y="906094"/>
                  <a:pt x="1005992" y="909599"/>
                </a:cubicBezTo>
                <a:cubicBezTo>
                  <a:pt x="1005992" y="909599"/>
                  <a:pt x="1006869" y="909599"/>
                  <a:pt x="1008621" y="909599"/>
                </a:cubicBezTo>
                <a:cubicBezTo>
                  <a:pt x="1010374" y="909599"/>
                  <a:pt x="1011834" y="909015"/>
                  <a:pt x="1013003" y="907847"/>
                </a:cubicBezTo>
                <a:close/>
                <a:moveTo>
                  <a:pt x="993724" y="904341"/>
                </a:moveTo>
                <a:cubicBezTo>
                  <a:pt x="993724" y="906678"/>
                  <a:pt x="993140" y="909015"/>
                  <a:pt x="991971" y="911352"/>
                </a:cubicBezTo>
                <a:cubicBezTo>
                  <a:pt x="990803" y="913688"/>
                  <a:pt x="989635" y="916025"/>
                  <a:pt x="988466" y="918362"/>
                </a:cubicBezTo>
                <a:lnTo>
                  <a:pt x="983209" y="925373"/>
                </a:lnTo>
                <a:cubicBezTo>
                  <a:pt x="983209" y="926541"/>
                  <a:pt x="982916" y="928001"/>
                  <a:pt x="982332" y="929754"/>
                </a:cubicBezTo>
                <a:cubicBezTo>
                  <a:pt x="981748" y="931507"/>
                  <a:pt x="980872" y="933551"/>
                  <a:pt x="979703" y="935888"/>
                </a:cubicBezTo>
                <a:cubicBezTo>
                  <a:pt x="975030" y="939393"/>
                  <a:pt x="972693" y="941146"/>
                  <a:pt x="972693" y="941146"/>
                </a:cubicBezTo>
                <a:lnTo>
                  <a:pt x="965682" y="958672"/>
                </a:lnTo>
                <a:cubicBezTo>
                  <a:pt x="965682" y="958672"/>
                  <a:pt x="965390" y="958380"/>
                  <a:pt x="964806" y="957796"/>
                </a:cubicBezTo>
                <a:cubicBezTo>
                  <a:pt x="964222" y="957211"/>
                  <a:pt x="963930" y="956919"/>
                  <a:pt x="963930" y="956919"/>
                </a:cubicBezTo>
                <a:cubicBezTo>
                  <a:pt x="966267" y="953414"/>
                  <a:pt x="968019" y="949909"/>
                  <a:pt x="969188" y="946404"/>
                </a:cubicBezTo>
                <a:cubicBezTo>
                  <a:pt x="970356" y="942898"/>
                  <a:pt x="972109" y="939393"/>
                  <a:pt x="974445" y="935888"/>
                </a:cubicBezTo>
                <a:lnTo>
                  <a:pt x="990219" y="909599"/>
                </a:lnTo>
                <a:close/>
                <a:moveTo>
                  <a:pt x="814959" y="904341"/>
                </a:moveTo>
                <a:cubicBezTo>
                  <a:pt x="810285" y="906678"/>
                  <a:pt x="806488" y="910475"/>
                  <a:pt x="803567" y="915733"/>
                </a:cubicBezTo>
                <a:cubicBezTo>
                  <a:pt x="800646" y="920991"/>
                  <a:pt x="798017" y="924204"/>
                  <a:pt x="795680" y="925373"/>
                </a:cubicBezTo>
                <a:lnTo>
                  <a:pt x="797433" y="920115"/>
                </a:lnTo>
                <a:cubicBezTo>
                  <a:pt x="791591" y="923620"/>
                  <a:pt x="786917" y="927417"/>
                  <a:pt x="783412" y="931507"/>
                </a:cubicBezTo>
                <a:cubicBezTo>
                  <a:pt x="779907" y="935596"/>
                  <a:pt x="776402" y="939978"/>
                  <a:pt x="772897" y="944651"/>
                </a:cubicBezTo>
                <a:cubicBezTo>
                  <a:pt x="772897" y="944651"/>
                  <a:pt x="772897" y="944943"/>
                  <a:pt x="772897" y="945527"/>
                </a:cubicBezTo>
                <a:cubicBezTo>
                  <a:pt x="772897" y="946112"/>
                  <a:pt x="772897" y="946404"/>
                  <a:pt x="772897" y="946404"/>
                </a:cubicBezTo>
                <a:lnTo>
                  <a:pt x="764133" y="949909"/>
                </a:lnTo>
                <a:cubicBezTo>
                  <a:pt x="762965" y="954583"/>
                  <a:pt x="757707" y="961593"/>
                  <a:pt x="748360" y="970940"/>
                </a:cubicBezTo>
                <a:cubicBezTo>
                  <a:pt x="747192" y="972108"/>
                  <a:pt x="746315" y="973861"/>
                  <a:pt x="745731" y="976198"/>
                </a:cubicBezTo>
                <a:cubicBezTo>
                  <a:pt x="745147" y="978535"/>
                  <a:pt x="744271" y="980287"/>
                  <a:pt x="743102" y="981456"/>
                </a:cubicBezTo>
                <a:cubicBezTo>
                  <a:pt x="743102" y="987298"/>
                  <a:pt x="741350" y="990219"/>
                  <a:pt x="737845" y="990219"/>
                </a:cubicBezTo>
                <a:cubicBezTo>
                  <a:pt x="736676" y="991387"/>
                  <a:pt x="736092" y="993724"/>
                  <a:pt x="736092" y="997229"/>
                </a:cubicBezTo>
                <a:cubicBezTo>
                  <a:pt x="733755" y="997229"/>
                  <a:pt x="732587" y="997813"/>
                  <a:pt x="732587" y="998982"/>
                </a:cubicBezTo>
                <a:lnTo>
                  <a:pt x="723824" y="998982"/>
                </a:lnTo>
                <a:lnTo>
                  <a:pt x="722071" y="1004240"/>
                </a:lnTo>
                <a:lnTo>
                  <a:pt x="727329" y="1020013"/>
                </a:lnTo>
                <a:cubicBezTo>
                  <a:pt x="736676" y="1009497"/>
                  <a:pt x="748652" y="996353"/>
                  <a:pt x="763257" y="980579"/>
                </a:cubicBezTo>
                <a:cubicBezTo>
                  <a:pt x="777862" y="964806"/>
                  <a:pt x="788670" y="952246"/>
                  <a:pt x="795680" y="942898"/>
                </a:cubicBezTo>
                <a:lnTo>
                  <a:pt x="788670" y="948156"/>
                </a:lnTo>
                <a:lnTo>
                  <a:pt x="788670" y="946404"/>
                </a:lnTo>
                <a:lnTo>
                  <a:pt x="800938" y="934135"/>
                </a:lnTo>
                <a:cubicBezTo>
                  <a:pt x="802107" y="932967"/>
                  <a:pt x="802399" y="931507"/>
                  <a:pt x="801814" y="929754"/>
                </a:cubicBezTo>
                <a:cubicBezTo>
                  <a:pt x="801230" y="928001"/>
                  <a:pt x="801522" y="925957"/>
                  <a:pt x="802691" y="923620"/>
                </a:cubicBezTo>
                <a:cubicBezTo>
                  <a:pt x="807364" y="915441"/>
                  <a:pt x="811454" y="909015"/>
                  <a:pt x="814959" y="904341"/>
                </a:cubicBezTo>
                <a:close/>
                <a:moveTo>
                  <a:pt x="667740" y="902589"/>
                </a:moveTo>
                <a:cubicBezTo>
                  <a:pt x="664235" y="902589"/>
                  <a:pt x="660438" y="903465"/>
                  <a:pt x="656349" y="905217"/>
                </a:cubicBezTo>
                <a:cubicBezTo>
                  <a:pt x="652259" y="906970"/>
                  <a:pt x="648462" y="907262"/>
                  <a:pt x="644957" y="906094"/>
                </a:cubicBezTo>
                <a:cubicBezTo>
                  <a:pt x="642620" y="908431"/>
                  <a:pt x="639407" y="910183"/>
                  <a:pt x="635317" y="911352"/>
                </a:cubicBezTo>
                <a:cubicBezTo>
                  <a:pt x="631228" y="912520"/>
                  <a:pt x="628015" y="914857"/>
                  <a:pt x="625678" y="918362"/>
                </a:cubicBezTo>
                <a:lnTo>
                  <a:pt x="629183" y="918362"/>
                </a:lnTo>
                <a:cubicBezTo>
                  <a:pt x="619836" y="924204"/>
                  <a:pt x="612242" y="928293"/>
                  <a:pt x="606400" y="930630"/>
                </a:cubicBezTo>
                <a:cubicBezTo>
                  <a:pt x="608736" y="930630"/>
                  <a:pt x="609905" y="930630"/>
                  <a:pt x="609905" y="930630"/>
                </a:cubicBezTo>
                <a:cubicBezTo>
                  <a:pt x="616915" y="929462"/>
                  <a:pt x="624802" y="926249"/>
                  <a:pt x="633565" y="920991"/>
                </a:cubicBezTo>
                <a:cubicBezTo>
                  <a:pt x="642328" y="915733"/>
                  <a:pt x="650214" y="911936"/>
                  <a:pt x="657225" y="909599"/>
                </a:cubicBezTo>
                <a:cubicBezTo>
                  <a:pt x="658393" y="908431"/>
                  <a:pt x="661898" y="906094"/>
                  <a:pt x="667740" y="902589"/>
                </a:cubicBezTo>
                <a:close/>
                <a:moveTo>
                  <a:pt x="495109" y="899084"/>
                </a:moveTo>
                <a:lnTo>
                  <a:pt x="495485" y="899835"/>
                </a:lnTo>
                <a:lnTo>
                  <a:pt x="495986" y="899084"/>
                </a:lnTo>
                <a:close/>
                <a:moveTo>
                  <a:pt x="1014755" y="888568"/>
                </a:moveTo>
                <a:cubicBezTo>
                  <a:pt x="1013587" y="888568"/>
                  <a:pt x="1013003" y="889736"/>
                  <a:pt x="1013003" y="892073"/>
                </a:cubicBezTo>
                <a:cubicBezTo>
                  <a:pt x="1013003" y="892073"/>
                  <a:pt x="1013003" y="892657"/>
                  <a:pt x="1013003" y="893826"/>
                </a:cubicBezTo>
                <a:cubicBezTo>
                  <a:pt x="1013003" y="894994"/>
                  <a:pt x="1013003" y="895578"/>
                  <a:pt x="1013003" y="895578"/>
                </a:cubicBezTo>
                <a:lnTo>
                  <a:pt x="1020013" y="897331"/>
                </a:lnTo>
                <a:lnTo>
                  <a:pt x="1021766" y="890320"/>
                </a:lnTo>
                <a:lnTo>
                  <a:pt x="1021766" y="888568"/>
                </a:lnTo>
                <a:close/>
                <a:moveTo>
                  <a:pt x="937641" y="886815"/>
                </a:moveTo>
                <a:cubicBezTo>
                  <a:pt x="931799" y="886815"/>
                  <a:pt x="928878" y="888568"/>
                  <a:pt x="928878" y="892073"/>
                </a:cubicBezTo>
                <a:cubicBezTo>
                  <a:pt x="927710" y="895578"/>
                  <a:pt x="925957" y="898207"/>
                  <a:pt x="923620" y="899960"/>
                </a:cubicBezTo>
                <a:cubicBezTo>
                  <a:pt x="921283" y="901712"/>
                  <a:pt x="920115" y="903757"/>
                  <a:pt x="920115" y="906094"/>
                </a:cubicBezTo>
                <a:lnTo>
                  <a:pt x="918362" y="906094"/>
                </a:lnTo>
                <a:cubicBezTo>
                  <a:pt x="917194" y="906094"/>
                  <a:pt x="916026" y="906970"/>
                  <a:pt x="914857" y="908723"/>
                </a:cubicBezTo>
                <a:cubicBezTo>
                  <a:pt x="913689" y="910475"/>
                  <a:pt x="912520" y="911936"/>
                  <a:pt x="911352" y="913104"/>
                </a:cubicBezTo>
                <a:lnTo>
                  <a:pt x="907847" y="914857"/>
                </a:lnTo>
                <a:cubicBezTo>
                  <a:pt x="909015" y="916025"/>
                  <a:pt x="910183" y="917194"/>
                  <a:pt x="911352" y="918362"/>
                </a:cubicBezTo>
                <a:cubicBezTo>
                  <a:pt x="912520" y="919530"/>
                  <a:pt x="913105" y="921283"/>
                  <a:pt x="913105" y="923620"/>
                </a:cubicBezTo>
                <a:cubicBezTo>
                  <a:pt x="913105" y="928293"/>
                  <a:pt x="910768" y="931799"/>
                  <a:pt x="906094" y="934135"/>
                </a:cubicBezTo>
                <a:lnTo>
                  <a:pt x="900836" y="937641"/>
                </a:lnTo>
                <a:cubicBezTo>
                  <a:pt x="900836" y="939978"/>
                  <a:pt x="899084" y="942314"/>
                  <a:pt x="895578" y="944651"/>
                </a:cubicBezTo>
                <a:cubicBezTo>
                  <a:pt x="892073" y="945820"/>
                  <a:pt x="890321" y="950493"/>
                  <a:pt x="890321" y="958672"/>
                </a:cubicBezTo>
                <a:lnTo>
                  <a:pt x="881558" y="958672"/>
                </a:lnTo>
                <a:cubicBezTo>
                  <a:pt x="879221" y="959840"/>
                  <a:pt x="877760" y="960132"/>
                  <a:pt x="877176" y="959548"/>
                </a:cubicBezTo>
                <a:cubicBezTo>
                  <a:pt x="876592" y="958964"/>
                  <a:pt x="875716" y="958672"/>
                  <a:pt x="874547" y="958672"/>
                </a:cubicBezTo>
                <a:cubicBezTo>
                  <a:pt x="875716" y="957504"/>
                  <a:pt x="876592" y="955167"/>
                  <a:pt x="877176" y="951661"/>
                </a:cubicBezTo>
                <a:cubicBezTo>
                  <a:pt x="877760" y="948156"/>
                  <a:pt x="880389" y="945820"/>
                  <a:pt x="885063" y="944651"/>
                </a:cubicBezTo>
                <a:cubicBezTo>
                  <a:pt x="886231" y="942314"/>
                  <a:pt x="887108" y="940270"/>
                  <a:pt x="887692" y="938517"/>
                </a:cubicBezTo>
                <a:cubicBezTo>
                  <a:pt x="888276" y="936764"/>
                  <a:pt x="889152" y="935304"/>
                  <a:pt x="890321" y="934135"/>
                </a:cubicBezTo>
                <a:cubicBezTo>
                  <a:pt x="891489" y="929462"/>
                  <a:pt x="894118" y="923912"/>
                  <a:pt x="898207" y="917486"/>
                </a:cubicBezTo>
                <a:cubicBezTo>
                  <a:pt x="902297" y="911060"/>
                  <a:pt x="905510" y="905510"/>
                  <a:pt x="907847" y="900836"/>
                </a:cubicBezTo>
                <a:lnTo>
                  <a:pt x="912662" y="892622"/>
                </a:lnTo>
                <a:lnTo>
                  <a:pt x="906094" y="894264"/>
                </a:lnTo>
                <a:cubicBezTo>
                  <a:pt x="903757" y="894556"/>
                  <a:pt x="902005" y="894410"/>
                  <a:pt x="900836" y="893826"/>
                </a:cubicBezTo>
                <a:lnTo>
                  <a:pt x="899084" y="893826"/>
                </a:lnTo>
                <a:cubicBezTo>
                  <a:pt x="896747" y="893826"/>
                  <a:pt x="892658" y="894994"/>
                  <a:pt x="886815" y="897331"/>
                </a:cubicBezTo>
                <a:lnTo>
                  <a:pt x="878053" y="900836"/>
                </a:lnTo>
                <a:lnTo>
                  <a:pt x="878053" y="897331"/>
                </a:lnTo>
                <a:cubicBezTo>
                  <a:pt x="878053" y="898499"/>
                  <a:pt x="875716" y="899084"/>
                  <a:pt x="871042" y="899084"/>
                </a:cubicBezTo>
                <a:lnTo>
                  <a:pt x="869289" y="897331"/>
                </a:lnTo>
                <a:cubicBezTo>
                  <a:pt x="866953" y="897331"/>
                  <a:pt x="862279" y="897331"/>
                  <a:pt x="855269" y="897331"/>
                </a:cubicBezTo>
                <a:cubicBezTo>
                  <a:pt x="852932" y="896163"/>
                  <a:pt x="850011" y="896163"/>
                  <a:pt x="846506" y="897331"/>
                </a:cubicBezTo>
                <a:cubicBezTo>
                  <a:pt x="843000" y="903173"/>
                  <a:pt x="838327" y="907262"/>
                  <a:pt x="832485" y="909599"/>
                </a:cubicBezTo>
                <a:cubicBezTo>
                  <a:pt x="830148" y="910767"/>
                  <a:pt x="828688" y="913104"/>
                  <a:pt x="828103" y="916610"/>
                </a:cubicBezTo>
                <a:cubicBezTo>
                  <a:pt x="827519" y="920115"/>
                  <a:pt x="828396" y="922451"/>
                  <a:pt x="830732" y="923620"/>
                </a:cubicBezTo>
                <a:lnTo>
                  <a:pt x="814959" y="937641"/>
                </a:lnTo>
                <a:lnTo>
                  <a:pt x="802691" y="944651"/>
                </a:lnTo>
                <a:lnTo>
                  <a:pt x="799186" y="948156"/>
                </a:lnTo>
                <a:lnTo>
                  <a:pt x="765886" y="983208"/>
                </a:lnTo>
                <a:cubicBezTo>
                  <a:pt x="758876" y="992555"/>
                  <a:pt x="748360" y="1003071"/>
                  <a:pt x="734339" y="1014755"/>
                </a:cubicBezTo>
                <a:cubicBezTo>
                  <a:pt x="730834" y="1020597"/>
                  <a:pt x="730250" y="1024687"/>
                  <a:pt x="732587" y="1027023"/>
                </a:cubicBezTo>
                <a:cubicBezTo>
                  <a:pt x="732587" y="1027023"/>
                  <a:pt x="732587" y="1027316"/>
                  <a:pt x="732587" y="1027900"/>
                </a:cubicBezTo>
                <a:cubicBezTo>
                  <a:pt x="732587" y="1028484"/>
                  <a:pt x="732587" y="1028776"/>
                  <a:pt x="732587" y="1028776"/>
                </a:cubicBezTo>
                <a:cubicBezTo>
                  <a:pt x="732587" y="1034618"/>
                  <a:pt x="735508" y="1038123"/>
                  <a:pt x="741350" y="1039292"/>
                </a:cubicBezTo>
                <a:lnTo>
                  <a:pt x="743102" y="1042797"/>
                </a:lnTo>
                <a:cubicBezTo>
                  <a:pt x="746608" y="1045134"/>
                  <a:pt x="750113" y="1047178"/>
                  <a:pt x="753618" y="1048931"/>
                </a:cubicBezTo>
                <a:cubicBezTo>
                  <a:pt x="757123" y="1050683"/>
                  <a:pt x="760044" y="1051560"/>
                  <a:pt x="762381" y="1051560"/>
                </a:cubicBezTo>
                <a:lnTo>
                  <a:pt x="767639" y="1055065"/>
                </a:lnTo>
                <a:cubicBezTo>
                  <a:pt x="768807" y="1056233"/>
                  <a:pt x="772312" y="1056818"/>
                  <a:pt x="778154" y="1056818"/>
                </a:cubicBezTo>
                <a:cubicBezTo>
                  <a:pt x="780491" y="1054481"/>
                  <a:pt x="785165" y="1055065"/>
                  <a:pt x="792175" y="1058570"/>
                </a:cubicBezTo>
                <a:lnTo>
                  <a:pt x="799186" y="1056818"/>
                </a:lnTo>
                <a:lnTo>
                  <a:pt x="807010" y="1053688"/>
                </a:lnTo>
                <a:lnTo>
                  <a:pt x="797433" y="1051560"/>
                </a:lnTo>
                <a:lnTo>
                  <a:pt x="807948" y="1051560"/>
                </a:lnTo>
                <a:lnTo>
                  <a:pt x="807948" y="1044549"/>
                </a:lnTo>
                <a:cubicBezTo>
                  <a:pt x="811454" y="1044549"/>
                  <a:pt x="814959" y="1043673"/>
                  <a:pt x="818464" y="1041921"/>
                </a:cubicBezTo>
                <a:cubicBezTo>
                  <a:pt x="821969" y="1040168"/>
                  <a:pt x="825475" y="1038123"/>
                  <a:pt x="828980" y="1035786"/>
                </a:cubicBezTo>
                <a:lnTo>
                  <a:pt x="820217" y="1048055"/>
                </a:lnTo>
                <a:cubicBezTo>
                  <a:pt x="823722" y="1049223"/>
                  <a:pt x="827227" y="1047470"/>
                  <a:pt x="830732" y="1042797"/>
                </a:cubicBezTo>
                <a:lnTo>
                  <a:pt x="835990" y="1037539"/>
                </a:lnTo>
                <a:cubicBezTo>
                  <a:pt x="838327" y="1034034"/>
                  <a:pt x="842416" y="1032281"/>
                  <a:pt x="848258" y="1032281"/>
                </a:cubicBezTo>
                <a:cubicBezTo>
                  <a:pt x="851763" y="1033450"/>
                  <a:pt x="852932" y="1032281"/>
                  <a:pt x="851763" y="1028776"/>
                </a:cubicBezTo>
                <a:cubicBezTo>
                  <a:pt x="851763" y="1024102"/>
                  <a:pt x="852932" y="1020597"/>
                  <a:pt x="855269" y="1018260"/>
                </a:cubicBezTo>
                <a:lnTo>
                  <a:pt x="857021" y="1014755"/>
                </a:lnTo>
                <a:cubicBezTo>
                  <a:pt x="858190" y="1013587"/>
                  <a:pt x="859943" y="1012126"/>
                  <a:pt x="862279" y="1010374"/>
                </a:cubicBezTo>
                <a:cubicBezTo>
                  <a:pt x="864616" y="1008621"/>
                  <a:pt x="865784" y="1007161"/>
                  <a:pt x="865784" y="1005992"/>
                </a:cubicBezTo>
                <a:cubicBezTo>
                  <a:pt x="871626" y="1001318"/>
                  <a:pt x="874547" y="998982"/>
                  <a:pt x="874547" y="998982"/>
                </a:cubicBezTo>
                <a:cubicBezTo>
                  <a:pt x="875716" y="994308"/>
                  <a:pt x="877760" y="989927"/>
                  <a:pt x="880681" y="985837"/>
                </a:cubicBezTo>
                <a:cubicBezTo>
                  <a:pt x="883602" y="981748"/>
                  <a:pt x="886231" y="977951"/>
                  <a:pt x="888568" y="974445"/>
                </a:cubicBezTo>
                <a:lnTo>
                  <a:pt x="886815" y="981456"/>
                </a:lnTo>
                <a:cubicBezTo>
                  <a:pt x="889152" y="981456"/>
                  <a:pt x="890321" y="981456"/>
                  <a:pt x="890321" y="981456"/>
                </a:cubicBezTo>
                <a:cubicBezTo>
                  <a:pt x="896163" y="981456"/>
                  <a:pt x="899668" y="979119"/>
                  <a:pt x="900836" y="974445"/>
                </a:cubicBezTo>
                <a:cubicBezTo>
                  <a:pt x="900836" y="969772"/>
                  <a:pt x="903757" y="966267"/>
                  <a:pt x="909599" y="963930"/>
                </a:cubicBezTo>
                <a:lnTo>
                  <a:pt x="904342" y="976198"/>
                </a:lnTo>
                <a:lnTo>
                  <a:pt x="890321" y="997229"/>
                </a:lnTo>
                <a:cubicBezTo>
                  <a:pt x="890321" y="998398"/>
                  <a:pt x="888568" y="1000150"/>
                  <a:pt x="885063" y="1002487"/>
                </a:cubicBezTo>
                <a:cubicBezTo>
                  <a:pt x="886231" y="1004824"/>
                  <a:pt x="885063" y="1007745"/>
                  <a:pt x="881558" y="1011250"/>
                </a:cubicBezTo>
                <a:cubicBezTo>
                  <a:pt x="881558" y="1011250"/>
                  <a:pt x="873671" y="1020780"/>
                  <a:pt x="857898" y="1039839"/>
                </a:cubicBezTo>
                <a:lnTo>
                  <a:pt x="849612" y="1049852"/>
                </a:lnTo>
                <a:lnTo>
                  <a:pt x="850011" y="1049807"/>
                </a:lnTo>
                <a:cubicBezTo>
                  <a:pt x="851179" y="1050976"/>
                  <a:pt x="852640" y="1051268"/>
                  <a:pt x="854392" y="1050683"/>
                </a:cubicBezTo>
                <a:lnTo>
                  <a:pt x="857492" y="1050064"/>
                </a:lnTo>
                <a:lnTo>
                  <a:pt x="864032" y="1042797"/>
                </a:lnTo>
                <a:cubicBezTo>
                  <a:pt x="867537" y="1036955"/>
                  <a:pt x="872211" y="1030529"/>
                  <a:pt x="878053" y="1023518"/>
                </a:cubicBezTo>
                <a:cubicBezTo>
                  <a:pt x="883894" y="1016508"/>
                  <a:pt x="887984" y="1010666"/>
                  <a:pt x="890321" y="1005992"/>
                </a:cubicBezTo>
                <a:cubicBezTo>
                  <a:pt x="897331" y="996645"/>
                  <a:pt x="901420" y="991387"/>
                  <a:pt x="902589" y="990219"/>
                </a:cubicBezTo>
                <a:cubicBezTo>
                  <a:pt x="903757" y="989050"/>
                  <a:pt x="905510" y="986129"/>
                  <a:pt x="907847" y="981456"/>
                </a:cubicBezTo>
                <a:lnTo>
                  <a:pt x="930631" y="944651"/>
                </a:lnTo>
                <a:cubicBezTo>
                  <a:pt x="932967" y="942314"/>
                  <a:pt x="934720" y="941146"/>
                  <a:pt x="935888" y="941146"/>
                </a:cubicBezTo>
                <a:cubicBezTo>
                  <a:pt x="935888" y="939978"/>
                  <a:pt x="936180" y="939101"/>
                  <a:pt x="936765" y="938517"/>
                </a:cubicBezTo>
                <a:cubicBezTo>
                  <a:pt x="937349" y="937933"/>
                  <a:pt x="937641" y="937057"/>
                  <a:pt x="937641" y="935888"/>
                </a:cubicBezTo>
                <a:cubicBezTo>
                  <a:pt x="938809" y="935888"/>
                  <a:pt x="939686" y="934135"/>
                  <a:pt x="940270" y="930630"/>
                </a:cubicBezTo>
                <a:cubicBezTo>
                  <a:pt x="940854" y="927125"/>
                  <a:pt x="941730" y="924788"/>
                  <a:pt x="942899" y="923620"/>
                </a:cubicBezTo>
                <a:cubicBezTo>
                  <a:pt x="944067" y="923620"/>
                  <a:pt x="945528" y="921867"/>
                  <a:pt x="947280" y="918362"/>
                </a:cubicBezTo>
                <a:cubicBezTo>
                  <a:pt x="949033" y="914857"/>
                  <a:pt x="950493" y="911936"/>
                  <a:pt x="951662" y="909599"/>
                </a:cubicBezTo>
                <a:cubicBezTo>
                  <a:pt x="945820" y="916610"/>
                  <a:pt x="938225" y="925957"/>
                  <a:pt x="928878" y="937641"/>
                </a:cubicBezTo>
                <a:cubicBezTo>
                  <a:pt x="928878" y="938809"/>
                  <a:pt x="928294" y="940854"/>
                  <a:pt x="927125" y="943775"/>
                </a:cubicBezTo>
                <a:cubicBezTo>
                  <a:pt x="925957" y="946696"/>
                  <a:pt x="923036" y="948156"/>
                  <a:pt x="918362" y="948156"/>
                </a:cubicBezTo>
                <a:lnTo>
                  <a:pt x="918362" y="946404"/>
                </a:lnTo>
                <a:cubicBezTo>
                  <a:pt x="918362" y="947572"/>
                  <a:pt x="917778" y="948156"/>
                  <a:pt x="916610" y="948156"/>
                </a:cubicBezTo>
                <a:lnTo>
                  <a:pt x="934136" y="916610"/>
                </a:lnTo>
                <a:lnTo>
                  <a:pt x="941146" y="904341"/>
                </a:lnTo>
                <a:cubicBezTo>
                  <a:pt x="935304" y="904341"/>
                  <a:pt x="931215" y="907262"/>
                  <a:pt x="928878" y="913104"/>
                </a:cubicBezTo>
                <a:cubicBezTo>
                  <a:pt x="920699" y="931799"/>
                  <a:pt x="912520" y="945820"/>
                  <a:pt x="904342" y="955167"/>
                </a:cubicBezTo>
                <a:cubicBezTo>
                  <a:pt x="897331" y="961009"/>
                  <a:pt x="893826" y="963930"/>
                  <a:pt x="893826" y="963930"/>
                </a:cubicBezTo>
                <a:cubicBezTo>
                  <a:pt x="892658" y="962761"/>
                  <a:pt x="893826" y="961009"/>
                  <a:pt x="897331" y="958672"/>
                </a:cubicBezTo>
                <a:cubicBezTo>
                  <a:pt x="898499" y="958672"/>
                  <a:pt x="900252" y="955167"/>
                  <a:pt x="902589" y="948156"/>
                </a:cubicBezTo>
                <a:cubicBezTo>
                  <a:pt x="902589" y="948156"/>
                  <a:pt x="904342" y="946404"/>
                  <a:pt x="907847" y="942898"/>
                </a:cubicBezTo>
                <a:lnTo>
                  <a:pt x="918362" y="925373"/>
                </a:lnTo>
                <a:cubicBezTo>
                  <a:pt x="918362" y="923036"/>
                  <a:pt x="920115" y="919823"/>
                  <a:pt x="923620" y="915733"/>
                </a:cubicBezTo>
                <a:cubicBezTo>
                  <a:pt x="927125" y="911644"/>
                  <a:pt x="928878" y="908431"/>
                  <a:pt x="928878" y="906094"/>
                </a:cubicBezTo>
                <a:cubicBezTo>
                  <a:pt x="928878" y="904926"/>
                  <a:pt x="929462" y="903173"/>
                  <a:pt x="930631" y="900836"/>
                </a:cubicBezTo>
                <a:cubicBezTo>
                  <a:pt x="930631" y="900836"/>
                  <a:pt x="929462" y="899668"/>
                  <a:pt x="927125" y="897331"/>
                </a:cubicBezTo>
                <a:lnTo>
                  <a:pt x="935888" y="897331"/>
                </a:lnTo>
                <a:close/>
                <a:moveTo>
                  <a:pt x="993724" y="864031"/>
                </a:moveTo>
                <a:lnTo>
                  <a:pt x="983209" y="883310"/>
                </a:lnTo>
                <a:lnTo>
                  <a:pt x="984961" y="883310"/>
                </a:lnTo>
                <a:cubicBezTo>
                  <a:pt x="990803" y="877468"/>
                  <a:pt x="993724" y="871042"/>
                  <a:pt x="993724" y="864031"/>
                </a:cubicBezTo>
                <a:close/>
                <a:moveTo>
                  <a:pt x="974007" y="854392"/>
                </a:moveTo>
                <a:lnTo>
                  <a:pt x="972491" y="854999"/>
                </a:lnTo>
                <a:lnTo>
                  <a:pt x="972693" y="857021"/>
                </a:lnTo>
                <a:lnTo>
                  <a:pt x="971259" y="857499"/>
                </a:lnTo>
                <a:lnTo>
                  <a:pt x="970940" y="858774"/>
                </a:lnTo>
                <a:lnTo>
                  <a:pt x="972693" y="857021"/>
                </a:lnTo>
                <a:close/>
                <a:moveTo>
                  <a:pt x="554782" y="848426"/>
                </a:moveTo>
                <a:lnTo>
                  <a:pt x="548564" y="857021"/>
                </a:lnTo>
                <a:cubicBezTo>
                  <a:pt x="554406" y="857021"/>
                  <a:pt x="557327" y="855853"/>
                  <a:pt x="557327" y="853516"/>
                </a:cubicBezTo>
                <a:close/>
                <a:moveTo>
                  <a:pt x="545058" y="846506"/>
                </a:moveTo>
                <a:cubicBezTo>
                  <a:pt x="543890" y="846506"/>
                  <a:pt x="542429" y="847090"/>
                  <a:pt x="540677" y="848258"/>
                </a:cubicBezTo>
                <a:cubicBezTo>
                  <a:pt x="538925" y="849426"/>
                  <a:pt x="536880" y="850595"/>
                  <a:pt x="534543" y="851763"/>
                </a:cubicBezTo>
                <a:lnTo>
                  <a:pt x="535419" y="855269"/>
                </a:lnTo>
                <a:lnTo>
                  <a:pt x="538799" y="855269"/>
                </a:lnTo>
                <a:close/>
                <a:moveTo>
                  <a:pt x="1041044" y="832485"/>
                </a:moveTo>
                <a:cubicBezTo>
                  <a:pt x="1038707" y="832485"/>
                  <a:pt x="1036371" y="833069"/>
                  <a:pt x="1034034" y="834237"/>
                </a:cubicBezTo>
                <a:cubicBezTo>
                  <a:pt x="1034034" y="834237"/>
                  <a:pt x="1034326" y="834529"/>
                  <a:pt x="1034910" y="835114"/>
                </a:cubicBezTo>
                <a:cubicBezTo>
                  <a:pt x="1035494" y="835698"/>
                  <a:pt x="1035787" y="835990"/>
                  <a:pt x="1035787" y="835990"/>
                </a:cubicBezTo>
                <a:close/>
                <a:moveTo>
                  <a:pt x="1062075" y="823722"/>
                </a:moveTo>
                <a:lnTo>
                  <a:pt x="1056818" y="834237"/>
                </a:lnTo>
                <a:lnTo>
                  <a:pt x="1058570" y="837743"/>
                </a:lnTo>
                <a:cubicBezTo>
                  <a:pt x="1058570" y="836574"/>
                  <a:pt x="1059739" y="834821"/>
                  <a:pt x="1062075" y="832485"/>
                </a:cubicBezTo>
                <a:cubicBezTo>
                  <a:pt x="1064412" y="830148"/>
                  <a:pt x="1064412" y="827227"/>
                  <a:pt x="1062075" y="823722"/>
                </a:cubicBezTo>
                <a:close/>
                <a:moveTo>
                  <a:pt x="1260119" y="820217"/>
                </a:moveTo>
                <a:lnTo>
                  <a:pt x="1251356" y="830732"/>
                </a:lnTo>
                <a:cubicBezTo>
                  <a:pt x="1247851" y="833069"/>
                  <a:pt x="1245514" y="834237"/>
                  <a:pt x="1244346" y="834237"/>
                </a:cubicBezTo>
                <a:cubicBezTo>
                  <a:pt x="1242009" y="833069"/>
                  <a:pt x="1238504" y="834237"/>
                  <a:pt x="1233830" y="837743"/>
                </a:cubicBezTo>
                <a:cubicBezTo>
                  <a:pt x="1232662" y="838911"/>
                  <a:pt x="1230033" y="841248"/>
                  <a:pt x="1225944" y="844753"/>
                </a:cubicBezTo>
                <a:cubicBezTo>
                  <a:pt x="1221854" y="848258"/>
                  <a:pt x="1217473" y="850595"/>
                  <a:pt x="1212799" y="851763"/>
                </a:cubicBezTo>
                <a:lnTo>
                  <a:pt x="1209294" y="855269"/>
                </a:lnTo>
                <a:cubicBezTo>
                  <a:pt x="1209294" y="857605"/>
                  <a:pt x="1208418" y="859358"/>
                  <a:pt x="1206665" y="860526"/>
                </a:cubicBezTo>
                <a:cubicBezTo>
                  <a:pt x="1204912" y="861695"/>
                  <a:pt x="1203452" y="862279"/>
                  <a:pt x="1202284" y="862279"/>
                </a:cubicBezTo>
                <a:lnTo>
                  <a:pt x="1191768" y="871042"/>
                </a:lnTo>
                <a:cubicBezTo>
                  <a:pt x="1183589" y="874547"/>
                  <a:pt x="1175995" y="879805"/>
                  <a:pt x="1168984" y="886815"/>
                </a:cubicBezTo>
                <a:cubicBezTo>
                  <a:pt x="1166647" y="889152"/>
                  <a:pt x="1164311" y="889152"/>
                  <a:pt x="1161974" y="886815"/>
                </a:cubicBezTo>
                <a:cubicBezTo>
                  <a:pt x="1161974" y="885647"/>
                  <a:pt x="1161682" y="885355"/>
                  <a:pt x="1161097" y="885939"/>
                </a:cubicBezTo>
                <a:cubicBezTo>
                  <a:pt x="1160513" y="886523"/>
                  <a:pt x="1160221" y="886815"/>
                  <a:pt x="1160221" y="886815"/>
                </a:cubicBezTo>
                <a:lnTo>
                  <a:pt x="1142695" y="893826"/>
                </a:lnTo>
                <a:cubicBezTo>
                  <a:pt x="1141527" y="893826"/>
                  <a:pt x="1140943" y="894994"/>
                  <a:pt x="1140943" y="897331"/>
                </a:cubicBezTo>
                <a:lnTo>
                  <a:pt x="1135685" y="902589"/>
                </a:lnTo>
                <a:cubicBezTo>
                  <a:pt x="1132180" y="906094"/>
                  <a:pt x="1128090" y="909307"/>
                  <a:pt x="1123417" y="912228"/>
                </a:cubicBezTo>
                <a:cubicBezTo>
                  <a:pt x="1118743" y="915149"/>
                  <a:pt x="1114069" y="918946"/>
                  <a:pt x="1109396" y="923620"/>
                </a:cubicBezTo>
                <a:lnTo>
                  <a:pt x="1102385" y="934135"/>
                </a:lnTo>
                <a:lnTo>
                  <a:pt x="1104138" y="935888"/>
                </a:lnTo>
                <a:cubicBezTo>
                  <a:pt x="1104138" y="935888"/>
                  <a:pt x="1105014" y="935888"/>
                  <a:pt x="1106767" y="935888"/>
                </a:cubicBezTo>
                <a:cubicBezTo>
                  <a:pt x="1108519" y="935888"/>
                  <a:pt x="1110564" y="935888"/>
                  <a:pt x="1112901" y="935888"/>
                </a:cubicBezTo>
                <a:lnTo>
                  <a:pt x="1118159" y="935888"/>
                </a:lnTo>
                <a:cubicBezTo>
                  <a:pt x="1113485" y="937057"/>
                  <a:pt x="1108227" y="937641"/>
                  <a:pt x="1102385" y="937641"/>
                </a:cubicBezTo>
                <a:lnTo>
                  <a:pt x="1102385" y="939393"/>
                </a:lnTo>
                <a:cubicBezTo>
                  <a:pt x="1107059" y="941730"/>
                  <a:pt x="1109396" y="942898"/>
                  <a:pt x="1109396" y="942898"/>
                </a:cubicBezTo>
                <a:cubicBezTo>
                  <a:pt x="1109980" y="945820"/>
                  <a:pt x="1110126" y="948156"/>
                  <a:pt x="1109834" y="949909"/>
                </a:cubicBezTo>
                <a:lnTo>
                  <a:pt x="1109456" y="950513"/>
                </a:lnTo>
                <a:lnTo>
                  <a:pt x="1112901" y="948156"/>
                </a:lnTo>
                <a:cubicBezTo>
                  <a:pt x="1111733" y="949325"/>
                  <a:pt x="1110856" y="951077"/>
                  <a:pt x="1110272" y="953414"/>
                </a:cubicBezTo>
                <a:cubicBezTo>
                  <a:pt x="1109688" y="955751"/>
                  <a:pt x="1109396" y="956919"/>
                  <a:pt x="1109396" y="956919"/>
                </a:cubicBezTo>
                <a:lnTo>
                  <a:pt x="1109258" y="957008"/>
                </a:lnTo>
                <a:lnTo>
                  <a:pt x="1110272" y="956919"/>
                </a:lnTo>
                <a:cubicBezTo>
                  <a:pt x="1114361" y="955751"/>
                  <a:pt x="1117574" y="955751"/>
                  <a:pt x="1119911" y="956919"/>
                </a:cubicBezTo>
                <a:cubicBezTo>
                  <a:pt x="1116406" y="959256"/>
                  <a:pt x="1111148" y="960425"/>
                  <a:pt x="1104138" y="960425"/>
                </a:cubicBezTo>
                <a:lnTo>
                  <a:pt x="1123417" y="962177"/>
                </a:lnTo>
                <a:lnTo>
                  <a:pt x="1119911" y="963930"/>
                </a:lnTo>
                <a:cubicBezTo>
                  <a:pt x="1119911" y="963930"/>
                  <a:pt x="1121080" y="965682"/>
                  <a:pt x="1123417" y="969187"/>
                </a:cubicBezTo>
                <a:lnTo>
                  <a:pt x="1126922" y="967435"/>
                </a:lnTo>
                <a:lnTo>
                  <a:pt x="1126922" y="962177"/>
                </a:lnTo>
                <a:cubicBezTo>
                  <a:pt x="1128090" y="962177"/>
                  <a:pt x="1130719" y="962469"/>
                  <a:pt x="1134808" y="963053"/>
                </a:cubicBezTo>
                <a:cubicBezTo>
                  <a:pt x="1138898" y="963638"/>
                  <a:pt x="1142695" y="966267"/>
                  <a:pt x="1146200" y="970940"/>
                </a:cubicBezTo>
                <a:cubicBezTo>
                  <a:pt x="1143863" y="973277"/>
                  <a:pt x="1140943" y="974445"/>
                  <a:pt x="1137437" y="974445"/>
                </a:cubicBezTo>
                <a:cubicBezTo>
                  <a:pt x="1144448" y="975614"/>
                  <a:pt x="1152627" y="976198"/>
                  <a:pt x="1161974" y="976198"/>
                </a:cubicBezTo>
                <a:cubicBezTo>
                  <a:pt x="1161974" y="980872"/>
                  <a:pt x="1163726" y="983792"/>
                  <a:pt x="1167231" y="984961"/>
                </a:cubicBezTo>
                <a:cubicBezTo>
                  <a:pt x="1170737" y="986129"/>
                  <a:pt x="1173073" y="986714"/>
                  <a:pt x="1174242" y="986714"/>
                </a:cubicBezTo>
                <a:cubicBezTo>
                  <a:pt x="1178915" y="992555"/>
                  <a:pt x="1183005" y="995477"/>
                  <a:pt x="1186510" y="995477"/>
                </a:cubicBezTo>
                <a:cubicBezTo>
                  <a:pt x="1187679" y="995477"/>
                  <a:pt x="1190015" y="996353"/>
                  <a:pt x="1193520" y="998105"/>
                </a:cubicBezTo>
                <a:cubicBezTo>
                  <a:pt x="1197026" y="999858"/>
                  <a:pt x="1199946" y="998982"/>
                  <a:pt x="1202284" y="995477"/>
                </a:cubicBezTo>
                <a:cubicBezTo>
                  <a:pt x="1201115" y="995477"/>
                  <a:pt x="1200531" y="995184"/>
                  <a:pt x="1200531" y="994600"/>
                </a:cubicBezTo>
                <a:cubicBezTo>
                  <a:pt x="1200531" y="994016"/>
                  <a:pt x="1200531" y="993140"/>
                  <a:pt x="1200531" y="991971"/>
                </a:cubicBezTo>
                <a:cubicBezTo>
                  <a:pt x="1204036" y="989634"/>
                  <a:pt x="1205789" y="988466"/>
                  <a:pt x="1205789" y="988466"/>
                </a:cubicBezTo>
                <a:cubicBezTo>
                  <a:pt x="1209294" y="984961"/>
                  <a:pt x="1213968" y="976782"/>
                  <a:pt x="1219810" y="963930"/>
                </a:cubicBezTo>
                <a:lnTo>
                  <a:pt x="1200531" y="974445"/>
                </a:lnTo>
                <a:lnTo>
                  <a:pt x="1221562" y="934135"/>
                </a:lnTo>
                <a:cubicBezTo>
                  <a:pt x="1227404" y="922451"/>
                  <a:pt x="1237335" y="900252"/>
                  <a:pt x="1251356" y="867537"/>
                </a:cubicBezTo>
                <a:cubicBezTo>
                  <a:pt x="1256030" y="861695"/>
                  <a:pt x="1259535" y="855853"/>
                  <a:pt x="1261872" y="850011"/>
                </a:cubicBezTo>
                <a:cubicBezTo>
                  <a:pt x="1264209" y="844169"/>
                  <a:pt x="1265961" y="839495"/>
                  <a:pt x="1267130" y="835990"/>
                </a:cubicBezTo>
                <a:cubicBezTo>
                  <a:pt x="1269466" y="831316"/>
                  <a:pt x="1268882" y="827227"/>
                  <a:pt x="1265377" y="823722"/>
                </a:cubicBezTo>
                <a:close/>
                <a:moveTo>
                  <a:pt x="998982" y="820217"/>
                </a:moveTo>
                <a:cubicBezTo>
                  <a:pt x="996645" y="821385"/>
                  <a:pt x="995477" y="821969"/>
                  <a:pt x="995477" y="821969"/>
                </a:cubicBezTo>
                <a:cubicBezTo>
                  <a:pt x="995477" y="821969"/>
                  <a:pt x="995769" y="822261"/>
                  <a:pt x="996353" y="822845"/>
                </a:cubicBezTo>
                <a:cubicBezTo>
                  <a:pt x="996937" y="823430"/>
                  <a:pt x="997229" y="823722"/>
                  <a:pt x="997229" y="823722"/>
                </a:cubicBezTo>
                <a:lnTo>
                  <a:pt x="998982" y="821969"/>
                </a:lnTo>
                <a:close/>
                <a:moveTo>
                  <a:pt x="410108" y="813206"/>
                </a:moveTo>
                <a:cubicBezTo>
                  <a:pt x="407771" y="813206"/>
                  <a:pt x="403682" y="814959"/>
                  <a:pt x="397840" y="818464"/>
                </a:cubicBezTo>
                <a:cubicBezTo>
                  <a:pt x="395503" y="821969"/>
                  <a:pt x="392582" y="824306"/>
                  <a:pt x="389077" y="825474"/>
                </a:cubicBezTo>
                <a:cubicBezTo>
                  <a:pt x="389077" y="825474"/>
                  <a:pt x="387325" y="827227"/>
                  <a:pt x="383819" y="830732"/>
                </a:cubicBezTo>
                <a:lnTo>
                  <a:pt x="385572" y="830732"/>
                </a:lnTo>
                <a:cubicBezTo>
                  <a:pt x="387909" y="830732"/>
                  <a:pt x="390245" y="829856"/>
                  <a:pt x="392582" y="828103"/>
                </a:cubicBezTo>
                <a:cubicBezTo>
                  <a:pt x="394919" y="826351"/>
                  <a:pt x="396672" y="824306"/>
                  <a:pt x="397840" y="821969"/>
                </a:cubicBezTo>
                <a:cubicBezTo>
                  <a:pt x="403682" y="820801"/>
                  <a:pt x="407771" y="817880"/>
                  <a:pt x="410108" y="813206"/>
                </a:cubicBezTo>
                <a:close/>
                <a:moveTo>
                  <a:pt x="1030529" y="800938"/>
                </a:moveTo>
                <a:cubicBezTo>
                  <a:pt x="1028192" y="800938"/>
                  <a:pt x="1026731" y="801522"/>
                  <a:pt x="1026147" y="802690"/>
                </a:cubicBezTo>
                <a:cubicBezTo>
                  <a:pt x="1025563" y="803859"/>
                  <a:pt x="1025855" y="805611"/>
                  <a:pt x="1027023" y="807948"/>
                </a:cubicBezTo>
                <a:close/>
                <a:moveTo>
                  <a:pt x="1011250" y="797433"/>
                </a:moveTo>
                <a:cubicBezTo>
                  <a:pt x="1007745" y="798601"/>
                  <a:pt x="1007161" y="803275"/>
                  <a:pt x="1009498" y="811453"/>
                </a:cubicBezTo>
                <a:cubicBezTo>
                  <a:pt x="1009498" y="809117"/>
                  <a:pt x="1011250" y="804443"/>
                  <a:pt x="1014755" y="797433"/>
                </a:cubicBezTo>
                <a:close/>
                <a:moveTo>
                  <a:pt x="1076096" y="788670"/>
                </a:moveTo>
                <a:cubicBezTo>
                  <a:pt x="1072591" y="789838"/>
                  <a:pt x="1070838" y="791591"/>
                  <a:pt x="1070838" y="793927"/>
                </a:cubicBezTo>
                <a:cubicBezTo>
                  <a:pt x="1067333" y="793927"/>
                  <a:pt x="1064412" y="793927"/>
                  <a:pt x="1062075" y="793927"/>
                </a:cubicBezTo>
                <a:cubicBezTo>
                  <a:pt x="1062075" y="796264"/>
                  <a:pt x="1061199" y="799185"/>
                  <a:pt x="1059447" y="802690"/>
                </a:cubicBezTo>
                <a:cubicBezTo>
                  <a:pt x="1057694" y="806196"/>
                  <a:pt x="1057986" y="809701"/>
                  <a:pt x="1060323" y="813206"/>
                </a:cubicBezTo>
                <a:cubicBezTo>
                  <a:pt x="1059155" y="814374"/>
                  <a:pt x="1056818" y="814959"/>
                  <a:pt x="1053312" y="814959"/>
                </a:cubicBezTo>
                <a:lnTo>
                  <a:pt x="1053312" y="816711"/>
                </a:lnTo>
                <a:cubicBezTo>
                  <a:pt x="1052144" y="820217"/>
                  <a:pt x="1050392" y="824014"/>
                  <a:pt x="1048055" y="828103"/>
                </a:cubicBezTo>
                <a:cubicBezTo>
                  <a:pt x="1045718" y="832193"/>
                  <a:pt x="1043965" y="835990"/>
                  <a:pt x="1042797" y="839495"/>
                </a:cubicBezTo>
                <a:cubicBezTo>
                  <a:pt x="1041629" y="840663"/>
                  <a:pt x="1040168" y="841832"/>
                  <a:pt x="1038415" y="843000"/>
                </a:cubicBezTo>
                <a:cubicBezTo>
                  <a:pt x="1036663" y="844169"/>
                  <a:pt x="1035787" y="845337"/>
                  <a:pt x="1035787" y="846506"/>
                </a:cubicBezTo>
                <a:cubicBezTo>
                  <a:pt x="1038123" y="846506"/>
                  <a:pt x="1039876" y="845921"/>
                  <a:pt x="1041044" y="844753"/>
                </a:cubicBezTo>
                <a:cubicBezTo>
                  <a:pt x="1042213" y="843584"/>
                  <a:pt x="1042797" y="841832"/>
                  <a:pt x="1042797" y="839495"/>
                </a:cubicBezTo>
                <a:cubicBezTo>
                  <a:pt x="1045134" y="841832"/>
                  <a:pt x="1047471" y="840663"/>
                  <a:pt x="1049807" y="835990"/>
                </a:cubicBezTo>
                <a:cubicBezTo>
                  <a:pt x="1053312" y="832485"/>
                  <a:pt x="1055941" y="828687"/>
                  <a:pt x="1057694" y="824598"/>
                </a:cubicBezTo>
                <a:cubicBezTo>
                  <a:pt x="1059447" y="820509"/>
                  <a:pt x="1062075" y="816711"/>
                  <a:pt x="1065581" y="813206"/>
                </a:cubicBezTo>
                <a:cubicBezTo>
                  <a:pt x="1065581" y="812038"/>
                  <a:pt x="1066165" y="811161"/>
                  <a:pt x="1067333" y="810577"/>
                </a:cubicBezTo>
                <a:cubicBezTo>
                  <a:pt x="1068502" y="809993"/>
                  <a:pt x="1069086" y="809117"/>
                  <a:pt x="1069086" y="807948"/>
                </a:cubicBezTo>
                <a:lnTo>
                  <a:pt x="1077849" y="790422"/>
                </a:lnTo>
                <a:close/>
                <a:moveTo>
                  <a:pt x="1097128" y="785165"/>
                </a:moveTo>
                <a:lnTo>
                  <a:pt x="1093622" y="786917"/>
                </a:lnTo>
                <a:lnTo>
                  <a:pt x="1095375" y="788670"/>
                </a:lnTo>
                <a:cubicBezTo>
                  <a:pt x="1096543" y="788670"/>
                  <a:pt x="1097128" y="789254"/>
                  <a:pt x="1097128" y="790422"/>
                </a:cubicBezTo>
                <a:close/>
                <a:moveTo>
                  <a:pt x="1083107" y="755370"/>
                </a:moveTo>
                <a:lnTo>
                  <a:pt x="1070838" y="778154"/>
                </a:lnTo>
                <a:lnTo>
                  <a:pt x="1077849" y="785165"/>
                </a:lnTo>
                <a:cubicBezTo>
                  <a:pt x="1080186" y="779322"/>
                  <a:pt x="1082815" y="774065"/>
                  <a:pt x="1085736" y="769391"/>
                </a:cubicBezTo>
                <a:cubicBezTo>
                  <a:pt x="1088657" y="764717"/>
                  <a:pt x="1091286" y="760044"/>
                  <a:pt x="1093622" y="755370"/>
                </a:cubicBezTo>
                <a:cubicBezTo>
                  <a:pt x="1090117" y="755370"/>
                  <a:pt x="1087196" y="757707"/>
                  <a:pt x="1084859" y="762381"/>
                </a:cubicBezTo>
                <a:cubicBezTo>
                  <a:pt x="1083691" y="761212"/>
                  <a:pt x="1083107" y="759752"/>
                  <a:pt x="1083107" y="757999"/>
                </a:cubicBezTo>
                <a:cubicBezTo>
                  <a:pt x="1083107" y="756247"/>
                  <a:pt x="1083107" y="755370"/>
                  <a:pt x="1083107" y="755370"/>
                </a:cubicBezTo>
                <a:close/>
                <a:moveTo>
                  <a:pt x="1013532" y="734361"/>
                </a:moveTo>
                <a:lnTo>
                  <a:pt x="1009498" y="743102"/>
                </a:lnTo>
                <a:lnTo>
                  <a:pt x="1009498" y="744855"/>
                </a:lnTo>
                <a:cubicBezTo>
                  <a:pt x="1008329" y="747192"/>
                  <a:pt x="1005992" y="750697"/>
                  <a:pt x="1002487" y="755370"/>
                </a:cubicBezTo>
                <a:lnTo>
                  <a:pt x="1002487" y="760628"/>
                </a:lnTo>
                <a:lnTo>
                  <a:pt x="1005992" y="760628"/>
                </a:lnTo>
                <a:cubicBezTo>
                  <a:pt x="1008329" y="757123"/>
                  <a:pt x="1009498" y="754786"/>
                  <a:pt x="1009498" y="753618"/>
                </a:cubicBezTo>
                <a:lnTo>
                  <a:pt x="1018437" y="738176"/>
                </a:lnTo>
                <a:close/>
                <a:moveTo>
                  <a:pt x="1119911" y="730834"/>
                </a:moveTo>
                <a:cubicBezTo>
                  <a:pt x="1114069" y="736676"/>
                  <a:pt x="1111733" y="741934"/>
                  <a:pt x="1112901" y="746607"/>
                </a:cubicBezTo>
                <a:cubicBezTo>
                  <a:pt x="1118743" y="740765"/>
                  <a:pt x="1121664" y="736092"/>
                  <a:pt x="1121664" y="732586"/>
                </a:cubicBezTo>
                <a:cubicBezTo>
                  <a:pt x="1121664" y="731418"/>
                  <a:pt x="1121664" y="730834"/>
                  <a:pt x="1121664" y="730834"/>
                </a:cubicBezTo>
                <a:cubicBezTo>
                  <a:pt x="1121664" y="730834"/>
                  <a:pt x="1121080" y="730834"/>
                  <a:pt x="1119911" y="730834"/>
                </a:cubicBezTo>
                <a:close/>
                <a:moveTo>
                  <a:pt x="1074344" y="730834"/>
                </a:moveTo>
                <a:cubicBezTo>
                  <a:pt x="1072007" y="730834"/>
                  <a:pt x="1069670" y="731418"/>
                  <a:pt x="1067333" y="732586"/>
                </a:cubicBezTo>
                <a:lnTo>
                  <a:pt x="1062075" y="743102"/>
                </a:lnTo>
                <a:cubicBezTo>
                  <a:pt x="1052728" y="762965"/>
                  <a:pt x="1046886" y="775233"/>
                  <a:pt x="1044550" y="779907"/>
                </a:cubicBezTo>
                <a:cubicBezTo>
                  <a:pt x="1039876" y="788086"/>
                  <a:pt x="1036955" y="793927"/>
                  <a:pt x="1035787" y="797433"/>
                </a:cubicBezTo>
                <a:cubicBezTo>
                  <a:pt x="1032281" y="809117"/>
                  <a:pt x="1027023" y="818464"/>
                  <a:pt x="1020013" y="825474"/>
                </a:cubicBezTo>
                <a:cubicBezTo>
                  <a:pt x="1020013" y="826643"/>
                  <a:pt x="1019429" y="827811"/>
                  <a:pt x="1018260" y="828979"/>
                </a:cubicBezTo>
                <a:cubicBezTo>
                  <a:pt x="1017092" y="830148"/>
                  <a:pt x="1015924" y="830732"/>
                  <a:pt x="1014755" y="830732"/>
                </a:cubicBezTo>
                <a:cubicBezTo>
                  <a:pt x="1012419" y="829564"/>
                  <a:pt x="1011250" y="830732"/>
                  <a:pt x="1011250" y="834237"/>
                </a:cubicBezTo>
                <a:cubicBezTo>
                  <a:pt x="1007745" y="835406"/>
                  <a:pt x="1004824" y="837743"/>
                  <a:pt x="1002487" y="841248"/>
                </a:cubicBezTo>
                <a:cubicBezTo>
                  <a:pt x="1000151" y="844753"/>
                  <a:pt x="997813" y="847674"/>
                  <a:pt x="995477" y="850011"/>
                </a:cubicBezTo>
                <a:cubicBezTo>
                  <a:pt x="994308" y="851179"/>
                  <a:pt x="993724" y="854100"/>
                  <a:pt x="993724" y="858774"/>
                </a:cubicBezTo>
                <a:cubicBezTo>
                  <a:pt x="994893" y="859942"/>
                  <a:pt x="997813" y="860526"/>
                  <a:pt x="1002487" y="860526"/>
                </a:cubicBezTo>
                <a:lnTo>
                  <a:pt x="993724" y="874547"/>
                </a:lnTo>
                <a:cubicBezTo>
                  <a:pt x="992556" y="879221"/>
                  <a:pt x="990803" y="882726"/>
                  <a:pt x="988466" y="885063"/>
                </a:cubicBezTo>
                <a:cubicBezTo>
                  <a:pt x="986130" y="887400"/>
                  <a:pt x="984377" y="889736"/>
                  <a:pt x="983209" y="892073"/>
                </a:cubicBezTo>
                <a:cubicBezTo>
                  <a:pt x="982040" y="893241"/>
                  <a:pt x="981164" y="895286"/>
                  <a:pt x="980579" y="898207"/>
                </a:cubicBezTo>
                <a:cubicBezTo>
                  <a:pt x="979995" y="901128"/>
                  <a:pt x="979703" y="903173"/>
                  <a:pt x="979703" y="904341"/>
                </a:cubicBezTo>
                <a:cubicBezTo>
                  <a:pt x="978535" y="905510"/>
                  <a:pt x="976198" y="907847"/>
                  <a:pt x="972693" y="911352"/>
                </a:cubicBezTo>
                <a:cubicBezTo>
                  <a:pt x="969188" y="914857"/>
                  <a:pt x="967435" y="918946"/>
                  <a:pt x="967435" y="923620"/>
                </a:cubicBezTo>
                <a:cubicBezTo>
                  <a:pt x="967435" y="924788"/>
                  <a:pt x="966267" y="925373"/>
                  <a:pt x="963930" y="925373"/>
                </a:cubicBezTo>
                <a:cubicBezTo>
                  <a:pt x="962761" y="924204"/>
                  <a:pt x="963346" y="921867"/>
                  <a:pt x="965682" y="918362"/>
                </a:cubicBezTo>
                <a:lnTo>
                  <a:pt x="983209" y="886815"/>
                </a:lnTo>
                <a:lnTo>
                  <a:pt x="981456" y="886815"/>
                </a:lnTo>
                <a:cubicBezTo>
                  <a:pt x="980287" y="893826"/>
                  <a:pt x="975030" y="899084"/>
                  <a:pt x="965682" y="902589"/>
                </a:cubicBezTo>
                <a:lnTo>
                  <a:pt x="967435" y="897331"/>
                </a:lnTo>
                <a:cubicBezTo>
                  <a:pt x="965098" y="898499"/>
                  <a:pt x="962761" y="902589"/>
                  <a:pt x="960425" y="909599"/>
                </a:cubicBezTo>
                <a:lnTo>
                  <a:pt x="965682" y="907847"/>
                </a:lnTo>
                <a:cubicBezTo>
                  <a:pt x="965682" y="910183"/>
                  <a:pt x="964806" y="913104"/>
                  <a:pt x="963054" y="916610"/>
                </a:cubicBezTo>
                <a:cubicBezTo>
                  <a:pt x="961301" y="920115"/>
                  <a:pt x="960425" y="922451"/>
                  <a:pt x="960425" y="923620"/>
                </a:cubicBezTo>
                <a:lnTo>
                  <a:pt x="955167" y="932383"/>
                </a:lnTo>
                <a:cubicBezTo>
                  <a:pt x="955167" y="932383"/>
                  <a:pt x="952246" y="937057"/>
                  <a:pt x="946404" y="946404"/>
                </a:cubicBezTo>
                <a:lnTo>
                  <a:pt x="935888" y="962177"/>
                </a:lnTo>
                <a:cubicBezTo>
                  <a:pt x="931215" y="969187"/>
                  <a:pt x="927710" y="973277"/>
                  <a:pt x="925373" y="974445"/>
                </a:cubicBezTo>
                <a:cubicBezTo>
                  <a:pt x="921868" y="975614"/>
                  <a:pt x="920699" y="977366"/>
                  <a:pt x="921868" y="979703"/>
                </a:cubicBezTo>
                <a:cubicBezTo>
                  <a:pt x="921868" y="979703"/>
                  <a:pt x="921575" y="979995"/>
                  <a:pt x="920991" y="980579"/>
                </a:cubicBezTo>
                <a:cubicBezTo>
                  <a:pt x="920407" y="981164"/>
                  <a:pt x="920115" y="981456"/>
                  <a:pt x="920115" y="981456"/>
                </a:cubicBezTo>
                <a:cubicBezTo>
                  <a:pt x="918947" y="981456"/>
                  <a:pt x="918362" y="982040"/>
                  <a:pt x="918362" y="983208"/>
                </a:cubicBezTo>
                <a:cubicBezTo>
                  <a:pt x="916026" y="987882"/>
                  <a:pt x="911936" y="991387"/>
                  <a:pt x="906094" y="993724"/>
                </a:cubicBezTo>
                <a:cubicBezTo>
                  <a:pt x="904926" y="993724"/>
                  <a:pt x="904342" y="994892"/>
                  <a:pt x="904342" y="997229"/>
                </a:cubicBezTo>
                <a:lnTo>
                  <a:pt x="913105" y="997229"/>
                </a:lnTo>
                <a:lnTo>
                  <a:pt x="897331" y="1018260"/>
                </a:lnTo>
                <a:lnTo>
                  <a:pt x="886815" y="1028776"/>
                </a:lnTo>
                <a:cubicBezTo>
                  <a:pt x="882142" y="1035786"/>
                  <a:pt x="879221" y="1041044"/>
                  <a:pt x="878053" y="1044549"/>
                </a:cubicBezTo>
                <a:lnTo>
                  <a:pt x="883310" y="1044549"/>
                </a:lnTo>
                <a:lnTo>
                  <a:pt x="886815" y="1044549"/>
                </a:lnTo>
                <a:lnTo>
                  <a:pt x="888568" y="1042797"/>
                </a:lnTo>
                <a:lnTo>
                  <a:pt x="903618" y="1042797"/>
                </a:lnTo>
                <a:lnTo>
                  <a:pt x="905218" y="1040606"/>
                </a:lnTo>
                <a:cubicBezTo>
                  <a:pt x="908139" y="1036809"/>
                  <a:pt x="910184" y="1034618"/>
                  <a:pt x="911352" y="1034034"/>
                </a:cubicBezTo>
                <a:cubicBezTo>
                  <a:pt x="912520" y="1031697"/>
                  <a:pt x="914273" y="1030529"/>
                  <a:pt x="916610" y="1030529"/>
                </a:cubicBezTo>
                <a:lnTo>
                  <a:pt x="907496" y="1042797"/>
                </a:lnTo>
                <a:lnTo>
                  <a:pt x="909599" y="1042797"/>
                </a:lnTo>
                <a:lnTo>
                  <a:pt x="912859" y="1041865"/>
                </a:lnTo>
                <a:lnTo>
                  <a:pt x="916172" y="1037977"/>
                </a:lnTo>
                <a:cubicBezTo>
                  <a:pt x="920553" y="1033596"/>
                  <a:pt x="925957" y="1028776"/>
                  <a:pt x="932383" y="1023518"/>
                </a:cubicBezTo>
                <a:cubicBezTo>
                  <a:pt x="931215" y="1025855"/>
                  <a:pt x="929462" y="1028776"/>
                  <a:pt x="927125" y="1032281"/>
                </a:cubicBezTo>
                <a:cubicBezTo>
                  <a:pt x="924789" y="1035786"/>
                  <a:pt x="923036" y="1038123"/>
                  <a:pt x="921868" y="1039292"/>
                </a:cubicBezTo>
                <a:cubicBezTo>
                  <a:pt x="925373" y="1039292"/>
                  <a:pt x="927710" y="1039292"/>
                  <a:pt x="928878" y="1039292"/>
                </a:cubicBezTo>
                <a:lnTo>
                  <a:pt x="935767" y="1034699"/>
                </a:lnTo>
                <a:lnTo>
                  <a:pt x="956920" y="1005992"/>
                </a:lnTo>
                <a:lnTo>
                  <a:pt x="958672" y="1002487"/>
                </a:lnTo>
                <a:lnTo>
                  <a:pt x="958672" y="1009497"/>
                </a:lnTo>
                <a:lnTo>
                  <a:pt x="942899" y="1030529"/>
                </a:lnTo>
                <a:lnTo>
                  <a:pt x="942117" y="1031600"/>
                </a:lnTo>
                <a:lnTo>
                  <a:pt x="953414" y="1028776"/>
                </a:lnTo>
                <a:lnTo>
                  <a:pt x="960584" y="1025908"/>
                </a:lnTo>
                <a:lnTo>
                  <a:pt x="979703" y="997229"/>
                </a:lnTo>
                <a:lnTo>
                  <a:pt x="990219" y="981456"/>
                </a:lnTo>
                <a:cubicBezTo>
                  <a:pt x="990219" y="981456"/>
                  <a:pt x="990511" y="981748"/>
                  <a:pt x="991095" y="982332"/>
                </a:cubicBezTo>
                <a:cubicBezTo>
                  <a:pt x="991679" y="982916"/>
                  <a:pt x="991971" y="983208"/>
                  <a:pt x="991971" y="983208"/>
                </a:cubicBezTo>
                <a:cubicBezTo>
                  <a:pt x="991971" y="985545"/>
                  <a:pt x="991387" y="986714"/>
                  <a:pt x="990219" y="986714"/>
                </a:cubicBezTo>
                <a:lnTo>
                  <a:pt x="969188" y="1016508"/>
                </a:lnTo>
                <a:lnTo>
                  <a:pt x="963770" y="1024634"/>
                </a:lnTo>
                <a:lnTo>
                  <a:pt x="970940" y="1021766"/>
                </a:lnTo>
                <a:cubicBezTo>
                  <a:pt x="970940" y="1020597"/>
                  <a:pt x="971524" y="1019429"/>
                  <a:pt x="972693" y="1018260"/>
                </a:cubicBezTo>
                <a:cubicBezTo>
                  <a:pt x="973861" y="1017092"/>
                  <a:pt x="976782" y="1015924"/>
                  <a:pt x="981456" y="1014755"/>
                </a:cubicBezTo>
                <a:lnTo>
                  <a:pt x="986714" y="1013003"/>
                </a:lnTo>
                <a:cubicBezTo>
                  <a:pt x="991387" y="1011834"/>
                  <a:pt x="994893" y="1011834"/>
                  <a:pt x="997229" y="1013003"/>
                </a:cubicBezTo>
                <a:cubicBezTo>
                  <a:pt x="999566" y="1013003"/>
                  <a:pt x="1001903" y="1012418"/>
                  <a:pt x="1004240" y="1011250"/>
                </a:cubicBezTo>
                <a:cubicBezTo>
                  <a:pt x="1006577" y="1011250"/>
                  <a:pt x="1008475" y="1010666"/>
                  <a:pt x="1009936" y="1009497"/>
                </a:cubicBezTo>
                <a:lnTo>
                  <a:pt x="1009498" y="1007745"/>
                </a:lnTo>
                <a:cubicBezTo>
                  <a:pt x="1008329" y="1007745"/>
                  <a:pt x="1007161" y="1007453"/>
                  <a:pt x="1005992" y="1006868"/>
                </a:cubicBezTo>
                <a:cubicBezTo>
                  <a:pt x="1004824" y="1006284"/>
                  <a:pt x="1004824" y="1004240"/>
                  <a:pt x="1005992" y="1000734"/>
                </a:cubicBezTo>
                <a:lnTo>
                  <a:pt x="1013003" y="1000734"/>
                </a:lnTo>
                <a:cubicBezTo>
                  <a:pt x="1013003" y="999566"/>
                  <a:pt x="1011834" y="998982"/>
                  <a:pt x="1009498" y="998982"/>
                </a:cubicBezTo>
                <a:cubicBezTo>
                  <a:pt x="1007161" y="998982"/>
                  <a:pt x="1006577" y="997813"/>
                  <a:pt x="1007745" y="995477"/>
                </a:cubicBezTo>
                <a:lnTo>
                  <a:pt x="1007745" y="993724"/>
                </a:lnTo>
                <a:cubicBezTo>
                  <a:pt x="1014755" y="994892"/>
                  <a:pt x="1020597" y="994308"/>
                  <a:pt x="1025271" y="991971"/>
                </a:cubicBezTo>
                <a:lnTo>
                  <a:pt x="1028776" y="991971"/>
                </a:lnTo>
                <a:cubicBezTo>
                  <a:pt x="1028776" y="990803"/>
                  <a:pt x="1028776" y="989634"/>
                  <a:pt x="1028776" y="988466"/>
                </a:cubicBezTo>
                <a:cubicBezTo>
                  <a:pt x="1028776" y="987298"/>
                  <a:pt x="1029360" y="986714"/>
                  <a:pt x="1030529" y="986714"/>
                </a:cubicBezTo>
                <a:cubicBezTo>
                  <a:pt x="1031697" y="985545"/>
                  <a:pt x="1032281" y="982624"/>
                  <a:pt x="1032281" y="977951"/>
                </a:cubicBezTo>
                <a:lnTo>
                  <a:pt x="1028776" y="977951"/>
                </a:lnTo>
                <a:lnTo>
                  <a:pt x="1027023" y="983208"/>
                </a:lnTo>
                <a:cubicBezTo>
                  <a:pt x="1025855" y="983208"/>
                  <a:pt x="1024687" y="982916"/>
                  <a:pt x="1023518" y="982332"/>
                </a:cubicBezTo>
                <a:cubicBezTo>
                  <a:pt x="1022350" y="981748"/>
                  <a:pt x="1021182" y="982040"/>
                  <a:pt x="1020013" y="983208"/>
                </a:cubicBezTo>
                <a:cubicBezTo>
                  <a:pt x="1020013" y="984377"/>
                  <a:pt x="1017676" y="983792"/>
                  <a:pt x="1013003" y="981456"/>
                </a:cubicBezTo>
                <a:lnTo>
                  <a:pt x="1020013" y="990219"/>
                </a:lnTo>
                <a:lnTo>
                  <a:pt x="1009498" y="986714"/>
                </a:lnTo>
                <a:cubicBezTo>
                  <a:pt x="1008329" y="986714"/>
                  <a:pt x="1007161" y="987882"/>
                  <a:pt x="1005992" y="990219"/>
                </a:cubicBezTo>
                <a:cubicBezTo>
                  <a:pt x="1007161" y="984377"/>
                  <a:pt x="1007745" y="981456"/>
                  <a:pt x="1007745" y="981456"/>
                </a:cubicBezTo>
                <a:cubicBezTo>
                  <a:pt x="1007745" y="980287"/>
                  <a:pt x="1008037" y="979411"/>
                  <a:pt x="1008621" y="978827"/>
                </a:cubicBezTo>
                <a:cubicBezTo>
                  <a:pt x="1009205" y="978243"/>
                  <a:pt x="1008913" y="977366"/>
                  <a:pt x="1007745" y="976198"/>
                </a:cubicBezTo>
                <a:cubicBezTo>
                  <a:pt x="1006577" y="975030"/>
                  <a:pt x="1006577" y="973569"/>
                  <a:pt x="1007745" y="971816"/>
                </a:cubicBezTo>
                <a:cubicBezTo>
                  <a:pt x="1008913" y="970064"/>
                  <a:pt x="1009498" y="968603"/>
                  <a:pt x="1009498" y="967435"/>
                </a:cubicBezTo>
                <a:cubicBezTo>
                  <a:pt x="1009498" y="970940"/>
                  <a:pt x="1010666" y="972693"/>
                  <a:pt x="1013003" y="972693"/>
                </a:cubicBezTo>
                <a:cubicBezTo>
                  <a:pt x="1017676" y="975030"/>
                  <a:pt x="1022350" y="975614"/>
                  <a:pt x="1027023" y="974445"/>
                </a:cubicBezTo>
                <a:cubicBezTo>
                  <a:pt x="1029360" y="973277"/>
                  <a:pt x="1030529" y="971816"/>
                  <a:pt x="1030529" y="970064"/>
                </a:cubicBezTo>
                <a:cubicBezTo>
                  <a:pt x="1030529" y="968311"/>
                  <a:pt x="1029945" y="966267"/>
                  <a:pt x="1028776" y="963930"/>
                </a:cubicBezTo>
                <a:lnTo>
                  <a:pt x="1028776" y="962177"/>
                </a:lnTo>
                <a:lnTo>
                  <a:pt x="1034034" y="965682"/>
                </a:lnTo>
                <a:cubicBezTo>
                  <a:pt x="1032866" y="966851"/>
                  <a:pt x="1032281" y="969187"/>
                  <a:pt x="1032281" y="972693"/>
                </a:cubicBezTo>
                <a:cubicBezTo>
                  <a:pt x="1034618" y="971524"/>
                  <a:pt x="1035787" y="969772"/>
                  <a:pt x="1035787" y="967435"/>
                </a:cubicBezTo>
                <a:cubicBezTo>
                  <a:pt x="1035787" y="965098"/>
                  <a:pt x="1035202" y="962761"/>
                  <a:pt x="1034034" y="960425"/>
                </a:cubicBezTo>
                <a:lnTo>
                  <a:pt x="1039292" y="958672"/>
                </a:lnTo>
                <a:cubicBezTo>
                  <a:pt x="1041629" y="958672"/>
                  <a:pt x="1043089" y="958380"/>
                  <a:pt x="1043673" y="957796"/>
                </a:cubicBezTo>
                <a:cubicBezTo>
                  <a:pt x="1044257" y="957211"/>
                  <a:pt x="1044550" y="955751"/>
                  <a:pt x="1044550" y="953414"/>
                </a:cubicBezTo>
                <a:cubicBezTo>
                  <a:pt x="1041044" y="956919"/>
                  <a:pt x="1039292" y="958672"/>
                  <a:pt x="1039292" y="958672"/>
                </a:cubicBezTo>
                <a:lnTo>
                  <a:pt x="1035787" y="956919"/>
                </a:lnTo>
                <a:cubicBezTo>
                  <a:pt x="1033450" y="959256"/>
                  <a:pt x="1032281" y="958088"/>
                  <a:pt x="1032281" y="953414"/>
                </a:cubicBezTo>
                <a:lnTo>
                  <a:pt x="1028776" y="953414"/>
                </a:lnTo>
                <a:cubicBezTo>
                  <a:pt x="1027608" y="954583"/>
                  <a:pt x="1024687" y="955167"/>
                  <a:pt x="1020013" y="955167"/>
                </a:cubicBezTo>
                <a:lnTo>
                  <a:pt x="1018260" y="960425"/>
                </a:lnTo>
                <a:cubicBezTo>
                  <a:pt x="1015924" y="962761"/>
                  <a:pt x="1013003" y="965098"/>
                  <a:pt x="1009498" y="967435"/>
                </a:cubicBezTo>
                <a:cubicBezTo>
                  <a:pt x="1014171" y="962761"/>
                  <a:pt x="1017092" y="959840"/>
                  <a:pt x="1018260" y="958672"/>
                </a:cubicBezTo>
                <a:cubicBezTo>
                  <a:pt x="1017092" y="957504"/>
                  <a:pt x="1014171" y="955751"/>
                  <a:pt x="1009498" y="953414"/>
                </a:cubicBezTo>
                <a:lnTo>
                  <a:pt x="1005992" y="960425"/>
                </a:lnTo>
                <a:cubicBezTo>
                  <a:pt x="1004824" y="959256"/>
                  <a:pt x="1004824" y="956919"/>
                  <a:pt x="1005992" y="953414"/>
                </a:cubicBezTo>
                <a:lnTo>
                  <a:pt x="1013003" y="941146"/>
                </a:lnTo>
                <a:cubicBezTo>
                  <a:pt x="1014171" y="939978"/>
                  <a:pt x="1014755" y="938225"/>
                  <a:pt x="1014755" y="935888"/>
                </a:cubicBezTo>
                <a:cubicBezTo>
                  <a:pt x="1017092" y="935888"/>
                  <a:pt x="1018260" y="932967"/>
                  <a:pt x="1018260" y="927125"/>
                </a:cubicBezTo>
                <a:cubicBezTo>
                  <a:pt x="1015924" y="928293"/>
                  <a:pt x="1014463" y="930046"/>
                  <a:pt x="1013879" y="932383"/>
                </a:cubicBezTo>
                <a:cubicBezTo>
                  <a:pt x="1013295" y="934720"/>
                  <a:pt x="1013587" y="935888"/>
                  <a:pt x="1014755" y="935888"/>
                </a:cubicBezTo>
                <a:cubicBezTo>
                  <a:pt x="1013587" y="935888"/>
                  <a:pt x="1012126" y="935596"/>
                  <a:pt x="1010374" y="935012"/>
                </a:cubicBezTo>
                <a:cubicBezTo>
                  <a:pt x="1008621" y="934428"/>
                  <a:pt x="1008329" y="932967"/>
                  <a:pt x="1009498" y="930630"/>
                </a:cubicBezTo>
                <a:cubicBezTo>
                  <a:pt x="1007161" y="928293"/>
                  <a:pt x="1004240" y="930046"/>
                  <a:pt x="1000734" y="935888"/>
                </a:cubicBezTo>
                <a:cubicBezTo>
                  <a:pt x="997229" y="942898"/>
                  <a:pt x="991971" y="951077"/>
                  <a:pt x="984961" y="960425"/>
                </a:cubicBezTo>
                <a:cubicBezTo>
                  <a:pt x="974445" y="977951"/>
                  <a:pt x="968604" y="986714"/>
                  <a:pt x="967435" y="986714"/>
                </a:cubicBezTo>
                <a:lnTo>
                  <a:pt x="963930" y="997229"/>
                </a:lnTo>
                <a:cubicBezTo>
                  <a:pt x="962761" y="993724"/>
                  <a:pt x="963346" y="990803"/>
                  <a:pt x="965682" y="988466"/>
                </a:cubicBezTo>
                <a:cubicBezTo>
                  <a:pt x="966851" y="984961"/>
                  <a:pt x="967435" y="982624"/>
                  <a:pt x="967435" y="981456"/>
                </a:cubicBezTo>
                <a:lnTo>
                  <a:pt x="963930" y="981456"/>
                </a:lnTo>
                <a:cubicBezTo>
                  <a:pt x="963930" y="981456"/>
                  <a:pt x="963638" y="981164"/>
                  <a:pt x="963054" y="980579"/>
                </a:cubicBezTo>
                <a:cubicBezTo>
                  <a:pt x="962469" y="979995"/>
                  <a:pt x="962177" y="979703"/>
                  <a:pt x="962177" y="979703"/>
                </a:cubicBezTo>
                <a:cubicBezTo>
                  <a:pt x="959840" y="982040"/>
                  <a:pt x="958088" y="982332"/>
                  <a:pt x="956920" y="980579"/>
                </a:cubicBezTo>
                <a:cubicBezTo>
                  <a:pt x="955751" y="978827"/>
                  <a:pt x="954583" y="977951"/>
                  <a:pt x="953414" y="977951"/>
                </a:cubicBezTo>
                <a:lnTo>
                  <a:pt x="955167" y="976198"/>
                </a:lnTo>
                <a:cubicBezTo>
                  <a:pt x="958672" y="977366"/>
                  <a:pt x="962177" y="975614"/>
                  <a:pt x="965682" y="970940"/>
                </a:cubicBezTo>
                <a:cubicBezTo>
                  <a:pt x="968019" y="965098"/>
                  <a:pt x="969772" y="962177"/>
                  <a:pt x="970940" y="962177"/>
                </a:cubicBezTo>
                <a:lnTo>
                  <a:pt x="970940" y="972693"/>
                </a:lnTo>
                <a:lnTo>
                  <a:pt x="972693" y="972693"/>
                </a:lnTo>
                <a:cubicBezTo>
                  <a:pt x="979703" y="965682"/>
                  <a:pt x="983793" y="960425"/>
                  <a:pt x="984961" y="956919"/>
                </a:cubicBezTo>
                <a:cubicBezTo>
                  <a:pt x="984961" y="954583"/>
                  <a:pt x="985545" y="952830"/>
                  <a:pt x="986714" y="951661"/>
                </a:cubicBezTo>
                <a:cubicBezTo>
                  <a:pt x="987882" y="950493"/>
                  <a:pt x="989050" y="949325"/>
                  <a:pt x="990219" y="948156"/>
                </a:cubicBezTo>
                <a:lnTo>
                  <a:pt x="993724" y="939393"/>
                </a:lnTo>
                <a:cubicBezTo>
                  <a:pt x="992556" y="937057"/>
                  <a:pt x="991387" y="935888"/>
                  <a:pt x="990219" y="935888"/>
                </a:cubicBezTo>
                <a:cubicBezTo>
                  <a:pt x="997229" y="933551"/>
                  <a:pt x="1001903" y="930046"/>
                  <a:pt x="1004240" y="925373"/>
                </a:cubicBezTo>
                <a:cubicBezTo>
                  <a:pt x="1005408" y="924204"/>
                  <a:pt x="1005992" y="922451"/>
                  <a:pt x="1005992" y="920115"/>
                </a:cubicBezTo>
                <a:cubicBezTo>
                  <a:pt x="1005992" y="917778"/>
                  <a:pt x="1004824" y="914857"/>
                  <a:pt x="1002487" y="911352"/>
                </a:cubicBezTo>
                <a:lnTo>
                  <a:pt x="990219" y="935888"/>
                </a:lnTo>
                <a:cubicBezTo>
                  <a:pt x="987882" y="935888"/>
                  <a:pt x="986130" y="937057"/>
                  <a:pt x="984961" y="939393"/>
                </a:cubicBezTo>
                <a:cubicBezTo>
                  <a:pt x="983793" y="941730"/>
                  <a:pt x="982624" y="943483"/>
                  <a:pt x="981456" y="944651"/>
                </a:cubicBezTo>
                <a:lnTo>
                  <a:pt x="981456" y="935888"/>
                </a:lnTo>
                <a:cubicBezTo>
                  <a:pt x="983793" y="935888"/>
                  <a:pt x="984961" y="934720"/>
                  <a:pt x="984961" y="932383"/>
                </a:cubicBezTo>
                <a:cubicBezTo>
                  <a:pt x="987298" y="931214"/>
                  <a:pt x="989635" y="928293"/>
                  <a:pt x="991971" y="923620"/>
                </a:cubicBezTo>
                <a:lnTo>
                  <a:pt x="988466" y="918362"/>
                </a:lnTo>
                <a:cubicBezTo>
                  <a:pt x="988466" y="918362"/>
                  <a:pt x="990219" y="919530"/>
                  <a:pt x="993724" y="921867"/>
                </a:cubicBezTo>
                <a:cubicBezTo>
                  <a:pt x="994893" y="916025"/>
                  <a:pt x="997229" y="911936"/>
                  <a:pt x="1000734" y="909599"/>
                </a:cubicBezTo>
                <a:cubicBezTo>
                  <a:pt x="1001903" y="907262"/>
                  <a:pt x="1002487" y="903757"/>
                  <a:pt x="1002487" y="899084"/>
                </a:cubicBezTo>
                <a:cubicBezTo>
                  <a:pt x="1004824" y="897915"/>
                  <a:pt x="1005992" y="897331"/>
                  <a:pt x="1005992" y="897331"/>
                </a:cubicBezTo>
                <a:cubicBezTo>
                  <a:pt x="1005992" y="897331"/>
                  <a:pt x="1006285" y="897039"/>
                  <a:pt x="1006869" y="896455"/>
                </a:cubicBezTo>
                <a:cubicBezTo>
                  <a:pt x="1007453" y="895870"/>
                  <a:pt x="1007745" y="895578"/>
                  <a:pt x="1007745" y="895578"/>
                </a:cubicBezTo>
                <a:cubicBezTo>
                  <a:pt x="1010082" y="889736"/>
                  <a:pt x="1013003" y="886815"/>
                  <a:pt x="1016508" y="886815"/>
                </a:cubicBezTo>
                <a:lnTo>
                  <a:pt x="1016508" y="883310"/>
                </a:lnTo>
                <a:lnTo>
                  <a:pt x="1007745" y="886815"/>
                </a:lnTo>
                <a:lnTo>
                  <a:pt x="1013003" y="871042"/>
                </a:lnTo>
                <a:lnTo>
                  <a:pt x="1013003" y="878052"/>
                </a:lnTo>
                <a:cubicBezTo>
                  <a:pt x="1016508" y="878052"/>
                  <a:pt x="1018845" y="877468"/>
                  <a:pt x="1020013" y="876300"/>
                </a:cubicBezTo>
                <a:cubicBezTo>
                  <a:pt x="1021182" y="875131"/>
                  <a:pt x="1022350" y="873379"/>
                  <a:pt x="1023518" y="871042"/>
                </a:cubicBezTo>
                <a:lnTo>
                  <a:pt x="1023518" y="867537"/>
                </a:lnTo>
                <a:cubicBezTo>
                  <a:pt x="1024687" y="868705"/>
                  <a:pt x="1025563" y="869581"/>
                  <a:pt x="1026147" y="870166"/>
                </a:cubicBezTo>
                <a:cubicBezTo>
                  <a:pt x="1026731" y="870750"/>
                  <a:pt x="1027608" y="871042"/>
                  <a:pt x="1028776" y="871042"/>
                </a:cubicBezTo>
                <a:cubicBezTo>
                  <a:pt x="1029945" y="869873"/>
                  <a:pt x="1030821" y="869289"/>
                  <a:pt x="1031405" y="869289"/>
                </a:cubicBezTo>
                <a:cubicBezTo>
                  <a:pt x="1031989" y="869289"/>
                  <a:pt x="1032866" y="868121"/>
                  <a:pt x="1034034" y="865784"/>
                </a:cubicBezTo>
                <a:cubicBezTo>
                  <a:pt x="1035202" y="865784"/>
                  <a:pt x="1035787" y="865492"/>
                  <a:pt x="1035787" y="864908"/>
                </a:cubicBezTo>
                <a:cubicBezTo>
                  <a:pt x="1035787" y="864324"/>
                  <a:pt x="1035787" y="863447"/>
                  <a:pt x="1035787" y="862279"/>
                </a:cubicBezTo>
                <a:lnTo>
                  <a:pt x="1034034" y="858774"/>
                </a:lnTo>
                <a:lnTo>
                  <a:pt x="1025271" y="855269"/>
                </a:lnTo>
                <a:cubicBezTo>
                  <a:pt x="1021766" y="858774"/>
                  <a:pt x="1020013" y="860526"/>
                  <a:pt x="1020013" y="860526"/>
                </a:cubicBezTo>
                <a:cubicBezTo>
                  <a:pt x="1018845" y="859358"/>
                  <a:pt x="1018260" y="857605"/>
                  <a:pt x="1018260" y="855269"/>
                </a:cubicBezTo>
                <a:cubicBezTo>
                  <a:pt x="1019429" y="855269"/>
                  <a:pt x="1020597" y="854392"/>
                  <a:pt x="1021766" y="852640"/>
                </a:cubicBezTo>
                <a:cubicBezTo>
                  <a:pt x="1022934" y="850887"/>
                  <a:pt x="1023518" y="849426"/>
                  <a:pt x="1023518" y="848258"/>
                </a:cubicBezTo>
                <a:lnTo>
                  <a:pt x="1041044" y="818464"/>
                </a:lnTo>
                <a:lnTo>
                  <a:pt x="1069086" y="762381"/>
                </a:lnTo>
                <a:lnTo>
                  <a:pt x="1081354" y="743102"/>
                </a:lnTo>
                <a:cubicBezTo>
                  <a:pt x="1082522" y="743102"/>
                  <a:pt x="1082522" y="741934"/>
                  <a:pt x="1081354" y="739597"/>
                </a:cubicBezTo>
                <a:lnTo>
                  <a:pt x="1079601" y="739597"/>
                </a:lnTo>
                <a:lnTo>
                  <a:pt x="1076096" y="741349"/>
                </a:lnTo>
                <a:cubicBezTo>
                  <a:pt x="1071423" y="751865"/>
                  <a:pt x="1065581" y="761796"/>
                  <a:pt x="1058570" y="771144"/>
                </a:cubicBezTo>
                <a:lnTo>
                  <a:pt x="1060323" y="760628"/>
                </a:lnTo>
                <a:cubicBezTo>
                  <a:pt x="1060323" y="759460"/>
                  <a:pt x="1061199" y="757999"/>
                  <a:pt x="1062952" y="756247"/>
                </a:cubicBezTo>
                <a:cubicBezTo>
                  <a:pt x="1064704" y="754494"/>
                  <a:pt x="1064412" y="752449"/>
                  <a:pt x="1062075" y="750112"/>
                </a:cubicBezTo>
                <a:cubicBezTo>
                  <a:pt x="1062075" y="748944"/>
                  <a:pt x="1063244" y="748360"/>
                  <a:pt x="1065581" y="748360"/>
                </a:cubicBezTo>
                <a:close/>
                <a:moveTo>
                  <a:pt x="1065581" y="727329"/>
                </a:moveTo>
                <a:lnTo>
                  <a:pt x="1062075" y="729081"/>
                </a:lnTo>
                <a:cubicBezTo>
                  <a:pt x="1062075" y="729081"/>
                  <a:pt x="1062368" y="729373"/>
                  <a:pt x="1062952" y="729958"/>
                </a:cubicBezTo>
                <a:cubicBezTo>
                  <a:pt x="1063536" y="730542"/>
                  <a:pt x="1063828" y="730834"/>
                  <a:pt x="1063828" y="730834"/>
                </a:cubicBezTo>
                <a:lnTo>
                  <a:pt x="1067333" y="729081"/>
                </a:lnTo>
                <a:close/>
                <a:moveTo>
                  <a:pt x="1067333" y="718566"/>
                </a:moveTo>
                <a:lnTo>
                  <a:pt x="1065581" y="722071"/>
                </a:lnTo>
                <a:lnTo>
                  <a:pt x="1069086" y="725576"/>
                </a:lnTo>
                <a:lnTo>
                  <a:pt x="1069086" y="720318"/>
                </a:lnTo>
                <a:close/>
                <a:moveTo>
                  <a:pt x="1105890" y="716813"/>
                </a:moveTo>
                <a:cubicBezTo>
                  <a:pt x="1104722" y="717982"/>
                  <a:pt x="1103262" y="720318"/>
                  <a:pt x="1101509" y="723824"/>
                </a:cubicBezTo>
                <a:cubicBezTo>
                  <a:pt x="1099756" y="727329"/>
                  <a:pt x="1098880" y="730250"/>
                  <a:pt x="1098880" y="732586"/>
                </a:cubicBezTo>
                <a:cubicBezTo>
                  <a:pt x="1098880" y="734923"/>
                  <a:pt x="1098588" y="737260"/>
                  <a:pt x="1098004" y="739597"/>
                </a:cubicBezTo>
                <a:cubicBezTo>
                  <a:pt x="1097420" y="741934"/>
                  <a:pt x="1097128" y="744270"/>
                  <a:pt x="1097128" y="746607"/>
                </a:cubicBezTo>
                <a:cubicBezTo>
                  <a:pt x="1098296" y="745439"/>
                  <a:pt x="1099464" y="743978"/>
                  <a:pt x="1100633" y="742226"/>
                </a:cubicBezTo>
                <a:cubicBezTo>
                  <a:pt x="1101801" y="740473"/>
                  <a:pt x="1102385" y="738428"/>
                  <a:pt x="1102385" y="736092"/>
                </a:cubicBezTo>
                <a:cubicBezTo>
                  <a:pt x="1102385" y="732586"/>
                  <a:pt x="1103554" y="726160"/>
                  <a:pt x="1105890" y="716813"/>
                </a:cubicBezTo>
                <a:close/>
                <a:moveTo>
                  <a:pt x="1079601" y="716813"/>
                </a:moveTo>
                <a:cubicBezTo>
                  <a:pt x="1077265" y="717982"/>
                  <a:pt x="1076096" y="719442"/>
                  <a:pt x="1076096" y="721195"/>
                </a:cubicBezTo>
                <a:cubicBezTo>
                  <a:pt x="1076096" y="722947"/>
                  <a:pt x="1076680" y="724992"/>
                  <a:pt x="1077849" y="727329"/>
                </a:cubicBezTo>
                <a:cubicBezTo>
                  <a:pt x="1079018" y="728497"/>
                  <a:pt x="1080186" y="729081"/>
                  <a:pt x="1081354" y="729081"/>
                </a:cubicBezTo>
                <a:cubicBezTo>
                  <a:pt x="1082522" y="729081"/>
                  <a:pt x="1083107" y="728497"/>
                  <a:pt x="1083107" y="727329"/>
                </a:cubicBezTo>
                <a:cubicBezTo>
                  <a:pt x="1083107" y="726160"/>
                  <a:pt x="1083107" y="724408"/>
                  <a:pt x="1083107" y="722071"/>
                </a:cubicBezTo>
                <a:cubicBezTo>
                  <a:pt x="1083107" y="722071"/>
                  <a:pt x="1082815" y="722363"/>
                  <a:pt x="1082230" y="722947"/>
                </a:cubicBezTo>
                <a:cubicBezTo>
                  <a:pt x="1081646" y="723531"/>
                  <a:pt x="1080770" y="723824"/>
                  <a:pt x="1079601" y="723824"/>
                </a:cubicBezTo>
                <a:close/>
                <a:moveTo>
                  <a:pt x="462686" y="716813"/>
                </a:moveTo>
                <a:lnTo>
                  <a:pt x="460934" y="720318"/>
                </a:lnTo>
                <a:lnTo>
                  <a:pt x="464439" y="722071"/>
                </a:lnTo>
                <a:lnTo>
                  <a:pt x="464439" y="716813"/>
                </a:lnTo>
                <a:close/>
                <a:moveTo>
                  <a:pt x="1119911" y="708050"/>
                </a:moveTo>
                <a:cubicBezTo>
                  <a:pt x="1116406" y="712724"/>
                  <a:pt x="1114069" y="717397"/>
                  <a:pt x="1112901" y="722071"/>
                </a:cubicBezTo>
                <a:lnTo>
                  <a:pt x="1104138" y="744855"/>
                </a:lnTo>
                <a:cubicBezTo>
                  <a:pt x="1102969" y="747192"/>
                  <a:pt x="1101509" y="749820"/>
                  <a:pt x="1099756" y="752741"/>
                </a:cubicBezTo>
                <a:cubicBezTo>
                  <a:pt x="1098004" y="755662"/>
                  <a:pt x="1096543" y="759460"/>
                  <a:pt x="1095375" y="764133"/>
                </a:cubicBezTo>
                <a:lnTo>
                  <a:pt x="1076096" y="799185"/>
                </a:lnTo>
                <a:lnTo>
                  <a:pt x="1065581" y="818464"/>
                </a:lnTo>
                <a:lnTo>
                  <a:pt x="1067333" y="821969"/>
                </a:lnTo>
                <a:cubicBezTo>
                  <a:pt x="1068502" y="823137"/>
                  <a:pt x="1069378" y="823137"/>
                  <a:pt x="1069962" y="821969"/>
                </a:cubicBezTo>
                <a:cubicBezTo>
                  <a:pt x="1070546" y="820801"/>
                  <a:pt x="1070838" y="820217"/>
                  <a:pt x="1070838" y="820217"/>
                </a:cubicBezTo>
                <a:cubicBezTo>
                  <a:pt x="1073175" y="815543"/>
                  <a:pt x="1075512" y="812622"/>
                  <a:pt x="1077849" y="811453"/>
                </a:cubicBezTo>
                <a:cubicBezTo>
                  <a:pt x="1077849" y="807948"/>
                  <a:pt x="1078433" y="805611"/>
                  <a:pt x="1079601" y="804443"/>
                </a:cubicBezTo>
                <a:cubicBezTo>
                  <a:pt x="1080770" y="803275"/>
                  <a:pt x="1081646" y="801230"/>
                  <a:pt x="1082230" y="798309"/>
                </a:cubicBezTo>
                <a:cubicBezTo>
                  <a:pt x="1082815" y="795388"/>
                  <a:pt x="1083107" y="793927"/>
                  <a:pt x="1083107" y="793927"/>
                </a:cubicBezTo>
                <a:cubicBezTo>
                  <a:pt x="1085444" y="792759"/>
                  <a:pt x="1086612" y="790714"/>
                  <a:pt x="1086612" y="787793"/>
                </a:cubicBezTo>
                <a:cubicBezTo>
                  <a:pt x="1086612" y="784872"/>
                  <a:pt x="1087196" y="782828"/>
                  <a:pt x="1088364" y="781659"/>
                </a:cubicBezTo>
                <a:lnTo>
                  <a:pt x="1097128" y="767638"/>
                </a:lnTo>
                <a:cubicBezTo>
                  <a:pt x="1099464" y="760628"/>
                  <a:pt x="1102385" y="752741"/>
                  <a:pt x="1105890" y="743978"/>
                </a:cubicBezTo>
                <a:cubicBezTo>
                  <a:pt x="1109396" y="735215"/>
                  <a:pt x="1113485" y="727913"/>
                  <a:pt x="1118159" y="722071"/>
                </a:cubicBezTo>
                <a:lnTo>
                  <a:pt x="1119911" y="718566"/>
                </a:lnTo>
                <a:cubicBezTo>
                  <a:pt x="1119911" y="715060"/>
                  <a:pt x="1120496" y="712139"/>
                  <a:pt x="1121664" y="709803"/>
                </a:cubicBezTo>
                <a:cubicBezTo>
                  <a:pt x="1121664" y="709803"/>
                  <a:pt x="1121372" y="709511"/>
                  <a:pt x="1120788" y="708926"/>
                </a:cubicBezTo>
                <a:cubicBezTo>
                  <a:pt x="1120204" y="708342"/>
                  <a:pt x="1119911" y="708050"/>
                  <a:pt x="1119911" y="708050"/>
                </a:cubicBezTo>
                <a:close/>
                <a:moveTo>
                  <a:pt x="1083107" y="708050"/>
                </a:moveTo>
                <a:lnTo>
                  <a:pt x="1081354" y="715060"/>
                </a:lnTo>
                <a:lnTo>
                  <a:pt x="1083107" y="715060"/>
                </a:lnTo>
                <a:cubicBezTo>
                  <a:pt x="1083107" y="712724"/>
                  <a:pt x="1083107" y="710971"/>
                  <a:pt x="1083107" y="709803"/>
                </a:cubicBezTo>
                <a:cubicBezTo>
                  <a:pt x="1083107" y="709803"/>
                  <a:pt x="1083107" y="709218"/>
                  <a:pt x="1083107" y="708050"/>
                </a:cubicBezTo>
                <a:close/>
                <a:moveTo>
                  <a:pt x="1147953" y="704545"/>
                </a:moveTo>
                <a:lnTo>
                  <a:pt x="1147953" y="708050"/>
                </a:lnTo>
                <a:lnTo>
                  <a:pt x="1151458" y="706297"/>
                </a:lnTo>
                <a:lnTo>
                  <a:pt x="1149706" y="704545"/>
                </a:lnTo>
                <a:close/>
                <a:moveTo>
                  <a:pt x="1140943" y="704545"/>
                </a:moveTo>
                <a:cubicBezTo>
                  <a:pt x="1139774" y="706882"/>
                  <a:pt x="1138606" y="709511"/>
                  <a:pt x="1137437" y="712432"/>
                </a:cubicBezTo>
                <a:cubicBezTo>
                  <a:pt x="1136269" y="715353"/>
                  <a:pt x="1135101" y="717397"/>
                  <a:pt x="1133932" y="718566"/>
                </a:cubicBezTo>
                <a:cubicBezTo>
                  <a:pt x="1130427" y="724408"/>
                  <a:pt x="1126922" y="731710"/>
                  <a:pt x="1123417" y="740473"/>
                </a:cubicBezTo>
                <a:cubicBezTo>
                  <a:pt x="1119911" y="749236"/>
                  <a:pt x="1115822" y="755955"/>
                  <a:pt x="1111148" y="760628"/>
                </a:cubicBezTo>
                <a:cubicBezTo>
                  <a:pt x="1108811" y="766470"/>
                  <a:pt x="1106183" y="773188"/>
                  <a:pt x="1103262" y="780783"/>
                </a:cubicBezTo>
                <a:cubicBezTo>
                  <a:pt x="1100341" y="788378"/>
                  <a:pt x="1097128" y="796264"/>
                  <a:pt x="1093622" y="804443"/>
                </a:cubicBezTo>
                <a:cubicBezTo>
                  <a:pt x="1092454" y="805611"/>
                  <a:pt x="1091578" y="807072"/>
                  <a:pt x="1090993" y="808825"/>
                </a:cubicBezTo>
                <a:cubicBezTo>
                  <a:pt x="1090409" y="810577"/>
                  <a:pt x="1088949" y="812038"/>
                  <a:pt x="1086612" y="813206"/>
                </a:cubicBezTo>
                <a:cubicBezTo>
                  <a:pt x="1085444" y="813206"/>
                  <a:pt x="1084859" y="814959"/>
                  <a:pt x="1084859" y="818464"/>
                </a:cubicBezTo>
                <a:cubicBezTo>
                  <a:pt x="1091870" y="816127"/>
                  <a:pt x="1095959" y="814374"/>
                  <a:pt x="1097128" y="813206"/>
                </a:cubicBezTo>
                <a:cubicBezTo>
                  <a:pt x="1098296" y="813206"/>
                  <a:pt x="1098880" y="812622"/>
                  <a:pt x="1098880" y="811453"/>
                </a:cubicBezTo>
                <a:cubicBezTo>
                  <a:pt x="1098880" y="810285"/>
                  <a:pt x="1098296" y="809117"/>
                  <a:pt x="1097128" y="807948"/>
                </a:cubicBezTo>
                <a:cubicBezTo>
                  <a:pt x="1095959" y="806780"/>
                  <a:pt x="1095959" y="805611"/>
                  <a:pt x="1097128" y="804443"/>
                </a:cubicBezTo>
                <a:cubicBezTo>
                  <a:pt x="1100633" y="804443"/>
                  <a:pt x="1102385" y="803275"/>
                  <a:pt x="1102385" y="800938"/>
                </a:cubicBezTo>
                <a:cubicBezTo>
                  <a:pt x="1103554" y="797433"/>
                  <a:pt x="1105306" y="793635"/>
                  <a:pt x="1107643" y="789546"/>
                </a:cubicBezTo>
                <a:cubicBezTo>
                  <a:pt x="1109980" y="785457"/>
                  <a:pt x="1111733" y="781075"/>
                  <a:pt x="1112901" y="776401"/>
                </a:cubicBezTo>
                <a:lnTo>
                  <a:pt x="1114653" y="772896"/>
                </a:lnTo>
                <a:cubicBezTo>
                  <a:pt x="1118159" y="769391"/>
                  <a:pt x="1120204" y="765886"/>
                  <a:pt x="1120788" y="762381"/>
                </a:cubicBezTo>
                <a:cubicBezTo>
                  <a:pt x="1121372" y="758876"/>
                  <a:pt x="1121664" y="755955"/>
                  <a:pt x="1121664" y="753618"/>
                </a:cubicBezTo>
                <a:cubicBezTo>
                  <a:pt x="1124001" y="741934"/>
                  <a:pt x="1129259" y="734339"/>
                  <a:pt x="1137437" y="730834"/>
                </a:cubicBezTo>
                <a:cubicBezTo>
                  <a:pt x="1136269" y="727329"/>
                  <a:pt x="1135685" y="724408"/>
                  <a:pt x="1135685" y="722071"/>
                </a:cubicBezTo>
                <a:cubicBezTo>
                  <a:pt x="1139190" y="720903"/>
                  <a:pt x="1141235" y="718858"/>
                  <a:pt x="1141819" y="715937"/>
                </a:cubicBezTo>
                <a:cubicBezTo>
                  <a:pt x="1142403" y="713016"/>
                  <a:pt x="1142111" y="709218"/>
                  <a:pt x="1140943" y="704545"/>
                </a:cubicBezTo>
                <a:close/>
                <a:moveTo>
                  <a:pt x="1147953" y="695782"/>
                </a:moveTo>
                <a:lnTo>
                  <a:pt x="1146200" y="699287"/>
                </a:lnTo>
                <a:cubicBezTo>
                  <a:pt x="1146200" y="699287"/>
                  <a:pt x="1146492" y="699579"/>
                  <a:pt x="1147077" y="700163"/>
                </a:cubicBezTo>
                <a:cubicBezTo>
                  <a:pt x="1147661" y="700748"/>
                  <a:pt x="1147953" y="701040"/>
                  <a:pt x="1147953" y="701040"/>
                </a:cubicBezTo>
                <a:cubicBezTo>
                  <a:pt x="1147953" y="701040"/>
                  <a:pt x="1147953" y="700455"/>
                  <a:pt x="1147953" y="699287"/>
                </a:cubicBezTo>
                <a:cubicBezTo>
                  <a:pt x="1147953" y="698119"/>
                  <a:pt x="1147953" y="696950"/>
                  <a:pt x="1147953" y="695782"/>
                </a:cubicBezTo>
                <a:close/>
                <a:moveTo>
                  <a:pt x="729520" y="690086"/>
                </a:moveTo>
                <a:lnTo>
                  <a:pt x="727679" y="690524"/>
                </a:lnTo>
                <a:lnTo>
                  <a:pt x="732587" y="690524"/>
                </a:lnTo>
                <a:cubicBezTo>
                  <a:pt x="732587" y="689940"/>
                  <a:pt x="731564" y="689794"/>
                  <a:pt x="729520" y="690086"/>
                </a:cubicBezTo>
                <a:close/>
                <a:moveTo>
                  <a:pt x="791299" y="687457"/>
                </a:moveTo>
                <a:lnTo>
                  <a:pt x="788670" y="688772"/>
                </a:lnTo>
                <a:lnTo>
                  <a:pt x="789721" y="687720"/>
                </a:lnTo>
                <a:close/>
                <a:moveTo>
                  <a:pt x="792175" y="687019"/>
                </a:moveTo>
                <a:lnTo>
                  <a:pt x="793344" y="687116"/>
                </a:lnTo>
                <a:lnTo>
                  <a:pt x="791299" y="687457"/>
                </a:lnTo>
                <a:close/>
                <a:moveTo>
                  <a:pt x="790422" y="687019"/>
                </a:moveTo>
                <a:lnTo>
                  <a:pt x="789721" y="687720"/>
                </a:lnTo>
                <a:lnTo>
                  <a:pt x="783412" y="688772"/>
                </a:lnTo>
                <a:cubicBezTo>
                  <a:pt x="784580" y="687603"/>
                  <a:pt x="786917" y="687019"/>
                  <a:pt x="790422" y="687019"/>
                </a:cubicBezTo>
                <a:close/>
                <a:moveTo>
                  <a:pt x="736092" y="680008"/>
                </a:moveTo>
                <a:lnTo>
                  <a:pt x="736092" y="683514"/>
                </a:lnTo>
                <a:cubicBezTo>
                  <a:pt x="736092" y="682345"/>
                  <a:pt x="737260" y="681761"/>
                  <a:pt x="739597" y="681761"/>
                </a:cubicBezTo>
                <a:lnTo>
                  <a:pt x="739597" y="680008"/>
                </a:lnTo>
                <a:close/>
                <a:moveTo>
                  <a:pt x="799186" y="676503"/>
                </a:moveTo>
                <a:lnTo>
                  <a:pt x="793928" y="678256"/>
                </a:lnTo>
                <a:cubicBezTo>
                  <a:pt x="788086" y="679424"/>
                  <a:pt x="783996" y="679424"/>
                  <a:pt x="781659" y="678256"/>
                </a:cubicBezTo>
                <a:cubicBezTo>
                  <a:pt x="780491" y="679424"/>
                  <a:pt x="778738" y="680593"/>
                  <a:pt x="776402" y="681761"/>
                </a:cubicBezTo>
                <a:cubicBezTo>
                  <a:pt x="774065" y="682930"/>
                  <a:pt x="772312" y="684682"/>
                  <a:pt x="771144" y="687019"/>
                </a:cubicBezTo>
                <a:cubicBezTo>
                  <a:pt x="769975" y="688187"/>
                  <a:pt x="767931" y="689064"/>
                  <a:pt x="765010" y="689648"/>
                </a:cubicBezTo>
                <a:cubicBezTo>
                  <a:pt x="762089" y="690232"/>
                  <a:pt x="760044" y="691108"/>
                  <a:pt x="758876" y="692277"/>
                </a:cubicBezTo>
                <a:lnTo>
                  <a:pt x="741350" y="692277"/>
                </a:lnTo>
                <a:cubicBezTo>
                  <a:pt x="740181" y="692277"/>
                  <a:pt x="738137" y="692277"/>
                  <a:pt x="735216" y="692277"/>
                </a:cubicBezTo>
                <a:lnTo>
                  <a:pt x="727510" y="690564"/>
                </a:lnTo>
                <a:lnTo>
                  <a:pt x="720319" y="692277"/>
                </a:lnTo>
                <a:cubicBezTo>
                  <a:pt x="720319" y="692277"/>
                  <a:pt x="720319" y="692569"/>
                  <a:pt x="720319" y="693153"/>
                </a:cubicBezTo>
                <a:cubicBezTo>
                  <a:pt x="720319" y="693737"/>
                  <a:pt x="720319" y="694614"/>
                  <a:pt x="720319" y="695782"/>
                </a:cubicBezTo>
                <a:lnTo>
                  <a:pt x="716813" y="695782"/>
                </a:lnTo>
                <a:cubicBezTo>
                  <a:pt x="715645" y="693445"/>
                  <a:pt x="715937" y="691985"/>
                  <a:pt x="717690" y="691400"/>
                </a:cubicBezTo>
                <a:cubicBezTo>
                  <a:pt x="719442" y="690816"/>
                  <a:pt x="720903" y="690524"/>
                  <a:pt x="722071" y="690524"/>
                </a:cubicBezTo>
                <a:cubicBezTo>
                  <a:pt x="724408" y="690524"/>
                  <a:pt x="725576" y="688187"/>
                  <a:pt x="725576" y="683514"/>
                </a:cubicBezTo>
                <a:cubicBezTo>
                  <a:pt x="724408" y="683514"/>
                  <a:pt x="722363" y="683222"/>
                  <a:pt x="719442" y="682637"/>
                </a:cubicBezTo>
                <a:cubicBezTo>
                  <a:pt x="716521" y="682053"/>
                  <a:pt x="713892" y="682345"/>
                  <a:pt x="711556" y="683514"/>
                </a:cubicBezTo>
                <a:cubicBezTo>
                  <a:pt x="710387" y="684682"/>
                  <a:pt x="708635" y="685266"/>
                  <a:pt x="706298" y="685266"/>
                </a:cubicBezTo>
                <a:cubicBezTo>
                  <a:pt x="703961" y="685266"/>
                  <a:pt x="702208" y="686435"/>
                  <a:pt x="701040" y="688772"/>
                </a:cubicBezTo>
                <a:cubicBezTo>
                  <a:pt x="694030" y="701624"/>
                  <a:pt x="680009" y="720026"/>
                  <a:pt x="658978" y="743978"/>
                </a:cubicBezTo>
                <a:cubicBezTo>
                  <a:pt x="637946" y="767931"/>
                  <a:pt x="616915" y="788670"/>
                  <a:pt x="595884" y="806196"/>
                </a:cubicBezTo>
                <a:lnTo>
                  <a:pt x="627431" y="767638"/>
                </a:lnTo>
                <a:cubicBezTo>
                  <a:pt x="637946" y="755955"/>
                  <a:pt x="647001" y="744563"/>
                  <a:pt x="654596" y="733463"/>
                </a:cubicBezTo>
                <a:cubicBezTo>
                  <a:pt x="662191" y="722363"/>
                  <a:pt x="669493" y="710387"/>
                  <a:pt x="676503" y="697534"/>
                </a:cubicBezTo>
                <a:cubicBezTo>
                  <a:pt x="676503" y="697534"/>
                  <a:pt x="676211" y="697827"/>
                  <a:pt x="675627" y="698411"/>
                </a:cubicBezTo>
                <a:cubicBezTo>
                  <a:pt x="675043" y="698995"/>
                  <a:pt x="674751" y="699287"/>
                  <a:pt x="674751" y="699287"/>
                </a:cubicBezTo>
                <a:cubicBezTo>
                  <a:pt x="672414" y="700455"/>
                  <a:pt x="668325" y="703376"/>
                  <a:pt x="662483" y="708050"/>
                </a:cubicBezTo>
                <a:lnTo>
                  <a:pt x="662483" y="704545"/>
                </a:lnTo>
                <a:lnTo>
                  <a:pt x="669493" y="697534"/>
                </a:lnTo>
                <a:cubicBezTo>
                  <a:pt x="671830" y="694029"/>
                  <a:pt x="671246" y="691693"/>
                  <a:pt x="667740" y="690524"/>
                </a:cubicBezTo>
                <a:cubicBezTo>
                  <a:pt x="661898" y="696366"/>
                  <a:pt x="656057" y="706297"/>
                  <a:pt x="650214" y="720318"/>
                </a:cubicBezTo>
                <a:lnTo>
                  <a:pt x="655472" y="722071"/>
                </a:lnTo>
                <a:lnTo>
                  <a:pt x="651967" y="725576"/>
                </a:lnTo>
                <a:cubicBezTo>
                  <a:pt x="649630" y="727913"/>
                  <a:pt x="647293" y="730834"/>
                  <a:pt x="644957" y="734339"/>
                </a:cubicBezTo>
                <a:cubicBezTo>
                  <a:pt x="642620" y="737844"/>
                  <a:pt x="639699" y="741349"/>
                  <a:pt x="636194" y="744855"/>
                </a:cubicBezTo>
                <a:lnTo>
                  <a:pt x="634441" y="743102"/>
                </a:lnTo>
                <a:lnTo>
                  <a:pt x="637946" y="737844"/>
                </a:lnTo>
                <a:lnTo>
                  <a:pt x="636194" y="737844"/>
                </a:lnTo>
                <a:lnTo>
                  <a:pt x="634441" y="741349"/>
                </a:lnTo>
                <a:lnTo>
                  <a:pt x="634441" y="743102"/>
                </a:lnTo>
                <a:cubicBezTo>
                  <a:pt x="630936" y="743102"/>
                  <a:pt x="629183" y="746023"/>
                  <a:pt x="629183" y="751865"/>
                </a:cubicBezTo>
                <a:cubicBezTo>
                  <a:pt x="629183" y="754202"/>
                  <a:pt x="628599" y="755370"/>
                  <a:pt x="627431" y="755370"/>
                </a:cubicBezTo>
                <a:lnTo>
                  <a:pt x="595884" y="793927"/>
                </a:lnTo>
                <a:lnTo>
                  <a:pt x="608152" y="771144"/>
                </a:lnTo>
                <a:cubicBezTo>
                  <a:pt x="602310" y="778154"/>
                  <a:pt x="597052" y="784580"/>
                  <a:pt x="592379" y="790422"/>
                </a:cubicBezTo>
                <a:cubicBezTo>
                  <a:pt x="587705" y="796264"/>
                  <a:pt x="584200" y="799770"/>
                  <a:pt x="581863" y="800938"/>
                </a:cubicBezTo>
                <a:lnTo>
                  <a:pt x="578358" y="804443"/>
                </a:lnTo>
                <a:cubicBezTo>
                  <a:pt x="574853" y="807948"/>
                  <a:pt x="570179" y="816419"/>
                  <a:pt x="564337" y="829856"/>
                </a:cubicBezTo>
                <a:lnTo>
                  <a:pt x="563480" y="831593"/>
                </a:lnTo>
                <a:lnTo>
                  <a:pt x="573100" y="823722"/>
                </a:lnTo>
                <a:cubicBezTo>
                  <a:pt x="574268" y="824890"/>
                  <a:pt x="575437" y="826935"/>
                  <a:pt x="576605" y="829856"/>
                </a:cubicBezTo>
                <a:cubicBezTo>
                  <a:pt x="577774" y="832777"/>
                  <a:pt x="578358" y="834821"/>
                  <a:pt x="578358" y="835990"/>
                </a:cubicBezTo>
                <a:lnTo>
                  <a:pt x="580111" y="835990"/>
                </a:lnTo>
                <a:cubicBezTo>
                  <a:pt x="590626" y="835990"/>
                  <a:pt x="601726" y="830732"/>
                  <a:pt x="613410" y="820217"/>
                </a:cubicBezTo>
                <a:cubicBezTo>
                  <a:pt x="621589" y="820217"/>
                  <a:pt x="635609" y="813206"/>
                  <a:pt x="655472" y="799185"/>
                </a:cubicBezTo>
                <a:cubicBezTo>
                  <a:pt x="658978" y="796848"/>
                  <a:pt x="662483" y="795680"/>
                  <a:pt x="665988" y="795680"/>
                </a:cubicBezTo>
                <a:lnTo>
                  <a:pt x="672383" y="797598"/>
                </a:lnTo>
                <a:lnTo>
                  <a:pt x="692277" y="785165"/>
                </a:lnTo>
                <a:lnTo>
                  <a:pt x="706298" y="769391"/>
                </a:lnTo>
                <a:cubicBezTo>
                  <a:pt x="705129" y="768223"/>
                  <a:pt x="703669" y="765886"/>
                  <a:pt x="701916" y="762381"/>
                </a:cubicBezTo>
                <a:cubicBezTo>
                  <a:pt x="701040" y="760628"/>
                  <a:pt x="700237" y="759460"/>
                  <a:pt x="699507" y="758876"/>
                </a:cubicBezTo>
                <a:lnTo>
                  <a:pt x="718566" y="758876"/>
                </a:lnTo>
                <a:lnTo>
                  <a:pt x="725576" y="757123"/>
                </a:lnTo>
                <a:cubicBezTo>
                  <a:pt x="731418" y="753618"/>
                  <a:pt x="737845" y="751281"/>
                  <a:pt x="744855" y="750112"/>
                </a:cubicBezTo>
                <a:cubicBezTo>
                  <a:pt x="754202" y="743102"/>
                  <a:pt x="764133" y="739597"/>
                  <a:pt x="774649" y="739597"/>
                </a:cubicBezTo>
                <a:cubicBezTo>
                  <a:pt x="776986" y="738428"/>
                  <a:pt x="779323" y="738428"/>
                  <a:pt x="781659" y="739597"/>
                </a:cubicBezTo>
                <a:cubicBezTo>
                  <a:pt x="780491" y="733755"/>
                  <a:pt x="782828" y="730834"/>
                  <a:pt x="788670" y="730834"/>
                </a:cubicBezTo>
                <a:cubicBezTo>
                  <a:pt x="788670" y="729666"/>
                  <a:pt x="788670" y="728497"/>
                  <a:pt x="788670" y="727329"/>
                </a:cubicBezTo>
                <a:lnTo>
                  <a:pt x="800938" y="729081"/>
                </a:lnTo>
                <a:lnTo>
                  <a:pt x="816711" y="725576"/>
                </a:lnTo>
                <a:cubicBezTo>
                  <a:pt x="819048" y="726744"/>
                  <a:pt x="821385" y="727037"/>
                  <a:pt x="823722" y="726452"/>
                </a:cubicBezTo>
                <a:cubicBezTo>
                  <a:pt x="826059" y="725868"/>
                  <a:pt x="827227" y="726160"/>
                  <a:pt x="827227" y="727329"/>
                </a:cubicBezTo>
                <a:cubicBezTo>
                  <a:pt x="827227" y="727329"/>
                  <a:pt x="827519" y="727037"/>
                  <a:pt x="828103" y="726452"/>
                </a:cubicBezTo>
                <a:cubicBezTo>
                  <a:pt x="828688" y="725868"/>
                  <a:pt x="828980" y="725576"/>
                  <a:pt x="828980" y="725576"/>
                </a:cubicBezTo>
                <a:lnTo>
                  <a:pt x="837743" y="723824"/>
                </a:lnTo>
                <a:lnTo>
                  <a:pt x="834237" y="725576"/>
                </a:lnTo>
                <a:cubicBezTo>
                  <a:pt x="834237" y="726744"/>
                  <a:pt x="835114" y="727913"/>
                  <a:pt x="836866" y="729081"/>
                </a:cubicBezTo>
                <a:cubicBezTo>
                  <a:pt x="838619" y="730250"/>
                  <a:pt x="839495" y="730250"/>
                  <a:pt x="839495" y="729081"/>
                </a:cubicBezTo>
                <a:cubicBezTo>
                  <a:pt x="847674" y="729081"/>
                  <a:pt x="855269" y="730250"/>
                  <a:pt x="862279" y="732586"/>
                </a:cubicBezTo>
                <a:cubicBezTo>
                  <a:pt x="862279" y="733755"/>
                  <a:pt x="863448" y="734339"/>
                  <a:pt x="865784" y="734339"/>
                </a:cubicBezTo>
                <a:lnTo>
                  <a:pt x="874547" y="739597"/>
                </a:lnTo>
                <a:lnTo>
                  <a:pt x="885063" y="739597"/>
                </a:lnTo>
                <a:lnTo>
                  <a:pt x="906094" y="736092"/>
                </a:lnTo>
                <a:cubicBezTo>
                  <a:pt x="913105" y="736092"/>
                  <a:pt x="917778" y="737260"/>
                  <a:pt x="920115" y="739597"/>
                </a:cubicBezTo>
                <a:lnTo>
                  <a:pt x="921868" y="743102"/>
                </a:lnTo>
                <a:cubicBezTo>
                  <a:pt x="924204" y="743102"/>
                  <a:pt x="926541" y="743394"/>
                  <a:pt x="928878" y="743978"/>
                </a:cubicBezTo>
                <a:cubicBezTo>
                  <a:pt x="931215" y="744563"/>
                  <a:pt x="932967" y="743686"/>
                  <a:pt x="934136" y="741349"/>
                </a:cubicBezTo>
                <a:cubicBezTo>
                  <a:pt x="935304" y="743686"/>
                  <a:pt x="936765" y="746023"/>
                  <a:pt x="938517" y="748360"/>
                </a:cubicBezTo>
                <a:cubicBezTo>
                  <a:pt x="940270" y="750697"/>
                  <a:pt x="941730" y="753034"/>
                  <a:pt x="942899" y="755370"/>
                </a:cubicBezTo>
                <a:cubicBezTo>
                  <a:pt x="945236" y="755370"/>
                  <a:pt x="946988" y="756539"/>
                  <a:pt x="948156" y="758876"/>
                </a:cubicBezTo>
                <a:cubicBezTo>
                  <a:pt x="948156" y="761212"/>
                  <a:pt x="950493" y="762381"/>
                  <a:pt x="955167" y="762381"/>
                </a:cubicBezTo>
                <a:lnTo>
                  <a:pt x="951662" y="774649"/>
                </a:lnTo>
                <a:cubicBezTo>
                  <a:pt x="949325" y="779322"/>
                  <a:pt x="949325" y="782828"/>
                  <a:pt x="951662" y="785165"/>
                </a:cubicBezTo>
                <a:cubicBezTo>
                  <a:pt x="954583" y="785749"/>
                  <a:pt x="957650" y="787355"/>
                  <a:pt x="960863" y="789984"/>
                </a:cubicBezTo>
                <a:lnTo>
                  <a:pt x="966966" y="796618"/>
                </a:lnTo>
                <a:lnTo>
                  <a:pt x="977951" y="774649"/>
                </a:lnTo>
                <a:cubicBezTo>
                  <a:pt x="979119" y="771144"/>
                  <a:pt x="980579" y="767638"/>
                  <a:pt x="982332" y="764133"/>
                </a:cubicBezTo>
                <a:cubicBezTo>
                  <a:pt x="984085" y="760628"/>
                  <a:pt x="986130" y="756539"/>
                  <a:pt x="988466" y="751865"/>
                </a:cubicBezTo>
                <a:lnTo>
                  <a:pt x="981456" y="751865"/>
                </a:lnTo>
                <a:cubicBezTo>
                  <a:pt x="980287" y="754202"/>
                  <a:pt x="979703" y="758876"/>
                  <a:pt x="979703" y="765886"/>
                </a:cubicBezTo>
                <a:cubicBezTo>
                  <a:pt x="973861" y="770559"/>
                  <a:pt x="969772" y="777570"/>
                  <a:pt x="967435" y="786917"/>
                </a:cubicBezTo>
                <a:cubicBezTo>
                  <a:pt x="967435" y="788086"/>
                  <a:pt x="966851" y="788670"/>
                  <a:pt x="965682" y="788670"/>
                </a:cubicBezTo>
                <a:cubicBezTo>
                  <a:pt x="964514" y="788670"/>
                  <a:pt x="963930" y="789254"/>
                  <a:pt x="963930" y="790422"/>
                </a:cubicBezTo>
                <a:cubicBezTo>
                  <a:pt x="966267" y="784580"/>
                  <a:pt x="969772" y="775817"/>
                  <a:pt x="974445" y="764133"/>
                </a:cubicBezTo>
                <a:cubicBezTo>
                  <a:pt x="979119" y="752449"/>
                  <a:pt x="983209" y="743686"/>
                  <a:pt x="986714" y="737844"/>
                </a:cubicBezTo>
                <a:lnTo>
                  <a:pt x="986714" y="744855"/>
                </a:lnTo>
                <a:cubicBezTo>
                  <a:pt x="990219" y="746023"/>
                  <a:pt x="992264" y="745439"/>
                  <a:pt x="992848" y="743102"/>
                </a:cubicBezTo>
                <a:cubicBezTo>
                  <a:pt x="993432" y="740765"/>
                  <a:pt x="994308" y="739013"/>
                  <a:pt x="995477" y="737844"/>
                </a:cubicBezTo>
                <a:lnTo>
                  <a:pt x="996751" y="734339"/>
                </a:lnTo>
                <a:lnTo>
                  <a:pt x="991971" y="734339"/>
                </a:lnTo>
                <a:cubicBezTo>
                  <a:pt x="988466" y="734339"/>
                  <a:pt x="985545" y="735507"/>
                  <a:pt x="983209" y="737844"/>
                </a:cubicBezTo>
                <a:cubicBezTo>
                  <a:pt x="980872" y="737844"/>
                  <a:pt x="979119" y="737260"/>
                  <a:pt x="977951" y="736092"/>
                </a:cubicBezTo>
                <a:cubicBezTo>
                  <a:pt x="967435" y="732586"/>
                  <a:pt x="959256" y="730834"/>
                  <a:pt x="953414" y="730834"/>
                </a:cubicBezTo>
                <a:lnTo>
                  <a:pt x="960425" y="739597"/>
                </a:lnTo>
                <a:lnTo>
                  <a:pt x="956920" y="741349"/>
                </a:lnTo>
                <a:cubicBezTo>
                  <a:pt x="955751" y="740181"/>
                  <a:pt x="955167" y="739013"/>
                  <a:pt x="955167" y="737844"/>
                </a:cubicBezTo>
                <a:cubicBezTo>
                  <a:pt x="950493" y="733171"/>
                  <a:pt x="942899" y="728497"/>
                  <a:pt x="932383" y="723824"/>
                </a:cubicBezTo>
                <a:lnTo>
                  <a:pt x="916610" y="716813"/>
                </a:lnTo>
                <a:lnTo>
                  <a:pt x="909599" y="715060"/>
                </a:lnTo>
                <a:cubicBezTo>
                  <a:pt x="900252" y="715060"/>
                  <a:pt x="889737" y="713892"/>
                  <a:pt x="878053" y="711555"/>
                </a:cubicBezTo>
                <a:lnTo>
                  <a:pt x="848258" y="711555"/>
                </a:lnTo>
                <a:cubicBezTo>
                  <a:pt x="841248" y="711555"/>
                  <a:pt x="835990" y="712139"/>
                  <a:pt x="832485" y="713308"/>
                </a:cubicBezTo>
                <a:lnTo>
                  <a:pt x="834237" y="706297"/>
                </a:lnTo>
                <a:lnTo>
                  <a:pt x="788670" y="706297"/>
                </a:lnTo>
                <a:cubicBezTo>
                  <a:pt x="791007" y="703961"/>
                  <a:pt x="793928" y="702500"/>
                  <a:pt x="797433" y="701916"/>
                </a:cubicBezTo>
                <a:cubicBezTo>
                  <a:pt x="800938" y="701332"/>
                  <a:pt x="803275" y="701040"/>
                  <a:pt x="804443" y="701040"/>
                </a:cubicBezTo>
                <a:cubicBezTo>
                  <a:pt x="802107" y="699871"/>
                  <a:pt x="798893" y="699287"/>
                  <a:pt x="794804" y="699287"/>
                </a:cubicBezTo>
                <a:cubicBezTo>
                  <a:pt x="790715" y="699287"/>
                  <a:pt x="788086" y="698703"/>
                  <a:pt x="786917" y="697534"/>
                </a:cubicBezTo>
                <a:lnTo>
                  <a:pt x="788670" y="697534"/>
                </a:lnTo>
                <a:cubicBezTo>
                  <a:pt x="789838" y="697534"/>
                  <a:pt x="791883" y="696658"/>
                  <a:pt x="794804" y="694906"/>
                </a:cubicBezTo>
                <a:cubicBezTo>
                  <a:pt x="797725" y="693153"/>
                  <a:pt x="799770" y="692861"/>
                  <a:pt x="800938" y="694029"/>
                </a:cubicBezTo>
                <a:cubicBezTo>
                  <a:pt x="805612" y="697534"/>
                  <a:pt x="809117" y="696950"/>
                  <a:pt x="811454" y="692277"/>
                </a:cubicBezTo>
                <a:cubicBezTo>
                  <a:pt x="809117" y="691108"/>
                  <a:pt x="806196" y="689648"/>
                  <a:pt x="802691" y="687895"/>
                </a:cubicBezTo>
                <a:lnTo>
                  <a:pt x="793344" y="687116"/>
                </a:lnTo>
                <a:lnTo>
                  <a:pt x="793928" y="687019"/>
                </a:lnTo>
                <a:lnTo>
                  <a:pt x="792175" y="687019"/>
                </a:lnTo>
                <a:lnTo>
                  <a:pt x="790422" y="687019"/>
                </a:lnTo>
                <a:cubicBezTo>
                  <a:pt x="793928" y="683514"/>
                  <a:pt x="798017" y="681761"/>
                  <a:pt x="802691" y="681761"/>
                </a:cubicBezTo>
                <a:cubicBezTo>
                  <a:pt x="805028" y="681761"/>
                  <a:pt x="807364" y="681761"/>
                  <a:pt x="809701" y="681761"/>
                </a:cubicBezTo>
                <a:cubicBezTo>
                  <a:pt x="812038" y="681761"/>
                  <a:pt x="814959" y="681177"/>
                  <a:pt x="818464" y="680008"/>
                </a:cubicBezTo>
                <a:lnTo>
                  <a:pt x="813206" y="680008"/>
                </a:lnTo>
                <a:cubicBezTo>
                  <a:pt x="806196" y="680008"/>
                  <a:pt x="801522" y="678840"/>
                  <a:pt x="799186" y="676503"/>
                </a:cubicBezTo>
                <a:close/>
                <a:moveTo>
                  <a:pt x="518769" y="608152"/>
                </a:moveTo>
                <a:lnTo>
                  <a:pt x="497738" y="611657"/>
                </a:lnTo>
                <a:cubicBezTo>
                  <a:pt x="497738" y="611657"/>
                  <a:pt x="498030" y="611949"/>
                  <a:pt x="498615" y="612533"/>
                </a:cubicBezTo>
                <a:cubicBezTo>
                  <a:pt x="499199" y="613118"/>
                  <a:pt x="499491" y="613410"/>
                  <a:pt x="499491" y="613410"/>
                </a:cubicBezTo>
                <a:lnTo>
                  <a:pt x="518769" y="611657"/>
                </a:lnTo>
                <a:close/>
                <a:moveTo>
                  <a:pt x="1081354" y="590626"/>
                </a:moveTo>
                <a:cubicBezTo>
                  <a:pt x="1079018" y="590626"/>
                  <a:pt x="1077557" y="591210"/>
                  <a:pt x="1076973" y="592379"/>
                </a:cubicBezTo>
                <a:cubicBezTo>
                  <a:pt x="1076388" y="593547"/>
                  <a:pt x="1076680" y="595299"/>
                  <a:pt x="1077849" y="597636"/>
                </a:cubicBezTo>
                <a:close/>
                <a:moveTo>
                  <a:pt x="697535" y="576605"/>
                </a:moveTo>
                <a:lnTo>
                  <a:pt x="695782" y="580110"/>
                </a:lnTo>
                <a:lnTo>
                  <a:pt x="695782" y="581863"/>
                </a:lnTo>
                <a:lnTo>
                  <a:pt x="697535" y="578358"/>
                </a:lnTo>
                <a:close/>
                <a:moveTo>
                  <a:pt x="711556" y="575437"/>
                </a:moveTo>
                <a:lnTo>
                  <a:pt x="708050" y="578358"/>
                </a:lnTo>
                <a:lnTo>
                  <a:pt x="711556" y="578358"/>
                </a:lnTo>
                <a:cubicBezTo>
                  <a:pt x="711556" y="578358"/>
                  <a:pt x="711556" y="578066"/>
                  <a:pt x="711556" y="577481"/>
                </a:cubicBezTo>
                <a:cubicBezTo>
                  <a:pt x="711556" y="576897"/>
                  <a:pt x="711556" y="576605"/>
                  <a:pt x="711556" y="576605"/>
                </a:cubicBezTo>
                <a:close/>
                <a:moveTo>
                  <a:pt x="672998" y="562584"/>
                </a:moveTo>
                <a:cubicBezTo>
                  <a:pt x="672998" y="564921"/>
                  <a:pt x="671830" y="566089"/>
                  <a:pt x="669493" y="566089"/>
                </a:cubicBezTo>
                <a:cubicBezTo>
                  <a:pt x="669493" y="566089"/>
                  <a:pt x="669785" y="566382"/>
                  <a:pt x="670369" y="566966"/>
                </a:cubicBezTo>
                <a:cubicBezTo>
                  <a:pt x="670953" y="567550"/>
                  <a:pt x="671246" y="567842"/>
                  <a:pt x="671246" y="567842"/>
                </a:cubicBezTo>
                <a:cubicBezTo>
                  <a:pt x="672414" y="567842"/>
                  <a:pt x="672998" y="567258"/>
                  <a:pt x="672998" y="566089"/>
                </a:cubicBezTo>
                <a:close/>
                <a:moveTo>
                  <a:pt x="790422" y="556450"/>
                </a:moveTo>
                <a:cubicBezTo>
                  <a:pt x="789254" y="557034"/>
                  <a:pt x="788670" y="557911"/>
                  <a:pt x="788670" y="559079"/>
                </a:cubicBezTo>
                <a:cubicBezTo>
                  <a:pt x="786333" y="561416"/>
                  <a:pt x="784580" y="563169"/>
                  <a:pt x="783412" y="564337"/>
                </a:cubicBezTo>
                <a:cubicBezTo>
                  <a:pt x="785749" y="564337"/>
                  <a:pt x="787502" y="563753"/>
                  <a:pt x="788670" y="562584"/>
                </a:cubicBezTo>
                <a:cubicBezTo>
                  <a:pt x="791007" y="562584"/>
                  <a:pt x="792759" y="560832"/>
                  <a:pt x="793928" y="557327"/>
                </a:cubicBezTo>
                <a:cubicBezTo>
                  <a:pt x="792759" y="556158"/>
                  <a:pt x="791591" y="555866"/>
                  <a:pt x="790422" y="556450"/>
                </a:cubicBezTo>
                <a:close/>
                <a:moveTo>
                  <a:pt x="1496720" y="546811"/>
                </a:moveTo>
                <a:cubicBezTo>
                  <a:pt x="1496720" y="546811"/>
                  <a:pt x="1496428" y="547103"/>
                  <a:pt x="1495844" y="547687"/>
                </a:cubicBezTo>
                <a:cubicBezTo>
                  <a:pt x="1495260" y="548272"/>
                  <a:pt x="1494968" y="548563"/>
                  <a:pt x="1494968" y="548563"/>
                </a:cubicBezTo>
                <a:cubicBezTo>
                  <a:pt x="1497304" y="549732"/>
                  <a:pt x="1498473" y="550900"/>
                  <a:pt x="1498473" y="552069"/>
                </a:cubicBezTo>
                <a:lnTo>
                  <a:pt x="1500225" y="550316"/>
                </a:lnTo>
                <a:cubicBezTo>
                  <a:pt x="1500225" y="550316"/>
                  <a:pt x="1499057" y="549148"/>
                  <a:pt x="1496720" y="546811"/>
                </a:cubicBezTo>
                <a:close/>
                <a:moveTo>
                  <a:pt x="760628" y="538048"/>
                </a:moveTo>
                <a:cubicBezTo>
                  <a:pt x="757123" y="538048"/>
                  <a:pt x="754202" y="539801"/>
                  <a:pt x="751865" y="543306"/>
                </a:cubicBezTo>
                <a:cubicBezTo>
                  <a:pt x="747192" y="550316"/>
                  <a:pt x="741934" y="553821"/>
                  <a:pt x="736092" y="553821"/>
                </a:cubicBezTo>
                <a:cubicBezTo>
                  <a:pt x="734924" y="553821"/>
                  <a:pt x="734339" y="552653"/>
                  <a:pt x="734339" y="550316"/>
                </a:cubicBezTo>
                <a:cubicBezTo>
                  <a:pt x="734339" y="549148"/>
                  <a:pt x="734924" y="547979"/>
                  <a:pt x="736092" y="546811"/>
                </a:cubicBezTo>
                <a:cubicBezTo>
                  <a:pt x="736092" y="546811"/>
                  <a:pt x="737260" y="547103"/>
                  <a:pt x="739597" y="547687"/>
                </a:cubicBezTo>
                <a:cubicBezTo>
                  <a:pt x="741934" y="548272"/>
                  <a:pt x="742518" y="546811"/>
                  <a:pt x="741350" y="543306"/>
                </a:cubicBezTo>
                <a:cubicBezTo>
                  <a:pt x="740181" y="542137"/>
                  <a:pt x="739013" y="542137"/>
                  <a:pt x="737845" y="543306"/>
                </a:cubicBezTo>
                <a:cubicBezTo>
                  <a:pt x="736676" y="544474"/>
                  <a:pt x="736092" y="545643"/>
                  <a:pt x="736092" y="546811"/>
                </a:cubicBezTo>
                <a:cubicBezTo>
                  <a:pt x="734924" y="547979"/>
                  <a:pt x="733171" y="548563"/>
                  <a:pt x="730834" y="548563"/>
                </a:cubicBezTo>
                <a:cubicBezTo>
                  <a:pt x="728497" y="549732"/>
                  <a:pt x="727037" y="550900"/>
                  <a:pt x="726453" y="552069"/>
                </a:cubicBezTo>
                <a:cubicBezTo>
                  <a:pt x="725868" y="553237"/>
                  <a:pt x="724992" y="554406"/>
                  <a:pt x="723824" y="555574"/>
                </a:cubicBezTo>
                <a:lnTo>
                  <a:pt x="729081" y="546811"/>
                </a:lnTo>
                <a:lnTo>
                  <a:pt x="727329" y="546811"/>
                </a:lnTo>
                <a:cubicBezTo>
                  <a:pt x="720319" y="550316"/>
                  <a:pt x="714477" y="556742"/>
                  <a:pt x="709803" y="566089"/>
                </a:cubicBezTo>
                <a:cubicBezTo>
                  <a:pt x="709803" y="567258"/>
                  <a:pt x="709511" y="568134"/>
                  <a:pt x="708927" y="568718"/>
                </a:cubicBezTo>
                <a:cubicBezTo>
                  <a:pt x="708342" y="569303"/>
                  <a:pt x="707466" y="569595"/>
                  <a:pt x="706298" y="569595"/>
                </a:cubicBezTo>
                <a:cubicBezTo>
                  <a:pt x="705129" y="570763"/>
                  <a:pt x="703669" y="572224"/>
                  <a:pt x="701916" y="573976"/>
                </a:cubicBezTo>
                <a:cubicBezTo>
                  <a:pt x="700164" y="575729"/>
                  <a:pt x="699287" y="577773"/>
                  <a:pt x="699287" y="580110"/>
                </a:cubicBezTo>
                <a:cubicBezTo>
                  <a:pt x="702793" y="581279"/>
                  <a:pt x="705129" y="580110"/>
                  <a:pt x="706298" y="576605"/>
                </a:cubicBezTo>
                <a:lnTo>
                  <a:pt x="706298" y="574853"/>
                </a:lnTo>
                <a:cubicBezTo>
                  <a:pt x="713308" y="566674"/>
                  <a:pt x="717982" y="560832"/>
                  <a:pt x="720319" y="557327"/>
                </a:cubicBezTo>
                <a:cubicBezTo>
                  <a:pt x="721487" y="556158"/>
                  <a:pt x="722655" y="555574"/>
                  <a:pt x="723824" y="555574"/>
                </a:cubicBezTo>
                <a:lnTo>
                  <a:pt x="718566" y="564337"/>
                </a:lnTo>
                <a:cubicBezTo>
                  <a:pt x="717397" y="564337"/>
                  <a:pt x="716813" y="564921"/>
                  <a:pt x="716813" y="566089"/>
                </a:cubicBezTo>
                <a:cubicBezTo>
                  <a:pt x="716813" y="567258"/>
                  <a:pt x="717397" y="568426"/>
                  <a:pt x="718566" y="569595"/>
                </a:cubicBezTo>
                <a:lnTo>
                  <a:pt x="712256" y="574853"/>
                </a:lnTo>
                <a:lnTo>
                  <a:pt x="718566" y="574853"/>
                </a:lnTo>
                <a:cubicBezTo>
                  <a:pt x="722071" y="572516"/>
                  <a:pt x="723824" y="571347"/>
                  <a:pt x="723824" y="571347"/>
                </a:cubicBezTo>
                <a:cubicBezTo>
                  <a:pt x="726160" y="572516"/>
                  <a:pt x="727329" y="573684"/>
                  <a:pt x="727329" y="574853"/>
                </a:cubicBezTo>
                <a:cubicBezTo>
                  <a:pt x="728497" y="576021"/>
                  <a:pt x="730834" y="574853"/>
                  <a:pt x="734339" y="571347"/>
                </a:cubicBezTo>
                <a:lnTo>
                  <a:pt x="736092" y="569595"/>
                </a:lnTo>
                <a:cubicBezTo>
                  <a:pt x="743102" y="563753"/>
                  <a:pt x="748360" y="557327"/>
                  <a:pt x="751865" y="550316"/>
                </a:cubicBezTo>
                <a:close/>
                <a:moveTo>
                  <a:pt x="741350" y="538048"/>
                </a:moveTo>
                <a:cubicBezTo>
                  <a:pt x="743686" y="541553"/>
                  <a:pt x="746023" y="542721"/>
                  <a:pt x="748360" y="541553"/>
                </a:cubicBezTo>
                <a:lnTo>
                  <a:pt x="744855" y="538048"/>
                </a:lnTo>
                <a:close/>
                <a:moveTo>
                  <a:pt x="1535277" y="536295"/>
                </a:moveTo>
                <a:lnTo>
                  <a:pt x="1535277" y="543306"/>
                </a:lnTo>
                <a:lnTo>
                  <a:pt x="1544040" y="538048"/>
                </a:lnTo>
                <a:close/>
                <a:moveTo>
                  <a:pt x="1533525" y="534543"/>
                </a:moveTo>
                <a:lnTo>
                  <a:pt x="1526515" y="536295"/>
                </a:lnTo>
                <a:lnTo>
                  <a:pt x="1526515" y="538048"/>
                </a:lnTo>
                <a:cubicBezTo>
                  <a:pt x="1528851" y="538048"/>
                  <a:pt x="1530604" y="537756"/>
                  <a:pt x="1531772" y="537172"/>
                </a:cubicBezTo>
                <a:cubicBezTo>
                  <a:pt x="1532941" y="536587"/>
                  <a:pt x="1533525" y="535711"/>
                  <a:pt x="1533525" y="534543"/>
                </a:cubicBezTo>
                <a:close/>
                <a:moveTo>
                  <a:pt x="742493" y="529513"/>
                </a:moveTo>
                <a:lnTo>
                  <a:pt x="736092" y="531914"/>
                </a:lnTo>
                <a:cubicBezTo>
                  <a:pt x="733755" y="533666"/>
                  <a:pt x="731418" y="536295"/>
                  <a:pt x="729081" y="539801"/>
                </a:cubicBezTo>
                <a:cubicBezTo>
                  <a:pt x="732587" y="540969"/>
                  <a:pt x="734924" y="540385"/>
                  <a:pt x="736092" y="538048"/>
                </a:cubicBezTo>
                <a:close/>
                <a:moveTo>
                  <a:pt x="1521257" y="529285"/>
                </a:moveTo>
                <a:lnTo>
                  <a:pt x="1510741" y="536295"/>
                </a:lnTo>
                <a:lnTo>
                  <a:pt x="1508988" y="532790"/>
                </a:lnTo>
                <a:lnTo>
                  <a:pt x="1508988" y="539801"/>
                </a:lnTo>
                <a:cubicBezTo>
                  <a:pt x="1515999" y="539801"/>
                  <a:pt x="1520088" y="536295"/>
                  <a:pt x="1521257" y="529285"/>
                </a:cubicBezTo>
                <a:close/>
                <a:moveTo>
                  <a:pt x="746608" y="524027"/>
                </a:moveTo>
                <a:cubicBezTo>
                  <a:pt x="745439" y="524027"/>
                  <a:pt x="744271" y="524611"/>
                  <a:pt x="743102" y="525780"/>
                </a:cubicBezTo>
                <a:lnTo>
                  <a:pt x="743102" y="528701"/>
                </a:lnTo>
                <a:close/>
                <a:moveTo>
                  <a:pt x="661606" y="524027"/>
                </a:moveTo>
                <a:cubicBezTo>
                  <a:pt x="661022" y="524611"/>
                  <a:pt x="660730" y="525780"/>
                  <a:pt x="660730" y="527532"/>
                </a:cubicBezTo>
                <a:lnTo>
                  <a:pt x="660730" y="529285"/>
                </a:lnTo>
                <a:lnTo>
                  <a:pt x="664235" y="524027"/>
                </a:lnTo>
                <a:cubicBezTo>
                  <a:pt x="663067" y="523443"/>
                  <a:pt x="662191" y="523443"/>
                  <a:pt x="661606" y="524027"/>
                </a:cubicBezTo>
                <a:close/>
                <a:moveTo>
                  <a:pt x="672998" y="520522"/>
                </a:moveTo>
                <a:lnTo>
                  <a:pt x="665988" y="529285"/>
                </a:lnTo>
                <a:cubicBezTo>
                  <a:pt x="661315" y="535127"/>
                  <a:pt x="659562" y="539216"/>
                  <a:pt x="660730" y="541553"/>
                </a:cubicBezTo>
                <a:lnTo>
                  <a:pt x="672998" y="522275"/>
                </a:lnTo>
                <a:close/>
                <a:moveTo>
                  <a:pt x="764133" y="511759"/>
                </a:moveTo>
                <a:cubicBezTo>
                  <a:pt x="762965" y="512927"/>
                  <a:pt x="761797" y="514096"/>
                  <a:pt x="760628" y="515264"/>
                </a:cubicBezTo>
                <a:cubicBezTo>
                  <a:pt x="759460" y="516433"/>
                  <a:pt x="758291" y="518185"/>
                  <a:pt x="757123" y="520522"/>
                </a:cubicBezTo>
                <a:cubicBezTo>
                  <a:pt x="757123" y="522859"/>
                  <a:pt x="754786" y="525196"/>
                  <a:pt x="750113" y="527532"/>
                </a:cubicBezTo>
                <a:lnTo>
                  <a:pt x="746608" y="531038"/>
                </a:lnTo>
                <a:lnTo>
                  <a:pt x="750113" y="532790"/>
                </a:lnTo>
                <a:cubicBezTo>
                  <a:pt x="759460" y="523443"/>
                  <a:pt x="764133" y="518769"/>
                  <a:pt x="764133" y="518769"/>
                </a:cubicBezTo>
                <a:cubicBezTo>
                  <a:pt x="766470" y="515264"/>
                  <a:pt x="766470" y="512927"/>
                  <a:pt x="764133" y="511759"/>
                </a:cubicBezTo>
                <a:close/>
                <a:moveTo>
                  <a:pt x="667740" y="502996"/>
                </a:moveTo>
                <a:cubicBezTo>
                  <a:pt x="665404" y="502996"/>
                  <a:pt x="663943" y="503872"/>
                  <a:pt x="663359" y="505625"/>
                </a:cubicBezTo>
                <a:cubicBezTo>
                  <a:pt x="662775" y="507377"/>
                  <a:pt x="663067" y="509422"/>
                  <a:pt x="664235" y="511759"/>
                </a:cubicBezTo>
                <a:close/>
                <a:moveTo>
                  <a:pt x="676503" y="434645"/>
                </a:moveTo>
                <a:lnTo>
                  <a:pt x="674751" y="446913"/>
                </a:lnTo>
                <a:cubicBezTo>
                  <a:pt x="686435" y="446913"/>
                  <a:pt x="692861" y="443992"/>
                  <a:pt x="694030" y="438150"/>
                </a:cubicBezTo>
                <a:lnTo>
                  <a:pt x="685267" y="436397"/>
                </a:lnTo>
                <a:lnTo>
                  <a:pt x="685267" y="434645"/>
                </a:lnTo>
                <a:close/>
                <a:moveTo>
                  <a:pt x="680009" y="417118"/>
                </a:moveTo>
                <a:lnTo>
                  <a:pt x="678256" y="427634"/>
                </a:lnTo>
                <a:cubicBezTo>
                  <a:pt x="684098" y="426466"/>
                  <a:pt x="686435" y="424129"/>
                  <a:pt x="685267" y="420624"/>
                </a:cubicBezTo>
                <a:lnTo>
                  <a:pt x="687019" y="417118"/>
                </a:lnTo>
                <a:close/>
                <a:moveTo>
                  <a:pt x="804443" y="259384"/>
                </a:moveTo>
                <a:lnTo>
                  <a:pt x="800938" y="261137"/>
                </a:lnTo>
                <a:cubicBezTo>
                  <a:pt x="800938" y="261137"/>
                  <a:pt x="799770" y="262890"/>
                  <a:pt x="797433" y="266395"/>
                </a:cubicBezTo>
                <a:cubicBezTo>
                  <a:pt x="798601" y="268732"/>
                  <a:pt x="800938" y="270192"/>
                  <a:pt x="804443" y="270776"/>
                </a:cubicBezTo>
                <a:cubicBezTo>
                  <a:pt x="807948" y="271361"/>
                  <a:pt x="810285" y="272237"/>
                  <a:pt x="811454" y="273405"/>
                </a:cubicBezTo>
                <a:cubicBezTo>
                  <a:pt x="811454" y="274574"/>
                  <a:pt x="812038" y="275158"/>
                  <a:pt x="813206" y="275158"/>
                </a:cubicBezTo>
                <a:lnTo>
                  <a:pt x="814959" y="271653"/>
                </a:lnTo>
                <a:cubicBezTo>
                  <a:pt x="813791" y="271653"/>
                  <a:pt x="813206" y="271069"/>
                  <a:pt x="813206" y="269900"/>
                </a:cubicBezTo>
                <a:cubicBezTo>
                  <a:pt x="812038" y="268732"/>
                  <a:pt x="810870" y="267563"/>
                  <a:pt x="809701" y="266395"/>
                </a:cubicBezTo>
                <a:cubicBezTo>
                  <a:pt x="808533" y="265227"/>
                  <a:pt x="807948" y="264058"/>
                  <a:pt x="807948" y="262890"/>
                </a:cubicBezTo>
                <a:cubicBezTo>
                  <a:pt x="807948" y="260553"/>
                  <a:pt x="806780" y="259384"/>
                  <a:pt x="804443" y="259384"/>
                </a:cubicBezTo>
                <a:close/>
                <a:moveTo>
                  <a:pt x="1288161" y="233096"/>
                </a:moveTo>
                <a:lnTo>
                  <a:pt x="1286408" y="238353"/>
                </a:lnTo>
                <a:lnTo>
                  <a:pt x="1289914" y="241859"/>
                </a:lnTo>
                <a:lnTo>
                  <a:pt x="1289914" y="238353"/>
                </a:lnTo>
                <a:cubicBezTo>
                  <a:pt x="1289914" y="237185"/>
                  <a:pt x="1289914" y="236309"/>
                  <a:pt x="1289914" y="235724"/>
                </a:cubicBezTo>
                <a:cubicBezTo>
                  <a:pt x="1289914" y="235140"/>
                  <a:pt x="1289329" y="234264"/>
                  <a:pt x="1288161" y="233096"/>
                </a:cubicBezTo>
                <a:close/>
                <a:moveTo>
                  <a:pt x="634441" y="0"/>
                </a:moveTo>
                <a:cubicBezTo>
                  <a:pt x="643788" y="0"/>
                  <a:pt x="651967" y="3505"/>
                  <a:pt x="658978" y="10515"/>
                </a:cubicBezTo>
                <a:cubicBezTo>
                  <a:pt x="661315" y="15189"/>
                  <a:pt x="665404" y="19278"/>
                  <a:pt x="671246" y="22783"/>
                </a:cubicBezTo>
                <a:cubicBezTo>
                  <a:pt x="674751" y="26289"/>
                  <a:pt x="676503" y="28041"/>
                  <a:pt x="676503" y="28041"/>
                </a:cubicBezTo>
                <a:cubicBezTo>
                  <a:pt x="682345" y="31546"/>
                  <a:pt x="685851" y="35052"/>
                  <a:pt x="687019" y="38557"/>
                </a:cubicBezTo>
                <a:cubicBezTo>
                  <a:pt x="687019" y="38557"/>
                  <a:pt x="690524" y="43230"/>
                  <a:pt x="697535" y="52578"/>
                </a:cubicBezTo>
                <a:cubicBezTo>
                  <a:pt x="702208" y="50241"/>
                  <a:pt x="706882" y="51994"/>
                  <a:pt x="711556" y="57836"/>
                </a:cubicBezTo>
                <a:lnTo>
                  <a:pt x="708050" y="61341"/>
                </a:lnTo>
                <a:cubicBezTo>
                  <a:pt x="708050" y="61341"/>
                  <a:pt x="708050" y="61633"/>
                  <a:pt x="708050" y="62217"/>
                </a:cubicBezTo>
                <a:cubicBezTo>
                  <a:pt x="708050" y="62801"/>
                  <a:pt x="708050" y="63677"/>
                  <a:pt x="708050" y="64846"/>
                </a:cubicBezTo>
                <a:lnTo>
                  <a:pt x="716813" y="75361"/>
                </a:lnTo>
                <a:cubicBezTo>
                  <a:pt x="724992" y="80035"/>
                  <a:pt x="729666" y="83540"/>
                  <a:pt x="730834" y="85877"/>
                </a:cubicBezTo>
                <a:lnTo>
                  <a:pt x="736092" y="96393"/>
                </a:lnTo>
                <a:cubicBezTo>
                  <a:pt x="736092" y="97561"/>
                  <a:pt x="736968" y="98145"/>
                  <a:pt x="738721" y="98145"/>
                </a:cubicBezTo>
                <a:cubicBezTo>
                  <a:pt x="740473" y="98145"/>
                  <a:pt x="741350" y="98729"/>
                  <a:pt x="741350" y="99898"/>
                </a:cubicBezTo>
                <a:cubicBezTo>
                  <a:pt x="741350" y="101066"/>
                  <a:pt x="743102" y="101650"/>
                  <a:pt x="746608" y="101650"/>
                </a:cubicBezTo>
                <a:cubicBezTo>
                  <a:pt x="750113" y="101650"/>
                  <a:pt x="751865" y="103987"/>
                  <a:pt x="751865" y="108661"/>
                </a:cubicBezTo>
                <a:cubicBezTo>
                  <a:pt x="751865" y="108661"/>
                  <a:pt x="755370" y="112166"/>
                  <a:pt x="762381" y="119177"/>
                </a:cubicBezTo>
                <a:cubicBezTo>
                  <a:pt x="762381" y="121513"/>
                  <a:pt x="760920" y="123266"/>
                  <a:pt x="757999" y="124434"/>
                </a:cubicBezTo>
                <a:cubicBezTo>
                  <a:pt x="755078" y="125603"/>
                  <a:pt x="753034" y="126187"/>
                  <a:pt x="751865" y="126187"/>
                </a:cubicBezTo>
                <a:cubicBezTo>
                  <a:pt x="753034" y="126187"/>
                  <a:pt x="754202" y="127063"/>
                  <a:pt x="755370" y="128816"/>
                </a:cubicBezTo>
                <a:cubicBezTo>
                  <a:pt x="756539" y="130568"/>
                  <a:pt x="757123" y="132613"/>
                  <a:pt x="757123" y="134950"/>
                </a:cubicBezTo>
                <a:cubicBezTo>
                  <a:pt x="760628" y="137287"/>
                  <a:pt x="762381" y="141376"/>
                  <a:pt x="762381" y="147218"/>
                </a:cubicBezTo>
                <a:cubicBezTo>
                  <a:pt x="762381" y="148387"/>
                  <a:pt x="762089" y="150139"/>
                  <a:pt x="761504" y="152476"/>
                </a:cubicBezTo>
                <a:cubicBezTo>
                  <a:pt x="760920" y="154813"/>
                  <a:pt x="759460" y="157734"/>
                  <a:pt x="757123" y="161239"/>
                </a:cubicBezTo>
                <a:cubicBezTo>
                  <a:pt x="757123" y="165913"/>
                  <a:pt x="755955" y="168249"/>
                  <a:pt x="753618" y="168249"/>
                </a:cubicBezTo>
                <a:cubicBezTo>
                  <a:pt x="753618" y="169418"/>
                  <a:pt x="751281" y="172339"/>
                  <a:pt x="746608" y="177012"/>
                </a:cubicBezTo>
                <a:cubicBezTo>
                  <a:pt x="744271" y="181686"/>
                  <a:pt x="741934" y="184607"/>
                  <a:pt x="739597" y="185775"/>
                </a:cubicBezTo>
                <a:cubicBezTo>
                  <a:pt x="738429" y="188112"/>
                  <a:pt x="736676" y="189865"/>
                  <a:pt x="734339" y="191033"/>
                </a:cubicBezTo>
                <a:cubicBezTo>
                  <a:pt x="732003" y="192202"/>
                  <a:pt x="729666" y="194538"/>
                  <a:pt x="727329" y="198044"/>
                </a:cubicBezTo>
                <a:cubicBezTo>
                  <a:pt x="727329" y="201549"/>
                  <a:pt x="726160" y="204470"/>
                  <a:pt x="723824" y="206807"/>
                </a:cubicBezTo>
                <a:cubicBezTo>
                  <a:pt x="722655" y="206807"/>
                  <a:pt x="722071" y="208559"/>
                  <a:pt x="722071" y="212064"/>
                </a:cubicBezTo>
                <a:cubicBezTo>
                  <a:pt x="718566" y="219075"/>
                  <a:pt x="715645" y="225501"/>
                  <a:pt x="713308" y="231343"/>
                </a:cubicBezTo>
                <a:lnTo>
                  <a:pt x="711556" y="238353"/>
                </a:lnTo>
                <a:lnTo>
                  <a:pt x="711556" y="227838"/>
                </a:lnTo>
                <a:lnTo>
                  <a:pt x="711556" y="226085"/>
                </a:lnTo>
                <a:cubicBezTo>
                  <a:pt x="710387" y="228422"/>
                  <a:pt x="709803" y="229590"/>
                  <a:pt x="709803" y="229590"/>
                </a:cubicBezTo>
                <a:cubicBezTo>
                  <a:pt x="706298" y="237769"/>
                  <a:pt x="703669" y="244487"/>
                  <a:pt x="701916" y="249745"/>
                </a:cubicBezTo>
                <a:cubicBezTo>
                  <a:pt x="700164" y="255003"/>
                  <a:pt x="698703" y="259384"/>
                  <a:pt x="697535" y="262890"/>
                </a:cubicBezTo>
                <a:cubicBezTo>
                  <a:pt x="701040" y="262890"/>
                  <a:pt x="705713" y="261721"/>
                  <a:pt x="711556" y="259384"/>
                </a:cubicBezTo>
                <a:cubicBezTo>
                  <a:pt x="712724" y="259384"/>
                  <a:pt x="714477" y="258216"/>
                  <a:pt x="716813" y="255879"/>
                </a:cubicBezTo>
                <a:cubicBezTo>
                  <a:pt x="721487" y="254711"/>
                  <a:pt x="724992" y="254711"/>
                  <a:pt x="727329" y="255879"/>
                </a:cubicBezTo>
                <a:lnTo>
                  <a:pt x="736092" y="255879"/>
                </a:lnTo>
                <a:cubicBezTo>
                  <a:pt x="736092" y="255879"/>
                  <a:pt x="737260" y="255295"/>
                  <a:pt x="739597" y="254127"/>
                </a:cubicBezTo>
                <a:cubicBezTo>
                  <a:pt x="739597" y="251790"/>
                  <a:pt x="741350" y="248869"/>
                  <a:pt x="744855" y="245364"/>
                </a:cubicBezTo>
                <a:lnTo>
                  <a:pt x="751865" y="238353"/>
                </a:lnTo>
                <a:lnTo>
                  <a:pt x="762381" y="233096"/>
                </a:lnTo>
                <a:cubicBezTo>
                  <a:pt x="763549" y="235432"/>
                  <a:pt x="767054" y="238353"/>
                  <a:pt x="772897" y="241859"/>
                </a:cubicBezTo>
                <a:lnTo>
                  <a:pt x="778154" y="233096"/>
                </a:lnTo>
                <a:cubicBezTo>
                  <a:pt x="779323" y="234264"/>
                  <a:pt x="781075" y="234848"/>
                  <a:pt x="783412" y="234848"/>
                </a:cubicBezTo>
                <a:cubicBezTo>
                  <a:pt x="784580" y="237185"/>
                  <a:pt x="786041" y="239522"/>
                  <a:pt x="787794" y="241859"/>
                </a:cubicBezTo>
                <a:cubicBezTo>
                  <a:pt x="789546" y="244195"/>
                  <a:pt x="791007" y="246532"/>
                  <a:pt x="792175" y="248869"/>
                </a:cubicBezTo>
                <a:lnTo>
                  <a:pt x="800938" y="241859"/>
                </a:lnTo>
                <a:cubicBezTo>
                  <a:pt x="800938" y="246532"/>
                  <a:pt x="802107" y="250622"/>
                  <a:pt x="804443" y="254127"/>
                </a:cubicBezTo>
                <a:cubicBezTo>
                  <a:pt x="805612" y="254127"/>
                  <a:pt x="807072" y="255295"/>
                  <a:pt x="808825" y="257632"/>
                </a:cubicBezTo>
                <a:cubicBezTo>
                  <a:pt x="810577" y="259969"/>
                  <a:pt x="812038" y="261137"/>
                  <a:pt x="813206" y="261137"/>
                </a:cubicBezTo>
                <a:cubicBezTo>
                  <a:pt x="820217" y="261137"/>
                  <a:pt x="824890" y="260553"/>
                  <a:pt x="827227" y="259384"/>
                </a:cubicBezTo>
                <a:cubicBezTo>
                  <a:pt x="828396" y="261721"/>
                  <a:pt x="829564" y="262890"/>
                  <a:pt x="830732" y="262890"/>
                </a:cubicBezTo>
                <a:cubicBezTo>
                  <a:pt x="833069" y="261721"/>
                  <a:pt x="835990" y="257048"/>
                  <a:pt x="839495" y="248869"/>
                </a:cubicBezTo>
                <a:cubicBezTo>
                  <a:pt x="841832" y="246532"/>
                  <a:pt x="844169" y="243903"/>
                  <a:pt x="846506" y="240982"/>
                </a:cubicBezTo>
                <a:cubicBezTo>
                  <a:pt x="848842" y="238061"/>
                  <a:pt x="851179" y="235432"/>
                  <a:pt x="853516" y="233096"/>
                </a:cubicBezTo>
                <a:lnTo>
                  <a:pt x="851763" y="233096"/>
                </a:lnTo>
                <a:cubicBezTo>
                  <a:pt x="851763" y="233096"/>
                  <a:pt x="850595" y="234264"/>
                  <a:pt x="848258" y="236601"/>
                </a:cubicBezTo>
                <a:cubicBezTo>
                  <a:pt x="845921" y="238938"/>
                  <a:pt x="843585" y="240106"/>
                  <a:pt x="841248" y="240106"/>
                </a:cubicBezTo>
                <a:cubicBezTo>
                  <a:pt x="851763" y="227254"/>
                  <a:pt x="859943" y="219075"/>
                  <a:pt x="865784" y="215570"/>
                </a:cubicBezTo>
                <a:cubicBezTo>
                  <a:pt x="862279" y="210896"/>
                  <a:pt x="859943" y="208559"/>
                  <a:pt x="858774" y="208559"/>
                </a:cubicBezTo>
                <a:lnTo>
                  <a:pt x="860526" y="194538"/>
                </a:lnTo>
                <a:lnTo>
                  <a:pt x="865784" y="198044"/>
                </a:lnTo>
                <a:cubicBezTo>
                  <a:pt x="865784" y="196875"/>
                  <a:pt x="865784" y="194538"/>
                  <a:pt x="865784" y="191033"/>
                </a:cubicBezTo>
                <a:cubicBezTo>
                  <a:pt x="865784" y="188696"/>
                  <a:pt x="863448" y="186652"/>
                  <a:pt x="858774" y="184899"/>
                </a:cubicBezTo>
                <a:cubicBezTo>
                  <a:pt x="854100" y="183146"/>
                  <a:pt x="851763" y="181102"/>
                  <a:pt x="851763" y="178765"/>
                </a:cubicBezTo>
                <a:cubicBezTo>
                  <a:pt x="851763" y="177597"/>
                  <a:pt x="852348" y="177012"/>
                  <a:pt x="853516" y="177012"/>
                </a:cubicBezTo>
                <a:cubicBezTo>
                  <a:pt x="861695" y="177012"/>
                  <a:pt x="866369" y="175844"/>
                  <a:pt x="867537" y="173507"/>
                </a:cubicBezTo>
                <a:lnTo>
                  <a:pt x="869289" y="171754"/>
                </a:lnTo>
                <a:cubicBezTo>
                  <a:pt x="870458" y="167081"/>
                  <a:pt x="872795" y="164744"/>
                  <a:pt x="876300" y="164744"/>
                </a:cubicBezTo>
                <a:cubicBezTo>
                  <a:pt x="879805" y="164744"/>
                  <a:pt x="882142" y="164744"/>
                  <a:pt x="883310" y="164744"/>
                </a:cubicBezTo>
                <a:cubicBezTo>
                  <a:pt x="887984" y="161239"/>
                  <a:pt x="893242" y="160655"/>
                  <a:pt x="899084" y="162991"/>
                </a:cubicBezTo>
                <a:cubicBezTo>
                  <a:pt x="902589" y="164160"/>
                  <a:pt x="905510" y="164452"/>
                  <a:pt x="907847" y="163868"/>
                </a:cubicBezTo>
                <a:cubicBezTo>
                  <a:pt x="910183" y="163284"/>
                  <a:pt x="912520" y="162991"/>
                  <a:pt x="914857" y="162991"/>
                </a:cubicBezTo>
                <a:cubicBezTo>
                  <a:pt x="912520" y="162991"/>
                  <a:pt x="911352" y="161239"/>
                  <a:pt x="911352" y="157734"/>
                </a:cubicBezTo>
                <a:lnTo>
                  <a:pt x="911352" y="155981"/>
                </a:lnTo>
                <a:cubicBezTo>
                  <a:pt x="913689" y="159486"/>
                  <a:pt x="916610" y="162407"/>
                  <a:pt x="920115" y="164744"/>
                </a:cubicBezTo>
                <a:lnTo>
                  <a:pt x="920115" y="162991"/>
                </a:lnTo>
                <a:cubicBezTo>
                  <a:pt x="923620" y="162991"/>
                  <a:pt x="926541" y="163576"/>
                  <a:pt x="928878" y="164744"/>
                </a:cubicBezTo>
                <a:cubicBezTo>
                  <a:pt x="928878" y="162407"/>
                  <a:pt x="928294" y="160363"/>
                  <a:pt x="927125" y="158610"/>
                </a:cubicBezTo>
                <a:cubicBezTo>
                  <a:pt x="925957" y="156857"/>
                  <a:pt x="925373" y="154813"/>
                  <a:pt x="925373" y="152476"/>
                </a:cubicBezTo>
                <a:cubicBezTo>
                  <a:pt x="927710" y="155981"/>
                  <a:pt x="932383" y="157734"/>
                  <a:pt x="939393" y="157734"/>
                </a:cubicBezTo>
                <a:cubicBezTo>
                  <a:pt x="940562" y="157734"/>
                  <a:pt x="941438" y="158318"/>
                  <a:pt x="942022" y="159486"/>
                </a:cubicBezTo>
                <a:cubicBezTo>
                  <a:pt x="942607" y="160655"/>
                  <a:pt x="942899" y="161823"/>
                  <a:pt x="942899" y="162991"/>
                </a:cubicBezTo>
                <a:cubicBezTo>
                  <a:pt x="945236" y="165328"/>
                  <a:pt x="948741" y="167957"/>
                  <a:pt x="953414" y="170878"/>
                </a:cubicBezTo>
                <a:cubicBezTo>
                  <a:pt x="958088" y="173799"/>
                  <a:pt x="962177" y="176428"/>
                  <a:pt x="965682" y="178765"/>
                </a:cubicBezTo>
                <a:cubicBezTo>
                  <a:pt x="968019" y="181102"/>
                  <a:pt x="971232" y="183146"/>
                  <a:pt x="975322" y="184899"/>
                </a:cubicBezTo>
                <a:cubicBezTo>
                  <a:pt x="979411" y="186652"/>
                  <a:pt x="983209" y="188696"/>
                  <a:pt x="986714" y="191033"/>
                </a:cubicBezTo>
                <a:cubicBezTo>
                  <a:pt x="986714" y="191033"/>
                  <a:pt x="988466" y="191617"/>
                  <a:pt x="991971" y="192786"/>
                </a:cubicBezTo>
                <a:cubicBezTo>
                  <a:pt x="995477" y="192786"/>
                  <a:pt x="1000151" y="196291"/>
                  <a:pt x="1005992" y="203301"/>
                </a:cubicBezTo>
                <a:cubicBezTo>
                  <a:pt x="1009498" y="203301"/>
                  <a:pt x="1010082" y="205638"/>
                  <a:pt x="1007745" y="210312"/>
                </a:cubicBezTo>
                <a:cubicBezTo>
                  <a:pt x="1007745" y="213817"/>
                  <a:pt x="1008329" y="217322"/>
                  <a:pt x="1009498" y="220827"/>
                </a:cubicBezTo>
                <a:cubicBezTo>
                  <a:pt x="1014171" y="226669"/>
                  <a:pt x="1015924" y="233096"/>
                  <a:pt x="1014755" y="240106"/>
                </a:cubicBezTo>
                <a:lnTo>
                  <a:pt x="1014755" y="243611"/>
                </a:lnTo>
                <a:cubicBezTo>
                  <a:pt x="1017092" y="250622"/>
                  <a:pt x="1018553" y="258216"/>
                  <a:pt x="1019137" y="266395"/>
                </a:cubicBezTo>
                <a:cubicBezTo>
                  <a:pt x="1019721" y="274574"/>
                  <a:pt x="1021182" y="282168"/>
                  <a:pt x="1023518" y="289179"/>
                </a:cubicBezTo>
                <a:cubicBezTo>
                  <a:pt x="1024687" y="291515"/>
                  <a:pt x="1026439" y="300279"/>
                  <a:pt x="1028776" y="315468"/>
                </a:cubicBezTo>
                <a:cubicBezTo>
                  <a:pt x="1031113" y="317804"/>
                  <a:pt x="1029945" y="321894"/>
                  <a:pt x="1025271" y="327736"/>
                </a:cubicBezTo>
                <a:cubicBezTo>
                  <a:pt x="1025271" y="327736"/>
                  <a:pt x="1024102" y="330657"/>
                  <a:pt x="1021766" y="336499"/>
                </a:cubicBezTo>
                <a:cubicBezTo>
                  <a:pt x="1020597" y="340004"/>
                  <a:pt x="1018260" y="344678"/>
                  <a:pt x="1014755" y="350520"/>
                </a:cubicBezTo>
                <a:lnTo>
                  <a:pt x="997229" y="366293"/>
                </a:lnTo>
                <a:cubicBezTo>
                  <a:pt x="997229" y="368630"/>
                  <a:pt x="996061" y="369798"/>
                  <a:pt x="993724" y="369798"/>
                </a:cubicBezTo>
                <a:cubicBezTo>
                  <a:pt x="989050" y="369798"/>
                  <a:pt x="983209" y="373888"/>
                  <a:pt x="976198" y="382066"/>
                </a:cubicBezTo>
                <a:lnTo>
                  <a:pt x="956920" y="397840"/>
                </a:lnTo>
                <a:cubicBezTo>
                  <a:pt x="953414" y="402514"/>
                  <a:pt x="949617" y="406603"/>
                  <a:pt x="945528" y="410108"/>
                </a:cubicBezTo>
                <a:cubicBezTo>
                  <a:pt x="941438" y="413613"/>
                  <a:pt x="937641" y="417118"/>
                  <a:pt x="934136" y="420624"/>
                </a:cubicBezTo>
                <a:lnTo>
                  <a:pt x="920115" y="432892"/>
                </a:lnTo>
                <a:cubicBezTo>
                  <a:pt x="918947" y="434060"/>
                  <a:pt x="906094" y="445160"/>
                  <a:pt x="881558" y="466191"/>
                </a:cubicBezTo>
                <a:lnTo>
                  <a:pt x="862279" y="487222"/>
                </a:lnTo>
                <a:cubicBezTo>
                  <a:pt x="856437" y="489559"/>
                  <a:pt x="851179" y="493065"/>
                  <a:pt x="846506" y="497738"/>
                </a:cubicBezTo>
                <a:cubicBezTo>
                  <a:pt x="841832" y="502412"/>
                  <a:pt x="838327" y="506501"/>
                  <a:pt x="835990" y="510006"/>
                </a:cubicBezTo>
                <a:cubicBezTo>
                  <a:pt x="834822" y="511175"/>
                  <a:pt x="832485" y="513804"/>
                  <a:pt x="828980" y="517893"/>
                </a:cubicBezTo>
                <a:cubicBezTo>
                  <a:pt x="825475" y="521982"/>
                  <a:pt x="821969" y="524611"/>
                  <a:pt x="818464" y="525780"/>
                </a:cubicBezTo>
                <a:lnTo>
                  <a:pt x="811454" y="531038"/>
                </a:lnTo>
                <a:lnTo>
                  <a:pt x="813206" y="532790"/>
                </a:lnTo>
                <a:cubicBezTo>
                  <a:pt x="813206" y="533959"/>
                  <a:pt x="812330" y="535127"/>
                  <a:pt x="810577" y="536295"/>
                </a:cubicBezTo>
                <a:cubicBezTo>
                  <a:pt x="808825" y="537464"/>
                  <a:pt x="807364" y="538048"/>
                  <a:pt x="806196" y="538048"/>
                </a:cubicBezTo>
                <a:cubicBezTo>
                  <a:pt x="803859" y="535711"/>
                  <a:pt x="802107" y="534835"/>
                  <a:pt x="800938" y="535419"/>
                </a:cubicBezTo>
                <a:cubicBezTo>
                  <a:pt x="799770" y="536003"/>
                  <a:pt x="798601" y="537464"/>
                  <a:pt x="797433" y="539801"/>
                </a:cubicBezTo>
                <a:lnTo>
                  <a:pt x="802691" y="546811"/>
                </a:lnTo>
                <a:lnTo>
                  <a:pt x="799186" y="545058"/>
                </a:lnTo>
                <a:lnTo>
                  <a:pt x="802691" y="552069"/>
                </a:lnTo>
                <a:cubicBezTo>
                  <a:pt x="801522" y="552069"/>
                  <a:pt x="800354" y="552653"/>
                  <a:pt x="799186" y="553821"/>
                </a:cubicBezTo>
                <a:lnTo>
                  <a:pt x="797433" y="562584"/>
                </a:lnTo>
                <a:cubicBezTo>
                  <a:pt x="798601" y="562584"/>
                  <a:pt x="799477" y="562876"/>
                  <a:pt x="800062" y="563461"/>
                </a:cubicBezTo>
                <a:cubicBezTo>
                  <a:pt x="800646" y="564045"/>
                  <a:pt x="800938" y="563753"/>
                  <a:pt x="800938" y="562584"/>
                </a:cubicBezTo>
                <a:lnTo>
                  <a:pt x="804443" y="564337"/>
                </a:lnTo>
                <a:lnTo>
                  <a:pt x="821969" y="559079"/>
                </a:lnTo>
                <a:lnTo>
                  <a:pt x="821969" y="550316"/>
                </a:lnTo>
                <a:cubicBezTo>
                  <a:pt x="823138" y="550316"/>
                  <a:pt x="824306" y="550608"/>
                  <a:pt x="825475" y="551192"/>
                </a:cubicBezTo>
                <a:cubicBezTo>
                  <a:pt x="826643" y="551777"/>
                  <a:pt x="827227" y="551485"/>
                  <a:pt x="827227" y="550316"/>
                </a:cubicBezTo>
                <a:lnTo>
                  <a:pt x="837743" y="550316"/>
                </a:lnTo>
                <a:cubicBezTo>
                  <a:pt x="834237" y="546811"/>
                  <a:pt x="831901" y="545058"/>
                  <a:pt x="830732" y="545058"/>
                </a:cubicBezTo>
                <a:cubicBezTo>
                  <a:pt x="831901" y="543890"/>
                  <a:pt x="833653" y="542721"/>
                  <a:pt x="835990" y="541553"/>
                </a:cubicBezTo>
                <a:cubicBezTo>
                  <a:pt x="838327" y="540385"/>
                  <a:pt x="839495" y="539801"/>
                  <a:pt x="839495" y="539801"/>
                </a:cubicBezTo>
                <a:cubicBezTo>
                  <a:pt x="844169" y="542137"/>
                  <a:pt x="848258" y="543306"/>
                  <a:pt x="851763" y="543306"/>
                </a:cubicBezTo>
                <a:lnTo>
                  <a:pt x="858774" y="543306"/>
                </a:lnTo>
                <a:lnTo>
                  <a:pt x="858774" y="538048"/>
                </a:lnTo>
                <a:lnTo>
                  <a:pt x="865784" y="538048"/>
                </a:lnTo>
                <a:lnTo>
                  <a:pt x="865784" y="529285"/>
                </a:lnTo>
                <a:cubicBezTo>
                  <a:pt x="866953" y="530453"/>
                  <a:pt x="868705" y="531038"/>
                  <a:pt x="871042" y="531038"/>
                </a:cubicBezTo>
                <a:cubicBezTo>
                  <a:pt x="873379" y="531038"/>
                  <a:pt x="877468" y="528701"/>
                  <a:pt x="883310" y="524027"/>
                </a:cubicBezTo>
                <a:cubicBezTo>
                  <a:pt x="887984" y="520522"/>
                  <a:pt x="890321" y="517017"/>
                  <a:pt x="890321" y="513511"/>
                </a:cubicBezTo>
                <a:lnTo>
                  <a:pt x="895578" y="511759"/>
                </a:lnTo>
                <a:cubicBezTo>
                  <a:pt x="896747" y="511759"/>
                  <a:pt x="899668" y="511759"/>
                  <a:pt x="904342" y="511759"/>
                </a:cubicBezTo>
                <a:cubicBezTo>
                  <a:pt x="907847" y="503580"/>
                  <a:pt x="911936" y="502996"/>
                  <a:pt x="916610" y="510006"/>
                </a:cubicBezTo>
                <a:cubicBezTo>
                  <a:pt x="920115" y="504164"/>
                  <a:pt x="922452" y="501243"/>
                  <a:pt x="923620" y="501243"/>
                </a:cubicBezTo>
                <a:cubicBezTo>
                  <a:pt x="928294" y="498907"/>
                  <a:pt x="933552" y="498322"/>
                  <a:pt x="939393" y="499491"/>
                </a:cubicBezTo>
                <a:cubicBezTo>
                  <a:pt x="940562" y="500659"/>
                  <a:pt x="941438" y="501827"/>
                  <a:pt x="942022" y="502996"/>
                </a:cubicBezTo>
                <a:cubicBezTo>
                  <a:pt x="942607" y="504164"/>
                  <a:pt x="942899" y="505333"/>
                  <a:pt x="942899" y="506501"/>
                </a:cubicBezTo>
                <a:lnTo>
                  <a:pt x="944651" y="511759"/>
                </a:lnTo>
                <a:lnTo>
                  <a:pt x="960425" y="502996"/>
                </a:lnTo>
                <a:cubicBezTo>
                  <a:pt x="974445" y="494817"/>
                  <a:pt x="983209" y="488975"/>
                  <a:pt x="986714" y="485470"/>
                </a:cubicBezTo>
                <a:cubicBezTo>
                  <a:pt x="990219" y="485470"/>
                  <a:pt x="992556" y="483133"/>
                  <a:pt x="993724" y="478459"/>
                </a:cubicBezTo>
                <a:lnTo>
                  <a:pt x="1005992" y="474954"/>
                </a:lnTo>
                <a:cubicBezTo>
                  <a:pt x="1008329" y="473786"/>
                  <a:pt x="1012419" y="473202"/>
                  <a:pt x="1018260" y="473202"/>
                </a:cubicBezTo>
                <a:cubicBezTo>
                  <a:pt x="1024102" y="473202"/>
                  <a:pt x="1030529" y="477291"/>
                  <a:pt x="1037539" y="485470"/>
                </a:cubicBezTo>
                <a:cubicBezTo>
                  <a:pt x="1035202" y="486638"/>
                  <a:pt x="1032573" y="487515"/>
                  <a:pt x="1029652" y="488099"/>
                </a:cubicBezTo>
                <a:cubicBezTo>
                  <a:pt x="1026731" y="488683"/>
                  <a:pt x="1024102" y="489559"/>
                  <a:pt x="1021766" y="490728"/>
                </a:cubicBezTo>
                <a:lnTo>
                  <a:pt x="1030967" y="484594"/>
                </a:lnTo>
                <a:lnTo>
                  <a:pt x="1027023" y="481965"/>
                </a:lnTo>
                <a:lnTo>
                  <a:pt x="1007745" y="483717"/>
                </a:lnTo>
                <a:cubicBezTo>
                  <a:pt x="1007745" y="483717"/>
                  <a:pt x="1007161" y="484886"/>
                  <a:pt x="1005992" y="487222"/>
                </a:cubicBezTo>
                <a:cubicBezTo>
                  <a:pt x="1003656" y="489559"/>
                  <a:pt x="1001319" y="491312"/>
                  <a:pt x="998982" y="492480"/>
                </a:cubicBezTo>
                <a:cubicBezTo>
                  <a:pt x="996645" y="493649"/>
                  <a:pt x="994893" y="494817"/>
                  <a:pt x="993724" y="495986"/>
                </a:cubicBezTo>
                <a:cubicBezTo>
                  <a:pt x="991387" y="498322"/>
                  <a:pt x="988466" y="501535"/>
                  <a:pt x="984961" y="505625"/>
                </a:cubicBezTo>
                <a:cubicBezTo>
                  <a:pt x="981456" y="509714"/>
                  <a:pt x="977951" y="511759"/>
                  <a:pt x="974445" y="511759"/>
                </a:cubicBezTo>
                <a:cubicBezTo>
                  <a:pt x="973277" y="511759"/>
                  <a:pt x="971524" y="512927"/>
                  <a:pt x="969188" y="515264"/>
                </a:cubicBezTo>
                <a:lnTo>
                  <a:pt x="962177" y="524027"/>
                </a:lnTo>
                <a:lnTo>
                  <a:pt x="965682" y="525780"/>
                </a:lnTo>
                <a:cubicBezTo>
                  <a:pt x="965682" y="525780"/>
                  <a:pt x="965975" y="526072"/>
                  <a:pt x="966559" y="526656"/>
                </a:cubicBezTo>
                <a:cubicBezTo>
                  <a:pt x="967143" y="527240"/>
                  <a:pt x="967435" y="527532"/>
                  <a:pt x="967435" y="527532"/>
                </a:cubicBezTo>
                <a:cubicBezTo>
                  <a:pt x="969772" y="526364"/>
                  <a:pt x="972109" y="524027"/>
                  <a:pt x="974445" y="520522"/>
                </a:cubicBezTo>
                <a:lnTo>
                  <a:pt x="976198" y="518769"/>
                </a:lnTo>
                <a:lnTo>
                  <a:pt x="981456" y="511759"/>
                </a:lnTo>
                <a:cubicBezTo>
                  <a:pt x="982624" y="511759"/>
                  <a:pt x="983501" y="511759"/>
                  <a:pt x="984085" y="511759"/>
                </a:cubicBezTo>
                <a:cubicBezTo>
                  <a:pt x="984669" y="511759"/>
                  <a:pt x="985545" y="511759"/>
                  <a:pt x="986714" y="511759"/>
                </a:cubicBezTo>
                <a:cubicBezTo>
                  <a:pt x="989050" y="509422"/>
                  <a:pt x="991971" y="506793"/>
                  <a:pt x="995477" y="503872"/>
                </a:cubicBezTo>
                <a:cubicBezTo>
                  <a:pt x="998982" y="500951"/>
                  <a:pt x="1001319" y="497154"/>
                  <a:pt x="1002487" y="492480"/>
                </a:cubicBezTo>
                <a:cubicBezTo>
                  <a:pt x="1004824" y="492480"/>
                  <a:pt x="1005992" y="494817"/>
                  <a:pt x="1005992" y="499491"/>
                </a:cubicBezTo>
                <a:lnTo>
                  <a:pt x="1005992" y="501243"/>
                </a:lnTo>
                <a:lnTo>
                  <a:pt x="1007745" y="502996"/>
                </a:lnTo>
                <a:cubicBezTo>
                  <a:pt x="1007745" y="500659"/>
                  <a:pt x="1008621" y="499491"/>
                  <a:pt x="1010374" y="499491"/>
                </a:cubicBezTo>
                <a:cubicBezTo>
                  <a:pt x="1012126" y="499491"/>
                  <a:pt x="1013587" y="498907"/>
                  <a:pt x="1014755" y="497738"/>
                </a:cubicBezTo>
                <a:lnTo>
                  <a:pt x="1021766" y="490728"/>
                </a:lnTo>
                <a:cubicBezTo>
                  <a:pt x="1021766" y="491896"/>
                  <a:pt x="1022058" y="492480"/>
                  <a:pt x="1022642" y="492480"/>
                </a:cubicBezTo>
                <a:cubicBezTo>
                  <a:pt x="1023226" y="492480"/>
                  <a:pt x="1024102" y="492480"/>
                  <a:pt x="1025271" y="492480"/>
                </a:cubicBezTo>
                <a:cubicBezTo>
                  <a:pt x="1031113" y="492480"/>
                  <a:pt x="1038123" y="490144"/>
                  <a:pt x="1046302" y="485470"/>
                </a:cubicBezTo>
                <a:lnTo>
                  <a:pt x="1048055" y="492480"/>
                </a:lnTo>
                <a:cubicBezTo>
                  <a:pt x="1048055" y="492480"/>
                  <a:pt x="1043965" y="493649"/>
                  <a:pt x="1035787" y="495986"/>
                </a:cubicBezTo>
                <a:cubicBezTo>
                  <a:pt x="1036955" y="495986"/>
                  <a:pt x="1037831" y="496278"/>
                  <a:pt x="1038415" y="496862"/>
                </a:cubicBezTo>
                <a:cubicBezTo>
                  <a:pt x="1039000" y="497446"/>
                  <a:pt x="1039292" y="497738"/>
                  <a:pt x="1039292" y="497738"/>
                </a:cubicBezTo>
                <a:lnTo>
                  <a:pt x="1058570" y="495986"/>
                </a:lnTo>
                <a:lnTo>
                  <a:pt x="1077849" y="495986"/>
                </a:lnTo>
                <a:cubicBezTo>
                  <a:pt x="1077849" y="495986"/>
                  <a:pt x="1077265" y="496278"/>
                  <a:pt x="1076096" y="496862"/>
                </a:cubicBezTo>
                <a:cubicBezTo>
                  <a:pt x="1074928" y="497446"/>
                  <a:pt x="1073760" y="497738"/>
                  <a:pt x="1072591" y="497738"/>
                </a:cubicBezTo>
                <a:cubicBezTo>
                  <a:pt x="1063244" y="498907"/>
                  <a:pt x="1053312" y="501243"/>
                  <a:pt x="1042797" y="504749"/>
                </a:cubicBezTo>
                <a:cubicBezTo>
                  <a:pt x="1032281" y="508254"/>
                  <a:pt x="1025271" y="511175"/>
                  <a:pt x="1021766" y="513511"/>
                </a:cubicBezTo>
                <a:cubicBezTo>
                  <a:pt x="1020597" y="517017"/>
                  <a:pt x="1018845" y="518769"/>
                  <a:pt x="1016508" y="518769"/>
                </a:cubicBezTo>
                <a:lnTo>
                  <a:pt x="1011250" y="520522"/>
                </a:lnTo>
                <a:lnTo>
                  <a:pt x="1018260" y="520522"/>
                </a:lnTo>
                <a:cubicBezTo>
                  <a:pt x="1017092" y="524027"/>
                  <a:pt x="1014171" y="525780"/>
                  <a:pt x="1009498" y="525780"/>
                </a:cubicBezTo>
                <a:cubicBezTo>
                  <a:pt x="1010666" y="526948"/>
                  <a:pt x="1012419" y="527532"/>
                  <a:pt x="1014755" y="527532"/>
                </a:cubicBezTo>
                <a:lnTo>
                  <a:pt x="1013003" y="532790"/>
                </a:lnTo>
                <a:cubicBezTo>
                  <a:pt x="1011834" y="538632"/>
                  <a:pt x="1013587" y="541553"/>
                  <a:pt x="1018260" y="541553"/>
                </a:cubicBezTo>
                <a:lnTo>
                  <a:pt x="1020013" y="539801"/>
                </a:lnTo>
                <a:lnTo>
                  <a:pt x="1023518" y="539801"/>
                </a:lnTo>
                <a:cubicBezTo>
                  <a:pt x="1022350" y="543306"/>
                  <a:pt x="1020597" y="545643"/>
                  <a:pt x="1018260" y="546811"/>
                </a:cubicBezTo>
                <a:cubicBezTo>
                  <a:pt x="1018260" y="546811"/>
                  <a:pt x="1017968" y="547103"/>
                  <a:pt x="1017384" y="547687"/>
                </a:cubicBezTo>
                <a:cubicBezTo>
                  <a:pt x="1016800" y="548272"/>
                  <a:pt x="1016508" y="548563"/>
                  <a:pt x="1016508" y="548563"/>
                </a:cubicBezTo>
                <a:cubicBezTo>
                  <a:pt x="1017676" y="548563"/>
                  <a:pt x="1018845" y="549148"/>
                  <a:pt x="1020013" y="550316"/>
                </a:cubicBezTo>
                <a:cubicBezTo>
                  <a:pt x="1024687" y="550316"/>
                  <a:pt x="1027608" y="548563"/>
                  <a:pt x="1028776" y="545058"/>
                </a:cubicBezTo>
                <a:cubicBezTo>
                  <a:pt x="1031113" y="543890"/>
                  <a:pt x="1033158" y="542429"/>
                  <a:pt x="1034910" y="540677"/>
                </a:cubicBezTo>
                <a:cubicBezTo>
                  <a:pt x="1036663" y="538924"/>
                  <a:pt x="1038707" y="538048"/>
                  <a:pt x="1041044" y="538048"/>
                </a:cubicBezTo>
                <a:lnTo>
                  <a:pt x="1041044" y="541553"/>
                </a:lnTo>
                <a:cubicBezTo>
                  <a:pt x="1036371" y="545058"/>
                  <a:pt x="1033450" y="549732"/>
                  <a:pt x="1032281" y="555574"/>
                </a:cubicBezTo>
                <a:cubicBezTo>
                  <a:pt x="1032281" y="556742"/>
                  <a:pt x="1032866" y="558495"/>
                  <a:pt x="1034034" y="560832"/>
                </a:cubicBezTo>
                <a:lnTo>
                  <a:pt x="1053312" y="550316"/>
                </a:lnTo>
                <a:lnTo>
                  <a:pt x="1053312" y="557327"/>
                </a:lnTo>
                <a:cubicBezTo>
                  <a:pt x="1053312" y="557327"/>
                  <a:pt x="1053020" y="558203"/>
                  <a:pt x="1052436" y="559955"/>
                </a:cubicBezTo>
                <a:cubicBezTo>
                  <a:pt x="1051852" y="561708"/>
                  <a:pt x="1052144" y="563753"/>
                  <a:pt x="1053312" y="566089"/>
                </a:cubicBezTo>
                <a:lnTo>
                  <a:pt x="1058281" y="567952"/>
                </a:lnTo>
                <a:lnTo>
                  <a:pt x="1058789" y="566528"/>
                </a:lnTo>
                <a:cubicBezTo>
                  <a:pt x="1060688" y="560978"/>
                  <a:pt x="1062660" y="554990"/>
                  <a:pt x="1064704" y="548563"/>
                </a:cubicBezTo>
                <a:cubicBezTo>
                  <a:pt x="1068794" y="535711"/>
                  <a:pt x="1073175" y="521106"/>
                  <a:pt x="1077849" y="504749"/>
                </a:cubicBezTo>
                <a:cubicBezTo>
                  <a:pt x="1088364" y="466191"/>
                  <a:pt x="1094791" y="438150"/>
                  <a:pt x="1097128" y="420624"/>
                </a:cubicBezTo>
                <a:cubicBezTo>
                  <a:pt x="1097128" y="411277"/>
                  <a:pt x="1095375" y="404266"/>
                  <a:pt x="1091870" y="399593"/>
                </a:cubicBezTo>
                <a:cubicBezTo>
                  <a:pt x="1088364" y="397256"/>
                  <a:pt x="1086028" y="394335"/>
                  <a:pt x="1084859" y="390830"/>
                </a:cubicBezTo>
                <a:cubicBezTo>
                  <a:pt x="1083691" y="387324"/>
                  <a:pt x="1081938" y="384988"/>
                  <a:pt x="1079601" y="383819"/>
                </a:cubicBezTo>
                <a:cubicBezTo>
                  <a:pt x="1077265" y="380314"/>
                  <a:pt x="1076680" y="377977"/>
                  <a:pt x="1077849" y="376809"/>
                </a:cubicBezTo>
                <a:cubicBezTo>
                  <a:pt x="1079018" y="372135"/>
                  <a:pt x="1079601" y="368338"/>
                  <a:pt x="1079601" y="365417"/>
                </a:cubicBezTo>
                <a:cubicBezTo>
                  <a:pt x="1079601" y="362496"/>
                  <a:pt x="1079601" y="359867"/>
                  <a:pt x="1079601" y="357530"/>
                </a:cubicBezTo>
                <a:cubicBezTo>
                  <a:pt x="1073760" y="316636"/>
                  <a:pt x="1067333" y="286842"/>
                  <a:pt x="1060323" y="268148"/>
                </a:cubicBezTo>
                <a:lnTo>
                  <a:pt x="1048055" y="233096"/>
                </a:lnTo>
                <a:cubicBezTo>
                  <a:pt x="1045718" y="227254"/>
                  <a:pt x="1045718" y="223164"/>
                  <a:pt x="1048055" y="220827"/>
                </a:cubicBezTo>
                <a:cubicBezTo>
                  <a:pt x="1051560" y="217322"/>
                  <a:pt x="1051560" y="213817"/>
                  <a:pt x="1048055" y="210312"/>
                </a:cubicBezTo>
                <a:cubicBezTo>
                  <a:pt x="1050392" y="206807"/>
                  <a:pt x="1053020" y="204762"/>
                  <a:pt x="1055941" y="204178"/>
                </a:cubicBezTo>
                <a:cubicBezTo>
                  <a:pt x="1058863" y="203593"/>
                  <a:pt x="1060907" y="203301"/>
                  <a:pt x="1062075" y="203301"/>
                </a:cubicBezTo>
                <a:cubicBezTo>
                  <a:pt x="1062075" y="197459"/>
                  <a:pt x="1063244" y="194538"/>
                  <a:pt x="1065581" y="194538"/>
                </a:cubicBezTo>
                <a:cubicBezTo>
                  <a:pt x="1077265" y="194538"/>
                  <a:pt x="1087780" y="198044"/>
                  <a:pt x="1097128" y="205054"/>
                </a:cubicBezTo>
                <a:cubicBezTo>
                  <a:pt x="1112317" y="213233"/>
                  <a:pt x="1124585" y="219659"/>
                  <a:pt x="1133932" y="224332"/>
                </a:cubicBezTo>
                <a:lnTo>
                  <a:pt x="1168984" y="238353"/>
                </a:lnTo>
                <a:cubicBezTo>
                  <a:pt x="1171321" y="239522"/>
                  <a:pt x="1174242" y="240106"/>
                  <a:pt x="1177747" y="240106"/>
                </a:cubicBezTo>
                <a:cubicBezTo>
                  <a:pt x="1184757" y="240106"/>
                  <a:pt x="1190015" y="238938"/>
                  <a:pt x="1193520" y="236601"/>
                </a:cubicBezTo>
                <a:cubicBezTo>
                  <a:pt x="1194689" y="234264"/>
                  <a:pt x="1196441" y="233096"/>
                  <a:pt x="1198778" y="233096"/>
                </a:cubicBezTo>
                <a:cubicBezTo>
                  <a:pt x="1209294" y="231927"/>
                  <a:pt x="1221562" y="229590"/>
                  <a:pt x="1235583" y="226085"/>
                </a:cubicBezTo>
                <a:cubicBezTo>
                  <a:pt x="1236751" y="224917"/>
                  <a:pt x="1239088" y="224332"/>
                  <a:pt x="1242593" y="224332"/>
                </a:cubicBezTo>
                <a:cubicBezTo>
                  <a:pt x="1248435" y="224332"/>
                  <a:pt x="1254277" y="226085"/>
                  <a:pt x="1260119" y="229590"/>
                </a:cubicBezTo>
                <a:cubicBezTo>
                  <a:pt x="1262456" y="230759"/>
                  <a:pt x="1266545" y="231343"/>
                  <a:pt x="1272387" y="231343"/>
                </a:cubicBezTo>
                <a:cubicBezTo>
                  <a:pt x="1274724" y="229006"/>
                  <a:pt x="1276477" y="229590"/>
                  <a:pt x="1277645" y="233096"/>
                </a:cubicBezTo>
                <a:lnTo>
                  <a:pt x="1279398" y="233096"/>
                </a:lnTo>
                <a:cubicBezTo>
                  <a:pt x="1280566" y="231927"/>
                  <a:pt x="1282903" y="231343"/>
                  <a:pt x="1286408" y="231343"/>
                </a:cubicBezTo>
                <a:cubicBezTo>
                  <a:pt x="1288745" y="231343"/>
                  <a:pt x="1294003" y="234264"/>
                  <a:pt x="1302182" y="240106"/>
                </a:cubicBezTo>
                <a:lnTo>
                  <a:pt x="1312697" y="248869"/>
                </a:lnTo>
                <a:lnTo>
                  <a:pt x="1305687" y="248869"/>
                </a:lnTo>
                <a:cubicBezTo>
                  <a:pt x="1305687" y="255879"/>
                  <a:pt x="1307440" y="261137"/>
                  <a:pt x="1310945" y="264642"/>
                </a:cubicBezTo>
                <a:cubicBezTo>
                  <a:pt x="1316786" y="269316"/>
                  <a:pt x="1320876" y="280416"/>
                  <a:pt x="1323213" y="297942"/>
                </a:cubicBezTo>
                <a:cubicBezTo>
                  <a:pt x="1323213" y="301447"/>
                  <a:pt x="1324382" y="306121"/>
                  <a:pt x="1326718" y="311963"/>
                </a:cubicBezTo>
                <a:lnTo>
                  <a:pt x="1328471" y="311963"/>
                </a:lnTo>
                <a:lnTo>
                  <a:pt x="1328471" y="296189"/>
                </a:lnTo>
                <a:lnTo>
                  <a:pt x="1330223" y="296189"/>
                </a:lnTo>
                <a:lnTo>
                  <a:pt x="1330223" y="311963"/>
                </a:lnTo>
                <a:cubicBezTo>
                  <a:pt x="1330223" y="315468"/>
                  <a:pt x="1331976" y="320141"/>
                  <a:pt x="1335481" y="325983"/>
                </a:cubicBezTo>
                <a:cubicBezTo>
                  <a:pt x="1342492" y="338836"/>
                  <a:pt x="1349502" y="350520"/>
                  <a:pt x="1356512" y="361035"/>
                </a:cubicBezTo>
                <a:cubicBezTo>
                  <a:pt x="1363523" y="371551"/>
                  <a:pt x="1369949" y="380898"/>
                  <a:pt x="1375791" y="389077"/>
                </a:cubicBezTo>
                <a:cubicBezTo>
                  <a:pt x="1376960" y="390245"/>
                  <a:pt x="1378128" y="391706"/>
                  <a:pt x="1379296" y="393458"/>
                </a:cubicBezTo>
                <a:cubicBezTo>
                  <a:pt x="1380464" y="395211"/>
                  <a:pt x="1380464" y="397256"/>
                  <a:pt x="1379296" y="399593"/>
                </a:cubicBezTo>
                <a:cubicBezTo>
                  <a:pt x="1378128" y="401929"/>
                  <a:pt x="1378128" y="405434"/>
                  <a:pt x="1379296" y="410108"/>
                </a:cubicBezTo>
                <a:cubicBezTo>
                  <a:pt x="1387475" y="420624"/>
                  <a:pt x="1392148" y="429387"/>
                  <a:pt x="1393317" y="436397"/>
                </a:cubicBezTo>
                <a:cubicBezTo>
                  <a:pt x="1394485" y="439902"/>
                  <a:pt x="1396822" y="443407"/>
                  <a:pt x="1400327" y="446913"/>
                </a:cubicBezTo>
                <a:cubicBezTo>
                  <a:pt x="1400327" y="449249"/>
                  <a:pt x="1399743" y="451586"/>
                  <a:pt x="1398574" y="453923"/>
                </a:cubicBezTo>
                <a:cubicBezTo>
                  <a:pt x="1393901" y="460934"/>
                  <a:pt x="1391564" y="471449"/>
                  <a:pt x="1391564" y="485470"/>
                </a:cubicBezTo>
                <a:cubicBezTo>
                  <a:pt x="1391564" y="492480"/>
                  <a:pt x="1390396" y="497154"/>
                  <a:pt x="1388059" y="499491"/>
                </a:cubicBezTo>
                <a:cubicBezTo>
                  <a:pt x="1386891" y="499491"/>
                  <a:pt x="1385138" y="500075"/>
                  <a:pt x="1382801" y="501243"/>
                </a:cubicBezTo>
                <a:cubicBezTo>
                  <a:pt x="1379296" y="509422"/>
                  <a:pt x="1375791" y="515848"/>
                  <a:pt x="1372286" y="520522"/>
                </a:cubicBezTo>
                <a:cubicBezTo>
                  <a:pt x="1369949" y="526364"/>
                  <a:pt x="1369949" y="532206"/>
                  <a:pt x="1372286" y="538048"/>
                </a:cubicBezTo>
                <a:cubicBezTo>
                  <a:pt x="1366444" y="535711"/>
                  <a:pt x="1358265" y="535711"/>
                  <a:pt x="1347749" y="538048"/>
                </a:cubicBezTo>
                <a:cubicBezTo>
                  <a:pt x="1343076" y="539216"/>
                  <a:pt x="1336649" y="539801"/>
                  <a:pt x="1328471" y="539801"/>
                </a:cubicBezTo>
                <a:lnTo>
                  <a:pt x="1305687" y="539801"/>
                </a:lnTo>
                <a:cubicBezTo>
                  <a:pt x="1301013" y="539801"/>
                  <a:pt x="1297508" y="541553"/>
                  <a:pt x="1295171" y="545058"/>
                </a:cubicBezTo>
                <a:cubicBezTo>
                  <a:pt x="1291666" y="549732"/>
                  <a:pt x="1281151" y="565797"/>
                  <a:pt x="1263624" y="593255"/>
                </a:cubicBezTo>
                <a:cubicBezTo>
                  <a:pt x="1246098" y="620712"/>
                  <a:pt x="1230909" y="648462"/>
                  <a:pt x="1218057" y="676503"/>
                </a:cubicBezTo>
                <a:lnTo>
                  <a:pt x="1197026" y="715060"/>
                </a:lnTo>
                <a:lnTo>
                  <a:pt x="1183005" y="743102"/>
                </a:lnTo>
                <a:cubicBezTo>
                  <a:pt x="1181836" y="743102"/>
                  <a:pt x="1180084" y="745439"/>
                  <a:pt x="1177747" y="750112"/>
                </a:cubicBezTo>
                <a:cubicBezTo>
                  <a:pt x="1183589" y="747776"/>
                  <a:pt x="1187679" y="746607"/>
                  <a:pt x="1190015" y="746607"/>
                </a:cubicBezTo>
                <a:cubicBezTo>
                  <a:pt x="1187679" y="748944"/>
                  <a:pt x="1185342" y="750989"/>
                  <a:pt x="1183005" y="752741"/>
                </a:cubicBezTo>
                <a:cubicBezTo>
                  <a:pt x="1180668" y="754494"/>
                  <a:pt x="1178331" y="755955"/>
                  <a:pt x="1175995" y="757123"/>
                </a:cubicBezTo>
                <a:cubicBezTo>
                  <a:pt x="1175995" y="760628"/>
                  <a:pt x="1174826" y="763257"/>
                  <a:pt x="1172489" y="765010"/>
                </a:cubicBezTo>
                <a:cubicBezTo>
                  <a:pt x="1170153" y="766762"/>
                  <a:pt x="1168400" y="768223"/>
                  <a:pt x="1167231" y="769391"/>
                </a:cubicBezTo>
                <a:lnTo>
                  <a:pt x="1168984" y="772896"/>
                </a:lnTo>
                <a:lnTo>
                  <a:pt x="1181252" y="764133"/>
                </a:lnTo>
                <a:lnTo>
                  <a:pt x="1214552" y="741349"/>
                </a:lnTo>
                <a:cubicBezTo>
                  <a:pt x="1220394" y="739013"/>
                  <a:pt x="1223899" y="735507"/>
                  <a:pt x="1225067" y="730834"/>
                </a:cubicBezTo>
                <a:cubicBezTo>
                  <a:pt x="1225067" y="729666"/>
                  <a:pt x="1227404" y="727913"/>
                  <a:pt x="1232078" y="725576"/>
                </a:cubicBezTo>
                <a:cubicBezTo>
                  <a:pt x="1240257" y="720903"/>
                  <a:pt x="1249019" y="713892"/>
                  <a:pt x="1258367" y="704545"/>
                </a:cubicBezTo>
                <a:cubicBezTo>
                  <a:pt x="1259535" y="704545"/>
                  <a:pt x="1260996" y="702792"/>
                  <a:pt x="1262748" y="699287"/>
                </a:cubicBezTo>
                <a:cubicBezTo>
                  <a:pt x="1264501" y="695782"/>
                  <a:pt x="1267130" y="693445"/>
                  <a:pt x="1270635" y="692277"/>
                </a:cubicBezTo>
                <a:cubicBezTo>
                  <a:pt x="1271803" y="692277"/>
                  <a:pt x="1274140" y="692277"/>
                  <a:pt x="1277645" y="692277"/>
                </a:cubicBezTo>
                <a:cubicBezTo>
                  <a:pt x="1276477" y="689940"/>
                  <a:pt x="1275893" y="687019"/>
                  <a:pt x="1275893" y="683514"/>
                </a:cubicBezTo>
                <a:cubicBezTo>
                  <a:pt x="1275893" y="680008"/>
                  <a:pt x="1278230" y="676503"/>
                  <a:pt x="1282903" y="672998"/>
                </a:cubicBezTo>
                <a:cubicBezTo>
                  <a:pt x="1287577" y="675335"/>
                  <a:pt x="1291082" y="676503"/>
                  <a:pt x="1293419" y="676503"/>
                </a:cubicBezTo>
                <a:cubicBezTo>
                  <a:pt x="1292250" y="677672"/>
                  <a:pt x="1290497" y="678256"/>
                  <a:pt x="1288161" y="678256"/>
                </a:cubicBezTo>
                <a:cubicBezTo>
                  <a:pt x="1289329" y="679424"/>
                  <a:pt x="1289914" y="681761"/>
                  <a:pt x="1289914" y="685266"/>
                </a:cubicBezTo>
                <a:cubicBezTo>
                  <a:pt x="1296924" y="678256"/>
                  <a:pt x="1301013" y="674166"/>
                  <a:pt x="1302182" y="672998"/>
                </a:cubicBezTo>
                <a:cubicBezTo>
                  <a:pt x="1308023" y="669493"/>
                  <a:pt x="1310360" y="664819"/>
                  <a:pt x="1309192" y="658977"/>
                </a:cubicBezTo>
                <a:lnTo>
                  <a:pt x="1310945" y="655472"/>
                </a:lnTo>
                <a:lnTo>
                  <a:pt x="1314450" y="657225"/>
                </a:lnTo>
                <a:cubicBezTo>
                  <a:pt x="1313281" y="658393"/>
                  <a:pt x="1312989" y="659854"/>
                  <a:pt x="1313573" y="661606"/>
                </a:cubicBezTo>
                <a:cubicBezTo>
                  <a:pt x="1314158" y="663359"/>
                  <a:pt x="1315034" y="664235"/>
                  <a:pt x="1316202" y="664235"/>
                </a:cubicBezTo>
                <a:lnTo>
                  <a:pt x="1324965" y="658977"/>
                </a:lnTo>
                <a:cubicBezTo>
                  <a:pt x="1326134" y="656641"/>
                  <a:pt x="1328763" y="652843"/>
                  <a:pt x="1332852" y="647585"/>
                </a:cubicBezTo>
                <a:cubicBezTo>
                  <a:pt x="1336942" y="642328"/>
                  <a:pt x="1339570" y="636778"/>
                  <a:pt x="1340739" y="630936"/>
                </a:cubicBezTo>
                <a:lnTo>
                  <a:pt x="1344244" y="627431"/>
                </a:lnTo>
                <a:cubicBezTo>
                  <a:pt x="1348918" y="623925"/>
                  <a:pt x="1357097" y="619252"/>
                  <a:pt x="1368781" y="613410"/>
                </a:cubicBezTo>
                <a:cubicBezTo>
                  <a:pt x="1367612" y="608736"/>
                  <a:pt x="1368196" y="605231"/>
                  <a:pt x="1370533" y="602894"/>
                </a:cubicBezTo>
                <a:cubicBezTo>
                  <a:pt x="1375207" y="600557"/>
                  <a:pt x="1377543" y="598221"/>
                  <a:pt x="1377543" y="595884"/>
                </a:cubicBezTo>
                <a:cubicBezTo>
                  <a:pt x="1377543" y="593547"/>
                  <a:pt x="1375791" y="591210"/>
                  <a:pt x="1372286" y="588873"/>
                </a:cubicBezTo>
                <a:cubicBezTo>
                  <a:pt x="1373454" y="587705"/>
                  <a:pt x="1375791" y="587121"/>
                  <a:pt x="1379296" y="587121"/>
                </a:cubicBezTo>
                <a:cubicBezTo>
                  <a:pt x="1382801" y="587121"/>
                  <a:pt x="1386891" y="589458"/>
                  <a:pt x="1391564" y="594131"/>
                </a:cubicBezTo>
                <a:cubicBezTo>
                  <a:pt x="1392733" y="594131"/>
                  <a:pt x="1393025" y="595299"/>
                  <a:pt x="1392440" y="597636"/>
                </a:cubicBezTo>
                <a:cubicBezTo>
                  <a:pt x="1391857" y="599973"/>
                  <a:pt x="1392148" y="601726"/>
                  <a:pt x="1393317" y="602894"/>
                </a:cubicBezTo>
                <a:cubicBezTo>
                  <a:pt x="1396822" y="602894"/>
                  <a:pt x="1399743" y="603478"/>
                  <a:pt x="1402080" y="604647"/>
                </a:cubicBezTo>
                <a:lnTo>
                  <a:pt x="1402080" y="608152"/>
                </a:lnTo>
                <a:lnTo>
                  <a:pt x="1403832" y="608152"/>
                </a:lnTo>
                <a:cubicBezTo>
                  <a:pt x="1405001" y="606984"/>
                  <a:pt x="1407337" y="606399"/>
                  <a:pt x="1410843" y="606399"/>
                </a:cubicBezTo>
                <a:cubicBezTo>
                  <a:pt x="1416685" y="602894"/>
                  <a:pt x="1431290" y="592963"/>
                  <a:pt x="1454658" y="576605"/>
                </a:cubicBezTo>
                <a:cubicBezTo>
                  <a:pt x="1458163" y="574268"/>
                  <a:pt x="1461084" y="570179"/>
                  <a:pt x="1463421" y="564337"/>
                </a:cubicBezTo>
                <a:cubicBezTo>
                  <a:pt x="1468094" y="560832"/>
                  <a:pt x="1472768" y="560248"/>
                  <a:pt x="1477442" y="562584"/>
                </a:cubicBezTo>
                <a:cubicBezTo>
                  <a:pt x="1480947" y="561416"/>
                  <a:pt x="1483576" y="559663"/>
                  <a:pt x="1485329" y="557327"/>
                </a:cubicBezTo>
                <a:cubicBezTo>
                  <a:pt x="1487081" y="554990"/>
                  <a:pt x="1489126" y="553237"/>
                  <a:pt x="1491462" y="552069"/>
                </a:cubicBezTo>
                <a:cubicBezTo>
                  <a:pt x="1491462" y="550900"/>
                  <a:pt x="1492047" y="550316"/>
                  <a:pt x="1493215" y="550316"/>
                </a:cubicBezTo>
                <a:cubicBezTo>
                  <a:pt x="1494383" y="550316"/>
                  <a:pt x="1494968" y="549148"/>
                  <a:pt x="1494968" y="546811"/>
                </a:cubicBezTo>
                <a:cubicBezTo>
                  <a:pt x="1494968" y="543306"/>
                  <a:pt x="1497889" y="541553"/>
                  <a:pt x="1503731" y="541553"/>
                </a:cubicBezTo>
                <a:cubicBezTo>
                  <a:pt x="1503731" y="541553"/>
                  <a:pt x="1504899" y="540385"/>
                  <a:pt x="1507236" y="538048"/>
                </a:cubicBezTo>
                <a:lnTo>
                  <a:pt x="1498473" y="538048"/>
                </a:lnTo>
                <a:cubicBezTo>
                  <a:pt x="1498473" y="538048"/>
                  <a:pt x="1499641" y="535127"/>
                  <a:pt x="1501978" y="529285"/>
                </a:cubicBezTo>
                <a:cubicBezTo>
                  <a:pt x="1505483" y="530453"/>
                  <a:pt x="1507820" y="530161"/>
                  <a:pt x="1508988" y="528409"/>
                </a:cubicBezTo>
                <a:cubicBezTo>
                  <a:pt x="1510157" y="526656"/>
                  <a:pt x="1510741" y="524611"/>
                  <a:pt x="1510741" y="522275"/>
                </a:cubicBezTo>
                <a:cubicBezTo>
                  <a:pt x="1510741" y="521106"/>
                  <a:pt x="1511325" y="520814"/>
                  <a:pt x="1512494" y="521398"/>
                </a:cubicBezTo>
                <a:cubicBezTo>
                  <a:pt x="1513662" y="521982"/>
                  <a:pt x="1514831" y="522275"/>
                  <a:pt x="1515999" y="522275"/>
                </a:cubicBezTo>
                <a:cubicBezTo>
                  <a:pt x="1518336" y="521106"/>
                  <a:pt x="1521841" y="520522"/>
                  <a:pt x="1526515" y="520522"/>
                </a:cubicBezTo>
                <a:cubicBezTo>
                  <a:pt x="1531188" y="519354"/>
                  <a:pt x="1534109" y="516433"/>
                  <a:pt x="1535277" y="511759"/>
                </a:cubicBezTo>
                <a:cubicBezTo>
                  <a:pt x="1536446" y="509422"/>
                  <a:pt x="1536446" y="507085"/>
                  <a:pt x="1535277" y="504749"/>
                </a:cubicBezTo>
                <a:cubicBezTo>
                  <a:pt x="1534109" y="502412"/>
                  <a:pt x="1532356" y="500659"/>
                  <a:pt x="1530020" y="499491"/>
                </a:cubicBezTo>
                <a:lnTo>
                  <a:pt x="1540535" y="490728"/>
                </a:lnTo>
                <a:cubicBezTo>
                  <a:pt x="1544040" y="490728"/>
                  <a:pt x="1546377" y="491312"/>
                  <a:pt x="1547546" y="492480"/>
                </a:cubicBezTo>
                <a:lnTo>
                  <a:pt x="1549298" y="497738"/>
                </a:lnTo>
                <a:lnTo>
                  <a:pt x="1540535" y="518769"/>
                </a:lnTo>
                <a:lnTo>
                  <a:pt x="1547546" y="518769"/>
                </a:lnTo>
                <a:cubicBezTo>
                  <a:pt x="1547546" y="519938"/>
                  <a:pt x="1547838" y="520814"/>
                  <a:pt x="1548422" y="521398"/>
                </a:cubicBezTo>
                <a:cubicBezTo>
                  <a:pt x="1549006" y="521982"/>
                  <a:pt x="1548714" y="522859"/>
                  <a:pt x="1547546" y="524027"/>
                </a:cubicBezTo>
                <a:cubicBezTo>
                  <a:pt x="1553388" y="521690"/>
                  <a:pt x="1557185" y="517601"/>
                  <a:pt x="1558937" y="511759"/>
                </a:cubicBezTo>
                <a:cubicBezTo>
                  <a:pt x="1560690" y="505917"/>
                  <a:pt x="1561566" y="502412"/>
                  <a:pt x="1561566" y="501243"/>
                </a:cubicBezTo>
                <a:cubicBezTo>
                  <a:pt x="1567409" y="507085"/>
                  <a:pt x="1570622" y="510883"/>
                  <a:pt x="1571206" y="512635"/>
                </a:cubicBezTo>
                <a:cubicBezTo>
                  <a:pt x="1571790" y="514388"/>
                  <a:pt x="1570329" y="517601"/>
                  <a:pt x="1566824" y="522275"/>
                </a:cubicBezTo>
                <a:lnTo>
                  <a:pt x="1561566" y="527532"/>
                </a:lnTo>
                <a:lnTo>
                  <a:pt x="1573835" y="524027"/>
                </a:lnTo>
                <a:cubicBezTo>
                  <a:pt x="1576172" y="522859"/>
                  <a:pt x="1576756" y="521106"/>
                  <a:pt x="1575587" y="518769"/>
                </a:cubicBezTo>
                <a:lnTo>
                  <a:pt x="1580845" y="510006"/>
                </a:lnTo>
                <a:lnTo>
                  <a:pt x="1580845" y="518769"/>
                </a:lnTo>
                <a:cubicBezTo>
                  <a:pt x="1580845" y="517601"/>
                  <a:pt x="1582597" y="515848"/>
                  <a:pt x="1586103" y="513511"/>
                </a:cubicBezTo>
                <a:cubicBezTo>
                  <a:pt x="1589608" y="515848"/>
                  <a:pt x="1590192" y="517893"/>
                  <a:pt x="1587855" y="519646"/>
                </a:cubicBezTo>
                <a:cubicBezTo>
                  <a:pt x="1585519" y="521398"/>
                  <a:pt x="1584350" y="522859"/>
                  <a:pt x="1584350" y="524027"/>
                </a:cubicBezTo>
                <a:cubicBezTo>
                  <a:pt x="1584350" y="524027"/>
                  <a:pt x="1586687" y="523443"/>
                  <a:pt x="1591360" y="522275"/>
                </a:cubicBezTo>
                <a:cubicBezTo>
                  <a:pt x="1596034" y="521106"/>
                  <a:pt x="1599539" y="518769"/>
                  <a:pt x="1601876" y="515264"/>
                </a:cubicBezTo>
                <a:cubicBezTo>
                  <a:pt x="1603045" y="512927"/>
                  <a:pt x="1604213" y="512343"/>
                  <a:pt x="1605382" y="513511"/>
                </a:cubicBezTo>
                <a:lnTo>
                  <a:pt x="1603629" y="518769"/>
                </a:lnTo>
                <a:cubicBezTo>
                  <a:pt x="1603629" y="518769"/>
                  <a:pt x="1603921" y="519062"/>
                  <a:pt x="1604505" y="519646"/>
                </a:cubicBezTo>
                <a:cubicBezTo>
                  <a:pt x="1605089" y="520230"/>
                  <a:pt x="1605382" y="520522"/>
                  <a:pt x="1605382" y="520522"/>
                </a:cubicBezTo>
                <a:cubicBezTo>
                  <a:pt x="1610055" y="519354"/>
                  <a:pt x="1615897" y="519938"/>
                  <a:pt x="1622907" y="522275"/>
                </a:cubicBezTo>
                <a:lnTo>
                  <a:pt x="1628165" y="525780"/>
                </a:lnTo>
                <a:cubicBezTo>
                  <a:pt x="1635176" y="532790"/>
                  <a:pt x="1643939" y="537464"/>
                  <a:pt x="1654454" y="539801"/>
                </a:cubicBezTo>
                <a:cubicBezTo>
                  <a:pt x="1662633" y="540969"/>
                  <a:pt x="1671396" y="543890"/>
                  <a:pt x="1680743" y="548563"/>
                </a:cubicBezTo>
                <a:cubicBezTo>
                  <a:pt x="1693596" y="550900"/>
                  <a:pt x="1700022" y="557911"/>
                  <a:pt x="1700022" y="569595"/>
                </a:cubicBezTo>
                <a:lnTo>
                  <a:pt x="1701775" y="571347"/>
                </a:lnTo>
                <a:lnTo>
                  <a:pt x="1704683" y="575710"/>
                </a:lnTo>
                <a:lnTo>
                  <a:pt x="1704683" y="658530"/>
                </a:lnTo>
                <a:lnTo>
                  <a:pt x="1700022" y="665988"/>
                </a:lnTo>
                <a:lnTo>
                  <a:pt x="1693012" y="667740"/>
                </a:lnTo>
                <a:cubicBezTo>
                  <a:pt x="1689507" y="668909"/>
                  <a:pt x="1687462" y="670369"/>
                  <a:pt x="1686877" y="672122"/>
                </a:cubicBezTo>
                <a:cubicBezTo>
                  <a:pt x="1686293" y="673874"/>
                  <a:pt x="1686001" y="675919"/>
                  <a:pt x="1686001" y="678256"/>
                </a:cubicBezTo>
                <a:lnTo>
                  <a:pt x="1684249" y="685266"/>
                </a:lnTo>
                <a:cubicBezTo>
                  <a:pt x="1683080" y="686435"/>
                  <a:pt x="1679867" y="688479"/>
                  <a:pt x="1674609" y="691400"/>
                </a:cubicBezTo>
                <a:cubicBezTo>
                  <a:pt x="1669351" y="694321"/>
                  <a:pt x="1663802" y="694614"/>
                  <a:pt x="1657960" y="692277"/>
                </a:cubicBezTo>
                <a:cubicBezTo>
                  <a:pt x="1655623" y="692277"/>
                  <a:pt x="1652117" y="693445"/>
                  <a:pt x="1647444" y="695782"/>
                </a:cubicBezTo>
                <a:cubicBezTo>
                  <a:pt x="1643939" y="701624"/>
                  <a:pt x="1639849" y="703961"/>
                  <a:pt x="1635176" y="702792"/>
                </a:cubicBezTo>
                <a:lnTo>
                  <a:pt x="1631671" y="702792"/>
                </a:lnTo>
                <a:cubicBezTo>
                  <a:pt x="1616481" y="702792"/>
                  <a:pt x="1604213" y="701040"/>
                  <a:pt x="1594866" y="697534"/>
                </a:cubicBezTo>
                <a:cubicBezTo>
                  <a:pt x="1590192" y="696366"/>
                  <a:pt x="1586395" y="696074"/>
                  <a:pt x="1583474" y="696658"/>
                </a:cubicBezTo>
                <a:cubicBezTo>
                  <a:pt x="1580553" y="697242"/>
                  <a:pt x="1577340" y="696950"/>
                  <a:pt x="1573835" y="695782"/>
                </a:cubicBezTo>
                <a:lnTo>
                  <a:pt x="1544040" y="692277"/>
                </a:lnTo>
                <a:cubicBezTo>
                  <a:pt x="1537030" y="689940"/>
                  <a:pt x="1529435" y="688772"/>
                  <a:pt x="1521257" y="688772"/>
                </a:cubicBezTo>
                <a:lnTo>
                  <a:pt x="1514246" y="688772"/>
                </a:lnTo>
                <a:cubicBezTo>
                  <a:pt x="1513078" y="688772"/>
                  <a:pt x="1498473" y="689940"/>
                  <a:pt x="1470431" y="692277"/>
                </a:cubicBezTo>
                <a:cubicBezTo>
                  <a:pt x="1468094" y="693445"/>
                  <a:pt x="1464297" y="694614"/>
                  <a:pt x="1459040" y="695782"/>
                </a:cubicBezTo>
                <a:cubicBezTo>
                  <a:pt x="1453782" y="696950"/>
                  <a:pt x="1449400" y="697534"/>
                  <a:pt x="1445895" y="697534"/>
                </a:cubicBezTo>
                <a:cubicBezTo>
                  <a:pt x="1442390" y="698703"/>
                  <a:pt x="1440053" y="700455"/>
                  <a:pt x="1438884" y="702792"/>
                </a:cubicBezTo>
                <a:cubicBezTo>
                  <a:pt x="1442390" y="705129"/>
                  <a:pt x="1446187" y="705713"/>
                  <a:pt x="1450276" y="704545"/>
                </a:cubicBezTo>
                <a:cubicBezTo>
                  <a:pt x="1454366" y="703376"/>
                  <a:pt x="1456410" y="702792"/>
                  <a:pt x="1456410" y="702792"/>
                </a:cubicBezTo>
                <a:lnTo>
                  <a:pt x="1477442" y="702792"/>
                </a:lnTo>
                <a:lnTo>
                  <a:pt x="1472184" y="715060"/>
                </a:lnTo>
                <a:lnTo>
                  <a:pt x="1486205" y="722071"/>
                </a:lnTo>
                <a:cubicBezTo>
                  <a:pt x="1492047" y="727913"/>
                  <a:pt x="1495552" y="732586"/>
                  <a:pt x="1496720" y="736092"/>
                </a:cubicBezTo>
                <a:cubicBezTo>
                  <a:pt x="1500225" y="740765"/>
                  <a:pt x="1503731" y="742518"/>
                  <a:pt x="1507236" y="741349"/>
                </a:cubicBezTo>
                <a:lnTo>
                  <a:pt x="1507236" y="753618"/>
                </a:lnTo>
                <a:cubicBezTo>
                  <a:pt x="1507236" y="755955"/>
                  <a:pt x="1508404" y="760628"/>
                  <a:pt x="1510741" y="767638"/>
                </a:cubicBezTo>
                <a:cubicBezTo>
                  <a:pt x="1517751" y="768807"/>
                  <a:pt x="1522425" y="772896"/>
                  <a:pt x="1524762" y="779907"/>
                </a:cubicBezTo>
                <a:lnTo>
                  <a:pt x="1526515" y="781659"/>
                </a:lnTo>
                <a:cubicBezTo>
                  <a:pt x="1531188" y="782828"/>
                  <a:pt x="1533525" y="785457"/>
                  <a:pt x="1533525" y="789546"/>
                </a:cubicBezTo>
                <a:cubicBezTo>
                  <a:pt x="1533525" y="793635"/>
                  <a:pt x="1533525" y="796848"/>
                  <a:pt x="1533525" y="799185"/>
                </a:cubicBezTo>
                <a:cubicBezTo>
                  <a:pt x="1538199" y="807364"/>
                  <a:pt x="1539367" y="813206"/>
                  <a:pt x="1537030" y="816711"/>
                </a:cubicBezTo>
                <a:cubicBezTo>
                  <a:pt x="1537030" y="816711"/>
                  <a:pt x="1538199" y="817880"/>
                  <a:pt x="1540535" y="820217"/>
                </a:cubicBezTo>
                <a:cubicBezTo>
                  <a:pt x="1542872" y="820217"/>
                  <a:pt x="1545501" y="818172"/>
                  <a:pt x="1548422" y="814082"/>
                </a:cubicBezTo>
                <a:cubicBezTo>
                  <a:pt x="1551343" y="809993"/>
                  <a:pt x="1553972" y="807364"/>
                  <a:pt x="1556309" y="806196"/>
                </a:cubicBezTo>
                <a:cubicBezTo>
                  <a:pt x="1550467" y="815543"/>
                  <a:pt x="1546377" y="821969"/>
                  <a:pt x="1544040" y="825474"/>
                </a:cubicBezTo>
                <a:lnTo>
                  <a:pt x="1542288" y="832485"/>
                </a:lnTo>
                <a:cubicBezTo>
                  <a:pt x="1542288" y="834821"/>
                  <a:pt x="1543457" y="838911"/>
                  <a:pt x="1545793" y="844753"/>
                </a:cubicBezTo>
                <a:cubicBezTo>
                  <a:pt x="1550467" y="854100"/>
                  <a:pt x="1553388" y="862279"/>
                  <a:pt x="1554556" y="869289"/>
                </a:cubicBezTo>
                <a:cubicBezTo>
                  <a:pt x="1554556" y="872794"/>
                  <a:pt x="1553972" y="875716"/>
                  <a:pt x="1552804" y="878052"/>
                </a:cubicBezTo>
                <a:cubicBezTo>
                  <a:pt x="1551635" y="881557"/>
                  <a:pt x="1551051" y="885063"/>
                  <a:pt x="1551051" y="888568"/>
                </a:cubicBezTo>
                <a:cubicBezTo>
                  <a:pt x="1551051" y="894410"/>
                  <a:pt x="1552219" y="898499"/>
                  <a:pt x="1554556" y="900836"/>
                </a:cubicBezTo>
                <a:lnTo>
                  <a:pt x="1559814" y="909599"/>
                </a:lnTo>
                <a:cubicBezTo>
                  <a:pt x="1563319" y="915441"/>
                  <a:pt x="1564779" y="921575"/>
                  <a:pt x="1564195" y="928001"/>
                </a:cubicBezTo>
                <a:cubicBezTo>
                  <a:pt x="1563611" y="934428"/>
                  <a:pt x="1563319" y="938809"/>
                  <a:pt x="1563319" y="941146"/>
                </a:cubicBezTo>
                <a:cubicBezTo>
                  <a:pt x="1557477" y="942314"/>
                  <a:pt x="1554556" y="946404"/>
                  <a:pt x="1554556" y="953414"/>
                </a:cubicBezTo>
                <a:cubicBezTo>
                  <a:pt x="1554556" y="958088"/>
                  <a:pt x="1552804" y="961009"/>
                  <a:pt x="1549298" y="962177"/>
                </a:cubicBezTo>
                <a:cubicBezTo>
                  <a:pt x="1546961" y="962177"/>
                  <a:pt x="1543457" y="963345"/>
                  <a:pt x="1538783" y="965682"/>
                </a:cubicBezTo>
                <a:lnTo>
                  <a:pt x="1533525" y="970940"/>
                </a:lnTo>
                <a:cubicBezTo>
                  <a:pt x="1528851" y="974445"/>
                  <a:pt x="1524762" y="973861"/>
                  <a:pt x="1521257" y="969187"/>
                </a:cubicBezTo>
                <a:cubicBezTo>
                  <a:pt x="1521257" y="970356"/>
                  <a:pt x="1519796" y="971524"/>
                  <a:pt x="1516875" y="972693"/>
                </a:cubicBezTo>
                <a:cubicBezTo>
                  <a:pt x="1513954" y="973861"/>
                  <a:pt x="1511910" y="976198"/>
                  <a:pt x="1510741" y="979703"/>
                </a:cubicBezTo>
                <a:cubicBezTo>
                  <a:pt x="1510741" y="982040"/>
                  <a:pt x="1508988" y="983208"/>
                  <a:pt x="1505483" y="983208"/>
                </a:cubicBezTo>
                <a:cubicBezTo>
                  <a:pt x="1504315" y="982040"/>
                  <a:pt x="1502270" y="981456"/>
                  <a:pt x="1499349" y="981456"/>
                </a:cubicBezTo>
                <a:cubicBezTo>
                  <a:pt x="1496428" y="981456"/>
                  <a:pt x="1493799" y="981456"/>
                  <a:pt x="1491462" y="981456"/>
                </a:cubicBezTo>
                <a:cubicBezTo>
                  <a:pt x="1489126" y="981456"/>
                  <a:pt x="1487373" y="982040"/>
                  <a:pt x="1486205" y="983208"/>
                </a:cubicBezTo>
                <a:cubicBezTo>
                  <a:pt x="1482699" y="987882"/>
                  <a:pt x="1477442" y="989050"/>
                  <a:pt x="1470431" y="986714"/>
                </a:cubicBezTo>
                <a:cubicBezTo>
                  <a:pt x="1452906" y="1014755"/>
                  <a:pt x="1442974" y="1031113"/>
                  <a:pt x="1440637" y="1035786"/>
                </a:cubicBezTo>
                <a:cubicBezTo>
                  <a:pt x="1430121" y="1054481"/>
                  <a:pt x="1421359" y="1068502"/>
                  <a:pt x="1414348" y="1077849"/>
                </a:cubicBezTo>
                <a:cubicBezTo>
                  <a:pt x="1409674" y="1075512"/>
                  <a:pt x="1406169" y="1077849"/>
                  <a:pt x="1403832" y="1084859"/>
                </a:cubicBezTo>
                <a:lnTo>
                  <a:pt x="1389812" y="1102385"/>
                </a:lnTo>
                <a:cubicBezTo>
                  <a:pt x="1393317" y="1107059"/>
                  <a:pt x="1398867" y="1111732"/>
                  <a:pt x="1406462" y="1116406"/>
                </a:cubicBezTo>
                <a:cubicBezTo>
                  <a:pt x="1414056" y="1121080"/>
                  <a:pt x="1420190" y="1125169"/>
                  <a:pt x="1424864" y="1128674"/>
                </a:cubicBezTo>
                <a:cubicBezTo>
                  <a:pt x="1420190" y="1127506"/>
                  <a:pt x="1415516" y="1125753"/>
                  <a:pt x="1410843" y="1123416"/>
                </a:cubicBezTo>
                <a:cubicBezTo>
                  <a:pt x="1406169" y="1121080"/>
                  <a:pt x="1402664" y="1119327"/>
                  <a:pt x="1400327" y="1118159"/>
                </a:cubicBezTo>
                <a:cubicBezTo>
                  <a:pt x="1400327" y="1116990"/>
                  <a:pt x="1400035" y="1116260"/>
                  <a:pt x="1399451" y="1115968"/>
                </a:cubicBezTo>
                <a:lnTo>
                  <a:pt x="1396822" y="1116406"/>
                </a:lnTo>
                <a:lnTo>
                  <a:pt x="1393317" y="1114653"/>
                </a:lnTo>
                <a:cubicBezTo>
                  <a:pt x="1393317" y="1113485"/>
                  <a:pt x="1392733" y="1112609"/>
                  <a:pt x="1391564" y="1112024"/>
                </a:cubicBezTo>
                <a:cubicBezTo>
                  <a:pt x="1390396" y="1111440"/>
                  <a:pt x="1389227" y="1110564"/>
                  <a:pt x="1388059" y="1109396"/>
                </a:cubicBezTo>
                <a:cubicBezTo>
                  <a:pt x="1388059" y="1114069"/>
                  <a:pt x="1389812" y="1118159"/>
                  <a:pt x="1393317" y="1121664"/>
                </a:cubicBezTo>
                <a:lnTo>
                  <a:pt x="1419606" y="1144448"/>
                </a:lnTo>
                <a:cubicBezTo>
                  <a:pt x="1420774" y="1144448"/>
                  <a:pt x="1421359" y="1145616"/>
                  <a:pt x="1421359" y="1147953"/>
                </a:cubicBezTo>
                <a:cubicBezTo>
                  <a:pt x="1419022" y="1147953"/>
                  <a:pt x="1416393" y="1146784"/>
                  <a:pt x="1413472" y="1144448"/>
                </a:cubicBezTo>
                <a:cubicBezTo>
                  <a:pt x="1410551" y="1142111"/>
                  <a:pt x="1408506" y="1140942"/>
                  <a:pt x="1407337" y="1140942"/>
                </a:cubicBezTo>
                <a:cubicBezTo>
                  <a:pt x="1406169" y="1139774"/>
                  <a:pt x="1404709" y="1138314"/>
                  <a:pt x="1402956" y="1136561"/>
                </a:cubicBezTo>
                <a:cubicBezTo>
                  <a:pt x="1401204" y="1134808"/>
                  <a:pt x="1399159" y="1133932"/>
                  <a:pt x="1396822" y="1133932"/>
                </a:cubicBezTo>
                <a:cubicBezTo>
                  <a:pt x="1396822" y="1138606"/>
                  <a:pt x="1399743" y="1142111"/>
                  <a:pt x="1405585" y="1144448"/>
                </a:cubicBezTo>
                <a:cubicBezTo>
                  <a:pt x="1403249" y="1145616"/>
                  <a:pt x="1400911" y="1145616"/>
                  <a:pt x="1398574" y="1144448"/>
                </a:cubicBezTo>
                <a:cubicBezTo>
                  <a:pt x="1396238" y="1143279"/>
                  <a:pt x="1394485" y="1142695"/>
                  <a:pt x="1393317" y="1142695"/>
                </a:cubicBezTo>
                <a:cubicBezTo>
                  <a:pt x="1417853" y="1161389"/>
                  <a:pt x="1440929" y="1182421"/>
                  <a:pt x="1462544" y="1205789"/>
                </a:cubicBezTo>
                <a:cubicBezTo>
                  <a:pt x="1484160" y="1229157"/>
                  <a:pt x="1497304" y="1243177"/>
                  <a:pt x="1501978" y="1247851"/>
                </a:cubicBezTo>
                <a:lnTo>
                  <a:pt x="1493215" y="1246098"/>
                </a:lnTo>
                <a:cubicBezTo>
                  <a:pt x="1492047" y="1244930"/>
                  <a:pt x="1490878" y="1244054"/>
                  <a:pt x="1489710" y="1243470"/>
                </a:cubicBezTo>
                <a:cubicBezTo>
                  <a:pt x="1488542" y="1242885"/>
                  <a:pt x="1487373" y="1242593"/>
                  <a:pt x="1486205" y="1242593"/>
                </a:cubicBezTo>
                <a:cubicBezTo>
                  <a:pt x="1488542" y="1244930"/>
                  <a:pt x="1491462" y="1247851"/>
                  <a:pt x="1494968" y="1251356"/>
                </a:cubicBezTo>
                <a:cubicBezTo>
                  <a:pt x="1497304" y="1252525"/>
                  <a:pt x="1499933" y="1253109"/>
                  <a:pt x="1502854" y="1253109"/>
                </a:cubicBezTo>
                <a:cubicBezTo>
                  <a:pt x="1505775" y="1253109"/>
                  <a:pt x="1507236" y="1253693"/>
                  <a:pt x="1507236" y="1254861"/>
                </a:cubicBezTo>
                <a:lnTo>
                  <a:pt x="1507236" y="1260119"/>
                </a:lnTo>
                <a:cubicBezTo>
                  <a:pt x="1507236" y="1260119"/>
                  <a:pt x="1507528" y="1260411"/>
                  <a:pt x="1508112" y="1260995"/>
                </a:cubicBezTo>
                <a:cubicBezTo>
                  <a:pt x="1508697" y="1261580"/>
                  <a:pt x="1508988" y="1261872"/>
                  <a:pt x="1508988" y="1261872"/>
                </a:cubicBezTo>
                <a:cubicBezTo>
                  <a:pt x="1517167" y="1264208"/>
                  <a:pt x="1523593" y="1268298"/>
                  <a:pt x="1528267" y="1274140"/>
                </a:cubicBezTo>
                <a:cubicBezTo>
                  <a:pt x="1530604" y="1275308"/>
                  <a:pt x="1532941" y="1277061"/>
                  <a:pt x="1535277" y="1279398"/>
                </a:cubicBezTo>
                <a:cubicBezTo>
                  <a:pt x="1537614" y="1281735"/>
                  <a:pt x="1539951" y="1282903"/>
                  <a:pt x="1542288" y="1282903"/>
                </a:cubicBezTo>
                <a:cubicBezTo>
                  <a:pt x="1546961" y="1282903"/>
                  <a:pt x="1550467" y="1282903"/>
                  <a:pt x="1552804" y="1282903"/>
                </a:cubicBezTo>
                <a:cubicBezTo>
                  <a:pt x="1556309" y="1282903"/>
                  <a:pt x="1558061" y="1285240"/>
                  <a:pt x="1558061" y="1289913"/>
                </a:cubicBezTo>
                <a:cubicBezTo>
                  <a:pt x="1552219" y="1287577"/>
                  <a:pt x="1547546" y="1286992"/>
                  <a:pt x="1544040" y="1288161"/>
                </a:cubicBezTo>
                <a:cubicBezTo>
                  <a:pt x="1542872" y="1290498"/>
                  <a:pt x="1543457" y="1292834"/>
                  <a:pt x="1545793" y="1295171"/>
                </a:cubicBezTo>
                <a:cubicBezTo>
                  <a:pt x="1551635" y="1297508"/>
                  <a:pt x="1555140" y="1301013"/>
                  <a:pt x="1556309" y="1305687"/>
                </a:cubicBezTo>
                <a:cubicBezTo>
                  <a:pt x="1556309" y="1306855"/>
                  <a:pt x="1557477" y="1308024"/>
                  <a:pt x="1559814" y="1309192"/>
                </a:cubicBezTo>
                <a:cubicBezTo>
                  <a:pt x="1566824" y="1310360"/>
                  <a:pt x="1573542" y="1312113"/>
                  <a:pt x="1579969" y="1314450"/>
                </a:cubicBezTo>
                <a:cubicBezTo>
                  <a:pt x="1586395" y="1316787"/>
                  <a:pt x="1592529" y="1318539"/>
                  <a:pt x="1598371" y="1319708"/>
                </a:cubicBezTo>
                <a:lnTo>
                  <a:pt x="1601876" y="1319708"/>
                </a:lnTo>
                <a:cubicBezTo>
                  <a:pt x="1604213" y="1319708"/>
                  <a:pt x="1608302" y="1320000"/>
                  <a:pt x="1614144" y="1320584"/>
                </a:cubicBezTo>
                <a:cubicBezTo>
                  <a:pt x="1619986" y="1321168"/>
                  <a:pt x="1624660" y="1322629"/>
                  <a:pt x="1628165" y="1324965"/>
                </a:cubicBezTo>
                <a:lnTo>
                  <a:pt x="1635176" y="1324965"/>
                </a:lnTo>
                <a:cubicBezTo>
                  <a:pt x="1637512" y="1324965"/>
                  <a:pt x="1640433" y="1326718"/>
                  <a:pt x="1643939" y="1330223"/>
                </a:cubicBezTo>
                <a:lnTo>
                  <a:pt x="1661465" y="1330223"/>
                </a:lnTo>
                <a:lnTo>
                  <a:pt x="1661465" y="1333728"/>
                </a:lnTo>
                <a:lnTo>
                  <a:pt x="1640433" y="1333728"/>
                </a:lnTo>
                <a:lnTo>
                  <a:pt x="1640433" y="1335481"/>
                </a:lnTo>
                <a:lnTo>
                  <a:pt x="1661465" y="1342491"/>
                </a:lnTo>
                <a:cubicBezTo>
                  <a:pt x="1671981" y="1344828"/>
                  <a:pt x="1681328" y="1346581"/>
                  <a:pt x="1689507" y="1347749"/>
                </a:cubicBezTo>
                <a:lnTo>
                  <a:pt x="1704683" y="1350084"/>
                </a:lnTo>
                <a:lnTo>
                  <a:pt x="1704683" y="1541579"/>
                </a:lnTo>
                <a:lnTo>
                  <a:pt x="1704404" y="1541411"/>
                </a:lnTo>
                <a:cubicBezTo>
                  <a:pt x="1702651" y="1543164"/>
                  <a:pt x="1701775" y="1545793"/>
                  <a:pt x="1701775" y="1549298"/>
                </a:cubicBezTo>
                <a:lnTo>
                  <a:pt x="1696517" y="1549298"/>
                </a:lnTo>
                <a:cubicBezTo>
                  <a:pt x="1677822" y="1549298"/>
                  <a:pt x="1665554" y="1547546"/>
                  <a:pt x="1659712" y="1544040"/>
                </a:cubicBezTo>
                <a:lnTo>
                  <a:pt x="1686001" y="1556309"/>
                </a:lnTo>
                <a:cubicBezTo>
                  <a:pt x="1689507" y="1557477"/>
                  <a:pt x="1691843" y="1559522"/>
                  <a:pt x="1693012" y="1562443"/>
                </a:cubicBezTo>
                <a:cubicBezTo>
                  <a:pt x="1694180" y="1565364"/>
                  <a:pt x="1695933" y="1567408"/>
                  <a:pt x="1698269" y="1568577"/>
                </a:cubicBezTo>
                <a:lnTo>
                  <a:pt x="1704683" y="1570264"/>
                </a:lnTo>
                <a:lnTo>
                  <a:pt x="1704683" y="1596405"/>
                </a:lnTo>
                <a:lnTo>
                  <a:pt x="1687754" y="1594866"/>
                </a:lnTo>
                <a:cubicBezTo>
                  <a:pt x="1685417" y="1594866"/>
                  <a:pt x="1683664" y="1595450"/>
                  <a:pt x="1682496" y="1596618"/>
                </a:cubicBezTo>
                <a:cubicBezTo>
                  <a:pt x="1680159" y="1597787"/>
                  <a:pt x="1676654" y="1598371"/>
                  <a:pt x="1671981" y="1598371"/>
                </a:cubicBezTo>
                <a:lnTo>
                  <a:pt x="1677238" y="1594866"/>
                </a:lnTo>
                <a:lnTo>
                  <a:pt x="1666723" y="1593113"/>
                </a:lnTo>
                <a:cubicBezTo>
                  <a:pt x="1666723" y="1595450"/>
                  <a:pt x="1665846" y="1597203"/>
                  <a:pt x="1664094" y="1598371"/>
                </a:cubicBezTo>
                <a:cubicBezTo>
                  <a:pt x="1662341" y="1599539"/>
                  <a:pt x="1660880" y="1599539"/>
                  <a:pt x="1659712" y="1598371"/>
                </a:cubicBezTo>
                <a:cubicBezTo>
                  <a:pt x="1656207" y="1598371"/>
                  <a:pt x="1653870" y="1597787"/>
                  <a:pt x="1652702" y="1596618"/>
                </a:cubicBezTo>
                <a:cubicBezTo>
                  <a:pt x="1649196" y="1593113"/>
                  <a:pt x="1644231" y="1591361"/>
                  <a:pt x="1637804" y="1591361"/>
                </a:cubicBezTo>
                <a:cubicBezTo>
                  <a:pt x="1631378" y="1591361"/>
                  <a:pt x="1625828" y="1590192"/>
                  <a:pt x="1621155" y="1587855"/>
                </a:cubicBezTo>
                <a:lnTo>
                  <a:pt x="1601876" y="1582597"/>
                </a:lnTo>
                <a:lnTo>
                  <a:pt x="1584350" y="1582597"/>
                </a:lnTo>
                <a:lnTo>
                  <a:pt x="1579093" y="1579092"/>
                </a:lnTo>
                <a:cubicBezTo>
                  <a:pt x="1569745" y="1577924"/>
                  <a:pt x="1566824" y="1578508"/>
                  <a:pt x="1570329" y="1580845"/>
                </a:cubicBezTo>
                <a:cubicBezTo>
                  <a:pt x="1571498" y="1580845"/>
                  <a:pt x="1576172" y="1583182"/>
                  <a:pt x="1584350" y="1587855"/>
                </a:cubicBezTo>
                <a:lnTo>
                  <a:pt x="1580845" y="1587855"/>
                </a:lnTo>
                <a:cubicBezTo>
                  <a:pt x="1575003" y="1584350"/>
                  <a:pt x="1568869" y="1581721"/>
                  <a:pt x="1562443" y="1579969"/>
                </a:cubicBezTo>
                <a:cubicBezTo>
                  <a:pt x="1556017" y="1578216"/>
                  <a:pt x="1550467" y="1576756"/>
                  <a:pt x="1545793" y="1575587"/>
                </a:cubicBezTo>
                <a:cubicBezTo>
                  <a:pt x="1520088" y="1567408"/>
                  <a:pt x="1504899" y="1562151"/>
                  <a:pt x="1500225" y="1559814"/>
                </a:cubicBezTo>
                <a:lnTo>
                  <a:pt x="1454658" y="1544040"/>
                </a:lnTo>
                <a:cubicBezTo>
                  <a:pt x="1444142" y="1541704"/>
                  <a:pt x="1434211" y="1538198"/>
                  <a:pt x="1424864" y="1533525"/>
                </a:cubicBezTo>
                <a:lnTo>
                  <a:pt x="1412595" y="1526514"/>
                </a:lnTo>
                <a:cubicBezTo>
                  <a:pt x="1407922" y="1520672"/>
                  <a:pt x="1400911" y="1515415"/>
                  <a:pt x="1391564" y="1510741"/>
                </a:cubicBezTo>
                <a:cubicBezTo>
                  <a:pt x="1393901" y="1508404"/>
                  <a:pt x="1395070" y="1506067"/>
                  <a:pt x="1395070" y="1503731"/>
                </a:cubicBezTo>
                <a:cubicBezTo>
                  <a:pt x="1395070" y="1500225"/>
                  <a:pt x="1390980" y="1499057"/>
                  <a:pt x="1382801" y="1500225"/>
                </a:cubicBezTo>
                <a:cubicBezTo>
                  <a:pt x="1381633" y="1500225"/>
                  <a:pt x="1380756" y="1499057"/>
                  <a:pt x="1380173" y="1496720"/>
                </a:cubicBezTo>
                <a:cubicBezTo>
                  <a:pt x="1379588" y="1494383"/>
                  <a:pt x="1377543" y="1494383"/>
                  <a:pt x="1374039" y="1496720"/>
                </a:cubicBezTo>
                <a:cubicBezTo>
                  <a:pt x="1374039" y="1499057"/>
                  <a:pt x="1375207" y="1500810"/>
                  <a:pt x="1377543" y="1501978"/>
                </a:cubicBezTo>
                <a:cubicBezTo>
                  <a:pt x="1379880" y="1503146"/>
                  <a:pt x="1381633" y="1504315"/>
                  <a:pt x="1382801" y="1505483"/>
                </a:cubicBezTo>
                <a:cubicBezTo>
                  <a:pt x="1379296" y="1505483"/>
                  <a:pt x="1375791" y="1504607"/>
                  <a:pt x="1372286" y="1502854"/>
                </a:cubicBezTo>
                <a:cubicBezTo>
                  <a:pt x="1368781" y="1501102"/>
                  <a:pt x="1366444" y="1498473"/>
                  <a:pt x="1365275" y="1494968"/>
                </a:cubicBezTo>
                <a:lnTo>
                  <a:pt x="1360018" y="1484452"/>
                </a:lnTo>
                <a:lnTo>
                  <a:pt x="1353007" y="1477442"/>
                </a:lnTo>
                <a:cubicBezTo>
                  <a:pt x="1349502" y="1475105"/>
                  <a:pt x="1347165" y="1472184"/>
                  <a:pt x="1345997" y="1468679"/>
                </a:cubicBezTo>
                <a:cubicBezTo>
                  <a:pt x="1351839" y="1465173"/>
                  <a:pt x="1358849" y="1464589"/>
                  <a:pt x="1367028" y="1466926"/>
                </a:cubicBezTo>
                <a:cubicBezTo>
                  <a:pt x="1367028" y="1466926"/>
                  <a:pt x="1371117" y="1468094"/>
                  <a:pt x="1379296" y="1470431"/>
                </a:cubicBezTo>
                <a:cubicBezTo>
                  <a:pt x="1380464" y="1464589"/>
                  <a:pt x="1379880" y="1459916"/>
                  <a:pt x="1377543" y="1456410"/>
                </a:cubicBezTo>
                <a:cubicBezTo>
                  <a:pt x="1375207" y="1451737"/>
                  <a:pt x="1372578" y="1447063"/>
                  <a:pt x="1369657" y="1442390"/>
                </a:cubicBezTo>
                <a:cubicBezTo>
                  <a:pt x="1366736" y="1437716"/>
                  <a:pt x="1363523" y="1431290"/>
                  <a:pt x="1360018" y="1423111"/>
                </a:cubicBezTo>
                <a:cubicBezTo>
                  <a:pt x="1358849" y="1423111"/>
                  <a:pt x="1357097" y="1420774"/>
                  <a:pt x="1354760" y="1416101"/>
                </a:cubicBezTo>
                <a:cubicBezTo>
                  <a:pt x="1352423" y="1411427"/>
                  <a:pt x="1348333" y="1407338"/>
                  <a:pt x="1342492" y="1403832"/>
                </a:cubicBezTo>
                <a:cubicBezTo>
                  <a:pt x="1341323" y="1402664"/>
                  <a:pt x="1340739" y="1401496"/>
                  <a:pt x="1340739" y="1400327"/>
                </a:cubicBezTo>
                <a:cubicBezTo>
                  <a:pt x="1340739" y="1399159"/>
                  <a:pt x="1340739" y="1397990"/>
                  <a:pt x="1340739" y="1396822"/>
                </a:cubicBezTo>
                <a:cubicBezTo>
                  <a:pt x="1338402" y="1396822"/>
                  <a:pt x="1336649" y="1397406"/>
                  <a:pt x="1335481" y="1398575"/>
                </a:cubicBezTo>
                <a:cubicBezTo>
                  <a:pt x="1334313" y="1397406"/>
                  <a:pt x="1333144" y="1396238"/>
                  <a:pt x="1331976" y="1395069"/>
                </a:cubicBezTo>
                <a:cubicBezTo>
                  <a:pt x="1330808" y="1393901"/>
                  <a:pt x="1330223" y="1392148"/>
                  <a:pt x="1330223" y="1389812"/>
                </a:cubicBezTo>
                <a:cubicBezTo>
                  <a:pt x="1330223" y="1388643"/>
                  <a:pt x="1329931" y="1387767"/>
                  <a:pt x="1329347" y="1387183"/>
                </a:cubicBezTo>
                <a:cubicBezTo>
                  <a:pt x="1328763" y="1386599"/>
                  <a:pt x="1329639" y="1385722"/>
                  <a:pt x="1331976" y="1384554"/>
                </a:cubicBezTo>
                <a:cubicBezTo>
                  <a:pt x="1330808" y="1384554"/>
                  <a:pt x="1329639" y="1383385"/>
                  <a:pt x="1328471" y="1381049"/>
                </a:cubicBezTo>
                <a:cubicBezTo>
                  <a:pt x="1327302" y="1378712"/>
                  <a:pt x="1324965" y="1378128"/>
                  <a:pt x="1321460" y="1379296"/>
                </a:cubicBezTo>
                <a:cubicBezTo>
                  <a:pt x="1317955" y="1376959"/>
                  <a:pt x="1313281" y="1371117"/>
                  <a:pt x="1307440" y="1361770"/>
                </a:cubicBezTo>
                <a:lnTo>
                  <a:pt x="1303934" y="1375791"/>
                </a:lnTo>
                <a:cubicBezTo>
                  <a:pt x="1300429" y="1373454"/>
                  <a:pt x="1298677" y="1369365"/>
                  <a:pt x="1298677" y="1363523"/>
                </a:cubicBezTo>
                <a:lnTo>
                  <a:pt x="1296924" y="1367028"/>
                </a:lnTo>
                <a:lnTo>
                  <a:pt x="1260119" y="1331976"/>
                </a:lnTo>
                <a:cubicBezTo>
                  <a:pt x="1256614" y="1334313"/>
                  <a:pt x="1253693" y="1341323"/>
                  <a:pt x="1251356" y="1353007"/>
                </a:cubicBezTo>
                <a:lnTo>
                  <a:pt x="1251356" y="1345997"/>
                </a:lnTo>
                <a:cubicBezTo>
                  <a:pt x="1245514" y="1357681"/>
                  <a:pt x="1240257" y="1367612"/>
                  <a:pt x="1235583" y="1375791"/>
                </a:cubicBezTo>
                <a:cubicBezTo>
                  <a:pt x="1226236" y="1395654"/>
                  <a:pt x="1220394" y="1407338"/>
                  <a:pt x="1218057" y="1410843"/>
                </a:cubicBezTo>
                <a:cubicBezTo>
                  <a:pt x="1216889" y="1406169"/>
                  <a:pt x="1216889" y="1402080"/>
                  <a:pt x="1218057" y="1398575"/>
                </a:cubicBezTo>
                <a:cubicBezTo>
                  <a:pt x="1220394" y="1397406"/>
                  <a:pt x="1222730" y="1392733"/>
                  <a:pt x="1225067" y="1384554"/>
                </a:cubicBezTo>
                <a:cubicBezTo>
                  <a:pt x="1225067" y="1383385"/>
                  <a:pt x="1225360" y="1381049"/>
                  <a:pt x="1225944" y="1377543"/>
                </a:cubicBezTo>
                <a:cubicBezTo>
                  <a:pt x="1226528" y="1374038"/>
                  <a:pt x="1228573" y="1371117"/>
                  <a:pt x="1232078" y="1368780"/>
                </a:cubicBezTo>
                <a:lnTo>
                  <a:pt x="1237335" y="1360017"/>
                </a:lnTo>
                <a:cubicBezTo>
                  <a:pt x="1236167" y="1357681"/>
                  <a:pt x="1234999" y="1356512"/>
                  <a:pt x="1233830" y="1356512"/>
                </a:cubicBezTo>
                <a:cubicBezTo>
                  <a:pt x="1232662" y="1356512"/>
                  <a:pt x="1230909" y="1357681"/>
                  <a:pt x="1228573" y="1360017"/>
                </a:cubicBezTo>
                <a:cubicBezTo>
                  <a:pt x="1226236" y="1372870"/>
                  <a:pt x="1221562" y="1382217"/>
                  <a:pt x="1214552" y="1388059"/>
                </a:cubicBezTo>
                <a:cubicBezTo>
                  <a:pt x="1213383" y="1392733"/>
                  <a:pt x="1211923" y="1397990"/>
                  <a:pt x="1210170" y="1403832"/>
                </a:cubicBezTo>
                <a:cubicBezTo>
                  <a:pt x="1208418" y="1409674"/>
                  <a:pt x="1206373" y="1414932"/>
                  <a:pt x="1204036" y="1419606"/>
                </a:cubicBezTo>
                <a:cubicBezTo>
                  <a:pt x="1201699" y="1423111"/>
                  <a:pt x="1199362" y="1425448"/>
                  <a:pt x="1197026" y="1426616"/>
                </a:cubicBezTo>
                <a:lnTo>
                  <a:pt x="1193520" y="1437132"/>
                </a:lnTo>
                <a:cubicBezTo>
                  <a:pt x="1192352" y="1437132"/>
                  <a:pt x="1192060" y="1437424"/>
                  <a:pt x="1192644" y="1438008"/>
                </a:cubicBezTo>
                <a:cubicBezTo>
                  <a:pt x="1193228" y="1438592"/>
                  <a:pt x="1193520" y="1439469"/>
                  <a:pt x="1193520" y="1440637"/>
                </a:cubicBezTo>
                <a:cubicBezTo>
                  <a:pt x="1193520" y="1440637"/>
                  <a:pt x="1193813" y="1440345"/>
                  <a:pt x="1194397" y="1439761"/>
                </a:cubicBezTo>
                <a:cubicBezTo>
                  <a:pt x="1194981" y="1439176"/>
                  <a:pt x="1195273" y="1438884"/>
                  <a:pt x="1195273" y="1438884"/>
                </a:cubicBezTo>
                <a:cubicBezTo>
                  <a:pt x="1197610" y="1437716"/>
                  <a:pt x="1199362" y="1434795"/>
                  <a:pt x="1200531" y="1430121"/>
                </a:cubicBezTo>
                <a:lnTo>
                  <a:pt x="1197026" y="1426616"/>
                </a:lnTo>
                <a:cubicBezTo>
                  <a:pt x="1198194" y="1427785"/>
                  <a:pt x="1201699" y="1426616"/>
                  <a:pt x="1207541" y="1423111"/>
                </a:cubicBezTo>
                <a:cubicBezTo>
                  <a:pt x="1208710" y="1421943"/>
                  <a:pt x="1211047" y="1420190"/>
                  <a:pt x="1214552" y="1417853"/>
                </a:cubicBezTo>
                <a:lnTo>
                  <a:pt x="1197026" y="1444142"/>
                </a:lnTo>
                <a:cubicBezTo>
                  <a:pt x="1194689" y="1447647"/>
                  <a:pt x="1192352" y="1451445"/>
                  <a:pt x="1190015" y="1455534"/>
                </a:cubicBezTo>
                <a:cubicBezTo>
                  <a:pt x="1187679" y="1459623"/>
                  <a:pt x="1185342" y="1463421"/>
                  <a:pt x="1183005" y="1466926"/>
                </a:cubicBezTo>
                <a:cubicBezTo>
                  <a:pt x="1173658" y="1478610"/>
                  <a:pt x="1167231" y="1487373"/>
                  <a:pt x="1163726" y="1493215"/>
                </a:cubicBezTo>
                <a:cubicBezTo>
                  <a:pt x="1161390" y="1496720"/>
                  <a:pt x="1158176" y="1500517"/>
                  <a:pt x="1154087" y="1504607"/>
                </a:cubicBezTo>
                <a:cubicBezTo>
                  <a:pt x="1149998" y="1508696"/>
                  <a:pt x="1147953" y="1512494"/>
                  <a:pt x="1147953" y="1515999"/>
                </a:cubicBezTo>
                <a:lnTo>
                  <a:pt x="1147953" y="1517751"/>
                </a:lnTo>
                <a:cubicBezTo>
                  <a:pt x="1147953" y="1516583"/>
                  <a:pt x="1148537" y="1515999"/>
                  <a:pt x="1149706" y="1515999"/>
                </a:cubicBezTo>
                <a:cubicBezTo>
                  <a:pt x="1150874" y="1515999"/>
                  <a:pt x="1152042" y="1515415"/>
                  <a:pt x="1153211" y="1514246"/>
                </a:cubicBezTo>
                <a:cubicBezTo>
                  <a:pt x="1152042" y="1516583"/>
                  <a:pt x="1150290" y="1519504"/>
                  <a:pt x="1147953" y="1523009"/>
                </a:cubicBezTo>
                <a:lnTo>
                  <a:pt x="1125169" y="1530020"/>
                </a:lnTo>
                <a:lnTo>
                  <a:pt x="1119911" y="1533525"/>
                </a:lnTo>
                <a:lnTo>
                  <a:pt x="1109396" y="1537030"/>
                </a:lnTo>
                <a:cubicBezTo>
                  <a:pt x="1108227" y="1539367"/>
                  <a:pt x="1105890" y="1541119"/>
                  <a:pt x="1102385" y="1542288"/>
                </a:cubicBezTo>
                <a:cubicBezTo>
                  <a:pt x="1098880" y="1543456"/>
                  <a:pt x="1095959" y="1544625"/>
                  <a:pt x="1093622" y="1545793"/>
                </a:cubicBezTo>
                <a:cubicBezTo>
                  <a:pt x="1092454" y="1542288"/>
                  <a:pt x="1093038" y="1539951"/>
                  <a:pt x="1095375" y="1538783"/>
                </a:cubicBezTo>
                <a:lnTo>
                  <a:pt x="1098880" y="1535277"/>
                </a:lnTo>
                <a:cubicBezTo>
                  <a:pt x="1097712" y="1534109"/>
                  <a:pt x="1095959" y="1534401"/>
                  <a:pt x="1093622" y="1536154"/>
                </a:cubicBezTo>
                <a:cubicBezTo>
                  <a:pt x="1091286" y="1537906"/>
                  <a:pt x="1089533" y="1539367"/>
                  <a:pt x="1088364" y="1540535"/>
                </a:cubicBezTo>
                <a:cubicBezTo>
                  <a:pt x="1086028" y="1544040"/>
                  <a:pt x="1081938" y="1545793"/>
                  <a:pt x="1076096" y="1545793"/>
                </a:cubicBezTo>
                <a:cubicBezTo>
                  <a:pt x="1076096" y="1542288"/>
                  <a:pt x="1076680" y="1539951"/>
                  <a:pt x="1077849" y="1538783"/>
                </a:cubicBezTo>
                <a:lnTo>
                  <a:pt x="1074344" y="1538783"/>
                </a:lnTo>
                <a:cubicBezTo>
                  <a:pt x="1062660" y="1541119"/>
                  <a:pt x="1050392" y="1542288"/>
                  <a:pt x="1037539" y="1542288"/>
                </a:cubicBezTo>
                <a:cubicBezTo>
                  <a:pt x="1017676" y="1542288"/>
                  <a:pt x="1000151" y="1539951"/>
                  <a:pt x="984961" y="1535277"/>
                </a:cubicBezTo>
                <a:lnTo>
                  <a:pt x="951662" y="1523009"/>
                </a:lnTo>
                <a:lnTo>
                  <a:pt x="934136" y="1517751"/>
                </a:lnTo>
                <a:cubicBezTo>
                  <a:pt x="934136" y="1517751"/>
                  <a:pt x="934136" y="1516875"/>
                  <a:pt x="934136" y="1515123"/>
                </a:cubicBezTo>
                <a:cubicBezTo>
                  <a:pt x="934136" y="1513370"/>
                  <a:pt x="932383" y="1513078"/>
                  <a:pt x="928878" y="1514246"/>
                </a:cubicBezTo>
                <a:cubicBezTo>
                  <a:pt x="927710" y="1514246"/>
                  <a:pt x="925373" y="1513370"/>
                  <a:pt x="921868" y="1511617"/>
                </a:cubicBezTo>
                <a:cubicBezTo>
                  <a:pt x="918362" y="1509865"/>
                  <a:pt x="916610" y="1508404"/>
                  <a:pt x="916610" y="1507236"/>
                </a:cubicBezTo>
                <a:cubicBezTo>
                  <a:pt x="916610" y="1504899"/>
                  <a:pt x="916026" y="1503146"/>
                  <a:pt x="914857" y="1501978"/>
                </a:cubicBezTo>
                <a:cubicBezTo>
                  <a:pt x="913689" y="1500810"/>
                  <a:pt x="912520" y="1500225"/>
                  <a:pt x="911352" y="1500225"/>
                </a:cubicBezTo>
                <a:cubicBezTo>
                  <a:pt x="911352" y="1500225"/>
                  <a:pt x="912520" y="1501394"/>
                  <a:pt x="914857" y="1503731"/>
                </a:cubicBezTo>
                <a:cubicBezTo>
                  <a:pt x="913689" y="1503731"/>
                  <a:pt x="910183" y="1502562"/>
                  <a:pt x="904342" y="1500225"/>
                </a:cubicBezTo>
                <a:lnTo>
                  <a:pt x="909599" y="1505483"/>
                </a:lnTo>
                <a:cubicBezTo>
                  <a:pt x="916610" y="1511325"/>
                  <a:pt x="929462" y="1518920"/>
                  <a:pt x="948156" y="1528267"/>
                </a:cubicBezTo>
                <a:cubicBezTo>
                  <a:pt x="952830" y="1534109"/>
                  <a:pt x="959548" y="1539075"/>
                  <a:pt x="968311" y="1543164"/>
                </a:cubicBezTo>
                <a:cubicBezTo>
                  <a:pt x="977074" y="1547253"/>
                  <a:pt x="983209" y="1549882"/>
                  <a:pt x="986714" y="1551051"/>
                </a:cubicBezTo>
                <a:cubicBezTo>
                  <a:pt x="987882" y="1551051"/>
                  <a:pt x="988466" y="1551635"/>
                  <a:pt x="988466" y="1552803"/>
                </a:cubicBezTo>
                <a:cubicBezTo>
                  <a:pt x="984961" y="1552803"/>
                  <a:pt x="982040" y="1552219"/>
                  <a:pt x="979703" y="1551051"/>
                </a:cubicBezTo>
                <a:cubicBezTo>
                  <a:pt x="977366" y="1549882"/>
                  <a:pt x="974445" y="1548714"/>
                  <a:pt x="970940" y="1547546"/>
                </a:cubicBezTo>
                <a:lnTo>
                  <a:pt x="948156" y="1530020"/>
                </a:lnTo>
                <a:cubicBezTo>
                  <a:pt x="942315" y="1528851"/>
                  <a:pt x="935888" y="1526514"/>
                  <a:pt x="928878" y="1523009"/>
                </a:cubicBezTo>
                <a:lnTo>
                  <a:pt x="916610" y="1514246"/>
                </a:lnTo>
                <a:cubicBezTo>
                  <a:pt x="915441" y="1513078"/>
                  <a:pt x="913981" y="1512201"/>
                  <a:pt x="912228" y="1511617"/>
                </a:cubicBezTo>
                <a:cubicBezTo>
                  <a:pt x="910476" y="1511033"/>
                  <a:pt x="909015" y="1510157"/>
                  <a:pt x="907847" y="1508988"/>
                </a:cubicBezTo>
                <a:cubicBezTo>
                  <a:pt x="900836" y="1505483"/>
                  <a:pt x="895578" y="1501394"/>
                  <a:pt x="892073" y="1496720"/>
                </a:cubicBezTo>
                <a:lnTo>
                  <a:pt x="892073" y="1494968"/>
                </a:lnTo>
                <a:cubicBezTo>
                  <a:pt x="892073" y="1494968"/>
                  <a:pt x="891781" y="1494968"/>
                  <a:pt x="891197" y="1494968"/>
                </a:cubicBezTo>
                <a:cubicBezTo>
                  <a:pt x="890613" y="1494968"/>
                  <a:pt x="890321" y="1494968"/>
                  <a:pt x="890321" y="1494968"/>
                </a:cubicBezTo>
                <a:cubicBezTo>
                  <a:pt x="886815" y="1491462"/>
                  <a:pt x="882726" y="1487373"/>
                  <a:pt x="878053" y="1482699"/>
                </a:cubicBezTo>
                <a:cubicBezTo>
                  <a:pt x="873379" y="1478026"/>
                  <a:pt x="868121" y="1471600"/>
                  <a:pt x="862279" y="1463421"/>
                </a:cubicBezTo>
                <a:cubicBezTo>
                  <a:pt x="864616" y="1464589"/>
                  <a:pt x="868121" y="1465173"/>
                  <a:pt x="872795" y="1465173"/>
                </a:cubicBezTo>
                <a:lnTo>
                  <a:pt x="872795" y="1458163"/>
                </a:lnTo>
                <a:lnTo>
                  <a:pt x="881558" y="1468679"/>
                </a:lnTo>
                <a:cubicBezTo>
                  <a:pt x="882726" y="1469847"/>
                  <a:pt x="883894" y="1471307"/>
                  <a:pt x="885063" y="1473060"/>
                </a:cubicBezTo>
                <a:cubicBezTo>
                  <a:pt x="886231" y="1474813"/>
                  <a:pt x="887400" y="1475689"/>
                  <a:pt x="888568" y="1475689"/>
                </a:cubicBezTo>
                <a:lnTo>
                  <a:pt x="893826" y="1484452"/>
                </a:lnTo>
                <a:cubicBezTo>
                  <a:pt x="893826" y="1486789"/>
                  <a:pt x="894702" y="1488249"/>
                  <a:pt x="896455" y="1488833"/>
                </a:cubicBezTo>
                <a:cubicBezTo>
                  <a:pt x="898207" y="1489418"/>
                  <a:pt x="900252" y="1489126"/>
                  <a:pt x="902589" y="1487957"/>
                </a:cubicBezTo>
                <a:cubicBezTo>
                  <a:pt x="901420" y="1491462"/>
                  <a:pt x="902005" y="1494968"/>
                  <a:pt x="904342" y="1498473"/>
                </a:cubicBezTo>
                <a:cubicBezTo>
                  <a:pt x="907847" y="1498473"/>
                  <a:pt x="909599" y="1499057"/>
                  <a:pt x="909599" y="1500225"/>
                </a:cubicBezTo>
                <a:lnTo>
                  <a:pt x="909599" y="1494968"/>
                </a:lnTo>
                <a:lnTo>
                  <a:pt x="913105" y="1498473"/>
                </a:lnTo>
                <a:cubicBezTo>
                  <a:pt x="914273" y="1498473"/>
                  <a:pt x="917778" y="1499057"/>
                  <a:pt x="923620" y="1500225"/>
                </a:cubicBezTo>
                <a:cubicBezTo>
                  <a:pt x="924789" y="1501394"/>
                  <a:pt x="926541" y="1501978"/>
                  <a:pt x="928878" y="1501978"/>
                </a:cubicBezTo>
                <a:cubicBezTo>
                  <a:pt x="933552" y="1506652"/>
                  <a:pt x="939393" y="1510449"/>
                  <a:pt x="946404" y="1513370"/>
                </a:cubicBezTo>
                <a:cubicBezTo>
                  <a:pt x="953414" y="1516291"/>
                  <a:pt x="958672" y="1518920"/>
                  <a:pt x="962177" y="1521257"/>
                </a:cubicBezTo>
                <a:cubicBezTo>
                  <a:pt x="965682" y="1522425"/>
                  <a:pt x="968311" y="1522717"/>
                  <a:pt x="970064" y="1522133"/>
                </a:cubicBezTo>
                <a:cubicBezTo>
                  <a:pt x="971817" y="1521549"/>
                  <a:pt x="973277" y="1521257"/>
                  <a:pt x="974445" y="1521257"/>
                </a:cubicBezTo>
                <a:cubicBezTo>
                  <a:pt x="977951" y="1521257"/>
                  <a:pt x="982624" y="1523009"/>
                  <a:pt x="988466" y="1526514"/>
                </a:cubicBezTo>
                <a:cubicBezTo>
                  <a:pt x="984961" y="1526514"/>
                  <a:pt x="982624" y="1527099"/>
                  <a:pt x="981456" y="1528267"/>
                </a:cubicBezTo>
                <a:cubicBezTo>
                  <a:pt x="988466" y="1529435"/>
                  <a:pt x="996645" y="1531480"/>
                  <a:pt x="1005992" y="1534401"/>
                </a:cubicBezTo>
                <a:cubicBezTo>
                  <a:pt x="1015339" y="1537322"/>
                  <a:pt x="1022934" y="1538783"/>
                  <a:pt x="1028776" y="1538783"/>
                </a:cubicBezTo>
                <a:cubicBezTo>
                  <a:pt x="1028776" y="1536446"/>
                  <a:pt x="1028192" y="1534693"/>
                  <a:pt x="1027023" y="1533525"/>
                </a:cubicBezTo>
                <a:cubicBezTo>
                  <a:pt x="1029360" y="1533525"/>
                  <a:pt x="1032866" y="1534401"/>
                  <a:pt x="1037539" y="1536154"/>
                </a:cubicBezTo>
                <a:cubicBezTo>
                  <a:pt x="1042213" y="1537906"/>
                  <a:pt x="1046302" y="1537614"/>
                  <a:pt x="1049807" y="1535277"/>
                </a:cubicBezTo>
                <a:lnTo>
                  <a:pt x="1039292" y="1535277"/>
                </a:lnTo>
                <a:lnTo>
                  <a:pt x="1058570" y="1531772"/>
                </a:lnTo>
                <a:cubicBezTo>
                  <a:pt x="1058570" y="1531772"/>
                  <a:pt x="1062660" y="1530604"/>
                  <a:pt x="1070838" y="1528267"/>
                </a:cubicBezTo>
                <a:cubicBezTo>
                  <a:pt x="1070838" y="1528267"/>
                  <a:pt x="1071131" y="1527975"/>
                  <a:pt x="1071715" y="1527391"/>
                </a:cubicBezTo>
                <a:cubicBezTo>
                  <a:pt x="1072299" y="1526806"/>
                  <a:pt x="1072591" y="1526514"/>
                  <a:pt x="1072591" y="1526514"/>
                </a:cubicBezTo>
                <a:cubicBezTo>
                  <a:pt x="1071423" y="1526514"/>
                  <a:pt x="1071423" y="1526222"/>
                  <a:pt x="1072591" y="1525638"/>
                </a:cubicBezTo>
                <a:cubicBezTo>
                  <a:pt x="1073760" y="1525054"/>
                  <a:pt x="1074928" y="1524762"/>
                  <a:pt x="1076096" y="1524762"/>
                </a:cubicBezTo>
                <a:lnTo>
                  <a:pt x="1070838" y="1524762"/>
                </a:lnTo>
                <a:cubicBezTo>
                  <a:pt x="1064996" y="1524762"/>
                  <a:pt x="1055065" y="1525346"/>
                  <a:pt x="1041044" y="1526514"/>
                </a:cubicBezTo>
                <a:cubicBezTo>
                  <a:pt x="1035202" y="1526514"/>
                  <a:pt x="1025271" y="1525930"/>
                  <a:pt x="1011250" y="1524762"/>
                </a:cubicBezTo>
                <a:lnTo>
                  <a:pt x="1005992" y="1523009"/>
                </a:lnTo>
                <a:cubicBezTo>
                  <a:pt x="1005992" y="1523009"/>
                  <a:pt x="1001903" y="1521841"/>
                  <a:pt x="993724" y="1519504"/>
                </a:cubicBezTo>
                <a:cubicBezTo>
                  <a:pt x="992556" y="1519504"/>
                  <a:pt x="990803" y="1519796"/>
                  <a:pt x="988466" y="1520380"/>
                </a:cubicBezTo>
                <a:cubicBezTo>
                  <a:pt x="986130" y="1520964"/>
                  <a:pt x="983793" y="1520672"/>
                  <a:pt x="981456" y="1519504"/>
                </a:cubicBezTo>
                <a:cubicBezTo>
                  <a:pt x="965098" y="1515999"/>
                  <a:pt x="953414" y="1510157"/>
                  <a:pt x="946404" y="1501978"/>
                </a:cubicBezTo>
                <a:cubicBezTo>
                  <a:pt x="944067" y="1500810"/>
                  <a:pt x="941146" y="1500225"/>
                  <a:pt x="937641" y="1500225"/>
                </a:cubicBezTo>
                <a:cubicBezTo>
                  <a:pt x="936472" y="1500225"/>
                  <a:pt x="935596" y="1499349"/>
                  <a:pt x="935012" y="1497597"/>
                </a:cubicBezTo>
                <a:cubicBezTo>
                  <a:pt x="934428" y="1495844"/>
                  <a:pt x="934720" y="1493215"/>
                  <a:pt x="935888" y="1489710"/>
                </a:cubicBezTo>
                <a:lnTo>
                  <a:pt x="932383" y="1491462"/>
                </a:lnTo>
                <a:lnTo>
                  <a:pt x="928878" y="1491462"/>
                </a:lnTo>
                <a:cubicBezTo>
                  <a:pt x="921868" y="1491462"/>
                  <a:pt x="916026" y="1486789"/>
                  <a:pt x="911352" y="1477442"/>
                </a:cubicBezTo>
                <a:lnTo>
                  <a:pt x="913105" y="1475689"/>
                </a:lnTo>
                <a:cubicBezTo>
                  <a:pt x="908431" y="1472184"/>
                  <a:pt x="904049" y="1468386"/>
                  <a:pt x="899960" y="1464297"/>
                </a:cubicBezTo>
                <a:cubicBezTo>
                  <a:pt x="895871" y="1460208"/>
                  <a:pt x="892073" y="1456410"/>
                  <a:pt x="888568" y="1452905"/>
                </a:cubicBezTo>
                <a:cubicBezTo>
                  <a:pt x="885063" y="1450568"/>
                  <a:pt x="878637" y="1445311"/>
                  <a:pt x="869289" y="1437132"/>
                </a:cubicBezTo>
                <a:cubicBezTo>
                  <a:pt x="859943" y="1424279"/>
                  <a:pt x="853516" y="1414932"/>
                  <a:pt x="850011" y="1409090"/>
                </a:cubicBezTo>
                <a:cubicBezTo>
                  <a:pt x="848842" y="1407922"/>
                  <a:pt x="848258" y="1405585"/>
                  <a:pt x="848258" y="1402080"/>
                </a:cubicBezTo>
                <a:cubicBezTo>
                  <a:pt x="855269" y="1407922"/>
                  <a:pt x="859943" y="1412595"/>
                  <a:pt x="862279" y="1416101"/>
                </a:cubicBezTo>
                <a:cubicBezTo>
                  <a:pt x="869289" y="1426616"/>
                  <a:pt x="878637" y="1437132"/>
                  <a:pt x="890321" y="1447647"/>
                </a:cubicBezTo>
                <a:cubicBezTo>
                  <a:pt x="893826" y="1449984"/>
                  <a:pt x="894994" y="1451737"/>
                  <a:pt x="893826" y="1452905"/>
                </a:cubicBezTo>
                <a:lnTo>
                  <a:pt x="895578" y="1454658"/>
                </a:lnTo>
                <a:cubicBezTo>
                  <a:pt x="908431" y="1467510"/>
                  <a:pt x="919531" y="1475689"/>
                  <a:pt x="928878" y="1479194"/>
                </a:cubicBezTo>
                <a:lnTo>
                  <a:pt x="949909" y="1491462"/>
                </a:lnTo>
                <a:cubicBezTo>
                  <a:pt x="953414" y="1491462"/>
                  <a:pt x="955167" y="1492631"/>
                  <a:pt x="955167" y="1494968"/>
                </a:cubicBezTo>
                <a:lnTo>
                  <a:pt x="949909" y="1498473"/>
                </a:lnTo>
                <a:cubicBezTo>
                  <a:pt x="953414" y="1499641"/>
                  <a:pt x="955751" y="1499641"/>
                  <a:pt x="956920" y="1498473"/>
                </a:cubicBezTo>
                <a:lnTo>
                  <a:pt x="963930" y="1498473"/>
                </a:lnTo>
                <a:lnTo>
                  <a:pt x="963930" y="1501978"/>
                </a:lnTo>
                <a:lnTo>
                  <a:pt x="967435" y="1501978"/>
                </a:lnTo>
                <a:cubicBezTo>
                  <a:pt x="975614" y="1501978"/>
                  <a:pt x="981456" y="1503731"/>
                  <a:pt x="984961" y="1507236"/>
                </a:cubicBezTo>
                <a:lnTo>
                  <a:pt x="988466" y="1508988"/>
                </a:lnTo>
                <a:cubicBezTo>
                  <a:pt x="993140" y="1512494"/>
                  <a:pt x="1001319" y="1513078"/>
                  <a:pt x="1013003" y="1510741"/>
                </a:cubicBezTo>
                <a:lnTo>
                  <a:pt x="1028776" y="1510741"/>
                </a:lnTo>
                <a:cubicBezTo>
                  <a:pt x="1035787" y="1510741"/>
                  <a:pt x="1042797" y="1507820"/>
                  <a:pt x="1049807" y="1501978"/>
                </a:cubicBezTo>
                <a:lnTo>
                  <a:pt x="1035787" y="1500225"/>
                </a:lnTo>
                <a:cubicBezTo>
                  <a:pt x="1018260" y="1500225"/>
                  <a:pt x="1001319" y="1498473"/>
                  <a:pt x="984961" y="1494968"/>
                </a:cubicBezTo>
                <a:cubicBezTo>
                  <a:pt x="962761" y="1486789"/>
                  <a:pt x="942315" y="1476857"/>
                  <a:pt x="923620" y="1465173"/>
                </a:cubicBezTo>
                <a:cubicBezTo>
                  <a:pt x="920115" y="1462837"/>
                  <a:pt x="916610" y="1460500"/>
                  <a:pt x="913105" y="1458163"/>
                </a:cubicBezTo>
                <a:lnTo>
                  <a:pt x="904342" y="1451153"/>
                </a:lnTo>
                <a:lnTo>
                  <a:pt x="925373" y="1461668"/>
                </a:lnTo>
                <a:lnTo>
                  <a:pt x="932383" y="1465173"/>
                </a:lnTo>
                <a:lnTo>
                  <a:pt x="925373" y="1454658"/>
                </a:lnTo>
                <a:cubicBezTo>
                  <a:pt x="919531" y="1452321"/>
                  <a:pt x="914857" y="1451153"/>
                  <a:pt x="911352" y="1451153"/>
                </a:cubicBezTo>
                <a:cubicBezTo>
                  <a:pt x="906678" y="1448816"/>
                  <a:pt x="903757" y="1447063"/>
                  <a:pt x="902589" y="1445895"/>
                </a:cubicBezTo>
                <a:cubicBezTo>
                  <a:pt x="895578" y="1442390"/>
                  <a:pt x="891489" y="1438884"/>
                  <a:pt x="890321" y="1435379"/>
                </a:cubicBezTo>
                <a:cubicBezTo>
                  <a:pt x="890321" y="1433042"/>
                  <a:pt x="889444" y="1430706"/>
                  <a:pt x="887692" y="1428369"/>
                </a:cubicBezTo>
                <a:cubicBezTo>
                  <a:pt x="885939" y="1426032"/>
                  <a:pt x="883310" y="1424279"/>
                  <a:pt x="879805" y="1423111"/>
                </a:cubicBezTo>
                <a:lnTo>
                  <a:pt x="878053" y="1423111"/>
                </a:lnTo>
                <a:cubicBezTo>
                  <a:pt x="875716" y="1416101"/>
                  <a:pt x="872211" y="1412011"/>
                  <a:pt x="867537" y="1410843"/>
                </a:cubicBezTo>
                <a:cubicBezTo>
                  <a:pt x="866369" y="1408506"/>
                  <a:pt x="864616" y="1405877"/>
                  <a:pt x="862279" y="1402956"/>
                </a:cubicBezTo>
                <a:cubicBezTo>
                  <a:pt x="859943" y="1400035"/>
                  <a:pt x="858190" y="1397990"/>
                  <a:pt x="857021" y="1396822"/>
                </a:cubicBezTo>
                <a:cubicBezTo>
                  <a:pt x="847674" y="1387475"/>
                  <a:pt x="843000" y="1382801"/>
                  <a:pt x="843000" y="1382801"/>
                </a:cubicBezTo>
                <a:lnTo>
                  <a:pt x="839495" y="1372286"/>
                </a:lnTo>
                <a:lnTo>
                  <a:pt x="835990" y="1372286"/>
                </a:lnTo>
                <a:cubicBezTo>
                  <a:pt x="835990" y="1372286"/>
                  <a:pt x="836282" y="1371993"/>
                  <a:pt x="836866" y="1371409"/>
                </a:cubicBezTo>
                <a:cubicBezTo>
                  <a:pt x="837451" y="1370825"/>
                  <a:pt x="837743" y="1370533"/>
                  <a:pt x="837743" y="1370533"/>
                </a:cubicBezTo>
                <a:cubicBezTo>
                  <a:pt x="838911" y="1368196"/>
                  <a:pt x="840080" y="1367320"/>
                  <a:pt x="841248" y="1367904"/>
                </a:cubicBezTo>
                <a:cubicBezTo>
                  <a:pt x="842416" y="1368488"/>
                  <a:pt x="843585" y="1369949"/>
                  <a:pt x="844753" y="1372286"/>
                </a:cubicBezTo>
                <a:cubicBezTo>
                  <a:pt x="847090" y="1374622"/>
                  <a:pt x="851179" y="1378128"/>
                  <a:pt x="857021" y="1382801"/>
                </a:cubicBezTo>
                <a:lnTo>
                  <a:pt x="862279" y="1384554"/>
                </a:lnTo>
                <a:lnTo>
                  <a:pt x="862279" y="1388059"/>
                </a:lnTo>
                <a:cubicBezTo>
                  <a:pt x="862279" y="1390396"/>
                  <a:pt x="864032" y="1394485"/>
                  <a:pt x="867537" y="1400327"/>
                </a:cubicBezTo>
                <a:lnTo>
                  <a:pt x="872795" y="1403832"/>
                </a:lnTo>
                <a:cubicBezTo>
                  <a:pt x="873963" y="1402664"/>
                  <a:pt x="873379" y="1399743"/>
                  <a:pt x="871042" y="1395069"/>
                </a:cubicBezTo>
                <a:cubicBezTo>
                  <a:pt x="871042" y="1395069"/>
                  <a:pt x="873379" y="1396822"/>
                  <a:pt x="878053" y="1400327"/>
                </a:cubicBezTo>
                <a:cubicBezTo>
                  <a:pt x="873379" y="1394485"/>
                  <a:pt x="867829" y="1388059"/>
                  <a:pt x="861403" y="1381049"/>
                </a:cubicBezTo>
                <a:cubicBezTo>
                  <a:pt x="854977" y="1374038"/>
                  <a:pt x="850595" y="1367612"/>
                  <a:pt x="848258" y="1361770"/>
                </a:cubicBezTo>
                <a:lnTo>
                  <a:pt x="850011" y="1360017"/>
                </a:lnTo>
                <a:cubicBezTo>
                  <a:pt x="851179" y="1362354"/>
                  <a:pt x="853516" y="1365859"/>
                  <a:pt x="857021" y="1370533"/>
                </a:cubicBezTo>
                <a:cubicBezTo>
                  <a:pt x="860526" y="1374038"/>
                  <a:pt x="864908" y="1378420"/>
                  <a:pt x="870166" y="1383678"/>
                </a:cubicBezTo>
                <a:cubicBezTo>
                  <a:pt x="875424" y="1388935"/>
                  <a:pt x="879805" y="1393317"/>
                  <a:pt x="883310" y="1396822"/>
                </a:cubicBezTo>
                <a:cubicBezTo>
                  <a:pt x="885647" y="1397990"/>
                  <a:pt x="887984" y="1399159"/>
                  <a:pt x="890321" y="1400327"/>
                </a:cubicBezTo>
                <a:lnTo>
                  <a:pt x="904342" y="1409090"/>
                </a:lnTo>
                <a:cubicBezTo>
                  <a:pt x="907847" y="1410259"/>
                  <a:pt x="909599" y="1412595"/>
                  <a:pt x="909599" y="1416101"/>
                </a:cubicBezTo>
                <a:cubicBezTo>
                  <a:pt x="909599" y="1418437"/>
                  <a:pt x="911060" y="1420190"/>
                  <a:pt x="913981" y="1421358"/>
                </a:cubicBezTo>
                <a:cubicBezTo>
                  <a:pt x="916902" y="1422527"/>
                  <a:pt x="918947" y="1423111"/>
                  <a:pt x="920115" y="1423111"/>
                </a:cubicBezTo>
                <a:lnTo>
                  <a:pt x="927125" y="1424864"/>
                </a:lnTo>
                <a:lnTo>
                  <a:pt x="953414" y="1435379"/>
                </a:lnTo>
                <a:lnTo>
                  <a:pt x="955167" y="1433627"/>
                </a:lnTo>
                <a:cubicBezTo>
                  <a:pt x="953999" y="1432458"/>
                  <a:pt x="951662" y="1430998"/>
                  <a:pt x="948156" y="1429245"/>
                </a:cubicBezTo>
                <a:cubicBezTo>
                  <a:pt x="944651" y="1427492"/>
                  <a:pt x="940562" y="1425448"/>
                  <a:pt x="935888" y="1423111"/>
                </a:cubicBezTo>
                <a:lnTo>
                  <a:pt x="942899" y="1423111"/>
                </a:lnTo>
                <a:cubicBezTo>
                  <a:pt x="940562" y="1418437"/>
                  <a:pt x="938809" y="1415809"/>
                  <a:pt x="937641" y="1415224"/>
                </a:cubicBezTo>
                <a:cubicBezTo>
                  <a:pt x="936472" y="1414640"/>
                  <a:pt x="934720" y="1416101"/>
                  <a:pt x="932383" y="1419606"/>
                </a:cubicBezTo>
                <a:cubicBezTo>
                  <a:pt x="932383" y="1416101"/>
                  <a:pt x="931799" y="1413764"/>
                  <a:pt x="930631" y="1412595"/>
                </a:cubicBezTo>
                <a:cubicBezTo>
                  <a:pt x="927125" y="1411427"/>
                  <a:pt x="924204" y="1409674"/>
                  <a:pt x="921868" y="1407338"/>
                </a:cubicBezTo>
                <a:lnTo>
                  <a:pt x="918362" y="1405585"/>
                </a:lnTo>
                <a:cubicBezTo>
                  <a:pt x="912520" y="1404417"/>
                  <a:pt x="906970" y="1400911"/>
                  <a:pt x="901713" y="1395069"/>
                </a:cubicBezTo>
                <a:cubicBezTo>
                  <a:pt x="896455" y="1389227"/>
                  <a:pt x="892658" y="1385722"/>
                  <a:pt x="890321" y="1384554"/>
                </a:cubicBezTo>
                <a:lnTo>
                  <a:pt x="865784" y="1356512"/>
                </a:lnTo>
                <a:lnTo>
                  <a:pt x="853516" y="1338986"/>
                </a:lnTo>
                <a:cubicBezTo>
                  <a:pt x="853516" y="1337818"/>
                  <a:pt x="853224" y="1336649"/>
                  <a:pt x="852640" y="1335481"/>
                </a:cubicBezTo>
                <a:cubicBezTo>
                  <a:pt x="852056" y="1334313"/>
                  <a:pt x="851179" y="1333728"/>
                  <a:pt x="850011" y="1333728"/>
                </a:cubicBezTo>
                <a:lnTo>
                  <a:pt x="846506" y="1330223"/>
                </a:lnTo>
                <a:cubicBezTo>
                  <a:pt x="843000" y="1326718"/>
                  <a:pt x="840664" y="1322044"/>
                  <a:pt x="839495" y="1316202"/>
                </a:cubicBezTo>
                <a:cubicBezTo>
                  <a:pt x="839495" y="1312697"/>
                  <a:pt x="838911" y="1310360"/>
                  <a:pt x="837743" y="1309192"/>
                </a:cubicBezTo>
                <a:cubicBezTo>
                  <a:pt x="837743" y="1306855"/>
                  <a:pt x="837159" y="1305687"/>
                  <a:pt x="835990" y="1305687"/>
                </a:cubicBezTo>
                <a:cubicBezTo>
                  <a:pt x="833653" y="1305687"/>
                  <a:pt x="832485" y="1302766"/>
                  <a:pt x="832485" y="1296924"/>
                </a:cubicBezTo>
                <a:cubicBezTo>
                  <a:pt x="834822" y="1298092"/>
                  <a:pt x="836574" y="1299553"/>
                  <a:pt x="837743" y="1301305"/>
                </a:cubicBezTo>
                <a:cubicBezTo>
                  <a:pt x="838911" y="1303058"/>
                  <a:pt x="840080" y="1304518"/>
                  <a:pt x="841248" y="1305687"/>
                </a:cubicBezTo>
                <a:cubicBezTo>
                  <a:pt x="842416" y="1311529"/>
                  <a:pt x="845921" y="1312113"/>
                  <a:pt x="851763" y="1307439"/>
                </a:cubicBezTo>
                <a:cubicBezTo>
                  <a:pt x="850595" y="1306271"/>
                  <a:pt x="848550" y="1303934"/>
                  <a:pt x="845629" y="1300429"/>
                </a:cubicBezTo>
                <a:cubicBezTo>
                  <a:pt x="842708" y="1296924"/>
                  <a:pt x="841832" y="1293419"/>
                  <a:pt x="843000" y="1289913"/>
                </a:cubicBezTo>
                <a:cubicBezTo>
                  <a:pt x="840664" y="1289913"/>
                  <a:pt x="838327" y="1288745"/>
                  <a:pt x="835990" y="1286408"/>
                </a:cubicBezTo>
                <a:cubicBezTo>
                  <a:pt x="833653" y="1284071"/>
                  <a:pt x="831901" y="1286408"/>
                  <a:pt x="830732" y="1293419"/>
                </a:cubicBezTo>
                <a:cubicBezTo>
                  <a:pt x="828396" y="1292250"/>
                  <a:pt x="826935" y="1289913"/>
                  <a:pt x="826351" y="1286408"/>
                </a:cubicBezTo>
                <a:cubicBezTo>
                  <a:pt x="825767" y="1282903"/>
                  <a:pt x="825475" y="1280566"/>
                  <a:pt x="825475" y="1279398"/>
                </a:cubicBezTo>
                <a:cubicBezTo>
                  <a:pt x="824306" y="1279398"/>
                  <a:pt x="825475" y="1278229"/>
                  <a:pt x="828980" y="1275893"/>
                </a:cubicBezTo>
                <a:lnTo>
                  <a:pt x="834237" y="1275893"/>
                </a:lnTo>
                <a:lnTo>
                  <a:pt x="839495" y="1282903"/>
                </a:lnTo>
                <a:cubicBezTo>
                  <a:pt x="838327" y="1279398"/>
                  <a:pt x="836866" y="1274724"/>
                  <a:pt x="835114" y="1268882"/>
                </a:cubicBezTo>
                <a:cubicBezTo>
                  <a:pt x="833361" y="1263040"/>
                  <a:pt x="831609" y="1258951"/>
                  <a:pt x="829856" y="1256614"/>
                </a:cubicBezTo>
                <a:cubicBezTo>
                  <a:pt x="828103" y="1254277"/>
                  <a:pt x="825475" y="1251356"/>
                  <a:pt x="821969" y="1247851"/>
                </a:cubicBezTo>
                <a:cubicBezTo>
                  <a:pt x="824306" y="1245514"/>
                  <a:pt x="825475" y="1243470"/>
                  <a:pt x="825475" y="1241717"/>
                </a:cubicBezTo>
                <a:cubicBezTo>
                  <a:pt x="825475" y="1239964"/>
                  <a:pt x="824890" y="1237920"/>
                  <a:pt x="823722" y="1235583"/>
                </a:cubicBezTo>
                <a:cubicBezTo>
                  <a:pt x="821385" y="1234414"/>
                  <a:pt x="820217" y="1232078"/>
                  <a:pt x="820217" y="1228572"/>
                </a:cubicBezTo>
                <a:cubicBezTo>
                  <a:pt x="820217" y="1226236"/>
                  <a:pt x="819632" y="1225067"/>
                  <a:pt x="818464" y="1225067"/>
                </a:cubicBezTo>
                <a:cubicBezTo>
                  <a:pt x="817296" y="1225067"/>
                  <a:pt x="815543" y="1225651"/>
                  <a:pt x="813206" y="1226820"/>
                </a:cubicBezTo>
                <a:cubicBezTo>
                  <a:pt x="815543" y="1229157"/>
                  <a:pt x="816711" y="1230325"/>
                  <a:pt x="816711" y="1230325"/>
                </a:cubicBezTo>
                <a:lnTo>
                  <a:pt x="816711" y="1239088"/>
                </a:lnTo>
                <a:cubicBezTo>
                  <a:pt x="816711" y="1236751"/>
                  <a:pt x="815543" y="1234122"/>
                  <a:pt x="813206" y="1231201"/>
                </a:cubicBezTo>
                <a:cubicBezTo>
                  <a:pt x="810870" y="1228280"/>
                  <a:pt x="810285" y="1225651"/>
                  <a:pt x="811454" y="1223315"/>
                </a:cubicBezTo>
                <a:cubicBezTo>
                  <a:pt x="812622" y="1222146"/>
                  <a:pt x="813791" y="1221562"/>
                  <a:pt x="814959" y="1221562"/>
                </a:cubicBezTo>
                <a:cubicBezTo>
                  <a:pt x="816127" y="1221562"/>
                  <a:pt x="817296" y="1220978"/>
                  <a:pt x="818464" y="1219809"/>
                </a:cubicBezTo>
                <a:lnTo>
                  <a:pt x="815937" y="1211218"/>
                </a:lnTo>
                <a:lnTo>
                  <a:pt x="800938" y="1214552"/>
                </a:lnTo>
                <a:lnTo>
                  <a:pt x="811454" y="1214552"/>
                </a:lnTo>
                <a:lnTo>
                  <a:pt x="811454" y="1216304"/>
                </a:lnTo>
                <a:lnTo>
                  <a:pt x="793928" y="1216304"/>
                </a:lnTo>
                <a:lnTo>
                  <a:pt x="792923" y="1216388"/>
                </a:lnTo>
                <a:lnTo>
                  <a:pt x="792175" y="1220686"/>
                </a:lnTo>
                <a:cubicBezTo>
                  <a:pt x="791007" y="1224775"/>
                  <a:pt x="791591" y="1227988"/>
                  <a:pt x="793928" y="1230325"/>
                </a:cubicBezTo>
                <a:lnTo>
                  <a:pt x="792175" y="1230325"/>
                </a:lnTo>
                <a:cubicBezTo>
                  <a:pt x="791007" y="1230325"/>
                  <a:pt x="790130" y="1230325"/>
                  <a:pt x="789546" y="1230325"/>
                </a:cubicBezTo>
                <a:cubicBezTo>
                  <a:pt x="788962" y="1230325"/>
                  <a:pt x="788670" y="1229741"/>
                  <a:pt x="788670" y="1228572"/>
                </a:cubicBezTo>
                <a:cubicBezTo>
                  <a:pt x="788670" y="1226236"/>
                  <a:pt x="788378" y="1223899"/>
                  <a:pt x="787794" y="1221562"/>
                </a:cubicBezTo>
                <a:lnTo>
                  <a:pt x="788393" y="1216765"/>
                </a:lnTo>
                <a:lnTo>
                  <a:pt x="772897" y="1218057"/>
                </a:lnTo>
                <a:cubicBezTo>
                  <a:pt x="769391" y="1218057"/>
                  <a:pt x="767639" y="1219809"/>
                  <a:pt x="767639" y="1223315"/>
                </a:cubicBezTo>
                <a:lnTo>
                  <a:pt x="764133" y="1272387"/>
                </a:lnTo>
                <a:lnTo>
                  <a:pt x="758876" y="1272387"/>
                </a:lnTo>
                <a:cubicBezTo>
                  <a:pt x="761213" y="1279398"/>
                  <a:pt x="762089" y="1285532"/>
                  <a:pt x="761504" y="1290790"/>
                </a:cubicBezTo>
                <a:cubicBezTo>
                  <a:pt x="760920" y="1296048"/>
                  <a:pt x="760628" y="1299845"/>
                  <a:pt x="760628" y="1302182"/>
                </a:cubicBezTo>
                <a:cubicBezTo>
                  <a:pt x="760628" y="1308024"/>
                  <a:pt x="760920" y="1313574"/>
                  <a:pt x="761504" y="1318831"/>
                </a:cubicBezTo>
                <a:cubicBezTo>
                  <a:pt x="762089" y="1324089"/>
                  <a:pt x="762381" y="1329055"/>
                  <a:pt x="762381" y="1333728"/>
                </a:cubicBezTo>
                <a:lnTo>
                  <a:pt x="764133" y="1333728"/>
                </a:lnTo>
                <a:cubicBezTo>
                  <a:pt x="764133" y="1327886"/>
                  <a:pt x="763549" y="1323213"/>
                  <a:pt x="762381" y="1319708"/>
                </a:cubicBezTo>
                <a:lnTo>
                  <a:pt x="764133" y="1319708"/>
                </a:lnTo>
                <a:lnTo>
                  <a:pt x="765886" y="1324965"/>
                </a:lnTo>
                <a:lnTo>
                  <a:pt x="765886" y="1328471"/>
                </a:lnTo>
                <a:lnTo>
                  <a:pt x="771144" y="1372286"/>
                </a:lnTo>
                <a:cubicBezTo>
                  <a:pt x="771144" y="1373454"/>
                  <a:pt x="772312" y="1374038"/>
                  <a:pt x="774649" y="1374038"/>
                </a:cubicBezTo>
                <a:lnTo>
                  <a:pt x="781659" y="1382801"/>
                </a:lnTo>
                <a:cubicBezTo>
                  <a:pt x="780491" y="1383969"/>
                  <a:pt x="781075" y="1386014"/>
                  <a:pt x="783412" y="1388935"/>
                </a:cubicBezTo>
                <a:cubicBezTo>
                  <a:pt x="785749" y="1391856"/>
                  <a:pt x="786917" y="1393901"/>
                  <a:pt x="786917" y="1395069"/>
                </a:cubicBezTo>
                <a:cubicBezTo>
                  <a:pt x="789254" y="1399743"/>
                  <a:pt x="788670" y="1404417"/>
                  <a:pt x="785165" y="1409090"/>
                </a:cubicBezTo>
                <a:cubicBezTo>
                  <a:pt x="785165" y="1410259"/>
                  <a:pt x="784580" y="1412011"/>
                  <a:pt x="783412" y="1414348"/>
                </a:cubicBezTo>
                <a:cubicBezTo>
                  <a:pt x="782244" y="1416685"/>
                  <a:pt x="780491" y="1418437"/>
                  <a:pt x="778154" y="1419606"/>
                </a:cubicBezTo>
                <a:lnTo>
                  <a:pt x="778154" y="1423111"/>
                </a:lnTo>
                <a:cubicBezTo>
                  <a:pt x="778154" y="1432458"/>
                  <a:pt x="779323" y="1445311"/>
                  <a:pt x="781659" y="1461668"/>
                </a:cubicBezTo>
                <a:lnTo>
                  <a:pt x="785165" y="1477442"/>
                </a:lnTo>
                <a:cubicBezTo>
                  <a:pt x="785165" y="1479778"/>
                  <a:pt x="785749" y="1482115"/>
                  <a:pt x="786917" y="1484452"/>
                </a:cubicBezTo>
                <a:cubicBezTo>
                  <a:pt x="788086" y="1486789"/>
                  <a:pt x="788670" y="1489126"/>
                  <a:pt x="788670" y="1491462"/>
                </a:cubicBezTo>
                <a:cubicBezTo>
                  <a:pt x="788670" y="1492631"/>
                  <a:pt x="788086" y="1494383"/>
                  <a:pt x="786917" y="1496720"/>
                </a:cubicBezTo>
                <a:cubicBezTo>
                  <a:pt x="785749" y="1499057"/>
                  <a:pt x="783412" y="1501394"/>
                  <a:pt x="779907" y="1503731"/>
                </a:cubicBezTo>
                <a:cubicBezTo>
                  <a:pt x="777570" y="1506067"/>
                  <a:pt x="776402" y="1508988"/>
                  <a:pt x="776402" y="1512494"/>
                </a:cubicBezTo>
                <a:lnTo>
                  <a:pt x="774649" y="1523009"/>
                </a:lnTo>
                <a:cubicBezTo>
                  <a:pt x="774649" y="1523009"/>
                  <a:pt x="774649" y="1524178"/>
                  <a:pt x="774649" y="1526514"/>
                </a:cubicBezTo>
                <a:lnTo>
                  <a:pt x="762381" y="1526514"/>
                </a:lnTo>
                <a:cubicBezTo>
                  <a:pt x="763549" y="1528851"/>
                  <a:pt x="764133" y="1530896"/>
                  <a:pt x="764133" y="1532649"/>
                </a:cubicBezTo>
                <a:cubicBezTo>
                  <a:pt x="764133" y="1534401"/>
                  <a:pt x="764718" y="1535862"/>
                  <a:pt x="765886" y="1537030"/>
                </a:cubicBezTo>
                <a:cubicBezTo>
                  <a:pt x="763549" y="1537030"/>
                  <a:pt x="762381" y="1538198"/>
                  <a:pt x="762381" y="1540535"/>
                </a:cubicBezTo>
                <a:cubicBezTo>
                  <a:pt x="762381" y="1538198"/>
                  <a:pt x="761213" y="1537030"/>
                  <a:pt x="758876" y="1537030"/>
                </a:cubicBezTo>
                <a:lnTo>
                  <a:pt x="751865" y="1540535"/>
                </a:lnTo>
                <a:cubicBezTo>
                  <a:pt x="750697" y="1540535"/>
                  <a:pt x="750405" y="1541411"/>
                  <a:pt x="750989" y="1543164"/>
                </a:cubicBezTo>
                <a:cubicBezTo>
                  <a:pt x="751573" y="1544917"/>
                  <a:pt x="751281" y="1545793"/>
                  <a:pt x="750113" y="1545793"/>
                </a:cubicBezTo>
                <a:lnTo>
                  <a:pt x="750113" y="1540535"/>
                </a:lnTo>
                <a:lnTo>
                  <a:pt x="736092" y="1538783"/>
                </a:lnTo>
                <a:cubicBezTo>
                  <a:pt x="736092" y="1545793"/>
                  <a:pt x="736676" y="1550467"/>
                  <a:pt x="737845" y="1552803"/>
                </a:cubicBezTo>
                <a:cubicBezTo>
                  <a:pt x="736676" y="1552803"/>
                  <a:pt x="736092" y="1554264"/>
                  <a:pt x="736092" y="1557185"/>
                </a:cubicBezTo>
                <a:cubicBezTo>
                  <a:pt x="736092" y="1560106"/>
                  <a:pt x="736092" y="1562735"/>
                  <a:pt x="736092" y="1565072"/>
                </a:cubicBezTo>
                <a:cubicBezTo>
                  <a:pt x="732587" y="1565072"/>
                  <a:pt x="730834" y="1563319"/>
                  <a:pt x="730834" y="1559814"/>
                </a:cubicBezTo>
                <a:cubicBezTo>
                  <a:pt x="730834" y="1558645"/>
                  <a:pt x="730250" y="1557769"/>
                  <a:pt x="729081" y="1557185"/>
                </a:cubicBezTo>
                <a:cubicBezTo>
                  <a:pt x="727913" y="1556601"/>
                  <a:pt x="726160" y="1556309"/>
                  <a:pt x="723824" y="1556309"/>
                </a:cubicBezTo>
                <a:lnTo>
                  <a:pt x="725576" y="1561566"/>
                </a:lnTo>
                <a:cubicBezTo>
                  <a:pt x="724408" y="1561566"/>
                  <a:pt x="722947" y="1560982"/>
                  <a:pt x="721195" y="1559814"/>
                </a:cubicBezTo>
                <a:cubicBezTo>
                  <a:pt x="719442" y="1558645"/>
                  <a:pt x="718566" y="1556893"/>
                  <a:pt x="718566" y="1554556"/>
                </a:cubicBezTo>
                <a:cubicBezTo>
                  <a:pt x="717397" y="1554556"/>
                  <a:pt x="714769" y="1555140"/>
                  <a:pt x="710679" y="1556309"/>
                </a:cubicBezTo>
                <a:cubicBezTo>
                  <a:pt x="706590" y="1557477"/>
                  <a:pt x="702208" y="1556893"/>
                  <a:pt x="697535" y="1554556"/>
                </a:cubicBezTo>
                <a:lnTo>
                  <a:pt x="697535" y="1558061"/>
                </a:lnTo>
                <a:cubicBezTo>
                  <a:pt x="697535" y="1560398"/>
                  <a:pt x="696366" y="1561858"/>
                  <a:pt x="694030" y="1562443"/>
                </a:cubicBezTo>
                <a:cubicBezTo>
                  <a:pt x="691693" y="1563027"/>
                  <a:pt x="688772" y="1563319"/>
                  <a:pt x="685267" y="1563319"/>
                </a:cubicBezTo>
                <a:cubicBezTo>
                  <a:pt x="685267" y="1562151"/>
                  <a:pt x="685267" y="1561566"/>
                  <a:pt x="685267" y="1561566"/>
                </a:cubicBezTo>
                <a:cubicBezTo>
                  <a:pt x="685267" y="1561566"/>
                  <a:pt x="684682" y="1560982"/>
                  <a:pt x="683514" y="1559814"/>
                </a:cubicBezTo>
                <a:cubicBezTo>
                  <a:pt x="681177" y="1559814"/>
                  <a:pt x="679424" y="1559230"/>
                  <a:pt x="678256" y="1558061"/>
                </a:cubicBezTo>
                <a:lnTo>
                  <a:pt x="676503" y="1566824"/>
                </a:lnTo>
                <a:lnTo>
                  <a:pt x="671246" y="1565072"/>
                </a:lnTo>
                <a:cubicBezTo>
                  <a:pt x="672414" y="1563903"/>
                  <a:pt x="672998" y="1562443"/>
                  <a:pt x="672998" y="1560690"/>
                </a:cubicBezTo>
                <a:cubicBezTo>
                  <a:pt x="672998" y="1558937"/>
                  <a:pt x="673582" y="1556893"/>
                  <a:pt x="674751" y="1554556"/>
                </a:cubicBezTo>
                <a:cubicBezTo>
                  <a:pt x="672414" y="1555724"/>
                  <a:pt x="670077" y="1556016"/>
                  <a:pt x="667740" y="1555432"/>
                </a:cubicBezTo>
                <a:cubicBezTo>
                  <a:pt x="665404" y="1554848"/>
                  <a:pt x="663651" y="1554556"/>
                  <a:pt x="662483" y="1554556"/>
                </a:cubicBezTo>
                <a:cubicBezTo>
                  <a:pt x="662483" y="1556893"/>
                  <a:pt x="661898" y="1558645"/>
                  <a:pt x="660730" y="1559814"/>
                </a:cubicBezTo>
                <a:cubicBezTo>
                  <a:pt x="659562" y="1560982"/>
                  <a:pt x="658978" y="1562151"/>
                  <a:pt x="658978" y="1563319"/>
                </a:cubicBezTo>
                <a:cubicBezTo>
                  <a:pt x="657809" y="1562151"/>
                  <a:pt x="657225" y="1560398"/>
                  <a:pt x="657225" y="1558061"/>
                </a:cubicBezTo>
                <a:lnTo>
                  <a:pt x="658978" y="1554556"/>
                </a:lnTo>
                <a:cubicBezTo>
                  <a:pt x="657809" y="1553388"/>
                  <a:pt x="654304" y="1552803"/>
                  <a:pt x="648462" y="1552803"/>
                </a:cubicBezTo>
                <a:lnTo>
                  <a:pt x="643204" y="1552803"/>
                </a:lnTo>
                <a:cubicBezTo>
                  <a:pt x="642036" y="1552803"/>
                  <a:pt x="639699" y="1552803"/>
                  <a:pt x="636194" y="1552803"/>
                </a:cubicBezTo>
                <a:cubicBezTo>
                  <a:pt x="635025" y="1552803"/>
                  <a:pt x="634441" y="1551635"/>
                  <a:pt x="634441" y="1549298"/>
                </a:cubicBezTo>
                <a:lnTo>
                  <a:pt x="629183" y="1551051"/>
                </a:lnTo>
                <a:cubicBezTo>
                  <a:pt x="629183" y="1549882"/>
                  <a:pt x="629475" y="1548422"/>
                  <a:pt x="630060" y="1546669"/>
                </a:cubicBezTo>
                <a:cubicBezTo>
                  <a:pt x="630644" y="1544917"/>
                  <a:pt x="630352" y="1543456"/>
                  <a:pt x="629183" y="1542288"/>
                </a:cubicBezTo>
                <a:cubicBezTo>
                  <a:pt x="629183" y="1539951"/>
                  <a:pt x="626846" y="1538198"/>
                  <a:pt x="622173" y="1537030"/>
                </a:cubicBezTo>
                <a:lnTo>
                  <a:pt x="620420" y="1538783"/>
                </a:lnTo>
                <a:cubicBezTo>
                  <a:pt x="616915" y="1536446"/>
                  <a:pt x="614578" y="1535277"/>
                  <a:pt x="613410" y="1535277"/>
                </a:cubicBezTo>
                <a:cubicBezTo>
                  <a:pt x="614578" y="1535277"/>
                  <a:pt x="615455" y="1534693"/>
                  <a:pt x="616039" y="1533525"/>
                </a:cubicBezTo>
                <a:cubicBezTo>
                  <a:pt x="616623" y="1532356"/>
                  <a:pt x="616915" y="1531188"/>
                  <a:pt x="616915" y="1530020"/>
                </a:cubicBezTo>
                <a:cubicBezTo>
                  <a:pt x="618084" y="1528851"/>
                  <a:pt x="618960" y="1527975"/>
                  <a:pt x="619544" y="1527391"/>
                </a:cubicBezTo>
                <a:cubicBezTo>
                  <a:pt x="620128" y="1526806"/>
                  <a:pt x="619252" y="1526514"/>
                  <a:pt x="616915" y="1526514"/>
                </a:cubicBezTo>
                <a:cubicBezTo>
                  <a:pt x="613410" y="1526514"/>
                  <a:pt x="610489" y="1524762"/>
                  <a:pt x="608152" y="1521257"/>
                </a:cubicBezTo>
                <a:cubicBezTo>
                  <a:pt x="606984" y="1514246"/>
                  <a:pt x="603479" y="1509573"/>
                  <a:pt x="597636" y="1507236"/>
                </a:cubicBezTo>
                <a:lnTo>
                  <a:pt x="595884" y="1505483"/>
                </a:lnTo>
                <a:cubicBezTo>
                  <a:pt x="595884" y="1504315"/>
                  <a:pt x="595300" y="1502562"/>
                  <a:pt x="594131" y="1500225"/>
                </a:cubicBezTo>
                <a:cubicBezTo>
                  <a:pt x="595300" y="1500225"/>
                  <a:pt x="595300" y="1498765"/>
                  <a:pt x="594131" y="1495844"/>
                </a:cubicBezTo>
                <a:cubicBezTo>
                  <a:pt x="592963" y="1492923"/>
                  <a:pt x="591794" y="1490878"/>
                  <a:pt x="590626" y="1489710"/>
                </a:cubicBezTo>
                <a:cubicBezTo>
                  <a:pt x="589458" y="1488541"/>
                  <a:pt x="587121" y="1487957"/>
                  <a:pt x="583616" y="1487957"/>
                </a:cubicBezTo>
                <a:cubicBezTo>
                  <a:pt x="576605" y="1489126"/>
                  <a:pt x="568427" y="1489126"/>
                  <a:pt x="559079" y="1487957"/>
                </a:cubicBezTo>
                <a:cubicBezTo>
                  <a:pt x="555574" y="1489126"/>
                  <a:pt x="549148" y="1489710"/>
                  <a:pt x="539801" y="1489710"/>
                </a:cubicBezTo>
                <a:lnTo>
                  <a:pt x="532790" y="1487957"/>
                </a:lnTo>
                <a:cubicBezTo>
                  <a:pt x="536295" y="1487957"/>
                  <a:pt x="540969" y="1487957"/>
                  <a:pt x="546811" y="1487957"/>
                </a:cubicBezTo>
                <a:cubicBezTo>
                  <a:pt x="553822" y="1487957"/>
                  <a:pt x="557911" y="1487373"/>
                  <a:pt x="559079" y="1486205"/>
                </a:cubicBezTo>
                <a:cubicBezTo>
                  <a:pt x="555574" y="1486205"/>
                  <a:pt x="552653" y="1485620"/>
                  <a:pt x="550316" y="1484452"/>
                </a:cubicBezTo>
                <a:lnTo>
                  <a:pt x="531038" y="1482699"/>
                </a:lnTo>
                <a:cubicBezTo>
                  <a:pt x="528701" y="1481531"/>
                  <a:pt x="523443" y="1480947"/>
                  <a:pt x="515264" y="1480947"/>
                </a:cubicBezTo>
                <a:lnTo>
                  <a:pt x="504749" y="1480947"/>
                </a:lnTo>
                <a:cubicBezTo>
                  <a:pt x="502412" y="1479778"/>
                  <a:pt x="499783" y="1479486"/>
                  <a:pt x="496862" y="1480070"/>
                </a:cubicBezTo>
                <a:cubicBezTo>
                  <a:pt x="493941" y="1480655"/>
                  <a:pt x="491896" y="1480363"/>
                  <a:pt x="490728" y="1479194"/>
                </a:cubicBezTo>
                <a:lnTo>
                  <a:pt x="481965" y="1479194"/>
                </a:lnTo>
                <a:cubicBezTo>
                  <a:pt x="480796" y="1480363"/>
                  <a:pt x="479336" y="1480655"/>
                  <a:pt x="477583" y="1480070"/>
                </a:cubicBezTo>
                <a:cubicBezTo>
                  <a:pt x="475831" y="1479486"/>
                  <a:pt x="473786" y="1479778"/>
                  <a:pt x="471449" y="1480947"/>
                </a:cubicBezTo>
                <a:lnTo>
                  <a:pt x="460934" y="1484452"/>
                </a:lnTo>
                <a:lnTo>
                  <a:pt x="460934" y="1486205"/>
                </a:lnTo>
                <a:cubicBezTo>
                  <a:pt x="458597" y="1485036"/>
                  <a:pt x="456844" y="1483576"/>
                  <a:pt x="455676" y="1481823"/>
                </a:cubicBezTo>
                <a:cubicBezTo>
                  <a:pt x="454507" y="1480070"/>
                  <a:pt x="453339" y="1478610"/>
                  <a:pt x="452171" y="1477442"/>
                </a:cubicBezTo>
                <a:lnTo>
                  <a:pt x="464439" y="1479194"/>
                </a:lnTo>
                <a:cubicBezTo>
                  <a:pt x="462102" y="1479194"/>
                  <a:pt x="459181" y="1478026"/>
                  <a:pt x="455676" y="1475689"/>
                </a:cubicBezTo>
                <a:cubicBezTo>
                  <a:pt x="458013" y="1476857"/>
                  <a:pt x="460934" y="1477149"/>
                  <a:pt x="464439" y="1476565"/>
                </a:cubicBezTo>
                <a:cubicBezTo>
                  <a:pt x="467944" y="1475981"/>
                  <a:pt x="470281" y="1475689"/>
                  <a:pt x="471449" y="1475689"/>
                </a:cubicBezTo>
                <a:cubicBezTo>
                  <a:pt x="466776" y="1475689"/>
                  <a:pt x="463271" y="1475689"/>
                  <a:pt x="460934" y="1475689"/>
                </a:cubicBezTo>
                <a:cubicBezTo>
                  <a:pt x="459765" y="1475689"/>
                  <a:pt x="458013" y="1475397"/>
                  <a:pt x="455676" y="1474813"/>
                </a:cubicBezTo>
                <a:cubicBezTo>
                  <a:pt x="453339" y="1474229"/>
                  <a:pt x="452171" y="1473352"/>
                  <a:pt x="452171" y="1472184"/>
                </a:cubicBezTo>
                <a:cubicBezTo>
                  <a:pt x="449834" y="1471015"/>
                  <a:pt x="447205" y="1470431"/>
                  <a:pt x="444284" y="1470431"/>
                </a:cubicBezTo>
                <a:cubicBezTo>
                  <a:pt x="441363" y="1470431"/>
                  <a:pt x="438734" y="1469847"/>
                  <a:pt x="436397" y="1468679"/>
                </a:cubicBezTo>
                <a:lnTo>
                  <a:pt x="397840" y="1454658"/>
                </a:lnTo>
                <a:cubicBezTo>
                  <a:pt x="394335" y="1454658"/>
                  <a:pt x="392582" y="1454074"/>
                  <a:pt x="392582" y="1452905"/>
                </a:cubicBezTo>
                <a:lnTo>
                  <a:pt x="418871" y="1458163"/>
                </a:lnTo>
                <a:lnTo>
                  <a:pt x="418871" y="1456410"/>
                </a:lnTo>
                <a:cubicBezTo>
                  <a:pt x="416534" y="1455242"/>
                  <a:pt x="413614" y="1454658"/>
                  <a:pt x="410108" y="1454658"/>
                </a:cubicBezTo>
                <a:cubicBezTo>
                  <a:pt x="404266" y="1453489"/>
                  <a:pt x="391998" y="1448816"/>
                  <a:pt x="373304" y="1440637"/>
                </a:cubicBezTo>
                <a:lnTo>
                  <a:pt x="345262" y="1430121"/>
                </a:lnTo>
                <a:cubicBezTo>
                  <a:pt x="332410" y="1424279"/>
                  <a:pt x="324231" y="1420190"/>
                  <a:pt x="320726" y="1417853"/>
                </a:cubicBezTo>
                <a:cubicBezTo>
                  <a:pt x="317220" y="1415516"/>
                  <a:pt x="314007" y="1413472"/>
                  <a:pt x="311086" y="1411719"/>
                </a:cubicBezTo>
                <a:cubicBezTo>
                  <a:pt x="308165" y="1409966"/>
                  <a:pt x="304368" y="1407922"/>
                  <a:pt x="299695" y="1405585"/>
                </a:cubicBezTo>
                <a:cubicBezTo>
                  <a:pt x="299695" y="1404417"/>
                  <a:pt x="298818" y="1403248"/>
                  <a:pt x="297066" y="1402080"/>
                </a:cubicBezTo>
                <a:cubicBezTo>
                  <a:pt x="295313" y="1400911"/>
                  <a:pt x="293268" y="1400327"/>
                  <a:pt x="290932" y="1400327"/>
                </a:cubicBezTo>
                <a:cubicBezTo>
                  <a:pt x="290932" y="1397990"/>
                  <a:pt x="290347" y="1396238"/>
                  <a:pt x="289179" y="1395069"/>
                </a:cubicBezTo>
                <a:cubicBezTo>
                  <a:pt x="292684" y="1396238"/>
                  <a:pt x="296774" y="1396822"/>
                  <a:pt x="301447" y="1396822"/>
                </a:cubicBezTo>
                <a:cubicBezTo>
                  <a:pt x="300279" y="1392148"/>
                  <a:pt x="297358" y="1388643"/>
                  <a:pt x="292684" y="1386306"/>
                </a:cubicBezTo>
                <a:lnTo>
                  <a:pt x="287426" y="1386306"/>
                </a:lnTo>
                <a:cubicBezTo>
                  <a:pt x="288595" y="1387475"/>
                  <a:pt x="290055" y="1388935"/>
                  <a:pt x="291808" y="1390688"/>
                </a:cubicBezTo>
                <a:cubicBezTo>
                  <a:pt x="293560" y="1392440"/>
                  <a:pt x="295021" y="1393901"/>
                  <a:pt x="296189" y="1395069"/>
                </a:cubicBezTo>
                <a:lnTo>
                  <a:pt x="289179" y="1395069"/>
                </a:lnTo>
                <a:cubicBezTo>
                  <a:pt x="288010" y="1396238"/>
                  <a:pt x="287134" y="1396530"/>
                  <a:pt x="286550" y="1395946"/>
                </a:cubicBezTo>
                <a:cubicBezTo>
                  <a:pt x="285966" y="1395362"/>
                  <a:pt x="285674" y="1393317"/>
                  <a:pt x="285674" y="1389812"/>
                </a:cubicBezTo>
                <a:cubicBezTo>
                  <a:pt x="285674" y="1389812"/>
                  <a:pt x="284505" y="1388059"/>
                  <a:pt x="282169" y="1384554"/>
                </a:cubicBezTo>
                <a:cubicBezTo>
                  <a:pt x="278663" y="1383385"/>
                  <a:pt x="276911" y="1382217"/>
                  <a:pt x="276911" y="1381049"/>
                </a:cubicBezTo>
                <a:cubicBezTo>
                  <a:pt x="275742" y="1379880"/>
                  <a:pt x="273990" y="1378712"/>
                  <a:pt x="271653" y="1377543"/>
                </a:cubicBezTo>
                <a:cubicBezTo>
                  <a:pt x="269316" y="1376375"/>
                  <a:pt x="271069" y="1374622"/>
                  <a:pt x="276911" y="1372286"/>
                </a:cubicBezTo>
                <a:lnTo>
                  <a:pt x="264642" y="1363523"/>
                </a:lnTo>
                <a:cubicBezTo>
                  <a:pt x="265811" y="1361186"/>
                  <a:pt x="265811" y="1359141"/>
                  <a:pt x="264642" y="1357388"/>
                </a:cubicBezTo>
                <a:cubicBezTo>
                  <a:pt x="263474" y="1355636"/>
                  <a:pt x="262890" y="1354760"/>
                  <a:pt x="262890" y="1354760"/>
                </a:cubicBezTo>
                <a:lnTo>
                  <a:pt x="262890" y="1351254"/>
                </a:lnTo>
                <a:cubicBezTo>
                  <a:pt x="262890" y="1347749"/>
                  <a:pt x="261721" y="1345997"/>
                  <a:pt x="259385" y="1345997"/>
                </a:cubicBezTo>
                <a:cubicBezTo>
                  <a:pt x="255880" y="1344828"/>
                  <a:pt x="253251" y="1343368"/>
                  <a:pt x="251498" y="1341615"/>
                </a:cubicBezTo>
                <a:cubicBezTo>
                  <a:pt x="249745" y="1339862"/>
                  <a:pt x="247116" y="1338986"/>
                  <a:pt x="243611" y="1338986"/>
                </a:cubicBezTo>
                <a:cubicBezTo>
                  <a:pt x="241275" y="1338986"/>
                  <a:pt x="239230" y="1338402"/>
                  <a:pt x="237477" y="1337234"/>
                </a:cubicBezTo>
                <a:cubicBezTo>
                  <a:pt x="235725" y="1336065"/>
                  <a:pt x="234264" y="1335481"/>
                  <a:pt x="233096" y="1335481"/>
                </a:cubicBezTo>
                <a:lnTo>
                  <a:pt x="222580" y="1328471"/>
                </a:lnTo>
                <a:cubicBezTo>
                  <a:pt x="222580" y="1328471"/>
                  <a:pt x="222288" y="1328178"/>
                  <a:pt x="221704" y="1327594"/>
                </a:cubicBezTo>
                <a:cubicBezTo>
                  <a:pt x="221120" y="1327010"/>
                  <a:pt x="220828" y="1326134"/>
                  <a:pt x="220828" y="1324965"/>
                </a:cubicBezTo>
                <a:cubicBezTo>
                  <a:pt x="218491" y="1321460"/>
                  <a:pt x="214986" y="1320292"/>
                  <a:pt x="210312" y="1321460"/>
                </a:cubicBezTo>
                <a:lnTo>
                  <a:pt x="194538" y="1321460"/>
                </a:lnTo>
                <a:cubicBezTo>
                  <a:pt x="193370" y="1320292"/>
                  <a:pt x="191910" y="1319708"/>
                  <a:pt x="190157" y="1319708"/>
                </a:cubicBezTo>
                <a:cubicBezTo>
                  <a:pt x="188405" y="1319708"/>
                  <a:pt x="186944" y="1319123"/>
                  <a:pt x="185776" y="1317955"/>
                </a:cubicBezTo>
                <a:cubicBezTo>
                  <a:pt x="184607" y="1316787"/>
                  <a:pt x="183147" y="1316202"/>
                  <a:pt x="181394" y="1316202"/>
                </a:cubicBezTo>
                <a:cubicBezTo>
                  <a:pt x="179641" y="1316202"/>
                  <a:pt x="177597" y="1315034"/>
                  <a:pt x="175260" y="1312697"/>
                </a:cubicBezTo>
                <a:lnTo>
                  <a:pt x="170002" y="1307439"/>
                </a:lnTo>
                <a:cubicBezTo>
                  <a:pt x="168834" y="1307439"/>
                  <a:pt x="168250" y="1307147"/>
                  <a:pt x="168250" y="1306563"/>
                </a:cubicBezTo>
                <a:cubicBezTo>
                  <a:pt x="168250" y="1305979"/>
                  <a:pt x="168250" y="1305103"/>
                  <a:pt x="168250" y="1303934"/>
                </a:cubicBezTo>
                <a:cubicBezTo>
                  <a:pt x="169418" y="1302766"/>
                  <a:pt x="170294" y="1301305"/>
                  <a:pt x="170878" y="1299553"/>
                </a:cubicBezTo>
                <a:cubicBezTo>
                  <a:pt x="171462" y="1297800"/>
                  <a:pt x="171755" y="1296340"/>
                  <a:pt x="171755" y="1295171"/>
                </a:cubicBezTo>
                <a:lnTo>
                  <a:pt x="173507" y="1286408"/>
                </a:lnTo>
                <a:cubicBezTo>
                  <a:pt x="173507" y="1287577"/>
                  <a:pt x="174676" y="1288161"/>
                  <a:pt x="177013" y="1288161"/>
                </a:cubicBezTo>
                <a:cubicBezTo>
                  <a:pt x="182854" y="1285824"/>
                  <a:pt x="187528" y="1285824"/>
                  <a:pt x="191033" y="1288161"/>
                </a:cubicBezTo>
                <a:cubicBezTo>
                  <a:pt x="191033" y="1288161"/>
                  <a:pt x="192786" y="1288161"/>
                  <a:pt x="196291" y="1288161"/>
                </a:cubicBezTo>
                <a:lnTo>
                  <a:pt x="191033" y="1282903"/>
                </a:lnTo>
                <a:lnTo>
                  <a:pt x="191033" y="1279398"/>
                </a:lnTo>
                <a:cubicBezTo>
                  <a:pt x="191033" y="1279398"/>
                  <a:pt x="189281" y="1280566"/>
                  <a:pt x="185776" y="1282903"/>
                </a:cubicBezTo>
                <a:lnTo>
                  <a:pt x="184023" y="1282903"/>
                </a:lnTo>
                <a:cubicBezTo>
                  <a:pt x="182854" y="1282903"/>
                  <a:pt x="178765" y="1282903"/>
                  <a:pt x="171755" y="1282903"/>
                </a:cubicBezTo>
                <a:cubicBezTo>
                  <a:pt x="171755" y="1282903"/>
                  <a:pt x="170587" y="1284071"/>
                  <a:pt x="168250" y="1286408"/>
                </a:cubicBezTo>
                <a:cubicBezTo>
                  <a:pt x="169418" y="1287577"/>
                  <a:pt x="170002" y="1289913"/>
                  <a:pt x="170002" y="1293419"/>
                </a:cubicBezTo>
                <a:lnTo>
                  <a:pt x="152476" y="1293419"/>
                </a:lnTo>
                <a:cubicBezTo>
                  <a:pt x="151308" y="1291082"/>
                  <a:pt x="149555" y="1288745"/>
                  <a:pt x="147218" y="1286408"/>
                </a:cubicBezTo>
                <a:cubicBezTo>
                  <a:pt x="144881" y="1284071"/>
                  <a:pt x="143713" y="1282319"/>
                  <a:pt x="143713" y="1281150"/>
                </a:cubicBezTo>
                <a:lnTo>
                  <a:pt x="143713" y="1277645"/>
                </a:lnTo>
                <a:cubicBezTo>
                  <a:pt x="146050" y="1277645"/>
                  <a:pt x="147802" y="1277061"/>
                  <a:pt x="148971" y="1275893"/>
                </a:cubicBezTo>
                <a:cubicBezTo>
                  <a:pt x="150139" y="1274724"/>
                  <a:pt x="151308" y="1274140"/>
                  <a:pt x="152476" y="1274140"/>
                </a:cubicBezTo>
                <a:cubicBezTo>
                  <a:pt x="151308" y="1272972"/>
                  <a:pt x="149555" y="1272387"/>
                  <a:pt x="147218" y="1272387"/>
                </a:cubicBezTo>
                <a:cubicBezTo>
                  <a:pt x="137871" y="1268882"/>
                  <a:pt x="135534" y="1263624"/>
                  <a:pt x="140208" y="1256614"/>
                </a:cubicBezTo>
                <a:lnTo>
                  <a:pt x="140208" y="1246098"/>
                </a:lnTo>
                <a:cubicBezTo>
                  <a:pt x="140208" y="1243762"/>
                  <a:pt x="140792" y="1242009"/>
                  <a:pt x="141960" y="1240841"/>
                </a:cubicBezTo>
                <a:cubicBezTo>
                  <a:pt x="144297" y="1239672"/>
                  <a:pt x="145466" y="1237920"/>
                  <a:pt x="145466" y="1235583"/>
                </a:cubicBezTo>
                <a:cubicBezTo>
                  <a:pt x="145466" y="1233246"/>
                  <a:pt x="145466" y="1230325"/>
                  <a:pt x="145466" y="1226820"/>
                </a:cubicBezTo>
                <a:cubicBezTo>
                  <a:pt x="145466" y="1224483"/>
                  <a:pt x="146342" y="1222146"/>
                  <a:pt x="148095" y="1219809"/>
                </a:cubicBezTo>
                <a:cubicBezTo>
                  <a:pt x="149847" y="1217473"/>
                  <a:pt x="148971" y="1214552"/>
                  <a:pt x="145466" y="1211046"/>
                </a:cubicBezTo>
                <a:cubicBezTo>
                  <a:pt x="152476" y="1211046"/>
                  <a:pt x="154813" y="1209294"/>
                  <a:pt x="152476" y="1205789"/>
                </a:cubicBezTo>
                <a:cubicBezTo>
                  <a:pt x="151308" y="1203452"/>
                  <a:pt x="151892" y="1201115"/>
                  <a:pt x="154229" y="1198778"/>
                </a:cubicBezTo>
                <a:lnTo>
                  <a:pt x="145466" y="1198778"/>
                </a:lnTo>
                <a:cubicBezTo>
                  <a:pt x="146634" y="1195273"/>
                  <a:pt x="148971" y="1192936"/>
                  <a:pt x="152476" y="1191768"/>
                </a:cubicBezTo>
                <a:lnTo>
                  <a:pt x="156332" y="1189197"/>
                </a:lnTo>
                <a:lnTo>
                  <a:pt x="155397" y="1189042"/>
                </a:lnTo>
                <a:lnTo>
                  <a:pt x="152476" y="1190015"/>
                </a:lnTo>
                <a:lnTo>
                  <a:pt x="153728" y="1188763"/>
                </a:lnTo>
                <a:lnTo>
                  <a:pt x="150724" y="1188263"/>
                </a:lnTo>
                <a:cubicBezTo>
                  <a:pt x="148387" y="1181252"/>
                  <a:pt x="144881" y="1177747"/>
                  <a:pt x="140208" y="1177747"/>
                </a:cubicBezTo>
                <a:cubicBezTo>
                  <a:pt x="129692" y="1175410"/>
                  <a:pt x="122098" y="1171321"/>
                  <a:pt x="117424" y="1165479"/>
                </a:cubicBezTo>
                <a:lnTo>
                  <a:pt x="119177" y="1161974"/>
                </a:lnTo>
                <a:cubicBezTo>
                  <a:pt x="119177" y="1158468"/>
                  <a:pt x="115087" y="1156716"/>
                  <a:pt x="106908" y="1156716"/>
                </a:cubicBezTo>
                <a:lnTo>
                  <a:pt x="103403" y="1156716"/>
                </a:lnTo>
                <a:cubicBezTo>
                  <a:pt x="102235" y="1156716"/>
                  <a:pt x="100190" y="1156424"/>
                  <a:pt x="97269" y="1155840"/>
                </a:cubicBezTo>
                <a:cubicBezTo>
                  <a:pt x="94348" y="1155255"/>
                  <a:pt x="92304" y="1153795"/>
                  <a:pt x="91135" y="1151458"/>
                </a:cubicBezTo>
                <a:lnTo>
                  <a:pt x="85877" y="1144448"/>
                </a:lnTo>
                <a:lnTo>
                  <a:pt x="75362" y="1140942"/>
                </a:lnTo>
                <a:cubicBezTo>
                  <a:pt x="73025" y="1132764"/>
                  <a:pt x="70688" y="1128674"/>
                  <a:pt x="68351" y="1128674"/>
                </a:cubicBezTo>
                <a:cubicBezTo>
                  <a:pt x="67183" y="1128674"/>
                  <a:pt x="65430" y="1128674"/>
                  <a:pt x="63094" y="1128674"/>
                </a:cubicBezTo>
                <a:lnTo>
                  <a:pt x="56083" y="1116406"/>
                </a:lnTo>
                <a:cubicBezTo>
                  <a:pt x="51409" y="1107059"/>
                  <a:pt x="46736" y="1104138"/>
                  <a:pt x="42063" y="1107643"/>
                </a:cubicBezTo>
                <a:lnTo>
                  <a:pt x="29794" y="1109396"/>
                </a:lnTo>
                <a:cubicBezTo>
                  <a:pt x="32131" y="1105890"/>
                  <a:pt x="36805" y="1104138"/>
                  <a:pt x="43815" y="1104138"/>
                </a:cubicBezTo>
                <a:lnTo>
                  <a:pt x="31547" y="1095375"/>
                </a:lnTo>
                <a:lnTo>
                  <a:pt x="35052" y="1090117"/>
                </a:lnTo>
                <a:cubicBezTo>
                  <a:pt x="40894" y="1090117"/>
                  <a:pt x="44399" y="1091870"/>
                  <a:pt x="45567" y="1095375"/>
                </a:cubicBezTo>
                <a:lnTo>
                  <a:pt x="45567" y="1093622"/>
                </a:lnTo>
                <a:cubicBezTo>
                  <a:pt x="45567" y="1091285"/>
                  <a:pt x="44983" y="1089533"/>
                  <a:pt x="43815" y="1088364"/>
                </a:cubicBezTo>
                <a:cubicBezTo>
                  <a:pt x="42646" y="1087196"/>
                  <a:pt x="41478" y="1085443"/>
                  <a:pt x="40310" y="1083107"/>
                </a:cubicBezTo>
                <a:lnTo>
                  <a:pt x="33299" y="1090117"/>
                </a:lnTo>
                <a:cubicBezTo>
                  <a:pt x="33299" y="1087780"/>
                  <a:pt x="32715" y="1086028"/>
                  <a:pt x="31547" y="1084859"/>
                </a:cubicBezTo>
                <a:cubicBezTo>
                  <a:pt x="30378" y="1083691"/>
                  <a:pt x="29210" y="1083107"/>
                  <a:pt x="28041" y="1083107"/>
                </a:cubicBezTo>
                <a:lnTo>
                  <a:pt x="28041" y="1088364"/>
                </a:lnTo>
                <a:cubicBezTo>
                  <a:pt x="23368" y="1083691"/>
                  <a:pt x="22200" y="1080770"/>
                  <a:pt x="24536" y="1079601"/>
                </a:cubicBezTo>
                <a:cubicBezTo>
                  <a:pt x="24536" y="1078433"/>
                  <a:pt x="23952" y="1076973"/>
                  <a:pt x="22784" y="1075220"/>
                </a:cubicBezTo>
                <a:cubicBezTo>
                  <a:pt x="21615" y="1073467"/>
                  <a:pt x="21031" y="1072007"/>
                  <a:pt x="21031" y="1070838"/>
                </a:cubicBezTo>
                <a:lnTo>
                  <a:pt x="15773" y="1074344"/>
                </a:lnTo>
                <a:lnTo>
                  <a:pt x="15773" y="1069086"/>
                </a:lnTo>
                <a:cubicBezTo>
                  <a:pt x="16942" y="1066749"/>
                  <a:pt x="16942" y="1065289"/>
                  <a:pt x="15773" y="1064704"/>
                </a:cubicBezTo>
                <a:cubicBezTo>
                  <a:pt x="14605" y="1064120"/>
                  <a:pt x="13436" y="1063828"/>
                  <a:pt x="12268" y="1063828"/>
                </a:cubicBezTo>
                <a:lnTo>
                  <a:pt x="7010" y="1058570"/>
                </a:lnTo>
                <a:cubicBezTo>
                  <a:pt x="9347" y="1056233"/>
                  <a:pt x="9055" y="1054481"/>
                  <a:pt x="6134" y="1053312"/>
                </a:cubicBezTo>
                <a:cubicBezTo>
                  <a:pt x="3213" y="1052144"/>
                  <a:pt x="1168" y="1051560"/>
                  <a:pt x="0" y="1051560"/>
                </a:cubicBezTo>
                <a:lnTo>
                  <a:pt x="5258" y="1051560"/>
                </a:lnTo>
                <a:cubicBezTo>
                  <a:pt x="5258" y="1051560"/>
                  <a:pt x="7595" y="1052144"/>
                  <a:pt x="12268" y="1053312"/>
                </a:cubicBezTo>
                <a:lnTo>
                  <a:pt x="14021" y="1056818"/>
                </a:lnTo>
                <a:lnTo>
                  <a:pt x="19278" y="1063828"/>
                </a:lnTo>
                <a:cubicBezTo>
                  <a:pt x="20447" y="1066165"/>
                  <a:pt x="23368" y="1067333"/>
                  <a:pt x="28041" y="1067333"/>
                </a:cubicBezTo>
                <a:cubicBezTo>
                  <a:pt x="23368" y="1063828"/>
                  <a:pt x="21031" y="1059739"/>
                  <a:pt x="21031" y="1055065"/>
                </a:cubicBezTo>
                <a:cubicBezTo>
                  <a:pt x="22200" y="1056233"/>
                  <a:pt x="23952" y="1057986"/>
                  <a:pt x="26289" y="1060323"/>
                </a:cubicBezTo>
                <a:cubicBezTo>
                  <a:pt x="28626" y="1062660"/>
                  <a:pt x="29794" y="1065581"/>
                  <a:pt x="29794" y="1069086"/>
                </a:cubicBezTo>
                <a:cubicBezTo>
                  <a:pt x="29794" y="1071423"/>
                  <a:pt x="30671" y="1073175"/>
                  <a:pt x="32423" y="1074344"/>
                </a:cubicBezTo>
                <a:cubicBezTo>
                  <a:pt x="34176" y="1075512"/>
                  <a:pt x="35052" y="1076680"/>
                  <a:pt x="35052" y="1077849"/>
                </a:cubicBezTo>
                <a:cubicBezTo>
                  <a:pt x="37389" y="1077849"/>
                  <a:pt x="40018" y="1079017"/>
                  <a:pt x="42939" y="1081354"/>
                </a:cubicBezTo>
                <a:cubicBezTo>
                  <a:pt x="45860" y="1083691"/>
                  <a:pt x="48489" y="1085443"/>
                  <a:pt x="50825" y="1086612"/>
                </a:cubicBezTo>
                <a:cubicBezTo>
                  <a:pt x="56667" y="1085443"/>
                  <a:pt x="60173" y="1085443"/>
                  <a:pt x="61341" y="1086612"/>
                </a:cubicBezTo>
                <a:lnTo>
                  <a:pt x="61341" y="1081354"/>
                </a:lnTo>
                <a:lnTo>
                  <a:pt x="59588" y="1076096"/>
                </a:lnTo>
                <a:cubicBezTo>
                  <a:pt x="52578" y="1072591"/>
                  <a:pt x="48489" y="1068502"/>
                  <a:pt x="47320" y="1063828"/>
                </a:cubicBezTo>
                <a:cubicBezTo>
                  <a:pt x="47320" y="1063828"/>
                  <a:pt x="47904" y="1063828"/>
                  <a:pt x="49073" y="1063828"/>
                </a:cubicBezTo>
                <a:cubicBezTo>
                  <a:pt x="50241" y="1063828"/>
                  <a:pt x="50825" y="1063828"/>
                  <a:pt x="50825" y="1063828"/>
                </a:cubicBezTo>
                <a:lnTo>
                  <a:pt x="47320" y="1056818"/>
                </a:lnTo>
                <a:cubicBezTo>
                  <a:pt x="47320" y="1056818"/>
                  <a:pt x="48489" y="1055649"/>
                  <a:pt x="50825" y="1053312"/>
                </a:cubicBezTo>
                <a:cubicBezTo>
                  <a:pt x="48489" y="1052144"/>
                  <a:pt x="47028" y="1050391"/>
                  <a:pt x="46444" y="1048055"/>
                </a:cubicBezTo>
                <a:cubicBezTo>
                  <a:pt x="45860" y="1045718"/>
                  <a:pt x="44983" y="1043381"/>
                  <a:pt x="43815" y="1041044"/>
                </a:cubicBezTo>
                <a:lnTo>
                  <a:pt x="42063" y="1044549"/>
                </a:lnTo>
                <a:cubicBezTo>
                  <a:pt x="40894" y="1044549"/>
                  <a:pt x="40894" y="1043965"/>
                  <a:pt x="42063" y="1042797"/>
                </a:cubicBezTo>
                <a:cubicBezTo>
                  <a:pt x="43231" y="1041628"/>
                  <a:pt x="43231" y="1040460"/>
                  <a:pt x="42063" y="1039292"/>
                </a:cubicBezTo>
                <a:cubicBezTo>
                  <a:pt x="39725" y="1039292"/>
                  <a:pt x="38557" y="1037539"/>
                  <a:pt x="38557" y="1034034"/>
                </a:cubicBezTo>
                <a:cubicBezTo>
                  <a:pt x="39725" y="1032865"/>
                  <a:pt x="41478" y="1030529"/>
                  <a:pt x="43815" y="1027023"/>
                </a:cubicBezTo>
                <a:cubicBezTo>
                  <a:pt x="44983" y="1030529"/>
                  <a:pt x="46444" y="1033742"/>
                  <a:pt x="48196" y="1036663"/>
                </a:cubicBezTo>
                <a:cubicBezTo>
                  <a:pt x="49949" y="1039584"/>
                  <a:pt x="52578" y="1043381"/>
                  <a:pt x="56083" y="1048055"/>
                </a:cubicBezTo>
                <a:lnTo>
                  <a:pt x="54331" y="1039292"/>
                </a:lnTo>
                <a:cubicBezTo>
                  <a:pt x="50825" y="1032281"/>
                  <a:pt x="49073" y="1028776"/>
                  <a:pt x="49073" y="1028776"/>
                </a:cubicBezTo>
                <a:cubicBezTo>
                  <a:pt x="49073" y="1027608"/>
                  <a:pt x="48489" y="1026731"/>
                  <a:pt x="47320" y="1026147"/>
                </a:cubicBezTo>
                <a:cubicBezTo>
                  <a:pt x="46152" y="1025563"/>
                  <a:pt x="45567" y="1025271"/>
                  <a:pt x="45567" y="1025271"/>
                </a:cubicBezTo>
                <a:lnTo>
                  <a:pt x="43815" y="1021766"/>
                </a:lnTo>
                <a:cubicBezTo>
                  <a:pt x="44983" y="1022934"/>
                  <a:pt x="47028" y="1023810"/>
                  <a:pt x="49949" y="1024395"/>
                </a:cubicBezTo>
                <a:cubicBezTo>
                  <a:pt x="52870" y="1024979"/>
                  <a:pt x="54331" y="1026439"/>
                  <a:pt x="54331" y="1028776"/>
                </a:cubicBezTo>
                <a:lnTo>
                  <a:pt x="56083" y="1028776"/>
                </a:lnTo>
                <a:cubicBezTo>
                  <a:pt x="60757" y="1028776"/>
                  <a:pt x="63094" y="1027608"/>
                  <a:pt x="63094" y="1025271"/>
                </a:cubicBezTo>
                <a:lnTo>
                  <a:pt x="59588" y="1023518"/>
                </a:lnTo>
                <a:cubicBezTo>
                  <a:pt x="60757" y="1020013"/>
                  <a:pt x="60173" y="1016508"/>
                  <a:pt x="57836" y="1013003"/>
                </a:cubicBezTo>
                <a:cubicBezTo>
                  <a:pt x="56667" y="1011834"/>
                  <a:pt x="56375" y="1010374"/>
                  <a:pt x="56960" y="1008621"/>
                </a:cubicBezTo>
                <a:cubicBezTo>
                  <a:pt x="57544" y="1006868"/>
                  <a:pt x="57836" y="1005408"/>
                  <a:pt x="57836" y="1004240"/>
                </a:cubicBezTo>
                <a:cubicBezTo>
                  <a:pt x="55499" y="1004240"/>
                  <a:pt x="54331" y="1003071"/>
                  <a:pt x="54331" y="1000734"/>
                </a:cubicBezTo>
                <a:lnTo>
                  <a:pt x="57836" y="1000734"/>
                </a:lnTo>
                <a:cubicBezTo>
                  <a:pt x="57836" y="1000734"/>
                  <a:pt x="58128" y="999274"/>
                  <a:pt x="58712" y="996353"/>
                </a:cubicBezTo>
                <a:lnTo>
                  <a:pt x="56229" y="988904"/>
                </a:lnTo>
                <a:lnTo>
                  <a:pt x="61341" y="991971"/>
                </a:lnTo>
                <a:lnTo>
                  <a:pt x="61341" y="995477"/>
                </a:lnTo>
                <a:cubicBezTo>
                  <a:pt x="61341" y="998982"/>
                  <a:pt x="62801" y="1001903"/>
                  <a:pt x="65722" y="1004240"/>
                </a:cubicBezTo>
                <a:cubicBezTo>
                  <a:pt x="68644" y="1006576"/>
                  <a:pt x="70688" y="1008913"/>
                  <a:pt x="71857" y="1011250"/>
                </a:cubicBezTo>
                <a:lnTo>
                  <a:pt x="66599" y="991971"/>
                </a:lnTo>
                <a:cubicBezTo>
                  <a:pt x="68935" y="993140"/>
                  <a:pt x="70688" y="994600"/>
                  <a:pt x="71857" y="996353"/>
                </a:cubicBezTo>
                <a:cubicBezTo>
                  <a:pt x="73025" y="998105"/>
                  <a:pt x="73025" y="999566"/>
                  <a:pt x="71857" y="1000734"/>
                </a:cubicBezTo>
                <a:cubicBezTo>
                  <a:pt x="76530" y="997229"/>
                  <a:pt x="77114" y="993724"/>
                  <a:pt x="73609" y="990219"/>
                </a:cubicBezTo>
                <a:cubicBezTo>
                  <a:pt x="73609" y="987882"/>
                  <a:pt x="71857" y="984377"/>
                  <a:pt x="68351" y="979703"/>
                </a:cubicBezTo>
                <a:lnTo>
                  <a:pt x="68351" y="984961"/>
                </a:lnTo>
                <a:cubicBezTo>
                  <a:pt x="64846" y="982624"/>
                  <a:pt x="63678" y="980579"/>
                  <a:pt x="64846" y="978827"/>
                </a:cubicBezTo>
                <a:cubicBezTo>
                  <a:pt x="66014" y="977074"/>
                  <a:pt x="66599" y="975614"/>
                  <a:pt x="66599" y="974445"/>
                </a:cubicBezTo>
                <a:cubicBezTo>
                  <a:pt x="67767" y="974445"/>
                  <a:pt x="68351" y="973277"/>
                  <a:pt x="68351" y="970940"/>
                </a:cubicBezTo>
                <a:cubicBezTo>
                  <a:pt x="63678" y="970940"/>
                  <a:pt x="63094" y="969187"/>
                  <a:pt x="66599" y="965682"/>
                </a:cubicBezTo>
                <a:cubicBezTo>
                  <a:pt x="66599" y="964514"/>
                  <a:pt x="66307" y="963638"/>
                  <a:pt x="65722" y="963053"/>
                </a:cubicBezTo>
                <a:cubicBezTo>
                  <a:pt x="65138" y="962469"/>
                  <a:pt x="65430" y="962177"/>
                  <a:pt x="66599" y="962177"/>
                </a:cubicBezTo>
                <a:cubicBezTo>
                  <a:pt x="58420" y="962177"/>
                  <a:pt x="54331" y="960425"/>
                  <a:pt x="54331" y="956919"/>
                </a:cubicBezTo>
                <a:cubicBezTo>
                  <a:pt x="49657" y="958088"/>
                  <a:pt x="49073" y="959840"/>
                  <a:pt x="52578" y="962177"/>
                </a:cubicBezTo>
                <a:lnTo>
                  <a:pt x="49073" y="962177"/>
                </a:lnTo>
                <a:cubicBezTo>
                  <a:pt x="47904" y="959840"/>
                  <a:pt x="47612" y="957796"/>
                  <a:pt x="48196" y="956043"/>
                </a:cubicBezTo>
                <a:cubicBezTo>
                  <a:pt x="48781" y="954290"/>
                  <a:pt x="48489" y="952246"/>
                  <a:pt x="47320" y="949909"/>
                </a:cubicBezTo>
                <a:lnTo>
                  <a:pt x="54331" y="951661"/>
                </a:lnTo>
                <a:cubicBezTo>
                  <a:pt x="54331" y="949325"/>
                  <a:pt x="51409" y="945235"/>
                  <a:pt x="45567" y="939393"/>
                </a:cubicBezTo>
                <a:cubicBezTo>
                  <a:pt x="46736" y="938225"/>
                  <a:pt x="49657" y="938809"/>
                  <a:pt x="54331" y="941146"/>
                </a:cubicBezTo>
                <a:cubicBezTo>
                  <a:pt x="51994" y="939978"/>
                  <a:pt x="50825" y="938809"/>
                  <a:pt x="50825" y="937641"/>
                </a:cubicBezTo>
                <a:cubicBezTo>
                  <a:pt x="50825" y="936472"/>
                  <a:pt x="50241" y="935888"/>
                  <a:pt x="49073" y="935888"/>
                </a:cubicBezTo>
                <a:cubicBezTo>
                  <a:pt x="49073" y="935888"/>
                  <a:pt x="48781" y="935888"/>
                  <a:pt x="48196" y="935888"/>
                </a:cubicBezTo>
                <a:cubicBezTo>
                  <a:pt x="47612" y="935888"/>
                  <a:pt x="47320" y="936472"/>
                  <a:pt x="47320" y="937641"/>
                </a:cubicBezTo>
                <a:cubicBezTo>
                  <a:pt x="48489" y="935304"/>
                  <a:pt x="48781" y="933259"/>
                  <a:pt x="48196" y="931507"/>
                </a:cubicBezTo>
                <a:cubicBezTo>
                  <a:pt x="47612" y="929754"/>
                  <a:pt x="46152" y="928878"/>
                  <a:pt x="43815" y="928878"/>
                </a:cubicBezTo>
                <a:cubicBezTo>
                  <a:pt x="41478" y="926541"/>
                  <a:pt x="40894" y="924788"/>
                  <a:pt x="42063" y="923620"/>
                </a:cubicBezTo>
                <a:lnTo>
                  <a:pt x="36805" y="921867"/>
                </a:lnTo>
                <a:lnTo>
                  <a:pt x="33299" y="900836"/>
                </a:lnTo>
                <a:lnTo>
                  <a:pt x="35052" y="892073"/>
                </a:lnTo>
                <a:lnTo>
                  <a:pt x="36805" y="892073"/>
                </a:lnTo>
                <a:cubicBezTo>
                  <a:pt x="37973" y="892073"/>
                  <a:pt x="38557" y="890905"/>
                  <a:pt x="38557" y="888568"/>
                </a:cubicBezTo>
                <a:lnTo>
                  <a:pt x="40310" y="874547"/>
                </a:lnTo>
                <a:lnTo>
                  <a:pt x="47320" y="885063"/>
                </a:lnTo>
                <a:cubicBezTo>
                  <a:pt x="48489" y="885063"/>
                  <a:pt x="49073" y="884186"/>
                  <a:pt x="49073" y="882434"/>
                </a:cubicBezTo>
                <a:cubicBezTo>
                  <a:pt x="49073" y="880681"/>
                  <a:pt x="49657" y="879221"/>
                  <a:pt x="50825" y="878052"/>
                </a:cubicBezTo>
                <a:lnTo>
                  <a:pt x="50825" y="876300"/>
                </a:lnTo>
                <a:cubicBezTo>
                  <a:pt x="48489" y="872794"/>
                  <a:pt x="47320" y="869289"/>
                  <a:pt x="47320" y="865784"/>
                </a:cubicBezTo>
                <a:lnTo>
                  <a:pt x="45567" y="862279"/>
                </a:lnTo>
                <a:lnTo>
                  <a:pt x="47320" y="862279"/>
                </a:lnTo>
                <a:cubicBezTo>
                  <a:pt x="48489" y="862279"/>
                  <a:pt x="49657" y="863447"/>
                  <a:pt x="50825" y="865784"/>
                </a:cubicBezTo>
                <a:cubicBezTo>
                  <a:pt x="51994" y="868121"/>
                  <a:pt x="52578" y="869873"/>
                  <a:pt x="52578" y="871042"/>
                </a:cubicBezTo>
                <a:cubicBezTo>
                  <a:pt x="54915" y="874547"/>
                  <a:pt x="56667" y="875131"/>
                  <a:pt x="57836" y="872794"/>
                </a:cubicBezTo>
                <a:cubicBezTo>
                  <a:pt x="56667" y="871626"/>
                  <a:pt x="56667" y="869873"/>
                  <a:pt x="57836" y="867537"/>
                </a:cubicBezTo>
                <a:cubicBezTo>
                  <a:pt x="57836" y="869873"/>
                  <a:pt x="60757" y="873379"/>
                  <a:pt x="66599" y="878052"/>
                </a:cubicBezTo>
                <a:cubicBezTo>
                  <a:pt x="65430" y="875716"/>
                  <a:pt x="64262" y="873379"/>
                  <a:pt x="63094" y="871042"/>
                </a:cubicBezTo>
                <a:cubicBezTo>
                  <a:pt x="61925" y="868705"/>
                  <a:pt x="60757" y="866368"/>
                  <a:pt x="59588" y="864031"/>
                </a:cubicBezTo>
                <a:cubicBezTo>
                  <a:pt x="58420" y="860526"/>
                  <a:pt x="58128" y="855561"/>
                  <a:pt x="58712" y="849134"/>
                </a:cubicBezTo>
                <a:cubicBezTo>
                  <a:pt x="59296" y="842708"/>
                  <a:pt x="59004" y="837158"/>
                  <a:pt x="57836" y="832485"/>
                </a:cubicBezTo>
                <a:cubicBezTo>
                  <a:pt x="56667" y="830148"/>
                  <a:pt x="56667" y="828395"/>
                  <a:pt x="57836" y="827227"/>
                </a:cubicBezTo>
                <a:cubicBezTo>
                  <a:pt x="60173" y="824890"/>
                  <a:pt x="59004" y="822553"/>
                  <a:pt x="54331" y="820217"/>
                </a:cubicBezTo>
                <a:cubicBezTo>
                  <a:pt x="54331" y="820217"/>
                  <a:pt x="53746" y="820217"/>
                  <a:pt x="52578" y="820217"/>
                </a:cubicBezTo>
                <a:cubicBezTo>
                  <a:pt x="51409" y="820217"/>
                  <a:pt x="50241" y="820217"/>
                  <a:pt x="49073" y="820217"/>
                </a:cubicBezTo>
                <a:cubicBezTo>
                  <a:pt x="54915" y="817880"/>
                  <a:pt x="57544" y="815251"/>
                  <a:pt x="56960" y="812330"/>
                </a:cubicBezTo>
                <a:cubicBezTo>
                  <a:pt x="56375" y="809409"/>
                  <a:pt x="56083" y="807948"/>
                  <a:pt x="56083" y="807948"/>
                </a:cubicBezTo>
                <a:cubicBezTo>
                  <a:pt x="56083" y="802106"/>
                  <a:pt x="55499" y="798017"/>
                  <a:pt x="54331" y="795680"/>
                </a:cubicBezTo>
                <a:lnTo>
                  <a:pt x="56083" y="792175"/>
                </a:lnTo>
                <a:lnTo>
                  <a:pt x="57836" y="800938"/>
                </a:lnTo>
                <a:cubicBezTo>
                  <a:pt x="56667" y="804443"/>
                  <a:pt x="57251" y="806780"/>
                  <a:pt x="59588" y="807948"/>
                </a:cubicBezTo>
                <a:lnTo>
                  <a:pt x="61341" y="811453"/>
                </a:lnTo>
                <a:cubicBezTo>
                  <a:pt x="61341" y="816127"/>
                  <a:pt x="60757" y="819048"/>
                  <a:pt x="59588" y="820217"/>
                </a:cubicBezTo>
                <a:cubicBezTo>
                  <a:pt x="60757" y="821385"/>
                  <a:pt x="62509" y="825474"/>
                  <a:pt x="64846" y="832485"/>
                </a:cubicBezTo>
                <a:cubicBezTo>
                  <a:pt x="64846" y="834821"/>
                  <a:pt x="65430" y="837743"/>
                  <a:pt x="66599" y="841248"/>
                </a:cubicBezTo>
                <a:cubicBezTo>
                  <a:pt x="67767" y="844753"/>
                  <a:pt x="68351" y="848258"/>
                  <a:pt x="68351" y="851763"/>
                </a:cubicBezTo>
                <a:lnTo>
                  <a:pt x="68351" y="857021"/>
                </a:lnTo>
                <a:cubicBezTo>
                  <a:pt x="69520" y="858190"/>
                  <a:pt x="70688" y="859942"/>
                  <a:pt x="71857" y="862279"/>
                </a:cubicBezTo>
                <a:cubicBezTo>
                  <a:pt x="73025" y="864616"/>
                  <a:pt x="73609" y="867537"/>
                  <a:pt x="73609" y="871042"/>
                </a:cubicBezTo>
                <a:lnTo>
                  <a:pt x="73609" y="872794"/>
                </a:lnTo>
                <a:cubicBezTo>
                  <a:pt x="72441" y="884478"/>
                  <a:pt x="73901" y="894994"/>
                  <a:pt x="77991" y="904341"/>
                </a:cubicBezTo>
                <a:cubicBezTo>
                  <a:pt x="82080" y="913688"/>
                  <a:pt x="88214" y="924204"/>
                  <a:pt x="96393" y="935888"/>
                </a:cubicBezTo>
                <a:lnTo>
                  <a:pt x="96393" y="944651"/>
                </a:lnTo>
                <a:cubicBezTo>
                  <a:pt x="98730" y="945820"/>
                  <a:pt x="99898" y="947572"/>
                  <a:pt x="99898" y="949909"/>
                </a:cubicBezTo>
                <a:lnTo>
                  <a:pt x="105156" y="949909"/>
                </a:lnTo>
                <a:lnTo>
                  <a:pt x="112166" y="960425"/>
                </a:lnTo>
                <a:cubicBezTo>
                  <a:pt x="115672" y="961593"/>
                  <a:pt x="117424" y="962177"/>
                  <a:pt x="117424" y="962177"/>
                </a:cubicBezTo>
                <a:lnTo>
                  <a:pt x="119177" y="962177"/>
                </a:lnTo>
                <a:cubicBezTo>
                  <a:pt x="118008" y="966851"/>
                  <a:pt x="119177" y="970940"/>
                  <a:pt x="122682" y="974445"/>
                </a:cubicBezTo>
                <a:cubicBezTo>
                  <a:pt x="125019" y="977951"/>
                  <a:pt x="127940" y="980872"/>
                  <a:pt x="131445" y="983208"/>
                </a:cubicBezTo>
                <a:cubicBezTo>
                  <a:pt x="134950" y="985545"/>
                  <a:pt x="136703" y="987882"/>
                  <a:pt x="136703" y="990219"/>
                </a:cubicBezTo>
                <a:lnTo>
                  <a:pt x="157734" y="1005992"/>
                </a:lnTo>
                <a:cubicBezTo>
                  <a:pt x="161239" y="1008329"/>
                  <a:pt x="164744" y="1008913"/>
                  <a:pt x="168250" y="1007745"/>
                </a:cubicBezTo>
                <a:cubicBezTo>
                  <a:pt x="165913" y="1006576"/>
                  <a:pt x="164160" y="1005116"/>
                  <a:pt x="162992" y="1003363"/>
                </a:cubicBezTo>
                <a:cubicBezTo>
                  <a:pt x="161823" y="1001611"/>
                  <a:pt x="160655" y="1000734"/>
                  <a:pt x="159486" y="1000734"/>
                </a:cubicBezTo>
                <a:cubicBezTo>
                  <a:pt x="158318" y="999566"/>
                  <a:pt x="158318" y="998982"/>
                  <a:pt x="159486" y="998982"/>
                </a:cubicBezTo>
                <a:cubicBezTo>
                  <a:pt x="160655" y="998982"/>
                  <a:pt x="161823" y="999274"/>
                  <a:pt x="162992" y="999858"/>
                </a:cubicBezTo>
                <a:cubicBezTo>
                  <a:pt x="164160" y="1000442"/>
                  <a:pt x="165913" y="1000734"/>
                  <a:pt x="168250" y="1000734"/>
                </a:cubicBezTo>
                <a:lnTo>
                  <a:pt x="173507" y="1000734"/>
                </a:lnTo>
                <a:cubicBezTo>
                  <a:pt x="174676" y="1000734"/>
                  <a:pt x="175260" y="998982"/>
                  <a:pt x="175260" y="995477"/>
                </a:cubicBezTo>
                <a:lnTo>
                  <a:pt x="178765" y="988466"/>
                </a:lnTo>
                <a:lnTo>
                  <a:pt x="180518" y="991971"/>
                </a:lnTo>
                <a:cubicBezTo>
                  <a:pt x="180518" y="990803"/>
                  <a:pt x="180810" y="989927"/>
                  <a:pt x="181394" y="989342"/>
                </a:cubicBezTo>
                <a:cubicBezTo>
                  <a:pt x="181978" y="988758"/>
                  <a:pt x="182270" y="987882"/>
                  <a:pt x="182270" y="986714"/>
                </a:cubicBezTo>
                <a:cubicBezTo>
                  <a:pt x="185776" y="991387"/>
                  <a:pt x="187528" y="993724"/>
                  <a:pt x="187528" y="993724"/>
                </a:cubicBezTo>
                <a:lnTo>
                  <a:pt x="187528" y="984961"/>
                </a:lnTo>
                <a:cubicBezTo>
                  <a:pt x="186360" y="982624"/>
                  <a:pt x="186652" y="979995"/>
                  <a:pt x="188405" y="977074"/>
                </a:cubicBezTo>
                <a:cubicBezTo>
                  <a:pt x="190157" y="974153"/>
                  <a:pt x="191618" y="973861"/>
                  <a:pt x="192786" y="976198"/>
                </a:cubicBezTo>
                <a:cubicBezTo>
                  <a:pt x="203302" y="966851"/>
                  <a:pt x="209143" y="961009"/>
                  <a:pt x="210312" y="958672"/>
                </a:cubicBezTo>
                <a:lnTo>
                  <a:pt x="226085" y="946404"/>
                </a:lnTo>
                <a:lnTo>
                  <a:pt x="269900" y="909599"/>
                </a:lnTo>
                <a:cubicBezTo>
                  <a:pt x="271069" y="908431"/>
                  <a:pt x="271653" y="907262"/>
                  <a:pt x="271653" y="906094"/>
                </a:cubicBezTo>
                <a:cubicBezTo>
                  <a:pt x="271653" y="904926"/>
                  <a:pt x="272237" y="904341"/>
                  <a:pt x="273405" y="904341"/>
                </a:cubicBezTo>
                <a:cubicBezTo>
                  <a:pt x="273405" y="904341"/>
                  <a:pt x="274574" y="903173"/>
                  <a:pt x="276911" y="900836"/>
                </a:cubicBezTo>
                <a:cubicBezTo>
                  <a:pt x="275742" y="899668"/>
                  <a:pt x="274574" y="899084"/>
                  <a:pt x="273405" y="899084"/>
                </a:cubicBezTo>
                <a:cubicBezTo>
                  <a:pt x="287426" y="893241"/>
                  <a:pt x="296189" y="887984"/>
                  <a:pt x="299695" y="883310"/>
                </a:cubicBezTo>
                <a:cubicBezTo>
                  <a:pt x="299695" y="882142"/>
                  <a:pt x="297942" y="881557"/>
                  <a:pt x="294437" y="881557"/>
                </a:cubicBezTo>
                <a:cubicBezTo>
                  <a:pt x="296774" y="879221"/>
                  <a:pt x="298526" y="878052"/>
                  <a:pt x="299695" y="878052"/>
                </a:cubicBezTo>
                <a:cubicBezTo>
                  <a:pt x="300863" y="878052"/>
                  <a:pt x="303200" y="878637"/>
                  <a:pt x="306705" y="879805"/>
                </a:cubicBezTo>
                <a:cubicBezTo>
                  <a:pt x="305537" y="880973"/>
                  <a:pt x="314300" y="873963"/>
                  <a:pt x="332994" y="858774"/>
                </a:cubicBezTo>
                <a:lnTo>
                  <a:pt x="338252" y="853516"/>
                </a:lnTo>
                <a:cubicBezTo>
                  <a:pt x="346431" y="848842"/>
                  <a:pt x="354025" y="843584"/>
                  <a:pt x="361036" y="837743"/>
                </a:cubicBezTo>
                <a:lnTo>
                  <a:pt x="376809" y="825474"/>
                </a:lnTo>
                <a:cubicBezTo>
                  <a:pt x="376809" y="824306"/>
                  <a:pt x="377977" y="823137"/>
                  <a:pt x="380314" y="821969"/>
                </a:cubicBezTo>
                <a:cubicBezTo>
                  <a:pt x="382651" y="820801"/>
                  <a:pt x="384404" y="819048"/>
                  <a:pt x="385572" y="816711"/>
                </a:cubicBezTo>
                <a:lnTo>
                  <a:pt x="387325" y="813206"/>
                </a:lnTo>
                <a:cubicBezTo>
                  <a:pt x="389661" y="812038"/>
                  <a:pt x="392290" y="809993"/>
                  <a:pt x="395211" y="807072"/>
                </a:cubicBezTo>
                <a:cubicBezTo>
                  <a:pt x="398132" y="804151"/>
                  <a:pt x="400177" y="802106"/>
                  <a:pt x="401345" y="800938"/>
                </a:cubicBezTo>
                <a:cubicBezTo>
                  <a:pt x="402514" y="802106"/>
                  <a:pt x="403682" y="802983"/>
                  <a:pt x="404851" y="803567"/>
                </a:cubicBezTo>
                <a:cubicBezTo>
                  <a:pt x="406019" y="804151"/>
                  <a:pt x="406603" y="803859"/>
                  <a:pt x="406603" y="802690"/>
                </a:cubicBezTo>
                <a:cubicBezTo>
                  <a:pt x="410108" y="801522"/>
                  <a:pt x="414198" y="797433"/>
                  <a:pt x="418871" y="790422"/>
                </a:cubicBezTo>
                <a:cubicBezTo>
                  <a:pt x="417703" y="790422"/>
                  <a:pt x="415950" y="791007"/>
                  <a:pt x="413614" y="792175"/>
                </a:cubicBezTo>
                <a:cubicBezTo>
                  <a:pt x="411277" y="793343"/>
                  <a:pt x="409524" y="794512"/>
                  <a:pt x="408356" y="795680"/>
                </a:cubicBezTo>
                <a:cubicBezTo>
                  <a:pt x="407187" y="796848"/>
                  <a:pt x="406019" y="797433"/>
                  <a:pt x="404851" y="797433"/>
                </a:cubicBezTo>
                <a:cubicBezTo>
                  <a:pt x="403682" y="797433"/>
                  <a:pt x="403098" y="798017"/>
                  <a:pt x="403098" y="799185"/>
                </a:cubicBezTo>
                <a:cubicBezTo>
                  <a:pt x="404266" y="796848"/>
                  <a:pt x="406311" y="794220"/>
                  <a:pt x="409232" y="791299"/>
                </a:cubicBezTo>
                <a:cubicBezTo>
                  <a:pt x="412153" y="788378"/>
                  <a:pt x="414782" y="785165"/>
                  <a:pt x="417119" y="781659"/>
                </a:cubicBezTo>
                <a:cubicBezTo>
                  <a:pt x="408940" y="785165"/>
                  <a:pt x="400177" y="790422"/>
                  <a:pt x="390830" y="797433"/>
                </a:cubicBezTo>
                <a:cubicBezTo>
                  <a:pt x="381482" y="804443"/>
                  <a:pt x="375056" y="808533"/>
                  <a:pt x="371551" y="809701"/>
                </a:cubicBezTo>
                <a:lnTo>
                  <a:pt x="369798" y="807948"/>
                </a:lnTo>
                <a:lnTo>
                  <a:pt x="403098" y="783412"/>
                </a:lnTo>
                <a:lnTo>
                  <a:pt x="401345" y="783412"/>
                </a:lnTo>
                <a:lnTo>
                  <a:pt x="396087" y="786917"/>
                </a:lnTo>
                <a:lnTo>
                  <a:pt x="397840" y="781659"/>
                </a:lnTo>
                <a:cubicBezTo>
                  <a:pt x="402514" y="781659"/>
                  <a:pt x="408356" y="778154"/>
                  <a:pt x="415366" y="771144"/>
                </a:cubicBezTo>
                <a:cubicBezTo>
                  <a:pt x="427050" y="762965"/>
                  <a:pt x="435813" y="755370"/>
                  <a:pt x="441655" y="748360"/>
                </a:cubicBezTo>
                <a:cubicBezTo>
                  <a:pt x="442823" y="747192"/>
                  <a:pt x="443992" y="745731"/>
                  <a:pt x="445160" y="743978"/>
                </a:cubicBezTo>
                <a:cubicBezTo>
                  <a:pt x="446329" y="742226"/>
                  <a:pt x="448081" y="740765"/>
                  <a:pt x="450418" y="739597"/>
                </a:cubicBezTo>
                <a:cubicBezTo>
                  <a:pt x="453923" y="737260"/>
                  <a:pt x="456844" y="734339"/>
                  <a:pt x="459181" y="730834"/>
                </a:cubicBezTo>
                <a:lnTo>
                  <a:pt x="450418" y="730834"/>
                </a:lnTo>
                <a:lnTo>
                  <a:pt x="453923" y="716813"/>
                </a:lnTo>
                <a:cubicBezTo>
                  <a:pt x="455092" y="716813"/>
                  <a:pt x="456552" y="716229"/>
                  <a:pt x="458305" y="715060"/>
                </a:cubicBezTo>
                <a:cubicBezTo>
                  <a:pt x="460058" y="713892"/>
                  <a:pt x="461518" y="712139"/>
                  <a:pt x="462686" y="709803"/>
                </a:cubicBezTo>
                <a:cubicBezTo>
                  <a:pt x="459181" y="710971"/>
                  <a:pt x="455384" y="712139"/>
                  <a:pt x="451294" y="713308"/>
                </a:cubicBezTo>
                <a:cubicBezTo>
                  <a:pt x="447205" y="714476"/>
                  <a:pt x="443992" y="715645"/>
                  <a:pt x="441655" y="716813"/>
                </a:cubicBezTo>
                <a:cubicBezTo>
                  <a:pt x="441655" y="717982"/>
                  <a:pt x="441363" y="719150"/>
                  <a:pt x="440779" y="720318"/>
                </a:cubicBezTo>
                <a:cubicBezTo>
                  <a:pt x="440195" y="721487"/>
                  <a:pt x="439902" y="723239"/>
                  <a:pt x="439902" y="725576"/>
                </a:cubicBezTo>
                <a:cubicBezTo>
                  <a:pt x="437566" y="727913"/>
                  <a:pt x="434060" y="727913"/>
                  <a:pt x="429387" y="725576"/>
                </a:cubicBezTo>
                <a:lnTo>
                  <a:pt x="427634" y="725576"/>
                </a:lnTo>
                <a:cubicBezTo>
                  <a:pt x="415950" y="732586"/>
                  <a:pt x="406019" y="736676"/>
                  <a:pt x="397840" y="737844"/>
                </a:cubicBezTo>
                <a:cubicBezTo>
                  <a:pt x="397840" y="739013"/>
                  <a:pt x="396672" y="739597"/>
                  <a:pt x="394335" y="739597"/>
                </a:cubicBezTo>
                <a:cubicBezTo>
                  <a:pt x="394335" y="739597"/>
                  <a:pt x="396672" y="741349"/>
                  <a:pt x="401345" y="744855"/>
                </a:cubicBezTo>
                <a:cubicBezTo>
                  <a:pt x="400177" y="746023"/>
                  <a:pt x="398716" y="747192"/>
                  <a:pt x="396964" y="748360"/>
                </a:cubicBezTo>
                <a:cubicBezTo>
                  <a:pt x="395211" y="749528"/>
                  <a:pt x="393166" y="750112"/>
                  <a:pt x="390830" y="750112"/>
                </a:cubicBezTo>
                <a:lnTo>
                  <a:pt x="390830" y="751865"/>
                </a:lnTo>
                <a:lnTo>
                  <a:pt x="397840" y="753618"/>
                </a:lnTo>
                <a:cubicBezTo>
                  <a:pt x="391998" y="755955"/>
                  <a:pt x="387032" y="757999"/>
                  <a:pt x="382943" y="759752"/>
                </a:cubicBezTo>
                <a:cubicBezTo>
                  <a:pt x="378854" y="761504"/>
                  <a:pt x="373888" y="764133"/>
                  <a:pt x="368046" y="767638"/>
                </a:cubicBezTo>
                <a:lnTo>
                  <a:pt x="376809" y="767638"/>
                </a:lnTo>
                <a:lnTo>
                  <a:pt x="376809" y="769391"/>
                </a:lnTo>
                <a:cubicBezTo>
                  <a:pt x="374472" y="769391"/>
                  <a:pt x="371843" y="770559"/>
                  <a:pt x="368922" y="772896"/>
                </a:cubicBezTo>
                <a:cubicBezTo>
                  <a:pt x="366001" y="775233"/>
                  <a:pt x="362204" y="776986"/>
                  <a:pt x="357530" y="778154"/>
                </a:cubicBezTo>
                <a:lnTo>
                  <a:pt x="357530" y="779907"/>
                </a:lnTo>
                <a:cubicBezTo>
                  <a:pt x="358699" y="779907"/>
                  <a:pt x="361036" y="778738"/>
                  <a:pt x="364541" y="776401"/>
                </a:cubicBezTo>
                <a:lnTo>
                  <a:pt x="364541" y="778154"/>
                </a:lnTo>
                <a:lnTo>
                  <a:pt x="362788" y="779907"/>
                </a:lnTo>
                <a:cubicBezTo>
                  <a:pt x="358115" y="783412"/>
                  <a:pt x="354609" y="785165"/>
                  <a:pt x="352272" y="785165"/>
                </a:cubicBezTo>
                <a:lnTo>
                  <a:pt x="345262" y="793927"/>
                </a:lnTo>
                <a:cubicBezTo>
                  <a:pt x="340588" y="795096"/>
                  <a:pt x="337668" y="795680"/>
                  <a:pt x="336499" y="795680"/>
                </a:cubicBezTo>
                <a:lnTo>
                  <a:pt x="325983" y="807948"/>
                </a:lnTo>
                <a:cubicBezTo>
                  <a:pt x="325983" y="807948"/>
                  <a:pt x="325691" y="808240"/>
                  <a:pt x="325107" y="808825"/>
                </a:cubicBezTo>
                <a:cubicBezTo>
                  <a:pt x="324523" y="809409"/>
                  <a:pt x="323647" y="809701"/>
                  <a:pt x="322478" y="809701"/>
                </a:cubicBezTo>
                <a:lnTo>
                  <a:pt x="304952" y="820217"/>
                </a:lnTo>
                <a:cubicBezTo>
                  <a:pt x="301447" y="821385"/>
                  <a:pt x="299695" y="824306"/>
                  <a:pt x="299695" y="828979"/>
                </a:cubicBezTo>
                <a:cubicBezTo>
                  <a:pt x="299695" y="834821"/>
                  <a:pt x="295605" y="841832"/>
                  <a:pt x="287426" y="850011"/>
                </a:cubicBezTo>
                <a:cubicBezTo>
                  <a:pt x="282753" y="852347"/>
                  <a:pt x="279832" y="854684"/>
                  <a:pt x="278663" y="857021"/>
                </a:cubicBezTo>
                <a:cubicBezTo>
                  <a:pt x="275158" y="859358"/>
                  <a:pt x="269900" y="864031"/>
                  <a:pt x="262890" y="871042"/>
                </a:cubicBezTo>
                <a:cubicBezTo>
                  <a:pt x="261721" y="871042"/>
                  <a:pt x="260845" y="870750"/>
                  <a:pt x="260261" y="870166"/>
                </a:cubicBezTo>
                <a:cubicBezTo>
                  <a:pt x="259677" y="869581"/>
                  <a:pt x="258800" y="869873"/>
                  <a:pt x="257632" y="871042"/>
                </a:cubicBezTo>
                <a:cubicBezTo>
                  <a:pt x="256464" y="871042"/>
                  <a:pt x="255587" y="871042"/>
                  <a:pt x="255003" y="871042"/>
                </a:cubicBezTo>
                <a:cubicBezTo>
                  <a:pt x="254419" y="871042"/>
                  <a:pt x="254127" y="871042"/>
                  <a:pt x="254127" y="871042"/>
                </a:cubicBezTo>
                <a:lnTo>
                  <a:pt x="248869" y="878052"/>
                </a:lnTo>
                <a:lnTo>
                  <a:pt x="248869" y="881557"/>
                </a:lnTo>
                <a:cubicBezTo>
                  <a:pt x="247701" y="881557"/>
                  <a:pt x="244780" y="883310"/>
                  <a:pt x="240106" y="886815"/>
                </a:cubicBezTo>
                <a:lnTo>
                  <a:pt x="240106" y="883310"/>
                </a:lnTo>
                <a:cubicBezTo>
                  <a:pt x="236601" y="884478"/>
                  <a:pt x="234264" y="885063"/>
                  <a:pt x="233096" y="885063"/>
                </a:cubicBezTo>
                <a:lnTo>
                  <a:pt x="236601" y="881557"/>
                </a:lnTo>
                <a:cubicBezTo>
                  <a:pt x="235432" y="880389"/>
                  <a:pt x="234264" y="880097"/>
                  <a:pt x="233096" y="880681"/>
                </a:cubicBezTo>
                <a:cubicBezTo>
                  <a:pt x="231927" y="881265"/>
                  <a:pt x="230759" y="881557"/>
                  <a:pt x="229591" y="881557"/>
                </a:cubicBezTo>
                <a:cubicBezTo>
                  <a:pt x="223748" y="883894"/>
                  <a:pt x="217907" y="885063"/>
                  <a:pt x="212064" y="885063"/>
                </a:cubicBezTo>
                <a:cubicBezTo>
                  <a:pt x="207391" y="885063"/>
                  <a:pt x="199796" y="882142"/>
                  <a:pt x="189281" y="876300"/>
                </a:cubicBezTo>
                <a:cubicBezTo>
                  <a:pt x="181102" y="872794"/>
                  <a:pt x="176428" y="868705"/>
                  <a:pt x="175260" y="864031"/>
                </a:cubicBezTo>
                <a:cubicBezTo>
                  <a:pt x="172923" y="860526"/>
                  <a:pt x="171170" y="858190"/>
                  <a:pt x="170002" y="857021"/>
                </a:cubicBezTo>
                <a:cubicBezTo>
                  <a:pt x="168834" y="855853"/>
                  <a:pt x="167665" y="854684"/>
                  <a:pt x="166497" y="853516"/>
                </a:cubicBezTo>
                <a:cubicBezTo>
                  <a:pt x="162992" y="848842"/>
                  <a:pt x="159779" y="843292"/>
                  <a:pt x="156858" y="836866"/>
                </a:cubicBezTo>
                <a:cubicBezTo>
                  <a:pt x="153937" y="830440"/>
                  <a:pt x="150724" y="824890"/>
                  <a:pt x="147218" y="820217"/>
                </a:cubicBezTo>
                <a:cubicBezTo>
                  <a:pt x="146050" y="819048"/>
                  <a:pt x="144297" y="818464"/>
                  <a:pt x="141960" y="818464"/>
                </a:cubicBezTo>
                <a:cubicBezTo>
                  <a:pt x="139624" y="817296"/>
                  <a:pt x="138455" y="814374"/>
                  <a:pt x="138455" y="809701"/>
                </a:cubicBezTo>
                <a:cubicBezTo>
                  <a:pt x="137287" y="807364"/>
                  <a:pt x="136703" y="802106"/>
                  <a:pt x="136703" y="793927"/>
                </a:cubicBezTo>
                <a:lnTo>
                  <a:pt x="134950" y="781659"/>
                </a:lnTo>
                <a:cubicBezTo>
                  <a:pt x="134950" y="779322"/>
                  <a:pt x="136118" y="775233"/>
                  <a:pt x="138455" y="769391"/>
                </a:cubicBezTo>
                <a:cubicBezTo>
                  <a:pt x="138455" y="764717"/>
                  <a:pt x="137287" y="761212"/>
                  <a:pt x="134950" y="758876"/>
                </a:cubicBezTo>
                <a:cubicBezTo>
                  <a:pt x="133782" y="753034"/>
                  <a:pt x="133197" y="747776"/>
                  <a:pt x="133197" y="743102"/>
                </a:cubicBezTo>
                <a:lnTo>
                  <a:pt x="133197" y="739597"/>
                </a:lnTo>
                <a:lnTo>
                  <a:pt x="133197" y="732586"/>
                </a:lnTo>
                <a:cubicBezTo>
                  <a:pt x="133197" y="723239"/>
                  <a:pt x="135534" y="717982"/>
                  <a:pt x="140208" y="716813"/>
                </a:cubicBezTo>
                <a:cubicBezTo>
                  <a:pt x="141376" y="714476"/>
                  <a:pt x="142837" y="711847"/>
                  <a:pt x="144589" y="708926"/>
                </a:cubicBezTo>
                <a:cubicBezTo>
                  <a:pt x="146342" y="706005"/>
                  <a:pt x="147802" y="702208"/>
                  <a:pt x="148971" y="697534"/>
                </a:cubicBezTo>
                <a:lnTo>
                  <a:pt x="159486" y="676503"/>
                </a:lnTo>
                <a:cubicBezTo>
                  <a:pt x="165329" y="667156"/>
                  <a:pt x="171170" y="661314"/>
                  <a:pt x="177013" y="658977"/>
                </a:cubicBezTo>
                <a:lnTo>
                  <a:pt x="185776" y="653720"/>
                </a:lnTo>
                <a:cubicBezTo>
                  <a:pt x="186944" y="653720"/>
                  <a:pt x="187528" y="652551"/>
                  <a:pt x="187528" y="650214"/>
                </a:cubicBezTo>
                <a:cubicBezTo>
                  <a:pt x="191033" y="646709"/>
                  <a:pt x="194538" y="642912"/>
                  <a:pt x="198044" y="638822"/>
                </a:cubicBezTo>
                <a:cubicBezTo>
                  <a:pt x="201549" y="634733"/>
                  <a:pt x="204470" y="632104"/>
                  <a:pt x="206807" y="630936"/>
                </a:cubicBezTo>
                <a:cubicBezTo>
                  <a:pt x="210312" y="625094"/>
                  <a:pt x="212064" y="620420"/>
                  <a:pt x="212064" y="616915"/>
                </a:cubicBezTo>
                <a:lnTo>
                  <a:pt x="213817" y="615162"/>
                </a:lnTo>
                <a:lnTo>
                  <a:pt x="215570" y="615162"/>
                </a:lnTo>
                <a:cubicBezTo>
                  <a:pt x="216738" y="613994"/>
                  <a:pt x="217322" y="613118"/>
                  <a:pt x="217322" y="612533"/>
                </a:cubicBezTo>
                <a:cubicBezTo>
                  <a:pt x="217322" y="611949"/>
                  <a:pt x="216738" y="611657"/>
                  <a:pt x="215570" y="611657"/>
                </a:cubicBezTo>
                <a:cubicBezTo>
                  <a:pt x="220243" y="599973"/>
                  <a:pt x="224917" y="594131"/>
                  <a:pt x="229591" y="594131"/>
                </a:cubicBezTo>
                <a:lnTo>
                  <a:pt x="229591" y="601141"/>
                </a:lnTo>
                <a:cubicBezTo>
                  <a:pt x="229591" y="605815"/>
                  <a:pt x="230759" y="609320"/>
                  <a:pt x="233096" y="611657"/>
                </a:cubicBezTo>
                <a:cubicBezTo>
                  <a:pt x="235432" y="613994"/>
                  <a:pt x="238353" y="615162"/>
                  <a:pt x="241859" y="615162"/>
                </a:cubicBezTo>
                <a:cubicBezTo>
                  <a:pt x="243027" y="615162"/>
                  <a:pt x="243903" y="615162"/>
                  <a:pt x="244488" y="615162"/>
                </a:cubicBezTo>
                <a:cubicBezTo>
                  <a:pt x="245072" y="615162"/>
                  <a:pt x="245364" y="615162"/>
                  <a:pt x="245364" y="615162"/>
                </a:cubicBezTo>
                <a:cubicBezTo>
                  <a:pt x="248869" y="610489"/>
                  <a:pt x="252374" y="610489"/>
                  <a:pt x="255880" y="615162"/>
                </a:cubicBezTo>
                <a:lnTo>
                  <a:pt x="261137" y="630936"/>
                </a:lnTo>
                <a:cubicBezTo>
                  <a:pt x="261137" y="634441"/>
                  <a:pt x="262890" y="636193"/>
                  <a:pt x="266395" y="636193"/>
                </a:cubicBezTo>
                <a:cubicBezTo>
                  <a:pt x="274574" y="637362"/>
                  <a:pt x="282169" y="637362"/>
                  <a:pt x="289179" y="636193"/>
                </a:cubicBezTo>
                <a:cubicBezTo>
                  <a:pt x="290347" y="638530"/>
                  <a:pt x="292392" y="639699"/>
                  <a:pt x="295313" y="639699"/>
                </a:cubicBezTo>
                <a:cubicBezTo>
                  <a:pt x="298234" y="639699"/>
                  <a:pt x="300279" y="639699"/>
                  <a:pt x="301447" y="639699"/>
                </a:cubicBezTo>
                <a:cubicBezTo>
                  <a:pt x="304952" y="638530"/>
                  <a:pt x="309626" y="637654"/>
                  <a:pt x="315468" y="637070"/>
                </a:cubicBezTo>
                <a:cubicBezTo>
                  <a:pt x="321310" y="636486"/>
                  <a:pt x="325399" y="635609"/>
                  <a:pt x="327736" y="634441"/>
                </a:cubicBezTo>
                <a:cubicBezTo>
                  <a:pt x="335915" y="629767"/>
                  <a:pt x="342341" y="627431"/>
                  <a:pt x="347015" y="627431"/>
                </a:cubicBezTo>
                <a:cubicBezTo>
                  <a:pt x="348183" y="626262"/>
                  <a:pt x="349059" y="625970"/>
                  <a:pt x="349644" y="626554"/>
                </a:cubicBezTo>
                <a:cubicBezTo>
                  <a:pt x="350228" y="627138"/>
                  <a:pt x="351104" y="627431"/>
                  <a:pt x="352272" y="627431"/>
                </a:cubicBezTo>
                <a:lnTo>
                  <a:pt x="341757" y="634441"/>
                </a:lnTo>
                <a:lnTo>
                  <a:pt x="341757" y="636193"/>
                </a:lnTo>
                <a:lnTo>
                  <a:pt x="347015" y="637946"/>
                </a:lnTo>
                <a:lnTo>
                  <a:pt x="371551" y="627431"/>
                </a:lnTo>
                <a:cubicBezTo>
                  <a:pt x="375056" y="629767"/>
                  <a:pt x="378561" y="630351"/>
                  <a:pt x="382067" y="629183"/>
                </a:cubicBezTo>
                <a:cubicBezTo>
                  <a:pt x="385572" y="628015"/>
                  <a:pt x="387909" y="627431"/>
                  <a:pt x="389077" y="627431"/>
                </a:cubicBezTo>
                <a:cubicBezTo>
                  <a:pt x="394919" y="625094"/>
                  <a:pt x="403682" y="622757"/>
                  <a:pt x="415366" y="620420"/>
                </a:cubicBezTo>
                <a:cubicBezTo>
                  <a:pt x="427050" y="618083"/>
                  <a:pt x="435813" y="616331"/>
                  <a:pt x="441655" y="615162"/>
                </a:cubicBezTo>
                <a:cubicBezTo>
                  <a:pt x="445160" y="613994"/>
                  <a:pt x="460349" y="612241"/>
                  <a:pt x="487223" y="609905"/>
                </a:cubicBezTo>
                <a:cubicBezTo>
                  <a:pt x="487223" y="608736"/>
                  <a:pt x="487807" y="608152"/>
                  <a:pt x="488975" y="608152"/>
                </a:cubicBezTo>
                <a:cubicBezTo>
                  <a:pt x="490144" y="608152"/>
                  <a:pt x="491312" y="607568"/>
                  <a:pt x="492481" y="606399"/>
                </a:cubicBezTo>
                <a:lnTo>
                  <a:pt x="492481" y="601141"/>
                </a:lnTo>
                <a:cubicBezTo>
                  <a:pt x="487807" y="603478"/>
                  <a:pt x="481965" y="603478"/>
                  <a:pt x="474955" y="601141"/>
                </a:cubicBezTo>
                <a:cubicBezTo>
                  <a:pt x="478460" y="601141"/>
                  <a:pt x="483426" y="599973"/>
                  <a:pt x="489852" y="597636"/>
                </a:cubicBezTo>
                <a:cubicBezTo>
                  <a:pt x="496278" y="595299"/>
                  <a:pt x="501244" y="594715"/>
                  <a:pt x="504749" y="595884"/>
                </a:cubicBezTo>
                <a:cubicBezTo>
                  <a:pt x="507085" y="598221"/>
                  <a:pt x="509422" y="597636"/>
                  <a:pt x="511759" y="594131"/>
                </a:cubicBezTo>
                <a:cubicBezTo>
                  <a:pt x="509422" y="591794"/>
                  <a:pt x="508254" y="588873"/>
                  <a:pt x="508254" y="585368"/>
                </a:cubicBezTo>
                <a:cubicBezTo>
                  <a:pt x="508254" y="569011"/>
                  <a:pt x="507670" y="557327"/>
                  <a:pt x="506501" y="550316"/>
                </a:cubicBezTo>
                <a:lnTo>
                  <a:pt x="506501" y="546811"/>
                </a:lnTo>
                <a:lnTo>
                  <a:pt x="504749" y="552069"/>
                </a:lnTo>
                <a:cubicBezTo>
                  <a:pt x="504749" y="559079"/>
                  <a:pt x="502412" y="564921"/>
                  <a:pt x="497738" y="569595"/>
                </a:cubicBezTo>
                <a:cubicBezTo>
                  <a:pt x="494233" y="574268"/>
                  <a:pt x="491312" y="576605"/>
                  <a:pt x="488975" y="576605"/>
                </a:cubicBezTo>
                <a:cubicBezTo>
                  <a:pt x="484302" y="578942"/>
                  <a:pt x="480212" y="580110"/>
                  <a:pt x="476707" y="580110"/>
                </a:cubicBezTo>
                <a:cubicBezTo>
                  <a:pt x="474370" y="578942"/>
                  <a:pt x="472034" y="578942"/>
                  <a:pt x="469697" y="580110"/>
                </a:cubicBezTo>
                <a:cubicBezTo>
                  <a:pt x="467360" y="581279"/>
                  <a:pt x="466192" y="583031"/>
                  <a:pt x="466192" y="585368"/>
                </a:cubicBezTo>
                <a:lnTo>
                  <a:pt x="459181" y="585368"/>
                </a:lnTo>
                <a:lnTo>
                  <a:pt x="446913" y="578358"/>
                </a:lnTo>
                <a:cubicBezTo>
                  <a:pt x="444576" y="577189"/>
                  <a:pt x="441071" y="576021"/>
                  <a:pt x="436397" y="574853"/>
                </a:cubicBezTo>
                <a:cubicBezTo>
                  <a:pt x="431724" y="573684"/>
                  <a:pt x="428219" y="571932"/>
                  <a:pt x="425882" y="569595"/>
                </a:cubicBezTo>
                <a:cubicBezTo>
                  <a:pt x="421208" y="567258"/>
                  <a:pt x="417995" y="565213"/>
                  <a:pt x="416242" y="563461"/>
                </a:cubicBezTo>
                <a:cubicBezTo>
                  <a:pt x="414490" y="561708"/>
                  <a:pt x="412445" y="560248"/>
                  <a:pt x="410108" y="559079"/>
                </a:cubicBezTo>
                <a:cubicBezTo>
                  <a:pt x="398424" y="547395"/>
                  <a:pt x="391414" y="539216"/>
                  <a:pt x="389077" y="534543"/>
                </a:cubicBezTo>
                <a:cubicBezTo>
                  <a:pt x="387909" y="532206"/>
                  <a:pt x="387325" y="529869"/>
                  <a:pt x="387325" y="527532"/>
                </a:cubicBezTo>
                <a:cubicBezTo>
                  <a:pt x="384988" y="518185"/>
                  <a:pt x="381482" y="511759"/>
                  <a:pt x="376809" y="508254"/>
                </a:cubicBezTo>
                <a:lnTo>
                  <a:pt x="373304" y="494233"/>
                </a:lnTo>
                <a:lnTo>
                  <a:pt x="368046" y="487222"/>
                </a:lnTo>
                <a:lnTo>
                  <a:pt x="366293" y="485470"/>
                </a:lnTo>
                <a:cubicBezTo>
                  <a:pt x="365125" y="485470"/>
                  <a:pt x="364541" y="484302"/>
                  <a:pt x="364541" y="481965"/>
                </a:cubicBezTo>
                <a:cubicBezTo>
                  <a:pt x="359867" y="469112"/>
                  <a:pt x="354609" y="458597"/>
                  <a:pt x="348767" y="450418"/>
                </a:cubicBezTo>
                <a:cubicBezTo>
                  <a:pt x="341757" y="441071"/>
                  <a:pt x="338252" y="431724"/>
                  <a:pt x="338252" y="422376"/>
                </a:cubicBezTo>
                <a:cubicBezTo>
                  <a:pt x="338252" y="407187"/>
                  <a:pt x="337668" y="396087"/>
                  <a:pt x="336499" y="389077"/>
                </a:cubicBezTo>
                <a:cubicBezTo>
                  <a:pt x="335331" y="383235"/>
                  <a:pt x="334747" y="375056"/>
                  <a:pt x="334747" y="364541"/>
                </a:cubicBezTo>
                <a:cubicBezTo>
                  <a:pt x="335915" y="363372"/>
                  <a:pt x="336207" y="361912"/>
                  <a:pt x="335623" y="360159"/>
                </a:cubicBezTo>
                <a:cubicBezTo>
                  <a:pt x="335039" y="358406"/>
                  <a:pt x="334747" y="357530"/>
                  <a:pt x="334747" y="357530"/>
                </a:cubicBezTo>
                <a:lnTo>
                  <a:pt x="338252" y="354025"/>
                </a:lnTo>
                <a:cubicBezTo>
                  <a:pt x="347599" y="348183"/>
                  <a:pt x="356946" y="345846"/>
                  <a:pt x="366293" y="347014"/>
                </a:cubicBezTo>
                <a:cubicBezTo>
                  <a:pt x="387325" y="347014"/>
                  <a:pt x="408940" y="342925"/>
                  <a:pt x="431139" y="334746"/>
                </a:cubicBezTo>
                <a:lnTo>
                  <a:pt x="436397" y="334746"/>
                </a:lnTo>
                <a:cubicBezTo>
                  <a:pt x="436397" y="333578"/>
                  <a:pt x="437566" y="332994"/>
                  <a:pt x="439902" y="332994"/>
                </a:cubicBezTo>
                <a:cubicBezTo>
                  <a:pt x="439902" y="334162"/>
                  <a:pt x="440487" y="334746"/>
                  <a:pt x="441655" y="334746"/>
                </a:cubicBezTo>
                <a:lnTo>
                  <a:pt x="446913" y="332994"/>
                </a:lnTo>
                <a:lnTo>
                  <a:pt x="443408" y="340004"/>
                </a:lnTo>
                <a:cubicBezTo>
                  <a:pt x="443408" y="340004"/>
                  <a:pt x="443700" y="340296"/>
                  <a:pt x="444284" y="340880"/>
                </a:cubicBezTo>
                <a:cubicBezTo>
                  <a:pt x="444868" y="341465"/>
                  <a:pt x="445160" y="341757"/>
                  <a:pt x="445160" y="341757"/>
                </a:cubicBezTo>
                <a:lnTo>
                  <a:pt x="464439" y="336499"/>
                </a:lnTo>
                <a:lnTo>
                  <a:pt x="469697" y="336499"/>
                </a:lnTo>
                <a:lnTo>
                  <a:pt x="467944" y="340004"/>
                </a:lnTo>
                <a:cubicBezTo>
                  <a:pt x="466776" y="341173"/>
                  <a:pt x="465315" y="342341"/>
                  <a:pt x="463563" y="343509"/>
                </a:cubicBezTo>
                <a:cubicBezTo>
                  <a:pt x="461810" y="344678"/>
                  <a:pt x="459181" y="345262"/>
                  <a:pt x="455676" y="345262"/>
                </a:cubicBezTo>
                <a:cubicBezTo>
                  <a:pt x="453339" y="345262"/>
                  <a:pt x="449250" y="347599"/>
                  <a:pt x="443408" y="352272"/>
                </a:cubicBezTo>
                <a:cubicBezTo>
                  <a:pt x="445744" y="353441"/>
                  <a:pt x="449250" y="354025"/>
                  <a:pt x="453923" y="354025"/>
                </a:cubicBezTo>
                <a:cubicBezTo>
                  <a:pt x="462102" y="354025"/>
                  <a:pt x="470865" y="351104"/>
                  <a:pt x="480212" y="345262"/>
                </a:cubicBezTo>
                <a:cubicBezTo>
                  <a:pt x="480212" y="345262"/>
                  <a:pt x="480796" y="345262"/>
                  <a:pt x="481965" y="345262"/>
                </a:cubicBezTo>
                <a:cubicBezTo>
                  <a:pt x="483133" y="345262"/>
                  <a:pt x="483718" y="345262"/>
                  <a:pt x="483718" y="345262"/>
                </a:cubicBezTo>
                <a:lnTo>
                  <a:pt x="508254" y="336499"/>
                </a:lnTo>
                <a:cubicBezTo>
                  <a:pt x="515264" y="334162"/>
                  <a:pt x="519354" y="331825"/>
                  <a:pt x="520522" y="329488"/>
                </a:cubicBezTo>
                <a:lnTo>
                  <a:pt x="515264" y="327736"/>
                </a:lnTo>
                <a:cubicBezTo>
                  <a:pt x="508254" y="327736"/>
                  <a:pt x="501828" y="329488"/>
                  <a:pt x="495986" y="332994"/>
                </a:cubicBezTo>
                <a:lnTo>
                  <a:pt x="492481" y="334746"/>
                </a:lnTo>
                <a:lnTo>
                  <a:pt x="481965" y="331241"/>
                </a:lnTo>
                <a:cubicBezTo>
                  <a:pt x="488975" y="328904"/>
                  <a:pt x="495694" y="326568"/>
                  <a:pt x="502120" y="324231"/>
                </a:cubicBezTo>
                <a:cubicBezTo>
                  <a:pt x="508546" y="321894"/>
                  <a:pt x="514680" y="319557"/>
                  <a:pt x="520522" y="317220"/>
                </a:cubicBezTo>
                <a:lnTo>
                  <a:pt x="511759" y="318973"/>
                </a:lnTo>
                <a:cubicBezTo>
                  <a:pt x="514096" y="317804"/>
                  <a:pt x="516433" y="316928"/>
                  <a:pt x="518769" y="316344"/>
                </a:cubicBezTo>
                <a:cubicBezTo>
                  <a:pt x="521106" y="315760"/>
                  <a:pt x="522859" y="314299"/>
                  <a:pt x="524027" y="311963"/>
                </a:cubicBezTo>
                <a:lnTo>
                  <a:pt x="520522" y="311963"/>
                </a:lnTo>
                <a:lnTo>
                  <a:pt x="518769" y="313715"/>
                </a:lnTo>
                <a:cubicBezTo>
                  <a:pt x="514096" y="314883"/>
                  <a:pt x="510006" y="314299"/>
                  <a:pt x="506501" y="311963"/>
                </a:cubicBezTo>
                <a:cubicBezTo>
                  <a:pt x="507670" y="310794"/>
                  <a:pt x="509714" y="309626"/>
                  <a:pt x="512636" y="308457"/>
                </a:cubicBezTo>
                <a:cubicBezTo>
                  <a:pt x="515556" y="307289"/>
                  <a:pt x="517601" y="306705"/>
                  <a:pt x="518769" y="306705"/>
                </a:cubicBezTo>
                <a:cubicBezTo>
                  <a:pt x="518769" y="306705"/>
                  <a:pt x="519938" y="306705"/>
                  <a:pt x="522275" y="306705"/>
                </a:cubicBezTo>
                <a:lnTo>
                  <a:pt x="531038" y="304952"/>
                </a:lnTo>
                <a:cubicBezTo>
                  <a:pt x="534543" y="304952"/>
                  <a:pt x="538632" y="303784"/>
                  <a:pt x="543306" y="301447"/>
                </a:cubicBezTo>
                <a:cubicBezTo>
                  <a:pt x="543306" y="303784"/>
                  <a:pt x="542138" y="304952"/>
                  <a:pt x="539801" y="304952"/>
                </a:cubicBezTo>
                <a:cubicBezTo>
                  <a:pt x="540969" y="308457"/>
                  <a:pt x="542138" y="309918"/>
                  <a:pt x="543306" y="309334"/>
                </a:cubicBezTo>
                <a:cubicBezTo>
                  <a:pt x="544474" y="308749"/>
                  <a:pt x="545643" y="309042"/>
                  <a:pt x="546811" y="310210"/>
                </a:cubicBezTo>
                <a:lnTo>
                  <a:pt x="550316" y="297942"/>
                </a:lnTo>
                <a:lnTo>
                  <a:pt x="553822" y="296189"/>
                </a:lnTo>
                <a:cubicBezTo>
                  <a:pt x="554990" y="297358"/>
                  <a:pt x="555574" y="299110"/>
                  <a:pt x="555574" y="301447"/>
                </a:cubicBezTo>
                <a:cubicBezTo>
                  <a:pt x="555574" y="303784"/>
                  <a:pt x="556158" y="305536"/>
                  <a:pt x="557327" y="306705"/>
                </a:cubicBezTo>
                <a:lnTo>
                  <a:pt x="557327" y="299694"/>
                </a:lnTo>
                <a:lnTo>
                  <a:pt x="560832" y="269900"/>
                </a:lnTo>
                <a:lnTo>
                  <a:pt x="557327" y="264642"/>
                </a:lnTo>
                <a:cubicBezTo>
                  <a:pt x="554990" y="262306"/>
                  <a:pt x="553822" y="258216"/>
                  <a:pt x="553822" y="252374"/>
                </a:cubicBezTo>
                <a:lnTo>
                  <a:pt x="557327" y="238353"/>
                </a:lnTo>
                <a:lnTo>
                  <a:pt x="557327" y="215570"/>
                </a:lnTo>
                <a:cubicBezTo>
                  <a:pt x="557327" y="206222"/>
                  <a:pt x="557327" y="198628"/>
                  <a:pt x="557327" y="192786"/>
                </a:cubicBezTo>
                <a:lnTo>
                  <a:pt x="562584" y="150723"/>
                </a:lnTo>
                <a:lnTo>
                  <a:pt x="564337" y="141960"/>
                </a:lnTo>
                <a:lnTo>
                  <a:pt x="562584" y="133197"/>
                </a:lnTo>
                <a:lnTo>
                  <a:pt x="564337" y="122682"/>
                </a:lnTo>
                <a:cubicBezTo>
                  <a:pt x="560832" y="118008"/>
                  <a:pt x="560248" y="113919"/>
                  <a:pt x="562584" y="110413"/>
                </a:cubicBezTo>
                <a:lnTo>
                  <a:pt x="562584" y="103403"/>
                </a:lnTo>
                <a:cubicBezTo>
                  <a:pt x="562584" y="98729"/>
                  <a:pt x="560832" y="94640"/>
                  <a:pt x="557327" y="91135"/>
                </a:cubicBezTo>
                <a:lnTo>
                  <a:pt x="559079" y="87630"/>
                </a:lnTo>
                <a:cubicBezTo>
                  <a:pt x="559079" y="81788"/>
                  <a:pt x="560832" y="77698"/>
                  <a:pt x="564337" y="75361"/>
                </a:cubicBezTo>
                <a:cubicBezTo>
                  <a:pt x="564337" y="71856"/>
                  <a:pt x="563753" y="70104"/>
                  <a:pt x="562584" y="70104"/>
                </a:cubicBezTo>
                <a:cubicBezTo>
                  <a:pt x="560248" y="61925"/>
                  <a:pt x="560832" y="57251"/>
                  <a:pt x="564337" y="56083"/>
                </a:cubicBezTo>
                <a:cubicBezTo>
                  <a:pt x="567842" y="47904"/>
                  <a:pt x="569011" y="39725"/>
                  <a:pt x="567842" y="31546"/>
                </a:cubicBezTo>
                <a:lnTo>
                  <a:pt x="569595" y="33299"/>
                </a:lnTo>
                <a:cubicBezTo>
                  <a:pt x="569595" y="33299"/>
                  <a:pt x="569887" y="33591"/>
                  <a:pt x="570471" y="34175"/>
                </a:cubicBezTo>
                <a:cubicBezTo>
                  <a:pt x="571055" y="34760"/>
                  <a:pt x="571932" y="34467"/>
                  <a:pt x="573100" y="33299"/>
                </a:cubicBezTo>
                <a:cubicBezTo>
                  <a:pt x="576605" y="33299"/>
                  <a:pt x="579526" y="32715"/>
                  <a:pt x="581863" y="31546"/>
                </a:cubicBezTo>
                <a:cubicBezTo>
                  <a:pt x="586537" y="25704"/>
                  <a:pt x="591210" y="22783"/>
                  <a:pt x="595884" y="22783"/>
                </a:cubicBezTo>
                <a:lnTo>
                  <a:pt x="595884" y="12268"/>
                </a:lnTo>
                <a:cubicBezTo>
                  <a:pt x="597052" y="16941"/>
                  <a:pt x="600557" y="18110"/>
                  <a:pt x="606400" y="15773"/>
                </a:cubicBezTo>
                <a:cubicBezTo>
                  <a:pt x="609905" y="12268"/>
                  <a:pt x="613994" y="9931"/>
                  <a:pt x="618668" y="8763"/>
                </a:cubicBezTo>
                <a:cubicBezTo>
                  <a:pt x="622173" y="2921"/>
                  <a:pt x="627431" y="0"/>
                  <a:pt x="634441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endParaRPr lang="zh-CN" altLang="en-US" sz="13800" cap="all" dirty="0">
              <a:blipFill dpi="0" rotWithShape="1">
                <a:blip r:embed="rId2"/>
                <a:srcRect/>
                <a:tile tx="0" ty="0" sx="100000" sy="100000" flip="none" algn="tl"/>
              </a:blipFill>
              <a:latin typeface="艾迪鹅演示引擎标题体 Normal" panose="02000600000000000000" pitchFamily="2" charset="-122"/>
              <a:ea typeface="艾迪鹅演示引擎标题体 Normal" panose="02000600000000000000" pitchFamily="2" charset="-122"/>
              <a:cs typeface="艾迪鹅演示引擎标题体 Normal" panose="02000600000000000000" pitchFamily="2" charset="-122"/>
              <a:sym typeface="+mn-lt"/>
            </a:endParaRPr>
          </a:p>
        </p:txBody>
      </p:sp>
      <p:sp>
        <p:nvSpPr>
          <p:cNvPr id="476" name="任意多边形: 形状 475">
            <a:extLst>
              <a:ext uri="{FF2B5EF4-FFF2-40B4-BE49-F238E27FC236}">
                <a16:creationId xmlns:a16="http://schemas.microsoft.com/office/drawing/2014/main" id="{ED892D53-729F-66E3-DDB7-8462EC1F3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9888" y="1266739"/>
            <a:ext cx="780568" cy="1477442"/>
          </a:xfrm>
          <a:custGeom>
            <a:avLst/>
            <a:gdLst>
              <a:gd name="connsiteX0" fmla="*/ 246025 w 780568"/>
              <a:gd name="connsiteY0" fmla="*/ 1465174 h 1477442"/>
              <a:gd name="connsiteX1" fmla="*/ 263551 w 780568"/>
              <a:gd name="connsiteY1" fmla="*/ 1468679 h 1477442"/>
              <a:gd name="connsiteX2" fmla="*/ 277571 w 780568"/>
              <a:gd name="connsiteY2" fmla="*/ 1475689 h 1477442"/>
              <a:gd name="connsiteX3" fmla="*/ 277571 w 780568"/>
              <a:gd name="connsiteY3" fmla="*/ 1477442 h 1477442"/>
              <a:gd name="connsiteX4" fmla="*/ 260922 w 780568"/>
              <a:gd name="connsiteY4" fmla="*/ 1472184 h 1477442"/>
              <a:gd name="connsiteX5" fmla="*/ 246025 w 780568"/>
              <a:gd name="connsiteY5" fmla="*/ 1466926 h 1477442"/>
              <a:gd name="connsiteX6" fmla="*/ 232323 w 780568"/>
              <a:gd name="connsiteY6" fmla="*/ 1461509 h 1477442"/>
              <a:gd name="connsiteX7" fmla="*/ 232442 w 780568"/>
              <a:gd name="connsiteY7" fmla="*/ 1461543 h 1477442"/>
              <a:gd name="connsiteX8" fmla="*/ 232004 w 780568"/>
              <a:gd name="connsiteY8" fmla="*/ 1461669 h 1477442"/>
              <a:gd name="connsiteX9" fmla="*/ 236093 w 780568"/>
              <a:gd name="connsiteY9" fmla="*/ 1460500 h 1477442"/>
              <a:gd name="connsiteX10" fmla="*/ 239014 w 780568"/>
              <a:gd name="connsiteY10" fmla="*/ 1463421 h 1477442"/>
              <a:gd name="connsiteX11" fmla="*/ 232442 w 780568"/>
              <a:gd name="connsiteY11" fmla="*/ 1461543 h 1477442"/>
              <a:gd name="connsiteX12" fmla="*/ 239014 w 780568"/>
              <a:gd name="connsiteY12" fmla="*/ 1458163 h 1477442"/>
              <a:gd name="connsiteX13" fmla="*/ 244272 w 780568"/>
              <a:gd name="connsiteY13" fmla="*/ 1458163 h 1477442"/>
              <a:gd name="connsiteX14" fmla="*/ 236093 w 780568"/>
              <a:gd name="connsiteY14" fmla="*/ 1460500 h 1477442"/>
              <a:gd name="connsiteX15" fmla="*/ 235509 w 780568"/>
              <a:gd name="connsiteY15" fmla="*/ 1459916 h 1477442"/>
              <a:gd name="connsiteX16" fmla="*/ 232004 w 780568"/>
              <a:gd name="connsiteY16" fmla="*/ 1456411 h 1477442"/>
              <a:gd name="connsiteX17" fmla="*/ 235509 w 780568"/>
              <a:gd name="connsiteY17" fmla="*/ 1459916 h 1477442"/>
              <a:gd name="connsiteX18" fmla="*/ 232323 w 780568"/>
              <a:gd name="connsiteY18" fmla="*/ 1461509 h 1477442"/>
              <a:gd name="connsiteX19" fmla="*/ 226746 w 780568"/>
              <a:gd name="connsiteY19" fmla="*/ 1459916 h 1477442"/>
              <a:gd name="connsiteX20" fmla="*/ 232004 w 780568"/>
              <a:gd name="connsiteY20" fmla="*/ 1456411 h 1477442"/>
              <a:gd name="connsiteX21" fmla="*/ 265303 w 780568"/>
              <a:gd name="connsiteY21" fmla="*/ 1454658 h 1477442"/>
              <a:gd name="connsiteX22" fmla="*/ 272314 w 780568"/>
              <a:gd name="connsiteY22" fmla="*/ 1456411 h 1477442"/>
              <a:gd name="connsiteX23" fmla="*/ 279324 w 780568"/>
              <a:gd name="connsiteY23" fmla="*/ 1459916 h 1477442"/>
              <a:gd name="connsiteX24" fmla="*/ 265303 w 780568"/>
              <a:gd name="connsiteY24" fmla="*/ 1454658 h 1477442"/>
              <a:gd name="connsiteX25" fmla="*/ 277159 w 780568"/>
              <a:gd name="connsiteY25" fmla="*/ 1452802 h 1477442"/>
              <a:gd name="connsiteX26" fmla="*/ 277571 w 780568"/>
              <a:gd name="connsiteY26" fmla="*/ 1452998 h 1477442"/>
              <a:gd name="connsiteX27" fmla="*/ 277571 w 780568"/>
              <a:gd name="connsiteY27" fmla="*/ 1452906 h 1477442"/>
              <a:gd name="connsiteX28" fmla="*/ 417780 w 780568"/>
              <a:gd name="connsiteY28" fmla="*/ 1449400 h 1477442"/>
              <a:gd name="connsiteX29" fmla="*/ 424790 w 780568"/>
              <a:gd name="connsiteY29" fmla="*/ 1452906 h 1477442"/>
              <a:gd name="connsiteX30" fmla="*/ 423913 w 780568"/>
              <a:gd name="connsiteY30" fmla="*/ 1453782 h 1477442"/>
              <a:gd name="connsiteX31" fmla="*/ 423037 w 780568"/>
              <a:gd name="connsiteY31" fmla="*/ 1454658 h 1477442"/>
              <a:gd name="connsiteX32" fmla="*/ 417780 w 780568"/>
              <a:gd name="connsiteY32" fmla="*/ 1451153 h 1477442"/>
              <a:gd name="connsiteX33" fmla="*/ 375717 w 780568"/>
              <a:gd name="connsiteY33" fmla="*/ 1449400 h 1477442"/>
              <a:gd name="connsiteX34" fmla="*/ 382728 w 780568"/>
              <a:gd name="connsiteY34" fmla="*/ 1452906 h 1477442"/>
              <a:gd name="connsiteX35" fmla="*/ 373964 w 780568"/>
              <a:gd name="connsiteY35" fmla="*/ 1451153 h 1477442"/>
              <a:gd name="connsiteX36" fmla="*/ 374841 w 780568"/>
              <a:gd name="connsiteY36" fmla="*/ 1450277 h 1477442"/>
              <a:gd name="connsiteX37" fmla="*/ 375717 w 780568"/>
              <a:gd name="connsiteY37" fmla="*/ 1449400 h 1477442"/>
              <a:gd name="connsiteX38" fmla="*/ 402006 w 780568"/>
              <a:gd name="connsiteY38" fmla="*/ 1437132 h 1477442"/>
              <a:gd name="connsiteX39" fmla="*/ 410769 w 780568"/>
              <a:gd name="connsiteY39" fmla="*/ 1442390 h 1477442"/>
              <a:gd name="connsiteX40" fmla="*/ 404635 w 780568"/>
              <a:gd name="connsiteY40" fmla="*/ 1442390 h 1477442"/>
              <a:gd name="connsiteX41" fmla="*/ 400254 w 780568"/>
              <a:gd name="connsiteY41" fmla="*/ 1440637 h 1477442"/>
              <a:gd name="connsiteX42" fmla="*/ 97054 w 780568"/>
              <a:gd name="connsiteY42" fmla="*/ 1431874 h 1477442"/>
              <a:gd name="connsiteX43" fmla="*/ 104064 w 780568"/>
              <a:gd name="connsiteY43" fmla="*/ 1433627 h 1477442"/>
              <a:gd name="connsiteX44" fmla="*/ 97054 w 780568"/>
              <a:gd name="connsiteY44" fmla="*/ 1433627 h 1477442"/>
              <a:gd name="connsiteX45" fmla="*/ 76022 w 780568"/>
              <a:gd name="connsiteY45" fmla="*/ 1430122 h 1477442"/>
              <a:gd name="connsiteX46" fmla="*/ 90043 w 780568"/>
              <a:gd name="connsiteY46" fmla="*/ 1430122 h 1477442"/>
              <a:gd name="connsiteX47" fmla="*/ 90043 w 780568"/>
              <a:gd name="connsiteY47" fmla="*/ 1433627 h 1477442"/>
              <a:gd name="connsiteX48" fmla="*/ 76022 w 780568"/>
              <a:gd name="connsiteY48" fmla="*/ 1433627 h 1477442"/>
              <a:gd name="connsiteX49" fmla="*/ 9424 w 780568"/>
              <a:gd name="connsiteY49" fmla="*/ 1423111 h 1477442"/>
              <a:gd name="connsiteX50" fmla="*/ 19940 w 780568"/>
              <a:gd name="connsiteY50" fmla="*/ 1424864 h 1477442"/>
              <a:gd name="connsiteX51" fmla="*/ 39218 w 780568"/>
              <a:gd name="connsiteY51" fmla="*/ 1426617 h 1477442"/>
              <a:gd name="connsiteX52" fmla="*/ 33960 w 780568"/>
              <a:gd name="connsiteY52" fmla="*/ 1427493 h 1477442"/>
              <a:gd name="connsiteX53" fmla="*/ 21692 w 780568"/>
              <a:gd name="connsiteY53" fmla="*/ 1426617 h 1477442"/>
              <a:gd name="connsiteX54" fmla="*/ 9424 w 780568"/>
              <a:gd name="connsiteY54" fmla="*/ 1424864 h 1477442"/>
              <a:gd name="connsiteX55" fmla="*/ 319634 w 780568"/>
              <a:gd name="connsiteY55" fmla="*/ 1414348 h 1477442"/>
              <a:gd name="connsiteX56" fmla="*/ 311824 w 780568"/>
              <a:gd name="connsiteY56" fmla="*/ 1416951 h 1477442"/>
              <a:gd name="connsiteX57" fmla="*/ 313837 w 780568"/>
              <a:gd name="connsiteY57" fmla="*/ 1417854 h 1477442"/>
              <a:gd name="connsiteX58" fmla="*/ 319634 w 780568"/>
              <a:gd name="connsiteY58" fmla="*/ 1417854 h 1477442"/>
              <a:gd name="connsiteX59" fmla="*/ 321387 w 780568"/>
              <a:gd name="connsiteY59" fmla="*/ 1416101 h 1477442"/>
              <a:gd name="connsiteX60" fmla="*/ 182931 w 780568"/>
              <a:gd name="connsiteY60" fmla="*/ 1410843 h 1477442"/>
              <a:gd name="connsiteX61" fmla="*/ 193447 w 780568"/>
              <a:gd name="connsiteY61" fmla="*/ 1410843 h 1477442"/>
              <a:gd name="connsiteX62" fmla="*/ 193447 w 780568"/>
              <a:gd name="connsiteY62" fmla="*/ 1412596 h 1477442"/>
              <a:gd name="connsiteX63" fmla="*/ 186436 w 780568"/>
              <a:gd name="connsiteY63" fmla="*/ 1414348 h 1477442"/>
              <a:gd name="connsiteX64" fmla="*/ 184684 w 780568"/>
              <a:gd name="connsiteY64" fmla="*/ 1412596 h 1477442"/>
              <a:gd name="connsiteX65" fmla="*/ 182931 w 780568"/>
              <a:gd name="connsiteY65" fmla="*/ 1410843 h 1477442"/>
              <a:gd name="connsiteX66" fmla="*/ 300928 w 780568"/>
              <a:gd name="connsiteY66" fmla="*/ 1392961 h 1477442"/>
              <a:gd name="connsiteX67" fmla="*/ 268120 w 780568"/>
              <a:gd name="connsiteY67" fmla="*/ 1401794 h 1477442"/>
              <a:gd name="connsiteX68" fmla="*/ 268808 w 780568"/>
              <a:gd name="connsiteY68" fmla="*/ 1402080 h 1477442"/>
              <a:gd name="connsiteX69" fmla="*/ 273266 w 780568"/>
              <a:gd name="connsiteY69" fmla="*/ 1403488 h 1477442"/>
              <a:gd name="connsiteX70" fmla="*/ 298603 w 780568"/>
              <a:gd name="connsiteY70" fmla="*/ 1402080 h 1477442"/>
              <a:gd name="connsiteX71" fmla="*/ 306489 w 780568"/>
              <a:gd name="connsiteY71" fmla="*/ 1400327 h 1477442"/>
              <a:gd name="connsiteX72" fmla="*/ 312623 w 780568"/>
              <a:gd name="connsiteY72" fmla="*/ 1398575 h 1477442"/>
              <a:gd name="connsiteX73" fmla="*/ 309118 w 780568"/>
              <a:gd name="connsiteY73" fmla="*/ 1397261 h 1477442"/>
              <a:gd name="connsiteX74" fmla="*/ 0 w 780568"/>
              <a:gd name="connsiteY74" fmla="*/ 1387978 h 1477442"/>
              <a:gd name="connsiteX75" fmla="*/ 26950 w 780568"/>
              <a:gd name="connsiteY75" fmla="*/ 1395070 h 1477442"/>
              <a:gd name="connsiteX76" fmla="*/ 79528 w 780568"/>
              <a:gd name="connsiteY76" fmla="*/ 1400327 h 1477442"/>
              <a:gd name="connsiteX77" fmla="*/ 119838 w 780568"/>
              <a:gd name="connsiteY77" fmla="*/ 1402080 h 1477442"/>
              <a:gd name="connsiteX78" fmla="*/ 146126 w 780568"/>
              <a:gd name="connsiteY78" fmla="*/ 1409091 h 1477442"/>
              <a:gd name="connsiteX79" fmla="*/ 209220 w 780568"/>
              <a:gd name="connsiteY79" fmla="*/ 1423111 h 1477442"/>
              <a:gd name="connsiteX80" fmla="*/ 216231 w 780568"/>
              <a:gd name="connsiteY80" fmla="*/ 1424864 h 1477442"/>
              <a:gd name="connsiteX81" fmla="*/ 239014 w 780568"/>
              <a:gd name="connsiteY81" fmla="*/ 1430122 h 1477442"/>
              <a:gd name="connsiteX82" fmla="*/ 239014 w 780568"/>
              <a:gd name="connsiteY82" fmla="*/ 1433627 h 1477442"/>
              <a:gd name="connsiteX83" fmla="*/ 232004 w 780568"/>
              <a:gd name="connsiteY83" fmla="*/ 1431874 h 1477442"/>
              <a:gd name="connsiteX84" fmla="*/ 228499 w 780568"/>
              <a:gd name="connsiteY84" fmla="*/ 1430998 h 1477442"/>
              <a:gd name="connsiteX85" fmla="*/ 224993 w 780568"/>
              <a:gd name="connsiteY85" fmla="*/ 1431874 h 1477442"/>
              <a:gd name="connsiteX86" fmla="*/ 239014 w 780568"/>
              <a:gd name="connsiteY86" fmla="*/ 1438885 h 1477442"/>
              <a:gd name="connsiteX87" fmla="*/ 256540 w 780568"/>
              <a:gd name="connsiteY87" fmla="*/ 1445895 h 1477442"/>
              <a:gd name="connsiteX88" fmla="*/ 254788 w 780568"/>
              <a:gd name="connsiteY88" fmla="*/ 1447648 h 1477442"/>
              <a:gd name="connsiteX89" fmla="*/ 212725 w 780568"/>
              <a:gd name="connsiteY89" fmla="*/ 1433627 h 1477442"/>
              <a:gd name="connsiteX90" fmla="*/ 174168 w 780568"/>
              <a:gd name="connsiteY90" fmla="*/ 1426617 h 1477442"/>
              <a:gd name="connsiteX91" fmla="*/ 154013 w 780568"/>
              <a:gd name="connsiteY91" fmla="*/ 1423988 h 1477442"/>
              <a:gd name="connsiteX92" fmla="*/ 130353 w 780568"/>
              <a:gd name="connsiteY92" fmla="*/ 1423111 h 1477442"/>
              <a:gd name="connsiteX93" fmla="*/ 133858 w 780568"/>
              <a:gd name="connsiteY93" fmla="*/ 1424864 h 1477442"/>
              <a:gd name="connsiteX94" fmla="*/ 160147 w 780568"/>
              <a:gd name="connsiteY94" fmla="*/ 1428369 h 1477442"/>
              <a:gd name="connsiteX95" fmla="*/ 164529 w 780568"/>
              <a:gd name="connsiteY95" fmla="*/ 1429245 h 1477442"/>
              <a:gd name="connsiteX96" fmla="*/ 168910 w 780568"/>
              <a:gd name="connsiteY96" fmla="*/ 1430122 h 1477442"/>
              <a:gd name="connsiteX97" fmla="*/ 177465 w 780568"/>
              <a:gd name="connsiteY97" fmla="*/ 1431892 h 1477442"/>
              <a:gd name="connsiteX98" fmla="*/ 177673 w 780568"/>
              <a:gd name="connsiteY98" fmla="*/ 1431874 h 1477442"/>
              <a:gd name="connsiteX99" fmla="*/ 177511 w 780568"/>
              <a:gd name="connsiteY99" fmla="*/ 1431901 h 1477442"/>
              <a:gd name="connsiteX100" fmla="*/ 219736 w 780568"/>
              <a:gd name="connsiteY100" fmla="*/ 1440637 h 1477442"/>
              <a:gd name="connsiteX101" fmla="*/ 258293 w 780568"/>
              <a:gd name="connsiteY101" fmla="*/ 1451153 h 1477442"/>
              <a:gd name="connsiteX102" fmla="*/ 265303 w 780568"/>
              <a:gd name="connsiteY102" fmla="*/ 1454658 h 1477442"/>
              <a:gd name="connsiteX103" fmla="*/ 256540 w 780568"/>
              <a:gd name="connsiteY103" fmla="*/ 1452906 h 1477442"/>
              <a:gd name="connsiteX104" fmla="*/ 246025 w 780568"/>
              <a:gd name="connsiteY104" fmla="*/ 1451153 h 1477442"/>
              <a:gd name="connsiteX105" fmla="*/ 223241 w 780568"/>
              <a:gd name="connsiteY105" fmla="*/ 1447648 h 1477442"/>
              <a:gd name="connsiteX106" fmla="*/ 201193 w 780568"/>
              <a:gd name="connsiteY106" fmla="*/ 1441566 h 1477442"/>
              <a:gd name="connsiteX107" fmla="*/ 197171 w 780568"/>
              <a:gd name="connsiteY107" fmla="*/ 1443047 h 1477442"/>
              <a:gd name="connsiteX108" fmla="*/ 193447 w 780568"/>
              <a:gd name="connsiteY108" fmla="*/ 1442390 h 1477442"/>
              <a:gd name="connsiteX109" fmla="*/ 194821 w 780568"/>
              <a:gd name="connsiteY109" fmla="*/ 1439916 h 1477442"/>
              <a:gd name="connsiteX110" fmla="*/ 175921 w 780568"/>
              <a:gd name="connsiteY110" fmla="*/ 1435380 h 1477442"/>
              <a:gd name="connsiteX111" fmla="*/ 170663 w 780568"/>
              <a:gd name="connsiteY111" fmla="*/ 1437132 h 1477442"/>
              <a:gd name="connsiteX112" fmla="*/ 175921 w 780568"/>
              <a:gd name="connsiteY112" fmla="*/ 1442390 h 1477442"/>
              <a:gd name="connsiteX113" fmla="*/ 188189 w 780568"/>
              <a:gd name="connsiteY113" fmla="*/ 1445895 h 1477442"/>
              <a:gd name="connsiteX114" fmla="*/ 216231 w 780568"/>
              <a:gd name="connsiteY114" fmla="*/ 1454658 h 1477442"/>
              <a:gd name="connsiteX115" fmla="*/ 223241 w 780568"/>
              <a:gd name="connsiteY115" fmla="*/ 1454658 h 1477442"/>
              <a:gd name="connsiteX116" fmla="*/ 226746 w 780568"/>
              <a:gd name="connsiteY116" fmla="*/ 1459916 h 1477442"/>
              <a:gd name="connsiteX117" fmla="*/ 214478 w 780568"/>
              <a:gd name="connsiteY117" fmla="*/ 1458163 h 1477442"/>
              <a:gd name="connsiteX118" fmla="*/ 202210 w 780568"/>
              <a:gd name="connsiteY118" fmla="*/ 1454658 h 1477442"/>
              <a:gd name="connsiteX119" fmla="*/ 202210 w 780568"/>
              <a:gd name="connsiteY119" fmla="*/ 1458163 h 1477442"/>
              <a:gd name="connsiteX120" fmla="*/ 200457 w 780568"/>
              <a:gd name="connsiteY120" fmla="*/ 1458163 h 1477442"/>
              <a:gd name="connsiteX121" fmla="*/ 196952 w 780568"/>
              <a:gd name="connsiteY121" fmla="*/ 1452906 h 1477442"/>
              <a:gd name="connsiteX122" fmla="*/ 193447 w 780568"/>
              <a:gd name="connsiteY122" fmla="*/ 1456411 h 1477442"/>
              <a:gd name="connsiteX123" fmla="*/ 154889 w 780568"/>
              <a:gd name="connsiteY123" fmla="*/ 1445895 h 1477442"/>
              <a:gd name="connsiteX124" fmla="*/ 151384 w 780568"/>
              <a:gd name="connsiteY124" fmla="*/ 1451153 h 1477442"/>
              <a:gd name="connsiteX125" fmla="*/ 130353 w 780568"/>
              <a:gd name="connsiteY125" fmla="*/ 1440637 h 1477442"/>
              <a:gd name="connsiteX126" fmla="*/ 122466 w 780568"/>
              <a:gd name="connsiteY126" fmla="*/ 1438008 h 1477442"/>
              <a:gd name="connsiteX127" fmla="*/ 111074 w 780568"/>
              <a:gd name="connsiteY127" fmla="*/ 1435380 h 1477442"/>
              <a:gd name="connsiteX128" fmla="*/ 114580 w 780568"/>
              <a:gd name="connsiteY128" fmla="*/ 1433627 h 1477442"/>
              <a:gd name="connsiteX129" fmla="*/ 104064 w 780568"/>
              <a:gd name="connsiteY129" fmla="*/ 1430122 h 1477442"/>
              <a:gd name="connsiteX130" fmla="*/ 40971 w 780568"/>
              <a:gd name="connsiteY130" fmla="*/ 1423111 h 1477442"/>
              <a:gd name="connsiteX131" fmla="*/ 19940 w 780568"/>
              <a:gd name="connsiteY131" fmla="*/ 1423111 h 1477442"/>
              <a:gd name="connsiteX132" fmla="*/ 11176 w 780568"/>
              <a:gd name="connsiteY132" fmla="*/ 1421359 h 1477442"/>
              <a:gd name="connsiteX133" fmla="*/ 39218 w 780568"/>
              <a:gd name="connsiteY133" fmla="*/ 1421359 h 1477442"/>
              <a:gd name="connsiteX134" fmla="*/ 77775 w 780568"/>
              <a:gd name="connsiteY134" fmla="*/ 1424864 h 1477442"/>
              <a:gd name="connsiteX135" fmla="*/ 104941 w 780568"/>
              <a:gd name="connsiteY135" fmla="*/ 1426617 h 1477442"/>
              <a:gd name="connsiteX136" fmla="*/ 135611 w 780568"/>
              <a:gd name="connsiteY136" fmla="*/ 1431874 h 1477442"/>
              <a:gd name="connsiteX137" fmla="*/ 153137 w 780568"/>
              <a:gd name="connsiteY137" fmla="*/ 1433627 h 1477442"/>
              <a:gd name="connsiteX138" fmla="*/ 155766 w 780568"/>
              <a:gd name="connsiteY138" fmla="*/ 1434503 h 1477442"/>
              <a:gd name="connsiteX139" fmla="*/ 156642 w 780568"/>
              <a:gd name="connsiteY139" fmla="*/ 1434211 h 1477442"/>
              <a:gd name="connsiteX140" fmla="*/ 156642 w 780568"/>
              <a:gd name="connsiteY140" fmla="*/ 1433627 h 1477442"/>
              <a:gd name="connsiteX141" fmla="*/ 158044 w 780568"/>
              <a:gd name="connsiteY141" fmla="*/ 1433510 h 1477442"/>
              <a:gd name="connsiteX142" fmla="*/ 142621 w 780568"/>
              <a:gd name="connsiteY142" fmla="*/ 1428369 h 1477442"/>
              <a:gd name="connsiteX143" fmla="*/ 123343 w 780568"/>
              <a:gd name="connsiteY143" fmla="*/ 1426617 h 1477442"/>
              <a:gd name="connsiteX144" fmla="*/ 79528 w 780568"/>
              <a:gd name="connsiteY144" fmla="*/ 1419606 h 1477442"/>
              <a:gd name="connsiteX145" fmla="*/ 98806 w 780568"/>
              <a:gd name="connsiteY145" fmla="*/ 1421359 h 1477442"/>
              <a:gd name="connsiteX146" fmla="*/ 102312 w 780568"/>
              <a:gd name="connsiteY146" fmla="*/ 1421359 h 1477442"/>
              <a:gd name="connsiteX147" fmla="*/ 105817 w 780568"/>
              <a:gd name="connsiteY147" fmla="*/ 1421359 h 1477442"/>
              <a:gd name="connsiteX148" fmla="*/ 76899 w 780568"/>
              <a:gd name="connsiteY148" fmla="*/ 1412596 h 1477442"/>
              <a:gd name="connsiteX149" fmla="*/ 25197 w 780568"/>
              <a:gd name="connsiteY149" fmla="*/ 1409091 h 1477442"/>
              <a:gd name="connsiteX150" fmla="*/ 47981 w 780568"/>
              <a:gd name="connsiteY150" fmla="*/ 1412596 h 1477442"/>
              <a:gd name="connsiteX151" fmla="*/ 26950 w 780568"/>
              <a:gd name="connsiteY151" fmla="*/ 1416101 h 1477442"/>
              <a:gd name="connsiteX152" fmla="*/ 2414 w 780568"/>
              <a:gd name="connsiteY152" fmla="*/ 1414348 h 1477442"/>
              <a:gd name="connsiteX153" fmla="*/ 0 w 780568"/>
              <a:gd name="connsiteY153" fmla="*/ 1414129 h 1477442"/>
              <a:gd name="connsiteX154" fmla="*/ 233756 w 780568"/>
              <a:gd name="connsiteY154" fmla="*/ 1387183 h 1477442"/>
              <a:gd name="connsiteX155" fmla="*/ 233191 w 780568"/>
              <a:gd name="connsiteY155" fmla="*/ 1387240 h 1477442"/>
              <a:gd name="connsiteX156" fmla="*/ 234107 w 780568"/>
              <a:gd name="connsiteY156" fmla="*/ 1387621 h 1477442"/>
              <a:gd name="connsiteX157" fmla="*/ 328397 w 780568"/>
              <a:gd name="connsiteY157" fmla="*/ 1379296 h 1477442"/>
              <a:gd name="connsiteX158" fmla="*/ 312623 w 780568"/>
              <a:gd name="connsiteY158" fmla="*/ 1389812 h 1477442"/>
              <a:gd name="connsiteX159" fmla="*/ 310041 w 780568"/>
              <a:gd name="connsiteY159" fmla="*/ 1390507 h 1477442"/>
              <a:gd name="connsiteX160" fmla="*/ 321387 w 780568"/>
              <a:gd name="connsiteY160" fmla="*/ 1395744 h 1477442"/>
              <a:gd name="connsiteX161" fmla="*/ 321387 w 780568"/>
              <a:gd name="connsiteY161" fmla="*/ 1395070 h 1477442"/>
              <a:gd name="connsiteX162" fmla="*/ 335407 w 780568"/>
              <a:gd name="connsiteY162" fmla="*/ 1391565 h 1477442"/>
              <a:gd name="connsiteX163" fmla="*/ 342418 w 780568"/>
              <a:gd name="connsiteY163" fmla="*/ 1391565 h 1477442"/>
              <a:gd name="connsiteX164" fmla="*/ 337160 w 780568"/>
              <a:gd name="connsiteY164" fmla="*/ 1383678 h 1477442"/>
              <a:gd name="connsiteX165" fmla="*/ 328397 w 780568"/>
              <a:gd name="connsiteY165" fmla="*/ 1379296 h 1477442"/>
              <a:gd name="connsiteX166" fmla="*/ 396943 w 780568"/>
              <a:gd name="connsiteY166" fmla="*/ 1303740 h 1477442"/>
              <a:gd name="connsiteX167" fmla="*/ 398282 w 780568"/>
              <a:gd name="connsiteY167" fmla="*/ 1304592 h 1477442"/>
              <a:gd name="connsiteX168" fmla="*/ 399040 w 780568"/>
              <a:gd name="connsiteY168" fmla="*/ 1304339 h 1477442"/>
              <a:gd name="connsiteX169" fmla="*/ 360103 w 780568"/>
              <a:gd name="connsiteY169" fmla="*/ 1266015 h 1477442"/>
              <a:gd name="connsiteX170" fmla="*/ 361696 w 780568"/>
              <a:gd name="connsiteY170" fmla="*/ 1267130 h 1477442"/>
              <a:gd name="connsiteX171" fmla="*/ 362572 w 780568"/>
              <a:gd name="connsiteY171" fmla="*/ 1267130 h 1477442"/>
              <a:gd name="connsiteX172" fmla="*/ 363449 w 780568"/>
              <a:gd name="connsiteY172" fmla="*/ 1267130 h 1477442"/>
              <a:gd name="connsiteX173" fmla="*/ 116332 w 780568"/>
              <a:gd name="connsiteY173" fmla="*/ 1202284 h 1477442"/>
              <a:gd name="connsiteX174" fmla="*/ 121590 w 780568"/>
              <a:gd name="connsiteY174" fmla="*/ 1205789 h 1477442"/>
              <a:gd name="connsiteX175" fmla="*/ 116332 w 780568"/>
              <a:gd name="connsiteY175" fmla="*/ 1207542 h 1477442"/>
              <a:gd name="connsiteX176" fmla="*/ 116332 w 780568"/>
              <a:gd name="connsiteY176" fmla="*/ 1204036 h 1477442"/>
              <a:gd name="connsiteX177" fmla="*/ 116332 w 780568"/>
              <a:gd name="connsiteY177" fmla="*/ 1203160 h 1477442"/>
              <a:gd name="connsiteX178" fmla="*/ 116332 w 780568"/>
              <a:gd name="connsiteY178" fmla="*/ 1202284 h 1477442"/>
              <a:gd name="connsiteX179" fmla="*/ 221488 w 780568"/>
              <a:gd name="connsiteY179" fmla="*/ 1190016 h 1477442"/>
              <a:gd name="connsiteX180" fmla="*/ 229375 w 780568"/>
              <a:gd name="connsiteY180" fmla="*/ 1194397 h 1477442"/>
              <a:gd name="connsiteX181" fmla="*/ 235509 w 780568"/>
              <a:gd name="connsiteY181" fmla="*/ 1202284 h 1477442"/>
              <a:gd name="connsiteX182" fmla="*/ 225870 w 780568"/>
              <a:gd name="connsiteY182" fmla="*/ 1196150 h 1477442"/>
              <a:gd name="connsiteX183" fmla="*/ 221488 w 780568"/>
              <a:gd name="connsiteY183" fmla="*/ 1190016 h 1477442"/>
              <a:gd name="connsiteX184" fmla="*/ 104064 w 780568"/>
              <a:gd name="connsiteY184" fmla="*/ 1190016 h 1477442"/>
              <a:gd name="connsiteX185" fmla="*/ 107569 w 780568"/>
              <a:gd name="connsiteY185" fmla="*/ 1195273 h 1477442"/>
              <a:gd name="connsiteX186" fmla="*/ 105817 w 780568"/>
              <a:gd name="connsiteY186" fmla="*/ 1195273 h 1477442"/>
              <a:gd name="connsiteX187" fmla="*/ 102312 w 780568"/>
              <a:gd name="connsiteY187" fmla="*/ 1191768 h 1477442"/>
              <a:gd name="connsiteX188" fmla="*/ 104064 w 780568"/>
              <a:gd name="connsiteY188" fmla="*/ 1190016 h 1477442"/>
              <a:gd name="connsiteX189" fmla="*/ 671906 w 780568"/>
              <a:gd name="connsiteY189" fmla="*/ 1125169 h 1477442"/>
              <a:gd name="connsiteX190" fmla="*/ 670154 w 780568"/>
              <a:gd name="connsiteY190" fmla="*/ 1133932 h 1477442"/>
              <a:gd name="connsiteX191" fmla="*/ 671906 w 780568"/>
              <a:gd name="connsiteY191" fmla="*/ 1144448 h 1477442"/>
              <a:gd name="connsiteX192" fmla="*/ 671906 w 780568"/>
              <a:gd name="connsiteY192" fmla="*/ 1125169 h 1477442"/>
              <a:gd name="connsiteX193" fmla="*/ 479120 w 780568"/>
              <a:gd name="connsiteY193" fmla="*/ 1111149 h 1477442"/>
              <a:gd name="connsiteX194" fmla="*/ 479120 w 780568"/>
              <a:gd name="connsiteY194" fmla="*/ 1112901 h 1477442"/>
              <a:gd name="connsiteX195" fmla="*/ 477368 w 780568"/>
              <a:gd name="connsiteY195" fmla="*/ 1119912 h 1477442"/>
              <a:gd name="connsiteX196" fmla="*/ 477368 w 780568"/>
              <a:gd name="connsiteY196" fmla="*/ 1121664 h 1477442"/>
              <a:gd name="connsiteX197" fmla="*/ 484378 w 780568"/>
              <a:gd name="connsiteY197" fmla="*/ 1118159 h 1477442"/>
              <a:gd name="connsiteX198" fmla="*/ 479120 w 780568"/>
              <a:gd name="connsiteY198" fmla="*/ 1111149 h 1477442"/>
              <a:gd name="connsiteX199" fmla="*/ 668401 w 780568"/>
              <a:gd name="connsiteY199" fmla="*/ 1109785 h 1477442"/>
              <a:gd name="connsiteX200" fmla="*/ 668401 w 780568"/>
              <a:gd name="connsiteY200" fmla="*/ 1119912 h 1477442"/>
              <a:gd name="connsiteX201" fmla="*/ 675412 w 780568"/>
              <a:gd name="connsiteY201" fmla="*/ 1116406 h 1477442"/>
              <a:gd name="connsiteX202" fmla="*/ 671906 w 780568"/>
              <a:gd name="connsiteY202" fmla="*/ 1112901 h 1477442"/>
              <a:gd name="connsiteX203" fmla="*/ 656133 w 780568"/>
              <a:gd name="connsiteY203" fmla="*/ 1104138 h 1477442"/>
              <a:gd name="connsiteX204" fmla="*/ 654381 w 780568"/>
              <a:gd name="connsiteY204" fmla="*/ 1144448 h 1477442"/>
              <a:gd name="connsiteX205" fmla="*/ 657886 w 780568"/>
              <a:gd name="connsiteY205" fmla="*/ 1144448 h 1477442"/>
              <a:gd name="connsiteX206" fmla="*/ 663143 w 780568"/>
              <a:gd name="connsiteY206" fmla="*/ 1126922 h 1477442"/>
              <a:gd name="connsiteX207" fmla="*/ 656133 w 780568"/>
              <a:gd name="connsiteY207" fmla="*/ 1104138 h 1477442"/>
              <a:gd name="connsiteX208" fmla="*/ 615823 w 780568"/>
              <a:gd name="connsiteY208" fmla="*/ 1104138 h 1477442"/>
              <a:gd name="connsiteX209" fmla="*/ 615823 w 780568"/>
              <a:gd name="connsiteY209" fmla="*/ 1111149 h 1477442"/>
              <a:gd name="connsiteX210" fmla="*/ 617576 w 780568"/>
              <a:gd name="connsiteY210" fmla="*/ 1105891 h 1477442"/>
              <a:gd name="connsiteX211" fmla="*/ 615823 w 780568"/>
              <a:gd name="connsiteY211" fmla="*/ 1104138 h 1477442"/>
              <a:gd name="connsiteX212" fmla="*/ 482626 w 780568"/>
              <a:gd name="connsiteY212" fmla="*/ 1097128 h 1477442"/>
              <a:gd name="connsiteX213" fmla="*/ 477368 w 780568"/>
              <a:gd name="connsiteY213" fmla="*/ 1104138 h 1477442"/>
              <a:gd name="connsiteX214" fmla="*/ 485254 w 780568"/>
              <a:gd name="connsiteY214" fmla="*/ 1102386 h 1477442"/>
              <a:gd name="connsiteX215" fmla="*/ 482626 w 780568"/>
              <a:gd name="connsiteY215" fmla="*/ 1097128 h 1477442"/>
              <a:gd name="connsiteX216" fmla="*/ 658324 w 780568"/>
              <a:gd name="connsiteY216" fmla="*/ 1087050 h 1477442"/>
              <a:gd name="connsiteX217" fmla="*/ 654381 w 780568"/>
              <a:gd name="connsiteY217" fmla="*/ 1090117 h 1477442"/>
              <a:gd name="connsiteX218" fmla="*/ 654381 w 780568"/>
              <a:gd name="connsiteY218" fmla="*/ 1098880 h 1477442"/>
              <a:gd name="connsiteX219" fmla="*/ 668401 w 780568"/>
              <a:gd name="connsiteY219" fmla="*/ 1098880 h 1477442"/>
              <a:gd name="connsiteX220" fmla="*/ 668401 w 780568"/>
              <a:gd name="connsiteY220" fmla="*/ 1108695 h 1477442"/>
              <a:gd name="connsiteX221" fmla="*/ 670154 w 780568"/>
              <a:gd name="connsiteY221" fmla="*/ 1105891 h 1477442"/>
              <a:gd name="connsiteX222" fmla="*/ 675412 w 780568"/>
              <a:gd name="connsiteY222" fmla="*/ 1098880 h 1477442"/>
              <a:gd name="connsiteX223" fmla="*/ 680669 w 780568"/>
              <a:gd name="connsiteY223" fmla="*/ 1090117 h 1477442"/>
              <a:gd name="connsiteX224" fmla="*/ 673659 w 780568"/>
              <a:gd name="connsiteY224" fmla="*/ 1091870 h 1477442"/>
              <a:gd name="connsiteX225" fmla="*/ 663143 w 780568"/>
              <a:gd name="connsiteY225" fmla="*/ 1088365 h 1477442"/>
              <a:gd name="connsiteX226" fmla="*/ 658324 w 780568"/>
              <a:gd name="connsiteY226" fmla="*/ 1087050 h 1477442"/>
              <a:gd name="connsiteX227" fmla="*/ 657886 w 780568"/>
              <a:gd name="connsiteY227" fmla="*/ 1076097 h 1477442"/>
              <a:gd name="connsiteX228" fmla="*/ 656133 w 780568"/>
              <a:gd name="connsiteY228" fmla="*/ 1078725 h 1477442"/>
              <a:gd name="connsiteX229" fmla="*/ 656133 w 780568"/>
              <a:gd name="connsiteY229" fmla="*/ 1083107 h 1477442"/>
              <a:gd name="connsiteX230" fmla="*/ 658762 w 780568"/>
              <a:gd name="connsiteY230" fmla="*/ 1076973 h 1477442"/>
              <a:gd name="connsiteX231" fmla="*/ 658798 w 780568"/>
              <a:gd name="connsiteY231" fmla="*/ 1076553 h 1477442"/>
              <a:gd name="connsiteX232" fmla="*/ 482626 w 780568"/>
              <a:gd name="connsiteY232" fmla="*/ 1058571 h 1477442"/>
              <a:gd name="connsiteX233" fmla="*/ 482626 w 780568"/>
              <a:gd name="connsiteY233" fmla="*/ 1061267 h 1477442"/>
              <a:gd name="connsiteX234" fmla="*/ 483064 w 780568"/>
              <a:gd name="connsiteY234" fmla="*/ 1061200 h 1477442"/>
              <a:gd name="connsiteX235" fmla="*/ 482626 w 780568"/>
              <a:gd name="connsiteY235" fmla="*/ 1058571 h 1477442"/>
              <a:gd name="connsiteX236" fmla="*/ 477433 w 780568"/>
              <a:gd name="connsiteY236" fmla="*/ 1056811 h 1477442"/>
              <a:gd name="connsiteX237" fmla="*/ 477368 w 780568"/>
              <a:gd name="connsiteY237" fmla="*/ 1056818 h 1477442"/>
              <a:gd name="connsiteX238" fmla="*/ 474564 w 780568"/>
              <a:gd name="connsiteY238" fmla="*/ 1056818 h 1477442"/>
              <a:gd name="connsiteX239" fmla="*/ 475615 w 780568"/>
              <a:gd name="connsiteY239" fmla="*/ 1062076 h 1477442"/>
              <a:gd name="connsiteX240" fmla="*/ 477368 w 780568"/>
              <a:gd name="connsiteY240" fmla="*/ 1062076 h 1477442"/>
              <a:gd name="connsiteX241" fmla="*/ 477713 w 780568"/>
              <a:gd name="connsiteY241" fmla="*/ 1062023 h 1477442"/>
              <a:gd name="connsiteX242" fmla="*/ 477368 w 780568"/>
              <a:gd name="connsiteY242" fmla="*/ 1058571 h 1477442"/>
              <a:gd name="connsiteX243" fmla="*/ 733767 w 780568"/>
              <a:gd name="connsiteY243" fmla="*/ 1055130 h 1477442"/>
              <a:gd name="connsiteX244" fmla="*/ 740297 w 780568"/>
              <a:gd name="connsiteY244" fmla="*/ 1055947 h 1477442"/>
              <a:gd name="connsiteX245" fmla="*/ 741058 w 780568"/>
              <a:gd name="connsiteY245" fmla="*/ 1059141 h 1477442"/>
              <a:gd name="connsiteX246" fmla="*/ 738067 w 780568"/>
              <a:gd name="connsiteY246" fmla="*/ 1058571 h 1477442"/>
              <a:gd name="connsiteX247" fmla="*/ 731495 w 780568"/>
              <a:gd name="connsiteY247" fmla="*/ 1053313 h 1477442"/>
              <a:gd name="connsiteX248" fmla="*/ 733767 w 780568"/>
              <a:gd name="connsiteY248" fmla="*/ 1055130 h 1477442"/>
              <a:gd name="connsiteX249" fmla="*/ 733248 w 780568"/>
              <a:gd name="connsiteY249" fmla="*/ 1055065 h 1477442"/>
              <a:gd name="connsiteX250" fmla="*/ 682422 w 780568"/>
              <a:gd name="connsiteY250" fmla="*/ 1046302 h 1477442"/>
              <a:gd name="connsiteX251" fmla="*/ 685927 w 780568"/>
              <a:gd name="connsiteY251" fmla="*/ 1051560 h 1477442"/>
              <a:gd name="connsiteX252" fmla="*/ 686622 w 780568"/>
              <a:gd name="connsiteY252" fmla="*/ 1051908 h 1477442"/>
              <a:gd name="connsiteX253" fmla="*/ 686690 w 780568"/>
              <a:gd name="connsiteY253" fmla="*/ 1050571 h 1477442"/>
              <a:gd name="connsiteX254" fmla="*/ 656133 w 780568"/>
              <a:gd name="connsiteY254" fmla="*/ 1046302 h 1477442"/>
              <a:gd name="connsiteX255" fmla="*/ 656133 w 780568"/>
              <a:gd name="connsiteY255" fmla="*/ 1065581 h 1477442"/>
              <a:gd name="connsiteX256" fmla="*/ 659476 w 780568"/>
              <a:gd name="connsiteY256" fmla="*/ 1066536 h 1477442"/>
              <a:gd name="connsiteX257" fmla="*/ 659638 w 780568"/>
              <a:gd name="connsiteY257" fmla="*/ 1058571 h 1477442"/>
              <a:gd name="connsiteX258" fmla="*/ 659147 w 780568"/>
              <a:gd name="connsiteY258" fmla="*/ 1046302 h 1477442"/>
              <a:gd name="connsiteX259" fmla="*/ 687331 w 780568"/>
              <a:gd name="connsiteY259" fmla="*/ 1037983 h 1477442"/>
              <a:gd name="connsiteX260" fmla="*/ 685927 w 780568"/>
              <a:gd name="connsiteY260" fmla="*/ 1041045 h 1477442"/>
              <a:gd name="connsiteX261" fmla="*/ 685927 w 780568"/>
              <a:gd name="connsiteY261" fmla="*/ 1042797 h 1477442"/>
              <a:gd name="connsiteX262" fmla="*/ 687030 w 780568"/>
              <a:gd name="connsiteY262" fmla="*/ 1043900 h 1477442"/>
              <a:gd name="connsiteX263" fmla="*/ 475615 w 780568"/>
              <a:gd name="connsiteY263" fmla="*/ 1034034 h 1477442"/>
              <a:gd name="connsiteX264" fmla="*/ 475615 w 780568"/>
              <a:gd name="connsiteY264" fmla="*/ 1037539 h 1477442"/>
              <a:gd name="connsiteX265" fmla="*/ 475615 w 780568"/>
              <a:gd name="connsiteY265" fmla="*/ 1041045 h 1477442"/>
              <a:gd name="connsiteX266" fmla="*/ 461594 w 780568"/>
              <a:gd name="connsiteY266" fmla="*/ 1044550 h 1477442"/>
              <a:gd name="connsiteX267" fmla="*/ 475615 w 780568"/>
              <a:gd name="connsiteY267" fmla="*/ 1034034 h 1477442"/>
              <a:gd name="connsiteX268" fmla="*/ 658288 w 780568"/>
              <a:gd name="connsiteY268" fmla="*/ 1024811 h 1477442"/>
              <a:gd name="connsiteX269" fmla="*/ 658371 w 780568"/>
              <a:gd name="connsiteY269" fmla="*/ 1026885 h 1477442"/>
              <a:gd name="connsiteX270" fmla="*/ 657886 w 780568"/>
              <a:gd name="connsiteY270" fmla="*/ 1027024 h 1477442"/>
              <a:gd name="connsiteX271" fmla="*/ 654381 w 780568"/>
              <a:gd name="connsiteY271" fmla="*/ 1021766 h 1477442"/>
              <a:gd name="connsiteX272" fmla="*/ 654381 w 780568"/>
              <a:gd name="connsiteY272" fmla="*/ 1030529 h 1477442"/>
              <a:gd name="connsiteX273" fmla="*/ 655257 w 780568"/>
              <a:gd name="connsiteY273" fmla="*/ 1033158 h 1477442"/>
              <a:gd name="connsiteX274" fmla="*/ 654381 w 780568"/>
              <a:gd name="connsiteY274" fmla="*/ 1035787 h 1477442"/>
              <a:gd name="connsiteX275" fmla="*/ 656133 w 780568"/>
              <a:gd name="connsiteY275" fmla="*/ 1039292 h 1477442"/>
              <a:gd name="connsiteX276" fmla="*/ 658923 w 780568"/>
              <a:gd name="connsiteY276" fmla="*/ 1040687 h 1477442"/>
              <a:gd name="connsiteX277" fmla="*/ 658371 w 780568"/>
              <a:gd name="connsiteY277" fmla="*/ 1026885 h 1477442"/>
              <a:gd name="connsiteX278" fmla="*/ 659274 w 780568"/>
              <a:gd name="connsiteY278" fmla="*/ 1026627 h 1477442"/>
              <a:gd name="connsiteX279" fmla="*/ 658470 w 780568"/>
              <a:gd name="connsiteY279" fmla="*/ 1023811 h 1477442"/>
              <a:gd name="connsiteX280" fmla="*/ 658288 w 780568"/>
              <a:gd name="connsiteY280" fmla="*/ 1024811 h 1477442"/>
              <a:gd name="connsiteX281" fmla="*/ 658212 w 780568"/>
              <a:gd name="connsiteY281" fmla="*/ 1022907 h 1477442"/>
              <a:gd name="connsiteX282" fmla="*/ 657886 w 780568"/>
              <a:gd name="connsiteY282" fmla="*/ 1021766 h 1477442"/>
              <a:gd name="connsiteX283" fmla="*/ 487883 w 780568"/>
              <a:gd name="connsiteY283" fmla="*/ 1018261 h 1477442"/>
              <a:gd name="connsiteX284" fmla="*/ 489636 w 780568"/>
              <a:gd name="connsiteY284" fmla="*/ 1018261 h 1477442"/>
              <a:gd name="connsiteX285" fmla="*/ 487883 w 780568"/>
              <a:gd name="connsiteY285" fmla="*/ 1021766 h 1477442"/>
              <a:gd name="connsiteX286" fmla="*/ 484378 w 780568"/>
              <a:gd name="connsiteY286" fmla="*/ 1021766 h 1477442"/>
              <a:gd name="connsiteX287" fmla="*/ 487883 w 780568"/>
              <a:gd name="connsiteY287" fmla="*/ 1018261 h 1477442"/>
              <a:gd name="connsiteX288" fmla="*/ 483502 w 780568"/>
              <a:gd name="connsiteY288" fmla="*/ 1005554 h 1477442"/>
              <a:gd name="connsiteX289" fmla="*/ 489636 w 780568"/>
              <a:gd name="connsiteY289" fmla="*/ 1007745 h 1477442"/>
              <a:gd name="connsiteX290" fmla="*/ 484378 w 780568"/>
              <a:gd name="connsiteY290" fmla="*/ 1009498 h 1477442"/>
              <a:gd name="connsiteX291" fmla="*/ 479120 w 780568"/>
              <a:gd name="connsiteY291" fmla="*/ 1013003 h 1477442"/>
              <a:gd name="connsiteX292" fmla="*/ 484378 w 780568"/>
              <a:gd name="connsiteY292" fmla="*/ 1016508 h 1477442"/>
              <a:gd name="connsiteX293" fmla="*/ 481749 w 780568"/>
              <a:gd name="connsiteY293" fmla="*/ 1020013 h 1477442"/>
              <a:gd name="connsiteX294" fmla="*/ 479120 w 780568"/>
              <a:gd name="connsiteY294" fmla="*/ 1021766 h 1477442"/>
              <a:gd name="connsiteX295" fmla="*/ 476492 w 780568"/>
              <a:gd name="connsiteY295" fmla="*/ 1021766 h 1477442"/>
              <a:gd name="connsiteX296" fmla="*/ 475615 w 780568"/>
              <a:gd name="connsiteY296" fmla="*/ 1021766 h 1477442"/>
              <a:gd name="connsiteX297" fmla="*/ 475615 w 780568"/>
              <a:gd name="connsiteY297" fmla="*/ 1025271 h 1477442"/>
              <a:gd name="connsiteX298" fmla="*/ 474447 w 780568"/>
              <a:gd name="connsiteY298" fmla="*/ 1021766 h 1477442"/>
              <a:gd name="connsiteX299" fmla="*/ 473863 w 780568"/>
              <a:gd name="connsiteY299" fmla="*/ 1021766 h 1477442"/>
              <a:gd name="connsiteX300" fmla="*/ 474122 w 780568"/>
              <a:gd name="connsiteY300" fmla="*/ 1020792 h 1477442"/>
              <a:gd name="connsiteX301" fmla="*/ 473863 w 780568"/>
              <a:gd name="connsiteY301" fmla="*/ 1020013 h 1477442"/>
              <a:gd name="connsiteX302" fmla="*/ 474275 w 780568"/>
              <a:gd name="connsiteY302" fmla="*/ 1020220 h 1477442"/>
              <a:gd name="connsiteX303" fmla="*/ 475615 w 780568"/>
              <a:gd name="connsiteY303" fmla="*/ 1015194 h 1477442"/>
              <a:gd name="connsiteX304" fmla="*/ 477368 w 780568"/>
              <a:gd name="connsiteY304" fmla="*/ 1013003 h 1477442"/>
              <a:gd name="connsiteX305" fmla="*/ 479120 w 780568"/>
              <a:gd name="connsiteY305" fmla="*/ 1005993 h 1477442"/>
              <a:gd name="connsiteX306" fmla="*/ 483502 w 780568"/>
              <a:gd name="connsiteY306" fmla="*/ 1005554 h 1477442"/>
              <a:gd name="connsiteX307" fmla="*/ 682422 w 780568"/>
              <a:gd name="connsiteY307" fmla="*/ 1002487 h 1477442"/>
              <a:gd name="connsiteX308" fmla="*/ 685927 w 780568"/>
              <a:gd name="connsiteY308" fmla="*/ 1002487 h 1477442"/>
              <a:gd name="connsiteX309" fmla="*/ 684175 w 780568"/>
              <a:gd name="connsiteY309" fmla="*/ 1007745 h 1477442"/>
              <a:gd name="connsiteX310" fmla="*/ 682422 w 780568"/>
              <a:gd name="connsiteY310" fmla="*/ 1007745 h 1477442"/>
              <a:gd name="connsiteX311" fmla="*/ 536956 w 780568"/>
              <a:gd name="connsiteY311" fmla="*/ 1000735 h 1477442"/>
              <a:gd name="connsiteX312" fmla="*/ 515925 w 780568"/>
              <a:gd name="connsiteY312" fmla="*/ 1013003 h 1477442"/>
              <a:gd name="connsiteX313" fmla="*/ 501904 w 780568"/>
              <a:gd name="connsiteY313" fmla="*/ 1014756 h 1477442"/>
              <a:gd name="connsiteX314" fmla="*/ 502780 w 780568"/>
              <a:gd name="connsiteY314" fmla="*/ 1017384 h 1477442"/>
              <a:gd name="connsiteX315" fmla="*/ 501904 w 780568"/>
              <a:gd name="connsiteY315" fmla="*/ 1020013 h 1477442"/>
              <a:gd name="connsiteX316" fmla="*/ 498704 w 780568"/>
              <a:gd name="connsiteY316" fmla="*/ 1021080 h 1477442"/>
              <a:gd name="connsiteX317" fmla="*/ 499275 w 780568"/>
              <a:gd name="connsiteY317" fmla="*/ 1024395 h 1477442"/>
              <a:gd name="connsiteX318" fmla="*/ 499932 w 780568"/>
              <a:gd name="connsiteY318" fmla="*/ 1035568 h 1477442"/>
              <a:gd name="connsiteX319" fmla="*/ 500084 w 780568"/>
              <a:gd name="connsiteY319" fmla="*/ 1046599 h 1477442"/>
              <a:gd name="connsiteX320" fmla="*/ 501904 w 780568"/>
              <a:gd name="connsiteY320" fmla="*/ 1048055 h 1477442"/>
              <a:gd name="connsiteX321" fmla="*/ 501904 w 780568"/>
              <a:gd name="connsiteY321" fmla="*/ 1039292 h 1477442"/>
              <a:gd name="connsiteX322" fmla="*/ 506286 w 780568"/>
              <a:gd name="connsiteY322" fmla="*/ 1039292 h 1477442"/>
              <a:gd name="connsiteX323" fmla="*/ 510667 w 780568"/>
              <a:gd name="connsiteY323" fmla="*/ 1034034 h 1477442"/>
              <a:gd name="connsiteX324" fmla="*/ 510667 w 780568"/>
              <a:gd name="connsiteY324" fmla="*/ 1028776 h 1477442"/>
              <a:gd name="connsiteX325" fmla="*/ 509791 w 780568"/>
              <a:gd name="connsiteY325" fmla="*/ 1022642 h 1477442"/>
              <a:gd name="connsiteX326" fmla="*/ 510667 w 780568"/>
              <a:gd name="connsiteY326" fmla="*/ 1016508 h 1477442"/>
              <a:gd name="connsiteX327" fmla="*/ 522935 w 780568"/>
              <a:gd name="connsiteY327" fmla="*/ 1014756 h 1477442"/>
              <a:gd name="connsiteX328" fmla="*/ 536956 w 780568"/>
              <a:gd name="connsiteY328" fmla="*/ 1016508 h 1477442"/>
              <a:gd name="connsiteX329" fmla="*/ 482626 w 780568"/>
              <a:gd name="connsiteY329" fmla="*/ 983209 h 1477442"/>
              <a:gd name="connsiteX330" fmla="*/ 484378 w 780568"/>
              <a:gd name="connsiteY330" fmla="*/ 993724 h 1477442"/>
              <a:gd name="connsiteX331" fmla="*/ 473863 w 780568"/>
              <a:gd name="connsiteY331" fmla="*/ 993724 h 1477442"/>
              <a:gd name="connsiteX332" fmla="*/ 482626 w 780568"/>
              <a:gd name="connsiteY332" fmla="*/ 983209 h 1477442"/>
              <a:gd name="connsiteX333" fmla="*/ 473863 w 780568"/>
              <a:gd name="connsiteY333" fmla="*/ 970941 h 1477442"/>
              <a:gd name="connsiteX334" fmla="*/ 475615 w 780568"/>
              <a:gd name="connsiteY334" fmla="*/ 970941 h 1477442"/>
              <a:gd name="connsiteX335" fmla="*/ 475615 w 780568"/>
              <a:gd name="connsiteY335" fmla="*/ 976198 h 1477442"/>
              <a:gd name="connsiteX336" fmla="*/ 472986 w 780568"/>
              <a:gd name="connsiteY336" fmla="*/ 972693 h 1477442"/>
              <a:gd name="connsiteX337" fmla="*/ 473863 w 780568"/>
              <a:gd name="connsiteY337" fmla="*/ 970941 h 1477442"/>
              <a:gd name="connsiteX338" fmla="*/ 482626 w 780568"/>
              <a:gd name="connsiteY338" fmla="*/ 958672 h 1477442"/>
              <a:gd name="connsiteX339" fmla="*/ 475615 w 780568"/>
              <a:gd name="connsiteY339" fmla="*/ 967435 h 1477442"/>
              <a:gd name="connsiteX340" fmla="*/ 476492 w 780568"/>
              <a:gd name="connsiteY340" fmla="*/ 961301 h 1477442"/>
              <a:gd name="connsiteX341" fmla="*/ 482626 w 780568"/>
              <a:gd name="connsiteY341" fmla="*/ 958672 h 1477442"/>
              <a:gd name="connsiteX342" fmla="*/ 295097 w 780568"/>
              <a:gd name="connsiteY342" fmla="*/ 955167 h 1477442"/>
              <a:gd name="connsiteX343" fmla="*/ 294221 w 780568"/>
              <a:gd name="connsiteY343" fmla="*/ 956044 h 1477442"/>
              <a:gd name="connsiteX344" fmla="*/ 293345 w 780568"/>
              <a:gd name="connsiteY344" fmla="*/ 956920 h 1477442"/>
              <a:gd name="connsiteX345" fmla="*/ 295097 w 780568"/>
              <a:gd name="connsiteY345" fmla="*/ 957796 h 1477442"/>
              <a:gd name="connsiteX346" fmla="*/ 296850 w 780568"/>
              <a:gd name="connsiteY346" fmla="*/ 960425 h 1477442"/>
              <a:gd name="connsiteX347" fmla="*/ 295097 w 780568"/>
              <a:gd name="connsiteY347" fmla="*/ 955167 h 1477442"/>
              <a:gd name="connsiteX348" fmla="*/ 703453 w 780568"/>
              <a:gd name="connsiteY348" fmla="*/ 951662 h 1477442"/>
              <a:gd name="connsiteX349" fmla="*/ 705206 w 780568"/>
              <a:gd name="connsiteY349" fmla="*/ 951662 h 1477442"/>
              <a:gd name="connsiteX350" fmla="*/ 706958 w 780568"/>
              <a:gd name="connsiteY350" fmla="*/ 958672 h 1477442"/>
              <a:gd name="connsiteX351" fmla="*/ 705206 w 780568"/>
              <a:gd name="connsiteY351" fmla="*/ 958672 h 1477442"/>
              <a:gd name="connsiteX352" fmla="*/ 703453 w 780568"/>
              <a:gd name="connsiteY352" fmla="*/ 951662 h 1477442"/>
              <a:gd name="connsiteX353" fmla="*/ 473863 w 780568"/>
              <a:gd name="connsiteY353" fmla="*/ 925373 h 1477442"/>
              <a:gd name="connsiteX354" fmla="*/ 482626 w 780568"/>
              <a:gd name="connsiteY354" fmla="*/ 928002 h 1477442"/>
              <a:gd name="connsiteX355" fmla="*/ 489636 w 780568"/>
              <a:gd name="connsiteY355" fmla="*/ 930631 h 1477442"/>
              <a:gd name="connsiteX356" fmla="*/ 491389 w 780568"/>
              <a:gd name="connsiteY356" fmla="*/ 939394 h 1477442"/>
              <a:gd name="connsiteX357" fmla="*/ 484378 w 780568"/>
              <a:gd name="connsiteY357" fmla="*/ 946404 h 1477442"/>
              <a:gd name="connsiteX358" fmla="*/ 487007 w 780568"/>
              <a:gd name="connsiteY358" fmla="*/ 948157 h 1477442"/>
              <a:gd name="connsiteX359" fmla="*/ 487883 w 780568"/>
              <a:gd name="connsiteY359" fmla="*/ 949909 h 1477442"/>
              <a:gd name="connsiteX360" fmla="*/ 475615 w 780568"/>
              <a:gd name="connsiteY360" fmla="*/ 953415 h 1477442"/>
              <a:gd name="connsiteX361" fmla="*/ 475615 w 780568"/>
              <a:gd name="connsiteY361" fmla="*/ 949909 h 1477442"/>
              <a:gd name="connsiteX362" fmla="*/ 479997 w 780568"/>
              <a:gd name="connsiteY362" fmla="*/ 946404 h 1477442"/>
              <a:gd name="connsiteX363" fmla="*/ 479120 w 780568"/>
              <a:gd name="connsiteY363" fmla="*/ 939394 h 1477442"/>
              <a:gd name="connsiteX364" fmla="*/ 478244 w 780568"/>
              <a:gd name="connsiteY364" fmla="*/ 940270 h 1477442"/>
              <a:gd name="connsiteX365" fmla="*/ 477368 w 780568"/>
              <a:gd name="connsiteY365" fmla="*/ 942899 h 1477442"/>
              <a:gd name="connsiteX366" fmla="*/ 473863 w 780568"/>
              <a:gd name="connsiteY366" fmla="*/ 944652 h 1477442"/>
              <a:gd name="connsiteX367" fmla="*/ 685927 w 780568"/>
              <a:gd name="connsiteY367" fmla="*/ 914857 h 1477442"/>
              <a:gd name="connsiteX368" fmla="*/ 685927 w 780568"/>
              <a:gd name="connsiteY368" fmla="*/ 916610 h 1477442"/>
              <a:gd name="connsiteX369" fmla="*/ 691185 w 780568"/>
              <a:gd name="connsiteY369" fmla="*/ 923620 h 1477442"/>
              <a:gd name="connsiteX370" fmla="*/ 698195 w 780568"/>
              <a:gd name="connsiteY370" fmla="*/ 930631 h 1477442"/>
              <a:gd name="connsiteX371" fmla="*/ 696443 w 780568"/>
              <a:gd name="connsiteY371" fmla="*/ 936765 h 1477442"/>
              <a:gd name="connsiteX372" fmla="*/ 694690 w 780568"/>
              <a:gd name="connsiteY372" fmla="*/ 942899 h 1477442"/>
              <a:gd name="connsiteX373" fmla="*/ 684175 w 780568"/>
              <a:gd name="connsiteY373" fmla="*/ 937641 h 1477442"/>
              <a:gd name="connsiteX374" fmla="*/ 684175 w 780568"/>
              <a:gd name="connsiteY374" fmla="*/ 932383 h 1477442"/>
              <a:gd name="connsiteX375" fmla="*/ 685051 w 780568"/>
              <a:gd name="connsiteY375" fmla="*/ 931507 h 1477442"/>
              <a:gd name="connsiteX376" fmla="*/ 685927 w 780568"/>
              <a:gd name="connsiteY376" fmla="*/ 930631 h 1477442"/>
              <a:gd name="connsiteX377" fmla="*/ 682422 w 780568"/>
              <a:gd name="connsiteY377" fmla="*/ 928002 h 1477442"/>
              <a:gd name="connsiteX378" fmla="*/ 682422 w 780568"/>
              <a:gd name="connsiteY378" fmla="*/ 923620 h 1477442"/>
              <a:gd name="connsiteX379" fmla="*/ 683298 w 780568"/>
              <a:gd name="connsiteY379" fmla="*/ 918363 h 1477442"/>
              <a:gd name="connsiteX380" fmla="*/ 685927 w 780568"/>
              <a:gd name="connsiteY380" fmla="*/ 914857 h 1477442"/>
              <a:gd name="connsiteX381" fmla="*/ 708010 w 780568"/>
              <a:gd name="connsiteY381" fmla="*/ 914155 h 1477442"/>
              <a:gd name="connsiteX382" fmla="*/ 707835 w 780568"/>
              <a:gd name="connsiteY382" fmla="*/ 915734 h 1477442"/>
              <a:gd name="connsiteX383" fmla="*/ 706958 w 780568"/>
              <a:gd name="connsiteY383" fmla="*/ 918363 h 1477442"/>
              <a:gd name="connsiteX384" fmla="*/ 708711 w 780568"/>
              <a:gd name="connsiteY384" fmla="*/ 907847 h 1477442"/>
              <a:gd name="connsiteX385" fmla="*/ 708711 w 780568"/>
              <a:gd name="connsiteY385" fmla="*/ 911352 h 1477442"/>
              <a:gd name="connsiteX386" fmla="*/ 708010 w 780568"/>
              <a:gd name="connsiteY386" fmla="*/ 914155 h 1477442"/>
              <a:gd name="connsiteX387" fmla="*/ 691185 w 780568"/>
              <a:gd name="connsiteY387" fmla="*/ 902589 h 1477442"/>
              <a:gd name="connsiteX388" fmla="*/ 694690 w 780568"/>
              <a:gd name="connsiteY388" fmla="*/ 902589 h 1477442"/>
              <a:gd name="connsiteX389" fmla="*/ 694690 w 780568"/>
              <a:gd name="connsiteY389" fmla="*/ 920115 h 1477442"/>
              <a:gd name="connsiteX390" fmla="*/ 691185 w 780568"/>
              <a:gd name="connsiteY390" fmla="*/ 914857 h 1477442"/>
              <a:gd name="connsiteX391" fmla="*/ 689432 w 780568"/>
              <a:gd name="connsiteY391" fmla="*/ 909600 h 1477442"/>
              <a:gd name="connsiteX392" fmla="*/ 682422 w 780568"/>
              <a:gd name="connsiteY392" fmla="*/ 909600 h 1477442"/>
              <a:gd name="connsiteX393" fmla="*/ 691185 w 780568"/>
              <a:gd name="connsiteY393" fmla="*/ 902589 h 1477442"/>
              <a:gd name="connsiteX394" fmla="*/ 685927 w 780568"/>
              <a:gd name="connsiteY394" fmla="*/ 879805 h 1477442"/>
              <a:gd name="connsiteX395" fmla="*/ 688556 w 780568"/>
              <a:gd name="connsiteY395" fmla="*/ 880682 h 1477442"/>
              <a:gd name="connsiteX396" fmla="*/ 691185 w 780568"/>
              <a:gd name="connsiteY396" fmla="*/ 881558 h 1477442"/>
              <a:gd name="connsiteX397" fmla="*/ 685927 w 780568"/>
              <a:gd name="connsiteY397" fmla="*/ 886816 h 1477442"/>
              <a:gd name="connsiteX398" fmla="*/ 685051 w 780568"/>
              <a:gd name="connsiteY398" fmla="*/ 884187 h 1477442"/>
              <a:gd name="connsiteX399" fmla="*/ 684175 w 780568"/>
              <a:gd name="connsiteY399" fmla="*/ 881558 h 1477442"/>
              <a:gd name="connsiteX400" fmla="*/ 489636 w 780568"/>
              <a:gd name="connsiteY400" fmla="*/ 876300 h 1477442"/>
              <a:gd name="connsiteX401" fmla="*/ 489636 w 780568"/>
              <a:gd name="connsiteY401" fmla="*/ 892074 h 1477442"/>
              <a:gd name="connsiteX402" fmla="*/ 480873 w 780568"/>
              <a:gd name="connsiteY402" fmla="*/ 881558 h 1477442"/>
              <a:gd name="connsiteX403" fmla="*/ 489636 w 780568"/>
              <a:gd name="connsiteY403" fmla="*/ 876300 h 1477442"/>
              <a:gd name="connsiteX404" fmla="*/ 682422 w 780568"/>
              <a:gd name="connsiteY404" fmla="*/ 869290 h 1477442"/>
              <a:gd name="connsiteX405" fmla="*/ 684175 w 780568"/>
              <a:gd name="connsiteY405" fmla="*/ 869290 h 1477442"/>
              <a:gd name="connsiteX406" fmla="*/ 685051 w 780568"/>
              <a:gd name="connsiteY406" fmla="*/ 871919 h 1477442"/>
              <a:gd name="connsiteX407" fmla="*/ 685927 w 780568"/>
              <a:gd name="connsiteY407" fmla="*/ 874548 h 1477442"/>
              <a:gd name="connsiteX408" fmla="*/ 685051 w 780568"/>
              <a:gd name="connsiteY408" fmla="*/ 875424 h 1477442"/>
              <a:gd name="connsiteX409" fmla="*/ 684175 w 780568"/>
              <a:gd name="connsiteY409" fmla="*/ 876300 h 1477442"/>
              <a:gd name="connsiteX410" fmla="*/ 727064 w 780568"/>
              <a:gd name="connsiteY410" fmla="*/ 867092 h 1477442"/>
              <a:gd name="connsiteX411" fmla="*/ 727064 w 780568"/>
              <a:gd name="connsiteY411" fmla="*/ 991873 h 1477442"/>
              <a:gd name="connsiteX412" fmla="*/ 726237 w 780568"/>
              <a:gd name="connsiteY412" fmla="*/ 990219 h 1477442"/>
              <a:gd name="connsiteX413" fmla="*/ 711340 w 780568"/>
              <a:gd name="connsiteY413" fmla="*/ 985838 h 1477442"/>
              <a:gd name="connsiteX414" fmla="*/ 708711 w 780568"/>
              <a:gd name="connsiteY414" fmla="*/ 984346 h 1477442"/>
              <a:gd name="connsiteX415" fmla="*/ 708711 w 780568"/>
              <a:gd name="connsiteY415" fmla="*/ 990219 h 1477442"/>
              <a:gd name="connsiteX416" fmla="*/ 708197 w 780568"/>
              <a:gd name="connsiteY416" fmla="*/ 984054 h 1477442"/>
              <a:gd name="connsiteX417" fmla="*/ 703234 w 780568"/>
              <a:gd name="connsiteY417" fmla="*/ 981237 h 1477442"/>
              <a:gd name="connsiteX418" fmla="*/ 698195 w 780568"/>
              <a:gd name="connsiteY418" fmla="*/ 972693 h 1477442"/>
              <a:gd name="connsiteX419" fmla="*/ 706958 w 780568"/>
              <a:gd name="connsiteY419" fmla="*/ 972693 h 1477442"/>
              <a:gd name="connsiteX420" fmla="*/ 707257 w 780568"/>
              <a:gd name="connsiteY420" fmla="*/ 972768 h 1477442"/>
              <a:gd name="connsiteX421" fmla="*/ 706958 w 780568"/>
              <a:gd name="connsiteY421" fmla="*/ 969188 h 1477442"/>
              <a:gd name="connsiteX422" fmla="*/ 708711 w 780568"/>
              <a:gd name="connsiteY422" fmla="*/ 969188 h 1477442"/>
              <a:gd name="connsiteX423" fmla="*/ 708711 w 780568"/>
              <a:gd name="connsiteY423" fmla="*/ 973131 h 1477442"/>
              <a:gd name="connsiteX424" fmla="*/ 720979 w 780568"/>
              <a:gd name="connsiteY424" fmla="*/ 976198 h 1477442"/>
              <a:gd name="connsiteX425" fmla="*/ 724484 w 780568"/>
              <a:gd name="connsiteY425" fmla="*/ 971817 h 1477442"/>
              <a:gd name="connsiteX426" fmla="*/ 722732 w 780568"/>
              <a:gd name="connsiteY426" fmla="*/ 965683 h 1477442"/>
              <a:gd name="connsiteX427" fmla="*/ 720979 w 780568"/>
              <a:gd name="connsiteY427" fmla="*/ 962178 h 1477442"/>
              <a:gd name="connsiteX428" fmla="*/ 710894 w 780568"/>
              <a:gd name="connsiteY428" fmla="*/ 953644 h 1477442"/>
              <a:gd name="connsiteX429" fmla="*/ 710902 w 780568"/>
              <a:gd name="connsiteY429" fmla="*/ 953853 h 1477442"/>
              <a:gd name="connsiteX430" fmla="*/ 712216 w 780568"/>
              <a:gd name="connsiteY430" fmla="*/ 962178 h 1477442"/>
              <a:gd name="connsiteX431" fmla="*/ 710330 w 780568"/>
              <a:gd name="connsiteY431" fmla="*/ 953167 h 1477442"/>
              <a:gd name="connsiteX432" fmla="*/ 709587 w 780568"/>
              <a:gd name="connsiteY432" fmla="*/ 952538 h 1477442"/>
              <a:gd name="connsiteX433" fmla="*/ 701701 w 780568"/>
              <a:gd name="connsiteY433" fmla="*/ 941146 h 1477442"/>
              <a:gd name="connsiteX434" fmla="*/ 698195 w 780568"/>
              <a:gd name="connsiteY434" fmla="*/ 932383 h 1477442"/>
              <a:gd name="connsiteX435" fmla="*/ 700240 w 780568"/>
              <a:gd name="connsiteY435" fmla="*/ 931361 h 1477442"/>
              <a:gd name="connsiteX436" fmla="*/ 699948 w 780568"/>
              <a:gd name="connsiteY436" fmla="*/ 930631 h 1477442"/>
              <a:gd name="connsiteX437" fmla="*/ 698195 w 780568"/>
              <a:gd name="connsiteY437" fmla="*/ 930631 h 1477442"/>
              <a:gd name="connsiteX438" fmla="*/ 702121 w 780568"/>
              <a:gd name="connsiteY438" fmla="*/ 929649 h 1477442"/>
              <a:gd name="connsiteX439" fmla="*/ 704329 w 780568"/>
              <a:gd name="connsiteY439" fmla="*/ 924497 h 1477442"/>
              <a:gd name="connsiteX440" fmla="*/ 707048 w 780568"/>
              <a:gd name="connsiteY440" fmla="*/ 923332 h 1477442"/>
              <a:gd name="connsiteX441" fmla="*/ 706958 w 780568"/>
              <a:gd name="connsiteY441" fmla="*/ 921868 h 1477442"/>
              <a:gd name="connsiteX442" fmla="*/ 707192 w 780568"/>
              <a:gd name="connsiteY442" fmla="*/ 923270 h 1477442"/>
              <a:gd name="connsiteX443" fmla="*/ 710464 w 780568"/>
              <a:gd name="connsiteY443" fmla="*/ 921868 h 1477442"/>
              <a:gd name="connsiteX444" fmla="*/ 717474 w 780568"/>
              <a:gd name="connsiteY444" fmla="*/ 917486 h 1477442"/>
              <a:gd name="connsiteX445" fmla="*/ 726237 w 780568"/>
              <a:gd name="connsiteY445" fmla="*/ 913105 h 1477442"/>
              <a:gd name="connsiteX446" fmla="*/ 722732 w 780568"/>
              <a:gd name="connsiteY446" fmla="*/ 897331 h 1477442"/>
              <a:gd name="connsiteX447" fmla="*/ 720979 w 780568"/>
              <a:gd name="connsiteY447" fmla="*/ 892074 h 1477442"/>
              <a:gd name="connsiteX448" fmla="*/ 717474 w 780568"/>
              <a:gd name="connsiteY448" fmla="*/ 886816 h 1477442"/>
              <a:gd name="connsiteX449" fmla="*/ 726237 w 780568"/>
              <a:gd name="connsiteY449" fmla="*/ 871042 h 1477442"/>
              <a:gd name="connsiteX450" fmla="*/ 726237 w 780568"/>
              <a:gd name="connsiteY450" fmla="*/ 867537 h 1477442"/>
              <a:gd name="connsiteX451" fmla="*/ 689432 w 780568"/>
              <a:gd name="connsiteY451" fmla="*/ 864032 h 1477442"/>
              <a:gd name="connsiteX452" fmla="*/ 691185 w 780568"/>
              <a:gd name="connsiteY452" fmla="*/ 867537 h 1477442"/>
              <a:gd name="connsiteX453" fmla="*/ 689432 w 780568"/>
              <a:gd name="connsiteY453" fmla="*/ 867537 h 1477442"/>
              <a:gd name="connsiteX454" fmla="*/ 688556 w 780568"/>
              <a:gd name="connsiteY454" fmla="*/ 866661 h 1477442"/>
              <a:gd name="connsiteX455" fmla="*/ 685927 w 780568"/>
              <a:gd name="connsiteY455" fmla="*/ 865785 h 1477442"/>
              <a:gd name="connsiteX456" fmla="*/ 688556 w 780568"/>
              <a:gd name="connsiteY456" fmla="*/ 864908 h 1477442"/>
              <a:gd name="connsiteX457" fmla="*/ 689432 w 780568"/>
              <a:gd name="connsiteY457" fmla="*/ 864032 h 1477442"/>
              <a:gd name="connsiteX458" fmla="*/ 601803 w 780568"/>
              <a:gd name="connsiteY458" fmla="*/ 864032 h 1477442"/>
              <a:gd name="connsiteX459" fmla="*/ 607060 w 780568"/>
              <a:gd name="connsiteY459" fmla="*/ 872795 h 1477442"/>
              <a:gd name="connsiteX460" fmla="*/ 600050 w 780568"/>
              <a:gd name="connsiteY460" fmla="*/ 883311 h 1477442"/>
              <a:gd name="connsiteX461" fmla="*/ 601803 w 780568"/>
              <a:gd name="connsiteY461" fmla="*/ 872795 h 1477442"/>
              <a:gd name="connsiteX462" fmla="*/ 603555 w 780568"/>
              <a:gd name="connsiteY462" fmla="*/ 867537 h 1477442"/>
              <a:gd name="connsiteX463" fmla="*/ 601803 w 780568"/>
              <a:gd name="connsiteY463" fmla="*/ 864032 h 1477442"/>
              <a:gd name="connsiteX464" fmla="*/ 705206 w 780568"/>
              <a:gd name="connsiteY464" fmla="*/ 844753 h 1477442"/>
              <a:gd name="connsiteX465" fmla="*/ 708711 w 780568"/>
              <a:gd name="connsiteY465" fmla="*/ 871919 h 1477442"/>
              <a:gd name="connsiteX466" fmla="*/ 708711 w 780568"/>
              <a:gd name="connsiteY466" fmla="*/ 907847 h 1477442"/>
              <a:gd name="connsiteX467" fmla="*/ 706958 w 780568"/>
              <a:gd name="connsiteY467" fmla="*/ 884187 h 1477442"/>
              <a:gd name="connsiteX468" fmla="*/ 705206 w 780568"/>
              <a:gd name="connsiteY468" fmla="*/ 860527 h 1477442"/>
              <a:gd name="connsiteX469" fmla="*/ 677164 w 780568"/>
              <a:gd name="connsiteY469" fmla="*/ 832485 h 1477442"/>
              <a:gd name="connsiteX470" fmla="*/ 684175 w 780568"/>
              <a:gd name="connsiteY470" fmla="*/ 832485 h 1477442"/>
              <a:gd name="connsiteX471" fmla="*/ 684175 w 780568"/>
              <a:gd name="connsiteY471" fmla="*/ 835990 h 1477442"/>
              <a:gd name="connsiteX472" fmla="*/ 677164 w 780568"/>
              <a:gd name="connsiteY472" fmla="*/ 835990 h 1477442"/>
              <a:gd name="connsiteX473" fmla="*/ 475615 w 780568"/>
              <a:gd name="connsiteY473" fmla="*/ 827227 h 1477442"/>
              <a:gd name="connsiteX474" fmla="*/ 485254 w 780568"/>
              <a:gd name="connsiteY474" fmla="*/ 828980 h 1477442"/>
              <a:gd name="connsiteX475" fmla="*/ 487883 w 780568"/>
              <a:gd name="connsiteY475" fmla="*/ 839496 h 1477442"/>
              <a:gd name="connsiteX476" fmla="*/ 479120 w 780568"/>
              <a:gd name="connsiteY476" fmla="*/ 834238 h 1477442"/>
              <a:gd name="connsiteX477" fmla="*/ 479120 w 780568"/>
              <a:gd name="connsiteY477" fmla="*/ 829856 h 1477442"/>
              <a:gd name="connsiteX478" fmla="*/ 475615 w 780568"/>
              <a:gd name="connsiteY478" fmla="*/ 827227 h 1477442"/>
              <a:gd name="connsiteX479" fmla="*/ 468605 w 780568"/>
              <a:gd name="connsiteY479" fmla="*/ 827227 h 1477442"/>
              <a:gd name="connsiteX480" fmla="*/ 475615 w 780568"/>
              <a:gd name="connsiteY480" fmla="*/ 827227 h 1477442"/>
              <a:gd name="connsiteX481" fmla="*/ 473863 w 780568"/>
              <a:gd name="connsiteY481" fmla="*/ 834238 h 1477442"/>
              <a:gd name="connsiteX482" fmla="*/ 468605 w 780568"/>
              <a:gd name="connsiteY482" fmla="*/ 827227 h 1477442"/>
              <a:gd name="connsiteX483" fmla="*/ 703453 w 780568"/>
              <a:gd name="connsiteY483" fmla="*/ 818464 h 1477442"/>
              <a:gd name="connsiteX484" fmla="*/ 705206 w 780568"/>
              <a:gd name="connsiteY484" fmla="*/ 818464 h 1477442"/>
              <a:gd name="connsiteX485" fmla="*/ 703453 w 780568"/>
              <a:gd name="connsiteY485" fmla="*/ 821970 h 1477442"/>
              <a:gd name="connsiteX486" fmla="*/ 703453 w 780568"/>
              <a:gd name="connsiteY486" fmla="*/ 825475 h 1477442"/>
              <a:gd name="connsiteX487" fmla="*/ 699948 w 780568"/>
              <a:gd name="connsiteY487" fmla="*/ 825475 h 1477442"/>
              <a:gd name="connsiteX488" fmla="*/ 515925 w 780568"/>
              <a:gd name="connsiteY488" fmla="*/ 814959 h 1477442"/>
              <a:gd name="connsiteX489" fmla="*/ 515049 w 780568"/>
              <a:gd name="connsiteY489" fmla="*/ 822846 h 1477442"/>
              <a:gd name="connsiteX490" fmla="*/ 515925 w 780568"/>
              <a:gd name="connsiteY490" fmla="*/ 827227 h 1477442"/>
              <a:gd name="connsiteX491" fmla="*/ 518554 w 780568"/>
              <a:gd name="connsiteY491" fmla="*/ 826351 h 1477442"/>
              <a:gd name="connsiteX492" fmla="*/ 519430 w 780568"/>
              <a:gd name="connsiteY492" fmla="*/ 825475 h 1477442"/>
              <a:gd name="connsiteX493" fmla="*/ 533451 w 780568"/>
              <a:gd name="connsiteY493" fmla="*/ 827227 h 1477442"/>
              <a:gd name="connsiteX494" fmla="*/ 524688 w 780568"/>
              <a:gd name="connsiteY494" fmla="*/ 832485 h 1477442"/>
              <a:gd name="connsiteX495" fmla="*/ 529946 w 780568"/>
              <a:gd name="connsiteY495" fmla="*/ 843001 h 1477442"/>
              <a:gd name="connsiteX496" fmla="*/ 530822 w 780568"/>
              <a:gd name="connsiteY496" fmla="*/ 845630 h 1477442"/>
              <a:gd name="connsiteX497" fmla="*/ 529946 w 780568"/>
              <a:gd name="connsiteY497" fmla="*/ 848259 h 1477442"/>
              <a:gd name="connsiteX498" fmla="*/ 528193 w 780568"/>
              <a:gd name="connsiteY498" fmla="*/ 857022 h 1477442"/>
              <a:gd name="connsiteX499" fmla="*/ 526441 w 780568"/>
              <a:gd name="connsiteY499" fmla="*/ 867537 h 1477442"/>
              <a:gd name="connsiteX500" fmla="*/ 522935 w 780568"/>
              <a:gd name="connsiteY500" fmla="*/ 872795 h 1477442"/>
              <a:gd name="connsiteX501" fmla="*/ 521183 w 780568"/>
              <a:gd name="connsiteY501" fmla="*/ 879805 h 1477442"/>
              <a:gd name="connsiteX502" fmla="*/ 528193 w 780568"/>
              <a:gd name="connsiteY502" fmla="*/ 883311 h 1477442"/>
              <a:gd name="connsiteX503" fmla="*/ 526441 w 780568"/>
              <a:gd name="connsiteY503" fmla="*/ 893826 h 1477442"/>
              <a:gd name="connsiteX504" fmla="*/ 520307 w 780568"/>
              <a:gd name="connsiteY504" fmla="*/ 891197 h 1477442"/>
              <a:gd name="connsiteX505" fmla="*/ 515925 w 780568"/>
              <a:gd name="connsiteY505" fmla="*/ 881558 h 1477442"/>
              <a:gd name="connsiteX506" fmla="*/ 512420 w 780568"/>
              <a:gd name="connsiteY506" fmla="*/ 872795 h 1477442"/>
              <a:gd name="connsiteX507" fmla="*/ 521183 w 780568"/>
              <a:gd name="connsiteY507" fmla="*/ 867537 h 1477442"/>
              <a:gd name="connsiteX508" fmla="*/ 519430 w 780568"/>
              <a:gd name="connsiteY508" fmla="*/ 862279 h 1477442"/>
              <a:gd name="connsiteX509" fmla="*/ 521183 w 780568"/>
              <a:gd name="connsiteY509" fmla="*/ 848259 h 1477442"/>
              <a:gd name="connsiteX510" fmla="*/ 524688 w 780568"/>
              <a:gd name="connsiteY510" fmla="*/ 841248 h 1477442"/>
              <a:gd name="connsiteX511" fmla="*/ 521183 w 780568"/>
              <a:gd name="connsiteY511" fmla="*/ 837743 h 1477442"/>
              <a:gd name="connsiteX512" fmla="*/ 515925 w 780568"/>
              <a:gd name="connsiteY512" fmla="*/ 839496 h 1477442"/>
              <a:gd name="connsiteX513" fmla="*/ 515049 w 780568"/>
              <a:gd name="connsiteY513" fmla="*/ 842125 h 1477442"/>
              <a:gd name="connsiteX514" fmla="*/ 515925 w 780568"/>
              <a:gd name="connsiteY514" fmla="*/ 844753 h 1477442"/>
              <a:gd name="connsiteX515" fmla="*/ 515925 w 780568"/>
              <a:gd name="connsiteY515" fmla="*/ 853516 h 1477442"/>
              <a:gd name="connsiteX516" fmla="*/ 510667 w 780568"/>
              <a:gd name="connsiteY516" fmla="*/ 855269 h 1477442"/>
              <a:gd name="connsiteX517" fmla="*/ 510667 w 780568"/>
              <a:gd name="connsiteY517" fmla="*/ 843001 h 1477442"/>
              <a:gd name="connsiteX518" fmla="*/ 507162 w 780568"/>
              <a:gd name="connsiteY518" fmla="*/ 828980 h 1477442"/>
              <a:gd name="connsiteX519" fmla="*/ 512420 w 780568"/>
              <a:gd name="connsiteY519" fmla="*/ 823722 h 1477442"/>
              <a:gd name="connsiteX520" fmla="*/ 515925 w 780568"/>
              <a:gd name="connsiteY520" fmla="*/ 814959 h 1477442"/>
              <a:gd name="connsiteX521" fmla="*/ 684175 w 780568"/>
              <a:gd name="connsiteY521" fmla="*/ 793928 h 1477442"/>
              <a:gd name="connsiteX522" fmla="*/ 683298 w 780568"/>
              <a:gd name="connsiteY522" fmla="*/ 799186 h 1477442"/>
              <a:gd name="connsiteX523" fmla="*/ 684175 w 780568"/>
              <a:gd name="connsiteY523" fmla="*/ 804444 h 1477442"/>
              <a:gd name="connsiteX524" fmla="*/ 682422 w 780568"/>
              <a:gd name="connsiteY524" fmla="*/ 807072 h 1477442"/>
              <a:gd name="connsiteX525" fmla="*/ 682422 w 780568"/>
              <a:gd name="connsiteY525" fmla="*/ 811454 h 1477442"/>
              <a:gd name="connsiteX526" fmla="*/ 680669 w 780568"/>
              <a:gd name="connsiteY526" fmla="*/ 821970 h 1477442"/>
              <a:gd name="connsiteX527" fmla="*/ 677164 w 780568"/>
              <a:gd name="connsiteY527" fmla="*/ 806196 h 1477442"/>
              <a:gd name="connsiteX528" fmla="*/ 677164 w 780568"/>
              <a:gd name="connsiteY528" fmla="*/ 799186 h 1477442"/>
              <a:gd name="connsiteX529" fmla="*/ 684175 w 780568"/>
              <a:gd name="connsiteY529" fmla="*/ 793928 h 1477442"/>
              <a:gd name="connsiteX530" fmla="*/ 498399 w 780568"/>
              <a:gd name="connsiteY530" fmla="*/ 788670 h 1477442"/>
              <a:gd name="connsiteX531" fmla="*/ 501904 w 780568"/>
              <a:gd name="connsiteY531" fmla="*/ 792175 h 1477442"/>
              <a:gd name="connsiteX532" fmla="*/ 498399 w 780568"/>
              <a:gd name="connsiteY532" fmla="*/ 792175 h 1477442"/>
              <a:gd name="connsiteX533" fmla="*/ 496646 w 780568"/>
              <a:gd name="connsiteY533" fmla="*/ 790423 h 1477442"/>
              <a:gd name="connsiteX534" fmla="*/ 497523 w 780568"/>
              <a:gd name="connsiteY534" fmla="*/ 789546 h 1477442"/>
              <a:gd name="connsiteX535" fmla="*/ 498399 w 780568"/>
              <a:gd name="connsiteY535" fmla="*/ 788670 h 1477442"/>
              <a:gd name="connsiteX536" fmla="*/ 473863 w 780568"/>
              <a:gd name="connsiteY536" fmla="*/ 788670 h 1477442"/>
              <a:gd name="connsiteX537" fmla="*/ 478244 w 780568"/>
              <a:gd name="connsiteY537" fmla="*/ 791299 h 1477442"/>
              <a:gd name="connsiteX538" fmla="*/ 484378 w 780568"/>
              <a:gd name="connsiteY538" fmla="*/ 793928 h 1477442"/>
              <a:gd name="connsiteX539" fmla="*/ 475615 w 780568"/>
              <a:gd name="connsiteY539" fmla="*/ 797433 h 1477442"/>
              <a:gd name="connsiteX540" fmla="*/ 475615 w 780568"/>
              <a:gd name="connsiteY540" fmla="*/ 774649 h 1477442"/>
              <a:gd name="connsiteX541" fmla="*/ 476492 w 780568"/>
              <a:gd name="connsiteY541" fmla="*/ 778155 h 1477442"/>
              <a:gd name="connsiteX542" fmla="*/ 477368 w 780568"/>
              <a:gd name="connsiteY542" fmla="*/ 783412 h 1477442"/>
              <a:gd name="connsiteX543" fmla="*/ 474739 w 780568"/>
              <a:gd name="connsiteY543" fmla="*/ 780783 h 1477442"/>
              <a:gd name="connsiteX544" fmla="*/ 475615 w 780568"/>
              <a:gd name="connsiteY544" fmla="*/ 774649 h 1477442"/>
              <a:gd name="connsiteX545" fmla="*/ 675412 w 780568"/>
              <a:gd name="connsiteY545" fmla="*/ 765886 h 1477442"/>
              <a:gd name="connsiteX546" fmla="*/ 682422 w 780568"/>
              <a:gd name="connsiteY546" fmla="*/ 771144 h 1477442"/>
              <a:gd name="connsiteX547" fmla="*/ 684175 w 780568"/>
              <a:gd name="connsiteY547" fmla="*/ 776402 h 1477442"/>
              <a:gd name="connsiteX548" fmla="*/ 675412 w 780568"/>
              <a:gd name="connsiteY548" fmla="*/ 778155 h 1477442"/>
              <a:gd name="connsiteX549" fmla="*/ 674535 w 780568"/>
              <a:gd name="connsiteY549" fmla="*/ 772020 h 1477442"/>
              <a:gd name="connsiteX550" fmla="*/ 675412 w 780568"/>
              <a:gd name="connsiteY550" fmla="*/ 765886 h 1477442"/>
              <a:gd name="connsiteX551" fmla="*/ 512420 w 780568"/>
              <a:gd name="connsiteY551" fmla="*/ 764134 h 1477442"/>
              <a:gd name="connsiteX552" fmla="*/ 524688 w 780568"/>
              <a:gd name="connsiteY552" fmla="*/ 764134 h 1477442"/>
              <a:gd name="connsiteX553" fmla="*/ 515925 w 780568"/>
              <a:gd name="connsiteY553" fmla="*/ 769391 h 1477442"/>
              <a:gd name="connsiteX554" fmla="*/ 507162 w 780568"/>
              <a:gd name="connsiteY554" fmla="*/ 776402 h 1477442"/>
              <a:gd name="connsiteX555" fmla="*/ 504533 w 780568"/>
              <a:gd name="connsiteY555" fmla="*/ 767639 h 1477442"/>
              <a:gd name="connsiteX556" fmla="*/ 512420 w 780568"/>
              <a:gd name="connsiteY556" fmla="*/ 764134 h 1477442"/>
              <a:gd name="connsiteX557" fmla="*/ 489636 w 780568"/>
              <a:gd name="connsiteY557" fmla="*/ 753618 h 1477442"/>
              <a:gd name="connsiteX558" fmla="*/ 493141 w 780568"/>
              <a:gd name="connsiteY558" fmla="*/ 753618 h 1477442"/>
              <a:gd name="connsiteX559" fmla="*/ 494018 w 780568"/>
              <a:gd name="connsiteY559" fmla="*/ 776402 h 1477442"/>
              <a:gd name="connsiteX560" fmla="*/ 493141 w 780568"/>
              <a:gd name="connsiteY560" fmla="*/ 797433 h 1477442"/>
              <a:gd name="connsiteX561" fmla="*/ 484378 w 780568"/>
              <a:gd name="connsiteY561" fmla="*/ 790423 h 1477442"/>
              <a:gd name="connsiteX562" fmla="*/ 491389 w 780568"/>
              <a:gd name="connsiteY562" fmla="*/ 785165 h 1477442"/>
              <a:gd name="connsiteX563" fmla="*/ 484378 w 780568"/>
              <a:gd name="connsiteY563" fmla="*/ 776402 h 1477442"/>
              <a:gd name="connsiteX564" fmla="*/ 479120 w 780568"/>
              <a:gd name="connsiteY564" fmla="*/ 771144 h 1477442"/>
              <a:gd name="connsiteX565" fmla="*/ 478244 w 780568"/>
              <a:gd name="connsiteY565" fmla="*/ 765886 h 1477442"/>
              <a:gd name="connsiteX566" fmla="*/ 473863 w 780568"/>
              <a:gd name="connsiteY566" fmla="*/ 762381 h 1477442"/>
              <a:gd name="connsiteX567" fmla="*/ 475615 w 780568"/>
              <a:gd name="connsiteY567" fmla="*/ 757123 h 1477442"/>
              <a:gd name="connsiteX568" fmla="*/ 477368 w 780568"/>
              <a:gd name="connsiteY568" fmla="*/ 761505 h 1477442"/>
              <a:gd name="connsiteX569" fmla="*/ 484378 w 780568"/>
              <a:gd name="connsiteY569" fmla="*/ 764134 h 1477442"/>
              <a:gd name="connsiteX570" fmla="*/ 485254 w 780568"/>
              <a:gd name="connsiteY570" fmla="*/ 766763 h 1477442"/>
              <a:gd name="connsiteX571" fmla="*/ 484378 w 780568"/>
              <a:gd name="connsiteY571" fmla="*/ 771144 h 1477442"/>
              <a:gd name="connsiteX572" fmla="*/ 487883 w 780568"/>
              <a:gd name="connsiteY572" fmla="*/ 771144 h 1477442"/>
              <a:gd name="connsiteX573" fmla="*/ 691185 w 780568"/>
              <a:gd name="connsiteY573" fmla="*/ 701040 h 1477442"/>
              <a:gd name="connsiteX574" fmla="*/ 692937 w 780568"/>
              <a:gd name="connsiteY574" fmla="*/ 705422 h 1477442"/>
              <a:gd name="connsiteX575" fmla="*/ 694690 w 780568"/>
              <a:gd name="connsiteY575" fmla="*/ 708050 h 1477442"/>
              <a:gd name="connsiteX576" fmla="*/ 694690 w 780568"/>
              <a:gd name="connsiteY576" fmla="*/ 720319 h 1477442"/>
              <a:gd name="connsiteX577" fmla="*/ 691185 w 780568"/>
              <a:gd name="connsiteY577" fmla="*/ 718566 h 1477442"/>
              <a:gd name="connsiteX578" fmla="*/ 687680 w 780568"/>
              <a:gd name="connsiteY578" fmla="*/ 713308 h 1477442"/>
              <a:gd name="connsiteX579" fmla="*/ 685927 w 780568"/>
              <a:gd name="connsiteY579" fmla="*/ 708050 h 1477442"/>
              <a:gd name="connsiteX580" fmla="*/ 687680 w 780568"/>
              <a:gd name="connsiteY580" fmla="*/ 704545 h 1477442"/>
              <a:gd name="connsiteX581" fmla="*/ 691185 w 780568"/>
              <a:gd name="connsiteY581" fmla="*/ 701040 h 1477442"/>
              <a:gd name="connsiteX582" fmla="*/ 675412 w 780568"/>
              <a:gd name="connsiteY582" fmla="*/ 699287 h 1477442"/>
              <a:gd name="connsiteX583" fmla="*/ 684175 w 780568"/>
              <a:gd name="connsiteY583" fmla="*/ 708050 h 1477442"/>
              <a:gd name="connsiteX584" fmla="*/ 683298 w 780568"/>
              <a:gd name="connsiteY584" fmla="*/ 718566 h 1477442"/>
              <a:gd name="connsiteX585" fmla="*/ 682422 w 780568"/>
              <a:gd name="connsiteY585" fmla="*/ 725577 h 1477442"/>
              <a:gd name="connsiteX586" fmla="*/ 683298 w 780568"/>
              <a:gd name="connsiteY586" fmla="*/ 729082 h 1477442"/>
              <a:gd name="connsiteX587" fmla="*/ 675412 w 780568"/>
              <a:gd name="connsiteY587" fmla="*/ 732587 h 1477442"/>
              <a:gd name="connsiteX588" fmla="*/ 677164 w 780568"/>
              <a:gd name="connsiteY588" fmla="*/ 736092 h 1477442"/>
              <a:gd name="connsiteX589" fmla="*/ 676288 w 780568"/>
              <a:gd name="connsiteY589" fmla="*/ 740474 h 1477442"/>
              <a:gd name="connsiteX590" fmla="*/ 684175 w 780568"/>
              <a:gd name="connsiteY590" fmla="*/ 746608 h 1477442"/>
              <a:gd name="connsiteX591" fmla="*/ 678917 w 780568"/>
              <a:gd name="connsiteY591" fmla="*/ 750113 h 1477442"/>
              <a:gd name="connsiteX592" fmla="*/ 671906 w 780568"/>
              <a:gd name="connsiteY592" fmla="*/ 755371 h 1477442"/>
              <a:gd name="connsiteX593" fmla="*/ 674535 w 780568"/>
              <a:gd name="connsiteY593" fmla="*/ 733463 h 1477442"/>
              <a:gd name="connsiteX594" fmla="*/ 673659 w 780568"/>
              <a:gd name="connsiteY594" fmla="*/ 716814 h 1477442"/>
              <a:gd name="connsiteX595" fmla="*/ 675412 w 780568"/>
              <a:gd name="connsiteY595" fmla="*/ 699287 h 1477442"/>
              <a:gd name="connsiteX596" fmla="*/ 698195 w 780568"/>
              <a:gd name="connsiteY596" fmla="*/ 692277 h 1477442"/>
              <a:gd name="connsiteX597" fmla="*/ 699948 w 780568"/>
              <a:gd name="connsiteY597" fmla="*/ 692277 h 1477442"/>
              <a:gd name="connsiteX598" fmla="*/ 698195 w 780568"/>
              <a:gd name="connsiteY598" fmla="*/ 736092 h 1477442"/>
              <a:gd name="connsiteX599" fmla="*/ 696443 w 780568"/>
              <a:gd name="connsiteY599" fmla="*/ 713308 h 1477442"/>
              <a:gd name="connsiteX600" fmla="*/ 698195 w 780568"/>
              <a:gd name="connsiteY600" fmla="*/ 692277 h 1477442"/>
              <a:gd name="connsiteX601" fmla="*/ 675412 w 780568"/>
              <a:gd name="connsiteY601" fmla="*/ 639699 h 1477442"/>
              <a:gd name="connsiteX602" fmla="*/ 677164 w 780568"/>
              <a:gd name="connsiteY602" fmla="*/ 639699 h 1477442"/>
              <a:gd name="connsiteX603" fmla="*/ 677164 w 780568"/>
              <a:gd name="connsiteY603" fmla="*/ 657225 h 1477442"/>
              <a:gd name="connsiteX604" fmla="*/ 675412 w 780568"/>
              <a:gd name="connsiteY604" fmla="*/ 658978 h 1477442"/>
              <a:gd name="connsiteX605" fmla="*/ 675412 w 780568"/>
              <a:gd name="connsiteY605" fmla="*/ 639699 h 1477442"/>
              <a:gd name="connsiteX606" fmla="*/ 684525 w 780568"/>
              <a:gd name="connsiteY606" fmla="*/ 584317 h 1477442"/>
              <a:gd name="connsiteX607" fmla="*/ 691185 w 780568"/>
              <a:gd name="connsiteY607" fmla="*/ 597637 h 1477442"/>
              <a:gd name="connsiteX608" fmla="*/ 684175 w 780568"/>
              <a:gd name="connsiteY608" fmla="*/ 597637 h 1477442"/>
              <a:gd name="connsiteX609" fmla="*/ 684600 w 780568"/>
              <a:gd name="connsiteY609" fmla="*/ 581492 h 1477442"/>
              <a:gd name="connsiteX610" fmla="*/ 684525 w 780568"/>
              <a:gd name="connsiteY610" fmla="*/ 584317 h 1477442"/>
              <a:gd name="connsiteX611" fmla="*/ 684175 w 780568"/>
              <a:gd name="connsiteY611" fmla="*/ 583616 h 1477442"/>
              <a:gd name="connsiteX612" fmla="*/ 0 w 780568"/>
              <a:gd name="connsiteY612" fmla="*/ 393344 h 1477442"/>
              <a:gd name="connsiteX613" fmla="*/ 4166 w 780568"/>
              <a:gd name="connsiteY613" fmla="*/ 399593 h 1477442"/>
              <a:gd name="connsiteX614" fmla="*/ 9424 w 780568"/>
              <a:gd name="connsiteY614" fmla="*/ 411861 h 1477442"/>
              <a:gd name="connsiteX615" fmla="*/ 14682 w 780568"/>
              <a:gd name="connsiteY615" fmla="*/ 431140 h 1477442"/>
              <a:gd name="connsiteX616" fmla="*/ 7671 w 780568"/>
              <a:gd name="connsiteY616" fmla="*/ 457429 h 1477442"/>
              <a:gd name="connsiteX617" fmla="*/ 4166 w 780568"/>
              <a:gd name="connsiteY617" fmla="*/ 469697 h 1477442"/>
              <a:gd name="connsiteX618" fmla="*/ 0 w 780568"/>
              <a:gd name="connsiteY618" fmla="*/ 476362 h 1477442"/>
              <a:gd name="connsiteX619" fmla="*/ 423037 w 780568"/>
              <a:gd name="connsiteY619" fmla="*/ 212065 h 1477442"/>
              <a:gd name="connsiteX620" fmla="*/ 424790 w 780568"/>
              <a:gd name="connsiteY620" fmla="*/ 227838 h 1477442"/>
              <a:gd name="connsiteX621" fmla="*/ 423037 w 780568"/>
              <a:gd name="connsiteY621" fmla="*/ 278664 h 1477442"/>
              <a:gd name="connsiteX622" fmla="*/ 420408 w 780568"/>
              <a:gd name="connsiteY622" fmla="*/ 299695 h 1477442"/>
              <a:gd name="connsiteX623" fmla="*/ 419532 w 780568"/>
              <a:gd name="connsiteY623" fmla="*/ 325984 h 1477442"/>
              <a:gd name="connsiteX624" fmla="*/ 418656 w 780568"/>
              <a:gd name="connsiteY624" fmla="*/ 331241 h 1477442"/>
              <a:gd name="connsiteX625" fmla="*/ 417780 w 780568"/>
              <a:gd name="connsiteY625" fmla="*/ 338252 h 1477442"/>
              <a:gd name="connsiteX626" fmla="*/ 416027 w 780568"/>
              <a:gd name="connsiteY626" fmla="*/ 361036 h 1477442"/>
              <a:gd name="connsiteX627" fmla="*/ 421285 w 780568"/>
              <a:gd name="connsiteY627" fmla="*/ 371551 h 1477442"/>
              <a:gd name="connsiteX628" fmla="*/ 426542 w 780568"/>
              <a:gd name="connsiteY628" fmla="*/ 320726 h 1477442"/>
              <a:gd name="connsiteX629" fmla="*/ 426542 w 780568"/>
              <a:gd name="connsiteY629" fmla="*/ 334747 h 1477442"/>
              <a:gd name="connsiteX630" fmla="*/ 424790 w 780568"/>
              <a:gd name="connsiteY630" fmla="*/ 350520 h 1477442"/>
              <a:gd name="connsiteX631" fmla="*/ 424790 w 780568"/>
              <a:gd name="connsiteY631" fmla="*/ 352273 h 1477442"/>
              <a:gd name="connsiteX632" fmla="*/ 425666 w 780568"/>
              <a:gd name="connsiteY632" fmla="*/ 360159 h 1477442"/>
              <a:gd name="connsiteX633" fmla="*/ 424790 w 780568"/>
              <a:gd name="connsiteY633" fmla="*/ 368046 h 1477442"/>
              <a:gd name="connsiteX634" fmla="*/ 423913 w 780568"/>
              <a:gd name="connsiteY634" fmla="*/ 376809 h 1477442"/>
              <a:gd name="connsiteX635" fmla="*/ 421285 w 780568"/>
              <a:gd name="connsiteY635" fmla="*/ 385572 h 1477442"/>
              <a:gd name="connsiteX636" fmla="*/ 421285 w 780568"/>
              <a:gd name="connsiteY636" fmla="*/ 390830 h 1477442"/>
              <a:gd name="connsiteX637" fmla="*/ 424790 w 780568"/>
              <a:gd name="connsiteY637" fmla="*/ 404851 h 1477442"/>
              <a:gd name="connsiteX638" fmla="*/ 421285 w 780568"/>
              <a:gd name="connsiteY638" fmla="*/ 410985 h 1477442"/>
              <a:gd name="connsiteX639" fmla="*/ 423037 w 780568"/>
              <a:gd name="connsiteY639" fmla="*/ 418871 h 1477442"/>
              <a:gd name="connsiteX640" fmla="*/ 417780 w 780568"/>
              <a:gd name="connsiteY640" fmla="*/ 418871 h 1477442"/>
              <a:gd name="connsiteX641" fmla="*/ 419532 w 780568"/>
              <a:gd name="connsiteY641" fmla="*/ 452171 h 1477442"/>
              <a:gd name="connsiteX642" fmla="*/ 418656 w 780568"/>
              <a:gd name="connsiteY642" fmla="*/ 461810 h 1477442"/>
              <a:gd name="connsiteX643" fmla="*/ 417780 w 780568"/>
              <a:gd name="connsiteY643" fmla="*/ 473202 h 1477442"/>
              <a:gd name="connsiteX644" fmla="*/ 423037 w 780568"/>
              <a:gd name="connsiteY644" fmla="*/ 455676 h 1477442"/>
              <a:gd name="connsiteX645" fmla="*/ 424790 w 780568"/>
              <a:gd name="connsiteY645" fmla="*/ 441655 h 1477442"/>
              <a:gd name="connsiteX646" fmla="*/ 424790 w 780568"/>
              <a:gd name="connsiteY646" fmla="*/ 466192 h 1477442"/>
              <a:gd name="connsiteX647" fmla="*/ 424790 w 780568"/>
              <a:gd name="connsiteY647" fmla="*/ 478460 h 1477442"/>
              <a:gd name="connsiteX648" fmla="*/ 423037 w 780568"/>
              <a:gd name="connsiteY648" fmla="*/ 480212 h 1477442"/>
              <a:gd name="connsiteX649" fmla="*/ 424790 w 780568"/>
              <a:gd name="connsiteY649" fmla="*/ 492481 h 1477442"/>
              <a:gd name="connsiteX650" fmla="*/ 424790 w 780568"/>
              <a:gd name="connsiteY650" fmla="*/ 506502 h 1477442"/>
              <a:gd name="connsiteX651" fmla="*/ 430047 w 780568"/>
              <a:gd name="connsiteY651" fmla="*/ 501244 h 1477442"/>
              <a:gd name="connsiteX652" fmla="*/ 437058 w 780568"/>
              <a:gd name="connsiteY652" fmla="*/ 511759 h 1477442"/>
              <a:gd name="connsiteX653" fmla="*/ 445821 w 780568"/>
              <a:gd name="connsiteY653" fmla="*/ 527533 h 1477442"/>
              <a:gd name="connsiteX654" fmla="*/ 444945 w 780568"/>
              <a:gd name="connsiteY654" fmla="*/ 526656 h 1477442"/>
              <a:gd name="connsiteX655" fmla="*/ 444068 w 780568"/>
              <a:gd name="connsiteY655" fmla="*/ 529285 h 1477442"/>
              <a:gd name="connsiteX656" fmla="*/ 451079 w 780568"/>
              <a:gd name="connsiteY656" fmla="*/ 534543 h 1477442"/>
              <a:gd name="connsiteX657" fmla="*/ 449326 w 780568"/>
              <a:gd name="connsiteY657" fmla="*/ 540677 h 1477442"/>
              <a:gd name="connsiteX658" fmla="*/ 447574 w 780568"/>
              <a:gd name="connsiteY658" fmla="*/ 546811 h 1477442"/>
              <a:gd name="connsiteX659" fmla="*/ 454584 w 780568"/>
              <a:gd name="connsiteY659" fmla="*/ 550316 h 1477442"/>
              <a:gd name="connsiteX660" fmla="*/ 452831 w 780568"/>
              <a:gd name="connsiteY660" fmla="*/ 543306 h 1477442"/>
              <a:gd name="connsiteX661" fmla="*/ 458966 w 780568"/>
              <a:gd name="connsiteY661" fmla="*/ 544182 h 1477442"/>
              <a:gd name="connsiteX662" fmla="*/ 459842 w 780568"/>
              <a:gd name="connsiteY662" fmla="*/ 545059 h 1477442"/>
              <a:gd name="connsiteX663" fmla="*/ 459842 w 780568"/>
              <a:gd name="connsiteY663" fmla="*/ 552069 h 1477442"/>
              <a:gd name="connsiteX664" fmla="*/ 456337 w 780568"/>
              <a:gd name="connsiteY664" fmla="*/ 566090 h 1477442"/>
              <a:gd name="connsiteX665" fmla="*/ 456337 w 780568"/>
              <a:gd name="connsiteY665" fmla="*/ 569595 h 1477442"/>
              <a:gd name="connsiteX666" fmla="*/ 458089 w 780568"/>
              <a:gd name="connsiteY666" fmla="*/ 579234 h 1477442"/>
              <a:gd name="connsiteX667" fmla="*/ 459842 w 780568"/>
              <a:gd name="connsiteY667" fmla="*/ 592379 h 1477442"/>
              <a:gd name="connsiteX668" fmla="*/ 458089 w 780568"/>
              <a:gd name="connsiteY668" fmla="*/ 601142 h 1477442"/>
              <a:gd name="connsiteX669" fmla="*/ 456337 w 780568"/>
              <a:gd name="connsiteY669" fmla="*/ 636194 h 1477442"/>
              <a:gd name="connsiteX670" fmla="*/ 457213 w 780568"/>
              <a:gd name="connsiteY670" fmla="*/ 654596 h 1477442"/>
              <a:gd name="connsiteX671" fmla="*/ 456337 w 780568"/>
              <a:gd name="connsiteY671" fmla="*/ 683514 h 1477442"/>
              <a:gd name="connsiteX672" fmla="*/ 454584 w 780568"/>
              <a:gd name="connsiteY672" fmla="*/ 687019 h 1477442"/>
              <a:gd name="connsiteX673" fmla="*/ 451079 w 780568"/>
              <a:gd name="connsiteY673" fmla="*/ 687019 h 1477442"/>
              <a:gd name="connsiteX674" fmla="*/ 445821 w 780568"/>
              <a:gd name="connsiteY674" fmla="*/ 665988 h 1477442"/>
              <a:gd name="connsiteX675" fmla="*/ 445821 w 780568"/>
              <a:gd name="connsiteY675" fmla="*/ 623926 h 1477442"/>
              <a:gd name="connsiteX676" fmla="*/ 444068 w 780568"/>
              <a:gd name="connsiteY676" fmla="*/ 616915 h 1477442"/>
              <a:gd name="connsiteX677" fmla="*/ 437058 w 780568"/>
              <a:gd name="connsiteY677" fmla="*/ 618668 h 1477442"/>
              <a:gd name="connsiteX678" fmla="*/ 435306 w 780568"/>
              <a:gd name="connsiteY678" fmla="*/ 622173 h 1477442"/>
              <a:gd name="connsiteX679" fmla="*/ 431800 w 780568"/>
              <a:gd name="connsiteY679" fmla="*/ 622173 h 1477442"/>
              <a:gd name="connsiteX680" fmla="*/ 430047 w 780568"/>
              <a:gd name="connsiteY680" fmla="*/ 618668 h 1477442"/>
              <a:gd name="connsiteX681" fmla="*/ 428295 w 780568"/>
              <a:gd name="connsiteY681" fmla="*/ 618668 h 1477442"/>
              <a:gd name="connsiteX682" fmla="*/ 403759 w 780568"/>
              <a:gd name="connsiteY682" fmla="*/ 630936 h 1477442"/>
              <a:gd name="connsiteX683" fmla="*/ 394995 w 780568"/>
              <a:gd name="connsiteY683" fmla="*/ 641452 h 1477442"/>
              <a:gd name="connsiteX684" fmla="*/ 391490 w 780568"/>
              <a:gd name="connsiteY684" fmla="*/ 653720 h 1477442"/>
              <a:gd name="connsiteX685" fmla="*/ 389738 w 780568"/>
              <a:gd name="connsiteY685" fmla="*/ 664236 h 1477442"/>
              <a:gd name="connsiteX686" fmla="*/ 388862 w 780568"/>
              <a:gd name="connsiteY686" fmla="*/ 669493 h 1477442"/>
              <a:gd name="connsiteX687" fmla="*/ 387985 w 780568"/>
              <a:gd name="connsiteY687" fmla="*/ 674751 h 1477442"/>
              <a:gd name="connsiteX688" fmla="*/ 387985 w 780568"/>
              <a:gd name="connsiteY688" fmla="*/ 678256 h 1477442"/>
              <a:gd name="connsiteX689" fmla="*/ 391490 w 780568"/>
              <a:gd name="connsiteY689" fmla="*/ 690524 h 1477442"/>
              <a:gd name="connsiteX690" fmla="*/ 386233 w 780568"/>
              <a:gd name="connsiteY690" fmla="*/ 708050 h 1477442"/>
              <a:gd name="connsiteX691" fmla="*/ 384480 w 780568"/>
              <a:gd name="connsiteY691" fmla="*/ 723824 h 1477442"/>
              <a:gd name="connsiteX692" fmla="*/ 383604 w 780568"/>
              <a:gd name="connsiteY692" fmla="*/ 741350 h 1477442"/>
              <a:gd name="connsiteX693" fmla="*/ 382728 w 780568"/>
              <a:gd name="connsiteY693" fmla="*/ 755371 h 1477442"/>
              <a:gd name="connsiteX694" fmla="*/ 380975 w 780568"/>
              <a:gd name="connsiteY694" fmla="*/ 768515 h 1477442"/>
              <a:gd name="connsiteX695" fmla="*/ 379222 w 780568"/>
              <a:gd name="connsiteY695" fmla="*/ 779907 h 1477442"/>
              <a:gd name="connsiteX696" fmla="*/ 384480 w 780568"/>
              <a:gd name="connsiteY696" fmla="*/ 790423 h 1477442"/>
              <a:gd name="connsiteX697" fmla="*/ 387109 w 780568"/>
              <a:gd name="connsiteY697" fmla="*/ 793052 h 1477442"/>
              <a:gd name="connsiteX698" fmla="*/ 389738 w 780568"/>
              <a:gd name="connsiteY698" fmla="*/ 797433 h 1477442"/>
              <a:gd name="connsiteX699" fmla="*/ 387985 w 780568"/>
              <a:gd name="connsiteY699" fmla="*/ 797433 h 1477442"/>
              <a:gd name="connsiteX700" fmla="*/ 387109 w 780568"/>
              <a:gd name="connsiteY700" fmla="*/ 794804 h 1477442"/>
              <a:gd name="connsiteX701" fmla="*/ 384480 w 780568"/>
              <a:gd name="connsiteY701" fmla="*/ 792175 h 1477442"/>
              <a:gd name="connsiteX702" fmla="*/ 382728 w 780568"/>
              <a:gd name="connsiteY702" fmla="*/ 806196 h 1477442"/>
              <a:gd name="connsiteX703" fmla="*/ 384480 w 780568"/>
              <a:gd name="connsiteY703" fmla="*/ 806196 h 1477442"/>
              <a:gd name="connsiteX704" fmla="*/ 387985 w 780568"/>
              <a:gd name="connsiteY704" fmla="*/ 802691 h 1477442"/>
              <a:gd name="connsiteX705" fmla="*/ 386233 w 780568"/>
              <a:gd name="connsiteY705" fmla="*/ 844753 h 1477442"/>
              <a:gd name="connsiteX706" fmla="*/ 393243 w 780568"/>
              <a:gd name="connsiteY706" fmla="*/ 820217 h 1477442"/>
              <a:gd name="connsiteX707" fmla="*/ 394119 w 780568"/>
              <a:gd name="connsiteY707" fmla="*/ 821093 h 1477442"/>
              <a:gd name="connsiteX708" fmla="*/ 394995 w 780568"/>
              <a:gd name="connsiteY708" fmla="*/ 821970 h 1477442"/>
              <a:gd name="connsiteX709" fmla="*/ 391490 w 780568"/>
              <a:gd name="connsiteY709" fmla="*/ 850011 h 1477442"/>
              <a:gd name="connsiteX710" fmla="*/ 393243 w 780568"/>
              <a:gd name="connsiteY710" fmla="*/ 867537 h 1477442"/>
              <a:gd name="connsiteX711" fmla="*/ 400254 w 780568"/>
              <a:gd name="connsiteY711" fmla="*/ 850011 h 1477442"/>
              <a:gd name="connsiteX712" fmla="*/ 402006 w 780568"/>
              <a:gd name="connsiteY712" fmla="*/ 853516 h 1477442"/>
              <a:gd name="connsiteX713" fmla="*/ 414274 w 780568"/>
              <a:gd name="connsiteY713" fmla="*/ 793928 h 1477442"/>
              <a:gd name="connsiteX714" fmla="*/ 416903 w 780568"/>
              <a:gd name="connsiteY714" fmla="*/ 801815 h 1477442"/>
              <a:gd name="connsiteX715" fmla="*/ 416027 w 780568"/>
              <a:gd name="connsiteY715" fmla="*/ 807949 h 1477442"/>
              <a:gd name="connsiteX716" fmla="*/ 412521 w 780568"/>
              <a:gd name="connsiteY716" fmla="*/ 820217 h 1477442"/>
              <a:gd name="connsiteX717" fmla="*/ 412521 w 780568"/>
              <a:gd name="connsiteY717" fmla="*/ 846506 h 1477442"/>
              <a:gd name="connsiteX718" fmla="*/ 410769 w 780568"/>
              <a:gd name="connsiteY718" fmla="*/ 874548 h 1477442"/>
              <a:gd name="connsiteX719" fmla="*/ 410769 w 780568"/>
              <a:gd name="connsiteY719" fmla="*/ 881558 h 1477442"/>
              <a:gd name="connsiteX720" fmla="*/ 412521 w 780568"/>
              <a:gd name="connsiteY720" fmla="*/ 904342 h 1477442"/>
              <a:gd name="connsiteX721" fmla="*/ 413398 w 780568"/>
              <a:gd name="connsiteY721" fmla="*/ 906094 h 1477442"/>
              <a:gd name="connsiteX722" fmla="*/ 412521 w 780568"/>
              <a:gd name="connsiteY722" fmla="*/ 909600 h 1477442"/>
              <a:gd name="connsiteX723" fmla="*/ 412521 w 780568"/>
              <a:gd name="connsiteY723" fmla="*/ 918363 h 1477442"/>
              <a:gd name="connsiteX724" fmla="*/ 416027 w 780568"/>
              <a:gd name="connsiteY724" fmla="*/ 914857 h 1477442"/>
              <a:gd name="connsiteX725" fmla="*/ 415151 w 780568"/>
              <a:gd name="connsiteY725" fmla="*/ 929754 h 1477442"/>
              <a:gd name="connsiteX726" fmla="*/ 414274 w 780568"/>
              <a:gd name="connsiteY726" fmla="*/ 944652 h 1477442"/>
              <a:gd name="connsiteX727" fmla="*/ 414274 w 780568"/>
              <a:gd name="connsiteY727" fmla="*/ 946404 h 1477442"/>
              <a:gd name="connsiteX728" fmla="*/ 419532 w 780568"/>
              <a:gd name="connsiteY728" fmla="*/ 959549 h 1477442"/>
              <a:gd name="connsiteX729" fmla="*/ 423037 w 780568"/>
              <a:gd name="connsiteY729" fmla="*/ 970941 h 1477442"/>
              <a:gd name="connsiteX730" fmla="*/ 423037 w 780568"/>
              <a:gd name="connsiteY730" fmla="*/ 976198 h 1477442"/>
              <a:gd name="connsiteX731" fmla="*/ 419532 w 780568"/>
              <a:gd name="connsiteY731" fmla="*/ 984961 h 1477442"/>
              <a:gd name="connsiteX732" fmla="*/ 417780 w 780568"/>
              <a:gd name="connsiteY732" fmla="*/ 995477 h 1477442"/>
              <a:gd name="connsiteX733" fmla="*/ 409016 w 780568"/>
              <a:gd name="connsiteY733" fmla="*/ 983209 h 1477442"/>
              <a:gd name="connsiteX734" fmla="*/ 410769 w 780568"/>
              <a:gd name="connsiteY734" fmla="*/ 1002487 h 1477442"/>
              <a:gd name="connsiteX735" fmla="*/ 405511 w 780568"/>
              <a:gd name="connsiteY735" fmla="*/ 1010374 h 1477442"/>
              <a:gd name="connsiteX736" fmla="*/ 398501 w 780568"/>
              <a:gd name="connsiteY736" fmla="*/ 1016508 h 1477442"/>
              <a:gd name="connsiteX737" fmla="*/ 402006 w 780568"/>
              <a:gd name="connsiteY737" fmla="*/ 1025271 h 1477442"/>
              <a:gd name="connsiteX738" fmla="*/ 400254 w 780568"/>
              <a:gd name="connsiteY738" fmla="*/ 1030529 h 1477442"/>
              <a:gd name="connsiteX739" fmla="*/ 393243 w 780568"/>
              <a:gd name="connsiteY739" fmla="*/ 1034034 h 1477442"/>
              <a:gd name="connsiteX740" fmla="*/ 389738 w 780568"/>
              <a:gd name="connsiteY740" fmla="*/ 1028776 h 1477442"/>
              <a:gd name="connsiteX741" fmla="*/ 387109 w 780568"/>
              <a:gd name="connsiteY741" fmla="*/ 1034911 h 1477442"/>
              <a:gd name="connsiteX742" fmla="*/ 387985 w 780568"/>
              <a:gd name="connsiteY742" fmla="*/ 1039292 h 1477442"/>
              <a:gd name="connsiteX743" fmla="*/ 382728 w 780568"/>
              <a:gd name="connsiteY743" fmla="*/ 1037539 h 1477442"/>
              <a:gd name="connsiteX744" fmla="*/ 373964 w 780568"/>
              <a:gd name="connsiteY744" fmla="*/ 1032282 h 1477442"/>
              <a:gd name="connsiteX745" fmla="*/ 365201 w 780568"/>
              <a:gd name="connsiteY745" fmla="*/ 1027024 h 1477442"/>
              <a:gd name="connsiteX746" fmla="*/ 365201 w 780568"/>
              <a:gd name="connsiteY746" fmla="*/ 1034911 h 1477442"/>
              <a:gd name="connsiteX747" fmla="*/ 363449 w 780568"/>
              <a:gd name="connsiteY747" fmla="*/ 1044550 h 1477442"/>
              <a:gd name="connsiteX748" fmla="*/ 359944 w 780568"/>
              <a:gd name="connsiteY748" fmla="*/ 1039292 h 1477442"/>
              <a:gd name="connsiteX749" fmla="*/ 357315 w 780568"/>
              <a:gd name="connsiteY749" fmla="*/ 1045426 h 1477442"/>
              <a:gd name="connsiteX750" fmla="*/ 358191 w 780568"/>
              <a:gd name="connsiteY750" fmla="*/ 1051560 h 1477442"/>
              <a:gd name="connsiteX751" fmla="*/ 347675 w 780568"/>
              <a:gd name="connsiteY751" fmla="*/ 1049808 h 1477442"/>
              <a:gd name="connsiteX752" fmla="*/ 345923 w 780568"/>
              <a:gd name="connsiteY752" fmla="*/ 1053313 h 1477442"/>
              <a:gd name="connsiteX753" fmla="*/ 341541 w 780568"/>
              <a:gd name="connsiteY753" fmla="*/ 1054189 h 1477442"/>
              <a:gd name="connsiteX754" fmla="*/ 335407 w 780568"/>
              <a:gd name="connsiteY754" fmla="*/ 1051560 h 1477442"/>
              <a:gd name="connsiteX755" fmla="*/ 338036 w 780568"/>
              <a:gd name="connsiteY755" fmla="*/ 1049808 h 1477442"/>
              <a:gd name="connsiteX756" fmla="*/ 340665 w 780568"/>
              <a:gd name="connsiteY756" fmla="*/ 1048055 h 1477442"/>
              <a:gd name="connsiteX757" fmla="*/ 331902 w 780568"/>
              <a:gd name="connsiteY757" fmla="*/ 1035787 h 1477442"/>
              <a:gd name="connsiteX758" fmla="*/ 333655 w 780568"/>
              <a:gd name="connsiteY758" fmla="*/ 1049808 h 1477442"/>
              <a:gd name="connsiteX759" fmla="*/ 325768 w 780568"/>
              <a:gd name="connsiteY759" fmla="*/ 1048055 h 1477442"/>
              <a:gd name="connsiteX760" fmla="*/ 321387 w 780568"/>
              <a:gd name="connsiteY760" fmla="*/ 1042797 h 1477442"/>
              <a:gd name="connsiteX761" fmla="*/ 319634 w 780568"/>
              <a:gd name="connsiteY761" fmla="*/ 1048055 h 1477442"/>
              <a:gd name="connsiteX762" fmla="*/ 314376 w 780568"/>
              <a:gd name="connsiteY762" fmla="*/ 1053313 h 1477442"/>
              <a:gd name="connsiteX763" fmla="*/ 309118 w 780568"/>
              <a:gd name="connsiteY763" fmla="*/ 1046302 h 1477442"/>
              <a:gd name="connsiteX764" fmla="*/ 295097 w 780568"/>
              <a:gd name="connsiteY764" fmla="*/ 1051560 h 1477442"/>
              <a:gd name="connsiteX765" fmla="*/ 286334 w 780568"/>
              <a:gd name="connsiteY765" fmla="*/ 1046302 h 1477442"/>
              <a:gd name="connsiteX766" fmla="*/ 282829 w 780568"/>
              <a:gd name="connsiteY766" fmla="*/ 1039292 h 1477442"/>
              <a:gd name="connsiteX767" fmla="*/ 282829 w 780568"/>
              <a:gd name="connsiteY767" fmla="*/ 1048055 h 1477442"/>
              <a:gd name="connsiteX768" fmla="*/ 278448 w 780568"/>
              <a:gd name="connsiteY768" fmla="*/ 1051560 h 1477442"/>
              <a:gd name="connsiteX769" fmla="*/ 274066 w 780568"/>
              <a:gd name="connsiteY769" fmla="*/ 1048055 h 1477442"/>
              <a:gd name="connsiteX770" fmla="*/ 268808 w 780568"/>
              <a:gd name="connsiteY770" fmla="*/ 1041045 h 1477442"/>
              <a:gd name="connsiteX771" fmla="*/ 259169 w 780568"/>
              <a:gd name="connsiteY771" fmla="*/ 1029653 h 1477442"/>
              <a:gd name="connsiteX772" fmla="*/ 251282 w 780568"/>
              <a:gd name="connsiteY772" fmla="*/ 1018261 h 1477442"/>
              <a:gd name="connsiteX773" fmla="*/ 251282 w 780568"/>
              <a:gd name="connsiteY773" fmla="*/ 1011250 h 1477442"/>
              <a:gd name="connsiteX774" fmla="*/ 253035 w 780568"/>
              <a:gd name="connsiteY774" fmla="*/ 1002487 h 1477442"/>
              <a:gd name="connsiteX775" fmla="*/ 247777 w 780568"/>
              <a:gd name="connsiteY775" fmla="*/ 1009498 h 1477442"/>
              <a:gd name="connsiteX776" fmla="*/ 246025 w 780568"/>
              <a:gd name="connsiteY776" fmla="*/ 1014756 h 1477442"/>
              <a:gd name="connsiteX777" fmla="*/ 242520 w 780568"/>
              <a:gd name="connsiteY777" fmla="*/ 1011250 h 1477442"/>
              <a:gd name="connsiteX778" fmla="*/ 232004 w 780568"/>
              <a:gd name="connsiteY778" fmla="*/ 1005993 h 1477442"/>
              <a:gd name="connsiteX779" fmla="*/ 219736 w 780568"/>
              <a:gd name="connsiteY779" fmla="*/ 995477 h 1477442"/>
              <a:gd name="connsiteX780" fmla="*/ 219736 w 780568"/>
              <a:gd name="connsiteY780" fmla="*/ 986714 h 1477442"/>
              <a:gd name="connsiteX781" fmla="*/ 212725 w 780568"/>
              <a:gd name="connsiteY781" fmla="*/ 976198 h 1477442"/>
              <a:gd name="connsiteX782" fmla="*/ 198705 w 780568"/>
              <a:gd name="connsiteY782" fmla="*/ 972693 h 1477442"/>
              <a:gd name="connsiteX783" fmla="*/ 189941 w 780568"/>
              <a:gd name="connsiteY783" fmla="*/ 972693 h 1477442"/>
              <a:gd name="connsiteX784" fmla="*/ 177673 w 780568"/>
              <a:gd name="connsiteY784" fmla="*/ 969188 h 1477442"/>
              <a:gd name="connsiteX785" fmla="*/ 174168 w 780568"/>
              <a:gd name="connsiteY785" fmla="*/ 965683 h 1477442"/>
              <a:gd name="connsiteX786" fmla="*/ 167158 w 780568"/>
              <a:gd name="connsiteY786" fmla="*/ 944652 h 1477442"/>
              <a:gd name="connsiteX787" fmla="*/ 165405 w 780568"/>
              <a:gd name="connsiteY787" fmla="*/ 941146 h 1477442"/>
              <a:gd name="connsiteX788" fmla="*/ 153137 w 780568"/>
              <a:gd name="connsiteY788" fmla="*/ 909600 h 1477442"/>
              <a:gd name="connsiteX789" fmla="*/ 153137 w 780568"/>
              <a:gd name="connsiteY789" fmla="*/ 906094 h 1477442"/>
              <a:gd name="connsiteX790" fmla="*/ 154013 w 780568"/>
              <a:gd name="connsiteY790" fmla="*/ 892074 h 1477442"/>
              <a:gd name="connsiteX791" fmla="*/ 158395 w 780568"/>
              <a:gd name="connsiteY791" fmla="*/ 876300 h 1477442"/>
              <a:gd name="connsiteX792" fmla="*/ 167158 w 780568"/>
              <a:gd name="connsiteY792" fmla="*/ 857022 h 1477442"/>
              <a:gd name="connsiteX793" fmla="*/ 175921 w 780568"/>
              <a:gd name="connsiteY793" fmla="*/ 837743 h 1477442"/>
              <a:gd name="connsiteX794" fmla="*/ 186436 w 780568"/>
              <a:gd name="connsiteY794" fmla="*/ 816712 h 1477442"/>
              <a:gd name="connsiteX795" fmla="*/ 188189 w 780568"/>
              <a:gd name="connsiteY795" fmla="*/ 813207 h 1477442"/>
              <a:gd name="connsiteX796" fmla="*/ 184684 w 780568"/>
              <a:gd name="connsiteY796" fmla="*/ 727329 h 1477442"/>
              <a:gd name="connsiteX797" fmla="*/ 186436 w 780568"/>
              <a:gd name="connsiteY797" fmla="*/ 681761 h 1477442"/>
              <a:gd name="connsiteX798" fmla="*/ 184684 w 780568"/>
              <a:gd name="connsiteY798" fmla="*/ 627431 h 1477442"/>
              <a:gd name="connsiteX799" fmla="*/ 183807 w 780568"/>
              <a:gd name="connsiteY799" fmla="*/ 603771 h 1477442"/>
              <a:gd name="connsiteX800" fmla="*/ 184684 w 780568"/>
              <a:gd name="connsiteY800" fmla="*/ 571348 h 1477442"/>
              <a:gd name="connsiteX801" fmla="*/ 182931 w 780568"/>
              <a:gd name="connsiteY801" fmla="*/ 564337 h 1477442"/>
              <a:gd name="connsiteX802" fmla="*/ 182931 w 780568"/>
              <a:gd name="connsiteY802" fmla="*/ 559079 h 1477442"/>
              <a:gd name="connsiteX803" fmla="*/ 174168 w 780568"/>
              <a:gd name="connsiteY803" fmla="*/ 545059 h 1477442"/>
              <a:gd name="connsiteX804" fmla="*/ 167158 w 780568"/>
              <a:gd name="connsiteY804" fmla="*/ 537172 h 1477442"/>
              <a:gd name="connsiteX805" fmla="*/ 158395 w 780568"/>
              <a:gd name="connsiteY805" fmla="*/ 531038 h 1477442"/>
              <a:gd name="connsiteX806" fmla="*/ 156642 w 780568"/>
              <a:gd name="connsiteY806" fmla="*/ 526656 h 1477442"/>
              <a:gd name="connsiteX807" fmla="*/ 158395 w 780568"/>
              <a:gd name="connsiteY807" fmla="*/ 522275 h 1477442"/>
              <a:gd name="connsiteX808" fmla="*/ 160147 w 780568"/>
              <a:gd name="connsiteY808" fmla="*/ 515264 h 1477442"/>
              <a:gd name="connsiteX809" fmla="*/ 160147 w 780568"/>
              <a:gd name="connsiteY809" fmla="*/ 510007 h 1477442"/>
              <a:gd name="connsiteX810" fmla="*/ 156642 w 780568"/>
              <a:gd name="connsiteY810" fmla="*/ 499491 h 1477442"/>
              <a:gd name="connsiteX811" fmla="*/ 152261 w 780568"/>
              <a:gd name="connsiteY811" fmla="*/ 492481 h 1477442"/>
              <a:gd name="connsiteX812" fmla="*/ 153137 w 780568"/>
              <a:gd name="connsiteY812" fmla="*/ 481965 h 1477442"/>
              <a:gd name="connsiteX813" fmla="*/ 165405 w 780568"/>
              <a:gd name="connsiteY813" fmla="*/ 460934 h 1477442"/>
              <a:gd name="connsiteX814" fmla="*/ 179426 w 780568"/>
              <a:gd name="connsiteY814" fmla="*/ 441655 h 1477442"/>
              <a:gd name="connsiteX815" fmla="*/ 200457 w 780568"/>
              <a:gd name="connsiteY815" fmla="*/ 434645 h 1477442"/>
              <a:gd name="connsiteX816" fmla="*/ 205715 w 780568"/>
              <a:gd name="connsiteY816" fmla="*/ 429387 h 1477442"/>
              <a:gd name="connsiteX817" fmla="*/ 223241 w 780568"/>
              <a:gd name="connsiteY817" fmla="*/ 410109 h 1477442"/>
              <a:gd name="connsiteX818" fmla="*/ 228499 w 780568"/>
              <a:gd name="connsiteY818" fmla="*/ 406603 h 1477442"/>
              <a:gd name="connsiteX819" fmla="*/ 233756 w 780568"/>
              <a:gd name="connsiteY819" fmla="*/ 404851 h 1477442"/>
              <a:gd name="connsiteX820" fmla="*/ 249530 w 780568"/>
              <a:gd name="connsiteY820" fmla="*/ 392583 h 1477442"/>
              <a:gd name="connsiteX821" fmla="*/ 253035 w 780568"/>
              <a:gd name="connsiteY821" fmla="*/ 390830 h 1477442"/>
              <a:gd name="connsiteX822" fmla="*/ 291592 w 780568"/>
              <a:gd name="connsiteY822" fmla="*/ 382067 h 1477442"/>
              <a:gd name="connsiteX823" fmla="*/ 312623 w 780568"/>
              <a:gd name="connsiteY823" fmla="*/ 385572 h 1477442"/>
              <a:gd name="connsiteX824" fmla="*/ 342418 w 780568"/>
              <a:gd name="connsiteY824" fmla="*/ 404851 h 1477442"/>
              <a:gd name="connsiteX825" fmla="*/ 361696 w 780568"/>
              <a:gd name="connsiteY825" fmla="*/ 443408 h 1477442"/>
              <a:gd name="connsiteX826" fmla="*/ 363449 w 780568"/>
              <a:gd name="connsiteY826" fmla="*/ 452171 h 1477442"/>
              <a:gd name="connsiteX827" fmla="*/ 370459 w 780568"/>
              <a:gd name="connsiteY827" fmla="*/ 438150 h 1477442"/>
              <a:gd name="connsiteX828" fmla="*/ 377470 w 780568"/>
              <a:gd name="connsiteY828" fmla="*/ 396088 h 1477442"/>
              <a:gd name="connsiteX829" fmla="*/ 384480 w 780568"/>
              <a:gd name="connsiteY829" fmla="*/ 354902 h 1477442"/>
              <a:gd name="connsiteX830" fmla="*/ 391490 w 780568"/>
              <a:gd name="connsiteY830" fmla="*/ 299695 h 1477442"/>
              <a:gd name="connsiteX831" fmla="*/ 394995 w 780568"/>
              <a:gd name="connsiteY831" fmla="*/ 289179 h 1477442"/>
              <a:gd name="connsiteX832" fmla="*/ 398501 w 780568"/>
              <a:gd name="connsiteY832" fmla="*/ 289179 h 1477442"/>
              <a:gd name="connsiteX833" fmla="*/ 402006 w 780568"/>
              <a:gd name="connsiteY833" fmla="*/ 276911 h 1477442"/>
              <a:gd name="connsiteX834" fmla="*/ 407264 w 780568"/>
              <a:gd name="connsiteY834" fmla="*/ 240106 h 1477442"/>
              <a:gd name="connsiteX835" fmla="*/ 418948 w 780568"/>
              <a:gd name="connsiteY835" fmla="*/ 216738 h 1477442"/>
              <a:gd name="connsiteX836" fmla="*/ 416027 w 780568"/>
              <a:gd name="connsiteY836" fmla="*/ 231343 h 1477442"/>
              <a:gd name="connsiteX837" fmla="*/ 416027 w 780568"/>
              <a:gd name="connsiteY837" fmla="*/ 236601 h 1477442"/>
              <a:gd name="connsiteX838" fmla="*/ 417780 w 780568"/>
              <a:gd name="connsiteY838" fmla="*/ 236601 h 1477442"/>
              <a:gd name="connsiteX839" fmla="*/ 421285 w 780568"/>
              <a:gd name="connsiteY839" fmla="*/ 212065 h 1477442"/>
              <a:gd name="connsiteX840" fmla="*/ 418948 w 780568"/>
              <a:gd name="connsiteY840" fmla="*/ 216738 h 1477442"/>
              <a:gd name="connsiteX841" fmla="*/ 419532 w 780568"/>
              <a:gd name="connsiteY841" fmla="*/ 213817 h 1477442"/>
              <a:gd name="connsiteX842" fmla="*/ 421285 w 780568"/>
              <a:gd name="connsiteY842" fmla="*/ 212065 h 1477442"/>
              <a:gd name="connsiteX843" fmla="*/ 484378 w 780568"/>
              <a:gd name="connsiteY843" fmla="*/ 0 h 1477442"/>
              <a:gd name="connsiteX844" fmla="*/ 501904 w 780568"/>
              <a:gd name="connsiteY844" fmla="*/ 5258 h 1477442"/>
              <a:gd name="connsiteX845" fmla="*/ 533451 w 780568"/>
              <a:gd name="connsiteY845" fmla="*/ 22784 h 1477442"/>
              <a:gd name="connsiteX846" fmla="*/ 546596 w 780568"/>
              <a:gd name="connsiteY846" fmla="*/ 32423 h 1477442"/>
              <a:gd name="connsiteX847" fmla="*/ 554482 w 780568"/>
              <a:gd name="connsiteY847" fmla="*/ 38557 h 1477442"/>
              <a:gd name="connsiteX848" fmla="*/ 564998 w 780568"/>
              <a:gd name="connsiteY848" fmla="*/ 43815 h 1477442"/>
              <a:gd name="connsiteX849" fmla="*/ 573761 w 780568"/>
              <a:gd name="connsiteY849" fmla="*/ 49073 h 1477442"/>
              <a:gd name="connsiteX850" fmla="*/ 610565 w 780568"/>
              <a:gd name="connsiteY850" fmla="*/ 63094 h 1477442"/>
              <a:gd name="connsiteX851" fmla="*/ 649123 w 780568"/>
              <a:gd name="connsiteY851" fmla="*/ 82372 h 1477442"/>
              <a:gd name="connsiteX852" fmla="*/ 661391 w 780568"/>
              <a:gd name="connsiteY852" fmla="*/ 82372 h 1477442"/>
              <a:gd name="connsiteX853" fmla="*/ 689432 w 780568"/>
              <a:gd name="connsiteY853" fmla="*/ 91135 h 1477442"/>
              <a:gd name="connsiteX854" fmla="*/ 699948 w 780568"/>
              <a:gd name="connsiteY854" fmla="*/ 99898 h 1477442"/>
              <a:gd name="connsiteX855" fmla="*/ 712216 w 780568"/>
              <a:gd name="connsiteY855" fmla="*/ 117424 h 1477442"/>
              <a:gd name="connsiteX856" fmla="*/ 724484 w 780568"/>
              <a:gd name="connsiteY856" fmla="*/ 131445 h 1477442"/>
              <a:gd name="connsiteX857" fmla="*/ 732371 w 780568"/>
              <a:gd name="connsiteY857" fmla="*/ 134950 h 1477442"/>
              <a:gd name="connsiteX858" fmla="*/ 738505 w 780568"/>
              <a:gd name="connsiteY858" fmla="*/ 138456 h 1477442"/>
              <a:gd name="connsiteX859" fmla="*/ 738505 w 780568"/>
              <a:gd name="connsiteY859" fmla="*/ 140208 h 1477442"/>
              <a:gd name="connsiteX860" fmla="*/ 735000 w 780568"/>
              <a:gd name="connsiteY860" fmla="*/ 148971 h 1477442"/>
              <a:gd name="connsiteX861" fmla="*/ 733248 w 780568"/>
              <a:gd name="connsiteY861" fmla="*/ 159487 h 1477442"/>
              <a:gd name="connsiteX862" fmla="*/ 736753 w 780568"/>
              <a:gd name="connsiteY862" fmla="*/ 170002 h 1477442"/>
              <a:gd name="connsiteX863" fmla="*/ 743763 w 780568"/>
              <a:gd name="connsiteY863" fmla="*/ 178765 h 1477442"/>
              <a:gd name="connsiteX864" fmla="*/ 757784 w 780568"/>
              <a:gd name="connsiteY864" fmla="*/ 194539 h 1477442"/>
              <a:gd name="connsiteX865" fmla="*/ 780568 w 780568"/>
              <a:gd name="connsiteY865" fmla="*/ 234848 h 1477442"/>
              <a:gd name="connsiteX866" fmla="*/ 780568 w 780568"/>
              <a:gd name="connsiteY866" fmla="*/ 236601 h 1477442"/>
              <a:gd name="connsiteX867" fmla="*/ 772681 w 780568"/>
              <a:gd name="connsiteY867" fmla="*/ 252375 h 1477442"/>
              <a:gd name="connsiteX868" fmla="*/ 764794 w 780568"/>
              <a:gd name="connsiteY868" fmla="*/ 268148 h 1477442"/>
              <a:gd name="connsiteX869" fmla="*/ 759536 w 780568"/>
              <a:gd name="connsiteY869" fmla="*/ 278664 h 1477442"/>
              <a:gd name="connsiteX870" fmla="*/ 758660 w 780568"/>
              <a:gd name="connsiteY870" fmla="*/ 286550 h 1477442"/>
              <a:gd name="connsiteX871" fmla="*/ 750774 w 780568"/>
              <a:gd name="connsiteY871" fmla="*/ 289179 h 1477442"/>
              <a:gd name="connsiteX872" fmla="*/ 738505 w 780568"/>
              <a:gd name="connsiteY872" fmla="*/ 290932 h 1477442"/>
              <a:gd name="connsiteX873" fmla="*/ 736753 w 780568"/>
              <a:gd name="connsiteY873" fmla="*/ 301447 h 1477442"/>
              <a:gd name="connsiteX874" fmla="*/ 733248 w 780568"/>
              <a:gd name="connsiteY874" fmla="*/ 340005 h 1477442"/>
              <a:gd name="connsiteX875" fmla="*/ 733248 w 780568"/>
              <a:gd name="connsiteY875" fmla="*/ 363665 h 1477442"/>
              <a:gd name="connsiteX876" fmla="*/ 729742 w 780568"/>
              <a:gd name="connsiteY876" fmla="*/ 397840 h 1477442"/>
              <a:gd name="connsiteX877" fmla="*/ 726237 w 780568"/>
              <a:gd name="connsiteY877" fmla="*/ 423253 h 1477442"/>
              <a:gd name="connsiteX878" fmla="*/ 722732 w 780568"/>
              <a:gd name="connsiteY878" fmla="*/ 450418 h 1477442"/>
              <a:gd name="connsiteX879" fmla="*/ 722732 w 780568"/>
              <a:gd name="connsiteY879" fmla="*/ 455676 h 1477442"/>
              <a:gd name="connsiteX880" fmla="*/ 713969 w 780568"/>
              <a:gd name="connsiteY880" fmla="*/ 486347 h 1477442"/>
              <a:gd name="connsiteX881" fmla="*/ 712216 w 780568"/>
              <a:gd name="connsiteY881" fmla="*/ 508254 h 1477442"/>
              <a:gd name="connsiteX882" fmla="*/ 706958 w 780568"/>
              <a:gd name="connsiteY882" fmla="*/ 569595 h 1477442"/>
              <a:gd name="connsiteX883" fmla="*/ 703453 w 780568"/>
              <a:gd name="connsiteY883" fmla="*/ 571348 h 1477442"/>
              <a:gd name="connsiteX884" fmla="*/ 706958 w 780568"/>
              <a:gd name="connsiteY884" fmla="*/ 520522 h 1477442"/>
              <a:gd name="connsiteX885" fmla="*/ 708711 w 780568"/>
              <a:gd name="connsiteY885" fmla="*/ 481965 h 1477442"/>
              <a:gd name="connsiteX886" fmla="*/ 705206 w 780568"/>
              <a:gd name="connsiteY886" fmla="*/ 481965 h 1477442"/>
              <a:gd name="connsiteX887" fmla="*/ 705206 w 780568"/>
              <a:gd name="connsiteY887" fmla="*/ 502996 h 1477442"/>
              <a:gd name="connsiteX888" fmla="*/ 699948 w 780568"/>
              <a:gd name="connsiteY888" fmla="*/ 525780 h 1477442"/>
              <a:gd name="connsiteX889" fmla="*/ 698195 w 780568"/>
              <a:gd name="connsiteY889" fmla="*/ 545059 h 1477442"/>
              <a:gd name="connsiteX890" fmla="*/ 694690 w 780568"/>
              <a:gd name="connsiteY890" fmla="*/ 567842 h 1477442"/>
              <a:gd name="connsiteX891" fmla="*/ 693814 w 780568"/>
              <a:gd name="connsiteY891" fmla="*/ 577482 h 1477442"/>
              <a:gd name="connsiteX892" fmla="*/ 694690 w 780568"/>
              <a:gd name="connsiteY892" fmla="*/ 587121 h 1477442"/>
              <a:gd name="connsiteX893" fmla="*/ 687680 w 780568"/>
              <a:gd name="connsiteY893" fmla="*/ 580111 h 1477442"/>
              <a:gd name="connsiteX894" fmla="*/ 685927 w 780568"/>
              <a:gd name="connsiteY894" fmla="*/ 574853 h 1477442"/>
              <a:gd name="connsiteX895" fmla="*/ 684600 w 780568"/>
              <a:gd name="connsiteY895" fmla="*/ 581492 h 1477442"/>
              <a:gd name="connsiteX896" fmla="*/ 684613 w 780568"/>
              <a:gd name="connsiteY896" fmla="*/ 580987 h 1477442"/>
              <a:gd name="connsiteX897" fmla="*/ 685927 w 780568"/>
              <a:gd name="connsiteY897" fmla="*/ 569595 h 1477442"/>
              <a:gd name="connsiteX898" fmla="*/ 692061 w 780568"/>
              <a:gd name="connsiteY898" fmla="*/ 559079 h 1477442"/>
              <a:gd name="connsiteX899" fmla="*/ 691185 w 780568"/>
              <a:gd name="connsiteY899" fmla="*/ 550316 h 1477442"/>
              <a:gd name="connsiteX900" fmla="*/ 692061 w 780568"/>
              <a:gd name="connsiteY900" fmla="*/ 538925 h 1477442"/>
              <a:gd name="connsiteX901" fmla="*/ 691185 w 780568"/>
              <a:gd name="connsiteY901" fmla="*/ 529285 h 1477442"/>
              <a:gd name="connsiteX902" fmla="*/ 687680 w 780568"/>
              <a:gd name="connsiteY902" fmla="*/ 534543 h 1477442"/>
              <a:gd name="connsiteX903" fmla="*/ 685927 w 780568"/>
              <a:gd name="connsiteY903" fmla="*/ 539801 h 1477442"/>
              <a:gd name="connsiteX904" fmla="*/ 684175 w 780568"/>
              <a:gd name="connsiteY904" fmla="*/ 522275 h 1477442"/>
              <a:gd name="connsiteX905" fmla="*/ 678917 w 780568"/>
              <a:gd name="connsiteY905" fmla="*/ 552069 h 1477442"/>
              <a:gd name="connsiteX906" fmla="*/ 675412 w 780568"/>
              <a:gd name="connsiteY906" fmla="*/ 583616 h 1477442"/>
              <a:gd name="connsiteX907" fmla="*/ 669278 w 780568"/>
              <a:gd name="connsiteY907" fmla="*/ 582740 h 1477442"/>
              <a:gd name="connsiteX908" fmla="*/ 668401 w 780568"/>
              <a:gd name="connsiteY908" fmla="*/ 578358 h 1477442"/>
              <a:gd name="connsiteX909" fmla="*/ 670154 w 780568"/>
              <a:gd name="connsiteY909" fmla="*/ 550316 h 1477442"/>
              <a:gd name="connsiteX910" fmla="*/ 663143 w 780568"/>
              <a:gd name="connsiteY910" fmla="*/ 550316 h 1477442"/>
              <a:gd name="connsiteX911" fmla="*/ 666649 w 780568"/>
              <a:gd name="connsiteY911" fmla="*/ 532790 h 1477442"/>
              <a:gd name="connsiteX912" fmla="*/ 661391 w 780568"/>
              <a:gd name="connsiteY912" fmla="*/ 518770 h 1477442"/>
              <a:gd name="connsiteX913" fmla="*/ 654381 w 780568"/>
              <a:gd name="connsiteY913" fmla="*/ 532790 h 1477442"/>
              <a:gd name="connsiteX914" fmla="*/ 656133 w 780568"/>
              <a:gd name="connsiteY914" fmla="*/ 542430 h 1477442"/>
              <a:gd name="connsiteX915" fmla="*/ 656133 w 780568"/>
              <a:gd name="connsiteY915" fmla="*/ 552069 h 1477442"/>
              <a:gd name="connsiteX916" fmla="*/ 661391 w 780568"/>
              <a:gd name="connsiteY916" fmla="*/ 557327 h 1477442"/>
              <a:gd name="connsiteX917" fmla="*/ 652628 w 780568"/>
              <a:gd name="connsiteY917" fmla="*/ 557327 h 1477442"/>
              <a:gd name="connsiteX918" fmla="*/ 647370 w 780568"/>
              <a:gd name="connsiteY918" fmla="*/ 564337 h 1477442"/>
              <a:gd name="connsiteX919" fmla="*/ 640360 w 780568"/>
              <a:gd name="connsiteY919" fmla="*/ 566090 h 1477442"/>
              <a:gd name="connsiteX920" fmla="*/ 642112 w 780568"/>
              <a:gd name="connsiteY920" fmla="*/ 571348 h 1477442"/>
              <a:gd name="connsiteX921" fmla="*/ 643865 w 780568"/>
              <a:gd name="connsiteY921" fmla="*/ 578358 h 1477442"/>
              <a:gd name="connsiteX922" fmla="*/ 646493 w 780568"/>
              <a:gd name="connsiteY922" fmla="*/ 573100 h 1477442"/>
              <a:gd name="connsiteX923" fmla="*/ 654381 w 780568"/>
              <a:gd name="connsiteY923" fmla="*/ 571348 h 1477442"/>
              <a:gd name="connsiteX924" fmla="*/ 654381 w 780568"/>
              <a:gd name="connsiteY924" fmla="*/ 573100 h 1477442"/>
              <a:gd name="connsiteX925" fmla="*/ 657886 w 780568"/>
              <a:gd name="connsiteY925" fmla="*/ 574853 h 1477442"/>
              <a:gd name="connsiteX926" fmla="*/ 655257 w 780568"/>
              <a:gd name="connsiteY926" fmla="*/ 586245 h 1477442"/>
              <a:gd name="connsiteX927" fmla="*/ 654381 w 780568"/>
              <a:gd name="connsiteY927" fmla="*/ 595884 h 1477442"/>
              <a:gd name="connsiteX928" fmla="*/ 656133 w 780568"/>
              <a:gd name="connsiteY928" fmla="*/ 602018 h 1477442"/>
              <a:gd name="connsiteX929" fmla="*/ 656133 w 780568"/>
              <a:gd name="connsiteY929" fmla="*/ 609905 h 1477442"/>
              <a:gd name="connsiteX930" fmla="*/ 654381 w 780568"/>
              <a:gd name="connsiteY930" fmla="*/ 616915 h 1477442"/>
              <a:gd name="connsiteX931" fmla="*/ 655257 w 780568"/>
              <a:gd name="connsiteY931" fmla="*/ 620420 h 1477442"/>
              <a:gd name="connsiteX932" fmla="*/ 654381 w 780568"/>
              <a:gd name="connsiteY932" fmla="*/ 623926 h 1477442"/>
              <a:gd name="connsiteX933" fmla="*/ 652628 w 780568"/>
              <a:gd name="connsiteY933" fmla="*/ 630936 h 1477442"/>
              <a:gd name="connsiteX934" fmla="*/ 657886 w 780568"/>
              <a:gd name="connsiteY934" fmla="*/ 636194 h 1477442"/>
              <a:gd name="connsiteX935" fmla="*/ 656133 w 780568"/>
              <a:gd name="connsiteY935" fmla="*/ 644957 h 1477442"/>
              <a:gd name="connsiteX936" fmla="*/ 657886 w 780568"/>
              <a:gd name="connsiteY936" fmla="*/ 660730 h 1477442"/>
              <a:gd name="connsiteX937" fmla="*/ 652628 w 780568"/>
              <a:gd name="connsiteY937" fmla="*/ 664236 h 1477442"/>
              <a:gd name="connsiteX938" fmla="*/ 654381 w 780568"/>
              <a:gd name="connsiteY938" fmla="*/ 665988 h 1477442"/>
              <a:gd name="connsiteX939" fmla="*/ 656133 w 780568"/>
              <a:gd name="connsiteY939" fmla="*/ 672122 h 1477442"/>
              <a:gd name="connsiteX940" fmla="*/ 654381 w 780568"/>
              <a:gd name="connsiteY940" fmla="*/ 676504 h 1477442"/>
              <a:gd name="connsiteX941" fmla="*/ 654381 w 780568"/>
              <a:gd name="connsiteY941" fmla="*/ 680009 h 1477442"/>
              <a:gd name="connsiteX942" fmla="*/ 657009 w 780568"/>
              <a:gd name="connsiteY942" fmla="*/ 696659 h 1477442"/>
              <a:gd name="connsiteX943" fmla="*/ 656133 w 780568"/>
              <a:gd name="connsiteY943" fmla="*/ 711556 h 1477442"/>
              <a:gd name="connsiteX944" fmla="*/ 659638 w 780568"/>
              <a:gd name="connsiteY944" fmla="*/ 712432 h 1477442"/>
              <a:gd name="connsiteX945" fmla="*/ 661391 w 780568"/>
              <a:gd name="connsiteY945" fmla="*/ 713308 h 1477442"/>
              <a:gd name="connsiteX946" fmla="*/ 659638 w 780568"/>
              <a:gd name="connsiteY946" fmla="*/ 719442 h 1477442"/>
              <a:gd name="connsiteX947" fmla="*/ 656133 w 780568"/>
              <a:gd name="connsiteY947" fmla="*/ 722071 h 1477442"/>
              <a:gd name="connsiteX948" fmla="*/ 655257 w 780568"/>
              <a:gd name="connsiteY948" fmla="*/ 727329 h 1477442"/>
              <a:gd name="connsiteX949" fmla="*/ 657886 w 780568"/>
              <a:gd name="connsiteY949" fmla="*/ 732587 h 1477442"/>
              <a:gd name="connsiteX950" fmla="*/ 651752 w 780568"/>
              <a:gd name="connsiteY950" fmla="*/ 736968 h 1477442"/>
              <a:gd name="connsiteX951" fmla="*/ 654381 w 780568"/>
              <a:gd name="connsiteY951" fmla="*/ 741350 h 1477442"/>
              <a:gd name="connsiteX952" fmla="*/ 656133 w 780568"/>
              <a:gd name="connsiteY952" fmla="*/ 748360 h 1477442"/>
              <a:gd name="connsiteX953" fmla="*/ 656133 w 780568"/>
              <a:gd name="connsiteY953" fmla="*/ 764134 h 1477442"/>
              <a:gd name="connsiteX954" fmla="*/ 657886 w 780568"/>
              <a:gd name="connsiteY954" fmla="*/ 774649 h 1477442"/>
              <a:gd name="connsiteX955" fmla="*/ 656133 w 780568"/>
              <a:gd name="connsiteY955" fmla="*/ 788670 h 1477442"/>
              <a:gd name="connsiteX956" fmla="*/ 656133 w 780568"/>
              <a:gd name="connsiteY956" fmla="*/ 793928 h 1477442"/>
              <a:gd name="connsiteX957" fmla="*/ 657886 w 780568"/>
              <a:gd name="connsiteY957" fmla="*/ 799186 h 1477442"/>
              <a:gd name="connsiteX958" fmla="*/ 657886 w 780568"/>
              <a:gd name="connsiteY958" fmla="*/ 806196 h 1477442"/>
              <a:gd name="connsiteX959" fmla="*/ 658762 w 780568"/>
              <a:gd name="connsiteY959" fmla="*/ 810578 h 1477442"/>
              <a:gd name="connsiteX960" fmla="*/ 657886 w 780568"/>
              <a:gd name="connsiteY960" fmla="*/ 814959 h 1477442"/>
              <a:gd name="connsiteX961" fmla="*/ 661391 w 780568"/>
              <a:gd name="connsiteY961" fmla="*/ 814959 h 1477442"/>
              <a:gd name="connsiteX962" fmla="*/ 666649 w 780568"/>
              <a:gd name="connsiteY962" fmla="*/ 806196 h 1477442"/>
              <a:gd name="connsiteX963" fmla="*/ 664896 w 780568"/>
              <a:gd name="connsiteY963" fmla="*/ 813207 h 1477442"/>
              <a:gd name="connsiteX964" fmla="*/ 657886 w 780568"/>
              <a:gd name="connsiteY964" fmla="*/ 820217 h 1477442"/>
              <a:gd name="connsiteX965" fmla="*/ 657886 w 780568"/>
              <a:gd name="connsiteY965" fmla="*/ 827227 h 1477442"/>
              <a:gd name="connsiteX966" fmla="*/ 657886 w 780568"/>
              <a:gd name="connsiteY966" fmla="*/ 832485 h 1477442"/>
              <a:gd name="connsiteX967" fmla="*/ 659638 w 780568"/>
              <a:gd name="connsiteY967" fmla="*/ 835990 h 1477442"/>
              <a:gd name="connsiteX968" fmla="*/ 661391 w 780568"/>
              <a:gd name="connsiteY968" fmla="*/ 841248 h 1477442"/>
              <a:gd name="connsiteX969" fmla="*/ 656133 w 780568"/>
              <a:gd name="connsiteY969" fmla="*/ 843001 h 1477442"/>
              <a:gd name="connsiteX970" fmla="*/ 652628 w 780568"/>
              <a:gd name="connsiteY970" fmla="*/ 807949 h 1477442"/>
              <a:gd name="connsiteX971" fmla="*/ 650875 w 780568"/>
              <a:gd name="connsiteY971" fmla="*/ 791299 h 1477442"/>
              <a:gd name="connsiteX972" fmla="*/ 649123 w 780568"/>
              <a:gd name="connsiteY972" fmla="*/ 776402 h 1477442"/>
              <a:gd name="connsiteX973" fmla="*/ 648246 w 780568"/>
              <a:gd name="connsiteY973" fmla="*/ 772020 h 1477442"/>
              <a:gd name="connsiteX974" fmla="*/ 649123 w 780568"/>
              <a:gd name="connsiteY974" fmla="*/ 765886 h 1477442"/>
              <a:gd name="connsiteX975" fmla="*/ 649123 w 780568"/>
              <a:gd name="connsiteY975" fmla="*/ 764134 h 1477442"/>
              <a:gd name="connsiteX976" fmla="*/ 643865 w 780568"/>
              <a:gd name="connsiteY976" fmla="*/ 762381 h 1477442"/>
              <a:gd name="connsiteX977" fmla="*/ 643865 w 780568"/>
              <a:gd name="connsiteY977" fmla="*/ 764134 h 1477442"/>
              <a:gd name="connsiteX978" fmla="*/ 643865 w 780568"/>
              <a:gd name="connsiteY978" fmla="*/ 767639 h 1477442"/>
              <a:gd name="connsiteX979" fmla="*/ 643865 w 780568"/>
              <a:gd name="connsiteY979" fmla="*/ 779907 h 1477442"/>
              <a:gd name="connsiteX980" fmla="*/ 643865 w 780568"/>
              <a:gd name="connsiteY980" fmla="*/ 788670 h 1477442"/>
              <a:gd name="connsiteX981" fmla="*/ 647370 w 780568"/>
              <a:gd name="connsiteY981" fmla="*/ 809701 h 1477442"/>
              <a:gd name="connsiteX982" fmla="*/ 649123 w 780568"/>
              <a:gd name="connsiteY982" fmla="*/ 818464 h 1477442"/>
              <a:gd name="connsiteX983" fmla="*/ 647370 w 780568"/>
              <a:gd name="connsiteY983" fmla="*/ 835990 h 1477442"/>
              <a:gd name="connsiteX984" fmla="*/ 647370 w 780568"/>
              <a:gd name="connsiteY984" fmla="*/ 839496 h 1477442"/>
              <a:gd name="connsiteX985" fmla="*/ 649123 w 780568"/>
              <a:gd name="connsiteY985" fmla="*/ 846506 h 1477442"/>
              <a:gd name="connsiteX986" fmla="*/ 656133 w 780568"/>
              <a:gd name="connsiteY986" fmla="*/ 848259 h 1477442"/>
              <a:gd name="connsiteX987" fmla="*/ 661391 w 780568"/>
              <a:gd name="connsiteY987" fmla="*/ 848259 h 1477442"/>
              <a:gd name="connsiteX988" fmla="*/ 661391 w 780568"/>
              <a:gd name="connsiteY988" fmla="*/ 851764 h 1477442"/>
              <a:gd name="connsiteX989" fmla="*/ 663143 w 780568"/>
              <a:gd name="connsiteY989" fmla="*/ 865785 h 1477442"/>
              <a:gd name="connsiteX990" fmla="*/ 661391 w 780568"/>
              <a:gd name="connsiteY990" fmla="*/ 879805 h 1477442"/>
              <a:gd name="connsiteX991" fmla="*/ 668401 w 780568"/>
              <a:gd name="connsiteY991" fmla="*/ 876300 h 1477442"/>
              <a:gd name="connsiteX992" fmla="*/ 669278 w 780568"/>
              <a:gd name="connsiteY992" fmla="*/ 880682 h 1477442"/>
              <a:gd name="connsiteX993" fmla="*/ 670154 w 780568"/>
              <a:gd name="connsiteY993" fmla="*/ 886816 h 1477442"/>
              <a:gd name="connsiteX994" fmla="*/ 663143 w 780568"/>
              <a:gd name="connsiteY994" fmla="*/ 883311 h 1477442"/>
              <a:gd name="connsiteX995" fmla="*/ 665772 w 780568"/>
              <a:gd name="connsiteY995" fmla="*/ 891197 h 1477442"/>
              <a:gd name="connsiteX996" fmla="*/ 656133 w 780568"/>
              <a:gd name="connsiteY996" fmla="*/ 900837 h 1477442"/>
              <a:gd name="connsiteX997" fmla="*/ 656133 w 780568"/>
              <a:gd name="connsiteY997" fmla="*/ 881558 h 1477442"/>
              <a:gd name="connsiteX998" fmla="*/ 656133 w 780568"/>
              <a:gd name="connsiteY998" fmla="*/ 868413 h 1477442"/>
              <a:gd name="connsiteX999" fmla="*/ 656133 w 780568"/>
              <a:gd name="connsiteY999" fmla="*/ 855269 h 1477442"/>
              <a:gd name="connsiteX1000" fmla="*/ 656133 w 780568"/>
              <a:gd name="connsiteY1000" fmla="*/ 850011 h 1477442"/>
              <a:gd name="connsiteX1001" fmla="*/ 652628 w 780568"/>
              <a:gd name="connsiteY1001" fmla="*/ 848259 h 1477442"/>
              <a:gd name="connsiteX1002" fmla="*/ 647370 w 780568"/>
              <a:gd name="connsiteY1002" fmla="*/ 851764 h 1477442"/>
              <a:gd name="connsiteX1003" fmla="*/ 649123 w 780568"/>
              <a:gd name="connsiteY1003" fmla="*/ 860527 h 1477442"/>
              <a:gd name="connsiteX1004" fmla="*/ 652628 w 780568"/>
              <a:gd name="connsiteY1004" fmla="*/ 869290 h 1477442"/>
              <a:gd name="connsiteX1005" fmla="*/ 651752 w 780568"/>
              <a:gd name="connsiteY1005" fmla="*/ 876300 h 1477442"/>
              <a:gd name="connsiteX1006" fmla="*/ 652628 w 780568"/>
              <a:gd name="connsiteY1006" fmla="*/ 881558 h 1477442"/>
              <a:gd name="connsiteX1007" fmla="*/ 649123 w 780568"/>
              <a:gd name="connsiteY1007" fmla="*/ 892074 h 1477442"/>
              <a:gd name="connsiteX1008" fmla="*/ 652628 w 780568"/>
              <a:gd name="connsiteY1008" fmla="*/ 897331 h 1477442"/>
              <a:gd name="connsiteX1009" fmla="*/ 654381 w 780568"/>
              <a:gd name="connsiteY1009" fmla="*/ 904342 h 1477442"/>
              <a:gd name="connsiteX1010" fmla="*/ 661391 w 780568"/>
              <a:gd name="connsiteY1010" fmla="*/ 902589 h 1477442"/>
              <a:gd name="connsiteX1011" fmla="*/ 666649 w 780568"/>
              <a:gd name="connsiteY1011" fmla="*/ 901713 h 1477442"/>
              <a:gd name="connsiteX1012" fmla="*/ 670154 w 780568"/>
              <a:gd name="connsiteY1012" fmla="*/ 902589 h 1477442"/>
              <a:gd name="connsiteX1013" fmla="*/ 670154 w 780568"/>
              <a:gd name="connsiteY1013" fmla="*/ 906094 h 1477442"/>
              <a:gd name="connsiteX1014" fmla="*/ 656133 w 780568"/>
              <a:gd name="connsiteY1014" fmla="*/ 914857 h 1477442"/>
              <a:gd name="connsiteX1015" fmla="*/ 665772 w 780568"/>
              <a:gd name="connsiteY1015" fmla="*/ 920115 h 1477442"/>
              <a:gd name="connsiteX1016" fmla="*/ 675412 w 780568"/>
              <a:gd name="connsiteY1016" fmla="*/ 921868 h 1477442"/>
              <a:gd name="connsiteX1017" fmla="*/ 671906 w 780568"/>
              <a:gd name="connsiteY1017" fmla="*/ 939394 h 1477442"/>
              <a:gd name="connsiteX1018" fmla="*/ 662267 w 780568"/>
              <a:gd name="connsiteY1018" fmla="*/ 942023 h 1477442"/>
              <a:gd name="connsiteX1019" fmla="*/ 652628 w 780568"/>
              <a:gd name="connsiteY1019" fmla="*/ 937641 h 1477442"/>
              <a:gd name="connsiteX1020" fmla="*/ 652628 w 780568"/>
              <a:gd name="connsiteY1020" fmla="*/ 948157 h 1477442"/>
              <a:gd name="connsiteX1021" fmla="*/ 649123 w 780568"/>
              <a:gd name="connsiteY1021" fmla="*/ 951662 h 1477442"/>
              <a:gd name="connsiteX1022" fmla="*/ 671906 w 780568"/>
              <a:gd name="connsiteY1022" fmla="*/ 951662 h 1477442"/>
              <a:gd name="connsiteX1023" fmla="*/ 668401 w 780568"/>
              <a:gd name="connsiteY1023" fmla="*/ 963930 h 1477442"/>
              <a:gd name="connsiteX1024" fmla="*/ 671030 w 780568"/>
              <a:gd name="connsiteY1024" fmla="*/ 970064 h 1477442"/>
              <a:gd name="connsiteX1025" fmla="*/ 670154 w 780568"/>
              <a:gd name="connsiteY1025" fmla="*/ 974446 h 1477442"/>
              <a:gd name="connsiteX1026" fmla="*/ 661391 w 780568"/>
              <a:gd name="connsiteY1026" fmla="*/ 976198 h 1477442"/>
              <a:gd name="connsiteX1027" fmla="*/ 666649 w 780568"/>
              <a:gd name="connsiteY1027" fmla="*/ 981456 h 1477442"/>
              <a:gd name="connsiteX1028" fmla="*/ 661391 w 780568"/>
              <a:gd name="connsiteY1028" fmla="*/ 986714 h 1477442"/>
              <a:gd name="connsiteX1029" fmla="*/ 671906 w 780568"/>
              <a:gd name="connsiteY1029" fmla="*/ 990219 h 1477442"/>
              <a:gd name="connsiteX1030" fmla="*/ 666649 w 780568"/>
              <a:gd name="connsiteY1030" fmla="*/ 995477 h 1477442"/>
              <a:gd name="connsiteX1031" fmla="*/ 662267 w 780568"/>
              <a:gd name="connsiteY1031" fmla="*/ 998106 h 1477442"/>
              <a:gd name="connsiteX1032" fmla="*/ 663143 w 780568"/>
              <a:gd name="connsiteY1032" fmla="*/ 1002487 h 1477442"/>
              <a:gd name="connsiteX1033" fmla="*/ 669278 w 780568"/>
              <a:gd name="connsiteY1033" fmla="*/ 1005993 h 1477442"/>
              <a:gd name="connsiteX1034" fmla="*/ 668401 w 780568"/>
              <a:gd name="connsiteY1034" fmla="*/ 1011250 h 1477442"/>
              <a:gd name="connsiteX1035" fmla="*/ 661391 w 780568"/>
              <a:gd name="connsiteY1035" fmla="*/ 1007745 h 1477442"/>
              <a:gd name="connsiteX1036" fmla="*/ 660116 w 780568"/>
              <a:gd name="connsiteY1036" fmla="*/ 1014756 h 1477442"/>
              <a:gd name="connsiteX1037" fmla="*/ 663143 w 780568"/>
              <a:gd name="connsiteY1037" fmla="*/ 1014756 h 1477442"/>
              <a:gd name="connsiteX1038" fmla="*/ 663143 w 780568"/>
              <a:gd name="connsiteY1038" fmla="*/ 1025522 h 1477442"/>
              <a:gd name="connsiteX1039" fmla="*/ 664020 w 780568"/>
              <a:gd name="connsiteY1039" fmla="*/ 1025271 h 1477442"/>
              <a:gd name="connsiteX1040" fmla="*/ 670154 w 780568"/>
              <a:gd name="connsiteY1040" fmla="*/ 1021766 h 1477442"/>
              <a:gd name="connsiteX1041" fmla="*/ 670154 w 780568"/>
              <a:gd name="connsiteY1041" fmla="*/ 1025271 h 1477442"/>
              <a:gd name="connsiteX1042" fmla="*/ 669278 w 780568"/>
              <a:gd name="connsiteY1042" fmla="*/ 1031405 h 1477442"/>
              <a:gd name="connsiteX1043" fmla="*/ 675412 w 780568"/>
              <a:gd name="connsiteY1043" fmla="*/ 1041045 h 1477442"/>
              <a:gd name="connsiteX1044" fmla="*/ 666649 w 780568"/>
              <a:gd name="connsiteY1044" fmla="*/ 1046302 h 1477442"/>
              <a:gd name="connsiteX1045" fmla="*/ 663143 w 780568"/>
              <a:gd name="connsiteY1045" fmla="*/ 1046302 h 1477442"/>
              <a:gd name="connsiteX1046" fmla="*/ 663143 w 780568"/>
              <a:gd name="connsiteY1046" fmla="*/ 1067584 h 1477442"/>
              <a:gd name="connsiteX1047" fmla="*/ 668401 w 780568"/>
              <a:gd name="connsiteY1047" fmla="*/ 1069086 h 1477442"/>
              <a:gd name="connsiteX1048" fmla="*/ 671906 w 780568"/>
              <a:gd name="connsiteY1048" fmla="*/ 1074344 h 1477442"/>
              <a:gd name="connsiteX1049" fmla="*/ 670154 w 780568"/>
              <a:gd name="connsiteY1049" fmla="*/ 1075045 h 1477442"/>
              <a:gd name="connsiteX1050" fmla="*/ 670154 w 780568"/>
              <a:gd name="connsiteY1050" fmla="*/ 1076097 h 1477442"/>
              <a:gd name="connsiteX1051" fmla="*/ 661391 w 780568"/>
              <a:gd name="connsiteY1051" fmla="*/ 1077849 h 1477442"/>
              <a:gd name="connsiteX1052" fmla="*/ 657886 w 780568"/>
              <a:gd name="connsiteY1052" fmla="*/ 1083107 h 1477442"/>
              <a:gd name="connsiteX1053" fmla="*/ 668401 w 780568"/>
              <a:gd name="connsiteY1053" fmla="*/ 1084860 h 1477442"/>
              <a:gd name="connsiteX1054" fmla="*/ 680669 w 780568"/>
              <a:gd name="connsiteY1054" fmla="*/ 1083107 h 1477442"/>
              <a:gd name="connsiteX1055" fmla="*/ 680669 w 780568"/>
              <a:gd name="connsiteY1055" fmla="*/ 1076097 h 1477442"/>
              <a:gd name="connsiteX1056" fmla="*/ 677164 w 780568"/>
              <a:gd name="connsiteY1056" fmla="*/ 1076097 h 1477442"/>
              <a:gd name="connsiteX1057" fmla="*/ 675412 w 780568"/>
              <a:gd name="connsiteY1057" fmla="*/ 1074344 h 1477442"/>
              <a:gd name="connsiteX1058" fmla="*/ 675412 w 780568"/>
              <a:gd name="connsiteY1058" fmla="*/ 1072591 h 1477442"/>
              <a:gd name="connsiteX1059" fmla="*/ 672783 w 780568"/>
              <a:gd name="connsiteY1059" fmla="*/ 1073468 h 1477442"/>
              <a:gd name="connsiteX1060" fmla="*/ 671906 w 780568"/>
              <a:gd name="connsiteY1060" fmla="*/ 1074344 h 1477442"/>
              <a:gd name="connsiteX1061" fmla="*/ 674535 w 780568"/>
              <a:gd name="connsiteY1061" fmla="*/ 1067334 h 1477442"/>
              <a:gd name="connsiteX1062" fmla="*/ 677164 w 780568"/>
              <a:gd name="connsiteY1062" fmla="*/ 1060323 h 1477442"/>
              <a:gd name="connsiteX1063" fmla="*/ 680669 w 780568"/>
              <a:gd name="connsiteY1063" fmla="*/ 1060323 h 1477442"/>
              <a:gd name="connsiteX1064" fmla="*/ 680669 w 780568"/>
              <a:gd name="connsiteY1064" fmla="*/ 1049808 h 1477442"/>
              <a:gd name="connsiteX1065" fmla="*/ 680888 w 780568"/>
              <a:gd name="connsiteY1065" fmla="*/ 1044550 h 1477442"/>
              <a:gd name="connsiteX1066" fmla="*/ 681222 w 780568"/>
              <a:gd name="connsiteY1066" fmla="*/ 1040098 h 1477442"/>
              <a:gd name="connsiteX1067" fmla="*/ 678917 w 780568"/>
              <a:gd name="connsiteY1067" fmla="*/ 1034911 h 1477442"/>
              <a:gd name="connsiteX1068" fmla="*/ 682369 w 780568"/>
              <a:gd name="connsiteY1068" fmla="*/ 1028869 h 1477442"/>
              <a:gd name="connsiteX1069" fmla="*/ 682641 w 780568"/>
              <a:gd name="connsiteY1069" fmla="*/ 1026586 h 1477442"/>
              <a:gd name="connsiteX1070" fmla="*/ 684175 w 780568"/>
              <a:gd name="connsiteY1070" fmla="*/ 1020013 h 1477442"/>
              <a:gd name="connsiteX1071" fmla="*/ 687938 w 780568"/>
              <a:gd name="connsiteY1071" fmla="*/ 1026035 h 1477442"/>
              <a:gd name="connsiteX1072" fmla="*/ 691185 w 780568"/>
              <a:gd name="connsiteY1072" fmla="*/ 962178 h 1477442"/>
              <a:gd name="connsiteX1073" fmla="*/ 699948 w 780568"/>
              <a:gd name="connsiteY1073" fmla="*/ 963930 h 1477442"/>
              <a:gd name="connsiteX1074" fmla="*/ 694690 w 780568"/>
              <a:gd name="connsiteY1074" fmla="*/ 972693 h 1477442"/>
              <a:gd name="connsiteX1075" fmla="*/ 695566 w 780568"/>
              <a:gd name="connsiteY1075" fmla="*/ 974446 h 1477442"/>
              <a:gd name="connsiteX1076" fmla="*/ 694690 w 780568"/>
              <a:gd name="connsiteY1076" fmla="*/ 976198 h 1477442"/>
              <a:gd name="connsiteX1077" fmla="*/ 694690 w 780568"/>
              <a:gd name="connsiteY1077" fmla="*/ 981456 h 1477442"/>
              <a:gd name="connsiteX1078" fmla="*/ 697319 w 780568"/>
              <a:gd name="connsiteY1078" fmla="*/ 996353 h 1477442"/>
              <a:gd name="connsiteX1079" fmla="*/ 698195 w 780568"/>
              <a:gd name="connsiteY1079" fmla="*/ 1011250 h 1477442"/>
              <a:gd name="connsiteX1080" fmla="*/ 694690 w 780568"/>
              <a:gd name="connsiteY1080" fmla="*/ 1021766 h 1477442"/>
              <a:gd name="connsiteX1081" fmla="*/ 694690 w 780568"/>
              <a:gd name="connsiteY1081" fmla="*/ 1027024 h 1477442"/>
              <a:gd name="connsiteX1082" fmla="*/ 699948 w 780568"/>
              <a:gd name="connsiteY1082" fmla="*/ 1032282 h 1477442"/>
              <a:gd name="connsiteX1083" fmla="*/ 698195 w 780568"/>
              <a:gd name="connsiteY1083" fmla="*/ 1048055 h 1477442"/>
              <a:gd name="connsiteX1084" fmla="*/ 691185 w 780568"/>
              <a:gd name="connsiteY1084" fmla="*/ 1048055 h 1477442"/>
              <a:gd name="connsiteX1085" fmla="*/ 694690 w 780568"/>
              <a:gd name="connsiteY1085" fmla="*/ 1060323 h 1477442"/>
              <a:gd name="connsiteX1086" fmla="*/ 693814 w 780568"/>
              <a:gd name="connsiteY1086" fmla="*/ 1063828 h 1477442"/>
              <a:gd name="connsiteX1087" fmla="*/ 690134 w 780568"/>
              <a:gd name="connsiteY1087" fmla="*/ 1064646 h 1477442"/>
              <a:gd name="connsiteX1088" fmla="*/ 689432 w 780568"/>
              <a:gd name="connsiteY1088" fmla="*/ 1065581 h 1477442"/>
              <a:gd name="connsiteX1089" fmla="*/ 685927 w 780568"/>
              <a:gd name="connsiteY1089" fmla="*/ 1070839 h 1477442"/>
              <a:gd name="connsiteX1090" fmla="*/ 689432 w 780568"/>
              <a:gd name="connsiteY1090" fmla="*/ 1076973 h 1477442"/>
              <a:gd name="connsiteX1091" fmla="*/ 689432 w 780568"/>
              <a:gd name="connsiteY1091" fmla="*/ 1083107 h 1477442"/>
              <a:gd name="connsiteX1092" fmla="*/ 682422 w 780568"/>
              <a:gd name="connsiteY1092" fmla="*/ 1104138 h 1477442"/>
              <a:gd name="connsiteX1093" fmla="*/ 685927 w 780568"/>
              <a:gd name="connsiteY1093" fmla="*/ 1118159 h 1477442"/>
              <a:gd name="connsiteX1094" fmla="*/ 689432 w 780568"/>
              <a:gd name="connsiteY1094" fmla="*/ 1123417 h 1477442"/>
              <a:gd name="connsiteX1095" fmla="*/ 687680 w 780568"/>
              <a:gd name="connsiteY1095" fmla="*/ 1137438 h 1477442"/>
              <a:gd name="connsiteX1096" fmla="*/ 689432 w 780568"/>
              <a:gd name="connsiteY1096" fmla="*/ 1149706 h 1477442"/>
              <a:gd name="connsiteX1097" fmla="*/ 694690 w 780568"/>
              <a:gd name="connsiteY1097" fmla="*/ 1151458 h 1477442"/>
              <a:gd name="connsiteX1098" fmla="*/ 701701 w 780568"/>
              <a:gd name="connsiteY1098" fmla="*/ 1051560 h 1477442"/>
              <a:gd name="connsiteX1099" fmla="*/ 706958 w 780568"/>
              <a:gd name="connsiteY1099" fmla="*/ 998982 h 1477442"/>
              <a:gd name="connsiteX1100" fmla="*/ 708711 w 780568"/>
              <a:gd name="connsiteY1100" fmla="*/ 998982 h 1477442"/>
              <a:gd name="connsiteX1101" fmla="*/ 710464 w 780568"/>
              <a:gd name="connsiteY1101" fmla="*/ 1001611 h 1477442"/>
              <a:gd name="connsiteX1102" fmla="*/ 712216 w 780568"/>
              <a:gd name="connsiteY1102" fmla="*/ 1004240 h 1477442"/>
              <a:gd name="connsiteX1103" fmla="*/ 712216 w 780568"/>
              <a:gd name="connsiteY1103" fmla="*/ 1014756 h 1477442"/>
              <a:gd name="connsiteX1104" fmla="*/ 708711 w 780568"/>
              <a:gd name="connsiteY1104" fmla="*/ 1034034 h 1477442"/>
              <a:gd name="connsiteX1105" fmla="*/ 706958 w 780568"/>
              <a:gd name="connsiteY1105" fmla="*/ 1034034 h 1477442"/>
              <a:gd name="connsiteX1106" fmla="*/ 703453 w 780568"/>
              <a:gd name="connsiteY1106" fmla="*/ 1049808 h 1477442"/>
              <a:gd name="connsiteX1107" fmla="*/ 698195 w 780568"/>
              <a:gd name="connsiteY1107" fmla="*/ 1123417 h 1477442"/>
              <a:gd name="connsiteX1108" fmla="*/ 699948 w 780568"/>
              <a:gd name="connsiteY1108" fmla="*/ 1137438 h 1477442"/>
              <a:gd name="connsiteX1109" fmla="*/ 694690 w 780568"/>
              <a:gd name="connsiteY1109" fmla="*/ 1168984 h 1477442"/>
              <a:gd name="connsiteX1110" fmla="*/ 694690 w 780568"/>
              <a:gd name="connsiteY1110" fmla="*/ 1181253 h 1477442"/>
              <a:gd name="connsiteX1111" fmla="*/ 699948 w 780568"/>
              <a:gd name="connsiteY1111" fmla="*/ 1204036 h 1477442"/>
              <a:gd name="connsiteX1112" fmla="*/ 701701 w 780568"/>
              <a:gd name="connsiteY1112" fmla="*/ 1211047 h 1477442"/>
              <a:gd name="connsiteX1113" fmla="*/ 694690 w 780568"/>
              <a:gd name="connsiteY1113" fmla="*/ 1223315 h 1477442"/>
              <a:gd name="connsiteX1114" fmla="*/ 682422 w 780568"/>
              <a:gd name="connsiteY1114" fmla="*/ 1247851 h 1477442"/>
              <a:gd name="connsiteX1115" fmla="*/ 666649 w 780568"/>
              <a:gd name="connsiteY1115" fmla="*/ 1265377 h 1477442"/>
              <a:gd name="connsiteX1116" fmla="*/ 661391 w 780568"/>
              <a:gd name="connsiteY1116" fmla="*/ 1270635 h 1477442"/>
              <a:gd name="connsiteX1117" fmla="*/ 659638 w 780568"/>
              <a:gd name="connsiteY1117" fmla="*/ 1286409 h 1477442"/>
              <a:gd name="connsiteX1118" fmla="*/ 657886 w 780568"/>
              <a:gd name="connsiteY1118" fmla="*/ 1303935 h 1477442"/>
              <a:gd name="connsiteX1119" fmla="*/ 650875 w 780568"/>
              <a:gd name="connsiteY1119" fmla="*/ 1307440 h 1477442"/>
              <a:gd name="connsiteX1120" fmla="*/ 640360 w 780568"/>
              <a:gd name="connsiteY1120" fmla="*/ 1303935 h 1477442"/>
              <a:gd name="connsiteX1121" fmla="*/ 637731 w 780568"/>
              <a:gd name="connsiteY1121" fmla="*/ 1303935 h 1477442"/>
              <a:gd name="connsiteX1122" fmla="*/ 633349 w 780568"/>
              <a:gd name="connsiteY1122" fmla="*/ 1303935 h 1477442"/>
              <a:gd name="connsiteX1123" fmla="*/ 614071 w 780568"/>
              <a:gd name="connsiteY1123" fmla="*/ 1307440 h 1477442"/>
              <a:gd name="connsiteX1124" fmla="*/ 607937 w 780568"/>
              <a:gd name="connsiteY1124" fmla="*/ 1310945 h 1477442"/>
              <a:gd name="connsiteX1125" fmla="*/ 608813 w 780568"/>
              <a:gd name="connsiteY1125" fmla="*/ 1316203 h 1477442"/>
              <a:gd name="connsiteX1126" fmla="*/ 604431 w 780568"/>
              <a:gd name="connsiteY1126" fmla="*/ 1315327 h 1477442"/>
              <a:gd name="connsiteX1127" fmla="*/ 605308 w 780568"/>
              <a:gd name="connsiteY1127" fmla="*/ 1312698 h 1477442"/>
              <a:gd name="connsiteX1128" fmla="*/ 579019 w 780568"/>
              <a:gd name="connsiteY1128" fmla="*/ 1316203 h 1477442"/>
              <a:gd name="connsiteX1129" fmla="*/ 580771 w 780568"/>
              <a:gd name="connsiteY1129" fmla="*/ 1323213 h 1477442"/>
              <a:gd name="connsiteX1130" fmla="*/ 580771 w 780568"/>
              <a:gd name="connsiteY1130" fmla="*/ 1330224 h 1477442"/>
              <a:gd name="connsiteX1131" fmla="*/ 579019 w 780568"/>
              <a:gd name="connsiteY1131" fmla="*/ 1332853 h 1477442"/>
              <a:gd name="connsiteX1132" fmla="*/ 577266 w 780568"/>
              <a:gd name="connsiteY1132" fmla="*/ 1335481 h 1477442"/>
              <a:gd name="connsiteX1133" fmla="*/ 579019 w 780568"/>
              <a:gd name="connsiteY1133" fmla="*/ 1344244 h 1477442"/>
              <a:gd name="connsiteX1134" fmla="*/ 566750 w 780568"/>
              <a:gd name="connsiteY1134" fmla="*/ 1342492 h 1477442"/>
              <a:gd name="connsiteX1135" fmla="*/ 550977 w 780568"/>
              <a:gd name="connsiteY1135" fmla="*/ 1347750 h 1477442"/>
              <a:gd name="connsiteX1136" fmla="*/ 554482 w 780568"/>
              <a:gd name="connsiteY1136" fmla="*/ 1356513 h 1477442"/>
              <a:gd name="connsiteX1137" fmla="*/ 543967 w 780568"/>
              <a:gd name="connsiteY1137" fmla="*/ 1356513 h 1477442"/>
              <a:gd name="connsiteX1138" fmla="*/ 540462 w 780568"/>
              <a:gd name="connsiteY1138" fmla="*/ 1360018 h 1477442"/>
              <a:gd name="connsiteX1139" fmla="*/ 533451 w 780568"/>
              <a:gd name="connsiteY1139" fmla="*/ 1360018 h 1477442"/>
              <a:gd name="connsiteX1140" fmla="*/ 529946 w 780568"/>
              <a:gd name="connsiteY1140" fmla="*/ 1360018 h 1477442"/>
              <a:gd name="connsiteX1141" fmla="*/ 498399 w 780568"/>
              <a:gd name="connsiteY1141" fmla="*/ 1367028 h 1477442"/>
              <a:gd name="connsiteX1142" fmla="*/ 473863 w 780568"/>
              <a:gd name="connsiteY1142" fmla="*/ 1386307 h 1477442"/>
              <a:gd name="connsiteX1143" fmla="*/ 462471 w 780568"/>
              <a:gd name="connsiteY1143" fmla="*/ 1392441 h 1477442"/>
              <a:gd name="connsiteX1144" fmla="*/ 454584 w 780568"/>
              <a:gd name="connsiteY1144" fmla="*/ 1396822 h 1477442"/>
              <a:gd name="connsiteX1145" fmla="*/ 455460 w 780568"/>
              <a:gd name="connsiteY1145" fmla="*/ 1397699 h 1477442"/>
              <a:gd name="connsiteX1146" fmla="*/ 456337 w 780568"/>
              <a:gd name="connsiteY1146" fmla="*/ 1398575 h 1477442"/>
              <a:gd name="connsiteX1147" fmla="*/ 437058 w 780568"/>
              <a:gd name="connsiteY1147" fmla="*/ 1417854 h 1477442"/>
              <a:gd name="connsiteX1148" fmla="*/ 407264 w 780568"/>
              <a:gd name="connsiteY1148" fmla="*/ 1430122 h 1477442"/>
              <a:gd name="connsiteX1149" fmla="*/ 387985 w 780568"/>
              <a:gd name="connsiteY1149" fmla="*/ 1435380 h 1477442"/>
              <a:gd name="connsiteX1150" fmla="*/ 366954 w 780568"/>
              <a:gd name="connsiteY1150" fmla="*/ 1440199 h 1477442"/>
              <a:gd name="connsiteX1151" fmla="*/ 361326 w 780568"/>
              <a:gd name="connsiteY1151" fmla="*/ 1441908 h 1477442"/>
              <a:gd name="connsiteX1152" fmla="*/ 368707 w 780568"/>
              <a:gd name="connsiteY1152" fmla="*/ 1447648 h 1477442"/>
              <a:gd name="connsiteX1153" fmla="*/ 363011 w 780568"/>
              <a:gd name="connsiteY1153" fmla="*/ 1445457 h 1477442"/>
              <a:gd name="connsiteX1154" fmla="*/ 358762 w 780568"/>
              <a:gd name="connsiteY1154" fmla="*/ 1442686 h 1477442"/>
              <a:gd name="connsiteX1155" fmla="*/ 342418 w 780568"/>
              <a:gd name="connsiteY1155" fmla="*/ 1447648 h 1477442"/>
              <a:gd name="connsiteX1156" fmla="*/ 317881 w 780568"/>
              <a:gd name="connsiteY1156" fmla="*/ 1457287 h 1477442"/>
              <a:gd name="connsiteX1157" fmla="*/ 291592 w 780568"/>
              <a:gd name="connsiteY1157" fmla="*/ 1468679 h 1477442"/>
              <a:gd name="connsiteX1158" fmla="*/ 268808 w 780568"/>
              <a:gd name="connsiteY1158" fmla="*/ 1470432 h 1477442"/>
              <a:gd name="connsiteX1159" fmla="*/ 291592 w 780568"/>
              <a:gd name="connsiteY1159" fmla="*/ 1458163 h 1477442"/>
              <a:gd name="connsiteX1160" fmla="*/ 277571 w 780568"/>
              <a:gd name="connsiteY1160" fmla="*/ 1458163 h 1477442"/>
              <a:gd name="connsiteX1161" fmla="*/ 277571 w 780568"/>
              <a:gd name="connsiteY1161" fmla="*/ 1453490 h 1477442"/>
              <a:gd name="connsiteX1162" fmla="*/ 270561 w 780568"/>
              <a:gd name="connsiteY1162" fmla="*/ 1451153 h 1477442"/>
              <a:gd name="connsiteX1163" fmla="*/ 265303 w 780568"/>
              <a:gd name="connsiteY1163" fmla="*/ 1452029 h 1477442"/>
              <a:gd name="connsiteX1164" fmla="*/ 258293 w 780568"/>
              <a:gd name="connsiteY1164" fmla="*/ 1447648 h 1477442"/>
              <a:gd name="connsiteX1165" fmla="*/ 281077 w 780568"/>
              <a:gd name="connsiteY1165" fmla="*/ 1445895 h 1477442"/>
              <a:gd name="connsiteX1166" fmla="*/ 284582 w 780568"/>
              <a:gd name="connsiteY1166" fmla="*/ 1444143 h 1477442"/>
              <a:gd name="connsiteX1167" fmla="*/ 293345 w 780568"/>
              <a:gd name="connsiteY1167" fmla="*/ 1445019 h 1477442"/>
              <a:gd name="connsiteX1168" fmla="*/ 300355 w 780568"/>
              <a:gd name="connsiteY1168" fmla="*/ 1440637 h 1477442"/>
              <a:gd name="connsiteX1169" fmla="*/ 295974 w 780568"/>
              <a:gd name="connsiteY1169" fmla="*/ 1436256 h 1477442"/>
              <a:gd name="connsiteX1170" fmla="*/ 295097 w 780568"/>
              <a:gd name="connsiteY1170" fmla="*/ 1431874 h 1477442"/>
              <a:gd name="connsiteX1171" fmla="*/ 296092 w 780568"/>
              <a:gd name="connsiteY1171" fmla="*/ 1428723 h 1477442"/>
              <a:gd name="connsiteX1172" fmla="*/ 288087 w 780568"/>
              <a:gd name="connsiteY1172" fmla="*/ 1426617 h 1477442"/>
              <a:gd name="connsiteX1173" fmla="*/ 256540 w 780568"/>
              <a:gd name="connsiteY1173" fmla="*/ 1416101 h 1477442"/>
              <a:gd name="connsiteX1174" fmla="*/ 249530 w 780568"/>
              <a:gd name="connsiteY1174" fmla="*/ 1414348 h 1477442"/>
              <a:gd name="connsiteX1175" fmla="*/ 242520 w 780568"/>
              <a:gd name="connsiteY1175" fmla="*/ 1412596 h 1477442"/>
              <a:gd name="connsiteX1176" fmla="*/ 237483 w 780568"/>
              <a:gd name="connsiteY1176" fmla="*/ 1412066 h 1477442"/>
              <a:gd name="connsiteX1177" fmla="*/ 232004 w 780568"/>
              <a:gd name="connsiteY1177" fmla="*/ 1414348 h 1477442"/>
              <a:gd name="connsiteX1178" fmla="*/ 216231 w 780568"/>
              <a:gd name="connsiteY1178" fmla="*/ 1417854 h 1477442"/>
              <a:gd name="connsiteX1179" fmla="*/ 214478 w 780568"/>
              <a:gd name="connsiteY1179" fmla="*/ 1417854 h 1477442"/>
              <a:gd name="connsiteX1180" fmla="*/ 228734 w 780568"/>
              <a:gd name="connsiteY1180" fmla="*/ 1411145 h 1477442"/>
              <a:gd name="connsiteX1181" fmla="*/ 209220 w 780568"/>
              <a:gd name="connsiteY1181" fmla="*/ 1409091 h 1477442"/>
              <a:gd name="connsiteX1182" fmla="*/ 184684 w 780568"/>
              <a:gd name="connsiteY1182" fmla="*/ 1403833 h 1477442"/>
              <a:gd name="connsiteX1183" fmla="*/ 174168 w 780568"/>
              <a:gd name="connsiteY1183" fmla="*/ 1398575 h 1477442"/>
              <a:gd name="connsiteX1184" fmla="*/ 167158 w 780568"/>
              <a:gd name="connsiteY1184" fmla="*/ 1400327 h 1477442"/>
              <a:gd name="connsiteX1185" fmla="*/ 156642 w 780568"/>
              <a:gd name="connsiteY1185" fmla="*/ 1393317 h 1477442"/>
              <a:gd name="connsiteX1186" fmla="*/ 147879 w 780568"/>
              <a:gd name="connsiteY1186" fmla="*/ 1391565 h 1477442"/>
              <a:gd name="connsiteX1187" fmla="*/ 135611 w 780568"/>
              <a:gd name="connsiteY1187" fmla="*/ 1389812 h 1477442"/>
              <a:gd name="connsiteX1188" fmla="*/ 128600 w 780568"/>
              <a:gd name="connsiteY1188" fmla="*/ 1388059 h 1477442"/>
              <a:gd name="connsiteX1189" fmla="*/ 123343 w 780568"/>
              <a:gd name="connsiteY1189" fmla="*/ 1388059 h 1477442"/>
              <a:gd name="connsiteX1190" fmla="*/ 118085 w 780568"/>
              <a:gd name="connsiteY1190" fmla="*/ 1384554 h 1477442"/>
              <a:gd name="connsiteX1191" fmla="*/ 102312 w 780568"/>
              <a:gd name="connsiteY1191" fmla="*/ 1384554 h 1477442"/>
              <a:gd name="connsiteX1192" fmla="*/ 94425 w 780568"/>
              <a:gd name="connsiteY1192" fmla="*/ 1383678 h 1477442"/>
              <a:gd name="connsiteX1193" fmla="*/ 84785 w 780568"/>
              <a:gd name="connsiteY1193" fmla="*/ 1379296 h 1477442"/>
              <a:gd name="connsiteX1194" fmla="*/ 118085 w 780568"/>
              <a:gd name="connsiteY1194" fmla="*/ 1375791 h 1477442"/>
              <a:gd name="connsiteX1195" fmla="*/ 112827 w 780568"/>
              <a:gd name="connsiteY1195" fmla="*/ 1375791 h 1477442"/>
              <a:gd name="connsiteX1196" fmla="*/ 102312 w 780568"/>
              <a:gd name="connsiteY1196" fmla="*/ 1370533 h 1477442"/>
              <a:gd name="connsiteX1197" fmla="*/ 98806 w 780568"/>
              <a:gd name="connsiteY1197" fmla="*/ 1370533 h 1477442"/>
              <a:gd name="connsiteX1198" fmla="*/ 95301 w 780568"/>
              <a:gd name="connsiteY1198" fmla="*/ 1370533 h 1477442"/>
              <a:gd name="connsiteX1199" fmla="*/ 84785 w 780568"/>
              <a:gd name="connsiteY1199" fmla="*/ 1370533 h 1477442"/>
              <a:gd name="connsiteX1200" fmla="*/ 47981 w 780568"/>
              <a:gd name="connsiteY1200" fmla="*/ 1365276 h 1477442"/>
              <a:gd name="connsiteX1201" fmla="*/ 43599 w 780568"/>
              <a:gd name="connsiteY1201" fmla="*/ 1364399 h 1477442"/>
              <a:gd name="connsiteX1202" fmla="*/ 40971 w 780568"/>
              <a:gd name="connsiteY1202" fmla="*/ 1365276 h 1477442"/>
              <a:gd name="connsiteX1203" fmla="*/ 33960 w 780568"/>
              <a:gd name="connsiteY1203" fmla="*/ 1367028 h 1477442"/>
              <a:gd name="connsiteX1204" fmla="*/ 21692 w 780568"/>
              <a:gd name="connsiteY1204" fmla="*/ 1367028 h 1477442"/>
              <a:gd name="connsiteX1205" fmla="*/ 11176 w 780568"/>
              <a:gd name="connsiteY1205" fmla="*/ 1365276 h 1477442"/>
              <a:gd name="connsiteX1206" fmla="*/ 4166 w 780568"/>
              <a:gd name="connsiteY1206" fmla="*/ 1361770 h 1477442"/>
              <a:gd name="connsiteX1207" fmla="*/ 0 w 780568"/>
              <a:gd name="connsiteY1207" fmla="*/ 1359271 h 1477442"/>
              <a:gd name="connsiteX1208" fmla="*/ 0 w 780568"/>
              <a:gd name="connsiteY1208" fmla="*/ 1167804 h 1477442"/>
              <a:gd name="connsiteX1209" fmla="*/ 7671 w 780568"/>
              <a:gd name="connsiteY1209" fmla="*/ 1168984 h 1477442"/>
              <a:gd name="connsiteX1210" fmla="*/ 32207 w 780568"/>
              <a:gd name="connsiteY1210" fmla="*/ 1172490 h 1477442"/>
              <a:gd name="connsiteX1211" fmla="*/ 35713 w 780568"/>
              <a:gd name="connsiteY1211" fmla="*/ 1177747 h 1477442"/>
              <a:gd name="connsiteX1212" fmla="*/ 32207 w 780568"/>
              <a:gd name="connsiteY1212" fmla="*/ 1177747 h 1477442"/>
              <a:gd name="connsiteX1213" fmla="*/ 52362 w 780568"/>
              <a:gd name="connsiteY1213" fmla="*/ 1183881 h 1477442"/>
              <a:gd name="connsiteX1214" fmla="*/ 69012 w 780568"/>
              <a:gd name="connsiteY1214" fmla="*/ 1184758 h 1477442"/>
              <a:gd name="connsiteX1215" fmla="*/ 47981 w 780568"/>
              <a:gd name="connsiteY1215" fmla="*/ 1188263 h 1477442"/>
              <a:gd name="connsiteX1216" fmla="*/ 54115 w 780568"/>
              <a:gd name="connsiteY1216" fmla="*/ 1194397 h 1477442"/>
              <a:gd name="connsiteX1217" fmla="*/ 60249 w 780568"/>
              <a:gd name="connsiteY1217" fmla="*/ 1198779 h 1477442"/>
              <a:gd name="connsiteX1218" fmla="*/ 63754 w 780568"/>
              <a:gd name="connsiteY1218" fmla="*/ 1198779 h 1477442"/>
              <a:gd name="connsiteX1219" fmla="*/ 69012 w 780568"/>
              <a:gd name="connsiteY1219" fmla="*/ 1202284 h 1477442"/>
              <a:gd name="connsiteX1220" fmla="*/ 70765 w 780568"/>
              <a:gd name="connsiteY1220" fmla="*/ 1202284 h 1477442"/>
              <a:gd name="connsiteX1221" fmla="*/ 97054 w 780568"/>
              <a:gd name="connsiteY1221" fmla="*/ 1205789 h 1477442"/>
              <a:gd name="connsiteX1222" fmla="*/ 107569 w 780568"/>
              <a:gd name="connsiteY1222" fmla="*/ 1209294 h 1477442"/>
              <a:gd name="connsiteX1223" fmla="*/ 151384 w 780568"/>
              <a:gd name="connsiteY1223" fmla="*/ 1209294 h 1477442"/>
              <a:gd name="connsiteX1224" fmla="*/ 160147 w 780568"/>
              <a:gd name="connsiteY1224" fmla="*/ 1212799 h 1477442"/>
              <a:gd name="connsiteX1225" fmla="*/ 163653 w 780568"/>
              <a:gd name="connsiteY1225" fmla="*/ 1207542 h 1477442"/>
              <a:gd name="connsiteX1226" fmla="*/ 171300 w 780568"/>
              <a:gd name="connsiteY1226" fmla="*/ 1206586 h 1477442"/>
              <a:gd name="connsiteX1227" fmla="*/ 168910 w 780568"/>
              <a:gd name="connsiteY1227" fmla="*/ 1206227 h 1477442"/>
              <a:gd name="connsiteX1228" fmla="*/ 163653 w 780568"/>
              <a:gd name="connsiteY1228" fmla="*/ 1202284 h 1477442"/>
              <a:gd name="connsiteX1229" fmla="*/ 154889 w 780568"/>
              <a:gd name="connsiteY1229" fmla="*/ 1193521 h 1477442"/>
              <a:gd name="connsiteX1230" fmla="*/ 147879 w 780568"/>
              <a:gd name="connsiteY1230" fmla="*/ 1191768 h 1477442"/>
              <a:gd name="connsiteX1231" fmla="*/ 147879 w 780568"/>
              <a:gd name="connsiteY1231" fmla="*/ 1190016 h 1477442"/>
              <a:gd name="connsiteX1232" fmla="*/ 158395 w 780568"/>
              <a:gd name="connsiteY1232" fmla="*/ 1188263 h 1477442"/>
              <a:gd name="connsiteX1233" fmla="*/ 156642 w 780568"/>
              <a:gd name="connsiteY1233" fmla="*/ 1188263 h 1477442"/>
              <a:gd name="connsiteX1234" fmla="*/ 148755 w 780568"/>
              <a:gd name="connsiteY1234" fmla="*/ 1180376 h 1477442"/>
              <a:gd name="connsiteX1235" fmla="*/ 140869 w 780568"/>
              <a:gd name="connsiteY1235" fmla="*/ 1172490 h 1477442"/>
              <a:gd name="connsiteX1236" fmla="*/ 126848 w 780568"/>
              <a:gd name="connsiteY1236" fmla="*/ 1160221 h 1477442"/>
              <a:gd name="connsiteX1237" fmla="*/ 116332 w 780568"/>
              <a:gd name="connsiteY1237" fmla="*/ 1146201 h 1477442"/>
              <a:gd name="connsiteX1238" fmla="*/ 125095 w 780568"/>
              <a:gd name="connsiteY1238" fmla="*/ 1149706 h 1477442"/>
              <a:gd name="connsiteX1239" fmla="*/ 150508 w 780568"/>
              <a:gd name="connsiteY1239" fmla="*/ 1173366 h 1477442"/>
              <a:gd name="connsiteX1240" fmla="*/ 179426 w 780568"/>
              <a:gd name="connsiteY1240" fmla="*/ 1195273 h 1477442"/>
              <a:gd name="connsiteX1241" fmla="*/ 189722 w 780568"/>
              <a:gd name="connsiteY1241" fmla="*/ 1204283 h 1477442"/>
              <a:gd name="connsiteX1242" fmla="*/ 191694 w 780568"/>
              <a:gd name="connsiteY1242" fmla="*/ 1204036 h 1477442"/>
              <a:gd name="connsiteX1243" fmla="*/ 209220 w 780568"/>
              <a:gd name="connsiteY1243" fmla="*/ 1205789 h 1477442"/>
              <a:gd name="connsiteX1244" fmla="*/ 244272 w 780568"/>
              <a:gd name="connsiteY1244" fmla="*/ 1216305 h 1477442"/>
              <a:gd name="connsiteX1245" fmla="*/ 247777 w 780568"/>
              <a:gd name="connsiteY1245" fmla="*/ 1219810 h 1477442"/>
              <a:gd name="connsiteX1246" fmla="*/ 258293 w 780568"/>
              <a:gd name="connsiteY1246" fmla="*/ 1219810 h 1477442"/>
              <a:gd name="connsiteX1247" fmla="*/ 253911 w 780568"/>
              <a:gd name="connsiteY1247" fmla="*/ 1217181 h 1477442"/>
              <a:gd name="connsiteX1248" fmla="*/ 251282 w 780568"/>
              <a:gd name="connsiteY1248" fmla="*/ 1216305 h 1477442"/>
              <a:gd name="connsiteX1249" fmla="*/ 247777 w 780568"/>
              <a:gd name="connsiteY1249" fmla="*/ 1212799 h 1477442"/>
              <a:gd name="connsiteX1250" fmla="*/ 242520 w 780568"/>
              <a:gd name="connsiteY1250" fmla="*/ 1211047 h 1477442"/>
              <a:gd name="connsiteX1251" fmla="*/ 242520 w 780568"/>
              <a:gd name="connsiteY1251" fmla="*/ 1205789 h 1477442"/>
              <a:gd name="connsiteX1252" fmla="*/ 293345 w 780568"/>
              <a:gd name="connsiteY1252" fmla="*/ 1230325 h 1477442"/>
              <a:gd name="connsiteX1253" fmla="*/ 291592 w 780568"/>
              <a:gd name="connsiteY1253" fmla="*/ 1221562 h 1477442"/>
              <a:gd name="connsiteX1254" fmla="*/ 275819 w 780568"/>
              <a:gd name="connsiteY1254" fmla="*/ 1214552 h 1477442"/>
              <a:gd name="connsiteX1255" fmla="*/ 260046 w 780568"/>
              <a:gd name="connsiteY1255" fmla="*/ 1202284 h 1477442"/>
              <a:gd name="connsiteX1256" fmla="*/ 267056 w 780568"/>
              <a:gd name="connsiteY1256" fmla="*/ 1205789 h 1477442"/>
              <a:gd name="connsiteX1257" fmla="*/ 309118 w 780568"/>
              <a:gd name="connsiteY1257" fmla="*/ 1230325 h 1477442"/>
              <a:gd name="connsiteX1258" fmla="*/ 317557 w 780568"/>
              <a:gd name="connsiteY1258" fmla="*/ 1236232 h 1477442"/>
              <a:gd name="connsiteX1259" fmla="*/ 326276 w 780568"/>
              <a:gd name="connsiteY1259" fmla="*/ 1235609 h 1477442"/>
              <a:gd name="connsiteX1260" fmla="*/ 321387 w 780568"/>
              <a:gd name="connsiteY1260" fmla="*/ 1232078 h 1477442"/>
              <a:gd name="connsiteX1261" fmla="*/ 322263 w 780568"/>
              <a:gd name="connsiteY1261" fmla="*/ 1231202 h 1477442"/>
              <a:gd name="connsiteX1262" fmla="*/ 323139 w 780568"/>
              <a:gd name="connsiteY1262" fmla="*/ 1230325 h 1477442"/>
              <a:gd name="connsiteX1263" fmla="*/ 329485 w 780568"/>
              <a:gd name="connsiteY1263" fmla="*/ 1234292 h 1477442"/>
              <a:gd name="connsiteX1264" fmla="*/ 345923 w 780568"/>
              <a:gd name="connsiteY1264" fmla="*/ 1226820 h 1477442"/>
              <a:gd name="connsiteX1265" fmla="*/ 356439 w 780568"/>
              <a:gd name="connsiteY1265" fmla="*/ 1223315 h 1477442"/>
              <a:gd name="connsiteX1266" fmla="*/ 359944 w 780568"/>
              <a:gd name="connsiteY1266" fmla="*/ 1219810 h 1477442"/>
              <a:gd name="connsiteX1267" fmla="*/ 376593 w 780568"/>
              <a:gd name="connsiteY1267" fmla="*/ 1209294 h 1477442"/>
              <a:gd name="connsiteX1268" fmla="*/ 393243 w 780568"/>
              <a:gd name="connsiteY1268" fmla="*/ 1198779 h 1477442"/>
              <a:gd name="connsiteX1269" fmla="*/ 435306 w 780568"/>
              <a:gd name="connsiteY1269" fmla="*/ 1161974 h 1477442"/>
              <a:gd name="connsiteX1270" fmla="*/ 447574 w 780568"/>
              <a:gd name="connsiteY1270" fmla="*/ 1144448 h 1477442"/>
              <a:gd name="connsiteX1271" fmla="*/ 455460 w 780568"/>
              <a:gd name="connsiteY1271" fmla="*/ 1141819 h 1477442"/>
              <a:gd name="connsiteX1272" fmla="*/ 463347 w 780568"/>
              <a:gd name="connsiteY1272" fmla="*/ 1139190 h 1477442"/>
              <a:gd name="connsiteX1273" fmla="*/ 475615 w 780568"/>
              <a:gd name="connsiteY1273" fmla="*/ 1130427 h 1477442"/>
              <a:gd name="connsiteX1274" fmla="*/ 463347 w 780568"/>
              <a:gd name="connsiteY1274" fmla="*/ 1137438 h 1477442"/>
              <a:gd name="connsiteX1275" fmla="*/ 461594 w 780568"/>
              <a:gd name="connsiteY1275" fmla="*/ 1131304 h 1477442"/>
              <a:gd name="connsiteX1276" fmla="*/ 463347 w 780568"/>
              <a:gd name="connsiteY1276" fmla="*/ 1126922 h 1477442"/>
              <a:gd name="connsiteX1277" fmla="*/ 473863 w 780568"/>
              <a:gd name="connsiteY1277" fmla="*/ 1118159 h 1477442"/>
              <a:gd name="connsiteX1278" fmla="*/ 475615 w 780568"/>
              <a:gd name="connsiteY1278" fmla="*/ 1095375 h 1477442"/>
              <a:gd name="connsiteX1279" fmla="*/ 477368 w 780568"/>
              <a:gd name="connsiteY1279" fmla="*/ 1083107 h 1477442"/>
              <a:gd name="connsiteX1280" fmla="*/ 482626 w 780568"/>
              <a:gd name="connsiteY1280" fmla="*/ 1091870 h 1477442"/>
              <a:gd name="connsiteX1281" fmla="*/ 489636 w 780568"/>
              <a:gd name="connsiteY1281" fmla="*/ 1079602 h 1477442"/>
              <a:gd name="connsiteX1282" fmla="*/ 487007 w 780568"/>
              <a:gd name="connsiteY1282" fmla="*/ 1072591 h 1477442"/>
              <a:gd name="connsiteX1283" fmla="*/ 485231 w 780568"/>
              <a:gd name="connsiteY1283" fmla="*/ 1069749 h 1477442"/>
              <a:gd name="connsiteX1284" fmla="*/ 484378 w 780568"/>
              <a:gd name="connsiteY1284" fmla="*/ 1072591 h 1477442"/>
              <a:gd name="connsiteX1285" fmla="*/ 485254 w 780568"/>
              <a:gd name="connsiteY1285" fmla="*/ 1078725 h 1477442"/>
              <a:gd name="connsiteX1286" fmla="*/ 482626 w 780568"/>
              <a:gd name="connsiteY1286" fmla="*/ 1084860 h 1477442"/>
              <a:gd name="connsiteX1287" fmla="*/ 480873 w 780568"/>
              <a:gd name="connsiteY1287" fmla="*/ 1077849 h 1477442"/>
              <a:gd name="connsiteX1288" fmla="*/ 480873 w 780568"/>
              <a:gd name="connsiteY1288" fmla="*/ 1072591 h 1477442"/>
              <a:gd name="connsiteX1289" fmla="*/ 480564 w 780568"/>
              <a:gd name="connsiteY1289" fmla="*/ 1071045 h 1477442"/>
              <a:gd name="connsiteX1290" fmla="*/ 479120 w 780568"/>
              <a:gd name="connsiteY1290" fmla="*/ 1076097 h 1477442"/>
              <a:gd name="connsiteX1291" fmla="*/ 478098 w 780568"/>
              <a:gd name="connsiteY1291" fmla="*/ 1065873 h 1477442"/>
              <a:gd name="connsiteX1292" fmla="*/ 475615 w 780568"/>
              <a:gd name="connsiteY1292" fmla="*/ 1070839 h 1477442"/>
              <a:gd name="connsiteX1293" fmla="*/ 477368 w 780568"/>
              <a:gd name="connsiteY1293" fmla="*/ 1076097 h 1477442"/>
              <a:gd name="connsiteX1294" fmla="*/ 472461 w 780568"/>
              <a:gd name="connsiteY1294" fmla="*/ 1073643 h 1477442"/>
              <a:gd name="connsiteX1295" fmla="*/ 473863 w 780568"/>
              <a:gd name="connsiteY1295" fmla="*/ 1077849 h 1477442"/>
              <a:gd name="connsiteX1296" fmla="*/ 459842 w 780568"/>
              <a:gd name="connsiteY1296" fmla="*/ 1083107 h 1477442"/>
              <a:gd name="connsiteX1297" fmla="*/ 461594 w 780568"/>
              <a:gd name="connsiteY1297" fmla="*/ 1076097 h 1477442"/>
              <a:gd name="connsiteX1298" fmla="*/ 462471 w 780568"/>
              <a:gd name="connsiteY1298" fmla="*/ 1072591 h 1477442"/>
              <a:gd name="connsiteX1299" fmla="*/ 464291 w 780568"/>
              <a:gd name="connsiteY1299" fmla="*/ 1071782 h 1477442"/>
              <a:gd name="connsiteX1300" fmla="*/ 469214 w 780568"/>
              <a:gd name="connsiteY1300" fmla="*/ 1063905 h 1477442"/>
              <a:gd name="connsiteX1301" fmla="*/ 463347 w 780568"/>
              <a:gd name="connsiteY1301" fmla="*/ 1065581 h 1477442"/>
              <a:gd name="connsiteX1302" fmla="*/ 454584 w 780568"/>
              <a:gd name="connsiteY1302" fmla="*/ 1074344 h 1477442"/>
              <a:gd name="connsiteX1303" fmla="*/ 456337 w 780568"/>
              <a:gd name="connsiteY1303" fmla="*/ 1056818 h 1477442"/>
              <a:gd name="connsiteX1304" fmla="*/ 465100 w 780568"/>
              <a:gd name="connsiteY1304" fmla="*/ 1051560 h 1477442"/>
              <a:gd name="connsiteX1305" fmla="*/ 463347 w 780568"/>
              <a:gd name="connsiteY1305" fmla="*/ 1060323 h 1477442"/>
              <a:gd name="connsiteX1306" fmla="*/ 468605 w 780568"/>
              <a:gd name="connsiteY1306" fmla="*/ 1056818 h 1477442"/>
              <a:gd name="connsiteX1307" fmla="*/ 473863 w 780568"/>
              <a:gd name="connsiteY1307" fmla="*/ 1053313 h 1477442"/>
              <a:gd name="connsiteX1308" fmla="*/ 474467 w 780568"/>
              <a:gd name="connsiteY1308" fmla="*/ 1056335 h 1477442"/>
              <a:gd name="connsiteX1309" fmla="*/ 477542 w 780568"/>
              <a:gd name="connsiteY1309" fmla="*/ 1053875 h 1477442"/>
              <a:gd name="connsiteX1310" fmla="*/ 477806 w 780568"/>
              <a:gd name="connsiteY1310" fmla="*/ 1046741 h 1477442"/>
              <a:gd name="connsiteX1311" fmla="*/ 479120 w 780568"/>
              <a:gd name="connsiteY1311" fmla="*/ 1039292 h 1477442"/>
              <a:gd name="connsiteX1312" fmla="*/ 484378 w 780568"/>
              <a:gd name="connsiteY1312" fmla="*/ 1021766 h 1477442"/>
              <a:gd name="connsiteX1313" fmla="*/ 482626 w 780568"/>
              <a:gd name="connsiteY1313" fmla="*/ 1041045 h 1477442"/>
              <a:gd name="connsiteX1314" fmla="*/ 482626 w 780568"/>
              <a:gd name="connsiteY1314" fmla="*/ 1049808 h 1477442"/>
              <a:gd name="connsiteX1315" fmla="*/ 484378 w 780568"/>
              <a:gd name="connsiteY1315" fmla="*/ 1039292 h 1477442"/>
              <a:gd name="connsiteX1316" fmla="*/ 487883 w 780568"/>
              <a:gd name="connsiteY1316" fmla="*/ 1039292 h 1477442"/>
              <a:gd name="connsiteX1317" fmla="*/ 489636 w 780568"/>
              <a:gd name="connsiteY1317" fmla="*/ 1049808 h 1477442"/>
              <a:gd name="connsiteX1318" fmla="*/ 489771 w 780568"/>
              <a:gd name="connsiteY1318" fmla="*/ 1049808 h 1477442"/>
              <a:gd name="connsiteX1319" fmla="*/ 490512 w 780568"/>
              <a:gd name="connsiteY1319" fmla="*/ 1040168 h 1477442"/>
              <a:gd name="connsiteX1320" fmla="*/ 491389 w 780568"/>
              <a:gd name="connsiteY1320" fmla="*/ 1028776 h 1477442"/>
              <a:gd name="connsiteX1321" fmla="*/ 494791 w 780568"/>
              <a:gd name="connsiteY1321" fmla="*/ 1020838 h 1477442"/>
              <a:gd name="connsiteX1322" fmla="*/ 493141 w 780568"/>
              <a:gd name="connsiteY1322" fmla="*/ 1020013 h 1477442"/>
              <a:gd name="connsiteX1323" fmla="*/ 496646 w 780568"/>
              <a:gd name="connsiteY1323" fmla="*/ 1007745 h 1477442"/>
              <a:gd name="connsiteX1324" fmla="*/ 496646 w 780568"/>
              <a:gd name="connsiteY1324" fmla="*/ 993724 h 1477442"/>
              <a:gd name="connsiteX1325" fmla="*/ 496646 w 780568"/>
              <a:gd name="connsiteY1325" fmla="*/ 984961 h 1477442"/>
              <a:gd name="connsiteX1326" fmla="*/ 497523 w 780568"/>
              <a:gd name="connsiteY1326" fmla="*/ 981456 h 1477442"/>
              <a:gd name="connsiteX1327" fmla="*/ 493141 w 780568"/>
              <a:gd name="connsiteY1327" fmla="*/ 977951 h 1477442"/>
              <a:gd name="connsiteX1328" fmla="*/ 487883 w 780568"/>
              <a:gd name="connsiteY1328" fmla="*/ 970064 h 1477442"/>
              <a:gd name="connsiteX1329" fmla="*/ 487883 w 780568"/>
              <a:gd name="connsiteY1329" fmla="*/ 962178 h 1477442"/>
              <a:gd name="connsiteX1330" fmla="*/ 491389 w 780568"/>
              <a:gd name="connsiteY1330" fmla="*/ 962178 h 1477442"/>
              <a:gd name="connsiteX1331" fmla="*/ 491389 w 780568"/>
              <a:gd name="connsiteY1331" fmla="*/ 972693 h 1477442"/>
              <a:gd name="connsiteX1332" fmla="*/ 496646 w 780568"/>
              <a:gd name="connsiteY1332" fmla="*/ 972693 h 1477442"/>
              <a:gd name="connsiteX1333" fmla="*/ 498399 w 780568"/>
              <a:gd name="connsiteY1333" fmla="*/ 960425 h 1477442"/>
              <a:gd name="connsiteX1334" fmla="*/ 495770 w 780568"/>
              <a:gd name="connsiteY1334" fmla="*/ 957796 h 1477442"/>
              <a:gd name="connsiteX1335" fmla="*/ 491389 w 780568"/>
              <a:gd name="connsiteY1335" fmla="*/ 956920 h 1477442"/>
              <a:gd name="connsiteX1336" fmla="*/ 487883 w 780568"/>
              <a:gd name="connsiteY1336" fmla="*/ 949909 h 1477442"/>
              <a:gd name="connsiteX1337" fmla="*/ 492265 w 780568"/>
              <a:gd name="connsiteY1337" fmla="*/ 952538 h 1477442"/>
              <a:gd name="connsiteX1338" fmla="*/ 501904 w 780568"/>
              <a:gd name="connsiteY1338" fmla="*/ 951662 h 1477442"/>
              <a:gd name="connsiteX1339" fmla="*/ 499275 w 780568"/>
              <a:gd name="connsiteY1339" fmla="*/ 942899 h 1477442"/>
              <a:gd name="connsiteX1340" fmla="*/ 493141 w 780568"/>
              <a:gd name="connsiteY1340" fmla="*/ 932383 h 1477442"/>
              <a:gd name="connsiteX1341" fmla="*/ 492265 w 780568"/>
              <a:gd name="connsiteY1341" fmla="*/ 927126 h 1477442"/>
              <a:gd name="connsiteX1342" fmla="*/ 491389 w 780568"/>
              <a:gd name="connsiteY1342" fmla="*/ 920115 h 1477442"/>
              <a:gd name="connsiteX1343" fmla="*/ 493141 w 780568"/>
              <a:gd name="connsiteY1343" fmla="*/ 911352 h 1477442"/>
              <a:gd name="connsiteX1344" fmla="*/ 487883 w 780568"/>
              <a:gd name="connsiteY1344" fmla="*/ 909600 h 1477442"/>
              <a:gd name="connsiteX1345" fmla="*/ 489636 w 780568"/>
              <a:gd name="connsiteY1345" fmla="*/ 906094 h 1477442"/>
              <a:gd name="connsiteX1346" fmla="*/ 489636 w 780568"/>
              <a:gd name="connsiteY1346" fmla="*/ 904342 h 1477442"/>
              <a:gd name="connsiteX1347" fmla="*/ 491389 w 780568"/>
              <a:gd name="connsiteY1347" fmla="*/ 907847 h 1477442"/>
              <a:gd name="connsiteX1348" fmla="*/ 493141 w 780568"/>
              <a:gd name="connsiteY1348" fmla="*/ 860527 h 1477442"/>
              <a:gd name="connsiteX1349" fmla="*/ 489636 w 780568"/>
              <a:gd name="connsiteY1349" fmla="*/ 860527 h 1477442"/>
              <a:gd name="connsiteX1350" fmla="*/ 482626 w 780568"/>
              <a:gd name="connsiteY1350" fmla="*/ 860527 h 1477442"/>
              <a:gd name="connsiteX1351" fmla="*/ 485254 w 780568"/>
              <a:gd name="connsiteY1351" fmla="*/ 859651 h 1477442"/>
              <a:gd name="connsiteX1352" fmla="*/ 487883 w 780568"/>
              <a:gd name="connsiteY1352" fmla="*/ 858774 h 1477442"/>
              <a:gd name="connsiteX1353" fmla="*/ 494894 w 780568"/>
              <a:gd name="connsiteY1353" fmla="*/ 855269 h 1477442"/>
              <a:gd name="connsiteX1354" fmla="*/ 493141 w 780568"/>
              <a:gd name="connsiteY1354" fmla="*/ 848259 h 1477442"/>
              <a:gd name="connsiteX1355" fmla="*/ 491389 w 780568"/>
              <a:gd name="connsiteY1355" fmla="*/ 848259 h 1477442"/>
              <a:gd name="connsiteX1356" fmla="*/ 492265 w 780568"/>
              <a:gd name="connsiteY1356" fmla="*/ 835990 h 1477442"/>
              <a:gd name="connsiteX1357" fmla="*/ 491389 w 780568"/>
              <a:gd name="connsiteY1357" fmla="*/ 827227 h 1477442"/>
              <a:gd name="connsiteX1358" fmla="*/ 491389 w 780568"/>
              <a:gd name="connsiteY1358" fmla="*/ 821093 h 1477442"/>
              <a:gd name="connsiteX1359" fmla="*/ 493141 w 780568"/>
              <a:gd name="connsiteY1359" fmla="*/ 814959 h 1477442"/>
              <a:gd name="connsiteX1360" fmla="*/ 496646 w 780568"/>
              <a:gd name="connsiteY1360" fmla="*/ 829856 h 1477442"/>
              <a:gd name="connsiteX1361" fmla="*/ 496646 w 780568"/>
              <a:gd name="connsiteY1361" fmla="*/ 843001 h 1477442"/>
              <a:gd name="connsiteX1362" fmla="*/ 501904 w 780568"/>
              <a:gd name="connsiteY1362" fmla="*/ 841248 h 1477442"/>
              <a:gd name="connsiteX1363" fmla="*/ 503657 w 780568"/>
              <a:gd name="connsiteY1363" fmla="*/ 844753 h 1477442"/>
              <a:gd name="connsiteX1364" fmla="*/ 505409 w 780568"/>
              <a:gd name="connsiteY1364" fmla="*/ 848259 h 1477442"/>
              <a:gd name="connsiteX1365" fmla="*/ 498399 w 780568"/>
              <a:gd name="connsiteY1365" fmla="*/ 851764 h 1477442"/>
              <a:gd name="connsiteX1366" fmla="*/ 501028 w 780568"/>
              <a:gd name="connsiteY1366" fmla="*/ 852640 h 1477442"/>
              <a:gd name="connsiteX1367" fmla="*/ 501904 w 780568"/>
              <a:gd name="connsiteY1367" fmla="*/ 853516 h 1477442"/>
              <a:gd name="connsiteX1368" fmla="*/ 505409 w 780568"/>
              <a:gd name="connsiteY1368" fmla="*/ 869290 h 1477442"/>
              <a:gd name="connsiteX1369" fmla="*/ 503657 w 780568"/>
              <a:gd name="connsiteY1369" fmla="*/ 878053 h 1477442"/>
              <a:gd name="connsiteX1370" fmla="*/ 507162 w 780568"/>
              <a:gd name="connsiteY1370" fmla="*/ 892074 h 1477442"/>
              <a:gd name="connsiteX1371" fmla="*/ 501028 w 780568"/>
              <a:gd name="connsiteY1371" fmla="*/ 890321 h 1477442"/>
              <a:gd name="connsiteX1372" fmla="*/ 498399 w 780568"/>
              <a:gd name="connsiteY1372" fmla="*/ 881558 h 1477442"/>
              <a:gd name="connsiteX1373" fmla="*/ 498399 w 780568"/>
              <a:gd name="connsiteY1373" fmla="*/ 892074 h 1477442"/>
              <a:gd name="connsiteX1374" fmla="*/ 500152 w 780568"/>
              <a:gd name="connsiteY1374" fmla="*/ 901713 h 1477442"/>
              <a:gd name="connsiteX1375" fmla="*/ 501904 w 780568"/>
              <a:gd name="connsiteY1375" fmla="*/ 911352 h 1477442"/>
              <a:gd name="connsiteX1376" fmla="*/ 505409 w 780568"/>
              <a:gd name="connsiteY1376" fmla="*/ 906094 h 1477442"/>
              <a:gd name="connsiteX1377" fmla="*/ 508038 w 780568"/>
              <a:gd name="connsiteY1377" fmla="*/ 913105 h 1477442"/>
              <a:gd name="connsiteX1378" fmla="*/ 505409 w 780568"/>
              <a:gd name="connsiteY1378" fmla="*/ 920115 h 1477442"/>
              <a:gd name="connsiteX1379" fmla="*/ 505409 w 780568"/>
              <a:gd name="connsiteY1379" fmla="*/ 935889 h 1477442"/>
              <a:gd name="connsiteX1380" fmla="*/ 514172 w 780568"/>
              <a:gd name="connsiteY1380" fmla="*/ 934136 h 1477442"/>
              <a:gd name="connsiteX1381" fmla="*/ 515925 w 780568"/>
              <a:gd name="connsiteY1381" fmla="*/ 918363 h 1477442"/>
              <a:gd name="connsiteX1382" fmla="*/ 526441 w 780568"/>
              <a:gd name="connsiteY1382" fmla="*/ 909600 h 1477442"/>
              <a:gd name="connsiteX1383" fmla="*/ 514172 w 780568"/>
              <a:gd name="connsiteY1383" fmla="*/ 906094 h 1477442"/>
              <a:gd name="connsiteX1384" fmla="*/ 521183 w 780568"/>
              <a:gd name="connsiteY1384" fmla="*/ 897331 h 1477442"/>
              <a:gd name="connsiteX1385" fmla="*/ 535204 w 780568"/>
              <a:gd name="connsiteY1385" fmla="*/ 907847 h 1477442"/>
              <a:gd name="connsiteX1386" fmla="*/ 533451 w 780568"/>
              <a:gd name="connsiteY1386" fmla="*/ 913981 h 1477442"/>
              <a:gd name="connsiteX1387" fmla="*/ 521183 w 780568"/>
              <a:gd name="connsiteY1387" fmla="*/ 918363 h 1477442"/>
              <a:gd name="connsiteX1388" fmla="*/ 524688 w 780568"/>
              <a:gd name="connsiteY1388" fmla="*/ 923620 h 1477442"/>
              <a:gd name="connsiteX1389" fmla="*/ 521183 w 780568"/>
              <a:gd name="connsiteY1389" fmla="*/ 930631 h 1477442"/>
              <a:gd name="connsiteX1390" fmla="*/ 521183 w 780568"/>
              <a:gd name="connsiteY1390" fmla="*/ 935889 h 1477442"/>
              <a:gd name="connsiteX1391" fmla="*/ 526441 w 780568"/>
              <a:gd name="connsiteY1391" fmla="*/ 932383 h 1477442"/>
              <a:gd name="connsiteX1392" fmla="*/ 531698 w 780568"/>
              <a:gd name="connsiteY1392" fmla="*/ 934136 h 1477442"/>
              <a:gd name="connsiteX1393" fmla="*/ 536956 w 780568"/>
              <a:gd name="connsiteY1393" fmla="*/ 935889 h 1477442"/>
              <a:gd name="connsiteX1394" fmla="*/ 540462 w 780568"/>
              <a:gd name="connsiteY1394" fmla="*/ 930631 h 1477442"/>
              <a:gd name="connsiteX1395" fmla="*/ 540462 w 780568"/>
              <a:gd name="connsiteY1395" fmla="*/ 892074 h 1477442"/>
              <a:gd name="connsiteX1396" fmla="*/ 540462 w 780568"/>
              <a:gd name="connsiteY1396" fmla="*/ 883311 h 1477442"/>
              <a:gd name="connsiteX1397" fmla="*/ 543967 w 780568"/>
              <a:gd name="connsiteY1397" fmla="*/ 879805 h 1477442"/>
              <a:gd name="connsiteX1398" fmla="*/ 535204 w 780568"/>
              <a:gd name="connsiteY1398" fmla="*/ 876300 h 1477442"/>
              <a:gd name="connsiteX1399" fmla="*/ 536956 w 780568"/>
              <a:gd name="connsiteY1399" fmla="*/ 871919 h 1477442"/>
              <a:gd name="connsiteX1400" fmla="*/ 543967 w 780568"/>
              <a:gd name="connsiteY1400" fmla="*/ 867537 h 1477442"/>
              <a:gd name="connsiteX1401" fmla="*/ 542214 w 780568"/>
              <a:gd name="connsiteY1401" fmla="*/ 861403 h 1477442"/>
              <a:gd name="connsiteX1402" fmla="*/ 535204 w 780568"/>
              <a:gd name="connsiteY1402" fmla="*/ 855269 h 1477442"/>
              <a:gd name="connsiteX1403" fmla="*/ 540462 w 780568"/>
              <a:gd name="connsiteY1403" fmla="*/ 853516 h 1477442"/>
              <a:gd name="connsiteX1404" fmla="*/ 543967 w 780568"/>
              <a:gd name="connsiteY1404" fmla="*/ 851764 h 1477442"/>
              <a:gd name="connsiteX1405" fmla="*/ 537833 w 780568"/>
              <a:gd name="connsiteY1405" fmla="*/ 846506 h 1477442"/>
              <a:gd name="connsiteX1406" fmla="*/ 540462 w 780568"/>
              <a:gd name="connsiteY1406" fmla="*/ 839496 h 1477442"/>
              <a:gd name="connsiteX1407" fmla="*/ 540462 w 780568"/>
              <a:gd name="connsiteY1407" fmla="*/ 832485 h 1477442"/>
              <a:gd name="connsiteX1408" fmla="*/ 540462 w 780568"/>
              <a:gd name="connsiteY1408" fmla="*/ 827227 h 1477442"/>
              <a:gd name="connsiteX1409" fmla="*/ 550977 w 780568"/>
              <a:gd name="connsiteY1409" fmla="*/ 827227 h 1477442"/>
              <a:gd name="connsiteX1410" fmla="*/ 551853 w 780568"/>
              <a:gd name="connsiteY1410" fmla="*/ 831609 h 1477442"/>
              <a:gd name="connsiteX1411" fmla="*/ 552730 w 780568"/>
              <a:gd name="connsiteY1411" fmla="*/ 837743 h 1477442"/>
              <a:gd name="connsiteX1412" fmla="*/ 554482 w 780568"/>
              <a:gd name="connsiteY1412" fmla="*/ 837743 h 1477442"/>
              <a:gd name="connsiteX1413" fmla="*/ 556235 w 780568"/>
              <a:gd name="connsiteY1413" fmla="*/ 833362 h 1477442"/>
              <a:gd name="connsiteX1414" fmla="*/ 557988 w 780568"/>
              <a:gd name="connsiteY1414" fmla="*/ 830733 h 1477442"/>
              <a:gd name="connsiteX1415" fmla="*/ 559740 w 780568"/>
              <a:gd name="connsiteY1415" fmla="*/ 830733 h 1477442"/>
              <a:gd name="connsiteX1416" fmla="*/ 563245 w 780568"/>
              <a:gd name="connsiteY1416" fmla="*/ 843001 h 1477442"/>
              <a:gd name="connsiteX1417" fmla="*/ 564998 w 780568"/>
              <a:gd name="connsiteY1417" fmla="*/ 850011 h 1477442"/>
              <a:gd name="connsiteX1418" fmla="*/ 567627 w 780568"/>
              <a:gd name="connsiteY1418" fmla="*/ 841248 h 1477442"/>
              <a:gd name="connsiteX1419" fmla="*/ 573761 w 780568"/>
              <a:gd name="connsiteY1419" fmla="*/ 832485 h 1477442"/>
              <a:gd name="connsiteX1420" fmla="*/ 574637 w 780568"/>
              <a:gd name="connsiteY1420" fmla="*/ 843877 h 1477442"/>
              <a:gd name="connsiteX1421" fmla="*/ 579019 w 780568"/>
              <a:gd name="connsiteY1421" fmla="*/ 848259 h 1477442"/>
              <a:gd name="connsiteX1422" fmla="*/ 579895 w 780568"/>
              <a:gd name="connsiteY1422" fmla="*/ 841248 h 1477442"/>
              <a:gd name="connsiteX1423" fmla="*/ 580771 w 780568"/>
              <a:gd name="connsiteY1423" fmla="*/ 834238 h 1477442"/>
              <a:gd name="connsiteX1424" fmla="*/ 579019 w 780568"/>
              <a:gd name="connsiteY1424" fmla="*/ 827227 h 1477442"/>
              <a:gd name="connsiteX1425" fmla="*/ 582524 w 780568"/>
              <a:gd name="connsiteY1425" fmla="*/ 818464 h 1477442"/>
              <a:gd name="connsiteX1426" fmla="*/ 587782 w 780568"/>
              <a:gd name="connsiteY1426" fmla="*/ 821093 h 1477442"/>
              <a:gd name="connsiteX1427" fmla="*/ 587782 w 780568"/>
              <a:gd name="connsiteY1427" fmla="*/ 825475 h 1477442"/>
              <a:gd name="connsiteX1428" fmla="*/ 586029 w 780568"/>
              <a:gd name="connsiteY1428" fmla="*/ 832485 h 1477442"/>
              <a:gd name="connsiteX1429" fmla="*/ 588658 w 780568"/>
              <a:gd name="connsiteY1429" fmla="*/ 836867 h 1477442"/>
              <a:gd name="connsiteX1430" fmla="*/ 582524 w 780568"/>
              <a:gd name="connsiteY1430" fmla="*/ 844753 h 1477442"/>
              <a:gd name="connsiteX1431" fmla="*/ 585153 w 780568"/>
              <a:gd name="connsiteY1431" fmla="*/ 850011 h 1477442"/>
              <a:gd name="connsiteX1432" fmla="*/ 587782 w 780568"/>
              <a:gd name="connsiteY1432" fmla="*/ 855269 h 1477442"/>
              <a:gd name="connsiteX1433" fmla="*/ 587782 w 780568"/>
              <a:gd name="connsiteY1433" fmla="*/ 869290 h 1477442"/>
              <a:gd name="connsiteX1434" fmla="*/ 586905 w 780568"/>
              <a:gd name="connsiteY1434" fmla="*/ 874548 h 1477442"/>
              <a:gd name="connsiteX1435" fmla="*/ 587782 w 780568"/>
              <a:gd name="connsiteY1435" fmla="*/ 878053 h 1477442"/>
              <a:gd name="connsiteX1436" fmla="*/ 589534 w 780568"/>
              <a:gd name="connsiteY1436" fmla="*/ 885940 h 1477442"/>
              <a:gd name="connsiteX1437" fmla="*/ 582524 w 780568"/>
              <a:gd name="connsiteY1437" fmla="*/ 892074 h 1477442"/>
              <a:gd name="connsiteX1438" fmla="*/ 587782 w 780568"/>
              <a:gd name="connsiteY1438" fmla="*/ 892074 h 1477442"/>
              <a:gd name="connsiteX1439" fmla="*/ 586029 w 780568"/>
              <a:gd name="connsiteY1439" fmla="*/ 906094 h 1477442"/>
              <a:gd name="connsiteX1440" fmla="*/ 600050 w 780568"/>
              <a:gd name="connsiteY1440" fmla="*/ 906094 h 1477442"/>
              <a:gd name="connsiteX1441" fmla="*/ 600050 w 780568"/>
              <a:gd name="connsiteY1441" fmla="*/ 900837 h 1477442"/>
              <a:gd name="connsiteX1442" fmla="*/ 605308 w 780568"/>
              <a:gd name="connsiteY1442" fmla="*/ 900837 h 1477442"/>
              <a:gd name="connsiteX1443" fmla="*/ 602679 w 780568"/>
              <a:gd name="connsiteY1443" fmla="*/ 895579 h 1477442"/>
              <a:gd name="connsiteX1444" fmla="*/ 600050 w 780568"/>
              <a:gd name="connsiteY1444" fmla="*/ 892074 h 1477442"/>
              <a:gd name="connsiteX1445" fmla="*/ 604431 w 780568"/>
              <a:gd name="connsiteY1445" fmla="*/ 892074 h 1477442"/>
              <a:gd name="connsiteX1446" fmla="*/ 608813 w 780568"/>
              <a:gd name="connsiteY1446" fmla="*/ 890321 h 1477442"/>
              <a:gd name="connsiteX1447" fmla="*/ 611442 w 780568"/>
              <a:gd name="connsiteY1447" fmla="*/ 888568 h 1477442"/>
              <a:gd name="connsiteX1448" fmla="*/ 610565 w 780568"/>
              <a:gd name="connsiteY1448" fmla="*/ 886816 h 1477442"/>
              <a:gd name="connsiteX1449" fmla="*/ 612318 w 780568"/>
              <a:gd name="connsiteY1449" fmla="*/ 866661 h 1477442"/>
              <a:gd name="connsiteX1450" fmla="*/ 610565 w 780568"/>
              <a:gd name="connsiteY1450" fmla="*/ 848259 h 1477442"/>
              <a:gd name="connsiteX1451" fmla="*/ 608813 w 780568"/>
              <a:gd name="connsiteY1451" fmla="*/ 839496 h 1477442"/>
              <a:gd name="connsiteX1452" fmla="*/ 609689 w 780568"/>
              <a:gd name="connsiteY1452" fmla="*/ 834238 h 1477442"/>
              <a:gd name="connsiteX1453" fmla="*/ 608813 w 780568"/>
              <a:gd name="connsiteY1453" fmla="*/ 827227 h 1477442"/>
              <a:gd name="connsiteX1454" fmla="*/ 607937 w 780568"/>
              <a:gd name="connsiteY1454" fmla="*/ 818464 h 1477442"/>
              <a:gd name="connsiteX1455" fmla="*/ 608813 w 780568"/>
              <a:gd name="connsiteY1455" fmla="*/ 807949 h 1477442"/>
              <a:gd name="connsiteX1456" fmla="*/ 607060 w 780568"/>
              <a:gd name="connsiteY1456" fmla="*/ 803567 h 1477442"/>
              <a:gd name="connsiteX1457" fmla="*/ 605308 w 780568"/>
              <a:gd name="connsiteY1457" fmla="*/ 795681 h 1477442"/>
              <a:gd name="connsiteX1458" fmla="*/ 603555 w 780568"/>
              <a:gd name="connsiteY1458" fmla="*/ 791299 h 1477442"/>
              <a:gd name="connsiteX1459" fmla="*/ 596545 w 780568"/>
              <a:gd name="connsiteY1459" fmla="*/ 790423 h 1477442"/>
              <a:gd name="connsiteX1460" fmla="*/ 593039 w 780568"/>
              <a:gd name="connsiteY1460" fmla="*/ 776402 h 1477442"/>
              <a:gd name="connsiteX1461" fmla="*/ 596545 w 780568"/>
              <a:gd name="connsiteY1461" fmla="*/ 755371 h 1477442"/>
              <a:gd name="connsiteX1462" fmla="*/ 601803 w 780568"/>
              <a:gd name="connsiteY1462" fmla="*/ 741350 h 1477442"/>
              <a:gd name="connsiteX1463" fmla="*/ 586029 w 780568"/>
              <a:gd name="connsiteY1463" fmla="*/ 741350 h 1477442"/>
              <a:gd name="connsiteX1464" fmla="*/ 582524 w 780568"/>
              <a:gd name="connsiteY1464" fmla="*/ 732587 h 1477442"/>
              <a:gd name="connsiteX1465" fmla="*/ 579895 w 780568"/>
              <a:gd name="connsiteY1465" fmla="*/ 736092 h 1477442"/>
              <a:gd name="connsiteX1466" fmla="*/ 580771 w 780568"/>
              <a:gd name="connsiteY1466" fmla="*/ 739597 h 1477442"/>
              <a:gd name="connsiteX1467" fmla="*/ 579019 w 780568"/>
              <a:gd name="connsiteY1467" fmla="*/ 741350 h 1477442"/>
              <a:gd name="connsiteX1468" fmla="*/ 573761 w 780568"/>
              <a:gd name="connsiteY1468" fmla="*/ 739597 h 1477442"/>
              <a:gd name="connsiteX1469" fmla="*/ 579019 w 780568"/>
              <a:gd name="connsiteY1469" fmla="*/ 729082 h 1477442"/>
              <a:gd name="connsiteX1470" fmla="*/ 571132 w 780568"/>
              <a:gd name="connsiteY1470" fmla="*/ 733463 h 1477442"/>
              <a:gd name="connsiteX1471" fmla="*/ 572008 w 780568"/>
              <a:gd name="connsiteY1471" fmla="*/ 746608 h 1477442"/>
              <a:gd name="connsiteX1472" fmla="*/ 587782 w 780568"/>
              <a:gd name="connsiteY1472" fmla="*/ 743103 h 1477442"/>
              <a:gd name="connsiteX1473" fmla="*/ 582524 w 780568"/>
              <a:gd name="connsiteY1473" fmla="*/ 778155 h 1477442"/>
              <a:gd name="connsiteX1474" fmla="*/ 582524 w 780568"/>
              <a:gd name="connsiteY1474" fmla="*/ 779907 h 1477442"/>
              <a:gd name="connsiteX1475" fmla="*/ 580771 w 780568"/>
              <a:gd name="connsiteY1475" fmla="*/ 787794 h 1477442"/>
              <a:gd name="connsiteX1476" fmla="*/ 582524 w 780568"/>
              <a:gd name="connsiteY1476" fmla="*/ 795681 h 1477442"/>
              <a:gd name="connsiteX1477" fmla="*/ 580771 w 780568"/>
              <a:gd name="connsiteY1477" fmla="*/ 806196 h 1477442"/>
              <a:gd name="connsiteX1478" fmla="*/ 579019 w 780568"/>
              <a:gd name="connsiteY1478" fmla="*/ 812330 h 1477442"/>
              <a:gd name="connsiteX1479" fmla="*/ 577266 w 780568"/>
              <a:gd name="connsiteY1479" fmla="*/ 818464 h 1477442"/>
              <a:gd name="connsiteX1480" fmla="*/ 572885 w 780568"/>
              <a:gd name="connsiteY1480" fmla="*/ 821970 h 1477442"/>
              <a:gd name="connsiteX1481" fmla="*/ 568503 w 780568"/>
              <a:gd name="connsiteY1481" fmla="*/ 827227 h 1477442"/>
              <a:gd name="connsiteX1482" fmla="*/ 568503 w 780568"/>
              <a:gd name="connsiteY1482" fmla="*/ 821970 h 1477442"/>
              <a:gd name="connsiteX1483" fmla="*/ 571132 w 780568"/>
              <a:gd name="connsiteY1483" fmla="*/ 814959 h 1477442"/>
              <a:gd name="connsiteX1484" fmla="*/ 564998 w 780568"/>
              <a:gd name="connsiteY1484" fmla="*/ 809701 h 1477442"/>
              <a:gd name="connsiteX1485" fmla="*/ 554482 w 780568"/>
              <a:gd name="connsiteY1485" fmla="*/ 820217 h 1477442"/>
              <a:gd name="connsiteX1486" fmla="*/ 553606 w 780568"/>
              <a:gd name="connsiteY1486" fmla="*/ 816712 h 1477442"/>
              <a:gd name="connsiteX1487" fmla="*/ 552730 w 780568"/>
              <a:gd name="connsiteY1487" fmla="*/ 811454 h 1477442"/>
              <a:gd name="connsiteX1488" fmla="*/ 552730 w 780568"/>
              <a:gd name="connsiteY1488" fmla="*/ 809701 h 1477442"/>
              <a:gd name="connsiteX1489" fmla="*/ 550101 w 780568"/>
              <a:gd name="connsiteY1489" fmla="*/ 805320 h 1477442"/>
              <a:gd name="connsiteX1490" fmla="*/ 545719 w 780568"/>
              <a:gd name="connsiteY1490" fmla="*/ 799186 h 1477442"/>
              <a:gd name="connsiteX1491" fmla="*/ 540462 w 780568"/>
              <a:gd name="connsiteY1491" fmla="*/ 802691 h 1477442"/>
              <a:gd name="connsiteX1492" fmla="*/ 542214 w 780568"/>
              <a:gd name="connsiteY1492" fmla="*/ 802691 h 1477442"/>
              <a:gd name="connsiteX1493" fmla="*/ 543967 w 780568"/>
              <a:gd name="connsiteY1493" fmla="*/ 804444 h 1477442"/>
              <a:gd name="connsiteX1494" fmla="*/ 543967 w 780568"/>
              <a:gd name="connsiteY1494" fmla="*/ 806196 h 1477442"/>
              <a:gd name="connsiteX1495" fmla="*/ 535204 w 780568"/>
              <a:gd name="connsiteY1495" fmla="*/ 811454 h 1477442"/>
              <a:gd name="connsiteX1496" fmla="*/ 535204 w 780568"/>
              <a:gd name="connsiteY1496" fmla="*/ 814959 h 1477442"/>
              <a:gd name="connsiteX1497" fmla="*/ 519430 w 780568"/>
              <a:gd name="connsiteY1497" fmla="*/ 825475 h 1477442"/>
              <a:gd name="connsiteX1498" fmla="*/ 520307 w 780568"/>
              <a:gd name="connsiteY1498" fmla="*/ 821093 h 1477442"/>
              <a:gd name="connsiteX1499" fmla="*/ 521183 w 780568"/>
              <a:gd name="connsiteY1499" fmla="*/ 816712 h 1477442"/>
              <a:gd name="connsiteX1500" fmla="*/ 517678 w 780568"/>
              <a:gd name="connsiteY1500" fmla="*/ 812330 h 1477442"/>
              <a:gd name="connsiteX1501" fmla="*/ 510667 w 780568"/>
              <a:gd name="connsiteY1501" fmla="*/ 806196 h 1477442"/>
              <a:gd name="connsiteX1502" fmla="*/ 519430 w 780568"/>
              <a:gd name="connsiteY1502" fmla="*/ 806196 h 1477442"/>
              <a:gd name="connsiteX1503" fmla="*/ 521183 w 780568"/>
              <a:gd name="connsiteY1503" fmla="*/ 790423 h 1477442"/>
              <a:gd name="connsiteX1504" fmla="*/ 521183 w 780568"/>
              <a:gd name="connsiteY1504" fmla="*/ 802691 h 1477442"/>
              <a:gd name="connsiteX1505" fmla="*/ 528193 w 780568"/>
              <a:gd name="connsiteY1505" fmla="*/ 809701 h 1477442"/>
              <a:gd name="connsiteX1506" fmla="*/ 530822 w 780568"/>
              <a:gd name="connsiteY1506" fmla="*/ 804444 h 1477442"/>
              <a:gd name="connsiteX1507" fmla="*/ 529946 w 780568"/>
              <a:gd name="connsiteY1507" fmla="*/ 797433 h 1477442"/>
              <a:gd name="connsiteX1508" fmla="*/ 526441 w 780568"/>
              <a:gd name="connsiteY1508" fmla="*/ 781660 h 1477442"/>
              <a:gd name="connsiteX1509" fmla="*/ 524688 w 780568"/>
              <a:gd name="connsiteY1509" fmla="*/ 788670 h 1477442"/>
              <a:gd name="connsiteX1510" fmla="*/ 514172 w 780568"/>
              <a:gd name="connsiteY1510" fmla="*/ 788670 h 1477442"/>
              <a:gd name="connsiteX1511" fmla="*/ 514172 w 780568"/>
              <a:gd name="connsiteY1511" fmla="*/ 802691 h 1477442"/>
              <a:gd name="connsiteX1512" fmla="*/ 512420 w 780568"/>
              <a:gd name="connsiteY1512" fmla="*/ 804444 h 1477442"/>
              <a:gd name="connsiteX1513" fmla="*/ 507162 w 780568"/>
              <a:gd name="connsiteY1513" fmla="*/ 799186 h 1477442"/>
              <a:gd name="connsiteX1514" fmla="*/ 507162 w 780568"/>
              <a:gd name="connsiteY1514" fmla="*/ 797433 h 1477442"/>
              <a:gd name="connsiteX1515" fmla="*/ 507162 w 780568"/>
              <a:gd name="connsiteY1515" fmla="*/ 787794 h 1477442"/>
              <a:gd name="connsiteX1516" fmla="*/ 510667 w 780568"/>
              <a:gd name="connsiteY1516" fmla="*/ 778155 h 1477442"/>
              <a:gd name="connsiteX1517" fmla="*/ 519430 w 780568"/>
              <a:gd name="connsiteY1517" fmla="*/ 774649 h 1477442"/>
              <a:gd name="connsiteX1518" fmla="*/ 524688 w 780568"/>
              <a:gd name="connsiteY1518" fmla="*/ 778155 h 1477442"/>
              <a:gd name="connsiteX1519" fmla="*/ 528193 w 780568"/>
              <a:gd name="connsiteY1519" fmla="*/ 771144 h 1477442"/>
              <a:gd name="connsiteX1520" fmla="*/ 535204 w 780568"/>
              <a:gd name="connsiteY1520" fmla="*/ 769391 h 1477442"/>
              <a:gd name="connsiteX1521" fmla="*/ 535204 w 780568"/>
              <a:gd name="connsiteY1521" fmla="*/ 764134 h 1477442"/>
              <a:gd name="connsiteX1522" fmla="*/ 515925 w 780568"/>
              <a:gd name="connsiteY1522" fmla="*/ 762381 h 1477442"/>
              <a:gd name="connsiteX1523" fmla="*/ 521183 w 780568"/>
              <a:gd name="connsiteY1523" fmla="*/ 760628 h 1477442"/>
              <a:gd name="connsiteX1524" fmla="*/ 529070 w 780568"/>
              <a:gd name="connsiteY1524" fmla="*/ 757123 h 1477442"/>
              <a:gd name="connsiteX1525" fmla="*/ 529946 w 780568"/>
              <a:gd name="connsiteY1525" fmla="*/ 750113 h 1477442"/>
              <a:gd name="connsiteX1526" fmla="*/ 529946 w 780568"/>
              <a:gd name="connsiteY1526" fmla="*/ 744855 h 1477442"/>
              <a:gd name="connsiteX1527" fmla="*/ 540462 w 780568"/>
              <a:gd name="connsiteY1527" fmla="*/ 737845 h 1477442"/>
              <a:gd name="connsiteX1528" fmla="*/ 540462 w 780568"/>
              <a:gd name="connsiteY1528" fmla="*/ 736092 h 1477442"/>
              <a:gd name="connsiteX1529" fmla="*/ 529946 w 780568"/>
              <a:gd name="connsiteY1529" fmla="*/ 734340 h 1477442"/>
              <a:gd name="connsiteX1530" fmla="*/ 533451 w 780568"/>
              <a:gd name="connsiteY1530" fmla="*/ 727329 h 1477442"/>
              <a:gd name="connsiteX1531" fmla="*/ 535204 w 780568"/>
              <a:gd name="connsiteY1531" fmla="*/ 725577 h 1477442"/>
              <a:gd name="connsiteX1532" fmla="*/ 531698 w 780568"/>
              <a:gd name="connsiteY1532" fmla="*/ 722071 h 1477442"/>
              <a:gd name="connsiteX1533" fmla="*/ 529946 w 780568"/>
              <a:gd name="connsiteY1533" fmla="*/ 718566 h 1477442"/>
              <a:gd name="connsiteX1534" fmla="*/ 540462 w 780568"/>
              <a:gd name="connsiteY1534" fmla="*/ 713308 h 1477442"/>
              <a:gd name="connsiteX1535" fmla="*/ 541338 w 780568"/>
              <a:gd name="connsiteY1535" fmla="*/ 717690 h 1477442"/>
              <a:gd name="connsiteX1536" fmla="*/ 540462 w 780568"/>
              <a:gd name="connsiteY1536" fmla="*/ 723824 h 1477442"/>
              <a:gd name="connsiteX1537" fmla="*/ 539585 w 780568"/>
              <a:gd name="connsiteY1537" fmla="*/ 729082 h 1477442"/>
              <a:gd name="connsiteX1538" fmla="*/ 545719 w 780568"/>
              <a:gd name="connsiteY1538" fmla="*/ 732587 h 1477442"/>
              <a:gd name="connsiteX1539" fmla="*/ 548348 w 780568"/>
              <a:gd name="connsiteY1539" fmla="*/ 727329 h 1477442"/>
              <a:gd name="connsiteX1540" fmla="*/ 550977 w 780568"/>
              <a:gd name="connsiteY1540" fmla="*/ 725577 h 1477442"/>
              <a:gd name="connsiteX1541" fmla="*/ 559740 w 780568"/>
              <a:gd name="connsiteY1541" fmla="*/ 722071 h 1477442"/>
              <a:gd name="connsiteX1542" fmla="*/ 563245 w 780568"/>
              <a:gd name="connsiteY1542" fmla="*/ 709803 h 1477442"/>
              <a:gd name="connsiteX1543" fmla="*/ 552730 w 780568"/>
              <a:gd name="connsiteY1543" fmla="*/ 715061 h 1477442"/>
              <a:gd name="connsiteX1544" fmla="*/ 551853 w 780568"/>
              <a:gd name="connsiteY1544" fmla="*/ 701916 h 1477442"/>
              <a:gd name="connsiteX1545" fmla="*/ 550977 w 780568"/>
              <a:gd name="connsiteY1545" fmla="*/ 687019 h 1477442"/>
              <a:gd name="connsiteX1546" fmla="*/ 528193 w 780568"/>
              <a:gd name="connsiteY1546" fmla="*/ 709803 h 1477442"/>
              <a:gd name="connsiteX1547" fmla="*/ 528193 w 780568"/>
              <a:gd name="connsiteY1547" fmla="*/ 687019 h 1477442"/>
              <a:gd name="connsiteX1548" fmla="*/ 528193 w 780568"/>
              <a:gd name="connsiteY1548" fmla="*/ 660730 h 1477442"/>
              <a:gd name="connsiteX1549" fmla="*/ 526441 w 780568"/>
              <a:gd name="connsiteY1549" fmla="*/ 669493 h 1477442"/>
              <a:gd name="connsiteX1550" fmla="*/ 524688 w 780568"/>
              <a:gd name="connsiteY1550" fmla="*/ 678256 h 1477442"/>
              <a:gd name="connsiteX1551" fmla="*/ 522935 w 780568"/>
              <a:gd name="connsiteY1551" fmla="*/ 683514 h 1477442"/>
              <a:gd name="connsiteX1552" fmla="*/ 524688 w 780568"/>
              <a:gd name="connsiteY1552" fmla="*/ 692277 h 1477442"/>
              <a:gd name="connsiteX1553" fmla="*/ 524688 w 780568"/>
              <a:gd name="connsiteY1553" fmla="*/ 695782 h 1477442"/>
              <a:gd name="connsiteX1554" fmla="*/ 522059 w 780568"/>
              <a:gd name="connsiteY1554" fmla="*/ 698411 h 1477442"/>
              <a:gd name="connsiteX1555" fmla="*/ 519430 w 780568"/>
              <a:gd name="connsiteY1555" fmla="*/ 699287 h 1477442"/>
              <a:gd name="connsiteX1556" fmla="*/ 521183 w 780568"/>
              <a:gd name="connsiteY1556" fmla="*/ 699287 h 1477442"/>
              <a:gd name="connsiteX1557" fmla="*/ 519430 w 780568"/>
              <a:gd name="connsiteY1557" fmla="*/ 701040 h 1477442"/>
              <a:gd name="connsiteX1558" fmla="*/ 521183 w 780568"/>
              <a:gd name="connsiteY1558" fmla="*/ 704545 h 1477442"/>
              <a:gd name="connsiteX1559" fmla="*/ 519430 w 780568"/>
              <a:gd name="connsiteY1559" fmla="*/ 715061 h 1477442"/>
              <a:gd name="connsiteX1560" fmla="*/ 525564 w 780568"/>
              <a:gd name="connsiteY1560" fmla="*/ 716814 h 1477442"/>
              <a:gd name="connsiteX1561" fmla="*/ 528193 w 780568"/>
              <a:gd name="connsiteY1561" fmla="*/ 720319 h 1477442"/>
              <a:gd name="connsiteX1562" fmla="*/ 524688 w 780568"/>
              <a:gd name="connsiteY1562" fmla="*/ 722071 h 1477442"/>
              <a:gd name="connsiteX1563" fmla="*/ 521183 w 780568"/>
              <a:gd name="connsiteY1563" fmla="*/ 732587 h 1477442"/>
              <a:gd name="connsiteX1564" fmla="*/ 523812 w 780568"/>
              <a:gd name="connsiteY1564" fmla="*/ 737845 h 1477442"/>
              <a:gd name="connsiteX1565" fmla="*/ 524688 w 780568"/>
              <a:gd name="connsiteY1565" fmla="*/ 741350 h 1477442"/>
              <a:gd name="connsiteX1566" fmla="*/ 524688 w 780568"/>
              <a:gd name="connsiteY1566" fmla="*/ 746608 h 1477442"/>
              <a:gd name="connsiteX1567" fmla="*/ 522935 w 780568"/>
              <a:gd name="connsiteY1567" fmla="*/ 750989 h 1477442"/>
              <a:gd name="connsiteX1568" fmla="*/ 521183 w 780568"/>
              <a:gd name="connsiteY1568" fmla="*/ 755371 h 1477442"/>
              <a:gd name="connsiteX1569" fmla="*/ 514172 w 780568"/>
              <a:gd name="connsiteY1569" fmla="*/ 753618 h 1477442"/>
              <a:gd name="connsiteX1570" fmla="*/ 519430 w 780568"/>
              <a:gd name="connsiteY1570" fmla="*/ 748360 h 1477442"/>
              <a:gd name="connsiteX1571" fmla="*/ 515049 w 780568"/>
              <a:gd name="connsiteY1571" fmla="*/ 741350 h 1477442"/>
              <a:gd name="connsiteX1572" fmla="*/ 515925 w 780568"/>
              <a:gd name="connsiteY1572" fmla="*/ 737845 h 1477442"/>
              <a:gd name="connsiteX1573" fmla="*/ 517678 w 780568"/>
              <a:gd name="connsiteY1573" fmla="*/ 731711 h 1477442"/>
              <a:gd name="connsiteX1574" fmla="*/ 512420 w 780568"/>
              <a:gd name="connsiteY1574" fmla="*/ 727329 h 1477442"/>
              <a:gd name="connsiteX1575" fmla="*/ 504533 w 780568"/>
              <a:gd name="connsiteY1575" fmla="*/ 734340 h 1477442"/>
              <a:gd name="connsiteX1576" fmla="*/ 501904 w 780568"/>
              <a:gd name="connsiteY1576" fmla="*/ 741350 h 1477442"/>
              <a:gd name="connsiteX1577" fmla="*/ 500152 w 780568"/>
              <a:gd name="connsiteY1577" fmla="*/ 750113 h 1477442"/>
              <a:gd name="connsiteX1578" fmla="*/ 498399 w 780568"/>
              <a:gd name="connsiteY1578" fmla="*/ 760628 h 1477442"/>
              <a:gd name="connsiteX1579" fmla="*/ 497523 w 780568"/>
              <a:gd name="connsiteY1579" fmla="*/ 754494 h 1477442"/>
              <a:gd name="connsiteX1580" fmla="*/ 491389 w 780568"/>
              <a:gd name="connsiteY1580" fmla="*/ 750113 h 1477442"/>
              <a:gd name="connsiteX1581" fmla="*/ 491389 w 780568"/>
              <a:gd name="connsiteY1581" fmla="*/ 748360 h 1477442"/>
              <a:gd name="connsiteX1582" fmla="*/ 489636 w 780568"/>
              <a:gd name="connsiteY1582" fmla="*/ 739597 h 1477442"/>
              <a:gd name="connsiteX1583" fmla="*/ 487883 w 780568"/>
              <a:gd name="connsiteY1583" fmla="*/ 732587 h 1477442"/>
              <a:gd name="connsiteX1584" fmla="*/ 482626 w 780568"/>
              <a:gd name="connsiteY1584" fmla="*/ 737845 h 1477442"/>
              <a:gd name="connsiteX1585" fmla="*/ 483502 w 780568"/>
              <a:gd name="connsiteY1585" fmla="*/ 746608 h 1477442"/>
              <a:gd name="connsiteX1586" fmla="*/ 484378 w 780568"/>
              <a:gd name="connsiteY1586" fmla="*/ 755371 h 1477442"/>
              <a:gd name="connsiteX1587" fmla="*/ 475615 w 780568"/>
              <a:gd name="connsiteY1587" fmla="*/ 751865 h 1477442"/>
              <a:gd name="connsiteX1588" fmla="*/ 484378 w 780568"/>
              <a:gd name="connsiteY1588" fmla="*/ 620420 h 1477442"/>
              <a:gd name="connsiteX1589" fmla="*/ 487883 w 780568"/>
              <a:gd name="connsiteY1589" fmla="*/ 625678 h 1477442"/>
              <a:gd name="connsiteX1590" fmla="*/ 489636 w 780568"/>
              <a:gd name="connsiteY1590" fmla="*/ 627431 h 1477442"/>
              <a:gd name="connsiteX1591" fmla="*/ 489636 w 780568"/>
              <a:gd name="connsiteY1591" fmla="*/ 623926 h 1477442"/>
              <a:gd name="connsiteX1592" fmla="*/ 489636 w 780568"/>
              <a:gd name="connsiteY1592" fmla="*/ 620420 h 1477442"/>
              <a:gd name="connsiteX1593" fmla="*/ 486131 w 780568"/>
              <a:gd name="connsiteY1593" fmla="*/ 616915 h 1477442"/>
              <a:gd name="connsiteX1594" fmla="*/ 486131 w 780568"/>
              <a:gd name="connsiteY1594" fmla="*/ 615163 h 1477442"/>
              <a:gd name="connsiteX1595" fmla="*/ 491389 w 780568"/>
              <a:gd name="connsiteY1595" fmla="*/ 615163 h 1477442"/>
              <a:gd name="connsiteX1596" fmla="*/ 493141 w 780568"/>
              <a:gd name="connsiteY1596" fmla="*/ 608152 h 1477442"/>
              <a:gd name="connsiteX1597" fmla="*/ 491389 w 780568"/>
              <a:gd name="connsiteY1597" fmla="*/ 592379 h 1477442"/>
              <a:gd name="connsiteX1598" fmla="*/ 490512 w 780568"/>
              <a:gd name="connsiteY1598" fmla="*/ 581863 h 1477442"/>
              <a:gd name="connsiteX1599" fmla="*/ 491389 w 780568"/>
              <a:gd name="connsiteY1599" fmla="*/ 571348 h 1477442"/>
              <a:gd name="connsiteX1600" fmla="*/ 491389 w 780568"/>
              <a:gd name="connsiteY1600" fmla="*/ 569595 h 1477442"/>
              <a:gd name="connsiteX1601" fmla="*/ 484378 w 780568"/>
              <a:gd name="connsiteY1601" fmla="*/ 559079 h 1477442"/>
              <a:gd name="connsiteX1602" fmla="*/ 491389 w 780568"/>
              <a:gd name="connsiteY1602" fmla="*/ 550316 h 1477442"/>
              <a:gd name="connsiteX1603" fmla="*/ 490512 w 780568"/>
              <a:gd name="connsiteY1603" fmla="*/ 543306 h 1477442"/>
              <a:gd name="connsiteX1604" fmla="*/ 489636 w 780568"/>
              <a:gd name="connsiteY1604" fmla="*/ 536296 h 1477442"/>
              <a:gd name="connsiteX1605" fmla="*/ 484378 w 780568"/>
              <a:gd name="connsiteY1605" fmla="*/ 535419 h 1477442"/>
              <a:gd name="connsiteX1606" fmla="*/ 482626 w 780568"/>
              <a:gd name="connsiteY1606" fmla="*/ 538048 h 1477442"/>
              <a:gd name="connsiteX1607" fmla="*/ 484378 w 780568"/>
              <a:gd name="connsiteY1607" fmla="*/ 539801 h 1477442"/>
              <a:gd name="connsiteX1608" fmla="*/ 468605 w 780568"/>
              <a:gd name="connsiteY1608" fmla="*/ 543306 h 1477442"/>
              <a:gd name="connsiteX1609" fmla="*/ 477368 w 780568"/>
              <a:gd name="connsiteY1609" fmla="*/ 529285 h 1477442"/>
              <a:gd name="connsiteX1610" fmla="*/ 489636 w 780568"/>
              <a:gd name="connsiteY1610" fmla="*/ 529285 h 1477442"/>
              <a:gd name="connsiteX1611" fmla="*/ 489636 w 780568"/>
              <a:gd name="connsiteY1611" fmla="*/ 525780 h 1477442"/>
              <a:gd name="connsiteX1612" fmla="*/ 488760 w 780568"/>
              <a:gd name="connsiteY1612" fmla="*/ 520522 h 1477442"/>
              <a:gd name="connsiteX1613" fmla="*/ 489636 w 780568"/>
              <a:gd name="connsiteY1613" fmla="*/ 515264 h 1477442"/>
              <a:gd name="connsiteX1614" fmla="*/ 490512 w 780568"/>
              <a:gd name="connsiteY1614" fmla="*/ 510883 h 1477442"/>
              <a:gd name="connsiteX1615" fmla="*/ 489636 w 780568"/>
              <a:gd name="connsiteY1615" fmla="*/ 506502 h 1477442"/>
              <a:gd name="connsiteX1616" fmla="*/ 484378 w 780568"/>
              <a:gd name="connsiteY1616" fmla="*/ 487223 h 1477442"/>
              <a:gd name="connsiteX1617" fmla="*/ 479120 w 780568"/>
              <a:gd name="connsiteY1617" fmla="*/ 476707 h 1477442"/>
              <a:gd name="connsiteX1618" fmla="*/ 491389 w 780568"/>
              <a:gd name="connsiteY1618" fmla="*/ 476707 h 1477442"/>
              <a:gd name="connsiteX1619" fmla="*/ 494018 w 780568"/>
              <a:gd name="connsiteY1619" fmla="*/ 469697 h 1477442"/>
              <a:gd name="connsiteX1620" fmla="*/ 487883 w 780568"/>
              <a:gd name="connsiteY1620" fmla="*/ 459181 h 1477442"/>
              <a:gd name="connsiteX1621" fmla="*/ 493141 w 780568"/>
              <a:gd name="connsiteY1621" fmla="*/ 457429 h 1477442"/>
              <a:gd name="connsiteX1622" fmla="*/ 491389 w 780568"/>
              <a:gd name="connsiteY1622" fmla="*/ 450418 h 1477442"/>
              <a:gd name="connsiteX1623" fmla="*/ 490512 w 780568"/>
              <a:gd name="connsiteY1623" fmla="*/ 448666 h 1477442"/>
              <a:gd name="connsiteX1624" fmla="*/ 491389 w 780568"/>
              <a:gd name="connsiteY1624" fmla="*/ 445161 h 1477442"/>
              <a:gd name="connsiteX1625" fmla="*/ 494894 w 780568"/>
              <a:gd name="connsiteY1625" fmla="*/ 432892 h 1477442"/>
              <a:gd name="connsiteX1626" fmla="*/ 491389 w 780568"/>
              <a:gd name="connsiteY1626" fmla="*/ 417119 h 1477442"/>
              <a:gd name="connsiteX1627" fmla="*/ 487883 w 780568"/>
              <a:gd name="connsiteY1627" fmla="*/ 420624 h 1477442"/>
              <a:gd name="connsiteX1628" fmla="*/ 482626 w 780568"/>
              <a:gd name="connsiteY1628" fmla="*/ 426758 h 1477442"/>
              <a:gd name="connsiteX1629" fmla="*/ 477368 w 780568"/>
              <a:gd name="connsiteY1629" fmla="*/ 431140 h 1477442"/>
              <a:gd name="connsiteX1630" fmla="*/ 472110 w 780568"/>
              <a:gd name="connsiteY1630" fmla="*/ 437274 h 1477442"/>
              <a:gd name="connsiteX1631" fmla="*/ 473863 w 780568"/>
              <a:gd name="connsiteY1631" fmla="*/ 446913 h 1477442"/>
              <a:gd name="connsiteX1632" fmla="*/ 484378 w 780568"/>
              <a:gd name="connsiteY1632" fmla="*/ 445161 h 1477442"/>
              <a:gd name="connsiteX1633" fmla="*/ 484378 w 780568"/>
              <a:gd name="connsiteY1633" fmla="*/ 453923 h 1477442"/>
              <a:gd name="connsiteX1634" fmla="*/ 482626 w 780568"/>
              <a:gd name="connsiteY1634" fmla="*/ 446913 h 1477442"/>
              <a:gd name="connsiteX1635" fmla="*/ 465100 w 780568"/>
              <a:gd name="connsiteY1635" fmla="*/ 455676 h 1477442"/>
              <a:gd name="connsiteX1636" fmla="*/ 467729 w 780568"/>
              <a:gd name="connsiteY1636" fmla="*/ 436398 h 1477442"/>
              <a:gd name="connsiteX1637" fmla="*/ 473863 w 780568"/>
              <a:gd name="connsiteY1637" fmla="*/ 415366 h 1477442"/>
              <a:gd name="connsiteX1638" fmla="*/ 473863 w 780568"/>
              <a:gd name="connsiteY1638" fmla="*/ 410109 h 1477442"/>
              <a:gd name="connsiteX1639" fmla="*/ 472986 w 780568"/>
              <a:gd name="connsiteY1639" fmla="*/ 386448 h 1477442"/>
              <a:gd name="connsiteX1640" fmla="*/ 473863 w 780568"/>
              <a:gd name="connsiteY1640" fmla="*/ 357531 h 1477442"/>
              <a:gd name="connsiteX1641" fmla="*/ 472110 w 780568"/>
              <a:gd name="connsiteY1641" fmla="*/ 334747 h 1477442"/>
              <a:gd name="connsiteX1642" fmla="*/ 473863 w 780568"/>
              <a:gd name="connsiteY1642" fmla="*/ 308458 h 1477442"/>
              <a:gd name="connsiteX1643" fmla="*/ 465100 w 780568"/>
              <a:gd name="connsiteY1643" fmla="*/ 289179 h 1477442"/>
              <a:gd name="connsiteX1644" fmla="*/ 465100 w 780568"/>
              <a:gd name="connsiteY1644" fmla="*/ 280416 h 1477442"/>
              <a:gd name="connsiteX1645" fmla="*/ 459842 w 780568"/>
              <a:gd name="connsiteY1645" fmla="*/ 184023 h 1477442"/>
              <a:gd name="connsiteX1646" fmla="*/ 440563 w 780568"/>
              <a:gd name="connsiteY1646" fmla="*/ 147218 h 1477442"/>
              <a:gd name="connsiteX1647" fmla="*/ 417780 w 780568"/>
              <a:gd name="connsiteY1647" fmla="*/ 117424 h 1477442"/>
              <a:gd name="connsiteX1648" fmla="*/ 379222 w 780568"/>
              <a:gd name="connsiteY1648" fmla="*/ 82372 h 1477442"/>
              <a:gd name="connsiteX1649" fmla="*/ 370459 w 780568"/>
              <a:gd name="connsiteY1649" fmla="*/ 77114 h 1477442"/>
              <a:gd name="connsiteX1650" fmla="*/ 363449 w 780568"/>
              <a:gd name="connsiteY1650" fmla="*/ 76238 h 1477442"/>
              <a:gd name="connsiteX1651" fmla="*/ 356439 w 780568"/>
              <a:gd name="connsiteY1651" fmla="*/ 70104 h 1477442"/>
              <a:gd name="connsiteX1652" fmla="*/ 345923 w 780568"/>
              <a:gd name="connsiteY1652" fmla="*/ 70104 h 1477442"/>
              <a:gd name="connsiteX1653" fmla="*/ 323139 w 780568"/>
              <a:gd name="connsiteY1653" fmla="*/ 82372 h 1477442"/>
              <a:gd name="connsiteX1654" fmla="*/ 320510 w 780568"/>
              <a:gd name="connsiteY1654" fmla="*/ 77991 h 1477442"/>
              <a:gd name="connsiteX1655" fmla="*/ 319634 w 780568"/>
              <a:gd name="connsiteY1655" fmla="*/ 71857 h 1477442"/>
              <a:gd name="connsiteX1656" fmla="*/ 323139 w 780568"/>
              <a:gd name="connsiteY1656" fmla="*/ 63094 h 1477442"/>
              <a:gd name="connsiteX1657" fmla="*/ 323139 w 780568"/>
              <a:gd name="connsiteY1657" fmla="*/ 59589 h 1477442"/>
              <a:gd name="connsiteX1658" fmla="*/ 333655 w 780568"/>
              <a:gd name="connsiteY1658" fmla="*/ 40310 h 1477442"/>
              <a:gd name="connsiteX1659" fmla="*/ 337160 w 780568"/>
              <a:gd name="connsiteY1659" fmla="*/ 31547 h 1477442"/>
              <a:gd name="connsiteX1660" fmla="*/ 341541 w 780568"/>
              <a:gd name="connsiteY1660" fmla="*/ 26289 h 1477442"/>
              <a:gd name="connsiteX1661" fmla="*/ 347675 w 780568"/>
              <a:gd name="connsiteY1661" fmla="*/ 19279 h 1477442"/>
              <a:gd name="connsiteX1662" fmla="*/ 359944 w 780568"/>
              <a:gd name="connsiteY1662" fmla="*/ 12268 h 1477442"/>
              <a:gd name="connsiteX1663" fmla="*/ 373964 w 780568"/>
              <a:gd name="connsiteY1663" fmla="*/ 7011 h 1477442"/>
              <a:gd name="connsiteX1664" fmla="*/ 437058 w 780568"/>
              <a:gd name="connsiteY1664" fmla="*/ 12268 h 1477442"/>
              <a:gd name="connsiteX1665" fmla="*/ 447574 w 780568"/>
              <a:gd name="connsiteY1665" fmla="*/ 14021 h 1477442"/>
              <a:gd name="connsiteX1666" fmla="*/ 468605 w 780568"/>
              <a:gd name="connsiteY1666" fmla="*/ 7011 h 1477442"/>
              <a:gd name="connsiteX1667" fmla="*/ 484378 w 780568"/>
              <a:gd name="connsiteY1667" fmla="*/ 0 h 147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</a:cxnLst>
            <a:rect l="l" t="t" r="r" b="b"/>
            <a:pathLst>
              <a:path w="780568" h="1477442">
                <a:moveTo>
                  <a:pt x="246025" y="1465174"/>
                </a:moveTo>
                <a:cubicBezTo>
                  <a:pt x="249530" y="1465174"/>
                  <a:pt x="255372" y="1466342"/>
                  <a:pt x="263551" y="1468679"/>
                </a:cubicBezTo>
                <a:cubicBezTo>
                  <a:pt x="264719" y="1469847"/>
                  <a:pt x="269393" y="1472184"/>
                  <a:pt x="277571" y="1475689"/>
                </a:cubicBezTo>
                <a:lnTo>
                  <a:pt x="277571" y="1477442"/>
                </a:lnTo>
                <a:cubicBezTo>
                  <a:pt x="271729" y="1475105"/>
                  <a:pt x="266179" y="1473353"/>
                  <a:pt x="260922" y="1472184"/>
                </a:cubicBezTo>
                <a:cubicBezTo>
                  <a:pt x="255664" y="1471016"/>
                  <a:pt x="250698" y="1469263"/>
                  <a:pt x="246025" y="1466926"/>
                </a:cubicBezTo>
                <a:close/>
                <a:moveTo>
                  <a:pt x="232323" y="1461509"/>
                </a:moveTo>
                <a:lnTo>
                  <a:pt x="232442" y="1461543"/>
                </a:lnTo>
                <a:lnTo>
                  <a:pt x="232004" y="1461669"/>
                </a:lnTo>
                <a:close/>
                <a:moveTo>
                  <a:pt x="236093" y="1460500"/>
                </a:moveTo>
                <a:lnTo>
                  <a:pt x="239014" y="1463421"/>
                </a:lnTo>
                <a:lnTo>
                  <a:pt x="232442" y="1461543"/>
                </a:lnTo>
                <a:close/>
                <a:moveTo>
                  <a:pt x="239014" y="1458163"/>
                </a:moveTo>
                <a:cubicBezTo>
                  <a:pt x="241351" y="1458163"/>
                  <a:pt x="243104" y="1458163"/>
                  <a:pt x="244272" y="1458163"/>
                </a:cubicBezTo>
                <a:lnTo>
                  <a:pt x="236093" y="1460500"/>
                </a:lnTo>
                <a:lnTo>
                  <a:pt x="235509" y="1459916"/>
                </a:lnTo>
                <a:close/>
                <a:moveTo>
                  <a:pt x="232004" y="1456411"/>
                </a:moveTo>
                <a:lnTo>
                  <a:pt x="235509" y="1459916"/>
                </a:lnTo>
                <a:lnTo>
                  <a:pt x="232323" y="1461509"/>
                </a:lnTo>
                <a:lnTo>
                  <a:pt x="226746" y="1459916"/>
                </a:lnTo>
                <a:cubicBezTo>
                  <a:pt x="227914" y="1459916"/>
                  <a:pt x="229667" y="1458748"/>
                  <a:pt x="232004" y="1456411"/>
                </a:cubicBezTo>
                <a:close/>
                <a:moveTo>
                  <a:pt x="265303" y="1454658"/>
                </a:moveTo>
                <a:cubicBezTo>
                  <a:pt x="267640" y="1454658"/>
                  <a:pt x="269977" y="1455242"/>
                  <a:pt x="272314" y="1456411"/>
                </a:cubicBezTo>
                <a:cubicBezTo>
                  <a:pt x="274650" y="1457579"/>
                  <a:pt x="276987" y="1458748"/>
                  <a:pt x="279324" y="1459916"/>
                </a:cubicBezTo>
                <a:cubicBezTo>
                  <a:pt x="275819" y="1459916"/>
                  <a:pt x="271145" y="1458163"/>
                  <a:pt x="265303" y="1454658"/>
                </a:cubicBezTo>
                <a:close/>
                <a:moveTo>
                  <a:pt x="277159" y="1452802"/>
                </a:moveTo>
                <a:lnTo>
                  <a:pt x="277571" y="1452998"/>
                </a:lnTo>
                <a:lnTo>
                  <a:pt x="277571" y="1452906"/>
                </a:lnTo>
                <a:close/>
                <a:moveTo>
                  <a:pt x="417780" y="1449400"/>
                </a:moveTo>
                <a:cubicBezTo>
                  <a:pt x="421285" y="1451737"/>
                  <a:pt x="423622" y="1452906"/>
                  <a:pt x="424790" y="1452906"/>
                </a:cubicBezTo>
                <a:cubicBezTo>
                  <a:pt x="424790" y="1452906"/>
                  <a:pt x="424498" y="1453198"/>
                  <a:pt x="423913" y="1453782"/>
                </a:cubicBezTo>
                <a:cubicBezTo>
                  <a:pt x="423329" y="1454366"/>
                  <a:pt x="423037" y="1454658"/>
                  <a:pt x="423037" y="1454658"/>
                </a:cubicBezTo>
                <a:lnTo>
                  <a:pt x="417780" y="1451153"/>
                </a:lnTo>
                <a:close/>
                <a:moveTo>
                  <a:pt x="375717" y="1449400"/>
                </a:moveTo>
                <a:lnTo>
                  <a:pt x="382728" y="1452906"/>
                </a:lnTo>
                <a:cubicBezTo>
                  <a:pt x="381559" y="1451737"/>
                  <a:pt x="378638" y="1451153"/>
                  <a:pt x="373964" y="1451153"/>
                </a:cubicBezTo>
                <a:cubicBezTo>
                  <a:pt x="373964" y="1451153"/>
                  <a:pt x="374257" y="1450861"/>
                  <a:pt x="374841" y="1450277"/>
                </a:cubicBezTo>
                <a:cubicBezTo>
                  <a:pt x="375425" y="1449693"/>
                  <a:pt x="375717" y="1449400"/>
                  <a:pt x="375717" y="1449400"/>
                </a:cubicBezTo>
                <a:close/>
                <a:moveTo>
                  <a:pt x="402006" y="1437132"/>
                </a:moveTo>
                <a:lnTo>
                  <a:pt x="410769" y="1442390"/>
                </a:lnTo>
                <a:cubicBezTo>
                  <a:pt x="408432" y="1443558"/>
                  <a:pt x="406388" y="1443558"/>
                  <a:pt x="404635" y="1442390"/>
                </a:cubicBezTo>
                <a:cubicBezTo>
                  <a:pt x="402882" y="1441222"/>
                  <a:pt x="401422" y="1440637"/>
                  <a:pt x="400254" y="1440637"/>
                </a:cubicBezTo>
                <a:close/>
                <a:moveTo>
                  <a:pt x="97054" y="1431874"/>
                </a:moveTo>
                <a:cubicBezTo>
                  <a:pt x="100559" y="1431874"/>
                  <a:pt x="102896" y="1432459"/>
                  <a:pt x="104064" y="1433627"/>
                </a:cubicBezTo>
                <a:lnTo>
                  <a:pt x="97054" y="1433627"/>
                </a:lnTo>
                <a:close/>
                <a:moveTo>
                  <a:pt x="76022" y="1430122"/>
                </a:moveTo>
                <a:lnTo>
                  <a:pt x="90043" y="1430122"/>
                </a:lnTo>
                <a:lnTo>
                  <a:pt x="90043" y="1433627"/>
                </a:lnTo>
                <a:lnTo>
                  <a:pt x="76022" y="1433627"/>
                </a:lnTo>
                <a:close/>
                <a:moveTo>
                  <a:pt x="9424" y="1423111"/>
                </a:moveTo>
                <a:cubicBezTo>
                  <a:pt x="11760" y="1424280"/>
                  <a:pt x="15266" y="1424864"/>
                  <a:pt x="19940" y="1424864"/>
                </a:cubicBezTo>
                <a:lnTo>
                  <a:pt x="39218" y="1426617"/>
                </a:lnTo>
                <a:cubicBezTo>
                  <a:pt x="39218" y="1426617"/>
                  <a:pt x="37465" y="1426909"/>
                  <a:pt x="33960" y="1427493"/>
                </a:cubicBezTo>
                <a:cubicBezTo>
                  <a:pt x="30455" y="1428077"/>
                  <a:pt x="26365" y="1427785"/>
                  <a:pt x="21692" y="1426617"/>
                </a:cubicBezTo>
                <a:lnTo>
                  <a:pt x="9424" y="1424864"/>
                </a:lnTo>
                <a:close/>
                <a:moveTo>
                  <a:pt x="319634" y="1414348"/>
                </a:moveTo>
                <a:lnTo>
                  <a:pt x="311824" y="1416951"/>
                </a:lnTo>
                <a:lnTo>
                  <a:pt x="313837" y="1417854"/>
                </a:lnTo>
                <a:lnTo>
                  <a:pt x="319634" y="1417854"/>
                </a:lnTo>
                <a:cubicBezTo>
                  <a:pt x="319634" y="1416685"/>
                  <a:pt x="320218" y="1416101"/>
                  <a:pt x="321387" y="1416101"/>
                </a:cubicBezTo>
                <a:close/>
                <a:moveTo>
                  <a:pt x="182931" y="1410843"/>
                </a:moveTo>
                <a:lnTo>
                  <a:pt x="193447" y="1410843"/>
                </a:lnTo>
                <a:lnTo>
                  <a:pt x="193447" y="1412596"/>
                </a:lnTo>
                <a:cubicBezTo>
                  <a:pt x="189941" y="1412596"/>
                  <a:pt x="187605" y="1413180"/>
                  <a:pt x="186436" y="1414348"/>
                </a:cubicBezTo>
                <a:cubicBezTo>
                  <a:pt x="186436" y="1413180"/>
                  <a:pt x="185852" y="1412596"/>
                  <a:pt x="184684" y="1412596"/>
                </a:cubicBezTo>
                <a:cubicBezTo>
                  <a:pt x="183515" y="1412596"/>
                  <a:pt x="182931" y="1412012"/>
                  <a:pt x="182931" y="1410843"/>
                </a:cubicBezTo>
                <a:close/>
                <a:moveTo>
                  <a:pt x="300928" y="1392961"/>
                </a:moveTo>
                <a:lnTo>
                  <a:pt x="268120" y="1401794"/>
                </a:lnTo>
                <a:lnTo>
                  <a:pt x="268808" y="1402080"/>
                </a:lnTo>
                <a:lnTo>
                  <a:pt x="273266" y="1403488"/>
                </a:lnTo>
                <a:lnTo>
                  <a:pt x="298603" y="1402080"/>
                </a:lnTo>
                <a:cubicBezTo>
                  <a:pt x="300940" y="1400912"/>
                  <a:pt x="303568" y="1400327"/>
                  <a:pt x="306489" y="1400327"/>
                </a:cubicBezTo>
                <a:lnTo>
                  <a:pt x="312623" y="1398575"/>
                </a:lnTo>
                <a:lnTo>
                  <a:pt x="309118" y="1397261"/>
                </a:lnTo>
                <a:close/>
                <a:moveTo>
                  <a:pt x="0" y="1387978"/>
                </a:moveTo>
                <a:lnTo>
                  <a:pt x="26950" y="1395070"/>
                </a:lnTo>
                <a:lnTo>
                  <a:pt x="79528" y="1400327"/>
                </a:lnTo>
                <a:cubicBezTo>
                  <a:pt x="88875" y="1401496"/>
                  <a:pt x="102312" y="1402080"/>
                  <a:pt x="119838" y="1402080"/>
                </a:cubicBezTo>
                <a:cubicBezTo>
                  <a:pt x="124511" y="1402080"/>
                  <a:pt x="133274" y="1404417"/>
                  <a:pt x="146126" y="1409091"/>
                </a:cubicBezTo>
                <a:cubicBezTo>
                  <a:pt x="165989" y="1411427"/>
                  <a:pt x="187021" y="1416101"/>
                  <a:pt x="209220" y="1423111"/>
                </a:cubicBezTo>
                <a:lnTo>
                  <a:pt x="216231" y="1424864"/>
                </a:lnTo>
                <a:lnTo>
                  <a:pt x="239014" y="1430122"/>
                </a:lnTo>
                <a:lnTo>
                  <a:pt x="239014" y="1433627"/>
                </a:lnTo>
                <a:lnTo>
                  <a:pt x="232004" y="1431874"/>
                </a:lnTo>
                <a:cubicBezTo>
                  <a:pt x="230835" y="1431874"/>
                  <a:pt x="229667" y="1431582"/>
                  <a:pt x="228499" y="1430998"/>
                </a:cubicBezTo>
                <a:cubicBezTo>
                  <a:pt x="227330" y="1430414"/>
                  <a:pt x="226162" y="1430706"/>
                  <a:pt x="224993" y="1431874"/>
                </a:cubicBezTo>
                <a:cubicBezTo>
                  <a:pt x="227330" y="1434211"/>
                  <a:pt x="232004" y="1436548"/>
                  <a:pt x="239014" y="1438885"/>
                </a:cubicBezTo>
                <a:cubicBezTo>
                  <a:pt x="246025" y="1441222"/>
                  <a:pt x="251867" y="1443558"/>
                  <a:pt x="256540" y="1445895"/>
                </a:cubicBezTo>
                <a:lnTo>
                  <a:pt x="254788" y="1447648"/>
                </a:lnTo>
                <a:lnTo>
                  <a:pt x="212725" y="1433627"/>
                </a:lnTo>
                <a:lnTo>
                  <a:pt x="174168" y="1426617"/>
                </a:lnTo>
                <a:cubicBezTo>
                  <a:pt x="169494" y="1426617"/>
                  <a:pt x="162776" y="1425740"/>
                  <a:pt x="154013" y="1423988"/>
                </a:cubicBezTo>
                <a:cubicBezTo>
                  <a:pt x="145250" y="1422235"/>
                  <a:pt x="137364" y="1421943"/>
                  <a:pt x="130353" y="1423111"/>
                </a:cubicBezTo>
                <a:lnTo>
                  <a:pt x="133858" y="1424864"/>
                </a:lnTo>
                <a:lnTo>
                  <a:pt x="160147" y="1428369"/>
                </a:lnTo>
                <a:cubicBezTo>
                  <a:pt x="161316" y="1429538"/>
                  <a:pt x="162776" y="1429830"/>
                  <a:pt x="164529" y="1429245"/>
                </a:cubicBezTo>
                <a:cubicBezTo>
                  <a:pt x="166281" y="1428661"/>
                  <a:pt x="167742" y="1428953"/>
                  <a:pt x="168910" y="1430122"/>
                </a:cubicBezTo>
                <a:lnTo>
                  <a:pt x="177465" y="1431892"/>
                </a:lnTo>
                <a:lnTo>
                  <a:pt x="177673" y="1431874"/>
                </a:lnTo>
                <a:lnTo>
                  <a:pt x="177511" y="1431901"/>
                </a:lnTo>
                <a:lnTo>
                  <a:pt x="219736" y="1440637"/>
                </a:lnTo>
                <a:cubicBezTo>
                  <a:pt x="238430" y="1445311"/>
                  <a:pt x="251282" y="1448816"/>
                  <a:pt x="258293" y="1451153"/>
                </a:cubicBezTo>
                <a:lnTo>
                  <a:pt x="265303" y="1454658"/>
                </a:lnTo>
                <a:cubicBezTo>
                  <a:pt x="261798" y="1454658"/>
                  <a:pt x="258877" y="1454074"/>
                  <a:pt x="256540" y="1452906"/>
                </a:cubicBezTo>
                <a:cubicBezTo>
                  <a:pt x="254203" y="1451737"/>
                  <a:pt x="250698" y="1451153"/>
                  <a:pt x="246025" y="1451153"/>
                </a:cubicBezTo>
                <a:lnTo>
                  <a:pt x="223241" y="1447648"/>
                </a:lnTo>
                <a:lnTo>
                  <a:pt x="201193" y="1441566"/>
                </a:lnTo>
                <a:lnTo>
                  <a:pt x="197171" y="1443047"/>
                </a:lnTo>
                <a:cubicBezTo>
                  <a:pt x="195856" y="1443193"/>
                  <a:pt x="194615" y="1442974"/>
                  <a:pt x="193447" y="1442390"/>
                </a:cubicBezTo>
                <a:lnTo>
                  <a:pt x="194821" y="1439916"/>
                </a:lnTo>
                <a:lnTo>
                  <a:pt x="175921" y="1435380"/>
                </a:lnTo>
                <a:lnTo>
                  <a:pt x="170663" y="1437132"/>
                </a:lnTo>
                <a:cubicBezTo>
                  <a:pt x="173000" y="1438301"/>
                  <a:pt x="174752" y="1440053"/>
                  <a:pt x="175921" y="1442390"/>
                </a:cubicBezTo>
                <a:cubicBezTo>
                  <a:pt x="179426" y="1444727"/>
                  <a:pt x="183515" y="1445895"/>
                  <a:pt x="188189" y="1445895"/>
                </a:cubicBezTo>
                <a:cubicBezTo>
                  <a:pt x="203378" y="1449400"/>
                  <a:pt x="212725" y="1452321"/>
                  <a:pt x="216231" y="1454658"/>
                </a:cubicBezTo>
                <a:cubicBezTo>
                  <a:pt x="217399" y="1455827"/>
                  <a:pt x="219736" y="1455827"/>
                  <a:pt x="223241" y="1454658"/>
                </a:cubicBezTo>
                <a:cubicBezTo>
                  <a:pt x="225578" y="1456995"/>
                  <a:pt x="226746" y="1458748"/>
                  <a:pt x="226746" y="1459916"/>
                </a:cubicBezTo>
                <a:lnTo>
                  <a:pt x="214478" y="1458163"/>
                </a:lnTo>
                <a:cubicBezTo>
                  <a:pt x="210973" y="1458163"/>
                  <a:pt x="206883" y="1456995"/>
                  <a:pt x="202210" y="1454658"/>
                </a:cubicBezTo>
                <a:lnTo>
                  <a:pt x="202210" y="1458163"/>
                </a:lnTo>
                <a:cubicBezTo>
                  <a:pt x="202210" y="1459332"/>
                  <a:pt x="201625" y="1459332"/>
                  <a:pt x="200457" y="1458163"/>
                </a:cubicBezTo>
                <a:cubicBezTo>
                  <a:pt x="199289" y="1456995"/>
                  <a:pt x="198120" y="1455242"/>
                  <a:pt x="196952" y="1452906"/>
                </a:cubicBezTo>
                <a:lnTo>
                  <a:pt x="193447" y="1456411"/>
                </a:lnTo>
                <a:lnTo>
                  <a:pt x="154889" y="1445895"/>
                </a:lnTo>
                <a:cubicBezTo>
                  <a:pt x="154889" y="1447064"/>
                  <a:pt x="153721" y="1448816"/>
                  <a:pt x="151384" y="1451153"/>
                </a:cubicBezTo>
                <a:cubicBezTo>
                  <a:pt x="149047" y="1444143"/>
                  <a:pt x="142037" y="1440637"/>
                  <a:pt x="130353" y="1440637"/>
                </a:cubicBezTo>
                <a:cubicBezTo>
                  <a:pt x="128016" y="1439469"/>
                  <a:pt x="125387" y="1438593"/>
                  <a:pt x="122466" y="1438008"/>
                </a:cubicBezTo>
                <a:cubicBezTo>
                  <a:pt x="119545" y="1437424"/>
                  <a:pt x="115748" y="1436548"/>
                  <a:pt x="111074" y="1435380"/>
                </a:cubicBezTo>
                <a:lnTo>
                  <a:pt x="114580" y="1433627"/>
                </a:lnTo>
                <a:cubicBezTo>
                  <a:pt x="112243" y="1431290"/>
                  <a:pt x="108738" y="1430122"/>
                  <a:pt x="104064" y="1430122"/>
                </a:cubicBezTo>
                <a:lnTo>
                  <a:pt x="40971" y="1423111"/>
                </a:lnTo>
                <a:lnTo>
                  <a:pt x="19940" y="1423111"/>
                </a:lnTo>
                <a:lnTo>
                  <a:pt x="11176" y="1421359"/>
                </a:lnTo>
                <a:cubicBezTo>
                  <a:pt x="18187" y="1421359"/>
                  <a:pt x="27534" y="1421359"/>
                  <a:pt x="39218" y="1421359"/>
                </a:cubicBezTo>
                <a:lnTo>
                  <a:pt x="77775" y="1424864"/>
                </a:lnTo>
                <a:cubicBezTo>
                  <a:pt x="83617" y="1424864"/>
                  <a:pt x="92672" y="1425448"/>
                  <a:pt x="104941" y="1426617"/>
                </a:cubicBezTo>
                <a:cubicBezTo>
                  <a:pt x="117209" y="1427785"/>
                  <a:pt x="127432" y="1429538"/>
                  <a:pt x="135611" y="1431874"/>
                </a:cubicBezTo>
                <a:lnTo>
                  <a:pt x="153137" y="1433627"/>
                </a:lnTo>
                <a:cubicBezTo>
                  <a:pt x="154305" y="1434795"/>
                  <a:pt x="155182" y="1435087"/>
                  <a:pt x="155766" y="1434503"/>
                </a:cubicBezTo>
                <a:lnTo>
                  <a:pt x="156642" y="1434211"/>
                </a:lnTo>
                <a:lnTo>
                  <a:pt x="156642" y="1433627"/>
                </a:lnTo>
                <a:lnTo>
                  <a:pt x="158044" y="1433510"/>
                </a:lnTo>
                <a:lnTo>
                  <a:pt x="142621" y="1428369"/>
                </a:lnTo>
                <a:cubicBezTo>
                  <a:pt x="136779" y="1427201"/>
                  <a:pt x="130353" y="1426617"/>
                  <a:pt x="123343" y="1426617"/>
                </a:cubicBezTo>
                <a:cubicBezTo>
                  <a:pt x="106985" y="1425448"/>
                  <a:pt x="92380" y="1423111"/>
                  <a:pt x="79528" y="1419606"/>
                </a:cubicBezTo>
                <a:lnTo>
                  <a:pt x="98806" y="1421359"/>
                </a:lnTo>
                <a:cubicBezTo>
                  <a:pt x="99975" y="1421359"/>
                  <a:pt x="101143" y="1421359"/>
                  <a:pt x="102312" y="1421359"/>
                </a:cubicBezTo>
                <a:cubicBezTo>
                  <a:pt x="103480" y="1421359"/>
                  <a:pt x="104648" y="1421359"/>
                  <a:pt x="105817" y="1421359"/>
                </a:cubicBezTo>
                <a:cubicBezTo>
                  <a:pt x="103480" y="1417854"/>
                  <a:pt x="93841" y="1414933"/>
                  <a:pt x="76899" y="1412596"/>
                </a:cubicBezTo>
                <a:cubicBezTo>
                  <a:pt x="59957" y="1410259"/>
                  <a:pt x="42723" y="1409091"/>
                  <a:pt x="25197" y="1409091"/>
                </a:cubicBezTo>
                <a:cubicBezTo>
                  <a:pt x="35713" y="1411427"/>
                  <a:pt x="43307" y="1412596"/>
                  <a:pt x="47981" y="1412596"/>
                </a:cubicBezTo>
                <a:cubicBezTo>
                  <a:pt x="42139" y="1414933"/>
                  <a:pt x="35128" y="1416101"/>
                  <a:pt x="26950" y="1416101"/>
                </a:cubicBezTo>
                <a:cubicBezTo>
                  <a:pt x="15266" y="1416101"/>
                  <a:pt x="7087" y="1415517"/>
                  <a:pt x="2414" y="1414348"/>
                </a:cubicBezTo>
                <a:lnTo>
                  <a:pt x="0" y="1414129"/>
                </a:lnTo>
                <a:close/>
                <a:moveTo>
                  <a:pt x="233756" y="1387183"/>
                </a:moveTo>
                <a:lnTo>
                  <a:pt x="233191" y="1387240"/>
                </a:lnTo>
                <a:lnTo>
                  <a:pt x="234107" y="1387621"/>
                </a:lnTo>
                <a:close/>
                <a:moveTo>
                  <a:pt x="328397" y="1379296"/>
                </a:moveTo>
                <a:cubicBezTo>
                  <a:pt x="319050" y="1383970"/>
                  <a:pt x="313792" y="1387475"/>
                  <a:pt x="312623" y="1389812"/>
                </a:cubicBezTo>
                <a:lnTo>
                  <a:pt x="310041" y="1390507"/>
                </a:lnTo>
                <a:lnTo>
                  <a:pt x="321387" y="1395744"/>
                </a:lnTo>
                <a:lnTo>
                  <a:pt x="321387" y="1395070"/>
                </a:lnTo>
                <a:cubicBezTo>
                  <a:pt x="324892" y="1392733"/>
                  <a:pt x="329565" y="1391565"/>
                  <a:pt x="335407" y="1391565"/>
                </a:cubicBezTo>
                <a:lnTo>
                  <a:pt x="342418" y="1391565"/>
                </a:lnTo>
                <a:cubicBezTo>
                  <a:pt x="342418" y="1388059"/>
                  <a:pt x="340665" y="1385430"/>
                  <a:pt x="337160" y="1383678"/>
                </a:cubicBezTo>
                <a:cubicBezTo>
                  <a:pt x="333655" y="1381925"/>
                  <a:pt x="330734" y="1380465"/>
                  <a:pt x="328397" y="1379296"/>
                </a:cubicBezTo>
                <a:close/>
                <a:moveTo>
                  <a:pt x="396943" y="1303740"/>
                </a:moveTo>
                <a:lnTo>
                  <a:pt x="398282" y="1304592"/>
                </a:lnTo>
                <a:lnTo>
                  <a:pt x="399040" y="1304339"/>
                </a:lnTo>
                <a:close/>
                <a:moveTo>
                  <a:pt x="360103" y="1266015"/>
                </a:moveTo>
                <a:lnTo>
                  <a:pt x="361696" y="1267130"/>
                </a:lnTo>
                <a:cubicBezTo>
                  <a:pt x="361696" y="1267130"/>
                  <a:pt x="361988" y="1267130"/>
                  <a:pt x="362572" y="1267130"/>
                </a:cubicBezTo>
                <a:cubicBezTo>
                  <a:pt x="363157" y="1267130"/>
                  <a:pt x="363449" y="1267130"/>
                  <a:pt x="363449" y="1267130"/>
                </a:cubicBezTo>
                <a:close/>
                <a:moveTo>
                  <a:pt x="116332" y="1202284"/>
                </a:moveTo>
                <a:cubicBezTo>
                  <a:pt x="116332" y="1204621"/>
                  <a:pt x="118085" y="1205789"/>
                  <a:pt x="121590" y="1205789"/>
                </a:cubicBezTo>
                <a:lnTo>
                  <a:pt x="116332" y="1207542"/>
                </a:lnTo>
                <a:lnTo>
                  <a:pt x="116332" y="1204036"/>
                </a:lnTo>
                <a:cubicBezTo>
                  <a:pt x="116332" y="1204036"/>
                  <a:pt x="116332" y="1203744"/>
                  <a:pt x="116332" y="1203160"/>
                </a:cubicBezTo>
                <a:cubicBezTo>
                  <a:pt x="116332" y="1202576"/>
                  <a:pt x="116332" y="1202284"/>
                  <a:pt x="116332" y="1202284"/>
                </a:cubicBezTo>
                <a:close/>
                <a:moveTo>
                  <a:pt x="221488" y="1190016"/>
                </a:moveTo>
                <a:cubicBezTo>
                  <a:pt x="223825" y="1190016"/>
                  <a:pt x="226454" y="1191476"/>
                  <a:pt x="229375" y="1194397"/>
                </a:cubicBezTo>
                <a:cubicBezTo>
                  <a:pt x="232296" y="1197318"/>
                  <a:pt x="234341" y="1199947"/>
                  <a:pt x="235509" y="1202284"/>
                </a:cubicBezTo>
                <a:cubicBezTo>
                  <a:pt x="230835" y="1202284"/>
                  <a:pt x="227622" y="1200239"/>
                  <a:pt x="225870" y="1196150"/>
                </a:cubicBezTo>
                <a:cubicBezTo>
                  <a:pt x="224117" y="1192060"/>
                  <a:pt x="222657" y="1190016"/>
                  <a:pt x="221488" y="1190016"/>
                </a:cubicBezTo>
                <a:close/>
                <a:moveTo>
                  <a:pt x="104064" y="1190016"/>
                </a:moveTo>
                <a:lnTo>
                  <a:pt x="107569" y="1195273"/>
                </a:lnTo>
                <a:lnTo>
                  <a:pt x="105817" y="1195273"/>
                </a:lnTo>
                <a:lnTo>
                  <a:pt x="102312" y="1191768"/>
                </a:lnTo>
                <a:cubicBezTo>
                  <a:pt x="103480" y="1191768"/>
                  <a:pt x="104064" y="1191184"/>
                  <a:pt x="104064" y="1190016"/>
                </a:cubicBezTo>
                <a:close/>
                <a:moveTo>
                  <a:pt x="671906" y="1125169"/>
                </a:moveTo>
                <a:cubicBezTo>
                  <a:pt x="671906" y="1127506"/>
                  <a:pt x="671322" y="1130427"/>
                  <a:pt x="670154" y="1133932"/>
                </a:cubicBezTo>
                <a:cubicBezTo>
                  <a:pt x="668985" y="1137438"/>
                  <a:pt x="669570" y="1140943"/>
                  <a:pt x="671906" y="1144448"/>
                </a:cubicBezTo>
                <a:cubicBezTo>
                  <a:pt x="675412" y="1136269"/>
                  <a:pt x="675412" y="1129843"/>
                  <a:pt x="671906" y="1125169"/>
                </a:cubicBezTo>
                <a:close/>
                <a:moveTo>
                  <a:pt x="479120" y="1111149"/>
                </a:moveTo>
                <a:lnTo>
                  <a:pt x="479120" y="1112901"/>
                </a:lnTo>
                <a:lnTo>
                  <a:pt x="477368" y="1119912"/>
                </a:lnTo>
                <a:lnTo>
                  <a:pt x="477368" y="1121664"/>
                </a:lnTo>
                <a:lnTo>
                  <a:pt x="484378" y="1118159"/>
                </a:lnTo>
                <a:cubicBezTo>
                  <a:pt x="487883" y="1116991"/>
                  <a:pt x="486131" y="1114654"/>
                  <a:pt x="479120" y="1111149"/>
                </a:cubicBezTo>
                <a:close/>
                <a:moveTo>
                  <a:pt x="668401" y="1109785"/>
                </a:moveTo>
                <a:lnTo>
                  <a:pt x="668401" y="1119912"/>
                </a:lnTo>
                <a:cubicBezTo>
                  <a:pt x="673075" y="1117575"/>
                  <a:pt x="675412" y="1116406"/>
                  <a:pt x="675412" y="1116406"/>
                </a:cubicBezTo>
                <a:cubicBezTo>
                  <a:pt x="675412" y="1114070"/>
                  <a:pt x="674243" y="1112901"/>
                  <a:pt x="671906" y="1112901"/>
                </a:cubicBezTo>
                <a:close/>
                <a:moveTo>
                  <a:pt x="656133" y="1104138"/>
                </a:moveTo>
                <a:lnTo>
                  <a:pt x="654381" y="1144448"/>
                </a:lnTo>
                <a:lnTo>
                  <a:pt x="657886" y="1144448"/>
                </a:lnTo>
                <a:cubicBezTo>
                  <a:pt x="661391" y="1138606"/>
                  <a:pt x="663143" y="1132764"/>
                  <a:pt x="663143" y="1126922"/>
                </a:cubicBezTo>
                <a:cubicBezTo>
                  <a:pt x="663143" y="1122248"/>
                  <a:pt x="660807" y="1114654"/>
                  <a:pt x="656133" y="1104138"/>
                </a:cubicBezTo>
                <a:close/>
                <a:moveTo>
                  <a:pt x="615823" y="1104138"/>
                </a:moveTo>
                <a:lnTo>
                  <a:pt x="615823" y="1111149"/>
                </a:lnTo>
                <a:cubicBezTo>
                  <a:pt x="619329" y="1109980"/>
                  <a:pt x="619913" y="1108228"/>
                  <a:pt x="617576" y="1105891"/>
                </a:cubicBezTo>
                <a:cubicBezTo>
                  <a:pt x="617576" y="1105891"/>
                  <a:pt x="616992" y="1105307"/>
                  <a:pt x="615823" y="1104138"/>
                </a:cubicBezTo>
                <a:close/>
                <a:moveTo>
                  <a:pt x="482626" y="1097128"/>
                </a:moveTo>
                <a:cubicBezTo>
                  <a:pt x="482626" y="1098296"/>
                  <a:pt x="480873" y="1100633"/>
                  <a:pt x="477368" y="1104138"/>
                </a:cubicBezTo>
                <a:cubicBezTo>
                  <a:pt x="482041" y="1104138"/>
                  <a:pt x="484670" y="1103554"/>
                  <a:pt x="485254" y="1102386"/>
                </a:cubicBezTo>
                <a:cubicBezTo>
                  <a:pt x="485839" y="1101217"/>
                  <a:pt x="484963" y="1099465"/>
                  <a:pt x="482626" y="1097128"/>
                </a:cubicBezTo>
                <a:close/>
                <a:moveTo>
                  <a:pt x="658324" y="1087050"/>
                </a:moveTo>
                <a:cubicBezTo>
                  <a:pt x="656863" y="1087342"/>
                  <a:pt x="655549" y="1088365"/>
                  <a:pt x="654381" y="1090117"/>
                </a:cubicBezTo>
                <a:cubicBezTo>
                  <a:pt x="653212" y="1093623"/>
                  <a:pt x="653212" y="1096544"/>
                  <a:pt x="654381" y="1098880"/>
                </a:cubicBezTo>
                <a:lnTo>
                  <a:pt x="668401" y="1098880"/>
                </a:lnTo>
                <a:lnTo>
                  <a:pt x="668401" y="1108695"/>
                </a:lnTo>
                <a:lnTo>
                  <a:pt x="670154" y="1105891"/>
                </a:lnTo>
                <a:cubicBezTo>
                  <a:pt x="672491" y="1104722"/>
                  <a:pt x="674243" y="1102386"/>
                  <a:pt x="675412" y="1098880"/>
                </a:cubicBezTo>
                <a:cubicBezTo>
                  <a:pt x="676580" y="1095375"/>
                  <a:pt x="678333" y="1092454"/>
                  <a:pt x="680669" y="1090117"/>
                </a:cubicBezTo>
                <a:lnTo>
                  <a:pt x="673659" y="1091870"/>
                </a:lnTo>
                <a:cubicBezTo>
                  <a:pt x="670154" y="1091870"/>
                  <a:pt x="666649" y="1090702"/>
                  <a:pt x="663143" y="1088365"/>
                </a:cubicBezTo>
                <a:cubicBezTo>
                  <a:pt x="661391" y="1087196"/>
                  <a:pt x="659784" y="1086758"/>
                  <a:pt x="658324" y="1087050"/>
                </a:cubicBezTo>
                <a:close/>
                <a:moveTo>
                  <a:pt x="657886" y="1076097"/>
                </a:moveTo>
                <a:cubicBezTo>
                  <a:pt x="656717" y="1076097"/>
                  <a:pt x="656133" y="1076973"/>
                  <a:pt x="656133" y="1078725"/>
                </a:cubicBezTo>
                <a:cubicBezTo>
                  <a:pt x="656133" y="1080478"/>
                  <a:pt x="656133" y="1081938"/>
                  <a:pt x="656133" y="1083107"/>
                </a:cubicBezTo>
                <a:cubicBezTo>
                  <a:pt x="657302" y="1083107"/>
                  <a:pt x="658178" y="1081062"/>
                  <a:pt x="658762" y="1076973"/>
                </a:cubicBezTo>
                <a:lnTo>
                  <a:pt x="658798" y="1076553"/>
                </a:lnTo>
                <a:close/>
                <a:moveTo>
                  <a:pt x="482626" y="1058571"/>
                </a:moveTo>
                <a:lnTo>
                  <a:pt x="482626" y="1061267"/>
                </a:lnTo>
                <a:lnTo>
                  <a:pt x="483064" y="1061200"/>
                </a:lnTo>
                <a:cubicBezTo>
                  <a:pt x="483940" y="1060615"/>
                  <a:pt x="483794" y="1059739"/>
                  <a:pt x="482626" y="1058571"/>
                </a:cubicBezTo>
                <a:close/>
                <a:moveTo>
                  <a:pt x="477433" y="1056811"/>
                </a:moveTo>
                <a:lnTo>
                  <a:pt x="477368" y="1056818"/>
                </a:lnTo>
                <a:lnTo>
                  <a:pt x="474564" y="1056818"/>
                </a:lnTo>
                <a:lnTo>
                  <a:pt x="475615" y="1062076"/>
                </a:lnTo>
                <a:lnTo>
                  <a:pt x="477368" y="1062076"/>
                </a:lnTo>
                <a:lnTo>
                  <a:pt x="477713" y="1062023"/>
                </a:lnTo>
                <a:lnTo>
                  <a:pt x="477368" y="1058571"/>
                </a:lnTo>
                <a:close/>
                <a:moveTo>
                  <a:pt x="733767" y="1055130"/>
                </a:moveTo>
                <a:lnTo>
                  <a:pt x="740297" y="1055947"/>
                </a:lnTo>
                <a:lnTo>
                  <a:pt x="741058" y="1059141"/>
                </a:lnTo>
                <a:lnTo>
                  <a:pt x="738067" y="1058571"/>
                </a:lnTo>
                <a:close/>
                <a:moveTo>
                  <a:pt x="731495" y="1053313"/>
                </a:moveTo>
                <a:lnTo>
                  <a:pt x="733767" y="1055130"/>
                </a:lnTo>
                <a:lnTo>
                  <a:pt x="733248" y="1055065"/>
                </a:lnTo>
                <a:close/>
                <a:moveTo>
                  <a:pt x="682422" y="1046302"/>
                </a:moveTo>
                <a:cubicBezTo>
                  <a:pt x="682422" y="1049808"/>
                  <a:pt x="683590" y="1051560"/>
                  <a:pt x="685927" y="1051560"/>
                </a:cubicBezTo>
                <a:lnTo>
                  <a:pt x="686622" y="1051908"/>
                </a:lnTo>
                <a:lnTo>
                  <a:pt x="686690" y="1050571"/>
                </a:lnTo>
                <a:close/>
                <a:moveTo>
                  <a:pt x="656133" y="1046302"/>
                </a:moveTo>
                <a:lnTo>
                  <a:pt x="656133" y="1065581"/>
                </a:lnTo>
                <a:lnTo>
                  <a:pt x="659476" y="1066536"/>
                </a:lnTo>
                <a:lnTo>
                  <a:pt x="659638" y="1058571"/>
                </a:lnTo>
                <a:lnTo>
                  <a:pt x="659147" y="1046302"/>
                </a:lnTo>
                <a:close/>
                <a:moveTo>
                  <a:pt x="687331" y="1037983"/>
                </a:moveTo>
                <a:lnTo>
                  <a:pt x="685927" y="1041045"/>
                </a:lnTo>
                <a:lnTo>
                  <a:pt x="685927" y="1042797"/>
                </a:lnTo>
                <a:lnTo>
                  <a:pt x="687030" y="1043900"/>
                </a:lnTo>
                <a:close/>
                <a:moveTo>
                  <a:pt x="475615" y="1034034"/>
                </a:moveTo>
                <a:cubicBezTo>
                  <a:pt x="475615" y="1035203"/>
                  <a:pt x="475615" y="1036371"/>
                  <a:pt x="475615" y="1037539"/>
                </a:cubicBezTo>
                <a:cubicBezTo>
                  <a:pt x="475615" y="1038708"/>
                  <a:pt x="475615" y="1039876"/>
                  <a:pt x="475615" y="1041045"/>
                </a:cubicBezTo>
                <a:cubicBezTo>
                  <a:pt x="472110" y="1041045"/>
                  <a:pt x="467437" y="1042213"/>
                  <a:pt x="461594" y="1044550"/>
                </a:cubicBezTo>
                <a:cubicBezTo>
                  <a:pt x="461594" y="1042213"/>
                  <a:pt x="466268" y="1038708"/>
                  <a:pt x="475615" y="1034034"/>
                </a:cubicBezTo>
                <a:close/>
                <a:moveTo>
                  <a:pt x="658288" y="1024811"/>
                </a:moveTo>
                <a:lnTo>
                  <a:pt x="658371" y="1026885"/>
                </a:lnTo>
                <a:lnTo>
                  <a:pt x="657886" y="1027024"/>
                </a:lnTo>
                <a:close/>
                <a:moveTo>
                  <a:pt x="654381" y="1021766"/>
                </a:moveTo>
                <a:lnTo>
                  <a:pt x="654381" y="1030529"/>
                </a:lnTo>
                <a:cubicBezTo>
                  <a:pt x="654381" y="1031697"/>
                  <a:pt x="654673" y="1032574"/>
                  <a:pt x="655257" y="1033158"/>
                </a:cubicBezTo>
                <a:cubicBezTo>
                  <a:pt x="655841" y="1033742"/>
                  <a:pt x="655549" y="1034618"/>
                  <a:pt x="654381" y="1035787"/>
                </a:cubicBezTo>
                <a:cubicBezTo>
                  <a:pt x="652044" y="1038124"/>
                  <a:pt x="652628" y="1039292"/>
                  <a:pt x="656133" y="1039292"/>
                </a:cubicBezTo>
                <a:lnTo>
                  <a:pt x="658923" y="1040687"/>
                </a:lnTo>
                <a:lnTo>
                  <a:pt x="658371" y="1026885"/>
                </a:lnTo>
                <a:lnTo>
                  <a:pt x="659274" y="1026627"/>
                </a:lnTo>
                <a:lnTo>
                  <a:pt x="658470" y="1023811"/>
                </a:lnTo>
                <a:lnTo>
                  <a:pt x="658288" y="1024811"/>
                </a:lnTo>
                <a:lnTo>
                  <a:pt x="658212" y="1022907"/>
                </a:lnTo>
                <a:lnTo>
                  <a:pt x="657886" y="1021766"/>
                </a:lnTo>
                <a:close/>
                <a:moveTo>
                  <a:pt x="487883" y="1018261"/>
                </a:moveTo>
                <a:lnTo>
                  <a:pt x="489636" y="1018261"/>
                </a:lnTo>
                <a:lnTo>
                  <a:pt x="487883" y="1021766"/>
                </a:lnTo>
                <a:lnTo>
                  <a:pt x="484378" y="1021766"/>
                </a:lnTo>
                <a:cubicBezTo>
                  <a:pt x="484378" y="1020598"/>
                  <a:pt x="485547" y="1019429"/>
                  <a:pt x="487883" y="1018261"/>
                </a:cubicBezTo>
                <a:close/>
                <a:moveTo>
                  <a:pt x="483502" y="1005554"/>
                </a:moveTo>
                <a:cubicBezTo>
                  <a:pt x="485255" y="1005846"/>
                  <a:pt x="487299" y="1006577"/>
                  <a:pt x="489636" y="1007745"/>
                </a:cubicBezTo>
                <a:cubicBezTo>
                  <a:pt x="487299" y="1007745"/>
                  <a:pt x="485547" y="1008329"/>
                  <a:pt x="484378" y="1009498"/>
                </a:cubicBezTo>
                <a:cubicBezTo>
                  <a:pt x="483210" y="1010666"/>
                  <a:pt x="481457" y="1011835"/>
                  <a:pt x="479120" y="1013003"/>
                </a:cubicBezTo>
                <a:cubicBezTo>
                  <a:pt x="482626" y="1014171"/>
                  <a:pt x="484378" y="1015340"/>
                  <a:pt x="484378" y="1016508"/>
                </a:cubicBezTo>
                <a:cubicBezTo>
                  <a:pt x="484378" y="1017677"/>
                  <a:pt x="483502" y="1018845"/>
                  <a:pt x="481749" y="1020013"/>
                </a:cubicBezTo>
                <a:cubicBezTo>
                  <a:pt x="479997" y="1021182"/>
                  <a:pt x="479120" y="1021766"/>
                  <a:pt x="479120" y="1021766"/>
                </a:cubicBezTo>
                <a:cubicBezTo>
                  <a:pt x="477952" y="1021766"/>
                  <a:pt x="477076" y="1021766"/>
                  <a:pt x="476492" y="1021766"/>
                </a:cubicBezTo>
                <a:lnTo>
                  <a:pt x="475615" y="1021766"/>
                </a:lnTo>
                <a:lnTo>
                  <a:pt x="475615" y="1025271"/>
                </a:lnTo>
                <a:lnTo>
                  <a:pt x="474447" y="1021766"/>
                </a:lnTo>
                <a:lnTo>
                  <a:pt x="473863" y="1021766"/>
                </a:lnTo>
                <a:lnTo>
                  <a:pt x="474122" y="1020792"/>
                </a:lnTo>
                <a:lnTo>
                  <a:pt x="473863" y="1020013"/>
                </a:lnTo>
                <a:lnTo>
                  <a:pt x="474275" y="1020220"/>
                </a:lnTo>
                <a:lnTo>
                  <a:pt x="475615" y="1015194"/>
                </a:lnTo>
                <a:cubicBezTo>
                  <a:pt x="476200" y="1013733"/>
                  <a:pt x="476784" y="1013003"/>
                  <a:pt x="477368" y="1013003"/>
                </a:cubicBezTo>
                <a:cubicBezTo>
                  <a:pt x="477368" y="1009498"/>
                  <a:pt x="477952" y="1007161"/>
                  <a:pt x="479120" y="1005993"/>
                </a:cubicBezTo>
                <a:cubicBezTo>
                  <a:pt x="480289" y="1005408"/>
                  <a:pt x="481749" y="1005262"/>
                  <a:pt x="483502" y="1005554"/>
                </a:cubicBezTo>
                <a:close/>
                <a:moveTo>
                  <a:pt x="682422" y="1002487"/>
                </a:moveTo>
                <a:lnTo>
                  <a:pt x="685927" y="1002487"/>
                </a:lnTo>
                <a:lnTo>
                  <a:pt x="684175" y="1007745"/>
                </a:lnTo>
                <a:lnTo>
                  <a:pt x="682422" y="1007745"/>
                </a:lnTo>
                <a:close/>
                <a:moveTo>
                  <a:pt x="536956" y="1000735"/>
                </a:moveTo>
                <a:cubicBezTo>
                  <a:pt x="527609" y="1003072"/>
                  <a:pt x="520599" y="1007161"/>
                  <a:pt x="515925" y="1013003"/>
                </a:cubicBezTo>
                <a:lnTo>
                  <a:pt x="501904" y="1014756"/>
                </a:lnTo>
                <a:cubicBezTo>
                  <a:pt x="501904" y="1015924"/>
                  <a:pt x="502196" y="1016800"/>
                  <a:pt x="502780" y="1017384"/>
                </a:cubicBezTo>
                <a:cubicBezTo>
                  <a:pt x="503365" y="1017969"/>
                  <a:pt x="503073" y="1018845"/>
                  <a:pt x="501904" y="1020013"/>
                </a:cubicBezTo>
                <a:lnTo>
                  <a:pt x="498704" y="1021080"/>
                </a:lnTo>
                <a:lnTo>
                  <a:pt x="499275" y="1024395"/>
                </a:lnTo>
                <a:cubicBezTo>
                  <a:pt x="499568" y="1027316"/>
                  <a:pt x="499786" y="1031040"/>
                  <a:pt x="499932" y="1035568"/>
                </a:cubicBezTo>
                <a:lnTo>
                  <a:pt x="500084" y="1046599"/>
                </a:lnTo>
                <a:lnTo>
                  <a:pt x="501904" y="1048055"/>
                </a:lnTo>
                <a:lnTo>
                  <a:pt x="501904" y="1039292"/>
                </a:lnTo>
                <a:cubicBezTo>
                  <a:pt x="501904" y="1039292"/>
                  <a:pt x="503365" y="1039292"/>
                  <a:pt x="506286" y="1039292"/>
                </a:cubicBezTo>
                <a:cubicBezTo>
                  <a:pt x="509207" y="1039292"/>
                  <a:pt x="510667" y="1037539"/>
                  <a:pt x="510667" y="1034034"/>
                </a:cubicBezTo>
                <a:lnTo>
                  <a:pt x="510667" y="1028776"/>
                </a:lnTo>
                <a:cubicBezTo>
                  <a:pt x="509499" y="1027608"/>
                  <a:pt x="509207" y="1025563"/>
                  <a:pt x="509791" y="1022642"/>
                </a:cubicBezTo>
                <a:cubicBezTo>
                  <a:pt x="510375" y="1019721"/>
                  <a:pt x="510667" y="1017677"/>
                  <a:pt x="510667" y="1016508"/>
                </a:cubicBezTo>
                <a:cubicBezTo>
                  <a:pt x="513004" y="1015340"/>
                  <a:pt x="517094" y="1014756"/>
                  <a:pt x="522935" y="1014756"/>
                </a:cubicBezTo>
                <a:cubicBezTo>
                  <a:pt x="528777" y="1014756"/>
                  <a:pt x="533451" y="1015340"/>
                  <a:pt x="536956" y="1016508"/>
                </a:cubicBezTo>
                <a:close/>
                <a:moveTo>
                  <a:pt x="482626" y="983209"/>
                </a:moveTo>
                <a:cubicBezTo>
                  <a:pt x="483794" y="985546"/>
                  <a:pt x="484378" y="989051"/>
                  <a:pt x="484378" y="993724"/>
                </a:cubicBezTo>
                <a:lnTo>
                  <a:pt x="473863" y="993724"/>
                </a:lnTo>
                <a:cubicBezTo>
                  <a:pt x="473863" y="993724"/>
                  <a:pt x="476784" y="990219"/>
                  <a:pt x="482626" y="983209"/>
                </a:cubicBezTo>
                <a:close/>
                <a:moveTo>
                  <a:pt x="473863" y="970941"/>
                </a:moveTo>
                <a:lnTo>
                  <a:pt x="475615" y="970941"/>
                </a:lnTo>
                <a:lnTo>
                  <a:pt x="475615" y="976198"/>
                </a:lnTo>
                <a:cubicBezTo>
                  <a:pt x="473278" y="975030"/>
                  <a:pt x="472402" y="973862"/>
                  <a:pt x="472986" y="972693"/>
                </a:cubicBezTo>
                <a:cubicBezTo>
                  <a:pt x="473571" y="971525"/>
                  <a:pt x="473863" y="970941"/>
                  <a:pt x="473863" y="970941"/>
                </a:cubicBezTo>
                <a:close/>
                <a:moveTo>
                  <a:pt x="482626" y="958672"/>
                </a:moveTo>
                <a:cubicBezTo>
                  <a:pt x="482626" y="958672"/>
                  <a:pt x="480289" y="961593"/>
                  <a:pt x="475615" y="967435"/>
                </a:cubicBezTo>
                <a:cubicBezTo>
                  <a:pt x="475615" y="965099"/>
                  <a:pt x="475907" y="963054"/>
                  <a:pt x="476492" y="961301"/>
                </a:cubicBezTo>
                <a:cubicBezTo>
                  <a:pt x="477076" y="959549"/>
                  <a:pt x="479120" y="958672"/>
                  <a:pt x="482626" y="958672"/>
                </a:cubicBezTo>
                <a:close/>
                <a:moveTo>
                  <a:pt x="295097" y="955167"/>
                </a:moveTo>
                <a:cubicBezTo>
                  <a:pt x="295097" y="955167"/>
                  <a:pt x="294805" y="955459"/>
                  <a:pt x="294221" y="956044"/>
                </a:cubicBezTo>
                <a:cubicBezTo>
                  <a:pt x="293637" y="956628"/>
                  <a:pt x="293345" y="956920"/>
                  <a:pt x="293345" y="956920"/>
                </a:cubicBezTo>
                <a:cubicBezTo>
                  <a:pt x="293345" y="956920"/>
                  <a:pt x="293929" y="957212"/>
                  <a:pt x="295097" y="957796"/>
                </a:cubicBezTo>
                <a:cubicBezTo>
                  <a:pt x="296266" y="958380"/>
                  <a:pt x="296850" y="959257"/>
                  <a:pt x="296850" y="960425"/>
                </a:cubicBezTo>
                <a:cubicBezTo>
                  <a:pt x="295681" y="958088"/>
                  <a:pt x="295097" y="956336"/>
                  <a:pt x="295097" y="955167"/>
                </a:cubicBezTo>
                <a:close/>
                <a:moveTo>
                  <a:pt x="703453" y="951662"/>
                </a:moveTo>
                <a:lnTo>
                  <a:pt x="705206" y="951662"/>
                </a:lnTo>
                <a:lnTo>
                  <a:pt x="706958" y="958672"/>
                </a:lnTo>
                <a:lnTo>
                  <a:pt x="705206" y="958672"/>
                </a:lnTo>
                <a:cubicBezTo>
                  <a:pt x="704037" y="957504"/>
                  <a:pt x="703453" y="955167"/>
                  <a:pt x="703453" y="951662"/>
                </a:cubicBezTo>
                <a:close/>
                <a:moveTo>
                  <a:pt x="473863" y="925373"/>
                </a:moveTo>
                <a:cubicBezTo>
                  <a:pt x="476200" y="925373"/>
                  <a:pt x="479120" y="926249"/>
                  <a:pt x="482626" y="928002"/>
                </a:cubicBezTo>
                <a:cubicBezTo>
                  <a:pt x="486131" y="929754"/>
                  <a:pt x="488468" y="930631"/>
                  <a:pt x="489636" y="930631"/>
                </a:cubicBezTo>
                <a:cubicBezTo>
                  <a:pt x="487299" y="931799"/>
                  <a:pt x="487883" y="934720"/>
                  <a:pt x="491389" y="939394"/>
                </a:cubicBezTo>
                <a:cubicBezTo>
                  <a:pt x="496062" y="944067"/>
                  <a:pt x="493725" y="946404"/>
                  <a:pt x="484378" y="946404"/>
                </a:cubicBezTo>
                <a:cubicBezTo>
                  <a:pt x="485547" y="946404"/>
                  <a:pt x="486423" y="946988"/>
                  <a:pt x="487007" y="948157"/>
                </a:cubicBezTo>
                <a:cubicBezTo>
                  <a:pt x="487592" y="949325"/>
                  <a:pt x="487883" y="949909"/>
                  <a:pt x="487883" y="949909"/>
                </a:cubicBezTo>
                <a:lnTo>
                  <a:pt x="475615" y="953415"/>
                </a:lnTo>
                <a:cubicBezTo>
                  <a:pt x="475615" y="951078"/>
                  <a:pt x="475615" y="949909"/>
                  <a:pt x="475615" y="949909"/>
                </a:cubicBezTo>
                <a:cubicBezTo>
                  <a:pt x="477952" y="948741"/>
                  <a:pt x="479412" y="947573"/>
                  <a:pt x="479997" y="946404"/>
                </a:cubicBezTo>
                <a:cubicBezTo>
                  <a:pt x="480581" y="945236"/>
                  <a:pt x="480289" y="942899"/>
                  <a:pt x="479120" y="939394"/>
                </a:cubicBezTo>
                <a:cubicBezTo>
                  <a:pt x="479120" y="939394"/>
                  <a:pt x="478828" y="939686"/>
                  <a:pt x="478244" y="940270"/>
                </a:cubicBezTo>
                <a:cubicBezTo>
                  <a:pt x="477660" y="940854"/>
                  <a:pt x="477368" y="941731"/>
                  <a:pt x="477368" y="942899"/>
                </a:cubicBezTo>
                <a:lnTo>
                  <a:pt x="473863" y="944652"/>
                </a:lnTo>
                <a:close/>
                <a:moveTo>
                  <a:pt x="685927" y="914857"/>
                </a:moveTo>
                <a:lnTo>
                  <a:pt x="685927" y="916610"/>
                </a:lnTo>
                <a:cubicBezTo>
                  <a:pt x="685927" y="917778"/>
                  <a:pt x="687680" y="920115"/>
                  <a:pt x="691185" y="923620"/>
                </a:cubicBezTo>
                <a:cubicBezTo>
                  <a:pt x="694690" y="927126"/>
                  <a:pt x="697027" y="929462"/>
                  <a:pt x="698195" y="930631"/>
                </a:cubicBezTo>
                <a:cubicBezTo>
                  <a:pt x="698195" y="932968"/>
                  <a:pt x="697611" y="935012"/>
                  <a:pt x="696443" y="936765"/>
                </a:cubicBezTo>
                <a:cubicBezTo>
                  <a:pt x="695275" y="938517"/>
                  <a:pt x="694690" y="940562"/>
                  <a:pt x="694690" y="942899"/>
                </a:cubicBezTo>
                <a:lnTo>
                  <a:pt x="684175" y="937641"/>
                </a:lnTo>
                <a:lnTo>
                  <a:pt x="684175" y="932383"/>
                </a:lnTo>
                <a:cubicBezTo>
                  <a:pt x="684175" y="932383"/>
                  <a:pt x="684467" y="932091"/>
                  <a:pt x="685051" y="931507"/>
                </a:cubicBezTo>
                <a:cubicBezTo>
                  <a:pt x="685635" y="930923"/>
                  <a:pt x="685927" y="930631"/>
                  <a:pt x="685927" y="930631"/>
                </a:cubicBezTo>
                <a:cubicBezTo>
                  <a:pt x="683590" y="930631"/>
                  <a:pt x="682422" y="929754"/>
                  <a:pt x="682422" y="928002"/>
                </a:cubicBezTo>
                <a:cubicBezTo>
                  <a:pt x="682422" y="926249"/>
                  <a:pt x="682422" y="924789"/>
                  <a:pt x="682422" y="923620"/>
                </a:cubicBezTo>
                <a:cubicBezTo>
                  <a:pt x="682422" y="921284"/>
                  <a:pt x="682714" y="919531"/>
                  <a:pt x="683298" y="918363"/>
                </a:cubicBezTo>
                <a:cubicBezTo>
                  <a:pt x="683883" y="917194"/>
                  <a:pt x="684759" y="916026"/>
                  <a:pt x="685927" y="914857"/>
                </a:cubicBezTo>
                <a:close/>
                <a:moveTo>
                  <a:pt x="708010" y="914155"/>
                </a:moveTo>
                <a:lnTo>
                  <a:pt x="707835" y="915734"/>
                </a:lnTo>
                <a:cubicBezTo>
                  <a:pt x="707251" y="917486"/>
                  <a:pt x="706958" y="918363"/>
                  <a:pt x="706958" y="918363"/>
                </a:cubicBezTo>
                <a:close/>
                <a:moveTo>
                  <a:pt x="708711" y="907847"/>
                </a:moveTo>
                <a:lnTo>
                  <a:pt x="708711" y="911352"/>
                </a:lnTo>
                <a:lnTo>
                  <a:pt x="708010" y="914155"/>
                </a:lnTo>
                <a:close/>
                <a:moveTo>
                  <a:pt x="691185" y="902589"/>
                </a:moveTo>
                <a:lnTo>
                  <a:pt x="694690" y="902589"/>
                </a:lnTo>
                <a:lnTo>
                  <a:pt x="694690" y="920115"/>
                </a:lnTo>
                <a:cubicBezTo>
                  <a:pt x="692353" y="918947"/>
                  <a:pt x="691185" y="917194"/>
                  <a:pt x="691185" y="914857"/>
                </a:cubicBezTo>
                <a:cubicBezTo>
                  <a:pt x="691185" y="912521"/>
                  <a:pt x="690601" y="910768"/>
                  <a:pt x="689432" y="909600"/>
                </a:cubicBezTo>
                <a:lnTo>
                  <a:pt x="682422" y="909600"/>
                </a:lnTo>
                <a:cubicBezTo>
                  <a:pt x="687096" y="904926"/>
                  <a:pt x="690017" y="902589"/>
                  <a:pt x="691185" y="902589"/>
                </a:cubicBezTo>
                <a:close/>
                <a:moveTo>
                  <a:pt x="685927" y="879805"/>
                </a:moveTo>
                <a:cubicBezTo>
                  <a:pt x="687096" y="879805"/>
                  <a:pt x="687972" y="880098"/>
                  <a:pt x="688556" y="880682"/>
                </a:cubicBezTo>
                <a:cubicBezTo>
                  <a:pt x="689140" y="881266"/>
                  <a:pt x="690017" y="881558"/>
                  <a:pt x="691185" y="881558"/>
                </a:cubicBezTo>
                <a:cubicBezTo>
                  <a:pt x="691185" y="881558"/>
                  <a:pt x="689432" y="883311"/>
                  <a:pt x="685927" y="886816"/>
                </a:cubicBezTo>
                <a:cubicBezTo>
                  <a:pt x="685927" y="885647"/>
                  <a:pt x="685635" y="884771"/>
                  <a:pt x="685051" y="884187"/>
                </a:cubicBezTo>
                <a:cubicBezTo>
                  <a:pt x="684467" y="883603"/>
                  <a:pt x="684175" y="882726"/>
                  <a:pt x="684175" y="881558"/>
                </a:cubicBezTo>
                <a:close/>
                <a:moveTo>
                  <a:pt x="489636" y="876300"/>
                </a:moveTo>
                <a:lnTo>
                  <a:pt x="489636" y="892074"/>
                </a:lnTo>
                <a:cubicBezTo>
                  <a:pt x="483794" y="886232"/>
                  <a:pt x="480873" y="882726"/>
                  <a:pt x="480873" y="881558"/>
                </a:cubicBezTo>
                <a:cubicBezTo>
                  <a:pt x="480873" y="880390"/>
                  <a:pt x="483794" y="878637"/>
                  <a:pt x="489636" y="876300"/>
                </a:cubicBezTo>
                <a:close/>
                <a:moveTo>
                  <a:pt x="682422" y="869290"/>
                </a:moveTo>
                <a:lnTo>
                  <a:pt x="684175" y="869290"/>
                </a:lnTo>
                <a:cubicBezTo>
                  <a:pt x="684175" y="870458"/>
                  <a:pt x="684467" y="871334"/>
                  <a:pt x="685051" y="871919"/>
                </a:cubicBezTo>
                <a:cubicBezTo>
                  <a:pt x="685635" y="872503"/>
                  <a:pt x="685927" y="873379"/>
                  <a:pt x="685927" y="874548"/>
                </a:cubicBezTo>
                <a:cubicBezTo>
                  <a:pt x="685927" y="874548"/>
                  <a:pt x="685635" y="874840"/>
                  <a:pt x="685051" y="875424"/>
                </a:cubicBezTo>
                <a:cubicBezTo>
                  <a:pt x="684467" y="876008"/>
                  <a:pt x="684175" y="876300"/>
                  <a:pt x="684175" y="876300"/>
                </a:cubicBezTo>
                <a:close/>
                <a:moveTo>
                  <a:pt x="727064" y="867092"/>
                </a:moveTo>
                <a:lnTo>
                  <a:pt x="727064" y="991873"/>
                </a:lnTo>
                <a:lnTo>
                  <a:pt x="726237" y="990219"/>
                </a:lnTo>
                <a:cubicBezTo>
                  <a:pt x="722732" y="989051"/>
                  <a:pt x="717766" y="987590"/>
                  <a:pt x="711340" y="985838"/>
                </a:cubicBezTo>
                <a:lnTo>
                  <a:pt x="708711" y="984346"/>
                </a:lnTo>
                <a:lnTo>
                  <a:pt x="708711" y="990219"/>
                </a:lnTo>
                <a:lnTo>
                  <a:pt x="708197" y="984054"/>
                </a:lnTo>
                <a:lnTo>
                  <a:pt x="703234" y="981237"/>
                </a:lnTo>
                <a:cubicBezTo>
                  <a:pt x="701044" y="979046"/>
                  <a:pt x="699364" y="976198"/>
                  <a:pt x="698195" y="972693"/>
                </a:cubicBezTo>
                <a:cubicBezTo>
                  <a:pt x="698195" y="970356"/>
                  <a:pt x="701116" y="970356"/>
                  <a:pt x="706958" y="972693"/>
                </a:cubicBezTo>
                <a:lnTo>
                  <a:pt x="707257" y="972768"/>
                </a:lnTo>
                <a:lnTo>
                  <a:pt x="706958" y="969188"/>
                </a:lnTo>
                <a:lnTo>
                  <a:pt x="708711" y="969188"/>
                </a:lnTo>
                <a:lnTo>
                  <a:pt x="708711" y="973131"/>
                </a:lnTo>
                <a:lnTo>
                  <a:pt x="720979" y="976198"/>
                </a:lnTo>
                <a:cubicBezTo>
                  <a:pt x="720979" y="975030"/>
                  <a:pt x="722148" y="973570"/>
                  <a:pt x="724484" y="971817"/>
                </a:cubicBezTo>
                <a:cubicBezTo>
                  <a:pt x="726821" y="970064"/>
                  <a:pt x="726237" y="968020"/>
                  <a:pt x="722732" y="965683"/>
                </a:cubicBezTo>
                <a:lnTo>
                  <a:pt x="720979" y="962178"/>
                </a:lnTo>
                <a:lnTo>
                  <a:pt x="710894" y="953644"/>
                </a:lnTo>
                <a:lnTo>
                  <a:pt x="710902" y="953853"/>
                </a:lnTo>
                <a:cubicBezTo>
                  <a:pt x="711194" y="957066"/>
                  <a:pt x="711632" y="959841"/>
                  <a:pt x="712216" y="962178"/>
                </a:cubicBezTo>
                <a:lnTo>
                  <a:pt x="710330" y="953167"/>
                </a:lnTo>
                <a:lnTo>
                  <a:pt x="709587" y="952538"/>
                </a:lnTo>
                <a:cubicBezTo>
                  <a:pt x="704329" y="948449"/>
                  <a:pt x="701701" y="944652"/>
                  <a:pt x="701701" y="941146"/>
                </a:cubicBezTo>
                <a:cubicBezTo>
                  <a:pt x="701701" y="938810"/>
                  <a:pt x="700532" y="935889"/>
                  <a:pt x="698195" y="932383"/>
                </a:cubicBezTo>
                <a:lnTo>
                  <a:pt x="700240" y="931361"/>
                </a:lnTo>
                <a:lnTo>
                  <a:pt x="699948" y="930631"/>
                </a:lnTo>
                <a:lnTo>
                  <a:pt x="698195" y="930631"/>
                </a:lnTo>
                <a:lnTo>
                  <a:pt x="702121" y="929649"/>
                </a:lnTo>
                <a:lnTo>
                  <a:pt x="704329" y="924497"/>
                </a:lnTo>
                <a:lnTo>
                  <a:pt x="707048" y="923332"/>
                </a:lnTo>
                <a:lnTo>
                  <a:pt x="706958" y="921868"/>
                </a:lnTo>
                <a:lnTo>
                  <a:pt x="707192" y="923270"/>
                </a:lnTo>
                <a:lnTo>
                  <a:pt x="710464" y="921868"/>
                </a:lnTo>
                <a:cubicBezTo>
                  <a:pt x="712800" y="919531"/>
                  <a:pt x="715137" y="918070"/>
                  <a:pt x="717474" y="917486"/>
                </a:cubicBezTo>
                <a:cubicBezTo>
                  <a:pt x="719811" y="916902"/>
                  <a:pt x="722732" y="915442"/>
                  <a:pt x="726237" y="913105"/>
                </a:cubicBezTo>
                <a:cubicBezTo>
                  <a:pt x="723900" y="908431"/>
                  <a:pt x="722732" y="903173"/>
                  <a:pt x="722732" y="897331"/>
                </a:cubicBezTo>
                <a:lnTo>
                  <a:pt x="720979" y="892074"/>
                </a:lnTo>
                <a:cubicBezTo>
                  <a:pt x="718642" y="890905"/>
                  <a:pt x="717474" y="889153"/>
                  <a:pt x="717474" y="886816"/>
                </a:cubicBezTo>
                <a:cubicBezTo>
                  <a:pt x="717474" y="884479"/>
                  <a:pt x="720395" y="879221"/>
                  <a:pt x="726237" y="871042"/>
                </a:cubicBezTo>
                <a:lnTo>
                  <a:pt x="726237" y="867537"/>
                </a:lnTo>
                <a:close/>
                <a:moveTo>
                  <a:pt x="689432" y="864032"/>
                </a:moveTo>
                <a:cubicBezTo>
                  <a:pt x="690601" y="865200"/>
                  <a:pt x="691185" y="866369"/>
                  <a:pt x="691185" y="867537"/>
                </a:cubicBezTo>
                <a:lnTo>
                  <a:pt x="689432" y="867537"/>
                </a:lnTo>
                <a:cubicBezTo>
                  <a:pt x="689432" y="867537"/>
                  <a:pt x="689140" y="867245"/>
                  <a:pt x="688556" y="866661"/>
                </a:cubicBezTo>
                <a:cubicBezTo>
                  <a:pt x="687972" y="866077"/>
                  <a:pt x="687096" y="865785"/>
                  <a:pt x="685927" y="865785"/>
                </a:cubicBezTo>
                <a:cubicBezTo>
                  <a:pt x="687096" y="865785"/>
                  <a:pt x="687972" y="865493"/>
                  <a:pt x="688556" y="864908"/>
                </a:cubicBezTo>
                <a:cubicBezTo>
                  <a:pt x="689140" y="864324"/>
                  <a:pt x="689432" y="864032"/>
                  <a:pt x="689432" y="864032"/>
                </a:cubicBezTo>
                <a:close/>
                <a:moveTo>
                  <a:pt x="601803" y="864032"/>
                </a:moveTo>
                <a:cubicBezTo>
                  <a:pt x="605308" y="866369"/>
                  <a:pt x="607060" y="869290"/>
                  <a:pt x="607060" y="872795"/>
                </a:cubicBezTo>
                <a:cubicBezTo>
                  <a:pt x="607060" y="877469"/>
                  <a:pt x="604723" y="880974"/>
                  <a:pt x="600050" y="883311"/>
                </a:cubicBezTo>
                <a:cubicBezTo>
                  <a:pt x="600050" y="878637"/>
                  <a:pt x="600634" y="875132"/>
                  <a:pt x="601803" y="872795"/>
                </a:cubicBezTo>
                <a:cubicBezTo>
                  <a:pt x="604139" y="870458"/>
                  <a:pt x="604723" y="868706"/>
                  <a:pt x="603555" y="867537"/>
                </a:cubicBezTo>
                <a:cubicBezTo>
                  <a:pt x="602387" y="866369"/>
                  <a:pt x="601803" y="865200"/>
                  <a:pt x="601803" y="864032"/>
                </a:cubicBezTo>
                <a:close/>
                <a:moveTo>
                  <a:pt x="705206" y="844753"/>
                </a:moveTo>
                <a:cubicBezTo>
                  <a:pt x="706374" y="848259"/>
                  <a:pt x="707543" y="857314"/>
                  <a:pt x="708711" y="871919"/>
                </a:cubicBezTo>
                <a:cubicBezTo>
                  <a:pt x="709879" y="886524"/>
                  <a:pt x="709879" y="898500"/>
                  <a:pt x="708711" y="907847"/>
                </a:cubicBezTo>
                <a:cubicBezTo>
                  <a:pt x="708711" y="899668"/>
                  <a:pt x="708127" y="891781"/>
                  <a:pt x="706958" y="884187"/>
                </a:cubicBezTo>
                <a:cubicBezTo>
                  <a:pt x="705790" y="876592"/>
                  <a:pt x="705206" y="868706"/>
                  <a:pt x="705206" y="860527"/>
                </a:cubicBezTo>
                <a:close/>
                <a:moveTo>
                  <a:pt x="677164" y="832485"/>
                </a:moveTo>
                <a:lnTo>
                  <a:pt x="684175" y="832485"/>
                </a:lnTo>
                <a:lnTo>
                  <a:pt x="684175" y="835990"/>
                </a:lnTo>
                <a:lnTo>
                  <a:pt x="677164" y="835990"/>
                </a:lnTo>
                <a:close/>
                <a:moveTo>
                  <a:pt x="475615" y="827227"/>
                </a:moveTo>
                <a:cubicBezTo>
                  <a:pt x="480289" y="827227"/>
                  <a:pt x="483502" y="827811"/>
                  <a:pt x="485254" y="828980"/>
                </a:cubicBezTo>
                <a:cubicBezTo>
                  <a:pt x="487007" y="830148"/>
                  <a:pt x="487883" y="833654"/>
                  <a:pt x="487883" y="839496"/>
                </a:cubicBezTo>
                <a:cubicBezTo>
                  <a:pt x="480873" y="839496"/>
                  <a:pt x="477952" y="837743"/>
                  <a:pt x="479120" y="834238"/>
                </a:cubicBezTo>
                <a:cubicBezTo>
                  <a:pt x="481457" y="831901"/>
                  <a:pt x="481457" y="830440"/>
                  <a:pt x="479120" y="829856"/>
                </a:cubicBezTo>
                <a:cubicBezTo>
                  <a:pt x="476784" y="829272"/>
                  <a:pt x="475615" y="828396"/>
                  <a:pt x="475615" y="827227"/>
                </a:cubicBezTo>
                <a:close/>
                <a:moveTo>
                  <a:pt x="468605" y="827227"/>
                </a:moveTo>
                <a:lnTo>
                  <a:pt x="475615" y="827227"/>
                </a:lnTo>
                <a:cubicBezTo>
                  <a:pt x="474447" y="828396"/>
                  <a:pt x="473863" y="830733"/>
                  <a:pt x="473863" y="834238"/>
                </a:cubicBezTo>
                <a:cubicBezTo>
                  <a:pt x="472694" y="833069"/>
                  <a:pt x="470942" y="830733"/>
                  <a:pt x="468605" y="827227"/>
                </a:cubicBezTo>
                <a:close/>
                <a:moveTo>
                  <a:pt x="703453" y="818464"/>
                </a:moveTo>
                <a:lnTo>
                  <a:pt x="705206" y="818464"/>
                </a:lnTo>
                <a:lnTo>
                  <a:pt x="703453" y="821970"/>
                </a:lnTo>
                <a:lnTo>
                  <a:pt x="703453" y="825475"/>
                </a:lnTo>
                <a:lnTo>
                  <a:pt x="699948" y="825475"/>
                </a:lnTo>
                <a:close/>
                <a:moveTo>
                  <a:pt x="515925" y="814959"/>
                </a:moveTo>
                <a:cubicBezTo>
                  <a:pt x="514757" y="817296"/>
                  <a:pt x="514465" y="819925"/>
                  <a:pt x="515049" y="822846"/>
                </a:cubicBezTo>
                <a:cubicBezTo>
                  <a:pt x="515633" y="825767"/>
                  <a:pt x="515925" y="827227"/>
                  <a:pt x="515925" y="827227"/>
                </a:cubicBezTo>
                <a:cubicBezTo>
                  <a:pt x="517094" y="827227"/>
                  <a:pt x="517970" y="826935"/>
                  <a:pt x="518554" y="826351"/>
                </a:cubicBezTo>
                <a:cubicBezTo>
                  <a:pt x="519138" y="825767"/>
                  <a:pt x="519430" y="825475"/>
                  <a:pt x="519430" y="825475"/>
                </a:cubicBezTo>
                <a:cubicBezTo>
                  <a:pt x="524104" y="826643"/>
                  <a:pt x="528777" y="827227"/>
                  <a:pt x="533451" y="827227"/>
                </a:cubicBezTo>
                <a:cubicBezTo>
                  <a:pt x="529946" y="829564"/>
                  <a:pt x="527025" y="831317"/>
                  <a:pt x="524688" y="832485"/>
                </a:cubicBezTo>
                <a:lnTo>
                  <a:pt x="529946" y="843001"/>
                </a:lnTo>
                <a:cubicBezTo>
                  <a:pt x="529946" y="844169"/>
                  <a:pt x="530238" y="845046"/>
                  <a:pt x="530822" y="845630"/>
                </a:cubicBezTo>
                <a:cubicBezTo>
                  <a:pt x="531406" y="846214"/>
                  <a:pt x="531114" y="847090"/>
                  <a:pt x="529946" y="848259"/>
                </a:cubicBezTo>
                <a:cubicBezTo>
                  <a:pt x="528777" y="849427"/>
                  <a:pt x="528193" y="852348"/>
                  <a:pt x="528193" y="857022"/>
                </a:cubicBezTo>
                <a:cubicBezTo>
                  <a:pt x="528193" y="861695"/>
                  <a:pt x="527609" y="865200"/>
                  <a:pt x="526441" y="867537"/>
                </a:cubicBezTo>
                <a:cubicBezTo>
                  <a:pt x="524104" y="867537"/>
                  <a:pt x="522935" y="869290"/>
                  <a:pt x="522935" y="872795"/>
                </a:cubicBezTo>
                <a:cubicBezTo>
                  <a:pt x="522935" y="876300"/>
                  <a:pt x="522351" y="878637"/>
                  <a:pt x="521183" y="879805"/>
                </a:cubicBezTo>
                <a:cubicBezTo>
                  <a:pt x="521183" y="879805"/>
                  <a:pt x="523520" y="880974"/>
                  <a:pt x="528193" y="883311"/>
                </a:cubicBezTo>
                <a:cubicBezTo>
                  <a:pt x="527025" y="886816"/>
                  <a:pt x="526441" y="890321"/>
                  <a:pt x="526441" y="893826"/>
                </a:cubicBezTo>
                <a:cubicBezTo>
                  <a:pt x="525272" y="893826"/>
                  <a:pt x="523227" y="892950"/>
                  <a:pt x="520307" y="891197"/>
                </a:cubicBezTo>
                <a:cubicBezTo>
                  <a:pt x="517386" y="889445"/>
                  <a:pt x="515925" y="886232"/>
                  <a:pt x="515925" y="881558"/>
                </a:cubicBezTo>
                <a:cubicBezTo>
                  <a:pt x="515925" y="879221"/>
                  <a:pt x="514757" y="876300"/>
                  <a:pt x="512420" y="872795"/>
                </a:cubicBezTo>
                <a:cubicBezTo>
                  <a:pt x="513588" y="870458"/>
                  <a:pt x="516509" y="868706"/>
                  <a:pt x="521183" y="867537"/>
                </a:cubicBezTo>
                <a:lnTo>
                  <a:pt x="519430" y="862279"/>
                </a:lnTo>
                <a:cubicBezTo>
                  <a:pt x="520599" y="857606"/>
                  <a:pt x="521183" y="852932"/>
                  <a:pt x="521183" y="848259"/>
                </a:cubicBezTo>
                <a:cubicBezTo>
                  <a:pt x="521183" y="843585"/>
                  <a:pt x="522351" y="841248"/>
                  <a:pt x="524688" y="841248"/>
                </a:cubicBezTo>
                <a:cubicBezTo>
                  <a:pt x="522351" y="841248"/>
                  <a:pt x="521183" y="840080"/>
                  <a:pt x="521183" y="837743"/>
                </a:cubicBezTo>
                <a:cubicBezTo>
                  <a:pt x="517678" y="837743"/>
                  <a:pt x="515925" y="838327"/>
                  <a:pt x="515925" y="839496"/>
                </a:cubicBezTo>
                <a:cubicBezTo>
                  <a:pt x="514757" y="840664"/>
                  <a:pt x="514465" y="841540"/>
                  <a:pt x="515049" y="842125"/>
                </a:cubicBezTo>
                <a:cubicBezTo>
                  <a:pt x="515633" y="842709"/>
                  <a:pt x="515925" y="843585"/>
                  <a:pt x="515925" y="844753"/>
                </a:cubicBezTo>
                <a:lnTo>
                  <a:pt x="515925" y="853516"/>
                </a:lnTo>
                <a:cubicBezTo>
                  <a:pt x="515925" y="853516"/>
                  <a:pt x="514172" y="854101"/>
                  <a:pt x="510667" y="855269"/>
                </a:cubicBezTo>
                <a:lnTo>
                  <a:pt x="510667" y="843001"/>
                </a:lnTo>
                <a:cubicBezTo>
                  <a:pt x="510667" y="837159"/>
                  <a:pt x="509499" y="832485"/>
                  <a:pt x="507162" y="828980"/>
                </a:cubicBezTo>
                <a:cubicBezTo>
                  <a:pt x="509499" y="827811"/>
                  <a:pt x="511251" y="826059"/>
                  <a:pt x="512420" y="823722"/>
                </a:cubicBezTo>
                <a:cubicBezTo>
                  <a:pt x="513588" y="821385"/>
                  <a:pt x="514757" y="818464"/>
                  <a:pt x="515925" y="814959"/>
                </a:cubicBezTo>
                <a:close/>
                <a:moveTo>
                  <a:pt x="684175" y="793928"/>
                </a:moveTo>
                <a:cubicBezTo>
                  <a:pt x="684175" y="795096"/>
                  <a:pt x="683883" y="796849"/>
                  <a:pt x="683298" y="799186"/>
                </a:cubicBezTo>
                <a:cubicBezTo>
                  <a:pt x="682714" y="801522"/>
                  <a:pt x="683006" y="803275"/>
                  <a:pt x="684175" y="804444"/>
                </a:cubicBezTo>
                <a:cubicBezTo>
                  <a:pt x="684175" y="804444"/>
                  <a:pt x="683590" y="805320"/>
                  <a:pt x="682422" y="807072"/>
                </a:cubicBezTo>
                <a:cubicBezTo>
                  <a:pt x="681254" y="808825"/>
                  <a:pt x="681254" y="810285"/>
                  <a:pt x="682422" y="811454"/>
                </a:cubicBezTo>
                <a:cubicBezTo>
                  <a:pt x="684759" y="814959"/>
                  <a:pt x="684175" y="818464"/>
                  <a:pt x="680669" y="821970"/>
                </a:cubicBezTo>
                <a:cubicBezTo>
                  <a:pt x="678333" y="818464"/>
                  <a:pt x="677164" y="813207"/>
                  <a:pt x="677164" y="806196"/>
                </a:cubicBezTo>
                <a:lnTo>
                  <a:pt x="677164" y="799186"/>
                </a:lnTo>
                <a:cubicBezTo>
                  <a:pt x="675996" y="795681"/>
                  <a:pt x="678333" y="793928"/>
                  <a:pt x="684175" y="793928"/>
                </a:cubicBezTo>
                <a:close/>
                <a:moveTo>
                  <a:pt x="498399" y="788670"/>
                </a:moveTo>
                <a:lnTo>
                  <a:pt x="501904" y="792175"/>
                </a:lnTo>
                <a:lnTo>
                  <a:pt x="498399" y="792175"/>
                </a:lnTo>
                <a:lnTo>
                  <a:pt x="496646" y="790423"/>
                </a:lnTo>
                <a:cubicBezTo>
                  <a:pt x="496646" y="790423"/>
                  <a:pt x="496938" y="790131"/>
                  <a:pt x="497523" y="789546"/>
                </a:cubicBezTo>
                <a:cubicBezTo>
                  <a:pt x="498107" y="788962"/>
                  <a:pt x="498399" y="788670"/>
                  <a:pt x="498399" y="788670"/>
                </a:cubicBezTo>
                <a:close/>
                <a:moveTo>
                  <a:pt x="473863" y="788670"/>
                </a:moveTo>
                <a:cubicBezTo>
                  <a:pt x="475031" y="789838"/>
                  <a:pt x="476492" y="790715"/>
                  <a:pt x="478244" y="791299"/>
                </a:cubicBezTo>
                <a:cubicBezTo>
                  <a:pt x="479997" y="791883"/>
                  <a:pt x="482041" y="792760"/>
                  <a:pt x="484378" y="793928"/>
                </a:cubicBezTo>
                <a:lnTo>
                  <a:pt x="475615" y="797433"/>
                </a:lnTo>
                <a:close/>
                <a:moveTo>
                  <a:pt x="475615" y="774649"/>
                </a:moveTo>
                <a:cubicBezTo>
                  <a:pt x="475615" y="775818"/>
                  <a:pt x="475907" y="776986"/>
                  <a:pt x="476492" y="778155"/>
                </a:cubicBezTo>
                <a:cubicBezTo>
                  <a:pt x="477076" y="779323"/>
                  <a:pt x="477368" y="781075"/>
                  <a:pt x="477368" y="783412"/>
                </a:cubicBezTo>
                <a:cubicBezTo>
                  <a:pt x="476200" y="783412"/>
                  <a:pt x="475323" y="782536"/>
                  <a:pt x="474739" y="780783"/>
                </a:cubicBezTo>
                <a:cubicBezTo>
                  <a:pt x="474155" y="779031"/>
                  <a:pt x="474447" y="776986"/>
                  <a:pt x="475615" y="774649"/>
                </a:cubicBezTo>
                <a:close/>
                <a:moveTo>
                  <a:pt x="675412" y="765886"/>
                </a:moveTo>
                <a:cubicBezTo>
                  <a:pt x="680085" y="765886"/>
                  <a:pt x="682422" y="767639"/>
                  <a:pt x="682422" y="771144"/>
                </a:cubicBezTo>
                <a:cubicBezTo>
                  <a:pt x="682422" y="774649"/>
                  <a:pt x="683006" y="776402"/>
                  <a:pt x="684175" y="776402"/>
                </a:cubicBezTo>
                <a:cubicBezTo>
                  <a:pt x="679501" y="776402"/>
                  <a:pt x="676580" y="776986"/>
                  <a:pt x="675412" y="778155"/>
                </a:cubicBezTo>
                <a:cubicBezTo>
                  <a:pt x="675412" y="776986"/>
                  <a:pt x="675120" y="774941"/>
                  <a:pt x="674535" y="772020"/>
                </a:cubicBezTo>
                <a:cubicBezTo>
                  <a:pt x="673951" y="769099"/>
                  <a:pt x="674243" y="767055"/>
                  <a:pt x="675412" y="765886"/>
                </a:cubicBezTo>
                <a:close/>
                <a:moveTo>
                  <a:pt x="512420" y="764134"/>
                </a:moveTo>
                <a:lnTo>
                  <a:pt x="524688" y="764134"/>
                </a:lnTo>
                <a:cubicBezTo>
                  <a:pt x="522351" y="765302"/>
                  <a:pt x="519430" y="767055"/>
                  <a:pt x="515925" y="769391"/>
                </a:cubicBezTo>
                <a:cubicBezTo>
                  <a:pt x="512420" y="771728"/>
                  <a:pt x="509499" y="774065"/>
                  <a:pt x="507162" y="776402"/>
                </a:cubicBezTo>
                <a:cubicBezTo>
                  <a:pt x="504825" y="771728"/>
                  <a:pt x="503949" y="768807"/>
                  <a:pt x="504533" y="767639"/>
                </a:cubicBezTo>
                <a:cubicBezTo>
                  <a:pt x="505118" y="766471"/>
                  <a:pt x="507746" y="765302"/>
                  <a:pt x="512420" y="764134"/>
                </a:cubicBezTo>
                <a:close/>
                <a:moveTo>
                  <a:pt x="489636" y="753618"/>
                </a:moveTo>
                <a:lnTo>
                  <a:pt x="493141" y="753618"/>
                </a:lnTo>
                <a:cubicBezTo>
                  <a:pt x="494309" y="759460"/>
                  <a:pt x="494602" y="767055"/>
                  <a:pt x="494018" y="776402"/>
                </a:cubicBezTo>
                <a:cubicBezTo>
                  <a:pt x="493433" y="785749"/>
                  <a:pt x="493141" y="792760"/>
                  <a:pt x="493141" y="797433"/>
                </a:cubicBezTo>
                <a:lnTo>
                  <a:pt x="484378" y="790423"/>
                </a:lnTo>
                <a:cubicBezTo>
                  <a:pt x="489052" y="788086"/>
                  <a:pt x="491389" y="786333"/>
                  <a:pt x="491389" y="785165"/>
                </a:cubicBezTo>
                <a:cubicBezTo>
                  <a:pt x="491389" y="779323"/>
                  <a:pt x="489052" y="776402"/>
                  <a:pt x="484378" y="776402"/>
                </a:cubicBezTo>
                <a:cubicBezTo>
                  <a:pt x="480873" y="772897"/>
                  <a:pt x="479120" y="771144"/>
                  <a:pt x="479120" y="771144"/>
                </a:cubicBezTo>
                <a:cubicBezTo>
                  <a:pt x="480289" y="768807"/>
                  <a:pt x="479997" y="767055"/>
                  <a:pt x="478244" y="765886"/>
                </a:cubicBezTo>
                <a:cubicBezTo>
                  <a:pt x="476492" y="764718"/>
                  <a:pt x="475031" y="763550"/>
                  <a:pt x="473863" y="762381"/>
                </a:cubicBezTo>
                <a:lnTo>
                  <a:pt x="475615" y="757123"/>
                </a:lnTo>
                <a:cubicBezTo>
                  <a:pt x="475615" y="758292"/>
                  <a:pt x="476200" y="759752"/>
                  <a:pt x="477368" y="761505"/>
                </a:cubicBezTo>
                <a:cubicBezTo>
                  <a:pt x="478536" y="763257"/>
                  <a:pt x="480873" y="764134"/>
                  <a:pt x="484378" y="764134"/>
                </a:cubicBezTo>
                <a:cubicBezTo>
                  <a:pt x="484378" y="764134"/>
                  <a:pt x="484670" y="765010"/>
                  <a:pt x="485254" y="766763"/>
                </a:cubicBezTo>
                <a:cubicBezTo>
                  <a:pt x="485839" y="768515"/>
                  <a:pt x="485547" y="769976"/>
                  <a:pt x="484378" y="771144"/>
                </a:cubicBezTo>
                <a:lnTo>
                  <a:pt x="487883" y="771144"/>
                </a:lnTo>
                <a:close/>
                <a:moveTo>
                  <a:pt x="691185" y="701040"/>
                </a:moveTo>
                <a:cubicBezTo>
                  <a:pt x="691185" y="703377"/>
                  <a:pt x="691769" y="704837"/>
                  <a:pt x="692937" y="705422"/>
                </a:cubicBezTo>
                <a:cubicBezTo>
                  <a:pt x="694106" y="706006"/>
                  <a:pt x="694690" y="706882"/>
                  <a:pt x="694690" y="708050"/>
                </a:cubicBezTo>
                <a:lnTo>
                  <a:pt x="694690" y="720319"/>
                </a:lnTo>
                <a:lnTo>
                  <a:pt x="691185" y="718566"/>
                </a:lnTo>
                <a:cubicBezTo>
                  <a:pt x="688848" y="717398"/>
                  <a:pt x="687680" y="715645"/>
                  <a:pt x="687680" y="713308"/>
                </a:cubicBezTo>
                <a:cubicBezTo>
                  <a:pt x="687680" y="710971"/>
                  <a:pt x="687096" y="709219"/>
                  <a:pt x="685927" y="708050"/>
                </a:cubicBezTo>
                <a:cubicBezTo>
                  <a:pt x="685927" y="706882"/>
                  <a:pt x="686511" y="705714"/>
                  <a:pt x="687680" y="704545"/>
                </a:cubicBezTo>
                <a:cubicBezTo>
                  <a:pt x="688848" y="703377"/>
                  <a:pt x="690017" y="702208"/>
                  <a:pt x="691185" y="701040"/>
                </a:cubicBezTo>
                <a:close/>
                <a:moveTo>
                  <a:pt x="675412" y="699287"/>
                </a:moveTo>
                <a:lnTo>
                  <a:pt x="684175" y="708050"/>
                </a:lnTo>
                <a:cubicBezTo>
                  <a:pt x="684175" y="711556"/>
                  <a:pt x="683883" y="715061"/>
                  <a:pt x="683298" y="718566"/>
                </a:cubicBezTo>
                <a:cubicBezTo>
                  <a:pt x="682714" y="722071"/>
                  <a:pt x="682422" y="724408"/>
                  <a:pt x="682422" y="725577"/>
                </a:cubicBezTo>
                <a:cubicBezTo>
                  <a:pt x="683590" y="726745"/>
                  <a:pt x="683883" y="727913"/>
                  <a:pt x="683298" y="729082"/>
                </a:cubicBezTo>
                <a:cubicBezTo>
                  <a:pt x="682714" y="730250"/>
                  <a:pt x="680085" y="731418"/>
                  <a:pt x="675412" y="732587"/>
                </a:cubicBezTo>
                <a:lnTo>
                  <a:pt x="677164" y="736092"/>
                </a:lnTo>
                <a:cubicBezTo>
                  <a:pt x="677164" y="737260"/>
                  <a:pt x="676872" y="738721"/>
                  <a:pt x="676288" y="740474"/>
                </a:cubicBezTo>
                <a:cubicBezTo>
                  <a:pt x="675704" y="742226"/>
                  <a:pt x="678333" y="744271"/>
                  <a:pt x="684175" y="746608"/>
                </a:cubicBezTo>
                <a:cubicBezTo>
                  <a:pt x="683006" y="747776"/>
                  <a:pt x="681254" y="748944"/>
                  <a:pt x="678917" y="750113"/>
                </a:cubicBezTo>
                <a:cubicBezTo>
                  <a:pt x="676580" y="751281"/>
                  <a:pt x="674243" y="753034"/>
                  <a:pt x="671906" y="755371"/>
                </a:cubicBezTo>
                <a:cubicBezTo>
                  <a:pt x="674243" y="748360"/>
                  <a:pt x="675120" y="741058"/>
                  <a:pt x="674535" y="733463"/>
                </a:cubicBezTo>
                <a:cubicBezTo>
                  <a:pt x="673951" y="725869"/>
                  <a:pt x="673659" y="720319"/>
                  <a:pt x="673659" y="716814"/>
                </a:cubicBezTo>
                <a:cubicBezTo>
                  <a:pt x="673659" y="708635"/>
                  <a:pt x="674243" y="702793"/>
                  <a:pt x="675412" y="699287"/>
                </a:cubicBezTo>
                <a:close/>
                <a:moveTo>
                  <a:pt x="698195" y="692277"/>
                </a:moveTo>
                <a:lnTo>
                  <a:pt x="699948" y="692277"/>
                </a:lnTo>
                <a:lnTo>
                  <a:pt x="698195" y="736092"/>
                </a:lnTo>
                <a:cubicBezTo>
                  <a:pt x="697027" y="730250"/>
                  <a:pt x="696443" y="722656"/>
                  <a:pt x="696443" y="713308"/>
                </a:cubicBezTo>
                <a:cubicBezTo>
                  <a:pt x="696443" y="703961"/>
                  <a:pt x="697027" y="696951"/>
                  <a:pt x="698195" y="692277"/>
                </a:cubicBezTo>
                <a:close/>
                <a:moveTo>
                  <a:pt x="675412" y="639699"/>
                </a:moveTo>
                <a:lnTo>
                  <a:pt x="677164" y="639699"/>
                </a:lnTo>
                <a:lnTo>
                  <a:pt x="677164" y="657225"/>
                </a:lnTo>
                <a:lnTo>
                  <a:pt x="675412" y="658978"/>
                </a:lnTo>
                <a:cubicBezTo>
                  <a:pt x="670738" y="650799"/>
                  <a:pt x="670738" y="644373"/>
                  <a:pt x="675412" y="639699"/>
                </a:cubicBezTo>
                <a:close/>
                <a:moveTo>
                  <a:pt x="684525" y="584317"/>
                </a:moveTo>
                <a:lnTo>
                  <a:pt x="691185" y="597637"/>
                </a:lnTo>
                <a:lnTo>
                  <a:pt x="684175" y="597637"/>
                </a:lnTo>
                <a:close/>
                <a:moveTo>
                  <a:pt x="684600" y="581492"/>
                </a:moveTo>
                <a:lnTo>
                  <a:pt x="684525" y="584317"/>
                </a:lnTo>
                <a:lnTo>
                  <a:pt x="684175" y="583616"/>
                </a:lnTo>
                <a:close/>
                <a:moveTo>
                  <a:pt x="0" y="393344"/>
                </a:moveTo>
                <a:lnTo>
                  <a:pt x="4166" y="399593"/>
                </a:lnTo>
                <a:cubicBezTo>
                  <a:pt x="6503" y="404267"/>
                  <a:pt x="8255" y="408356"/>
                  <a:pt x="9424" y="411861"/>
                </a:cubicBezTo>
                <a:cubicBezTo>
                  <a:pt x="15266" y="417703"/>
                  <a:pt x="17018" y="424129"/>
                  <a:pt x="14682" y="431140"/>
                </a:cubicBezTo>
                <a:cubicBezTo>
                  <a:pt x="14682" y="442824"/>
                  <a:pt x="12345" y="451587"/>
                  <a:pt x="7671" y="457429"/>
                </a:cubicBezTo>
                <a:cubicBezTo>
                  <a:pt x="5334" y="459765"/>
                  <a:pt x="4166" y="463855"/>
                  <a:pt x="4166" y="469697"/>
                </a:cubicBezTo>
                <a:lnTo>
                  <a:pt x="0" y="476362"/>
                </a:lnTo>
                <a:close/>
                <a:moveTo>
                  <a:pt x="423037" y="212065"/>
                </a:moveTo>
                <a:lnTo>
                  <a:pt x="424790" y="227838"/>
                </a:lnTo>
                <a:cubicBezTo>
                  <a:pt x="424790" y="239522"/>
                  <a:pt x="424206" y="256464"/>
                  <a:pt x="423037" y="278664"/>
                </a:cubicBezTo>
                <a:cubicBezTo>
                  <a:pt x="423037" y="283337"/>
                  <a:pt x="422161" y="290348"/>
                  <a:pt x="420408" y="299695"/>
                </a:cubicBezTo>
                <a:cubicBezTo>
                  <a:pt x="418656" y="309042"/>
                  <a:pt x="418364" y="317805"/>
                  <a:pt x="419532" y="325984"/>
                </a:cubicBezTo>
                <a:cubicBezTo>
                  <a:pt x="418364" y="327152"/>
                  <a:pt x="418071" y="328905"/>
                  <a:pt x="418656" y="331241"/>
                </a:cubicBezTo>
                <a:cubicBezTo>
                  <a:pt x="419240" y="333578"/>
                  <a:pt x="418948" y="335915"/>
                  <a:pt x="417780" y="338252"/>
                </a:cubicBezTo>
                <a:cubicBezTo>
                  <a:pt x="417780" y="347599"/>
                  <a:pt x="417195" y="355194"/>
                  <a:pt x="416027" y="361036"/>
                </a:cubicBezTo>
                <a:cubicBezTo>
                  <a:pt x="416027" y="364541"/>
                  <a:pt x="417780" y="368046"/>
                  <a:pt x="421285" y="371551"/>
                </a:cubicBezTo>
                <a:cubicBezTo>
                  <a:pt x="421285" y="354025"/>
                  <a:pt x="423037" y="337084"/>
                  <a:pt x="426542" y="320726"/>
                </a:cubicBezTo>
                <a:cubicBezTo>
                  <a:pt x="427711" y="325400"/>
                  <a:pt x="427711" y="330073"/>
                  <a:pt x="426542" y="334747"/>
                </a:cubicBezTo>
                <a:lnTo>
                  <a:pt x="424790" y="350520"/>
                </a:lnTo>
                <a:lnTo>
                  <a:pt x="424790" y="352273"/>
                </a:lnTo>
                <a:cubicBezTo>
                  <a:pt x="424790" y="354610"/>
                  <a:pt x="425082" y="357238"/>
                  <a:pt x="425666" y="360159"/>
                </a:cubicBezTo>
                <a:cubicBezTo>
                  <a:pt x="426250" y="363080"/>
                  <a:pt x="425958" y="365709"/>
                  <a:pt x="424790" y="368046"/>
                </a:cubicBezTo>
                <a:cubicBezTo>
                  <a:pt x="424790" y="370383"/>
                  <a:pt x="424498" y="373304"/>
                  <a:pt x="423913" y="376809"/>
                </a:cubicBezTo>
                <a:cubicBezTo>
                  <a:pt x="423329" y="380314"/>
                  <a:pt x="422453" y="383235"/>
                  <a:pt x="421285" y="385572"/>
                </a:cubicBezTo>
                <a:lnTo>
                  <a:pt x="421285" y="390830"/>
                </a:lnTo>
                <a:cubicBezTo>
                  <a:pt x="421285" y="395503"/>
                  <a:pt x="422453" y="400177"/>
                  <a:pt x="424790" y="404851"/>
                </a:cubicBezTo>
                <a:cubicBezTo>
                  <a:pt x="422453" y="406019"/>
                  <a:pt x="421285" y="408064"/>
                  <a:pt x="421285" y="410985"/>
                </a:cubicBezTo>
                <a:cubicBezTo>
                  <a:pt x="421285" y="413906"/>
                  <a:pt x="421869" y="416535"/>
                  <a:pt x="423037" y="418871"/>
                </a:cubicBezTo>
                <a:lnTo>
                  <a:pt x="417780" y="418871"/>
                </a:lnTo>
                <a:cubicBezTo>
                  <a:pt x="421285" y="430555"/>
                  <a:pt x="421869" y="441655"/>
                  <a:pt x="419532" y="452171"/>
                </a:cubicBezTo>
                <a:cubicBezTo>
                  <a:pt x="418364" y="454508"/>
                  <a:pt x="418071" y="457721"/>
                  <a:pt x="418656" y="461810"/>
                </a:cubicBezTo>
                <a:cubicBezTo>
                  <a:pt x="419240" y="465900"/>
                  <a:pt x="418948" y="469697"/>
                  <a:pt x="417780" y="473202"/>
                </a:cubicBezTo>
                <a:cubicBezTo>
                  <a:pt x="420116" y="467360"/>
                  <a:pt x="421869" y="461518"/>
                  <a:pt x="423037" y="455676"/>
                </a:cubicBezTo>
                <a:cubicBezTo>
                  <a:pt x="424206" y="449834"/>
                  <a:pt x="424790" y="445161"/>
                  <a:pt x="424790" y="441655"/>
                </a:cubicBezTo>
                <a:lnTo>
                  <a:pt x="424790" y="466192"/>
                </a:lnTo>
                <a:cubicBezTo>
                  <a:pt x="424790" y="470865"/>
                  <a:pt x="424790" y="474955"/>
                  <a:pt x="424790" y="478460"/>
                </a:cubicBezTo>
                <a:lnTo>
                  <a:pt x="423037" y="480212"/>
                </a:lnTo>
                <a:cubicBezTo>
                  <a:pt x="424206" y="482549"/>
                  <a:pt x="424790" y="486639"/>
                  <a:pt x="424790" y="492481"/>
                </a:cubicBezTo>
                <a:cubicBezTo>
                  <a:pt x="424790" y="498323"/>
                  <a:pt x="424790" y="502996"/>
                  <a:pt x="424790" y="506502"/>
                </a:cubicBezTo>
                <a:cubicBezTo>
                  <a:pt x="424790" y="506502"/>
                  <a:pt x="426542" y="504749"/>
                  <a:pt x="430047" y="501244"/>
                </a:cubicBezTo>
                <a:lnTo>
                  <a:pt x="437058" y="511759"/>
                </a:lnTo>
                <a:lnTo>
                  <a:pt x="445821" y="527533"/>
                </a:lnTo>
                <a:cubicBezTo>
                  <a:pt x="445821" y="526364"/>
                  <a:pt x="445529" y="526072"/>
                  <a:pt x="444945" y="526656"/>
                </a:cubicBezTo>
                <a:cubicBezTo>
                  <a:pt x="444360" y="527241"/>
                  <a:pt x="444068" y="528117"/>
                  <a:pt x="444068" y="529285"/>
                </a:cubicBezTo>
                <a:lnTo>
                  <a:pt x="451079" y="534543"/>
                </a:lnTo>
                <a:cubicBezTo>
                  <a:pt x="451079" y="536880"/>
                  <a:pt x="450495" y="538925"/>
                  <a:pt x="449326" y="540677"/>
                </a:cubicBezTo>
                <a:cubicBezTo>
                  <a:pt x="448158" y="542430"/>
                  <a:pt x="447574" y="544474"/>
                  <a:pt x="447574" y="546811"/>
                </a:cubicBezTo>
                <a:cubicBezTo>
                  <a:pt x="449910" y="546811"/>
                  <a:pt x="452247" y="547980"/>
                  <a:pt x="454584" y="550316"/>
                </a:cubicBezTo>
                <a:lnTo>
                  <a:pt x="452831" y="543306"/>
                </a:lnTo>
                <a:cubicBezTo>
                  <a:pt x="455168" y="543306"/>
                  <a:pt x="457213" y="543598"/>
                  <a:pt x="458966" y="544182"/>
                </a:cubicBezTo>
                <a:cubicBezTo>
                  <a:pt x="460718" y="544767"/>
                  <a:pt x="461010" y="545059"/>
                  <a:pt x="459842" y="545059"/>
                </a:cubicBezTo>
                <a:lnTo>
                  <a:pt x="459842" y="552069"/>
                </a:lnTo>
                <a:cubicBezTo>
                  <a:pt x="459842" y="559079"/>
                  <a:pt x="458674" y="563753"/>
                  <a:pt x="456337" y="566090"/>
                </a:cubicBezTo>
                <a:lnTo>
                  <a:pt x="456337" y="569595"/>
                </a:lnTo>
                <a:cubicBezTo>
                  <a:pt x="456337" y="571932"/>
                  <a:pt x="456921" y="575145"/>
                  <a:pt x="458089" y="579234"/>
                </a:cubicBezTo>
                <a:cubicBezTo>
                  <a:pt x="459258" y="583324"/>
                  <a:pt x="459842" y="587705"/>
                  <a:pt x="459842" y="592379"/>
                </a:cubicBezTo>
                <a:cubicBezTo>
                  <a:pt x="459842" y="595884"/>
                  <a:pt x="459258" y="598805"/>
                  <a:pt x="458089" y="601142"/>
                </a:cubicBezTo>
                <a:lnTo>
                  <a:pt x="456337" y="636194"/>
                </a:lnTo>
                <a:cubicBezTo>
                  <a:pt x="456337" y="640867"/>
                  <a:pt x="456629" y="647002"/>
                  <a:pt x="457213" y="654596"/>
                </a:cubicBezTo>
                <a:cubicBezTo>
                  <a:pt x="457797" y="662191"/>
                  <a:pt x="457505" y="671830"/>
                  <a:pt x="456337" y="683514"/>
                </a:cubicBezTo>
                <a:lnTo>
                  <a:pt x="454584" y="687019"/>
                </a:lnTo>
                <a:cubicBezTo>
                  <a:pt x="452247" y="687019"/>
                  <a:pt x="451079" y="687019"/>
                  <a:pt x="451079" y="687019"/>
                </a:cubicBezTo>
                <a:lnTo>
                  <a:pt x="445821" y="665988"/>
                </a:lnTo>
                <a:cubicBezTo>
                  <a:pt x="443484" y="653136"/>
                  <a:pt x="443484" y="639115"/>
                  <a:pt x="445821" y="623926"/>
                </a:cubicBezTo>
                <a:lnTo>
                  <a:pt x="444068" y="616915"/>
                </a:lnTo>
                <a:cubicBezTo>
                  <a:pt x="440563" y="616915"/>
                  <a:pt x="438226" y="617500"/>
                  <a:pt x="437058" y="618668"/>
                </a:cubicBezTo>
                <a:cubicBezTo>
                  <a:pt x="435890" y="619836"/>
                  <a:pt x="435306" y="621005"/>
                  <a:pt x="435306" y="622173"/>
                </a:cubicBezTo>
                <a:lnTo>
                  <a:pt x="431800" y="622173"/>
                </a:lnTo>
                <a:lnTo>
                  <a:pt x="430047" y="618668"/>
                </a:lnTo>
                <a:lnTo>
                  <a:pt x="428295" y="618668"/>
                </a:lnTo>
                <a:lnTo>
                  <a:pt x="403759" y="630936"/>
                </a:lnTo>
                <a:cubicBezTo>
                  <a:pt x="399085" y="634441"/>
                  <a:pt x="396164" y="637947"/>
                  <a:pt x="394995" y="641452"/>
                </a:cubicBezTo>
                <a:cubicBezTo>
                  <a:pt x="393827" y="646125"/>
                  <a:pt x="392659" y="650215"/>
                  <a:pt x="391490" y="653720"/>
                </a:cubicBezTo>
                <a:cubicBezTo>
                  <a:pt x="390322" y="657225"/>
                  <a:pt x="389738" y="660730"/>
                  <a:pt x="389738" y="664236"/>
                </a:cubicBezTo>
                <a:cubicBezTo>
                  <a:pt x="388569" y="665404"/>
                  <a:pt x="388277" y="667156"/>
                  <a:pt x="388862" y="669493"/>
                </a:cubicBezTo>
                <a:cubicBezTo>
                  <a:pt x="389446" y="671830"/>
                  <a:pt x="389154" y="673583"/>
                  <a:pt x="387985" y="674751"/>
                </a:cubicBezTo>
                <a:cubicBezTo>
                  <a:pt x="386817" y="674751"/>
                  <a:pt x="386817" y="675920"/>
                  <a:pt x="387985" y="678256"/>
                </a:cubicBezTo>
                <a:cubicBezTo>
                  <a:pt x="390322" y="684098"/>
                  <a:pt x="391490" y="688188"/>
                  <a:pt x="391490" y="690524"/>
                </a:cubicBezTo>
                <a:cubicBezTo>
                  <a:pt x="391490" y="694030"/>
                  <a:pt x="389738" y="699872"/>
                  <a:pt x="386233" y="708050"/>
                </a:cubicBezTo>
                <a:cubicBezTo>
                  <a:pt x="382728" y="711556"/>
                  <a:pt x="382143" y="716814"/>
                  <a:pt x="384480" y="723824"/>
                </a:cubicBezTo>
                <a:cubicBezTo>
                  <a:pt x="383312" y="728497"/>
                  <a:pt x="383019" y="734340"/>
                  <a:pt x="383604" y="741350"/>
                </a:cubicBezTo>
                <a:cubicBezTo>
                  <a:pt x="384188" y="748360"/>
                  <a:pt x="383896" y="753034"/>
                  <a:pt x="382728" y="755371"/>
                </a:cubicBezTo>
                <a:cubicBezTo>
                  <a:pt x="381559" y="758876"/>
                  <a:pt x="380975" y="763257"/>
                  <a:pt x="380975" y="768515"/>
                </a:cubicBezTo>
                <a:cubicBezTo>
                  <a:pt x="380975" y="773773"/>
                  <a:pt x="380391" y="777570"/>
                  <a:pt x="379222" y="779907"/>
                </a:cubicBezTo>
                <a:cubicBezTo>
                  <a:pt x="379222" y="784581"/>
                  <a:pt x="380975" y="788086"/>
                  <a:pt x="384480" y="790423"/>
                </a:cubicBezTo>
                <a:cubicBezTo>
                  <a:pt x="385648" y="790423"/>
                  <a:pt x="386525" y="791299"/>
                  <a:pt x="387109" y="793052"/>
                </a:cubicBezTo>
                <a:cubicBezTo>
                  <a:pt x="387693" y="794804"/>
                  <a:pt x="388569" y="796265"/>
                  <a:pt x="389738" y="797433"/>
                </a:cubicBezTo>
                <a:lnTo>
                  <a:pt x="387985" y="797433"/>
                </a:lnTo>
                <a:cubicBezTo>
                  <a:pt x="387985" y="796265"/>
                  <a:pt x="387693" y="795388"/>
                  <a:pt x="387109" y="794804"/>
                </a:cubicBezTo>
                <a:cubicBezTo>
                  <a:pt x="386525" y="794220"/>
                  <a:pt x="385648" y="793344"/>
                  <a:pt x="384480" y="792175"/>
                </a:cubicBezTo>
                <a:cubicBezTo>
                  <a:pt x="384480" y="799186"/>
                  <a:pt x="383896" y="803859"/>
                  <a:pt x="382728" y="806196"/>
                </a:cubicBezTo>
                <a:lnTo>
                  <a:pt x="384480" y="806196"/>
                </a:lnTo>
                <a:cubicBezTo>
                  <a:pt x="384480" y="806196"/>
                  <a:pt x="385648" y="805028"/>
                  <a:pt x="387985" y="802691"/>
                </a:cubicBezTo>
                <a:lnTo>
                  <a:pt x="386233" y="844753"/>
                </a:lnTo>
                <a:cubicBezTo>
                  <a:pt x="386233" y="841248"/>
                  <a:pt x="388569" y="833069"/>
                  <a:pt x="393243" y="820217"/>
                </a:cubicBezTo>
                <a:cubicBezTo>
                  <a:pt x="393243" y="820217"/>
                  <a:pt x="393535" y="820509"/>
                  <a:pt x="394119" y="821093"/>
                </a:cubicBezTo>
                <a:cubicBezTo>
                  <a:pt x="394704" y="821677"/>
                  <a:pt x="394995" y="821970"/>
                  <a:pt x="394995" y="821970"/>
                </a:cubicBezTo>
                <a:cubicBezTo>
                  <a:pt x="392659" y="834822"/>
                  <a:pt x="391490" y="844169"/>
                  <a:pt x="391490" y="850011"/>
                </a:cubicBezTo>
                <a:cubicBezTo>
                  <a:pt x="391490" y="858190"/>
                  <a:pt x="392075" y="864032"/>
                  <a:pt x="393243" y="867537"/>
                </a:cubicBezTo>
                <a:cubicBezTo>
                  <a:pt x="397917" y="859358"/>
                  <a:pt x="400254" y="853516"/>
                  <a:pt x="400254" y="850011"/>
                </a:cubicBezTo>
                <a:lnTo>
                  <a:pt x="402006" y="853516"/>
                </a:lnTo>
                <a:cubicBezTo>
                  <a:pt x="402006" y="838327"/>
                  <a:pt x="406096" y="818464"/>
                  <a:pt x="414274" y="793928"/>
                </a:cubicBezTo>
                <a:cubicBezTo>
                  <a:pt x="416611" y="796265"/>
                  <a:pt x="417487" y="798894"/>
                  <a:pt x="416903" y="801815"/>
                </a:cubicBezTo>
                <a:cubicBezTo>
                  <a:pt x="416319" y="804736"/>
                  <a:pt x="416027" y="806780"/>
                  <a:pt x="416027" y="807949"/>
                </a:cubicBezTo>
                <a:lnTo>
                  <a:pt x="412521" y="820217"/>
                </a:lnTo>
                <a:cubicBezTo>
                  <a:pt x="412521" y="826059"/>
                  <a:pt x="412521" y="834822"/>
                  <a:pt x="412521" y="846506"/>
                </a:cubicBezTo>
                <a:cubicBezTo>
                  <a:pt x="412521" y="859358"/>
                  <a:pt x="411937" y="868706"/>
                  <a:pt x="410769" y="874548"/>
                </a:cubicBezTo>
                <a:lnTo>
                  <a:pt x="410769" y="881558"/>
                </a:lnTo>
                <a:cubicBezTo>
                  <a:pt x="410769" y="890905"/>
                  <a:pt x="411353" y="898500"/>
                  <a:pt x="412521" y="904342"/>
                </a:cubicBezTo>
                <a:cubicBezTo>
                  <a:pt x="412521" y="904342"/>
                  <a:pt x="412814" y="904926"/>
                  <a:pt x="413398" y="906094"/>
                </a:cubicBezTo>
                <a:cubicBezTo>
                  <a:pt x="413982" y="907263"/>
                  <a:pt x="413690" y="908431"/>
                  <a:pt x="412521" y="909600"/>
                </a:cubicBezTo>
                <a:cubicBezTo>
                  <a:pt x="412521" y="913105"/>
                  <a:pt x="412521" y="916026"/>
                  <a:pt x="412521" y="918363"/>
                </a:cubicBezTo>
                <a:lnTo>
                  <a:pt x="416027" y="914857"/>
                </a:lnTo>
                <a:cubicBezTo>
                  <a:pt x="414859" y="918363"/>
                  <a:pt x="414566" y="923328"/>
                  <a:pt x="415151" y="929754"/>
                </a:cubicBezTo>
                <a:cubicBezTo>
                  <a:pt x="415735" y="936181"/>
                  <a:pt x="415442" y="941146"/>
                  <a:pt x="414274" y="944652"/>
                </a:cubicBezTo>
                <a:lnTo>
                  <a:pt x="414274" y="946404"/>
                </a:lnTo>
                <a:cubicBezTo>
                  <a:pt x="415442" y="949909"/>
                  <a:pt x="417195" y="954291"/>
                  <a:pt x="419532" y="959549"/>
                </a:cubicBezTo>
                <a:cubicBezTo>
                  <a:pt x="421869" y="964806"/>
                  <a:pt x="423037" y="968604"/>
                  <a:pt x="423037" y="970941"/>
                </a:cubicBezTo>
                <a:lnTo>
                  <a:pt x="423037" y="976198"/>
                </a:lnTo>
                <a:cubicBezTo>
                  <a:pt x="420700" y="978535"/>
                  <a:pt x="419532" y="981456"/>
                  <a:pt x="419532" y="984961"/>
                </a:cubicBezTo>
                <a:cubicBezTo>
                  <a:pt x="419532" y="988467"/>
                  <a:pt x="418948" y="991972"/>
                  <a:pt x="417780" y="995477"/>
                </a:cubicBezTo>
                <a:lnTo>
                  <a:pt x="409016" y="983209"/>
                </a:lnTo>
                <a:cubicBezTo>
                  <a:pt x="411353" y="991388"/>
                  <a:pt x="411937" y="997814"/>
                  <a:pt x="410769" y="1002487"/>
                </a:cubicBezTo>
                <a:cubicBezTo>
                  <a:pt x="409601" y="1005993"/>
                  <a:pt x="407848" y="1008621"/>
                  <a:pt x="405511" y="1010374"/>
                </a:cubicBezTo>
                <a:cubicBezTo>
                  <a:pt x="403174" y="1012127"/>
                  <a:pt x="400838" y="1014171"/>
                  <a:pt x="398501" y="1016508"/>
                </a:cubicBezTo>
                <a:cubicBezTo>
                  <a:pt x="398501" y="1020013"/>
                  <a:pt x="399669" y="1022934"/>
                  <a:pt x="402006" y="1025271"/>
                </a:cubicBezTo>
                <a:cubicBezTo>
                  <a:pt x="402006" y="1028776"/>
                  <a:pt x="401422" y="1030529"/>
                  <a:pt x="400254" y="1030529"/>
                </a:cubicBezTo>
                <a:cubicBezTo>
                  <a:pt x="399085" y="1035203"/>
                  <a:pt x="396748" y="1036371"/>
                  <a:pt x="393243" y="1034034"/>
                </a:cubicBezTo>
                <a:cubicBezTo>
                  <a:pt x="393243" y="1032866"/>
                  <a:pt x="392075" y="1031113"/>
                  <a:pt x="389738" y="1028776"/>
                </a:cubicBezTo>
                <a:cubicBezTo>
                  <a:pt x="387401" y="1031113"/>
                  <a:pt x="386525" y="1033158"/>
                  <a:pt x="387109" y="1034911"/>
                </a:cubicBezTo>
                <a:cubicBezTo>
                  <a:pt x="387693" y="1036663"/>
                  <a:pt x="387985" y="1038124"/>
                  <a:pt x="387985" y="1039292"/>
                </a:cubicBezTo>
                <a:cubicBezTo>
                  <a:pt x="386817" y="1038124"/>
                  <a:pt x="385064" y="1037539"/>
                  <a:pt x="382728" y="1037539"/>
                </a:cubicBezTo>
                <a:cubicBezTo>
                  <a:pt x="376886" y="1036371"/>
                  <a:pt x="373964" y="1034618"/>
                  <a:pt x="373964" y="1032282"/>
                </a:cubicBezTo>
                <a:lnTo>
                  <a:pt x="365201" y="1027024"/>
                </a:lnTo>
                <a:cubicBezTo>
                  <a:pt x="365201" y="1029361"/>
                  <a:pt x="365201" y="1031990"/>
                  <a:pt x="365201" y="1034911"/>
                </a:cubicBezTo>
                <a:cubicBezTo>
                  <a:pt x="365201" y="1037831"/>
                  <a:pt x="364617" y="1041045"/>
                  <a:pt x="363449" y="1044550"/>
                </a:cubicBezTo>
                <a:lnTo>
                  <a:pt x="359944" y="1039292"/>
                </a:lnTo>
                <a:cubicBezTo>
                  <a:pt x="356439" y="1040460"/>
                  <a:pt x="355562" y="1042505"/>
                  <a:pt x="357315" y="1045426"/>
                </a:cubicBezTo>
                <a:cubicBezTo>
                  <a:pt x="359067" y="1048347"/>
                  <a:pt x="359359" y="1050392"/>
                  <a:pt x="358191" y="1051560"/>
                </a:cubicBezTo>
                <a:cubicBezTo>
                  <a:pt x="354686" y="1048055"/>
                  <a:pt x="351181" y="1047471"/>
                  <a:pt x="347675" y="1049808"/>
                </a:cubicBezTo>
                <a:cubicBezTo>
                  <a:pt x="347675" y="1052144"/>
                  <a:pt x="347091" y="1053313"/>
                  <a:pt x="345923" y="1053313"/>
                </a:cubicBezTo>
                <a:cubicBezTo>
                  <a:pt x="345923" y="1052144"/>
                  <a:pt x="344462" y="1052437"/>
                  <a:pt x="341541" y="1054189"/>
                </a:cubicBezTo>
                <a:cubicBezTo>
                  <a:pt x="338620" y="1055942"/>
                  <a:pt x="336575" y="1055065"/>
                  <a:pt x="335407" y="1051560"/>
                </a:cubicBezTo>
                <a:cubicBezTo>
                  <a:pt x="336575" y="1051560"/>
                  <a:pt x="337452" y="1050976"/>
                  <a:pt x="338036" y="1049808"/>
                </a:cubicBezTo>
                <a:cubicBezTo>
                  <a:pt x="338620" y="1048639"/>
                  <a:pt x="339497" y="1048055"/>
                  <a:pt x="340665" y="1048055"/>
                </a:cubicBezTo>
                <a:lnTo>
                  <a:pt x="331902" y="1035787"/>
                </a:lnTo>
                <a:cubicBezTo>
                  <a:pt x="328397" y="1039292"/>
                  <a:pt x="328981" y="1043966"/>
                  <a:pt x="333655" y="1049808"/>
                </a:cubicBezTo>
                <a:cubicBezTo>
                  <a:pt x="330149" y="1049808"/>
                  <a:pt x="327521" y="1049223"/>
                  <a:pt x="325768" y="1048055"/>
                </a:cubicBezTo>
                <a:cubicBezTo>
                  <a:pt x="324016" y="1046887"/>
                  <a:pt x="322555" y="1045134"/>
                  <a:pt x="321387" y="1042797"/>
                </a:cubicBezTo>
                <a:cubicBezTo>
                  <a:pt x="321387" y="1043966"/>
                  <a:pt x="320802" y="1045718"/>
                  <a:pt x="319634" y="1048055"/>
                </a:cubicBezTo>
                <a:cubicBezTo>
                  <a:pt x="318466" y="1050392"/>
                  <a:pt x="316713" y="1052144"/>
                  <a:pt x="314376" y="1053313"/>
                </a:cubicBezTo>
                <a:lnTo>
                  <a:pt x="309118" y="1046302"/>
                </a:lnTo>
                <a:lnTo>
                  <a:pt x="295097" y="1051560"/>
                </a:lnTo>
                <a:cubicBezTo>
                  <a:pt x="289255" y="1051560"/>
                  <a:pt x="286334" y="1049808"/>
                  <a:pt x="286334" y="1046302"/>
                </a:cubicBezTo>
                <a:lnTo>
                  <a:pt x="282829" y="1039292"/>
                </a:lnTo>
                <a:cubicBezTo>
                  <a:pt x="281661" y="1041629"/>
                  <a:pt x="281661" y="1044550"/>
                  <a:pt x="282829" y="1048055"/>
                </a:cubicBezTo>
                <a:cubicBezTo>
                  <a:pt x="281661" y="1050392"/>
                  <a:pt x="280200" y="1051560"/>
                  <a:pt x="278448" y="1051560"/>
                </a:cubicBezTo>
                <a:cubicBezTo>
                  <a:pt x="276695" y="1051560"/>
                  <a:pt x="275234" y="1050392"/>
                  <a:pt x="274066" y="1048055"/>
                </a:cubicBezTo>
                <a:lnTo>
                  <a:pt x="268808" y="1041045"/>
                </a:lnTo>
                <a:cubicBezTo>
                  <a:pt x="265303" y="1038708"/>
                  <a:pt x="262090" y="1034911"/>
                  <a:pt x="259169" y="1029653"/>
                </a:cubicBezTo>
                <a:cubicBezTo>
                  <a:pt x="256248" y="1024395"/>
                  <a:pt x="253619" y="1020598"/>
                  <a:pt x="251282" y="1018261"/>
                </a:cubicBezTo>
                <a:lnTo>
                  <a:pt x="251282" y="1011250"/>
                </a:lnTo>
                <a:cubicBezTo>
                  <a:pt x="251282" y="1007745"/>
                  <a:pt x="251867" y="1004824"/>
                  <a:pt x="253035" y="1002487"/>
                </a:cubicBezTo>
                <a:cubicBezTo>
                  <a:pt x="251867" y="1002487"/>
                  <a:pt x="250114" y="1004824"/>
                  <a:pt x="247777" y="1009498"/>
                </a:cubicBezTo>
                <a:lnTo>
                  <a:pt x="246025" y="1014756"/>
                </a:lnTo>
                <a:cubicBezTo>
                  <a:pt x="244856" y="1014756"/>
                  <a:pt x="243688" y="1013587"/>
                  <a:pt x="242520" y="1011250"/>
                </a:cubicBezTo>
                <a:cubicBezTo>
                  <a:pt x="240183" y="1007745"/>
                  <a:pt x="236678" y="1005993"/>
                  <a:pt x="232004" y="1005993"/>
                </a:cubicBezTo>
                <a:lnTo>
                  <a:pt x="219736" y="995477"/>
                </a:lnTo>
                <a:cubicBezTo>
                  <a:pt x="219736" y="993140"/>
                  <a:pt x="219736" y="990219"/>
                  <a:pt x="219736" y="986714"/>
                </a:cubicBezTo>
                <a:cubicBezTo>
                  <a:pt x="220904" y="979704"/>
                  <a:pt x="218567" y="976198"/>
                  <a:pt x="212725" y="976198"/>
                </a:cubicBezTo>
                <a:cubicBezTo>
                  <a:pt x="206883" y="973862"/>
                  <a:pt x="202210" y="972693"/>
                  <a:pt x="198705" y="972693"/>
                </a:cubicBezTo>
                <a:lnTo>
                  <a:pt x="189941" y="972693"/>
                </a:lnTo>
                <a:cubicBezTo>
                  <a:pt x="184099" y="975030"/>
                  <a:pt x="180010" y="973862"/>
                  <a:pt x="177673" y="969188"/>
                </a:cubicBezTo>
                <a:lnTo>
                  <a:pt x="174168" y="965683"/>
                </a:lnTo>
                <a:cubicBezTo>
                  <a:pt x="168326" y="959841"/>
                  <a:pt x="165989" y="952830"/>
                  <a:pt x="167158" y="944652"/>
                </a:cubicBezTo>
                <a:cubicBezTo>
                  <a:pt x="167158" y="942315"/>
                  <a:pt x="166573" y="941146"/>
                  <a:pt x="165405" y="941146"/>
                </a:cubicBezTo>
                <a:cubicBezTo>
                  <a:pt x="160731" y="934136"/>
                  <a:pt x="156642" y="923620"/>
                  <a:pt x="153137" y="909600"/>
                </a:cubicBezTo>
                <a:lnTo>
                  <a:pt x="153137" y="906094"/>
                </a:lnTo>
                <a:cubicBezTo>
                  <a:pt x="153137" y="903758"/>
                  <a:pt x="153429" y="899084"/>
                  <a:pt x="154013" y="892074"/>
                </a:cubicBezTo>
                <a:cubicBezTo>
                  <a:pt x="154597" y="885063"/>
                  <a:pt x="156058" y="879805"/>
                  <a:pt x="158395" y="876300"/>
                </a:cubicBezTo>
                <a:lnTo>
                  <a:pt x="167158" y="857022"/>
                </a:lnTo>
                <a:lnTo>
                  <a:pt x="175921" y="837743"/>
                </a:lnTo>
                <a:lnTo>
                  <a:pt x="186436" y="816712"/>
                </a:lnTo>
                <a:cubicBezTo>
                  <a:pt x="187605" y="815543"/>
                  <a:pt x="188189" y="814375"/>
                  <a:pt x="188189" y="813207"/>
                </a:cubicBezTo>
                <a:lnTo>
                  <a:pt x="184684" y="727329"/>
                </a:lnTo>
                <a:lnTo>
                  <a:pt x="186436" y="681761"/>
                </a:lnTo>
                <a:lnTo>
                  <a:pt x="184684" y="627431"/>
                </a:lnTo>
                <a:cubicBezTo>
                  <a:pt x="184684" y="620420"/>
                  <a:pt x="184392" y="612534"/>
                  <a:pt x="183807" y="603771"/>
                </a:cubicBezTo>
                <a:cubicBezTo>
                  <a:pt x="183223" y="595008"/>
                  <a:pt x="183515" y="584200"/>
                  <a:pt x="184684" y="571348"/>
                </a:cubicBezTo>
                <a:cubicBezTo>
                  <a:pt x="183515" y="570179"/>
                  <a:pt x="182931" y="567842"/>
                  <a:pt x="182931" y="564337"/>
                </a:cubicBezTo>
                <a:lnTo>
                  <a:pt x="182931" y="559079"/>
                </a:lnTo>
                <a:cubicBezTo>
                  <a:pt x="182931" y="553237"/>
                  <a:pt x="180010" y="548564"/>
                  <a:pt x="174168" y="545059"/>
                </a:cubicBezTo>
                <a:cubicBezTo>
                  <a:pt x="171831" y="542722"/>
                  <a:pt x="169494" y="540093"/>
                  <a:pt x="167158" y="537172"/>
                </a:cubicBezTo>
                <a:cubicBezTo>
                  <a:pt x="164821" y="534251"/>
                  <a:pt x="161900" y="532206"/>
                  <a:pt x="158395" y="531038"/>
                </a:cubicBezTo>
                <a:cubicBezTo>
                  <a:pt x="157226" y="529869"/>
                  <a:pt x="156642" y="528409"/>
                  <a:pt x="156642" y="526656"/>
                </a:cubicBezTo>
                <a:cubicBezTo>
                  <a:pt x="156642" y="524904"/>
                  <a:pt x="157226" y="523443"/>
                  <a:pt x="158395" y="522275"/>
                </a:cubicBezTo>
                <a:cubicBezTo>
                  <a:pt x="159563" y="521106"/>
                  <a:pt x="160147" y="518770"/>
                  <a:pt x="160147" y="515264"/>
                </a:cubicBezTo>
                <a:cubicBezTo>
                  <a:pt x="158979" y="512928"/>
                  <a:pt x="158979" y="511175"/>
                  <a:pt x="160147" y="510007"/>
                </a:cubicBezTo>
                <a:cubicBezTo>
                  <a:pt x="163653" y="507670"/>
                  <a:pt x="162484" y="504165"/>
                  <a:pt x="156642" y="499491"/>
                </a:cubicBezTo>
                <a:cubicBezTo>
                  <a:pt x="156642" y="498323"/>
                  <a:pt x="155182" y="495986"/>
                  <a:pt x="152261" y="492481"/>
                </a:cubicBezTo>
                <a:cubicBezTo>
                  <a:pt x="149340" y="488975"/>
                  <a:pt x="149632" y="485470"/>
                  <a:pt x="153137" y="481965"/>
                </a:cubicBezTo>
                <a:cubicBezTo>
                  <a:pt x="161316" y="478460"/>
                  <a:pt x="165405" y="471450"/>
                  <a:pt x="165405" y="460934"/>
                </a:cubicBezTo>
                <a:cubicBezTo>
                  <a:pt x="165405" y="451587"/>
                  <a:pt x="170079" y="445161"/>
                  <a:pt x="179426" y="441655"/>
                </a:cubicBezTo>
                <a:cubicBezTo>
                  <a:pt x="187605" y="436982"/>
                  <a:pt x="194615" y="434645"/>
                  <a:pt x="200457" y="434645"/>
                </a:cubicBezTo>
                <a:cubicBezTo>
                  <a:pt x="201625" y="434645"/>
                  <a:pt x="203378" y="432892"/>
                  <a:pt x="205715" y="429387"/>
                </a:cubicBezTo>
                <a:lnTo>
                  <a:pt x="223241" y="410109"/>
                </a:lnTo>
                <a:cubicBezTo>
                  <a:pt x="224409" y="408940"/>
                  <a:pt x="226162" y="407772"/>
                  <a:pt x="228499" y="406603"/>
                </a:cubicBezTo>
                <a:cubicBezTo>
                  <a:pt x="230835" y="405435"/>
                  <a:pt x="232588" y="404851"/>
                  <a:pt x="233756" y="404851"/>
                </a:cubicBezTo>
                <a:cubicBezTo>
                  <a:pt x="240767" y="402514"/>
                  <a:pt x="246025" y="398425"/>
                  <a:pt x="249530" y="392583"/>
                </a:cubicBezTo>
                <a:lnTo>
                  <a:pt x="253035" y="390830"/>
                </a:lnTo>
                <a:cubicBezTo>
                  <a:pt x="264719" y="384988"/>
                  <a:pt x="277571" y="382067"/>
                  <a:pt x="291592" y="382067"/>
                </a:cubicBezTo>
                <a:cubicBezTo>
                  <a:pt x="295097" y="382067"/>
                  <a:pt x="302108" y="383235"/>
                  <a:pt x="312623" y="385572"/>
                </a:cubicBezTo>
                <a:cubicBezTo>
                  <a:pt x="326644" y="389077"/>
                  <a:pt x="336575" y="395503"/>
                  <a:pt x="342418" y="404851"/>
                </a:cubicBezTo>
                <a:cubicBezTo>
                  <a:pt x="351765" y="416535"/>
                  <a:pt x="358191" y="429387"/>
                  <a:pt x="361696" y="443408"/>
                </a:cubicBezTo>
                <a:lnTo>
                  <a:pt x="363449" y="452171"/>
                </a:lnTo>
                <a:cubicBezTo>
                  <a:pt x="368122" y="447497"/>
                  <a:pt x="370459" y="442824"/>
                  <a:pt x="370459" y="438150"/>
                </a:cubicBezTo>
                <a:cubicBezTo>
                  <a:pt x="371628" y="428803"/>
                  <a:pt x="373964" y="414782"/>
                  <a:pt x="377470" y="396088"/>
                </a:cubicBezTo>
                <a:cubicBezTo>
                  <a:pt x="379807" y="384404"/>
                  <a:pt x="382143" y="370675"/>
                  <a:pt x="384480" y="354902"/>
                </a:cubicBezTo>
                <a:cubicBezTo>
                  <a:pt x="386817" y="339128"/>
                  <a:pt x="389154" y="320726"/>
                  <a:pt x="391490" y="299695"/>
                </a:cubicBezTo>
                <a:lnTo>
                  <a:pt x="394995" y="289179"/>
                </a:lnTo>
                <a:lnTo>
                  <a:pt x="398501" y="289179"/>
                </a:lnTo>
                <a:cubicBezTo>
                  <a:pt x="399669" y="289179"/>
                  <a:pt x="400838" y="285090"/>
                  <a:pt x="402006" y="276911"/>
                </a:cubicBezTo>
                <a:cubicBezTo>
                  <a:pt x="405511" y="255880"/>
                  <a:pt x="407264" y="243612"/>
                  <a:pt x="407264" y="240106"/>
                </a:cubicBezTo>
                <a:lnTo>
                  <a:pt x="418948" y="216738"/>
                </a:lnTo>
                <a:lnTo>
                  <a:pt x="416027" y="231343"/>
                </a:lnTo>
                <a:lnTo>
                  <a:pt x="416027" y="236601"/>
                </a:lnTo>
                <a:lnTo>
                  <a:pt x="417780" y="236601"/>
                </a:lnTo>
                <a:close/>
                <a:moveTo>
                  <a:pt x="421285" y="212065"/>
                </a:moveTo>
                <a:lnTo>
                  <a:pt x="418948" y="216738"/>
                </a:lnTo>
                <a:lnTo>
                  <a:pt x="419532" y="213817"/>
                </a:lnTo>
                <a:cubicBezTo>
                  <a:pt x="419532" y="212649"/>
                  <a:pt x="420116" y="212065"/>
                  <a:pt x="421285" y="212065"/>
                </a:cubicBezTo>
                <a:close/>
                <a:moveTo>
                  <a:pt x="484378" y="0"/>
                </a:moveTo>
                <a:cubicBezTo>
                  <a:pt x="490220" y="0"/>
                  <a:pt x="496062" y="1753"/>
                  <a:pt x="501904" y="5258"/>
                </a:cubicBezTo>
                <a:cubicBezTo>
                  <a:pt x="517094" y="12268"/>
                  <a:pt x="527609" y="18110"/>
                  <a:pt x="533451" y="22784"/>
                </a:cubicBezTo>
                <a:cubicBezTo>
                  <a:pt x="538125" y="27458"/>
                  <a:pt x="542506" y="30671"/>
                  <a:pt x="546596" y="32423"/>
                </a:cubicBezTo>
                <a:cubicBezTo>
                  <a:pt x="550685" y="34176"/>
                  <a:pt x="553314" y="36221"/>
                  <a:pt x="554482" y="38557"/>
                </a:cubicBezTo>
                <a:lnTo>
                  <a:pt x="564998" y="43815"/>
                </a:lnTo>
                <a:cubicBezTo>
                  <a:pt x="567335" y="47320"/>
                  <a:pt x="570256" y="49073"/>
                  <a:pt x="573761" y="49073"/>
                </a:cubicBezTo>
                <a:cubicBezTo>
                  <a:pt x="588950" y="51410"/>
                  <a:pt x="601218" y="56083"/>
                  <a:pt x="610565" y="63094"/>
                </a:cubicBezTo>
                <a:cubicBezTo>
                  <a:pt x="623418" y="71273"/>
                  <a:pt x="636270" y="77699"/>
                  <a:pt x="649123" y="82372"/>
                </a:cubicBezTo>
                <a:cubicBezTo>
                  <a:pt x="653796" y="82372"/>
                  <a:pt x="657886" y="82372"/>
                  <a:pt x="661391" y="82372"/>
                </a:cubicBezTo>
                <a:cubicBezTo>
                  <a:pt x="674243" y="84709"/>
                  <a:pt x="683590" y="87630"/>
                  <a:pt x="689432" y="91135"/>
                </a:cubicBezTo>
                <a:cubicBezTo>
                  <a:pt x="695275" y="93472"/>
                  <a:pt x="698780" y="96393"/>
                  <a:pt x="699948" y="99898"/>
                </a:cubicBezTo>
                <a:cubicBezTo>
                  <a:pt x="702285" y="105740"/>
                  <a:pt x="706374" y="111582"/>
                  <a:pt x="712216" y="117424"/>
                </a:cubicBezTo>
                <a:cubicBezTo>
                  <a:pt x="718058" y="123266"/>
                  <a:pt x="722148" y="127940"/>
                  <a:pt x="724484" y="131445"/>
                </a:cubicBezTo>
                <a:cubicBezTo>
                  <a:pt x="727990" y="132613"/>
                  <a:pt x="730619" y="133782"/>
                  <a:pt x="732371" y="134950"/>
                </a:cubicBezTo>
                <a:cubicBezTo>
                  <a:pt x="734124" y="136119"/>
                  <a:pt x="736168" y="137287"/>
                  <a:pt x="738505" y="138456"/>
                </a:cubicBezTo>
                <a:lnTo>
                  <a:pt x="738505" y="140208"/>
                </a:lnTo>
                <a:cubicBezTo>
                  <a:pt x="737337" y="142545"/>
                  <a:pt x="736168" y="145466"/>
                  <a:pt x="735000" y="148971"/>
                </a:cubicBezTo>
                <a:cubicBezTo>
                  <a:pt x="733832" y="152476"/>
                  <a:pt x="733248" y="155982"/>
                  <a:pt x="733248" y="159487"/>
                </a:cubicBezTo>
                <a:cubicBezTo>
                  <a:pt x="733248" y="162992"/>
                  <a:pt x="734416" y="166497"/>
                  <a:pt x="736753" y="170002"/>
                </a:cubicBezTo>
                <a:cubicBezTo>
                  <a:pt x="741426" y="172339"/>
                  <a:pt x="743763" y="175260"/>
                  <a:pt x="743763" y="178765"/>
                </a:cubicBezTo>
                <a:cubicBezTo>
                  <a:pt x="744931" y="182271"/>
                  <a:pt x="749605" y="187528"/>
                  <a:pt x="757784" y="194539"/>
                </a:cubicBezTo>
                <a:cubicBezTo>
                  <a:pt x="772973" y="209728"/>
                  <a:pt x="780568" y="223164"/>
                  <a:pt x="780568" y="234848"/>
                </a:cubicBezTo>
                <a:lnTo>
                  <a:pt x="780568" y="236601"/>
                </a:lnTo>
                <a:cubicBezTo>
                  <a:pt x="777062" y="240106"/>
                  <a:pt x="774433" y="245364"/>
                  <a:pt x="772681" y="252375"/>
                </a:cubicBezTo>
                <a:cubicBezTo>
                  <a:pt x="770928" y="259385"/>
                  <a:pt x="768300" y="264643"/>
                  <a:pt x="764794" y="268148"/>
                </a:cubicBezTo>
                <a:cubicBezTo>
                  <a:pt x="761289" y="271653"/>
                  <a:pt x="759536" y="275158"/>
                  <a:pt x="759536" y="278664"/>
                </a:cubicBezTo>
                <a:cubicBezTo>
                  <a:pt x="759536" y="282169"/>
                  <a:pt x="759244" y="284798"/>
                  <a:pt x="758660" y="286550"/>
                </a:cubicBezTo>
                <a:cubicBezTo>
                  <a:pt x="758076" y="288303"/>
                  <a:pt x="755447" y="289179"/>
                  <a:pt x="750774" y="289179"/>
                </a:cubicBezTo>
                <a:cubicBezTo>
                  <a:pt x="743763" y="289179"/>
                  <a:pt x="739674" y="289763"/>
                  <a:pt x="738505" y="290932"/>
                </a:cubicBezTo>
                <a:cubicBezTo>
                  <a:pt x="737337" y="292100"/>
                  <a:pt x="736753" y="295605"/>
                  <a:pt x="736753" y="301447"/>
                </a:cubicBezTo>
                <a:lnTo>
                  <a:pt x="733248" y="340005"/>
                </a:lnTo>
                <a:cubicBezTo>
                  <a:pt x="733248" y="345847"/>
                  <a:pt x="733248" y="353733"/>
                  <a:pt x="733248" y="363665"/>
                </a:cubicBezTo>
                <a:cubicBezTo>
                  <a:pt x="733248" y="373596"/>
                  <a:pt x="732079" y="384988"/>
                  <a:pt x="729742" y="397840"/>
                </a:cubicBezTo>
                <a:cubicBezTo>
                  <a:pt x="729742" y="402514"/>
                  <a:pt x="728574" y="410985"/>
                  <a:pt x="726237" y="423253"/>
                </a:cubicBezTo>
                <a:cubicBezTo>
                  <a:pt x="723900" y="435521"/>
                  <a:pt x="722732" y="444576"/>
                  <a:pt x="722732" y="450418"/>
                </a:cubicBezTo>
                <a:lnTo>
                  <a:pt x="722732" y="455676"/>
                </a:lnTo>
                <a:cubicBezTo>
                  <a:pt x="718058" y="463855"/>
                  <a:pt x="715137" y="474078"/>
                  <a:pt x="713969" y="486347"/>
                </a:cubicBezTo>
                <a:cubicBezTo>
                  <a:pt x="712800" y="498615"/>
                  <a:pt x="712216" y="505917"/>
                  <a:pt x="712216" y="508254"/>
                </a:cubicBezTo>
                <a:cubicBezTo>
                  <a:pt x="708711" y="522275"/>
                  <a:pt x="706958" y="542722"/>
                  <a:pt x="706958" y="569595"/>
                </a:cubicBezTo>
                <a:lnTo>
                  <a:pt x="703453" y="571348"/>
                </a:lnTo>
                <a:cubicBezTo>
                  <a:pt x="703453" y="562000"/>
                  <a:pt x="704622" y="545059"/>
                  <a:pt x="706958" y="520522"/>
                </a:cubicBezTo>
                <a:cubicBezTo>
                  <a:pt x="708127" y="502996"/>
                  <a:pt x="708711" y="490144"/>
                  <a:pt x="708711" y="481965"/>
                </a:cubicBezTo>
                <a:lnTo>
                  <a:pt x="705206" y="481965"/>
                </a:lnTo>
                <a:lnTo>
                  <a:pt x="705206" y="502996"/>
                </a:lnTo>
                <a:lnTo>
                  <a:pt x="699948" y="525780"/>
                </a:lnTo>
                <a:cubicBezTo>
                  <a:pt x="698780" y="530454"/>
                  <a:pt x="698195" y="536880"/>
                  <a:pt x="698195" y="545059"/>
                </a:cubicBezTo>
                <a:cubicBezTo>
                  <a:pt x="698195" y="554406"/>
                  <a:pt x="697027" y="562000"/>
                  <a:pt x="694690" y="567842"/>
                </a:cubicBezTo>
                <a:cubicBezTo>
                  <a:pt x="693522" y="570179"/>
                  <a:pt x="693230" y="573392"/>
                  <a:pt x="693814" y="577482"/>
                </a:cubicBezTo>
                <a:cubicBezTo>
                  <a:pt x="694398" y="581571"/>
                  <a:pt x="694690" y="584784"/>
                  <a:pt x="694690" y="587121"/>
                </a:cubicBezTo>
                <a:cubicBezTo>
                  <a:pt x="690017" y="584784"/>
                  <a:pt x="687680" y="582447"/>
                  <a:pt x="687680" y="580111"/>
                </a:cubicBezTo>
                <a:cubicBezTo>
                  <a:pt x="687680" y="577774"/>
                  <a:pt x="687096" y="576021"/>
                  <a:pt x="685927" y="574853"/>
                </a:cubicBezTo>
                <a:lnTo>
                  <a:pt x="684600" y="581492"/>
                </a:lnTo>
                <a:lnTo>
                  <a:pt x="684613" y="580987"/>
                </a:lnTo>
                <a:cubicBezTo>
                  <a:pt x="684905" y="576313"/>
                  <a:pt x="685343" y="572516"/>
                  <a:pt x="685927" y="569595"/>
                </a:cubicBezTo>
                <a:cubicBezTo>
                  <a:pt x="690601" y="567258"/>
                  <a:pt x="692646" y="563753"/>
                  <a:pt x="692061" y="559079"/>
                </a:cubicBezTo>
                <a:cubicBezTo>
                  <a:pt x="691477" y="554406"/>
                  <a:pt x="691185" y="551485"/>
                  <a:pt x="691185" y="550316"/>
                </a:cubicBezTo>
                <a:cubicBezTo>
                  <a:pt x="692353" y="546811"/>
                  <a:pt x="692646" y="543014"/>
                  <a:pt x="692061" y="538925"/>
                </a:cubicBezTo>
                <a:cubicBezTo>
                  <a:pt x="691477" y="534835"/>
                  <a:pt x="691185" y="531622"/>
                  <a:pt x="691185" y="529285"/>
                </a:cubicBezTo>
                <a:cubicBezTo>
                  <a:pt x="688848" y="530454"/>
                  <a:pt x="687680" y="532206"/>
                  <a:pt x="687680" y="534543"/>
                </a:cubicBezTo>
                <a:cubicBezTo>
                  <a:pt x="687680" y="536880"/>
                  <a:pt x="687096" y="538633"/>
                  <a:pt x="685927" y="539801"/>
                </a:cubicBezTo>
                <a:cubicBezTo>
                  <a:pt x="685927" y="532790"/>
                  <a:pt x="685343" y="526948"/>
                  <a:pt x="684175" y="522275"/>
                </a:cubicBezTo>
                <a:cubicBezTo>
                  <a:pt x="680669" y="529285"/>
                  <a:pt x="678917" y="539217"/>
                  <a:pt x="678917" y="552069"/>
                </a:cubicBezTo>
                <a:cubicBezTo>
                  <a:pt x="678917" y="564922"/>
                  <a:pt x="677748" y="575437"/>
                  <a:pt x="675412" y="583616"/>
                </a:cubicBezTo>
                <a:cubicBezTo>
                  <a:pt x="671906" y="583616"/>
                  <a:pt x="669862" y="583324"/>
                  <a:pt x="669278" y="582740"/>
                </a:cubicBezTo>
                <a:cubicBezTo>
                  <a:pt x="668693" y="582155"/>
                  <a:pt x="668401" y="580695"/>
                  <a:pt x="668401" y="578358"/>
                </a:cubicBezTo>
                <a:cubicBezTo>
                  <a:pt x="669570" y="572516"/>
                  <a:pt x="670154" y="563169"/>
                  <a:pt x="670154" y="550316"/>
                </a:cubicBezTo>
                <a:lnTo>
                  <a:pt x="663143" y="550316"/>
                </a:lnTo>
                <a:cubicBezTo>
                  <a:pt x="663143" y="542138"/>
                  <a:pt x="664312" y="536296"/>
                  <a:pt x="666649" y="532790"/>
                </a:cubicBezTo>
                <a:cubicBezTo>
                  <a:pt x="667817" y="529285"/>
                  <a:pt x="666064" y="524612"/>
                  <a:pt x="661391" y="518770"/>
                </a:cubicBezTo>
                <a:cubicBezTo>
                  <a:pt x="656717" y="526948"/>
                  <a:pt x="654381" y="531622"/>
                  <a:pt x="654381" y="532790"/>
                </a:cubicBezTo>
                <a:cubicBezTo>
                  <a:pt x="655549" y="535127"/>
                  <a:pt x="656133" y="538340"/>
                  <a:pt x="656133" y="542430"/>
                </a:cubicBezTo>
                <a:cubicBezTo>
                  <a:pt x="656133" y="546519"/>
                  <a:pt x="656133" y="549732"/>
                  <a:pt x="656133" y="552069"/>
                </a:cubicBezTo>
                <a:cubicBezTo>
                  <a:pt x="656133" y="553237"/>
                  <a:pt x="657886" y="554990"/>
                  <a:pt x="661391" y="557327"/>
                </a:cubicBezTo>
                <a:lnTo>
                  <a:pt x="652628" y="557327"/>
                </a:lnTo>
                <a:cubicBezTo>
                  <a:pt x="650291" y="558495"/>
                  <a:pt x="648538" y="560832"/>
                  <a:pt x="647370" y="564337"/>
                </a:cubicBezTo>
                <a:cubicBezTo>
                  <a:pt x="645033" y="564337"/>
                  <a:pt x="642697" y="564922"/>
                  <a:pt x="640360" y="566090"/>
                </a:cubicBezTo>
                <a:cubicBezTo>
                  <a:pt x="641528" y="567258"/>
                  <a:pt x="642112" y="569011"/>
                  <a:pt x="642112" y="571348"/>
                </a:cubicBezTo>
                <a:cubicBezTo>
                  <a:pt x="642112" y="573685"/>
                  <a:pt x="642697" y="576021"/>
                  <a:pt x="643865" y="578358"/>
                </a:cubicBezTo>
                <a:cubicBezTo>
                  <a:pt x="645033" y="577190"/>
                  <a:pt x="645910" y="575437"/>
                  <a:pt x="646493" y="573100"/>
                </a:cubicBezTo>
                <a:cubicBezTo>
                  <a:pt x="647078" y="570764"/>
                  <a:pt x="649707" y="570179"/>
                  <a:pt x="654381" y="571348"/>
                </a:cubicBezTo>
                <a:cubicBezTo>
                  <a:pt x="653212" y="571348"/>
                  <a:pt x="653212" y="571932"/>
                  <a:pt x="654381" y="573100"/>
                </a:cubicBezTo>
                <a:cubicBezTo>
                  <a:pt x="655549" y="574269"/>
                  <a:pt x="656717" y="574853"/>
                  <a:pt x="657886" y="574853"/>
                </a:cubicBezTo>
                <a:cubicBezTo>
                  <a:pt x="657886" y="578358"/>
                  <a:pt x="657009" y="582155"/>
                  <a:pt x="655257" y="586245"/>
                </a:cubicBezTo>
                <a:cubicBezTo>
                  <a:pt x="653504" y="590334"/>
                  <a:pt x="653212" y="593547"/>
                  <a:pt x="654381" y="595884"/>
                </a:cubicBezTo>
                <a:cubicBezTo>
                  <a:pt x="655549" y="597052"/>
                  <a:pt x="656133" y="599097"/>
                  <a:pt x="656133" y="602018"/>
                </a:cubicBezTo>
                <a:cubicBezTo>
                  <a:pt x="656133" y="604939"/>
                  <a:pt x="656133" y="607568"/>
                  <a:pt x="656133" y="609905"/>
                </a:cubicBezTo>
                <a:cubicBezTo>
                  <a:pt x="656133" y="613410"/>
                  <a:pt x="655549" y="615747"/>
                  <a:pt x="654381" y="616915"/>
                </a:cubicBezTo>
                <a:cubicBezTo>
                  <a:pt x="654381" y="618084"/>
                  <a:pt x="654673" y="619252"/>
                  <a:pt x="655257" y="620420"/>
                </a:cubicBezTo>
                <a:cubicBezTo>
                  <a:pt x="655841" y="621589"/>
                  <a:pt x="655549" y="622757"/>
                  <a:pt x="654381" y="623926"/>
                </a:cubicBezTo>
                <a:cubicBezTo>
                  <a:pt x="652044" y="626263"/>
                  <a:pt x="651459" y="628599"/>
                  <a:pt x="652628" y="630936"/>
                </a:cubicBezTo>
                <a:cubicBezTo>
                  <a:pt x="653796" y="633273"/>
                  <a:pt x="655549" y="635026"/>
                  <a:pt x="657886" y="636194"/>
                </a:cubicBezTo>
                <a:cubicBezTo>
                  <a:pt x="656717" y="639699"/>
                  <a:pt x="656133" y="642620"/>
                  <a:pt x="656133" y="644957"/>
                </a:cubicBezTo>
                <a:cubicBezTo>
                  <a:pt x="656133" y="648462"/>
                  <a:pt x="656717" y="653720"/>
                  <a:pt x="657886" y="660730"/>
                </a:cubicBezTo>
                <a:lnTo>
                  <a:pt x="652628" y="664236"/>
                </a:lnTo>
                <a:lnTo>
                  <a:pt x="654381" y="665988"/>
                </a:lnTo>
                <a:cubicBezTo>
                  <a:pt x="655549" y="668325"/>
                  <a:pt x="656133" y="670370"/>
                  <a:pt x="656133" y="672122"/>
                </a:cubicBezTo>
                <a:cubicBezTo>
                  <a:pt x="656133" y="673875"/>
                  <a:pt x="655549" y="675335"/>
                  <a:pt x="654381" y="676504"/>
                </a:cubicBezTo>
                <a:cubicBezTo>
                  <a:pt x="652044" y="678841"/>
                  <a:pt x="652044" y="680009"/>
                  <a:pt x="654381" y="680009"/>
                </a:cubicBezTo>
                <a:cubicBezTo>
                  <a:pt x="656717" y="684683"/>
                  <a:pt x="657594" y="690232"/>
                  <a:pt x="657009" y="696659"/>
                </a:cubicBezTo>
                <a:cubicBezTo>
                  <a:pt x="656425" y="703085"/>
                  <a:pt x="656133" y="708050"/>
                  <a:pt x="656133" y="711556"/>
                </a:cubicBezTo>
                <a:cubicBezTo>
                  <a:pt x="657301" y="711556"/>
                  <a:pt x="658470" y="711848"/>
                  <a:pt x="659638" y="712432"/>
                </a:cubicBezTo>
                <a:cubicBezTo>
                  <a:pt x="660807" y="713016"/>
                  <a:pt x="661391" y="713308"/>
                  <a:pt x="661391" y="713308"/>
                </a:cubicBezTo>
                <a:cubicBezTo>
                  <a:pt x="661391" y="715645"/>
                  <a:pt x="660807" y="717690"/>
                  <a:pt x="659638" y="719442"/>
                </a:cubicBezTo>
                <a:cubicBezTo>
                  <a:pt x="658470" y="721195"/>
                  <a:pt x="657301" y="722071"/>
                  <a:pt x="656133" y="722071"/>
                </a:cubicBezTo>
                <a:cubicBezTo>
                  <a:pt x="654965" y="724408"/>
                  <a:pt x="654673" y="726161"/>
                  <a:pt x="655257" y="727329"/>
                </a:cubicBezTo>
                <a:cubicBezTo>
                  <a:pt x="655841" y="728497"/>
                  <a:pt x="656717" y="730250"/>
                  <a:pt x="657886" y="732587"/>
                </a:cubicBezTo>
                <a:cubicBezTo>
                  <a:pt x="654381" y="734924"/>
                  <a:pt x="652336" y="736384"/>
                  <a:pt x="651752" y="736968"/>
                </a:cubicBezTo>
                <a:cubicBezTo>
                  <a:pt x="651167" y="737553"/>
                  <a:pt x="652044" y="739013"/>
                  <a:pt x="654381" y="741350"/>
                </a:cubicBezTo>
                <a:cubicBezTo>
                  <a:pt x="655549" y="742518"/>
                  <a:pt x="656133" y="744855"/>
                  <a:pt x="656133" y="748360"/>
                </a:cubicBezTo>
                <a:lnTo>
                  <a:pt x="656133" y="764134"/>
                </a:lnTo>
                <a:lnTo>
                  <a:pt x="657886" y="774649"/>
                </a:lnTo>
                <a:cubicBezTo>
                  <a:pt x="650875" y="778155"/>
                  <a:pt x="650291" y="782828"/>
                  <a:pt x="656133" y="788670"/>
                </a:cubicBezTo>
                <a:cubicBezTo>
                  <a:pt x="656133" y="789838"/>
                  <a:pt x="656133" y="791591"/>
                  <a:pt x="656133" y="793928"/>
                </a:cubicBezTo>
                <a:cubicBezTo>
                  <a:pt x="656133" y="796265"/>
                  <a:pt x="656717" y="798017"/>
                  <a:pt x="657886" y="799186"/>
                </a:cubicBezTo>
                <a:cubicBezTo>
                  <a:pt x="654381" y="802691"/>
                  <a:pt x="654381" y="805028"/>
                  <a:pt x="657886" y="806196"/>
                </a:cubicBezTo>
                <a:cubicBezTo>
                  <a:pt x="659054" y="807364"/>
                  <a:pt x="659346" y="808825"/>
                  <a:pt x="658762" y="810578"/>
                </a:cubicBezTo>
                <a:cubicBezTo>
                  <a:pt x="658178" y="812330"/>
                  <a:pt x="657886" y="813791"/>
                  <a:pt x="657886" y="814959"/>
                </a:cubicBezTo>
                <a:lnTo>
                  <a:pt x="661391" y="814959"/>
                </a:lnTo>
                <a:cubicBezTo>
                  <a:pt x="663728" y="810285"/>
                  <a:pt x="665480" y="807364"/>
                  <a:pt x="666649" y="806196"/>
                </a:cubicBezTo>
                <a:cubicBezTo>
                  <a:pt x="665480" y="807364"/>
                  <a:pt x="664896" y="809701"/>
                  <a:pt x="664896" y="813207"/>
                </a:cubicBezTo>
                <a:cubicBezTo>
                  <a:pt x="664896" y="816712"/>
                  <a:pt x="662559" y="819048"/>
                  <a:pt x="657886" y="820217"/>
                </a:cubicBezTo>
                <a:cubicBezTo>
                  <a:pt x="656717" y="822554"/>
                  <a:pt x="656717" y="824891"/>
                  <a:pt x="657886" y="827227"/>
                </a:cubicBezTo>
                <a:lnTo>
                  <a:pt x="657886" y="832485"/>
                </a:lnTo>
                <a:cubicBezTo>
                  <a:pt x="657886" y="833654"/>
                  <a:pt x="658470" y="834822"/>
                  <a:pt x="659638" y="835990"/>
                </a:cubicBezTo>
                <a:cubicBezTo>
                  <a:pt x="660807" y="837159"/>
                  <a:pt x="661391" y="838911"/>
                  <a:pt x="661391" y="841248"/>
                </a:cubicBezTo>
                <a:cubicBezTo>
                  <a:pt x="657886" y="841248"/>
                  <a:pt x="656133" y="841832"/>
                  <a:pt x="656133" y="843001"/>
                </a:cubicBezTo>
                <a:cubicBezTo>
                  <a:pt x="653796" y="831317"/>
                  <a:pt x="652628" y="819633"/>
                  <a:pt x="652628" y="807949"/>
                </a:cubicBezTo>
                <a:cubicBezTo>
                  <a:pt x="652628" y="802107"/>
                  <a:pt x="652044" y="796557"/>
                  <a:pt x="650875" y="791299"/>
                </a:cubicBezTo>
                <a:cubicBezTo>
                  <a:pt x="649707" y="786041"/>
                  <a:pt x="649123" y="781075"/>
                  <a:pt x="649123" y="776402"/>
                </a:cubicBezTo>
                <a:cubicBezTo>
                  <a:pt x="649123" y="776402"/>
                  <a:pt x="648831" y="774941"/>
                  <a:pt x="648246" y="772020"/>
                </a:cubicBezTo>
                <a:cubicBezTo>
                  <a:pt x="647662" y="769099"/>
                  <a:pt x="647954" y="767055"/>
                  <a:pt x="649123" y="765886"/>
                </a:cubicBezTo>
                <a:lnTo>
                  <a:pt x="649123" y="764134"/>
                </a:lnTo>
                <a:cubicBezTo>
                  <a:pt x="649123" y="762965"/>
                  <a:pt x="647370" y="762381"/>
                  <a:pt x="643865" y="762381"/>
                </a:cubicBezTo>
                <a:lnTo>
                  <a:pt x="643865" y="764134"/>
                </a:lnTo>
                <a:lnTo>
                  <a:pt x="643865" y="767639"/>
                </a:lnTo>
                <a:lnTo>
                  <a:pt x="643865" y="779907"/>
                </a:lnTo>
                <a:lnTo>
                  <a:pt x="643865" y="788670"/>
                </a:lnTo>
                <a:cubicBezTo>
                  <a:pt x="643865" y="792175"/>
                  <a:pt x="645033" y="799186"/>
                  <a:pt x="647370" y="809701"/>
                </a:cubicBezTo>
                <a:cubicBezTo>
                  <a:pt x="648538" y="812038"/>
                  <a:pt x="649123" y="814959"/>
                  <a:pt x="649123" y="818464"/>
                </a:cubicBezTo>
                <a:lnTo>
                  <a:pt x="647370" y="835990"/>
                </a:lnTo>
                <a:lnTo>
                  <a:pt x="647370" y="839496"/>
                </a:lnTo>
                <a:cubicBezTo>
                  <a:pt x="647370" y="843001"/>
                  <a:pt x="647954" y="845338"/>
                  <a:pt x="649123" y="846506"/>
                </a:cubicBezTo>
                <a:cubicBezTo>
                  <a:pt x="650291" y="847674"/>
                  <a:pt x="652628" y="848259"/>
                  <a:pt x="656133" y="848259"/>
                </a:cubicBezTo>
                <a:lnTo>
                  <a:pt x="661391" y="848259"/>
                </a:lnTo>
                <a:lnTo>
                  <a:pt x="661391" y="851764"/>
                </a:lnTo>
                <a:cubicBezTo>
                  <a:pt x="659054" y="854101"/>
                  <a:pt x="659638" y="858774"/>
                  <a:pt x="663143" y="865785"/>
                </a:cubicBezTo>
                <a:cubicBezTo>
                  <a:pt x="665480" y="866953"/>
                  <a:pt x="664896" y="871627"/>
                  <a:pt x="661391" y="879805"/>
                </a:cubicBezTo>
                <a:lnTo>
                  <a:pt x="668401" y="876300"/>
                </a:lnTo>
                <a:cubicBezTo>
                  <a:pt x="668401" y="877469"/>
                  <a:pt x="668693" y="878929"/>
                  <a:pt x="669278" y="880682"/>
                </a:cubicBezTo>
                <a:cubicBezTo>
                  <a:pt x="669862" y="882434"/>
                  <a:pt x="670154" y="884479"/>
                  <a:pt x="670154" y="886816"/>
                </a:cubicBezTo>
                <a:cubicBezTo>
                  <a:pt x="667817" y="886816"/>
                  <a:pt x="665480" y="885647"/>
                  <a:pt x="663143" y="883311"/>
                </a:cubicBezTo>
                <a:cubicBezTo>
                  <a:pt x="663143" y="885647"/>
                  <a:pt x="664020" y="888276"/>
                  <a:pt x="665772" y="891197"/>
                </a:cubicBezTo>
                <a:cubicBezTo>
                  <a:pt x="667525" y="894118"/>
                  <a:pt x="664312" y="897331"/>
                  <a:pt x="656133" y="900837"/>
                </a:cubicBezTo>
                <a:lnTo>
                  <a:pt x="656133" y="881558"/>
                </a:lnTo>
                <a:cubicBezTo>
                  <a:pt x="656133" y="878053"/>
                  <a:pt x="656133" y="873671"/>
                  <a:pt x="656133" y="868413"/>
                </a:cubicBezTo>
                <a:cubicBezTo>
                  <a:pt x="656133" y="863156"/>
                  <a:pt x="656133" y="858774"/>
                  <a:pt x="656133" y="855269"/>
                </a:cubicBezTo>
                <a:lnTo>
                  <a:pt x="656133" y="850011"/>
                </a:lnTo>
                <a:lnTo>
                  <a:pt x="652628" y="848259"/>
                </a:lnTo>
                <a:cubicBezTo>
                  <a:pt x="650291" y="848259"/>
                  <a:pt x="648538" y="849427"/>
                  <a:pt x="647370" y="851764"/>
                </a:cubicBezTo>
                <a:cubicBezTo>
                  <a:pt x="647370" y="852932"/>
                  <a:pt x="647954" y="855853"/>
                  <a:pt x="649123" y="860527"/>
                </a:cubicBezTo>
                <a:cubicBezTo>
                  <a:pt x="650291" y="865200"/>
                  <a:pt x="651459" y="868121"/>
                  <a:pt x="652628" y="869290"/>
                </a:cubicBezTo>
                <a:cubicBezTo>
                  <a:pt x="652628" y="871627"/>
                  <a:pt x="652336" y="873963"/>
                  <a:pt x="651752" y="876300"/>
                </a:cubicBezTo>
                <a:cubicBezTo>
                  <a:pt x="651167" y="878637"/>
                  <a:pt x="651459" y="880390"/>
                  <a:pt x="652628" y="881558"/>
                </a:cubicBezTo>
                <a:cubicBezTo>
                  <a:pt x="654965" y="887400"/>
                  <a:pt x="653796" y="890905"/>
                  <a:pt x="649123" y="892074"/>
                </a:cubicBezTo>
                <a:cubicBezTo>
                  <a:pt x="649123" y="894410"/>
                  <a:pt x="650291" y="896163"/>
                  <a:pt x="652628" y="897331"/>
                </a:cubicBezTo>
                <a:lnTo>
                  <a:pt x="654381" y="904342"/>
                </a:lnTo>
                <a:lnTo>
                  <a:pt x="661391" y="902589"/>
                </a:lnTo>
                <a:cubicBezTo>
                  <a:pt x="663728" y="901421"/>
                  <a:pt x="665480" y="901129"/>
                  <a:pt x="666649" y="901713"/>
                </a:cubicBezTo>
                <a:cubicBezTo>
                  <a:pt x="667817" y="902297"/>
                  <a:pt x="668985" y="902589"/>
                  <a:pt x="670154" y="902589"/>
                </a:cubicBezTo>
                <a:lnTo>
                  <a:pt x="670154" y="906094"/>
                </a:lnTo>
                <a:cubicBezTo>
                  <a:pt x="670154" y="911936"/>
                  <a:pt x="665480" y="914857"/>
                  <a:pt x="656133" y="914857"/>
                </a:cubicBezTo>
                <a:cubicBezTo>
                  <a:pt x="657301" y="917194"/>
                  <a:pt x="660514" y="918947"/>
                  <a:pt x="665772" y="920115"/>
                </a:cubicBezTo>
                <a:cubicBezTo>
                  <a:pt x="671030" y="921284"/>
                  <a:pt x="674243" y="921868"/>
                  <a:pt x="675412" y="921868"/>
                </a:cubicBezTo>
                <a:cubicBezTo>
                  <a:pt x="675412" y="930047"/>
                  <a:pt x="674243" y="935889"/>
                  <a:pt x="671906" y="939394"/>
                </a:cubicBezTo>
                <a:cubicBezTo>
                  <a:pt x="669570" y="939394"/>
                  <a:pt x="666357" y="940270"/>
                  <a:pt x="662267" y="942023"/>
                </a:cubicBezTo>
                <a:cubicBezTo>
                  <a:pt x="658178" y="943775"/>
                  <a:pt x="654965" y="942315"/>
                  <a:pt x="652628" y="937641"/>
                </a:cubicBezTo>
                <a:lnTo>
                  <a:pt x="652628" y="948157"/>
                </a:lnTo>
                <a:cubicBezTo>
                  <a:pt x="652628" y="949325"/>
                  <a:pt x="651459" y="950494"/>
                  <a:pt x="649123" y="951662"/>
                </a:cubicBezTo>
                <a:lnTo>
                  <a:pt x="671906" y="951662"/>
                </a:lnTo>
                <a:cubicBezTo>
                  <a:pt x="669570" y="958672"/>
                  <a:pt x="668401" y="962762"/>
                  <a:pt x="668401" y="963930"/>
                </a:cubicBezTo>
                <a:cubicBezTo>
                  <a:pt x="671906" y="965099"/>
                  <a:pt x="672783" y="967143"/>
                  <a:pt x="671030" y="970064"/>
                </a:cubicBezTo>
                <a:cubicBezTo>
                  <a:pt x="669278" y="972985"/>
                  <a:pt x="668985" y="974446"/>
                  <a:pt x="670154" y="974446"/>
                </a:cubicBezTo>
                <a:lnTo>
                  <a:pt x="661391" y="976198"/>
                </a:lnTo>
                <a:lnTo>
                  <a:pt x="666649" y="981456"/>
                </a:lnTo>
                <a:cubicBezTo>
                  <a:pt x="666649" y="982624"/>
                  <a:pt x="664896" y="984377"/>
                  <a:pt x="661391" y="986714"/>
                </a:cubicBezTo>
                <a:cubicBezTo>
                  <a:pt x="662559" y="986714"/>
                  <a:pt x="666064" y="987882"/>
                  <a:pt x="671906" y="990219"/>
                </a:cubicBezTo>
                <a:lnTo>
                  <a:pt x="666649" y="995477"/>
                </a:lnTo>
                <a:cubicBezTo>
                  <a:pt x="665480" y="995477"/>
                  <a:pt x="664020" y="996353"/>
                  <a:pt x="662267" y="998106"/>
                </a:cubicBezTo>
                <a:cubicBezTo>
                  <a:pt x="660514" y="999858"/>
                  <a:pt x="660807" y="1001319"/>
                  <a:pt x="663143" y="1002487"/>
                </a:cubicBezTo>
                <a:cubicBezTo>
                  <a:pt x="666649" y="1003656"/>
                  <a:pt x="668693" y="1004824"/>
                  <a:pt x="669278" y="1005993"/>
                </a:cubicBezTo>
                <a:cubicBezTo>
                  <a:pt x="669862" y="1007161"/>
                  <a:pt x="669570" y="1008914"/>
                  <a:pt x="668401" y="1011250"/>
                </a:cubicBezTo>
                <a:cubicBezTo>
                  <a:pt x="667233" y="1008914"/>
                  <a:pt x="664896" y="1007745"/>
                  <a:pt x="661391" y="1007745"/>
                </a:cubicBezTo>
                <a:lnTo>
                  <a:pt x="660116" y="1014756"/>
                </a:lnTo>
                <a:lnTo>
                  <a:pt x="663143" y="1014756"/>
                </a:lnTo>
                <a:lnTo>
                  <a:pt x="663143" y="1025522"/>
                </a:lnTo>
                <a:lnTo>
                  <a:pt x="664020" y="1025271"/>
                </a:lnTo>
                <a:cubicBezTo>
                  <a:pt x="666941" y="1024103"/>
                  <a:pt x="668985" y="1022934"/>
                  <a:pt x="670154" y="1021766"/>
                </a:cubicBezTo>
                <a:lnTo>
                  <a:pt x="670154" y="1025271"/>
                </a:lnTo>
                <a:cubicBezTo>
                  <a:pt x="670154" y="1026440"/>
                  <a:pt x="669862" y="1028484"/>
                  <a:pt x="669278" y="1031405"/>
                </a:cubicBezTo>
                <a:cubicBezTo>
                  <a:pt x="668693" y="1034326"/>
                  <a:pt x="670738" y="1037539"/>
                  <a:pt x="675412" y="1041045"/>
                </a:cubicBezTo>
                <a:cubicBezTo>
                  <a:pt x="674243" y="1044550"/>
                  <a:pt x="671322" y="1046302"/>
                  <a:pt x="666649" y="1046302"/>
                </a:cubicBezTo>
                <a:lnTo>
                  <a:pt x="663143" y="1046302"/>
                </a:lnTo>
                <a:lnTo>
                  <a:pt x="663143" y="1067584"/>
                </a:lnTo>
                <a:lnTo>
                  <a:pt x="668401" y="1069086"/>
                </a:lnTo>
                <a:cubicBezTo>
                  <a:pt x="666064" y="1072591"/>
                  <a:pt x="667233" y="1074344"/>
                  <a:pt x="671906" y="1074344"/>
                </a:cubicBezTo>
                <a:lnTo>
                  <a:pt x="670154" y="1075045"/>
                </a:lnTo>
                <a:lnTo>
                  <a:pt x="670154" y="1076097"/>
                </a:lnTo>
                <a:cubicBezTo>
                  <a:pt x="668985" y="1077265"/>
                  <a:pt x="666064" y="1077849"/>
                  <a:pt x="661391" y="1077849"/>
                </a:cubicBezTo>
                <a:lnTo>
                  <a:pt x="657886" y="1083107"/>
                </a:lnTo>
                <a:cubicBezTo>
                  <a:pt x="660222" y="1084275"/>
                  <a:pt x="663728" y="1084860"/>
                  <a:pt x="668401" y="1084860"/>
                </a:cubicBezTo>
                <a:cubicBezTo>
                  <a:pt x="669570" y="1084860"/>
                  <a:pt x="673659" y="1084275"/>
                  <a:pt x="680669" y="1083107"/>
                </a:cubicBezTo>
                <a:lnTo>
                  <a:pt x="680669" y="1076097"/>
                </a:lnTo>
                <a:lnTo>
                  <a:pt x="677164" y="1076097"/>
                </a:lnTo>
                <a:lnTo>
                  <a:pt x="675412" y="1074344"/>
                </a:lnTo>
                <a:lnTo>
                  <a:pt x="675412" y="1072591"/>
                </a:lnTo>
                <a:cubicBezTo>
                  <a:pt x="674243" y="1072591"/>
                  <a:pt x="673367" y="1072884"/>
                  <a:pt x="672783" y="1073468"/>
                </a:cubicBezTo>
                <a:cubicBezTo>
                  <a:pt x="672199" y="1074052"/>
                  <a:pt x="671906" y="1074344"/>
                  <a:pt x="671906" y="1074344"/>
                </a:cubicBezTo>
                <a:cubicBezTo>
                  <a:pt x="671906" y="1073176"/>
                  <a:pt x="672783" y="1070839"/>
                  <a:pt x="674535" y="1067334"/>
                </a:cubicBezTo>
                <a:cubicBezTo>
                  <a:pt x="676288" y="1063828"/>
                  <a:pt x="677164" y="1061492"/>
                  <a:pt x="677164" y="1060323"/>
                </a:cubicBezTo>
                <a:lnTo>
                  <a:pt x="680669" y="1060323"/>
                </a:lnTo>
                <a:lnTo>
                  <a:pt x="680669" y="1049808"/>
                </a:lnTo>
                <a:cubicBezTo>
                  <a:pt x="680669" y="1048639"/>
                  <a:pt x="680743" y="1046887"/>
                  <a:pt x="680888" y="1044550"/>
                </a:cubicBezTo>
                <a:lnTo>
                  <a:pt x="681222" y="1040098"/>
                </a:lnTo>
                <a:lnTo>
                  <a:pt x="678917" y="1034911"/>
                </a:lnTo>
                <a:lnTo>
                  <a:pt x="682369" y="1028869"/>
                </a:lnTo>
                <a:lnTo>
                  <a:pt x="682641" y="1026586"/>
                </a:lnTo>
                <a:cubicBezTo>
                  <a:pt x="683079" y="1023957"/>
                  <a:pt x="683591" y="1021766"/>
                  <a:pt x="684175" y="1020013"/>
                </a:cubicBezTo>
                <a:lnTo>
                  <a:pt x="687938" y="1026035"/>
                </a:lnTo>
                <a:lnTo>
                  <a:pt x="691185" y="962178"/>
                </a:lnTo>
                <a:lnTo>
                  <a:pt x="699948" y="963930"/>
                </a:lnTo>
                <a:cubicBezTo>
                  <a:pt x="692937" y="968604"/>
                  <a:pt x="691185" y="971525"/>
                  <a:pt x="694690" y="972693"/>
                </a:cubicBezTo>
                <a:cubicBezTo>
                  <a:pt x="694690" y="973862"/>
                  <a:pt x="694982" y="974446"/>
                  <a:pt x="695566" y="974446"/>
                </a:cubicBezTo>
                <a:cubicBezTo>
                  <a:pt x="696151" y="974446"/>
                  <a:pt x="695859" y="975030"/>
                  <a:pt x="694690" y="976198"/>
                </a:cubicBezTo>
                <a:lnTo>
                  <a:pt x="694690" y="981456"/>
                </a:lnTo>
                <a:cubicBezTo>
                  <a:pt x="694690" y="984961"/>
                  <a:pt x="695566" y="989927"/>
                  <a:pt x="697319" y="996353"/>
                </a:cubicBezTo>
                <a:cubicBezTo>
                  <a:pt x="699072" y="1002780"/>
                  <a:pt x="699364" y="1007745"/>
                  <a:pt x="698195" y="1011250"/>
                </a:cubicBezTo>
                <a:cubicBezTo>
                  <a:pt x="695859" y="1014756"/>
                  <a:pt x="694690" y="1018261"/>
                  <a:pt x="694690" y="1021766"/>
                </a:cubicBezTo>
                <a:lnTo>
                  <a:pt x="694690" y="1027024"/>
                </a:lnTo>
                <a:cubicBezTo>
                  <a:pt x="698195" y="1028192"/>
                  <a:pt x="699948" y="1029945"/>
                  <a:pt x="699948" y="1032282"/>
                </a:cubicBezTo>
                <a:lnTo>
                  <a:pt x="698195" y="1048055"/>
                </a:lnTo>
                <a:lnTo>
                  <a:pt x="691185" y="1048055"/>
                </a:lnTo>
                <a:cubicBezTo>
                  <a:pt x="691185" y="1053897"/>
                  <a:pt x="692353" y="1057986"/>
                  <a:pt x="694690" y="1060323"/>
                </a:cubicBezTo>
                <a:cubicBezTo>
                  <a:pt x="694690" y="1061492"/>
                  <a:pt x="694398" y="1062660"/>
                  <a:pt x="693814" y="1063828"/>
                </a:cubicBezTo>
                <a:lnTo>
                  <a:pt x="690134" y="1064646"/>
                </a:lnTo>
                <a:lnTo>
                  <a:pt x="689432" y="1065581"/>
                </a:lnTo>
                <a:cubicBezTo>
                  <a:pt x="687096" y="1065581"/>
                  <a:pt x="685927" y="1067334"/>
                  <a:pt x="685927" y="1070839"/>
                </a:cubicBezTo>
                <a:cubicBezTo>
                  <a:pt x="688264" y="1072007"/>
                  <a:pt x="689432" y="1074052"/>
                  <a:pt x="689432" y="1076973"/>
                </a:cubicBezTo>
                <a:cubicBezTo>
                  <a:pt x="689432" y="1079894"/>
                  <a:pt x="689432" y="1081938"/>
                  <a:pt x="689432" y="1083107"/>
                </a:cubicBezTo>
                <a:cubicBezTo>
                  <a:pt x="684759" y="1093623"/>
                  <a:pt x="682422" y="1100633"/>
                  <a:pt x="682422" y="1104138"/>
                </a:cubicBezTo>
                <a:cubicBezTo>
                  <a:pt x="682422" y="1107643"/>
                  <a:pt x="683590" y="1112317"/>
                  <a:pt x="685927" y="1118159"/>
                </a:cubicBezTo>
                <a:cubicBezTo>
                  <a:pt x="688264" y="1119327"/>
                  <a:pt x="689432" y="1121080"/>
                  <a:pt x="689432" y="1123417"/>
                </a:cubicBezTo>
                <a:cubicBezTo>
                  <a:pt x="688264" y="1125754"/>
                  <a:pt x="687680" y="1130427"/>
                  <a:pt x="687680" y="1137438"/>
                </a:cubicBezTo>
                <a:cubicBezTo>
                  <a:pt x="687680" y="1143280"/>
                  <a:pt x="688264" y="1147369"/>
                  <a:pt x="689432" y="1149706"/>
                </a:cubicBezTo>
                <a:lnTo>
                  <a:pt x="694690" y="1151458"/>
                </a:lnTo>
                <a:cubicBezTo>
                  <a:pt x="695859" y="1115238"/>
                  <a:pt x="698195" y="1081938"/>
                  <a:pt x="701701" y="1051560"/>
                </a:cubicBezTo>
                <a:lnTo>
                  <a:pt x="706958" y="998982"/>
                </a:lnTo>
                <a:lnTo>
                  <a:pt x="708711" y="998982"/>
                </a:lnTo>
                <a:cubicBezTo>
                  <a:pt x="708711" y="1000151"/>
                  <a:pt x="709295" y="1001027"/>
                  <a:pt x="710464" y="1001611"/>
                </a:cubicBezTo>
                <a:cubicBezTo>
                  <a:pt x="711632" y="1002195"/>
                  <a:pt x="712216" y="1003072"/>
                  <a:pt x="712216" y="1004240"/>
                </a:cubicBezTo>
                <a:lnTo>
                  <a:pt x="712216" y="1014756"/>
                </a:lnTo>
                <a:cubicBezTo>
                  <a:pt x="712216" y="1027608"/>
                  <a:pt x="711048" y="1034034"/>
                  <a:pt x="708711" y="1034034"/>
                </a:cubicBezTo>
                <a:lnTo>
                  <a:pt x="706958" y="1034034"/>
                </a:lnTo>
                <a:cubicBezTo>
                  <a:pt x="705790" y="1034034"/>
                  <a:pt x="704622" y="1039292"/>
                  <a:pt x="703453" y="1049808"/>
                </a:cubicBezTo>
                <a:cubicBezTo>
                  <a:pt x="699948" y="1075512"/>
                  <a:pt x="698195" y="1100049"/>
                  <a:pt x="698195" y="1123417"/>
                </a:cubicBezTo>
                <a:cubicBezTo>
                  <a:pt x="698195" y="1130427"/>
                  <a:pt x="698780" y="1135101"/>
                  <a:pt x="699948" y="1137438"/>
                </a:cubicBezTo>
                <a:cubicBezTo>
                  <a:pt x="699948" y="1149122"/>
                  <a:pt x="698195" y="1159637"/>
                  <a:pt x="694690" y="1168984"/>
                </a:cubicBezTo>
                <a:lnTo>
                  <a:pt x="694690" y="1181253"/>
                </a:lnTo>
                <a:cubicBezTo>
                  <a:pt x="694690" y="1189431"/>
                  <a:pt x="696443" y="1197026"/>
                  <a:pt x="699948" y="1204036"/>
                </a:cubicBezTo>
                <a:cubicBezTo>
                  <a:pt x="701116" y="1205205"/>
                  <a:pt x="701701" y="1207542"/>
                  <a:pt x="701701" y="1211047"/>
                </a:cubicBezTo>
                <a:cubicBezTo>
                  <a:pt x="701701" y="1215720"/>
                  <a:pt x="699364" y="1219810"/>
                  <a:pt x="694690" y="1223315"/>
                </a:cubicBezTo>
                <a:cubicBezTo>
                  <a:pt x="690017" y="1229157"/>
                  <a:pt x="685927" y="1237336"/>
                  <a:pt x="682422" y="1247851"/>
                </a:cubicBezTo>
                <a:cubicBezTo>
                  <a:pt x="682422" y="1256030"/>
                  <a:pt x="677164" y="1261872"/>
                  <a:pt x="666649" y="1265377"/>
                </a:cubicBezTo>
                <a:cubicBezTo>
                  <a:pt x="663143" y="1265377"/>
                  <a:pt x="661391" y="1267130"/>
                  <a:pt x="661391" y="1270635"/>
                </a:cubicBezTo>
                <a:cubicBezTo>
                  <a:pt x="661391" y="1275309"/>
                  <a:pt x="660807" y="1280567"/>
                  <a:pt x="659638" y="1286409"/>
                </a:cubicBezTo>
                <a:cubicBezTo>
                  <a:pt x="658470" y="1292251"/>
                  <a:pt x="657886" y="1298093"/>
                  <a:pt x="657886" y="1303935"/>
                </a:cubicBezTo>
                <a:cubicBezTo>
                  <a:pt x="656717" y="1303935"/>
                  <a:pt x="654381" y="1305103"/>
                  <a:pt x="650875" y="1307440"/>
                </a:cubicBezTo>
                <a:cubicBezTo>
                  <a:pt x="647370" y="1309777"/>
                  <a:pt x="643865" y="1308608"/>
                  <a:pt x="640360" y="1303935"/>
                </a:cubicBezTo>
                <a:cubicBezTo>
                  <a:pt x="640360" y="1303935"/>
                  <a:pt x="639483" y="1303935"/>
                  <a:pt x="637731" y="1303935"/>
                </a:cubicBezTo>
                <a:cubicBezTo>
                  <a:pt x="635978" y="1303935"/>
                  <a:pt x="634517" y="1303935"/>
                  <a:pt x="633349" y="1303935"/>
                </a:cubicBezTo>
                <a:cubicBezTo>
                  <a:pt x="634517" y="1303935"/>
                  <a:pt x="628091" y="1305103"/>
                  <a:pt x="614071" y="1307440"/>
                </a:cubicBezTo>
                <a:cubicBezTo>
                  <a:pt x="611734" y="1307440"/>
                  <a:pt x="609689" y="1308608"/>
                  <a:pt x="607937" y="1310945"/>
                </a:cubicBezTo>
                <a:cubicBezTo>
                  <a:pt x="606184" y="1313282"/>
                  <a:pt x="606476" y="1315034"/>
                  <a:pt x="608813" y="1316203"/>
                </a:cubicBezTo>
                <a:cubicBezTo>
                  <a:pt x="606476" y="1316203"/>
                  <a:pt x="605015" y="1315911"/>
                  <a:pt x="604431" y="1315327"/>
                </a:cubicBezTo>
                <a:cubicBezTo>
                  <a:pt x="603847" y="1314742"/>
                  <a:pt x="604139" y="1313866"/>
                  <a:pt x="605308" y="1312698"/>
                </a:cubicBezTo>
                <a:lnTo>
                  <a:pt x="579019" y="1316203"/>
                </a:lnTo>
                <a:lnTo>
                  <a:pt x="580771" y="1323213"/>
                </a:lnTo>
                <a:lnTo>
                  <a:pt x="580771" y="1330224"/>
                </a:lnTo>
                <a:cubicBezTo>
                  <a:pt x="580771" y="1331392"/>
                  <a:pt x="580187" y="1332268"/>
                  <a:pt x="579019" y="1332853"/>
                </a:cubicBezTo>
                <a:cubicBezTo>
                  <a:pt x="577850" y="1333437"/>
                  <a:pt x="577266" y="1334313"/>
                  <a:pt x="577266" y="1335481"/>
                </a:cubicBezTo>
                <a:cubicBezTo>
                  <a:pt x="577266" y="1340155"/>
                  <a:pt x="577850" y="1343076"/>
                  <a:pt x="579019" y="1344244"/>
                </a:cubicBezTo>
                <a:lnTo>
                  <a:pt x="566750" y="1342492"/>
                </a:lnTo>
                <a:cubicBezTo>
                  <a:pt x="562077" y="1342492"/>
                  <a:pt x="556819" y="1344244"/>
                  <a:pt x="550977" y="1347750"/>
                </a:cubicBezTo>
                <a:cubicBezTo>
                  <a:pt x="553314" y="1351255"/>
                  <a:pt x="554482" y="1354176"/>
                  <a:pt x="554482" y="1356513"/>
                </a:cubicBezTo>
                <a:cubicBezTo>
                  <a:pt x="548640" y="1361186"/>
                  <a:pt x="545135" y="1361186"/>
                  <a:pt x="543967" y="1356513"/>
                </a:cubicBezTo>
                <a:cubicBezTo>
                  <a:pt x="542798" y="1357681"/>
                  <a:pt x="541630" y="1358849"/>
                  <a:pt x="540462" y="1360018"/>
                </a:cubicBezTo>
                <a:cubicBezTo>
                  <a:pt x="539293" y="1361186"/>
                  <a:pt x="536956" y="1361186"/>
                  <a:pt x="533451" y="1360018"/>
                </a:cubicBezTo>
                <a:lnTo>
                  <a:pt x="529946" y="1360018"/>
                </a:lnTo>
                <a:cubicBezTo>
                  <a:pt x="517094" y="1360018"/>
                  <a:pt x="506578" y="1362355"/>
                  <a:pt x="498399" y="1367028"/>
                </a:cubicBezTo>
                <a:cubicBezTo>
                  <a:pt x="490220" y="1371702"/>
                  <a:pt x="482041" y="1378128"/>
                  <a:pt x="473863" y="1386307"/>
                </a:cubicBezTo>
                <a:cubicBezTo>
                  <a:pt x="468021" y="1388644"/>
                  <a:pt x="464224" y="1390688"/>
                  <a:pt x="462471" y="1392441"/>
                </a:cubicBezTo>
                <a:cubicBezTo>
                  <a:pt x="460718" y="1394194"/>
                  <a:pt x="458089" y="1395654"/>
                  <a:pt x="454584" y="1396822"/>
                </a:cubicBezTo>
                <a:cubicBezTo>
                  <a:pt x="454584" y="1396822"/>
                  <a:pt x="454876" y="1397114"/>
                  <a:pt x="455460" y="1397699"/>
                </a:cubicBezTo>
                <a:cubicBezTo>
                  <a:pt x="456045" y="1398283"/>
                  <a:pt x="456337" y="1398575"/>
                  <a:pt x="456337" y="1398575"/>
                </a:cubicBezTo>
                <a:lnTo>
                  <a:pt x="437058" y="1417854"/>
                </a:lnTo>
                <a:lnTo>
                  <a:pt x="407264" y="1430122"/>
                </a:lnTo>
                <a:cubicBezTo>
                  <a:pt x="400254" y="1433627"/>
                  <a:pt x="393827" y="1435380"/>
                  <a:pt x="387985" y="1435380"/>
                </a:cubicBezTo>
                <a:cubicBezTo>
                  <a:pt x="381559" y="1436548"/>
                  <a:pt x="374548" y="1438155"/>
                  <a:pt x="366954" y="1440199"/>
                </a:cubicBezTo>
                <a:lnTo>
                  <a:pt x="361326" y="1441908"/>
                </a:lnTo>
                <a:lnTo>
                  <a:pt x="368707" y="1447648"/>
                </a:lnTo>
                <a:cubicBezTo>
                  <a:pt x="367538" y="1447648"/>
                  <a:pt x="365639" y="1446918"/>
                  <a:pt x="363011" y="1445457"/>
                </a:cubicBezTo>
                <a:lnTo>
                  <a:pt x="358762" y="1442686"/>
                </a:lnTo>
                <a:lnTo>
                  <a:pt x="342418" y="1447648"/>
                </a:lnTo>
                <a:cubicBezTo>
                  <a:pt x="334239" y="1451153"/>
                  <a:pt x="326060" y="1454366"/>
                  <a:pt x="317881" y="1457287"/>
                </a:cubicBezTo>
                <a:cubicBezTo>
                  <a:pt x="309702" y="1460208"/>
                  <a:pt x="300940" y="1464005"/>
                  <a:pt x="291592" y="1468679"/>
                </a:cubicBezTo>
                <a:cubicBezTo>
                  <a:pt x="285750" y="1469847"/>
                  <a:pt x="278156" y="1470432"/>
                  <a:pt x="268808" y="1470432"/>
                </a:cubicBezTo>
                <a:cubicBezTo>
                  <a:pt x="282829" y="1466926"/>
                  <a:pt x="290424" y="1462837"/>
                  <a:pt x="291592" y="1458163"/>
                </a:cubicBezTo>
                <a:cubicBezTo>
                  <a:pt x="288087" y="1458163"/>
                  <a:pt x="283414" y="1458163"/>
                  <a:pt x="277571" y="1458163"/>
                </a:cubicBezTo>
                <a:lnTo>
                  <a:pt x="277571" y="1453490"/>
                </a:lnTo>
                <a:lnTo>
                  <a:pt x="270561" y="1451153"/>
                </a:lnTo>
                <a:lnTo>
                  <a:pt x="265303" y="1452029"/>
                </a:lnTo>
                <a:cubicBezTo>
                  <a:pt x="261798" y="1452614"/>
                  <a:pt x="259461" y="1451153"/>
                  <a:pt x="258293" y="1447648"/>
                </a:cubicBezTo>
                <a:cubicBezTo>
                  <a:pt x="269977" y="1447648"/>
                  <a:pt x="277571" y="1447064"/>
                  <a:pt x="281077" y="1445895"/>
                </a:cubicBezTo>
                <a:lnTo>
                  <a:pt x="284582" y="1444143"/>
                </a:lnTo>
                <a:cubicBezTo>
                  <a:pt x="286919" y="1444143"/>
                  <a:pt x="289840" y="1444435"/>
                  <a:pt x="293345" y="1445019"/>
                </a:cubicBezTo>
                <a:cubicBezTo>
                  <a:pt x="296850" y="1445603"/>
                  <a:pt x="299187" y="1444143"/>
                  <a:pt x="300355" y="1440637"/>
                </a:cubicBezTo>
                <a:cubicBezTo>
                  <a:pt x="298019" y="1439469"/>
                  <a:pt x="296558" y="1438008"/>
                  <a:pt x="295974" y="1436256"/>
                </a:cubicBezTo>
                <a:cubicBezTo>
                  <a:pt x="295389" y="1434503"/>
                  <a:pt x="295097" y="1433043"/>
                  <a:pt x="295097" y="1431874"/>
                </a:cubicBezTo>
                <a:lnTo>
                  <a:pt x="296092" y="1428723"/>
                </a:lnTo>
                <a:lnTo>
                  <a:pt x="288087" y="1426617"/>
                </a:lnTo>
                <a:cubicBezTo>
                  <a:pt x="284582" y="1425448"/>
                  <a:pt x="274066" y="1421943"/>
                  <a:pt x="256540" y="1416101"/>
                </a:cubicBezTo>
                <a:cubicBezTo>
                  <a:pt x="254203" y="1414933"/>
                  <a:pt x="251867" y="1414348"/>
                  <a:pt x="249530" y="1414348"/>
                </a:cubicBezTo>
                <a:cubicBezTo>
                  <a:pt x="247193" y="1414348"/>
                  <a:pt x="244856" y="1413764"/>
                  <a:pt x="242520" y="1412596"/>
                </a:cubicBezTo>
                <a:lnTo>
                  <a:pt x="237483" y="1412066"/>
                </a:lnTo>
                <a:lnTo>
                  <a:pt x="232004" y="1414348"/>
                </a:lnTo>
                <a:cubicBezTo>
                  <a:pt x="226162" y="1416685"/>
                  <a:pt x="220904" y="1417854"/>
                  <a:pt x="216231" y="1417854"/>
                </a:cubicBezTo>
                <a:lnTo>
                  <a:pt x="214478" y="1417854"/>
                </a:lnTo>
                <a:lnTo>
                  <a:pt x="228734" y="1411145"/>
                </a:lnTo>
                <a:lnTo>
                  <a:pt x="209220" y="1409091"/>
                </a:lnTo>
                <a:lnTo>
                  <a:pt x="184684" y="1403833"/>
                </a:lnTo>
                <a:cubicBezTo>
                  <a:pt x="178842" y="1400327"/>
                  <a:pt x="175336" y="1398575"/>
                  <a:pt x="174168" y="1398575"/>
                </a:cubicBezTo>
                <a:lnTo>
                  <a:pt x="167158" y="1400327"/>
                </a:lnTo>
                <a:cubicBezTo>
                  <a:pt x="164821" y="1395654"/>
                  <a:pt x="161316" y="1393317"/>
                  <a:pt x="156642" y="1393317"/>
                </a:cubicBezTo>
                <a:lnTo>
                  <a:pt x="147879" y="1391565"/>
                </a:lnTo>
                <a:cubicBezTo>
                  <a:pt x="142037" y="1391565"/>
                  <a:pt x="137948" y="1390980"/>
                  <a:pt x="135611" y="1389812"/>
                </a:cubicBezTo>
                <a:cubicBezTo>
                  <a:pt x="133274" y="1388644"/>
                  <a:pt x="130937" y="1388059"/>
                  <a:pt x="128600" y="1388059"/>
                </a:cubicBezTo>
                <a:cubicBezTo>
                  <a:pt x="127432" y="1389228"/>
                  <a:pt x="125679" y="1389228"/>
                  <a:pt x="123343" y="1388059"/>
                </a:cubicBezTo>
                <a:cubicBezTo>
                  <a:pt x="121006" y="1386891"/>
                  <a:pt x="119253" y="1385723"/>
                  <a:pt x="118085" y="1384554"/>
                </a:cubicBezTo>
                <a:lnTo>
                  <a:pt x="102312" y="1384554"/>
                </a:lnTo>
                <a:cubicBezTo>
                  <a:pt x="101143" y="1384554"/>
                  <a:pt x="98514" y="1384262"/>
                  <a:pt x="94425" y="1383678"/>
                </a:cubicBezTo>
                <a:cubicBezTo>
                  <a:pt x="90335" y="1383094"/>
                  <a:pt x="87122" y="1381633"/>
                  <a:pt x="84785" y="1379296"/>
                </a:cubicBezTo>
                <a:cubicBezTo>
                  <a:pt x="98806" y="1379296"/>
                  <a:pt x="109906" y="1378128"/>
                  <a:pt x="118085" y="1375791"/>
                </a:cubicBezTo>
                <a:lnTo>
                  <a:pt x="112827" y="1375791"/>
                </a:lnTo>
                <a:lnTo>
                  <a:pt x="102312" y="1370533"/>
                </a:lnTo>
                <a:lnTo>
                  <a:pt x="98806" y="1370533"/>
                </a:lnTo>
                <a:lnTo>
                  <a:pt x="95301" y="1370533"/>
                </a:lnTo>
                <a:cubicBezTo>
                  <a:pt x="92964" y="1370533"/>
                  <a:pt x="89459" y="1370533"/>
                  <a:pt x="84785" y="1370533"/>
                </a:cubicBezTo>
                <a:cubicBezTo>
                  <a:pt x="71933" y="1367028"/>
                  <a:pt x="59665" y="1365276"/>
                  <a:pt x="47981" y="1365276"/>
                </a:cubicBezTo>
                <a:cubicBezTo>
                  <a:pt x="46813" y="1364107"/>
                  <a:pt x="45352" y="1363815"/>
                  <a:pt x="43599" y="1364399"/>
                </a:cubicBezTo>
                <a:cubicBezTo>
                  <a:pt x="41847" y="1364983"/>
                  <a:pt x="40971" y="1365276"/>
                  <a:pt x="40971" y="1365276"/>
                </a:cubicBezTo>
                <a:lnTo>
                  <a:pt x="33960" y="1367028"/>
                </a:lnTo>
                <a:cubicBezTo>
                  <a:pt x="30455" y="1364691"/>
                  <a:pt x="26365" y="1364691"/>
                  <a:pt x="21692" y="1367028"/>
                </a:cubicBezTo>
                <a:cubicBezTo>
                  <a:pt x="20524" y="1368197"/>
                  <a:pt x="17018" y="1367612"/>
                  <a:pt x="11176" y="1365276"/>
                </a:cubicBezTo>
                <a:cubicBezTo>
                  <a:pt x="8840" y="1365276"/>
                  <a:pt x="6503" y="1364107"/>
                  <a:pt x="4166" y="1361770"/>
                </a:cubicBezTo>
                <a:lnTo>
                  <a:pt x="0" y="1359271"/>
                </a:lnTo>
                <a:lnTo>
                  <a:pt x="0" y="1167804"/>
                </a:lnTo>
                <a:lnTo>
                  <a:pt x="7671" y="1168984"/>
                </a:lnTo>
                <a:cubicBezTo>
                  <a:pt x="11176" y="1171321"/>
                  <a:pt x="19355" y="1172490"/>
                  <a:pt x="32207" y="1172490"/>
                </a:cubicBezTo>
                <a:cubicBezTo>
                  <a:pt x="33376" y="1172490"/>
                  <a:pt x="34544" y="1174242"/>
                  <a:pt x="35713" y="1177747"/>
                </a:cubicBezTo>
                <a:cubicBezTo>
                  <a:pt x="34544" y="1177747"/>
                  <a:pt x="33376" y="1177747"/>
                  <a:pt x="32207" y="1177747"/>
                </a:cubicBezTo>
                <a:cubicBezTo>
                  <a:pt x="38050" y="1181253"/>
                  <a:pt x="44768" y="1183297"/>
                  <a:pt x="52362" y="1183881"/>
                </a:cubicBezTo>
                <a:cubicBezTo>
                  <a:pt x="59957" y="1184466"/>
                  <a:pt x="65507" y="1184758"/>
                  <a:pt x="69012" y="1184758"/>
                </a:cubicBezTo>
                <a:cubicBezTo>
                  <a:pt x="60833" y="1188263"/>
                  <a:pt x="53823" y="1189431"/>
                  <a:pt x="47981" y="1188263"/>
                </a:cubicBezTo>
                <a:cubicBezTo>
                  <a:pt x="50318" y="1189431"/>
                  <a:pt x="52362" y="1191476"/>
                  <a:pt x="54115" y="1194397"/>
                </a:cubicBezTo>
                <a:cubicBezTo>
                  <a:pt x="55868" y="1197318"/>
                  <a:pt x="57912" y="1198779"/>
                  <a:pt x="60249" y="1198779"/>
                </a:cubicBezTo>
                <a:cubicBezTo>
                  <a:pt x="60249" y="1198779"/>
                  <a:pt x="61417" y="1198779"/>
                  <a:pt x="63754" y="1198779"/>
                </a:cubicBezTo>
                <a:cubicBezTo>
                  <a:pt x="66091" y="1198779"/>
                  <a:pt x="67844" y="1199947"/>
                  <a:pt x="69012" y="1202284"/>
                </a:cubicBezTo>
                <a:lnTo>
                  <a:pt x="70765" y="1202284"/>
                </a:lnTo>
                <a:cubicBezTo>
                  <a:pt x="71933" y="1202284"/>
                  <a:pt x="80696" y="1203452"/>
                  <a:pt x="97054" y="1205789"/>
                </a:cubicBezTo>
                <a:lnTo>
                  <a:pt x="107569" y="1209294"/>
                </a:lnTo>
                <a:lnTo>
                  <a:pt x="151384" y="1209294"/>
                </a:lnTo>
                <a:cubicBezTo>
                  <a:pt x="153721" y="1211631"/>
                  <a:pt x="156642" y="1212799"/>
                  <a:pt x="160147" y="1212799"/>
                </a:cubicBezTo>
                <a:cubicBezTo>
                  <a:pt x="160147" y="1209294"/>
                  <a:pt x="161316" y="1207542"/>
                  <a:pt x="163653" y="1207542"/>
                </a:cubicBezTo>
                <a:lnTo>
                  <a:pt x="171300" y="1206586"/>
                </a:lnTo>
                <a:lnTo>
                  <a:pt x="168910" y="1206227"/>
                </a:lnTo>
                <a:cubicBezTo>
                  <a:pt x="166573" y="1205351"/>
                  <a:pt x="164821" y="1204036"/>
                  <a:pt x="163653" y="1202284"/>
                </a:cubicBezTo>
                <a:lnTo>
                  <a:pt x="154889" y="1193521"/>
                </a:lnTo>
                <a:cubicBezTo>
                  <a:pt x="153721" y="1192352"/>
                  <a:pt x="151384" y="1191768"/>
                  <a:pt x="147879" y="1191768"/>
                </a:cubicBezTo>
                <a:lnTo>
                  <a:pt x="147879" y="1190016"/>
                </a:lnTo>
                <a:lnTo>
                  <a:pt x="158395" y="1188263"/>
                </a:lnTo>
                <a:cubicBezTo>
                  <a:pt x="157226" y="1188263"/>
                  <a:pt x="156642" y="1188263"/>
                  <a:pt x="156642" y="1188263"/>
                </a:cubicBezTo>
                <a:cubicBezTo>
                  <a:pt x="154305" y="1185926"/>
                  <a:pt x="151676" y="1183297"/>
                  <a:pt x="148755" y="1180376"/>
                </a:cubicBezTo>
                <a:cubicBezTo>
                  <a:pt x="145835" y="1177455"/>
                  <a:pt x="143205" y="1174826"/>
                  <a:pt x="140869" y="1172490"/>
                </a:cubicBezTo>
                <a:cubicBezTo>
                  <a:pt x="137364" y="1167816"/>
                  <a:pt x="132690" y="1163727"/>
                  <a:pt x="126848" y="1160221"/>
                </a:cubicBezTo>
                <a:cubicBezTo>
                  <a:pt x="126848" y="1160221"/>
                  <a:pt x="123343" y="1155548"/>
                  <a:pt x="116332" y="1146201"/>
                </a:cubicBezTo>
                <a:lnTo>
                  <a:pt x="125095" y="1149706"/>
                </a:lnTo>
                <a:cubicBezTo>
                  <a:pt x="130937" y="1156716"/>
                  <a:pt x="139408" y="1164603"/>
                  <a:pt x="150508" y="1173366"/>
                </a:cubicBezTo>
                <a:cubicBezTo>
                  <a:pt x="161608" y="1182129"/>
                  <a:pt x="171247" y="1189431"/>
                  <a:pt x="179426" y="1195273"/>
                </a:cubicBezTo>
                <a:lnTo>
                  <a:pt x="189722" y="1204283"/>
                </a:lnTo>
                <a:lnTo>
                  <a:pt x="191694" y="1204036"/>
                </a:lnTo>
                <a:cubicBezTo>
                  <a:pt x="199873" y="1204036"/>
                  <a:pt x="205715" y="1204621"/>
                  <a:pt x="209220" y="1205789"/>
                </a:cubicBezTo>
                <a:cubicBezTo>
                  <a:pt x="222073" y="1209294"/>
                  <a:pt x="233756" y="1212799"/>
                  <a:pt x="244272" y="1216305"/>
                </a:cubicBezTo>
                <a:cubicBezTo>
                  <a:pt x="246609" y="1216305"/>
                  <a:pt x="247777" y="1217473"/>
                  <a:pt x="247777" y="1219810"/>
                </a:cubicBezTo>
                <a:cubicBezTo>
                  <a:pt x="250114" y="1222147"/>
                  <a:pt x="253619" y="1222147"/>
                  <a:pt x="258293" y="1219810"/>
                </a:cubicBezTo>
                <a:cubicBezTo>
                  <a:pt x="255956" y="1218641"/>
                  <a:pt x="254496" y="1217765"/>
                  <a:pt x="253911" y="1217181"/>
                </a:cubicBezTo>
                <a:cubicBezTo>
                  <a:pt x="253327" y="1216597"/>
                  <a:pt x="252451" y="1216305"/>
                  <a:pt x="251282" y="1216305"/>
                </a:cubicBezTo>
                <a:cubicBezTo>
                  <a:pt x="250114" y="1215136"/>
                  <a:pt x="248946" y="1213968"/>
                  <a:pt x="247777" y="1212799"/>
                </a:cubicBezTo>
                <a:cubicBezTo>
                  <a:pt x="246609" y="1211631"/>
                  <a:pt x="244856" y="1211047"/>
                  <a:pt x="242520" y="1211047"/>
                </a:cubicBezTo>
                <a:cubicBezTo>
                  <a:pt x="241351" y="1209878"/>
                  <a:pt x="241351" y="1208126"/>
                  <a:pt x="242520" y="1205789"/>
                </a:cubicBezTo>
                <a:cubicBezTo>
                  <a:pt x="260046" y="1220978"/>
                  <a:pt x="276987" y="1229157"/>
                  <a:pt x="293345" y="1230325"/>
                </a:cubicBezTo>
                <a:cubicBezTo>
                  <a:pt x="293345" y="1226820"/>
                  <a:pt x="292761" y="1223899"/>
                  <a:pt x="291592" y="1221562"/>
                </a:cubicBezTo>
                <a:lnTo>
                  <a:pt x="275819" y="1214552"/>
                </a:lnTo>
                <a:lnTo>
                  <a:pt x="260046" y="1202284"/>
                </a:lnTo>
                <a:cubicBezTo>
                  <a:pt x="264719" y="1202284"/>
                  <a:pt x="267056" y="1203452"/>
                  <a:pt x="267056" y="1205789"/>
                </a:cubicBezTo>
                <a:cubicBezTo>
                  <a:pt x="278740" y="1210463"/>
                  <a:pt x="292761" y="1218641"/>
                  <a:pt x="309118" y="1230325"/>
                </a:cubicBezTo>
                <a:lnTo>
                  <a:pt x="317557" y="1236232"/>
                </a:lnTo>
                <a:lnTo>
                  <a:pt x="326276" y="1235609"/>
                </a:lnTo>
                <a:lnTo>
                  <a:pt x="321387" y="1232078"/>
                </a:lnTo>
                <a:cubicBezTo>
                  <a:pt x="321387" y="1232078"/>
                  <a:pt x="321678" y="1231786"/>
                  <a:pt x="322263" y="1231202"/>
                </a:cubicBezTo>
                <a:cubicBezTo>
                  <a:pt x="322847" y="1230618"/>
                  <a:pt x="323139" y="1230325"/>
                  <a:pt x="323139" y="1230325"/>
                </a:cubicBezTo>
                <a:lnTo>
                  <a:pt x="329485" y="1234292"/>
                </a:lnTo>
                <a:lnTo>
                  <a:pt x="345923" y="1226820"/>
                </a:lnTo>
                <a:cubicBezTo>
                  <a:pt x="348260" y="1223315"/>
                  <a:pt x="351765" y="1222147"/>
                  <a:pt x="356439" y="1223315"/>
                </a:cubicBezTo>
                <a:cubicBezTo>
                  <a:pt x="358775" y="1223315"/>
                  <a:pt x="359944" y="1222147"/>
                  <a:pt x="359944" y="1219810"/>
                </a:cubicBezTo>
                <a:cubicBezTo>
                  <a:pt x="364617" y="1216305"/>
                  <a:pt x="370167" y="1212799"/>
                  <a:pt x="376593" y="1209294"/>
                </a:cubicBezTo>
                <a:cubicBezTo>
                  <a:pt x="383019" y="1205789"/>
                  <a:pt x="388569" y="1202284"/>
                  <a:pt x="393243" y="1198779"/>
                </a:cubicBezTo>
                <a:cubicBezTo>
                  <a:pt x="397917" y="1194105"/>
                  <a:pt x="411937" y="1181837"/>
                  <a:pt x="435306" y="1161974"/>
                </a:cubicBezTo>
                <a:cubicBezTo>
                  <a:pt x="438811" y="1158469"/>
                  <a:pt x="442900" y="1152627"/>
                  <a:pt x="447574" y="1144448"/>
                </a:cubicBezTo>
                <a:cubicBezTo>
                  <a:pt x="449910" y="1144448"/>
                  <a:pt x="452539" y="1143572"/>
                  <a:pt x="455460" y="1141819"/>
                </a:cubicBezTo>
                <a:cubicBezTo>
                  <a:pt x="458381" y="1140066"/>
                  <a:pt x="461010" y="1139190"/>
                  <a:pt x="463347" y="1139190"/>
                </a:cubicBezTo>
                <a:cubicBezTo>
                  <a:pt x="471526" y="1139190"/>
                  <a:pt x="475615" y="1136269"/>
                  <a:pt x="475615" y="1130427"/>
                </a:cubicBezTo>
                <a:cubicBezTo>
                  <a:pt x="469773" y="1133932"/>
                  <a:pt x="465684" y="1136269"/>
                  <a:pt x="463347" y="1137438"/>
                </a:cubicBezTo>
                <a:cubicBezTo>
                  <a:pt x="462179" y="1136269"/>
                  <a:pt x="461594" y="1134225"/>
                  <a:pt x="461594" y="1131304"/>
                </a:cubicBezTo>
                <a:cubicBezTo>
                  <a:pt x="461594" y="1128382"/>
                  <a:pt x="462179" y="1126922"/>
                  <a:pt x="463347" y="1126922"/>
                </a:cubicBezTo>
                <a:cubicBezTo>
                  <a:pt x="470357" y="1124585"/>
                  <a:pt x="473863" y="1121664"/>
                  <a:pt x="473863" y="1118159"/>
                </a:cubicBezTo>
                <a:cubicBezTo>
                  <a:pt x="475031" y="1112317"/>
                  <a:pt x="475615" y="1104722"/>
                  <a:pt x="475615" y="1095375"/>
                </a:cubicBezTo>
                <a:cubicBezTo>
                  <a:pt x="476784" y="1091870"/>
                  <a:pt x="477368" y="1087781"/>
                  <a:pt x="477368" y="1083107"/>
                </a:cubicBezTo>
                <a:cubicBezTo>
                  <a:pt x="480873" y="1085444"/>
                  <a:pt x="482626" y="1088365"/>
                  <a:pt x="482626" y="1091870"/>
                </a:cubicBezTo>
                <a:cubicBezTo>
                  <a:pt x="487299" y="1087196"/>
                  <a:pt x="489636" y="1083107"/>
                  <a:pt x="489636" y="1079602"/>
                </a:cubicBezTo>
                <a:cubicBezTo>
                  <a:pt x="489636" y="1077265"/>
                  <a:pt x="488760" y="1074928"/>
                  <a:pt x="487007" y="1072591"/>
                </a:cubicBezTo>
                <a:lnTo>
                  <a:pt x="485231" y="1069749"/>
                </a:lnTo>
                <a:lnTo>
                  <a:pt x="484378" y="1072591"/>
                </a:lnTo>
                <a:cubicBezTo>
                  <a:pt x="484378" y="1073760"/>
                  <a:pt x="484670" y="1075805"/>
                  <a:pt x="485254" y="1078725"/>
                </a:cubicBezTo>
                <a:cubicBezTo>
                  <a:pt x="485839" y="1081647"/>
                  <a:pt x="484963" y="1083691"/>
                  <a:pt x="482626" y="1084860"/>
                </a:cubicBezTo>
                <a:cubicBezTo>
                  <a:pt x="481457" y="1083691"/>
                  <a:pt x="480873" y="1081354"/>
                  <a:pt x="480873" y="1077849"/>
                </a:cubicBezTo>
                <a:cubicBezTo>
                  <a:pt x="480873" y="1076681"/>
                  <a:pt x="480873" y="1074928"/>
                  <a:pt x="480873" y="1072591"/>
                </a:cubicBezTo>
                <a:lnTo>
                  <a:pt x="480564" y="1071045"/>
                </a:lnTo>
                <a:lnTo>
                  <a:pt x="479120" y="1076097"/>
                </a:lnTo>
                <a:lnTo>
                  <a:pt x="478098" y="1065873"/>
                </a:lnTo>
                <a:lnTo>
                  <a:pt x="475615" y="1070839"/>
                </a:lnTo>
                <a:cubicBezTo>
                  <a:pt x="476784" y="1073176"/>
                  <a:pt x="477368" y="1074928"/>
                  <a:pt x="477368" y="1076097"/>
                </a:cubicBezTo>
                <a:lnTo>
                  <a:pt x="472461" y="1073643"/>
                </a:lnTo>
                <a:lnTo>
                  <a:pt x="473863" y="1077849"/>
                </a:lnTo>
                <a:lnTo>
                  <a:pt x="459842" y="1083107"/>
                </a:lnTo>
                <a:lnTo>
                  <a:pt x="461594" y="1076097"/>
                </a:lnTo>
                <a:lnTo>
                  <a:pt x="462471" y="1072591"/>
                </a:lnTo>
                <a:lnTo>
                  <a:pt x="464291" y="1071782"/>
                </a:lnTo>
                <a:lnTo>
                  <a:pt x="469214" y="1063905"/>
                </a:lnTo>
                <a:lnTo>
                  <a:pt x="463347" y="1065581"/>
                </a:lnTo>
                <a:cubicBezTo>
                  <a:pt x="457505" y="1066749"/>
                  <a:pt x="454584" y="1069670"/>
                  <a:pt x="454584" y="1074344"/>
                </a:cubicBezTo>
                <a:cubicBezTo>
                  <a:pt x="454584" y="1064997"/>
                  <a:pt x="455168" y="1059155"/>
                  <a:pt x="456337" y="1056818"/>
                </a:cubicBezTo>
                <a:cubicBezTo>
                  <a:pt x="457505" y="1054481"/>
                  <a:pt x="460426" y="1052729"/>
                  <a:pt x="465100" y="1051560"/>
                </a:cubicBezTo>
                <a:lnTo>
                  <a:pt x="463347" y="1060323"/>
                </a:lnTo>
                <a:cubicBezTo>
                  <a:pt x="464515" y="1059155"/>
                  <a:pt x="466268" y="1057986"/>
                  <a:pt x="468605" y="1056818"/>
                </a:cubicBezTo>
                <a:cubicBezTo>
                  <a:pt x="470942" y="1055650"/>
                  <a:pt x="472694" y="1054481"/>
                  <a:pt x="473863" y="1053313"/>
                </a:cubicBezTo>
                <a:lnTo>
                  <a:pt x="474467" y="1056335"/>
                </a:lnTo>
                <a:lnTo>
                  <a:pt x="477542" y="1053875"/>
                </a:lnTo>
                <a:lnTo>
                  <a:pt x="477806" y="1046741"/>
                </a:lnTo>
                <a:cubicBezTo>
                  <a:pt x="478098" y="1043527"/>
                  <a:pt x="478536" y="1041045"/>
                  <a:pt x="479120" y="1039292"/>
                </a:cubicBezTo>
                <a:cubicBezTo>
                  <a:pt x="481457" y="1027608"/>
                  <a:pt x="483210" y="1021766"/>
                  <a:pt x="484378" y="1021766"/>
                </a:cubicBezTo>
                <a:lnTo>
                  <a:pt x="482626" y="1041045"/>
                </a:lnTo>
                <a:lnTo>
                  <a:pt x="482626" y="1049808"/>
                </a:lnTo>
                <a:lnTo>
                  <a:pt x="484378" y="1039292"/>
                </a:lnTo>
                <a:lnTo>
                  <a:pt x="487883" y="1039292"/>
                </a:lnTo>
                <a:lnTo>
                  <a:pt x="489636" y="1049808"/>
                </a:lnTo>
                <a:lnTo>
                  <a:pt x="489771" y="1049808"/>
                </a:lnTo>
                <a:lnTo>
                  <a:pt x="490512" y="1040168"/>
                </a:lnTo>
                <a:cubicBezTo>
                  <a:pt x="491097" y="1036079"/>
                  <a:pt x="491389" y="1032282"/>
                  <a:pt x="491389" y="1028776"/>
                </a:cubicBezTo>
                <a:lnTo>
                  <a:pt x="494791" y="1020838"/>
                </a:lnTo>
                <a:lnTo>
                  <a:pt x="493141" y="1020013"/>
                </a:lnTo>
                <a:cubicBezTo>
                  <a:pt x="495478" y="1017677"/>
                  <a:pt x="496646" y="1013587"/>
                  <a:pt x="496646" y="1007745"/>
                </a:cubicBezTo>
                <a:lnTo>
                  <a:pt x="496646" y="993724"/>
                </a:lnTo>
                <a:cubicBezTo>
                  <a:pt x="493141" y="990219"/>
                  <a:pt x="493141" y="987298"/>
                  <a:pt x="496646" y="984961"/>
                </a:cubicBezTo>
                <a:cubicBezTo>
                  <a:pt x="497815" y="983793"/>
                  <a:pt x="498107" y="982624"/>
                  <a:pt x="497523" y="981456"/>
                </a:cubicBezTo>
                <a:cubicBezTo>
                  <a:pt x="496938" y="980288"/>
                  <a:pt x="495478" y="979119"/>
                  <a:pt x="493141" y="977951"/>
                </a:cubicBezTo>
                <a:cubicBezTo>
                  <a:pt x="489636" y="976783"/>
                  <a:pt x="487883" y="974154"/>
                  <a:pt x="487883" y="970064"/>
                </a:cubicBezTo>
                <a:cubicBezTo>
                  <a:pt x="487883" y="965975"/>
                  <a:pt x="487883" y="963346"/>
                  <a:pt x="487883" y="962178"/>
                </a:cubicBezTo>
                <a:lnTo>
                  <a:pt x="491389" y="962178"/>
                </a:lnTo>
                <a:lnTo>
                  <a:pt x="491389" y="972693"/>
                </a:lnTo>
                <a:lnTo>
                  <a:pt x="496646" y="972693"/>
                </a:lnTo>
                <a:lnTo>
                  <a:pt x="498399" y="960425"/>
                </a:lnTo>
                <a:cubicBezTo>
                  <a:pt x="498399" y="959257"/>
                  <a:pt x="497523" y="958380"/>
                  <a:pt x="495770" y="957796"/>
                </a:cubicBezTo>
                <a:cubicBezTo>
                  <a:pt x="494018" y="957212"/>
                  <a:pt x="492557" y="956920"/>
                  <a:pt x="491389" y="956920"/>
                </a:cubicBezTo>
                <a:cubicBezTo>
                  <a:pt x="489052" y="954583"/>
                  <a:pt x="487883" y="952246"/>
                  <a:pt x="487883" y="949909"/>
                </a:cubicBezTo>
                <a:cubicBezTo>
                  <a:pt x="489052" y="949909"/>
                  <a:pt x="490512" y="950786"/>
                  <a:pt x="492265" y="952538"/>
                </a:cubicBezTo>
                <a:cubicBezTo>
                  <a:pt x="494018" y="954291"/>
                  <a:pt x="497231" y="953999"/>
                  <a:pt x="501904" y="951662"/>
                </a:cubicBezTo>
                <a:cubicBezTo>
                  <a:pt x="500736" y="950494"/>
                  <a:pt x="499860" y="947573"/>
                  <a:pt x="499275" y="942899"/>
                </a:cubicBezTo>
                <a:cubicBezTo>
                  <a:pt x="498691" y="938225"/>
                  <a:pt x="496646" y="934720"/>
                  <a:pt x="493141" y="932383"/>
                </a:cubicBezTo>
                <a:cubicBezTo>
                  <a:pt x="491973" y="931215"/>
                  <a:pt x="491681" y="929462"/>
                  <a:pt x="492265" y="927126"/>
                </a:cubicBezTo>
                <a:cubicBezTo>
                  <a:pt x="492849" y="924789"/>
                  <a:pt x="492557" y="922452"/>
                  <a:pt x="491389" y="920115"/>
                </a:cubicBezTo>
                <a:cubicBezTo>
                  <a:pt x="492557" y="918947"/>
                  <a:pt x="493141" y="916026"/>
                  <a:pt x="493141" y="911352"/>
                </a:cubicBezTo>
                <a:lnTo>
                  <a:pt x="487883" y="909600"/>
                </a:lnTo>
                <a:cubicBezTo>
                  <a:pt x="487883" y="907263"/>
                  <a:pt x="488468" y="906094"/>
                  <a:pt x="489636" y="906094"/>
                </a:cubicBezTo>
                <a:lnTo>
                  <a:pt x="489636" y="904342"/>
                </a:lnTo>
                <a:cubicBezTo>
                  <a:pt x="489636" y="905510"/>
                  <a:pt x="490220" y="906679"/>
                  <a:pt x="491389" y="907847"/>
                </a:cubicBezTo>
                <a:lnTo>
                  <a:pt x="493141" y="860527"/>
                </a:lnTo>
                <a:lnTo>
                  <a:pt x="489636" y="860527"/>
                </a:lnTo>
                <a:cubicBezTo>
                  <a:pt x="487299" y="862864"/>
                  <a:pt x="484963" y="862864"/>
                  <a:pt x="482626" y="860527"/>
                </a:cubicBezTo>
                <a:cubicBezTo>
                  <a:pt x="483794" y="860527"/>
                  <a:pt x="484670" y="860235"/>
                  <a:pt x="485254" y="859651"/>
                </a:cubicBezTo>
                <a:cubicBezTo>
                  <a:pt x="485839" y="859066"/>
                  <a:pt x="486715" y="858774"/>
                  <a:pt x="487883" y="858774"/>
                </a:cubicBezTo>
                <a:cubicBezTo>
                  <a:pt x="491389" y="857606"/>
                  <a:pt x="493725" y="856437"/>
                  <a:pt x="494894" y="855269"/>
                </a:cubicBezTo>
                <a:cubicBezTo>
                  <a:pt x="496062" y="854101"/>
                  <a:pt x="495478" y="851764"/>
                  <a:pt x="493141" y="848259"/>
                </a:cubicBezTo>
                <a:lnTo>
                  <a:pt x="491389" y="848259"/>
                </a:lnTo>
                <a:cubicBezTo>
                  <a:pt x="492557" y="844753"/>
                  <a:pt x="492849" y="840664"/>
                  <a:pt x="492265" y="835990"/>
                </a:cubicBezTo>
                <a:cubicBezTo>
                  <a:pt x="491681" y="831317"/>
                  <a:pt x="491389" y="828396"/>
                  <a:pt x="491389" y="827227"/>
                </a:cubicBezTo>
                <a:cubicBezTo>
                  <a:pt x="490220" y="826059"/>
                  <a:pt x="490220" y="824014"/>
                  <a:pt x="491389" y="821093"/>
                </a:cubicBezTo>
                <a:cubicBezTo>
                  <a:pt x="492557" y="818172"/>
                  <a:pt x="493141" y="816128"/>
                  <a:pt x="493141" y="814959"/>
                </a:cubicBezTo>
                <a:cubicBezTo>
                  <a:pt x="496646" y="818464"/>
                  <a:pt x="497815" y="823430"/>
                  <a:pt x="496646" y="829856"/>
                </a:cubicBezTo>
                <a:cubicBezTo>
                  <a:pt x="495478" y="836283"/>
                  <a:pt x="495478" y="840664"/>
                  <a:pt x="496646" y="843001"/>
                </a:cubicBezTo>
                <a:cubicBezTo>
                  <a:pt x="497815" y="841832"/>
                  <a:pt x="499567" y="841248"/>
                  <a:pt x="501904" y="841248"/>
                </a:cubicBezTo>
                <a:cubicBezTo>
                  <a:pt x="501904" y="842417"/>
                  <a:pt x="502489" y="843585"/>
                  <a:pt x="503657" y="844753"/>
                </a:cubicBezTo>
                <a:cubicBezTo>
                  <a:pt x="504825" y="845922"/>
                  <a:pt x="505409" y="847090"/>
                  <a:pt x="505409" y="848259"/>
                </a:cubicBezTo>
                <a:lnTo>
                  <a:pt x="498399" y="851764"/>
                </a:lnTo>
                <a:cubicBezTo>
                  <a:pt x="499567" y="851764"/>
                  <a:pt x="500444" y="852056"/>
                  <a:pt x="501028" y="852640"/>
                </a:cubicBezTo>
                <a:cubicBezTo>
                  <a:pt x="501612" y="853224"/>
                  <a:pt x="501904" y="853516"/>
                  <a:pt x="501904" y="853516"/>
                </a:cubicBezTo>
                <a:cubicBezTo>
                  <a:pt x="506578" y="858190"/>
                  <a:pt x="507746" y="863448"/>
                  <a:pt x="505409" y="869290"/>
                </a:cubicBezTo>
                <a:cubicBezTo>
                  <a:pt x="504241" y="871627"/>
                  <a:pt x="503657" y="874548"/>
                  <a:pt x="503657" y="878053"/>
                </a:cubicBezTo>
                <a:cubicBezTo>
                  <a:pt x="503657" y="881558"/>
                  <a:pt x="504825" y="886232"/>
                  <a:pt x="507162" y="892074"/>
                </a:cubicBezTo>
                <a:cubicBezTo>
                  <a:pt x="503657" y="892074"/>
                  <a:pt x="501612" y="891489"/>
                  <a:pt x="501028" y="890321"/>
                </a:cubicBezTo>
                <a:cubicBezTo>
                  <a:pt x="500444" y="889153"/>
                  <a:pt x="499567" y="886232"/>
                  <a:pt x="498399" y="881558"/>
                </a:cubicBezTo>
                <a:lnTo>
                  <a:pt x="498399" y="892074"/>
                </a:lnTo>
                <a:cubicBezTo>
                  <a:pt x="498399" y="894410"/>
                  <a:pt x="498983" y="897624"/>
                  <a:pt x="500152" y="901713"/>
                </a:cubicBezTo>
                <a:cubicBezTo>
                  <a:pt x="501320" y="905802"/>
                  <a:pt x="501904" y="909015"/>
                  <a:pt x="501904" y="911352"/>
                </a:cubicBezTo>
                <a:cubicBezTo>
                  <a:pt x="501904" y="910184"/>
                  <a:pt x="503073" y="908431"/>
                  <a:pt x="505409" y="906094"/>
                </a:cubicBezTo>
                <a:cubicBezTo>
                  <a:pt x="508915" y="907263"/>
                  <a:pt x="509791" y="909600"/>
                  <a:pt x="508038" y="913105"/>
                </a:cubicBezTo>
                <a:cubicBezTo>
                  <a:pt x="506286" y="916610"/>
                  <a:pt x="505409" y="918947"/>
                  <a:pt x="505409" y="920115"/>
                </a:cubicBezTo>
                <a:lnTo>
                  <a:pt x="505409" y="935889"/>
                </a:lnTo>
                <a:cubicBezTo>
                  <a:pt x="510083" y="935889"/>
                  <a:pt x="513004" y="935304"/>
                  <a:pt x="514172" y="934136"/>
                </a:cubicBezTo>
                <a:lnTo>
                  <a:pt x="515925" y="918363"/>
                </a:lnTo>
                <a:cubicBezTo>
                  <a:pt x="521767" y="914857"/>
                  <a:pt x="525272" y="911936"/>
                  <a:pt x="526441" y="909600"/>
                </a:cubicBezTo>
                <a:cubicBezTo>
                  <a:pt x="520599" y="909600"/>
                  <a:pt x="516509" y="908431"/>
                  <a:pt x="514172" y="906094"/>
                </a:cubicBezTo>
                <a:lnTo>
                  <a:pt x="521183" y="897331"/>
                </a:lnTo>
                <a:cubicBezTo>
                  <a:pt x="525856" y="903173"/>
                  <a:pt x="530530" y="906679"/>
                  <a:pt x="535204" y="907847"/>
                </a:cubicBezTo>
                <a:cubicBezTo>
                  <a:pt x="535204" y="909015"/>
                  <a:pt x="534620" y="911060"/>
                  <a:pt x="533451" y="913981"/>
                </a:cubicBezTo>
                <a:cubicBezTo>
                  <a:pt x="532283" y="916902"/>
                  <a:pt x="528193" y="918363"/>
                  <a:pt x="521183" y="918363"/>
                </a:cubicBezTo>
                <a:cubicBezTo>
                  <a:pt x="523520" y="920699"/>
                  <a:pt x="524688" y="922452"/>
                  <a:pt x="524688" y="923620"/>
                </a:cubicBezTo>
                <a:cubicBezTo>
                  <a:pt x="524688" y="925957"/>
                  <a:pt x="523520" y="928294"/>
                  <a:pt x="521183" y="930631"/>
                </a:cubicBezTo>
                <a:cubicBezTo>
                  <a:pt x="518846" y="932968"/>
                  <a:pt x="518846" y="934720"/>
                  <a:pt x="521183" y="935889"/>
                </a:cubicBezTo>
                <a:lnTo>
                  <a:pt x="526441" y="932383"/>
                </a:lnTo>
                <a:cubicBezTo>
                  <a:pt x="527609" y="932383"/>
                  <a:pt x="529361" y="932968"/>
                  <a:pt x="531698" y="934136"/>
                </a:cubicBezTo>
                <a:cubicBezTo>
                  <a:pt x="534035" y="935304"/>
                  <a:pt x="535788" y="935889"/>
                  <a:pt x="536956" y="935889"/>
                </a:cubicBezTo>
                <a:cubicBezTo>
                  <a:pt x="539293" y="934720"/>
                  <a:pt x="540462" y="932968"/>
                  <a:pt x="540462" y="930631"/>
                </a:cubicBezTo>
                <a:lnTo>
                  <a:pt x="540462" y="892074"/>
                </a:lnTo>
                <a:lnTo>
                  <a:pt x="540462" y="883311"/>
                </a:lnTo>
                <a:cubicBezTo>
                  <a:pt x="540462" y="882142"/>
                  <a:pt x="541630" y="880974"/>
                  <a:pt x="543967" y="879805"/>
                </a:cubicBezTo>
                <a:lnTo>
                  <a:pt x="535204" y="876300"/>
                </a:lnTo>
                <a:cubicBezTo>
                  <a:pt x="534035" y="873963"/>
                  <a:pt x="534620" y="872503"/>
                  <a:pt x="536956" y="871919"/>
                </a:cubicBezTo>
                <a:cubicBezTo>
                  <a:pt x="539293" y="871334"/>
                  <a:pt x="541630" y="869874"/>
                  <a:pt x="543967" y="867537"/>
                </a:cubicBezTo>
                <a:cubicBezTo>
                  <a:pt x="543967" y="865200"/>
                  <a:pt x="543382" y="863156"/>
                  <a:pt x="542214" y="861403"/>
                </a:cubicBezTo>
                <a:cubicBezTo>
                  <a:pt x="541046" y="859651"/>
                  <a:pt x="538709" y="857606"/>
                  <a:pt x="535204" y="855269"/>
                </a:cubicBezTo>
                <a:lnTo>
                  <a:pt x="540462" y="853516"/>
                </a:lnTo>
                <a:lnTo>
                  <a:pt x="543967" y="851764"/>
                </a:lnTo>
                <a:cubicBezTo>
                  <a:pt x="540462" y="850595"/>
                  <a:pt x="538417" y="848843"/>
                  <a:pt x="537833" y="846506"/>
                </a:cubicBezTo>
                <a:cubicBezTo>
                  <a:pt x="537248" y="844169"/>
                  <a:pt x="538125" y="841832"/>
                  <a:pt x="540462" y="839496"/>
                </a:cubicBezTo>
                <a:cubicBezTo>
                  <a:pt x="540462" y="837159"/>
                  <a:pt x="540462" y="834822"/>
                  <a:pt x="540462" y="832485"/>
                </a:cubicBezTo>
                <a:cubicBezTo>
                  <a:pt x="540462" y="830148"/>
                  <a:pt x="540462" y="828396"/>
                  <a:pt x="540462" y="827227"/>
                </a:cubicBezTo>
                <a:lnTo>
                  <a:pt x="550977" y="827227"/>
                </a:lnTo>
                <a:cubicBezTo>
                  <a:pt x="550977" y="828396"/>
                  <a:pt x="551269" y="829856"/>
                  <a:pt x="551853" y="831609"/>
                </a:cubicBezTo>
                <a:cubicBezTo>
                  <a:pt x="552438" y="833362"/>
                  <a:pt x="552730" y="835406"/>
                  <a:pt x="552730" y="837743"/>
                </a:cubicBezTo>
                <a:lnTo>
                  <a:pt x="554482" y="837743"/>
                </a:lnTo>
                <a:cubicBezTo>
                  <a:pt x="554482" y="835406"/>
                  <a:pt x="555067" y="833946"/>
                  <a:pt x="556235" y="833362"/>
                </a:cubicBezTo>
                <a:cubicBezTo>
                  <a:pt x="557403" y="832777"/>
                  <a:pt x="557988" y="831901"/>
                  <a:pt x="557988" y="830733"/>
                </a:cubicBezTo>
                <a:lnTo>
                  <a:pt x="559740" y="830733"/>
                </a:lnTo>
                <a:cubicBezTo>
                  <a:pt x="562077" y="833069"/>
                  <a:pt x="563245" y="837159"/>
                  <a:pt x="563245" y="843001"/>
                </a:cubicBezTo>
                <a:cubicBezTo>
                  <a:pt x="562077" y="844169"/>
                  <a:pt x="562661" y="846506"/>
                  <a:pt x="564998" y="850011"/>
                </a:cubicBezTo>
                <a:cubicBezTo>
                  <a:pt x="567335" y="848843"/>
                  <a:pt x="568211" y="845922"/>
                  <a:pt x="567627" y="841248"/>
                </a:cubicBezTo>
                <a:cubicBezTo>
                  <a:pt x="567043" y="836575"/>
                  <a:pt x="569087" y="833654"/>
                  <a:pt x="573761" y="832485"/>
                </a:cubicBezTo>
                <a:cubicBezTo>
                  <a:pt x="573761" y="838327"/>
                  <a:pt x="574053" y="842125"/>
                  <a:pt x="574637" y="843877"/>
                </a:cubicBezTo>
                <a:cubicBezTo>
                  <a:pt x="575221" y="845630"/>
                  <a:pt x="576682" y="847090"/>
                  <a:pt x="579019" y="848259"/>
                </a:cubicBezTo>
                <a:cubicBezTo>
                  <a:pt x="579019" y="845922"/>
                  <a:pt x="579311" y="843585"/>
                  <a:pt x="579895" y="841248"/>
                </a:cubicBezTo>
                <a:cubicBezTo>
                  <a:pt x="580479" y="838911"/>
                  <a:pt x="580771" y="836575"/>
                  <a:pt x="580771" y="834238"/>
                </a:cubicBezTo>
                <a:cubicBezTo>
                  <a:pt x="580771" y="829564"/>
                  <a:pt x="580187" y="827227"/>
                  <a:pt x="579019" y="827227"/>
                </a:cubicBezTo>
                <a:cubicBezTo>
                  <a:pt x="573177" y="823722"/>
                  <a:pt x="574345" y="820801"/>
                  <a:pt x="582524" y="818464"/>
                </a:cubicBezTo>
                <a:cubicBezTo>
                  <a:pt x="584861" y="818464"/>
                  <a:pt x="586613" y="819341"/>
                  <a:pt x="587782" y="821093"/>
                </a:cubicBezTo>
                <a:cubicBezTo>
                  <a:pt x="588950" y="822846"/>
                  <a:pt x="588950" y="824306"/>
                  <a:pt x="587782" y="825475"/>
                </a:cubicBezTo>
                <a:cubicBezTo>
                  <a:pt x="586613" y="826643"/>
                  <a:pt x="586029" y="828980"/>
                  <a:pt x="586029" y="832485"/>
                </a:cubicBezTo>
                <a:cubicBezTo>
                  <a:pt x="586029" y="832485"/>
                  <a:pt x="586905" y="833946"/>
                  <a:pt x="588658" y="836867"/>
                </a:cubicBezTo>
                <a:cubicBezTo>
                  <a:pt x="590411" y="839788"/>
                  <a:pt x="588366" y="842417"/>
                  <a:pt x="582524" y="844753"/>
                </a:cubicBezTo>
                <a:cubicBezTo>
                  <a:pt x="583692" y="845922"/>
                  <a:pt x="584568" y="847674"/>
                  <a:pt x="585153" y="850011"/>
                </a:cubicBezTo>
                <a:cubicBezTo>
                  <a:pt x="585737" y="852348"/>
                  <a:pt x="586613" y="854101"/>
                  <a:pt x="587782" y="855269"/>
                </a:cubicBezTo>
                <a:cubicBezTo>
                  <a:pt x="590118" y="863448"/>
                  <a:pt x="590118" y="868121"/>
                  <a:pt x="587782" y="869290"/>
                </a:cubicBezTo>
                <a:cubicBezTo>
                  <a:pt x="586613" y="870458"/>
                  <a:pt x="586321" y="872211"/>
                  <a:pt x="586905" y="874548"/>
                </a:cubicBezTo>
                <a:cubicBezTo>
                  <a:pt x="587490" y="876884"/>
                  <a:pt x="587782" y="878053"/>
                  <a:pt x="587782" y="878053"/>
                </a:cubicBezTo>
                <a:cubicBezTo>
                  <a:pt x="590118" y="880390"/>
                  <a:pt x="590703" y="883019"/>
                  <a:pt x="589534" y="885940"/>
                </a:cubicBezTo>
                <a:cubicBezTo>
                  <a:pt x="588366" y="888860"/>
                  <a:pt x="586029" y="890905"/>
                  <a:pt x="582524" y="892074"/>
                </a:cubicBezTo>
                <a:lnTo>
                  <a:pt x="587782" y="892074"/>
                </a:lnTo>
                <a:lnTo>
                  <a:pt x="586029" y="906094"/>
                </a:lnTo>
                <a:cubicBezTo>
                  <a:pt x="589534" y="906094"/>
                  <a:pt x="594208" y="906094"/>
                  <a:pt x="600050" y="906094"/>
                </a:cubicBezTo>
                <a:lnTo>
                  <a:pt x="600050" y="900837"/>
                </a:lnTo>
                <a:lnTo>
                  <a:pt x="605308" y="900837"/>
                </a:lnTo>
                <a:cubicBezTo>
                  <a:pt x="604139" y="898500"/>
                  <a:pt x="603263" y="896747"/>
                  <a:pt x="602679" y="895579"/>
                </a:cubicBezTo>
                <a:cubicBezTo>
                  <a:pt x="602094" y="894410"/>
                  <a:pt x="601218" y="893242"/>
                  <a:pt x="600050" y="892074"/>
                </a:cubicBezTo>
                <a:cubicBezTo>
                  <a:pt x="601218" y="892074"/>
                  <a:pt x="602679" y="892074"/>
                  <a:pt x="604431" y="892074"/>
                </a:cubicBezTo>
                <a:cubicBezTo>
                  <a:pt x="606184" y="892074"/>
                  <a:pt x="607644" y="891489"/>
                  <a:pt x="608813" y="890321"/>
                </a:cubicBezTo>
                <a:cubicBezTo>
                  <a:pt x="609981" y="890321"/>
                  <a:pt x="610858" y="889737"/>
                  <a:pt x="611442" y="888568"/>
                </a:cubicBezTo>
                <a:cubicBezTo>
                  <a:pt x="612026" y="887400"/>
                  <a:pt x="611734" y="886816"/>
                  <a:pt x="610565" y="886816"/>
                </a:cubicBezTo>
                <a:cubicBezTo>
                  <a:pt x="610565" y="880974"/>
                  <a:pt x="611150" y="874256"/>
                  <a:pt x="612318" y="866661"/>
                </a:cubicBezTo>
                <a:cubicBezTo>
                  <a:pt x="613486" y="859066"/>
                  <a:pt x="612902" y="852932"/>
                  <a:pt x="610565" y="848259"/>
                </a:cubicBezTo>
                <a:cubicBezTo>
                  <a:pt x="609397" y="847090"/>
                  <a:pt x="608813" y="844169"/>
                  <a:pt x="608813" y="839496"/>
                </a:cubicBezTo>
                <a:cubicBezTo>
                  <a:pt x="608813" y="838327"/>
                  <a:pt x="609105" y="836575"/>
                  <a:pt x="609689" y="834238"/>
                </a:cubicBezTo>
                <a:cubicBezTo>
                  <a:pt x="610273" y="831901"/>
                  <a:pt x="609981" y="829564"/>
                  <a:pt x="608813" y="827227"/>
                </a:cubicBezTo>
                <a:cubicBezTo>
                  <a:pt x="607644" y="824891"/>
                  <a:pt x="607352" y="821970"/>
                  <a:pt x="607937" y="818464"/>
                </a:cubicBezTo>
                <a:cubicBezTo>
                  <a:pt x="608521" y="814959"/>
                  <a:pt x="608813" y="811454"/>
                  <a:pt x="608813" y="807949"/>
                </a:cubicBezTo>
                <a:cubicBezTo>
                  <a:pt x="608813" y="806780"/>
                  <a:pt x="608229" y="805320"/>
                  <a:pt x="607060" y="803567"/>
                </a:cubicBezTo>
                <a:cubicBezTo>
                  <a:pt x="605892" y="801815"/>
                  <a:pt x="605308" y="799186"/>
                  <a:pt x="605308" y="795681"/>
                </a:cubicBezTo>
                <a:cubicBezTo>
                  <a:pt x="605308" y="793344"/>
                  <a:pt x="604723" y="791883"/>
                  <a:pt x="603555" y="791299"/>
                </a:cubicBezTo>
                <a:cubicBezTo>
                  <a:pt x="602387" y="790715"/>
                  <a:pt x="600050" y="790423"/>
                  <a:pt x="596545" y="790423"/>
                </a:cubicBezTo>
                <a:cubicBezTo>
                  <a:pt x="594208" y="784581"/>
                  <a:pt x="593039" y="779907"/>
                  <a:pt x="593039" y="776402"/>
                </a:cubicBezTo>
                <a:cubicBezTo>
                  <a:pt x="593039" y="769391"/>
                  <a:pt x="594208" y="762381"/>
                  <a:pt x="596545" y="755371"/>
                </a:cubicBezTo>
                <a:cubicBezTo>
                  <a:pt x="598882" y="748360"/>
                  <a:pt x="600634" y="743687"/>
                  <a:pt x="601803" y="741350"/>
                </a:cubicBezTo>
                <a:cubicBezTo>
                  <a:pt x="595960" y="739013"/>
                  <a:pt x="590703" y="739013"/>
                  <a:pt x="586029" y="741350"/>
                </a:cubicBezTo>
                <a:cubicBezTo>
                  <a:pt x="583692" y="739013"/>
                  <a:pt x="582524" y="736092"/>
                  <a:pt x="582524" y="732587"/>
                </a:cubicBezTo>
                <a:cubicBezTo>
                  <a:pt x="580187" y="733755"/>
                  <a:pt x="579311" y="734924"/>
                  <a:pt x="579895" y="736092"/>
                </a:cubicBezTo>
                <a:cubicBezTo>
                  <a:pt x="580479" y="737260"/>
                  <a:pt x="580771" y="738429"/>
                  <a:pt x="580771" y="739597"/>
                </a:cubicBezTo>
                <a:lnTo>
                  <a:pt x="579019" y="741350"/>
                </a:lnTo>
                <a:lnTo>
                  <a:pt x="573761" y="739597"/>
                </a:lnTo>
                <a:cubicBezTo>
                  <a:pt x="572592" y="737260"/>
                  <a:pt x="574345" y="733755"/>
                  <a:pt x="579019" y="729082"/>
                </a:cubicBezTo>
                <a:cubicBezTo>
                  <a:pt x="574345" y="730250"/>
                  <a:pt x="571716" y="731711"/>
                  <a:pt x="571132" y="733463"/>
                </a:cubicBezTo>
                <a:cubicBezTo>
                  <a:pt x="570548" y="735216"/>
                  <a:pt x="570840" y="739597"/>
                  <a:pt x="572008" y="746608"/>
                </a:cubicBezTo>
                <a:cubicBezTo>
                  <a:pt x="576682" y="744271"/>
                  <a:pt x="581940" y="743103"/>
                  <a:pt x="587782" y="743103"/>
                </a:cubicBezTo>
                <a:cubicBezTo>
                  <a:pt x="581940" y="752450"/>
                  <a:pt x="580187" y="764134"/>
                  <a:pt x="582524" y="778155"/>
                </a:cubicBezTo>
                <a:cubicBezTo>
                  <a:pt x="584861" y="779323"/>
                  <a:pt x="584861" y="779907"/>
                  <a:pt x="582524" y="779907"/>
                </a:cubicBezTo>
                <a:cubicBezTo>
                  <a:pt x="580187" y="782244"/>
                  <a:pt x="579603" y="784873"/>
                  <a:pt x="580771" y="787794"/>
                </a:cubicBezTo>
                <a:cubicBezTo>
                  <a:pt x="581940" y="790715"/>
                  <a:pt x="582524" y="793344"/>
                  <a:pt x="582524" y="795681"/>
                </a:cubicBezTo>
                <a:cubicBezTo>
                  <a:pt x="586029" y="801522"/>
                  <a:pt x="585445" y="805028"/>
                  <a:pt x="580771" y="806196"/>
                </a:cubicBezTo>
                <a:cubicBezTo>
                  <a:pt x="579603" y="807364"/>
                  <a:pt x="579019" y="809409"/>
                  <a:pt x="579019" y="812330"/>
                </a:cubicBezTo>
                <a:cubicBezTo>
                  <a:pt x="579019" y="815251"/>
                  <a:pt x="578434" y="817296"/>
                  <a:pt x="577266" y="818464"/>
                </a:cubicBezTo>
                <a:cubicBezTo>
                  <a:pt x="576098" y="818464"/>
                  <a:pt x="574637" y="819633"/>
                  <a:pt x="572885" y="821970"/>
                </a:cubicBezTo>
                <a:cubicBezTo>
                  <a:pt x="571132" y="824306"/>
                  <a:pt x="569671" y="826059"/>
                  <a:pt x="568503" y="827227"/>
                </a:cubicBezTo>
                <a:lnTo>
                  <a:pt x="568503" y="821970"/>
                </a:lnTo>
                <a:cubicBezTo>
                  <a:pt x="570840" y="819633"/>
                  <a:pt x="571716" y="817296"/>
                  <a:pt x="571132" y="814959"/>
                </a:cubicBezTo>
                <a:cubicBezTo>
                  <a:pt x="570548" y="812622"/>
                  <a:pt x="568503" y="810870"/>
                  <a:pt x="564998" y="809701"/>
                </a:cubicBezTo>
                <a:cubicBezTo>
                  <a:pt x="562661" y="813207"/>
                  <a:pt x="559156" y="816712"/>
                  <a:pt x="554482" y="820217"/>
                </a:cubicBezTo>
                <a:cubicBezTo>
                  <a:pt x="554482" y="819048"/>
                  <a:pt x="554190" y="817880"/>
                  <a:pt x="553606" y="816712"/>
                </a:cubicBezTo>
                <a:cubicBezTo>
                  <a:pt x="553022" y="815543"/>
                  <a:pt x="552730" y="813791"/>
                  <a:pt x="552730" y="811454"/>
                </a:cubicBezTo>
                <a:lnTo>
                  <a:pt x="552730" y="809701"/>
                </a:lnTo>
                <a:cubicBezTo>
                  <a:pt x="552730" y="808533"/>
                  <a:pt x="551853" y="807072"/>
                  <a:pt x="550101" y="805320"/>
                </a:cubicBezTo>
                <a:cubicBezTo>
                  <a:pt x="548348" y="803567"/>
                  <a:pt x="546887" y="801522"/>
                  <a:pt x="545719" y="799186"/>
                </a:cubicBezTo>
                <a:cubicBezTo>
                  <a:pt x="542214" y="799186"/>
                  <a:pt x="540462" y="800354"/>
                  <a:pt x="540462" y="802691"/>
                </a:cubicBezTo>
                <a:cubicBezTo>
                  <a:pt x="540462" y="802691"/>
                  <a:pt x="541046" y="802691"/>
                  <a:pt x="542214" y="802691"/>
                </a:cubicBezTo>
                <a:cubicBezTo>
                  <a:pt x="543382" y="802691"/>
                  <a:pt x="543967" y="803275"/>
                  <a:pt x="543967" y="804444"/>
                </a:cubicBezTo>
                <a:lnTo>
                  <a:pt x="543967" y="806196"/>
                </a:lnTo>
                <a:cubicBezTo>
                  <a:pt x="538125" y="806196"/>
                  <a:pt x="535204" y="807949"/>
                  <a:pt x="535204" y="811454"/>
                </a:cubicBezTo>
                <a:lnTo>
                  <a:pt x="535204" y="814959"/>
                </a:lnTo>
                <a:cubicBezTo>
                  <a:pt x="535204" y="820801"/>
                  <a:pt x="529946" y="824306"/>
                  <a:pt x="519430" y="825475"/>
                </a:cubicBezTo>
                <a:cubicBezTo>
                  <a:pt x="520599" y="824306"/>
                  <a:pt x="520891" y="822846"/>
                  <a:pt x="520307" y="821093"/>
                </a:cubicBezTo>
                <a:cubicBezTo>
                  <a:pt x="519722" y="819341"/>
                  <a:pt x="520015" y="817880"/>
                  <a:pt x="521183" y="816712"/>
                </a:cubicBezTo>
                <a:cubicBezTo>
                  <a:pt x="521183" y="815543"/>
                  <a:pt x="520015" y="814083"/>
                  <a:pt x="517678" y="812330"/>
                </a:cubicBezTo>
                <a:cubicBezTo>
                  <a:pt x="515341" y="810578"/>
                  <a:pt x="513004" y="808533"/>
                  <a:pt x="510667" y="806196"/>
                </a:cubicBezTo>
                <a:lnTo>
                  <a:pt x="519430" y="806196"/>
                </a:lnTo>
                <a:lnTo>
                  <a:pt x="521183" y="790423"/>
                </a:lnTo>
                <a:lnTo>
                  <a:pt x="521183" y="802691"/>
                </a:lnTo>
                <a:lnTo>
                  <a:pt x="528193" y="809701"/>
                </a:lnTo>
                <a:cubicBezTo>
                  <a:pt x="530530" y="808533"/>
                  <a:pt x="531406" y="806780"/>
                  <a:pt x="530822" y="804444"/>
                </a:cubicBezTo>
                <a:cubicBezTo>
                  <a:pt x="530238" y="802107"/>
                  <a:pt x="529946" y="799770"/>
                  <a:pt x="529946" y="797433"/>
                </a:cubicBezTo>
                <a:cubicBezTo>
                  <a:pt x="529946" y="790423"/>
                  <a:pt x="528777" y="785165"/>
                  <a:pt x="526441" y="781660"/>
                </a:cubicBezTo>
                <a:lnTo>
                  <a:pt x="524688" y="788670"/>
                </a:lnTo>
                <a:lnTo>
                  <a:pt x="514172" y="788670"/>
                </a:lnTo>
                <a:lnTo>
                  <a:pt x="514172" y="802691"/>
                </a:lnTo>
                <a:cubicBezTo>
                  <a:pt x="513004" y="802691"/>
                  <a:pt x="512420" y="803275"/>
                  <a:pt x="512420" y="804444"/>
                </a:cubicBezTo>
                <a:cubicBezTo>
                  <a:pt x="508915" y="802107"/>
                  <a:pt x="507162" y="800354"/>
                  <a:pt x="507162" y="799186"/>
                </a:cubicBezTo>
                <a:lnTo>
                  <a:pt x="507162" y="797433"/>
                </a:lnTo>
                <a:cubicBezTo>
                  <a:pt x="507162" y="793928"/>
                  <a:pt x="507162" y="790715"/>
                  <a:pt x="507162" y="787794"/>
                </a:cubicBezTo>
                <a:cubicBezTo>
                  <a:pt x="507162" y="784873"/>
                  <a:pt x="508330" y="781660"/>
                  <a:pt x="510667" y="778155"/>
                </a:cubicBezTo>
                <a:lnTo>
                  <a:pt x="519430" y="774649"/>
                </a:lnTo>
                <a:lnTo>
                  <a:pt x="524688" y="778155"/>
                </a:lnTo>
                <a:cubicBezTo>
                  <a:pt x="527025" y="774649"/>
                  <a:pt x="528193" y="772313"/>
                  <a:pt x="528193" y="771144"/>
                </a:cubicBezTo>
                <a:cubicBezTo>
                  <a:pt x="532867" y="773481"/>
                  <a:pt x="535204" y="772897"/>
                  <a:pt x="535204" y="769391"/>
                </a:cubicBezTo>
                <a:cubicBezTo>
                  <a:pt x="535204" y="765886"/>
                  <a:pt x="535204" y="764134"/>
                  <a:pt x="535204" y="764134"/>
                </a:cubicBezTo>
                <a:lnTo>
                  <a:pt x="515925" y="762381"/>
                </a:lnTo>
                <a:lnTo>
                  <a:pt x="521183" y="760628"/>
                </a:lnTo>
                <a:cubicBezTo>
                  <a:pt x="525856" y="759460"/>
                  <a:pt x="528485" y="758292"/>
                  <a:pt x="529070" y="757123"/>
                </a:cubicBezTo>
                <a:cubicBezTo>
                  <a:pt x="529654" y="755955"/>
                  <a:pt x="529946" y="753618"/>
                  <a:pt x="529946" y="750113"/>
                </a:cubicBezTo>
                <a:lnTo>
                  <a:pt x="529946" y="744855"/>
                </a:lnTo>
                <a:cubicBezTo>
                  <a:pt x="529946" y="741350"/>
                  <a:pt x="533451" y="739013"/>
                  <a:pt x="540462" y="737845"/>
                </a:cubicBezTo>
                <a:lnTo>
                  <a:pt x="540462" y="736092"/>
                </a:lnTo>
                <a:cubicBezTo>
                  <a:pt x="536956" y="737260"/>
                  <a:pt x="533451" y="736676"/>
                  <a:pt x="529946" y="734340"/>
                </a:cubicBezTo>
                <a:cubicBezTo>
                  <a:pt x="529946" y="730834"/>
                  <a:pt x="531114" y="728497"/>
                  <a:pt x="533451" y="727329"/>
                </a:cubicBezTo>
                <a:lnTo>
                  <a:pt x="535204" y="725577"/>
                </a:lnTo>
                <a:cubicBezTo>
                  <a:pt x="534035" y="724408"/>
                  <a:pt x="532867" y="723240"/>
                  <a:pt x="531698" y="722071"/>
                </a:cubicBezTo>
                <a:cubicBezTo>
                  <a:pt x="530530" y="720903"/>
                  <a:pt x="529946" y="719734"/>
                  <a:pt x="529946" y="718566"/>
                </a:cubicBezTo>
                <a:cubicBezTo>
                  <a:pt x="533451" y="713893"/>
                  <a:pt x="536956" y="712140"/>
                  <a:pt x="540462" y="713308"/>
                </a:cubicBezTo>
                <a:cubicBezTo>
                  <a:pt x="541630" y="713308"/>
                  <a:pt x="541922" y="714769"/>
                  <a:pt x="541338" y="717690"/>
                </a:cubicBezTo>
                <a:cubicBezTo>
                  <a:pt x="540753" y="720611"/>
                  <a:pt x="540462" y="722656"/>
                  <a:pt x="540462" y="723824"/>
                </a:cubicBezTo>
                <a:cubicBezTo>
                  <a:pt x="539293" y="726161"/>
                  <a:pt x="539001" y="727913"/>
                  <a:pt x="539585" y="729082"/>
                </a:cubicBezTo>
                <a:cubicBezTo>
                  <a:pt x="540169" y="730250"/>
                  <a:pt x="542214" y="731418"/>
                  <a:pt x="545719" y="732587"/>
                </a:cubicBezTo>
                <a:cubicBezTo>
                  <a:pt x="546887" y="730250"/>
                  <a:pt x="547764" y="728497"/>
                  <a:pt x="548348" y="727329"/>
                </a:cubicBezTo>
                <a:cubicBezTo>
                  <a:pt x="548933" y="726161"/>
                  <a:pt x="549809" y="725577"/>
                  <a:pt x="550977" y="725577"/>
                </a:cubicBezTo>
                <a:cubicBezTo>
                  <a:pt x="550977" y="723240"/>
                  <a:pt x="553898" y="722071"/>
                  <a:pt x="559740" y="722071"/>
                </a:cubicBezTo>
                <a:cubicBezTo>
                  <a:pt x="562077" y="719734"/>
                  <a:pt x="563245" y="715645"/>
                  <a:pt x="563245" y="709803"/>
                </a:cubicBezTo>
                <a:lnTo>
                  <a:pt x="552730" y="715061"/>
                </a:lnTo>
                <a:cubicBezTo>
                  <a:pt x="552730" y="711556"/>
                  <a:pt x="552438" y="707174"/>
                  <a:pt x="551853" y="701916"/>
                </a:cubicBezTo>
                <a:cubicBezTo>
                  <a:pt x="551269" y="696659"/>
                  <a:pt x="550977" y="691693"/>
                  <a:pt x="550977" y="687019"/>
                </a:cubicBezTo>
                <a:cubicBezTo>
                  <a:pt x="545135" y="698703"/>
                  <a:pt x="537541" y="706298"/>
                  <a:pt x="528193" y="709803"/>
                </a:cubicBezTo>
                <a:cubicBezTo>
                  <a:pt x="528193" y="703961"/>
                  <a:pt x="528193" y="696367"/>
                  <a:pt x="528193" y="687019"/>
                </a:cubicBezTo>
                <a:cubicBezTo>
                  <a:pt x="528193" y="677672"/>
                  <a:pt x="528193" y="668909"/>
                  <a:pt x="528193" y="660730"/>
                </a:cubicBezTo>
                <a:lnTo>
                  <a:pt x="526441" y="669493"/>
                </a:lnTo>
                <a:cubicBezTo>
                  <a:pt x="525272" y="671830"/>
                  <a:pt x="524688" y="674751"/>
                  <a:pt x="524688" y="678256"/>
                </a:cubicBezTo>
                <a:cubicBezTo>
                  <a:pt x="524688" y="679425"/>
                  <a:pt x="524104" y="681177"/>
                  <a:pt x="522935" y="683514"/>
                </a:cubicBezTo>
                <a:cubicBezTo>
                  <a:pt x="521767" y="685851"/>
                  <a:pt x="522351" y="688772"/>
                  <a:pt x="524688" y="692277"/>
                </a:cubicBezTo>
                <a:lnTo>
                  <a:pt x="524688" y="695782"/>
                </a:lnTo>
                <a:cubicBezTo>
                  <a:pt x="523520" y="696951"/>
                  <a:pt x="522643" y="697827"/>
                  <a:pt x="522059" y="698411"/>
                </a:cubicBezTo>
                <a:cubicBezTo>
                  <a:pt x="521475" y="698995"/>
                  <a:pt x="520599" y="699287"/>
                  <a:pt x="519430" y="699287"/>
                </a:cubicBezTo>
                <a:lnTo>
                  <a:pt x="521183" y="699287"/>
                </a:lnTo>
                <a:lnTo>
                  <a:pt x="519430" y="701040"/>
                </a:lnTo>
                <a:cubicBezTo>
                  <a:pt x="520599" y="701040"/>
                  <a:pt x="521183" y="702208"/>
                  <a:pt x="521183" y="704545"/>
                </a:cubicBezTo>
                <a:cubicBezTo>
                  <a:pt x="525856" y="708050"/>
                  <a:pt x="525272" y="711556"/>
                  <a:pt x="519430" y="715061"/>
                </a:cubicBezTo>
                <a:cubicBezTo>
                  <a:pt x="521767" y="715061"/>
                  <a:pt x="523812" y="715645"/>
                  <a:pt x="525564" y="716814"/>
                </a:cubicBezTo>
                <a:cubicBezTo>
                  <a:pt x="527317" y="717982"/>
                  <a:pt x="528193" y="719150"/>
                  <a:pt x="528193" y="720319"/>
                </a:cubicBezTo>
                <a:lnTo>
                  <a:pt x="524688" y="722071"/>
                </a:lnTo>
                <a:cubicBezTo>
                  <a:pt x="520015" y="724408"/>
                  <a:pt x="518846" y="727913"/>
                  <a:pt x="521183" y="732587"/>
                </a:cubicBezTo>
                <a:cubicBezTo>
                  <a:pt x="523520" y="733755"/>
                  <a:pt x="524396" y="735508"/>
                  <a:pt x="523812" y="737845"/>
                </a:cubicBezTo>
                <a:cubicBezTo>
                  <a:pt x="523227" y="740181"/>
                  <a:pt x="523520" y="741350"/>
                  <a:pt x="524688" y="741350"/>
                </a:cubicBezTo>
                <a:lnTo>
                  <a:pt x="524688" y="746608"/>
                </a:lnTo>
                <a:cubicBezTo>
                  <a:pt x="524688" y="748944"/>
                  <a:pt x="524104" y="750405"/>
                  <a:pt x="522935" y="750989"/>
                </a:cubicBezTo>
                <a:cubicBezTo>
                  <a:pt x="521767" y="751573"/>
                  <a:pt x="521183" y="753034"/>
                  <a:pt x="521183" y="755371"/>
                </a:cubicBezTo>
                <a:lnTo>
                  <a:pt x="514172" y="753618"/>
                </a:lnTo>
                <a:cubicBezTo>
                  <a:pt x="514172" y="752450"/>
                  <a:pt x="515925" y="750697"/>
                  <a:pt x="519430" y="748360"/>
                </a:cubicBezTo>
                <a:cubicBezTo>
                  <a:pt x="515925" y="746023"/>
                  <a:pt x="514465" y="743687"/>
                  <a:pt x="515049" y="741350"/>
                </a:cubicBezTo>
                <a:cubicBezTo>
                  <a:pt x="515633" y="739013"/>
                  <a:pt x="515925" y="737845"/>
                  <a:pt x="515925" y="737845"/>
                </a:cubicBezTo>
                <a:cubicBezTo>
                  <a:pt x="518262" y="735508"/>
                  <a:pt x="518846" y="733463"/>
                  <a:pt x="517678" y="731711"/>
                </a:cubicBezTo>
                <a:cubicBezTo>
                  <a:pt x="516509" y="729958"/>
                  <a:pt x="514757" y="728497"/>
                  <a:pt x="512420" y="727329"/>
                </a:cubicBezTo>
                <a:cubicBezTo>
                  <a:pt x="507746" y="728497"/>
                  <a:pt x="505118" y="730834"/>
                  <a:pt x="504533" y="734340"/>
                </a:cubicBezTo>
                <a:cubicBezTo>
                  <a:pt x="503949" y="737845"/>
                  <a:pt x="503073" y="740181"/>
                  <a:pt x="501904" y="741350"/>
                </a:cubicBezTo>
                <a:cubicBezTo>
                  <a:pt x="500736" y="743687"/>
                  <a:pt x="500152" y="746608"/>
                  <a:pt x="500152" y="750113"/>
                </a:cubicBezTo>
                <a:cubicBezTo>
                  <a:pt x="500152" y="753618"/>
                  <a:pt x="499567" y="757123"/>
                  <a:pt x="498399" y="760628"/>
                </a:cubicBezTo>
                <a:cubicBezTo>
                  <a:pt x="498399" y="759460"/>
                  <a:pt x="498107" y="757415"/>
                  <a:pt x="497523" y="754494"/>
                </a:cubicBezTo>
                <a:cubicBezTo>
                  <a:pt x="496938" y="751573"/>
                  <a:pt x="494894" y="750113"/>
                  <a:pt x="491389" y="750113"/>
                </a:cubicBezTo>
                <a:lnTo>
                  <a:pt x="491389" y="748360"/>
                </a:lnTo>
                <a:cubicBezTo>
                  <a:pt x="491389" y="744855"/>
                  <a:pt x="490804" y="741934"/>
                  <a:pt x="489636" y="739597"/>
                </a:cubicBezTo>
                <a:cubicBezTo>
                  <a:pt x="488468" y="737260"/>
                  <a:pt x="487883" y="734924"/>
                  <a:pt x="487883" y="732587"/>
                </a:cubicBezTo>
                <a:lnTo>
                  <a:pt x="482626" y="737845"/>
                </a:lnTo>
                <a:cubicBezTo>
                  <a:pt x="483794" y="740181"/>
                  <a:pt x="484086" y="743103"/>
                  <a:pt x="483502" y="746608"/>
                </a:cubicBezTo>
                <a:cubicBezTo>
                  <a:pt x="482918" y="750113"/>
                  <a:pt x="483210" y="753034"/>
                  <a:pt x="484378" y="755371"/>
                </a:cubicBezTo>
                <a:cubicBezTo>
                  <a:pt x="479705" y="753034"/>
                  <a:pt x="476784" y="751865"/>
                  <a:pt x="475615" y="751865"/>
                </a:cubicBezTo>
                <a:lnTo>
                  <a:pt x="484378" y="620420"/>
                </a:lnTo>
                <a:lnTo>
                  <a:pt x="487883" y="625678"/>
                </a:lnTo>
                <a:lnTo>
                  <a:pt x="489636" y="627431"/>
                </a:lnTo>
                <a:lnTo>
                  <a:pt x="489636" y="623926"/>
                </a:lnTo>
                <a:cubicBezTo>
                  <a:pt x="490804" y="622757"/>
                  <a:pt x="490804" y="621589"/>
                  <a:pt x="489636" y="620420"/>
                </a:cubicBezTo>
                <a:cubicBezTo>
                  <a:pt x="488468" y="619252"/>
                  <a:pt x="487299" y="618084"/>
                  <a:pt x="486131" y="616915"/>
                </a:cubicBezTo>
                <a:lnTo>
                  <a:pt x="486131" y="615163"/>
                </a:lnTo>
                <a:lnTo>
                  <a:pt x="491389" y="615163"/>
                </a:lnTo>
                <a:cubicBezTo>
                  <a:pt x="492557" y="612826"/>
                  <a:pt x="493141" y="610489"/>
                  <a:pt x="493141" y="608152"/>
                </a:cubicBezTo>
                <a:lnTo>
                  <a:pt x="491389" y="592379"/>
                </a:lnTo>
                <a:cubicBezTo>
                  <a:pt x="491389" y="588874"/>
                  <a:pt x="491097" y="585368"/>
                  <a:pt x="490512" y="581863"/>
                </a:cubicBezTo>
                <a:cubicBezTo>
                  <a:pt x="489928" y="578358"/>
                  <a:pt x="490220" y="574853"/>
                  <a:pt x="491389" y="571348"/>
                </a:cubicBezTo>
                <a:lnTo>
                  <a:pt x="491389" y="569595"/>
                </a:lnTo>
                <a:cubicBezTo>
                  <a:pt x="491389" y="564922"/>
                  <a:pt x="489052" y="561416"/>
                  <a:pt x="484378" y="559079"/>
                </a:cubicBezTo>
                <a:cubicBezTo>
                  <a:pt x="489052" y="556743"/>
                  <a:pt x="491389" y="553822"/>
                  <a:pt x="491389" y="550316"/>
                </a:cubicBezTo>
                <a:cubicBezTo>
                  <a:pt x="491389" y="547980"/>
                  <a:pt x="491097" y="545643"/>
                  <a:pt x="490512" y="543306"/>
                </a:cubicBezTo>
                <a:cubicBezTo>
                  <a:pt x="489928" y="540969"/>
                  <a:pt x="489636" y="538633"/>
                  <a:pt x="489636" y="536296"/>
                </a:cubicBezTo>
                <a:cubicBezTo>
                  <a:pt x="487299" y="533959"/>
                  <a:pt x="485547" y="533667"/>
                  <a:pt x="484378" y="535419"/>
                </a:cubicBezTo>
                <a:cubicBezTo>
                  <a:pt x="483210" y="537172"/>
                  <a:pt x="482626" y="538048"/>
                  <a:pt x="482626" y="538048"/>
                </a:cubicBezTo>
                <a:lnTo>
                  <a:pt x="484378" y="539801"/>
                </a:lnTo>
                <a:lnTo>
                  <a:pt x="468605" y="543306"/>
                </a:lnTo>
                <a:cubicBezTo>
                  <a:pt x="468605" y="543306"/>
                  <a:pt x="471526" y="538633"/>
                  <a:pt x="477368" y="529285"/>
                </a:cubicBezTo>
                <a:lnTo>
                  <a:pt x="489636" y="529285"/>
                </a:lnTo>
                <a:lnTo>
                  <a:pt x="489636" y="525780"/>
                </a:lnTo>
                <a:cubicBezTo>
                  <a:pt x="489636" y="524612"/>
                  <a:pt x="489344" y="522859"/>
                  <a:pt x="488760" y="520522"/>
                </a:cubicBezTo>
                <a:cubicBezTo>
                  <a:pt x="488176" y="518185"/>
                  <a:pt x="488468" y="516433"/>
                  <a:pt x="489636" y="515264"/>
                </a:cubicBezTo>
                <a:cubicBezTo>
                  <a:pt x="490804" y="514096"/>
                  <a:pt x="491097" y="512636"/>
                  <a:pt x="490512" y="510883"/>
                </a:cubicBezTo>
                <a:cubicBezTo>
                  <a:pt x="489928" y="509130"/>
                  <a:pt x="489636" y="507670"/>
                  <a:pt x="489636" y="506502"/>
                </a:cubicBezTo>
                <a:cubicBezTo>
                  <a:pt x="489636" y="498323"/>
                  <a:pt x="487883" y="491896"/>
                  <a:pt x="484378" y="487223"/>
                </a:cubicBezTo>
                <a:cubicBezTo>
                  <a:pt x="484378" y="483718"/>
                  <a:pt x="482626" y="480212"/>
                  <a:pt x="479120" y="476707"/>
                </a:cubicBezTo>
                <a:lnTo>
                  <a:pt x="491389" y="476707"/>
                </a:lnTo>
                <a:cubicBezTo>
                  <a:pt x="491389" y="475539"/>
                  <a:pt x="492265" y="473202"/>
                  <a:pt x="494018" y="469697"/>
                </a:cubicBezTo>
                <a:cubicBezTo>
                  <a:pt x="495770" y="466192"/>
                  <a:pt x="493725" y="462686"/>
                  <a:pt x="487883" y="459181"/>
                </a:cubicBezTo>
                <a:cubicBezTo>
                  <a:pt x="489052" y="459181"/>
                  <a:pt x="490804" y="458597"/>
                  <a:pt x="493141" y="457429"/>
                </a:cubicBezTo>
                <a:cubicBezTo>
                  <a:pt x="495478" y="456260"/>
                  <a:pt x="494894" y="453923"/>
                  <a:pt x="491389" y="450418"/>
                </a:cubicBezTo>
                <a:cubicBezTo>
                  <a:pt x="490220" y="450418"/>
                  <a:pt x="489928" y="449834"/>
                  <a:pt x="490512" y="448666"/>
                </a:cubicBezTo>
                <a:cubicBezTo>
                  <a:pt x="491097" y="447497"/>
                  <a:pt x="491389" y="446329"/>
                  <a:pt x="491389" y="445161"/>
                </a:cubicBezTo>
                <a:cubicBezTo>
                  <a:pt x="493725" y="439319"/>
                  <a:pt x="494894" y="435229"/>
                  <a:pt x="494894" y="432892"/>
                </a:cubicBezTo>
                <a:cubicBezTo>
                  <a:pt x="494894" y="430555"/>
                  <a:pt x="493725" y="425298"/>
                  <a:pt x="491389" y="417119"/>
                </a:cubicBezTo>
                <a:cubicBezTo>
                  <a:pt x="491389" y="417119"/>
                  <a:pt x="490220" y="418287"/>
                  <a:pt x="487883" y="420624"/>
                </a:cubicBezTo>
                <a:cubicBezTo>
                  <a:pt x="485547" y="422961"/>
                  <a:pt x="483794" y="425006"/>
                  <a:pt x="482626" y="426758"/>
                </a:cubicBezTo>
                <a:cubicBezTo>
                  <a:pt x="481457" y="428511"/>
                  <a:pt x="479705" y="429971"/>
                  <a:pt x="477368" y="431140"/>
                </a:cubicBezTo>
                <a:cubicBezTo>
                  <a:pt x="473863" y="432308"/>
                  <a:pt x="472110" y="434353"/>
                  <a:pt x="472110" y="437274"/>
                </a:cubicBezTo>
                <a:cubicBezTo>
                  <a:pt x="472110" y="440195"/>
                  <a:pt x="472694" y="443408"/>
                  <a:pt x="473863" y="446913"/>
                </a:cubicBezTo>
                <a:lnTo>
                  <a:pt x="484378" y="445161"/>
                </a:lnTo>
                <a:lnTo>
                  <a:pt x="484378" y="453923"/>
                </a:lnTo>
                <a:lnTo>
                  <a:pt x="482626" y="446913"/>
                </a:lnTo>
                <a:cubicBezTo>
                  <a:pt x="476784" y="451587"/>
                  <a:pt x="470942" y="454508"/>
                  <a:pt x="465100" y="455676"/>
                </a:cubicBezTo>
                <a:cubicBezTo>
                  <a:pt x="466268" y="451002"/>
                  <a:pt x="467144" y="444576"/>
                  <a:pt x="467729" y="436398"/>
                </a:cubicBezTo>
                <a:cubicBezTo>
                  <a:pt x="468313" y="428219"/>
                  <a:pt x="470357" y="421208"/>
                  <a:pt x="473863" y="415366"/>
                </a:cubicBezTo>
                <a:lnTo>
                  <a:pt x="473863" y="410109"/>
                </a:lnTo>
                <a:cubicBezTo>
                  <a:pt x="473863" y="405435"/>
                  <a:pt x="473571" y="397548"/>
                  <a:pt x="472986" y="386448"/>
                </a:cubicBezTo>
                <a:cubicBezTo>
                  <a:pt x="472402" y="375349"/>
                  <a:pt x="472694" y="365709"/>
                  <a:pt x="473863" y="357531"/>
                </a:cubicBezTo>
                <a:cubicBezTo>
                  <a:pt x="472694" y="352857"/>
                  <a:pt x="472110" y="345262"/>
                  <a:pt x="472110" y="334747"/>
                </a:cubicBezTo>
                <a:cubicBezTo>
                  <a:pt x="472110" y="323063"/>
                  <a:pt x="472694" y="314300"/>
                  <a:pt x="473863" y="308458"/>
                </a:cubicBezTo>
                <a:cubicBezTo>
                  <a:pt x="473863" y="303784"/>
                  <a:pt x="470942" y="297358"/>
                  <a:pt x="465100" y="289179"/>
                </a:cubicBezTo>
                <a:lnTo>
                  <a:pt x="465100" y="280416"/>
                </a:lnTo>
                <a:cubicBezTo>
                  <a:pt x="465100" y="238354"/>
                  <a:pt x="463347" y="206223"/>
                  <a:pt x="459842" y="184023"/>
                </a:cubicBezTo>
                <a:cubicBezTo>
                  <a:pt x="459842" y="172339"/>
                  <a:pt x="453416" y="160071"/>
                  <a:pt x="440563" y="147218"/>
                </a:cubicBezTo>
                <a:cubicBezTo>
                  <a:pt x="432384" y="133198"/>
                  <a:pt x="424790" y="123266"/>
                  <a:pt x="417780" y="117424"/>
                </a:cubicBezTo>
                <a:cubicBezTo>
                  <a:pt x="414274" y="112751"/>
                  <a:pt x="401422" y="101067"/>
                  <a:pt x="379222" y="82372"/>
                </a:cubicBezTo>
                <a:lnTo>
                  <a:pt x="370459" y="77114"/>
                </a:lnTo>
                <a:cubicBezTo>
                  <a:pt x="369291" y="77114"/>
                  <a:pt x="366954" y="76822"/>
                  <a:pt x="363449" y="76238"/>
                </a:cubicBezTo>
                <a:cubicBezTo>
                  <a:pt x="359944" y="75654"/>
                  <a:pt x="357607" y="73609"/>
                  <a:pt x="356439" y="70104"/>
                </a:cubicBezTo>
                <a:cubicBezTo>
                  <a:pt x="352933" y="70104"/>
                  <a:pt x="349428" y="70104"/>
                  <a:pt x="345923" y="70104"/>
                </a:cubicBezTo>
                <a:lnTo>
                  <a:pt x="323139" y="82372"/>
                </a:lnTo>
                <a:cubicBezTo>
                  <a:pt x="321971" y="81204"/>
                  <a:pt x="321094" y="79743"/>
                  <a:pt x="320510" y="77991"/>
                </a:cubicBezTo>
                <a:cubicBezTo>
                  <a:pt x="319926" y="76238"/>
                  <a:pt x="319634" y="74193"/>
                  <a:pt x="319634" y="71857"/>
                </a:cubicBezTo>
                <a:cubicBezTo>
                  <a:pt x="321971" y="69520"/>
                  <a:pt x="323139" y="66599"/>
                  <a:pt x="323139" y="63094"/>
                </a:cubicBezTo>
                <a:lnTo>
                  <a:pt x="323139" y="59589"/>
                </a:lnTo>
                <a:cubicBezTo>
                  <a:pt x="323139" y="54915"/>
                  <a:pt x="326644" y="48489"/>
                  <a:pt x="333655" y="40310"/>
                </a:cubicBezTo>
                <a:cubicBezTo>
                  <a:pt x="335992" y="36805"/>
                  <a:pt x="337160" y="33884"/>
                  <a:pt x="337160" y="31547"/>
                </a:cubicBezTo>
                <a:cubicBezTo>
                  <a:pt x="337160" y="30378"/>
                  <a:pt x="338620" y="28626"/>
                  <a:pt x="341541" y="26289"/>
                </a:cubicBezTo>
                <a:cubicBezTo>
                  <a:pt x="344462" y="23952"/>
                  <a:pt x="346507" y="21616"/>
                  <a:pt x="347675" y="19279"/>
                </a:cubicBezTo>
                <a:cubicBezTo>
                  <a:pt x="350012" y="16942"/>
                  <a:pt x="354102" y="14605"/>
                  <a:pt x="359944" y="12268"/>
                </a:cubicBezTo>
                <a:cubicBezTo>
                  <a:pt x="362280" y="8763"/>
                  <a:pt x="366954" y="7011"/>
                  <a:pt x="373964" y="7011"/>
                </a:cubicBezTo>
                <a:cubicBezTo>
                  <a:pt x="396164" y="7011"/>
                  <a:pt x="417195" y="8763"/>
                  <a:pt x="437058" y="12268"/>
                </a:cubicBezTo>
                <a:cubicBezTo>
                  <a:pt x="438226" y="13437"/>
                  <a:pt x="441732" y="14021"/>
                  <a:pt x="447574" y="14021"/>
                </a:cubicBezTo>
                <a:cubicBezTo>
                  <a:pt x="456921" y="14021"/>
                  <a:pt x="463931" y="11684"/>
                  <a:pt x="468605" y="7011"/>
                </a:cubicBezTo>
                <a:cubicBezTo>
                  <a:pt x="472110" y="2337"/>
                  <a:pt x="477368" y="0"/>
                  <a:pt x="48437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endParaRPr lang="zh-CN" altLang="en-US" sz="13800" cap="all" dirty="0">
              <a:blipFill dpi="0" rotWithShape="1">
                <a:blip r:embed="rId2"/>
                <a:srcRect/>
                <a:tile tx="0" ty="0" sx="100000" sy="100000" flip="none" algn="tl"/>
              </a:blipFill>
              <a:latin typeface="艾迪鹅演示引擎标题体 Normal" panose="02000600000000000000" pitchFamily="2" charset="-122"/>
              <a:ea typeface="艾迪鹅演示引擎标题体 Normal" panose="02000600000000000000" pitchFamily="2" charset="-122"/>
              <a:cs typeface="艾迪鹅演示引擎标题体 Normal" panose="02000600000000000000" pitchFamily="2" charset="-122"/>
              <a:sym typeface="+mn-lt"/>
            </a:endParaRPr>
          </a:p>
        </p:txBody>
      </p:sp>
      <p:sp>
        <p:nvSpPr>
          <p:cNvPr id="471" name="任意多边形: 形状 470">
            <a:extLst>
              <a:ext uri="{FF2B5EF4-FFF2-40B4-BE49-F238E27FC236}">
                <a16:creationId xmlns:a16="http://schemas.microsoft.com/office/drawing/2014/main" id="{0C3E191D-5AE3-E521-9DBE-D8A392AC7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7995" y="1187873"/>
            <a:ext cx="1687157" cy="1544041"/>
          </a:xfrm>
          <a:custGeom>
            <a:avLst/>
            <a:gdLst/>
            <a:ahLst/>
            <a:cxnLst/>
            <a:rect l="l" t="t" r="r" b="b"/>
            <a:pathLst>
              <a:path w="1687157" h="1544041">
                <a:moveTo>
                  <a:pt x="1281150" y="1454658"/>
                </a:moveTo>
                <a:lnTo>
                  <a:pt x="1267130" y="1456411"/>
                </a:lnTo>
                <a:lnTo>
                  <a:pt x="1263625" y="1458163"/>
                </a:lnTo>
                <a:cubicBezTo>
                  <a:pt x="1270635" y="1458163"/>
                  <a:pt x="1276477" y="1457579"/>
                  <a:pt x="1281150" y="1456411"/>
                </a:cubicBezTo>
                <a:cubicBezTo>
                  <a:pt x="1281150" y="1456411"/>
                  <a:pt x="1281443" y="1456119"/>
                  <a:pt x="1282027" y="1455534"/>
                </a:cubicBezTo>
                <a:cubicBezTo>
                  <a:pt x="1282611" y="1454950"/>
                  <a:pt x="1282903" y="1454658"/>
                  <a:pt x="1282903" y="1454658"/>
                </a:cubicBezTo>
                <a:close/>
                <a:moveTo>
                  <a:pt x="1416101" y="1449400"/>
                </a:moveTo>
                <a:lnTo>
                  <a:pt x="1416101" y="1458163"/>
                </a:lnTo>
                <a:cubicBezTo>
                  <a:pt x="1420774" y="1458163"/>
                  <a:pt x="1423695" y="1455827"/>
                  <a:pt x="1424864" y="1451153"/>
                </a:cubicBezTo>
                <a:cubicBezTo>
                  <a:pt x="1422527" y="1449985"/>
                  <a:pt x="1419606" y="1449400"/>
                  <a:pt x="1416101" y="1449400"/>
                </a:cubicBezTo>
                <a:close/>
                <a:moveTo>
                  <a:pt x="580111" y="1093623"/>
                </a:moveTo>
                <a:lnTo>
                  <a:pt x="581863" y="1093623"/>
                </a:lnTo>
                <a:cubicBezTo>
                  <a:pt x="581863" y="1095959"/>
                  <a:pt x="580111" y="1097128"/>
                  <a:pt x="576605" y="1097128"/>
                </a:cubicBezTo>
                <a:cubicBezTo>
                  <a:pt x="578942" y="1097128"/>
                  <a:pt x="580111" y="1095959"/>
                  <a:pt x="580111" y="1093623"/>
                </a:cubicBezTo>
                <a:close/>
                <a:moveTo>
                  <a:pt x="1041044" y="1049808"/>
                </a:moveTo>
                <a:cubicBezTo>
                  <a:pt x="1039875" y="1050976"/>
                  <a:pt x="1038123" y="1051560"/>
                  <a:pt x="1035786" y="1051560"/>
                </a:cubicBezTo>
                <a:lnTo>
                  <a:pt x="1030528" y="1053313"/>
                </a:lnTo>
                <a:cubicBezTo>
                  <a:pt x="1032865" y="1056818"/>
                  <a:pt x="1035786" y="1058571"/>
                  <a:pt x="1039292" y="1058571"/>
                </a:cubicBezTo>
                <a:cubicBezTo>
                  <a:pt x="1041628" y="1057402"/>
                  <a:pt x="1042213" y="1054481"/>
                  <a:pt x="1041044" y="1049808"/>
                </a:cubicBezTo>
                <a:close/>
                <a:moveTo>
                  <a:pt x="1028776" y="1023519"/>
                </a:moveTo>
                <a:cubicBezTo>
                  <a:pt x="1025271" y="1023519"/>
                  <a:pt x="1021181" y="1024687"/>
                  <a:pt x="1016508" y="1027024"/>
                </a:cubicBezTo>
                <a:lnTo>
                  <a:pt x="1020013" y="1028776"/>
                </a:lnTo>
                <a:lnTo>
                  <a:pt x="1027023" y="1025271"/>
                </a:lnTo>
                <a:cubicBezTo>
                  <a:pt x="1025855" y="1031113"/>
                  <a:pt x="1025855" y="1036371"/>
                  <a:pt x="1027023" y="1041045"/>
                </a:cubicBezTo>
                <a:lnTo>
                  <a:pt x="1032281" y="1044550"/>
                </a:lnTo>
                <a:cubicBezTo>
                  <a:pt x="1034618" y="1046887"/>
                  <a:pt x="1039292" y="1048055"/>
                  <a:pt x="1046302" y="1048055"/>
                </a:cubicBezTo>
                <a:cubicBezTo>
                  <a:pt x="1047470" y="1045718"/>
                  <a:pt x="1048055" y="1041629"/>
                  <a:pt x="1048055" y="1035787"/>
                </a:cubicBezTo>
                <a:lnTo>
                  <a:pt x="1039292" y="1030529"/>
                </a:lnTo>
                <a:lnTo>
                  <a:pt x="1046302" y="1028776"/>
                </a:lnTo>
                <a:cubicBezTo>
                  <a:pt x="1042797" y="1026440"/>
                  <a:pt x="1036955" y="1024687"/>
                  <a:pt x="1028776" y="1023519"/>
                </a:cubicBezTo>
                <a:close/>
                <a:moveTo>
                  <a:pt x="588873" y="1023519"/>
                </a:moveTo>
                <a:cubicBezTo>
                  <a:pt x="586537" y="1027024"/>
                  <a:pt x="584492" y="1029361"/>
                  <a:pt x="582739" y="1030529"/>
                </a:cubicBezTo>
                <a:cubicBezTo>
                  <a:pt x="580987" y="1031697"/>
                  <a:pt x="578358" y="1032282"/>
                  <a:pt x="574853" y="1032282"/>
                </a:cubicBezTo>
                <a:cubicBezTo>
                  <a:pt x="576021" y="1035787"/>
                  <a:pt x="576021" y="1038416"/>
                  <a:pt x="574853" y="1040168"/>
                </a:cubicBezTo>
                <a:cubicBezTo>
                  <a:pt x="573684" y="1041921"/>
                  <a:pt x="571931" y="1043381"/>
                  <a:pt x="569595" y="1044550"/>
                </a:cubicBezTo>
                <a:cubicBezTo>
                  <a:pt x="575436" y="1042213"/>
                  <a:pt x="580111" y="1039000"/>
                  <a:pt x="583616" y="1034911"/>
                </a:cubicBezTo>
                <a:cubicBezTo>
                  <a:pt x="587121" y="1030821"/>
                  <a:pt x="590626" y="1028192"/>
                  <a:pt x="594131" y="1027024"/>
                </a:cubicBezTo>
                <a:cubicBezTo>
                  <a:pt x="590626" y="1025855"/>
                  <a:pt x="588873" y="1024687"/>
                  <a:pt x="588873" y="1023519"/>
                </a:cubicBezTo>
                <a:close/>
                <a:moveTo>
                  <a:pt x="1433627" y="1014756"/>
                </a:moveTo>
                <a:cubicBezTo>
                  <a:pt x="1432458" y="1017092"/>
                  <a:pt x="1431874" y="1019429"/>
                  <a:pt x="1431874" y="1021766"/>
                </a:cubicBezTo>
                <a:cubicBezTo>
                  <a:pt x="1431874" y="1024103"/>
                  <a:pt x="1431874" y="1025855"/>
                  <a:pt x="1431874" y="1027024"/>
                </a:cubicBezTo>
                <a:cubicBezTo>
                  <a:pt x="1434211" y="1021182"/>
                  <a:pt x="1434796" y="1017092"/>
                  <a:pt x="1433627" y="1014756"/>
                </a:cubicBezTo>
                <a:close/>
                <a:moveTo>
                  <a:pt x="597636" y="993724"/>
                </a:moveTo>
                <a:cubicBezTo>
                  <a:pt x="595300" y="993724"/>
                  <a:pt x="593839" y="994017"/>
                  <a:pt x="593255" y="994601"/>
                </a:cubicBezTo>
                <a:cubicBezTo>
                  <a:pt x="592671" y="995185"/>
                  <a:pt x="592963" y="996645"/>
                  <a:pt x="594131" y="998982"/>
                </a:cubicBezTo>
                <a:cubicBezTo>
                  <a:pt x="595300" y="995477"/>
                  <a:pt x="596468" y="993724"/>
                  <a:pt x="597636" y="993724"/>
                </a:cubicBezTo>
                <a:close/>
                <a:moveTo>
                  <a:pt x="1445895" y="974446"/>
                </a:moveTo>
                <a:lnTo>
                  <a:pt x="1433627" y="990219"/>
                </a:lnTo>
                <a:lnTo>
                  <a:pt x="1437132" y="995477"/>
                </a:lnTo>
                <a:cubicBezTo>
                  <a:pt x="1439469" y="998982"/>
                  <a:pt x="1438884" y="1002487"/>
                  <a:pt x="1435379" y="1005993"/>
                </a:cubicBezTo>
                <a:lnTo>
                  <a:pt x="1433627" y="1011250"/>
                </a:lnTo>
                <a:cubicBezTo>
                  <a:pt x="1435963" y="1011250"/>
                  <a:pt x="1437716" y="1011250"/>
                  <a:pt x="1438884" y="1011250"/>
                </a:cubicBezTo>
                <a:cubicBezTo>
                  <a:pt x="1440053" y="1010082"/>
                  <a:pt x="1440637" y="1007161"/>
                  <a:pt x="1440637" y="1002487"/>
                </a:cubicBezTo>
                <a:lnTo>
                  <a:pt x="1444142" y="983209"/>
                </a:lnTo>
                <a:close/>
                <a:moveTo>
                  <a:pt x="613410" y="960425"/>
                </a:moveTo>
                <a:lnTo>
                  <a:pt x="602894" y="972693"/>
                </a:lnTo>
                <a:cubicBezTo>
                  <a:pt x="601725" y="973862"/>
                  <a:pt x="601434" y="975322"/>
                  <a:pt x="602018" y="977075"/>
                </a:cubicBezTo>
                <a:cubicBezTo>
                  <a:pt x="602602" y="978827"/>
                  <a:pt x="602894" y="980288"/>
                  <a:pt x="602894" y="981456"/>
                </a:cubicBezTo>
                <a:lnTo>
                  <a:pt x="602894" y="983209"/>
                </a:lnTo>
                <a:cubicBezTo>
                  <a:pt x="607568" y="982040"/>
                  <a:pt x="610197" y="978535"/>
                  <a:pt x="610781" y="972693"/>
                </a:cubicBezTo>
                <a:cubicBezTo>
                  <a:pt x="611365" y="966851"/>
                  <a:pt x="612241" y="962762"/>
                  <a:pt x="613410" y="960425"/>
                </a:cubicBezTo>
                <a:close/>
                <a:moveTo>
                  <a:pt x="625678" y="953415"/>
                </a:moveTo>
                <a:cubicBezTo>
                  <a:pt x="623342" y="953415"/>
                  <a:pt x="621589" y="954291"/>
                  <a:pt x="620420" y="956044"/>
                </a:cubicBezTo>
                <a:cubicBezTo>
                  <a:pt x="619252" y="957796"/>
                  <a:pt x="618667" y="959257"/>
                  <a:pt x="618667" y="960425"/>
                </a:cubicBezTo>
                <a:close/>
                <a:moveTo>
                  <a:pt x="1610639" y="932383"/>
                </a:moveTo>
                <a:cubicBezTo>
                  <a:pt x="1609471" y="932383"/>
                  <a:pt x="1608302" y="933552"/>
                  <a:pt x="1607134" y="935889"/>
                </a:cubicBezTo>
                <a:cubicBezTo>
                  <a:pt x="1605965" y="935889"/>
                  <a:pt x="1605673" y="936473"/>
                  <a:pt x="1606258" y="937641"/>
                </a:cubicBezTo>
                <a:cubicBezTo>
                  <a:pt x="1606842" y="938810"/>
                  <a:pt x="1607718" y="939978"/>
                  <a:pt x="1608887" y="941146"/>
                </a:cubicBezTo>
                <a:cubicBezTo>
                  <a:pt x="1608887" y="939978"/>
                  <a:pt x="1609471" y="938518"/>
                  <a:pt x="1610639" y="936765"/>
                </a:cubicBezTo>
                <a:cubicBezTo>
                  <a:pt x="1611808" y="935012"/>
                  <a:pt x="1611808" y="933552"/>
                  <a:pt x="1610639" y="932383"/>
                </a:cubicBezTo>
                <a:close/>
                <a:moveTo>
                  <a:pt x="636194" y="928878"/>
                </a:moveTo>
                <a:lnTo>
                  <a:pt x="633390" y="935187"/>
                </a:lnTo>
                <a:lnTo>
                  <a:pt x="632688" y="935889"/>
                </a:lnTo>
                <a:lnTo>
                  <a:pt x="633046" y="935960"/>
                </a:lnTo>
                <a:lnTo>
                  <a:pt x="629183" y="944652"/>
                </a:lnTo>
                <a:cubicBezTo>
                  <a:pt x="628015" y="945820"/>
                  <a:pt x="628015" y="946988"/>
                  <a:pt x="629183" y="948157"/>
                </a:cubicBezTo>
                <a:cubicBezTo>
                  <a:pt x="630352" y="949325"/>
                  <a:pt x="631520" y="951078"/>
                  <a:pt x="632688" y="953415"/>
                </a:cubicBezTo>
                <a:cubicBezTo>
                  <a:pt x="635025" y="946404"/>
                  <a:pt x="637946" y="941146"/>
                  <a:pt x="641452" y="937641"/>
                </a:cubicBezTo>
                <a:lnTo>
                  <a:pt x="633046" y="935960"/>
                </a:lnTo>
                <a:lnTo>
                  <a:pt x="633390" y="935187"/>
                </a:lnTo>
                <a:lnTo>
                  <a:pt x="634441" y="934136"/>
                </a:lnTo>
                <a:cubicBezTo>
                  <a:pt x="636777" y="932968"/>
                  <a:pt x="637362" y="931215"/>
                  <a:pt x="636194" y="928878"/>
                </a:cubicBezTo>
                <a:close/>
                <a:moveTo>
                  <a:pt x="1090117" y="918363"/>
                </a:moveTo>
                <a:lnTo>
                  <a:pt x="1051560" y="935889"/>
                </a:lnTo>
                <a:cubicBezTo>
                  <a:pt x="1055065" y="944067"/>
                  <a:pt x="1057986" y="948157"/>
                  <a:pt x="1060323" y="948157"/>
                </a:cubicBezTo>
                <a:lnTo>
                  <a:pt x="1060323" y="949909"/>
                </a:lnTo>
                <a:lnTo>
                  <a:pt x="1053312" y="958672"/>
                </a:lnTo>
                <a:cubicBezTo>
                  <a:pt x="1056817" y="962178"/>
                  <a:pt x="1059155" y="966851"/>
                  <a:pt x="1060323" y="972693"/>
                </a:cubicBezTo>
                <a:lnTo>
                  <a:pt x="1063828" y="976198"/>
                </a:lnTo>
                <a:lnTo>
                  <a:pt x="1069086" y="977951"/>
                </a:lnTo>
                <a:cubicBezTo>
                  <a:pt x="1069086" y="982625"/>
                  <a:pt x="1070254" y="986714"/>
                  <a:pt x="1072591" y="990219"/>
                </a:cubicBezTo>
                <a:lnTo>
                  <a:pt x="1074344" y="990219"/>
                </a:lnTo>
                <a:lnTo>
                  <a:pt x="1088364" y="955167"/>
                </a:lnTo>
                <a:cubicBezTo>
                  <a:pt x="1090701" y="952830"/>
                  <a:pt x="1090701" y="950494"/>
                  <a:pt x="1088364" y="948157"/>
                </a:cubicBezTo>
                <a:lnTo>
                  <a:pt x="1088364" y="935889"/>
                </a:lnTo>
                <a:close/>
                <a:moveTo>
                  <a:pt x="644957" y="916610"/>
                </a:moveTo>
                <a:lnTo>
                  <a:pt x="636194" y="925373"/>
                </a:lnTo>
                <a:cubicBezTo>
                  <a:pt x="637362" y="926541"/>
                  <a:pt x="639114" y="926833"/>
                  <a:pt x="641452" y="926249"/>
                </a:cubicBezTo>
                <a:cubicBezTo>
                  <a:pt x="643788" y="925665"/>
                  <a:pt x="644957" y="926541"/>
                  <a:pt x="644957" y="928878"/>
                </a:cubicBezTo>
                <a:lnTo>
                  <a:pt x="648462" y="927126"/>
                </a:lnTo>
                <a:lnTo>
                  <a:pt x="651967" y="916610"/>
                </a:lnTo>
                <a:close/>
                <a:moveTo>
                  <a:pt x="617791" y="892950"/>
                </a:moveTo>
                <a:cubicBezTo>
                  <a:pt x="617207" y="892366"/>
                  <a:pt x="615747" y="892658"/>
                  <a:pt x="613410" y="893826"/>
                </a:cubicBezTo>
                <a:cubicBezTo>
                  <a:pt x="612241" y="894995"/>
                  <a:pt x="610781" y="895579"/>
                  <a:pt x="609029" y="895579"/>
                </a:cubicBezTo>
                <a:cubicBezTo>
                  <a:pt x="607276" y="895579"/>
                  <a:pt x="606400" y="895579"/>
                  <a:pt x="606400" y="895579"/>
                </a:cubicBezTo>
                <a:lnTo>
                  <a:pt x="601142" y="897331"/>
                </a:lnTo>
                <a:lnTo>
                  <a:pt x="601142" y="899084"/>
                </a:lnTo>
                <a:cubicBezTo>
                  <a:pt x="605815" y="899084"/>
                  <a:pt x="612241" y="897915"/>
                  <a:pt x="620420" y="895579"/>
                </a:cubicBezTo>
                <a:cubicBezTo>
                  <a:pt x="619252" y="894410"/>
                  <a:pt x="618376" y="893534"/>
                  <a:pt x="617791" y="892950"/>
                </a:cubicBezTo>
                <a:close/>
                <a:moveTo>
                  <a:pt x="1484452" y="888568"/>
                </a:moveTo>
                <a:cubicBezTo>
                  <a:pt x="1484452" y="890905"/>
                  <a:pt x="1484160" y="892950"/>
                  <a:pt x="1483576" y="894702"/>
                </a:cubicBezTo>
                <a:cubicBezTo>
                  <a:pt x="1482992" y="896455"/>
                  <a:pt x="1483284" y="898500"/>
                  <a:pt x="1484452" y="900837"/>
                </a:cubicBezTo>
                <a:lnTo>
                  <a:pt x="1486205" y="900837"/>
                </a:lnTo>
                <a:cubicBezTo>
                  <a:pt x="1488541" y="899668"/>
                  <a:pt x="1490879" y="895579"/>
                  <a:pt x="1493215" y="888568"/>
                </a:cubicBezTo>
                <a:cubicBezTo>
                  <a:pt x="1490879" y="887400"/>
                  <a:pt x="1487957" y="887400"/>
                  <a:pt x="1484452" y="888568"/>
                </a:cubicBezTo>
                <a:close/>
                <a:moveTo>
                  <a:pt x="1554556" y="881558"/>
                </a:moveTo>
                <a:cubicBezTo>
                  <a:pt x="1552219" y="883895"/>
                  <a:pt x="1551343" y="886816"/>
                  <a:pt x="1551927" y="890321"/>
                </a:cubicBezTo>
                <a:cubicBezTo>
                  <a:pt x="1552511" y="893826"/>
                  <a:pt x="1552803" y="896163"/>
                  <a:pt x="1552803" y="897331"/>
                </a:cubicBezTo>
                <a:cubicBezTo>
                  <a:pt x="1556308" y="892658"/>
                  <a:pt x="1558061" y="887984"/>
                  <a:pt x="1558061" y="883311"/>
                </a:cubicBezTo>
                <a:close/>
                <a:moveTo>
                  <a:pt x="301447" y="864032"/>
                </a:moveTo>
                <a:cubicBezTo>
                  <a:pt x="295605" y="867537"/>
                  <a:pt x="292392" y="870458"/>
                  <a:pt x="291808" y="872795"/>
                </a:cubicBezTo>
                <a:cubicBezTo>
                  <a:pt x="291224" y="875132"/>
                  <a:pt x="293268" y="878053"/>
                  <a:pt x="297942" y="881558"/>
                </a:cubicBezTo>
                <a:cubicBezTo>
                  <a:pt x="297942" y="878053"/>
                  <a:pt x="298526" y="875132"/>
                  <a:pt x="299694" y="872795"/>
                </a:cubicBezTo>
                <a:cubicBezTo>
                  <a:pt x="300863" y="870458"/>
                  <a:pt x="301447" y="867537"/>
                  <a:pt x="301447" y="864032"/>
                </a:cubicBezTo>
                <a:close/>
                <a:moveTo>
                  <a:pt x="678256" y="860527"/>
                </a:moveTo>
                <a:cubicBezTo>
                  <a:pt x="677088" y="867537"/>
                  <a:pt x="675335" y="872211"/>
                  <a:pt x="672998" y="874548"/>
                </a:cubicBezTo>
                <a:lnTo>
                  <a:pt x="671246" y="872795"/>
                </a:lnTo>
                <a:close/>
                <a:moveTo>
                  <a:pt x="658977" y="858774"/>
                </a:moveTo>
                <a:lnTo>
                  <a:pt x="662483" y="864032"/>
                </a:lnTo>
                <a:cubicBezTo>
                  <a:pt x="658977" y="869874"/>
                  <a:pt x="656056" y="873963"/>
                  <a:pt x="653719" y="876300"/>
                </a:cubicBezTo>
                <a:cubicBezTo>
                  <a:pt x="651383" y="878637"/>
                  <a:pt x="648462" y="879221"/>
                  <a:pt x="644957" y="878053"/>
                </a:cubicBezTo>
                <a:cubicBezTo>
                  <a:pt x="648462" y="876884"/>
                  <a:pt x="651383" y="874840"/>
                  <a:pt x="653719" y="871919"/>
                </a:cubicBezTo>
                <a:cubicBezTo>
                  <a:pt x="656056" y="868998"/>
                  <a:pt x="657225" y="866369"/>
                  <a:pt x="657225" y="864032"/>
                </a:cubicBezTo>
                <a:cubicBezTo>
                  <a:pt x="658394" y="864032"/>
                  <a:pt x="658977" y="862279"/>
                  <a:pt x="658977" y="858774"/>
                </a:cubicBezTo>
                <a:close/>
                <a:moveTo>
                  <a:pt x="303200" y="850011"/>
                </a:moveTo>
                <a:cubicBezTo>
                  <a:pt x="297358" y="852348"/>
                  <a:pt x="295021" y="855269"/>
                  <a:pt x="296189" y="858774"/>
                </a:cubicBezTo>
                <a:cubicBezTo>
                  <a:pt x="297358" y="857606"/>
                  <a:pt x="298818" y="856729"/>
                  <a:pt x="300571" y="856145"/>
                </a:cubicBezTo>
                <a:cubicBezTo>
                  <a:pt x="302323" y="855561"/>
                  <a:pt x="303200" y="853516"/>
                  <a:pt x="303200" y="850011"/>
                </a:cubicBezTo>
                <a:close/>
                <a:moveTo>
                  <a:pt x="1621155" y="848258"/>
                </a:moveTo>
                <a:lnTo>
                  <a:pt x="1615897" y="853516"/>
                </a:lnTo>
                <a:lnTo>
                  <a:pt x="1621155" y="860527"/>
                </a:lnTo>
                <a:cubicBezTo>
                  <a:pt x="1621155" y="861695"/>
                  <a:pt x="1621739" y="862279"/>
                  <a:pt x="1622907" y="862279"/>
                </a:cubicBezTo>
                <a:lnTo>
                  <a:pt x="1622907" y="857022"/>
                </a:lnTo>
                <a:cubicBezTo>
                  <a:pt x="1621739" y="855853"/>
                  <a:pt x="1621447" y="854393"/>
                  <a:pt x="1622031" y="852640"/>
                </a:cubicBezTo>
                <a:cubicBezTo>
                  <a:pt x="1622615" y="850887"/>
                  <a:pt x="1622324" y="849427"/>
                  <a:pt x="1621155" y="848258"/>
                </a:cubicBezTo>
                <a:close/>
                <a:moveTo>
                  <a:pt x="1480947" y="843001"/>
                </a:moveTo>
                <a:lnTo>
                  <a:pt x="1480752" y="846116"/>
                </a:lnTo>
                <a:lnTo>
                  <a:pt x="1479195" y="857022"/>
                </a:lnTo>
                <a:cubicBezTo>
                  <a:pt x="1479195" y="862864"/>
                  <a:pt x="1478026" y="867537"/>
                  <a:pt x="1475689" y="871042"/>
                </a:cubicBezTo>
                <a:cubicBezTo>
                  <a:pt x="1472184" y="879221"/>
                  <a:pt x="1471015" y="887400"/>
                  <a:pt x="1472184" y="895579"/>
                </a:cubicBezTo>
                <a:cubicBezTo>
                  <a:pt x="1474520" y="892074"/>
                  <a:pt x="1476858" y="883895"/>
                  <a:pt x="1479195" y="871042"/>
                </a:cubicBezTo>
                <a:lnTo>
                  <a:pt x="1480752" y="846116"/>
                </a:lnTo>
                <a:lnTo>
                  <a:pt x="1480947" y="844753"/>
                </a:lnTo>
                <a:close/>
                <a:moveTo>
                  <a:pt x="669493" y="839495"/>
                </a:moveTo>
                <a:cubicBezTo>
                  <a:pt x="670661" y="839495"/>
                  <a:pt x="671246" y="840080"/>
                  <a:pt x="671246" y="841248"/>
                </a:cubicBezTo>
                <a:cubicBezTo>
                  <a:pt x="670077" y="843585"/>
                  <a:pt x="667156" y="845338"/>
                  <a:pt x="662483" y="846506"/>
                </a:cubicBezTo>
                <a:cubicBezTo>
                  <a:pt x="658977" y="853516"/>
                  <a:pt x="656056" y="857606"/>
                  <a:pt x="653719" y="858774"/>
                </a:cubicBezTo>
                <a:lnTo>
                  <a:pt x="650214" y="857022"/>
                </a:lnTo>
                <a:lnTo>
                  <a:pt x="655472" y="851764"/>
                </a:lnTo>
                <a:lnTo>
                  <a:pt x="665988" y="843001"/>
                </a:lnTo>
                <a:cubicBezTo>
                  <a:pt x="665988" y="840664"/>
                  <a:pt x="667156" y="839495"/>
                  <a:pt x="669493" y="839495"/>
                </a:cubicBezTo>
                <a:close/>
                <a:moveTo>
                  <a:pt x="1473937" y="821970"/>
                </a:moveTo>
                <a:lnTo>
                  <a:pt x="1466926" y="832485"/>
                </a:lnTo>
                <a:lnTo>
                  <a:pt x="1463421" y="827227"/>
                </a:lnTo>
                <a:cubicBezTo>
                  <a:pt x="1462253" y="827227"/>
                  <a:pt x="1461376" y="827227"/>
                  <a:pt x="1460792" y="827227"/>
                </a:cubicBezTo>
                <a:cubicBezTo>
                  <a:pt x="1460208" y="827227"/>
                  <a:pt x="1459916" y="827811"/>
                  <a:pt x="1459916" y="828980"/>
                </a:cubicBezTo>
                <a:cubicBezTo>
                  <a:pt x="1458747" y="831317"/>
                  <a:pt x="1458747" y="833654"/>
                  <a:pt x="1459916" y="835990"/>
                </a:cubicBezTo>
                <a:cubicBezTo>
                  <a:pt x="1463421" y="838327"/>
                  <a:pt x="1464005" y="840664"/>
                  <a:pt x="1461668" y="843001"/>
                </a:cubicBezTo>
                <a:lnTo>
                  <a:pt x="1461668" y="855269"/>
                </a:lnTo>
                <a:cubicBezTo>
                  <a:pt x="1461668" y="865784"/>
                  <a:pt x="1460500" y="874548"/>
                  <a:pt x="1458163" y="881558"/>
                </a:cubicBezTo>
                <a:lnTo>
                  <a:pt x="1456411" y="895579"/>
                </a:lnTo>
                <a:cubicBezTo>
                  <a:pt x="1455242" y="897915"/>
                  <a:pt x="1454950" y="900252"/>
                  <a:pt x="1455534" y="902589"/>
                </a:cubicBezTo>
                <a:cubicBezTo>
                  <a:pt x="1456118" y="904926"/>
                  <a:pt x="1456411" y="906678"/>
                  <a:pt x="1456411" y="907847"/>
                </a:cubicBezTo>
                <a:cubicBezTo>
                  <a:pt x="1456411" y="912521"/>
                  <a:pt x="1455826" y="916026"/>
                  <a:pt x="1454658" y="918363"/>
                </a:cubicBezTo>
                <a:cubicBezTo>
                  <a:pt x="1452321" y="920699"/>
                  <a:pt x="1451153" y="921868"/>
                  <a:pt x="1451153" y="921868"/>
                </a:cubicBezTo>
                <a:lnTo>
                  <a:pt x="1452905" y="928878"/>
                </a:lnTo>
                <a:lnTo>
                  <a:pt x="1451153" y="932383"/>
                </a:lnTo>
                <a:lnTo>
                  <a:pt x="1451153" y="935889"/>
                </a:lnTo>
                <a:cubicBezTo>
                  <a:pt x="1452321" y="937057"/>
                  <a:pt x="1452905" y="938518"/>
                  <a:pt x="1452905" y="940270"/>
                </a:cubicBezTo>
                <a:cubicBezTo>
                  <a:pt x="1452905" y="942023"/>
                  <a:pt x="1452905" y="943483"/>
                  <a:pt x="1452905" y="944652"/>
                </a:cubicBezTo>
                <a:lnTo>
                  <a:pt x="1449400" y="953415"/>
                </a:lnTo>
                <a:cubicBezTo>
                  <a:pt x="1445895" y="958088"/>
                  <a:pt x="1444726" y="963346"/>
                  <a:pt x="1445895" y="969188"/>
                </a:cubicBezTo>
                <a:lnTo>
                  <a:pt x="1445895" y="972693"/>
                </a:lnTo>
                <a:lnTo>
                  <a:pt x="1447648" y="972693"/>
                </a:lnTo>
                <a:lnTo>
                  <a:pt x="1449400" y="969188"/>
                </a:lnTo>
                <a:lnTo>
                  <a:pt x="1454658" y="948157"/>
                </a:lnTo>
                <a:cubicBezTo>
                  <a:pt x="1459332" y="930631"/>
                  <a:pt x="1461668" y="916026"/>
                  <a:pt x="1461668" y="904342"/>
                </a:cubicBezTo>
                <a:lnTo>
                  <a:pt x="1461668" y="892074"/>
                </a:lnTo>
                <a:cubicBezTo>
                  <a:pt x="1462837" y="890905"/>
                  <a:pt x="1463421" y="889152"/>
                  <a:pt x="1463421" y="886816"/>
                </a:cubicBezTo>
                <a:lnTo>
                  <a:pt x="1463421" y="879805"/>
                </a:lnTo>
                <a:cubicBezTo>
                  <a:pt x="1463421" y="877469"/>
                  <a:pt x="1464005" y="873087"/>
                  <a:pt x="1465173" y="866661"/>
                </a:cubicBezTo>
                <a:cubicBezTo>
                  <a:pt x="1466342" y="860235"/>
                  <a:pt x="1467510" y="855269"/>
                  <a:pt x="1468679" y="851764"/>
                </a:cubicBezTo>
                <a:cubicBezTo>
                  <a:pt x="1469847" y="850595"/>
                  <a:pt x="1470431" y="848258"/>
                  <a:pt x="1470431" y="844753"/>
                </a:cubicBezTo>
                <a:cubicBezTo>
                  <a:pt x="1472768" y="836575"/>
                  <a:pt x="1473937" y="829564"/>
                  <a:pt x="1473937" y="823722"/>
                </a:cubicBezTo>
                <a:cubicBezTo>
                  <a:pt x="1473937" y="823722"/>
                  <a:pt x="1473937" y="823430"/>
                  <a:pt x="1473937" y="822846"/>
                </a:cubicBezTo>
                <a:cubicBezTo>
                  <a:pt x="1473937" y="822262"/>
                  <a:pt x="1473937" y="821970"/>
                  <a:pt x="1473937" y="821970"/>
                </a:cubicBezTo>
                <a:close/>
                <a:moveTo>
                  <a:pt x="1466926" y="757123"/>
                </a:moveTo>
                <a:lnTo>
                  <a:pt x="1466926" y="764134"/>
                </a:lnTo>
                <a:cubicBezTo>
                  <a:pt x="1465758" y="765302"/>
                  <a:pt x="1466342" y="766470"/>
                  <a:pt x="1468679" y="767639"/>
                </a:cubicBezTo>
                <a:lnTo>
                  <a:pt x="1473937" y="762381"/>
                </a:lnTo>
                <a:cubicBezTo>
                  <a:pt x="1473937" y="761213"/>
                  <a:pt x="1473060" y="760044"/>
                  <a:pt x="1471308" y="758876"/>
                </a:cubicBezTo>
                <a:cubicBezTo>
                  <a:pt x="1469555" y="757708"/>
                  <a:pt x="1468095" y="757123"/>
                  <a:pt x="1466926" y="757123"/>
                </a:cubicBezTo>
                <a:close/>
                <a:moveTo>
                  <a:pt x="1494967" y="741350"/>
                </a:moveTo>
                <a:cubicBezTo>
                  <a:pt x="1493799" y="741350"/>
                  <a:pt x="1492631" y="741934"/>
                  <a:pt x="1491462" y="743103"/>
                </a:cubicBezTo>
                <a:cubicBezTo>
                  <a:pt x="1490294" y="744271"/>
                  <a:pt x="1489126" y="745439"/>
                  <a:pt x="1487957" y="746608"/>
                </a:cubicBezTo>
                <a:lnTo>
                  <a:pt x="1487957" y="753618"/>
                </a:lnTo>
                <a:cubicBezTo>
                  <a:pt x="1487957" y="754787"/>
                  <a:pt x="1489710" y="757123"/>
                  <a:pt x="1493215" y="760628"/>
                </a:cubicBezTo>
                <a:lnTo>
                  <a:pt x="1494967" y="760628"/>
                </a:lnTo>
                <a:cubicBezTo>
                  <a:pt x="1494967" y="758292"/>
                  <a:pt x="1495260" y="755663"/>
                  <a:pt x="1495844" y="752742"/>
                </a:cubicBezTo>
                <a:cubicBezTo>
                  <a:pt x="1496428" y="749821"/>
                  <a:pt x="1496136" y="746023"/>
                  <a:pt x="1494967" y="741350"/>
                </a:cubicBezTo>
                <a:close/>
                <a:moveTo>
                  <a:pt x="1508989" y="739597"/>
                </a:moveTo>
                <a:cubicBezTo>
                  <a:pt x="1505483" y="739597"/>
                  <a:pt x="1503731" y="740181"/>
                  <a:pt x="1503731" y="741350"/>
                </a:cubicBezTo>
                <a:cubicBezTo>
                  <a:pt x="1501394" y="748360"/>
                  <a:pt x="1500225" y="753034"/>
                  <a:pt x="1500225" y="755371"/>
                </a:cubicBezTo>
                <a:lnTo>
                  <a:pt x="1501978" y="779907"/>
                </a:lnTo>
                <a:cubicBezTo>
                  <a:pt x="1503147" y="779907"/>
                  <a:pt x="1502562" y="780491"/>
                  <a:pt x="1500225" y="781660"/>
                </a:cubicBezTo>
                <a:cubicBezTo>
                  <a:pt x="1499057" y="783997"/>
                  <a:pt x="1498473" y="787502"/>
                  <a:pt x="1498473" y="792175"/>
                </a:cubicBezTo>
                <a:lnTo>
                  <a:pt x="1498473" y="799186"/>
                </a:lnTo>
                <a:cubicBezTo>
                  <a:pt x="1497305" y="801523"/>
                  <a:pt x="1497305" y="803859"/>
                  <a:pt x="1498473" y="806196"/>
                </a:cubicBezTo>
                <a:cubicBezTo>
                  <a:pt x="1498473" y="808533"/>
                  <a:pt x="1499642" y="809701"/>
                  <a:pt x="1501978" y="809701"/>
                </a:cubicBezTo>
                <a:lnTo>
                  <a:pt x="1498473" y="811454"/>
                </a:lnTo>
                <a:cubicBezTo>
                  <a:pt x="1496136" y="814959"/>
                  <a:pt x="1496136" y="818464"/>
                  <a:pt x="1498473" y="821970"/>
                </a:cubicBezTo>
                <a:lnTo>
                  <a:pt x="1498473" y="823722"/>
                </a:lnTo>
                <a:cubicBezTo>
                  <a:pt x="1501978" y="829564"/>
                  <a:pt x="1501978" y="835406"/>
                  <a:pt x="1498473" y="841248"/>
                </a:cubicBezTo>
                <a:lnTo>
                  <a:pt x="1494967" y="843001"/>
                </a:lnTo>
                <a:cubicBezTo>
                  <a:pt x="1493799" y="844169"/>
                  <a:pt x="1493215" y="845922"/>
                  <a:pt x="1493215" y="848258"/>
                </a:cubicBezTo>
                <a:cubicBezTo>
                  <a:pt x="1493215" y="850595"/>
                  <a:pt x="1494967" y="851764"/>
                  <a:pt x="1498473" y="851764"/>
                </a:cubicBezTo>
                <a:cubicBezTo>
                  <a:pt x="1498473" y="855269"/>
                  <a:pt x="1497889" y="857022"/>
                  <a:pt x="1496720" y="857022"/>
                </a:cubicBezTo>
                <a:cubicBezTo>
                  <a:pt x="1494384" y="860527"/>
                  <a:pt x="1493799" y="864616"/>
                  <a:pt x="1494967" y="869290"/>
                </a:cubicBezTo>
                <a:lnTo>
                  <a:pt x="1493215" y="871042"/>
                </a:lnTo>
                <a:cubicBezTo>
                  <a:pt x="1490879" y="872211"/>
                  <a:pt x="1489710" y="873963"/>
                  <a:pt x="1489710" y="876300"/>
                </a:cubicBezTo>
                <a:lnTo>
                  <a:pt x="1486205" y="883311"/>
                </a:lnTo>
                <a:cubicBezTo>
                  <a:pt x="1489710" y="883311"/>
                  <a:pt x="1492631" y="883311"/>
                  <a:pt x="1494967" y="883311"/>
                </a:cubicBezTo>
                <a:cubicBezTo>
                  <a:pt x="1496136" y="882142"/>
                  <a:pt x="1496720" y="880682"/>
                  <a:pt x="1496720" y="878929"/>
                </a:cubicBezTo>
                <a:cubicBezTo>
                  <a:pt x="1496720" y="877176"/>
                  <a:pt x="1497305" y="875716"/>
                  <a:pt x="1498473" y="874548"/>
                </a:cubicBezTo>
                <a:cubicBezTo>
                  <a:pt x="1498473" y="869874"/>
                  <a:pt x="1499057" y="865784"/>
                  <a:pt x="1500225" y="862279"/>
                </a:cubicBezTo>
                <a:cubicBezTo>
                  <a:pt x="1500225" y="859942"/>
                  <a:pt x="1500810" y="859358"/>
                  <a:pt x="1501978" y="860527"/>
                </a:cubicBezTo>
                <a:lnTo>
                  <a:pt x="1501978" y="869290"/>
                </a:lnTo>
                <a:cubicBezTo>
                  <a:pt x="1503147" y="868121"/>
                  <a:pt x="1501978" y="872795"/>
                  <a:pt x="1498473" y="883311"/>
                </a:cubicBezTo>
                <a:lnTo>
                  <a:pt x="1496720" y="895579"/>
                </a:lnTo>
                <a:lnTo>
                  <a:pt x="1496720" y="897331"/>
                </a:lnTo>
                <a:lnTo>
                  <a:pt x="1498473" y="897331"/>
                </a:lnTo>
                <a:cubicBezTo>
                  <a:pt x="1500810" y="897331"/>
                  <a:pt x="1501978" y="896163"/>
                  <a:pt x="1501978" y="893826"/>
                </a:cubicBezTo>
                <a:cubicBezTo>
                  <a:pt x="1499642" y="889152"/>
                  <a:pt x="1499642" y="885647"/>
                  <a:pt x="1501978" y="883311"/>
                </a:cubicBezTo>
                <a:lnTo>
                  <a:pt x="1505483" y="871042"/>
                </a:lnTo>
                <a:cubicBezTo>
                  <a:pt x="1506652" y="868705"/>
                  <a:pt x="1506943" y="866077"/>
                  <a:pt x="1506360" y="863156"/>
                </a:cubicBezTo>
                <a:cubicBezTo>
                  <a:pt x="1505776" y="860235"/>
                  <a:pt x="1505483" y="858190"/>
                  <a:pt x="1505483" y="857022"/>
                </a:cubicBezTo>
                <a:cubicBezTo>
                  <a:pt x="1506652" y="857022"/>
                  <a:pt x="1506943" y="856729"/>
                  <a:pt x="1506360" y="856145"/>
                </a:cubicBezTo>
                <a:cubicBezTo>
                  <a:pt x="1505776" y="855561"/>
                  <a:pt x="1505483" y="854685"/>
                  <a:pt x="1505483" y="853516"/>
                </a:cubicBezTo>
                <a:lnTo>
                  <a:pt x="1505483" y="851764"/>
                </a:lnTo>
                <a:cubicBezTo>
                  <a:pt x="1503147" y="847090"/>
                  <a:pt x="1503147" y="843001"/>
                  <a:pt x="1505483" y="839495"/>
                </a:cubicBezTo>
                <a:lnTo>
                  <a:pt x="1505483" y="832485"/>
                </a:lnTo>
                <a:cubicBezTo>
                  <a:pt x="1504315" y="826643"/>
                  <a:pt x="1504315" y="820801"/>
                  <a:pt x="1505483" y="814959"/>
                </a:cubicBezTo>
                <a:cubicBezTo>
                  <a:pt x="1505483" y="828980"/>
                  <a:pt x="1506067" y="839495"/>
                  <a:pt x="1507236" y="846506"/>
                </a:cubicBezTo>
                <a:lnTo>
                  <a:pt x="1508989" y="844753"/>
                </a:lnTo>
                <a:cubicBezTo>
                  <a:pt x="1511325" y="831901"/>
                  <a:pt x="1512494" y="820801"/>
                  <a:pt x="1512494" y="811454"/>
                </a:cubicBezTo>
                <a:cubicBezTo>
                  <a:pt x="1512494" y="806780"/>
                  <a:pt x="1510157" y="802691"/>
                  <a:pt x="1505483" y="799186"/>
                </a:cubicBezTo>
                <a:cubicBezTo>
                  <a:pt x="1505483" y="798017"/>
                  <a:pt x="1505483" y="795681"/>
                  <a:pt x="1505483" y="792175"/>
                </a:cubicBezTo>
                <a:cubicBezTo>
                  <a:pt x="1505483" y="783997"/>
                  <a:pt x="1506067" y="778739"/>
                  <a:pt x="1507236" y="776402"/>
                </a:cubicBezTo>
                <a:cubicBezTo>
                  <a:pt x="1509572" y="771728"/>
                  <a:pt x="1510741" y="768807"/>
                  <a:pt x="1510741" y="767639"/>
                </a:cubicBezTo>
                <a:cubicBezTo>
                  <a:pt x="1509572" y="764134"/>
                  <a:pt x="1509281" y="760044"/>
                  <a:pt x="1509865" y="755371"/>
                </a:cubicBezTo>
                <a:cubicBezTo>
                  <a:pt x="1510449" y="750697"/>
                  <a:pt x="1510157" y="746023"/>
                  <a:pt x="1508989" y="741350"/>
                </a:cubicBezTo>
                <a:close/>
                <a:moveTo>
                  <a:pt x="1132179" y="664235"/>
                </a:moveTo>
                <a:cubicBezTo>
                  <a:pt x="1127506" y="667741"/>
                  <a:pt x="1116406" y="672998"/>
                  <a:pt x="1098880" y="680009"/>
                </a:cubicBezTo>
                <a:cubicBezTo>
                  <a:pt x="1098880" y="681177"/>
                  <a:pt x="1097127" y="681762"/>
                  <a:pt x="1093622" y="681762"/>
                </a:cubicBezTo>
                <a:cubicBezTo>
                  <a:pt x="1086612" y="679425"/>
                  <a:pt x="1081938" y="680009"/>
                  <a:pt x="1079602" y="683514"/>
                </a:cubicBezTo>
                <a:cubicBezTo>
                  <a:pt x="1072591" y="688188"/>
                  <a:pt x="1067917" y="690524"/>
                  <a:pt x="1065580" y="690524"/>
                </a:cubicBezTo>
                <a:lnTo>
                  <a:pt x="1058570" y="690524"/>
                </a:lnTo>
                <a:cubicBezTo>
                  <a:pt x="1052728" y="690524"/>
                  <a:pt x="1048639" y="692861"/>
                  <a:pt x="1046302" y="697535"/>
                </a:cubicBezTo>
                <a:cubicBezTo>
                  <a:pt x="1046302" y="699872"/>
                  <a:pt x="1045133" y="701040"/>
                  <a:pt x="1042797" y="701040"/>
                </a:cubicBezTo>
                <a:cubicBezTo>
                  <a:pt x="1038123" y="702208"/>
                  <a:pt x="1032281" y="702793"/>
                  <a:pt x="1025271" y="702793"/>
                </a:cubicBezTo>
                <a:cubicBezTo>
                  <a:pt x="1020597" y="702793"/>
                  <a:pt x="1015923" y="703961"/>
                  <a:pt x="1011250" y="706298"/>
                </a:cubicBezTo>
                <a:cubicBezTo>
                  <a:pt x="1006576" y="708635"/>
                  <a:pt x="1001319" y="710387"/>
                  <a:pt x="995476" y="711556"/>
                </a:cubicBezTo>
                <a:cubicBezTo>
                  <a:pt x="991971" y="712724"/>
                  <a:pt x="987298" y="713308"/>
                  <a:pt x="981456" y="713308"/>
                </a:cubicBezTo>
                <a:cubicBezTo>
                  <a:pt x="980287" y="713308"/>
                  <a:pt x="979119" y="713893"/>
                  <a:pt x="977951" y="715061"/>
                </a:cubicBezTo>
                <a:cubicBezTo>
                  <a:pt x="972109" y="716229"/>
                  <a:pt x="966851" y="717690"/>
                  <a:pt x="962177" y="719442"/>
                </a:cubicBezTo>
                <a:cubicBezTo>
                  <a:pt x="957503" y="721195"/>
                  <a:pt x="953414" y="723240"/>
                  <a:pt x="949909" y="725576"/>
                </a:cubicBezTo>
                <a:lnTo>
                  <a:pt x="932383" y="730834"/>
                </a:lnTo>
                <a:lnTo>
                  <a:pt x="918362" y="737845"/>
                </a:lnTo>
                <a:lnTo>
                  <a:pt x="914857" y="737845"/>
                </a:lnTo>
                <a:lnTo>
                  <a:pt x="942899" y="720319"/>
                </a:lnTo>
                <a:cubicBezTo>
                  <a:pt x="935888" y="720319"/>
                  <a:pt x="925665" y="723532"/>
                  <a:pt x="912228" y="729958"/>
                </a:cubicBezTo>
                <a:cubicBezTo>
                  <a:pt x="898791" y="736384"/>
                  <a:pt x="890321" y="741934"/>
                  <a:pt x="886816" y="746608"/>
                </a:cubicBezTo>
                <a:lnTo>
                  <a:pt x="881558" y="760628"/>
                </a:lnTo>
                <a:cubicBezTo>
                  <a:pt x="885063" y="764134"/>
                  <a:pt x="886816" y="769391"/>
                  <a:pt x="886816" y="776402"/>
                </a:cubicBezTo>
                <a:lnTo>
                  <a:pt x="888568" y="802691"/>
                </a:lnTo>
                <a:lnTo>
                  <a:pt x="888568" y="809701"/>
                </a:lnTo>
                <a:cubicBezTo>
                  <a:pt x="889736" y="815543"/>
                  <a:pt x="889736" y="823138"/>
                  <a:pt x="888568" y="832485"/>
                </a:cubicBezTo>
                <a:cubicBezTo>
                  <a:pt x="888568" y="833654"/>
                  <a:pt x="889152" y="834822"/>
                  <a:pt x="890321" y="835990"/>
                </a:cubicBezTo>
                <a:lnTo>
                  <a:pt x="895578" y="864032"/>
                </a:lnTo>
                <a:cubicBezTo>
                  <a:pt x="896747" y="868705"/>
                  <a:pt x="897915" y="874548"/>
                  <a:pt x="899083" y="881558"/>
                </a:cubicBezTo>
                <a:cubicBezTo>
                  <a:pt x="900252" y="888568"/>
                  <a:pt x="900836" y="895579"/>
                  <a:pt x="900836" y="902589"/>
                </a:cubicBezTo>
                <a:cubicBezTo>
                  <a:pt x="900836" y="907263"/>
                  <a:pt x="901420" y="910768"/>
                  <a:pt x="902588" y="913105"/>
                </a:cubicBezTo>
                <a:cubicBezTo>
                  <a:pt x="903758" y="914273"/>
                  <a:pt x="906094" y="914565"/>
                  <a:pt x="909599" y="913981"/>
                </a:cubicBezTo>
                <a:cubicBezTo>
                  <a:pt x="913104" y="913397"/>
                  <a:pt x="915441" y="913689"/>
                  <a:pt x="916610" y="914857"/>
                </a:cubicBezTo>
                <a:cubicBezTo>
                  <a:pt x="916610" y="919531"/>
                  <a:pt x="916317" y="922744"/>
                  <a:pt x="915733" y="924497"/>
                </a:cubicBezTo>
                <a:cubicBezTo>
                  <a:pt x="915149" y="926249"/>
                  <a:pt x="913104" y="928294"/>
                  <a:pt x="909599" y="930631"/>
                </a:cubicBezTo>
                <a:lnTo>
                  <a:pt x="958672" y="906094"/>
                </a:lnTo>
                <a:lnTo>
                  <a:pt x="960425" y="902589"/>
                </a:lnTo>
                <a:cubicBezTo>
                  <a:pt x="962761" y="900252"/>
                  <a:pt x="964514" y="899084"/>
                  <a:pt x="965682" y="899084"/>
                </a:cubicBezTo>
                <a:lnTo>
                  <a:pt x="970940" y="897331"/>
                </a:lnTo>
                <a:cubicBezTo>
                  <a:pt x="973277" y="896163"/>
                  <a:pt x="978534" y="890321"/>
                  <a:pt x="986714" y="879805"/>
                </a:cubicBezTo>
                <a:cubicBezTo>
                  <a:pt x="984377" y="879805"/>
                  <a:pt x="982040" y="878637"/>
                  <a:pt x="979703" y="876300"/>
                </a:cubicBezTo>
                <a:lnTo>
                  <a:pt x="988466" y="871042"/>
                </a:lnTo>
                <a:cubicBezTo>
                  <a:pt x="994308" y="871042"/>
                  <a:pt x="998398" y="868705"/>
                  <a:pt x="1000734" y="864032"/>
                </a:cubicBezTo>
                <a:cubicBezTo>
                  <a:pt x="1003071" y="861695"/>
                  <a:pt x="1005116" y="859942"/>
                  <a:pt x="1006869" y="858774"/>
                </a:cubicBezTo>
                <a:cubicBezTo>
                  <a:pt x="1008621" y="857606"/>
                  <a:pt x="1010666" y="856437"/>
                  <a:pt x="1013003" y="855269"/>
                </a:cubicBezTo>
                <a:lnTo>
                  <a:pt x="1018261" y="848258"/>
                </a:lnTo>
                <a:cubicBezTo>
                  <a:pt x="1018261" y="843585"/>
                  <a:pt x="1019429" y="840664"/>
                  <a:pt x="1021766" y="839495"/>
                </a:cubicBezTo>
                <a:cubicBezTo>
                  <a:pt x="1022934" y="835990"/>
                  <a:pt x="1025271" y="833654"/>
                  <a:pt x="1028776" y="832485"/>
                </a:cubicBezTo>
                <a:lnTo>
                  <a:pt x="1032281" y="834238"/>
                </a:lnTo>
                <a:cubicBezTo>
                  <a:pt x="1038123" y="835406"/>
                  <a:pt x="1042213" y="834822"/>
                  <a:pt x="1044550" y="832485"/>
                </a:cubicBezTo>
                <a:cubicBezTo>
                  <a:pt x="1045718" y="831317"/>
                  <a:pt x="1046302" y="829564"/>
                  <a:pt x="1046302" y="827227"/>
                </a:cubicBezTo>
                <a:lnTo>
                  <a:pt x="1065580" y="802691"/>
                </a:lnTo>
                <a:cubicBezTo>
                  <a:pt x="1080770" y="787502"/>
                  <a:pt x="1088364" y="779907"/>
                  <a:pt x="1088364" y="779907"/>
                </a:cubicBezTo>
                <a:lnTo>
                  <a:pt x="1107643" y="746608"/>
                </a:lnTo>
                <a:cubicBezTo>
                  <a:pt x="1111148" y="740766"/>
                  <a:pt x="1116406" y="729082"/>
                  <a:pt x="1123416" y="711556"/>
                </a:cubicBezTo>
                <a:lnTo>
                  <a:pt x="1133932" y="678256"/>
                </a:lnTo>
                <a:cubicBezTo>
                  <a:pt x="1133932" y="674751"/>
                  <a:pt x="1133932" y="670077"/>
                  <a:pt x="1133932" y="664235"/>
                </a:cubicBezTo>
                <a:close/>
                <a:moveTo>
                  <a:pt x="1480947" y="658540"/>
                </a:moveTo>
                <a:cubicBezTo>
                  <a:pt x="1481531" y="658832"/>
                  <a:pt x="1482115" y="659562"/>
                  <a:pt x="1482700" y="660730"/>
                </a:cubicBezTo>
                <a:cubicBezTo>
                  <a:pt x="1481531" y="667741"/>
                  <a:pt x="1479778" y="672414"/>
                  <a:pt x="1477442" y="674751"/>
                </a:cubicBezTo>
                <a:cubicBezTo>
                  <a:pt x="1470431" y="668909"/>
                  <a:pt x="1468095" y="664235"/>
                  <a:pt x="1470431" y="660730"/>
                </a:cubicBezTo>
                <a:cubicBezTo>
                  <a:pt x="1471600" y="659562"/>
                  <a:pt x="1474520" y="658978"/>
                  <a:pt x="1479195" y="658978"/>
                </a:cubicBezTo>
                <a:cubicBezTo>
                  <a:pt x="1479779" y="658393"/>
                  <a:pt x="1480363" y="658247"/>
                  <a:pt x="1480947" y="658540"/>
                </a:cubicBezTo>
                <a:close/>
                <a:moveTo>
                  <a:pt x="1458163" y="657225"/>
                </a:moveTo>
                <a:lnTo>
                  <a:pt x="1459916" y="660730"/>
                </a:lnTo>
                <a:lnTo>
                  <a:pt x="1458163" y="665988"/>
                </a:lnTo>
                <a:cubicBezTo>
                  <a:pt x="1456995" y="664820"/>
                  <a:pt x="1456411" y="663359"/>
                  <a:pt x="1456411" y="661607"/>
                </a:cubicBezTo>
                <a:cubicBezTo>
                  <a:pt x="1456411" y="659854"/>
                  <a:pt x="1456995" y="658393"/>
                  <a:pt x="1458163" y="657225"/>
                </a:cubicBezTo>
                <a:close/>
                <a:moveTo>
                  <a:pt x="1505483" y="643204"/>
                </a:moveTo>
                <a:cubicBezTo>
                  <a:pt x="1506652" y="644373"/>
                  <a:pt x="1507236" y="646709"/>
                  <a:pt x="1507236" y="650215"/>
                </a:cubicBezTo>
                <a:cubicBezTo>
                  <a:pt x="1507236" y="651383"/>
                  <a:pt x="1506652" y="651967"/>
                  <a:pt x="1505483" y="651967"/>
                </a:cubicBezTo>
                <a:cubicBezTo>
                  <a:pt x="1505483" y="651967"/>
                  <a:pt x="1504899" y="651967"/>
                  <a:pt x="1503731" y="651967"/>
                </a:cubicBezTo>
                <a:cubicBezTo>
                  <a:pt x="1503731" y="651967"/>
                  <a:pt x="1503438" y="651675"/>
                  <a:pt x="1502854" y="651091"/>
                </a:cubicBezTo>
                <a:cubicBezTo>
                  <a:pt x="1502270" y="650507"/>
                  <a:pt x="1502562" y="649631"/>
                  <a:pt x="1503731" y="648462"/>
                </a:cubicBezTo>
                <a:cubicBezTo>
                  <a:pt x="1503731" y="644957"/>
                  <a:pt x="1504315" y="643204"/>
                  <a:pt x="1505483" y="643204"/>
                </a:cubicBezTo>
                <a:close/>
                <a:moveTo>
                  <a:pt x="1482700" y="643204"/>
                </a:moveTo>
                <a:lnTo>
                  <a:pt x="1486205" y="643204"/>
                </a:lnTo>
                <a:cubicBezTo>
                  <a:pt x="1486205" y="646709"/>
                  <a:pt x="1487957" y="649631"/>
                  <a:pt x="1491462" y="651967"/>
                </a:cubicBezTo>
                <a:cubicBezTo>
                  <a:pt x="1492631" y="653136"/>
                  <a:pt x="1492047" y="656057"/>
                  <a:pt x="1489710" y="660730"/>
                </a:cubicBezTo>
                <a:lnTo>
                  <a:pt x="1486205" y="660730"/>
                </a:lnTo>
                <a:cubicBezTo>
                  <a:pt x="1486205" y="660730"/>
                  <a:pt x="1485912" y="660438"/>
                  <a:pt x="1485329" y="659854"/>
                </a:cubicBezTo>
                <a:cubicBezTo>
                  <a:pt x="1484744" y="659270"/>
                  <a:pt x="1484452" y="658978"/>
                  <a:pt x="1484452" y="658978"/>
                </a:cubicBezTo>
                <a:cubicBezTo>
                  <a:pt x="1482115" y="653136"/>
                  <a:pt x="1481531" y="647878"/>
                  <a:pt x="1482700" y="643204"/>
                </a:cubicBezTo>
                <a:close/>
                <a:moveTo>
                  <a:pt x="1582598" y="639699"/>
                </a:moveTo>
                <a:cubicBezTo>
                  <a:pt x="1582598" y="639699"/>
                  <a:pt x="1583766" y="639699"/>
                  <a:pt x="1586103" y="639699"/>
                </a:cubicBezTo>
                <a:lnTo>
                  <a:pt x="1591361" y="639699"/>
                </a:lnTo>
                <a:lnTo>
                  <a:pt x="1587855" y="643204"/>
                </a:lnTo>
                <a:cubicBezTo>
                  <a:pt x="1584350" y="643204"/>
                  <a:pt x="1582598" y="642036"/>
                  <a:pt x="1582598" y="639699"/>
                </a:cubicBezTo>
                <a:close/>
                <a:moveTo>
                  <a:pt x="1461668" y="623926"/>
                </a:moveTo>
                <a:lnTo>
                  <a:pt x="1468679" y="625678"/>
                </a:lnTo>
                <a:cubicBezTo>
                  <a:pt x="1467510" y="625678"/>
                  <a:pt x="1466926" y="626847"/>
                  <a:pt x="1466926" y="629183"/>
                </a:cubicBezTo>
                <a:lnTo>
                  <a:pt x="1472184" y="641452"/>
                </a:lnTo>
                <a:cubicBezTo>
                  <a:pt x="1473352" y="646125"/>
                  <a:pt x="1472768" y="650215"/>
                  <a:pt x="1470431" y="653720"/>
                </a:cubicBezTo>
                <a:cubicBezTo>
                  <a:pt x="1468095" y="652552"/>
                  <a:pt x="1466926" y="650799"/>
                  <a:pt x="1466926" y="648462"/>
                </a:cubicBezTo>
                <a:lnTo>
                  <a:pt x="1461668" y="625678"/>
                </a:lnTo>
                <a:close/>
                <a:moveTo>
                  <a:pt x="1582598" y="608152"/>
                </a:moveTo>
                <a:cubicBezTo>
                  <a:pt x="1584935" y="615163"/>
                  <a:pt x="1585519" y="621005"/>
                  <a:pt x="1584350" y="625678"/>
                </a:cubicBezTo>
                <a:cubicBezTo>
                  <a:pt x="1584350" y="625678"/>
                  <a:pt x="1584058" y="625678"/>
                  <a:pt x="1583474" y="625678"/>
                </a:cubicBezTo>
                <a:cubicBezTo>
                  <a:pt x="1582890" y="625678"/>
                  <a:pt x="1582598" y="625678"/>
                  <a:pt x="1582598" y="625678"/>
                </a:cubicBezTo>
                <a:cubicBezTo>
                  <a:pt x="1580261" y="622173"/>
                  <a:pt x="1580261" y="616331"/>
                  <a:pt x="1582598" y="608152"/>
                </a:cubicBezTo>
                <a:close/>
                <a:moveTo>
                  <a:pt x="1558061" y="606400"/>
                </a:moveTo>
                <a:cubicBezTo>
                  <a:pt x="1558061" y="606400"/>
                  <a:pt x="1558354" y="606692"/>
                  <a:pt x="1558937" y="607276"/>
                </a:cubicBezTo>
                <a:cubicBezTo>
                  <a:pt x="1559522" y="607860"/>
                  <a:pt x="1559814" y="608152"/>
                  <a:pt x="1559814" y="608152"/>
                </a:cubicBezTo>
                <a:cubicBezTo>
                  <a:pt x="1560983" y="610489"/>
                  <a:pt x="1561566" y="612826"/>
                  <a:pt x="1561566" y="615163"/>
                </a:cubicBezTo>
                <a:lnTo>
                  <a:pt x="1563319" y="622173"/>
                </a:lnTo>
                <a:cubicBezTo>
                  <a:pt x="1562151" y="623341"/>
                  <a:pt x="1561274" y="623634"/>
                  <a:pt x="1560690" y="623049"/>
                </a:cubicBezTo>
                <a:cubicBezTo>
                  <a:pt x="1560106" y="622465"/>
                  <a:pt x="1559230" y="622173"/>
                  <a:pt x="1558061" y="622173"/>
                </a:cubicBezTo>
                <a:cubicBezTo>
                  <a:pt x="1558061" y="617500"/>
                  <a:pt x="1558061" y="612242"/>
                  <a:pt x="1558061" y="606400"/>
                </a:cubicBezTo>
                <a:close/>
                <a:moveTo>
                  <a:pt x="1479195" y="606400"/>
                </a:moveTo>
                <a:cubicBezTo>
                  <a:pt x="1480363" y="607568"/>
                  <a:pt x="1481239" y="609029"/>
                  <a:pt x="1481823" y="610781"/>
                </a:cubicBezTo>
                <a:cubicBezTo>
                  <a:pt x="1482407" y="612534"/>
                  <a:pt x="1483284" y="614579"/>
                  <a:pt x="1484452" y="616915"/>
                </a:cubicBezTo>
                <a:cubicBezTo>
                  <a:pt x="1480947" y="616915"/>
                  <a:pt x="1476273" y="615747"/>
                  <a:pt x="1470431" y="613410"/>
                </a:cubicBezTo>
                <a:cubicBezTo>
                  <a:pt x="1469263" y="612242"/>
                  <a:pt x="1468971" y="611073"/>
                  <a:pt x="1469555" y="609905"/>
                </a:cubicBezTo>
                <a:cubicBezTo>
                  <a:pt x="1470139" y="608736"/>
                  <a:pt x="1471015" y="608152"/>
                  <a:pt x="1472184" y="608152"/>
                </a:cubicBezTo>
                <a:cubicBezTo>
                  <a:pt x="1473352" y="606984"/>
                  <a:pt x="1475689" y="606400"/>
                  <a:pt x="1479195" y="606400"/>
                </a:cubicBezTo>
                <a:close/>
                <a:moveTo>
                  <a:pt x="562585" y="588874"/>
                </a:moveTo>
                <a:cubicBezTo>
                  <a:pt x="555574" y="592379"/>
                  <a:pt x="550900" y="596468"/>
                  <a:pt x="548564" y="601142"/>
                </a:cubicBezTo>
                <a:cubicBezTo>
                  <a:pt x="550900" y="603479"/>
                  <a:pt x="553237" y="604063"/>
                  <a:pt x="555574" y="602894"/>
                </a:cubicBezTo>
                <a:cubicBezTo>
                  <a:pt x="562585" y="599389"/>
                  <a:pt x="564921" y="594716"/>
                  <a:pt x="562585" y="588874"/>
                </a:cubicBezTo>
                <a:close/>
                <a:moveTo>
                  <a:pt x="1484452" y="585369"/>
                </a:moveTo>
                <a:cubicBezTo>
                  <a:pt x="1487957" y="585369"/>
                  <a:pt x="1490879" y="585953"/>
                  <a:pt x="1493215" y="587121"/>
                </a:cubicBezTo>
                <a:cubicBezTo>
                  <a:pt x="1497889" y="592963"/>
                  <a:pt x="1500225" y="597637"/>
                  <a:pt x="1500225" y="601142"/>
                </a:cubicBezTo>
                <a:cubicBezTo>
                  <a:pt x="1500225" y="605815"/>
                  <a:pt x="1500810" y="609613"/>
                  <a:pt x="1501978" y="612534"/>
                </a:cubicBezTo>
                <a:cubicBezTo>
                  <a:pt x="1503147" y="615455"/>
                  <a:pt x="1504315" y="618668"/>
                  <a:pt x="1505483" y="622173"/>
                </a:cubicBezTo>
                <a:lnTo>
                  <a:pt x="1501978" y="623926"/>
                </a:lnTo>
                <a:lnTo>
                  <a:pt x="1500225" y="623926"/>
                </a:lnTo>
                <a:cubicBezTo>
                  <a:pt x="1499057" y="622757"/>
                  <a:pt x="1498473" y="620421"/>
                  <a:pt x="1498473" y="616915"/>
                </a:cubicBezTo>
                <a:cubicBezTo>
                  <a:pt x="1498473" y="608736"/>
                  <a:pt x="1496720" y="601726"/>
                  <a:pt x="1493215" y="595884"/>
                </a:cubicBezTo>
                <a:cubicBezTo>
                  <a:pt x="1493215" y="595884"/>
                  <a:pt x="1492923" y="595592"/>
                  <a:pt x="1492339" y="595008"/>
                </a:cubicBezTo>
                <a:cubicBezTo>
                  <a:pt x="1491755" y="594424"/>
                  <a:pt x="1491462" y="594131"/>
                  <a:pt x="1491462" y="594131"/>
                </a:cubicBezTo>
                <a:cubicBezTo>
                  <a:pt x="1490294" y="592963"/>
                  <a:pt x="1487957" y="590042"/>
                  <a:pt x="1484452" y="585369"/>
                </a:cubicBezTo>
                <a:close/>
                <a:moveTo>
                  <a:pt x="1558061" y="583616"/>
                </a:moveTo>
                <a:lnTo>
                  <a:pt x="1558061" y="590626"/>
                </a:lnTo>
                <a:lnTo>
                  <a:pt x="1554556" y="585369"/>
                </a:lnTo>
                <a:close/>
                <a:moveTo>
                  <a:pt x="1463421" y="583616"/>
                </a:moveTo>
                <a:cubicBezTo>
                  <a:pt x="1465758" y="583616"/>
                  <a:pt x="1467510" y="584200"/>
                  <a:pt x="1468679" y="585369"/>
                </a:cubicBezTo>
                <a:cubicBezTo>
                  <a:pt x="1469847" y="586537"/>
                  <a:pt x="1473352" y="588290"/>
                  <a:pt x="1479195" y="590626"/>
                </a:cubicBezTo>
                <a:cubicBezTo>
                  <a:pt x="1473352" y="594131"/>
                  <a:pt x="1469263" y="594131"/>
                  <a:pt x="1466926" y="590626"/>
                </a:cubicBezTo>
                <a:lnTo>
                  <a:pt x="1461668" y="587121"/>
                </a:lnTo>
                <a:close/>
                <a:moveTo>
                  <a:pt x="543306" y="580111"/>
                </a:moveTo>
                <a:lnTo>
                  <a:pt x="541553" y="583616"/>
                </a:lnTo>
                <a:cubicBezTo>
                  <a:pt x="541553" y="583616"/>
                  <a:pt x="541846" y="583908"/>
                  <a:pt x="542430" y="584492"/>
                </a:cubicBezTo>
                <a:cubicBezTo>
                  <a:pt x="543014" y="585076"/>
                  <a:pt x="543306" y="585369"/>
                  <a:pt x="543306" y="585369"/>
                </a:cubicBezTo>
                <a:cubicBezTo>
                  <a:pt x="545643" y="583032"/>
                  <a:pt x="545643" y="581279"/>
                  <a:pt x="543306" y="580111"/>
                </a:cubicBezTo>
                <a:close/>
                <a:moveTo>
                  <a:pt x="1486205" y="569595"/>
                </a:moveTo>
                <a:lnTo>
                  <a:pt x="1491462" y="569595"/>
                </a:lnTo>
                <a:lnTo>
                  <a:pt x="1493215" y="573100"/>
                </a:lnTo>
                <a:lnTo>
                  <a:pt x="1493215" y="574853"/>
                </a:lnTo>
                <a:lnTo>
                  <a:pt x="1491462" y="574853"/>
                </a:lnTo>
                <a:lnTo>
                  <a:pt x="1484452" y="571348"/>
                </a:lnTo>
                <a:close/>
                <a:moveTo>
                  <a:pt x="1566824" y="566090"/>
                </a:moveTo>
                <a:lnTo>
                  <a:pt x="1577340" y="566090"/>
                </a:lnTo>
                <a:lnTo>
                  <a:pt x="1577340" y="567842"/>
                </a:lnTo>
                <a:cubicBezTo>
                  <a:pt x="1575003" y="569011"/>
                  <a:pt x="1573835" y="570471"/>
                  <a:pt x="1573835" y="572224"/>
                </a:cubicBezTo>
                <a:cubicBezTo>
                  <a:pt x="1573835" y="573977"/>
                  <a:pt x="1574419" y="575437"/>
                  <a:pt x="1575588" y="576605"/>
                </a:cubicBezTo>
                <a:lnTo>
                  <a:pt x="1579093" y="583616"/>
                </a:lnTo>
                <a:cubicBezTo>
                  <a:pt x="1579093" y="583616"/>
                  <a:pt x="1578800" y="583908"/>
                  <a:pt x="1578216" y="584492"/>
                </a:cubicBezTo>
                <a:cubicBezTo>
                  <a:pt x="1577632" y="585076"/>
                  <a:pt x="1577340" y="585369"/>
                  <a:pt x="1577340" y="585369"/>
                </a:cubicBezTo>
                <a:cubicBezTo>
                  <a:pt x="1572666" y="580695"/>
                  <a:pt x="1569161" y="574269"/>
                  <a:pt x="1566824" y="566090"/>
                </a:cubicBezTo>
                <a:close/>
                <a:moveTo>
                  <a:pt x="1454658" y="548564"/>
                </a:moveTo>
                <a:lnTo>
                  <a:pt x="1458163" y="548564"/>
                </a:lnTo>
                <a:cubicBezTo>
                  <a:pt x="1462837" y="555574"/>
                  <a:pt x="1463421" y="562585"/>
                  <a:pt x="1459916" y="569595"/>
                </a:cubicBezTo>
                <a:cubicBezTo>
                  <a:pt x="1458747" y="570763"/>
                  <a:pt x="1457287" y="571348"/>
                  <a:pt x="1455534" y="571348"/>
                </a:cubicBezTo>
                <a:cubicBezTo>
                  <a:pt x="1453782" y="571348"/>
                  <a:pt x="1451737" y="571932"/>
                  <a:pt x="1449400" y="573100"/>
                </a:cubicBezTo>
                <a:cubicBezTo>
                  <a:pt x="1447063" y="568427"/>
                  <a:pt x="1447648" y="564337"/>
                  <a:pt x="1451153" y="560832"/>
                </a:cubicBezTo>
                <a:cubicBezTo>
                  <a:pt x="1448816" y="554990"/>
                  <a:pt x="1449984" y="550901"/>
                  <a:pt x="1454658" y="548564"/>
                </a:cubicBezTo>
                <a:close/>
                <a:moveTo>
                  <a:pt x="1475689" y="533229"/>
                </a:moveTo>
                <a:cubicBezTo>
                  <a:pt x="1476858" y="533521"/>
                  <a:pt x="1478026" y="534543"/>
                  <a:pt x="1479195" y="536296"/>
                </a:cubicBezTo>
                <a:cubicBezTo>
                  <a:pt x="1480363" y="536296"/>
                  <a:pt x="1480071" y="536880"/>
                  <a:pt x="1478318" y="538048"/>
                </a:cubicBezTo>
                <a:cubicBezTo>
                  <a:pt x="1476566" y="539217"/>
                  <a:pt x="1475689" y="540385"/>
                  <a:pt x="1475689" y="541553"/>
                </a:cubicBezTo>
                <a:lnTo>
                  <a:pt x="1480947" y="541553"/>
                </a:lnTo>
                <a:cubicBezTo>
                  <a:pt x="1485621" y="545059"/>
                  <a:pt x="1487957" y="548564"/>
                  <a:pt x="1487957" y="552069"/>
                </a:cubicBezTo>
                <a:lnTo>
                  <a:pt x="1487957" y="562585"/>
                </a:lnTo>
                <a:lnTo>
                  <a:pt x="1480947" y="560832"/>
                </a:lnTo>
                <a:lnTo>
                  <a:pt x="1473937" y="557327"/>
                </a:lnTo>
                <a:lnTo>
                  <a:pt x="1480947" y="553822"/>
                </a:lnTo>
                <a:cubicBezTo>
                  <a:pt x="1478610" y="551485"/>
                  <a:pt x="1477442" y="550317"/>
                  <a:pt x="1477442" y="550317"/>
                </a:cubicBezTo>
                <a:lnTo>
                  <a:pt x="1470431" y="546811"/>
                </a:lnTo>
                <a:lnTo>
                  <a:pt x="1466926" y="545059"/>
                </a:lnTo>
                <a:cubicBezTo>
                  <a:pt x="1466926" y="541553"/>
                  <a:pt x="1465758" y="539801"/>
                  <a:pt x="1463421" y="539801"/>
                </a:cubicBezTo>
                <a:cubicBezTo>
                  <a:pt x="1462253" y="538632"/>
                  <a:pt x="1461668" y="537464"/>
                  <a:pt x="1461668" y="536296"/>
                </a:cubicBezTo>
                <a:lnTo>
                  <a:pt x="1465173" y="534543"/>
                </a:lnTo>
                <a:lnTo>
                  <a:pt x="1472184" y="534543"/>
                </a:lnTo>
                <a:cubicBezTo>
                  <a:pt x="1473352" y="533375"/>
                  <a:pt x="1474520" y="532937"/>
                  <a:pt x="1475689" y="533229"/>
                </a:cubicBezTo>
                <a:close/>
                <a:moveTo>
                  <a:pt x="1558061" y="513512"/>
                </a:moveTo>
                <a:lnTo>
                  <a:pt x="1558061" y="515265"/>
                </a:lnTo>
                <a:lnTo>
                  <a:pt x="1561566" y="522275"/>
                </a:lnTo>
                <a:cubicBezTo>
                  <a:pt x="1561566" y="523443"/>
                  <a:pt x="1562443" y="524612"/>
                  <a:pt x="1564195" y="525780"/>
                </a:cubicBezTo>
                <a:cubicBezTo>
                  <a:pt x="1565948" y="526948"/>
                  <a:pt x="1566240" y="528701"/>
                  <a:pt x="1565072" y="531038"/>
                </a:cubicBezTo>
                <a:cubicBezTo>
                  <a:pt x="1565072" y="532206"/>
                  <a:pt x="1565364" y="533375"/>
                  <a:pt x="1565948" y="534543"/>
                </a:cubicBezTo>
                <a:cubicBezTo>
                  <a:pt x="1566532" y="535711"/>
                  <a:pt x="1566240" y="537464"/>
                  <a:pt x="1565072" y="539801"/>
                </a:cubicBezTo>
                <a:cubicBezTo>
                  <a:pt x="1563903" y="540969"/>
                  <a:pt x="1564488" y="542722"/>
                  <a:pt x="1566824" y="545059"/>
                </a:cubicBezTo>
                <a:cubicBezTo>
                  <a:pt x="1569161" y="545059"/>
                  <a:pt x="1569161" y="546811"/>
                  <a:pt x="1566824" y="550317"/>
                </a:cubicBezTo>
                <a:lnTo>
                  <a:pt x="1565072" y="553822"/>
                </a:lnTo>
                <a:lnTo>
                  <a:pt x="1563319" y="548564"/>
                </a:lnTo>
                <a:lnTo>
                  <a:pt x="1556308" y="529285"/>
                </a:lnTo>
                <a:cubicBezTo>
                  <a:pt x="1555140" y="524612"/>
                  <a:pt x="1555140" y="519938"/>
                  <a:pt x="1556308" y="515265"/>
                </a:cubicBezTo>
                <a:close/>
                <a:moveTo>
                  <a:pt x="1461668" y="510007"/>
                </a:moveTo>
                <a:cubicBezTo>
                  <a:pt x="1465173" y="511175"/>
                  <a:pt x="1466926" y="513512"/>
                  <a:pt x="1466926" y="517017"/>
                </a:cubicBezTo>
                <a:cubicBezTo>
                  <a:pt x="1466926" y="518186"/>
                  <a:pt x="1466926" y="519062"/>
                  <a:pt x="1466926" y="519646"/>
                </a:cubicBezTo>
                <a:cubicBezTo>
                  <a:pt x="1466926" y="520230"/>
                  <a:pt x="1466342" y="521107"/>
                  <a:pt x="1465173" y="522275"/>
                </a:cubicBezTo>
                <a:lnTo>
                  <a:pt x="1458163" y="513512"/>
                </a:lnTo>
                <a:lnTo>
                  <a:pt x="1458163" y="520522"/>
                </a:lnTo>
                <a:lnTo>
                  <a:pt x="1452905" y="513512"/>
                </a:lnTo>
                <a:close/>
                <a:moveTo>
                  <a:pt x="1540536" y="497738"/>
                </a:moveTo>
                <a:cubicBezTo>
                  <a:pt x="1541704" y="496570"/>
                  <a:pt x="1543456" y="496570"/>
                  <a:pt x="1545793" y="497738"/>
                </a:cubicBezTo>
                <a:lnTo>
                  <a:pt x="1552803" y="501244"/>
                </a:lnTo>
                <a:cubicBezTo>
                  <a:pt x="1551635" y="503581"/>
                  <a:pt x="1548714" y="506502"/>
                  <a:pt x="1544041" y="510007"/>
                </a:cubicBezTo>
                <a:cubicBezTo>
                  <a:pt x="1539367" y="505333"/>
                  <a:pt x="1538199" y="501244"/>
                  <a:pt x="1540536" y="497738"/>
                </a:cubicBezTo>
                <a:close/>
                <a:moveTo>
                  <a:pt x="1538783" y="486347"/>
                </a:moveTo>
                <a:cubicBezTo>
                  <a:pt x="1541119" y="485762"/>
                  <a:pt x="1542872" y="486639"/>
                  <a:pt x="1544041" y="488976"/>
                </a:cubicBezTo>
                <a:lnTo>
                  <a:pt x="1540536" y="494233"/>
                </a:lnTo>
                <a:cubicBezTo>
                  <a:pt x="1537030" y="494233"/>
                  <a:pt x="1534694" y="491896"/>
                  <a:pt x="1533525" y="487223"/>
                </a:cubicBezTo>
                <a:cubicBezTo>
                  <a:pt x="1534694" y="487223"/>
                  <a:pt x="1536446" y="486931"/>
                  <a:pt x="1538783" y="486347"/>
                </a:cubicBezTo>
                <a:close/>
                <a:moveTo>
                  <a:pt x="1451153" y="473202"/>
                </a:moveTo>
                <a:cubicBezTo>
                  <a:pt x="1453489" y="474370"/>
                  <a:pt x="1455242" y="477292"/>
                  <a:pt x="1456411" y="481965"/>
                </a:cubicBezTo>
                <a:cubicBezTo>
                  <a:pt x="1455242" y="481965"/>
                  <a:pt x="1454074" y="481089"/>
                  <a:pt x="1452905" y="479336"/>
                </a:cubicBezTo>
                <a:cubicBezTo>
                  <a:pt x="1451737" y="477584"/>
                  <a:pt x="1451153" y="475539"/>
                  <a:pt x="1451153" y="473202"/>
                </a:cubicBezTo>
                <a:close/>
                <a:moveTo>
                  <a:pt x="1114653" y="459181"/>
                </a:moveTo>
                <a:cubicBezTo>
                  <a:pt x="1109980" y="459181"/>
                  <a:pt x="1105891" y="461518"/>
                  <a:pt x="1102385" y="466192"/>
                </a:cubicBezTo>
                <a:lnTo>
                  <a:pt x="1095375" y="464439"/>
                </a:lnTo>
                <a:cubicBezTo>
                  <a:pt x="1090701" y="464439"/>
                  <a:pt x="1087196" y="465023"/>
                  <a:pt x="1084859" y="466192"/>
                </a:cubicBezTo>
                <a:cubicBezTo>
                  <a:pt x="1082522" y="468529"/>
                  <a:pt x="1076096" y="470281"/>
                  <a:pt x="1065580" y="471450"/>
                </a:cubicBezTo>
                <a:lnTo>
                  <a:pt x="1060323" y="473202"/>
                </a:lnTo>
                <a:lnTo>
                  <a:pt x="1058570" y="480212"/>
                </a:lnTo>
                <a:cubicBezTo>
                  <a:pt x="1057402" y="479044"/>
                  <a:pt x="1055065" y="478460"/>
                  <a:pt x="1051560" y="478460"/>
                </a:cubicBezTo>
                <a:cubicBezTo>
                  <a:pt x="1045718" y="481965"/>
                  <a:pt x="1039292" y="484886"/>
                  <a:pt x="1032281" y="487223"/>
                </a:cubicBezTo>
                <a:cubicBezTo>
                  <a:pt x="1025271" y="489560"/>
                  <a:pt x="1018844" y="491896"/>
                  <a:pt x="1013003" y="494233"/>
                </a:cubicBezTo>
                <a:lnTo>
                  <a:pt x="1005992" y="497738"/>
                </a:lnTo>
                <a:cubicBezTo>
                  <a:pt x="1003656" y="497738"/>
                  <a:pt x="1001903" y="498323"/>
                  <a:pt x="1000734" y="499491"/>
                </a:cubicBezTo>
                <a:lnTo>
                  <a:pt x="998982" y="494233"/>
                </a:lnTo>
                <a:cubicBezTo>
                  <a:pt x="996645" y="496570"/>
                  <a:pt x="995476" y="498323"/>
                  <a:pt x="995476" y="499491"/>
                </a:cubicBezTo>
                <a:cubicBezTo>
                  <a:pt x="991971" y="501828"/>
                  <a:pt x="988466" y="502996"/>
                  <a:pt x="984961" y="502996"/>
                </a:cubicBezTo>
                <a:cubicBezTo>
                  <a:pt x="983792" y="502996"/>
                  <a:pt x="982916" y="502412"/>
                  <a:pt x="982332" y="501244"/>
                </a:cubicBezTo>
                <a:cubicBezTo>
                  <a:pt x="981748" y="500075"/>
                  <a:pt x="980872" y="500075"/>
                  <a:pt x="979703" y="501244"/>
                </a:cubicBezTo>
                <a:cubicBezTo>
                  <a:pt x="980872" y="498907"/>
                  <a:pt x="982624" y="497154"/>
                  <a:pt x="984961" y="495986"/>
                </a:cubicBezTo>
                <a:cubicBezTo>
                  <a:pt x="994308" y="493649"/>
                  <a:pt x="1000734" y="491312"/>
                  <a:pt x="1004240" y="488976"/>
                </a:cubicBezTo>
                <a:cubicBezTo>
                  <a:pt x="1004240" y="488976"/>
                  <a:pt x="1005992" y="487807"/>
                  <a:pt x="1009498" y="485470"/>
                </a:cubicBezTo>
                <a:cubicBezTo>
                  <a:pt x="1009498" y="485470"/>
                  <a:pt x="1009205" y="485470"/>
                  <a:pt x="1008621" y="485470"/>
                </a:cubicBezTo>
                <a:cubicBezTo>
                  <a:pt x="1008037" y="485470"/>
                  <a:pt x="1007745" y="485470"/>
                  <a:pt x="1007745" y="485470"/>
                </a:cubicBezTo>
                <a:cubicBezTo>
                  <a:pt x="1007745" y="483134"/>
                  <a:pt x="1009205" y="481381"/>
                  <a:pt x="1012126" y="480212"/>
                </a:cubicBezTo>
                <a:cubicBezTo>
                  <a:pt x="1015047" y="479044"/>
                  <a:pt x="1017092" y="478460"/>
                  <a:pt x="1018261" y="478460"/>
                </a:cubicBezTo>
                <a:lnTo>
                  <a:pt x="1025271" y="471450"/>
                </a:lnTo>
                <a:lnTo>
                  <a:pt x="1030528" y="466192"/>
                </a:lnTo>
                <a:cubicBezTo>
                  <a:pt x="1029360" y="465023"/>
                  <a:pt x="1026439" y="464439"/>
                  <a:pt x="1021766" y="464439"/>
                </a:cubicBezTo>
                <a:cubicBezTo>
                  <a:pt x="1019429" y="465608"/>
                  <a:pt x="1017968" y="466776"/>
                  <a:pt x="1017384" y="467944"/>
                </a:cubicBezTo>
                <a:cubicBezTo>
                  <a:pt x="1016800" y="469113"/>
                  <a:pt x="1015923" y="469697"/>
                  <a:pt x="1014755" y="469697"/>
                </a:cubicBezTo>
                <a:cubicBezTo>
                  <a:pt x="1013586" y="470865"/>
                  <a:pt x="1012418" y="471450"/>
                  <a:pt x="1011250" y="471450"/>
                </a:cubicBezTo>
                <a:cubicBezTo>
                  <a:pt x="1010081" y="471450"/>
                  <a:pt x="1008913" y="471450"/>
                  <a:pt x="1007745" y="471450"/>
                </a:cubicBezTo>
                <a:cubicBezTo>
                  <a:pt x="1006576" y="474955"/>
                  <a:pt x="1002487" y="477876"/>
                  <a:pt x="995476" y="480212"/>
                </a:cubicBezTo>
                <a:cubicBezTo>
                  <a:pt x="987298" y="480212"/>
                  <a:pt x="982040" y="481965"/>
                  <a:pt x="979703" y="485470"/>
                </a:cubicBezTo>
                <a:lnTo>
                  <a:pt x="976198" y="485470"/>
                </a:lnTo>
                <a:cubicBezTo>
                  <a:pt x="976198" y="486639"/>
                  <a:pt x="974445" y="487223"/>
                  <a:pt x="970940" y="487223"/>
                </a:cubicBezTo>
                <a:lnTo>
                  <a:pt x="981456" y="480212"/>
                </a:lnTo>
                <a:lnTo>
                  <a:pt x="991971" y="473202"/>
                </a:lnTo>
                <a:cubicBezTo>
                  <a:pt x="990803" y="472034"/>
                  <a:pt x="987882" y="472618"/>
                  <a:pt x="983209" y="474955"/>
                </a:cubicBezTo>
                <a:cubicBezTo>
                  <a:pt x="980872" y="478460"/>
                  <a:pt x="979119" y="480212"/>
                  <a:pt x="977951" y="480212"/>
                </a:cubicBezTo>
                <a:cubicBezTo>
                  <a:pt x="974445" y="480212"/>
                  <a:pt x="970940" y="481965"/>
                  <a:pt x="967435" y="485470"/>
                </a:cubicBezTo>
                <a:lnTo>
                  <a:pt x="965682" y="483718"/>
                </a:lnTo>
                <a:cubicBezTo>
                  <a:pt x="959840" y="480212"/>
                  <a:pt x="955751" y="480212"/>
                  <a:pt x="953414" y="483718"/>
                </a:cubicBezTo>
                <a:lnTo>
                  <a:pt x="935888" y="492481"/>
                </a:lnTo>
                <a:lnTo>
                  <a:pt x="921868" y="497738"/>
                </a:lnTo>
                <a:cubicBezTo>
                  <a:pt x="918362" y="500075"/>
                  <a:pt x="916610" y="501828"/>
                  <a:pt x="916610" y="502996"/>
                </a:cubicBezTo>
                <a:cubicBezTo>
                  <a:pt x="916610" y="502996"/>
                  <a:pt x="916025" y="504165"/>
                  <a:pt x="914857" y="506502"/>
                </a:cubicBezTo>
                <a:cubicBezTo>
                  <a:pt x="904341" y="522859"/>
                  <a:pt x="896163" y="536296"/>
                  <a:pt x="890321" y="546811"/>
                </a:cubicBezTo>
                <a:lnTo>
                  <a:pt x="886816" y="553822"/>
                </a:lnTo>
                <a:lnTo>
                  <a:pt x="876300" y="567842"/>
                </a:lnTo>
                <a:cubicBezTo>
                  <a:pt x="873963" y="569011"/>
                  <a:pt x="871334" y="571056"/>
                  <a:pt x="868413" y="573977"/>
                </a:cubicBezTo>
                <a:cubicBezTo>
                  <a:pt x="865492" y="576898"/>
                  <a:pt x="861695" y="579527"/>
                  <a:pt x="857021" y="581863"/>
                </a:cubicBezTo>
                <a:cubicBezTo>
                  <a:pt x="844169" y="591211"/>
                  <a:pt x="833653" y="597637"/>
                  <a:pt x="825475" y="601142"/>
                </a:cubicBezTo>
                <a:lnTo>
                  <a:pt x="823722" y="601142"/>
                </a:lnTo>
                <a:cubicBezTo>
                  <a:pt x="826058" y="604647"/>
                  <a:pt x="828980" y="607568"/>
                  <a:pt x="832485" y="609905"/>
                </a:cubicBezTo>
                <a:cubicBezTo>
                  <a:pt x="839495" y="611073"/>
                  <a:pt x="844753" y="615163"/>
                  <a:pt x="848258" y="622173"/>
                </a:cubicBezTo>
                <a:cubicBezTo>
                  <a:pt x="850595" y="623341"/>
                  <a:pt x="853516" y="625094"/>
                  <a:pt x="857021" y="627431"/>
                </a:cubicBezTo>
                <a:cubicBezTo>
                  <a:pt x="861695" y="629768"/>
                  <a:pt x="865200" y="630936"/>
                  <a:pt x="867537" y="630936"/>
                </a:cubicBezTo>
                <a:lnTo>
                  <a:pt x="876300" y="629183"/>
                </a:lnTo>
                <a:cubicBezTo>
                  <a:pt x="900836" y="621005"/>
                  <a:pt x="918946" y="613410"/>
                  <a:pt x="930630" y="606400"/>
                </a:cubicBezTo>
                <a:cubicBezTo>
                  <a:pt x="937641" y="602894"/>
                  <a:pt x="941146" y="601142"/>
                  <a:pt x="941146" y="601142"/>
                </a:cubicBezTo>
                <a:lnTo>
                  <a:pt x="1069086" y="541553"/>
                </a:lnTo>
                <a:cubicBezTo>
                  <a:pt x="1073759" y="539217"/>
                  <a:pt x="1077849" y="536296"/>
                  <a:pt x="1081354" y="532790"/>
                </a:cubicBezTo>
                <a:lnTo>
                  <a:pt x="1095375" y="506502"/>
                </a:lnTo>
                <a:cubicBezTo>
                  <a:pt x="1101216" y="499491"/>
                  <a:pt x="1107643" y="495986"/>
                  <a:pt x="1114653" y="495986"/>
                </a:cubicBezTo>
                <a:lnTo>
                  <a:pt x="1121663" y="495986"/>
                </a:lnTo>
                <a:lnTo>
                  <a:pt x="1125169" y="494233"/>
                </a:lnTo>
                <a:lnTo>
                  <a:pt x="1125169" y="488976"/>
                </a:lnTo>
                <a:cubicBezTo>
                  <a:pt x="1122833" y="487807"/>
                  <a:pt x="1120204" y="487515"/>
                  <a:pt x="1117282" y="488099"/>
                </a:cubicBezTo>
                <a:cubicBezTo>
                  <a:pt x="1114361" y="488683"/>
                  <a:pt x="1111732" y="488391"/>
                  <a:pt x="1109396" y="487223"/>
                </a:cubicBezTo>
                <a:lnTo>
                  <a:pt x="1107643" y="474955"/>
                </a:lnTo>
                <a:lnTo>
                  <a:pt x="1100633" y="476707"/>
                </a:lnTo>
                <a:cubicBezTo>
                  <a:pt x="1098296" y="476707"/>
                  <a:pt x="1091286" y="477876"/>
                  <a:pt x="1079602" y="480212"/>
                </a:cubicBezTo>
                <a:cubicBezTo>
                  <a:pt x="1078433" y="481381"/>
                  <a:pt x="1077264" y="481965"/>
                  <a:pt x="1076096" y="481965"/>
                </a:cubicBezTo>
                <a:cubicBezTo>
                  <a:pt x="1074927" y="481965"/>
                  <a:pt x="1073175" y="480797"/>
                  <a:pt x="1070838" y="478460"/>
                </a:cubicBezTo>
                <a:cubicBezTo>
                  <a:pt x="1075512" y="473786"/>
                  <a:pt x="1080185" y="471450"/>
                  <a:pt x="1084859" y="471450"/>
                </a:cubicBezTo>
                <a:lnTo>
                  <a:pt x="1088364" y="471450"/>
                </a:lnTo>
                <a:cubicBezTo>
                  <a:pt x="1090701" y="470281"/>
                  <a:pt x="1093038" y="469697"/>
                  <a:pt x="1095375" y="469697"/>
                </a:cubicBezTo>
                <a:lnTo>
                  <a:pt x="1100633" y="471450"/>
                </a:lnTo>
                <a:cubicBezTo>
                  <a:pt x="1106474" y="467944"/>
                  <a:pt x="1111148" y="466192"/>
                  <a:pt x="1114653" y="466192"/>
                </a:cubicBezTo>
                <a:close/>
                <a:moveTo>
                  <a:pt x="1405585" y="452171"/>
                </a:moveTo>
                <a:lnTo>
                  <a:pt x="1414348" y="452171"/>
                </a:lnTo>
                <a:cubicBezTo>
                  <a:pt x="1416685" y="453339"/>
                  <a:pt x="1417854" y="455676"/>
                  <a:pt x="1417854" y="459181"/>
                </a:cubicBezTo>
                <a:lnTo>
                  <a:pt x="1423111" y="466192"/>
                </a:lnTo>
                <a:cubicBezTo>
                  <a:pt x="1424280" y="466192"/>
                  <a:pt x="1425448" y="466776"/>
                  <a:pt x="1426616" y="467944"/>
                </a:cubicBezTo>
                <a:cubicBezTo>
                  <a:pt x="1427785" y="469113"/>
                  <a:pt x="1428369" y="470281"/>
                  <a:pt x="1428369" y="471450"/>
                </a:cubicBezTo>
                <a:cubicBezTo>
                  <a:pt x="1435379" y="477292"/>
                  <a:pt x="1441806" y="488391"/>
                  <a:pt x="1447648" y="504749"/>
                </a:cubicBezTo>
                <a:cubicBezTo>
                  <a:pt x="1444142" y="502412"/>
                  <a:pt x="1441806" y="498323"/>
                  <a:pt x="1440637" y="492481"/>
                </a:cubicBezTo>
                <a:lnTo>
                  <a:pt x="1433627" y="487223"/>
                </a:lnTo>
                <a:cubicBezTo>
                  <a:pt x="1433627" y="484886"/>
                  <a:pt x="1432167" y="482841"/>
                  <a:pt x="1429245" y="481089"/>
                </a:cubicBezTo>
                <a:cubicBezTo>
                  <a:pt x="1426324" y="479336"/>
                  <a:pt x="1424864" y="478460"/>
                  <a:pt x="1424864" y="478460"/>
                </a:cubicBezTo>
                <a:cubicBezTo>
                  <a:pt x="1422527" y="476123"/>
                  <a:pt x="1421359" y="474955"/>
                  <a:pt x="1421359" y="474955"/>
                </a:cubicBezTo>
                <a:lnTo>
                  <a:pt x="1407338" y="455676"/>
                </a:lnTo>
                <a:close/>
                <a:moveTo>
                  <a:pt x="1444142" y="394335"/>
                </a:moveTo>
                <a:cubicBezTo>
                  <a:pt x="1445311" y="394335"/>
                  <a:pt x="1447355" y="394627"/>
                  <a:pt x="1450277" y="395211"/>
                </a:cubicBezTo>
                <a:cubicBezTo>
                  <a:pt x="1453197" y="395796"/>
                  <a:pt x="1454658" y="396088"/>
                  <a:pt x="1454658" y="396088"/>
                </a:cubicBezTo>
                <a:lnTo>
                  <a:pt x="1463421" y="396088"/>
                </a:lnTo>
                <a:cubicBezTo>
                  <a:pt x="1468095" y="397256"/>
                  <a:pt x="1471600" y="401346"/>
                  <a:pt x="1473937" y="408356"/>
                </a:cubicBezTo>
                <a:cubicBezTo>
                  <a:pt x="1473937" y="410693"/>
                  <a:pt x="1474520" y="412445"/>
                  <a:pt x="1475689" y="413614"/>
                </a:cubicBezTo>
                <a:lnTo>
                  <a:pt x="1482700" y="413614"/>
                </a:lnTo>
                <a:cubicBezTo>
                  <a:pt x="1490879" y="419456"/>
                  <a:pt x="1497305" y="425882"/>
                  <a:pt x="1501978" y="432892"/>
                </a:cubicBezTo>
                <a:lnTo>
                  <a:pt x="1503731" y="441655"/>
                </a:lnTo>
                <a:cubicBezTo>
                  <a:pt x="1504899" y="442824"/>
                  <a:pt x="1508989" y="444576"/>
                  <a:pt x="1515999" y="446913"/>
                </a:cubicBezTo>
                <a:cubicBezTo>
                  <a:pt x="1515999" y="446913"/>
                  <a:pt x="1517752" y="448666"/>
                  <a:pt x="1521257" y="452171"/>
                </a:cubicBezTo>
                <a:cubicBezTo>
                  <a:pt x="1521257" y="454508"/>
                  <a:pt x="1520673" y="456845"/>
                  <a:pt x="1519504" y="459181"/>
                </a:cubicBezTo>
                <a:lnTo>
                  <a:pt x="1514247" y="462686"/>
                </a:lnTo>
                <a:cubicBezTo>
                  <a:pt x="1515415" y="463855"/>
                  <a:pt x="1516291" y="464731"/>
                  <a:pt x="1516875" y="465315"/>
                </a:cubicBezTo>
                <a:cubicBezTo>
                  <a:pt x="1517459" y="465900"/>
                  <a:pt x="1518336" y="466192"/>
                  <a:pt x="1519504" y="466192"/>
                </a:cubicBezTo>
                <a:lnTo>
                  <a:pt x="1523009" y="466192"/>
                </a:lnTo>
                <a:cubicBezTo>
                  <a:pt x="1528851" y="466192"/>
                  <a:pt x="1532941" y="467944"/>
                  <a:pt x="1535278" y="471450"/>
                </a:cubicBezTo>
                <a:lnTo>
                  <a:pt x="1537030" y="476707"/>
                </a:lnTo>
                <a:lnTo>
                  <a:pt x="1533525" y="478460"/>
                </a:lnTo>
                <a:cubicBezTo>
                  <a:pt x="1532356" y="478460"/>
                  <a:pt x="1531772" y="478460"/>
                  <a:pt x="1531772" y="478460"/>
                </a:cubicBezTo>
                <a:cubicBezTo>
                  <a:pt x="1531772" y="478460"/>
                  <a:pt x="1530020" y="478168"/>
                  <a:pt x="1526514" y="477584"/>
                </a:cubicBezTo>
                <a:cubicBezTo>
                  <a:pt x="1523009" y="476999"/>
                  <a:pt x="1520673" y="475539"/>
                  <a:pt x="1519504" y="473202"/>
                </a:cubicBezTo>
                <a:cubicBezTo>
                  <a:pt x="1518336" y="470865"/>
                  <a:pt x="1515999" y="468529"/>
                  <a:pt x="1512494" y="466192"/>
                </a:cubicBezTo>
                <a:cubicBezTo>
                  <a:pt x="1510157" y="461518"/>
                  <a:pt x="1508112" y="458305"/>
                  <a:pt x="1506360" y="456552"/>
                </a:cubicBezTo>
                <a:cubicBezTo>
                  <a:pt x="1504607" y="454800"/>
                  <a:pt x="1503147" y="452755"/>
                  <a:pt x="1501978" y="450418"/>
                </a:cubicBezTo>
                <a:lnTo>
                  <a:pt x="1493215" y="439903"/>
                </a:lnTo>
                <a:lnTo>
                  <a:pt x="1486205" y="429387"/>
                </a:lnTo>
                <a:lnTo>
                  <a:pt x="1482700" y="422377"/>
                </a:lnTo>
                <a:lnTo>
                  <a:pt x="1477442" y="422377"/>
                </a:lnTo>
                <a:cubicBezTo>
                  <a:pt x="1472768" y="422377"/>
                  <a:pt x="1470431" y="421793"/>
                  <a:pt x="1470431" y="420624"/>
                </a:cubicBezTo>
                <a:lnTo>
                  <a:pt x="1451153" y="399593"/>
                </a:lnTo>
                <a:lnTo>
                  <a:pt x="1445895" y="396088"/>
                </a:lnTo>
                <a:cubicBezTo>
                  <a:pt x="1445895" y="396088"/>
                  <a:pt x="1445602" y="395796"/>
                  <a:pt x="1445019" y="395211"/>
                </a:cubicBezTo>
                <a:cubicBezTo>
                  <a:pt x="1444434" y="394627"/>
                  <a:pt x="1444142" y="394335"/>
                  <a:pt x="1444142" y="394335"/>
                </a:cubicBezTo>
                <a:close/>
                <a:moveTo>
                  <a:pt x="1426616" y="380314"/>
                </a:moveTo>
                <a:lnTo>
                  <a:pt x="1431874" y="382067"/>
                </a:lnTo>
                <a:cubicBezTo>
                  <a:pt x="1433043" y="382067"/>
                  <a:pt x="1433919" y="382651"/>
                  <a:pt x="1434503" y="383819"/>
                </a:cubicBezTo>
                <a:cubicBezTo>
                  <a:pt x="1435087" y="384988"/>
                  <a:pt x="1435963" y="385572"/>
                  <a:pt x="1437132" y="385572"/>
                </a:cubicBezTo>
                <a:lnTo>
                  <a:pt x="1442390" y="389077"/>
                </a:lnTo>
                <a:lnTo>
                  <a:pt x="1426616" y="387325"/>
                </a:lnTo>
                <a:cubicBezTo>
                  <a:pt x="1425448" y="386156"/>
                  <a:pt x="1425156" y="384988"/>
                  <a:pt x="1425740" y="383819"/>
                </a:cubicBezTo>
                <a:cubicBezTo>
                  <a:pt x="1426324" y="382651"/>
                  <a:pt x="1426616" y="381483"/>
                  <a:pt x="1426616" y="380314"/>
                </a:cubicBezTo>
                <a:close/>
                <a:moveTo>
                  <a:pt x="1475689" y="364541"/>
                </a:moveTo>
                <a:cubicBezTo>
                  <a:pt x="1478026" y="364541"/>
                  <a:pt x="1480947" y="366878"/>
                  <a:pt x="1484452" y="371551"/>
                </a:cubicBezTo>
                <a:lnTo>
                  <a:pt x="1472184" y="369799"/>
                </a:lnTo>
                <a:close/>
                <a:moveTo>
                  <a:pt x="1165479" y="129693"/>
                </a:moveTo>
                <a:cubicBezTo>
                  <a:pt x="1163142" y="132029"/>
                  <a:pt x="1161974" y="133198"/>
                  <a:pt x="1161974" y="133198"/>
                </a:cubicBezTo>
                <a:lnTo>
                  <a:pt x="1146200" y="150724"/>
                </a:lnTo>
                <a:cubicBezTo>
                  <a:pt x="1143863" y="150724"/>
                  <a:pt x="1142695" y="151308"/>
                  <a:pt x="1142695" y="152476"/>
                </a:cubicBezTo>
                <a:lnTo>
                  <a:pt x="1128674" y="166497"/>
                </a:lnTo>
                <a:lnTo>
                  <a:pt x="1114653" y="178765"/>
                </a:lnTo>
                <a:cubicBezTo>
                  <a:pt x="1109980" y="184607"/>
                  <a:pt x="1107059" y="188697"/>
                  <a:pt x="1105891" y="191033"/>
                </a:cubicBezTo>
                <a:lnTo>
                  <a:pt x="1098880" y="198044"/>
                </a:lnTo>
                <a:cubicBezTo>
                  <a:pt x="1098880" y="196876"/>
                  <a:pt x="1098296" y="195999"/>
                  <a:pt x="1097127" y="195415"/>
                </a:cubicBezTo>
                <a:cubicBezTo>
                  <a:pt x="1095959" y="194831"/>
                  <a:pt x="1095375" y="193955"/>
                  <a:pt x="1095375" y="192786"/>
                </a:cubicBezTo>
                <a:lnTo>
                  <a:pt x="1095375" y="201549"/>
                </a:lnTo>
                <a:cubicBezTo>
                  <a:pt x="1095375" y="201549"/>
                  <a:pt x="1095959" y="202425"/>
                  <a:pt x="1097127" y="204178"/>
                </a:cubicBezTo>
                <a:cubicBezTo>
                  <a:pt x="1098296" y="205931"/>
                  <a:pt x="1097711" y="207975"/>
                  <a:pt x="1095375" y="210312"/>
                </a:cubicBezTo>
                <a:cubicBezTo>
                  <a:pt x="1086028" y="214986"/>
                  <a:pt x="1079017" y="221412"/>
                  <a:pt x="1074344" y="229591"/>
                </a:cubicBezTo>
                <a:lnTo>
                  <a:pt x="1065580" y="234849"/>
                </a:lnTo>
                <a:lnTo>
                  <a:pt x="1032281" y="264643"/>
                </a:lnTo>
                <a:cubicBezTo>
                  <a:pt x="1031113" y="265811"/>
                  <a:pt x="1025271" y="268732"/>
                  <a:pt x="1014755" y="273406"/>
                </a:cubicBezTo>
                <a:lnTo>
                  <a:pt x="1005992" y="278663"/>
                </a:lnTo>
                <a:lnTo>
                  <a:pt x="1005992" y="280416"/>
                </a:lnTo>
                <a:cubicBezTo>
                  <a:pt x="1005992" y="280416"/>
                  <a:pt x="1006284" y="280708"/>
                  <a:pt x="1006869" y="281292"/>
                </a:cubicBezTo>
                <a:cubicBezTo>
                  <a:pt x="1007452" y="281877"/>
                  <a:pt x="1007745" y="282753"/>
                  <a:pt x="1007745" y="283921"/>
                </a:cubicBezTo>
                <a:cubicBezTo>
                  <a:pt x="1007745" y="283921"/>
                  <a:pt x="1007161" y="284213"/>
                  <a:pt x="1005992" y="284798"/>
                </a:cubicBezTo>
                <a:cubicBezTo>
                  <a:pt x="1004824" y="285382"/>
                  <a:pt x="1003656" y="285674"/>
                  <a:pt x="1002487" y="285674"/>
                </a:cubicBezTo>
                <a:cubicBezTo>
                  <a:pt x="1001319" y="285674"/>
                  <a:pt x="998982" y="287427"/>
                  <a:pt x="995476" y="290932"/>
                </a:cubicBezTo>
                <a:cubicBezTo>
                  <a:pt x="993140" y="292100"/>
                  <a:pt x="992556" y="293853"/>
                  <a:pt x="993724" y="296190"/>
                </a:cubicBezTo>
                <a:cubicBezTo>
                  <a:pt x="996061" y="298526"/>
                  <a:pt x="997813" y="299695"/>
                  <a:pt x="998982" y="299695"/>
                </a:cubicBezTo>
                <a:lnTo>
                  <a:pt x="1009498" y="296190"/>
                </a:lnTo>
                <a:lnTo>
                  <a:pt x="1013003" y="297942"/>
                </a:lnTo>
                <a:lnTo>
                  <a:pt x="1011250" y="297942"/>
                </a:lnTo>
                <a:cubicBezTo>
                  <a:pt x="1004240" y="304952"/>
                  <a:pt x="998398" y="309042"/>
                  <a:pt x="993724" y="310210"/>
                </a:cubicBezTo>
                <a:cubicBezTo>
                  <a:pt x="986714" y="312547"/>
                  <a:pt x="979703" y="317221"/>
                  <a:pt x="972693" y="324231"/>
                </a:cubicBezTo>
                <a:lnTo>
                  <a:pt x="969187" y="325984"/>
                </a:lnTo>
                <a:cubicBezTo>
                  <a:pt x="968019" y="325984"/>
                  <a:pt x="966851" y="327152"/>
                  <a:pt x="965682" y="329489"/>
                </a:cubicBezTo>
                <a:cubicBezTo>
                  <a:pt x="963346" y="330657"/>
                  <a:pt x="961593" y="331826"/>
                  <a:pt x="960425" y="332994"/>
                </a:cubicBezTo>
                <a:cubicBezTo>
                  <a:pt x="948740" y="341173"/>
                  <a:pt x="941730" y="353441"/>
                  <a:pt x="939393" y="369799"/>
                </a:cubicBezTo>
                <a:cubicBezTo>
                  <a:pt x="937057" y="382651"/>
                  <a:pt x="932383" y="399009"/>
                  <a:pt x="925373" y="418872"/>
                </a:cubicBezTo>
                <a:lnTo>
                  <a:pt x="920115" y="448666"/>
                </a:lnTo>
                <a:cubicBezTo>
                  <a:pt x="917778" y="459181"/>
                  <a:pt x="916610" y="466776"/>
                  <a:pt x="916610" y="471450"/>
                </a:cubicBezTo>
                <a:cubicBezTo>
                  <a:pt x="915441" y="473786"/>
                  <a:pt x="914857" y="477876"/>
                  <a:pt x="914857" y="483718"/>
                </a:cubicBezTo>
                <a:cubicBezTo>
                  <a:pt x="914857" y="486055"/>
                  <a:pt x="916025" y="487807"/>
                  <a:pt x="918362" y="488976"/>
                </a:cubicBezTo>
                <a:cubicBezTo>
                  <a:pt x="920699" y="490144"/>
                  <a:pt x="923036" y="489560"/>
                  <a:pt x="925373" y="487223"/>
                </a:cubicBezTo>
                <a:cubicBezTo>
                  <a:pt x="926541" y="486055"/>
                  <a:pt x="928294" y="484594"/>
                  <a:pt x="930630" y="482841"/>
                </a:cubicBezTo>
                <a:cubicBezTo>
                  <a:pt x="932967" y="481089"/>
                  <a:pt x="934720" y="480212"/>
                  <a:pt x="935888" y="480212"/>
                </a:cubicBezTo>
                <a:lnTo>
                  <a:pt x="956919" y="466192"/>
                </a:lnTo>
                <a:cubicBezTo>
                  <a:pt x="962761" y="462686"/>
                  <a:pt x="969772" y="458597"/>
                  <a:pt x="977951" y="453924"/>
                </a:cubicBezTo>
                <a:cubicBezTo>
                  <a:pt x="986129" y="449250"/>
                  <a:pt x="991971" y="445160"/>
                  <a:pt x="995476" y="441655"/>
                </a:cubicBezTo>
                <a:lnTo>
                  <a:pt x="1011250" y="420624"/>
                </a:lnTo>
                <a:cubicBezTo>
                  <a:pt x="1015923" y="415951"/>
                  <a:pt x="1020013" y="412445"/>
                  <a:pt x="1023518" y="410108"/>
                </a:cubicBezTo>
                <a:lnTo>
                  <a:pt x="1034034" y="397840"/>
                </a:lnTo>
                <a:cubicBezTo>
                  <a:pt x="1037539" y="395504"/>
                  <a:pt x="1039875" y="393459"/>
                  <a:pt x="1041044" y="391706"/>
                </a:cubicBezTo>
                <a:cubicBezTo>
                  <a:pt x="1042213" y="389954"/>
                  <a:pt x="1043965" y="388493"/>
                  <a:pt x="1046302" y="387325"/>
                </a:cubicBezTo>
                <a:lnTo>
                  <a:pt x="1072591" y="350520"/>
                </a:lnTo>
                <a:cubicBezTo>
                  <a:pt x="1081938" y="335331"/>
                  <a:pt x="1086612" y="327736"/>
                  <a:pt x="1086612" y="327736"/>
                </a:cubicBezTo>
                <a:lnTo>
                  <a:pt x="1111148" y="283921"/>
                </a:lnTo>
                <a:cubicBezTo>
                  <a:pt x="1116990" y="278079"/>
                  <a:pt x="1121080" y="271069"/>
                  <a:pt x="1123416" y="262890"/>
                </a:cubicBezTo>
                <a:lnTo>
                  <a:pt x="1128674" y="247117"/>
                </a:lnTo>
                <a:cubicBezTo>
                  <a:pt x="1132179" y="237770"/>
                  <a:pt x="1135977" y="229007"/>
                  <a:pt x="1140066" y="220828"/>
                </a:cubicBezTo>
                <a:cubicBezTo>
                  <a:pt x="1144155" y="212649"/>
                  <a:pt x="1147369" y="205054"/>
                  <a:pt x="1149705" y="198044"/>
                </a:cubicBezTo>
                <a:cubicBezTo>
                  <a:pt x="1150874" y="193370"/>
                  <a:pt x="1153210" y="186652"/>
                  <a:pt x="1156716" y="177889"/>
                </a:cubicBezTo>
                <a:cubicBezTo>
                  <a:pt x="1160221" y="169126"/>
                  <a:pt x="1162558" y="160655"/>
                  <a:pt x="1163726" y="152476"/>
                </a:cubicBezTo>
                <a:cubicBezTo>
                  <a:pt x="1164895" y="148971"/>
                  <a:pt x="1165479" y="141961"/>
                  <a:pt x="1165479" y="131445"/>
                </a:cubicBezTo>
                <a:close/>
                <a:moveTo>
                  <a:pt x="329489" y="106909"/>
                </a:moveTo>
                <a:cubicBezTo>
                  <a:pt x="343510" y="106909"/>
                  <a:pt x="353441" y="109245"/>
                  <a:pt x="359283" y="113919"/>
                </a:cubicBezTo>
                <a:lnTo>
                  <a:pt x="362788" y="117424"/>
                </a:lnTo>
                <a:cubicBezTo>
                  <a:pt x="367462" y="117424"/>
                  <a:pt x="371259" y="119177"/>
                  <a:pt x="374180" y="122682"/>
                </a:cubicBezTo>
                <a:cubicBezTo>
                  <a:pt x="377101" y="126187"/>
                  <a:pt x="379145" y="128524"/>
                  <a:pt x="380314" y="129693"/>
                </a:cubicBezTo>
                <a:cubicBezTo>
                  <a:pt x="382651" y="133198"/>
                  <a:pt x="384988" y="134950"/>
                  <a:pt x="387325" y="134950"/>
                </a:cubicBezTo>
                <a:cubicBezTo>
                  <a:pt x="394335" y="134950"/>
                  <a:pt x="399009" y="133782"/>
                  <a:pt x="401345" y="131445"/>
                </a:cubicBezTo>
                <a:cubicBezTo>
                  <a:pt x="406019" y="130277"/>
                  <a:pt x="409524" y="131445"/>
                  <a:pt x="411861" y="134950"/>
                </a:cubicBezTo>
                <a:cubicBezTo>
                  <a:pt x="414198" y="141961"/>
                  <a:pt x="418579" y="146634"/>
                  <a:pt x="425005" y="148971"/>
                </a:cubicBezTo>
                <a:cubicBezTo>
                  <a:pt x="431432" y="151308"/>
                  <a:pt x="435229" y="153060"/>
                  <a:pt x="436397" y="154229"/>
                </a:cubicBezTo>
                <a:cubicBezTo>
                  <a:pt x="438734" y="157734"/>
                  <a:pt x="443408" y="160655"/>
                  <a:pt x="450418" y="162992"/>
                </a:cubicBezTo>
                <a:cubicBezTo>
                  <a:pt x="451587" y="162992"/>
                  <a:pt x="452755" y="162992"/>
                  <a:pt x="453923" y="162992"/>
                </a:cubicBezTo>
                <a:cubicBezTo>
                  <a:pt x="456260" y="162992"/>
                  <a:pt x="459181" y="164160"/>
                  <a:pt x="462686" y="166497"/>
                </a:cubicBezTo>
                <a:lnTo>
                  <a:pt x="466192" y="173508"/>
                </a:lnTo>
                <a:cubicBezTo>
                  <a:pt x="470865" y="174676"/>
                  <a:pt x="477291" y="177597"/>
                  <a:pt x="485470" y="182271"/>
                </a:cubicBezTo>
                <a:cubicBezTo>
                  <a:pt x="492480" y="186944"/>
                  <a:pt x="497154" y="191033"/>
                  <a:pt x="499491" y="194539"/>
                </a:cubicBezTo>
                <a:lnTo>
                  <a:pt x="502996" y="201549"/>
                </a:lnTo>
                <a:cubicBezTo>
                  <a:pt x="505333" y="201549"/>
                  <a:pt x="508254" y="203886"/>
                  <a:pt x="511759" y="208560"/>
                </a:cubicBezTo>
                <a:cubicBezTo>
                  <a:pt x="515264" y="213233"/>
                  <a:pt x="518186" y="215570"/>
                  <a:pt x="520522" y="215570"/>
                </a:cubicBezTo>
                <a:cubicBezTo>
                  <a:pt x="522859" y="217907"/>
                  <a:pt x="524027" y="220244"/>
                  <a:pt x="524027" y="222580"/>
                </a:cubicBezTo>
                <a:cubicBezTo>
                  <a:pt x="524027" y="228422"/>
                  <a:pt x="526364" y="234264"/>
                  <a:pt x="531038" y="240106"/>
                </a:cubicBezTo>
                <a:cubicBezTo>
                  <a:pt x="538048" y="247117"/>
                  <a:pt x="542137" y="254127"/>
                  <a:pt x="543306" y="261138"/>
                </a:cubicBezTo>
                <a:cubicBezTo>
                  <a:pt x="544475" y="263474"/>
                  <a:pt x="547395" y="266395"/>
                  <a:pt x="552069" y="269900"/>
                </a:cubicBezTo>
                <a:lnTo>
                  <a:pt x="555574" y="276911"/>
                </a:lnTo>
                <a:cubicBezTo>
                  <a:pt x="555574" y="281585"/>
                  <a:pt x="553237" y="286550"/>
                  <a:pt x="548564" y="291808"/>
                </a:cubicBezTo>
                <a:cubicBezTo>
                  <a:pt x="543890" y="297066"/>
                  <a:pt x="540969" y="300863"/>
                  <a:pt x="539801" y="303200"/>
                </a:cubicBezTo>
                <a:cubicBezTo>
                  <a:pt x="538632" y="304368"/>
                  <a:pt x="538048" y="305537"/>
                  <a:pt x="538048" y="306705"/>
                </a:cubicBezTo>
                <a:cubicBezTo>
                  <a:pt x="538048" y="307874"/>
                  <a:pt x="537464" y="309042"/>
                  <a:pt x="536295" y="310210"/>
                </a:cubicBezTo>
                <a:cubicBezTo>
                  <a:pt x="536295" y="312547"/>
                  <a:pt x="535711" y="314300"/>
                  <a:pt x="534543" y="315468"/>
                </a:cubicBezTo>
                <a:cubicBezTo>
                  <a:pt x="532206" y="316637"/>
                  <a:pt x="531038" y="320142"/>
                  <a:pt x="531038" y="325984"/>
                </a:cubicBezTo>
                <a:lnTo>
                  <a:pt x="527533" y="343510"/>
                </a:lnTo>
                <a:cubicBezTo>
                  <a:pt x="524027" y="345846"/>
                  <a:pt x="524611" y="349936"/>
                  <a:pt x="529285" y="355778"/>
                </a:cubicBezTo>
                <a:lnTo>
                  <a:pt x="532790" y="375056"/>
                </a:lnTo>
                <a:cubicBezTo>
                  <a:pt x="535127" y="379730"/>
                  <a:pt x="533959" y="383819"/>
                  <a:pt x="529285" y="387325"/>
                </a:cubicBezTo>
                <a:lnTo>
                  <a:pt x="527533" y="392583"/>
                </a:lnTo>
                <a:cubicBezTo>
                  <a:pt x="526364" y="393751"/>
                  <a:pt x="525196" y="394919"/>
                  <a:pt x="524027" y="396088"/>
                </a:cubicBezTo>
                <a:cubicBezTo>
                  <a:pt x="522859" y="397256"/>
                  <a:pt x="521106" y="399009"/>
                  <a:pt x="518769" y="401346"/>
                </a:cubicBezTo>
                <a:lnTo>
                  <a:pt x="497738" y="420624"/>
                </a:lnTo>
                <a:cubicBezTo>
                  <a:pt x="496570" y="421793"/>
                  <a:pt x="492188" y="426466"/>
                  <a:pt x="484594" y="434645"/>
                </a:cubicBezTo>
                <a:cubicBezTo>
                  <a:pt x="476999" y="442824"/>
                  <a:pt x="461518" y="448958"/>
                  <a:pt x="438150" y="453047"/>
                </a:cubicBezTo>
                <a:cubicBezTo>
                  <a:pt x="414782" y="457137"/>
                  <a:pt x="383235" y="459766"/>
                  <a:pt x="343510" y="460934"/>
                </a:cubicBezTo>
                <a:cubicBezTo>
                  <a:pt x="338836" y="450418"/>
                  <a:pt x="332994" y="442824"/>
                  <a:pt x="325984" y="438150"/>
                </a:cubicBezTo>
                <a:cubicBezTo>
                  <a:pt x="324815" y="438150"/>
                  <a:pt x="323355" y="437566"/>
                  <a:pt x="321602" y="436398"/>
                </a:cubicBezTo>
                <a:cubicBezTo>
                  <a:pt x="319849" y="435229"/>
                  <a:pt x="318973" y="434061"/>
                  <a:pt x="318973" y="432892"/>
                </a:cubicBezTo>
                <a:lnTo>
                  <a:pt x="329489" y="434645"/>
                </a:lnTo>
                <a:cubicBezTo>
                  <a:pt x="328320" y="432308"/>
                  <a:pt x="326568" y="431140"/>
                  <a:pt x="324231" y="431140"/>
                </a:cubicBezTo>
                <a:lnTo>
                  <a:pt x="320726" y="431140"/>
                </a:lnTo>
                <a:cubicBezTo>
                  <a:pt x="316052" y="431140"/>
                  <a:pt x="311963" y="428803"/>
                  <a:pt x="308458" y="424129"/>
                </a:cubicBezTo>
                <a:cubicBezTo>
                  <a:pt x="301447" y="417119"/>
                  <a:pt x="297358" y="413614"/>
                  <a:pt x="296189" y="413614"/>
                </a:cubicBezTo>
                <a:cubicBezTo>
                  <a:pt x="289179" y="411277"/>
                  <a:pt x="285090" y="405435"/>
                  <a:pt x="283921" y="396088"/>
                </a:cubicBezTo>
                <a:cubicBezTo>
                  <a:pt x="280416" y="391414"/>
                  <a:pt x="274574" y="387909"/>
                  <a:pt x="266395" y="385572"/>
                </a:cubicBezTo>
                <a:cubicBezTo>
                  <a:pt x="262890" y="385572"/>
                  <a:pt x="261137" y="384404"/>
                  <a:pt x="261137" y="382067"/>
                </a:cubicBezTo>
                <a:cubicBezTo>
                  <a:pt x="262306" y="380899"/>
                  <a:pt x="262014" y="379146"/>
                  <a:pt x="260261" y="376809"/>
                </a:cubicBezTo>
                <a:cubicBezTo>
                  <a:pt x="258508" y="374472"/>
                  <a:pt x="257632" y="372135"/>
                  <a:pt x="257632" y="369799"/>
                </a:cubicBezTo>
                <a:cubicBezTo>
                  <a:pt x="257632" y="369799"/>
                  <a:pt x="257632" y="369215"/>
                  <a:pt x="257632" y="368046"/>
                </a:cubicBezTo>
                <a:cubicBezTo>
                  <a:pt x="258801" y="368046"/>
                  <a:pt x="261137" y="370091"/>
                  <a:pt x="264643" y="374180"/>
                </a:cubicBezTo>
                <a:cubicBezTo>
                  <a:pt x="268148" y="378270"/>
                  <a:pt x="271069" y="380314"/>
                  <a:pt x="273405" y="380314"/>
                </a:cubicBezTo>
                <a:cubicBezTo>
                  <a:pt x="272237" y="377978"/>
                  <a:pt x="271653" y="376809"/>
                  <a:pt x="271653" y="376809"/>
                </a:cubicBezTo>
                <a:cubicBezTo>
                  <a:pt x="268148" y="375641"/>
                  <a:pt x="266395" y="373304"/>
                  <a:pt x="266395" y="369799"/>
                </a:cubicBezTo>
                <a:cubicBezTo>
                  <a:pt x="266395" y="363957"/>
                  <a:pt x="264643" y="360159"/>
                  <a:pt x="261137" y="358407"/>
                </a:cubicBezTo>
                <a:cubicBezTo>
                  <a:pt x="257632" y="356654"/>
                  <a:pt x="253543" y="356362"/>
                  <a:pt x="248869" y="357531"/>
                </a:cubicBezTo>
                <a:cubicBezTo>
                  <a:pt x="223164" y="373888"/>
                  <a:pt x="206807" y="386156"/>
                  <a:pt x="199796" y="394335"/>
                </a:cubicBezTo>
                <a:cubicBezTo>
                  <a:pt x="190449" y="401346"/>
                  <a:pt x="182855" y="408064"/>
                  <a:pt x="177012" y="414490"/>
                </a:cubicBezTo>
                <a:cubicBezTo>
                  <a:pt x="171171" y="420916"/>
                  <a:pt x="164744" y="427050"/>
                  <a:pt x="157734" y="432892"/>
                </a:cubicBezTo>
                <a:cubicBezTo>
                  <a:pt x="157734" y="435229"/>
                  <a:pt x="155981" y="436398"/>
                  <a:pt x="152476" y="436398"/>
                </a:cubicBezTo>
                <a:cubicBezTo>
                  <a:pt x="153645" y="434061"/>
                  <a:pt x="154521" y="432600"/>
                  <a:pt x="155105" y="432016"/>
                </a:cubicBezTo>
                <a:cubicBezTo>
                  <a:pt x="155689" y="431432"/>
                  <a:pt x="156565" y="429971"/>
                  <a:pt x="157734" y="427635"/>
                </a:cubicBezTo>
                <a:cubicBezTo>
                  <a:pt x="188112" y="392583"/>
                  <a:pt x="209728" y="365125"/>
                  <a:pt x="222580" y="345262"/>
                </a:cubicBezTo>
                <a:lnTo>
                  <a:pt x="231343" y="331242"/>
                </a:lnTo>
                <a:cubicBezTo>
                  <a:pt x="234848" y="327736"/>
                  <a:pt x="234264" y="325400"/>
                  <a:pt x="229591" y="324231"/>
                </a:cubicBezTo>
                <a:cubicBezTo>
                  <a:pt x="226085" y="319557"/>
                  <a:pt x="222580" y="315468"/>
                  <a:pt x="219075" y="311963"/>
                </a:cubicBezTo>
                <a:cubicBezTo>
                  <a:pt x="215570" y="308458"/>
                  <a:pt x="212065" y="305537"/>
                  <a:pt x="208559" y="303200"/>
                </a:cubicBezTo>
                <a:cubicBezTo>
                  <a:pt x="208559" y="302031"/>
                  <a:pt x="207683" y="301447"/>
                  <a:pt x="205930" y="301447"/>
                </a:cubicBezTo>
                <a:cubicBezTo>
                  <a:pt x="204178" y="301447"/>
                  <a:pt x="202718" y="300863"/>
                  <a:pt x="201549" y="299695"/>
                </a:cubicBezTo>
                <a:lnTo>
                  <a:pt x="196291" y="294437"/>
                </a:lnTo>
                <a:cubicBezTo>
                  <a:pt x="192786" y="292100"/>
                  <a:pt x="189865" y="289179"/>
                  <a:pt x="187528" y="285674"/>
                </a:cubicBezTo>
                <a:cubicBezTo>
                  <a:pt x="185192" y="282169"/>
                  <a:pt x="183439" y="279832"/>
                  <a:pt x="182270" y="278663"/>
                </a:cubicBezTo>
                <a:cubicBezTo>
                  <a:pt x="179934" y="276327"/>
                  <a:pt x="179934" y="273406"/>
                  <a:pt x="182270" y="269900"/>
                </a:cubicBezTo>
                <a:cubicBezTo>
                  <a:pt x="179934" y="267564"/>
                  <a:pt x="178765" y="266395"/>
                  <a:pt x="178765" y="266395"/>
                </a:cubicBezTo>
                <a:lnTo>
                  <a:pt x="180518" y="261138"/>
                </a:lnTo>
                <a:lnTo>
                  <a:pt x="180518" y="259385"/>
                </a:lnTo>
                <a:cubicBezTo>
                  <a:pt x="179349" y="257048"/>
                  <a:pt x="177889" y="254127"/>
                  <a:pt x="176136" y="250622"/>
                </a:cubicBezTo>
                <a:cubicBezTo>
                  <a:pt x="174384" y="247117"/>
                  <a:pt x="173507" y="244196"/>
                  <a:pt x="173507" y="241859"/>
                </a:cubicBezTo>
                <a:cubicBezTo>
                  <a:pt x="174676" y="240690"/>
                  <a:pt x="175260" y="238354"/>
                  <a:pt x="175260" y="234849"/>
                </a:cubicBezTo>
                <a:cubicBezTo>
                  <a:pt x="178765" y="230175"/>
                  <a:pt x="178765" y="225501"/>
                  <a:pt x="175260" y="220828"/>
                </a:cubicBezTo>
                <a:cubicBezTo>
                  <a:pt x="172923" y="217323"/>
                  <a:pt x="171755" y="213817"/>
                  <a:pt x="171755" y="210312"/>
                </a:cubicBezTo>
                <a:cubicBezTo>
                  <a:pt x="170586" y="202133"/>
                  <a:pt x="168834" y="195123"/>
                  <a:pt x="166497" y="189281"/>
                </a:cubicBezTo>
                <a:cubicBezTo>
                  <a:pt x="168834" y="188112"/>
                  <a:pt x="171755" y="187528"/>
                  <a:pt x="175260" y="187528"/>
                </a:cubicBezTo>
                <a:cubicBezTo>
                  <a:pt x="181102" y="185192"/>
                  <a:pt x="184607" y="183439"/>
                  <a:pt x="185776" y="182271"/>
                </a:cubicBezTo>
                <a:cubicBezTo>
                  <a:pt x="185776" y="181102"/>
                  <a:pt x="188697" y="179349"/>
                  <a:pt x="194538" y="177013"/>
                </a:cubicBezTo>
                <a:cubicBezTo>
                  <a:pt x="201549" y="177013"/>
                  <a:pt x="208559" y="174676"/>
                  <a:pt x="215570" y="170002"/>
                </a:cubicBezTo>
                <a:lnTo>
                  <a:pt x="257632" y="157734"/>
                </a:lnTo>
                <a:cubicBezTo>
                  <a:pt x="258801" y="157734"/>
                  <a:pt x="259677" y="157150"/>
                  <a:pt x="260261" y="155981"/>
                </a:cubicBezTo>
                <a:cubicBezTo>
                  <a:pt x="260845" y="154813"/>
                  <a:pt x="261137" y="153645"/>
                  <a:pt x="261137" y="152476"/>
                </a:cubicBezTo>
                <a:cubicBezTo>
                  <a:pt x="265811" y="143129"/>
                  <a:pt x="273405" y="134950"/>
                  <a:pt x="283921" y="127940"/>
                </a:cubicBezTo>
                <a:cubicBezTo>
                  <a:pt x="286258" y="125603"/>
                  <a:pt x="289471" y="122974"/>
                  <a:pt x="293561" y="120053"/>
                </a:cubicBezTo>
                <a:cubicBezTo>
                  <a:pt x="297650" y="117132"/>
                  <a:pt x="302616" y="114503"/>
                  <a:pt x="308458" y="112167"/>
                </a:cubicBezTo>
                <a:cubicBezTo>
                  <a:pt x="311963" y="108661"/>
                  <a:pt x="318973" y="106909"/>
                  <a:pt x="329489" y="106909"/>
                </a:cubicBezTo>
                <a:close/>
                <a:moveTo>
                  <a:pt x="1226820" y="0"/>
                </a:moveTo>
                <a:cubicBezTo>
                  <a:pt x="1229156" y="1168"/>
                  <a:pt x="1231201" y="2629"/>
                  <a:pt x="1232954" y="4382"/>
                </a:cubicBezTo>
                <a:cubicBezTo>
                  <a:pt x="1234707" y="6134"/>
                  <a:pt x="1236167" y="7595"/>
                  <a:pt x="1237336" y="8763"/>
                </a:cubicBezTo>
                <a:cubicBezTo>
                  <a:pt x="1240841" y="9931"/>
                  <a:pt x="1244930" y="9931"/>
                  <a:pt x="1249603" y="8763"/>
                </a:cubicBezTo>
                <a:lnTo>
                  <a:pt x="1249603" y="5258"/>
                </a:lnTo>
                <a:lnTo>
                  <a:pt x="1253109" y="5258"/>
                </a:lnTo>
                <a:cubicBezTo>
                  <a:pt x="1263625" y="5258"/>
                  <a:pt x="1277645" y="7595"/>
                  <a:pt x="1295171" y="12268"/>
                </a:cubicBezTo>
                <a:cubicBezTo>
                  <a:pt x="1298677" y="13437"/>
                  <a:pt x="1301598" y="14605"/>
                  <a:pt x="1303934" y="15774"/>
                </a:cubicBezTo>
                <a:cubicBezTo>
                  <a:pt x="1306271" y="16942"/>
                  <a:pt x="1308608" y="18110"/>
                  <a:pt x="1310945" y="19279"/>
                </a:cubicBezTo>
                <a:cubicBezTo>
                  <a:pt x="1313281" y="19279"/>
                  <a:pt x="1317955" y="20447"/>
                  <a:pt x="1324966" y="22784"/>
                </a:cubicBezTo>
                <a:cubicBezTo>
                  <a:pt x="1334313" y="26289"/>
                  <a:pt x="1341323" y="32715"/>
                  <a:pt x="1345997" y="42062"/>
                </a:cubicBezTo>
                <a:cubicBezTo>
                  <a:pt x="1345997" y="42062"/>
                  <a:pt x="1346289" y="42355"/>
                  <a:pt x="1346873" y="42939"/>
                </a:cubicBezTo>
                <a:cubicBezTo>
                  <a:pt x="1347457" y="43523"/>
                  <a:pt x="1347749" y="43815"/>
                  <a:pt x="1347749" y="43815"/>
                </a:cubicBezTo>
                <a:cubicBezTo>
                  <a:pt x="1350086" y="50825"/>
                  <a:pt x="1352131" y="57544"/>
                  <a:pt x="1353884" y="63970"/>
                </a:cubicBezTo>
                <a:cubicBezTo>
                  <a:pt x="1355636" y="70396"/>
                  <a:pt x="1358265" y="77114"/>
                  <a:pt x="1361770" y="84125"/>
                </a:cubicBezTo>
                <a:cubicBezTo>
                  <a:pt x="1362939" y="86462"/>
                  <a:pt x="1364107" y="89967"/>
                  <a:pt x="1365275" y="94641"/>
                </a:cubicBezTo>
                <a:cubicBezTo>
                  <a:pt x="1366444" y="99314"/>
                  <a:pt x="1368197" y="104572"/>
                  <a:pt x="1370533" y="110414"/>
                </a:cubicBezTo>
                <a:lnTo>
                  <a:pt x="1386307" y="138456"/>
                </a:lnTo>
                <a:cubicBezTo>
                  <a:pt x="1387475" y="139624"/>
                  <a:pt x="1390396" y="143713"/>
                  <a:pt x="1395069" y="150724"/>
                </a:cubicBezTo>
                <a:lnTo>
                  <a:pt x="1412596" y="170002"/>
                </a:lnTo>
                <a:cubicBezTo>
                  <a:pt x="1418437" y="178181"/>
                  <a:pt x="1422527" y="184607"/>
                  <a:pt x="1424864" y="189281"/>
                </a:cubicBezTo>
                <a:cubicBezTo>
                  <a:pt x="1427201" y="193955"/>
                  <a:pt x="1428369" y="198628"/>
                  <a:pt x="1428369" y="203302"/>
                </a:cubicBezTo>
                <a:lnTo>
                  <a:pt x="1428369" y="208560"/>
                </a:lnTo>
                <a:lnTo>
                  <a:pt x="1431874" y="231343"/>
                </a:lnTo>
                <a:lnTo>
                  <a:pt x="1431874" y="236601"/>
                </a:lnTo>
                <a:cubicBezTo>
                  <a:pt x="1431874" y="236601"/>
                  <a:pt x="1433043" y="238354"/>
                  <a:pt x="1435379" y="241859"/>
                </a:cubicBezTo>
                <a:lnTo>
                  <a:pt x="1440637" y="245364"/>
                </a:lnTo>
                <a:cubicBezTo>
                  <a:pt x="1442974" y="248869"/>
                  <a:pt x="1444142" y="251790"/>
                  <a:pt x="1444142" y="254127"/>
                </a:cubicBezTo>
                <a:cubicBezTo>
                  <a:pt x="1444142" y="262306"/>
                  <a:pt x="1442390" y="268148"/>
                  <a:pt x="1438884" y="271653"/>
                </a:cubicBezTo>
                <a:cubicBezTo>
                  <a:pt x="1434211" y="275158"/>
                  <a:pt x="1431874" y="279248"/>
                  <a:pt x="1431874" y="283921"/>
                </a:cubicBezTo>
                <a:lnTo>
                  <a:pt x="1431874" y="289179"/>
                </a:lnTo>
                <a:cubicBezTo>
                  <a:pt x="1429538" y="295021"/>
                  <a:pt x="1428369" y="298526"/>
                  <a:pt x="1428369" y="299695"/>
                </a:cubicBezTo>
                <a:lnTo>
                  <a:pt x="1424864" y="313715"/>
                </a:lnTo>
                <a:lnTo>
                  <a:pt x="1416101" y="325984"/>
                </a:lnTo>
                <a:cubicBezTo>
                  <a:pt x="1414932" y="327152"/>
                  <a:pt x="1412596" y="330657"/>
                  <a:pt x="1409090" y="336499"/>
                </a:cubicBezTo>
                <a:lnTo>
                  <a:pt x="1403832" y="343510"/>
                </a:lnTo>
                <a:cubicBezTo>
                  <a:pt x="1402664" y="345846"/>
                  <a:pt x="1401496" y="347891"/>
                  <a:pt x="1400327" y="349644"/>
                </a:cubicBezTo>
                <a:cubicBezTo>
                  <a:pt x="1399159" y="351396"/>
                  <a:pt x="1397991" y="353441"/>
                  <a:pt x="1396822" y="355778"/>
                </a:cubicBezTo>
                <a:cubicBezTo>
                  <a:pt x="1396822" y="355778"/>
                  <a:pt x="1395069" y="356946"/>
                  <a:pt x="1391564" y="359283"/>
                </a:cubicBezTo>
                <a:cubicBezTo>
                  <a:pt x="1391564" y="358115"/>
                  <a:pt x="1391272" y="357238"/>
                  <a:pt x="1390688" y="356654"/>
                </a:cubicBezTo>
                <a:cubicBezTo>
                  <a:pt x="1390104" y="356070"/>
                  <a:pt x="1389812" y="355778"/>
                  <a:pt x="1389812" y="355778"/>
                </a:cubicBezTo>
                <a:cubicBezTo>
                  <a:pt x="1387475" y="355778"/>
                  <a:pt x="1383970" y="354610"/>
                  <a:pt x="1379296" y="352273"/>
                </a:cubicBezTo>
                <a:cubicBezTo>
                  <a:pt x="1378127" y="352273"/>
                  <a:pt x="1377251" y="351981"/>
                  <a:pt x="1376667" y="351396"/>
                </a:cubicBezTo>
                <a:cubicBezTo>
                  <a:pt x="1376083" y="350812"/>
                  <a:pt x="1375207" y="351104"/>
                  <a:pt x="1374038" y="352273"/>
                </a:cubicBezTo>
                <a:lnTo>
                  <a:pt x="1361770" y="352273"/>
                </a:lnTo>
                <a:cubicBezTo>
                  <a:pt x="1352423" y="352273"/>
                  <a:pt x="1342491" y="351104"/>
                  <a:pt x="1331976" y="348767"/>
                </a:cubicBezTo>
                <a:cubicBezTo>
                  <a:pt x="1328471" y="348767"/>
                  <a:pt x="1325842" y="348183"/>
                  <a:pt x="1324090" y="347015"/>
                </a:cubicBezTo>
                <a:cubicBezTo>
                  <a:pt x="1322337" y="345846"/>
                  <a:pt x="1320876" y="345262"/>
                  <a:pt x="1319708" y="345262"/>
                </a:cubicBezTo>
                <a:cubicBezTo>
                  <a:pt x="1313866" y="345262"/>
                  <a:pt x="1308608" y="347599"/>
                  <a:pt x="1303934" y="352273"/>
                </a:cubicBezTo>
                <a:lnTo>
                  <a:pt x="1302182" y="355778"/>
                </a:lnTo>
                <a:lnTo>
                  <a:pt x="1300429" y="352273"/>
                </a:lnTo>
                <a:lnTo>
                  <a:pt x="1272387" y="362788"/>
                </a:lnTo>
                <a:cubicBezTo>
                  <a:pt x="1272387" y="361620"/>
                  <a:pt x="1272095" y="360744"/>
                  <a:pt x="1271511" y="360159"/>
                </a:cubicBezTo>
                <a:cubicBezTo>
                  <a:pt x="1270927" y="359575"/>
                  <a:pt x="1270635" y="358699"/>
                  <a:pt x="1270635" y="357531"/>
                </a:cubicBezTo>
                <a:lnTo>
                  <a:pt x="1268882" y="357531"/>
                </a:lnTo>
                <a:lnTo>
                  <a:pt x="1263625" y="359283"/>
                </a:lnTo>
                <a:cubicBezTo>
                  <a:pt x="1251940" y="375641"/>
                  <a:pt x="1239088" y="390246"/>
                  <a:pt x="1225067" y="403098"/>
                </a:cubicBezTo>
                <a:cubicBezTo>
                  <a:pt x="1220394" y="408940"/>
                  <a:pt x="1215136" y="413030"/>
                  <a:pt x="1209294" y="415366"/>
                </a:cubicBezTo>
                <a:cubicBezTo>
                  <a:pt x="1204620" y="416535"/>
                  <a:pt x="1202284" y="418287"/>
                  <a:pt x="1202284" y="420624"/>
                </a:cubicBezTo>
                <a:cubicBezTo>
                  <a:pt x="1198778" y="425298"/>
                  <a:pt x="1193520" y="427635"/>
                  <a:pt x="1186510" y="427635"/>
                </a:cubicBezTo>
                <a:lnTo>
                  <a:pt x="1183005" y="429387"/>
                </a:lnTo>
                <a:cubicBezTo>
                  <a:pt x="1183005" y="431724"/>
                  <a:pt x="1182421" y="432892"/>
                  <a:pt x="1181252" y="432892"/>
                </a:cubicBezTo>
                <a:lnTo>
                  <a:pt x="1175994" y="434645"/>
                </a:lnTo>
                <a:cubicBezTo>
                  <a:pt x="1178331" y="438150"/>
                  <a:pt x="1181252" y="441363"/>
                  <a:pt x="1184757" y="444284"/>
                </a:cubicBezTo>
                <a:cubicBezTo>
                  <a:pt x="1188262" y="447205"/>
                  <a:pt x="1190599" y="449250"/>
                  <a:pt x="1191768" y="450418"/>
                </a:cubicBezTo>
                <a:cubicBezTo>
                  <a:pt x="1191768" y="452755"/>
                  <a:pt x="1190599" y="453924"/>
                  <a:pt x="1188262" y="453924"/>
                </a:cubicBezTo>
                <a:cubicBezTo>
                  <a:pt x="1188262" y="453924"/>
                  <a:pt x="1187679" y="453631"/>
                  <a:pt x="1186510" y="453047"/>
                </a:cubicBezTo>
                <a:cubicBezTo>
                  <a:pt x="1185342" y="452463"/>
                  <a:pt x="1184757" y="451587"/>
                  <a:pt x="1184757" y="450418"/>
                </a:cubicBezTo>
                <a:cubicBezTo>
                  <a:pt x="1182421" y="450418"/>
                  <a:pt x="1180668" y="452171"/>
                  <a:pt x="1179500" y="455676"/>
                </a:cubicBezTo>
                <a:cubicBezTo>
                  <a:pt x="1179500" y="455676"/>
                  <a:pt x="1178331" y="456845"/>
                  <a:pt x="1175994" y="459181"/>
                </a:cubicBezTo>
                <a:cubicBezTo>
                  <a:pt x="1173658" y="460350"/>
                  <a:pt x="1171905" y="460934"/>
                  <a:pt x="1170737" y="460934"/>
                </a:cubicBezTo>
                <a:lnTo>
                  <a:pt x="1163726" y="459181"/>
                </a:lnTo>
                <a:lnTo>
                  <a:pt x="1154963" y="459181"/>
                </a:lnTo>
                <a:lnTo>
                  <a:pt x="1149705" y="459181"/>
                </a:lnTo>
                <a:cubicBezTo>
                  <a:pt x="1143863" y="459181"/>
                  <a:pt x="1139190" y="460350"/>
                  <a:pt x="1135685" y="462686"/>
                </a:cubicBezTo>
                <a:cubicBezTo>
                  <a:pt x="1134516" y="463855"/>
                  <a:pt x="1132763" y="465023"/>
                  <a:pt x="1130427" y="466192"/>
                </a:cubicBezTo>
                <a:cubicBezTo>
                  <a:pt x="1128090" y="467360"/>
                  <a:pt x="1126338" y="469113"/>
                  <a:pt x="1125169" y="471450"/>
                </a:cubicBezTo>
                <a:cubicBezTo>
                  <a:pt x="1135685" y="477292"/>
                  <a:pt x="1143279" y="480212"/>
                  <a:pt x="1147953" y="480212"/>
                </a:cubicBezTo>
                <a:cubicBezTo>
                  <a:pt x="1149121" y="477876"/>
                  <a:pt x="1149121" y="476123"/>
                  <a:pt x="1147953" y="474955"/>
                </a:cubicBezTo>
                <a:cubicBezTo>
                  <a:pt x="1146784" y="473786"/>
                  <a:pt x="1146200" y="472618"/>
                  <a:pt x="1146200" y="471450"/>
                </a:cubicBezTo>
                <a:lnTo>
                  <a:pt x="1147953" y="471450"/>
                </a:lnTo>
                <a:cubicBezTo>
                  <a:pt x="1151458" y="471450"/>
                  <a:pt x="1156132" y="473786"/>
                  <a:pt x="1161974" y="478460"/>
                </a:cubicBezTo>
                <a:lnTo>
                  <a:pt x="1163726" y="473202"/>
                </a:lnTo>
                <a:cubicBezTo>
                  <a:pt x="1176578" y="475539"/>
                  <a:pt x="1187679" y="476707"/>
                  <a:pt x="1197026" y="476707"/>
                </a:cubicBezTo>
                <a:cubicBezTo>
                  <a:pt x="1199362" y="475539"/>
                  <a:pt x="1202284" y="474663"/>
                  <a:pt x="1205789" y="474078"/>
                </a:cubicBezTo>
                <a:cubicBezTo>
                  <a:pt x="1209294" y="473494"/>
                  <a:pt x="1211631" y="472618"/>
                  <a:pt x="1212799" y="471450"/>
                </a:cubicBezTo>
                <a:cubicBezTo>
                  <a:pt x="1212799" y="469113"/>
                  <a:pt x="1213968" y="466776"/>
                  <a:pt x="1216304" y="464439"/>
                </a:cubicBezTo>
                <a:lnTo>
                  <a:pt x="1225067" y="466192"/>
                </a:lnTo>
                <a:lnTo>
                  <a:pt x="1232078" y="473202"/>
                </a:lnTo>
                <a:cubicBezTo>
                  <a:pt x="1234414" y="476707"/>
                  <a:pt x="1238504" y="478460"/>
                  <a:pt x="1244346" y="478460"/>
                </a:cubicBezTo>
                <a:cubicBezTo>
                  <a:pt x="1263040" y="478460"/>
                  <a:pt x="1277061" y="479044"/>
                  <a:pt x="1286408" y="480212"/>
                </a:cubicBezTo>
                <a:lnTo>
                  <a:pt x="1307439" y="480212"/>
                </a:lnTo>
                <a:cubicBezTo>
                  <a:pt x="1313281" y="480212"/>
                  <a:pt x="1317371" y="481381"/>
                  <a:pt x="1319708" y="483718"/>
                </a:cubicBezTo>
                <a:cubicBezTo>
                  <a:pt x="1324381" y="484886"/>
                  <a:pt x="1327887" y="485470"/>
                  <a:pt x="1330223" y="485470"/>
                </a:cubicBezTo>
                <a:lnTo>
                  <a:pt x="1333728" y="485470"/>
                </a:lnTo>
                <a:cubicBezTo>
                  <a:pt x="1337233" y="487807"/>
                  <a:pt x="1338986" y="491312"/>
                  <a:pt x="1338986" y="495986"/>
                </a:cubicBezTo>
                <a:lnTo>
                  <a:pt x="1338986" y="499491"/>
                </a:lnTo>
                <a:lnTo>
                  <a:pt x="1356513" y="499491"/>
                </a:lnTo>
                <a:cubicBezTo>
                  <a:pt x="1361186" y="499491"/>
                  <a:pt x="1364107" y="500660"/>
                  <a:pt x="1365275" y="502996"/>
                </a:cubicBezTo>
                <a:cubicBezTo>
                  <a:pt x="1367612" y="505333"/>
                  <a:pt x="1370241" y="507086"/>
                  <a:pt x="1373162" y="508254"/>
                </a:cubicBezTo>
                <a:cubicBezTo>
                  <a:pt x="1376083" y="509422"/>
                  <a:pt x="1378712" y="511759"/>
                  <a:pt x="1381049" y="515265"/>
                </a:cubicBezTo>
                <a:cubicBezTo>
                  <a:pt x="1383385" y="517601"/>
                  <a:pt x="1383385" y="520522"/>
                  <a:pt x="1381049" y="524028"/>
                </a:cubicBezTo>
                <a:cubicBezTo>
                  <a:pt x="1379880" y="529869"/>
                  <a:pt x="1379880" y="533959"/>
                  <a:pt x="1381049" y="536296"/>
                </a:cubicBezTo>
                <a:cubicBezTo>
                  <a:pt x="1381049" y="542138"/>
                  <a:pt x="1382217" y="552069"/>
                  <a:pt x="1384554" y="566090"/>
                </a:cubicBezTo>
                <a:cubicBezTo>
                  <a:pt x="1384554" y="567258"/>
                  <a:pt x="1384846" y="569011"/>
                  <a:pt x="1385430" y="571348"/>
                </a:cubicBezTo>
                <a:cubicBezTo>
                  <a:pt x="1386014" y="573684"/>
                  <a:pt x="1385722" y="576021"/>
                  <a:pt x="1384554" y="578358"/>
                </a:cubicBezTo>
                <a:cubicBezTo>
                  <a:pt x="1382217" y="584200"/>
                  <a:pt x="1382801" y="589458"/>
                  <a:pt x="1386307" y="594131"/>
                </a:cubicBezTo>
                <a:cubicBezTo>
                  <a:pt x="1388643" y="598805"/>
                  <a:pt x="1393901" y="604063"/>
                  <a:pt x="1402080" y="609905"/>
                </a:cubicBezTo>
                <a:lnTo>
                  <a:pt x="1405585" y="613410"/>
                </a:lnTo>
                <a:cubicBezTo>
                  <a:pt x="1407922" y="613410"/>
                  <a:pt x="1409090" y="615747"/>
                  <a:pt x="1409090" y="620421"/>
                </a:cubicBezTo>
                <a:cubicBezTo>
                  <a:pt x="1409090" y="621589"/>
                  <a:pt x="1410843" y="623341"/>
                  <a:pt x="1414348" y="625678"/>
                </a:cubicBezTo>
                <a:cubicBezTo>
                  <a:pt x="1415516" y="625678"/>
                  <a:pt x="1416101" y="626263"/>
                  <a:pt x="1416101" y="627431"/>
                </a:cubicBezTo>
                <a:cubicBezTo>
                  <a:pt x="1416101" y="628599"/>
                  <a:pt x="1416685" y="629183"/>
                  <a:pt x="1417854" y="629183"/>
                </a:cubicBezTo>
                <a:lnTo>
                  <a:pt x="1424864" y="637946"/>
                </a:lnTo>
                <a:lnTo>
                  <a:pt x="1428369" y="644957"/>
                </a:lnTo>
                <a:cubicBezTo>
                  <a:pt x="1429538" y="649631"/>
                  <a:pt x="1429538" y="654304"/>
                  <a:pt x="1428369" y="658978"/>
                </a:cubicBezTo>
                <a:lnTo>
                  <a:pt x="1428369" y="662483"/>
                </a:lnTo>
                <a:cubicBezTo>
                  <a:pt x="1428369" y="664820"/>
                  <a:pt x="1428953" y="667741"/>
                  <a:pt x="1430121" y="671246"/>
                </a:cubicBezTo>
                <a:cubicBezTo>
                  <a:pt x="1431290" y="674751"/>
                  <a:pt x="1432458" y="678256"/>
                  <a:pt x="1433627" y="681762"/>
                </a:cubicBezTo>
                <a:cubicBezTo>
                  <a:pt x="1438301" y="685267"/>
                  <a:pt x="1441221" y="689356"/>
                  <a:pt x="1442390" y="694030"/>
                </a:cubicBezTo>
                <a:cubicBezTo>
                  <a:pt x="1444726" y="697535"/>
                  <a:pt x="1444726" y="700456"/>
                  <a:pt x="1442390" y="702793"/>
                </a:cubicBezTo>
                <a:cubicBezTo>
                  <a:pt x="1442390" y="703961"/>
                  <a:pt x="1442097" y="706298"/>
                  <a:pt x="1441513" y="709803"/>
                </a:cubicBezTo>
                <a:cubicBezTo>
                  <a:pt x="1440929" y="713308"/>
                  <a:pt x="1440053" y="715645"/>
                  <a:pt x="1438884" y="716814"/>
                </a:cubicBezTo>
                <a:cubicBezTo>
                  <a:pt x="1434211" y="720319"/>
                  <a:pt x="1431874" y="724408"/>
                  <a:pt x="1431874" y="729082"/>
                </a:cubicBezTo>
                <a:cubicBezTo>
                  <a:pt x="1431874" y="737260"/>
                  <a:pt x="1431290" y="741934"/>
                  <a:pt x="1430121" y="743103"/>
                </a:cubicBezTo>
                <a:cubicBezTo>
                  <a:pt x="1430121" y="746608"/>
                  <a:pt x="1428953" y="749529"/>
                  <a:pt x="1426616" y="751866"/>
                </a:cubicBezTo>
                <a:cubicBezTo>
                  <a:pt x="1426616" y="753034"/>
                  <a:pt x="1426324" y="753910"/>
                  <a:pt x="1425740" y="754494"/>
                </a:cubicBezTo>
                <a:cubicBezTo>
                  <a:pt x="1425156" y="755079"/>
                  <a:pt x="1424864" y="755371"/>
                  <a:pt x="1424864" y="755371"/>
                </a:cubicBezTo>
                <a:lnTo>
                  <a:pt x="1414348" y="772897"/>
                </a:lnTo>
                <a:lnTo>
                  <a:pt x="1409090" y="779907"/>
                </a:lnTo>
                <a:cubicBezTo>
                  <a:pt x="1406754" y="779907"/>
                  <a:pt x="1405293" y="781075"/>
                  <a:pt x="1404709" y="783412"/>
                </a:cubicBezTo>
                <a:cubicBezTo>
                  <a:pt x="1404125" y="785749"/>
                  <a:pt x="1403832" y="788670"/>
                  <a:pt x="1403832" y="792175"/>
                </a:cubicBezTo>
                <a:cubicBezTo>
                  <a:pt x="1400327" y="793344"/>
                  <a:pt x="1396822" y="795096"/>
                  <a:pt x="1393317" y="797433"/>
                </a:cubicBezTo>
                <a:cubicBezTo>
                  <a:pt x="1389812" y="799770"/>
                  <a:pt x="1385722" y="802107"/>
                  <a:pt x="1381049" y="804444"/>
                </a:cubicBezTo>
                <a:lnTo>
                  <a:pt x="1377544" y="804444"/>
                </a:lnTo>
                <a:lnTo>
                  <a:pt x="1353007" y="802691"/>
                </a:lnTo>
                <a:cubicBezTo>
                  <a:pt x="1351838" y="801523"/>
                  <a:pt x="1350378" y="800646"/>
                  <a:pt x="1348626" y="800062"/>
                </a:cubicBezTo>
                <a:cubicBezTo>
                  <a:pt x="1346873" y="799478"/>
                  <a:pt x="1344828" y="798601"/>
                  <a:pt x="1342491" y="797433"/>
                </a:cubicBezTo>
                <a:cubicBezTo>
                  <a:pt x="1340155" y="796265"/>
                  <a:pt x="1337818" y="795388"/>
                  <a:pt x="1335481" y="794804"/>
                </a:cubicBezTo>
                <a:cubicBezTo>
                  <a:pt x="1333144" y="794220"/>
                  <a:pt x="1330223" y="793344"/>
                  <a:pt x="1326718" y="792175"/>
                </a:cubicBezTo>
                <a:cubicBezTo>
                  <a:pt x="1325549" y="791007"/>
                  <a:pt x="1323213" y="790715"/>
                  <a:pt x="1319708" y="791299"/>
                </a:cubicBezTo>
                <a:cubicBezTo>
                  <a:pt x="1316203" y="791883"/>
                  <a:pt x="1313281" y="791591"/>
                  <a:pt x="1310945" y="790423"/>
                </a:cubicBezTo>
                <a:lnTo>
                  <a:pt x="1305687" y="795681"/>
                </a:lnTo>
                <a:cubicBezTo>
                  <a:pt x="1303350" y="794512"/>
                  <a:pt x="1302182" y="793928"/>
                  <a:pt x="1302182" y="793928"/>
                </a:cubicBezTo>
                <a:cubicBezTo>
                  <a:pt x="1302182" y="791591"/>
                  <a:pt x="1301598" y="790423"/>
                  <a:pt x="1300429" y="790423"/>
                </a:cubicBezTo>
                <a:lnTo>
                  <a:pt x="1281150" y="797433"/>
                </a:lnTo>
                <a:cubicBezTo>
                  <a:pt x="1276477" y="802107"/>
                  <a:pt x="1274140" y="805028"/>
                  <a:pt x="1274140" y="806196"/>
                </a:cubicBezTo>
                <a:cubicBezTo>
                  <a:pt x="1272972" y="807364"/>
                  <a:pt x="1271219" y="809701"/>
                  <a:pt x="1268882" y="813207"/>
                </a:cubicBezTo>
                <a:cubicBezTo>
                  <a:pt x="1266545" y="816712"/>
                  <a:pt x="1264208" y="819048"/>
                  <a:pt x="1261872" y="820217"/>
                </a:cubicBezTo>
                <a:cubicBezTo>
                  <a:pt x="1261872" y="820217"/>
                  <a:pt x="1261288" y="820217"/>
                  <a:pt x="1260119" y="820217"/>
                </a:cubicBezTo>
                <a:cubicBezTo>
                  <a:pt x="1261288" y="819048"/>
                  <a:pt x="1261872" y="816712"/>
                  <a:pt x="1261872" y="813207"/>
                </a:cubicBezTo>
                <a:cubicBezTo>
                  <a:pt x="1264208" y="808533"/>
                  <a:pt x="1265961" y="806196"/>
                  <a:pt x="1267130" y="806196"/>
                </a:cubicBezTo>
                <a:cubicBezTo>
                  <a:pt x="1265961" y="806196"/>
                  <a:pt x="1264793" y="806196"/>
                  <a:pt x="1263625" y="806196"/>
                </a:cubicBezTo>
                <a:cubicBezTo>
                  <a:pt x="1262456" y="806196"/>
                  <a:pt x="1261872" y="806196"/>
                  <a:pt x="1261872" y="806196"/>
                </a:cubicBezTo>
                <a:lnTo>
                  <a:pt x="1256614" y="811454"/>
                </a:lnTo>
                <a:cubicBezTo>
                  <a:pt x="1253109" y="816127"/>
                  <a:pt x="1251356" y="818464"/>
                  <a:pt x="1251356" y="818464"/>
                </a:cubicBezTo>
                <a:lnTo>
                  <a:pt x="1247851" y="820217"/>
                </a:lnTo>
                <a:cubicBezTo>
                  <a:pt x="1250188" y="814375"/>
                  <a:pt x="1251356" y="810285"/>
                  <a:pt x="1251356" y="807949"/>
                </a:cubicBezTo>
                <a:cubicBezTo>
                  <a:pt x="1250188" y="806780"/>
                  <a:pt x="1248727" y="805904"/>
                  <a:pt x="1246974" y="805320"/>
                </a:cubicBezTo>
                <a:cubicBezTo>
                  <a:pt x="1245222" y="804736"/>
                  <a:pt x="1243762" y="804444"/>
                  <a:pt x="1242593" y="804444"/>
                </a:cubicBezTo>
                <a:cubicBezTo>
                  <a:pt x="1241425" y="803275"/>
                  <a:pt x="1238504" y="803859"/>
                  <a:pt x="1233830" y="806196"/>
                </a:cubicBezTo>
                <a:lnTo>
                  <a:pt x="1223315" y="806196"/>
                </a:lnTo>
                <a:cubicBezTo>
                  <a:pt x="1223315" y="808533"/>
                  <a:pt x="1222438" y="809993"/>
                  <a:pt x="1220686" y="810578"/>
                </a:cubicBezTo>
                <a:cubicBezTo>
                  <a:pt x="1218933" y="811162"/>
                  <a:pt x="1217473" y="812038"/>
                  <a:pt x="1216304" y="813207"/>
                </a:cubicBezTo>
                <a:lnTo>
                  <a:pt x="1211046" y="818464"/>
                </a:lnTo>
                <a:cubicBezTo>
                  <a:pt x="1211046" y="819633"/>
                  <a:pt x="1208125" y="822554"/>
                  <a:pt x="1202284" y="827227"/>
                </a:cubicBezTo>
                <a:lnTo>
                  <a:pt x="1202284" y="823722"/>
                </a:lnTo>
                <a:cubicBezTo>
                  <a:pt x="1202284" y="823722"/>
                  <a:pt x="1204620" y="821970"/>
                  <a:pt x="1209294" y="818464"/>
                </a:cubicBezTo>
                <a:lnTo>
                  <a:pt x="1216304" y="806196"/>
                </a:lnTo>
                <a:cubicBezTo>
                  <a:pt x="1215136" y="805028"/>
                  <a:pt x="1214260" y="804736"/>
                  <a:pt x="1213675" y="805320"/>
                </a:cubicBezTo>
                <a:cubicBezTo>
                  <a:pt x="1213091" y="805904"/>
                  <a:pt x="1212215" y="806196"/>
                  <a:pt x="1211046" y="806196"/>
                </a:cubicBezTo>
                <a:lnTo>
                  <a:pt x="1202284" y="816712"/>
                </a:lnTo>
                <a:lnTo>
                  <a:pt x="1202284" y="818464"/>
                </a:lnTo>
                <a:cubicBezTo>
                  <a:pt x="1201115" y="821970"/>
                  <a:pt x="1198778" y="823722"/>
                  <a:pt x="1195273" y="823722"/>
                </a:cubicBezTo>
                <a:cubicBezTo>
                  <a:pt x="1194104" y="824890"/>
                  <a:pt x="1193228" y="826351"/>
                  <a:pt x="1192644" y="828104"/>
                </a:cubicBezTo>
                <a:cubicBezTo>
                  <a:pt x="1192060" y="829856"/>
                  <a:pt x="1190599" y="830732"/>
                  <a:pt x="1188262" y="830732"/>
                </a:cubicBezTo>
                <a:cubicBezTo>
                  <a:pt x="1187094" y="831901"/>
                  <a:pt x="1185926" y="832485"/>
                  <a:pt x="1184757" y="832485"/>
                </a:cubicBezTo>
                <a:cubicBezTo>
                  <a:pt x="1181252" y="834822"/>
                  <a:pt x="1179500" y="835990"/>
                  <a:pt x="1179500" y="835990"/>
                </a:cubicBezTo>
                <a:cubicBezTo>
                  <a:pt x="1177163" y="838327"/>
                  <a:pt x="1174826" y="839495"/>
                  <a:pt x="1172489" y="839495"/>
                </a:cubicBezTo>
                <a:lnTo>
                  <a:pt x="1161974" y="844753"/>
                </a:lnTo>
                <a:cubicBezTo>
                  <a:pt x="1161974" y="844753"/>
                  <a:pt x="1162266" y="844753"/>
                  <a:pt x="1162850" y="844753"/>
                </a:cubicBezTo>
                <a:cubicBezTo>
                  <a:pt x="1163434" y="844753"/>
                  <a:pt x="1163726" y="844753"/>
                  <a:pt x="1163726" y="844753"/>
                </a:cubicBezTo>
                <a:cubicBezTo>
                  <a:pt x="1167232" y="847090"/>
                  <a:pt x="1170737" y="849427"/>
                  <a:pt x="1174242" y="851764"/>
                </a:cubicBezTo>
                <a:cubicBezTo>
                  <a:pt x="1178915" y="854101"/>
                  <a:pt x="1181836" y="855853"/>
                  <a:pt x="1183005" y="857022"/>
                </a:cubicBezTo>
                <a:cubicBezTo>
                  <a:pt x="1185342" y="859358"/>
                  <a:pt x="1188847" y="864032"/>
                  <a:pt x="1193520" y="871042"/>
                </a:cubicBezTo>
                <a:cubicBezTo>
                  <a:pt x="1195857" y="871042"/>
                  <a:pt x="1198778" y="873379"/>
                  <a:pt x="1202284" y="878053"/>
                </a:cubicBezTo>
                <a:lnTo>
                  <a:pt x="1216304" y="890321"/>
                </a:lnTo>
                <a:cubicBezTo>
                  <a:pt x="1220978" y="893826"/>
                  <a:pt x="1226236" y="897331"/>
                  <a:pt x="1232078" y="900837"/>
                </a:cubicBezTo>
                <a:cubicBezTo>
                  <a:pt x="1237919" y="904342"/>
                  <a:pt x="1243177" y="907847"/>
                  <a:pt x="1247851" y="911352"/>
                </a:cubicBezTo>
                <a:cubicBezTo>
                  <a:pt x="1252525" y="919531"/>
                  <a:pt x="1263040" y="930047"/>
                  <a:pt x="1279398" y="942899"/>
                </a:cubicBezTo>
                <a:cubicBezTo>
                  <a:pt x="1287577" y="951078"/>
                  <a:pt x="1292834" y="956920"/>
                  <a:pt x="1295171" y="960425"/>
                </a:cubicBezTo>
                <a:cubicBezTo>
                  <a:pt x="1297508" y="961593"/>
                  <a:pt x="1299260" y="965683"/>
                  <a:pt x="1300429" y="972693"/>
                </a:cubicBezTo>
                <a:lnTo>
                  <a:pt x="1302182" y="986714"/>
                </a:lnTo>
                <a:lnTo>
                  <a:pt x="1302182" y="988467"/>
                </a:lnTo>
                <a:cubicBezTo>
                  <a:pt x="1302182" y="995477"/>
                  <a:pt x="1305103" y="1001319"/>
                  <a:pt x="1310945" y="1005993"/>
                </a:cubicBezTo>
                <a:cubicBezTo>
                  <a:pt x="1310945" y="1007161"/>
                  <a:pt x="1311529" y="1008914"/>
                  <a:pt x="1312697" y="1011250"/>
                </a:cubicBezTo>
                <a:cubicBezTo>
                  <a:pt x="1315034" y="1013587"/>
                  <a:pt x="1316203" y="1018261"/>
                  <a:pt x="1316203" y="1025271"/>
                </a:cubicBezTo>
                <a:cubicBezTo>
                  <a:pt x="1315034" y="1025271"/>
                  <a:pt x="1314450" y="1027024"/>
                  <a:pt x="1314450" y="1030529"/>
                </a:cubicBezTo>
                <a:cubicBezTo>
                  <a:pt x="1314450" y="1035203"/>
                  <a:pt x="1313866" y="1041629"/>
                  <a:pt x="1312697" y="1049808"/>
                </a:cubicBezTo>
                <a:cubicBezTo>
                  <a:pt x="1311529" y="1049808"/>
                  <a:pt x="1310945" y="1052144"/>
                  <a:pt x="1310945" y="1056818"/>
                </a:cubicBezTo>
                <a:lnTo>
                  <a:pt x="1310945" y="1067334"/>
                </a:lnTo>
                <a:cubicBezTo>
                  <a:pt x="1310945" y="1072007"/>
                  <a:pt x="1310361" y="1074928"/>
                  <a:pt x="1309192" y="1076097"/>
                </a:cubicBezTo>
                <a:lnTo>
                  <a:pt x="1296924" y="1095375"/>
                </a:lnTo>
                <a:cubicBezTo>
                  <a:pt x="1294587" y="1097712"/>
                  <a:pt x="1292250" y="1099465"/>
                  <a:pt x="1289913" y="1100633"/>
                </a:cubicBezTo>
                <a:cubicBezTo>
                  <a:pt x="1287577" y="1101801"/>
                  <a:pt x="1285240" y="1101801"/>
                  <a:pt x="1282903" y="1100633"/>
                </a:cubicBezTo>
                <a:cubicBezTo>
                  <a:pt x="1279398" y="1099465"/>
                  <a:pt x="1276769" y="1099172"/>
                  <a:pt x="1275016" y="1099757"/>
                </a:cubicBezTo>
                <a:cubicBezTo>
                  <a:pt x="1273264" y="1100341"/>
                  <a:pt x="1271219" y="1100633"/>
                  <a:pt x="1268882" y="1100633"/>
                </a:cubicBezTo>
                <a:lnTo>
                  <a:pt x="1249603" y="1104138"/>
                </a:lnTo>
                <a:cubicBezTo>
                  <a:pt x="1249603" y="1104138"/>
                  <a:pt x="1248435" y="1105307"/>
                  <a:pt x="1246098" y="1107643"/>
                </a:cubicBezTo>
                <a:lnTo>
                  <a:pt x="1240841" y="1111149"/>
                </a:lnTo>
                <a:lnTo>
                  <a:pt x="1221562" y="1132180"/>
                </a:lnTo>
                <a:lnTo>
                  <a:pt x="1216304" y="1137438"/>
                </a:lnTo>
                <a:lnTo>
                  <a:pt x="1212799" y="1139190"/>
                </a:lnTo>
                <a:lnTo>
                  <a:pt x="1214551" y="1132180"/>
                </a:lnTo>
                <a:cubicBezTo>
                  <a:pt x="1208710" y="1134517"/>
                  <a:pt x="1204620" y="1138022"/>
                  <a:pt x="1202284" y="1142695"/>
                </a:cubicBezTo>
                <a:lnTo>
                  <a:pt x="1197026" y="1151458"/>
                </a:lnTo>
                <a:lnTo>
                  <a:pt x="1191768" y="1154964"/>
                </a:lnTo>
                <a:cubicBezTo>
                  <a:pt x="1191768" y="1156132"/>
                  <a:pt x="1191184" y="1156716"/>
                  <a:pt x="1190015" y="1156716"/>
                </a:cubicBezTo>
                <a:cubicBezTo>
                  <a:pt x="1188847" y="1156716"/>
                  <a:pt x="1187679" y="1157300"/>
                  <a:pt x="1186510" y="1158469"/>
                </a:cubicBezTo>
                <a:cubicBezTo>
                  <a:pt x="1186510" y="1158469"/>
                  <a:pt x="1186802" y="1158761"/>
                  <a:pt x="1187386" y="1159345"/>
                </a:cubicBezTo>
                <a:cubicBezTo>
                  <a:pt x="1187970" y="1159929"/>
                  <a:pt x="1188262" y="1160221"/>
                  <a:pt x="1188262" y="1160221"/>
                </a:cubicBezTo>
                <a:lnTo>
                  <a:pt x="1188262" y="1161974"/>
                </a:lnTo>
                <a:lnTo>
                  <a:pt x="1179500" y="1165479"/>
                </a:lnTo>
                <a:cubicBezTo>
                  <a:pt x="1174826" y="1167816"/>
                  <a:pt x="1171905" y="1170737"/>
                  <a:pt x="1170737" y="1174242"/>
                </a:cubicBezTo>
                <a:cubicBezTo>
                  <a:pt x="1170737" y="1178916"/>
                  <a:pt x="1167815" y="1183005"/>
                  <a:pt x="1161974" y="1186510"/>
                </a:cubicBezTo>
                <a:cubicBezTo>
                  <a:pt x="1159637" y="1187679"/>
                  <a:pt x="1158468" y="1189431"/>
                  <a:pt x="1158468" y="1191768"/>
                </a:cubicBezTo>
                <a:cubicBezTo>
                  <a:pt x="1156132" y="1194105"/>
                  <a:pt x="1153795" y="1197610"/>
                  <a:pt x="1151458" y="1202284"/>
                </a:cubicBezTo>
                <a:lnTo>
                  <a:pt x="1144448" y="1214552"/>
                </a:lnTo>
                <a:lnTo>
                  <a:pt x="1139190" y="1216305"/>
                </a:lnTo>
                <a:cubicBezTo>
                  <a:pt x="1136853" y="1213968"/>
                  <a:pt x="1135685" y="1212215"/>
                  <a:pt x="1135685" y="1211047"/>
                </a:cubicBezTo>
                <a:lnTo>
                  <a:pt x="1123416" y="1233831"/>
                </a:lnTo>
                <a:lnTo>
                  <a:pt x="1126921" y="1233831"/>
                </a:lnTo>
                <a:cubicBezTo>
                  <a:pt x="1143279" y="1237336"/>
                  <a:pt x="1158468" y="1238504"/>
                  <a:pt x="1172489" y="1237336"/>
                </a:cubicBezTo>
                <a:lnTo>
                  <a:pt x="1193520" y="1235583"/>
                </a:lnTo>
                <a:lnTo>
                  <a:pt x="1195273" y="1235583"/>
                </a:lnTo>
                <a:cubicBezTo>
                  <a:pt x="1196441" y="1239088"/>
                  <a:pt x="1195565" y="1241133"/>
                  <a:pt x="1192644" y="1241717"/>
                </a:cubicBezTo>
                <a:cubicBezTo>
                  <a:pt x="1189723" y="1242302"/>
                  <a:pt x="1187679" y="1243178"/>
                  <a:pt x="1186510" y="1244346"/>
                </a:cubicBezTo>
                <a:cubicBezTo>
                  <a:pt x="1186510" y="1245515"/>
                  <a:pt x="1187679" y="1246099"/>
                  <a:pt x="1190015" y="1246099"/>
                </a:cubicBezTo>
                <a:cubicBezTo>
                  <a:pt x="1197026" y="1246099"/>
                  <a:pt x="1205789" y="1244930"/>
                  <a:pt x="1216304" y="1242594"/>
                </a:cubicBezTo>
                <a:lnTo>
                  <a:pt x="1225067" y="1242594"/>
                </a:lnTo>
                <a:cubicBezTo>
                  <a:pt x="1230909" y="1242594"/>
                  <a:pt x="1234414" y="1243178"/>
                  <a:pt x="1235583" y="1244346"/>
                </a:cubicBezTo>
                <a:lnTo>
                  <a:pt x="1239088" y="1244346"/>
                </a:lnTo>
                <a:lnTo>
                  <a:pt x="1251356" y="1246099"/>
                </a:lnTo>
                <a:lnTo>
                  <a:pt x="1324966" y="1242594"/>
                </a:lnTo>
                <a:lnTo>
                  <a:pt x="1342491" y="1242594"/>
                </a:lnTo>
                <a:cubicBezTo>
                  <a:pt x="1345997" y="1242594"/>
                  <a:pt x="1350670" y="1243762"/>
                  <a:pt x="1356513" y="1246099"/>
                </a:cubicBezTo>
                <a:cubicBezTo>
                  <a:pt x="1358849" y="1247267"/>
                  <a:pt x="1361770" y="1247851"/>
                  <a:pt x="1365275" y="1247851"/>
                </a:cubicBezTo>
                <a:cubicBezTo>
                  <a:pt x="1369949" y="1247851"/>
                  <a:pt x="1374038" y="1246683"/>
                  <a:pt x="1377544" y="1244346"/>
                </a:cubicBezTo>
                <a:cubicBezTo>
                  <a:pt x="1381049" y="1243178"/>
                  <a:pt x="1382801" y="1240841"/>
                  <a:pt x="1382801" y="1237336"/>
                </a:cubicBezTo>
                <a:cubicBezTo>
                  <a:pt x="1382801" y="1227989"/>
                  <a:pt x="1383970" y="1220394"/>
                  <a:pt x="1386307" y="1214552"/>
                </a:cubicBezTo>
                <a:cubicBezTo>
                  <a:pt x="1387475" y="1213384"/>
                  <a:pt x="1388059" y="1211631"/>
                  <a:pt x="1388059" y="1209294"/>
                </a:cubicBezTo>
                <a:lnTo>
                  <a:pt x="1388059" y="1191768"/>
                </a:lnTo>
                <a:cubicBezTo>
                  <a:pt x="1392733" y="1189431"/>
                  <a:pt x="1394485" y="1185342"/>
                  <a:pt x="1393317" y="1179500"/>
                </a:cubicBezTo>
                <a:lnTo>
                  <a:pt x="1402080" y="1186510"/>
                </a:lnTo>
                <a:lnTo>
                  <a:pt x="1402080" y="1183005"/>
                </a:lnTo>
                <a:cubicBezTo>
                  <a:pt x="1403249" y="1180668"/>
                  <a:pt x="1403540" y="1177455"/>
                  <a:pt x="1402956" y="1173366"/>
                </a:cubicBezTo>
                <a:cubicBezTo>
                  <a:pt x="1402372" y="1169276"/>
                  <a:pt x="1402664" y="1166063"/>
                  <a:pt x="1403832" y="1163727"/>
                </a:cubicBezTo>
                <a:lnTo>
                  <a:pt x="1402080" y="1156716"/>
                </a:lnTo>
                <a:cubicBezTo>
                  <a:pt x="1397406" y="1152043"/>
                  <a:pt x="1396238" y="1145616"/>
                  <a:pt x="1398575" y="1137438"/>
                </a:cubicBezTo>
                <a:lnTo>
                  <a:pt x="1402080" y="1130427"/>
                </a:lnTo>
                <a:lnTo>
                  <a:pt x="1400327" y="1123417"/>
                </a:lnTo>
                <a:lnTo>
                  <a:pt x="1398575" y="1111149"/>
                </a:lnTo>
                <a:cubicBezTo>
                  <a:pt x="1398575" y="1108812"/>
                  <a:pt x="1399743" y="1103554"/>
                  <a:pt x="1402080" y="1095375"/>
                </a:cubicBezTo>
                <a:cubicBezTo>
                  <a:pt x="1402080" y="1093038"/>
                  <a:pt x="1402664" y="1091286"/>
                  <a:pt x="1403832" y="1090117"/>
                </a:cubicBezTo>
                <a:cubicBezTo>
                  <a:pt x="1403832" y="1088949"/>
                  <a:pt x="1403832" y="1084860"/>
                  <a:pt x="1403832" y="1077849"/>
                </a:cubicBezTo>
                <a:cubicBezTo>
                  <a:pt x="1403832" y="1075512"/>
                  <a:pt x="1405001" y="1070255"/>
                  <a:pt x="1407338" y="1062076"/>
                </a:cubicBezTo>
                <a:cubicBezTo>
                  <a:pt x="1408506" y="1060907"/>
                  <a:pt x="1408798" y="1059739"/>
                  <a:pt x="1408214" y="1058571"/>
                </a:cubicBezTo>
                <a:cubicBezTo>
                  <a:pt x="1407630" y="1057402"/>
                  <a:pt x="1407338" y="1056234"/>
                  <a:pt x="1407338" y="1055065"/>
                </a:cubicBezTo>
                <a:cubicBezTo>
                  <a:pt x="1408506" y="1052729"/>
                  <a:pt x="1408798" y="1050684"/>
                  <a:pt x="1408214" y="1048931"/>
                </a:cubicBezTo>
                <a:cubicBezTo>
                  <a:pt x="1407630" y="1047179"/>
                  <a:pt x="1407922" y="1045134"/>
                  <a:pt x="1409090" y="1042797"/>
                </a:cubicBezTo>
                <a:cubicBezTo>
                  <a:pt x="1409090" y="1039292"/>
                  <a:pt x="1410259" y="1037539"/>
                  <a:pt x="1412596" y="1037539"/>
                </a:cubicBezTo>
                <a:cubicBezTo>
                  <a:pt x="1414932" y="1037539"/>
                  <a:pt x="1416101" y="1037539"/>
                  <a:pt x="1416101" y="1037539"/>
                </a:cubicBezTo>
                <a:cubicBezTo>
                  <a:pt x="1416101" y="1037539"/>
                  <a:pt x="1416101" y="1038708"/>
                  <a:pt x="1416101" y="1041045"/>
                </a:cubicBezTo>
                <a:cubicBezTo>
                  <a:pt x="1416101" y="1041045"/>
                  <a:pt x="1416101" y="1041337"/>
                  <a:pt x="1416101" y="1041921"/>
                </a:cubicBezTo>
                <a:cubicBezTo>
                  <a:pt x="1416101" y="1042505"/>
                  <a:pt x="1416101" y="1042797"/>
                  <a:pt x="1416101" y="1042797"/>
                </a:cubicBezTo>
                <a:lnTo>
                  <a:pt x="1416101" y="1044550"/>
                </a:lnTo>
                <a:cubicBezTo>
                  <a:pt x="1413764" y="1045718"/>
                  <a:pt x="1412596" y="1048055"/>
                  <a:pt x="1412596" y="1051560"/>
                </a:cubicBezTo>
                <a:lnTo>
                  <a:pt x="1416101" y="1062076"/>
                </a:lnTo>
                <a:lnTo>
                  <a:pt x="1416101" y="1072591"/>
                </a:lnTo>
                <a:cubicBezTo>
                  <a:pt x="1414932" y="1073760"/>
                  <a:pt x="1414348" y="1074928"/>
                  <a:pt x="1414348" y="1076097"/>
                </a:cubicBezTo>
                <a:cubicBezTo>
                  <a:pt x="1415516" y="1078433"/>
                  <a:pt x="1415808" y="1080478"/>
                  <a:pt x="1415225" y="1082231"/>
                </a:cubicBezTo>
                <a:cubicBezTo>
                  <a:pt x="1414640" y="1083983"/>
                  <a:pt x="1414348" y="1086028"/>
                  <a:pt x="1414348" y="1088365"/>
                </a:cubicBezTo>
                <a:cubicBezTo>
                  <a:pt x="1413179" y="1088365"/>
                  <a:pt x="1412596" y="1089533"/>
                  <a:pt x="1412596" y="1091870"/>
                </a:cubicBezTo>
                <a:cubicBezTo>
                  <a:pt x="1412596" y="1093038"/>
                  <a:pt x="1413764" y="1094791"/>
                  <a:pt x="1416101" y="1097128"/>
                </a:cubicBezTo>
                <a:lnTo>
                  <a:pt x="1416101" y="1093623"/>
                </a:lnTo>
                <a:cubicBezTo>
                  <a:pt x="1416101" y="1087781"/>
                  <a:pt x="1417269" y="1075512"/>
                  <a:pt x="1419606" y="1056818"/>
                </a:cubicBezTo>
                <a:cubicBezTo>
                  <a:pt x="1423111" y="1035787"/>
                  <a:pt x="1424864" y="1024103"/>
                  <a:pt x="1424864" y="1021766"/>
                </a:cubicBezTo>
                <a:cubicBezTo>
                  <a:pt x="1426032" y="1017092"/>
                  <a:pt x="1426616" y="1010666"/>
                  <a:pt x="1426616" y="1002487"/>
                </a:cubicBezTo>
                <a:cubicBezTo>
                  <a:pt x="1426616" y="997814"/>
                  <a:pt x="1427201" y="994309"/>
                  <a:pt x="1428369" y="991972"/>
                </a:cubicBezTo>
                <a:cubicBezTo>
                  <a:pt x="1429538" y="988467"/>
                  <a:pt x="1431290" y="980288"/>
                  <a:pt x="1433627" y="967435"/>
                </a:cubicBezTo>
                <a:lnTo>
                  <a:pt x="1442390" y="927126"/>
                </a:lnTo>
                <a:lnTo>
                  <a:pt x="1445895" y="899084"/>
                </a:lnTo>
                <a:lnTo>
                  <a:pt x="1451153" y="878053"/>
                </a:lnTo>
                <a:cubicBezTo>
                  <a:pt x="1453489" y="872211"/>
                  <a:pt x="1454658" y="865784"/>
                  <a:pt x="1454658" y="858774"/>
                </a:cubicBezTo>
                <a:lnTo>
                  <a:pt x="1456411" y="857022"/>
                </a:lnTo>
                <a:lnTo>
                  <a:pt x="1458163" y="855269"/>
                </a:lnTo>
                <a:lnTo>
                  <a:pt x="1458163" y="844753"/>
                </a:lnTo>
                <a:lnTo>
                  <a:pt x="1456411" y="841248"/>
                </a:lnTo>
                <a:cubicBezTo>
                  <a:pt x="1455242" y="841248"/>
                  <a:pt x="1454658" y="839495"/>
                  <a:pt x="1454658" y="835990"/>
                </a:cubicBezTo>
                <a:cubicBezTo>
                  <a:pt x="1455826" y="834822"/>
                  <a:pt x="1456411" y="833654"/>
                  <a:pt x="1456411" y="832485"/>
                </a:cubicBezTo>
                <a:cubicBezTo>
                  <a:pt x="1456411" y="827811"/>
                  <a:pt x="1457579" y="823138"/>
                  <a:pt x="1459916" y="818464"/>
                </a:cubicBezTo>
                <a:cubicBezTo>
                  <a:pt x="1462253" y="817296"/>
                  <a:pt x="1463421" y="814959"/>
                  <a:pt x="1463421" y="811454"/>
                </a:cubicBezTo>
                <a:lnTo>
                  <a:pt x="1463421" y="797433"/>
                </a:lnTo>
                <a:cubicBezTo>
                  <a:pt x="1463421" y="795096"/>
                  <a:pt x="1462837" y="793928"/>
                  <a:pt x="1461668" y="793928"/>
                </a:cubicBezTo>
                <a:cubicBezTo>
                  <a:pt x="1458163" y="786917"/>
                  <a:pt x="1457579" y="781075"/>
                  <a:pt x="1459916" y="776402"/>
                </a:cubicBezTo>
                <a:cubicBezTo>
                  <a:pt x="1462253" y="770560"/>
                  <a:pt x="1462253" y="765886"/>
                  <a:pt x="1459916" y="762381"/>
                </a:cubicBezTo>
                <a:cubicBezTo>
                  <a:pt x="1458747" y="762381"/>
                  <a:pt x="1458163" y="761797"/>
                  <a:pt x="1458163" y="760628"/>
                </a:cubicBezTo>
                <a:cubicBezTo>
                  <a:pt x="1458163" y="759460"/>
                  <a:pt x="1459332" y="757708"/>
                  <a:pt x="1461668" y="755371"/>
                </a:cubicBezTo>
                <a:lnTo>
                  <a:pt x="1461668" y="729082"/>
                </a:lnTo>
                <a:cubicBezTo>
                  <a:pt x="1460500" y="725576"/>
                  <a:pt x="1460208" y="722363"/>
                  <a:pt x="1460792" y="719442"/>
                </a:cubicBezTo>
                <a:cubicBezTo>
                  <a:pt x="1461376" y="716521"/>
                  <a:pt x="1461084" y="713308"/>
                  <a:pt x="1459916" y="709803"/>
                </a:cubicBezTo>
                <a:cubicBezTo>
                  <a:pt x="1459916" y="709803"/>
                  <a:pt x="1459916" y="708635"/>
                  <a:pt x="1459916" y="706298"/>
                </a:cubicBezTo>
                <a:lnTo>
                  <a:pt x="1463421" y="706298"/>
                </a:lnTo>
                <a:cubicBezTo>
                  <a:pt x="1464590" y="708635"/>
                  <a:pt x="1464882" y="710971"/>
                  <a:pt x="1464297" y="713308"/>
                </a:cubicBezTo>
                <a:cubicBezTo>
                  <a:pt x="1463713" y="715645"/>
                  <a:pt x="1464005" y="717982"/>
                  <a:pt x="1465173" y="720319"/>
                </a:cubicBezTo>
                <a:cubicBezTo>
                  <a:pt x="1465173" y="721487"/>
                  <a:pt x="1464882" y="723240"/>
                  <a:pt x="1464297" y="725576"/>
                </a:cubicBezTo>
                <a:cubicBezTo>
                  <a:pt x="1463713" y="727913"/>
                  <a:pt x="1464005" y="731418"/>
                  <a:pt x="1465173" y="736092"/>
                </a:cubicBezTo>
                <a:cubicBezTo>
                  <a:pt x="1465173" y="737260"/>
                  <a:pt x="1464882" y="739013"/>
                  <a:pt x="1464297" y="741350"/>
                </a:cubicBezTo>
                <a:cubicBezTo>
                  <a:pt x="1463713" y="743687"/>
                  <a:pt x="1464005" y="746608"/>
                  <a:pt x="1465173" y="750113"/>
                </a:cubicBezTo>
                <a:cubicBezTo>
                  <a:pt x="1467510" y="748944"/>
                  <a:pt x="1472184" y="748360"/>
                  <a:pt x="1479195" y="748360"/>
                </a:cubicBezTo>
                <a:cubicBezTo>
                  <a:pt x="1480363" y="754202"/>
                  <a:pt x="1480363" y="760628"/>
                  <a:pt x="1479195" y="767639"/>
                </a:cubicBezTo>
                <a:lnTo>
                  <a:pt x="1465173" y="776402"/>
                </a:lnTo>
                <a:cubicBezTo>
                  <a:pt x="1464005" y="777570"/>
                  <a:pt x="1464005" y="778739"/>
                  <a:pt x="1465173" y="779907"/>
                </a:cubicBezTo>
                <a:lnTo>
                  <a:pt x="1473937" y="779907"/>
                </a:lnTo>
                <a:cubicBezTo>
                  <a:pt x="1476273" y="779907"/>
                  <a:pt x="1477442" y="781075"/>
                  <a:pt x="1477442" y="783412"/>
                </a:cubicBezTo>
                <a:lnTo>
                  <a:pt x="1480947" y="779907"/>
                </a:lnTo>
                <a:cubicBezTo>
                  <a:pt x="1483284" y="769391"/>
                  <a:pt x="1484452" y="762381"/>
                  <a:pt x="1484452" y="758876"/>
                </a:cubicBezTo>
                <a:cubicBezTo>
                  <a:pt x="1484452" y="753034"/>
                  <a:pt x="1483284" y="747192"/>
                  <a:pt x="1480947" y="741350"/>
                </a:cubicBezTo>
                <a:cubicBezTo>
                  <a:pt x="1480947" y="740181"/>
                  <a:pt x="1480947" y="739013"/>
                  <a:pt x="1480947" y="737845"/>
                </a:cubicBezTo>
                <a:cubicBezTo>
                  <a:pt x="1480947" y="736676"/>
                  <a:pt x="1479778" y="735508"/>
                  <a:pt x="1477442" y="734340"/>
                </a:cubicBezTo>
                <a:lnTo>
                  <a:pt x="1480947" y="722071"/>
                </a:lnTo>
                <a:cubicBezTo>
                  <a:pt x="1482115" y="719734"/>
                  <a:pt x="1482115" y="717982"/>
                  <a:pt x="1480947" y="716814"/>
                </a:cubicBezTo>
                <a:lnTo>
                  <a:pt x="1480947" y="711556"/>
                </a:lnTo>
                <a:cubicBezTo>
                  <a:pt x="1477442" y="710387"/>
                  <a:pt x="1474813" y="708343"/>
                  <a:pt x="1473060" y="705422"/>
                </a:cubicBezTo>
                <a:cubicBezTo>
                  <a:pt x="1471308" y="702501"/>
                  <a:pt x="1469847" y="700456"/>
                  <a:pt x="1468679" y="699287"/>
                </a:cubicBezTo>
                <a:lnTo>
                  <a:pt x="1465173" y="702793"/>
                </a:lnTo>
                <a:cubicBezTo>
                  <a:pt x="1460500" y="698119"/>
                  <a:pt x="1458163" y="692861"/>
                  <a:pt x="1458163" y="687019"/>
                </a:cubicBezTo>
                <a:lnTo>
                  <a:pt x="1458163" y="674751"/>
                </a:lnTo>
                <a:lnTo>
                  <a:pt x="1463421" y="676504"/>
                </a:lnTo>
                <a:lnTo>
                  <a:pt x="1466926" y="683514"/>
                </a:lnTo>
                <a:lnTo>
                  <a:pt x="1472184" y="690524"/>
                </a:lnTo>
                <a:cubicBezTo>
                  <a:pt x="1468679" y="690524"/>
                  <a:pt x="1466926" y="690524"/>
                  <a:pt x="1466926" y="690524"/>
                </a:cubicBezTo>
                <a:cubicBezTo>
                  <a:pt x="1466926" y="695198"/>
                  <a:pt x="1469847" y="699287"/>
                  <a:pt x="1475689" y="702793"/>
                </a:cubicBezTo>
                <a:cubicBezTo>
                  <a:pt x="1476858" y="701624"/>
                  <a:pt x="1477442" y="699287"/>
                  <a:pt x="1477442" y="695782"/>
                </a:cubicBezTo>
                <a:lnTo>
                  <a:pt x="1473937" y="688772"/>
                </a:lnTo>
                <a:lnTo>
                  <a:pt x="1475689" y="681762"/>
                </a:lnTo>
                <a:lnTo>
                  <a:pt x="1477442" y="685267"/>
                </a:lnTo>
                <a:lnTo>
                  <a:pt x="1486205" y="716814"/>
                </a:lnTo>
                <a:lnTo>
                  <a:pt x="1487957" y="720319"/>
                </a:lnTo>
                <a:cubicBezTo>
                  <a:pt x="1490294" y="720319"/>
                  <a:pt x="1493215" y="718566"/>
                  <a:pt x="1496720" y="715061"/>
                </a:cubicBezTo>
                <a:cubicBezTo>
                  <a:pt x="1500225" y="719734"/>
                  <a:pt x="1502562" y="726745"/>
                  <a:pt x="1503731" y="736092"/>
                </a:cubicBezTo>
                <a:lnTo>
                  <a:pt x="1505483" y="729082"/>
                </a:lnTo>
                <a:cubicBezTo>
                  <a:pt x="1506652" y="727913"/>
                  <a:pt x="1507236" y="726453"/>
                  <a:pt x="1507236" y="724700"/>
                </a:cubicBezTo>
                <a:cubicBezTo>
                  <a:pt x="1507236" y="722948"/>
                  <a:pt x="1507820" y="721487"/>
                  <a:pt x="1508989" y="720319"/>
                </a:cubicBezTo>
                <a:lnTo>
                  <a:pt x="1515999" y="720319"/>
                </a:lnTo>
                <a:cubicBezTo>
                  <a:pt x="1518336" y="720319"/>
                  <a:pt x="1520088" y="720903"/>
                  <a:pt x="1521257" y="722071"/>
                </a:cubicBezTo>
                <a:lnTo>
                  <a:pt x="1519504" y="729082"/>
                </a:lnTo>
                <a:cubicBezTo>
                  <a:pt x="1519504" y="734924"/>
                  <a:pt x="1522425" y="739013"/>
                  <a:pt x="1528267" y="741350"/>
                </a:cubicBezTo>
                <a:cubicBezTo>
                  <a:pt x="1530604" y="741350"/>
                  <a:pt x="1531772" y="737845"/>
                  <a:pt x="1531772" y="730834"/>
                </a:cubicBezTo>
                <a:cubicBezTo>
                  <a:pt x="1534109" y="732003"/>
                  <a:pt x="1536154" y="733755"/>
                  <a:pt x="1537907" y="736092"/>
                </a:cubicBezTo>
                <a:cubicBezTo>
                  <a:pt x="1539659" y="738429"/>
                  <a:pt x="1539951" y="740181"/>
                  <a:pt x="1538783" y="741350"/>
                </a:cubicBezTo>
                <a:cubicBezTo>
                  <a:pt x="1538783" y="742518"/>
                  <a:pt x="1537030" y="744855"/>
                  <a:pt x="1533525" y="748360"/>
                </a:cubicBezTo>
                <a:cubicBezTo>
                  <a:pt x="1532356" y="749529"/>
                  <a:pt x="1530020" y="750113"/>
                  <a:pt x="1526514" y="750113"/>
                </a:cubicBezTo>
                <a:cubicBezTo>
                  <a:pt x="1521841" y="752450"/>
                  <a:pt x="1520673" y="755955"/>
                  <a:pt x="1523009" y="760628"/>
                </a:cubicBezTo>
                <a:cubicBezTo>
                  <a:pt x="1526514" y="765302"/>
                  <a:pt x="1527099" y="771728"/>
                  <a:pt x="1524762" y="779907"/>
                </a:cubicBezTo>
                <a:lnTo>
                  <a:pt x="1524762" y="792175"/>
                </a:lnTo>
                <a:cubicBezTo>
                  <a:pt x="1524762" y="795681"/>
                  <a:pt x="1525346" y="798017"/>
                  <a:pt x="1526514" y="799186"/>
                </a:cubicBezTo>
                <a:lnTo>
                  <a:pt x="1530020" y="786917"/>
                </a:lnTo>
                <a:cubicBezTo>
                  <a:pt x="1531189" y="791591"/>
                  <a:pt x="1531772" y="798601"/>
                  <a:pt x="1531772" y="807949"/>
                </a:cubicBezTo>
                <a:lnTo>
                  <a:pt x="1531772" y="814959"/>
                </a:lnTo>
                <a:cubicBezTo>
                  <a:pt x="1531772" y="821970"/>
                  <a:pt x="1531772" y="827811"/>
                  <a:pt x="1531772" y="832485"/>
                </a:cubicBezTo>
                <a:lnTo>
                  <a:pt x="1528267" y="867537"/>
                </a:lnTo>
                <a:cubicBezTo>
                  <a:pt x="1525931" y="875716"/>
                  <a:pt x="1524762" y="883895"/>
                  <a:pt x="1524762" y="892074"/>
                </a:cubicBezTo>
                <a:cubicBezTo>
                  <a:pt x="1523594" y="895579"/>
                  <a:pt x="1523009" y="903173"/>
                  <a:pt x="1523009" y="914857"/>
                </a:cubicBezTo>
                <a:lnTo>
                  <a:pt x="1521257" y="928878"/>
                </a:lnTo>
                <a:cubicBezTo>
                  <a:pt x="1520088" y="932383"/>
                  <a:pt x="1519504" y="936473"/>
                  <a:pt x="1519504" y="941146"/>
                </a:cubicBezTo>
                <a:cubicBezTo>
                  <a:pt x="1520673" y="942315"/>
                  <a:pt x="1521549" y="942607"/>
                  <a:pt x="1522133" y="942023"/>
                </a:cubicBezTo>
                <a:cubicBezTo>
                  <a:pt x="1522717" y="941439"/>
                  <a:pt x="1523009" y="940562"/>
                  <a:pt x="1523009" y="939394"/>
                </a:cubicBezTo>
                <a:lnTo>
                  <a:pt x="1524762" y="935889"/>
                </a:lnTo>
                <a:lnTo>
                  <a:pt x="1524762" y="925373"/>
                </a:lnTo>
                <a:cubicBezTo>
                  <a:pt x="1524762" y="914857"/>
                  <a:pt x="1527099" y="906678"/>
                  <a:pt x="1531772" y="900837"/>
                </a:cubicBezTo>
                <a:cubicBezTo>
                  <a:pt x="1531772" y="899668"/>
                  <a:pt x="1531189" y="897915"/>
                  <a:pt x="1530020" y="895579"/>
                </a:cubicBezTo>
                <a:lnTo>
                  <a:pt x="1528267" y="895579"/>
                </a:lnTo>
                <a:lnTo>
                  <a:pt x="1531772" y="892074"/>
                </a:lnTo>
                <a:lnTo>
                  <a:pt x="1533525" y="886816"/>
                </a:lnTo>
                <a:cubicBezTo>
                  <a:pt x="1538199" y="877469"/>
                  <a:pt x="1540536" y="866953"/>
                  <a:pt x="1540536" y="855269"/>
                </a:cubicBezTo>
                <a:lnTo>
                  <a:pt x="1540536" y="834238"/>
                </a:lnTo>
                <a:cubicBezTo>
                  <a:pt x="1542872" y="831901"/>
                  <a:pt x="1544041" y="828396"/>
                  <a:pt x="1544041" y="823722"/>
                </a:cubicBezTo>
                <a:cubicBezTo>
                  <a:pt x="1544041" y="817880"/>
                  <a:pt x="1544041" y="811746"/>
                  <a:pt x="1544041" y="805320"/>
                </a:cubicBezTo>
                <a:cubicBezTo>
                  <a:pt x="1544041" y="798894"/>
                  <a:pt x="1544041" y="792175"/>
                  <a:pt x="1544041" y="785165"/>
                </a:cubicBezTo>
                <a:lnTo>
                  <a:pt x="1544041" y="779907"/>
                </a:lnTo>
                <a:cubicBezTo>
                  <a:pt x="1544041" y="775234"/>
                  <a:pt x="1546962" y="771728"/>
                  <a:pt x="1552803" y="769391"/>
                </a:cubicBezTo>
                <a:lnTo>
                  <a:pt x="1554556" y="767639"/>
                </a:lnTo>
                <a:lnTo>
                  <a:pt x="1554556" y="760628"/>
                </a:lnTo>
                <a:cubicBezTo>
                  <a:pt x="1554556" y="754787"/>
                  <a:pt x="1553972" y="746900"/>
                  <a:pt x="1552803" y="736968"/>
                </a:cubicBezTo>
                <a:cubicBezTo>
                  <a:pt x="1551635" y="727037"/>
                  <a:pt x="1551635" y="719734"/>
                  <a:pt x="1552803" y="715061"/>
                </a:cubicBezTo>
                <a:lnTo>
                  <a:pt x="1565072" y="697535"/>
                </a:lnTo>
                <a:lnTo>
                  <a:pt x="1565072" y="692277"/>
                </a:lnTo>
                <a:cubicBezTo>
                  <a:pt x="1565072" y="691109"/>
                  <a:pt x="1565364" y="690232"/>
                  <a:pt x="1565948" y="689648"/>
                </a:cubicBezTo>
                <a:cubicBezTo>
                  <a:pt x="1566532" y="689064"/>
                  <a:pt x="1566240" y="688188"/>
                  <a:pt x="1565072" y="687019"/>
                </a:cubicBezTo>
                <a:cubicBezTo>
                  <a:pt x="1565072" y="684683"/>
                  <a:pt x="1564488" y="682930"/>
                  <a:pt x="1563319" y="681762"/>
                </a:cubicBezTo>
                <a:cubicBezTo>
                  <a:pt x="1562151" y="680593"/>
                  <a:pt x="1560983" y="679425"/>
                  <a:pt x="1559814" y="678256"/>
                </a:cubicBezTo>
                <a:cubicBezTo>
                  <a:pt x="1559814" y="678256"/>
                  <a:pt x="1559814" y="678841"/>
                  <a:pt x="1559814" y="680009"/>
                </a:cubicBezTo>
                <a:cubicBezTo>
                  <a:pt x="1559814" y="681177"/>
                  <a:pt x="1559814" y="681762"/>
                  <a:pt x="1559814" y="681762"/>
                </a:cubicBezTo>
                <a:cubicBezTo>
                  <a:pt x="1560983" y="686435"/>
                  <a:pt x="1561274" y="689940"/>
                  <a:pt x="1560690" y="692277"/>
                </a:cubicBezTo>
                <a:cubicBezTo>
                  <a:pt x="1560106" y="694614"/>
                  <a:pt x="1559230" y="697535"/>
                  <a:pt x="1558061" y="701040"/>
                </a:cubicBezTo>
                <a:lnTo>
                  <a:pt x="1556308" y="701040"/>
                </a:lnTo>
                <a:lnTo>
                  <a:pt x="1552803" y="702793"/>
                </a:lnTo>
                <a:lnTo>
                  <a:pt x="1549298" y="699287"/>
                </a:lnTo>
                <a:cubicBezTo>
                  <a:pt x="1545793" y="695782"/>
                  <a:pt x="1544041" y="692861"/>
                  <a:pt x="1544041" y="690524"/>
                </a:cubicBezTo>
                <a:lnTo>
                  <a:pt x="1544041" y="685267"/>
                </a:lnTo>
                <a:cubicBezTo>
                  <a:pt x="1541704" y="685267"/>
                  <a:pt x="1540536" y="684098"/>
                  <a:pt x="1540536" y="681762"/>
                </a:cubicBezTo>
                <a:lnTo>
                  <a:pt x="1540536" y="672998"/>
                </a:lnTo>
                <a:cubicBezTo>
                  <a:pt x="1540536" y="664820"/>
                  <a:pt x="1539367" y="658393"/>
                  <a:pt x="1537030" y="653720"/>
                </a:cubicBezTo>
                <a:cubicBezTo>
                  <a:pt x="1534694" y="649046"/>
                  <a:pt x="1533233" y="644665"/>
                  <a:pt x="1532649" y="640575"/>
                </a:cubicBezTo>
                <a:cubicBezTo>
                  <a:pt x="1532065" y="636486"/>
                  <a:pt x="1531772" y="633273"/>
                  <a:pt x="1531772" y="630936"/>
                </a:cubicBezTo>
                <a:lnTo>
                  <a:pt x="1531772" y="618668"/>
                </a:lnTo>
                <a:cubicBezTo>
                  <a:pt x="1531772" y="617500"/>
                  <a:pt x="1531772" y="616331"/>
                  <a:pt x="1531772" y="615163"/>
                </a:cubicBezTo>
                <a:cubicBezTo>
                  <a:pt x="1531772" y="613994"/>
                  <a:pt x="1532356" y="612826"/>
                  <a:pt x="1533525" y="611657"/>
                </a:cubicBezTo>
                <a:cubicBezTo>
                  <a:pt x="1534694" y="610489"/>
                  <a:pt x="1535278" y="608736"/>
                  <a:pt x="1535278" y="606400"/>
                </a:cubicBezTo>
                <a:lnTo>
                  <a:pt x="1531772" y="587121"/>
                </a:lnTo>
                <a:cubicBezTo>
                  <a:pt x="1527099" y="587121"/>
                  <a:pt x="1523009" y="585953"/>
                  <a:pt x="1519504" y="583616"/>
                </a:cubicBezTo>
                <a:cubicBezTo>
                  <a:pt x="1520673" y="581279"/>
                  <a:pt x="1522133" y="579234"/>
                  <a:pt x="1523885" y="577482"/>
                </a:cubicBezTo>
                <a:cubicBezTo>
                  <a:pt x="1525638" y="575729"/>
                  <a:pt x="1527099" y="574269"/>
                  <a:pt x="1528267" y="573100"/>
                </a:cubicBezTo>
                <a:cubicBezTo>
                  <a:pt x="1527099" y="569595"/>
                  <a:pt x="1524178" y="564921"/>
                  <a:pt x="1519504" y="559079"/>
                </a:cubicBezTo>
                <a:cubicBezTo>
                  <a:pt x="1518336" y="552069"/>
                  <a:pt x="1516583" y="546811"/>
                  <a:pt x="1514247" y="543306"/>
                </a:cubicBezTo>
                <a:cubicBezTo>
                  <a:pt x="1510741" y="539801"/>
                  <a:pt x="1508989" y="538048"/>
                  <a:pt x="1508989" y="538048"/>
                </a:cubicBezTo>
                <a:lnTo>
                  <a:pt x="1505483" y="539801"/>
                </a:lnTo>
                <a:cubicBezTo>
                  <a:pt x="1500810" y="531622"/>
                  <a:pt x="1494676" y="522275"/>
                  <a:pt x="1487081" y="511759"/>
                </a:cubicBezTo>
                <a:cubicBezTo>
                  <a:pt x="1479486" y="501244"/>
                  <a:pt x="1473937" y="493065"/>
                  <a:pt x="1470431" y="487223"/>
                </a:cubicBezTo>
                <a:lnTo>
                  <a:pt x="1468679" y="480212"/>
                </a:lnTo>
                <a:lnTo>
                  <a:pt x="1468679" y="476707"/>
                </a:lnTo>
                <a:lnTo>
                  <a:pt x="1465173" y="480212"/>
                </a:lnTo>
                <a:cubicBezTo>
                  <a:pt x="1464005" y="480212"/>
                  <a:pt x="1462253" y="479044"/>
                  <a:pt x="1459916" y="476707"/>
                </a:cubicBezTo>
                <a:cubicBezTo>
                  <a:pt x="1459916" y="473202"/>
                  <a:pt x="1458747" y="470865"/>
                  <a:pt x="1456411" y="469697"/>
                </a:cubicBezTo>
                <a:cubicBezTo>
                  <a:pt x="1455242" y="468529"/>
                  <a:pt x="1454658" y="465608"/>
                  <a:pt x="1454658" y="460934"/>
                </a:cubicBezTo>
                <a:cubicBezTo>
                  <a:pt x="1454658" y="464439"/>
                  <a:pt x="1455826" y="466192"/>
                  <a:pt x="1458163" y="466192"/>
                </a:cubicBezTo>
                <a:lnTo>
                  <a:pt x="1459916" y="466192"/>
                </a:lnTo>
                <a:cubicBezTo>
                  <a:pt x="1455242" y="455676"/>
                  <a:pt x="1448816" y="446329"/>
                  <a:pt x="1440637" y="438150"/>
                </a:cubicBezTo>
                <a:cubicBezTo>
                  <a:pt x="1440637" y="439318"/>
                  <a:pt x="1440929" y="440779"/>
                  <a:pt x="1441513" y="442532"/>
                </a:cubicBezTo>
                <a:cubicBezTo>
                  <a:pt x="1442097" y="444284"/>
                  <a:pt x="1442390" y="445745"/>
                  <a:pt x="1442390" y="446913"/>
                </a:cubicBezTo>
                <a:cubicBezTo>
                  <a:pt x="1440053" y="448082"/>
                  <a:pt x="1437716" y="448082"/>
                  <a:pt x="1435379" y="446913"/>
                </a:cubicBezTo>
                <a:cubicBezTo>
                  <a:pt x="1430706" y="442240"/>
                  <a:pt x="1426616" y="436982"/>
                  <a:pt x="1423111" y="431140"/>
                </a:cubicBezTo>
                <a:lnTo>
                  <a:pt x="1426616" y="429387"/>
                </a:lnTo>
                <a:lnTo>
                  <a:pt x="1431874" y="431140"/>
                </a:lnTo>
                <a:lnTo>
                  <a:pt x="1431874" y="429387"/>
                </a:lnTo>
                <a:cubicBezTo>
                  <a:pt x="1427201" y="424714"/>
                  <a:pt x="1422819" y="420332"/>
                  <a:pt x="1418730" y="416243"/>
                </a:cubicBezTo>
                <a:cubicBezTo>
                  <a:pt x="1414640" y="412153"/>
                  <a:pt x="1409674" y="408940"/>
                  <a:pt x="1403832" y="406603"/>
                </a:cubicBezTo>
                <a:cubicBezTo>
                  <a:pt x="1403832" y="406603"/>
                  <a:pt x="1403832" y="406311"/>
                  <a:pt x="1403832" y="405727"/>
                </a:cubicBezTo>
                <a:cubicBezTo>
                  <a:pt x="1403832" y="405143"/>
                  <a:pt x="1403832" y="404851"/>
                  <a:pt x="1403832" y="404851"/>
                </a:cubicBezTo>
                <a:cubicBezTo>
                  <a:pt x="1412011" y="404851"/>
                  <a:pt x="1416101" y="407772"/>
                  <a:pt x="1416101" y="413614"/>
                </a:cubicBezTo>
                <a:cubicBezTo>
                  <a:pt x="1420774" y="417119"/>
                  <a:pt x="1424864" y="419456"/>
                  <a:pt x="1428369" y="420624"/>
                </a:cubicBezTo>
                <a:cubicBezTo>
                  <a:pt x="1430706" y="422961"/>
                  <a:pt x="1435379" y="425298"/>
                  <a:pt x="1442390" y="427635"/>
                </a:cubicBezTo>
                <a:cubicBezTo>
                  <a:pt x="1443558" y="429971"/>
                  <a:pt x="1445311" y="429971"/>
                  <a:pt x="1447648" y="427635"/>
                </a:cubicBezTo>
                <a:lnTo>
                  <a:pt x="1445895" y="424129"/>
                </a:lnTo>
                <a:cubicBezTo>
                  <a:pt x="1445895" y="422961"/>
                  <a:pt x="1447063" y="422085"/>
                  <a:pt x="1449400" y="421500"/>
                </a:cubicBezTo>
                <a:cubicBezTo>
                  <a:pt x="1451737" y="420916"/>
                  <a:pt x="1453489" y="420624"/>
                  <a:pt x="1454658" y="420624"/>
                </a:cubicBezTo>
                <a:lnTo>
                  <a:pt x="1459916" y="424129"/>
                </a:lnTo>
                <a:lnTo>
                  <a:pt x="1461668" y="427635"/>
                </a:lnTo>
                <a:cubicBezTo>
                  <a:pt x="1460500" y="427635"/>
                  <a:pt x="1459039" y="427927"/>
                  <a:pt x="1457287" y="428511"/>
                </a:cubicBezTo>
                <a:cubicBezTo>
                  <a:pt x="1455534" y="429095"/>
                  <a:pt x="1454658" y="430556"/>
                  <a:pt x="1454658" y="432892"/>
                </a:cubicBezTo>
                <a:cubicBezTo>
                  <a:pt x="1454658" y="435229"/>
                  <a:pt x="1456995" y="438734"/>
                  <a:pt x="1461668" y="443408"/>
                </a:cubicBezTo>
                <a:lnTo>
                  <a:pt x="1461668" y="446913"/>
                </a:lnTo>
                <a:cubicBezTo>
                  <a:pt x="1465173" y="449250"/>
                  <a:pt x="1468679" y="449250"/>
                  <a:pt x="1472184" y="446913"/>
                </a:cubicBezTo>
                <a:cubicBezTo>
                  <a:pt x="1473352" y="446913"/>
                  <a:pt x="1474813" y="446913"/>
                  <a:pt x="1476566" y="446913"/>
                </a:cubicBezTo>
                <a:cubicBezTo>
                  <a:pt x="1478318" y="446913"/>
                  <a:pt x="1479778" y="446913"/>
                  <a:pt x="1480947" y="446913"/>
                </a:cubicBezTo>
                <a:cubicBezTo>
                  <a:pt x="1480947" y="449250"/>
                  <a:pt x="1479778" y="450418"/>
                  <a:pt x="1477442" y="450418"/>
                </a:cubicBezTo>
                <a:cubicBezTo>
                  <a:pt x="1475105" y="452755"/>
                  <a:pt x="1472768" y="453339"/>
                  <a:pt x="1470431" y="452171"/>
                </a:cubicBezTo>
                <a:cubicBezTo>
                  <a:pt x="1468095" y="452171"/>
                  <a:pt x="1466342" y="451587"/>
                  <a:pt x="1465173" y="450418"/>
                </a:cubicBezTo>
                <a:cubicBezTo>
                  <a:pt x="1465173" y="456260"/>
                  <a:pt x="1466342" y="460934"/>
                  <a:pt x="1468679" y="464439"/>
                </a:cubicBezTo>
                <a:cubicBezTo>
                  <a:pt x="1469847" y="465608"/>
                  <a:pt x="1471600" y="466192"/>
                  <a:pt x="1473937" y="466192"/>
                </a:cubicBezTo>
                <a:lnTo>
                  <a:pt x="1480947" y="466192"/>
                </a:lnTo>
                <a:lnTo>
                  <a:pt x="1486205" y="469697"/>
                </a:lnTo>
                <a:lnTo>
                  <a:pt x="1493215" y="466192"/>
                </a:lnTo>
                <a:lnTo>
                  <a:pt x="1498473" y="471450"/>
                </a:lnTo>
                <a:cubicBezTo>
                  <a:pt x="1501978" y="479628"/>
                  <a:pt x="1506067" y="486055"/>
                  <a:pt x="1510741" y="490728"/>
                </a:cubicBezTo>
                <a:lnTo>
                  <a:pt x="1512494" y="495986"/>
                </a:lnTo>
                <a:cubicBezTo>
                  <a:pt x="1514830" y="499491"/>
                  <a:pt x="1517167" y="501828"/>
                  <a:pt x="1519504" y="502996"/>
                </a:cubicBezTo>
                <a:cubicBezTo>
                  <a:pt x="1520673" y="505333"/>
                  <a:pt x="1523594" y="507670"/>
                  <a:pt x="1528267" y="510007"/>
                </a:cubicBezTo>
                <a:cubicBezTo>
                  <a:pt x="1529436" y="510007"/>
                  <a:pt x="1530312" y="510299"/>
                  <a:pt x="1530896" y="510883"/>
                </a:cubicBezTo>
                <a:cubicBezTo>
                  <a:pt x="1531480" y="511467"/>
                  <a:pt x="1531772" y="512928"/>
                  <a:pt x="1531772" y="515265"/>
                </a:cubicBezTo>
                <a:cubicBezTo>
                  <a:pt x="1531772" y="517601"/>
                  <a:pt x="1531189" y="518770"/>
                  <a:pt x="1530020" y="518770"/>
                </a:cubicBezTo>
                <a:lnTo>
                  <a:pt x="1523009" y="524028"/>
                </a:lnTo>
                <a:cubicBezTo>
                  <a:pt x="1521841" y="524028"/>
                  <a:pt x="1521257" y="525780"/>
                  <a:pt x="1521257" y="529285"/>
                </a:cubicBezTo>
                <a:cubicBezTo>
                  <a:pt x="1520088" y="531622"/>
                  <a:pt x="1521257" y="533959"/>
                  <a:pt x="1524762" y="536296"/>
                </a:cubicBezTo>
                <a:cubicBezTo>
                  <a:pt x="1528267" y="537464"/>
                  <a:pt x="1530604" y="538632"/>
                  <a:pt x="1531772" y="539801"/>
                </a:cubicBezTo>
                <a:lnTo>
                  <a:pt x="1530020" y="545059"/>
                </a:lnTo>
                <a:lnTo>
                  <a:pt x="1535278" y="545059"/>
                </a:lnTo>
                <a:cubicBezTo>
                  <a:pt x="1536446" y="545059"/>
                  <a:pt x="1538199" y="547396"/>
                  <a:pt x="1540536" y="552069"/>
                </a:cubicBezTo>
                <a:lnTo>
                  <a:pt x="1540536" y="566090"/>
                </a:lnTo>
                <a:cubicBezTo>
                  <a:pt x="1540536" y="568427"/>
                  <a:pt x="1541704" y="568427"/>
                  <a:pt x="1544041" y="566090"/>
                </a:cubicBezTo>
                <a:cubicBezTo>
                  <a:pt x="1544041" y="563753"/>
                  <a:pt x="1544041" y="562585"/>
                  <a:pt x="1544041" y="562585"/>
                </a:cubicBezTo>
                <a:lnTo>
                  <a:pt x="1551051" y="562585"/>
                </a:lnTo>
                <a:lnTo>
                  <a:pt x="1552803" y="580111"/>
                </a:lnTo>
                <a:lnTo>
                  <a:pt x="1544041" y="569595"/>
                </a:lnTo>
                <a:cubicBezTo>
                  <a:pt x="1544041" y="574269"/>
                  <a:pt x="1544041" y="578942"/>
                  <a:pt x="1544041" y="583616"/>
                </a:cubicBezTo>
                <a:lnTo>
                  <a:pt x="1545793" y="583616"/>
                </a:lnTo>
                <a:cubicBezTo>
                  <a:pt x="1546962" y="584784"/>
                  <a:pt x="1547546" y="585953"/>
                  <a:pt x="1547546" y="587121"/>
                </a:cubicBezTo>
                <a:lnTo>
                  <a:pt x="1551051" y="597637"/>
                </a:lnTo>
                <a:cubicBezTo>
                  <a:pt x="1551051" y="597637"/>
                  <a:pt x="1549298" y="595884"/>
                  <a:pt x="1545793" y="592379"/>
                </a:cubicBezTo>
                <a:lnTo>
                  <a:pt x="1544041" y="587121"/>
                </a:lnTo>
                <a:lnTo>
                  <a:pt x="1540536" y="585369"/>
                </a:lnTo>
                <a:cubicBezTo>
                  <a:pt x="1539367" y="586537"/>
                  <a:pt x="1539075" y="587997"/>
                  <a:pt x="1539659" y="589750"/>
                </a:cubicBezTo>
                <a:cubicBezTo>
                  <a:pt x="1540243" y="591503"/>
                  <a:pt x="1540536" y="592963"/>
                  <a:pt x="1540536" y="594131"/>
                </a:cubicBezTo>
                <a:cubicBezTo>
                  <a:pt x="1542872" y="598805"/>
                  <a:pt x="1544041" y="601726"/>
                  <a:pt x="1544041" y="602894"/>
                </a:cubicBezTo>
                <a:cubicBezTo>
                  <a:pt x="1544041" y="609905"/>
                  <a:pt x="1545793" y="615747"/>
                  <a:pt x="1549298" y="620421"/>
                </a:cubicBezTo>
                <a:cubicBezTo>
                  <a:pt x="1549298" y="620421"/>
                  <a:pt x="1547546" y="622173"/>
                  <a:pt x="1544041" y="625678"/>
                </a:cubicBezTo>
                <a:cubicBezTo>
                  <a:pt x="1551051" y="626847"/>
                  <a:pt x="1555725" y="626847"/>
                  <a:pt x="1558061" y="625678"/>
                </a:cubicBezTo>
                <a:lnTo>
                  <a:pt x="1559814" y="629183"/>
                </a:lnTo>
                <a:cubicBezTo>
                  <a:pt x="1567993" y="639699"/>
                  <a:pt x="1573250" y="652552"/>
                  <a:pt x="1575588" y="667741"/>
                </a:cubicBezTo>
                <a:lnTo>
                  <a:pt x="1579093" y="702793"/>
                </a:lnTo>
                <a:lnTo>
                  <a:pt x="1580845" y="716814"/>
                </a:lnTo>
                <a:lnTo>
                  <a:pt x="1580845" y="718566"/>
                </a:lnTo>
                <a:cubicBezTo>
                  <a:pt x="1578508" y="718566"/>
                  <a:pt x="1576171" y="718274"/>
                  <a:pt x="1573835" y="717690"/>
                </a:cubicBezTo>
                <a:cubicBezTo>
                  <a:pt x="1571498" y="717106"/>
                  <a:pt x="1569161" y="716814"/>
                  <a:pt x="1566824" y="716814"/>
                </a:cubicBezTo>
                <a:lnTo>
                  <a:pt x="1565072" y="718566"/>
                </a:lnTo>
                <a:lnTo>
                  <a:pt x="1559814" y="716814"/>
                </a:lnTo>
                <a:lnTo>
                  <a:pt x="1559814" y="729082"/>
                </a:lnTo>
                <a:cubicBezTo>
                  <a:pt x="1560983" y="729082"/>
                  <a:pt x="1563319" y="729082"/>
                  <a:pt x="1566824" y="729082"/>
                </a:cubicBezTo>
                <a:cubicBezTo>
                  <a:pt x="1569161" y="729082"/>
                  <a:pt x="1571790" y="729082"/>
                  <a:pt x="1574711" y="729082"/>
                </a:cubicBezTo>
                <a:cubicBezTo>
                  <a:pt x="1577632" y="729082"/>
                  <a:pt x="1579677" y="729666"/>
                  <a:pt x="1580845" y="730834"/>
                </a:cubicBezTo>
                <a:cubicBezTo>
                  <a:pt x="1580845" y="737845"/>
                  <a:pt x="1579093" y="741350"/>
                  <a:pt x="1575588" y="741350"/>
                </a:cubicBezTo>
                <a:cubicBezTo>
                  <a:pt x="1579093" y="743687"/>
                  <a:pt x="1580845" y="746608"/>
                  <a:pt x="1580845" y="750113"/>
                </a:cubicBezTo>
                <a:cubicBezTo>
                  <a:pt x="1580845" y="753618"/>
                  <a:pt x="1580261" y="756539"/>
                  <a:pt x="1579093" y="758876"/>
                </a:cubicBezTo>
                <a:cubicBezTo>
                  <a:pt x="1579093" y="763550"/>
                  <a:pt x="1579677" y="766470"/>
                  <a:pt x="1580845" y="767639"/>
                </a:cubicBezTo>
                <a:lnTo>
                  <a:pt x="1580845" y="769391"/>
                </a:lnTo>
                <a:cubicBezTo>
                  <a:pt x="1580845" y="771728"/>
                  <a:pt x="1579677" y="772897"/>
                  <a:pt x="1577340" y="772897"/>
                </a:cubicBezTo>
                <a:lnTo>
                  <a:pt x="1580845" y="779907"/>
                </a:lnTo>
                <a:lnTo>
                  <a:pt x="1579093" y="779907"/>
                </a:lnTo>
                <a:cubicBezTo>
                  <a:pt x="1575588" y="781075"/>
                  <a:pt x="1573835" y="783412"/>
                  <a:pt x="1573835" y="786917"/>
                </a:cubicBezTo>
                <a:lnTo>
                  <a:pt x="1573835" y="797433"/>
                </a:lnTo>
                <a:cubicBezTo>
                  <a:pt x="1572666" y="803275"/>
                  <a:pt x="1572082" y="810870"/>
                  <a:pt x="1572082" y="820217"/>
                </a:cubicBezTo>
                <a:cubicBezTo>
                  <a:pt x="1573250" y="819048"/>
                  <a:pt x="1575003" y="818464"/>
                  <a:pt x="1577340" y="818464"/>
                </a:cubicBezTo>
                <a:lnTo>
                  <a:pt x="1579093" y="827227"/>
                </a:lnTo>
                <a:cubicBezTo>
                  <a:pt x="1579093" y="831901"/>
                  <a:pt x="1578508" y="835406"/>
                  <a:pt x="1577340" y="837743"/>
                </a:cubicBezTo>
                <a:lnTo>
                  <a:pt x="1577340" y="846506"/>
                </a:lnTo>
                <a:cubicBezTo>
                  <a:pt x="1579677" y="845338"/>
                  <a:pt x="1580845" y="844753"/>
                  <a:pt x="1580845" y="844753"/>
                </a:cubicBezTo>
                <a:cubicBezTo>
                  <a:pt x="1580845" y="836575"/>
                  <a:pt x="1581429" y="830148"/>
                  <a:pt x="1582598" y="825475"/>
                </a:cubicBezTo>
                <a:lnTo>
                  <a:pt x="1582598" y="811454"/>
                </a:lnTo>
                <a:cubicBezTo>
                  <a:pt x="1582598" y="806780"/>
                  <a:pt x="1582598" y="802107"/>
                  <a:pt x="1582598" y="797433"/>
                </a:cubicBezTo>
                <a:lnTo>
                  <a:pt x="1586103" y="779907"/>
                </a:lnTo>
                <a:lnTo>
                  <a:pt x="1586103" y="751866"/>
                </a:lnTo>
                <a:lnTo>
                  <a:pt x="1587855" y="748360"/>
                </a:lnTo>
                <a:cubicBezTo>
                  <a:pt x="1589024" y="747192"/>
                  <a:pt x="1590777" y="747776"/>
                  <a:pt x="1593113" y="750113"/>
                </a:cubicBezTo>
                <a:cubicBezTo>
                  <a:pt x="1593113" y="752450"/>
                  <a:pt x="1594282" y="757708"/>
                  <a:pt x="1596619" y="765886"/>
                </a:cubicBezTo>
                <a:cubicBezTo>
                  <a:pt x="1596619" y="768223"/>
                  <a:pt x="1596619" y="772897"/>
                  <a:pt x="1596619" y="779907"/>
                </a:cubicBezTo>
                <a:lnTo>
                  <a:pt x="1593113" y="779907"/>
                </a:lnTo>
                <a:cubicBezTo>
                  <a:pt x="1591945" y="781075"/>
                  <a:pt x="1591361" y="783412"/>
                  <a:pt x="1591361" y="786917"/>
                </a:cubicBezTo>
                <a:cubicBezTo>
                  <a:pt x="1591361" y="789254"/>
                  <a:pt x="1589608" y="793344"/>
                  <a:pt x="1586103" y="799186"/>
                </a:cubicBezTo>
                <a:cubicBezTo>
                  <a:pt x="1588440" y="801523"/>
                  <a:pt x="1590192" y="802691"/>
                  <a:pt x="1591361" y="802691"/>
                </a:cubicBezTo>
                <a:cubicBezTo>
                  <a:pt x="1594866" y="803859"/>
                  <a:pt x="1596619" y="806780"/>
                  <a:pt x="1596619" y="811454"/>
                </a:cubicBezTo>
                <a:lnTo>
                  <a:pt x="1596619" y="814959"/>
                </a:lnTo>
                <a:cubicBezTo>
                  <a:pt x="1594282" y="816127"/>
                  <a:pt x="1590777" y="816712"/>
                  <a:pt x="1586103" y="816712"/>
                </a:cubicBezTo>
                <a:lnTo>
                  <a:pt x="1586103" y="820217"/>
                </a:lnTo>
                <a:cubicBezTo>
                  <a:pt x="1584935" y="827227"/>
                  <a:pt x="1584350" y="835990"/>
                  <a:pt x="1584350" y="846506"/>
                </a:cubicBezTo>
                <a:cubicBezTo>
                  <a:pt x="1584350" y="851180"/>
                  <a:pt x="1583766" y="857606"/>
                  <a:pt x="1582598" y="865784"/>
                </a:cubicBezTo>
                <a:lnTo>
                  <a:pt x="1580845" y="862279"/>
                </a:lnTo>
                <a:cubicBezTo>
                  <a:pt x="1580845" y="858774"/>
                  <a:pt x="1580261" y="857022"/>
                  <a:pt x="1579093" y="857022"/>
                </a:cubicBezTo>
                <a:cubicBezTo>
                  <a:pt x="1579093" y="857022"/>
                  <a:pt x="1578800" y="856729"/>
                  <a:pt x="1578216" y="856145"/>
                </a:cubicBezTo>
                <a:cubicBezTo>
                  <a:pt x="1577632" y="855561"/>
                  <a:pt x="1577340" y="855269"/>
                  <a:pt x="1577340" y="855269"/>
                </a:cubicBezTo>
                <a:lnTo>
                  <a:pt x="1575588" y="857022"/>
                </a:lnTo>
                <a:cubicBezTo>
                  <a:pt x="1574419" y="857022"/>
                  <a:pt x="1573835" y="858774"/>
                  <a:pt x="1573835" y="862279"/>
                </a:cubicBezTo>
                <a:cubicBezTo>
                  <a:pt x="1576171" y="864616"/>
                  <a:pt x="1577048" y="867245"/>
                  <a:pt x="1576464" y="870166"/>
                </a:cubicBezTo>
                <a:cubicBezTo>
                  <a:pt x="1575879" y="873087"/>
                  <a:pt x="1575588" y="875132"/>
                  <a:pt x="1575588" y="876300"/>
                </a:cubicBezTo>
                <a:cubicBezTo>
                  <a:pt x="1575588" y="878637"/>
                  <a:pt x="1574419" y="880974"/>
                  <a:pt x="1572082" y="883311"/>
                </a:cubicBezTo>
                <a:cubicBezTo>
                  <a:pt x="1569745" y="883311"/>
                  <a:pt x="1568577" y="884479"/>
                  <a:pt x="1568577" y="886816"/>
                </a:cubicBezTo>
                <a:cubicBezTo>
                  <a:pt x="1565072" y="890321"/>
                  <a:pt x="1565072" y="893826"/>
                  <a:pt x="1568577" y="897331"/>
                </a:cubicBezTo>
                <a:cubicBezTo>
                  <a:pt x="1569745" y="896163"/>
                  <a:pt x="1570913" y="894702"/>
                  <a:pt x="1572082" y="892950"/>
                </a:cubicBezTo>
                <a:cubicBezTo>
                  <a:pt x="1573250" y="891197"/>
                  <a:pt x="1575003" y="889737"/>
                  <a:pt x="1577340" y="888568"/>
                </a:cubicBezTo>
                <a:lnTo>
                  <a:pt x="1577340" y="892074"/>
                </a:lnTo>
                <a:cubicBezTo>
                  <a:pt x="1575003" y="895579"/>
                  <a:pt x="1574419" y="898500"/>
                  <a:pt x="1575588" y="900837"/>
                </a:cubicBezTo>
                <a:cubicBezTo>
                  <a:pt x="1575588" y="907847"/>
                  <a:pt x="1573835" y="914273"/>
                  <a:pt x="1570330" y="920115"/>
                </a:cubicBezTo>
                <a:cubicBezTo>
                  <a:pt x="1570330" y="921284"/>
                  <a:pt x="1570622" y="922744"/>
                  <a:pt x="1571206" y="924497"/>
                </a:cubicBezTo>
                <a:cubicBezTo>
                  <a:pt x="1571790" y="926249"/>
                  <a:pt x="1572666" y="928294"/>
                  <a:pt x="1573835" y="930631"/>
                </a:cubicBezTo>
                <a:lnTo>
                  <a:pt x="1561566" y="930631"/>
                </a:lnTo>
                <a:cubicBezTo>
                  <a:pt x="1563903" y="931799"/>
                  <a:pt x="1566824" y="932383"/>
                  <a:pt x="1570330" y="932383"/>
                </a:cubicBezTo>
                <a:lnTo>
                  <a:pt x="1570330" y="935889"/>
                </a:lnTo>
                <a:cubicBezTo>
                  <a:pt x="1573835" y="939394"/>
                  <a:pt x="1573835" y="944067"/>
                  <a:pt x="1570330" y="949909"/>
                </a:cubicBezTo>
                <a:cubicBezTo>
                  <a:pt x="1569161" y="952246"/>
                  <a:pt x="1568577" y="955167"/>
                  <a:pt x="1568577" y="958672"/>
                </a:cubicBezTo>
                <a:lnTo>
                  <a:pt x="1568577" y="960425"/>
                </a:lnTo>
                <a:cubicBezTo>
                  <a:pt x="1568577" y="965099"/>
                  <a:pt x="1566240" y="969188"/>
                  <a:pt x="1561566" y="972693"/>
                </a:cubicBezTo>
                <a:cubicBezTo>
                  <a:pt x="1559230" y="975030"/>
                  <a:pt x="1558646" y="977367"/>
                  <a:pt x="1559814" y="979704"/>
                </a:cubicBezTo>
                <a:lnTo>
                  <a:pt x="1559814" y="1004240"/>
                </a:lnTo>
                <a:cubicBezTo>
                  <a:pt x="1562151" y="1004240"/>
                  <a:pt x="1563903" y="1003656"/>
                  <a:pt x="1565072" y="1002487"/>
                </a:cubicBezTo>
                <a:cubicBezTo>
                  <a:pt x="1566240" y="1001319"/>
                  <a:pt x="1567408" y="1000151"/>
                  <a:pt x="1568577" y="998982"/>
                </a:cubicBezTo>
                <a:cubicBezTo>
                  <a:pt x="1572082" y="993140"/>
                  <a:pt x="1573835" y="989051"/>
                  <a:pt x="1573835" y="986714"/>
                </a:cubicBezTo>
                <a:cubicBezTo>
                  <a:pt x="1572666" y="980872"/>
                  <a:pt x="1573835" y="976198"/>
                  <a:pt x="1577340" y="972693"/>
                </a:cubicBezTo>
                <a:lnTo>
                  <a:pt x="1577340" y="967435"/>
                </a:lnTo>
                <a:lnTo>
                  <a:pt x="1580845" y="923620"/>
                </a:lnTo>
                <a:cubicBezTo>
                  <a:pt x="1580845" y="920115"/>
                  <a:pt x="1581429" y="915442"/>
                  <a:pt x="1582598" y="909600"/>
                </a:cubicBezTo>
                <a:lnTo>
                  <a:pt x="1587855" y="893826"/>
                </a:lnTo>
                <a:cubicBezTo>
                  <a:pt x="1587855" y="890321"/>
                  <a:pt x="1589024" y="887400"/>
                  <a:pt x="1591361" y="885063"/>
                </a:cubicBezTo>
                <a:lnTo>
                  <a:pt x="1596619" y="865784"/>
                </a:lnTo>
                <a:lnTo>
                  <a:pt x="1603629" y="818464"/>
                </a:lnTo>
                <a:lnTo>
                  <a:pt x="1603629" y="809701"/>
                </a:lnTo>
                <a:cubicBezTo>
                  <a:pt x="1604797" y="805028"/>
                  <a:pt x="1605382" y="795096"/>
                  <a:pt x="1605382" y="779907"/>
                </a:cubicBezTo>
                <a:cubicBezTo>
                  <a:pt x="1607718" y="784581"/>
                  <a:pt x="1608887" y="787502"/>
                  <a:pt x="1608887" y="788670"/>
                </a:cubicBezTo>
                <a:lnTo>
                  <a:pt x="1608887" y="793928"/>
                </a:lnTo>
                <a:lnTo>
                  <a:pt x="1608887" y="799186"/>
                </a:lnTo>
                <a:cubicBezTo>
                  <a:pt x="1606550" y="803859"/>
                  <a:pt x="1606550" y="807364"/>
                  <a:pt x="1608887" y="809701"/>
                </a:cubicBezTo>
                <a:cubicBezTo>
                  <a:pt x="1610055" y="815543"/>
                  <a:pt x="1610055" y="818464"/>
                  <a:pt x="1608887" y="818464"/>
                </a:cubicBezTo>
                <a:cubicBezTo>
                  <a:pt x="1608887" y="832485"/>
                  <a:pt x="1608887" y="841832"/>
                  <a:pt x="1608887" y="846506"/>
                </a:cubicBezTo>
                <a:lnTo>
                  <a:pt x="1605382" y="879805"/>
                </a:lnTo>
                <a:cubicBezTo>
                  <a:pt x="1605382" y="884479"/>
                  <a:pt x="1604797" y="888568"/>
                  <a:pt x="1603629" y="892074"/>
                </a:cubicBezTo>
                <a:lnTo>
                  <a:pt x="1598371" y="918363"/>
                </a:lnTo>
                <a:lnTo>
                  <a:pt x="1596619" y="927126"/>
                </a:lnTo>
                <a:lnTo>
                  <a:pt x="1601876" y="923620"/>
                </a:lnTo>
                <a:cubicBezTo>
                  <a:pt x="1606550" y="920115"/>
                  <a:pt x="1608887" y="918363"/>
                  <a:pt x="1608887" y="918363"/>
                </a:cubicBezTo>
                <a:lnTo>
                  <a:pt x="1608887" y="914857"/>
                </a:lnTo>
                <a:cubicBezTo>
                  <a:pt x="1606550" y="911352"/>
                  <a:pt x="1606550" y="906678"/>
                  <a:pt x="1608887" y="900837"/>
                </a:cubicBezTo>
                <a:lnTo>
                  <a:pt x="1610639" y="897331"/>
                </a:lnTo>
                <a:lnTo>
                  <a:pt x="1612392" y="900837"/>
                </a:lnTo>
                <a:lnTo>
                  <a:pt x="1617650" y="897331"/>
                </a:lnTo>
                <a:cubicBezTo>
                  <a:pt x="1617650" y="897331"/>
                  <a:pt x="1617358" y="897039"/>
                  <a:pt x="1616773" y="896455"/>
                </a:cubicBezTo>
                <a:cubicBezTo>
                  <a:pt x="1616189" y="895871"/>
                  <a:pt x="1615897" y="895579"/>
                  <a:pt x="1615897" y="895579"/>
                </a:cubicBezTo>
                <a:lnTo>
                  <a:pt x="1608887" y="890321"/>
                </a:lnTo>
                <a:cubicBezTo>
                  <a:pt x="1610055" y="889152"/>
                  <a:pt x="1611808" y="889737"/>
                  <a:pt x="1614144" y="892074"/>
                </a:cubicBezTo>
                <a:cubicBezTo>
                  <a:pt x="1616481" y="892074"/>
                  <a:pt x="1618234" y="892658"/>
                  <a:pt x="1619402" y="893826"/>
                </a:cubicBezTo>
                <a:cubicBezTo>
                  <a:pt x="1620571" y="890321"/>
                  <a:pt x="1621155" y="886524"/>
                  <a:pt x="1621155" y="882434"/>
                </a:cubicBezTo>
                <a:cubicBezTo>
                  <a:pt x="1621155" y="878345"/>
                  <a:pt x="1621155" y="875132"/>
                  <a:pt x="1621155" y="872795"/>
                </a:cubicBezTo>
                <a:lnTo>
                  <a:pt x="1617650" y="872795"/>
                </a:lnTo>
                <a:lnTo>
                  <a:pt x="1617650" y="871042"/>
                </a:lnTo>
                <a:cubicBezTo>
                  <a:pt x="1617650" y="868705"/>
                  <a:pt x="1617066" y="866953"/>
                  <a:pt x="1615897" y="865784"/>
                </a:cubicBezTo>
                <a:cubicBezTo>
                  <a:pt x="1614729" y="864616"/>
                  <a:pt x="1614144" y="862864"/>
                  <a:pt x="1614144" y="860527"/>
                </a:cubicBezTo>
                <a:cubicBezTo>
                  <a:pt x="1614144" y="850011"/>
                  <a:pt x="1614729" y="841832"/>
                  <a:pt x="1615897" y="835990"/>
                </a:cubicBezTo>
                <a:cubicBezTo>
                  <a:pt x="1615897" y="832485"/>
                  <a:pt x="1617066" y="830148"/>
                  <a:pt x="1619402" y="828980"/>
                </a:cubicBezTo>
                <a:lnTo>
                  <a:pt x="1621155" y="828980"/>
                </a:lnTo>
                <a:cubicBezTo>
                  <a:pt x="1621155" y="830148"/>
                  <a:pt x="1621155" y="831901"/>
                  <a:pt x="1621155" y="834238"/>
                </a:cubicBezTo>
                <a:cubicBezTo>
                  <a:pt x="1621155" y="836575"/>
                  <a:pt x="1621739" y="838327"/>
                  <a:pt x="1622907" y="839495"/>
                </a:cubicBezTo>
                <a:cubicBezTo>
                  <a:pt x="1625244" y="838327"/>
                  <a:pt x="1627581" y="835406"/>
                  <a:pt x="1629918" y="830732"/>
                </a:cubicBezTo>
                <a:lnTo>
                  <a:pt x="1629918" y="825475"/>
                </a:lnTo>
                <a:cubicBezTo>
                  <a:pt x="1628749" y="824306"/>
                  <a:pt x="1628165" y="823138"/>
                  <a:pt x="1628165" y="821970"/>
                </a:cubicBezTo>
                <a:cubicBezTo>
                  <a:pt x="1628165" y="820801"/>
                  <a:pt x="1626997" y="819633"/>
                  <a:pt x="1624660" y="818464"/>
                </a:cubicBezTo>
                <a:lnTo>
                  <a:pt x="1615897" y="818464"/>
                </a:lnTo>
                <a:cubicBezTo>
                  <a:pt x="1615897" y="816127"/>
                  <a:pt x="1617066" y="814959"/>
                  <a:pt x="1619402" y="814959"/>
                </a:cubicBezTo>
                <a:lnTo>
                  <a:pt x="1622907" y="814959"/>
                </a:lnTo>
                <a:cubicBezTo>
                  <a:pt x="1628749" y="814959"/>
                  <a:pt x="1631671" y="813207"/>
                  <a:pt x="1631671" y="809701"/>
                </a:cubicBezTo>
                <a:cubicBezTo>
                  <a:pt x="1632839" y="806196"/>
                  <a:pt x="1632839" y="800938"/>
                  <a:pt x="1631671" y="793928"/>
                </a:cubicBezTo>
                <a:cubicBezTo>
                  <a:pt x="1631671" y="784581"/>
                  <a:pt x="1632839" y="774649"/>
                  <a:pt x="1635176" y="764134"/>
                </a:cubicBezTo>
                <a:cubicBezTo>
                  <a:pt x="1637512" y="753618"/>
                  <a:pt x="1638681" y="746608"/>
                  <a:pt x="1638681" y="743103"/>
                </a:cubicBezTo>
                <a:cubicBezTo>
                  <a:pt x="1639849" y="741934"/>
                  <a:pt x="1639265" y="740181"/>
                  <a:pt x="1636929" y="737845"/>
                </a:cubicBezTo>
                <a:lnTo>
                  <a:pt x="1635176" y="734340"/>
                </a:lnTo>
                <a:cubicBezTo>
                  <a:pt x="1635176" y="732003"/>
                  <a:pt x="1636929" y="730250"/>
                  <a:pt x="1640434" y="729082"/>
                </a:cubicBezTo>
                <a:lnTo>
                  <a:pt x="1640434" y="779907"/>
                </a:lnTo>
                <a:cubicBezTo>
                  <a:pt x="1639265" y="786917"/>
                  <a:pt x="1638681" y="795681"/>
                  <a:pt x="1638681" y="806196"/>
                </a:cubicBezTo>
                <a:lnTo>
                  <a:pt x="1638681" y="855269"/>
                </a:lnTo>
                <a:cubicBezTo>
                  <a:pt x="1637512" y="856437"/>
                  <a:pt x="1636344" y="864616"/>
                  <a:pt x="1635176" y="879805"/>
                </a:cubicBezTo>
                <a:lnTo>
                  <a:pt x="1635176" y="890321"/>
                </a:lnTo>
                <a:cubicBezTo>
                  <a:pt x="1635176" y="894995"/>
                  <a:pt x="1633423" y="899084"/>
                  <a:pt x="1629918" y="902589"/>
                </a:cubicBezTo>
                <a:cubicBezTo>
                  <a:pt x="1627581" y="904926"/>
                  <a:pt x="1626413" y="906678"/>
                  <a:pt x="1626413" y="907847"/>
                </a:cubicBezTo>
                <a:cubicBezTo>
                  <a:pt x="1627581" y="911352"/>
                  <a:pt x="1627873" y="914565"/>
                  <a:pt x="1627289" y="917486"/>
                </a:cubicBezTo>
                <a:cubicBezTo>
                  <a:pt x="1626705" y="920407"/>
                  <a:pt x="1626413" y="922452"/>
                  <a:pt x="1626413" y="923620"/>
                </a:cubicBezTo>
                <a:cubicBezTo>
                  <a:pt x="1626413" y="929462"/>
                  <a:pt x="1625244" y="939394"/>
                  <a:pt x="1622907" y="953415"/>
                </a:cubicBezTo>
                <a:cubicBezTo>
                  <a:pt x="1621739" y="963930"/>
                  <a:pt x="1621155" y="972109"/>
                  <a:pt x="1621155" y="977951"/>
                </a:cubicBezTo>
                <a:lnTo>
                  <a:pt x="1621155" y="986714"/>
                </a:lnTo>
                <a:lnTo>
                  <a:pt x="1617650" y="1007745"/>
                </a:lnTo>
                <a:lnTo>
                  <a:pt x="1615897" y="1021766"/>
                </a:lnTo>
                <a:cubicBezTo>
                  <a:pt x="1614729" y="1022934"/>
                  <a:pt x="1612976" y="1028776"/>
                  <a:pt x="1610639" y="1039292"/>
                </a:cubicBezTo>
                <a:lnTo>
                  <a:pt x="1607134" y="1100633"/>
                </a:lnTo>
                <a:cubicBezTo>
                  <a:pt x="1607134" y="1113485"/>
                  <a:pt x="1606550" y="1123417"/>
                  <a:pt x="1605382" y="1130427"/>
                </a:cubicBezTo>
                <a:cubicBezTo>
                  <a:pt x="1605382" y="1136269"/>
                  <a:pt x="1605673" y="1143572"/>
                  <a:pt x="1606258" y="1152335"/>
                </a:cubicBezTo>
                <a:cubicBezTo>
                  <a:pt x="1606842" y="1161098"/>
                  <a:pt x="1606550" y="1168984"/>
                  <a:pt x="1605382" y="1175995"/>
                </a:cubicBezTo>
                <a:cubicBezTo>
                  <a:pt x="1605382" y="1179500"/>
                  <a:pt x="1606550" y="1186510"/>
                  <a:pt x="1608887" y="1197026"/>
                </a:cubicBezTo>
                <a:lnTo>
                  <a:pt x="1617650" y="1226820"/>
                </a:lnTo>
                <a:cubicBezTo>
                  <a:pt x="1617650" y="1227989"/>
                  <a:pt x="1618818" y="1229157"/>
                  <a:pt x="1621155" y="1230325"/>
                </a:cubicBezTo>
                <a:cubicBezTo>
                  <a:pt x="1621155" y="1232662"/>
                  <a:pt x="1624660" y="1236752"/>
                  <a:pt x="1631671" y="1242594"/>
                </a:cubicBezTo>
                <a:lnTo>
                  <a:pt x="1640434" y="1251357"/>
                </a:lnTo>
                <a:cubicBezTo>
                  <a:pt x="1642770" y="1253693"/>
                  <a:pt x="1645107" y="1254862"/>
                  <a:pt x="1647444" y="1254862"/>
                </a:cubicBezTo>
                <a:cubicBezTo>
                  <a:pt x="1652118" y="1254862"/>
                  <a:pt x="1656791" y="1255154"/>
                  <a:pt x="1661465" y="1255738"/>
                </a:cubicBezTo>
                <a:cubicBezTo>
                  <a:pt x="1666138" y="1256322"/>
                  <a:pt x="1669643" y="1257199"/>
                  <a:pt x="1671980" y="1258367"/>
                </a:cubicBezTo>
                <a:cubicBezTo>
                  <a:pt x="1676654" y="1260704"/>
                  <a:pt x="1680159" y="1264209"/>
                  <a:pt x="1682496" y="1268883"/>
                </a:cubicBezTo>
                <a:lnTo>
                  <a:pt x="1686001" y="1274140"/>
                </a:lnTo>
                <a:cubicBezTo>
                  <a:pt x="1686001" y="1274140"/>
                  <a:pt x="1684248" y="1276477"/>
                  <a:pt x="1680743" y="1281151"/>
                </a:cubicBezTo>
                <a:cubicBezTo>
                  <a:pt x="1681912" y="1281151"/>
                  <a:pt x="1683080" y="1281151"/>
                  <a:pt x="1684248" y="1281151"/>
                </a:cubicBezTo>
                <a:lnTo>
                  <a:pt x="1687157" y="1281151"/>
                </a:lnTo>
                <a:lnTo>
                  <a:pt x="1687157" y="1445124"/>
                </a:lnTo>
                <a:lnTo>
                  <a:pt x="1686001" y="1445895"/>
                </a:lnTo>
                <a:cubicBezTo>
                  <a:pt x="1684833" y="1445895"/>
                  <a:pt x="1681912" y="1447064"/>
                  <a:pt x="1677238" y="1449400"/>
                </a:cubicBezTo>
                <a:cubicBezTo>
                  <a:pt x="1673733" y="1452906"/>
                  <a:pt x="1667891" y="1455827"/>
                  <a:pt x="1659712" y="1458163"/>
                </a:cubicBezTo>
                <a:lnTo>
                  <a:pt x="1656207" y="1459916"/>
                </a:lnTo>
                <a:cubicBezTo>
                  <a:pt x="1653871" y="1461084"/>
                  <a:pt x="1650657" y="1462837"/>
                  <a:pt x="1646568" y="1465174"/>
                </a:cubicBezTo>
                <a:cubicBezTo>
                  <a:pt x="1642478" y="1467511"/>
                  <a:pt x="1639849" y="1470432"/>
                  <a:pt x="1638681" y="1473937"/>
                </a:cubicBezTo>
                <a:lnTo>
                  <a:pt x="1636929" y="1473937"/>
                </a:lnTo>
                <a:cubicBezTo>
                  <a:pt x="1634591" y="1479779"/>
                  <a:pt x="1629918" y="1482700"/>
                  <a:pt x="1622907" y="1482700"/>
                </a:cubicBezTo>
                <a:lnTo>
                  <a:pt x="1586103" y="1484452"/>
                </a:lnTo>
                <a:cubicBezTo>
                  <a:pt x="1580261" y="1485621"/>
                  <a:pt x="1570913" y="1486205"/>
                  <a:pt x="1558061" y="1486205"/>
                </a:cubicBezTo>
                <a:cubicBezTo>
                  <a:pt x="1554556" y="1486205"/>
                  <a:pt x="1551051" y="1486497"/>
                  <a:pt x="1547546" y="1487081"/>
                </a:cubicBezTo>
                <a:cubicBezTo>
                  <a:pt x="1544041" y="1487665"/>
                  <a:pt x="1539951" y="1487373"/>
                  <a:pt x="1535278" y="1486205"/>
                </a:cubicBezTo>
                <a:lnTo>
                  <a:pt x="1533525" y="1486205"/>
                </a:lnTo>
                <a:cubicBezTo>
                  <a:pt x="1526514" y="1489710"/>
                  <a:pt x="1518920" y="1491463"/>
                  <a:pt x="1510741" y="1491463"/>
                </a:cubicBezTo>
                <a:cubicBezTo>
                  <a:pt x="1506067" y="1491463"/>
                  <a:pt x="1501978" y="1490879"/>
                  <a:pt x="1498473" y="1489710"/>
                </a:cubicBezTo>
                <a:cubicBezTo>
                  <a:pt x="1494967" y="1488542"/>
                  <a:pt x="1489126" y="1487958"/>
                  <a:pt x="1480947" y="1487958"/>
                </a:cubicBezTo>
                <a:cubicBezTo>
                  <a:pt x="1479778" y="1487958"/>
                  <a:pt x="1478610" y="1488542"/>
                  <a:pt x="1477442" y="1489710"/>
                </a:cubicBezTo>
                <a:cubicBezTo>
                  <a:pt x="1472768" y="1492047"/>
                  <a:pt x="1469847" y="1491463"/>
                  <a:pt x="1468679" y="1487958"/>
                </a:cubicBezTo>
                <a:lnTo>
                  <a:pt x="1466926" y="1484452"/>
                </a:lnTo>
                <a:cubicBezTo>
                  <a:pt x="1466926" y="1480947"/>
                  <a:pt x="1465758" y="1478610"/>
                  <a:pt x="1463421" y="1477442"/>
                </a:cubicBezTo>
                <a:cubicBezTo>
                  <a:pt x="1461084" y="1476274"/>
                  <a:pt x="1458163" y="1475689"/>
                  <a:pt x="1454658" y="1475689"/>
                </a:cubicBezTo>
                <a:lnTo>
                  <a:pt x="1454658" y="1479194"/>
                </a:lnTo>
                <a:cubicBezTo>
                  <a:pt x="1454658" y="1479194"/>
                  <a:pt x="1454658" y="1479487"/>
                  <a:pt x="1454658" y="1480071"/>
                </a:cubicBezTo>
                <a:cubicBezTo>
                  <a:pt x="1454658" y="1480655"/>
                  <a:pt x="1454658" y="1480947"/>
                  <a:pt x="1454658" y="1480947"/>
                </a:cubicBezTo>
                <a:cubicBezTo>
                  <a:pt x="1453489" y="1482116"/>
                  <a:pt x="1452321" y="1482700"/>
                  <a:pt x="1451153" y="1482700"/>
                </a:cubicBezTo>
                <a:cubicBezTo>
                  <a:pt x="1449984" y="1482700"/>
                  <a:pt x="1448816" y="1482116"/>
                  <a:pt x="1447648" y="1480947"/>
                </a:cubicBezTo>
                <a:lnTo>
                  <a:pt x="1445895" y="1479194"/>
                </a:lnTo>
                <a:cubicBezTo>
                  <a:pt x="1444726" y="1476858"/>
                  <a:pt x="1441806" y="1475105"/>
                  <a:pt x="1437132" y="1473937"/>
                </a:cubicBezTo>
                <a:cubicBezTo>
                  <a:pt x="1432458" y="1473937"/>
                  <a:pt x="1429538" y="1473937"/>
                  <a:pt x="1428369" y="1473937"/>
                </a:cubicBezTo>
                <a:lnTo>
                  <a:pt x="1421359" y="1475689"/>
                </a:lnTo>
                <a:cubicBezTo>
                  <a:pt x="1417854" y="1473353"/>
                  <a:pt x="1410843" y="1472184"/>
                  <a:pt x="1400327" y="1472184"/>
                </a:cubicBezTo>
                <a:lnTo>
                  <a:pt x="1391564" y="1472184"/>
                </a:lnTo>
                <a:cubicBezTo>
                  <a:pt x="1383385" y="1472184"/>
                  <a:pt x="1378127" y="1471016"/>
                  <a:pt x="1375791" y="1468679"/>
                </a:cubicBezTo>
                <a:lnTo>
                  <a:pt x="1351255" y="1463421"/>
                </a:lnTo>
                <a:lnTo>
                  <a:pt x="1314450" y="1459916"/>
                </a:lnTo>
                <a:lnTo>
                  <a:pt x="1298677" y="1458163"/>
                </a:lnTo>
                <a:cubicBezTo>
                  <a:pt x="1267130" y="1460500"/>
                  <a:pt x="1243762" y="1461669"/>
                  <a:pt x="1228573" y="1461669"/>
                </a:cubicBezTo>
                <a:lnTo>
                  <a:pt x="1221562" y="1461669"/>
                </a:lnTo>
                <a:cubicBezTo>
                  <a:pt x="1208710" y="1462837"/>
                  <a:pt x="1199362" y="1463421"/>
                  <a:pt x="1193520" y="1463421"/>
                </a:cubicBezTo>
                <a:cubicBezTo>
                  <a:pt x="1188847" y="1464590"/>
                  <a:pt x="1183589" y="1464590"/>
                  <a:pt x="1177747" y="1463421"/>
                </a:cubicBezTo>
                <a:lnTo>
                  <a:pt x="1174242" y="1463421"/>
                </a:lnTo>
                <a:lnTo>
                  <a:pt x="1163726" y="1465174"/>
                </a:lnTo>
                <a:cubicBezTo>
                  <a:pt x="1161390" y="1466342"/>
                  <a:pt x="1157885" y="1466926"/>
                  <a:pt x="1153210" y="1466926"/>
                </a:cubicBezTo>
                <a:lnTo>
                  <a:pt x="1149705" y="1468679"/>
                </a:lnTo>
                <a:cubicBezTo>
                  <a:pt x="1147369" y="1471016"/>
                  <a:pt x="1144448" y="1471600"/>
                  <a:pt x="1140943" y="1470432"/>
                </a:cubicBezTo>
                <a:cubicBezTo>
                  <a:pt x="1137437" y="1468095"/>
                  <a:pt x="1133932" y="1468095"/>
                  <a:pt x="1130427" y="1470432"/>
                </a:cubicBezTo>
                <a:cubicBezTo>
                  <a:pt x="1132763" y="1471600"/>
                  <a:pt x="1134808" y="1471892"/>
                  <a:pt x="1136561" y="1471308"/>
                </a:cubicBezTo>
                <a:cubicBezTo>
                  <a:pt x="1138314" y="1470724"/>
                  <a:pt x="1139774" y="1470432"/>
                  <a:pt x="1140943" y="1470432"/>
                </a:cubicBezTo>
                <a:cubicBezTo>
                  <a:pt x="1139774" y="1471600"/>
                  <a:pt x="1137437" y="1472184"/>
                  <a:pt x="1133932" y="1472184"/>
                </a:cubicBezTo>
                <a:cubicBezTo>
                  <a:pt x="1124585" y="1472184"/>
                  <a:pt x="1115238" y="1473353"/>
                  <a:pt x="1105891" y="1475689"/>
                </a:cubicBezTo>
                <a:cubicBezTo>
                  <a:pt x="1095375" y="1479194"/>
                  <a:pt x="1088364" y="1481531"/>
                  <a:pt x="1084859" y="1482700"/>
                </a:cubicBezTo>
                <a:lnTo>
                  <a:pt x="1070838" y="1484452"/>
                </a:lnTo>
                <a:lnTo>
                  <a:pt x="1069086" y="1486205"/>
                </a:lnTo>
                <a:lnTo>
                  <a:pt x="1044550" y="1503731"/>
                </a:lnTo>
                <a:cubicBezTo>
                  <a:pt x="1043381" y="1506068"/>
                  <a:pt x="1041628" y="1507528"/>
                  <a:pt x="1039292" y="1508112"/>
                </a:cubicBezTo>
                <a:cubicBezTo>
                  <a:pt x="1036955" y="1508697"/>
                  <a:pt x="1034034" y="1507820"/>
                  <a:pt x="1030528" y="1505484"/>
                </a:cubicBezTo>
                <a:cubicBezTo>
                  <a:pt x="1029360" y="1506652"/>
                  <a:pt x="1027023" y="1508405"/>
                  <a:pt x="1023518" y="1510741"/>
                </a:cubicBezTo>
                <a:cubicBezTo>
                  <a:pt x="1020013" y="1513078"/>
                  <a:pt x="1017092" y="1514831"/>
                  <a:pt x="1014755" y="1515999"/>
                </a:cubicBezTo>
                <a:cubicBezTo>
                  <a:pt x="1013586" y="1518336"/>
                  <a:pt x="1013586" y="1520381"/>
                  <a:pt x="1014755" y="1522133"/>
                </a:cubicBezTo>
                <a:cubicBezTo>
                  <a:pt x="1015923" y="1523886"/>
                  <a:pt x="1015923" y="1525346"/>
                  <a:pt x="1014755" y="1526515"/>
                </a:cubicBezTo>
                <a:cubicBezTo>
                  <a:pt x="1012418" y="1526515"/>
                  <a:pt x="1010374" y="1525931"/>
                  <a:pt x="1008621" y="1524762"/>
                </a:cubicBezTo>
                <a:cubicBezTo>
                  <a:pt x="1006869" y="1523594"/>
                  <a:pt x="1005408" y="1523594"/>
                  <a:pt x="1004240" y="1524762"/>
                </a:cubicBezTo>
                <a:cubicBezTo>
                  <a:pt x="1004240" y="1525931"/>
                  <a:pt x="1004240" y="1527099"/>
                  <a:pt x="1004240" y="1528267"/>
                </a:cubicBezTo>
                <a:cubicBezTo>
                  <a:pt x="997229" y="1535278"/>
                  <a:pt x="993724" y="1538783"/>
                  <a:pt x="993724" y="1538783"/>
                </a:cubicBezTo>
                <a:cubicBezTo>
                  <a:pt x="996061" y="1538783"/>
                  <a:pt x="998690" y="1538783"/>
                  <a:pt x="1001611" y="1538783"/>
                </a:cubicBezTo>
                <a:cubicBezTo>
                  <a:pt x="1004532" y="1538783"/>
                  <a:pt x="1006576" y="1538783"/>
                  <a:pt x="1007745" y="1538783"/>
                </a:cubicBezTo>
                <a:lnTo>
                  <a:pt x="998982" y="1544041"/>
                </a:lnTo>
                <a:lnTo>
                  <a:pt x="995476" y="1544041"/>
                </a:lnTo>
                <a:lnTo>
                  <a:pt x="988466" y="1537030"/>
                </a:lnTo>
                <a:cubicBezTo>
                  <a:pt x="990803" y="1533525"/>
                  <a:pt x="991971" y="1531773"/>
                  <a:pt x="991971" y="1531773"/>
                </a:cubicBezTo>
                <a:cubicBezTo>
                  <a:pt x="990803" y="1528267"/>
                  <a:pt x="989050" y="1527099"/>
                  <a:pt x="986714" y="1528267"/>
                </a:cubicBezTo>
                <a:cubicBezTo>
                  <a:pt x="984377" y="1529436"/>
                  <a:pt x="981456" y="1530020"/>
                  <a:pt x="977951" y="1530020"/>
                </a:cubicBezTo>
                <a:cubicBezTo>
                  <a:pt x="974445" y="1530020"/>
                  <a:pt x="971233" y="1529436"/>
                  <a:pt x="968311" y="1528267"/>
                </a:cubicBezTo>
                <a:cubicBezTo>
                  <a:pt x="965390" y="1527099"/>
                  <a:pt x="963346" y="1526515"/>
                  <a:pt x="962177" y="1526515"/>
                </a:cubicBezTo>
                <a:cubicBezTo>
                  <a:pt x="959840" y="1524178"/>
                  <a:pt x="958672" y="1523010"/>
                  <a:pt x="958672" y="1523010"/>
                </a:cubicBezTo>
                <a:cubicBezTo>
                  <a:pt x="958672" y="1518336"/>
                  <a:pt x="956335" y="1515999"/>
                  <a:pt x="951662" y="1515999"/>
                </a:cubicBezTo>
                <a:cubicBezTo>
                  <a:pt x="948157" y="1515999"/>
                  <a:pt x="946404" y="1514247"/>
                  <a:pt x="946404" y="1510741"/>
                </a:cubicBezTo>
                <a:cubicBezTo>
                  <a:pt x="946404" y="1508405"/>
                  <a:pt x="944651" y="1506068"/>
                  <a:pt x="941146" y="1503731"/>
                </a:cubicBezTo>
                <a:lnTo>
                  <a:pt x="941146" y="1494968"/>
                </a:lnTo>
                <a:cubicBezTo>
                  <a:pt x="943483" y="1490294"/>
                  <a:pt x="943483" y="1487373"/>
                  <a:pt x="941146" y="1486205"/>
                </a:cubicBezTo>
                <a:cubicBezTo>
                  <a:pt x="938810" y="1486205"/>
                  <a:pt x="937057" y="1486497"/>
                  <a:pt x="935888" y="1487081"/>
                </a:cubicBezTo>
                <a:cubicBezTo>
                  <a:pt x="934720" y="1487665"/>
                  <a:pt x="932967" y="1488542"/>
                  <a:pt x="930630" y="1489710"/>
                </a:cubicBezTo>
                <a:lnTo>
                  <a:pt x="921868" y="1477442"/>
                </a:lnTo>
                <a:lnTo>
                  <a:pt x="914857" y="1473937"/>
                </a:lnTo>
                <a:cubicBezTo>
                  <a:pt x="914857" y="1466926"/>
                  <a:pt x="912520" y="1458748"/>
                  <a:pt x="907846" y="1449400"/>
                </a:cubicBezTo>
                <a:cubicBezTo>
                  <a:pt x="906678" y="1445895"/>
                  <a:pt x="904926" y="1444143"/>
                  <a:pt x="902588" y="1444143"/>
                </a:cubicBezTo>
                <a:lnTo>
                  <a:pt x="904341" y="1449400"/>
                </a:lnTo>
                <a:lnTo>
                  <a:pt x="902588" y="1451153"/>
                </a:lnTo>
                <a:cubicBezTo>
                  <a:pt x="901420" y="1451153"/>
                  <a:pt x="900836" y="1450569"/>
                  <a:pt x="900836" y="1449400"/>
                </a:cubicBezTo>
                <a:cubicBezTo>
                  <a:pt x="898500" y="1447064"/>
                  <a:pt x="897331" y="1444727"/>
                  <a:pt x="897331" y="1442390"/>
                </a:cubicBezTo>
                <a:lnTo>
                  <a:pt x="902588" y="1437132"/>
                </a:lnTo>
                <a:cubicBezTo>
                  <a:pt x="904926" y="1433627"/>
                  <a:pt x="906094" y="1429538"/>
                  <a:pt x="906094" y="1424864"/>
                </a:cubicBezTo>
                <a:cubicBezTo>
                  <a:pt x="903758" y="1415517"/>
                  <a:pt x="901420" y="1408506"/>
                  <a:pt x="899083" y="1403833"/>
                </a:cubicBezTo>
                <a:cubicBezTo>
                  <a:pt x="894410" y="1400328"/>
                  <a:pt x="890905" y="1394486"/>
                  <a:pt x="888568" y="1386307"/>
                </a:cubicBezTo>
                <a:lnTo>
                  <a:pt x="888568" y="1379296"/>
                </a:lnTo>
                <a:cubicBezTo>
                  <a:pt x="893242" y="1374623"/>
                  <a:pt x="893826" y="1368781"/>
                  <a:pt x="890321" y="1361770"/>
                </a:cubicBezTo>
                <a:cubicBezTo>
                  <a:pt x="889152" y="1360602"/>
                  <a:pt x="888568" y="1358849"/>
                  <a:pt x="888568" y="1356513"/>
                </a:cubicBezTo>
                <a:cubicBezTo>
                  <a:pt x="889736" y="1355344"/>
                  <a:pt x="890321" y="1353592"/>
                  <a:pt x="890321" y="1351255"/>
                </a:cubicBezTo>
                <a:cubicBezTo>
                  <a:pt x="893826" y="1343076"/>
                  <a:pt x="899083" y="1338402"/>
                  <a:pt x="906094" y="1337234"/>
                </a:cubicBezTo>
                <a:lnTo>
                  <a:pt x="914857" y="1333729"/>
                </a:lnTo>
                <a:lnTo>
                  <a:pt x="904341" y="1331976"/>
                </a:lnTo>
                <a:cubicBezTo>
                  <a:pt x="904341" y="1330808"/>
                  <a:pt x="905510" y="1330224"/>
                  <a:pt x="907846" y="1330224"/>
                </a:cubicBezTo>
                <a:cubicBezTo>
                  <a:pt x="910183" y="1329055"/>
                  <a:pt x="911936" y="1327595"/>
                  <a:pt x="913104" y="1325842"/>
                </a:cubicBezTo>
                <a:cubicBezTo>
                  <a:pt x="914273" y="1324089"/>
                  <a:pt x="913688" y="1322045"/>
                  <a:pt x="911352" y="1319708"/>
                </a:cubicBezTo>
                <a:cubicBezTo>
                  <a:pt x="906678" y="1313866"/>
                  <a:pt x="904341" y="1309192"/>
                  <a:pt x="904341" y="1305687"/>
                </a:cubicBezTo>
                <a:cubicBezTo>
                  <a:pt x="903173" y="1304519"/>
                  <a:pt x="902588" y="1302766"/>
                  <a:pt x="902588" y="1300429"/>
                </a:cubicBezTo>
                <a:lnTo>
                  <a:pt x="900836" y="1298677"/>
                </a:lnTo>
                <a:cubicBezTo>
                  <a:pt x="902005" y="1297508"/>
                  <a:pt x="904341" y="1296632"/>
                  <a:pt x="907846" y="1296048"/>
                </a:cubicBezTo>
                <a:cubicBezTo>
                  <a:pt x="911352" y="1295464"/>
                  <a:pt x="914273" y="1295172"/>
                  <a:pt x="916610" y="1295172"/>
                </a:cubicBezTo>
                <a:cubicBezTo>
                  <a:pt x="917778" y="1295172"/>
                  <a:pt x="917778" y="1294879"/>
                  <a:pt x="916610" y="1294295"/>
                </a:cubicBezTo>
                <a:cubicBezTo>
                  <a:pt x="915441" y="1293711"/>
                  <a:pt x="914857" y="1292835"/>
                  <a:pt x="914857" y="1291666"/>
                </a:cubicBezTo>
                <a:cubicBezTo>
                  <a:pt x="914857" y="1290498"/>
                  <a:pt x="916025" y="1289330"/>
                  <a:pt x="918362" y="1288161"/>
                </a:cubicBezTo>
                <a:cubicBezTo>
                  <a:pt x="920699" y="1286993"/>
                  <a:pt x="922451" y="1284948"/>
                  <a:pt x="923620" y="1282027"/>
                </a:cubicBezTo>
                <a:cubicBezTo>
                  <a:pt x="924788" y="1279106"/>
                  <a:pt x="925373" y="1277061"/>
                  <a:pt x="925373" y="1275893"/>
                </a:cubicBezTo>
                <a:lnTo>
                  <a:pt x="925373" y="1274140"/>
                </a:lnTo>
                <a:cubicBezTo>
                  <a:pt x="926541" y="1274140"/>
                  <a:pt x="927709" y="1273556"/>
                  <a:pt x="928878" y="1272388"/>
                </a:cubicBezTo>
                <a:cubicBezTo>
                  <a:pt x="928878" y="1272388"/>
                  <a:pt x="929170" y="1272096"/>
                  <a:pt x="929754" y="1271512"/>
                </a:cubicBezTo>
                <a:cubicBezTo>
                  <a:pt x="930338" y="1270927"/>
                  <a:pt x="930630" y="1270635"/>
                  <a:pt x="930630" y="1270635"/>
                </a:cubicBezTo>
                <a:cubicBezTo>
                  <a:pt x="930630" y="1257783"/>
                  <a:pt x="931215" y="1247267"/>
                  <a:pt x="932383" y="1239088"/>
                </a:cubicBezTo>
                <a:lnTo>
                  <a:pt x="932383" y="1233831"/>
                </a:lnTo>
                <a:cubicBezTo>
                  <a:pt x="933552" y="1231494"/>
                  <a:pt x="935304" y="1227989"/>
                  <a:pt x="937641" y="1223315"/>
                </a:cubicBezTo>
                <a:cubicBezTo>
                  <a:pt x="939977" y="1218641"/>
                  <a:pt x="942899" y="1215136"/>
                  <a:pt x="946404" y="1212799"/>
                </a:cubicBezTo>
                <a:lnTo>
                  <a:pt x="963930" y="1200531"/>
                </a:lnTo>
                <a:lnTo>
                  <a:pt x="967435" y="1191768"/>
                </a:lnTo>
                <a:cubicBezTo>
                  <a:pt x="970940" y="1189431"/>
                  <a:pt x="973277" y="1188263"/>
                  <a:pt x="974445" y="1188263"/>
                </a:cubicBezTo>
                <a:cubicBezTo>
                  <a:pt x="976782" y="1188263"/>
                  <a:pt x="978534" y="1187679"/>
                  <a:pt x="979703" y="1186510"/>
                </a:cubicBezTo>
                <a:cubicBezTo>
                  <a:pt x="984377" y="1184174"/>
                  <a:pt x="986714" y="1181253"/>
                  <a:pt x="986714" y="1177747"/>
                </a:cubicBezTo>
                <a:cubicBezTo>
                  <a:pt x="987882" y="1171905"/>
                  <a:pt x="990803" y="1166063"/>
                  <a:pt x="995476" y="1160221"/>
                </a:cubicBezTo>
                <a:lnTo>
                  <a:pt x="998982" y="1153211"/>
                </a:lnTo>
                <a:lnTo>
                  <a:pt x="1005992" y="1126922"/>
                </a:lnTo>
                <a:cubicBezTo>
                  <a:pt x="1005992" y="1122248"/>
                  <a:pt x="1006576" y="1119327"/>
                  <a:pt x="1007745" y="1118159"/>
                </a:cubicBezTo>
                <a:cubicBezTo>
                  <a:pt x="1007745" y="1116991"/>
                  <a:pt x="1010666" y="1112901"/>
                  <a:pt x="1016508" y="1105891"/>
                </a:cubicBezTo>
                <a:cubicBezTo>
                  <a:pt x="1017676" y="1103554"/>
                  <a:pt x="1019429" y="1099465"/>
                  <a:pt x="1021766" y="1093623"/>
                </a:cubicBezTo>
                <a:cubicBezTo>
                  <a:pt x="1022934" y="1091286"/>
                  <a:pt x="1024687" y="1088365"/>
                  <a:pt x="1027023" y="1084860"/>
                </a:cubicBezTo>
                <a:cubicBezTo>
                  <a:pt x="1029360" y="1081354"/>
                  <a:pt x="1031113" y="1077849"/>
                  <a:pt x="1032281" y="1074344"/>
                </a:cubicBezTo>
                <a:cubicBezTo>
                  <a:pt x="1032281" y="1073176"/>
                  <a:pt x="1033450" y="1069670"/>
                  <a:pt x="1035786" y="1063828"/>
                </a:cubicBezTo>
                <a:lnTo>
                  <a:pt x="1030528" y="1062076"/>
                </a:lnTo>
                <a:cubicBezTo>
                  <a:pt x="1022350" y="1059739"/>
                  <a:pt x="1016508" y="1057402"/>
                  <a:pt x="1013003" y="1055065"/>
                </a:cubicBezTo>
                <a:lnTo>
                  <a:pt x="1007745" y="1053313"/>
                </a:lnTo>
                <a:lnTo>
                  <a:pt x="1000734" y="1049808"/>
                </a:lnTo>
                <a:lnTo>
                  <a:pt x="997229" y="1046302"/>
                </a:lnTo>
                <a:lnTo>
                  <a:pt x="990219" y="1049808"/>
                </a:lnTo>
                <a:cubicBezTo>
                  <a:pt x="991387" y="1050976"/>
                  <a:pt x="993724" y="1051560"/>
                  <a:pt x="997229" y="1051560"/>
                </a:cubicBezTo>
                <a:lnTo>
                  <a:pt x="998982" y="1051560"/>
                </a:lnTo>
                <a:lnTo>
                  <a:pt x="1004240" y="1053313"/>
                </a:lnTo>
                <a:cubicBezTo>
                  <a:pt x="1006576" y="1057986"/>
                  <a:pt x="1008913" y="1061491"/>
                  <a:pt x="1011250" y="1063828"/>
                </a:cubicBezTo>
                <a:lnTo>
                  <a:pt x="1018261" y="1067334"/>
                </a:lnTo>
                <a:cubicBezTo>
                  <a:pt x="1021766" y="1067334"/>
                  <a:pt x="1024687" y="1070255"/>
                  <a:pt x="1027023" y="1076097"/>
                </a:cubicBezTo>
                <a:cubicBezTo>
                  <a:pt x="1025855" y="1076097"/>
                  <a:pt x="1022934" y="1076097"/>
                  <a:pt x="1018261" y="1076097"/>
                </a:cubicBezTo>
                <a:cubicBezTo>
                  <a:pt x="1018261" y="1077265"/>
                  <a:pt x="1017384" y="1077849"/>
                  <a:pt x="1015632" y="1077849"/>
                </a:cubicBezTo>
                <a:cubicBezTo>
                  <a:pt x="1013879" y="1077849"/>
                  <a:pt x="1012418" y="1078433"/>
                  <a:pt x="1011250" y="1079602"/>
                </a:cubicBezTo>
                <a:cubicBezTo>
                  <a:pt x="1012418" y="1080770"/>
                  <a:pt x="1014755" y="1081354"/>
                  <a:pt x="1018261" y="1081354"/>
                </a:cubicBezTo>
                <a:cubicBezTo>
                  <a:pt x="1018261" y="1082523"/>
                  <a:pt x="1017968" y="1083399"/>
                  <a:pt x="1017384" y="1083983"/>
                </a:cubicBezTo>
                <a:cubicBezTo>
                  <a:pt x="1016800" y="1084567"/>
                  <a:pt x="1016508" y="1085444"/>
                  <a:pt x="1016508" y="1086612"/>
                </a:cubicBezTo>
                <a:cubicBezTo>
                  <a:pt x="1011834" y="1087781"/>
                  <a:pt x="1007745" y="1086612"/>
                  <a:pt x="1004240" y="1083107"/>
                </a:cubicBezTo>
                <a:cubicBezTo>
                  <a:pt x="1003071" y="1081939"/>
                  <a:pt x="1001611" y="1080478"/>
                  <a:pt x="999858" y="1078725"/>
                </a:cubicBezTo>
                <a:cubicBezTo>
                  <a:pt x="998105" y="1076973"/>
                  <a:pt x="996645" y="1076097"/>
                  <a:pt x="995476" y="1076097"/>
                </a:cubicBezTo>
                <a:cubicBezTo>
                  <a:pt x="995476" y="1073760"/>
                  <a:pt x="996061" y="1072007"/>
                  <a:pt x="997229" y="1070839"/>
                </a:cubicBezTo>
                <a:cubicBezTo>
                  <a:pt x="996061" y="1069670"/>
                  <a:pt x="993140" y="1068502"/>
                  <a:pt x="988466" y="1067334"/>
                </a:cubicBezTo>
                <a:cubicBezTo>
                  <a:pt x="989635" y="1068502"/>
                  <a:pt x="990511" y="1069378"/>
                  <a:pt x="991095" y="1069962"/>
                </a:cubicBezTo>
                <a:cubicBezTo>
                  <a:pt x="991679" y="1070547"/>
                  <a:pt x="991971" y="1070839"/>
                  <a:pt x="991971" y="1070839"/>
                </a:cubicBezTo>
                <a:cubicBezTo>
                  <a:pt x="990803" y="1074344"/>
                  <a:pt x="989050" y="1075512"/>
                  <a:pt x="986714" y="1074344"/>
                </a:cubicBezTo>
                <a:lnTo>
                  <a:pt x="983209" y="1074344"/>
                </a:lnTo>
                <a:lnTo>
                  <a:pt x="977951" y="1070839"/>
                </a:lnTo>
                <a:cubicBezTo>
                  <a:pt x="976782" y="1074344"/>
                  <a:pt x="973277" y="1079018"/>
                  <a:pt x="967435" y="1084860"/>
                </a:cubicBezTo>
                <a:lnTo>
                  <a:pt x="956919" y="1102386"/>
                </a:lnTo>
                <a:cubicBezTo>
                  <a:pt x="955751" y="1102386"/>
                  <a:pt x="955167" y="1103262"/>
                  <a:pt x="955167" y="1105014"/>
                </a:cubicBezTo>
                <a:cubicBezTo>
                  <a:pt x="955167" y="1106767"/>
                  <a:pt x="954583" y="1108228"/>
                  <a:pt x="953414" y="1109396"/>
                </a:cubicBezTo>
                <a:cubicBezTo>
                  <a:pt x="949909" y="1111733"/>
                  <a:pt x="944651" y="1116406"/>
                  <a:pt x="937641" y="1123417"/>
                </a:cubicBezTo>
                <a:lnTo>
                  <a:pt x="937641" y="1126922"/>
                </a:lnTo>
                <a:cubicBezTo>
                  <a:pt x="936472" y="1128090"/>
                  <a:pt x="935888" y="1129843"/>
                  <a:pt x="935888" y="1132180"/>
                </a:cubicBezTo>
                <a:lnTo>
                  <a:pt x="932383" y="1133932"/>
                </a:lnTo>
                <a:cubicBezTo>
                  <a:pt x="926541" y="1138606"/>
                  <a:pt x="923036" y="1143280"/>
                  <a:pt x="921868" y="1147953"/>
                </a:cubicBezTo>
                <a:lnTo>
                  <a:pt x="914857" y="1156716"/>
                </a:lnTo>
                <a:lnTo>
                  <a:pt x="918362" y="1158469"/>
                </a:lnTo>
                <a:cubicBezTo>
                  <a:pt x="916025" y="1160805"/>
                  <a:pt x="913688" y="1163142"/>
                  <a:pt x="911352" y="1165479"/>
                </a:cubicBezTo>
                <a:cubicBezTo>
                  <a:pt x="911352" y="1166648"/>
                  <a:pt x="910183" y="1168400"/>
                  <a:pt x="907846" y="1170737"/>
                </a:cubicBezTo>
                <a:cubicBezTo>
                  <a:pt x="903173" y="1173074"/>
                  <a:pt x="900836" y="1177747"/>
                  <a:pt x="900836" y="1184758"/>
                </a:cubicBezTo>
                <a:lnTo>
                  <a:pt x="893826" y="1186510"/>
                </a:lnTo>
                <a:lnTo>
                  <a:pt x="899083" y="1197026"/>
                </a:lnTo>
                <a:cubicBezTo>
                  <a:pt x="897915" y="1198194"/>
                  <a:pt x="897331" y="1199947"/>
                  <a:pt x="897331" y="1202284"/>
                </a:cubicBezTo>
                <a:cubicBezTo>
                  <a:pt x="887984" y="1213968"/>
                  <a:pt x="875716" y="1234415"/>
                  <a:pt x="860527" y="1263625"/>
                </a:cubicBezTo>
                <a:cubicBezTo>
                  <a:pt x="855852" y="1275309"/>
                  <a:pt x="852347" y="1285824"/>
                  <a:pt x="850011" y="1295172"/>
                </a:cubicBezTo>
                <a:cubicBezTo>
                  <a:pt x="848842" y="1297508"/>
                  <a:pt x="847674" y="1298677"/>
                  <a:pt x="846505" y="1298677"/>
                </a:cubicBezTo>
                <a:cubicBezTo>
                  <a:pt x="840664" y="1304519"/>
                  <a:pt x="837742" y="1311529"/>
                  <a:pt x="837742" y="1319708"/>
                </a:cubicBezTo>
                <a:cubicBezTo>
                  <a:pt x="837742" y="1320876"/>
                  <a:pt x="838327" y="1321461"/>
                  <a:pt x="839495" y="1321461"/>
                </a:cubicBezTo>
                <a:cubicBezTo>
                  <a:pt x="841832" y="1324966"/>
                  <a:pt x="841832" y="1328471"/>
                  <a:pt x="839495" y="1331976"/>
                </a:cubicBezTo>
                <a:cubicBezTo>
                  <a:pt x="838327" y="1333145"/>
                  <a:pt x="835698" y="1333437"/>
                  <a:pt x="831609" y="1332853"/>
                </a:cubicBezTo>
                <a:cubicBezTo>
                  <a:pt x="827519" y="1332268"/>
                  <a:pt x="824306" y="1332560"/>
                  <a:pt x="821969" y="1333729"/>
                </a:cubicBezTo>
                <a:cubicBezTo>
                  <a:pt x="821969" y="1340739"/>
                  <a:pt x="825475" y="1345413"/>
                  <a:pt x="832485" y="1347750"/>
                </a:cubicBezTo>
                <a:cubicBezTo>
                  <a:pt x="832485" y="1357097"/>
                  <a:pt x="828980" y="1365276"/>
                  <a:pt x="821969" y="1372286"/>
                </a:cubicBezTo>
                <a:cubicBezTo>
                  <a:pt x="819633" y="1373454"/>
                  <a:pt x="818464" y="1375791"/>
                  <a:pt x="818464" y="1379296"/>
                </a:cubicBezTo>
                <a:lnTo>
                  <a:pt x="818464" y="1398575"/>
                </a:lnTo>
                <a:cubicBezTo>
                  <a:pt x="818464" y="1406754"/>
                  <a:pt x="816127" y="1414933"/>
                  <a:pt x="811453" y="1423111"/>
                </a:cubicBezTo>
                <a:cubicBezTo>
                  <a:pt x="810285" y="1431290"/>
                  <a:pt x="809701" y="1436548"/>
                  <a:pt x="809701" y="1438885"/>
                </a:cubicBezTo>
                <a:cubicBezTo>
                  <a:pt x="809701" y="1441222"/>
                  <a:pt x="808533" y="1442390"/>
                  <a:pt x="806196" y="1442390"/>
                </a:cubicBezTo>
                <a:cubicBezTo>
                  <a:pt x="802691" y="1444727"/>
                  <a:pt x="800938" y="1447064"/>
                  <a:pt x="800938" y="1449400"/>
                </a:cubicBezTo>
                <a:cubicBezTo>
                  <a:pt x="800938" y="1451737"/>
                  <a:pt x="799769" y="1454658"/>
                  <a:pt x="797433" y="1458163"/>
                </a:cubicBezTo>
                <a:cubicBezTo>
                  <a:pt x="792759" y="1461669"/>
                  <a:pt x="791006" y="1465174"/>
                  <a:pt x="792175" y="1468679"/>
                </a:cubicBezTo>
                <a:lnTo>
                  <a:pt x="792175" y="1472184"/>
                </a:lnTo>
                <a:cubicBezTo>
                  <a:pt x="792175" y="1474521"/>
                  <a:pt x="791006" y="1475689"/>
                  <a:pt x="788670" y="1475689"/>
                </a:cubicBezTo>
                <a:cubicBezTo>
                  <a:pt x="786333" y="1476858"/>
                  <a:pt x="784288" y="1478026"/>
                  <a:pt x="782536" y="1479194"/>
                </a:cubicBezTo>
                <a:cubicBezTo>
                  <a:pt x="780783" y="1480363"/>
                  <a:pt x="779323" y="1481531"/>
                  <a:pt x="778154" y="1482700"/>
                </a:cubicBezTo>
                <a:lnTo>
                  <a:pt x="774649" y="1482700"/>
                </a:lnTo>
                <a:cubicBezTo>
                  <a:pt x="772312" y="1482700"/>
                  <a:pt x="768807" y="1483868"/>
                  <a:pt x="764134" y="1486205"/>
                </a:cubicBezTo>
                <a:lnTo>
                  <a:pt x="758876" y="1486205"/>
                </a:lnTo>
                <a:cubicBezTo>
                  <a:pt x="755370" y="1488542"/>
                  <a:pt x="751865" y="1489126"/>
                  <a:pt x="748360" y="1487958"/>
                </a:cubicBezTo>
                <a:lnTo>
                  <a:pt x="746607" y="1486205"/>
                </a:lnTo>
                <a:lnTo>
                  <a:pt x="744855" y="1486205"/>
                </a:lnTo>
                <a:cubicBezTo>
                  <a:pt x="743686" y="1486205"/>
                  <a:pt x="741350" y="1485913"/>
                  <a:pt x="737844" y="1485329"/>
                </a:cubicBezTo>
                <a:cubicBezTo>
                  <a:pt x="734339" y="1484744"/>
                  <a:pt x="730834" y="1485037"/>
                  <a:pt x="727329" y="1486205"/>
                </a:cubicBezTo>
                <a:lnTo>
                  <a:pt x="723824" y="1487958"/>
                </a:lnTo>
                <a:lnTo>
                  <a:pt x="723824" y="1482700"/>
                </a:lnTo>
                <a:cubicBezTo>
                  <a:pt x="722655" y="1482700"/>
                  <a:pt x="720026" y="1481824"/>
                  <a:pt x="715937" y="1480071"/>
                </a:cubicBezTo>
                <a:cubicBezTo>
                  <a:pt x="711848" y="1478318"/>
                  <a:pt x="707466" y="1478026"/>
                  <a:pt x="702793" y="1479194"/>
                </a:cubicBezTo>
                <a:lnTo>
                  <a:pt x="692277" y="1479194"/>
                </a:lnTo>
                <a:lnTo>
                  <a:pt x="688771" y="1486205"/>
                </a:lnTo>
                <a:cubicBezTo>
                  <a:pt x="688771" y="1487373"/>
                  <a:pt x="687019" y="1487958"/>
                  <a:pt x="683513" y="1487958"/>
                </a:cubicBezTo>
                <a:cubicBezTo>
                  <a:pt x="683513" y="1487958"/>
                  <a:pt x="682930" y="1488250"/>
                  <a:pt x="681761" y="1488834"/>
                </a:cubicBezTo>
                <a:cubicBezTo>
                  <a:pt x="680593" y="1489418"/>
                  <a:pt x="679425" y="1489126"/>
                  <a:pt x="678256" y="1487958"/>
                </a:cubicBezTo>
                <a:cubicBezTo>
                  <a:pt x="678256" y="1487958"/>
                  <a:pt x="678548" y="1486789"/>
                  <a:pt x="679132" y="1484452"/>
                </a:cubicBezTo>
                <a:cubicBezTo>
                  <a:pt x="679716" y="1482116"/>
                  <a:pt x="679425" y="1480363"/>
                  <a:pt x="678256" y="1479194"/>
                </a:cubicBezTo>
                <a:cubicBezTo>
                  <a:pt x="668909" y="1479194"/>
                  <a:pt x="661899" y="1479779"/>
                  <a:pt x="657225" y="1480947"/>
                </a:cubicBezTo>
                <a:lnTo>
                  <a:pt x="657225" y="1477442"/>
                </a:lnTo>
                <a:cubicBezTo>
                  <a:pt x="656056" y="1476274"/>
                  <a:pt x="654304" y="1476274"/>
                  <a:pt x="651967" y="1477442"/>
                </a:cubicBezTo>
                <a:cubicBezTo>
                  <a:pt x="647293" y="1478610"/>
                  <a:pt x="642620" y="1479779"/>
                  <a:pt x="637946" y="1480947"/>
                </a:cubicBezTo>
                <a:cubicBezTo>
                  <a:pt x="633272" y="1482116"/>
                  <a:pt x="626847" y="1483284"/>
                  <a:pt x="618667" y="1484452"/>
                </a:cubicBezTo>
                <a:cubicBezTo>
                  <a:pt x="618667" y="1485621"/>
                  <a:pt x="616915" y="1486205"/>
                  <a:pt x="613410" y="1486205"/>
                </a:cubicBezTo>
                <a:lnTo>
                  <a:pt x="615162" y="1482700"/>
                </a:lnTo>
                <a:lnTo>
                  <a:pt x="620420" y="1480947"/>
                </a:lnTo>
                <a:cubicBezTo>
                  <a:pt x="621589" y="1480947"/>
                  <a:pt x="622173" y="1479779"/>
                  <a:pt x="622173" y="1477442"/>
                </a:cubicBezTo>
                <a:lnTo>
                  <a:pt x="611657" y="1477442"/>
                </a:lnTo>
                <a:cubicBezTo>
                  <a:pt x="610489" y="1476274"/>
                  <a:pt x="609029" y="1475105"/>
                  <a:pt x="607276" y="1473937"/>
                </a:cubicBezTo>
                <a:cubicBezTo>
                  <a:pt x="605523" y="1472768"/>
                  <a:pt x="604647" y="1471016"/>
                  <a:pt x="604647" y="1468679"/>
                </a:cubicBezTo>
                <a:lnTo>
                  <a:pt x="599389" y="1470432"/>
                </a:lnTo>
                <a:lnTo>
                  <a:pt x="555574" y="1486205"/>
                </a:lnTo>
                <a:cubicBezTo>
                  <a:pt x="546227" y="1487373"/>
                  <a:pt x="533959" y="1489126"/>
                  <a:pt x="518769" y="1491463"/>
                </a:cubicBezTo>
                <a:lnTo>
                  <a:pt x="504749" y="1491463"/>
                </a:lnTo>
                <a:cubicBezTo>
                  <a:pt x="503580" y="1490294"/>
                  <a:pt x="500075" y="1490879"/>
                  <a:pt x="494233" y="1493215"/>
                </a:cubicBezTo>
                <a:lnTo>
                  <a:pt x="481965" y="1496721"/>
                </a:lnTo>
                <a:cubicBezTo>
                  <a:pt x="478460" y="1496721"/>
                  <a:pt x="472618" y="1494384"/>
                  <a:pt x="464439" y="1489710"/>
                </a:cubicBezTo>
                <a:cubicBezTo>
                  <a:pt x="460934" y="1487373"/>
                  <a:pt x="456844" y="1486205"/>
                  <a:pt x="452171" y="1486205"/>
                </a:cubicBezTo>
                <a:cubicBezTo>
                  <a:pt x="448666" y="1486205"/>
                  <a:pt x="446913" y="1484452"/>
                  <a:pt x="446913" y="1480947"/>
                </a:cubicBezTo>
                <a:lnTo>
                  <a:pt x="448666" y="1479194"/>
                </a:lnTo>
                <a:lnTo>
                  <a:pt x="455676" y="1484452"/>
                </a:lnTo>
                <a:cubicBezTo>
                  <a:pt x="459181" y="1486789"/>
                  <a:pt x="462102" y="1486789"/>
                  <a:pt x="464439" y="1484452"/>
                </a:cubicBezTo>
                <a:lnTo>
                  <a:pt x="467944" y="1486205"/>
                </a:lnTo>
                <a:cubicBezTo>
                  <a:pt x="471449" y="1486205"/>
                  <a:pt x="473202" y="1486789"/>
                  <a:pt x="473202" y="1487958"/>
                </a:cubicBezTo>
                <a:lnTo>
                  <a:pt x="478460" y="1484452"/>
                </a:lnTo>
                <a:lnTo>
                  <a:pt x="476707" y="1477442"/>
                </a:lnTo>
                <a:lnTo>
                  <a:pt x="480212" y="1477442"/>
                </a:lnTo>
                <a:lnTo>
                  <a:pt x="478460" y="1473937"/>
                </a:lnTo>
                <a:lnTo>
                  <a:pt x="480212" y="1473937"/>
                </a:lnTo>
                <a:cubicBezTo>
                  <a:pt x="482549" y="1473937"/>
                  <a:pt x="484010" y="1473645"/>
                  <a:pt x="484594" y="1473061"/>
                </a:cubicBezTo>
                <a:cubicBezTo>
                  <a:pt x="485178" y="1472476"/>
                  <a:pt x="485470" y="1471016"/>
                  <a:pt x="485470" y="1468679"/>
                </a:cubicBezTo>
                <a:cubicBezTo>
                  <a:pt x="483134" y="1466342"/>
                  <a:pt x="480212" y="1464590"/>
                  <a:pt x="476707" y="1463421"/>
                </a:cubicBezTo>
                <a:cubicBezTo>
                  <a:pt x="473202" y="1462253"/>
                  <a:pt x="470281" y="1460500"/>
                  <a:pt x="467944" y="1458163"/>
                </a:cubicBezTo>
                <a:lnTo>
                  <a:pt x="471449" y="1447648"/>
                </a:lnTo>
                <a:cubicBezTo>
                  <a:pt x="471449" y="1446479"/>
                  <a:pt x="470281" y="1445895"/>
                  <a:pt x="467944" y="1445895"/>
                </a:cubicBezTo>
                <a:lnTo>
                  <a:pt x="462686" y="1442390"/>
                </a:lnTo>
                <a:cubicBezTo>
                  <a:pt x="459181" y="1437716"/>
                  <a:pt x="454507" y="1434795"/>
                  <a:pt x="448666" y="1433627"/>
                </a:cubicBezTo>
                <a:lnTo>
                  <a:pt x="441655" y="1431874"/>
                </a:lnTo>
                <a:cubicBezTo>
                  <a:pt x="440486" y="1426032"/>
                  <a:pt x="438734" y="1422527"/>
                  <a:pt x="436397" y="1421359"/>
                </a:cubicBezTo>
                <a:lnTo>
                  <a:pt x="432892" y="1417854"/>
                </a:lnTo>
                <a:lnTo>
                  <a:pt x="434645" y="1416101"/>
                </a:lnTo>
                <a:lnTo>
                  <a:pt x="431140" y="1405585"/>
                </a:lnTo>
                <a:cubicBezTo>
                  <a:pt x="431140" y="1402080"/>
                  <a:pt x="430555" y="1399743"/>
                  <a:pt x="429387" y="1398575"/>
                </a:cubicBezTo>
                <a:cubicBezTo>
                  <a:pt x="429387" y="1397407"/>
                  <a:pt x="429095" y="1396238"/>
                  <a:pt x="428511" y="1395070"/>
                </a:cubicBezTo>
                <a:cubicBezTo>
                  <a:pt x="427926" y="1393901"/>
                  <a:pt x="428218" y="1391565"/>
                  <a:pt x="429387" y="1388059"/>
                </a:cubicBezTo>
                <a:cubicBezTo>
                  <a:pt x="430555" y="1386891"/>
                  <a:pt x="430847" y="1385430"/>
                  <a:pt x="430263" y="1383678"/>
                </a:cubicBezTo>
                <a:cubicBezTo>
                  <a:pt x="429679" y="1381925"/>
                  <a:pt x="429387" y="1381049"/>
                  <a:pt x="429387" y="1381049"/>
                </a:cubicBezTo>
                <a:lnTo>
                  <a:pt x="427634" y="1375791"/>
                </a:lnTo>
                <a:lnTo>
                  <a:pt x="431140" y="1372286"/>
                </a:lnTo>
                <a:cubicBezTo>
                  <a:pt x="432308" y="1371118"/>
                  <a:pt x="432892" y="1369949"/>
                  <a:pt x="432892" y="1368781"/>
                </a:cubicBezTo>
                <a:cubicBezTo>
                  <a:pt x="432892" y="1367612"/>
                  <a:pt x="432308" y="1366444"/>
                  <a:pt x="431140" y="1365276"/>
                </a:cubicBezTo>
                <a:cubicBezTo>
                  <a:pt x="431140" y="1361770"/>
                  <a:pt x="430555" y="1359434"/>
                  <a:pt x="429387" y="1358265"/>
                </a:cubicBezTo>
                <a:lnTo>
                  <a:pt x="427634" y="1354760"/>
                </a:lnTo>
                <a:lnTo>
                  <a:pt x="431140" y="1358265"/>
                </a:lnTo>
                <a:cubicBezTo>
                  <a:pt x="431140" y="1358265"/>
                  <a:pt x="431432" y="1357973"/>
                  <a:pt x="432016" y="1357389"/>
                </a:cubicBezTo>
                <a:cubicBezTo>
                  <a:pt x="432600" y="1356805"/>
                  <a:pt x="432892" y="1356513"/>
                  <a:pt x="432892" y="1356513"/>
                </a:cubicBezTo>
                <a:lnTo>
                  <a:pt x="432892" y="1351255"/>
                </a:lnTo>
                <a:lnTo>
                  <a:pt x="429387" y="1335481"/>
                </a:lnTo>
                <a:lnTo>
                  <a:pt x="425882" y="1328471"/>
                </a:lnTo>
                <a:cubicBezTo>
                  <a:pt x="425882" y="1328471"/>
                  <a:pt x="427050" y="1328471"/>
                  <a:pt x="429387" y="1328471"/>
                </a:cubicBezTo>
                <a:lnTo>
                  <a:pt x="431140" y="1333729"/>
                </a:lnTo>
                <a:lnTo>
                  <a:pt x="432892" y="1335481"/>
                </a:lnTo>
                <a:cubicBezTo>
                  <a:pt x="435229" y="1335481"/>
                  <a:pt x="437566" y="1337818"/>
                  <a:pt x="439902" y="1342492"/>
                </a:cubicBezTo>
                <a:cubicBezTo>
                  <a:pt x="439902" y="1338987"/>
                  <a:pt x="439902" y="1334897"/>
                  <a:pt x="439902" y="1330224"/>
                </a:cubicBezTo>
                <a:cubicBezTo>
                  <a:pt x="439902" y="1324382"/>
                  <a:pt x="439902" y="1319708"/>
                  <a:pt x="439902" y="1316203"/>
                </a:cubicBezTo>
                <a:lnTo>
                  <a:pt x="439902" y="1313866"/>
                </a:lnTo>
                <a:lnTo>
                  <a:pt x="436397" y="1316203"/>
                </a:lnTo>
                <a:cubicBezTo>
                  <a:pt x="434061" y="1316787"/>
                  <a:pt x="431140" y="1316787"/>
                  <a:pt x="427634" y="1316203"/>
                </a:cubicBezTo>
                <a:cubicBezTo>
                  <a:pt x="424129" y="1318540"/>
                  <a:pt x="422377" y="1324382"/>
                  <a:pt x="422377" y="1333729"/>
                </a:cubicBezTo>
                <a:cubicBezTo>
                  <a:pt x="422377" y="1334897"/>
                  <a:pt x="421208" y="1337818"/>
                  <a:pt x="418871" y="1342492"/>
                </a:cubicBezTo>
                <a:cubicBezTo>
                  <a:pt x="417703" y="1345997"/>
                  <a:pt x="417703" y="1351255"/>
                  <a:pt x="418871" y="1358265"/>
                </a:cubicBezTo>
                <a:cubicBezTo>
                  <a:pt x="423545" y="1366444"/>
                  <a:pt x="426466" y="1372870"/>
                  <a:pt x="427634" y="1377544"/>
                </a:cubicBezTo>
                <a:cubicBezTo>
                  <a:pt x="428803" y="1382217"/>
                  <a:pt x="428218" y="1388059"/>
                  <a:pt x="425882" y="1395070"/>
                </a:cubicBezTo>
                <a:lnTo>
                  <a:pt x="425882" y="1402080"/>
                </a:lnTo>
                <a:cubicBezTo>
                  <a:pt x="425882" y="1407922"/>
                  <a:pt x="423545" y="1411427"/>
                  <a:pt x="418871" y="1412596"/>
                </a:cubicBezTo>
                <a:lnTo>
                  <a:pt x="401345" y="1430122"/>
                </a:lnTo>
                <a:cubicBezTo>
                  <a:pt x="399009" y="1430122"/>
                  <a:pt x="397840" y="1431290"/>
                  <a:pt x="397840" y="1433627"/>
                </a:cubicBezTo>
                <a:cubicBezTo>
                  <a:pt x="397840" y="1433627"/>
                  <a:pt x="394335" y="1438301"/>
                  <a:pt x="387325" y="1447648"/>
                </a:cubicBezTo>
                <a:lnTo>
                  <a:pt x="382067" y="1449400"/>
                </a:lnTo>
                <a:cubicBezTo>
                  <a:pt x="375056" y="1447064"/>
                  <a:pt x="369214" y="1447064"/>
                  <a:pt x="364541" y="1449400"/>
                </a:cubicBezTo>
                <a:cubicBezTo>
                  <a:pt x="362204" y="1451737"/>
                  <a:pt x="356946" y="1452906"/>
                  <a:pt x="348767" y="1452906"/>
                </a:cubicBezTo>
                <a:cubicBezTo>
                  <a:pt x="346431" y="1452906"/>
                  <a:pt x="344678" y="1452321"/>
                  <a:pt x="343510" y="1451153"/>
                </a:cubicBezTo>
                <a:cubicBezTo>
                  <a:pt x="342341" y="1449985"/>
                  <a:pt x="341173" y="1449400"/>
                  <a:pt x="340004" y="1449400"/>
                </a:cubicBezTo>
                <a:lnTo>
                  <a:pt x="340004" y="1459916"/>
                </a:lnTo>
                <a:cubicBezTo>
                  <a:pt x="337668" y="1459916"/>
                  <a:pt x="336499" y="1459332"/>
                  <a:pt x="336499" y="1458163"/>
                </a:cubicBezTo>
                <a:cubicBezTo>
                  <a:pt x="335331" y="1456995"/>
                  <a:pt x="334162" y="1455534"/>
                  <a:pt x="332994" y="1453782"/>
                </a:cubicBezTo>
                <a:cubicBezTo>
                  <a:pt x="331825" y="1452029"/>
                  <a:pt x="331241" y="1450569"/>
                  <a:pt x="331241" y="1449400"/>
                </a:cubicBezTo>
                <a:cubicBezTo>
                  <a:pt x="328905" y="1448232"/>
                  <a:pt x="324231" y="1447648"/>
                  <a:pt x="317220" y="1447648"/>
                </a:cubicBezTo>
                <a:cubicBezTo>
                  <a:pt x="316052" y="1448816"/>
                  <a:pt x="314299" y="1448816"/>
                  <a:pt x="311963" y="1447648"/>
                </a:cubicBezTo>
                <a:cubicBezTo>
                  <a:pt x="310794" y="1446479"/>
                  <a:pt x="309626" y="1446187"/>
                  <a:pt x="308458" y="1446771"/>
                </a:cubicBezTo>
                <a:cubicBezTo>
                  <a:pt x="307289" y="1447356"/>
                  <a:pt x="306121" y="1447064"/>
                  <a:pt x="304952" y="1445895"/>
                </a:cubicBezTo>
                <a:cubicBezTo>
                  <a:pt x="300278" y="1445895"/>
                  <a:pt x="297358" y="1444727"/>
                  <a:pt x="296189" y="1442390"/>
                </a:cubicBezTo>
                <a:cubicBezTo>
                  <a:pt x="293853" y="1440053"/>
                  <a:pt x="291224" y="1438301"/>
                  <a:pt x="288303" y="1437132"/>
                </a:cubicBezTo>
                <a:cubicBezTo>
                  <a:pt x="285381" y="1435964"/>
                  <a:pt x="282752" y="1434795"/>
                  <a:pt x="280416" y="1433627"/>
                </a:cubicBezTo>
                <a:cubicBezTo>
                  <a:pt x="275742" y="1434795"/>
                  <a:pt x="272821" y="1431290"/>
                  <a:pt x="271653" y="1423111"/>
                </a:cubicBezTo>
                <a:cubicBezTo>
                  <a:pt x="270484" y="1424280"/>
                  <a:pt x="268148" y="1424864"/>
                  <a:pt x="264643" y="1424864"/>
                </a:cubicBezTo>
                <a:lnTo>
                  <a:pt x="262890" y="1424864"/>
                </a:lnTo>
                <a:lnTo>
                  <a:pt x="259385" y="1417854"/>
                </a:lnTo>
                <a:lnTo>
                  <a:pt x="255879" y="1412596"/>
                </a:lnTo>
                <a:cubicBezTo>
                  <a:pt x="254711" y="1411427"/>
                  <a:pt x="253543" y="1409967"/>
                  <a:pt x="252374" y="1408214"/>
                </a:cubicBezTo>
                <a:cubicBezTo>
                  <a:pt x="251206" y="1406462"/>
                  <a:pt x="248869" y="1404417"/>
                  <a:pt x="245364" y="1402080"/>
                </a:cubicBezTo>
                <a:cubicBezTo>
                  <a:pt x="244195" y="1403249"/>
                  <a:pt x="241859" y="1403833"/>
                  <a:pt x="238353" y="1403833"/>
                </a:cubicBezTo>
                <a:cubicBezTo>
                  <a:pt x="238353" y="1403833"/>
                  <a:pt x="237769" y="1403249"/>
                  <a:pt x="236601" y="1402080"/>
                </a:cubicBezTo>
                <a:cubicBezTo>
                  <a:pt x="235432" y="1400912"/>
                  <a:pt x="234264" y="1400328"/>
                  <a:pt x="233096" y="1400328"/>
                </a:cubicBezTo>
                <a:lnTo>
                  <a:pt x="243611" y="1400328"/>
                </a:lnTo>
                <a:lnTo>
                  <a:pt x="245364" y="1396822"/>
                </a:lnTo>
                <a:cubicBezTo>
                  <a:pt x="244195" y="1393317"/>
                  <a:pt x="241859" y="1388644"/>
                  <a:pt x="238353" y="1382802"/>
                </a:cubicBezTo>
                <a:lnTo>
                  <a:pt x="231343" y="1372286"/>
                </a:lnTo>
                <a:lnTo>
                  <a:pt x="220827" y="1372286"/>
                </a:lnTo>
                <a:cubicBezTo>
                  <a:pt x="213817" y="1372286"/>
                  <a:pt x="206223" y="1369365"/>
                  <a:pt x="198044" y="1363523"/>
                </a:cubicBezTo>
                <a:cubicBezTo>
                  <a:pt x="195707" y="1361186"/>
                  <a:pt x="194538" y="1357681"/>
                  <a:pt x="194538" y="1353007"/>
                </a:cubicBezTo>
                <a:lnTo>
                  <a:pt x="192786" y="1345997"/>
                </a:lnTo>
                <a:cubicBezTo>
                  <a:pt x="188112" y="1337818"/>
                  <a:pt x="181102" y="1331976"/>
                  <a:pt x="171755" y="1328471"/>
                </a:cubicBezTo>
                <a:cubicBezTo>
                  <a:pt x="170586" y="1326134"/>
                  <a:pt x="170002" y="1323213"/>
                  <a:pt x="170002" y="1319708"/>
                </a:cubicBezTo>
                <a:cubicBezTo>
                  <a:pt x="170002" y="1317371"/>
                  <a:pt x="169418" y="1315619"/>
                  <a:pt x="168250" y="1314450"/>
                </a:cubicBezTo>
                <a:cubicBezTo>
                  <a:pt x="169418" y="1313282"/>
                  <a:pt x="170002" y="1310945"/>
                  <a:pt x="170002" y="1307440"/>
                </a:cubicBezTo>
                <a:lnTo>
                  <a:pt x="157734" y="1293419"/>
                </a:lnTo>
                <a:cubicBezTo>
                  <a:pt x="157734" y="1292251"/>
                  <a:pt x="157442" y="1291666"/>
                  <a:pt x="156858" y="1291666"/>
                </a:cubicBezTo>
                <a:cubicBezTo>
                  <a:pt x="156274" y="1291666"/>
                  <a:pt x="155397" y="1291082"/>
                  <a:pt x="154229" y="1289914"/>
                </a:cubicBezTo>
                <a:cubicBezTo>
                  <a:pt x="149555" y="1288745"/>
                  <a:pt x="147218" y="1287285"/>
                  <a:pt x="147218" y="1285532"/>
                </a:cubicBezTo>
                <a:cubicBezTo>
                  <a:pt x="147218" y="1283780"/>
                  <a:pt x="149555" y="1282319"/>
                  <a:pt x="154229" y="1281151"/>
                </a:cubicBezTo>
                <a:cubicBezTo>
                  <a:pt x="155397" y="1279982"/>
                  <a:pt x="156858" y="1278814"/>
                  <a:pt x="158610" y="1277646"/>
                </a:cubicBezTo>
                <a:cubicBezTo>
                  <a:pt x="160363" y="1276477"/>
                  <a:pt x="161823" y="1275309"/>
                  <a:pt x="162992" y="1274140"/>
                </a:cubicBezTo>
                <a:cubicBezTo>
                  <a:pt x="161823" y="1270635"/>
                  <a:pt x="160363" y="1266838"/>
                  <a:pt x="158610" y="1262748"/>
                </a:cubicBezTo>
                <a:cubicBezTo>
                  <a:pt x="156858" y="1258659"/>
                  <a:pt x="157150" y="1254862"/>
                  <a:pt x="159486" y="1251357"/>
                </a:cubicBezTo>
                <a:lnTo>
                  <a:pt x="157734" y="1247851"/>
                </a:lnTo>
                <a:cubicBezTo>
                  <a:pt x="157734" y="1246683"/>
                  <a:pt x="157734" y="1246099"/>
                  <a:pt x="157734" y="1246099"/>
                </a:cubicBezTo>
                <a:cubicBezTo>
                  <a:pt x="160070" y="1237920"/>
                  <a:pt x="159486" y="1232078"/>
                  <a:pt x="155981" y="1228573"/>
                </a:cubicBezTo>
                <a:cubicBezTo>
                  <a:pt x="155981" y="1226236"/>
                  <a:pt x="155981" y="1222731"/>
                  <a:pt x="155981" y="1218057"/>
                </a:cubicBezTo>
                <a:cubicBezTo>
                  <a:pt x="155981" y="1214552"/>
                  <a:pt x="156274" y="1211631"/>
                  <a:pt x="156858" y="1209294"/>
                </a:cubicBezTo>
                <a:cubicBezTo>
                  <a:pt x="157442" y="1206957"/>
                  <a:pt x="157734" y="1205205"/>
                  <a:pt x="157734" y="1204036"/>
                </a:cubicBezTo>
                <a:cubicBezTo>
                  <a:pt x="157734" y="1199363"/>
                  <a:pt x="159194" y="1194689"/>
                  <a:pt x="162115" y="1190016"/>
                </a:cubicBezTo>
                <a:cubicBezTo>
                  <a:pt x="165036" y="1185342"/>
                  <a:pt x="167081" y="1181837"/>
                  <a:pt x="168250" y="1179500"/>
                </a:cubicBezTo>
                <a:lnTo>
                  <a:pt x="199796" y="1153211"/>
                </a:lnTo>
                <a:cubicBezTo>
                  <a:pt x="200965" y="1150874"/>
                  <a:pt x="202133" y="1149706"/>
                  <a:pt x="203302" y="1149706"/>
                </a:cubicBezTo>
                <a:cubicBezTo>
                  <a:pt x="207975" y="1146201"/>
                  <a:pt x="212941" y="1143572"/>
                  <a:pt x="218199" y="1141819"/>
                </a:cubicBezTo>
                <a:cubicBezTo>
                  <a:pt x="223456" y="1140067"/>
                  <a:pt x="228422" y="1137438"/>
                  <a:pt x="233096" y="1133932"/>
                </a:cubicBezTo>
                <a:cubicBezTo>
                  <a:pt x="237769" y="1131596"/>
                  <a:pt x="249453" y="1125169"/>
                  <a:pt x="268148" y="1114654"/>
                </a:cubicBezTo>
                <a:lnTo>
                  <a:pt x="279552" y="1107946"/>
                </a:lnTo>
                <a:lnTo>
                  <a:pt x="280909" y="1101893"/>
                </a:lnTo>
                <a:cubicBezTo>
                  <a:pt x="281456" y="1099592"/>
                  <a:pt x="281876" y="1098004"/>
                  <a:pt x="282169" y="1097128"/>
                </a:cubicBezTo>
                <a:lnTo>
                  <a:pt x="283921" y="1090117"/>
                </a:lnTo>
                <a:cubicBezTo>
                  <a:pt x="286258" y="1087781"/>
                  <a:pt x="287426" y="1082523"/>
                  <a:pt x="287426" y="1074344"/>
                </a:cubicBezTo>
                <a:cubicBezTo>
                  <a:pt x="287426" y="1040460"/>
                  <a:pt x="288010" y="1014171"/>
                  <a:pt x="289179" y="995477"/>
                </a:cubicBezTo>
                <a:lnTo>
                  <a:pt x="296189" y="890321"/>
                </a:lnTo>
                <a:cubicBezTo>
                  <a:pt x="290347" y="896163"/>
                  <a:pt x="288010" y="901421"/>
                  <a:pt x="289179" y="906094"/>
                </a:cubicBezTo>
                <a:cubicBezTo>
                  <a:pt x="290347" y="910768"/>
                  <a:pt x="289179" y="913105"/>
                  <a:pt x="285674" y="913105"/>
                </a:cubicBezTo>
                <a:cubicBezTo>
                  <a:pt x="282169" y="913105"/>
                  <a:pt x="276327" y="914273"/>
                  <a:pt x="268148" y="916610"/>
                </a:cubicBezTo>
                <a:cubicBezTo>
                  <a:pt x="264643" y="916610"/>
                  <a:pt x="262890" y="918363"/>
                  <a:pt x="262890" y="921868"/>
                </a:cubicBezTo>
                <a:cubicBezTo>
                  <a:pt x="262890" y="923036"/>
                  <a:pt x="262306" y="925373"/>
                  <a:pt x="261137" y="928878"/>
                </a:cubicBezTo>
                <a:cubicBezTo>
                  <a:pt x="259969" y="932383"/>
                  <a:pt x="259385" y="934720"/>
                  <a:pt x="259385" y="935889"/>
                </a:cubicBezTo>
                <a:cubicBezTo>
                  <a:pt x="259385" y="940562"/>
                  <a:pt x="256464" y="943483"/>
                  <a:pt x="250622" y="944652"/>
                </a:cubicBezTo>
                <a:cubicBezTo>
                  <a:pt x="248285" y="945820"/>
                  <a:pt x="244195" y="948741"/>
                  <a:pt x="238353" y="953415"/>
                </a:cubicBezTo>
                <a:cubicBezTo>
                  <a:pt x="231343" y="955751"/>
                  <a:pt x="226085" y="955751"/>
                  <a:pt x="222580" y="953415"/>
                </a:cubicBezTo>
                <a:lnTo>
                  <a:pt x="213817" y="953415"/>
                </a:lnTo>
                <a:cubicBezTo>
                  <a:pt x="211480" y="954583"/>
                  <a:pt x="210020" y="956044"/>
                  <a:pt x="209436" y="957796"/>
                </a:cubicBezTo>
                <a:cubicBezTo>
                  <a:pt x="208851" y="959549"/>
                  <a:pt x="208559" y="960425"/>
                  <a:pt x="208559" y="960425"/>
                </a:cubicBezTo>
                <a:cubicBezTo>
                  <a:pt x="205054" y="959257"/>
                  <a:pt x="202133" y="958088"/>
                  <a:pt x="199796" y="956920"/>
                </a:cubicBezTo>
                <a:cubicBezTo>
                  <a:pt x="197460" y="955751"/>
                  <a:pt x="195123" y="954583"/>
                  <a:pt x="192786" y="953415"/>
                </a:cubicBezTo>
                <a:cubicBezTo>
                  <a:pt x="184607" y="953415"/>
                  <a:pt x="178181" y="951662"/>
                  <a:pt x="173507" y="948157"/>
                </a:cubicBezTo>
                <a:cubicBezTo>
                  <a:pt x="174676" y="950494"/>
                  <a:pt x="176136" y="952538"/>
                  <a:pt x="177889" y="954291"/>
                </a:cubicBezTo>
                <a:cubicBezTo>
                  <a:pt x="179641" y="956044"/>
                  <a:pt x="180518" y="958088"/>
                  <a:pt x="180518" y="960425"/>
                </a:cubicBezTo>
                <a:lnTo>
                  <a:pt x="170002" y="953415"/>
                </a:lnTo>
                <a:cubicBezTo>
                  <a:pt x="166497" y="946404"/>
                  <a:pt x="162992" y="946404"/>
                  <a:pt x="159486" y="953415"/>
                </a:cubicBezTo>
                <a:cubicBezTo>
                  <a:pt x="158318" y="947573"/>
                  <a:pt x="155981" y="943191"/>
                  <a:pt x="152476" y="940270"/>
                </a:cubicBezTo>
                <a:cubicBezTo>
                  <a:pt x="148971" y="937349"/>
                  <a:pt x="146634" y="935889"/>
                  <a:pt x="145466" y="935889"/>
                </a:cubicBezTo>
                <a:cubicBezTo>
                  <a:pt x="140792" y="931215"/>
                  <a:pt x="136703" y="929462"/>
                  <a:pt x="133198" y="930631"/>
                </a:cubicBezTo>
                <a:cubicBezTo>
                  <a:pt x="134366" y="924789"/>
                  <a:pt x="131445" y="921868"/>
                  <a:pt x="124435" y="921868"/>
                </a:cubicBezTo>
                <a:lnTo>
                  <a:pt x="115671" y="911352"/>
                </a:lnTo>
                <a:cubicBezTo>
                  <a:pt x="115671" y="910184"/>
                  <a:pt x="114795" y="909307"/>
                  <a:pt x="113043" y="908723"/>
                </a:cubicBezTo>
                <a:cubicBezTo>
                  <a:pt x="111290" y="908139"/>
                  <a:pt x="109245" y="908431"/>
                  <a:pt x="106909" y="909600"/>
                </a:cubicBezTo>
                <a:lnTo>
                  <a:pt x="101651" y="907847"/>
                </a:lnTo>
                <a:lnTo>
                  <a:pt x="110414" y="906094"/>
                </a:lnTo>
                <a:lnTo>
                  <a:pt x="110414" y="904342"/>
                </a:lnTo>
                <a:cubicBezTo>
                  <a:pt x="106909" y="904342"/>
                  <a:pt x="103987" y="903758"/>
                  <a:pt x="101651" y="902589"/>
                </a:cubicBezTo>
                <a:cubicBezTo>
                  <a:pt x="93472" y="902589"/>
                  <a:pt x="88798" y="898500"/>
                  <a:pt x="87630" y="890321"/>
                </a:cubicBezTo>
                <a:cubicBezTo>
                  <a:pt x="87630" y="890321"/>
                  <a:pt x="86461" y="889152"/>
                  <a:pt x="84125" y="886816"/>
                </a:cubicBezTo>
                <a:lnTo>
                  <a:pt x="66599" y="874548"/>
                </a:lnTo>
                <a:lnTo>
                  <a:pt x="64846" y="871042"/>
                </a:lnTo>
                <a:cubicBezTo>
                  <a:pt x="63677" y="864032"/>
                  <a:pt x="61341" y="859650"/>
                  <a:pt x="57836" y="857898"/>
                </a:cubicBezTo>
                <a:cubicBezTo>
                  <a:pt x="54331" y="856145"/>
                  <a:pt x="51994" y="854685"/>
                  <a:pt x="50826" y="853516"/>
                </a:cubicBezTo>
                <a:cubicBezTo>
                  <a:pt x="47320" y="851180"/>
                  <a:pt x="42647" y="847966"/>
                  <a:pt x="36805" y="843877"/>
                </a:cubicBezTo>
                <a:cubicBezTo>
                  <a:pt x="30963" y="839788"/>
                  <a:pt x="26289" y="834822"/>
                  <a:pt x="22784" y="828980"/>
                </a:cubicBezTo>
                <a:cubicBezTo>
                  <a:pt x="20447" y="827811"/>
                  <a:pt x="18110" y="824890"/>
                  <a:pt x="15774" y="820217"/>
                </a:cubicBezTo>
                <a:cubicBezTo>
                  <a:pt x="15774" y="820217"/>
                  <a:pt x="14021" y="818464"/>
                  <a:pt x="10516" y="814959"/>
                </a:cubicBezTo>
                <a:cubicBezTo>
                  <a:pt x="3505" y="805612"/>
                  <a:pt x="0" y="795096"/>
                  <a:pt x="0" y="783412"/>
                </a:cubicBezTo>
                <a:cubicBezTo>
                  <a:pt x="4674" y="783412"/>
                  <a:pt x="8179" y="782244"/>
                  <a:pt x="10516" y="779907"/>
                </a:cubicBezTo>
                <a:cubicBezTo>
                  <a:pt x="11684" y="778739"/>
                  <a:pt x="11976" y="777278"/>
                  <a:pt x="11392" y="775526"/>
                </a:cubicBezTo>
                <a:cubicBezTo>
                  <a:pt x="10807" y="773773"/>
                  <a:pt x="9347" y="772313"/>
                  <a:pt x="7010" y="771144"/>
                </a:cubicBezTo>
                <a:cubicBezTo>
                  <a:pt x="7010" y="768807"/>
                  <a:pt x="6426" y="765594"/>
                  <a:pt x="5258" y="761505"/>
                </a:cubicBezTo>
                <a:cubicBezTo>
                  <a:pt x="4089" y="757415"/>
                  <a:pt x="4089" y="754202"/>
                  <a:pt x="5258" y="751866"/>
                </a:cubicBezTo>
                <a:cubicBezTo>
                  <a:pt x="5258" y="744855"/>
                  <a:pt x="6426" y="740766"/>
                  <a:pt x="8763" y="739597"/>
                </a:cubicBezTo>
                <a:cubicBezTo>
                  <a:pt x="9931" y="738429"/>
                  <a:pt x="11392" y="737260"/>
                  <a:pt x="13145" y="736092"/>
                </a:cubicBezTo>
                <a:cubicBezTo>
                  <a:pt x="14897" y="734924"/>
                  <a:pt x="14605" y="732587"/>
                  <a:pt x="12268" y="729082"/>
                </a:cubicBezTo>
                <a:cubicBezTo>
                  <a:pt x="12268" y="727913"/>
                  <a:pt x="14021" y="722071"/>
                  <a:pt x="17526" y="711556"/>
                </a:cubicBezTo>
                <a:cubicBezTo>
                  <a:pt x="19863" y="712724"/>
                  <a:pt x="23368" y="713308"/>
                  <a:pt x="28042" y="713308"/>
                </a:cubicBezTo>
                <a:lnTo>
                  <a:pt x="24536" y="701040"/>
                </a:lnTo>
                <a:cubicBezTo>
                  <a:pt x="23368" y="698703"/>
                  <a:pt x="23368" y="696951"/>
                  <a:pt x="24536" y="695782"/>
                </a:cubicBezTo>
                <a:cubicBezTo>
                  <a:pt x="25705" y="694614"/>
                  <a:pt x="26873" y="694030"/>
                  <a:pt x="28042" y="694030"/>
                </a:cubicBezTo>
                <a:cubicBezTo>
                  <a:pt x="29210" y="697535"/>
                  <a:pt x="33300" y="699287"/>
                  <a:pt x="40310" y="699287"/>
                </a:cubicBezTo>
                <a:lnTo>
                  <a:pt x="47320" y="699287"/>
                </a:lnTo>
                <a:cubicBezTo>
                  <a:pt x="54331" y="699287"/>
                  <a:pt x="60172" y="699872"/>
                  <a:pt x="64846" y="701040"/>
                </a:cubicBezTo>
                <a:cubicBezTo>
                  <a:pt x="66015" y="702208"/>
                  <a:pt x="69520" y="702793"/>
                  <a:pt x="75362" y="702793"/>
                </a:cubicBezTo>
                <a:cubicBezTo>
                  <a:pt x="81203" y="702793"/>
                  <a:pt x="87046" y="701624"/>
                  <a:pt x="92888" y="699287"/>
                </a:cubicBezTo>
                <a:cubicBezTo>
                  <a:pt x="109245" y="694614"/>
                  <a:pt x="126771" y="685851"/>
                  <a:pt x="145466" y="672998"/>
                </a:cubicBezTo>
                <a:cubicBezTo>
                  <a:pt x="147802" y="672998"/>
                  <a:pt x="149555" y="672414"/>
                  <a:pt x="150724" y="671246"/>
                </a:cubicBezTo>
                <a:cubicBezTo>
                  <a:pt x="155397" y="671246"/>
                  <a:pt x="158318" y="670662"/>
                  <a:pt x="159486" y="669493"/>
                </a:cubicBezTo>
                <a:cubicBezTo>
                  <a:pt x="191033" y="649631"/>
                  <a:pt x="212065" y="637362"/>
                  <a:pt x="222580" y="632689"/>
                </a:cubicBezTo>
                <a:lnTo>
                  <a:pt x="254127" y="609905"/>
                </a:lnTo>
                <a:cubicBezTo>
                  <a:pt x="259969" y="607568"/>
                  <a:pt x="264643" y="603187"/>
                  <a:pt x="268148" y="596760"/>
                </a:cubicBezTo>
                <a:cubicBezTo>
                  <a:pt x="271653" y="590334"/>
                  <a:pt x="274574" y="586537"/>
                  <a:pt x="276911" y="585369"/>
                </a:cubicBezTo>
                <a:cubicBezTo>
                  <a:pt x="279247" y="580695"/>
                  <a:pt x="282752" y="570763"/>
                  <a:pt x="287426" y="555574"/>
                </a:cubicBezTo>
                <a:lnTo>
                  <a:pt x="296189" y="536296"/>
                </a:lnTo>
                <a:cubicBezTo>
                  <a:pt x="297358" y="532790"/>
                  <a:pt x="300278" y="529869"/>
                  <a:pt x="304952" y="527533"/>
                </a:cubicBezTo>
                <a:cubicBezTo>
                  <a:pt x="306121" y="527533"/>
                  <a:pt x="307873" y="526364"/>
                  <a:pt x="310210" y="524028"/>
                </a:cubicBezTo>
                <a:cubicBezTo>
                  <a:pt x="317220" y="520522"/>
                  <a:pt x="323062" y="515849"/>
                  <a:pt x="327736" y="510007"/>
                </a:cubicBezTo>
                <a:cubicBezTo>
                  <a:pt x="330073" y="507670"/>
                  <a:pt x="332994" y="506502"/>
                  <a:pt x="336499" y="506502"/>
                </a:cubicBezTo>
                <a:cubicBezTo>
                  <a:pt x="340004" y="505333"/>
                  <a:pt x="343802" y="502412"/>
                  <a:pt x="347891" y="497738"/>
                </a:cubicBezTo>
                <a:cubicBezTo>
                  <a:pt x="351980" y="493065"/>
                  <a:pt x="369214" y="487807"/>
                  <a:pt x="399593" y="481965"/>
                </a:cubicBezTo>
                <a:lnTo>
                  <a:pt x="415366" y="494233"/>
                </a:lnTo>
                <a:cubicBezTo>
                  <a:pt x="425882" y="503581"/>
                  <a:pt x="434645" y="510883"/>
                  <a:pt x="441655" y="516141"/>
                </a:cubicBezTo>
                <a:cubicBezTo>
                  <a:pt x="448666" y="521399"/>
                  <a:pt x="455092" y="524612"/>
                  <a:pt x="460934" y="525780"/>
                </a:cubicBezTo>
                <a:cubicBezTo>
                  <a:pt x="463270" y="525780"/>
                  <a:pt x="464439" y="525196"/>
                  <a:pt x="464439" y="524028"/>
                </a:cubicBezTo>
                <a:cubicBezTo>
                  <a:pt x="472618" y="521691"/>
                  <a:pt x="478460" y="522275"/>
                  <a:pt x="481965" y="525780"/>
                </a:cubicBezTo>
                <a:cubicBezTo>
                  <a:pt x="488975" y="532790"/>
                  <a:pt x="497154" y="536296"/>
                  <a:pt x="506501" y="536296"/>
                </a:cubicBezTo>
                <a:cubicBezTo>
                  <a:pt x="510007" y="536296"/>
                  <a:pt x="512343" y="536880"/>
                  <a:pt x="513512" y="538048"/>
                </a:cubicBezTo>
                <a:cubicBezTo>
                  <a:pt x="513512" y="538048"/>
                  <a:pt x="514680" y="538048"/>
                  <a:pt x="517017" y="538048"/>
                </a:cubicBezTo>
                <a:cubicBezTo>
                  <a:pt x="519353" y="538048"/>
                  <a:pt x="520522" y="540385"/>
                  <a:pt x="520522" y="545059"/>
                </a:cubicBezTo>
                <a:lnTo>
                  <a:pt x="524027" y="555574"/>
                </a:lnTo>
                <a:lnTo>
                  <a:pt x="522275" y="555574"/>
                </a:lnTo>
                <a:cubicBezTo>
                  <a:pt x="519938" y="555574"/>
                  <a:pt x="520522" y="555866"/>
                  <a:pt x="524027" y="556451"/>
                </a:cubicBezTo>
                <a:cubicBezTo>
                  <a:pt x="527533" y="557035"/>
                  <a:pt x="529869" y="557911"/>
                  <a:pt x="531038" y="559079"/>
                </a:cubicBezTo>
                <a:lnTo>
                  <a:pt x="531038" y="557327"/>
                </a:lnTo>
                <a:lnTo>
                  <a:pt x="541553" y="555574"/>
                </a:lnTo>
                <a:cubicBezTo>
                  <a:pt x="545059" y="555574"/>
                  <a:pt x="547395" y="553822"/>
                  <a:pt x="548564" y="550317"/>
                </a:cubicBezTo>
                <a:cubicBezTo>
                  <a:pt x="555574" y="552653"/>
                  <a:pt x="559663" y="554698"/>
                  <a:pt x="560832" y="556451"/>
                </a:cubicBezTo>
                <a:cubicBezTo>
                  <a:pt x="562001" y="558203"/>
                  <a:pt x="560248" y="561416"/>
                  <a:pt x="555574" y="566090"/>
                </a:cubicBezTo>
                <a:cubicBezTo>
                  <a:pt x="555574" y="568427"/>
                  <a:pt x="554990" y="570763"/>
                  <a:pt x="553821" y="573100"/>
                </a:cubicBezTo>
                <a:cubicBezTo>
                  <a:pt x="552653" y="575437"/>
                  <a:pt x="551485" y="578358"/>
                  <a:pt x="550316" y="581863"/>
                </a:cubicBezTo>
                <a:lnTo>
                  <a:pt x="571348" y="587121"/>
                </a:lnTo>
                <a:cubicBezTo>
                  <a:pt x="570179" y="590626"/>
                  <a:pt x="568719" y="594131"/>
                  <a:pt x="566966" y="597637"/>
                </a:cubicBezTo>
                <a:cubicBezTo>
                  <a:pt x="565213" y="601142"/>
                  <a:pt x="563753" y="605231"/>
                  <a:pt x="562585" y="609905"/>
                </a:cubicBezTo>
                <a:cubicBezTo>
                  <a:pt x="566090" y="611073"/>
                  <a:pt x="567842" y="613410"/>
                  <a:pt x="567842" y="616915"/>
                </a:cubicBezTo>
                <a:cubicBezTo>
                  <a:pt x="569011" y="618084"/>
                  <a:pt x="569302" y="619544"/>
                  <a:pt x="568719" y="621297"/>
                </a:cubicBezTo>
                <a:cubicBezTo>
                  <a:pt x="568134" y="623049"/>
                  <a:pt x="567842" y="624510"/>
                  <a:pt x="567842" y="625678"/>
                </a:cubicBezTo>
                <a:lnTo>
                  <a:pt x="574853" y="627431"/>
                </a:lnTo>
                <a:cubicBezTo>
                  <a:pt x="577189" y="627431"/>
                  <a:pt x="578358" y="628599"/>
                  <a:pt x="578358" y="630936"/>
                </a:cubicBezTo>
                <a:cubicBezTo>
                  <a:pt x="578358" y="633273"/>
                  <a:pt x="577773" y="635025"/>
                  <a:pt x="576605" y="636194"/>
                </a:cubicBezTo>
                <a:cubicBezTo>
                  <a:pt x="576605" y="636194"/>
                  <a:pt x="574268" y="637946"/>
                  <a:pt x="569595" y="641452"/>
                </a:cubicBezTo>
                <a:lnTo>
                  <a:pt x="567842" y="641452"/>
                </a:lnTo>
                <a:lnTo>
                  <a:pt x="567842" y="639699"/>
                </a:lnTo>
                <a:cubicBezTo>
                  <a:pt x="567842" y="639699"/>
                  <a:pt x="566966" y="641452"/>
                  <a:pt x="565213" y="644957"/>
                </a:cubicBezTo>
                <a:cubicBezTo>
                  <a:pt x="563461" y="648462"/>
                  <a:pt x="562001" y="650799"/>
                  <a:pt x="560832" y="651967"/>
                </a:cubicBezTo>
                <a:cubicBezTo>
                  <a:pt x="556158" y="651967"/>
                  <a:pt x="553529" y="653428"/>
                  <a:pt x="552945" y="656349"/>
                </a:cubicBezTo>
                <a:cubicBezTo>
                  <a:pt x="552361" y="659270"/>
                  <a:pt x="552069" y="661314"/>
                  <a:pt x="552069" y="662483"/>
                </a:cubicBezTo>
                <a:cubicBezTo>
                  <a:pt x="554406" y="663651"/>
                  <a:pt x="556743" y="664820"/>
                  <a:pt x="559079" y="665988"/>
                </a:cubicBezTo>
                <a:cubicBezTo>
                  <a:pt x="561416" y="667156"/>
                  <a:pt x="563169" y="667741"/>
                  <a:pt x="564337" y="667741"/>
                </a:cubicBezTo>
                <a:lnTo>
                  <a:pt x="548564" y="678256"/>
                </a:lnTo>
                <a:cubicBezTo>
                  <a:pt x="552069" y="688772"/>
                  <a:pt x="554406" y="695782"/>
                  <a:pt x="555574" y="699287"/>
                </a:cubicBezTo>
                <a:cubicBezTo>
                  <a:pt x="561416" y="701624"/>
                  <a:pt x="561416" y="706298"/>
                  <a:pt x="555574" y="713308"/>
                </a:cubicBezTo>
                <a:lnTo>
                  <a:pt x="552069" y="711556"/>
                </a:lnTo>
                <a:cubicBezTo>
                  <a:pt x="552069" y="711556"/>
                  <a:pt x="551777" y="711848"/>
                  <a:pt x="551193" y="712432"/>
                </a:cubicBezTo>
                <a:cubicBezTo>
                  <a:pt x="550609" y="713016"/>
                  <a:pt x="550316" y="713308"/>
                  <a:pt x="550316" y="713308"/>
                </a:cubicBezTo>
                <a:lnTo>
                  <a:pt x="555574" y="725576"/>
                </a:lnTo>
                <a:cubicBezTo>
                  <a:pt x="552069" y="727913"/>
                  <a:pt x="549732" y="730250"/>
                  <a:pt x="548564" y="732587"/>
                </a:cubicBezTo>
                <a:lnTo>
                  <a:pt x="548564" y="736092"/>
                </a:lnTo>
                <a:cubicBezTo>
                  <a:pt x="553237" y="739597"/>
                  <a:pt x="555574" y="743687"/>
                  <a:pt x="555574" y="748360"/>
                </a:cubicBezTo>
                <a:lnTo>
                  <a:pt x="553821" y="762381"/>
                </a:lnTo>
                <a:cubicBezTo>
                  <a:pt x="553821" y="764718"/>
                  <a:pt x="552069" y="767055"/>
                  <a:pt x="548564" y="769391"/>
                </a:cubicBezTo>
                <a:lnTo>
                  <a:pt x="543306" y="779907"/>
                </a:lnTo>
                <a:cubicBezTo>
                  <a:pt x="542137" y="782244"/>
                  <a:pt x="539801" y="784581"/>
                  <a:pt x="536295" y="786917"/>
                </a:cubicBezTo>
                <a:cubicBezTo>
                  <a:pt x="528117" y="789254"/>
                  <a:pt x="521106" y="795681"/>
                  <a:pt x="515264" y="806196"/>
                </a:cubicBezTo>
                <a:lnTo>
                  <a:pt x="513512" y="800938"/>
                </a:lnTo>
                <a:cubicBezTo>
                  <a:pt x="508838" y="804444"/>
                  <a:pt x="505333" y="806780"/>
                  <a:pt x="502996" y="807949"/>
                </a:cubicBezTo>
                <a:cubicBezTo>
                  <a:pt x="505333" y="807949"/>
                  <a:pt x="506501" y="808533"/>
                  <a:pt x="506501" y="809701"/>
                </a:cubicBezTo>
                <a:lnTo>
                  <a:pt x="502996" y="813207"/>
                </a:lnTo>
                <a:cubicBezTo>
                  <a:pt x="498322" y="813207"/>
                  <a:pt x="495402" y="814083"/>
                  <a:pt x="494233" y="815835"/>
                </a:cubicBezTo>
                <a:cubicBezTo>
                  <a:pt x="493065" y="817588"/>
                  <a:pt x="492480" y="819048"/>
                  <a:pt x="492480" y="820217"/>
                </a:cubicBezTo>
                <a:cubicBezTo>
                  <a:pt x="492480" y="828396"/>
                  <a:pt x="491312" y="835406"/>
                  <a:pt x="488975" y="841248"/>
                </a:cubicBezTo>
                <a:cubicBezTo>
                  <a:pt x="488975" y="836575"/>
                  <a:pt x="489559" y="831317"/>
                  <a:pt x="490728" y="825475"/>
                </a:cubicBezTo>
                <a:cubicBezTo>
                  <a:pt x="489559" y="826643"/>
                  <a:pt x="487807" y="829564"/>
                  <a:pt x="485470" y="834238"/>
                </a:cubicBezTo>
                <a:cubicBezTo>
                  <a:pt x="483134" y="838911"/>
                  <a:pt x="481965" y="842417"/>
                  <a:pt x="481965" y="844753"/>
                </a:cubicBezTo>
                <a:cubicBezTo>
                  <a:pt x="479628" y="845922"/>
                  <a:pt x="478460" y="847674"/>
                  <a:pt x="478460" y="850011"/>
                </a:cubicBezTo>
                <a:cubicBezTo>
                  <a:pt x="477291" y="860527"/>
                  <a:pt x="474662" y="870166"/>
                  <a:pt x="470573" y="878929"/>
                </a:cubicBezTo>
                <a:cubicBezTo>
                  <a:pt x="466484" y="887692"/>
                  <a:pt x="463855" y="896163"/>
                  <a:pt x="462686" y="904342"/>
                </a:cubicBezTo>
                <a:cubicBezTo>
                  <a:pt x="459181" y="920699"/>
                  <a:pt x="456260" y="946988"/>
                  <a:pt x="453923" y="983209"/>
                </a:cubicBezTo>
                <a:cubicBezTo>
                  <a:pt x="453339" y="985546"/>
                  <a:pt x="452901" y="988832"/>
                  <a:pt x="452609" y="993067"/>
                </a:cubicBezTo>
                <a:lnTo>
                  <a:pt x="452459" y="998384"/>
                </a:lnTo>
                <a:lnTo>
                  <a:pt x="466192" y="988467"/>
                </a:lnTo>
                <a:cubicBezTo>
                  <a:pt x="476707" y="981456"/>
                  <a:pt x="499491" y="963346"/>
                  <a:pt x="534543" y="934136"/>
                </a:cubicBezTo>
                <a:lnTo>
                  <a:pt x="644957" y="834238"/>
                </a:lnTo>
                <a:lnTo>
                  <a:pt x="665988" y="809701"/>
                </a:lnTo>
                <a:cubicBezTo>
                  <a:pt x="670661" y="807364"/>
                  <a:pt x="673582" y="805028"/>
                  <a:pt x="674751" y="802691"/>
                </a:cubicBezTo>
                <a:cubicBezTo>
                  <a:pt x="675919" y="802691"/>
                  <a:pt x="677088" y="802983"/>
                  <a:pt x="678256" y="803567"/>
                </a:cubicBezTo>
                <a:cubicBezTo>
                  <a:pt x="679425" y="804151"/>
                  <a:pt x="681177" y="804444"/>
                  <a:pt x="683513" y="804444"/>
                </a:cubicBezTo>
                <a:lnTo>
                  <a:pt x="671246" y="814959"/>
                </a:lnTo>
                <a:cubicBezTo>
                  <a:pt x="673582" y="814959"/>
                  <a:pt x="674751" y="815543"/>
                  <a:pt x="674751" y="816712"/>
                </a:cubicBezTo>
                <a:cubicBezTo>
                  <a:pt x="672414" y="817880"/>
                  <a:pt x="670661" y="819633"/>
                  <a:pt x="669493" y="821970"/>
                </a:cubicBezTo>
                <a:cubicBezTo>
                  <a:pt x="668324" y="824306"/>
                  <a:pt x="666572" y="826643"/>
                  <a:pt x="664235" y="828980"/>
                </a:cubicBezTo>
                <a:cubicBezTo>
                  <a:pt x="660730" y="835990"/>
                  <a:pt x="657225" y="841248"/>
                  <a:pt x="653719" y="844753"/>
                </a:cubicBezTo>
                <a:cubicBezTo>
                  <a:pt x="652551" y="845922"/>
                  <a:pt x="651090" y="846506"/>
                  <a:pt x="649338" y="846506"/>
                </a:cubicBezTo>
                <a:cubicBezTo>
                  <a:pt x="647585" y="846506"/>
                  <a:pt x="646125" y="847674"/>
                  <a:pt x="644957" y="850011"/>
                </a:cubicBezTo>
                <a:cubicBezTo>
                  <a:pt x="644957" y="852348"/>
                  <a:pt x="644957" y="854101"/>
                  <a:pt x="644957" y="855269"/>
                </a:cubicBezTo>
                <a:cubicBezTo>
                  <a:pt x="644957" y="856437"/>
                  <a:pt x="644372" y="858190"/>
                  <a:pt x="643204" y="860527"/>
                </a:cubicBezTo>
                <a:cubicBezTo>
                  <a:pt x="639699" y="862864"/>
                  <a:pt x="637362" y="865200"/>
                  <a:pt x="636194" y="867537"/>
                </a:cubicBezTo>
                <a:cubicBezTo>
                  <a:pt x="635025" y="869874"/>
                  <a:pt x="633857" y="871042"/>
                  <a:pt x="632688" y="871042"/>
                </a:cubicBezTo>
                <a:lnTo>
                  <a:pt x="637946" y="871042"/>
                </a:lnTo>
                <a:cubicBezTo>
                  <a:pt x="634441" y="873379"/>
                  <a:pt x="632104" y="874548"/>
                  <a:pt x="630936" y="874548"/>
                </a:cubicBezTo>
                <a:cubicBezTo>
                  <a:pt x="630936" y="874548"/>
                  <a:pt x="631228" y="874840"/>
                  <a:pt x="631812" y="875424"/>
                </a:cubicBezTo>
                <a:cubicBezTo>
                  <a:pt x="632396" y="876008"/>
                  <a:pt x="632688" y="876300"/>
                  <a:pt x="632688" y="876300"/>
                </a:cubicBezTo>
                <a:lnTo>
                  <a:pt x="639699" y="874548"/>
                </a:lnTo>
                <a:cubicBezTo>
                  <a:pt x="638530" y="876884"/>
                  <a:pt x="633857" y="879221"/>
                  <a:pt x="625678" y="881558"/>
                </a:cubicBezTo>
                <a:lnTo>
                  <a:pt x="632688" y="885063"/>
                </a:lnTo>
                <a:cubicBezTo>
                  <a:pt x="630352" y="886231"/>
                  <a:pt x="626262" y="890905"/>
                  <a:pt x="620420" y="899084"/>
                </a:cubicBezTo>
                <a:cubicBezTo>
                  <a:pt x="620420" y="903758"/>
                  <a:pt x="619252" y="906094"/>
                  <a:pt x="616915" y="906094"/>
                </a:cubicBezTo>
                <a:cubicBezTo>
                  <a:pt x="614578" y="907263"/>
                  <a:pt x="612534" y="909307"/>
                  <a:pt x="610781" y="912229"/>
                </a:cubicBezTo>
                <a:cubicBezTo>
                  <a:pt x="609029" y="915150"/>
                  <a:pt x="607568" y="917194"/>
                  <a:pt x="606400" y="918363"/>
                </a:cubicBezTo>
                <a:lnTo>
                  <a:pt x="608152" y="921868"/>
                </a:lnTo>
                <a:cubicBezTo>
                  <a:pt x="616331" y="913689"/>
                  <a:pt x="623049" y="906094"/>
                  <a:pt x="628307" y="899084"/>
                </a:cubicBezTo>
                <a:cubicBezTo>
                  <a:pt x="633565" y="892074"/>
                  <a:pt x="639114" y="886231"/>
                  <a:pt x="644957" y="881558"/>
                </a:cubicBezTo>
                <a:lnTo>
                  <a:pt x="644957" y="888568"/>
                </a:lnTo>
                <a:cubicBezTo>
                  <a:pt x="644957" y="888568"/>
                  <a:pt x="642620" y="890905"/>
                  <a:pt x="637946" y="895579"/>
                </a:cubicBezTo>
                <a:cubicBezTo>
                  <a:pt x="637946" y="900252"/>
                  <a:pt x="636777" y="903173"/>
                  <a:pt x="634441" y="904342"/>
                </a:cubicBezTo>
                <a:cubicBezTo>
                  <a:pt x="633272" y="906678"/>
                  <a:pt x="632688" y="908431"/>
                  <a:pt x="632688" y="909600"/>
                </a:cubicBezTo>
                <a:cubicBezTo>
                  <a:pt x="632688" y="910768"/>
                  <a:pt x="632688" y="911936"/>
                  <a:pt x="632688" y="913105"/>
                </a:cubicBezTo>
                <a:cubicBezTo>
                  <a:pt x="632688" y="914273"/>
                  <a:pt x="632688" y="915442"/>
                  <a:pt x="632688" y="916610"/>
                </a:cubicBezTo>
                <a:cubicBezTo>
                  <a:pt x="628015" y="928294"/>
                  <a:pt x="623342" y="935304"/>
                  <a:pt x="618667" y="937641"/>
                </a:cubicBezTo>
                <a:lnTo>
                  <a:pt x="613410" y="941146"/>
                </a:lnTo>
                <a:lnTo>
                  <a:pt x="609905" y="942899"/>
                </a:lnTo>
                <a:lnTo>
                  <a:pt x="609905" y="946404"/>
                </a:lnTo>
                <a:cubicBezTo>
                  <a:pt x="609905" y="948741"/>
                  <a:pt x="607568" y="952830"/>
                  <a:pt x="602894" y="958672"/>
                </a:cubicBezTo>
                <a:lnTo>
                  <a:pt x="599389" y="955167"/>
                </a:lnTo>
                <a:lnTo>
                  <a:pt x="594131" y="962178"/>
                </a:lnTo>
                <a:lnTo>
                  <a:pt x="594131" y="963930"/>
                </a:lnTo>
                <a:cubicBezTo>
                  <a:pt x="594131" y="962762"/>
                  <a:pt x="595300" y="962178"/>
                  <a:pt x="597636" y="962178"/>
                </a:cubicBezTo>
                <a:lnTo>
                  <a:pt x="583616" y="981456"/>
                </a:lnTo>
                <a:lnTo>
                  <a:pt x="585368" y="983209"/>
                </a:lnTo>
                <a:lnTo>
                  <a:pt x="595884" y="969188"/>
                </a:lnTo>
                <a:lnTo>
                  <a:pt x="650214" y="902589"/>
                </a:lnTo>
                <a:cubicBezTo>
                  <a:pt x="652551" y="896747"/>
                  <a:pt x="654888" y="891489"/>
                  <a:pt x="657225" y="886816"/>
                </a:cubicBezTo>
                <a:cubicBezTo>
                  <a:pt x="659561" y="882142"/>
                  <a:pt x="663066" y="878637"/>
                  <a:pt x="667741" y="876300"/>
                </a:cubicBezTo>
                <a:cubicBezTo>
                  <a:pt x="667741" y="880974"/>
                  <a:pt x="668324" y="883895"/>
                  <a:pt x="669493" y="885063"/>
                </a:cubicBezTo>
                <a:cubicBezTo>
                  <a:pt x="669493" y="885063"/>
                  <a:pt x="668324" y="885063"/>
                  <a:pt x="665988" y="885063"/>
                </a:cubicBezTo>
                <a:cubicBezTo>
                  <a:pt x="663651" y="885063"/>
                  <a:pt x="663066" y="886231"/>
                  <a:pt x="664235" y="888568"/>
                </a:cubicBezTo>
                <a:cubicBezTo>
                  <a:pt x="664235" y="892074"/>
                  <a:pt x="666572" y="893826"/>
                  <a:pt x="671246" y="893826"/>
                </a:cubicBezTo>
                <a:cubicBezTo>
                  <a:pt x="670077" y="894995"/>
                  <a:pt x="668909" y="895579"/>
                  <a:pt x="667741" y="895579"/>
                </a:cubicBezTo>
                <a:cubicBezTo>
                  <a:pt x="666572" y="895579"/>
                  <a:pt x="664235" y="894995"/>
                  <a:pt x="660730" y="893826"/>
                </a:cubicBezTo>
                <a:cubicBezTo>
                  <a:pt x="660730" y="894995"/>
                  <a:pt x="659854" y="895579"/>
                  <a:pt x="658101" y="895579"/>
                </a:cubicBezTo>
                <a:cubicBezTo>
                  <a:pt x="656348" y="895579"/>
                  <a:pt x="656641" y="896747"/>
                  <a:pt x="658977" y="899084"/>
                </a:cubicBezTo>
                <a:cubicBezTo>
                  <a:pt x="658977" y="900252"/>
                  <a:pt x="658685" y="901421"/>
                  <a:pt x="658101" y="902589"/>
                </a:cubicBezTo>
                <a:cubicBezTo>
                  <a:pt x="657517" y="903758"/>
                  <a:pt x="657225" y="904342"/>
                  <a:pt x="657225" y="904342"/>
                </a:cubicBezTo>
                <a:cubicBezTo>
                  <a:pt x="653719" y="904342"/>
                  <a:pt x="651383" y="905218"/>
                  <a:pt x="650214" y="906971"/>
                </a:cubicBezTo>
                <a:cubicBezTo>
                  <a:pt x="649046" y="908723"/>
                  <a:pt x="647878" y="910184"/>
                  <a:pt x="646709" y="911352"/>
                </a:cubicBezTo>
                <a:cubicBezTo>
                  <a:pt x="651383" y="916026"/>
                  <a:pt x="655472" y="916026"/>
                  <a:pt x="658977" y="911352"/>
                </a:cubicBezTo>
                <a:lnTo>
                  <a:pt x="658977" y="913105"/>
                </a:lnTo>
                <a:cubicBezTo>
                  <a:pt x="658977" y="916610"/>
                  <a:pt x="658394" y="918363"/>
                  <a:pt x="657225" y="918363"/>
                </a:cubicBezTo>
                <a:cubicBezTo>
                  <a:pt x="656056" y="920699"/>
                  <a:pt x="654888" y="923620"/>
                  <a:pt x="653719" y="927126"/>
                </a:cubicBezTo>
                <a:cubicBezTo>
                  <a:pt x="652551" y="930631"/>
                  <a:pt x="650799" y="932968"/>
                  <a:pt x="648462" y="934136"/>
                </a:cubicBezTo>
                <a:cubicBezTo>
                  <a:pt x="644957" y="937641"/>
                  <a:pt x="642620" y="941146"/>
                  <a:pt x="641452" y="944652"/>
                </a:cubicBezTo>
                <a:cubicBezTo>
                  <a:pt x="639114" y="951662"/>
                  <a:pt x="635025" y="955751"/>
                  <a:pt x="629183" y="956920"/>
                </a:cubicBezTo>
                <a:lnTo>
                  <a:pt x="632688" y="958672"/>
                </a:lnTo>
                <a:cubicBezTo>
                  <a:pt x="632688" y="959841"/>
                  <a:pt x="630936" y="960425"/>
                  <a:pt x="627430" y="960425"/>
                </a:cubicBezTo>
                <a:lnTo>
                  <a:pt x="630936" y="963930"/>
                </a:lnTo>
                <a:lnTo>
                  <a:pt x="622173" y="963930"/>
                </a:lnTo>
                <a:cubicBezTo>
                  <a:pt x="622173" y="966267"/>
                  <a:pt x="623049" y="967727"/>
                  <a:pt x="624802" y="968312"/>
                </a:cubicBezTo>
                <a:cubicBezTo>
                  <a:pt x="626554" y="968896"/>
                  <a:pt x="628015" y="969772"/>
                  <a:pt x="629183" y="970941"/>
                </a:cubicBezTo>
                <a:lnTo>
                  <a:pt x="627430" y="972693"/>
                </a:lnTo>
                <a:cubicBezTo>
                  <a:pt x="626262" y="970356"/>
                  <a:pt x="625094" y="969772"/>
                  <a:pt x="623925" y="970941"/>
                </a:cubicBezTo>
                <a:cubicBezTo>
                  <a:pt x="622757" y="972109"/>
                  <a:pt x="621589" y="972693"/>
                  <a:pt x="620420" y="972693"/>
                </a:cubicBezTo>
                <a:lnTo>
                  <a:pt x="622173" y="972693"/>
                </a:lnTo>
                <a:cubicBezTo>
                  <a:pt x="619836" y="975030"/>
                  <a:pt x="617499" y="979704"/>
                  <a:pt x="615162" y="986714"/>
                </a:cubicBezTo>
                <a:cubicBezTo>
                  <a:pt x="615162" y="987882"/>
                  <a:pt x="616331" y="988467"/>
                  <a:pt x="618667" y="988467"/>
                </a:cubicBezTo>
                <a:cubicBezTo>
                  <a:pt x="617499" y="988467"/>
                  <a:pt x="615747" y="988759"/>
                  <a:pt x="613410" y="989343"/>
                </a:cubicBezTo>
                <a:cubicBezTo>
                  <a:pt x="611073" y="989927"/>
                  <a:pt x="610489" y="991972"/>
                  <a:pt x="611657" y="995477"/>
                </a:cubicBezTo>
                <a:cubicBezTo>
                  <a:pt x="610489" y="996645"/>
                  <a:pt x="609320" y="997814"/>
                  <a:pt x="608152" y="998982"/>
                </a:cubicBezTo>
                <a:cubicBezTo>
                  <a:pt x="606983" y="1000151"/>
                  <a:pt x="605815" y="1000735"/>
                  <a:pt x="604647" y="1000735"/>
                </a:cubicBezTo>
                <a:cubicBezTo>
                  <a:pt x="599973" y="1000735"/>
                  <a:pt x="596468" y="1004240"/>
                  <a:pt x="594131" y="1011250"/>
                </a:cubicBezTo>
                <a:cubicBezTo>
                  <a:pt x="596468" y="1013587"/>
                  <a:pt x="597636" y="1014756"/>
                  <a:pt x="597636" y="1014756"/>
                </a:cubicBezTo>
                <a:lnTo>
                  <a:pt x="592378" y="1020013"/>
                </a:lnTo>
                <a:lnTo>
                  <a:pt x="597636" y="1027024"/>
                </a:lnTo>
                <a:cubicBezTo>
                  <a:pt x="595300" y="1030529"/>
                  <a:pt x="592963" y="1034034"/>
                  <a:pt x="590626" y="1037539"/>
                </a:cubicBezTo>
                <a:cubicBezTo>
                  <a:pt x="588289" y="1041045"/>
                  <a:pt x="585952" y="1044550"/>
                  <a:pt x="583616" y="1048055"/>
                </a:cubicBezTo>
                <a:cubicBezTo>
                  <a:pt x="578942" y="1049223"/>
                  <a:pt x="574268" y="1053313"/>
                  <a:pt x="569595" y="1060323"/>
                </a:cubicBezTo>
                <a:cubicBezTo>
                  <a:pt x="569595" y="1060323"/>
                  <a:pt x="569302" y="1060615"/>
                  <a:pt x="568719" y="1061200"/>
                </a:cubicBezTo>
                <a:cubicBezTo>
                  <a:pt x="568134" y="1061784"/>
                  <a:pt x="567842" y="1062076"/>
                  <a:pt x="567842" y="1062076"/>
                </a:cubicBezTo>
                <a:cubicBezTo>
                  <a:pt x="566674" y="1065581"/>
                  <a:pt x="562585" y="1070839"/>
                  <a:pt x="555574" y="1077849"/>
                </a:cubicBezTo>
                <a:cubicBezTo>
                  <a:pt x="548564" y="1084860"/>
                  <a:pt x="543890" y="1091286"/>
                  <a:pt x="541553" y="1097128"/>
                </a:cubicBezTo>
                <a:cubicBezTo>
                  <a:pt x="539217" y="1097128"/>
                  <a:pt x="536880" y="1098880"/>
                  <a:pt x="534543" y="1102386"/>
                </a:cubicBezTo>
                <a:cubicBezTo>
                  <a:pt x="531038" y="1107059"/>
                  <a:pt x="525196" y="1115238"/>
                  <a:pt x="517017" y="1126922"/>
                </a:cubicBezTo>
                <a:cubicBezTo>
                  <a:pt x="519353" y="1126922"/>
                  <a:pt x="520522" y="1128090"/>
                  <a:pt x="520522" y="1130427"/>
                </a:cubicBezTo>
                <a:lnTo>
                  <a:pt x="520522" y="1132180"/>
                </a:lnTo>
                <a:cubicBezTo>
                  <a:pt x="522859" y="1129843"/>
                  <a:pt x="524027" y="1128675"/>
                  <a:pt x="524027" y="1128675"/>
                </a:cubicBezTo>
                <a:cubicBezTo>
                  <a:pt x="529869" y="1122833"/>
                  <a:pt x="536880" y="1114654"/>
                  <a:pt x="545059" y="1104138"/>
                </a:cubicBezTo>
                <a:lnTo>
                  <a:pt x="550316" y="1104138"/>
                </a:lnTo>
                <a:lnTo>
                  <a:pt x="541553" y="1114654"/>
                </a:lnTo>
                <a:cubicBezTo>
                  <a:pt x="541553" y="1115822"/>
                  <a:pt x="540969" y="1118159"/>
                  <a:pt x="539801" y="1121664"/>
                </a:cubicBezTo>
                <a:cubicBezTo>
                  <a:pt x="538632" y="1125169"/>
                  <a:pt x="536295" y="1127506"/>
                  <a:pt x="532790" y="1128675"/>
                </a:cubicBezTo>
                <a:cubicBezTo>
                  <a:pt x="532790" y="1129843"/>
                  <a:pt x="533083" y="1131011"/>
                  <a:pt x="533667" y="1132180"/>
                </a:cubicBezTo>
                <a:cubicBezTo>
                  <a:pt x="534251" y="1133348"/>
                  <a:pt x="533959" y="1133932"/>
                  <a:pt x="532790" y="1133932"/>
                </a:cubicBezTo>
                <a:cubicBezTo>
                  <a:pt x="531622" y="1136269"/>
                  <a:pt x="530454" y="1137730"/>
                  <a:pt x="529285" y="1138314"/>
                </a:cubicBezTo>
                <a:cubicBezTo>
                  <a:pt x="528117" y="1138898"/>
                  <a:pt x="526948" y="1139774"/>
                  <a:pt x="525780" y="1140943"/>
                </a:cubicBezTo>
                <a:lnTo>
                  <a:pt x="527533" y="1142695"/>
                </a:lnTo>
                <a:lnTo>
                  <a:pt x="520522" y="1153211"/>
                </a:lnTo>
                <a:cubicBezTo>
                  <a:pt x="520522" y="1149706"/>
                  <a:pt x="519938" y="1147369"/>
                  <a:pt x="518769" y="1146201"/>
                </a:cubicBezTo>
                <a:cubicBezTo>
                  <a:pt x="517601" y="1149706"/>
                  <a:pt x="515848" y="1153211"/>
                  <a:pt x="513512" y="1156716"/>
                </a:cubicBezTo>
                <a:cubicBezTo>
                  <a:pt x="511175" y="1160221"/>
                  <a:pt x="509422" y="1163142"/>
                  <a:pt x="508254" y="1165479"/>
                </a:cubicBezTo>
                <a:cubicBezTo>
                  <a:pt x="508254" y="1166648"/>
                  <a:pt x="507670" y="1167816"/>
                  <a:pt x="506501" y="1168984"/>
                </a:cubicBezTo>
                <a:cubicBezTo>
                  <a:pt x="505333" y="1170153"/>
                  <a:pt x="504165" y="1170737"/>
                  <a:pt x="502996" y="1170737"/>
                </a:cubicBezTo>
                <a:cubicBezTo>
                  <a:pt x="502996" y="1171905"/>
                  <a:pt x="502412" y="1173074"/>
                  <a:pt x="501244" y="1174242"/>
                </a:cubicBezTo>
                <a:cubicBezTo>
                  <a:pt x="500075" y="1174242"/>
                  <a:pt x="498907" y="1174534"/>
                  <a:pt x="497738" y="1175118"/>
                </a:cubicBezTo>
                <a:cubicBezTo>
                  <a:pt x="496570" y="1175703"/>
                  <a:pt x="494817" y="1175995"/>
                  <a:pt x="492480" y="1175995"/>
                </a:cubicBezTo>
                <a:cubicBezTo>
                  <a:pt x="492480" y="1178332"/>
                  <a:pt x="491896" y="1179500"/>
                  <a:pt x="490728" y="1179500"/>
                </a:cubicBezTo>
                <a:cubicBezTo>
                  <a:pt x="498907" y="1179500"/>
                  <a:pt x="503580" y="1178332"/>
                  <a:pt x="504749" y="1175995"/>
                </a:cubicBezTo>
                <a:cubicBezTo>
                  <a:pt x="508254" y="1172490"/>
                  <a:pt x="511759" y="1170737"/>
                  <a:pt x="515264" y="1170737"/>
                </a:cubicBezTo>
                <a:lnTo>
                  <a:pt x="517017" y="1167232"/>
                </a:lnTo>
                <a:cubicBezTo>
                  <a:pt x="519353" y="1167232"/>
                  <a:pt x="521982" y="1165771"/>
                  <a:pt x="524904" y="1162850"/>
                </a:cubicBezTo>
                <a:cubicBezTo>
                  <a:pt x="527825" y="1159929"/>
                  <a:pt x="530454" y="1157300"/>
                  <a:pt x="532790" y="1154964"/>
                </a:cubicBezTo>
                <a:cubicBezTo>
                  <a:pt x="536295" y="1149122"/>
                  <a:pt x="539217" y="1145032"/>
                  <a:pt x="541553" y="1142695"/>
                </a:cubicBezTo>
                <a:lnTo>
                  <a:pt x="545059" y="1142695"/>
                </a:lnTo>
                <a:lnTo>
                  <a:pt x="541553" y="1153211"/>
                </a:lnTo>
                <a:cubicBezTo>
                  <a:pt x="536880" y="1155548"/>
                  <a:pt x="533374" y="1158761"/>
                  <a:pt x="531038" y="1162850"/>
                </a:cubicBezTo>
                <a:cubicBezTo>
                  <a:pt x="528701" y="1166940"/>
                  <a:pt x="526948" y="1170153"/>
                  <a:pt x="525780" y="1172490"/>
                </a:cubicBezTo>
                <a:cubicBezTo>
                  <a:pt x="524611" y="1177163"/>
                  <a:pt x="521106" y="1183005"/>
                  <a:pt x="515264" y="1190016"/>
                </a:cubicBezTo>
                <a:lnTo>
                  <a:pt x="511759" y="1191768"/>
                </a:lnTo>
                <a:lnTo>
                  <a:pt x="517017" y="1193521"/>
                </a:lnTo>
                <a:cubicBezTo>
                  <a:pt x="514680" y="1195858"/>
                  <a:pt x="512051" y="1197902"/>
                  <a:pt x="509130" y="1199655"/>
                </a:cubicBezTo>
                <a:cubicBezTo>
                  <a:pt x="506209" y="1201408"/>
                  <a:pt x="504165" y="1202868"/>
                  <a:pt x="502996" y="1204036"/>
                </a:cubicBezTo>
                <a:cubicBezTo>
                  <a:pt x="501827" y="1205205"/>
                  <a:pt x="499491" y="1207249"/>
                  <a:pt x="495986" y="1210171"/>
                </a:cubicBezTo>
                <a:cubicBezTo>
                  <a:pt x="492480" y="1213092"/>
                  <a:pt x="491312" y="1216305"/>
                  <a:pt x="492480" y="1219810"/>
                </a:cubicBezTo>
                <a:cubicBezTo>
                  <a:pt x="497154" y="1217473"/>
                  <a:pt x="501536" y="1214260"/>
                  <a:pt x="505625" y="1210171"/>
                </a:cubicBezTo>
                <a:cubicBezTo>
                  <a:pt x="509714" y="1206081"/>
                  <a:pt x="513512" y="1202284"/>
                  <a:pt x="517017" y="1198779"/>
                </a:cubicBezTo>
                <a:cubicBezTo>
                  <a:pt x="517017" y="1199947"/>
                  <a:pt x="517017" y="1200823"/>
                  <a:pt x="517017" y="1201408"/>
                </a:cubicBezTo>
                <a:cubicBezTo>
                  <a:pt x="517017" y="1201992"/>
                  <a:pt x="517017" y="1202868"/>
                  <a:pt x="517017" y="1204036"/>
                </a:cubicBezTo>
                <a:cubicBezTo>
                  <a:pt x="502996" y="1214552"/>
                  <a:pt x="490728" y="1227404"/>
                  <a:pt x="480212" y="1242594"/>
                </a:cubicBezTo>
                <a:cubicBezTo>
                  <a:pt x="480212" y="1242594"/>
                  <a:pt x="479336" y="1243178"/>
                  <a:pt x="477583" y="1244346"/>
                </a:cubicBezTo>
                <a:cubicBezTo>
                  <a:pt x="475831" y="1245515"/>
                  <a:pt x="474370" y="1246683"/>
                  <a:pt x="473202" y="1247851"/>
                </a:cubicBezTo>
                <a:cubicBezTo>
                  <a:pt x="472033" y="1249020"/>
                  <a:pt x="469697" y="1252525"/>
                  <a:pt x="466192" y="1258367"/>
                </a:cubicBezTo>
                <a:lnTo>
                  <a:pt x="466192" y="1260120"/>
                </a:lnTo>
                <a:lnTo>
                  <a:pt x="471449" y="1256614"/>
                </a:lnTo>
                <a:cubicBezTo>
                  <a:pt x="472618" y="1260120"/>
                  <a:pt x="471449" y="1263041"/>
                  <a:pt x="467944" y="1265377"/>
                </a:cubicBezTo>
                <a:cubicBezTo>
                  <a:pt x="466776" y="1265377"/>
                  <a:pt x="466192" y="1265962"/>
                  <a:pt x="466192" y="1267130"/>
                </a:cubicBezTo>
                <a:cubicBezTo>
                  <a:pt x="463855" y="1271804"/>
                  <a:pt x="461518" y="1274725"/>
                  <a:pt x="459181" y="1275893"/>
                </a:cubicBezTo>
                <a:cubicBezTo>
                  <a:pt x="455676" y="1279398"/>
                  <a:pt x="453923" y="1285240"/>
                  <a:pt x="453923" y="1293419"/>
                </a:cubicBezTo>
                <a:lnTo>
                  <a:pt x="453923" y="1298677"/>
                </a:lnTo>
                <a:cubicBezTo>
                  <a:pt x="452755" y="1298677"/>
                  <a:pt x="451587" y="1298093"/>
                  <a:pt x="450418" y="1296924"/>
                </a:cubicBezTo>
                <a:cubicBezTo>
                  <a:pt x="449250" y="1295756"/>
                  <a:pt x="448081" y="1295172"/>
                  <a:pt x="446913" y="1295172"/>
                </a:cubicBezTo>
                <a:cubicBezTo>
                  <a:pt x="446913" y="1299261"/>
                  <a:pt x="446475" y="1302766"/>
                  <a:pt x="445598" y="1305687"/>
                </a:cubicBezTo>
                <a:lnTo>
                  <a:pt x="442022" y="1312045"/>
                </a:lnTo>
                <a:lnTo>
                  <a:pt x="443408" y="1316203"/>
                </a:lnTo>
                <a:cubicBezTo>
                  <a:pt x="444576" y="1316203"/>
                  <a:pt x="445160" y="1315619"/>
                  <a:pt x="445160" y="1314450"/>
                </a:cubicBezTo>
                <a:cubicBezTo>
                  <a:pt x="445160" y="1313282"/>
                  <a:pt x="445744" y="1312698"/>
                  <a:pt x="446913" y="1312698"/>
                </a:cubicBezTo>
                <a:lnTo>
                  <a:pt x="448666" y="1317955"/>
                </a:lnTo>
                <a:cubicBezTo>
                  <a:pt x="451002" y="1315619"/>
                  <a:pt x="452171" y="1314450"/>
                  <a:pt x="452171" y="1314450"/>
                </a:cubicBezTo>
                <a:lnTo>
                  <a:pt x="452171" y="1321461"/>
                </a:lnTo>
                <a:cubicBezTo>
                  <a:pt x="449834" y="1326134"/>
                  <a:pt x="450418" y="1329055"/>
                  <a:pt x="453923" y="1330224"/>
                </a:cubicBezTo>
                <a:cubicBezTo>
                  <a:pt x="455092" y="1331392"/>
                  <a:pt x="455676" y="1332268"/>
                  <a:pt x="455676" y="1332853"/>
                </a:cubicBezTo>
                <a:cubicBezTo>
                  <a:pt x="455676" y="1333437"/>
                  <a:pt x="456260" y="1334313"/>
                  <a:pt x="457428" y="1335481"/>
                </a:cubicBezTo>
                <a:cubicBezTo>
                  <a:pt x="459765" y="1334313"/>
                  <a:pt x="460934" y="1333145"/>
                  <a:pt x="460934" y="1331976"/>
                </a:cubicBezTo>
                <a:cubicBezTo>
                  <a:pt x="462102" y="1329639"/>
                  <a:pt x="463270" y="1327887"/>
                  <a:pt x="464439" y="1326718"/>
                </a:cubicBezTo>
                <a:cubicBezTo>
                  <a:pt x="465608" y="1326718"/>
                  <a:pt x="467944" y="1324966"/>
                  <a:pt x="471449" y="1321461"/>
                </a:cubicBezTo>
                <a:cubicBezTo>
                  <a:pt x="486639" y="1300429"/>
                  <a:pt x="494233" y="1289914"/>
                  <a:pt x="494233" y="1289914"/>
                </a:cubicBezTo>
                <a:lnTo>
                  <a:pt x="502996" y="1284656"/>
                </a:lnTo>
                <a:lnTo>
                  <a:pt x="501244" y="1288161"/>
                </a:lnTo>
                <a:lnTo>
                  <a:pt x="490728" y="1298677"/>
                </a:lnTo>
                <a:cubicBezTo>
                  <a:pt x="479044" y="1317371"/>
                  <a:pt x="472033" y="1329055"/>
                  <a:pt x="469697" y="1333729"/>
                </a:cubicBezTo>
                <a:cubicBezTo>
                  <a:pt x="466192" y="1343076"/>
                  <a:pt x="464439" y="1352423"/>
                  <a:pt x="464439" y="1361770"/>
                </a:cubicBezTo>
                <a:cubicBezTo>
                  <a:pt x="465608" y="1365276"/>
                  <a:pt x="467944" y="1368781"/>
                  <a:pt x="471449" y="1372286"/>
                </a:cubicBezTo>
                <a:cubicBezTo>
                  <a:pt x="474954" y="1374623"/>
                  <a:pt x="478752" y="1375791"/>
                  <a:pt x="482841" y="1375791"/>
                </a:cubicBezTo>
                <a:cubicBezTo>
                  <a:pt x="486930" y="1375791"/>
                  <a:pt x="490144" y="1374623"/>
                  <a:pt x="492480" y="1372286"/>
                </a:cubicBezTo>
                <a:cubicBezTo>
                  <a:pt x="495986" y="1372286"/>
                  <a:pt x="498907" y="1371702"/>
                  <a:pt x="501244" y="1370533"/>
                </a:cubicBezTo>
                <a:cubicBezTo>
                  <a:pt x="501244" y="1370533"/>
                  <a:pt x="501536" y="1370826"/>
                  <a:pt x="502120" y="1371410"/>
                </a:cubicBezTo>
                <a:cubicBezTo>
                  <a:pt x="502704" y="1371994"/>
                  <a:pt x="502996" y="1372286"/>
                  <a:pt x="502996" y="1372286"/>
                </a:cubicBezTo>
                <a:cubicBezTo>
                  <a:pt x="502996" y="1373454"/>
                  <a:pt x="504165" y="1374039"/>
                  <a:pt x="506501" y="1374039"/>
                </a:cubicBezTo>
                <a:lnTo>
                  <a:pt x="513512" y="1372286"/>
                </a:lnTo>
                <a:cubicBezTo>
                  <a:pt x="515848" y="1369949"/>
                  <a:pt x="520522" y="1368781"/>
                  <a:pt x="527533" y="1368781"/>
                </a:cubicBezTo>
                <a:cubicBezTo>
                  <a:pt x="536880" y="1366444"/>
                  <a:pt x="542722" y="1364107"/>
                  <a:pt x="545059" y="1361770"/>
                </a:cubicBezTo>
                <a:lnTo>
                  <a:pt x="557327" y="1358265"/>
                </a:lnTo>
                <a:cubicBezTo>
                  <a:pt x="564337" y="1353592"/>
                  <a:pt x="573100" y="1351255"/>
                  <a:pt x="583616" y="1351255"/>
                </a:cubicBezTo>
                <a:lnTo>
                  <a:pt x="588873" y="1349502"/>
                </a:lnTo>
                <a:lnTo>
                  <a:pt x="587121" y="1345997"/>
                </a:lnTo>
                <a:cubicBezTo>
                  <a:pt x="591795" y="1345997"/>
                  <a:pt x="594131" y="1345413"/>
                  <a:pt x="594131" y="1344244"/>
                </a:cubicBezTo>
                <a:cubicBezTo>
                  <a:pt x="598805" y="1344244"/>
                  <a:pt x="601725" y="1342492"/>
                  <a:pt x="602894" y="1338987"/>
                </a:cubicBezTo>
                <a:cubicBezTo>
                  <a:pt x="605231" y="1336650"/>
                  <a:pt x="608152" y="1334897"/>
                  <a:pt x="611657" y="1333729"/>
                </a:cubicBezTo>
                <a:cubicBezTo>
                  <a:pt x="616331" y="1331392"/>
                  <a:pt x="621589" y="1328763"/>
                  <a:pt x="627430" y="1325842"/>
                </a:cubicBezTo>
                <a:cubicBezTo>
                  <a:pt x="633272" y="1322921"/>
                  <a:pt x="639114" y="1319708"/>
                  <a:pt x="644957" y="1316203"/>
                </a:cubicBezTo>
                <a:lnTo>
                  <a:pt x="657225" y="1307440"/>
                </a:lnTo>
                <a:cubicBezTo>
                  <a:pt x="660730" y="1303935"/>
                  <a:pt x="663066" y="1302182"/>
                  <a:pt x="664235" y="1302182"/>
                </a:cubicBezTo>
                <a:cubicBezTo>
                  <a:pt x="666572" y="1302182"/>
                  <a:pt x="669493" y="1299845"/>
                  <a:pt x="672998" y="1295172"/>
                </a:cubicBezTo>
                <a:lnTo>
                  <a:pt x="699287" y="1258367"/>
                </a:lnTo>
                <a:lnTo>
                  <a:pt x="725576" y="1218057"/>
                </a:lnTo>
                <a:lnTo>
                  <a:pt x="734339" y="1207542"/>
                </a:lnTo>
                <a:lnTo>
                  <a:pt x="755370" y="1168984"/>
                </a:lnTo>
                <a:cubicBezTo>
                  <a:pt x="758876" y="1158469"/>
                  <a:pt x="762965" y="1151458"/>
                  <a:pt x="767639" y="1147953"/>
                </a:cubicBezTo>
                <a:lnTo>
                  <a:pt x="772896" y="1140943"/>
                </a:lnTo>
                <a:lnTo>
                  <a:pt x="783412" y="1119912"/>
                </a:lnTo>
                <a:cubicBezTo>
                  <a:pt x="785749" y="1116406"/>
                  <a:pt x="786917" y="1112317"/>
                  <a:pt x="786917" y="1107643"/>
                </a:cubicBezTo>
                <a:cubicBezTo>
                  <a:pt x="786917" y="1105307"/>
                  <a:pt x="787501" y="1103554"/>
                  <a:pt x="788670" y="1102386"/>
                </a:cubicBezTo>
                <a:cubicBezTo>
                  <a:pt x="793343" y="1098880"/>
                  <a:pt x="796848" y="1092454"/>
                  <a:pt x="799186" y="1083107"/>
                </a:cubicBezTo>
                <a:cubicBezTo>
                  <a:pt x="799186" y="1080770"/>
                  <a:pt x="800062" y="1077265"/>
                  <a:pt x="801814" y="1072591"/>
                </a:cubicBezTo>
                <a:cubicBezTo>
                  <a:pt x="803567" y="1067918"/>
                  <a:pt x="806196" y="1064413"/>
                  <a:pt x="809701" y="1062076"/>
                </a:cubicBezTo>
                <a:lnTo>
                  <a:pt x="811453" y="1056818"/>
                </a:lnTo>
                <a:cubicBezTo>
                  <a:pt x="811453" y="1054481"/>
                  <a:pt x="812038" y="1053313"/>
                  <a:pt x="813206" y="1053313"/>
                </a:cubicBezTo>
                <a:lnTo>
                  <a:pt x="811453" y="1049808"/>
                </a:lnTo>
                <a:cubicBezTo>
                  <a:pt x="811453" y="1049808"/>
                  <a:pt x="812038" y="1049808"/>
                  <a:pt x="813206" y="1049808"/>
                </a:cubicBezTo>
                <a:lnTo>
                  <a:pt x="818464" y="1044550"/>
                </a:lnTo>
                <a:lnTo>
                  <a:pt x="764134" y="1069086"/>
                </a:lnTo>
                <a:cubicBezTo>
                  <a:pt x="764134" y="1066749"/>
                  <a:pt x="764717" y="1064997"/>
                  <a:pt x="765886" y="1063828"/>
                </a:cubicBezTo>
                <a:cubicBezTo>
                  <a:pt x="765886" y="1061491"/>
                  <a:pt x="765302" y="1059739"/>
                  <a:pt x="764134" y="1058571"/>
                </a:cubicBezTo>
                <a:cubicBezTo>
                  <a:pt x="761797" y="1055065"/>
                  <a:pt x="760628" y="1050392"/>
                  <a:pt x="760628" y="1044550"/>
                </a:cubicBezTo>
                <a:cubicBezTo>
                  <a:pt x="755954" y="1042213"/>
                  <a:pt x="753618" y="1039292"/>
                  <a:pt x="753618" y="1035787"/>
                </a:cubicBezTo>
                <a:cubicBezTo>
                  <a:pt x="752449" y="1035787"/>
                  <a:pt x="750697" y="1034618"/>
                  <a:pt x="748360" y="1032282"/>
                </a:cubicBezTo>
                <a:lnTo>
                  <a:pt x="739597" y="1027024"/>
                </a:lnTo>
                <a:cubicBezTo>
                  <a:pt x="736092" y="1024687"/>
                  <a:pt x="734339" y="1023519"/>
                  <a:pt x="734339" y="1023519"/>
                </a:cubicBezTo>
                <a:lnTo>
                  <a:pt x="734339" y="1020013"/>
                </a:lnTo>
                <a:cubicBezTo>
                  <a:pt x="735508" y="1016508"/>
                  <a:pt x="734923" y="1013003"/>
                  <a:pt x="732587" y="1009498"/>
                </a:cubicBezTo>
                <a:cubicBezTo>
                  <a:pt x="731418" y="1007161"/>
                  <a:pt x="729082" y="1005993"/>
                  <a:pt x="725576" y="1005993"/>
                </a:cubicBezTo>
                <a:cubicBezTo>
                  <a:pt x="722071" y="1005993"/>
                  <a:pt x="719735" y="1004824"/>
                  <a:pt x="718566" y="1002487"/>
                </a:cubicBezTo>
                <a:cubicBezTo>
                  <a:pt x="718566" y="1000151"/>
                  <a:pt x="719735" y="998398"/>
                  <a:pt x="722071" y="997230"/>
                </a:cubicBezTo>
                <a:cubicBezTo>
                  <a:pt x="722071" y="992556"/>
                  <a:pt x="720902" y="989635"/>
                  <a:pt x="718566" y="988467"/>
                </a:cubicBezTo>
                <a:cubicBezTo>
                  <a:pt x="718566" y="993140"/>
                  <a:pt x="717982" y="996645"/>
                  <a:pt x="716813" y="998982"/>
                </a:cubicBezTo>
                <a:cubicBezTo>
                  <a:pt x="712140" y="998982"/>
                  <a:pt x="709219" y="997814"/>
                  <a:pt x="708050" y="995477"/>
                </a:cubicBezTo>
                <a:lnTo>
                  <a:pt x="694029" y="988467"/>
                </a:lnTo>
                <a:cubicBezTo>
                  <a:pt x="691693" y="987298"/>
                  <a:pt x="687603" y="986714"/>
                  <a:pt x="681761" y="986714"/>
                </a:cubicBezTo>
                <a:lnTo>
                  <a:pt x="678256" y="986714"/>
                </a:lnTo>
                <a:lnTo>
                  <a:pt x="681761" y="984961"/>
                </a:lnTo>
                <a:cubicBezTo>
                  <a:pt x="682930" y="983793"/>
                  <a:pt x="684390" y="982333"/>
                  <a:pt x="686142" y="980580"/>
                </a:cubicBezTo>
                <a:cubicBezTo>
                  <a:pt x="687895" y="978827"/>
                  <a:pt x="688188" y="977367"/>
                  <a:pt x="687019" y="976198"/>
                </a:cubicBezTo>
                <a:cubicBezTo>
                  <a:pt x="688188" y="973862"/>
                  <a:pt x="690524" y="972693"/>
                  <a:pt x="694029" y="972693"/>
                </a:cubicBezTo>
                <a:cubicBezTo>
                  <a:pt x="698703" y="972693"/>
                  <a:pt x="701040" y="971525"/>
                  <a:pt x="701040" y="969188"/>
                </a:cubicBezTo>
                <a:lnTo>
                  <a:pt x="697535" y="967435"/>
                </a:lnTo>
                <a:cubicBezTo>
                  <a:pt x="696366" y="967435"/>
                  <a:pt x="695198" y="967727"/>
                  <a:pt x="694029" y="968312"/>
                </a:cubicBezTo>
                <a:cubicBezTo>
                  <a:pt x="692861" y="968896"/>
                  <a:pt x="691693" y="969188"/>
                  <a:pt x="690524" y="969188"/>
                </a:cubicBezTo>
                <a:lnTo>
                  <a:pt x="687019" y="967435"/>
                </a:lnTo>
                <a:cubicBezTo>
                  <a:pt x="689356" y="966267"/>
                  <a:pt x="691400" y="965099"/>
                  <a:pt x="693153" y="963930"/>
                </a:cubicBezTo>
                <a:cubicBezTo>
                  <a:pt x="694906" y="962762"/>
                  <a:pt x="696366" y="961593"/>
                  <a:pt x="697535" y="960425"/>
                </a:cubicBezTo>
                <a:cubicBezTo>
                  <a:pt x="696366" y="960425"/>
                  <a:pt x="696366" y="959841"/>
                  <a:pt x="697535" y="958672"/>
                </a:cubicBezTo>
                <a:lnTo>
                  <a:pt x="699287" y="953415"/>
                </a:lnTo>
                <a:cubicBezTo>
                  <a:pt x="696950" y="952246"/>
                  <a:pt x="694906" y="951078"/>
                  <a:pt x="693153" y="949909"/>
                </a:cubicBezTo>
                <a:cubicBezTo>
                  <a:pt x="691400" y="948741"/>
                  <a:pt x="689940" y="947573"/>
                  <a:pt x="688771" y="946404"/>
                </a:cubicBezTo>
                <a:cubicBezTo>
                  <a:pt x="684098" y="944067"/>
                  <a:pt x="681177" y="941146"/>
                  <a:pt x="680008" y="937641"/>
                </a:cubicBezTo>
                <a:lnTo>
                  <a:pt x="680008" y="935889"/>
                </a:lnTo>
                <a:lnTo>
                  <a:pt x="692277" y="935889"/>
                </a:lnTo>
                <a:lnTo>
                  <a:pt x="690524" y="932383"/>
                </a:lnTo>
                <a:cubicBezTo>
                  <a:pt x="688188" y="931215"/>
                  <a:pt x="685266" y="930631"/>
                  <a:pt x="681761" y="930631"/>
                </a:cubicBezTo>
                <a:cubicBezTo>
                  <a:pt x="679425" y="930631"/>
                  <a:pt x="678256" y="930047"/>
                  <a:pt x="678256" y="928878"/>
                </a:cubicBezTo>
                <a:cubicBezTo>
                  <a:pt x="672414" y="926541"/>
                  <a:pt x="669493" y="923036"/>
                  <a:pt x="669493" y="918363"/>
                </a:cubicBezTo>
                <a:cubicBezTo>
                  <a:pt x="669493" y="917194"/>
                  <a:pt x="668909" y="915734"/>
                  <a:pt x="667741" y="913981"/>
                </a:cubicBezTo>
                <a:cubicBezTo>
                  <a:pt x="666572" y="912229"/>
                  <a:pt x="665988" y="910768"/>
                  <a:pt x="665988" y="909600"/>
                </a:cubicBezTo>
                <a:cubicBezTo>
                  <a:pt x="669493" y="909600"/>
                  <a:pt x="671830" y="909600"/>
                  <a:pt x="672998" y="909600"/>
                </a:cubicBezTo>
                <a:lnTo>
                  <a:pt x="676503" y="902589"/>
                </a:lnTo>
                <a:cubicBezTo>
                  <a:pt x="678840" y="904926"/>
                  <a:pt x="680593" y="906678"/>
                  <a:pt x="681761" y="907847"/>
                </a:cubicBezTo>
                <a:cubicBezTo>
                  <a:pt x="682930" y="909015"/>
                  <a:pt x="685266" y="909015"/>
                  <a:pt x="688771" y="907847"/>
                </a:cubicBezTo>
                <a:cubicBezTo>
                  <a:pt x="688771" y="903173"/>
                  <a:pt x="688188" y="900252"/>
                  <a:pt x="687019" y="899084"/>
                </a:cubicBezTo>
                <a:cubicBezTo>
                  <a:pt x="684683" y="897915"/>
                  <a:pt x="682054" y="897623"/>
                  <a:pt x="679132" y="898208"/>
                </a:cubicBezTo>
                <a:cubicBezTo>
                  <a:pt x="676211" y="898792"/>
                  <a:pt x="673582" y="898500"/>
                  <a:pt x="671246" y="897331"/>
                </a:cubicBezTo>
                <a:lnTo>
                  <a:pt x="681761" y="895579"/>
                </a:lnTo>
                <a:lnTo>
                  <a:pt x="681761" y="883311"/>
                </a:lnTo>
                <a:cubicBezTo>
                  <a:pt x="684098" y="882142"/>
                  <a:pt x="686435" y="880389"/>
                  <a:pt x="688771" y="878053"/>
                </a:cubicBezTo>
                <a:cubicBezTo>
                  <a:pt x="688771" y="875716"/>
                  <a:pt x="688188" y="873671"/>
                  <a:pt x="687019" y="871919"/>
                </a:cubicBezTo>
                <a:cubicBezTo>
                  <a:pt x="685851" y="870166"/>
                  <a:pt x="685851" y="868121"/>
                  <a:pt x="687019" y="865784"/>
                </a:cubicBezTo>
                <a:cubicBezTo>
                  <a:pt x="687019" y="857606"/>
                  <a:pt x="684683" y="850595"/>
                  <a:pt x="680008" y="844753"/>
                </a:cubicBezTo>
                <a:lnTo>
                  <a:pt x="679053" y="843319"/>
                </a:lnTo>
                <a:lnTo>
                  <a:pt x="674751" y="844753"/>
                </a:lnTo>
                <a:cubicBezTo>
                  <a:pt x="672414" y="848258"/>
                  <a:pt x="671246" y="851180"/>
                  <a:pt x="671246" y="853516"/>
                </a:cubicBezTo>
                <a:cubicBezTo>
                  <a:pt x="671246" y="855853"/>
                  <a:pt x="669493" y="857606"/>
                  <a:pt x="665988" y="858774"/>
                </a:cubicBezTo>
                <a:cubicBezTo>
                  <a:pt x="664819" y="859942"/>
                  <a:pt x="663943" y="860235"/>
                  <a:pt x="663359" y="859650"/>
                </a:cubicBezTo>
                <a:cubicBezTo>
                  <a:pt x="662775" y="859066"/>
                  <a:pt x="661899" y="858774"/>
                  <a:pt x="660730" y="858774"/>
                </a:cubicBezTo>
                <a:cubicBezTo>
                  <a:pt x="667741" y="849427"/>
                  <a:pt x="671246" y="844753"/>
                  <a:pt x="671246" y="844753"/>
                </a:cubicBezTo>
                <a:cubicBezTo>
                  <a:pt x="671246" y="844753"/>
                  <a:pt x="671830" y="844461"/>
                  <a:pt x="672998" y="843877"/>
                </a:cubicBezTo>
                <a:lnTo>
                  <a:pt x="678930" y="843136"/>
                </a:lnTo>
                <a:lnTo>
                  <a:pt x="672998" y="834238"/>
                </a:lnTo>
                <a:lnTo>
                  <a:pt x="674751" y="832485"/>
                </a:lnTo>
                <a:cubicBezTo>
                  <a:pt x="679425" y="824306"/>
                  <a:pt x="681761" y="819048"/>
                  <a:pt x="681761" y="816712"/>
                </a:cubicBezTo>
                <a:cubicBezTo>
                  <a:pt x="681761" y="809701"/>
                  <a:pt x="684098" y="805028"/>
                  <a:pt x="688771" y="802691"/>
                </a:cubicBezTo>
                <a:lnTo>
                  <a:pt x="689233" y="801153"/>
                </a:lnTo>
                <a:lnTo>
                  <a:pt x="685266" y="801814"/>
                </a:lnTo>
                <a:cubicBezTo>
                  <a:pt x="684098" y="801230"/>
                  <a:pt x="682345" y="799770"/>
                  <a:pt x="680008" y="797433"/>
                </a:cubicBezTo>
                <a:cubicBezTo>
                  <a:pt x="682345" y="795096"/>
                  <a:pt x="684390" y="795096"/>
                  <a:pt x="686142" y="797433"/>
                </a:cubicBezTo>
                <a:lnTo>
                  <a:pt x="689535" y="800147"/>
                </a:lnTo>
                <a:lnTo>
                  <a:pt x="692016" y="791877"/>
                </a:lnTo>
                <a:lnTo>
                  <a:pt x="690524" y="792175"/>
                </a:lnTo>
                <a:lnTo>
                  <a:pt x="692861" y="789060"/>
                </a:lnTo>
                <a:lnTo>
                  <a:pt x="694029" y="785165"/>
                </a:lnTo>
                <a:cubicBezTo>
                  <a:pt x="695198" y="781660"/>
                  <a:pt x="695198" y="777570"/>
                  <a:pt x="694029" y="772897"/>
                </a:cubicBezTo>
                <a:lnTo>
                  <a:pt x="692277" y="743103"/>
                </a:lnTo>
                <a:lnTo>
                  <a:pt x="687019" y="697535"/>
                </a:lnTo>
                <a:cubicBezTo>
                  <a:pt x="685851" y="690524"/>
                  <a:pt x="684974" y="683514"/>
                  <a:pt x="684390" y="676504"/>
                </a:cubicBezTo>
                <a:cubicBezTo>
                  <a:pt x="683806" y="669493"/>
                  <a:pt x="682930" y="663067"/>
                  <a:pt x="681761" y="657225"/>
                </a:cubicBezTo>
                <a:cubicBezTo>
                  <a:pt x="681761" y="649046"/>
                  <a:pt x="679425" y="643204"/>
                  <a:pt x="674751" y="639699"/>
                </a:cubicBezTo>
                <a:cubicBezTo>
                  <a:pt x="672414" y="639699"/>
                  <a:pt x="671246" y="639115"/>
                  <a:pt x="671246" y="637946"/>
                </a:cubicBezTo>
                <a:lnTo>
                  <a:pt x="658977" y="623926"/>
                </a:lnTo>
                <a:lnTo>
                  <a:pt x="655472" y="613410"/>
                </a:lnTo>
                <a:cubicBezTo>
                  <a:pt x="655472" y="608736"/>
                  <a:pt x="653136" y="604647"/>
                  <a:pt x="648462" y="601142"/>
                </a:cubicBezTo>
                <a:cubicBezTo>
                  <a:pt x="646125" y="599973"/>
                  <a:pt x="644372" y="596468"/>
                  <a:pt x="643204" y="590626"/>
                </a:cubicBezTo>
                <a:cubicBezTo>
                  <a:pt x="643204" y="590626"/>
                  <a:pt x="644957" y="588874"/>
                  <a:pt x="648462" y="585369"/>
                </a:cubicBezTo>
                <a:lnTo>
                  <a:pt x="648462" y="583616"/>
                </a:lnTo>
                <a:cubicBezTo>
                  <a:pt x="646125" y="580111"/>
                  <a:pt x="644957" y="576021"/>
                  <a:pt x="644957" y="571348"/>
                </a:cubicBezTo>
                <a:cubicBezTo>
                  <a:pt x="644957" y="566674"/>
                  <a:pt x="644957" y="563753"/>
                  <a:pt x="644957" y="562585"/>
                </a:cubicBezTo>
                <a:cubicBezTo>
                  <a:pt x="644957" y="561416"/>
                  <a:pt x="646125" y="560832"/>
                  <a:pt x="648462" y="560832"/>
                </a:cubicBezTo>
                <a:lnTo>
                  <a:pt x="657225" y="560832"/>
                </a:lnTo>
                <a:cubicBezTo>
                  <a:pt x="659561" y="560832"/>
                  <a:pt x="661314" y="560248"/>
                  <a:pt x="662483" y="559079"/>
                </a:cubicBezTo>
                <a:lnTo>
                  <a:pt x="662483" y="546811"/>
                </a:lnTo>
                <a:cubicBezTo>
                  <a:pt x="665988" y="551485"/>
                  <a:pt x="670661" y="552653"/>
                  <a:pt x="676503" y="550317"/>
                </a:cubicBezTo>
                <a:cubicBezTo>
                  <a:pt x="687019" y="550317"/>
                  <a:pt x="694029" y="551485"/>
                  <a:pt x="697535" y="553822"/>
                </a:cubicBezTo>
                <a:cubicBezTo>
                  <a:pt x="701040" y="554990"/>
                  <a:pt x="703961" y="554990"/>
                  <a:pt x="706298" y="553822"/>
                </a:cubicBezTo>
                <a:cubicBezTo>
                  <a:pt x="707466" y="549148"/>
                  <a:pt x="711555" y="546811"/>
                  <a:pt x="718566" y="546811"/>
                </a:cubicBezTo>
                <a:cubicBezTo>
                  <a:pt x="718566" y="546811"/>
                  <a:pt x="719735" y="546811"/>
                  <a:pt x="722071" y="546811"/>
                </a:cubicBezTo>
                <a:lnTo>
                  <a:pt x="722071" y="545059"/>
                </a:lnTo>
                <a:cubicBezTo>
                  <a:pt x="720902" y="542722"/>
                  <a:pt x="719442" y="538632"/>
                  <a:pt x="717689" y="532790"/>
                </a:cubicBezTo>
                <a:cubicBezTo>
                  <a:pt x="715937" y="526948"/>
                  <a:pt x="713308" y="522275"/>
                  <a:pt x="709803" y="518770"/>
                </a:cubicBezTo>
                <a:cubicBezTo>
                  <a:pt x="706298" y="504749"/>
                  <a:pt x="705129" y="494233"/>
                  <a:pt x="706298" y="487223"/>
                </a:cubicBezTo>
                <a:lnTo>
                  <a:pt x="704545" y="476707"/>
                </a:lnTo>
                <a:cubicBezTo>
                  <a:pt x="702208" y="470865"/>
                  <a:pt x="701040" y="465608"/>
                  <a:pt x="701040" y="460934"/>
                </a:cubicBezTo>
                <a:lnTo>
                  <a:pt x="702793" y="432892"/>
                </a:lnTo>
                <a:lnTo>
                  <a:pt x="702793" y="427635"/>
                </a:lnTo>
                <a:cubicBezTo>
                  <a:pt x="706298" y="424129"/>
                  <a:pt x="706298" y="420040"/>
                  <a:pt x="702793" y="415366"/>
                </a:cubicBezTo>
                <a:cubicBezTo>
                  <a:pt x="701624" y="411861"/>
                  <a:pt x="701624" y="408356"/>
                  <a:pt x="702793" y="404851"/>
                </a:cubicBezTo>
                <a:cubicBezTo>
                  <a:pt x="705129" y="399009"/>
                  <a:pt x="706298" y="391414"/>
                  <a:pt x="706298" y="382067"/>
                </a:cubicBezTo>
                <a:cubicBezTo>
                  <a:pt x="706298" y="378562"/>
                  <a:pt x="703961" y="373888"/>
                  <a:pt x="699287" y="368046"/>
                </a:cubicBezTo>
                <a:cubicBezTo>
                  <a:pt x="695782" y="363373"/>
                  <a:pt x="694029" y="360452"/>
                  <a:pt x="694029" y="359283"/>
                </a:cubicBezTo>
                <a:cubicBezTo>
                  <a:pt x="690524" y="356946"/>
                  <a:pt x="688771" y="353441"/>
                  <a:pt x="688771" y="348767"/>
                </a:cubicBezTo>
                <a:cubicBezTo>
                  <a:pt x="688771" y="345262"/>
                  <a:pt x="689356" y="342926"/>
                  <a:pt x="690524" y="341757"/>
                </a:cubicBezTo>
                <a:cubicBezTo>
                  <a:pt x="692861" y="338252"/>
                  <a:pt x="694029" y="332994"/>
                  <a:pt x="694029" y="325984"/>
                </a:cubicBezTo>
                <a:lnTo>
                  <a:pt x="690524" y="317221"/>
                </a:lnTo>
                <a:cubicBezTo>
                  <a:pt x="689356" y="314884"/>
                  <a:pt x="689064" y="312547"/>
                  <a:pt x="689648" y="310210"/>
                </a:cubicBezTo>
                <a:cubicBezTo>
                  <a:pt x="690232" y="307874"/>
                  <a:pt x="690524" y="306121"/>
                  <a:pt x="690524" y="304952"/>
                </a:cubicBezTo>
                <a:cubicBezTo>
                  <a:pt x="692861" y="303784"/>
                  <a:pt x="694029" y="302031"/>
                  <a:pt x="694029" y="299695"/>
                </a:cubicBezTo>
                <a:cubicBezTo>
                  <a:pt x="698703" y="296190"/>
                  <a:pt x="703376" y="290932"/>
                  <a:pt x="708050" y="283921"/>
                </a:cubicBezTo>
                <a:cubicBezTo>
                  <a:pt x="708050" y="283921"/>
                  <a:pt x="712724" y="279248"/>
                  <a:pt x="722071" y="269900"/>
                </a:cubicBezTo>
                <a:cubicBezTo>
                  <a:pt x="722071" y="268732"/>
                  <a:pt x="722947" y="267856"/>
                  <a:pt x="724700" y="267272"/>
                </a:cubicBezTo>
                <a:cubicBezTo>
                  <a:pt x="726453" y="266687"/>
                  <a:pt x="728497" y="265811"/>
                  <a:pt x="730834" y="264643"/>
                </a:cubicBezTo>
                <a:cubicBezTo>
                  <a:pt x="735508" y="257632"/>
                  <a:pt x="740765" y="253543"/>
                  <a:pt x="746607" y="252375"/>
                </a:cubicBezTo>
                <a:lnTo>
                  <a:pt x="750112" y="250622"/>
                </a:lnTo>
                <a:cubicBezTo>
                  <a:pt x="757123" y="245948"/>
                  <a:pt x="764134" y="243027"/>
                  <a:pt x="771144" y="241859"/>
                </a:cubicBezTo>
                <a:cubicBezTo>
                  <a:pt x="772312" y="240690"/>
                  <a:pt x="775233" y="239522"/>
                  <a:pt x="779907" y="238354"/>
                </a:cubicBezTo>
                <a:cubicBezTo>
                  <a:pt x="784581" y="237185"/>
                  <a:pt x="788670" y="234849"/>
                  <a:pt x="792175" y="231343"/>
                </a:cubicBezTo>
                <a:lnTo>
                  <a:pt x="797433" y="229591"/>
                </a:lnTo>
                <a:cubicBezTo>
                  <a:pt x="798601" y="228422"/>
                  <a:pt x="801230" y="226085"/>
                  <a:pt x="805319" y="222580"/>
                </a:cubicBezTo>
                <a:cubicBezTo>
                  <a:pt x="809409" y="219075"/>
                  <a:pt x="812038" y="215570"/>
                  <a:pt x="813206" y="212065"/>
                </a:cubicBezTo>
                <a:cubicBezTo>
                  <a:pt x="814375" y="209728"/>
                  <a:pt x="819048" y="202718"/>
                  <a:pt x="827227" y="191033"/>
                </a:cubicBezTo>
                <a:lnTo>
                  <a:pt x="832485" y="185776"/>
                </a:lnTo>
                <a:cubicBezTo>
                  <a:pt x="837159" y="178765"/>
                  <a:pt x="840664" y="170587"/>
                  <a:pt x="843000" y="161239"/>
                </a:cubicBezTo>
                <a:cubicBezTo>
                  <a:pt x="846505" y="154229"/>
                  <a:pt x="846505" y="148971"/>
                  <a:pt x="843000" y="145466"/>
                </a:cubicBezTo>
                <a:cubicBezTo>
                  <a:pt x="843000" y="144297"/>
                  <a:pt x="842708" y="143129"/>
                  <a:pt x="842124" y="141961"/>
                </a:cubicBezTo>
                <a:cubicBezTo>
                  <a:pt x="841540" y="140792"/>
                  <a:pt x="841832" y="139624"/>
                  <a:pt x="843000" y="138456"/>
                </a:cubicBezTo>
                <a:cubicBezTo>
                  <a:pt x="843000" y="137287"/>
                  <a:pt x="843585" y="135242"/>
                  <a:pt x="844753" y="132321"/>
                </a:cubicBezTo>
                <a:cubicBezTo>
                  <a:pt x="845922" y="129400"/>
                  <a:pt x="847090" y="127356"/>
                  <a:pt x="848258" y="126187"/>
                </a:cubicBezTo>
                <a:lnTo>
                  <a:pt x="857021" y="122682"/>
                </a:lnTo>
                <a:lnTo>
                  <a:pt x="867537" y="117424"/>
                </a:lnTo>
                <a:cubicBezTo>
                  <a:pt x="869874" y="116256"/>
                  <a:pt x="873379" y="115672"/>
                  <a:pt x="878052" y="115672"/>
                </a:cubicBezTo>
                <a:cubicBezTo>
                  <a:pt x="883894" y="115672"/>
                  <a:pt x="887984" y="116840"/>
                  <a:pt x="890321" y="119177"/>
                </a:cubicBezTo>
                <a:cubicBezTo>
                  <a:pt x="891489" y="119177"/>
                  <a:pt x="892073" y="119761"/>
                  <a:pt x="892073" y="120929"/>
                </a:cubicBezTo>
                <a:cubicBezTo>
                  <a:pt x="892073" y="122098"/>
                  <a:pt x="892657" y="122682"/>
                  <a:pt x="893826" y="122682"/>
                </a:cubicBezTo>
                <a:cubicBezTo>
                  <a:pt x="899668" y="123851"/>
                  <a:pt x="903758" y="127356"/>
                  <a:pt x="906094" y="133198"/>
                </a:cubicBezTo>
                <a:lnTo>
                  <a:pt x="911352" y="138456"/>
                </a:lnTo>
                <a:cubicBezTo>
                  <a:pt x="916025" y="141961"/>
                  <a:pt x="920407" y="146050"/>
                  <a:pt x="924496" y="150724"/>
                </a:cubicBezTo>
                <a:cubicBezTo>
                  <a:pt x="928586" y="155397"/>
                  <a:pt x="932383" y="159487"/>
                  <a:pt x="935888" y="162992"/>
                </a:cubicBezTo>
                <a:cubicBezTo>
                  <a:pt x="941730" y="168834"/>
                  <a:pt x="946111" y="174968"/>
                  <a:pt x="949033" y="181394"/>
                </a:cubicBezTo>
                <a:cubicBezTo>
                  <a:pt x="951954" y="187821"/>
                  <a:pt x="953414" y="192202"/>
                  <a:pt x="953414" y="194539"/>
                </a:cubicBezTo>
                <a:cubicBezTo>
                  <a:pt x="958088" y="210896"/>
                  <a:pt x="959256" y="223165"/>
                  <a:pt x="956919" y="231343"/>
                </a:cubicBezTo>
                <a:lnTo>
                  <a:pt x="956919" y="245364"/>
                </a:lnTo>
                <a:lnTo>
                  <a:pt x="963930" y="245364"/>
                </a:lnTo>
                <a:cubicBezTo>
                  <a:pt x="982624" y="243027"/>
                  <a:pt x="998982" y="237185"/>
                  <a:pt x="1013003" y="227838"/>
                </a:cubicBezTo>
                <a:cubicBezTo>
                  <a:pt x="1042213" y="205639"/>
                  <a:pt x="1063828" y="189281"/>
                  <a:pt x="1077849" y="178765"/>
                </a:cubicBezTo>
                <a:cubicBezTo>
                  <a:pt x="1081354" y="175260"/>
                  <a:pt x="1087196" y="169710"/>
                  <a:pt x="1095375" y="162116"/>
                </a:cubicBezTo>
                <a:cubicBezTo>
                  <a:pt x="1103554" y="154521"/>
                  <a:pt x="1110564" y="148971"/>
                  <a:pt x="1116406" y="145466"/>
                </a:cubicBezTo>
                <a:cubicBezTo>
                  <a:pt x="1117575" y="141961"/>
                  <a:pt x="1119327" y="139624"/>
                  <a:pt x="1121663" y="138456"/>
                </a:cubicBezTo>
                <a:cubicBezTo>
                  <a:pt x="1122833" y="138456"/>
                  <a:pt x="1123416" y="139624"/>
                  <a:pt x="1123416" y="141961"/>
                </a:cubicBezTo>
                <a:cubicBezTo>
                  <a:pt x="1124585" y="143129"/>
                  <a:pt x="1125169" y="144882"/>
                  <a:pt x="1125169" y="147219"/>
                </a:cubicBezTo>
                <a:cubicBezTo>
                  <a:pt x="1126338" y="147219"/>
                  <a:pt x="1128090" y="146050"/>
                  <a:pt x="1130427" y="143713"/>
                </a:cubicBezTo>
                <a:cubicBezTo>
                  <a:pt x="1132763" y="142545"/>
                  <a:pt x="1135100" y="139624"/>
                  <a:pt x="1137437" y="134950"/>
                </a:cubicBezTo>
                <a:cubicBezTo>
                  <a:pt x="1138605" y="132614"/>
                  <a:pt x="1141526" y="129108"/>
                  <a:pt x="1146200" y="124435"/>
                </a:cubicBezTo>
                <a:cubicBezTo>
                  <a:pt x="1148537" y="120929"/>
                  <a:pt x="1152042" y="119761"/>
                  <a:pt x="1156716" y="120929"/>
                </a:cubicBezTo>
                <a:cubicBezTo>
                  <a:pt x="1156716" y="120929"/>
                  <a:pt x="1157885" y="120929"/>
                  <a:pt x="1160221" y="120929"/>
                </a:cubicBezTo>
                <a:lnTo>
                  <a:pt x="1160221" y="113919"/>
                </a:lnTo>
                <a:cubicBezTo>
                  <a:pt x="1159052" y="112751"/>
                  <a:pt x="1158468" y="110998"/>
                  <a:pt x="1158468" y="108661"/>
                </a:cubicBezTo>
                <a:cubicBezTo>
                  <a:pt x="1158468" y="105156"/>
                  <a:pt x="1159052" y="102527"/>
                  <a:pt x="1160221" y="100775"/>
                </a:cubicBezTo>
                <a:cubicBezTo>
                  <a:pt x="1161390" y="99022"/>
                  <a:pt x="1162558" y="96977"/>
                  <a:pt x="1163726" y="94641"/>
                </a:cubicBezTo>
                <a:cubicBezTo>
                  <a:pt x="1167232" y="91135"/>
                  <a:pt x="1167815" y="88214"/>
                  <a:pt x="1165479" y="85878"/>
                </a:cubicBezTo>
                <a:lnTo>
                  <a:pt x="1158468" y="64846"/>
                </a:lnTo>
                <a:cubicBezTo>
                  <a:pt x="1157300" y="59004"/>
                  <a:pt x="1157300" y="53162"/>
                  <a:pt x="1158468" y="47320"/>
                </a:cubicBezTo>
                <a:cubicBezTo>
                  <a:pt x="1159637" y="43815"/>
                  <a:pt x="1161681" y="41770"/>
                  <a:pt x="1164603" y="41186"/>
                </a:cubicBezTo>
                <a:cubicBezTo>
                  <a:pt x="1167523" y="40602"/>
                  <a:pt x="1169568" y="40310"/>
                  <a:pt x="1170737" y="40310"/>
                </a:cubicBezTo>
                <a:cubicBezTo>
                  <a:pt x="1171905" y="37973"/>
                  <a:pt x="1172489" y="35344"/>
                  <a:pt x="1172489" y="32423"/>
                </a:cubicBezTo>
                <a:cubicBezTo>
                  <a:pt x="1172489" y="29502"/>
                  <a:pt x="1172489" y="26873"/>
                  <a:pt x="1172489" y="24537"/>
                </a:cubicBezTo>
                <a:lnTo>
                  <a:pt x="1177747" y="22784"/>
                </a:lnTo>
                <a:lnTo>
                  <a:pt x="1181252" y="22784"/>
                </a:lnTo>
                <a:cubicBezTo>
                  <a:pt x="1183589" y="18110"/>
                  <a:pt x="1187094" y="14605"/>
                  <a:pt x="1191768" y="12268"/>
                </a:cubicBezTo>
                <a:cubicBezTo>
                  <a:pt x="1194104" y="12268"/>
                  <a:pt x="1195273" y="11100"/>
                  <a:pt x="1195273" y="8763"/>
                </a:cubicBezTo>
                <a:cubicBezTo>
                  <a:pt x="1197609" y="6426"/>
                  <a:pt x="1202867" y="5258"/>
                  <a:pt x="1211046" y="5258"/>
                </a:cubicBezTo>
                <a:cubicBezTo>
                  <a:pt x="1211046" y="5258"/>
                  <a:pt x="1211339" y="5550"/>
                  <a:pt x="1211923" y="6134"/>
                </a:cubicBezTo>
                <a:cubicBezTo>
                  <a:pt x="1212507" y="6718"/>
                  <a:pt x="1212799" y="7010"/>
                  <a:pt x="1212799" y="7010"/>
                </a:cubicBezTo>
                <a:lnTo>
                  <a:pt x="1216304" y="10516"/>
                </a:lnTo>
                <a:cubicBezTo>
                  <a:pt x="1220978" y="9347"/>
                  <a:pt x="1223607" y="7595"/>
                  <a:pt x="1224191" y="5258"/>
                </a:cubicBezTo>
                <a:cubicBezTo>
                  <a:pt x="1224775" y="2921"/>
                  <a:pt x="1225651" y="1168"/>
                  <a:pt x="1226820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endParaRPr lang="zh-CN" altLang="en-US" sz="13800" cap="all" dirty="0">
              <a:blipFill dpi="0" rotWithShape="1">
                <a:blip r:embed="rId2"/>
                <a:srcRect/>
                <a:tile tx="0" ty="0" sx="100000" sy="100000" flip="none" algn="tl"/>
              </a:blipFill>
              <a:latin typeface="艾迪鹅演示引擎标题体 Normal" panose="02000600000000000000" pitchFamily="2" charset="-122"/>
              <a:ea typeface="艾迪鹅演示引擎标题体 Normal" panose="02000600000000000000" pitchFamily="2" charset="-122"/>
              <a:cs typeface="艾迪鹅演示引擎标题体 Normal" panose="02000600000000000000" pitchFamily="2" charset="-122"/>
              <a:sym typeface="+mn-lt"/>
            </a:endParaRPr>
          </a:p>
        </p:txBody>
      </p:sp>
      <p:sp>
        <p:nvSpPr>
          <p:cNvPr id="470" name="任意多边形: 形状 469">
            <a:extLst>
              <a:ext uri="{FF2B5EF4-FFF2-40B4-BE49-F238E27FC236}">
                <a16:creationId xmlns:a16="http://schemas.microsoft.com/office/drawing/2014/main" id="{3D6F815E-0A35-020F-A1AF-BD8E1EAA8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5088" y="1208028"/>
            <a:ext cx="1752665" cy="1539659"/>
          </a:xfrm>
          <a:custGeom>
            <a:avLst/>
            <a:gdLst/>
            <a:ahLst/>
            <a:cxnLst/>
            <a:rect l="l" t="t" r="r" b="b"/>
            <a:pathLst>
              <a:path w="1752665" h="1539659">
                <a:moveTo>
                  <a:pt x="1013663" y="1341615"/>
                </a:moveTo>
                <a:lnTo>
                  <a:pt x="1017169" y="1346873"/>
                </a:lnTo>
                <a:cubicBezTo>
                  <a:pt x="1020673" y="1346873"/>
                  <a:pt x="1022426" y="1346289"/>
                  <a:pt x="1022426" y="1345121"/>
                </a:cubicBezTo>
                <a:close/>
                <a:moveTo>
                  <a:pt x="1003148" y="1332852"/>
                </a:moveTo>
                <a:lnTo>
                  <a:pt x="1003148" y="1334605"/>
                </a:lnTo>
                <a:cubicBezTo>
                  <a:pt x="1003148" y="1336942"/>
                  <a:pt x="1003440" y="1338110"/>
                  <a:pt x="1004024" y="1338110"/>
                </a:cubicBezTo>
                <a:cubicBezTo>
                  <a:pt x="1004608" y="1338110"/>
                  <a:pt x="1005484" y="1336942"/>
                  <a:pt x="1006653" y="1334605"/>
                </a:cubicBezTo>
                <a:close/>
                <a:moveTo>
                  <a:pt x="0" y="1260996"/>
                </a:moveTo>
                <a:lnTo>
                  <a:pt x="661" y="1260996"/>
                </a:lnTo>
                <a:cubicBezTo>
                  <a:pt x="661" y="1263333"/>
                  <a:pt x="1245" y="1265085"/>
                  <a:pt x="2413" y="1266254"/>
                </a:cubicBezTo>
                <a:cubicBezTo>
                  <a:pt x="2413" y="1269759"/>
                  <a:pt x="4750" y="1272096"/>
                  <a:pt x="9424" y="1273264"/>
                </a:cubicBezTo>
                <a:cubicBezTo>
                  <a:pt x="10592" y="1274432"/>
                  <a:pt x="12345" y="1276769"/>
                  <a:pt x="14682" y="1280274"/>
                </a:cubicBezTo>
                <a:lnTo>
                  <a:pt x="21692" y="1283780"/>
                </a:lnTo>
                <a:cubicBezTo>
                  <a:pt x="22861" y="1286116"/>
                  <a:pt x="22861" y="1287285"/>
                  <a:pt x="21692" y="1287285"/>
                </a:cubicBezTo>
                <a:lnTo>
                  <a:pt x="21692" y="1294295"/>
                </a:lnTo>
                <a:cubicBezTo>
                  <a:pt x="21692" y="1295464"/>
                  <a:pt x="22276" y="1295756"/>
                  <a:pt x="23444" y="1295171"/>
                </a:cubicBezTo>
                <a:cubicBezTo>
                  <a:pt x="24613" y="1294587"/>
                  <a:pt x="25781" y="1294879"/>
                  <a:pt x="26949" y="1296048"/>
                </a:cubicBezTo>
                <a:lnTo>
                  <a:pt x="28702" y="1299553"/>
                </a:lnTo>
                <a:cubicBezTo>
                  <a:pt x="32207" y="1299553"/>
                  <a:pt x="35129" y="1300721"/>
                  <a:pt x="37465" y="1303058"/>
                </a:cubicBezTo>
                <a:lnTo>
                  <a:pt x="46229" y="1313574"/>
                </a:lnTo>
                <a:lnTo>
                  <a:pt x="40971" y="1322337"/>
                </a:lnTo>
                <a:lnTo>
                  <a:pt x="40971" y="1324089"/>
                </a:lnTo>
                <a:cubicBezTo>
                  <a:pt x="38634" y="1325258"/>
                  <a:pt x="37465" y="1327302"/>
                  <a:pt x="37465" y="1330224"/>
                </a:cubicBezTo>
                <a:cubicBezTo>
                  <a:pt x="37465" y="1333144"/>
                  <a:pt x="37465" y="1335189"/>
                  <a:pt x="37465" y="1336358"/>
                </a:cubicBezTo>
                <a:lnTo>
                  <a:pt x="37465" y="1338110"/>
                </a:lnTo>
                <a:cubicBezTo>
                  <a:pt x="33960" y="1338110"/>
                  <a:pt x="30747" y="1338694"/>
                  <a:pt x="27826" y="1339863"/>
                </a:cubicBezTo>
                <a:cubicBezTo>
                  <a:pt x="24905" y="1341031"/>
                  <a:pt x="22276" y="1342200"/>
                  <a:pt x="19939" y="1343368"/>
                </a:cubicBezTo>
                <a:cubicBezTo>
                  <a:pt x="21108" y="1344536"/>
                  <a:pt x="21692" y="1346289"/>
                  <a:pt x="21692" y="1348626"/>
                </a:cubicBezTo>
                <a:cubicBezTo>
                  <a:pt x="24029" y="1348626"/>
                  <a:pt x="25489" y="1349210"/>
                  <a:pt x="26073" y="1350378"/>
                </a:cubicBezTo>
                <a:cubicBezTo>
                  <a:pt x="26658" y="1351547"/>
                  <a:pt x="27534" y="1352131"/>
                  <a:pt x="28702" y="1352131"/>
                </a:cubicBezTo>
                <a:lnTo>
                  <a:pt x="35713" y="1360894"/>
                </a:lnTo>
                <a:cubicBezTo>
                  <a:pt x="36881" y="1362062"/>
                  <a:pt x="37173" y="1363231"/>
                  <a:pt x="36589" y="1364399"/>
                </a:cubicBezTo>
                <a:cubicBezTo>
                  <a:pt x="36005" y="1365568"/>
                  <a:pt x="36297" y="1366736"/>
                  <a:pt x="37465" y="1367904"/>
                </a:cubicBezTo>
                <a:lnTo>
                  <a:pt x="37465" y="1376667"/>
                </a:lnTo>
                <a:cubicBezTo>
                  <a:pt x="38634" y="1381341"/>
                  <a:pt x="40386" y="1383678"/>
                  <a:pt x="42723" y="1383678"/>
                </a:cubicBezTo>
                <a:cubicBezTo>
                  <a:pt x="43891" y="1384846"/>
                  <a:pt x="44768" y="1385722"/>
                  <a:pt x="45352" y="1386307"/>
                </a:cubicBezTo>
                <a:cubicBezTo>
                  <a:pt x="45936" y="1386891"/>
                  <a:pt x="46812" y="1387183"/>
                  <a:pt x="47981" y="1387183"/>
                </a:cubicBezTo>
                <a:lnTo>
                  <a:pt x="47981" y="1388936"/>
                </a:lnTo>
                <a:lnTo>
                  <a:pt x="40971" y="1390688"/>
                </a:lnTo>
                <a:lnTo>
                  <a:pt x="37465" y="1390688"/>
                </a:lnTo>
                <a:cubicBezTo>
                  <a:pt x="36297" y="1393025"/>
                  <a:pt x="33376" y="1394193"/>
                  <a:pt x="28702" y="1394193"/>
                </a:cubicBezTo>
                <a:cubicBezTo>
                  <a:pt x="22861" y="1394193"/>
                  <a:pt x="18187" y="1397114"/>
                  <a:pt x="14682" y="1402956"/>
                </a:cubicBezTo>
                <a:lnTo>
                  <a:pt x="2413" y="1415225"/>
                </a:lnTo>
                <a:lnTo>
                  <a:pt x="2413" y="1418730"/>
                </a:lnTo>
                <a:lnTo>
                  <a:pt x="4166" y="1422235"/>
                </a:lnTo>
                <a:lnTo>
                  <a:pt x="0" y="1425012"/>
                </a:lnTo>
                <a:close/>
                <a:moveTo>
                  <a:pt x="1002032" y="1260199"/>
                </a:moveTo>
                <a:lnTo>
                  <a:pt x="1004901" y="1264501"/>
                </a:lnTo>
                <a:lnTo>
                  <a:pt x="1008405" y="1264501"/>
                </a:lnTo>
                <a:cubicBezTo>
                  <a:pt x="1008405" y="1264501"/>
                  <a:pt x="1008405" y="1264209"/>
                  <a:pt x="1008405" y="1263625"/>
                </a:cubicBezTo>
                <a:cubicBezTo>
                  <a:pt x="1008405" y="1263041"/>
                  <a:pt x="1008405" y="1262748"/>
                  <a:pt x="1008405" y="1262748"/>
                </a:cubicBezTo>
                <a:lnTo>
                  <a:pt x="1004901" y="1264501"/>
                </a:lnTo>
                <a:cubicBezTo>
                  <a:pt x="1004901" y="1263333"/>
                  <a:pt x="1004608" y="1262164"/>
                  <a:pt x="1004024" y="1260996"/>
                </a:cubicBezTo>
                <a:close/>
                <a:moveTo>
                  <a:pt x="997013" y="1256614"/>
                </a:moveTo>
                <a:lnTo>
                  <a:pt x="997451" y="1257929"/>
                </a:lnTo>
                <a:lnTo>
                  <a:pt x="998767" y="1258367"/>
                </a:lnTo>
                <a:close/>
                <a:moveTo>
                  <a:pt x="933044" y="1246975"/>
                </a:moveTo>
                <a:cubicBezTo>
                  <a:pt x="933044" y="1248143"/>
                  <a:pt x="933044" y="1249312"/>
                  <a:pt x="933044" y="1250480"/>
                </a:cubicBezTo>
                <a:cubicBezTo>
                  <a:pt x="933044" y="1251649"/>
                  <a:pt x="932459" y="1252817"/>
                  <a:pt x="931291" y="1253985"/>
                </a:cubicBezTo>
                <a:lnTo>
                  <a:pt x="926033" y="1250480"/>
                </a:lnTo>
                <a:lnTo>
                  <a:pt x="915517" y="1260996"/>
                </a:lnTo>
                <a:cubicBezTo>
                  <a:pt x="916686" y="1262164"/>
                  <a:pt x="917854" y="1262748"/>
                  <a:pt x="919023" y="1262748"/>
                </a:cubicBezTo>
                <a:cubicBezTo>
                  <a:pt x="920191" y="1262748"/>
                  <a:pt x="920775" y="1263333"/>
                  <a:pt x="920775" y="1264501"/>
                </a:cubicBezTo>
                <a:cubicBezTo>
                  <a:pt x="921944" y="1265669"/>
                  <a:pt x="923989" y="1267130"/>
                  <a:pt x="926909" y="1268882"/>
                </a:cubicBezTo>
                <a:cubicBezTo>
                  <a:pt x="929831" y="1270635"/>
                  <a:pt x="931875" y="1273264"/>
                  <a:pt x="933044" y="1276769"/>
                </a:cubicBezTo>
                <a:lnTo>
                  <a:pt x="934796" y="1278522"/>
                </a:lnTo>
                <a:cubicBezTo>
                  <a:pt x="934796" y="1278522"/>
                  <a:pt x="935089" y="1278230"/>
                  <a:pt x="935673" y="1277645"/>
                </a:cubicBezTo>
                <a:cubicBezTo>
                  <a:pt x="936257" y="1277061"/>
                  <a:pt x="936549" y="1276769"/>
                  <a:pt x="936549" y="1276769"/>
                </a:cubicBezTo>
                <a:lnTo>
                  <a:pt x="950569" y="1283780"/>
                </a:lnTo>
                <a:cubicBezTo>
                  <a:pt x="950569" y="1287285"/>
                  <a:pt x="952323" y="1289037"/>
                  <a:pt x="955827" y="1289037"/>
                </a:cubicBezTo>
                <a:lnTo>
                  <a:pt x="962838" y="1289037"/>
                </a:lnTo>
                <a:cubicBezTo>
                  <a:pt x="964007" y="1289037"/>
                  <a:pt x="965467" y="1290206"/>
                  <a:pt x="967219" y="1292543"/>
                </a:cubicBezTo>
                <a:cubicBezTo>
                  <a:pt x="968972" y="1294879"/>
                  <a:pt x="971017" y="1296048"/>
                  <a:pt x="973353" y="1296048"/>
                </a:cubicBezTo>
                <a:lnTo>
                  <a:pt x="975106" y="1297800"/>
                </a:lnTo>
                <a:cubicBezTo>
                  <a:pt x="976275" y="1300137"/>
                  <a:pt x="979195" y="1301890"/>
                  <a:pt x="983869" y="1303058"/>
                </a:cubicBezTo>
                <a:cubicBezTo>
                  <a:pt x="983869" y="1304227"/>
                  <a:pt x="984453" y="1305395"/>
                  <a:pt x="985621" y="1306563"/>
                </a:cubicBezTo>
                <a:cubicBezTo>
                  <a:pt x="986790" y="1307732"/>
                  <a:pt x="987959" y="1309484"/>
                  <a:pt x="989127" y="1311821"/>
                </a:cubicBezTo>
                <a:cubicBezTo>
                  <a:pt x="991463" y="1311821"/>
                  <a:pt x="993217" y="1312113"/>
                  <a:pt x="994385" y="1312698"/>
                </a:cubicBezTo>
                <a:cubicBezTo>
                  <a:pt x="995553" y="1313282"/>
                  <a:pt x="996137" y="1313574"/>
                  <a:pt x="996137" y="1313574"/>
                </a:cubicBezTo>
                <a:cubicBezTo>
                  <a:pt x="999643" y="1312405"/>
                  <a:pt x="1003148" y="1312990"/>
                  <a:pt x="1006653" y="1315326"/>
                </a:cubicBezTo>
                <a:cubicBezTo>
                  <a:pt x="1017169" y="1320000"/>
                  <a:pt x="1027100" y="1325842"/>
                  <a:pt x="1036447" y="1332852"/>
                </a:cubicBezTo>
                <a:lnTo>
                  <a:pt x="1043457" y="1332852"/>
                </a:lnTo>
                <a:cubicBezTo>
                  <a:pt x="1042289" y="1331684"/>
                  <a:pt x="1041413" y="1330808"/>
                  <a:pt x="1040829" y="1330224"/>
                </a:cubicBezTo>
                <a:cubicBezTo>
                  <a:pt x="1040245" y="1329639"/>
                  <a:pt x="1039368" y="1329347"/>
                  <a:pt x="1038199" y="1329347"/>
                </a:cubicBezTo>
                <a:cubicBezTo>
                  <a:pt x="1035863" y="1328179"/>
                  <a:pt x="1033818" y="1326426"/>
                  <a:pt x="1032066" y="1324089"/>
                </a:cubicBezTo>
                <a:cubicBezTo>
                  <a:pt x="1030313" y="1321753"/>
                  <a:pt x="1027684" y="1320000"/>
                  <a:pt x="1024179" y="1318832"/>
                </a:cubicBezTo>
                <a:cubicBezTo>
                  <a:pt x="1018337" y="1317663"/>
                  <a:pt x="1012495" y="1314158"/>
                  <a:pt x="1006653" y="1308316"/>
                </a:cubicBezTo>
                <a:cubicBezTo>
                  <a:pt x="1005484" y="1307148"/>
                  <a:pt x="1003731" y="1304811"/>
                  <a:pt x="1001395" y="1301306"/>
                </a:cubicBezTo>
                <a:cubicBezTo>
                  <a:pt x="1003731" y="1302474"/>
                  <a:pt x="1006069" y="1303058"/>
                  <a:pt x="1008405" y="1303058"/>
                </a:cubicBezTo>
                <a:cubicBezTo>
                  <a:pt x="1010742" y="1305395"/>
                  <a:pt x="1013371" y="1307148"/>
                  <a:pt x="1016293" y="1308316"/>
                </a:cubicBezTo>
                <a:cubicBezTo>
                  <a:pt x="1019213" y="1309484"/>
                  <a:pt x="1021842" y="1311237"/>
                  <a:pt x="1024179" y="1313574"/>
                </a:cubicBezTo>
                <a:cubicBezTo>
                  <a:pt x="1027684" y="1315911"/>
                  <a:pt x="1031189" y="1316495"/>
                  <a:pt x="1034695" y="1315326"/>
                </a:cubicBezTo>
                <a:cubicBezTo>
                  <a:pt x="1034695" y="1314158"/>
                  <a:pt x="1034695" y="1313282"/>
                  <a:pt x="1034695" y="1312698"/>
                </a:cubicBezTo>
                <a:cubicBezTo>
                  <a:pt x="1034695" y="1312113"/>
                  <a:pt x="1034111" y="1311821"/>
                  <a:pt x="1032942" y="1311821"/>
                </a:cubicBezTo>
                <a:cubicBezTo>
                  <a:pt x="1028269" y="1308316"/>
                  <a:pt x="1024179" y="1306563"/>
                  <a:pt x="1020673" y="1306563"/>
                </a:cubicBezTo>
                <a:cubicBezTo>
                  <a:pt x="1019505" y="1304227"/>
                  <a:pt x="1017169" y="1302474"/>
                  <a:pt x="1013663" y="1301306"/>
                </a:cubicBezTo>
                <a:cubicBezTo>
                  <a:pt x="1010158" y="1300137"/>
                  <a:pt x="1007237" y="1298385"/>
                  <a:pt x="1004901" y="1296048"/>
                </a:cubicBezTo>
                <a:cubicBezTo>
                  <a:pt x="995553" y="1290206"/>
                  <a:pt x="989127" y="1285532"/>
                  <a:pt x="985621" y="1282027"/>
                </a:cubicBezTo>
                <a:cubicBezTo>
                  <a:pt x="985621" y="1280859"/>
                  <a:pt x="984453" y="1279106"/>
                  <a:pt x="982117" y="1276769"/>
                </a:cubicBezTo>
                <a:cubicBezTo>
                  <a:pt x="980948" y="1276769"/>
                  <a:pt x="979195" y="1276185"/>
                  <a:pt x="976859" y="1275017"/>
                </a:cubicBezTo>
                <a:cubicBezTo>
                  <a:pt x="974522" y="1273848"/>
                  <a:pt x="972769" y="1273848"/>
                  <a:pt x="971601" y="1275017"/>
                </a:cubicBezTo>
                <a:cubicBezTo>
                  <a:pt x="971601" y="1273848"/>
                  <a:pt x="971309" y="1272972"/>
                  <a:pt x="970725" y="1272388"/>
                </a:cubicBezTo>
                <a:cubicBezTo>
                  <a:pt x="970141" y="1271804"/>
                  <a:pt x="969848" y="1270927"/>
                  <a:pt x="969848" y="1269759"/>
                </a:cubicBezTo>
                <a:lnTo>
                  <a:pt x="954075" y="1253985"/>
                </a:lnTo>
                <a:cubicBezTo>
                  <a:pt x="952906" y="1253985"/>
                  <a:pt x="952030" y="1253693"/>
                  <a:pt x="951447" y="1253109"/>
                </a:cubicBezTo>
                <a:cubicBezTo>
                  <a:pt x="950862" y="1252525"/>
                  <a:pt x="949986" y="1252233"/>
                  <a:pt x="948817" y="1252233"/>
                </a:cubicBezTo>
                <a:cubicBezTo>
                  <a:pt x="946481" y="1252233"/>
                  <a:pt x="943851" y="1251357"/>
                  <a:pt x="940931" y="1249604"/>
                </a:cubicBezTo>
                <a:cubicBezTo>
                  <a:pt x="938009" y="1247851"/>
                  <a:pt x="935381" y="1246975"/>
                  <a:pt x="933044" y="1246975"/>
                </a:cubicBezTo>
                <a:close/>
                <a:moveTo>
                  <a:pt x="827887" y="1246099"/>
                </a:moveTo>
                <a:cubicBezTo>
                  <a:pt x="826719" y="1245514"/>
                  <a:pt x="825551" y="1245807"/>
                  <a:pt x="824383" y="1246975"/>
                </a:cubicBezTo>
                <a:lnTo>
                  <a:pt x="829641" y="1246975"/>
                </a:lnTo>
                <a:cubicBezTo>
                  <a:pt x="829641" y="1246975"/>
                  <a:pt x="829056" y="1246683"/>
                  <a:pt x="827887" y="1246099"/>
                </a:cubicBezTo>
                <a:close/>
                <a:moveTo>
                  <a:pt x="875208" y="1224191"/>
                </a:moveTo>
                <a:cubicBezTo>
                  <a:pt x="872871" y="1224191"/>
                  <a:pt x="871703" y="1225360"/>
                  <a:pt x="871703" y="1227696"/>
                </a:cubicBezTo>
                <a:cubicBezTo>
                  <a:pt x="870535" y="1231202"/>
                  <a:pt x="866445" y="1235291"/>
                  <a:pt x="859435" y="1239965"/>
                </a:cubicBezTo>
                <a:cubicBezTo>
                  <a:pt x="858266" y="1241133"/>
                  <a:pt x="856513" y="1241717"/>
                  <a:pt x="854177" y="1241717"/>
                </a:cubicBezTo>
                <a:cubicBezTo>
                  <a:pt x="854177" y="1247559"/>
                  <a:pt x="854761" y="1251064"/>
                  <a:pt x="855929" y="1252233"/>
                </a:cubicBezTo>
                <a:cubicBezTo>
                  <a:pt x="858266" y="1251064"/>
                  <a:pt x="860311" y="1249604"/>
                  <a:pt x="862063" y="1247851"/>
                </a:cubicBezTo>
                <a:cubicBezTo>
                  <a:pt x="863816" y="1246099"/>
                  <a:pt x="865861" y="1244638"/>
                  <a:pt x="868197" y="1243470"/>
                </a:cubicBezTo>
                <a:cubicBezTo>
                  <a:pt x="872871" y="1235291"/>
                  <a:pt x="876961" y="1230033"/>
                  <a:pt x="880465" y="1227696"/>
                </a:cubicBezTo>
                <a:cubicBezTo>
                  <a:pt x="879297" y="1226528"/>
                  <a:pt x="878713" y="1225360"/>
                  <a:pt x="878713" y="1224191"/>
                </a:cubicBezTo>
                <a:cubicBezTo>
                  <a:pt x="876377" y="1224191"/>
                  <a:pt x="875208" y="1224191"/>
                  <a:pt x="875208" y="1224191"/>
                </a:cubicBezTo>
                <a:close/>
                <a:moveTo>
                  <a:pt x="885723" y="1208418"/>
                </a:moveTo>
                <a:cubicBezTo>
                  <a:pt x="883387" y="1208418"/>
                  <a:pt x="881926" y="1208710"/>
                  <a:pt x="881342" y="1209294"/>
                </a:cubicBezTo>
                <a:cubicBezTo>
                  <a:pt x="880758" y="1209878"/>
                  <a:pt x="879881" y="1210170"/>
                  <a:pt x="878713" y="1210170"/>
                </a:cubicBezTo>
                <a:cubicBezTo>
                  <a:pt x="879881" y="1212507"/>
                  <a:pt x="881634" y="1215428"/>
                  <a:pt x="883971" y="1218933"/>
                </a:cubicBezTo>
                <a:lnTo>
                  <a:pt x="885723" y="1218933"/>
                </a:lnTo>
                <a:cubicBezTo>
                  <a:pt x="884555" y="1217765"/>
                  <a:pt x="884555" y="1216304"/>
                  <a:pt x="885723" y="1214552"/>
                </a:cubicBezTo>
                <a:cubicBezTo>
                  <a:pt x="886892" y="1212799"/>
                  <a:pt x="886892" y="1210755"/>
                  <a:pt x="885723" y="1208418"/>
                </a:cubicBezTo>
                <a:close/>
                <a:moveTo>
                  <a:pt x="1096035" y="1206665"/>
                </a:moveTo>
                <a:cubicBezTo>
                  <a:pt x="1096035" y="1214844"/>
                  <a:pt x="1096619" y="1221270"/>
                  <a:pt x="1097788" y="1225944"/>
                </a:cubicBezTo>
                <a:cubicBezTo>
                  <a:pt x="1098081" y="1224483"/>
                  <a:pt x="1098335" y="1219919"/>
                  <a:pt x="1098555" y="1212252"/>
                </a:cubicBezTo>
                <a:lnTo>
                  <a:pt x="1098676" y="1206665"/>
                </a:lnTo>
                <a:close/>
                <a:moveTo>
                  <a:pt x="866445" y="1204913"/>
                </a:moveTo>
                <a:cubicBezTo>
                  <a:pt x="864108" y="1204913"/>
                  <a:pt x="862939" y="1206081"/>
                  <a:pt x="862939" y="1208418"/>
                </a:cubicBezTo>
                <a:lnTo>
                  <a:pt x="866445" y="1208418"/>
                </a:lnTo>
                <a:lnTo>
                  <a:pt x="868197" y="1204913"/>
                </a:lnTo>
                <a:close/>
                <a:moveTo>
                  <a:pt x="948817" y="1203160"/>
                </a:moveTo>
                <a:lnTo>
                  <a:pt x="945312" y="1204913"/>
                </a:lnTo>
                <a:cubicBezTo>
                  <a:pt x="945312" y="1206081"/>
                  <a:pt x="945312" y="1206957"/>
                  <a:pt x="945312" y="1207541"/>
                </a:cubicBezTo>
                <a:cubicBezTo>
                  <a:pt x="945312" y="1208126"/>
                  <a:pt x="945896" y="1208418"/>
                  <a:pt x="947065" y="1208418"/>
                </a:cubicBezTo>
                <a:cubicBezTo>
                  <a:pt x="949401" y="1208418"/>
                  <a:pt x="950569" y="1208418"/>
                  <a:pt x="950569" y="1208418"/>
                </a:cubicBezTo>
                <a:cubicBezTo>
                  <a:pt x="952906" y="1208418"/>
                  <a:pt x="952906" y="1207834"/>
                  <a:pt x="950569" y="1206665"/>
                </a:cubicBezTo>
                <a:cubicBezTo>
                  <a:pt x="950569" y="1204328"/>
                  <a:pt x="949986" y="1203160"/>
                  <a:pt x="948817" y="1203160"/>
                </a:cubicBezTo>
                <a:close/>
                <a:moveTo>
                  <a:pt x="854177" y="1201407"/>
                </a:moveTo>
                <a:cubicBezTo>
                  <a:pt x="851840" y="1202576"/>
                  <a:pt x="850087" y="1204328"/>
                  <a:pt x="848919" y="1206665"/>
                </a:cubicBezTo>
                <a:cubicBezTo>
                  <a:pt x="847751" y="1209002"/>
                  <a:pt x="846583" y="1212507"/>
                  <a:pt x="845414" y="1217181"/>
                </a:cubicBezTo>
                <a:lnTo>
                  <a:pt x="840156" y="1217181"/>
                </a:lnTo>
                <a:cubicBezTo>
                  <a:pt x="837819" y="1217181"/>
                  <a:pt x="837819" y="1218349"/>
                  <a:pt x="840156" y="1220686"/>
                </a:cubicBezTo>
                <a:lnTo>
                  <a:pt x="845414" y="1217181"/>
                </a:lnTo>
                <a:lnTo>
                  <a:pt x="850671" y="1217181"/>
                </a:lnTo>
                <a:cubicBezTo>
                  <a:pt x="848335" y="1221854"/>
                  <a:pt x="845997" y="1224191"/>
                  <a:pt x="843661" y="1224191"/>
                </a:cubicBezTo>
                <a:cubicBezTo>
                  <a:pt x="842493" y="1224191"/>
                  <a:pt x="841909" y="1225360"/>
                  <a:pt x="841909" y="1227696"/>
                </a:cubicBezTo>
                <a:cubicBezTo>
                  <a:pt x="841909" y="1230033"/>
                  <a:pt x="841909" y="1231786"/>
                  <a:pt x="841909" y="1232954"/>
                </a:cubicBezTo>
                <a:cubicBezTo>
                  <a:pt x="838987" y="1234123"/>
                  <a:pt x="836505" y="1235875"/>
                  <a:pt x="834460" y="1238212"/>
                </a:cubicBezTo>
                <a:lnTo>
                  <a:pt x="831717" y="1243200"/>
                </a:lnTo>
                <a:lnTo>
                  <a:pt x="841909" y="1234707"/>
                </a:lnTo>
                <a:lnTo>
                  <a:pt x="845414" y="1232954"/>
                </a:lnTo>
                <a:cubicBezTo>
                  <a:pt x="846583" y="1230617"/>
                  <a:pt x="849503" y="1228281"/>
                  <a:pt x="854177" y="1225944"/>
                </a:cubicBezTo>
                <a:cubicBezTo>
                  <a:pt x="854177" y="1224775"/>
                  <a:pt x="855053" y="1223023"/>
                  <a:pt x="856805" y="1220686"/>
                </a:cubicBezTo>
                <a:cubicBezTo>
                  <a:pt x="858559" y="1218349"/>
                  <a:pt x="859435" y="1216597"/>
                  <a:pt x="859435" y="1215428"/>
                </a:cubicBezTo>
                <a:cubicBezTo>
                  <a:pt x="858266" y="1214260"/>
                  <a:pt x="857390" y="1213091"/>
                  <a:pt x="856805" y="1211923"/>
                </a:cubicBezTo>
                <a:cubicBezTo>
                  <a:pt x="856221" y="1210755"/>
                  <a:pt x="855345" y="1209586"/>
                  <a:pt x="854177" y="1208418"/>
                </a:cubicBezTo>
                <a:cubicBezTo>
                  <a:pt x="854177" y="1207249"/>
                  <a:pt x="854469" y="1206081"/>
                  <a:pt x="855053" y="1204913"/>
                </a:cubicBezTo>
                <a:cubicBezTo>
                  <a:pt x="855637" y="1203744"/>
                  <a:pt x="855345" y="1202576"/>
                  <a:pt x="854177" y="1201407"/>
                </a:cubicBezTo>
                <a:close/>
                <a:moveTo>
                  <a:pt x="841032" y="1200531"/>
                </a:moveTo>
                <a:cubicBezTo>
                  <a:pt x="840449" y="1199947"/>
                  <a:pt x="839571" y="1200239"/>
                  <a:pt x="838403" y="1201407"/>
                </a:cubicBezTo>
                <a:cubicBezTo>
                  <a:pt x="834898" y="1202576"/>
                  <a:pt x="834314" y="1204328"/>
                  <a:pt x="836651" y="1206665"/>
                </a:cubicBezTo>
                <a:cubicBezTo>
                  <a:pt x="840156" y="1205497"/>
                  <a:pt x="841909" y="1204328"/>
                  <a:pt x="841909" y="1203160"/>
                </a:cubicBezTo>
                <a:cubicBezTo>
                  <a:pt x="841909" y="1201992"/>
                  <a:pt x="841617" y="1201115"/>
                  <a:pt x="841032" y="1200531"/>
                </a:cubicBezTo>
                <a:close/>
                <a:moveTo>
                  <a:pt x="933044" y="1197902"/>
                </a:moveTo>
                <a:cubicBezTo>
                  <a:pt x="933044" y="1197902"/>
                  <a:pt x="932459" y="1199071"/>
                  <a:pt x="931291" y="1201407"/>
                </a:cubicBezTo>
                <a:cubicBezTo>
                  <a:pt x="932459" y="1201407"/>
                  <a:pt x="933335" y="1201115"/>
                  <a:pt x="933920" y="1200531"/>
                </a:cubicBezTo>
                <a:cubicBezTo>
                  <a:pt x="934505" y="1199947"/>
                  <a:pt x="934796" y="1199655"/>
                  <a:pt x="934796" y="1199655"/>
                </a:cubicBezTo>
                <a:close/>
                <a:moveTo>
                  <a:pt x="819125" y="1192644"/>
                </a:moveTo>
                <a:cubicBezTo>
                  <a:pt x="815619" y="1192644"/>
                  <a:pt x="812114" y="1195565"/>
                  <a:pt x="808609" y="1201407"/>
                </a:cubicBezTo>
                <a:cubicBezTo>
                  <a:pt x="810945" y="1200239"/>
                  <a:pt x="812991" y="1199363"/>
                  <a:pt x="814743" y="1198778"/>
                </a:cubicBezTo>
                <a:cubicBezTo>
                  <a:pt x="816496" y="1198194"/>
                  <a:pt x="817956" y="1197318"/>
                  <a:pt x="819125" y="1196150"/>
                </a:cubicBezTo>
                <a:lnTo>
                  <a:pt x="820877" y="1194397"/>
                </a:lnTo>
                <a:lnTo>
                  <a:pt x="820877" y="1192644"/>
                </a:lnTo>
                <a:close/>
                <a:moveTo>
                  <a:pt x="885723" y="1190892"/>
                </a:moveTo>
                <a:lnTo>
                  <a:pt x="880465" y="1204913"/>
                </a:lnTo>
                <a:lnTo>
                  <a:pt x="892734" y="1196150"/>
                </a:lnTo>
                <a:close/>
                <a:moveTo>
                  <a:pt x="796341" y="1189139"/>
                </a:moveTo>
                <a:cubicBezTo>
                  <a:pt x="795172" y="1190308"/>
                  <a:pt x="795172" y="1192060"/>
                  <a:pt x="796341" y="1194397"/>
                </a:cubicBezTo>
                <a:cubicBezTo>
                  <a:pt x="797509" y="1193229"/>
                  <a:pt x="799262" y="1192352"/>
                  <a:pt x="801599" y="1191768"/>
                </a:cubicBezTo>
                <a:cubicBezTo>
                  <a:pt x="803935" y="1191184"/>
                  <a:pt x="805687" y="1190308"/>
                  <a:pt x="806857" y="1189139"/>
                </a:cubicBezTo>
                <a:close/>
                <a:moveTo>
                  <a:pt x="862939" y="1185634"/>
                </a:moveTo>
                <a:lnTo>
                  <a:pt x="861187" y="1189139"/>
                </a:lnTo>
                <a:cubicBezTo>
                  <a:pt x="861187" y="1189139"/>
                  <a:pt x="861479" y="1189431"/>
                  <a:pt x="862063" y="1190016"/>
                </a:cubicBezTo>
                <a:cubicBezTo>
                  <a:pt x="862647" y="1190600"/>
                  <a:pt x="862939" y="1190892"/>
                  <a:pt x="862939" y="1190892"/>
                </a:cubicBezTo>
                <a:lnTo>
                  <a:pt x="868197" y="1189139"/>
                </a:lnTo>
                <a:cubicBezTo>
                  <a:pt x="868197" y="1187971"/>
                  <a:pt x="867321" y="1187094"/>
                  <a:pt x="865569" y="1186510"/>
                </a:cubicBezTo>
                <a:cubicBezTo>
                  <a:pt x="863816" y="1185926"/>
                  <a:pt x="862939" y="1185634"/>
                  <a:pt x="862939" y="1185634"/>
                </a:cubicBezTo>
                <a:close/>
                <a:moveTo>
                  <a:pt x="638561" y="1184074"/>
                </a:moveTo>
                <a:lnTo>
                  <a:pt x="637834" y="1184861"/>
                </a:lnTo>
                <a:lnTo>
                  <a:pt x="638607" y="1185634"/>
                </a:lnTo>
                <a:close/>
                <a:moveTo>
                  <a:pt x="638249" y="1173460"/>
                </a:moveTo>
                <a:lnTo>
                  <a:pt x="626339" y="1183881"/>
                </a:lnTo>
                <a:cubicBezTo>
                  <a:pt x="625170" y="1185050"/>
                  <a:pt x="623126" y="1186802"/>
                  <a:pt x="620205" y="1189139"/>
                </a:cubicBezTo>
                <a:cubicBezTo>
                  <a:pt x="617284" y="1191476"/>
                  <a:pt x="616408" y="1194981"/>
                  <a:pt x="617576" y="1199655"/>
                </a:cubicBezTo>
                <a:cubicBezTo>
                  <a:pt x="621081" y="1197318"/>
                  <a:pt x="625170" y="1193521"/>
                  <a:pt x="629844" y="1188263"/>
                </a:cubicBezTo>
                <a:lnTo>
                  <a:pt x="634822" y="1182930"/>
                </a:lnTo>
                <a:lnTo>
                  <a:pt x="635102" y="1182129"/>
                </a:lnTo>
                <a:lnTo>
                  <a:pt x="635344" y="1182371"/>
                </a:lnTo>
                <a:lnTo>
                  <a:pt x="638414" y="1179081"/>
                </a:lnTo>
                <a:close/>
                <a:moveTo>
                  <a:pt x="766547" y="1169861"/>
                </a:moveTo>
                <a:cubicBezTo>
                  <a:pt x="764795" y="1173366"/>
                  <a:pt x="763187" y="1176287"/>
                  <a:pt x="761727" y="1178624"/>
                </a:cubicBezTo>
                <a:lnTo>
                  <a:pt x="759021" y="1182232"/>
                </a:lnTo>
                <a:lnTo>
                  <a:pt x="763041" y="1182567"/>
                </a:lnTo>
                <a:cubicBezTo>
                  <a:pt x="765379" y="1182275"/>
                  <a:pt x="768299" y="1181545"/>
                  <a:pt x="771805" y="1180376"/>
                </a:cubicBezTo>
                <a:cubicBezTo>
                  <a:pt x="774141" y="1178039"/>
                  <a:pt x="775310" y="1176287"/>
                  <a:pt x="775310" y="1175118"/>
                </a:cubicBezTo>
                <a:cubicBezTo>
                  <a:pt x="775310" y="1173950"/>
                  <a:pt x="774433" y="1172782"/>
                  <a:pt x="772681" y="1171613"/>
                </a:cubicBezTo>
                <a:cubicBezTo>
                  <a:pt x="770928" y="1170445"/>
                  <a:pt x="768883" y="1169861"/>
                  <a:pt x="766547" y="1169861"/>
                </a:cubicBezTo>
                <a:close/>
                <a:moveTo>
                  <a:pt x="897991" y="1168108"/>
                </a:moveTo>
                <a:cubicBezTo>
                  <a:pt x="899161" y="1169276"/>
                  <a:pt x="900037" y="1170737"/>
                  <a:pt x="900621" y="1172490"/>
                </a:cubicBezTo>
                <a:cubicBezTo>
                  <a:pt x="901205" y="1174242"/>
                  <a:pt x="902081" y="1174534"/>
                  <a:pt x="903249" y="1173366"/>
                </a:cubicBezTo>
                <a:lnTo>
                  <a:pt x="901497" y="1168108"/>
                </a:lnTo>
                <a:close/>
                <a:moveTo>
                  <a:pt x="637794" y="1167983"/>
                </a:moveTo>
                <a:lnTo>
                  <a:pt x="636855" y="1169861"/>
                </a:lnTo>
                <a:lnTo>
                  <a:pt x="638137" y="1170502"/>
                </a:lnTo>
                <a:close/>
                <a:moveTo>
                  <a:pt x="910761" y="1158093"/>
                </a:moveTo>
                <a:lnTo>
                  <a:pt x="906755" y="1161098"/>
                </a:lnTo>
                <a:cubicBezTo>
                  <a:pt x="909091" y="1161098"/>
                  <a:pt x="910551" y="1160659"/>
                  <a:pt x="911136" y="1159783"/>
                </a:cubicBezTo>
                <a:close/>
                <a:moveTo>
                  <a:pt x="649123" y="1148829"/>
                </a:moveTo>
                <a:lnTo>
                  <a:pt x="642307" y="1160189"/>
                </a:lnTo>
                <a:lnTo>
                  <a:pt x="647370" y="1159345"/>
                </a:lnTo>
                <a:cubicBezTo>
                  <a:pt x="647370" y="1154671"/>
                  <a:pt x="647954" y="1151750"/>
                  <a:pt x="649123" y="1150582"/>
                </a:cubicBezTo>
                <a:close/>
                <a:moveTo>
                  <a:pt x="880465" y="1143572"/>
                </a:moveTo>
                <a:cubicBezTo>
                  <a:pt x="876961" y="1144740"/>
                  <a:pt x="875208" y="1145908"/>
                  <a:pt x="875208" y="1147077"/>
                </a:cubicBezTo>
                <a:cubicBezTo>
                  <a:pt x="875208" y="1148245"/>
                  <a:pt x="876377" y="1151166"/>
                  <a:pt x="878713" y="1155840"/>
                </a:cubicBezTo>
                <a:lnTo>
                  <a:pt x="882219" y="1150582"/>
                </a:lnTo>
                <a:cubicBezTo>
                  <a:pt x="882219" y="1148245"/>
                  <a:pt x="881926" y="1146785"/>
                  <a:pt x="881342" y="1146200"/>
                </a:cubicBezTo>
                <a:cubicBezTo>
                  <a:pt x="880758" y="1145616"/>
                  <a:pt x="880465" y="1144740"/>
                  <a:pt x="880465" y="1143572"/>
                </a:cubicBezTo>
                <a:close/>
                <a:moveTo>
                  <a:pt x="906755" y="1141819"/>
                </a:moveTo>
                <a:cubicBezTo>
                  <a:pt x="905587" y="1141819"/>
                  <a:pt x="904126" y="1142695"/>
                  <a:pt x="902373" y="1144448"/>
                </a:cubicBezTo>
                <a:cubicBezTo>
                  <a:pt x="900621" y="1146200"/>
                  <a:pt x="899744" y="1147077"/>
                  <a:pt x="899744" y="1147077"/>
                </a:cubicBezTo>
                <a:cubicBezTo>
                  <a:pt x="904417" y="1147077"/>
                  <a:pt x="906755" y="1145324"/>
                  <a:pt x="906755" y="1141819"/>
                </a:cubicBezTo>
                <a:close/>
                <a:moveTo>
                  <a:pt x="897991" y="1134809"/>
                </a:moveTo>
                <a:cubicBezTo>
                  <a:pt x="894487" y="1134809"/>
                  <a:pt x="891857" y="1135685"/>
                  <a:pt x="890105" y="1137437"/>
                </a:cubicBezTo>
                <a:cubicBezTo>
                  <a:pt x="888353" y="1139190"/>
                  <a:pt x="886892" y="1140650"/>
                  <a:pt x="885723" y="1141819"/>
                </a:cubicBezTo>
                <a:lnTo>
                  <a:pt x="887477" y="1145324"/>
                </a:lnTo>
                <a:cubicBezTo>
                  <a:pt x="892150" y="1140650"/>
                  <a:pt x="895655" y="1137145"/>
                  <a:pt x="897991" y="1134809"/>
                </a:cubicBezTo>
                <a:close/>
                <a:moveTo>
                  <a:pt x="852424" y="1134809"/>
                </a:moveTo>
                <a:cubicBezTo>
                  <a:pt x="852424" y="1139482"/>
                  <a:pt x="849503" y="1142987"/>
                  <a:pt x="843661" y="1145324"/>
                </a:cubicBezTo>
                <a:cubicBezTo>
                  <a:pt x="842493" y="1146493"/>
                  <a:pt x="839863" y="1149414"/>
                  <a:pt x="835775" y="1154087"/>
                </a:cubicBezTo>
                <a:cubicBezTo>
                  <a:pt x="831685" y="1158761"/>
                  <a:pt x="829056" y="1161682"/>
                  <a:pt x="827887" y="1162850"/>
                </a:cubicBezTo>
                <a:lnTo>
                  <a:pt x="819125" y="1168108"/>
                </a:lnTo>
                <a:cubicBezTo>
                  <a:pt x="821461" y="1169276"/>
                  <a:pt x="822629" y="1171029"/>
                  <a:pt x="822629" y="1173366"/>
                </a:cubicBezTo>
                <a:lnTo>
                  <a:pt x="831393" y="1166355"/>
                </a:lnTo>
                <a:cubicBezTo>
                  <a:pt x="836067" y="1166355"/>
                  <a:pt x="838403" y="1165187"/>
                  <a:pt x="838403" y="1162850"/>
                </a:cubicBezTo>
                <a:lnTo>
                  <a:pt x="841909" y="1157592"/>
                </a:lnTo>
                <a:cubicBezTo>
                  <a:pt x="841909" y="1156424"/>
                  <a:pt x="842201" y="1156132"/>
                  <a:pt x="842785" y="1156716"/>
                </a:cubicBezTo>
                <a:cubicBezTo>
                  <a:pt x="843369" y="1157300"/>
                  <a:pt x="844245" y="1157008"/>
                  <a:pt x="845414" y="1155840"/>
                </a:cubicBezTo>
                <a:cubicBezTo>
                  <a:pt x="846583" y="1152335"/>
                  <a:pt x="845997" y="1148829"/>
                  <a:pt x="843661" y="1145324"/>
                </a:cubicBezTo>
                <a:lnTo>
                  <a:pt x="847166" y="1147077"/>
                </a:lnTo>
                <a:cubicBezTo>
                  <a:pt x="850671" y="1147077"/>
                  <a:pt x="854177" y="1145324"/>
                  <a:pt x="857681" y="1141819"/>
                </a:cubicBezTo>
                <a:cubicBezTo>
                  <a:pt x="858850" y="1140650"/>
                  <a:pt x="858850" y="1138314"/>
                  <a:pt x="857681" y="1134809"/>
                </a:cubicBezTo>
                <a:cubicBezTo>
                  <a:pt x="856513" y="1134809"/>
                  <a:pt x="854761" y="1134809"/>
                  <a:pt x="852424" y="1134809"/>
                </a:cubicBezTo>
                <a:close/>
                <a:moveTo>
                  <a:pt x="841909" y="1129551"/>
                </a:moveTo>
                <a:cubicBezTo>
                  <a:pt x="841909" y="1131888"/>
                  <a:pt x="841032" y="1133348"/>
                  <a:pt x="839280" y="1133932"/>
                </a:cubicBezTo>
                <a:cubicBezTo>
                  <a:pt x="837527" y="1134517"/>
                  <a:pt x="836067" y="1134809"/>
                  <a:pt x="834898" y="1134809"/>
                </a:cubicBezTo>
                <a:cubicBezTo>
                  <a:pt x="837235" y="1135977"/>
                  <a:pt x="838987" y="1136269"/>
                  <a:pt x="840156" y="1135685"/>
                </a:cubicBezTo>
                <a:cubicBezTo>
                  <a:pt x="841325" y="1135101"/>
                  <a:pt x="843661" y="1133056"/>
                  <a:pt x="847166" y="1129551"/>
                </a:cubicBezTo>
                <a:close/>
                <a:moveTo>
                  <a:pt x="866445" y="1122540"/>
                </a:moveTo>
                <a:cubicBezTo>
                  <a:pt x="864108" y="1122540"/>
                  <a:pt x="862356" y="1123125"/>
                  <a:pt x="861187" y="1124293"/>
                </a:cubicBezTo>
                <a:cubicBezTo>
                  <a:pt x="860019" y="1125461"/>
                  <a:pt x="860019" y="1127214"/>
                  <a:pt x="861187" y="1129551"/>
                </a:cubicBezTo>
                <a:lnTo>
                  <a:pt x="862939" y="1126046"/>
                </a:lnTo>
                <a:close/>
                <a:moveTo>
                  <a:pt x="880465" y="1103262"/>
                </a:moveTo>
                <a:lnTo>
                  <a:pt x="880465" y="1108520"/>
                </a:lnTo>
                <a:lnTo>
                  <a:pt x="882219" y="1106767"/>
                </a:lnTo>
                <a:cubicBezTo>
                  <a:pt x="882219" y="1106767"/>
                  <a:pt x="882219" y="1106183"/>
                  <a:pt x="882219" y="1105014"/>
                </a:cubicBezTo>
                <a:cubicBezTo>
                  <a:pt x="882219" y="1103846"/>
                  <a:pt x="881634" y="1103262"/>
                  <a:pt x="880465" y="1103262"/>
                </a:cubicBezTo>
                <a:close/>
                <a:moveTo>
                  <a:pt x="897991" y="1098004"/>
                </a:moveTo>
                <a:lnTo>
                  <a:pt x="899744" y="1105014"/>
                </a:lnTo>
                <a:lnTo>
                  <a:pt x="901497" y="1105014"/>
                </a:lnTo>
                <a:cubicBezTo>
                  <a:pt x="901497" y="1103846"/>
                  <a:pt x="903249" y="1101509"/>
                  <a:pt x="906755" y="1098004"/>
                </a:cubicBezTo>
                <a:close/>
                <a:moveTo>
                  <a:pt x="1057478" y="1076973"/>
                </a:moveTo>
                <a:cubicBezTo>
                  <a:pt x="1057478" y="1078141"/>
                  <a:pt x="1057187" y="1078725"/>
                  <a:pt x="1056602" y="1078725"/>
                </a:cubicBezTo>
                <a:cubicBezTo>
                  <a:pt x="1056018" y="1078725"/>
                  <a:pt x="1055141" y="1078725"/>
                  <a:pt x="1053973" y="1078725"/>
                </a:cubicBezTo>
                <a:lnTo>
                  <a:pt x="1053973" y="1082231"/>
                </a:lnTo>
                <a:cubicBezTo>
                  <a:pt x="1056309" y="1082231"/>
                  <a:pt x="1058063" y="1081646"/>
                  <a:pt x="1059231" y="1080478"/>
                </a:cubicBezTo>
                <a:lnTo>
                  <a:pt x="1059231" y="1078725"/>
                </a:lnTo>
                <a:close/>
                <a:moveTo>
                  <a:pt x="703454" y="1066457"/>
                </a:moveTo>
                <a:lnTo>
                  <a:pt x="706959" y="1066457"/>
                </a:lnTo>
                <a:cubicBezTo>
                  <a:pt x="706959" y="1068794"/>
                  <a:pt x="704622" y="1069962"/>
                  <a:pt x="699948" y="1069962"/>
                </a:cubicBezTo>
                <a:cubicBezTo>
                  <a:pt x="702285" y="1069962"/>
                  <a:pt x="703454" y="1068794"/>
                  <a:pt x="703454" y="1066457"/>
                </a:cubicBezTo>
                <a:close/>
                <a:moveTo>
                  <a:pt x="1085520" y="1061199"/>
                </a:moveTo>
                <a:cubicBezTo>
                  <a:pt x="1083183" y="1064705"/>
                  <a:pt x="1080262" y="1067626"/>
                  <a:pt x="1076757" y="1069962"/>
                </a:cubicBezTo>
                <a:cubicBezTo>
                  <a:pt x="1073251" y="1072299"/>
                  <a:pt x="1070331" y="1075220"/>
                  <a:pt x="1067994" y="1078725"/>
                </a:cubicBezTo>
                <a:cubicBezTo>
                  <a:pt x="1058647" y="1085736"/>
                  <a:pt x="1051637" y="1092162"/>
                  <a:pt x="1046963" y="1098004"/>
                </a:cubicBezTo>
                <a:cubicBezTo>
                  <a:pt x="1046963" y="1100341"/>
                  <a:pt x="1046087" y="1101509"/>
                  <a:pt x="1044333" y="1101509"/>
                </a:cubicBezTo>
                <a:cubicBezTo>
                  <a:pt x="1042581" y="1101509"/>
                  <a:pt x="1039953" y="1100341"/>
                  <a:pt x="1036447" y="1098004"/>
                </a:cubicBezTo>
                <a:cubicBezTo>
                  <a:pt x="1041121" y="1098004"/>
                  <a:pt x="1044626" y="1095083"/>
                  <a:pt x="1046963" y="1089241"/>
                </a:cubicBezTo>
                <a:cubicBezTo>
                  <a:pt x="1046963" y="1089241"/>
                  <a:pt x="1046963" y="1087488"/>
                  <a:pt x="1046963" y="1083983"/>
                </a:cubicBezTo>
                <a:cubicBezTo>
                  <a:pt x="1038784" y="1088657"/>
                  <a:pt x="1032357" y="1093330"/>
                  <a:pt x="1027684" y="1098004"/>
                </a:cubicBezTo>
                <a:cubicBezTo>
                  <a:pt x="1025347" y="1100341"/>
                  <a:pt x="1023595" y="1102386"/>
                  <a:pt x="1022426" y="1104138"/>
                </a:cubicBezTo>
                <a:cubicBezTo>
                  <a:pt x="1021257" y="1105891"/>
                  <a:pt x="1020089" y="1107351"/>
                  <a:pt x="1018921" y="1108520"/>
                </a:cubicBezTo>
                <a:cubicBezTo>
                  <a:pt x="1017753" y="1110856"/>
                  <a:pt x="1015708" y="1113777"/>
                  <a:pt x="1012787" y="1117283"/>
                </a:cubicBezTo>
                <a:cubicBezTo>
                  <a:pt x="1009866" y="1120788"/>
                  <a:pt x="1008405" y="1123709"/>
                  <a:pt x="1008405" y="1126046"/>
                </a:cubicBezTo>
                <a:cubicBezTo>
                  <a:pt x="1008405" y="1126046"/>
                  <a:pt x="1007821" y="1126338"/>
                  <a:pt x="1006653" y="1126922"/>
                </a:cubicBezTo>
                <a:cubicBezTo>
                  <a:pt x="1005484" y="1127506"/>
                  <a:pt x="1004901" y="1127214"/>
                  <a:pt x="1004901" y="1126046"/>
                </a:cubicBezTo>
                <a:cubicBezTo>
                  <a:pt x="1003731" y="1126046"/>
                  <a:pt x="1003148" y="1125461"/>
                  <a:pt x="1003148" y="1124293"/>
                </a:cubicBezTo>
                <a:cubicBezTo>
                  <a:pt x="1003148" y="1123125"/>
                  <a:pt x="1003731" y="1122540"/>
                  <a:pt x="1004901" y="1122540"/>
                </a:cubicBezTo>
                <a:cubicBezTo>
                  <a:pt x="1004901" y="1122540"/>
                  <a:pt x="1006069" y="1121372"/>
                  <a:pt x="1008405" y="1119035"/>
                </a:cubicBezTo>
                <a:lnTo>
                  <a:pt x="999643" y="1119035"/>
                </a:lnTo>
                <a:cubicBezTo>
                  <a:pt x="998474" y="1120204"/>
                  <a:pt x="998183" y="1121372"/>
                  <a:pt x="998766" y="1122540"/>
                </a:cubicBezTo>
                <a:cubicBezTo>
                  <a:pt x="999351" y="1123709"/>
                  <a:pt x="999059" y="1124877"/>
                  <a:pt x="997890" y="1126046"/>
                </a:cubicBezTo>
                <a:cubicBezTo>
                  <a:pt x="993217" y="1126046"/>
                  <a:pt x="989127" y="1128967"/>
                  <a:pt x="985621" y="1134809"/>
                </a:cubicBezTo>
                <a:cubicBezTo>
                  <a:pt x="977443" y="1139482"/>
                  <a:pt x="972185" y="1143572"/>
                  <a:pt x="969848" y="1147077"/>
                </a:cubicBezTo>
                <a:cubicBezTo>
                  <a:pt x="969848" y="1149414"/>
                  <a:pt x="969265" y="1150582"/>
                  <a:pt x="968096" y="1150582"/>
                </a:cubicBezTo>
                <a:cubicBezTo>
                  <a:pt x="965759" y="1152919"/>
                  <a:pt x="963421" y="1154087"/>
                  <a:pt x="961085" y="1154087"/>
                </a:cubicBezTo>
                <a:lnTo>
                  <a:pt x="955827" y="1159345"/>
                </a:lnTo>
                <a:cubicBezTo>
                  <a:pt x="949986" y="1160513"/>
                  <a:pt x="945604" y="1163142"/>
                  <a:pt x="942683" y="1167232"/>
                </a:cubicBezTo>
                <a:cubicBezTo>
                  <a:pt x="939762" y="1171321"/>
                  <a:pt x="936549" y="1175703"/>
                  <a:pt x="933044" y="1180376"/>
                </a:cubicBezTo>
                <a:cubicBezTo>
                  <a:pt x="933044" y="1180376"/>
                  <a:pt x="933044" y="1180960"/>
                  <a:pt x="933044" y="1182129"/>
                </a:cubicBezTo>
                <a:cubicBezTo>
                  <a:pt x="933044" y="1183297"/>
                  <a:pt x="933044" y="1184466"/>
                  <a:pt x="933044" y="1185634"/>
                </a:cubicBezTo>
                <a:cubicBezTo>
                  <a:pt x="935381" y="1184466"/>
                  <a:pt x="940054" y="1180376"/>
                  <a:pt x="947065" y="1173366"/>
                </a:cubicBezTo>
                <a:cubicBezTo>
                  <a:pt x="947065" y="1175703"/>
                  <a:pt x="948233" y="1176871"/>
                  <a:pt x="950569" y="1176871"/>
                </a:cubicBezTo>
                <a:cubicBezTo>
                  <a:pt x="951738" y="1176871"/>
                  <a:pt x="953199" y="1175995"/>
                  <a:pt x="954951" y="1174242"/>
                </a:cubicBezTo>
                <a:cubicBezTo>
                  <a:pt x="956703" y="1172490"/>
                  <a:pt x="957580" y="1171029"/>
                  <a:pt x="957580" y="1169861"/>
                </a:cubicBezTo>
                <a:cubicBezTo>
                  <a:pt x="959917" y="1169861"/>
                  <a:pt x="961669" y="1171029"/>
                  <a:pt x="962838" y="1173366"/>
                </a:cubicBezTo>
                <a:cubicBezTo>
                  <a:pt x="962838" y="1173366"/>
                  <a:pt x="961085" y="1175703"/>
                  <a:pt x="957580" y="1180376"/>
                </a:cubicBezTo>
                <a:cubicBezTo>
                  <a:pt x="957580" y="1182713"/>
                  <a:pt x="958749" y="1183589"/>
                  <a:pt x="961085" y="1183005"/>
                </a:cubicBezTo>
                <a:cubicBezTo>
                  <a:pt x="963421" y="1182421"/>
                  <a:pt x="964590" y="1182713"/>
                  <a:pt x="964590" y="1183881"/>
                </a:cubicBezTo>
                <a:cubicBezTo>
                  <a:pt x="962253" y="1187387"/>
                  <a:pt x="958749" y="1192060"/>
                  <a:pt x="954075" y="1197902"/>
                </a:cubicBezTo>
                <a:cubicBezTo>
                  <a:pt x="954075" y="1200239"/>
                  <a:pt x="954659" y="1201992"/>
                  <a:pt x="955827" y="1203160"/>
                </a:cubicBezTo>
                <a:lnTo>
                  <a:pt x="957580" y="1204913"/>
                </a:lnTo>
                <a:cubicBezTo>
                  <a:pt x="957580" y="1207249"/>
                  <a:pt x="956703" y="1209294"/>
                  <a:pt x="954951" y="1211047"/>
                </a:cubicBezTo>
                <a:cubicBezTo>
                  <a:pt x="953199" y="1212799"/>
                  <a:pt x="951738" y="1214844"/>
                  <a:pt x="950569" y="1217181"/>
                </a:cubicBezTo>
                <a:lnTo>
                  <a:pt x="945312" y="1217181"/>
                </a:lnTo>
                <a:lnTo>
                  <a:pt x="950569" y="1224191"/>
                </a:lnTo>
                <a:cubicBezTo>
                  <a:pt x="950569" y="1225360"/>
                  <a:pt x="949401" y="1227112"/>
                  <a:pt x="947065" y="1229449"/>
                </a:cubicBezTo>
                <a:cubicBezTo>
                  <a:pt x="947065" y="1228281"/>
                  <a:pt x="946481" y="1227112"/>
                  <a:pt x="945312" y="1225944"/>
                </a:cubicBezTo>
                <a:cubicBezTo>
                  <a:pt x="944143" y="1224775"/>
                  <a:pt x="942975" y="1223607"/>
                  <a:pt x="941807" y="1222439"/>
                </a:cubicBezTo>
                <a:lnTo>
                  <a:pt x="931291" y="1222439"/>
                </a:lnTo>
                <a:lnTo>
                  <a:pt x="934796" y="1231202"/>
                </a:lnTo>
                <a:lnTo>
                  <a:pt x="938301" y="1232954"/>
                </a:lnTo>
                <a:lnTo>
                  <a:pt x="957580" y="1243470"/>
                </a:lnTo>
                <a:cubicBezTo>
                  <a:pt x="965759" y="1248143"/>
                  <a:pt x="972769" y="1253985"/>
                  <a:pt x="978611" y="1260996"/>
                </a:cubicBezTo>
                <a:cubicBezTo>
                  <a:pt x="984453" y="1265669"/>
                  <a:pt x="994385" y="1271511"/>
                  <a:pt x="1008405" y="1278522"/>
                </a:cubicBezTo>
                <a:lnTo>
                  <a:pt x="1011911" y="1278522"/>
                </a:lnTo>
                <a:cubicBezTo>
                  <a:pt x="1011911" y="1276185"/>
                  <a:pt x="1010742" y="1275017"/>
                  <a:pt x="1008405" y="1275017"/>
                </a:cubicBezTo>
                <a:lnTo>
                  <a:pt x="1006653" y="1269759"/>
                </a:lnTo>
                <a:cubicBezTo>
                  <a:pt x="1004317" y="1267422"/>
                  <a:pt x="1000811" y="1265085"/>
                  <a:pt x="996137" y="1262748"/>
                </a:cubicBezTo>
                <a:cubicBezTo>
                  <a:pt x="992632" y="1259243"/>
                  <a:pt x="989711" y="1256906"/>
                  <a:pt x="987375" y="1255738"/>
                </a:cubicBezTo>
                <a:cubicBezTo>
                  <a:pt x="983869" y="1253401"/>
                  <a:pt x="980948" y="1251357"/>
                  <a:pt x="978611" y="1249604"/>
                </a:cubicBezTo>
                <a:cubicBezTo>
                  <a:pt x="976275" y="1247851"/>
                  <a:pt x="973937" y="1244638"/>
                  <a:pt x="971601" y="1239965"/>
                </a:cubicBezTo>
                <a:cubicBezTo>
                  <a:pt x="971601" y="1238796"/>
                  <a:pt x="971309" y="1238212"/>
                  <a:pt x="970725" y="1238212"/>
                </a:cubicBezTo>
                <a:cubicBezTo>
                  <a:pt x="970141" y="1238212"/>
                  <a:pt x="969848" y="1237628"/>
                  <a:pt x="969848" y="1236459"/>
                </a:cubicBezTo>
                <a:cubicBezTo>
                  <a:pt x="966343" y="1232954"/>
                  <a:pt x="964590" y="1231202"/>
                  <a:pt x="964590" y="1231202"/>
                </a:cubicBezTo>
                <a:lnTo>
                  <a:pt x="969848" y="1234707"/>
                </a:lnTo>
                <a:lnTo>
                  <a:pt x="971601" y="1236459"/>
                </a:lnTo>
                <a:lnTo>
                  <a:pt x="973353" y="1236459"/>
                </a:lnTo>
                <a:lnTo>
                  <a:pt x="971601" y="1234707"/>
                </a:lnTo>
                <a:lnTo>
                  <a:pt x="969848" y="1234707"/>
                </a:lnTo>
                <a:lnTo>
                  <a:pt x="969848" y="1229449"/>
                </a:lnTo>
                <a:cubicBezTo>
                  <a:pt x="969848" y="1228281"/>
                  <a:pt x="969265" y="1227696"/>
                  <a:pt x="968096" y="1227696"/>
                </a:cubicBezTo>
                <a:cubicBezTo>
                  <a:pt x="966927" y="1227696"/>
                  <a:pt x="965759" y="1227112"/>
                  <a:pt x="964590" y="1225944"/>
                </a:cubicBezTo>
                <a:cubicBezTo>
                  <a:pt x="968096" y="1225944"/>
                  <a:pt x="969848" y="1226528"/>
                  <a:pt x="969848" y="1227696"/>
                </a:cubicBezTo>
                <a:lnTo>
                  <a:pt x="975106" y="1232954"/>
                </a:lnTo>
                <a:lnTo>
                  <a:pt x="982117" y="1232954"/>
                </a:lnTo>
                <a:cubicBezTo>
                  <a:pt x="983285" y="1231786"/>
                  <a:pt x="984745" y="1231494"/>
                  <a:pt x="986498" y="1232078"/>
                </a:cubicBezTo>
                <a:cubicBezTo>
                  <a:pt x="988251" y="1232662"/>
                  <a:pt x="990295" y="1234123"/>
                  <a:pt x="992632" y="1236459"/>
                </a:cubicBezTo>
                <a:lnTo>
                  <a:pt x="989127" y="1236459"/>
                </a:lnTo>
                <a:cubicBezTo>
                  <a:pt x="985621" y="1236459"/>
                  <a:pt x="983869" y="1236459"/>
                  <a:pt x="983869" y="1236459"/>
                </a:cubicBezTo>
                <a:cubicBezTo>
                  <a:pt x="983869" y="1236459"/>
                  <a:pt x="983869" y="1237044"/>
                  <a:pt x="983869" y="1238212"/>
                </a:cubicBezTo>
                <a:cubicBezTo>
                  <a:pt x="983869" y="1239380"/>
                  <a:pt x="984453" y="1239965"/>
                  <a:pt x="985621" y="1239965"/>
                </a:cubicBezTo>
                <a:cubicBezTo>
                  <a:pt x="987959" y="1241133"/>
                  <a:pt x="991463" y="1241717"/>
                  <a:pt x="996137" y="1241717"/>
                </a:cubicBezTo>
                <a:cubicBezTo>
                  <a:pt x="996137" y="1244054"/>
                  <a:pt x="996137" y="1245222"/>
                  <a:pt x="996137" y="1245222"/>
                </a:cubicBezTo>
                <a:cubicBezTo>
                  <a:pt x="996137" y="1249896"/>
                  <a:pt x="997305" y="1252817"/>
                  <a:pt x="999643" y="1253985"/>
                </a:cubicBezTo>
                <a:lnTo>
                  <a:pt x="1010158" y="1259243"/>
                </a:lnTo>
                <a:lnTo>
                  <a:pt x="1013663" y="1259243"/>
                </a:lnTo>
                <a:lnTo>
                  <a:pt x="996137" y="1245222"/>
                </a:lnTo>
                <a:cubicBezTo>
                  <a:pt x="1001979" y="1245222"/>
                  <a:pt x="1007237" y="1247559"/>
                  <a:pt x="1011911" y="1252233"/>
                </a:cubicBezTo>
                <a:lnTo>
                  <a:pt x="1018921" y="1255738"/>
                </a:lnTo>
                <a:lnTo>
                  <a:pt x="1018921" y="1252233"/>
                </a:lnTo>
                <a:lnTo>
                  <a:pt x="1031189" y="1257491"/>
                </a:lnTo>
                <a:cubicBezTo>
                  <a:pt x="1049884" y="1265669"/>
                  <a:pt x="1066825" y="1269759"/>
                  <a:pt x="1082015" y="1269759"/>
                </a:cubicBezTo>
                <a:lnTo>
                  <a:pt x="1085520" y="1268006"/>
                </a:lnTo>
                <a:cubicBezTo>
                  <a:pt x="1084351" y="1266838"/>
                  <a:pt x="1082599" y="1265669"/>
                  <a:pt x="1080262" y="1264501"/>
                </a:cubicBezTo>
                <a:cubicBezTo>
                  <a:pt x="1077925" y="1263333"/>
                  <a:pt x="1077341" y="1262164"/>
                  <a:pt x="1078509" y="1260996"/>
                </a:cubicBezTo>
                <a:lnTo>
                  <a:pt x="1085520" y="1259243"/>
                </a:lnTo>
                <a:cubicBezTo>
                  <a:pt x="1087857" y="1255738"/>
                  <a:pt x="1089025" y="1251064"/>
                  <a:pt x="1089025" y="1245222"/>
                </a:cubicBezTo>
                <a:cubicBezTo>
                  <a:pt x="1087857" y="1237044"/>
                  <a:pt x="1087565" y="1229741"/>
                  <a:pt x="1088149" y="1223315"/>
                </a:cubicBezTo>
                <a:cubicBezTo>
                  <a:pt x="1088733" y="1216889"/>
                  <a:pt x="1089025" y="1211339"/>
                  <a:pt x="1089025" y="1206665"/>
                </a:cubicBezTo>
                <a:cubicBezTo>
                  <a:pt x="1089025" y="1198486"/>
                  <a:pt x="1090193" y="1192644"/>
                  <a:pt x="1092530" y="1189139"/>
                </a:cubicBezTo>
                <a:lnTo>
                  <a:pt x="1092530" y="1185634"/>
                </a:lnTo>
                <a:cubicBezTo>
                  <a:pt x="1092530" y="1173950"/>
                  <a:pt x="1093115" y="1165771"/>
                  <a:pt x="1094283" y="1161098"/>
                </a:cubicBezTo>
                <a:cubicBezTo>
                  <a:pt x="1094283" y="1159929"/>
                  <a:pt x="1094867" y="1159345"/>
                  <a:pt x="1096035" y="1159345"/>
                </a:cubicBezTo>
                <a:cubicBezTo>
                  <a:pt x="1097204" y="1160513"/>
                  <a:pt x="1098081" y="1165187"/>
                  <a:pt x="1098665" y="1173366"/>
                </a:cubicBezTo>
                <a:lnTo>
                  <a:pt x="1099071" y="1182309"/>
                </a:lnTo>
                <a:lnTo>
                  <a:pt x="1099103" y="1179938"/>
                </a:lnTo>
                <a:cubicBezTo>
                  <a:pt x="1099321" y="1159126"/>
                  <a:pt x="1099459" y="1131331"/>
                  <a:pt x="1099513" y="1096553"/>
                </a:cubicBezTo>
                <a:lnTo>
                  <a:pt x="1099521" y="1085892"/>
                </a:lnTo>
                <a:lnTo>
                  <a:pt x="1098665" y="1092746"/>
                </a:lnTo>
                <a:cubicBezTo>
                  <a:pt x="1099249" y="1095083"/>
                  <a:pt x="1098957" y="1096836"/>
                  <a:pt x="1097788" y="1098004"/>
                </a:cubicBezTo>
                <a:lnTo>
                  <a:pt x="1096035" y="1105014"/>
                </a:lnTo>
                <a:cubicBezTo>
                  <a:pt x="1093699" y="1098004"/>
                  <a:pt x="1092239" y="1090117"/>
                  <a:pt x="1091654" y="1081354"/>
                </a:cubicBezTo>
                <a:cubicBezTo>
                  <a:pt x="1091069" y="1072591"/>
                  <a:pt x="1090778" y="1065873"/>
                  <a:pt x="1090778" y="1061199"/>
                </a:cubicBezTo>
                <a:close/>
                <a:moveTo>
                  <a:pt x="707914" y="1000018"/>
                </a:moveTo>
                <a:lnTo>
                  <a:pt x="699948" y="1001611"/>
                </a:lnTo>
                <a:cubicBezTo>
                  <a:pt x="699948" y="1005116"/>
                  <a:pt x="699656" y="1007745"/>
                  <a:pt x="699072" y="1009498"/>
                </a:cubicBezTo>
                <a:cubicBezTo>
                  <a:pt x="698488" y="1011250"/>
                  <a:pt x="697027" y="1012711"/>
                  <a:pt x="694690" y="1013879"/>
                </a:cubicBezTo>
                <a:cubicBezTo>
                  <a:pt x="699364" y="1011542"/>
                  <a:pt x="703745" y="1008329"/>
                  <a:pt x="707835" y="1004240"/>
                </a:cubicBezTo>
                <a:lnTo>
                  <a:pt x="709335" y="1002859"/>
                </a:lnTo>
                <a:close/>
                <a:moveTo>
                  <a:pt x="950569" y="982332"/>
                </a:moveTo>
                <a:cubicBezTo>
                  <a:pt x="945896" y="984669"/>
                  <a:pt x="938009" y="987882"/>
                  <a:pt x="926909" y="991972"/>
                </a:cubicBezTo>
                <a:cubicBezTo>
                  <a:pt x="915810" y="996061"/>
                  <a:pt x="907339" y="1000443"/>
                  <a:pt x="901497" y="1005116"/>
                </a:cubicBezTo>
                <a:lnTo>
                  <a:pt x="885723" y="1017384"/>
                </a:lnTo>
                <a:cubicBezTo>
                  <a:pt x="884555" y="1017384"/>
                  <a:pt x="882802" y="1019721"/>
                  <a:pt x="880465" y="1024395"/>
                </a:cubicBezTo>
                <a:cubicBezTo>
                  <a:pt x="880465" y="1029068"/>
                  <a:pt x="877545" y="1035495"/>
                  <a:pt x="871703" y="1043673"/>
                </a:cubicBezTo>
                <a:lnTo>
                  <a:pt x="866445" y="1045426"/>
                </a:lnTo>
                <a:cubicBezTo>
                  <a:pt x="852424" y="1053605"/>
                  <a:pt x="837819" y="1060615"/>
                  <a:pt x="822629" y="1066457"/>
                </a:cubicBezTo>
                <a:cubicBezTo>
                  <a:pt x="821461" y="1066457"/>
                  <a:pt x="820001" y="1066749"/>
                  <a:pt x="818249" y="1067333"/>
                </a:cubicBezTo>
                <a:cubicBezTo>
                  <a:pt x="816496" y="1067918"/>
                  <a:pt x="814451" y="1067626"/>
                  <a:pt x="812114" y="1066457"/>
                </a:cubicBezTo>
                <a:cubicBezTo>
                  <a:pt x="809777" y="1064120"/>
                  <a:pt x="805104" y="1062952"/>
                  <a:pt x="798093" y="1062952"/>
                </a:cubicBezTo>
                <a:lnTo>
                  <a:pt x="791083" y="1064705"/>
                </a:lnTo>
                <a:cubicBezTo>
                  <a:pt x="787578" y="1064705"/>
                  <a:pt x="780567" y="1062368"/>
                  <a:pt x="770052" y="1057694"/>
                </a:cubicBezTo>
                <a:cubicBezTo>
                  <a:pt x="767715" y="1057694"/>
                  <a:pt x="765378" y="1057402"/>
                  <a:pt x="763041" y="1056818"/>
                </a:cubicBezTo>
                <a:cubicBezTo>
                  <a:pt x="760705" y="1056234"/>
                  <a:pt x="758368" y="1056526"/>
                  <a:pt x="756031" y="1057694"/>
                </a:cubicBezTo>
                <a:cubicBezTo>
                  <a:pt x="756031" y="1057694"/>
                  <a:pt x="755739" y="1057402"/>
                  <a:pt x="755155" y="1056818"/>
                </a:cubicBezTo>
                <a:cubicBezTo>
                  <a:pt x="754571" y="1056234"/>
                  <a:pt x="754279" y="1055942"/>
                  <a:pt x="754279" y="1055942"/>
                </a:cubicBezTo>
                <a:cubicBezTo>
                  <a:pt x="751941" y="1053605"/>
                  <a:pt x="747853" y="1050976"/>
                  <a:pt x="742010" y="1048055"/>
                </a:cubicBezTo>
                <a:cubicBezTo>
                  <a:pt x="736169" y="1045134"/>
                  <a:pt x="732079" y="1041336"/>
                  <a:pt x="729743" y="1036663"/>
                </a:cubicBezTo>
                <a:cubicBezTo>
                  <a:pt x="727405" y="1029653"/>
                  <a:pt x="723316" y="1024395"/>
                  <a:pt x="717474" y="1020890"/>
                </a:cubicBezTo>
                <a:cubicBezTo>
                  <a:pt x="717474" y="1020890"/>
                  <a:pt x="716305" y="1020305"/>
                  <a:pt x="713969" y="1019137"/>
                </a:cubicBezTo>
                <a:lnTo>
                  <a:pt x="712085" y="1011601"/>
                </a:lnTo>
                <a:lnTo>
                  <a:pt x="708711" y="1017384"/>
                </a:lnTo>
                <a:cubicBezTo>
                  <a:pt x="704037" y="1018553"/>
                  <a:pt x="699364" y="1023226"/>
                  <a:pt x="694690" y="1031405"/>
                </a:cubicBezTo>
                <a:cubicBezTo>
                  <a:pt x="694690" y="1031405"/>
                  <a:pt x="694398" y="1031405"/>
                  <a:pt x="693814" y="1031405"/>
                </a:cubicBezTo>
                <a:cubicBezTo>
                  <a:pt x="693230" y="1031405"/>
                  <a:pt x="692938" y="1031405"/>
                  <a:pt x="692938" y="1031405"/>
                </a:cubicBezTo>
                <a:cubicBezTo>
                  <a:pt x="690601" y="1036079"/>
                  <a:pt x="686220" y="1042213"/>
                  <a:pt x="679793" y="1049807"/>
                </a:cubicBezTo>
                <a:cubicBezTo>
                  <a:pt x="673367" y="1057402"/>
                  <a:pt x="668402" y="1064120"/>
                  <a:pt x="664896" y="1069962"/>
                </a:cubicBezTo>
                <a:cubicBezTo>
                  <a:pt x="662559" y="1069962"/>
                  <a:pt x="660807" y="1071715"/>
                  <a:pt x="659638" y="1075220"/>
                </a:cubicBezTo>
                <a:cubicBezTo>
                  <a:pt x="657302" y="1077557"/>
                  <a:pt x="650875" y="1086320"/>
                  <a:pt x="640360" y="1101509"/>
                </a:cubicBezTo>
                <a:cubicBezTo>
                  <a:pt x="643865" y="1101509"/>
                  <a:pt x="645618" y="1102678"/>
                  <a:pt x="645618" y="1105014"/>
                </a:cubicBezTo>
                <a:lnTo>
                  <a:pt x="645618" y="1106767"/>
                </a:lnTo>
                <a:cubicBezTo>
                  <a:pt x="647954" y="1104430"/>
                  <a:pt x="649123" y="1103262"/>
                  <a:pt x="649123" y="1103262"/>
                </a:cubicBezTo>
                <a:cubicBezTo>
                  <a:pt x="650291" y="1100925"/>
                  <a:pt x="657302" y="1092162"/>
                  <a:pt x="670154" y="1076973"/>
                </a:cubicBezTo>
                <a:lnTo>
                  <a:pt x="675412" y="1076973"/>
                </a:lnTo>
                <a:lnTo>
                  <a:pt x="664896" y="1089241"/>
                </a:lnTo>
                <a:cubicBezTo>
                  <a:pt x="664896" y="1090409"/>
                  <a:pt x="664312" y="1092746"/>
                  <a:pt x="663144" y="1096251"/>
                </a:cubicBezTo>
                <a:cubicBezTo>
                  <a:pt x="661975" y="1099757"/>
                  <a:pt x="660222" y="1102093"/>
                  <a:pt x="657886" y="1103262"/>
                </a:cubicBezTo>
                <a:cubicBezTo>
                  <a:pt x="657886" y="1104430"/>
                  <a:pt x="658178" y="1105599"/>
                  <a:pt x="658762" y="1106767"/>
                </a:cubicBezTo>
                <a:cubicBezTo>
                  <a:pt x="659346" y="1107935"/>
                  <a:pt x="659054" y="1108520"/>
                  <a:pt x="657886" y="1108520"/>
                </a:cubicBezTo>
                <a:cubicBezTo>
                  <a:pt x="656717" y="1109688"/>
                  <a:pt x="655257" y="1110564"/>
                  <a:pt x="653504" y="1111149"/>
                </a:cubicBezTo>
                <a:cubicBezTo>
                  <a:pt x="651751" y="1111733"/>
                  <a:pt x="650291" y="1112609"/>
                  <a:pt x="649123" y="1113777"/>
                </a:cubicBezTo>
                <a:lnTo>
                  <a:pt x="650875" y="1119035"/>
                </a:lnTo>
                <a:lnTo>
                  <a:pt x="645618" y="1129551"/>
                </a:lnTo>
                <a:cubicBezTo>
                  <a:pt x="645618" y="1124877"/>
                  <a:pt x="645033" y="1122540"/>
                  <a:pt x="643865" y="1122540"/>
                </a:cubicBezTo>
                <a:cubicBezTo>
                  <a:pt x="641528" y="1124877"/>
                  <a:pt x="639484" y="1127798"/>
                  <a:pt x="637731" y="1131303"/>
                </a:cubicBezTo>
                <a:cubicBezTo>
                  <a:pt x="635978" y="1134809"/>
                  <a:pt x="634518" y="1138314"/>
                  <a:pt x="633349" y="1141819"/>
                </a:cubicBezTo>
                <a:cubicBezTo>
                  <a:pt x="633349" y="1142987"/>
                  <a:pt x="632765" y="1144156"/>
                  <a:pt x="631597" y="1145324"/>
                </a:cubicBezTo>
                <a:cubicBezTo>
                  <a:pt x="630428" y="1146493"/>
                  <a:pt x="629260" y="1147077"/>
                  <a:pt x="628091" y="1147077"/>
                </a:cubicBezTo>
                <a:cubicBezTo>
                  <a:pt x="628091" y="1148245"/>
                  <a:pt x="626923" y="1149414"/>
                  <a:pt x="624586" y="1150582"/>
                </a:cubicBezTo>
                <a:cubicBezTo>
                  <a:pt x="623418" y="1150582"/>
                  <a:pt x="622542" y="1150874"/>
                  <a:pt x="621957" y="1151458"/>
                </a:cubicBezTo>
                <a:cubicBezTo>
                  <a:pt x="621374" y="1152043"/>
                  <a:pt x="619913" y="1152335"/>
                  <a:pt x="617576" y="1152335"/>
                </a:cubicBezTo>
                <a:cubicBezTo>
                  <a:pt x="617576" y="1154671"/>
                  <a:pt x="616992" y="1156424"/>
                  <a:pt x="615823" y="1157592"/>
                </a:cubicBezTo>
                <a:cubicBezTo>
                  <a:pt x="622834" y="1157592"/>
                  <a:pt x="627508" y="1155840"/>
                  <a:pt x="629844" y="1152335"/>
                </a:cubicBezTo>
                <a:cubicBezTo>
                  <a:pt x="632181" y="1149998"/>
                  <a:pt x="635102" y="1148245"/>
                  <a:pt x="638607" y="1147077"/>
                </a:cubicBezTo>
                <a:lnTo>
                  <a:pt x="640360" y="1143572"/>
                </a:lnTo>
                <a:cubicBezTo>
                  <a:pt x="643865" y="1143572"/>
                  <a:pt x="647078" y="1142111"/>
                  <a:pt x="649999" y="1139190"/>
                </a:cubicBezTo>
                <a:cubicBezTo>
                  <a:pt x="652920" y="1136269"/>
                  <a:pt x="655549" y="1133640"/>
                  <a:pt x="657886" y="1131303"/>
                </a:cubicBezTo>
                <a:cubicBezTo>
                  <a:pt x="660222" y="1125461"/>
                  <a:pt x="662559" y="1121372"/>
                  <a:pt x="664896" y="1119035"/>
                </a:cubicBezTo>
                <a:lnTo>
                  <a:pt x="670154" y="1119035"/>
                </a:lnTo>
                <a:lnTo>
                  <a:pt x="664896" y="1129551"/>
                </a:lnTo>
                <a:cubicBezTo>
                  <a:pt x="661391" y="1131888"/>
                  <a:pt x="658178" y="1135393"/>
                  <a:pt x="655257" y="1140066"/>
                </a:cubicBezTo>
                <a:lnTo>
                  <a:pt x="653459" y="1142816"/>
                </a:lnTo>
                <a:lnTo>
                  <a:pt x="661391" y="1152335"/>
                </a:lnTo>
                <a:lnTo>
                  <a:pt x="663144" y="1154087"/>
                </a:lnTo>
                <a:lnTo>
                  <a:pt x="663144" y="1157592"/>
                </a:lnTo>
                <a:lnTo>
                  <a:pt x="664896" y="1157592"/>
                </a:lnTo>
                <a:lnTo>
                  <a:pt x="664896" y="1155840"/>
                </a:lnTo>
                <a:cubicBezTo>
                  <a:pt x="664896" y="1155840"/>
                  <a:pt x="664604" y="1155548"/>
                  <a:pt x="664020" y="1154963"/>
                </a:cubicBezTo>
                <a:cubicBezTo>
                  <a:pt x="663436" y="1154379"/>
                  <a:pt x="663144" y="1154087"/>
                  <a:pt x="663144" y="1154087"/>
                </a:cubicBezTo>
                <a:cubicBezTo>
                  <a:pt x="661975" y="1152919"/>
                  <a:pt x="661683" y="1150874"/>
                  <a:pt x="662267" y="1147953"/>
                </a:cubicBezTo>
                <a:cubicBezTo>
                  <a:pt x="662851" y="1145032"/>
                  <a:pt x="663144" y="1142403"/>
                  <a:pt x="663144" y="1140066"/>
                </a:cubicBezTo>
                <a:cubicBezTo>
                  <a:pt x="664312" y="1140066"/>
                  <a:pt x="665188" y="1140650"/>
                  <a:pt x="665773" y="1141819"/>
                </a:cubicBezTo>
                <a:cubicBezTo>
                  <a:pt x="666356" y="1142987"/>
                  <a:pt x="667233" y="1143572"/>
                  <a:pt x="668402" y="1143572"/>
                </a:cubicBezTo>
                <a:lnTo>
                  <a:pt x="671907" y="1147077"/>
                </a:lnTo>
                <a:cubicBezTo>
                  <a:pt x="673075" y="1144740"/>
                  <a:pt x="673659" y="1140066"/>
                  <a:pt x="673659" y="1133056"/>
                </a:cubicBezTo>
                <a:cubicBezTo>
                  <a:pt x="674828" y="1130719"/>
                  <a:pt x="675996" y="1127506"/>
                  <a:pt x="677164" y="1123417"/>
                </a:cubicBezTo>
                <a:cubicBezTo>
                  <a:pt x="678333" y="1119327"/>
                  <a:pt x="679501" y="1116114"/>
                  <a:pt x="680669" y="1113777"/>
                </a:cubicBezTo>
                <a:cubicBezTo>
                  <a:pt x="683006" y="1116114"/>
                  <a:pt x="684174" y="1117283"/>
                  <a:pt x="684174" y="1117283"/>
                </a:cubicBezTo>
                <a:lnTo>
                  <a:pt x="685927" y="1127798"/>
                </a:lnTo>
                <a:cubicBezTo>
                  <a:pt x="685927" y="1135977"/>
                  <a:pt x="690017" y="1148245"/>
                  <a:pt x="698196" y="1164603"/>
                </a:cubicBezTo>
                <a:cubicBezTo>
                  <a:pt x="700532" y="1168108"/>
                  <a:pt x="702285" y="1169861"/>
                  <a:pt x="703454" y="1169861"/>
                </a:cubicBezTo>
                <a:cubicBezTo>
                  <a:pt x="706959" y="1169861"/>
                  <a:pt x="709880" y="1172197"/>
                  <a:pt x="712216" y="1176871"/>
                </a:cubicBezTo>
                <a:cubicBezTo>
                  <a:pt x="715721" y="1181545"/>
                  <a:pt x="719811" y="1183297"/>
                  <a:pt x="724485" y="1182129"/>
                </a:cubicBezTo>
                <a:cubicBezTo>
                  <a:pt x="727989" y="1182129"/>
                  <a:pt x="729743" y="1183297"/>
                  <a:pt x="729743" y="1185634"/>
                </a:cubicBezTo>
                <a:lnTo>
                  <a:pt x="734999" y="1187387"/>
                </a:lnTo>
                <a:cubicBezTo>
                  <a:pt x="737337" y="1187387"/>
                  <a:pt x="740257" y="1187094"/>
                  <a:pt x="743763" y="1186510"/>
                </a:cubicBezTo>
                <a:cubicBezTo>
                  <a:pt x="747268" y="1185926"/>
                  <a:pt x="750189" y="1185634"/>
                  <a:pt x="752526" y="1185634"/>
                </a:cubicBezTo>
                <a:lnTo>
                  <a:pt x="754812" y="1184110"/>
                </a:lnTo>
                <a:lnTo>
                  <a:pt x="752088" y="1184319"/>
                </a:lnTo>
                <a:cubicBezTo>
                  <a:pt x="750043" y="1184027"/>
                  <a:pt x="747853" y="1183297"/>
                  <a:pt x="745515" y="1182129"/>
                </a:cubicBezTo>
                <a:cubicBezTo>
                  <a:pt x="745515" y="1182129"/>
                  <a:pt x="743763" y="1180376"/>
                  <a:pt x="740257" y="1176871"/>
                </a:cubicBezTo>
                <a:cubicBezTo>
                  <a:pt x="748437" y="1172197"/>
                  <a:pt x="755447" y="1169276"/>
                  <a:pt x="761289" y="1168108"/>
                </a:cubicBezTo>
                <a:cubicBezTo>
                  <a:pt x="763626" y="1168108"/>
                  <a:pt x="764795" y="1167524"/>
                  <a:pt x="764795" y="1166355"/>
                </a:cubicBezTo>
                <a:lnTo>
                  <a:pt x="778815" y="1155840"/>
                </a:lnTo>
                <a:lnTo>
                  <a:pt x="791083" y="1155840"/>
                </a:lnTo>
                <a:cubicBezTo>
                  <a:pt x="794589" y="1157008"/>
                  <a:pt x="796341" y="1159637"/>
                  <a:pt x="796341" y="1163727"/>
                </a:cubicBezTo>
                <a:cubicBezTo>
                  <a:pt x="796341" y="1167816"/>
                  <a:pt x="796925" y="1171029"/>
                  <a:pt x="798093" y="1173366"/>
                </a:cubicBezTo>
                <a:cubicBezTo>
                  <a:pt x="795757" y="1175703"/>
                  <a:pt x="792251" y="1179208"/>
                  <a:pt x="787578" y="1183881"/>
                </a:cubicBezTo>
                <a:cubicBezTo>
                  <a:pt x="787578" y="1183881"/>
                  <a:pt x="786409" y="1184466"/>
                  <a:pt x="784073" y="1185634"/>
                </a:cubicBezTo>
                <a:cubicBezTo>
                  <a:pt x="779399" y="1190308"/>
                  <a:pt x="775893" y="1193229"/>
                  <a:pt x="773557" y="1194397"/>
                </a:cubicBezTo>
                <a:cubicBezTo>
                  <a:pt x="767715" y="1190892"/>
                  <a:pt x="759537" y="1190308"/>
                  <a:pt x="749021" y="1192644"/>
                </a:cubicBezTo>
                <a:cubicBezTo>
                  <a:pt x="749021" y="1193813"/>
                  <a:pt x="747853" y="1195565"/>
                  <a:pt x="745515" y="1197902"/>
                </a:cubicBezTo>
                <a:cubicBezTo>
                  <a:pt x="746684" y="1197902"/>
                  <a:pt x="747853" y="1198194"/>
                  <a:pt x="749021" y="1198778"/>
                </a:cubicBezTo>
                <a:cubicBezTo>
                  <a:pt x="750189" y="1199363"/>
                  <a:pt x="750773" y="1200239"/>
                  <a:pt x="750773" y="1201407"/>
                </a:cubicBezTo>
                <a:lnTo>
                  <a:pt x="752526" y="1208418"/>
                </a:lnTo>
                <a:cubicBezTo>
                  <a:pt x="753695" y="1208418"/>
                  <a:pt x="756031" y="1208126"/>
                  <a:pt x="759537" y="1207541"/>
                </a:cubicBezTo>
                <a:cubicBezTo>
                  <a:pt x="763041" y="1206957"/>
                  <a:pt x="765378" y="1205497"/>
                  <a:pt x="766547" y="1203160"/>
                </a:cubicBezTo>
                <a:lnTo>
                  <a:pt x="766547" y="1204913"/>
                </a:lnTo>
                <a:lnTo>
                  <a:pt x="775310" y="1201407"/>
                </a:lnTo>
                <a:cubicBezTo>
                  <a:pt x="782320" y="1196734"/>
                  <a:pt x="786409" y="1193813"/>
                  <a:pt x="787578" y="1192644"/>
                </a:cubicBezTo>
                <a:cubicBezTo>
                  <a:pt x="789915" y="1190308"/>
                  <a:pt x="791959" y="1188555"/>
                  <a:pt x="793711" y="1187387"/>
                </a:cubicBezTo>
                <a:cubicBezTo>
                  <a:pt x="795465" y="1186218"/>
                  <a:pt x="796925" y="1185050"/>
                  <a:pt x="798093" y="1183881"/>
                </a:cubicBezTo>
                <a:lnTo>
                  <a:pt x="803351" y="1178624"/>
                </a:lnTo>
                <a:cubicBezTo>
                  <a:pt x="803351" y="1176287"/>
                  <a:pt x="803935" y="1174826"/>
                  <a:pt x="805104" y="1174242"/>
                </a:cubicBezTo>
                <a:cubicBezTo>
                  <a:pt x="806273" y="1173658"/>
                  <a:pt x="808025" y="1173366"/>
                  <a:pt x="810362" y="1173366"/>
                </a:cubicBezTo>
                <a:lnTo>
                  <a:pt x="808609" y="1180376"/>
                </a:lnTo>
                <a:cubicBezTo>
                  <a:pt x="809777" y="1181545"/>
                  <a:pt x="810653" y="1181837"/>
                  <a:pt x="811238" y="1181253"/>
                </a:cubicBezTo>
                <a:cubicBezTo>
                  <a:pt x="811822" y="1180668"/>
                  <a:pt x="812114" y="1179792"/>
                  <a:pt x="812114" y="1178624"/>
                </a:cubicBezTo>
                <a:cubicBezTo>
                  <a:pt x="814451" y="1176287"/>
                  <a:pt x="815619" y="1172197"/>
                  <a:pt x="815619" y="1166355"/>
                </a:cubicBezTo>
                <a:lnTo>
                  <a:pt x="806857" y="1166355"/>
                </a:lnTo>
                <a:cubicBezTo>
                  <a:pt x="809193" y="1161682"/>
                  <a:pt x="812699" y="1157300"/>
                  <a:pt x="817372" y="1153211"/>
                </a:cubicBezTo>
                <a:cubicBezTo>
                  <a:pt x="822046" y="1149121"/>
                  <a:pt x="826135" y="1146493"/>
                  <a:pt x="829641" y="1145324"/>
                </a:cubicBezTo>
                <a:lnTo>
                  <a:pt x="824383" y="1143572"/>
                </a:lnTo>
                <a:lnTo>
                  <a:pt x="822629" y="1138314"/>
                </a:lnTo>
                <a:lnTo>
                  <a:pt x="834898" y="1127798"/>
                </a:lnTo>
                <a:lnTo>
                  <a:pt x="840156" y="1122540"/>
                </a:lnTo>
                <a:lnTo>
                  <a:pt x="840156" y="1117283"/>
                </a:lnTo>
                <a:cubicBezTo>
                  <a:pt x="836651" y="1118451"/>
                  <a:pt x="833729" y="1119619"/>
                  <a:pt x="831393" y="1120788"/>
                </a:cubicBezTo>
                <a:cubicBezTo>
                  <a:pt x="829056" y="1121956"/>
                  <a:pt x="826719" y="1121956"/>
                  <a:pt x="824383" y="1120788"/>
                </a:cubicBezTo>
                <a:cubicBezTo>
                  <a:pt x="825551" y="1118451"/>
                  <a:pt x="827304" y="1115822"/>
                  <a:pt x="829641" y="1112901"/>
                </a:cubicBezTo>
                <a:cubicBezTo>
                  <a:pt x="831977" y="1109980"/>
                  <a:pt x="834898" y="1107935"/>
                  <a:pt x="838403" y="1106767"/>
                </a:cubicBezTo>
                <a:cubicBezTo>
                  <a:pt x="840739" y="1105599"/>
                  <a:pt x="846583" y="1101509"/>
                  <a:pt x="855929" y="1094499"/>
                </a:cubicBezTo>
                <a:cubicBezTo>
                  <a:pt x="860603" y="1087488"/>
                  <a:pt x="864693" y="1083983"/>
                  <a:pt x="868197" y="1083983"/>
                </a:cubicBezTo>
                <a:cubicBezTo>
                  <a:pt x="885723" y="1065289"/>
                  <a:pt x="897407" y="1052436"/>
                  <a:pt x="903249" y="1045426"/>
                </a:cubicBezTo>
                <a:lnTo>
                  <a:pt x="913765" y="1033158"/>
                </a:lnTo>
                <a:cubicBezTo>
                  <a:pt x="917271" y="1029653"/>
                  <a:pt x="921359" y="1024979"/>
                  <a:pt x="926033" y="1019137"/>
                </a:cubicBezTo>
                <a:cubicBezTo>
                  <a:pt x="930707" y="1013295"/>
                  <a:pt x="934213" y="1008037"/>
                  <a:pt x="936549" y="1003364"/>
                </a:cubicBezTo>
                <a:cubicBezTo>
                  <a:pt x="940054" y="996353"/>
                  <a:pt x="944143" y="990511"/>
                  <a:pt x="948817" y="985838"/>
                </a:cubicBezTo>
                <a:cubicBezTo>
                  <a:pt x="948817" y="985838"/>
                  <a:pt x="948817" y="985253"/>
                  <a:pt x="948817" y="984085"/>
                </a:cubicBezTo>
                <a:cubicBezTo>
                  <a:pt x="948817" y="982917"/>
                  <a:pt x="949401" y="982332"/>
                  <a:pt x="950569" y="982332"/>
                </a:cubicBezTo>
                <a:close/>
                <a:moveTo>
                  <a:pt x="1304595" y="915734"/>
                </a:moveTo>
                <a:lnTo>
                  <a:pt x="1304595" y="917486"/>
                </a:lnTo>
                <a:cubicBezTo>
                  <a:pt x="1310437" y="918655"/>
                  <a:pt x="1314527" y="918655"/>
                  <a:pt x="1316863" y="917486"/>
                </a:cubicBezTo>
                <a:cubicBezTo>
                  <a:pt x="1316863" y="919823"/>
                  <a:pt x="1318615" y="920991"/>
                  <a:pt x="1322121" y="920991"/>
                </a:cubicBezTo>
                <a:lnTo>
                  <a:pt x="1332637" y="926249"/>
                </a:lnTo>
                <a:cubicBezTo>
                  <a:pt x="1338479" y="928586"/>
                  <a:pt x="1347825" y="932675"/>
                  <a:pt x="1360679" y="938517"/>
                </a:cubicBezTo>
                <a:lnTo>
                  <a:pt x="1367689" y="938517"/>
                </a:lnTo>
                <a:lnTo>
                  <a:pt x="1360679" y="935012"/>
                </a:lnTo>
                <a:cubicBezTo>
                  <a:pt x="1352499" y="929170"/>
                  <a:pt x="1344905" y="925665"/>
                  <a:pt x="1337894" y="924497"/>
                </a:cubicBezTo>
                <a:cubicBezTo>
                  <a:pt x="1334389" y="922160"/>
                  <a:pt x="1327379" y="919823"/>
                  <a:pt x="1316863" y="917486"/>
                </a:cubicBezTo>
                <a:cubicBezTo>
                  <a:pt x="1315695" y="916318"/>
                  <a:pt x="1311605" y="915734"/>
                  <a:pt x="1304595" y="915734"/>
                </a:cubicBezTo>
                <a:close/>
                <a:moveTo>
                  <a:pt x="1360679" y="849135"/>
                </a:moveTo>
                <a:cubicBezTo>
                  <a:pt x="1361847" y="849135"/>
                  <a:pt x="1362723" y="849427"/>
                  <a:pt x="1363307" y="850011"/>
                </a:cubicBezTo>
                <a:cubicBezTo>
                  <a:pt x="1363891" y="850595"/>
                  <a:pt x="1364183" y="851472"/>
                  <a:pt x="1364183" y="852640"/>
                </a:cubicBezTo>
                <a:cubicBezTo>
                  <a:pt x="1367689" y="850303"/>
                  <a:pt x="1373531" y="849135"/>
                  <a:pt x="1381709" y="849135"/>
                </a:cubicBezTo>
                <a:cubicBezTo>
                  <a:pt x="1372363" y="847966"/>
                  <a:pt x="1365352" y="847966"/>
                  <a:pt x="1360679" y="849135"/>
                </a:cubicBezTo>
                <a:close/>
                <a:moveTo>
                  <a:pt x="1393977" y="845629"/>
                </a:moveTo>
                <a:cubicBezTo>
                  <a:pt x="1399819" y="846798"/>
                  <a:pt x="1404493" y="847090"/>
                  <a:pt x="1407998" y="846506"/>
                </a:cubicBezTo>
                <a:cubicBezTo>
                  <a:pt x="1411503" y="845922"/>
                  <a:pt x="1414425" y="845629"/>
                  <a:pt x="1416761" y="845629"/>
                </a:cubicBezTo>
                <a:cubicBezTo>
                  <a:pt x="1409751" y="844461"/>
                  <a:pt x="1402157" y="844461"/>
                  <a:pt x="1393977" y="845629"/>
                </a:cubicBezTo>
                <a:close/>
                <a:moveTo>
                  <a:pt x="1278306" y="843877"/>
                </a:moveTo>
                <a:cubicBezTo>
                  <a:pt x="1277137" y="843877"/>
                  <a:pt x="1275385" y="845045"/>
                  <a:pt x="1273048" y="847382"/>
                </a:cubicBezTo>
                <a:cubicBezTo>
                  <a:pt x="1275385" y="847382"/>
                  <a:pt x="1277721" y="847382"/>
                  <a:pt x="1280059" y="847382"/>
                </a:cubicBezTo>
                <a:cubicBezTo>
                  <a:pt x="1282395" y="847382"/>
                  <a:pt x="1284147" y="846798"/>
                  <a:pt x="1285316" y="845629"/>
                </a:cubicBezTo>
                <a:cubicBezTo>
                  <a:pt x="1289990" y="845629"/>
                  <a:pt x="1292327" y="845045"/>
                  <a:pt x="1292327" y="843877"/>
                </a:cubicBezTo>
                <a:cubicBezTo>
                  <a:pt x="1291158" y="842709"/>
                  <a:pt x="1289990" y="842709"/>
                  <a:pt x="1288821" y="843877"/>
                </a:cubicBezTo>
                <a:cubicBezTo>
                  <a:pt x="1287653" y="845045"/>
                  <a:pt x="1286485" y="845629"/>
                  <a:pt x="1285316" y="845629"/>
                </a:cubicBezTo>
                <a:close/>
                <a:moveTo>
                  <a:pt x="426543" y="824598"/>
                </a:moveTo>
                <a:cubicBezTo>
                  <a:pt x="420700" y="826935"/>
                  <a:pt x="417780" y="829564"/>
                  <a:pt x="417780" y="832485"/>
                </a:cubicBezTo>
                <a:cubicBezTo>
                  <a:pt x="417780" y="835406"/>
                  <a:pt x="419532" y="838619"/>
                  <a:pt x="423037" y="842124"/>
                </a:cubicBezTo>
                <a:cubicBezTo>
                  <a:pt x="423037" y="839787"/>
                  <a:pt x="423621" y="836867"/>
                  <a:pt x="424790" y="833361"/>
                </a:cubicBezTo>
                <a:cubicBezTo>
                  <a:pt x="425958" y="829856"/>
                  <a:pt x="426543" y="826935"/>
                  <a:pt x="426543" y="824598"/>
                </a:cubicBezTo>
                <a:close/>
                <a:moveTo>
                  <a:pt x="428295" y="810577"/>
                </a:moveTo>
                <a:cubicBezTo>
                  <a:pt x="422453" y="812914"/>
                  <a:pt x="420116" y="815835"/>
                  <a:pt x="421285" y="819340"/>
                </a:cubicBezTo>
                <a:cubicBezTo>
                  <a:pt x="422453" y="818172"/>
                  <a:pt x="423914" y="817004"/>
                  <a:pt x="425666" y="815835"/>
                </a:cubicBezTo>
                <a:cubicBezTo>
                  <a:pt x="427419" y="814667"/>
                  <a:pt x="428295" y="812914"/>
                  <a:pt x="428295" y="810577"/>
                </a:cubicBezTo>
                <a:close/>
                <a:moveTo>
                  <a:pt x="1273048" y="787794"/>
                </a:moveTo>
                <a:cubicBezTo>
                  <a:pt x="1268375" y="787794"/>
                  <a:pt x="1261364" y="788378"/>
                  <a:pt x="1252017" y="789546"/>
                </a:cubicBezTo>
                <a:lnTo>
                  <a:pt x="1252017" y="793052"/>
                </a:lnTo>
                <a:cubicBezTo>
                  <a:pt x="1257859" y="793052"/>
                  <a:pt x="1264869" y="791299"/>
                  <a:pt x="1273048" y="787794"/>
                </a:cubicBezTo>
                <a:close/>
                <a:moveTo>
                  <a:pt x="807733" y="752742"/>
                </a:moveTo>
                <a:cubicBezTo>
                  <a:pt x="808901" y="752742"/>
                  <a:pt x="809777" y="753326"/>
                  <a:pt x="810362" y="754494"/>
                </a:cubicBezTo>
                <a:cubicBezTo>
                  <a:pt x="811531" y="756831"/>
                  <a:pt x="812699" y="757999"/>
                  <a:pt x="813867" y="757999"/>
                </a:cubicBezTo>
                <a:cubicBezTo>
                  <a:pt x="811531" y="759168"/>
                  <a:pt x="809777" y="759460"/>
                  <a:pt x="808609" y="758876"/>
                </a:cubicBezTo>
                <a:cubicBezTo>
                  <a:pt x="807441" y="758292"/>
                  <a:pt x="805687" y="756831"/>
                  <a:pt x="803351" y="754494"/>
                </a:cubicBezTo>
                <a:cubicBezTo>
                  <a:pt x="805104" y="753326"/>
                  <a:pt x="806565" y="752742"/>
                  <a:pt x="807733" y="752742"/>
                </a:cubicBezTo>
                <a:close/>
                <a:moveTo>
                  <a:pt x="1090778" y="698411"/>
                </a:moveTo>
                <a:cubicBezTo>
                  <a:pt x="1086103" y="698411"/>
                  <a:pt x="1081431" y="698995"/>
                  <a:pt x="1076757" y="700164"/>
                </a:cubicBezTo>
                <a:cubicBezTo>
                  <a:pt x="1066241" y="706006"/>
                  <a:pt x="1058063" y="709511"/>
                  <a:pt x="1052221" y="710679"/>
                </a:cubicBezTo>
                <a:cubicBezTo>
                  <a:pt x="1048715" y="711848"/>
                  <a:pt x="1043750" y="714185"/>
                  <a:pt x="1037323" y="717690"/>
                </a:cubicBezTo>
                <a:cubicBezTo>
                  <a:pt x="1030897" y="721195"/>
                  <a:pt x="1024179" y="722948"/>
                  <a:pt x="1017169" y="722948"/>
                </a:cubicBezTo>
                <a:lnTo>
                  <a:pt x="1015415" y="722948"/>
                </a:lnTo>
                <a:cubicBezTo>
                  <a:pt x="1003731" y="722948"/>
                  <a:pt x="987959" y="729958"/>
                  <a:pt x="968096" y="743979"/>
                </a:cubicBezTo>
                <a:lnTo>
                  <a:pt x="961085" y="745731"/>
                </a:lnTo>
                <a:cubicBezTo>
                  <a:pt x="951738" y="746900"/>
                  <a:pt x="941807" y="750405"/>
                  <a:pt x="931291" y="756247"/>
                </a:cubicBezTo>
                <a:cubicBezTo>
                  <a:pt x="931291" y="757415"/>
                  <a:pt x="929539" y="757999"/>
                  <a:pt x="926033" y="757999"/>
                </a:cubicBezTo>
                <a:cubicBezTo>
                  <a:pt x="917854" y="760336"/>
                  <a:pt x="906755" y="765010"/>
                  <a:pt x="892734" y="772020"/>
                </a:cubicBezTo>
                <a:cubicBezTo>
                  <a:pt x="877545" y="780199"/>
                  <a:pt x="866445" y="785457"/>
                  <a:pt x="859435" y="787794"/>
                </a:cubicBezTo>
                <a:cubicBezTo>
                  <a:pt x="857098" y="787794"/>
                  <a:pt x="855053" y="787794"/>
                  <a:pt x="853301" y="787794"/>
                </a:cubicBezTo>
                <a:cubicBezTo>
                  <a:pt x="851547" y="787794"/>
                  <a:pt x="849503" y="787794"/>
                  <a:pt x="847166" y="787794"/>
                </a:cubicBezTo>
                <a:cubicBezTo>
                  <a:pt x="842493" y="784289"/>
                  <a:pt x="839571" y="780199"/>
                  <a:pt x="838403" y="775526"/>
                </a:cubicBezTo>
                <a:cubicBezTo>
                  <a:pt x="832561" y="777862"/>
                  <a:pt x="829641" y="779615"/>
                  <a:pt x="829641" y="780783"/>
                </a:cubicBezTo>
                <a:cubicBezTo>
                  <a:pt x="823798" y="783704"/>
                  <a:pt x="817810" y="787794"/>
                  <a:pt x="811675" y="793052"/>
                </a:cubicBezTo>
                <a:lnTo>
                  <a:pt x="796989" y="808080"/>
                </a:lnTo>
                <a:lnTo>
                  <a:pt x="794589" y="814083"/>
                </a:lnTo>
                <a:cubicBezTo>
                  <a:pt x="794589" y="814083"/>
                  <a:pt x="794297" y="814521"/>
                  <a:pt x="793711" y="815397"/>
                </a:cubicBezTo>
                <a:lnTo>
                  <a:pt x="792835" y="816712"/>
                </a:lnTo>
                <a:lnTo>
                  <a:pt x="792835" y="819340"/>
                </a:lnTo>
                <a:cubicBezTo>
                  <a:pt x="803351" y="819340"/>
                  <a:pt x="810945" y="818756"/>
                  <a:pt x="815619" y="817588"/>
                </a:cubicBezTo>
                <a:cubicBezTo>
                  <a:pt x="837819" y="810577"/>
                  <a:pt x="855345" y="806488"/>
                  <a:pt x="868197" y="805320"/>
                </a:cubicBezTo>
                <a:cubicBezTo>
                  <a:pt x="895071" y="798309"/>
                  <a:pt x="912597" y="792467"/>
                  <a:pt x="920775" y="787794"/>
                </a:cubicBezTo>
                <a:lnTo>
                  <a:pt x="924281" y="787794"/>
                </a:lnTo>
                <a:cubicBezTo>
                  <a:pt x="928955" y="788962"/>
                  <a:pt x="932459" y="788962"/>
                  <a:pt x="934796" y="787794"/>
                </a:cubicBezTo>
                <a:lnTo>
                  <a:pt x="945312" y="786041"/>
                </a:lnTo>
                <a:cubicBezTo>
                  <a:pt x="947649" y="784873"/>
                  <a:pt x="951738" y="784289"/>
                  <a:pt x="957580" y="784289"/>
                </a:cubicBezTo>
                <a:cubicBezTo>
                  <a:pt x="963421" y="783120"/>
                  <a:pt x="969848" y="780783"/>
                  <a:pt x="976859" y="777278"/>
                </a:cubicBezTo>
                <a:cubicBezTo>
                  <a:pt x="976859" y="777278"/>
                  <a:pt x="983285" y="776110"/>
                  <a:pt x="996137" y="773773"/>
                </a:cubicBezTo>
                <a:cubicBezTo>
                  <a:pt x="1019505" y="767931"/>
                  <a:pt x="1041121" y="760920"/>
                  <a:pt x="1060984" y="752742"/>
                </a:cubicBezTo>
                <a:lnTo>
                  <a:pt x="1090778" y="743979"/>
                </a:lnTo>
                <a:lnTo>
                  <a:pt x="1090778" y="740473"/>
                </a:lnTo>
                <a:cubicBezTo>
                  <a:pt x="1090778" y="735800"/>
                  <a:pt x="1091069" y="729958"/>
                  <a:pt x="1091654" y="722948"/>
                </a:cubicBezTo>
                <a:cubicBezTo>
                  <a:pt x="1092239" y="715937"/>
                  <a:pt x="1091947" y="707758"/>
                  <a:pt x="1090778" y="698411"/>
                </a:cubicBezTo>
                <a:close/>
                <a:moveTo>
                  <a:pt x="1271295" y="661607"/>
                </a:moveTo>
                <a:lnTo>
                  <a:pt x="1271671" y="664235"/>
                </a:lnTo>
                <a:lnTo>
                  <a:pt x="1271295" y="666864"/>
                </a:lnTo>
                <a:close/>
                <a:moveTo>
                  <a:pt x="1273048" y="654596"/>
                </a:moveTo>
                <a:cubicBezTo>
                  <a:pt x="1271879" y="655764"/>
                  <a:pt x="1271295" y="657225"/>
                  <a:pt x="1271295" y="658978"/>
                </a:cubicBezTo>
                <a:cubicBezTo>
                  <a:pt x="1271295" y="660730"/>
                  <a:pt x="1270711" y="662191"/>
                  <a:pt x="1269543" y="663359"/>
                </a:cubicBezTo>
                <a:cubicBezTo>
                  <a:pt x="1269543" y="662191"/>
                  <a:pt x="1268375" y="661607"/>
                  <a:pt x="1266037" y="661607"/>
                </a:cubicBezTo>
                <a:cubicBezTo>
                  <a:pt x="1266037" y="662775"/>
                  <a:pt x="1265454" y="663359"/>
                  <a:pt x="1264285" y="663359"/>
                </a:cubicBezTo>
                <a:cubicBezTo>
                  <a:pt x="1263117" y="663359"/>
                  <a:pt x="1261948" y="664528"/>
                  <a:pt x="1260779" y="666864"/>
                </a:cubicBezTo>
                <a:cubicBezTo>
                  <a:pt x="1257275" y="670369"/>
                  <a:pt x="1255522" y="672706"/>
                  <a:pt x="1255522" y="673875"/>
                </a:cubicBezTo>
                <a:cubicBezTo>
                  <a:pt x="1255522" y="684390"/>
                  <a:pt x="1257275" y="691401"/>
                  <a:pt x="1260779" y="694906"/>
                </a:cubicBezTo>
                <a:cubicBezTo>
                  <a:pt x="1261948" y="694906"/>
                  <a:pt x="1262533" y="694322"/>
                  <a:pt x="1262533" y="693153"/>
                </a:cubicBezTo>
                <a:cubicBezTo>
                  <a:pt x="1262533" y="691985"/>
                  <a:pt x="1263117" y="691401"/>
                  <a:pt x="1264285" y="691401"/>
                </a:cubicBezTo>
                <a:lnTo>
                  <a:pt x="1267791" y="698411"/>
                </a:lnTo>
                <a:cubicBezTo>
                  <a:pt x="1267791" y="696074"/>
                  <a:pt x="1269543" y="694322"/>
                  <a:pt x="1273048" y="693153"/>
                </a:cubicBezTo>
                <a:lnTo>
                  <a:pt x="1273048" y="701916"/>
                </a:lnTo>
                <a:cubicBezTo>
                  <a:pt x="1273048" y="703085"/>
                  <a:pt x="1274801" y="703085"/>
                  <a:pt x="1278306" y="701916"/>
                </a:cubicBezTo>
                <a:cubicBezTo>
                  <a:pt x="1278306" y="697243"/>
                  <a:pt x="1277137" y="693738"/>
                  <a:pt x="1274801" y="691401"/>
                </a:cubicBezTo>
                <a:cubicBezTo>
                  <a:pt x="1273633" y="690232"/>
                  <a:pt x="1272172" y="688772"/>
                  <a:pt x="1270419" y="687019"/>
                </a:cubicBezTo>
                <a:cubicBezTo>
                  <a:pt x="1268667" y="685267"/>
                  <a:pt x="1268375" y="683222"/>
                  <a:pt x="1269543" y="680885"/>
                </a:cubicBezTo>
                <a:cubicBezTo>
                  <a:pt x="1270711" y="680885"/>
                  <a:pt x="1271588" y="681469"/>
                  <a:pt x="1272172" y="682638"/>
                </a:cubicBezTo>
                <a:cubicBezTo>
                  <a:pt x="1272755" y="683806"/>
                  <a:pt x="1273633" y="684390"/>
                  <a:pt x="1274801" y="684390"/>
                </a:cubicBezTo>
                <a:lnTo>
                  <a:pt x="1273048" y="675627"/>
                </a:lnTo>
                <a:lnTo>
                  <a:pt x="1273048" y="673875"/>
                </a:lnTo>
                <a:lnTo>
                  <a:pt x="1271671" y="664235"/>
                </a:lnTo>
                <a:close/>
                <a:moveTo>
                  <a:pt x="1556093" y="637946"/>
                </a:moveTo>
                <a:cubicBezTo>
                  <a:pt x="1555509" y="637362"/>
                  <a:pt x="1554633" y="637654"/>
                  <a:pt x="1553464" y="638823"/>
                </a:cubicBezTo>
                <a:lnTo>
                  <a:pt x="1558722" y="645833"/>
                </a:lnTo>
                <a:lnTo>
                  <a:pt x="1558722" y="644080"/>
                </a:lnTo>
                <a:cubicBezTo>
                  <a:pt x="1558722" y="641744"/>
                  <a:pt x="1558137" y="640575"/>
                  <a:pt x="1556969" y="640575"/>
                </a:cubicBezTo>
                <a:cubicBezTo>
                  <a:pt x="1556969" y="639407"/>
                  <a:pt x="1556677" y="638531"/>
                  <a:pt x="1556093" y="637946"/>
                </a:cubicBezTo>
                <a:close/>
                <a:moveTo>
                  <a:pt x="815619" y="623049"/>
                </a:moveTo>
                <a:lnTo>
                  <a:pt x="813867" y="626554"/>
                </a:lnTo>
                <a:cubicBezTo>
                  <a:pt x="815035" y="626554"/>
                  <a:pt x="815619" y="626847"/>
                  <a:pt x="815619" y="627431"/>
                </a:cubicBezTo>
                <a:cubicBezTo>
                  <a:pt x="815619" y="628015"/>
                  <a:pt x="816203" y="628307"/>
                  <a:pt x="817372" y="628307"/>
                </a:cubicBezTo>
                <a:cubicBezTo>
                  <a:pt x="817372" y="628307"/>
                  <a:pt x="817372" y="628015"/>
                  <a:pt x="817372" y="627431"/>
                </a:cubicBezTo>
                <a:cubicBezTo>
                  <a:pt x="817372" y="626847"/>
                  <a:pt x="817956" y="626554"/>
                  <a:pt x="819125" y="626554"/>
                </a:cubicBezTo>
                <a:cubicBezTo>
                  <a:pt x="816788" y="624218"/>
                  <a:pt x="815619" y="623049"/>
                  <a:pt x="815619" y="623049"/>
                </a:cubicBezTo>
                <a:close/>
                <a:moveTo>
                  <a:pt x="987375" y="609028"/>
                </a:moveTo>
                <a:lnTo>
                  <a:pt x="987375" y="621297"/>
                </a:lnTo>
                <a:cubicBezTo>
                  <a:pt x="987375" y="621297"/>
                  <a:pt x="989127" y="621297"/>
                  <a:pt x="992632" y="621297"/>
                </a:cubicBezTo>
                <a:close/>
                <a:moveTo>
                  <a:pt x="1497381" y="596760"/>
                </a:moveTo>
                <a:cubicBezTo>
                  <a:pt x="1497381" y="597929"/>
                  <a:pt x="1497965" y="599097"/>
                  <a:pt x="1499134" y="600266"/>
                </a:cubicBezTo>
                <a:cubicBezTo>
                  <a:pt x="1500303" y="601434"/>
                  <a:pt x="1501470" y="602602"/>
                  <a:pt x="1502639" y="603771"/>
                </a:cubicBezTo>
                <a:cubicBezTo>
                  <a:pt x="1503807" y="601434"/>
                  <a:pt x="1503223" y="599097"/>
                  <a:pt x="1500886" y="596760"/>
                </a:cubicBezTo>
                <a:cubicBezTo>
                  <a:pt x="1499717" y="595592"/>
                  <a:pt x="1498549" y="595592"/>
                  <a:pt x="1497381" y="596760"/>
                </a:cubicBezTo>
                <a:close/>
                <a:moveTo>
                  <a:pt x="1488618" y="582739"/>
                </a:moveTo>
                <a:cubicBezTo>
                  <a:pt x="1488618" y="582739"/>
                  <a:pt x="1488910" y="583032"/>
                  <a:pt x="1489494" y="583616"/>
                </a:cubicBezTo>
                <a:cubicBezTo>
                  <a:pt x="1490079" y="584200"/>
                  <a:pt x="1490371" y="584492"/>
                  <a:pt x="1490371" y="584492"/>
                </a:cubicBezTo>
                <a:lnTo>
                  <a:pt x="1492123" y="584492"/>
                </a:lnTo>
                <a:lnTo>
                  <a:pt x="1492123" y="582739"/>
                </a:lnTo>
                <a:close/>
                <a:moveTo>
                  <a:pt x="1402740" y="580987"/>
                </a:moveTo>
                <a:lnTo>
                  <a:pt x="1395730" y="584492"/>
                </a:lnTo>
                <a:cubicBezTo>
                  <a:pt x="1395730" y="586829"/>
                  <a:pt x="1396314" y="588581"/>
                  <a:pt x="1397483" y="589750"/>
                </a:cubicBezTo>
                <a:cubicBezTo>
                  <a:pt x="1397483" y="589750"/>
                  <a:pt x="1398943" y="588874"/>
                  <a:pt x="1401864" y="587121"/>
                </a:cubicBezTo>
                <a:cubicBezTo>
                  <a:pt x="1404785" y="585368"/>
                  <a:pt x="1405077" y="583324"/>
                  <a:pt x="1402740" y="580987"/>
                </a:cubicBezTo>
                <a:close/>
                <a:moveTo>
                  <a:pt x="1465834" y="579234"/>
                </a:moveTo>
                <a:lnTo>
                  <a:pt x="1465834" y="582739"/>
                </a:lnTo>
                <a:cubicBezTo>
                  <a:pt x="1465834" y="583908"/>
                  <a:pt x="1466419" y="586245"/>
                  <a:pt x="1467587" y="589750"/>
                </a:cubicBezTo>
                <a:cubicBezTo>
                  <a:pt x="1468755" y="593255"/>
                  <a:pt x="1469339" y="595592"/>
                  <a:pt x="1469339" y="596760"/>
                </a:cubicBezTo>
                <a:lnTo>
                  <a:pt x="1467587" y="605523"/>
                </a:lnTo>
                <a:cubicBezTo>
                  <a:pt x="1467587" y="610197"/>
                  <a:pt x="1468171" y="614286"/>
                  <a:pt x="1469339" y="617791"/>
                </a:cubicBezTo>
                <a:cubicBezTo>
                  <a:pt x="1470507" y="621297"/>
                  <a:pt x="1471092" y="625386"/>
                  <a:pt x="1471092" y="630060"/>
                </a:cubicBezTo>
                <a:cubicBezTo>
                  <a:pt x="1471092" y="633565"/>
                  <a:pt x="1471676" y="634733"/>
                  <a:pt x="1472845" y="633565"/>
                </a:cubicBezTo>
                <a:lnTo>
                  <a:pt x="1471092" y="623049"/>
                </a:lnTo>
                <a:lnTo>
                  <a:pt x="1472845" y="621297"/>
                </a:lnTo>
                <a:lnTo>
                  <a:pt x="1474597" y="621297"/>
                </a:lnTo>
                <a:lnTo>
                  <a:pt x="1474597" y="626554"/>
                </a:lnTo>
                <a:cubicBezTo>
                  <a:pt x="1474597" y="631228"/>
                  <a:pt x="1475765" y="634441"/>
                  <a:pt x="1478103" y="636194"/>
                </a:cubicBezTo>
                <a:cubicBezTo>
                  <a:pt x="1480439" y="637946"/>
                  <a:pt x="1483361" y="639407"/>
                  <a:pt x="1486865" y="640575"/>
                </a:cubicBezTo>
                <a:lnTo>
                  <a:pt x="1488618" y="637070"/>
                </a:lnTo>
                <a:cubicBezTo>
                  <a:pt x="1488618" y="637070"/>
                  <a:pt x="1488910" y="637362"/>
                  <a:pt x="1489494" y="637946"/>
                </a:cubicBezTo>
                <a:cubicBezTo>
                  <a:pt x="1490079" y="638531"/>
                  <a:pt x="1490371" y="638823"/>
                  <a:pt x="1490371" y="638823"/>
                </a:cubicBezTo>
                <a:cubicBezTo>
                  <a:pt x="1493876" y="643496"/>
                  <a:pt x="1497965" y="646417"/>
                  <a:pt x="1502639" y="647586"/>
                </a:cubicBezTo>
                <a:cubicBezTo>
                  <a:pt x="1507313" y="648754"/>
                  <a:pt x="1509649" y="649922"/>
                  <a:pt x="1509649" y="651091"/>
                </a:cubicBezTo>
                <a:cubicBezTo>
                  <a:pt x="1511986" y="652259"/>
                  <a:pt x="1514031" y="652551"/>
                  <a:pt x="1515783" y="651967"/>
                </a:cubicBezTo>
                <a:cubicBezTo>
                  <a:pt x="1517535" y="651383"/>
                  <a:pt x="1518996" y="649922"/>
                  <a:pt x="1520165" y="647586"/>
                </a:cubicBezTo>
                <a:cubicBezTo>
                  <a:pt x="1522501" y="646417"/>
                  <a:pt x="1521333" y="644080"/>
                  <a:pt x="1516659" y="640575"/>
                </a:cubicBezTo>
                <a:lnTo>
                  <a:pt x="1507897" y="628307"/>
                </a:lnTo>
                <a:cubicBezTo>
                  <a:pt x="1507897" y="628307"/>
                  <a:pt x="1500303" y="621297"/>
                  <a:pt x="1485113" y="607276"/>
                </a:cubicBezTo>
                <a:cubicBezTo>
                  <a:pt x="1485113" y="607276"/>
                  <a:pt x="1483944" y="602602"/>
                  <a:pt x="1481607" y="593255"/>
                </a:cubicBezTo>
                <a:lnTo>
                  <a:pt x="1483361" y="589750"/>
                </a:lnTo>
                <a:lnTo>
                  <a:pt x="1478103" y="586245"/>
                </a:lnTo>
                <a:cubicBezTo>
                  <a:pt x="1478103" y="588581"/>
                  <a:pt x="1477518" y="590334"/>
                  <a:pt x="1476349" y="591502"/>
                </a:cubicBezTo>
                <a:cubicBezTo>
                  <a:pt x="1476349" y="591502"/>
                  <a:pt x="1474597" y="589750"/>
                  <a:pt x="1471092" y="586245"/>
                </a:cubicBezTo>
                <a:lnTo>
                  <a:pt x="1472845" y="582739"/>
                </a:lnTo>
                <a:cubicBezTo>
                  <a:pt x="1471676" y="580403"/>
                  <a:pt x="1471092" y="579234"/>
                  <a:pt x="1471092" y="579234"/>
                </a:cubicBezTo>
                <a:close/>
                <a:moveTo>
                  <a:pt x="1480356" y="562960"/>
                </a:moveTo>
                <a:lnTo>
                  <a:pt x="1481607" y="566090"/>
                </a:lnTo>
                <a:cubicBezTo>
                  <a:pt x="1481607" y="569011"/>
                  <a:pt x="1482192" y="570471"/>
                  <a:pt x="1483361" y="570471"/>
                </a:cubicBezTo>
                <a:cubicBezTo>
                  <a:pt x="1484529" y="567550"/>
                  <a:pt x="1484529" y="565360"/>
                  <a:pt x="1483361" y="563899"/>
                </a:cubicBezTo>
                <a:close/>
                <a:moveTo>
                  <a:pt x="687680" y="535419"/>
                </a:moveTo>
                <a:cubicBezTo>
                  <a:pt x="679501" y="538924"/>
                  <a:pt x="674828" y="543014"/>
                  <a:pt x="673659" y="547687"/>
                </a:cubicBezTo>
                <a:cubicBezTo>
                  <a:pt x="674828" y="550024"/>
                  <a:pt x="677164" y="550608"/>
                  <a:pt x="680669" y="549440"/>
                </a:cubicBezTo>
                <a:cubicBezTo>
                  <a:pt x="686512" y="545935"/>
                  <a:pt x="688849" y="541261"/>
                  <a:pt x="687680" y="535419"/>
                </a:cubicBezTo>
                <a:close/>
                <a:moveTo>
                  <a:pt x="1085520" y="507378"/>
                </a:moveTo>
                <a:lnTo>
                  <a:pt x="1060984" y="524904"/>
                </a:lnTo>
                <a:cubicBezTo>
                  <a:pt x="1057478" y="528409"/>
                  <a:pt x="1053097" y="532498"/>
                  <a:pt x="1047839" y="537172"/>
                </a:cubicBezTo>
                <a:cubicBezTo>
                  <a:pt x="1042581" y="541845"/>
                  <a:pt x="1037031" y="545351"/>
                  <a:pt x="1031189" y="547687"/>
                </a:cubicBezTo>
                <a:lnTo>
                  <a:pt x="1031189" y="549440"/>
                </a:lnTo>
                <a:cubicBezTo>
                  <a:pt x="1026515" y="550608"/>
                  <a:pt x="1020089" y="555282"/>
                  <a:pt x="1011911" y="563461"/>
                </a:cubicBezTo>
                <a:cubicBezTo>
                  <a:pt x="1011911" y="575145"/>
                  <a:pt x="1012495" y="583324"/>
                  <a:pt x="1013663" y="587997"/>
                </a:cubicBezTo>
                <a:lnTo>
                  <a:pt x="1022426" y="603771"/>
                </a:lnTo>
                <a:cubicBezTo>
                  <a:pt x="1024763" y="603771"/>
                  <a:pt x="1026808" y="603479"/>
                  <a:pt x="1028560" y="602894"/>
                </a:cubicBezTo>
                <a:cubicBezTo>
                  <a:pt x="1030313" y="602310"/>
                  <a:pt x="1031773" y="602018"/>
                  <a:pt x="1032942" y="602018"/>
                </a:cubicBezTo>
                <a:lnTo>
                  <a:pt x="1043457" y="595008"/>
                </a:lnTo>
                <a:lnTo>
                  <a:pt x="1083767" y="573976"/>
                </a:lnTo>
                <a:cubicBezTo>
                  <a:pt x="1088441" y="571640"/>
                  <a:pt x="1090778" y="568135"/>
                  <a:pt x="1090778" y="563461"/>
                </a:cubicBezTo>
                <a:lnTo>
                  <a:pt x="1090778" y="551193"/>
                </a:lnTo>
                <a:cubicBezTo>
                  <a:pt x="1090778" y="537172"/>
                  <a:pt x="1090193" y="526656"/>
                  <a:pt x="1089025" y="519646"/>
                </a:cubicBezTo>
                <a:cubicBezTo>
                  <a:pt x="1089025" y="518477"/>
                  <a:pt x="1088733" y="516433"/>
                  <a:pt x="1088149" y="513512"/>
                </a:cubicBezTo>
                <a:cubicBezTo>
                  <a:pt x="1087565" y="510591"/>
                  <a:pt x="1086689" y="508546"/>
                  <a:pt x="1085520" y="507378"/>
                </a:cubicBezTo>
                <a:close/>
                <a:moveTo>
                  <a:pt x="1255522" y="491604"/>
                </a:moveTo>
                <a:cubicBezTo>
                  <a:pt x="1253185" y="498615"/>
                  <a:pt x="1251725" y="505041"/>
                  <a:pt x="1251141" y="510883"/>
                </a:cubicBezTo>
                <a:cubicBezTo>
                  <a:pt x="1250557" y="516725"/>
                  <a:pt x="1250264" y="521398"/>
                  <a:pt x="1250264" y="524904"/>
                </a:cubicBezTo>
                <a:cubicBezTo>
                  <a:pt x="1250264" y="526072"/>
                  <a:pt x="1251433" y="529577"/>
                  <a:pt x="1253769" y="535419"/>
                </a:cubicBezTo>
                <a:cubicBezTo>
                  <a:pt x="1256106" y="523735"/>
                  <a:pt x="1256691" y="509130"/>
                  <a:pt x="1255522" y="491604"/>
                </a:cubicBezTo>
                <a:close/>
                <a:moveTo>
                  <a:pt x="1269543" y="472326"/>
                </a:moveTo>
                <a:lnTo>
                  <a:pt x="1267791" y="474078"/>
                </a:lnTo>
                <a:cubicBezTo>
                  <a:pt x="1267791" y="492773"/>
                  <a:pt x="1267206" y="506209"/>
                  <a:pt x="1266037" y="514388"/>
                </a:cubicBezTo>
                <a:lnTo>
                  <a:pt x="1269543" y="514388"/>
                </a:lnTo>
                <a:cubicBezTo>
                  <a:pt x="1270711" y="508546"/>
                  <a:pt x="1271295" y="501828"/>
                  <a:pt x="1271295" y="494233"/>
                </a:cubicBezTo>
                <a:cubicBezTo>
                  <a:pt x="1271295" y="486639"/>
                  <a:pt x="1271879" y="480505"/>
                  <a:pt x="1273048" y="475831"/>
                </a:cubicBezTo>
                <a:close/>
                <a:moveTo>
                  <a:pt x="1323873" y="468821"/>
                </a:moveTo>
                <a:cubicBezTo>
                  <a:pt x="1327379" y="469989"/>
                  <a:pt x="1329131" y="473494"/>
                  <a:pt x="1329131" y="479336"/>
                </a:cubicBezTo>
                <a:cubicBezTo>
                  <a:pt x="1330300" y="480505"/>
                  <a:pt x="1330591" y="482257"/>
                  <a:pt x="1330007" y="484594"/>
                </a:cubicBezTo>
                <a:cubicBezTo>
                  <a:pt x="1329424" y="486931"/>
                  <a:pt x="1327963" y="489267"/>
                  <a:pt x="1325627" y="491604"/>
                </a:cubicBezTo>
                <a:lnTo>
                  <a:pt x="1316863" y="475831"/>
                </a:lnTo>
                <a:close/>
                <a:moveTo>
                  <a:pt x="1311605" y="444284"/>
                </a:moveTo>
                <a:cubicBezTo>
                  <a:pt x="1304595" y="444284"/>
                  <a:pt x="1299337" y="446037"/>
                  <a:pt x="1295831" y="449542"/>
                </a:cubicBezTo>
                <a:cubicBezTo>
                  <a:pt x="1294663" y="451879"/>
                  <a:pt x="1292911" y="458889"/>
                  <a:pt x="1290574" y="470573"/>
                </a:cubicBezTo>
                <a:lnTo>
                  <a:pt x="1288821" y="481089"/>
                </a:lnTo>
                <a:cubicBezTo>
                  <a:pt x="1288821" y="486931"/>
                  <a:pt x="1289990" y="493941"/>
                  <a:pt x="1292327" y="502120"/>
                </a:cubicBezTo>
                <a:cubicBezTo>
                  <a:pt x="1294663" y="496278"/>
                  <a:pt x="1297877" y="493065"/>
                  <a:pt x="1301966" y="492481"/>
                </a:cubicBezTo>
                <a:cubicBezTo>
                  <a:pt x="1306055" y="491896"/>
                  <a:pt x="1308685" y="491604"/>
                  <a:pt x="1309853" y="491604"/>
                </a:cubicBezTo>
                <a:cubicBezTo>
                  <a:pt x="1314527" y="492773"/>
                  <a:pt x="1317447" y="494818"/>
                  <a:pt x="1318615" y="497738"/>
                </a:cubicBezTo>
                <a:cubicBezTo>
                  <a:pt x="1319784" y="500659"/>
                  <a:pt x="1320952" y="503873"/>
                  <a:pt x="1322121" y="507378"/>
                </a:cubicBezTo>
                <a:cubicBezTo>
                  <a:pt x="1322121" y="510883"/>
                  <a:pt x="1323873" y="512635"/>
                  <a:pt x="1327379" y="512635"/>
                </a:cubicBezTo>
                <a:cubicBezTo>
                  <a:pt x="1327379" y="509130"/>
                  <a:pt x="1329131" y="506793"/>
                  <a:pt x="1332637" y="505625"/>
                </a:cubicBezTo>
                <a:cubicBezTo>
                  <a:pt x="1336141" y="504457"/>
                  <a:pt x="1338479" y="503288"/>
                  <a:pt x="1339647" y="502120"/>
                </a:cubicBezTo>
                <a:cubicBezTo>
                  <a:pt x="1339647" y="500952"/>
                  <a:pt x="1339355" y="498907"/>
                  <a:pt x="1338771" y="495986"/>
                </a:cubicBezTo>
                <a:cubicBezTo>
                  <a:pt x="1338187" y="493065"/>
                  <a:pt x="1339647" y="491020"/>
                  <a:pt x="1343152" y="489852"/>
                </a:cubicBezTo>
                <a:lnTo>
                  <a:pt x="1346657" y="491604"/>
                </a:lnTo>
                <a:cubicBezTo>
                  <a:pt x="1344321" y="505625"/>
                  <a:pt x="1338479" y="514388"/>
                  <a:pt x="1329131" y="517893"/>
                </a:cubicBezTo>
                <a:lnTo>
                  <a:pt x="1323873" y="524904"/>
                </a:lnTo>
                <a:lnTo>
                  <a:pt x="1336141" y="537172"/>
                </a:lnTo>
                <a:cubicBezTo>
                  <a:pt x="1340815" y="532498"/>
                  <a:pt x="1343152" y="530162"/>
                  <a:pt x="1343152" y="530162"/>
                </a:cubicBezTo>
                <a:cubicBezTo>
                  <a:pt x="1343152" y="525488"/>
                  <a:pt x="1343737" y="521983"/>
                  <a:pt x="1344905" y="519646"/>
                </a:cubicBezTo>
                <a:lnTo>
                  <a:pt x="1351915" y="516141"/>
                </a:lnTo>
                <a:lnTo>
                  <a:pt x="1351915" y="510883"/>
                </a:lnTo>
                <a:cubicBezTo>
                  <a:pt x="1351915" y="498031"/>
                  <a:pt x="1351331" y="488099"/>
                  <a:pt x="1350163" y="481089"/>
                </a:cubicBezTo>
                <a:lnTo>
                  <a:pt x="1348410" y="477583"/>
                </a:lnTo>
                <a:lnTo>
                  <a:pt x="1337894" y="465315"/>
                </a:lnTo>
                <a:cubicBezTo>
                  <a:pt x="1333221" y="460642"/>
                  <a:pt x="1330300" y="457721"/>
                  <a:pt x="1329131" y="456552"/>
                </a:cubicBezTo>
                <a:lnTo>
                  <a:pt x="1320369" y="453047"/>
                </a:lnTo>
                <a:lnTo>
                  <a:pt x="1316863" y="453047"/>
                </a:lnTo>
                <a:cubicBezTo>
                  <a:pt x="1314527" y="453047"/>
                  <a:pt x="1311897" y="453631"/>
                  <a:pt x="1308976" y="454800"/>
                </a:cubicBezTo>
                <a:cubicBezTo>
                  <a:pt x="1306055" y="455968"/>
                  <a:pt x="1303427" y="455968"/>
                  <a:pt x="1301089" y="454800"/>
                </a:cubicBezTo>
                <a:cubicBezTo>
                  <a:pt x="1302258" y="453631"/>
                  <a:pt x="1304303" y="451879"/>
                  <a:pt x="1307224" y="449542"/>
                </a:cubicBezTo>
                <a:cubicBezTo>
                  <a:pt x="1310145" y="447205"/>
                  <a:pt x="1311605" y="445453"/>
                  <a:pt x="1311605" y="444284"/>
                </a:cubicBezTo>
                <a:close/>
                <a:moveTo>
                  <a:pt x="1092530" y="265519"/>
                </a:moveTo>
                <a:lnTo>
                  <a:pt x="1087273" y="267272"/>
                </a:lnTo>
                <a:lnTo>
                  <a:pt x="1018921" y="298818"/>
                </a:lnTo>
                <a:cubicBezTo>
                  <a:pt x="1015415" y="302324"/>
                  <a:pt x="1013663" y="306413"/>
                  <a:pt x="1013663" y="311087"/>
                </a:cubicBezTo>
                <a:cubicBezTo>
                  <a:pt x="1011327" y="306413"/>
                  <a:pt x="1008989" y="305245"/>
                  <a:pt x="1006653" y="307581"/>
                </a:cubicBezTo>
                <a:cubicBezTo>
                  <a:pt x="1001979" y="311087"/>
                  <a:pt x="999059" y="314592"/>
                  <a:pt x="997890" y="318097"/>
                </a:cubicBezTo>
                <a:cubicBezTo>
                  <a:pt x="997890" y="320434"/>
                  <a:pt x="997305" y="321894"/>
                  <a:pt x="996137" y="322478"/>
                </a:cubicBezTo>
                <a:cubicBezTo>
                  <a:pt x="994969" y="323063"/>
                  <a:pt x="992632" y="323355"/>
                  <a:pt x="989127" y="323355"/>
                </a:cubicBezTo>
                <a:lnTo>
                  <a:pt x="983869" y="323355"/>
                </a:lnTo>
                <a:cubicBezTo>
                  <a:pt x="982701" y="328028"/>
                  <a:pt x="979780" y="332118"/>
                  <a:pt x="975106" y="335623"/>
                </a:cubicBezTo>
                <a:cubicBezTo>
                  <a:pt x="976275" y="337960"/>
                  <a:pt x="976859" y="342633"/>
                  <a:pt x="976859" y="349644"/>
                </a:cubicBezTo>
                <a:cubicBezTo>
                  <a:pt x="976859" y="349644"/>
                  <a:pt x="975690" y="347891"/>
                  <a:pt x="973353" y="344386"/>
                </a:cubicBezTo>
                <a:lnTo>
                  <a:pt x="973353" y="335623"/>
                </a:lnTo>
                <a:cubicBezTo>
                  <a:pt x="973353" y="332118"/>
                  <a:pt x="972185" y="330365"/>
                  <a:pt x="969848" y="330365"/>
                </a:cubicBezTo>
                <a:lnTo>
                  <a:pt x="968096" y="339128"/>
                </a:lnTo>
                <a:cubicBezTo>
                  <a:pt x="969265" y="371843"/>
                  <a:pt x="972185" y="402806"/>
                  <a:pt x="976859" y="432016"/>
                </a:cubicBezTo>
                <a:lnTo>
                  <a:pt x="978611" y="437274"/>
                </a:lnTo>
                <a:lnTo>
                  <a:pt x="982117" y="435521"/>
                </a:lnTo>
                <a:cubicBezTo>
                  <a:pt x="983285" y="433184"/>
                  <a:pt x="984453" y="431724"/>
                  <a:pt x="985621" y="431140"/>
                </a:cubicBezTo>
                <a:cubicBezTo>
                  <a:pt x="986790" y="430555"/>
                  <a:pt x="987959" y="429679"/>
                  <a:pt x="989127" y="428511"/>
                </a:cubicBezTo>
                <a:cubicBezTo>
                  <a:pt x="1027684" y="406311"/>
                  <a:pt x="1056895" y="390538"/>
                  <a:pt x="1076757" y="381191"/>
                </a:cubicBezTo>
                <a:cubicBezTo>
                  <a:pt x="1081431" y="377685"/>
                  <a:pt x="1087857" y="374764"/>
                  <a:pt x="1096035" y="372428"/>
                </a:cubicBezTo>
                <a:cubicBezTo>
                  <a:pt x="1098372" y="368922"/>
                  <a:pt x="1099541" y="366001"/>
                  <a:pt x="1099541" y="363664"/>
                </a:cubicBezTo>
                <a:lnTo>
                  <a:pt x="1099541" y="354901"/>
                </a:lnTo>
                <a:cubicBezTo>
                  <a:pt x="1099541" y="340881"/>
                  <a:pt x="1100125" y="330949"/>
                  <a:pt x="1101293" y="325107"/>
                </a:cubicBezTo>
                <a:lnTo>
                  <a:pt x="1103045" y="291808"/>
                </a:lnTo>
                <a:cubicBezTo>
                  <a:pt x="1104215" y="289471"/>
                  <a:pt x="1103923" y="287719"/>
                  <a:pt x="1102169" y="286550"/>
                </a:cubicBezTo>
                <a:cubicBezTo>
                  <a:pt x="1100417" y="285382"/>
                  <a:pt x="1099541" y="284213"/>
                  <a:pt x="1099541" y="283045"/>
                </a:cubicBezTo>
                <a:lnTo>
                  <a:pt x="1099541" y="270777"/>
                </a:lnTo>
                <a:cubicBezTo>
                  <a:pt x="1099541" y="267272"/>
                  <a:pt x="1097204" y="265519"/>
                  <a:pt x="1092530" y="265519"/>
                </a:cubicBezTo>
                <a:close/>
                <a:moveTo>
                  <a:pt x="1253769" y="258508"/>
                </a:moveTo>
                <a:lnTo>
                  <a:pt x="1255522" y="258508"/>
                </a:lnTo>
                <a:cubicBezTo>
                  <a:pt x="1256691" y="258508"/>
                  <a:pt x="1257859" y="259677"/>
                  <a:pt x="1259027" y="262014"/>
                </a:cubicBezTo>
                <a:cubicBezTo>
                  <a:pt x="1257859" y="263182"/>
                  <a:pt x="1256691" y="262890"/>
                  <a:pt x="1255522" y="261137"/>
                </a:cubicBezTo>
                <a:cubicBezTo>
                  <a:pt x="1254353" y="259385"/>
                  <a:pt x="1253769" y="258508"/>
                  <a:pt x="1253769" y="258508"/>
                </a:cubicBezTo>
                <a:close/>
                <a:moveTo>
                  <a:pt x="1332637" y="212941"/>
                </a:moveTo>
                <a:cubicBezTo>
                  <a:pt x="1322121" y="216446"/>
                  <a:pt x="1315111" y="218783"/>
                  <a:pt x="1311605" y="219951"/>
                </a:cubicBezTo>
                <a:cubicBezTo>
                  <a:pt x="1306931" y="221120"/>
                  <a:pt x="1301966" y="222580"/>
                  <a:pt x="1296709" y="224333"/>
                </a:cubicBezTo>
                <a:cubicBezTo>
                  <a:pt x="1291451" y="226085"/>
                  <a:pt x="1287069" y="226962"/>
                  <a:pt x="1283564" y="226962"/>
                </a:cubicBezTo>
                <a:lnTo>
                  <a:pt x="1283564" y="223456"/>
                </a:lnTo>
                <a:cubicBezTo>
                  <a:pt x="1281227" y="222288"/>
                  <a:pt x="1279767" y="221412"/>
                  <a:pt x="1279182" y="220828"/>
                </a:cubicBezTo>
                <a:cubicBezTo>
                  <a:pt x="1278599" y="220243"/>
                  <a:pt x="1278306" y="220535"/>
                  <a:pt x="1278306" y="221704"/>
                </a:cubicBezTo>
                <a:lnTo>
                  <a:pt x="1273048" y="226962"/>
                </a:lnTo>
                <a:cubicBezTo>
                  <a:pt x="1273048" y="228130"/>
                  <a:pt x="1272464" y="229298"/>
                  <a:pt x="1271295" y="230467"/>
                </a:cubicBezTo>
                <a:cubicBezTo>
                  <a:pt x="1270127" y="231635"/>
                  <a:pt x="1268959" y="232804"/>
                  <a:pt x="1267791" y="233972"/>
                </a:cubicBezTo>
                <a:lnTo>
                  <a:pt x="1266037" y="239230"/>
                </a:lnTo>
                <a:lnTo>
                  <a:pt x="1253769" y="255003"/>
                </a:lnTo>
                <a:lnTo>
                  <a:pt x="1253769" y="258508"/>
                </a:lnTo>
                <a:cubicBezTo>
                  <a:pt x="1253769" y="260845"/>
                  <a:pt x="1253769" y="262014"/>
                  <a:pt x="1253769" y="262014"/>
                </a:cubicBezTo>
                <a:cubicBezTo>
                  <a:pt x="1254938" y="265519"/>
                  <a:pt x="1257275" y="270777"/>
                  <a:pt x="1260779" y="277787"/>
                </a:cubicBezTo>
                <a:cubicBezTo>
                  <a:pt x="1264285" y="284797"/>
                  <a:pt x="1267206" y="289471"/>
                  <a:pt x="1269543" y="291808"/>
                </a:cubicBezTo>
                <a:cubicBezTo>
                  <a:pt x="1273048" y="296482"/>
                  <a:pt x="1275969" y="298818"/>
                  <a:pt x="1278306" y="298818"/>
                </a:cubicBezTo>
                <a:cubicBezTo>
                  <a:pt x="1279475" y="301155"/>
                  <a:pt x="1280643" y="304076"/>
                  <a:pt x="1281811" y="307581"/>
                </a:cubicBezTo>
                <a:cubicBezTo>
                  <a:pt x="1282979" y="311087"/>
                  <a:pt x="1284147" y="309918"/>
                  <a:pt x="1285316" y="304076"/>
                </a:cubicBezTo>
                <a:cubicBezTo>
                  <a:pt x="1293495" y="295897"/>
                  <a:pt x="1299921" y="291224"/>
                  <a:pt x="1304595" y="290055"/>
                </a:cubicBezTo>
                <a:cubicBezTo>
                  <a:pt x="1306931" y="291224"/>
                  <a:pt x="1309561" y="292392"/>
                  <a:pt x="1312482" y="293560"/>
                </a:cubicBezTo>
                <a:cubicBezTo>
                  <a:pt x="1315403" y="294729"/>
                  <a:pt x="1317447" y="295897"/>
                  <a:pt x="1318615" y="297066"/>
                </a:cubicBezTo>
                <a:cubicBezTo>
                  <a:pt x="1323289" y="297066"/>
                  <a:pt x="1329131" y="294145"/>
                  <a:pt x="1336141" y="288303"/>
                </a:cubicBezTo>
                <a:cubicBezTo>
                  <a:pt x="1340815" y="287134"/>
                  <a:pt x="1343152" y="284213"/>
                  <a:pt x="1343152" y="279540"/>
                </a:cubicBezTo>
                <a:cubicBezTo>
                  <a:pt x="1343152" y="279540"/>
                  <a:pt x="1344321" y="277787"/>
                  <a:pt x="1346657" y="274282"/>
                </a:cubicBezTo>
                <a:lnTo>
                  <a:pt x="1352627" y="279058"/>
                </a:lnTo>
                <a:lnTo>
                  <a:pt x="1351915" y="265519"/>
                </a:lnTo>
                <a:cubicBezTo>
                  <a:pt x="1351915" y="253835"/>
                  <a:pt x="1348994" y="240983"/>
                  <a:pt x="1343152" y="226962"/>
                </a:cubicBezTo>
                <a:cubicBezTo>
                  <a:pt x="1341983" y="218783"/>
                  <a:pt x="1338479" y="214109"/>
                  <a:pt x="1332637" y="212941"/>
                </a:cubicBezTo>
                <a:close/>
                <a:moveTo>
                  <a:pt x="1201191" y="151600"/>
                </a:moveTo>
                <a:cubicBezTo>
                  <a:pt x="1198855" y="151600"/>
                  <a:pt x="1197102" y="152184"/>
                  <a:pt x="1195933" y="153353"/>
                </a:cubicBezTo>
                <a:cubicBezTo>
                  <a:pt x="1191260" y="155689"/>
                  <a:pt x="1186003" y="157734"/>
                  <a:pt x="1180160" y="159487"/>
                </a:cubicBezTo>
                <a:cubicBezTo>
                  <a:pt x="1174319" y="161239"/>
                  <a:pt x="1168476" y="163284"/>
                  <a:pt x="1162635" y="165621"/>
                </a:cubicBezTo>
                <a:lnTo>
                  <a:pt x="1162635" y="169126"/>
                </a:lnTo>
                <a:cubicBezTo>
                  <a:pt x="1162635" y="169126"/>
                  <a:pt x="1162927" y="169126"/>
                  <a:pt x="1163511" y="169126"/>
                </a:cubicBezTo>
                <a:cubicBezTo>
                  <a:pt x="1164095" y="169126"/>
                  <a:pt x="1164387" y="169710"/>
                  <a:pt x="1164387" y="170878"/>
                </a:cubicBezTo>
                <a:cubicBezTo>
                  <a:pt x="1166724" y="170878"/>
                  <a:pt x="1169061" y="171463"/>
                  <a:pt x="1171397" y="172631"/>
                </a:cubicBezTo>
                <a:cubicBezTo>
                  <a:pt x="1173734" y="173800"/>
                  <a:pt x="1175487" y="175552"/>
                  <a:pt x="1176655" y="177889"/>
                </a:cubicBezTo>
                <a:cubicBezTo>
                  <a:pt x="1178991" y="180226"/>
                  <a:pt x="1182497" y="181978"/>
                  <a:pt x="1187171" y="183147"/>
                </a:cubicBezTo>
                <a:cubicBezTo>
                  <a:pt x="1190676" y="179642"/>
                  <a:pt x="1195933" y="176721"/>
                  <a:pt x="1202945" y="174384"/>
                </a:cubicBezTo>
                <a:cubicBezTo>
                  <a:pt x="1205281" y="173215"/>
                  <a:pt x="1207618" y="170878"/>
                  <a:pt x="1209955" y="167373"/>
                </a:cubicBezTo>
                <a:cubicBezTo>
                  <a:pt x="1213460" y="165037"/>
                  <a:pt x="1212875" y="161531"/>
                  <a:pt x="1208202" y="156858"/>
                </a:cubicBezTo>
                <a:lnTo>
                  <a:pt x="1201191" y="156858"/>
                </a:lnTo>
                <a:cubicBezTo>
                  <a:pt x="1201191" y="155689"/>
                  <a:pt x="1201191" y="153937"/>
                  <a:pt x="1201191" y="151600"/>
                </a:cubicBezTo>
                <a:close/>
                <a:moveTo>
                  <a:pt x="1162635" y="142837"/>
                </a:moveTo>
                <a:cubicBezTo>
                  <a:pt x="1159129" y="145174"/>
                  <a:pt x="1154748" y="147511"/>
                  <a:pt x="1149490" y="149847"/>
                </a:cubicBezTo>
                <a:cubicBezTo>
                  <a:pt x="1144232" y="152184"/>
                  <a:pt x="1140435" y="154521"/>
                  <a:pt x="1138097" y="156858"/>
                </a:cubicBezTo>
                <a:cubicBezTo>
                  <a:pt x="1138097" y="156858"/>
                  <a:pt x="1138097" y="157150"/>
                  <a:pt x="1138097" y="157734"/>
                </a:cubicBezTo>
                <a:cubicBezTo>
                  <a:pt x="1138097" y="158318"/>
                  <a:pt x="1138097" y="158610"/>
                  <a:pt x="1138097" y="158610"/>
                </a:cubicBezTo>
                <a:cubicBezTo>
                  <a:pt x="1148613" y="155105"/>
                  <a:pt x="1155624" y="152768"/>
                  <a:pt x="1159129" y="151600"/>
                </a:cubicBezTo>
                <a:cubicBezTo>
                  <a:pt x="1161466" y="149263"/>
                  <a:pt x="1162635" y="146342"/>
                  <a:pt x="1162635" y="142837"/>
                </a:cubicBezTo>
                <a:close/>
                <a:moveTo>
                  <a:pt x="1099541" y="141084"/>
                </a:moveTo>
                <a:cubicBezTo>
                  <a:pt x="1085520" y="145758"/>
                  <a:pt x="1077925" y="150432"/>
                  <a:pt x="1076757" y="155105"/>
                </a:cubicBezTo>
                <a:lnTo>
                  <a:pt x="1082015" y="155105"/>
                </a:lnTo>
                <a:cubicBezTo>
                  <a:pt x="1083183" y="153937"/>
                  <a:pt x="1085227" y="152768"/>
                  <a:pt x="1088149" y="151600"/>
                </a:cubicBezTo>
                <a:cubicBezTo>
                  <a:pt x="1091069" y="150432"/>
                  <a:pt x="1093699" y="149847"/>
                  <a:pt x="1096035" y="149847"/>
                </a:cubicBezTo>
                <a:cubicBezTo>
                  <a:pt x="1096035" y="148679"/>
                  <a:pt x="1096327" y="147803"/>
                  <a:pt x="1096912" y="147218"/>
                </a:cubicBezTo>
                <a:cubicBezTo>
                  <a:pt x="1097496" y="146634"/>
                  <a:pt x="1098372" y="146342"/>
                  <a:pt x="1099541" y="146342"/>
                </a:cubicBezTo>
                <a:close/>
                <a:moveTo>
                  <a:pt x="1120572" y="130569"/>
                </a:moveTo>
                <a:cubicBezTo>
                  <a:pt x="1114730" y="131737"/>
                  <a:pt x="1110933" y="132614"/>
                  <a:pt x="1109180" y="133198"/>
                </a:cubicBezTo>
                <a:cubicBezTo>
                  <a:pt x="1107427" y="133782"/>
                  <a:pt x="1106551" y="136411"/>
                  <a:pt x="1106551" y="141084"/>
                </a:cubicBezTo>
                <a:cubicBezTo>
                  <a:pt x="1111225" y="138748"/>
                  <a:pt x="1114730" y="135826"/>
                  <a:pt x="1117067" y="132321"/>
                </a:cubicBezTo>
                <a:cubicBezTo>
                  <a:pt x="1119403" y="132321"/>
                  <a:pt x="1120572" y="131737"/>
                  <a:pt x="1120572" y="130569"/>
                </a:cubicBezTo>
                <a:close/>
                <a:moveTo>
                  <a:pt x="1150366" y="114795"/>
                </a:moveTo>
                <a:cubicBezTo>
                  <a:pt x="1142187" y="118301"/>
                  <a:pt x="1136929" y="121806"/>
                  <a:pt x="1134593" y="125311"/>
                </a:cubicBezTo>
                <a:lnTo>
                  <a:pt x="1136345" y="132321"/>
                </a:lnTo>
                <a:lnTo>
                  <a:pt x="1148613" y="127064"/>
                </a:lnTo>
                <a:cubicBezTo>
                  <a:pt x="1149782" y="123558"/>
                  <a:pt x="1150366" y="119469"/>
                  <a:pt x="1150366" y="114795"/>
                </a:cubicBezTo>
                <a:close/>
                <a:moveTo>
                  <a:pt x="1386967" y="39433"/>
                </a:moveTo>
                <a:cubicBezTo>
                  <a:pt x="1384631" y="39433"/>
                  <a:pt x="1383462" y="40602"/>
                  <a:pt x="1383462" y="42939"/>
                </a:cubicBezTo>
                <a:lnTo>
                  <a:pt x="1385215" y="42939"/>
                </a:lnTo>
                <a:lnTo>
                  <a:pt x="1390473" y="42939"/>
                </a:lnTo>
                <a:cubicBezTo>
                  <a:pt x="1389304" y="42939"/>
                  <a:pt x="1388427" y="42646"/>
                  <a:pt x="1387843" y="42062"/>
                </a:cubicBezTo>
                <a:cubicBezTo>
                  <a:pt x="1387259" y="41478"/>
                  <a:pt x="1386967" y="40602"/>
                  <a:pt x="1386967" y="39433"/>
                </a:cubicBezTo>
                <a:close/>
                <a:moveTo>
                  <a:pt x="454584" y="27165"/>
                </a:moveTo>
                <a:cubicBezTo>
                  <a:pt x="468605" y="27165"/>
                  <a:pt x="478536" y="30086"/>
                  <a:pt x="484379" y="35928"/>
                </a:cubicBezTo>
                <a:lnTo>
                  <a:pt x="486131" y="39433"/>
                </a:lnTo>
                <a:cubicBezTo>
                  <a:pt x="491973" y="39433"/>
                  <a:pt x="498399" y="43523"/>
                  <a:pt x="505410" y="51702"/>
                </a:cubicBezTo>
                <a:cubicBezTo>
                  <a:pt x="506578" y="54039"/>
                  <a:pt x="508915" y="55207"/>
                  <a:pt x="512420" y="55207"/>
                </a:cubicBezTo>
                <a:cubicBezTo>
                  <a:pt x="519430" y="55207"/>
                  <a:pt x="524104" y="54623"/>
                  <a:pt x="526440" y="53454"/>
                </a:cubicBezTo>
                <a:cubicBezTo>
                  <a:pt x="531115" y="52286"/>
                  <a:pt x="534035" y="52870"/>
                  <a:pt x="535204" y="55207"/>
                </a:cubicBezTo>
                <a:cubicBezTo>
                  <a:pt x="538709" y="63386"/>
                  <a:pt x="543674" y="68936"/>
                  <a:pt x="550101" y="71857"/>
                </a:cubicBezTo>
                <a:cubicBezTo>
                  <a:pt x="556527" y="74778"/>
                  <a:pt x="559740" y="76822"/>
                  <a:pt x="559740" y="77991"/>
                </a:cubicBezTo>
                <a:cubicBezTo>
                  <a:pt x="564414" y="81496"/>
                  <a:pt x="569087" y="83833"/>
                  <a:pt x="573761" y="85001"/>
                </a:cubicBezTo>
                <a:cubicBezTo>
                  <a:pt x="574929" y="86170"/>
                  <a:pt x="576682" y="86754"/>
                  <a:pt x="579019" y="86754"/>
                </a:cubicBezTo>
                <a:cubicBezTo>
                  <a:pt x="582524" y="84417"/>
                  <a:pt x="584861" y="85585"/>
                  <a:pt x="586029" y="90259"/>
                </a:cubicBezTo>
                <a:lnTo>
                  <a:pt x="591287" y="97269"/>
                </a:lnTo>
                <a:cubicBezTo>
                  <a:pt x="595961" y="98438"/>
                  <a:pt x="602386" y="101359"/>
                  <a:pt x="610566" y="106032"/>
                </a:cubicBezTo>
                <a:cubicBezTo>
                  <a:pt x="617576" y="110706"/>
                  <a:pt x="621665" y="115380"/>
                  <a:pt x="622834" y="120053"/>
                </a:cubicBezTo>
                <a:lnTo>
                  <a:pt x="628091" y="128816"/>
                </a:lnTo>
                <a:cubicBezTo>
                  <a:pt x="630428" y="128816"/>
                  <a:pt x="633057" y="130861"/>
                  <a:pt x="635978" y="134950"/>
                </a:cubicBezTo>
                <a:cubicBezTo>
                  <a:pt x="638899" y="139040"/>
                  <a:pt x="642112" y="141669"/>
                  <a:pt x="645618" y="142837"/>
                </a:cubicBezTo>
                <a:cubicBezTo>
                  <a:pt x="647954" y="144005"/>
                  <a:pt x="649123" y="148095"/>
                  <a:pt x="649123" y="155105"/>
                </a:cubicBezTo>
                <a:cubicBezTo>
                  <a:pt x="649123" y="157442"/>
                  <a:pt x="651460" y="161531"/>
                  <a:pt x="656133" y="167373"/>
                </a:cubicBezTo>
                <a:cubicBezTo>
                  <a:pt x="663144" y="174384"/>
                  <a:pt x="667233" y="181978"/>
                  <a:pt x="668402" y="190157"/>
                </a:cubicBezTo>
                <a:cubicBezTo>
                  <a:pt x="668402" y="191325"/>
                  <a:pt x="670738" y="194246"/>
                  <a:pt x="675412" y="198920"/>
                </a:cubicBezTo>
                <a:cubicBezTo>
                  <a:pt x="677748" y="202425"/>
                  <a:pt x="678625" y="205054"/>
                  <a:pt x="678041" y="206807"/>
                </a:cubicBezTo>
                <a:cubicBezTo>
                  <a:pt x="677457" y="208559"/>
                  <a:pt x="676580" y="211188"/>
                  <a:pt x="675412" y="214694"/>
                </a:cubicBezTo>
                <a:cubicBezTo>
                  <a:pt x="674243" y="219367"/>
                  <a:pt x="672199" y="222872"/>
                  <a:pt x="669278" y="225209"/>
                </a:cubicBezTo>
                <a:cubicBezTo>
                  <a:pt x="666356" y="227546"/>
                  <a:pt x="664312" y="230467"/>
                  <a:pt x="663144" y="233972"/>
                </a:cubicBezTo>
                <a:cubicBezTo>
                  <a:pt x="661975" y="235141"/>
                  <a:pt x="661391" y="236309"/>
                  <a:pt x="661391" y="237477"/>
                </a:cubicBezTo>
                <a:cubicBezTo>
                  <a:pt x="661391" y="238646"/>
                  <a:pt x="661391" y="239814"/>
                  <a:pt x="661391" y="240983"/>
                </a:cubicBezTo>
                <a:cubicBezTo>
                  <a:pt x="661391" y="244488"/>
                  <a:pt x="660807" y="246824"/>
                  <a:pt x="659638" y="247993"/>
                </a:cubicBezTo>
                <a:cubicBezTo>
                  <a:pt x="657302" y="247993"/>
                  <a:pt x="656133" y="251498"/>
                  <a:pt x="656133" y="258508"/>
                </a:cubicBezTo>
                <a:lnTo>
                  <a:pt x="650875" y="274282"/>
                </a:lnTo>
                <a:cubicBezTo>
                  <a:pt x="649707" y="278956"/>
                  <a:pt x="650291" y="283629"/>
                  <a:pt x="652628" y="288303"/>
                </a:cubicBezTo>
                <a:lnTo>
                  <a:pt x="657886" y="311087"/>
                </a:lnTo>
                <a:cubicBezTo>
                  <a:pt x="660222" y="315760"/>
                  <a:pt x="658470" y="319849"/>
                  <a:pt x="652628" y="323355"/>
                </a:cubicBezTo>
                <a:lnTo>
                  <a:pt x="650875" y="326860"/>
                </a:lnTo>
                <a:cubicBezTo>
                  <a:pt x="649707" y="328028"/>
                  <a:pt x="648831" y="329489"/>
                  <a:pt x="648246" y="331241"/>
                </a:cubicBezTo>
                <a:cubicBezTo>
                  <a:pt x="647662" y="332994"/>
                  <a:pt x="646202" y="335039"/>
                  <a:pt x="643865" y="337376"/>
                </a:cubicBezTo>
                <a:cubicBezTo>
                  <a:pt x="643865" y="337376"/>
                  <a:pt x="636855" y="344386"/>
                  <a:pt x="622834" y="358407"/>
                </a:cubicBezTo>
                <a:cubicBezTo>
                  <a:pt x="613487" y="368922"/>
                  <a:pt x="605308" y="376517"/>
                  <a:pt x="598297" y="381191"/>
                </a:cubicBezTo>
                <a:cubicBezTo>
                  <a:pt x="591287" y="385864"/>
                  <a:pt x="577850" y="390246"/>
                  <a:pt x="557987" y="394335"/>
                </a:cubicBezTo>
                <a:cubicBezTo>
                  <a:pt x="538125" y="398424"/>
                  <a:pt x="508331" y="401053"/>
                  <a:pt x="468605" y="402222"/>
                </a:cubicBezTo>
                <a:cubicBezTo>
                  <a:pt x="463931" y="389369"/>
                  <a:pt x="458089" y="380606"/>
                  <a:pt x="451079" y="375933"/>
                </a:cubicBezTo>
                <a:cubicBezTo>
                  <a:pt x="449910" y="375933"/>
                  <a:pt x="448450" y="375641"/>
                  <a:pt x="446698" y="375056"/>
                </a:cubicBezTo>
                <a:cubicBezTo>
                  <a:pt x="444945" y="374472"/>
                  <a:pt x="444069" y="373012"/>
                  <a:pt x="444069" y="370675"/>
                </a:cubicBezTo>
                <a:lnTo>
                  <a:pt x="454584" y="374180"/>
                </a:lnTo>
                <a:cubicBezTo>
                  <a:pt x="452247" y="369507"/>
                  <a:pt x="449910" y="367170"/>
                  <a:pt x="447574" y="367170"/>
                </a:cubicBezTo>
                <a:lnTo>
                  <a:pt x="444069" y="368922"/>
                </a:lnTo>
                <a:cubicBezTo>
                  <a:pt x="441732" y="368922"/>
                  <a:pt x="437642" y="366586"/>
                  <a:pt x="431800" y="361912"/>
                </a:cubicBezTo>
                <a:cubicBezTo>
                  <a:pt x="424790" y="354901"/>
                  <a:pt x="421285" y="351396"/>
                  <a:pt x="421285" y="351396"/>
                </a:cubicBezTo>
                <a:cubicBezTo>
                  <a:pt x="414274" y="347891"/>
                  <a:pt x="409601" y="341465"/>
                  <a:pt x="407264" y="332118"/>
                </a:cubicBezTo>
                <a:cubicBezTo>
                  <a:pt x="404928" y="326276"/>
                  <a:pt x="399670" y="322771"/>
                  <a:pt x="391491" y="321602"/>
                </a:cubicBezTo>
                <a:cubicBezTo>
                  <a:pt x="387986" y="321602"/>
                  <a:pt x="386233" y="320434"/>
                  <a:pt x="386233" y="318097"/>
                </a:cubicBezTo>
                <a:lnTo>
                  <a:pt x="386233" y="316344"/>
                </a:lnTo>
                <a:cubicBezTo>
                  <a:pt x="386233" y="315176"/>
                  <a:pt x="385357" y="313423"/>
                  <a:pt x="383604" y="311087"/>
                </a:cubicBezTo>
                <a:cubicBezTo>
                  <a:pt x="381851" y="308750"/>
                  <a:pt x="380975" y="306413"/>
                  <a:pt x="380975" y="304076"/>
                </a:cubicBezTo>
                <a:lnTo>
                  <a:pt x="380975" y="300571"/>
                </a:lnTo>
                <a:cubicBezTo>
                  <a:pt x="383311" y="300571"/>
                  <a:pt x="385940" y="302908"/>
                  <a:pt x="388862" y="307581"/>
                </a:cubicBezTo>
                <a:lnTo>
                  <a:pt x="396456" y="312255"/>
                </a:lnTo>
                <a:lnTo>
                  <a:pt x="396748" y="312839"/>
                </a:lnTo>
                <a:cubicBezTo>
                  <a:pt x="396748" y="312839"/>
                  <a:pt x="397917" y="313423"/>
                  <a:pt x="400253" y="314592"/>
                </a:cubicBezTo>
                <a:lnTo>
                  <a:pt x="396456" y="312255"/>
                </a:lnTo>
                <a:lnTo>
                  <a:pt x="391491" y="302324"/>
                </a:lnTo>
                <a:cubicBezTo>
                  <a:pt x="391491" y="298818"/>
                  <a:pt x="389446" y="295605"/>
                  <a:pt x="385357" y="292684"/>
                </a:cubicBezTo>
                <a:cubicBezTo>
                  <a:pt x="381267" y="289763"/>
                  <a:pt x="378054" y="289471"/>
                  <a:pt x="375717" y="291808"/>
                </a:cubicBezTo>
                <a:cubicBezTo>
                  <a:pt x="352349" y="305829"/>
                  <a:pt x="335407" y="318097"/>
                  <a:pt x="324892" y="328612"/>
                </a:cubicBezTo>
                <a:lnTo>
                  <a:pt x="284582" y="370675"/>
                </a:lnTo>
                <a:cubicBezTo>
                  <a:pt x="281077" y="374180"/>
                  <a:pt x="278740" y="375933"/>
                  <a:pt x="277571" y="375933"/>
                </a:cubicBezTo>
                <a:lnTo>
                  <a:pt x="282829" y="363664"/>
                </a:lnTo>
                <a:cubicBezTo>
                  <a:pt x="310871" y="334455"/>
                  <a:pt x="332486" y="306413"/>
                  <a:pt x="347676" y="279540"/>
                </a:cubicBezTo>
                <a:lnTo>
                  <a:pt x="356439" y="263766"/>
                </a:lnTo>
                <a:cubicBezTo>
                  <a:pt x="361112" y="260261"/>
                  <a:pt x="360528" y="257924"/>
                  <a:pt x="354686" y="256756"/>
                </a:cubicBezTo>
                <a:cubicBezTo>
                  <a:pt x="347676" y="249745"/>
                  <a:pt x="341249" y="242151"/>
                  <a:pt x="335407" y="233972"/>
                </a:cubicBezTo>
                <a:cubicBezTo>
                  <a:pt x="334239" y="232804"/>
                  <a:pt x="332778" y="232220"/>
                  <a:pt x="331026" y="232220"/>
                </a:cubicBezTo>
                <a:cubicBezTo>
                  <a:pt x="329273" y="232220"/>
                  <a:pt x="328397" y="231635"/>
                  <a:pt x="328397" y="230467"/>
                </a:cubicBezTo>
                <a:lnTo>
                  <a:pt x="321387" y="225209"/>
                </a:lnTo>
                <a:cubicBezTo>
                  <a:pt x="319050" y="222872"/>
                  <a:pt x="316713" y="219951"/>
                  <a:pt x="314376" y="216446"/>
                </a:cubicBezTo>
                <a:cubicBezTo>
                  <a:pt x="312040" y="212941"/>
                  <a:pt x="309703" y="210020"/>
                  <a:pt x="307365" y="207683"/>
                </a:cubicBezTo>
                <a:cubicBezTo>
                  <a:pt x="305029" y="205346"/>
                  <a:pt x="305029" y="202425"/>
                  <a:pt x="307365" y="198920"/>
                </a:cubicBezTo>
                <a:cubicBezTo>
                  <a:pt x="305029" y="197752"/>
                  <a:pt x="303276" y="197168"/>
                  <a:pt x="302108" y="197168"/>
                </a:cubicBezTo>
                <a:lnTo>
                  <a:pt x="305613" y="190157"/>
                </a:lnTo>
                <a:cubicBezTo>
                  <a:pt x="304445" y="190157"/>
                  <a:pt x="303860" y="189573"/>
                  <a:pt x="303860" y="188405"/>
                </a:cubicBezTo>
                <a:cubicBezTo>
                  <a:pt x="302692" y="184899"/>
                  <a:pt x="301816" y="181686"/>
                  <a:pt x="301232" y="178765"/>
                </a:cubicBezTo>
                <a:cubicBezTo>
                  <a:pt x="300647" y="175844"/>
                  <a:pt x="300355" y="173215"/>
                  <a:pt x="300355" y="170878"/>
                </a:cubicBezTo>
                <a:lnTo>
                  <a:pt x="300355" y="162116"/>
                </a:lnTo>
                <a:cubicBezTo>
                  <a:pt x="302692" y="158610"/>
                  <a:pt x="302692" y="153353"/>
                  <a:pt x="300355" y="146342"/>
                </a:cubicBezTo>
                <a:lnTo>
                  <a:pt x="298603" y="135826"/>
                </a:lnTo>
                <a:cubicBezTo>
                  <a:pt x="297434" y="126479"/>
                  <a:pt x="295098" y="119469"/>
                  <a:pt x="291593" y="114795"/>
                </a:cubicBezTo>
                <a:cubicBezTo>
                  <a:pt x="293929" y="112459"/>
                  <a:pt x="296850" y="111290"/>
                  <a:pt x="300355" y="111290"/>
                </a:cubicBezTo>
                <a:cubicBezTo>
                  <a:pt x="301524" y="111290"/>
                  <a:pt x="303568" y="110706"/>
                  <a:pt x="306489" y="109538"/>
                </a:cubicBezTo>
                <a:cubicBezTo>
                  <a:pt x="309411" y="108369"/>
                  <a:pt x="311455" y="107201"/>
                  <a:pt x="312623" y="106032"/>
                </a:cubicBezTo>
                <a:cubicBezTo>
                  <a:pt x="312623" y="106032"/>
                  <a:pt x="314960" y="104864"/>
                  <a:pt x="319634" y="102527"/>
                </a:cubicBezTo>
                <a:cubicBezTo>
                  <a:pt x="326645" y="101359"/>
                  <a:pt x="333655" y="98438"/>
                  <a:pt x="340665" y="93764"/>
                </a:cubicBezTo>
                <a:lnTo>
                  <a:pt x="380975" y="81496"/>
                </a:lnTo>
                <a:cubicBezTo>
                  <a:pt x="382143" y="81496"/>
                  <a:pt x="383311" y="80912"/>
                  <a:pt x="384480" y="79743"/>
                </a:cubicBezTo>
                <a:cubicBezTo>
                  <a:pt x="385648" y="78575"/>
                  <a:pt x="386233" y="77407"/>
                  <a:pt x="386233" y="76238"/>
                </a:cubicBezTo>
                <a:cubicBezTo>
                  <a:pt x="392075" y="64554"/>
                  <a:pt x="399085" y="55791"/>
                  <a:pt x="407264" y="49949"/>
                </a:cubicBezTo>
                <a:cubicBezTo>
                  <a:pt x="411938" y="47612"/>
                  <a:pt x="416319" y="44691"/>
                  <a:pt x="420409" y="41186"/>
                </a:cubicBezTo>
                <a:cubicBezTo>
                  <a:pt x="424498" y="37681"/>
                  <a:pt x="428295" y="34760"/>
                  <a:pt x="431800" y="32423"/>
                </a:cubicBezTo>
                <a:cubicBezTo>
                  <a:pt x="439979" y="28918"/>
                  <a:pt x="447574" y="27165"/>
                  <a:pt x="454584" y="27165"/>
                </a:cubicBezTo>
                <a:close/>
                <a:moveTo>
                  <a:pt x="1409751" y="876"/>
                </a:moveTo>
                <a:cubicBezTo>
                  <a:pt x="1410919" y="-292"/>
                  <a:pt x="1412672" y="-292"/>
                  <a:pt x="1415009" y="876"/>
                </a:cubicBezTo>
                <a:cubicBezTo>
                  <a:pt x="1415009" y="2045"/>
                  <a:pt x="1414133" y="2629"/>
                  <a:pt x="1412380" y="2629"/>
                </a:cubicBezTo>
                <a:cubicBezTo>
                  <a:pt x="1410627" y="2629"/>
                  <a:pt x="1409167" y="3213"/>
                  <a:pt x="1407998" y="4382"/>
                </a:cubicBezTo>
                <a:cubicBezTo>
                  <a:pt x="1407998" y="5550"/>
                  <a:pt x="1409167" y="7303"/>
                  <a:pt x="1411503" y="9639"/>
                </a:cubicBezTo>
                <a:cubicBezTo>
                  <a:pt x="1413840" y="11976"/>
                  <a:pt x="1415593" y="13145"/>
                  <a:pt x="1416761" y="13145"/>
                </a:cubicBezTo>
                <a:lnTo>
                  <a:pt x="1420267" y="13145"/>
                </a:lnTo>
                <a:lnTo>
                  <a:pt x="1420267" y="7887"/>
                </a:lnTo>
                <a:lnTo>
                  <a:pt x="1430782" y="9639"/>
                </a:lnTo>
                <a:lnTo>
                  <a:pt x="1439545" y="6134"/>
                </a:lnTo>
                <a:lnTo>
                  <a:pt x="1441298" y="9639"/>
                </a:lnTo>
                <a:cubicBezTo>
                  <a:pt x="1442467" y="11976"/>
                  <a:pt x="1444219" y="13145"/>
                  <a:pt x="1446555" y="13145"/>
                </a:cubicBezTo>
                <a:cubicBezTo>
                  <a:pt x="1446555" y="13145"/>
                  <a:pt x="1437501" y="13729"/>
                  <a:pt x="1419391" y="14897"/>
                </a:cubicBezTo>
                <a:cubicBezTo>
                  <a:pt x="1401280" y="16066"/>
                  <a:pt x="1392809" y="17234"/>
                  <a:pt x="1393977" y="18402"/>
                </a:cubicBezTo>
                <a:cubicBezTo>
                  <a:pt x="1393977" y="19571"/>
                  <a:pt x="1395146" y="20155"/>
                  <a:pt x="1397483" y="20155"/>
                </a:cubicBezTo>
                <a:cubicBezTo>
                  <a:pt x="1405661" y="24829"/>
                  <a:pt x="1410335" y="27165"/>
                  <a:pt x="1411503" y="27165"/>
                </a:cubicBezTo>
                <a:lnTo>
                  <a:pt x="1418513" y="28918"/>
                </a:lnTo>
                <a:cubicBezTo>
                  <a:pt x="1416177" y="31255"/>
                  <a:pt x="1413840" y="32423"/>
                  <a:pt x="1411503" y="32423"/>
                </a:cubicBezTo>
                <a:cubicBezTo>
                  <a:pt x="1409167" y="32423"/>
                  <a:pt x="1407415" y="33007"/>
                  <a:pt x="1406246" y="34176"/>
                </a:cubicBezTo>
                <a:cubicBezTo>
                  <a:pt x="1407415" y="40018"/>
                  <a:pt x="1412087" y="40018"/>
                  <a:pt x="1420267" y="34176"/>
                </a:cubicBezTo>
                <a:cubicBezTo>
                  <a:pt x="1420267" y="37681"/>
                  <a:pt x="1423771" y="40602"/>
                  <a:pt x="1430782" y="42939"/>
                </a:cubicBezTo>
                <a:lnTo>
                  <a:pt x="1432535" y="42939"/>
                </a:lnTo>
                <a:lnTo>
                  <a:pt x="1451813" y="51702"/>
                </a:lnTo>
                <a:cubicBezTo>
                  <a:pt x="1451813" y="51702"/>
                  <a:pt x="1452105" y="51994"/>
                  <a:pt x="1452689" y="52578"/>
                </a:cubicBezTo>
                <a:cubicBezTo>
                  <a:pt x="1453274" y="53162"/>
                  <a:pt x="1453565" y="53454"/>
                  <a:pt x="1453565" y="53454"/>
                </a:cubicBezTo>
                <a:cubicBezTo>
                  <a:pt x="1453565" y="54623"/>
                  <a:pt x="1452689" y="56667"/>
                  <a:pt x="1450937" y="59588"/>
                </a:cubicBezTo>
                <a:cubicBezTo>
                  <a:pt x="1449185" y="62509"/>
                  <a:pt x="1448892" y="65723"/>
                  <a:pt x="1450061" y="69228"/>
                </a:cubicBezTo>
                <a:lnTo>
                  <a:pt x="1443051" y="69228"/>
                </a:lnTo>
                <a:cubicBezTo>
                  <a:pt x="1438377" y="73901"/>
                  <a:pt x="1438377" y="77407"/>
                  <a:pt x="1443051" y="79743"/>
                </a:cubicBezTo>
                <a:cubicBezTo>
                  <a:pt x="1445387" y="80912"/>
                  <a:pt x="1447724" y="80328"/>
                  <a:pt x="1450061" y="77991"/>
                </a:cubicBezTo>
                <a:cubicBezTo>
                  <a:pt x="1454734" y="76822"/>
                  <a:pt x="1457071" y="77407"/>
                  <a:pt x="1457071" y="79743"/>
                </a:cubicBezTo>
                <a:cubicBezTo>
                  <a:pt x="1457071" y="80912"/>
                  <a:pt x="1457655" y="82080"/>
                  <a:pt x="1458823" y="83249"/>
                </a:cubicBezTo>
                <a:cubicBezTo>
                  <a:pt x="1458823" y="83249"/>
                  <a:pt x="1459116" y="84417"/>
                  <a:pt x="1459700" y="86754"/>
                </a:cubicBezTo>
                <a:cubicBezTo>
                  <a:pt x="1460284" y="89090"/>
                  <a:pt x="1461161" y="90259"/>
                  <a:pt x="1462329" y="90259"/>
                </a:cubicBezTo>
                <a:cubicBezTo>
                  <a:pt x="1463497" y="91427"/>
                  <a:pt x="1464081" y="92304"/>
                  <a:pt x="1464081" y="92888"/>
                </a:cubicBezTo>
                <a:cubicBezTo>
                  <a:pt x="1464081" y="93472"/>
                  <a:pt x="1464665" y="94348"/>
                  <a:pt x="1465834" y="95517"/>
                </a:cubicBezTo>
                <a:cubicBezTo>
                  <a:pt x="1468171" y="97853"/>
                  <a:pt x="1471092" y="99022"/>
                  <a:pt x="1474597" y="99022"/>
                </a:cubicBezTo>
                <a:cubicBezTo>
                  <a:pt x="1476934" y="99022"/>
                  <a:pt x="1479271" y="101359"/>
                  <a:pt x="1481607" y="106032"/>
                </a:cubicBezTo>
                <a:lnTo>
                  <a:pt x="1483361" y="107785"/>
                </a:lnTo>
                <a:cubicBezTo>
                  <a:pt x="1482192" y="107785"/>
                  <a:pt x="1481023" y="108369"/>
                  <a:pt x="1479855" y="109538"/>
                </a:cubicBezTo>
                <a:cubicBezTo>
                  <a:pt x="1478686" y="110706"/>
                  <a:pt x="1477518" y="110122"/>
                  <a:pt x="1476349" y="107785"/>
                </a:cubicBezTo>
                <a:lnTo>
                  <a:pt x="1472845" y="107785"/>
                </a:lnTo>
                <a:lnTo>
                  <a:pt x="1472845" y="113043"/>
                </a:lnTo>
                <a:cubicBezTo>
                  <a:pt x="1471676" y="115380"/>
                  <a:pt x="1471385" y="117424"/>
                  <a:pt x="1471968" y="119177"/>
                </a:cubicBezTo>
                <a:cubicBezTo>
                  <a:pt x="1472552" y="120929"/>
                  <a:pt x="1472845" y="122974"/>
                  <a:pt x="1472845" y="125311"/>
                </a:cubicBezTo>
                <a:lnTo>
                  <a:pt x="1478103" y="127064"/>
                </a:lnTo>
                <a:cubicBezTo>
                  <a:pt x="1479271" y="127064"/>
                  <a:pt x="1480147" y="127356"/>
                  <a:pt x="1480731" y="127940"/>
                </a:cubicBezTo>
                <a:cubicBezTo>
                  <a:pt x="1481315" y="128524"/>
                  <a:pt x="1482192" y="128816"/>
                  <a:pt x="1483361" y="128816"/>
                </a:cubicBezTo>
                <a:lnTo>
                  <a:pt x="1481607" y="134074"/>
                </a:lnTo>
                <a:cubicBezTo>
                  <a:pt x="1481607" y="136411"/>
                  <a:pt x="1482776" y="141669"/>
                  <a:pt x="1485113" y="149847"/>
                </a:cubicBezTo>
                <a:cubicBezTo>
                  <a:pt x="1485113" y="152184"/>
                  <a:pt x="1485113" y="154229"/>
                  <a:pt x="1485113" y="155981"/>
                </a:cubicBezTo>
                <a:cubicBezTo>
                  <a:pt x="1485113" y="157734"/>
                  <a:pt x="1485113" y="159779"/>
                  <a:pt x="1485113" y="162116"/>
                </a:cubicBezTo>
                <a:cubicBezTo>
                  <a:pt x="1485113" y="163284"/>
                  <a:pt x="1485113" y="165037"/>
                  <a:pt x="1485113" y="167373"/>
                </a:cubicBezTo>
                <a:cubicBezTo>
                  <a:pt x="1485113" y="169710"/>
                  <a:pt x="1486281" y="171463"/>
                  <a:pt x="1488618" y="172631"/>
                </a:cubicBezTo>
                <a:cubicBezTo>
                  <a:pt x="1494459" y="179642"/>
                  <a:pt x="1502055" y="186652"/>
                  <a:pt x="1511401" y="193662"/>
                </a:cubicBezTo>
                <a:cubicBezTo>
                  <a:pt x="1520749" y="200673"/>
                  <a:pt x="1528928" y="207683"/>
                  <a:pt x="1535938" y="214694"/>
                </a:cubicBezTo>
                <a:cubicBezTo>
                  <a:pt x="1535938" y="214694"/>
                  <a:pt x="1534769" y="215862"/>
                  <a:pt x="1532433" y="218199"/>
                </a:cubicBezTo>
                <a:cubicBezTo>
                  <a:pt x="1530097" y="219367"/>
                  <a:pt x="1530097" y="220535"/>
                  <a:pt x="1532433" y="221704"/>
                </a:cubicBezTo>
                <a:cubicBezTo>
                  <a:pt x="1532433" y="227546"/>
                  <a:pt x="1531265" y="232220"/>
                  <a:pt x="1528928" y="235725"/>
                </a:cubicBezTo>
                <a:cubicBezTo>
                  <a:pt x="1528928" y="240398"/>
                  <a:pt x="1530680" y="244488"/>
                  <a:pt x="1534185" y="247993"/>
                </a:cubicBezTo>
                <a:cubicBezTo>
                  <a:pt x="1535354" y="251498"/>
                  <a:pt x="1535354" y="256172"/>
                  <a:pt x="1534185" y="262014"/>
                </a:cubicBezTo>
                <a:cubicBezTo>
                  <a:pt x="1534185" y="265519"/>
                  <a:pt x="1532433" y="267272"/>
                  <a:pt x="1528928" y="267272"/>
                </a:cubicBezTo>
                <a:lnTo>
                  <a:pt x="1518412" y="270777"/>
                </a:lnTo>
                <a:lnTo>
                  <a:pt x="1513155" y="270777"/>
                </a:lnTo>
                <a:cubicBezTo>
                  <a:pt x="1510817" y="268440"/>
                  <a:pt x="1508481" y="269608"/>
                  <a:pt x="1506144" y="274282"/>
                </a:cubicBezTo>
                <a:cubicBezTo>
                  <a:pt x="1507313" y="275450"/>
                  <a:pt x="1507897" y="278371"/>
                  <a:pt x="1507897" y="283045"/>
                </a:cubicBezTo>
                <a:cubicBezTo>
                  <a:pt x="1505559" y="288887"/>
                  <a:pt x="1500886" y="294145"/>
                  <a:pt x="1493876" y="298818"/>
                </a:cubicBezTo>
                <a:cubicBezTo>
                  <a:pt x="1496213" y="302324"/>
                  <a:pt x="1497965" y="305537"/>
                  <a:pt x="1499134" y="308458"/>
                </a:cubicBezTo>
                <a:cubicBezTo>
                  <a:pt x="1500303" y="311379"/>
                  <a:pt x="1501470" y="313423"/>
                  <a:pt x="1502639" y="314592"/>
                </a:cubicBezTo>
                <a:lnTo>
                  <a:pt x="1499134" y="316344"/>
                </a:lnTo>
                <a:cubicBezTo>
                  <a:pt x="1499134" y="318681"/>
                  <a:pt x="1499717" y="320434"/>
                  <a:pt x="1500886" y="321602"/>
                </a:cubicBezTo>
                <a:cubicBezTo>
                  <a:pt x="1502055" y="322771"/>
                  <a:pt x="1502639" y="323939"/>
                  <a:pt x="1502639" y="325107"/>
                </a:cubicBezTo>
                <a:lnTo>
                  <a:pt x="1499134" y="325107"/>
                </a:lnTo>
                <a:lnTo>
                  <a:pt x="1493876" y="325107"/>
                </a:lnTo>
                <a:cubicBezTo>
                  <a:pt x="1489202" y="319265"/>
                  <a:pt x="1484529" y="319265"/>
                  <a:pt x="1479855" y="325107"/>
                </a:cubicBezTo>
                <a:cubicBezTo>
                  <a:pt x="1478686" y="325107"/>
                  <a:pt x="1477518" y="325984"/>
                  <a:pt x="1476349" y="327736"/>
                </a:cubicBezTo>
                <a:cubicBezTo>
                  <a:pt x="1475181" y="329489"/>
                  <a:pt x="1474013" y="332118"/>
                  <a:pt x="1472845" y="335623"/>
                </a:cubicBezTo>
                <a:cubicBezTo>
                  <a:pt x="1474013" y="336791"/>
                  <a:pt x="1474013" y="337960"/>
                  <a:pt x="1472845" y="339128"/>
                </a:cubicBezTo>
                <a:cubicBezTo>
                  <a:pt x="1471676" y="340297"/>
                  <a:pt x="1471092" y="341465"/>
                  <a:pt x="1471092" y="342633"/>
                </a:cubicBezTo>
                <a:lnTo>
                  <a:pt x="1471092" y="425005"/>
                </a:lnTo>
                <a:lnTo>
                  <a:pt x="1469339" y="423253"/>
                </a:lnTo>
                <a:lnTo>
                  <a:pt x="1465834" y="425005"/>
                </a:lnTo>
                <a:lnTo>
                  <a:pt x="1464081" y="449542"/>
                </a:lnTo>
                <a:cubicBezTo>
                  <a:pt x="1468755" y="451879"/>
                  <a:pt x="1469339" y="455968"/>
                  <a:pt x="1465834" y="461810"/>
                </a:cubicBezTo>
                <a:cubicBezTo>
                  <a:pt x="1462329" y="478168"/>
                  <a:pt x="1461745" y="498031"/>
                  <a:pt x="1464081" y="521398"/>
                </a:cubicBezTo>
                <a:lnTo>
                  <a:pt x="1465834" y="524904"/>
                </a:lnTo>
                <a:lnTo>
                  <a:pt x="1465834" y="530162"/>
                </a:lnTo>
                <a:cubicBezTo>
                  <a:pt x="1464665" y="534835"/>
                  <a:pt x="1466419" y="538340"/>
                  <a:pt x="1471092" y="540677"/>
                </a:cubicBezTo>
                <a:lnTo>
                  <a:pt x="1471092" y="545935"/>
                </a:lnTo>
                <a:cubicBezTo>
                  <a:pt x="1471092" y="544766"/>
                  <a:pt x="1472261" y="543598"/>
                  <a:pt x="1474597" y="542430"/>
                </a:cubicBezTo>
                <a:cubicBezTo>
                  <a:pt x="1474597" y="543598"/>
                  <a:pt x="1474889" y="544766"/>
                  <a:pt x="1475473" y="545935"/>
                </a:cubicBezTo>
                <a:cubicBezTo>
                  <a:pt x="1476057" y="547103"/>
                  <a:pt x="1476349" y="548272"/>
                  <a:pt x="1476349" y="549440"/>
                </a:cubicBezTo>
                <a:lnTo>
                  <a:pt x="1483361" y="552945"/>
                </a:lnTo>
                <a:cubicBezTo>
                  <a:pt x="1481023" y="555282"/>
                  <a:pt x="1479855" y="556450"/>
                  <a:pt x="1479855" y="556450"/>
                </a:cubicBezTo>
                <a:cubicBezTo>
                  <a:pt x="1483361" y="558787"/>
                  <a:pt x="1486281" y="558203"/>
                  <a:pt x="1488618" y="554698"/>
                </a:cubicBezTo>
                <a:cubicBezTo>
                  <a:pt x="1489787" y="555866"/>
                  <a:pt x="1491247" y="556450"/>
                  <a:pt x="1492999" y="556450"/>
                </a:cubicBezTo>
                <a:cubicBezTo>
                  <a:pt x="1494752" y="556450"/>
                  <a:pt x="1496797" y="556450"/>
                  <a:pt x="1499134" y="556450"/>
                </a:cubicBezTo>
                <a:cubicBezTo>
                  <a:pt x="1499134" y="556450"/>
                  <a:pt x="1499425" y="557035"/>
                  <a:pt x="1500010" y="558203"/>
                </a:cubicBezTo>
                <a:cubicBezTo>
                  <a:pt x="1500593" y="559372"/>
                  <a:pt x="1501470" y="560540"/>
                  <a:pt x="1502639" y="561708"/>
                </a:cubicBezTo>
                <a:cubicBezTo>
                  <a:pt x="1502639" y="561708"/>
                  <a:pt x="1503807" y="564629"/>
                  <a:pt x="1506144" y="570471"/>
                </a:cubicBezTo>
                <a:cubicBezTo>
                  <a:pt x="1504975" y="571640"/>
                  <a:pt x="1504391" y="573100"/>
                  <a:pt x="1504391" y="574853"/>
                </a:cubicBezTo>
                <a:cubicBezTo>
                  <a:pt x="1504391" y="576605"/>
                  <a:pt x="1504391" y="578066"/>
                  <a:pt x="1504391" y="579234"/>
                </a:cubicBezTo>
                <a:cubicBezTo>
                  <a:pt x="1506728" y="585076"/>
                  <a:pt x="1508481" y="589750"/>
                  <a:pt x="1509649" y="593255"/>
                </a:cubicBezTo>
                <a:cubicBezTo>
                  <a:pt x="1509649" y="594424"/>
                  <a:pt x="1509065" y="595008"/>
                  <a:pt x="1507897" y="595008"/>
                </a:cubicBezTo>
                <a:cubicBezTo>
                  <a:pt x="1506728" y="595008"/>
                  <a:pt x="1505559" y="593839"/>
                  <a:pt x="1504391" y="591502"/>
                </a:cubicBezTo>
                <a:lnTo>
                  <a:pt x="1502639" y="591502"/>
                </a:lnTo>
                <a:cubicBezTo>
                  <a:pt x="1502639" y="589166"/>
                  <a:pt x="1500886" y="586245"/>
                  <a:pt x="1497381" y="582739"/>
                </a:cubicBezTo>
                <a:lnTo>
                  <a:pt x="1493876" y="568719"/>
                </a:lnTo>
                <a:cubicBezTo>
                  <a:pt x="1493876" y="567550"/>
                  <a:pt x="1492123" y="567550"/>
                  <a:pt x="1488618" y="568719"/>
                </a:cubicBezTo>
                <a:cubicBezTo>
                  <a:pt x="1490955" y="569887"/>
                  <a:pt x="1492707" y="574561"/>
                  <a:pt x="1493876" y="582739"/>
                </a:cubicBezTo>
                <a:lnTo>
                  <a:pt x="1497381" y="582739"/>
                </a:lnTo>
                <a:lnTo>
                  <a:pt x="1493876" y="591502"/>
                </a:lnTo>
                <a:cubicBezTo>
                  <a:pt x="1495045" y="592671"/>
                  <a:pt x="1496505" y="592963"/>
                  <a:pt x="1498257" y="592379"/>
                </a:cubicBezTo>
                <a:cubicBezTo>
                  <a:pt x="1500010" y="591795"/>
                  <a:pt x="1501470" y="591502"/>
                  <a:pt x="1502639" y="591502"/>
                </a:cubicBezTo>
                <a:cubicBezTo>
                  <a:pt x="1502639" y="593839"/>
                  <a:pt x="1504975" y="597345"/>
                  <a:pt x="1509649" y="602018"/>
                </a:cubicBezTo>
                <a:lnTo>
                  <a:pt x="1513155" y="609028"/>
                </a:lnTo>
                <a:cubicBezTo>
                  <a:pt x="1516659" y="610197"/>
                  <a:pt x="1520165" y="614286"/>
                  <a:pt x="1523670" y="621297"/>
                </a:cubicBezTo>
                <a:cubicBezTo>
                  <a:pt x="1528343" y="625970"/>
                  <a:pt x="1533017" y="628891"/>
                  <a:pt x="1537691" y="630060"/>
                </a:cubicBezTo>
                <a:cubicBezTo>
                  <a:pt x="1538859" y="628891"/>
                  <a:pt x="1539151" y="628015"/>
                  <a:pt x="1538567" y="627431"/>
                </a:cubicBezTo>
                <a:cubicBezTo>
                  <a:pt x="1537983" y="626847"/>
                  <a:pt x="1537107" y="626554"/>
                  <a:pt x="1535938" y="626554"/>
                </a:cubicBezTo>
                <a:cubicBezTo>
                  <a:pt x="1531265" y="623049"/>
                  <a:pt x="1528928" y="621297"/>
                  <a:pt x="1528928" y="621297"/>
                </a:cubicBezTo>
                <a:cubicBezTo>
                  <a:pt x="1533601" y="621297"/>
                  <a:pt x="1537107" y="623049"/>
                  <a:pt x="1539443" y="626554"/>
                </a:cubicBezTo>
                <a:cubicBezTo>
                  <a:pt x="1545285" y="631228"/>
                  <a:pt x="1548207" y="633565"/>
                  <a:pt x="1548207" y="633565"/>
                </a:cubicBezTo>
                <a:cubicBezTo>
                  <a:pt x="1548207" y="631228"/>
                  <a:pt x="1547622" y="628891"/>
                  <a:pt x="1546453" y="626554"/>
                </a:cubicBezTo>
                <a:cubicBezTo>
                  <a:pt x="1546453" y="626554"/>
                  <a:pt x="1546746" y="626554"/>
                  <a:pt x="1547330" y="626554"/>
                </a:cubicBezTo>
                <a:cubicBezTo>
                  <a:pt x="1547914" y="626554"/>
                  <a:pt x="1548207" y="626554"/>
                  <a:pt x="1548207" y="626554"/>
                </a:cubicBezTo>
                <a:cubicBezTo>
                  <a:pt x="1549375" y="627723"/>
                  <a:pt x="1550835" y="628307"/>
                  <a:pt x="1552588" y="628307"/>
                </a:cubicBezTo>
                <a:cubicBezTo>
                  <a:pt x="1554341" y="628307"/>
                  <a:pt x="1555801" y="628307"/>
                  <a:pt x="1556969" y="628307"/>
                </a:cubicBezTo>
                <a:cubicBezTo>
                  <a:pt x="1560474" y="632981"/>
                  <a:pt x="1563980" y="636486"/>
                  <a:pt x="1567485" y="638823"/>
                </a:cubicBezTo>
                <a:cubicBezTo>
                  <a:pt x="1568653" y="639991"/>
                  <a:pt x="1570113" y="641452"/>
                  <a:pt x="1571867" y="643204"/>
                </a:cubicBezTo>
                <a:cubicBezTo>
                  <a:pt x="1573619" y="644957"/>
                  <a:pt x="1575664" y="645833"/>
                  <a:pt x="1578001" y="645833"/>
                </a:cubicBezTo>
                <a:cubicBezTo>
                  <a:pt x="1578001" y="649338"/>
                  <a:pt x="1579169" y="651091"/>
                  <a:pt x="1581505" y="651091"/>
                </a:cubicBezTo>
                <a:cubicBezTo>
                  <a:pt x="1583843" y="654596"/>
                  <a:pt x="1586763" y="657225"/>
                  <a:pt x="1590269" y="658978"/>
                </a:cubicBezTo>
                <a:cubicBezTo>
                  <a:pt x="1593774" y="660730"/>
                  <a:pt x="1596695" y="662775"/>
                  <a:pt x="1599031" y="665112"/>
                </a:cubicBezTo>
                <a:lnTo>
                  <a:pt x="1602537" y="666864"/>
                </a:lnTo>
                <a:cubicBezTo>
                  <a:pt x="1607211" y="665696"/>
                  <a:pt x="1610716" y="667449"/>
                  <a:pt x="1613053" y="672122"/>
                </a:cubicBezTo>
                <a:lnTo>
                  <a:pt x="1628826" y="682638"/>
                </a:lnTo>
                <a:cubicBezTo>
                  <a:pt x="1633499" y="680301"/>
                  <a:pt x="1638173" y="680885"/>
                  <a:pt x="1642847" y="684390"/>
                </a:cubicBezTo>
                <a:cubicBezTo>
                  <a:pt x="1645183" y="683222"/>
                  <a:pt x="1648105" y="683806"/>
                  <a:pt x="1651610" y="686143"/>
                </a:cubicBezTo>
                <a:cubicBezTo>
                  <a:pt x="1652779" y="686143"/>
                  <a:pt x="1653947" y="687311"/>
                  <a:pt x="1655115" y="689648"/>
                </a:cubicBezTo>
                <a:lnTo>
                  <a:pt x="1665631" y="689648"/>
                </a:lnTo>
                <a:lnTo>
                  <a:pt x="1667383" y="694906"/>
                </a:lnTo>
                <a:cubicBezTo>
                  <a:pt x="1666215" y="692569"/>
                  <a:pt x="1665047" y="692569"/>
                  <a:pt x="1663878" y="694906"/>
                </a:cubicBezTo>
                <a:cubicBezTo>
                  <a:pt x="1663878" y="696074"/>
                  <a:pt x="1663878" y="697243"/>
                  <a:pt x="1663878" y="698411"/>
                </a:cubicBezTo>
                <a:cubicBezTo>
                  <a:pt x="1663878" y="699579"/>
                  <a:pt x="1663878" y="700748"/>
                  <a:pt x="1663878" y="701916"/>
                </a:cubicBezTo>
                <a:cubicBezTo>
                  <a:pt x="1660373" y="699579"/>
                  <a:pt x="1658037" y="698411"/>
                  <a:pt x="1656867" y="698411"/>
                </a:cubicBezTo>
                <a:cubicBezTo>
                  <a:pt x="1655699" y="698411"/>
                  <a:pt x="1653947" y="700164"/>
                  <a:pt x="1651610" y="703669"/>
                </a:cubicBezTo>
                <a:cubicBezTo>
                  <a:pt x="1655115" y="706006"/>
                  <a:pt x="1658037" y="707466"/>
                  <a:pt x="1660373" y="708050"/>
                </a:cubicBezTo>
                <a:cubicBezTo>
                  <a:pt x="1662709" y="708635"/>
                  <a:pt x="1664462" y="708927"/>
                  <a:pt x="1665631" y="708927"/>
                </a:cubicBezTo>
                <a:cubicBezTo>
                  <a:pt x="1666799" y="708927"/>
                  <a:pt x="1672641" y="709511"/>
                  <a:pt x="1683157" y="710679"/>
                </a:cubicBezTo>
                <a:lnTo>
                  <a:pt x="1676146" y="715937"/>
                </a:lnTo>
                <a:cubicBezTo>
                  <a:pt x="1680820" y="721779"/>
                  <a:pt x="1686077" y="727037"/>
                  <a:pt x="1691919" y="731711"/>
                </a:cubicBezTo>
                <a:cubicBezTo>
                  <a:pt x="1697761" y="734047"/>
                  <a:pt x="1700683" y="736968"/>
                  <a:pt x="1700683" y="740473"/>
                </a:cubicBezTo>
                <a:lnTo>
                  <a:pt x="1702435" y="747484"/>
                </a:lnTo>
                <a:cubicBezTo>
                  <a:pt x="1708277" y="750989"/>
                  <a:pt x="1710029" y="755663"/>
                  <a:pt x="1707693" y="761505"/>
                </a:cubicBezTo>
                <a:lnTo>
                  <a:pt x="1707693" y="777278"/>
                </a:lnTo>
                <a:cubicBezTo>
                  <a:pt x="1707693" y="784289"/>
                  <a:pt x="1706525" y="793636"/>
                  <a:pt x="1704187" y="805320"/>
                </a:cubicBezTo>
                <a:lnTo>
                  <a:pt x="1698929" y="808825"/>
                </a:lnTo>
                <a:lnTo>
                  <a:pt x="1693672" y="810577"/>
                </a:lnTo>
                <a:lnTo>
                  <a:pt x="1693672" y="814083"/>
                </a:lnTo>
                <a:cubicBezTo>
                  <a:pt x="1691335" y="825767"/>
                  <a:pt x="1684325" y="831609"/>
                  <a:pt x="1672641" y="831609"/>
                </a:cubicBezTo>
                <a:lnTo>
                  <a:pt x="1665631" y="833361"/>
                </a:lnTo>
                <a:lnTo>
                  <a:pt x="1663878" y="835114"/>
                </a:lnTo>
                <a:lnTo>
                  <a:pt x="1663878" y="842124"/>
                </a:lnTo>
                <a:cubicBezTo>
                  <a:pt x="1663878" y="845629"/>
                  <a:pt x="1660957" y="847382"/>
                  <a:pt x="1655115" y="847382"/>
                </a:cubicBezTo>
                <a:cubicBezTo>
                  <a:pt x="1651610" y="847382"/>
                  <a:pt x="1649273" y="846798"/>
                  <a:pt x="1648105" y="845629"/>
                </a:cubicBezTo>
                <a:cubicBezTo>
                  <a:pt x="1644599" y="844461"/>
                  <a:pt x="1641095" y="844461"/>
                  <a:pt x="1637589" y="845629"/>
                </a:cubicBezTo>
                <a:cubicBezTo>
                  <a:pt x="1636420" y="846798"/>
                  <a:pt x="1634960" y="847090"/>
                  <a:pt x="1633207" y="846506"/>
                </a:cubicBezTo>
                <a:cubicBezTo>
                  <a:pt x="1631455" y="845922"/>
                  <a:pt x="1629995" y="846214"/>
                  <a:pt x="1628826" y="847382"/>
                </a:cubicBezTo>
                <a:cubicBezTo>
                  <a:pt x="1625321" y="847382"/>
                  <a:pt x="1622984" y="847966"/>
                  <a:pt x="1621815" y="849135"/>
                </a:cubicBezTo>
                <a:cubicBezTo>
                  <a:pt x="1619479" y="851472"/>
                  <a:pt x="1615973" y="852640"/>
                  <a:pt x="1611299" y="852640"/>
                </a:cubicBezTo>
                <a:cubicBezTo>
                  <a:pt x="1608963" y="852640"/>
                  <a:pt x="1606626" y="852932"/>
                  <a:pt x="1604289" y="853516"/>
                </a:cubicBezTo>
                <a:cubicBezTo>
                  <a:pt x="1601953" y="854100"/>
                  <a:pt x="1600201" y="855561"/>
                  <a:pt x="1599031" y="857898"/>
                </a:cubicBezTo>
                <a:cubicBezTo>
                  <a:pt x="1590853" y="855561"/>
                  <a:pt x="1582674" y="855561"/>
                  <a:pt x="1574495" y="857898"/>
                </a:cubicBezTo>
                <a:cubicBezTo>
                  <a:pt x="1570990" y="859066"/>
                  <a:pt x="1567485" y="858482"/>
                  <a:pt x="1563980" y="856145"/>
                </a:cubicBezTo>
                <a:cubicBezTo>
                  <a:pt x="1562811" y="856145"/>
                  <a:pt x="1561643" y="855561"/>
                  <a:pt x="1560474" y="854393"/>
                </a:cubicBezTo>
                <a:cubicBezTo>
                  <a:pt x="1559305" y="853224"/>
                  <a:pt x="1558137" y="852640"/>
                  <a:pt x="1556969" y="852640"/>
                </a:cubicBezTo>
                <a:cubicBezTo>
                  <a:pt x="1554633" y="853808"/>
                  <a:pt x="1552880" y="854100"/>
                  <a:pt x="1551711" y="853516"/>
                </a:cubicBezTo>
                <a:cubicBezTo>
                  <a:pt x="1550543" y="852932"/>
                  <a:pt x="1549375" y="851472"/>
                  <a:pt x="1548207" y="849135"/>
                </a:cubicBezTo>
                <a:cubicBezTo>
                  <a:pt x="1547038" y="847966"/>
                  <a:pt x="1543533" y="847382"/>
                  <a:pt x="1537691" y="847382"/>
                </a:cubicBezTo>
                <a:lnTo>
                  <a:pt x="1523670" y="847382"/>
                </a:lnTo>
                <a:cubicBezTo>
                  <a:pt x="1521333" y="846214"/>
                  <a:pt x="1516659" y="846798"/>
                  <a:pt x="1509649" y="849135"/>
                </a:cubicBezTo>
                <a:cubicBezTo>
                  <a:pt x="1500303" y="845629"/>
                  <a:pt x="1491539" y="844461"/>
                  <a:pt x="1483361" y="845629"/>
                </a:cubicBezTo>
                <a:cubicBezTo>
                  <a:pt x="1461161" y="845629"/>
                  <a:pt x="1444219" y="846798"/>
                  <a:pt x="1432535" y="849135"/>
                </a:cubicBezTo>
                <a:lnTo>
                  <a:pt x="1420267" y="849135"/>
                </a:lnTo>
                <a:cubicBezTo>
                  <a:pt x="1413256" y="849135"/>
                  <a:pt x="1403325" y="850595"/>
                  <a:pt x="1390473" y="853516"/>
                </a:cubicBezTo>
                <a:cubicBezTo>
                  <a:pt x="1377621" y="856437"/>
                  <a:pt x="1367689" y="857898"/>
                  <a:pt x="1360679" y="857898"/>
                </a:cubicBezTo>
                <a:cubicBezTo>
                  <a:pt x="1359509" y="857898"/>
                  <a:pt x="1357757" y="858190"/>
                  <a:pt x="1355421" y="858774"/>
                </a:cubicBezTo>
                <a:cubicBezTo>
                  <a:pt x="1353083" y="859358"/>
                  <a:pt x="1350747" y="859066"/>
                  <a:pt x="1348410" y="857898"/>
                </a:cubicBezTo>
                <a:cubicBezTo>
                  <a:pt x="1347241" y="855561"/>
                  <a:pt x="1347825" y="854100"/>
                  <a:pt x="1350163" y="853516"/>
                </a:cubicBezTo>
                <a:cubicBezTo>
                  <a:pt x="1352499" y="852932"/>
                  <a:pt x="1353667" y="852640"/>
                  <a:pt x="1353667" y="852640"/>
                </a:cubicBezTo>
                <a:cubicBezTo>
                  <a:pt x="1351331" y="851472"/>
                  <a:pt x="1347825" y="851472"/>
                  <a:pt x="1343152" y="852640"/>
                </a:cubicBezTo>
                <a:cubicBezTo>
                  <a:pt x="1338479" y="853808"/>
                  <a:pt x="1334389" y="853808"/>
                  <a:pt x="1330884" y="852640"/>
                </a:cubicBezTo>
                <a:cubicBezTo>
                  <a:pt x="1330884" y="858482"/>
                  <a:pt x="1330300" y="861403"/>
                  <a:pt x="1329131" y="861403"/>
                </a:cubicBezTo>
                <a:cubicBezTo>
                  <a:pt x="1327963" y="861403"/>
                  <a:pt x="1325918" y="861695"/>
                  <a:pt x="1322997" y="862279"/>
                </a:cubicBezTo>
                <a:cubicBezTo>
                  <a:pt x="1320076" y="862863"/>
                  <a:pt x="1318031" y="862571"/>
                  <a:pt x="1316863" y="861403"/>
                </a:cubicBezTo>
                <a:lnTo>
                  <a:pt x="1316863" y="857898"/>
                </a:lnTo>
                <a:cubicBezTo>
                  <a:pt x="1306347" y="857898"/>
                  <a:pt x="1294663" y="859650"/>
                  <a:pt x="1281811" y="863156"/>
                </a:cubicBezTo>
                <a:cubicBezTo>
                  <a:pt x="1282979" y="864324"/>
                  <a:pt x="1284733" y="864908"/>
                  <a:pt x="1287069" y="864908"/>
                </a:cubicBezTo>
                <a:cubicBezTo>
                  <a:pt x="1283564" y="867245"/>
                  <a:pt x="1278889" y="868413"/>
                  <a:pt x="1273048" y="868413"/>
                </a:cubicBezTo>
                <a:cubicBezTo>
                  <a:pt x="1270711" y="866076"/>
                  <a:pt x="1267791" y="864908"/>
                  <a:pt x="1264285" y="864908"/>
                </a:cubicBezTo>
                <a:cubicBezTo>
                  <a:pt x="1261948" y="864908"/>
                  <a:pt x="1258443" y="864908"/>
                  <a:pt x="1253769" y="864908"/>
                </a:cubicBezTo>
                <a:cubicBezTo>
                  <a:pt x="1252601" y="876592"/>
                  <a:pt x="1252601" y="885355"/>
                  <a:pt x="1253769" y="891197"/>
                </a:cubicBezTo>
                <a:cubicBezTo>
                  <a:pt x="1253769" y="891197"/>
                  <a:pt x="1255230" y="892658"/>
                  <a:pt x="1258151" y="895579"/>
                </a:cubicBezTo>
                <a:cubicBezTo>
                  <a:pt x="1261072" y="898500"/>
                  <a:pt x="1263701" y="899960"/>
                  <a:pt x="1266037" y="899960"/>
                </a:cubicBezTo>
                <a:cubicBezTo>
                  <a:pt x="1267206" y="898792"/>
                  <a:pt x="1267791" y="895871"/>
                  <a:pt x="1267791" y="891197"/>
                </a:cubicBezTo>
                <a:cubicBezTo>
                  <a:pt x="1268959" y="891197"/>
                  <a:pt x="1269835" y="891489"/>
                  <a:pt x="1270419" y="892074"/>
                </a:cubicBezTo>
                <a:cubicBezTo>
                  <a:pt x="1271003" y="892658"/>
                  <a:pt x="1271879" y="892950"/>
                  <a:pt x="1273048" y="892950"/>
                </a:cubicBezTo>
                <a:lnTo>
                  <a:pt x="1273048" y="887692"/>
                </a:lnTo>
                <a:cubicBezTo>
                  <a:pt x="1276553" y="886523"/>
                  <a:pt x="1279182" y="886816"/>
                  <a:pt x="1280935" y="888568"/>
                </a:cubicBezTo>
                <a:cubicBezTo>
                  <a:pt x="1282687" y="890321"/>
                  <a:pt x="1284147" y="891781"/>
                  <a:pt x="1285316" y="892950"/>
                </a:cubicBezTo>
                <a:cubicBezTo>
                  <a:pt x="1286485" y="891781"/>
                  <a:pt x="1287069" y="890029"/>
                  <a:pt x="1287069" y="887692"/>
                </a:cubicBezTo>
                <a:cubicBezTo>
                  <a:pt x="1287069" y="885355"/>
                  <a:pt x="1287653" y="883603"/>
                  <a:pt x="1288821" y="882434"/>
                </a:cubicBezTo>
                <a:cubicBezTo>
                  <a:pt x="1289990" y="881266"/>
                  <a:pt x="1290866" y="881266"/>
                  <a:pt x="1291451" y="882434"/>
                </a:cubicBezTo>
                <a:cubicBezTo>
                  <a:pt x="1292034" y="883603"/>
                  <a:pt x="1292911" y="884187"/>
                  <a:pt x="1294079" y="884187"/>
                </a:cubicBezTo>
                <a:cubicBezTo>
                  <a:pt x="1295248" y="885355"/>
                  <a:pt x="1297292" y="885939"/>
                  <a:pt x="1300213" y="885939"/>
                </a:cubicBezTo>
                <a:cubicBezTo>
                  <a:pt x="1303135" y="885939"/>
                  <a:pt x="1305179" y="886523"/>
                  <a:pt x="1306347" y="887692"/>
                </a:cubicBezTo>
                <a:cubicBezTo>
                  <a:pt x="1309853" y="887692"/>
                  <a:pt x="1312189" y="887108"/>
                  <a:pt x="1313358" y="885939"/>
                </a:cubicBezTo>
                <a:lnTo>
                  <a:pt x="1325627" y="885939"/>
                </a:lnTo>
                <a:cubicBezTo>
                  <a:pt x="1326795" y="887108"/>
                  <a:pt x="1328547" y="890613"/>
                  <a:pt x="1330884" y="896455"/>
                </a:cubicBezTo>
                <a:lnTo>
                  <a:pt x="1343152" y="896455"/>
                </a:lnTo>
                <a:cubicBezTo>
                  <a:pt x="1343152" y="898792"/>
                  <a:pt x="1344321" y="900544"/>
                  <a:pt x="1346657" y="901713"/>
                </a:cubicBezTo>
                <a:cubicBezTo>
                  <a:pt x="1348994" y="902881"/>
                  <a:pt x="1350747" y="903465"/>
                  <a:pt x="1351915" y="903465"/>
                </a:cubicBezTo>
                <a:cubicBezTo>
                  <a:pt x="1355421" y="905802"/>
                  <a:pt x="1359218" y="908431"/>
                  <a:pt x="1363307" y="911352"/>
                </a:cubicBezTo>
                <a:cubicBezTo>
                  <a:pt x="1367397" y="914273"/>
                  <a:pt x="1371777" y="916318"/>
                  <a:pt x="1376451" y="917486"/>
                </a:cubicBezTo>
                <a:cubicBezTo>
                  <a:pt x="1378788" y="917486"/>
                  <a:pt x="1384631" y="920407"/>
                  <a:pt x="1393977" y="926249"/>
                </a:cubicBezTo>
                <a:cubicBezTo>
                  <a:pt x="1393977" y="927418"/>
                  <a:pt x="1394853" y="928586"/>
                  <a:pt x="1396607" y="929754"/>
                </a:cubicBezTo>
                <a:cubicBezTo>
                  <a:pt x="1398359" y="930923"/>
                  <a:pt x="1400403" y="932675"/>
                  <a:pt x="1402740" y="935012"/>
                </a:cubicBezTo>
                <a:cubicBezTo>
                  <a:pt x="1402740" y="936181"/>
                  <a:pt x="1403325" y="936765"/>
                  <a:pt x="1404493" y="936765"/>
                </a:cubicBezTo>
                <a:cubicBezTo>
                  <a:pt x="1405661" y="936765"/>
                  <a:pt x="1406829" y="937349"/>
                  <a:pt x="1407998" y="938517"/>
                </a:cubicBezTo>
                <a:cubicBezTo>
                  <a:pt x="1407998" y="939686"/>
                  <a:pt x="1408875" y="940562"/>
                  <a:pt x="1410627" y="941146"/>
                </a:cubicBezTo>
                <a:cubicBezTo>
                  <a:pt x="1412380" y="941731"/>
                  <a:pt x="1413840" y="942023"/>
                  <a:pt x="1415009" y="942023"/>
                </a:cubicBezTo>
                <a:cubicBezTo>
                  <a:pt x="1417345" y="943191"/>
                  <a:pt x="1417345" y="944944"/>
                  <a:pt x="1415009" y="947280"/>
                </a:cubicBezTo>
                <a:lnTo>
                  <a:pt x="1411503" y="945528"/>
                </a:lnTo>
                <a:cubicBezTo>
                  <a:pt x="1406829" y="943191"/>
                  <a:pt x="1401571" y="939978"/>
                  <a:pt x="1395730" y="935889"/>
                </a:cubicBezTo>
                <a:cubicBezTo>
                  <a:pt x="1389888" y="931799"/>
                  <a:pt x="1385215" y="928586"/>
                  <a:pt x="1381709" y="926249"/>
                </a:cubicBezTo>
                <a:cubicBezTo>
                  <a:pt x="1380541" y="925081"/>
                  <a:pt x="1376451" y="923912"/>
                  <a:pt x="1369441" y="922744"/>
                </a:cubicBezTo>
                <a:cubicBezTo>
                  <a:pt x="1362431" y="921576"/>
                  <a:pt x="1360094" y="920991"/>
                  <a:pt x="1362431" y="920991"/>
                </a:cubicBezTo>
                <a:lnTo>
                  <a:pt x="1364183" y="920991"/>
                </a:lnTo>
                <a:lnTo>
                  <a:pt x="1364183" y="917486"/>
                </a:lnTo>
                <a:cubicBezTo>
                  <a:pt x="1360679" y="915149"/>
                  <a:pt x="1358925" y="913981"/>
                  <a:pt x="1358925" y="913981"/>
                </a:cubicBezTo>
                <a:cubicBezTo>
                  <a:pt x="1354252" y="911644"/>
                  <a:pt x="1350747" y="911060"/>
                  <a:pt x="1348410" y="912228"/>
                </a:cubicBezTo>
                <a:lnTo>
                  <a:pt x="1355421" y="917486"/>
                </a:lnTo>
                <a:cubicBezTo>
                  <a:pt x="1357757" y="917486"/>
                  <a:pt x="1358925" y="918655"/>
                  <a:pt x="1358925" y="920991"/>
                </a:cubicBezTo>
                <a:lnTo>
                  <a:pt x="1360679" y="920991"/>
                </a:lnTo>
                <a:cubicBezTo>
                  <a:pt x="1359509" y="920991"/>
                  <a:pt x="1358925" y="921576"/>
                  <a:pt x="1358925" y="922744"/>
                </a:cubicBezTo>
                <a:lnTo>
                  <a:pt x="1357173" y="922744"/>
                </a:lnTo>
                <a:cubicBezTo>
                  <a:pt x="1350163" y="916902"/>
                  <a:pt x="1341399" y="913981"/>
                  <a:pt x="1330884" y="913981"/>
                </a:cubicBezTo>
                <a:lnTo>
                  <a:pt x="1334389" y="915734"/>
                </a:lnTo>
                <a:cubicBezTo>
                  <a:pt x="1348410" y="921576"/>
                  <a:pt x="1364183" y="930339"/>
                  <a:pt x="1381709" y="942023"/>
                </a:cubicBezTo>
                <a:cubicBezTo>
                  <a:pt x="1385215" y="942023"/>
                  <a:pt x="1388136" y="943191"/>
                  <a:pt x="1390473" y="945528"/>
                </a:cubicBezTo>
                <a:cubicBezTo>
                  <a:pt x="1390473" y="945528"/>
                  <a:pt x="1393393" y="946696"/>
                  <a:pt x="1399235" y="949033"/>
                </a:cubicBezTo>
                <a:cubicBezTo>
                  <a:pt x="1400403" y="951370"/>
                  <a:pt x="1402740" y="953122"/>
                  <a:pt x="1406246" y="954291"/>
                </a:cubicBezTo>
                <a:cubicBezTo>
                  <a:pt x="1409751" y="955459"/>
                  <a:pt x="1412087" y="956628"/>
                  <a:pt x="1413256" y="957796"/>
                </a:cubicBezTo>
                <a:cubicBezTo>
                  <a:pt x="1415593" y="958964"/>
                  <a:pt x="1417345" y="959256"/>
                  <a:pt x="1418513" y="958672"/>
                </a:cubicBezTo>
                <a:cubicBezTo>
                  <a:pt x="1419682" y="958088"/>
                  <a:pt x="1421435" y="958380"/>
                  <a:pt x="1423771" y="959549"/>
                </a:cubicBezTo>
                <a:cubicBezTo>
                  <a:pt x="1426109" y="961885"/>
                  <a:pt x="1428153" y="963638"/>
                  <a:pt x="1429906" y="964806"/>
                </a:cubicBezTo>
                <a:cubicBezTo>
                  <a:pt x="1431658" y="965975"/>
                  <a:pt x="1432535" y="967143"/>
                  <a:pt x="1432535" y="968312"/>
                </a:cubicBezTo>
                <a:lnTo>
                  <a:pt x="1446555" y="975322"/>
                </a:lnTo>
                <a:cubicBezTo>
                  <a:pt x="1446555" y="977659"/>
                  <a:pt x="1449477" y="979411"/>
                  <a:pt x="1455319" y="980580"/>
                </a:cubicBezTo>
                <a:lnTo>
                  <a:pt x="1469681" y="989813"/>
                </a:lnTo>
                <a:lnTo>
                  <a:pt x="1471092" y="989343"/>
                </a:lnTo>
                <a:lnTo>
                  <a:pt x="1471092" y="990720"/>
                </a:lnTo>
                <a:lnTo>
                  <a:pt x="1479855" y="996353"/>
                </a:lnTo>
                <a:lnTo>
                  <a:pt x="1484361" y="1003113"/>
                </a:lnTo>
                <a:lnTo>
                  <a:pt x="1485113" y="1002925"/>
                </a:lnTo>
                <a:cubicBezTo>
                  <a:pt x="1485697" y="1003218"/>
                  <a:pt x="1486281" y="1003948"/>
                  <a:pt x="1486865" y="1005116"/>
                </a:cubicBezTo>
                <a:cubicBezTo>
                  <a:pt x="1488034" y="1006285"/>
                  <a:pt x="1490371" y="1008037"/>
                  <a:pt x="1493876" y="1010374"/>
                </a:cubicBezTo>
                <a:cubicBezTo>
                  <a:pt x="1495045" y="1015048"/>
                  <a:pt x="1497381" y="1017384"/>
                  <a:pt x="1500886" y="1017384"/>
                </a:cubicBezTo>
                <a:lnTo>
                  <a:pt x="1542059" y="1043585"/>
                </a:lnTo>
                <a:lnTo>
                  <a:pt x="1547330" y="1045426"/>
                </a:lnTo>
                <a:cubicBezTo>
                  <a:pt x="1554925" y="1047763"/>
                  <a:pt x="1559305" y="1050684"/>
                  <a:pt x="1560474" y="1054189"/>
                </a:cubicBezTo>
                <a:cubicBezTo>
                  <a:pt x="1562811" y="1054189"/>
                  <a:pt x="1566317" y="1055357"/>
                  <a:pt x="1570990" y="1057694"/>
                </a:cubicBezTo>
                <a:cubicBezTo>
                  <a:pt x="1575664" y="1060031"/>
                  <a:pt x="1579753" y="1061784"/>
                  <a:pt x="1583259" y="1062952"/>
                </a:cubicBezTo>
                <a:cubicBezTo>
                  <a:pt x="1582089" y="1062952"/>
                  <a:pt x="1581505" y="1063536"/>
                  <a:pt x="1581505" y="1064705"/>
                </a:cubicBezTo>
                <a:cubicBezTo>
                  <a:pt x="1581505" y="1065873"/>
                  <a:pt x="1580922" y="1066457"/>
                  <a:pt x="1579753" y="1066457"/>
                </a:cubicBezTo>
                <a:lnTo>
                  <a:pt x="1578001" y="1066457"/>
                </a:lnTo>
                <a:lnTo>
                  <a:pt x="1616557" y="1090994"/>
                </a:lnTo>
                <a:cubicBezTo>
                  <a:pt x="1621231" y="1093330"/>
                  <a:pt x="1626781" y="1095667"/>
                  <a:pt x="1633207" y="1098004"/>
                </a:cubicBezTo>
                <a:cubicBezTo>
                  <a:pt x="1639634" y="1100341"/>
                  <a:pt x="1643431" y="1102678"/>
                  <a:pt x="1644599" y="1105014"/>
                </a:cubicBezTo>
                <a:lnTo>
                  <a:pt x="1674393" y="1117283"/>
                </a:lnTo>
                <a:cubicBezTo>
                  <a:pt x="1683741" y="1121956"/>
                  <a:pt x="1694841" y="1127214"/>
                  <a:pt x="1707693" y="1133056"/>
                </a:cubicBezTo>
                <a:lnTo>
                  <a:pt x="1752665" y="1147563"/>
                </a:lnTo>
                <a:lnTo>
                  <a:pt x="1752665" y="1420825"/>
                </a:lnTo>
                <a:lnTo>
                  <a:pt x="1749755" y="1420482"/>
                </a:lnTo>
                <a:cubicBezTo>
                  <a:pt x="1746250" y="1418146"/>
                  <a:pt x="1741577" y="1418730"/>
                  <a:pt x="1735735" y="1422235"/>
                </a:cubicBezTo>
                <a:cubicBezTo>
                  <a:pt x="1734566" y="1422235"/>
                  <a:pt x="1733398" y="1422527"/>
                  <a:pt x="1732229" y="1423111"/>
                </a:cubicBezTo>
                <a:cubicBezTo>
                  <a:pt x="1731061" y="1423695"/>
                  <a:pt x="1729893" y="1422819"/>
                  <a:pt x="1728724" y="1420482"/>
                </a:cubicBezTo>
                <a:cubicBezTo>
                  <a:pt x="1726387" y="1418146"/>
                  <a:pt x="1724051" y="1417853"/>
                  <a:pt x="1721714" y="1419606"/>
                </a:cubicBezTo>
                <a:cubicBezTo>
                  <a:pt x="1719377" y="1421359"/>
                  <a:pt x="1717625" y="1422235"/>
                  <a:pt x="1716456" y="1422235"/>
                </a:cubicBezTo>
                <a:cubicBezTo>
                  <a:pt x="1714119" y="1423403"/>
                  <a:pt x="1710029" y="1423988"/>
                  <a:pt x="1704187" y="1423988"/>
                </a:cubicBezTo>
                <a:cubicBezTo>
                  <a:pt x="1703019" y="1422819"/>
                  <a:pt x="1700683" y="1422527"/>
                  <a:pt x="1697177" y="1423111"/>
                </a:cubicBezTo>
                <a:cubicBezTo>
                  <a:pt x="1693672" y="1423695"/>
                  <a:pt x="1690751" y="1423988"/>
                  <a:pt x="1688414" y="1423988"/>
                </a:cubicBezTo>
                <a:lnTo>
                  <a:pt x="1660373" y="1418730"/>
                </a:lnTo>
                <a:lnTo>
                  <a:pt x="1635837" y="1401204"/>
                </a:lnTo>
                <a:cubicBezTo>
                  <a:pt x="1632331" y="1403541"/>
                  <a:pt x="1630579" y="1402956"/>
                  <a:pt x="1630579" y="1399451"/>
                </a:cubicBezTo>
                <a:cubicBezTo>
                  <a:pt x="1624737" y="1395946"/>
                  <a:pt x="1622399" y="1394193"/>
                  <a:pt x="1623568" y="1394193"/>
                </a:cubicBezTo>
                <a:cubicBezTo>
                  <a:pt x="1616557" y="1390688"/>
                  <a:pt x="1611884" y="1388936"/>
                  <a:pt x="1609547" y="1388936"/>
                </a:cubicBezTo>
                <a:lnTo>
                  <a:pt x="1604289" y="1385430"/>
                </a:lnTo>
                <a:cubicBezTo>
                  <a:pt x="1603121" y="1381925"/>
                  <a:pt x="1601953" y="1379881"/>
                  <a:pt x="1600785" y="1379296"/>
                </a:cubicBezTo>
                <a:cubicBezTo>
                  <a:pt x="1599616" y="1378712"/>
                  <a:pt x="1598447" y="1377836"/>
                  <a:pt x="1597279" y="1376667"/>
                </a:cubicBezTo>
                <a:lnTo>
                  <a:pt x="1586763" y="1376667"/>
                </a:lnTo>
                <a:cubicBezTo>
                  <a:pt x="1586763" y="1375499"/>
                  <a:pt x="1586763" y="1374623"/>
                  <a:pt x="1586763" y="1374039"/>
                </a:cubicBezTo>
                <a:cubicBezTo>
                  <a:pt x="1586763" y="1373454"/>
                  <a:pt x="1586763" y="1373162"/>
                  <a:pt x="1586763" y="1373162"/>
                </a:cubicBezTo>
                <a:cubicBezTo>
                  <a:pt x="1585595" y="1373162"/>
                  <a:pt x="1582674" y="1371994"/>
                  <a:pt x="1578001" y="1369657"/>
                </a:cubicBezTo>
                <a:cubicBezTo>
                  <a:pt x="1575664" y="1369657"/>
                  <a:pt x="1573327" y="1368489"/>
                  <a:pt x="1570990" y="1366152"/>
                </a:cubicBezTo>
                <a:lnTo>
                  <a:pt x="1563980" y="1357389"/>
                </a:lnTo>
                <a:lnTo>
                  <a:pt x="1562227" y="1352131"/>
                </a:lnTo>
                <a:cubicBezTo>
                  <a:pt x="1559891" y="1350963"/>
                  <a:pt x="1557553" y="1349794"/>
                  <a:pt x="1555217" y="1348626"/>
                </a:cubicBezTo>
                <a:cubicBezTo>
                  <a:pt x="1552880" y="1347457"/>
                  <a:pt x="1550543" y="1345705"/>
                  <a:pt x="1548207" y="1343368"/>
                </a:cubicBezTo>
                <a:cubicBezTo>
                  <a:pt x="1548207" y="1341031"/>
                  <a:pt x="1547038" y="1336942"/>
                  <a:pt x="1544701" y="1331100"/>
                </a:cubicBezTo>
                <a:cubicBezTo>
                  <a:pt x="1527175" y="1320584"/>
                  <a:pt x="1512570" y="1308316"/>
                  <a:pt x="1500886" y="1294295"/>
                </a:cubicBezTo>
                <a:lnTo>
                  <a:pt x="1482393" y="1269078"/>
                </a:lnTo>
                <a:lnTo>
                  <a:pt x="1478105" y="1264504"/>
                </a:lnTo>
                <a:lnTo>
                  <a:pt x="1478102" y="1264501"/>
                </a:lnTo>
                <a:lnTo>
                  <a:pt x="1474597" y="1262748"/>
                </a:lnTo>
                <a:lnTo>
                  <a:pt x="1471092" y="1255738"/>
                </a:lnTo>
                <a:cubicBezTo>
                  <a:pt x="1467587" y="1254570"/>
                  <a:pt x="1464665" y="1252817"/>
                  <a:pt x="1462329" y="1250480"/>
                </a:cubicBezTo>
                <a:lnTo>
                  <a:pt x="1450061" y="1234707"/>
                </a:lnTo>
                <a:lnTo>
                  <a:pt x="1432535" y="1215428"/>
                </a:lnTo>
                <a:cubicBezTo>
                  <a:pt x="1429029" y="1207249"/>
                  <a:pt x="1421435" y="1198486"/>
                  <a:pt x="1409751" y="1189139"/>
                </a:cubicBezTo>
                <a:lnTo>
                  <a:pt x="1407998" y="1185634"/>
                </a:lnTo>
                <a:cubicBezTo>
                  <a:pt x="1406829" y="1184466"/>
                  <a:pt x="1405077" y="1183589"/>
                  <a:pt x="1402740" y="1183005"/>
                </a:cubicBezTo>
                <a:cubicBezTo>
                  <a:pt x="1400403" y="1182421"/>
                  <a:pt x="1399235" y="1181545"/>
                  <a:pt x="1399235" y="1180376"/>
                </a:cubicBezTo>
                <a:cubicBezTo>
                  <a:pt x="1398067" y="1179208"/>
                  <a:pt x="1396607" y="1177163"/>
                  <a:pt x="1394853" y="1174242"/>
                </a:cubicBezTo>
                <a:cubicBezTo>
                  <a:pt x="1393101" y="1171321"/>
                  <a:pt x="1390473" y="1168692"/>
                  <a:pt x="1386967" y="1166355"/>
                </a:cubicBezTo>
                <a:cubicBezTo>
                  <a:pt x="1379957" y="1160513"/>
                  <a:pt x="1369441" y="1149414"/>
                  <a:pt x="1355421" y="1133056"/>
                </a:cubicBezTo>
                <a:lnTo>
                  <a:pt x="1339647" y="1106767"/>
                </a:lnTo>
                <a:cubicBezTo>
                  <a:pt x="1326795" y="1088073"/>
                  <a:pt x="1320369" y="1078725"/>
                  <a:pt x="1320369" y="1078725"/>
                </a:cubicBezTo>
                <a:lnTo>
                  <a:pt x="1318615" y="1073468"/>
                </a:lnTo>
                <a:cubicBezTo>
                  <a:pt x="1317447" y="1071131"/>
                  <a:pt x="1315111" y="1067918"/>
                  <a:pt x="1311605" y="1063828"/>
                </a:cubicBezTo>
                <a:cubicBezTo>
                  <a:pt x="1308100" y="1059739"/>
                  <a:pt x="1305179" y="1057694"/>
                  <a:pt x="1302843" y="1057694"/>
                </a:cubicBezTo>
                <a:lnTo>
                  <a:pt x="1288821" y="1033158"/>
                </a:lnTo>
                <a:lnTo>
                  <a:pt x="1274801" y="1017384"/>
                </a:lnTo>
                <a:cubicBezTo>
                  <a:pt x="1273633" y="1011542"/>
                  <a:pt x="1271295" y="1008621"/>
                  <a:pt x="1267791" y="1008621"/>
                </a:cubicBezTo>
                <a:lnTo>
                  <a:pt x="1269543" y="1006869"/>
                </a:lnTo>
                <a:lnTo>
                  <a:pt x="1267791" y="1006869"/>
                </a:lnTo>
                <a:lnTo>
                  <a:pt x="1267791" y="1008621"/>
                </a:lnTo>
                <a:cubicBezTo>
                  <a:pt x="1265454" y="1006285"/>
                  <a:pt x="1264285" y="1002195"/>
                  <a:pt x="1264285" y="996353"/>
                </a:cubicBezTo>
                <a:cubicBezTo>
                  <a:pt x="1264285" y="998690"/>
                  <a:pt x="1264869" y="999858"/>
                  <a:pt x="1266037" y="999858"/>
                </a:cubicBezTo>
                <a:cubicBezTo>
                  <a:pt x="1268375" y="998690"/>
                  <a:pt x="1268375" y="996937"/>
                  <a:pt x="1266037" y="994601"/>
                </a:cubicBezTo>
                <a:cubicBezTo>
                  <a:pt x="1266037" y="992264"/>
                  <a:pt x="1260196" y="985838"/>
                  <a:pt x="1248512" y="975322"/>
                </a:cubicBezTo>
                <a:cubicBezTo>
                  <a:pt x="1248512" y="977659"/>
                  <a:pt x="1249095" y="979703"/>
                  <a:pt x="1250264" y="981456"/>
                </a:cubicBezTo>
                <a:cubicBezTo>
                  <a:pt x="1251433" y="983209"/>
                  <a:pt x="1252017" y="984669"/>
                  <a:pt x="1252017" y="985838"/>
                </a:cubicBezTo>
                <a:cubicBezTo>
                  <a:pt x="1253185" y="988174"/>
                  <a:pt x="1254353" y="988759"/>
                  <a:pt x="1255522" y="987590"/>
                </a:cubicBezTo>
                <a:cubicBezTo>
                  <a:pt x="1255522" y="991095"/>
                  <a:pt x="1254353" y="992848"/>
                  <a:pt x="1252017" y="992848"/>
                </a:cubicBezTo>
                <a:cubicBezTo>
                  <a:pt x="1250849" y="991680"/>
                  <a:pt x="1249681" y="990803"/>
                  <a:pt x="1248512" y="990219"/>
                </a:cubicBezTo>
                <a:cubicBezTo>
                  <a:pt x="1247343" y="989635"/>
                  <a:pt x="1245591" y="988759"/>
                  <a:pt x="1243254" y="987590"/>
                </a:cubicBezTo>
                <a:lnTo>
                  <a:pt x="1243254" y="992848"/>
                </a:lnTo>
                <a:cubicBezTo>
                  <a:pt x="1243254" y="992848"/>
                  <a:pt x="1243546" y="994016"/>
                  <a:pt x="1244130" y="996353"/>
                </a:cubicBezTo>
                <a:cubicBezTo>
                  <a:pt x="1244715" y="998690"/>
                  <a:pt x="1244423" y="1001027"/>
                  <a:pt x="1243254" y="1003364"/>
                </a:cubicBezTo>
                <a:cubicBezTo>
                  <a:pt x="1242085" y="1004532"/>
                  <a:pt x="1241793" y="1006285"/>
                  <a:pt x="1242377" y="1008621"/>
                </a:cubicBezTo>
                <a:cubicBezTo>
                  <a:pt x="1242961" y="1010958"/>
                  <a:pt x="1243254" y="1013879"/>
                  <a:pt x="1243254" y="1017384"/>
                </a:cubicBezTo>
                <a:cubicBezTo>
                  <a:pt x="1240917" y="1026732"/>
                  <a:pt x="1239749" y="1035495"/>
                  <a:pt x="1239749" y="1043673"/>
                </a:cubicBezTo>
                <a:lnTo>
                  <a:pt x="1239749" y="1047179"/>
                </a:lnTo>
                <a:lnTo>
                  <a:pt x="1241501" y="1082231"/>
                </a:lnTo>
                <a:cubicBezTo>
                  <a:pt x="1243837" y="1089241"/>
                  <a:pt x="1245007" y="1099172"/>
                  <a:pt x="1245007" y="1112025"/>
                </a:cubicBezTo>
                <a:cubicBezTo>
                  <a:pt x="1245007" y="1127214"/>
                  <a:pt x="1245591" y="1138314"/>
                  <a:pt x="1246759" y="1145324"/>
                </a:cubicBezTo>
                <a:lnTo>
                  <a:pt x="1248512" y="1152335"/>
                </a:lnTo>
                <a:cubicBezTo>
                  <a:pt x="1248512" y="1144156"/>
                  <a:pt x="1249095" y="1137730"/>
                  <a:pt x="1250264" y="1133056"/>
                </a:cubicBezTo>
                <a:cubicBezTo>
                  <a:pt x="1250264" y="1135393"/>
                  <a:pt x="1250849" y="1139482"/>
                  <a:pt x="1252017" y="1145324"/>
                </a:cubicBezTo>
                <a:cubicBezTo>
                  <a:pt x="1253185" y="1151166"/>
                  <a:pt x="1253769" y="1156424"/>
                  <a:pt x="1253769" y="1161098"/>
                </a:cubicBezTo>
                <a:cubicBezTo>
                  <a:pt x="1252601" y="1161098"/>
                  <a:pt x="1251725" y="1161098"/>
                  <a:pt x="1251141" y="1161098"/>
                </a:cubicBezTo>
                <a:cubicBezTo>
                  <a:pt x="1250557" y="1161098"/>
                  <a:pt x="1250264" y="1161682"/>
                  <a:pt x="1250264" y="1162850"/>
                </a:cubicBezTo>
                <a:cubicBezTo>
                  <a:pt x="1250264" y="1180376"/>
                  <a:pt x="1250849" y="1192644"/>
                  <a:pt x="1252017" y="1199655"/>
                </a:cubicBezTo>
                <a:lnTo>
                  <a:pt x="1253769" y="1204913"/>
                </a:lnTo>
                <a:lnTo>
                  <a:pt x="1253769" y="1217181"/>
                </a:lnTo>
                <a:cubicBezTo>
                  <a:pt x="1253769" y="1218349"/>
                  <a:pt x="1253477" y="1219518"/>
                  <a:pt x="1252893" y="1220686"/>
                </a:cubicBezTo>
                <a:cubicBezTo>
                  <a:pt x="1252309" y="1221854"/>
                  <a:pt x="1252601" y="1223023"/>
                  <a:pt x="1253769" y="1224191"/>
                </a:cubicBezTo>
                <a:cubicBezTo>
                  <a:pt x="1253769" y="1226528"/>
                  <a:pt x="1253769" y="1230033"/>
                  <a:pt x="1253769" y="1234707"/>
                </a:cubicBezTo>
                <a:lnTo>
                  <a:pt x="1255522" y="1227696"/>
                </a:lnTo>
                <a:cubicBezTo>
                  <a:pt x="1256691" y="1228865"/>
                  <a:pt x="1257275" y="1230617"/>
                  <a:pt x="1257275" y="1232954"/>
                </a:cubicBezTo>
                <a:cubicBezTo>
                  <a:pt x="1259611" y="1244638"/>
                  <a:pt x="1260779" y="1254570"/>
                  <a:pt x="1260779" y="1262748"/>
                </a:cubicBezTo>
                <a:cubicBezTo>
                  <a:pt x="1260779" y="1263917"/>
                  <a:pt x="1261364" y="1265669"/>
                  <a:pt x="1262533" y="1268006"/>
                </a:cubicBezTo>
                <a:cubicBezTo>
                  <a:pt x="1263701" y="1270343"/>
                  <a:pt x="1265454" y="1272680"/>
                  <a:pt x="1267791" y="1275017"/>
                </a:cubicBezTo>
                <a:cubicBezTo>
                  <a:pt x="1268959" y="1276185"/>
                  <a:pt x="1269543" y="1277353"/>
                  <a:pt x="1269543" y="1278522"/>
                </a:cubicBezTo>
                <a:cubicBezTo>
                  <a:pt x="1273048" y="1282027"/>
                  <a:pt x="1275677" y="1286701"/>
                  <a:pt x="1277430" y="1292543"/>
                </a:cubicBezTo>
                <a:cubicBezTo>
                  <a:pt x="1279182" y="1298385"/>
                  <a:pt x="1281811" y="1303642"/>
                  <a:pt x="1285316" y="1308316"/>
                </a:cubicBezTo>
                <a:cubicBezTo>
                  <a:pt x="1289990" y="1320000"/>
                  <a:pt x="1295248" y="1328763"/>
                  <a:pt x="1301089" y="1334605"/>
                </a:cubicBezTo>
                <a:cubicBezTo>
                  <a:pt x="1302258" y="1339279"/>
                  <a:pt x="1304011" y="1343368"/>
                  <a:pt x="1306347" y="1346873"/>
                </a:cubicBezTo>
                <a:cubicBezTo>
                  <a:pt x="1309853" y="1350378"/>
                  <a:pt x="1312773" y="1352131"/>
                  <a:pt x="1315111" y="1352131"/>
                </a:cubicBezTo>
                <a:cubicBezTo>
                  <a:pt x="1317447" y="1353299"/>
                  <a:pt x="1319784" y="1355636"/>
                  <a:pt x="1322121" y="1359141"/>
                </a:cubicBezTo>
                <a:cubicBezTo>
                  <a:pt x="1322121" y="1366152"/>
                  <a:pt x="1323289" y="1371410"/>
                  <a:pt x="1325627" y="1374915"/>
                </a:cubicBezTo>
                <a:cubicBezTo>
                  <a:pt x="1325627" y="1374915"/>
                  <a:pt x="1325918" y="1375207"/>
                  <a:pt x="1326503" y="1375791"/>
                </a:cubicBezTo>
                <a:cubicBezTo>
                  <a:pt x="1327087" y="1376375"/>
                  <a:pt x="1327379" y="1376667"/>
                  <a:pt x="1327379" y="1376667"/>
                </a:cubicBezTo>
                <a:lnTo>
                  <a:pt x="1330884" y="1374915"/>
                </a:lnTo>
                <a:lnTo>
                  <a:pt x="1330884" y="1376667"/>
                </a:lnTo>
                <a:cubicBezTo>
                  <a:pt x="1330884" y="1376667"/>
                  <a:pt x="1330884" y="1377252"/>
                  <a:pt x="1330884" y="1378420"/>
                </a:cubicBezTo>
                <a:lnTo>
                  <a:pt x="1330884" y="1381925"/>
                </a:lnTo>
                <a:cubicBezTo>
                  <a:pt x="1330884" y="1387767"/>
                  <a:pt x="1335557" y="1391857"/>
                  <a:pt x="1344905" y="1394193"/>
                </a:cubicBezTo>
                <a:cubicBezTo>
                  <a:pt x="1344905" y="1396530"/>
                  <a:pt x="1344613" y="1398283"/>
                  <a:pt x="1344028" y="1399451"/>
                </a:cubicBezTo>
                <a:cubicBezTo>
                  <a:pt x="1343445" y="1400620"/>
                  <a:pt x="1343737" y="1401788"/>
                  <a:pt x="1344905" y="1402956"/>
                </a:cubicBezTo>
                <a:cubicBezTo>
                  <a:pt x="1348410" y="1405293"/>
                  <a:pt x="1351331" y="1409967"/>
                  <a:pt x="1353667" y="1416977"/>
                </a:cubicBezTo>
                <a:cubicBezTo>
                  <a:pt x="1351331" y="1421651"/>
                  <a:pt x="1350163" y="1425740"/>
                  <a:pt x="1350163" y="1429245"/>
                </a:cubicBezTo>
                <a:cubicBezTo>
                  <a:pt x="1348994" y="1431582"/>
                  <a:pt x="1348702" y="1433919"/>
                  <a:pt x="1349286" y="1436256"/>
                </a:cubicBezTo>
                <a:cubicBezTo>
                  <a:pt x="1349870" y="1438593"/>
                  <a:pt x="1350163" y="1440929"/>
                  <a:pt x="1350163" y="1443266"/>
                </a:cubicBezTo>
                <a:lnTo>
                  <a:pt x="1355421" y="1452029"/>
                </a:lnTo>
                <a:cubicBezTo>
                  <a:pt x="1355421" y="1453198"/>
                  <a:pt x="1355128" y="1455242"/>
                  <a:pt x="1354544" y="1458163"/>
                </a:cubicBezTo>
                <a:cubicBezTo>
                  <a:pt x="1353960" y="1461084"/>
                  <a:pt x="1353083" y="1463129"/>
                  <a:pt x="1351915" y="1464297"/>
                </a:cubicBezTo>
                <a:cubicBezTo>
                  <a:pt x="1351915" y="1466634"/>
                  <a:pt x="1351331" y="1468387"/>
                  <a:pt x="1350163" y="1469555"/>
                </a:cubicBezTo>
                <a:cubicBezTo>
                  <a:pt x="1350163" y="1474229"/>
                  <a:pt x="1348410" y="1476566"/>
                  <a:pt x="1344905" y="1476566"/>
                </a:cubicBezTo>
                <a:cubicBezTo>
                  <a:pt x="1340231" y="1477734"/>
                  <a:pt x="1334389" y="1478318"/>
                  <a:pt x="1327379" y="1478318"/>
                </a:cubicBezTo>
                <a:cubicBezTo>
                  <a:pt x="1326210" y="1477150"/>
                  <a:pt x="1324458" y="1477150"/>
                  <a:pt x="1322121" y="1478318"/>
                </a:cubicBezTo>
                <a:cubicBezTo>
                  <a:pt x="1319784" y="1479487"/>
                  <a:pt x="1318031" y="1480071"/>
                  <a:pt x="1316863" y="1480071"/>
                </a:cubicBezTo>
                <a:cubicBezTo>
                  <a:pt x="1315695" y="1480071"/>
                  <a:pt x="1313942" y="1478902"/>
                  <a:pt x="1311605" y="1476566"/>
                </a:cubicBezTo>
                <a:cubicBezTo>
                  <a:pt x="1309269" y="1474229"/>
                  <a:pt x="1306931" y="1473060"/>
                  <a:pt x="1304595" y="1473060"/>
                </a:cubicBezTo>
                <a:cubicBezTo>
                  <a:pt x="1303427" y="1475397"/>
                  <a:pt x="1303427" y="1477150"/>
                  <a:pt x="1304595" y="1478318"/>
                </a:cubicBezTo>
                <a:cubicBezTo>
                  <a:pt x="1310437" y="1485329"/>
                  <a:pt x="1314527" y="1494092"/>
                  <a:pt x="1316863" y="1504607"/>
                </a:cubicBezTo>
                <a:lnTo>
                  <a:pt x="1325627" y="1515123"/>
                </a:lnTo>
                <a:cubicBezTo>
                  <a:pt x="1323289" y="1513954"/>
                  <a:pt x="1320661" y="1512494"/>
                  <a:pt x="1317739" y="1510741"/>
                </a:cubicBezTo>
                <a:cubicBezTo>
                  <a:pt x="1314819" y="1508989"/>
                  <a:pt x="1311021" y="1508112"/>
                  <a:pt x="1306347" y="1508112"/>
                </a:cubicBezTo>
                <a:cubicBezTo>
                  <a:pt x="1305179" y="1506944"/>
                  <a:pt x="1304303" y="1505483"/>
                  <a:pt x="1303719" y="1503731"/>
                </a:cubicBezTo>
                <a:cubicBezTo>
                  <a:pt x="1303135" y="1501978"/>
                  <a:pt x="1301089" y="1501102"/>
                  <a:pt x="1297585" y="1501102"/>
                </a:cubicBezTo>
                <a:lnTo>
                  <a:pt x="1295831" y="1504607"/>
                </a:lnTo>
                <a:cubicBezTo>
                  <a:pt x="1295831" y="1505776"/>
                  <a:pt x="1296709" y="1506944"/>
                  <a:pt x="1298461" y="1508112"/>
                </a:cubicBezTo>
                <a:cubicBezTo>
                  <a:pt x="1300213" y="1509281"/>
                  <a:pt x="1302258" y="1512202"/>
                  <a:pt x="1304595" y="1516875"/>
                </a:cubicBezTo>
                <a:cubicBezTo>
                  <a:pt x="1304595" y="1518044"/>
                  <a:pt x="1303427" y="1518628"/>
                  <a:pt x="1301089" y="1518628"/>
                </a:cubicBezTo>
                <a:cubicBezTo>
                  <a:pt x="1299921" y="1517460"/>
                  <a:pt x="1298753" y="1515999"/>
                  <a:pt x="1297585" y="1514246"/>
                </a:cubicBezTo>
                <a:cubicBezTo>
                  <a:pt x="1296416" y="1512494"/>
                  <a:pt x="1294663" y="1511618"/>
                  <a:pt x="1292327" y="1511618"/>
                </a:cubicBezTo>
                <a:cubicBezTo>
                  <a:pt x="1292327" y="1510449"/>
                  <a:pt x="1292327" y="1509573"/>
                  <a:pt x="1292327" y="1508989"/>
                </a:cubicBezTo>
                <a:cubicBezTo>
                  <a:pt x="1292327" y="1508405"/>
                  <a:pt x="1291743" y="1508112"/>
                  <a:pt x="1290574" y="1508112"/>
                </a:cubicBezTo>
                <a:cubicBezTo>
                  <a:pt x="1290574" y="1510449"/>
                  <a:pt x="1291158" y="1511618"/>
                  <a:pt x="1292327" y="1511618"/>
                </a:cubicBezTo>
                <a:cubicBezTo>
                  <a:pt x="1292327" y="1513954"/>
                  <a:pt x="1293203" y="1515999"/>
                  <a:pt x="1294955" y="1517752"/>
                </a:cubicBezTo>
                <a:cubicBezTo>
                  <a:pt x="1296709" y="1519504"/>
                  <a:pt x="1298169" y="1520965"/>
                  <a:pt x="1299337" y="1522133"/>
                </a:cubicBezTo>
                <a:lnTo>
                  <a:pt x="1304595" y="1522133"/>
                </a:lnTo>
                <a:lnTo>
                  <a:pt x="1311605" y="1532649"/>
                </a:lnTo>
                <a:cubicBezTo>
                  <a:pt x="1310437" y="1533817"/>
                  <a:pt x="1309269" y="1534109"/>
                  <a:pt x="1308100" y="1533525"/>
                </a:cubicBezTo>
                <a:cubicBezTo>
                  <a:pt x="1306931" y="1532941"/>
                  <a:pt x="1306347" y="1532649"/>
                  <a:pt x="1306347" y="1532649"/>
                </a:cubicBezTo>
                <a:lnTo>
                  <a:pt x="1304595" y="1530896"/>
                </a:lnTo>
                <a:cubicBezTo>
                  <a:pt x="1302258" y="1529728"/>
                  <a:pt x="1300506" y="1528559"/>
                  <a:pt x="1299337" y="1527391"/>
                </a:cubicBezTo>
                <a:cubicBezTo>
                  <a:pt x="1298169" y="1526223"/>
                  <a:pt x="1296416" y="1525638"/>
                  <a:pt x="1294079" y="1525638"/>
                </a:cubicBezTo>
                <a:cubicBezTo>
                  <a:pt x="1292911" y="1524470"/>
                  <a:pt x="1292034" y="1524762"/>
                  <a:pt x="1291451" y="1526515"/>
                </a:cubicBezTo>
                <a:cubicBezTo>
                  <a:pt x="1290866" y="1528267"/>
                  <a:pt x="1290574" y="1529728"/>
                  <a:pt x="1290574" y="1530896"/>
                </a:cubicBezTo>
                <a:cubicBezTo>
                  <a:pt x="1291743" y="1532065"/>
                  <a:pt x="1292911" y="1534986"/>
                  <a:pt x="1294079" y="1539659"/>
                </a:cubicBezTo>
                <a:cubicBezTo>
                  <a:pt x="1292911" y="1537322"/>
                  <a:pt x="1290574" y="1533817"/>
                  <a:pt x="1287069" y="1529144"/>
                </a:cubicBezTo>
                <a:cubicBezTo>
                  <a:pt x="1283564" y="1524470"/>
                  <a:pt x="1280643" y="1521549"/>
                  <a:pt x="1278306" y="1520381"/>
                </a:cubicBezTo>
                <a:lnTo>
                  <a:pt x="1269543" y="1520381"/>
                </a:lnTo>
                <a:cubicBezTo>
                  <a:pt x="1266037" y="1520381"/>
                  <a:pt x="1263117" y="1519796"/>
                  <a:pt x="1260779" y="1518628"/>
                </a:cubicBezTo>
                <a:lnTo>
                  <a:pt x="1266037" y="1532649"/>
                </a:lnTo>
                <a:lnTo>
                  <a:pt x="1260779" y="1532649"/>
                </a:lnTo>
                <a:cubicBezTo>
                  <a:pt x="1256106" y="1532649"/>
                  <a:pt x="1253769" y="1534986"/>
                  <a:pt x="1253769" y="1539659"/>
                </a:cubicBezTo>
                <a:cubicBezTo>
                  <a:pt x="1250264" y="1537322"/>
                  <a:pt x="1245591" y="1536154"/>
                  <a:pt x="1239749" y="1536154"/>
                </a:cubicBezTo>
                <a:cubicBezTo>
                  <a:pt x="1237412" y="1533817"/>
                  <a:pt x="1234783" y="1531188"/>
                  <a:pt x="1231861" y="1528267"/>
                </a:cubicBezTo>
                <a:cubicBezTo>
                  <a:pt x="1228941" y="1525346"/>
                  <a:pt x="1226312" y="1523302"/>
                  <a:pt x="1223975" y="1522133"/>
                </a:cubicBezTo>
                <a:cubicBezTo>
                  <a:pt x="1223975" y="1524470"/>
                  <a:pt x="1225728" y="1527975"/>
                  <a:pt x="1229233" y="1532649"/>
                </a:cubicBezTo>
                <a:cubicBezTo>
                  <a:pt x="1228065" y="1533817"/>
                  <a:pt x="1226604" y="1534109"/>
                  <a:pt x="1224851" y="1533525"/>
                </a:cubicBezTo>
                <a:cubicBezTo>
                  <a:pt x="1223099" y="1532941"/>
                  <a:pt x="1221639" y="1532649"/>
                  <a:pt x="1220470" y="1532649"/>
                </a:cubicBezTo>
                <a:cubicBezTo>
                  <a:pt x="1220470" y="1531480"/>
                  <a:pt x="1218717" y="1529144"/>
                  <a:pt x="1215212" y="1525638"/>
                </a:cubicBezTo>
                <a:lnTo>
                  <a:pt x="1209955" y="1525638"/>
                </a:lnTo>
                <a:cubicBezTo>
                  <a:pt x="1207618" y="1524470"/>
                  <a:pt x="1205865" y="1523302"/>
                  <a:pt x="1204697" y="1522133"/>
                </a:cubicBezTo>
                <a:cubicBezTo>
                  <a:pt x="1203528" y="1520965"/>
                  <a:pt x="1202360" y="1519796"/>
                  <a:pt x="1201191" y="1518628"/>
                </a:cubicBezTo>
                <a:lnTo>
                  <a:pt x="1190676" y="1511618"/>
                </a:lnTo>
                <a:cubicBezTo>
                  <a:pt x="1190676" y="1511618"/>
                  <a:pt x="1190091" y="1510449"/>
                  <a:pt x="1188923" y="1508112"/>
                </a:cubicBezTo>
                <a:lnTo>
                  <a:pt x="1183665" y="1502855"/>
                </a:lnTo>
                <a:cubicBezTo>
                  <a:pt x="1181329" y="1500518"/>
                  <a:pt x="1175487" y="1496428"/>
                  <a:pt x="1166139" y="1490586"/>
                </a:cubicBezTo>
                <a:lnTo>
                  <a:pt x="1152119" y="1481823"/>
                </a:lnTo>
                <a:cubicBezTo>
                  <a:pt x="1150951" y="1485329"/>
                  <a:pt x="1148905" y="1488250"/>
                  <a:pt x="1145985" y="1490586"/>
                </a:cubicBezTo>
                <a:cubicBezTo>
                  <a:pt x="1143063" y="1492923"/>
                  <a:pt x="1139851" y="1492923"/>
                  <a:pt x="1136345" y="1490586"/>
                </a:cubicBezTo>
                <a:cubicBezTo>
                  <a:pt x="1134009" y="1483576"/>
                  <a:pt x="1131087" y="1478902"/>
                  <a:pt x="1127582" y="1476566"/>
                </a:cubicBezTo>
                <a:cubicBezTo>
                  <a:pt x="1125245" y="1474229"/>
                  <a:pt x="1124077" y="1471892"/>
                  <a:pt x="1124077" y="1469555"/>
                </a:cubicBezTo>
                <a:lnTo>
                  <a:pt x="1117067" y="1464297"/>
                </a:lnTo>
                <a:cubicBezTo>
                  <a:pt x="1117067" y="1464297"/>
                  <a:pt x="1115607" y="1463421"/>
                  <a:pt x="1112685" y="1461669"/>
                </a:cubicBezTo>
                <a:cubicBezTo>
                  <a:pt x="1109764" y="1459916"/>
                  <a:pt x="1108303" y="1457871"/>
                  <a:pt x="1108303" y="1455534"/>
                </a:cubicBezTo>
                <a:cubicBezTo>
                  <a:pt x="1108303" y="1455534"/>
                  <a:pt x="1108011" y="1455242"/>
                  <a:pt x="1107427" y="1454658"/>
                </a:cubicBezTo>
                <a:cubicBezTo>
                  <a:pt x="1106843" y="1454074"/>
                  <a:pt x="1106551" y="1453782"/>
                  <a:pt x="1106551" y="1453782"/>
                </a:cubicBezTo>
                <a:cubicBezTo>
                  <a:pt x="1101877" y="1449108"/>
                  <a:pt x="1099541" y="1445603"/>
                  <a:pt x="1099541" y="1443266"/>
                </a:cubicBezTo>
                <a:cubicBezTo>
                  <a:pt x="1099541" y="1442098"/>
                  <a:pt x="1098957" y="1440637"/>
                  <a:pt x="1097788" y="1438885"/>
                </a:cubicBezTo>
                <a:cubicBezTo>
                  <a:pt x="1096619" y="1437132"/>
                  <a:pt x="1095451" y="1435087"/>
                  <a:pt x="1094283" y="1432751"/>
                </a:cubicBezTo>
                <a:lnTo>
                  <a:pt x="1085520" y="1425740"/>
                </a:lnTo>
                <a:lnTo>
                  <a:pt x="1073251" y="1411719"/>
                </a:lnTo>
                <a:cubicBezTo>
                  <a:pt x="1073251" y="1408214"/>
                  <a:pt x="1073251" y="1405877"/>
                  <a:pt x="1073251" y="1404709"/>
                </a:cubicBezTo>
                <a:cubicBezTo>
                  <a:pt x="1070915" y="1401204"/>
                  <a:pt x="1064489" y="1395362"/>
                  <a:pt x="1053973" y="1387183"/>
                </a:cubicBezTo>
                <a:cubicBezTo>
                  <a:pt x="1050468" y="1384846"/>
                  <a:pt x="1046379" y="1382509"/>
                  <a:pt x="1041705" y="1380173"/>
                </a:cubicBezTo>
                <a:cubicBezTo>
                  <a:pt x="1037031" y="1377836"/>
                  <a:pt x="1034111" y="1374331"/>
                  <a:pt x="1032942" y="1369657"/>
                </a:cubicBezTo>
                <a:lnTo>
                  <a:pt x="1034695" y="1369657"/>
                </a:lnTo>
                <a:cubicBezTo>
                  <a:pt x="1037031" y="1370825"/>
                  <a:pt x="1039368" y="1372286"/>
                  <a:pt x="1041705" y="1374039"/>
                </a:cubicBezTo>
                <a:cubicBezTo>
                  <a:pt x="1044042" y="1375791"/>
                  <a:pt x="1045794" y="1377252"/>
                  <a:pt x="1046963" y="1378420"/>
                </a:cubicBezTo>
                <a:cubicBezTo>
                  <a:pt x="1048131" y="1377252"/>
                  <a:pt x="1048131" y="1376083"/>
                  <a:pt x="1046963" y="1374915"/>
                </a:cubicBezTo>
                <a:cubicBezTo>
                  <a:pt x="1030605" y="1360894"/>
                  <a:pt x="1019505" y="1353299"/>
                  <a:pt x="1013663" y="1352131"/>
                </a:cubicBezTo>
                <a:cubicBezTo>
                  <a:pt x="1004317" y="1343952"/>
                  <a:pt x="997890" y="1337526"/>
                  <a:pt x="994385" y="1332852"/>
                </a:cubicBezTo>
                <a:lnTo>
                  <a:pt x="987375" y="1327595"/>
                </a:lnTo>
                <a:cubicBezTo>
                  <a:pt x="982701" y="1325258"/>
                  <a:pt x="976859" y="1320584"/>
                  <a:pt x="969848" y="1313574"/>
                </a:cubicBezTo>
                <a:cubicBezTo>
                  <a:pt x="967511" y="1310069"/>
                  <a:pt x="962253" y="1305979"/>
                  <a:pt x="954075" y="1301306"/>
                </a:cubicBezTo>
                <a:lnTo>
                  <a:pt x="940054" y="1287285"/>
                </a:lnTo>
                <a:cubicBezTo>
                  <a:pt x="936549" y="1284948"/>
                  <a:pt x="933627" y="1282903"/>
                  <a:pt x="931291" y="1281151"/>
                </a:cubicBezTo>
                <a:cubicBezTo>
                  <a:pt x="928955" y="1279398"/>
                  <a:pt x="926617" y="1277938"/>
                  <a:pt x="924281" y="1276769"/>
                </a:cubicBezTo>
                <a:lnTo>
                  <a:pt x="922529" y="1275017"/>
                </a:lnTo>
                <a:cubicBezTo>
                  <a:pt x="921359" y="1271511"/>
                  <a:pt x="919607" y="1269175"/>
                  <a:pt x="917271" y="1268006"/>
                </a:cubicBezTo>
                <a:cubicBezTo>
                  <a:pt x="914933" y="1266838"/>
                  <a:pt x="913181" y="1266254"/>
                  <a:pt x="912013" y="1266254"/>
                </a:cubicBezTo>
                <a:cubicBezTo>
                  <a:pt x="908507" y="1270927"/>
                  <a:pt x="906755" y="1274432"/>
                  <a:pt x="906755" y="1276769"/>
                </a:cubicBezTo>
                <a:cubicBezTo>
                  <a:pt x="906755" y="1277938"/>
                  <a:pt x="905587" y="1279690"/>
                  <a:pt x="903249" y="1282027"/>
                </a:cubicBezTo>
                <a:lnTo>
                  <a:pt x="880465" y="1308316"/>
                </a:lnTo>
                <a:cubicBezTo>
                  <a:pt x="873455" y="1317663"/>
                  <a:pt x="867029" y="1326718"/>
                  <a:pt x="861187" y="1335481"/>
                </a:cubicBezTo>
                <a:cubicBezTo>
                  <a:pt x="855345" y="1344244"/>
                  <a:pt x="848919" y="1352131"/>
                  <a:pt x="841909" y="1359141"/>
                </a:cubicBezTo>
                <a:cubicBezTo>
                  <a:pt x="839571" y="1363815"/>
                  <a:pt x="838987" y="1367320"/>
                  <a:pt x="840156" y="1369657"/>
                </a:cubicBezTo>
                <a:cubicBezTo>
                  <a:pt x="838987" y="1375499"/>
                  <a:pt x="836359" y="1381633"/>
                  <a:pt x="832269" y="1388059"/>
                </a:cubicBezTo>
                <a:cubicBezTo>
                  <a:pt x="828180" y="1394485"/>
                  <a:pt x="824967" y="1399451"/>
                  <a:pt x="822629" y="1402956"/>
                </a:cubicBezTo>
                <a:cubicBezTo>
                  <a:pt x="820293" y="1404125"/>
                  <a:pt x="818541" y="1404709"/>
                  <a:pt x="817372" y="1404709"/>
                </a:cubicBezTo>
                <a:cubicBezTo>
                  <a:pt x="816203" y="1405877"/>
                  <a:pt x="813575" y="1407338"/>
                  <a:pt x="809485" y="1409091"/>
                </a:cubicBezTo>
                <a:cubicBezTo>
                  <a:pt x="805396" y="1410843"/>
                  <a:pt x="801599" y="1411719"/>
                  <a:pt x="798093" y="1411719"/>
                </a:cubicBezTo>
                <a:cubicBezTo>
                  <a:pt x="795757" y="1407046"/>
                  <a:pt x="791667" y="1401788"/>
                  <a:pt x="785825" y="1395946"/>
                </a:cubicBezTo>
                <a:lnTo>
                  <a:pt x="784073" y="1394193"/>
                </a:lnTo>
                <a:cubicBezTo>
                  <a:pt x="782904" y="1391857"/>
                  <a:pt x="780859" y="1390104"/>
                  <a:pt x="777939" y="1388936"/>
                </a:cubicBezTo>
                <a:cubicBezTo>
                  <a:pt x="775017" y="1387767"/>
                  <a:pt x="772973" y="1387183"/>
                  <a:pt x="771805" y="1387183"/>
                </a:cubicBezTo>
                <a:cubicBezTo>
                  <a:pt x="765963" y="1390688"/>
                  <a:pt x="761873" y="1395362"/>
                  <a:pt x="759537" y="1401204"/>
                </a:cubicBezTo>
                <a:cubicBezTo>
                  <a:pt x="758368" y="1403541"/>
                  <a:pt x="756907" y="1406462"/>
                  <a:pt x="755155" y="1409967"/>
                </a:cubicBezTo>
                <a:cubicBezTo>
                  <a:pt x="753402" y="1413472"/>
                  <a:pt x="752526" y="1415809"/>
                  <a:pt x="752526" y="1416977"/>
                </a:cubicBezTo>
                <a:cubicBezTo>
                  <a:pt x="749021" y="1414640"/>
                  <a:pt x="746099" y="1411719"/>
                  <a:pt x="743763" y="1408214"/>
                </a:cubicBezTo>
                <a:cubicBezTo>
                  <a:pt x="741426" y="1404709"/>
                  <a:pt x="738505" y="1400620"/>
                  <a:pt x="734999" y="1395946"/>
                </a:cubicBezTo>
                <a:lnTo>
                  <a:pt x="731495" y="1404709"/>
                </a:lnTo>
                <a:lnTo>
                  <a:pt x="729743" y="1404709"/>
                </a:lnTo>
                <a:cubicBezTo>
                  <a:pt x="726237" y="1397699"/>
                  <a:pt x="722731" y="1394193"/>
                  <a:pt x="719227" y="1394193"/>
                </a:cubicBezTo>
                <a:lnTo>
                  <a:pt x="713969" y="1402956"/>
                </a:lnTo>
                <a:cubicBezTo>
                  <a:pt x="712801" y="1400620"/>
                  <a:pt x="712216" y="1397699"/>
                  <a:pt x="712216" y="1394193"/>
                </a:cubicBezTo>
                <a:cubicBezTo>
                  <a:pt x="714553" y="1391857"/>
                  <a:pt x="715721" y="1390688"/>
                  <a:pt x="715721" y="1390688"/>
                </a:cubicBezTo>
                <a:lnTo>
                  <a:pt x="713969" y="1388936"/>
                </a:lnTo>
                <a:cubicBezTo>
                  <a:pt x="712801" y="1387767"/>
                  <a:pt x="710464" y="1387183"/>
                  <a:pt x="706959" y="1387183"/>
                </a:cubicBezTo>
                <a:cubicBezTo>
                  <a:pt x="706959" y="1387183"/>
                  <a:pt x="704622" y="1384846"/>
                  <a:pt x="699948" y="1380173"/>
                </a:cubicBezTo>
                <a:lnTo>
                  <a:pt x="694690" y="1378420"/>
                </a:lnTo>
                <a:lnTo>
                  <a:pt x="706959" y="1374915"/>
                </a:lnTo>
                <a:cubicBezTo>
                  <a:pt x="704622" y="1373746"/>
                  <a:pt x="702577" y="1372578"/>
                  <a:pt x="700825" y="1371410"/>
                </a:cubicBezTo>
                <a:cubicBezTo>
                  <a:pt x="699072" y="1370241"/>
                  <a:pt x="697027" y="1368489"/>
                  <a:pt x="694690" y="1366152"/>
                </a:cubicBezTo>
                <a:cubicBezTo>
                  <a:pt x="690017" y="1366152"/>
                  <a:pt x="685927" y="1364691"/>
                  <a:pt x="682422" y="1361770"/>
                </a:cubicBezTo>
                <a:cubicBezTo>
                  <a:pt x="678917" y="1358849"/>
                  <a:pt x="675412" y="1356805"/>
                  <a:pt x="671907" y="1355636"/>
                </a:cubicBezTo>
                <a:cubicBezTo>
                  <a:pt x="669570" y="1354468"/>
                  <a:pt x="664312" y="1351547"/>
                  <a:pt x="656133" y="1346873"/>
                </a:cubicBezTo>
                <a:cubicBezTo>
                  <a:pt x="649123" y="1344536"/>
                  <a:pt x="643865" y="1342200"/>
                  <a:pt x="640360" y="1339863"/>
                </a:cubicBezTo>
                <a:cubicBezTo>
                  <a:pt x="639191" y="1337526"/>
                  <a:pt x="636855" y="1335189"/>
                  <a:pt x="633349" y="1332852"/>
                </a:cubicBezTo>
                <a:cubicBezTo>
                  <a:pt x="632181" y="1332852"/>
                  <a:pt x="630428" y="1331684"/>
                  <a:pt x="628091" y="1329347"/>
                </a:cubicBezTo>
                <a:lnTo>
                  <a:pt x="631597" y="1325842"/>
                </a:lnTo>
                <a:cubicBezTo>
                  <a:pt x="635102" y="1321168"/>
                  <a:pt x="639775" y="1317663"/>
                  <a:pt x="645618" y="1315326"/>
                </a:cubicBezTo>
                <a:lnTo>
                  <a:pt x="647370" y="1308316"/>
                </a:lnTo>
                <a:cubicBezTo>
                  <a:pt x="643865" y="1303642"/>
                  <a:pt x="638607" y="1300137"/>
                  <a:pt x="631597" y="1297800"/>
                </a:cubicBezTo>
                <a:cubicBezTo>
                  <a:pt x="631597" y="1295464"/>
                  <a:pt x="633349" y="1294295"/>
                  <a:pt x="636855" y="1294295"/>
                </a:cubicBezTo>
                <a:cubicBezTo>
                  <a:pt x="640360" y="1295464"/>
                  <a:pt x="644449" y="1293711"/>
                  <a:pt x="649123" y="1289037"/>
                </a:cubicBezTo>
                <a:lnTo>
                  <a:pt x="654380" y="1287285"/>
                </a:lnTo>
                <a:cubicBezTo>
                  <a:pt x="653212" y="1283780"/>
                  <a:pt x="650291" y="1280274"/>
                  <a:pt x="645618" y="1276769"/>
                </a:cubicBezTo>
                <a:lnTo>
                  <a:pt x="647370" y="1275017"/>
                </a:lnTo>
                <a:lnTo>
                  <a:pt x="645618" y="1268006"/>
                </a:lnTo>
                <a:cubicBezTo>
                  <a:pt x="645618" y="1266838"/>
                  <a:pt x="646786" y="1265085"/>
                  <a:pt x="649123" y="1262748"/>
                </a:cubicBezTo>
                <a:cubicBezTo>
                  <a:pt x="649123" y="1262748"/>
                  <a:pt x="648831" y="1262456"/>
                  <a:pt x="648246" y="1261872"/>
                </a:cubicBezTo>
                <a:cubicBezTo>
                  <a:pt x="647662" y="1261288"/>
                  <a:pt x="647370" y="1260996"/>
                  <a:pt x="647370" y="1260996"/>
                </a:cubicBezTo>
                <a:cubicBezTo>
                  <a:pt x="640360" y="1257491"/>
                  <a:pt x="637438" y="1252817"/>
                  <a:pt x="638607" y="1246975"/>
                </a:cubicBezTo>
                <a:lnTo>
                  <a:pt x="636855" y="1243470"/>
                </a:lnTo>
                <a:cubicBezTo>
                  <a:pt x="635686" y="1242301"/>
                  <a:pt x="634518" y="1240549"/>
                  <a:pt x="633349" y="1238212"/>
                </a:cubicBezTo>
                <a:cubicBezTo>
                  <a:pt x="632181" y="1235875"/>
                  <a:pt x="631597" y="1234123"/>
                  <a:pt x="631597" y="1232954"/>
                </a:cubicBezTo>
                <a:lnTo>
                  <a:pt x="636855" y="1231202"/>
                </a:lnTo>
                <a:lnTo>
                  <a:pt x="633349" y="1222439"/>
                </a:lnTo>
                <a:cubicBezTo>
                  <a:pt x="633349" y="1220102"/>
                  <a:pt x="634518" y="1217765"/>
                  <a:pt x="636855" y="1215428"/>
                </a:cubicBezTo>
                <a:cubicBezTo>
                  <a:pt x="636855" y="1214260"/>
                  <a:pt x="635978" y="1212507"/>
                  <a:pt x="634226" y="1210170"/>
                </a:cubicBezTo>
                <a:cubicBezTo>
                  <a:pt x="632473" y="1207834"/>
                  <a:pt x="630428" y="1206665"/>
                  <a:pt x="628091" y="1206665"/>
                </a:cubicBezTo>
                <a:cubicBezTo>
                  <a:pt x="625755" y="1206665"/>
                  <a:pt x="623418" y="1207834"/>
                  <a:pt x="621081" y="1210170"/>
                </a:cubicBezTo>
                <a:lnTo>
                  <a:pt x="625617" y="1198075"/>
                </a:lnTo>
                <a:lnTo>
                  <a:pt x="618891" y="1205351"/>
                </a:lnTo>
                <a:cubicBezTo>
                  <a:pt x="613341" y="1212069"/>
                  <a:pt x="609398" y="1217765"/>
                  <a:pt x="607061" y="1222439"/>
                </a:cubicBezTo>
                <a:cubicBezTo>
                  <a:pt x="605892" y="1223607"/>
                  <a:pt x="604432" y="1224191"/>
                  <a:pt x="602679" y="1224191"/>
                </a:cubicBezTo>
                <a:cubicBezTo>
                  <a:pt x="600926" y="1224191"/>
                  <a:pt x="599466" y="1225360"/>
                  <a:pt x="598297" y="1227696"/>
                </a:cubicBezTo>
                <a:cubicBezTo>
                  <a:pt x="597129" y="1228865"/>
                  <a:pt x="594792" y="1232370"/>
                  <a:pt x="591287" y="1238212"/>
                </a:cubicBezTo>
                <a:lnTo>
                  <a:pt x="591287" y="1239965"/>
                </a:lnTo>
                <a:lnTo>
                  <a:pt x="596545" y="1236459"/>
                </a:lnTo>
                <a:cubicBezTo>
                  <a:pt x="597713" y="1241133"/>
                  <a:pt x="596545" y="1244638"/>
                  <a:pt x="593039" y="1246975"/>
                </a:cubicBezTo>
                <a:cubicBezTo>
                  <a:pt x="591871" y="1246975"/>
                  <a:pt x="591287" y="1247559"/>
                  <a:pt x="591287" y="1248728"/>
                </a:cubicBezTo>
                <a:lnTo>
                  <a:pt x="584276" y="1257491"/>
                </a:lnTo>
                <a:cubicBezTo>
                  <a:pt x="580771" y="1260996"/>
                  <a:pt x="579019" y="1267422"/>
                  <a:pt x="579019" y="1276769"/>
                </a:cubicBezTo>
                <a:lnTo>
                  <a:pt x="579019" y="1282027"/>
                </a:lnTo>
                <a:cubicBezTo>
                  <a:pt x="577850" y="1282027"/>
                  <a:pt x="576390" y="1281443"/>
                  <a:pt x="574637" y="1280274"/>
                </a:cubicBezTo>
                <a:cubicBezTo>
                  <a:pt x="572885" y="1279106"/>
                  <a:pt x="572008" y="1277938"/>
                  <a:pt x="572008" y="1276769"/>
                </a:cubicBezTo>
                <a:cubicBezTo>
                  <a:pt x="572008" y="1286116"/>
                  <a:pt x="570256" y="1292543"/>
                  <a:pt x="566751" y="1296048"/>
                </a:cubicBezTo>
                <a:cubicBezTo>
                  <a:pt x="564414" y="1299553"/>
                  <a:pt x="559740" y="1300721"/>
                  <a:pt x="552730" y="1299553"/>
                </a:cubicBezTo>
                <a:cubicBezTo>
                  <a:pt x="548056" y="1303058"/>
                  <a:pt x="545720" y="1308900"/>
                  <a:pt x="545720" y="1317079"/>
                </a:cubicBezTo>
                <a:cubicBezTo>
                  <a:pt x="545720" y="1321753"/>
                  <a:pt x="545720" y="1325258"/>
                  <a:pt x="545720" y="1327595"/>
                </a:cubicBezTo>
                <a:cubicBezTo>
                  <a:pt x="543382" y="1332268"/>
                  <a:pt x="543382" y="1338110"/>
                  <a:pt x="545720" y="1345121"/>
                </a:cubicBezTo>
                <a:cubicBezTo>
                  <a:pt x="552730" y="1357973"/>
                  <a:pt x="554482" y="1370241"/>
                  <a:pt x="550977" y="1381925"/>
                </a:cubicBezTo>
                <a:lnTo>
                  <a:pt x="550977" y="1390688"/>
                </a:lnTo>
                <a:cubicBezTo>
                  <a:pt x="550977" y="1397699"/>
                  <a:pt x="549225" y="1401788"/>
                  <a:pt x="545720" y="1402956"/>
                </a:cubicBezTo>
                <a:lnTo>
                  <a:pt x="536956" y="1408214"/>
                </a:lnTo>
                <a:lnTo>
                  <a:pt x="526440" y="1418730"/>
                </a:lnTo>
                <a:cubicBezTo>
                  <a:pt x="524104" y="1418730"/>
                  <a:pt x="522935" y="1419898"/>
                  <a:pt x="522935" y="1422235"/>
                </a:cubicBezTo>
                <a:cubicBezTo>
                  <a:pt x="521767" y="1425740"/>
                  <a:pt x="520014" y="1428661"/>
                  <a:pt x="517678" y="1430998"/>
                </a:cubicBezTo>
                <a:cubicBezTo>
                  <a:pt x="515341" y="1433335"/>
                  <a:pt x="513588" y="1435672"/>
                  <a:pt x="512420" y="1438008"/>
                </a:cubicBezTo>
                <a:lnTo>
                  <a:pt x="507162" y="1439761"/>
                </a:lnTo>
                <a:cubicBezTo>
                  <a:pt x="500152" y="1437424"/>
                  <a:pt x="494310" y="1438008"/>
                  <a:pt x="489636" y="1441514"/>
                </a:cubicBezTo>
                <a:cubicBezTo>
                  <a:pt x="486131" y="1442682"/>
                  <a:pt x="480289" y="1443266"/>
                  <a:pt x="472110" y="1443266"/>
                </a:cubicBezTo>
                <a:cubicBezTo>
                  <a:pt x="469774" y="1443266"/>
                  <a:pt x="468313" y="1442974"/>
                  <a:pt x="467728" y="1442390"/>
                </a:cubicBezTo>
                <a:cubicBezTo>
                  <a:pt x="467145" y="1441806"/>
                  <a:pt x="466268" y="1440929"/>
                  <a:pt x="465099" y="1439761"/>
                </a:cubicBezTo>
                <a:lnTo>
                  <a:pt x="465099" y="1450277"/>
                </a:lnTo>
                <a:lnTo>
                  <a:pt x="461594" y="1448524"/>
                </a:lnTo>
                <a:lnTo>
                  <a:pt x="456337" y="1441514"/>
                </a:lnTo>
                <a:cubicBezTo>
                  <a:pt x="454000" y="1439177"/>
                  <a:pt x="449910" y="1438008"/>
                  <a:pt x="444069" y="1438008"/>
                </a:cubicBezTo>
                <a:cubicBezTo>
                  <a:pt x="442900" y="1440345"/>
                  <a:pt x="441147" y="1440345"/>
                  <a:pt x="438811" y="1438008"/>
                </a:cubicBezTo>
                <a:cubicBezTo>
                  <a:pt x="437642" y="1436840"/>
                  <a:pt x="435890" y="1436548"/>
                  <a:pt x="433553" y="1437132"/>
                </a:cubicBezTo>
                <a:cubicBezTo>
                  <a:pt x="431216" y="1437716"/>
                  <a:pt x="430048" y="1437424"/>
                  <a:pt x="430048" y="1436256"/>
                </a:cubicBezTo>
                <a:cubicBezTo>
                  <a:pt x="425374" y="1436256"/>
                  <a:pt x="422453" y="1435087"/>
                  <a:pt x="421285" y="1432751"/>
                </a:cubicBezTo>
                <a:cubicBezTo>
                  <a:pt x="418948" y="1431582"/>
                  <a:pt x="416027" y="1430122"/>
                  <a:pt x="412522" y="1428369"/>
                </a:cubicBezTo>
                <a:cubicBezTo>
                  <a:pt x="409016" y="1426616"/>
                  <a:pt x="406680" y="1424572"/>
                  <a:pt x="405511" y="1422235"/>
                </a:cubicBezTo>
                <a:cubicBezTo>
                  <a:pt x="402006" y="1423403"/>
                  <a:pt x="399085" y="1420482"/>
                  <a:pt x="396748" y="1413472"/>
                </a:cubicBezTo>
                <a:cubicBezTo>
                  <a:pt x="395580" y="1414640"/>
                  <a:pt x="393243" y="1415225"/>
                  <a:pt x="389738" y="1415225"/>
                </a:cubicBezTo>
                <a:lnTo>
                  <a:pt x="387986" y="1415225"/>
                </a:lnTo>
                <a:lnTo>
                  <a:pt x="382728" y="1406462"/>
                </a:lnTo>
                <a:lnTo>
                  <a:pt x="380975" y="1402956"/>
                </a:lnTo>
                <a:cubicBezTo>
                  <a:pt x="379806" y="1401788"/>
                  <a:pt x="378930" y="1399743"/>
                  <a:pt x="378346" y="1396822"/>
                </a:cubicBezTo>
                <a:cubicBezTo>
                  <a:pt x="377762" y="1393901"/>
                  <a:pt x="375133" y="1391857"/>
                  <a:pt x="370459" y="1390688"/>
                </a:cubicBezTo>
                <a:cubicBezTo>
                  <a:pt x="368123" y="1391857"/>
                  <a:pt x="365786" y="1392441"/>
                  <a:pt x="363449" y="1392441"/>
                </a:cubicBezTo>
                <a:cubicBezTo>
                  <a:pt x="363449" y="1392441"/>
                  <a:pt x="363157" y="1391857"/>
                  <a:pt x="362573" y="1390688"/>
                </a:cubicBezTo>
                <a:cubicBezTo>
                  <a:pt x="361988" y="1389520"/>
                  <a:pt x="361112" y="1388936"/>
                  <a:pt x="359944" y="1388936"/>
                </a:cubicBezTo>
                <a:lnTo>
                  <a:pt x="366954" y="1388936"/>
                </a:lnTo>
                <a:lnTo>
                  <a:pt x="368707" y="1385430"/>
                </a:lnTo>
                <a:cubicBezTo>
                  <a:pt x="367538" y="1380757"/>
                  <a:pt x="365786" y="1375499"/>
                  <a:pt x="363449" y="1369657"/>
                </a:cubicBezTo>
                <a:lnTo>
                  <a:pt x="356439" y="1359141"/>
                </a:lnTo>
                <a:lnTo>
                  <a:pt x="344170" y="1359141"/>
                </a:lnTo>
                <a:cubicBezTo>
                  <a:pt x="340665" y="1359141"/>
                  <a:pt x="333655" y="1356220"/>
                  <a:pt x="323139" y="1350378"/>
                </a:cubicBezTo>
                <a:cubicBezTo>
                  <a:pt x="320802" y="1348042"/>
                  <a:pt x="319634" y="1344536"/>
                  <a:pt x="319634" y="1339863"/>
                </a:cubicBezTo>
                <a:lnTo>
                  <a:pt x="317881" y="1331100"/>
                </a:lnTo>
                <a:cubicBezTo>
                  <a:pt x="314376" y="1321753"/>
                  <a:pt x="307950" y="1315911"/>
                  <a:pt x="298603" y="1313574"/>
                </a:cubicBezTo>
                <a:cubicBezTo>
                  <a:pt x="296266" y="1311237"/>
                  <a:pt x="295098" y="1308316"/>
                  <a:pt x="295098" y="1304811"/>
                </a:cubicBezTo>
                <a:cubicBezTo>
                  <a:pt x="295098" y="1301306"/>
                  <a:pt x="294513" y="1298969"/>
                  <a:pt x="293345" y="1297800"/>
                </a:cubicBezTo>
                <a:cubicBezTo>
                  <a:pt x="294513" y="1296632"/>
                  <a:pt x="295098" y="1294295"/>
                  <a:pt x="295098" y="1290790"/>
                </a:cubicBezTo>
                <a:lnTo>
                  <a:pt x="282829" y="1276769"/>
                </a:lnTo>
                <a:cubicBezTo>
                  <a:pt x="282829" y="1275601"/>
                  <a:pt x="282246" y="1275017"/>
                  <a:pt x="281077" y="1275017"/>
                </a:cubicBezTo>
                <a:cubicBezTo>
                  <a:pt x="279908" y="1275017"/>
                  <a:pt x="279324" y="1274432"/>
                  <a:pt x="279324" y="1273264"/>
                </a:cubicBezTo>
                <a:cubicBezTo>
                  <a:pt x="275819" y="1272096"/>
                  <a:pt x="274066" y="1270343"/>
                  <a:pt x="274066" y="1268006"/>
                </a:cubicBezTo>
                <a:cubicBezTo>
                  <a:pt x="274066" y="1265669"/>
                  <a:pt x="275819" y="1263917"/>
                  <a:pt x="279324" y="1262748"/>
                </a:cubicBezTo>
                <a:cubicBezTo>
                  <a:pt x="280493" y="1260411"/>
                  <a:pt x="282246" y="1258951"/>
                  <a:pt x="284582" y="1258367"/>
                </a:cubicBezTo>
                <a:cubicBezTo>
                  <a:pt x="286918" y="1257783"/>
                  <a:pt x="288671" y="1256906"/>
                  <a:pt x="289840" y="1255738"/>
                </a:cubicBezTo>
                <a:cubicBezTo>
                  <a:pt x="288671" y="1252233"/>
                  <a:pt x="286918" y="1248435"/>
                  <a:pt x="284582" y="1244346"/>
                </a:cubicBezTo>
                <a:cubicBezTo>
                  <a:pt x="282246" y="1240257"/>
                  <a:pt x="282829" y="1235875"/>
                  <a:pt x="286335" y="1231202"/>
                </a:cubicBezTo>
                <a:cubicBezTo>
                  <a:pt x="283998" y="1228865"/>
                  <a:pt x="282829" y="1227696"/>
                  <a:pt x="282829" y="1227696"/>
                </a:cubicBezTo>
                <a:cubicBezTo>
                  <a:pt x="282829" y="1226528"/>
                  <a:pt x="282829" y="1225944"/>
                  <a:pt x="282829" y="1225944"/>
                </a:cubicBezTo>
                <a:cubicBezTo>
                  <a:pt x="286335" y="1217765"/>
                  <a:pt x="285751" y="1211339"/>
                  <a:pt x="281077" y="1206665"/>
                </a:cubicBezTo>
                <a:cubicBezTo>
                  <a:pt x="279908" y="1204328"/>
                  <a:pt x="279324" y="1200823"/>
                  <a:pt x="279324" y="1196150"/>
                </a:cubicBezTo>
                <a:cubicBezTo>
                  <a:pt x="279324" y="1192644"/>
                  <a:pt x="279908" y="1190016"/>
                  <a:pt x="281077" y="1188263"/>
                </a:cubicBezTo>
                <a:cubicBezTo>
                  <a:pt x="282246" y="1186510"/>
                  <a:pt x="282829" y="1184466"/>
                  <a:pt x="282829" y="1182129"/>
                </a:cubicBezTo>
                <a:cubicBezTo>
                  <a:pt x="283998" y="1177455"/>
                  <a:pt x="285751" y="1172782"/>
                  <a:pt x="288087" y="1168108"/>
                </a:cubicBezTo>
                <a:cubicBezTo>
                  <a:pt x="290424" y="1163434"/>
                  <a:pt x="292176" y="1159929"/>
                  <a:pt x="293345" y="1157592"/>
                </a:cubicBezTo>
                <a:lnTo>
                  <a:pt x="324892" y="1129551"/>
                </a:lnTo>
                <a:cubicBezTo>
                  <a:pt x="326060" y="1126046"/>
                  <a:pt x="327228" y="1124293"/>
                  <a:pt x="328397" y="1124293"/>
                </a:cubicBezTo>
                <a:cubicBezTo>
                  <a:pt x="335407" y="1120788"/>
                  <a:pt x="345923" y="1115530"/>
                  <a:pt x="359944" y="1108520"/>
                </a:cubicBezTo>
                <a:cubicBezTo>
                  <a:pt x="365786" y="1105014"/>
                  <a:pt x="371335" y="1101801"/>
                  <a:pt x="376593" y="1098880"/>
                </a:cubicBezTo>
                <a:cubicBezTo>
                  <a:pt x="381851" y="1095959"/>
                  <a:pt x="386817" y="1092746"/>
                  <a:pt x="391491" y="1089241"/>
                </a:cubicBezTo>
                <a:lnTo>
                  <a:pt x="403727" y="1081763"/>
                </a:lnTo>
                <a:lnTo>
                  <a:pt x="403759" y="1081573"/>
                </a:lnTo>
                <a:cubicBezTo>
                  <a:pt x="404927" y="1074417"/>
                  <a:pt x="405511" y="1070547"/>
                  <a:pt x="405511" y="1069962"/>
                </a:cubicBezTo>
                <a:lnTo>
                  <a:pt x="407264" y="1062952"/>
                </a:lnTo>
                <a:cubicBezTo>
                  <a:pt x="410769" y="1059447"/>
                  <a:pt x="412522" y="1053605"/>
                  <a:pt x="412522" y="1045426"/>
                </a:cubicBezTo>
                <a:lnTo>
                  <a:pt x="416027" y="963054"/>
                </a:lnTo>
                <a:lnTo>
                  <a:pt x="421285" y="852640"/>
                </a:lnTo>
                <a:cubicBezTo>
                  <a:pt x="418948" y="854977"/>
                  <a:pt x="417195" y="857606"/>
                  <a:pt x="416027" y="860527"/>
                </a:cubicBezTo>
                <a:cubicBezTo>
                  <a:pt x="414858" y="863448"/>
                  <a:pt x="414858" y="866076"/>
                  <a:pt x="416027" y="868413"/>
                </a:cubicBezTo>
                <a:cubicBezTo>
                  <a:pt x="417195" y="874255"/>
                  <a:pt x="414858" y="877176"/>
                  <a:pt x="409016" y="877176"/>
                </a:cubicBezTo>
                <a:cubicBezTo>
                  <a:pt x="406680" y="877176"/>
                  <a:pt x="401422" y="877760"/>
                  <a:pt x="393243" y="878929"/>
                </a:cubicBezTo>
                <a:cubicBezTo>
                  <a:pt x="389738" y="878929"/>
                  <a:pt x="387986" y="880682"/>
                  <a:pt x="387986" y="884187"/>
                </a:cubicBezTo>
                <a:cubicBezTo>
                  <a:pt x="387986" y="887692"/>
                  <a:pt x="387401" y="890613"/>
                  <a:pt x="386233" y="892950"/>
                </a:cubicBezTo>
                <a:cubicBezTo>
                  <a:pt x="385064" y="895287"/>
                  <a:pt x="383896" y="898208"/>
                  <a:pt x="382728" y="901713"/>
                </a:cubicBezTo>
                <a:cubicBezTo>
                  <a:pt x="382728" y="905218"/>
                  <a:pt x="380975" y="907555"/>
                  <a:pt x="377470" y="908723"/>
                </a:cubicBezTo>
                <a:cubicBezTo>
                  <a:pt x="372796" y="909892"/>
                  <a:pt x="368123" y="912813"/>
                  <a:pt x="363449" y="917486"/>
                </a:cubicBezTo>
                <a:cubicBezTo>
                  <a:pt x="356439" y="920991"/>
                  <a:pt x="351181" y="920991"/>
                  <a:pt x="347676" y="917486"/>
                </a:cubicBezTo>
                <a:lnTo>
                  <a:pt x="340665" y="917486"/>
                </a:lnTo>
                <a:cubicBezTo>
                  <a:pt x="338329" y="918655"/>
                  <a:pt x="336576" y="920115"/>
                  <a:pt x="335407" y="921868"/>
                </a:cubicBezTo>
                <a:cubicBezTo>
                  <a:pt x="334239" y="923620"/>
                  <a:pt x="333655" y="924497"/>
                  <a:pt x="333655" y="924497"/>
                </a:cubicBezTo>
                <a:cubicBezTo>
                  <a:pt x="330150" y="923328"/>
                  <a:pt x="327228" y="922160"/>
                  <a:pt x="324892" y="920991"/>
                </a:cubicBezTo>
                <a:cubicBezTo>
                  <a:pt x="322555" y="919823"/>
                  <a:pt x="320218" y="918655"/>
                  <a:pt x="317881" y="917486"/>
                </a:cubicBezTo>
                <a:cubicBezTo>
                  <a:pt x="309703" y="917486"/>
                  <a:pt x="303860" y="916318"/>
                  <a:pt x="300355" y="913981"/>
                </a:cubicBezTo>
                <a:cubicBezTo>
                  <a:pt x="301524" y="916318"/>
                  <a:pt x="302400" y="918363"/>
                  <a:pt x="302984" y="920115"/>
                </a:cubicBezTo>
                <a:cubicBezTo>
                  <a:pt x="303568" y="921868"/>
                  <a:pt x="304445" y="923328"/>
                  <a:pt x="305613" y="924497"/>
                </a:cubicBezTo>
                <a:lnTo>
                  <a:pt x="305613" y="926249"/>
                </a:lnTo>
                <a:cubicBezTo>
                  <a:pt x="303276" y="923912"/>
                  <a:pt x="301232" y="922160"/>
                  <a:pt x="299479" y="920991"/>
                </a:cubicBezTo>
                <a:cubicBezTo>
                  <a:pt x="297727" y="919823"/>
                  <a:pt x="296266" y="918655"/>
                  <a:pt x="295098" y="917486"/>
                </a:cubicBezTo>
                <a:cubicBezTo>
                  <a:pt x="291593" y="910476"/>
                  <a:pt x="288671" y="910476"/>
                  <a:pt x="286335" y="917486"/>
                </a:cubicBezTo>
                <a:cubicBezTo>
                  <a:pt x="285166" y="911644"/>
                  <a:pt x="282829" y="907555"/>
                  <a:pt x="279324" y="905218"/>
                </a:cubicBezTo>
                <a:cubicBezTo>
                  <a:pt x="275819" y="902881"/>
                  <a:pt x="273482" y="901713"/>
                  <a:pt x="272314" y="901713"/>
                </a:cubicBezTo>
                <a:cubicBezTo>
                  <a:pt x="267640" y="894702"/>
                  <a:pt x="263551" y="891781"/>
                  <a:pt x="260046" y="892950"/>
                </a:cubicBezTo>
                <a:cubicBezTo>
                  <a:pt x="260046" y="890613"/>
                  <a:pt x="259169" y="888568"/>
                  <a:pt x="257417" y="886816"/>
                </a:cubicBezTo>
                <a:cubicBezTo>
                  <a:pt x="255664" y="885063"/>
                  <a:pt x="253619" y="884187"/>
                  <a:pt x="251282" y="884187"/>
                </a:cubicBezTo>
                <a:lnTo>
                  <a:pt x="240767" y="875424"/>
                </a:lnTo>
                <a:cubicBezTo>
                  <a:pt x="239598" y="873087"/>
                  <a:pt x="238722" y="871626"/>
                  <a:pt x="238138" y="871042"/>
                </a:cubicBezTo>
                <a:cubicBezTo>
                  <a:pt x="237554" y="870458"/>
                  <a:pt x="236093" y="870750"/>
                  <a:pt x="233757" y="871919"/>
                </a:cubicBezTo>
                <a:lnTo>
                  <a:pt x="226746" y="870166"/>
                </a:lnTo>
                <a:cubicBezTo>
                  <a:pt x="233757" y="867829"/>
                  <a:pt x="237262" y="866661"/>
                  <a:pt x="237262" y="866661"/>
                </a:cubicBezTo>
                <a:lnTo>
                  <a:pt x="237262" y="864908"/>
                </a:lnTo>
                <a:cubicBezTo>
                  <a:pt x="232588" y="864908"/>
                  <a:pt x="229083" y="864908"/>
                  <a:pt x="226746" y="864908"/>
                </a:cubicBezTo>
                <a:cubicBezTo>
                  <a:pt x="218567" y="864908"/>
                  <a:pt x="213894" y="860819"/>
                  <a:pt x="212725" y="852640"/>
                </a:cubicBezTo>
                <a:cubicBezTo>
                  <a:pt x="212725" y="852640"/>
                  <a:pt x="212141" y="851472"/>
                  <a:pt x="210973" y="849135"/>
                </a:cubicBezTo>
                <a:lnTo>
                  <a:pt x="191694" y="836867"/>
                </a:lnTo>
                <a:lnTo>
                  <a:pt x="189941" y="829856"/>
                </a:lnTo>
                <a:cubicBezTo>
                  <a:pt x="188773" y="824014"/>
                  <a:pt x="186436" y="819925"/>
                  <a:pt x="182931" y="817588"/>
                </a:cubicBezTo>
                <a:cubicBezTo>
                  <a:pt x="179426" y="815251"/>
                  <a:pt x="177089" y="814083"/>
                  <a:pt x="175921" y="814083"/>
                </a:cubicBezTo>
                <a:cubicBezTo>
                  <a:pt x="173584" y="810577"/>
                  <a:pt x="169202" y="806780"/>
                  <a:pt x="162776" y="802691"/>
                </a:cubicBezTo>
                <a:cubicBezTo>
                  <a:pt x="156350" y="798601"/>
                  <a:pt x="151384" y="793636"/>
                  <a:pt x="147879" y="787794"/>
                </a:cubicBezTo>
                <a:cubicBezTo>
                  <a:pt x="146711" y="786625"/>
                  <a:pt x="144958" y="783704"/>
                  <a:pt x="142621" y="779031"/>
                </a:cubicBezTo>
                <a:lnTo>
                  <a:pt x="135611" y="772020"/>
                </a:lnTo>
                <a:cubicBezTo>
                  <a:pt x="128601" y="762673"/>
                  <a:pt x="125095" y="751573"/>
                  <a:pt x="125095" y="738721"/>
                </a:cubicBezTo>
                <a:cubicBezTo>
                  <a:pt x="132106" y="738721"/>
                  <a:pt x="135611" y="738137"/>
                  <a:pt x="135611" y="736968"/>
                </a:cubicBezTo>
                <a:cubicBezTo>
                  <a:pt x="137947" y="733463"/>
                  <a:pt x="137947" y="729958"/>
                  <a:pt x="135611" y="726453"/>
                </a:cubicBezTo>
                <a:cubicBezTo>
                  <a:pt x="130937" y="715937"/>
                  <a:pt x="129769" y="708927"/>
                  <a:pt x="132106" y="705421"/>
                </a:cubicBezTo>
                <a:cubicBezTo>
                  <a:pt x="132106" y="698411"/>
                  <a:pt x="133274" y="694322"/>
                  <a:pt x="135611" y="693153"/>
                </a:cubicBezTo>
                <a:cubicBezTo>
                  <a:pt x="135611" y="691985"/>
                  <a:pt x="136487" y="690816"/>
                  <a:pt x="138240" y="689648"/>
                </a:cubicBezTo>
                <a:cubicBezTo>
                  <a:pt x="139993" y="688480"/>
                  <a:pt x="139700" y="686727"/>
                  <a:pt x="137364" y="684390"/>
                </a:cubicBezTo>
                <a:lnTo>
                  <a:pt x="137364" y="680885"/>
                </a:lnTo>
                <a:cubicBezTo>
                  <a:pt x="137364" y="679717"/>
                  <a:pt x="139700" y="673875"/>
                  <a:pt x="144374" y="663359"/>
                </a:cubicBezTo>
                <a:cubicBezTo>
                  <a:pt x="146711" y="664528"/>
                  <a:pt x="149632" y="665112"/>
                  <a:pt x="153137" y="665112"/>
                </a:cubicBezTo>
                <a:lnTo>
                  <a:pt x="149632" y="652843"/>
                </a:lnTo>
                <a:cubicBezTo>
                  <a:pt x="148463" y="650507"/>
                  <a:pt x="148463" y="648754"/>
                  <a:pt x="149632" y="647586"/>
                </a:cubicBezTo>
                <a:cubicBezTo>
                  <a:pt x="150800" y="646417"/>
                  <a:pt x="152553" y="645833"/>
                  <a:pt x="154889" y="645833"/>
                </a:cubicBezTo>
                <a:cubicBezTo>
                  <a:pt x="156058" y="648170"/>
                  <a:pt x="159563" y="649338"/>
                  <a:pt x="165405" y="649338"/>
                </a:cubicBezTo>
                <a:lnTo>
                  <a:pt x="172416" y="649338"/>
                </a:lnTo>
                <a:cubicBezTo>
                  <a:pt x="175921" y="649338"/>
                  <a:pt x="181763" y="650507"/>
                  <a:pt x="189941" y="652843"/>
                </a:cubicBezTo>
                <a:cubicBezTo>
                  <a:pt x="192278" y="654012"/>
                  <a:pt x="195783" y="654596"/>
                  <a:pt x="200457" y="654596"/>
                </a:cubicBezTo>
                <a:cubicBezTo>
                  <a:pt x="207468" y="654596"/>
                  <a:pt x="213894" y="653428"/>
                  <a:pt x="219736" y="651091"/>
                </a:cubicBezTo>
                <a:cubicBezTo>
                  <a:pt x="237262" y="645249"/>
                  <a:pt x="254788" y="635902"/>
                  <a:pt x="272314" y="623049"/>
                </a:cubicBezTo>
                <a:cubicBezTo>
                  <a:pt x="274651" y="623049"/>
                  <a:pt x="275819" y="622465"/>
                  <a:pt x="275819" y="621297"/>
                </a:cubicBezTo>
                <a:cubicBezTo>
                  <a:pt x="281661" y="621297"/>
                  <a:pt x="285166" y="621297"/>
                  <a:pt x="286335" y="621297"/>
                </a:cubicBezTo>
                <a:cubicBezTo>
                  <a:pt x="296850" y="611949"/>
                  <a:pt x="317297" y="598513"/>
                  <a:pt x="347676" y="580987"/>
                </a:cubicBezTo>
                <a:cubicBezTo>
                  <a:pt x="360528" y="572808"/>
                  <a:pt x="371044" y="564629"/>
                  <a:pt x="379222" y="556450"/>
                </a:cubicBezTo>
                <a:cubicBezTo>
                  <a:pt x="385064" y="554114"/>
                  <a:pt x="390030" y="549732"/>
                  <a:pt x="394119" y="543306"/>
                </a:cubicBezTo>
                <a:cubicBezTo>
                  <a:pt x="398209" y="536880"/>
                  <a:pt x="401422" y="532498"/>
                  <a:pt x="403759" y="530162"/>
                </a:cubicBezTo>
                <a:cubicBezTo>
                  <a:pt x="407264" y="516141"/>
                  <a:pt x="410769" y="506209"/>
                  <a:pt x="414274" y="500367"/>
                </a:cubicBezTo>
                <a:lnTo>
                  <a:pt x="421285" y="479336"/>
                </a:lnTo>
                <a:cubicBezTo>
                  <a:pt x="422453" y="475831"/>
                  <a:pt x="425374" y="472910"/>
                  <a:pt x="430048" y="470573"/>
                </a:cubicBezTo>
                <a:cubicBezTo>
                  <a:pt x="431216" y="470573"/>
                  <a:pt x="433553" y="469405"/>
                  <a:pt x="437058" y="467068"/>
                </a:cubicBezTo>
                <a:cubicBezTo>
                  <a:pt x="441732" y="462394"/>
                  <a:pt x="446990" y="457137"/>
                  <a:pt x="452832" y="451295"/>
                </a:cubicBezTo>
                <a:cubicBezTo>
                  <a:pt x="455168" y="448958"/>
                  <a:pt x="458673" y="447789"/>
                  <a:pt x="463347" y="447789"/>
                </a:cubicBezTo>
                <a:cubicBezTo>
                  <a:pt x="465684" y="446621"/>
                  <a:pt x="468897" y="443700"/>
                  <a:pt x="472986" y="439026"/>
                </a:cubicBezTo>
                <a:cubicBezTo>
                  <a:pt x="477075" y="434353"/>
                  <a:pt x="494310" y="428511"/>
                  <a:pt x="524688" y="421500"/>
                </a:cubicBezTo>
                <a:lnTo>
                  <a:pt x="540462" y="435521"/>
                </a:lnTo>
                <a:cubicBezTo>
                  <a:pt x="550977" y="444868"/>
                  <a:pt x="559448" y="452171"/>
                  <a:pt x="565874" y="457429"/>
                </a:cubicBezTo>
                <a:cubicBezTo>
                  <a:pt x="572300" y="462686"/>
                  <a:pt x="579019" y="466484"/>
                  <a:pt x="586029" y="468821"/>
                </a:cubicBezTo>
                <a:lnTo>
                  <a:pt x="589534" y="467068"/>
                </a:lnTo>
                <a:cubicBezTo>
                  <a:pt x="596545" y="462394"/>
                  <a:pt x="602386" y="462979"/>
                  <a:pt x="607061" y="468821"/>
                </a:cubicBezTo>
                <a:cubicBezTo>
                  <a:pt x="614071" y="475831"/>
                  <a:pt x="622250" y="479336"/>
                  <a:pt x="631597" y="479336"/>
                </a:cubicBezTo>
                <a:cubicBezTo>
                  <a:pt x="635102" y="479336"/>
                  <a:pt x="636855" y="479920"/>
                  <a:pt x="636855" y="481089"/>
                </a:cubicBezTo>
                <a:cubicBezTo>
                  <a:pt x="636855" y="481089"/>
                  <a:pt x="638315" y="481089"/>
                  <a:pt x="641236" y="481089"/>
                </a:cubicBezTo>
                <a:cubicBezTo>
                  <a:pt x="644157" y="481089"/>
                  <a:pt x="645618" y="483426"/>
                  <a:pt x="645618" y="488099"/>
                </a:cubicBezTo>
                <a:lnTo>
                  <a:pt x="649123" y="500367"/>
                </a:lnTo>
                <a:lnTo>
                  <a:pt x="647370" y="500367"/>
                </a:lnTo>
                <a:cubicBezTo>
                  <a:pt x="645033" y="500367"/>
                  <a:pt x="645325" y="500659"/>
                  <a:pt x="648246" y="501244"/>
                </a:cubicBezTo>
                <a:cubicBezTo>
                  <a:pt x="651168" y="501828"/>
                  <a:pt x="653797" y="502704"/>
                  <a:pt x="656133" y="503873"/>
                </a:cubicBezTo>
                <a:lnTo>
                  <a:pt x="656133" y="502120"/>
                </a:lnTo>
                <a:lnTo>
                  <a:pt x="666649" y="500367"/>
                </a:lnTo>
                <a:cubicBezTo>
                  <a:pt x="670154" y="500367"/>
                  <a:pt x="672491" y="498615"/>
                  <a:pt x="673659" y="495110"/>
                </a:cubicBezTo>
                <a:cubicBezTo>
                  <a:pt x="680669" y="497446"/>
                  <a:pt x="684759" y="499491"/>
                  <a:pt x="685927" y="501244"/>
                </a:cubicBezTo>
                <a:cubicBezTo>
                  <a:pt x="687096" y="502996"/>
                  <a:pt x="685343" y="506209"/>
                  <a:pt x="680669" y="510883"/>
                </a:cubicBezTo>
                <a:cubicBezTo>
                  <a:pt x="679501" y="513220"/>
                  <a:pt x="678333" y="515556"/>
                  <a:pt x="677164" y="517893"/>
                </a:cubicBezTo>
                <a:cubicBezTo>
                  <a:pt x="675996" y="520230"/>
                  <a:pt x="675412" y="523735"/>
                  <a:pt x="675412" y="528409"/>
                </a:cubicBezTo>
                <a:lnTo>
                  <a:pt x="696443" y="531914"/>
                </a:lnTo>
                <a:cubicBezTo>
                  <a:pt x="695274" y="536588"/>
                  <a:pt x="693522" y="541261"/>
                  <a:pt x="691185" y="545935"/>
                </a:cubicBezTo>
                <a:cubicBezTo>
                  <a:pt x="688849" y="550608"/>
                  <a:pt x="687680" y="554114"/>
                  <a:pt x="687680" y="556450"/>
                </a:cubicBezTo>
                <a:cubicBezTo>
                  <a:pt x="687680" y="556450"/>
                  <a:pt x="689432" y="559372"/>
                  <a:pt x="692938" y="565214"/>
                </a:cubicBezTo>
                <a:cubicBezTo>
                  <a:pt x="694106" y="566382"/>
                  <a:pt x="694398" y="567550"/>
                  <a:pt x="693814" y="568719"/>
                </a:cubicBezTo>
                <a:cubicBezTo>
                  <a:pt x="693230" y="569887"/>
                  <a:pt x="692938" y="571056"/>
                  <a:pt x="692938" y="572224"/>
                </a:cubicBezTo>
                <a:lnTo>
                  <a:pt x="699948" y="575729"/>
                </a:lnTo>
                <a:cubicBezTo>
                  <a:pt x="701116" y="575729"/>
                  <a:pt x="701701" y="576897"/>
                  <a:pt x="701701" y="579234"/>
                </a:cubicBezTo>
                <a:cubicBezTo>
                  <a:pt x="701701" y="581571"/>
                  <a:pt x="701116" y="582739"/>
                  <a:pt x="699948" y="582739"/>
                </a:cubicBezTo>
                <a:lnTo>
                  <a:pt x="694690" y="591502"/>
                </a:lnTo>
                <a:lnTo>
                  <a:pt x="692938" y="591502"/>
                </a:lnTo>
                <a:lnTo>
                  <a:pt x="692938" y="589750"/>
                </a:lnTo>
                <a:cubicBezTo>
                  <a:pt x="691769" y="589750"/>
                  <a:pt x="690601" y="591210"/>
                  <a:pt x="689432" y="594131"/>
                </a:cubicBezTo>
                <a:cubicBezTo>
                  <a:pt x="688264" y="597052"/>
                  <a:pt x="687096" y="599681"/>
                  <a:pt x="685927" y="602018"/>
                </a:cubicBezTo>
                <a:cubicBezTo>
                  <a:pt x="680086" y="602018"/>
                  <a:pt x="676872" y="603186"/>
                  <a:pt x="676288" y="605523"/>
                </a:cubicBezTo>
                <a:cubicBezTo>
                  <a:pt x="675704" y="607860"/>
                  <a:pt x="675412" y="609613"/>
                  <a:pt x="675412" y="610781"/>
                </a:cubicBezTo>
                <a:cubicBezTo>
                  <a:pt x="677748" y="611949"/>
                  <a:pt x="680086" y="613410"/>
                  <a:pt x="682422" y="615163"/>
                </a:cubicBezTo>
                <a:cubicBezTo>
                  <a:pt x="684759" y="616915"/>
                  <a:pt x="686512" y="618376"/>
                  <a:pt x="687680" y="619544"/>
                </a:cubicBezTo>
                <a:lnTo>
                  <a:pt x="673659" y="630060"/>
                </a:lnTo>
                <a:cubicBezTo>
                  <a:pt x="675996" y="640575"/>
                  <a:pt x="677748" y="647001"/>
                  <a:pt x="678917" y="649338"/>
                </a:cubicBezTo>
                <a:cubicBezTo>
                  <a:pt x="684759" y="654012"/>
                  <a:pt x="684759" y="659270"/>
                  <a:pt x="678917" y="665112"/>
                </a:cubicBezTo>
                <a:lnTo>
                  <a:pt x="675412" y="663359"/>
                </a:lnTo>
                <a:cubicBezTo>
                  <a:pt x="675412" y="663359"/>
                  <a:pt x="675412" y="663651"/>
                  <a:pt x="675412" y="664235"/>
                </a:cubicBezTo>
                <a:cubicBezTo>
                  <a:pt x="675412" y="664820"/>
                  <a:pt x="675412" y="665112"/>
                  <a:pt x="675412" y="665112"/>
                </a:cubicBezTo>
                <a:lnTo>
                  <a:pt x="678917" y="677380"/>
                </a:lnTo>
                <a:cubicBezTo>
                  <a:pt x="676580" y="680885"/>
                  <a:pt x="674828" y="683806"/>
                  <a:pt x="673659" y="686143"/>
                </a:cubicBezTo>
                <a:lnTo>
                  <a:pt x="673659" y="689648"/>
                </a:lnTo>
                <a:cubicBezTo>
                  <a:pt x="677164" y="693153"/>
                  <a:pt x="678917" y="697243"/>
                  <a:pt x="678917" y="701916"/>
                </a:cubicBezTo>
                <a:lnTo>
                  <a:pt x="677164" y="717690"/>
                </a:lnTo>
                <a:cubicBezTo>
                  <a:pt x="677164" y="720026"/>
                  <a:pt x="675996" y="722363"/>
                  <a:pt x="673659" y="724700"/>
                </a:cubicBezTo>
                <a:lnTo>
                  <a:pt x="668402" y="735216"/>
                </a:lnTo>
                <a:cubicBezTo>
                  <a:pt x="667233" y="737553"/>
                  <a:pt x="664896" y="739889"/>
                  <a:pt x="661391" y="742226"/>
                </a:cubicBezTo>
                <a:cubicBezTo>
                  <a:pt x="653212" y="745731"/>
                  <a:pt x="645618" y="752742"/>
                  <a:pt x="638607" y="763257"/>
                </a:cubicBezTo>
                <a:lnTo>
                  <a:pt x="636855" y="757999"/>
                </a:lnTo>
                <a:cubicBezTo>
                  <a:pt x="633349" y="761505"/>
                  <a:pt x="630428" y="763842"/>
                  <a:pt x="628091" y="765010"/>
                </a:cubicBezTo>
                <a:cubicBezTo>
                  <a:pt x="629260" y="765010"/>
                  <a:pt x="630136" y="765010"/>
                  <a:pt x="630720" y="765010"/>
                </a:cubicBezTo>
                <a:cubicBezTo>
                  <a:pt x="631304" y="765010"/>
                  <a:pt x="631597" y="765594"/>
                  <a:pt x="631597" y="766762"/>
                </a:cubicBezTo>
                <a:cubicBezTo>
                  <a:pt x="630428" y="767931"/>
                  <a:pt x="629552" y="768807"/>
                  <a:pt x="628968" y="769391"/>
                </a:cubicBezTo>
                <a:cubicBezTo>
                  <a:pt x="628384" y="769976"/>
                  <a:pt x="627508" y="770268"/>
                  <a:pt x="626339" y="770268"/>
                </a:cubicBezTo>
                <a:cubicBezTo>
                  <a:pt x="622834" y="770268"/>
                  <a:pt x="620497" y="771436"/>
                  <a:pt x="619328" y="773773"/>
                </a:cubicBezTo>
                <a:cubicBezTo>
                  <a:pt x="618160" y="776110"/>
                  <a:pt x="617576" y="777862"/>
                  <a:pt x="617576" y="779031"/>
                </a:cubicBezTo>
                <a:cubicBezTo>
                  <a:pt x="617576" y="787209"/>
                  <a:pt x="615823" y="794220"/>
                  <a:pt x="612318" y="800062"/>
                </a:cubicBezTo>
                <a:cubicBezTo>
                  <a:pt x="612318" y="795388"/>
                  <a:pt x="613487" y="790130"/>
                  <a:pt x="615823" y="784289"/>
                </a:cubicBezTo>
                <a:cubicBezTo>
                  <a:pt x="613487" y="785457"/>
                  <a:pt x="611734" y="788378"/>
                  <a:pt x="610566" y="793052"/>
                </a:cubicBezTo>
                <a:cubicBezTo>
                  <a:pt x="608229" y="797725"/>
                  <a:pt x="607061" y="800646"/>
                  <a:pt x="607061" y="801815"/>
                </a:cubicBezTo>
                <a:cubicBezTo>
                  <a:pt x="604723" y="804151"/>
                  <a:pt x="603555" y="807072"/>
                  <a:pt x="603555" y="810577"/>
                </a:cubicBezTo>
                <a:cubicBezTo>
                  <a:pt x="600050" y="821093"/>
                  <a:pt x="596837" y="830732"/>
                  <a:pt x="593916" y="839495"/>
                </a:cubicBezTo>
                <a:cubicBezTo>
                  <a:pt x="590995" y="848258"/>
                  <a:pt x="588366" y="856729"/>
                  <a:pt x="586029" y="864908"/>
                </a:cubicBezTo>
                <a:cubicBezTo>
                  <a:pt x="583692" y="882434"/>
                  <a:pt x="581355" y="910476"/>
                  <a:pt x="579019" y="949033"/>
                </a:cubicBezTo>
                <a:cubicBezTo>
                  <a:pt x="578434" y="951370"/>
                  <a:pt x="577996" y="954802"/>
                  <a:pt x="577704" y="959330"/>
                </a:cubicBezTo>
                <a:lnTo>
                  <a:pt x="577537" y="965749"/>
                </a:lnTo>
                <a:lnTo>
                  <a:pt x="591287" y="954291"/>
                </a:lnTo>
                <a:cubicBezTo>
                  <a:pt x="598297" y="948449"/>
                  <a:pt x="622250" y="928002"/>
                  <a:pt x="663144" y="892950"/>
                </a:cubicBezTo>
                <a:lnTo>
                  <a:pt x="672882" y="884603"/>
                </a:lnTo>
                <a:lnTo>
                  <a:pt x="670154" y="880682"/>
                </a:lnTo>
                <a:cubicBezTo>
                  <a:pt x="667817" y="879513"/>
                  <a:pt x="666649" y="878637"/>
                  <a:pt x="666649" y="878053"/>
                </a:cubicBezTo>
                <a:cubicBezTo>
                  <a:pt x="666649" y="877468"/>
                  <a:pt x="666065" y="876592"/>
                  <a:pt x="664896" y="875424"/>
                </a:cubicBezTo>
                <a:cubicBezTo>
                  <a:pt x="664896" y="874255"/>
                  <a:pt x="663727" y="870750"/>
                  <a:pt x="661391" y="864908"/>
                </a:cubicBezTo>
                <a:cubicBezTo>
                  <a:pt x="661391" y="863740"/>
                  <a:pt x="660807" y="862279"/>
                  <a:pt x="659638" y="860527"/>
                </a:cubicBezTo>
                <a:cubicBezTo>
                  <a:pt x="658470" y="858774"/>
                  <a:pt x="658470" y="857314"/>
                  <a:pt x="659638" y="856145"/>
                </a:cubicBezTo>
                <a:lnTo>
                  <a:pt x="659638" y="852640"/>
                </a:lnTo>
                <a:cubicBezTo>
                  <a:pt x="656133" y="846798"/>
                  <a:pt x="654380" y="842124"/>
                  <a:pt x="654380" y="838619"/>
                </a:cubicBezTo>
                <a:lnTo>
                  <a:pt x="657886" y="826351"/>
                </a:lnTo>
                <a:cubicBezTo>
                  <a:pt x="655549" y="825183"/>
                  <a:pt x="654380" y="823430"/>
                  <a:pt x="654380" y="821093"/>
                </a:cubicBezTo>
                <a:cubicBezTo>
                  <a:pt x="654380" y="821093"/>
                  <a:pt x="654673" y="820801"/>
                  <a:pt x="655257" y="820217"/>
                </a:cubicBezTo>
                <a:cubicBezTo>
                  <a:pt x="655841" y="819633"/>
                  <a:pt x="656133" y="819340"/>
                  <a:pt x="656133" y="819340"/>
                </a:cubicBezTo>
                <a:lnTo>
                  <a:pt x="661391" y="817588"/>
                </a:lnTo>
                <a:cubicBezTo>
                  <a:pt x="663727" y="817588"/>
                  <a:pt x="666649" y="817004"/>
                  <a:pt x="670154" y="815835"/>
                </a:cubicBezTo>
                <a:cubicBezTo>
                  <a:pt x="673659" y="814667"/>
                  <a:pt x="677164" y="813499"/>
                  <a:pt x="680669" y="812330"/>
                </a:cubicBezTo>
                <a:cubicBezTo>
                  <a:pt x="683006" y="812330"/>
                  <a:pt x="684759" y="814083"/>
                  <a:pt x="685927" y="817588"/>
                </a:cubicBezTo>
                <a:lnTo>
                  <a:pt x="680669" y="821093"/>
                </a:lnTo>
                <a:cubicBezTo>
                  <a:pt x="680669" y="822262"/>
                  <a:pt x="682422" y="824014"/>
                  <a:pt x="685927" y="826351"/>
                </a:cubicBezTo>
                <a:lnTo>
                  <a:pt x="689432" y="819340"/>
                </a:lnTo>
                <a:cubicBezTo>
                  <a:pt x="694106" y="815835"/>
                  <a:pt x="696443" y="814083"/>
                  <a:pt x="696443" y="814083"/>
                </a:cubicBezTo>
                <a:lnTo>
                  <a:pt x="698196" y="803567"/>
                </a:lnTo>
                <a:cubicBezTo>
                  <a:pt x="697027" y="802399"/>
                  <a:pt x="695274" y="802691"/>
                  <a:pt x="692938" y="804443"/>
                </a:cubicBezTo>
                <a:cubicBezTo>
                  <a:pt x="690601" y="806196"/>
                  <a:pt x="688849" y="806488"/>
                  <a:pt x="687680" y="805320"/>
                </a:cubicBezTo>
                <a:cubicBezTo>
                  <a:pt x="690017" y="801815"/>
                  <a:pt x="691769" y="800062"/>
                  <a:pt x="692938" y="800062"/>
                </a:cubicBezTo>
                <a:cubicBezTo>
                  <a:pt x="697611" y="800062"/>
                  <a:pt x="704622" y="795972"/>
                  <a:pt x="713969" y="787794"/>
                </a:cubicBezTo>
                <a:cubicBezTo>
                  <a:pt x="717474" y="785457"/>
                  <a:pt x="720979" y="783704"/>
                  <a:pt x="724485" y="782536"/>
                </a:cubicBezTo>
                <a:cubicBezTo>
                  <a:pt x="725653" y="782536"/>
                  <a:pt x="727405" y="780783"/>
                  <a:pt x="729743" y="777278"/>
                </a:cubicBezTo>
                <a:lnTo>
                  <a:pt x="734999" y="780783"/>
                </a:lnTo>
                <a:cubicBezTo>
                  <a:pt x="738505" y="780783"/>
                  <a:pt x="741426" y="779615"/>
                  <a:pt x="743763" y="777278"/>
                </a:cubicBezTo>
                <a:cubicBezTo>
                  <a:pt x="746099" y="774941"/>
                  <a:pt x="749021" y="773189"/>
                  <a:pt x="752526" y="772020"/>
                </a:cubicBezTo>
                <a:cubicBezTo>
                  <a:pt x="756031" y="770852"/>
                  <a:pt x="758368" y="770268"/>
                  <a:pt x="759537" y="770268"/>
                </a:cubicBezTo>
                <a:lnTo>
                  <a:pt x="777062" y="770268"/>
                </a:lnTo>
                <a:lnTo>
                  <a:pt x="787259" y="771542"/>
                </a:lnTo>
                <a:lnTo>
                  <a:pt x="791083" y="766762"/>
                </a:lnTo>
                <a:cubicBezTo>
                  <a:pt x="791083" y="765594"/>
                  <a:pt x="792251" y="764426"/>
                  <a:pt x="794589" y="763257"/>
                </a:cubicBezTo>
                <a:cubicBezTo>
                  <a:pt x="796925" y="762089"/>
                  <a:pt x="798677" y="760920"/>
                  <a:pt x="799846" y="759752"/>
                </a:cubicBezTo>
                <a:cubicBezTo>
                  <a:pt x="801015" y="759752"/>
                  <a:pt x="801891" y="760044"/>
                  <a:pt x="802475" y="760628"/>
                </a:cubicBezTo>
                <a:cubicBezTo>
                  <a:pt x="803059" y="761213"/>
                  <a:pt x="804520" y="761505"/>
                  <a:pt x="806857" y="761505"/>
                </a:cubicBezTo>
                <a:lnTo>
                  <a:pt x="792835" y="772020"/>
                </a:lnTo>
                <a:lnTo>
                  <a:pt x="793420" y="772312"/>
                </a:lnTo>
                <a:lnTo>
                  <a:pt x="805104" y="773773"/>
                </a:lnTo>
                <a:cubicBezTo>
                  <a:pt x="808609" y="772605"/>
                  <a:pt x="812114" y="770268"/>
                  <a:pt x="815619" y="766762"/>
                </a:cubicBezTo>
                <a:lnTo>
                  <a:pt x="826135" y="761505"/>
                </a:lnTo>
                <a:lnTo>
                  <a:pt x="827888" y="758584"/>
                </a:lnTo>
                <a:lnTo>
                  <a:pt x="824383" y="756247"/>
                </a:lnTo>
                <a:cubicBezTo>
                  <a:pt x="823214" y="753910"/>
                  <a:pt x="821461" y="752742"/>
                  <a:pt x="819125" y="752742"/>
                </a:cubicBezTo>
                <a:lnTo>
                  <a:pt x="819529" y="748293"/>
                </a:lnTo>
                <a:lnTo>
                  <a:pt x="813867" y="749236"/>
                </a:lnTo>
                <a:lnTo>
                  <a:pt x="820267" y="740169"/>
                </a:lnTo>
                <a:lnTo>
                  <a:pt x="820877" y="733463"/>
                </a:lnTo>
                <a:cubicBezTo>
                  <a:pt x="820877" y="728789"/>
                  <a:pt x="822046" y="725284"/>
                  <a:pt x="824383" y="722948"/>
                </a:cubicBezTo>
                <a:lnTo>
                  <a:pt x="838403" y="703669"/>
                </a:lnTo>
                <a:cubicBezTo>
                  <a:pt x="836067" y="701332"/>
                  <a:pt x="835483" y="699579"/>
                  <a:pt x="836651" y="698411"/>
                </a:cubicBezTo>
                <a:cubicBezTo>
                  <a:pt x="837819" y="694906"/>
                  <a:pt x="837819" y="692277"/>
                  <a:pt x="836651" y="690524"/>
                </a:cubicBezTo>
                <a:cubicBezTo>
                  <a:pt x="835483" y="688772"/>
                  <a:pt x="834898" y="687311"/>
                  <a:pt x="834898" y="686143"/>
                </a:cubicBezTo>
                <a:cubicBezTo>
                  <a:pt x="831393" y="677964"/>
                  <a:pt x="828472" y="669201"/>
                  <a:pt x="826135" y="659854"/>
                </a:cubicBezTo>
                <a:cubicBezTo>
                  <a:pt x="824967" y="655180"/>
                  <a:pt x="823507" y="651091"/>
                  <a:pt x="821753" y="647586"/>
                </a:cubicBezTo>
                <a:cubicBezTo>
                  <a:pt x="820001" y="644080"/>
                  <a:pt x="818541" y="640575"/>
                  <a:pt x="817372" y="637070"/>
                </a:cubicBezTo>
                <a:cubicBezTo>
                  <a:pt x="817372" y="635902"/>
                  <a:pt x="816788" y="635318"/>
                  <a:pt x="815619" y="635318"/>
                </a:cubicBezTo>
                <a:cubicBezTo>
                  <a:pt x="814451" y="634149"/>
                  <a:pt x="812114" y="630644"/>
                  <a:pt x="808609" y="624802"/>
                </a:cubicBezTo>
                <a:cubicBezTo>
                  <a:pt x="807441" y="623634"/>
                  <a:pt x="806273" y="621589"/>
                  <a:pt x="805104" y="618668"/>
                </a:cubicBezTo>
                <a:cubicBezTo>
                  <a:pt x="803935" y="615747"/>
                  <a:pt x="802183" y="613702"/>
                  <a:pt x="799846" y="612534"/>
                </a:cubicBezTo>
                <a:lnTo>
                  <a:pt x="805104" y="610781"/>
                </a:lnTo>
                <a:lnTo>
                  <a:pt x="805104" y="607276"/>
                </a:lnTo>
                <a:cubicBezTo>
                  <a:pt x="803935" y="606108"/>
                  <a:pt x="802767" y="604647"/>
                  <a:pt x="801599" y="602894"/>
                </a:cubicBezTo>
                <a:cubicBezTo>
                  <a:pt x="800430" y="601142"/>
                  <a:pt x="801015" y="599681"/>
                  <a:pt x="803351" y="598513"/>
                </a:cubicBezTo>
                <a:lnTo>
                  <a:pt x="796341" y="595008"/>
                </a:lnTo>
                <a:lnTo>
                  <a:pt x="791083" y="589750"/>
                </a:lnTo>
                <a:cubicBezTo>
                  <a:pt x="791083" y="588581"/>
                  <a:pt x="791375" y="587413"/>
                  <a:pt x="791959" y="586245"/>
                </a:cubicBezTo>
                <a:cubicBezTo>
                  <a:pt x="792543" y="585076"/>
                  <a:pt x="792251" y="583908"/>
                  <a:pt x="791083" y="582739"/>
                </a:cubicBezTo>
                <a:cubicBezTo>
                  <a:pt x="791083" y="581571"/>
                  <a:pt x="789915" y="579234"/>
                  <a:pt x="787578" y="575729"/>
                </a:cubicBezTo>
                <a:cubicBezTo>
                  <a:pt x="787578" y="574561"/>
                  <a:pt x="788747" y="573392"/>
                  <a:pt x="791083" y="572224"/>
                </a:cubicBezTo>
                <a:cubicBezTo>
                  <a:pt x="792251" y="568719"/>
                  <a:pt x="791083" y="565214"/>
                  <a:pt x="787578" y="561708"/>
                </a:cubicBezTo>
                <a:cubicBezTo>
                  <a:pt x="785241" y="561708"/>
                  <a:pt x="784073" y="561124"/>
                  <a:pt x="784073" y="559956"/>
                </a:cubicBezTo>
                <a:cubicBezTo>
                  <a:pt x="780567" y="557619"/>
                  <a:pt x="782904" y="555866"/>
                  <a:pt x="791083" y="554698"/>
                </a:cubicBezTo>
                <a:cubicBezTo>
                  <a:pt x="786409" y="547687"/>
                  <a:pt x="780567" y="541845"/>
                  <a:pt x="773557" y="537172"/>
                </a:cubicBezTo>
                <a:cubicBezTo>
                  <a:pt x="768883" y="536004"/>
                  <a:pt x="764502" y="533959"/>
                  <a:pt x="760413" y="531038"/>
                </a:cubicBezTo>
                <a:cubicBezTo>
                  <a:pt x="756323" y="528117"/>
                  <a:pt x="753695" y="526072"/>
                  <a:pt x="752526" y="524904"/>
                </a:cubicBezTo>
                <a:cubicBezTo>
                  <a:pt x="752526" y="524904"/>
                  <a:pt x="752819" y="524612"/>
                  <a:pt x="753402" y="524027"/>
                </a:cubicBezTo>
                <a:cubicBezTo>
                  <a:pt x="753986" y="523443"/>
                  <a:pt x="754863" y="523151"/>
                  <a:pt x="756031" y="523151"/>
                </a:cubicBezTo>
                <a:lnTo>
                  <a:pt x="764795" y="524904"/>
                </a:lnTo>
                <a:lnTo>
                  <a:pt x="770052" y="523151"/>
                </a:lnTo>
                <a:lnTo>
                  <a:pt x="761289" y="521398"/>
                </a:lnTo>
                <a:cubicBezTo>
                  <a:pt x="761289" y="519062"/>
                  <a:pt x="760997" y="517601"/>
                  <a:pt x="760413" y="517017"/>
                </a:cubicBezTo>
                <a:cubicBezTo>
                  <a:pt x="759829" y="516433"/>
                  <a:pt x="759537" y="515556"/>
                  <a:pt x="759537" y="514388"/>
                </a:cubicBezTo>
                <a:cubicBezTo>
                  <a:pt x="760705" y="513220"/>
                  <a:pt x="761289" y="512051"/>
                  <a:pt x="761289" y="510883"/>
                </a:cubicBezTo>
                <a:cubicBezTo>
                  <a:pt x="761289" y="509714"/>
                  <a:pt x="761289" y="508546"/>
                  <a:pt x="761289" y="507378"/>
                </a:cubicBezTo>
                <a:cubicBezTo>
                  <a:pt x="760120" y="507378"/>
                  <a:pt x="759829" y="507086"/>
                  <a:pt x="760413" y="506501"/>
                </a:cubicBezTo>
                <a:cubicBezTo>
                  <a:pt x="760997" y="505917"/>
                  <a:pt x="761289" y="505625"/>
                  <a:pt x="761289" y="505625"/>
                </a:cubicBezTo>
                <a:cubicBezTo>
                  <a:pt x="763626" y="503288"/>
                  <a:pt x="764795" y="500367"/>
                  <a:pt x="764795" y="496862"/>
                </a:cubicBezTo>
                <a:lnTo>
                  <a:pt x="759537" y="486347"/>
                </a:lnTo>
                <a:lnTo>
                  <a:pt x="763041" y="479336"/>
                </a:lnTo>
                <a:lnTo>
                  <a:pt x="757783" y="474078"/>
                </a:lnTo>
                <a:cubicBezTo>
                  <a:pt x="761289" y="469405"/>
                  <a:pt x="763626" y="466484"/>
                  <a:pt x="764795" y="465315"/>
                </a:cubicBezTo>
                <a:cubicBezTo>
                  <a:pt x="770636" y="462979"/>
                  <a:pt x="773557" y="457721"/>
                  <a:pt x="773557" y="449542"/>
                </a:cubicBezTo>
                <a:lnTo>
                  <a:pt x="773557" y="446037"/>
                </a:lnTo>
                <a:cubicBezTo>
                  <a:pt x="774725" y="443700"/>
                  <a:pt x="775310" y="441071"/>
                  <a:pt x="775310" y="438150"/>
                </a:cubicBezTo>
                <a:cubicBezTo>
                  <a:pt x="775310" y="435229"/>
                  <a:pt x="775893" y="432600"/>
                  <a:pt x="777062" y="430263"/>
                </a:cubicBezTo>
                <a:cubicBezTo>
                  <a:pt x="777062" y="427927"/>
                  <a:pt x="777062" y="425005"/>
                  <a:pt x="777062" y="421500"/>
                </a:cubicBezTo>
                <a:cubicBezTo>
                  <a:pt x="777062" y="417995"/>
                  <a:pt x="777062" y="415074"/>
                  <a:pt x="777062" y="412737"/>
                </a:cubicBezTo>
                <a:lnTo>
                  <a:pt x="778815" y="403974"/>
                </a:lnTo>
                <a:cubicBezTo>
                  <a:pt x="778815" y="381775"/>
                  <a:pt x="778231" y="349060"/>
                  <a:pt x="777062" y="305829"/>
                </a:cubicBezTo>
                <a:cubicBezTo>
                  <a:pt x="777062" y="299987"/>
                  <a:pt x="776771" y="292392"/>
                  <a:pt x="776186" y="283045"/>
                </a:cubicBezTo>
                <a:cubicBezTo>
                  <a:pt x="775602" y="273698"/>
                  <a:pt x="774141" y="262598"/>
                  <a:pt x="771805" y="249745"/>
                </a:cubicBezTo>
                <a:lnTo>
                  <a:pt x="770052" y="200673"/>
                </a:lnTo>
                <a:cubicBezTo>
                  <a:pt x="770052" y="194831"/>
                  <a:pt x="768299" y="190741"/>
                  <a:pt x="764795" y="188405"/>
                </a:cubicBezTo>
                <a:lnTo>
                  <a:pt x="764795" y="183147"/>
                </a:lnTo>
                <a:cubicBezTo>
                  <a:pt x="765963" y="181978"/>
                  <a:pt x="766547" y="179642"/>
                  <a:pt x="766547" y="176136"/>
                </a:cubicBezTo>
                <a:cubicBezTo>
                  <a:pt x="766547" y="173800"/>
                  <a:pt x="765378" y="167957"/>
                  <a:pt x="763041" y="158610"/>
                </a:cubicBezTo>
                <a:cubicBezTo>
                  <a:pt x="764210" y="155105"/>
                  <a:pt x="764210" y="151016"/>
                  <a:pt x="763041" y="146342"/>
                </a:cubicBezTo>
                <a:cubicBezTo>
                  <a:pt x="761873" y="142837"/>
                  <a:pt x="762457" y="138163"/>
                  <a:pt x="764795" y="132321"/>
                </a:cubicBezTo>
                <a:lnTo>
                  <a:pt x="759537" y="120053"/>
                </a:lnTo>
                <a:cubicBezTo>
                  <a:pt x="761873" y="120053"/>
                  <a:pt x="764502" y="120929"/>
                  <a:pt x="767423" y="122682"/>
                </a:cubicBezTo>
                <a:cubicBezTo>
                  <a:pt x="770344" y="124435"/>
                  <a:pt x="773557" y="125895"/>
                  <a:pt x="777062" y="127064"/>
                </a:cubicBezTo>
                <a:cubicBezTo>
                  <a:pt x="777062" y="123558"/>
                  <a:pt x="777062" y="121222"/>
                  <a:pt x="777062" y="120053"/>
                </a:cubicBezTo>
                <a:cubicBezTo>
                  <a:pt x="777062" y="118885"/>
                  <a:pt x="777062" y="117716"/>
                  <a:pt x="777062" y="116548"/>
                </a:cubicBezTo>
                <a:lnTo>
                  <a:pt x="785825" y="118301"/>
                </a:lnTo>
                <a:lnTo>
                  <a:pt x="791083" y="116548"/>
                </a:lnTo>
                <a:lnTo>
                  <a:pt x="803351" y="118301"/>
                </a:lnTo>
                <a:cubicBezTo>
                  <a:pt x="808025" y="118301"/>
                  <a:pt x="810945" y="119469"/>
                  <a:pt x="812114" y="121806"/>
                </a:cubicBezTo>
                <a:lnTo>
                  <a:pt x="820877" y="132321"/>
                </a:lnTo>
                <a:cubicBezTo>
                  <a:pt x="820877" y="132321"/>
                  <a:pt x="822629" y="134074"/>
                  <a:pt x="826135" y="137579"/>
                </a:cubicBezTo>
                <a:lnTo>
                  <a:pt x="827887" y="132321"/>
                </a:lnTo>
                <a:cubicBezTo>
                  <a:pt x="827887" y="128816"/>
                  <a:pt x="827304" y="125311"/>
                  <a:pt x="826135" y="121806"/>
                </a:cubicBezTo>
                <a:cubicBezTo>
                  <a:pt x="831977" y="121806"/>
                  <a:pt x="836067" y="122974"/>
                  <a:pt x="838403" y="125311"/>
                </a:cubicBezTo>
                <a:cubicBezTo>
                  <a:pt x="843077" y="129985"/>
                  <a:pt x="847751" y="134658"/>
                  <a:pt x="852424" y="139332"/>
                </a:cubicBezTo>
                <a:cubicBezTo>
                  <a:pt x="854761" y="144005"/>
                  <a:pt x="863523" y="153937"/>
                  <a:pt x="878713" y="169126"/>
                </a:cubicBezTo>
                <a:cubicBezTo>
                  <a:pt x="879881" y="170294"/>
                  <a:pt x="884555" y="174968"/>
                  <a:pt x="892734" y="183147"/>
                </a:cubicBezTo>
                <a:cubicBezTo>
                  <a:pt x="892734" y="185484"/>
                  <a:pt x="894487" y="187236"/>
                  <a:pt x="897991" y="188405"/>
                </a:cubicBezTo>
                <a:cubicBezTo>
                  <a:pt x="900329" y="187236"/>
                  <a:pt x="902373" y="187528"/>
                  <a:pt x="904126" y="189281"/>
                </a:cubicBezTo>
                <a:cubicBezTo>
                  <a:pt x="905878" y="191033"/>
                  <a:pt x="906755" y="191910"/>
                  <a:pt x="906755" y="191910"/>
                </a:cubicBezTo>
                <a:cubicBezTo>
                  <a:pt x="909091" y="194246"/>
                  <a:pt x="911720" y="196583"/>
                  <a:pt x="914641" y="198920"/>
                </a:cubicBezTo>
                <a:cubicBezTo>
                  <a:pt x="917563" y="201257"/>
                  <a:pt x="919607" y="203594"/>
                  <a:pt x="920775" y="205930"/>
                </a:cubicBezTo>
                <a:lnTo>
                  <a:pt x="929539" y="205930"/>
                </a:lnTo>
                <a:cubicBezTo>
                  <a:pt x="928370" y="204762"/>
                  <a:pt x="928370" y="203594"/>
                  <a:pt x="929539" y="202425"/>
                </a:cubicBezTo>
                <a:cubicBezTo>
                  <a:pt x="930707" y="201257"/>
                  <a:pt x="931291" y="200089"/>
                  <a:pt x="931291" y="198920"/>
                </a:cubicBezTo>
                <a:cubicBezTo>
                  <a:pt x="931291" y="198920"/>
                  <a:pt x="931583" y="199796"/>
                  <a:pt x="932167" y="201549"/>
                </a:cubicBezTo>
                <a:cubicBezTo>
                  <a:pt x="932751" y="203302"/>
                  <a:pt x="933627" y="204762"/>
                  <a:pt x="934796" y="205930"/>
                </a:cubicBezTo>
                <a:lnTo>
                  <a:pt x="936549" y="205930"/>
                </a:lnTo>
                <a:lnTo>
                  <a:pt x="947065" y="198920"/>
                </a:lnTo>
                <a:cubicBezTo>
                  <a:pt x="962253" y="190741"/>
                  <a:pt x="972185" y="184899"/>
                  <a:pt x="976859" y="181394"/>
                </a:cubicBezTo>
                <a:lnTo>
                  <a:pt x="983869" y="176136"/>
                </a:lnTo>
                <a:cubicBezTo>
                  <a:pt x="990879" y="173800"/>
                  <a:pt x="994969" y="172047"/>
                  <a:pt x="996137" y="170878"/>
                </a:cubicBezTo>
                <a:cubicBezTo>
                  <a:pt x="1000811" y="170878"/>
                  <a:pt x="1003731" y="169126"/>
                  <a:pt x="1004901" y="165621"/>
                </a:cubicBezTo>
                <a:cubicBezTo>
                  <a:pt x="1004901" y="165621"/>
                  <a:pt x="1005193" y="165329"/>
                  <a:pt x="1005777" y="164744"/>
                </a:cubicBezTo>
                <a:cubicBezTo>
                  <a:pt x="1006361" y="164160"/>
                  <a:pt x="1006653" y="163868"/>
                  <a:pt x="1006653" y="163868"/>
                </a:cubicBezTo>
                <a:cubicBezTo>
                  <a:pt x="1007821" y="160363"/>
                  <a:pt x="1011327" y="158610"/>
                  <a:pt x="1017169" y="158610"/>
                </a:cubicBezTo>
                <a:cubicBezTo>
                  <a:pt x="1017169" y="158610"/>
                  <a:pt x="1017461" y="158902"/>
                  <a:pt x="1018045" y="159487"/>
                </a:cubicBezTo>
                <a:cubicBezTo>
                  <a:pt x="1018629" y="160071"/>
                  <a:pt x="1019505" y="160947"/>
                  <a:pt x="1020673" y="162116"/>
                </a:cubicBezTo>
                <a:cubicBezTo>
                  <a:pt x="1021842" y="163284"/>
                  <a:pt x="1023595" y="162992"/>
                  <a:pt x="1025931" y="161239"/>
                </a:cubicBezTo>
                <a:cubicBezTo>
                  <a:pt x="1028269" y="159487"/>
                  <a:pt x="1030605" y="158610"/>
                  <a:pt x="1032942" y="158610"/>
                </a:cubicBezTo>
                <a:lnTo>
                  <a:pt x="1034695" y="162116"/>
                </a:lnTo>
                <a:lnTo>
                  <a:pt x="1076757" y="139332"/>
                </a:lnTo>
                <a:lnTo>
                  <a:pt x="1087273" y="132321"/>
                </a:lnTo>
                <a:lnTo>
                  <a:pt x="1092530" y="132321"/>
                </a:lnTo>
                <a:cubicBezTo>
                  <a:pt x="1100709" y="126479"/>
                  <a:pt x="1109472" y="121806"/>
                  <a:pt x="1118819" y="118301"/>
                </a:cubicBezTo>
                <a:cubicBezTo>
                  <a:pt x="1128167" y="114795"/>
                  <a:pt x="1136929" y="110706"/>
                  <a:pt x="1145109" y="106032"/>
                </a:cubicBezTo>
                <a:cubicBezTo>
                  <a:pt x="1147445" y="106032"/>
                  <a:pt x="1148905" y="105448"/>
                  <a:pt x="1149490" y="104280"/>
                </a:cubicBezTo>
                <a:cubicBezTo>
                  <a:pt x="1150073" y="103111"/>
                  <a:pt x="1151535" y="102527"/>
                  <a:pt x="1153871" y="102527"/>
                </a:cubicBezTo>
                <a:cubicBezTo>
                  <a:pt x="1153871" y="102527"/>
                  <a:pt x="1158545" y="99606"/>
                  <a:pt x="1167893" y="93764"/>
                </a:cubicBezTo>
                <a:cubicBezTo>
                  <a:pt x="1174903" y="89090"/>
                  <a:pt x="1178991" y="86170"/>
                  <a:pt x="1180160" y="85001"/>
                </a:cubicBezTo>
                <a:cubicBezTo>
                  <a:pt x="1181329" y="85001"/>
                  <a:pt x="1182497" y="84709"/>
                  <a:pt x="1183665" y="84125"/>
                </a:cubicBezTo>
                <a:cubicBezTo>
                  <a:pt x="1184834" y="83541"/>
                  <a:pt x="1186003" y="83833"/>
                  <a:pt x="1187171" y="85001"/>
                </a:cubicBezTo>
                <a:cubicBezTo>
                  <a:pt x="1189507" y="85001"/>
                  <a:pt x="1190676" y="84417"/>
                  <a:pt x="1190676" y="83249"/>
                </a:cubicBezTo>
                <a:cubicBezTo>
                  <a:pt x="1191845" y="82080"/>
                  <a:pt x="1193013" y="81204"/>
                  <a:pt x="1194181" y="80620"/>
                </a:cubicBezTo>
                <a:cubicBezTo>
                  <a:pt x="1195349" y="80035"/>
                  <a:pt x="1197102" y="79743"/>
                  <a:pt x="1199439" y="79743"/>
                </a:cubicBezTo>
                <a:cubicBezTo>
                  <a:pt x="1200607" y="78575"/>
                  <a:pt x="1202067" y="77991"/>
                  <a:pt x="1203821" y="77991"/>
                </a:cubicBezTo>
                <a:cubicBezTo>
                  <a:pt x="1205573" y="77991"/>
                  <a:pt x="1207033" y="77407"/>
                  <a:pt x="1208202" y="76238"/>
                </a:cubicBezTo>
                <a:cubicBezTo>
                  <a:pt x="1209371" y="73901"/>
                  <a:pt x="1209955" y="70980"/>
                  <a:pt x="1209955" y="67475"/>
                </a:cubicBezTo>
                <a:cubicBezTo>
                  <a:pt x="1209955" y="67475"/>
                  <a:pt x="1209663" y="66891"/>
                  <a:pt x="1209078" y="65723"/>
                </a:cubicBezTo>
                <a:cubicBezTo>
                  <a:pt x="1208494" y="64554"/>
                  <a:pt x="1208202" y="62802"/>
                  <a:pt x="1208202" y="60465"/>
                </a:cubicBezTo>
                <a:lnTo>
                  <a:pt x="1208202" y="56959"/>
                </a:lnTo>
                <a:cubicBezTo>
                  <a:pt x="1210539" y="55791"/>
                  <a:pt x="1212291" y="53746"/>
                  <a:pt x="1213460" y="50825"/>
                </a:cubicBezTo>
                <a:cubicBezTo>
                  <a:pt x="1214629" y="47904"/>
                  <a:pt x="1215797" y="45860"/>
                  <a:pt x="1216965" y="44691"/>
                </a:cubicBezTo>
                <a:lnTo>
                  <a:pt x="1218717" y="48196"/>
                </a:lnTo>
                <a:cubicBezTo>
                  <a:pt x="1221054" y="51702"/>
                  <a:pt x="1222807" y="54039"/>
                  <a:pt x="1223975" y="55207"/>
                </a:cubicBezTo>
                <a:lnTo>
                  <a:pt x="1229233" y="51702"/>
                </a:lnTo>
                <a:lnTo>
                  <a:pt x="1237996" y="55207"/>
                </a:lnTo>
                <a:lnTo>
                  <a:pt x="1239749" y="53454"/>
                </a:lnTo>
                <a:cubicBezTo>
                  <a:pt x="1240917" y="53454"/>
                  <a:pt x="1242085" y="53746"/>
                  <a:pt x="1243254" y="54331"/>
                </a:cubicBezTo>
                <a:cubicBezTo>
                  <a:pt x="1244423" y="54915"/>
                  <a:pt x="1246175" y="55207"/>
                  <a:pt x="1248512" y="55207"/>
                </a:cubicBezTo>
                <a:cubicBezTo>
                  <a:pt x="1253185" y="55207"/>
                  <a:pt x="1256106" y="51702"/>
                  <a:pt x="1257275" y="44691"/>
                </a:cubicBezTo>
                <a:cubicBezTo>
                  <a:pt x="1261948" y="45860"/>
                  <a:pt x="1264869" y="48196"/>
                  <a:pt x="1266037" y="51702"/>
                </a:cubicBezTo>
                <a:cubicBezTo>
                  <a:pt x="1267206" y="49365"/>
                  <a:pt x="1267791" y="47028"/>
                  <a:pt x="1267791" y="44691"/>
                </a:cubicBezTo>
                <a:cubicBezTo>
                  <a:pt x="1266622" y="43523"/>
                  <a:pt x="1266037" y="40018"/>
                  <a:pt x="1266037" y="34176"/>
                </a:cubicBezTo>
                <a:cubicBezTo>
                  <a:pt x="1267206" y="30670"/>
                  <a:pt x="1267206" y="28334"/>
                  <a:pt x="1266037" y="27165"/>
                </a:cubicBezTo>
                <a:cubicBezTo>
                  <a:pt x="1266037" y="27165"/>
                  <a:pt x="1267791" y="24829"/>
                  <a:pt x="1271295" y="20155"/>
                </a:cubicBezTo>
                <a:cubicBezTo>
                  <a:pt x="1274801" y="23660"/>
                  <a:pt x="1275969" y="27165"/>
                  <a:pt x="1274801" y="30670"/>
                </a:cubicBezTo>
                <a:cubicBezTo>
                  <a:pt x="1273633" y="34176"/>
                  <a:pt x="1273048" y="37097"/>
                  <a:pt x="1273048" y="39433"/>
                </a:cubicBezTo>
                <a:cubicBezTo>
                  <a:pt x="1273048" y="41770"/>
                  <a:pt x="1274801" y="42939"/>
                  <a:pt x="1278306" y="42939"/>
                </a:cubicBezTo>
                <a:cubicBezTo>
                  <a:pt x="1282979" y="42939"/>
                  <a:pt x="1287653" y="41770"/>
                  <a:pt x="1292327" y="39433"/>
                </a:cubicBezTo>
                <a:cubicBezTo>
                  <a:pt x="1292327" y="37097"/>
                  <a:pt x="1292911" y="35636"/>
                  <a:pt x="1294079" y="35052"/>
                </a:cubicBezTo>
                <a:cubicBezTo>
                  <a:pt x="1295248" y="34468"/>
                  <a:pt x="1297000" y="34176"/>
                  <a:pt x="1299337" y="34176"/>
                </a:cubicBezTo>
                <a:lnTo>
                  <a:pt x="1299337" y="28918"/>
                </a:lnTo>
                <a:lnTo>
                  <a:pt x="1311605" y="28918"/>
                </a:lnTo>
                <a:cubicBezTo>
                  <a:pt x="1312773" y="27749"/>
                  <a:pt x="1313358" y="26289"/>
                  <a:pt x="1313358" y="24536"/>
                </a:cubicBezTo>
                <a:cubicBezTo>
                  <a:pt x="1313358" y="22784"/>
                  <a:pt x="1312773" y="21323"/>
                  <a:pt x="1311605" y="20155"/>
                </a:cubicBezTo>
                <a:cubicBezTo>
                  <a:pt x="1310437" y="20155"/>
                  <a:pt x="1309269" y="19571"/>
                  <a:pt x="1308100" y="18402"/>
                </a:cubicBezTo>
                <a:cubicBezTo>
                  <a:pt x="1306931" y="17234"/>
                  <a:pt x="1307516" y="16650"/>
                  <a:pt x="1309853" y="16650"/>
                </a:cubicBezTo>
                <a:cubicBezTo>
                  <a:pt x="1314527" y="16650"/>
                  <a:pt x="1318031" y="20155"/>
                  <a:pt x="1320369" y="27165"/>
                </a:cubicBezTo>
                <a:cubicBezTo>
                  <a:pt x="1321537" y="23660"/>
                  <a:pt x="1333805" y="20155"/>
                  <a:pt x="1357173" y="16650"/>
                </a:cubicBezTo>
                <a:cubicBezTo>
                  <a:pt x="1381709" y="11976"/>
                  <a:pt x="1393977" y="7887"/>
                  <a:pt x="1393977" y="4382"/>
                </a:cubicBezTo>
                <a:cubicBezTo>
                  <a:pt x="1395146" y="4382"/>
                  <a:pt x="1396899" y="4382"/>
                  <a:pt x="1399235" y="4382"/>
                </a:cubicBezTo>
                <a:cubicBezTo>
                  <a:pt x="1401571" y="4382"/>
                  <a:pt x="1403909" y="3797"/>
                  <a:pt x="1406246" y="2629"/>
                </a:cubicBezTo>
                <a:cubicBezTo>
                  <a:pt x="1407415" y="2629"/>
                  <a:pt x="1408583" y="2045"/>
                  <a:pt x="1409751" y="87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endParaRPr lang="zh-CN" altLang="en-US" sz="13800" cap="all" dirty="0">
              <a:blipFill dpi="0" rotWithShape="1">
                <a:blip r:embed="rId2"/>
                <a:srcRect/>
                <a:tile tx="0" ty="0" sx="100000" sy="100000" flip="none" algn="tl"/>
              </a:blipFill>
              <a:latin typeface="艾迪鹅演示引擎标题体 Normal" panose="02000600000000000000" pitchFamily="2" charset="-122"/>
              <a:ea typeface="艾迪鹅演示引擎标题体 Normal" panose="02000600000000000000" pitchFamily="2" charset="-122"/>
              <a:cs typeface="艾迪鹅演示引擎标题体 Normal" panose="02000600000000000000" pitchFamily="2" charset="-122"/>
              <a:sym typeface="+mn-lt"/>
            </a:endParaRPr>
          </a:p>
        </p:txBody>
      </p:sp>
      <p:grpSp>
        <p:nvGrpSpPr>
          <p:cNvPr id="489" name="常用图形-3_矢量">
            <a:extLst>
              <a:ext uri="{FF2B5EF4-FFF2-40B4-BE49-F238E27FC236}">
                <a16:creationId xmlns:a16="http://schemas.microsoft.com/office/drawing/2014/main" id="{0413BF91-6CC2-19EE-052B-8B50359994DC}"/>
              </a:ext>
            </a:extLst>
          </p:cNvPr>
          <p:cNvGrpSpPr/>
          <p:nvPr/>
        </p:nvGrpSpPr>
        <p:grpSpPr>
          <a:xfrm>
            <a:off x="2431970" y="3243259"/>
            <a:ext cx="6696683" cy="1828114"/>
            <a:chOff x="2431970" y="3243259"/>
            <a:chExt cx="6696683" cy="1828114"/>
          </a:xfrm>
        </p:grpSpPr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8DBB40C1-0C4F-B7F4-AF3F-C0DE03A4B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1970" y="3479860"/>
              <a:ext cx="1700459" cy="1530020"/>
            </a:xfrm>
            <a:custGeom>
              <a:avLst/>
              <a:gdLst/>
              <a:ahLst/>
              <a:cxnLst/>
              <a:rect l="l" t="t" r="r" b="b"/>
              <a:pathLst>
                <a:path w="1700459" h="1530020">
                  <a:moveTo>
                    <a:pt x="178765" y="1524762"/>
                  </a:moveTo>
                  <a:cubicBezTo>
                    <a:pt x="179933" y="1523594"/>
                    <a:pt x="181686" y="1523594"/>
                    <a:pt x="184022" y="1524762"/>
                  </a:cubicBezTo>
                  <a:lnTo>
                    <a:pt x="177012" y="1530020"/>
                  </a:lnTo>
                  <a:cubicBezTo>
                    <a:pt x="177012" y="1527683"/>
                    <a:pt x="177596" y="1525930"/>
                    <a:pt x="178765" y="1524762"/>
                  </a:cubicBezTo>
                  <a:close/>
                  <a:moveTo>
                    <a:pt x="147218" y="1512494"/>
                  </a:moveTo>
                  <a:lnTo>
                    <a:pt x="152476" y="1515999"/>
                  </a:lnTo>
                  <a:lnTo>
                    <a:pt x="145465" y="1515999"/>
                  </a:lnTo>
                  <a:close/>
                  <a:moveTo>
                    <a:pt x="134950" y="1507236"/>
                  </a:moveTo>
                  <a:lnTo>
                    <a:pt x="141960" y="1514246"/>
                  </a:lnTo>
                  <a:lnTo>
                    <a:pt x="136702" y="1515999"/>
                  </a:lnTo>
                  <a:close/>
                  <a:moveTo>
                    <a:pt x="161239" y="1503731"/>
                  </a:moveTo>
                  <a:lnTo>
                    <a:pt x="162991" y="1503731"/>
                  </a:lnTo>
                  <a:cubicBezTo>
                    <a:pt x="166496" y="1503731"/>
                    <a:pt x="168249" y="1503731"/>
                    <a:pt x="168249" y="1503731"/>
                  </a:cubicBezTo>
                  <a:cubicBezTo>
                    <a:pt x="168249" y="1504899"/>
                    <a:pt x="168249" y="1505775"/>
                    <a:pt x="168249" y="1506360"/>
                  </a:cubicBezTo>
                  <a:cubicBezTo>
                    <a:pt x="168249" y="1506944"/>
                    <a:pt x="167665" y="1507236"/>
                    <a:pt x="166496" y="1507236"/>
                  </a:cubicBezTo>
                  <a:lnTo>
                    <a:pt x="164744" y="1507236"/>
                  </a:lnTo>
                  <a:close/>
                  <a:moveTo>
                    <a:pt x="83138" y="1496830"/>
                  </a:moveTo>
                  <a:cubicBezTo>
                    <a:pt x="85548" y="1496173"/>
                    <a:pt x="87630" y="1498473"/>
                    <a:pt x="89382" y="1503731"/>
                  </a:cubicBezTo>
                  <a:lnTo>
                    <a:pt x="80619" y="1500226"/>
                  </a:lnTo>
                  <a:lnTo>
                    <a:pt x="80619" y="1498473"/>
                  </a:lnTo>
                  <a:cubicBezTo>
                    <a:pt x="81495" y="1497597"/>
                    <a:pt x="82335" y="1497049"/>
                    <a:pt x="83138" y="1496830"/>
                  </a:cubicBezTo>
                  <a:close/>
                  <a:moveTo>
                    <a:pt x="213817" y="1496720"/>
                  </a:moveTo>
                  <a:cubicBezTo>
                    <a:pt x="203301" y="1502562"/>
                    <a:pt x="192786" y="1505483"/>
                    <a:pt x="182270" y="1505483"/>
                  </a:cubicBezTo>
                  <a:lnTo>
                    <a:pt x="182270" y="1503731"/>
                  </a:lnTo>
                  <a:close/>
                  <a:moveTo>
                    <a:pt x="241858" y="1489710"/>
                  </a:moveTo>
                  <a:cubicBezTo>
                    <a:pt x="244195" y="1489710"/>
                    <a:pt x="246532" y="1489710"/>
                    <a:pt x="248869" y="1489710"/>
                  </a:cubicBezTo>
                  <a:lnTo>
                    <a:pt x="238353" y="1493215"/>
                  </a:lnTo>
                  <a:cubicBezTo>
                    <a:pt x="238353" y="1490878"/>
                    <a:pt x="239522" y="1489710"/>
                    <a:pt x="241858" y="1489710"/>
                  </a:cubicBezTo>
                  <a:close/>
                  <a:moveTo>
                    <a:pt x="361035" y="1473937"/>
                  </a:moveTo>
                  <a:lnTo>
                    <a:pt x="361035" y="1475689"/>
                  </a:lnTo>
                  <a:cubicBezTo>
                    <a:pt x="361035" y="1476858"/>
                    <a:pt x="360451" y="1477442"/>
                    <a:pt x="359282" y="1477442"/>
                  </a:cubicBezTo>
                  <a:cubicBezTo>
                    <a:pt x="358114" y="1477442"/>
                    <a:pt x="357530" y="1477442"/>
                    <a:pt x="357530" y="1477442"/>
                  </a:cubicBezTo>
                  <a:cubicBezTo>
                    <a:pt x="357530" y="1477442"/>
                    <a:pt x="358698" y="1476273"/>
                    <a:pt x="361035" y="1473937"/>
                  </a:cubicBezTo>
                  <a:close/>
                  <a:moveTo>
                    <a:pt x="292684" y="1470431"/>
                  </a:moveTo>
                  <a:lnTo>
                    <a:pt x="301447" y="1470431"/>
                  </a:lnTo>
                  <a:lnTo>
                    <a:pt x="301447" y="1472184"/>
                  </a:lnTo>
                  <a:lnTo>
                    <a:pt x="290931" y="1479194"/>
                  </a:lnTo>
                  <a:cubicBezTo>
                    <a:pt x="289763" y="1478026"/>
                    <a:pt x="289763" y="1476565"/>
                    <a:pt x="290931" y="1474813"/>
                  </a:cubicBezTo>
                  <a:cubicBezTo>
                    <a:pt x="292099" y="1473060"/>
                    <a:pt x="292684" y="1471600"/>
                    <a:pt x="292684" y="1470431"/>
                  </a:cubicBezTo>
                  <a:close/>
                  <a:moveTo>
                    <a:pt x="105156" y="1465174"/>
                  </a:moveTo>
                  <a:cubicBezTo>
                    <a:pt x="105156" y="1465174"/>
                    <a:pt x="106324" y="1466342"/>
                    <a:pt x="108661" y="1468679"/>
                  </a:cubicBezTo>
                  <a:lnTo>
                    <a:pt x="106908" y="1470431"/>
                  </a:lnTo>
                  <a:cubicBezTo>
                    <a:pt x="106908" y="1468095"/>
                    <a:pt x="106324" y="1466926"/>
                    <a:pt x="105156" y="1466926"/>
                  </a:cubicBezTo>
                  <a:close/>
                  <a:moveTo>
                    <a:pt x="36804" y="1463421"/>
                  </a:moveTo>
                  <a:lnTo>
                    <a:pt x="38557" y="1463421"/>
                  </a:lnTo>
                  <a:lnTo>
                    <a:pt x="47320" y="1473937"/>
                  </a:lnTo>
                  <a:lnTo>
                    <a:pt x="47320" y="1475689"/>
                  </a:lnTo>
                  <a:cubicBezTo>
                    <a:pt x="42646" y="1473352"/>
                    <a:pt x="39141" y="1469263"/>
                    <a:pt x="36804" y="1463421"/>
                  </a:cubicBezTo>
                  <a:close/>
                  <a:moveTo>
                    <a:pt x="77990" y="1459916"/>
                  </a:moveTo>
                  <a:cubicBezTo>
                    <a:pt x="78574" y="1459916"/>
                    <a:pt x="79451" y="1459916"/>
                    <a:pt x="80619" y="1459916"/>
                  </a:cubicBezTo>
                  <a:lnTo>
                    <a:pt x="82372" y="1461668"/>
                  </a:lnTo>
                  <a:cubicBezTo>
                    <a:pt x="83540" y="1464005"/>
                    <a:pt x="83540" y="1465174"/>
                    <a:pt x="82372" y="1465174"/>
                  </a:cubicBezTo>
                  <a:cubicBezTo>
                    <a:pt x="81203" y="1462837"/>
                    <a:pt x="79451" y="1461668"/>
                    <a:pt x="77114" y="1461668"/>
                  </a:cubicBezTo>
                  <a:cubicBezTo>
                    <a:pt x="77114" y="1460500"/>
                    <a:pt x="77406" y="1459916"/>
                    <a:pt x="77990" y="1459916"/>
                  </a:cubicBezTo>
                  <a:close/>
                  <a:moveTo>
                    <a:pt x="399592" y="1456411"/>
                  </a:moveTo>
                  <a:lnTo>
                    <a:pt x="396087" y="1463421"/>
                  </a:lnTo>
                  <a:cubicBezTo>
                    <a:pt x="394919" y="1461084"/>
                    <a:pt x="395211" y="1459332"/>
                    <a:pt x="396963" y="1458163"/>
                  </a:cubicBezTo>
                  <a:cubicBezTo>
                    <a:pt x="398716" y="1456995"/>
                    <a:pt x="399592" y="1456411"/>
                    <a:pt x="399592" y="1456411"/>
                  </a:cubicBezTo>
                  <a:close/>
                  <a:moveTo>
                    <a:pt x="336499" y="1456411"/>
                  </a:moveTo>
                  <a:cubicBezTo>
                    <a:pt x="336499" y="1457579"/>
                    <a:pt x="336207" y="1458747"/>
                    <a:pt x="335622" y="1459916"/>
                  </a:cubicBezTo>
                  <a:cubicBezTo>
                    <a:pt x="335038" y="1461084"/>
                    <a:pt x="334746" y="1462253"/>
                    <a:pt x="334746" y="1463421"/>
                  </a:cubicBezTo>
                  <a:lnTo>
                    <a:pt x="334746" y="1461668"/>
                  </a:lnTo>
                  <a:cubicBezTo>
                    <a:pt x="334746" y="1459332"/>
                    <a:pt x="335330" y="1457579"/>
                    <a:pt x="336499" y="1456411"/>
                  </a:cubicBezTo>
                  <a:close/>
                  <a:moveTo>
                    <a:pt x="130349" y="1448962"/>
                  </a:moveTo>
                  <a:cubicBezTo>
                    <a:pt x="131372" y="1448670"/>
                    <a:pt x="132613" y="1448816"/>
                    <a:pt x="134074" y="1449400"/>
                  </a:cubicBezTo>
                  <a:cubicBezTo>
                    <a:pt x="136995" y="1450569"/>
                    <a:pt x="139623" y="1451153"/>
                    <a:pt x="141960" y="1451153"/>
                  </a:cubicBezTo>
                  <a:lnTo>
                    <a:pt x="141960" y="1454658"/>
                  </a:lnTo>
                  <a:lnTo>
                    <a:pt x="127939" y="1451153"/>
                  </a:lnTo>
                  <a:cubicBezTo>
                    <a:pt x="128524" y="1449984"/>
                    <a:pt x="129327" y="1449254"/>
                    <a:pt x="130349" y="1448962"/>
                  </a:cubicBezTo>
                  <a:close/>
                  <a:moveTo>
                    <a:pt x="29794" y="1447648"/>
                  </a:moveTo>
                  <a:cubicBezTo>
                    <a:pt x="32130" y="1451153"/>
                    <a:pt x="33299" y="1454074"/>
                    <a:pt x="33299" y="1456411"/>
                  </a:cubicBezTo>
                  <a:lnTo>
                    <a:pt x="26288" y="1449400"/>
                  </a:lnTo>
                  <a:close/>
                  <a:moveTo>
                    <a:pt x="439902" y="1438885"/>
                  </a:moveTo>
                  <a:lnTo>
                    <a:pt x="441655" y="1442390"/>
                  </a:lnTo>
                  <a:lnTo>
                    <a:pt x="448665" y="1442390"/>
                  </a:lnTo>
                  <a:cubicBezTo>
                    <a:pt x="446328" y="1443558"/>
                    <a:pt x="443699" y="1445311"/>
                    <a:pt x="440778" y="1447648"/>
                  </a:cubicBezTo>
                  <a:cubicBezTo>
                    <a:pt x="437857" y="1449984"/>
                    <a:pt x="435229" y="1450569"/>
                    <a:pt x="432892" y="1449400"/>
                  </a:cubicBezTo>
                  <a:cubicBezTo>
                    <a:pt x="434060" y="1448232"/>
                    <a:pt x="435229" y="1446479"/>
                    <a:pt x="436397" y="1444142"/>
                  </a:cubicBezTo>
                  <a:cubicBezTo>
                    <a:pt x="437565" y="1441806"/>
                    <a:pt x="438734" y="1440053"/>
                    <a:pt x="439902" y="1438885"/>
                  </a:cubicBezTo>
                  <a:close/>
                  <a:moveTo>
                    <a:pt x="64846" y="1435379"/>
                  </a:moveTo>
                  <a:cubicBezTo>
                    <a:pt x="64846" y="1435379"/>
                    <a:pt x="65430" y="1436548"/>
                    <a:pt x="66598" y="1438885"/>
                  </a:cubicBezTo>
                  <a:cubicBezTo>
                    <a:pt x="66598" y="1441221"/>
                    <a:pt x="65430" y="1444142"/>
                    <a:pt x="63093" y="1447648"/>
                  </a:cubicBezTo>
                  <a:close/>
                  <a:moveTo>
                    <a:pt x="341757" y="1433627"/>
                  </a:moveTo>
                  <a:cubicBezTo>
                    <a:pt x="341757" y="1437132"/>
                    <a:pt x="340588" y="1438885"/>
                    <a:pt x="338251" y="1438885"/>
                  </a:cubicBezTo>
                  <a:cubicBezTo>
                    <a:pt x="337083" y="1436548"/>
                    <a:pt x="336791" y="1435087"/>
                    <a:pt x="337375" y="1434503"/>
                  </a:cubicBezTo>
                  <a:cubicBezTo>
                    <a:pt x="337959" y="1433919"/>
                    <a:pt x="339420" y="1433627"/>
                    <a:pt x="341757" y="1433627"/>
                  </a:cubicBezTo>
                  <a:close/>
                  <a:moveTo>
                    <a:pt x="129692" y="1431874"/>
                  </a:moveTo>
                  <a:lnTo>
                    <a:pt x="134950" y="1438885"/>
                  </a:lnTo>
                  <a:lnTo>
                    <a:pt x="133197" y="1438885"/>
                  </a:lnTo>
                  <a:lnTo>
                    <a:pt x="129692" y="1437132"/>
                  </a:lnTo>
                  <a:close/>
                  <a:moveTo>
                    <a:pt x="483717" y="1426616"/>
                  </a:moveTo>
                  <a:cubicBezTo>
                    <a:pt x="483717" y="1428953"/>
                    <a:pt x="482549" y="1430706"/>
                    <a:pt x="480212" y="1431874"/>
                  </a:cubicBezTo>
                  <a:cubicBezTo>
                    <a:pt x="477875" y="1433043"/>
                    <a:pt x="476122" y="1434211"/>
                    <a:pt x="474954" y="1435379"/>
                  </a:cubicBezTo>
                  <a:lnTo>
                    <a:pt x="464438" y="1433627"/>
                  </a:lnTo>
                  <a:cubicBezTo>
                    <a:pt x="462102" y="1435964"/>
                    <a:pt x="458012" y="1437132"/>
                    <a:pt x="452170" y="1437132"/>
                  </a:cubicBezTo>
                  <a:cubicBezTo>
                    <a:pt x="452170" y="1437132"/>
                    <a:pt x="451878" y="1436840"/>
                    <a:pt x="451294" y="1436256"/>
                  </a:cubicBezTo>
                  <a:cubicBezTo>
                    <a:pt x="450710" y="1435672"/>
                    <a:pt x="450418" y="1435379"/>
                    <a:pt x="450418" y="1435379"/>
                  </a:cubicBezTo>
                  <a:lnTo>
                    <a:pt x="455676" y="1435379"/>
                  </a:lnTo>
                  <a:cubicBezTo>
                    <a:pt x="463854" y="1430706"/>
                    <a:pt x="473201" y="1427785"/>
                    <a:pt x="483717" y="1426616"/>
                  </a:cubicBezTo>
                  <a:close/>
                  <a:moveTo>
                    <a:pt x="173507" y="1426616"/>
                  </a:moveTo>
                  <a:lnTo>
                    <a:pt x="180517" y="1426616"/>
                  </a:lnTo>
                  <a:cubicBezTo>
                    <a:pt x="180517" y="1426616"/>
                    <a:pt x="179933" y="1427201"/>
                    <a:pt x="178765" y="1428369"/>
                  </a:cubicBezTo>
                  <a:cubicBezTo>
                    <a:pt x="177596" y="1429537"/>
                    <a:pt x="175844" y="1428953"/>
                    <a:pt x="173507" y="1426616"/>
                  </a:cubicBezTo>
                  <a:close/>
                  <a:moveTo>
                    <a:pt x="22783" y="1426616"/>
                  </a:moveTo>
                  <a:cubicBezTo>
                    <a:pt x="22783" y="1427785"/>
                    <a:pt x="23368" y="1429537"/>
                    <a:pt x="24536" y="1431874"/>
                  </a:cubicBezTo>
                  <a:cubicBezTo>
                    <a:pt x="25704" y="1434211"/>
                    <a:pt x="26288" y="1436548"/>
                    <a:pt x="26288" y="1438885"/>
                  </a:cubicBezTo>
                  <a:lnTo>
                    <a:pt x="22783" y="1438885"/>
                  </a:lnTo>
                  <a:cubicBezTo>
                    <a:pt x="21615" y="1438885"/>
                    <a:pt x="21323" y="1437424"/>
                    <a:pt x="21907" y="1434503"/>
                  </a:cubicBezTo>
                  <a:cubicBezTo>
                    <a:pt x="22491" y="1431582"/>
                    <a:pt x="22783" y="1428953"/>
                    <a:pt x="22783" y="1426616"/>
                  </a:cubicBezTo>
                  <a:close/>
                  <a:moveTo>
                    <a:pt x="193662" y="1423111"/>
                  </a:moveTo>
                  <a:cubicBezTo>
                    <a:pt x="194246" y="1423111"/>
                    <a:pt x="196291" y="1424280"/>
                    <a:pt x="199796" y="1426616"/>
                  </a:cubicBezTo>
                  <a:lnTo>
                    <a:pt x="189280" y="1428369"/>
                  </a:lnTo>
                  <a:cubicBezTo>
                    <a:pt x="191617" y="1424864"/>
                    <a:pt x="193078" y="1423111"/>
                    <a:pt x="193662" y="1423111"/>
                  </a:cubicBezTo>
                  <a:close/>
                  <a:moveTo>
                    <a:pt x="70104" y="1423111"/>
                  </a:moveTo>
                  <a:lnTo>
                    <a:pt x="75361" y="1426616"/>
                  </a:lnTo>
                  <a:cubicBezTo>
                    <a:pt x="82372" y="1434795"/>
                    <a:pt x="87630" y="1440053"/>
                    <a:pt x="91135" y="1442390"/>
                  </a:cubicBezTo>
                  <a:lnTo>
                    <a:pt x="98145" y="1449400"/>
                  </a:lnTo>
                  <a:cubicBezTo>
                    <a:pt x="96977" y="1449400"/>
                    <a:pt x="96392" y="1449692"/>
                    <a:pt x="96392" y="1450276"/>
                  </a:cubicBezTo>
                  <a:cubicBezTo>
                    <a:pt x="96392" y="1450861"/>
                    <a:pt x="96392" y="1451153"/>
                    <a:pt x="96392" y="1451153"/>
                  </a:cubicBezTo>
                  <a:lnTo>
                    <a:pt x="78866" y="1437132"/>
                  </a:lnTo>
                  <a:lnTo>
                    <a:pt x="77114" y="1435379"/>
                  </a:lnTo>
                  <a:cubicBezTo>
                    <a:pt x="72440" y="1434211"/>
                    <a:pt x="70104" y="1430122"/>
                    <a:pt x="70104" y="1423111"/>
                  </a:cubicBezTo>
                  <a:close/>
                  <a:moveTo>
                    <a:pt x="492480" y="1419606"/>
                  </a:moveTo>
                  <a:lnTo>
                    <a:pt x="492480" y="1421359"/>
                  </a:lnTo>
                  <a:cubicBezTo>
                    <a:pt x="492480" y="1423695"/>
                    <a:pt x="491312" y="1425448"/>
                    <a:pt x="488975" y="1426616"/>
                  </a:cubicBezTo>
                  <a:lnTo>
                    <a:pt x="488975" y="1424864"/>
                  </a:lnTo>
                  <a:close/>
                  <a:moveTo>
                    <a:pt x="1375790" y="1417853"/>
                  </a:moveTo>
                  <a:lnTo>
                    <a:pt x="1381048" y="1423111"/>
                  </a:lnTo>
                  <a:lnTo>
                    <a:pt x="1382801" y="1423111"/>
                  </a:lnTo>
                  <a:lnTo>
                    <a:pt x="1382801" y="1419606"/>
                  </a:lnTo>
                  <a:close/>
                  <a:moveTo>
                    <a:pt x="219074" y="1414348"/>
                  </a:moveTo>
                  <a:cubicBezTo>
                    <a:pt x="221411" y="1421359"/>
                    <a:pt x="222580" y="1424864"/>
                    <a:pt x="222580" y="1424864"/>
                  </a:cubicBezTo>
                  <a:lnTo>
                    <a:pt x="210311" y="1421359"/>
                  </a:lnTo>
                  <a:cubicBezTo>
                    <a:pt x="210311" y="1420190"/>
                    <a:pt x="213232" y="1417853"/>
                    <a:pt x="219074" y="1414348"/>
                  </a:cubicBezTo>
                  <a:close/>
                  <a:moveTo>
                    <a:pt x="385571" y="1412596"/>
                  </a:moveTo>
                  <a:lnTo>
                    <a:pt x="389077" y="1412596"/>
                  </a:lnTo>
                  <a:lnTo>
                    <a:pt x="392582" y="1417853"/>
                  </a:lnTo>
                  <a:cubicBezTo>
                    <a:pt x="387908" y="1416685"/>
                    <a:pt x="385571" y="1414932"/>
                    <a:pt x="385571" y="1412596"/>
                  </a:cubicBezTo>
                  <a:close/>
                  <a:moveTo>
                    <a:pt x="170002" y="1412596"/>
                  </a:moveTo>
                  <a:cubicBezTo>
                    <a:pt x="170002" y="1413764"/>
                    <a:pt x="172338" y="1413764"/>
                    <a:pt x="177012" y="1412596"/>
                  </a:cubicBezTo>
                  <a:cubicBezTo>
                    <a:pt x="178180" y="1412596"/>
                    <a:pt x="178765" y="1413472"/>
                    <a:pt x="178765" y="1415224"/>
                  </a:cubicBezTo>
                  <a:cubicBezTo>
                    <a:pt x="178765" y="1416977"/>
                    <a:pt x="177596" y="1418438"/>
                    <a:pt x="175259" y="1419606"/>
                  </a:cubicBezTo>
                  <a:lnTo>
                    <a:pt x="162991" y="1423111"/>
                  </a:lnTo>
                  <a:lnTo>
                    <a:pt x="159486" y="1421359"/>
                  </a:lnTo>
                  <a:cubicBezTo>
                    <a:pt x="162991" y="1422527"/>
                    <a:pt x="165328" y="1421359"/>
                    <a:pt x="166496" y="1417853"/>
                  </a:cubicBezTo>
                  <a:cubicBezTo>
                    <a:pt x="167665" y="1414348"/>
                    <a:pt x="168833" y="1412596"/>
                    <a:pt x="170002" y="1412596"/>
                  </a:cubicBezTo>
                  <a:close/>
                  <a:moveTo>
                    <a:pt x="145465" y="1412596"/>
                  </a:moveTo>
                  <a:cubicBezTo>
                    <a:pt x="148970" y="1412596"/>
                    <a:pt x="151015" y="1413472"/>
                    <a:pt x="151599" y="1415224"/>
                  </a:cubicBezTo>
                  <a:cubicBezTo>
                    <a:pt x="152184" y="1416977"/>
                    <a:pt x="151891" y="1420190"/>
                    <a:pt x="150723" y="1424864"/>
                  </a:cubicBezTo>
                  <a:cubicBezTo>
                    <a:pt x="149555" y="1421359"/>
                    <a:pt x="148386" y="1418438"/>
                    <a:pt x="147218" y="1416101"/>
                  </a:cubicBezTo>
                  <a:cubicBezTo>
                    <a:pt x="146049" y="1413764"/>
                    <a:pt x="145465" y="1412596"/>
                    <a:pt x="145465" y="1412596"/>
                  </a:cubicBezTo>
                  <a:close/>
                  <a:moveTo>
                    <a:pt x="63093" y="1412596"/>
                  </a:moveTo>
                  <a:lnTo>
                    <a:pt x="68351" y="1417853"/>
                  </a:lnTo>
                  <a:lnTo>
                    <a:pt x="66598" y="1417853"/>
                  </a:lnTo>
                  <a:cubicBezTo>
                    <a:pt x="65430" y="1416685"/>
                    <a:pt x="64554" y="1416101"/>
                    <a:pt x="63970" y="1416101"/>
                  </a:cubicBezTo>
                  <a:cubicBezTo>
                    <a:pt x="63385" y="1416101"/>
                    <a:pt x="62509" y="1415517"/>
                    <a:pt x="61340" y="1414348"/>
                  </a:cubicBezTo>
                  <a:close/>
                  <a:moveTo>
                    <a:pt x="45567" y="1412596"/>
                  </a:moveTo>
                  <a:cubicBezTo>
                    <a:pt x="49072" y="1412596"/>
                    <a:pt x="51409" y="1413764"/>
                    <a:pt x="52578" y="1416101"/>
                  </a:cubicBezTo>
                  <a:cubicBezTo>
                    <a:pt x="53746" y="1418438"/>
                    <a:pt x="55499" y="1421943"/>
                    <a:pt x="57835" y="1426616"/>
                  </a:cubicBezTo>
                  <a:cubicBezTo>
                    <a:pt x="55499" y="1426616"/>
                    <a:pt x="53746" y="1426324"/>
                    <a:pt x="52578" y="1425740"/>
                  </a:cubicBezTo>
                  <a:cubicBezTo>
                    <a:pt x="51409" y="1425156"/>
                    <a:pt x="50241" y="1423695"/>
                    <a:pt x="49072" y="1421359"/>
                  </a:cubicBezTo>
                  <a:cubicBezTo>
                    <a:pt x="49072" y="1420190"/>
                    <a:pt x="47904" y="1417269"/>
                    <a:pt x="45567" y="1412596"/>
                  </a:cubicBezTo>
                  <a:close/>
                  <a:moveTo>
                    <a:pt x="867537" y="1410843"/>
                  </a:moveTo>
                  <a:lnTo>
                    <a:pt x="864031" y="1416101"/>
                  </a:lnTo>
                  <a:cubicBezTo>
                    <a:pt x="867537" y="1419606"/>
                    <a:pt x="871042" y="1421359"/>
                    <a:pt x="874547" y="1421359"/>
                  </a:cubicBezTo>
                  <a:cubicBezTo>
                    <a:pt x="874547" y="1420190"/>
                    <a:pt x="873963" y="1418438"/>
                    <a:pt x="872794" y="1416101"/>
                  </a:cubicBezTo>
                  <a:cubicBezTo>
                    <a:pt x="871626" y="1413764"/>
                    <a:pt x="869873" y="1412011"/>
                    <a:pt x="867537" y="1410843"/>
                  </a:cubicBezTo>
                  <a:close/>
                  <a:moveTo>
                    <a:pt x="515264" y="1409090"/>
                  </a:moveTo>
                  <a:cubicBezTo>
                    <a:pt x="515264" y="1410259"/>
                    <a:pt x="515264" y="1411135"/>
                    <a:pt x="515264" y="1411719"/>
                  </a:cubicBezTo>
                  <a:cubicBezTo>
                    <a:pt x="515264" y="1412304"/>
                    <a:pt x="515264" y="1412596"/>
                    <a:pt x="515264" y="1412596"/>
                  </a:cubicBezTo>
                  <a:cubicBezTo>
                    <a:pt x="515264" y="1414932"/>
                    <a:pt x="514680" y="1416101"/>
                    <a:pt x="513511" y="1416101"/>
                  </a:cubicBezTo>
                  <a:lnTo>
                    <a:pt x="513511" y="1414348"/>
                  </a:lnTo>
                  <a:close/>
                  <a:moveTo>
                    <a:pt x="417118" y="1405585"/>
                  </a:moveTo>
                  <a:cubicBezTo>
                    <a:pt x="417118" y="1410259"/>
                    <a:pt x="416534" y="1413764"/>
                    <a:pt x="415366" y="1416101"/>
                  </a:cubicBezTo>
                  <a:lnTo>
                    <a:pt x="411861" y="1407338"/>
                  </a:lnTo>
                  <a:cubicBezTo>
                    <a:pt x="414197" y="1407338"/>
                    <a:pt x="415950" y="1406754"/>
                    <a:pt x="417118" y="1405585"/>
                  </a:cubicBezTo>
                  <a:close/>
                  <a:moveTo>
                    <a:pt x="198043" y="1403833"/>
                  </a:moveTo>
                  <a:lnTo>
                    <a:pt x="198043" y="1407338"/>
                  </a:lnTo>
                  <a:cubicBezTo>
                    <a:pt x="200380" y="1409675"/>
                    <a:pt x="201548" y="1410843"/>
                    <a:pt x="201548" y="1410843"/>
                  </a:cubicBezTo>
                  <a:lnTo>
                    <a:pt x="196291" y="1407338"/>
                  </a:lnTo>
                  <a:close/>
                  <a:moveTo>
                    <a:pt x="148970" y="1403833"/>
                  </a:moveTo>
                  <a:cubicBezTo>
                    <a:pt x="153644" y="1407338"/>
                    <a:pt x="157149" y="1409090"/>
                    <a:pt x="159486" y="1409090"/>
                  </a:cubicBezTo>
                  <a:lnTo>
                    <a:pt x="161239" y="1410843"/>
                  </a:lnTo>
                  <a:cubicBezTo>
                    <a:pt x="160070" y="1410843"/>
                    <a:pt x="158318" y="1410551"/>
                    <a:pt x="155981" y="1409967"/>
                  </a:cubicBezTo>
                  <a:cubicBezTo>
                    <a:pt x="153644" y="1409382"/>
                    <a:pt x="151307" y="1409675"/>
                    <a:pt x="148970" y="1410843"/>
                  </a:cubicBezTo>
                  <a:close/>
                  <a:moveTo>
                    <a:pt x="196291" y="1402080"/>
                  </a:moveTo>
                  <a:cubicBezTo>
                    <a:pt x="196291" y="1405585"/>
                    <a:pt x="195122" y="1408506"/>
                    <a:pt x="192786" y="1410843"/>
                  </a:cubicBezTo>
                  <a:cubicBezTo>
                    <a:pt x="190449" y="1413180"/>
                    <a:pt x="186359" y="1413764"/>
                    <a:pt x="180517" y="1412596"/>
                  </a:cubicBezTo>
                  <a:cubicBezTo>
                    <a:pt x="181686" y="1412596"/>
                    <a:pt x="182854" y="1412011"/>
                    <a:pt x="184022" y="1410843"/>
                  </a:cubicBezTo>
                  <a:cubicBezTo>
                    <a:pt x="185191" y="1409675"/>
                    <a:pt x="186359" y="1409090"/>
                    <a:pt x="187528" y="1409090"/>
                  </a:cubicBezTo>
                  <a:cubicBezTo>
                    <a:pt x="189864" y="1409090"/>
                    <a:pt x="190741" y="1408214"/>
                    <a:pt x="190157" y="1406461"/>
                  </a:cubicBezTo>
                  <a:cubicBezTo>
                    <a:pt x="189572" y="1404709"/>
                    <a:pt x="189280" y="1403833"/>
                    <a:pt x="189280" y="1403833"/>
                  </a:cubicBezTo>
                  <a:close/>
                  <a:moveTo>
                    <a:pt x="434644" y="1400327"/>
                  </a:moveTo>
                  <a:lnTo>
                    <a:pt x="434644" y="1402080"/>
                  </a:lnTo>
                  <a:lnTo>
                    <a:pt x="424129" y="1405585"/>
                  </a:lnTo>
                  <a:lnTo>
                    <a:pt x="422376" y="1403833"/>
                  </a:lnTo>
                  <a:cubicBezTo>
                    <a:pt x="428218" y="1403833"/>
                    <a:pt x="432307" y="1402664"/>
                    <a:pt x="434644" y="1400327"/>
                  </a:cubicBezTo>
                  <a:close/>
                  <a:moveTo>
                    <a:pt x="385571" y="1400327"/>
                  </a:moveTo>
                  <a:cubicBezTo>
                    <a:pt x="385571" y="1402664"/>
                    <a:pt x="385279" y="1404417"/>
                    <a:pt x="384695" y="1405585"/>
                  </a:cubicBezTo>
                  <a:cubicBezTo>
                    <a:pt x="384111" y="1406754"/>
                    <a:pt x="382066" y="1407338"/>
                    <a:pt x="378561" y="1407338"/>
                  </a:cubicBezTo>
                  <a:close/>
                  <a:moveTo>
                    <a:pt x="7010" y="1400327"/>
                  </a:moveTo>
                  <a:cubicBezTo>
                    <a:pt x="8178" y="1402664"/>
                    <a:pt x="9639" y="1404417"/>
                    <a:pt x="11391" y="1405585"/>
                  </a:cubicBezTo>
                  <a:cubicBezTo>
                    <a:pt x="13144" y="1406754"/>
                    <a:pt x="14020" y="1407922"/>
                    <a:pt x="14020" y="1409090"/>
                  </a:cubicBezTo>
                  <a:cubicBezTo>
                    <a:pt x="14020" y="1405585"/>
                    <a:pt x="11683" y="1402664"/>
                    <a:pt x="7010" y="1400327"/>
                  </a:cubicBezTo>
                  <a:close/>
                  <a:moveTo>
                    <a:pt x="1058570" y="1398575"/>
                  </a:moveTo>
                  <a:lnTo>
                    <a:pt x="1058570" y="1400327"/>
                  </a:lnTo>
                  <a:cubicBezTo>
                    <a:pt x="1058570" y="1401496"/>
                    <a:pt x="1060322" y="1402664"/>
                    <a:pt x="1063828" y="1403833"/>
                  </a:cubicBezTo>
                  <a:close/>
                  <a:moveTo>
                    <a:pt x="152476" y="1398575"/>
                  </a:moveTo>
                  <a:lnTo>
                    <a:pt x="154228" y="1400327"/>
                  </a:lnTo>
                  <a:cubicBezTo>
                    <a:pt x="154228" y="1400327"/>
                    <a:pt x="153936" y="1400619"/>
                    <a:pt x="153352" y="1401204"/>
                  </a:cubicBezTo>
                  <a:cubicBezTo>
                    <a:pt x="152768" y="1401788"/>
                    <a:pt x="152476" y="1402080"/>
                    <a:pt x="152476" y="1402080"/>
                  </a:cubicBezTo>
                  <a:lnTo>
                    <a:pt x="150723" y="1402080"/>
                  </a:lnTo>
                  <a:close/>
                  <a:moveTo>
                    <a:pt x="1289913" y="1393317"/>
                  </a:moveTo>
                  <a:lnTo>
                    <a:pt x="1296923" y="1396822"/>
                  </a:lnTo>
                  <a:cubicBezTo>
                    <a:pt x="1295755" y="1394485"/>
                    <a:pt x="1294002" y="1393317"/>
                    <a:pt x="1291666" y="1393317"/>
                  </a:cubicBezTo>
                  <a:close/>
                  <a:moveTo>
                    <a:pt x="539800" y="1393317"/>
                  </a:moveTo>
                  <a:lnTo>
                    <a:pt x="545058" y="1395070"/>
                  </a:lnTo>
                  <a:cubicBezTo>
                    <a:pt x="541553" y="1396238"/>
                    <a:pt x="538632" y="1397698"/>
                    <a:pt x="536295" y="1399451"/>
                  </a:cubicBezTo>
                  <a:cubicBezTo>
                    <a:pt x="533958" y="1401204"/>
                    <a:pt x="531621" y="1402080"/>
                    <a:pt x="529285" y="1402080"/>
                  </a:cubicBezTo>
                  <a:close/>
                  <a:moveTo>
                    <a:pt x="185775" y="1389812"/>
                  </a:moveTo>
                  <a:lnTo>
                    <a:pt x="187528" y="1395070"/>
                  </a:lnTo>
                  <a:lnTo>
                    <a:pt x="185775" y="1395070"/>
                  </a:lnTo>
                  <a:cubicBezTo>
                    <a:pt x="185775" y="1395070"/>
                    <a:pt x="185483" y="1394777"/>
                    <a:pt x="184899" y="1394193"/>
                  </a:cubicBezTo>
                  <a:cubicBezTo>
                    <a:pt x="184314" y="1393609"/>
                    <a:pt x="184022" y="1393317"/>
                    <a:pt x="184022" y="1393317"/>
                  </a:cubicBezTo>
                  <a:cubicBezTo>
                    <a:pt x="184022" y="1392149"/>
                    <a:pt x="184022" y="1391272"/>
                    <a:pt x="184022" y="1390688"/>
                  </a:cubicBezTo>
                  <a:cubicBezTo>
                    <a:pt x="184022" y="1390104"/>
                    <a:pt x="184607" y="1389812"/>
                    <a:pt x="185775" y="1389812"/>
                  </a:cubicBezTo>
                  <a:close/>
                  <a:moveTo>
                    <a:pt x="177012" y="1389812"/>
                  </a:moveTo>
                  <a:lnTo>
                    <a:pt x="175259" y="1396822"/>
                  </a:lnTo>
                  <a:lnTo>
                    <a:pt x="171754" y="1396822"/>
                  </a:lnTo>
                  <a:lnTo>
                    <a:pt x="175259" y="1391564"/>
                  </a:lnTo>
                  <a:close/>
                  <a:moveTo>
                    <a:pt x="206587" y="1389154"/>
                  </a:moveTo>
                  <a:cubicBezTo>
                    <a:pt x="207902" y="1389009"/>
                    <a:pt x="209143" y="1389228"/>
                    <a:pt x="210311" y="1389812"/>
                  </a:cubicBezTo>
                  <a:lnTo>
                    <a:pt x="212064" y="1395070"/>
                  </a:lnTo>
                  <a:cubicBezTo>
                    <a:pt x="208559" y="1395070"/>
                    <a:pt x="204762" y="1395654"/>
                    <a:pt x="200672" y="1396822"/>
                  </a:cubicBezTo>
                  <a:cubicBezTo>
                    <a:pt x="196583" y="1397991"/>
                    <a:pt x="193954" y="1398575"/>
                    <a:pt x="192786" y="1398575"/>
                  </a:cubicBezTo>
                  <a:cubicBezTo>
                    <a:pt x="192786" y="1398575"/>
                    <a:pt x="192201" y="1398575"/>
                    <a:pt x="191033" y="1398575"/>
                  </a:cubicBezTo>
                  <a:cubicBezTo>
                    <a:pt x="189864" y="1398575"/>
                    <a:pt x="189280" y="1398575"/>
                    <a:pt x="189280" y="1398575"/>
                  </a:cubicBezTo>
                  <a:cubicBezTo>
                    <a:pt x="195122" y="1395070"/>
                    <a:pt x="197459" y="1393317"/>
                    <a:pt x="196291" y="1393317"/>
                  </a:cubicBezTo>
                  <a:cubicBezTo>
                    <a:pt x="197459" y="1393317"/>
                    <a:pt x="199504" y="1392441"/>
                    <a:pt x="202425" y="1390688"/>
                  </a:cubicBezTo>
                  <a:cubicBezTo>
                    <a:pt x="203885" y="1389812"/>
                    <a:pt x="205273" y="1389301"/>
                    <a:pt x="206587" y="1389154"/>
                  </a:cubicBezTo>
                  <a:close/>
                  <a:moveTo>
                    <a:pt x="185775" y="1374038"/>
                  </a:moveTo>
                  <a:lnTo>
                    <a:pt x="191033" y="1381049"/>
                  </a:lnTo>
                  <a:cubicBezTo>
                    <a:pt x="188696" y="1381049"/>
                    <a:pt x="187528" y="1382217"/>
                    <a:pt x="187528" y="1384554"/>
                  </a:cubicBezTo>
                  <a:close/>
                  <a:moveTo>
                    <a:pt x="476707" y="1372286"/>
                  </a:moveTo>
                  <a:lnTo>
                    <a:pt x="476707" y="1374038"/>
                  </a:lnTo>
                  <a:lnTo>
                    <a:pt x="473201" y="1374038"/>
                  </a:lnTo>
                  <a:cubicBezTo>
                    <a:pt x="470865" y="1374038"/>
                    <a:pt x="469696" y="1374038"/>
                    <a:pt x="469696" y="1374038"/>
                  </a:cubicBezTo>
                  <a:close/>
                  <a:moveTo>
                    <a:pt x="180517" y="1370533"/>
                  </a:moveTo>
                  <a:cubicBezTo>
                    <a:pt x="181686" y="1371702"/>
                    <a:pt x="181978" y="1373162"/>
                    <a:pt x="181394" y="1374915"/>
                  </a:cubicBezTo>
                  <a:cubicBezTo>
                    <a:pt x="180809" y="1376667"/>
                    <a:pt x="180517" y="1378128"/>
                    <a:pt x="180517" y="1379296"/>
                  </a:cubicBezTo>
                  <a:lnTo>
                    <a:pt x="184022" y="1382801"/>
                  </a:lnTo>
                  <a:lnTo>
                    <a:pt x="178765" y="1386307"/>
                  </a:lnTo>
                  <a:lnTo>
                    <a:pt x="168249" y="1384554"/>
                  </a:lnTo>
                  <a:lnTo>
                    <a:pt x="168249" y="1381049"/>
                  </a:lnTo>
                  <a:lnTo>
                    <a:pt x="166496" y="1374038"/>
                  </a:lnTo>
                  <a:lnTo>
                    <a:pt x="168249" y="1372286"/>
                  </a:lnTo>
                  <a:close/>
                  <a:moveTo>
                    <a:pt x="197167" y="1369000"/>
                  </a:moveTo>
                  <a:cubicBezTo>
                    <a:pt x="198335" y="1369146"/>
                    <a:pt x="199212" y="1369949"/>
                    <a:pt x="199796" y="1371410"/>
                  </a:cubicBezTo>
                  <a:cubicBezTo>
                    <a:pt x="200964" y="1374331"/>
                    <a:pt x="201548" y="1376375"/>
                    <a:pt x="201548" y="1377544"/>
                  </a:cubicBezTo>
                  <a:cubicBezTo>
                    <a:pt x="201548" y="1379880"/>
                    <a:pt x="202717" y="1381633"/>
                    <a:pt x="205054" y="1382801"/>
                  </a:cubicBezTo>
                  <a:cubicBezTo>
                    <a:pt x="207390" y="1385138"/>
                    <a:pt x="207683" y="1386599"/>
                    <a:pt x="205930" y="1387183"/>
                  </a:cubicBezTo>
                  <a:cubicBezTo>
                    <a:pt x="204177" y="1387767"/>
                    <a:pt x="202717" y="1388059"/>
                    <a:pt x="201548" y="1388059"/>
                  </a:cubicBezTo>
                  <a:cubicBezTo>
                    <a:pt x="200380" y="1388059"/>
                    <a:pt x="199796" y="1387475"/>
                    <a:pt x="199796" y="1386307"/>
                  </a:cubicBezTo>
                  <a:cubicBezTo>
                    <a:pt x="199796" y="1385138"/>
                    <a:pt x="198628" y="1384554"/>
                    <a:pt x="196291" y="1384554"/>
                  </a:cubicBezTo>
                  <a:lnTo>
                    <a:pt x="193147" y="1370407"/>
                  </a:lnTo>
                  <a:close/>
                  <a:moveTo>
                    <a:pt x="192786" y="1368781"/>
                  </a:moveTo>
                  <a:lnTo>
                    <a:pt x="193147" y="1370407"/>
                  </a:lnTo>
                  <a:lnTo>
                    <a:pt x="192786" y="1370533"/>
                  </a:lnTo>
                  <a:close/>
                  <a:moveTo>
                    <a:pt x="347014" y="1365275"/>
                  </a:moveTo>
                  <a:lnTo>
                    <a:pt x="334746" y="1370533"/>
                  </a:lnTo>
                  <a:cubicBezTo>
                    <a:pt x="335915" y="1371702"/>
                    <a:pt x="337959" y="1371994"/>
                    <a:pt x="340880" y="1371410"/>
                  </a:cubicBezTo>
                  <a:cubicBezTo>
                    <a:pt x="343801" y="1370825"/>
                    <a:pt x="345262" y="1370533"/>
                    <a:pt x="345262" y="1370533"/>
                  </a:cubicBezTo>
                  <a:cubicBezTo>
                    <a:pt x="346430" y="1370533"/>
                    <a:pt x="347014" y="1368781"/>
                    <a:pt x="347014" y="1365275"/>
                  </a:cubicBezTo>
                  <a:close/>
                  <a:moveTo>
                    <a:pt x="355777" y="1363523"/>
                  </a:moveTo>
                  <a:cubicBezTo>
                    <a:pt x="351104" y="1364691"/>
                    <a:pt x="348767" y="1367028"/>
                    <a:pt x="348767" y="1370533"/>
                  </a:cubicBezTo>
                  <a:cubicBezTo>
                    <a:pt x="351104" y="1368196"/>
                    <a:pt x="353440" y="1367028"/>
                    <a:pt x="355777" y="1367028"/>
                  </a:cubicBezTo>
                  <a:cubicBezTo>
                    <a:pt x="358114" y="1367028"/>
                    <a:pt x="359867" y="1366444"/>
                    <a:pt x="361035" y="1365275"/>
                  </a:cubicBezTo>
                  <a:cubicBezTo>
                    <a:pt x="359867" y="1364107"/>
                    <a:pt x="358114" y="1363523"/>
                    <a:pt x="355777" y="1363523"/>
                  </a:cubicBezTo>
                  <a:close/>
                  <a:moveTo>
                    <a:pt x="369798" y="1356512"/>
                  </a:moveTo>
                  <a:cubicBezTo>
                    <a:pt x="368630" y="1357681"/>
                    <a:pt x="367169" y="1358557"/>
                    <a:pt x="365417" y="1359141"/>
                  </a:cubicBezTo>
                  <a:cubicBezTo>
                    <a:pt x="363664" y="1359725"/>
                    <a:pt x="363372" y="1360602"/>
                    <a:pt x="364540" y="1361770"/>
                  </a:cubicBezTo>
                  <a:cubicBezTo>
                    <a:pt x="364540" y="1364107"/>
                    <a:pt x="366877" y="1364107"/>
                    <a:pt x="371551" y="1361770"/>
                  </a:cubicBezTo>
                  <a:lnTo>
                    <a:pt x="368045" y="1367028"/>
                  </a:lnTo>
                  <a:cubicBezTo>
                    <a:pt x="371551" y="1364691"/>
                    <a:pt x="373303" y="1362939"/>
                    <a:pt x="373303" y="1361770"/>
                  </a:cubicBezTo>
                  <a:lnTo>
                    <a:pt x="382066" y="1356512"/>
                  </a:lnTo>
                  <a:lnTo>
                    <a:pt x="373303" y="1356512"/>
                  </a:lnTo>
                  <a:cubicBezTo>
                    <a:pt x="373303" y="1356512"/>
                    <a:pt x="373595" y="1357389"/>
                    <a:pt x="374180" y="1359141"/>
                  </a:cubicBezTo>
                  <a:cubicBezTo>
                    <a:pt x="374764" y="1360894"/>
                    <a:pt x="374472" y="1361770"/>
                    <a:pt x="373303" y="1361770"/>
                  </a:cubicBezTo>
                  <a:cubicBezTo>
                    <a:pt x="373303" y="1360602"/>
                    <a:pt x="372135" y="1358849"/>
                    <a:pt x="369798" y="1356512"/>
                  </a:cubicBezTo>
                  <a:close/>
                  <a:moveTo>
                    <a:pt x="301447" y="1354760"/>
                  </a:moveTo>
                  <a:lnTo>
                    <a:pt x="296189" y="1356512"/>
                  </a:lnTo>
                  <a:lnTo>
                    <a:pt x="296189" y="1358265"/>
                  </a:lnTo>
                  <a:cubicBezTo>
                    <a:pt x="299694" y="1358265"/>
                    <a:pt x="301447" y="1357097"/>
                    <a:pt x="301447" y="1354760"/>
                  </a:cubicBezTo>
                  <a:close/>
                  <a:moveTo>
                    <a:pt x="0" y="1354760"/>
                  </a:moveTo>
                  <a:cubicBezTo>
                    <a:pt x="2336" y="1359433"/>
                    <a:pt x="3797" y="1364399"/>
                    <a:pt x="4381" y="1369657"/>
                  </a:cubicBezTo>
                  <a:cubicBezTo>
                    <a:pt x="4965" y="1374915"/>
                    <a:pt x="6426" y="1379880"/>
                    <a:pt x="8762" y="1384554"/>
                  </a:cubicBezTo>
                  <a:cubicBezTo>
                    <a:pt x="7594" y="1386891"/>
                    <a:pt x="6134" y="1386891"/>
                    <a:pt x="4381" y="1384554"/>
                  </a:cubicBezTo>
                  <a:cubicBezTo>
                    <a:pt x="2628" y="1382217"/>
                    <a:pt x="1752" y="1382217"/>
                    <a:pt x="1752" y="1384554"/>
                  </a:cubicBezTo>
                  <a:close/>
                  <a:moveTo>
                    <a:pt x="191033" y="1353007"/>
                  </a:moveTo>
                  <a:lnTo>
                    <a:pt x="191033" y="1354760"/>
                  </a:lnTo>
                  <a:cubicBezTo>
                    <a:pt x="188696" y="1354760"/>
                    <a:pt x="185775" y="1355928"/>
                    <a:pt x="182270" y="1358265"/>
                  </a:cubicBezTo>
                  <a:cubicBezTo>
                    <a:pt x="182270" y="1358265"/>
                    <a:pt x="183438" y="1357973"/>
                    <a:pt x="185775" y="1357389"/>
                  </a:cubicBezTo>
                  <a:cubicBezTo>
                    <a:pt x="188112" y="1356804"/>
                    <a:pt x="190449" y="1357097"/>
                    <a:pt x="192786" y="1358265"/>
                  </a:cubicBezTo>
                  <a:lnTo>
                    <a:pt x="184022" y="1361770"/>
                  </a:lnTo>
                  <a:cubicBezTo>
                    <a:pt x="178180" y="1358265"/>
                    <a:pt x="171754" y="1357681"/>
                    <a:pt x="164744" y="1360018"/>
                  </a:cubicBezTo>
                  <a:lnTo>
                    <a:pt x="162991" y="1358265"/>
                  </a:lnTo>
                  <a:cubicBezTo>
                    <a:pt x="174675" y="1358265"/>
                    <a:pt x="184022" y="1356512"/>
                    <a:pt x="191033" y="1353007"/>
                  </a:cubicBezTo>
                  <a:close/>
                  <a:moveTo>
                    <a:pt x="332993" y="1351255"/>
                  </a:moveTo>
                  <a:lnTo>
                    <a:pt x="327736" y="1354760"/>
                  </a:lnTo>
                  <a:lnTo>
                    <a:pt x="329488" y="1354760"/>
                  </a:lnTo>
                  <a:cubicBezTo>
                    <a:pt x="329488" y="1353591"/>
                    <a:pt x="330657" y="1353007"/>
                    <a:pt x="332993" y="1353007"/>
                  </a:cubicBezTo>
                  <a:close/>
                  <a:moveTo>
                    <a:pt x="264642" y="1351255"/>
                  </a:moveTo>
                  <a:lnTo>
                    <a:pt x="266395" y="1360018"/>
                  </a:lnTo>
                  <a:lnTo>
                    <a:pt x="271652" y="1358265"/>
                  </a:lnTo>
                  <a:close/>
                  <a:moveTo>
                    <a:pt x="283783" y="1350536"/>
                  </a:moveTo>
                  <a:lnTo>
                    <a:pt x="275158" y="1351255"/>
                  </a:lnTo>
                  <a:cubicBezTo>
                    <a:pt x="276326" y="1351255"/>
                    <a:pt x="277203" y="1352131"/>
                    <a:pt x="277787" y="1353884"/>
                  </a:cubicBezTo>
                  <a:cubicBezTo>
                    <a:pt x="278371" y="1355636"/>
                    <a:pt x="278079" y="1357681"/>
                    <a:pt x="276910" y="1360018"/>
                  </a:cubicBezTo>
                  <a:cubicBezTo>
                    <a:pt x="276910" y="1360018"/>
                    <a:pt x="275742" y="1360310"/>
                    <a:pt x="273405" y="1360894"/>
                  </a:cubicBezTo>
                  <a:cubicBezTo>
                    <a:pt x="271068" y="1361478"/>
                    <a:pt x="270484" y="1364107"/>
                    <a:pt x="271652" y="1368781"/>
                  </a:cubicBezTo>
                  <a:cubicBezTo>
                    <a:pt x="268147" y="1368781"/>
                    <a:pt x="265226" y="1369949"/>
                    <a:pt x="262890" y="1372286"/>
                  </a:cubicBezTo>
                  <a:cubicBezTo>
                    <a:pt x="259384" y="1365275"/>
                    <a:pt x="258216" y="1360602"/>
                    <a:pt x="259384" y="1358265"/>
                  </a:cubicBezTo>
                  <a:cubicBezTo>
                    <a:pt x="258216" y="1358265"/>
                    <a:pt x="257047" y="1357097"/>
                    <a:pt x="255879" y="1354760"/>
                  </a:cubicBezTo>
                  <a:cubicBezTo>
                    <a:pt x="255879" y="1360602"/>
                    <a:pt x="256463" y="1367612"/>
                    <a:pt x="257632" y="1375791"/>
                  </a:cubicBezTo>
                  <a:cubicBezTo>
                    <a:pt x="262305" y="1375791"/>
                    <a:pt x="266395" y="1374623"/>
                    <a:pt x="269900" y="1372286"/>
                  </a:cubicBezTo>
                  <a:cubicBezTo>
                    <a:pt x="273405" y="1369949"/>
                    <a:pt x="276326" y="1368196"/>
                    <a:pt x="278663" y="1367028"/>
                  </a:cubicBezTo>
                  <a:lnTo>
                    <a:pt x="278663" y="1372286"/>
                  </a:lnTo>
                  <a:cubicBezTo>
                    <a:pt x="279831" y="1369949"/>
                    <a:pt x="281000" y="1366736"/>
                    <a:pt x="282168" y="1362647"/>
                  </a:cubicBezTo>
                  <a:close/>
                  <a:moveTo>
                    <a:pt x="296189" y="1349502"/>
                  </a:moveTo>
                  <a:lnTo>
                    <a:pt x="284864" y="1350446"/>
                  </a:lnTo>
                  <a:lnTo>
                    <a:pt x="289178" y="1354760"/>
                  </a:lnTo>
                  <a:cubicBezTo>
                    <a:pt x="290347" y="1355928"/>
                    <a:pt x="289763" y="1357097"/>
                    <a:pt x="287426" y="1358265"/>
                  </a:cubicBezTo>
                  <a:cubicBezTo>
                    <a:pt x="286257" y="1360602"/>
                    <a:pt x="288594" y="1364107"/>
                    <a:pt x="294436" y="1368781"/>
                  </a:cubicBezTo>
                  <a:cubicBezTo>
                    <a:pt x="287426" y="1371117"/>
                    <a:pt x="283921" y="1372870"/>
                    <a:pt x="283921" y="1374038"/>
                  </a:cubicBezTo>
                  <a:lnTo>
                    <a:pt x="297942" y="1370533"/>
                  </a:lnTo>
                  <a:cubicBezTo>
                    <a:pt x="294436" y="1364691"/>
                    <a:pt x="292684" y="1358849"/>
                    <a:pt x="292684" y="1353007"/>
                  </a:cubicBezTo>
                  <a:cubicBezTo>
                    <a:pt x="291515" y="1351839"/>
                    <a:pt x="291807" y="1350962"/>
                    <a:pt x="293560" y="1350378"/>
                  </a:cubicBezTo>
                  <a:cubicBezTo>
                    <a:pt x="295313" y="1349794"/>
                    <a:pt x="296189" y="1349502"/>
                    <a:pt x="296189" y="1349502"/>
                  </a:cubicBezTo>
                  <a:close/>
                  <a:moveTo>
                    <a:pt x="392582" y="1347749"/>
                  </a:moveTo>
                  <a:cubicBezTo>
                    <a:pt x="391413" y="1347749"/>
                    <a:pt x="390245" y="1348334"/>
                    <a:pt x="389077" y="1349502"/>
                  </a:cubicBezTo>
                  <a:lnTo>
                    <a:pt x="396087" y="1349502"/>
                  </a:lnTo>
                  <a:cubicBezTo>
                    <a:pt x="394919" y="1348334"/>
                    <a:pt x="393750" y="1347749"/>
                    <a:pt x="392582" y="1347749"/>
                  </a:cubicBezTo>
                  <a:close/>
                  <a:moveTo>
                    <a:pt x="117424" y="1347749"/>
                  </a:moveTo>
                  <a:lnTo>
                    <a:pt x="119176" y="1354760"/>
                  </a:lnTo>
                  <a:lnTo>
                    <a:pt x="115671" y="1354760"/>
                  </a:lnTo>
                  <a:cubicBezTo>
                    <a:pt x="115671" y="1351255"/>
                    <a:pt x="116255" y="1348918"/>
                    <a:pt x="117424" y="1347749"/>
                  </a:cubicBezTo>
                  <a:close/>
                  <a:moveTo>
                    <a:pt x="317220" y="1345997"/>
                  </a:moveTo>
                  <a:cubicBezTo>
                    <a:pt x="317220" y="1348334"/>
                    <a:pt x="317804" y="1349794"/>
                    <a:pt x="318973" y="1350378"/>
                  </a:cubicBezTo>
                  <a:cubicBezTo>
                    <a:pt x="320141" y="1350962"/>
                    <a:pt x="321310" y="1350670"/>
                    <a:pt x="322478" y="1349502"/>
                  </a:cubicBezTo>
                  <a:cubicBezTo>
                    <a:pt x="321310" y="1347165"/>
                    <a:pt x="319557" y="1345997"/>
                    <a:pt x="317220" y="1345997"/>
                  </a:cubicBezTo>
                  <a:close/>
                  <a:moveTo>
                    <a:pt x="364540" y="1340739"/>
                  </a:moveTo>
                  <a:cubicBezTo>
                    <a:pt x="363372" y="1341907"/>
                    <a:pt x="360743" y="1343076"/>
                    <a:pt x="356654" y="1344244"/>
                  </a:cubicBezTo>
                  <a:cubicBezTo>
                    <a:pt x="352564" y="1345413"/>
                    <a:pt x="351104" y="1347165"/>
                    <a:pt x="352272" y="1349502"/>
                  </a:cubicBezTo>
                  <a:lnTo>
                    <a:pt x="352272" y="1351255"/>
                  </a:lnTo>
                  <a:lnTo>
                    <a:pt x="373303" y="1345997"/>
                  </a:lnTo>
                  <a:lnTo>
                    <a:pt x="373303" y="1344244"/>
                  </a:lnTo>
                  <a:cubicBezTo>
                    <a:pt x="367461" y="1344244"/>
                    <a:pt x="363956" y="1345413"/>
                    <a:pt x="362788" y="1347749"/>
                  </a:cubicBezTo>
                  <a:close/>
                  <a:moveTo>
                    <a:pt x="546811" y="1338986"/>
                  </a:moveTo>
                  <a:cubicBezTo>
                    <a:pt x="544474" y="1338986"/>
                    <a:pt x="544474" y="1340155"/>
                    <a:pt x="546811" y="1342492"/>
                  </a:cubicBezTo>
                  <a:lnTo>
                    <a:pt x="552069" y="1338986"/>
                  </a:lnTo>
                  <a:cubicBezTo>
                    <a:pt x="550900" y="1338986"/>
                    <a:pt x="549148" y="1338986"/>
                    <a:pt x="546811" y="1338986"/>
                  </a:cubicBezTo>
                  <a:close/>
                  <a:moveTo>
                    <a:pt x="341757" y="1335481"/>
                  </a:moveTo>
                  <a:lnTo>
                    <a:pt x="332993" y="1342492"/>
                  </a:lnTo>
                  <a:cubicBezTo>
                    <a:pt x="331825" y="1343660"/>
                    <a:pt x="327736" y="1344244"/>
                    <a:pt x="320725" y="1344244"/>
                  </a:cubicBezTo>
                  <a:lnTo>
                    <a:pt x="325983" y="1353007"/>
                  </a:lnTo>
                  <a:lnTo>
                    <a:pt x="334746" y="1349502"/>
                  </a:lnTo>
                  <a:cubicBezTo>
                    <a:pt x="340588" y="1349502"/>
                    <a:pt x="344677" y="1347165"/>
                    <a:pt x="347014" y="1342492"/>
                  </a:cubicBezTo>
                  <a:lnTo>
                    <a:pt x="340004" y="1342492"/>
                  </a:lnTo>
                  <a:cubicBezTo>
                    <a:pt x="338836" y="1342492"/>
                    <a:pt x="339420" y="1342200"/>
                    <a:pt x="341757" y="1341615"/>
                  </a:cubicBezTo>
                  <a:cubicBezTo>
                    <a:pt x="344093" y="1341031"/>
                    <a:pt x="344093" y="1338986"/>
                    <a:pt x="341757" y="1335481"/>
                  </a:cubicBezTo>
                  <a:close/>
                  <a:moveTo>
                    <a:pt x="231343" y="1335481"/>
                  </a:moveTo>
                  <a:cubicBezTo>
                    <a:pt x="231343" y="1337818"/>
                    <a:pt x="231927" y="1339571"/>
                    <a:pt x="233095" y="1340739"/>
                  </a:cubicBezTo>
                  <a:cubicBezTo>
                    <a:pt x="234264" y="1341907"/>
                    <a:pt x="234848" y="1342492"/>
                    <a:pt x="234848" y="1342492"/>
                  </a:cubicBezTo>
                  <a:cubicBezTo>
                    <a:pt x="237185" y="1341323"/>
                    <a:pt x="238937" y="1340739"/>
                    <a:pt x="240106" y="1340739"/>
                  </a:cubicBezTo>
                  <a:cubicBezTo>
                    <a:pt x="241274" y="1340739"/>
                    <a:pt x="242442" y="1341323"/>
                    <a:pt x="243611" y="1342492"/>
                  </a:cubicBezTo>
                  <a:lnTo>
                    <a:pt x="248869" y="1351255"/>
                  </a:lnTo>
                  <a:cubicBezTo>
                    <a:pt x="247700" y="1351255"/>
                    <a:pt x="246532" y="1350670"/>
                    <a:pt x="245363" y="1349502"/>
                  </a:cubicBezTo>
                  <a:cubicBezTo>
                    <a:pt x="244195" y="1348334"/>
                    <a:pt x="242442" y="1348334"/>
                    <a:pt x="240106" y="1349502"/>
                  </a:cubicBezTo>
                  <a:lnTo>
                    <a:pt x="234848" y="1354760"/>
                  </a:lnTo>
                  <a:lnTo>
                    <a:pt x="226085" y="1353007"/>
                  </a:lnTo>
                  <a:lnTo>
                    <a:pt x="224332" y="1358265"/>
                  </a:lnTo>
                  <a:lnTo>
                    <a:pt x="222580" y="1358265"/>
                  </a:lnTo>
                  <a:cubicBezTo>
                    <a:pt x="220243" y="1355928"/>
                    <a:pt x="218490" y="1355344"/>
                    <a:pt x="217322" y="1356512"/>
                  </a:cubicBezTo>
                  <a:cubicBezTo>
                    <a:pt x="214985" y="1358849"/>
                    <a:pt x="211480" y="1360018"/>
                    <a:pt x="206806" y="1360018"/>
                  </a:cubicBezTo>
                  <a:cubicBezTo>
                    <a:pt x="205638" y="1360018"/>
                    <a:pt x="202717" y="1358849"/>
                    <a:pt x="198043" y="1356512"/>
                  </a:cubicBezTo>
                  <a:cubicBezTo>
                    <a:pt x="195707" y="1354176"/>
                    <a:pt x="194538" y="1351839"/>
                    <a:pt x="194538" y="1349502"/>
                  </a:cubicBezTo>
                  <a:cubicBezTo>
                    <a:pt x="201548" y="1348334"/>
                    <a:pt x="207099" y="1347749"/>
                    <a:pt x="211188" y="1347749"/>
                  </a:cubicBezTo>
                  <a:cubicBezTo>
                    <a:pt x="215277" y="1347749"/>
                    <a:pt x="218490" y="1347165"/>
                    <a:pt x="220827" y="1345997"/>
                  </a:cubicBezTo>
                  <a:cubicBezTo>
                    <a:pt x="221995" y="1348334"/>
                    <a:pt x="221995" y="1349794"/>
                    <a:pt x="220827" y="1350378"/>
                  </a:cubicBezTo>
                  <a:cubicBezTo>
                    <a:pt x="219659" y="1350962"/>
                    <a:pt x="218490" y="1351255"/>
                    <a:pt x="217322" y="1351255"/>
                  </a:cubicBezTo>
                  <a:cubicBezTo>
                    <a:pt x="210311" y="1351255"/>
                    <a:pt x="205638" y="1352423"/>
                    <a:pt x="203301" y="1354760"/>
                  </a:cubicBezTo>
                  <a:lnTo>
                    <a:pt x="205054" y="1354760"/>
                  </a:lnTo>
                  <a:cubicBezTo>
                    <a:pt x="208559" y="1354760"/>
                    <a:pt x="212940" y="1353884"/>
                    <a:pt x="218198" y="1352131"/>
                  </a:cubicBezTo>
                  <a:cubicBezTo>
                    <a:pt x="223456" y="1350378"/>
                    <a:pt x="227838" y="1348334"/>
                    <a:pt x="231343" y="1345997"/>
                  </a:cubicBezTo>
                  <a:cubicBezTo>
                    <a:pt x="229006" y="1344828"/>
                    <a:pt x="229006" y="1343076"/>
                    <a:pt x="231343" y="1340739"/>
                  </a:cubicBezTo>
                  <a:lnTo>
                    <a:pt x="226085" y="1340739"/>
                  </a:lnTo>
                  <a:cubicBezTo>
                    <a:pt x="226085" y="1340739"/>
                    <a:pt x="226961" y="1340155"/>
                    <a:pt x="228714" y="1338986"/>
                  </a:cubicBezTo>
                  <a:cubicBezTo>
                    <a:pt x="230466" y="1337818"/>
                    <a:pt x="231343" y="1336650"/>
                    <a:pt x="231343" y="1335481"/>
                  </a:cubicBezTo>
                  <a:close/>
                  <a:moveTo>
                    <a:pt x="348767" y="1334605"/>
                  </a:moveTo>
                  <a:cubicBezTo>
                    <a:pt x="347599" y="1334021"/>
                    <a:pt x="347014" y="1334313"/>
                    <a:pt x="347014" y="1335481"/>
                  </a:cubicBezTo>
                  <a:lnTo>
                    <a:pt x="348767" y="1337234"/>
                  </a:lnTo>
                  <a:cubicBezTo>
                    <a:pt x="351104" y="1338402"/>
                    <a:pt x="352272" y="1337818"/>
                    <a:pt x="352272" y="1335481"/>
                  </a:cubicBezTo>
                  <a:cubicBezTo>
                    <a:pt x="351104" y="1335481"/>
                    <a:pt x="349935" y="1335189"/>
                    <a:pt x="348767" y="1334605"/>
                  </a:cubicBezTo>
                  <a:close/>
                  <a:moveTo>
                    <a:pt x="361035" y="1330223"/>
                  </a:moveTo>
                  <a:cubicBezTo>
                    <a:pt x="358698" y="1330223"/>
                    <a:pt x="356946" y="1331392"/>
                    <a:pt x="355777" y="1333729"/>
                  </a:cubicBezTo>
                  <a:lnTo>
                    <a:pt x="355777" y="1335481"/>
                  </a:lnTo>
                  <a:close/>
                  <a:moveTo>
                    <a:pt x="315467" y="1330223"/>
                  </a:moveTo>
                  <a:lnTo>
                    <a:pt x="299694" y="1335481"/>
                  </a:lnTo>
                  <a:lnTo>
                    <a:pt x="311962" y="1335481"/>
                  </a:lnTo>
                  <a:lnTo>
                    <a:pt x="318973" y="1330223"/>
                  </a:lnTo>
                  <a:close/>
                  <a:moveTo>
                    <a:pt x="361035" y="1324966"/>
                  </a:moveTo>
                  <a:lnTo>
                    <a:pt x="334746" y="1331976"/>
                  </a:lnTo>
                  <a:cubicBezTo>
                    <a:pt x="333578" y="1331976"/>
                    <a:pt x="331241" y="1332560"/>
                    <a:pt x="327736" y="1333729"/>
                  </a:cubicBezTo>
                  <a:cubicBezTo>
                    <a:pt x="324230" y="1334897"/>
                    <a:pt x="321310" y="1335481"/>
                    <a:pt x="318973" y="1335481"/>
                  </a:cubicBezTo>
                  <a:cubicBezTo>
                    <a:pt x="317804" y="1335481"/>
                    <a:pt x="317220" y="1336650"/>
                    <a:pt x="317220" y="1338986"/>
                  </a:cubicBezTo>
                  <a:lnTo>
                    <a:pt x="320725" y="1340739"/>
                  </a:lnTo>
                  <a:lnTo>
                    <a:pt x="320725" y="1338986"/>
                  </a:lnTo>
                  <a:lnTo>
                    <a:pt x="348767" y="1330223"/>
                  </a:lnTo>
                  <a:cubicBezTo>
                    <a:pt x="354609" y="1326718"/>
                    <a:pt x="358698" y="1324966"/>
                    <a:pt x="361035" y="1324966"/>
                  </a:cubicBezTo>
                  <a:close/>
                  <a:moveTo>
                    <a:pt x="424129" y="1323213"/>
                  </a:moveTo>
                  <a:cubicBezTo>
                    <a:pt x="421792" y="1323213"/>
                    <a:pt x="419163" y="1323797"/>
                    <a:pt x="416242" y="1324966"/>
                  </a:cubicBezTo>
                  <a:cubicBezTo>
                    <a:pt x="413321" y="1326134"/>
                    <a:pt x="410692" y="1327302"/>
                    <a:pt x="408355" y="1328471"/>
                  </a:cubicBezTo>
                  <a:cubicBezTo>
                    <a:pt x="416534" y="1328471"/>
                    <a:pt x="422376" y="1326718"/>
                    <a:pt x="425881" y="1323213"/>
                  </a:cubicBezTo>
                  <a:close/>
                  <a:moveTo>
                    <a:pt x="294436" y="1323213"/>
                  </a:moveTo>
                  <a:lnTo>
                    <a:pt x="294436" y="1324966"/>
                  </a:lnTo>
                  <a:lnTo>
                    <a:pt x="297942" y="1323213"/>
                  </a:lnTo>
                  <a:close/>
                  <a:moveTo>
                    <a:pt x="334611" y="1320382"/>
                  </a:moveTo>
                  <a:lnTo>
                    <a:pt x="322478" y="1328471"/>
                  </a:lnTo>
                  <a:lnTo>
                    <a:pt x="322478" y="1330223"/>
                  </a:lnTo>
                  <a:cubicBezTo>
                    <a:pt x="323646" y="1327887"/>
                    <a:pt x="326275" y="1326134"/>
                    <a:pt x="330365" y="1324966"/>
                  </a:cubicBezTo>
                  <a:lnTo>
                    <a:pt x="334950" y="1320890"/>
                  </a:lnTo>
                  <a:close/>
                  <a:moveTo>
                    <a:pt x="323530" y="1314800"/>
                  </a:moveTo>
                  <a:lnTo>
                    <a:pt x="320725" y="1316203"/>
                  </a:lnTo>
                  <a:lnTo>
                    <a:pt x="322478" y="1317955"/>
                  </a:lnTo>
                  <a:lnTo>
                    <a:pt x="324230" y="1316203"/>
                  </a:lnTo>
                  <a:lnTo>
                    <a:pt x="324230" y="1315034"/>
                  </a:lnTo>
                  <a:close/>
                  <a:moveTo>
                    <a:pt x="91135" y="1312697"/>
                  </a:moveTo>
                  <a:cubicBezTo>
                    <a:pt x="92303" y="1316203"/>
                    <a:pt x="94056" y="1317955"/>
                    <a:pt x="96392" y="1317955"/>
                  </a:cubicBezTo>
                  <a:lnTo>
                    <a:pt x="89382" y="1323213"/>
                  </a:lnTo>
                  <a:lnTo>
                    <a:pt x="89382" y="1319708"/>
                  </a:lnTo>
                  <a:close/>
                  <a:moveTo>
                    <a:pt x="75361" y="1310945"/>
                  </a:moveTo>
                  <a:lnTo>
                    <a:pt x="77114" y="1319708"/>
                  </a:lnTo>
                  <a:cubicBezTo>
                    <a:pt x="78282" y="1320876"/>
                    <a:pt x="79743" y="1321168"/>
                    <a:pt x="81495" y="1320584"/>
                  </a:cubicBezTo>
                  <a:cubicBezTo>
                    <a:pt x="83248" y="1320000"/>
                    <a:pt x="84708" y="1319708"/>
                    <a:pt x="85877" y="1319708"/>
                  </a:cubicBezTo>
                  <a:cubicBezTo>
                    <a:pt x="85877" y="1323213"/>
                    <a:pt x="86461" y="1325550"/>
                    <a:pt x="87630" y="1326718"/>
                  </a:cubicBezTo>
                  <a:cubicBezTo>
                    <a:pt x="88798" y="1327887"/>
                    <a:pt x="89674" y="1329055"/>
                    <a:pt x="90258" y="1330223"/>
                  </a:cubicBezTo>
                  <a:cubicBezTo>
                    <a:pt x="90843" y="1331392"/>
                    <a:pt x="91135" y="1332560"/>
                    <a:pt x="91135" y="1333729"/>
                  </a:cubicBezTo>
                  <a:cubicBezTo>
                    <a:pt x="92303" y="1332560"/>
                    <a:pt x="92887" y="1330223"/>
                    <a:pt x="92887" y="1326718"/>
                  </a:cubicBezTo>
                  <a:cubicBezTo>
                    <a:pt x="92887" y="1326718"/>
                    <a:pt x="93472" y="1325550"/>
                    <a:pt x="94640" y="1323213"/>
                  </a:cubicBezTo>
                  <a:lnTo>
                    <a:pt x="98145" y="1323213"/>
                  </a:lnTo>
                  <a:lnTo>
                    <a:pt x="106908" y="1338986"/>
                  </a:lnTo>
                  <a:cubicBezTo>
                    <a:pt x="110413" y="1349502"/>
                    <a:pt x="113334" y="1354760"/>
                    <a:pt x="115671" y="1354760"/>
                  </a:cubicBezTo>
                  <a:cubicBezTo>
                    <a:pt x="117424" y="1357681"/>
                    <a:pt x="119176" y="1359725"/>
                    <a:pt x="120929" y="1360894"/>
                  </a:cubicBezTo>
                  <a:lnTo>
                    <a:pt x="122951" y="1361231"/>
                  </a:lnTo>
                  <a:lnTo>
                    <a:pt x="124434" y="1358265"/>
                  </a:lnTo>
                  <a:cubicBezTo>
                    <a:pt x="126771" y="1361770"/>
                    <a:pt x="129692" y="1364691"/>
                    <a:pt x="133197" y="1367028"/>
                  </a:cubicBezTo>
                  <a:lnTo>
                    <a:pt x="133197" y="1361770"/>
                  </a:lnTo>
                  <a:cubicBezTo>
                    <a:pt x="135534" y="1365275"/>
                    <a:pt x="137579" y="1367612"/>
                    <a:pt x="139331" y="1368781"/>
                  </a:cubicBezTo>
                  <a:cubicBezTo>
                    <a:pt x="141084" y="1369949"/>
                    <a:pt x="144297" y="1368781"/>
                    <a:pt x="148970" y="1365275"/>
                  </a:cubicBezTo>
                  <a:lnTo>
                    <a:pt x="161239" y="1374038"/>
                  </a:lnTo>
                  <a:lnTo>
                    <a:pt x="159486" y="1370533"/>
                  </a:lnTo>
                  <a:cubicBezTo>
                    <a:pt x="160655" y="1370533"/>
                    <a:pt x="161531" y="1370241"/>
                    <a:pt x="162115" y="1369657"/>
                  </a:cubicBezTo>
                  <a:cubicBezTo>
                    <a:pt x="162699" y="1369073"/>
                    <a:pt x="163576" y="1369365"/>
                    <a:pt x="164744" y="1370533"/>
                  </a:cubicBezTo>
                  <a:lnTo>
                    <a:pt x="164744" y="1382801"/>
                  </a:lnTo>
                  <a:lnTo>
                    <a:pt x="168249" y="1395070"/>
                  </a:lnTo>
                  <a:lnTo>
                    <a:pt x="166496" y="1396822"/>
                  </a:lnTo>
                  <a:lnTo>
                    <a:pt x="175259" y="1398575"/>
                  </a:lnTo>
                  <a:lnTo>
                    <a:pt x="175259" y="1407338"/>
                  </a:lnTo>
                  <a:cubicBezTo>
                    <a:pt x="171754" y="1405001"/>
                    <a:pt x="167665" y="1403248"/>
                    <a:pt x="162991" y="1402080"/>
                  </a:cubicBezTo>
                  <a:cubicBezTo>
                    <a:pt x="158318" y="1400912"/>
                    <a:pt x="155397" y="1399743"/>
                    <a:pt x="154228" y="1398575"/>
                  </a:cubicBezTo>
                  <a:cubicBezTo>
                    <a:pt x="154228" y="1398575"/>
                    <a:pt x="154228" y="1398283"/>
                    <a:pt x="154228" y="1397698"/>
                  </a:cubicBezTo>
                  <a:cubicBezTo>
                    <a:pt x="154228" y="1397114"/>
                    <a:pt x="154812" y="1396822"/>
                    <a:pt x="155981" y="1396822"/>
                  </a:cubicBezTo>
                  <a:lnTo>
                    <a:pt x="154228" y="1391564"/>
                  </a:lnTo>
                  <a:cubicBezTo>
                    <a:pt x="157734" y="1393901"/>
                    <a:pt x="161239" y="1393901"/>
                    <a:pt x="164744" y="1391564"/>
                  </a:cubicBezTo>
                  <a:lnTo>
                    <a:pt x="162991" y="1388059"/>
                  </a:lnTo>
                  <a:lnTo>
                    <a:pt x="159486" y="1384554"/>
                  </a:lnTo>
                  <a:cubicBezTo>
                    <a:pt x="155981" y="1383386"/>
                    <a:pt x="154520" y="1383678"/>
                    <a:pt x="155105" y="1385430"/>
                  </a:cubicBezTo>
                  <a:cubicBezTo>
                    <a:pt x="155689" y="1387183"/>
                    <a:pt x="155981" y="1388059"/>
                    <a:pt x="155981" y="1388059"/>
                  </a:cubicBezTo>
                  <a:cubicBezTo>
                    <a:pt x="154812" y="1388059"/>
                    <a:pt x="151891" y="1386891"/>
                    <a:pt x="147218" y="1384554"/>
                  </a:cubicBezTo>
                  <a:lnTo>
                    <a:pt x="142544" y="1386891"/>
                  </a:lnTo>
                  <a:lnTo>
                    <a:pt x="141960" y="1386307"/>
                  </a:lnTo>
                  <a:lnTo>
                    <a:pt x="141960" y="1387183"/>
                  </a:lnTo>
                  <a:lnTo>
                    <a:pt x="136702" y="1389812"/>
                  </a:lnTo>
                  <a:lnTo>
                    <a:pt x="141960" y="1391564"/>
                  </a:lnTo>
                  <a:lnTo>
                    <a:pt x="141960" y="1387183"/>
                  </a:lnTo>
                  <a:lnTo>
                    <a:pt x="142544" y="1386891"/>
                  </a:lnTo>
                  <a:lnTo>
                    <a:pt x="145465" y="1389812"/>
                  </a:lnTo>
                  <a:lnTo>
                    <a:pt x="141960" y="1395070"/>
                  </a:lnTo>
                  <a:cubicBezTo>
                    <a:pt x="144297" y="1395070"/>
                    <a:pt x="146049" y="1395654"/>
                    <a:pt x="147218" y="1396822"/>
                  </a:cubicBezTo>
                  <a:cubicBezTo>
                    <a:pt x="148386" y="1397991"/>
                    <a:pt x="149555" y="1399159"/>
                    <a:pt x="150723" y="1400327"/>
                  </a:cubicBezTo>
                  <a:cubicBezTo>
                    <a:pt x="146049" y="1400327"/>
                    <a:pt x="143128" y="1399743"/>
                    <a:pt x="141960" y="1398575"/>
                  </a:cubicBezTo>
                  <a:cubicBezTo>
                    <a:pt x="141960" y="1400912"/>
                    <a:pt x="141376" y="1402664"/>
                    <a:pt x="140207" y="1403833"/>
                  </a:cubicBezTo>
                  <a:lnTo>
                    <a:pt x="138455" y="1407338"/>
                  </a:lnTo>
                  <a:lnTo>
                    <a:pt x="141960" y="1412596"/>
                  </a:lnTo>
                  <a:lnTo>
                    <a:pt x="134950" y="1417853"/>
                  </a:lnTo>
                  <a:lnTo>
                    <a:pt x="131444" y="1407338"/>
                  </a:lnTo>
                  <a:lnTo>
                    <a:pt x="136702" y="1407338"/>
                  </a:lnTo>
                  <a:lnTo>
                    <a:pt x="127939" y="1400327"/>
                  </a:lnTo>
                  <a:cubicBezTo>
                    <a:pt x="126771" y="1401496"/>
                    <a:pt x="127355" y="1403248"/>
                    <a:pt x="129692" y="1405585"/>
                  </a:cubicBezTo>
                  <a:lnTo>
                    <a:pt x="127939" y="1407338"/>
                  </a:lnTo>
                  <a:lnTo>
                    <a:pt x="129692" y="1412596"/>
                  </a:lnTo>
                  <a:cubicBezTo>
                    <a:pt x="126187" y="1409090"/>
                    <a:pt x="124434" y="1406754"/>
                    <a:pt x="124434" y="1405585"/>
                  </a:cubicBezTo>
                  <a:cubicBezTo>
                    <a:pt x="123266" y="1406754"/>
                    <a:pt x="123266" y="1408214"/>
                    <a:pt x="124434" y="1409967"/>
                  </a:cubicBezTo>
                  <a:cubicBezTo>
                    <a:pt x="125603" y="1411719"/>
                    <a:pt x="126187" y="1413180"/>
                    <a:pt x="126187" y="1414348"/>
                  </a:cubicBezTo>
                  <a:lnTo>
                    <a:pt x="133197" y="1424864"/>
                  </a:lnTo>
                  <a:cubicBezTo>
                    <a:pt x="133197" y="1426032"/>
                    <a:pt x="133489" y="1426616"/>
                    <a:pt x="134074" y="1426616"/>
                  </a:cubicBezTo>
                  <a:cubicBezTo>
                    <a:pt x="134658" y="1426616"/>
                    <a:pt x="135534" y="1426616"/>
                    <a:pt x="136702" y="1426616"/>
                  </a:cubicBezTo>
                  <a:cubicBezTo>
                    <a:pt x="140207" y="1425448"/>
                    <a:pt x="144005" y="1425156"/>
                    <a:pt x="148094" y="1425740"/>
                  </a:cubicBezTo>
                  <a:cubicBezTo>
                    <a:pt x="152184" y="1426324"/>
                    <a:pt x="156565" y="1426616"/>
                    <a:pt x="161239" y="1426616"/>
                  </a:cubicBezTo>
                  <a:lnTo>
                    <a:pt x="154228" y="1428369"/>
                  </a:lnTo>
                  <a:cubicBezTo>
                    <a:pt x="150723" y="1430706"/>
                    <a:pt x="147218" y="1431290"/>
                    <a:pt x="143713" y="1430122"/>
                  </a:cubicBezTo>
                  <a:cubicBezTo>
                    <a:pt x="140207" y="1428953"/>
                    <a:pt x="137871" y="1428369"/>
                    <a:pt x="136702" y="1428369"/>
                  </a:cubicBezTo>
                  <a:lnTo>
                    <a:pt x="126187" y="1426616"/>
                  </a:lnTo>
                  <a:cubicBezTo>
                    <a:pt x="125018" y="1427785"/>
                    <a:pt x="124434" y="1429537"/>
                    <a:pt x="124434" y="1431874"/>
                  </a:cubicBezTo>
                  <a:cubicBezTo>
                    <a:pt x="118592" y="1429537"/>
                    <a:pt x="112750" y="1425448"/>
                    <a:pt x="106908" y="1419606"/>
                  </a:cubicBezTo>
                  <a:cubicBezTo>
                    <a:pt x="101066" y="1413764"/>
                    <a:pt x="96392" y="1409090"/>
                    <a:pt x="92887" y="1405585"/>
                  </a:cubicBezTo>
                  <a:cubicBezTo>
                    <a:pt x="91719" y="1407922"/>
                    <a:pt x="91427" y="1409675"/>
                    <a:pt x="92011" y="1410843"/>
                  </a:cubicBezTo>
                  <a:cubicBezTo>
                    <a:pt x="92595" y="1412011"/>
                    <a:pt x="92887" y="1413180"/>
                    <a:pt x="92887" y="1414348"/>
                  </a:cubicBezTo>
                  <a:cubicBezTo>
                    <a:pt x="92887" y="1417853"/>
                    <a:pt x="94056" y="1419606"/>
                    <a:pt x="96392" y="1419606"/>
                  </a:cubicBezTo>
                  <a:cubicBezTo>
                    <a:pt x="97561" y="1418438"/>
                    <a:pt x="98437" y="1418730"/>
                    <a:pt x="99022" y="1420482"/>
                  </a:cubicBezTo>
                  <a:cubicBezTo>
                    <a:pt x="99606" y="1422235"/>
                    <a:pt x="100482" y="1423111"/>
                    <a:pt x="101650" y="1423111"/>
                  </a:cubicBezTo>
                  <a:cubicBezTo>
                    <a:pt x="105156" y="1428953"/>
                    <a:pt x="111582" y="1433627"/>
                    <a:pt x="120929" y="1437132"/>
                  </a:cubicBezTo>
                  <a:lnTo>
                    <a:pt x="129692" y="1437132"/>
                  </a:lnTo>
                  <a:cubicBezTo>
                    <a:pt x="128524" y="1439469"/>
                    <a:pt x="128524" y="1440637"/>
                    <a:pt x="129692" y="1440637"/>
                  </a:cubicBezTo>
                  <a:lnTo>
                    <a:pt x="133197" y="1447648"/>
                  </a:lnTo>
                  <a:lnTo>
                    <a:pt x="129692" y="1447648"/>
                  </a:lnTo>
                  <a:cubicBezTo>
                    <a:pt x="129692" y="1445311"/>
                    <a:pt x="126771" y="1442974"/>
                    <a:pt x="120929" y="1440637"/>
                  </a:cubicBezTo>
                  <a:cubicBezTo>
                    <a:pt x="119760" y="1441806"/>
                    <a:pt x="120053" y="1443266"/>
                    <a:pt x="121805" y="1445019"/>
                  </a:cubicBezTo>
                  <a:cubicBezTo>
                    <a:pt x="123558" y="1446771"/>
                    <a:pt x="125018" y="1448232"/>
                    <a:pt x="126187" y="1449400"/>
                  </a:cubicBezTo>
                  <a:lnTo>
                    <a:pt x="120929" y="1449400"/>
                  </a:lnTo>
                  <a:cubicBezTo>
                    <a:pt x="113918" y="1449400"/>
                    <a:pt x="107492" y="1447648"/>
                    <a:pt x="101650" y="1444142"/>
                  </a:cubicBezTo>
                  <a:cubicBezTo>
                    <a:pt x="100482" y="1441806"/>
                    <a:pt x="98437" y="1440053"/>
                    <a:pt x="95516" y="1438885"/>
                  </a:cubicBezTo>
                  <a:cubicBezTo>
                    <a:pt x="92595" y="1437716"/>
                    <a:pt x="91135" y="1435964"/>
                    <a:pt x="91135" y="1433627"/>
                  </a:cubicBezTo>
                  <a:cubicBezTo>
                    <a:pt x="91135" y="1432458"/>
                    <a:pt x="90843" y="1432166"/>
                    <a:pt x="90258" y="1432751"/>
                  </a:cubicBezTo>
                  <a:cubicBezTo>
                    <a:pt x="89674" y="1433335"/>
                    <a:pt x="89382" y="1433043"/>
                    <a:pt x="89382" y="1431874"/>
                  </a:cubicBezTo>
                  <a:cubicBezTo>
                    <a:pt x="87045" y="1431874"/>
                    <a:pt x="85001" y="1430998"/>
                    <a:pt x="83248" y="1429245"/>
                  </a:cubicBezTo>
                  <a:cubicBezTo>
                    <a:pt x="81495" y="1427493"/>
                    <a:pt x="79451" y="1425448"/>
                    <a:pt x="77114" y="1423111"/>
                  </a:cubicBezTo>
                  <a:lnTo>
                    <a:pt x="75361" y="1426616"/>
                  </a:lnTo>
                  <a:lnTo>
                    <a:pt x="71856" y="1421359"/>
                  </a:lnTo>
                  <a:cubicBezTo>
                    <a:pt x="73024" y="1421359"/>
                    <a:pt x="74193" y="1420774"/>
                    <a:pt x="75361" y="1419606"/>
                  </a:cubicBezTo>
                  <a:cubicBezTo>
                    <a:pt x="76530" y="1418438"/>
                    <a:pt x="78282" y="1417853"/>
                    <a:pt x="80619" y="1417853"/>
                  </a:cubicBezTo>
                  <a:lnTo>
                    <a:pt x="71856" y="1412596"/>
                  </a:lnTo>
                  <a:lnTo>
                    <a:pt x="70104" y="1403833"/>
                  </a:lnTo>
                  <a:cubicBezTo>
                    <a:pt x="66598" y="1395654"/>
                    <a:pt x="65430" y="1390396"/>
                    <a:pt x="66598" y="1388059"/>
                  </a:cubicBezTo>
                  <a:lnTo>
                    <a:pt x="64846" y="1381049"/>
                  </a:lnTo>
                  <a:lnTo>
                    <a:pt x="64846" y="1374038"/>
                  </a:lnTo>
                  <a:lnTo>
                    <a:pt x="70104" y="1381049"/>
                  </a:lnTo>
                  <a:lnTo>
                    <a:pt x="75361" y="1393317"/>
                  </a:lnTo>
                  <a:cubicBezTo>
                    <a:pt x="75361" y="1397991"/>
                    <a:pt x="77698" y="1400912"/>
                    <a:pt x="82372" y="1402080"/>
                  </a:cubicBezTo>
                  <a:lnTo>
                    <a:pt x="82372" y="1412596"/>
                  </a:lnTo>
                  <a:lnTo>
                    <a:pt x="85877" y="1412596"/>
                  </a:lnTo>
                  <a:lnTo>
                    <a:pt x="87630" y="1402080"/>
                  </a:lnTo>
                  <a:cubicBezTo>
                    <a:pt x="86461" y="1400912"/>
                    <a:pt x="86169" y="1400035"/>
                    <a:pt x="86753" y="1399451"/>
                  </a:cubicBezTo>
                  <a:cubicBezTo>
                    <a:pt x="87337" y="1398867"/>
                    <a:pt x="87045" y="1398575"/>
                    <a:pt x="85877" y="1398575"/>
                  </a:cubicBezTo>
                  <a:cubicBezTo>
                    <a:pt x="82372" y="1395070"/>
                    <a:pt x="81203" y="1392733"/>
                    <a:pt x="82372" y="1391564"/>
                  </a:cubicBezTo>
                  <a:cubicBezTo>
                    <a:pt x="82372" y="1389228"/>
                    <a:pt x="81787" y="1387183"/>
                    <a:pt x="80619" y="1385430"/>
                  </a:cubicBezTo>
                  <a:cubicBezTo>
                    <a:pt x="79451" y="1383678"/>
                    <a:pt x="78866" y="1382217"/>
                    <a:pt x="78866" y="1381049"/>
                  </a:cubicBezTo>
                  <a:lnTo>
                    <a:pt x="101650" y="1407338"/>
                  </a:lnTo>
                  <a:cubicBezTo>
                    <a:pt x="102819" y="1405001"/>
                    <a:pt x="103403" y="1403248"/>
                    <a:pt x="103403" y="1402080"/>
                  </a:cubicBezTo>
                  <a:cubicBezTo>
                    <a:pt x="103403" y="1400912"/>
                    <a:pt x="101650" y="1400327"/>
                    <a:pt x="98145" y="1400327"/>
                  </a:cubicBezTo>
                  <a:cubicBezTo>
                    <a:pt x="94640" y="1387475"/>
                    <a:pt x="92887" y="1380465"/>
                    <a:pt x="92887" y="1379296"/>
                  </a:cubicBezTo>
                  <a:lnTo>
                    <a:pt x="92887" y="1377544"/>
                  </a:lnTo>
                  <a:lnTo>
                    <a:pt x="91135" y="1381049"/>
                  </a:lnTo>
                  <a:lnTo>
                    <a:pt x="85877" y="1374038"/>
                  </a:lnTo>
                  <a:lnTo>
                    <a:pt x="82372" y="1361770"/>
                  </a:lnTo>
                  <a:cubicBezTo>
                    <a:pt x="82372" y="1358265"/>
                    <a:pt x="78866" y="1354176"/>
                    <a:pt x="71856" y="1349502"/>
                  </a:cubicBezTo>
                  <a:cubicBezTo>
                    <a:pt x="74193" y="1349502"/>
                    <a:pt x="75653" y="1349502"/>
                    <a:pt x="76238" y="1349502"/>
                  </a:cubicBezTo>
                  <a:cubicBezTo>
                    <a:pt x="76822" y="1349502"/>
                    <a:pt x="77114" y="1349502"/>
                    <a:pt x="77114" y="1349502"/>
                  </a:cubicBezTo>
                  <a:cubicBezTo>
                    <a:pt x="77114" y="1347165"/>
                    <a:pt x="77114" y="1344244"/>
                    <a:pt x="77114" y="1340739"/>
                  </a:cubicBezTo>
                  <a:cubicBezTo>
                    <a:pt x="77114" y="1337234"/>
                    <a:pt x="77114" y="1334897"/>
                    <a:pt x="77114" y="1333729"/>
                  </a:cubicBezTo>
                  <a:cubicBezTo>
                    <a:pt x="75945" y="1327887"/>
                    <a:pt x="75361" y="1320292"/>
                    <a:pt x="75361" y="1310945"/>
                  </a:cubicBezTo>
                  <a:close/>
                  <a:moveTo>
                    <a:pt x="52578" y="1307440"/>
                  </a:moveTo>
                  <a:lnTo>
                    <a:pt x="54330" y="1307440"/>
                  </a:lnTo>
                  <a:cubicBezTo>
                    <a:pt x="54330" y="1310945"/>
                    <a:pt x="53746" y="1313282"/>
                    <a:pt x="52578" y="1314450"/>
                  </a:cubicBezTo>
                  <a:lnTo>
                    <a:pt x="52578" y="1312697"/>
                  </a:lnTo>
                  <a:close/>
                  <a:moveTo>
                    <a:pt x="573100" y="1302182"/>
                  </a:moveTo>
                  <a:lnTo>
                    <a:pt x="566089" y="1309192"/>
                  </a:lnTo>
                  <a:lnTo>
                    <a:pt x="566089" y="1310945"/>
                  </a:lnTo>
                  <a:cubicBezTo>
                    <a:pt x="567258" y="1308608"/>
                    <a:pt x="569594" y="1307440"/>
                    <a:pt x="573100" y="1307440"/>
                  </a:cubicBezTo>
                  <a:close/>
                  <a:moveTo>
                    <a:pt x="1046302" y="1296924"/>
                  </a:moveTo>
                  <a:lnTo>
                    <a:pt x="1035786" y="1298677"/>
                  </a:lnTo>
                  <a:cubicBezTo>
                    <a:pt x="1035786" y="1301013"/>
                    <a:pt x="1037539" y="1302182"/>
                    <a:pt x="1041044" y="1302182"/>
                  </a:cubicBezTo>
                  <a:lnTo>
                    <a:pt x="1046302" y="1302182"/>
                  </a:lnTo>
                  <a:lnTo>
                    <a:pt x="1048054" y="1298677"/>
                  </a:lnTo>
                  <a:close/>
                  <a:moveTo>
                    <a:pt x="835990" y="1296924"/>
                  </a:moveTo>
                  <a:cubicBezTo>
                    <a:pt x="835990" y="1301598"/>
                    <a:pt x="838035" y="1304811"/>
                    <a:pt x="842124" y="1306563"/>
                  </a:cubicBezTo>
                  <a:cubicBezTo>
                    <a:pt x="846213" y="1308316"/>
                    <a:pt x="848842" y="1309776"/>
                    <a:pt x="850010" y="1310945"/>
                  </a:cubicBezTo>
                  <a:cubicBezTo>
                    <a:pt x="848842" y="1309776"/>
                    <a:pt x="846797" y="1307440"/>
                    <a:pt x="843876" y="1303934"/>
                  </a:cubicBezTo>
                  <a:cubicBezTo>
                    <a:pt x="840955" y="1300429"/>
                    <a:pt x="838326" y="1298092"/>
                    <a:pt x="835990" y="1296924"/>
                  </a:cubicBezTo>
                  <a:close/>
                  <a:moveTo>
                    <a:pt x="1558061" y="1274140"/>
                  </a:moveTo>
                  <a:cubicBezTo>
                    <a:pt x="1560398" y="1278814"/>
                    <a:pt x="1561566" y="1286408"/>
                    <a:pt x="1561566" y="1296924"/>
                  </a:cubicBezTo>
                  <a:cubicBezTo>
                    <a:pt x="1560398" y="1294587"/>
                    <a:pt x="1559229" y="1291374"/>
                    <a:pt x="1558061" y="1287285"/>
                  </a:cubicBezTo>
                  <a:cubicBezTo>
                    <a:pt x="1556892" y="1283195"/>
                    <a:pt x="1556892" y="1278814"/>
                    <a:pt x="1558061" y="1274140"/>
                  </a:cubicBezTo>
                  <a:close/>
                  <a:moveTo>
                    <a:pt x="70104" y="1265377"/>
                  </a:moveTo>
                  <a:cubicBezTo>
                    <a:pt x="70104" y="1266546"/>
                    <a:pt x="70396" y="1267422"/>
                    <a:pt x="70980" y="1268006"/>
                  </a:cubicBezTo>
                  <a:cubicBezTo>
                    <a:pt x="71564" y="1268590"/>
                    <a:pt x="71856" y="1268882"/>
                    <a:pt x="71856" y="1268882"/>
                  </a:cubicBezTo>
                  <a:lnTo>
                    <a:pt x="70104" y="1272388"/>
                  </a:lnTo>
                  <a:lnTo>
                    <a:pt x="68351" y="1268882"/>
                  </a:lnTo>
                  <a:cubicBezTo>
                    <a:pt x="69520" y="1268882"/>
                    <a:pt x="70104" y="1267714"/>
                    <a:pt x="70104" y="1265377"/>
                  </a:cubicBezTo>
                  <a:close/>
                  <a:moveTo>
                    <a:pt x="609904" y="1242593"/>
                  </a:moveTo>
                  <a:cubicBezTo>
                    <a:pt x="607567" y="1242593"/>
                    <a:pt x="606107" y="1243178"/>
                    <a:pt x="605523" y="1244346"/>
                  </a:cubicBezTo>
                  <a:cubicBezTo>
                    <a:pt x="604939" y="1245514"/>
                    <a:pt x="604646" y="1246683"/>
                    <a:pt x="604646" y="1247851"/>
                  </a:cubicBezTo>
                  <a:close/>
                  <a:moveTo>
                    <a:pt x="820874" y="1233611"/>
                  </a:moveTo>
                  <a:cubicBezTo>
                    <a:pt x="818683" y="1233173"/>
                    <a:pt x="816711" y="1233246"/>
                    <a:pt x="814958" y="1233830"/>
                  </a:cubicBezTo>
                  <a:lnTo>
                    <a:pt x="835990" y="1246099"/>
                  </a:lnTo>
                  <a:cubicBezTo>
                    <a:pt x="837158" y="1246099"/>
                    <a:pt x="838035" y="1245807"/>
                    <a:pt x="838619" y="1245222"/>
                  </a:cubicBezTo>
                  <a:cubicBezTo>
                    <a:pt x="839203" y="1244638"/>
                    <a:pt x="840079" y="1244346"/>
                    <a:pt x="841247" y="1244346"/>
                  </a:cubicBezTo>
                  <a:cubicBezTo>
                    <a:pt x="837742" y="1242009"/>
                    <a:pt x="833361" y="1239380"/>
                    <a:pt x="828103" y="1236459"/>
                  </a:cubicBezTo>
                  <a:cubicBezTo>
                    <a:pt x="825474" y="1234999"/>
                    <a:pt x="823064" y="1234049"/>
                    <a:pt x="820874" y="1233611"/>
                  </a:cubicBezTo>
                  <a:close/>
                  <a:moveTo>
                    <a:pt x="1140942" y="1223315"/>
                  </a:moveTo>
                  <a:lnTo>
                    <a:pt x="1140942" y="1226820"/>
                  </a:lnTo>
                  <a:cubicBezTo>
                    <a:pt x="1140942" y="1230325"/>
                    <a:pt x="1141526" y="1232954"/>
                    <a:pt x="1142695" y="1234707"/>
                  </a:cubicBezTo>
                  <a:cubicBezTo>
                    <a:pt x="1143863" y="1236459"/>
                    <a:pt x="1144447" y="1238504"/>
                    <a:pt x="1144447" y="1240841"/>
                  </a:cubicBezTo>
                  <a:cubicBezTo>
                    <a:pt x="1145616" y="1243178"/>
                    <a:pt x="1147660" y="1244930"/>
                    <a:pt x="1150581" y="1246099"/>
                  </a:cubicBezTo>
                  <a:cubicBezTo>
                    <a:pt x="1153503" y="1247267"/>
                    <a:pt x="1155547" y="1248435"/>
                    <a:pt x="1156716" y="1249604"/>
                  </a:cubicBezTo>
                  <a:cubicBezTo>
                    <a:pt x="1147368" y="1233246"/>
                    <a:pt x="1142110" y="1224483"/>
                    <a:pt x="1140942" y="1223315"/>
                  </a:cubicBezTo>
                  <a:close/>
                  <a:moveTo>
                    <a:pt x="1027023" y="1221562"/>
                  </a:moveTo>
                  <a:cubicBezTo>
                    <a:pt x="1028191" y="1222731"/>
                    <a:pt x="1028776" y="1225652"/>
                    <a:pt x="1028776" y="1230325"/>
                  </a:cubicBezTo>
                  <a:cubicBezTo>
                    <a:pt x="1027607" y="1229157"/>
                    <a:pt x="1027023" y="1227404"/>
                    <a:pt x="1027023" y="1225067"/>
                  </a:cubicBezTo>
                  <a:cubicBezTo>
                    <a:pt x="1027023" y="1222731"/>
                    <a:pt x="1027023" y="1221562"/>
                    <a:pt x="1027023" y="1221562"/>
                  </a:cubicBezTo>
                  <a:close/>
                  <a:moveTo>
                    <a:pt x="1179499" y="1214552"/>
                  </a:moveTo>
                  <a:cubicBezTo>
                    <a:pt x="1179499" y="1215720"/>
                    <a:pt x="1178915" y="1216304"/>
                    <a:pt x="1177747" y="1216304"/>
                  </a:cubicBezTo>
                  <a:cubicBezTo>
                    <a:pt x="1176578" y="1216304"/>
                    <a:pt x="1175410" y="1216304"/>
                    <a:pt x="1174242" y="1216304"/>
                  </a:cubicBezTo>
                  <a:lnTo>
                    <a:pt x="1183004" y="1218057"/>
                  </a:lnTo>
                  <a:cubicBezTo>
                    <a:pt x="1183004" y="1216889"/>
                    <a:pt x="1182420" y="1216304"/>
                    <a:pt x="1181252" y="1216304"/>
                  </a:cubicBezTo>
                  <a:cubicBezTo>
                    <a:pt x="1180083" y="1216304"/>
                    <a:pt x="1179499" y="1215720"/>
                    <a:pt x="1179499" y="1214552"/>
                  </a:cubicBezTo>
                  <a:close/>
                  <a:moveTo>
                    <a:pt x="795680" y="1209294"/>
                  </a:moveTo>
                  <a:lnTo>
                    <a:pt x="795680" y="1211047"/>
                  </a:lnTo>
                  <a:lnTo>
                    <a:pt x="799185" y="1214552"/>
                  </a:lnTo>
                  <a:lnTo>
                    <a:pt x="799185" y="1212799"/>
                  </a:lnTo>
                  <a:close/>
                  <a:moveTo>
                    <a:pt x="888568" y="1202284"/>
                  </a:moveTo>
                  <a:cubicBezTo>
                    <a:pt x="889736" y="1204620"/>
                    <a:pt x="890904" y="1206081"/>
                    <a:pt x="892073" y="1206665"/>
                  </a:cubicBezTo>
                  <a:cubicBezTo>
                    <a:pt x="893241" y="1207249"/>
                    <a:pt x="893825" y="1208710"/>
                    <a:pt x="893825" y="1211047"/>
                  </a:cubicBezTo>
                  <a:cubicBezTo>
                    <a:pt x="896162" y="1208710"/>
                    <a:pt x="896747" y="1207249"/>
                    <a:pt x="895578" y="1206665"/>
                  </a:cubicBezTo>
                  <a:cubicBezTo>
                    <a:pt x="894410" y="1206081"/>
                    <a:pt x="892073" y="1204620"/>
                    <a:pt x="888568" y="1202284"/>
                  </a:cubicBezTo>
                  <a:close/>
                  <a:moveTo>
                    <a:pt x="532790" y="1193521"/>
                  </a:moveTo>
                  <a:lnTo>
                    <a:pt x="534542" y="1207541"/>
                  </a:lnTo>
                  <a:lnTo>
                    <a:pt x="531037" y="1207541"/>
                  </a:lnTo>
                  <a:cubicBezTo>
                    <a:pt x="528700" y="1202868"/>
                    <a:pt x="527824" y="1199655"/>
                    <a:pt x="528408" y="1197902"/>
                  </a:cubicBezTo>
                  <a:cubicBezTo>
                    <a:pt x="528993" y="1196150"/>
                    <a:pt x="530453" y="1194689"/>
                    <a:pt x="532790" y="1193521"/>
                  </a:cubicBezTo>
                  <a:close/>
                  <a:moveTo>
                    <a:pt x="1384553" y="1190015"/>
                  </a:moveTo>
                  <a:cubicBezTo>
                    <a:pt x="1384553" y="1190015"/>
                    <a:pt x="1384261" y="1190600"/>
                    <a:pt x="1383677" y="1191768"/>
                  </a:cubicBezTo>
                  <a:cubicBezTo>
                    <a:pt x="1383093" y="1192936"/>
                    <a:pt x="1383969" y="1194105"/>
                    <a:pt x="1386306" y="1195273"/>
                  </a:cubicBezTo>
                  <a:lnTo>
                    <a:pt x="1386306" y="1190015"/>
                  </a:lnTo>
                  <a:close/>
                  <a:moveTo>
                    <a:pt x="1158468" y="1186510"/>
                  </a:moveTo>
                  <a:cubicBezTo>
                    <a:pt x="1157300" y="1186510"/>
                    <a:pt x="1156716" y="1187094"/>
                    <a:pt x="1156716" y="1188263"/>
                  </a:cubicBezTo>
                  <a:cubicBezTo>
                    <a:pt x="1157884" y="1189431"/>
                    <a:pt x="1158760" y="1190892"/>
                    <a:pt x="1159344" y="1192644"/>
                  </a:cubicBezTo>
                  <a:cubicBezTo>
                    <a:pt x="1159929" y="1194397"/>
                    <a:pt x="1161389" y="1195857"/>
                    <a:pt x="1163726" y="1197026"/>
                  </a:cubicBezTo>
                  <a:lnTo>
                    <a:pt x="1165479" y="1197026"/>
                  </a:lnTo>
                  <a:close/>
                  <a:moveTo>
                    <a:pt x="592378" y="1183005"/>
                  </a:moveTo>
                  <a:cubicBezTo>
                    <a:pt x="593547" y="1183005"/>
                    <a:pt x="593839" y="1183589"/>
                    <a:pt x="593254" y="1184758"/>
                  </a:cubicBezTo>
                  <a:cubicBezTo>
                    <a:pt x="592670" y="1185926"/>
                    <a:pt x="592962" y="1187094"/>
                    <a:pt x="594131" y="1188263"/>
                  </a:cubicBezTo>
                  <a:cubicBezTo>
                    <a:pt x="597636" y="1187094"/>
                    <a:pt x="597052" y="1185342"/>
                    <a:pt x="592378" y="1183005"/>
                  </a:cubicBezTo>
                  <a:close/>
                  <a:moveTo>
                    <a:pt x="897331" y="1181252"/>
                  </a:moveTo>
                  <a:cubicBezTo>
                    <a:pt x="892657" y="1182421"/>
                    <a:pt x="890028" y="1184173"/>
                    <a:pt x="889444" y="1186510"/>
                  </a:cubicBezTo>
                  <a:cubicBezTo>
                    <a:pt x="888860" y="1188847"/>
                    <a:pt x="890320" y="1192352"/>
                    <a:pt x="893825" y="1197026"/>
                  </a:cubicBezTo>
                  <a:cubicBezTo>
                    <a:pt x="894994" y="1195857"/>
                    <a:pt x="895578" y="1193229"/>
                    <a:pt x="895578" y="1189139"/>
                  </a:cubicBezTo>
                  <a:cubicBezTo>
                    <a:pt x="895578" y="1185050"/>
                    <a:pt x="896162" y="1182421"/>
                    <a:pt x="897331" y="1181252"/>
                  </a:cubicBezTo>
                  <a:close/>
                  <a:moveTo>
                    <a:pt x="1118158" y="1179500"/>
                  </a:moveTo>
                  <a:lnTo>
                    <a:pt x="1118158" y="1183005"/>
                  </a:lnTo>
                  <a:cubicBezTo>
                    <a:pt x="1119327" y="1187679"/>
                    <a:pt x="1119911" y="1191184"/>
                    <a:pt x="1119911" y="1193521"/>
                  </a:cubicBezTo>
                  <a:lnTo>
                    <a:pt x="1125169" y="1197026"/>
                  </a:lnTo>
                  <a:cubicBezTo>
                    <a:pt x="1125169" y="1190015"/>
                    <a:pt x="1122832" y="1184173"/>
                    <a:pt x="1118158" y="1179500"/>
                  </a:cubicBezTo>
                  <a:close/>
                  <a:moveTo>
                    <a:pt x="564337" y="1179500"/>
                  </a:moveTo>
                  <a:lnTo>
                    <a:pt x="566089" y="1179500"/>
                  </a:lnTo>
                  <a:lnTo>
                    <a:pt x="566089" y="1193521"/>
                  </a:lnTo>
                  <a:lnTo>
                    <a:pt x="559079" y="1195273"/>
                  </a:lnTo>
                  <a:close/>
                  <a:moveTo>
                    <a:pt x="1160221" y="1174242"/>
                  </a:moveTo>
                  <a:cubicBezTo>
                    <a:pt x="1160221" y="1176579"/>
                    <a:pt x="1161389" y="1178623"/>
                    <a:pt x="1163726" y="1180376"/>
                  </a:cubicBezTo>
                  <a:cubicBezTo>
                    <a:pt x="1166063" y="1182129"/>
                    <a:pt x="1167815" y="1184173"/>
                    <a:pt x="1168984" y="1186510"/>
                  </a:cubicBezTo>
                  <a:lnTo>
                    <a:pt x="1174242" y="1198778"/>
                  </a:lnTo>
                  <a:lnTo>
                    <a:pt x="1174242" y="1195273"/>
                  </a:lnTo>
                  <a:lnTo>
                    <a:pt x="1183004" y="1202284"/>
                  </a:lnTo>
                  <a:lnTo>
                    <a:pt x="1186510" y="1204036"/>
                  </a:lnTo>
                  <a:lnTo>
                    <a:pt x="1183004" y="1197026"/>
                  </a:lnTo>
                  <a:lnTo>
                    <a:pt x="1174242" y="1193521"/>
                  </a:lnTo>
                  <a:lnTo>
                    <a:pt x="1168984" y="1181252"/>
                  </a:lnTo>
                  <a:lnTo>
                    <a:pt x="1168984" y="1179500"/>
                  </a:lnTo>
                  <a:close/>
                  <a:moveTo>
                    <a:pt x="1372285" y="1172489"/>
                  </a:moveTo>
                  <a:lnTo>
                    <a:pt x="1374038" y="1188263"/>
                  </a:lnTo>
                  <a:cubicBezTo>
                    <a:pt x="1374038" y="1191768"/>
                    <a:pt x="1374622" y="1199363"/>
                    <a:pt x="1375790" y="1211047"/>
                  </a:cubicBezTo>
                  <a:lnTo>
                    <a:pt x="1375790" y="1216304"/>
                  </a:lnTo>
                  <a:lnTo>
                    <a:pt x="1377543" y="1221562"/>
                  </a:lnTo>
                  <a:lnTo>
                    <a:pt x="1377543" y="1232078"/>
                  </a:lnTo>
                  <a:lnTo>
                    <a:pt x="1377543" y="1239088"/>
                  </a:lnTo>
                  <a:cubicBezTo>
                    <a:pt x="1377543" y="1240257"/>
                    <a:pt x="1378711" y="1240841"/>
                    <a:pt x="1381048" y="1240841"/>
                  </a:cubicBezTo>
                  <a:lnTo>
                    <a:pt x="1381048" y="1239088"/>
                  </a:lnTo>
                  <a:cubicBezTo>
                    <a:pt x="1378711" y="1236751"/>
                    <a:pt x="1377543" y="1234415"/>
                    <a:pt x="1377543" y="1232078"/>
                  </a:cubicBezTo>
                  <a:cubicBezTo>
                    <a:pt x="1377543" y="1229741"/>
                    <a:pt x="1378711" y="1226236"/>
                    <a:pt x="1381048" y="1221562"/>
                  </a:cubicBezTo>
                  <a:cubicBezTo>
                    <a:pt x="1382217" y="1221562"/>
                    <a:pt x="1382801" y="1221270"/>
                    <a:pt x="1382801" y="1220686"/>
                  </a:cubicBezTo>
                  <a:cubicBezTo>
                    <a:pt x="1382801" y="1220102"/>
                    <a:pt x="1382217" y="1219810"/>
                    <a:pt x="1381048" y="1219810"/>
                  </a:cubicBezTo>
                  <a:cubicBezTo>
                    <a:pt x="1381048" y="1218641"/>
                    <a:pt x="1379296" y="1217473"/>
                    <a:pt x="1375790" y="1216304"/>
                  </a:cubicBezTo>
                  <a:lnTo>
                    <a:pt x="1384553" y="1216304"/>
                  </a:lnTo>
                  <a:lnTo>
                    <a:pt x="1384553" y="1205789"/>
                  </a:lnTo>
                  <a:cubicBezTo>
                    <a:pt x="1383385" y="1204620"/>
                    <a:pt x="1382509" y="1203160"/>
                    <a:pt x="1381925" y="1201407"/>
                  </a:cubicBezTo>
                  <a:cubicBezTo>
                    <a:pt x="1381340" y="1199655"/>
                    <a:pt x="1379880" y="1198778"/>
                    <a:pt x="1377543" y="1198778"/>
                  </a:cubicBezTo>
                  <a:cubicBezTo>
                    <a:pt x="1376375" y="1196442"/>
                    <a:pt x="1375790" y="1192936"/>
                    <a:pt x="1375790" y="1188263"/>
                  </a:cubicBezTo>
                  <a:cubicBezTo>
                    <a:pt x="1376959" y="1192936"/>
                    <a:pt x="1377543" y="1195273"/>
                    <a:pt x="1377543" y="1195273"/>
                  </a:cubicBezTo>
                  <a:cubicBezTo>
                    <a:pt x="1381048" y="1192936"/>
                    <a:pt x="1381048" y="1190600"/>
                    <a:pt x="1377543" y="1188263"/>
                  </a:cubicBezTo>
                  <a:cubicBezTo>
                    <a:pt x="1376375" y="1185926"/>
                    <a:pt x="1375790" y="1183005"/>
                    <a:pt x="1375790" y="1179500"/>
                  </a:cubicBezTo>
                  <a:cubicBezTo>
                    <a:pt x="1375790" y="1178331"/>
                    <a:pt x="1375790" y="1177163"/>
                    <a:pt x="1375790" y="1175995"/>
                  </a:cubicBezTo>
                  <a:cubicBezTo>
                    <a:pt x="1375790" y="1174826"/>
                    <a:pt x="1374622" y="1173658"/>
                    <a:pt x="1372285" y="1172489"/>
                  </a:cubicBezTo>
                  <a:close/>
                  <a:moveTo>
                    <a:pt x="568718" y="1169861"/>
                  </a:moveTo>
                  <a:lnTo>
                    <a:pt x="569594" y="1174242"/>
                  </a:lnTo>
                  <a:lnTo>
                    <a:pt x="567842" y="1174242"/>
                  </a:lnTo>
                  <a:close/>
                  <a:moveTo>
                    <a:pt x="568718" y="1169860"/>
                  </a:moveTo>
                  <a:lnTo>
                    <a:pt x="568718" y="1169861"/>
                  </a:lnTo>
                  <a:lnTo>
                    <a:pt x="568718" y="1169860"/>
                  </a:lnTo>
                  <a:close/>
                  <a:moveTo>
                    <a:pt x="569594" y="1165479"/>
                  </a:moveTo>
                  <a:lnTo>
                    <a:pt x="571347" y="1165479"/>
                  </a:lnTo>
                  <a:lnTo>
                    <a:pt x="568718" y="1169860"/>
                  </a:lnTo>
                  <a:close/>
                  <a:moveTo>
                    <a:pt x="893825" y="1160221"/>
                  </a:moveTo>
                  <a:cubicBezTo>
                    <a:pt x="890320" y="1163726"/>
                    <a:pt x="890320" y="1167816"/>
                    <a:pt x="893825" y="1172489"/>
                  </a:cubicBezTo>
                  <a:lnTo>
                    <a:pt x="895578" y="1172489"/>
                  </a:lnTo>
                  <a:lnTo>
                    <a:pt x="895578" y="1160221"/>
                  </a:lnTo>
                  <a:close/>
                  <a:moveTo>
                    <a:pt x="807948" y="1160221"/>
                  </a:moveTo>
                  <a:cubicBezTo>
                    <a:pt x="804443" y="1166063"/>
                    <a:pt x="801522" y="1168984"/>
                    <a:pt x="799185" y="1168984"/>
                  </a:cubicBezTo>
                  <a:lnTo>
                    <a:pt x="802690" y="1172489"/>
                  </a:lnTo>
                  <a:cubicBezTo>
                    <a:pt x="805027" y="1170153"/>
                    <a:pt x="806780" y="1166063"/>
                    <a:pt x="807948" y="1160221"/>
                  </a:cubicBezTo>
                  <a:close/>
                  <a:moveTo>
                    <a:pt x="886815" y="1158469"/>
                  </a:moveTo>
                  <a:lnTo>
                    <a:pt x="886815" y="1161974"/>
                  </a:lnTo>
                  <a:cubicBezTo>
                    <a:pt x="886815" y="1163142"/>
                    <a:pt x="886523" y="1165479"/>
                    <a:pt x="885939" y="1168984"/>
                  </a:cubicBezTo>
                  <a:cubicBezTo>
                    <a:pt x="885355" y="1172489"/>
                    <a:pt x="885647" y="1174826"/>
                    <a:pt x="886815" y="1175995"/>
                  </a:cubicBezTo>
                  <a:lnTo>
                    <a:pt x="885062" y="1177747"/>
                  </a:lnTo>
                  <a:lnTo>
                    <a:pt x="881557" y="1193521"/>
                  </a:lnTo>
                  <a:cubicBezTo>
                    <a:pt x="881557" y="1195857"/>
                    <a:pt x="882726" y="1197026"/>
                    <a:pt x="885062" y="1197026"/>
                  </a:cubicBezTo>
                  <a:cubicBezTo>
                    <a:pt x="885062" y="1200531"/>
                    <a:pt x="884478" y="1204036"/>
                    <a:pt x="883310" y="1207541"/>
                  </a:cubicBezTo>
                  <a:cubicBezTo>
                    <a:pt x="882141" y="1211047"/>
                    <a:pt x="881557" y="1214552"/>
                    <a:pt x="881557" y="1218057"/>
                  </a:cubicBezTo>
                  <a:lnTo>
                    <a:pt x="883310" y="1219810"/>
                  </a:lnTo>
                  <a:cubicBezTo>
                    <a:pt x="885647" y="1217473"/>
                    <a:pt x="886815" y="1214552"/>
                    <a:pt x="886815" y="1211047"/>
                  </a:cubicBezTo>
                  <a:cubicBezTo>
                    <a:pt x="886815" y="1208710"/>
                    <a:pt x="886815" y="1202868"/>
                    <a:pt x="886815" y="1193521"/>
                  </a:cubicBezTo>
                  <a:cubicBezTo>
                    <a:pt x="887984" y="1186510"/>
                    <a:pt x="888568" y="1175995"/>
                    <a:pt x="888568" y="1161974"/>
                  </a:cubicBezTo>
                  <a:close/>
                  <a:moveTo>
                    <a:pt x="660730" y="1151458"/>
                  </a:moveTo>
                  <a:lnTo>
                    <a:pt x="657225" y="1156716"/>
                  </a:lnTo>
                  <a:lnTo>
                    <a:pt x="658977" y="1156716"/>
                  </a:lnTo>
                  <a:cubicBezTo>
                    <a:pt x="661314" y="1154379"/>
                    <a:pt x="663066" y="1153795"/>
                    <a:pt x="664235" y="1154963"/>
                  </a:cubicBezTo>
                  <a:cubicBezTo>
                    <a:pt x="664235" y="1153795"/>
                    <a:pt x="663943" y="1152919"/>
                    <a:pt x="663358" y="1152335"/>
                  </a:cubicBezTo>
                  <a:cubicBezTo>
                    <a:pt x="662774" y="1151750"/>
                    <a:pt x="661898" y="1151458"/>
                    <a:pt x="660730" y="1151458"/>
                  </a:cubicBezTo>
                  <a:close/>
                  <a:moveTo>
                    <a:pt x="1041044" y="1149706"/>
                  </a:moveTo>
                  <a:cubicBezTo>
                    <a:pt x="1041044" y="1156716"/>
                    <a:pt x="1041044" y="1162558"/>
                    <a:pt x="1041044" y="1167232"/>
                  </a:cubicBezTo>
                  <a:lnTo>
                    <a:pt x="1039291" y="1154963"/>
                  </a:lnTo>
                  <a:cubicBezTo>
                    <a:pt x="1039291" y="1153795"/>
                    <a:pt x="1039583" y="1152919"/>
                    <a:pt x="1040168" y="1152335"/>
                  </a:cubicBezTo>
                  <a:cubicBezTo>
                    <a:pt x="1040752" y="1151750"/>
                    <a:pt x="1041044" y="1150874"/>
                    <a:pt x="1041044" y="1149706"/>
                  </a:cubicBezTo>
                  <a:close/>
                  <a:moveTo>
                    <a:pt x="874547" y="1144448"/>
                  </a:moveTo>
                  <a:lnTo>
                    <a:pt x="874547" y="1146200"/>
                  </a:lnTo>
                  <a:cubicBezTo>
                    <a:pt x="874547" y="1147369"/>
                    <a:pt x="874547" y="1147953"/>
                    <a:pt x="874547" y="1147953"/>
                  </a:cubicBezTo>
                  <a:lnTo>
                    <a:pt x="878052" y="1147953"/>
                  </a:lnTo>
                  <a:cubicBezTo>
                    <a:pt x="875715" y="1146785"/>
                    <a:pt x="874547" y="1145616"/>
                    <a:pt x="874547" y="1144448"/>
                  </a:cubicBezTo>
                  <a:close/>
                  <a:moveTo>
                    <a:pt x="695782" y="1144448"/>
                  </a:moveTo>
                  <a:cubicBezTo>
                    <a:pt x="695782" y="1144448"/>
                    <a:pt x="694613" y="1145616"/>
                    <a:pt x="692277" y="1147953"/>
                  </a:cubicBezTo>
                  <a:lnTo>
                    <a:pt x="694029" y="1149706"/>
                  </a:lnTo>
                  <a:cubicBezTo>
                    <a:pt x="697534" y="1146200"/>
                    <a:pt x="698118" y="1144448"/>
                    <a:pt x="695782" y="1144448"/>
                  </a:cubicBezTo>
                  <a:close/>
                  <a:moveTo>
                    <a:pt x="1547545" y="1139190"/>
                  </a:moveTo>
                  <a:lnTo>
                    <a:pt x="1551050" y="1139190"/>
                  </a:lnTo>
                  <a:cubicBezTo>
                    <a:pt x="1553387" y="1142695"/>
                    <a:pt x="1552803" y="1144448"/>
                    <a:pt x="1549298" y="1144448"/>
                  </a:cubicBezTo>
                  <a:close/>
                  <a:moveTo>
                    <a:pt x="864031" y="1139190"/>
                  </a:moveTo>
                  <a:lnTo>
                    <a:pt x="860526" y="1144448"/>
                  </a:lnTo>
                  <a:cubicBezTo>
                    <a:pt x="859358" y="1146785"/>
                    <a:pt x="857021" y="1148537"/>
                    <a:pt x="853516" y="1149706"/>
                  </a:cubicBezTo>
                  <a:cubicBezTo>
                    <a:pt x="841832" y="1159053"/>
                    <a:pt x="834237" y="1166063"/>
                    <a:pt x="830732" y="1170737"/>
                  </a:cubicBezTo>
                  <a:lnTo>
                    <a:pt x="827227" y="1172489"/>
                  </a:lnTo>
                  <a:cubicBezTo>
                    <a:pt x="827227" y="1171321"/>
                    <a:pt x="826643" y="1170737"/>
                    <a:pt x="825474" y="1170737"/>
                  </a:cubicBezTo>
                  <a:cubicBezTo>
                    <a:pt x="827811" y="1164895"/>
                    <a:pt x="831316" y="1161390"/>
                    <a:pt x="835990" y="1160221"/>
                  </a:cubicBezTo>
                  <a:lnTo>
                    <a:pt x="835990" y="1158469"/>
                  </a:lnTo>
                  <a:lnTo>
                    <a:pt x="827227" y="1160221"/>
                  </a:lnTo>
                  <a:lnTo>
                    <a:pt x="825474" y="1156716"/>
                  </a:lnTo>
                  <a:cubicBezTo>
                    <a:pt x="825474" y="1159053"/>
                    <a:pt x="824890" y="1160221"/>
                    <a:pt x="823721" y="1160221"/>
                  </a:cubicBezTo>
                  <a:lnTo>
                    <a:pt x="820216" y="1167232"/>
                  </a:lnTo>
                  <a:cubicBezTo>
                    <a:pt x="821385" y="1167232"/>
                    <a:pt x="822261" y="1166355"/>
                    <a:pt x="822845" y="1164603"/>
                  </a:cubicBezTo>
                  <a:cubicBezTo>
                    <a:pt x="823429" y="1162850"/>
                    <a:pt x="823721" y="1161390"/>
                    <a:pt x="823721" y="1160221"/>
                  </a:cubicBezTo>
                  <a:lnTo>
                    <a:pt x="825474" y="1161974"/>
                  </a:lnTo>
                  <a:cubicBezTo>
                    <a:pt x="820800" y="1168984"/>
                    <a:pt x="817879" y="1172489"/>
                    <a:pt x="816711" y="1172489"/>
                  </a:cubicBezTo>
                  <a:cubicBezTo>
                    <a:pt x="814374" y="1172489"/>
                    <a:pt x="811453" y="1171321"/>
                    <a:pt x="807948" y="1168984"/>
                  </a:cubicBezTo>
                  <a:cubicBezTo>
                    <a:pt x="807948" y="1171321"/>
                    <a:pt x="807364" y="1173073"/>
                    <a:pt x="806195" y="1174242"/>
                  </a:cubicBezTo>
                  <a:cubicBezTo>
                    <a:pt x="806195" y="1174242"/>
                    <a:pt x="805027" y="1175410"/>
                    <a:pt x="802690" y="1177747"/>
                  </a:cubicBezTo>
                  <a:cubicBezTo>
                    <a:pt x="800353" y="1180084"/>
                    <a:pt x="798601" y="1180668"/>
                    <a:pt x="797433" y="1179500"/>
                  </a:cubicBezTo>
                  <a:cubicBezTo>
                    <a:pt x="796264" y="1178331"/>
                    <a:pt x="794512" y="1178039"/>
                    <a:pt x="792175" y="1178623"/>
                  </a:cubicBezTo>
                  <a:cubicBezTo>
                    <a:pt x="789838" y="1179208"/>
                    <a:pt x="787501" y="1179500"/>
                    <a:pt x="785164" y="1179500"/>
                  </a:cubicBezTo>
                  <a:cubicBezTo>
                    <a:pt x="789838" y="1180668"/>
                    <a:pt x="791006" y="1183589"/>
                    <a:pt x="788669" y="1188263"/>
                  </a:cubicBezTo>
                  <a:cubicBezTo>
                    <a:pt x="786333" y="1189431"/>
                    <a:pt x="782827" y="1191768"/>
                    <a:pt x="778154" y="1195273"/>
                  </a:cubicBezTo>
                  <a:cubicBezTo>
                    <a:pt x="782827" y="1198778"/>
                    <a:pt x="787501" y="1201991"/>
                    <a:pt x="792175" y="1204913"/>
                  </a:cubicBezTo>
                  <a:cubicBezTo>
                    <a:pt x="796848" y="1207833"/>
                    <a:pt x="802106" y="1211047"/>
                    <a:pt x="807948" y="1214552"/>
                  </a:cubicBezTo>
                  <a:cubicBezTo>
                    <a:pt x="813790" y="1218057"/>
                    <a:pt x="821385" y="1222146"/>
                    <a:pt x="830732" y="1226820"/>
                  </a:cubicBezTo>
                  <a:cubicBezTo>
                    <a:pt x="840079" y="1231494"/>
                    <a:pt x="847674" y="1236167"/>
                    <a:pt x="853516" y="1240841"/>
                  </a:cubicBezTo>
                  <a:cubicBezTo>
                    <a:pt x="854684" y="1242009"/>
                    <a:pt x="857605" y="1242593"/>
                    <a:pt x="862279" y="1242593"/>
                  </a:cubicBezTo>
                  <a:lnTo>
                    <a:pt x="862279" y="1240841"/>
                  </a:lnTo>
                  <a:cubicBezTo>
                    <a:pt x="858773" y="1240841"/>
                    <a:pt x="855853" y="1239672"/>
                    <a:pt x="853516" y="1237336"/>
                  </a:cubicBezTo>
                  <a:cubicBezTo>
                    <a:pt x="852347" y="1237336"/>
                    <a:pt x="851179" y="1236459"/>
                    <a:pt x="850010" y="1234707"/>
                  </a:cubicBezTo>
                  <a:cubicBezTo>
                    <a:pt x="848842" y="1232954"/>
                    <a:pt x="848258" y="1232078"/>
                    <a:pt x="848258" y="1232078"/>
                  </a:cubicBezTo>
                  <a:cubicBezTo>
                    <a:pt x="844753" y="1228573"/>
                    <a:pt x="843000" y="1225652"/>
                    <a:pt x="843000" y="1223315"/>
                  </a:cubicBezTo>
                  <a:cubicBezTo>
                    <a:pt x="841832" y="1223315"/>
                    <a:pt x="840371" y="1222731"/>
                    <a:pt x="838619" y="1221562"/>
                  </a:cubicBezTo>
                  <a:cubicBezTo>
                    <a:pt x="836866" y="1220394"/>
                    <a:pt x="835990" y="1218641"/>
                    <a:pt x="835990" y="1216304"/>
                  </a:cubicBezTo>
                  <a:cubicBezTo>
                    <a:pt x="851179" y="1231494"/>
                    <a:pt x="860526" y="1239088"/>
                    <a:pt x="864031" y="1239088"/>
                  </a:cubicBezTo>
                  <a:lnTo>
                    <a:pt x="867537" y="1151458"/>
                  </a:lnTo>
                  <a:lnTo>
                    <a:pt x="862279" y="1153211"/>
                  </a:lnTo>
                  <a:lnTo>
                    <a:pt x="862279" y="1149706"/>
                  </a:lnTo>
                  <a:cubicBezTo>
                    <a:pt x="865784" y="1146200"/>
                    <a:pt x="866368" y="1142695"/>
                    <a:pt x="864031" y="1139190"/>
                  </a:cubicBezTo>
                  <a:close/>
                  <a:moveTo>
                    <a:pt x="1375790" y="1135685"/>
                  </a:moveTo>
                  <a:lnTo>
                    <a:pt x="1375790" y="1142695"/>
                  </a:lnTo>
                  <a:lnTo>
                    <a:pt x="1381048" y="1142695"/>
                  </a:lnTo>
                  <a:cubicBezTo>
                    <a:pt x="1381048" y="1141527"/>
                    <a:pt x="1380172" y="1140358"/>
                    <a:pt x="1378419" y="1139190"/>
                  </a:cubicBezTo>
                  <a:cubicBezTo>
                    <a:pt x="1376667" y="1138022"/>
                    <a:pt x="1375790" y="1136853"/>
                    <a:pt x="1375790" y="1135685"/>
                  </a:cubicBezTo>
                  <a:close/>
                  <a:moveTo>
                    <a:pt x="893825" y="1135685"/>
                  </a:moveTo>
                  <a:cubicBezTo>
                    <a:pt x="891489" y="1139190"/>
                    <a:pt x="890320" y="1144448"/>
                    <a:pt x="890320" y="1151458"/>
                  </a:cubicBezTo>
                  <a:lnTo>
                    <a:pt x="895578" y="1144448"/>
                  </a:lnTo>
                  <a:cubicBezTo>
                    <a:pt x="895578" y="1139774"/>
                    <a:pt x="894994" y="1136853"/>
                    <a:pt x="893825" y="1135685"/>
                  </a:cubicBezTo>
                  <a:close/>
                  <a:moveTo>
                    <a:pt x="888568" y="1132180"/>
                  </a:moveTo>
                  <a:cubicBezTo>
                    <a:pt x="886231" y="1134516"/>
                    <a:pt x="885355" y="1137729"/>
                    <a:pt x="885939" y="1141819"/>
                  </a:cubicBezTo>
                  <a:cubicBezTo>
                    <a:pt x="886523" y="1145908"/>
                    <a:pt x="886815" y="1149121"/>
                    <a:pt x="886815" y="1151458"/>
                  </a:cubicBezTo>
                  <a:cubicBezTo>
                    <a:pt x="887984" y="1146785"/>
                    <a:pt x="888568" y="1140358"/>
                    <a:pt x="888568" y="1132180"/>
                  </a:cubicBezTo>
                  <a:close/>
                  <a:moveTo>
                    <a:pt x="1144447" y="1130427"/>
                  </a:moveTo>
                  <a:cubicBezTo>
                    <a:pt x="1144447" y="1135101"/>
                    <a:pt x="1146200" y="1137437"/>
                    <a:pt x="1149705" y="1137437"/>
                  </a:cubicBezTo>
                  <a:cubicBezTo>
                    <a:pt x="1147368" y="1135101"/>
                    <a:pt x="1146200" y="1132764"/>
                    <a:pt x="1146200" y="1130427"/>
                  </a:cubicBezTo>
                  <a:close/>
                  <a:moveTo>
                    <a:pt x="1552803" y="1125169"/>
                  </a:moveTo>
                  <a:cubicBezTo>
                    <a:pt x="1553971" y="1126338"/>
                    <a:pt x="1555140" y="1132764"/>
                    <a:pt x="1556308" y="1144448"/>
                  </a:cubicBezTo>
                  <a:cubicBezTo>
                    <a:pt x="1557477" y="1156132"/>
                    <a:pt x="1558061" y="1164895"/>
                    <a:pt x="1558061" y="1170737"/>
                  </a:cubicBezTo>
                  <a:cubicBezTo>
                    <a:pt x="1556892" y="1169568"/>
                    <a:pt x="1554556" y="1168984"/>
                    <a:pt x="1551050" y="1168984"/>
                  </a:cubicBezTo>
                  <a:lnTo>
                    <a:pt x="1551050" y="1149706"/>
                  </a:lnTo>
                  <a:lnTo>
                    <a:pt x="1552803" y="1154963"/>
                  </a:lnTo>
                  <a:close/>
                  <a:moveTo>
                    <a:pt x="1161973" y="1121664"/>
                  </a:moveTo>
                  <a:cubicBezTo>
                    <a:pt x="1161973" y="1122832"/>
                    <a:pt x="1162557" y="1123709"/>
                    <a:pt x="1163726" y="1124293"/>
                  </a:cubicBezTo>
                  <a:cubicBezTo>
                    <a:pt x="1164894" y="1124877"/>
                    <a:pt x="1165479" y="1125753"/>
                    <a:pt x="1165479" y="1126922"/>
                  </a:cubicBezTo>
                  <a:cubicBezTo>
                    <a:pt x="1165479" y="1123417"/>
                    <a:pt x="1164310" y="1121664"/>
                    <a:pt x="1161973" y="1121664"/>
                  </a:cubicBezTo>
                  <a:close/>
                  <a:moveTo>
                    <a:pt x="886815" y="1112901"/>
                  </a:moveTo>
                  <a:cubicBezTo>
                    <a:pt x="885647" y="1112901"/>
                    <a:pt x="885062" y="1113777"/>
                    <a:pt x="885062" y="1115530"/>
                  </a:cubicBezTo>
                  <a:cubicBezTo>
                    <a:pt x="885062" y="1117282"/>
                    <a:pt x="885062" y="1118159"/>
                    <a:pt x="885062" y="1118159"/>
                  </a:cubicBezTo>
                  <a:cubicBezTo>
                    <a:pt x="886231" y="1116990"/>
                    <a:pt x="886815" y="1115238"/>
                    <a:pt x="886815" y="1112901"/>
                  </a:cubicBezTo>
                  <a:close/>
                  <a:moveTo>
                    <a:pt x="927125" y="1111148"/>
                  </a:moveTo>
                  <a:cubicBezTo>
                    <a:pt x="925957" y="1120496"/>
                    <a:pt x="925957" y="1128674"/>
                    <a:pt x="927125" y="1135685"/>
                  </a:cubicBezTo>
                  <a:lnTo>
                    <a:pt x="930630" y="1137437"/>
                  </a:lnTo>
                  <a:lnTo>
                    <a:pt x="932383" y="1135685"/>
                  </a:lnTo>
                  <a:lnTo>
                    <a:pt x="932383" y="1121664"/>
                  </a:lnTo>
                  <a:cubicBezTo>
                    <a:pt x="931214" y="1122832"/>
                    <a:pt x="930630" y="1124293"/>
                    <a:pt x="930630" y="1126046"/>
                  </a:cubicBezTo>
                  <a:cubicBezTo>
                    <a:pt x="930630" y="1127798"/>
                    <a:pt x="930046" y="1128674"/>
                    <a:pt x="928877" y="1128674"/>
                  </a:cubicBezTo>
                  <a:lnTo>
                    <a:pt x="928877" y="1112901"/>
                  </a:lnTo>
                  <a:close/>
                  <a:moveTo>
                    <a:pt x="711555" y="1111148"/>
                  </a:moveTo>
                  <a:cubicBezTo>
                    <a:pt x="709218" y="1114654"/>
                    <a:pt x="707466" y="1118159"/>
                    <a:pt x="706297" y="1121664"/>
                  </a:cubicBezTo>
                  <a:cubicBezTo>
                    <a:pt x="708634" y="1120496"/>
                    <a:pt x="710387" y="1118159"/>
                    <a:pt x="711555" y="1114654"/>
                  </a:cubicBezTo>
                  <a:close/>
                  <a:moveTo>
                    <a:pt x="1130426" y="1109396"/>
                  </a:moveTo>
                  <a:lnTo>
                    <a:pt x="1132179" y="1111148"/>
                  </a:lnTo>
                  <a:lnTo>
                    <a:pt x="1132530" y="1112025"/>
                  </a:lnTo>
                  <a:close/>
                  <a:moveTo>
                    <a:pt x="895578" y="1105891"/>
                  </a:moveTo>
                  <a:cubicBezTo>
                    <a:pt x="889736" y="1105891"/>
                    <a:pt x="887984" y="1107643"/>
                    <a:pt x="890320" y="1111148"/>
                  </a:cubicBezTo>
                  <a:cubicBezTo>
                    <a:pt x="890320" y="1112317"/>
                    <a:pt x="890904" y="1113193"/>
                    <a:pt x="892073" y="1113777"/>
                  </a:cubicBezTo>
                  <a:cubicBezTo>
                    <a:pt x="893241" y="1114362"/>
                    <a:pt x="893825" y="1115238"/>
                    <a:pt x="893825" y="1116406"/>
                  </a:cubicBezTo>
                  <a:cubicBezTo>
                    <a:pt x="890320" y="1117575"/>
                    <a:pt x="889444" y="1119327"/>
                    <a:pt x="891197" y="1121664"/>
                  </a:cubicBezTo>
                  <a:cubicBezTo>
                    <a:pt x="892949" y="1124001"/>
                    <a:pt x="893825" y="1125753"/>
                    <a:pt x="893825" y="1126922"/>
                  </a:cubicBezTo>
                  <a:cubicBezTo>
                    <a:pt x="896162" y="1126922"/>
                    <a:pt x="897331" y="1124001"/>
                    <a:pt x="897331" y="1118159"/>
                  </a:cubicBezTo>
                  <a:cubicBezTo>
                    <a:pt x="897331" y="1113485"/>
                    <a:pt x="896747" y="1109396"/>
                    <a:pt x="895578" y="1105891"/>
                  </a:cubicBezTo>
                  <a:close/>
                  <a:moveTo>
                    <a:pt x="723823" y="1105891"/>
                  </a:moveTo>
                  <a:cubicBezTo>
                    <a:pt x="721487" y="1105891"/>
                    <a:pt x="719442" y="1106475"/>
                    <a:pt x="717689" y="1107643"/>
                  </a:cubicBezTo>
                  <a:cubicBezTo>
                    <a:pt x="715937" y="1108812"/>
                    <a:pt x="714476" y="1109980"/>
                    <a:pt x="713308" y="1111148"/>
                  </a:cubicBezTo>
                  <a:cubicBezTo>
                    <a:pt x="717981" y="1111148"/>
                    <a:pt x="721487" y="1109396"/>
                    <a:pt x="723823" y="1105891"/>
                  </a:cubicBezTo>
                  <a:close/>
                  <a:moveTo>
                    <a:pt x="906094" y="1100633"/>
                  </a:moveTo>
                  <a:cubicBezTo>
                    <a:pt x="903757" y="1102970"/>
                    <a:pt x="902589" y="1105891"/>
                    <a:pt x="902589" y="1109396"/>
                  </a:cubicBezTo>
                  <a:lnTo>
                    <a:pt x="902589" y="1128674"/>
                  </a:lnTo>
                  <a:cubicBezTo>
                    <a:pt x="903757" y="1132180"/>
                    <a:pt x="904341" y="1138606"/>
                    <a:pt x="904341" y="1147953"/>
                  </a:cubicBezTo>
                  <a:lnTo>
                    <a:pt x="902589" y="1158469"/>
                  </a:lnTo>
                  <a:lnTo>
                    <a:pt x="902589" y="1165479"/>
                  </a:lnTo>
                  <a:cubicBezTo>
                    <a:pt x="902589" y="1166647"/>
                    <a:pt x="902881" y="1168108"/>
                    <a:pt x="903465" y="1169860"/>
                  </a:cubicBezTo>
                  <a:cubicBezTo>
                    <a:pt x="904049" y="1171613"/>
                    <a:pt x="903757" y="1173073"/>
                    <a:pt x="902589" y="1174242"/>
                  </a:cubicBezTo>
                  <a:cubicBezTo>
                    <a:pt x="902589" y="1175410"/>
                    <a:pt x="902296" y="1176579"/>
                    <a:pt x="901712" y="1177747"/>
                  </a:cubicBezTo>
                  <a:cubicBezTo>
                    <a:pt x="901128" y="1178916"/>
                    <a:pt x="901420" y="1180084"/>
                    <a:pt x="902589" y="1181252"/>
                  </a:cubicBezTo>
                  <a:cubicBezTo>
                    <a:pt x="903757" y="1182421"/>
                    <a:pt x="904341" y="1187094"/>
                    <a:pt x="904341" y="1195273"/>
                  </a:cubicBezTo>
                  <a:cubicBezTo>
                    <a:pt x="902004" y="1201115"/>
                    <a:pt x="902004" y="1208126"/>
                    <a:pt x="904341" y="1216304"/>
                  </a:cubicBezTo>
                  <a:cubicBezTo>
                    <a:pt x="905510" y="1190600"/>
                    <a:pt x="906094" y="1152042"/>
                    <a:pt x="906094" y="1100633"/>
                  </a:cubicBezTo>
                  <a:close/>
                  <a:moveTo>
                    <a:pt x="938517" y="1090117"/>
                  </a:moveTo>
                  <a:cubicBezTo>
                    <a:pt x="937933" y="1091286"/>
                    <a:pt x="937641" y="1092454"/>
                    <a:pt x="937641" y="1093622"/>
                  </a:cubicBezTo>
                  <a:cubicBezTo>
                    <a:pt x="938809" y="1092454"/>
                    <a:pt x="939393" y="1091578"/>
                    <a:pt x="939393" y="1090993"/>
                  </a:cubicBezTo>
                  <a:cubicBezTo>
                    <a:pt x="939393" y="1090409"/>
                    <a:pt x="939393" y="1090117"/>
                    <a:pt x="939393" y="1090117"/>
                  </a:cubicBezTo>
                  <a:cubicBezTo>
                    <a:pt x="939393" y="1088949"/>
                    <a:pt x="939101" y="1088949"/>
                    <a:pt x="938517" y="1090117"/>
                  </a:cubicBezTo>
                  <a:close/>
                  <a:moveTo>
                    <a:pt x="920114" y="1090117"/>
                  </a:moveTo>
                  <a:cubicBezTo>
                    <a:pt x="920114" y="1091286"/>
                    <a:pt x="919822" y="1091870"/>
                    <a:pt x="919238" y="1091870"/>
                  </a:cubicBezTo>
                  <a:cubicBezTo>
                    <a:pt x="918654" y="1091870"/>
                    <a:pt x="918362" y="1092454"/>
                    <a:pt x="918362" y="1093622"/>
                  </a:cubicBezTo>
                  <a:lnTo>
                    <a:pt x="920114" y="1097128"/>
                  </a:lnTo>
                  <a:cubicBezTo>
                    <a:pt x="920114" y="1093622"/>
                    <a:pt x="921283" y="1091286"/>
                    <a:pt x="923620" y="1090117"/>
                  </a:cubicBezTo>
                  <a:close/>
                  <a:moveTo>
                    <a:pt x="748360" y="1086612"/>
                  </a:moveTo>
                  <a:lnTo>
                    <a:pt x="736091" y="1095375"/>
                  </a:lnTo>
                  <a:cubicBezTo>
                    <a:pt x="733755" y="1096543"/>
                    <a:pt x="732878" y="1097712"/>
                    <a:pt x="733462" y="1098880"/>
                  </a:cubicBezTo>
                  <a:cubicBezTo>
                    <a:pt x="734047" y="1100049"/>
                    <a:pt x="736091" y="1101217"/>
                    <a:pt x="739597" y="1102385"/>
                  </a:cubicBezTo>
                  <a:cubicBezTo>
                    <a:pt x="741933" y="1098880"/>
                    <a:pt x="743978" y="1096251"/>
                    <a:pt x="745731" y="1094499"/>
                  </a:cubicBezTo>
                  <a:cubicBezTo>
                    <a:pt x="747483" y="1092746"/>
                    <a:pt x="748944" y="1090701"/>
                    <a:pt x="750112" y="1088365"/>
                  </a:cubicBezTo>
                  <a:close/>
                  <a:moveTo>
                    <a:pt x="1549298" y="1079602"/>
                  </a:moveTo>
                  <a:cubicBezTo>
                    <a:pt x="1551635" y="1097128"/>
                    <a:pt x="1553971" y="1110564"/>
                    <a:pt x="1556308" y="1119911"/>
                  </a:cubicBezTo>
                  <a:lnTo>
                    <a:pt x="1552803" y="1119911"/>
                  </a:lnTo>
                  <a:cubicBezTo>
                    <a:pt x="1552803" y="1117575"/>
                    <a:pt x="1551635" y="1114069"/>
                    <a:pt x="1549298" y="1109396"/>
                  </a:cubicBezTo>
                  <a:cubicBezTo>
                    <a:pt x="1549298" y="1105891"/>
                    <a:pt x="1548129" y="1104138"/>
                    <a:pt x="1545793" y="1104138"/>
                  </a:cubicBezTo>
                  <a:cubicBezTo>
                    <a:pt x="1544624" y="1107643"/>
                    <a:pt x="1545209" y="1110564"/>
                    <a:pt x="1547545" y="1112901"/>
                  </a:cubicBezTo>
                  <a:cubicBezTo>
                    <a:pt x="1545209" y="1114069"/>
                    <a:pt x="1544040" y="1112901"/>
                    <a:pt x="1544040" y="1109396"/>
                  </a:cubicBezTo>
                  <a:lnTo>
                    <a:pt x="1544040" y="1091870"/>
                  </a:lnTo>
                  <a:cubicBezTo>
                    <a:pt x="1544040" y="1096543"/>
                    <a:pt x="1545793" y="1098880"/>
                    <a:pt x="1549298" y="1098880"/>
                  </a:cubicBezTo>
                  <a:cubicBezTo>
                    <a:pt x="1549298" y="1096543"/>
                    <a:pt x="1549006" y="1093915"/>
                    <a:pt x="1548422" y="1090993"/>
                  </a:cubicBezTo>
                  <a:cubicBezTo>
                    <a:pt x="1547837" y="1088072"/>
                    <a:pt x="1548129" y="1084275"/>
                    <a:pt x="1549298" y="1079602"/>
                  </a:cubicBezTo>
                  <a:close/>
                  <a:moveTo>
                    <a:pt x="495630" y="1078154"/>
                  </a:moveTo>
                  <a:lnTo>
                    <a:pt x="495547" y="1078287"/>
                  </a:lnTo>
                  <a:cubicBezTo>
                    <a:pt x="493502" y="1080916"/>
                    <a:pt x="491312" y="1083107"/>
                    <a:pt x="488975" y="1084859"/>
                  </a:cubicBezTo>
                  <a:lnTo>
                    <a:pt x="488975" y="1086612"/>
                  </a:lnTo>
                  <a:lnTo>
                    <a:pt x="490727" y="1088365"/>
                  </a:lnTo>
                  <a:cubicBezTo>
                    <a:pt x="489559" y="1090701"/>
                    <a:pt x="487807" y="1092454"/>
                    <a:pt x="485470" y="1093622"/>
                  </a:cubicBezTo>
                  <a:cubicBezTo>
                    <a:pt x="483133" y="1094791"/>
                    <a:pt x="480796" y="1096543"/>
                    <a:pt x="478459" y="1098880"/>
                  </a:cubicBezTo>
                  <a:cubicBezTo>
                    <a:pt x="477291" y="1100049"/>
                    <a:pt x="475830" y="1101801"/>
                    <a:pt x="474078" y="1104138"/>
                  </a:cubicBezTo>
                  <a:cubicBezTo>
                    <a:pt x="472325" y="1106475"/>
                    <a:pt x="471449" y="1109396"/>
                    <a:pt x="471449" y="1112901"/>
                  </a:cubicBezTo>
                  <a:cubicBezTo>
                    <a:pt x="476122" y="1109396"/>
                    <a:pt x="480212" y="1105891"/>
                    <a:pt x="483717" y="1102385"/>
                  </a:cubicBezTo>
                  <a:cubicBezTo>
                    <a:pt x="487222" y="1098880"/>
                    <a:pt x="490143" y="1095375"/>
                    <a:pt x="492480" y="1091870"/>
                  </a:cubicBezTo>
                  <a:cubicBezTo>
                    <a:pt x="492480" y="1093038"/>
                    <a:pt x="492188" y="1093915"/>
                    <a:pt x="491604" y="1094499"/>
                  </a:cubicBezTo>
                  <a:cubicBezTo>
                    <a:pt x="491020" y="1095083"/>
                    <a:pt x="490727" y="1095959"/>
                    <a:pt x="490727" y="1097128"/>
                  </a:cubicBezTo>
                  <a:cubicBezTo>
                    <a:pt x="480212" y="1108812"/>
                    <a:pt x="470865" y="1119911"/>
                    <a:pt x="462686" y="1130427"/>
                  </a:cubicBezTo>
                  <a:lnTo>
                    <a:pt x="453923" y="1137437"/>
                  </a:lnTo>
                  <a:lnTo>
                    <a:pt x="450418" y="1146200"/>
                  </a:lnTo>
                  <a:cubicBezTo>
                    <a:pt x="451586" y="1146200"/>
                    <a:pt x="452170" y="1145616"/>
                    <a:pt x="452170" y="1144448"/>
                  </a:cubicBezTo>
                  <a:cubicBezTo>
                    <a:pt x="454507" y="1146785"/>
                    <a:pt x="453923" y="1149706"/>
                    <a:pt x="450418" y="1153211"/>
                  </a:cubicBezTo>
                  <a:cubicBezTo>
                    <a:pt x="450418" y="1153211"/>
                    <a:pt x="450418" y="1153795"/>
                    <a:pt x="450418" y="1154963"/>
                  </a:cubicBezTo>
                  <a:cubicBezTo>
                    <a:pt x="449249" y="1156132"/>
                    <a:pt x="448373" y="1157300"/>
                    <a:pt x="447789" y="1158469"/>
                  </a:cubicBezTo>
                  <a:cubicBezTo>
                    <a:pt x="447205" y="1159637"/>
                    <a:pt x="445744" y="1160805"/>
                    <a:pt x="443407" y="1161974"/>
                  </a:cubicBezTo>
                  <a:cubicBezTo>
                    <a:pt x="439902" y="1165479"/>
                    <a:pt x="438149" y="1170737"/>
                    <a:pt x="438149" y="1177747"/>
                  </a:cubicBezTo>
                  <a:lnTo>
                    <a:pt x="438149" y="1183005"/>
                  </a:lnTo>
                  <a:lnTo>
                    <a:pt x="432892" y="1179500"/>
                  </a:lnTo>
                  <a:cubicBezTo>
                    <a:pt x="432892" y="1187679"/>
                    <a:pt x="431139" y="1192936"/>
                    <a:pt x="427634" y="1195273"/>
                  </a:cubicBezTo>
                  <a:cubicBezTo>
                    <a:pt x="425297" y="1198778"/>
                    <a:pt x="421208" y="1199363"/>
                    <a:pt x="415366" y="1197026"/>
                  </a:cubicBezTo>
                  <a:cubicBezTo>
                    <a:pt x="413029" y="1200531"/>
                    <a:pt x="411861" y="1205789"/>
                    <a:pt x="411861" y="1212799"/>
                  </a:cubicBezTo>
                  <a:lnTo>
                    <a:pt x="410108" y="1221562"/>
                  </a:lnTo>
                  <a:cubicBezTo>
                    <a:pt x="407771" y="1225067"/>
                    <a:pt x="407771" y="1229741"/>
                    <a:pt x="410108" y="1235583"/>
                  </a:cubicBezTo>
                  <a:cubicBezTo>
                    <a:pt x="414781" y="1247267"/>
                    <a:pt x="416534" y="1258367"/>
                    <a:pt x="415366" y="1268882"/>
                  </a:cubicBezTo>
                  <a:lnTo>
                    <a:pt x="415366" y="1274140"/>
                  </a:lnTo>
                  <a:lnTo>
                    <a:pt x="415115" y="1275642"/>
                  </a:lnTo>
                  <a:lnTo>
                    <a:pt x="417118" y="1277645"/>
                  </a:lnTo>
                  <a:cubicBezTo>
                    <a:pt x="421792" y="1274140"/>
                    <a:pt x="427342" y="1271803"/>
                    <a:pt x="433768" y="1270635"/>
                  </a:cubicBezTo>
                  <a:cubicBezTo>
                    <a:pt x="440194" y="1269467"/>
                    <a:pt x="443992" y="1268882"/>
                    <a:pt x="445160" y="1268882"/>
                  </a:cubicBezTo>
                  <a:cubicBezTo>
                    <a:pt x="448665" y="1268882"/>
                    <a:pt x="451586" y="1268006"/>
                    <a:pt x="453923" y="1266254"/>
                  </a:cubicBezTo>
                  <a:cubicBezTo>
                    <a:pt x="456260" y="1264501"/>
                    <a:pt x="459181" y="1263625"/>
                    <a:pt x="462686" y="1263625"/>
                  </a:cubicBezTo>
                  <a:cubicBezTo>
                    <a:pt x="463854" y="1263625"/>
                    <a:pt x="466483" y="1263040"/>
                    <a:pt x="470573" y="1261872"/>
                  </a:cubicBezTo>
                  <a:cubicBezTo>
                    <a:pt x="474662" y="1260704"/>
                    <a:pt x="478459" y="1259535"/>
                    <a:pt x="481965" y="1258367"/>
                  </a:cubicBezTo>
                  <a:lnTo>
                    <a:pt x="467944" y="1256614"/>
                  </a:lnTo>
                  <a:lnTo>
                    <a:pt x="481965" y="1253109"/>
                  </a:lnTo>
                  <a:cubicBezTo>
                    <a:pt x="486638" y="1253109"/>
                    <a:pt x="490727" y="1250772"/>
                    <a:pt x="494233" y="1246099"/>
                  </a:cubicBezTo>
                  <a:cubicBezTo>
                    <a:pt x="495401" y="1246099"/>
                    <a:pt x="496862" y="1246099"/>
                    <a:pt x="498614" y="1246099"/>
                  </a:cubicBezTo>
                  <a:cubicBezTo>
                    <a:pt x="500367" y="1246099"/>
                    <a:pt x="501243" y="1245514"/>
                    <a:pt x="501243" y="1244346"/>
                  </a:cubicBezTo>
                  <a:cubicBezTo>
                    <a:pt x="505917" y="1242009"/>
                    <a:pt x="510006" y="1239672"/>
                    <a:pt x="513511" y="1237336"/>
                  </a:cubicBezTo>
                  <a:cubicBezTo>
                    <a:pt x="517017" y="1234999"/>
                    <a:pt x="521106" y="1233246"/>
                    <a:pt x="525780" y="1232078"/>
                  </a:cubicBezTo>
                  <a:lnTo>
                    <a:pt x="529285" y="1230325"/>
                  </a:lnTo>
                  <a:cubicBezTo>
                    <a:pt x="528116" y="1229157"/>
                    <a:pt x="527532" y="1227404"/>
                    <a:pt x="527532" y="1225067"/>
                  </a:cubicBezTo>
                  <a:cubicBezTo>
                    <a:pt x="527532" y="1222731"/>
                    <a:pt x="528408" y="1220686"/>
                    <a:pt x="530161" y="1218933"/>
                  </a:cubicBezTo>
                  <a:cubicBezTo>
                    <a:pt x="531914" y="1217181"/>
                    <a:pt x="532790" y="1215136"/>
                    <a:pt x="532790" y="1212799"/>
                  </a:cubicBezTo>
                  <a:lnTo>
                    <a:pt x="539800" y="1219810"/>
                  </a:lnTo>
                  <a:lnTo>
                    <a:pt x="538048" y="1221562"/>
                  </a:lnTo>
                  <a:cubicBezTo>
                    <a:pt x="540384" y="1226236"/>
                    <a:pt x="539216" y="1229741"/>
                    <a:pt x="534542" y="1232078"/>
                  </a:cubicBezTo>
                  <a:lnTo>
                    <a:pt x="532790" y="1237336"/>
                  </a:lnTo>
                  <a:lnTo>
                    <a:pt x="527532" y="1240841"/>
                  </a:lnTo>
                  <a:cubicBezTo>
                    <a:pt x="527532" y="1244346"/>
                    <a:pt x="528116" y="1245514"/>
                    <a:pt x="529285" y="1244346"/>
                  </a:cubicBezTo>
                  <a:cubicBezTo>
                    <a:pt x="530453" y="1243178"/>
                    <a:pt x="531914" y="1242593"/>
                    <a:pt x="533666" y="1242593"/>
                  </a:cubicBezTo>
                  <a:cubicBezTo>
                    <a:pt x="535419" y="1242593"/>
                    <a:pt x="536295" y="1242009"/>
                    <a:pt x="536295" y="1240841"/>
                  </a:cubicBezTo>
                  <a:lnTo>
                    <a:pt x="539800" y="1233830"/>
                  </a:lnTo>
                  <a:cubicBezTo>
                    <a:pt x="542137" y="1231494"/>
                    <a:pt x="545642" y="1230325"/>
                    <a:pt x="550316" y="1230325"/>
                  </a:cubicBezTo>
                  <a:cubicBezTo>
                    <a:pt x="552653" y="1229157"/>
                    <a:pt x="553821" y="1227404"/>
                    <a:pt x="553821" y="1225067"/>
                  </a:cubicBezTo>
                  <a:cubicBezTo>
                    <a:pt x="551484" y="1222731"/>
                    <a:pt x="550024" y="1220394"/>
                    <a:pt x="549440" y="1218057"/>
                  </a:cubicBezTo>
                  <a:cubicBezTo>
                    <a:pt x="548855" y="1215720"/>
                    <a:pt x="549732" y="1212799"/>
                    <a:pt x="552069" y="1209294"/>
                  </a:cubicBezTo>
                  <a:lnTo>
                    <a:pt x="553821" y="1218057"/>
                  </a:lnTo>
                  <a:lnTo>
                    <a:pt x="555574" y="1209294"/>
                  </a:lnTo>
                  <a:cubicBezTo>
                    <a:pt x="559079" y="1210462"/>
                    <a:pt x="562000" y="1208710"/>
                    <a:pt x="564337" y="1204036"/>
                  </a:cubicBezTo>
                  <a:lnTo>
                    <a:pt x="564337" y="1198778"/>
                  </a:lnTo>
                  <a:cubicBezTo>
                    <a:pt x="565505" y="1198778"/>
                    <a:pt x="566673" y="1198194"/>
                    <a:pt x="567842" y="1197026"/>
                  </a:cubicBezTo>
                  <a:cubicBezTo>
                    <a:pt x="567842" y="1194689"/>
                    <a:pt x="568426" y="1192936"/>
                    <a:pt x="569594" y="1191768"/>
                  </a:cubicBezTo>
                  <a:cubicBezTo>
                    <a:pt x="573100" y="1191768"/>
                    <a:pt x="576021" y="1194689"/>
                    <a:pt x="578358" y="1200531"/>
                  </a:cubicBezTo>
                  <a:lnTo>
                    <a:pt x="583615" y="1188263"/>
                  </a:lnTo>
                  <a:cubicBezTo>
                    <a:pt x="584784" y="1188263"/>
                    <a:pt x="585368" y="1187971"/>
                    <a:pt x="585368" y="1187386"/>
                  </a:cubicBezTo>
                  <a:cubicBezTo>
                    <a:pt x="585368" y="1186802"/>
                    <a:pt x="585368" y="1186510"/>
                    <a:pt x="585368" y="1186510"/>
                  </a:cubicBezTo>
                  <a:lnTo>
                    <a:pt x="587121" y="1188263"/>
                  </a:lnTo>
                  <a:cubicBezTo>
                    <a:pt x="587121" y="1188263"/>
                    <a:pt x="587413" y="1188555"/>
                    <a:pt x="587997" y="1189139"/>
                  </a:cubicBezTo>
                  <a:cubicBezTo>
                    <a:pt x="588581" y="1189723"/>
                    <a:pt x="588873" y="1190015"/>
                    <a:pt x="588873" y="1190015"/>
                  </a:cubicBezTo>
                  <a:lnTo>
                    <a:pt x="594131" y="1190015"/>
                  </a:lnTo>
                  <a:cubicBezTo>
                    <a:pt x="595299" y="1191184"/>
                    <a:pt x="595884" y="1192352"/>
                    <a:pt x="595884" y="1193521"/>
                  </a:cubicBezTo>
                  <a:cubicBezTo>
                    <a:pt x="595884" y="1194689"/>
                    <a:pt x="596468" y="1195857"/>
                    <a:pt x="597636" y="1197026"/>
                  </a:cubicBezTo>
                  <a:lnTo>
                    <a:pt x="601141" y="1193521"/>
                  </a:lnTo>
                  <a:lnTo>
                    <a:pt x="601141" y="1195273"/>
                  </a:lnTo>
                  <a:cubicBezTo>
                    <a:pt x="602310" y="1195273"/>
                    <a:pt x="602310" y="1196442"/>
                    <a:pt x="601141" y="1198778"/>
                  </a:cubicBezTo>
                  <a:cubicBezTo>
                    <a:pt x="597636" y="1202284"/>
                    <a:pt x="597052" y="1206373"/>
                    <a:pt x="599389" y="1211047"/>
                  </a:cubicBezTo>
                  <a:lnTo>
                    <a:pt x="606399" y="1209294"/>
                  </a:lnTo>
                  <a:cubicBezTo>
                    <a:pt x="605231" y="1208126"/>
                    <a:pt x="604646" y="1206373"/>
                    <a:pt x="604646" y="1204036"/>
                  </a:cubicBezTo>
                  <a:cubicBezTo>
                    <a:pt x="603478" y="1201699"/>
                    <a:pt x="603186" y="1199947"/>
                    <a:pt x="603770" y="1198778"/>
                  </a:cubicBezTo>
                  <a:cubicBezTo>
                    <a:pt x="604354" y="1197610"/>
                    <a:pt x="606399" y="1197610"/>
                    <a:pt x="609904" y="1198778"/>
                  </a:cubicBezTo>
                  <a:lnTo>
                    <a:pt x="609904" y="1195273"/>
                  </a:lnTo>
                  <a:lnTo>
                    <a:pt x="613409" y="1195273"/>
                  </a:lnTo>
                  <a:lnTo>
                    <a:pt x="626762" y="1189014"/>
                  </a:lnTo>
                  <a:lnTo>
                    <a:pt x="630935" y="1186510"/>
                  </a:lnTo>
                  <a:lnTo>
                    <a:pt x="630935" y="1183005"/>
                  </a:lnTo>
                  <a:cubicBezTo>
                    <a:pt x="630935" y="1183005"/>
                    <a:pt x="630935" y="1182129"/>
                    <a:pt x="630935" y="1180376"/>
                  </a:cubicBezTo>
                  <a:cubicBezTo>
                    <a:pt x="630935" y="1178623"/>
                    <a:pt x="630935" y="1177163"/>
                    <a:pt x="630935" y="1175995"/>
                  </a:cubicBezTo>
                  <a:lnTo>
                    <a:pt x="622173" y="1163726"/>
                  </a:lnTo>
                  <a:cubicBezTo>
                    <a:pt x="621004" y="1162558"/>
                    <a:pt x="620128" y="1160221"/>
                    <a:pt x="619544" y="1156716"/>
                  </a:cubicBezTo>
                  <a:cubicBezTo>
                    <a:pt x="618959" y="1153211"/>
                    <a:pt x="618083" y="1150290"/>
                    <a:pt x="616915" y="1147953"/>
                  </a:cubicBezTo>
                  <a:lnTo>
                    <a:pt x="634441" y="1179500"/>
                  </a:lnTo>
                  <a:cubicBezTo>
                    <a:pt x="637946" y="1174826"/>
                    <a:pt x="640867" y="1171905"/>
                    <a:pt x="643204" y="1170737"/>
                  </a:cubicBezTo>
                  <a:cubicBezTo>
                    <a:pt x="646709" y="1168400"/>
                    <a:pt x="646709" y="1165479"/>
                    <a:pt x="643204" y="1161974"/>
                  </a:cubicBezTo>
                  <a:cubicBezTo>
                    <a:pt x="642035" y="1156132"/>
                    <a:pt x="639698" y="1149121"/>
                    <a:pt x="636193" y="1140943"/>
                  </a:cubicBezTo>
                  <a:cubicBezTo>
                    <a:pt x="632688" y="1132764"/>
                    <a:pt x="630935" y="1125169"/>
                    <a:pt x="630935" y="1118159"/>
                  </a:cubicBezTo>
                  <a:cubicBezTo>
                    <a:pt x="630935" y="1118159"/>
                    <a:pt x="630643" y="1117867"/>
                    <a:pt x="630059" y="1117282"/>
                  </a:cubicBezTo>
                  <a:cubicBezTo>
                    <a:pt x="629475" y="1116698"/>
                    <a:pt x="628599" y="1116406"/>
                    <a:pt x="627430" y="1116406"/>
                  </a:cubicBezTo>
                  <a:cubicBezTo>
                    <a:pt x="626262" y="1117575"/>
                    <a:pt x="625678" y="1118743"/>
                    <a:pt x="625678" y="1119911"/>
                  </a:cubicBezTo>
                  <a:cubicBezTo>
                    <a:pt x="629183" y="1126922"/>
                    <a:pt x="630935" y="1130427"/>
                    <a:pt x="630935" y="1130427"/>
                  </a:cubicBezTo>
                  <a:cubicBezTo>
                    <a:pt x="628599" y="1125753"/>
                    <a:pt x="625678" y="1122832"/>
                    <a:pt x="622173" y="1121664"/>
                  </a:cubicBezTo>
                  <a:cubicBezTo>
                    <a:pt x="616331" y="1121664"/>
                    <a:pt x="612241" y="1124001"/>
                    <a:pt x="609904" y="1128674"/>
                  </a:cubicBezTo>
                  <a:cubicBezTo>
                    <a:pt x="609904" y="1124001"/>
                    <a:pt x="608152" y="1121664"/>
                    <a:pt x="604646" y="1121664"/>
                  </a:cubicBezTo>
                  <a:cubicBezTo>
                    <a:pt x="597636" y="1121664"/>
                    <a:pt x="593547" y="1120496"/>
                    <a:pt x="592378" y="1118159"/>
                  </a:cubicBezTo>
                  <a:cubicBezTo>
                    <a:pt x="590041" y="1119327"/>
                    <a:pt x="587121" y="1119911"/>
                    <a:pt x="583615" y="1119911"/>
                  </a:cubicBezTo>
                  <a:cubicBezTo>
                    <a:pt x="584784" y="1121080"/>
                    <a:pt x="584200" y="1121664"/>
                    <a:pt x="581863" y="1121664"/>
                  </a:cubicBezTo>
                  <a:cubicBezTo>
                    <a:pt x="576021" y="1121664"/>
                    <a:pt x="570763" y="1120496"/>
                    <a:pt x="566089" y="1118159"/>
                  </a:cubicBezTo>
                  <a:lnTo>
                    <a:pt x="550316" y="1105891"/>
                  </a:lnTo>
                  <a:cubicBezTo>
                    <a:pt x="546811" y="1105891"/>
                    <a:pt x="542429" y="1105306"/>
                    <a:pt x="537171" y="1104138"/>
                  </a:cubicBezTo>
                  <a:cubicBezTo>
                    <a:pt x="531914" y="1102970"/>
                    <a:pt x="528116" y="1100633"/>
                    <a:pt x="525780" y="1097128"/>
                  </a:cubicBezTo>
                  <a:cubicBezTo>
                    <a:pt x="518769" y="1094791"/>
                    <a:pt x="514096" y="1091286"/>
                    <a:pt x="511759" y="1086612"/>
                  </a:cubicBezTo>
                  <a:cubicBezTo>
                    <a:pt x="509422" y="1086612"/>
                    <a:pt x="507669" y="1086028"/>
                    <a:pt x="506501" y="1084859"/>
                  </a:cubicBezTo>
                  <a:cubicBezTo>
                    <a:pt x="505333" y="1083691"/>
                    <a:pt x="504164" y="1083107"/>
                    <a:pt x="502996" y="1083107"/>
                  </a:cubicBezTo>
                  <a:lnTo>
                    <a:pt x="502996" y="1095375"/>
                  </a:lnTo>
                  <a:lnTo>
                    <a:pt x="501243" y="1093622"/>
                  </a:lnTo>
                  <a:cubicBezTo>
                    <a:pt x="501243" y="1092454"/>
                    <a:pt x="501243" y="1088365"/>
                    <a:pt x="501243" y="1081354"/>
                  </a:cubicBezTo>
                  <a:lnTo>
                    <a:pt x="499490" y="1079602"/>
                  </a:lnTo>
                  <a:close/>
                  <a:moveTo>
                    <a:pt x="746607" y="1077849"/>
                  </a:moveTo>
                  <a:cubicBezTo>
                    <a:pt x="745439" y="1083691"/>
                    <a:pt x="739597" y="1088365"/>
                    <a:pt x="729081" y="1091870"/>
                  </a:cubicBezTo>
                  <a:lnTo>
                    <a:pt x="725776" y="1097379"/>
                  </a:lnTo>
                  <a:lnTo>
                    <a:pt x="718565" y="1104138"/>
                  </a:lnTo>
                  <a:lnTo>
                    <a:pt x="723823" y="1100633"/>
                  </a:lnTo>
                  <a:lnTo>
                    <a:pt x="725776" y="1097379"/>
                  </a:lnTo>
                  <a:close/>
                  <a:moveTo>
                    <a:pt x="481965" y="1067333"/>
                  </a:moveTo>
                  <a:cubicBezTo>
                    <a:pt x="481965" y="1068502"/>
                    <a:pt x="480212" y="1069670"/>
                    <a:pt x="476707" y="1070839"/>
                  </a:cubicBezTo>
                  <a:cubicBezTo>
                    <a:pt x="476707" y="1070839"/>
                    <a:pt x="476122" y="1071131"/>
                    <a:pt x="474954" y="1071715"/>
                  </a:cubicBezTo>
                  <a:cubicBezTo>
                    <a:pt x="473786" y="1072299"/>
                    <a:pt x="472617" y="1072591"/>
                    <a:pt x="471449" y="1072591"/>
                  </a:cubicBezTo>
                  <a:lnTo>
                    <a:pt x="471449" y="1077849"/>
                  </a:lnTo>
                  <a:cubicBezTo>
                    <a:pt x="473786" y="1077849"/>
                    <a:pt x="475976" y="1077411"/>
                    <a:pt x="478021" y="1076534"/>
                  </a:cubicBezTo>
                  <a:lnTo>
                    <a:pt x="481439" y="1074168"/>
                  </a:lnTo>
                  <a:lnTo>
                    <a:pt x="481965" y="1072591"/>
                  </a:lnTo>
                  <a:close/>
                  <a:moveTo>
                    <a:pt x="1363522" y="1056818"/>
                  </a:moveTo>
                  <a:lnTo>
                    <a:pt x="1363522" y="1063828"/>
                  </a:lnTo>
                  <a:cubicBezTo>
                    <a:pt x="1364691" y="1061491"/>
                    <a:pt x="1365275" y="1059739"/>
                    <a:pt x="1365275" y="1058570"/>
                  </a:cubicBezTo>
                  <a:cubicBezTo>
                    <a:pt x="1365275" y="1057402"/>
                    <a:pt x="1364691" y="1056818"/>
                    <a:pt x="1363522" y="1056818"/>
                  </a:cubicBezTo>
                  <a:close/>
                  <a:moveTo>
                    <a:pt x="779906" y="1049807"/>
                  </a:moveTo>
                  <a:lnTo>
                    <a:pt x="779906" y="1053313"/>
                  </a:lnTo>
                  <a:lnTo>
                    <a:pt x="783412" y="1049807"/>
                  </a:lnTo>
                  <a:close/>
                  <a:moveTo>
                    <a:pt x="1039291" y="1042797"/>
                  </a:moveTo>
                  <a:lnTo>
                    <a:pt x="1039291" y="1046302"/>
                  </a:lnTo>
                  <a:cubicBezTo>
                    <a:pt x="1039291" y="1049807"/>
                    <a:pt x="1039876" y="1052144"/>
                    <a:pt x="1041044" y="1053313"/>
                  </a:cubicBezTo>
                  <a:cubicBezTo>
                    <a:pt x="1036370" y="1052144"/>
                    <a:pt x="1034910" y="1050392"/>
                    <a:pt x="1036662" y="1048055"/>
                  </a:cubicBezTo>
                  <a:cubicBezTo>
                    <a:pt x="1038415" y="1045718"/>
                    <a:pt x="1039291" y="1043965"/>
                    <a:pt x="1039291" y="1042797"/>
                  </a:cubicBezTo>
                  <a:close/>
                  <a:moveTo>
                    <a:pt x="1547545" y="1041044"/>
                  </a:moveTo>
                  <a:lnTo>
                    <a:pt x="1549298" y="1041044"/>
                  </a:lnTo>
                  <a:cubicBezTo>
                    <a:pt x="1550466" y="1044550"/>
                    <a:pt x="1551050" y="1051560"/>
                    <a:pt x="1551050" y="1062076"/>
                  </a:cubicBezTo>
                  <a:lnTo>
                    <a:pt x="1549298" y="1062076"/>
                  </a:lnTo>
                  <a:lnTo>
                    <a:pt x="1549298" y="1053313"/>
                  </a:lnTo>
                  <a:cubicBezTo>
                    <a:pt x="1545793" y="1048639"/>
                    <a:pt x="1545209" y="1044550"/>
                    <a:pt x="1547545" y="1041044"/>
                  </a:cubicBezTo>
                  <a:close/>
                  <a:moveTo>
                    <a:pt x="722071" y="1014755"/>
                  </a:moveTo>
                  <a:cubicBezTo>
                    <a:pt x="720902" y="1014755"/>
                    <a:pt x="719734" y="1015924"/>
                    <a:pt x="718565" y="1018261"/>
                  </a:cubicBezTo>
                  <a:lnTo>
                    <a:pt x="722071" y="1018261"/>
                  </a:lnTo>
                  <a:close/>
                  <a:moveTo>
                    <a:pt x="1035786" y="1011250"/>
                  </a:moveTo>
                  <a:lnTo>
                    <a:pt x="1037539" y="1011250"/>
                  </a:lnTo>
                  <a:lnTo>
                    <a:pt x="1039291" y="1014755"/>
                  </a:lnTo>
                  <a:cubicBezTo>
                    <a:pt x="1039291" y="1014755"/>
                    <a:pt x="1038999" y="1015340"/>
                    <a:pt x="1038415" y="1016508"/>
                  </a:cubicBezTo>
                  <a:cubicBezTo>
                    <a:pt x="1037831" y="1017676"/>
                    <a:pt x="1036955" y="1019429"/>
                    <a:pt x="1035786" y="1021766"/>
                  </a:cubicBezTo>
                  <a:close/>
                  <a:moveTo>
                    <a:pt x="746607" y="1007745"/>
                  </a:moveTo>
                  <a:lnTo>
                    <a:pt x="741349" y="1009498"/>
                  </a:lnTo>
                  <a:cubicBezTo>
                    <a:pt x="741349" y="1009498"/>
                    <a:pt x="741641" y="1009790"/>
                    <a:pt x="742226" y="1010374"/>
                  </a:cubicBezTo>
                  <a:cubicBezTo>
                    <a:pt x="742810" y="1010958"/>
                    <a:pt x="743102" y="1011250"/>
                    <a:pt x="743102" y="1011250"/>
                  </a:cubicBezTo>
                  <a:cubicBezTo>
                    <a:pt x="743102" y="1010082"/>
                    <a:pt x="744270" y="1009498"/>
                    <a:pt x="746607" y="1009498"/>
                  </a:cubicBezTo>
                  <a:close/>
                  <a:moveTo>
                    <a:pt x="776401" y="1005992"/>
                  </a:moveTo>
                  <a:cubicBezTo>
                    <a:pt x="772896" y="1004824"/>
                    <a:pt x="768807" y="1006577"/>
                    <a:pt x="764133" y="1011250"/>
                  </a:cubicBezTo>
                  <a:lnTo>
                    <a:pt x="764133" y="1013003"/>
                  </a:lnTo>
                  <a:close/>
                  <a:moveTo>
                    <a:pt x="743978" y="1000735"/>
                  </a:moveTo>
                  <a:cubicBezTo>
                    <a:pt x="742226" y="1001903"/>
                    <a:pt x="740765" y="1002487"/>
                    <a:pt x="739597" y="1002487"/>
                  </a:cubicBezTo>
                  <a:cubicBezTo>
                    <a:pt x="738428" y="1003656"/>
                    <a:pt x="736091" y="1003656"/>
                    <a:pt x="732586" y="1002487"/>
                  </a:cubicBezTo>
                  <a:cubicBezTo>
                    <a:pt x="732586" y="1002487"/>
                    <a:pt x="732002" y="1003071"/>
                    <a:pt x="730834" y="1004240"/>
                  </a:cubicBezTo>
                  <a:cubicBezTo>
                    <a:pt x="729665" y="1005408"/>
                    <a:pt x="729081" y="1006577"/>
                    <a:pt x="729081" y="1007745"/>
                  </a:cubicBezTo>
                  <a:cubicBezTo>
                    <a:pt x="731418" y="1007745"/>
                    <a:pt x="735215" y="1006869"/>
                    <a:pt x="740473" y="1005116"/>
                  </a:cubicBezTo>
                  <a:cubicBezTo>
                    <a:pt x="745731" y="1003364"/>
                    <a:pt x="749528" y="1001903"/>
                    <a:pt x="751865" y="1000735"/>
                  </a:cubicBezTo>
                  <a:lnTo>
                    <a:pt x="746607" y="1000735"/>
                  </a:lnTo>
                  <a:cubicBezTo>
                    <a:pt x="746607" y="999566"/>
                    <a:pt x="745731" y="999566"/>
                    <a:pt x="743978" y="1000735"/>
                  </a:cubicBezTo>
                  <a:close/>
                  <a:moveTo>
                    <a:pt x="1526514" y="988466"/>
                  </a:moveTo>
                  <a:lnTo>
                    <a:pt x="1526514" y="990219"/>
                  </a:lnTo>
                  <a:lnTo>
                    <a:pt x="1528267" y="1002487"/>
                  </a:lnTo>
                  <a:cubicBezTo>
                    <a:pt x="1524761" y="1002487"/>
                    <a:pt x="1523009" y="1001903"/>
                    <a:pt x="1523009" y="1000735"/>
                  </a:cubicBezTo>
                  <a:close/>
                  <a:moveTo>
                    <a:pt x="1115530" y="982332"/>
                  </a:moveTo>
                  <a:lnTo>
                    <a:pt x="1116016" y="982430"/>
                  </a:lnTo>
                  <a:lnTo>
                    <a:pt x="1112901" y="983209"/>
                  </a:lnTo>
                  <a:cubicBezTo>
                    <a:pt x="1112901" y="983209"/>
                    <a:pt x="1113777" y="982916"/>
                    <a:pt x="1115530" y="982332"/>
                  </a:cubicBezTo>
                  <a:close/>
                  <a:moveTo>
                    <a:pt x="807948" y="981456"/>
                  </a:moveTo>
                  <a:cubicBezTo>
                    <a:pt x="805611" y="981456"/>
                    <a:pt x="803859" y="981748"/>
                    <a:pt x="802690" y="982332"/>
                  </a:cubicBezTo>
                  <a:cubicBezTo>
                    <a:pt x="801522" y="982916"/>
                    <a:pt x="800938" y="983209"/>
                    <a:pt x="800938" y="983209"/>
                  </a:cubicBezTo>
                  <a:cubicBezTo>
                    <a:pt x="799769" y="984377"/>
                    <a:pt x="798893" y="984669"/>
                    <a:pt x="798309" y="984085"/>
                  </a:cubicBezTo>
                  <a:cubicBezTo>
                    <a:pt x="797725" y="983501"/>
                    <a:pt x="797433" y="983209"/>
                    <a:pt x="797433" y="983209"/>
                  </a:cubicBezTo>
                  <a:cubicBezTo>
                    <a:pt x="796264" y="987882"/>
                    <a:pt x="793343" y="990803"/>
                    <a:pt x="788669" y="991972"/>
                  </a:cubicBezTo>
                  <a:cubicBezTo>
                    <a:pt x="782827" y="993140"/>
                    <a:pt x="779906" y="995477"/>
                    <a:pt x="779906" y="998982"/>
                  </a:cubicBezTo>
                  <a:lnTo>
                    <a:pt x="795680" y="993724"/>
                  </a:lnTo>
                  <a:lnTo>
                    <a:pt x="788669" y="1000735"/>
                  </a:lnTo>
                  <a:cubicBezTo>
                    <a:pt x="786333" y="999566"/>
                    <a:pt x="784872" y="999566"/>
                    <a:pt x="784288" y="1000735"/>
                  </a:cubicBezTo>
                  <a:cubicBezTo>
                    <a:pt x="783704" y="1001903"/>
                    <a:pt x="782827" y="1002487"/>
                    <a:pt x="781659" y="1002487"/>
                  </a:cubicBezTo>
                  <a:lnTo>
                    <a:pt x="788669" y="1000735"/>
                  </a:lnTo>
                  <a:cubicBezTo>
                    <a:pt x="792175" y="1000735"/>
                    <a:pt x="793927" y="1001319"/>
                    <a:pt x="793927" y="1002487"/>
                  </a:cubicBezTo>
                  <a:cubicBezTo>
                    <a:pt x="792759" y="1002487"/>
                    <a:pt x="791006" y="1002487"/>
                    <a:pt x="788669" y="1002487"/>
                  </a:cubicBezTo>
                  <a:cubicBezTo>
                    <a:pt x="786333" y="1005992"/>
                    <a:pt x="783412" y="1008621"/>
                    <a:pt x="779906" y="1010374"/>
                  </a:cubicBezTo>
                  <a:cubicBezTo>
                    <a:pt x="776401" y="1012126"/>
                    <a:pt x="774064" y="1013587"/>
                    <a:pt x="772896" y="1014755"/>
                  </a:cubicBezTo>
                  <a:cubicBezTo>
                    <a:pt x="769391" y="1014755"/>
                    <a:pt x="760628" y="1018261"/>
                    <a:pt x="746607" y="1025271"/>
                  </a:cubicBezTo>
                  <a:cubicBezTo>
                    <a:pt x="746607" y="1025271"/>
                    <a:pt x="745439" y="1025271"/>
                    <a:pt x="743102" y="1025271"/>
                  </a:cubicBezTo>
                  <a:cubicBezTo>
                    <a:pt x="736091" y="1027608"/>
                    <a:pt x="731418" y="1029068"/>
                    <a:pt x="729081" y="1029652"/>
                  </a:cubicBezTo>
                  <a:cubicBezTo>
                    <a:pt x="726744" y="1030237"/>
                    <a:pt x="724408" y="1031113"/>
                    <a:pt x="722071" y="1032281"/>
                  </a:cubicBezTo>
                  <a:cubicBezTo>
                    <a:pt x="720902" y="1032281"/>
                    <a:pt x="720318" y="1031113"/>
                    <a:pt x="720318" y="1028776"/>
                  </a:cubicBezTo>
                  <a:lnTo>
                    <a:pt x="711555" y="1032281"/>
                  </a:lnTo>
                  <a:lnTo>
                    <a:pt x="711555" y="1039292"/>
                  </a:lnTo>
                  <a:cubicBezTo>
                    <a:pt x="708050" y="1036955"/>
                    <a:pt x="705713" y="1035787"/>
                    <a:pt x="704545" y="1035787"/>
                  </a:cubicBezTo>
                  <a:cubicBezTo>
                    <a:pt x="705713" y="1033450"/>
                    <a:pt x="707174" y="1031989"/>
                    <a:pt x="708926" y="1031405"/>
                  </a:cubicBezTo>
                  <a:cubicBezTo>
                    <a:pt x="710679" y="1030821"/>
                    <a:pt x="711555" y="1029945"/>
                    <a:pt x="711555" y="1028776"/>
                  </a:cubicBezTo>
                  <a:lnTo>
                    <a:pt x="715060" y="1028776"/>
                  </a:lnTo>
                  <a:cubicBezTo>
                    <a:pt x="719734" y="1028776"/>
                    <a:pt x="724992" y="1025855"/>
                    <a:pt x="730834" y="1020013"/>
                  </a:cubicBezTo>
                  <a:cubicBezTo>
                    <a:pt x="732002" y="1018845"/>
                    <a:pt x="734923" y="1018845"/>
                    <a:pt x="739597" y="1020013"/>
                  </a:cubicBezTo>
                  <a:cubicBezTo>
                    <a:pt x="739597" y="1020013"/>
                    <a:pt x="740181" y="1020013"/>
                    <a:pt x="741349" y="1020013"/>
                  </a:cubicBezTo>
                  <a:cubicBezTo>
                    <a:pt x="740181" y="1021182"/>
                    <a:pt x="738720" y="1021474"/>
                    <a:pt x="736968" y="1020889"/>
                  </a:cubicBezTo>
                  <a:cubicBezTo>
                    <a:pt x="735215" y="1020305"/>
                    <a:pt x="733755" y="1020597"/>
                    <a:pt x="732586" y="1021766"/>
                  </a:cubicBezTo>
                  <a:cubicBezTo>
                    <a:pt x="740765" y="1021766"/>
                    <a:pt x="745439" y="1021182"/>
                    <a:pt x="746607" y="1020013"/>
                  </a:cubicBezTo>
                  <a:lnTo>
                    <a:pt x="757123" y="1013003"/>
                  </a:lnTo>
                  <a:cubicBezTo>
                    <a:pt x="755954" y="1013003"/>
                    <a:pt x="755078" y="1013295"/>
                    <a:pt x="754494" y="1013879"/>
                  </a:cubicBezTo>
                  <a:cubicBezTo>
                    <a:pt x="753910" y="1014463"/>
                    <a:pt x="753033" y="1014755"/>
                    <a:pt x="751865" y="1014755"/>
                  </a:cubicBezTo>
                  <a:lnTo>
                    <a:pt x="748360" y="1014755"/>
                  </a:lnTo>
                  <a:cubicBezTo>
                    <a:pt x="749528" y="1014755"/>
                    <a:pt x="750696" y="1013879"/>
                    <a:pt x="751865" y="1012126"/>
                  </a:cubicBezTo>
                  <a:cubicBezTo>
                    <a:pt x="753033" y="1010374"/>
                    <a:pt x="754202" y="1009498"/>
                    <a:pt x="755370" y="1009498"/>
                  </a:cubicBezTo>
                  <a:cubicBezTo>
                    <a:pt x="757707" y="1009498"/>
                    <a:pt x="758875" y="1008913"/>
                    <a:pt x="758875" y="1007745"/>
                  </a:cubicBezTo>
                  <a:cubicBezTo>
                    <a:pt x="758875" y="1006577"/>
                    <a:pt x="758875" y="1005408"/>
                    <a:pt x="758875" y="1004240"/>
                  </a:cubicBezTo>
                  <a:cubicBezTo>
                    <a:pt x="755370" y="1004240"/>
                    <a:pt x="753617" y="1005408"/>
                    <a:pt x="753617" y="1007745"/>
                  </a:cubicBezTo>
                  <a:lnTo>
                    <a:pt x="741349" y="1014755"/>
                  </a:lnTo>
                  <a:cubicBezTo>
                    <a:pt x="740181" y="1014755"/>
                    <a:pt x="739012" y="1014755"/>
                    <a:pt x="737844" y="1014755"/>
                  </a:cubicBezTo>
                  <a:cubicBezTo>
                    <a:pt x="736676" y="1014755"/>
                    <a:pt x="734923" y="1014755"/>
                    <a:pt x="732586" y="1014755"/>
                  </a:cubicBezTo>
                  <a:lnTo>
                    <a:pt x="730834" y="1013003"/>
                  </a:lnTo>
                  <a:cubicBezTo>
                    <a:pt x="728497" y="1015340"/>
                    <a:pt x="723823" y="1018845"/>
                    <a:pt x="716813" y="1023518"/>
                  </a:cubicBezTo>
                  <a:lnTo>
                    <a:pt x="711555" y="1021766"/>
                  </a:lnTo>
                  <a:cubicBezTo>
                    <a:pt x="711555" y="1019429"/>
                    <a:pt x="710387" y="1019429"/>
                    <a:pt x="708050" y="1021766"/>
                  </a:cubicBezTo>
                  <a:cubicBezTo>
                    <a:pt x="708050" y="1021766"/>
                    <a:pt x="708342" y="1022058"/>
                    <a:pt x="708926" y="1022642"/>
                  </a:cubicBezTo>
                  <a:cubicBezTo>
                    <a:pt x="709510" y="1023226"/>
                    <a:pt x="709802" y="1023518"/>
                    <a:pt x="709802" y="1023518"/>
                  </a:cubicBezTo>
                  <a:cubicBezTo>
                    <a:pt x="708634" y="1025855"/>
                    <a:pt x="706297" y="1027316"/>
                    <a:pt x="702792" y="1027900"/>
                  </a:cubicBezTo>
                  <a:cubicBezTo>
                    <a:pt x="699287" y="1028484"/>
                    <a:pt x="697534" y="1028776"/>
                    <a:pt x="697534" y="1028776"/>
                  </a:cubicBezTo>
                  <a:cubicBezTo>
                    <a:pt x="695198" y="1032281"/>
                    <a:pt x="692568" y="1034618"/>
                    <a:pt x="689648" y="1035787"/>
                  </a:cubicBezTo>
                  <a:cubicBezTo>
                    <a:pt x="686727" y="1036955"/>
                    <a:pt x="684098" y="1038123"/>
                    <a:pt x="681761" y="1039292"/>
                  </a:cubicBezTo>
                  <a:cubicBezTo>
                    <a:pt x="689940" y="1039292"/>
                    <a:pt x="695782" y="1037539"/>
                    <a:pt x="699287" y="1034034"/>
                  </a:cubicBezTo>
                  <a:lnTo>
                    <a:pt x="704545" y="1035787"/>
                  </a:lnTo>
                  <a:cubicBezTo>
                    <a:pt x="703376" y="1036955"/>
                    <a:pt x="701624" y="1038123"/>
                    <a:pt x="699287" y="1039292"/>
                  </a:cubicBezTo>
                  <a:cubicBezTo>
                    <a:pt x="696950" y="1040460"/>
                    <a:pt x="695198" y="1041044"/>
                    <a:pt x="694029" y="1041044"/>
                  </a:cubicBezTo>
                  <a:cubicBezTo>
                    <a:pt x="692861" y="1041044"/>
                    <a:pt x="691108" y="1042213"/>
                    <a:pt x="688771" y="1044550"/>
                  </a:cubicBezTo>
                  <a:cubicBezTo>
                    <a:pt x="685266" y="1049223"/>
                    <a:pt x="677672" y="1055065"/>
                    <a:pt x="665987" y="1062076"/>
                  </a:cubicBezTo>
                  <a:cubicBezTo>
                    <a:pt x="664819" y="1064412"/>
                    <a:pt x="663358" y="1066165"/>
                    <a:pt x="661606" y="1067333"/>
                  </a:cubicBezTo>
                  <a:cubicBezTo>
                    <a:pt x="659854" y="1068502"/>
                    <a:pt x="659561" y="1070254"/>
                    <a:pt x="660730" y="1072591"/>
                  </a:cubicBezTo>
                  <a:cubicBezTo>
                    <a:pt x="659561" y="1072591"/>
                    <a:pt x="658685" y="1072591"/>
                    <a:pt x="658101" y="1072591"/>
                  </a:cubicBezTo>
                  <a:cubicBezTo>
                    <a:pt x="657517" y="1072591"/>
                    <a:pt x="657225" y="1072007"/>
                    <a:pt x="657225" y="1070839"/>
                  </a:cubicBezTo>
                  <a:cubicBezTo>
                    <a:pt x="656056" y="1072007"/>
                    <a:pt x="655472" y="1073468"/>
                    <a:pt x="655472" y="1075220"/>
                  </a:cubicBezTo>
                  <a:cubicBezTo>
                    <a:pt x="655472" y="1076973"/>
                    <a:pt x="655472" y="1077849"/>
                    <a:pt x="655472" y="1077849"/>
                  </a:cubicBezTo>
                  <a:cubicBezTo>
                    <a:pt x="657809" y="1077849"/>
                    <a:pt x="663066" y="1076681"/>
                    <a:pt x="671245" y="1074344"/>
                  </a:cubicBezTo>
                  <a:lnTo>
                    <a:pt x="687019" y="1067333"/>
                  </a:lnTo>
                  <a:cubicBezTo>
                    <a:pt x="688187" y="1067333"/>
                    <a:pt x="689940" y="1066457"/>
                    <a:pt x="692277" y="1064705"/>
                  </a:cubicBezTo>
                  <a:cubicBezTo>
                    <a:pt x="694613" y="1062952"/>
                    <a:pt x="697534" y="1063244"/>
                    <a:pt x="701039" y="1065581"/>
                  </a:cubicBezTo>
                  <a:cubicBezTo>
                    <a:pt x="698703" y="1066749"/>
                    <a:pt x="695490" y="1067918"/>
                    <a:pt x="691400" y="1069086"/>
                  </a:cubicBezTo>
                  <a:cubicBezTo>
                    <a:pt x="687311" y="1070254"/>
                    <a:pt x="683513" y="1072007"/>
                    <a:pt x="680008" y="1074344"/>
                  </a:cubicBezTo>
                  <a:cubicBezTo>
                    <a:pt x="676503" y="1075512"/>
                    <a:pt x="672998" y="1076681"/>
                    <a:pt x="669493" y="1077849"/>
                  </a:cubicBezTo>
                  <a:cubicBezTo>
                    <a:pt x="665987" y="1079017"/>
                    <a:pt x="662482" y="1080186"/>
                    <a:pt x="658977" y="1081354"/>
                  </a:cubicBezTo>
                  <a:cubicBezTo>
                    <a:pt x="658977" y="1082523"/>
                    <a:pt x="659561" y="1083691"/>
                    <a:pt x="660730" y="1084859"/>
                  </a:cubicBezTo>
                  <a:cubicBezTo>
                    <a:pt x="661898" y="1086028"/>
                    <a:pt x="661898" y="1087196"/>
                    <a:pt x="660730" y="1088365"/>
                  </a:cubicBezTo>
                  <a:cubicBezTo>
                    <a:pt x="660730" y="1087196"/>
                    <a:pt x="658977" y="1086028"/>
                    <a:pt x="655472" y="1084859"/>
                  </a:cubicBezTo>
                  <a:cubicBezTo>
                    <a:pt x="655472" y="1082523"/>
                    <a:pt x="654304" y="1082523"/>
                    <a:pt x="651967" y="1084859"/>
                  </a:cubicBezTo>
                  <a:cubicBezTo>
                    <a:pt x="649630" y="1087196"/>
                    <a:pt x="648462" y="1088365"/>
                    <a:pt x="648462" y="1088365"/>
                  </a:cubicBezTo>
                  <a:lnTo>
                    <a:pt x="639698" y="1091870"/>
                  </a:lnTo>
                  <a:lnTo>
                    <a:pt x="644956" y="1102385"/>
                  </a:lnTo>
                  <a:lnTo>
                    <a:pt x="643204" y="1102385"/>
                  </a:lnTo>
                  <a:lnTo>
                    <a:pt x="637946" y="1097128"/>
                  </a:lnTo>
                  <a:cubicBezTo>
                    <a:pt x="636777" y="1099464"/>
                    <a:pt x="636193" y="1102385"/>
                    <a:pt x="636193" y="1105891"/>
                  </a:cubicBezTo>
                  <a:cubicBezTo>
                    <a:pt x="636193" y="1110564"/>
                    <a:pt x="637362" y="1114654"/>
                    <a:pt x="639698" y="1118159"/>
                  </a:cubicBezTo>
                  <a:cubicBezTo>
                    <a:pt x="637362" y="1116990"/>
                    <a:pt x="635609" y="1114654"/>
                    <a:pt x="634441" y="1111148"/>
                  </a:cubicBezTo>
                  <a:cubicBezTo>
                    <a:pt x="633272" y="1107643"/>
                    <a:pt x="632688" y="1105891"/>
                    <a:pt x="632688" y="1105891"/>
                  </a:cubicBezTo>
                  <a:lnTo>
                    <a:pt x="630935" y="1107643"/>
                  </a:lnTo>
                  <a:cubicBezTo>
                    <a:pt x="632104" y="1108812"/>
                    <a:pt x="633272" y="1111148"/>
                    <a:pt x="634441" y="1114654"/>
                  </a:cubicBezTo>
                  <a:cubicBezTo>
                    <a:pt x="635609" y="1118159"/>
                    <a:pt x="636777" y="1120496"/>
                    <a:pt x="637946" y="1121664"/>
                  </a:cubicBezTo>
                  <a:cubicBezTo>
                    <a:pt x="640283" y="1124001"/>
                    <a:pt x="641451" y="1126922"/>
                    <a:pt x="641451" y="1130427"/>
                  </a:cubicBezTo>
                  <a:cubicBezTo>
                    <a:pt x="643788" y="1139774"/>
                    <a:pt x="648462" y="1147953"/>
                    <a:pt x="655472" y="1154963"/>
                  </a:cubicBezTo>
                  <a:cubicBezTo>
                    <a:pt x="656640" y="1153795"/>
                    <a:pt x="658101" y="1152335"/>
                    <a:pt x="659854" y="1150582"/>
                  </a:cubicBezTo>
                  <a:cubicBezTo>
                    <a:pt x="661606" y="1148829"/>
                    <a:pt x="662482" y="1147369"/>
                    <a:pt x="662482" y="1146200"/>
                  </a:cubicBezTo>
                  <a:lnTo>
                    <a:pt x="655472" y="1137437"/>
                  </a:lnTo>
                  <a:cubicBezTo>
                    <a:pt x="657809" y="1138606"/>
                    <a:pt x="661314" y="1140943"/>
                    <a:pt x="665987" y="1144448"/>
                  </a:cubicBezTo>
                  <a:cubicBezTo>
                    <a:pt x="669493" y="1140943"/>
                    <a:pt x="671829" y="1137437"/>
                    <a:pt x="672998" y="1133932"/>
                  </a:cubicBezTo>
                  <a:lnTo>
                    <a:pt x="671245" y="1128674"/>
                  </a:lnTo>
                  <a:cubicBezTo>
                    <a:pt x="672414" y="1129843"/>
                    <a:pt x="674166" y="1130427"/>
                    <a:pt x="676503" y="1130427"/>
                  </a:cubicBezTo>
                  <a:cubicBezTo>
                    <a:pt x="675335" y="1128090"/>
                    <a:pt x="673582" y="1125753"/>
                    <a:pt x="671245" y="1123417"/>
                  </a:cubicBezTo>
                  <a:cubicBezTo>
                    <a:pt x="668908" y="1121080"/>
                    <a:pt x="668032" y="1119619"/>
                    <a:pt x="668616" y="1119035"/>
                  </a:cubicBezTo>
                  <a:cubicBezTo>
                    <a:pt x="669201" y="1118451"/>
                    <a:pt x="670077" y="1116406"/>
                    <a:pt x="671245" y="1112901"/>
                  </a:cubicBezTo>
                  <a:cubicBezTo>
                    <a:pt x="671245" y="1118743"/>
                    <a:pt x="672414" y="1122248"/>
                    <a:pt x="674750" y="1123417"/>
                  </a:cubicBezTo>
                  <a:lnTo>
                    <a:pt x="680008" y="1118159"/>
                  </a:lnTo>
                  <a:lnTo>
                    <a:pt x="680008" y="1119911"/>
                  </a:lnTo>
                  <a:lnTo>
                    <a:pt x="680008" y="1125169"/>
                  </a:lnTo>
                  <a:cubicBezTo>
                    <a:pt x="681177" y="1124001"/>
                    <a:pt x="681761" y="1122832"/>
                    <a:pt x="681761" y="1121664"/>
                  </a:cubicBezTo>
                  <a:cubicBezTo>
                    <a:pt x="681761" y="1120496"/>
                    <a:pt x="681177" y="1119911"/>
                    <a:pt x="680008" y="1119911"/>
                  </a:cubicBezTo>
                  <a:cubicBezTo>
                    <a:pt x="682345" y="1117575"/>
                    <a:pt x="685266" y="1118159"/>
                    <a:pt x="688771" y="1121664"/>
                  </a:cubicBezTo>
                  <a:cubicBezTo>
                    <a:pt x="694613" y="1112317"/>
                    <a:pt x="699287" y="1107059"/>
                    <a:pt x="702792" y="1105891"/>
                  </a:cubicBezTo>
                  <a:lnTo>
                    <a:pt x="708050" y="1102385"/>
                  </a:lnTo>
                  <a:cubicBezTo>
                    <a:pt x="711555" y="1098880"/>
                    <a:pt x="713308" y="1097128"/>
                    <a:pt x="713308" y="1097128"/>
                  </a:cubicBezTo>
                  <a:cubicBezTo>
                    <a:pt x="727329" y="1078433"/>
                    <a:pt x="739597" y="1064412"/>
                    <a:pt x="750112" y="1055065"/>
                  </a:cubicBezTo>
                  <a:lnTo>
                    <a:pt x="757123" y="1044550"/>
                  </a:lnTo>
                  <a:lnTo>
                    <a:pt x="753617" y="1053313"/>
                  </a:lnTo>
                  <a:lnTo>
                    <a:pt x="750112" y="1056818"/>
                  </a:lnTo>
                  <a:cubicBezTo>
                    <a:pt x="751281" y="1056818"/>
                    <a:pt x="752449" y="1056234"/>
                    <a:pt x="753617" y="1055065"/>
                  </a:cubicBezTo>
                  <a:cubicBezTo>
                    <a:pt x="754786" y="1053897"/>
                    <a:pt x="755954" y="1053313"/>
                    <a:pt x="757123" y="1053313"/>
                  </a:cubicBezTo>
                  <a:lnTo>
                    <a:pt x="753617" y="1060323"/>
                  </a:lnTo>
                  <a:cubicBezTo>
                    <a:pt x="751281" y="1064997"/>
                    <a:pt x="747776" y="1067333"/>
                    <a:pt x="743102" y="1067333"/>
                  </a:cubicBezTo>
                  <a:cubicBezTo>
                    <a:pt x="743102" y="1067333"/>
                    <a:pt x="742810" y="1067333"/>
                    <a:pt x="742226" y="1067333"/>
                  </a:cubicBezTo>
                  <a:cubicBezTo>
                    <a:pt x="741641" y="1067333"/>
                    <a:pt x="741349" y="1067918"/>
                    <a:pt x="741349" y="1069086"/>
                  </a:cubicBezTo>
                  <a:cubicBezTo>
                    <a:pt x="742518" y="1069086"/>
                    <a:pt x="742810" y="1069962"/>
                    <a:pt x="742226" y="1071715"/>
                  </a:cubicBezTo>
                  <a:cubicBezTo>
                    <a:pt x="741641" y="1073468"/>
                    <a:pt x="741933" y="1074928"/>
                    <a:pt x="743102" y="1076096"/>
                  </a:cubicBezTo>
                  <a:cubicBezTo>
                    <a:pt x="745439" y="1076096"/>
                    <a:pt x="746607" y="1074928"/>
                    <a:pt x="746607" y="1072591"/>
                  </a:cubicBezTo>
                  <a:cubicBezTo>
                    <a:pt x="750112" y="1066749"/>
                    <a:pt x="754202" y="1063244"/>
                    <a:pt x="758875" y="1062076"/>
                  </a:cubicBezTo>
                  <a:lnTo>
                    <a:pt x="758875" y="1060323"/>
                  </a:lnTo>
                  <a:cubicBezTo>
                    <a:pt x="758875" y="1057986"/>
                    <a:pt x="760336" y="1056234"/>
                    <a:pt x="763257" y="1055065"/>
                  </a:cubicBezTo>
                  <a:cubicBezTo>
                    <a:pt x="766178" y="1053897"/>
                    <a:pt x="768222" y="1053313"/>
                    <a:pt x="769391" y="1053313"/>
                  </a:cubicBezTo>
                  <a:cubicBezTo>
                    <a:pt x="770559" y="1049807"/>
                    <a:pt x="771435" y="1047471"/>
                    <a:pt x="772020" y="1046302"/>
                  </a:cubicBezTo>
                  <a:cubicBezTo>
                    <a:pt x="772604" y="1045134"/>
                    <a:pt x="773481" y="1043965"/>
                    <a:pt x="774649" y="1042797"/>
                  </a:cubicBezTo>
                  <a:cubicBezTo>
                    <a:pt x="776985" y="1041629"/>
                    <a:pt x="778154" y="1041044"/>
                    <a:pt x="778154" y="1041044"/>
                  </a:cubicBezTo>
                  <a:cubicBezTo>
                    <a:pt x="779322" y="1038708"/>
                    <a:pt x="781367" y="1036663"/>
                    <a:pt x="784288" y="1034910"/>
                  </a:cubicBezTo>
                  <a:cubicBezTo>
                    <a:pt x="787209" y="1033158"/>
                    <a:pt x="789254" y="1031697"/>
                    <a:pt x="790422" y="1030529"/>
                  </a:cubicBezTo>
                  <a:lnTo>
                    <a:pt x="790422" y="1028776"/>
                  </a:lnTo>
                  <a:cubicBezTo>
                    <a:pt x="789254" y="1028776"/>
                    <a:pt x="787501" y="1029360"/>
                    <a:pt x="785164" y="1030529"/>
                  </a:cubicBezTo>
                  <a:lnTo>
                    <a:pt x="779906" y="1032281"/>
                  </a:lnTo>
                  <a:cubicBezTo>
                    <a:pt x="777570" y="1033450"/>
                    <a:pt x="775525" y="1034910"/>
                    <a:pt x="773772" y="1036663"/>
                  </a:cubicBezTo>
                  <a:cubicBezTo>
                    <a:pt x="772020" y="1038415"/>
                    <a:pt x="771143" y="1039876"/>
                    <a:pt x="771143" y="1041044"/>
                  </a:cubicBezTo>
                  <a:cubicBezTo>
                    <a:pt x="768807" y="1038708"/>
                    <a:pt x="765886" y="1038708"/>
                    <a:pt x="762381" y="1041044"/>
                  </a:cubicBezTo>
                  <a:cubicBezTo>
                    <a:pt x="760044" y="1041044"/>
                    <a:pt x="758291" y="1042213"/>
                    <a:pt x="757123" y="1044550"/>
                  </a:cubicBezTo>
                  <a:lnTo>
                    <a:pt x="758875" y="1041044"/>
                  </a:lnTo>
                  <a:cubicBezTo>
                    <a:pt x="753033" y="1044550"/>
                    <a:pt x="748944" y="1045718"/>
                    <a:pt x="746607" y="1044550"/>
                  </a:cubicBezTo>
                  <a:cubicBezTo>
                    <a:pt x="748944" y="1042213"/>
                    <a:pt x="751865" y="1041044"/>
                    <a:pt x="755370" y="1041044"/>
                  </a:cubicBezTo>
                  <a:lnTo>
                    <a:pt x="771143" y="1030529"/>
                  </a:lnTo>
                  <a:cubicBezTo>
                    <a:pt x="772312" y="1029360"/>
                    <a:pt x="774941" y="1026732"/>
                    <a:pt x="779030" y="1022642"/>
                  </a:cubicBezTo>
                  <a:cubicBezTo>
                    <a:pt x="783120" y="1018553"/>
                    <a:pt x="787501" y="1015924"/>
                    <a:pt x="792175" y="1014755"/>
                  </a:cubicBezTo>
                  <a:lnTo>
                    <a:pt x="799185" y="998982"/>
                  </a:lnTo>
                  <a:lnTo>
                    <a:pt x="804443" y="991972"/>
                  </a:lnTo>
                  <a:cubicBezTo>
                    <a:pt x="809116" y="988466"/>
                    <a:pt x="812622" y="984961"/>
                    <a:pt x="814958" y="981456"/>
                  </a:cubicBezTo>
                  <a:lnTo>
                    <a:pt x="810577" y="981456"/>
                  </a:lnTo>
                  <a:cubicBezTo>
                    <a:pt x="809993" y="981456"/>
                    <a:pt x="809701" y="982040"/>
                    <a:pt x="809701" y="983209"/>
                  </a:cubicBezTo>
                  <a:close/>
                  <a:moveTo>
                    <a:pt x="785164" y="969188"/>
                  </a:moveTo>
                  <a:cubicBezTo>
                    <a:pt x="785164" y="970356"/>
                    <a:pt x="783412" y="970940"/>
                    <a:pt x="779906" y="970940"/>
                  </a:cubicBezTo>
                  <a:cubicBezTo>
                    <a:pt x="779906" y="973277"/>
                    <a:pt x="780491" y="974446"/>
                    <a:pt x="781659" y="974446"/>
                  </a:cubicBezTo>
                  <a:cubicBezTo>
                    <a:pt x="781659" y="972109"/>
                    <a:pt x="782827" y="970940"/>
                    <a:pt x="785164" y="970940"/>
                  </a:cubicBezTo>
                  <a:close/>
                  <a:moveTo>
                    <a:pt x="1542287" y="949909"/>
                  </a:moveTo>
                  <a:lnTo>
                    <a:pt x="1542287" y="951662"/>
                  </a:lnTo>
                  <a:lnTo>
                    <a:pt x="1540535" y="953414"/>
                  </a:lnTo>
                  <a:lnTo>
                    <a:pt x="1538782" y="951662"/>
                  </a:lnTo>
                  <a:cubicBezTo>
                    <a:pt x="1538782" y="951662"/>
                    <a:pt x="1539075" y="951370"/>
                    <a:pt x="1539659" y="950785"/>
                  </a:cubicBezTo>
                  <a:cubicBezTo>
                    <a:pt x="1540243" y="950201"/>
                    <a:pt x="1541119" y="949909"/>
                    <a:pt x="1542287" y="949909"/>
                  </a:cubicBezTo>
                  <a:close/>
                  <a:moveTo>
                    <a:pt x="1363522" y="949909"/>
                  </a:moveTo>
                  <a:cubicBezTo>
                    <a:pt x="1362354" y="958088"/>
                    <a:pt x="1361770" y="971525"/>
                    <a:pt x="1361770" y="990219"/>
                  </a:cubicBezTo>
                  <a:cubicBezTo>
                    <a:pt x="1362938" y="985545"/>
                    <a:pt x="1363522" y="978827"/>
                    <a:pt x="1363522" y="970064"/>
                  </a:cubicBezTo>
                  <a:cubicBezTo>
                    <a:pt x="1363522" y="961301"/>
                    <a:pt x="1363522" y="954583"/>
                    <a:pt x="1363522" y="949909"/>
                  </a:cubicBezTo>
                  <a:close/>
                  <a:moveTo>
                    <a:pt x="553821" y="937641"/>
                  </a:moveTo>
                  <a:cubicBezTo>
                    <a:pt x="552653" y="939978"/>
                    <a:pt x="551192" y="941730"/>
                    <a:pt x="549440" y="942899"/>
                  </a:cubicBezTo>
                  <a:cubicBezTo>
                    <a:pt x="547687" y="944067"/>
                    <a:pt x="545058" y="944651"/>
                    <a:pt x="541553" y="944651"/>
                  </a:cubicBezTo>
                  <a:cubicBezTo>
                    <a:pt x="543890" y="948157"/>
                    <a:pt x="544182" y="950785"/>
                    <a:pt x="542429" y="952538"/>
                  </a:cubicBezTo>
                  <a:lnTo>
                    <a:pt x="542172" y="952796"/>
                  </a:lnTo>
                  <a:lnTo>
                    <a:pt x="542504" y="952709"/>
                  </a:lnTo>
                  <a:lnTo>
                    <a:pt x="549440" y="946404"/>
                  </a:lnTo>
                  <a:cubicBezTo>
                    <a:pt x="552361" y="942899"/>
                    <a:pt x="554989" y="940562"/>
                    <a:pt x="557326" y="939394"/>
                  </a:cubicBezTo>
                  <a:cubicBezTo>
                    <a:pt x="554989" y="938225"/>
                    <a:pt x="553821" y="937641"/>
                    <a:pt x="553821" y="937641"/>
                  </a:cubicBezTo>
                  <a:close/>
                  <a:moveTo>
                    <a:pt x="1004239" y="925373"/>
                  </a:moveTo>
                  <a:lnTo>
                    <a:pt x="1002487" y="930631"/>
                  </a:lnTo>
                  <a:cubicBezTo>
                    <a:pt x="1002487" y="930631"/>
                    <a:pt x="1003363" y="930046"/>
                    <a:pt x="1005116" y="928878"/>
                  </a:cubicBezTo>
                  <a:cubicBezTo>
                    <a:pt x="1006868" y="927710"/>
                    <a:pt x="1006576" y="926541"/>
                    <a:pt x="1004239" y="925373"/>
                  </a:cubicBezTo>
                  <a:close/>
                  <a:moveTo>
                    <a:pt x="1542287" y="911352"/>
                  </a:moveTo>
                  <a:cubicBezTo>
                    <a:pt x="1543456" y="912520"/>
                    <a:pt x="1544040" y="914565"/>
                    <a:pt x="1544040" y="917486"/>
                  </a:cubicBezTo>
                  <a:cubicBezTo>
                    <a:pt x="1544040" y="920407"/>
                    <a:pt x="1544624" y="922452"/>
                    <a:pt x="1545793" y="923620"/>
                  </a:cubicBezTo>
                  <a:lnTo>
                    <a:pt x="1547545" y="937641"/>
                  </a:lnTo>
                  <a:lnTo>
                    <a:pt x="1545793" y="946404"/>
                  </a:lnTo>
                  <a:cubicBezTo>
                    <a:pt x="1545793" y="942899"/>
                    <a:pt x="1545209" y="937641"/>
                    <a:pt x="1544040" y="930631"/>
                  </a:cubicBezTo>
                  <a:cubicBezTo>
                    <a:pt x="1542872" y="923620"/>
                    <a:pt x="1542287" y="917194"/>
                    <a:pt x="1542287" y="911352"/>
                  </a:cubicBezTo>
                  <a:close/>
                  <a:moveTo>
                    <a:pt x="562584" y="909599"/>
                  </a:moveTo>
                  <a:cubicBezTo>
                    <a:pt x="560247" y="909599"/>
                    <a:pt x="558787" y="909891"/>
                    <a:pt x="558203" y="910476"/>
                  </a:cubicBezTo>
                  <a:cubicBezTo>
                    <a:pt x="557618" y="911060"/>
                    <a:pt x="557326" y="911936"/>
                    <a:pt x="557326" y="913105"/>
                  </a:cubicBezTo>
                  <a:cubicBezTo>
                    <a:pt x="557326" y="913105"/>
                    <a:pt x="559079" y="911936"/>
                    <a:pt x="562584" y="909599"/>
                  </a:cubicBezTo>
                  <a:close/>
                  <a:moveTo>
                    <a:pt x="1011250" y="895579"/>
                  </a:moveTo>
                  <a:cubicBezTo>
                    <a:pt x="1011250" y="896747"/>
                    <a:pt x="1010957" y="897915"/>
                    <a:pt x="1010373" y="899084"/>
                  </a:cubicBezTo>
                  <a:cubicBezTo>
                    <a:pt x="1009789" y="900252"/>
                    <a:pt x="1010665" y="901421"/>
                    <a:pt x="1013002" y="902589"/>
                  </a:cubicBezTo>
                  <a:cubicBezTo>
                    <a:pt x="1015339" y="900252"/>
                    <a:pt x="1014755" y="897915"/>
                    <a:pt x="1011250" y="895579"/>
                  </a:cubicBezTo>
                  <a:close/>
                  <a:moveTo>
                    <a:pt x="1005992" y="892073"/>
                  </a:moveTo>
                  <a:lnTo>
                    <a:pt x="1002487" y="913105"/>
                  </a:lnTo>
                  <a:lnTo>
                    <a:pt x="1000734" y="913105"/>
                  </a:lnTo>
                  <a:cubicBezTo>
                    <a:pt x="1000734" y="913105"/>
                    <a:pt x="1001026" y="913397"/>
                    <a:pt x="1001610" y="913981"/>
                  </a:cubicBezTo>
                  <a:cubicBezTo>
                    <a:pt x="1002195" y="914565"/>
                    <a:pt x="1002487" y="915441"/>
                    <a:pt x="1002487" y="916610"/>
                  </a:cubicBezTo>
                  <a:lnTo>
                    <a:pt x="1004239" y="911352"/>
                  </a:lnTo>
                  <a:cubicBezTo>
                    <a:pt x="1005408" y="906678"/>
                    <a:pt x="1005992" y="900252"/>
                    <a:pt x="1005992" y="892073"/>
                  </a:cubicBezTo>
                  <a:close/>
                  <a:moveTo>
                    <a:pt x="1077849" y="888568"/>
                  </a:moveTo>
                  <a:lnTo>
                    <a:pt x="1076096" y="890321"/>
                  </a:lnTo>
                  <a:cubicBezTo>
                    <a:pt x="1076096" y="890321"/>
                    <a:pt x="1076096" y="890613"/>
                    <a:pt x="1076096" y="891197"/>
                  </a:cubicBezTo>
                  <a:cubicBezTo>
                    <a:pt x="1076096" y="891781"/>
                    <a:pt x="1076096" y="892073"/>
                    <a:pt x="1076096" y="892073"/>
                  </a:cubicBezTo>
                  <a:lnTo>
                    <a:pt x="1077849" y="892073"/>
                  </a:lnTo>
                  <a:cubicBezTo>
                    <a:pt x="1079017" y="892073"/>
                    <a:pt x="1079893" y="891781"/>
                    <a:pt x="1080477" y="891197"/>
                  </a:cubicBezTo>
                  <a:cubicBezTo>
                    <a:pt x="1081061" y="890613"/>
                    <a:pt x="1081354" y="889737"/>
                    <a:pt x="1081354" y="888568"/>
                  </a:cubicBezTo>
                  <a:close/>
                  <a:moveTo>
                    <a:pt x="998981" y="886816"/>
                  </a:moveTo>
                  <a:lnTo>
                    <a:pt x="998981" y="897331"/>
                  </a:lnTo>
                  <a:lnTo>
                    <a:pt x="1000734" y="895579"/>
                  </a:lnTo>
                  <a:cubicBezTo>
                    <a:pt x="1001903" y="892073"/>
                    <a:pt x="1001318" y="889152"/>
                    <a:pt x="998981" y="886816"/>
                  </a:cubicBezTo>
                  <a:close/>
                  <a:moveTo>
                    <a:pt x="1107643" y="883310"/>
                  </a:moveTo>
                  <a:lnTo>
                    <a:pt x="1107643" y="886816"/>
                  </a:lnTo>
                  <a:lnTo>
                    <a:pt x="1112901" y="886816"/>
                  </a:lnTo>
                  <a:lnTo>
                    <a:pt x="1112901" y="883310"/>
                  </a:lnTo>
                  <a:close/>
                  <a:moveTo>
                    <a:pt x="576605" y="879805"/>
                  </a:moveTo>
                  <a:lnTo>
                    <a:pt x="566089" y="892073"/>
                  </a:lnTo>
                  <a:cubicBezTo>
                    <a:pt x="564921" y="893242"/>
                    <a:pt x="564629" y="894410"/>
                    <a:pt x="565213" y="895579"/>
                  </a:cubicBezTo>
                  <a:cubicBezTo>
                    <a:pt x="565797" y="896747"/>
                    <a:pt x="566089" y="897915"/>
                    <a:pt x="566089" y="899084"/>
                  </a:cubicBezTo>
                  <a:cubicBezTo>
                    <a:pt x="569594" y="899084"/>
                    <a:pt x="571931" y="896747"/>
                    <a:pt x="573100" y="892073"/>
                  </a:cubicBezTo>
                  <a:cubicBezTo>
                    <a:pt x="574268" y="887400"/>
                    <a:pt x="575437" y="883310"/>
                    <a:pt x="576605" y="879805"/>
                  </a:cubicBezTo>
                  <a:close/>
                  <a:moveTo>
                    <a:pt x="1519504" y="874547"/>
                  </a:moveTo>
                  <a:cubicBezTo>
                    <a:pt x="1521840" y="876884"/>
                    <a:pt x="1522717" y="879513"/>
                    <a:pt x="1522132" y="882434"/>
                  </a:cubicBezTo>
                  <a:cubicBezTo>
                    <a:pt x="1521548" y="885355"/>
                    <a:pt x="1521840" y="886816"/>
                    <a:pt x="1523009" y="886816"/>
                  </a:cubicBezTo>
                  <a:lnTo>
                    <a:pt x="1521256" y="897331"/>
                  </a:lnTo>
                  <a:lnTo>
                    <a:pt x="1519504" y="897331"/>
                  </a:lnTo>
                  <a:close/>
                  <a:moveTo>
                    <a:pt x="592554" y="874197"/>
                  </a:moveTo>
                  <a:lnTo>
                    <a:pt x="592378" y="874547"/>
                  </a:lnTo>
                  <a:lnTo>
                    <a:pt x="592257" y="874366"/>
                  </a:lnTo>
                  <a:close/>
                  <a:moveTo>
                    <a:pt x="1060322" y="872795"/>
                  </a:moveTo>
                  <a:lnTo>
                    <a:pt x="1042797" y="876300"/>
                  </a:lnTo>
                  <a:cubicBezTo>
                    <a:pt x="1041628" y="876300"/>
                    <a:pt x="1041044" y="877468"/>
                    <a:pt x="1041044" y="879805"/>
                  </a:cubicBezTo>
                  <a:cubicBezTo>
                    <a:pt x="1050391" y="879805"/>
                    <a:pt x="1056817" y="877468"/>
                    <a:pt x="1060322" y="872795"/>
                  </a:cubicBezTo>
                  <a:close/>
                  <a:moveTo>
                    <a:pt x="1135032" y="867659"/>
                  </a:moveTo>
                  <a:lnTo>
                    <a:pt x="1132179" y="869290"/>
                  </a:lnTo>
                  <a:cubicBezTo>
                    <a:pt x="1132179" y="870458"/>
                    <a:pt x="1132763" y="870458"/>
                    <a:pt x="1133932" y="869290"/>
                  </a:cubicBezTo>
                  <a:lnTo>
                    <a:pt x="1136800" y="867856"/>
                  </a:lnTo>
                  <a:close/>
                  <a:moveTo>
                    <a:pt x="1538782" y="867537"/>
                  </a:moveTo>
                  <a:cubicBezTo>
                    <a:pt x="1539951" y="867537"/>
                    <a:pt x="1540535" y="868121"/>
                    <a:pt x="1540535" y="869290"/>
                  </a:cubicBezTo>
                  <a:lnTo>
                    <a:pt x="1542287" y="872795"/>
                  </a:lnTo>
                  <a:lnTo>
                    <a:pt x="1538782" y="872795"/>
                  </a:lnTo>
                  <a:close/>
                  <a:moveTo>
                    <a:pt x="1070838" y="867537"/>
                  </a:moveTo>
                  <a:lnTo>
                    <a:pt x="1062075" y="871042"/>
                  </a:lnTo>
                  <a:cubicBezTo>
                    <a:pt x="1064412" y="872211"/>
                    <a:pt x="1066164" y="872795"/>
                    <a:pt x="1067333" y="872795"/>
                  </a:cubicBezTo>
                  <a:cubicBezTo>
                    <a:pt x="1068501" y="872795"/>
                    <a:pt x="1069670" y="871042"/>
                    <a:pt x="1070838" y="867537"/>
                  </a:cubicBezTo>
                  <a:close/>
                  <a:moveTo>
                    <a:pt x="1060322" y="864032"/>
                  </a:moveTo>
                  <a:cubicBezTo>
                    <a:pt x="1054481" y="864032"/>
                    <a:pt x="1046886" y="867537"/>
                    <a:pt x="1037539" y="874547"/>
                  </a:cubicBezTo>
                  <a:lnTo>
                    <a:pt x="1046302" y="871042"/>
                  </a:lnTo>
                  <a:cubicBezTo>
                    <a:pt x="1048638" y="869874"/>
                    <a:pt x="1050975" y="868998"/>
                    <a:pt x="1053312" y="868413"/>
                  </a:cubicBezTo>
                  <a:cubicBezTo>
                    <a:pt x="1055649" y="867829"/>
                    <a:pt x="1057986" y="866369"/>
                    <a:pt x="1060322" y="864032"/>
                  </a:cubicBezTo>
                  <a:close/>
                  <a:moveTo>
                    <a:pt x="1537030" y="860527"/>
                  </a:moveTo>
                  <a:lnTo>
                    <a:pt x="1547545" y="860527"/>
                  </a:lnTo>
                  <a:cubicBezTo>
                    <a:pt x="1545209" y="862863"/>
                    <a:pt x="1543748" y="864032"/>
                    <a:pt x="1543164" y="864032"/>
                  </a:cubicBezTo>
                  <a:cubicBezTo>
                    <a:pt x="1542580" y="864032"/>
                    <a:pt x="1541119" y="863448"/>
                    <a:pt x="1538782" y="862279"/>
                  </a:cubicBezTo>
                  <a:lnTo>
                    <a:pt x="1537030" y="865784"/>
                  </a:lnTo>
                  <a:close/>
                  <a:moveTo>
                    <a:pt x="1165479" y="860527"/>
                  </a:moveTo>
                  <a:lnTo>
                    <a:pt x="1168984" y="864032"/>
                  </a:lnTo>
                  <a:cubicBezTo>
                    <a:pt x="1165479" y="864032"/>
                    <a:pt x="1162557" y="863448"/>
                    <a:pt x="1160221" y="862279"/>
                  </a:cubicBezTo>
                  <a:lnTo>
                    <a:pt x="1159583" y="862917"/>
                  </a:lnTo>
                  <a:lnTo>
                    <a:pt x="1164602" y="864032"/>
                  </a:lnTo>
                  <a:cubicBezTo>
                    <a:pt x="1167523" y="865200"/>
                    <a:pt x="1169568" y="865784"/>
                    <a:pt x="1170736" y="865784"/>
                  </a:cubicBezTo>
                  <a:lnTo>
                    <a:pt x="1191767" y="869290"/>
                  </a:lnTo>
                  <a:lnTo>
                    <a:pt x="1197025" y="869290"/>
                  </a:lnTo>
                  <a:cubicBezTo>
                    <a:pt x="1195857" y="868121"/>
                    <a:pt x="1191767" y="866369"/>
                    <a:pt x="1184757" y="864032"/>
                  </a:cubicBezTo>
                  <a:cubicBezTo>
                    <a:pt x="1181836" y="864032"/>
                    <a:pt x="1178769" y="863667"/>
                    <a:pt x="1175556" y="862936"/>
                  </a:cubicBezTo>
                  <a:lnTo>
                    <a:pt x="1171237" y="861528"/>
                  </a:lnTo>
                  <a:lnTo>
                    <a:pt x="1168984" y="862279"/>
                  </a:lnTo>
                  <a:close/>
                  <a:moveTo>
                    <a:pt x="1067333" y="858774"/>
                  </a:moveTo>
                  <a:cubicBezTo>
                    <a:pt x="1066164" y="859942"/>
                    <a:pt x="1064996" y="860527"/>
                    <a:pt x="1063828" y="860527"/>
                  </a:cubicBezTo>
                  <a:cubicBezTo>
                    <a:pt x="1066164" y="861695"/>
                    <a:pt x="1067625" y="861987"/>
                    <a:pt x="1068209" y="861403"/>
                  </a:cubicBezTo>
                  <a:cubicBezTo>
                    <a:pt x="1068793" y="860819"/>
                    <a:pt x="1068501" y="859942"/>
                    <a:pt x="1067333" y="858774"/>
                  </a:cubicBezTo>
                  <a:close/>
                  <a:moveTo>
                    <a:pt x="1037539" y="858774"/>
                  </a:moveTo>
                  <a:lnTo>
                    <a:pt x="1039291" y="860527"/>
                  </a:lnTo>
                  <a:lnTo>
                    <a:pt x="1028776" y="865784"/>
                  </a:lnTo>
                  <a:cubicBezTo>
                    <a:pt x="1027607" y="861111"/>
                    <a:pt x="1025855" y="859942"/>
                    <a:pt x="1023518" y="862279"/>
                  </a:cubicBezTo>
                  <a:cubicBezTo>
                    <a:pt x="1023518" y="862279"/>
                    <a:pt x="1023810" y="862571"/>
                    <a:pt x="1024394" y="863155"/>
                  </a:cubicBezTo>
                  <a:cubicBezTo>
                    <a:pt x="1024978" y="863740"/>
                    <a:pt x="1025271" y="864032"/>
                    <a:pt x="1025271" y="864032"/>
                  </a:cubicBezTo>
                  <a:lnTo>
                    <a:pt x="1021765" y="865784"/>
                  </a:lnTo>
                  <a:lnTo>
                    <a:pt x="1021765" y="860527"/>
                  </a:lnTo>
                  <a:cubicBezTo>
                    <a:pt x="1020597" y="861695"/>
                    <a:pt x="1018844" y="863155"/>
                    <a:pt x="1016508" y="864908"/>
                  </a:cubicBezTo>
                  <a:cubicBezTo>
                    <a:pt x="1014171" y="866661"/>
                    <a:pt x="1013002" y="869290"/>
                    <a:pt x="1013002" y="872795"/>
                  </a:cubicBezTo>
                  <a:cubicBezTo>
                    <a:pt x="1013002" y="876300"/>
                    <a:pt x="1014755" y="878637"/>
                    <a:pt x="1018260" y="879805"/>
                  </a:cubicBezTo>
                  <a:cubicBezTo>
                    <a:pt x="1025271" y="877468"/>
                    <a:pt x="1031112" y="876300"/>
                    <a:pt x="1035786" y="876300"/>
                  </a:cubicBezTo>
                  <a:lnTo>
                    <a:pt x="1034034" y="874547"/>
                  </a:lnTo>
                  <a:cubicBezTo>
                    <a:pt x="1034034" y="873379"/>
                    <a:pt x="1033449" y="872795"/>
                    <a:pt x="1032281" y="872795"/>
                  </a:cubicBezTo>
                  <a:cubicBezTo>
                    <a:pt x="1031112" y="872795"/>
                    <a:pt x="1029944" y="872795"/>
                    <a:pt x="1028776" y="872795"/>
                  </a:cubicBezTo>
                  <a:cubicBezTo>
                    <a:pt x="1028776" y="873963"/>
                    <a:pt x="1028191" y="874547"/>
                    <a:pt x="1027023" y="874547"/>
                  </a:cubicBezTo>
                  <a:cubicBezTo>
                    <a:pt x="1025855" y="874547"/>
                    <a:pt x="1025271" y="874547"/>
                    <a:pt x="1025271" y="874547"/>
                  </a:cubicBezTo>
                  <a:cubicBezTo>
                    <a:pt x="1027607" y="869874"/>
                    <a:pt x="1031112" y="867537"/>
                    <a:pt x="1035786" y="867537"/>
                  </a:cubicBezTo>
                  <a:cubicBezTo>
                    <a:pt x="1038123" y="866369"/>
                    <a:pt x="1041628" y="864032"/>
                    <a:pt x="1046302" y="860527"/>
                  </a:cubicBezTo>
                  <a:close/>
                  <a:moveTo>
                    <a:pt x="611657" y="846506"/>
                  </a:moveTo>
                  <a:lnTo>
                    <a:pt x="609904" y="849135"/>
                  </a:lnTo>
                  <a:cubicBezTo>
                    <a:pt x="608736" y="850887"/>
                    <a:pt x="606983" y="852932"/>
                    <a:pt x="604646" y="855269"/>
                  </a:cubicBezTo>
                  <a:cubicBezTo>
                    <a:pt x="603478" y="857606"/>
                    <a:pt x="601725" y="861111"/>
                    <a:pt x="599389" y="865784"/>
                  </a:cubicBezTo>
                  <a:cubicBezTo>
                    <a:pt x="598220" y="868705"/>
                    <a:pt x="596760" y="871042"/>
                    <a:pt x="595007" y="872795"/>
                  </a:cubicBezTo>
                  <a:lnTo>
                    <a:pt x="592554" y="874197"/>
                  </a:lnTo>
                  <a:lnTo>
                    <a:pt x="599389" y="860527"/>
                  </a:lnTo>
                  <a:cubicBezTo>
                    <a:pt x="595884" y="860527"/>
                    <a:pt x="593547" y="859942"/>
                    <a:pt x="592378" y="858774"/>
                  </a:cubicBezTo>
                  <a:lnTo>
                    <a:pt x="594131" y="858774"/>
                  </a:lnTo>
                  <a:lnTo>
                    <a:pt x="601141" y="858774"/>
                  </a:lnTo>
                  <a:cubicBezTo>
                    <a:pt x="598804" y="856437"/>
                    <a:pt x="597052" y="855561"/>
                    <a:pt x="595884" y="856145"/>
                  </a:cubicBezTo>
                  <a:cubicBezTo>
                    <a:pt x="594715" y="856729"/>
                    <a:pt x="594131" y="857606"/>
                    <a:pt x="594131" y="858774"/>
                  </a:cubicBezTo>
                  <a:cubicBezTo>
                    <a:pt x="595299" y="856437"/>
                    <a:pt x="595884" y="853516"/>
                    <a:pt x="595884" y="850011"/>
                  </a:cubicBezTo>
                  <a:cubicBezTo>
                    <a:pt x="593547" y="852348"/>
                    <a:pt x="591210" y="857606"/>
                    <a:pt x="588873" y="865784"/>
                  </a:cubicBezTo>
                  <a:cubicBezTo>
                    <a:pt x="587705" y="866953"/>
                    <a:pt x="587705" y="868121"/>
                    <a:pt x="588873" y="869290"/>
                  </a:cubicBezTo>
                  <a:lnTo>
                    <a:pt x="592257" y="874366"/>
                  </a:lnTo>
                  <a:lnTo>
                    <a:pt x="588873" y="876300"/>
                  </a:lnTo>
                  <a:lnTo>
                    <a:pt x="592378" y="876300"/>
                  </a:lnTo>
                  <a:cubicBezTo>
                    <a:pt x="592378" y="877468"/>
                    <a:pt x="590626" y="878053"/>
                    <a:pt x="587121" y="878053"/>
                  </a:cubicBezTo>
                  <a:lnTo>
                    <a:pt x="590626" y="883310"/>
                  </a:lnTo>
                  <a:lnTo>
                    <a:pt x="583615" y="885063"/>
                  </a:lnTo>
                  <a:cubicBezTo>
                    <a:pt x="583615" y="886231"/>
                    <a:pt x="584200" y="886816"/>
                    <a:pt x="585368" y="886816"/>
                  </a:cubicBezTo>
                  <a:cubicBezTo>
                    <a:pt x="586536" y="886816"/>
                    <a:pt x="587705" y="887400"/>
                    <a:pt x="588873" y="888568"/>
                  </a:cubicBezTo>
                  <a:lnTo>
                    <a:pt x="587121" y="890321"/>
                  </a:lnTo>
                  <a:cubicBezTo>
                    <a:pt x="584784" y="887984"/>
                    <a:pt x="583323" y="887400"/>
                    <a:pt x="582739" y="888568"/>
                  </a:cubicBezTo>
                  <a:cubicBezTo>
                    <a:pt x="582155" y="889737"/>
                    <a:pt x="581863" y="890905"/>
                    <a:pt x="581863" y="892073"/>
                  </a:cubicBezTo>
                  <a:lnTo>
                    <a:pt x="583615" y="892073"/>
                  </a:lnTo>
                  <a:cubicBezTo>
                    <a:pt x="580110" y="893242"/>
                    <a:pt x="578358" y="896747"/>
                    <a:pt x="578358" y="902589"/>
                  </a:cubicBezTo>
                  <a:cubicBezTo>
                    <a:pt x="578358" y="903757"/>
                    <a:pt x="578358" y="904342"/>
                    <a:pt x="578358" y="904342"/>
                  </a:cubicBezTo>
                  <a:cubicBezTo>
                    <a:pt x="578358" y="904342"/>
                    <a:pt x="577189" y="904926"/>
                    <a:pt x="574852" y="906094"/>
                  </a:cubicBezTo>
                  <a:cubicBezTo>
                    <a:pt x="572515" y="907263"/>
                    <a:pt x="572515" y="909015"/>
                    <a:pt x="574852" y="911352"/>
                  </a:cubicBezTo>
                  <a:cubicBezTo>
                    <a:pt x="572515" y="912520"/>
                    <a:pt x="570763" y="913981"/>
                    <a:pt x="569594" y="915734"/>
                  </a:cubicBezTo>
                  <a:cubicBezTo>
                    <a:pt x="568426" y="917486"/>
                    <a:pt x="567258" y="917778"/>
                    <a:pt x="566089" y="916610"/>
                  </a:cubicBezTo>
                  <a:cubicBezTo>
                    <a:pt x="563752" y="916610"/>
                    <a:pt x="560831" y="919531"/>
                    <a:pt x="557326" y="925373"/>
                  </a:cubicBezTo>
                  <a:cubicBezTo>
                    <a:pt x="560831" y="927710"/>
                    <a:pt x="562584" y="928878"/>
                    <a:pt x="562584" y="928878"/>
                  </a:cubicBezTo>
                  <a:cubicBezTo>
                    <a:pt x="560247" y="928878"/>
                    <a:pt x="558495" y="930046"/>
                    <a:pt x="557326" y="932383"/>
                  </a:cubicBezTo>
                  <a:cubicBezTo>
                    <a:pt x="557326" y="934720"/>
                    <a:pt x="559079" y="937057"/>
                    <a:pt x="562584" y="939394"/>
                  </a:cubicBezTo>
                  <a:cubicBezTo>
                    <a:pt x="560247" y="941730"/>
                    <a:pt x="558203" y="944651"/>
                    <a:pt x="556450" y="948157"/>
                  </a:cubicBezTo>
                  <a:lnTo>
                    <a:pt x="555667" y="949275"/>
                  </a:lnTo>
                  <a:lnTo>
                    <a:pt x="559955" y="948157"/>
                  </a:lnTo>
                  <a:cubicBezTo>
                    <a:pt x="568718" y="945820"/>
                    <a:pt x="575437" y="943483"/>
                    <a:pt x="580110" y="941146"/>
                  </a:cubicBezTo>
                  <a:cubicBezTo>
                    <a:pt x="588289" y="938809"/>
                    <a:pt x="596468" y="936473"/>
                    <a:pt x="604646" y="934136"/>
                  </a:cubicBezTo>
                  <a:cubicBezTo>
                    <a:pt x="612825" y="931799"/>
                    <a:pt x="621588" y="929462"/>
                    <a:pt x="630935" y="927125"/>
                  </a:cubicBezTo>
                  <a:lnTo>
                    <a:pt x="637946" y="925373"/>
                  </a:lnTo>
                  <a:lnTo>
                    <a:pt x="630935" y="914857"/>
                  </a:lnTo>
                  <a:lnTo>
                    <a:pt x="630935" y="913105"/>
                  </a:lnTo>
                  <a:cubicBezTo>
                    <a:pt x="630935" y="911936"/>
                    <a:pt x="630351" y="910768"/>
                    <a:pt x="629183" y="909599"/>
                  </a:cubicBezTo>
                  <a:cubicBezTo>
                    <a:pt x="628014" y="908431"/>
                    <a:pt x="626846" y="907847"/>
                    <a:pt x="625678" y="907847"/>
                  </a:cubicBezTo>
                  <a:lnTo>
                    <a:pt x="615162" y="907847"/>
                  </a:lnTo>
                  <a:lnTo>
                    <a:pt x="608152" y="899084"/>
                  </a:lnTo>
                  <a:lnTo>
                    <a:pt x="611657" y="899084"/>
                  </a:lnTo>
                  <a:cubicBezTo>
                    <a:pt x="612825" y="899084"/>
                    <a:pt x="613994" y="898500"/>
                    <a:pt x="615162" y="897331"/>
                  </a:cubicBezTo>
                  <a:cubicBezTo>
                    <a:pt x="616331" y="896163"/>
                    <a:pt x="616915" y="893826"/>
                    <a:pt x="616915" y="890321"/>
                  </a:cubicBezTo>
                  <a:cubicBezTo>
                    <a:pt x="616915" y="890321"/>
                    <a:pt x="615746" y="889152"/>
                    <a:pt x="613409" y="886816"/>
                  </a:cubicBezTo>
                  <a:cubicBezTo>
                    <a:pt x="614578" y="886816"/>
                    <a:pt x="615746" y="885063"/>
                    <a:pt x="616915" y="881558"/>
                  </a:cubicBezTo>
                  <a:lnTo>
                    <a:pt x="606399" y="876300"/>
                  </a:lnTo>
                  <a:lnTo>
                    <a:pt x="599389" y="879805"/>
                  </a:lnTo>
                  <a:lnTo>
                    <a:pt x="604646" y="874547"/>
                  </a:lnTo>
                  <a:cubicBezTo>
                    <a:pt x="604646" y="873379"/>
                    <a:pt x="605815" y="871626"/>
                    <a:pt x="608152" y="869290"/>
                  </a:cubicBezTo>
                  <a:cubicBezTo>
                    <a:pt x="610488" y="866953"/>
                    <a:pt x="612241" y="864616"/>
                    <a:pt x="613409" y="862279"/>
                  </a:cubicBezTo>
                  <a:lnTo>
                    <a:pt x="606399" y="860527"/>
                  </a:lnTo>
                  <a:cubicBezTo>
                    <a:pt x="606399" y="860527"/>
                    <a:pt x="606691" y="860234"/>
                    <a:pt x="607275" y="859650"/>
                  </a:cubicBezTo>
                  <a:cubicBezTo>
                    <a:pt x="607860" y="859066"/>
                    <a:pt x="608152" y="858774"/>
                    <a:pt x="608152" y="858774"/>
                  </a:cubicBezTo>
                  <a:lnTo>
                    <a:pt x="616915" y="862279"/>
                  </a:lnTo>
                  <a:cubicBezTo>
                    <a:pt x="616915" y="859942"/>
                    <a:pt x="615162" y="858190"/>
                    <a:pt x="611657" y="857021"/>
                  </a:cubicBezTo>
                  <a:cubicBezTo>
                    <a:pt x="609320" y="857021"/>
                    <a:pt x="608152" y="855853"/>
                    <a:pt x="608152" y="853516"/>
                  </a:cubicBezTo>
                  <a:lnTo>
                    <a:pt x="609904" y="853516"/>
                  </a:lnTo>
                  <a:close/>
                  <a:moveTo>
                    <a:pt x="602894" y="841248"/>
                  </a:moveTo>
                  <a:cubicBezTo>
                    <a:pt x="598220" y="845922"/>
                    <a:pt x="595884" y="848258"/>
                    <a:pt x="595884" y="848258"/>
                  </a:cubicBezTo>
                  <a:cubicBezTo>
                    <a:pt x="597052" y="849427"/>
                    <a:pt x="598512" y="849719"/>
                    <a:pt x="600265" y="849135"/>
                  </a:cubicBezTo>
                  <a:cubicBezTo>
                    <a:pt x="602018" y="848550"/>
                    <a:pt x="602894" y="848843"/>
                    <a:pt x="602894" y="850011"/>
                  </a:cubicBezTo>
                  <a:lnTo>
                    <a:pt x="604646" y="850011"/>
                  </a:lnTo>
                  <a:lnTo>
                    <a:pt x="608152" y="841248"/>
                  </a:lnTo>
                  <a:close/>
                  <a:moveTo>
                    <a:pt x="793927" y="837743"/>
                  </a:moveTo>
                  <a:cubicBezTo>
                    <a:pt x="793927" y="841248"/>
                    <a:pt x="792759" y="844169"/>
                    <a:pt x="790422" y="846506"/>
                  </a:cubicBezTo>
                  <a:lnTo>
                    <a:pt x="788669" y="848258"/>
                  </a:lnTo>
                  <a:cubicBezTo>
                    <a:pt x="788669" y="850595"/>
                    <a:pt x="789546" y="853224"/>
                    <a:pt x="791298" y="856145"/>
                  </a:cubicBezTo>
                  <a:cubicBezTo>
                    <a:pt x="793051" y="859066"/>
                    <a:pt x="794512" y="861111"/>
                    <a:pt x="795680" y="862279"/>
                  </a:cubicBezTo>
                  <a:lnTo>
                    <a:pt x="795680" y="855269"/>
                  </a:lnTo>
                  <a:cubicBezTo>
                    <a:pt x="795680" y="845922"/>
                    <a:pt x="795096" y="840080"/>
                    <a:pt x="793927" y="837743"/>
                  </a:cubicBezTo>
                  <a:close/>
                  <a:moveTo>
                    <a:pt x="1519504" y="835990"/>
                  </a:moveTo>
                  <a:lnTo>
                    <a:pt x="1523009" y="835990"/>
                  </a:lnTo>
                  <a:lnTo>
                    <a:pt x="1524761" y="860527"/>
                  </a:lnTo>
                  <a:cubicBezTo>
                    <a:pt x="1524761" y="860527"/>
                    <a:pt x="1523009" y="861695"/>
                    <a:pt x="1519504" y="864032"/>
                  </a:cubicBezTo>
                  <a:close/>
                  <a:moveTo>
                    <a:pt x="612772" y="829298"/>
                  </a:moveTo>
                  <a:lnTo>
                    <a:pt x="606399" y="832485"/>
                  </a:lnTo>
                  <a:cubicBezTo>
                    <a:pt x="605231" y="834822"/>
                    <a:pt x="604646" y="835990"/>
                    <a:pt x="604646" y="835990"/>
                  </a:cubicBezTo>
                  <a:cubicBezTo>
                    <a:pt x="606399" y="837743"/>
                    <a:pt x="608152" y="838619"/>
                    <a:pt x="609904" y="838619"/>
                  </a:cubicBezTo>
                  <a:lnTo>
                    <a:pt x="614206" y="836468"/>
                  </a:lnTo>
                  <a:lnTo>
                    <a:pt x="613409" y="832485"/>
                  </a:lnTo>
                  <a:close/>
                  <a:moveTo>
                    <a:pt x="800938" y="823722"/>
                  </a:moveTo>
                  <a:cubicBezTo>
                    <a:pt x="800938" y="823722"/>
                    <a:pt x="800646" y="824014"/>
                    <a:pt x="800062" y="824598"/>
                  </a:cubicBezTo>
                  <a:cubicBezTo>
                    <a:pt x="799477" y="825183"/>
                    <a:pt x="799185" y="826059"/>
                    <a:pt x="799185" y="827227"/>
                  </a:cubicBezTo>
                  <a:lnTo>
                    <a:pt x="806195" y="823722"/>
                  </a:lnTo>
                  <a:close/>
                  <a:moveTo>
                    <a:pt x="1142257" y="821093"/>
                  </a:moveTo>
                  <a:cubicBezTo>
                    <a:pt x="1140212" y="821093"/>
                    <a:pt x="1137437" y="822554"/>
                    <a:pt x="1133932" y="825475"/>
                  </a:cubicBezTo>
                  <a:cubicBezTo>
                    <a:pt x="1137437" y="826643"/>
                    <a:pt x="1140066" y="826935"/>
                    <a:pt x="1141818" y="826351"/>
                  </a:cubicBezTo>
                  <a:cubicBezTo>
                    <a:pt x="1143571" y="825767"/>
                    <a:pt x="1145032" y="825475"/>
                    <a:pt x="1146200" y="825475"/>
                  </a:cubicBezTo>
                  <a:cubicBezTo>
                    <a:pt x="1145616" y="822554"/>
                    <a:pt x="1144301" y="821093"/>
                    <a:pt x="1142257" y="821093"/>
                  </a:cubicBezTo>
                  <a:close/>
                  <a:moveTo>
                    <a:pt x="579234" y="819340"/>
                  </a:moveTo>
                  <a:cubicBezTo>
                    <a:pt x="578650" y="818756"/>
                    <a:pt x="577773" y="819048"/>
                    <a:pt x="576605" y="820217"/>
                  </a:cubicBezTo>
                  <a:cubicBezTo>
                    <a:pt x="575437" y="821385"/>
                    <a:pt x="573976" y="821969"/>
                    <a:pt x="572223" y="821969"/>
                  </a:cubicBezTo>
                  <a:cubicBezTo>
                    <a:pt x="570471" y="821969"/>
                    <a:pt x="569010" y="821969"/>
                    <a:pt x="567842" y="821969"/>
                  </a:cubicBezTo>
                  <a:lnTo>
                    <a:pt x="564337" y="823722"/>
                  </a:lnTo>
                  <a:cubicBezTo>
                    <a:pt x="573684" y="823722"/>
                    <a:pt x="579526" y="823138"/>
                    <a:pt x="581863" y="821969"/>
                  </a:cubicBezTo>
                  <a:cubicBezTo>
                    <a:pt x="580694" y="820801"/>
                    <a:pt x="579818" y="819925"/>
                    <a:pt x="579234" y="819340"/>
                  </a:cubicBezTo>
                  <a:close/>
                  <a:moveTo>
                    <a:pt x="820216" y="811454"/>
                  </a:moveTo>
                  <a:cubicBezTo>
                    <a:pt x="815543" y="812622"/>
                    <a:pt x="809116" y="815543"/>
                    <a:pt x="800938" y="820217"/>
                  </a:cubicBezTo>
                  <a:cubicBezTo>
                    <a:pt x="807948" y="817880"/>
                    <a:pt x="811453" y="816712"/>
                    <a:pt x="811453" y="816712"/>
                  </a:cubicBezTo>
                  <a:cubicBezTo>
                    <a:pt x="816127" y="814375"/>
                    <a:pt x="819048" y="812622"/>
                    <a:pt x="820216" y="811454"/>
                  </a:cubicBezTo>
                  <a:close/>
                  <a:moveTo>
                    <a:pt x="1524761" y="807949"/>
                  </a:moveTo>
                  <a:cubicBezTo>
                    <a:pt x="1525930" y="810285"/>
                    <a:pt x="1525345" y="813791"/>
                    <a:pt x="1523009" y="818464"/>
                  </a:cubicBezTo>
                  <a:cubicBezTo>
                    <a:pt x="1520672" y="817296"/>
                    <a:pt x="1520380" y="815543"/>
                    <a:pt x="1522132" y="813206"/>
                  </a:cubicBezTo>
                  <a:cubicBezTo>
                    <a:pt x="1523885" y="810870"/>
                    <a:pt x="1524761" y="809117"/>
                    <a:pt x="1524761" y="807949"/>
                  </a:cubicBezTo>
                  <a:close/>
                  <a:moveTo>
                    <a:pt x="597636" y="802691"/>
                  </a:moveTo>
                  <a:lnTo>
                    <a:pt x="592378" y="806196"/>
                  </a:lnTo>
                  <a:lnTo>
                    <a:pt x="592060" y="805877"/>
                  </a:lnTo>
                  <a:close/>
                  <a:moveTo>
                    <a:pt x="888568" y="799186"/>
                  </a:moveTo>
                  <a:cubicBezTo>
                    <a:pt x="887399" y="800354"/>
                    <a:pt x="886815" y="802399"/>
                    <a:pt x="886815" y="805320"/>
                  </a:cubicBezTo>
                  <a:cubicBezTo>
                    <a:pt x="886815" y="808241"/>
                    <a:pt x="886815" y="809701"/>
                    <a:pt x="886815" y="809701"/>
                  </a:cubicBezTo>
                  <a:lnTo>
                    <a:pt x="886815" y="816712"/>
                  </a:lnTo>
                  <a:cubicBezTo>
                    <a:pt x="887984" y="816712"/>
                    <a:pt x="888276" y="817588"/>
                    <a:pt x="887691" y="819340"/>
                  </a:cubicBezTo>
                  <a:cubicBezTo>
                    <a:pt x="887107" y="821093"/>
                    <a:pt x="886815" y="821969"/>
                    <a:pt x="886815" y="821969"/>
                  </a:cubicBezTo>
                  <a:lnTo>
                    <a:pt x="893825" y="818464"/>
                  </a:lnTo>
                  <a:cubicBezTo>
                    <a:pt x="892657" y="817296"/>
                    <a:pt x="892073" y="814959"/>
                    <a:pt x="892073" y="811454"/>
                  </a:cubicBezTo>
                  <a:cubicBezTo>
                    <a:pt x="892073" y="810285"/>
                    <a:pt x="892365" y="808241"/>
                    <a:pt x="892949" y="805320"/>
                  </a:cubicBezTo>
                  <a:cubicBezTo>
                    <a:pt x="893533" y="802399"/>
                    <a:pt x="892073" y="800354"/>
                    <a:pt x="888568" y="799186"/>
                  </a:cubicBezTo>
                  <a:close/>
                  <a:moveTo>
                    <a:pt x="1517751" y="797433"/>
                  </a:moveTo>
                  <a:lnTo>
                    <a:pt x="1517751" y="804443"/>
                  </a:lnTo>
                  <a:cubicBezTo>
                    <a:pt x="1517751" y="807949"/>
                    <a:pt x="1517751" y="811162"/>
                    <a:pt x="1517751" y="814083"/>
                  </a:cubicBezTo>
                  <a:cubicBezTo>
                    <a:pt x="1517751" y="817004"/>
                    <a:pt x="1517751" y="819633"/>
                    <a:pt x="1517751" y="821969"/>
                  </a:cubicBezTo>
                  <a:lnTo>
                    <a:pt x="1517751" y="825475"/>
                  </a:lnTo>
                  <a:cubicBezTo>
                    <a:pt x="1515414" y="820801"/>
                    <a:pt x="1514830" y="817296"/>
                    <a:pt x="1515998" y="814959"/>
                  </a:cubicBezTo>
                  <a:cubicBezTo>
                    <a:pt x="1517167" y="811454"/>
                    <a:pt x="1517459" y="808241"/>
                    <a:pt x="1516875" y="805320"/>
                  </a:cubicBezTo>
                  <a:cubicBezTo>
                    <a:pt x="1516290" y="802399"/>
                    <a:pt x="1516583" y="799770"/>
                    <a:pt x="1517751" y="797433"/>
                  </a:cubicBezTo>
                  <a:close/>
                  <a:moveTo>
                    <a:pt x="1530019" y="793928"/>
                  </a:moveTo>
                  <a:cubicBezTo>
                    <a:pt x="1530019" y="793928"/>
                    <a:pt x="1530019" y="795096"/>
                    <a:pt x="1530019" y="797433"/>
                  </a:cubicBezTo>
                  <a:lnTo>
                    <a:pt x="1530019" y="806196"/>
                  </a:lnTo>
                  <a:lnTo>
                    <a:pt x="1530019" y="844753"/>
                  </a:lnTo>
                  <a:lnTo>
                    <a:pt x="1530019" y="864032"/>
                  </a:lnTo>
                  <a:cubicBezTo>
                    <a:pt x="1530019" y="857021"/>
                    <a:pt x="1528267" y="851764"/>
                    <a:pt x="1524761" y="848258"/>
                  </a:cubicBezTo>
                  <a:cubicBezTo>
                    <a:pt x="1524761" y="848258"/>
                    <a:pt x="1525054" y="847966"/>
                    <a:pt x="1525638" y="847382"/>
                  </a:cubicBezTo>
                  <a:cubicBezTo>
                    <a:pt x="1526222" y="846798"/>
                    <a:pt x="1526514" y="846506"/>
                    <a:pt x="1526514" y="846506"/>
                  </a:cubicBezTo>
                  <a:cubicBezTo>
                    <a:pt x="1526514" y="839495"/>
                    <a:pt x="1527098" y="833653"/>
                    <a:pt x="1528267" y="828980"/>
                  </a:cubicBezTo>
                  <a:lnTo>
                    <a:pt x="1528267" y="813206"/>
                  </a:lnTo>
                  <a:cubicBezTo>
                    <a:pt x="1529435" y="808533"/>
                    <a:pt x="1530019" y="802107"/>
                    <a:pt x="1530019" y="793928"/>
                  </a:cubicBezTo>
                  <a:close/>
                  <a:moveTo>
                    <a:pt x="1523009" y="793928"/>
                  </a:moveTo>
                  <a:cubicBezTo>
                    <a:pt x="1523009" y="795096"/>
                    <a:pt x="1523301" y="796557"/>
                    <a:pt x="1523885" y="798309"/>
                  </a:cubicBezTo>
                  <a:cubicBezTo>
                    <a:pt x="1524469" y="800062"/>
                    <a:pt x="1524177" y="802107"/>
                    <a:pt x="1523009" y="804443"/>
                  </a:cubicBezTo>
                  <a:cubicBezTo>
                    <a:pt x="1523009" y="802107"/>
                    <a:pt x="1522717" y="800062"/>
                    <a:pt x="1522132" y="798309"/>
                  </a:cubicBezTo>
                  <a:cubicBezTo>
                    <a:pt x="1521548" y="796557"/>
                    <a:pt x="1521840" y="795096"/>
                    <a:pt x="1523009" y="793928"/>
                  </a:cubicBezTo>
                  <a:close/>
                  <a:moveTo>
                    <a:pt x="308457" y="793928"/>
                  </a:moveTo>
                  <a:cubicBezTo>
                    <a:pt x="299110" y="797433"/>
                    <a:pt x="297942" y="802691"/>
                    <a:pt x="304952" y="809701"/>
                  </a:cubicBezTo>
                  <a:cubicBezTo>
                    <a:pt x="304952" y="807364"/>
                    <a:pt x="305536" y="804736"/>
                    <a:pt x="306705" y="801814"/>
                  </a:cubicBezTo>
                  <a:cubicBezTo>
                    <a:pt x="307873" y="798893"/>
                    <a:pt x="308457" y="796265"/>
                    <a:pt x="308457" y="793928"/>
                  </a:cubicBezTo>
                  <a:close/>
                  <a:moveTo>
                    <a:pt x="615162" y="788670"/>
                  </a:moveTo>
                  <a:lnTo>
                    <a:pt x="616915" y="793928"/>
                  </a:lnTo>
                  <a:cubicBezTo>
                    <a:pt x="614578" y="798601"/>
                    <a:pt x="612241" y="802107"/>
                    <a:pt x="609904" y="804443"/>
                  </a:cubicBezTo>
                  <a:cubicBezTo>
                    <a:pt x="607567" y="806780"/>
                    <a:pt x="605231" y="807364"/>
                    <a:pt x="602894" y="806196"/>
                  </a:cubicBezTo>
                  <a:cubicBezTo>
                    <a:pt x="605231" y="805028"/>
                    <a:pt x="607567" y="803275"/>
                    <a:pt x="609904" y="800938"/>
                  </a:cubicBezTo>
                  <a:cubicBezTo>
                    <a:pt x="612241" y="798601"/>
                    <a:pt x="613994" y="796265"/>
                    <a:pt x="615162" y="793928"/>
                  </a:cubicBezTo>
                  <a:close/>
                  <a:moveTo>
                    <a:pt x="869289" y="783412"/>
                  </a:moveTo>
                  <a:cubicBezTo>
                    <a:pt x="864616" y="783412"/>
                    <a:pt x="859942" y="786333"/>
                    <a:pt x="855268" y="792175"/>
                  </a:cubicBezTo>
                  <a:cubicBezTo>
                    <a:pt x="854100" y="793344"/>
                    <a:pt x="852931" y="794220"/>
                    <a:pt x="851763" y="794804"/>
                  </a:cubicBezTo>
                  <a:cubicBezTo>
                    <a:pt x="850595" y="795388"/>
                    <a:pt x="849426" y="796265"/>
                    <a:pt x="848258" y="797433"/>
                  </a:cubicBezTo>
                  <a:cubicBezTo>
                    <a:pt x="844753" y="797433"/>
                    <a:pt x="843585" y="797433"/>
                    <a:pt x="844753" y="797433"/>
                  </a:cubicBezTo>
                  <a:cubicBezTo>
                    <a:pt x="834237" y="804443"/>
                    <a:pt x="827227" y="809701"/>
                    <a:pt x="823721" y="813206"/>
                  </a:cubicBezTo>
                  <a:cubicBezTo>
                    <a:pt x="817879" y="817880"/>
                    <a:pt x="813790" y="819633"/>
                    <a:pt x="811453" y="818464"/>
                  </a:cubicBezTo>
                  <a:cubicBezTo>
                    <a:pt x="813790" y="818464"/>
                    <a:pt x="813790" y="819633"/>
                    <a:pt x="811453" y="821969"/>
                  </a:cubicBezTo>
                  <a:lnTo>
                    <a:pt x="809701" y="823722"/>
                  </a:lnTo>
                  <a:lnTo>
                    <a:pt x="811453" y="823722"/>
                  </a:lnTo>
                  <a:lnTo>
                    <a:pt x="832485" y="811454"/>
                  </a:lnTo>
                  <a:lnTo>
                    <a:pt x="835990" y="811454"/>
                  </a:lnTo>
                  <a:cubicBezTo>
                    <a:pt x="834821" y="812622"/>
                    <a:pt x="833361" y="813791"/>
                    <a:pt x="831608" y="814959"/>
                  </a:cubicBezTo>
                  <a:cubicBezTo>
                    <a:pt x="829856" y="816127"/>
                    <a:pt x="827227" y="817296"/>
                    <a:pt x="823721" y="818464"/>
                  </a:cubicBezTo>
                  <a:cubicBezTo>
                    <a:pt x="822553" y="820801"/>
                    <a:pt x="819632" y="823430"/>
                    <a:pt x="814958" y="826351"/>
                  </a:cubicBezTo>
                  <a:cubicBezTo>
                    <a:pt x="810285" y="829272"/>
                    <a:pt x="805611" y="831317"/>
                    <a:pt x="800938" y="832485"/>
                  </a:cubicBezTo>
                  <a:lnTo>
                    <a:pt x="797433" y="835990"/>
                  </a:lnTo>
                  <a:cubicBezTo>
                    <a:pt x="797433" y="845337"/>
                    <a:pt x="797433" y="853516"/>
                    <a:pt x="797433" y="860527"/>
                  </a:cubicBezTo>
                  <a:cubicBezTo>
                    <a:pt x="800938" y="860527"/>
                    <a:pt x="802690" y="859358"/>
                    <a:pt x="802690" y="857021"/>
                  </a:cubicBezTo>
                  <a:cubicBezTo>
                    <a:pt x="806195" y="855853"/>
                    <a:pt x="813206" y="852932"/>
                    <a:pt x="823721" y="848258"/>
                  </a:cubicBezTo>
                  <a:cubicBezTo>
                    <a:pt x="828395" y="847090"/>
                    <a:pt x="833069" y="845337"/>
                    <a:pt x="837742" y="843001"/>
                  </a:cubicBezTo>
                  <a:cubicBezTo>
                    <a:pt x="842416" y="840664"/>
                    <a:pt x="847090" y="838911"/>
                    <a:pt x="851763" y="837743"/>
                  </a:cubicBezTo>
                  <a:cubicBezTo>
                    <a:pt x="855268" y="837743"/>
                    <a:pt x="857021" y="837159"/>
                    <a:pt x="857021" y="835990"/>
                  </a:cubicBezTo>
                  <a:cubicBezTo>
                    <a:pt x="857021" y="828980"/>
                    <a:pt x="859358" y="825475"/>
                    <a:pt x="864031" y="825475"/>
                  </a:cubicBezTo>
                  <a:cubicBezTo>
                    <a:pt x="867537" y="823138"/>
                    <a:pt x="869289" y="821969"/>
                    <a:pt x="869289" y="821969"/>
                  </a:cubicBezTo>
                  <a:lnTo>
                    <a:pt x="869289" y="814959"/>
                  </a:lnTo>
                  <a:cubicBezTo>
                    <a:pt x="869289" y="812622"/>
                    <a:pt x="868997" y="810577"/>
                    <a:pt x="868413" y="808825"/>
                  </a:cubicBezTo>
                  <a:cubicBezTo>
                    <a:pt x="867829" y="807072"/>
                    <a:pt x="868121" y="805028"/>
                    <a:pt x="869289" y="802691"/>
                  </a:cubicBezTo>
                  <a:cubicBezTo>
                    <a:pt x="869289" y="795680"/>
                    <a:pt x="870457" y="789838"/>
                    <a:pt x="872794" y="785165"/>
                  </a:cubicBezTo>
                  <a:cubicBezTo>
                    <a:pt x="871626" y="785165"/>
                    <a:pt x="870750" y="784873"/>
                    <a:pt x="870166" y="784289"/>
                  </a:cubicBezTo>
                  <a:cubicBezTo>
                    <a:pt x="869581" y="783704"/>
                    <a:pt x="869289" y="783412"/>
                    <a:pt x="869289" y="783412"/>
                  </a:cubicBezTo>
                  <a:close/>
                  <a:moveTo>
                    <a:pt x="308457" y="781660"/>
                  </a:moveTo>
                  <a:cubicBezTo>
                    <a:pt x="303784" y="782828"/>
                    <a:pt x="302031" y="785165"/>
                    <a:pt x="303199" y="788670"/>
                  </a:cubicBezTo>
                  <a:cubicBezTo>
                    <a:pt x="304368" y="788670"/>
                    <a:pt x="305536" y="788086"/>
                    <a:pt x="306705" y="786917"/>
                  </a:cubicBezTo>
                  <a:cubicBezTo>
                    <a:pt x="307873" y="785749"/>
                    <a:pt x="308457" y="783996"/>
                    <a:pt x="308457" y="781660"/>
                  </a:cubicBezTo>
                  <a:close/>
                  <a:moveTo>
                    <a:pt x="1508988" y="776402"/>
                  </a:moveTo>
                  <a:cubicBezTo>
                    <a:pt x="1510156" y="776402"/>
                    <a:pt x="1513077" y="777570"/>
                    <a:pt x="1517751" y="779907"/>
                  </a:cubicBezTo>
                  <a:lnTo>
                    <a:pt x="1517751" y="797433"/>
                  </a:lnTo>
                  <a:lnTo>
                    <a:pt x="1515998" y="783412"/>
                  </a:lnTo>
                  <a:cubicBezTo>
                    <a:pt x="1513662" y="783412"/>
                    <a:pt x="1513077" y="783996"/>
                    <a:pt x="1514246" y="785165"/>
                  </a:cubicBezTo>
                  <a:cubicBezTo>
                    <a:pt x="1514246" y="789838"/>
                    <a:pt x="1514830" y="793344"/>
                    <a:pt x="1515998" y="795680"/>
                  </a:cubicBezTo>
                  <a:cubicBezTo>
                    <a:pt x="1515998" y="796849"/>
                    <a:pt x="1514830" y="797433"/>
                    <a:pt x="1512493" y="797433"/>
                  </a:cubicBezTo>
                  <a:cubicBezTo>
                    <a:pt x="1512493" y="795096"/>
                    <a:pt x="1511909" y="792175"/>
                    <a:pt x="1510740" y="788670"/>
                  </a:cubicBezTo>
                  <a:cubicBezTo>
                    <a:pt x="1509572" y="785165"/>
                    <a:pt x="1508988" y="781075"/>
                    <a:pt x="1508988" y="776402"/>
                  </a:cubicBezTo>
                  <a:close/>
                  <a:moveTo>
                    <a:pt x="630278" y="775306"/>
                  </a:moveTo>
                  <a:lnTo>
                    <a:pt x="627430" y="778154"/>
                  </a:lnTo>
                  <a:lnTo>
                    <a:pt x="626554" y="779907"/>
                  </a:lnTo>
                  <a:lnTo>
                    <a:pt x="630059" y="779907"/>
                  </a:lnTo>
                  <a:cubicBezTo>
                    <a:pt x="630643" y="778739"/>
                    <a:pt x="630935" y="777570"/>
                    <a:pt x="630935" y="776402"/>
                  </a:cubicBezTo>
                  <a:close/>
                  <a:moveTo>
                    <a:pt x="622173" y="771144"/>
                  </a:moveTo>
                  <a:lnTo>
                    <a:pt x="623925" y="771144"/>
                  </a:lnTo>
                  <a:lnTo>
                    <a:pt x="616915" y="779907"/>
                  </a:lnTo>
                  <a:cubicBezTo>
                    <a:pt x="616915" y="781075"/>
                    <a:pt x="616331" y="782828"/>
                    <a:pt x="615162" y="785165"/>
                  </a:cubicBezTo>
                  <a:cubicBezTo>
                    <a:pt x="613994" y="787502"/>
                    <a:pt x="611657" y="788670"/>
                    <a:pt x="608152" y="788670"/>
                  </a:cubicBezTo>
                  <a:lnTo>
                    <a:pt x="606399" y="788670"/>
                  </a:lnTo>
                  <a:cubicBezTo>
                    <a:pt x="607567" y="787502"/>
                    <a:pt x="608152" y="786333"/>
                    <a:pt x="608152" y="785165"/>
                  </a:cubicBezTo>
                  <a:cubicBezTo>
                    <a:pt x="608152" y="783996"/>
                    <a:pt x="609320" y="783412"/>
                    <a:pt x="611657" y="783412"/>
                  </a:cubicBezTo>
                  <a:cubicBezTo>
                    <a:pt x="611657" y="783412"/>
                    <a:pt x="614578" y="779907"/>
                    <a:pt x="620420" y="772897"/>
                  </a:cubicBezTo>
                  <a:cubicBezTo>
                    <a:pt x="620420" y="771728"/>
                    <a:pt x="621004" y="771144"/>
                    <a:pt x="622173" y="771144"/>
                  </a:cubicBezTo>
                  <a:close/>
                  <a:moveTo>
                    <a:pt x="471059" y="760239"/>
                  </a:moveTo>
                  <a:lnTo>
                    <a:pt x="470573" y="766324"/>
                  </a:lnTo>
                  <a:cubicBezTo>
                    <a:pt x="469988" y="768953"/>
                    <a:pt x="469112" y="770560"/>
                    <a:pt x="467944" y="771144"/>
                  </a:cubicBezTo>
                  <a:close/>
                  <a:moveTo>
                    <a:pt x="471449" y="758876"/>
                  </a:moveTo>
                  <a:lnTo>
                    <a:pt x="471059" y="760239"/>
                  </a:lnTo>
                  <a:lnTo>
                    <a:pt x="471152" y="759084"/>
                  </a:lnTo>
                  <a:close/>
                  <a:moveTo>
                    <a:pt x="632688" y="734339"/>
                  </a:moveTo>
                  <a:cubicBezTo>
                    <a:pt x="635025" y="733171"/>
                    <a:pt x="636777" y="733171"/>
                    <a:pt x="637946" y="734339"/>
                  </a:cubicBezTo>
                  <a:lnTo>
                    <a:pt x="640575" y="735654"/>
                  </a:lnTo>
                  <a:lnTo>
                    <a:pt x="640477" y="735897"/>
                  </a:lnTo>
                  <a:close/>
                  <a:moveTo>
                    <a:pt x="1025271" y="725576"/>
                  </a:moveTo>
                  <a:cubicBezTo>
                    <a:pt x="1024686" y="726161"/>
                    <a:pt x="1024686" y="727329"/>
                    <a:pt x="1025271" y="729082"/>
                  </a:cubicBezTo>
                  <a:cubicBezTo>
                    <a:pt x="1024102" y="726745"/>
                    <a:pt x="1025271" y="725576"/>
                    <a:pt x="1028776" y="725576"/>
                  </a:cubicBezTo>
                  <a:cubicBezTo>
                    <a:pt x="1027023" y="724992"/>
                    <a:pt x="1025855" y="724992"/>
                    <a:pt x="1025271" y="725576"/>
                  </a:cubicBezTo>
                  <a:close/>
                  <a:moveTo>
                    <a:pt x="758875" y="723824"/>
                  </a:moveTo>
                  <a:cubicBezTo>
                    <a:pt x="758875" y="727329"/>
                    <a:pt x="757707" y="729666"/>
                    <a:pt x="755370" y="730834"/>
                  </a:cubicBezTo>
                  <a:lnTo>
                    <a:pt x="758875" y="730834"/>
                  </a:lnTo>
                  <a:lnTo>
                    <a:pt x="758875" y="727329"/>
                  </a:lnTo>
                  <a:cubicBezTo>
                    <a:pt x="758875" y="726161"/>
                    <a:pt x="758875" y="725284"/>
                    <a:pt x="758875" y="724700"/>
                  </a:cubicBezTo>
                  <a:cubicBezTo>
                    <a:pt x="758875" y="724116"/>
                    <a:pt x="758875" y="723824"/>
                    <a:pt x="758875" y="723824"/>
                  </a:cubicBezTo>
                  <a:close/>
                  <a:moveTo>
                    <a:pt x="1034034" y="720319"/>
                  </a:moveTo>
                  <a:cubicBezTo>
                    <a:pt x="1032865" y="720319"/>
                    <a:pt x="1032281" y="720903"/>
                    <a:pt x="1032281" y="722071"/>
                  </a:cubicBezTo>
                  <a:cubicBezTo>
                    <a:pt x="1032281" y="723240"/>
                    <a:pt x="1031697" y="723824"/>
                    <a:pt x="1030528" y="723824"/>
                  </a:cubicBezTo>
                  <a:cubicBezTo>
                    <a:pt x="1030528" y="726161"/>
                    <a:pt x="1030236" y="727913"/>
                    <a:pt x="1029652" y="729082"/>
                  </a:cubicBezTo>
                  <a:cubicBezTo>
                    <a:pt x="1029068" y="730250"/>
                    <a:pt x="1028191" y="731418"/>
                    <a:pt x="1027023" y="732587"/>
                  </a:cubicBezTo>
                  <a:cubicBezTo>
                    <a:pt x="1028191" y="732587"/>
                    <a:pt x="1029360" y="733171"/>
                    <a:pt x="1030528" y="734339"/>
                  </a:cubicBezTo>
                  <a:cubicBezTo>
                    <a:pt x="1031697" y="735508"/>
                    <a:pt x="1032281" y="737260"/>
                    <a:pt x="1032281" y="739597"/>
                  </a:cubicBezTo>
                  <a:cubicBezTo>
                    <a:pt x="1031112" y="739597"/>
                    <a:pt x="1030236" y="738721"/>
                    <a:pt x="1029652" y="736968"/>
                  </a:cubicBezTo>
                  <a:cubicBezTo>
                    <a:pt x="1029068" y="735216"/>
                    <a:pt x="1028191" y="734339"/>
                    <a:pt x="1027023" y="734339"/>
                  </a:cubicBezTo>
                  <a:lnTo>
                    <a:pt x="1028776" y="744855"/>
                  </a:lnTo>
                  <a:lnTo>
                    <a:pt x="1035786" y="743102"/>
                  </a:lnTo>
                  <a:lnTo>
                    <a:pt x="1041044" y="744855"/>
                  </a:lnTo>
                  <a:cubicBezTo>
                    <a:pt x="1041044" y="743687"/>
                    <a:pt x="1040752" y="741350"/>
                    <a:pt x="1040168" y="737845"/>
                  </a:cubicBezTo>
                  <a:cubicBezTo>
                    <a:pt x="1039583" y="734339"/>
                    <a:pt x="1040460" y="732587"/>
                    <a:pt x="1042797" y="732587"/>
                  </a:cubicBezTo>
                  <a:cubicBezTo>
                    <a:pt x="1040460" y="729082"/>
                    <a:pt x="1038123" y="729082"/>
                    <a:pt x="1035786" y="732587"/>
                  </a:cubicBezTo>
                  <a:lnTo>
                    <a:pt x="1034034" y="730834"/>
                  </a:lnTo>
                  <a:cubicBezTo>
                    <a:pt x="1035202" y="728497"/>
                    <a:pt x="1035786" y="724992"/>
                    <a:pt x="1035786" y="720319"/>
                  </a:cubicBezTo>
                  <a:close/>
                  <a:moveTo>
                    <a:pt x="1030528" y="697535"/>
                  </a:moveTo>
                  <a:cubicBezTo>
                    <a:pt x="1029360" y="697535"/>
                    <a:pt x="1028776" y="698119"/>
                    <a:pt x="1028776" y="699287"/>
                  </a:cubicBezTo>
                  <a:cubicBezTo>
                    <a:pt x="1028776" y="700456"/>
                    <a:pt x="1029360" y="701624"/>
                    <a:pt x="1030528" y="702793"/>
                  </a:cubicBezTo>
                  <a:close/>
                  <a:moveTo>
                    <a:pt x="1028776" y="687019"/>
                  </a:moveTo>
                  <a:cubicBezTo>
                    <a:pt x="1028776" y="688188"/>
                    <a:pt x="1028776" y="689356"/>
                    <a:pt x="1028776" y="690524"/>
                  </a:cubicBezTo>
                  <a:cubicBezTo>
                    <a:pt x="1028776" y="691693"/>
                    <a:pt x="1029360" y="692861"/>
                    <a:pt x="1030528" y="694030"/>
                  </a:cubicBezTo>
                  <a:close/>
                  <a:moveTo>
                    <a:pt x="862279" y="667741"/>
                  </a:moveTo>
                  <a:lnTo>
                    <a:pt x="853516" y="672998"/>
                  </a:lnTo>
                  <a:cubicBezTo>
                    <a:pt x="843000" y="677672"/>
                    <a:pt x="834821" y="682930"/>
                    <a:pt x="828979" y="688772"/>
                  </a:cubicBezTo>
                  <a:cubicBezTo>
                    <a:pt x="824306" y="693445"/>
                    <a:pt x="819048" y="697535"/>
                    <a:pt x="813206" y="701040"/>
                  </a:cubicBezTo>
                  <a:cubicBezTo>
                    <a:pt x="807364" y="704545"/>
                    <a:pt x="802106" y="708635"/>
                    <a:pt x="797433" y="713308"/>
                  </a:cubicBezTo>
                  <a:cubicBezTo>
                    <a:pt x="791591" y="717982"/>
                    <a:pt x="785749" y="724408"/>
                    <a:pt x="779906" y="732587"/>
                  </a:cubicBezTo>
                  <a:cubicBezTo>
                    <a:pt x="776401" y="734924"/>
                    <a:pt x="774649" y="739013"/>
                    <a:pt x="774649" y="744855"/>
                  </a:cubicBezTo>
                  <a:cubicBezTo>
                    <a:pt x="774649" y="744855"/>
                    <a:pt x="774064" y="744855"/>
                    <a:pt x="772896" y="744855"/>
                  </a:cubicBezTo>
                  <a:cubicBezTo>
                    <a:pt x="771728" y="744855"/>
                    <a:pt x="771143" y="744855"/>
                    <a:pt x="771143" y="744855"/>
                  </a:cubicBezTo>
                  <a:cubicBezTo>
                    <a:pt x="769975" y="747192"/>
                    <a:pt x="769975" y="749529"/>
                    <a:pt x="771143" y="751865"/>
                  </a:cubicBezTo>
                  <a:cubicBezTo>
                    <a:pt x="771143" y="749529"/>
                    <a:pt x="771728" y="748360"/>
                    <a:pt x="772896" y="748360"/>
                  </a:cubicBezTo>
                  <a:lnTo>
                    <a:pt x="774649" y="751865"/>
                  </a:lnTo>
                  <a:cubicBezTo>
                    <a:pt x="781659" y="748360"/>
                    <a:pt x="788085" y="744563"/>
                    <a:pt x="793927" y="740473"/>
                  </a:cubicBezTo>
                  <a:cubicBezTo>
                    <a:pt x="799769" y="736384"/>
                    <a:pt x="805027" y="733755"/>
                    <a:pt x="809701" y="732587"/>
                  </a:cubicBezTo>
                  <a:cubicBezTo>
                    <a:pt x="813206" y="729082"/>
                    <a:pt x="818464" y="726161"/>
                    <a:pt x="825474" y="723824"/>
                  </a:cubicBezTo>
                  <a:cubicBezTo>
                    <a:pt x="832485" y="721487"/>
                    <a:pt x="839495" y="717398"/>
                    <a:pt x="846505" y="711556"/>
                  </a:cubicBezTo>
                  <a:cubicBezTo>
                    <a:pt x="848842" y="711556"/>
                    <a:pt x="850010" y="710387"/>
                    <a:pt x="850010" y="708050"/>
                  </a:cubicBezTo>
                  <a:cubicBezTo>
                    <a:pt x="850010" y="706882"/>
                    <a:pt x="851179" y="702208"/>
                    <a:pt x="853516" y="694030"/>
                  </a:cubicBezTo>
                  <a:cubicBezTo>
                    <a:pt x="853516" y="692861"/>
                    <a:pt x="854100" y="691985"/>
                    <a:pt x="855268" y="691401"/>
                  </a:cubicBezTo>
                  <a:cubicBezTo>
                    <a:pt x="856437" y="690816"/>
                    <a:pt x="857021" y="689940"/>
                    <a:pt x="857021" y="688772"/>
                  </a:cubicBezTo>
                  <a:cubicBezTo>
                    <a:pt x="857021" y="685267"/>
                    <a:pt x="859358" y="682346"/>
                    <a:pt x="864031" y="680009"/>
                  </a:cubicBezTo>
                  <a:cubicBezTo>
                    <a:pt x="864031" y="680009"/>
                    <a:pt x="864616" y="679132"/>
                    <a:pt x="865784" y="677380"/>
                  </a:cubicBezTo>
                  <a:cubicBezTo>
                    <a:pt x="866952" y="675627"/>
                    <a:pt x="868705" y="674167"/>
                    <a:pt x="871042" y="672998"/>
                  </a:cubicBezTo>
                  <a:cubicBezTo>
                    <a:pt x="866368" y="674167"/>
                    <a:pt x="863739" y="673583"/>
                    <a:pt x="863155" y="671246"/>
                  </a:cubicBezTo>
                  <a:cubicBezTo>
                    <a:pt x="862571" y="668909"/>
                    <a:pt x="862279" y="667741"/>
                    <a:pt x="862279" y="667741"/>
                  </a:cubicBezTo>
                  <a:close/>
                  <a:moveTo>
                    <a:pt x="1032281" y="653720"/>
                  </a:moveTo>
                  <a:lnTo>
                    <a:pt x="1030528" y="665988"/>
                  </a:lnTo>
                  <a:cubicBezTo>
                    <a:pt x="1030528" y="665988"/>
                    <a:pt x="1030236" y="666572"/>
                    <a:pt x="1029652" y="667741"/>
                  </a:cubicBezTo>
                  <a:cubicBezTo>
                    <a:pt x="1029068" y="668909"/>
                    <a:pt x="1029360" y="671246"/>
                    <a:pt x="1030528" y="674751"/>
                  </a:cubicBezTo>
                  <a:lnTo>
                    <a:pt x="1034034" y="653720"/>
                  </a:lnTo>
                  <a:close/>
                  <a:moveTo>
                    <a:pt x="1042697" y="630282"/>
                  </a:moveTo>
                  <a:lnTo>
                    <a:pt x="1041044" y="648462"/>
                  </a:lnTo>
                  <a:lnTo>
                    <a:pt x="1039291" y="632689"/>
                  </a:lnTo>
                  <a:cubicBezTo>
                    <a:pt x="1038123" y="639699"/>
                    <a:pt x="1036955" y="648462"/>
                    <a:pt x="1035786" y="658978"/>
                  </a:cubicBezTo>
                  <a:cubicBezTo>
                    <a:pt x="1034618" y="669493"/>
                    <a:pt x="1034034" y="677088"/>
                    <a:pt x="1034034" y="681761"/>
                  </a:cubicBezTo>
                  <a:cubicBezTo>
                    <a:pt x="1034034" y="698119"/>
                    <a:pt x="1033449" y="710387"/>
                    <a:pt x="1032281" y="718566"/>
                  </a:cubicBezTo>
                  <a:cubicBezTo>
                    <a:pt x="1034618" y="719734"/>
                    <a:pt x="1035786" y="719150"/>
                    <a:pt x="1035786" y="716813"/>
                  </a:cubicBezTo>
                  <a:lnTo>
                    <a:pt x="1037539" y="701040"/>
                  </a:lnTo>
                  <a:cubicBezTo>
                    <a:pt x="1037539" y="696366"/>
                    <a:pt x="1038123" y="693445"/>
                    <a:pt x="1039291" y="692277"/>
                  </a:cubicBezTo>
                  <a:cubicBezTo>
                    <a:pt x="1040460" y="696951"/>
                    <a:pt x="1040460" y="702793"/>
                    <a:pt x="1039291" y="709803"/>
                  </a:cubicBezTo>
                  <a:cubicBezTo>
                    <a:pt x="1036955" y="716813"/>
                    <a:pt x="1038707" y="720319"/>
                    <a:pt x="1044549" y="720319"/>
                  </a:cubicBezTo>
                  <a:lnTo>
                    <a:pt x="1046302" y="723824"/>
                  </a:lnTo>
                  <a:cubicBezTo>
                    <a:pt x="1047470" y="724992"/>
                    <a:pt x="1048054" y="727329"/>
                    <a:pt x="1048054" y="730834"/>
                  </a:cubicBezTo>
                  <a:cubicBezTo>
                    <a:pt x="1049223" y="732003"/>
                    <a:pt x="1051559" y="732587"/>
                    <a:pt x="1055065" y="732587"/>
                  </a:cubicBezTo>
                  <a:cubicBezTo>
                    <a:pt x="1060907" y="731418"/>
                    <a:pt x="1064412" y="732587"/>
                    <a:pt x="1065580" y="736092"/>
                  </a:cubicBezTo>
                  <a:lnTo>
                    <a:pt x="1067333" y="743102"/>
                  </a:lnTo>
                  <a:cubicBezTo>
                    <a:pt x="1070838" y="743102"/>
                    <a:pt x="1074343" y="743394"/>
                    <a:pt x="1077849" y="743979"/>
                  </a:cubicBezTo>
                  <a:cubicBezTo>
                    <a:pt x="1081354" y="744563"/>
                    <a:pt x="1084859" y="745439"/>
                    <a:pt x="1088364" y="746608"/>
                  </a:cubicBezTo>
                  <a:lnTo>
                    <a:pt x="1090117" y="744855"/>
                  </a:lnTo>
                  <a:cubicBezTo>
                    <a:pt x="1091285" y="744855"/>
                    <a:pt x="1093622" y="746608"/>
                    <a:pt x="1097127" y="750113"/>
                  </a:cubicBezTo>
                  <a:cubicBezTo>
                    <a:pt x="1100632" y="753618"/>
                    <a:pt x="1105306" y="754202"/>
                    <a:pt x="1111148" y="751865"/>
                  </a:cubicBezTo>
                  <a:cubicBezTo>
                    <a:pt x="1114653" y="751865"/>
                    <a:pt x="1116990" y="751281"/>
                    <a:pt x="1118158" y="750113"/>
                  </a:cubicBezTo>
                  <a:cubicBezTo>
                    <a:pt x="1118158" y="750113"/>
                    <a:pt x="1118742" y="749821"/>
                    <a:pt x="1119911" y="749237"/>
                  </a:cubicBezTo>
                  <a:cubicBezTo>
                    <a:pt x="1121079" y="748652"/>
                    <a:pt x="1122248" y="748944"/>
                    <a:pt x="1123416" y="750113"/>
                  </a:cubicBezTo>
                  <a:lnTo>
                    <a:pt x="1128674" y="751865"/>
                  </a:lnTo>
                  <a:lnTo>
                    <a:pt x="1118158" y="744855"/>
                  </a:lnTo>
                  <a:cubicBezTo>
                    <a:pt x="1118158" y="743687"/>
                    <a:pt x="1117866" y="742518"/>
                    <a:pt x="1117282" y="741350"/>
                  </a:cubicBezTo>
                  <a:cubicBezTo>
                    <a:pt x="1116698" y="740181"/>
                    <a:pt x="1116406" y="739597"/>
                    <a:pt x="1116406" y="739597"/>
                  </a:cubicBezTo>
                  <a:cubicBezTo>
                    <a:pt x="1115237" y="736092"/>
                    <a:pt x="1113485" y="732879"/>
                    <a:pt x="1111148" y="729958"/>
                  </a:cubicBezTo>
                  <a:cubicBezTo>
                    <a:pt x="1108811" y="727037"/>
                    <a:pt x="1107058" y="723824"/>
                    <a:pt x="1105890" y="720319"/>
                  </a:cubicBezTo>
                  <a:cubicBezTo>
                    <a:pt x="1104722" y="720319"/>
                    <a:pt x="1101801" y="718566"/>
                    <a:pt x="1097127" y="715061"/>
                  </a:cubicBezTo>
                  <a:cubicBezTo>
                    <a:pt x="1097127" y="715061"/>
                    <a:pt x="1095375" y="712724"/>
                    <a:pt x="1091869" y="708050"/>
                  </a:cubicBezTo>
                  <a:cubicBezTo>
                    <a:pt x="1089532" y="706882"/>
                    <a:pt x="1085735" y="703377"/>
                    <a:pt x="1080477" y="697535"/>
                  </a:cubicBezTo>
                  <a:cubicBezTo>
                    <a:pt x="1075220" y="691693"/>
                    <a:pt x="1071422" y="686435"/>
                    <a:pt x="1069085" y="681761"/>
                  </a:cubicBezTo>
                  <a:cubicBezTo>
                    <a:pt x="1067917" y="679425"/>
                    <a:pt x="1065288" y="675335"/>
                    <a:pt x="1061199" y="669493"/>
                  </a:cubicBezTo>
                  <a:cubicBezTo>
                    <a:pt x="1057109" y="663651"/>
                    <a:pt x="1055065" y="658978"/>
                    <a:pt x="1055065" y="655472"/>
                  </a:cubicBezTo>
                  <a:cubicBezTo>
                    <a:pt x="1052144" y="651967"/>
                    <a:pt x="1049515" y="647732"/>
                    <a:pt x="1047178" y="642766"/>
                  </a:cubicBezTo>
                  <a:close/>
                  <a:moveTo>
                    <a:pt x="531037" y="548564"/>
                  </a:moveTo>
                  <a:cubicBezTo>
                    <a:pt x="529869" y="549732"/>
                    <a:pt x="528116" y="550901"/>
                    <a:pt x="525780" y="552069"/>
                  </a:cubicBezTo>
                  <a:cubicBezTo>
                    <a:pt x="523443" y="553237"/>
                    <a:pt x="521690" y="555574"/>
                    <a:pt x="520522" y="559079"/>
                  </a:cubicBezTo>
                  <a:cubicBezTo>
                    <a:pt x="521690" y="561416"/>
                    <a:pt x="524027" y="562000"/>
                    <a:pt x="527532" y="560832"/>
                  </a:cubicBezTo>
                  <a:cubicBezTo>
                    <a:pt x="531037" y="556158"/>
                    <a:pt x="532206" y="552069"/>
                    <a:pt x="531037" y="548564"/>
                  </a:cubicBezTo>
                  <a:close/>
                  <a:moveTo>
                    <a:pt x="1054481" y="547979"/>
                  </a:moveTo>
                  <a:lnTo>
                    <a:pt x="1053949" y="550635"/>
                  </a:lnTo>
                  <a:lnTo>
                    <a:pt x="1054188" y="550316"/>
                  </a:lnTo>
                  <a:close/>
                  <a:moveTo>
                    <a:pt x="1067333" y="524904"/>
                  </a:moveTo>
                  <a:cubicBezTo>
                    <a:pt x="1065580" y="525488"/>
                    <a:pt x="1064412" y="527533"/>
                    <a:pt x="1063828" y="531038"/>
                  </a:cubicBezTo>
                  <a:lnTo>
                    <a:pt x="1063327" y="535044"/>
                  </a:lnTo>
                  <a:lnTo>
                    <a:pt x="1063828" y="534543"/>
                  </a:lnTo>
                  <a:lnTo>
                    <a:pt x="1072591" y="532790"/>
                  </a:lnTo>
                  <a:cubicBezTo>
                    <a:pt x="1071422" y="529869"/>
                    <a:pt x="1070546" y="527533"/>
                    <a:pt x="1069962" y="525780"/>
                  </a:cubicBezTo>
                  <a:lnTo>
                    <a:pt x="1069787" y="525079"/>
                  </a:lnTo>
                  <a:close/>
                  <a:moveTo>
                    <a:pt x="883310" y="490728"/>
                  </a:moveTo>
                  <a:cubicBezTo>
                    <a:pt x="878636" y="493065"/>
                    <a:pt x="873378" y="497446"/>
                    <a:pt x="867537" y="503872"/>
                  </a:cubicBezTo>
                  <a:cubicBezTo>
                    <a:pt x="861695" y="510299"/>
                    <a:pt x="855853" y="514680"/>
                    <a:pt x="850010" y="517017"/>
                  </a:cubicBezTo>
                  <a:cubicBezTo>
                    <a:pt x="840663" y="525196"/>
                    <a:pt x="833653" y="533959"/>
                    <a:pt x="828979" y="543306"/>
                  </a:cubicBezTo>
                  <a:cubicBezTo>
                    <a:pt x="828979" y="545643"/>
                    <a:pt x="827811" y="546811"/>
                    <a:pt x="825474" y="546811"/>
                  </a:cubicBezTo>
                  <a:cubicBezTo>
                    <a:pt x="824306" y="547980"/>
                    <a:pt x="823429" y="549440"/>
                    <a:pt x="822845" y="551193"/>
                  </a:cubicBezTo>
                  <a:cubicBezTo>
                    <a:pt x="822261" y="552945"/>
                    <a:pt x="821385" y="554406"/>
                    <a:pt x="820216" y="555574"/>
                  </a:cubicBezTo>
                  <a:lnTo>
                    <a:pt x="813206" y="555574"/>
                  </a:lnTo>
                  <a:cubicBezTo>
                    <a:pt x="813206" y="553237"/>
                    <a:pt x="812037" y="552069"/>
                    <a:pt x="809701" y="552069"/>
                  </a:cubicBezTo>
                  <a:lnTo>
                    <a:pt x="809701" y="559079"/>
                  </a:lnTo>
                  <a:cubicBezTo>
                    <a:pt x="809701" y="559079"/>
                    <a:pt x="809993" y="559079"/>
                    <a:pt x="810577" y="559079"/>
                  </a:cubicBezTo>
                  <a:cubicBezTo>
                    <a:pt x="811161" y="559079"/>
                    <a:pt x="811453" y="559079"/>
                    <a:pt x="811453" y="559079"/>
                  </a:cubicBezTo>
                  <a:cubicBezTo>
                    <a:pt x="811453" y="560248"/>
                    <a:pt x="811453" y="562000"/>
                    <a:pt x="811453" y="564337"/>
                  </a:cubicBezTo>
                  <a:cubicBezTo>
                    <a:pt x="811453" y="566674"/>
                    <a:pt x="810869" y="567842"/>
                    <a:pt x="809701" y="567842"/>
                  </a:cubicBezTo>
                  <a:cubicBezTo>
                    <a:pt x="809701" y="574853"/>
                    <a:pt x="809116" y="579526"/>
                    <a:pt x="807948" y="581863"/>
                  </a:cubicBezTo>
                  <a:cubicBezTo>
                    <a:pt x="807948" y="591210"/>
                    <a:pt x="807364" y="595884"/>
                    <a:pt x="806195" y="595884"/>
                  </a:cubicBezTo>
                  <a:lnTo>
                    <a:pt x="806195" y="578358"/>
                  </a:lnTo>
                  <a:cubicBezTo>
                    <a:pt x="806195" y="578358"/>
                    <a:pt x="806488" y="576897"/>
                    <a:pt x="807072" y="573977"/>
                  </a:cubicBezTo>
                  <a:cubicBezTo>
                    <a:pt x="807656" y="571056"/>
                    <a:pt x="807364" y="567842"/>
                    <a:pt x="806195" y="564337"/>
                  </a:cubicBezTo>
                  <a:lnTo>
                    <a:pt x="800938" y="578358"/>
                  </a:lnTo>
                  <a:lnTo>
                    <a:pt x="793927" y="578358"/>
                  </a:lnTo>
                  <a:lnTo>
                    <a:pt x="793927" y="590626"/>
                  </a:lnTo>
                  <a:cubicBezTo>
                    <a:pt x="793927" y="591795"/>
                    <a:pt x="794512" y="592963"/>
                    <a:pt x="795680" y="594131"/>
                  </a:cubicBezTo>
                  <a:cubicBezTo>
                    <a:pt x="792175" y="598805"/>
                    <a:pt x="790422" y="602310"/>
                    <a:pt x="790422" y="604647"/>
                  </a:cubicBezTo>
                  <a:cubicBezTo>
                    <a:pt x="790422" y="605815"/>
                    <a:pt x="790422" y="608152"/>
                    <a:pt x="790422" y="611657"/>
                  </a:cubicBezTo>
                  <a:cubicBezTo>
                    <a:pt x="790422" y="615163"/>
                    <a:pt x="788669" y="617499"/>
                    <a:pt x="785164" y="618668"/>
                  </a:cubicBezTo>
                  <a:lnTo>
                    <a:pt x="785164" y="625678"/>
                  </a:lnTo>
                  <a:cubicBezTo>
                    <a:pt x="788669" y="624510"/>
                    <a:pt x="791298" y="623341"/>
                    <a:pt x="793051" y="622173"/>
                  </a:cubicBezTo>
                  <a:cubicBezTo>
                    <a:pt x="794803" y="621005"/>
                    <a:pt x="796264" y="619836"/>
                    <a:pt x="797433" y="618668"/>
                  </a:cubicBezTo>
                  <a:lnTo>
                    <a:pt x="804443" y="615163"/>
                  </a:lnTo>
                  <a:cubicBezTo>
                    <a:pt x="806780" y="612826"/>
                    <a:pt x="808532" y="611365"/>
                    <a:pt x="809701" y="610781"/>
                  </a:cubicBezTo>
                  <a:cubicBezTo>
                    <a:pt x="810869" y="610197"/>
                    <a:pt x="812037" y="609905"/>
                    <a:pt x="813206" y="609905"/>
                  </a:cubicBezTo>
                  <a:cubicBezTo>
                    <a:pt x="814374" y="607568"/>
                    <a:pt x="817879" y="605815"/>
                    <a:pt x="823721" y="604647"/>
                  </a:cubicBezTo>
                  <a:cubicBezTo>
                    <a:pt x="823721" y="603479"/>
                    <a:pt x="824598" y="602602"/>
                    <a:pt x="826350" y="602018"/>
                  </a:cubicBezTo>
                  <a:cubicBezTo>
                    <a:pt x="828103" y="601434"/>
                    <a:pt x="829564" y="599973"/>
                    <a:pt x="830732" y="597637"/>
                  </a:cubicBezTo>
                  <a:lnTo>
                    <a:pt x="837742" y="592379"/>
                  </a:lnTo>
                  <a:lnTo>
                    <a:pt x="837742" y="590626"/>
                  </a:lnTo>
                  <a:cubicBezTo>
                    <a:pt x="836574" y="582447"/>
                    <a:pt x="838326" y="577190"/>
                    <a:pt x="843000" y="574853"/>
                  </a:cubicBezTo>
                  <a:cubicBezTo>
                    <a:pt x="844168" y="573684"/>
                    <a:pt x="845337" y="573392"/>
                    <a:pt x="846505" y="573977"/>
                  </a:cubicBezTo>
                  <a:cubicBezTo>
                    <a:pt x="847674" y="574561"/>
                    <a:pt x="848258" y="574269"/>
                    <a:pt x="848258" y="573100"/>
                  </a:cubicBezTo>
                  <a:cubicBezTo>
                    <a:pt x="852931" y="568427"/>
                    <a:pt x="856437" y="566090"/>
                    <a:pt x="858773" y="566090"/>
                  </a:cubicBezTo>
                  <a:cubicBezTo>
                    <a:pt x="861110" y="566090"/>
                    <a:pt x="865200" y="567258"/>
                    <a:pt x="871042" y="569595"/>
                  </a:cubicBezTo>
                  <a:cubicBezTo>
                    <a:pt x="872210" y="568427"/>
                    <a:pt x="873671" y="567550"/>
                    <a:pt x="875423" y="566966"/>
                  </a:cubicBezTo>
                  <a:cubicBezTo>
                    <a:pt x="877176" y="566382"/>
                    <a:pt x="878636" y="565506"/>
                    <a:pt x="879805" y="564337"/>
                  </a:cubicBezTo>
                  <a:lnTo>
                    <a:pt x="883310" y="534543"/>
                  </a:lnTo>
                  <a:cubicBezTo>
                    <a:pt x="883310" y="533375"/>
                    <a:pt x="883018" y="532206"/>
                    <a:pt x="882434" y="531038"/>
                  </a:cubicBezTo>
                  <a:cubicBezTo>
                    <a:pt x="881849" y="529869"/>
                    <a:pt x="882141" y="529285"/>
                    <a:pt x="883310" y="529285"/>
                  </a:cubicBezTo>
                  <a:cubicBezTo>
                    <a:pt x="883310" y="528117"/>
                    <a:pt x="882141" y="526948"/>
                    <a:pt x="879805" y="525780"/>
                  </a:cubicBezTo>
                  <a:cubicBezTo>
                    <a:pt x="882141" y="521106"/>
                    <a:pt x="883310" y="514680"/>
                    <a:pt x="883310" y="506501"/>
                  </a:cubicBezTo>
                  <a:cubicBezTo>
                    <a:pt x="880973" y="506501"/>
                    <a:pt x="879805" y="507086"/>
                    <a:pt x="879805" y="508254"/>
                  </a:cubicBezTo>
                  <a:cubicBezTo>
                    <a:pt x="878636" y="509422"/>
                    <a:pt x="877176" y="510591"/>
                    <a:pt x="875423" y="511759"/>
                  </a:cubicBezTo>
                  <a:cubicBezTo>
                    <a:pt x="873671" y="512928"/>
                    <a:pt x="872210" y="513512"/>
                    <a:pt x="871042" y="513512"/>
                  </a:cubicBezTo>
                  <a:cubicBezTo>
                    <a:pt x="867537" y="515849"/>
                    <a:pt x="866368" y="518185"/>
                    <a:pt x="867537" y="520522"/>
                  </a:cubicBezTo>
                  <a:cubicBezTo>
                    <a:pt x="868705" y="522859"/>
                    <a:pt x="869289" y="524027"/>
                    <a:pt x="869289" y="524027"/>
                  </a:cubicBezTo>
                  <a:cubicBezTo>
                    <a:pt x="866952" y="525196"/>
                    <a:pt x="864908" y="526072"/>
                    <a:pt x="863155" y="526656"/>
                  </a:cubicBezTo>
                  <a:cubicBezTo>
                    <a:pt x="861402" y="527241"/>
                    <a:pt x="859358" y="528701"/>
                    <a:pt x="857021" y="531038"/>
                  </a:cubicBezTo>
                  <a:cubicBezTo>
                    <a:pt x="857021" y="529869"/>
                    <a:pt x="855853" y="528701"/>
                    <a:pt x="853516" y="527533"/>
                  </a:cubicBezTo>
                  <a:lnTo>
                    <a:pt x="851763" y="532790"/>
                  </a:lnTo>
                  <a:cubicBezTo>
                    <a:pt x="851763" y="532790"/>
                    <a:pt x="850595" y="534543"/>
                    <a:pt x="848258" y="538048"/>
                  </a:cubicBezTo>
                  <a:cubicBezTo>
                    <a:pt x="847090" y="535711"/>
                    <a:pt x="846505" y="533667"/>
                    <a:pt x="846505" y="531914"/>
                  </a:cubicBezTo>
                  <a:cubicBezTo>
                    <a:pt x="846505" y="530161"/>
                    <a:pt x="847090" y="529285"/>
                    <a:pt x="848258" y="529285"/>
                  </a:cubicBezTo>
                  <a:cubicBezTo>
                    <a:pt x="848258" y="529285"/>
                    <a:pt x="849426" y="528701"/>
                    <a:pt x="851763" y="527533"/>
                  </a:cubicBezTo>
                  <a:lnTo>
                    <a:pt x="860526" y="515264"/>
                  </a:lnTo>
                  <a:cubicBezTo>
                    <a:pt x="865200" y="512928"/>
                    <a:pt x="872210" y="507086"/>
                    <a:pt x="881557" y="497738"/>
                  </a:cubicBezTo>
                  <a:cubicBezTo>
                    <a:pt x="885062" y="497738"/>
                    <a:pt x="885647" y="495402"/>
                    <a:pt x="883310" y="490728"/>
                  </a:cubicBezTo>
                  <a:close/>
                  <a:moveTo>
                    <a:pt x="869289" y="490728"/>
                  </a:moveTo>
                  <a:cubicBezTo>
                    <a:pt x="868121" y="491896"/>
                    <a:pt x="866952" y="493065"/>
                    <a:pt x="865784" y="494233"/>
                  </a:cubicBezTo>
                  <a:cubicBezTo>
                    <a:pt x="864616" y="495402"/>
                    <a:pt x="863447" y="496570"/>
                    <a:pt x="862279" y="497738"/>
                  </a:cubicBezTo>
                  <a:cubicBezTo>
                    <a:pt x="868121" y="497738"/>
                    <a:pt x="870457" y="495402"/>
                    <a:pt x="869289" y="490728"/>
                  </a:cubicBezTo>
                  <a:close/>
                  <a:moveTo>
                    <a:pt x="878052" y="485470"/>
                  </a:moveTo>
                  <a:cubicBezTo>
                    <a:pt x="875715" y="485470"/>
                    <a:pt x="874547" y="486639"/>
                    <a:pt x="874547" y="488975"/>
                  </a:cubicBezTo>
                  <a:lnTo>
                    <a:pt x="876299" y="488975"/>
                  </a:lnTo>
                  <a:close/>
                  <a:moveTo>
                    <a:pt x="1523009" y="441655"/>
                  </a:moveTo>
                  <a:lnTo>
                    <a:pt x="1521256" y="450418"/>
                  </a:lnTo>
                  <a:lnTo>
                    <a:pt x="1523009" y="450418"/>
                  </a:lnTo>
                  <a:cubicBezTo>
                    <a:pt x="1523009" y="449250"/>
                    <a:pt x="1523301" y="448081"/>
                    <a:pt x="1523885" y="446913"/>
                  </a:cubicBezTo>
                  <a:cubicBezTo>
                    <a:pt x="1524469" y="445745"/>
                    <a:pt x="1524177" y="443992"/>
                    <a:pt x="1523009" y="441655"/>
                  </a:cubicBezTo>
                  <a:close/>
                  <a:moveTo>
                    <a:pt x="799185" y="389077"/>
                  </a:moveTo>
                  <a:lnTo>
                    <a:pt x="792175" y="394335"/>
                  </a:lnTo>
                  <a:lnTo>
                    <a:pt x="793927" y="394335"/>
                  </a:lnTo>
                  <a:cubicBezTo>
                    <a:pt x="797433" y="394335"/>
                    <a:pt x="799185" y="392582"/>
                    <a:pt x="799185" y="389077"/>
                  </a:cubicBezTo>
                  <a:close/>
                  <a:moveTo>
                    <a:pt x="832485" y="382067"/>
                  </a:moveTo>
                  <a:cubicBezTo>
                    <a:pt x="831316" y="383235"/>
                    <a:pt x="829564" y="384112"/>
                    <a:pt x="827227" y="384696"/>
                  </a:cubicBezTo>
                  <a:cubicBezTo>
                    <a:pt x="824890" y="385280"/>
                    <a:pt x="823721" y="386156"/>
                    <a:pt x="823721" y="387325"/>
                  </a:cubicBezTo>
                  <a:lnTo>
                    <a:pt x="820216" y="397840"/>
                  </a:lnTo>
                  <a:cubicBezTo>
                    <a:pt x="827227" y="391998"/>
                    <a:pt x="831316" y="386740"/>
                    <a:pt x="832485" y="382067"/>
                  </a:cubicBezTo>
                  <a:close/>
                  <a:moveTo>
                    <a:pt x="844753" y="336499"/>
                  </a:moveTo>
                  <a:cubicBezTo>
                    <a:pt x="838911" y="336499"/>
                    <a:pt x="835405" y="337960"/>
                    <a:pt x="834237" y="340881"/>
                  </a:cubicBezTo>
                  <a:cubicBezTo>
                    <a:pt x="833069" y="343802"/>
                    <a:pt x="832485" y="345262"/>
                    <a:pt x="832485" y="345262"/>
                  </a:cubicBezTo>
                  <a:cubicBezTo>
                    <a:pt x="826643" y="354609"/>
                    <a:pt x="823137" y="359283"/>
                    <a:pt x="821969" y="359283"/>
                  </a:cubicBezTo>
                  <a:cubicBezTo>
                    <a:pt x="818464" y="362788"/>
                    <a:pt x="815543" y="366293"/>
                    <a:pt x="813206" y="369799"/>
                  </a:cubicBezTo>
                  <a:cubicBezTo>
                    <a:pt x="810869" y="373304"/>
                    <a:pt x="809116" y="376809"/>
                    <a:pt x="807948" y="380314"/>
                  </a:cubicBezTo>
                  <a:cubicBezTo>
                    <a:pt x="807948" y="380314"/>
                    <a:pt x="807656" y="380606"/>
                    <a:pt x="807072" y="381190"/>
                  </a:cubicBezTo>
                  <a:cubicBezTo>
                    <a:pt x="806488" y="381775"/>
                    <a:pt x="806195" y="382067"/>
                    <a:pt x="806195" y="382067"/>
                  </a:cubicBezTo>
                  <a:lnTo>
                    <a:pt x="806195" y="385572"/>
                  </a:lnTo>
                  <a:cubicBezTo>
                    <a:pt x="812037" y="378562"/>
                    <a:pt x="818756" y="370383"/>
                    <a:pt x="826350" y="361036"/>
                  </a:cubicBezTo>
                  <a:cubicBezTo>
                    <a:pt x="833945" y="351688"/>
                    <a:pt x="841247" y="343510"/>
                    <a:pt x="848258" y="336499"/>
                  </a:cubicBezTo>
                  <a:cubicBezTo>
                    <a:pt x="848258" y="336499"/>
                    <a:pt x="847674" y="336499"/>
                    <a:pt x="846505" y="336499"/>
                  </a:cubicBezTo>
                  <a:cubicBezTo>
                    <a:pt x="845337" y="336499"/>
                    <a:pt x="844753" y="336499"/>
                    <a:pt x="844753" y="336499"/>
                  </a:cubicBezTo>
                  <a:close/>
                  <a:moveTo>
                    <a:pt x="850010" y="334747"/>
                  </a:moveTo>
                  <a:lnTo>
                    <a:pt x="848258" y="341757"/>
                  </a:lnTo>
                  <a:lnTo>
                    <a:pt x="848258" y="347015"/>
                  </a:lnTo>
                  <a:cubicBezTo>
                    <a:pt x="855268" y="345846"/>
                    <a:pt x="858773" y="342925"/>
                    <a:pt x="858773" y="338252"/>
                  </a:cubicBezTo>
                  <a:cubicBezTo>
                    <a:pt x="856437" y="335915"/>
                    <a:pt x="854684" y="334747"/>
                    <a:pt x="853516" y="334747"/>
                  </a:cubicBezTo>
                  <a:cubicBezTo>
                    <a:pt x="853516" y="334747"/>
                    <a:pt x="852347" y="334747"/>
                    <a:pt x="850010" y="334747"/>
                  </a:cubicBezTo>
                  <a:close/>
                  <a:moveTo>
                    <a:pt x="937641" y="290932"/>
                  </a:moveTo>
                  <a:lnTo>
                    <a:pt x="914857" y="313715"/>
                  </a:lnTo>
                  <a:cubicBezTo>
                    <a:pt x="914857" y="314884"/>
                    <a:pt x="916025" y="314884"/>
                    <a:pt x="918362" y="313715"/>
                  </a:cubicBezTo>
                  <a:cubicBezTo>
                    <a:pt x="920699" y="312547"/>
                    <a:pt x="922451" y="312547"/>
                    <a:pt x="923620" y="313715"/>
                  </a:cubicBezTo>
                  <a:cubicBezTo>
                    <a:pt x="927125" y="313715"/>
                    <a:pt x="928877" y="311963"/>
                    <a:pt x="928877" y="308458"/>
                  </a:cubicBezTo>
                  <a:cubicBezTo>
                    <a:pt x="928877" y="303784"/>
                    <a:pt x="931214" y="300279"/>
                    <a:pt x="935888" y="297942"/>
                  </a:cubicBezTo>
                  <a:cubicBezTo>
                    <a:pt x="935888" y="296774"/>
                    <a:pt x="936180" y="295897"/>
                    <a:pt x="936764" y="295313"/>
                  </a:cubicBezTo>
                  <a:cubicBezTo>
                    <a:pt x="937348" y="294729"/>
                    <a:pt x="937641" y="293268"/>
                    <a:pt x="937641" y="290932"/>
                  </a:cubicBezTo>
                  <a:close/>
                  <a:moveTo>
                    <a:pt x="331241" y="115672"/>
                  </a:moveTo>
                  <a:cubicBezTo>
                    <a:pt x="342925" y="115672"/>
                    <a:pt x="351688" y="118593"/>
                    <a:pt x="357530" y="124435"/>
                  </a:cubicBezTo>
                  <a:lnTo>
                    <a:pt x="359282" y="126187"/>
                  </a:lnTo>
                  <a:cubicBezTo>
                    <a:pt x="362788" y="126187"/>
                    <a:pt x="368045" y="129692"/>
                    <a:pt x="375056" y="136703"/>
                  </a:cubicBezTo>
                  <a:cubicBezTo>
                    <a:pt x="377393" y="140208"/>
                    <a:pt x="379729" y="141961"/>
                    <a:pt x="382066" y="141961"/>
                  </a:cubicBezTo>
                  <a:cubicBezTo>
                    <a:pt x="387908" y="141961"/>
                    <a:pt x="391998" y="140792"/>
                    <a:pt x="394334" y="138455"/>
                  </a:cubicBezTo>
                  <a:cubicBezTo>
                    <a:pt x="397840" y="136119"/>
                    <a:pt x="400176" y="137287"/>
                    <a:pt x="401345" y="141961"/>
                  </a:cubicBezTo>
                  <a:cubicBezTo>
                    <a:pt x="402513" y="146634"/>
                    <a:pt x="405726" y="150431"/>
                    <a:pt x="410984" y="153352"/>
                  </a:cubicBezTo>
                  <a:cubicBezTo>
                    <a:pt x="416242" y="156273"/>
                    <a:pt x="420039" y="158318"/>
                    <a:pt x="422376" y="159487"/>
                  </a:cubicBezTo>
                  <a:lnTo>
                    <a:pt x="434644" y="166497"/>
                  </a:lnTo>
                  <a:cubicBezTo>
                    <a:pt x="435813" y="166497"/>
                    <a:pt x="436981" y="166497"/>
                    <a:pt x="438149" y="166497"/>
                  </a:cubicBezTo>
                  <a:cubicBezTo>
                    <a:pt x="439318" y="166497"/>
                    <a:pt x="442239" y="167081"/>
                    <a:pt x="446913" y="168250"/>
                  </a:cubicBezTo>
                  <a:lnTo>
                    <a:pt x="450418" y="177013"/>
                  </a:lnTo>
                  <a:cubicBezTo>
                    <a:pt x="453923" y="177013"/>
                    <a:pt x="456844" y="177889"/>
                    <a:pt x="459181" y="179641"/>
                  </a:cubicBezTo>
                  <a:cubicBezTo>
                    <a:pt x="461517" y="181394"/>
                    <a:pt x="463270" y="182855"/>
                    <a:pt x="464438" y="184023"/>
                  </a:cubicBezTo>
                  <a:cubicBezTo>
                    <a:pt x="469112" y="185191"/>
                    <a:pt x="473201" y="188697"/>
                    <a:pt x="476707" y="194539"/>
                  </a:cubicBezTo>
                  <a:cubicBezTo>
                    <a:pt x="476707" y="196875"/>
                    <a:pt x="478459" y="199796"/>
                    <a:pt x="481965" y="203302"/>
                  </a:cubicBezTo>
                  <a:cubicBezTo>
                    <a:pt x="483133" y="203302"/>
                    <a:pt x="485178" y="204762"/>
                    <a:pt x="488099" y="207683"/>
                  </a:cubicBezTo>
                  <a:cubicBezTo>
                    <a:pt x="491020" y="210604"/>
                    <a:pt x="493648" y="212649"/>
                    <a:pt x="495985" y="213817"/>
                  </a:cubicBezTo>
                  <a:cubicBezTo>
                    <a:pt x="498322" y="216154"/>
                    <a:pt x="499490" y="217907"/>
                    <a:pt x="499490" y="219075"/>
                  </a:cubicBezTo>
                  <a:cubicBezTo>
                    <a:pt x="499490" y="224917"/>
                    <a:pt x="500075" y="228714"/>
                    <a:pt x="501243" y="230467"/>
                  </a:cubicBezTo>
                  <a:cubicBezTo>
                    <a:pt x="502411" y="232219"/>
                    <a:pt x="503580" y="233680"/>
                    <a:pt x="504748" y="234848"/>
                  </a:cubicBezTo>
                  <a:cubicBezTo>
                    <a:pt x="511759" y="240690"/>
                    <a:pt x="515264" y="247701"/>
                    <a:pt x="515264" y="255880"/>
                  </a:cubicBezTo>
                  <a:cubicBezTo>
                    <a:pt x="519937" y="260553"/>
                    <a:pt x="522274" y="262890"/>
                    <a:pt x="522274" y="262890"/>
                  </a:cubicBezTo>
                  <a:cubicBezTo>
                    <a:pt x="525780" y="266395"/>
                    <a:pt x="525780" y="270485"/>
                    <a:pt x="522274" y="275158"/>
                  </a:cubicBezTo>
                  <a:cubicBezTo>
                    <a:pt x="521106" y="278663"/>
                    <a:pt x="519353" y="281584"/>
                    <a:pt x="517017" y="283921"/>
                  </a:cubicBezTo>
                  <a:cubicBezTo>
                    <a:pt x="514680" y="286258"/>
                    <a:pt x="512927" y="288595"/>
                    <a:pt x="511759" y="290932"/>
                  </a:cubicBezTo>
                  <a:cubicBezTo>
                    <a:pt x="510590" y="292100"/>
                    <a:pt x="510006" y="293268"/>
                    <a:pt x="510006" y="294437"/>
                  </a:cubicBezTo>
                  <a:cubicBezTo>
                    <a:pt x="510006" y="295605"/>
                    <a:pt x="509422" y="296774"/>
                    <a:pt x="508254" y="297942"/>
                  </a:cubicBezTo>
                  <a:lnTo>
                    <a:pt x="508254" y="303200"/>
                  </a:lnTo>
                  <a:cubicBezTo>
                    <a:pt x="505917" y="304368"/>
                    <a:pt x="504748" y="307289"/>
                    <a:pt x="504748" y="311963"/>
                  </a:cubicBezTo>
                  <a:lnTo>
                    <a:pt x="501243" y="325984"/>
                  </a:lnTo>
                  <a:cubicBezTo>
                    <a:pt x="500075" y="329489"/>
                    <a:pt x="500075" y="333578"/>
                    <a:pt x="501243" y="338252"/>
                  </a:cubicBezTo>
                  <a:lnTo>
                    <a:pt x="506501" y="357530"/>
                  </a:lnTo>
                  <a:cubicBezTo>
                    <a:pt x="508838" y="359867"/>
                    <a:pt x="507085" y="363372"/>
                    <a:pt x="501243" y="368046"/>
                  </a:cubicBezTo>
                  <a:lnTo>
                    <a:pt x="501243" y="371551"/>
                  </a:lnTo>
                  <a:cubicBezTo>
                    <a:pt x="496570" y="376225"/>
                    <a:pt x="494233" y="378562"/>
                    <a:pt x="494233" y="378562"/>
                  </a:cubicBezTo>
                  <a:cubicBezTo>
                    <a:pt x="488391" y="385572"/>
                    <a:pt x="482549" y="391998"/>
                    <a:pt x="476707" y="397840"/>
                  </a:cubicBezTo>
                  <a:cubicBezTo>
                    <a:pt x="475538" y="397840"/>
                    <a:pt x="471449" y="401638"/>
                    <a:pt x="464438" y="409232"/>
                  </a:cubicBezTo>
                  <a:cubicBezTo>
                    <a:pt x="457428" y="416827"/>
                    <a:pt x="443992" y="422669"/>
                    <a:pt x="424129" y="426758"/>
                  </a:cubicBezTo>
                  <a:cubicBezTo>
                    <a:pt x="404266" y="430847"/>
                    <a:pt x="377393" y="433476"/>
                    <a:pt x="343509" y="434645"/>
                  </a:cubicBezTo>
                  <a:cubicBezTo>
                    <a:pt x="338836" y="424129"/>
                    <a:pt x="333578" y="416535"/>
                    <a:pt x="327736" y="411861"/>
                  </a:cubicBezTo>
                  <a:cubicBezTo>
                    <a:pt x="324230" y="411861"/>
                    <a:pt x="322478" y="410693"/>
                    <a:pt x="322478" y="408356"/>
                  </a:cubicBezTo>
                  <a:lnTo>
                    <a:pt x="331241" y="411861"/>
                  </a:lnTo>
                  <a:cubicBezTo>
                    <a:pt x="328904" y="407187"/>
                    <a:pt x="327151" y="404851"/>
                    <a:pt x="325983" y="404851"/>
                  </a:cubicBezTo>
                  <a:cubicBezTo>
                    <a:pt x="322478" y="407187"/>
                    <a:pt x="319265" y="406895"/>
                    <a:pt x="316344" y="403974"/>
                  </a:cubicBezTo>
                  <a:cubicBezTo>
                    <a:pt x="313423" y="401053"/>
                    <a:pt x="311962" y="399593"/>
                    <a:pt x="311962" y="399593"/>
                  </a:cubicBezTo>
                  <a:cubicBezTo>
                    <a:pt x="309625" y="394919"/>
                    <a:pt x="306705" y="391998"/>
                    <a:pt x="303199" y="390830"/>
                  </a:cubicBezTo>
                  <a:cubicBezTo>
                    <a:pt x="297357" y="387325"/>
                    <a:pt x="293268" y="382067"/>
                    <a:pt x="290931" y="375056"/>
                  </a:cubicBezTo>
                  <a:cubicBezTo>
                    <a:pt x="289763" y="371551"/>
                    <a:pt x="285089" y="368630"/>
                    <a:pt x="276910" y="366293"/>
                  </a:cubicBezTo>
                  <a:cubicBezTo>
                    <a:pt x="273405" y="366293"/>
                    <a:pt x="271652" y="365125"/>
                    <a:pt x="271652" y="362788"/>
                  </a:cubicBezTo>
                  <a:cubicBezTo>
                    <a:pt x="272821" y="361620"/>
                    <a:pt x="272821" y="360159"/>
                    <a:pt x="271652" y="358407"/>
                  </a:cubicBezTo>
                  <a:cubicBezTo>
                    <a:pt x="270484" y="356654"/>
                    <a:pt x="269900" y="354609"/>
                    <a:pt x="269900" y="352273"/>
                  </a:cubicBezTo>
                  <a:cubicBezTo>
                    <a:pt x="269900" y="352273"/>
                    <a:pt x="269900" y="351104"/>
                    <a:pt x="269900" y="348767"/>
                  </a:cubicBezTo>
                  <a:cubicBezTo>
                    <a:pt x="271068" y="348767"/>
                    <a:pt x="273113" y="350520"/>
                    <a:pt x="276034" y="354025"/>
                  </a:cubicBezTo>
                  <a:cubicBezTo>
                    <a:pt x="277494" y="355778"/>
                    <a:pt x="278882" y="357092"/>
                    <a:pt x="280196" y="357968"/>
                  </a:cubicBezTo>
                  <a:lnTo>
                    <a:pt x="281880" y="358563"/>
                  </a:lnTo>
                  <a:lnTo>
                    <a:pt x="278663" y="350520"/>
                  </a:lnTo>
                  <a:cubicBezTo>
                    <a:pt x="278663" y="347015"/>
                    <a:pt x="276910" y="344094"/>
                    <a:pt x="273405" y="341757"/>
                  </a:cubicBezTo>
                  <a:cubicBezTo>
                    <a:pt x="269900" y="339420"/>
                    <a:pt x="266395" y="339420"/>
                    <a:pt x="262890" y="341757"/>
                  </a:cubicBezTo>
                  <a:cubicBezTo>
                    <a:pt x="244195" y="352273"/>
                    <a:pt x="229590" y="362788"/>
                    <a:pt x="219074" y="373304"/>
                  </a:cubicBezTo>
                  <a:cubicBezTo>
                    <a:pt x="195707" y="396672"/>
                    <a:pt x="184022" y="408356"/>
                    <a:pt x="184022" y="408356"/>
                  </a:cubicBezTo>
                  <a:cubicBezTo>
                    <a:pt x="184022" y="410693"/>
                    <a:pt x="182270" y="411861"/>
                    <a:pt x="178765" y="411861"/>
                  </a:cubicBezTo>
                  <a:cubicBezTo>
                    <a:pt x="179933" y="410693"/>
                    <a:pt x="180809" y="409232"/>
                    <a:pt x="181394" y="407479"/>
                  </a:cubicBezTo>
                  <a:cubicBezTo>
                    <a:pt x="181978" y="405727"/>
                    <a:pt x="182854" y="404266"/>
                    <a:pt x="184022" y="403098"/>
                  </a:cubicBezTo>
                  <a:cubicBezTo>
                    <a:pt x="206222" y="379730"/>
                    <a:pt x="224916" y="355778"/>
                    <a:pt x="240106" y="331241"/>
                  </a:cubicBezTo>
                  <a:lnTo>
                    <a:pt x="247116" y="317221"/>
                  </a:lnTo>
                  <a:cubicBezTo>
                    <a:pt x="249453" y="314884"/>
                    <a:pt x="248869" y="312547"/>
                    <a:pt x="245363" y="310210"/>
                  </a:cubicBezTo>
                  <a:cubicBezTo>
                    <a:pt x="236016" y="300863"/>
                    <a:pt x="230759" y="294437"/>
                    <a:pt x="229590" y="290932"/>
                  </a:cubicBezTo>
                  <a:cubicBezTo>
                    <a:pt x="224916" y="290932"/>
                    <a:pt x="222580" y="290347"/>
                    <a:pt x="222580" y="289179"/>
                  </a:cubicBezTo>
                  <a:lnTo>
                    <a:pt x="217322" y="283921"/>
                  </a:lnTo>
                  <a:cubicBezTo>
                    <a:pt x="213817" y="282753"/>
                    <a:pt x="211188" y="280416"/>
                    <a:pt x="209435" y="276911"/>
                  </a:cubicBezTo>
                  <a:cubicBezTo>
                    <a:pt x="207683" y="273406"/>
                    <a:pt x="206222" y="271069"/>
                    <a:pt x="205054" y="269900"/>
                  </a:cubicBezTo>
                  <a:lnTo>
                    <a:pt x="205054" y="262890"/>
                  </a:lnTo>
                  <a:cubicBezTo>
                    <a:pt x="205054" y="260553"/>
                    <a:pt x="203885" y="259385"/>
                    <a:pt x="201548" y="259385"/>
                  </a:cubicBezTo>
                  <a:cubicBezTo>
                    <a:pt x="201548" y="258216"/>
                    <a:pt x="202717" y="257048"/>
                    <a:pt x="205054" y="255880"/>
                  </a:cubicBezTo>
                  <a:cubicBezTo>
                    <a:pt x="203885" y="255880"/>
                    <a:pt x="203301" y="255295"/>
                    <a:pt x="203301" y="254127"/>
                  </a:cubicBezTo>
                  <a:cubicBezTo>
                    <a:pt x="202133" y="251790"/>
                    <a:pt x="200964" y="249453"/>
                    <a:pt x="199796" y="247117"/>
                  </a:cubicBezTo>
                  <a:cubicBezTo>
                    <a:pt x="198628" y="244780"/>
                    <a:pt x="198043" y="241859"/>
                    <a:pt x="198043" y="238354"/>
                  </a:cubicBezTo>
                  <a:lnTo>
                    <a:pt x="198043" y="231343"/>
                  </a:lnTo>
                  <a:cubicBezTo>
                    <a:pt x="201548" y="227838"/>
                    <a:pt x="201548" y="223749"/>
                    <a:pt x="198043" y="219075"/>
                  </a:cubicBezTo>
                  <a:lnTo>
                    <a:pt x="196291" y="208559"/>
                  </a:lnTo>
                  <a:cubicBezTo>
                    <a:pt x="193954" y="199212"/>
                    <a:pt x="192201" y="193370"/>
                    <a:pt x="191033" y="191033"/>
                  </a:cubicBezTo>
                  <a:cubicBezTo>
                    <a:pt x="192201" y="188697"/>
                    <a:pt x="194538" y="187528"/>
                    <a:pt x="198043" y="187528"/>
                  </a:cubicBezTo>
                  <a:lnTo>
                    <a:pt x="208559" y="184023"/>
                  </a:lnTo>
                  <a:cubicBezTo>
                    <a:pt x="209727" y="182855"/>
                    <a:pt x="212064" y="181686"/>
                    <a:pt x="215569" y="180518"/>
                  </a:cubicBezTo>
                  <a:cubicBezTo>
                    <a:pt x="224916" y="178181"/>
                    <a:pt x="230759" y="175844"/>
                    <a:pt x="233095" y="173507"/>
                  </a:cubicBezTo>
                  <a:lnTo>
                    <a:pt x="269900" y="161239"/>
                  </a:lnTo>
                  <a:cubicBezTo>
                    <a:pt x="271068" y="161239"/>
                    <a:pt x="271652" y="160071"/>
                    <a:pt x="271652" y="157734"/>
                  </a:cubicBezTo>
                  <a:cubicBezTo>
                    <a:pt x="278663" y="148387"/>
                    <a:pt x="285089" y="140792"/>
                    <a:pt x="290931" y="134950"/>
                  </a:cubicBezTo>
                  <a:cubicBezTo>
                    <a:pt x="294436" y="132613"/>
                    <a:pt x="297942" y="130277"/>
                    <a:pt x="301447" y="127940"/>
                  </a:cubicBezTo>
                  <a:cubicBezTo>
                    <a:pt x="304952" y="125603"/>
                    <a:pt x="308457" y="123266"/>
                    <a:pt x="311962" y="120929"/>
                  </a:cubicBezTo>
                  <a:cubicBezTo>
                    <a:pt x="316636" y="117424"/>
                    <a:pt x="323062" y="115672"/>
                    <a:pt x="331241" y="115672"/>
                  </a:cubicBezTo>
                  <a:close/>
                  <a:moveTo>
                    <a:pt x="843000" y="0"/>
                  </a:moveTo>
                  <a:cubicBezTo>
                    <a:pt x="844168" y="0"/>
                    <a:pt x="845921" y="1168"/>
                    <a:pt x="848258" y="3505"/>
                  </a:cubicBezTo>
                  <a:cubicBezTo>
                    <a:pt x="857605" y="7010"/>
                    <a:pt x="862863" y="9347"/>
                    <a:pt x="864031" y="10515"/>
                  </a:cubicBezTo>
                  <a:cubicBezTo>
                    <a:pt x="867537" y="10515"/>
                    <a:pt x="869289" y="11100"/>
                    <a:pt x="869289" y="12268"/>
                  </a:cubicBezTo>
                  <a:cubicBezTo>
                    <a:pt x="870457" y="18110"/>
                    <a:pt x="873086" y="22200"/>
                    <a:pt x="877176" y="24536"/>
                  </a:cubicBezTo>
                  <a:cubicBezTo>
                    <a:pt x="881265" y="26873"/>
                    <a:pt x="883894" y="28626"/>
                    <a:pt x="885062" y="29794"/>
                  </a:cubicBezTo>
                  <a:cubicBezTo>
                    <a:pt x="886231" y="27457"/>
                    <a:pt x="887984" y="26289"/>
                    <a:pt x="890320" y="26289"/>
                  </a:cubicBezTo>
                  <a:cubicBezTo>
                    <a:pt x="892657" y="26289"/>
                    <a:pt x="894994" y="27457"/>
                    <a:pt x="897331" y="29794"/>
                  </a:cubicBezTo>
                  <a:cubicBezTo>
                    <a:pt x="906678" y="39141"/>
                    <a:pt x="911351" y="43815"/>
                    <a:pt x="911351" y="43815"/>
                  </a:cubicBezTo>
                  <a:cubicBezTo>
                    <a:pt x="912520" y="54331"/>
                    <a:pt x="917193" y="62509"/>
                    <a:pt x="925372" y="68351"/>
                  </a:cubicBezTo>
                  <a:cubicBezTo>
                    <a:pt x="925372" y="68351"/>
                    <a:pt x="926541" y="69520"/>
                    <a:pt x="928877" y="71857"/>
                  </a:cubicBezTo>
                  <a:cubicBezTo>
                    <a:pt x="928877" y="74193"/>
                    <a:pt x="931799" y="76530"/>
                    <a:pt x="937641" y="78867"/>
                  </a:cubicBezTo>
                  <a:cubicBezTo>
                    <a:pt x="939977" y="80035"/>
                    <a:pt x="945235" y="83541"/>
                    <a:pt x="953414" y="89382"/>
                  </a:cubicBezTo>
                  <a:cubicBezTo>
                    <a:pt x="956919" y="92888"/>
                    <a:pt x="959256" y="94056"/>
                    <a:pt x="960424" y="92888"/>
                  </a:cubicBezTo>
                  <a:cubicBezTo>
                    <a:pt x="962761" y="91719"/>
                    <a:pt x="964514" y="91719"/>
                    <a:pt x="965682" y="92888"/>
                  </a:cubicBezTo>
                  <a:cubicBezTo>
                    <a:pt x="966851" y="94056"/>
                    <a:pt x="967435" y="95225"/>
                    <a:pt x="967435" y="96393"/>
                  </a:cubicBezTo>
                  <a:lnTo>
                    <a:pt x="976198" y="94640"/>
                  </a:lnTo>
                  <a:cubicBezTo>
                    <a:pt x="980871" y="94640"/>
                    <a:pt x="983792" y="95809"/>
                    <a:pt x="984961" y="98146"/>
                  </a:cubicBezTo>
                  <a:cubicBezTo>
                    <a:pt x="984961" y="100482"/>
                    <a:pt x="986129" y="101651"/>
                    <a:pt x="988466" y="101651"/>
                  </a:cubicBezTo>
                  <a:cubicBezTo>
                    <a:pt x="989634" y="102819"/>
                    <a:pt x="991971" y="103988"/>
                    <a:pt x="995476" y="105156"/>
                  </a:cubicBezTo>
                  <a:cubicBezTo>
                    <a:pt x="998981" y="106324"/>
                    <a:pt x="1001318" y="106909"/>
                    <a:pt x="1002487" y="106909"/>
                  </a:cubicBezTo>
                  <a:lnTo>
                    <a:pt x="1005992" y="108661"/>
                  </a:lnTo>
                  <a:lnTo>
                    <a:pt x="1009497" y="108661"/>
                  </a:lnTo>
                  <a:cubicBezTo>
                    <a:pt x="1016508" y="108661"/>
                    <a:pt x="1022349" y="110414"/>
                    <a:pt x="1027023" y="113919"/>
                  </a:cubicBezTo>
                  <a:cubicBezTo>
                    <a:pt x="1032865" y="118593"/>
                    <a:pt x="1038707" y="122098"/>
                    <a:pt x="1044549" y="124435"/>
                  </a:cubicBezTo>
                  <a:cubicBezTo>
                    <a:pt x="1051559" y="126771"/>
                    <a:pt x="1055649" y="132029"/>
                    <a:pt x="1056817" y="140208"/>
                  </a:cubicBezTo>
                  <a:cubicBezTo>
                    <a:pt x="1059154" y="142545"/>
                    <a:pt x="1061491" y="145466"/>
                    <a:pt x="1063828" y="148971"/>
                  </a:cubicBezTo>
                  <a:cubicBezTo>
                    <a:pt x="1066164" y="152476"/>
                    <a:pt x="1067917" y="155397"/>
                    <a:pt x="1069085" y="157734"/>
                  </a:cubicBezTo>
                  <a:cubicBezTo>
                    <a:pt x="1077264" y="163576"/>
                    <a:pt x="1081354" y="171755"/>
                    <a:pt x="1081354" y="182270"/>
                  </a:cubicBezTo>
                  <a:cubicBezTo>
                    <a:pt x="1082522" y="184607"/>
                    <a:pt x="1082814" y="186944"/>
                    <a:pt x="1082230" y="189281"/>
                  </a:cubicBezTo>
                  <a:cubicBezTo>
                    <a:pt x="1081646" y="191618"/>
                    <a:pt x="1081938" y="192786"/>
                    <a:pt x="1083106" y="192786"/>
                  </a:cubicBezTo>
                  <a:lnTo>
                    <a:pt x="1083106" y="199796"/>
                  </a:lnTo>
                  <a:cubicBezTo>
                    <a:pt x="1083106" y="210312"/>
                    <a:pt x="1081938" y="218491"/>
                    <a:pt x="1079601" y="224333"/>
                  </a:cubicBezTo>
                  <a:lnTo>
                    <a:pt x="1062075" y="247117"/>
                  </a:lnTo>
                  <a:cubicBezTo>
                    <a:pt x="1059738" y="251790"/>
                    <a:pt x="1054481" y="255295"/>
                    <a:pt x="1046302" y="257632"/>
                  </a:cubicBezTo>
                  <a:cubicBezTo>
                    <a:pt x="1035786" y="258801"/>
                    <a:pt x="1028776" y="260553"/>
                    <a:pt x="1025271" y="262890"/>
                  </a:cubicBezTo>
                  <a:lnTo>
                    <a:pt x="1016508" y="262890"/>
                  </a:lnTo>
                  <a:lnTo>
                    <a:pt x="1004239" y="261137"/>
                  </a:lnTo>
                  <a:lnTo>
                    <a:pt x="995476" y="262890"/>
                  </a:lnTo>
                  <a:cubicBezTo>
                    <a:pt x="994308" y="262890"/>
                    <a:pt x="993724" y="263182"/>
                    <a:pt x="993724" y="263766"/>
                  </a:cubicBezTo>
                  <a:cubicBezTo>
                    <a:pt x="993724" y="264351"/>
                    <a:pt x="993139" y="264058"/>
                    <a:pt x="991971" y="262890"/>
                  </a:cubicBezTo>
                  <a:cubicBezTo>
                    <a:pt x="990803" y="260553"/>
                    <a:pt x="987882" y="261722"/>
                    <a:pt x="983208" y="266395"/>
                  </a:cubicBezTo>
                  <a:cubicBezTo>
                    <a:pt x="980871" y="268732"/>
                    <a:pt x="978534" y="270485"/>
                    <a:pt x="976198" y="271653"/>
                  </a:cubicBezTo>
                  <a:cubicBezTo>
                    <a:pt x="973861" y="272821"/>
                    <a:pt x="971524" y="275158"/>
                    <a:pt x="969187" y="278663"/>
                  </a:cubicBezTo>
                  <a:cubicBezTo>
                    <a:pt x="968019" y="281000"/>
                    <a:pt x="966266" y="282753"/>
                    <a:pt x="963930" y="283921"/>
                  </a:cubicBezTo>
                  <a:cubicBezTo>
                    <a:pt x="963930" y="282753"/>
                    <a:pt x="963930" y="282169"/>
                    <a:pt x="963930" y="282169"/>
                  </a:cubicBezTo>
                  <a:lnTo>
                    <a:pt x="977950" y="266395"/>
                  </a:lnTo>
                  <a:cubicBezTo>
                    <a:pt x="977950" y="265227"/>
                    <a:pt x="976198" y="264643"/>
                    <a:pt x="972693" y="264643"/>
                  </a:cubicBezTo>
                  <a:cubicBezTo>
                    <a:pt x="971524" y="265811"/>
                    <a:pt x="970356" y="266687"/>
                    <a:pt x="969187" y="267271"/>
                  </a:cubicBezTo>
                  <a:cubicBezTo>
                    <a:pt x="968019" y="267856"/>
                    <a:pt x="966851" y="268732"/>
                    <a:pt x="965682" y="269900"/>
                  </a:cubicBezTo>
                  <a:lnTo>
                    <a:pt x="951661" y="283921"/>
                  </a:lnTo>
                  <a:lnTo>
                    <a:pt x="939393" y="296189"/>
                  </a:lnTo>
                  <a:lnTo>
                    <a:pt x="935888" y="299695"/>
                  </a:lnTo>
                  <a:cubicBezTo>
                    <a:pt x="937056" y="299695"/>
                    <a:pt x="938225" y="300863"/>
                    <a:pt x="939393" y="303200"/>
                  </a:cubicBezTo>
                  <a:lnTo>
                    <a:pt x="935888" y="306705"/>
                  </a:lnTo>
                  <a:cubicBezTo>
                    <a:pt x="940562" y="306705"/>
                    <a:pt x="945235" y="306121"/>
                    <a:pt x="949909" y="304952"/>
                  </a:cubicBezTo>
                  <a:cubicBezTo>
                    <a:pt x="951077" y="304952"/>
                    <a:pt x="952830" y="303200"/>
                    <a:pt x="955166" y="299695"/>
                  </a:cubicBezTo>
                  <a:cubicBezTo>
                    <a:pt x="957503" y="297358"/>
                    <a:pt x="960424" y="296774"/>
                    <a:pt x="963930" y="297942"/>
                  </a:cubicBezTo>
                  <a:cubicBezTo>
                    <a:pt x="965098" y="297942"/>
                    <a:pt x="966558" y="297650"/>
                    <a:pt x="968311" y="297066"/>
                  </a:cubicBezTo>
                  <a:cubicBezTo>
                    <a:pt x="970064" y="296481"/>
                    <a:pt x="971524" y="296189"/>
                    <a:pt x="972693" y="296189"/>
                  </a:cubicBezTo>
                  <a:cubicBezTo>
                    <a:pt x="972693" y="298526"/>
                    <a:pt x="973277" y="300279"/>
                    <a:pt x="974445" y="301447"/>
                  </a:cubicBezTo>
                  <a:cubicBezTo>
                    <a:pt x="974445" y="300279"/>
                    <a:pt x="975614" y="299695"/>
                    <a:pt x="977950" y="299695"/>
                  </a:cubicBezTo>
                  <a:cubicBezTo>
                    <a:pt x="980287" y="302031"/>
                    <a:pt x="984377" y="304952"/>
                    <a:pt x="990218" y="308458"/>
                  </a:cubicBezTo>
                  <a:cubicBezTo>
                    <a:pt x="994892" y="308458"/>
                    <a:pt x="998105" y="308458"/>
                    <a:pt x="999858" y="308458"/>
                  </a:cubicBezTo>
                  <a:cubicBezTo>
                    <a:pt x="1001610" y="308458"/>
                    <a:pt x="1003071" y="309626"/>
                    <a:pt x="1004239" y="311963"/>
                  </a:cubicBezTo>
                  <a:cubicBezTo>
                    <a:pt x="1006576" y="315468"/>
                    <a:pt x="1008621" y="317805"/>
                    <a:pt x="1010373" y="318973"/>
                  </a:cubicBezTo>
                  <a:cubicBezTo>
                    <a:pt x="1012126" y="320142"/>
                    <a:pt x="1013586" y="321310"/>
                    <a:pt x="1014755" y="322478"/>
                  </a:cubicBezTo>
                  <a:cubicBezTo>
                    <a:pt x="1014755" y="322478"/>
                    <a:pt x="1015047" y="322770"/>
                    <a:pt x="1015631" y="323355"/>
                  </a:cubicBezTo>
                  <a:cubicBezTo>
                    <a:pt x="1016216" y="323939"/>
                    <a:pt x="1016508" y="324231"/>
                    <a:pt x="1016508" y="324231"/>
                  </a:cubicBezTo>
                  <a:cubicBezTo>
                    <a:pt x="1016508" y="328905"/>
                    <a:pt x="1017092" y="331241"/>
                    <a:pt x="1018260" y="331241"/>
                  </a:cubicBezTo>
                  <a:cubicBezTo>
                    <a:pt x="1018260" y="330073"/>
                    <a:pt x="1018844" y="328612"/>
                    <a:pt x="1020013" y="326860"/>
                  </a:cubicBezTo>
                  <a:cubicBezTo>
                    <a:pt x="1021181" y="325107"/>
                    <a:pt x="1022349" y="324231"/>
                    <a:pt x="1023518" y="324231"/>
                  </a:cubicBezTo>
                  <a:cubicBezTo>
                    <a:pt x="1024686" y="324231"/>
                    <a:pt x="1027607" y="327152"/>
                    <a:pt x="1032281" y="332994"/>
                  </a:cubicBezTo>
                  <a:lnTo>
                    <a:pt x="1042797" y="332994"/>
                  </a:lnTo>
                  <a:cubicBezTo>
                    <a:pt x="1042797" y="334162"/>
                    <a:pt x="1042212" y="335331"/>
                    <a:pt x="1041044" y="336499"/>
                  </a:cubicBezTo>
                  <a:cubicBezTo>
                    <a:pt x="1043381" y="336499"/>
                    <a:pt x="1047470" y="336791"/>
                    <a:pt x="1053312" y="337376"/>
                  </a:cubicBezTo>
                  <a:cubicBezTo>
                    <a:pt x="1059154" y="337960"/>
                    <a:pt x="1062659" y="340589"/>
                    <a:pt x="1063828" y="345262"/>
                  </a:cubicBezTo>
                  <a:cubicBezTo>
                    <a:pt x="1064996" y="345262"/>
                    <a:pt x="1066164" y="345846"/>
                    <a:pt x="1067333" y="347015"/>
                  </a:cubicBezTo>
                  <a:cubicBezTo>
                    <a:pt x="1068501" y="348183"/>
                    <a:pt x="1069085" y="349352"/>
                    <a:pt x="1069085" y="350520"/>
                  </a:cubicBezTo>
                  <a:lnTo>
                    <a:pt x="1079601" y="357530"/>
                  </a:lnTo>
                  <a:lnTo>
                    <a:pt x="1081354" y="359283"/>
                  </a:lnTo>
                  <a:cubicBezTo>
                    <a:pt x="1081354" y="362788"/>
                    <a:pt x="1082522" y="365709"/>
                    <a:pt x="1084859" y="368046"/>
                  </a:cubicBezTo>
                  <a:cubicBezTo>
                    <a:pt x="1084859" y="370383"/>
                    <a:pt x="1084275" y="372135"/>
                    <a:pt x="1083106" y="373304"/>
                  </a:cubicBezTo>
                  <a:cubicBezTo>
                    <a:pt x="1081938" y="373304"/>
                    <a:pt x="1080770" y="372720"/>
                    <a:pt x="1079601" y="371551"/>
                  </a:cubicBezTo>
                  <a:cubicBezTo>
                    <a:pt x="1078433" y="370383"/>
                    <a:pt x="1076680" y="369799"/>
                    <a:pt x="1074343" y="369799"/>
                  </a:cubicBezTo>
                  <a:lnTo>
                    <a:pt x="1074343" y="375056"/>
                  </a:lnTo>
                  <a:lnTo>
                    <a:pt x="1067333" y="366293"/>
                  </a:lnTo>
                  <a:cubicBezTo>
                    <a:pt x="1070838" y="363957"/>
                    <a:pt x="1072591" y="361912"/>
                    <a:pt x="1072591" y="360159"/>
                  </a:cubicBezTo>
                  <a:cubicBezTo>
                    <a:pt x="1072591" y="358407"/>
                    <a:pt x="1071422" y="356946"/>
                    <a:pt x="1069085" y="355778"/>
                  </a:cubicBezTo>
                  <a:cubicBezTo>
                    <a:pt x="1063244" y="351104"/>
                    <a:pt x="1059738" y="348767"/>
                    <a:pt x="1058570" y="348767"/>
                  </a:cubicBezTo>
                  <a:cubicBezTo>
                    <a:pt x="1055065" y="347599"/>
                    <a:pt x="1049223" y="345846"/>
                    <a:pt x="1041044" y="343510"/>
                  </a:cubicBezTo>
                  <a:lnTo>
                    <a:pt x="1034034" y="338252"/>
                  </a:lnTo>
                  <a:cubicBezTo>
                    <a:pt x="1031697" y="335915"/>
                    <a:pt x="1029944" y="334747"/>
                    <a:pt x="1028776" y="334747"/>
                  </a:cubicBezTo>
                  <a:lnTo>
                    <a:pt x="1028776" y="340004"/>
                  </a:lnTo>
                  <a:cubicBezTo>
                    <a:pt x="1028776" y="337668"/>
                    <a:pt x="1027607" y="336207"/>
                    <a:pt x="1025271" y="335623"/>
                  </a:cubicBezTo>
                  <a:cubicBezTo>
                    <a:pt x="1022934" y="335039"/>
                    <a:pt x="1021181" y="334162"/>
                    <a:pt x="1020013" y="332994"/>
                  </a:cubicBezTo>
                  <a:cubicBezTo>
                    <a:pt x="1018844" y="336499"/>
                    <a:pt x="1020597" y="338836"/>
                    <a:pt x="1025271" y="340004"/>
                  </a:cubicBezTo>
                  <a:cubicBezTo>
                    <a:pt x="1027607" y="342341"/>
                    <a:pt x="1028776" y="344678"/>
                    <a:pt x="1028776" y="347015"/>
                  </a:cubicBezTo>
                  <a:cubicBezTo>
                    <a:pt x="1026439" y="352857"/>
                    <a:pt x="1027607" y="356946"/>
                    <a:pt x="1032281" y="359283"/>
                  </a:cubicBezTo>
                  <a:cubicBezTo>
                    <a:pt x="1040460" y="362788"/>
                    <a:pt x="1048054" y="364541"/>
                    <a:pt x="1055065" y="364541"/>
                  </a:cubicBezTo>
                  <a:cubicBezTo>
                    <a:pt x="1059738" y="364541"/>
                    <a:pt x="1062075" y="366293"/>
                    <a:pt x="1062075" y="369799"/>
                  </a:cubicBezTo>
                  <a:lnTo>
                    <a:pt x="1062075" y="371551"/>
                  </a:lnTo>
                  <a:cubicBezTo>
                    <a:pt x="1073759" y="380898"/>
                    <a:pt x="1083106" y="386740"/>
                    <a:pt x="1090117" y="389077"/>
                  </a:cubicBezTo>
                  <a:cubicBezTo>
                    <a:pt x="1092453" y="390246"/>
                    <a:pt x="1097711" y="393751"/>
                    <a:pt x="1105890" y="399593"/>
                  </a:cubicBezTo>
                  <a:lnTo>
                    <a:pt x="1107643" y="403098"/>
                  </a:lnTo>
                  <a:cubicBezTo>
                    <a:pt x="1107643" y="407772"/>
                    <a:pt x="1109980" y="410693"/>
                    <a:pt x="1114653" y="411861"/>
                  </a:cubicBezTo>
                  <a:cubicBezTo>
                    <a:pt x="1115822" y="411861"/>
                    <a:pt x="1116406" y="412445"/>
                    <a:pt x="1116406" y="413614"/>
                  </a:cubicBezTo>
                  <a:cubicBezTo>
                    <a:pt x="1116406" y="413614"/>
                    <a:pt x="1115822" y="413906"/>
                    <a:pt x="1114653" y="414490"/>
                  </a:cubicBezTo>
                  <a:cubicBezTo>
                    <a:pt x="1113485" y="415074"/>
                    <a:pt x="1112316" y="414782"/>
                    <a:pt x="1111148" y="413614"/>
                  </a:cubicBezTo>
                  <a:cubicBezTo>
                    <a:pt x="1108811" y="413614"/>
                    <a:pt x="1107643" y="413029"/>
                    <a:pt x="1107643" y="411861"/>
                  </a:cubicBezTo>
                  <a:cubicBezTo>
                    <a:pt x="1106474" y="411861"/>
                    <a:pt x="1105306" y="411861"/>
                    <a:pt x="1104138" y="411861"/>
                  </a:cubicBezTo>
                  <a:cubicBezTo>
                    <a:pt x="1104138" y="411861"/>
                    <a:pt x="1104430" y="412153"/>
                    <a:pt x="1105014" y="412737"/>
                  </a:cubicBezTo>
                  <a:cubicBezTo>
                    <a:pt x="1105598" y="413321"/>
                    <a:pt x="1105890" y="413614"/>
                    <a:pt x="1105890" y="413614"/>
                  </a:cubicBezTo>
                  <a:cubicBezTo>
                    <a:pt x="1105890" y="415950"/>
                    <a:pt x="1106474" y="417119"/>
                    <a:pt x="1107643" y="417119"/>
                  </a:cubicBezTo>
                  <a:cubicBezTo>
                    <a:pt x="1111148" y="419456"/>
                    <a:pt x="1112901" y="421208"/>
                    <a:pt x="1112901" y="422377"/>
                  </a:cubicBezTo>
                  <a:cubicBezTo>
                    <a:pt x="1112901" y="423545"/>
                    <a:pt x="1111148" y="424713"/>
                    <a:pt x="1107643" y="425882"/>
                  </a:cubicBezTo>
                  <a:cubicBezTo>
                    <a:pt x="1107643" y="430555"/>
                    <a:pt x="1109980" y="434061"/>
                    <a:pt x="1114653" y="436397"/>
                  </a:cubicBezTo>
                  <a:cubicBezTo>
                    <a:pt x="1118158" y="436397"/>
                    <a:pt x="1119911" y="439318"/>
                    <a:pt x="1119911" y="445160"/>
                  </a:cubicBezTo>
                  <a:cubicBezTo>
                    <a:pt x="1122248" y="447497"/>
                    <a:pt x="1124877" y="449250"/>
                    <a:pt x="1127798" y="450418"/>
                  </a:cubicBezTo>
                  <a:cubicBezTo>
                    <a:pt x="1130719" y="451587"/>
                    <a:pt x="1132179" y="453339"/>
                    <a:pt x="1132179" y="455676"/>
                  </a:cubicBezTo>
                  <a:lnTo>
                    <a:pt x="1132179" y="460934"/>
                  </a:lnTo>
                  <a:cubicBezTo>
                    <a:pt x="1132179" y="469113"/>
                    <a:pt x="1129842" y="473786"/>
                    <a:pt x="1125169" y="474955"/>
                  </a:cubicBezTo>
                  <a:cubicBezTo>
                    <a:pt x="1129842" y="476123"/>
                    <a:pt x="1131011" y="478460"/>
                    <a:pt x="1128674" y="481965"/>
                  </a:cubicBezTo>
                  <a:cubicBezTo>
                    <a:pt x="1128674" y="484302"/>
                    <a:pt x="1128090" y="486054"/>
                    <a:pt x="1126921" y="487223"/>
                  </a:cubicBezTo>
                  <a:cubicBezTo>
                    <a:pt x="1125753" y="488391"/>
                    <a:pt x="1124585" y="488975"/>
                    <a:pt x="1123416" y="488975"/>
                  </a:cubicBezTo>
                  <a:lnTo>
                    <a:pt x="1123416" y="499491"/>
                  </a:lnTo>
                  <a:cubicBezTo>
                    <a:pt x="1123416" y="500659"/>
                    <a:pt x="1122248" y="501828"/>
                    <a:pt x="1119911" y="502996"/>
                  </a:cubicBezTo>
                  <a:cubicBezTo>
                    <a:pt x="1115237" y="506501"/>
                    <a:pt x="1112316" y="509422"/>
                    <a:pt x="1111148" y="511759"/>
                  </a:cubicBezTo>
                  <a:cubicBezTo>
                    <a:pt x="1108811" y="512928"/>
                    <a:pt x="1104722" y="514680"/>
                    <a:pt x="1098880" y="517017"/>
                  </a:cubicBezTo>
                  <a:lnTo>
                    <a:pt x="1095374" y="518770"/>
                  </a:lnTo>
                  <a:lnTo>
                    <a:pt x="1095375" y="518770"/>
                  </a:lnTo>
                  <a:cubicBezTo>
                    <a:pt x="1097711" y="523443"/>
                    <a:pt x="1100632" y="526364"/>
                    <a:pt x="1104138" y="527533"/>
                  </a:cubicBezTo>
                  <a:lnTo>
                    <a:pt x="1105890" y="529285"/>
                  </a:lnTo>
                  <a:cubicBezTo>
                    <a:pt x="1109395" y="535127"/>
                    <a:pt x="1116406" y="538048"/>
                    <a:pt x="1126921" y="538048"/>
                  </a:cubicBezTo>
                  <a:cubicBezTo>
                    <a:pt x="1131595" y="539217"/>
                    <a:pt x="1136268" y="539509"/>
                    <a:pt x="1140942" y="538924"/>
                  </a:cubicBezTo>
                  <a:cubicBezTo>
                    <a:pt x="1145616" y="538340"/>
                    <a:pt x="1149121" y="538048"/>
                    <a:pt x="1151458" y="538048"/>
                  </a:cubicBezTo>
                  <a:lnTo>
                    <a:pt x="1174242" y="536296"/>
                  </a:lnTo>
                  <a:cubicBezTo>
                    <a:pt x="1181252" y="532790"/>
                    <a:pt x="1188846" y="532206"/>
                    <a:pt x="1197025" y="534543"/>
                  </a:cubicBezTo>
                  <a:cubicBezTo>
                    <a:pt x="1197025" y="536880"/>
                    <a:pt x="1198778" y="538048"/>
                    <a:pt x="1202283" y="538048"/>
                  </a:cubicBezTo>
                  <a:lnTo>
                    <a:pt x="1226819" y="534543"/>
                  </a:lnTo>
                  <a:cubicBezTo>
                    <a:pt x="1238503" y="533375"/>
                    <a:pt x="1250187" y="528701"/>
                    <a:pt x="1261871" y="520522"/>
                  </a:cubicBezTo>
                  <a:cubicBezTo>
                    <a:pt x="1263040" y="519354"/>
                    <a:pt x="1264792" y="518770"/>
                    <a:pt x="1267129" y="518770"/>
                  </a:cubicBezTo>
                  <a:cubicBezTo>
                    <a:pt x="1265961" y="521106"/>
                    <a:pt x="1264792" y="522859"/>
                    <a:pt x="1263624" y="524027"/>
                  </a:cubicBezTo>
                  <a:cubicBezTo>
                    <a:pt x="1262456" y="525196"/>
                    <a:pt x="1261287" y="526364"/>
                    <a:pt x="1260119" y="527533"/>
                  </a:cubicBezTo>
                  <a:lnTo>
                    <a:pt x="1253109" y="529285"/>
                  </a:lnTo>
                  <a:cubicBezTo>
                    <a:pt x="1250772" y="529285"/>
                    <a:pt x="1249603" y="530454"/>
                    <a:pt x="1249603" y="532790"/>
                  </a:cubicBezTo>
                  <a:cubicBezTo>
                    <a:pt x="1256614" y="532790"/>
                    <a:pt x="1261287" y="532206"/>
                    <a:pt x="1263624" y="531038"/>
                  </a:cubicBezTo>
                  <a:lnTo>
                    <a:pt x="1298676" y="517017"/>
                  </a:lnTo>
                  <a:cubicBezTo>
                    <a:pt x="1302181" y="515849"/>
                    <a:pt x="1305979" y="514972"/>
                    <a:pt x="1310068" y="514388"/>
                  </a:cubicBezTo>
                  <a:cubicBezTo>
                    <a:pt x="1314157" y="513804"/>
                    <a:pt x="1319123" y="512928"/>
                    <a:pt x="1324965" y="511759"/>
                  </a:cubicBezTo>
                  <a:lnTo>
                    <a:pt x="1326718" y="511759"/>
                  </a:lnTo>
                  <a:cubicBezTo>
                    <a:pt x="1322044" y="501244"/>
                    <a:pt x="1312697" y="488975"/>
                    <a:pt x="1298676" y="474955"/>
                  </a:cubicBezTo>
                  <a:cubicBezTo>
                    <a:pt x="1304518" y="476123"/>
                    <a:pt x="1308607" y="480212"/>
                    <a:pt x="1310944" y="487223"/>
                  </a:cubicBezTo>
                  <a:cubicBezTo>
                    <a:pt x="1313281" y="488391"/>
                    <a:pt x="1316202" y="488975"/>
                    <a:pt x="1319707" y="488975"/>
                  </a:cubicBezTo>
                  <a:cubicBezTo>
                    <a:pt x="1320876" y="490144"/>
                    <a:pt x="1322044" y="490144"/>
                    <a:pt x="1323213" y="488975"/>
                  </a:cubicBezTo>
                  <a:cubicBezTo>
                    <a:pt x="1318539" y="486639"/>
                    <a:pt x="1316202" y="483718"/>
                    <a:pt x="1316202" y="480212"/>
                  </a:cubicBezTo>
                  <a:cubicBezTo>
                    <a:pt x="1316202" y="476707"/>
                    <a:pt x="1316202" y="474370"/>
                    <a:pt x="1316202" y="473202"/>
                  </a:cubicBezTo>
                  <a:cubicBezTo>
                    <a:pt x="1322044" y="474370"/>
                    <a:pt x="1324965" y="476707"/>
                    <a:pt x="1324965" y="480212"/>
                  </a:cubicBezTo>
                  <a:lnTo>
                    <a:pt x="1324965" y="474955"/>
                  </a:lnTo>
                  <a:cubicBezTo>
                    <a:pt x="1327302" y="477291"/>
                    <a:pt x="1330223" y="480797"/>
                    <a:pt x="1333728" y="485470"/>
                  </a:cubicBezTo>
                  <a:cubicBezTo>
                    <a:pt x="1337233" y="490144"/>
                    <a:pt x="1340154" y="494233"/>
                    <a:pt x="1342491" y="497738"/>
                  </a:cubicBezTo>
                  <a:cubicBezTo>
                    <a:pt x="1344828" y="495402"/>
                    <a:pt x="1345120" y="493649"/>
                    <a:pt x="1343367" y="492481"/>
                  </a:cubicBezTo>
                  <a:cubicBezTo>
                    <a:pt x="1341615" y="491312"/>
                    <a:pt x="1340154" y="490144"/>
                    <a:pt x="1338986" y="488975"/>
                  </a:cubicBezTo>
                  <a:lnTo>
                    <a:pt x="1345996" y="488975"/>
                  </a:lnTo>
                  <a:cubicBezTo>
                    <a:pt x="1344828" y="481965"/>
                    <a:pt x="1342491" y="474955"/>
                    <a:pt x="1338986" y="467944"/>
                  </a:cubicBezTo>
                  <a:cubicBezTo>
                    <a:pt x="1335481" y="460934"/>
                    <a:pt x="1333144" y="455676"/>
                    <a:pt x="1331976" y="452171"/>
                  </a:cubicBezTo>
                  <a:lnTo>
                    <a:pt x="1333728" y="450418"/>
                  </a:lnTo>
                  <a:cubicBezTo>
                    <a:pt x="1341907" y="462102"/>
                    <a:pt x="1347749" y="469697"/>
                    <a:pt x="1351254" y="473202"/>
                  </a:cubicBezTo>
                  <a:cubicBezTo>
                    <a:pt x="1351254" y="469697"/>
                    <a:pt x="1351546" y="465607"/>
                    <a:pt x="1352130" y="460934"/>
                  </a:cubicBezTo>
                  <a:cubicBezTo>
                    <a:pt x="1352715" y="456260"/>
                    <a:pt x="1352422" y="452171"/>
                    <a:pt x="1351254" y="448666"/>
                  </a:cubicBezTo>
                  <a:lnTo>
                    <a:pt x="1351254" y="436397"/>
                  </a:lnTo>
                  <a:cubicBezTo>
                    <a:pt x="1352422" y="430555"/>
                    <a:pt x="1352422" y="423545"/>
                    <a:pt x="1351254" y="415366"/>
                  </a:cubicBezTo>
                  <a:lnTo>
                    <a:pt x="1351254" y="410108"/>
                  </a:lnTo>
                  <a:cubicBezTo>
                    <a:pt x="1350085" y="408940"/>
                    <a:pt x="1349209" y="407772"/>
                    <a:pt x="1348625" y="406603"/>
                  </a:cubicBezTo>
                  <a:cubicBezTo>
                    <a:pt x="1348041" y="405435"/>
                    <a:pt x="1347749" y="403682"/>
                    <a:pt x="1347749" y="401345"/>
                  </a:cubicBezTo>
                  <a:lnTo>
                    <a:pt x="1349501" y="404851"/>
                  </a:lnTo>
                  <a:lnTo>
                    <a:pt x="1349940" y="394335"/>
                  </a:lnTo>
                  <a:cubicBezTo>
                    <a:pt x="1350232" y="391414"/>
                    <a:pt x="1350670" y="389077"/>
                    <a:pt x="1351254" y="387325"/>
                  </a:cubicBezTo>
                  <a:lnTo>
                    <a:pt x="1351254" y="368046"/>
                  </a:lnTo>
                  <a:cubicBezTo>
                    <a:pt x="1351254" y="362204"/>
                    <a:pt x="1350670" y="356362"/>
                    <a:pt x="1349501" y="350520"/>
                  </a:cubicBezTo>
                  <a:cubicBezTo>
                    <a:pt x="1350670" y="343510"/>
                    <a:pt x="1351254" y="331241"/>
                    <a:pt x="1351254" y="313715"/>
                  </a:cubicBezTo>
                  <a:lnTo>
                    <a:pt x="1351254" y="292684"/>
                  </a:lnTo>
                  <a:cubicBezTo>
                    <a:pt x="1350085" y="283337"/>
                    <a:pt x="1349501" y="271653"/>
                    <a:pt x="1349501" y="257632"/>
                  </a:cubicBezTo>
                  <a:lnTo>
                    <a:pt x="1349501" y="247117"/>
                  </a:lnTo>
                  <a:cubicBezTo>
                    <a:pt x="1349501" y="245948"/>
                    <a:pt x="1349501" y="245072"/>
                    <a:pt x="1349501" y="244488"/>
                  </a:cubicBezTo>
                  <a:cubicBezTo>
                    <a:pt x="1349501" y="243904"/>
                    <a:pt x="1349501" y="243611"/>
                    <a:pt x="1349501" y="243611"/>
                  </a:cubicBezTo>
                  <a:cubicBezTo>
                    <a:pt x="1347165" y="242443"/>
                    <a:pt x="1344536" y="242151"/>
                    <a:pt x="1341615" y="242735"/>
                  </a:cubicBezTo>
                  <a:cubicBezTo>
                    <a:pt x="1338694" y="243319"/>
                    <a:pt x="1336649" y="244195"/>
                    <a:pt x="1335481" y="245364"/>
                  </a:cubicBezTo>
                  <a:cubicBezTo>
                    <a:pt x="1329639" y="253543"/>
                    <a:pt x="1326718" y="261722"/>
                    <a:pt x="1326718" y="269900"/>
                  </a:cubicBezTo>
                  <a:cubicBezTo>
                    <a:pt x="1326718" y="273406"/>
                    <a:pt x="1326134" y="276327"/>
                    <a:pt x="1324965" y="278663"/>
                  </a:cubicBezTo>
                  <a:cubicBezTo>
                    <a:pt x="1324965" y="277495"/>
                    <a:pt x="1324089" y="275450"/>
                    <a:pt x="1322336" y="272529"/>
                  </a:cubicBezTo>
                  <a:cubicBezTo>
                    <a:pt x="1320584" y="269608"/>
                    <a:pt x="1320876" y="265227"/>
                    <a:pt x="1323213" y="259385"/>
                  </a:cubicBezTo>
                  <a:cubicBezTo>
                    <a:pt x="1325549" y="250038"/>
                    <a:pt x="1326718" y="244780"/>
                    <a:pt x="1326718" y="243611"/>
                  </a:cubicBezTo>
                  <a:lnTo>
                    <a:pt x="1326718" y="240106"/>
                  </a:lnTo>
                  <a:lnTo>
                    <a:pt x="1323213" y="241859"/>
                  </a:lnTo>
                  <a:cubicBezTo>
                    <a:pt x="1324381" y="240690"/>
                    <a:pt x="1324673" y="239814"/>
                    <a:pt x="1324089" y="239230"/>
                  </a:cubicBezTo>
                  <a:cubicBezTo>
                    <a:pt x="1323505" y="238646"/>
                    <a:pt x="1322628" y="238938"/>
                    <a:pt x="1321460" y="240106"/>
                  </a:cubicBezTo>
                  <a:cubicBezTo>
                    <a:pt x="1316786" y="240106"/>
                    <a:pt x="1313865" y="240690"/>
                    <a:pt x="1312697" y="241859"/>
                  </a:cubicBezTo>
                  <a:cubicBezTo>
                    <a:pt x="1312697" y="241859"/>
                    <a:pt x="1312113" y="242151"/>
                    <a:pt x="1310944" y="242735"/>
                  </a:cubicBezTo>
                  <a:cubicBezTo>
                    <a:pt x="1309776" y="243319"/>
                    <a:pt x="1308607" y="243027"/>
                    <a:pt x="1307439" y="241859"/>
                  </a:cubicBezTo>
                  <a:cubicBezTo>
                    <a:pt x="1305102" y="246532"/>
                    <a:pt x="1305102" y="250622"/>
                    <a:pt x="1307439" y="254127"/>
                  </a:cubicBezTo>
                  <a:cubicBezTo>
                    <a:pt x="1308607" y="255295"/>
                    <a:pt x="1309192" y="256464"/>
                    <a:pt x="1309192" y="257632"/>
                  </a:cubicBezTo>
                  <a:cubicBezTo>
                    <a:pt x="1309192" y="258801"/>
                    <a:pt x="1309776" y="259969"/>
                    <a:pt x="1310944" y="261137"/>
                  </a:cubicBezTo>
                  <a:cubicBezTo>
                    <a:pt x="1306271" y="258801"/>
                    <a:pt x="1303349" y="257048"/>
                    <a:pt x="1302181" y="255880"/>
                  </a:cubicBezTo>
                  <a:cubicBezTo>
                    <a:pt x="1301013" y="254711"/>
                    <a:pt x="1299844" y="250622"/>
                    <a:pt x="1298676" y="243611"/>
                  </a:cubicBezTo>
                  <a:cubicBezTo>
                    <a:pt x="1297508" y="243611"/>
                    <a:pt x="1296923" y="245364"/>
                    <a:pt x="1296923" y="248869"/>
                  </a:cubicBezTo>
                  <a:cubicBezTo>
                    <a:pt x="1296923" y="253543"/>
                    <a:pt x="1296339" y="256464"/>
                    <a:pt x="1295171" y="257632"/>
                  </a:cubicBezTo>
                  <a:cubicBezTo>
                    <a:pt x="1295171" y="257632"/>
                    <a:pt x="1294002" y="257048"/>
                    <a:pt x="1291666" y="255880"/>
                  </a:cubicBezTo>
                  <a:lnTo>
                    <a:pt x="1291666" y="259385"/>
                  </a:lnTo>
                  <a:lnTo>
                    <a:pt x="1281150" y="245364"/>
                  </a:lnTo>
                  <a:cubicBezTo>
                    <a:pt x="1277645" y="245364"/>
                    <a:pt x="1274724" y="247701"/>
                    <a:pt x="1272387" y="252374"/>
                  </a:cubicBezTo>
                  <a:lnTo>
                    <a:pt x="1261871" y="257632"/>
                  </a:lnTo>
                  <a:lnTo>
                    <a:pt x="1258366" y="257632"/>
                  </a:lnTo>
                  <a:lnTo>
                    <a:pt x="1240840" y="266395"/>
                  </a:lnTo>
                  <a:cubicBezTo>
                    <a:pt x="1234998" y="272237"/>
                    <a:pt x="1228572" y="276911"/>
                    <a:pt x="1221562" y="280416"/>
                  </a:cubicBezTo>
                  <a:cubicBezTo>
                    <a:pt x="1222730" y="281584"/>
                    <a:pt x="1223022" y="282169"/>
                    <a:pt x="1222438" y="282169"/>
                  </a:cubicBezTo>
                  <a:cubicBezTo>
                    <a:pt x="1221854" y="282169"/>
                    <a:pt x="1220978" y="282169"/>
                    <a:pt x="1219809" y="282169"/>
                  </a:cubicBezTo>
                  <a:cubicBezTo>
                    <a:pt x="1217472" y="281000"/>
                    <a:pt x="1217472" y="277495"/>
                    <a:pt x="1219809" y="271653"/>
                  </a:cubicBezTo>
                  <a:cubicBezTo>
                    <a:pt x="1223314" y="268148"/>
                    <a:pt x="1226235" y="264935"/>
                    <a:pt x="1228572" y="262014"/>
                  </a:cubicBezTo>
                  <a:cubicBezTo>
                    <a:pt x="1230909" y="259093"/>
                    <a:pt x="1232661" y="257048"/>
                    <a:pt x="1233830" y="255880"/>
                  </a:cubicBezTo>
                  <a:lnTo>
                    <a:pt x="1235582" y="250622"/>
                  </a:lnTo>
                  <a:lnTo>
                    <a:pt x="1230325" y="248869"/>
                  </a:lnTo>
                  <a:cubicBezTo>
                    <a:pt x="1233830" y="229006"/>
                    <a:pt x="1239672" y="214401"/>
                    <a:pt x="1247851" y="205054"/>
                  </a:cubicBezTo>
                  <a:cubicBezTo>
                    <a:pt x="1247851" y="205054"/>
                    <a:pt x="1247851" y="204762"/>
                    <a:pt x="1247851" y="204178"/>
                  </a:cubicBezTo>
                  <a:cubicBezTo>
                    <a:pt x="1247851" y="203594"/>
                    <a:pt x="1247851" y="203302"/>
                    <a:pt x="1247851" y="203302"/>
                  </a:cubicBezTo>
                  <a:cubicBezTo>
                    <a:pt x="1249019" y="196291"/>
                    <a:pt x="1251940" y="191033"/>
                    <a:pt x="1256614" y="187528"/>
                  </a:cubicBezTo>
                  <a:cubicBezTo>
                    <a:pt x="1258950" y="186360"/>
                    <a:pt x="1261287" y="184023"/>
                    <a:pt x="1263624" y="180518"/>
                  </a:cubicBezTo>
                  <a:cubicBezTo>
                    <a:pt x="1265961" y="177013"/>
                    <a:pt x="1268882" y="174091"/>
                    <a:pt x="1272387" y="171755"/>
                  </a:cubicBezTo>
                  <a:lnTo>
                    <a:pt x="1286408" y="166497"/>
                  </a:lnTo>
                  <a:lnTo>
                    <a:pt x="1324965" y="154229"/>
                  </a:lnTo>
                  <a:cubicBezTo>
                    <a:pt x="1324965" y="153060"/>
                    <a:pt x="1326134" y="150724"/>
                    <a:pt x="1328470" y="147218"/>
                  </a:cubicBezTo>
                  <a:cubicBezTo>
                    <a:pt x="1329639" y="143713"/>
                    <a:pt x="1333144" y="137871"/>
                    <a:pt x="1338986" y="129692"/>
                  </a:cubicBezTo>
                  <a:cubicBezTo>
                    <a:pt x="1337817" y="128524"/>
                    <a:pt x="1338986" y="127940"/>
                    <a:pt x="1342491" y="127940"/>
                  </a:cubicBezTo>
                  <a:cubicBezTo>
                    <a:pt x="1344828" y="127940"/>
                    <a:pt x="1345996" y="126187"/>
                    <a:pt x="1345996" y="122682"/>
                  </a:cubicBezTo>
                  <a:lnTo>
                    <a:pt x="1345996" y="119177"/>
                  </a:lnTo>
                  <a:cubicBezTo>
                    <a:pt x="1348333" y="116840"/>
                    <a:pt x="1351838" y="115672"/>
                    <a:pt x="1356512" y="115672"/>
                  </a:cubicBezTo>
                  <a:lnTo>
                    <a:pt x="1368780" y="115672"/>
                  </a:lnTo>
                  <a:cubicBezTo>
                    <a:pt x="1379296" y="112166"/>
                    <a:pt x="1385722" y="111582"/>
                    <a:pt x="1388059" y="113919"/>
                  </a:cubicBezTo>
                  <a:cubicBezTo>
                    <a:pt x="1391564" y="115087"/>
                    <a:pt x="1394485" y="115379"/>
                    <a:pt x="1396822" y="114795"/>
                  </a:cubicBezTo>
                  <a:cubicBezTo>
                    <a:pt x="1399158" y="114211"/>
                    <a:pt x="1400911" y="113919"/>
                    <a:pt x="1402079" y="113919"/>
                  </a:cubicBezTo>
                  <a:cubicBezTo>
                    <a:pt x="1405585" y="112751"/>
                    <a:pt x="1409966" y="112458"/>
                    <a:pt x="1415224" y="113043"/>
                  </a:cubicBezTo>
                  <a:cubicBezTo>
                    <a:pt x="1420482" y="113627"/>
                    <a:pt x="1424279" y="113919"/>
                    <a:pt x="1426616" y="113919"/>
                  </a:cubicBezTo>
                  <a:lnTo>
                    <a:pt x="1440637" y="115672"/>
                  </a:lnTo>
                  <a:cubicBezTo>
                    <a:pt x="1446479" y="115672"/>
                    <a:pt x="1450568" y="116840"/>
                    <a:pt x="1452905" y="119177"/>
                  </a:cubicBezTo>
                  <a:cubicBezTo>
                    <a:pt x="1452905" y="120345"/>
                    <a:pt x="1454657" y="122682"/>
                    <a:pt x="1458163" y="126187"/>
                  </a:cubicBezTo>
                  <a:cubicBezTo>
                    <a:pt x="1467510" y="129692"/>
                    <a:pt x="1475104" y="133782"/>
                    <a:pt x="1480946" y="138455"/>
                  </a:cubicBezTo>
                  <a:cubicBezTo>
                    <a:pt x="1485620" y="140792"/>
                    <a:pt x="1489709" y="143129"/>
                    <a:pt x="1493215" y="145466"/>
                  </a:cubicBezTo>
                  <a:cubicBezTo>
                    <a:pt x="1494383" y="147803"/>
                    <a:pt x="1494967" y="150724"/>
                    <a:pt x="1494967" y="154229"/>
                  </a:cubicBezTo>
                  <a:cubicBezTo>
                    <a:pt x="1500809" y="158902"/>
                    <a:pt x="1505483" y="158902"/>
                    <a:pt x="1508988" y="154229"/>
                  </a:cubicBezTo>
                  <a:cubicBezTo>
                    <a:pt x="1514830" y="161239"/>
                    <a:pt x="1517751" y="164744"/>
                    <a:pt x="1517751" y="164744"/>
                  </a:cubicBezTo>
                  <a:lnTo>
                    <a:pt x="1505483" y="162992"/>
                  </a:lnTo>
                  <a:cubicBezTo>
                    <a:pt x="1515998" y="168834"/>
                    <a:pt x="1523009" y="171755"/>
                    <a:pt x="1526514" y="171755"/>
                  </a:cubicBezTo>
                  <a:cubicBezTo>
                    <a:pt x="1528851" y="174091"/>
                    <a:pt x="1532064" y="175844"/>
                    <a:pt x="1536153" y="177013"/>
                  </a:cubicBezTo>
                  <a:cubicBezTo>
                    <a:pt x="1540243" y="178181"/>
                    <a:pt x="1543456" y="179349"/>
                    <a:pt x="1545793" y="180518"/>
                  </a:cubicBezTo>
                  <a:lnTo>
                    <a:pt x="1556308" y="184023"/>
                  </a:lnTo>
                  <a:lnTo>
                    <a:pt x="1556308" y="187528"/>
                  </a:lnTo>
                  <a:cubicBezTo>
                    <a:pt x="1563319" y="188697"/>
                    <a:pt x="1568577" y="190449"/>
                    <a:pt x="1572081" y="192786"/>
                  </a:cubicBezTo>
                  <a:cubicBezTo>
                    <a:pt x="1574418" y="193954"/>
                    <a:pt x="1576463" y="195415"/>
                    <a:pt x="1578216" y="197167"/>
                  </a:cubicBezTo>
                  <a:cubicBezTo>
                    <a:pt x="1579968" y="198920"/>
                    <a:pt x="1583181" y="200381"/>
                    <a:pt x="1587855" y="201549"/>
                  </a:cubicBezTo>
                  <a:cubicBezTo>
                    <a:pt x="1590192" y="203886"/>
                    <a:pt x="1591360" y="205054"/>
                    <a:pt x="1591360" y="205054"/>
                  </a:cubicBezTo>
                  <a:cubicBezTo>
                    <a:pt x="1593697" y="206223"/>
                    <a:pt x="1595450" y="207975"/>
                    <a:pt x="1596618" y="210312"/>
                  </a:cubicBezTo>
                  <a:cubicBezTo>
                    <a:pt x="1597786" y="212649"/>
                    <a:pt x="1598955" y="214401"/>
                    <a:pt x="1600123" y="215570"/>
                  </a:cubicBezTo>
                  <a:cubicBezTo>
                    <a:pt x="1601292" y="216738"/>
                    <a:pt x="1602752" y="218491"/>
                    <a:pt x="1604505" y="220828"/>
                  </a:cubicBezTo>
                  <a:cubicBezTo>
                    <a:pt x="1606257" y="223164"/>
                    <a:pt x="1607134" y="226085"/>
                    <a:pt x="1607134" y="229591"/>
                  </a:cubicBezTo>
                  <a:cubicBezTo>
                    <a:pt x="1605965" y="230759"/>
                    <a:pt x="1605965" y="231343"/>
                    <a:pt x="1607134" y="231343"/>
                  </a:cubicBezTo>
                  <a:cubicBezTo>
                    <a:pt x="1607134" y="234848"/>
                    <a:pt x="1608302" y="238354"/>
                    <a:pt x="1610639" y="241859"/>
                  </a:cubicBezTo>
                  <a:cubicBezTo>
                    <a:pt x="1610639" y="245364"/>
                    <a:pt x="1609470" y="247701"/>
                    <a:pt x="1607134" y="248869"/>
                  </a:cubicBezTo>
                  <a:lnTo>
                    <a:pt x="1607134" y="266395"/>
                  </a:lnTo>
                  <a:cubicBezTo>
                    <a:pt x="1605965" y="267564"/>
                    <a:pt x="1603629" y="268148"/>
                    <a:pt x="1600123" y="268148"/>
                  </a:cubicBezTo>
                  <a:cubicBezTo>
                    <a:pt x="1598955" y="266979"/>
                    <a:pt x="1597202" y="266395"/>
                    <a:pt x="1594865" y="266395"/>
                  </a:cubicBezTo>
                  <a:lnTo>
                    <a:pt x="1589608" y="266395"/>
                  </a:lnTo>
                  <a:cubicBezTo>
                    <a:pt x="1586102" y="268732"/>
                    <a:pt x="1584350" y="270485"/>
                    <a:pt x="1584350" y="271653"/>
                  </a:cubicBezTo>
                  <a:cubicBezTo>
                    <a:pt x="1584350" y="271653"/>
                    <a:pt x="1583181" y="273406"/>
                    <a:pt x="1580844" y="276911"/>
                  </a:cubicBezTo>
                  <a:cubicBezTo>
                    <a:pt x="1575003" y="289763"/>
                    <a:pt x="1572081" y="296189"/>
                    <a:pt x="1572081" y="296189"/>
                  </a:cubicBezTo>
                  <a:cubicBezTo>
                    <a:pt x="1572081" y="298526"/>
                    <a:pt x="1571498" y="299695"/>
                    <a:pt x="1570329" y="299695"/>
                  </a:cubicBezTo>
                  <a:cubicBezTo>
                    <a:pt x="1569161" y="302031"/>
                    <a:pt x="1568577" y="305537"/>
                    <a:pt x="1568577" y="310210"/>
                  </a:cubicBezTo>
                  <a:lnTo>
                    <a:pt x="1563319" y="338252"/>
                  </a:lnTo>
                  <a:cubicBezTo>
                    <a:pt x="1563319" y="349936"/>
                    <a:pt x="1562734" y="358114"/>
                    <a:pt x="1561566" y="362788"/>
                  </a:cubicBezTo>
                  <a:lnTo>
                    <a:pt x="1558061" y="382067"/>
                  </a:lnTo>
                  <a:lnTo>
                    <a:pt x="1558061" y="375056"/>
                  </a:lnTo>
                  <a:lnTo>
                    <a:pt x="1559813" y="354025"/>
                  </a:lnTo>
                  <a:cubicBezTo>
                    <a:pt x="1558645" y="357530"/>
                    <a:pt x="1557185" y="362204"/>
                    <a:pt x="1555432" y="368046"/>
                  </a:cubicBezTo>
                  <a:cubicBezTo>
                    <a:pt x="1553679" y="373888"/>
                    <a:pt x="1552803" y="379730"/>
                    <a:pt x="1552803" y="385572"/>
                  </a:cubicBezTo>
                  <a:cubicBezTo>
                    <a:pt x="1552803" y="390246"/>
                    <a:pt x="1549882" y="394919"/>
                    <a:pt x="1544040" y="399593"/>
                  </a:cubicBezTo>
                  <a:cubicBezTo>
                    <a:pt x="1544040" y="398424"/>
                    <a:pt x="1543456" y="397256"/>
                    <a:pt x="1542287" y="396088"/>
                  </a:cubicBezTo>
                  <a:lnTo>
                    <a:pt x="1542287" y="399593"/>
                  </a:lnTo>
                  <a:lnTo>
                    <a:pt x="1540535" y="434645"/>
                  </a:lnTo>
                  <a:cubicBezTo>
                    <a:pt x="1539366" y="436982"/>
                    <a:pt x="1539075" y="439903"/>
                    <a:pt x="1539659" y="443408"/>
                  </a:cubicBezTo>
                  <a:cubicBezTo>
                    <a:pt x="1540243" y="446913"/>
                    <a:pt x="1539951" y="449250"/>
                    <a:pt x="1538782" y="450418"/>
                  </a:cubicBezTo>
                  <a:lnTo>
                    <a:pt x="1538782" y="460934"/>
                  </a:lnTo>
                  <a:cubicBezTo>
                    <a:pt x="1544624" y="462102"/>
                    <a:pt x="1547545" y="462686"/>
                    <a:pt x="1547545" y="462686"/>
                  </a:cubicBezTo>
                  <a:cubicBezTo>
                    <a:pt x="1551050" y="463855"/>
                    <a:pt x="1552803" y="465607"/>
                    <a:pt x="1552803" y="467944"/>
                  </a:cubicBezTo>
                  <a:lnTo>
                    <a:pt x="1565071" y="464439"/>
                  </a:lnTo>
                  <a:lnTo>
                    <a:pt x="1565071" y="452171"/>
                  </a:lnTo>
                  <a:cubicBezTo>
                    <a:pt x="1566240" y="452171"/>
                    <a:pt x="1566824" y="452755"/>
                    <a:pt x="1566824" y="453923"/>
                  </a:cubicBezTo>
                  <a:cubicBezTo>
                    <a:pt x="1566824" y="455092"/>
                    <a:pt x="1566824" y="455676"/>
                    <a:pt x="1566824" y="455676"/>
                  </a:cubicBezTo>
                  <a:cubicBezTo>
                    <a:pt x="1566824" y="460350"/>
                    <a:pt x="1567408" y="463855"/>
                    <a:pt x="1568577" y="466192"/>
                  </a:cubicBezTo>
                  <a:lnTo>
                    <a:pt x="1570329" y="467944"/>
                  </a:lnTo>
                  <a:cubicBezTo>
                    <a:pt x="1571498" y="471449"/>
                    <a:pt x="1577339" y="476707"/>
                    <a:pt x="1587855" y="483718"/>
                  </a:cubicBezTo>
                  <a:cubicBezTo>
                    <a:pt x="1592529" y="484886"/>
                    <a:pt x="1594865" y="486639"/>
                    <a:pt x="1594865" y="488975"/>
                  </a:cubicBezTo>
                  <a:lnTo>
                    <a:pt x="1594865" y="494233"/>
                  </a:lnTo>
                  <a:lnTo>
                    <a:pt x="1603629" y="494233"/>
                  </a:lnTo>
                  <a:lnTo>
                    <a:pt x="1612391" y="492481"/>
                  </a:lnTo>
                  <a:cubicBezTo>
                    <a:pt x="1613560" y="491312"/>
                    <a:pt x="1616481" y="490728"/>
                    <a:pt x="1621154" y="490728"/>
                  </a:cubicBezTo>
                  <a:lnTo>
                    <a:pt x="1629917" y="492481"/>
                  </a:lnTo>
                  <a:cubicBezTo>
                    <a:pt x="1631086" y="493649"/>
                    <a:pt x="1631378" y="495109"/>
                    <a:pt x="1630794" y="496862"/>
                  </a:cubicBezTo>
                  <a:cubicBezTo>
                    <a:pt x="1630210" y="498615"/>
                    <a:pt x="1629333" y="500075"/>
                    <a:pt x="1628165" y="501244"/>
                  </a:cubicBezTo>
                  <a:cubicBezTo>
                    <a:pt x="1626996" y="501244"/>
                    <a:pt x="1625244" y="501244"/>
                    <a:pt x="1622907" y="501244"/>
                  </a:cubicBezTo>
                  <a:cubicBezTo>
                    <a:pt x="1620570" y="501244"/>
                    <a:pt x="1619402" y="501244"/>
                    <a:pt x="1619402" y="501244"/>
                  </a:cubicBezTo>
                  <a:cubicBezTo>
                    <a:pt x="1615897" y="501244"/>
                    <a:pt x="1612976" y="500659"/>
                    <a:pt x="1610639" y="499491"/>
                  </a:cubicBezTo>
                  <a:lnTo>
                    <a:pt x="1607134" y="501244"/>
                  </a:lnTo>
                  <a:lnTo>
                    <a:pt x="1615897" y="504749"/>
                  </a:lnTo>
                  <a:cubicBezTo>
                    <a:pt x="1615897" y="505917"/>
                    <a:pt x="1615313" y="506209"/>
                    <a:pt x="1614144" y="505625"/>
                  </a:cubicBezTo>
                  <a:cubicBezTo>
                    <a:pt x="1612976" y="505041"/>
                    <a:pt x="1612391" y="505333"/>
                    <a:pt x="1612391" y="506501"/>
                  </a:cubicBezTo>
                  <a:cubicBezTo>
                    <a:pt x="1612391" y="507670"/>
                    <a:pt x="1613560" y="509422"/>
                    <a:pt x="1615897" y="511759"/>
                  </a:cubicBezTo>
                  <a:cubicBezTo>
                    <a:pt x="1618233" y="511759"/>
                    <a:pt x="1622907" y="513512"/>
                    <a:pt x="1629917" y="517017"/>
                  </a:cubicBezTo>
                  <a:cubicBezTo>
                    <a:pt x="1631086" y="517017"/>
                    <a:pt x="1631670" y="518185"/>
                    <a:pt x="1631670" y="520522"/>
                  </a:cubicBezTo>
                  <a:cubicBezTo>
                    <a:pt x="1632838" y="520522"/>
                    <a:pt x="1634591" y="520814"/>
                    <a:pt x="1636928" y="521399"/>
                  </a:cubicBezTo>
                  <a:cubicBezTo>
                    <a:pt x="1639265" y="521983"/>
                    <a:pt x="1641017" y="521691"/>
                    <a:pt x="1642185" y="520522"/>
                  </a:cubicBezTo>
                  <a:cubicBezTo>
                    <a:pt x="1644522" y="520522"/>
                    <a:pt x="1645691" y="521691"/>
                    <a:pt x="1645691" y="524027"/>
                  </a:cubicBezTo>
                  <a:cubicBezTo>
                    <a:pt x="1656206" y="524027"/>
                    <a:pt x="1664969" y="526948"/>
                    <a:pt x="1671980" y="532790"/>
                  </a:cubicBezTo>
                  <a:lnTo>
                    <a:pt x="1675485" y="534543"/>
                  </a:lnTo>
                  <a:cubicBezTo>
                    <a:pt x="1676654" y="534543"/>
                    <a:pt x="1677822" y="535127"/>
                    <a:pt x="1678990" y="536296"/>
                  </a:cubicBezTo>
                  <a:cubicBezTo>
                    <a:pt x="1680159" y="537464"/>
                    <a:pt x="1680743" y="538632"/>
                    <a:pt x="1680743" y="539801"/>
                  </a:cubicBezTo>
                  <a:lnTo>
                    <a:pt x="1678990" y="541553"/>
                  </a:lnTo>
                  <a:lnTo>
                    <a:pt x="1678990" y="543306"/>
                  </a:lnTo>
                  <a:cubicBezTo>
                    <a:pt x="1681327" y="546811"/>
                    <a:pt x="1686001" y="550901"/>
                    <a:pt x="1693011" y="555574"/>
                  </a:cubicBezTo>
                  <a:cubicBezTo>
                    <a:pt x="1695348" y="559079"/>
                    <a:pt x="1696516" y="560832"/>
                    <a:pt x="1696516" y="560832"/>
                  </a:cubicBezTo>
                  <a:cubicBezTo>
                    <a:pt x="1700022" y="562000"/>
                    <a:pt x="1701190" y="565506"/>
                    <a:pt x="1700022" y="571348"/>
                  </a:cubicBezTo>
                  <a:cubicBezTo>
                    <a:pt x="1698853" y="572516"/>
                    <a:pt x="1698269" y="574853"/>
                    <a:pt x="1698269" y="578358"/>
                  </a:cubicBezTo>
                  <a:lnTo>
                    <a:pt x="1696516" y="583616"/>
                  </a:lnTo>
                  <a:cubicBezTo>
                    <a:pt x="1693011" y="584784"/>
                    <a:pt x="1689798" y="586537"/>
                    <a:pt x="1686877" y="588874"/>
                  </a:cubicBezTo>
                  <a:cubicBezTo>
                    <a:pt x="1683956" y="591210"/>
                    <a:pt x="1681911" y="592963"/>
                    <a:pt x="1680743" y="594131"/>
                  </a:cubicBezTo>
                  <a:lnTo>
                    <a:pt x="1682495" y="597637"/>
                  </a:lnTo>
                  <a:lnTo>
                    <a:pt x="1677238" y="604647"/>
                  </a:lnTo>
                  <a:lnTo>
                    <a:pt x="1673733" y="608152"/>
                  </a:lnTo>
                  <a:cubicBezTo>
                    <a:pt x="1667890" y="605815"/>
                    <a:pt x="1663217" y="607568"/>
                    <a:pt x="1659712" y="613410"/>
                  </a:cubicBezTo>
                  <a:cubicBezTo>
                    <a:pt x="1658543" y="615747"/>
                    <a:pt x="1656206" y="616915"/>
                    <a:pt x="1652701" y="616915"/>
                  </a:cubicBezTo>
                  <a:cubicBezTo>
                    <a:pt x="1642185" y="620420"/>
                    <a:pt x="1635760" y="624510"/>
                    <a:pt x="1633422" y="629183"/>
                  </a:cubicBezTo>
                  <a:cubicBezTo>
                    <a:pt x="1633422" y="629183"/>
                    <a:pt x="1632254" y="629183"/>
                    <a:pt x="1629917" y="629183"/>
                  </a:cubicBezTo>
                  <a:cubicBezTo>
                    <a:pt x="1622907" y="629183"/>
                    <a:pt x="1619402" y="631520"/>
                    <a:pt x="1619402" y="636194"/>
                  </a:cubicBezTo>
                  <a:cubicBezTo>
                    <a:pt x="1618233" y="636194"/>
                    <a:pt x="1616773" y="637362"/>
                    <a:pt x="1615021" y="639699"/>
                  </a:cubicBezTo>
                  <a:cubicBezTo>
                    <a:pt x="1613268" y="642036"/>
                    <a:pt x="1611223" y="642620"/>
                    <a:pt x="1608886" y="641452"/>
                  </a:cubicBezTo>
                  <a:cubicBezTo>
                    <a:pt x="1607718" y="642620"/>
                    <a:pt x="1605089" y="643204"/>
                    <a:pt x="1601000" y="643204"/>
                  </a:cubicBezTo>
                  <a:cubicBezTo>
                    <a:pt x="1596910" y="643204"/>
                    <a:pt x="1594865" y="643204"/>
                    <a:pt x="1594865" y="643204"/>
                  </a:cubicBezTo>
                  <a:cubicBezTo>
                    <a:pt x="1593697" y="643204"/>
                    <a:pt x="1589608" y="643204"/>
                    <a:pt x="1582597" y="643204"/>
                  </a:cubicBezTo>
                  <a:cubicBezTo>
                    <a:pt x="1580260" y="644373"/>
                    <a:pt x="1576171" y="644957"/>
                    <a:pt x="1570329" y="644957"/>
                  </a:cubicBezTo>
                  <a:lnTo>
                    <a:pt x="1573834" y="646709"/>
                  </a:lnTo>
                  <a:cubicBezTo>
                    <a:pt x="1565656" y="654888"/>
                    <a:pt x="1558061" y="659562"/>
                    <a:pt x="1551050" y="660730"/>
                  </a:cubicBezTo>
                  <a:cubicBezTo>
                    <a:pt x="1551050" y="657225"/>
                    <a:pt x="1552219" y="655472"/>
                    <a:pt x="1554556" y="655472"/>
                  </a:cubicBezTo>
                  <a:cubicBezTo>
                    <a:pt x="1556892" y="655472"/>
                    <a:pt x="1558645" y="654304"/>
                    <a:pt x="1559813" y="651967"/>
                  </a:cubicBezTo>
                  <a:lnTo>
                    <a:pt x="1556308" y="650215"/>
                  </a:lnTo>
                  <a:lnTo>
                    <a:pt x="1565071" y="646709"/>
                  </a:lnTo>
                  <a:cubicBezTo>
                    <a:pt x="1565071" y="646709"/>
                    <a:pt x="1564779" y="646417"/>
                    <a:pt x="1564195" y="645833"/>
                  </a:cubicBezTo>
                  <a:cubicBezTo>
                    <a:pt x="1563611" y="645249"/>
                    <a:pt x="1563319" y="644957"/>
                    <a:pt x="1563319" y="644957"/>
                  </a:cubicBezTo>
                  <a:lnTo>
                    <a:pt x="1544040" y="646709"/>
                  </a:lnTo>
                  <a:cubicBezTo>
                    <a:pt x="1546377" y="647878"/>
                    <a:pt x="1547545" y="649046"/>
                    <a:pt x="1547545" y="650215"/>
                  </a:cubicBezTo>
                  <a:cubicBezTo>
                    <a:pt x="1546377" y="650215"/>
                    <a:pt x="1545793" y="651091"/>
                    <a:pt x="1545793" y="652843"/>
                  </a:cubicBezTo>
                  <a:cubicBezTo>
                    <a:pt x="1545793" y="654596"/>
                    <a:pt x="1545793" y="656057"/>
                    <a:pt x="1545793" y="657225"/>
                  </a:cubicBezTo>
                  <a:lnTo>
                    <a:pt x="1545793" y="704545"/>
                  </a:lnTo>
                  <a:cubicBezTo>
                    <a:pt x="1545793" y="706882"/>
                    <a:pt x="1546085" y="710387"/>
                    <a:pt x="1546669" y="715061"/>
                  </a:cubicBezTo>
                  <a:cubicBezTo>
                    <a:pt x="1547253" y="719734"/>
                    <a:pt x="1546961" y="724992"/>
                    <a:pt x="1545793" y="730834"/>
                  </a:cubicBezTo>
                  <a:lnTo>
                    <a:pt x="1545793" y="744855"/>
                  </a:lnTo>
                  <a:cubicBezTo>
                    <a:pt x="1545793" y="741350"/>
                    <a:pt x="1545209" y="738429"/>
                    <a:pt x="1544040" y="736092"/>
                  </a:cubicBezTo>
                  <a:cubicBezTo>
                    <a:pt x="1542872" y="733755"/>
                    <a:pt x="1542287" y="731418"/>
                    <a:pt x="1542287" y="729082"/>
                  </a:cubicBezTo>
                  <a:cubicBezTo>
                    <a:pt x="1542287" y="716229"/>
                    <a:pt x="1542872" y="705714"/>
                    <a:pt x="1544040" y="697535"/>
                  </a:cubicBezTo>
                  <a:cubicBezTo>
                    <a:pt x="1544040" y="697535"/>
                    <a:pt x="1543456" y="696366"/>
                    <a:pt x="1542287" y="694030"/>
                  </a:cubicBezTo>
                  <a:lnTo>
                    <a:pt x="1542287" y="715061"/>
                  </a:lnTo>
                  <a:cubicBezTo>
                    <a:pt x="1541119" y="718566"/>
                    <a:pt x="1540535" y="724992"/>
                    <a:pt x="1540535" y="734339"/>
                  </a:cubicBezTo>
                  <a:cubicBezTo>
                    <a:pt x="1539366" y="733171"/>
                    <a:pt x="1538782" y="730250"/>
                    <a:pt x="1538782" y="725576"/>
                  </a:cubicBezTo>
                  <a:lnTo>
                    <a:pt x="1540535" y="706298"/>
                  </a:lnTo>
                  <a:lnTo>
                    <a:pt x="1540535" y="681761"/>
                  </a:lnTo>
                  <a:cubicBezTo>
                    <a:pt x="1538198" y="667741"/>
                    <a:pt x="1537030" y="657809"/>
                    <a:pt x="1537030" y="651967"/>
                  </a:cubicBezTo>
                  <a:cubicBezTo>
                    <a:pt x="1535861" y="653136"/>
                    <a:pt x="1535277" y="655472"/>
                    <a:pt x="1535277" y="658978"/>
                  </a:cubicBezTo>
                  <a:cubicBezTo>
                    <a:pt x="1535277" y="662483"/>
                    <a:pt x="1534109" y="664820"/>
                    <a:pt x="1531772" y="665988"/>
                  </a:cubicBezTo>
                  <a:lnTo>
                    <a:pt x="1531772" y="660730"/>
                  </a:lnTo>
                  <a:cubicBezTo>
                    <a:pt x="1531772" y="663067"/>
                    <a:pt x="1531480" y="665112"/>
                    <a:pt x="1530896" y="666864"/>
                  </a:cubicBezTo>
                  <a:cubicBezTo>
                    <a:pt x="1530311" y="668617"/>
                    <a:pt x="1530604" y="671246"/>
                    <a:pt x="1531772" y="674751"/>
                  </a:cubicBezTo>
                  <a:cubicBezTo>
                    <a:pt x="1530604" y="679425"/>
                    <a:pt x="1530019" y="685851"/>
                    <a:pt x="1530019" y="694030"/>
                  </a:cubicBezTo>
                  <a:cubicBezTo>
                    <a:pt x="1530019" y="708050"/>
                    <a:pt x="1530604" y="717982"/>
                    <a:pt x="1531772" y="723824"/>
                  </a:cubicBezTo>
                  <a:cubicBezTo>
                    <a:pt x="1530604" y="733171"/>
                    <a:pt x="1530019" y="748944"/>
                    <a:pt x="1530019" y="771144"/>
                  </a:cubicBezTo>
                  <a:lnTo>
                    <a:pt x="1531772" y="781660"/>
                  </a:lnTo>
                  <a:cubicBezTo>
                    <a:pt x="1531772" y="785165"/>
                    <a:pt x="1531188" y="788086"/>
                    <a:pt x="1530019" y="790423"/>
                  </a:cubicBezTo>
                  <a:cubicBezTo>
                    <a:pt x="1527682" y="786917"/>
                    <a:pt x="1525930" y="786917"/>
                    <a:pt x="1524761" y="790423"/>
                  </a:cubicBezTo>
                  <a:cubicBezTo>
                    <a:pt x="1523593" y="788086"/>
                    <a:pt x="1523885" y="786917"/>
                    <a:pt x="1525638" y="786917"/>
                  </a:cubicBezTo>
                  <a:cubicBezTo>
                    <a:pt x="1527390" y="786917"/>
                    <a:pt x="1528267" y="786333"/>
                    <a:pt x="1528267" y="785165"/>
                  </a:cubicBezTo>
                  <a:lnTo>
                    <a:pt x="1526514" y="755371"/>
                  </a:lnTo>
                  <a:cubicBezTo>
                    <a:pt x="1525345" y="757707"/>
                    <a:pt x="1525054" y="760336"/>
                    <a:pt x="1525638" y="763257"/>
                  </a:cubicBezTo>
                  <a:cubicBezTo>
                    <a:pt x="1526222" y="766178"/>
                    <a:pt x="1525930" y="768807"/>
                    <a:pt x="1524761" y="771144"/>
                  </a:cubicBezTo>
                  <a:cubicBezTo>
                    <a:pt x="1522425" y="769976"/>
                    <a:pt x="1521548" y="767931"/>
                    <a:pt x="1522132" y="765010"/>
                  </a:cubicBezTo>
                  <a:cubicBezTo>
                    <a:pt x="1522717" y="762089"/>
                    <a:pt x="1523009" y="760044"/>
                    <a:pt x="1523009" y="758876"/>
                  </a:cubicBezTo>
                  <a:lnTo>
                    <a:pt x="1523009" y="753618"/>
                  </a:lnTo>
                  <a:lnTo>
                    <a:pt x="1521256" y="746608"/>
                  </a:lnTo>
                  <a:cubicBezTo>
                    <a:pt x="1520088" y="746608"/>
                    <a:pt x="1519211" y="747192"/>
                    <a:pt x="1518627" y="748360"/>
                  </a:cubicBezTo>
                  <a:cubicBezTo>
                    <a:pt x="1518043" y="749529"/>
                    <a:pt x="1517751" y="750697"/>
                    <a:pt x="1517751" y="751865"/>
                  </a:cubicBezTo>
                  <a:lnTo>
                    <a:pt x="1517751" y="779907"/>
                  </a:lnTo>
                  <a:lnTo>
                    <a:pt x="1515998" y="771144"/>
                  </a:lnTo>
                  <a:lnTo>
                    <a:pt x="1512493" y="774649"/>
                  </a:lnTo>
                  <a:lnTo>
                    <a:pt x="1510740" y="774649"/>
                  </a:lnTo>
                  <a:cubicBezTo>
                    <a:pt x="1514246" y="773481"/>
                    <a:pt x="1514246" y="771728"/>
                    <a:pt x="1510740" y="769391"/>
                  </a:cubicBezTo>
                  <a:cubicBezTo>
                    <a:pt x="1508404" y="764718"/>
                    <a:pt x="1507527" y="761797"/>
                    <a:pt x="1508112" y="760628"/>
                  </a:cubicBezTo>
                  <a:cubicBezTo>
                    <a:pt x="1508696" y="759460"/>
                    <a:pt x="1508988" y="758292"/>
                    <a:pt x="1508988" y="757123"/>
                  </a:cubicBezTo>
                  <a:cubicBezTo>
                    <a:pt x="1508988" y="755955"/>
                    <a:pt x="1508988" y="755371"/>
                    <a:pt x="1508988" y="755371"/>
                  </a:cubicBezTo>
                  <a:cubicBezTo>
                    <a:pt x="1508988" y="753034"/>
                    <a:pt x="1508404" y="751281"/>
                    <a:pt x="1507235" y="750113"/>
                  </a:cubicBezTo>
                  <a:cubicBezTo>
                    <a:pt x="1506067" y="748944"/>
                    <a:pt x="1504899" y="747192"/>
                    <a:pt x="1503730" y="744855"/>
                  </a:cubicBezTo>
                  <a:lnTo>
                    <a:pt x="1503730" y="750113"/>
                  </a:lnTo>
                  <a:cubicBezTo>
                    <a:pt x="1503730" y="752450"/>
                    <a:pt x="1503730" y="755079"/>
                    <a:pt x="1503730" y="757999"/>
                  </a:cubicBezTo>
                  <a:cubicBezTo>
                    <a:pt x="1503730" y="760920"/>
                    <a:pt x="1503730" y="765302"/>
                    <a:pt x="1503730" y="771144"/>
                  </a:cubicBezTo>
                  <a:lnTo>
                    <a:pt x="1501978" y="774649"/>
                  </a:lnTo>
                  <a:lnTo>
                    <a:pt x="1500225" y="778154"/>
                  </a:lnTo>
                  <a:cubicBezTo>
                    <a:pt x="1501394" y="776986"/>
                    <a:pt x="1502562" y="776402"/>
                    <a:pt x="1503730" y="776402"/>
                  </a:cubicBezTo>
                  <a:lnTo>
                    <a:pt x="1503730" y="778154"/>
                  </a:lnTo>
                  <a:cubicBezTo>
                    <a:pt x="1503730" y="781660"/>
                    <a:pt x="1503730" y="785749"/>
                    <a:pt x="1503730" y="790423"/>
                  </a:cubicBezTo>
                  <a:cubicBezTo>
                    <a:pt x="1503730" y="795096"/>
                    <a:pt x="1503730" y="798017"/>
                    <a:pt x="1503730" y="799186"/>
                  </a:cubicBezTo>
                  <a:lnTo>
                    <a:pt x="1503730" y="809701"/>
                  </a:lnTo>
                  <a:lnTo>
                    <a:pt x="1503730" y="814959"/>
                  </a:lnTo>
                  <a:cubicBezTo>
                    <a:pt x="1503730" y="824306"/>
                    <a:pt x="1503730" y="832485"/>
                    <a:pt x="1503730" y="839495"/>
                  </a:cubicBezTo>
                  <a:cubicBezTo>
                    <a:pt x="1503730" y="841832"/>
                    <a:pt x="1503730" y="845045"/>
                    <a:pt x="1503730" y="849135"/>
                  </a:cubicBezTo>
                  <a:cubicBezTo>
                    <a:pt x="1503730" y="853224"/>
                    <a:pt x="1503730" y="857021"/>
                    <a:pt x="1503730" y="860527"/>
                  </a:cubicBezTo>
                  <a:lnTo>
                    <a:pt x="1503730" y="872795"/>
                  </a:lnTo>
                  <a:cubicBezTo>
                    <a:pt x="1504899" y="877468"/>
                    <a:pt x="1505191" y="883018"/>
                    <a:pt x="1504606" y="889444"/>
                  </a:cubicBezTo>
                  <a:cubicBezTo>
                    <a:pt x="1504023" y="895871"/>
                    <a:pt x="1503730" y="899668"/>
                    <a:pt x="1503730" y="900836"/>
                  </a:cubicBezTo>
                  <a:lnTo>
                    <a:pt x="1503730" y="927125"/>
                  </a:lnTo>
                  <a:cubicBezTo>
                    <a:pt x="1504899" y="934136"/>
                    <a:pt x="1505191" y="941146"/>
                    <a:pt x="1504606" y="948157"/>
                  </a:cubicBezTo>
                  <a:cubicBezTo>
                    <a:pt x="1504023" y="955167"/>
                    <a:pt x="1503730" y="961009"/>
                    <a:pt x="1503730" y="965683"/>
                  </a:cubicBezTo>
                  <a:cubicBezTo>
                    <a:pt x="1503730" y="969188"/>
                    <a:pt x="1503730" y="971525"/>
                    <a:pt x="1503730" y="972693"/>
                  </a:cubicBezTo>
                  <a:cubicBezTo>
                    <a:pt x="1502562" y="973861"/>
                    <a:pt x="1501978" y="975030"/>
                    <a:pt x="1501978" y="976198"/>
                  </a:cubicBezTo>
                  <a:lnTo>
                    <a:pt x="1503730" y="974446"/>
                  </a:lnTo>
                  <a:cubicBezTo>
                    <a:pt x="1504899" y="976782"/>
                    <a:pt x="1504314" y="979703"/>
                    <a:pt x="1501978" y="983209"/>
                  </a:cubicBezTo>
                  <a:cubicBezTo>
                    <a:pt x="1501978" y="984377"/>
                    <a:pt x="1502854" y="985838"/>
                    <a:pt x="1504606" y="987590"/>
                  </a:cubicBezTo>
                  <a:cubicBezTo>
                    <a:pt x="1506359" y="989343"/>
                    <a:pt x="1505483" y="990219"/>
                    <a:pt x="1501978" y="990219"/>
                  </a:cubicBezTo>
                  <a:cubicBezTo>
                    <a:pt x="1503146" y="992556"/>
                    <a:pt x="1503730" y="996645"/>
                    <a:pt x="1503730" y="1002487"/>
                  </a:cubicBezTo>
                  <a:cubicBezTo>
                    <a:pt x="1503730" y="1007161"/>
                    <a:pt x="1504314" y="1010666"/>
                    <a:pt x="1505483" y="1013003"/>
                  </a:cubicBezTo>
                  <a:lnTo>
                    <a:pt x="1505483" y="1018261"/>
                  </a:lnTo>
                  <a:cubicBezTo>
                    <a:pt x="1508988" y="1015924"/>
                    <a:pt x="1510740" y="1014171"/>
                    <a:pt x="1510740" y="1013003"/>
                  </a:cubicBezTo>
                  <a:cubicBezTo>
                    <a:pt x="1510740" y="1009498"/>
                    <a:pt x="1511033" y="1005408"/>
                    <a:pt x="1511617" y="1000735"/>
                  </a:cubicBezTo>
                  <a:cubicBezTo>
                    <a:pt x="1512201" y="996061"/>
                    <a:pt x="1511909" y="990803"/>
                    <a:pt x="1510740" y="984961"/>
                  </a:cubicBezTo>
                  <a:lnTo>
                    <a:pt x="1510740" y="965683"/>
                  </a:lnTo>
                  <a:cubicBezTo>
                    <a:pt x="1510740" y="956335"/>
                    <a:pt x="1511325" y="950493"/>
                    <a:pt x="1512493" y="948157"/>
                  </a:cubicBezTo>
                  <a:lnTo>
                    <a:pt x="1512493" y="942899"/>
                  </a:lnTo>
                  <a:lnTo>
                    <a:pt x="1508988" y="923620"/>
                  </a:lnTo>
                  <a:cubicBezTo>
                    <a:pt x="1508988" y="920115"/>
                    <a:pt x="1510740" y="918362"/>
                    <a:pt x="1514246" y="918362"/>
                  </a:cubicBezTo>
                  <a:cubicBezTo>
                    <a:pt x="1514246" y="920699"/>
                    <a:pt x="1514830" y="922452"/>
                    <a:pt x="1515998" y="923620"/>
                  </a:cubicBezTo>
                  <a:cubicBezTo>
                    <a:pt x="1517167" y="916610"/>
                    <a:pt x="1517167" y="910768"/>
                    <a:pt x="1515998" y="906094"/>
                  </a:cubicBezTo>
                  <a:lnTo>
                    <a:pt x="1515998" y="897331"/>
                  </a:lnTo>
                  <a:cubicBezTo>
                    <a:pt x="1515998" y="896163"/>
                    <a:pt x="1515706" y="894118"/>
                    <a:pt x="1515122" y="891197"/>
                  </a:cubicBezTo>
                  <a:cubicBezTo>
                    <a:pt x="1514538" y="888276"/>
                    <a:pt x="1514830" y="886816"/>
                    <a:pt x="1515998" y="886816"/>
                  </a:cubicBezTo>
                  <a:cubicBezTo>
                    <a:pt x="1515998" y="886816"/>
                    <a:pt x="1516290" y="885939"/>
                    <a:pt x="1516875" y="884187"/>
                  </a:cubicBezTo>
                  <a:cubicBezTo>
                    <a:pt x="1517459" y="882434"/>
                    <a:pt x="1516583" y="880974"/>
                    <a:pt x="1514246" y="879805"/>
                  </a:cubicBezTo>
                  <a:lnTo>
                    <a:pt x="1515998" y="879805"/>
                  </a:lnTo>
                  <a:cubicBezTo>
                    <a:pt x="1517167" y="877468"/>
                    <a:pt x="1517459" y="875424"/>
                    <a:pt x="1516875" y="873671"/>
                  </a:cubicBezTo>
                  <a:cubicBezTo>
                    <a:pt x="1516290" y="871918"/>
                    <a:pt x="1515998" y="871042"/>
                    <a:pt x="1515998" y="871042"/>
                  </a:cubicBezTo>
                  <a:cubicBezTo>
                    <a:pt x="1515998" y="866369"/>
                    <a:pt x="1516583" y="862863"/>
                    <a:pt x="1517751" y="860527"/>
                  </a:cubicBezTo>
                  <a:lnTo>
                    <a:pt x="1515998" y="846506"/>
                  </a:lnTo>
                  <a:cubicBezTo>
                    <a:pt x="1514830" y="841832"/>
                    <a:pt x="1514830" y="836574"/>
                    <a:pt x="1515998" y="830732"/>
                  </a:cubicBezTo>
                  <a:cubicBezTo>
                    <a:pt x="1515998" y="830732"/>
                    <a:pt x="1516290" y="830440"/>
                    <a:pt x="1516875" y="829856"/>
                  </a:cubicBezTo>
                  <a:cubicBezTo>
                    <a:pt x="1517459" y="829272"/>
                    <a:pt x="1517751" y="828980"/>
                    <a:pt x="1517751" y="828980"/>
                  </a:cubicBezTo>
                  <a:lnTo>
                    <a:pt x="1519504" y="951662"/>
                  </a:lnTo>
                  <a:cubicBezTo>
                    <a:pt x="1520672" y="949325"/>
                    <a:pt x="1520964" y="946988"/>
                    <a:pt x="1520380" y="944651"/>
                  </a:cubicBezTo>
                  <a:cubicBezTo>
                    <a:pt x="1519796" y="942315"/>
                    <a:pt x="1520088" y="939978"/>
                    <a:pt x="1521256" y="937641"/>
                  </a:cubicBezTo>
                  <a:lnTo>
                    <a:pt x="1524761" y="942899"/>
                  </a:lnTo>
                  <a:cubicBezTo>
                    <a:pt x="1522425" y="946404"/>
                    <a:pt x="1522425" y="949909"/>
                    <a:pt x="1524761" y="953414"/>
                  </a:cubicBezTo>
                  <a:lnTo>
                    <a:pt x="1523009" y="956920"/>
                  </a:lnTo>
                  <a:lnTo>
                    <a:pt x="1519504" y="955167"/>
                  </a:lnTo>
                  <a:lnTo>
                    <a:pt x="1519504" y="956920"/>
                  </a:lnTo>
                  <a:cubicBezTo>
                    <a:pt x="1520672" y="958088"/>
                    <a:pt x="1520964" y="960133"/>
                    <a:pt x="1520380" y="963054"/>
                  </a:cubicBezTo>
                  <a:cubicBezTo>
                    <a:pt x="1519796" y="965975"/>
                    <a:pt x="1519504" y="968604"/>
                    <a:pt x="1519504" y="970940"/>
                  </a:cubicBezTo>
                  <a:lnTo>
                    <a:pt x="1521256" y="976198"/>
                  </a:lnTo>
                  <a:lnTo>
                    <a:pt x="1519504" y="1023518"/>
                  </a:lnTo>
                  <a:cubicBezTo>
                    <a:pt x="1521840" y="1024687"/>
                    <a:pt x="1523009" y="1025855"/>
                    <a:pt x="1523009" y="1027024"/>
                  </a:cubicBezTo>
                  <a:cubicBezTo>
                    <a:pt x="1520672" y="1027024"/>
                    <a:pt x="1519211" y="1026439"/>
                    <a:pt x="1518627" y="1025271"/>
                  </a:cubicBezTo>
                  <a:cubicBezTo>
                    <a:pt x="1518043" y="1024103"/>
                    <a:pt x="1517751" y="1023518"/>
                    <a:pt x="1517751" y="1023518"/>
                  </a:cubicBezTo>
                  <a:lnTo>
                    <a:pt x="1517751" y="1027024"/>
                  </a:lnTo>
                  <a:cubicBezTo>
                    <a:pt x="1518919" y="1028192"/>
                    <a:pt x="1519211" y="1029652"/>
                    <a:pt x="1518627" y="1031405"/>
                  </a:cubicBezTo>
                  <a:cubicBezTo>
                    <a:pt x="1518043" y="1033158"/>
                    <a:pt x="1518335" y="1035202"/>
                    <a:pt x="1519504" y="1037539"/>
                  </a:cubicBezTo>
                  <a:cubicBezTo>
                    <a:pt x="1519504" y="1037539"/>
                    <a:pt x="1519504" y="1037831"/>
                    <a:pt x="1519504" y="1038415"/>
                  </a:cubicBezTo>
                  <a:cubicBezTo>
                    <a:pt x="1519504" y="1039000"/>
                    <a:pt x="1519504" y="1039292"/>
                    <a:pt x="1519504" y="1039292"/>
                  </a:cubicBezTo>
                  <a:cubicBezTo>
                    <a:pt x="1518335" y="1040460"/>
                    <a:pt x="1518043" y="1041336"/>
                    <a:pt x="1518627" y="1041921"/>
                  </a:cubicBezTo>
                  <a:cubicBezTo>
                    <a:pt x="1519211" y="1042505"/>
                    <a:pt x="1519504" y="1043381"/>
                    <a:pt x="1519504" y="1044550"/>
                  </a:cubicBezTo>
                  <a:lnTo>
                    <a:pt x="1519504" y="1074344"/>
                  </a:lnTo>
                  <a:cubicBezTo>
                    <a:pt x="1519504" y="1080186"/>
                    <a:pt x="1518919" y="1084275"/>
                    <a:pt x="1517751" y="1086612"/>
                  </a:cubicBezTo>
                  <a:cubicBezTo>
                    <a:pt x="1520088" y="1094791"/>
                    <a:pt x="1521256" y="1100633"/>
                    <a:pt x="1521256" y="1104138"/>
                  </a:cubicBezTo>
                  <a:lnTo>
                    <a:pt x="1521256" y="1112901"/>
                  </a:lnTo>
                  <a:lnTo>
                    <a:pt x="1524761" y="1135685"/>
                  </a:lnTo>
                  <a:lnTo>
                    <a:pt x="1523009" y="1062076"/>
                  </a:lnTo>
                  <a:lnTo>
                    <a:pt x="1524761" y="1048055"/>
                  </a:lnTo>
                  <a:cubicBezTo>
                    <a:pt x="1524761" y="1051560"/>
                    <a:pt x="1525345" y="1053313"/>
                    <a:pt x="1526514" y="1053313"/>
                  </a:cubicBezTo>
                  <a:cubicBezTo>
                    <a:pt x="1526514" y="1052144"/>
                    <a:pt x="1526806" y="1050684"/>
                    <a:pt x="1527390" y="1048931"/>
                  </a:cubicBezTo>
                  <a:cubicBezTo>
                    <a:pt x="1527975" y="1047179"/>
                    <a:pt x="1527682" y="1045134"/>
                    <a:pt x="1526514" y="1042797"/>
                  </a:cubicBezTo>
                  <a:cubicBezTo>
                    <a:pt x="1526514" y="1040460"/>
                    <a:pt x="1527098" y="1038123"/>
                    <a:pt x="1528267" y="1035787"/>
                  </a:cubicBezTo>
                  <a:cubicBezTo>
                    <a:pt x="1524761" y="1029945"/>
                    <a:pt x="1524761" y="1022934"/>
                    <a:pt x="1528267" y="1014755"/>
                  </a:cubicBezTo>
                  <a:lnTo>
                    <a:pt x="1530019" y="1028776"/>
                  </a:lnTo>
                  <a:lnTo>
                    <a:pt x="1531772" y="1028776"/>
                  </a:lnTo>
                  <a:lnTo>
                    <a:pt x="1530019" y="991972"/>
                  </a:lnTo>
                  <a:lnTo>
                    <a:pt x="1530019" y="981456"/>
                  </a:lnTo>
                  <a:cubicBezTo>
                    <a:pt x="1525345" y="976782"/>
                    <a:pt x="1524177" y="972693"/>
                    <a:pt x="1526514" y="969188"/>
                  </a:cubicBezTo>
                  <a:lnTo>
                    <a:pt x="1530019" y="969188"/>
                  </a:lnTo>
                  <a:cubicBezTo>
                    <a:pt x="1530019" y="966851"/>
                    <a:pt x="1530019" y="964514"/>
                    <a:pt x="1530019" y="962177"/>
                  </a:cubicBezTo>
                  <a:cubicBezTo>
                    <a:pt x="1531188" y="959841"/>
                    <a:pt x="1531188" y="958088"/>
                    <a:pt x="1530019" y="956920"/>
                  </a:cubicBezTo>
                  <a:cubicBezTo>
                    <a:pt x="1528851" y="955751"/>
                    <a:pt x="1527682" y="954583"/>
                    <a:pt x="1526514" y="953414"/>
                  </a:cubicBezTo>
                  <a:cubicBezTo>
                    <a:pt x="1526514" y="952246"/>
                    <a:pt x="1527682" y="951078"/>
                    <a:pt x="1530019" y="949909"/>
                  </a:cubicBezTo>
                  <a:cubicBezTo>
                    <a:pt x="1526514" y="948741"/>
                    <a:pt x="1526514" y="946404"/>
                    <a:pt x="1530019" y="942899"/>
                  </a:cubicBezTo>
                  <a:cubicBezTo>
                    <a:pt x="1530019" y="941730"/>
                    <a:pt x="1530019" y="940562"/>
                    <a:pt x="1530019" y="939394"/>
                  </a:cubicBezTo>
                  <a:cubicBezTo>
                    <a:pt x="1530019" y="938225"/>
                    <a:pt x="1530019" y="937057"/>
                    <a:pt x="1530019" y="935888"/>
                  </a:cubicBezTo>
                  <a:lnTo>
                    <a:pt x="1528267" y="928878"/>
                  </a:lnTo>
                  <a:cubicBezTo>
                    <a:pt x="1528267" y="928878"/>
                    <a:pt x="1526514" y="927710"/>
                    <a:pt x="1523009" y="925373"/>
                  </a:cubicBezTo>
                  <a:lnTo>
                    <a:pt x="1521256" y="937641"/>
                  </a:lnTo>
                  <a:cubicBezTo>
                    <a:pt x="1518919" y="932967"/>
                    <a:pt x="1518335" y="928294"/>
                    <a:pt x="1519504" y="923620"/>
                  </a:cubicBezTo>
                  <a:lnTo>
                    <a:pt x="1523009" y="921868"/>
                  </a:lnTo>
                  <a:cubicBezTo>
                    <a:pt x="1526514" y="918362"/>
                    <a:pt x="1528267" y="913689"/>
                    <a:pt x="1528267" y="907847"/>
                  </a:cubicBezTo>
                  <a:cubicBezTo>
                    <a:pt x="1527098" y="905510"/>
                    <a:pt x="1527098" y="903757"/>
                    <a:pt x="1528267" y="902589"/>
                  </a:cubicBezTo>
                  <a:lnTo>
                    <a:pt x="1528267" y="886816"/>
                  </a:lnTo>
                  <a:lnTo>
                    <a:pt x="1530019" y="864032"/>
                  </a:lnTo>
                  <a:lnTo>
                    <a:pt x="1530019" y="876300"/>
                  </a:lnTo>
                  <a:lnTo>
                    <a:pt x="1530019" y="906094"/>
                  </a:lnTo>
                  <a:cubicBezTo>
                    <a:pt x="1531188" y="910768"/>
                    <a:pt x="1531772" y="916610"/>
                    <a:pt x="1531772" y="923620"/>
                  </a:cubicBezTo>
                  <a:cubicBezTo>
                    <a:pt x="1530604" y="929462"/>
                    <a:pt x="1530311" y="935596"/>
                    <a:pt x="1530896" y="942022"/>
                  </a:cubicBezTo>
                  <a:cubicBezTo>
                    <a:pt x="1531480" y="948449"/>
                    <a:pt x="1531772" y="953414"/>
                    <a:pt x="1531772" y="956920"/>
                  </a:cubicBezTo>
                  <a:lnTo>
                    <a:pt x="1533525" y="1000735"/>
                  </a:lnTo>
                  <a:cubicBezTo>
                    <a:pt x="1533525" y="1008913"/>
                    <a:pt x="1534693" y="1021182"/>
                    <a:pt x="1537030" y="1037539"/>
                  </a:cubicBezTo>
                  <a:lnTo>
                    <a:pt x="1535277" y="1053313"/>
                  </a:lnTo>
                  <a:lnTo>
                    <a:pt x="1535277" y="1060323"/>
                  </a:lnTo>
                  <a:cubicBezTo>
                    <a:pt x="1535277" y="1060323"/>
                    <a:pt x="1534985" y="1060031"/>
                    <a:pt x="1534401" y="1059447"/>
                  </a:cubicBezTo>
                  <a:cubicBezTo>
                    <a:pt x="1533817" y="1058862"/>
                    <a:pt x="1533525" y="1058570"/>
                    <a:pt x="1533525" y="1058570"/>
                  </a:cubicBezTo>
                  <a:cubicBezTo>
                    <a:pt x="1533525" y="1059739"/>
                    <a:pt x="1533232" y="1060907"/>
                    <a:pt x="1532648" y="1062076"/>
                  </a:cubicBezTo>
                  <a:cubicBezTo>
                    <a:pt x="1532064" y="1063244"/>
                    <a:pt x="1532940" y="1063828"/>
                    <a:pt x="1535277" y="1063828"/>
                  </a:cubicBezTo>
                  <a:lnTo>
                    <a:pt x="1535277" y="1067333"/>
                  </a:lnTo>
                  <a:cubicBezTo>
                    <a:pt x="1535277" y="1083691"/>
                    <a:pt x="1535861" y="1094791"/>
                    <a:pt x="1537030" y="1100633"/>
                  </a:cubicBezTo>
                  <a:lnTo>
                    <a:pt x="1538782" y="1119911"/>
                  </a:lnTo>
                  <a:lnTo>
                    <a:pt x="1542287" y="1161974"/>
                  </a:lnTo>
                  <a:cubicBezTo>
                    <a:pt x="1541119" y="1167816"/>
                    <a:pt x="1540827" y="1173073"/>
                    <a:pt x="1541411" y="1177747"/>
                  </a:cubicBezTo>
                  <a:cubicBezTo>
                    <a:pt x="1541996" y="1182421"/>
                    <a:pt x="1542287" y="1186510"/>
                    <a:pt x="1542287" y="1190015"/>
                  </a:cubicBezTo>
                  <a:lnTo>
                    <a:pt x="1542287" y="1195273"/>
                  </a:lnTo>
                  <a:cubicBezTo>
                    <a:pt x="1544624" y="1203452"/>
                    <a:pt x="1545793" y="1207541"/>
                    <a:pt x="1545793" y="1207541"/>
                  </a:cubicBezTo>
                  <a:cubicBezTo>
                    <a:pt x="1544624" y="1208710"/>
                    <a:pt x="1544332" y="1210462"/>
                    <a:pt x="1544917" y="1212799"/>
                  </a:cubicBezTo>
                  <a:cubicBezTo>
                    <a:pt x="1545500" y="1215136"/>
                    <a:pt x="1545793" y="1216889"/>
                    <a:pt x="1545793" y="1218057"/>
                  </a:cubicBezTo>
                  <a:lnTo>
                    <a:pt x="1545793" y="1233830"/>
                  </a:lnTo>
                  <a:cubicBezTo>
                    <a:pt x="1545793" y="1236167"/>
                    <a:pt x="1546961" y="1238504"/>
                    <a:pt x="1549298" y="1240841"/>
                  </a:cubicBezTo>
                  <a:cubicBezTo>
                    <a:pt x="1549298" y="1242009"/>
                    <a:pt x="1549882" y="1244054"/>
                    <a:pt x="1551050" y="1246975"/>
                  </a:cubicBezTo>
                  <a:cubicBezTo>
                    <a:pt x="1552219" y="1249896"/>
                    <a:pt x="1552219" y="1251941"/>
                    <a:pt x="1551050" y="1253109"/>
                  </a:cubicBezTo>
                  <a:cubicBezTo>
                    <a:pt x="1548714" y="1255446"/>
                    <a:pt x="1548129" y="1256614"/>
                    <a:pt x="1549298" y="1256614"/>
                  </a:cubicBezTo>
                  <a:cubicBezTo>
                    <a:pt x="1550466" y="1257783"/>
                    <a:pt x="1551050" y="1263040"/>
                    <a:pt x="1551050" y="1272388"/>
                  </a:cubicBezTo>
                  <a:cubicBezTo>
                    <a:pt x="1551050" y="1273556"/>
                    <a:pt x="1551635" y="1274140"/>
                    <a:pt x="1552803" y="1274140"/>
                  </a:cubicBezTo>
                  <a:lnTo>
                    <a:pt x="1556308" y="1275893"/>
                  </a:lnTo>
                  <a:lnTo>
                    <a:pt x="1556308" y="1293419"/>
                  </a:lnTo>
                  <a:cubicBezTo>
                    <a:pt x="1558645" y="1301598"/>
                    <a:pt x="1559813" y="1307440"/>
                    <a:pt x="1559813" y="1310945"/>
                  </a:cubicBezTo>
                  <a:lnTo>
                    <a:pt x="1563319" y="1305687"/>
                  </a:lnTo>
                  <a:cubicBezTo>
                    <a:pt x="1564487" y="1306855"/>
                    <a:pt x="1564779" y="1308316"/>
                    <a:pt x="1564195" y="1310068"/>
                  </a:cubicBezTo>
                  <a:cubicBezTo>
                    <a:pt x="1563611" y="1311821"/>
                    <a:pt x="1563903" y="1313282"/>
                    <a:pt x="1565071" y="1314450"/>
                  </a:cubicBezTo>
                  <a:cubicBezTo>
                    <a:pt x="1566240" y="1312113"/>
                    <a:pt x="1566532" y="1306563"/>
                    <a:pt x="1565948" y="1297800"/>
                  </a:cubicBezTo>
                  <a:cubicBezTo>
                    <a:pt x="1565363" y="1289037"/>
                    <a:pt x="1565656" y="1282903"/>
                    <a:pt x="1566824" y="1279398"/>
                  </a:cubicBezTo>
                  <a:cubicBezTo>
                    <a:pt x="1563319" y="1278230"/>
                    <a:pt x="1561566" y="1274724"/>
                    <a:pt x="1561566" y="1268882"/>
                  </a:cubicBezTo>
                  <a:cubicBezTo>
                    <a:pt x="1561566" y="1256030"/>
                    <a:pt x="1560982" y="1245514"/>
                    <a:pt x="1559813" y="1237336"/>
                  </a:cubicBezTo>
                  <a:cubicBezTo>
                    <a:pt x="1559813" y="1231494"/>
                    <a:pt x="1558645" y="1226820"/>
                    <a:pt x="1556308" y="1223315"/>
                  </a:cubicBezTo>
                  <a:lnTo>
                    <a:pt x="1558061" y="1218057"/>
                  </a:lnTo>
                  <a:lnTo>
                    <a:pt x="1565071" y="1221562"/>
                  </a:lnTo>
                  <a:lnTo>
                    <a:pt x="1565071" y="1219810"/>
                  </a:lnTo>
                  <a:cubicBezTo>
                    <a:pt x="1565071" y="1219810"/>
                    <a:pt x="1564779" y="1219517"/>
                    <a:pt x="1564195" y="1218933"/>
                  </a:cubicBezTo>
                  <a:cubicBezTo>
                    <a:pt x="1563611" y="1218349"/>
                    <a:pt x="1562734" y="1218057"/>
                    <a:pt x="1561566" y="1218057"/>
                  </a:cubicBezTo>
                  <a:cubicBezTo>
                    <a:pt x="1558061" y="1215720"/>
                    <a:pt x="1556892" y="1212215"/>
                    <a:pt x="1558061" y="1207541"/>
                  </a:cubicBezTo>
                  <a:lnTo>
                    <a:pt x="1558061" y="1205789"/>
                  </a:lnTo>
                  <a:cubicBezTo>
                    <a:pt x="1554556" y="1198778"/>
                    <a:pt x="1552803" y="1194689"/>
                    <a:pt x="1552803" y="1193521"/>
                  </a:cubicBezTo>
                  <a:cubicBezTo>
                    <a:pt x="1550466" y="1191184"/>
                    <a:pt x="1552219" y="1189431"/>
                    <a:pt x="1558061" y="1188263"/>
                  </a:cubicBezTo>
                  <a:lnTo>
                    <a:pt x="1558061" y="1175995"/>
                  </a:lnTo>
                  <a:cubicBezTo>
                    <a:pt x="1558061" y="1177163"/>
                    <a:pt x="1558645" y="1178039"/>
                    <a:pt x="1559813" y="1178623"/>
                  </a:cubicBezTo>
                  <a:cubicBezTo>
                    <a:pt x="1560982" y="1179208"/>
                    <a:pt x="1561566" y="1180084"/>
                    <a:pt x="1561566" y="1181252"/>
                  </a:cubicBezTo>
                  <a:lnTo>
                    <a:pt x="1561566" y="1190015"/>
                  </a:lnTo>
                  <a:cubicBezTo>
                    <a:pt x="1561566" y="1191184"/>
                    <a:pt x="1561274" y="1192060"/>
                    <a:pt x="1560690" y="1192644"/>
                  </a:cubicBezTo>
                  <a:cubicBezTo>
                    <a:pt x="1560106" y="1193229"/>
                    <a:pt x="1559229" y="1193521"/>
                    <a:pt x="1558061" y="1193521"/>
                  </a:cubicBezTo>
                  <a:cubicBezTo>
                    <a:pt x="1555724" y="1195857"/>
                    <a:pt x="1555724" y="1197610"/>
                    <a:pt x="1558061" y="1198778"/>
                  </a:cubicBezTo>
                  <a:cubicBezTo>
                    <a:pt x="1560398" y="1198778"/>
                    <a:pt x="1562150" y="1199363"/>
                    <a:pt x="1563319" y="1200531"/>
                  </a:cubicBezTo>
                  <a:cubicBezTo>
                    <a:pt x="1564487" y="1201699"/>
                    <a:pt x="1564487" y="1203452"/>
                    <a:pt x="1563319" y="1205789"/>
                  </a:cubicBezTo>
                  <a:lnTo>
                    <a:pt x="1566824" y="1207541"/>
                  </a:lnTo>
                  <a:lnTo>
                    <a:pt x="1568577" y="1239088"/>
                  </a:lnTo>
                  <a:cubicBezTo>
                    <a:pt x="1569745" y="1247267"/>
                    <a:pt x="1570329" y="1255446"/>
                    <a:pt x="1570329" y="1263625"/>
                  </a:cubicBezTo>
                  <a:cubicBezTo>
                    <a:pt x="1570329" y="1263625"/>
                    <a:pt x="1569745" y="1262456"/>
                    <a:pt x="1568577" y="1260119"/>
                  </a:cubicBezTo>
                  <a:lnTo>
                    <a:pt x="1568577" y="1272388"/>
                  </a:lnTo>
                  <a:cubicBezTo>
                    <a:pt x="1573250" y="1277061"/>
                    <a:pt x="1574418" y="1282319"/>
                    <a:pt x="1572081" y="1288161"/>
                  </a:cubicBezTo>
                  <a:lnTo>
                    <a:pt x="1573834" y="1298677"/>
                  </a:lnTo>
                  <a:lnTo>
                    <a:pt x="1577339" y="1310945"/>
                  </a:lnTo>
                  <a:lnTo>
                    <a:pt x="1577339" y="1319708"/>
                  </a:lnTo>
                  <a:cubicBezTo>
                    <a:pt x="1577339" y="1324381"/>
                    <a:pt x="1578508" y="1328471"/>
                    <a:pt x="1580844" y="1331976"/>
                  </a:cubicBezTo>
                  <a:cubicBezTo>
                    <a:pt x="1582013" y="1333144"/>
                    <a:pt x="1583473" y="1334313"/>
                    <a:pt x="1585226" y="1335481"/>
                  </a:cubicBezTo>
                  <a:cubicBezTo>
                    <a:pt x="1586979" y="1336650"/>
                    <a:pt x="1587855" y="1338986"/>
                    <a:pt x="1587855" y="1342492"/>
                  </a:cubicBezTo>
                  <a:cubicBezTo>
                    <a:pt x="1585518" y="1342492"/>
                    <a:pt x="1583766" y="1341907"/>
                    <a:pt x="1582597" y="1340739"/>
                  </a:cubicBezTo>
                  <a:lnTo>
                    <a:pt x="1584350" y="1344244"/>
                  </a:lnTo>
                  <a:lnTo>
                    <a:pt x="1607134" y="1363523"/>
                  </a:lnTo>
                  <a:cubicBezTo>
                    <a:pt x="1608302" y="1365860"/>
                    <a:pt x="1608886" y="1367028"/>
                    <a:pt x="1608886" y="1367028"/>
                  </a:cubicBezTo>
                  <a:cubicBezTo>
                    <a:pt x="1607718" y="1369365"/>
                    <a:pt x="1607134" y="1370533"/>
                    <a:pt x="1607134" y="1370533"/>
                  </a:cubicBezTo>
                  <a:cubicBezTo>
                    <a:pt x="1607134" y="1372870"/>
                    <a:pt x="1608010" y="1375207"/>
                    <a:pt x="1609763" y="1377544"/>
                  </a:cubicBezTo>
                  <a:cubicBezTo>
                    <a:pt x="1611515" y="1379880"/>
                    <a:pt x="1612976" y="1381633"/>
                    <a:pt x="1614144" y="1382801"/>
                  </a:cubicBezTo>
                  <a:cubicBezTo>
                    <a:pt x="1615313" y="1382801"/>
                    <a:pt x="1616189" y="1382509"/>
                    <a:pt x="1616773" y="1381925"/>
                  </a:cubicBezTo>
                  <a:cubicBezTo>
                    <a:pt x="1617357" y="1381341"/>
                    <a:pt x="1618233" y="1381049"/>
                    <a:pt x="1619402" y="1381049"/>
                  </a:cubicBezTo>
                  <a:cubicBezTo>
                    <a:pt x="1619402" y="1381049"/>
                    <a:pt x="1620570" y="1382217"/>
                    <a:pt x="1622907" y="1384554"/>
                  </a:cubicBezTo>
                  <a:lnTo>
                    <a:pt x="1624660" y="1381049"/>
                  </a:lnTo>
                  <a:cubicBezTo>
                    <a:pt x="1624660" y="1382217"/>
                    <a:pt x="1624952" y="1383094"/>
                    <a:pt x="1625536" y="1383678"/>
                  </a:cubicBezTo>
                  <a:cubicBezTo>
                    <a:pt x="1626120" y="1384262"/>
                    <a:pt x="1626996" y="1384554"/>
                    <a:pt x="1628165" y="1384554"/>
                  </a:cubicBezTo>
                  <a:cubicBezTo>
                    <a:pt x="1625828" y="1389228"/>
                    <a:pt x="1627581" y="1392733"/>
                    <a:pt x="1633422" y="1395070"/>
                  </a:cubicBezTo>
                  <a:lnTo>
                    <a:pt x="1633422" y="1400327"/>
                  </a:lnTo>
                  <a:cubicBezTo>
                    <a:pt x="1633422" y="1406169"/>
                    <a:pt x="1634591" y="1410259"/>
                    <a:pt x="1636928" y="1412596"/>
                  </a:cubicBezTo>
                  <a:cubicBezTo>
                    <a:pt x="1638096" y="1413764"/>
                    <a:pt x="1638973" y="1414640"/>
                    <a:pt x="1639557" y="1415224"/>
                  </a:cubicBezTo>
                  <a:cubicBezTo>
                    <a:pt x="1640141" y="1415809"/>
                    <a:pt x="1641017" y="1416101"/>
                    <a:pt x="1642185" y="1416101"/>
                  </a:cubicBezTo>
                  <a:cubicBezTo>
                    <a:pt x="1637512" y="1418438"/>
                    <a:pt x="1632254" y="1419606"/>
                    <a:pt x="1626412" y="1419606"/>
                  </a:cubicBezTo>
                  <a:lnTo>
                    <a:pt x="1629917" y="1431874"/>
                  </a:lnTo>
                  <a:cubicBezTo>
                    <a:pt x="1627581" y="1433043"/>
                    <a:pt x="1624075" y="1433627"/>
                    <a:pt x="1619402" y="1433627"/>
                  </a:cubicBezTo>
                  <a:cubicBezTo>
                    <a:pt x="1617065" y="1433627"/>
                    <a:pt x="1612976" y="1432458"/>
                    <a:pt x="1607134" y="1430122"/>
                  </a:cubicBezTo>
                  <a:lnTo>
                    <a:pt x="1614144" y="1440637"/>
                  </a:lnTo>
                  <a:cubicBezTo>
                    <a:pt x="1611807" y="1441806"/>
                    <a:pt x="1610055" y="1443266"/>
                    <a:pt x="1608886" y="1445019"/>
                  </a:cubicBezTo>
                  <a:cubicBezTo>
                    <a:pt x="1607718" y="1446771"/>
                    <a:pt x="1606549" y="1448232"/>
                    <a:pt x="1605381" y="1449400"/>
                  </a:cubicBezTo>
                  <a:cubicBezTo>
                    <a:pt x="1605381" y="1450569"/>
                    <a:pt x="1604797" y="1451737"/>
                    <a:pt x="1603629" y="1452905"/>
                  </a:cubicBezTo>
                  <a:lnTo>
                    <a:pt x="1600123" y="1451153"/>
                  </a:lnTo>
                  <a:cubicBezTo>
                    <a:pt x="1597786" y="1449984"/>
                    <a:pt x="1595450" y="1449984"/>
                    <a:pt x="1593113" y="1451153"/>
                  </a:cubicBezTo>
                  <a:cubicBezTo>
                    <a:pt x="1591944" y="1451153"/>
                    <a:pt x="1589023" y="1451153"/>
                    <a:pt x="1584350" y="1451153"/>
                  </a:cubicBezTo>
                  <a:cubicBezTo>
                    <a:pt x="1587855" y="1454658"/>
                    <a:pt x="1590192" y="1455242"/>
                    <a:pt x="1591360" y="1452905"/>
                  </a:cubicBezTo>
                  <a:cubicBezTo>
                    <a:pt x="1593697" y="1451737"/>
                    <a:pt x="1597786" y="1452905"/>
                    <a:pt x="1603629" y="1456411"/>
                  </a:cubicBezTo>
                  <a:cubicBezTo>
                    <a:pt x="1600123" y="1457579"/>
                    <a:pt x="1597494" y="1457871"/>
                    <a:pt x="1595742" y="1457287"/>
                  </a:cubicBezTo>
                  <a:cubicBezTo>
                    <a:pt x="1593989" y="1456703"/>
                    <a:pt x="1592529" y="1456411"/>
                    <a:pt x="1591360" y="1456411"/>
                  </a:cubicBezTo>
                  <a:cubicBezTo>
                    <a:pt x="1591360" y="1457579"/>
                    <a:pt x="1591944" y="1459039"/>
                    <a:pt x="1593113" y="1460792"/>
                  </a:cubicBezTo>
                  <a:cubicBezTo>
                    <a:pt x="1594281" y="1462545"/>
                    <a:pt x="1594281" y="1464005"/>
                    <a:pt x="1593113" y="1465174"/>
                  </a:cubicBezTo>
                  <a:lnTo>
                    <a:pt x="1586102" y="1465174"/>
                  </a:lnTo>
                  <a:cubicBezTo>
                    <a:pt x="1582597" y="1465174"/>
                    <a:pt x="1580260" y="1465174"/>
                    <a:pt x="1579092" y="1465174"/>
                  </a:cubicBezTo>
                  <a:cubicBezTo>
                    <a:pt x="1580260" y="1467510"/>
                    <a:pt x="1580260" y="1469263"/>
                    <a:pt x="1579092" y="1470431"/>
                  </a:cubicBezTo>
                  <a:cubicBezTo>
                    <a:pt x="1580260" y="1470431"/>
                    <a:pt x="1581429" y="1470431"/>
                    <a:pt x="1582597" y="1470431"/>
                  </a:cubicBezTo>
                  <a:cubicBezTo>
                    <a:pt x="1583766" y="1470431"/>
                    <a:pt x="1584934" y="1469847"/>
                    <a:pt x="1586102" y="1468679"/>
                  </a:cubicBezTo>
                  <a:cubicBezTo>
                    <a:pt x="1587271" y="1469847"/>
                    <a:pt x="1587563" y="1471016"/>
                    <a:pt x="1586979" y="1472184"/>
                  </a:cubicBezTo>
                  <a:cubicBezTo>
                    <a:pt x="1586395" y="1473352"/>
                    <a:pt x="1586687" y="1474521"/>
                    <a:pt x="1587855" y="1475689"/>
                  </a:cubicBezTo>
                  <a:lnTo>
                    <a:pt x="1577339" y="1477442"/>
                  </a:lnTo>
                  <a:cubicBezTo>
                    <a:pt x="1577339" y="1479779"/>
                    <a:pt x="1577924" y="1481531"/>
                    <a:pt x="1579092" y="1482700"/>
                  </a:cubicBezTo>
                  <a:cubicBezTo>
                    <a:pt x="1580260" y="1483868"/>
                    <a:pt x="1581429" y="1484452"/>
                    <a:pt x="1582597" y="1484452"/>
                  </a:cubicBezTo>
                  <a:lnTo>
                    <a:pt x="1582597" y="1493215"/>
                  </a:lnTo>
                  <a:cubicBezTo>
                    <a:pt x="1581429" y="1494384"/>
                    <a:pt x="1579676" y="1494676"/>
                    <a:pt x="1577339" y="1494091"/>
                  </a:cubicBezTo>
                  <a:cubicBezTo>
                    <a:pt x="1575003" y="1493507"/>
                    <a:pt x="1572666" y="1493215"/>
                    <a:pt x="1570329" y="1493215"/>
                  </a:cubicBezTo>
                  <a:cubicBezTo>
                    <a:pt x="1569161" y="1492047"/>
                    <a:pt x="1567992" y="1491171"/>
                    <a:pt x="1566824" y="1490586"/>
                  </a:cubicBezTo>
                  <a:cubicBezTo>
                    <a:pt x="1565656" y="1490002"/>
                    <a:pt x="1564487" y="1489710"/>
                    <a:pt x="1563319" y="1489710"/>
                  </a:cubicBezTo>
                  <a:cubicBezTo>
                    <a:pt x="1562150" y="1490878"/>
                    <a:pt x="1562150" y="1492047"/>
                    <a:pt x="1563319" y="1493215"/>
                  </a:cubicBezTo>
                  <a:cubicBezTo>
                    <a:pt x="1563319" y="1495552"/>
                    <a:pt x="1562442" y="1497597"/>
                    <a:pt x="1560690" y="1499349"/>
                  </a:cubicBezTo>
                  <a:cubicBezTo>
                    <a:pt x="1558937" y="1501102"/>
                    <a:pt x="1557477" y="1501978"/>
                    <a:pt x="1556308" y="1501978"/>
                  </a:cubicBezTo>
                  <a:cubicBezTo>
                    <a:pt x="1550466" y="1503147"/>
                    <a:pt x="1546377" y="1502562"/>
                    <a:pt x="1544040" y="1500226"/>
                  </a:cubicBezTo>
                  <a:lnTo>
                    <a:pt x="1542287" y="1498473"/>
                  </a:lnTo>
                  <a:lnTo>
                    <a:pt x="1533525" y="1503731"/>
                  </a:lnTo>
                  <a:cubicBezTo>
                    <a:pt x="1533525" y="1503731"/>
                    <a:pt x="1533232" y="1504023"/>
                    <a:pt x="1532648" y="1504607"/>
                  </a:cubicBezTo>
                  <a:cubicBezTo>
                    <a:pt x="1532064" y="1505191"/>
                    <a:pt x="1531772" y="1505483"/>
                    <a:pt x="1531772" y="1505483"/>
                  </a:cubicBezTo>
                  <a:cubicBezTo>
                    <a:pt x="1530604" y="1506652"/>
                    <a:pt x="1530019" y="1506944"/>
                    <a:pt x="1530019" y="1506360"/>
                  </a:cubicBezTo>
                  <a:cubicBezTo>
                    <a:pt x="1530019" y="1505775"/>
                    <a:pt x="1529435" y="1505483"/>
                    <a:pt x="1528267" y="1505483"/>
                  </a:cubicBezTo>
                  <a:cubicBezTo>
                    <a:pt x="1528267" y="1505483"/>
                    <a:pt x="1527390" y="1505191"/>
                    <a:pt x="1525638" y="1504607"/>
                  </a:cubicBezTo>
                  <a:cubicBezTo>
                    <a:pt x="1523885" y="1504023"/>
                    <a:pt x="1521840" y="1504315"/>
                    <a:pt x="1519504" y="1505483"/>
                  </a:cubicBezTo>
                  <a:cubicBezTo>
                    <a:pt x="1526514" y="1505483"/>
                    <a:pt x="1529435" y="1507236"/>
                    <a:pt x="1528267" y="1510741"/>
                  </a:cubicBezTo>
                  <a:lnTo>
                    <a:pt x="1523009" y="1512494"/>
                  </a:lnTo>
                  <a:cubicBezTo>
                    <a:pt x="1519504" y="1512494"/>
                    <a:pt x="1513077" y="1510157"/>
                    <a:pt x="1503730" y="1505483"/>
                  </a:cubicBezTo>
                  <a:lnTo>
                    <a:pt x="1510740" y="1507236"/>
                  </a:lnTo>
                  <a:cubicBezTo>
                    <a:pt x="1514246" y="1507236"/>
                    <a:pt x="1516583" y="1506652"/>
                    <a:pt x="1517751" y="1505483"/>
                  </a:cubicBezTo>
                  <a:lnTo>
                    <a:pt x="1517751" y="1503731"/>
                  </a:lnTo>
                  <a:cubicBezTo>
                    <a:pt x="1516583" y="1501394"/>
                    <a:pt x="1515414" y="1501394"/>
                    <a:pt x="1514246" y="1503731"/>
                  </a:cubicBezTo>
                  <a:cubicBezTo>
                    <a:pt x="1511909" y="1501394"/>
                    <a:pt x="1507527" y="1497597"/>
                    <a:pt x="1501101" y="1492339"/>
                  </a:cubicBezTo>
                  <a:cubicBezTo>
                    <a:pt x="1494675" y="1487081"/>
                    <a:pt x="1487957" y="1483284"/>
                    <a:pt x="1480946" y="1480947"/>
                  </a:cubicBezTo>
                  <a:cubicBezTo>
                    <a:pt x="1480946" y="1484452"/>
                    <a:pt x="1482699" y="1486789"/>
                    <a:pt x="1486204" y="1487957"/>
                  </a:cubicBezTo>
                  <a:cubicBezTo>
                    <a:pt x="1489709" y="1489126"/>
                    <a:pt x="1491462" y="1489710"/>
                    <a:pt x="1491462" y="1489710"/>
                  </a:cubicBezTo>
                  <a:cubicBezTo>
                    <a:pt x="1492630" y="1492047"/>
                    <a:pt x="1494383" y="1493507"/>
                    <a:pt x="1496720" y="1494091"/>
                  </a:cubicBezTo>
                  <a:cubicBezTo>
                    <a:pt x="1499057" y="1494676"/>
                    <a:pt x="1500809" y="1496136"/>
                    <a:pt x="1501978" y="1498473"/>
                  </a:cubicBezTo>
                  <a:lnTo>
                    <a:pt x="1496720" y="1505483"/>
                  </a:lnTo>
                  <a:lnTo>
                    <a:pt x="1493215" y="1503731"/>
                  </a:lnTo>
                  <a:lnTo>
                    <a:pt x="1491462" y="1503731"/>
                  </a:lnTo>
                  <a:cubicBezTo>
                    <a:pt x="1486788" y="1504899"/>
                    <a:pt x="1483283" y="1504899"/>
                    <a:pt x="1480946" y="1503731"/>
                  </a:cubicBezTo>
                  <a:cubicBezTo>
                    <a:pt x="1479778" y="1506068"/>
                    <a:pt x="1479194" y="1507236"/>
                    <a:pt x="1479194" y="1507236"/>
                  </a:cubicBezTo>
                  <a:lnTo>
                    <a:pt x="1477442" y="1505483"/>
                  </a:lnTo>
                  <a:lnTo>
                    <a:pt x="1475689" y="1503731"/>
                  </a:lnTo>
                  <a:cubicBezTo>
                    <a:pt x="1475689" y="1500226"/>
                    <a:pt x="1474520" y="1498473"/>
                    <a:pt x="1472183" y="1498473"/>
                  </a:cubicBezTo>
                  <a:cubicBezTo>
                    <a:pt x="1468678" y="1494968"/>
                    <a:pt x="1466926" y="1493215"/>
                    <a:pt x="1466926" y="1493215"/>
                  </a:cubicBezTo>
                  <a:cubicBezTo>
                    <a:pt x="1470431" y="1494384"/>
                    <a:pt x="1474520" y="1494968"/>
                    <a:pt x="1479194" y="1494968"/>
                  </a:cubicBezTo>
                  <a:cubicBezTo>
                    <a:pt x="1478025" y="1492631"/>
                    <a:pt x="1473352" y="1489126"/>
                    <a:pt x="1465173" y="1484452"/>
                  </a:cubicBezTo>
                  <a:lnTo>
                    <a:pt x="1458163" y="1489710"/>
                  </a:lnTo>
                  <a:lnTo>
                    <a:pt x="1454657" y="1487957"/>
                  </a:lnTo>
                  <a:cubicBezTo>
                    <a:pt x="1453489" y="1489126"/>
                    <a:pt x="1450568" y="1488542"/>
                    <a:pt x="1445894" y="1486205"/>
                  </a:cubicBezTo>
                  <a:lnTo>
                    <a:pt x="1444142" y="1486205"/>
                  </a:lnTo>
                  <a:cubicBezTo>
                    <a:pt x="1434795" y="1479194"/>
                    <a:pt x="1429537" y="1475105"/>
                    <a:pt x="1428368" y="1473937"/>
                  </a:cubicBezTo>
                  <a:cubicBezTo>
                    <a:pt x="1427200" y="1468095"/>
                    <a:pt x="1421358" y="1465174"/>
                    <a:pt x="1410842" y="1465174"/>
                  </a:cubicBezTo>
                  <a:cubicBezTo>
                    <a:pt x="1407337" y="1465174"/>
                    <a:pt x="1404416" y="1464589"/>
                    <a:pt x="1402079" y="1463421"/>
                  </a:cubicBezTo>
                  <a:cubicBezTo>
                    <a:pt x="1399743" y="1463421"/>
                    <a:pt x="1398574" y="1462253"/>
                    <a:pt x="1398574" y="1459916"/>
                  </a:cubicBezTo>
                  <a:cubicBezTo>
                    <a:pt x="1400911" y="1458747"/>
                    <a:pt x="1403540" y="1458455"/>
                    <a:pt x="1406461" y="1459039"/>
                  </a:cubicBezTo>
                  <a:cubicBezTo>
                    <a:pt x="1409382" y="1459624"/>
                    <a:pt x="1412011" y="1459916"/>
                    <a:pt x="1414348" y="1459916"/>
                  </a:cubicBezTo>
                  <a:lnTo>
                    <a:pt x="1402079" y="1445895"/>
                  </a:lnTo>
                  <a:cubicBezTo>
                    <a:pt x="1402079" y="1441221"/>
                    <a:pt x="1397406" y="1438885"/>
                    <a:pt x="1388059" y="1438885"/>
                  </a:cubicBezTo>
                  <a:cubicBezTo>
                    <a:pt x="1390396" y="1436548"/>
                    <a:pt x="1390980" y="1434211"/>
                    <a:pt x="1389811" y="1431874"/>
                  </a:cubicBezTo>
                  <a:cubicBezTo>
                    <a:pt x="1388643" y="1429537"/>
                    <a:pt x="1387474" y="1427785"/>
                    <a:pt x="1386306" y="1426616"/>
                  </a:cubicBezTo>
                  <a:cubicBezTo>
                    <a:pt x="1385138" y="1427785"/>
                    <a:pt x="1382801" y="1429537"/>
                    <a:pt x="1379296" y="1431874"/>
                  </a:cubicBezTo>
                  <a:lnTo>
                    <a:pt x="1375790" y="1423111"/>
                  </a:lnTo>
                  <a:cubicBezTo>
                    <a:pt x="1373454" y="1420774"/>
                    <a:pt x="1371701" y="1419606"/>
                    <a:pt x="1370533" y="1419606"/>
                  </a:cubicBezTo>
                  <a:cubicBezTo>
                    <a:pt x="1368196" y="1420774"/>
                    <a:pt x="1365275" y="1420190"/>
                    <a:pt x="1361770" y="1417853"/>
                  </a:cubicBezTo>
                  <a:lnTo>
                    <a:pt x="1349501" y="1410843"/>
                  </a:lnTo>
                  <a:cubicBezTo>
                    <a:pt x="1349501" y="1410843"/>
                    <a:pt x="1347165" y="1409675"/>
                    <a:pt x="1342491" y="1407338"/>
                  </a:cubicBezTo>
                  <a:cubicBezTo>
                    <a:pt x="1338986" y="1408506"/>
                    <a:pt x="1339570" y="1410259"/>
                    <a:pt x="1344244" y="1412596"/>
                  </a:cubicBezTo>
                  <a:cubicBezTo>
                    <a:pt x="1347749" y="1412596"/>
                    <a:pt x="1350085" y="1413180"/>
                    <a:pt x="1351254" y="1414348"/>
                  </a:cubicBezTo>
                  <a:lnTo>
                    <a:pt x="1351254" y="1417853"/>
                  </a:lnTo>
                  <a:lnTo>
                    <a:pt x="1360017" y="1423111"/>
                  </a:lnTo>
                  <a:cubicBezTo>
                    <a:pt x="1361186" y="1424280"/>
                    <a:pt x="1361770" y="1426032"/>
                    <a:pt x="1361770" y="1428369"/>
                  </a:cubicBezTo>
                  <a:cubicBezTo>
                    <a:pt x="1358265" y="1434211"/>
                    <a:pt x="1355344" y="1437716"/>
                    <a:pt x="1353007" y="1438885"/>
                  </a:cubicBezTo>
                  <a:lnTo>
                    <a:pt x="1338986" y="1421359"/>
                  </a:lnTo>
                  <a:cubicBezTo>
                    <a:pt x="1338986" y="1420190"/>
                    <a:pt x="1340738" y="1418438"/>
                    <a:pt x="1344244" y="1416101"/>
                  </a:cubicBezTo>
                  <a:cubicBezTo>
                    <a:pt x="1339570" y="1411427"/>
                    <a:pt x="1336357" y="1409090"/>
                    <a:pt x="1334604" y="1409090"/>
                  </a:cubicBezTo>
                  <a:cubicBezTo>
                    <a:pt x="1332852" y="1409090"/>
                    <a:pt x="1331391" y="1409090"/>
                    <a:pt x="1330223" y="1409090"/>
                  </a:cubicBezTo>
                  <a:lnTo>
                    <a:pt x="1330223" y="1412596"/>
                  </a:lnTo>
                  <a:cubicBezTo>
                    <a:pt x="1329054" y="1412596"/>
                    <a:pt x="1327594" y="1412011"/>
                    <a:pt x="1325842" y="1410843"/>
                  </a:cubicBezTo>
                  <a:cubicBezTo>
                    <a:pt x="1324089" y="1409675"/>
                    <a:pt x="1322628" y="1409090"/>
                    <a:pt x="1321460" y="1409090"/>
                  </a:cubicBezTo>
                  <a:cubicBezTo>
                    <a:pt x="1320291" y="1407922"/>
                    <a:pt x="1317955" y="1407338"/>
                    <a:pt x="1314449" y="1407338"/>
                  </a:cubicBezTo>
                  <a:cubicBezTo>
                    <a:pt x="1309776" y="1405001"/>
                    <a:pt x="1306855" y="1402664"/>
                    <a:pt x="1305686" y="1400327"/>
                  </a:cubicBezTo>
                  <a:lnTo>
                    <a:pt x="1302181" y="1400327"/>
                  </a:lnTo>
                  <a:cubicBezTo>
                    <a:pt x="1302181" y="1401496"/>
                    <a:pt x="1302473" y="1402372"/>
                    <a:pt x="1303058" y="1402956"/>
                  </a:cubicBezTo>
                  <a:cubicBezTo>
                    <a:pt x="1303642" y="1403541"/>
                    <a:pt x="1303934" y="1404417"/>
                    <a:pt x="1303934" y="1405585"/>
                  </a:cubicBezTo>
                  <a:lnTo>
                    <a:pt x="1305686" y="1409090"/>
                  </a:lnTo>
                  <a:cubicBezTo>
                    <a:pt x="1303349" y="1409090"/>
                    <a:pt x="1301013" y="1406754"/>
                    <a:pt x="1298676" y="1402080"/>
                  </a:cubicBezTo>
                  <a:cubicBezTo>
                    <a:pt x="1297508" y="1404417"/>
                    <a:pt x="1296047" y="1405585"/>
                    <a:pt x="1294295" y="1405585"/>
                  </a:cubicBezTo>
                  <a:cubicBezTo>
                    <a:pt x="1292542" y="1405585"/>
                    <a:pt x="1290497" y="1404417"/>
                    <a:pt x="1288161" y="1402080"/>
                  </a:cubicBezTo>
                  <a:lnTo>
                    <a:pt x="1284655" y="1400327"/>
                  </a:lnTo>
                  <a:cubicBezTo>
                    <a:pt x="1282319" y="1399159"/>
                    <a:pt x="1279690" y="1398575"/>
                    <a:pt x="1276769" y="1398575"/>
                  </a:cubicBezTo>
                  <a:cubicBezTo>
                    <a:pt x="1273848" y="1398575"/>
                    <a:pt x="1270634" y="1397406"/>
                    <a:pt x="1267129" y="1395070"/>
                  </a:cubicBezTo>
                  <a:cubicBezTo>
                    <a:pt x="1267129" y="1395070"/>
                    <a:pt x="1266837" y="1394777"/>
                    <a:pt x="1266253" y="1394193"/>
                  </a:cubicBezTo>
                  <a:cubicBezTo>
                    <a:pt x="1265669" y="1393609"/>
                    <a:pt x="1265377" y="1393317"/>
                    <a:pt x="1265377" y="1393317"/>
                  </a:cubicBezTo>
                  <a:cubicBezTo>
                    <a:pt x="1270050" y="1393317"/>
                    <a:pt x="1273556" y="1393901"/>
                    <a:pt x="1275892" y="1395070"/>
                  </a:cubicBezTo>
                  <a:cubicBezTo>
                    <a:pt x="1278229" y="1395070"/>
                    <a:pt x="1280566" y="1395070"/>
                    <a:pt x="1282903" y="1395070"/>
                  </a:cubicBezTo>
                  <a:cubicBezTo>
                    <a:pt x="1285240" y="1395070"/>
                    <a:pt x="1286408" y="1396238"/>
                    <a:pt x="1286408" y="1398575"/>
                  </a:cubicBezTo>
                  <a:lnTo>
                    <a:pt x="1295171" y="1398575"/>
                  </a:lnTo>
                  <a:cubicBezTo>
                    <a:pt x="1291666" y="1397406"/>
                    <a:pt x="1289037" y="1395946"/>
                    <a:pt x="1287284" y="1394193"/>
                  </a:cubicBezTo>
                  <a:cubicBezTo>
                    <a:pt x="1285531" y="1392441"/>
                    <a:pt x="1284071" y="1390980"/>
                    <a:pt x="1282903" y="1389812"/>
                  </a:cubicBezTo>
                  <a:cubicBezTo>
                    <a:pt x="1284071" y="1388643"/>
                    <a:pt x="1285240" y="1388059"/>
                    <a:pt x="1286408" y="1388059"/>
                  </a:cubicBezTo>
                  <a:lnTo>
                    <a:pt x="1281150" y="1388059"/>
                  </a:lnTo>
                  <a:lnTo>
                    <a:pt x="1279397" y="1388059"/>
                  </a:lnTo>
                  <a:cubicBezTo>
                    <a:pt x="1275892" y="1389228"/>
                    <a:pt x="1273556" y="1389812"/>
                    <a:pt x="1272387" y="1389812"/>
                  </a:cubicBezTo>
                  <a:lnTo>
                    <a:pt x="1263624" y="1388059"/>
                  </a:lnTo>
                  <a:cubicBezTo>
                    <a:pt x="1262456" y="1388059"/>
                    <a:pt x="1260411" y="1388059"/>
                    <a:pt x="1257490" y="1388059"/>
                  </a:cubicBezTo>
                  <a:cubicBezTo>
                    <a:pt x="1254569" y="1388059"/>
                    <a:pt x="1252524" y="1388059"/>
                    <a:pt x="1251356" y="1388059"/>
                  </a:cubicBezTo>
                  <a:cubicBezTo>
                    <a:pt x="1249019" y="1388059"/>
                    <a:pt x="1246682" y="1387183"/>
                    <a:pt x="1244346" y="1385430"/>
                  </a:cubicBezTo>
                  <a:lnTo>
                    <a:pt x="1237335" y="1381925"/>
                  </a:lnTo>
                  <a:lnTo>
                    <a:pt x="1242593" y="1388059"/>
                  </a:lnTo>
                  <a:cubicBezTo>
                    <a:pt x="1240256" y="1389228"/>
                    <a:pt x="1237919" y="1389228"/>
                    <a:pt x="1235582" y="1388059"/>
                  </a:cubicBezTo>
                  <a:cubicBezTo>
                    <a:pt x="1233245" y="1385722"/>
                    <a:pt x="1229156" y="1383386"/>
                    <a:pt x="1223314" y="1381049"/>
                  </a:cubicBezTo>
                  <a:cubicBezTo>
                    <a:pt x="1217472" y="1378712"/>
                    <a:pt x="1213383" y="1376375"/>
                    <a:pt x="1211046" y="1374038"/>
                  </a:cubicBezTo>
                  <a:lnTo>
                    <a:pt x="1225067" y="1374038"/>
                  </a:lnTo>
                  <a:cubicBezTo>
                    <a:pt x="1221562" y="1370533"/>
                    <a:pt x="1219809" y="1368781"/>
                    <a:pt x="1219809" y="1368781"/>
                  </a:cubicBezTo>
                  <a:cubicBezTo>
                    <a:pt x="1218640" y="1367612"/>
                    <a:pt x="1216888" y="1365275"/>
                    <a:pt x="1214551" y="1361770"/>
                  </a:cubicBezTo>
                  <a:cubicBezTo>
                    <a:pt x="1212214" y="1358265"/>
                    <a:pt x="1209293" y="1356512"/>
                    <a:pt x="1205788" y="1356512"/>
                  </a:cubicBezTo>
                  <a:cubicBezTo>
                    <a:pt x="1204620" y="1356512"/>
                    <a:pt x="1202867" y="1355344"/>
                    <a:pt x="1200530" y="1353007"/>
                  </a:cubicBezTo>
                  <a:cubicBezTo>
                    <a:pt x="1198194" y="1351839"/>
                    <a:pt x="1193520" y="1345997"/>
                    <a:pt x="1186510" y="1335481"/>
                  </a:cubicBezTo>
                  <a:cubicBezTo>
                    <a:pt x="1184173" y="1335481"/>
                    <a:pt x="1181544" y="1334605"/>
                    <a:pt x="1178623" y="1332852"/>
                  </a:cubicBezTo>
                  <a:cubicBezTo>
                    <a:pt x="1175702" y="1331100"/>
                    <a:pt x="1173657" y="1329639"/>
                    <a:pt x="1172489" y="1328471"/>
                  </a:cubicBezTo>
                  <a:cubicBezTo>
                    <a:pt x="1168984" y="1320292"/>
                    <a:pt x="1163726" y="1313282"/>
                    <a:pt x="1156716" y="1307440"/>
                  </a:cubicBezTo>
                  <a:lnTo>
                    <a:pt x="1151458" y="1296924"/>
                  </a:lnTo>
                  <a:lnTo>
                    <a:pt x="1149705" y="1295171"/>
                  </a:lnTo>
                  <a:cubicBezTo>
                    <a:pt x="1148537" y="1294003"/>
                    <a:pt x="1146784" y="1290498"/>
                    <a:pt x="1144447" y="1284656"/>
                  </a:cubicBezTo>
                  <a:lnTo>
                    <a:pt x="1144447" y="1282903"/>
                  </a:lnTo>
                  <a:cubicBezTo>
                    <a:pt x="1145616" y="1282903"/>
                    <a:pt x="1146784" y="1283487"/>
                    <a:pt x="1147953" y="1284656"/>
                  </a:cubicBezTo>
                  <a:cubicBezTo>
                    <a:pt x="1149121" y="1285824"/>
                    <a:pt x="1149705" y="1287577"/>
                    <a:pt x="1149705" y="1289914"/>
                  </a:cubicBezTo>
                  <a:lnTo>
                    <a:pt x="1149705" y="1293419"/>
                  </a:lnTo>
                  <a:lnTo>
                    <a:pt x="1153210" y="1291666"/>
                  </a:lnTo>
                  <a:cubicBezTo>
                    <a:pt x="1155547" y="1291666"/>
                    <a:pt x="1157592" y="1292835"/>
                    <a:pt x="1159344" y="1295171"/>
                  </a:cubicBezTo>
                  <a:cubicBezTo>
                    <a:pt x="1161097" y="1297508"/>
                    <a:pt x="1163142" y="1299261"/>
                    <a:pt x="1165479" y="1300429"/>
                  </a:cubicBezTo>
                  <a:lnTo>
                    <a:pt x="1163726" y="1296924"/>
                  </a:lnTo>
                  <a:lnTo>
                    <a:pt x="1154963" y="1284656"/>
                  </a:lnTo>
                  <a:cubicBezTo>
                    <a:pt x="1154963" y="1284656"/>
                    <a:pt x="1154671" y="1284656"/>
                    <a:pt x="1154087" y="1284656"/>
                  </a:cubicBezTo>
                  <a:cubicBezTo>
                    <a:pt x="1153503" y="1284656"/>
                    <a:pt x="1153210" y="1284656"/>
                    <a:pt x="1153210" y="1284656"/>
                  </a:cubicBezTo>
                  <a:cubicBezTo>
                    <a:pt x="1152042" y="1282319"/>
                    <a:pt x="1150874" y="1279690"/>
                    <a:pt x="1149705" y="1276769"/>
                  </a:cubicBezTo>
                  <a:cubicBezTo>
                    <a:pt x="1148537" y="1273848"/>
                    <a:pt x="1147368" y="1271219"/>
                    <a:pt x="1146200" y="1268882"/>
                  </a:cubicBezTo>
                  <a:cubicBezTo>
                    <a:pt x="1143863" y="1266546"/>
                    <a:pt x="1142110" y="1264209"/>
                    <a:pt x="1140942" y="1261872"/>
                  </a:cubicBezTo>
                  <a:cubicBezTo>
                    <a:pt x="1139774" y="1259535"/>
                    <a:pt x="1138605" y="1258367"/>
                    <a:pt x="1137437" y="1258367"/>
                  </a:cubicBezTo>
                  <a:cubicBezTo>
                    <a:pt x="1137437" y="1256030"/>
                    <a:pt x="1135684" y="1253109"/>
                    <a:pt x="1132179" y="1249604"/>
                  </a:cubicBezTo>
                  <a:cubicBezTo>
                    <a:pt x="1134516" y="1247267"/>
                    <a:pt x="1132763" y="1244930"/>
                    <a:pt x="1126921" y="1242593"/>
                  </a:cubicBezTo>
                  <a:lnTo>
                    <a:pt x="1123416" y="1239088"/>
                  </a:lnTo>
                  <a:lnTo>
                    <a:pt x="1123416" y="1235583"/>
                  </a:lnTo>
                  <a:cubicBezTo>
                    <a:pt x="1122248" y="1234415"/>
                    <a:pt x="1121079" y="1232662"/>
                    <a:pt x="1119911" y="1230325"/>
                  </a:cubicBezTo>
                  <a:cubicBezTo>
                    <a:pt x="1118742" y="1227988"/>
                    <a:pt x="1118158" y="1225652"/>
                    <a:pt x="1118158" y="1223315"/>
                  </a:cubicBezTo>
                  <a:cubicBezTo>
                    <a:pt x="1121663" y="1223315"/>
                    <a:pt x="1124000" y="1225067"/>
                    <a:pt x="1125169" y="1228573"/>
                  </a:cubicBezTo>
                  <a:lnTo>
                    <a:pt x="1140942" y="1249604"/>
                  </a:lnTo>
                  <a:lnTo>
                    <a:pt x="1140942" y="1247851"/>
                  </a:lnTo>
                  <a:cubicBezTo>
                    <a:pt x="1130426" y="1233830"/>
                    <a:pt x="1124000" y="1223899"/>
                    <a:pt x="1121663" y="1218057"/>
                  </a:cubicBezTo>
                  <a:lnTo>
                    <a:pt x="1104138" y="1183005"/>
                  </a:lnTo>
                  <a:lnTo>
                    <a:pt x="1104138" y="1179500"/>
                  </a:lnTo>
                  <a:lnTo>
                    <a:pt x="1132179" y="1226820"/>
                  </a:lnTo>
                  <a:lnTo>
                    <a:pt x="1130426" y="1218057"/>
                  </a:lnTo>
                  <a:cubicBezTo>
                    <a:pt x="1128090" y="1213383"/>
                    <a:pt x="1125461" y="1209002"/>
                    <a:pt x="1122540" y="1204913"/>
                  </a:cubicBezTo>
                  <a:cubicBezTo>
                    <a:pt x="1119619" y="1200823"/>
                    <a:pt x="1116990" y="1197026"/>
                    <a:pt x="1114653" y="1193521"/>
                  </a:cubicBezTo>
                  <a:cubicBezTo>
                    <a:pt x="1112316" y="1186510"/>
                    <a:pt x="1111732" y="1182421"/>
                    <a:pt x="1112901" y="1181252"/>
                  </a:cubicBezTo>
                  <a:cubicBezTo>
                    <a:pt x="1108227" y="1178916"/>
                    <a:pt x="1104722" y="1173658"/>
                    <a:pt x="1102385" y="1165479"/>
                  </a:cubicBezTo>
                  <a:cubicBezTo>
                    <a:pt x="1102385" y="1163142"/>
                    <a:pt x="1101216" y="1160221"/>
                    <a:pt x="1098880" y="1156716"/>
                  </a:cubicBezTo>
                  <a:cubicBezTo>
                    <a:pt x="1098880" y="1156716"/>
                    <a:pt x="1098880" y="1155548"/>
                    <a:pt x="1098880" y="1153211"/>
                  </a:cubicBezTo>
                  <a:lnTo>
                    <a:pt x="1105890" y="1165479"/>
                  </a:lnTo>
                  <a:cubicBezTo>
                    <a:pt x="1105890" y="1168984"/>
                    <a:pt x="1107058" y="1170737"/>
                    <a:pt x="1109395" y="1170737"/>
                  </a:cubicBezTo>
                  <a:cubicBezTo>
                    <a:pt x="1109395" y="1170737"/>
                    <a:pt x="1109687" y="1171029"/>
                    <a:pt x="1110272" y="1171613"/>
                  </a:cubicBezTo>
                  <a:cubicBezTo>
                    <a:pt x="1110856" y="1172197"/>
                    <a:pt x="1111148" y="1172489"/>
                    <a:pt x="1111148" y="1172489"/>
                  </a:cubicBezTo>
                  <a:cubicBezTo>
                    <a:pt x="1112316" y="1173658"/>
                    <a:pt x="1112608" y="1174534"/>
                    <a:pt x="1112024" y="1175118"/>
                  </a:cubicBezTo>
                  <a:cubicBezTo>
                    <a:pt x="1111440" y="1175703"/>
                    <a:pt x="1111732" y="1176579"/>
                    <a:pt x="1112901" y="1177747"/>
                  </a:cubicBezTo>
                  <a:lnTo>
                    <a:pt x="1118158" y="1175995"/>
                  </a:lnTo>
                  <a:lnTo>
                    <a:pt x="1111148" y="1161974"/>
                  </a:lnTo>
                  <a:lnTo>
                    <a:pt x="1112901" y="1161974"/>
                  </a:lnTo>
                  <a:cubicBezTo>
                    <a:pt x="1114069" y="1163142"/>
                    <a:pt x="1115237" y="1165187"/>
                    <a:pt x="1116406" y="1168108"/>
                  </a:cubicBezTo>
                  <a:cubicBezTo>
                    <a:pt x="1117574" y="1171029"/>
                    <a:pt x="1119327" y="1173073"/>
                    <a:pt x="1121663" y="1174242"/>
                  </a:cubicBezTo>
                  <a:lnTo>
                    <a:pt x="1119911" y="1175995"/>
                  </a:lnTo>
                  <a:lnTo>
                    <a:pt x="1125169" y="1190015"/>
                  </a:lnTo>
                  <a:lnTo>
                    <a:pt x="1137437" y="1204036"/>
                  </a:lnTo>
                  <a:lnTo>
                    <a:pt x="1146200" y="1216304"/>
                  </a:lnTo>
                  <a:cubicBezTo>
                    <a:pt x="1146200" y="1217473"/>
                    <a:pt x="1147368" y="1218057"/>
                    <a:pt x="1149705" y="1218057"/>
                  </a:cubicBezTo>
                  <a:lnTo>
                    <a:pt x="1144447" y="1207541"/>
                  </a:lnTo>
                  <a:cubicBezTo>
                    <a:pt x="1142110" y="1205205"/>
                    <a:pt x="1139774" y="1201115"/>
                    <a:pt x="1137437" y="1195273"/>
                  </a:cubicBezTo>
                  <a:cubicBezTo>
                    <a:pt x="1136268" y="1194105"/>
                    <a:pt x="1135392" y="1192644"/>
                    <a:pt x="1134808" y="1190892"/>
                  </a:cubicBezTo>
                  <a:cubicBezTo>
                    <a:pt x="1134224" y="1189139"/>
                    <a:pt x="1133348" y="1187679"/>
                    <a:pt x="1132179" y="1186510"/>
                  </a:cubicBezTo>
                  <a:cubicBezTo>
                    <a:pt x="1125169" y="1179500"/>
                    <a:pt x="1121079" y="1171905"/>
                    <a:pt x="1119911" y="1163726"/>
                  </a:cubicBezTo>
                  <a:cubicBezTo>
                    <a:pt x="1122248" y="1167232"/>
                    <a:pt x="1126629" y="1173658"/>
                    <a:pt x="1133055" y="1183005"/>
                  </a:cubicBezTo>
                  <a:cubicBezTo>
                    <a:pt x="1139482" y="1192352"/>
                    <a:pt x="1145616" y="1199947"/>
                    <a:pt x="1151458" y="1205789"/>
                  </a:cubicBezTo>
                  <a:lnTo>
                    <a:pt x="1149705" y="1200531"/>
                  </a:lnTo>
                  <a:lnTo>
                    <a:pt x="1149705" y="1197026"/>
                  </a:lnTo>
                  <a:lnTo>
                    <a:pt x="1151458" y="1198778"/>
                  </a:lnTo>
                  <a:lnTo>
                    <a:pt x="1163726" y="1214552"/>
                  </a:lnTo>
                  <a:cubicBezTo>
                    <a:pt x="1166063" y="1216889"/>
                    <a:pt x="1167815" y="1218057"/>
                    <a:pt x="1168984" y="1218057"/>
                  </a:cubicBezTo>
                  <a:lnTo>
                    <a:pt x="1153210" y="1200531"/>
                  </a:lnTo>
                  <a:cubicBezTo>
                    <a:pt x="1153210" y="1199363"/>
                    <a:pt x="1152918" y="1198194"/>
                    <a:pt x="1152334" y="1197026"/>
                  </a:cubicBezTo>
                  <a:cubicBezTo>
                    <a:pt x="1151750" y="1195857"/>
                    <a:pt x="1152042" y="1194689"/>
                    <a:pt x="1153210" y="1193521"/>
                  </a:cubicBezTo>
                  <a:cubicBezTo>
                    <a:pt x="1155547" y="1194689"/>
                    <a:pt x="1156716" y="1195857"/>
                    <a:pt x="1156716" y="1197026"/>
                  </a:cubicBezTo>
                  <a:cubicBezTo>
                    <a:pt x="1155547" y="1198194"/>
                    <a:pt x="1155255" y="1199363"/>
                    <a:pt x="1155839" y="1200531"/>
                  </a:cubicBezTo>
                  <a:cubicBezTo>
                    <a:pt x="1156424" y="1201699"/>
                    <a:pt x="1156716" y="1202868"/>
                    <a:pt x="1156716" y="1204036"/>
                  </a:cubicBezTo>
                  <a:cubicBezTo>
                    <a:pt x="1157884" y="1204036"/>
                    <a:pt x="1159636" y="1202868"/>
                    <a:pt x="1161973" y="1200531"/>
                  </a:cubicBezTo>
                  <a:cubicBezTo>
                    <a:pt x="1159636" y="1197026"/>
                    <a:pt x="1156131" y="1191768"/>
                    <a:pt x="1151458" y="1184758"/>
                  </a:cubicBezTo>
                  <a:cubicBezTo>
                    <a:pt x="1146784" y="1177747"/>
                    <a:pt x="1143863" y="1171321"/>
                    <a:pt x="1142695" y="1165479"/>
                  </a:cubicBezTo>
                  <a:lnTo>
                    <a:pt x="1133932" y="1149706"/>
                  </a:lnTo>
                  <a:lnTo>
                    <a:pt x="1153210" y="1181252"/>
                  </a:lnTo>
                  <a:lnTo>
                    <a:pt x="1156716" y="1181252"/>
                  </a:lnTo>
                  <a:lnTo>
                    <a:pt x="1149705" y="1172489"/>
                  </a:lnTo>
                  <a:cubicBezTo>
                    <a:pt x="1142695" y="1154963"/>
                    <a:pt x="1138021" y="1145032"/>
                    <a:pt x="1135684" y="1142695"/>
                  </a:cubicBezTo>
                  <a:cubicBezTo>
                    <a:pt x="1135684" y="1141527"/>
                    <a:pt x="1134516" y="1139774"/>
                    <a:pt x="1132179" y="1137437"/>
                  </a:cubicBezTo>
                  <a:cubicBezTo>
                    <a:pt x="1132179" y="1136269"/>
                    <a:pt x="1130426" y="1133932"/>
                    <a:pt x="1126921" y="1130427"/>
                  </a:cubicBezTo>
                  <a:cubicBezTo>
                    <a:pt x="1129258" y="1130427"/>
                    <a:pt x="1130719" y="1131011"/>
                    <a:pt x="1131303" y="1132180"/>
                  </a:cubicBezTo>
                  <a:cubicBezTo>
                    <a:pt x="1131887" y="1133348"/>
                    <a:pt x="1132763" y="1133348"/>
                    <a:pt x="1133932" y="1132180"/>
                  </a:cubicBezTo>
                  <a:cubicBezTo>
                    <a:pt x="1135100" y="1131011"/>
                    <a:pt x="1135976" y="1130719"/>
                    <a:pt x="1136561" y="1131303"/>
                  </a:cubicBezTo>
                  <a:cubicBezTo>
                    <a:pt x="1137145" y="1131887"/>
                    <a:pt x="1137437" y="1132764"/>
                    <a:pt x="1137437" y="1133932"/>
                  </a:cubicBezTo>
                  <a:lnTo>
                    <a:pt x="1139189" y="1139190"/>
                  </a:lnTo>
                  <a:cubicBezTo>
                    <a:pt x="1141526" y="1140358"/>
                    <a:pt x="1142987" y="1141527"/>
                    <a:pt x="1143571" y="1142695"/>
                  </a:cubicBezTo>
                  <a:cubicBezTo>
                    <a:pt x="1144155" y="1143864"/>
                    <a:pt x="1143863" y="1146200"/>
                    <a:pt x="1142695" y="1149706"/>
                  </a:cubicBezTo>
                  <a:cubicBezTo>
                    <a:pt x="1143863" y="1152042"/>
                    <a:pt x="1145908" y="1154963"/>
                    <a:pt x="1148829" y="1158469"/>
                  </a:cubicBezTo>
                  <a:cubicBezTo>
                    <a:pt x="1151750" y="1161974"/>
                    <a:pt x="1154379" y="1165479"/>
                    <a:pt x="1156716" y="1168984"/>
                  </a:cubicBezTo>
                  <a:lnTo>
                    <a:pt x="1156716" y="1161974"/>
                  </a:lnTo>
                  <a:cubicBezTo>
                    <a:pt x="1154379" y="1158469"/>
                    <a:pt x="1151458" y="1153503"/>
                    <a:pt x="1147953" y="1147077"/>
                  </a:cubicBezTo>
                  <a:cubicBezTo>
                    <a:pt x="1144447" y="1140650"/>
                    <a:pt x="1142110" y="1136269"/>
                    <a:pt x="1140942" y="1133932"/>
                  </a:cubicBezTo>
                  <a:cubicBezTo>
                    <a:pt x="1139774" y="1131595"/>
                    <a:pt x="1138605" y="1128382"/>
                    <a:pt x="1137437" y="1124293"/>
                  </a:cubicBezTo>
                  <a:lnTo>
                    <a:pt x="1132530" y="1112025"/>
                  </a:lnTo>
                  <a:lnTo>
                    <a:pt x="1133932" y="1113777"/>
                  </a:lnTo>
                  <a:cubicBezTo>
                    <a:pt x="1135100" y="1115530"/>
                    <a:pt x="1136268" y="1116990"/>
                    <a:pt x="1137437" y="1118159"/>
                  </a:cubicBezTo>
                  <a:lnTo>
                    <a:pt x="1135684" y="1111148"/>
                  </a:lnTo>
                  <a:lnTo>
                    <a:pt x="1130426" y="1105891"/>
                  </a:lnTo>
                  <a:lnTo>
                    <a:pt x="1130426" y="1109396"/>
                  </a:lnTo>
                  <a:cubicBezTo>
                    <a:pt x="1126921" y="1107059"/>
                    <a:pt x="1124585" y="1104430"/>
                    <a:pt x="1123416" y="1101509"/>
                  </a:cubicBezTo>
                  <a:cubicBezTo>
                    <a:pt x="1122248" y="1098588"/>
                    <a:pt x="1121663" y="1096543"/>
                    <a:pt x="1121663" y="1095375"/>
                  </a:cubicBezTo>
                  <a:lnTo>
                    <a:pt x="1123416" y="1095375"/>
                  </a:lnTo>
                  <a:cubicBezTo>
                    <a:pt x="1123416" y="1096543"/>
                    <a:pt x="1124000" y="1098004"/>
                    <a:pt x="1125169" y="1099756"/>
                  </a:cubicBezTo>
                  <a:cubicBezTo>
                    <a:pt x="1126337" y="1101509"/>
                    <a:pt x="1128090" y="1102970"/>
                    <a:pt x="1130426" y="1104138"/>
                  </a:cubicBezTo>
                  <a:cubicBezTo>
                    <a:pt x="1131595" y="1104138"/>
                    <a:pt x="1132179" y="1102385"/>
                    <a:pt x="1132179" y="1098880"/>
                  </a:cubicBezTo>
                  <a:cubicBezTo>
                    <a:pt x="1132179" y="1097712"/>
                    <a:pt x="1131595" y="1096251"/>
                    <a:pt x="1130426" y="1094499"/>
                  </a:cubicBezTo>
                  <a:cubicBezTo>
                    <a:pt x="1129258" y="1092746"/>
                    <a:pt x="1127505" y="1091870"/>
                    <a:pt x="1125169" y="1091870"/>
                  </a:cubicBezTo>
                  <a:cubicBezTo>
                    <a:pt x="1125169" y="1089533"/>
                    <a:pt x="1124000" y="1086028"/>
                    <a:pt x="1121663" y="1081354"/>
                  </a:cubicBezTo>
                  <a:cubicBezTo>
                    <a:pt x="1124000" y="1080186"/>
                    <a:pt x="1126045" y="1080186"/>
                    <a:pt x="1127798" y="1081354"/>
                  </a:cubicBezTo>
                  <a:cubicBezTo>
                    <a:pt x="1129550" y="1082523"/>
                    <a:pt x="1130426" y="1083691"/>
                    <a:pt x="1130426" y="1084859"/>
                  </a:cubicBezTo>
                  <a:cubicBezTo>
                    <a:pt x="1130426" y="1090701"/>
                    <a:pt x="1132179" y="1095375"/>
                    <a:pt x="1135684" y="1098880"/>
                  </a:cubicBezTo>
                  <a:cubicBezTo>
                    <a:pt x="1136853" y="1100049"/>
                    <a:pt x="1137437" y="1101509"/>
                    <a:pt x="1137437" y="1103262"/>
                  </a:cubicBezTo>
                  <a:cubicBezTo>
                    <a:pt x="1137437" y="1105014"/>
                    <a:pt x="1138021" y="1105891"/>
                    <a:pt x="1139189" y="1105891"/>
                  </a:cubicBezTo>
                  <a:cubicBezTo>
                    <a:pt x="1140358" y="1109396"/>
                    <a:pt x="1142695" y="1113485"/>
                    <a:pt x="1146200" y="1118159"/>
                  </a:cubicBezTo>
                  <a:cubicBezTo>
                    <a:pt x="1149705" y="1122832"/>
                    <a:pt x="1152626" y="1126922"/>
                    <a:pt x="1154963" y="1130427"/>
                  </a:cubicBezTo>
                  <a:cubicBezTo>
                    <a:pt x="1163142" y="1146785"/>
                    <a:pt x="1171320" y="1158469"/>
                    <a:pt x="1179499" y="1165479"/>
                  </a:cubicBezTo>
                  <a:cubicBezTo>
                    <a:pt x="1180668" y="1166647"/>
                    <a:pt x="1181252" y="1167816"/>
                    <a:pt x="1181252" y="1168984"/>
                  </a:cubicBezTo>
                  <a:cubicBezTo>
                    <a:pt x="1181252" y="1170153"/>
                    <a:pt x="1181836" y="1170737"/>
                    <a:pt x="1183004" y="1170737"/>
                  </a:cubicBezTo>
                  <a:lnTo>
                    <a:pt x="1184757" y="1168984"/>
                  </a:lnTo>
                  <a:lnTo>
                    <a:pt x="1190015" y="1170737"/>
                  </a:lnTo>
                  <a:cubicBezTo>
                    <a:pt x="1184173" y="1161390"/>
                    <a:pt x="1177747" y="1154379"/>
                    <a:pt x="1170736" y="1149706"/>
                  </a:cubicBezTo>
                  <a:cubicBezTo>
                    <a:pt x="1168399" y="1140358"/>
                    <a:pt x="1164310" y="1132764"/>
                    <a:pt x="1158468" y="1126922"/>
                  </a:cubicBezTo>
                  <a:cubicBezTo>
                    <a:pt x="1157300" y="1122248"/>
                    <a:pt x="1155547" y="1117575"/>
                    <a:pt x="1153210" y="1112901"/>
                  </a:cubicBezTo>
                  <a:cubicBezTo>
                    <a:pt x="1150874" y="1108227"/>
                    <a:pt x="1148537" y="1104138"/>
                    <a:pt x="1146200" y="1100633"/>
                  </a:cubicBezTo>
                  <a:lnTo>
                    <a:pt x="1135684" y="1074344"/>
                  </a:lnTo>
                  <a:cubicBezTo>
                    <a:pt x="1139189" y="1079017"/>
                    <a:pt x="1142987" y="1086028"/>
                    <a:pt x="1147076" y="1095375"/>
                  </a:cubicBezTo>
                  <a:cubicBezTo>
                    <a:pt x="1151166" y="1104722"/>
                    <a:pt x="1156131" y="1112317"/>
                    <a:pt x="1161973" y="1118159"/>
                  </a:cubicBezTo>
                  <a:lnTo>
                    <a:pt x="1156716" y="1105891"/>
                  </a:lnTo>
                  <a:lnTo>
                    <a:pt x="1154963" y="1100633"/>
                  </a:lnTo>
                  <a:lnTo>
                    <a:pt x="1156716" y="1100633"/>
                  </a:lnTo>
                  <a:cubicBezTo>
                    <a:pt x="1156716" y="1102970"/>
                    <a:pt x="1157300" y="1105891"/>
                    <a:pt x="1158468" y="1109396"/>
                  </a:cubicBezTo>
                  <a:cubicBezTo>
                    <a:pt x="1165479" y="1122248"/>
                    <a:pt x="1171905" y="1131011"/>
                    <a:pt x="1177747" y="1135685"/>
                  </a:cubicBezTo>
                  <a:cubicBezTo>
                    <a:pt x="1180083" y="1138022"/>
                    <a:pt x="1181252" y="1139774"/>
                    <a:pt x="1181252" y="1140943"/>
                  </a:cubicBezTo>
                  <a:cubicBezTo>
                    <a:pt x="1183589" y="1143279"/>
                    <a:pt x="1184757" y="1144448"/>
                    <a:pt x="1184757" y="1144448"/>
                  </a:cubicBezTo>
                  <a:lnTo>
                    <a:pt x="1184757" y="1147953"/>
                  </a:lnTo>
                  <a:lnTo>
                    <a:pt x="1190015" y="1156716"/>
                  </a:lnTo>
                  <a:lnTo>
                    <a:pt x="1195273" y="1156716"/>
                  </a:lnTo>
                  <a:lnTo>
                    <a:pt x="1188262" y="1142695"/>
                  </a:lnTo>
                  <a:cubicBezTo>
                    <a:pt x="1188262" y="1142695"/>
                    <a:pt x="1188554" y="1142403"/>
                    <a:pt x="1189139" y="1141819"/>
                  </a:cubicBezTo>
                  <a:cubicBezTo>
                    <a:pt x="1189723" y="1141235"/>
                    <a:pt x="1190015" y="1140943"/>
                    <a:pt x="1190015" y="1140943"/>
                  </a:cubicBezTo>
                  <a:lnTo>
                    <a:pt x="1190015" y="1139190"/>
                  </a:lnTo>
                  <a:lnTo>
                    <a:pt x="1184757" y="1130427"/>
                  </a:lnTo>
                  <a:cubicBezTo>
                    <a:pt x="1184757" y="1130427"/>
                    <a:pt x="1184173" y="1129551"/>
                    <a:pt x="1183004" y="1127798"/>
                  </a:cubicBezTo>
                  <a:cubicBezTo>
                    <a:pt x="1181836" y="1126046"/>
                    <a:pt x="1181836" y="1123417"/>
                    <a:pt x="1183004" y="1119911"/>
                  </a:cubicBezTo>
                  <a:lnTo>
                    <a:pt x="1186510" y="1126922"/>
                  </a:lnTo>
                  <a:cubicBezTo>
                    <a:pt x="1187678" y="1132764"/>
                    <a:pt x="1192352" y="1138606"/>
                    <a:pt x="1200530" y="1144448"/>
                  </a:cubicBezTo>
                  <a:cubicBezTo>
                    <a:pt x="1201699" y="1146785"/>
                    <a:pt x="1202867" y="1148829"/>
                    <a:pt x="1204036" y="1150582"/>
                  </a:cubicBezTo>
                  <a:cubicBezTo>
                    <a:pt x="1205204" y="1152335"/>
                    <a:pt x="1205788" y="1154379"/>
                    <a:pt x="1205788" y="1156716"/>
                  </a:cubicBezTo>
                  <a:cubicBezTo>
                    <a:pt x="1206957" y="1156716"/>
                    <a:pt x="1207541" y="1157884"/>
                    <a:pt x="1207541" y="1160221"/>
                  </a:cubicBezTo>
                  <a:lnTo>
                    <a:pt x="1209293" y="1161974"/>
                  </a:lnTo>
                  <a:lnTo>
                    <a:pt x="1205788" y="1160221"/>
                  </a:lnTo>
                  <a:cubicBezTo>
                    <a:pt x="1206957" y="1164895"/>
                    <a:pt x="1208417" y="1168692"/>
                    <a:pt x="1210170" y="1171613"/>
                  </a:cubicBezTo>
                  <a:cubicBezTo>
                    <a:pt x="1211922" y="1174534"/>
                    <a:pt x="1213383" y="1176579"/>
                    <a:pt x="1214551" y="1177747"/>
                  </a:cubicBezTo>
                  <a:cubicBezTo>
                    <a:pt x="1219225" y="1182421"/>
                    <a:pt x="1221562" y="1184173"/>
                    <a:pt x="1221562" y="1183005"/>
                  </a:cubicBezTo>
                  <a:lnTo>
                    <a:pt x="1230325" y="1188263"/>
                  </a:lnTo>
                  <a:cubicBezTo>
                    <a:pt x="1231493" y="1190600"/>
                    <a:pt x="1235582" y="1195273"/>
                    <a:pt x="1242593" y="1202284"/>
                  </a:cubicBezTo>
                  <a:lnTo>
                    <a:pt x="1242593" y="1197026"/>
                  </a:lnTo>
                  <a:cubicBezTo>
                    <a:pt x="1244930" y="1199363"/>
                    <a:pt x="1246974" y="1201115"/>
                    <a:pt x="1248727" y="1202284"/>
                  </a:cubicBezTo>
                  <a:cubicBezTo>
                    <a:pt x="1250480" y="1203452"/>
                    <a:pt x="1252524" y="1204620"/>
                    <a:pt x="1254861" y="1205789"/>
                  </a:cubicBezTo>
                  <a:cubicBezTo>
                    <a:pt x="1249019" y="1203452"/>
                    <a:pt x="1246098" y="1202284"/>
                    <a:pt x="1246098" y="1202284"/>
                  </a:cubicBezTo>
                  <a:lnTo>
                    <a:pt x="1254861" y="1207541"/>
                  </a:lnTo>
                  <a:lnTo>
                    <a:pt x="1254861" y="1205789"/>
                  </a:lnTo>
                  <a:cubicBezTo>
                    <a:pt x="1259535" y="1210462"/>
                    <a:pt x="1261871" y="1212799"/>
                    <a:pt x="1261871" y="1212799"/>
                  </a:cubicBezTo>
                  <a:lnTo>
                    <a:pt x="1286408" y="1226820"/>
                  </a:lnTo>
                  <a:lnTo>
                    <a:pt x="1289913" y="1228573"/>
                  </a:lnTo>
                  <a:cubicBezTo>
                    <a:pt x="1291082" y="1228573"/>
                    <a:pt x="1294587" y="1230325"/>
                    <a:pt x="1300429" y="1233830"/>
                  </a:cubicBezTo>
                  <a:cubicBezTo>
                    <a:pt x="1300429" y="1234999"/>
                    <a:pt x="1301597" y="1235583"/>
                    <a:pt x="1303934" y="1235583"/>
                  </a:cubicBezTo>
                  <a:cubicBezTo>
                    <a:pt x="1292250" y="1225067"/>
                    <a:pt x="1286408" y="1219810"/>
                    <a:pt x="1286408" y="1219810"/>
                  </a:cubicBezTo>
                  <a:cubicBezTo>
                    <a:pt x="1296923" y="1225652"/>
                    <a:pt x="1304518" y="1230909"/>
                    <a:pt x="1309192" y="1235583"/>
                  </a:cubicBezTo>
                  <a:cubicBezTo>
                    <a:pt x="1323213" y="1242593"/>
                    <a:pt x="1334312" y="1246683"/>
                    <a:pt x="1342491" y="1247851"/>
                  </a:cubicBezTo>
                  <a:lnTo>
                    <a:pt x="1349501" y="1249604"/>
                  </a:lnTo>
                  <a:lnTo>
                    <a:pt x="1354759" y="1249604"/>
                  </a:lnTo>
                  <a:cubicBezTo>
                    <a:pt x="1358265" y="1249604"/>
                    <a:pt x="1360601" y="1249020"/>
                    <a:pt x="1361770" y="1247851"/>
                  </a:cubicBezTo>
                  <a:cubicBezTo>
                    <a:pt x="1362938" y="1246683"/>
                    <a:pt x="1364691" y="1245514"/>
                    <a:pt x="1367027" y="1244346"/>
                  </a:cubicBezTo>
                  <a:lnTo>
                    <a:pt x="1374038" y="1246099"/>
                  </a:lnTo>
                  <a:lnTo>
                    <a:pt x="1374038" y="1235583"/>
                  </a:lnTo>
                  <a:cubicBezTo>
                    <a:pt x="1372869" y="1237920"/>
                    <a:pt x="1371701" y="1239088"/>
                    <a:pt x="1370533" y="1239088"/>
                  </a:cubicBezTo>
                  <a:cubicBezTo>
                    <a:pt x="1369364" y="1239088"/>
                    <a:pt x="1368196" y="1239672"/>
                    <a:pt x="1367027" y="1240841"/>
                  </a:cubicBezTo>
                  <a:lnTo>
                    <a:pt x="1367027" y="1218057"/>
                  </a:lnTo>
                  <a:cubicBezTo>
                    <a:pt x="1367027" y="1216889"/>
                    <a:pt x="1368196" y="1221562"/>
                    <a:pt x="1370533" y="1232078"/>
                  </a:cubicBezTo>
                  <a:lnTo>
                    <a:pt x="1370533" y="1221562"/>
                  </a:lnTo>
                  <a:lnTo>
                    <a:pt x="1372285" y="1221562"/>
                  </a:lnTo>
                  <a:cubicBezTo>
                    <a:pt x="1372285" y="1221562"/>
                    <a:pt x="1372577" y="1221562"/>
                    <a:pt x="1373161" y="1221562"/>
                  </a:cubicBezTo>
                  <a:cubicBezTo>
                    <a:pt x="1373746" y="1221562"/>
                    <a:pt x="1374038" y="1221562"/>
                    <a:pt x="1374038" y="1221562"/>
                  </a:cubicBezTo>
                  <a:cubicBezTo>
                    <a:pt x="1375206" y="1220394"/>
                    <a:pt x="1375206" y="1219225"/>
                    <a:pt x="1374038" y="1218057"/>
                  </a:cubicBezTo>
                  <a:cubicBezTo>
                    <a:pt x="1372869" y="1215720"/>
                    <a:pt x="1371993" y="1213383"/>
                    <a:pt x="1371409" y="1211047"/>
                  </a:cubicBezTo>
                  <a:cubicBezTo>
                    <a:pt x="1370825" y="1208710"/>
                    <a:pt x="1369948" y="1205789"/>
                    <a:pt x="1368780" y="1202284"/>
                  </a:cubicBezTo>
                  <a:lnTo>
                    <a:pt x="1368780" y="1190015"/>
                  </a:lnTo>
                  <a:lnTo>
                    <a:pt x="1367027" y="1174242"/>
                  </a:lnTo>
                  <a:lnTo>
                    <a:pt x="1367027" y="1158469"/>
                  </a:lnTo>
                  <a:cubicBezTo>
                    <a:pt x="1367027" y="1156132"/>
                    <a:pt x="1366443" y="1153211"/>
                    <a:pt x="1365275" y="1149706"/>
                  </a:cubicBezTo>
                  <a:cubicBezTo>
                    <a:pt x="1364106" y="1146200"/>
                    <a:pt x="1363522" y="1141527"/>
                    <a:pt x="1363522" y="1135685"/>
                  </a:cubicBezTo>
                  <a:lnTo>
                    <a:pt x="1363522" y="1102385"/>
                  </a:lnTo>
                  <a:cubicBezTo>
                    <a:pt x="1362354" y="1096543"/>
                    <a:pt x="1362062" y="1090409"/>
                    <a:pt x="1362646" y="1083983"/>
                  </a:cubicBezTo>
                  <a:cubicBezTo>
                    <a:pt x="1363230" y="1077557"/>
                    <a:pt x="1362938" y="1071423"/>
                    <a:pt x="1361770" y="1065581"/>
                  </a:cubicBezTo>
                  <a:lnTo>
                    <a:pt x="1361770" y="1056818"/>
                  </a:lnTo>
                  <a:cubicBezTo>
                    <a:pt x="1361770" y="1045134"/>
                    <a:pt x="1360601" y="1025855"/>
                    <a:pt x="1358265" y="998982"/>
                  </a:cubicBezTo>
                  <a:cubicBezTo>
                    <a:pt x="1358265" y="1018845"/>
                    <a:pt x="1359433" y="1050976"/>
                    <a:pt x="1361770" y="1095375"/>
                  </a:cubicBezTo>
                  <a:lnTo>
                    <a:pt x="1363522" y="1149706"/>
                  </a:lnTo>
                  <a:cubicBezTo>
                    <a:pt x="1361186" y="1146200"/>
                    <a:pt x="1360017" y="1140358"/>
                    <a:pt x="1360017" y="1132180"/>
                  </a:cubicBezTo>
                  <a:lnTo>
                    <a:pt x="1358265" y="1114654"/>
                  </a:lnTo>
                  <a:lnTo>
                    <a:pt x="1356512" y="1079602"/>
                  </a:lnTo>
                  <a:cubicBezTo>
                    <a:pt x="1356512" y="1058570"/>
                    <a:pt x="1357096" y="1041044"/>
                    <a:pt x="1358265" y="1027024"/>
                  </a:cubicBezTo>
                  <a:cubicBezTo>
                    <a:pt x="1355927" y="1023518"/>
                    <a:pt x="1354759" y="1018845"/>
                    <a:pt x="1354759" y="1013003"/>
                  </a:cubicBezTo>
                  <a:lnTo>
                    <a:pt x="1354759" y="981456"/>
                  </a:lnTo>
                  <a:cubicBezTo>
                    <a:pt x="1357096" y="961593"/>
                    <a:pt x="1357096" y="941730"/>
                    <a:pt x="1354759" y="921868"/>
                  </a:cubicBezTo>
                  <a:cubicBezTo>
                    <a:pt x="1355927" y="916026"/>
                    <a:pt x="1356512" y="907263"/>
                    <a:pt x="1356512" y="895579"/>
                  </a:cubicBezTo>
                  <a:lnTo>
                    <a:pt x="1354759" y="846506"/>
                  </a:lnTo>
                  <a:cubicBezTo>
                    <a:pt x="1355927" y="840664"/>
                    <a:pt x="1356512" y="831901"/>
                    <a:pt x="1356512" y="820217"/>
                  </a:cubicBezTo>
                  <a:cubicBezTo>
                    <a:pt x="1355344" y="813206"/>
                    <a:pt x="1354759" y="801522"/>
                    <a:pt x="1354759" y="785165"/>
                  </a:cubicBezTo>
                  <a:lnTo>
                    <a:pt x="1354759" y="779907"/>
                  </a:lnTo>
                  <a:cubicBezTo>
                    <a:pt x="1353591" y="769391"/>
                    <a:pt x="1353007" y="757123"/>
                    <a:pt x="1353007" y="743102"/>
                  </a:cubicBezTo>
                  <a:cubicBezTo>
                    <a:pt x="1353007" y="729082"/>
                    <a:pt x="1353007" y="719150"/>
                    <a:pt x="1353007" y="713308"/>
                  </a:cubicBezTo>
                  <a:lnTo>
                    <a:pt x="1353007" y="711556"/>
                  </a:lnTo>
                  <a:cubicBezTo>
                    <a:pt x="1349501" y="713893"/>
                    <a:pt x="1346580" y="715061"/>
                    <a:pt x="1344244" y="715061"/>
                  </a:cubicBezTo>
                  <a:lnTo>
                    <a:pt x="1344244" y="713308"/>
                  </a:lnTo>
                  <a:lnTo>
                    <a:pt x="1330223" y="718566"/>
                  </a:lnTo>
                  <a:lnTo>
                    <a:pt x="1330223" y="720319"/>
                  </a:lnTo>
                  <a:cubicBezTo>
                    <a:pt x="1332560" y="719150"/>
                    <a:pt x="1334897" y="718566"/>
                    <a:pt x="1337233" y="718566"/>
                  </a:cubicBezTo>
                  <a:cubicBezTo>
                    <a:pt x="1334897" y="720903"/>
                    <a:pt x="1330807" y="722071"/>
                    <a:pt x="1324965" y="722071"/>
                  </a:cubicBezTo>
                  <a:lnTo>
                    <a:pt x="1321460" y="725576"/>
                  </a:lnTo>
                  <a:cubicBezTo>
                    <a:pt x="1316786" y="726745"/>
                    <a:pt x="1310652" y="728205"/>
                    <a:pt x="1303058" y="729958"/>
                  </a:cubicBezTo>
                  <a:cubicBezTo>
                    <a:pt x="1295463" y="731710"/>
                    <a:pt x="1289329" y="733171"/>
                    <a:pt x="1284655" y="734339"/>
                  </a:cubicBezTo>
                  <a:cubicBezTo>
                    <a:pt x="1281150" y="735508"/>
                    <a:pt x="1278229" y="736968"/>
                    <a:pt x="1275892" y="738721"/>
                  </a:cubicBezTo>
                  <a:cubicBezTo>
                    <a:pt x="1273556" y="740473"/>
                    <a:pt x="1272387" y="741934"/>
                    <a:pt x="1272387" y="743102"/>
                  </a:cubicBezTo>
                  <a:lnTo>
                    <a:pt x="1263624" y="744855"/>
                  </a:lnTo>
                  <a:cubicBezTo>
                    <a:pt x="1264792" y="748360"/>
                    <a:pt x="1267713" y="748944"/>
                    <a:pt x="1272387" y="746608"/>
                  </a:cubicBezTo>
                  <a:lnTo>
                    <a:pt x="1277645" y="746608"/>
                  </a:lnTo>
                  <a:cubicBezTo>
                    <a:pt x="1277645" y="746608"/>
                    <a:pt x="1275892" y="748360"/>
                    <a:pt x="1272387" y="751865"/>
                  </a:cubicBezTo>
                  <a:lnTo>
                    <a:pt x="1268882" y="751865"/>
                  </a:lnTo>
                  <a:cubicBezTo>
                    <a:pt x="1263040" y="751865"/>
                    <a:pt x="1258366" y="753618"/>
                    <a:pt x="1254861" y="757123"/>
                  </a:cubicBezTo>
                  <a:cubicBezTo>
                    <a:pt x="1254861" y="758292"/>
                    <a:pt x="1254861" y="758876"/>
                    <a:pt x="1254861" y="758876"/>
                  </a:cubicBezTo>
                  <a:cubicBezTo>
                    <a:pt x="1254861" y="758876"/>
                    <a:pt x="1254277" y="758876"/>
                    <a:pt x="1253109" y="758876"/>
                  </a:cubicBezTo>
                  <a:lnTo>
                    <a:pt x="1254861" y="764134"/>
                  </a:lnTo>
                  <a:cubicBezTo>
                    <a:pt x="1253693" y="764134"/>
                    <a:pt x="1253109" y="764718"/>
                    <a:pt x="1253109" y="765886"/>
                  </a:cubicBezTo>
                  <a:lnTo>
                    <a:pt x="1256614" y="765886"/>
                  </a:lnTo>
                  <a:cubicBezTo>
                    <a:pt x="1257782" y="767055"/>
                    <a:pt x="1258659" y="768223"/>
                    <a:pt x="1259243" y="769391"/>
                  </a:cubicBezTo>
                  <a:cubicBezTo>
                    <a:pt x="1259827" y="770560"/>
                    <a:pt x="1261287" y="771144"/>
                    <a:pt x="1263624" y="771144"/>
                  </a:cubicBezTo>
                  <a:cubicBezTo>
                    <a:pt x="1264792" y="771144"/>
                    <a:pt x="1265961" y="771144"/>
                    <a:pt x="1267129" y="771144"/>
                  </a:cubicBezTo>
                  <a:cubicBezTo>
                    <a:pt x="1268298" y="771144"/>
                    <a:pt x="1270050" y="771144"/>
                    <a:pt x="1272387" y="771144"/>
                  </a:cubicBezTo>
                  <a:cubicBezTo>
                    <a:pt x="1272387" y="771144"/>
                    <a:pt x="1271219" y="771728"/>
                    <a:pt x="1268882" y="772897"/>
                  </a:cubicBezTo>
                  <a:cubicBezTo>
                    <a:pt x="1266545" y="774065"/>
                    <a:pt x="1265961" y="775818"/>
                    <a:pt x="1267129" y="778154"/>
                  </a:cubicBezTo>
                  <a:cubicBezTo>
                    <a:pt x="1267129" y="778154"/>
                    <a:pt x="1268298" y="777862"/>
                    <a:pt x="1270634" y="777278"/>
                  </a:cubicBezTo>
                  <a:cubicBezTo>
                    <a:pt x="1272971" y="776694"/>
                    <a:pt x="1275308" y="776986"/>
                    <a:pt x="1277645" y="778154"/>
                  </a:cubicBezTo>
                  <a:cubicBezTo>
                    <a:pt x="1277645" y="778154"/>
                    <a:pt x="1277937" y="778446"/>
                    <a:pt x="1278521" y="779031"/>
                  </a:cubicBezTo>
                  <a:cubicBezTo>
                    <a:pt x="1279105" y="779615"/>
                    <a:pt x="1279397" y="779907"/>
                    <a:pt x="1279397" y="779907"/>
                  </a:cubicBezTo>
                  <a:lnTo>
                    <a:pt x="1277645" y="781660"/>
                  </a:lnTo>
                  <a:cubicBezTo>
                    <a:pt x="1278813" y="781660"/>
                    <a:pt x="1279397" y="782244"/>
                    <a:pt x="1279397" y="783412"/>
                  </a:cubicBezTo>
                  <a:lnTo>
                    <a:pt x="1277645" y="785165"/>
                  </a:lnTo>
                  <a:lnTo>
                    <a:pt x="1281150" y="786917"/>
                  </a:lnTo>
                  <a:cubicBezTo>
                    <a:pt x="1276476" y="791591"/>
                    <a:pt x="1273556" y="793344"/>
                    <a:pt x="1272387" y="792175"/>
                  </a:cubicBezTo>
                  <a:lnTo>
                    <a:pt x="1274140" y="785165"/>
                  </a:lnTo>
                  <a:cubicBezTo>
                    <a:pt x="1269466" y="787502"/>
                    <a:pt x="1267129" y="788086"/>
                    <a:pt x="1267129" y="786917"/>
                  </a:cubicBezTo>
                  <a:lnTo>
                    <a:pt x="1260119" y="779907"/>
                  </a:lnTo>
                  <a:lnTo>
                    <a:pt x="1251356" y="779907"/>
                  </a:lnTo>
                  <a:cubicBezTo>
                    <a:pt x="1252524" y="778739"/>
                    <a:pt x="1254861" y="778154"/>
                    <a:pt x="1258366" y="778154"/>
                  </a:cubicBezTo>
                  <a:cubicBezTo>
                    <a:pt x="1254861" y="774649"/>
                    <a:pt x="1251356" y="772897"/>
                    <a:pt x="1247851" y="772897"/>
                  </a:cubicBezTo>
                  <a:cubicBezTo>
                    <a:pt x="1245514" y="772897"/>
                    <a:pt x="1243469" y="773773"/>
                    <a:pt x="1241717" y="775526"/>
                  </a:cubicBezTo>
                  <a:cubicBezTo>
                    <a:pt x="1239964" y="777278"/>
                    <a:pt x="1237335" y="778154"/>
                    <a:pt x="1233830" y="778154"/>
                  </a:cubicBezTo>
                  <a:cubicBezTo>
                    <a:pt x="1234998" y="778154"/>
                    <a:pt x="1235875" y="778446"/>
                    <a:pt x="1236459" y="779031"/>
                  </a:cubicBezTo>
                  <a:cubicBezTo>
                    <a:pt x="1237043" y="779615"/>
                    <a:pt x="1237919" y="779907"/>
                    <a:pt x="1239088" y="779907"/>
                  </a:cubicBezTo>
                  <a:lnTo>
                    <a:pt x="1235875" y="780978"/>
                  </a:lnTo>
                  <a:lnTo>
                    <a:pt x="1229369" y="780545"/>
                  </a:lnTo>
                  <a:lnTo>
                    <a:pt x="1226819" y="779907"/>
                  </a:lnTo>
                  <a:cubicBezTo>
                    <a:pt x="1223314" y="779907"/>
                    <a:pt x="1220978" y="779907"/>
                    <a:pt x="1219809" y="779907"/>
                  </a:cubicBezTo>
                  <a:lnTo>
                    <a:pt x="1229369" y="780545"/>
                  </a:lnTo>
                  <a:lnTo>
                    <a:pt x="1233830" y="781660"/>
                  </a:lnTo>
                  <a:lnTo>
                    <a:pt x="1235875" y="780978"/>
                  </a:lnTo>
                  <a:lnTo>
                    <a:pt x="1246098" y="781660"/>
                  </a:lnTo>
                  <a:cubicBezTo>
                    <a:pt x="1242593" y="783996"/>
                    <a:pt x="1239672" y="785749"/>
                    <a:pt x="1237335" y="786917"/>
                  </a:cubicBezTo>
                  <a:cubicBezTo>
                    <a:pt x="1242009" y="786917"/>
                    <a:pt x="1244930" y="787502"/>
                    <a:pt x="1246098" y="788670"/>
                  </a:cubicBezTo>
                  <a:cubicBezTo>
                    <a:pt x="1244930" y="789838"/>
                    <a:pt x="1244053" y="791299"/>
                    <a:pt x="1243469" y="793051"/>
                  </a:cubicBezTo>
                  <a:cubicBezTo>
                    <a:pt x="1242885" y="794804"/>
                    <a:pt x="1241424" y="796265"/>
                    <a:pt x="1239088" y="797433"/>
                  </a:cubicBezTo>
                  <a:cubicBezTo>
                    <a:pt x="1240256" y="797433"/>
                    <a:pt x="1241717" y="797141"/>
                    <a:pt x="1243469" y="796557"/>
                  </a:cubicBezTo>
                  <a:cubicBezTo>
                    <a:pt x="1245222" y="795972"/>
                    <a:pt x="1246682" y="796265"/>
                    <a:pt x="1247851" y="797433"/>
                  </a:cubicBezTo>
                  <a:lnTo>
                    <a:pt x="1242593" y="800938"/>
                  </a:lnTo>
                  <a:lnTo>
                    <a:pt x="1237335" y="800938"/>
                  </a:lnTo>
                  <a:cubicBezTo>
                    <a:pt x="1234998" y="798601"/>
                    <a:pt x="1232077" y="796849"/>
                    <a:pt x="1228572" y="795680"/>
                  </a:cubicBezTo>
                  <a:cubicBezTo>
                    <a:pt x="1228572" y="794512"/>
                    <a:pt x="1227988" y="793928"/>
                    <a:pt x="1226819" y="793928"/>
                  </a:cubicBezTo>
                  <a:cubicBezTo>
                    <a:pt x="1225651" y="793928"/>
                    <a:pt x="1225067" y="794512"/>
                    <a:pt x="1225067" y="795680"/>
                  </a:cubicBezTo>
                  <a:cubicBezTo>
                    <a:pt x="1222730" y="796849"/>
                    <a:pt x="1220978" y="796849"/>
                    <a:pt x="1219809" y="795680"/>
                  </a:cubicBezTo>
                  <a:cubicBezTo>
                    <a:pt x="1217472" y="795680"/>
                    <a:pt x="1213383" y="793928"/>
                    <a:pt x="1207541" y="790423"/>
                  </a:cubicBezTo>
                  <a:cubicBezTo>
                    <a:pt x="1208709" y="789254"/>
                    <a:pt x="1210462" y="788962"/>
                    <a:pt x="1212799" y="789546"/>
                  </a:cubicBezTo>
                  <a:cubicBezTo>
                    <a:pt x="1215136" y="790131"/>
                    <a:pt x="1216304" y="789838"/>
                    <a:pt x="1216304" y="788670"/>
                  </a:cubicBezTo>
                  <a:cubicBezTo>
                    <a:pt x="1216304" y="788670"/>
                    <a:pt x="1213967" y="786333"/>
                    <a:pt x="1209293" y="781660"/>
                  </a:cubicBezTo>
                  <a:cubicBezTo>
                    <a:pt x="1209293" y="780491"/>
                    <a:pt x="1209293" y="779907"/>
                    <a:pt x="1209293" y="779907"/>
                  </a:cubicBezTo>
                  <a:cubicBezTo>
                    <a:pt x="1208125" y="778739"/>
                    <a:pt x="1205788" y="778154"/>
                    <a:pt x="1202283" y="778154"/>
                  </a:cubicBezTo>
                  <a:cubicBezTo>
                    <a:pt x="1202283" y="775818"/>
                    <a:pt x="1202867" y="774065"/>
                    <a:pt x="1204036" y="772897"/>
                  </a:cubicBezTo>
                  <a:cubicBezTo>
                    <a:pt x="1205204" y="771728"/>
                    <a:pt x="1205204" y="770560"/>
                    <a:pt x="1204036" y="769391"/>
                  </a:cubicBezTo>
                  <a:lnTo>
                    <a:pt x="1209293" y="771144"/>
                  </a:lnTo>
                  <a:lnTo>
                    <a:pt x="1211046" y="771144"/>
                  </a:lnTo>
                  <a:cubicBezTo>
                    <a:pt x="1209878" y="769976"/>
                    <a:pt x="1208709" y="769391"/>
                    <a:pt x="1207541" y="769391"/>
                  </a:cubicBezTo>
                  <a:cubicBezTo>
                    <a:pt x="1207541" y="769391"/>
                    <a:pt x="1207249" y="769099"/>
                    <a:pt x="1206665" y="768515"/>
                  </a:cubicBezTo>
                  <a:cubicBezTo>
                    <a:pt x="1206080" y="767931"/>
                    <a:pt x="1205788" y="767639"/>
                    <a:pt x="1205788" y="767639"/>
                  </a:cubicBezTo>
                  <a:cubicBezTo>
                    <a:pt x="1203451" y="768807"/>
                    <a:pt x="1201115" y="769099"/>
                    <a:pt x="1198778" y="768515"/>
                  </a:cubicBezTo>
                  <a:cubicBezTo>
                    <a:pt x="1196441" y="767931"/>
                    <a:pt x="1194689" y="768223"/>
                    <a:pt x="1193520" y="769391"/>
                  </a:cubicBezTo>
                  <a:cubicBezTo>
                    <a:pt x="1192352" y="770560"/>
                    <a:pt x="1190015" y="771144"/>
                    <a:pt x="1186510" y="771144"/>
                  </a:cubicBezTo>
                  <a:lnTo>
                    <a:pt x="1158468" y="769391"/>
                  </a:lnTo>
                  <a:cubicBezTo>
                    <a:pt x="1149121" y="767055"/>
                    <a:pt x="1140942" y="762381"/>
                    <a:pt x="1133932" y="755371"/>
                  </a:cubicBezTo>
                  <a:cubicBezTo>
                    <a:pt x="1137437" y="757707"/>
                    <a:pt x="1139189" y="760044"/>
                    <a:pt x="1139189" y="762381"/>
                  </a:cubicBezTo>
                  <a:cubicBezTo>
                    <a:pt x="1140358" y="762381"/>
                    <a:pt x="1142403" y="762965"/>
                    <a:pt x="1145324" y="764134"/>
                  </a:cubicBezTo>
                  <a:cubicBezTo>
                    <a:pt x="1148245" y="765302"/>
                    <a:pt x="1150289" y="767055"/>
                    <a:pt x="1151458" y="769391"/>
                  </a:cubicBezTo>
                  <a:cubicBezTo>
                    <a:pt x="1151458" y="770560"/>
                    <a:pt x="1150289" y="771144"/>
                    <a:pt x="1147953" y="771144"/>
                  </a:cubicBezTo>
                  <a:lnTo>
                    <a:pt x="1170736" y="772897"/>
                  </a:lnTo>
                  <a:cubicBezTo>
                    <a:pt x="1170736" y="778739"/>
                    <a:pt x="1171905" y="781660"/>
                    <a:pt x="1174242" y="781660"/>
                  </a:cubicBezTo>
                  <a:cubicBezTo>
                    <a:pt x="1174242" y="785165"/>
                    <a:pt x="1175994" y="786333"/>
                    <a:pt x="1179499" y="785165"/>
                  </a:cubicBezTo>
                  <a:cubicBezTo>
                    <a:pt x="1179499" y="785165"/>
                    <a:pt x="1179207" y="785457"/>
                    <a:pt x="1178623" y="786041"/>
                  </a:cubicBezTo>
                  <a:cubicBezTo>
                    <a:pt x="1178039" y="786625"/>
                    <a:pt x="1177747" y="786917"/>
                    <a:pt x="1177747" y="786917"/>
                  </a:cubicBezTo>
                  <a:lnTo>
                    <a:pt x="1174242" y="788670"/>
                  </a:lnTo>
                  <a:cubicBezTo>
                    <a:pt x="1176578" y="788670"/>
                    <a:pt x="1178331" y="789254"/>
                    <a:pt x="1179499" y="790423"/>
                  </a:cubicBezTo>
                  <a:cubicBezTo>
                    <a:pt x="1178331" y="790423"/>
                    <a:pt x="1176578" y="790131"/>
                    <a:pt x="1174242" y="789546"/>
                  </a:cubicBezTo>
                  <a:cubicBezTo>
                    <a:pt x="1171905" y="788962"/>
                    <a:pt x="1170152" y="789254"/>
                    <a:pt x="1168984" y="790423"/>
                  </a:cubicBezTo>
                  <a:cubicBezTo>
                    <a:pt x="1166647" y="790423"/>
                    <a:pt x="1164894" y="791007"/>
                    <a:pt x="1163726" y="792175"/>
                  </a:cubicBezTo>
                  <a:cubicBezTo>
                    <a:pt x="1162557" y="793344"/>
                    <a:pt x="1160805" y="793928"/>
                    <a:pt x="1158468" y="793928"/>
                  </a:cubicBezTo>
                  <a:cubicBezTo>
                    <a:pt x="1159636" y="795096"/>
                    <a:pt x="1162557" y="795680"/>
                    <a:pt x="1167231" y="795680"/>
                  </a:cubicBezTo>
                  <a:cubicBezTo>
                    <a:pt x="1169568" y="794512"/>
                    <a:pt x="1171028" y="794220"/>
                    <a:pt x="1171613" y="794804"/>
                  </a:cubicBezTo>
                  <a:cubicBezTo>
                    <a:pt x="1172197" y="795388"/>
                    <a:pt x="1173073" y="795680"/>
                    <a:pt x="1174242" y="795680"/>
                  </a:cubicBezTo>
                  <a:cubicBezTo>
                    <a:pt x="1175410" y="796849"/>
                    <a:pt x="1178915" y="797433"/>
                    <a:pt x="1184757" y="797433"/>
                  </a:cubicBezTo>
                  <a:lnTo>
                    <a:pt x="1186510" y="797433"/>
                  </a:lnTo>
                  <a:cubicBezTo>
                    <a:pt x="1185341" y="798601"/>
                    <a:pt x="1184173" y="800354"/>
                    <a:pt x="1183004" y="802691"/>
                  </a:cubicBezTo>
                  <a:cubicBezTo>
                    <a:pt x="1181836" y="805028"/>
                    <a:pt x="1179499" y="806780"/>
                    <a:pt x="1175994" y="807949"/>
                  </a:cubicBezTo>
                  <a:cubicBezTo>
                    <a:pt x="1179499" y="810285"/>
                    <a:pt x="1182420" y="811454"/>
                    <a:pt x="1184757" y="811454"/>
                  </a:cubicBezTo>
                  <a:cubicBezTo>
                    <a:pt x="1184757" y="812622"/>
                    <a:pt x="1185926" y="815543"/>
                    <a:pt x="1188262" y="820217"/>
                  </a:cubicBezTo>
                  <a:cubicBezTo>
                    <a:pt x="1185926" y="820217"/>
                    <a:pt x="1184173" y="820801"/>
                    <a:pt x="1183004" y="821969"/>
                  </a:cubicBezTo>
                  <a:cubicBezTo>
                    <a:pt x="1184173" y="821969"/>
                    <a:pt x="1185926" y="822261"/>
                    <a:pt x="1188262" y="822846"/>
                  </a:cubicBezTo>
                  <a:cubicBezTo>
                    <a:pt x="1190599" y="823430"/>
                    <a:pt x="1192352" y="824890"/>
                    <a:pt x="1193520" y="827227"/>
                  </a:cubicBezTo>
                  <a:lnTo>
                    <a:pt x="1184757" y="827227"/>
                  </a:lnTo>
                  <a:cubicBezTo>
                    <a:pt x="1183589" y="827227"/>
                    <a:pt x="1181836" y="825475"/>
                    <a:pt x="1179499" y="821969"/>
                  </a:cubicBezTo>
                  <a:lnTo>
                    <a:pt x="1179499" y="830732"/>
                  </a:lnTo>
                  <a:cubicBezTo>
                    <a:pt x="1178331" y="829564"/>
                    <a:pt x="1176286" y="827811"/>
                    <a:pt x="1173365" y="825475"/>
                  </a:cubicBezTo>
                  <a:cubicBezTo>
                    <a:pt x="1170444" y="823138"/>
                    <a:pt x="1167815" y="823722"/>
                    <a:pt x="1165479" y="827227"/>
                  </a:cubicBezTo>
                  <a:lnTo>
                    <a:pt x="1168984" y="828980"/>
                  </a:lnTo>
                  <a:lnTo>
                    <a:pt x="1167231" y="830732"/>
                  </a:lnTo>
                  <a:lnTo>
                    <a:pt x="1156716" y="828980"/>
                  </a:lnTo>
                  <a:lnTo>
                    <a:pt x="1144447" y="828980"/>
                  </a:lnTo>
                  <a:lnTo>
                    <a:pt x="1144447" y="830732"/>
                  </a:lnTo>
                  <a:cubicBezTo>
                    <a:pt x="1145616" y="830732"/>
                    <a:pt x="1146784" y="831024"/>
                    <a:pt x="1147953" y="831609"/>
                  </a:cubicBezTo>
                  <a:cubicBezTo>
                    <a:pt x="1149121" y="832193"/>
                    <a:pt x="1150289" y="831901"/>
                    <a:pt x="1151458" y="830732"/>
                  </a:cubicBezTo>
                  <a:cubicBezTo>
                    <a:pt x="1154963" y="830732"/>
                    <a:pt x="1156716" y="831317"/>
                    <a:pt x="1156716" y="832485"/>
                  </a:cubicBezTo>
                  <a:lnTo>
                    <a:pt x="1158468" y="832485"/>
                  </a:lnTo>
                  <a:cubicBezTo>
                    <a:pt x="1160221" y="832485"/>
                    <a:pt x="1162558" y="832923"/>
                    <a:pt x="1165479" y="833799"/>
                  </a:cubicBezTo>
                  <a:lnTo>
                    <a:pt x="1168742" y="835023"/>
                  </a:lnTo>
                  <a:lnTo>
                    <a:pt x="1174242" y="834238"/>
                  </a:lnTo>
                  <a:lnTo>
                    <a:pt x="1172489" y="835990"/>
                  </a:lnTo>
                  <a:lnTo>
                    <a:pt x="1179499" y="835990"/>
                  </a:lnTo>
                  <a:cubicBezTo>
                    <a:pt x="1181836" y="835990"/>
                    <a:pt x="1183881" y="836574"/>
                    <a:pt x="1185634" y="837743"/>
                  </a:cubicBezTo>
                  <a:cubicBezTo>
                    <a:pt x="1187386" y="838911"/>
                    <a:pt x="1189431" y="839495"/>
                    <a:pt x="1191767" y="839495"/>
                  </a:cubicBezTo>
                  <a:cubicBezTo>
                    <a:pt x="1195273" y="839495"/>
                    <a:pt x="1197609" y="841248"/>
                    <a:pt x="1198778" y="844753"/>
                  </a:cubicBezTo>
                  <a:lnTo>
                    <a:pt x="1204036" y="844753"/>
                  </a:lnTo>
                  <a:lnTo>
                    <a:pt x="1209293" y="846506"/>
                  </a:lnTo>
                  <a:lnTo>
                    <a:pt x="1209293" y="848258"/>
                  </a:lnTo>
                  <a:lnTo>
                    <a:pt x="1204036" y="848258"/>
                  </a:lnTo>
                  <a:lnTo>
                    <a:pt x="1205788" y="851764"/>
                  </a:lnTo>
                  <a:cubicBezTo>
                    <a:pt x="1208125" y="851764"/>
                    <a:pt x="1211338" y="852640"/>
                    <a:pt x="1215427" y="854393"/>
                  </a:cubicBezTo>
                  <a:cubicBezTo>
                    <a:pt x="1219517" y="856145"/>
                    <a:pt x="1222730" y="857021"/>
                    <a:pt x="1225067" y="857021"/>
                  </a:cubicBezTo>
                  <a:lnTo>
                    <a:pt x="1226819" y="858774"/>
                  </a:lnTo>
                  <a:cubicBezTo>
                    <a:pt x="1231493" y="862279"/>
                    <a:pt x="1236751" y="866369"/>
                    <a:pt x="1242593" y="871042"/>
                  </a:cubicBezTo>
                  <a:lnTo>
                    <a:pt x="1246098" y="874547"/>
                  </a:lnTo>
                  <a:cubicBezTo>
                    <a:pt x="1253109" y="876884"/>
                    <a:pt x="1257782" y="880389"/>
                    <a:pt x="1260119" y="885063"/>
                  </a:cubicBezTo>
                  <a:cubicBezTo>
                    <a:pt x="1260119" y="886231"/>
                    <a:pt x="1261287" y="886816"/>
                    <a:pt x="1263624" y="886816"/>
                  </a:cubicBezTo>
                  <a:cubicBezTo>
                    <a:pt x="1265961" y="886816"/>
                    <a:pt x="1267713" y="886816"/>
                    <a:pt x="1268882" y="886816"/>
                  </a:cubicBezTo>
                  <a:cubicBezTo>
                    <a:pt x="1271219" y="886816"/>
                    <a:pt x="1273556" y="887400"/>
                    <a:pt x="1275892" y="888568"/>
                  </a:cubicBezTo>
                  <a:cubicBezTo>
                    <a:pt x="1278229" y="889737"/>
                    <a:pt x="1280566" y="890321"/>
                    <a:pt x="1282903" y="890321"/>
                  </a:cubicBezTo>
                  <a:lnTo>
                    <a:pt x="1284655" y="892073"/>
                  </a:lnTo>
                  <a:cubicBezTo>
                    <a:pt x="1286992" y="895579"/>
                    <a:pt x="1289329" y="898500"/>
                    <a:pt x="1291666" y="900836"/>
                  </a:cubicBezTo>
                  <a:cubicBezTo>
                    <a:pt x="1294002" y="903173"/>
                    <a:pt x="1296339" y="905510"/>
                    <a:pt x="1298676" y="907847"/>
                  </a:cubicBezTo>
                  <a:cubicBezTo>
                    <a:pt x="1298676" y="907847"/>
                    <a:pt x="1302181" y="911352"/>
                    <a:pt x="1309192" y="918362"/>
                  </a:cubicBezTo>
                  <a:lnTo>
                    <a:pt x="1326718" y="935888"/>
                  </a:lnTo>
                  <a:cubicBezTo>
                    <a:pt x="1329054" y="937057"/>
                    <a:pt x="1331391" y="940562"/>
                    <a:pt x="1333728" y="946404"/>
                  </a:cubicBezTo>
                  <a:lnTo>
                    <a:pt x="1337233" y="951662"/>
                  </a:lnTo>
                  <a:lnTo>
                    <a:pt x="1342491" y="956920"/>
                  </a:lnTo>
                  <a:cubicBezTo>
                    <a:pt x="1345996" y="962762"/>
                    <a:pt x="1347749" y="969772"/>
                    <a:pt x="1347749" y="977951"/>
                  </a:cubicBezTo>
                  <a:lnTo>
                    <a:pt x="1347749" y="986714"/>
                  </a:lnTo>
                  <a:cubicBezTo>
                    <a:pt x="1347749" y="994893"/>
                    <a:pt x="1347165" y="1000735"/>
                    <a:pt x="1345996" y="1004240"/>
                  </a:cubicBezTo>
                  <a:cubicBezTo>
                    <a:pt x="1345996" y="1010082"/>
                    <a:pt x="1345412" y="1013587"/>
                    <a:pt x="1344244" y="1014755"/>
                  </a:cubicBezTo>
                  <a:cubicBezTo>
                    <a:pt x="1339570" y="1025271"/>
                    <a:pt x="1336065" y="1032281"/>
                    <a:pt x="1333728" y="1035787"/>
                  </a:cubicBezTo>
                  <a:cubicBezTo>
                    <a:pt x="1331391" y="1038123"/>
                    <a:pt x="1328178" y="1041044"/>
                    <a:pt x="1324089" y="1044550"/>
                  </a:cubicBezTo>
                  <a:cubicBezTo>
                    <a:pt x="1319999" y="1048055"/>
                    <a:pt x="1316202" y="1052144"/>
                    <a:pt x="1312697" y="1056818"/>
                  </a:cubicBezTo>
                  <a:cubicBezTo>
                    <a:pt x="1310360" y="1060323"/>
                    <a:pt x="1306855" y="1062076"/>
                    <a:pt x="1302181" y="1062076"/>
                  </a:cubicBezTo>
                  <a:cubicBezTo>
                    <a:pt x="1297508" y="1064412"/>
                    <a:pt x="1292250" y="1063828"/>
                    <a:pt x="1286408" y="1060323"/>
                  </a:cubicBezTo>
                  <a:cubicBezTo>
                    <a:pt x="1281734" y="1057986"/>
                    <a:pt x="1272971" y="1056818"/>
                    <a:pt x="1260119" y="1056818"/>
                  </a:cubicBezTo>
                  <a:cubicBezTo>
                    <a:pt x="1253109" y="1056818"/>
                    <a:pt x="1248435" y="1055649"/>
                    <a:pt x="1246098" y="1053313"/>
                  </a:cubicBezTo>
                  <a:lnTo>
                    <a:pt x="1240840" y="1049807"/>
                  </a:lnTo>
                  <a:cubicBezTo>
                    <a:pt x="1232661" y="1047471"/>
                    <a:pt x="1227404" y="1046886"/>
                    <a:pt x="1225067" y="1048055"/>
                  </a:cubicBezTo>
                  <a:lnTo>
                    <a:pt x="1228572" y="1046302"/>
                  </a:lnTo>
                  <a:cubicBezTo>
                    <a:pt x="1223898" y="1042797"/>
                    <a:pt x="1218057" y="1041629"/>
                    <a:pt x="1211046" y="1042797"/>
                  </a:cubicBezTo>
                  <a:cubicBezTo>
                    <a:pt x="1209878" y="1043965"/>
                    <a:pt x="1207541" y="1044258"/>
                    <a:pt x="1204036" y="1043673"/>
                  </a:cubicBezTo>
                  <a:cubicBezTo>
                    <a:pt x="1200530" y="1043089"/>
                    <a:pt x="1197609" y="1042797"/>
                    <a:pt x="1195273" y="1042797"/>
                  </a:cubicBezTo>
                  <a:lnTo>
                    <a:pt x="1211046" y="1041044"/>
                  </a:lnTo>
                  <a:cubicBezTo>
                    <a:pt x="1208709" y="1039876"/>
                    <a:pt x="1207541" y="1036955"/>
                    <a:pt x="1207541" y="1032281"/>
                  </a:cubicBezTo>
                  <a:cubicBezTo>
                    <a:pt x="1207541" y="1032281"/>
                    <a:pt x="1205788" y="1031113"/>
                    <a:pt x="1202283" y="1028776"/>
                  </a:cubicBezTo>
                  <a:lnTo>
                    <a:pt x="1183004" y="1014755"/>
                  </a:lnTo>
                  <a:cubicBezTo>
                    <a:pt x="1183004" y="1014755"/>
                    <a:pt x="1182420" y="1014755"/>
                    <a:pt x="1181252" y="1014755"/>
                  </a:cubicBezTo>
                  <a:lnTo>
                    <a:pt x="1183004" y="1011250"/>
                  </a:lnTo>
                  <a:lnTo>
                    <a:pt x="1183004" y="1009498"/>
                  </a:lnTo>
                  <a:cubicBezTo>
                    <a:pt x="1183004" y="1008329"/>
                    <a:pt x="1182128" y="1007745"/>
                    <a:pt x="1180376" y="1007745"/>
                  </a:cubicBezTo>
                  <a:cubicBezTo>
                    <a:pt x="1178623" y="1007745"/>
                    <a:pt x="1176578" y="1007745"/>
                    <a:pt x="1174242" y="1007745"/>
                  </a:cubicBezTo>
                  <a:lnTo>
                    <a:pt x="1161973" y="1009498"/>
                  </a:lnTo>
                  <a:lnTo>
                    <a:pt x="1160221" y="1009498"/>
                  </a:lnTo>
                  <a:cubicBezTo>
                    <a:pt x="1160221" y="1009498"/>
                    <a:pt x="1159929" y="1009205"/>
                    <a:pt x="1159344" y="1008621"/>
                  </a:cubicBezTo>
                  <a:cubicBezTo>
                    <a:pt x="1158760" y="1008037"/>
                    <a:pt x="1158468" y="1007745"/>
                    <a:pt x="1158468" y="1007745"/>
                  </a:cubicBezTo>
                  <a:lnTo>
                    <a:pt x="1170736" y="1005992"/>
                  </a:lnTo>
                  <a:lnTo>
                    <a:pt x="1172489" y="1002487"/>
                  </a:lnTo>
                  <a:cubicBezTo>
                    <a:pt x="1168984" y="997814"/>
                    <a:pt x="1163726" y="996645"/>
                    <a:pt x="1156716" y="998982"/>
                  </a:cubicBezTo>
                  <a:cubicBezTo>
                    <a:pt x="1153210" y="998982"/>
                    <a:pt x="1150874" y="999566"/>
                    <a:pt x="1149705" y="1000735"/>
                  </a:cubicBezTo>
                  <a:lnTo>
                    <a:pt x="1147953" y="1000735"/>
                  </a:lnTo>
                  <a:cubicBezTo>
                    <a:pt x="1145616" y="998398"/>
                    <a:pt x="1144447" y="998398"/>
                    <a:pt x="1144447" y="1000735"/>
                  </a:cubicBezTo>
                  <a:lnTo>
                    <a:pt x="1139189" y="998982"/>
                  </a:lnTo>
                  <a:cubicBezTo>
                    <a:pt x="1134516" y="998982"/>
                    <a:pt x="1131595" y="999566"/>
                    <a:pt x="1130426" y="1000735"/>
                  </a:cubicBezTo>
                  <a:cubicBezTo>
                    <a:pt x="1126921" y="1000735"/>
                    <a:pt x="1125169" y="1000735"/>
                    <a:pt x="1125169" y="1000735"/>
                  </a:cubicBezTo>
                  <a:lnTo>
                    <a:pt x="1118158" y="1002487"/>
                  </a:lnTo>
                  <a:lnTo>
                    <a:pt x="1114653" y="1002487"/>
                  </a:lnTo>
                  <a:cubicBezTo>
                    <a:pt x="1111148" y="1003656"/>
                    <a:pt x="1108811" y="1003948"/>
                    <a:pt x="1107643" y="1003364"/>
                  </a:cubicBezTo>
                  <a:cubicBezTo>
                    <a:pt x="1106474" y="1002779"/>
                    <a:pt x="1104722" y="1001319"/>
                    <a:pt x="1102385" y="998982"/>
                  </a:cubicBezTo>
                  <a:cubicBezTo>
                    <a:pt x="1103553" y="997814"/>
                    <a:pt x="1104722" y="997229"/>
                    <a:pt x="1105890" y="997229"/>
                  </a:cubicBezTo>
                  <a:cubicBezTo>
                    <a:pt x="1107058" y="997229"/>
                    <a:pt x="1108227" y="997814"/>
                    <a:pt x="1109395" y="998982"/>
                  </a:cubicBezTo>
                  <a:cubicBezTo>
                    <a:pt x="1111732" y="1000150"/>
                    <a:pt x="1114653" y="999566"/>
                    <a:pt x="1118158" y="997229"/>
                  </a:cubicBezTo>
                  <a:cubicBezTo>
                    <a:pt x="1126337" y="997229"/>
                    <a:pt x="1134516" y="996061"/>
                    <a:pt x="1142695" y="993724"/>
                  </a:cubicBezTo>
                  <a:cubicBezTo>
                    <a:pt x="1143863" y="991387"/>
                    <a:pt x="1146200" y="990219"/>
                    <a:pt x="1149705" y="990219"/>
                  </a:cubicBezTo>
                  <a:cubicBezTo>
                    <a:pt x="1149705" y="989051"/>
                    <a:pt x="1149121" y="988466"/>
                    <a:pt x="1147953" y="988466"/>
                  </a:cubicBezTo>
                  <a:cubicBezTo>
                    <a:pt x="1140942" y="989635"/>
                    <a:pt x="1133932" y="991387"/>
                    <a:pt x="1126921" y="993724"/>
                  </a:cubicBezTo>
                  <a:lnTo>
                    <a:pt x="1119911" y="993724"/>
                  </a:lnTo>
                  <a:cubicBezTo>
                    <a:pt x="1117574" y="993724"/>
                    <a:pt x="1115822" y="994308"/>
                    <a:pt x="1114653" y="995477"/>
                  </a:cubicBezTo>
                  <a:cubicBezTo>
                    <a:pt x="1106474" y="997814"/>
                    <a:pt x="1099464" y="998982"/>
                    <a:pt x="1093622" y="998982"/>
                  </a:cubicBezTo>
                  <a:lnTo>
                    <a:pt x="1083106" y="1000735"/>
                  </a:lnTo>
                  <a:cubicBezTo>
                    <a:pt x="1092453" y="997229"/>
                    <a:pt x="1098880" y="995477"/>
                    <a:pt x="1102385" y="995477"/>
                  </a:cubicBezTo>
                  <a:cubicBezTo>
                    <a:pt x="1104722" y="994308"/>
                    <a:pt x="1107058" y="993140"/>
                    <a:pt x="1109395" y="991972"/>
                  </a:cubicBezTo>
                  <a:cubicBezTo>
                    <a:pt x="1111732" y="990803"/>
                    <a:pt x="1114653" y="990219"/>
                    <a:pt x="1118158" y="990219"/>
                  </a:cubicBezTo>
                  <a:cubicBezTo>
                    <a:pt x="1118158" y="990219"/>
                    <a:pt x="1117574" y="990219"/>
                    <a:pt x="1116406" y="990219"/>
                  </a:cubicBezTo>
                  <a:cubicBezTo>
                    <a:pt x="1109395" y="990219"/>
                    <a:pt x="1102969" y="991095"/>
                    <a:pt x="1097127" y="992848"/>
                  </a:cubicBezTo>
                  <a:cubicBezTo>
                    <a:pt x="1091285" y="994601"/>
                    <a:pt x="1086027" y="996061"/>
                    <a:pt x="1081354" y="997229"/>
                  </a:cubicBezTo>
                  <a:cubicBezTo>
                    <a:pt x="1082522" y="997229"/>
                    <a:pt x="1084275" y="996645"/>
                    <a:pt x="1086612" y="995477"/>
                  </a:cubicBezTo>
                  <a:cubicBezTo>
                    <a:pt x="1088948" y="994308"/>
                    <a:pt x="1091285" y="992556"/>
                    <a:pt x="1093622" y="990219"/>
                  </a:cubicBezTo>
                  <a:lnTo>
                    <a:pt x="1109395" y="988466"/>
                  </a:lnTo>
                  <a:cubicBezTo>
                    <a:pt x="1112901" y="988466"/>
                    <a:pt x="1115237" y="987298"/>
                    <a:pt x="1116406" y="984961"/>
                  </a:cubicBezTo>
                  <a:cubicBezTo>
                    <a:pt x="1117574" y="984961"/>
                    <a:pt x="1118742" y="984377"/>
                    <a:pt x="1119911" y="983209"/>
                  </a:cubicBezTo>
                  <a:lnTo>
                    <a:pt x="1116016" y="982430"/>
                  </a:lnTo>
                  <a:lnTo>
                    <a:pt x="1119911" y="981456"/>
                  </a:lnTo>
                  <a:lnTo>
                    <a:pt x="1132179" y="977951"/>
                  </a:lnTo>
                  <a:cubicBezTo>
                    <a:pt x="1126337" y="976782"/>
                    <a:pt x="1121663" y="976782"/>
                    <a:pt x="1118158" y="977951"/>
                  </a:cubicBezTo>
                  <a:lnTo>
                    <a:pt x="1104138" y="981456"/>
                  </a:lnTo>
                  <a:lnTo>
                    <a:pt x="1102385" y="981456"/>
                  </a:lnTo>
                  <a:cubicBezTo>
                    <a:pt x="1100048" y="980288"/>
                    <a:pt x="1098003" y="979995"/>
                    <a:pt x="1096251" y="980580"/>
                  </a:cubicBezTo>
                  <a:cubicBezTo>
                    <a:pt x="1094498" y="981164"/>
                    <a:pt x="1093622" y="981456"/>
                    <a:pt x="1093622" y="981456"/>
                  </a:cubicBezTo>
                  <a:cubicBezTo>
                    <a:pt x="1088948" y="982624"/>
                    <a:pt x="1084859" y="982624"/>
                    <a:pt x="1081354" y="981456"/>
                  </a:cubicBezTo>
                  <a:cubicBezTo>
                    <a:pt x="1086027" y="979119"/>
                    <a:pt x="1091285" y="977074"/>
                    <a:pt x="1097127" y="975322"/>
                  </a:cubicBezTo>
                  <a:cubicBezTo>
                    <a:pt x="1102969" y="973569"/>
                    <a:pt x="1108227" y="970356"/>
                    <a:pt x="1112901" y="965683"/>
                  </a:cubicBezTo>
                  <a:lnTo>
                    <a:pt x="1111148" y="965683"/>
                  </a:lnTo>
                  <a:cubicBezTo>
                    <a:pt x="1107643" y="965683"/>
                    <a:pt x="1102969" y="968019"/>
                    <a:pt x="1097127" y="972693"/>
                  </a:cubicBezTo>
                  <a:cubicBezTo>
                    <a:pt x="1097127" y="972693"/>
                    <a:pt x="1096543" y="972109"/>
                    <a:pt x="1095375" y="970940"/>
                  </a:cubicBezTo>
                  <a:cubicBezTo>
                    <a:pt x="1094206" y="969772"/>
                    <a:pt x="1093622" y="968604"/>
                    <a:pt x="1093622" y="967435"/>
                  </a:cubicBezTo>
                  <a:cubicBezTo>
                    <a:pt x="1093622" y="967435"/>
                    <a:pt x="1093914" y="967143"/>
                    <a:pt x="1094498" y="966559"/>
                  </a:cubicBezTo>
                  <a:cubicBezTo>
                    <a:pt x="1095082" y="965975"/>
                    <a:pt x="1095959" y="965683"/>
                    <a:pt x="1097127" y="965683"/>
                  </a:cubicBezTo>
                  <a:lnTo>
                    <a:pt x="1093622" y="965683"/>
                  </a:lnTo>
                  <a:cubicBezTo>
                    <a:pt x="1093622" y="964514"/>
                    <a:pt x="1094790" y="963930"/>
                    <a:pt x="1097127" y="963930"/>
                  </a:cubicBezTo>
                  <a:cubicBezTo>
                    <a:pt x="1099464" y="963930"/>
                    <a:pt x="1101801" y="963346"/>
                    <a:pt x="1104138" y="962177"/>
                  </a:cubicBezTo>
                  <a:cubicBezTo>
                    <a:pt x="1104138" y="957504"/>
                    <a:pt x="1105890" y="955167"/>
                    <a:pt x="1109395" y="955167"/>
                  </a:cubicBezTo>
                  <a:lnTo>
                    <a:pt x="1109395" y="953414"/>
                  </a:lnTo>
                  <a:cubicBezTo>
                    <a:pt x="1107058" y="954583"/>
                    <a:pt x="1102969" y="955167"/>
                    <a:pt x="1097127" y="955167"/>
                  </a:cubicBezTo>
                  <a:cubicBezTo>
                    <a:pt x="1095959" y="956335"/>
                    <a:pt x="1094206" y="956920"/>
                    <a:pt x="1091869" y="956920"/>
                  </a:cubicBezTo>
                  <a:lnTo>
                    <a:pt x="1090117" y="958672"/>
                  </a:lnTo>
                  <a:cubicBezTo>
                    <a:pt x="1086612" y="961009"/>
                    <a:pt x="1080185" y="962177"/>
                    <a:pt x="1070838" y="962177"/>
                  </a:cubicBezTo>
                  <a:lnTo>
                    <a:pt x="1067333" y="962177"/>
                  </a:lnTo>
                  <a:cubicBezTo>
                    <a:pt x="1067333" y="961009"/>
                    <a:pt x="1068209" y="960133"/>
                    <a:pt x="1069962" y="959548"/>
                  </a:cubicBezTo>
                  <a:cubicBezTo>
                    <a:pt x="1071714" y="958964"/>
                    <a:pt x="1073175" y="958672"/>
                    <a:pt x="1074343" y="958672"/>
                  </a:cubicBezTo>
                  <a:cubicBezTo>
                    <a:pt x="1069670" y="958672"/>
                    <a:pt x="1066164" y="959256"/>
                    <a:pt x="1063828" y="960425"/>
                  </a:cubicBezTo>
                  <a:cubicBezTo>
                    <a:pt x="1060322" y="961593"/>
                    <a:pt x="1056233" y="962177"/>
                    <a:pt x="1051559" y="962177"/>
                  </a:cubicBezTo>
                  <a:lnTo>
                    <a:pt x="1042797" y="963930"/>
                  </a:lnTo>
                  <a:lnTo>
                    <a:pt x="1051559" y="960425"/>
                  </a:lnTo>
                  <a:cubicBezTo>
                    <a:pt x="1057401" y="958088"/>
                    <a:pt x="1060322" y="956920"/>
                    <a:pt x="1060322" y="956920"/>
                  </a:cubicBezTo>
                  <a:lnTo>
                    <a:pt x="1079601" y="951662"/>
                  </a:lnTo>
                  <a:cubicBezTo>
                    <a:pt x="1079601" y="950493"/>
                    <a:pt x="1081061" y="949617"/>
                    <a:pt x="1083983" y="949033"/>
                  </a:cubicBezTo>
                  <a:cubicBezTo>
                    <a:pt x="1086904" y="948449"/>
                    <a:pt x="1088948" y="947572"/>
                    <a:pt x="1090117" y="946404"/>
                  </a:cubicBezTo>
                  <a:cubicBezTo>
                    <a:pt x="1090117" y="945236"/>
                    <a:pt x="1090409" y="944359"/>
                    <a:pt x="1090993" y="943775"/>
                  </a:cubicBezTo>
                  <a:cubicBezTo>
                    <a:pt x="1091577" y="943191"/>
                    <a:pt x="1092453" y="942899"/>
                    <a:pt x="1093622" y="942899"/>
                  </a:cubicBezTo>
                  <a:lnTo>
                    <a:pt x="1114653" y="934136"/>
                  </a:lnTo>
                  <a:lnTo>
                    <a:pt x="1118158" y="927125"/>
                  </a:lnTo>
                  <a:cubicBezTo>
                    <a:pt x="1119327" y="927125"/>
                    <a:pt x="1119911" y="928294"/>
                    <a:pt x="1119911" y="930631"/>
                  </a:cubicBezTo>
                  <a:cubicBezTo>
                    <a:pt x="1121079" y="929462"/>
                    <a:pt x="1122248" y="928294"/>
                    <a:pt x="1123416" y="927125"/>
                  </a:cubicBezTo>
                  <a:cubicBezTo>
                    <a:pt x="1124585" y="925957"/>
                    <a:pt x="1125169" y="925373"/>
                    <a:pt x="1125169" y="925373"/>
                  </a:cubicBezTo>
                  <a:cubicBezTo>
                    <a:pt x="1121663" y="924204"/>
                    <a:pt x="1119327" y="922744"/>
                    <a:pt x="1118158" y="920991"/>
                  </a:cubicBezTo>
                  <a:cubicBezTo>
                    <a:pt x="1116990" y="919239"/>
                    <a:pt x="1115822" y="917778"/>
                    <a:pt x="1114653" y="916610"/>
                  </a:cubicBezTo>
                  <a:cubicBezTo>
                    <a:pt x="1113485" y="914273"/>
                    <a:pt x="1112024" y="912228"/>
                    <a:pt x="1110272" y="910476"/>
                  </a:cubicBezTo>
                  <a:cubicBezTo>
                    <a:pt x="1108519" y="908723"/>
                    <a:pt x="1107058" y="907263"/>
                    <a:pt x="1105890" y="906094"/>
                  </a:cubicBezTo>
                  <a:cubicBezTo>
                    <a:pt x="1105890" y="902589"/>
                    <a:pt x="1104138" y="900836"/>
                    <a:pt x="1100632" y="900836"/>
                  </a:cubicBezTo>
                  <a:cubicBezTo>
                    <a:pt x="1098295" y="900836"/>
                    <a:pt x="1096251" y="901128"/>
                    <a:pt x="1094498" y="901713"/>
                  </a:cubicBezTo>
                  <a:cubicBezTo>
                    <a:pt x="1092745" y="902297"/>
                    <a:pt x="1091285" y="902005"/>
                    <a:pt x="1090117" y="900836"/>
                  </a:cubicBezTo>
                  <a:lnTo>
                    <a:pt x="1088364" y="900836"/>
                  </a:lnTo>
                  <a:cubicBezTo>
                    <a:pt x="1086027" y="900836"/>
                    <a:pt x="1082814" y="900252"/>
                    <a:pt x="1078725" y="899084"/>
                  </a:cubicBezTo>
                  <a:cubicBezTo>
                    <a:pt x="1074635" y="897915"/>
                    <a:pt x="1071422" y="896747"/>
                    <a:pt x="1069085" y="895579"/>
                  </a:cubicBezTo>
                  <a:cubicBezTo>
                    <a:pt x="1067917" y="894410"/>
                    <a:pt x="1064412" y="890321"/>
                    <a:pt x="1058570" y="883310"/>
                  </a:cubicBezTo>
                  <a:cubicBezTo>
                    <a:pt x="1063244" y="880974"/>
                    <a:pt x="1066457" y="880974"/>
                    <a:pt x="1068209" y="883310"/>
                  </a:cubicBezTo>
                  <a:cubicBezTo>
                    <a:pt x="1069962" y="885647"/>
                    <a:pt x="1070838" y="886816"/>
                    <a:pt x="1070838" y="886816"/>
                  </a:cubicBezTo>
                  <a:cubicBezTo>
                    <a:pt x="1072007" y="886816"/>
                    <a:pt x="1074343" y="885647"/>
                    <a:pt x="1077849" y="883310"/>
                  </a:cubicBezTo>
                  <a:lnTo>
                    <a:pt x="1079601" y="879805"/>
                  </a:lnTo>
                  <a:cubicBezTo>
                    <a:pt x="1084275" y="883310"/>
                    <a:pt x="1086027" y="885063"/>
                    <a:pt x="1084859" y="885063"/>
                  </a:cubicBezTo>
                  <a:lnTo>
                    <a:pt x="1088364" y="883310"/>
                  </a:lnTo>
                  <a:cubicBezTo>
                    <a:pt x="1087196" y="882142"/>
                    <a:pt x="1085443" y="880681"/>
                    <a:pt x="1083106" y="878929"/>
                  </a:cubicBezTo>
                  <a:lnTo>
                    <a:pt x="1080603" y="874547"/>
                  </a:lnTo>
                  <a:lnTo>
                    <a:pt x="1079601" y="874547"/>
                  </a:lnTo>
                  <a:lnTo>
                    <a:pt x="1079601" y="878053"/>
                  </a:lnTo>
                  <a:cubicBezTo>
                    <a:pt x="1079601" y="880389"/>
                    <a:pt x="1077264" y="881558"/>
                    <a:pt x="1072591" y="881558"/>
                  </a:cubicBezTo>
                  <a:cubicBezTo>
                    <a:pt x="1071422" y="880389"/>
                    <a:pt x="1071422" y="879513"/>
                    <a:pt x="1072591" y="878929"/>
                  </a:cubicBezTo>
                  <a:cubicBezTo>
                    <a:pt x="1073759" y="878345"/>
                    <a:pt x="1074343" y="877468"/>
                    <a:pt x="1074343" y="876300"/>
                  </a:cubicBezTo>
                  <a:lnTo>
                    <a:pt x="1072591" y="874547"/>
                  </a:lnTo>
                  <a:cubicBezTo>
                    <a:pt x="1071422" y="874547"/>
                    <a:pt x="1070838" y="874840"/>
                    <a:pt x="1070838" y="875424"/>
                  </a:cubicBezTo>
                  <a:cubicBezTo>
                    <a:pt x="1070838" y="876008"/>
                    <a:pt x="1070254" y="875716"/>
                    <a:pt x="1069085" y="874547"/>
                  </a:cubicBezTo>
                  <a:lnTo>
                    <a:pt x="1067333" y="874547"/>
                  </a:lnTo>
                  <a:cubicBezTo>
                    <a:pt x="1067333" y="876884"/>
                    <a:pt x="1066749" y="877468"/>
                    <a:pt x="1065580" y="876300"/>
                  </a:cubicBezTo>
                  <a:cubicBezTo>
                    <a:pt x="1064412" y="875132"/>
                    <a:pt x="1063828" y="874547"/>
                    <a:pt x="1063828" y="874547"/>
                  </a:cubicBezTo>
                  <a:cubicBezTo>
                    <a:pt x="1061491" y="875716"/>
                    <a:pt x="1060322" y="876300"/>
                    <a:pt x="1060322" y="876300"/>
                  </a:cubicBezTo>
                  <a:cubicBezTo>
                    <a:pt x="1060322" y="876300"/>
                    <a:pt x="1053896" y="878637"/>
                    <a:pt x="1041044" y="883310"/>
                  </a:cubicBezTo>
                  <a:cubicBezTo>
                    <a:pt x="1039876" y="883310"/>
                    <a:pt x="1038999" y="883895"/>
                    <a:pt x="1038415" y="885063"/>
                  </a:cubicBezTo>
                  <a:cubicBezTo>
                    <a:pt x="1037831" y="886231"/>
                    <a:pt x="1037539" y="888568"/>
                    <a:pt x="1037539" y="892073"/>
                  </a:cubicBezTo>
                  <a:cubicBezTo>
                    <a:pt x="1035202" y="889737"/>
                    <a:pt x="1034618" y="885647"/>
                    <a:pt x="1035786" y="879805"/>
                  </a:cubicBezTo>
                  <a:cubicBezTo>
                    <a:pt x="1027607" y="879805"/>
                    <a:pt x="1021181" y="882142"/>
                    <a:pt x="1016508" y="886816"/>
                  </a:cubicBezTo>
                  <a:lnTo>
                    <a:pt x="1016508" y="899084"/>
                  </a:lnTo>
                  <a:lnTo>
                    <a:pt x="1016508" y="913105"/>
                  </a:lnTo>
                  <a:cubicBezTo>
                    <a:pt x="1016508" y="915441"/>
                    <a:pt x="1016216" y="917778"/>
                    <a:pt x="1015631" y="920115"/>
                  </a:cubicBezTo>
                  <a:cubicBezTo>
                    <a:pt x="1015047" y="922452"/>
                    <a:pt x="1015339" y="924204"/>
                    <a:pt x="1016508" y="925373"/>
                  </a:cubicBezTo>
                  <a:cubicBezTo>
                    <a:pt x="1016508" y="934720"/>
                    <a:pt x="1018260" y="940562"/>
                    <a:pt x="1021765" y="942899"/>
                  </a:cubicBezTo>
                  <a:cubicBezTo>
                    <a:pt x="1021765" y="944067"/>
                    <a:pt x="1021181" y="944944"/>
                    <a:pt x="1020013" y="945528"/>
                  </a:cubicBezTo>
                  <a:cubicBezTo>
                    <a:pt x="1018844" y="946112"/>
                    <a:pt x="1018260" y="947572"/>
                    <a:pt x="1018260" y="949909"/>
                  </a:cubicBezTo>
                  <a:lnTo>
                    <a:pt x="1016508" y="944651"/>
                  </a:lnTo>
                  <a:cubicBezTo>
                    <a:pt x="1015339" y="945820"/>
                    <a:pt x="1014755" y="948741"/>
                    <a:pt x="1014755" y="953414"/>
                  </a:cubicBezTo>
                  <a:lnTo>
                    <a:pt x="1016508" y="960425"/>
                  </a:lnTo>
                  <a:lnTo>
                    <a:pt x="1021765" y="967435"/>
                  </a:lnTo>
                  <a:cubicBezTo>
                    <a:pt x="1020597" y="970940"/>
                    <a:pt x="1018552" y="972109"/>
                    <a:pt x="1015631" y="970940"/>
                  </a:cubicBezTo>
                  <a:cubicBezTo>
                    <a:pt x="1012710" y="969772"/>
                    <a:pt x="1010665" y="969188"/>
                    <a:pt x="1009497" y="969188"/>
                  </a:cubicBezTo>
                  <a:cubicBezTo>
                    <a:pt x="1008329" y="973861"/>
                    <a:pt x="1010665" y="976782"/>
                    <a:pt x="1016508" y="977951"/>
                  </a:cubicBezTo>
                  <a:cubicBezTo>
                    <a:pt x="1018844" y="973277"/>
                    <a:pt x="1021181" y="970940"/>
                    <a:pt x="1023518" y="970940"/>
                  </a:cubicBezTo>
                  <a:cubicBezTo>
                    <a:pt x="1025855" y="970940"/>
                    <a:pt x="1027607" y="973277"/>
                    <a:pt x="1028776" y="977951"/>
                  </a:cubicBezTo>
                  <a:cubicBezTo>
                    <a:pt x="1026439" y="982624"/>
                    <a:pt x="1022934" y="984377"/>
                    <a:pt x="1018260" y="983209"/>
                  </a:cubicBezTo>
                  <a:cubicBezTo>
                    <a:pt x="1018260" y="985545"/>
                    <a:pt x="1017968" y="987590"/>
                    <a:pt x="1017384" y="989343"/>
                  </a:cubicBezTo>
                  <a:cubicBezTo>
                    <a:pt x="1016800" y="991095"/>
                    <a:pt x="1016508" y="994308"/>
                    <a:pt x="1016508" y="998982"/>
                  </a:cubicBezTo>
                  <a:lnTo>
                    <a:pt x="1016508" y="1018261"/>
                  </a:lnTo>
                  <a:lnTo>
                    <a:pt x="1009497" y="1028776"/>
                  </a:lnTo>
                  <a:cubicBezTo>
                    <a:pt x="1010665" y="1029945"/>
                    <a:pt x="1013002" y="1031697"/>
                    <a:pt x="1016508" y="1034034"/>
                  </a:cubicBezTo>
                  <a:cubicBezTo>
                    <a:pt x="1016508" y="1035202"/>
                    <a:pt x="1016508" y="1037539"/>
                    <a:pt x="1016508" y="1041044"/>
                  </a:cubicBezTo>
                  <a:lnTo>
                    <a:pt x="1014755" y="1041044"/>
                  </a:lnTo>
                  <a:lnTo>
                    <a:pt x="1014755" y="1037539"/>
                  </a:lnTo>
                  <a:lnTo>
                    <a:pt x="1009497" y="1037539"/>
                  </a:lnTo>
                  <a:cubicBezTo>
                    <a:pt x="1010665" y="1041044"/>
                    <a:pt x="1013002" y="1043381"/>
                    <a:pt x="1016508" y="1044550"/>
                  </a:cubicBezTo>
                  <a:lnTo>
                    <a:pt x="1016508" y="1065581"/>
                  </a:lnTo>
                  <a:cubicBezTo>
                    <a:pt x="1018844" y="1067918"/>
                    <a:pt x="1017092" y="1069086"/>
                    <a:pt x="1011250" y="1069086"/>
                  </a:cubicBezTo>
                  <a:cubicBezTo>
                    <a:pt x="1012418" y="1070254"/>
                    <a:pt x="1013294" y="1071423"/>
                    <a:pt x="1013879" y="1072591"/>
                  </a:cubicBezTo>
                  <a:cubicBezTo>
                    <a:pt x="1014463" y="1073760"/>
                    <a:pt x="1015339" y="1074928"/>
                    <a:pt x="1016508" y="1076096"/>
                  </a:cubicBezTo>
                  <a:cubicBezTo>
                    <a:pt x="1016508" y="1076096"/>
                    <a:pt x="1016800" y="1076388"/>
                    <a:pt x="1017384" y="1076973"/>
                  </a:cubicBezTo>
                  <a:cubicBezTo>
                    <a:pt x="1017968" y="1077557"/>
                    <a:pt x="1018260" y="1077849"/>
                    <a:pt x="1018260" y="1077849"/>
                  </a:cubicBezTo>
                  <a:cubicBezTo>
                    <a:pt x="1018260" y="1086028"/>
                    <a:pt x="1017676" y="1091870"/>
                    <a:pt x="1016508" y="1095375"/>
                  </a:cubicBezTo>
                  <a:lnTo>
                    <a:pt x="1016508" y="1102385"/>
                  </a:lnTo>
                  <a:lnTo>
                    <a:pt x="1016508" y="1104138"/>
                  </a:lnTo>
                  <a:lnTo>
                    <a:pt x="1016508" y="1118159"/>
                  </a:lnTo>
                  <a:lnTo>
                    <a:pt x="1016508" y="1119911"/>
                  </a:lnTo>
                  <a:cubicBezTo>
                    <a:pt x="1014171" y="1122248"/>
                    <a:pt x="1013002" y="1125169"/>
                    <a:pt x="1013002" y="1128674"/>
                  </a:cubicBezTo>
                  <a:cubicBezTo>
                    <a:pt x="1013002" y="1132180"/>
                    <a:pt x="1013002" y="1134516"/>
                    <a:pt x="1013002" y="1135685"/>
                  </a:cubicBezTo>
                  <a:lnTo>
                    <a:pt x="1013002" y="1142695"/>
                  </a:lnTo>
                  <a:cubicBezTo>
                    <a:pt x="1014171" y="1143864"/>
                    <a:pt x="1014463" y="1145908"/>
                    <a:pt x="1013879" y="1148829"/>
                  </a:cubicBezTo>
                  <a:cubicBezTo>
                    <a:pt x="1013294" y="1151750"/>
                    <a:pt x="1013002" y="1153795"/>
                    <a:pt x="1013002" y="1154963"/>
                  </a:cubicBezTo>
                  <a:cubicBezTo>
                    <a:pt x="1013002" y="1159637"/>
                    <a:pt x="1014171" y="1163142"/>
                    <a:pt x="1016508" y="1165479"/>
                  </a:cubicBezTo>
                  <a:cubicBezTo>
                    <a:pt x="1017676" y="1161974"/>
                    <a:pt x="1017968" y="1158761"/>
                    <a:pt x="1017384" y="1155840"/>
                  </a:cubicBezTo>
                  <a:cubicBezTo>
                    <a:pt x="1016800" y="1152919"/>
                    <a:pt x="1016508" y="1149706"/>
                    <a:pt x="1016508" y="1146200"/>
                  </a:cubicBezTo>
                  <a:cubicBezTo>
                    <a:pt x="1018844" y="1154379"/>
                    <a:pt x="1020013" y="1167816"/>
                    <a:pt x="1020013" y="1186510"/>
                  </a:cubicBezTo>
                  <a:cubicBezTo>
                    <a:pt x="1020013" y="1205205"/>
                    <a:pt x="1021181" y="1219225"/>
                    <a:pt x="1023518" y="1228573"/>
                  </a:cubicBezTo>
                  <a:lnTo>
                    <a:pt x="1025271" y="1270635"/>
                  </a:lnTo>
                  <a:cubicBezTo>
                    <a:pt x="1026439" y="1269467"/>
                    <a:pt x="1027315" y="1268298"/>
                    <a:pt x="1027899" y="1267130"/>
                  </a:cubicBezTo>
                  <a:cubicBezTo>
                    <a:pt x="1028484" y="1265961"/>
                    <a:pt x="1028191" y="1263040"/>
                    <a:pt x="1027023" y="1258367"/>
                  </a:cubicBezTo>
                  <a:cubicBezTo>
                    <a:pt x="1030528" y="1259535"/>
                    <a:pt x="1032281" y="1261580"/>
                    <a:pt x="1032281" y="1264501"/>
                  </a:cubicBezTo>
                  <a:cubicBezTo>
                    <a:pt x="1032281" y="1267422"/>
                    <a:pt x="1032865" y="1269467"/>
                    <a:pt x="1034034" y="1270635"/>
                  </a:cubicBezTo>
                  <a:cubicBezTo>
                    <a:pt x="1034034" y="1269467"/>
                    <a:pt x="1035202" y="1268882"/>
                    <a:pt x="1037539" y="1268882"/>
                  </a:cubicBezTo>
                  <a:lnTo>
                    <a:pt x="1037539" y="1270635"/>
                  </a:lnTo>
                  <a:lnTo>
                    <a:pt x="1035786" y="1272388"/>
                  </a:lnTo>
                  <a:cubicBezTo>
                    <a:pt x="1032281" y="1277061"/>
                    <a:pt x="1031697" y="1281151"/>
                    <a:pt x="1034034" y="1284656"/>
                  </a:cubicBezTo>
                  <a:lnTo>
                    <a:pt x="1034034" y="1293419"/>
                  </a:lnTo>
                  <a:cubicBezTo>
                    <a:pt x="1039876" y="1295756"/>
                    <a:pt x="1044549" y="1294003"/>
                    <a:pt x="1048054" y="1288161"/>
                  </a:cubicBezTo>
                  <a:lnTo>
                    <a:pt x="1048054" y="1284656"/>
                  </a:lnTo>
                  <a:cubicBezTo>
                    <a:pt x="1046886" y="1283487"/>
                    <a:pt x="1046594" y="1282027"/>
                    <a:pt x="1047178" y="1280274"/>
                  </a:cubicBezTo>
                  <a:cubicBezTo>
                    <a:pt x="1047762" y="1278522"/>
                    <a:pt x="1048054" y="1276477"/>
                    <a:pt x="1048054" y="1274140"/>
                  </a:cubicBezTo>
                  <a:cubicBezTo>
                    <a:pt x="1046886" y="1270635"/>
                    <a:pt x="1046302" y="1263040"/>
                    <a:pt x="1046302" y="1251356"/>
                  </a:cubicBezTo>
                  <a:lnTo>
                    <a:pt x="1048054" y="1239088"/>
                  </a:lnTo>
                  <a:cubicBezTo>
                    <a:pt x="1048054" y="1242593"/>
                    <a:pt x="1049223" y="1244930"/>
                    <a:pt x="1051559" y="1246099"/>
                  </a:cubicBezTo>
                  <a:cubicBezTo>
                    <a:pt x="1053896" y="1251941"/>
                    <a:pt x="1055065" y="1262456"/>
                    <a:pt x="1055065" y="1277645"/>
                  </a:cubicBezTo>
                  <a:cubicBezTo>
                    <a:pt x="1055065" y="1279982"/>
                    <a:pt x="1055065" y="1281151"/>
                    <a:pt x="1055065" y="1281151"/>
                  </a:cubicBezTo>
                  <a:lnTo>
                    <a:pt x="1060322" y="1289914"/>
                  </a:lnTo>
                  <a:cubicBezTo>
                    <a:pt x="1062659" y="1292250"/>
                    <a:pt x="1063828" y="1294003"/>
                    <a:pt x="1063828" y="1295171"/>
                  </a:cubicBezTo>
                  <a:cubicBezTo>
                    <a:pt x="1063828" y="1296340"/>
                    <a:pt x="1064412" y="1297508"/>
                    <a:pt x="1065580" y="1298677"/>
                  </a:cubicBezTo>
                  <a:cubicBezTo>
                    <a:pt x="1065580" y="1298677"/>
                    <a:pt x="1065872" y="1299845"/>
                    <a:pt x="1066457" y="1302182"/>
                  </a:cubicBezTo>
                  <a:cubicBezTo>
                    <a:pt x="1067041" y="1304519"/>
                    <a:pt x="1067333" y="1307440"/>
                    <a:pt x="1067333" y="1310945"/>
                  </a:cubicBezTo>
                  <a:lnTo>
                    <a:pt x="1067333" y="1314450"/>
                  </a:lnTo>
                  <a:cubicBezTo>
                    <a:pt x="1069670" y="1320292"/>
                    <a:pt x="1072591" y="1324966"/>
                    <a:pt x="1076096" y="1328471"/>
                  </a:cubicBezTo>
                  <a:cubicBezTo>
                    <a:pt x="1078433" y="1333144"/>
                    <a:pt x="1080185" y="1338986"/>
                    <a:pt x="1081354" y="1345997"/>
                  </a:cubicBezTo>
                  <a:lnTo>
                    <a:pt x="1083106" y="1349502"/>
                  </a:lnTo>
                  <a:cubicBezTo>
                    <a:pt x="1090117" y="1356512"/>
                    <a:pt x="1091869" y="1363523"/>
                    <a:pt x="1088364" y="1370533"/>
                  </a:cubicBezTo>
                  <a:lnTo>
                    <a:pt x="1097127" y="1388059"/>
                  </a:lnTo>
                  <a:cubicBezTo>
                    <a:pt x="1098295" y="1392733"/>
                    <a:pt x="1100048" y="1396530"/>
                    <a:pt x="1102385" y="1399451"/>
                  </a:cubicBezTo>
                  <a:cubicBezTo>
                    <a:pt x="1104722" y="1402372"/>
                    <a:pt x="1105890" y="1405001"/>
                    <a:pt x="1105890" y="1407338"/>
                  </a:cubicBezTo>
                  <a:cubicBezTo>
                    <a:pt x="1105890" y="1407338"/>
                    <a:pt x="1105890" y="1407630"/>
                    <a:pt x="1105890" y="1408214"/>
                  </a:cubicBezTo>
                  <a:cubicBezTo>
                    <a:pt x="1105890" y="1408798"/>
                    <a:pt x="1105890" y="1409675"/>
                    <a:pt x="1105890" y="1410843"/>
                  </a:cubicBezTo>
                  <a:cubicBezTo>
                    <a:pt x="1101216" y="1412011"/>
                    <a:pt x="1098295" y="1411719"/>
                    <a:pt x="1097127" y="1409967"/>
                  </a:cubicBezTo>
                  <a:cubicBezTo>
                    <a:pt x="1095959" y="1408214"/>
                    <a:pt x="1095375" y="1405585"/>
                    <a:pt x="1095375" y="1402080"/>
                  </a:cubicBezTo>
                  <a:cubicBezTo>
                    <a:pt x="1094206" y="1399743"/>
                    <a:pt x="1092453" y="1396530"/>
                    <a:pt x="1090117" y="1392441"/>
                  </a:cubicBezTo>
                  <a:cubicBezTo>
                    <a:pt x="1087780" y="1388351"/>
                    <a:pt x="1086027" y="1385138"/>
                    <a:pt x="1084859" y="1382801"/>
                  </a:cubicBezTo>
                  <a:lnTo>
                    <a:pt x="1083106" y="1379296"/>
                  </a:lnTo>
                  <a:cubicBezTo>
                    <a:pt x="1081938" y="1375791"/>
                    <a:pt x="1080185" y="1372870"/>
                    <a:pt x="1077849" y="1370533"/>
                  </a:cubicBezTo>
                  <a:cubicBezTo>
                    <a:pt x="1079017" y="1370533"/>
                    <a:pt x="1079893" y="1369949"/>
                    <a:pt x="1080477" y="1368781"/>
                  </a:cubicBezTo>
                  <a:cubicBezTo>
                    <a:pt x="1081061" y="1367612"/>
                    <a:pt x="1080770" y="1365860"/>
                    <a:pt x="1079601" y="1363523"/>
                  </a:cubicBezTo>
                  <a:cubicBezTo>
                    <a:pt x="1079601" y="1362354"/>
                    <a:pt x="1081354" y="1361186"/>
                    <a:pt x="1084859" y="1360018"/>
                  </a:cubicBezTo>
                  <a:cubicBezTo>
                    <a:pt x="1084859" y="1357681"/>
                    <a:pt x="1084275" y="1355928"/>
                    <a:pt x="1083106" y="1354760"/>
                  </a:cubicBezTo>
                  <a:cubicBezTo>
                    <a:pt x="1081938" y="1353591"/>
                    <a:pt x="1080770" y="1352423"/>
                    <a:pt x="1079601" y="1351255"/>
                  </a:cubicBezTo>
                  <a:cubicBezTo>
                    <a:pt x="1079601" y="1351255"/>
                    <a:pt x="1079309" y="1352131"/>
                    <a:pt x="1078725" y="1353884"/>
                  </a:cubicBezTo>
                  <a:cubicBezTo>
                    <a:pt x="1078141" y="1355636"/>
                    <a:pt x="1077849" y="1357681"/>
                    <a:pt x="1077849" y="1360018"/>
                  </a:cubicBezTo>
                  <a:lnTo>
                    <a:pt x="1074343" y="1349502"/>
                  </a:lnTo>
                  <a:cubicBezTo>
                    <a:pt x="1072007" y="1347165"/>
                    <a:pt x="1069670" y="1345413"/>
                    <a:pt x="1067333" y="1344244"/>
                  </a:cubicBezTo>
                  <a:cubicBezTo>
                    <a:pt x="1067333" y="1344244"/>
                    <a:pt x="1067333" y="1343952"/>
                    <a:pt x="1067333" y="1343368"/>
                  </a:cubicBezTo>
                  <a:cubicBezTo>
                    <a:pt x="1067333" y="1342784"/>
                    <a:pt x="1067333" y="1341907"/>
                    <a:pt x="1067333" y="1340739"/>
                  </a:cubicBezTo>
                  <a:cubicBezTo>
                    <a:pt x="1066164" y="1338402"/>
                    <a:pt x="1064120" y="1335481"/>
                    <a:pt x="1061199" y="1331976"/>
                  </a:cubicBezTo>
                  <a:cubicBezTo>
                    <a:pt x="1058278" y="1328471"/>
                    <a:pt x="1055065" y="1324966"/>
                    <a:pt x="1051559" y="1321460"/>
                  </a:cubicBezTo>
                  <a:cubicBezTo>
                    <a:pt x="1049223" y="1324966"/>
                    <a:pt x="1049223" y="1327302"/>
                    <a:pt x="1051559" y="1328471"/>
                  </a:cubicBezTo>
                  <a:cubicBezTo>
                    <a:pt x="1052728" y="1331976"/>
                    <a:pt x="1054481" y="1334897"/>
                    <a:pt x="1056817" y="1337234"/>
                  </a:cubicBezTo>
                  <a:cubicBezTo>
                    <a:pt x="1057986" y="1338402"/>
                    <a:pt x="1058570" y="1340739"/>
                    <a:pt x="1058570" y="1344244"/>
                  </a:cubicBezTo>
                  <a:lnTo>
                    <a:pt x="1062075" y="1349502"/>
                  </a:lnTo>
                  <a:cubicBezTo>
                    <a:pt x="1063244" y="1351839"/>
                    <a:pt x="1064412" y="1354468"/>
                    <a:pt x="1065580" y="1357389"/>
                  </a:cubicBezTo>
                  <a:cubicBezTo>
                    <a:pt x="1066749" y="1360310"/>
                    <a:pt x="1067333" y="1362354"/>
                    <a:pt x="1067333" y="1363523"/>
                  </a:cubicBezTo>
                  <a:cubicBezTo>
                    <a:pt x="1068501" y="1365860"/>
                    <a:pt x="1069670" y="1369073"/>
                    <a:pt x="1070838" y="1373162"/>
                  </a:cubicBezTo>
                  <a:cubicBezTo>
                    <a:pt x="1072007" y="1377251"/>
                    <a:pt x="1073759" y="1380465"/>
                    <a:pt x="1076096" y="1382801"/>
                  </a:cubicBezTo>
                  <a:lnTo>
                    <a:pt x="1079601" y="1391564"/>
                  </a:lnTo>
                  <a:cubicBezTo>
                    <a:pt x="1083106" y="1402080"/>
                    <a:pt x="1086027" y="1408506"/>
                    <a:pt x="1088364" y="1410843"/>
                  </a:cubicBezTo>
                  <a:cubicBezTo>
                    <a:pt x="1089532" y="1412011"/>
                    <a:pt x="1090701" y="1412888"/>
                    <a:pt x="1091869" y="1413472"/>
                  </a:cubicBezTo>
                  <a:cubicBezTo>
                    <a:pt x="1093038" y="1414056"/>
                    <a:pt x="1093622" y="1414932"/>
                    <a:pt x="1093622" y="1416101"/>
                  </a:cubicBezTo>
                  <a:cubicBezTo>
                    <a:pt x="1091285" y="1417269"/>
                    <a:pt x="1089240" y="1417269"/>
                    <a:pt x="1087488" y="1416101"/>
                  </a:cubicBezTo>
                  <a:cubicBezTo>
                    <a:pt x="1085735" y="1414932"/>
                    <a:pt x="1084275" y="1414348"/>
                    <a:pt x="1083106" y="1414348"/>
                  </a:cubicBezTo>
                  <a:cubicBezTo>
                    <a:pt x="1087780" y="1419022"/>
                    <a:pt x="1091285" y="1424280"/>
                    <a:pt x="1093622" y="1430122"/>
                  </a:cubicBezTo>
                  <a:lnTo>
                    <a:pt x="1093622" y="1435379"/>
                  </a:lnTo>
                  <a:cubicBezTo>
                    <a:pt x="1093622" y="1436548"/>
                    <a:pt x="1093622" y="1437424"/>
                    <a:pt x="1093622" y="1438008"/>
                  </a:cubicBezTo>
                  <a:cubicBezTo>
                    <a:pt x="1093622" y="1438592"/>
                    <a:pt x="1093038" y="1438300"/>
                    <a:pt x="1091869" y="1437132"/>
                  </a:cubicBezTo>
                  <a:cubicBezTo>
                    <a:pt x="1090701" y="1435964"/>
                    <a:pt x="1089240" y="1435087"/>
                    <a:pt x="1087488" y="1434503"/>
                  </a:cubicBezTo>
                  <a:cubicBezTo>
                    <a:pt x="1085735" y="1433919"/>
                    <a:pt x="1084275" y="1433043"/>
                    <a:pt x="1083106" y="1431874"/>
                  </a:cubicBezTo>
                  <a:cubicBezTo>
                    <a:pt x="1083106" y="1428369"/>
                    <a:pt x="1081938" y="1425448"/>
                    <a:pt x="1079601" y="1423111"/>
                  </a:cubicBezTo>
                  <a:cubicBezTo>
                    <a:pt x="1079601" y="1424280"/>
                    <a:pt x="1079309" y="1425448"/>
                    <a:pt x="1078725" y="1426616"/>
                  </a:cubicBezTo>
                  <a:cubicBezTo>
                    <a:pt x="1078141" y="1427785"/>
                    <a:pt x="1078433" y="1428953"/>
                    <a:pt x="1079601" y="1430122"/>
                  </a:cubicBezTo>
                  <a:lnTo>
                    <a:pt x="1083106" y="1451153"/>
                  </a:lnTo>
                  <a:cubicBezTo>
                    <a:pt x="1085443" y="1455826"/>
                    <a:pt x="1084859" y="1459332"/>
                    <a:pt x="1081354" y="1461668"/>
                  </a:cubicBezTo>
                  <a:cubicBezTo>
                    <a:pt x="1082522" y="1464005"/>
                    <a:pt x="1084275" y="1466342"/>
                    <a:pt x="1086612" y="1468679"/>
                  </a:cubicBezTo>
                  <a:cubicBezTo>
                    <a:pt x="1088948" y="1471016"/>
                    <a:pt x="1090117" y="1473352"/>
                    <a:pt x="1090117" y="1475689"/>
                  </a:cubicBezTo>
                  <a:lnTo>
                    <a:pt x="1083106" y="1475689"/>
                  </a:lnTo>
                  <a:cubicBezTo>
                    <a:pt x="1083106" y="1475689"/>
                    <a:pt x="1081938" y="1473937"/>
                    <a:pt x="1079601" y="1470431"/>
                  </a:cubicBezTo>
                  <a:cubicBezTo>
                    <a:pt x="1078433" y="1469263"/>
                    <a:pt x="1077849" y="1467802"/>
                    <a:pt x="1077849" y="1466050"/>
                  </a:cubicBezTo>
                  <a:cubicBezTo>
                    <a:pt x="1077849" y="1464297"/>
                    <a:pt x="1077264" y="1462837"/>
                    <a:pt x="1076096" y="1461668"/>
                  </a:cubicBezTo>
                  <a:cubicBezTo>
                    <a:pt x="1073759" y="1462837"/>
                    <a:pt x="1072007" y="1464005"/>
                    <a:pt x="1070838" y="1465174"/>
                  </a:cubicBezTo>
                  <a:cubicBezTo>
                    <a:pt x="1069670" y="1466342"/>
                    <a:pt x="1069670" y="1468095"/>
                    <a:pt x="1070838" y="1470431"/>
                  </a:cubicBezTo>
                  <a:cubicBezTo>
                    <a:pt x="1073175" y="1476273"/>
                    <a:pt x="1074343" y="1479194"/>
                    <a:pt x="1074343" y="1479194"/>
                  </a:cubicBezTo>
                  <a:cubicBezTo>
                    <a:pt x="1072007" y="1480363"/>
                    <a:pt x="1069962" y="1480363"/>
                    <a:pt x="1068209" y="1479194"/>
                  </a:cubicBezTo>
                  <a:cubicBezTo>
                    <a:pt x="1066457" y="1478026"/>
                    <a:pt x="1064412" y="1477442"/>
                    <a:pt x="1062075" y="1477442"/>
                  </a:cubicBezTo>
                  <a:cubicBezTo>
                    <a:pt x="1060907" y="1477442"/>
                    <a:pt x="1059154" y="1478026"/>
                    <a:pt x="1056817" y="1479194"/>
                  </a:cubicBezTo>
                  <a:cubicBezTo>
                    <a:pt x="1056817" y="1481531"/>
                    <a:pt x="1057401" y="1483284"/>
                    <a:pt x="1058570" y="1484452"/>
                  </a:cubicBezTo>
                  <a:lnTo>
                    <a:pt x="1055065" y="1484452"/>
                  </a:lnTo>
                  <a:cubicBezTo>
                    <a:pt x="1053896" y="1480947"/>
                    <a:pt x="1050975" y="1479779"/>
                    <a:pt x="1046302" y="1480947"/>
                  </a:cubicBezTo>
                  <a:cubicBezTo>
                    <a:pt x="1042797" y="1480947"/>
                    <a:pt x="1039876" y="1479779"/>
                    <a:pt x="1037539" y="1477442"/>
                  </a:cubicBezTo>
                  <a:lnTo>
                    <a:pt x="1034034" y="1477442"/>
                  </a:lnTo>
                  <a:cubicBezTo>
                    <a:pt x="1034034" y="1477442"/>
                    <a:pt x="1035202" y="1479779"/>
                    <a:pt x="1037539" y="1484452"/>
                  </a:cubicBezTo>
                  <a:cubicBezTo>
                    <a:pt x="1038707" y="1489126"/>
                    <a:pt x="1038123" y="1492631"/>
                    <a:pt x="1035786" y="1494968"/>
                  </a:cubicBezTo>
                  <a:cubicBezTo>
                    <a:pt x="1034618" y="1494968"/>
                    <a:pt x="1033157" y="1492923"/>
                    <a:pt x="1031405" y="1488834"/>
                  </a:cubicBezTo>
                  <a:cubicBezTo>
                    <a:pt x="1029652" y="1484744"/>
                    <a:pt x="1027607" y="1482115"/>
                    <a:pt x="1025271" y="1480947"/>
                  </a:cubicBezTo>
                  <a:cubicBezTo>
                    <a:pt x="1024102" y="1482115"/>
                    <a:pt x="1023810" y="1483868"/>
                    <a:pt x="1024394" y="1486205"/>
                  </a:cubicBezTo>
                  <a:cubicBezTo>
                    <a:pt x="1024978" y="1488542"/>
                    <a:pt x="1024686" y="1490294"/>
                    <a:pt x="1023518" y="1491463"/>
                  </a:cubicBezTo>
                  <a:cubicBezTo>
                    <a:pt x="1020013" y="1491463"/>
                    <a:pt x="1018260" y="1492047"/>
                    <a:pt x="1018260" y="1493215"/>
                  </a:cubicBezTo>
                  <a:cubicBezTo>
                    <a:pt x="1017092" y="1494384"/>
                    <a:pt x="1016508" y="1496136"/>
                    <a:pt x="1016508" y="1498473"/>
                  </a:cubicBezTo>
                  <a:cubicBezTo>
                    <a:pt x="1016508" y="1501978"/>
                    <a:pt x="1015923" y="1503731"/>
                    <a:pt x="1014755" y="1503731"/>
                  </a:cubicBezTo>
                  <a:cubicBezTo>
                    <a:pt x="1012418" y="1503731"/>
                    <a:pt x="1009497" y="1502855"/>
                    <a:pt x="1005992" y="1501102"/>
                  </a:cubicBezTo>
                  <a:cubicBezTo>
                    <a:pt x="1002487" y="1499349"/>
                    <a:pt x="998981" y="1497889"/>
                    <a:pt x="995476" y="1496720"/>
                  </a:cubicBezTo>
                  <a:lnTo>
                    <a:pt x="995476" y="1503731"/>
                  </a:lnTo>
                  <a:lnTo>
                    <a:pt x="988466" y="1496720"/>
                  </a:lnTo>
                  <a:cubicBezTo>
                    <a:pt x="987297" y="1499057"/>
                    <a:pt x="987005" y="1501686"/>
                    <a:pt x="987590" y="1504607"/>
                  </a:cubicBezTo>
                  <a:cubicBezTo>
                    <a:pt x="988174" y="1507528"/>
                    <a:pt x="987882" y="1510157"/>
                    <a:pt x="986713" y="1512494"/>
                  </a:cubicBezTo>
                  <a:cubicBezTo>
                    <a:pt x="984377" y="1510157"/>
                    <a:pt x="982332" y="1507820"/>
                    <a:pt x="980579" y="1505483"/>
                  </a:cubicBezTo>
                  <a:cubicBezTo>
                    <a:pt x="978827" y="1503147"/>
                    <a:pt x="976198" y="1500226"/>
                    <a:pt x="972693" y="1496720"/>
                  </a:cubicBezTo>
                  <a:lnTo>
                    <a:pt x="970940" y="1501978"/>
                  </a:lnTo>
                  <a:lnTo>
                    <a:pt x="965682" y="1494968"/>
                  </a:lnTo>
                  <a:lnTo>
                    <a:pt x="965682" y="1498473"/>
                  </a:lnTo>
                  <a:cubicBezTo>
                    <a:pt x="962177" y="1498473"/>
                    <a:pt x="958672" y="1496720"/>
                    <a:pt x="955166" y="1493215"/>
                  </a:cubicBezTo>
                  <a:cubicBezTo>
                    <a:pt x="953998" y="1492047"/>
                    <a:pt x="952245" y="1491463"/>
                    <a:pt x="949909" y="1491463"/>
                  </a:cubicBezTo>
                  <a:lnTo>
                    <a:pt x="939393" y="1487957"/>
                  </a:lnTo>
                  <a:cubicBezTo>
                    <a:pt x="935888" y="1480947"/>
                    <a:pt x="932967" y="1476858"/>
                    <a:pt x="930630" y="1475689"/>
                  </a:cubicBezTo>
                  <a:cubicBezTo>
                    <a:pt x="930630" y="1474521"/>
                    <a:pt x="929754" y="1473937"/>
                    <a:pt x="928001" y="1473937"/>
                  </a:cubicBezTo>
                  <a:cubicBezTo>
                    <a:pt x="926249" y="1473937"/>
                    <a:pt x="925372" y="1473352"/>
                    <a:pt x="925372" y="1472184"/>
                  </a:cubicBezTo>
                  <a:cubicBezTo>
                    <a:pt x="923035" y="1469847"/>
                    <a:pt x="920114" y="1466342"/>
                    <a:pt x="916609" y="1461668"/>
                  </a:cubicBezTo>
                  <a:cubicBezTo>
                    <a:pt x="914273" y="1460500"/>
                    <a:pt x="911936" y="1458455"/>
                    <a:pt x="909599" y="1455534"/>
                  </a:cubicBezTo>
                  <a:cubicBezTo>
                    <a:pt x="907262" y="1452613"/>
                    <a:pt x="905510" y="1451153"/>
                    <a:pt x="904341" y="1451153"/>
                  </a:cubicBezTo>
                  <a:cubicBezTo>
                    <a:pt x="903173" y="1447648"/>
                    <a:pt x="900252" y="1445895"/>
                    <a:pt x="895578" y="1445895"/>
                  </a:cubicBezTo>
                  <a:cubicBezTo>
                    <a:pt x="895578" y="1445895"/>
                    <a:pt x="895286" y="1445603"/>
                    <a:pt x="894702" y="1445019"/>
                  </a:cubicBezTo>
                  <a:cubicBezTo>
                    <a:pt x="894118" y="1444435"/>
                    <a:pt x="893825" y="1444142"/>
                    <a:pt x="893825" y="1444142"/>
                  </a:cubicBezTo>
                  <a:lnTo>
                    <a:pt x="869289" y="1433627"/>
                  </a:lnTo>
                  <a:cubicBezTo>
                    <a:pt x="864616" y="1431290"/>
                    <a:pt x="862279" y="1428953"/>
                    <a:pt x="862279" y="1426616"/>
                  </a:cubicBezTo>
                  <a:lnTo>
                    <a:pt x="857021" y="1416101"/>
                  </a:lnTo>
                  <a:lnTo>
                    <a:pt x="857021" y="1412596"/>
                  </a:lnTo>
                  <a:cubicBezTo>
                    <a:pt x="859358" y="1412596"/>
                    <a:pt x="860818" y="1413180"/>
                    <a:pt x="861402" y="1414348"/>
                  </a:cubicBezTo>
                  <a:cubicBezTo>
                    <a:pt x="861987" y="1415517"/>
                    <a:pt x="862279" y="1416101"/>
                    <a:pt x="862279" y="1416101"/>
                  </a:cubicBezTo>
                  <a:lnTo>
                    <a:pt x="862279" y="1412596"/>
                  </a:lnTo>
                  <a:lnTo>
                    <a:pt x="846505" y="1400327"/>
                  </a:lnTo>
                  <a:lnTo>
                    <a:pt x="835990" y="1393317"/>
                  </a:lnTo>
                  <a:cubicBezTo>
                    <a:pt x="835990" y="1392149"/>
                    <a:pt x="835405" y="1390980"/>
                    <a:pt x="834237" y="1389812"/>
                  </a:cubicBezTo>
                  <a:cubicBezTo>
                    <a:pt x="835405" y="1390980"/>
                    <a:pt x="838326" y="1391564"/>
                    <a:pt x="843000" y="1391564"/>
                  </a:cubicBezTo>
                  <a:lnTo>
                    <a:pt x="841247" y="1389812"/>
                  </a:lnTo>
                  <a:lnTo>
                    <a:pt x="828979" y="1384554"/>
                  </a:lnTo>
                  <a:lnTo>
                    <a:pt x="827227" y="1381049"/>
                  </a:lnTo>
                  <a:lnTo>
                    <a:pt x="823721" y="1377544"/>
                  </a:lnTo>
                  <a:cubicBezTo>
                    <a:pt x="822553" y="1376375"/>
                    <a:pt x="817879" y="1374038"/>
                    <a:pt x="809701" y="1370533"/>
                  </a:cubicBezTo>
                  <a:cubicBezTo>
                    <a:pt x="809701" y="1374038"/>
                    <a:pt x="811453" y="1377544"/>
                    <a:pt x="814958" y="1381049"/>
                  </a:cubicBezTo>
                  <a:cubicBezTo>
                    <a:pt x="816127" y="1381049"/>
                    <a:pt x="816711" y="1381633"/>
                    <a:pt x="816711" y="1382801"/>
                  </a:cubicBezTo>
                  <a:cubicBezTo>
                    <a:pt x="817879" y="1386307"/>
                    <a:pt x="820800" y="1389228"/>
                    <a:pt x="825474" y="1391564"/>
                  </a:cubicBezTo>
                  <a:cubicBezTo>
                    <a:pt x="825474" y="1391564"/>
                    <a:pt x="825766" y="1391857"/>
                    <a:pt x="826350" y="1392441"/>
                  </a:cubicBezTo>
                  <a:cubicBezTo>
                    <a:pt x="826935" y="1393025"/>
                    <a:pt x="827227" y="1393317"/>
                    <a:pt x="827227" y="1393317"/>
                  </a:cubicBezTo>
                  <a:cubicBezTo>
                    <a:pt x="823721" y="1393317"/>
                    <a:pt x="819924" y="1391564"/>
                    <a:pt x="815835" y="1388059"/>
                  </a:cubicBezTo>
                  <a:cubicBezTo>
                    <a:pt x="811745" y="1384554"/>
                    <a:pt x="809116" y="1381633"/>
                    <a:pt x="807948" y="1379296"/>
                  </a:cubicBezTo>
                  <a:lnTo>
                    <a:pt x="806195" y="1384554"/>
                  </a:lnTo>
                  <a:cubicBezTo>
                    <a:pt x="795680" y="1377544"/>
                    <a:pt x="789838" y="1374038"/>
                    <a:pt x="788669" y="1374038"/>
                  </a:cubicBezTo>
                  <a:cubicBezTo>
                    <a:pt x="781659" y="1369365"/>
                    <a:pt x="776985" y="1366444"/>
                    <a:pt x="774649" y="1365275"/>
                  </a:cubicBezTo>
                  <a:cubicBezTo>
                    <a:pt x="772312" y="1362939"/>
                    <a:pt x="766470" y="1360018"/>
                    <a:pt x="757123" y="1356512"/>
                  </a:cubicBezTo>
                  <a:lnTo>
                    <a:pt x="753617" y="1354760"/>
                  </a:lnTo>
                  <a:lnTo>
                    <a:pt x="739773" y="1345333"/>
                  </a:lnTo>
                  <a:lnTo>
                    <a:pt x="734558" y="1353445"/>
                  </a:lnTo>
                  <a:cubicBezTo>
                    <a:pt x="732659" y="1356074"/>
                    <a:pt x="730834" y="1358265"/>
                    <a:pt x="729081" y="1360018"/>
                  </a:cubicBezTo>
                  <a:lnTo>
                    <a:pt x="727329" y="1367028"/>
                  </a:lnTo>
                  <a:lnTo>
                    <a:pt x="720318" y="1370533"/>
                  </a:lnTo>
                  <a:cubicBezTo>
                    <a:pt x="716813" y="1374038"/>
                    <a:pt x="708050" y="1378128"/>
                    <a:pt x="694029" y="1382801"/>
                  </a:cubicBezTo>
                  <a:cubicBezTo>
                    <a:pt x="681177" y="1385138"/>
                    <a:pt x="669493" y="1388059"/>
                    <a:pt x="658977" y="1391564"/>
                  </a:cubicBezTo>
                  <a:cubicBezTo>
                    <a:pt x="658977" y="1391564"/>
                    <a:pt x="658393" y="1391564"/>
                    <a:pt x="657225" y="1391564"/>
                  </a:cubicBezTo>
                  <a:cubicBezTo>
                    <a:pt x="658393" y="1391564"/>
                    <a:pt x="659561" y="1390396"/>
                    <a:pt x="660730" y="1388059"/>
                  </a:cubicBezTo>
                  <a:cubicBezTo>
                    <a:pt x="657225" y="1388059"/>
                    <a:pt x="653719" y="1388935"/>
                    <a:pt x="650214" y="1390688"/>
                  </a:cubicBezTo>
                  <a:cubicBezTo>
                    <a:pt x="646709" y="1392441"/>
                    <a:pt x="643788" y="1393317"/>
                    <a:pt x="641451" y="1393317"/>
                  </a:cubicBezTo>
                  <a:lnTo>
                    <a:pt x="644956" y="1388059"/>
                  </a:lnTo>
                  <a:cubicBezTo>
                    <a:pt x="643788" y="1386891"/>
                    <a:pt x="642619" y="1386599"/>
                    <a:pt x="641451" y="1387183"/>
                  </a:cubicBezTo>
                  <a:cubicBezTo>
                    <a:pt x="640283" y="1387767"/>
                    <a:pt x="639114" y="1388643"/>
                    <a:pt x="637946" y="1389812"/>
                  </a:cubicBezTo>
                  <a:lnTo>
                    <a:pt x="632688" y="1389812"/>
                  </a:lnTo>
                  <a:cubicBezTo>
                    <a:pt x="629183" y="1389812"/>
                    <a:pt x="625678" y="1390688"/>
                    <a:pt x="622173" y="1392441"/>
                  </a:cubicBezTo>
                  <a:cubicBezTo>
                    <a:pt x="618667" y="1394193"/>
                    <a:pt x="615746" y="1395654"/>
                    <a:pt x="613409" y="1396822"/>
                  </a:cubicBezTo>
                  <a:cubicBezTo>
                    <a:pt x="613409" y="1394485"/>
                    <a:pt x="614578" y="1392733"/>
                    <a:pt x="616915" y="1391564"/>
                  </a:cubicBezTo>
                  <a:cubicBezTo>
                    <a:pt x="619252" y="1390396"/>
                    <a:pt x="621004" y="1389228"/>
                    <a:pt x="622173" y="1388059"/>
                  </a:cubicBezTo>
                  <a:lnTo>
                    <a:pt x="602970" y="1393393"/>
                  </a:lnTo>
                  <a:lnTo>
                    <a:pt x="608152" y="1398575"/>
                  </a:lnTo>
                  <a:lnTo>
                    <a:pt x="587121" y="1412596"/>
                  </a:lnTo>
                  <a:cubicBezTo>
                    <a:pt x="585952" y="1412596"/>
                    <a:pt x="585368" y="1412011"/>
                    <a:pt x="585368" y="1410843"/>
                  </a:cubicBezTo>
                  <a:cubicBezTo>
                    <a:pt x="585368" y="1410843"/>
                    <a:pt x="587121" y="1409090"/>
                    <a:pt x="590626" y="1405585"/>
                  </a:cubicBezTo>
                  <a:cubicBezTo>
                    <a:pt x="591794" y="1402080"/>
                    <a:pt x="593254" y="1399451"/>
                    <a:pt x="595007" y="1397698"/>
                  </a:cubicBezTo>
                  <a:lnTo>
                    <a:pt x="602543" y="1393512"/>
                  </a:lnTo>
                  <a:lnTo>
                    <a:pt x="590626" y="1396822"/>
                  </a:lnTo>
                  <a:lnTo>
                    <a:pt x="587121" y="1398575"/>
                  </a:lnTo>
                  <a:lnTo>
                    <a:pt x="587121" y="1396822"/>
                  </a:lnTo>
                  <a:lnTo>
                    <a:pt x="590626" y="1393317"/>
                  </a:lnTo>
                  <a:cubicBezTo>
                    <a:pt x="574268" y="1397991"/>
                    <a:pt x="562584" y="1404417"/>
                    <a:pt x="555574" y="1412596"/>
                  </a:cubicBezTo>
                  <a:lnTo>
                    <a:pt x="553821" y="1402080"/>
                  </a:lnTo>
                  <a:cubicBezTo>
                    <a:pt x="547979" y="1403248"/>
                    <a:pt x="543305" y="1405585"/>
                    <a:pt x="539800" y="1409090"/>
                  </a:cubicBezTo>
                  <a:cubicBezTo>
                    <a:pt x="538632" y="1411427"/>
                    <a:pt x="535711" y="1412596"/>
                    <a:pt x="531037" y="1412596"/>
                  </a:cubicBezTo>
                  <a:cubicBezTo>
                    <a:pt x="529869" y="1410259"/>
                    <a:pt x="528116" y="1407338"/>
                    <a:pt x="525780" y="1403833"/>
                  </a:cubicBezTo>
                  <a:cubicBezTo>
                    <a:pt x="526948" y="1402664"/>
                    <a:pt x="528116" y="1402080"/>
                    <a:pt x="529285" y="1402080"/>
                  </a:cubicBezTo>
                  <a:lnTo>
                    <a:pt x="531037" y="1407338"/>
                  </a:lnTo>
                  <a:cubicBezTo>
                    <a:pt x="532206" y="1407338"/>
                    <a:pt x="534542" y="1405585"/>
                    <a:pt x="538048" y="1402080"/>
                  </a:cubicBezTo>
                  <a:cubicBezTo>
                    <a:pt x="539216" y="1400912"/>
                    <a:pt x="541553" y="1400327"/>
                    <a:pt x="545058" y="1400327"/>
                  </a:cubicBezTo>
                  <a:lnTo>
                    <a:pt x="553821" y="1398575"/>
                  </a:lnTo>
                  <a:lnTo>
                    <a:pt x="555574" y="1391564"/>
                  </a:lnTo>
                  <a:cubicBezTo>
                    <a:pt x="554405" y="1391564"/>
                    <a:pt x="553821" y="1391272"/>
                    <a:pt x="553821" y="1390688"/>
                  </a:cubicBezTo>
                  <a:cubicBezTo>
                    <a:pt x="553821" y="1390104"/>
                    <a:pt x="553237" y="1389812"/>
                    <a:pt x="552069" y="1389812"/>
                  </a:cubicBezTo>
                  <a:cubicBezTo>
                    <a:pt x="553237" y="1388643"/>
                    <a:pt x="555574" y="1387475"/>
                    <a:pt x="559079" y="1386307"/>
                  </a:cubicBezTo>
                  <a:lnTo>
                    <a:pt x="571347" y="1379296"/>
                  </a:lnTo>
                  <a:lnTo>
                    <a:pt x="574852" y="1374038"/>
                  </a:lnTo>
                  <a:cubicBezTo>
                    <a:pt x="570179" y="1374038"/>
                    <a:pt x="565505" y="1374915"/>
                    <a:pt x="560831" y="1376667"/>
                  </a:cubicBezTo>
                  <a:cubicBezTo>
                    <a:pt x="556158" y="1378420"/>
                    <a:pt x="552653" y="1379880"/>
                    <a:pt x="550316" y="1381049"/>
                  </a:cubicBezTo>
                  <a:cubicBezTo>
                    <a:pt x="542137" y="1386891"/>
                    <a:pt x="534542" y="1390396"/>
                    <a:pt x="527532" y="1391564"/>
                  </a:cubicBezTo>
                  <a:lnTo>
                    <a:pt x="541553" y="1382801"/>
                  </a:lnTo>
                  <a:lnTo>
                    <a:pt x="555574" y="1374038"/>
                  </a:lnTo>
                  <a:lnTo>
                    <a:pt x="553821" y="1374038"/>
                  </a:lnTo>
                  <a:lnTo>
                    <a:pt x="520522" y="1384554"/>
                  </a:lnTo>
                  <a:cubicBezTo>
                    <a:pt x="518185" y="1384554"/>
                    <a:pt x="514680" y="1386891"/>
                    <a:pt x="510006" y="1391564"/>
                  </a:cubicBezTo>
                  <a:lnTo>
                    <a:pt x="508254" y="1388059"/>
                  </a:lnTo>
                  <a:cubicBezTo>
                    <a:pt x="507085" y="1388059"/>
                    <a:pt x="505625" y="1388351"/>
                    <a:pt x="503872" y="1388935"/>
                  </a:cubicBezTo>
                  <a:cubicBezTo>
                    <a:pt x="502119" y="1389520"/>
                    <a:pt x="500659" y="1390980"/>
                    <a:pt x="499490" y="1393317"/>
                  </a:cubicBezTo>
                  <a:cubicBezTo>
                    <a:pt x="499490" y="1392149"/>
                    <a:pt x="498030" y="1391564"/>
                    <a:pt x="495109" y="1391564"/>
                  </a:cubicBezTo>
                  <a:cubicBezTo>
                    <a:pt x="492188" y="1391564"/>
                    <a:pt x="490143" y="1391564"/>
                    <a:pt x="488975" y="1391564"/>
                  </a:cubicBezTo>
                  <a:cubicBezTo>
                    <a:pt x="488975" y="1391564"/>
                    <a:pt x="486054" y="1392733"/>
                    <a:pt x="480212" y="1395070"/>
                  </a:cubicBezTo>
                  <a:cubicBezTo>
                    <a:pt x="477875" y="1397406"/>
                    <a:pt x="474370" y="1398575"/>
                    <a:pt x="469696" y="1398575"/>
                  </a:cubicBezTo>
                  <a:lnTo>
                    <a:pt x="476707" y="1393317"/>
                  </a:lnTo>
                  <a:cubicBezTo>
                    <a:pt x="473201" y="1394485"/>
                    <a:pt x="470865" y="1394485"/>
                    <a:pt x="469696" y="1393317"/>
                  </a:cubicBezTo>
                  <a:cubicBezTo>
                    <a:pt x="468528" y="1392149"/>
                    <a:pt x="467944" y="1391564"/>
                    <a:pt x="467944" y="1391564"/>
                  </a:cubicBezTo>
                  <a:cubicBezTo>
                    <a:pt x="465607" y="1391564"/>
                    <a:pt x="463562" y="1392149"/>
                    <a:pt x="461810" y="1393317"/>
                  </a:cubicBezTo>
                  <a:cubicBezTo>
                    <a:pt x="460057" y="1394485"/>
                    <a:pt x="458012" y="1395654"/>
                    <a:pt x="455676" y="1396822"/>
                  </a:cubicBezTo>
                  <a:cubicBezTo>
                    <a:pt x="458012" y="1392149"/>
                    <a:pt x="460349" y="1389812"/>
                    <a:pt x="462686" y="1389812"/>
                  </a:cubicBezTo>
                  <a:lnTo>
                    <a:pt x="476707" y="1384554"/>
                  </a:lnTo>
                  <a:lnTo>
                    <a:pt x="441655" y="1395070"/>
                  </a:lnTo>
                  <a:lnTo>
                    <a:pt x="441655" y="1393317"/>
                  </a:lnTo>
                  <a:cubicBezTo>
                    <a:pt x="440486" y="1392149"/>
                    <a:pt x="440778" y="1391272"/>
                    <a:pt x="442531" y="1390688"/>
                  </a:cubicBezTo>
                  <a:cubicBezTo>
                    <a:pt x="444284" y="1390104"/>
                    <a:pt x="445744" y="1389228"/>
                    <a:pt x="446913" y="1388059"/>
                  </a:cubicBezTo>
                  <a:lnTo>
                    <a:pt x="481965" y="1374038"/>
                  </a:lnTo>
                  <a:cubicBezTo>
                    <a:pt x="488975" y="1371702"/>
                    <a:pt x="495401" y="1369365"/>
                    <a:pt x="501243" y="1367028"/>
                  </a:cubicBezTo>
                  <a:cubicBezTo>
                    <a:pt x="502411" y="1363523"/>
                    <a:pt x="507085" y="1360602"/>
                    <a:pt x="515264" y="1358265"/>
                  </a:cubicBezTo>
                  <a:cubicBezTo>
                    <a:pt x="515264" y="1359433"/>
                    <a:pt x="515264" y="1360018"/>
                    <a:pt x="515264" y="1360018"/>
                  </a:cubicBezTo>
                  <a:cubicBezTo>
                    <a:pt x="515264" y="1363523"/>
                    <a:pt x="513511" y="1365275"/>
                    <a:pt x="510006" y="1365275"/>
                  </a:cubicBezTo>
                  <a:cubicBezTo>
                    <a:pt x="506501" y="1367612"/>
                    <a:pt x="504748" y="1369949"/>
                    <a:pt x="504748" y="1372286"/>
                  </a:cubicBezTo>
                  <a:lnTo>
                    <a:pt x="510006" y="1372286"/>
                  </a:lnTo>
                  <a:cubicBezTo>
                    <a:pt x="512343" y="1371117"/>
                    <a:pt x="514388" y="1369949"/>
                    <a:pt x="516140" y="1368781"/>
                  </a:cubicBezTo>
                  <a:cubicBezTo>
                    <a:pt x="517893" y="1367612"/>
                    <a:pt x="521106" y="1366444"/>
                    <a:pt x="525780" y="1365275"/>
                  </a:cubicBezTo>
                  <a:cubicBezTo>
                    <a:pt x="529285" y="1364107"/>
                    <a:pt x="530453" y="1360602"/>
                    <a:pt x="529285" y="1354760"/>
                  </a:cubicBezTo>
                  <a:cubicBezTo>
                    <a:pt x="530453" y="1355928"/>
                    <a:pt x="531914" y="1356804"/>
                    <a:pt x="533666" y="1357389"/>
                  </a:cubicBezTo>
                  <a:cubicBezTo>
                    <a:pt x="535419" y="1357973"/>
                    <a:pt x="536295" y="1359433"/>
                    <a:pt x="536295" y="1361770"/>
                  </a:cubicBezTo>
                  <a:lnTo>
                    <a:pt x="560831" y="1349502"/>
                  </a:lnTo>
                  <a:cubicBezTo>
                    <a:pt x="551484" y="1349502"/>
                    <a:pt x="545058" y="1350670"/>
                    <a:pt x="541553" y="1353007"/>
                  </a:cubicBezTo>
                  <a:cubicBezTo>
                    <a:pt x="540384" y="1348334"/>
                    <a:pt x="540969" y="1344828"/>
                    <a:pt x="543305" y="1342492"/>
                  </a:cubicBezTo>
                  <a:lnTo>
                    <a:pt x="532790" y="1345997"/>
                  </a:lnTo>
                  <a:cubicBezTo>
                    <a:pt x="535127" y="1342492"/>
                    <a:pt x="538632" y="1339571"/>
                    <a:pt x="543305" y="1337234"/>
                  </a:cubicBezTo>
                  <a:lnTo>
                    <a:pt x="555574" y="1330223"/>
                  </a:lnTo>
                  <a:cubicBezTo>
                    <a:pt x="555574" y="1329055"/>
                    <a:pt x="555282" y="1328179"/>
                    <a:pt x="554697" y="1327594"/>
                  </a:cubicBezTo>
                  <a:cubicBezTo>
                    <a:pt x="554113" y="1327010"/>
                    <a:pt x="553821" y="1326134"/>
                    <a:pt x="553821" y="1324966"/>
                  </a:cubicBezTo>
                  <a:lnTo>
                    <a:pt x="552069" y="1324966"/>
                  </a:lnTo>
                  <a:lnTo>
                    <a:pt x="538048" y="1328471"/>
                  </a:lnTo>
                  <a:cubicBezTo>
                    <a:pt x="536879" y="1328471"/>
                    <a:pt x="535127" y="1328763"/>
                    <a:pt x="532790" y="1329347"/>
                  </a:cubicBezTo>
                  <a:cubicBezTo>
                    <a:pt x="530453" y="1329931"/>
                    <a:pt x="528700" y="1329639"/>
                    <a:pt x="527532" y="1328471"/>
                  </a:cubicBezTo>
                  <a:lnTo>
                    <a:pt x="522274" y="1328471"/>
                  </a:lnTo>
                  <a:cubicBezTo>
                    <a:pt x="522274" y="1328471"/>
                    <a:pt x="521106" y="1329347"/>
                    <a:pt x="518769" y="1331100"/>
                  </a:cubicBezTo>
                  <a:cubicBezTo>
                    <a:pt x="516432" y="1332852"/>
                    <a:pt x="515848" y="1335481"/>
                    <a:pt x="517017" y="1338986"/>
                  </a:cubicBezTo>
                  <a:cubicBezTo>
                    <a:pt x="517017" y="1340155"/>
                    <a:pt x="516432" y="1341031"/>
                    <a:pt x="515264" y="1341615"/>
                  </a:cubicBezTo>
                  <a:cubicBezTo>
                    <a:pt x="514096" y="1342200"/>
                    <a:pt x="512927" y="1343660"/>
                    <a:pt x="511759" y="1345997"/>
                  </a:cubicBezTo>
                  <a:cubicBezTo>
                    <a:pt x="511759" y="1347165"/>
                    <a:pt x="510590" y="1342492"/>
                    <a:pt x="508254" y="1331976"/>
                  </a:cubicBezTo>
                  <a:cubicBezTo>
                    <a:pt x="505917" y="1333144"/>
                    <a:pt x="505040" y="1335189"/>
                    <a:pt x="505625" y="1338110"/>
                  </a:cubicBezTo>
                  <a:cubicBezTo>
                    <a:pt x="506209" y="1341031"/>
                    <a:pt x="506501" y="1343660"/>
                    <a:pt x="506501" y="1345997"/>
                  </a:cubicBezTo>
                  <a:lnTo>
                    <a:pt x="501243" y="1335481"/>
                  </a:lnTo>
                  <a:lnTo>
                    <a:pt x="497738" y="1342492"/>
                  </a:lnTo>
                  <a:lnTo>
                    <a:pt x="495985" y="1335481"/>
                  </a:lnTo>
                  <a:lnTo>
                    <a:pt x="501243" y="1333729"/>
                  </a:lnTo>
                  <a:cubicBezTo>
                    <a:pt x="498906" y="1333729"/>
                    <a:pt x="497154" y="1334313"/>
                    <a:pt x="495985" y="1335481"/>
                  </a:cubicBezTo>
                  <a:lnTo>
                    <a:pt x="495985" y="1335481"/>
                  </a:lnTo>
                  <a:lnTo>
                    <a:pt x="482841" y="1339863"/>
                  </a:lnTo>
                  <a:cubicBezTo>
                    <a:pt x="475246" y="1343952"/>
                    <a:pt x="468528" y="1346581"/>
                    <a:pt x="462686" y="1347749"/>
                  </a:cubicBezTo>
                  <a:lnTo>
                    <a:pt x="459181" y="1340739"/>
                  </a:lnTo>
                  <a:cubicBezTo>
                    <a:pt x="443992" y="1350086"/>
                    <a:pt x="424129" y="1359433"/>
                    <a:pt x="399592" y="1368781"/>
                  </a:cubicBezTo>
                  <a:cubicBezTo>
                    <a:pt x="400761" y="1367612"/>
                    <a:pt x="401345" y="1365275"/>
                    <a:pt x="401345" y="1361770"/>
                  </a:cubicBezTo>
                  <a:lnTo>
                    <a:pt x="380314" y="1370533"/>
                  </a:lnTo>
                  <a:lnTo>
                    <a:pt x="376809" y="1372286"/>
                  </a:lnTo>
                  <a:cubicBezTo>
                    <a:pt x="372135" y="1372286"/>
                    <a:pt x="365709" y="1374038"/>
                    <a:pt x="357530" y="1377544"/>
                  </a:cubicBezTo>
                  <a:lnTo>
                    <a:pt x="340004" y="1386307"/>
                  </a:lnTo>
                  <a:lnTo>
                    <a:pt x="322478" y="1389812"/>
                  </a:lnTo>
                  <a:cubicBezTo>
                    <a:pt x="321310" y="1389812"/>
                    <a:pt x="319849" y="1390688"/>
                    <a:pt x="318096" y="1392441"/>
                  </a:cubicBezTo>
                  <a:cubicBezTo>
                    <a:pt x="316344" y="1394193"/>
                    <a:pt x="313715" y="1395654"/>
                    <a:pt x="310210" y="1396822"/>
                  </a:cubicBezTo>
                  <a:cubicBezTo>
                    <a:pt x="310210" y="1396822"/>
                    <a:pt x="309625" y="1396530"/>
                    <a:pt x="308457" y="1395946"/>
                  </a:cubicBezTo>
                  <a:cubicBezTo>
                    <a:pt x="307289" y="1395362"/>
                    <a:pt x="305536" y="1396238"/>
                    <a:pt x="303199" y="1398575"/>
                  </a:cubicBezTo>
                  <a:lnTo>
                    <a:pt x="299694" y="1398575"/>
                  </a:lnTo>
                  <a:cubicBezTo>
                    <a:pt x="296189" y="1398575"/>
                    <a:pt x="294436" y="1400912"/>
                    <a:pt x="294436" y="1405585"/>
                  </a:cubicBezTo>
                  <a:cubicBezTo>
                    <a:pt x="290931" y="1403248"/>
                    <a:pt x="288302" y="1402080"/>
                    <a:pt x="286549" y="1402080"/>
                  </a:cubicBezTo>
                  <a:cubicBezTo>
                    <a:pt x="284797" y="1402080"/>
                    <a:pt x="283921" y="1403248"/>
                    <a:pt x="283921" y="1405585"/>
                  </a:cubicBezTo>
                  <a:cubicBezTo>
                    <a:pt x="280415" y="1407922"/>
                    <a:pt x="276910" y="1409090"/>
                    <a:pt x="273405" y="1409090"/>
                  </a:cubicBezTo>
                  <a:cubicBezTo>
                    <a:pt x="271068" y="1409090"/>
                    <a:pt x="267563" y="1410259"/>
                    <a:pt x="262890" y="1412596"/>
                  </a:cubicBezTo>
                  <a:lnTo>
                    <a:pt x="248869" y="1414348"/>
                  </a:lnTo>
                  <a:cubicBezTo>
                    <a:pt x="248869" y="1414348"/>
                    <a:pt x="247700" y="1414348"/>
                    <a:pt x="245363" y="1414348"/>
                  </a:cubicBezTo>
                  <a:lnTo>
                    <a:pt x="250621" y="1412596"/>
                  </a:lnTo>
                  <a:cubicBezTo>
                    <a:pt x="251790" y="1412596"/>
                    <a:pt x="255295" y="1412011"/>
                    <a:pt x="261137" y="1410843"/>
                  </a:cubicBezTo>
                  <a:cubicBezTo>
                    <a:pt x="266979" y="1409675"/>
                    <a:pt x="271652" y="1406754"/>
                    <a:pt x="275158" y="1402080"/>
                  </a:cubicBezTo>
                  <a:cubicBezTo>
                    <a:pt x="279831" y="1400912"/>
                    <a:pt x="284505" y="1399743"/>
                    <a:pt x="289178" y="1398575"/>
                  </a:cubicBezTo>
                  <a:cubicBezTo>
                    <a:pt x="293852" y="1397406"/>
                    <a:pt x="297942" y="1395654"/>
                    <a:pt x="301447" y="1393317"/>
                  </a:cubicBezTo>
                  <a:cubicBezTo>
                    <a:pt x="302615" y="1393317"/>
                    <a:pt x="304368" y="1392441"/>
                    <a:pt x="306705" y="1390688"/>
                  </a:cubicBezTo>
                  <a:cubicBezTo>
                    <a:pt x="309041" y="1388935"/>
                    <a:pt x="309625" y="1386307"/>
                    <a:pt x="308457" y="1382801"/>
                  </a:cubicBezTo>
                  <a:cubicBezTo>
                    <a:pt x="311962" y="1383970"/>
                    <a:pt x="316636" y="1383970"/>
                    <a:pt x="322478" y="1382801"/>
                  </a:cubicBezTo>
                  <a:lnTo>
                    <a:pt x="324230" y="1375791"/>
                  </a:lnTo>
                  <a:cubicBezTo>
                    <a:pt x="320725" y="1378128"/>
                    <a:pt x="315467" y="1379296"/>
                    <a:pt x="308457" y="1379296"/>
                  </a:cubicBezTo>
                  <a:lnTo>
                    <a:pt x="304952" y="1377544"/>
                  </a:lnTo>
                  <a:cubicBezTo>
                    <a:pt x="304952" y="1377544"/>
                    <a:pt x="305244" y="1378420"/>
                    <a:pt x="305828" y="1380172"/>
                  </a:cubicBezTo>
                  <a:cubicBezTo>
                    <a:pt x="306413" y="1381925"/>
                    <a:pt x="306120" y="1383970"/>
                    <a:pt x="304952" y="1386307"/>
                  </a:cubicBezTo>
                  <a:lnTo>
                    <a:pt x="299694" y="1379296"/>
                  </a:lnTo>
                  <a:cubicBezTo>
                    <a:pt x="293852" y="1381633"/>
                    <a:pt x="291515" y="1385722"/>
                    <a:pt x="292684" y="1391564"/>
                  </a:cubicBezTo>
                  <a:cubicBezTo>
                    <a:pt x="290347" y="1391564"/>
                    <a:pt x="288594" y="1390980"/>
                    <a:pt x="287426" y="1389812"/>
                  </a:cubicBezTo>
                  <a:cubicBezTo>
                    <a:pt x="286257" y="1388643"/>
                    <a:pt x="285089" y="1388059"/>
                    <a:pt x="283921" y="1388059"/>
                  </a:cubicBezTo>
                  <a:cubicBezTo>
                    <a:pt x="283921" y="1391564"/>
                    <a:pt x="283336" y="1393317"/>
                    <a:pt x="282168" y="1393317"/>
                  </a:cubicBezTo>
                  <a:cubicBezTo>
                    <a:pt x="282168" y="1393317"/>
                    <a:pt x="281876" y="1392733"/>
                    <a:pt x="281292" y="1391564"/>
                  </a:cubicBezTo>
                  <a:cubicBezTo>
                    <a:pt x="280708" y="1390396"/>
                    <a:pt x="279831" y="1389812"/>
                    <a:pt x="278663" y="1389812"/>
                  </a:cubicBezTo>
                  <a:cubicBezTo>
                    <a:pt x="272821" y="1389812"/>
                    <a:pt x="269316" y="1391564"/>
                    <a:pt x="268147" y="1395070"/>
                  </a:cubicBezTo>
                  <a:lnTo>
                    <a:pt x="262890" y="1402080"/>
                  </a:lnTo>
                  <a:cubicBezTo>
                    <a:pt x="259384" y="1402080"/>
                    <a:pt x="258508" y="1401788"/>
                    <a:pt x="260261" y="1401204"/>
                  </a:cubicBezTo>
                  <a:cubicBezTo>
                    <a:pt x="262013" y="1400619"/>
                    <a:pt x="262890" y="1399743"/>
                    <a:pt x="262890" y="1398575"/>
                  </a:cubicBezTo>
                  <a:lnTo>
                    <a:pt x="254126" y="1389812"/>
                  </a:lnTo>
                  <a:lnTo>
                    <a:pt x="254126" y="1396822"/>
                  </a:lnTo>
                  <a:cubicBezTo>
                    <a:pt x="252958" y="1397991"/>
                    <a:pt x="251205" y="1398575"/>
                    <a:pt x="248869" y="1398575"/>
                  </a:cubicBezTo>
                  <a:cubicBezTo>
                    <a:pt x="246532" y="1398575"/>
                    <a:pt x="245363" y="1398575"/>
                    <a:pt x="245363" y="1398575"/>
                  </a:cubicBezTo>
                  <a:cubicBezTo>
                    <a:pt x="246532" y="1398575"/>
                    <a:pt x="247700" y="1396822"/>
                    <a:pt x="248869" y="1393317"/>
                  </a:cubicBezTo>
                  <a:lnTo>
                    <a:pt x="240106" y="1398575"/>
                  </a:lnTo>
                  <a:cubicBezTo>
                    <a:pt x="240106" y="1399743"/>
                    <a:pt x="239522" y="1400327"/>
                    <a:pt x="238353" y="1400327"/>
                  </a:cubicBezTo>
                  <a:cubicBezTo>
                    <a:pt x="238353" y="1400327"/>
                    <a:pt x="237185" y="1400327"/>
                    <a:pt x="234848" y="1400327"/>
                  </a:cubicBezTo>
                  <a:lnTo>
                    <a:pt x="222580" y="1400327"/>
                  </a:lnTo>
                  <a:cubicBezTo>
                    <a:pt x="219074" y="1400327"/>
                    <a:pt x="215569" y="1402080"/>
                    <a:pt x="212064" y="1405585"/>
                  </a:cubicBezTo>
                  <a:cubicBezTo>
                    <a:pt x="213232" y="1406754"/>
                    <a:pt x="211480" y="1407338"/>
                    <a:pt x="206806" y="1407338"/>
                  </a:cubicBezTo>
                  <a:lnTo>
                    <a:pt x="203301" y="1402080"/>
                  </a:lnTo>
                  <a:cubicBezTo>
                    <a:pt x="204470" y="1400912"/>
                    <a:pt x="205930" y="1400619"/>
                    <a:pt x="207683" y="1401204"/>
                  </a:cubicBezTo>
                  <a:cubicBezTo>
                    <a:pt x="209435" y="1401788"/>
                    <a:pt x="210896" y="1401496"/>
                    <a:pt x="212064" y="1400327"/>
                  </a:cubicBezTo>
                  <a:cubicBezTo>
                    <a:pt x="212064" y="1400327"/>
                    <a:pt x="213232" y="1400035"/>
                    <a:pt x="215569" y="1399451"/>
                  </a:cubicBezTo>
                  <a:cubicBezTo>
                    <a:pt x="217906" y="1398867"/>
                    <a:pt x="219074" y="1397991"/>
                    <a:pt x="219074" y="1396822"/>
                  </a:cubicBezTo>
                  <a:lnTo>
                    <a:pt x="234848" y="1393317"/>
                  </a:lnTo>
                  <a:cubicBezTo>
                    <a:pt x="233680" y="1389812"/>
                    <a:pt x="232511" y="1388059"/>
                    <a:pt x="231343" y="1388059"/>
                  </a:cubicBezTo>
                  <a:lnTo>
                    <a:pt x="224332" y="1391564"/>
                  </a:lnTo>
                  <a:cubicBezTo>
                    <a:pt x="223164" y="1390396"/>
                    <a:pt x="223164" y="1388643"/>
                    <a:pt x="224332" y="1386307"/>
                  </a:cubicBezTo>
                  <a:lnTo>
                    <a:pt x="231343" y="1379296"/>
                  </a:lnTo>
                  <a:cubicBezTo>
                    <a:pt x="231343" y="1380465"/>
                    <a:pt x="233095" y="1381049"/>
                    <a:pt x="236600" y="1381049"/>
                  </a:cubicBezTo>
                  <a:cubicBezTo>
                    <a:pt x="240106" y="1381049"/>
                    <a:pt x="241858" y="1382801"/>
                    <a:pt x="241858" y="1386307"/>
                  </a:cubicBezTo>
                  <a:lnTo>
                    <a:pt x="236600" y="1388059"/>
                  </a:lnTo>
                  <a:cubicBezTo>
                    <a:pt x="234264" y="1388059"/>
                    <a:pt x="235432" y="1388059"/>
                    <a:pt x="240106" y="1388059"/>
                  </a:cubicBezTo>
                  <a:cubicBezTo>
                    <a:pt x="241274" y="1389228"/>
                    <a:pt x="245363" y="1389228"/>
                    <a:pt x="252374" y="1388059"/>
                  </a:cubicBezTo>
                  <a:cubicBezTo>
                    <a:pt x="248869" y="1385722"/>
                    <a:pt x="246824" y="1382801"/>
                    <a:pt x="246240" y="1379296"/>
                  </a:cubicBezTo>
                  <a:cubicBezTo>
                    <a:pt x="245656" y="1375791"/>
                    <a:pt x="244779" y="1373454"/>
                    <a:pt x="243611" y="1372286"/>
                  </a:cubicBezTo>
                  <a:lnTo>
                    <a:pt x="229590" y="1374038"/>
                  </a:lnTo>
                  <a:cubicBezTo>
                    <a:pt x="228422" y="1374038"/>
                    <a:pt x="226961" y="1374915"/>
                    <a:pt x="225209" y="1376667"/>
                  </a:cubicBezTo>
                  <a:cubicBezTo>
                    <a:pt x="223456" y="1378420"/>
                    <a:pt x="221411" y="1378128"/>
                    <a:pt x="219074" y="1375791"/>
                  </a:cubicBezTo>
                  <a:lnTo>
                    <a:pt x="217322" y="1381049"/>
                  </a:lnTo>
                  <a:lnTo>
                    <a:pt x="208559" y="1377544"/>
                  </a:lnTo>
                  <a:cubicBezTo>
                    <a:pt x="208559" y="1375207"/>
                    <a:pt x="210311" y="1371117"/>
                    <a:pt x="213817" y="1365275"/>
                  </a:cubicBezTo>
                  <a:lnTo>
                    <a:pt x="219074" y="1363523"/>
                  </a:lnTo>
                  <a:lnTo>
                    <a:pt x="248869" y="1354760"/>
                  </a:lnTo>
                  <a:cubicBezTo>
                    <a:pt x="257047" y="1353591"/>
                    <a:pt x="268147" y="1350086"/>
                    <a:pt x="282168" y="1344244"/>
                  </a:cubicBezTo>
                  <a:cubicBezTo>
                    <a:pt x="289178" y="1338402"/>
                    <a:pt x="293268" y="1335481"/>
                    <a:pt x="294436" y="1335481"/>
                  </a:cubicBezTo>
                  <a:cubicBezTo>
                    <a:pt x="289763" y="1336650"/>
                    <a:pt x="285673" y="1337234"/>
                    <a:pt x="282168" y="1337234"/>
                  </a:cubicBezTo>
                  <a:lnTo>
                    <a:pt x="275158" y="1335481"/>
                  </a:lnTo>
                  <a:cubicBezTo>
                    <a:pt x="272821" y="1337818"/>
                    <a:pt x="271068" y="1338986"/>
                    <a:pt x="269900" y="1338986"/>
                  </a:cubicBezTo>
                  <a:cubicBezTo>
                    <a:pt x="269900" y="1341323"/>
                    <a:pt x="268439" y="1342200"/>
                    <a:pt x="265518" y="1341615"/>
                  </a:cubicBezTo>
                  <a:cubicBezTo>
                    <a:pt x="262597" y="1341031"/>
                    <a:pt x="260553" y="1340739"/>
                    <a:pt x="259384" y="1340739"/>
                  </a:cubicBezTo>
                  <a:cubicBezTo>
                    <a:pt x="260553" y="1344244"/>
                    <a:pt x="260261" y="1346581"/>
                    <a:pt x="258508" y="1347749"/>
                  </a:cubicBezTo>
                  <a:cubicBezTo>
                    <a:pt x="256755" y="1348918"/>
                    <a:pt x="254126" y="1348918"/>
                    <a:pt x="250621" y="1347749"/>
                  </a:cubicBezTo>
                  <a:cubicBezTo>
                    <a:pt x="249453" y="1347749"/>
                    <a:pt x="248576" y="1346581"/>
                    <a:pt x="247992" y="1344244"/>
                  </a:cubicBezTo>
                  <a:cubicBezTo>
                    <a:pt x="247408" y="1341907"/>
                    <a:pt x="246532" y="1340155"/>
                    <a:pt x="245363" y="1338986"/>
                  </a:cubicBezTo>
                  <a:lnTo>
                    <a:pt x="248869" y="1333729"/>
                  </a:lnTo>
                  <a:cubicBezTo>
                    <a:pt x="250037" y="1334897"/>
                    <a:pt x="251205" y="1334897"/>
                    <a:pt x="252374" y="1333729"/>
                  </a:cubicBezTo>
                  <a:cubicBezTo>
                    <a:pt x="253542" y="1332560"/>
                    <a:pt x="254711" y="1331392"/>
                    <a:pt x="255879" y="1330223"/>
                  </a:cubicBezTo>
                  <a:lnTo>
                    <a:pt x="259384" y="1331976"/>
                  </a:lnTo>
                  <a:cubicBezTo>
                    <a:pt x="261721" y="1333144"/>
                    <a:pt x="264058" y="1333144"/>
                    <a:pt x="266395" y="1331976"/>
                  </a:cubicBezTo>
                  <a:cubicBezTo>
                    <a:pt x="268732" y="1330808"/>
                    <a:pt x="271068" y="1330223"/>
                    <a:pt x="273405" y="1330223"/>
                  </a:cubicBezTo>
                  <a:cubicBezTo>
                    <a:pt x="276910" y="1327887"/>
                    <a:pt x="281292" y="1326134"/>
                    <a:pt x="286549" y="1324966"/>
                  </a:cubicBezTo>
                  <a:cubicBezTo>
                    <a:pt x="291807" y="1323797"/>
                    <a:pt x="295605" y="1322629"/>
                    <a:pt x="297942" y="1321460"/>
                  </a:cubicBezTo>
                  <a:lnTo>
                    <a:pt x="313465" y="1313699"/>
                  </a:lnTo>
                  <a:lnTo>
                    <a:pt x="312839" y="1313574"/>
                  </a:lnTo>
                  <a:cubicBezTo>
                    <a:pt x="311086" y="1314158"/>
                    <a:pt x="309625" y="1313866"/>
                    <a:pt x="308457" y="1312697"/>
                  </a:cubicBezTo>
                  <a:cubicBezTo>
                    <a:pt x="304952" y="1312697"/>
                    <a:pt x="303199" y="1312113"/>
                    <a:pt x="303199" y="1310945"/>
                  </a:cubicBezTo>
                  <a:cubicBezTo>
                    <a:pt x="300863" y="1309776"/>
                    <a:pt x="298234" y="1308316"/>
                    <a:pt x="295313" y="1306563"/>
                  </a:cubicBezTo>
                  <a:cubicBezTo>
                    <a:pt x="292392" y="1304811"/>
                    <a:pt x="290347" y="1303350"/>
                    <a:pt x="289178" y="1302182"/>
                  </a:cubicBezTo>
                  <a:cubicBezTo>
                    <a:pt x="285673" y="1303350"/>
                    <a:pt x="283336" y="1301013"/>
                    <a:pt x="282168" y="1295171"/>
                  </a:cubicBezTo>
                  <a:cubicBezTo>
                    <a:pt x="281000" y="1296340"/>
                    <a:pt x="278663" y="1296924"/>
                    <a:pt x="275158" y="1296924"/>
                  </a:cubicBezTo>
                  <a:lnTo>
                    <a:pt x="273405" y="1296924"/>
                  </a:lnTo>
                  <a:lnTo>
                    <a:pt x="269900" y="1288161"/>
                  </a:lnTo>
                  <a:lnTo>
                    <a:pt x="268147" y="1284656"/>
                  </a:lnTo>
                  <a:cubicBezTo>
                    <a:pt x="266979" y="1284656"/>
                    <a:pt x="266103" y="1283487"/>
                    <a:pt x="265518" y="1281151"/>
                  </a:cubicBezTo>
                  <a:cubicBezTo>
                    <a:pt x="264934" y="1278814"/>
                    <a:pt x="262890" y="1276477"/>
                    <a:pt x="259384" y="1274140"/>
                  </a:cubicBezTo>
                  <a:lnTo>
                    <a:pt x="254126" y="1275893"/>
                  </a:lnTo>
                  <a:cubicBezTo>
                    <a:pt x="254126" y="1275893"/>
                    <a:pt x="253542" y="1275309"/>
                    <a:pt x="252374" y="1274140"/>
                  </a:cubicBezTo>
                  <a:cubicBezTo>
                    <a:pt x="251205" y="1272972"/>
                    <a:pt x="250037" y="1272388"/>
                    <a:pt x="248869" y="1272388"/>
                  </a:cubicBezTo>
                  <a:lnTo>
                    <a:pt x="257632" y="1272388"/>
                  </a:lnTo>
                  <a:lnTo>
                    <a:pt x="257632" y="1270635"/>
                  </a:lnTo>
                  <a:lnTo>
                    <a:pt x="254126" y="1258367"/>
                  </a:lnTo>
                  <a:cubicBezTo>
                    <a:pt x="251790" y="1256030"/>
                    <a:pt x="249453" y="1252525"/>
                    <a:pt x="247116" y="1247851"/>
                  </a:cubicBezTo>
                  <a:lnTo>
                    <a:pt x="236600" y="1247851"/>
                  </a:lnTo>
                  <a:cubicBezTo>
                    <a:pt x="233095" y="1247851"/>
                    <a:pt x="229590" y="1246975"/>
                    <a:pt x="226085" y="1245222"/>
                  </a:cubicBezTo>
                  <a:cubicBezTo>
                    <a:pt x="222580" y="1243470"/>
                    <a:pt x="220243" y="1242009"/>
                    <a:pt x="219074" y="1240841"/>
                  </a:cubicBezTo>
                  <a:cubicBezTo>
                    <a:pt x="217906" y="1239672"/>
                    <a:pt x="217322" y="1236751"/>
                    <a:pt x="217322" y="1232078"/>
                  </a:cubicBezTo>
                  <a:lnTo>
                    <a:pt x="213817" y="1225067"/>
                  </a:lnTo>
                  <a:cubicBezTo>
                    <a:pt x="210311" y="1216889"/>
                    <a:pt x="204470" y="1211047"/>
                    <a:pt x="196291" y="1207541"/>
                  </a:cubicBezTo>
                  <a:cubicBezTo>
                    <a:pt x="193954" y="1207541"/>
                    <a:pt x="192786" y="1205789"/>
                    <a:pt x="192786" y="1202284"/>
                  </a:cubicBezTo>
                  <a:cubicBezTo>
                    <a:pt x="192786" y="1198778"/>
                    <a:pt x="192786" y="1196442"/>
                    <a:pt x="192786" y="1195273"/>
                  </a:cubicBezTo>
                  <a:lnTo>
                    <a:pt x="192786" y="1191768"/>
                  </a:lnTo>
                  <a:lnTo>
                    <a:pt x="184022" y="1177747"/>
                  </a:lnTo>
                  <a:cubicBezTo>
                    <a:pt x="184022" y="1176579"/>
                    <a:pt x="183438" y="1175995"/>
                    <a:pt x="182270" y="1175995"/>
                  </a:cubicBezTo>
                  <a:cubicBezTo>
                    <a:pt x="181101" y="1175995"/>
                    <a:pt x="180517" y="1175410"/>
                    <a:pt x="180517" y="1174242"/>
                  </a:cubicBezTo>
                  <a:cubicBezTo>
                    <a:pt x="177012" y="1173073"/>
                    <a:pt x="175259" y="1171613"/>
                    <a:pt x="175259" y="1169860"/>
                  </a:cubicBezTo>
                  <a:cubicBezTo>
                    <a:pt x="175259" y="1168108"/>
                    <a:pt x="177012" y="1166647"/>
                    <a:pt x="180517" y="1165479"/>
                  </a:cubicBezTo>
                  <a:cubicBezTo>
                    <a:pt x="180517" y="1165479"/>
                    <a:pt x="181394" y="1165187"/>
                    <a:pt x="183146" y="1164603"/>
                  </a:cubicBezTo>
                  <a:cubicBezTo>
                    <a:pt x="184899" y="1164019"/>
                    <a:pt x="186943" y="1162558"/>
                    <a:pt x="189280" y="1160221"/>
                  </a:cubicBezTo>
                  <a:cubicBezTo>
                    <a:pt x="188112" y="1157884"/>
                    <a:pt x="186651" y="1154671"/>
                    <a:pt x="184899" y="1150582"/>
                  </a:cubicBezTo>
                  <a:cubicBezTo>
                    <a:pt x="183146" y="1146493"/>
                    <a:pt x="183438" y="1142695"/>
                    <a:pt x="185775" y="1139190"/>
                  </a:cubicBezTo>
                  <a:cubicBezTo>
                    <a:pt x="184607" y="1139190"/>
                    <a:pt x="184022" y="1138606"/>
                    <a:pt x="184022" y="1137437"/>
                  </a:cubicBezTo>
                  <a:cubicBezTo>
                    <a:pt x="184022" y="1136269"/>
                    <a:pt x="184022" y="1135685"/>
                    <a:pt x="184022" y="1135685"/>
                  </a:cubicBezTo>
                  <a:cubicBezTo>
                    <a:pt x="186359" y="1128674"/>
                    <a:pt x="185775" y="1122832"/>
                    <a:pt x="182270" y="1118159"/>
                  </a:cubicBezTo>
                  <a:cubicBezTo>
                    <a:pt x="181101" y="1116990"/>
                    <a:pt x="180517" y="1114069"/>
                    <a:pt x="180517" y="1109396"/>
                  </a:cubicBezTo>
                  <a:cubicBezTo>
                    <a:pt x="180517" y="1107059"/>
                    <a:pt x="181101" y="1105014"/>
                    <a:pt x="182270" y="1103262"/>
                  </a:cubicBezTo>
                  <a:cubicBezTo>
                    <a:pt x="183438" y="1101509"/>
                    <a:pt x="184022" y="1099464"/>
                    <a:pt x="184022" y="1097128"/>
                  </a:cubicBezTo>
                  <a:cubicBezTo>
                    <a:pt x="184022" y="1093622"/>
                    <a:pt x="185191" y="1089825"/>
                    <a:pt x="187528" y="1085736"/>
                  </a:cubicBezTo>
                  <a:cubicBezTo>
                    <a:pt x="189864" y="1081646"/>
                    <a:pt x="191617" y="1079017"/>
                    <a:pt x="192786" y="1077849"/>
                  </a:cubicBezTo>
                  <a:lnTo>
                    <a:pt x="219074" y="1053313"/>
                  </a:lnTo>
                  <a:cubicBezTo>
                    <a:pt x="220243" y="1050976"/>
                    <a:pt x="221411" y="1049807"/>
                    <a:pt x="222580" y="1049807"/>
                  </a:cubicBezTo>
                  <a:cubicBezTo>
                    <a:pt x="227253" y="1046302"/>
                    <a:pt x="231927" y="1043673"/>
                    <a:pt x="236600" y="1041921"/>
                  </a:cubicBezTo>
                  <a:cubicBezTo>
                    <a:pt x="241274" y="1040168"/>
                    <a:pt x="245363" y="1037539"/>
                    <a:pt x="248869" y="1034034"/>
                  </a:cubicBezTo>
                  <a:cubicBezTo>
                    <a:pt x="257047" y="1030529"/>
                    <a:pt x="266687" y="1025271"/>
                    <a:pt x="277787" y="1018261"/>
                  </a:cubicBezTo>
                  <a:lnTo>
                    <a:pt x="288760" y="1011382"/>
                  </a:lnTo>
                  <a:lnTo>
                    <a:pt x="289726" y="1007033"/>
                  </a:lnTo>
                  <a:cubicBezTo>
                    <a:pt x="290237" y="1004879"/>
                    <a:pt x="290639" y="1003364"/>
                    <a:pt x="290931" y="1002487"/>
                  </a:cubicBezTo>
                  <a:lnTo>
                    <a:pt x="290931" y="997229"/>
                  </a:lnTo>
                  <a:cubicBezTo>
                    <a:pt x="294436" y="993724"/>
                    <a:pt x="296189" y="988466"/>
                    <a:pt x="296189" y="981456"/>
                  </a:cubicBezTo>
                  <a:cubicBezTo>
                    <a:pt x="296189" y="965098"/>
                    <a:pt x="296189" y="941730"/>
                    <a:pt x="296189" y="911352"/>
                  </a:cubicBezTo>
                  <a:lnTo>
                    <a:pt x="301447" y="841248"/>
                  </a:lnTo>
                  <a:lnTo>
                    <a:pt x="303199" y="816712"/>
                  </a:lnTo>
                  <a:cubicBezTo>
                    <a:pt x="298526" y="821385"/>
                    <a:pt x="296189" y="826643"/>
                    <a:pt x="296189" y="832485"/>
                  </a:cubicBezTo>
                  <a:cubicBezTo>
                    <a:pt x="297357" y="835990"/>
                    <a:pt x="296189" y="837743"/>
                    <a:pt x="292684" y="837743"/>
                  </a:cubicBezTo>
                  <a:cubicBezTo>
                    <a:pt x="291515" y="837743"/>
                    <a:pt x="286842" y="838911"/>
                    <a:pt x="278663" y="841248"/>
                  </a:cubicBezTo>
                  <a:cubicBezTo>
                    <a:pt x="275158" y="841248"/>
                    <a:pt x="273405" y="842416"/>
                    <a:pt x="273405" y="844753"/>
                  </a:cubicBezTo>
                  <a:cubicBezTo>
                    <a:pt x="273405" y="845922"/>
                    <a:pt x="272237" y="850595"/>
                    <a:pt x="269900" y="858774"/>
                  </a:cubicBezTo>
                  <a:cubicBezTo>
                    <a:pt x="269900" y="862279"/>
                    <a:pt x="268147" y="864616"/>
                    <a:pt x="264642" y="865784"/>
                  </a:cubicBezTo>
                  <a:cubicBezTo>
                    <a:pt x="259968" y="868121"/>
                    <a:pt x="256463" y="871042"/>
                    <a:pt x="254126" y="874547"/>
                  </a:cubicBezTo>
                  <a:cubicBezTo>
                    <a:pt x="247116" y="875716"/>
                    <a:pt x="242442" y="875716"/>
                    <a:pt x="240106" y="874547"/>
                  </a:cubicBezTo>
                  <a:lnTo>
                    <a:pt x="231343" y="874547"/>
                  </a:lnTo>
                  <a:cubicBezTo>
                    <a:pt x="231343" y="874547"/>
                    <a:pt x="230174" y="875716"/>
                    <a:pt x="227838" y="878053"/>
                  </a:cubicBezTo>
                  <a:lnTo>
                    <a:pt x="213817" y="874547"/>
                  </a:lnTo>
                  <a:cubicBezTo>
                    <a:pt x="207975" y="874547"/>
                    <a:pt x="202717" y="872795"/>
                    <a:pt x="198043" y="869290"/>
                  </a:cubicBezTo>
                  <a:cubicBezTo>
                    <a:pt x="199212" y="872795"/>
                    <a:pt x="201548" y="875716"/>
                    <a:pt x="205054" y="878053"/>
                  </a:cubicBezTo>
                  <a:lnTo>
                    <a:pt x="205054" y="879805"/>
                  </a:lnTo>
                  <a:lnTo>
                    <a:pt x="192786" y="874547"/>
                  </a:lnTo>
                  <a:cubicBezTo>
                    <a:pt x="191617" y="868705"/>
                    <a:pt x="189280" y="868705"/>
                    <a:pt x="185775" y="874547"/>
                  </a:cubicBezTo>
                  <a:cubicBezTo>
                    <a:pt x="184607" y="868705"/>
                    <a:pt x="180517" y="863448"/>
                    <a:pt x="173507" y="858774"/>
                  </a:cubicBezTo>
                  <a:cubicBezTo>
                    <a:pt x="170002" y="852932"/>
                    <a:pt x="166496" y="850595"/>
                    <a:pt x="162991" y="851764"/>
                  </a:cubicBezTo>
                  <a:cubicBezTo>
                    <a:pt x="164160" y="849427"/>
                    <a:pt x="161239" y="847090"/>
                    <a:pt x="154228" y="844753"/>
                  </a:cubicBezTo>
                  <a:lnTo>
                    <a:pt x="147218" y="835990"/>
                  </a:lnTo>
                  <a:cubicBezTo>
                    <a:pt x="147218" y="834822"/>
                    <a:pt x="146634" y="833946"/>
                    <a:pt x="145465" y="833361"/>
                  </a:cubicBezTo>
                  <a:cubicBezTo>
                    <a:pt x="144297" y="832777"/>
                    <a:pt x="143128" y="833069"/>
                    <a:pt x="141960" y="834238"/>
                  </a:cubicBezTo>
                  <a:lnTo>
                    <a:pt x="134950" y="832485"/>
                  </a:lnTo>
                  <a:cubicBezTo>
                    <a:pt x="139623" y="832485"/>
                    <a:pt x="141960" y="831901"/>
                    <a:pt x="141960" y="830732"/>
                  </a:cubicBezTo>
                  <a:lnTo>
                    <a:pt x="141960" y="828980"/>
                  </a:lnTo>
                  <a:cubicBezTo>
                    <a:pt x="139623" y="828980"/>
                    <a:pt x="137286" y="828396"/>
                    <a:pt x="134950" y="827227"/>
                  </a:cubicBezTo>
                  <a:cubicBezTo>
                    <a:pt x="127939" y="827227"/>
                    <a:pt x="123850" y="823722"/>
                    <a:pt x="122682" y="816712"/>
                  </a:cubicBezTo>
                  <a:cubicBezTo>
                    <a:pt x="122682" y="815543"/>
                    <a:pt x="122097" y="814959"/>
                    <a:pt x="120929" y="814959"/>
                  </a:cubicBezTo>
                  <a:lnTo>
                    <a:pt x="103403" y="804443"/>
                  </a:lnTo>
                  <a:lnTo>
                    <a:pt x="103403" y="797433"/>
                  </a:lnTo>
                  <a:cubicBezTo>
                    <a:pt x="103403" y="792759"/>
                    <a:pt x="101650" y="789546"/>
                    <a:pt x="98145" y="787794"/>
                  </a:cubicBezTo>
                  <a:cubicBezTo>
                    <a:pt x="94640" y="786041"/>
                    <a:pt x="92303" y="784581"/>
                    <a:pt x="91135" y="783412"/>
                  </a:cubicBezTo>
                  <a:cubicBezTo>
                    <a:pt x="88798" y="781075"/>
                    <a:pt x="84708" y="778154"/>
                    <a:pt x="78866" y="774649"/>
                  </a:cubicBezTo>
                  <a:cubicBezTo>
                    <a:pt x="73024" y="771144"/>
                    <a:pt x="68935" y="767055"/>
                    <a:pt x="66598" y="762381"/>
                  </a:cubicBezTo>
                  <a:lnTo>
                    <a:pt x="63093" y="755371"/>
                  </a:lnTo>
                  <a:lnTo>
                    <a:pt x="57835" y="748360"/>
                  </a:lnTo>
                  <a:cubicBezTo>
                    <a:pt x="54330" y="746023"/>
                    <a:pt x="51993" y="742226"/>
                    <a:pt x="50825" y="736968"/>
                  </a:cubicBezTo>
                  <a:cubicBezTo>
                    <a:pt x="49656" y="731710"/>
                    <a:pt x="49072" y="726161"/>
                    <a:pt x="49072" y="720319"/>
                  </a:cubicBezTo>
                  <a:cubicBezTo>
                    <a:pt x="52578" y="720319"/>
                    <a:pt x="55499" y="720319"/>
                    <a:pt x="57835" y="720319"/>
                  </a:cubicBezTo>
                  <a:cubicBezTo>
                    <a:pt x="59004" y="717982"/>
                    <a:pt x="59296" y="715937"/>
                    <a:pt x="58712" y="714185"/>
                  </a:cubicBezTo>
                  <a:cubicBezTo>
                    <a:pt x="58127" y="712432"/>
                    <a:pt x="56667" y="710971"/>
                    <a:pt x="54330" y="709803"/>
                  </a:cubicBezTo>
                  <a:cubicBezTo>
                    <a:pt x="54330" y="708635"/>
                    <a:pt x="53746" y="706298"/>
                    <a:pt x="52578" y="702793"/>
                  </a:cubicBezTo>
                  <a:cubicBezTo>
                    <a:pt x="51409" y="699287"/>
                    <a:pt x="51409" y="696366"/>
                    <a:pt x="52578" y="694030"/>
                  </a:cubicBezTo>
                  <a:cubicBezTo>
                    <a:pt x="52578" y="688188"/>
                    <a:pt x="53746" y="684098"/>
                    <a:pt x="56083" y="681761"/>
                  </a:cubicBezTo>
                  <a:cubicBezTo>
                    <a:pt x="57251" y="681761"/>
                    <a:pt x="58420" y="681177"/>
                    <a:pt x="59588" y="680009"/>
                  </a:cubicBezTo>
                  <a:cubicBezTo>
                    <a:pt x="60756" y="678840"/>
                    <a:pt x="60756" y="677088"/>
                    <a:pt x="59588" y="674751"/>
                  </a:cubicBezTo>
                  <a:lnTo>
                    <a:pt x="59588" y="671246"/>
                  </a:lnTo>
                  <a:cubicBezTo>
                    <a:pt x="59588" y="668909"/>
                    <a:pt x="61340" y="664235"/>
                    <a:pt x="64846" y="657225"/>
                  </a:cubicBezTo>
                  <a:lnTo>
                    <a:pt x="71856" y="657225"/>
                  </a:lnTo>
                  <a:lnTo>
                    <a:pt x="68351" y="648462"/>
                  </a:lnTo>
                  <a:cubicBezTo>
                    <a:pt x="67182" y="646125"/>
                    <a:pt x="67182" y="644373"/>
                    <a:pt x="68351" y="643204"/>
                  </a:cubicBezTo>
                  <a:cubicBezTo>
                    <a:pt x="69520" y="642036"/>
                    <a:pt x="71272" y="641452"/>
                    <a:pt x="73609" y="641452"/>
                  </a:cubicBezTo>
                  <a:cubicBezTo>
                    <a:pt x="74777" y="643788"/>
                    <a:pt x="77698" y="644957"/>
                    <a:pt x="82372" y="644957"/>
                  </a:cubicBezTo>
                  <a:lnTo>
                    <a:pt x="89382" y="644957"/>
                  </a:lnTo>
                  <a:cubicBezTo>
                    <a:pt x="90551" y="644957"/>
                    <a:pt x="95224" y="646125"/>
                    <a:pt x="103403" y="648462"/>
                  </a:cubicBezTo>
                  <a:lnTo>
                    <a:pt x="112166" y="648462"/>
                  </a:lnTo>
                  <a:cubicBezTo>
                    <a:pt x="120345" y="648462"/>
                    <a:pt x="126187" y="647878"/>
                    <a:pt x="129692" y="646709"/>
                  </a:cubicBezTo>
                  <a:cubicBezTo>
                    <a:pt x="146049" y="640867"/>
                    <a:pt x="160655" y="632689"/>
                    <a:pt x="173507" y="622173"/>
                  </a:cubicBezTo>
                  <a:lnTo>
                    <a:pt x="178765" y="622173"/>
                  </a:lnTo>
                  <a:cubicBezTo>
                    <a:pt x="182270" y="622173"/>
                    <a:pt x="184607" y="621589"/>
                    <a:pt x="185775" y="620420"/>
                  </a:cubicBezTo>
                  <a:cubicBezTo>
                    <a:pt x="202133" y="608737"/>
                    <a:pt x="220243" y="597637"/>
                    <a:pt x="240106" y="587121"/>
                  </a:cubicBezTo>
                  <a:cubicBezTo>
                    <a:pt x="243611" y="583616"/>
                    <a:pt x="247700" y="580403"/>
                    <a:pt x="252374" y="577482"/>
                  </a:cubicBezTo>
                  <a:cubicBezTo>
                    <a:pt x="257047" y="574561"/>
                    <a:pt x="261721" y="570763"/>
                    <a:pt x="266395" y="566090"/>
                  </a:cubicBezTo>
                  <a:cubicBezTo>
                    <a:pt x="272237" y="563753"/>
                    <a:pt x="276618" y="559664"/>
                    <a:pt x="279539" y="553822"/>
                  </a:cubicBezTo>
                  <a:cubicBezTo>
                    <a:pt x="282460" y="547980"/>
                    <a:pt x="284505" y="544474"/>
                    <a:pt x="285673" y="543306"/>
                  </a:cubicBezTo>
                  <a:cubicBezTo>
                    <a:pt x="288010" y="539801"/>
                    <a:pt x="290055" y="535711"/>
                    <a:pt x="291807" y="531038"/>
                  </a:cubicBezTo>
                  <a:cubicBezTo>
                    <a:pt x="293560" y="526364"/>
                    <a:pt x="295020" y="521691"/>
                    <a:pt x="296189" y="517017"/>
                  </a:cubicBezTo>
                  <a:cubicBezTo>
                    <a:pt x="296189" y="515849"/>
                    <a:pt x="298526" y="510591"/>
                    <a:pt x="303199" y="501244"/>
                  </a:cubicBezTo>
                  <a:cubicBezTo>
                    <a:pt x="303199" y="498907"/>
                    <a:pt x="304952" y="495986"/>
                    <a:pt x="308457" y="492481"/>
                  </a:cubicBezTo>
                  <a:cubicBezTo>
                    <a:pt x="309625" y="492481"/>
                    <a:pt x="311086" y="492188"/>
                    <a:pt x="312839" y="491604"/>
                  </a:cubicBezTo>
                  <a:cubicBezTo>
                    <a:pt x="314591" y="491020"/>
                    <a:pt x="315467" y="490144"/>
                    <a:pt x="315467" y="488975"/>
                  </a:cubicBezTo>
                  <a:cubicBezTo>
                    <a:pt x="322478" y="484302"/>
                    <a:pt x="327151" y="479628"/>
                    <a:pt x="329488" y="474955"/>
                  </a:cubicBezTo>
                  <a:cubicBezTo>
                    <a:pt x="330657" y="474955"/>
                    <a:pt x="333578" y="474955"/>
                    <a:pt x="338251" y="474955"/>
                  </a:cubicBezTo>
                  <a:cubicBezTo>
                    <a:pt x="340588" y="473786"/>
                    <a:pt x="343217" y="471157"/>
                    <a:pt x="346138" y="467068"/>
                  </a:cubicBezTo>
                  <a:cubicBezTo>
                    <a:pt x="349059" y="462978"/>
                    <a:pt x="363956" y="457429"/>
                    <a:pt x="390829" y="450418"/>
                  </a:cubicBezTo>
                  <a:lnTo>
                    <a:pt x="404850" y="462686"/>
                  </a:lnTo>
                  <a:cubicBezTo>
                    <a:pt x="414197" y="470865"/>
                    <a:pt x="421792" y="477291"/>
                    <a:pt x="427634" y="481965"/>
                  </a:cubicBezTo>
                  <a:cubicBezTo>
                    <a:pt x="433476" y="486639"/>
                    <a:pt x="439318" y="489560"/>
                    <a:pt x="445160" y="490728"/>
                  </a:cubicBezTo>
                  <a:lnTo>
                    <a:pt x="448665" y="490728"/>
                  </a:lnTo>
                  <a:cubicBezTo>
                    <a:pt x="453339" y="486054"/>
                    <a:pt x="458012" y="486054"/>
                    <a:pt x="462686" y="490728"/>
                  </a:cubicBezTo>
                  <a:cubicBezTo>
                    <a:pt x="468528" y="497738"/>
                    <a:pt x="475538" y="501244"/>
                    <a:pt x="483717" y="501244"/>
                  </a:cubicBezTo>
                  <a:cubicBezTo>
                    <a:pt x="487222" y="501244"/>
                    <a:pt x="488975" y="501244"/>
                    <a:pt x="488975" y="501244"/>
                  </a:cubicBezTo>
                  <a:cubicBezTo>
                    <a:pt x="493648" y="501244"/>
                    <a:pt x="495985" y="503580"/>
                    <a:pt x="495985" y="508254"/>
                  </a:cubicBezTo>
                  <a:cubicBezTo>
                    <a:pt x="495985" y="511759"/>
                    <a:pt x="496570" y="514680"/>
                    <a:pt x="497738" y="517017"/>
                  </a:cubicBezTo>
                  <a:lnTo>
                    <a:pt x="495985" y="517017"/>
                  </a:lnTo>
                  <a:cubicBezTo>
                    <a:pt x="495985" y="517017"/>
                    <a:pt x="496862" y="517309"/>
                    <a:pt x="498614" y="517893"/>
                  </a:cubicBezTo>
                  <a:cubicBezTo>
                    <a:pt x="500367" y="518477"/>
                    <a:pt x="502411" y="519354"/>
                    <a:pt x="504748" y="520522"/>
                  </a:cubicBezTo>
                  <a:lnTo>
                    <a:pt x="504748" y="518770"/>
                  </a:lnTo>
                  <a:lnTo>
                    <a:pt x="515264" y="517017"/>
                  </a:lnTo>
                  <a:cubicBezTo>
                    <a:pt x="517601" y="517017"/>
                    <a:pt x="519353" y="515849"/>
                    <a:pt x="520522" y="513512"/>
                  </a:cubicBezTo>
                  <a:cubicBezTo>
                    <a:pt x="526364" y="515849"/>
                    <a:pt x="529577" y="517601"/>
                    <a:pt x="530161" y="518770"/>
                  </a:cubicBezTo>
                  <a:cubicBezTo>
                    <a:pt x="530745" y="519938"/>
                    <a:pt x="529869" y="522859"/>
                    <a:pt x="527532" y="527533"/>
                  </a:cubicBezTo>
                  <a:cubicBezTo>
                    <a:pt x="526364" y="528701"/>
                    <a:pt x="525195" y="530746"/>
                    <a:pt x="524027" y="533667"/>
                  </a:cubicBezTo>
                  <a:cubicBezTo>
                    <a:pt x="522858" y="536588"/>
                    <a:pt x="521690" y="539217"/>
                    <a:pt x="520522" y="541553"/>
                  </a:cubicBezTo>
                  <a:lnTo>
                    <a:pt x="539800" y="545059"/>
                  </a:lnTo>
                  <a:cubicBezTo>
                    <a:pt x="539800" y="548564"/>
                    <a:pt x="538632" y="552361"/>
                    <a:pt x="536295" y="556451"/>
                  </a:cubicBezTo>
                  <a:cubicBezTo>
                    <a:pt x="533958" y="560540"/>
                    <a:pt x="532206" y="563753"/>
                    <a:pt x="531037" y="566090"/>
                  </a:cubicBezTo>
                  <a:lnTo>
                    <a:pt x="538048" y="573100"/>
                  </a:lnTo>
                  <a:cubicBezTo>
                    <a:pt x="539216" y="574269"/>
                    <a:pt x="539508" y="575437"/>
                    <a:pt x="538924" y="576605"/>
                  </a:cubicBezTo>
                  <a:cubicBezTo>
                    <a:pt x="538340" y="577774"/>
                    <a:pt x="538048" y="578358"/>
                    <a:pt x="538048" y="578358"/>
                  </a:cubicBezTo>
                  <a:lnTo>
                    <a:pt x="541553" y="581863"/>
                  </a:lnTo>
                  <a:cubicBezTo>
                    <a:pt x="542721" y="581863"/>
                    <a:pt x="543598" y="582739"/>
                    <a:pt x="544182" y="584492"/>
                  </a:cubicBezTo>
                  <a:cubicBezTo>
                    <a:pt x="544766" y="586245"/>
                    <a:pt x="544474" y="587705"/>
                    <a:pt x="543305" y="588874"/>
                  </a:cubicBezTo>
                  <a:cubicBezTo>
                    <a:pt x="542137" y="590042"/>
                    <a:pt x="541261" y="591210"/>
                    <a:pt x="540677" y="592379"/>
                  </a:cubicBezTo>
                  <a:cubicBezTo>
                    <a:pt x="540092" y="593547"/>
                    <a:pt x="539800" y="594716"/>
                    <a:pt x="539800" y="595884"/>
                  </a:cubicBezTo>
                  <a:lnTo>
                    <a:pt x="538048" y="595884"/>
                  </a:lnTo>
                  <a:lnTo>
                    <a:pt x="538048" y="594131"/>
                  </a:lnTo>
                  <a:cubicBezTo>
                    <a:pt x="535711" y="594131"/>
                    <a:pt x="533958" y="595592"/>
                    <a:pt x="532790" y="598513"/>
                  </a:cubicBezTo>
                  <a:cubicBezTo>
                    <a:pt x="531621" y="601434"/>
                    <a:pt x="530453" y="603479"/>
                    <a:pt x="529285" y="604647"/>
                  </a:cubicBezTo>
                  <a:cubicBezTo>
                    <a:pt x="525780" y="604647"/>
                    <a:pt x="523735" y="605815"/>
                    <a:pt x="523151" y="608152"/>
                  </a:cubicBezTo>
                  <a:cubicBezTo>
                    <a:pt x="522566" y="610489"/>
                    <a:pt x="522274" y="612242"/>
                    <a:pt x="522274" y="613410"/>
                  </a:cubicBezTo>
                  <a:cubicBezTo>
                    <a:pt x="528116" y="615747"/>
                    <a:pt x="531621" y="617499"/>
                    <a:pt x="532790" y="618668"/>
                  </a:cubicBezTo>
                  <a:cubicBezTo>
                    <a:pt x="529285" y="621005"/>
                    <a:pt x="525195" y="624510"/>
                    <a:pt x="520522" y="629183"/>
                  </a:cubicBezTo>
                  <a:cubicBezTo>
                    <a:pt x="520522" y="635025"/>
                    <a:pt x="522274" y="640283"/>
                    <a:pt x="525780" y="644957"/>
                  </a:cubicBezTo>
                  <a:cubicBezTo>
                    <a:pt x="530453" y="648462"/>
                    <a:pt x="530453" y="652551"/>
                    <a:pt x="525780" y="657225"/>
                  </a:cubicBezTo>
                  <a:lnTo>
                    <a:pt x="520522" y="657225"/>
                  </a:lnTo>
                  <a:cubicBezTo>
                    <a:pt x="521690" y="660730"/>
                    <a:pt x="522566" y="663359"/>
                    <a:pt x="523151" y="665112"/>
                  </a:cubicBezTo>
                  <a:cubicBezTo>
                    <a:pt x="523735" y="666864"/>
                    <a:pt x="524611" y="667741"/>
                    <a:pt x="525780" y="667741"/>
                  </a:cubicBezTo>
                  <a:cubicBezTo>
                    <a:pt x="522274" y="671246"/>
                    <a:pt x="520522" y="674167"/>
                    <a:pt x="520522" y="676504"/>
                  </a:cubicBezTo>
                  <a:lnTo>
                    <a:pt x="520522" y="680009"/>
                  </a:lnTo>
                  <a:cubicBezTo>
                    <a:pt x="525195" y="681177"/>
                    <a:pt x="526948" y="684682"/>
                    <a:pt x="525780" y="690524"/>
                  </a:cubicBezTo>
                  <a:cubicBezTo>
                    <a:pt x="524611" y="696366"/>
                    <a:pt x="524027" y="700456"/>
                    <a:pt x="524027" y="702793"/>
                  </a:cubicBezTo>
                  <a:lnTo>
                    <a:pt x="520522" y="709803"/>
                  </a:lnTo>
                  <a:lnTo>
                    <a:pt x="515264" y="718566"/>
                  </a:lnTo>
                  <a:cubicBezTo>
                    <a:pt x="515264" y="719734"/>
                    <a:pt x="512927" y="721487"/>
                    <a:pt x="508254" y="723824"/>
                  </a:cubicBezTo>
                  <a:cubicBezTo>
                    <a:pt x="503580" y="726161"/>
                    <a:pt x="497154" y="732587"/>
                    <a:pt x="488975" y="743102"/>
                  </a:cubicBezTo>
                  <a:lnTo>
                    <a:pt x="488975" y="736092"/>
                  </a:lnTo>
                  <a:cubicBezTo>
                    <a:pt x="485470" y="740766"/>
                    <a:pt x="482549" y="743687"/>
                    <a:pt x="480212" y="744855"/>
                  </a:cubicBezTo>
                  <a:cubicBezTo>
                    <a:pt x="482549" y="744855"/>
                    <a:pt x="483717" y="744855"/>
                    <a:pt x="483717" y="744855"/>
                  </a:cubicBezTo>
                  <a:lnTo>
                    <a:pt x="478459" y="746608"/>
                  </a:lnTo>
                  <a:cubicBezTo>
                    <a:pt x="476122" y="746608"/>
                    <a:pt x="474370" y="747776"/>
                    <a:pt x="473201" y="750113"/>
                  </a:cubicBezTo>
                  <a:cubicBezTo>
                    <a:pt x="472033" y="752450"/>
                    <a:pt x="471449" y="754202"/>
                    <a:pt x="471449" y="755371"/>
                  </a:cubicBezTo>
                  <a:lnTo>
                    <a:pt x="471152" y="759084"/>
                  </a:lnTo>
                  <a:lnTo>
                    <a:pt x="467067" y="761943"/>
                  </a:lnTo>
                  <a:cubicBezTo>
                    <a:pt x="465899" y="763403"/>
                    <a:pt x="465023" y="765302"/>
                    <a:pt x="464438" y="767639"/>
                  </a:cubicBezTo>
                  <a:lnTo>
                    <a:pt x="462686" y="774649"/>
                  </a:lnTo>
                  <a:cubicBezTo>
                    <a:pt x="460349" y="775818"/>
                    <a:pt x="459181" y="778154"/>
                    <a:pt x="459181" y="781660"/>
                  </a:cubicBezTo>
                  <a:cubicBezTo>
                    <a:pt x="456844" y="791007"/>
                    <a:pt x="454799" y="799478"/>
                    <a:pt x="453047" y="807072"/>
                  </a:cubicBezTo>
                  <a:cubicBezTo>
                    <a:pt x="451294" y="814667"/>
                    <a:pt x="449249" y="821969"/>
                    <a:pt x="446913" y="828980"/>
                  </a:cubicBezTo>
                  <a:cubicBezTo>
                    <a:pt x="443407" y="840664"/>
                    <a:pt x="441071" y="854100"/>
                    <a:pt x="439902" y="869290"/>
                  </a:cubicBezTo>
                  <a:cubicBezTo>
                    <a:pt x="438734" y="884479"/>
                    <a:pt x="438149" y="894410"/>
                    <a:pt x="438149" y="899084"/>
                  </a:cubicBezTo>
                  <a:cubicBezTo>
                    <a:pt x="438149" y="901421"/>
                    <a:pt x="438149" y="904342"/>
                    <a:pt x="438149" y="907847"/>
                  </a:cubicBezTo>
                  <a:lnTo>
                    <a:pt x="438149" y="913543"/>
                  </a:lnTo>
                  <a:lnTo>
                    <a:pt x="450418" y="904342"/>
                  </a:lnTo>
                  <a:cubicBezTo>
                    <a:pt x="469112" y="890321"/>
                    <a:pt x="495985" y="866953"/>
                    <a:pt x="531037" y="834238"/>
                  </a:cubicBezTo>
                  <a:cubicBezTo>
                    <a:pt x="542721" y="824890"/>
                    <a:pt x="558495" y="809701"/>
                    <a:pt x="578358" y="788670"/>
                  </a:cubicBezTo>
                  <a:lnTo>
                    <a:pt x="602894" y="767639"/>
                  </a:lnTo>
                  <a:lnTo>
                    <a:pt x="620420" y="744855"/>
                  </a:lnTo>
                  <a:cubicBezTo>
                    <a:pt x="621588" y="744855"/>
                    <a:pt x="623049" y="744271"/>
                    <a:pt x="624801" y="743102"/>
                  </a:cubicBezTo>
                  <a:cubicBezTo>
                    <a:pt x="626554" y="741934"/>
                    <a:pt x="628014" y="740181"/>
                    <a:pt x="629183" y="737845"/>
                  </a:cubicBezTo>
                  <a:lnTo>
                    <a:pt x="634441" y="739597"/>
                  </a:lnTo>
                  <a:lnTo>
                    <a:pt x="623925" y="748360"/>
                  </a:lnTo>
                  <a:cubicBezTo>
                    <a:pt x="626262" y="748360"/>
                    <a:pt x="628014" y="749529"/>
                    <a:pt x="629183" y="751865"/>
                  </a:cubicBezTo>
                  <a:cubicBezTo>
                    <a:pt x="626846" y="753034"/>
                    <a:pt x="624801" y="754786"/>
                    <a:pt x="623049" y="757123"/>
                  </a:cubicBezTo>
                  <a:cubicBezTo>
                    <a:pt x="621296" y="759460"/>
                    <a:pt x="619836" y="761213"/>
                    <a:pt x="618667" y="762381"/>
                  </a:cubicBezTo>
                  <a:cubicBezTo>
                    <a:pt x="616331" y="768223"/>
                    <a:pt x="612825" y="772897"/>
                    <a:pt x="608152" y="776402"/>
                  </a:cubicBezTo>
                  <a:cubicBezTo>
                    <a:pt x="608152" y="777570"/>
                    <a:pt x="607567" y="778446"/>
                    <a:pt x="606399" y="779031"/>
                  </a:cubicBezTo>
                  <a:cubicBezTo>
                    <a:pt x="605231" y="779615"/>
                    <a:pt x="604062" y="780491"/>
                    <a:pt x="602894" y="781660"/>
                  </a:cubicBezTo>
                  <a:cubicBezTo>
                    <a:pt x="604062" y="785165"/>
                    <a:pt x="603478" y="788086"/>
                    <a:pt x="601141" y="790423"/>
                  </a:cubicBezTo>
                  <a:cubicBezTo>
                    <a:pt x="598804" y="792759"/>
                    <a:pt x="597052" y="794512"/>
                    <a:pt x="595884" y="795680"/>
                  </a:cubicBezTo>
                  <a:cubicBezTo>
                    <a:pt x="594715" y="796849"/>
                    <a:pt x="593547" y="798017"/>
                    <a:pt x="592378" y="799186"/>
                  </a:cubicBezTo>
                  <a:lnTo>
                    <a:pt x="595884" y="799186"/>
                  </a:lnTo>
                  <a:lnTo>
                    <a:pt x="590626" y="804443"/>
                  </a:lnTo>
                  <a:cubicBezTo>
                    <a:pt x="590626" y="804443"/>
                    <a:pt x="590918" y="804736"/>
                    <a:pt x="591502" y="805320"/>
                  </a:cubicBezTo>
                  <a:lnTo>
                    <a:pt x="592060" y="805877"/>
                  </a:lnTo>
                  <a:lnTo>
                    <a:pt x="585368" y="809701"/>
                  </a:lnTo>
                  <a:lnTo>
                    <a:pt x="592378" y="813206"/>
                  </a:lnTo>
                  <a:cubicBezTo>
                    <a:pt x="588873" y="814375"/>
                    <a:pt x="585368" y="817880"/>
                    <a:pt x="581863" y="823722"/>
                  </a:cubicBezTo>
                  <a:cubicBezTo>
                    <a:pt x="581863" y="829564"/>
                    <a:pt x="580694" y="832485"/>
                    <a:pt x="578358" y="832485"/>
                  </a:cubicBezTo>
                  <a:cubicBezTo>
                    <a:pt x="576021" y="833653"/>
                    <a:pt x="574268" y="835406"/>
                    <a:pt x="573100" y="837743"/>
                  </a:cubicBezTo>
                  <a:cubicBezTo>
                    <a:pt x="571931" y="840080"/>
                    <a:pt x="570763" y="841248"/>
                    <a:pt x="569594" y="841248"/>
                  </a:cubicBezTo>
                  <a:lnTo>
                    <a:pt x="569594" y="846506"/>
                  </a:lnTo>
                  <a:cubicBezTo>
                    <a:pt x="575437" y="840664"/>
                    <a:pt x="581571" y="833946"/>
                    <a:pt x="587997" y="826351"/>
                  </a:cubicBezTo>
                  <a:cubicBezTo>
                    <a:pt x="594423" y="818756"/>
                    <a:pt x="599389" y="813206"/>
                    <a:pt x="602894" y="809701"/>
                  </a:cubicBezTo>
                  <a:lnTo>
                    <a:pt x="602894" y="814959"/>
                  </a:lnTo>
                  <a:lnTo>
                    <a:pt x="595884" y="821969"/>
                  </a:lnTo>
                  <a:cubicBezTo>
                    <a:pt x="595884" y="825475"/>
                    <a:pt x="595299" y="827811"/>
                    <a:pt x="594131" y="828980"/>
                  </a:cubicBezTo>
                  <a:cubicBezTo>
                    <a:pt x="592962" y="831317"/>
                    <a:pt x="592378" y="833653"/>
                    <a:pt x="592378" y="835990"/>
                  </a:cubicBezTo>
                  <a:cubicBezTo>
                    <a:pt x="592378" y="835990"/>
                    <a:pt x="592378" y="836574"/>
                    <a:pt x="592378" y="837743"/>
                  </a:cubicBezTo>
                  <a:cubicBezTo>
                    <a:pt x="592378" y="838911"/>
                    <a:pt x="592378" y="840080"/>
                    <a:pt x="592378" y="841248"/>
                  </a:cubicBezTo>
                  <a:cubicBezTo>
                    <a:pt x="587705" y="851764"/>
                    <a:pt x="583031" y="858190"/>
                    <a:pt x="578358" y="860527"/>
                  </a:cubicBezTo>
                  <a:lnTo>
                    <a:pt x="576605" y="862279"/>
                  </a:lnTo>
                  <a:lnTo>
                    <a:pt x="571347" y="864032"/>
                  </a:lnTo>
                  <a:cubicBezTo>
                    <a:pt x="573684" y="868705"/>
                    <a:pt x="571931" y="872795"/>
                    <a:pt x="566089" y="876300"/>
                  </a:cubicBezTo>
                  <a:lnTo>
                    <a:pt x="564337" y="874547"/>
                  </a:lnTo>
                  <a:cubicBezTo>
                    <a:pt x="559663" y="879221"/>
                    <a:pt x="557326" y="881558"/>
                    <a:pt x="557326" y="881558"/>
                  </a:cubicBezTo>
                  <a:lnTo>
                    <a:pt x="557326" y="883310"/>
                  </a:lnTo>
                  <a:cubicBezTo>
                    <a:pt x="558495" y="882142"/>
                    <a:pt x="560247" y="881558"/>
                    <a:pt x="562584" y="881558"/>
                  </a:cubicBezTo>
                  <a:lnTo>
                    <a:pt x="550316" y="899084"/>
                  </a:lnTo>
                  <a:lnTo>
                    <a:pt x="552069" y="899084"/>
                  </a:lnTo>
                  <a:lnTo>
                    <a:pt x="560831" y="886816"/>
                  </a:lnTo>
                  <a:cubicBezTo>
                    <a:pt x="574852" y="870458"/>
                    <a:pt x="590041" y="850595"/>
                    <a:pt x="606399" y="827227"/>
                  </a:cubicBezTo>
                  <a:lnTo>
                    <a:pt x="610951" y="820192"/>
                  </a:lnTo>
                  <a:lnTo>
                    <a:pt x="610781" y="819340"/>
                  </a:lnTo>
                  <a:cubicBezTo>
                    <a:pt x="611365" y="814083"/>
                    <a:pt x="611657" y="810870"/>
                    <a:pt x="611657" y="809701"/>
                  </a:cubicBezTo>
                  <a:cubicBezTo>
                    <a:pt x="610488" y="808533"/>
                    <a:pt x="611657" y="806780"/>
                    <a:pt x="615162" y="804443"/>
                  </a:cubicBezTo>
                  <a:cubicBezTo>
                    <a:pt x="616331" y="804443"/>
                    <a:pt x="617499" y="803567"/>
                    <a:pt x="618667" y="801814"/>
                  </a:cubicBezTo>
                  <a:cubicBezTo>
                    <a:pt x="619836" y="800062"/>
                    <a:pt x="619836" y="798017"/>
                    <a:pt x="618667" y="795680"/>
                  </a:cubicBezTo>
                  <a:cubicBezTo>
                    <a:pt x="618667" y="792175"/>
                    <a:pt x="619836" y="789838"/>
                    <a:pt x="622173" y="788670"/>
                  </a:cubicBezTo>
                  <a:lnTo>
                    <a:pt x="623224" y="787268"/>
                  </a:lnTo>
                  <a:lnTo>
                    <a:pt x="620420" y="788670"/>
                  </a:lnTo>
                  <a:cubicBezTo>
                    <a:pt x="619252" y="789838"/>
                    <a:pt x="618375" y="790131"/>
                    <a:pt x="617791" y="789546"/>
                  </a:cubicBezTo>
                  <a:cubicBezTo>
                    <a:pt x="617207" y="788962"/>
                    <a:pt x="616915" y="788670"/>
                    <a:pt x="616915" y="788670"/>
                  </a:cubicBezTo>
                  <a:lnTo>
                    <a:pt x="623925" y="778154"/>
                  </a:lnTo>
                  <a:cubicBezTo>
                    <a:pt x="625678" y="776402"/>
                    <a:pt x="627284" y="775087"/>
                    <a:pt x="628745" y="774211"/>
                  </a:cubicBezTo>
                  <a:lnTo>
                    <a:pt x="629475" y="773968"/>
                  </a:lnTo>
                  <a:lnTo>
                    <a:pt x="628307" y="772020"/>
                  </a:lnTo>
                  <a:cubicBezTo>
                    <a:pt x="626554" y="770268"/>
                    <a:pt x="625094" y="768807"/>
                    <a:pt x="623925" y="767639"/>
                  </a:cubicBezTo>
                  <a:cubicBezTo>
                    <a:pt x="629767" y="755955"/>
                    <a:pt x="633856" y="748944"/>
                    <a:pt x="636193" y="746608"/>
                  </a:cubicBezTo>
                  <a:lnTo>
                    <a:pt x="640477" y="735897"/>
                  </a:lnTo>
                  <a:lnTo>
                    <a:pt x="641451" y="736092"/>
                  </a:lnTo>
                  <a:lnTo>
                    <a:pt x="640575" y="735654"/>
                  </a:lnTo>
                  <a:lnTo>
                    <a:pt x="643204" y="729082"/>
                  </a:lnTo>
                  <a:lnTo>
                    <a:pt x="643226" y="728727"/>
                  </a:lnTo>
                  <a:lnTo>
                    <a:pt x="641451" y="729082"/>
                  </a:lnTo>
                  <a:lnTo>
                    <a:pt x="643430" y="725453"/>
                  </a:lnTo>
                  <a:lnTo>
                    <a:pt x="646709" y="672998"/>
                  </a:lnTo>
                  <a:lnTo>
                    <a:pt x="646709" y="655472"/>
                  </a:lnTo>
                  <a:cubicBezTo>
                    <a:pt x="646709" y="635610"/>
                    <a:pt x="647293" y="621589"/>
                    <a:pt x="648462" y="613410"/>
                  </a:cubicBezTo>
                  <a:cubicBezTo>
                    <a:pt x="650798" y="581863"/>
                    <a:pt x="651967" y="559079"/>
                    <a:pt x="651967" y="545059"/>
                  </a:cubicBezTo>
                  <a:cubicBezTo>
                    <a:pt x="650798" y="534543"/>
                    <a:pt x="650214" y="519938"/>
                    <a:pt x="650214" y="501244"/>
                  </a:cubicBezTo>
                  <a:lnTo>
                    <a:pt x="650214" y="480212"/>
                  </a:lnTo>
                  <a:cubicBezTo>
                    <a:pt x="650214" y="475539"/>
                    <a:pt x="647877" y="472618"/>
                    <a:pt x="643204" y="471449"/>
                  </a:cubicBezTo>
                  <a:lnTo>
                    <a:pt x="641451" y="473202"/>
                  </a:lnTo>
                  <a:lnTo>
                    <a:pt x="637946" y="473202"/>
                  </a:lnTo>
                  <a:cubicBezTo>
                    <a:pt x="636777" y="473202"/>
                    <a:pt x="635901" y="472326"/>
                    <a:pt x="635317" y="470573"/>
                  </a:cubicBezTo>
                  <a:cubicBezTo>
                    <a:pt x="634733" y="468820"/>
                    <a:pt x="633272" y="468528"/>
                    <a:pt x="630935" y="469697"/>
                  </a:cubicBezTo>
                  <a:lnTo>
                    <a:pt x="625678" y="462686"/>
                  </a:lnTo>
                  <a:cubicBezTo>
                    <a:pt x="624509" y="462686"/>
                    <a:pt x="623341" y="462394"/>
                    <a:pt x="622173" y="461810"/>
                  </a:cubicBezTo>
                  <a:cubicBezTo>
                    <a:pt x="621004" y="461226"/>
                    <a:pt x="620420" y="459765"/>
                    <a:pt x="620420" y="457429"/>
                  </a:cubicBezTo>
                  <a:cubicBezTo>
                    <a:pt x="618083" y="459765"/>
                    <a:pt x="617499" y="461810"/>
                    <a:pt x="618667" y="463563"/>
                  </a:cubicBezTo>
                  <a:cubicBezTo>
                    <a:pt x="619836" y="465315"/>
                    <a:pt x="620420" y="466776"/>
                    <a:pt x="620420" y="467944"/>
                  </a:cubicBezTo>
                  <a:cubicBezTo>
                    <a:pt x="620420" y="467944"/>
                    <a:pt x="620128" y="467652"/>
                    <a:pt x="619544" y="467068"/>
                  </a:cubicBezTo>
                  <a:cubicBezTo>
                    <a:pt x="618959" y="466484"/>
                    <a:pt x="618667" y="465607"/>
                    <a:pt x="618667" y="464439"/>
                  </a:cubicBezTo>
                  <a:cubicBezTo>
                    <a:pt x="617499" y="464439"/>
                    <a:pt x="616331" y="464147"/>
                    <a:pt x="615162" y="463563"/>
                  </a:cubicBezTo>
                  <a:cubicBezTo>
                    <a:pt x="613994" y="462978"/>
                    <a:pt x="611657" y="462686"/>
                    <a:pt x="608152" y="462686"/>
                  </a:cubicBezTo>
                  <a:cubicBezTo>
                    <a:pt x="608152" y="462686"/>
                    <a:pt x="607567" y="463271"/>
                    <a:pt x="606399" y="464439"/>
                  </a:cubicBezTo>
                  <a:cubicBezTo>
                    <a:pt x="605231" y="465607"/>
                    <a:pt x="604062" y="467360"/>
                    <a:pt x="602894" y="469697"/>
                  </a:cubicBezTo>
                  <a:cubicBezTo>
                    <a:pt x="599389" y="473202"/>
                    <a:pt x="594131" y="477291"/>
                    <a:pt x="587121" y="481965"/>
                  </a:cubicBezTo>
                  <a:lnTo>
                    <a:pt x="583615" y="494233"/>
                  </a:lnTo>
                  <a:cubicBezTo>
                    <a:pt x="581279" y="493065"/>
                    <a:pt x="579526" y="490144"/>
                    <a:pt x="578358" y="485470"/>
                  </a:cubicBezTo>
                  <a:cubicBezTo>
                    <a:pt x="577189" y="483133"/>
                    <a:pt x="576021" y="479628"/>
                    <a:pt x="574852" y="474955"/>
                  </a:cubicBezTo>
                  <a:cubicBezTo>
                    <a:pt x="573684" y="470281"/>
                    <a:pt x="572515" y="466192"/>
                    <a:pt x="571347" y="462686"/>
                  </a:cubicBezTo>
                  <a:lnTo>
                    <a:pt x="566089" y="455676"/>
                  </a:lnTo>
                  <a:cubicBezTo>
                    <a:pt x="562584" y="454508"/>
                    <a:pt x="560831" y="452755"/>
                    <a:pt x="560831" y="450418"/>
                  </a:cubicBezTo>
                  <a:cubicBezTo>
                    <a:pt x="558495" y="429387"/>
                    <a:pt x="556742" y="417703"/>
                    <a:pt x="555574" y="415366"/>
                  </a:cubicBezTo>
                  <a:cubicBezTo>
                    <a:pt x="554405" y="413029"/>
                    <a:pt x="553821" y="411277"/>
                    <a:pt x="553821" y="410108"/>
                  </a:cubicBezTo>
                  <a:cubicBezTo>
                    <a:pt x="553821" y="405435"/>
                    <a:pt x="553821" y="401930"/>
                    <a:pt x="553821" y="399593"/>
                  </a:cubicBezTo>
                  <a:cubicBezTo>
                    <a:pt x="553821" y="397256"/>
                    <a:pt x="553821" y="394919"/>
                    <a:pt x="553821" y="392582"/>
                  </a:cubicBezTo>
                  <a:cubicBezTo>
                    <a:pt x="553821" y="387909"/>
                    <a:pt x="553529" y="381483"/>
                    <a:pt x="552945" y="373304"/>
                  </a:cubicBezTo>
                  <a:cubicBezTo>
                    <a:pt x="552361" y="365125"/>
                    <a:pt x="552653" y="358699"/>
                    <a:pt x="553821" y="354025"/>
                  </a:cubicBezTo>
                  <a:lnTo>
                    <a:pt x="552069" y="347015"/>
                  </a:lnTo>
                  <a:cubicBezTo>
                    <a:pt x="549732" y="347015"/>
                    <a:pt x="548563" y="346431"/>
                    <a:pt x="548563" y="345262"/>
                  </a:cubicBezTo>
                  <a:lnTo>
                    <a:pt x="553821" y="347015"/>
                  </a:lnTo>
                  <a:lnTo>
                    <a:pt x="555574" y="345262"/>
                  </a:lnTo>
                  <a:cubicBezTo>
                    <a:pt x="555574" y="344094"/>
                    <a:pt x="554989" y="342341"/>
                    <a:pt x="553821" y="340004"/>
                  </a:cubicBezTo>
                  <a:cubicBezTo>
                    <a:pt x="552653" y="337668"/>
                    <a:pt x="550900" y="333578"/>
                    <a:pt x="548563" y="327736"/>
                  </a:cubicBezTo>
                  <a:cubicBezTo>
                    <a:pt x="550900" y="328905"/>
                    <a:pt x="553237" y="330949"/>
                    <a:pt x="555574" y="333870"/>
                  </a:cubicBezTo>
                  <a:cubicBezTo>
                    <a:pt x="557911" y="336791"/>
                    <a:pt x="560247" y="337668"/>
                    <a:pt x="562584" y="336499"/>
                  </a:cubicBezTo>
                  <a:lnTo>
                    <a:pt x="562584" y="324231"/>
                  </a:lnTo>
                  <a:cubicBezTo>
                    <a:pt x="564921" y="325399"/>
                    <a:pt x="566089" y="326860"/>
                    <a:pt x="566089" y="328612"/>
                  </a:cubicBezTo>
                  <a:cubicBezTo>
                    <a:pt x="566089" y="330365"/>
                    <a:pt x="566089" y="331826"/>
                    <a:pt x="566089" y="332994"/>
                  </a:cubicBezTo>
                  <a:cubicBezTo>
                    <a:pt x="566089" y="335331"/>
                    <a:pt x="566673" y="336499"/>
                    <a:pt x="567842" y="336499"/>
                  </a:cubicBezTo>
                  <a:cubicBezTo>
                    <a:pt x="571347" y="337668"/>
                    <a:pt x="573100" y="337083"/>
                    <a:pt x="573100" y="334747"/>
                  </a:cubicBezTo>
                  <a:cubicBezTo>
                    <a:pt x="574268" y="334747"/>
                    <a:pt x="575144" y="334747"/>
                    <a:pt x="575729" y="334747"/>
                  </a:cubicBezTo>
                  <a:cubicBezTo>
                    <a:pt x="576313" y="334747"/>
                    <a:pt x="577189" y="334162"/>
                    <a:pt x="578358" y="332994"/>
                  </a:cubicBezTo>
                  <a:cubicBezTo>
                    <a:pt x="576021" y="329489"/>
                    <a:pt x="573684" y="326276"/>
                    <a:pt x="571347" y="323355"/>
                  </a:cubicBezTo>
                  <a:cubicBezTo>
                    <a:pt x="569010" y="320434"/>
                    <a:pt x="567258" y="317221"/>
                    <a:pt x="566089" y="313715"/>
                  </a:cubicBezTo>
                  <a:lnTo>
                    <a:pt x="573100" y="320726"/>
                  </a:lnTo>
                  <a:lnTo>
                    <a:pt x="578358" y="311963"/>
                  </a:lnTo>
                  <a:cubicBezTo>
                    <a:pt x="578358" y="308458"/>
                    <a:pt x="575437" y="304952"/>
                    <a:pt x="569594" y="301447"/>
                  </a:cubicBezTo>
                  <a:lnTo>
                    <a:pt x="580110" y="303200"/>
                  </a:lnTo>
                  <a:lnTo>
                    <a:pt x="573100" y="296189"/>
                  </a:lnTo>
                  <a:lnTo>
                    <a:pt x="573100" y="294437"/>
                  </a:lnTo>
                  <a:cubicBezTo>
                    <a:pt x="575437" y="295605"/>
                    <a:pt x="578065" y="297358"/>
                    <a:pt x="580986" y="299695"/>
                  </a:cubicBezTo>
                  <a:cubicBezTo>
                    <a:pt x="583907" y="302031"/>
                    <a:pt x="587121" y="303200"/>
                    <a:pt x="590626" y="303200"/>
                  </a:cubicBezTo>
                  <a:cubicBezTo>
                    <a:pt x="597636" y="306705"/>
                    <a:pt x="603478" y="307873"/>
                    <a:pt x="608152" y="306705"/>
                  </a:cubicBezTo>
                  <a:cubicBezTo>
                    <a:pt x="606983" y="305537"/>
                    <a:pt x="605815" y="304660"/>
                    <a:pt x="604646" y="304076"/>
                  </a:cubicBezTo>
                  <a:cubicBezTo>
                    <a:pt x="603478" y="303492"/>
                    <a:pt x="602310" y="302031"/>
                    <a:pt x="601141" y="299695"/>
                  </a:cubicBezTo>
                  <a:lnTo>
                    <a:pt x="583615" y="282169"/>
                  </a:lnTo>
                  <a:cubicBezTo>
                    <a:pt x="587121" y="283337"/>
                    <a:pt x="589457" y="285090"/>
                    <a:pt x="590626" y="287426"/>
                  </a:cubicBezTo>
                  <a:cubicBezTo>
                    <a:pt x="591794" y="289763"/>
                    <a:pt x="593547" y="291516"/>
                    <a:pt x="595884" y="292684"/>
                  </a:cubicBezTo>
                  <a:cubicBezTo>
                    <a:pt x="599389" y="295021"/>
                    <a:pt x="602310" y="295021"/>
                    <a:pt x="604646" y="292684"/>
                  </a:cubicBezTo>
                  <a:lnTo>
                    <a:pt x="611657" y="294437"/>
                  </a:lnTo>
                  <a:cubicBezTo>
                    <a:pt x="612825" y="295605"/>
                    <a:pt x="613994" y="296189"/>
                    <a:pt x="615162" y="296189"/>
                  </a:cubicBezTo>
                  <a:cubicBezTo>
                    <a:pt x="616331" y="296189"/>
                    <a:pt x="616915" y="295605"/>
                    <a:pt x="616915" y="294437"/>
                  </a:cubicBezTo>
                  <a:cubicBezTo>
                    <a:pt x="618083" y="292100"/>
                    <a:pt x="618083" y="289179"/>
                    <a:pt x="616915" y="285674"/>
                  </a:cubicBezTo>
                  <a:lnTo>
                    <a:pt x="606399" y="282169"/>
                  </a:lnTo>
                  <a:lnTo>
                    <a:pt x="602894" y="275158"/>
                  </a:lnTo>
                  <a:lnTo>
                    <a:pt x="615162" y="278663"/>
                  </a:lnTo>
                  <a:cubicBezTo>
                    <a:pt x="615162" y="277495"/>
                    <a:pt x="613994" y="275742"/>
                    <a:pt x="611657" y="273406"/>
                  </a:cubicBezTo>
                  <a:cubicBezTo>
                    <a:pt x="609320" y="271069"/>
                    <a:pt x="609320" y="267564"/>
                    <a:pt x="611657" y="262890"/>
                  </a:cubicBezTo>
                  <a:lnTo>
                    <a:pt x="616915" y="269900"/>
                  </a:lnTo>
                  <a:lnTo>
                    <a:pt x="618667" y="278663"/>
                  </a:lnTo>
                  <a:cubicBezTo>
                    <a:pt x="621004" y="284505"/>
                    <a:pt x="625094" y="289179"/>
                    <a:pt x="630935" y="292684"/>
                  </a:cubicBezTo>
                  <a:cubicBezTo>
                    <a:pt x="635609" y="292684"/>
                    <a:pt x="637946" y="292100"/>
                    <a:pt x="637946" y="290932"/>
                  </a:cubicBezTo>
                  <a:cubicBezTo>
                    <a:pt x="640283" y="287426"/>
                    <a:pt x="639698" y="285674"/>
                    <a:pt x="636193" y="285674"/>
                  </a:cubicBezTo>
                  <a:cubicBezTo>
                    <a:pt x="626846" y="273990"/>
                    <a:pt x="622173" y="268148"/>
                    <a:pt x="622173" y="268148"/>
                  </a:cubicBezTo>
                  <a:cubicBezTo>
                    <a:pt x="622173" y="265811"/>
                    <a:pt x="621881" y="264058"/>
                    <a:pt x="621296" y="262890"/>
                  </a:cubicBezTo>
                  <a:cubicBezTo>
                    <a:pt x="620712" y="261722"/>
                    <a:pt x="620420" y="260553"/>
                    <a:pt x="620420" y="259385"/>
                  </a:cubicBezTo>
                  <a:cubicBezTo>
                    <a:pt x="625094" y="269900"/>
                    <a:pt x="633856" y="278663"/>
                    <a:pt x="646709" y="285674"/>
                  </a:cubicBezTo>
                  <a:cubicBezTo>
                    <a:pt x="650214" y="279832"/>
                    <a:pt x="652551" y="276327"/>
                    <a:pt x="653719" y="275158"/>
                  </a:cubicBezTo>
                  <a:lnTo>
                    <a:pt x="651967" y="271653"/>
                  </a:lnTo>
                  <a:cubicBezTo>
                    <a:pt x="651967" y="263474"/>
                    <a:pt x="650214" y="257632"/>
                    <a:pt x="646709" y="254127"/>
                  </a:cubicBezTo>
                  <a:lnTo>
                    <a:pt x="648462" y="254127"/>
                  </a:lnTo>
                  <a:cubicBezTo>
                    <a:pt x="649630" y="255295"/>
                    <a:pt x="651967" y="261137"/>
                    <a:pt x="655472" y="271653"/>
                  </a:cubicBezTo>
                  <a:lnTo>
                    <a:pt x="658977" y="269900"/>
                  </a:lnTo>
                  <a:cubicBezTo>
                    <a:pt x="677672" y="244195"/>
                    <a:pt x="688771" y="229591"/>
                    <a:pt x="692277" y="226085"/>
                  </a:cubicBezTo>
                  <a:cubicBezTo>
                    <a:pt x="694613" y="219075"/>
                    <a:pt x="702208" y="207391"/>
                    <a:pt x="715060" y="191033"/>
                  </a:cubicBezTo>
                  <a:cubicBezTo>
                    <a:pt x="718565" y="185191"/>
                    <a:pt x="722363" y="177889"/>
                    <a:pt x="726452" y="169126"/>
                  </a:cubicBezTo>
                  <a:cubicBezTo>
                    <a:pt x="730542" y="160363"/>
                    <a:pt x="735507" y="153645"/>
                    <a:pt x="741349" y="148971"/>
                  </a:cubicBezTo>
                  <a:lnTo>
                    <a:pt x="743102" y="147218"/>
                  </a:lnTo>
                  <a:cubicBezTo>
                    <a:pt x="745439" y="143713"/>
                    <a:pt x="745439" y="139039"/>
                    <a:pt x="743102" y="133198"/>
                  </a:cubicBezTo>
                  <a:cubicBezTo>
                    <a:pt x="740765" y="130861"/>
                    <a:pt x="739305" y="128524"/>
                    <a:pt x="738720" y="126187"/>
                  </a:cubicBezTo>
                  <a:cubicBezTo>
                    <a:pt x="738136" y="123850"/>
                    <a:pt x="738428" y="122098"/>
                    <a:pt x="739597" y="120929"/>
                  </a:cubicBezTo>
                  <a:lnTo>
                    <a:pt x="739597" y="115672"/>
                  </a:lnTo>
                  <a:cubicBezTo>
                    <a:pt x="739597" y="112166"/>
                    <a:pt x="741349" y="110414"/>
                    <a:pt x="744854" y="110414"/>
                  </a:cubicBezTo>
                  <a:cubicBezTo>
                    <a:pt x="747191" y="109245"/>
                    <a:pt x="750112" y="107493"/>
                    <a:pt x="753617" y="105156"/>
                  </a:cubicBezTo>
                  <a:cubicBezTo>
                    <a:pt x="757123" y="102819"/>
                    <a:pt x="760628" y="101067"/>
                    <a:pt x="764133" y="99898"/>
                  </a:cubicBezTo>
                  <a:cubicBezTo>
                    <a:pt x="766470" y="98730"/>
                    <a:pt x="768807" y="95225"/>
                    <a:pt x="771143" y="89382"/>
                  </a:cubicBezTo>
                  <a:lnTo>
                    <a:pt x="774649" y="64846"/>
                  </a:lnTo>
                  <a:lnTo>
                    <a:pt x="778154" y="56083"/>
                  </a:lnTo>
                  <a:cubicBezTo>
                    <a:pt x="780491" y="52578"/>
                    <a:pt x="782243" y="49365"/>
                    <a:pt x="783412" y="46444"/>
                  </a:cubicBezTo>
                  <a:cubicBezTo>
                    <a:pt x="784580" y="43523"/>
                    <a:pt x="785164" y="40894"/>
                    <a:pt x="785164" y="38557"/>
                  </a:cubicBezTo>
                  <a:cubicBezTo>
                    <a:pt x="793343" y="35052"/>
                    <a:pt x="798601" y="29794"/>
                    <a:pt x="800938" y="22784"/>
                  </a:cubicBezTo>
                  <a:cubicBezTo>
                    <a:pt x="802106" y="21615"/>
                    <a:pt x="803274" y="20447"/>
                    <a:pt x="804443" y="19278"/>
                  </a:cubicBezTo>
                  <a:cubicBezTo>
                    <a:pt x="805611" y="18110"/>
                    <a:pt x="806195" y="16358"/>
                    <a:pt x="806195" y="14021"/>
                  </a:cubicBezTo>
                  <a:lnTo>
                    <a:pt x="809701" y="10515"/>
                  </a:lnTo>
                  <a:cubicBezTo>
                    <a:pt x="813206" y="11684"/>
                    <a:pt x="816127" y="11100"/>
                    <a:pt x="818464" y="8763"/>
                  </a:cubicBezTo>
                  <a:cubicBezTo>
                    <a:pt x="825474" y="2921"/>
                    <a:pt x="833653" y="0"/>
                    <a:pt x="843000" y="0"/>
                  </a:cubicBezTo>
                  <a:close/>
                </a:path>
              </a:pathLst>
            </a:custGeom>
            <a:blipFill dpi="0" rotWithShape="1">
              <a:blip r:embed="rId2"/>
              <a:srcRect/>
              <a:tile tx="0" ty="0" sx="100000" sy="100000" flip="none" algn="tl"/>
            </a:blip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ctr">
                <a:buNone/>
              </a:pPr>
              <a:endParaRPr lang="zh-CN" altLang="en-US" sz="13800" cap="all" dirty="0">
                <a:blipFill dpi="0" rotWithShape="1">
                  <a:blip r:embed="rId2"/>
                  <a:srcRect/>
                  <a:tile tx="0" ty="0" sx="100000" sy="100000" flip="none" algn="tl"/>
                </a:blipFill>
                <a:latin typeface="艾迪鹅演示引擎标题体 Normal" panose="02000600000000000000" pitchFamily="2" charset="-122"/>
                <a:ea typeface="艾迪鹅演示引擎标题体 Normal" panose="02000600000000000000" pitchFamily="2" charset="-122"/>
                <a:cs typeface="艾迪鹅演示引擎标题体 Normal" panose="02000600000000000000" pitchFamily="2" charset="-122"/>
                <a:sym typeface="+mn-lt"/>
              </a:endParaRPr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842CC227-BC86-1714-862D-3C96B13C8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4568" y="3479860"/>
              <a:ext cx="1700460" cy="1530020"/>
            </a:xfrm>
            <a:custGeom>
              <a:avLst/>
              <a:gdLst/>
              <a:ahLst/>
              <a:cxnLst/>
              <a:rect l="l" t="t" r="r" b="b"/>
              <a:pathLst>
                <a:path w="1700460" h="1530020">
                  <a:moveTo>
                    <a:pt x="178766" y="1524762"/>
                  </a:moveTo>
                  <a:cubicBezTo>
                    <a:pt x="179934" y="1523594"/>
                    <a:pt x="181686" y="1523594"/>
                    <a:pt x="184023" y="1524762"/>
                  </a:cubicBezTo>
                  <a:lnTo>
                    <a:pt x="177013" y="1530020"/>
                  </a:lnTo>
                  <a:cubicBezTo>
                    <a:pt x="177013" y="1527683"/>
                    <a:pt x="177597" y="1525930"/>
                    <a:pt x="178766" y="1524762"/>
                  </a:cubicBezTo>
                  <a:close/>
                  <a:moveTo>
                    <a:pt x="147219" y="1512494"/>
                  </a:moveTo>
                  <a:lnTo>
                    <a:pt x="152477" y="1515999"/>
                  </a:lnTo>
                  <a:lnTo>
                    <a:pt x="145466" y="1515999"/>
                  </a:lnTo>
                  <a:close/>
                  <a:moveTo>
                    <a:pt x="134951" y="1507236"/>
                  </a:moveTo>
                  <a:lnTo>
                    <a:pt x="141961" y="1514246"/>
                  </a:lnTo>
                  <a:lnTo>
                    <a:pt x="136703" y="1515999"/>
                  </a:lnTo>
                  <a:close/>
                  <a:moveTo>
                    <a:pt x="161240" y="1503731"/>
                  </a:moveTo>
                  <a:lnTo>
                    <a:pt x="162992" y="1503731"/>
                  </a:lnTo>
                  <a:cubicBezTo>
                    <a:pt x="166498" y="1503731"/>
                    <a:pt x="168250" y="1503731"/>
                    <a:pt x="168250" y="1503731"/>
                  </a:cubicBezTo>
                  <a:cubicBezTo>
                    <a:pt x="168250" y="1504899"/>
                    <a:pt x="168250" y="1505775"/>
                    <a:pt x="168250" y="1506360"/>
                  </a:cubicBezTo>
                  <a:cubicBezTo>
                    <a:pt x="168250" y="1506944"/>
                    <a:pt x="167666" y="1507236"/>
                    <a:pt x="166498" y="1507236"/>
                  </a:cubicBezTo>
                  <a:lnTo>
                    <a:pt x="164745" y="1507236"/>
                  </a:lnTo>
                  <a:close/>
                  <a:moveTo>
                    <a:pt x="83139" y="1496830"/>
                  </a:moveTo>
                  <a:cubicBezTo>
                    <a:pt x="85549" y="1496173"/>
                    <a:pt x="87630" y="1498473"/>
                    <a:pt x="89383" y="1503731"/>
                  </a:cubicBezTo>
                  <a:lnTo>
                    <a:pt x="80620" y="1500226"/>
                  </a:lnTo>
                  <a:lnTo>
                    <a:pt x="80620" y="1498473"/>
                  </a:lnTo>
                  <a:cubicBezTo>
                    <a:pt x="81496" y="1497597"/>
                    <a:pt x="82336" y="1497049"/>
                    <a:pt x="83139" y="1496830"/>
                  </a:cubicBezTo>
                  <a:close/>
                  <a:moveTo>
                    <a:pt x="213818" y="1496720"/>
                  </a:moveTo>
                  <a:cubicBezTo>
                    <a:pt x="203302" y="1502562"/>
                    <a:pt x="192786" y="1505483"/>
                    <a:pt x="182271" y="1505483"/>
                  </a:cubicBezTo>
                  <a:lnTo>
                    <a:pt x="182271" y="1503731"/>
                  </a:lnTo>
                  <a:close/>
                  <a:moveTo>
                    <a:pt x="241859" y="1489710"/>
                  </a:moveTo>
                  <a:cubicBezTo>
                    <a:pt x="244196" y="1489710"/>
                    <a:pt x="246533" y="1489710"/>
                    <a:pt x="248870" y="1489710"/>
                  </a:cubicBezTo>
                  <a:lnTo>
                    <a:pt x="238354" y="1493215"/>
                  </a:lnTo>
                  <a:cubicBezTo>
                    <a:pt x="238354" y="1490878"/>
                    <a:pt x="239522" y="1489710"/>
                    <a:pt x="241859" y="1489710"/>
                  </a:cubicBezTo>
                  <a:close/>
                  <a:moveTo>
                    <a:pt x="361036" y="1473937"/>
                  </a:moveTo>
                  <a:lnTo>
                    <a:pt x="361036" y="1475689"/>
                  </a:lnTo>
                  <a:cubicBezTo>
                    <a:pt x="361036" y="1476858"/>
                    <a:pt x="360452" y="1477442"/>
                    <a:pt x="359283" y="1477442"/>
                  </a:cubicBezTo>
                  <a:cubicBezTo>
                    <a:pt x="358115" y="1477442"/>
                    <a:pt x="357531" y="1477442"/>
                    <a:pt x="357531" y="1477442"/>
                  </a:cubicBezTo>
                  <a:cubicBezTo>
                    <a:pt x="357531" y="1477442"/>
                    <a:pt x="358699" y="1476273"/>
                    <a:pt x="361036" y="1473937"/>
                  </a:cubicBezTo>
                  <a:close/>
                  <a:moveTo>
                    <a:pt x="292685" y="1470431"/>
                  </a:moveTo>
                  <a:lnTo>
                    <a:pt x="301448" y="1470431"/>
                  </a:lnTo>
                  <a:lnTo>
                    <a:pt x="301448" y="1472184"/>
                  </a:lnTo>
                  <a:lnTo>
                    <a:pt x="290932" y="1479194"/>
                  </a:lnTo>
                  <a:cubicBezTo>
                    <a:pt x="289764" y="1478026"/>
                    <a:pt x="289764" y="1476565"/>
                    <a:pt x="290932" y="1474813"/>
                  </a:cubicBezTo>
                  <a:cubicBezTo>
                    <a:pt x="292100" y="1473060"/>
                    <a:pt x="292685" y="1471600"/>
                    <a:pt x="292685" y="1470431"/>
                  </a:cubicBezTo>
                  <a:close/>
                  <a:moveTo>
                    <a:pt x="105157" y="1465174"/>
                  </a:moveTo>
                  <a:cubicBezTo>
                    <a:pt x="105157" y="1465174"/>
                    <a:pt x="106325" y="1466342"/>
                    <a:pt x="108662" y="1468679"/>
                  </a:cubicBezTo>
                  <a:lnTo>
                    <a:pt x="106909" y="1470431"/>
                  </a:lnTo>
                  <a:cubicBezTo>
                    <a:pt x="106909" y="1468095"/>
                    <a:pt x="106325" y="1466926"/>
                    <a:pt x="105157" y="1466926"/>
                  </a:cubicBezTo>
                  <a:close/>
                  <a:moveTo>
                    <a:pt x="36805" y="1463421"/>
                  </a:moveTo>
                  <a:lnTo>
                    <a:pt x="38558" y="1463421"/>
                  </a:lnTo>
                  <a:lnTo>
                    <a:pt x="47321" y="1473937"/>
                  </a:lnTo>
                  <a:lnTo>
                    <a:pt x="47321" y="1475689"/>
                  </a:lnTo>
                  <a:cubicBezTo>
                    <a:pt x="42647" y="1473352"/>
                    <a:pt x="39142" y="1469263"/>
                    <a:pt x="36805" y="1463421"/>
                  </a:cubicBezTo>
                  <a:close/>
                  <a:moveTo>
                    <a:pt x="77991" y="1459916"/>
                  </a:moveTo>
                  <a:cubicBezTo>
                    <a:pt x="78575" y="1459916"/>
                    <a:pt x="79452" y="1459916"/>
                    <a:pt x="80620" y="1459916"/>
                  </a:cubicBezTo>
                  <a:lnTo>
                    <a:pt x="82373" y="1461668"/>
                  </a:lnTo>
                  <a:cubicBezTo>
                    <a:pt x="83541" y="1464005"/>
                    <a:pt x="83541" y="1465174"/>
                    <a:pt x="82373" y="1465174"/>
                  </a:cubicBezTo>
                  <a:cubicBezTo>
                    <a:pt x="81204" y="1462837"/>
                    <a:pt x="79452" y="1461668"/>
                    <a:pt x="77115" y="1461668"/>
                  </a:cubicBezTo>
                  <a:cubicBezTo>
                    <a:pt x="77115" y="1460500"/>
                    <a:pt x="77407" y="1459916"/>
                    <a:pt x="77991" y="1459916"/>
                  </a:cubicBezTo>
                  <a:close/>
                  <a:moveTo>
                    <a:pt x="399593" y="1456411"/>
                  </a:moveTo>
                  <a:lnTo>
                    <a:pt x="396088" y="1463421"/>
                  </a:lnTo>
                  <a:cubicBezTo>
                    <a:pt x="394920" y="1461084"/>
                    <a:pt x="395212" y="1459332"/>
                    <a:pt x="396964" y="1458163"/>
                  </a:cubicBezTo>
                  <a:cubicBezTo>
                    <a:pt x="398717" y="1456995"/>
                    <a:pt x="399593" y="1456411"/>
                    <a:pt x="399593" y="1456411"/>
                  </a:cubicBezTo>
                  <a:close/>
                  <a:moveTo>
                    <a:pt x="336499" y="1456411"/>
                  </a:moveTo>
                  <a:cubicBezTo>
                    <a:pt x="336499" y="1457579"/>
                    <a:pt x="336208" y="1458747"/>
                    <a:pt x="335623" y="1459916"/>
                  </a:cubicBezTo>
                  <a:cubicBezTo>
                    <a:pt x="335039" y="1461084"/>
                    <a:pt x="334747" y="1462253"/>
                    <a:pt x="334747" y="1463421"/>
                  </a:cubicBezTo>
                  <a:lnTo>
                    <a:pt x="334747" y="1461668"/>
                  </a:lnTo>
                  <a:cubicBezTo>
                    <a:pt x="334747" y="1459332"/>
                    <a:pt x="335331" y="1457579"/>
                    <a:pt x="336499" y="1456411"/>
                  </a:cubicBezTo>
                  <a:close/>
                  <a:moveTo>
                    <a:pt x="130350" y="1448962"/>
                  </a:moveTo>
                  <a:cubicBezTo>
                    <a:pt x="131372" y="1448670"/>
                    <a:pt x="132614" y="1448816"/>
                    <a:pt x="134074" y="1449400"/>
                  </a:cubicBezTo>
                  <a:cubicBezTo>
                    <a:pt x="136995" y="1450569"/>
                    <a:pt x="139624" y="1451153"/>
                    <a:pt x="141961" y="1451153"/>
                  </a:cubicBezTo>
                  <a:lnTo>
                    <a:pt x="141961" y="1454658"/>
                  </a:lnTo>
                  <a:lnTo>
                    <a:pt x="127940" y="1451153"/>
                  </a:lnTo>
                  <a:cubicBezTo>
                    <a:pt x="128524" y="1449984"/>
                    <a:pt x="129328" y="1449254"/>
                    <a:pt x="130350" y="1448962"/>
                  </a:cubicBezTo>
                  <a:close/>
                  <a:moveTo>
                    <a:pt x="29795" y="1447648"/>
                  </a:moveTo>
                  <a:cubicBezTo>
                    <a:pt x="32132" y="1451153"/>
                    <a:pt x="33300" y="1454074"/>
                    <a:pt x="33300" y="1456411"/>
                  </a:cubicBezTo>
                  <a:lnTo>
                    <a:pt x="26290" y="1449400"/>
                  </a:lnTo>
                  <a:close/>
                  <a:moveTo>
                    <a:pt x="439903" y="1438885"/>
                  </a:moveTo>
                  <a:lnTo>
                    <a:pt x="441656" y="1442390"/>
                  </a:lnTo>
                  <a:lnTo>
                    <a:pt x="448666" y="1442390"/>
                  </a:lnTo>
                  <a:cubicBezTo>
                    <a:pt x="446329" y="1443558"/>
                    <a:pt x="443700" y="1445311"/>
                    <a:pt x="440779" y="1447648"/>
                  </a:cubicBezTo>
                  <a:cubicBezTo>
                    <a:pt x="437858" y="1449984"/>
                    <a:pt x="435229" y="1450569"/>
                    <a:pt x="432893" y="1449400"/>
                  </a:cubicBezTo>
                  <a:cubicBezTo>
                    <a:pt x="434061" y="1448232"/>
                    <a:pt x="435229" y="1446479"/>
                    <a:pt x="436398" y="1444142"/>
                  </a:cubicBezTo>
                  <a:cubicBezTo>
                    <a:pt x="437566" y="1441806"/>
                    <a:pt x="438735" y="1440053"/>
                    <a:pt x="439903" y="1438885"/>
                  </a:cubicBezTo>
                  <a:close/>
                  <a:moveTo>
                    <a:pt x="64847" y="1435379"/>
                  </a:moveTo>
                  <a:cubicBezTo>
                    <a:pt x="64847" y="1435379"/>
                    <a:pt x="65431" y="1436548"/>
                    <a:pt x="66599" y="1438885"/>
                  </a:cubicBezTo>
                  <a:cubicBezTo>
                    <a:pt x="66599" y="1441221"/>
                    <a:pt x="65431" y="1444142"/>
                    <a:pt x="63094" y="1447648"/>
                  </a:cubicBezTo>
                  <a:close/>
                  <a:moveTo>
                    <a:pt x="341758" y="1433627"/>
                  </a:moveTo>
                  <a:cubicBezTo>
                    <a:pt x="341758" y="1437132"/>
                    <a:pt x="340589" y="1438885"/>
                    <a:pt x="338252" y="1438885"/>
                  </a:cubicBezTo>
                  <a:cubicBezTo>
                    <a:pt x="337084" y="1436548"/>
                    <a:pt x="336792" y="1435087"/>
                    <a:pt x="337376" y="1434503"/>
                  </a:cubicBezTo>
                  <a:cubicBezTo>
                    <a:pt x="337960" y="1433919"/>
                    <a:pt x="339421" y="1433627"/>
                    <a:pt x="341758" y="1433627"/>
                  </a:cubicBezTo>
                  <a:close/>
                  <a:moveTo>
                    <a:pt x="129693" y="1431874"/>
                  </a:moveTo>
                  <a:lnTo>
                    <a:pt x="134951" y="1438885"/>
                  </a:lnTo>
                  <a:lnTo>
                    <a:pt x="133198" y="1438885"/>
                  </a:lnTo>
                  <a:lnTo>
                    <a:pt x="129693" y="1437132"/>
                  </a:lnTo>
                  <a:close/>
                  <a:moveTo>
                    <a:pt x="483718" y="1426616"/>
                  </a:moveTo>
                  <a:cubicBezTo>
                    <a:pt x="483718" y="1428953"/>
                    <a:pt x="482550" y="1430706"/>
                    <a:pt x="480213" y="1431874"/>
                  </a:cubicBezTo>
                  <a:cubicBezTo>
                    <a:pt x="477876" y="1433043"/>
                    <a:pt x="476123" y="1434211"/>
                    <a:pt x="474955" y="1435379"/>
                  </a:cubicBezTo>
                  <a:lnTo>
                    <a:pt x="464440" y="1433627"/>
                  </a:lnTo>
                  <a:cubicBezTo>
                    <a:pt x="462103" y="1435964"/>
                    <a:pt x="458013" y="1437132"/>
                    <a:pt x="452171" y="1437132"/>
                  </a:cubicBezTo>
                  <a:cubicBezTo>
                    <a:pt x="452171" y="1437132"/>
                    <a:pt x="451879" y="1436840"/>
                    <a:pt x="451295" y="1436256"/>
                  </a:cubicBezTo>
                  <a:cubicBezTo>
                    <a:pt x="450711" y="1435672"/>
                    <a:pt x="450419" y="1435379"/>
                    <a:pt x="450419" y="1435379"/>
                  </a:cubicBezTo>
                  <a:lnTo>
                    <a:pt x="455676" y="1435379"/>
                  </a:lnTo>
                  <a:cubicBezTo>
                    <a:pt x="463855" y="1430706"/>
                    <a:pt x="473202" y="1427785"/>
                    <a:pt x="483718" y="1426616"/>
                  </a:cubicBezTo>
                  <a:close/>
                  <a:moveTo>
                    <a:pt x="173508" y="1426616"/>
                  </a:moveTo>
                  <a:lnTo>
                    <a:pt x="180518" y="1426616"/>
                  </a:lnTo>
                  <a:cubicBezTo>
                    <a:pt x="180518" y="1426616"/>
                    <a:pt x="179934" y="1427201"/>
                    <a:pt x="178766" y="1428369"/>
                  </a:cubicBezTo>
                  <a:cubicBezTo>
                    <a:pt x="177597" y="1429537"/>
                    <a:pt x="175845" y="1428953"/>
                    <a:pt x="173508" y="1426616"/>
                  </a:cubicBezTo>
                  <a:close/>
                  <a:moveTo>
                    <a:pt x="22784" y="1426616"/>
                  </a:moveTo>
                  <a:cubicBezTo>
                    <a:pt x="22784" y="1427785"/>
                    <a:pt x="23369" y="1429537"/>
                    <a:pt x="24537" y="1431874"/>
                  </a:cubicBezTo>
                  <a:cubicBezTo>
                    <a:pt x="25705" y="1434211"/>
                    <a:pt x="26290" y="1436548"/>
                    <a:pt x="26290" y="1438885"/>
                  </a:cubicBezTo>
                  <a:lnTo>
                    <a:pt x="22784" y="1438885"/>
                  </a:lnTo>
                  <a:cubicBezTo>
                    <a:pt x="21616" y="1438885"/>
                    <a:pt x="21324" y="1437424"/>
                    <a:pt x="21908" y="1434503"/>
                  </a:cubicBezTo>
                  <a:cubicBezTo>
                    <a:pt x="22492" y="1431582"/>
                    <a:pt x="22784" y="1428953"/>
                    <a:pt x="22784" y="1426616"/>
                  </a:cubicBezTo>
                  <a:close/>
                  <a:moveTo>
                    <a:pt x="193662" y="1423111"/>
                  </a:moveTo>
                  <a:cubicBezTo>
                    <a:pt x="194247" y="1423111"/>
                    <a:pt x="196292" y="1424280"/>
                    <a:pt x="199797" y="1426616"/>
                  </a:cubicBezTo>
                  <a:lnTo>
                    <a:pt x="189281" y="1428369"/>
                  </a:lnTo>
                  <a:cubicBezTo>
                    <a:pt x="191618" y="1424864"/>
                    <a:pt x="193079" y="1423111"/>
                    <a:pt x="193662" y="1423111"/>
                  </a:cubicBezTo>
                  <a:close/>
                  <a:moveTo>
                    <a:pt x="70104" y="1423111"/>
                  </a:moveTo>
                  <a:lnTo>
                    <a:pt x="75362" y="1426616"/>
                  </a:lnTo>
                  <a:cubicBezTo>
                    <a:pt x="82373" y="1434795"/>
                    <a:pt x="87631" y="1440053"/>
                    <a:pt x="91136" y="1442390"/>
                  </a:cubicBezTo>
                  <a:lnTo>
                    <a:pt x="98146" y="1449400"/>
                  </a:lnTo>
                  <a:cubicBezTo>
                    <a:pt x="96978" y="1449400"/>
                    <a:pt x="96393" y="1449692"/>
                    <a:pt x="96393" y="1450276"/>
                  </a:cubicBezTo>
                  <a:cubicBezTo>
                    <a:pt x="96393" y="1450861"/>
                    <a:pt x="96393" y="1451153"/>
                    <a:pt x="96393" y="1451153"/>
                  </a:cubicBezTo>
                  <a:lnTo>
                    <a:pt x="78867" y="1437132"/>
                  </a:lnTo>
                  <a:lnTo>
                    <a:pt x="77115" y="1435379"/>
                  </a:lnTo>
                  <a:cubicBezTo>
                    <a:pt x="72441" y="1434211"/>
                    <a:pt x="70104" y="1430122"/>
                    <a:pt x="70104" y="1423111"/>
                  </a:cubicBezTo>
                  <a:close/>
                  <a:moveTo>
                    <a:pt x="492481" y="1419606"/>
                  </a:moveTo>
                  <a:lnTo>
                    <a:pt x="492481" y="1421359"/>
                  </a:lnTo>
                  <a:cubicBezTo>
                    <a:pt x="492481" y="1423695"/>
                    <a:pt x="491313" y="1425448"/>
                    <a:pt x="488976" y="1426616"/>
                  </a:cubicBezTo>
                  <a:lnTo>
                    <a:pt x="488976" y="1424864"/>
                  </a:lnTo>
                  <a:close/>
                  <a:moveTo>
                    <a:pt x="1375791" y="1417853"/>
                  </a:moveTo>
                  <a:lnTo>
                    <a:pt x="1381049" y="1423111"/>
                  </a:lnTo>
                  <a:lnTo>
                    <a:pt x="1382802" y="1423111"/>
                  </a:lnTo>
                  <a:lnTo>
                    <a:pt x="1382802" y="1419606"/>
                  </a:lnTo>
                  <a:close/>
                  <a:moveTo>
                    <a:pt x="245364" y="1414348"/>
                  </a:moveTo>
                  <a:lnTo>
                    <a:pt x="245365" y="1414348"/>
                  </a:lnTo>
                  <a:lnTo>
                    <a:pt x="240107" y="1416101"/>
                  </a:lnTo>
                  <a:close/>
                  <a:moveTo>
                    <a:pt x="219075" y="1414348"/>
                  </a:moveTo>
                  <a:cubicBezTo>
                    <a:pt x="221412" y="1421359"/>
                    <a:pt x="222581" y="1424864"/>
                    <a:pt x="222581" y="1424864"/>
                  </a:cubicBezTo>
                  <a:lnTo>
                    <a:pt x="210312" y="1421359"/>
                  </a:lnTo>
                  <a:cubicBezTo>
                    <a:pt x="210312" y="1420190"/>
                    <a:pt x="213233" y="1417853"/>
                    <a:pt x="219075" y="1414348"/>
                  </a:cubicBezTo>
                  <a:close/>
                  <a:moveTo>
                    <a:pt x="385573" y="1412596"/>
                  </a:moveTo>
                  <a:lnTo>
                    <a:pt x="389078" y="1412596"/>
                  </a:lnTo>
                  <a:lnTo>
                    <a:pt x="392583" y="1417853"/>
                  </a:lnTo>
                  <a:cubicBezTo>
                    <a:pt x="387909" y="1416685"/>
                    <a:pt x="385573" y="1414932"/>
                    <a:pt x="385573" y="1412596"/>
                  </a:cubicBezTo>
                  <a:close/>
                  <a:moveTo>
                    <a:pt x="170003" y="1412596"/>
                  </a:moveTo>
                  <a:cubicBezTo>
                    <a:pt x="170003" y="1413764"/>
                    <a:pt x="172340" y="1413764"/>
                    <a:pt x="177013" y="1412596"/>
                  </a:cubicBezTo>
                  <a:cubicBezTo>
                    <a:pt x="178181" y="1412596"/>
                    <a:pt x="178766" y="1413472"/>
                    <a:pt x="178766" y="1415224"/>
                  </a:cubicBezTo>
                  <a:cubicBezTo>
                    <a:pt x="178766" y="1416977"/>
                    <a:pt x="177597" y="1418438"/>
                    <a:pt x="175260" y="1419606"/>
                  </a:cubicBezTo>
                  <a:lnTo>
                    <a:pt x="162992" y="1423111"/>
                  </a:lnTo>
                  <a:lnTo>
                    <a:pt x="159487" y="1421359"/>
                  </a:lnTo>
                  <a:cubicBezTo>
                    <a:pt x="162992" y="1422527"/>
                    <a:pt x="165329" y="1421359"/>
                    <a:pt x="166498" y="1417853"/>
                  </a:cubicBezTo>
                  <a:cubicBezTo>
                    <a:pt x="167666" y="1414348"/>
                    <a:pt x="168834" y="1412596"/>
                    <a:pt x="170003" y="1412596"/>
                  </a:cubicBezTo>
                  <a:close/>
                  <a:moveTo>
                    <a:pt x="145466" y="1412596"/>
                  </a:moveTo>
                  <a:cubicBezTo>
                    <a:pt x="148972" y="1412596"/>
                    <a:pt x="151016" y="1413472"/>
                    <a:pt x="151600" y="1415224"/>
                  </a:cubicBezTo>
                  <a:cubicBezTo>
                    <a:pt x="152184" y="1416977"/>
                    <a:pt x="151892" y="1420190"/>
                    <a:pt x="150724" y="1424864"/>
                  </a:cubicBezTo>
                  <a:cubicBezTo>
                    <a:pt x="149556" y="1421359"/>
                    <a:pt x="148387" y="1418438"/>
                    <a:pt x="147219" y="1416101"/>
                  </a:cubicBezTo>
                  <a:cubicBezTo>
                    <a:pt x="146050" y="1413764"/>
                    <a:pt x="145466" y="1412596"/>
                    <a:pt x="145466" y="1412596"/>
                  </a:cubicBezTo>
                  <a:close/>
                  <a:moveTo>
                    <a:pt x="63094" y="1412596"/>
                  </a:moveTo>
                  <a:lnTo>
                    <a:pt x="68352" y="1417853"/>
                  </a:lnTo>
                  <a:lnTo>
                    <a:pt x="66599" y="1417853"/>
                  </a:lnTo>
                  <a:cubicBezTo>
                    <a:pt x="65431" y="1416685"/>
                    <a:pt x="64555" y="1416101"/>
                    <a:pt x="63970" y="1416101"/>
                  </a:cubicBezTo>
                  <a:cubicBezTo>
                    <a:pt x="63386" y="1416101"/>
                    <a:pt x="62510" y="1415517"/>
                    <a:pt x="61341" y="1414348"/>
                  </a:cubicBezTo>
                  <a:close/>
                  <a:moveTo>
                    <a:pt x="45568" y="1412596"/>
                  </a:moveTo>
                  <a:cubicBezTo>
                    <a:pt x="49073" y="1412596"/>
                    <a:pt x="51410" y="1413764"/>
                    <a:pt x="52578" y="1416101"/>
                  </a:cubicBezTo>
                  <a:cubicBezTo>
                    <a:pt x="53747" y="1418438"/>
                    <a:pt x="55499" y="1421943"/>
                    <a:pt x="57836" y="1426616"/>
                  </a:cubicBezTo>
                  <a:cubicBezTo>
                    <a:pt x="55499" y="1426616"/>
                    <a:pt x="53747" y="1426324"/>
                    <a:pt x="52578" y="1425740"/>
                  </a:cubicBezTo>
                  <a:cubicBezTo>
                    <a:pt x="51410" y="1425156"/>
                    <a:pt x="50242" y="1423695"/>
                    <a:pt x="49073" y="1421359"/>
                  </a:cubicBezTo>
                  <a:cubicBezTo>
                    <a:pt x="49073" y="1420190"/>
                    <a:pt x="47905" y="1417269"/>
                    <a:pt x="45568" y="1412596"/>
                  </a:cubicBezTo>
                  <a:close/>
                  <a:moveTo>
                    <a:pt x="867537" y="1410843"/>
                  </a:moveTo>
                  <a:lnTo>
                    <a:pt x="864033" y="1416101"/>
                  </a:lnTo>
                  <a:cubicBezTo>
                    <a:pt x="867537" y="1419606"/>
                    <a:pt x="871043" y="1421359"/>
                    <a:pt x="874548" y="1421359"/>
                  </a:cubicBezTo>
                  <a:cubicBezTo>
                    <a:pt x="874548" y="1420190"/>
                    <a:pt x="873963" y="1418438"/>
                    <a:pt x="872795" y="1416101"/>
                  </a:cubicBezTo>
                  <a:cubicBezTo>
                    <a:pt x="871627" y="1413764"/>
                    <a:pt x="869874" y="1412011"/>
                    <a:pt x="867537" y="1410843"/>
                  </a:cubicBezTo>
                  <a:close/>
                  <a:moveTo>
                    <a:pt x="515265" y="1409090"/>
                  </a:moveTo>
                  <a:cubicBezTo>
                    <a:pt x="515265" y="1410259"/>
                    <a:pt x="515265" y="1411135"/>
                    <a:pt x="515265" y="1411719"/>
                  </a:cubicBezTo>
                  <a:cubicBezTo>
                    <a:pt x="515265" y="1412304"/>
                    <a:pt x="515265" y="1412596"/>
                    <a:pt x="515265" y="1412596"/>
                  </a:cubicBezTo>
                  <a:cubicBezTo>
                    <a:pt x="515265" y="1414932"/>
                    <a:pt x="514680" y="1416101"/>
                    <a:pt x="513512" y="1416101"/>
                  </a:cubicBezTo>
                  <a:lnTo>
                    <a:pt x="513512" y="1414348"/>
                  </a:lnTo>
                  <a:close/>
                  <a:moveTo>
                    <a:pt x="417119" y="1405585"/>
                  </a:moveTo>
                  <a:cubicBezTo>
                    <a:pt x="417119" y="1410259"/>
                    <a:pt x="416535" y="1413764"/>
                    <a:pt x="415367" y="1416101"/>
                  </a:cubicBezTo>
                  <a:lnTo>
                    <a:pt x="411861" y="1407338"/>
                  </a:lnTo>
                  <a:cubicBezTo>
                    <a:pt x="414198" y="1407338"/>
                    <a:pt x="415951" y="1406754"/>
                    <a:pt x="417119" y="1405585"/>
                  </a:cubicBezTo>
                  <a:close/>
                  <a:moveTo>
                    <a:pt x="198044" y="1403833"/>
                  </a:moveTo>
                  <a:lnTo>
                    <a:pt x="198044" y="1407338"/>
                  </a:lnTo>
                  <a:cubicBezTo>
                    <a:pt x="200381" y="1409675"/>
                    <a:pt x="201549" y="1410843"/>
                    <a:pt x="201549" y="1410843"/>
                  </a:cubicBezTo>
                  <a:lnTo>
                    <a:pt x="196292" y="1407338"/>
                  </a:lnTo>
                  <a:close/>
                  <a:moveTo>
                    <a:pt x="148972" y="1403833"/>
                  </a:moveTo>
                  <a:cubicBezTo>
                    <a:pt x="153645" y="1407338"/>
                    <a:pt x="157150" y="1409090"/>
                    <a:pt x="159487" y="1409090"/>
                  </a:cubicBezTo>
                  <a:lnTo>
                    <a:pt x="161240" y="1410843"/>
                  </a:lnTo>
                  <a:cubicBezTo>
                    <a:pt x="160071" y="1410843"/>
                    <a:pt x="158319" y="1410551"/>
                    <a:pt x="155982" y="1409967"/>
                  </a:cubicBezTo>
                  <a:cubicBezTo>
                    <a:pt x="153645" y="1409382"/>
                    <a:pt x="151308" y="1409675"/>
                    <a:pt x="148972" y="1410843"/>
                  </a:cubicBezTo>
                  <a:close/>
                  <a:moveTo>
                    <a:pt x="196292" y="1402080"/>
                  </a:moveTo>
                  <a:cubicBezTo>
                    <a:pt x="196292" y="1405585"/>
                    <a:pt x="195123" y="1408506"/>
                    <a:pt x="192786" y="1410843"/>
                  </a:cubicBezTo>
                  <a:cubicBezTo>
                    <a:pt x="190450" y="1413180"/>
                    <a:pt x="186360" y="1413764"/>
                    <a:pt x="180518" y="1412596"/>
                  </a:cubicBezTo>
                  <a:cubicBezTo>
                    <a:pt x="181686" y="1412596"/>
                    <a:pt x="182855" y="1412011"/>
                    <a:pt x="184023" y="1410843"/>
                  </a:cubicBezTo>
                  <a:cubicBezTo>
                    <a:pt x="185192" y="1409675"/>
                    <a:pt x="186360" y="1409090"/>
                    <a:pt x="187529" y="1409090"/>
                  </a:cubicBezTo>
                  <a:cubicBezTo>
                    <a:pt x="189865" y="1409090"/>
                    <a:pt x="190742" y="1408214"/>
                    <a:pt x="190157" y="1406461"/>
                  </a:cubicBezTo>
                  <a:cubicBezTo>
                    <a:pt x="189573" y="1404709"/>
                    <a:pt x="189281" y="1403833"/>
                    <a:pt x="189281" y="1403833"/>
                  </a:cubicBezTo>
                  <a:close/>
                  <a:moveTo>
                    <a:pt x="434645" y="1400327"/>
                  </a:moveTo>
                  <a:lnTo>
                    <a:pt x="434645" y="1402080"/>
                  </a:lnTo>
                  <a:lnTo>
                    <a:pt x="424130" y="1405585"/>
                  </a:lnTo>
                  <a:lnTo>
                    <a:pt x="422377" y="1403833"/>
                  </a:lnTo>
                  <a:cubicBezTo>
                    <a:pt x="428219" y="1403833"/>
                    <a:pt x="432308" y="1402664"/>
                    <a:pt x="434645" y="1400327"/>
                  </a:cubicBezTo>
                  <a:close/>
                  <a:moveTo>
                    <a:pt x="385573" y="1400327"/>
                  </a:moveTo>
                  <a:cubicBezTo>
                    <a:pt x="385573" y="1402664"/>
                    <a:pt x="385280" y="1404417"/>
                    <a:pt x="384696" y="1405585"/>
                  </a:cubicBezTo>
                  <a:cubicBezTo>
                    <a:pt x="384112" y="1406754"/>
                    <a:pt x="382067" y="1407338"/>
                    <a:pt x="378562" y="1407338"/>
                  </a:cubicBezTo>
                  <a:close/>
                  <a:moveTo>
                    <a:pt x="7011" y="1400327"/>
                  </a:moveTo>
                  <a:cubicBezTo>
                    <a:pt x="8179" y="1402664"/>
                    <a:pt x="9640" y="1404417"/>
                    <a:pt x="11392" y="1405585"/>
                  </a:cubicBezTo>
                  <a:cubicBezTo>
                    <a:pt x="13145" y="1406754"/>
                    <a:pt x="14021" y="1407922"/>
                    <a:pt x="14021" y="1409090"/>
                  </a:cubicBezTo>
                  <a:cubicBezTo>
                    <a:pt x="14021" y="1405585"/>
                    <a:pt x="11684" y="1402664"/>
                    <a:pt x="7011" y="1400327"/>
                  </a:cubicBezTo>
                  <a:close/>
                  <a:moveTo>
                    <a:pt x="1058571" y="1398575"/>
                  </a:moveTo>
                  <a:lnTo>
                    <a:pt x="1058571" y="1400327"/>
                  </a:lnTo>
                  <a:cubicBezTo>
                    <a:pt x="1058571" y="1401496"/>
                    <a:pt x="1060324" y="1402664"/>
                    <a:pt x="1063829" y="1403833"/>
                  </a:cubicBezTo>
                  <a:close/>
                  <a:moveTo>
                    <a:pt x="152477" y="1398575"/>
                  </a:moveTo>
                  <a:lnTo>
                    <a:pt x="154229" y="1400327"/>
                  </a:lnTo>
                  <a:cubicBezTo>
                    <a:pt x="154229" y="1400327"/>
                    <a:pt x="153937" y="1400619"/>
                    <a:pt x="153353" y="1401204"/>
                  </a:cubicBezTo>
                  <a:cubicBezTo>
                    <a:pt x="152769" y="1401788"/>
                    <a:pt x="152477" y="1402080"/>
                    <a:pt x="152477" y="1402080"/>
                  </a:cubicBezTo>
                  <a:lnTo>
                    <a:pt x="150724" y="1402080"/>
                  </a:lnTo>
                  <a:close/>
                  <a:moveTo>
                    <a:pt x="1289914" y="1393317"/>
                  </a:moveTo>
                  <a:lnTo>
                    <a:pt x="1296925" y="1396822"/>
                  </a:lnTo>
                  <a:cubicBezTo>
                    <a:pt x="1295756" y="1394485"/>
                    <a:pt x="1294004" y="1393317"/>
                    <a:pt x="1291667" y="1393317"/>
                  </a:cubicBezTo>
                  <a:close/>
                  <a:moveTo>
                    <a:pt x="539801" y="1393317"/>
                  </a:moveTo>
                  <a:lnTo>
                    <a:pt x="545059" y="1395070"/>
                  </a:lnTo>
                  <a:cubicBezTo>
                    <a:pt x="541554" y="1396238"/>
                    <a:pt x="538633" y="1397698"/>
                    <a:pt x="536296" y="1399451"/>
                  </a:cubicBezTo>
                  <a:cubicBezTo>
                    <a:pt x="533959" y="1401204"/>
                    <a:pt x="531623" y="1402080"/>
                    <a:pt x="529286" y="1402080"/>
                  </a:cubicBezTo>
                  <a:close/>
                  <a:moveTo>
                    <a:pt x="185776" y="1389812"/>
                  </a:moveTo>
                  <a:lnTo>
                    <a:pt x="187529" y="1395070"/>
                  </a:lnTo>
                  <a:lnTo>
                    <a:pt x="185776" y="1395070"/>
                  </a:lnTo>
                  <a:cubicBezTo>
                    <a:pt x="185776" y="1395070"/>
                    <a:pt x="185484" y="1394777"/>
                    <a:pt x="184900" y="1394193"/>
                  </a:cubicBezTo>
                  <a:cubicBezTo>
                    <a:pt x="184315" y="1393609"/>
                    <a:pt x="184023" y="1393317"/>
                    <a:pt x="184023" y="1393317"/>
                  </a:cubicBezTo>
                  <a:cubicBezTo>
                    <a:pt x="184023" y="1392149"/>
                    <a:pt x="184023" y="1391272"/>
                    <a:pt x="184023" y="1390688"/>
                  </a:cubicBezTo>
                  <a:cubicBezTo>
                    <a:pt x="184023" y="1390104"/>
                    <a:pt x="184608" y="1389812"/>
                    <a:pt x="185776" y="1389812"/>
                  </a:cubicBezTo>
                  <a:close/>
                  <a:moveTo>
                    <a:pt x="177013" y="1389812"/>
                  </a:moveTo>
                  <a:lnTo>
                    <a:pt x="175260" y="1396822"/>
                  </a:lnTo>
                  <a:lnTo>
                    <a:pt x="171755" y="1396822"/>
                  </a:lnTo>
                  <a:lnTo>
                    <a:pt x="175260" y="1391564"/>
                  </a:lnTo>
                  <a:close/>
                  <a:moveTo>
                    <a:pt x="206588" y="1389154"/>
                  </a:moveTo>
                  <a:cubicBezTo>
                    <a:pt x="207903" y="1389009"/>
                    <a:pt x="209144" y="1389228"/>
                    <a:pt x="210312" y="1389812"/>
                  </a:cubicBezTo>
                  <a:lnTo>
                    <a:pt x="212065" y="1395070"/>
                  </a:lnTo>
                  <a:cubicBezTo>
                    <a:pt x="208560" y="1395070"/>
                    <a:pt x="204763" y="1395654"/>
                    <a:pt x="200673" y="1396822"/>
                  </a:cubicBezTo>
                  <a:cubicBezTo>
                    <a:pt x="196584" y="1397991"/>
                    <a:pt x="193955" y="1398575"/>
                    <a:pt x="192786" y="1398575"/>
                  </a:cubicBezTo>
                  <a:cubicBezTo>
                    <a:pt x="192786" y="1398575"/>
                    <a:pt x="192202" y="1398575"/>
                    <a:pt x="191034" y="1398575"/>
                  </a:cubicBezTo>
                  <a:cubicBezTo>
                    <a:pt x="189865" y="1398575"/>
                    <a:pt x="189281" y="1398575"/>
                    <a:pt x="189281" y="1398575"/>
                  </a:cubicBezTo>
                  <a:cubicBezTo>
                    <a:pt x="195123" y="1395070"/>
                    <a:pt x="197460" y="1393317"/>
                    <a:pt x="196292" y="1393317"/>
                  </a:cubicBezTo>
                  <a:cubicBezTo>
                    <a:pt x="197460" y="1393317"/>
                    <a:pt x="199505" y="1392441"/>
                    <a:pt x="202426" y="1390688"/>
                  </a:cubicBezTo>
                  <a:cubicBezTo>
                    <a:pt x="203886" y="1389812"/>
                    <a:pt x="205274" y="1389301"/>
                    <a:pt x="206588" y="1389154"/>
                  </a:cubicBezTo>
                  <a:close/>
                  <a:moveTo>
                    <a:pt x="185776" y="1374038"/>
                  </a:moveTo>
                  <a:lnTo>
                    <a:pt x="191034" y="1381049"/>
                  </a:lnTo>
                  <a:cubicBezTo>
                    <a:pt x="188697" y="1381049"/>
                    <a:pt x="187529" y="1382217"/>
                    <a:pt x="187529" y="1384554"/>
                  </a:cubicBezTo>
                  <a:close/>
                  <a:moveTo>
                    <a:pt x="476708" y="1372286"/>
                  </a:moveTo>
                  <a:lnTo>
                    <a:pt x="476708" y="1374038"/>
                  </a:lnTo>
                  <a:lnTo>
                    <a:pt x="473202" y="1374038"/>
                  </a:lnTo>
                  <a:cubicBezTo>
                    <a:pt x="470866" y="1374038"/>
                    <a:pt x="469697" y="1374038"/>
                    <a:pt x="469697" y="1374038"/>
                  </a:cubicBezTo>
                  <a:close/>
                  <a:moveTo>
                    <a:pt x="180518" y="1370533"/>
                  </a:moveTo>
                  <a:cubicBezTo>
                    <a:pt x="181686" y="1371702"/>
                    <a:pt x="181979" y="1373162"/>
                    <a:pt x="181395" y="1374915"/>
                  </a:cubicBezTo>
                  <a:cubicBezTo>
                    <a:pt x="180810" y="1376667"/>
                    <a:pt x="180518" y="1378128"/>
                    <a:pt x="180518" y="1379296"/>
                  </a:cubicBezTo>
                  <a:lnTo>
                    <a:pt x="184023" y="1382801"/>
                  </a:lnTo>
                  <a:lnTo>
                    <a:pt x="178766" y="1386307"/>
                  </a:lnTo>
                  <a:lnTo>
                    <a:pt x="168250" y="1384554"/>
                  </a:lnTo>
                  <a:lnTo>
                    <a:pt x="168250" y="1381049"/>
                  </a:lnTo>
                  <a:lnTo>
                    <a:pt x="166498" y="1374038"/>
                  </a:lnTo>
                  <a:lnTo>
                    <a:pt x="168250" y="1372286"/>
                  </a:lnTo>
                  <a:close/>
                  <a:moveTo>
                    <a:pt x="197168" y="1369000"/>
                  </a:moveTo>
                  <a:cubicBezTo>
                    <a:pt x="198336" y="1369146"/>
                    <a:pt x="199213" y="1369949"/>
                    <a:pt x="199797" y="1371410"/>
                  </a:cubicBezTo>
                  <a:cubicBezTo>
                    <a:pt x="200965" y="1374331"/>
                    <a:pt x="201549" y="1376375"/>
                    <a:pt x="201549" y="1377544"/>
                  </a:cubicBezTo>
                  <a:cubicBezTo>
                    <a:pt x="201549" y="1379880"/>
                    <a:pt x="202718" y="1381633"/>
                    <a:pt x="205055" y="1382801"/>
                  </a:cubicBezTo>
                  <a:cubicBezTo>
                    <a:pt x="207392" y="1385138"/>
                    <a:pt x="207683" y="1386599"/>
                    <a:pt x="205931" y="1387183"/>
                  </a:cubicBezTo>
                  <a:cubicBezTo>
                    <a:pt x="204178" y="1387767"/>
                    <a:pt x="202718" y="1388059"/>
                    <a:pt x="201549" y="1388059"/>
                  </a:cubicBezTo>
                  <a:cubicBezTo>
                    <a:pt x="200381" y="1388059"/>
                    <a:pt x="199797" y="1387475"/>
                    <a:pt x="199797" y="1386307"/>
                  </a:cubicBezTo>
                  <a:cubicBezTo>
                    <a:pt x="199797" y="1385138"/>
                    <a:pt x="198628" y="1384554"/>
                    <a:pt x="196292" y="1384554"/>
                  </a:cubicBezTo>
                  <a:lnTo>
                    <a:pt x="193148" y="1370407"/>
                  </a:lnTo>
                  <a:close/>
                  <a:moveTo>
                    <a:pt x="192786" y="1368781"/>
                  </a:moveTo>
                  <a:lnTo>
                    <a:pt x="193148" y="1370407"/>
                  </a:lnTo>
                  <a:lnTo>
                    <a:pt x="192786" y="1370533"/>
                  </a:lnTo>
                  <a:close/>
                  <a:moveTo>
                    <a:pt x="347015" y="1365275"/>
                  </a:moveTo>
                  <a:lnTo>
                    <a:pt x="334747" y="1370533"/>
                  </a:lnTo>
                  <a:cubicBezTo>
                    <a:pt x="335915" y="1371702"/>
                    <a:pt x="337960" y="1371994"/>
                    <a:pt x="340881" y="1371410"/>
                  </a:cubicBezTo>
                  <a:cubicBezTo>
                    <a:pt x="343802" y="1370825"/>
                    <a:pt x="345263" y="1370533"/>
                    <a:pt x="345263" y="1370533"/>
                  </a:cubicBezTo>
                  <a:cubicBezTo>
                    <a:pt x="346431" y="1370533"/>
                    <a:pt x="347015" y="1368781"/>
                    <a:pt x="347015" y="1365275"/>
                  </a:cubicBezTo>
                  <a:close/>
                  <a:moveTo>
                    <a:pt x="355778" y="1363523"/>
                  </a:moveTo>
                  <a:cubicBezTo>
                    <a:pt x="351105" y="1364691"/>
                    <a:pt x="348768" y="1367028"/>
                    <a:pt x="348768" y="1370533"/>
                  </a:cubicBezTo>
                  <a:cubicBezTo>
                    <a:pt x="351105" y="1368196"/>
                    <a:pt x="353441" y="1367028"/>
                    <a:pt x="355778" y="1367028"/>
                  </a:cubicBezTo>
                  <a:cubicBezTo>
                    <a:pt x="358115" y="1367028"/>
                    <a:pt x="359868" y="1366444"/>
                    <a:pt x="361036" y="1365275"/>
                  </a:cubicBezTo>
                  <a:cubicBezTo>
                    <a:pt x="359868" y="1364107"/>
                    <a:pt x="358115" y="1363523"/>
                    <a:pt x="355778" y="1363523"/>
                  </a:cubicBezTo>
                  <a:close/>
                  <a:moveTo>
                    <a:pt x="369799" y="1356512"/>
                  </a:moveTo>
                  <a:cubicBezTo>
                    <a:pt x="368631" y="1357681"/>
                    <a:pt x="367170" y="1358557"/>
                    <a:pt x="365418" y="1359141"/>
                  </a:cubicBezTo>
                  <a:cubicBezTo>
                    <a:pt x="363665" y="1359725"/>
                    <a:pt x="363373" y="1360602"/>
                    <a:pt x="364541" y="1361770"/>
                  </a:cubicBezTo>
                  <a:cubicBezTo>
                    <a:pt x="364541" y="1364107"/>
                    <a:pt x="366878" y="1364107"/>
                    <a:pt x="371552" y="1361770"/>
                  </a:cubicBezTo>
                  <a:lnTo>
                    <a:pt x="368046" y="1367028"/>
                  </a:lnTo>
                  <a:cubicBezTo>
                    <a:pt x="371552" y="1364691"/>
                    <a:pt x="373304" y="1362939"/>
                    <a:pt x="373304" y="1361770"/>
                  </a:cubicBezTo>
                  <a:lnTo>
                    <a:pt x="382067" y="1356512"/>
                  </a:lnTo>
                  <a:lnTo>
                    <a:pt x="373304" y="1356512"/>
                  </a:lnTo>
                  <a:cubicBezTo>
                    <a:pt x="373304" y="1356512"/>
                    <a:pt x="373596" y="1357389"/>
                    <a:pt x="374181" y="1359141"/>
                  </a:cubicBezTo>
                  <a:cubicBezTo>
                    <a:pt x="374765" y="1360894"/>
                    <a:pt x="374473" y="1361770"/>
                    <a:pt x="373304" y="1361770"/>
                  </a:cubicBezTo>
                  <a:cubicBezTo>
                    <a:pt x="373304" y="1360602"/>
                    <a:pt x="372136" y="1358849"/>
                    <a:pt x="369799" y="1356512"/>
                  </a:cubicBezTo>
                  <a:close/>
                  <a:moveTo>
                    <a:pt x="301448" y="1354760"/>
                  </a:moveTo>
                  <a:lnTo>
                    <a:pt x="296190" y="1356512"/>
                  </a:lnTo>
                  <a:lnTo>
                    <a:pt x="296190" y="1358265"/>
                  </a:lnTo>
                  <a:cubicBezTo>
                    <a:pt x="299695" y="1358265"/>
                    <a:pt x="301448" y="1357097"/>
                    <a:pt x="301448" y="1354760"/>
                  </a:cubicBezTo>
                  <a:close/>
                  <a:moveTo>
                    <a:pt x="0" y="1354760"/>
                  </a:moveTo>
                  <a:cubicBezTo>
                    <a:pt x="2337" y="1359433"/>
                    <a:pt x="3798" y="1364399"/>
                    <a:pt x="4382" y="1369657"/>
                  </a:cubicBezTo>
                  <a:cubicBezTo>
                    <a:pt x="4966" y="1374915"/>
                    <a:pt x="6427" y="1379880"/>
                    <a:pt x="8764" y="1384554"/>
                  </a:cubicBezTo>
                  <a:cubicBezTo>
                    <a:pt x="7595" y="1386891"/>
                    <a:pt x="6135" y="1386891"/>
                    <a:pt x="4382" y="1384554"/>
                  </a:cubicBezTo>
                  <a:cubicBezTo>
                    <a:pt x="2629" y="1382217"/>
                    <a:pt x="1753" y="1382217"/>
                    <a:pt x="1753" y="1384554"/>
                  </a:cubicBezTo>
                  <a:close/>
                  <a:moveTo>
                    <a:pt x="191034" y="1353007"/>
                  </a:moveTo>
                  <a:lnTo>
                    <a:pt x="191034" y="1354760"/>
                  </a:lnTo>
                  <a:cubicBezTo>
                    <a:pt x="188697" y="1354760"/>
                    <a:pt x="185776" y="1355928"/>
                    <a:pt x="182271" y="1358265"/>
                  </a:cubicBezTo>
                  <a:cubicBezTo>
                    <a:pt x="182271" y="1358265"/>
                    <a:pt x="183439" y="1357973"/>
                    <a:pt x="185776" y="1357389"/>
                  </a:cubicBezTo>
                  <a:cubicBezTo>
                    <a:pt x="188113" y="1356804"/>
                    <a:pt x="190450" y="1357097"/>
                    <a:pt x="192786" y="1358265"/>
                  </a:cubicBezTo>
                  <a:lnTo>
                    <a:pt x="184023" y="1361770"/>
                  </a:lnTo>
                  <a:cubicBezTo>
                    <a:pt x="178181" y="1358265"/>
                    <a:pt x="171755" y="1357681"/>
                    <a:pt x="164745" y="1360018"/>
                  </a:cubicBezTo>
                  <a:lnTo>
                    <a:pt x="162992" y="1358265"/>
                  </a:lnTo>
                  <a:cubicBezTo>
                    <a:pt x="174676" y="1358265"/>
                    <a:pt x="184023" y="1356512"/>
                    <a:pt x="191034" y="1353007"/>
                  </a:cubicBezTo>
                  <a:close/>
                  <a:moveTo>
                    <a:pt x="332994" y="1351255"/>
                  </a:moveTo>
                  <a:lnTo>
                    <a:pt x="327737" y="1354760"/>
                  </a:lnTo>
                  <a:lnTo>
                    <a:pt x="329489" y="1354760"/>
                  </a:lnTo>
                  <a:cubicBezTo>
                    <a:pt x="329489" y="1353591"/>
                    <a:pt x="330657" y="1353007"/>
                    <a:pt x="332994" y="1353007"/>
                  </a:cubicBezTo>
                  <a:close/>
                  <a:moveTo>
                    <a:pt x="264643" y="1351255"/>
                  </a:moveTo>
                  <a:lnTo>
                    <a:pt x="266396" y="1360018"/>
                  </a:lnTo>
                  <a:lnTo>
                    <a:pt x="271653" y="1358265"/>
                  </a:lnTo>
                  <a:close/>
                  <a:moveTo>
                    <a:pt x="283784" y="1350536"/>
                  </a:moveTo>
                  <a:lnTo>
                    <a:pt x="275158" y="1351255"/>
                  </a:lnTo>
                  <a:cubicBezTo>
                    <a:pt x="276327" y="1351255"/>
                    <a:pt x="277203" y="1352131"/>
                    <a:pt x="277788" y="1353884"/>
                  </a:cubicBezTo>
                  <a:cubicBezTo>
                    <a:pt x="278372" y="1355636"/>
                    <a:pt x="278080" y="1357681"/>
                    <a:pt x="276911" y="1360018"/>
                  </a:cubicBezTo>
                  <a:cubicBezTo>
                    <a:pt x="276911" y="1360018"/>
                    <a:pt x="275743" y="1360310"/>
                    <a:pt x="273406" y="1360894"/>
                  </a:cubicBezTo>
                  <a:cubicBezTo>
                    <a:pt x="271069" y="1361478"/>
                    <a:pt x="270485" y="1364107"/>
                    <a:pt x="271653" y="1368781"/>
                  </a:cubicBezTo>
                  <a:cubicBezTo>
                    <a:pt x="268148" y="1368781"/>
                    <a:pt x="265227" y="1369949"/>
                    <a:pt x="262891" y="1372286"/>
                  </a:cubicBezTo>
                  <a:cubicBezTo>
                    <a:pt x="259385" y="1365275"/>
                    <a:pt x="258217" y="1360602"/>
                    <a:pt x="259385" y="1358265"/>
                  </a:cubicBezTo>
                  <a:cubicBezTo>
                    <a:pt x="258217" y="1358265"/>
                    <a:pt x="257048" y="1357097"/>
                    <a:pt x="255880" y="1354760"/>
                  </a:cubicBezTo>
                  <a:cubicBezTo>
                    <a:pt x="255880" y="1360602"/>
                    <a:pt x="256464" y="1367612"/>
                    <a:pt x="257633" y="1375791"/>
                  </a:cubicBezTo>
                  <a:cubicBezTo>
                    <a:pt x="262306" y="1375791"/>
                    <a:pt x="266396" y="1374623"/>
                    <a:pt x="269901" y="1372286"/>
                  </a:cubicBezTo>
                  <a:cubicBezTo>
                    <a:pt x="273406" y="1369949"/>
                    <a:pt x="276327" y="1368196"/>
                    <a:pt x="278664" y="1367028"/>
                  </a:cubicBezTo>
                  <a:lnTo>
                    <a:pt x="278664" y="1372286"/>
                  </a:lnTo>
                  <a:cubicBezTo>
                    <a:pt x="279832" y="1369949"/>
                    <a:pt x="281000" y="1366736"/>
                    <a:pt x="282169" y="1362647"/>
                  </a:cubicBezTo>
                  <a:close/>
                  <a:moveTo>
                    <a:pt x="296190" y="1349502"/>
                  </a:moveTo>
                  <a:lnTo>
                    <a:pt x="284865" y="1350446"/>
                  </a:lnTo>
                  <a:lnTo>
                    <a:pt x="289179" y="1354760"/>
                  </a:lnTo>
                  <a:cubicBezTo>
                    <a:pt x="290348" y="1355928"/>
                    <a:pt x="289764" y="1357097"/>
                    <a:pt x="287427" y="1358265"/>
                  </a:cubicBezTo>
                  <a:cubicBezTo>
                    <a:pt x="286259" y="1360602"/>
                    <a:pt x="288595" y="1364107"/>
                    <a:pt x="294437" y="1368781"/>
                  </a:cubicBezTo>
                  <a:cubicBezTo>
                    <a:pt x="287427" y="1371117"/>
                    <a:pt x="283922" y="1372870"/>
                    <a:pt x="283922" y="1374038"/>
                  </a:cubicBezTo>
                  <a:lnTo>
                    <a:pt x="297942" y="1370533"/>
                  </a:lnTo>
                  <a:cubicBezTo>
                    <a:pt x="294437" y="1364691"/>
                    <a:pt x="292685" y="1358849"/>
                    <a:pt x="292685" y="1353007"/>
                  </a:cubicBezTo>
                  <a:cubicBezTo>
                    <a:pt x="291516" y="1351839"/>
                    <a:pt x="291808" y="1350962"/>
                    <a:pt x="293561" y="1350378"/>
                  </a:cubicBezTo>
                  <a:cubicBezTo>
                    <a:pt x="295314" y="1349794"/>
                    <a:pt x="296190" y="1349502"/>
                    <a:pt x="296190" y="1349502"/>
                  </a:cubicBezTo>
                  <a:close/>
                  <a:moveTo>
                    <a:pt x="392583" y="1347749"/>
                  </a:moveTo>
                  <a:cubicBezTo>
                    <a:pt x="391415" y="1347749"/>
                    <a:pt x="390246" y="1348334"/>
                    <a:pt x="389078" y="1349502"/>
                  </a:cubicBezTo>
                  <a:lnTo>
                    <a:pt x="396088" y="1349502"/>
                  </a:lnTo>
                  <a:cubicBezTo>
                    <a:pt x="394920" y="1348334"/>
                    <a:pt x="393751" y="1347749"/>
                    <a:pt x="392583" y="1347749"/>
                  </a:cubicBezTo>
                  <a:close/>
                  <a:moveTo>
                    <a:pt x="117425" y="1347749"/>
                  </a:moveTo>
                  <a:lnTo>
                    <a:pt x="119177" y="1354760"/>
                  </a:lnTo>
                  <a:lnTo>
                    <a:pt x="115672" y="1354760"/>
                  </a:lnTo>
                  <a:cubicBezTo>
                    <a:pt x="115672" y="1351255"/>
                    <a:pt x="116256" y="1348918"/>
                    <a:pt x="117425" y="1347749"/>
                  </a:cubicBezTo>
                  <a:close/>
                  <a:moveTo>
                    <a:pt x="317221" y="1345997"/>
                  </a:moveTo>
                  <a:cubicBezTo>
                    <a:pt x="317221" y="1348334"/>
                    <a:pt x="317805" y="1349794"/>
                    <a:pt x="318974" y="1350378"/>
                  </a:cubicBezTo>
                  <a:cubicBezTo>
                    <a:pt x="320142" y="1350962"/>
                    <a:pt x="321311" y="1350670"/>
                    <a:pt x="322479" y="1349502"/>
                  </a:cubicBezTo>
                  <a:cubicBezTo>
                    <a:pt x="321311" y="1347165"/>
                    <a:pt x="319558" y="1345997"/>
                    <a:pt x="317221" y="1345997"/>
                  </a:cubicBezTo>
                  <a:close/>
                  <a:moveTo>
                    <a:pt x="364541" y="1340739"/>
                  </a:moveTo>
                  <a:cubicBezTo>
                    <a:pt x="363373" y="1341907"/>
                    <a:pt x="360744" y="1343076"/>
                    <a:pt x="356655" y="1344244"/>
                  </a:cubicBezTo>
                  <a:cubicBezTo>
                    <a:pt x="352565" y="1345413"/>
                    <a:pt x="351105" y="1347165"/>
                    <a:pt x="352273" y="1349502"/>
                  </a:cubicBezTo>
                  <a:lnTo>
                    <a:pt x="352273" y="1351255"/>
                  </a:lnTo>
                  <a:lnTo>
                    <a:pt x="373304" y="1345997"/>
                  </a:lnTo>
                  <a:lnTo>
                    <a:pt x="373304" y="1344244"/>
                  </a:lnTo>
                  <a:cubicBezTo>
                    <a:pt x="367462" y="1344244"/>
                    <a:pt x="363957" y="1345413"/>
                    <a:pt x="362789" y="1347749"/>
                  </a:cubicBezTo>
                  <a:close/>
                  <a:moveTo>
                    <a:pt x="546812" y="1338986"/>
                  </a:moveTo>
                  <a:cubicBezTo>
                    <a:pt x="544475" y="1338986"/>
                    <a:pt x="544475" y="1340155"/>
                    <a:pt x="546812" y="1342492"/>
                  </a:cubicBezTo>
                  <a:lnTo>
                    <a:pt x="552069" y="1338986"/>
                  </a:lnTo>
                  <a:cubicBezTo>
                    <a:pt x="550901" y="1338986"/>
                    <a:pt x="549149" y="1338986"/>
                    <a:pt x="546812" y="1338986"/>
                  </a:cubicBezTo>
                  <a:close/>
                  <a:moveTo>
                    <a:pt x="341758" y="1335481"/>
                  </a:moveTo>
                  <a:lnTo>
                    <a:pt x="332994" y="1342492"/>
                  </a:lnTo>
                  <a:cubicBezTo>
                    <a:pt x="331826" y="1343660"/>
                    <a:pt x="327737" y="1344244"/>
                    <a:pt x="320726" y="1344244"/>
                  </a:cubicBezTo>
                  <a:lnTo>
                    <a:pt x="325984" y="1353007"/>
                  </a:lnTo>
                  <a:lnTo>
                    <a:pt x="334747" y="1349502"/>
                  </a:lnTo>
                  <a:cubicBezTo>
                    <a:pt x="340589" y="1349502"/>
                    <a:pt x="344678" y="1347165"/>
                    <a:pt x="347015" y="1342492"/>
                  </a:cubicBezTo>
                  <a:lnTo>
                    <a:pt x="340005" y="1342492"/>
                  </a:lnTo>
                  <a:cubicBezTo>
                    <a:pt x="338836" y="1342492"/>
                    <a:pt x="339421" y="1342200"/>
                    <a:pt x="341758" y="1341615"/>
                  </a:cubicBezTo>
                  <a:cubicBezTo>
                    <a:pt x="344094" y="1341031"/>
                    <a:pt x="344094" y="1338986"/>
                    <a:pt x="341758" y="1335481"/>
                  </a:cubicBezTo>
                  <a:close/>
                  <a:moveTo>
                    <a:pt x="231344" y="1335481"/>
                  </a:moveTo>
                  <a:cubicBezTo>
                    <a:pt x="231344" y="1337818"/>
                    <a:pt x="231928" y="1339571"/>
                    <a:pt x="233096" y="1340739"/>
                  </a:cubicBezTo>
                  <a:cubicBezTo>
                    <a:pt x="234265" y="1341907"/>
                    <a:pt x="234849" y="1342492"/>
                    <a:pt x="234849" y="1342492"/>
                  </a:cubicBezTo>
                  <a:cubicBezTo>
                    <a:pt x="237186" y="1341323"/>
                    <a:pt x="238938" y="1340739"/>
                    <a:pt x="240107" y="1340739"/>
                  </a:cubicBezTo>
                  <a:cubicBezTo>
                    <a:pt x="241275" y="1340739"/>
                    <a:pt x="242444" y="1341323"/>
                    <a:pt x="243612" y="1342492"/>
                  </a:cubicBezTo>
                  <a:lnTo>
                    <a:pt x="248870" y="1351255"/>
                  </a:lnTo>
                  <a:cubicBezTo>
                    <a:pt x="247701" y="1351255"/>
                    <a:pt x="246533" y="1350670"/>
                    <a:pt x="245364" y="1349502"/>
                  </a:cubicBezTo>
                  <a:cubicBezTo>
                    <a:pt x="244196" y="1348334"/>
                    <a:pt x="242444" y="1348334"/>
                    <a:pt x="240107" y="1349502"/>
                  </a:cubicBezTo>
                  <a:lnTo>
                    <a:pt x="234849" y="1354760"/>
                  </a:lnTo>
                  <a:lnTo>
                    <a:pt x="226086" y="1353007"/>
                  </a:lnTo>
                  <a:lnTo>
                    <a:pt x="224333" y="1358265"/>
                  </a:lnTo>
                  <a:lnTo>
                    <a:pt x="222581" y="1358265"/>
                  </a:lnTo>
                  <a:cubicBezTo>
                    <a:pt x="220244" y="1355928"/>
                    <a:pt x="218491" y="1355344"/>
                    <a:pt x="217323" y="1356512"/>
                  </a:cubicBezTo>
                  <a:cubicBezTo>
                    <a:pt x="214986" y="1358849"/>
                    <a:pt x="211481" y="1360018"/>
                    <a:pt x="206807" y="1360018"/>
                  </a:cubicBezTo>
                  <a:cubicBezTo>
                    <a:pt x="205639" y="1360018"/>
                    <a:pt x="202718" y="1358849"/>
                    <a:pt x="198044" y="1356512"/>
                  </a:cubicBezTo>
                  <a:cubicBezTo>
                    <a:pt x="195707" y="1354176"/>
                    <a:pt x="194539" y="1351839"/>
                    <a:pt x="194539" y="1349502"/>
                  </a:cubicBezTo>
                  <a:cubicBezTo>
                    <a:pt x="201549" y="1348334"/>
                    <a:pt x="207099" y="1347749"/>
                    <a:pt x="211189" y="1347749"/>
                  </a:cubicBezTo>
                  <a:cubicBezTo>
                    <a:pt x="215278" y="1347749"/>
                    <a:pt x="218491" y="1347165"/>
                    <a:pt x="220828" y="1345997"/>
                  </a:cubicBezTo>
                  <a:cubicBezTo>
                    <a:pt x="221997" y="1348334"/>
                    <a:pt x="221997" y="1349794"/>
                    <a:pt x="220828" y="1350378"/>
                  </a:cubicBezTo>
                  <a:cubicBezTo>
                    <a:pt x="219660" y="1350962"/>
                    <a:pt x="218491" y="1351255"/>
                    <a:pt x="217323" y="1351255"/>
                  </a:cubicBezTo>
                  <a:cubicBezTo>
                    <a:pt x="210312" y="1351255"/>
                    <a:pt x="205639" y="1352423"/>
                    <a:pt x="203302" y="1354760"/>
                  </a:cubicBezTo>
                  <a:lnTo>
                    <a:pt x="205055" y="1354760"/>
                  </a:lnTo>
                  <a:cubicBezTo>
                    <a:pt x="208560" y="1354760"/>
                    <a:pt x="212941" y="1353884"/>
                    <a:pt x="218199" y="1352131"/>
                  </a:cubicBezTo>
                  <a:cubicBezTo>
                    <a:pt x="223457" y="1350378"/>
                    <a:pt x="227839" y="1348334"/>
                    <a:pt x="231344" y="1345997"/>
                  </a:cubicBezTo>
                  <a:cubicBezTo>
                    <a:pt x="229007" y="1344828"/>
                    <a:pt x="229007" y="1343076"/>
                    <a:pt x="231344" y="1340739"/>
                  </a:cubicBezTo>
                  <a:lnTo>
                    <a:pt x="226086" y="1340739"/>
                  </a:lnTo>
                  <a:cubicBezTo>
                    <a:pt x="226086" y="1340739"/>
                    <a:pt x="226962" y="1340155"/>
                    <a:pt x="228715" y="1338986"/>
                  </a:cubicBezTo>
                  <a:cubicBezTo>
                    <a:pt x="230468" y="1337818"/>
                    <a:pt x="231344" y="1336650"/>
                    <a:pt x="231344" y="1335481"/>
                  </a:cubicBezTo>
                  <a:close/>
                  <a:moveTo>
                    <a:pt x="348768" y="1334605"/>
                  </a:moveTo>
                  <a:cubicBezTo>
                    <a:pt x="347600" y="1334021"/>
                    <a:pt x="347015" y="1334313"/>
                    <a:pt x="347015" y="1335481"/>
                  </a:cubicBezTo>
                  <a:lnTo>
                    <a:pt x="348768" y="1337234"/>
                  </a:lnTo>
                  <a:cubicBezTo>
                    <a:pt x="351105" y="1338402"/>
                    <a:pt x="352273" y="1337818"/>
                    <a:pt x="352273" y="1335481"/>
                  </a:cubicBezTo>
                  <a:cubicBezTo>
                    <a:pt x="351105" y="1335481"/>
                    <a:pt x="349936" y="1335189"/>
                    <a:pt x="348768" y="1334605"/>
                  </a:cubicBezTo>
                  <a:close/>
                  <a:moveTo>
                    <a:pt x="361036" y="1330223"/>
                  </a:moveTo>
                  <a:cubicBezTo>
                    <a:pt x="358699" y="1330223"/>
                    <a:pt x="356947" y="1331392"/>
                    <a:pt x="355778" y="1333729"/>
                  </a:cubicBezTo>
                  <a:lnTo>
                    <a:pt x="355778" y="1335481"/>
                  </a:lnTo>
                  <a:close/>
                  <a:moveTo>
                    <a:pt x="315468" y="1330223"/>
                  </a:moveTo>
                  <a:lnTo>
                    <a:pt x="299695" y="1335481"/>
                  </a:lnTo>
                  <a:lnTo>
                    <a:pt x="311963" y="1335481"/>
                  </a:lnTo>
                  <a:lnTo>
                    <a:pt x="318974" y="1330223"/>
                  </a:lnTo>
                  <a:close/>
                  <a:moveTo>
                    <a:pt x="361036" y="1324966"/>
                  </a:moveTo>
                  <a:lnTo>
                    <a:pt x="334747" y="1331976"/>
                  </a:lnTo>
                  <a:cubicBezTo>
                    <a:pt x="333579" y="1331976"/>
                    <a:pt x="331242" y="1332560"/>
                    <a:pt x="327737" y="1333729"/>
                  </a:cubicBezTo>
                  <a:cubicBezTo>
                    <a:pt x="324232" y="1334897"/>
                    <a:pt x="321311" y="1335481"/>
                    <a:pt x="318974" y="1335481"/>
                  </a:cubicBezTo>
                  <a:cubicBezTo>
                    <a:pt x="317805" y="1335481"/>
                    <a:pt x="317221" y="1336650"/>
                    <a:pt x="317221" y="1338986"/>
                  </a:cubicBezTo>
                  <a:lnTo>
                    <a:pt x="320726" y="1340739"/>
                  </a:lnTo>
                  <a:lnTo>
                    <a:pt x="320726" y="1338986"/>
                  </a:lnTo>
                  <a:lnTo>
                    <a:pt x="348768" y="1330223"/>
                  </a:lnTo>
                  <a:cubicBezTo>
                    <a:pt x="354610" y="1326718"/>
                    <a:pt x="358699" y="1324966"/>
                    <a:pt x="361036" y="1324966"/>
                  </a:cubicBezTo>
                  <a:close/>
                  <a:moveTo>
                    <a:pt x="424130" y="1323213"/>
                  </a:moveTo>
                  <a:cubicBezTo>
                    <a:pt x="421793" y="1323213"/>
                    <a:pt x="419164" y="1323797"/>
                    <a:pt x="416243" y="1324966"/>
                  </a:cubicBezTo>
                  <a:cubicBezTo>
                    <a:pt x="413322" y="1326134"/>
                    <a:pt x="410693" y="1327302"/>
                    <a:pt x="408356" y="1328471"/>
                  </a:cubicBezTo>
                  <a:cubicBezTo>
                    <a:pt x="416535" y="1328471"/>
                    <a:pt x="422377" y="1326718"/>
                    <a:pt x="425882" y="1323213"/>
                  </a:cubicBezTo>
                  <a:close/>
                  <a:moveTo>
                    <a:pt x="294437" y="1323213"/>
                  </a:moveTo>
                  <a:lnTo>
                    <a:pt x="294437" y="1324966"/>
                  </a:lnTo>
                  <a:lnTo>
                    <a:pt x="297942" y="1323213"/>
                  </a:lnTo>
                  <a:close/>
                  <a:moveTo>
                    <a:pt x="334612" y="1320382"/>
                  </a:moveTo>
                  <a:lnTo>
                    <a:pt x="322479" y="1328471"/>
                  </a:lnTo>
                  <a:lnTo>
                    <a:pt x="322479" y="1330223"/>
                  </a:lnTo>
                  <a:cubicBezTo>
                    <a:pt x="323647" y="1327887"/>
                    <a:pt x="326276" y="1326134"/>
                    <a:pt x="330365" y="1324966"/>
                  </a:cubicBezTo>
                  <a:lnTo>
                    <a:pt x="334951" y="1320890"/>
                  </a:lnTo>
                  <a:close/>
                  <a:moveTo>
                    <a:pt x="323530" y="1314800"/>
                  </a:moveTo>
                  <a:lnTo>
                    <a:pt x="320726" y="1316203"/>
                  </a:lnTo>
                  <a:lnTo>
                    <a:pt x="322479" y="1317955"/>
                  </a:lnTo>
                  <a:lnTo>
                    <a:pt x="324232" y="1316203"/>
                  </a:lnTo>
                  <a:lnTo>
                    <a:pt x="324232" y="1315034"/>
                  </a:lnTo>
                  <a:close/>
                  <a:moveTo>
                    <a:pt x="91136" y="1312697"/>
                  </a:moveTo>
                  <a:cubicBezTo>
                    <a:pt x="92304" y="1316203"/>
                    <a:pt x="94057" y="1317955"/>
                    <a:pt x="96393" y="1317955"/>
                  </a:cubicBezTo>
                  <a:lnTo>
                    <a:pt x="89383" y="1323213"/>
                  </a:lnTo>
                  <a:lnTo>
                    <a:pt x="89383" y="1319708"/>
                  </a:lnTo>
                  <a:close/>
                  <a:moveTo>
                    <a:pt x="75362" y="1310945"/>
                  </a:moveTo>
                  <a:lnTo>
                    <a:pt x="77115" y="1319708"/>
                  </a:lnTo>
                  <a:cubicBezTo>
                    <a:pt x="78283" y="1320876"/>
                    <a:pt x="79744" y="1321168"/>
                    <a:pt x="81496" y="1320584"/>
                  </a:cubicBezTo>
                  <a:cubicBezTo>
                    <a:pt x="83249" y="1320000"/>
                    <a:pt x="84709" y="1319708"/>
                    <a:pt x="85878" y="1319708"/>
                  </a:cubicBezTo>
                  <a:cubicBezTo>
                    <a:pt x="85878" y="1323213"/>
                    <a:pt x="86462" y="1325550"/>
                    <a:pt x="87631" y="1326718"/>
                  </a:cubicBezTo>
                  <a:cubicBezTo>
                    <a:pt x="88799" y="1327887"/>
                    <a:pt x="89675" y="1329055"/>
                    <a:pt x="90260" y="1330223"/>
                  </a:cubicBezTo>
                  <a:cubicBezTo>
                    <a:pt x="90843" y="1331392"/>
                    <a:pt x="91136" y="1332560"/>
                    <a:pt x="91136" y="1333729"/>
                  </a:cubicBezTo>
                  <a:cubicBezTo>
                    <a:pt x="92304" y="1332560"/>
                    <a:pt x="92888" y="1330223"/>
                    <a:pt x="92888" y="1326718"/>
                  </a:cubicBezTo>
                  <a:cubicBezTo>
                    <a:pt x="92888" y="1326718"/>
                    <a:pt x="93473" y="1325550"/>
                    <a:pt x="94641" y="1323213"/>
                  </a:cubicBezTo>
                  <a:lnTo>
                    <a:pt x="98146" y="1323213"/>
                  </a:lnTo>
                  <a:lnTo>
                    <a:pt x="106909" y="1338986"/>
                  </a:lnTo>
                  <a:cubicBezTo>
                    <a:pt x="110414" y="1349502"/>
                    <a:pt x="113335" y="1354760"/>
                    <a:pt x="115672" y="1354760"/>
                  </a:cubicBezTo>
                  <a:cubicBezTo>
                    <a:pt x="117425" y="1357681"/>
                    <a:pt x="119177" y="1359725"/>
                    <a:pt x="120930" y="1360894"/>
                  </a:cubicBezTo>
                  <a:lnTo>
                    <a:pt x="122952" y="1361231"/>
                  </a:lnTo>
                  <a:lnTo>
                    <a:pt x="124435" y="1358265"/>
                  </a:lnTo>
                  <a:cubicBezTo>
                    <a:pt x="126772" y="1361770"/>
                    <a:pt x="129693" y="1364691"/>
                    <a:pt x="133198" y="1367028"/>
                  </a:cubicBezTo>
                  <a:lnTo>
                    <a:pt x="133198" y="1361770"/>
                  </a:lnTo>
                  <a:cubicBezTo>
                    <a:pt x="135535" y="1365275"/>
                    <a:pt x="137580" y="1367612"/>
                    <a:pt x="139332" y="1368781"/>
                  </a:cubicBezTo>
                  <a:cubicBezTo>
                    <a:pt x="141085" y="1369949"/>
                    <a:pt x="144298" y="1368781"/>
                    <a:pt x="148972" y="1365275"/>
                  </a:cubicBezTo>
                  <a:lnTo>
                    <a:pt x="161240" y="1374038"/>
                  </a:lnTo>
                  <a:lnTo>
                    <a:pt x="159487" y="1370533"/>
                  </a:lnTo>
                  <a:cubicBezTo>
                    <a:pt x="160655" y="1370533"/>
                    <a:pt x="161532" y="1370241"/>
                    <a:pt x="162116" y="1369657"/>
                  </a:cubicBezTo>
                  <a:cubicBezTo>
                    <a:pt x="162700" y="1369073"/>
                    <a:pt x="163577" y="1369365"/>
                    <a:pt x="164745" y="1370533"/>
                  </a:cubicBezTo>
                  <a:lnTo>
                    <a:pt x="164745" y="1382801"/>
                  </a:lnTo>
                  <a:lnTo>
                    <a:pt x="168250" y="1395070"/>
                  </a:lnTo>
                  <a:lnTo>
                    <a:pt x="166498" y="1396822"/>
                  </a:lnTo>
                  <a:lnTo>
                    <a:pt x="175260" y="1398575"/>
                  </a:lnTo>
                  <a:lnTo>
                    <a:pt x="175260" y="1407338"/>
                  </a:lnTo>
                  <a:cubicBezTo>
                    <a:pt x="171755" y="1405001"/>
                    <a:pt x="167666" y="1403248"/>
                    <a:pt x="162992" y="1402080"/>
                  </a:cubicBezTo>
                  <a:cubicBezTo>
                    <a:pt x="158319" y="1400912"/>
                    <a:pt x="155398" y="1399743"/>
                    <a:pt x="154229" y="1398575"/>
                  </a:cubicBezTo>
                  <a:cubicBezTo>
                    <a:pt x="154229" y="1398575"/>
                    <a:pt x="154229" y="1398283"/>
                    <a:pt x="154229" y="1397698"/>
                  </a:cubicBezTo>
                  <a:cubicBezTo>
                    <a:pt x="154229" y="1397114"/>
                    <a:pt x="154813" y="1396822"/>
                    <a:pt x="155982" y="1396822"/>
                  </a:cubicBezTo>
                  <a:lnTo>
                    <a:pt x="154229" y="1391564"/>
                  </a:lnTo>
                  <a:cubicBezTo>
                    <a:pt x="157734" y="1393901"/>
                    <a:pt x="161240" y="1393901"/>
                    <a:pt x="164745" y="1391564"/>
                  </a:cubicBezTo>
                  <a:lnTo>
                    <a:pt x="162992" y="1388059"/>
                  </a:lnTo>
                  <a:lnTo>
                    <a:pt x="159487" y="1384554"/>
                  </a:lnTo>
                  <a:cubicBezTo>
                    <a:pt x="155982" y="1383386"/>
                    <a:pt x="154521" y="1383678"/>
                    <a:pt x="155106" y="1385430"/>
                  </a:cubicBezTo>
                  <a:cubicBezTo>
                    <a:pt x="155690" y="1387183"/>
                    <a:pt x="155982" y="1388059"/>
                    <a:pt x="155982" y="1388059"/>
                  </a:cubicBezTo>
                  <a:cubicBezTo>
                    <a:pt x="154813" y="1388059"/>
                    <a:pt x="151892" y="1386891"/>
                    <a:pt x="147219" y="1384554"/>
                  </a:cubicBezTo>
                  <a:lnTo>
                    <a:pt x="142546" y="1386891"/>
                  </a:lnTo>
                  <a:lnTo>
                    <a:pt x="141961" y="1386307"/>
                  </a:lnTo>
                  <a:lnTo>
                    <a:pt x="141961" y="1387183"/>
                  </a:lnTo>
                  <a:lnTo>
                    <a:pt x="136703" y="1389812"/>
                  </a:lnTo>
                  <a:lnTo>
                    <a:pt x="141961" y="1391564"/>
                  </a:lnTo>
                  <a:lnTo>
                    <a:pt x="141961" y="1387183"/>
                  </a:lnTo>
                  <a:lnTo>
                    <a:pt x="142546" y="1386891"/>
                  </a:lnTo>
                  <a:lnTo>
                    <a:pt x="145466" y="1389812"/>
                  </a:lnTo>
                  <a:lnTo>
                    <a:pt x="141961" y="1395070"/>
                  </a:lnTo>
                  <a:cubicBezTo>
                    <a:pt x="144298" y="1395070"/>
                    <a:pt x="146050" y="1395654"/>
                    <a:pt x="147219" y="1396822"/>
                  </a:cubicBezTo>
                  <a:cubicBezTo>
                    <a:pt x="148387" y="1397991"/>
                    <a:pt x="149556" y="1399159"/>
                    <a:pt x="150724" y="1400327"/>
                  </a:cubicBezTo>
                  <a:cubicBezTo>
                    <a:pt x="146050" y="1400327"/>
                    <a:pt x="143130" y="1399743"/>
                    <a:pt x="141961" y="1398575"/>
                  </a:cubicBezTo>
                  <a:cubicBezTo>
                    <a:pt x="141961" y="1400912"/>
                    <a:pt x="141377" y="1402664"/>
                    <a:pt x="140208" y="1403833"/>
                  </a:cubicBezTo>
                  <a:lnTo>
                    <a:pt x="138456" y="1407338"/>
                  </a:lnTo>
                  <a:lnTo>
                    <a:pt x="141961" y="1412596"/>
                  </a:lnTo>
                  <a:lnTo>
                    <a:pt x="134951" y="1417853"/>
                  </a:lnTo>
                  <a:lnTo>
                    <a:pt x="131445" y="1407338"/>
                  </a:lnTo>
                  <a:lnTo>
                    <a:pt x="136703" y="1407338"/>
                  </a:lnTo>
                  <a:lnTo>
                    <a:pt x="127940" y="1400327"/>
                  </a:lnTo>
                  <a:cubicBezTo>
                    <a:pt x="126772" y="1401496"/>
                    <a:pt x="127356" y="1403248"/>
                    <a:pt x="129693" y="1405585"/>
                  </a:cubicBezTo>
                  <a:lnTo>
                    <a:pt x="127940" y="1407338"/>
                  </a:lnTo>
                  <a:lnTo>
                    <a:pt x="129693" y="1412596"/>
                  </a:lnTo>
                  <a:cubicBezTo>
                    <a:pt x="126188" y="1409090"/>
                    <a:pt x="124435" y="1406754"/>
                    <a:pt x="124435" y="1405585"/>
                  </a:cubicBezTo>
                  <a:cubicBezTo>
                    <a:pt x="123267" y="1406754"/>
                    <a:pt x="123267" y="1408214"/>
                    <a:pt x="124435" y="1409967"/>
                  </a:cubicBezTo>
                  <a:cubicBezTo>
                    <a:pt x="125603" y="1411719"/>
                    <a:pt x="126188" y="1413180"/>
                    <a:pt x="126188" y="1414348"/>
                  </a:cubicBezTo>
                  <a:lnTo>
                    <a:pt x="133198" y="1424864"/>
                  </a:lnTo>
                  <a:cubicBezTo>
                    <a:pt x="133198" y="1426032"/>
                    <a:pt x="133490" y="1426616"/>
                    <a:pt x="134074" y="1426616"/>
                  </a:cubicBezTo>
                  <a:cubicBezTo>
                    <a:pt x="134659" y="1426616"/>
                    <a:pt x="135535" y="1426616"/>
                    <a:pt x="136703" y="1426616"/>
                  </a:cubicBezTo>
                  <a:cubicBezTo>
                    <a:pt x="140208" y="1425448"/>
                    <a:pt x="144006" y="1425156"/>
                    <a:pt x="148095" y="1425740"/>
                  </a:cubicBezTo>
                  <a:cubicBezTo>
                    <a:pt x="152184" y="1426324"/>
                    <a:pt x="156566" y="1426616"/>
                    <a:pt x="161240" y="1426616"/>
                  </a:cubicBezTo>
                  <a:lnTo>
                    <a:pt x="154229" y="1428369"/>
                  </a:lnTo>
                  <a:cubicBezTo>
                    <a:pt x="150724" y="1430706"/>
                    <a:pt x="147219" y="1431290"/>
                    <a:pt x="143714" y="1430122"/>
                  </a:cubicBezTo>
                  <a:cubicBezTo>
                    <a:pt x="140208" y="1428953"/>
                    <a:pt x="137872" y="1428369"/>
                    <a:pt x="136703" y="1428369"/>
                  </a:cubicBezTo>
                  <a:lnTo>
                    <a:pt x="126188" y="1426616"/>
                  </a:lnTo>
                  <a:cubicBezTo>
                    <a:pt x="125019" y="1427785"/>
                    <a:pt x="124435" y="1429537"/>
                    <a:pt x="124435" y="1431874"/>
                  </a:cubicBezTo>
                  <a:cubicBezTo>
                    <a:pt x="118593" y="1429537"/>
                    <a:pt x="112751" y="1425448"/>
                    <a:pt x="106909" y="1419606"/>
                  </a:cubicBezTo>
                  <a:cubicBezTo>
                    <a:pt x="101067" y="1413764"/>
                    <a:pt x="96393" y="1409090"/>
                    <a:pt x="92888" y="1405585"/>
                  </a:cubicBezTo>
                  <a:cubicBezTo>
                    <a:pt x="91720" y="1407922"/>
                    <a:pt x="91428" y="1409675"/>
                    <a:pt x="92012" y="1410843"/>
                  </a:cubicBezTo>
                  <a:cubicBezTo>
                    <a:pt x="92596" y="1412011"/>
                    <a:pt x="92888" y="1413180"/>
                    <a:pt x="92888" y="1414348"/>
                  </a:cubicBezTo>
                  <a:cubicBezTo>
                    <a:pt x="92888" y="1417853"/>
                    <a:pt x="94057" y="1419606"/>
                    <a:pt x="96393" y="1419606"/>
                  </a:cubicBezTo>
                  <a:cubicBezTo>
                    <a:pt x="97562" y="1418438"/>
                    <a:pt x="98438" y="1418730"/>
                    <a:pt x="99022" y="1420482"/>
                  </a:cubicBezTo>
                  <a:cubicBezTo>
                    <a:pt x="99607" y="1422235"/>
                    <a:pt x="100483" y="1423111"/>
                    <a:pt x="101651" y="1423111"/>
                  </a:cubicBezTo>
                  <a:cubicBezTo>
                    <a:pt x="105157" y="1428953"/>
                    <a:pt x="111583" y="1433627"/>
                    <a:pt x="120930" y="1437132"/>
                  </a:cubicBezTo>
                  <a:lnTo>
                    <a:pt x="129693" y="1437132"/>
                  </a:lnTo>
                  <a:cubicBezTo>
                    <a:pt x="128524" y="1439469"/>
                    <a:pt x="128524" y="1440637"/>
                    <a:pt x="129693" y="1440637"/>
                  </a:cubicBezTo>
                  <a:lnTo>
                    <a:pt x="133198" y="1447648"/>
                  </a:lnTo>
                  <a:lnTo>
                    <a:pt x="129693" y="1447648"/>
                  </a:lnTo>
                  <a:cubicBezTo>
                    <a:pt x="129693" y="1445311"/>
                    <a:pt x="126772" y="1442974"/>
                    <a:pt x="120930" y="1440637"/>
                  </a:cubicBezTo>
                  <a:cubicBezTo>
                    <a:pt x="119761" y="1441806"/>
                    <a:pt x="120054" y="1443266"/>
                    <a:pt x="121806" y="1445019"/>
                  </a:cubicBezTo>
                  <a:cubicBezTo>
                    <a:pt x="123559" y="1446771"/>
                    <a:pt x="125019" y="1448232"/>
                    <a:pt x="126188" y="1449400"/>
                  </a:cubicBezTo>
                  <a:lnTo>
                    <a:pt x="120930" y="1449400"/>
                  </a:lnTo>
                  <a:cubicBezTo>
                    <a:pt x="113919" y="1449400"/>
                    <a:pt x="107493" y="1447648"/>
                    <a:pt x="101651" y="1444142"/>
                  </a:cubicBezTo>
                  <a:cubicBezTo>
                    <a:pt x="100483" y="1441806"/>
                    <a:pt x="98438" y="1440053"/>
                    <a:pt x="95517" y="1438885"/>
                  </a:cubicBezTo>
                  <a:cubicBezTo>
                    <a:pt x="92596" y="1437716"/>
                    <a:pt x="91136" y="1435964"/>
                    <a:pt x="91136" y="1433627"/>
                  </a:cubicBezTo>
                  <a:cubicBezTo>
                    <a:pt x="91136" y="1432458"/>
                    <a:pt x="90843" y="1432166"/>
                    <a:pt x="90260" y="1432751"/>
                  </a:cubicBezTo>
                  <a:cubicBezTo>
                    <a:pt x="89675" y="1433335"/>
                    <a:pt x="89383" y="1433043"/>
                    <a:pt x="89383" y="1431874"/>
                  </a:cubicBezTo>
                  <a:cubicBezTo>
                    <a:pt x="87046" y="1431874"/>
                    <a:pt x="85001" y="1430998"/>
                    <a:pt x="83249" y="1429245"/>
                  </a:cubicBezTo>
                  <a:cubicBezTo>
                    <a:pt x="81496" y="1427493"/>
                    <a:pt x="79452" y="1425448"/>
                    <a:pt x="77115" y="1423111"/>
                  </a:cubicBezTo>
                  <a:lnTo>
                    <a:pt x="75362" y="1426616"/>
                  </a:lnTo>
                  <a:lnTo>
                    <a:pt x="71857" y="1421359"/>
                  </a:lnTo>
                  <a:cubicBezTo>
                    <a:pt x="73025" y="1421359"/>
                    <a:pt x="74194" y="1420774"/>
                    <a:pt x="75362" y="1419606"/>
                  </a:cubicBezTo>
                  <a:cubicBezTo>
                    <a:pt x="76531" y="1418438"/>
                    <a:pt x="78283" y="1417853"/>
                    <a:pt x="80620" y="1417853"/>
                  </a:cubicBezTo>
                  <a:lnTo>
                    <a:pt x="71857" y="1412596"/>
                  </a:lnTo>
                  <a:lnTo>
                    <a:pt x="70104" y="1403833"/>
                  </a:lnTo>
                  <a:cubicBezTo>
                    <a:pt x="66599" y="1395654"/>
                    <a:pt x="65431" y="1390396"/>
                    <a:pt x="66599" y="1388059"/>
                  </a:cubicBezTo>
                  <a:lnTo>
                    <a:pt x="64847" y="1381049"/>
                  </a:lnTo>
                  <a:lnTo>
                    <a:pt x="64847" y="1374038"/>
                  </a:lnTo>
                  <a:lnTo>
                    <a:pt x="70104" y="1381049"/>
                  </a:lnTo>
                  <a:lnTo>
                    <a:pt x="75362" y="1393317"/>
                  </a:lnTo>
                  <a:cubicBezTo>
                    <a:pt x="75362" y="1397991"/>
                    <a:pt x="77699" y="1400912"/>
                    <a:pt x="82373" y="1402080"/>
                  </a:cubicBezTo>
                  <a:lnTo>
                    <a:pt x="82373" y="1412596"/>
                  </a:lnTo>
                  <a:lnTo>
                    <a:pt x="85878" y="1412596"/>
                  </a:lnTo>
                  <a:lnTo>
                    <a:pt x="87631" y="1402080"/>
                  </a:lnTo>
                  <a:cubicBezTo>
                    <a:pt x="86462" y="1400912"/>
                    <a:pt x="86170" y="1400035"/>
                    <a:pt x="86754" y="1399451"/>
                  </a:cubicBezTo>
                  <a:cubicBezTo>
                    <a:pt x="87338" y="1398867"/>
                    <a:pt x="87046" y="1398575"/>
                    <a:pt x="85878" y="1398575"/>
                  </a:cubicBezTo>
                  <a:cubicBezTo>
                    <a:pt x="82373" y="1395070"/>
                    <a:pt x="81204" y="1392733"/>
                    <a:pt x="82373" y="1391564"/>
                  </a:cubicBezTo>
                  <a:cubicBezTo>
                    <a:pt x="82373" y="1389228"/>
                    <a:pt x="81789" y="1387183"/>
                    <a:pt x="80620" y="1385430"/>
                  </a:cubicBezTo>
                  <a:cubicBezTo>
                    <a:pt x="79452" y="1383678"/>
                    <a:pt x="78867" y="1382217"/>
                    <a:pt x="78867" y="1381049"/>
                  </a:cubicBezTo>
                  <a:lnTo>
                    <a:pt x="101651" y="1407338"/>
                  </a:lnTo>
                  <a:cubicBezTo>
                    <a:pt x="102819" y="1405001"/>
                    <a:pt x="103404" y="1403248"/>
                    <a:pt x="103404" y="1402080"/>
                  </a:cubicBezTo>
                  <a:cubicBezTo>
                    <a:pt x="103404" y="1400912"/>
                    <a:pt x="101651" y="1400327"/>
                    <a:pt x="98146" y="1400327"/>
                  </a:cubicBezTo>
                  <a:cubicBezTo>
                    <a:pt x="94641" y="1387475"/>
                    <a:pt x="92888" y="1380465"/>
                    <a:pt x="92888" y="1379296"/>
                  </a:cubicBezTo>
                  <a:lnTo>
                    <a:pt x="92888" y="1377544"/>
                  </a:lnTo>
                  <a:lnTo>
                    <a:pt x="91136" y="1381049"/>
                  </a:lnTo>
                  <a:lnTo>
                    <a:pt x="85878" y="1374038"/>
                  </a:lnTo>
                  <a:lnTo>
                    <a:pt x="82373" y="1361770"/>
                  </a:lnTo>
                  <a:cubicBezTo>
                    <a:pt x="82373" y="1358265"/>
                    <a:pt x="78867" y="1354176"/>
                    <a:pt x="71857" y="1349502"/>
                  </a:cubicBezTo>
                  <a:cubicBezTo>
                    <a:pt x="74194" y="1349502"/>
                    <a:pt x="75654" y="1349502"/>
                    <a:pt x="76239" y="1349502"/>
                  </a:cubicBezTo>
                  <a:cubicBezTo>
                    <a:pt x="76823" y="1349502"/>
                    <a:pt x="77115" y="1349502"/>
                    <a:pt x="77115" y="1349502"/>
                  </a:cubicBezTo>
                  <a:cubicBezTo>
                    <a:pt x="77115" y="1347165"/>
                    <a:pt x="77115" y="1344244"/>
                    <a:pt x="77115" y="1340739"/>
                  </a:cubicBezTo>
                  <a:cubicBezTo>
                    <a:pt x="77115" y="1337234"/>
                    <a:pt x="77115" y="1334897"/>
                    <a:pt x="77115" y="1333729"/>
                  </a:cubicBezTo>
                  <a:cubicBezTo>
                    <a:pt x="75946" y="1327887"/>
                    <a:pt x="75362" y="1320292"/>
                    <a:pt x="75362" y="1310945"/>
                  </a:cubicBezTo>
                  <a:close/>
                  <a:moveTo>
                    <a:pt x="52578" y="1307440"/>
                  </a:moveTo>
                  <a:lnTo>
                    <a:pt x="54331" y="1307440"/>
                  </a:lnTo>
                  <a:cubicBezTo>
                    <a:pt x="54331" y="1310945"/>
                    <a:pt x="53747" y="1313282"/>
                    <a:pt x="52578" y="1314450"/>
                  </a:cubicBezTo>
                  <a:lnTo>
                    <a:pt x="52578" y="1312697"/>
                  </a:lnTo>
                  <a:close/>
                  <a:moveTo>
                    <a:pt x="573101" y="1302182"/>
                  </a:moveTo>
                  <a:lnTo>
                    <a:pt x="566090" y="1309192"/>
                  </a:lnTo>
                  <a:lnTo>
                    <a:pt x="566090" y="1310945"/>
                  </a:lnTo>
                  <a:cubicBezTo>
                    <a:pt x="567259" y="1308608"/>
                    <a:pt x="569595" y="1307440"/>
                    <a:pt x="573101" y="1307440"/>
                  </a:cubicBezTo>
                  <a:close/>
                  <a:moveTo>
                    <a:pt x="1046303" y="1296924"/>
                  </a:moveTo>
                  <a:lnTo>
                    <a:pt x="1035787" y="1298677"/>
                  </a:lnTo>
                  <a:cubicBezTo>
                    <a:pt x="1035787" y="1301013"/>
                    <a:pt x="1037539" y="1302182"/>
                    <a:pt x="1041045" y="1302182"/>
                  </a:cubicBezTo>
                  <a:lnTo>
                    <a:pt x="1046303" y="1302182"/>
                  </a:lnTo>
                  <a:lnTo>
                    <a:pt x="1048055" y="1298677"/>
                  </a:lnTo>
                  <a:close/>
                  <a:moveTo>
                    <a:pt x="835991" y="1296924"/>
                  </a:moveTo>
                  <a:cubicBezTo>
                    <a:pt x="835991" y="1301598"/>
                    <a:pt x="838035" y="1304811"/>
                    <a:pt x="842125" y="1306563"/>
                  </a:cubicBezTo>
                  <a:cubicBezTo>
                    <a:pt x="846215" y="1308316"/>
                    <a:pt x="848843" y="1309776"/>
                    <a:pt x="850011" y="1310945"/>
                  </a:cubicBezTo>
                  <a:cubicBezTo>
                    <a:pt x="848843" y="1309776"/>
                    <a:pt x="846798" y="1307440"/>
                    <a:pt x="843877" y="1303934"/>
                  </a:cubicBezTo>
                  <a:cubicBezTo>
                    <a:pt x="840956" y="1300429"/>
                    <a:pt x="838328" y="1298092"/>
                    <a:pt x="835991" y="1296924"/>
                  </a:cubicBezTo>
                  <a:close/>
                  <a:moveTo>
                    <a:pt x="1558062" y="1274140"/>
                  </a:moveTo>
                  <a:cubicBezTo>
                    <a:pt x="1560399" y="1278814"/>
                    <a:pt x="1561567" y="1286408"/>
                    <a:pt x="1561567" y="1296924"/>
                  </a:cubicBezTo>
                  <a:cubicBezTo>
                    <a:pt x="1560399" y="1294587"/>
                    <a:pt x="1559230" y="1291374"/>
                    <a:pt x="1558062" y="1287285"/>
                  </a:cubicBezTo>
                  <a:cubicBezTo>
                    <a:pt x="1556894" y="1283195"/>
                    <a:pt x="1556894" y="1278814"/>
                    <a:pt x="1558062" y="1274140"/>
                  </a:cubicBezTo>
                  <a:close/>
                  <a:moveTo>
                    <a:pt x="70104" y="1265377"/>
                  </a:moveTo>
                  <a:cubicBezTo>
                    <a:pt x="70104" y="1266546"/>
                    <a:pt x="70396" y="1267422"/>
                    <a:pt x="70981" y="1268006"/>
                  </a:cubicBezTo>
                  <a:cubicBezTo>
                    <a:pt x="71565" y="1268590"/>
                    <a:pt x="71857" y="1268882"/>
                    <a:pt x="71857" y="1268882"/>
                  </a:cubicBezTo>
                  <a:lnTo>
                    <a:pt x="70104" y="1272388"/>
                  </a:lnTo>
                  <a:lnTo>
                    <a:pt x="68352" y="1268882"/>
                  </a:lnTo>
                  <a:cubicBezTo>
                    <a:pt x="69520" y="1268882"/>
                    <a:pt x="70104" y="1267714"/>
                    <a:pt x="70104" y="1265377"/>
                  </a:cubicBezTo>
                  <a:close/>
                  <a:moveTo>
                    <a:pt x="609905" y="1242593"/>
                  </a:moveTo>
                  <a:cubicBezTo>
                    <a:pt x="607568" y="1242593"/>
                    <a:pt x="606108" y="1243178"/>
                    <a:pt x="605524" y="1244346"/>
                  </a:cubicBezTo>
                  <a:cubicBezTo>
                    <a:pt x="604939" y="1245514"/>
                    <a:pt x="604648" y="1246683"/>
                    <a:pt x="604648" y="1247851"/>
                  </a:cubicBezTo>
                  <a:close/>
                  <a:moveTo>
                    <a:pt x="820874" y="1233611"/>
                  </a:moveTo>
                  <a:cubicBezTo>
                    <a:pt x="818684" y="1233173"/>
                    <a:pt x="816712" y="1233246"/>
                    <a:pt x="814959" y="1233830"/>
                  </a:cubicBezTo>
                  <a:lnTo>
                    <a:pt x="835991" y="1246099"/>
                  </a:lnTo>
                  <a:cubicBezTo>
                    <a:pt x="837159" y="1246099"/>
                    <a:pt x="838035" y="1245807"/>
                    <a:pt x="838620" y="1245222"/>
                  </a:cubicBezTo>
                  <a:cubicBezTo>
                    <a:pt x="839204" y="1244638"/>
                    <a:pt x="840080" y="1244346"/>
                    <a:pt x="841249" y="1244346"/>
                  </a:cubicBezTo>
                  <a:cubicBezTo>
                    <a:pt x="837743" y="1242009"/>
                    <a:pt x="833362" y="1239380"/>
                    <a:pt x="828104" y="1236459"/>
                  </a:cubicBezTo>
                  <a:cubicBezTo>
                    <a:pt x="825475" y="1234999"/>
                    <a:pt x="823065" y="1234049"/>
                    <a:pt x="820874" y="1233611"/>
                  </a:cubicBezTo>
                  <a:close/>
                  <a:moveTo>
                    <a:pt x="1140943" y="1223315"/>
                  </a:moveTo>
                  <a:lnTo>
                    <a:pt x="1140943" y="1226820"/>
                  </a:lnTo>
                  <a:cubicBezTo>
                    <a:pt x="1140943" y="1230325"/>
                    <a:pt x="1141527" y="1232954"/>
                    <a:pt x="1142696" y="1234707"/>
                  </a:cubicBezTo>
                  <a:cubicBezTo>
                    <a:pt x="1143864" y="1236459"/>
                    <a:pt x="1144448" y="1238504"/>
                    <a:pt x="1144448" y="1240841"/>
                  </a:cubicBezTo>
                  <a:cubicBezTo>
                    <a:pt x="1145617" y="1243178"/>
                    <a:pt x="1147661" y="1244930"/>
                    <a:pt x="1150582" y="1246099"/>
                  </a:cubicBezTo>
                  <a:cubicBezTo>
                    <a:pt x="1153503" y="1247267"/>
                    <a:pt x="1155548" y="1248435"/>
                    <a:pt x="1156716" y="1249604"/>
                  </a:cubicBezTo>
                  <a:cubicBezTo>
                    <a:pt x="1147369" y="1233246"/>
                    <a:pt x="1142111" y="1224483"/>
                    <a:pt x="1140943" y="1223315"/>
                  </a:cubicBezTo>
                  <a:close/>
                  <a:moveTo>
                    <a:pt x="1027024" y="1221562"/>
                  </a:moveTo>
                  <a:cubicBezTo>
                    <a:pt x="1028192" y="1222731"/>
                    <a:pt x="1028777" y="1225652"/>
                    <a:pt x="1028777" y="1230325"/>
                  </a:cubicBezTo>
                  <a:cubicBezTo>
                    <a:pt x="1027608" y="1229157"/>
                    <a:pt x="1027024" y="1227404"/>
                    <a:pt x="1027024" y="1225067"/>
                  </a:cubicBezTo>
                  <a:cubicBezTo>
                    <a:pt x="1027024" y="1222731"/>
                    <a:pt x="1027024" y="1221562"/>
                    <a:pt x="1027024" y="1221562"/>
                  </a:cubicBezTo>
                  <a:close/>
                  <a:moveTo>
                    <a:pt x="1179500" y="1214552"/>
                  </a:moveTo>
                  <a:cubicBezTo>
                    <a:pt x="1179500" y="1215720"/>
                    <a:pt x="1178916" y="1216304"/>
                    <a:pt x="1177747" y="1216304"/>
                  </a:cubicBezTo>
                  <a:cubicBezTo>
                    <a:pt x="1176579" y="1216304"/>
                    <a:pt x="1175411" y="1216304"/>
                    <a:pt x="1174242" y="1216304"/>
                  </a:cubicBezTo>
                  <a:lnTo>
                    <a:pt x="1183005" y="1218057"/>
                  </a:lnTo>
                  <a:cubicBezTo>
                    <a:pt x="1183005" y="1216889"/>
                    <a:pt x="1182421" y="1216304"/>
                    <a:pt x="1181253" y="1216304"/>
                  </a:cubicBezTo>
                  <a:cubicBezTo>
                    <a:pt x="1180085" y="1216304"/>
                    <a:pt x="1179500" y="1215720"/>
                    <a:pt x="1179500" y="1214552"/>
                  </a:cubicBezTo>
                  <a:close/>
                  <a:moveTo>
                    <a:pt x="795681" y="1209294"/>
                  </a:moveTo>
                  <a:lnTo>
                    <a:pt x="795681" y="1211047"/>
                  </a:lnTo>
                  <a:lnTo>
                    <a:pt x="799186" y="1214552"/>
                  </a:lnTo>
                  <a:lnTo>
                    <a:pt x="799186" y="1212799"/>
                  </a:lnTo>
                  <a:close/>
                  <a:moveTo>
                    <a:pt x="888569" y="1202284"/>
                  </a:moveTo>
                  <a:cubicBezTo>
                    <a:pt x="889737" y="1204620"/>
                    <a:pt x="890905" y="1206081"/>
                    <a:pt x="892074" y="1206665"/>
                  </a:cubicBezTo>
                  <a:cubicBezTo>
                    <a:pt x="893242" y="1207249"/>
                    <a:pt x="893827" y="1208710"/>
                    <a:pt x="893827" y="1211047"/>
                  </a:cubicBezTo>
                  <a:cubicBezTo>
                    <a:pt x="896163" y="1208710"/>
                    <a:pt x="896747" y="1207249"/>
                    <a:pt x="895579" y="1206665"/>
                  </a:cubicBezTo>
                  <a:cubicBezTo>
                    <a:pt x="894411" y="1206081"/>
                    <a:pt x="892074" y="1204620"/>
                    <a:pt x="888569" y="1202284"/>
                  </a:cubicBezTo>
                  <a:close/>
                  <a:moveTo>
                    <a:pt x="532791" y="1193521"/>
                  </a:moveTo>
                  <a:lnTo>
                    <a:pt x="534543" y="1207541"/>
                  </a:lnTo>
                  <a:lnTo>
                    <a:pt x="531038" y="1207541"/>
                  </a:lnTo>
                  <a:cubicBezTo>
                    <a:pt x="528701" y="1202868"/>
                    <a:pt x="527825" y="1199655"/>
                    <a:pt x="528409" y="1197902"/>
                  </a:cubicBezTo>
                  <a:cubicBezTo>
                    <a:pt x="528994" y="1196150"/>
                    <a:pt x="530454" y="1194689"/>
                    <a:pt x="532791" y="1193521"/>
                  </a:cubicBezTo>
                  <a:close/>
                  <a:moveTo>
                    <a:pt x="1384554" y="1190015"/>
                  </a:moveTo>
                  <a:cubicBezTo>
                    <a:pt x="1384554" y="1190015"/>
                    <a:pt x="1384262" y="1190600"/>
                    <a:pt x="1383678" y="1191768"/>
                  </a:cubicBezTo>
                  <a:cubicBezTo>
                    <a:pt x="1383094" y="1192936"/>
                    <a:pt x="1383970" y="1194105"/>
                    <a:pt x="1386307" y="1195273"/>
                  </a:cubicBezTo>
                  <a:lnTo>
                    <a:pt x="1386307" y="1190015"/>
                  </a:lnTo>
                  <a:close/>
                  <a:moveTo>
                    <a:pt x="1158469" y="1186510"/>
                  </a:moveTo>
                  <a:cubicBezTo>
                    <a:pt x="1157301" y="1186510"/>
                    <a:pt x="1156716" y="1187094"/>
                    <a:pt x="1156716" y="1188263"/>
                  </a:cubicBezTo>
                  <a:cubicBezTo>
                    <a:pt x="1157885" y="1189431"/>
                    <a:pt x="1158761" y="1190892"/>
                    <a:pt x="1159345" y="1192644"/>
                  </a:cubicBezTo>
                  <a:cubicBezTo>
                    <a:pt x="1159930" y="1194397"/>
                    <a:pt x="1161390" y="1195857"/>
                    <a:pt x="1163727" y="1197026"/>
                  </a:cubicBezTo>
                  <a:lnTo>
                    <a:pt x="1165479" y="1197026"/>
                  </a:lnTo>
                  <a:close/>
                  <a:moveTo>
                    <a:pt x="592379" y="1183005"/>
                  </a:moveTo>
                  <a:cubicBezTo>
                    <a:pt x="593548" y="1183005"/>
                    <a:pt x="593840" y="1183589"/>
                    <a:pt x="593256" y="1184758"/>
                  </a:cubicBezTo>
                  <a:cubicBezTo>
                    <a:pt x="592671" y="1185926"/>
                    <a:pt x="592963" y="1187094"/>
                    <a:pt x="594132" y="1188263"/>
                  </a:cubicBezTo>
                  <a:cubicBezTo>
                    <a:pt x="597637" y="1187094"/>
                    <a:pt x="597053" y="1185342"/>
                    <a:pt x="592379" y="1183005"/>
                  </a:cubicBezTo>
                  <a:close/>
                  <a:moveTo>
                    <a:pt x="897331" y="1181252"/>
                  </a:moveTo>
                  <a:cubicBezTo>
                    <a:pt x="892658" y="1182421"/>
                    <a:pt x="890029" y="1184173"/>
                    <a:pt x="889445" y="1186510"/>
                  </a:cubicBezTo>
                  <a:cubicBezTo>
                    <a:pt x="888861" y="1188847"/>
                    <a:pt x="890321" y="1192352"/>
                    <a:pt x="893827" y="1197026"/>
                  </a:cubicBezTo>
                  <a:cubicBezTo>
                    <a:pt x="894995" y="1195857"/>
                    <a:pt x="895579" y="1193229"/>
                    <a:pt x="895579" y="1189139"/>
                  </a:cubicBezTo>
                  <a:cubicBezTo>
                    <a:pt x="895579" y="1185050"/>
                    <a:pt x="896163" y="1182421"/>
                    <a:pt x="897331" y="1181252"/>
                  </a:cubicBezTo>
                  <a:close/>
                  <a:moveTo>
                    <a:pt x="1118159" y="1179500"/>
                  </a:moveTo>
                  <a:lnTo>
                    <a:pt x="1118159" y="1183005"/>
                  </a:lnTo>
                  <a:cubicBezTo>
                    <a:pt x="1119328" y="1187679"/>
                    <a:pt x="1119912" y="1191184"/>
                    <a:pt x="1119912" y="1193521"/>
                  </a:cubicBezTo>
                  <a:lnTo>
                    <a:pt x="1125170" y="1197026"/>
                  </a:lnTo>
                  <a:cubicBezTo>
                    <a:pt x="1125170" y="1190015"/>
                    <a:pt x="1122833" y="1184173"/>
                    <a:pt x="1118159" y="1179500"/>
                  </a:cubicBezTo>
                  <a:close/>
                  <a:moveTo>
                    <a:pt x="564338" y="1179500"/>
                  </a:moveTo>
                  <a:lnTo>
                    <a:pt x="566090" y="1179500"/>
                  </a:lnTo>
                  <a:lnTo>
                    <a:pt x="566090" y="1193521"/>
                  </a:lnTo>
                  <a:lnTo>
                    <a:pt x="559080" y="1195273"/>
                  </a:lnTo>
                  <a:close/>
                  <a:moveTo>
                    <a:pt x="1160222" y="1174242"/>
                  </a:moveTo>
                  <a:cubicBezTo>
                    <a:pt x="1160222" y="1176579"/>
                    <a:pt x="1161390" y="1178623"/>
                    <a:pt x="1163727" y="1180376"/>
                  </a:cubicBezTo>
                  <a:cubicBezTo>
                    <a:pt x="1166064" y="1182129"/>
                    <a:pt x="1167816" y="1184173"/>
                    <a:pt x="1168985" y="1186510"/>
                  </a:cubicBezTo>
                  <a:lnTo>
                    <a:pt x="1174242" y="1198778"/>
                  </a:lnTo>
                  <a:lnTo>
                    <a:pt x="1174242" y="1195273"/>
                  </a:lnTo>
                  <a:lnTo>
                    <a:pt x="1183005" y="1202284"/>
                  </a:lnTo>
                  <a:lnTo>
                    <a:pt x="1186511" y="1204036"/>
                  </a:lnTo>
                  <a:lnTo>
                    <a:pt x="1183005" y="1197026"/>
                  </a:lnTo>
                  <a:lnTo>
                    <a:pt x="1174242" y="1193521"/>
                  </a:lnTo>
                  <a:lnTo>
                    <a:pt x="1168985" y="1181252"/>
                  </a:lnTo>
                  <a:lnTo>
                    <a:pt x="1168985" y="1179500"/>
                  </a:lnTo>
                  <a:close/>
                  <a:moveTo>
                    <a:pt x="1372286" y="1172489"/>
                  </a:moveTo>
                  <a:lnTo>
                    <a:pt x="1374039" y="1188263"/>
                  </a:lnTo>
                  <a:cubicBezTo>
                    <a:pt x="1374039" y="1191768"/>
                    <a:pt x="1374623" y="1199363"/>
                    <a:pt x="1375791" y="1211047"/>
                  </a:cubicBezTo>
                  <a:lnTo>
                    <a:pt x="1375791" y="1216304"/>
                  </a:lnTo>
                  <a:lnTo>
                    <a:pt x="1377544" y="1221562"/>
                  </a:lnTo>
                  <a:lnTo>
                    <a:pt x="1377544" y="1232078"/>
                  </a:lnTo>
                  <a:lnTo>
                    <a:pt x="1377544" y="1239088"/>
                  </a:lnTo>
                  <a:cubicBezTo>
                    <a:pt x="1377544" y="1240257"/>
                    <a:pt x="1378712" y="1240841"/>
                    <a:pt x="1381049" y="1240841"/>
                  </a:cubicBezTo>
                  <a:lnTo>
                    <a:pt x="1381049" y="1239088"/>
                  </a:lnTo>
                  <a:cubicBezTo>
                    <a:pt x="1378712" y="1236751"/>
                    <a:pt x="1377544" y="1234415"/>
                    <a:pt x="1377544" y="1232078"/>
                  </a:cubicBezTo>
                  <a:cubicBezTo>
                    <a:pt x="1377544" y="1229741"/>
                    <a:pt x="1378712" y="1226236"/>
                    <a:pt x="1381049" y="1221562"/>
                  </a:cubicBezTo>
                  <a:cubicBezTo>
                    <a:pt x="1382218" y="1221562"/>
                    <a:pt x="1382802" y="1221270"/>
                    <a:pt x="1382802" y="1220686"/>
                  </a:cubicBezTo>
                  <a:cubicBezTo>
                    <a:pt x="1382802" y="1220102"/>
                    <a:pt x="1382218" y="1219810"/>
                    <a:pt x="1381049" y="1219810"/>
                  </a:cubicBezTo>
                  <a:cubicBezTo>
                    <a:pt x="1381049" y="1218641"/>
                    <a:pt x="1379297" y="1217473"/>
                    <a:pt x="1375791" y="1216304"/>
                  </a:cubicBezTo>
                  <a:lnTo>
                    <a:pt x="1384554" y="1216304"/>
                  </a:lnTo>
                  <a:lnTo>
                    <a:pt x="1384554" y="1205789"/>
                  </a:lnTo>
                  <a:cubicBezTo>
                    <a:pt x="1383386" y="1204620"/>
                    <a:pt x="1382510" y="1203160"/>
                    <a:pt x="1381925" y="1201407"/>
                  </a:cubicBezTo>
                  <a:cubicBezTo>
                    <a:pt x="1381341" y="1199655"/>
                    <a:pt x="1379881" y="1198778"/>
                    <a:pt x="1377544" y="1198778"/>
                  </a:cubicBezTo>
                  <a:cubicBezTo>
                    <a:pt x="1376376" y="1196442"/>
                    <a:pt x="1375791" y="1192936"/>
                    <a:pt x="1375791" y="1188263"/>
                  </a:cubicBezTo>
                  <a:cubicBezTo>
                    <a:pt x="1376960" y="1192936"/>
                    <a:pt x="1377544" y="1195273"/>
                    <a:pt x="1377544" y="1195273"/>
                  </a:cubicBezTo>
                  <a:cubicBezTo>
                    <a:pt x="1381049" y="1192936"/>
                    <a:pt x="1381049" y="1190600"/>
                    <a:pt x="1377544" y="1188263"/>
                  </a:cubicBezTo>
                  <a:cubicBezTo>
                    <a:pt x="1376376" y="1185926"/>
                    <a:pt x="1375791" y="1183005"/>
                    <a:pt x="1375791" y="1179500"/>
                  </a:cubicBezTo>
                  <a:cubicBezTo>
                    <a:pt x="1375791" y="1178331"/>
                    <a:pt x="1375791" y="1177163"/>
                    <a:pt x="1375791" y="1175995"/>
                  </a:cubicBezTo>
                  <a:cubicBezTo>
                    <a:pt x="1375791" y="1174826"/>
                    <a:pt x="1374623" y="1173658"/>
                    <a:pt x="1372286" y="1172489"/>
                  </a:cubicBezTo>
                  <a:close/>
                  <a:moveTo>
                    <a:pt x="568719" y="1169860"/>
                  </a:moveTo>
                  <a:lnTo>
                    <a:pt x="569595" y="1174242"/>
                  </a:lnTo>
                  <a:lnTo>
                    <a:pt x="567843" y="1174242"/>
                  </a:lnTo>
                  <a:close/>
                  <a:moveTo>
                    <a:pt x="568719" y="1169860"/>
                  </a:moveTo>
                  <a:lnTo>
                    <a:pt x="568719" y="1169860"/>
                  </a:lnTo>
                  <a:lnTo>
                    <a:pt x="568719" y="1169860"/>
                  </a:lnTo>
                  <a:close/>
                  <a:moveTo>
                    <a:pt x="569595" y="1165479"/>
                  </a:moveTo>
                  <a:lnTo>
                    <a:pt x="571348" y="1165479"/>
                  </a:lnTo>
                  <a:lnTo>
                    <a:pt x="568719" y="1169860"/>
                  </a:lnTo>
                  <a:close/>
                  <a:moveTo>
                    <a:pt x="893827" y="1160221"/>
                  </a:moveTo>
                  <a:cubicBezTo>
                    <a:pt x="890321" y="1163726"/>
                    <a:pt x="890321" y="1167816"/>
                    <a:pt x="893827" y="1172489"/>
                  </a:cubicBezTo>
                  <a:lnTo>
                    <a:pt x="895579" y="1172489"/>
                  </a:lnTo>
                  <a:lnTo>
                    <a:pt x="895579" y="1160221"/>
                  </a:lnTo>
                  <a:close/>
                  <a:moveTo>
                    <a:pt x="807949" y="1160221"/>
                  </a:moveTo>
                  <a:cubicBezTo>
                    <a:pt x="804444" y="1166063"/>
                    <a:pt x="801523" y="1168984"/>
                    <a:pt x="799186" y="1168984"/>
                  </a:cubicBezTo>
                  <a:lnTo>
                    <a:pt x="802692" y="1172489"/>
                  </a:lnTo>
                  <a:cubicBezTo>
                    <a:pt x="805028" y="1170153"/>
                    <a:pt x="806781" y="1166063"/>
                    <a:pt x="807949" y="1160221"/>
                  </a:cubicBezTo>
                  <a:close/>
                  <a:moveTo>
                    <a:pt x="886816" y="1158469"/>
                  </a:moveTo>
                  <a:lnTo>
                    <a:pt x="886816" y="1161974"/>
                  </a:lnTo>
                  <a:cubicBezTo>
                    <a:pt x="886816" y="1163142"/>
                    <a:pt x="886524" y="1165479"/>
                    <a:pt x="885940" y="1168984"/>
                  </a:cubicBezTo>
                  <a:cubicBezTo>
                    <a:pt x="885355" y="1172489"/>
                    <a:pt x="885648" y="1174826"/>
                    <a:pt x="886816" y="1175995"/>
                  </a:cubicBezTo>
                  <a:lnTo>
                    <a:pt x="885063" y="1177747"/>
                  </a:lnTo>
                  <a:lnTo>
                    <a:pt x="881558" y="1193521"/>
                  </a:lnTo>
                  <a:cubicBezTo>
                    <a:pt x="881558" y="1195857"/>
                    <a:pt x="882727" y="1197026"/>
                    <a:pt x="885063" y="1197026"/>
                  </a:cubicBezTo>
                  <a:cubicBezTo>
                    <a:pt x="885063" y="1200531"/>
                    <a:pt x="884479" y="1204036"/>
                    <a:pt x="883311" y="1207541"/>
                  </a:cubicBezTo>
                  <a:cubicBezTo>
                    <a:pt x="882143" y="1211047"/>
                    <a:pt x="881558" y="1214552"/>
                    <a:pt x="881558" y="1218057"/>
                  </a:cubicBezTo>
                  <a:lnTo>
                    <a:pt x="883311" y="1219810"/>
                  </a:lnTo>
                  <a:cubicBezTo>
                    <a:pt x="885648" y="1217473"/>
                    <a:pt x="886816" y="1214552"/>
                    <a:pt x="886816" y="1211047"/>
                  </a:cubicBezTo>
                  <a:cubicBezTo>
                    <a:pt x="886816" y="1208710"/>
                    <a:pt x="886816" y="1202868"/>
                    <a:pt x="886816" y="1193521"/>
                  </a:cubicBezTo>
                  <a:cubicBezTo>
                    <a:pt x="887984" y="1186510"/>
                    <a:pt x="888569" y="1175995"/>
                    <a:pt x="888569" y="1161974"/>
                  </a:cubicBezTo>
                  <a:close/>
                  <a:moveTo>
                    <a:pt x="660731" y="1151458"/>
                  </a:moveTo>
                  <a:lnTo>
                    <a:pt x="657225" y="1156716"/>
                  </a:lnTo>
                  <a:lnTo>
                    <a:pt x="658978" y="1156716"/>
                  </a:lnTo>
                  <a:cubicBezTo>
                    <a:pt x="661315" y="1154379"/>
                    <a:pt x="663068" y="1153795"/>
                    <a:pt x="664236" y="1154963"/>
                  </a:cubicBezTo>
                  <a:cubicBezTo>
                    <a:pt x="664236" y="1153795"/>
                    <a:pt x="663944" y="1152919"/>
                    <a:pt x="663359" y="1152335"/>
                  </a:cubicBezTo>
                  <a:cubicBezTo>
                    <a:pt x="662775" y="1151750"/>
                    <a:pt x="661899" y="1151458"/>
                    <a:pt x="660731" y="1151458"/>
                  </a:cubicBezTo>
                  <a:close/>
                  <a:moveTo>
                    <a:pt x="1041045" y="1149706"/>
                  </a:moveTo>
                  <a:cubicBezTo>
                    <a:pt x="1041045" y="1156716"/>
                    <a:pt x="1041045" y="1162558"/>
                    <a:pt x="1041045" y="1167232"/>
                  </a:cubicBezTo>
                  <a:lnTo>
                    <a:pt x="1039292" y="1154963"/>
                  </a:lnTo>
                  <a:cubicBezTo>
                    <a:pt x="1039292" y="1153795"/>
                    <a:pt x="1039584" y="1152919"/>
                    <a:pt x="1040168" y="1152335"/>
                  </a:cubicBezTo>
                  <a:cubicBezTo>
                    <a:pt x="1040753" y="1151750"/>
                    <a:pt x="1041045" y="1150874"/>
                    <a:pt x="1041045" y="1149706"/>
                  </a:cubicBezTo>
                  <a:close/>
                  <a:moveTo>
                    <a:pt x="874548" y="1144448"/>
                  </a:moveTo>
                  <a:lnTo>
                    <a:pt x="874548" y="1146200"/>
                  </a:lnTo>
                  <a:cubicBezTo>
                    <a:pt x="874548" y="1147369"/>
                    <a:pt x="874548" y="1147953"/>
                    <a:pt x="874548" y="1147953"/>
                  </a:cubicBezTo>
                  <a:lnTo>
                    <a:pt x="878053" y="1147953"/>
                  </a:lnTo>
                  <a:cubicBezTo>
                    <a:pt x="875716" y="1146785"/>
                    <a:pt x="874548" y="1145616"/>
                    <a:pt x="874548" y="1144448"/>
                  </a:cubicBezTo>
                  <a:close/>
                  <a:moveTo>
                    <a:pt x="695783" y="1144448"/>
                  </a:moveTo>
                  <a:cubicBezTo>
                    <a:pt x="695783" y="1144448"/>
                    <a:pt x="694614" y="1145616"/>
                    <a:pt x="692277" y="1147953"/>
                  </a:cubicBezTo>
                  <a:lnTo>
                    <a:pt x="694030" y="1149706"/>
                  </a:lnTo>
                  <a:cubicBezTo>
                    <a:pt x="697535" y="1146200"/>
                    <a:pt x="698119" y="1144448"/>
                    <a:pt x="695783" y="1144448"/>
                  </a:cubicBezTo>
                  <a:close/>
                  <a:moveTo>
                    <a:pt x="1547546" y="1139190"/>
                  </a:moveTo>
                  <a:lnTo>
                    <a:pt x="1551051" y="1139190"/>
                  </a:lnTo>
                  <a:cubicBezTo>
                    <a:pt x="1553388" y="1142695"/>
                    <a:pt x="1552804" y="1144448"/>
                    <a:pt x="1549299" y="1144448"/>
                  </a:cubicBezTo>
                  <a:close/>
                  <a:moveTo>
                    <a:pt x="864033" y="1139190"/>
                  </a:moveTo>
                  <a:lnTo>
                    <a:pt x="860527" y="1144448"/>
                  </a:lnTo>
                  <a:cubicBezTo>
                    <a:pt x="859359" y="1146785"/>
                    <a:pt x="857022" y="1148537"/>
                    <a:pt x="853517" y="1149706"/>
                  </a:cubicBezTo>
                  <a:cubicBezTo>
                    <a:pt x="841833" y="1159053"/>
                    <a:pt x="834238" y="1166063"/>
                    <a:pt x="830733" y="1170737"/>
                  </a:cubicBezTo>
                  <a:lnTo>
                    <a:pt x="827228" y="1172489"/>
                  </a:lnTo>
                  <a:cubicBezTo>
                    <a:pt x="827228" y="1171321"/>
                    <a:pt x="826643" y="1170737"/>
                    <a:pt x="825475" y="1170737"/>
                  </a:cubicBezTo>
                  <a:cubicBezTo>
                    <a:pt x="827812" y="1164895"/>
                    <a:pt x="831317" y="1161390"/>
                    <a:pt x="835991" y="1160221"/>
                  </a:cubicBezTo>
                  <a:lnTo>
                    <a:pt x="835991" y="1158469"/>
                  </a:lnTo>
                  <a:lnTo>
                    <a:pt x="827228" y="1160221"/>
                  </a:lnTo>
                  <a:lnTo>
                    <a:pt x="825475" y="1156716"/>
                  </a:lnTo>
                  <a:cubicBezTo>
                    <a:pt x="825475" y="1159053"/>
                    <a:pt x="824891" y="1160221"/>
                    <a:pt x="823722" y="1160221"/>
                  </a:cubicBezTo>
                  <a:lnTo>
                    <a:pt x="820217" y="1167232"/>
                  </a:lnTo>
                  <a:cubicBezTo>
                    <a:pt x="821386" y="1167232"/>
                    <a:pt x="822262" y="1166355"/>
                    <a:pt x="822846" y="1164603"/>
                  </a:cubicBezTo>
                  <a:cubicBezTo>
                    <a:pt x="823430" y="1162850"/>
                    <a:pt x="823722" y="1161390"/>
                    <a:pt x="823722" y="1160221"/>
                  </a:cubicBezTo>
                  <a:lnTo>
                    <a:pt x="825475" y="1161974"/>
                  </a:lnTo>
                  <a:cubicBezTo>
                    <a:pt x="820802" y="1168984"/>
                    <a:pt x="817880" y="1172489"/>
                    <a:pt x="816712" y="1172489"/>
                  </a:cubicBezTo>
                  <a:cubicBezTo>
                    <a:pt x="814375" y="1172489"/>
                    <a:pt x="811454" y="1171321"/>
                    <a:pt x="807949" y="1168984"/>
                  </a:cubicBezTo>
                  <a:cubicBezTo>
                    <a:pt x="807949" y="1171321"/>
                    <a:pt x="807365" y="1173073"/>
                    <a:pt x="806196" y="1174242"/>
                  </a:cubicBezTo>
                  <a:cubicBezTo>
                    <a:pt x="806196" y="1174242"/>
                    <a:pt x="805028" y="1175410"/>
                    <a:pt x="802692" y="1177747"/>
                  </a:cubicBezTo>
                  <a:cubicBezTo>
                    <a:pt x="800354" y="1180084"/>
                    <a:pt x="798602" y="1180668"/>
                    <a:pt x="797433" y="1179500"/>
                  </a:cubicBezTo>
                  <a:cubicBezTo>
                    <a:pt x="796265" y="1178331"/>
                    <a:pt x="794512" y="1178039"/>
                    <a:pt x="792176" y="1178623"/>
                  </a:cubicBezTo>
                  <a:cubicBezTo>
                    <a:pt x="789839" y="1179208"/>
                    <a:pt x="787502" y="1179500"/>
                    <a:pt x="785165" y="1179500"/>
                  </a:cubicBezTo>
                  <a:cubicBezTo>
                    <a:pt x="789839" y="1180668"/>
                    <a:pt x="791007" y="1183589"/>
                    <a:pt x="788670" y="1188263"/>
                  </a:cubicBezTo>
                  <a:cubicBezTo>
                    <a:pt x="786334" y="1189431"/>
                    <a:pt x="782828" y="1191768"/>
                    <a:pt x="778155" y="1195273"/>
                  </a:cubicBezTo>
                  <a:cubicBezTo>
                    <a:pt x="782828" y="1198778"/>
                    <a:pt x="787502" y="1201991"/>
                    <a:pt x="792176" y="1204913"/>
                  </a:cubicBezTo>
                  <a:cubicBezTo>
                    <a:pt x="796849" y="1207833"/>
                    <a:pt x="802107" y="1211047"/>
                    <a:pt x="807949" y="1214552"/>
                  </a:cubicBezTo>
                  <a:cubicBezTo>
                    <a:pt x="813791" y="1218057"/>
                    <a:pt x="821386" y="1222146"/>
                    <a:pt x="830733" y="1226820"/>
                  </a:cubicBezTo>
                  <a:cubicBezTo>
                    <a:pt x="840080" y="1231494"/>
                    <a:pt x="847675" y="1236167"/>
                    <a:pt x="853517" y="1240841"/>
                  </a:cubicBezTo>
                  <a:cubicBezTo>
                    <a:pt x="854685" y="1242009"/>
                    <a:pt x="857606" y="1242593"/>
                    <a:pt x="862280" y="1242593"/>
                  </a:cubicBezTo>
                  <a:lnTo>
                    <a:pt x="862280" y="1240841"/>
                  </a:lnTo>
                  <a:cubicBezTo>
                    <a:pt x="858775" y="1240841"/>
                    <a:pt x="855853" y="1239672"/>
                    <a:pt x="853517" y="1237336"/>
                  </a:cubicBezTo>
                  <a:cubicBezTo>
                    <a:pt x="852348" y="1237336"/>
                    <a:pt x="851180" y="1236459"/>
                    <a:pt x="850011" y="1234707"/>
                  </a:cubicBezTo>
                  <a:cubicBezTo>
                    <a:pt x="848843" y="1232954"/>
                    <a:pt x="848259" y="1232078"/>
                    <a:pt x="848259" y="1232078"/>
                  </a:cubicBezTo>
                  <a:cubicBezTo>
                    <a:pt x="844754" y="1228573"/>
                    <a:pt x="843001" y="1225652"/>
                    <a:pt x="843001" y="1223315"/>
                  </a:cubicBezTo>
                  <a:cubicBezTo>
                    <a:pt x="841833" y="1223315"/>
                    <a:pt x="840372" y="1222731"/>
                    <a:pt x="838620" y="1221562"/>
                  </a:cubicBezTo>
                  <a:cubicBezTo>
                    <a:pt x="836867" y="1220394"/>
                    <a:pt x="835991" y="1218641"/>
                    <a:pt x="835991" y="1216304"/>
                  </a:cubicBezTo>
                  <a:cubicBezTo>
                    <a:pt x="851180" y="1231494"/>
                    <a:pt x="860527" y="1239088"/>
                    <a:pt x="864033" y="1239088"/>
                  </a:cubicBezTo>
                  <a:lnTo>
                    <a:pt x="867537" y="1151458"/>
                  </a:lnTo>
                  <a:lnTo>
                    <a:pt x="862280" y="1153211"/>
                  </a:lnTo>
                  <a:lnTo>
                    <a:pt x="862280" y="1149706"/>
                  </a:lnTo>
                  <a:cubicBezTo>
                    <a:pt x="865785" y="1146200"/>
                    <a:pt x="866369" y="1142695"/>
                    <a:pt x="864033" y="1139190"/>
                  </a:cubicBezTo>
                  <a:close/>
                  <a:moveTo>
                    <a:pt x="1375791" y="1135685"/>
                  </a:moveTo>
                  <a:lnTo>
                    <a:pt x="1375791" y="1142695"/>
                  </a:lnTo>
                  <a:lnTo>
                    <a:pt x="1381049" y="1142695"/>
                  </a:lnTo>
                  <a:cubicBezTo>
                    <a:pt x="1381049" y="1141527"/>
                    <a:pt x="1380173" y="1140358"/>
                    <a:pt x="1378420" y="1139190"/>
                  </a:cubicBezTo>
                  <a:cubicBezTo>
                    <a:pt x="1376668" y="1138022"/>
                    <a:pt x="1375791" y="1136853"/>
                    <a:pt x="1375791" y="1135685"/>
                  </a:cubicBezTo>
                  <a:close/>
                  <a:moveTo>
                    <a:pt x="893827" y="1135685"/>
                  </a:moveTo>
                  <a:cubicBezTo>
                    <a:pt x="891490" y="1139190"/>
                    <a:pt x="890321" y="1144448"/>
                    <a:pt x="890321" y="1151458"/>
                  </a:cubicBezTo>
                  <a:lnTo>
                    <a:pt x="895579" y="1144448"/>
                  </a:lnTo>
                  <a:cubicBezTo>
                    <a:pt x="895579" y="1139774"/>
                    <a:pt x="894995" y="1136853"/>
                    <a:pt x="893827" y="1135685"/>
                  </a:cubicBezTo>
                  <a:close/>
                  <a:moveTo>
                    <a:pt x="888569" y="1132180"/>
                  </a:moveTo>
                  <a:cubicBezTo>
                    <a:pt x="886232" y="1134516"/>
                    <a:pt x="885355" y="1137729"/>
                    <a:pt x="885940" y="1141819"/>
                  </a:cubicBezTo>
                  <a:cubicBezTo>
                    <a:pt x="886524" y="1145908"/>
                    <a:pt x="886816" y="1149121"/>
                    <a:pt x="886816" y="1151458"/>
                  </a:cubicBezTo>
                  <a:cubicBezTo>
                    <a:pt x="887984" y="1146785"/>
                    <a:pt x="888569" y="1140358"/>
                    <a:pt x="888569" y="1132180"/>
                  </a:cubicBezTo>
                  <a:close/>
                  <a:moveTo>
                    <a:pt x="1144448" y="1130427"/>
                  </a:moveTo>
                  <a:cubicBezTo>
                    <a:pt x="1144448" y="1135101"/>
                    <a:pt x="1146201" y="1137437"/>
                    <a:pt x="1149706" y="1137437"/>
                  </a:cubicBezTo>
                  <a:cubicBezTo>
                    <a:pt x="1147369" y="1135101"/>
                    <a:pt x="1146201" y="1132764"/>
                    <a:pt x="1146201" y="1130427"/>
                  </a:cubicBezTo>
                  <a:close/>
                  <a:moveTo>
                    <a:pt x="1552804" y="1125169"/>
                  </a:moveTo>
                  <a:cubicBezTo>
                    <a:pt x="1553972" y="1126338"/>
                    <a:pt x="1555141" y="1132764"/>
                    <a:pt x="1556309" y="1144448"/>
                  </a:cubicBezTo>
                  <a:cubicBezTo>
                    <a:pt x="1557478" y="1156132"/>
                    <a:pt x="1558062" y="1164895"/>
                    <a:pt x="1558062" y="1170737"/>
                  </a:cubicBezTo>
                  <a:cubicBezTo>
                    <a:pt x="1556894" y="1169568"/>
                    <a:pt x="1554556" y="1168984"/>
                    <a:pt x="1551051" y="1168984"/>
                  </a:cubicBezTo>
                  <a:lnTo>
                    <a:pt x="1551051" y="1149706"/>
                  </a:lnTo>
                  <a:lnTo>
                    <a:pt x="1552804" y="1154963"/>
                  </a:lnTo>
                  <a:close/>
                  <a:moveTo>
                    <a:pt x="1161974" y="1121664"/>
                  </a:moveTo>
                  <a:cubicBezTo>
                    <a:pt x="1164311" y="1121664"/>
                    <a:pt x="1165479" y="1123417"/>
                    <a:pt x="1165479" y="1126922"/>
                  </a:cubicBezTo>
                  <a:cubicBezTo>
                    <a:pt x="1165479" y="1125753"/>
                    <a:pt x="1164895" y="1124877"/>
                    <a:pt x="1163727" y="1124293"/>
                  </a:cubicBezTo>
                  <a:cubicBezTo>
                    <a:pt x="1162559" y="1123709"/>
                    <a:pt x="1161974" y="1122832"/>
                    <a:pt x="1161974" y="1121664"/>
                  </a:cubicBezTo>
                  <a:close/>
                  <a:moveTo>
                    <a:pt x="886816" y="1112901"/>
                  </a:moveTo>
                  <a:cubicBezTo>
                    <a:pt x="885648" y="1112901"/>
                    <a:pt x="885063" y="1113777"/>
                    <a:pt x="885063" y="1115530"/>
                  </a:cubicBezTo>
                  <a:cubicBezTo>
                    <a:pt x="885063" y="1117282"/>
                    <a:pt x="885063" y="1118159"/>
                    <a:pt x="885063" y="1118159"/>
                  </a:cubicBezTo>
                  <a:cubicBezTo>
                    <a:pt x="886232" y="1116990"/>
                    <a:pt x="886816" y="1115238"/>
                    <a:pt x="886816" y="1112901"/>
                  </a:cubicBezTo>
                  <a:close/>
                  <a:moveTo>
                    <a:pt x="927126" y="1111148"/>
                  </a:moveTo>
                  <a:cubicBezTo>
                    <a:pt x="925957" y="1120496"/>
                    <a:pt x="925957" y="1128674"/>
                    <a:pt x="927126" y="1135685"/>
                  </a:cubicBezTo>
                  <a:lnTo>
                    <a:pt x="930631" y="1137437"/>
                  </a:lnTo>
                  <a:lnTo>
                    <a:pt x="932384" y="1135685"/>
                  </a:lnTo>
                  <a:lnTo>
                    <a:pt x="932384" y="1121664"/>
                  </a:lnTo>
                  <a:cubicBezTo>
                    <a:pt x="931215" y="1122832"/>
                    <a:pt x="930631" y="1124293"/>
                    <a:pt x="930631" y="1126046"/>
                  </a:cubicBezTo>
                  <a:cubicBezTo>
                    <a:pt x="930631" y="1127798"/>
                    <a:pt x="930047" y="1128674"/>
                    <a:pt x="928878" y="1128674"/>
                  </a:cubicBezTo>
                  <a:lnTo>
                    <a:pt x="928878" y="1112901"/>
                  </a:lnTo>
                  <a:close/>
                  <a:moveTo>
                    <a:pt x="711556" y="1111148"/>
                  </a:moveTo>
                  <a:cubicBezTo>
                    <a:pt x="709219" y="1114654"/>
                    <a:pt x="707467" y="1118159"/>
                    <a:pt x="706298" y="1121664"/>
                  </a:cubicBezTo>
                  <a:cubicBezTo>
                    <a:pt x="708635" y="1120496"/>
                    <a:pt x="710388" y="1118159"/>
                    <a:pt x="711556" y="1114654"/>
                  </a:cubicBezTo>
                  <a:close/>
                  <a:moveTo>
                    <a:pt x="1130427" y="1109396"/>
                  </a:moveTo>
                  <a:lnTo>
                    <a:pt x="1132180" y="1111148"/>
                  </a:lnTo>
                  <a:lnTo>
                    <a:pt x="1132530" y="1112024"/>
                  </a:lnTo>
                  <a:close/>
                  <a:moveTo>
                    <a:pt x="895579" y="1105891"/>
                  </a:moveTo>
                  <a:cubicBezTo>
                    <a:pt x="889737" y="1105891"/>
                    <a:pt x="887984" y="1107643"/>
                    <a:pt x="890321" y="1111148"/>
                  </a:cubicBezTo>
                  <a:cubicBezTo>
                    <a:pt x="890321" y="1112317"/>
                    <a:pt x="890905" y="1113193"/>
                    <a:pt x="892074" y="1113777"/>
                  </a:cubicBezTo>
                  <a:cubicBezTo>
                    <a:pt x="893242" y="1114362"/>
                    <a:pt x="893827" y="1115238"/>
                    <a:pt x="893827" y="1116406"/>
                  </a:cubicBezTo>
                  <a:cubicBezTo>
                    <a:pt x="890321" y="1117575"/>
                    <a:pt x="889445" y="1119327"/>
                    <a:pt x="891198" y="1121664"/>
                  </a:cubicBezTo>
                  <a:cubicBezTo>
                    <a:pt x="892950" y="1124001"/>
                    <a:pt x="893827" y="1125753"/>
                    <a:pt x="893827" y="1126922"/>
                  </a:cubicBezTo>
                  <a:cubicBezTo>
                    <a:pt x="896163" y="1126922"/>
                    <a:pt x="897331" y="1124001"/>
                    <a:pt x="897331" y="1118159"/>
                  </a:cubicBezTo>
                  <a:cubicBezTo>
                    <a:pt x="897331" y="1113485"/>
                    <a:pt x="896747" y="1109396"/>
                    <a:pt x="895579" y="1105891"/>
                  </a:cubicBezTo>
                  <a:close/>
                  <a:moveTo>
                    <a:pt x="723824" y="1105891"/>
                  </a:moveTo>
                  <a:cubicBezTo>
                    <a:pt x="721487" y="1105891"/>
                    <a:pt x="719443" y="1106475"/>
                    <a:pt x="717690" y="1107643"/>
                  </a:cubicBezTo>
                  <a:cubicBezTo>
                    <a:pt x="715938" y="1108812"/>
                    <a:pt x="714477" y="1109980"/>
                    <a:pt x="713309" y="1111148"/>
                  </a:cubicBezTo>
                  <a:cubicBezTo>
                    <a:pt x="717982" y="1111148"/>
                    <a:pt x="721487" y="1109396"/>
                    <a:pt x="723824" y="1105891"/>
                  </a:cubicBezTo>
                  <a:close/>
                  <a:moveTo>
                    <a:pt x="906095" y="1100633"/>
                  </a:moveTo>
                  <a:cubicBezTo>
                    <a:pt x="903758" y="1102970"/>
                    <a:pt x="902589" y="1105891"/>
                    <a:pt x="902589" y="1109396"/>
                  </a:cubicBezTo>
                  <a:lnTo>
                    <a:pt x="902589" y="1128674"/>
                  </a:lnTo>
                  <a:cubicBezTo>
                    <a:pt x="903758" y="1132180"/>
                    <a:pt x="904342" y="1138606"/>
                    <a:pt x="904342" y="1147953"/>
                  </a:cubicBezTo>
                  <a:lnTo>
                    <a:pt x="902589" y="1158469"/>
                  </a:lnTo>
                  <a:lnTo>
                    <a:pt x="902589" y="1165479"/>
                  </a:lnTo>
                  <a:cubicBezTo>
                    <a:pt x="902589" y="1166647"/>
                    <a:pt x="902881" y="1168108"/>
                    <a:pt x="903466" y="1169860"/>
                  </a:cubicBezTo>
                  <a:cubicBezTo>
                    <a:pt x="904050" y="1171613"/>
                    <a:pt x="903758" y="1173073"/>
                    <a:pt x="902589" y="1174242"/>
                  </a:cubicBezTo>
                  <a:cubicBezTo>
                    <a:pt x="902589" y="1175410"/>
                    <a:pt x="902297" y="1176579"/>
                    <a:pt x="901713" y="1177747"/>
                  </a:cubicBezTo>
                  <a:cubicBezTo>
                    <a:pt x="901129" y="1178916"/>
                    <a:pt x="901421" y="1180084"/>
                    <a:pt x="902589" y="1181252"/>
                  </a:cubicBezTo>
                  <a:cubicBezTo>
                    <a:pt x="903758" y="1182421"/>
                    <a:pt x="904342" y="1187094"/>
                    <a:pt x="904342" y="1195273"/>
                  </a:cubicBezTo>
                  <a:cubicBezTo>
                    <a:pt x="902005" y="1201115"/>
                    <a:pt x="902005" y="1208126"/>
                    <a:pt x="904342" y="1216304"/>
                  </a:cubicBezTo>
                  <a:cubicBezTo>
                    <a:pt x="905510" y="1190600"/>
                    <a:pt x="906095" y="1152042"/>
                    <a:pt x="906095" y="1100633"/>
                  </a:cubicBezTo>
                  <a:close/>
                  <a:moveTo>
                    <a:pt x="938518" y="1090117"/>
                  </a:moveTo>
                  <a:cubicBezTo>
                    <a:pt x="937933" y="1091286"/>
                    <a:pt x="937641" y="1092454"/>
                    <a:pt x="937641" y="1093622"/>
                  </a:cubicBezTo>
                  <a:cubicBezTo>
                    <a:pt x="938810" y="1092454"/>
                    <a:pt x="939394" y="1091578"/>
                    <a:pt x="939394" y="1090993"/>
                  </a:cubicBezTo>
                  <a:cubicBezTo>
                    <a:pt x="939394" y="1090409"/>
                    <a:pt x="939394" y="1090117"/>
                    <a:pt x="939394" y="1090117"/>
                  </a:cubicBezTo>
                  <a:cubicBezTo>
                    <a:pt x="939394" y="1088949"/>
                    <a:pt x="939102" y="1088949"/>
                    <a:pt x="938518" y="1090117"/>
                  </a:cubicBezTo>
                  <a:close/>
                  <a:moveTo>
                    <a:pt x="920116" y="1090117"/>
                  </a:moveTo>
                  <a:cubicBezTo>
                    <a:pt x="920116" y="1091286"/>
                    <a:pt x="919823" y="1091870"/>
                    <a:pt x="919239" y="1091870"/>
                  </a:cubicBezTo>
                  <a:cubicBezTo>
                    <a:pt x="918655" y="1091870"/>
                    <a:pt x="918363" y="1092454"/>
                    <a:pt x="918363" y="1093622"/>
                  </a:cubicBezTo>
                  <a:lnTo>
                    <a:pt x="920116" y="1097128"/>
                  </a:lnTo>
                  <a:cubicBezTo>
                    <a:pt x="920116" y="1093622"/>
                    <a:pt x="921284" y="1091286"/>
                    <a:pt x="923621" y="1090117"/>
                  </a:cubicBezTo>
                  <a:close/>
                  <a:moveTo>
                    <a:pt x="748361" y="1086612"/>
                  </a:moveTo>
                  <a:lnTo>
                    <a:pt x="736092" y="1095375"/>
                  </a:lnTo>
                  <a:cubicBezTo>
                    <a:pt x="733755" y="1096543"/>
                    <a:pt x="732879" y="1097712"/>
                    <a:pt x="733464" y="1098880"/>
                  </a:cubicBezTo>
                  <a:cubicBezTo>
                    <a:pt x="734048" y="1100049"/>
                    <a:pt x="736092" y="1101217"/>
                    <a:pt x="739597" y="1102385"/>
                  </a:cubicBezTo>
                  <a:cubicBezTo>
                    <a:pt x="741935" y="1098880"/>
                    <a:pt x="743979" y="1096251"/>
                    <a:pt x="745732" y="1094499"/>
                  </a:cubicBezTo>
                  <a:cubicBezTo>
                    <a:pt x="747484" y="1092746"/>
                    <a:pt x="748945" y="1090701"/>
                    <a:pt x="750113" y="1088365"/>
                  </a:cubicBezTo>
                  <a:close/>
                  <a:moveTo>
                    <a:pt x="1549299" y="1079602"/>
                  </a:moveTo>
                  <a:cubicBezTo>
                    <a:pt x="1551636" y="1097128"/>
                    <a:pt x="1553972" y="1110564"/>
                    <a:pt x="1556309" y="1119911"/>
                  </a:cubicBezTo>
                  <a:lnTo>
                    <a:pt x="1552804" y="1119911"/>
                  </a:lnTo>
                  <a:cubicBezTo>
                    <a:pt x="1552804" y="1117575"/>
                    <a:pt x="1551636" y="1114069"/>
                    <a:pt x="1549299" y="1109396"/>
                  </a:cubicBezTo>
                  <a:cubicBezTo>
                    <a:pt x="1549299" y="1105891"/>
                    <a:pt x="1548130" y="1104138"/>
                    <a:pt x="1545794" y="1104138"/>
                  </a:cubicBezTo>
                  <a:cubicBezTo>
                    <a:pt x="1544625" y="1107643"/>
                    <a:pt x="1545209" y="1110564"/>
                    <a:pt x="1547546" y="1112901"/>
                  </a:cubicBezTo>
                  <a:cubicBezTo>
                    <a:pt x="1545209" y="1114069"/>
                    <a:pt x="1544041" y="1112901"/>
                    <a:pt x="1544041" y="1109396"/>
                  </a:cubicBezTo>
                  <a:lnTo>
                    <a:pt x="1544041" y="1091870"/>
                  </a:lnTo>
                  <a:cubicBezTo>
                    <a:pt x="1544041" y="1096543"/>
                    <a:pt x="1545794" y="1098880"/>
                    <a:pt x="1549299" y="1098880"/>
                  </a:cubicBezTo>
                  <a:cubicBezTo>
                    <a:pt x="1549299" y="1096543"/>
                    <a:pt x="1549007" y="1093915"/>
                    <a:pt x="1548423" y="1090993"/>
                  </a:cubicBezTo>
                  <a:cubicBezTo>
                    <a:pt x="1547838" y="1088072"/>
                    <a:pt x="1548130" y="1084275"/>
                    <a:pt x="1549299" y="1079602"/>
                  </a:cubicBezTo>
                  <a:close/>
                  <a:moveTo>
                    <a:pt x="495631" y="1078154"/>
                  </a:moveTo>
                  <a:lnTo>
                    <a:pt x="495548" y="1078287"/>
                  </a:lnTo>
                  <a:cubicBezTo>
                    <a:pt x="493503" y="1080916"/>
                    <a:pt x="491313" y="1083107"/>
                    <a:pt x="488976" y="1084859"/>
                  </a:cubicBezTo>
                  <a:lnTo>
                    <a:pt x="488976" y="1086612"/>
                  </a:lnTo>
                  <a:lnTo>
                    <a:pt x="490728" y="1088365"/>
                  </a:lnTo>
                  <a:cubicBezTo>
                    <a:pt x="489560" y="1090701"/>
                    <a:pt x="487808" y="1092454"/>
                    <a:pt x="485471" y="1093622"/>
                  </a:cubicBezTo>
                  <a:cubicBezTo>
                    <a:pt x="483134" y="1094791"/>
                    <a:pt x="480797" y="1096543"/>
                    <a:pt x="478460" y="1098880"/>
                  </a:cubicBezTo>
                  <a:cubicBezTo>
                    <a:pt x="477292" y="1100049"/>
                    <a:pt x="475831" y="1101801"/>
                    <a:pt x="474079" y="1104138"/>
                  </a:cubicBezTo>
                  <a:cubicBezTo>
                    <a:pt x="472326" y="1106475"/>
                    <a:pt x="471450" y="1109396"/>
                    <a:pt x="471450" y="1112901"/>
                  </a:cubicBezTo>
                  <a:cubicBezTo>
                    <a:pt x="476123" y="1109396"/>
                    <a:pt x="480213" y="1105891"/>
                    <a:pt x="483718" y="1102385"/>
                  </a:cubicBezTo>
                  <a:cubicBezTo>
                    <a:pt x="487223" y="1098880"/>
                    <a:pt x="490144" y="1095375"/>
                    <a:pt x="492481" y="1091870"/>
                  </a:cubicBezTo>
                  <a:cubicBezTo>
                    <a:pt x="492481" y="1093038"/>
                    <a:pt x="492189" y="1093915"/>
                    <a:pt x="491605" y="1094499"/>
                  </a:cubicBezTo>
                  <a:cubicBezTo>
                    <a:pt x="491020" y="1095083"/>
                    <a:pt x="490728" y="1095959"/>
                    <a:pt x="490728" y="1097128"/>
                  </a:cubicBezTo>
                  <a:cubicBezTo>
                    <a:pt x="480213" y="1108812"/>
                    <a:pt x="470866" y="1119911"/>
                    <a:pt x="462687" y="1130427"/>
                  </a:cubicBezTo>
                  <a:lnTo>
                    <a:pt x="453924" y="1137437"/>
                  </a:lnTo>
                  <a:lnTo>
                    <a:pt x="450419" y="1146200"/>
                  </a:lnTo>
                  <a:cubicBezTo>
                    <a:pt x="451587" y="1146200"/>
                    <a:pt x="452171" y="1145616"/>
                    <a:pt x="452171" y="1144448"/>
                  </a:cubicBezTo>
                  <a:cubicBezTo>
                    <a:pt x="454508" y="1146785"/>
                    <a:pt x="453924" y="1149706"/>
                    <a:pt x="450419" y="1153211"/>
                  </a:cubicBezTo>
                  <a:cubicBezTo>
                    <a:pt x="450419" y="1153211"/>
                    <a:pt x="450419" y="1153795"/>
                    <a:pt x="450419" y="1154963"/>
                  </a:cubicBezTo>
                  <a:cubicBezTo>
                    <a:pt x="449250" y="1156132"/>
                    <a:pt x="448374" y="1157300"/>
                    <a:pt x="447790" y="1158469"/>
                  </a:cubicBezTo>
                  <a:cubicBezTo>
                    <a:pt x="447205" y="1159637"/>
                    <a:pt x="445745" y="1160805"/>
                    <a:pt x="443408" y="1161974"/>
                  </a:cubicBezTo>
                  <a:cubicBezTo>
                    <a:pt x="439903" y="1165479"/>
                    <a:pt x="438150" y="1170737"/>
                    <a:pt x="438150" y="1177747"/>
                  </a:cubicBezTo>
                  <a:lnTo>
                    <a:pt x="438150" y="1183005"/>
                  </a:lnTo>
                  <a:lnTo>
                    <a:pt x="432893" y="1179500"/>
                  </a:lnTo>
                  <a:cubicBezTo>
                    <a:pt x="432893" y="1187679"/>
                    <a:pt x="431140" y="1192936"/>
                    <a:pt x="427635" y="1195273"/>
                  </a:cubicBezTo>
                  <a:cubicBezTo>
                    <a:pt x="425298" y="1198778"/>
                    <a:pt x="421209" y="1199363"/>
                    <a:pt x="415367" y="1197026"/>
                  </a:cubicBezTo>
                  <a:cubicBezTo>
                    <a:pt x="413030" y="1200531"/>
                    <a:pt x="411861" y="1205789"/>
                    <a:pt x="411861" y="1212799"/>
                  </a:cubicBezTo>
                  <a:lnTo>
                    <a:pt x="410109" y="1221562"/>
                  </a:lnTo>
                  <a:cubicBezTo>
                    <a:pt x="407772" y="1225067"/>
                    <a:pt x="407772" y="1229741"/>
                    <a:pt x="410109" y="1235583"/>
                  </a:cubicBezTo>
                  <a:cubicBezTo>
                    <a:pt x="414782" y="1247267"/>
                    <a:pt x="416535" y="1258367"/>
                    <a:pt x="415367" y="1268882"/>
                  </a:cubicBezTo>
                  <a:lnTo>
                    <a:pt x="415367" y="1274140"/>
                  </a:lnTo>
                  <a:lnTo>
                    <a:pt x="415116" y="1275642"/>
                  </a:lnTo>
                  <a:lnTo>
                    <a:pt x="417119" y="1277645"/>
                  </a:lnTo>
                  <a:cubicBezTo>
                    <a:pt x="421793" y="1274140"/>
                    <a:pt x="427343" y="1271803"/>
                    <a:pt x="433769" y="1270635"/>
                  </a:cubicBezTo>
                  <a:cubicBezTo>
                    <a:pt x="440195" y="1269467"/>
                    <a:pt x="443993" y="1268882"/>
                    <a:pt x="445161" y="1268882"/>
                  </a:cubicBezTo>
                  <a:cubicBezTo>
                    <a:pt x="448666" y="1268882"/>
                    <a:pt x="451587" y="1268006"/>
                    <a:pt x="453924" y="1266254"/>
                  </a:cubicBezTo>
                  <a:cubicBezTo>
                    <a:pt x="456261" y="1264501"/>
                    <a:pt x="459181" y="1263625"/>
                    <a:pt x="462687" y="1263625"/>
                  </a:cubicBezTo>
                  <a:cubicBezTo>
                    <a:pt x="463855" y="1263625"/>
                    <a:pt x="466484" y="1263040"/>
                    <a:pt x="470573" y="1261872"/>
                  </a:cubicBezTo>
                  <a:cubicBezTo>
                    <a:pt x="474663" y="1260704"/>
                    <a:pt x="478460" y="1259535"/>
                    <a:pt x="481966" y="1258367"/>
                  </a:cubicBezTo>
                  <a:lnTo>
                    <a:pt x="467945" y="1256614"/>
                  </a:lnTo>
                  <a:lnTo>
                    <a:pt x="481966" y="1253109"/>
                  </a:lnTo>
                  <a:cubicBezTo>
                    <a:pt x="486639" y="1253109"/>
                    <a:pt x="490728" y="1250772"/>
                    <a:pt x="494234" y="1246099"/>
                  </a:cubicBezTo>
                  <a:cubicBezTo>
                    <a:pt x="495402" y="1246099"/>
                    <a:pt x="496862" y="1246099"/>
                    <a:pt x="498615" y="1246099"/>
                  </a:cubicBezTo>
                  <a:cubicBezTo>
                    <a:pt x="500368" y="1246099"/>
                    <a:pt x="501244" y="1245514"/>
                    <a:pt x="501244" y="1244346"/>
                  </a:cubicBezTo>
                  <a:cubicBezTo>
                    <a:pt x="505918" y="1242009"/>
                    <a:pt x="510007" y="1239672"/>
                    <a:pt x="513512" y="1237336"/>
                  </a:cubicBezTo>
                  <a:cubicBezTo>
                    <a:pt x="517017" y="1234999"/>
                    <a:pt x="521107" y="1233246"/>
                    <a:pt x="525781" y="1232078"/>
                  </a:cubicBezTo>
                  <a:lnTo>
                    <a:pt x="529286" y="1230325"/>
                  </a:lnTo>
                  <a:cubicBezTo>
                    <a:pt x="528117" y="1229157"/>
                    <a:pt x="527533" y="1227404"/>
                    <a:pt x="527533" y="1225067"/>
                  </a:cubicBezTo>
                  <a:cubicBezTo>
                    <a:pt x="527533" y="1222731"/>
                    <a:pt x="528409" y="1220686"/>
                    <a:pt x="530162" y="1218933"/>
                  </a:cubicBezTo>
                  <a:cubicBezTo>
                    <a:pt x="531915" y="1217181"/>
                    <a:pt x="532791" y="1215136"/>
                    <a:pt x="532791" y="1212799"/>
                  </a:cubicBezTo>
                  <a:lnTo>
                    <a:pt x="539801" y="1219810"/>
                  </a:lnTo>
                  <a:lnTo>
                    <a:pt x="538049" y="1221562"/>
                  </a:lnTo>
                  <a:cubicBezTo>
                    <a:pt x="540386" y="1226236"/>
                    <a:pt x="539217" y="1229741"/>
                    <a:pt x="534543" y="1232078"/>
                  </a:cubicBezTo>
                  <a:lnTo>
                    <a:pt x="532791" y="1237336"/>
                  </a:lnTo>
                  <a:lnTo>
                    <a:pt x="527533" y="1240841"/>
                  </a:lnTo>
                  <a:cubicBezTo>
                    <a:pt x="527533" y="1244346"/>
                    <a:pt x="528117" y="1245514"/>
                    <a:pt x="529286" y="1244346"/>
                  </a:cubicBezTo>
                  <a:cubicBezTo>
                    <a:pt x="530454" y="1243178"/>
                    <a:pt x="531915" y="1242593"/>
                    <a:pt x="533667" y="1242593"/>
                  </a:cubicBezTo>
                  <a:cubicBezTo>
                    <a:pt x="535420" y="1242593"/>
                    <a:pt x="536296" y="1242009"/>
                    <a:pt x="536296" y="1240841"/>
                  </a:cubicBezTo>
                  <a:lnTo>
                    <a:pt x="539801" y="1233830"/>
                  </a:lnTo>
                  <a:cubicBezTo>
                    <a:pt x="542138" y="1231494"/>
                    <a:pt x="545643" y="1230325"/>
                    <a:pt x="550317" y="1230325"/>
                  </a:cubicBezTo>
                  <a:cubicBezTo>
                    <a:pt x="552654" y="1229157"/>
                    <a:pt x="553822" y="1227404"/>
                    <a:pt x="553822" y="1225067"/>
                  </a:cubicBezTo>
                  <a:cubicBezTo>
                    <a:pt x="551485" y="1222731"/>
                    <a:pt x="550025" y="1220394"/>
                    <a:pt x="549440" y="1218057"/>
                  </a:cubicBezTo>
                  <a:cubicBezTo>
                    <a:pt x="548856" y="1215720"/>
                    <a:pt x="549733" y="1212799"/>
                    <a:pt x="552069" y="1209294"/>
                  </a:cubicBezTo>
                  <a:lnTo>
                    <a:pt x="553822" y="1218057"/>
                  </a:lnTo>
                  <a:lnTo>
                    <a:pt x="555575" y="1209294"/>
                  </a:lnTo>
                  <a:cubicBezTo>
                    <a:pt x="559080" y="1210462"/>
                    <a:pt x="562001" y="1208710"/>
                    <a:pt x="564338" y="1204036"/>
                  </a:cubicBezTo>
                  <a:lnTo>
                    <a:pt x="564338" y="1198778"/>
                  </a:lnTo>
                  <a:cubicBezTo>
                    <a:pt x="565506" y="1198778"/>
                    <a:pt x="566675" y="1198194"/>
                    <a:pt x="567843" y="1197026"/>
                  </a:cubicBezTo>
                  <a:cubicBezTo>
                    <a:pt x="567843" y="1194689"/>
                    <a:pt x="568427" y="1192936"/>
                    <a:pt x="569595" y="1191768"/>
                  </a:cubicBezTo>
                  <a:cubicBezTo>
                    <a:pt x="573101" y="1191768"/>
                    <a:pt x="576021" y="1194689"/>
                    <a:pt x="578358" y="1200531"/>
                  </a:cubicBezTo>
                  <a:lnTo>
                    <a:pt x="583616" y="1188263"/>
                  </a:lnTo>
                  <a:cubicBezTo>
                    <a:pt x="584785" y="1188263"/>
                    <a:pt x="585369" y="1187971"/>
                    <a:pt x="585369" y="1187386"/>
                  </a:cubicBezTo>
                  <a:cubicBezTo>
                    <a:pt x="585369" y="1186802"/>
                    <a:pt x="585369" y="1186510"/>
                    <a:pt x="585369" y="1186510"/>
                  </a:cubicBezTo>
                  <a:lnTo>
                    <a:pt x="587122" y="1188263"/>
                  </a:lnTo>
                  <a:cubicBezTo>
                    <a:pt x="587122" y="1188263"/>
                    <a:pt x="587413" y="1188555"/>
                    <a:pt x="587998" y="1189139"/>
                  </a:cubicBezTo>
                  <a:cubicBezTo>
                    <a:pt x="588582" y="1189723"/>
                    <a:pt x="588874" y="1190015"/>
                    <a:pt x="588874" y="1190015"/>
                  </a:cubicBezTo>
                  <a:lnTo>
                    <a:pt x="594132" y="1190015"/>
                  </a:lnTo>
                  <a:cubicBezTo>
                    <a:pt x="595300" y="1191184"/>
                    <a:pt x="595884" y="1192352"/>
                    <a:pt x="595884" y="1193521"/>
                  </a:cubicBezTo>
                  <a:cubicBezTo>
                    <a:pt x="595884" y="1194689"/>
                    <a:pt x="596469" y="1195857"/>
                    <a:pt x="597637" y="1197026"/>
                  </a:cubicBezTo>
                  <a:lnTo>
                    <a:pt x="601142" y="1193521"/>
                  </a:lnTo>
                  <a:lnTo>
                    <a:pt x="601142" y="1195273"/>
                  </a:lnTo>
                  <a:cubicBezTo>
                    <a:pt x="602311" y="1195273"/>
                    <a:pt x="602311" y="1196442"/>
                    <a:pt x="601142" y="1198778"/>
                  </a:cubicBezTo>
                  <a:cubicBezTo>
                    <a:pt x="597637" y="1202284"/>
                    <a:pt x="597053" y="1206373"/>
                    <a:pt x="599390" y="1211047"/>
                  </a:cubicBezTo>
                  <a:lnTo>
                    <a:pt x="606400" y="1209294"/>
                  </a:lnTo>
                  <a:cubicBezTo>
                    <a:pt x="605232" y="1208126"/>
                    <a:pt x="604648" y="1206373"/>
                    <a:pt x="604648" y="1204036"/>
                  </a:cubicBezTo>
                  <a:cubicBezTo>
                    <a:pt x="603479" y="1201699"/>
                    <a:pt x="603187" y="1199947"/>
                    <a:pt x="603771" y="1198778"/>
                  </a:cubicBezTo>
                  <a:cubicBezTo>
                    <a:pt x="604355" y="1197610"/>
                    <a:pt x="606400" y="1197610"/>
                    <a:pt x="609905" y="1198778"/>
                  </a:cubicBezTo>
                  <a:lnTo>
                    <a:pt x="609905" y="1195273"/>
                  </a:lnTo>
                  <a:lnTo>
                    <a:pt x="613410" y="1195273"/>
                  </a:lnTo>
                  <a:lnTo>
                    <a:pt x="626764" y="1189014"/>
                  </a:lnTo>
                  <a:lnTo>
                    <a:pt x="630936" y="1186510"/>
                  </a:lnTo>
                  <a:lnTo>
                    <a:pt x="630936" y="1183005"/>
                  </a:lnTo>
                  <a:cubicBezTo>
                    <a:pt x="630936" y="1183005"/>
                    <a:pt x="630936" y="1182129"/>
                    <a:pt x="630936" y="1180376"/>
                  </a:cubicBezTo>
                  <a:cubicBezTo>
                    <a:pt x="630936" y="1178623"/>
                    <a:pt x="630936" y="1177163"/>
                    <a:pt x="630936" y="1175995"/>
                  </a:cubicBezTo>
                  <a:lnTo>
                    <a:pt x="622174" y="1163726"/>
                  </a:lnTo>
                  <a:cubicBezTo>
                    <a:pt x="621005" y="1162558"/>
                    <a:pt x="620129" y="1160221"/>
                    <a:pt x="619544" y="1156716"/>
                  </a:cubicBezTo>
                  <a:cubicBezTo>
                    <a:pt x="618960" y="1153211"/>
                    <a:pt x="618084" y="1150290"/>
                    <a:pt x="616916" y="1147953"/>
                  </a:cubicBezTo>
                  <a:lnTo>
                    <a:pt x="634442" y="1179500"/>
                  </a:lnTo>
                  <a:cubicBezTo>
                    <a:pt x="637947" y="1174826"/>
                    <a:pt x="640868" y="1171905"/>
                    <a:pt x="643205" y="1170737"/>
                  </a:cubicBezTo>
                  <a:cubicBezTo>
                    <a:pt x="646710" y="1168400"/>
                    <a:pt x="646710" y="1165479"/>
                    <a:pt x="643205" y="1161974"/>
                  </a:cubicBezTo>
                  <a:cubicBezTo>
                    <a:pt x="642036" y="1156132"/>
                    <a:pt x="639699" y="1149121"/>
                    <a:pt x="636194" y="1140943"/>
                  </a:cubicBezTo>
                  <a:cubicBezTo>
                    <a:pt x="632689" y="1132764"/>
                    <a:pt x="630936" y="1125169"/>
                    <a:pt x="630936" y="1118159"/>
                  </a:cubicBezTo>
                  <a:cubicBezTo>
                    <a:pt x="630936" y="1118159"/>
                    <a:pt x="630645" y="1117867"/>
                    <a:pt x="630060" y="1117282"/>
                  </a:cubicBezTo>
                  <a:cubicBezTo>
                    <a:pt x="629476" y="1116698"/>
                    <a:pt x="628600" y="1116406"/>
                    <a:pt x="627431" y="1116406"/>
                  </a:cubicBezTo>
                  <a:cubicBezTo>
                    <a:pt x="626263" y="1117575"/>
                    <a:pt x="625679" y="1118743"/>
                    <a:pt x="625679" y="1119911"/>
                  </a:cubicBezTo>
                  <a:cubicBezTo>
                    <a:pt x="629184" y="1126922"/>
                    <a:pt x="630936" y="1130427"/>
                    <a:pt x="630936" y="1130427"/>
                  </a:cubicBezTo>
                  <a:cubicBezTo>
                    <a:pt x="628600" y="1125753"/>
                    <a:pt x="625679" y="1122832"/>
                    <a:pt x="622174" y="1121664"/>
                  </a:cubicBezTo>
                  <a:cubicBezTo>
                    <a:pt x="616331" y="1121664"/>
                    <a:pt x="612242" y="1124001"/>
                    <a:pt x="609905" y="1128674"/>
                  </a:cubicBezTo>
                  <a:cubicBezTo>
                    <a:pt x="609905" y="1124001"/>
                    <a:pt x="608153" y="1121664"/>
                    <a:pt x="604648" y="1121664"/>
                  </a:cubicBezTo>
                  <a:cubicBezTo>
                    <a:pt x="597637" y="1121664"/>
                    <a:pt x="593548" y="1120496"/>
                    <a:pt x="592379" y="1118159"/>
                  </a:cubicBezTo>
                  <a:cubicBezTo>
                    <a:pt x="590042" y="1119327"/>
                    <a:pt x="587122" y="1119911"/>
                    <a:pt x="583616" y="1119911"/>
                  </a:cubicBezTo>
                  <a:cubicBezTo>
                    <a:pt x="584785" y="1121080"/>
                    <a:pt x="584200" y="1121664"/>
                    <a:pt x="581864" y="1121664"/>
                  </a:cubicBezTo>
                  <a:cubicBezTo>
                    <a:pt x="576021" y="1121664"/>
                    <a:pt x="570764" y="1120496"/>
                    <a:pt x="566090" y="1118159"/>
                  </a:cubicBezTo>
                  <a:lnTo>
                    <a:pt x="550317" y="1105891"/>
                  </a:lnTo>
                  <a:cubicBezTo>
                    <a:pt x="546812" y="1105891"/>
                    <a:pt x="542430" y="1105306"/>
                    <a:pt x="537172" y="1104138"/>
                  </a:cubicBezTo>
                  <a:cubicBezTo>
                    <a:pt x="531915" y="1102970"/>
                    <a:pt x="528117" y="1100633"/>
                    <a:pt x="525781" y="1097128"/>
                  </a:cubicBezTo>
                  <a:cubicBezTo>
                    <a:pt x="518770" y="1094791"/>
                    <a:pt x="514096" y="1091286"/>
                    <a:pt x="511760" y="1086612"/>
                  </a:cubicBezTo>
                  <a:cubicBezTo>
                    <a:pt x="509423" y="1086612"/>
                    <a:pt x="507670" y="1086028"/>
                    <a:pt x="506502" y="1084859"/>
                  </a:cubicBezTo>
                  <a:cubicBezTo>
                    <a:pt x="505334" y="1083691"/>
                    <a:pt x="504165" y="1083107"/>
                    <a:pt x="502997" y="1083107"/>
                  </a:cubicBezTo>
                  <a:lnTo>
                    <a:pt x="502997" y="1095375"/>
                  </a:lnTo>
                  <a:lnTo>
                    <a:pt x="501244" y="1093622"/>
                  </a:lnTo>
                  <a:cubicBezTo>
                    <a:pt x="501244" y="1092454"/>
                    <a:pt x="501244" y="1088365"/>
                    <a:pt x="501244" y="1081354"/>
                  </a:cubicBezTo>
                  <a:lnTo>
                    <a:pt x="499491" y="1079602"/>
                  </a:lnTo>
                  <a:close/>
                  <a:moveTo>
                    <a:pt x="746608" y="1077849"/>
                  </a:moveTo>
                  <a:cubicBezTo>
                    <a:pt x="745440" y="1083691"/>
                    <a:pt x="739597" y="1088365"/>
                    <a:pt x="729082" y="1091870"/>
                  </a:cubicBezTo>
                  <a:lnTo>
                    <a:pt x="725777" y="1097378"/>
                  </a:lnTo>
                  <a:lnTo>
                    <a:pt x="718566" y="1104138"/>
                  </a:lnTo>
                  <a:lnTo>
                    <a:pt x="723824" y="1100633"/>
                  </a:lnTo>
                  <a:lnTo>
                    <a:pt x="725777" y="1097378"/>
                  </a:lnTo>
                  <a:close/>
                  <a:moveTo>
                    <a:pt x="481966" y="1067333"/>
                  </a:moveTo>
                  <a:cubicBezTo>
                    <a:pt x="481966" y="1068502"/>
                    <a:pt x="480213" y="1069670"/>
                    <a:pt x="476708" y="1070839"/>
                  </a:cubicBezTo>
                  <a:cubicBezTo>
                    <a:pt x="476708" y="1070839"/>
                    <a:pt x="476123" y="1071131"/>
                    <a:pt x="474955" y="1071715"/>
                  </a:cubicBezTo>
                  <a:cubicBezTo>
                    <a:pt x="473787" y="1072299"/>
                    <a:pt x="472618" y="1072591"/>
                    <a:pt x="471450" y="1072591"/>
                  </a:cubicBezTo>
                  <a:lnTo>
                    <a:pt x="471450" y="1077849"/>
                  </a:lnTo>
                  <a:cubicBezTo>
                    <a:pt x="473787" y="1077849"/>
                    <a:pt x="475977" y="1077411"/>
                    <a:pt x="478022" y="1076534"/>
                  </a:cubicBezTo>
                  <a:lnTo>
                    <a:pt x="481440" y="1074169"/>
                  </a:lnTo>
                  <a:lnTo>
                    <a:pt x="481966" y="1072591"/>
                  </a:lnTo>
                  <a:close/>
                  <a:moveTo>
                    <a:pt x="1363523" y="1056818"/>
                  </a:moveTo>
                  <a:lnTo>
                    <a:pt x="1363523" y="1063828"/>
                  </a:lnTo>
                  <a:cubicBezTo>
                    <a:pt x="1364692" y="1061491"/>
                    <a:pt x="1365276" y="1059739"/>
                    <a:pt x="1365276" y="1058570"/>
                  </a:cubicBezTo>
                  <a:cubicBezTo>
                    <a:pt x="1365276" y="1057402"/>
                    <a:pt x="1364692" y="1056818"/>
                    <a:pt x="1363523" y="1056818"/>
                  </a:cubicBezTo>
                  <a:close/>
                  <a:moveTo>
                    <a:pt x="779908" y="1049807"/>
                  </a:moveTo>
                  <a:lnTo>
                    <a:pt x="779908" y="1053313"/>
                  </a:lnTo>
                  <a:lnTo>
                    <a:pt x="783413" y="1049807"/>
                  </a:lnTo>
                  <a:close/>
                  <a:moveTo>
                    <a:pt x="1039292" y="1042797"/>
                  </a:moveTo>
                  <a:lnTo>
                    <a:pt x="1039292" y="1046302"/>
                  </a:lnTo>
                  <a:cubicBezTo>
                    <a:pt x="1039292" y="1049807"/>
                    <a:pt x="1039877" y="1052144"/>
                    <a:pt x="1041045" y="1053313"/>
                  </a:cubicBezTo>
                  <a:cubicBezTo>
                    <a:pt x="1036371" y="1052144"/>
                    <a:pt x="1034911" y="1050392"/>
                    <a:pt x="1036663" y="1048055"/>
                  </a:cubicBezTo>
                  <a:cubicBezTo>
                    <a:pt x="1038416" y="1045718"/>
                    <a:pt x="1039292" y="1043965"/>
                    <a:pt x="1039292" y="1042797"/>
                  </a:cubicBezTo>
                  <a:close/>
                  <a:moveTo>
                    <a:pt x="1547546" y="1041044"/>
                  </a:moveTo>
                  <a:lnTo>
                    <a:pt x="1549299" y="1041044"/>
                  </a:lnTo>
                  <a:cubicBezTo>
                    <a:pt x="1550467" y="1044550"/>
                    <a:pt x="1551051" y="1051560"/>
                    <a:pt x="1551051" y="1062076"/>
                  </a:cubicBezTo>
                  <a:lnTo>
                    <a:pt x="1549299" y="1062076"/>
                  </a:lnTo>
                  <a:lnTo>
                    <a:pt x="1549299" y="1053313"/>
                  </a:lnTo>
                  <a:cubicBezTo>
                    <a:pt x="1545794" y="1048639"/>
                    <a:pt x="1545209" y="1044550"/>
                    <a:pt x="1547546" y="1041044"/>
                  </a:cubicBezTo>
                  <a:close/>
                  <a:moveTo>
                    <a:pt x="722072" y="1014755"/>
                  </a:moveTo>
                  <a:cubicBezTo>
                    <a:pt x="720903" y="1014755"/>
                    <a:pt x="719735" y="1015924"/>
                    <a:pt x="718566" y="1018261"/>
                  </a:cubicBezTo>
                  <a:lnTo>
                    <a:pt x="722072" y="1018261"/>
                  </a:lnTo>
                  <a:close/>
                  <a:moveTo>
                    <a:pt x="1035787" y="1011250"/>
                  </a:moveTo>
                  <a:lnTo>
                    <a:pt x="1037539" y="1011250"/>
                  </a:lnTo>
                  <a:lnTo>
                    <a:pt x="1039292" y="1014755"/>
                  </a:lnTo>
                  <a:cubicBezTo>
                    <a:pt x="1039292" y="1014755"/>
                    <a:pt x="1039000" y="1015340"/>
                    <a:pt x="1038416" y="1016508"/>
                  </a:cubicBezTo>
                  <a:cubicBezTo>
                    <a:pt x="1037832" y="1017676"/>
                    <a:pt x="1036955" y="1019429"/>
                    <a:pt x="1035787" y="1021766"/>
                  </a:cubicBezTo>
                  <a:close/>
                  <a:moveTo>
                    <a:pt x="746608" y="1007745"/>
                  </a:moveTo>
                  <a:lnTo>
                    <a:pt x="741350" y="1009498"/>
                  </a:lnTo>
                  <a:cubicBezTo>
                    <a:pt x="741350" y="1009498"/>
                    <a:pt x="741642" y="1009790"/>
                    <a:pt x="742226" y="1010374"/>
                  </a:cubicBezTo>
                  <a:cubicBezTo>
                    <a:pt x="742811" y="1010958"/>
                    <a:pt x="743103" y="1011250"/>
                    <a:pt x="743103" y="1011250"/>
                  </a:cubicBezTo>
                  <a:cubicBezTo>
                    <a:pt x="743103" y="1010082"/>
                    <a:pt x="744271" y="1009498"/>
                    <a:pt x="746608" y="1009498"/>
                  </a:cubicBezTo>
                  <a:close/>
                  <a:moveTo>
                    <a:pt x="776402" y="1005992"/>
                  </a:moveTo>
                  <a:cubicBezTo>
                    <a:pt x="772897" y="1004824"/>
                    <a:pt x="768808" y="1006577"/>
                    <a:pt x="764134" y="1011250"/>
                  </a:cubicBezTo>
                  <a:lnTo>
                    <a:pt x="764134" y="1013003"/>
                  </a:lnTo>
                  <a:close/>
                  <a:moveTo>
                    <a:pt x="743979" y="1000735"/>
                  </a:moveTo>
                  <a:cubicBezTo>
                    <a:pt x="742226" y="1001903"/>
                    <a:pt x="740766" y="1002487"/>
                    <a:pt x="739597" y="1002487"/>
                  </a:cubicBezTo>
                  <a:cubicBezTo>
                    <a:pt x="738429" y="1003656"/>
                    <a:pt x="736092" y="1003656"/>
                    <a:pt x="732587" y="1002487"/>
                  </a:cubicBezTo>
                  <a:cubicBezTo>
                    <a:pt x="732587" y="1002487"/>
                    <a:pt x="732003" y="1003071"/>
                    <a:pt x="730835" y="1004240"/>
                  </a:cubicBezTo>
                  <a:cubicBezTo>
                    <a:pt x="729666" y="1005408"/>
                    <a:pt x="729082" y="1006577"/>
                    <a:pt x="729082" y="1007745"/>
                  </a:cubicBezTo>
                  <a:cubicBezTo>
                    <a:pt x="731419" y="1007745"/>
                    <a:pt x="735216" y="1006869"/>
                    <a:pt x="740474" y="1005116"/>
                  </a:cubicBezTo>
                  <a:cubicBezTo>
                    <a:pt x="745732" y="1003364"/>
                    <a:pt x="749529" y="1001903"/>
                    <a:pt x="751866" y="1000735"/>
                  </a:cubicBezTo>
                  <a:lnTo>
                    <a:pt x="746608" y="1000735"/>
                  </a:lnTo>
                  <a:cubicBezTo>
                    <a:pt x="746608" y="999566"/>
                    <a:pt x="745732" y="999566"/>
                    <a:pt x="743979" y="1000735"/>
                  </a:cubicBezTo>
                  <a:close/>
                  <a:moveTo>
                    <a:pt x="1526515" y="988466"/>
                  </a:moveTo>
                  <a:lnTo>
                    <a:pt x="1526515" y="990219"/>
                  </a:lnTo>
                  <a:lnTo>
                    <a:pt x="1528268" y="1002487"/>
                  </a:lnTo>
                  <a:cubicBezTo>
                    <a:pt x="1524762" y="1002487"/>
                    <a:pt x="1523010" y="1001903"/>
                    <a:pt x="1523010" y="1000735"/>
                  </a:cubicBezTo>
                  <a:close/>
                  <a:moveTo>
                    <a:pt x="1115530" y="982332"/>
                  </a:moveTo>
                  <a:lnTo>
                    <a:pt x="1116017" y="982430"/>
                  </a:lnTo>
                  <a:lnTo>
                    <a:pt x="1112901" y="983209"/>
                  </a:lnTo>
                  <a:cubicBezTo>
                    <a:pt x="1112901" y="983209"/>
                    <a:pt x="1113778" y="982916"/>
                    <a:pt x="1115530" y="982332"/>
                  </a:cubicBezTo>
                  <a:close/>
                  <a:moveTo>
                    <a:pt x="807949" y="981456"/>
                  </a:moveTo>
                  <a:cubicBezTo>
                    <a:pt x="805612" y="981456"/>
                    <a:pt x="803860" y="981748"/>
                    <a:pt x="802692" y="982332"/>
                  </a:cubicBezTo>
                  <a:cubicBezTo>
                    <a:pt x="801523" y="982916"/>
                    <a:pt x="800939" y="983209"/>
                    <a:pt x="800939" y="983209"/>
                  </a:cubicBezTo>
                  <a:cubicBezTo>
                    <a:pt x="799770" y="984377"/>
                    <a:pt x="798894" y="984669"/>
                    <a:pt x="798310" y="984085"/>
                  </a:cubicBezTo>
                  <a:cubicBezTo>
                    <a:pt x="797725" y="983501"/>
                    <a:pt x="797433" y="983209"/>
                    <a:pt x="797433" y="983209"/>
                  </a:cubicBezTo>
                  <a:cubicBezTo>
                    <a:pt x="796265" y="987882"/>
                    <a:pt x="793344" y="990803"/>
                    <a:pt x="788670" y="991972"/>
                  </a:cubicBezTo>
                  <a:cubicBezTo>
                    <a:pt x="782828" y="993140"/>
                    <a:pt x="779908" y="995477"/>
                    <a:pt x="779908" y="998982"/>
                  </a:cubicBezTo>
                  <a:lnTo>
                    <a:pt x="795681" y="993724"/>
                  </a:lnTo>
                  <a:lnTo>
                    <a:pt x="788670" y="1000735"/>
                  </a:lnTo>
                  <a:cubicBezTo>
                    <a:pt x="786334" y="999566"/>
                    <a:pt x="784873" y="999566"/>
                    <a:pt x="784289" y="1000735"/>
                  </a:cubicBezTo>
                  <a:cubicBezTo>
                    <a:pt x="783705" y="1001903"/>
                    <a:pt x="782828" y="1002487"/>
                    <a:pt x="781660" y="1002487"/>
                  </a:cubicBezTo>
                  <a:lnTo>
                    <a:pt x="788670" y="1000735"/>
                  </a:lnTo>
                  <a:cubicBezTo>
                    <a:pt x="792176" y="1000735"/>
                    <a:pt x="793928" y="1001319"/>
                    <a:pt x="793928" y="1002487"/>
                  </a:cubicBezTo>
                  <a:cubicBezTo>
                    <a:pt x="792760" y="1002487"/>
                    <a:pt x="791007" y="1002487"/>
                    <a:pt x="788670" y="1002487"/>
                  </a:cubicBezTo>
                  <a:cubicBezTo>
                    <a:pt x="786334" y="1005992"/>
                    <a:pt x="783413" y="1008621"/>
                    <a:pt x="779908" y="1010374"/>
                  </a:cubicBezTo>
                  <a:cubicBezTo>
                    <a:pt x="776402" y="1012126"/>
                    <a:pt x="774065" y="1013587"/>
                    <a:pt x="772897" y="1014755"/>
                  </a:cubicBezTo>
                  <a:cubicBezTo>
                    <a:pt x="769392" y="1014755"/>
                    <a:pt x="760629" y="1018261"/>
                    <a:pt x="746608" y="1025271"/>
                  </a:cubicBezTo>
                  <a:cubicBezTo>
                    <a:pt x="746608" y="1025271"/>
                    <a:pt x="745440" y="1025271"/>
                    <a:pt x="743103" y="1025271"/>
                  </a:cubicBezTo>
                  <a:cubicBezTo>
                    <a:pt x="736092" y="1027608"/>
                    <a:pt x="731419" y="1029068"/>
                    <a:pt x="729082" y="1029652"/>
                  </a:cubicBezTo>
                  <a:cubicBezTo>
                    <a:pt x="726745" y="1030237"/>
                    <a:pt x="724409" y="1031113"/>
                    <a:pt x="722072" y="1032281"/>
                  </a:cubicBezTo>
                  <a:cubicBezTo>
                    <a:pt x="720903" y="1032281"/>
                    <a:pt x="720319" y="1031113"/>
                    <a:pt x="720319" y="1028776"/>
                  </a:cubicBezTo>
                  <a:lnTo>
                    <a:pt x="711556" y="1032281"/>
                  </a:lnTo>
                  <a:lnTo>
                    <a:pt x="711556" y="1039292"/>
                  </a:lnTo>
                  <a:cubicBezTo>
                    <a:pt x="708051" y="1036955"/>
                    <a:pt x="705714" y="1035787"/>
                    <a:pt x="704546" y="1035787"/>
                  </a:cubicBezTo>
                  <a:cubicBezTo>
                    <a:pt x="705714" y="1033450"/>
                    <a:pt x="707174" y="1031989"/>
                    <a:pt x="708927" y="1031405"/>
                  </a:cubicBezTo>
                  <a:cubicBezTo>
                    <a:pt x="710680" y="1030821"/>
                    <a:pt x="711556" y="1029945"/>
                    <a:pt x="711556" y="1028776"/>
                  </a:cubicBezTo>
                  <a:lnTo>
                    <a:pt x="715061" y="1028776"/>
                  </a:lnTo>
                  <a:cubicBezTo>
                    <a:pt x="719735" y="1028776"/>
                    <a:pt x="724993" y="1025855"/>
                    <a:pt x="730835" y="1020013"/>
                  </a:cubicBezTo>
                  <a:cubicBezTo>
                    <a:pt x="732003" y="1018845"/>
                    <a:pt x="734924" y="1018845"/>
                    <a:pt x="739597" y="1020013"/>
                  </a:cubicBezTo>
                  <a:cubicBezTo>
                    <a:pt x="739597" y="1020013"/>
                    <a:pt x="740182" y="1020013"/>
                    <a:pt x="741350" y="1020013"/>
                  </a:cubicBezTo>
                  <a:cubicBezTo>
                    <a:pt x="740182" y="1021182"/>
                    <a:pt x="738721" y="1021474"/>
                    <a:pt x="736969" y="1020889"/>
                  </a:cubicBezTo>
                  <a:cubicBezTo>
                    <a:pt x="735216" y="1020305"/>
                    <a:pt x="733755" y="1020597"/>
                    <a:pt x="732587" y="1021766"/>
                  </a:cubicBezTo>
                  <a:cubicBezTo>
                    <a:pt x="740766" y="1021766"/>
                    <a:pt x="745440" y="1021182"/>
                    <a:pt x="746608" y="1020013"/>
                  </a:cubicBezTo>
                  <a:lnTo>
                    <a:pt x="757124" y="1013003"/>
                  </a:lnTo>
                  <a:cubicBezTo>
                    <a:pt x="755955" y="1013003"/>
                    <a:pt x="755079" y="1013295"/>
                    <a:pt x="754495" y="1013879"/>
                  </a:cubicBezTo>
                  <a:cubicBezTo>
                    <a:pt x="753911" y="1014463"/>
                    <a:pt x="753034" y="1014755"/>
                    <a:pt x="751866" y="1014755"/>
                  </a:cubicBezTo>
                  <a:lnTo>
                    <a:pt x="748361" y="1014755"/>
                  </a:lnTo>
                  <a:cubicBezTo>
                    <a:pt x="749529" y="1014755"/>
                    <a:pt x="750697" y="1013879"/>
                    <a:pt x="751866" y="1012126"/>
                  </a:cubicBezTo>
                  <a:cubicBezTo>
                    <a:pt x="753034" y="1010374"/>
                    <a:pt x="754203" y="1009498"/>
                    <a:pt x="755371" y="1009498"/>
                  </a:cubicBezTo>
                  <a:cubicBezTo>
                    <a:pt x="757708" y="1009498"/>
                    <a:pt x="758876" y="1008913"/>
                    <a:pt x="758876" y="1007745"/>
                  </a:cubicBezTo>
                  <a:cubicBezTo>
                    <a:pt x="758876" y="1006577"/>
                    <a:pt x="758876" y="1005408"/>
                    <a:pt x="758876" y="1004240"/>
                  </a:cubicBezTo>
                  <a:cubicBezTo>
                    <a:pt x="755371" y="1004240"/>
                    <a:pt x="753618" y="1005408"/>
                    <a:pt x="753618" y="1007745"/>
                  </a:cubicBezTo>
                  <a:lnTo>
                    <a:pt x="741350" y="1014755"/>
                  </a:lnTo>
                  <a:cubicBezTo>
                    <a:pt x="740182" y="1014755"/>
                    <a:pt x="739013" y="1014755"/>
                    <a:pt x="737845" y="1014755"/>
                  </a:cubicBezTo>
                  <a:cubicBezTo>
                    <a:pt x="736677" y="1014755"/>
                    <a:pt x="734924" y="1014755"/>
                    <a:pt x="732587" y="1014755"/>
                  </a:cubicBezTo>
                  <a:lnTo>
                    <a:pt x="730835" y="1013003"/>
                  </a:lnTo>
                  <a:cubicBezTo>
                    <a:pt x="728498" y="1015340"/>
                    <a:pt x="723824" y="1018845"/>
                    <a:pt x="716814" y="1023518"/>
                  </a:cubicBezTo>
                  <a:lnTo>
                    <a:pt x="711556" y="1021766"/>
                  </a:lnTo>
                  <a:cubicBezTo>
                    <a:pt x="711556" y="1019429"/>
                    <a:pt x="710388" y="1019429"/>
                    <a:pt x="708051" y="1021766"/>
                  </a:cubicBezTo>
                  <a:cubicBezTo>
                    <a:pt x="708051" y="1021766"/>
                    <a:pt x="708343" y="1022058"/>
                    <a:pt x="708927" y="1022642"/>
                  </a:cubicBezTo>
                  <a:cubicBezTo>
                    <a:pt x="709511" y="1023226"/>
                    <a:pt x="709803" y="1023518"/>
                    <a:pt x="709803" y="1023518"/>
                  </a:cubicBezTo>
                  <a:cubicBezTo>
                    <a:pt x="708635" y="1025855"/>
                    <a:pt x="706298" y="1027316"/>
                    <a:pt x="702793" y="1027900"/>
                  </a:cubicBezTo>
                  <a:cubicBezTo>
                    <a:pt x="699288" y="1028484"/>
                    <a:pt x="697535" y="1028776"/>
                    <a:pt x="697535" y="1028776"/>
                  </a:cubicBezTo>
                  <a:cubicBezTo>
                    <a:pt x="695198" y="1032281"/>
                    <a:pt x="692570" y="1034618"/>
                    <a:pt x="689648" y="1035787"/>
                  </a:cubicBezTo>
                  <a:cubicBezTo>
                    <a:pt x="686727" y="1036955"/>
                    <a:pt x="684099" y="1038123"/>
                    <a:pt x="681762" y="1039292"/>
                  </a:cubicBezTo>
                  <a:cubicBezTo>
                    <a:pt x="689941" y="1039292"/>
                    <a:pt x="695783" y="1037539"/>
                    <a:pt x="699288" y="1034034"/>
                  </a:cubicBezTo>
                  <a:lnTo>
                    <a:pt x="704546" y="1035787"/>
                  </a:lnTo>
                  <a:cubicBezTo>
                    <a:pt x="703377" y="1036955"/>
                    <a:pt x="701625" y="1038123"/>
                    <a:pt x="699288" y="1039292"/>
                  </a:cubicBezTo>
                  <a:cubicBezTo>
                    <a:pt x="696951" y="1040460"/>
                    <a:pt x="695198" y="1041044"/>
                    <a:pt x="694030" y="1041044"/>
                  </a:cubicBezTo>
                  <a:cubicBezTo>
                    <a:pt x="692862" y="1041044"/>
                    <a:pt x="691109" y="1042213"/>
                    <a:pt x="688772" y="1044550"/>
                  </a:cubicBezTo>
                  <a:cubicBezTo>
                    <a:pt x="685267" y="1049223"/>
                    <a:pt x="677672" y="1055065"/>
                    <a:pt x="665988" y="1062076"/>
                  </a:cubicBezTo>
                  <a:cubicBezTo>
                    <a:pt x="664820" y="1064412"/>
                    <a:pt x="663359" y="1066165"/>
                    <a:pt x="661607" y="1067333"/>
                  </a:cubicBezTo>
                  <a:cubicBezTo>
                    <a:pt x="659854" y="1068502"/>
                    <a:pt x="659562" y="1070254"/>
                    <a:pt x="660731" y="1072591"/>
                  </a:cubicBezTo>
                  <a:cubicBezTo>
                    <a:pt x="659562" y="1072591"/>
                    <a:pt x="658686" y="1072591"/>
                    <a:pt x="658102" y="1072591"/>
                  </a:cubicBezTo>
                  <a:cubicBezTo>
                    <a:pt x="657517" y="1072591"/>
                    <a:pt x="657225" y="1072007"/>
                    <a:pt x="657225" y="1070839"/>
                  </a:cubicBezTo>
                  <a:cubicBezTo>
                    <a:pt x="656057" y="1072007"/>
                    <a:pt x="655473" y="1073468"/>
                    <a:pt x="655473" y="1075220"/>
                  </a:cubicBezTo>
                  <a:cubicBezTo>
                    <a:pt x="655473" y="1076973"/>
                    <a:pt x="655473" y="1077849"/>
                    <a:pt x="655473" y="1077849"/>
                  </a:cubicBezTo>
                  <a:cubicBezTo>
                    <a:pt x="657810" y="1077849"/>
                    <a:pt x="663068" y="1076681"/>
                    <a:pt x="671246" y="1074344"/>
                  </a:cubicBezTo>
                  <a:lnTo>
                    <a:pt x="687020" y="1067333"/>
                  </a:lnTo>
                  <a:cubicBezTo>
                    <a:pt x="688188" y="1067333"/>
                    <a:pt x="689941" y="1066457"/>
                    <a:pt x="692277" y="1064705"/>
                  </a:cubicBezTo>
                  <a:cubicBezTo>
                    <a:pt x="694614" y="1062952"/>
                    <a:pt x="697535" y="1063244"/>
                    <a:pt x="701041" y="1065581"/>
                  </a:cubicBezTo>
                  <a:cubicBezTo>
                    <a:pt x="698703" y="1066749"/>
                    <a:pt x="695491" y="1067918"/>
                    <a:pt x="691401" y="1069086"/>
                  </a:cubicBezTo>
                  <a:cubicBezTo>
                    <a:pt x="687312" y="1070254"/>
                    <a:pt x="683514" y="1072007"/>
                    <a:pt x="680009" y="1074344"/>
                  </a:cubicBezTo>
                  <a:cubicBezTo>
                    <a:pt x="676504" y="1075512"/>
                    <a:pt x="672999" y="1076681"/>
                    <a:pt x="669494" y="1077849"/>
                  </a:cubicBezTo>
                  <a:cubicBezTo>
                    <a:pt x="665988" y="1079017"/>
                    <a:pt x="662483" y="1080186"/>
                    <a:pt x="658978" y="1081354"/>
                  </a:cubicBezTo>
                  <a:cubicBezTo>
                    <a:pt x="658978" y="1082523"/>
                    <a:pt x="659562" y="1083691"/>
                    <a:pt x="660731" y="1084859"/>
                  </a:cubicBezTo>
                  <a:cubicBezTo>
                    <a:pt x="661899" y="1086028"/>
                    <a:pt x="661899" y="1087196"/>
                    <a:pt x="660731" y="1088365"/>
                  </a:cubicBezTo>
                  <a:cubicBezTo>
                    <a:pt x="660731" y="1087196"/>
                    <a:pt x="658978" y="1086028"/>
                    <a:pt x="655473" y="1084859"/>
                  </a:cubicBezTo>
                  <a:cubicBezTo>
                    <a:pt x="655473" y="1082523"/>
                    <a:pt x="654304" y="1082523"/>
                    <a:pt x="651968" y="1084859"/>
                  </a:cubicBezTo>
                  <a:cubicBezTo>
                    <a:pt x="649631" y="1087196"/>
                    <a:pt x="648462" y="1088365"/>
                    <a:pt x="648462" y="1088365"/>
                  </a:cubicBezTo>
                  <a:lnTo>
                    <a:pt x="639699" y="1091870"/>
                  </a:lnTo>
                  <a:lnTo>
                    <a:pt x="644957" y="1102385"/>
                  </a:lnTo>
                  <a:lnTo>
                    <a:pt x="643205" y="1102385"/>
                  </a:lnTo>
                  <a:lnTo>
                    <a:pt x="637947" y="1097128"/>
                  </a:lnTo>
                  <a:cubicBezTo>
                    <a:pt x="636778" y="1099464"/>
                    <a:pt x="636194" y="1102385"/>
                    <a:pt x="636194" y="1105891"/>
                  </a:cubicBezTo>
                  <a:cubicBezTo>
                    <a:pt x="636194" y="1110564"/>
                    <a:pt x="637362" y="1114654"/>
                    <a:pt x="639699" y="1118159"/>
                  </a:cubicBezTo>
                  <a:cubicBezTo>
                    <a:pt x="637362" y="1116990"/>
                    <a:pt x="635610" y="1114654"/>
                    <a:pt x="634442" y="1111148"/>
                  </a:cubicBezTo>
                  <a:cubicBezTo>
                    <a:pt x="633273" y="1107643"/>
                    <a:pt x="632689" y="1105891"/>
                    <a:pt x="632689" y="1105891"/>
                  </a:cubicBezTo>
                  <a:lnTo>
                    <a:pt x="630936" y="1107643"/>
                  </a:lnTo>
                  <a:cubicBezTo>
                    <a:pt x="632105" y="1108812"/>
                    <a:pt x="633273" y="1111148"/>
                    <a:pt x="634442" y="1114654"/>
                  </a:cubicBezTo>
                  <a:cubicBezTo>
                    <a:pt x="635610" y="1118159"/>
                    <a:pt x="636778" y="1120496"/>
                    <a:pt x="637947" y="1121664"/>
                  </a:cubicBezTo>
                  <a:cubicBezTo>
                    <a:pt x="640284" y="1124001"/>
                    <a:pt x="641452" y="1126922"/>
                    <a:pt x="641452" y="1130427"/>
                  </a:cubicBezTo>
                  <a:cubicBezTo>
                    <a:pt x="643789" y="1139774"/>
                    <a:pt x="648462" y="1147953"/>
                    <a:pt x="655473" y="1154963"/>
                  </a:cubicBezTo>
                  <a:cubicBezTo>
                    <a:pt x="656641" y="1153795"/>
                    <a:pt x="658102" y="1152335"/>
                    <a:pt x="659854" y="1150582"/>
                  </a:cubicBezTo>
                  <a:cubicBezTo>
                    <a:pt x="661607" y="1148829"/>
                    <a:pt x="662483" y="1147369"/>
                    <a:pt x="662483" y="1146200"/>
                  </a:cubicBezTo>
                  <a:lnTo>
                    <a:pt x="655473" y="1137437"/>
                  </a:lnTo>
                  <a:cubicBezTo>
                    <a:pt x="657810" y="1138606"/>
                    <a:pt x="661315" y="1140943"/>
                    <a:pt x="665988" y="1144448"/>
                  </a:cubicBezTo>
                  <a:cubicBezTo>
                    <a:pt x="669494" y="1140943"/>
                    <a:pt x="671830" y="1137437"/>
                    <a:pt x="672999" y="1133932"/>
                  </a:cubicBezTo>
                  <a:lnTo>
                    <a:pt x="671246" y="1128674"/>
                  </a:lnTo>
                  <a:cubicBezTo>
                    <a:pt x="672415" y="1129843"/>
                    <a:pt x="674167" y="1130427"/>
                    <a:pt x="676504" y="1130427"/>
                  </a:cubicBezTo>
                  <a:cubicBezTo>
                    <a:pt x="675336" y="1128090"/>
                    <a:pt x="673583" y="1125753"/>
                    <a:pt x="671246" y="1123417"/>
                  </a:cubicBezTo>
                  <a:cubicBezTo>
                    <a:pt x="668909" y="1121080"/>
                    <a:pt x="668033" y="1119619"/>
                    <a:pt x="668617" y="1119035"/>
                  </a:cubicBezTo>
                  <a:cubicBezTo>
                    <a:pt x="669201" y="1118451"/>
                    <a:pt x="670078" y="1116406"/>
                    <a:pt x="671246" y="1112901"/>
                  </a:cubicBezTo>
                  <a:cubicBezTo>
                    <a:pt x="671246" y="1118743"/>
                    <a:pt x="672415" y="1122248"/>
                    <a:pt x="674751" y="1123417"/>
                  </a:cubicBezTo>
                  <a:lnTo>
                    <a:pt x="680009" y="1118159"/>
                  </a:lnTo>
                  <a:lnTo>
                    <a:pt x="680009" y="1119911"/>
                  </a:lnTo>
                  <a:lnTo>
                    <a:pt x="680009" y="1125169"/>
                  </a:lnTo>
                  <a:cubicBezTo>
                    <a:pt x="681178" y="1124001"/>
                    <a:pt x="681762" y="1122832"/>
                    <a:pt x="681762" y="1121664"/>
                  </a:cubicBezTo>
                  <a:cubicBezTo>
                    <a:pt x="681762" y="1120496"/>
                    <a:pt x="681178" y="1119911"/>
                    <a:pt x="680009" y="1119911"/>
                  </a:cubicBezTo>
                  <a:cubicBezTo>
                    <a:pt x="682346" y="1117575"/>
                    <a:pt x="685267" y="1118159"/>
                    <a:pt x="688772" y="1121664"/>
                  </a:cubicBezTo>
                  <a:cubicBezTo>
                    <a:pt x="694614" y="1112317"/>
                    <a:pt x="699288" y="1107059"/>
                    <a:pt x="702793" y="1105891"/>
                  </a:cubicBezTo>
                  <a:lnTo>
                    <a:pt x="708051" y="1102385"/>
                  </a:lnTo>
                  <a:cubicBezTo>
                    <a:pt x="711556" y="1098880"/>
                    <a:pt x="713309" y="1097128"/>
                    <a:pt x="713309" y="1097128"/>
                  </a:cubicBezTo>
                  <a:cubicBezTo>
                    <a:pt x="727329" y="1078433"/>
                    <a:pt x="739597" y="1064412"/>
                    <a:pt x="750113" y="1055065"/>
                  </a:cubicBezTo>
                  <a:lnTo>
                    <a:pt x="757124" y="1044550"/>
                  </a:lnTo>
                  <a:lnTo>
                    <a:pt x="753618" y="1053313"/>
                  </a:lnTo>
                  <a:lnTo>
                    <a:pt x="750113" y="1056818"/>
                  </a:lnTo>
                  <a:cubicBezTo>
                    <a:pt x="751282" y="1056818"/>
                    <a:pt x="752450" y="1056234"/>
                    <a:pt x="753618" y="1055065"/>
                  </a:cubicBezTo>
                  <a:cubicBezTo>
                    <a:pt x="754787" y="1053897"/>
                    <a:pt x="755955" y="1053313"/>
                    <a:pt x="757124" y="1053313"/>
                  </a:cubicBezTo>
                  <a:lnTo>
                    <a:pt x="753618" y="1060323"/>
                  </a:lnTo>
                  <a:cubicBezTo>
                    <a:pt x="751282" y="1064997"/>
                    <a:pt x="747776" y="1067333"/>
                    <a:pt x="743103" y="1067333"/>
                  </a:cubicBezTo>
                  <a:cubicBezTo>
                    <a:pt x="743103" y="1067333"/>
                    <a:pt x="742811" y="1067333"/>
                    <a:pt x="742226" y="1067333"/>
                  </a:cubicBezTo>
                  <a:cubicBezTo>
                    <a:pt x="741642" y="1067333"/>
                    <a:pt x="741350" y="1067918"/>
                    <a:pt x="741350" y="1069086"/>
                  </a:cubicBezTo>
                  <a:cubicBezTo>
                    <a:pt x="742519" y="1069086"/>
                    <a:pt x="742811" y="1069962"/>
                    <a:pt x="742226" y="1071715"/>
                  </a:cubicBezTo>
                  <a:cubicBezTo>
                    <a:pt x="741642" y="1073468"/>
                    <a:pt x="741935" y="1074928"/>
                    <a:pt x="743103" y="1076096"/>
                  </a:cubicBezTo>
                  <a:cubicBezTo>
                    <a:pt x="745440" y="1076096"/>
                    <a:pt x="746608" y="1074928"/>
                    <a:pt x="746608" y="1072591"/>
                  </a:cubicBezTo>
                  <a:cubicBezTo>
                    <a:pt x="750113" y="1066749"/>
                    <a:pt x="754203" y="1063244"/>
                    <a:pt x="758876" y="1062076"/>
                  </a:cubicBezTo>
                  <a:lnTo>
                    <a:pt x="758876" y="1060323"/>
                  </a:lnTo>
                  <a:cubicBezTo>
                    <a:pt x="758876" y="1057986"/>
                    <a:pt x="760337" y="1056234"/>
                    <a:pt x="763258" y="1055065"/>
                  </a:cubicBezTo>
                  <a:cubicBezTo>
                    <a:pt x="766179" y="1053897"/>
                    <a:pt x="768223" y="1053313"/>
                    <a:pt x="769392" y="1053313"/>
                  </a:cubicBezTo>
                  <a:cubicBezTo>
                    <a:pt x="770560" y="1049807"/>
                    <a:pt x="771437" y="1047471"/>
                    <a:pt x="772021" y="1046302"/>
                  </a:cubicBezTo>
                  <a:cubicBezTo>
                    <a:pt x="772605" y="1045134"/>
                    <a:pt x="773481" y="1043965"/>
                    <a:pt x="774650" y="1042797"/>
                  </a:cubicBezTo>
                  <a:cubicBezTo>
                    <a:pt x="776986" y="1041629"/>
                    <a:pt x="778155" y="1041044"/>
                    <a:pt x="778155" y="1041044"/>
                  </a:cubicBezTo>
                  <a:cubicBezTo>
                    <a:pt x="779323" y="1038708"/>
                    <a:pt x="781368" y="1036663"/>
                    <a:pt x="784289" y="1034910"/>
                  </a:cubicBezTo>
                  <a:cubicBezTo>
                    <a:pt x="787210" y="1033158"/>
                    <a:pt x="789255" y="1031697"/>
                    <a:pt x="790423" y="1030529"/>
                  </a:cubicBezTo>
                  <a:lnTo>
                    <a:pt x="790423" y="1028776"/>
                  </a:lnTo>
                  <a:cubicBezTo>
                    <a:pt x="789255" y="1028776"/>
                    <a:pt x="787502" y="1029360"/>
                    <a:pt x="785165" y="1030529"/>
                  </a:cubicBezTo>
                  <a:lnTo>
                    <a:pt x="779908" y="1032281"/>
                  </a:lnTo>
                  <a:cubicBezTo>
                    <a:pt x="777570" y="1033450"/>
                    <a:pt x="775526" y="1034910"/>
                    <a:pt x="773773" y="1036663"/>
                  </a:cubicBezTo>
                  <a:cubicBezTo>
                    <a:pt x="772021" y="1038415"/>
                    <a:pt x="771144" y="1039876"/>
                    <a:pt x="771144" y="1041044"/>
                  </a:cubicBezTo>
                  <a:cubicBezTo>
                    <a:pt x="768808" y="1038708"/>
                    <a:pt x="765887" y="1038708"/>
                    <a:pt x="762381" y="1041044"/>
                  </a:cubicBezTo>
                  <a:cubicBezTo>
                    <a:pt x="760044" y="1041044"/>
                    <a:pt x="758292" y="1042213"/>
                    <a:pt x="757124" y="1044550"/>
                  </a:cubicBezTo>
                  <a:lnTo>
                    <a:pt x="758876" y="1041044"/>
                  </a:lnTo>
                  <a:cubicBezTo>
                    <a:pt x="753034" y="1044550"/>
                    <a:pt x="748945" y="1045718"/>
                    <a:pt x="746608" y="1044550"/>
                  </a:cubicBezTo>
                  <a:cubicBezTo>
                    <a:pt x="748945" y="1042213"/>
                    <a:pt x="751866" y="1041044"/>
                    <a:pt x="755371" y="1041044"/>
                  </a:cubicBezTo>
                  <a:lnTo>
                    <a:pt x="771144" y="1030529"/>
                  </a:lnTo>
                  <a:cubicBezTo>
                    <a:pt x="772313" y="1029360"/>
                    <a:pt x="774942" y="1026732"/>
                    <a:pt x="779031" y="1022642"/>
                  </a:cubicBezTo>
                  <a:cubicBezTo>
                    <a:pt x="783121" y="1018553"/>
                    <a:pt x="787502" y="1015924"/>
                    <a:pt x="792176" y="1014755"/>
                  </a:cubicBezTo>
                  <a:lnTo>
                    <a:pt x="799186" y="998982"/>
                  </a:lnTo>
                  <a:lnTo>
                    <a:pt x="804444" y="991972"/>
                  </a:lnTo>
                  <a:cubicBezTo>
                    <a:pt x="809117" y="988466"/>
                    <a:pt x="812622" y="984961"/>
                    <a:pt x="814959" y="981456"/>
                  </a:cubicBezTo>
                  <a:lnTo>
                    <a:pt x="810578" y="981456"/>
                  </a:lnTo>
                  <a:cubicBezTo>
                    <a:pt x="809994" y="981456"/>
                    <a:pt x="809702" y="982040"/>
                    <a:pt x="809702" y="983209"/>
                  </a:cubicBezTo>
                  <a:close/>
                  <a:moveTo>
                    <a:pt x="785165" y="969188"/>
                  </a:moveTo>
                  <a:cubicBezTo>
                    <a:pt x="785165" y="970356"/>
                    <a:pt x="783413" y="970940"/>
                    <a:pt x="779908" y="970940"/>
                  </a:cubicBezTo>
                  <a:cubicBezTo>
                    <a:pt x="779908" y="973277"/>
                    <a:pt x="780492" y="974446"/>
                    <a:pt x="781660" y="974446"/>
                  </a:cubicBezTo>
                  <a:cubicBezTo>
                    <a:pt x="781660" y="972109"/>
                    <a:pt x="782828" y="970940"/>
                    <a:pt x="785165" y="970940"/>
                  </a:cubicBezTo>
                  <a:close/>
                  <a:moveTo>
                    <a:pt x="1542288" y="949909"/>
                  </a:moveTo>
                  <a:lnTo>
                    <a:pt x="1542288" y="951662"/>
                  </a:lnTo>
                  <a:lnTo>
                    <a:pt x="1540536" y="953414"/>
                  </a:lnTo>
                  <a:lnTo>
                    <a:pt x="1538783" y="951662"/>
                  </a:lnTo>
                  <a:cubicBezTo>
                    <a:pt x="1538783" y="951662"/>
                    <a:pt x="1539075" y="951370"/>
                    <a:pt x="1539659" y="950785"/>
                  </a:cubicBezTo>
                  <a:cubicBezTo>
                    <a:pt x="1540244" y="950201"/>
                    <a:pt x="1541120" y="949909"/>
                    <a:pt x="1542288" y="949909"/>
                  </a:cubicBezTo>
                  <a:close/>
                  <a:moveTo>
                    <a:pt x="1363523" y="949909"/>
                  </a:moveTo>
                  <a:cubicBezTo>
                    <a:pt x="1362355" y="958088"/>
                    <a:pt x="1361771" y="971525"/>
                    <a:pt x="1361771" y="990219"/>
                  </a:cubicBezTo>
                  <a:cubicBezTo>
                    <a:pt x="1362939" y="985545"/>
                    <a:pt x="1363523" y="978827"/>
                    <a:pt x="1363523" y="970064"/>
                  </a:cubicBezTo>
                  <a:cubicBezTo>
                    <a:pt x="1363523" y="961301"/>
                    <a:pt x="1363523" y="954583"/>
                    <a:pt x="1363523" y="949909"/>
                  </a:cubicBezTo>
                  <a:close/>
                  <a:moveTo>
                    <a:pt x="553822" y="937641"/>
                  </a:moveTo>
                  <a:cubicBezTo>
                    <a:pt x="552654" y="939978"/>
                    <a:pt x="551193" y="941730"/>
                    <a:pt x="549440" y="942899"/>
                  </a:cubicBezTo>
                  <a:cubicBezTo>
                    <a:pt x="547688" y="944067"/>
                    <a:pt x="545059" y="944651"/>
                    <a:pt x="541554" y="944651"/>
                  </a:cubicBezTo>
                  <a:cubicBezTo>
                    <a:pt x="543891" y="948157"/>
                    <a:pt x="544183" y="950785"/>
                    <a:pt x="542430" y="952538"/>
                  </a:cubicBezTo>
                  <a:lnTo>
                    <a:pt x="542172" y="952796"/>
                  </a:lnTo>
                  <a:lnTo>
                    <a:pt x="542505" y="952709"/>
                  </a:lnTo>
                  <a:lnTo>
                    <a:pt x="549440" y="946404"/>
                  </a:lnTo>
                  <a:cubicBezTo>
                    <a:pt x="552361" y="942899"/>
                    <a:pt x="554990" y="940562"/>
                    <a:pt x="557327" y="939394"/>
                  </a:cubicBezTo>
                  <a:cubicBezTo>
                    <a:pt x="554990" y="938225"/>
                    <a:pt x="553822" y="937641"/>
                    <a:pt x="553822" y="937641"/>
                  </a:cubicBezTo>
                  <a:close/>
                  <a:moveTo>
                    <a:pt x="1004240" y="925373"/>
                  </a:moveTo>
                  <a:lnTo>
                    <a:pt x="1002488" y="930631"/>
                  </a:lnTo>
                  <a:cubicBezTo>
                    <a:pt x="1002488" y="930631"/>
                    <a:pt x="1003364" y="930046"/>
                    <a:pt x="1005116" y="928878"/>
                  </a:cubicBezTo>
                  <a:cubicBezTo>
                    <a:pt x="1006869" y="927710"/>
                    <a:pt x="1006577" y="926541"/>
                    <a:pt x="1004240" y="925373"/>
                  </a:cubicBezTo>
                  <a:close/>
                  <a:moveTo>
                    <a:pt x="1542288" y="911352"/>
                  </a:moveTo>
                  <a:cubicBezTo>
                    <a:pt x="1543457" y="912520"/>
                    <a:pt x="1544041" y="914565"/>
                    <a:pt x="1544041" y="917486"/>
                  </a:cubicBezTo>
                  <a:cubicBezTo>
                    <a:pt x="1544041" y="920407"/>
                    <a:pt x="1544625" y="922452"/>
                    <a:pt x="1545794" y="923620"/>
                  </a:cubicBezTo>
                  <a:lnTo>
                    <a:pt x="1547546" y="937641"/>
                  </a:lnTo>
                  <a:lnTo>
                    <a:pt x="1545794" y="946404"/>
                  </a:lnTo>
                  <a:cubicBezTo>
                    <a:pt x="1545794" y="942899"/>
                    <a:pt x="1545209" y="937641"/>
                    <a:pt x="1544041" y="930631"/>
                  </a:cubicBezTo>
                  <a:cubicBezTo>
                    <a:pt x="1542873" y="923620"/>
                    <a:pt x="1542288" y="917194"/>
                    <a:pt x="1542288" y="911352"/>
                  </a:cubicBezTo>
                  <a:close/>
                  <a:moveTo>
                    <a:pt x="562585" y="909599"/>
                  </a:moveTo>
                  <a:cubicBezTo>
                    <a:pt x="560248" y="909599"/>
                    <a:pt x="558788" y="909891"/>
                    <a:pt x="558203" y="910476"/>
                  </a:cubicBezTo>
                  <a:cubicBezTo>
                    <a:pt x="557619" y="911060"/>
                    <a:pt x="557327" y="911936"/>
                    <a:pt x="557327" y="913105"/>
                  </a:cubicBezTo>
                  <a:cubicBezTo>
                    <a:pt x="557327" y="913105"/>
                    <a:pt x="559080" y="911936"/>
                    <a:pt x="562585" y="909599"/>
                  </a:cubicBezTo>
                  <a:close/>
                  <a:moveTo>
                    <a:pt x="1011251" y="895579"/>
                  </a:moveTo>
                  <a:cubicBezTo>
                    <a:pt x="1011251" y="896747"/>
                    <a:pt x="1010959" y="897915"/>
                    <a:pt x="1010374" y="899084"/>
                  </a:cubicBezTo>
                  <a:cubicBezTo>
                    <a:pt x="1009790" y="900252"/>
                    <a:pt x="1010666" y="901421"/>
                    <a:pt x="1013003" y="902589"/>
                  </a:cubicBezTo>
                  <a:cubicBezTo>
                    <a:pt x="1015340" y="900252"/>
                    <a:pt x="1014756" y="897915"/>
                    <a:pt x="1011251" y="895579"/>
                  </a:cubicBezTo>
                  <a:close/>
                  <a:moveTo>
                    <a:pt x="1005993" y="892073"/>
                  </a:moveTo>
                  <a:lnTo>
                    <a:pt x="1002488" y="913105"/>
                  </a:lnTo>
                  <a:lnTo>
                    <a:pt x="1000735" y="913105"/>
                  </a:lnTo>
                  <a:cubicBezTo>
                    <a:pt x="1000735" y="913105"/>
                    <a:pt x="1001027" y="913397"/>
                    <a:pt x="1001611" y="913981"/>
                  </a:cubicBezTo>
                  <a:cubicBezTo>
                    <a:pt x="1002196" y="914565"/>
                    <a:pt x="1002488" y="915441"/>
                    <a:pt x="1002488" y="916610"/>
                  </a:cubicBezTo>
                  <a:lnTo>
                    <a:pt x="1004240" y="911352"/>
                  </a:lnTo>
                  <a:cubicBezTo>
                    <a:pt x="1005409" y="906678"/>
                    <a:pt x="1005993" y="900252"/>
                    <a:pt x="1005993" y="892073"/>
                  </a:cubicBezTo>
                  <a:close/>
                  <a:moveTo>
                    <a:pt x="1077850" y="888568"/>
                  </a:moveTo>
                  <a:lnTo>
                    <a:pt x="1076097" y="890321"/>
                  </a:lnTo>
                  <a:cubicBezTo>
                    <a:pt x="1076097" y="890321"/>
                    <a:pt x="1076097" y="890613"/>
                    <a:pt x="1076097" y="891197"/>
                  </a:cubicBezTo>
                  <a:cubicBezTo>
                    <a:pt x="1076097" y="891781"/>
                    <a:pt x="1076097" y="892073"/>
                    <a:pt x="1076097" y="892073"/>
                  </a:cubicBezTo>
                  <a:lnTo>
                    <a:pt x="1077850" y="892073"/>
                  </a:lnTo>
                  <a:cubicBezTo>
                    <a:pt x="1079018" y="892073"/>
                    <a:pt x="1079894" y="891781"/>
                    <a:pt x="1080478" y="891197"/>
                  </a:cubicBezTo>
                  <a:cubicBezTo>
                    <a:pt x="1081063" y="890613"/>
                    <a:pt x="1081355" y="889737"/>
                    <a:pt x="1081355" y="888568"/>
                  </a:cubicBezTo>
                  <a:close/>
                  <a:moveTo>
                    <a:pt x="998983" y="886816"/>
                  </a:moveTo>
                  <a:lnTo>
                    <a:pt x="998983" y="897331"/>
                  </a:lnTo>
                  <a:lnTo>
                    <a:pt x="1000735" y="895579"/>
                  </a:lnTo>
                  <a:cubicBezTo>
                    <a:pt x="1001903" y="892073"/>
                    <a:pt x="1001319" y="889152"/>
                    <a:pt x="998983" y="886816"/>
                  </a:cubicBezTo>
                  <a:close/>
                  <a:moveTo>
                    <a:pt x="1107644" y="883310"/>
                  </a:moveTo>
                  <a:lnTo>
                    <a:pt x="1107644" y="886816"/>
                  </a:lnTo>
                  <a:lnTo>
                    <a:pt x="1112901" y="886816"/>
                  </a:lnTo>
                  <a:lnTo>
                    <a:pt x="1112901" y="883310"/>
                  </a:lnTo>
                  <a:close/>
                  <a:moveTo>
                    <a:pt x="576606" y="879805"/>
                  </a:moveTo>
                  <a:lnTo>
                    <a:pt x="566090" y="892073"/>
                  </a:lnTo>
                  <a:cubicBezTo>
                    <a:pt x="564922" y="893242"/>
                    <a:pt x="564630" y="894410"/>
                    <a:pt x="565214" y="895579"/>
                  </a:cubicBezTo>
                  <a:cubicBezTo>
                    <a:pt x="565798" y="896747"/>
                    <a:pt x="566090" y="897915"/>
                    <a:pt x="566090" y="899084"/>
                  </a:cubicBezTo>
                  <a:cubicBezTo>
                    <a:pt x="569595" y="899084"/>
                    <a:pt x="571932" y="896747"/>
                    <a:pt x="573101" y="892073"/>
                  </a:cubicBezTo>
                  <a:cubicBezTo>
                    <a:pt x="574269" y="887400"/>
                    <a:pt x="575437" y="883310"/>
                    <a:pt x="576606" y="879805"/>
                  </a:cubicBezTo>
                  <a:close/>
                  <a:moveTo>
                    <a:pt x="1519505" y="874547"/>
                  </a:moveTo>
                  <a:cubicBezTo>
                    <a:pt x="1521842" y="876884"/>
                    <a:pt x="1522718" y="879513"/>
                    <a:pt x="1522133" y="882434"/>
                  </a:cubicBezTo>
                  <a:cubicBezTo>
                    <a:pt x="1521549" y="885355"/>
                    <a:pt x="1521842" y="886816"/>
                    <a:pt x="1523010" y="886816"/>
                  </a:cubicBezTo>
                  <a:lnTo>
                    <a:pt x="1521257" y="897331"/>
                  </a:lnTo>
                  <a:lnTo>
                    <a:pt x="1519505" y="897331"/>
                  </a:lnTo>
                  <a:close/>
                  <a:moveTo>
                    <a:pt x="592554" y="874197"/>
                  </a:moveTo>
                  <a:lnTo>
                    <a:pt x="592379" y="874547"/>
                  </a:lnTo>
                  <a:lnTo>
                    <a:pt x="592258" y="874366"/>
                  </a:lnTo>
                  <a:close/>
                  <a:moveTo>
                    <a:pt x="1060324" y="872795"/>
                  </a:moveTo>
                  <a:lnTo>
                    <a:pt x="1042797" y="876300"/>
                  </a:lnTo>
                  <a:cubicBezTo>
                    <a:pt x="1041629" y="876300"/>
                    <a:pt x="1041045" y="877468"/>
                    <a:pt x="1041045" y="879805"/>
                  </a:cubicBezTo>
                  <a:cubicBezTo>
                    <a:pt x="1050392" y="879805"/>
                    <a:pt x="1056818" y="877468"/>
                    <a:pt x="1060324" y="872795"/>
                  </a:cubicBezTo>
                  <a:close/>
                  <a:moveTo>
                    <a:pt x="1135033" y="867659"/>
                  </a:moveTo>
                  <a:lnTo>
                    <a:pt x="1132180" y="869290"/>
                  </a:lnTo>
                  <a:cubicBezTo>
                    <a:pt x="1132180" y="870458"/>
                    <a:pt x="1132764" y="870458"/>
                    <a:pt x="1133933" y="869290"/>
                  </a:cubicBezTo>
                  <a:lnTo>
                    <a:pt x="1136801" y="867856"/>
                  </a:lnTo>
                  <a:close/>
                  <a:moveTo>
                    <a:pt x="1538783" y="867537"/>
                  </a:moveTo>
                  <a:cubicBezTo>
                    <a:pt x="1539952" y="867537"/>
                    <a:pt x="1540536" y="868121"/>
                    <a:pt x="1540536" y="869290"/>
                  </a:cubicBezTo>
                  <a:lnTo>
                    <a:pt x="1542288" y="872795"/>
                  </a:lnTo>
                  <a:lnTo>
                    <a:pt x="1538783" y="872795"/>
                  </a:lnTo>
                  <a:close/>
                  <a:moveTo>
                    <a:pt x="1070839" y="867537"/>
                  </a:moveTo>
                  <a:lnTo>
                    <a:pt x="1062076" y="871042"/>
                  </a:lnTo>
                  <a:cubicBezTo>
                    <a:pt x="1064413" y="872211"/>
                    <a:pt x="1066165" y="872795"/>
                    <a:pt x="1067334" y="872795"/>
                  </a:cubicBezTo>
                  <a:cubicBezTo>
                    <a:pt x="1068502" y="872795"/>
                    <a:pt x="1069671" y="871042"/>
                    <a:pt x="1070839" y="867537"/>
                  </a:cubicBezTo>
                  <a:close/>
                  <a:moveTo>
                    <a:pt x="1060324" y="864032"/>
                  </a:moveTo>
                  <a:cubicBezTo>
                    <a:pt x="1054481" y="864032"/>
                    <a:pt x="1046887" y="867537"/>
                    <a:pt x="1037539" y="874547"/>
                  </a:cubicBezTo>
                  <a:lnTo>
                    <a:pt x="1046303" y="871042"/>
                  </a:lnTo>
                  <a:cubicBezTo>
                    <a:pt x="1048639" y="869874"/>
                    <a:pt x="1050976" y="868998"/>
                    <a:pt x="1053313" y="868413"/>
                  </a:cubicBezTo>
                  <a:cubicBezTo>
                    <a:pt x="1055650" y="867829"/>
                    <a:pt x="1057986" y="866369"/>
                    <a:pt x="1060324" y="864032"/>
                  </a:cubicBezTo>
                  <a:close/>
                  <a:moveTo>
                    <a:pt x="1537030" y="860527"/>
                  </a:moveTo>
                  <a:lnTo>
                    <a:pt x="1547546" y="860527"/>
                  </a:lnTo>
                  <a:cubicBezTo>
                    <a:pt x="1545209" y="862863"/>
                    <a:pt x="1543749" y="864032"/>
                    <a:pt x="1543165" y="864032"/>
                  </a:cubicBezTo>
                  <a:cubicBezTo>
                    <a:pt x="1542580" y="864032"/>
                    <a:pt x="1541120" y="863448"/>
                    <a:pt x="1538783" y="862279"/>
                  </a:cubicBezTo>
                  <a:lnTo>
                    <a:pt x="1537030" y="865784"/>
                  </a:lnTo>
                  <a:close/>
                  <a:moveTo>
                    <a:pt x="1165479" y="860527"/>
                  </a:moveTo>
                  <a:lnTo>
                    <a:pt x="1168985" y="864032"/>
                  </a:lnTo>
                  <a:cubicBezTo>
                    <a:pt x="1165479" y="864032"/>
                    <a:pt x="1162559" y="863448"/>
                    <a:pt x="1160222" y="862279"/>
                  </a:cubicBezTo>
                  <a:lnTo>
                    <a:pt x="1159584" y="862917"/>
                  </a:lnTo>
                  <a:lnTo>
                    <a:pt x="1164603" y="864032"/>
                  </a:lnTo>
                  <a:cubicBezTo>
                    <a:pt x="1167524" y="865200"/>
                    <a:pt x="1169569" y="865784"/>
                    <a:pt x="1170737" y="865784"/>
                  </a:cubicBezTo>
                  <a:lnTo>
                    <a:pt x="1191768" y="869290"/>
                  </a:lnTo>
                  <a:lnTo>
                    <a:pt x="1197026" y="869290"/>
                  </a:lnTo>
                  <a:cubicBezTo>
                    <a:pt x="1195858" y="868121"/>
                    <a:pt x="1191768" y="866369"/>
                    <a:pt x="1184758" y="864032"/>
                  </a:cubicBezTo>
                  <a:cubicBezTo>
                    <a:pt x="1181837" y="864032"/>
                    <a:pt x="1178770" y="863667"/>
                    <a:pt x="1175557" y="862936"/>
                  </a:cubicBezTo>
                  <a:lnTo>
                    <a:pt x="1171238" y="861528"/>
                  </a:lnTo>
                  <a:lnTo>
                    <a:pt x="1168985" y="862279"/>
                  </a:lnTo>
                  <a:close/>
                  <a:moveTo>
                    <a:pt x="1067334" y="858774"/>
                  </a:moveTo>
                  <a:cubicBezTo>
                    <a:pt x="1066165" y="859942"/>
                    <a:pt x="1064997" y="860527"/>
                    <a:pt x="1063829" y="860527"/>
                  </a:cubicBezTo>
                  <a:cubicBezTo>
                    <a:pt x="1066165" y="861695"/>
                    <a:pt x="1067626" y="861987"/>
                    <a:pt x="1068210" y="861403"/>
                  </a:cubicBezTo>
                  <a:cubicBezTo>
                    <a:pt x="1068794" y="860819"/>
                    <a:pt x="1068502" y="859942"/>
                    <a:pt x="1067334" y="858774"/>
                  </a:cubicBezTo>
                  <a:close/>
                  <a:moveTo>
                    <a:pt x="1037539" y="858774"/>
                  </a:moveTo>
                  <a:lnTo>
                    <a:pt x="1039292" y="860527"/>
                  </a:lnTo>
                  <a:lnTo>
                    <a:pt x="1028777" y="865784"/>
                  </a:lnTo>
                  <a:cubicBezTo>
                    <a:pt x="1027608" y="861111"/>
                    <a:pt x="1025856" y="859942"/>
                    <a:pt x="1023519" y="862279"/>
                  </a:cubicBezTo>
                  <a:cubicBezTo>
                    <a:pt x="1023519" y="862279"/>
                    <a:pt x="1023811" y="862571"/>
                    <a:pt x="1024395" y="863155"/>
                  </a:cubicBezTo>
                  <a:cubicBezTo>
                    <a:pt x="1024979" y="863740"/>
                    <a:pt x="1025271" y="864032"/>
                    <a:pt x="1025271" y="864032"/>
                  </a:cubicBezTo>
                  <a:lnTo>
                    <a:pt x="1021766" y="865784"/>
                  </a:lnTo>
                  <a:lnTo>
                    <a:pt x="1021766" y="860527"/>
                  </a:lnTo>
                  <a:cubicBezTo>
                    <a:pt x="1020598" y="861695"/>
                    <a:pt x="1018845" y="863155"/>
                    <a:pt x="1016508" y="864908"/>
                  </a:cubicBezTo>
                  <a:cubicBezTo>
                    <a:pt x="1014171" y="866661"/>
                    <a:pt x="1013003" y="869290"/>
                    <a:pt x="1013003" y="872795"/>
                  </a:cubicBezTo>
                  <a:cubicBezTo>
                    <a:pt x="1013003" y="876300"/>
                    <a:pt x="1014756" y="878637"/>
                    <a:pt x="1018261" y="879805"/>
                  </a:cubicBezTo>
                  <a:cubicBezTo>
                    <a:pt x="1025271" y="877468"/>
                    <a:pt x="1031113" y="876300"/>
                    <a:pt x="1035787" y="876300"/>
                  </a:cubicBezTo>
                  <a:lnTo>
                    <a:pt x="1034034" y="874547"/>
                  </a:lnTo>
                  <a:cubicBezTo>
                    <a:pt x="1034034" y="873379"/>
                    <a:pt x="1033450" y="872795"/>
                    <a:pt x="1032282" y="872795"/>
                  </a:cubicBezTo>
                  <a:cubicBezTo>
                    <a:pt x="1031113" y="872795"/>
                    <a:pt x="1029945" y="872795"/>
                    <a:pt x="1028777" y="872795"/>
                  </a:cubicBezTo>
                  <a:cubicBezTo>
                    <a:pt x="1028777" y="873963"/>
                    <a:pt x="1028192" y="874547"/>
                    <a:pt x="1027024" y="874547"/>
                  </a:cubicBezTo>
                  <a:cubicBezTo>
                    <a:pt x="1025856" y="874547"/>
                    <a:pt x="1025271" y="874547"/>
                    <a:pt x="1025271" y="874547"/>
                  </a:cubicBezTo>
                  <a:cubicBezTo>
                    <a:pt x="1027608" y="869874"/>
                    <a:pt x="1031113" y="867537"/>
                    <a:pt x="1035787" y="867537"/>
                  </a:cubicBezTo>
                  <a:cubicBezTo>
                    <a:pt x="1038124" y="866369"/>
                    <a:pt x="1041629" y="864032"/>
                    <a:pt x="1046303" y="860527"/>
                  </a:cubicBezTo>
                  <a:close/>
                  <a:moveTo>
                    <a:pt x="611658" y="846506"/>
                  </a:moveTo>
                  <a:lnTo>
                    <a:pt x="609905" y="849135"/>
                  </a:lnTo>
                  <a:cubicBezTo>
                    <a:pt x="608737" y="850887"/>
                    <a:pt x="606984" y="852932"/>
                    <a:pt x="604648" y="855269"/>
                  </a:cubicBezTo>
                  <a:cubicBezTo>
                    <a:pt x="603479" y="857606"/>
                    <a:pt x="601727" y="861111"/>
                    <a:pt x="599390" y="865784"/>
                  </a:cubicBezTo>
                  <a:cubicBezTo>
                    <a:pt x="598221" y="868705"/>
                    <a:pt x="596761" y="871042"/>
                    <a:pt x="595008" y="872795"/>
                  </a:cubicBezTo>
                  <a:lnTo>
                    <a:pt x="592554" y="874197"/>
                  </a:lnTo>
                  <a:lnTo>
                    <a:pt x="599390" y="860527"/>
                  </a:lnTo>
                  <a:cubicBezTo>
                    <a:pt x="595884" y="860527"/>
                    <a:pt x="593548" y="859942"/>
                    <a:pt x="592379" y="858774"/>
                  </a:cubicBezTo>
                  <a:lnTo>
                    <a:pt x="594132" y="858774"/>
                  </a:lnTo>
                  <a:lnTo>
                    <a:pt x="601142" y="858774"/>
                  </a:lnTo>
                  <a:cubicBezTo>
                    <a:pt x="598805" y="856437"/>
                    <a:pt x="597053" y="855561"/>
                    <a:pt x="595884" y="856145"/>
                  </a:cubicBezTo>
                  <a:cubicBezTo>
                    <a:pt x="594716" y="856729"/>
                    <a:pt x="594132" y="857606"/>
                    <a:pt x="594132" y="858774"/>
                  </a:cubicBezTo>
                  <a:cubicBezTo>
                    <a:pt x="595300" y="856437"/>
                    <a:pt x="595884" y="853516"/>
                    <a:pt x="595884" y="850011"/>
                  </a:cubicBezTo>
                  <a:cubicBezTo>
                    <a:pt x="593548" y="852348"/>
                    <a:pt x="591211" y="857606"/>
                    <a:pt x="588874" y="865784"/>
                  </a:cubicBezTo>
                  <a:cubicBezTo>
                    <a:pt x="587706" y="866953"/>
                    <a:pt x="587706" y="868121"/>
                    <a:pt x="588874" y="869290"/>
                  </a:cubicBezTo>
                  <a:lnTo>
                    <a:pt x="592258" y="874366"/>
                  </a:lnTo>
                  <a:lnTo>
                    <a:pt x="588874" y="876300"/>
                  </a:lnTo>
                  <a:lnTo>
                    <a:pt x="592379" y="876300"/>
                  </a:lnTo>
                  <a:cubicBezTo>
                    <a:pt x="592379" y="877468"/>
                    <a:pt x="590627" y="878053"/>
                    <a:pt x="587122" y="878053"/>
                  </a:cubicBezTo>
                  <a:lnTo>
                    <a:pt x="590627" y="883310"/>
                  </a:lnTo>
                  <a:lnTo>
                    <a:pt x="583616" y="885063"/>
                  </a:lnTo>
                  <a:cubicBezTo>
                    <a:pt x="583616" y="886231"/>
                    <a:pt x="584200" y="886816"/>
                    <a:pt x="585369" y="886816"/>
                  </a:cubicBezTo>
                  <a:cubicBezTo>
                    <a:pt x="586537" y="886816"/>
                    <a:pt x="587706" y="887400"/>
                    <a:pt x="588874" y="888568"/>
                  </a:cubicBezTo>
                  <a:lnTo>
                    <a:pt x="587122" y="890321"/>
                  </a:lnTo>
                  <a:cubicBezTo>
                    <a:pt x="584785" y="887984"/>
                    <a:pt x="583324" y="887400"/>
                    <a:pt x="582740" y="888568"/>
                  </a:cubicBezTo>
                  <a:cubicBezTo>
                    <a:pt x="582156" y="889737"/>
                    <a:pt x="581864" y="890905"/>
                    <a:pt x="581864" y="892073"/>
                  </a:cubicBezTo>
                  <a:lnTo>
                    <a:pt x="583616" y="892073"/>
                  </a:lnTo>
                  <a:cubicBezTo>
                    <a:pt x="580111" y="893242"/>
                    <a:pt x="578358" y="896747"/>
                    <a:pt x="578358" y="902589"/>
                  </a:cubicBezTo>
                  <a:cubicBezTo>
                    <a:pt x="578358" y="903757"/>
                    <a:pt x="578358" y="904342"/>
                    <a:pt x="578358" y="904342"/>
                  </a:cubicBezTo>
                  <a:cubicBezTo>
                    <a:pt x="578358" y="904342"/>
                    <a:pt x="577190" y="904926"/>
                    <a:pt x="574853" y="906094"/>
                  </a:cubicBezTo>
                  <a:cubicBezTo>
                    <a:pt x="572516" y="907263"/>
                    <a:pt x="572516" y="909015"/>
                    <a:pt x="574853" y="911352"/>
                  </a:cubicBezTo>
                  <a:cubicBezTo>
                    <a:pt x="572516" y="912520"/>
                    <a:pt x="570764" y="913981"/>
                    <a:pt x="569595" y="915734"/>
                  </a:cubicBezTo>
                  <a:cubicBezTo>
                    <a:pt x="568427" y="917486"/>
                    <a:pt x="567259" y="917778"/>
                    <a:pt x="566090" y="916610"/>
                  </a:cubicBezTo>
                  <a:cubicBezTo>
                    <a:pt x="563753" y="916610"/>
                    <a:pt x="560833" y="919531"/>
                    <a:pt x="557327" y="925373"/>
                  </a:cubicBezTo>
                  <a:cubicBezTo>
                    <a:pt x="560833" y="927710"/>
                    <a:pt x="562585" y="928878"/>
                    <a:pt x="562585" y="928878"/>
                  </a:cubicBezTo>
                  <a:cubicBezTo>
                    <a:pt x="560248" y="928878"/>
                    <a:pt x="558495" y="930046"/>
                    <a:pt x="557327" y="932383"/>
                  </a:cubicBezTo>
                  <a:cubicBezTo>
                    <a:pt x="557327" y="934720"/>
                    <a:pt x="559080" y="937057"/>
                    <a:pt x="562585" y="939394"/>
                  </a:cubicBezTo>
                  <a:cubicBezTo>
                    <a:pt x="560248" y="941730"/>
                    <a:pt x="558203" y="944651"/>
                    <a:pt x="556451" y="948157"/>
                  </a:cubicBezTo>
                  <a:lnTo>
                    <a:pt x="555668" y="949275"/>
                  </a:lnTo>
                  <a:lnTo>
                    <a:pt x="559956" y="948157"/>
                  </a:lnTo>
                  <a:cubicBezTo>
                    <a:pt x="568719" y="945820"/>
                    <a:pt x="575437" y="943483"/>
                    <a:pt x="580111" y="941146"/>
                  </a:cubicBezTo>
                  <a:cubicBezTo>
                    <a:pt x="588290" y="938809"/>
                    <a:pt x="596469" y="936473"/>
                    <a:pt x="604648" y="934136"/>
                  </a:cubicBezTo>
                  <a:cubicBezTo>
                    <a:pt x="612826" y="931799"/>
                    <a:pt x="621589" y="929462"/>
                    <a:pt x="630936" y="927125"/>
                  </a:cubicBezTo>
                  <a:lnTo>
                    <a:pt x="637947" y="925373"/>
                  </a:lnTo>
                  <a:lnTo>
                    <a:pt x="630936" y="914857"/>
                  </a:lnTo>
                  <a:lnTo>
                    <a:pt x="630936" y="913105"/>
                  </a:lnTo>
                  <a:cubicBezTo>
                    <a:pt x="630936" y="911936"/>
                    <a:pt x="630352" y="910768"/>
                    <a:pt x="629184" y="909599"/>
                  </a:cubicBezTo>
                  <a:cubicBezTo>
                    <a:pt x="628016" y="908431"/>
                    <a:pt x="626847" y="907847"/>
                    <a:pt x="625679" y="907847"/>
                  </a:cubicBezTo>
                  <a:lnTo>
                    <a:pt x="615163" y="907847"/>
                  </a:lnTo>
                  <a:lnTo>
                    <a:pt x="608153" y="899084"/>
                  </a:lnTo>
                  <a:lnTo>
                    <a:pt x="611658" y="899084"/>
                  </a:lnTo>
                  <a:cubicBezTo>
                    <a:pt x="612826" y="899084"/>
                    <a:pt x="613995" y="898500"/>
                    <a:pt x="615163" y="897331"/>
                  </a:cubicBezTo>
                  <a:cubicBezTo>
                    <a:pt x="616331" y="896163"/>
                    <a:pt x="616916" y="893826"/>
                    <a:pt x="616916" y="890321"/>
                  </a:cubicBezTo>
                  <a:cubicBezTo>
                    <a:pt x="616916" y="890321"/>
                    <a:pt x="615747" y="889152"/>
                    <a:pt x="613410" y="886816"/>
                  </a:cubicBezTo>
                  <a:cubicBezTo>
                    <a:pt x="614579" y="886816"/>
                    <a:pt x="615747" y="885063"/>
                    <a:pt x="616916" y="881558"/>
                  </a:cubicBezTo>
                  <a:lnTo>
                    <a:pt x="606400" y="876300"/>
                  </a:lnTo>
                  <a:lnTo>
                    <a:pt x="599390" y="879805"/>
                  </a:lnTo>
                  <a:lnTo>
                    <a:pt x="604648" y="874547"/>
                  </a:lnTo>
                  <a:cubicBezTo>
                    <a:pt x="604648" y="873379"/>
                    <a:pt x="605816" y="871626"/>
                    <a:pt x="608153" y="869290"/>
                  </a:cubicBezTo>
                  <a:cubicBezTo>
                    <a:pt x="610490" y="866953"/>
                    <a:pt x="612242" y="864616"/>
                    <a:pt x="613410" y="862279"/>
                  </a:cubicBezTo>
                  <a:lnTo>
                    <a:pt x="606400" y="860527"/>
                  </a:lnTo>
                  <a:cubicBezTo>
                    <a:pt x="606400" y="860527"/>
                    <a:pt x="606692" y="860234"/>
                    <a:pt x="607276" y="859650"/>
                  </a:cubicBezTo>
                  <a:cubicBezTo>
                    <a:pt x="607860" y="859066"/>
                    <a:pt x="608153" y="858774"/>
                    <a:pt x="608153" y="858774"/>
                  </a:cubicBezTo>
                  <a:lnTo>
                    <a:pt x="616916" y="862279"/>
                  </a:lnTo>
                  <a:cubicBezTo>
                    <a:pt x="616916" y="859942"/>
                    <a:pt x="615163" y="858190"/>
                    <a:pt x="611658" y="857021"/>
                  </a:cubicBezTo>
                  <a:cubicBezTo>
                    <a:pt x="609321" y="857021"/>
                    <a:pt x="608153" y="855853"/>
                    <a:pt x="608153" y="853516"/>
                  </a:cubicBezTo>
                  <a:lnTo>
                    <a:pt x="609905" y="853516"/>
                  </a:lnTo>
                  <a:close/>
                  <a:moveTo>
                    <a:pt x="602895" y="841248"/>
                  </a:moveTo>
                  <a:cubicBezTo>
                    <a:pt x="598221" y="845922"/>
                    <a:pt x="595884" y="848258"/>
                    <a:pt x="595884" y="848258"/>
                  </a:cubicBezTo>
                  <a:cubicBezTo>
                    <a:pt x="597053" y="849427"/>
                    <a:pt x="598513" y="849719"/>
                    <a:pt x="600266" y="849135"/>
                  </a:cubicBezTo>
                  <a:cubicBezTo>
                    <a:pt x="602018" y="848550"/>
                    <a:pt x="602895" y="848843"/>
                    <a:pt x="602895" y="850011"/>
                  </a:cubicBezTo>
                  <a:lnTo>
                    <a:pt x="604648" y="850011"/>
                  </a:lnTo>
                  <a:lnTo>
                    <a:pt x="608153" y="841248"/>
                  </a:lnTo>
                  <a:close/>
                  <a:moveTo>
                    <a:pt x="793928" y="837743"/>
                  </a:moveTo>
                  <a:cubicBezTo>
                    <a:pt x="793928" y="841248"/>
                    <a:pt x="792760" y="844169"/>
                    <a:pt x="790423" y="846506"/>
                  </a:cubicBezTo>
                  <a:lnTo>
                    <a:pt x="788670" y="848258"/>
                  </a:lnTo>
                  <a:cubicBezTo>
                    <a:pt x="788670" y="850595"/>
                    <a:pt x="789547" y="853224"/>
                    <a:pt x="791299" y="856145"/>
                  </a:cubicBezTo>
                  <a:cubicBezTo>
                    <a:pt x="793052" y="859066"/>
                    <a:pt x="794512" y="861111"/>
                    <a:pt x="795681" y="862279"/>
                  </a:cubicBezTo>
                  <a:lnTo>
                    <a:pt x="795681" y="855269"/>
                  </a:lnTo>
                  <a:cubicBezTo>
                    <a:pt x="795681" y="845922"/>
                    <a:pt x="795096" y="840080"/>
                    <a:pt x="793928" y="837743"/>
                  </a:cubicBezTo>
                  <a:close/>
                  <a:moveTo>
                    <a:pt x="1519505" y="835990"/>
                  </a:moveTo>
                  <a:lnTo>
                    <a:pt x="1523010" y="835990"/>
                  </a:lnTo>
                  <a:lnTo>
                    <a:pt x="1524762" y="860527"/>
                  </a:lnTo>
                  <a:cubicBezTo>
                    <a:pt x="1524762" y="860527"/>
                    <a:pt x="1523010" y="861695"/>
                    <a:pt x="1519505" y="864032"/>
                  </a:cubicBezTo>
                  <a:close/>
                  <a:moveTo>
                    <a:pt x="612773" y="829298"/>
                  </a:moveTo>
                  <a:lnTo>
                    <a:pt x="606400" y="832485"/>
                  </a:lnTo>
                  <a:cubicBezTo>
                    <a:pt x="605232" y="834822"/>
                    <a:pt x="604648" y="835990"/>
                    <a:pt x="604648" y="835990"/>
                  </a:cubicBezTo>
                  <a:cubicBezTo>
                    <a:pt x="606400" y="837743"/>
                    <a:pt x="608153" y="838619"/>
                    <a:pt x="609905" y="838619"/>
                  </a:cubicBezTo>
                  <a:lnTo>
                    <a:pt x="614207" y="836468"/>
                  </a:lnTo>
                  <a:lnTo>
                    <a:pt x="613410" y="832485"/>
                  </a:lnTo>
                  <a:close/>
                  <a:moveTo>
                    <a:pt x="800939" y="823722"/>
                  </a:moveTo>
                  <a:cubicBezTo>
                    <a:pt x="800939" y="823722"/>
                    <a:pt x="800647" y="824014"/>
                    <a:pt x="800062" y="824598"/>
                  </a:cubicBezTo>
                  <a:cubicBezTo>
                    <a:pt x="799478" y="825183"/>
                    <a:pt x="799186" y="826059"/>
                    <a:pt x="799186" y="827227"/>
                  </a:cubicBezTo>
                  <a:lnTo>
                    <a:pt x="806196" y="823722"/>
                  </a:lnTo>
                  <a:close/>
                  <a:moveTo>
                    <a:pt x="1142257" y="821093"/>
                  </a:moveTo>
                  <a:cubicBezTo>
                    <a:pt x="1140213" y="821093"/>
                    <a:pt x="1137438" y="822554"/>
                    <a:pt x="1133933" y="825475"/>
                  </a:cubicBezTo>
                  <a:cubicBezTo>
                    <a:pt x="1137438" y="826643"/>
                    <a:pt x="1140067" y="826935"/>
                    <a:pt x="1141819" y="826351"/>
                  </a:cubicBezTo>
                  <a:cubicBezTo>
                    <a:pt x="1143572" y="825767"/>
                    <a:pt x="1145032" y="825475"/>
                    <a:pt x="1146201" y="825475"/>
                  </a:cubicBezTo>
                  <a:cubicBezTo>
                    <a:pt x="1145617" y="822554"/>
                    <a:pt x="1144302" y="821093"/>
                    <a:pt x="1142257" y="821093"/>
                  </a:cubicBezTo>
                  <a:close/>
                  <a:moveTo>
                    <a:pt x="579235" y="819340"/>
                  </a:moveTo>
                  <a:cubicBezTo>
                    <a:pt x="578651" y="818756"/>
                    <a:pt x="577774" y="819048"/>
                    <a:pt x="576606" y="820217"/>
                  </a:cubicBezTo>
                  <a:cubicBezTo>
                    <a:pt x="575437" y="821385"/>
                    <a:pt x="573977" y="821969"/>
                    <a:pt x="572224" y="821969"/>
                  </a:cubicBezTo>
                  <a:cubicBezTo>
                    <a:pt x="570472" y="821969"/>
                    <a:pt x="569011" y="821969"/>
                    <a:pt x="567843" y="821969"/>
                  </a:cubicBezTo>
                  <a:lnTo>
                    <a:pt x="564338" y="823722"/>
                  </a:lnTo>
                  <a:cubicBezTo>
                    <a:pt x="573685" y="823722"/>
                    <a:pt x="579527" y="823138"/>
                    <a:pt x="581864" y="821969"/>
                  </a:cubicBezTo>
                  <a:cubicBezTo>
                    <a:pt x="580695" y="820801"/>
                    <a:pt x="579819" y="819925"/>
                    <a:pt x="579235" y="819340"/>
                  </a:cubicBezTo>
                  <a:close/>
                  <a:moveTo>
                    <a:pt x="820217" y="811454"/>
                  </a:moveTo>
                  <a:cubicBezTo>
                    <a:pt x="815544" y="812622"/>
                    <a:pt x="809117" y="815543"/>
                    <a:pt x="800939" y="820217"/>
                  </a:cubicBezTo>
                  <a:cubicBezTo>
                    <a:pt x="807949" y="817880"/>
                    <a:pt x="811454" y="816712"/>
                    <a:pt x="811454" y="816712"/>
                  </a:cubicBezTo>
                  <a:cubicBezTo>
                    <a:pt x="816128" y="814375"/>
                    <a:pt x="819049" y="812622"/>
                    <a:pt x="820217" y="811454"/>
                  </a:cubicBezTo>
                  <a:close/>
                  <a:moveTo>
                    <a:pt x="1524762" y="807949"/>
                  </a:moveTo>
                  <a:cubicBezTo>
                    <a:pt x="1525931" y="810285"/>
                    <a:pt x="1525347" y="813791"/>
                    <a:pt x="1523010" y="818464"/>
                  </a:cubicBezTo>
                  <a:cubicBezTo>
                    <a:pt x="1520673" y="817296"/>
                    <a:pt x="1520381" y="815543"/>
                    <a:pt x="1522133" y="813206"/>
                  </a:cubicBezTo>
                  <a:cubicBezTo>
                    <a:pt x="1523886" y="810870"/>
                    <a:pt x="1524762" y="809117"/>
                    <a:pt x="1524762" y="807949"/>
                  </a:cubicBezTo>
                  <a:close/>
                  <a:moveTo>
                    <a:pt x="597637" y="802691"/>
                  </a:moveTo>
                  <a:lnTo>
                    <a:pt x="592379" y="806196"/>
                  </a:lnTo>
                  <a:lnTo>
                    <a:pt x="592061" y="805877"/>
                  </a:lnTo>
                  <a:close/>
                  <a:moveTo>
                    <a:pt x="888569" y="799186"/>
                  </a:moveTo>
                  <a:cubicBezTo>
                    <a:pt x="887400" y="800354"/>
                    <a:pt x="886816" y="802399"/>
                    <a:pt x="886816" y="805320"/>
                  </a:cubicBezTo>
                  <a:cubicBezTo>
                    <a:pt x="886816" y="808241"/>
                    <a:pt x="886816" y="809701"/>
                    <a:pt x="886816" y="809701"/>
                  </a:cubicBezTo>
                  <a:lnTo>
                    <a:pt x="886816" y="816712"/>
                  </a:lnTo>
                  <a:cubicBezTo>
                    <a:pt x="887984" y="816712"/>
                    <a:pt x="888276" y="817588"/>
                    <a:pt x="887692" y="819340"/>
                  </a:cubicBezTo>
                  <a:cubicBezTo>
                    <a:pt x="887108" y="821093"/>
                    <a:pt x="886816" y="821969"/>
                    <a:pt x="886816" y="821969"/>
                  </a:cubicBezTo>
                  <a:lnTo>
                    <a:pt x="893827" y="818464"/>
                  </a:lnTo>
                  <a:cubicBezTo>
                    <a:pt x="892658" y="817296"/>
                    <a:pt x="892074" y="814959"/>
                    <a:pt x="892074" y="811454"/>
                  </a:cubicBezTo>
                  <a:cubicBezTo>
                    <a:pt x="892074" y="810285"/>
                    <a:pt x="892366" y="808241"/>
                    <a:pt x="892950" y="805320"/>
                  </a:cubicBezTo>
                  <a:cubicBezTo>
                    <a:pt x="893534" y="802399"/>
                    <a:pt x="892074" y="800354"/>
                    <a:pt x="888569" y="799186"/>
                  </a:cubicBezTo>
                  <a:close/>
                  <a:moveTo>
                    <a:pt x="1517752" y="797433"/>
                  </a:moveTo>
                  <a:lnTo>
                    <a:pt x="1517752" y="804443"/>
                  </a:lnTo>
                  <a:cubicBezTo>
                    <a:pt x="1517752" y="807949"/>
                    <a:pt x="1517752" y="811162"/>
                    <a:pt x="1517752" y="814083"/>
                  </a:cubicBezTo>
                  <a:cubicBezTo>
                    <a:pt x="1517752" y="817004"/>
                    <a:pt x="1517752" y="819633"/>
                    <a:pt x="1517752" y="821969"/>
                  </a:cubicBezTo>
                  <a:lnTo>
                    <a:pt x="1517752" y="825475"/>
                  </a:lnTo>
                  <a:cubicBezTo>
                    <a:pt x="1515415" y="820801"/>
                    <a:pt x="1514831" y="817296"/>
                    <a:pt x="1516000" y="814959"/>
                  </a:cubicBezTo>
                  <a:cubicBezTo>
                    <a:pt x="1517168" y="811454"/>
                    <a:pt x="1517460" y="808241"/>
                    <a:pt x="1516876" y="805320"/>
                  </a:cubicBezTo>
                  <a:cubicBezTo>
                    <a:pt x="1516291" y="802399"/>
                    <a:pt x="1516584" y="799770"/>
                    <a:pt x="1517752" y="797433"/>
                  </a:cubicBezTo>
                  <a:close/>
                  <a:moveTo>
                    <a:pt x="1530020" y="793928"/>
                  </a:moveTo>
                  <a:cubicBezTo>
                    <a:pt x="1530020" y="793928"/>
                    <a:pt x="1530020" y="795096"/>
                    <a:pt x="1530020" y="797433"/>
                  </a:cubicBezTo>
                  <a:lnTo>
                    <a:pt x="1530020" y="806196"/>
                  </a:lnTo>
                  <a:lnTo>
                    <a:pt x="1530020" y="844753"/>
                  </a:lnTo>
                  <a:lnTo>
                    <a:pt x="1530020" y="864032"/>
                  </a:lnTo>
                  <a:cubicBezTo>
                    <a:pt x="1530020" y="857021"/>
                    <a:pt x="1528268" y="851764"/>
                    <a:pt x="1524762" y="848258"/>
                  </a:cubicBezTo>
                  <a:cubicBezTo>
                    <a:pt x="1524762" y="848258"/>
                    <a:pt x="1525054" y="847966"/>
                    <a:pt x="1525639" y="847382"/>
                  </a:cubicBezTo>
                  <a:cubicBezTo>
                    <a:pt x="1526223" y="846798"/>
                    <a:pt x="1526515" y="846506"/>
                    <a:pt x="1526515" y="846506"/>
                  </a:cubicBezTo>
                  <a:cubicBezTo>
                    <a:pt x="1526515" y="839495"/>
                    <a:pt x="1527099" y="833653"/>
                    <a:pt x="1528268" y="828980"/>
                  </a:cubicBezTo>
                  <a:lnTo>
                    <a:pt x="1528268" y="813206"/>
                  </a:lnTo>
                  <a:cubicBezTo>
                    <a:pt x="1529436" y="808533"/>
                    <a:pt x="1530020" y="802107"/>
                    <a:pt x="1530020" y="793928"/>
                  </a:cubicBezTo>
                  <a:close/>
                  <a:moveTo>
                    <a:pt x="1523010" y="793928"/>
                  </a:moveTo>
                  <a:cubicBezTo>
                    <a:pt x="1523010" y="795096"/>
                    <a:pt x="1523302" y="796557"/>
                    <a:pt x="1523886" y="798309"/>
                  </a:cubicBezTo>
                  <a:cubicBezTo>
                    <a:pt x="1524471" y="800062"/>
                    <a:pt x="1524178" y="802107"/>
                    <a:pt x="1523010" y="804443"/>
                  </a:cubicBezTo>
                  <a:cubicBezTo>
                    <a:pt x="1523010" y="802107"/>
                    <a:pt x="1522718" y="800062"/>
                    <a:pt x="1522133" y="798309"/>
                  </a:cubicBezTo>
                  <a:cubicBezTo>
                    <a:pt x="1521549" y="796557"/>
                    <a:pt x="1521842" y="795096"/>
                    <a:pt x="1523010" y="793928"/>
                  </a:cubicBezTo>
                  <a:close/>
                  <a:moveTo>
                    <a:pt x="308458" y="793928"/>
                  </a:moveTo>
                  <a:cubicBezTo>
                    <a:pt x="308458" y="796265"/>
                    <a:pt x="307874" y="798893"/>
                    <a:pt x="306705" y="801814"/>
                  </a:cubicBezTo>
                  <a:cubicBezTo>
                    <a:pt x="305537" y="804736"/>
                    <a:pt x="304953" y="807364"/>
                    <a:pt x="304953" y="809701"/>
                  </a:cubicBezTo>
                  <a:cubicBezTo>
                    <a:pt x="297942" y="802691"/>
                    <a:pt x="299111" y="797433"/>
                    <a:pt x="308458" y="793928"/>
                  </a:cubicBezTo>
                  <a:close/>
                  <a:moveTo>
                    <a:pt x="615163" y="788670"/>
                  </a:moveTo>
                  <a:lnTo>
                    <a:pt x="616916" y="793928"/>
                  </a:lnTo>
                  <a:cubicBezTo>
                    <a:pt x="614579" y="798601"/>
                    <a:pt x="612242" y="802107"/>
                    <a:pt x="609905" y="804443"/>
                  </a:cubicBezTo>
                  <a:cubicBezTo>
                    <a:pt x="607568" y="806780"/>
                    <a:pt x="605232" y="807364"/>
                    <a:pt x="602895" y="806196"/>
                  </a:cubicBezTo>
                  <a:cubicBezTo>
                    <a:pt x="605232" y="805028"/>
                    <a:pt x="607568" y="803275"/>
                    <a:pt x="609905" y="800938"/>
                  </a:cubicBezTo>
                  <a:cubicBezTo>
                    <a:pt x="612242" y="798601"/>
                    <a:pt x="613995" y="796265"/>
                    <a:pt x="615163" y="793928"/>
                  </a:cubicBezTo>
                  <a:close/>
                  <a:moveTo>
                    <a:pt x="869290" y="783412"/>
                  </a:moveTo>
                  <a:cubicBezTo>
                    <a:pt x="864617" y="783412"/>
                    <a:pt x="859943" y="786333"/>
                    <a:pt x="855269" y="792175"/>
                  </a:cubicBezTo>
                  <a:cubicBezTo>
                    <a:pt x="854101" y="793344"/>
                    <a:pt x="852932" y="794220"/>
                    <a:pt x="851764" y="794804"/>
                  </a:cubicBezTo>
                  <a:cubicBezTo>
                    <a:pt x="850596" y="795388"/>
                    <a:pt x="849427" y="796265"/>
                    <a:pt x="848259" y="797433"/>
                  </a:cubicBezTo>
                  <a:cubicBezTo>
                    <a:pt x="844754" y="797433"/>
                    <a:pt x="843585" y="797433"/>
                    <a:pt x="844754" y="797433"/>
                  </a:cubicBezTo>
                  <a:cubicBezTo>
                    <a:pt x="834238" y="804443"/>
                    <a:pt x="827228" y="809701"/>
                    <a:pt x="823722" y="813206"/>
                  </a:cubicBezTo>
                  <a:cubicBezTo>
                    <a:pt x="817880" y="817880"/>
                    <a:pt x="813791" y="819633"/>
                    <a:pt x="811454" y="818464"/>
                  </a:cubicBezTo>
                  <a:cubicBezTo>
                    <a:pt x="813791" y="818464"/>
                    <a:pt x="813791" y="819633"/>
                    <a:pt x="811454" y="821969"/>
                  </a:cubicBezTo>
                  <a:lnTo>
                    <a:pt x="809702" y="823722"/>
                  </a:lnTo>
                  <a:lnTo>
                    <a:pt x="811454" y="823722"/>
                  </a:lnTo>
                  <a:lnTo>
                    <a:pt x="832485" y="811454"/>
                  </a:lnTo>
                  <a:lnTo>
                    <a:pt x="835991" y="811454"/>
                  </a:lnTo>
                  <a:cubicBezTo>
                    <a:pt x="834822" y="812622"/>
                    <a:pt x="833362" y="813791"/>
                    <a:pt x="831609" y="814959"/>
                  </a:cubicBezTo>
                  <a:cubicBezTo>
                    <a:pt x="829857" y="816127"/>
                    <a:pt x="827228" y="817296"/>
                    <a:pt x="823722" y="818464"/>
                  </a:cubicBezTo>
                  <a:cubicBezTo>
                    <a:pt x="822554" y="820801"/>
                    <a:pt x="819633" y="823430"/>
                    <a:pt x="814959" y="826351"/>
                  </a:cubicBezTo>
                  <a:cubicBezTo>
                    <a:pt x="810286" y="829272"/>
                    <a:pt x="805612" y="831317"/>
                    <a:pt x="800939" y="832485"/>
                  </a:cubicBezTo>
                  <a:lnTo>
                    <a:pt x="797433" y="835990"/>
                  </a:lnTo>
                  <a:cubicBezTo>
                    <a:pt x="797433" y="845337"/>
                    <a:pt x="797433" y="853516"/>
                    <a:pt x="797433" y="860527"/>
                  </a:cubicBezTo>
                  <a:cubicBezTo>
                    <a:pt x="800939" y="860527"/>
                    <a:pt x="802692" y="859358"/>
                    <a:pt x="802692" y="857021"/>
                  </a:cubicBezTo>
                  <a:cubicBezTo>
                    <a:pt x="806196" y="855853"/>
                    <a:pt x="813207" y="852932"/>
                    <a:pt x="823722" y="848258"/>
                  </a:cubicBezTo>
                  <a:cubicBezTo>
                    <a:pt x="828396" y="847090"/>
                    <a:pt x="833070" y="845337"/>
                    <a:pt x="837743" y="843001"/>
                  </a:cubicBezTo>
                  <a:cubicBezTo>
                    <a:pt x="842417" y="840664"/>
                    <a:pt x="847090" y="838911"/>
                    <a:pt x="851764" y="837743"/>
                  </a:cubicBezTo>
                  <a:cubicBezTo>
                    <a:pt x="855269" y="837743"/>
                    <a:pt x="857022" y="837159"/>
                    <a:pt x="857022" y="835990"/>
                  </a:cubicBezTo>
                  <a:cubicBezTo>
                    <a:pt x="857022" y="828980"/>
                    <a:pt x="859359" y="825475"/>
                    <a:pt x="864033" y="825475"/>
                  </a:cubicBezTo>
                  <a:cubicBezTo>
                    <a:pt x="867537" y="823138"/>
                    <a:pt x="869290" y="821969"/>
                    <a:pt x="869290" y="821969"/>
                  </a:cubicBezTo>
                  <a:lnTo>
                    <a:pt x="869290" y="814959"/>
                  </a:lnTo>
                  <a:cubicBezTo>
                    <a:pt x="869290" y="812622"/>
                    <a:pt x="868998" y="810577"/>
                    <a:pt x="868414" y="808825"/>
                  </a:cubicBezTo>
                  <a:cubicBezTo>
                    <a:pt x="867829" y="807072"/>
                    <a:pt x="868122" y="805028"/>
                    <a:pt x="869290" y="802691"/>
                  </a:cubicBezTo>
                  <a:cubicBezTo>
                    <a:pt x="869290" y="795680"/>
                    <a:pt x="870458" y="789838"/>
                    <a:pt x="872795" y="785165"/>
                  </a:cubicBezTo>
                  <a:cubicBezTo>
                    <a:pt x="871627" y="785165"/>
                    <a:pt x="870751" y="784873"/>
                    <a:pt x="870166" y="784289"/>
                  </a:cubicBezTo>
                  <a:cubicBezTo>
                    <a:pt x="869582" y="783704"/>
                    <a:pt x="869290" y="783412"/>
                    <a:pt x="869290" y="783412"/>
                  </a:cubicBezTo>
                  <a:close/>
                  <a:moveTo>
                    <a:pt x="308458" y="781660"/>
                  </a:moveTo>
                  <a:cubicBezTo>
                    <a:pt x="303785" y="782828"/>
                    <a:pt x="302032" y="785165"/>
                    <a:pt x="303200" y="788670"/>
                  </a:cubicBezTo>
                  <a:cubicBezTo>
                    <a:pt x="304369" y="788670"/>
                    <a:pt x="305537" y="788086"/>
                    <a:pt x="306705" y="786917"/>
                  </a:cubicBezTo>
                  <a:cubicBezTo>
                    <a:pt x="307874" y="785749"/>
                    <a:pt x="308458" y="783996"/>
                    <a:pt x="308458" y="781660"/>
                  </a:cubicBezTo>
                  <a:close/>
                  <a:moveTo>
                    <a:pt x="1508989" y="776402"/>
                  </a:moveTo>
                  <a:cubicBezTo>
                    <a:pt x="1510157" y="776402"/>
                    <a:pt x="1513078" y="777570"/>
                    <a:pt x="1517752" y="779907"/>
                  </a:cubicBezTo>
                  <a:lnTo>
                    <a:pt x="1517752" y="797433"/>
                  </a:lnTo>
                  <a:lnTo>
                    <a:pt x="1516000" y="783412"/>
                  </a:lnTo>
                  <a:cubicBezTo>
                    <a:pt x="1513662" y="783412"/>
                    <a:pt x="1513078" y="783996"/>
                    <a:pt x="1514247" y="785165"/>
                  </a:cubicBezTo>
                  <a:cubicBezTo>
                    <a:pt x="1514247" y="789838"/>
                    <a:pt x="1514831" y="793344"/>
                    <a:pt x="1516000" y="795680"/>
                  </a:cubicBezTo>
                  <a:cubicBezTo>
                    <a:pt x="1516000" y="796849"/>
                    <a:pt x="1514831" y="797433"/>
                    <a:pt x="1512494" y="797433"/>
                  </a:cubicBezTo>
                  <a:cubicBezTo>
                    <a:pt x="1512494" y="795096"/>
                    <a:pt x="1511910" y="792175"/>
                    <a:pt x="1510742" y="788670"/>
                  </a:cubicBezTo>
                  <a:cubicBezTo>
                    <a:pt x="1509573" y="785165"/>
                    <a:pt x="1508989" y="781075"/>
                    <a:pt x="1508989" y="776402"/>
                  </a:cubicBezTo>
                  <a:close/>
                  <a:moveTo>
                    <a:pt x="630279" y="775306"/>
                  </a:moveTo>
                  <a:lnTo>
                    <a:pt x="627431" y="778154"/>
                  </a:lnTo>
                  <a:lnTo>
                    <a:pt x="626555" y="779907"/>
                  </a:lnTo>
                  <a:lnTo>
                    <a:pt x="630060" y="779907"/>
                  </a:lnTo>
                  <a:cubicBezTo>
                    <a:pt x="630645" y="778739"/>
                    <a:pt x="630936" y="777570"/>
                    <a:pt x="630936" y="776402"/>
                  </a:cubicBezTo>
                  <a:close/>
                  <a:moveTo>
                    <a:pt x="622174" y="771144"/>
                  </a:moveTo>
                  <a:lnTo>
                    <a:pt x="623926" y="771144"/>
                  </a:lnTo>
                  <a:lnTo>
                    <a:pt x="616916" y="779907"/>
                  </a:lnTo>
                  <a:cubicBezTo>
                    <a:pt x="616916" y="781075"/>
                    <a:pt x="616331" y="782828"/>
                    <a:pt x="615163" y="785165"/>
                  </a:cubicBezTo>
                  <a:cubicBezTo>
                    <a:pt x="613995" y="787502"/>
                    <a:pt x="611658" y="788670"/>
                    <a:pt x="608153" y="788670"/>
                  </a:cubicBezTo>
                  <a:lnTo>
                    <a:pt x="606400" y="788670"/>
                  </a:lnTo>
                  <a:cubicBezTo>
                    <a:pt x="607568" y="787502"/>
                    <a:pt x="608153" y="786333"/>
                    <a:pt x="608153" y="785165"/>
                  </a:cubicBezTo>
                  <a:cubicBezTo>
                    <a:pt x="608153" y="783996"/>
                    <a:pt x="609321" y="783412"/>
                    <a:pt x="611658" y="783412"/>
                  </a:cubicBezTo>
                  <a:cubicBezTo>
                    <a:pt x="611658" y="783412"/>
                    <a:pt x="614579" y="779907"/>
                    <a:pt x="620421" y="772897"/>
                  </a:cubicBezTo>
                  <a:cubicBezTo>
                    <a:pt x="620421" y="771728"/>
                    <a:pt x="621005" y="771144"/>
                    <a:pt x="622174" y="771144"/>
                  </a:cubicBezTo>
                  <a:close/>
                  <a:moveTo>
                    <a:pt x="471060" y="760239"/>
                  </a:moveTo>
                  <a:lnTo>
                    <a:pt x="470573" y="766324"/>
                  </a:lnTo>
                  <a:cubicBezTo>
                    <a:pt x="469990" y="768953"/>
                    <a:pt x="469113" y="770560"/>
                    <a:pt x="467945" y="771144"/>
                  </a:cubicBezTo>
                  <a:close/>
                  <a:moveTo>
                    <a:pt x="471450" y="758876"/>
                  </a:moveTo>
                  <a:lnTo>
                    <a:pt x="471060" y="760239"/>
                  </a:lnTo>
                  <a:lnTo>
                    <a:pt x="471153" y="759084"/>
                  </a:lnTo>
                  <a:close/>
                  <a:moveTo>
                    <a:pt x="632689" y="734339"/>
                  </a:moveTo>
                  <a:cubicBezTo>
                    <a:pt x="635026" y="733171"/>
                    <a:pt x="636778" y="733171"/>
                    <a:pt x="637947" y="734339"/>
                  </a:cubicBezTo>
                  <a:lnTo>
                    <a:pt x="640576" y="735654"/>
                  </a:lnTo>
                  <a:lnTo>
                    <a:pt x="640479" y="735897"/>
                  </a:lnTo>
                  <a:close/>
                  <a:moveTo>
                    <a:pt x="1025272" y="725576"/>
                  </a:moveTo>
                  <a:cubicBezTo>
                    <a:pt x="1024687" y="726161"/>
                    <a:pt x="1024687" y="727329"/>
                    <a:pt x="1025271" y="729082"/>
                  </a:cubicBezTo>
                  <a:cubicBezTo>
                    <a:pt x="1024103" y="726745"/>
                    <a:pt x="1025271" y="725576"/>
                    <a:pt x="1028777" y="725576"/>
                  </a:cubicBezTo>
                  <a:cubicBezTo>
                    <a:pt x="1027024" y="724992"/>
                    <a:pt x="1025856" y="724992"/>
                    <a:pt x="1025272" y="725576"/>
                  </a:cubicBezTo>
                  <a:close/>
                  <a:moveTo>
                    <a:pt x="758876" y="723824"/>
                  </a:moveTo>
                  <a:cubicBezTo>
                    <a:pt x="758876" y="727329"/>
                    <a:pt x="757708" y="729666"/>
                    <a:pt x="755371" y="730834"/>
                  </a:cubicBezTo>
                  <a:lnTo>
                    <a:pt x="758876" y="730834"/>
                  </a:lnTo>
                  <a:lnTo>
                    <a:pt x="758876" y="727329"/>
                  </a:lnTo>
                  <a:cubicBezTo>
                    <a:pt x="758876" y="726161"/>
                    <a:pt x="758876" y="725284"/>
                    <a:pt x="758876" y="724700"/>
                  </a:cubicBezTo>
                  <a:cubicBezTo>
                    <a:pt x="758876" y="724116"/>
                    <a:pt x="758876" y="723824"/>
                    <a:pt x="758876" y="723824"/>
                  </a:cubicBezTo>
                  <a:close/>
                  <a:moveTo>
                    <a:pt x="1034034" y="720319"/>
                  </a:moveTo>
                  <a:cubicBezTo>
                    <a:pt x="1032866" y="720319"/>
                    <a:pt x="1032282" y="720903"/>
                    <a:pt x="1032282" y="722071"/>
                  </a:cubicBezTo>
                  <a:cubicBezTo>
                    <a:pt x="1032282" y="723240"/>
                    <a:pt x="1031697" y="723824"/>
                    <a:pt x="1030529" y="723824"/>
                  </a:cubicBezTo>
                  <a:cubicBezTo>
                    <a:pt x="1030529" y="726161"/>
                    <a:pt x="1030237" y="727913"/>
                    <a:pt x="1029653" y="729082"/>
                  </a:cubicBezTo>
                  <a:cubicBezTo>
                    <a:pt x="1029069" y="730250"/>
                    <a:pt x="1028192" y="731418"/>
                    <a:pt x="1027024" y="732587"/>
                  </a:cubicBezTo>
                  <a:cubicBezTo>
                    <a:pt x="1028192" y="732587"/>
                    <a:pt x="1029361" y="733171"/>
                    <a:pt x="1030529" y="734339"/>
                  </a:cubicBezTo>
                  <a:cubicBezTo>
                    <a:pt x="1031697" y="735508"/>
                    <a:pt x="1032282" y="737260"/>
                    <a:pt x="1032282" y="739597"/>
                  </a:cubicBezTo>
                  <a:cubicBezTo>
                    <a:pt x="1031113" y="739597"/>
                    <a:pt x="1030237" y="738721"/>
                    <a:pt x="1029653" y="736968"/>
                  </a:cubicBezTo>
                  <a:cubicBezTo>
                    <a:pt x="1029069" y="735216"/>
                    <a:pt x="1028192" y="734339"/>
                    <a:pt x="1027024" y="734339"/>
                  </a:cubicBezTo>
                  <a:lnTo>
                    <a:pt x="1028777" y="744855"/>
                  </a:lnTo>
                  <a:lnTo>
                    <a:pt x="1035787" y="743102"/>
                  </a:lnTo>
                  <a:lnTo>
                    <a:pt x="1041045" y="744855"/>
                  </a:lnTo>
                  <a:cubicBezTo>
                    <a:pt x="1041045" y="743687"/>
                    <a:pt x="1040753" y="741350"/>
                    <a:pt x="1040168" y="737845"/>
                  </a:cubicBezTo>
                  <a:cubicBezTo>
                    <a:pt x="1039584" y="734339"/>
                    <a:pt x="1040461" y="732587"/>
                    <a:pt x="1042797" y="732587"/>
                  </a:cubicBezTo>
                  <a:cubicBezTo>
                    <a:pt x="1040461" y="729082"/>
                    <a:pt x="1038124" y="729082"/>
                    <a:pt x="1035787" y="732587"/>
                  </a:cubicBezTo>
                  <a:lnTo>
                    <a:pt x="1034034" y="730834"/>
                  </a:lnTo>
                  <a:cubicBezTo>
                    <a:pt x="1035203" y="728497"/>
                    <a:pt x="1035787" y="724992"/>
                    <a:pt x="1035787" y="720319"/>
                  </a:cubicBezTo>
                  <a:close/>
                  <a:moveTo>
                    <a:pt x="1030529" y="697535"/>
                  </a:moveTo>
                  <a:cubicBezTo>
                    <a:pt x="1029361" y="697535"/>
                    <a:pt x="1028777" y="698119"/>
                    <a:pt x="1028777" y="699287"/>
                  </a:cubicBezTo>
                  <a:cubicBezTo>
                    <a:pt x="1028777" y="700456"/>
                    <a:pt x="1029361" y="701624"/>
                    <a:pt x="1030529" y="702793"/>
                  </a:cubicBezTo>
                  <a:close/>
                  <a:moveTo>
                    <a:pt x="1028777" y="687019"/>
                  </a:moveTo>
                  <a:cubicBezTo>
                    <a:pt x="1028777" y="688188"/>
                    <a:pt x="1028777" y="689356"/>
                    <a:pt x="1028777" y="690524"/>
                  </a:cubicBezTo>
                  <a:cubicBezTo>
                    <a:pt x="1028777" y="691693"/>
                    <a:pt x="1029361" y="692861"/>
                    <a:pt x="1030529" y="694030"/>
                  </a:cubicBezTo>
                  <a:close/>
                  <a:moveTo>
                    <a:pt x="862280" y="667741"/>
                  </a:moveTo>
                  <a:lnTo>
                    <a:pt x="853517" y="672998"/>
                  </a:lnTo>
                  <a:cubicBezTo>
                    <a:pt x="843001" y="677672"/>
                    <a:pt x="834822" y="682930"/>
                    <a:pt x="828980" y="688772"/>
                  </a:cubicBezTo>
                  <a:cubicBezTo>
                    <a:pt x="824307" y="693445"/>
                    <a:pt x="819049" y="697535"/>
                    <a:pt x="813207" y="701040"/>
                  </a:cubicBezTo>
                  <a:cubicBezTo>
                    <a:pt x="807365" y="704545"/>
                    <a:pt x="802107" y="708635"/>
                    <a:pt x="797433" y="713308"/>
                  </a:cubicBezTo>
                  <a:cubicBezTo>
                    <a:pt x="791591" y="717982"/>
                    <a:pt x="785750" y="724408"/>
                    <a:pt x="779908" y="732587"/>
                  </a:cubicBezTo>
                  <a:cubicBezTo>
                    <a:pt x="776402" y="734924"/>
                    <a:pt x="774650" y="739013"/>
                    <a:pt x="774650" y="744855"/>
                  </a:cubicBezTo>
                  <a:cubicBezTo>
                    <a:pt x="774650" y="744855"/>
                    <a:pt x="774065" y="744855"/>
                    <a:pt x="772897" y="744855"/>
                  </a:cubicBezTo>
                  <a:cubicBezTo>
                    <a:pt x="771729" y="744855"/>
                    <a:pt x="771144" y="744855"/>
                    <a:pt x="771144" y="744855"/>
                  </a:cubicBezTo>
                  <a:cubicBezTo>
                    <a:pt x="769976" y="747192"/>
                    <a:pt x="769976" y="749529"/>
                    <a:pt x="771144" y="751865"/>
                  </a:cubicBezTo>
                  <a:cubicBezTo>
                    <a:pt x="771144" y="749529"/>
                    <a:pt x="771729" y="748360"/>
                    <a:pt x="772897" y="748360"/>
                  </a:cubicBezTo>
                  <a:lnTo>
                    <a:pt x="774650" y="751865"/>
                  </a:lnTo>
                  <a:cubicBezTo>
                    <a:pt x="781660" y="748360"/>
                    <a:pt x="788086" y="744563"/>
                    <a:pt x="793928" y="740473"/>
                  </a:cubicBezTo>
                  <a:cubicBezTo>
                    <a:pt x="799770" y="736384"/>
                    <a:pt x="805028" y="733755"/>
                    <a:pt x="809702" y="732587"/>
                  </a:cubicBezTo>
                  <a:cubicBezTo>
                    <a:pt x="813207" y="729082"/>
                    <a:pt x="818464" y="726161"/>
                    <a:pt x="825475" y="723824"/>
                  </a:cubicBezTo>
                  <a:cubicBezTo>
                    <a:pt x="832485" y="721487"/>
                    <a:pt x="839496" y="717398"/>
                    <a:pt x="846506" y="711556"/>
                  </a:cubicBezTo>
                  <a:cubicBezTo>
                    <a:pt x="848843" y="711556"/>
                    <a:pt x="850011" y="710387"/>
                    <a:pt x="850011" y="708050"/>
                  </a:cubicBezTo>
                  <a:cubicBezTo>
                    <a:pt x="850011" y="706882"/>
                    <a:pt x="851180" y="702208"/>
                    <a:pt x="853517" y="694030"/>
                  </a:cubicBezTo>
                  <a:cubicBezTo>
                    <a:pt x="853517" y="692861"/>
                    <a:pt x="854101" y="691985"/>
                    <a:pt x="855269" y="691401"/>
                  </a:cubicBezTo>
                  <a:cubicBezTo>
                    <a:pt x="856437" y="690816"/>
                    <a:pt x="857022" y="689940"/>
                    <a:pt x="857022" y="688772"/>
                  </a:cubicBezTo>
                  <a:cubicBezTo>
                    <a:pt x="857022" y="685267"/>
                    <a:pt x="859359" y="682346"/>
                    <a:pt x="864033" y="680009"/>
                  </a:cubicBezTo>
                  <a:cubicBezTo>
                    <a:pt x="864033" y="680009"/>
                    <a:pt x="864617" y="679132"/>
                    <a:pt x="865785" y="677380"/>
                  </a:cubicBezTo>
                  <a:cubicBezTo>
                    <a:pt x="866953" y="675627"/>
                    <a:pt x="868706" y="674167"/>
                    <a:pt x="871043" y="672998"/>
                  </a:cubicBezTo>
                  <a:cubicBezTo>
                    <a:pt x="866369" y="674167"/>
                    <a:pt x="863740" y="673583"/>
                    <a:pt x="863156" y="671246"/>
                  </a:cubicBezTo>
                  <a:cubicBezTo>
                    <a:pt x="862572" y="668909"/>
                    <a:pt x="862280" y="667741"/>
                    <a:pt x="862280" y="667741"/>
                  </a:cubicBezTo>
                  <a:close/>
                  <a:moveTo>
                    <a:pt x="1032282" y="653720"/>
                  </a:moveTo>
                  <a:lnTo>
                    <a:pt x="1030529" y="665988"/>
                  </a:lnTo>
                  <a:cubicBezTo>
                    <a:pt x="1030529" y="665988"/>
                    <a:pt x="1030237" y="666572"/>
                    <a:pt x="1029653" y="667741"/>
                  </a:cubicBezTo>
                  <a:cubicBezTo>
                    <a:pt x="1029069" y="668909"/>
                    <a:pt x="1029361" y="671246"/>
                    <a:pt x="1030529" y="674751"/>
                  </a:cubicBezTo>
                  <a:lnTo>
                    <a:pt x="1034034" y="653720"/>
                  </a:lnTo>
                  <a:close/>
                  <a:moveTo>
                    <a:pt x="1042698" y="630282"/>
                  </a:moveTo>
                  <a:lnTo>
                    <a:pt x="1041045" y="648462"/>
                  </a:lnTo>
                  <a:lnTo>
                    <a:pt x="1039292" y="632689"/>
                  </a:lnTo>
                  <a:cubicBezTo>
                    <a:pt x="1038124" y="639699"/>
                    <a:pt x="1036955" y="648462"/>
                    <a:pt x="1035787" y="658978"/>
                  </a:cubicBezTo>
                  <a:cubicBezTo>
                    <a:pt x="1034619" y="669493"/>
                    <a:pt x="1034034" y="677088"/>
                    <a:pt x="1034034" y="681761"/>
                  </a:cubicBezTo>
                  <a:cubicBezTo>
                    <a:pt x="1034034" y="698119"/>
                    <a:pt x="1033450" y="710387"/>
                    <a:pt x="1032282" y="718566"/>
                  </a:cubicBezTo>
                  <a:cubicBezTo>
                    <a:pt x="1034619" y="719734"/>
                    <a:pt x="1035787" y="719150"/>
                    <a:pt x="1035787" y="716813"/>
                  </a:cubicBezTo>
                  <a:lnTo>
                    <a:pt x="1037539" y="701040"/>
                  </a:lnTo>
                  <a:cubicBezTo>
                    <a:pt x="1037539" y="696366"/>
                    <a:pt x="1038124" y="693445"/>
                    <a:pt x="1039292" y="692277"/>
                  </a:cubicBezTo>
                  <a:cubicBezTo>
                    <a:pt x="1040461" y="696951"/>
                    <a:pt x="1040461" y="702793"/>
                    <a:pt x="1039292" y="709803"/>
                  </a:cubicBezTo>
                  <a:cubicBezTo>
                    <a:pt x="1036955" y="716813"/>
                    <a:pt x="1038708" y="720319"/>
                    <a:pt x="1044550" y="720319"/>
                  </a:cubicBezTo>
                  <a:lnTo>
                    <a:pt x="1046303" y="723824"/>
                  </a:lnTo>
                  <a:cubicBezTo>
                    <a:pt x="1047471" y="724992"/>
                    <a:pt x="1048055" y="727329"/>
                    <a:pt x="1048055" y="730834"/>
                  </a:cubicBezTo>
                  <a:cubicBezTo>
                    <a:pt x="1049224" y="732003"/>
                    <a:pt x="1051560" y="732587"/>
                    <a:pt x="1055066" y="732587"/>
                  </a:cubicBezTo>
                  <a:cubicBezTo>
                    <a:pt x="1060908" y="731418"/>
                    <a:pt x="1064413" y="732587"/>
                    <a:pt x="1065581" y="736092"/>
                  </a:cubicBezTo>
                  <a:lnTo>
                    <a:pt x="1067334" y="743102"/>
                  </a:lnTo>
                  <a:cubicBezTo>
                    <a:pt x="1070839" y="743102"/>
                    <a:pt x="1074344" y="743394"/>
                    <a:pt x="1077850" y="743979"/>
                  </a:cubicBezTo>
                  <a:cubicBezTo>
                    <a:pt x="1081355" y="744563"/>
                    <a:pt x="1084860" y="745439"/>
                    <a:pt x="1088365" y="746608"/>
                  </a:cubicBezTo>
                  <a:lnTo>
                    <a:pt x="1090118" y="744855"/>
                  </a:lnTo>
                  <a:cubicBezTo>
                    <a:pt x="1091286" y="744855"/>
                    <a:pt x="1093623" y="746608"/>
                    <a:pt x="1097128" y="750113"/>
                  </a:cubicBezTo>
                  <a:cubicBezTo>
                    <a:pt x="1100633" y="753618"/>
                    <a:pt x="1105307" y="754202"/>
                    <a:pt x="1111149" y="751865"/>
                  </a:cubicBezTo>
                  <a:cubicBezTo>
                    <a:pt x="1114654" y="751865"/>
                    <a:pt x="1116991" y="751281"/>
                    <a:pt x="1118159" y="750113"/>
                  </a:cubicBezTo>
                  <a:cubicBezTo>
                    <a:pt x="1118159" y="750113"/>
                    <a:pt x="1118744" y="749821"/>
                    <a:pt x="1119912" y="749237"/>
                  </a:cubicBezTo>
                  <a:cubicBezTo>
                    <a:pt x="1121080" y="748652"/>
                    <a:pt x="1122249" y="748944"/>
                    <a:pt x="1123417" y="750113"/>
                  </a:cubicBezTo>
                  <a:lnTo>
                    <a:pt x="1128675" y="751865"/>
                  </a:lnTo>
                  <a:lnTo>
                    <a:pt x="1118159" y="744855"/>
                  </a:lnTo>
                  <a:cubicBezTo>
                    <a:pt x="1118159" y="743687"/>
                    <a:pt x="1117867" y="742518"/>
                    <a:pt x="1117283" y="741350"/>
                  </a:cubicBezTo>
                  <a:cubicBezTo>
                    <a:pt x="1116699" y="740181"/>
                    <a:pt x="1116406" y="739597"/>
                    <a:pt x="1116406" y="739597"/>
                  </a:cubicBezTo>
                  <a:cubicBezTo>
                    <a:pt x="1115238" y="736092"/>
                    <a:pt x="1113486" y="732879"/>
                    <a:pt x="1111149" y="729958"/>
                  </a:cubicBezTo>
                  <a:cubicBezTo>
                    <a:pt x="1108812" y="727037"/>
                    <a:pt x="1107059" y="723824"/>
                    <a:pt x="1105891" y="720319"/>
                  </a:cubicBezTo>
                  <a:cubicBezTo>
                    <a:pt x="1104723" y="720319"/>
                    <a:pt x="1101802" y="718566"/>
                    <a:pt x="1097128" y="715061"/>
                  </a:cubicBezTo>
                  <a:cubicBezTo>
                    <a:pt x="1097128" y="715061"/>
                    <a:pt x="1095375" y="712724"/>
                    <a:pt x="1091870" y="708050"/>
                  </a:cubicBezTo>
                  <a:cubicBezTo>
                    <a:pt x="1089533" y="706882"/>
                    <a:pt x="1085736" y="703377"/>
                    <a:pt x="1080478" y="697535"/>
                  </a:cubicBezTo>
                  <a:cubicBezTo>
                    <a:pt x="1075221" y="691693"/>
                    <a:pt x="1071423" y="686435"/>
                    <a:pt x="1069086" y="681761"/>
                  </a:cubicBezTo>
                  <a:cubicBezTo>
                    <a:pt x="1067918" y="679425"/>
                    <a:pt x="1065289" y="675335"/>
                    <a:pt x="1061200" y="669493"/>
                  </a:cubicBezTo>
                  <a:cubicBezTo>
                    <a:pt x="1057110" y="663651"/>
                    <a:pt x="1055066" y="658978"/>
                    <a:pt x="1055066" y="655472"/>
                  </a:cubicBezTo>
                  <a:cubicBezTo>
                    <a:pt x="1052145" y="651967"/>
                    <a:pt x="1049516" y="647732"/>
                    <a:pt x="1047179" y="642766"/>
                  </a:cubicBezTo>
                  <a:close/>
                  <a:moveTo>
                    <a:pt x="531038" y="548564"/>
                  </a:moveTo>
                  <a:cubicBezTo>
                    <a:pt x="529870" y="549732"/>
                    <a:pt x="528117" y="550901"/>
                    <a:pt x="525781" y="552069"/>
                  </a:cubicBezTo>
                  <a:cubicBezTo>
                    <a:pt x="523444" y="553237"/>
                    <a:pt x="521691" y="555574"/>
                    <a:pt x="520522" y="559079"/>
                  </a:cubicBezTo>
                  <a:cubicBezTo>
                    <a:pt x="521691" y="561416"/>
                    <a:pt x="524028" y="562000"/>
                    <a:pt x="527533" y="560832"/>
                  </a:cubicBezTo>
                  <a:cubicBezTo>
                    <a:pt x="531038" y="556158"/>
                    <a:pt x="532207" y="552069"/>
                    <a:pt x="531038" y="548564"/>
                  </a:cubicBezTo>
                  <a:close/>
                  <a:moveTo>
                    <a:pt x="1054482" y="547979"/>
                  </a:moveTo>
                  <a:lnTo>
                    <a:pt x="1053950" y="550635"/>
                  </a:lnTo>
                  <a:lnTo>
                    <a:pt x="1054189" y="550316"/>
                  </a:lnTo>
                  <a:close/>
                  <a:moveTo>
                    <a:pt x="1067334" y="524904"/>
                  </a:moveTo>
                  <a:cubicBezTo>
                    <a:pt x="1065581" y="525488"/>
                    <a:pt x="1064413" y="527533"/>
                    <a:pt x="1063829" y="531038"/>
                  </a:cubicBezTo>
                  <a:lnTo>
                    <a:pt x="1063328" y="535044"/>
                  </a:lnTo>
                  <a:lnTo>
                    <a:pt x="1063829" y="534543"/>
                  </a:lnTo>
                  <a:lnTo>
                    <a:pt x="1072592" y="532790"/>
                  </a:lnTo>
                  <a:cubicBezTo>
                    <a:pt x="1071423" y="529869"/>
                    <a:pt x="1070547" y="527533"/>
                    <a:pt x="1069963" y="525780"/>
                  </a:cubicBezTo>
                  <a:lnTo>
                    <a:pt x="1069788" y="525079"/>
                  </a:lnTo>
                  <a:close/>
                  <a:moveTo>
                    <a:pt x="883311" y="490728"/>
                  </a:moveTo>
                  <a:cubicBezTo>
                    <a:pt x="878637" y="493065"/>
                    <a:pt x="873379" y="497446"/>
                    <a:pt x="867537" y="503872"/>
                  </a:cubicBezTo>
                  <a:cubicBezTo>
                    <a:pt x="861695" y="510299"/>
                    <a:pt x="855853" y="514680"/>
                    <a:pt x="850011" y="517017"/>
                  </a:cubicBezTo>
                  <a:cubicBezTo>
                    <a:pt x="840664" y="525196"/>
                    <a:pt x="833654" y="533959"/>
                    <a:pt x="828980" y="543306"/>
                  </a:cubicBezTo>
                  <a:cubicBezTo>
                    <a:pt x="828980" y="545643"/>
                    <a:pt x="827812" y="546811"/>
                    <a:pt x="825475" y="546811"/>
                  </a:cubicBezTo>
                  <a:cubicBezTo>
                    <a:pt x="824307" y="547980"/>
                    <a:pt x="823430" y="549440"/>
                    <a:pt x="822846" y="551193"/>
                  </a:cubicBezTo>
                  <a:cubicBezTo>
                    <a:pt x="822262" y="552945"/>
                    <a:pt x="821386" y="554406"/>
                    <a:pt x="820217" y="555574"/>
                  </a:cubicBezTo>
                  <a:lnTo>
                    <a:pt x="813207" y="555574"/>
                  </a:lnTo>
                  <a:cubicBezTo>
                    <a:pt x="813207" y="553237"/>
                    <a:pt x="812038" y="552069"/>
                    <a:pt x="809702" y="552069"/>
                  </a:cubicBezTo>
                  <a:lnTo>
                    <a:pt x="809702" y="559079"/>
                  </a:lnTo>
                  <a:cubicBezTo>
                    <a:pt x="809702" y="559079"/>
                    <a:pt x="809994" y="559079"/>
                    <a:pt x="810578" y="559079"/>
                  </a:cubicBezTo>
                  <a:cubicBezTo>
                    <a:pt x="811162" y="559079"/>
                    <a:pt x="811454" y="559079"/>
                    <a:pt x="811454" y="559079"/>
                  </a:cubicBezTo>
                  <a:cubicBezTo>
                    <a:pt x="811454" y="560248"/>
                    <a:pt x="811454" y="562000"/>
                    <a:pt x="811454" y="564337"/>
                  </a:cubicBezTo>
                  <a:cubicBezTo>
                    <a:pt x="811454" y="566674"/>
                    <a:pt x="810870" y="567842"/>
                    <a:pt x="809702" y="567842"/>
                  </a:cubicBezTo>
                  <a:cubicBezTo>
                    <a:pt x="809702" y="574853"/>
                    <a:pt x="809117" y="579526"/>
                    <a:pt x="807949" y="581863"/>
                  </a:cubicBezTo>
                  <a:cubicBezTo>
                    <a:pt x="807949" y="591210"/>
                    <a:pt x="807365" y="595884"/>
                    <a:pt x="806196" y="595884"/>
                  </a:cubicBezTo>
                  <a:lnTo>
                    <a:pt x="806196" y="578358"/>
                  </a:lnTo>
                  <a:cubicBezTo>
                    <a:pt x="806196" y="578358"/>
                    <a:pt x="806488" y="576897"/>
                    <a:pt x="807073" y="573977"/>
                  </a:cubicBezTo>
                  <a:cubicBezTo>
                    <a:pt x="807657" y="571056"/>
                    <a:pt x="807365" y="567842"/>
                    <a:pt x="806196" y="564337"/>
                  </a:cubicBezTo>
                  <a:lnTo>
                    <a:pt x="800939" y="578358"/>
                  </a:lnTo>
                  <a:lnTo>
                    <a:pt x="793928" y="578358"/>
                  </a:lnTo>
                  <a:lnTo>
                    <a:pt x="793928" y="590626"/>
                  </a:lnTo>
                  <a:cubicBezTo>
                    <a:pt x="793928" y="591795"/>
                    <a:pt x="794512" y="592963"/>
                    <a:pt x="795681" y="594131"/>
                  </a:cubicBezTo>
                  <a:cubicBezTo>
                    <a:pt x="792176" y="598805"/>
                    <a:pt x="790423" y="602310"/>
                    <a:pt x="790423" y="604647"/>
                  </a:cubicBezTo>
                  <a:cubicBezTo>
                    <a:pt x="790423" y="605815"/>
                    <a:pt x="790423" y="608152"/>
                    <a:pt x="790423" y="611657"/>
                  </a:cubicBezTo>
                  <a:cubicBezTo>
                    <a:pt x="790423" y="615163"/>
                    <a:pt x="788670" y="617499"/>
                    <a:pt x="785165" y="618668"/>
                  </a:cubicBezTo>
                  <a:lnTo>
                    <a:pt x="785165" y="625678"/>
                  </a:lnTo>
                  <a:cubicBezTo>
                    <a:pt x="788670" y="624510"/>
                    <a:pt x="791299" y="623341"/>
                    <a:pt x="793052" y="622173"/>
                  </a:cubicBezTo>
                  <a:cubicBezTo>
                    <a:pt x="794805" y="621005"/>
                    <a:pt x="796265" y="619836"/>
                    <a:pt x="797433" y="618668"/>
                  </a:cubicBezTo>
                  <a:lnTo>
                    <a:pt x="804444" y="615163"/>
                  </a:lnTo>
                  <a:cubicBezTo>
                    <a:pt x="806781" y="612826"/>
                    <a:pt x="808534" y="611365"/>
                    <a:pt x="809702" y="610781"/>
                  </a:cubicBezTo>
                  <a:cubicBezTo>
                    <a:pt x="810870" y="610197"/>
                    <a:pt x="812038" y="609905"/>
                    <a:pt x="813207" y="609905"/>
                  </a:cubicBezTo>
                  <a:cubicBezTo>
                    <a:pt x="814375" y="607568"/>
                    <a:pt x="817880" y="605815"/>
                    <a:pt x="823722" y="604647"/>
                  </a:cubicBezTo>
                  <a:cubicBezTo>
                    <a:pt x="823722" y="603479"/>
                    <a:pt x="824599" y="602602"/>
                    <a:pt x="826351" y="602018"/>
                  </a:cubicBezTo>
                  <a:cubicBezTo>
                    <a:pt x="828104" y="601434"/>
                    <a:pt x="829564" y="599973"/>
                    <a:pt x="830733" y="597637"/>
                  </a:cubicBezTo>
                  <a:lnTo>
                    <a:pt x="837743" y="592379"/>
                  </a:lnTo>
                  <a:lnTo>
                    <a:pt x="837743" y="590626"/>
                  </a:lnTo>
                  <a:cubicBezTo>
                    <a:pt x="836575" y="582447"/>
                    <a:pt x="838328" y="577190"/>
                    <a:pt x="843001" y="574853"/>
                  </a:cubicBezTo>
                  <a:cubicBezTo>
                    <a:pt x="844169" y="573684"/>
                    <a:pt x="845338" y="573392"/>
                    <a:pt x="846506" y="573977"/>
                  </a:cubicBezTo>
                  <a:cubicBezTo>
                    <a:pt x="847675" y="574561"/>
                    <a:pt x="848259" y="574269"/>
                    <a:pt x="848259" y="573100"/>
                  </a:cubicBezTo>
                  <a:cubicBezTo>
                    <a:pt x="852932" y="568427"/>
                    <a:pt x="856437" y="566090"/>
                    <a:pt x="858775" y="566090"/>
                  </a:cubicBezTo>
                  <a:cubicBezTo>
                    <a:pt x="861111" y="566090"/>
                    <a:pt x="865201" y="567258"/>
                    <a:pt x="871043" y="569595"/>
                  </a:cubicBezTo>
                  <a:cubicBezTo>
                    <a:pt x="872211" y="568427"/>
                    <a:pt x="873672" y="567550"/>
                    <a:pt x="875424" y="566966"/>
                  </a:cubicBezTo>
                  <a:cubicBezTo>
                    <a:pt x="877177" y="566382"/>
                    <a:pt x="878637" y="565506"/>
                    <a:pt x="879805" y="564337"/>
                  </a:cubicBezTo>
                  <a:lnTo>
                    <a:pt x="883311" y="534543"/>
                  </a:lnTo>
                  <a:cubicBezTo>
                    <a:pt x="883311" y="533375"/>
                    <a:pt x="883019" y="532206"/>
                    <a:pt x="882434" y="531038"/>
                  </a:cubicBezTo>
                  <a:cubicBezTo>
                    <a:pt x="881850" y="529869"/>
                    <a:pt x="882143" y="529285"/>
                    <a:pt x="883311" y="529285"/>
                  </a:cubicBezTo>
                  <a:cubicBezTo>
                    <a:pt x="883311" y="528117"/>
                    <a:pt x="882143" y="526948"/>
                    <a:pt x="879805" y="525780"/>
                  </a:cubicBezTo>
                  <a:cubicBezTo>
                    <a:pt x="882143" y="521106"/>
                    <a:pt x="883311" y="514680"/>
                    <a:pt x="883311" y="506501"/>
                  </a:cubicBezTo>
                  <a:cubicBezTo>
                    <a:pt x="880974" y="506501"/>
                    <a:pt x="879805" y="507086"/>
                    <a:pt x="879805" y="508254"/>
                  </a:cubicBezTo>
                  <a:cubicBezTo>
                    <a:pt x="878637" y="509422"/>
                    <a:pt x="877177" y="510591"/>
                    <a:pt x="875424" y="511759"/>
                  </a:cubicBezTo>
                  <a:cubicBezTo>
                    <a:pt x="873672" y="512928"/>
                    <a:pt x="872211" y="513512"/>
                    <a:pt x="871043" y="513512"/>
                  </a:cubicBezTo>
                  <a:cubicBezTo>
                    <a:pt x="867537" y="515849"/>
                    <a:pt x="866369" y="518185"/>
                    <a:pt x="867537" y="520522"/>
                  </a:cubicBezTo>
                  <a:cubicBezTo>
                    <a:pt x="868706" y="522859"/>
                    <a:pt x="869290" y="524027"/>
                    <a:pt x="869290" y="524027"/>
                  </a:cubicBezTo>
                  <a:cubicBezTo>
                    <a:pt x="866953" y="525196"/>
                    <a:pt x="864908" y="526072"/>
                    <a:pt x="863156" y="526656"/>
                  </a:cubicBezTo>
                  <a:cubicBezTo>
                    <a:pt x="861403" y="527241"/>
                    <a:pt x="859359" y="528701"/>
                    <a:pt x="857022" y="531038"/>
                  </a:cubicBezTo>
                  <a:cubicBezTo>
                    <a:pt x="857022" y="529869"/>
                    <a:pt x="855853" y="528701"/>
                    <a:pt x="853517" y="527533"/>
                  </a:cubicBezTo>
                  <a:lnTo>
                    <a:pt x="851764" y="532790"/>
                  </a:lnTo>
                  <a:cubicBezTo>
                    <a:pt x="851764" y="532790"/>
                    <a:pt x="850596" y="534543"/>
                    <a:pt x="848259" y="538048"/>
                  </a:cubicBezTo>
                  <a:cubicBezTo>
                    <a:pt x="847090" y="535711"/>
                    <a:pt x="846506" y="533667"/>
                    <a:pt x="846506" y="531914"/>
                  </a:cubicBezTo>
                  <a:cubicBezTo>
                    <a:pt x="846506" y="530161"/>
                    <a:pt x="847090" y="529285"/>
                    <a:pt x="848259" y="529285"/>
                  </a:cubicBezTo>
                  <a:cubicBezTo>
                    <a:pt x="848259" y="529285"/>
                    <a:pt x="849427" y="528701"/>
                    <a:pt x="851764" y="527533"/>
                  </a:cubicBezTo>
                  <a:lnTo>
                    <a:pt x="860527" y="515264"/>
                  </a:lnTo>
                  <a:cubicBezTo>
                    <a:pt x="865201" y="512928"/>
                    <a:pt x="872211" y="507086"/>
                    <a:pt x="881558" y="497738"/>
                  </a:cubicBezTo>
                  <a:cubicBezTo>
                    <a:pt x="885063" y="497738"/>
                    <a:pt x="885648" y="495402"/>
                    <a:pt x="883311" y="490728"/>
                  </a:cubicBezTo>
                  <a:close/>
                  <a:moveTo>
                    <a:pt x="869290" y="490728"/>
                  </a:moveTo>
                  <a:cubicBezTo>
                    <a:pt x="870458" y="495402"/>
                    <a:pt x="868122" y="497738"/>
                    <a:pt x="862280" y="497738"/>
                  </a:cubicBezTo>
                  <a:cubicBezTo>
                    <a:pt x="863448" y="496570"/>
                    <a:pt x="864617" y="495402"/>
                    <a:pt x="865785" y="494233"/>
                  </a:cubicBezTo>
                  <a:cubicBezTo>
                    <a:pt x="866953" y="493065"/>
                    <a:pt x="868122" y="491896"/>
                    <a:pt x="869290" y="490728"/>
                  </a:cubicBezTo>
                  <a:close/>
                  <a:moveTo>
                    <a:pt x="878053" y="485470"/>
                  </a:moveTo>
                  <a:cubicBezTo>
                    <a:pt x="875716" y="485470"/>
                    <a:pt x="874548" y="486639"/>
                    <a:pt x="874548" y="488975"/>
                  </a:cubicBezTo>
                  <a:lnTo>
                    <a:pt x="876300" y="488975"/>
                  </a:lnTo>
                  <a:close/>
                  <a:moveTo>
                    <a:pt x="1523010" y="441655"/>
                  </a:moveTo>
                  <a:lnTo>
                    <a:pt x="1521257" y="450418"/>
                  </a:lnTo>
                  <a:lnTo>
                    <a:pt x="1523010" y="450418"/>
                  </a:lnTo>
                  <a:cubicBezTo>
                    <a:pt x="1523010" y="449250"/>
                    <a:pt x="1523302" y="448081"/>
                    <a:pt x="1523886" y="446913"/>
                  </a:cubicBezTo>
                  <a:cubicBezTo>
                    <a:pt x="1524471" y="445745"/>
                    <a:pt x="1524178" y="443992"/>
                    <a:pt x="1523010" y="441655"/>
                  </a:cubicBezTo>
                  <a:close/>
                  <a:moveTo>
                    <a:pt x="799186" y="389077"/>
                  </a:moveTo>
                  <a:lnTo>
                    <a:pt x="792176" y="394335"/>
                  </a:lnTo>
                  <a:lnTo>
                    <a:pt x="793928" y="394335"/>
                  </a:lnTo>
                  <a:cubicBezTo>
                    <a:pt x="797433" y="394335"/>
                    <a:pt x="799186" y="392582"/>
                    <a:pt x="799186" y="389077"/>
                  </a:cubicBezTo>
                  <a:close/>
                  <a:moveTo>
                    <a:pt x="832485" y="382067"/>
                  </a:moveTo>
                  <a:cubicBezTo>
                    <a:pt x="831317" y="383235"/>
                    <a:pt x="829564" y="384112"/>
                    <a:pt x="827228" y="384696"/>
                  </a:cubicBezTo>
                  <a:cubicBezTo>
                    <a:pt x="824891" y="385280"/>
                    <a:pt x="823722" y="386156"/>
                    <a:pt x="823722" y="387325"/>
                  </a:cubicBezTo>
                  <a:lnTo>
                    <a:pt x="820217" y="397840"/>
                  </a:lnTo>
                  <a:cubicBezTo>
                    <a:pt x="827228" y="391998"/>
                    <a:pt x="831317" y="386740"/>
                    <a:pt x="832485" y="382067"/>
                  </a:cubicBezTo>
                  <a:close/>
                  <a:moveTo>
                    <a:pt x="844754" y="336499"/>
                  </a:moveTo>
                  <a:cubicBezTo>
                    <a:pt x="838911" y="336499"/>
                    <a:pt x="835406" y="337960"/>
                    <a:pt x="834238" y="340881"/>
                  </a:cubicBezTo>
                  <a:cubicBezTo>
                    <a:pt x="833070" y="343802"/>
                    <a:pt x="832485" y="345262"/>
                    <a:pt x="832485" y="345262"/>
                  </a:cubicBezTo>
                  <a:cubicBezTo>
                    <a:pt x="826643" y="354609"/>
                    <a:pt x="823138" y="359283"/>
                    <a:pt x="821970" y="359283"/>
                  </a:cubicBezTo>
                  <a:cubicBezTo>
                    <a:pt x="818464" y="362788"/>
                    <a:pt x="815544" y="366293"/>
                    <a:pt x="813207" y="369799"/>
                  </a:cubicBezTo>
                  <a:cubicBezTo>
                    <a:pt x="810870" y="373304"/>
                    <a:pt x="809117" y="376809"/>
                    <a:pt x="807949" y="380314"/>
                  </a:cubicBezTo>
                  <a:cubicBezTo>
                    <a:pt x="807949" y="380314"/>
                    <a:pt x="807657" y="380606"/>
                    <a:pt x="807073" y="381190"/>
                  </a:cubicBezTo>
                  <a:cubicBezTo>
                    <a:pt x="806488" y="381775"/>
                    <a:pt x="806196" y="382067"/>
                    <a:pt x="806196" y="382067"/>
                  </a:cubicBezTo>
                  <a:lnTo>
                    <a:pt x="806196" y="385572"/>
                  </a:lnTo>
                  <a:cubicBezTo>
                    <a:pt x="812038" y="378562"/>
                    <a:pt x="818757" y="370383"/>
                    <a:pt x="826351" y="361036"/>
                  </a:cubicBezTo>
                  <a:cubicBezTo>
                    <a:pt x="833946" y="351688"/>
                    <a:pt x="841249" y="343510"/>
                    <a:pt x="848259" y="336499"/>
                  </a:cubicBezTo>
                  <a:cubicBezTo>
                    <a:pt x="848259" y="336499"/>
                    <a:pt x="847675" y="336499"/>
                    <a:pt x="846506" y="336499"/>
                  </a:cubicBezTo>
                  <a:cubicBezTo>
                    <a:pt x="845338" y="336499"/>
                    <a:pt x="844754" y="336499"/>
                    <a:pt x="844754" y="336499"/>
                  </a:cubicBezTo>
                  <a:close/>
                  <a:moveTo>
                    <a:pt x="850011" y="334747"/>
                  </a:moveTo>
                  <a:lnTo>
                    <a:pt x="848259" y="341757"/>
                  </a:lnTo>
                  <a:lnTo>
                    <a:pt x="848259" y="347015"/>
                  </a:lnTo>
                  <a:cubicBezTo>
                    <a:pt x="855269" y="345846"/>
                    <a:pt x="858775" y="342925"/>
                    <a:pt x="858775" y="338252"/>
                  </a:cubicBezTo>
                  <a:cubicBezTo>
                    <a:pt x="856437" y="335915"/>
                    <a:pt x="854685" y="334747"/>
                    <a:pt x="853517" y="334747"/>
                  </a:cubicBezTo>
                  <a:cubicBezTo>
                    <a:pt x="853517" y="334747"/>
                    <a:pt x="852348" y="334747"/>
                    <a:pt x="850011" y="334747"/>
                  </a:cubicBezTo>
                  <a:close/>
                  <a:moveTo>
                    <a:pt x="937641" y="290932"/>
                  </a:moveTo>
                  <a:lnTo>
                    <a:pt x="914858" y="313715"/>
                  </a:lnTo>
                  <a:cubicBezTo>
                    <a:pt x="914858" y="314884"/>
                    <a:pt x="916026" y="314884"/>
                    <a:pt x="918363" y="313715"/>
                  </a:cubicBezTo>
                  <a:cubicBezTo>
                    <a:pt x="920700" y="312547"/>
                    <a:pt x="922452" y="312547"/>
                    <a:pt x="923621" y="313715"/>
                  </a:cubicBezTo>
                  <a:cubicBezTo>
                    <a:pt x="927126" y="313715"/>
                    <a:pt x="928878" y="311963"/>
                    <a:pt x="928878" y="308458"/>
                  </a:cubicBezTo>
                  <a:cubicBezTo>
                    <a:pt x="928878" y="303784"/>
                    <a:pt x="931215" y="300279"/>
                    <a:pt x="935889" y="297942"/>
                  </a:cubicBezTo>
                  <a:cubicBezTo>
                    <a:pt x="935889" y="296774"/>
                    <a:pt x="936181" y="295897"/>
                    <a:pt x="936765" y="295313"/>
                  </a:cubicBezTo>
                  <a:cubicBezTo>
                    <a:pt x="937350" y="294729"/>
                    <a:pt x="937641" y="293268"/>
                    <a:pt x="937641" y="290932"/>
                  </a:cubicBezTo>
                  <a:close/>
                  <a:moveTo>
                    <a:pt x="331242" y="115672"/>
                  </a:moveTo>
                  <a:cubicBezTo>
                    <a:pt x="342926" y="115672"/>
                    <a:pt x="351689" y="118593"/>
                    <a:pt x="357531" y="124435"/>
                  </a:cubicBezTo>
                  <a:lnTo>
                    <a:pt x="359283" y="126187"/>
                  </a:lnTo>
                  <a:cubicBezTo>
                    <a:pt x="362789" y="126187"/>
                    <a:pt x="368046" y="129692"/>
                    <a:pt x="375057" y="136703"/>
                  </a:cubicBezTo>
                  <a:cubicBezTo>
                    <a:pt x="377394" y="140208"/>
                    <a:pt x="379730" y="141961"/>
                    <a:pt x="382067" y="141961"/>
                  </a:cubicBezTo>
                  <a:cubicBezTo>
                    <a:pt x="387909" y="141961"/>
                    <a:pt x="391998" y="140792"/>
                    <a:pt x="394335" y="138455"/>
                  </a:cubicBezTo>
                  <a:cubicBezTo>
                    <a:pt x="397840" y="136119"/>
                    <a:pt x="400178" y="137287"/>
                    <a:pt x="401346" y="141961"/>
                  </a:cubicBezTo>
                  <a:cubicBezTo>
                    <a:pt x="402514" y="146634"/>
                    <a:pt x="405727" y="150431"/>
                    <a:pt x="410985" y="153352"/>
                  </a:cubicBezTo>
                  <a:cubicBezTo>
                    <a:pt x="416243" y="156273"/>
                    <a:pt x="420040" y="158318"/>
                    <a:pt x="422377" y="159487"/>
                  </a:cubicBezTo>
                  <a:lnTo>
                    <a:pt x="434645" y="166497"/>
                  </a:lnTo>
                  <a:cubicBezTo>
                    <a:pt x="435814" y="166497"/>
                    <a:pt x="436982" y="166497"/>
                    <a:pt x="438150" y="166497"/>
                  </a:cubicBezTo>
                  <a:cubicBezTo>
                    <a:pt x="439319" y="166497"/>
                    <a:pt x="442240" y="167081"/>
                    <a:pt x="446914" y="168250"/>
                  </a:cubicBezTo>
                  <a:lnTo>
                    <a:pt x="450419" y="177013"/>
                  </a:lnTo>
                  <a:cubicBezTo>
                    <a:pt x="453924" y="177013"/>
                    <a:pt x="456845" y="177889"/>
                    <a:pt x="459181" y="179641"/>
                  </a:cubicBezTo>
                  <a:cubicBezTo>
                    <a:pt x="461519" y="181394"/>
                    <a:pt x="463271" y="182855"/>
                    <a:pt x="464440" y="184023"/>
                  </a:cubicBezTo>
                  <a:cubicBezTo>
                    <a:pt x="469113" y="185191"/>
                    <a:pt x="473202" y="188697"/>
                    <a:pt x="476708" y="194539"/>
                  </a:cubicBezTo>
                  <a:cubicBezTo>
                    <a:pt x="476708" y="196875"/>
                    <a:pt x="478460" y="199796"/>
                    <a:pt x="481966" y="203302"/>
                  </a:cubicBezTo>
                  <a:cubicBezTo>
                    <a:pt x="483134" y="203302"/>
                    <a:pt x="485178" y="204762"/>
                    <a:pt x="488099" y="207683"/>
                  </a:cubicBezTo>
                  <a:cubicBezTo>
                    <a:pt x="491020" y="210604"/>
                    <a:pt x="493649" y="212649"/>
                    <a:pt x="495986" y="213817"/>
                  </a:cubicBezTo>
                  <a:cubicBezTo>
                    <a:pt x="498323" y="216154"/>
                    <a:pt x="499491" y="217907"/>
                    <a:pt x="499491" y="219075"/>
                  </a:cubicBezTo>
                  <a:cubicBezTo>
                    <a:pt x="499491" y="224917"/>
                    <a:pt x="500076" y="228714"/>
                    <a:pt x="501244" y="230467"/>
                  </a:cubicBezTo>
                  <a:cubicBezTo>
                    <a:pt x="502413" y="232219"/>
                    <a:pt x="503581" y="233680"/>
                    <a:pt x="504749" y="234848"/>
                  </a:cubicBezTo>
                  <a:cubicBezTo>
                    <a:pt x="511760" y="240690"/>
                    <a:pt x="515265" y="247701"/>
                    <a:pt x="515265" y="255880"/>
                  </a:cubicBezTo>
                  <a:cubicBezTo>
                    <a:pt x="519939" y="260553"/>
                    <a:pt x="522275" y="262890"/>
                    <a:pt x="522275" y="262890"/>
                  </a:cubicBezTo>
                  <a:cubicBezTo>
                    <a:pt x="525781" y="266395"/>
                    <a:pt x="525781" y="270485"/>
                    <a:pt x="522275" y="275158"/>
                  </a:cubicBezTo>
                  <a:cubicBezTo>
                    <a:pt x="521107" y="278663"/>
                    <a:pt x="519354" y="281584"/>
                    <a:pt x="517017" y="283921"/>
                  </a:cubicBezTo>
                  <a:cubicBezTo>
                    <a:pt x="514680" y="286258"/>
                    <a:pt x="512928" y="288595"/>
                    <a:pt x="511760" y="290932"/>
                  </a:cubicBezTo>
                  <a:cubicBezTo>
                    <a:pt x="510591" y="292100"/>
                    <a:pt x="510007" y="293268"/>
                    <a:pt x="510007" y="294437"/>
                  </a:cubicBezTo>
                  <a:cubicBezTo>
                    <a:pt x="510007" y="295605"/>
                    <a:pt x="509423" y="296774"/>
                    <a:pt x="508254" y="297942"/>
                  </a:cubicBezTo>
                  <a:lnTo>
                    <a:pt x="508254" y="303200"/>
                  </a:lnTo>
                  <a:cubicBezTo>
                    <a:pt x="505918" y="304368"/>
                    <a:pt x="504749" y="307289"/>
                    <a:pt x="504749" y="311963"/>
                  </a:cubicBezTo>
                  <a:lnTo>
                    <a:pt x="501244" y="325984"/>
                  </a:lnTo>
                  <a:cubicBezTo>
                    <a:pt x="500076" y="329489"/>
                    <a:pt x="500076" y="333578"/>
                    <a:pt x="501244" y="338252"/>
                  </a:cubicBezTo>
                  <a:lnTo>
                    <a:pt x="506502" y="357530"/>
                  </a:lnTo>
                  <a:cubicBezTo>
                    <a:pt x="508839" y="359867"/>
                    <a:pt x="507086" y="363372"/>
                    <a:pt x="501244" y="368046"/>
                  </a:cubicBezTo>
                  <a:lnTo>
                    <a:pt x="501244" y="371551"/>
                  </a:lnTo>
                  <a:cubicBezTo>
                    <a:pt x="496570" y="376225"/>
                    <a:pt x="494234" y="378562"/>
                    <a:pt x="494234" y="378562"/>
                  </a:cubicBezTo>
                  <a:cubicBezTo>
                    <a:pt x="488392" y="385572"/>
                    <a:pt x="482550" y="391998"/>
                    <a:pt x="476708" y="397840"/>
                  </a:cubicBezTo>
                  <a:cubicBezTo>
                    <a:pt x="475539" y="397840"/>
                    <a:pt x="471450" y="401638"/>
                    <a:pt x="464440" y="409232"/>
                  </a:cubicBezTo>
                  <a:cubicBezTo>
                    <a:pt x="457429" y="416827"/>
                    <a:pt x="443993" y="422669"/>
                    <a:pt x="424130" y="426758"/>
                  </a:cubicBezTo>
                  <a:cubicBezTo>
                    <a:pt x="404267" y="430847"/>
                    <a:pt x="377394" y="433476"/>
                    <a:pt x="343510" y="434645"/>
                  </a:cubicBezTo>
                  <a:cubicBezTo>
                    <a:pt x="338836" y="424129"/>
                    <a:pt x="333579" y="416535"/>
                    <a:pt x="327737" y="411861"/>
                  </a:cubicBezTo>
                  <a:cubicBezTo>
                    <a:pt x="324232" y="411861"/>
                    <a:pt x="322479" y="410693"/>
                    <a:pt x="322479" y="408356"/>
                  </a:cubicBezTo>
                  <a:lnTo>
                    <a:pt x="331242" y="411861"/>
                  </a:lnTo>
                  <a:cubicBezTo>
                    <a:pt x="328905" y="407187"/>
                    <a:pt x="327152" y="404851"/>
                    <a:pt x="325984" y="404851"/>
                  </a:cubicBezTo>
                  <a:cubicBezTo>
                    <a:pt x="322479" y="407187"/>
                    <a:pt x="319266" y="406895"/>
                    <a:pt x="316345" y="403974"/>
                  </a:cubicBezTo>
                  <a:cubicBezTo>
                    <a:pt x="313424" y="401053"/>
                    <a:pt x="311963" y="399593"/>
                    <a:pt x="311963" y="399593"/>
                  </a:cubicBezTo>
                  <a:cubicBezTo>
                    <a:pt x="309626" y="394919"/>
                    <a:pt x="306705" y="391998"/>
                    <a:pt x="303200" y="390830"/>
                  </a:cubicBezTo>
                  <a:cubicBezTo>
                    <a:pt x="297358" y="387325"/>
                    <a:pt x="293269" y="382067"/>
                    <a:pt x="290932" y="375056"/>
                  </a:cubicBezTo>
                  <a:cubicBezTo>
                    <a:pt x="289764" y="371551"/>
                    <a:pt x="285090" y="368630"/>
                    <a:pt x="276911" y="366293"/>
                  </a:cubicBezTo>
                  <a:cubicBezTo>
                    <a:pt x="273406" y="366293"/>
                    <a:pt x="271653" y="365125"/>
                    <a:pt x="271653" y="362788"/>
                  </a:cubicBezTo>
                  <a:cubicBezTo>
                    <a:pt x="272822" y="361620"/>
                    <a:pt x="272822" y="360159"/>
                    <a:pt x="271653" y="358407"/>
                  </a:cubicBezTo>
                  <a:cubicBezTo>
                    <a:pt x="270485" y="356654"/>
                    <a:pt x="269901" y="354609"/>
                    <a:pt x="269901" y="352273"/>
                  </a:cubicBezTo>
                  <a:cubicBezTo>
                    <a:pt x="269901" y="352273"/>
                    <a:pt x="269901" y="351104"/>
                    <a:pt x="269901" y="348767"/>
                  </a:cubicBezTo>
                  <a:cubicBezTo>
                    <a:pt x="271069" y="348767"/>
                    <a:pt x="273114" y="350520"/>
                    <a:pt x="276035" y="354025"/>
                  </a:cubicBezTo>
                  <a:cubicBezTo>
                    <a:pt x="277495" y="355778"/>
                    <a:pt x="278883" y="357092"/>
                    <a:pt x="280197" y="357968"/>
                  </a:cubicBezTo>
                  <a:lnTo>
                    <a:pt x="281881" y="358563"/>
                  </a:lnTo>
                  <a:lnTo>
                    <a:pt x="278664" y="350520"/>
                  </a:lnTo>
                  <a:cubicBezTo>
                    <a:pt x="278664" y="347015"/>
                    <a:pt x="276911" y="344094"/>
                    <a:pt x="273406" y="341757"/>
                  </a:cubicBezTo>
                  <a:cubicBezTo>
                    <a:pt x="269901" y="339420"/>
                    <a:pt x="266396" y="339420"/>
                    <a:pt x="262891" y="341757"/>
                  </a:cubicBezTo>
                  <a:cubicBezTo>
                    <a:pt x="244196" y="352273"/>
                    <a:pt x="229591" y="362788"/>
                    <a:pt x="219075" y="373304"/>
                  </a:cubicBezTo>
                  <a:cubicBezTo>
                    <a:pt x="195707" y="396672"/>
                    <a:pt x="184023" y="408356"/>
                    <a:pt x="184023" y="408356"/>
                  </a:cubicBezTo>
                  <a:cubicBezTo>
                    <a:pt x="184023" y="410693"/>
                    <a:pt x="182271" y="411861"/>
                    <a:pt x="178766" y="411861"/>
                  </a:cubicBezTo>
                  <a:cubicBezTo>
                    <a:pt x="179934" y="410693"/>
                    <a:pt x="180810" y="409232"/>
                    <a:pt x="181395" y="407479"/>
                  </a:cubicBezTo>
                  <a:cubicBezTo>
                    <a:pt x="181979" y="405727"/>
                    <a:pt x="182855" y="404266"/>
                    <a:pt x="184023" y="403098"/>
                  </a:cubicBezTo>
                  <a:cubicBezTo>
                    <a:pt x="206223" y="379730"/>
                    <a:pt x="224918" y="355778"/>
                    <a:pt x="240107" y="331241"/>
                  </a:cubicBezTo>
                  <a:lnTo>
                    <a:pt x="247117" y="317221"/>
                  </a:lnTo>
                  <a:cubicBezTo>
                    <a:pt x="249454" y="314884"/>
                    <a:pt x="248870" y="312547"/>
                    <a:pt x="245364" y="310210"/>
                  </a:cubicBezTo>
                  <a:cubicBezTo>
                    <a:pt x="236017" y="300863"/>
                    <a:pt x="230759" y="294437"/>
                    <a:pt x="229591" y="290932"/>
                  </a:cubicBezTo>
                  <a:cubicBezTo>
                    <a:pt x="224918" y="290932"/>
                    <a:pt x="222581" y="290347"/>
                    <a:pt x="222581" y="289179"/>
                  </a:cubicBezTo>
                  <a:lnTo>
                    <a:pt x="217323" y="283921"/>
                  </a:lnTo>
                  <a:cubicBezTo>
                    <a:pt x="213818" y="282753"/>
                    <a:pt x="211189" y="280416"/>
                    <a:pt x="209436" y="276911"/>
                  </a:cubicBezTo>
                  <a:cubicBezTo>
                    <a:pt x="207683" y="273406"/>
                    <a:pt x="206223" y="271069"/>
                    <a:pt x="205055" y="269900"/>
                  </a:cubicBezTo>
                  <a:lnTo>
                    <a:pt x="205055" y="262890"/>
                  </a:lnTo>
                  <a:cubicBezTo>
                    <a:pt x="205055" y="260553"/>
                    <a:pt x="203886" y="259385"/>
                    <a:pt x="201549" y="259385"/>
                  </a:cubicBezTo>
                  <a:cubicBezTo>
                    <a:pt x="201549" y="258216"/>
                    <a:pt x="202718" y="257048"/>
                    <a:pt x="205055" y="255880"/>
                  </a:cubicBezTo>
                  <a:cubicBezTo>
                    <a:pt x="203886" y="255880"/>
                    <a:pt x="203302" y="255295"/>
                    <a:pt x="203302" y="254127"/>
                  </a:cubicBezTo>
                  <a:cubicBezTo>
                    <a:pt x="202134" y="251790"/>
                    <a:pt x="200965" y="249453"/>
                    <a:pt x="199797" y="247117"/>
                  </a:cubicBezTo>
                  <a:cubicBezTo>
                    <a:pt x="198628" y="244780"/>
                    <a:pt x="198044" y="241859"/>
                    <a:pt x="198044" y="238354"/>
                  </a:cubicBezTo>
                  <a:lnTo>
                    <a:pt x="198044" y="231343"/>
                  </a:lnTo>
                  <a:cubicBezTo>
                    <a:pt x="201549" y="227838"/>
                    <a:pt x="201549" y="223749"/>
                    <a:pt x="198044" y="219075"/>
                  </a:cubicBezTo>
                  <a:lnTo>
                    <a:pt x="196292" y="208559"/>
                  </a:lnTo>
                  <a:cubicBezTo>
                    <a:pt x="193955" y="199212"/>
                    <a:pt x="192202" y="193370"/>
                    <a:pt x="191034" y="191033"/>
                  </a:cubicBezTo>
                  <a:cubicBezTo>
                    <a:pt x="192202" y="188697"/>
                    <a:pt x="194539" y="187528"/>
                    <a:pt x="198044" y="187528"/>
                  </a:cubicBezTo>
                  <a:lnTo>
                    <a:pt x="208560" y="184023"/>
                  </a:lnTo>
                  <a:cubicBezTo>
                    <a:pt x="209728" y="182855"/>
                    <a:pt x="212065" y="181686"/>
                    <a:pt x="215570" y="180518"/>
                  </a:cubicBezTo>
                  <a:cubicBezTo>
                    <a:pt x="224918" y="178181"/>
                    <a:pt x="230759" y="175844"/>
                    <a:pt x="233096" y="173507"/>
                  </a:cubicBezTo>
                  <a:lnTo>
                    <a:pt x="269901" y="161239"/>
                  </a:lnTo>
                  <a:cubicBezTo>
                    <a:pt x="271069" y="161239"/>
                    <a:pt x="271653" y="160071"/>
                    <a:pt x="271653" y="157734"/>
                  </a:cubicBezTo>
                  <a:cubicBezTo>
                    <a:pt x="278664" y="148387"/>
                    <a:pt x="285090" y="140792"/>
                    <a:pt x="290932" y="134950"/>
                  </a:cubicBezTo>
                  <a:cubicBezTo>
                    <a:pt x="294437" y="132613"/>
                    <a:pt x="297942" y="130277"/>
                    <a:pt x="301448" y="127940"/>
                  </a:cubicBezTo>
                  <a:cubicBezTo>
                    <a:pt x="304953" y="125603"/>
                    <a:pt x="308458" y="123266"/>
                    <a:pt x="311963" y="120929"/>
                  </a:cubicBezTo>
                  <a:cubicBezTo>
                    <a:pt x="316637" y="117424"/>
                    <a:pt x="323063" y="115672"/>
                    <a:pt x="331242" y="115672"/>
                  </a:cubicBezTo>
                  <a:close/>
                  <a:moveTo>
                    <a:pt x="843001" y="0"/>
                  </a:moveTo>
                  <a:cubicBezTo>
                    <a:pt x="844169" y="0"/>
                    <a:pt x="845922" y="1168"/>
                    <a:pt x="848259" y="3505"/>
                  </a:cubicBezTo>
                  <a:cubicBezTo>
                    <a:pt x="857606" y="7010"/>
                    <a:pt x="862864" y="9347"/>
                    <a:pt x="864033" y="10515"/>
                  </a:cubicBezTo>
                  <a:cubicBezTo>
                    <a:pt x="867537" y="10515"/>
                    <a:pt x="869290" y="11100"/>
                    <a:pt x="869290" y="12268"/>
                  </a:cubicBezTo>
                  <a:cubicBezTo>
                    <a:pt x="870458" y="18110"/>
                    <a:pt x="873087" y="22200"/>
                    <a:pt x="877177" y="24536"/>
                  </a:cubicBezTo>
                  <a:cubicBezTo>
                    <a:pt x="881266" y="26873"/>
                    <a:pt x="883895" y="28626"/>
                    <a:pt x="885063" y="29794"/>
                  </a:cubicBezTo>
                  <a:cubicBezTo>
                    <a:pt x="886232" y="27457"/>
                    <a:pt x="887984" y="26289"/>
                    <a:pt x="890321" y="26289"/>
                  </a:cubicBezTo>
                  <a:cubicBezTo>
                    <a:pt x="892658" y="26289"/>
                    <a:pt x="894995" y="27457"/>
                    <a:pt x="897331" y="29794"/>
                  </a:cubicBezTo>
                  <a:cubicBezTo>
                    <a:pt x="906679" y="39141"/>
                    <a:pt x="911352" y="43815"/>
                    <a:pt x="911352" y="43815"/>
                  </a:cubicBezTo>
                  <a:cubicBezTo>
                    <a:pt x="912521" y="54331"/>
                    <a:pt x="917194" y="62509"/>
                    <a:pt x="925373" y="68351"/>
                  </a:cubicBezTo>
                  <a:cubicBezTo>
                    <a:pt x="925373" y="68351"/>
                    <a:pt x="926542" y="69520"/>
                    <a:pt x="928878" y="71857"/>
                  </a:cubicBezTo>
                  <a:cubicBezTo>
                    <a:pt x="928878" y="74193"/>
                    <a:pt x="931799" y="76530"/>
                    <a:pt x="937641" y="78867"/>
                  </a:cubicBezTo>
                  <a:cubicBezTo>
                    <a:pt x="939978" y="80035"/>
                    <a:pt x="945236" y="83541"/>
                    <a:pt x="953415" y="89382"/>
                  </a:cubicBezTo>
                  <a:cubicBezTo>
                    <a:pt x="956920" y="92888"/>
                    <a:pt x="959257" y="94056"/>
                    <a:pt x="960425" y="92888"/>
                  </a:cubicBezTo>
                  <a:cubicBezTo>
                    <a:pt x="962762" y="91719"/>
                    <a:pt x="964515" y="91719"/>
                    <a:pt x="965683" y="92888"/>
                  </a:cubicBezTo>
                  <a:cubicBezTo>
                    <a:pt x="966851" y="94056"/>
                    <a:pt x="967436" y="95225"/>
                    <a:pt x="967436" y="96393"/>
                  </a:cubicBezTo>
                  <a:lnTo>
                    <a:pt x="976199" y="94640"/>
                  </a:lnTo>
                  <a:cubicBezTo>
                    <a:pt x="980872" y="94640"/>
                    <a:pt x="983793" y="95809"/>
                    <a:pt x="984962" y="98146"/>
                  </a:cubicBezTo>
                  <a:cubicBezTo>
                    <a:pt x="984962" y="100482"/>
                    <a:pt x="986130" y="101651"/>
                    <a:pt x="988467" y="101651"/>
                  </a:cubicBezTo>
                  <a:cubicBezTo>
                    <a:pt x="989635" y="102819"/>
                    <a:pt x="991972" y="103988"/>
                    <a:pt x="995477" y="105156"/>
                  </a:cubicBezTo>
                  <a:cubicBezTo>
                    <a:pt x="998983" y="106324"/>
                    <a:pt x="1001319" y="106909"/>
                    <a:pt x="1002488" y="106909"/>
                  </a:cubicBezTo>
                  <a:lnTo>
                    <a:pt x="1005993" y="108661"/>
                  </a:lnTo>
                  <a:lnTo>
                    <a:pt x="1009498" y="108661"/>
                  </a:lnTo>
                  <a:cubicBezTo>
                    <a:pt x="1016508" y="108661"/>
                    <a:pt x="1022351" y="110414"/>
                    <a:pt x="1027024" y="113919"/>
                  </a:cubicBezTo>
                  <a:cubicBezTo>
                    <a:pt x="1032866" y="118593"/>
                    <a:pt x="1038708" y="122098"/>
                    <a:pt x="1044550" y="124435"/>
                  </a:cubicBezTo>
                  <a:cubicBezTo>
                    <a:pt x="1051560" y="126771"/>
                    <a:pt x="1055650" y="132029"/>
                    <a:pt x="1056818" y="140208"/>
                  </a:cubicBezTo>
                  <a:cubicBezTo>
                    <a:pt x="1059155" y="142545"/>
                    <a:pt x="1061492" y="145466"/>
                    <a:pt x="1063829" y="148971"/>
                  </a:cubicBezTo>
                  <a:cubicBezTo>
                    <a:pt x="1066165" y="152476"/>
                    <a:pt x="1067918" y="155397"/>
                    <a:pt x="1069086" y="157734"/>
                  </a:cubicBezTo>
                  <a:cubicBezTo>
                    <a:pt x="1077265" y="163576"/>
                    <a:pt x="1081355" y="171755"/>
                    <a:pt x="1081355" y="182270"/>
                  </a:cubicBezTo>
                  <a:cubicBezTo>
                    <a:pt x="1082523" y="184607"/>
                    <a:pt x="1082815" y="186944"/>
                    <a:pt x="1082231" y="189281"/>
                  </a:cubicBezTo>
                  <a:cubicBezTo>
                    <a:pt x="1081647" y="191618"/>
                    <a:pt x="1081939" y="192786"/>
                    <a:pt x="1083107" y="192786"/>
                  </a:cubicBezTo>
                  <a:lnTo>
                    <a:pt x="1083107" y="199796"/>
                  </a:lnTo>
                  <a:cubicBezTo>
                    <a:pt x="1083107" y="210312"/>
                    <a:pt x="1081939" y="218491"/>
                    <a:pt x="1079602" y="224333"/>
                  </a:cubicBezTo>
                  <a:lnTo>
                    <a:pt x="1062076" y="247117"/>
                  </a:lnTo>
                  <a:cubicBezTo>
                    <a:pt x="1059739" y="251790"/>
                    <a:pt x="1054481" y="255295"/>
                    <a:pt x="1046303" y="257632"/>
                  </a:cubicBezTo>
                  <a:cubicBezTo>
                    <a:pt x="1035787" y="258801"/>
                    <a:pt x="1028777" y="260553"/>
                    <a:pt x="1025271" y="262890"/>
                  </a:cubicBezTo>
                  <a:lnTo>
                    <a:pt x="1016508" y="262890"/>
                  </a:lnTo>
                  <a:lnTo>
                    <a:pt x="1004240" y="261137"/>
                  </a:lnTo>
                  <a:lnTo>
                    <a:pt x="995477" y="262890"/>
                  </a:lnTo>
                  <a:cubicBezTo>
                    <a:pt x="994309" y="262890"/>
                    <a:pt x="993725" y="263182"/>
                    <a:pt x="993725" y="263766"/>
                  </a:cubicBezTo>
                  <a:cubicBezTo>
                    <a:pt x="993725" y="264351"/>
                    <a:pt x="993140" y="264058"/>
                    <a:pt x="991972" y="262890"/>
                  </a:cubicBezTo>
                  <a:cubicBezTo>
                    <a:pt x="990804" y="260553"/>
                    <a:pt x="987883" y="261722"/>
                    <a:pt x="983209" y="266395"/>
                  </a:cubicBezTo>
                  <a:cubicBezTo>
                    <a:pt x="980872" y="268732"/>
                    <a:pt x="978536" y="270485"/>
                    <a:pt x="976199" y="271653"/>
                  </a:cubicBezTo>
                  <a:cubicBezTo>
                    <a:pt x="973862" y="272821"/>
                    <a:pt x="971525" y="275158"/>
                    <a:pt x="969188" y="278663"/>
                  </a:cubicBezTo>
                  <a:cubicBezTo>
                    <a:pt x="968020" y="281000"/>
                    <a:pt x="966267" y="282753"/>
                    <a:pt x="963930" y="283921"/>
                  </a:cubicBezTo>
                  <a:cubicBezTo>
                    <a:pt x="963930" y="282753"/>
                    <a:pt x="963930" y="282169"/>
                    <a:pt x="963930" y="282169"/>
                  </a:cubicBezTo>
                  <a:lnTo>
                    <a:pt x="977951" y="266395"/>
                  </a:lnTo>
                  <a:cubicBezTo>
                    <a:pt x="977951" y="265227"/>
                    <a:pt x="976199" y="264643"/>
                    <a:pt x="972693" y="264643"/>
                  </a:cubicBezTo>
                  <a:cubicBezTo>
                    <a:pt x="971525" y="265811"/>
                    <a:pt x="970357" y="266687"/>
                    <a:pt x="969188" y="267271"/>
                  </a:cubicBezTo>
                  <a:cubicBezTo>
                    <a:pt x="968020" y="267856"/>
                    <a:pt x="966851" y="268732"/>
                    <a:pt x="965683" y="269900"/>
                  </a:cubicBezTo>
                  <a:lnTo>
                    <a:pt x="951662" y="283921"/>
                  </a:lnTo>
                  <a:lnTo>
                    <a:pt x="939394" y="296189"/>
                  </a:lnTo>
                  <a:lnTo>
                    <a:pt x="935889" y="299695"/>
                  </a:lnTo>
                  <a:cubicBezTo>
                    <a:pt x="937057" y="299695"/>
                    <a:pt x="938226" y="300863"/>
                    <a:pt x="939394" y="303200"/>
                  </a:cubicBezTo>
                  <a:lnTo>
                    <a:pt x="935889" y="306705"/>
                  </a:lnTo>
                  <a:cubicBezTo>
                    <a:pt x="940562" y="306705"/>
                    <a:pt x="945236" y="306121"/>
                    <a:pt x="949910" y="304952"/>
                  </a:cubicBezTo>
                  <a:cubicBezTo>
                    <a:pt x="951078" y="304952"/>
                    <a:pt x="952830" y="303200"/>
                    <a:pt x="955167" y="299695"/>
                  </a:cubicBezTo>
                  <a:cubicBezTo>
                    <a:pt x="957504" y="297358"/>
                    <a:pt x="960425" y="296774"/>
                    <a:pt x="963930" y="297942"/>
                  </a:cubicBezTo>
                  <a:cubicBezTo>
                    <a:pt x="965099" y="297942"/>
                    <a:pt x="966559" y="297650"/>
                    <a:pt x="968312" y="297066"/>
                  </a:cubicBezTo>
                  <a:cubicBezTo>
                    <a:pt x="970065" y="296481"/>
                    <a:pt x="971525" y="296189"/>
                    <a:pt x="972693" y="296189"/>
                  </a:cubicBezTo>
                  <a:cubicBezTo>
                    <a:pt x="972693" y="298526"/>
                    <a:pt x="973278" y="300279"/>
                    <a:pt x="974446" y="301447"/>
                  </a:cubicBezTo>
                  <a:cubicBezTo>
                    <a:pt x="974446" y="300279"/>
                    <a:pt x="975614" y="299695"/>
                    <a:pt x="977951" y="299695"/>
                  </a:cubicBezTo>
                  <a:cubicBezTo>
                    <a:pt x="980288" y="302031"/>
                    <a:pt x="984377" y="304952"/>
                    <a:pt x="990219" y="308458"/>
                  </a:cubicBezTo>
                  <a:cubicBezTo>
                    <a:pt x="994893" y="308458"/>
                    <a:pt x="998106" y="308458"/>
                    <a:pt x="999859" y="308458"/>
                  </a:cubicBezTo>
                  <a:cubicBezTo>
                    <a:pt x="1001611" y="308458"/>
                    <a:pt x="1003072" y="309626"/>
                    <a:pt x="1004240" y="311963"/>
                  </a:cubicBezTo>
                  <a:cubicBezTo>
                    <a:pt x="1006577" y="315468"/>
                    <a:pt x="1008622" y="317805"/>
                    <a:pt x="1010374" y="318973"/>
                  </a:cubicBezTo>
                  <a:cubicBezTo>
                    <a:pt x="1012127" y="320142"/>
                    <a:pt x="1013587" y="321310"/>
                    <a:pt x="1014756" y="322478"/>
                  </a:cubicBezTo>
                  <a:cubicBezTo>
                    <a:pt x="1014756" y="322478"/>
                    <a:pt x="1015048" y="322770"/>
                    <a:pt x="1015632" y="323355"/>
                  </a:cubicBezTo>
                  <a:cubicBezTo>
                    <a:pt x="1016216" y="323939"/>
                    <a:pt x="1016508" y="324231"/>
                    <a:pt x="1016508" y="324231"/>
                  </a:cubicBezTo>
                  <a:cubicBezTo>
                    <a:pt x="1016508" y="328905"/>
                    <a:pt x="1017093" y="331241"/>
                    <a:pt x="1018261" y="331241"/>
                  </a:cubicBezTo>
                  <a:cubicBezTo>
                    <a:pt x="1018261" y="330073"/>
                    <a:pt x="1018845" y="328612"/>
                    <a:pt x="1020014" y="326860"/>
                  </a:cubicBezTo>
                  <a:cubicBezTo>
                    <a:pt x="1021182" y="325107"/>
                    <a:pt x="1022351" y="324231"/>
                    <a:pt x="1023519" y="324231"/>
                  </a:cubicBezTo>
                  <a:cubicBezTo>
                    <a:pt x="1024687" y="324231"/>
                    <a:pt x="1027608" y="327152"/>
                    <a:pt x="1032282" y="332994"/>
                  </a:cubicBezTo>
                  <a:lnTo>
                    <a:pt x="1042797" y="332994"/>
                  </a:lnTo>
                  <a:cubicBezTo>
                    <a:pt x="1042797" y="334162"/>
                    <a:pt x="1042213" y="335331"/>
                    <a:pt x="1041045" y="336499"/>
                  </a:cubicBezTo>
                  <a:cubicBezTo>
                    <a:pt x="1043382" y="336499"/>
                    <a:pt x="1047471" y="336791"/>
                    <a:pt x="1053313" y="337376"/>
                  </a:cubicBezTo>
                  <a:cubicBezTo>
                    <a:pt x="1059155" y="337960"/>
                    <a:pt x="1062660" y="340589"/>
                    <a:pt x="1063829" y="345262"/>
                  </a:cubicBezTo>
                  <a:cubicBezTo>
                    <a:pt x="1064997" y="345262"/>
                    <a:pt x="1066165" y="345846"/>
                    <a:pt x="1067334" y="347015"/>
                  </a:cubicBezTo>
                  <a:cubicBezTo>
                    <a:pt x="1068502" y="348183"/>
                    <a:pt x="1069086" y="349352"/>
                    <a:pt x="1069086" y="350520"/>
                  </a:cubicBezTo>
                  <a:lnTo>
                    <a:pt x="1079602" y="357530"/>
                  </a:lnTo>
                  <a:lnTo>
                    <a:pt x="1081355" y="359283"/>
                  </a:lnTo>
                  <a:cubicBezTo>
                    <a:pt x="1081355" y="362788"/>
                    <a:pt x="1082523" y="365709"/>
                    <a:pt x="1084860" y="368046"/>
                  </a:cubicBezTo>
                  <a:cubicBezTo>
                    <a:pt x="1084860" y="370383"/>
                    <a:pt x="1084276" y="372135"/>
                    <a:pt x="1083107" y="373304"/>
                  </a:cubicBezTo>
                  <a:cubicBezTo>
                    <a:pt x="1081939" y="373304"/>
                    <a:pt x="1080770" y="372720"/>
                    <a:pt x="1079602" y="371551"/>
                  </a:cubicBezTo>
                  <a:cubicBezTo>
                    <a:pt x="1078434" y="370383"/>
                    <a:pt x="1076681" y="369799"/>
                    <a:pt x="1074344" y="369799"/>
                  </a:cubicBezTo>
                  <a:lnTo>
                    <a:pt x="1074344" y="375056"/>
                  </a:lnTo>
                  <a:lnTo>
                    <a:pt x="1067334" y="366293"/>
                  </a:lnTo>
                  <a:cubicBezTo>
                    <a:pt x="1070839" y="363957"/>
                    <a:pt x="1072592" y="361912"/>
                    <a:pt x="1072592" y="360159"/>
                  </a:cubicBezTo>
                  <a:cubicBezTo>
                    <a:pt x="1072592" y="358407"/>
                    <a:pt x="1071423" y="356946"/>
                    <a:pt x="1069086" y="355778"/>
                  </a:cubicBezTo>
                  <a:cubicBezTo>
                    <a:pt x="1063244" y="351104"/>
                    <a:pt x="1059739" y="348767"/>
                    <a:pt x="1058571" y="348767"/>
                  </a:cubicBezTo>
                  <a:cubicBezTo>
                    <a:pt x="1055066" y="347599"/>
                    <a:pt x="1049224" y="345846"/>
                    <a:pt x="1041045" y="343510"/>
                  </a:cubicBezTo>
                  <a:lnTo>
                    <a:pt x="1034034" y="338252"/>
                  </a:lnTo>
                  <a:cubicBezTo>
                    <a:pt x="1031697" y="335915"/>
                    <a:pt x="1029945" y="334747"/>
                    <a:pt x="1028777" y="334747"/>
                  </a:cubicBezTo>
                  <a:lnTo>
                    <a:pt x="1028777" y="340004"/>
                  </a:lnTo>
                  <a:cubicBezTo>
                    <a:pt x="1028777" y="337668"/>
                    <a:pt x="1027608" y="336207"/>
                    <a:pt x="1025271" y="335623"/>
                  </a:cubicBezTo>
                  <a:cubicBezTo>
                    <a:pt x="1022935" y="335039"/>
                    <a:pt x="1021182" y="334162"/>
                    <a:pt x="1020014" y="332994"/>
                  </a:cubicBezTo>
                  <a:cubicBezTo>
                    <a:pt x="1018845" y="336499"/>
                    <a:pt x="1020598" y="338836"/>
                    <a:pt x="1025271" y="340004"/>
                  </a:cubicBezTo>
                  <a:cubicBezTo>
                    <a:pt x="1027608" y="342341"/>
                    <a:pt x="1028777" y="344678"/>
                    <a:pt x="1028777" y="347015"/>
                  </a:cubicBezTo>
                  <a:cubicBezTo>
                    <a:pt x="1026440" y="352857"/>
                    <a:pt x="1027608" y="356946"/>
                    <a:pt x="1032282" y="359283"/>
                  </a:cubicBezTo>
                  <a:cubicBezTo>
                    <a:pt x="1040461" y="362788"/>
                    <a:pt x="1048055" y="364541"/>
                    <a:pt x="1055066" y="364541"/>
                  </a:cubicBezTo>
                  <a:cubicBezTo>
                    <a:pt x="1059739" y="364541"/>
                    <a:pt x="1062076" y="366293"/>
                    <a:pt x="1062076" y="369799"/>
                  </a:cubicBezTo>
                  <a:lnTo>
                    <a:pt x="1062076" y="371551"/>
                  </a:lnTo>
                  <a:cubicBezTo>
                    <a:pt x="1073760" y="380898"/>
                    <a:pt x="1083107" y="386740"/>
                    <a:pt x="1090118" y="389077"/>
                  </a:cubicBezTo>
                  <a:cubicBezTo>
                    <a:pt x="1092454" y="390246"/>
                    <a:pt x="1097712" y="393751"/>
                    <a:pt x="1105891" y="399593"/>
                  </a:cubicBezTo>
                  <a:lnTo>
                    <a:pt x="1107644" y="403098"/>
                  </a:lnTo>
                  <a:cubicBezTo>
                    <a:pt x="1107644" y="407772"/>
                    <a:pt x="1109980" y="410693"/>
                    <a:pt x="1114654" y="411861"/>
                  </a:cubicBezTo>
                  <a:cubicBezTo>
                    <a:pt x="1115822" y="411861"/>
                    <a:pt x="1116406" y="412445"/>
                    <a:pt x="1116406" y="413614"/>
                  </a:cubicBezTo>
                  <a:cubicBezTo>
                    <a:pt x="1116406" y="413614"/>
                    <a:pt x="1115822" y="413906"/>
                    <a:pt x="1114654" y="414490"/>
                  </a:cubicBezTo>
                  <a:cubicBezTo>
                    <a:pt x="1113486" y="415074"/>
                    <a:pt x="1112317" y="414782"/>
                    <a:pt x="1111149" y="413614"/>
                  </a:cubicBezTo>
                  <a:cubicBezTo>
                    <a:pt x="1108812" y="413614"/>
                    <a:pt x="1107644" y="413029"/>
                    <a:pt x="1107644" y="411861"/>
                  </a:cubicBezTo>
                  <a:cubicBezTo>
                    <a:pt x="1106475" y="411861"/>
                    <a:pt x="1105307" y="411861"/>
                    <a:pt x="1104138" y="411861"/>
                  </a:cubicBezTo>
                  <a:cubicBezTo>
                    <a:pt x="1104138" y="411861"/>
                    <a:pt x="1104430" y="412153"/>
                    <a:pt x="1105015" y="412737"/>
                  </a:cubicBezTo>
                  <a:cubicBezTo>
                    <a:pt x="1105599" y="413321"/>
                    <a:pt x="1105891" y="413614"/>
                    <a:pt x="1105891" y="413614"/>
                  </a:cubicBezTo>
                  <a:cubicBezTo>
                    <a:pt x="1105891" y="415950"/>
                    <a:pt x="1106475" y="417119"/>
                    <a:pt x="1107644" y="417119"/>
                  </a:cubicBezTo>
                  <a:cubicBezTo>
                    <a:pt x="1111149" y="419456"/>
                    <a:pt x="1112901" y="421208"/>
                    <a:pt x="1112901" y="422377"/>
                  </a:cubicBezTo>
                  <a:cubicBezTo>
                    <a:pt x="1112901" y="423545"/>
                    <a:pt x="1111149" y="424713"/>
                    <a:pt x="1107644" y="425882"/>
                  </a:cubicBezTo>
                  <a:cubicBezTo>
                    <a:pt x="1107644" y="430555"/>
                    <a:pt x="1109980" y="434061"/>
                    <a:pt x="1114654" y="436397"/>
                  </a:cubicBezTo>
                  <a:cubicBezTo>
                    <a:pt x="1118159" y="436397"/>
                    <a:pt x="1119912" y="439318"/>
                    <a:pt x="1119912" y="445160"/>
                  </a:cubicBezTo>
                  <a:cubicBezTo>
                    <a:pt x="1122249" y="447497"/>
                    <a:pt x="1124877" y="449250"/>
                    <a:pt x="1127798" y="450418"/>
                  </a:cubicBezTo>
                  <a:cubicBezTo>
                    <a:pt x="1130720" y="451587"/>
                    <a:pt x="1132180" y="453339"/>
                    <a:pt x="1132180" y="455676"/>
                  </a:cubicBezTo>
                  <a:lnTo>
                    <a:pt x="1132180" y="460934"/>
                  </a:lnTo>
                  <a:cubicBezTo>
                    <a:pt x="1132180" y="469113"/>
                    <a:pt x="1129843" y="473786"/>
                    <a:pt x="1125170" y="474955"/>
                  </a:cubicBezTo>
                  <a:cubicBezTo>
                    <a:pt x="1129843" y="476123"/>
                    <a:pt x="1131012" y="478460"/>
                    <a:pt x="1128675" y="481965"/>
                  </a:cubicBezTo>
                  <a:cubicBezTo>
                    <a:pt x="1128675" y="484302"/>
                    <a:pt x="1128091" y="486054"/>
                    <a:pt x="1126922" y="487223"/>
                  </a:cubicBezTo>
                  <a:cubicBezTo>
                    <a:pt x="1125754" y="488391"/>
                    <a:pt x="1124585" y="488975"/>
                    <a:pt x="1123417" y="488975"/>
                  </a:cubicBezTo>
                  <a:lnTo>
                    <a:pt x="1123417" y="499491"/>
                  </a:lnTo>
                  <a:cubicBezTo>
                    <a:pt x="1123417" y="500659"/>
                    <a:pt x="1122249" y="501828"/>
                    <a:pt x="1119912" y="502996"/>
                  </a:cubicBezTo>
                  <a:cubicBezTo>
                    <a:pt x="1115238" y="506501"/>
                    <a:pt x="1112317" y="509422"/>
                    <a:pt x="1111149" y="511759"/>
                  </a:cubicBezTo>
                  <a:cubicBezTo>
                    <a:pt x="1108812" y="512928"/>
                    <a:pt x="1104723" y="514680"/>
                    <a:pt x="1098880" y="517017"/>
                  </a:cubicBezTo>
                  <a:lnTo>
                    <a:pt x="1095375" y="518770"/>
                  </a:lnTo>
                  <a:cubicBezTo>
                    <a:pt x="1097712" y="523443"/>
                    <a:pt x="1100633" y="526364"/>
                    <a:pt x="1104138" y="527533"/>
                  </a:cubicBezTo>
                  <a:lnTo>
                    <a:pt x="1105891" y="529285"/>
                  </a:lnTo>
                  <a:cubicBezTo>
                    <a:pt x="1109396" y="535127"/>
                    <a:pt x="1116406" y="538048"/>
                    <a:pt x="1126922" y="538048"/>
                  </a:cubicBezTo>
                  <a:cubicBezTo>
                    <a:pt x="1131596" y="539217"/>
                    <a:pt x="1136269" y="539509"/>
                    <a:pt x="1140943" y="538924"/>
                  </a:cubicBezTo>
                  <a:cubicBezTo>
                    <a:pt x="1145617" y="538340"/>
                    <a:pt x="1149122" y="538048"/>
                    <a:pt x="1151459" y="538048"/>
                  </a:cubicBezTo>
                  <a:lnTo>
                    <a:pt x="1174242" y="536296"/>
                  </a:lnTo>
                  <a:cubicBezTo>
                    <a:pt x="1181253" y="532790"/>
                    <a:pt x="1188847" y="532206"/>
                    <a:pt x="1197026" y="534543"/>
                  </a:cubicBezTo>
                  <a:cubicBezTo>
                    <a:pt x="1197026" y="536880"/>
                    <a:pt x="1198779" y="538048"/>
                    <a:pt x="1202284" y="538048"/>
                  </a:cubicBezTo>
                  <a:lnTo>
                    <a:pt x="1226820" y="534543"/>
                  </a:lnTo>
                  <a:cubicBezTo>
                    <a:pt x="1238504" y="533375"/>
                    <a:pt x="1250188" y="528701"/>
                    <a:pt x="1261872" y="520522"/>
                  </a:cubicBezTo>
                  <a:cubicBezTo>
                    <a:pt x="1263041" y="519354"/>
                    <a:pt x="1264793" y="518770"/>
                    <a:pt x="1267130" y="518770"/>
                  </a:cubicBezTo>
                  <a:cubicBezTo>
                    <a:pt x="1265962" y="521106"/>
                    <a:pt x="1264793" y="522859"/>
                    <a:pt x="1263625" y="524027"/>
                  </a:cubicBezTo>
                  <a:cubicBezTo>
                    <a:pt x="1262457" y="525196"/>
                    <a:pt x="1261288" y="526364"/>
                    <a:pt x="1260120" y="527533"/>
                  </a:cubicBezTo>
                  <a:lnTo>
                    <a:pt x="1253109" y="529285"/>
                  </a:lnTo>
                  <a:cubicBezTo>
                    <a:pt x="1250772" y="529285"/>
                    <a:pt x="1249604" y="530454"/>
                    <a:pt x="1249604" y="532790"/>
                  </a:cubicBezTo>
                  <a:cubicBezTo>
                    <a:pt x="1256614" y="532790"/>
                    <a:pt x="1261288" y="532206"/>
                    <a:pt x="1263625" y="531038"/>
                  </a:cubicBezTo>
                  <a:lnTo>
                    <a:pt x="1298677" y="517017"/>
                  </a:lnTo>
                  <a:cubicBezTo>
                    <a:pt x="1302182" y="515849"/>
                    <a:pt x="1305979" y="514972"/>
                    <a:pt x="1310069" y="514388"/>
                  </a:cubicBezTo>
                  <a:cubicBezTo>
                    <a:pt x="1314158" y="513804"/>
                    <a:pt x="1319124" y="512928"/>
                    <a:pt x="1324966" y="511759"/>
                  </a:cubicBezTo>
                  <a:lnTo>
                    <a:pt x="1326719" y="511759"/>
                  </a:lnTo>
                  <a:cubicBezTo>
                    <a:pt x="1322045" y="501244"/>
                    <a:pt x="1312698" y="488975"/>
                    <a:pt x="1298677" y="474955"/>
                  </a:cubicBezTo>
                  <a:cubicBezTo>
                    <a:pt x="1304519" y="476123"/>
                    <a:pt x="1308608" y="480212"/>
                    <a:pt x="1310945" y="487223"/>
                  </a:cubicBezTo>
                  <a:cubicBezTo>
                    <a:pt x="1313282" y="488391"/>
                    <a:pt x="1316203" y="488975"/>
                    <a:pt x="1319709" y="488975"/>
                  </a:cubicBezTo>
                  <a:cubicBezTo>
                    <a:pt x="1320877" y="490144"/>
                    <a:pt x="1322045" y="490144"/>
                    <a:pt x="1323213" y="488975"/>
                  </a:cubicBezTo>
                  <a:cubicBezTo>
                    <a:pt x="1318540" y="486639"/>
                    <a:pt x="1316203" y="483718"/>
                    <a:pt x="1316203" y="480212"/>
                  </a:cubicBezTo>
                  <a:cubicBezTo>
                    <a:pt x="1316203" y="476707"/>
                    <a:pt x="1316203" y="474370"/>
                    <a:pt x="1316203" y="473202"/>
                  </a:cubicBezTo>
                  <a:cubicBezTo>
                    <a:pt x="1322045" y="474370"/>
                    <a:pt x="1324966" y="476707"/>
                    <a:pt x="1324966" y="480212"/>
                  </a:cubicBezTo>
                  <a:lnTo>
                    <a:pt x="1324966" y="474955"/>
                  </a:lnTo>
                  <a:cubicBezTo>
                    <a:pt x="1327303" y="477291"/>
                    <a:pt x="1330224" y="480797"/>
                    <a:pt x="1333729" y="485470"/>
                  </a:cubicBezTo>
                  <a:cubicBezTo>
                    <a:pt x="1337234" y="490144"/>
                    <a:pt x="1340155" y="494233"/>
                    <a:pt x="1342492" y="497738"/>
                  </a:cubicBezTo>
                  <a:cubicBezTo>
                    <a:pt x="1344829" y="495402"/>
                    <a:pt x="1345121" y="493649"/>
                    <a:pt x="1343368" y="492481"/>
                  </a:cubicBezTo>
                  <a:cubicBezTo>
                    <a:pt x="1341616" y="491312"/>
                    <a:pt x="1340155" y="490144"/>
                    <a:pt x="1338987" y="488975"/>
                  </a:cubicBezTo>
                  <a:lnTo>
                    <a:pt x="1345997" y="488975"/>
                  </a:lnTo>
                  <a:cubicBezTo>
                    <a:pt x="1344829" y="481965"/>
                    <a:pt x="1342492" y="474955"/>
                    <a:pt x="1338987" y="467944"/>
                  </a:cubicBezTo>
                  <a:cubicBezTo>
                    <a:pt x="1335481" y="460934"/>
                    <a:pt x="1333145" y="455676"/>
                    <a:pt x="1331976" y="452171"/>
                  </a:cubicBezTo>
                  <a:lnTo>
                    <a:pt x="1333729" y="450418"/>
                  </a:lnTo>
                  <a:cubicBezTo>
                    <a:pt x="1341908" y="462102"/>
                    <a:pt x="1347750" y="469697"/>
                    <a:pt x="1351255" y="473202"/>
                  </a:cubicBezTo>
                  <a:cubicBezTo>
                    <a:pt x="1351255" y="469697"/>
                    <a:pt x="1351547" y="465607"/>
                    <a:pt x="1352131" y="460934"/>
                  </a:cubicBezTo>
                  <a:cubicBezTo>
                    <a:pt x="1352716" y="456260"/>
                    <a:pt x="1352423" y="452171"/>
                    <a:pt x="1351255" y="448666"/>
                  </a:cubicBezTo>
                  <a:lnTo>
                    <a:pt x="1351255" y="436397"/>
                  </a:lnTo>
                  <a:cubicBezTo>
                    <a:pt x="1352423" y="430555"/>
                    <a:pt x="1352423" y="423545"/>
                    <a:pt x="1351255" y="415366"/>
                  </a:cubicBezTo>
                  <a:lnTo>
                    <a:pt x="1351255" y="410108"/>
                  </a:lnTo>
                  <a:cubicBezTo>
                    <a:pt x="1350087" y="408940"/>
                    <a:pt x="1349210" y="407772"/>
                    <a:pt x="1348626" y="406603"/>
                  </a:cubicBezTo>
                  <a:cubicBezTo>
                    <a:pt x="1348042" y="405435"/>
                    <a:pt x="1347750" y="403682"/>
                    <a:pt x="1347750" y="401345"/>
                  </a:cubicBezTo>
                  <a:lnTo>
                    <a:pt x="1349503" y="404851"/>
                  </a:lnTo>
                  <a:lnTo>
                    <a:pt x="1349503" y="404851"/>
                  </a:lnTo>
                  <a:lnTo>
                    <a:pt x="1351255" y="408356"/>
                  </a:lnTo>
                  <a:lnTo>
                    <a:pt x="1349503" y="404851"/>
                  </a:lnTo>
                  <a:lnTo>
                    <a:pt x="1351255" y="387325"/>
                  </a:lnTo>
                  <a:lnTo>
                    <a:pt x="1351255" y="368046"/>
                  </a:lnTo>
                  <a:cubicBezTo>
                    <a:pt x="1351255" y="362204"/>
                    <a:pt x="1350671" y="356362"/>
                    <a:pt x="1349503" y="350520"/>
                  </a:cubicBezTo>
                  <a:cubicBezTo>
                    <a:pt x="1350671" y="343510"/>
                    <a:pt x="1351255" y="331241"/>
                    <a:pt x="1351255" y="313715"/>
                  </a:cubicBezTo>
                  <a:lnTo>
                    <a:pt x="1351255" y="292684"/>
                  </a:lnTo>
                  <a:cubicBezTo>
                    <a:pt x="1350087" y="283337"/>
                    <a:pt x="1349503" y="271653"/>
                    <a:pt x="1349503" y="257632"/>
                  </a:cubicBezTo>
                  <a:lnTo>
                    <a:pt x="1349503" y="247117"/>
                  </a:lnTo>
                  <a:cubicBezTo>
                    <a:pt x="1349503" y="245948"/>
                    <a:pt x="1349503" y="245072"/>
                    <a:pt x="1349503" y="244488"/>
                  </a:cubicBezTo>
                  <a:cubicBezTo>
                    <a:pt x="1349503" y="243904"/>
                    <a:pt x="1349503" y="243611"/>
                    <a:pt x="1349503" y="243611"/>
                  </a:cubicBezTo>
                  <a:cubicBezTo>
                    <a:pt x="1347166" y="242443"/>
                    <a:pt x="1344537" y="242151"/>
                    <a:pt x="1341616" y="242735"/>
                  </a:cubicBezTo>
                  <a:cubicBezTo>
                    <a:pt x="1338695" y="243319"/>
                    <a:pt x="1336650" y="244195"/>
                    <a:pt x="1335481" y="245364"/>
                  </a:cubicBezTo>
                  <a:cubicBezTo>
                    <a:pt x="1329640" y="253543"/>
                    <a:pt x="1326719" y="261722"/>
                    <a:pt x="1326719" y="269900"/>
                  </a:cubicBezTo>
                  <a:cubicBezTo>
                    <a:pt x="1326719" y="273406"/>
                    <a:pt x="1326134" y="276327"/>
                    <a:pt x="1324966" y="278663"/>
                  </a:cubicBezTo>
                  <a:cubicBezTo>
                    <a:pt x="1324966" y="277495"/>
                    <a:pt x="1324090" y="275450"/>
                    <a:pt x="1322337" y="272529"/>
                  </a:cubicBezTo>
                  <a:cubicBezTo>
                    <a:pt x="1320584" y="269608"/>
                    <a:pt x="1320877" y="265227"/>
                    <a:pt x="1323213" y="259385"/>
                  </a:cubicBezTo>
                  <a:cubicBezTo>
                    <a:pt x="1325550" y="250038"/>
                    <a:pt x="1326719" y="244780"/>
                    <a:pt x="1326719" y="243611"/>
                  </a:cubicBezTo>
                  <a:lnTo>
                    <a:pt x="1326719" y="240106"/>
                  </a:lnTo>
                  <a:lnTo>
                    <a:pt x="1323213" y="241859"/>
                  </a:lnTo>
                  <a:cubicBezTo>
                    <a:pt x="1324382" y="240690"/>
                    <a:pt x="1324674" y="239814"/>
                    <a:pt x="1324090" y="239230"/>
                  </a:cubicBezTo>
                  <a:cubicBezTo>
                    <a:pt x="1323505" y="238646"/>
                    <a:pt x="1322629" y="238938"/>
                    <a:pt x="1321461" y="240106"/>
                  </a:cubicBezTo>
                  <a:cubicBezTo>
                    <a:pt x="1316787" y="240106"/>
                    <a:pt x="1313866" y="240690"/>
                    <a:pt x="1312698" y="241859"/>
                  </a:cubicBezTo>
                  <a:cubicBezTo>
                    <a:pt x="1312698" y="241859"/>
                    <a:pt x="1312113" y="242151"/>
                    <a:pt x="1310945" y="242735"/>
                  </a:cubicBezTo>
                  <a:cubicBezTo>
                    <a:pt x="1309777" y="243319"/>
                    <a:pt x="1308608" y="243027"/>
                    <a:pt x="1307440" y="241859"/>
                  </a:cubicBezTo>
                  <a:cubicBezTo>
                    <a:pt x="1305103" y="246532"/>
                    <a:pt x="1305103" y="250622"/>
                    <a:pt x="1307440" y="254127"/>
                  </a:cubicBezTo>
                  <a:cubicBezTo>
                    <a:pt x="1308608" y="255295"/>
                    <a:pt x="1309193" y="256464"/>
                    <a:pt x="1309193" y="257632"/>
                  </a:cubicBezTo>
                  <a:cubicBezTo>
                    <a:pt x="1309193" y="258801"/>
                    <a:pt x="1309777" y="259969"/>
                    <a:pt x="1310945" y="261137"/>
                  </a:cubicBezTo>
                  <a:cubicBezTo>
                    <a:pt x="1306272" y="258801"/>
                    <a:pt x="1303351" y="257048"/>
                    <a:pt x="1302182" y="255880"/>
                  </a:cubicBezTo>
                  <a:cubicBezTo>
                    <a:pt x="1301014" y="254711"/>
                    <a:pt x="1299845" y="250622"/>
                    <a:pt x="1298677" y="243611"/>
                  </a:cubicBezTo>
                  <a:cubicBezTo>
                    <a:pt x="1297509" y="243611"/>
                    <a:pt x="1296925" y="245364"/>
                    <a:pt x="1296925" y="248869"/>
                  </a:cubicBezTo>
                  <a:cubicBezTo>
                    <a:pt x="1296925" y="253543"/>
                    <a:pt x="1296340" y="256464"/>
                    <a:pt x="1295172" y="257632"/>
                  </a:cubicBezTo>
                  <a:cubicBezTo>
                    <a:pt x="1295172" y="257632"/>
                    <a:pt x="1294004" y="257048"/>
                    <a:pt x="1291667" y="255880"/>
                  </a:cubicBezTo>
                  <a:lnTo>
                    <a:pt x="1291667" y="259385"/>
                  </a:lnTo>
                  <a:lnTo>
                    <a:pt x="1281151" y="245364"/>
                  </a:lnTo>
                  <a:cubicBezTo>
                    <a:pt x="1277646" y="245364"/>
                    <a:pt x="1274725" y="247701"/>
                    <a:pt x="1272388" y="252374"/>
                  </a:cubicBezTo>
                  <a:lnTo>
                    <a:pt x="1261872" y="257632"/>
                  </a:lnTo>
                  <a:lnTo>
                    <a:pt x="1258368" y="257632"/>
                  </a:lnTo>
                  <a:lnTo>
                    <a:pt x="1240841" y="266395"/>
                  </a:lnTo>
                  <a:cubicBezTo>
                    <a:pt x="1234999" y="272237"/>
                    <a:pt x="1228573" y="276911"/>
                    <a:pt x="1221563" y="280416"/>
                  </a:cubicBezTo>
                  <a:cubicBezTo>
                    <a:pt x="1222731" y="281584"/>
                    <a:pt x="1223023" y="282169"/>
                    <a:pt x="1222439" y="282169"/>
                  </a:cubicBezTo>
                  <a:cubicBezTo>
                    <a:pt x="1221855" y="282169"/>
                    <a:pt x="1220978" y="282169"/>
                    <a:pt x="1219810" y="282169"/>
                  </a:cubicBezTo>
                  <a:cubicBezTo>
                    <a:pt x="1217473" y="281000"/>
                    <a:pt x="1217473" y="277495"/>
                    <a:pt x="1219810" y="271653"/>
                  </a:cubicBezTo>
                  <a:cubicBezTo>
                    <a:pt x="1223315" y="268148"/>
                    <a:pt x="1226236" y="264935"/>
                    <a:pt x="1228573" y="262014"/>
                  </a:cubicBezTo>
                  <a:cubicBezTo>
                    <a:pt x="1230910" y="259093"/>
                    <a:pt x="1232662" y="257048"/>
                    <a:pt x="1233831" y="255880"/>
                  </a:cubicBezTo>
                  <a:lnTo>
                    <a:pt x="1235583" y="250622"/>
                  </a:lnTo>
                  <a:lnTo>
                    <a:pt x="1230326" y="248869"/>
                  </a:lnTo>
                  <a:cubicBezTo>
                    <a:pt x="1233831" y="229006"/>
                    <a:pt x="1239673" y="214401"/>
                    <a:pt x="1247852" y="205054"/>
                  </a:cubicBezTo>
                  <a:cubicBezTo>
                    <a:pt x="1247852" y="205054"/>
                    <a:pt x="1247852" y="204762"/>
                    <a:pt x="1247852" y="204178"/>
                  </a:cubicBezTo>
                  <a:cubicBezTo>
                    <a:pt x="1247852" y="203594"/>
                    <a:pt x="1247852" y="203302"/>
                    <a:pt x="1247852" y="203302"/>
                  </a:cubicBezTo>
                  <a:cubicBezTo>
                    <a:pt x="1249020" y="196291"/>
                    <a:pt x="1251941" y="191033"/>
                    <a:pt x="1256614" y="187528"/>
                  </a:cubicBezTo>
                  <a:cubicBezTo>
                    <a:pt x="1258952" y="186360"/>
                    <a:pt x="1261288" y="184023"/>
                    <a:pt x="1263625" y="180518"/>
                  </a:cubicBezTo>
                  <a:cubicBezTo>
                    <a:pt x="1265962" y="177013"/>
                    <a:pt x="1268883" y="174091"/>
                    <a:pt x="1272388" y="171755"/>
                  </a:cubicBezTo>
                  <a:lnTo>
                    <a:pt x="1286409" y="166497"/>
                  </a:lnTo>
                  <a:lnTo>
                    <a:pt x="1324966" y="154229"/>
                  </a:lnTo>
                  <a:cubicBezTo>
                    <a:pt x="1324966" y="153060"/>
                    <a:pt x="1326134" y="150724"/>
                    <a:pt x="1328471" y="147218"/>
                  </a:cubicBezTo>
                  <a:cubicBezTo>
                    <a:pt x="1329640" y="143713"/>
                    <a:pt x="1333145" y="137871"/>
                    <a:pt x="1338987" y="129692"/>
                  </a:cubicBezTo>
                  <a:cubicBezTo>
                    <a:pt x="1337819" y="128524"/>
                    <a:pt x="1338987" y="127940"/>
                    <a:pt x="1342492" y="127940"/>
                  </a:cubicBezTo>
                  <a:cubicBezTo>
                    <a:pt x="1344829" y="127940"/>
                    <a:pt x="1345997" y="126187"/>
                    <a:pt x="1345997" y="122682"/>
                  </a:cubicBezTo>
                  <a:lnTo>
                    <a:pt x="1345997" y="119177"/>
                  </a:lnTo>
                  <a:cubicBezTo>
                    <a:pt x="1348334" y="116840"/>
                    <a:pt x="1351839" y="115672"/>
                    <a:pt x="1356513" y="115672"/>
                  </a:cubicBezTo>
                  <a:lnTo>
                    <a:pt x="1368781" y="115672"/>
                  </a:lnTo>
                  <a:cubicBezTo>
                    <a:pt x="1379297" y="112166"/>
                    <a:pt x="1385723" y="111582"/>
                    <a:pt x="1388060" y="113919"/>
                  </a:cubicBezTo>
                  <a:cubicBezTo>
                    <a:pt x="1391565" y="115087"/>
                    <a:pt x="1394486" y="115379"/>
                    <a:pt x="1396822" y="114795"/>
                  </a:cubicBezTo>
                  <a:cubicBezTo>
                    <a:pt x="1399160" y="114211"/>
                    <a:pt x="1400912" y="113919"/>
                    <a:pt x="1402080" y="113919"/>
                  </a:cubicBezTo>
                  <a:cubicBezTo>
                    <a:pt x="1405586" y="112751"/>
                    <a:pt x="1409967" y="112458"/>
                    <a:pt x="1415225" y="113043"/>
                  </a:cubicBezTo>
                  <a:cubicBezTo>
                    <a:pt x="1420483" y="113627"/>
                    <a:pt x="1424280" y="113919"/>
                    <a:pt x="1426617" y="113919"/>
                  </a:cubicBezTo>
                  <a:lnTo>
                    <a:pt x="1440638" y="115672"/>
                  </a:lnTo>
                  <a:cubicBezTo>
                    <a:pt x="1446480" y="115672"/>
                    <a:pt x="1450569" y="116840"/>
                    <a:pt x="1452906" y="119177"/>
                  </a:cubicBezTo>
                  <a:cubicBezTo>
                    <a:pt x="1452906" y="120345"/>
                    <a:pt x="1454658" y="122682"/>
                    <a:pt x="1458164" y="126187"/>
                  </a:cubicBezTo>
                  <a:cubicBezTo>
                    <a:pt x="1467511" y="129692"/>
                    <a:pt x="1475105" y="133782"/>
                    <a:pt x="1480947" y="138455"/>
                  </a:cubicBezTo>
                  <a:cubicBezTo>
                    <a:pt x="1485621" y="140792"/>
                    <a:pt x="1489710" y="143129"/>
                    <a:pt x="1493216" y="145466"/>
                  </a:cubicBezTo>
                  <a:cubicBezTo>
                    <a:pt x="1494384" y="147803"/>
                    <a:pt x="1494968" y="150724"/>
                    <a:pt x="1494968" y="154229"/>
                  </a:cubicBezTo>
                  <a:cubicBezTo>
                    <a:pt x="1500810" y="158902"/>
                    <a:pt x="1505484" y="158902"/>
                    <a:pt x="1508989" y="154229"/>
                  </a:cubicBezTo>
                  <a:cubicBezTo>
                    <a:pt x="1514831" y="161239"/>
                    <a:pt x="1517752" y="164744"/>
                    <a:pt x="1517752" y="164744"/>
                  </a:cubicBezTo>
                  <a:lnTo>
                    <a:pt x="1505484" y="162992"/>
                  </a:lnTo>
                  <a:cubicBezTo>
                    <a:pt x="1516000" y="168834"/>
                    <a:pt x="1523010" y="171755"/>
                    <a:pt x="1526515" y="171755"/>
                  </a:cubicBezTo>
                  <a:cubicBezTo>
                    <a:pt x="1528852" y="174091"/>
                    <a:pt x="1532065" y="175844"/>
                    <a:pt x="1536154" y="177013"/>
                  </a:cubicBezTo>
                  <a:cubicBezTo>
                    <a:pt x="1540244" y="178181"/>
                    <a:pt x="1543457" y="179349"/>
                    <a:pt x="1545794" y="180518"/>
                  </a:cubicBezTo>
                  <a:lnTo>
                    <a:pt x="1556309" y="184023"/>
                  </a:lnTo>
                  <a:lnTo>
                    <a:pt x="1556309" y="187528"/>
                  </a:lnTo>
                  <a:cubicBezTo>
                    <a:pt x="1563320" y="188697"/>
                    <a:pt x="1568577" y="190449"/>
                    <a:pt x="1572083" y="192786"/>
                  </a:cubicBezTo>
                  <a:cubicBezTo>
                    <a:pt x="1574419" y="193954"/>
                    <a:pt x="1576464" y="195415"/>
                    <a:pt x="1578217" y="197167"/>
                  </a:cubicBezTo>
                  <a:cubicBezTo>
                    <a:pt x="1579969" y="198920"/>
                    <a:pt x="1583182" y="200381"/>
                    <a:pt x="1587856" y="201549"/>
                  </a:cubicBezTo>
                  <a:cubicBezTo>
                    <a:pt x="1590193" y="203886"/>
                    <a:pt x="1591361" y="205054"/>
                    <a:pt x="1591361" y="205054"/>
                  </a:cubicBezTo>
                  <a:cubicBezTo>
                    <a:pt x="1593698" y="206223"/>
                    <a:pt x="1595451" y="207975"/>
                    <a:pt x="1596619" y="210312"/>
                  </a:cubicBezTo>
                  <a:cubicBezTo>
                    <a:pt x="1597787" y="212649"/>
                    <a:pt x="1598956" y="214401"/>
                    <a:pt x="1600124" y="215570"/>
                  </a:cubicBezTo>
                  <a:cubicBezTo>
                    <a:pt x="1601293" y="216738"/>
                    <a:pt x="1602753" y="218491"/>
                    <a:pt x="1604506" y="220828"/>
                  </a:cubicBezTo>
                  <a:cubicBezTo>
                    <a:pt x="1606258" y="223164"/>
                    <a:pt x="1607135" y="226085"/>
                    <a:pt x="1607135" y="229591"/>
                  </a:cubicBezTo>
                  <a:cubicBezTo>
                    <a:pt x="1605966" y="230759"/>
                    <a:pt x="1605966" y="231343"/>
                    <a:pt x="1607135" y="231343"/>
                  </a:cubicBezTo>
                  <a:cubicBezTo>
                    <a:pt x="1607135" y="234848"/>
                    <a:pt x="1608303" y="238354"/>
                    <a:pt x="1610640" y="241859"/>
                  </a:cubicBezTo>
                  <a:cubicBezTo>
                    <a:pt x="1610640" y="245364"/>
                    <a:pt x="1609471" y="247701"/>
                    <a:pt x="1607135" y="248869"/>
                  </a:cubicBezTo>
                  <a:lnTo>
                    <a:pt x="1607135" y="266395"/>
                  </a:lnTo>
                  <a:cubicBezTo>
                    <a:pt x="1605966" y="267564"/>
                    <a:pt x="1603629" y="268148"/>
                    <a:pt x="1600124" y="268148"/>
                  </a:cubicBezTo>
                  <a:cubicBezTo>
                    <a:pt x="1598956" y="266979"/>
                    <a:pt x="1597203" y="266395"/>
                    <a:pt x="1594866" y="266395"/>
                  </a:cubicBezTo>
                  <a:lnTo>
                    <a:pt x="1589609" y="266395"/>
                  </a:lnTo>
                  <a:cubicBezTo>
                    <a:pt x="1586103" y="268732"/>
                    <a:pt x="1584351" y="270485"/>
                    <a:pt x="1584351" y="271653"/>
                  </a:cubicBezTo>
                  <a:cubicBezTo>
                    <a:pt x="1584351" y="271653"/>
                    <a:pt x="1583182" y="273406"/>
                    <a:pt x="1580846" y="276911"/>
                  </a:cubicBezTo>
                  <a:cubicBezTo>
                    <a:pt x="1575003" y="289763"/>
                    <a:pt x="1572083" y="296189"/>
                    <a:pt x="1572083" y="296189"/>
                  </a:cubicBezTo>
                  <a:cubicBezTo>
                    <a:pt x="1572083" y="298526"/>
                    <a:pt x="1571498" y="299695"/>
                    <a:pt x="1570330" y="299695"/>
                  </a:cubicBezTo>
                  <a:cubicBezTo>
                    <a:pt x="1569162" y="302031"/>
                    <a:pt x="1568577" y="305537"/>
                    <a:pt x="1568577" y="310210"/>
                  </a:cubicBezTo>
                  <a:lnTo>
                    <a:pt x="1563320" y="338252"/>
                  </a:lnTo>
                  <a:cubicBezTo>
                    <a:pt x="1563320" y="349936"/>
                    <a:pt x="1562735" y="358114"/>
                    <a:pt x="1561567" y="362788"/>
                  </a:cubicBezTo>
                  <a:lnTo>
                    <a:pt x="1558062" y="382067"/>
                  </a:lnTo>
                  <a:lnTo>
                    <a:pt x="1558062" y="375056"/>
                  </a:lnTo>
                  <a:lnTo>
                    <a:pt x="1559814" y="354025"/>
                  </a:lnTo>
                  <a:cubicBezTo>
                    <a:pt x="1558646" y="357530"/>
                    <a:pt x="1557185" y="362204"/>
                    <a:pt x="1555433" y="368046"/>
                  </a:cubicBezTo>
                  <a:cubicBezTo>
                    <a:pt x="1553680" y="373888"/>
                    <a:pt x="1552804" y="379730"/>
                    <a:pt x="1552804" y="385572"/>
                  </a:cubicBezTo>
                  <a:cubicBezTo>
                    <a:pt x="1552804" y="390246"/>
                    <a:pt x="1549883" y="394919"/>
                    <a:pt x="1544041" y="399593"/>
                  </a:cubicBezTo>
                  <a:cubicBezTo>
                    <a:pt x="1544041" y="398424"/>
                    <a:pt x="1543457" y="397256"/>
                    <a:pt x="1542288" y="396088"/>
                  </a:cubicBezTo>
                  <a:lnTo>
                    <a:pt x="1542288" y="399593"/>
                  </a:lnTo>
                  <a:lnTo>
                    <a:pt x="1540536" y="434645"/>
                  </a:lnTo>
                  <a:cubicBezTo>
                    <a:pt x="1539368" y="436982"/>
                    <a:pt x="1539075" y="439903"/>
                    <a:pt x="1539659" y="443408"/>
                  </a:cubicBezTo>
                  <a:cubicBezTo>
                    <a:pt x="1540244" y="446913"/>
                    <a:pt x="1539952" y="449250"/>
                    <a:pt x="1538783" y="450418"/>
                  </a:cubicBezTo>
                  <a:lnTo>
                    <a:pt x="1538783" y="460934"/>
                  </a:lnTo>
                  <a:cubicBezTo>
                    <a:pt x="1544625" y="462102"/>
                    <a:pt x="1547546" y="462686"/>
                    <a:pt x="1547546" y="462686"/>
                  </a:cubicBezTo>
                  <a:cubicBezTo>
                    <a:pt x="1551051" y="463855"/>
                    <a:pt x="1552804" y="465607"/>
                    <a:pt x="1552804" y="467944"/>
                  </a:cubicBezTo>
                  <a:lnTo>
                    <a:pt x="1565072" y="464439"/>
                  </a:lnTo>
                  <a:lnTo>
                    <a:pt x="1565072" y="452171"/>
                  </a:lnTo>
                  <a:cubicBezTo>
                    <a:pt x="1566241" y="452171"/>
                    <a:pt x="1566825" y="452755"/>
                    <a:pt x="1566825" y="453923"/>
                  </a:cubicBezTo>
                  <a:cubicBezTo>
                    <a:pt x="1566825" y="455092"/>
                    <a:pt x="1566825" y="455676"/>
                    <a:pt x="1566825" y="455676"/>
                  </a:cubicBezTo>
                  <a:cubicBezTo>
                    <a:pt x="1566825" y="460350"/>
                    <a:pt x="1567409" y="463855"/>
                    <a:pt x="1568577" y="466192"/>
                  </a:cubicBezTo>
                  <a:lnTo>
                    <a:pt x="1570330" y="467944"/>
                  </a:lnTo>
                  <a:cubicBezTo>
                    <a:pt x="1571498" y="471449"/>
                    <a:pt x="1577341" y="476707"/>
                    <a:pt x="1587856" y="483718"/>
                  </a:cubicBezTo>
                  <a:cubicBezTo>
                    <a:pt x="1592529" y="484886"/>
                    <a:pt x="1594866" y="486639"/>
                    <a:pt x="1594866" y="488975"/>
                  </a:cubicBezTo>
                  <a:lnTo>
                    <a:pt x="1594866" y="494233"/>
                  </a:lnTo>
                  <a:lnTo>
                    <a:pt x="1603629" y="494233"/>
                  </a:lnTo>
                  <a:lnTo>
                    <a:pt x="1612392" y="492481"/>
                  </a:lnTo>
                  <a:cubicBezTo>
                    <a:pt x="1613561" y="491312"/>
                    <a:pt x="1616482" y="490728"/>
                    <a:pt x="1621155" y="490728"/>
                  </a:cubicBezTo>
                  <a:lnTo>
                    <a:pt x="1629918" y="492481"/>
                  </a:lnTo>
                  <a:cubicBezTo>
                    <a:pt x="1631087" y="493649"/>
                    <a:pt x="1631379" y="495109"/>
                    <a:pt x="1630795" y="496862"/>
                  </a:cubicBezTo>
                  <a:cubicBezTo>
                    <a:pt x="1630211" y="498615"/>
                    <a:pt x="1629334" y="500075"/>
                    <a:pt x="1628166" y="501244"/>
                  </a:cubicBezTo>
                  <a:cubicBezTo>
                    <a:pt x="1626997" y="501244"/>
                    <a:pt x="1625245" y="501244"/>
                    <a:pt x="1622908" y="501244"/>
                  </a:cubicBezTo>
                  <a:cubicBezTo>
                    <a:pt x="1620571" y="501244"/>
                    <a:pt x="1619403" y="501244"/>
                    <a:pt x="1619403" y="501244"/>
                  </a:cubicBezTo>
                  <a:cubicBezTo>
                    <a:pt x="1615897" y="501244"/>
                    <a:pt x="1612977" y="500659"/>
                    <a:pt x="1610640" y="499491"/>
                  </a:cubicBezTo>
                  <a:lnTo>
                    <a:pt x="1607135" y="501244"/>
                  </a:lnTo>
                  <a:lnTo>
                    <a:pt x="1615897" y="504749"/>
                  </a:lnTo>
                  <a:cubicBezTo>
                    <a:pt x="1615897" y="505917"/>
                    <a:pt x="1615313" y="506209"/>
                    <a:pt x="1614145" y="505625"/>
                  </a:cubicBezTo>
                  <a:cubicBezTo>
                    <a:pt x="1612977" y="505041"/>
                    <a:pt x="1612392" y="505333"/>
                    <a:pt x="1612392" y="506501"/>
                  </a:cubicBezTo>
                  <a:cubicBezTo>
                    <a:pt x="1612392" y="507670"/>
                    <a:pt x="1613561" y="509422"/>
                    <a:pt x="1615897" y="511759"/>
                  </a:cubicBezTo>
                  <a:cubicBezTo>
                    <a:pt x="1618235" y="511759"/>
                    <a:pt x="1622908" y="513512"/>
                    <a:pt x="1629918" y="517017"/>
                  </a:cubicBezTo>
                  <a:cubicBezTo>
                    <a:pt x="1631087" y="517017"/>
                    <a:pt x="1631671" y="518185"/>
                    <a:pt x="1631671" y="520522"/>
                  </a:cubicBezTo>
                  <a:cubicBezTo>
                    <a:pt x="1632839" y="520522"/>
                    <a:pt x="1634592" y="520814"/>
                    <a:pt x="1636929" y="521399"/>
                  </a:cubicBezTo>
                  <a:cubicBezTo>
                    <a:pt x="1639266" y="521983"/>
                    <a:pt x="1641018" y="521691"/>
                    <a:pt x="1642187" y="520522"/>
                  </a:cubicBezTo>
                  <a:cubicBezTo>
                    <a:pt x="1644523" y="520522"/>
                    <a:pt x="1645692" y="521691"/>
                    <a:pt x="1645692" y="524027"/>
                  </a:cubicBezTo>
                  <a:cubicBezTo>
                    <a:pt x="1656208" y="524027"/>
                    <a:pt x="1664970" y="526948"/>
                    <a:pt x="1671981" y="532790"/>
                  </a:cubicBezTo>
                  <a:lnTo>
                    <a:pt x="1675486" y="534543"/>
                  </a:lnTo>
                  <a:cubicBezTo>
                    <a:pt x="1676654" y="534543"/>
                    <a:pt x="1677823" y="535127"/>
                    <a:pt x="1678991" y="536296"/>
                  </a:cubicBezTo>
                  <a:cubicBezTo>
                    <a:pt x="1680160" y="537464"/>
                    <a:pt x="1680744" y="538632"/>
                    <a:pt x="1680744" y="539801"/>
                  </a:cubicBezTo>
                  <a:lnTo>
                    <a:pt x="1678991" y="541553"/>
                  </a:lnTo>
                  <a:lnTo>
                    <a:pt x="1678991" y="543306"/>
                  </a:lnTo>
                  <a:cubicBezTo>
                    <a:pt x="1681328" y="546811"/>
                    <a:pt x="1686002" y="550901"/>
                    <a:pt x="1693012" y="555574"/>
                  </a:cubicBezTo>
                  <a:cubicBezTo>
                    <a:pt x="1695349" y="559079"/>
                    <a:pt x="1696517" y="560832"/>
                    <a:pt x="1696517" y="560832"/>
                  </a:cubicBezTo>
                  <a:cubicBezTo>
                    <a:pt x="1700022" y="562000"/>
                    <a:pt x="1701191" y="565506"/>
                    <a:pt x="1700022" y="571348"/>
                  </a:cubicBezTo>
                  <a:cubicBezTo>
                    <a:pt x="1698854" y="572516"/>
                    <a:pt x="1698270" y="574853"/>
                    <a:pt x="1698270" y="578358"/>
                  </a:cubicBezTo>
                  <a:lnTo>
                    <a:pt x="1696517" y="583616"/>
                  </a:lnTo>
                  <a:cubicBezTo>
                    <a:pt x="1693012" y="584784"/>
                    <a:pt x="1689799" y="586537"/>
                    <a:pt x="1686878" y="588874"/>
                  </a:cubicBezTo>
                  <a:cubicBezTo>
                    <a:pt x="1683957" y="591210"/>
                    <a:pt x="1681912" y="592963"/>
                    <a:pt x="1680744" y="594131"/>
                  </a:cubicBezTo>
                  <a:lnTo>
                    <a:pt x="1682496" y="597637"/>
                  </a:lnTo>
                  <a:lnTo>
                    <a:pt x="1677239" y="604647"/>
                  </a:lnTo>
                  <a:lnTo>
                    <a:pt x="1673733" y="608152"/>
                  </a:lnTo>
                  <a:cubicBezTo>
                    <a:pt x="1667891" y="605815"/>
                    <a:pt x="1663218" y="607568"/>
                    <a:pt x="1659713" y="613410"/>
                  </a:cubicBezTo>
                  <a:cubicBezTo>
                    <a:pt x="1658544" y="615747"/>
                    <a:pt x="1656208" y="616915"/>
                    <a:pt x="1652702" y="616915"/>
                  </a:cubicBezTo>
                  <a:cubicBezTo>
                    <a:pt x="1642187" y="620420"/>
                    <a:pt x="1635761" y="624510"/>
                    <a:pt x="1633424" y="629183"/>
                  </a:cubicBezTo>
                  <a:cubicBezTo>
                    <a:pt x="1633424" y="629183"/>
                    <a:pt x="1632255" y="629183"/>
                    <a:pt x="1629918" y="629183"/>
                  </a:cubicBezTo>
                  <a:cubicBezTo>
                    <a:pt x="1622908" y="629183"/>
                    <a:pt x="1619403" y="631520"/>
                    <a:pt x="1619403" y="636194"/>
                  </a:cubicBezTo>
                  <a:cubicBezTo>
                    <a:pt x="1618235" y="636194"/>
                    <a:pt x="1616774" y="637362"/>
                    <a:pt x="1615021" y="639699"/>
                  </a:cubicBezTo>
                  <a:cubicBezTo>
                    <a:pt x="1613269" y="642036"/>
                    <a:pt x="1611224" y="642620"/>
                    <a:pt x="1608887" y="641452"/>
                  </a:cubicBezTo>
                  <a:cubicBezTo>
                    <a:pt x="1607719" y="642620"/>
                    <a:pt x="1605090" y="643204"/>
                    <a:pt x="1601000" y="643204"/>
                  </a:cubicBezTo>
                  <a:cubicBezTo>
                    <a:pt x="1596911" y="643204"/>
                    <a:pt x="1594866" y="643204"/>
                    <a:pt x="1594866" y="643204"/>
                  </a:cubicBezTo>
                  <a:cubicBezTo>
                    <a:pt x="1593698" y="643204"/>
                    <a:pt x="1589609" y="643204"/>
                    <a:pt x="1582598" y="643204"/>
                  </a:cubicBezTo>
                  <a:cubicBezTo>
                    <a:pt x="1580261" y="644373"/>
                    <a:pt x="1576172" y="644957"/>
                    <a:pt x="1570330" y="644957"/>
                  </a:cubicBezTo>
                  <a:lnTo>
                    <a:pt x="1573835" y="646709"/>
                  </a:lnTo>
                  <a:cubicBezTo>
                    <a:pt x="1565656" y="654888"/>
                    <a:pt x="1558062" y="659562"/>
                    <a:pt x="1551051" y="660730"/>
                  </a:cubicBezTo>
                  <a:cubicBezTo>
                    <a:pt x="1551051" y="657225"/>
                    <a:pt x="1552220" y="655472"/>
                    <a:pt x="1554556" y="655472"/>
                  </a:cubicBezTo>
                  <a:cubicBezTo>
                    <a:pt x="1556894" y="655472"/>
                    <a:pt x="1558646" y="654304"/>
                    <a:pt x="1559814" y="651967"/>
                  </a:cubicBezTo>
                  <a:lnTo>
                    <a:pt x="1556309" y="650215"/>
                  </a:lnTo>
                  <a:lnTo>
                    <a:pt x="1565072" y="646709"/>
                  </a:lnTo>
                  <a:cubicBezTo>
                    <a:pt x="1565072" y="646709"/>
                    <a:pt x="1564780" y="646417"/>
                    <a:pt x="1564196" y="645833"/>
                  </a:cubicBezTo>
                  <a:cubicBezTo>
                    <a:pt x="1563612" y="645249"/>
                    <a:pt x="1563320" y="644957"/>
                    <a:pt x="1563320" y="644957"/>
                  </a:cubicBezTo>
                  <a:lnTo>
                    <a:pt x="1544041" y="646709"/>
                  </a:lnTo>
                  <a:cubicBezTo>
                    <a:pt x="1546378" y="647878"/>
                    <a:pt x="1547546" y="649046"/>
                    <a:pt x="1547546" y="650215"/>
                  </a:cubicBezTo>
                  <a:cubicBezTo>
                    <a:pt x="1546378" y="650215"/>
                    <a:pt x="1545794" y="651091"/>
                    <a:pt x="1545794" y="652843"/>
                  </a:cubicBezTo>
                  <a:cubicBezTo>
                    <a:pt x="1545794" y="654596"/>
                    <a:pt x="1545794" y="656057"/>
                    <a:pt x="1545794" y="657225"/>
                  </a:cubicBezTo>
                  <a:lnTo>
                    <a:pt x="1545794" y="704545"/>
                  </a:lnTo>
                  <a:cubicBezTo>
                    <a:pt x="1545794" y="706882"/>
                    <a:pt x="1546086" y="710387"/>
                    <a:pt x="1546670" y="715061"/>
                  </a:cubicBezTo>
                  <a:cubicBezTo>
                    <a:pt x="1547254" y="719734"/>
                    <a:pt x="1546962" y="724992"/>
                    <a:pt x="1545794" y="730834"/>
                  </a:cubicBezTo>
                  <a:lnTo>
                    <a:pt x="1545794" y="744855"/>
                  </a:lnTo>
                  <a:cubicBezTo>
                    <a:pt x="1545794" y="741350"/>
                    <a:pt x="1545209" y="738429"/>
                    <a:pt x="1544041" y="736092"/>
                  </a:cubicBezTo>
                  <a:cubicBezTo>
                    <a:pt x="1542873" y="733755"/>
                    <a:pt x="1542288" y="731418"/>
                    <a:pt x="1542288" y="729082"/>
                  </a:cubicBezTo>
                  <a:cubicBezTo>
                    <a:pt x="1542288" y="716229"/>
                    <a:pt x="1542873" y="705714"/>
                    <a:pt x="1544041" y="697535"/>
                  </a:cubicBezTo>
                  <a:cubicBezTo>
                    <a:pt x="1544041" y="697535"/>
                    <a:pt x="1543457" y="696366"/>
                    <a:pt x="1542288" y="694030"/>
                  </a:cubicBezTo>
                  <a:lnTo>
                    <a:pt x="1542288" y="715061"/>
                  </a:lnTo>
                  <a:cubicBezTo>
                    <a:pt x="1541120" y="718566"/>
                    <a:pt x="1540536" y="724992"/>
                    <a:pt x="1540536" y="734339"/>
                  </a:cubicBezTo>
                  <a:cubicBezTo>
                    <a:pt x="1539368" y="733171"/>
                    <a:pt x="1538783" y="730250"/>
                    <a:pt x="1538783" y="725576"/>
                  </a:cubicBezTo>
                  <a:lnTo>
                    <a:pt x="1540536" y="706298"/>
                  </a:lnTo>
                  <a:lnTo>
                    <a:pt x="1540536" y="681761"/>
                  </a:lnTo>
                  <a:cubicBezTo>
                    <a:pt x="1538199" y="667741"/>
                    <a:pt x="1537030" y="657809"/>
                    <a:pt x="1537030" y="651967"/>
                  </a:cubicBezTo>
                  <a:cubicBezTo>
                    <a:pt x="1535862" y="653136"/>
                    <a:pt x="1535278" y="655472"/>
                    <a:pt x="1535278" y="658978"/>
                  </a:cubicBezTo>
                  <a:cubicBezTo>
                    <a:pt x="1535278" y="662483"/>
                    <a:pt x="1534110" y="664820"/>
                    <a:pt x="1531773" y="665988"/>
                  </a:cubicBezTo>
                  <a:lnTo>
                    <a:pt x="1531773" y="660730"/>
                  </a:lnTo>
                  <a:cubicBezTo>
                    <a:pt x="1531773" y="663067"/>
                    <a:pt x="1531481" y="665112"/>
                    <a:pt x="1530897" y="666864"/>
                  </a:cubicBezTo>
                  <a:cubicBezTo>
                    <a:pt x="1530312" y="668617"/>
                    <a:pt x="1530604" y="671246"/>
                    <a:pt x="1531773" y="674751"/>
                  </a:cubicBezTo>
                  <a:cubicBezTo>
                    <a:pt x="1530604" y="679425"/>
                    <a:pt x="1530020" y="685851"/>
                    <a:pt x="1530020" y="694030"/>
                  </a:cubicBezTo>
                  <a:cubicBezTo>
                    <a:pt x="1530020" y="708050"/>
                    <a:pt x="1530604" y="717982"/>
                    <a:pt x="1531773" y="723824"/>
                  </a:cubicBezTo>
                  <a:cubicBezTo>
                    <a:pt x="1530604" y="733171"/>
                    <a:pt x="1530020" y="748944"/>
                    <a:pt x="1530020" y="771144"/>
                  </a:cubicBezTo>
                  <a:lnTo>
                    <a:pt x="1531773" y="781660"/>
                  </a:lnTo>
                  <a:cubicBezTo>
                    <a:pt x="1531773" y="785165"/>
                    <a:pt x="1531188" y="788086"/>
                    <a:pt x="1530020" y="790423"/>
                  </a:cubicBezTo>
                  <a:cubicBezTo>
                    <a:pt x="1527683" y="786917"/>
                    <a:pt x="1525931" y="786917"/>
                    <a:pt x="1524762" y="790423"/>
                  </a:cubicBezTo>
                  <a:cubicBezTo>
                    <a:pt x="1523594" y="788086"/>
                    <a:pt x="1523886" y="786917"/>
                    <a:pt x="1525639" y="786917"/>
                  </a:cubicBezTo>
                  <a:cubicBezTo>
                    <a:pt x="1527391" y="786917"/>
                    <a:pt x="1528268" y="786333"/>
                    <a:pt x="1528268" y="785165"/>
                  </a:cubicBezTo>
                  <a:lnTo>
                    <a:pt x="1526515" y="755371"/>
                  </a:lnTo>
                  <a:cubicBezTo>
                    <a:pt x="1525347" y="757707"/>
                    <a:pt x="1525054" y="760336"/>
                    <a:pt x="1525639" y="763257"/>
                  </a:cubicBezTo>
                  <a:cubicBezTo>
                    <a:pt x="1526223" y="766178"/>
                    <a:pt x="1525931" y="768807"/>
                    <a:pt x="1524762" y="771144"/>
                  </a:cubicBezTo>
                  <a:cubicBezTo>
                    <a:pt x="1522426" y="769976"/>
                    <a:pt x="1521549" y="767931"/>
                    <a:pt x="1522133" y="765010"/>
                  </a:cubicBezTo>
                  <a:cubicBezTo>
                    <a:pt x="1522718" y="762089"/>
                    <a:pt x="1523010" y="760044"/>
                    <a:pt x="1523010" y="758876"/>
                  </a:cubicBezTo>
                  <a:lnTo>
                    <a:pt x="1523010" y="753618"/>
                  </a:lnTo>
                  <a:lnTo>
                    <a:pt x="1521257" y="746608"/>
                  </a:lnTo>
                  <a:cubicBezTo>
                    <a:pt x="1520089" y="746608"/>
                    <a:pt x="1519213" y="747192"/>
                    <a:pt x="1518628" y="748360"/>
                  </a:cubicBezTo>
                  <a:cubicBezTo>
                    <a:pt x="1518044" y="749529"/>
                    <a:pt x="1517752" y="750697"/>
                    <a:pt x="1517752" y="751865"/>
                  </a:cubicBezTo>
                  <a:lnTo>
                    <a:pt x="1517752" y="779907"/>
                  </a:lnTo>
                  <a:lnTo>
                    <a:pt x="1516000" y="771144"/>
                  </a:lnTo>
                  <a:lnTo>
                    <a:pt x="1512494" y="774649"/>
                  </a:lnTo>
                  <a:lnTo>
                    <a:pt x="1510742" y="774649"/>
                  </a:lnTo>
                  <a:cubicBezTo>
                    <a:pt x="1514247" y="773481"/>
                    <a:pt x="1514247" y="771728"/>
                    <a:pt x="1510742" y="769391"/>
                  </a:cubicBezTo>
                  <a:cubicBezTo>
                    <a:pt x="1508405" y="764718"/>
                    <a:pt x="1507529" y="761797"/>
                    <a:pt x="1508113" y="760628"/>
                  </a:cubicBezTo>
                  <a:cubicBezTo>
                    <a:pt x="1508697" y="759460"/>
                    <a:pt x="1508989" y="758292"/>
                    <a:pt x="1508989" y="757123"/>
                  </a:cubicBezTo>
                  <a:cubicBezTo>
                    <a:pt x="1508989" y="755955"/>
                    <a:pt x="1508989" y="755371"/>
                    <a:pt x="1508989" y="755371"/>
                  </a:cubicBezTo>
                  <a:cubicBezTo>
                    <a:pt x="1508989" y="753034"/>
                    <a:pt x="1508405" y="751281"/>
                    <a:pt x="1507236" y="750113"/>
                  </a:cubicBezTo>
                  <a:cubicBezTo>
                    <a:pt x="1506068" y="748944"/>
                    <a:pt x="1504900" y="747192"/>
                    <a:pt x="1503731" y="744855"/>
                  </a:cubicBezTo>
                  <a:lnTo>
                    <a:pt x="1503731" y="750113"/>
                  </a:lnTo>
                  <a:cubicBezTo>
                    <a:pt x="1503731" y="752450"/>
                    <a:pt x="1503731" y="755079"/>
                    <a:pt x="1503731" y="757999"/>
                  </a:cubicBezTo>
                  <a:cubicBezTo>
                    <a:pt x="1503731" y="760920"/>
                    <a:pt x="1503731" y="765302"/>
                    <a:pt x="1503731" y="771144"/>
                  </a:cubicBezTo>
                  <a:lnTo>
                    <a:pt x="1501979" y="774649"/>
                  </a:lnTo>
                  <a:lnTo>
                    <a:pt x="1500226" y="778154"/>
                  </a:lnTo>
                  <a:cubicBezTo>
                    <a:pt x="1501394" y="776986"/>
                    <a:pt x="1502563" y="776402"/>
                    <a:pt x="1503731" y="776402"/>
                  </a:cubicBezTo>
                  <a:lnTo>
                    <a:pt x="1503731" y="778154"/>
                  </a:lnTo>
                  <a:cubicBezTo>
                    <a:pt x="1503731" y="781660"/>
                    <a:pt x="1503731" y="785749"/>
                    <a:pt x="1503731" y="790423"/>
                  </a:cubicBezTo>
                  <a:cubicBezTo>
                    <a:pt x="1503731" y="795096"/>
                    <a:pt x="1503731" y="798017"/>
                    <a:pt x="1503731" y="799186"/>
                  </a:cubicBezTo>
                  <a:lnTo>
                    <a:pt x="1503731" y="809701"/>
                  </a:lnTo>
                  <a:lnTo>
                    <a:pt x="1503731" y="814959"/>
                  </a:lnTo>
                  <a:cubicBezTo>
                    <a:pt x="1503731" y="824306"/>
                    <a:pt x="1503731" y="832485"/>
                    <a:pt x="1503731" y="839495"/>
                  </a:cubicBezTo>
                  <a:cubicBezTo>
                    <a:pt x="1503731" y="841832"/>
                    <a:pt x="1503731" y="845045"/>
                    <a:pt x="1503731" y="849135"/>
                  </a:cubicBezTo>
                  <a:cubicBezTo>
                    <a:pt x="1503731" y="853224"/>
                    <a:pt x="1503731" y="857021"/>
                    <a:pt x="1503731" y="860527"/>
                  </a:cubicBezTo>
                  <a:lnTo>
                    <a:pt x="1503731" y="872795"/>
                  </a:lnTo>
                  <a:cubicBezTo>
                    <a:pt x="1504900" y="877468"/>
                    <a:pt x="1505192" y="883018"/>
                    <a:pt x="1504607" y="889444"/>
                  </a:cubicBezTo>
                  <a:cubicBezTo>
                    <a:pt x="1504023" y="895871"/>
                    <a:pt x="1503731" y="899668"/>
                    <a:pt x="1503731" y="900836"/>
                  </a:cubicBezTo>
                  <a:lnTo>
                    <a:pt x="1503731" y="927125"/>
                  </a:lnTo>
                  <a:cubicBezTo>
                    <a:pt x="1504900" y="934136"/>
                    <a:pt x="1505192" y="941146"/>
                    <a:pt x="1504607" y="948157"/>
                  </a:cubicBezTo>
                  <a:cubicBezTo>
                    <a:pt x="1504023" y="955167"/>
                    <a:pt x="1503731" y="961009"/>
                    <a:pt x="1503731" y="965683"/>
                  </a:cubicBezTo>
                  <a:cubicBezTo>
                    <a:pt x="1503731" y="969188"/>
                    <a:pt x="1503731" y="971525"/>
                    <a:pt x="1503731" y="972693"/>
                  </a:cubicBezTo>
                  <a:cubicBezTo>
                    <a:pt x="1502563" y="973861"/>
                    <a:pt x="1501979" y="975030"/>
                    <a:pt x="1501979" y="976198"/>
                  </a:cubicBezTo>
                  <a:lnTo>
                    <a:pt x="1503731" y="974446"/>
                  </a:lnTo>
                  <a:cubicBezTo>
                    <a:pt x="1504900" y="976782"/>
                    <a:pt x="1504315" y="979703"/>
                    <a:pt x="1501979" y="983209"/>
                  </a:cubicBezTo>
                  <a:cubicBezTo>
                    <a:pt x="1501979" y="984377"/>
                    <a:pt x="1502855" y="985838"/>
                    <a:pt x="1504607" y="987590"/>
                  </a:cubicBezTo>
                  <a:cubicBezTo>
                    <a:pt x="1506360" y="989343"/>
                    <a:pt x="1505484" y="990219"/>
                    <a:pt x="1501979" y="990219"/>
                  </a:cubicBezTo>
                  <a:cubicBezTo>
                    <a:pt x="1503147" y="992556"/>
                    <a:pt x="1503731" y="996645"/>
                    <a:pt x="1503731" y="1002487"/>
                  </a:cubicBezTo>
                  <a:cubicBezTo>
                    <a:pt x="1503731" y="1007161"/>
                    <a:pt x="1504315" y="1010666"/>
                    <a:pt x="1505484" y="1013003"/>
                  </a:cubicBezTo>
                  <a:lnTo>
                    <a:pt x="1505484" y="1018261"/>
                  </a:lnTo>
                  <a:cubicBezTo>
                    <a:pt x="1508989" y="1015924"/>
                    <a:pt x="1510742" y="1014171"/>
                    <a:pt x="1510742" y="1013003"/>
                  </a:cubicBezTo>
                  <a:cubicBezTo>
                    <a:pt x="1510742" y="1009498"/>
                    <a:pt x="1511034" y="1005408"/>
                    <a:pt x="1511618" y="1000735"/>
                  </a:cubicBezTo>
                  <a:cubicBezTo>
                    <a:pt x="1512202" y="996061"/>
                    <a:pt x="1511910" y="990803"/>
                    <a:pt x="1510742" y="984961"/>
                  </a:cubicBezTo>
                  <a:lnTo>
                    <a:pt x="1510742" y="965683"/>
                  </a:lnTo>
                  <a:cubicBezTo>
                    <a:pt x="1510742" y="956335"/>
                    <a:pt x="1511326" y="950493"/>
                    <a:pt x="1512494" y="948157"/>
                  </a:cubicBezTo>
                  <a:lnTo>
                    <a:pt x="1512494" y="942899"/>
                  </a:lnTo>
                  <a:lnTo>
                    <a:pt x="1508989" y="923620"/>
                  </a:lnTo>
                  <a:cubicBezTo>
                    <a:pt x="1508989" y="920115"/>
                    <a:pt x="1510742" y="918362"/>
                    <a:pt x="1514247" y="918362"/>
                  </a:cubicBezTo>
                  <a:cubicBezTo>
                    <a:pt x="1514247" y="920699"/>
                    <a:pt x="1514831" y="922452"/>
                    <a:pt x="1516000" y="923620"/>
                  </a:cubicBezTo>
                  <a:cubicBezTo>
                    <a:pt x="1517168" y="916610"/>
                    <a:pt x="1517168" y="910768"/>
                    <a:pt x="1516000" y="906094"/>
                  </a:cubicBezTo>
                  <a:lnTo>
                    <a:pt x="1516000" y="897331"/>
                  </a:lnTo>
                  <a:cubicBezTo>
                    <a:pt x="1516000" y="896163"/>
                    <a:pt x="1515707" y="894118"/>
                    <a:pt x="1515123" y="891197"/>
                  </a:cubicBezTo>
                  <a:cubicBezTo>
                    <a:pt x="1514539" y="888276"/>
                    <a:pt x="1514831" y="886816"/>
                    <a:pt x="1516000" y="886816"/>
                  </a:cubicBezTo>
                  <a:cubicBezTo>
                    <a:pt x="1516000" y="886816"/>
                    <a:pt x="1516291" y="885939"/>
                    <a:pt x="1516876" y="884187"/>
                  </a:cubicBezTo>
                  <a:cubicBezTo>
                    <a:pt x="1517460" y="882434"/>
                    <a:pt x="1516584" y="880974"/>
                    <a:pt x="1514247" y="879805"/>
                  </a:cubicBezTo>
                  <a:lnTo>
                    <a:pt x="1516000" y="879805"/>
                  </a:lnTo>
                  <a:cubicBezTo>
                    <a:pt x="1517168" y="877468"/>
                    <a:pt x="1517460" y="875424"/>
                    <a:pt x="1516876" y="873671"/>
                  </a:cubicBezTo>
                  <a:cubicBezTo>
                    <a:pt x="1516291" y="871918"/>
                    <a:pt x="1516000" y="871042"/>
                    <a:pt x="1516000" y="871042"/>
                  </a:cubicBezTo>
                  <a:cubicBezTo>
                    <a:pt x="1516000" y="866369"/>
                    <a:pt x="1516584" y="862863"/>
                    <a:pt x="1517752" y="860527"/>
                  </a:cubicBezTo>
                  <a:lnTo>
                    <a:pt x="1516000" y="846506"/>
                  </a:lnTo>
                  <a:cubicBezTo>
                    <a:pt x="1514831" y="841832"/>
                    <a:pt x="1514831" y="836574"/>
                    <a:pt x="1516000" y="830732"/>
                  </a:cubicBezTo>
                  <a:cubicBezTo>
                    <a:pt x="1516000" y="830732"/>
                    <a:pt x="1516291" y="830440"/>
                    <a:pt x="1516876" y="829856"/>
                  </a:cubicBezTo>
                  <a:cubicBezTo>
                    <a:pt x="1517460" y="829272"/>
                    <a:pt x="1517752" y="828980"/>
                    <a:pt x="1517752" y="828980"/>
                  </a:cubicBezTo>
                  <a:lnTo>
                    <a:pt x="1519505" y="951662"/>
                  </a:lnTo>
                  <a:cubicBezTo>
                    <a:pt x="1520673" y="949325"/>
                    <a:pt x="1520965" y="946988"/>
                    <a:pt x="1520381" y="944651"/>
                  </a:cubicBezTo>
                  <a:cubicBezTo>
                    <a:pt x="1519797" y="942315"/>
                    <a:pt x="1520089" y="939978"/>
                    <a:pt x="1521257" y="937641"/>
                  </a:cubicBezTo>
                  <a:lnTo>
                    <a:pt x="1524762" y="942899"/>
                  </a:lnTo>
                  <a:cubicBezTo>
                    <a:pt x="1522426" y="946404"/>
                    <a:pt x="1522426" y="949909"/>
                    <a:pt x="1524762" y="953414"/>
                  </a:cubicBezTo>
                  <a:lnTo>
                    <a:pt x="1523010" y="956920"/>
                  </a:lnTo>
                  <a:lnTo>
                    <a:pt x="1519505" y="955167"/>
                  </a:lnTo>
                  <a:lnTo>
                    <a:pt x="1519505" y="956920"/>
                  </a:lnTo>
                  <a:cubicBezTo>
                    <a:pt x="1520673" y="958088"/>
                    <a:pt x="1520965" y="960133"/>
                    <a:pt x="1520381" y="963054"/>
                  </a:cubicBezTo>
                  <a:cubicBezTo>
                    <a:pt x="1519797" y="965975"/>
                    <a:pt x="1519505" y="968604"/>
                    <a:pt x="1519505" y="970940"/>
                  </a:cubicBezTo>
                  <a:lnTo>
                    <a:pt x="1521257" y="976198"/>
                  </a:lnTo>
                  <a:lnTo>
                    <a:pt x="1519505" y="1023518"/>
                  </a:lnTo>
                  <a:cubicBezTo>
                    <a:pt x="1521842" y="1024687"/>
                    <a:pt x="1523010" y="1025855"/>
                    <a:pt x="1523010" y="1027024"/>
                  </a:cubicBezTo>
                  <a:cubicBezTo>
                    <a:pt x="1520673" y="1027024"/>
                    <a:pt x="1519213" y="1026439"/>
                    <a:pt x="1518628" y="1025271"/>
                  </a:cubicBezTo>
                  <a:cubicBezTo>
                    <a:pt x="1518044" y="1024103"/>
                    <a:pt x="1517752" y="1023518"/>
                    <a:pt x="1517752" y="1023518"/>
                  </a:cubicBezTo>
                  <a:lnTo>
                    <a:pt x="1517752" y="1027024"/>
                  </a:lnTo>
                  <a:cubicBezTo>
                    <a:pt x="1518920" y="1028192"/>
                    <a:pt x="1519213" y="1029652"/>
                    <a:pt x="1518628" y="1031405"/>
                  </a:cubicBezTo>
                  <a:cubicBezTo>
                    <a:pt x="1518044" y="1033158"/>
                    <a:pt x="1518336" y="1035202"/>
                    <a:pt x="1519505" y="1037539"/>
                  </a:cubicBezTo>
                  <a:cubicBezTo>
                    <a:pt x="1519505" y="1037539"/>
                    <a:pt x="1519505" y="1037831"/>
                    <a:pt x="1519505" y="1038415"/>
                  </a:cubicBezTo>
                  <a:cubicBezTo>
                    <a:pt x="1519505" y="1039000"/>
                    <a:pt x="1519505" y="1039292"/>
                    <a:pt x="1519505" y="1039292"/>
                  </a:cubicBezTo>
                  <a:cubicBezTo>
                    <a:pt x="1518336" y="1040460"/>
                    <a:pt x="1518044" y="1041336"/>
                    <a:pt x="1518628" y="1041921"/>
                  </a:cubicBezTo>
                  <a:cubicBezTo>
                    <a:pt x="1519213" y="1042505"/>
                    <a:pt x="1519505" y="1043381"/>
                    <a:pt x="1519505" y="1044550"/>
                  </a:cubicBezTo>
                  <a:lnTo>
                    <a:pt x="1519505" y="1074344"/>
                  </a:lnTo>
                  <a:cubicBezTo>
                    <a:pt x="1519505" y="1080186"/>
                    <a:pt x="1518920" y="1084275"/>
                    <a:pt x="1517752" y="1086612"/>
                  </a:cubicBezTo>
                  <a:cubicBezTo>
                    <a:pt x="1520089" y="1094791"/>
                    <a:pt x="1521257" y="1100633"/>
                    <a:pt x="1521257" y="1104138"/>
                  </a:cubicBezTo>
                  <a:lnTo>
                    <a:pt x="1521257" y="1112901"/>
                  </a:lnTo>
                  <a:lnTo>
                    <a:pt x="1524762" y="1135685"/>
                  </a:lnTo>
                  <a:lnTo>
                    <a:pt x="1523010" y="1062076"/>
                  </a:lnTo>
                  <a:lnTo>
                    <a:pt x="1524762" y="1048055"/>
                  </a:lnTo>
                  <a:cubicBezTo>
                    <a:pt x="1524762" y="1051560"/>
                    <a:pt x="1525347" y="1053313"/>
                    <a:pt x="1526515" y="1053313"/>
                  </a:cubicBezTo>
                  <a:cubicBezTo>
                    <a:pt x="1526515" y="1052144"/>
                    <a:pt x="1526807" y="1050684"/>
                    <a:pt x="1527391" y="1048931"/>
                  </a:cubicBezTo>
                  <a:cubicBezTo>
                    <a:pt x="1527976" y="1047179"/>
                    <a:pt x="1527683" y="1045134"/>
                    <a:pt x="1526515" y="1042797"/>
                  </a:cubicBezTo>
                  <a:cubicBezTo>
                    <a:pt x="1526515" y="1040460"/>
                    <a:pt x="1527099" y="1038123"/>
                    <a:pt x="1528268" y="1035787"/>
                  </a:cubicBezTo>
                  <a:cubicBezTo>
                    <a:pt x="1524762" y="1029945"/>
                    <a:pt x="1524762" y="1022934"/>
                    <a:pt x="1528268" y="1014755"/>
                  </a:cubicBezTo>
                  <a:lnTo>
                    <a:pt x="1530020" y="1028776"/>
                  </a:lnTo>
                  <a:lnTo>
                    <a:pt x="1531773" y="1028776"/>
                  </a:lnTo>
                  <a:lnTo>
                    <a:pt x="1530020" y="991972"/>
                  </a:lnTo>
                  <a:lnTo>
                    <a:pt x="1530020" y="981456"/>
                  </a:lnTo>
                  <a:cubicBezTo>
                    <a:pt x="1525347" y="976782"/>
                    <a:pt x="1524178" y="972693"/>
                    <a:pt x="1526515" y="969188"/>
                  </a:cubicBezTo>
                  <a:lnTo>
                    <a:pt x="1530020" y="969188"/>
                  </a:lnTo>
                  <a:cubicBezTo>
                    <a:pt x="1530020" y="966851"/>
                    <a:pt x="1530020" y="964514"/>
                    <a:pt x="1530020" y="962177"/>
                  </a:cubicBezTo>
                  <a:cubicBezTo>
                    <a:pt x="1531188" y="959841"/>
                    <a:pt x="1531188" y="958088"/>
                    <a:pt x="1530020" y="956920"/>
                  </a:cubicBezTo>
                  <a:cubicBezTo>
                    <a:pt x="1528852" y="955751"/>
                    <a:pt x="1527683" y="954583"/>
                    <a:pt x="1526515" y="953414"/>
                  </a:cubicBezTo>
                  <a:cubicBezTo>
                    <a:pt x="1526515" y="952246"/>
                    <a:pt x="1527683" y="951078"/>
                    <a:pt x="1530020" y="949909"/>
                  </a:cubicBezTo>
                  <a:cubicBezTo>
                    <a:pt x="1526515" y="948741"/>
                    <a:pt x="1526515" y="946404"/>
                    <a:pt x="1530020" y="942899"/>
                  </a:cubicBezTo>
                  <a:cubicBezTo>
                    <a:pt x="1530020" y="941730"/>
                    <a:pt x="1530020" y="940562"/>
                    <a:pt x="1530020" y="939394"/>
                  </a:cubicBezTo>
                  <a:cubicBezTo>
                    <a:pt x="1530020" y="938225"/>
                    <a:pt x="1530020" y="937057"/>
                    <a:pt x="1530020" y="935888"/>
                  </a:cubicBezTo>
                  <a:lnTo>
                    <a:pt x="1528268" y="928878"/>
                  </a:lnTo>
                  <a:cubicBezTo>
                    <a:pt x="1528268" y="928878"/>
                    <a:pt x="1526515" y="927710"/>
                    <a:pt x="1523010" y="925373"/>
                  </a:cubicBezTo>
                  <a:lnTo>
                    <a:pt x="1521257" y="937641"/>
                  </a:lnTo>
                  <a:cubicBezTo>
                    <a:pt x="1518920" y="932967"/>
                    <a:pt x="1518336" y="928294"/>
                    <a:pt x="1519505" y="923620"/>
                  </a:cubicBezTo>
                  <a:lnTo>
                    <a:pt x="1523010" y="921868"/>
                  </a:lnTo>
                  <a:cubicBezTo>
                    <a:pt x="1526515" y="918362"/>
                    <a:pt x="1528268" y="913689"/>
                    <a:pt x="1528268" y="907847"/>
                  </a:cubicBezTo>
                  <a:cubicBezTo>
                    <a:pt x="1527099" y="905510"/>
                    <a:pt x="1527099" y="903757"/>
                    <a:pt x="1528268" y="902589"/>
                  </a:cubicBezTo>
                  <a:lnTo>
                    <a:pt x="1528268" y="886816"/>
                  </a:lnTo>
                  <a:lnTo>
                    <a:pt x="1530020" y="864032"/>
                  </a:lnTo>
                  <a:lnTo>
                    <a:pt x="1530020" y="876300"/>
                  </a:lnTo>
                  <a:lnTo>
                    <a:pt x="1530020" y="906094"/>
                  </a:lnTo>
                  <a:cubicBezTo>
                    <a:pt x="1531188" y="910768"/>
                    <a:pt x="1531773" y="916610"/>
                    <a:pt x="1531773" y="923620"/>
                  </a:cubicBezTo>
                  <a:cubicBezTo>
                    <a:pt x="1530604" y="929462"/>
                    <a:pt x="1530312" y="935596"/>
                    <a:pt x="1530897" y="942022"/>
                  </a:cubicBezTo>
                  <a:cubicBezTo>
                    <a:pt x="1531481" y="948449"/>
                    <a:pt x="1531773" y="953414"/>
                    <a:pt x="1531773" y="956920"/>
                  </a:cubicBezTo>
                  <a:lnTo>
                    <a:pt x="1533525" y="1000735"/>
                  </a:lnTo>
                  <a:cubicBezTo>
                    <a:pt x="1533525" y="1008913"/>
                    <a:pt x="1534694" y="1021182"/>
                    <a:pt x="1537030" y="1037539"/>
                  </a:cubicBezTo>
                  <a:lnTo>
                    <a:pt x="1535278" y="1053313"/>
                  </a:lnTo>
                  <a:lnTo>
                    <a:pt x="1535278" y="1060323"/>
                  </a:lnTo>
                  <a:cubicBezTo>
                    <a:pt x="1535278" y="1060323"/>
                    <a:pt x="1534986" y="1060031"/>
                    <a:pt x="1534402" y="1059447"/>
                  </a:cubicBezTo>
                  <a:cubicBezTo>
                    <a:pt x="1533818" y="1058862"/>
                    <a:pt x="1533525" y="1058570"/>
                    <a:pt x="1533525" y="1058570"/>
                  </a:cubicBezTo>
                  <a:cubicBezTo>
                    <a:pt x="1533525" y="1059739"/>
                    <a:pt x="1533233" y="1060907"/>
                    <a:pt x="1532649" y="1062076"/>
                  </a:cubicBezTo>
                  <a:cubicBezTo>
                    <a:pt x="1532065" y="1063244"/>
                    <a:pt x="1532941" y="1063828"/>
                    <a:pt x="1535278" y="1063828"/>
                  </a:cubicBezTo>
                  <a:lnTo>
                    <a:pt x="1535278" y="1067333"/>
                  </a:lnTo>
                  <a:cubicBezTo>
                    <a:pt x="1535278" y="1083691"/>
                    <a:pt x="1535862" y="1094791"/>
                    <a:pt x="1537030" y="1100633"/>
                  </a:cubicBezTo>
                  <a:lnTo>
                    <a:pt x="1538783" y="1119911"/>
                  </a:lnTo>
                  <a:lnTo>
                    <a:pt x="1542288" y="1161974"/>
                  </a:lnTo>
                  <a:cubicBezTo>
                    <a:pt x="1541120" y="1167816"/>
                    <a:pt x="1540828" y="1173073"/>
                    <a:pt x="1541412" y="1177747"/>
                  </a:cubicBezTo>
                  <a:cubicBezTo>
                    <a:pt x="1541996" y="1182421"/>
                    <a:pt x="1542288" y="1186510"/>
                    <a:pt x="1542288" y="1190015"/>
                  </a:cubicBezTo>
                  <a:lnTo>
                    <a:pt x="1542288" y="1195273"/>
                  </a:lnTo>
                  <a:cubicBezTo>
                    <a:pt x="1544625" y="1203452"/>
                    <a:pt x="1545794" y="1207541"/>
                    <a:pt x="1545794" y="1207541"/>
                  </a:cubicBezTo>
                  <a:cubicBezTo>
                    <a:pt x="1544625" y="1208710"/>
                    <a:pt x="1544333" y="1210462"/>
                    <a:pt x="1544917" y="1212799"/>
                  </a:cubicBezTo>
                  <a:cubicBezTo>
                    <a:pt x="1545501" y="1215136"/>
                    <a:pt x="1545794" y="1216889"/>
                    <a:pt x="1545794" y="1218057"/>
                  </a:cubicBezTo>
                  <a:lnTo>
                    <a:pt x="1545794" y="1233830"/>
                  </a:lnTo>
                  <a:cubicBezTo>
                    <a:pt x="1545794" y="1236167"/>
                    <a:pt x="1546962" y="1238504"/>
                    <a:pt x="1549299" y="1240841"/>
                  </a:cubicBezTo>
                  <a:cubicBezTo>
                    <a:pt x="1549299" y="1242009"/>
                    <a:pt x="1549883" y="1244054"/>
                    <a:pt x="1551051" y="1246975"/>
                  </a:cubicBezTo>
                  <a:cubicBezTo>
                    <a:pt x="1552220" y="1249896"/>
                    <a:pt x="1552220" y="1251941"/>
                    <a:pt x="1551051" y="1253109"/>
                  </a:cubicBezTo>
                  <a:cubicBezTo>
                    <a:pt x="1548715" y="1255446"/>
                    <a:pt x="1548130" y="1256614"/>
                    <a:pt x="1549299" y="1256614"/>
                  </a:cubicBezTo>
                  <a:cubicBezTo>
                    <a:pt x="1550467" y="1257783"/>
                    <a:pt x="1551051" y="1263040"/>
                    <a:pt x="1551051" y="1272388"/>
                  </a:cubicBezTo>
                  <a:cubicBezTo>
                    <a:pt x="1551051" y="1273556"/>
                    <a:pt x="1551636" y="1274140"/>
                    <a:pt x="1552804" y="1274140"/>
                  </a:cubicBezTo>
                  <a:lnTo>
                    <a:pt x="1556309" y="1275893"/>
                  </a:lnTo>
                  <a:lnTo>
                    <a:pt x="1556309" y="1293419"/>
                  </a:lnTo>
                  <a:cubicBezTo>
                    <a:pt x="1558646" y="1301598"/>
                    <a:pt x="1559814" y="1307440"/>
                    <a:pt x="1559814" y="1310945"/>
                  </a:cubicBezTo>
                  <a:lnTo>
                    <a:pt x="1563320" y="1305687"/>
                  </a:lnTo>
                  <a:cubicBezTo>
                    <a:pt x="1564488" y="1306855"/>
                    <a:pt x="1564780" y="1308316"/>
                    <a:pt x="1564196" y="1310068"/>
                  </a:cubicBezTo>
                  <a:cubicBezTo>
                    <a:pt x="1563612" y="1311821"/>
                    <a:pt x="1563904" y="1313282"/>
                    <a:pt x="1565072" y="1314450"/>
                  </a:cubicBezTo>
                  <a:cubicBezTo>
                    <a:pt x="1566241" y="1312113"/>
                    <a:pt x="1566533" y="1306563"/>
                    <a:pt x="1565948" y="1297800"/>
                  </a:cubicBezTo>
                  <a:cubicBezTo>
                    <a:pt x="1565364" y="1289037"/>
                    <a:pt x="1565656" y="1282903"/>
                    <a:pt x="1566825" y="1279398"/>
                  </a:cubicBezTo>
                  <a:cubicBezTo>
                    <a:pt x="1563320" y="1278230"/>
                    <a:pt x="1561567" y="1274724"/>
                    <a:pt x="1561567" y="1268882"/>
                  </a:cubicBezTo>
                  <a:cubicBezTo>
                    <a:pt x="1561567" y="1256030"/>
                    <a:pt x="1560983" y="1245514"/>
                    <a:pt x="1559814" y="1237336"/>
                  </a:cubicBezTo>
                  <a:cubicBezTo>
                    <a:pt x="1559814" y="1231494"/>
                    <a:pt x="1558646" y="1226820"/>
                    <a:pt x="1556309" y="1223315"/>
                  </a:cubicBezTo>
                  <a:lnTo>
                    <a:pt x="1558062" y="1218057"/>
                  </a:lnTo>
                  <a:lnTo>
                    <a:pt x="1565072" y="1221562"/>
                  </a:lnTo>
                  <a:lnTo>
                    <a:pt x="1565072" y="1219810"/>
                  </a:lnTo>
                  <a:cubicBezTo>
                    <a:pt x="1565072" y="1219810"/>
                    <a:pt x="1564780" y="1219517"/>
                    <a:pt x="1564196" y="1218933"/>
                  </a:cubicBezTo>
                  <a:cubicBezTo>
                    <a:pt x="1563612" y="1218349"/>
                    <a:pt x="1562735" y="1218057"/>
                    <a:pt x="1561567" y="1218057"/>
                  </a:cubicBezTo>
                  <a:cubicBezTo>
                    <a:pt x="1558062" y="1215720"/>
                    <a:pt x="1556894" y="1212215"/>
                    <a:pt x="1558062" y="1207541"/>
                  </a:cubicBezTo>
                  <a:lnTo>
                    <a:pt x="1558062" y="1205789"/>
                  </a:lnTo>
                  <a:cubicBezTo>
                    <a:pt x="1554556" y="1198778"/>
                    <a:pt x="1552804" y="1194689"/>
                    <a:pt x="1552804" y="1193521"/>
                  </a:cubicBezTo>
                  <a:cubicBezTo>
                    <a:pt x="1550467" y="1191184"/>
                    <a:pt x="1552220" y="1189431"/>
                    <a:pt x="1558062" y="1188263"/>
                  </a:cubicBezTo>
                  <a:lnTo>
                    <a:pt x="1558062" y="1175995"/>
                  </a:lnTo>
                  <a:cubicBezTo>
                    <a:pt x="1558062" y="1177163"/>
                    <a:pt x="1558646" y="1178039"/>
                    <a:pt x="1559814" y="1178623"/>
                  </a:cubicBezTo>
                  <a:cubicBezTo>
                    <a:pt x="1560983" y="1179208"/>
                    <a:pt x="1561567" y="1180084"/>
                    <a:pt x="1561567" y="1181252"/>
                  </a:cubicBezTo>
                  <a:lnTo>
                    <a:pt x="1561567" y="1190015"/>
                  </a:lnTo>
                  <a:cubicBezTo>
                    <a:pt x="1561567" y="1191184"/>
                    <a:pt x="1561275" y="1192060"/>
                    <a:pt x="1560691" y="1192644"/>
                  </a:cubicBezTo>
                  <a:cubicBezTo>
                    <a:pt x="1560106" y="1193229"/>
                    <a:pt x="1559230" y="1193521"/>
                    <a:pt x="1558062" y="1193521"/>
                  </a:cubicBezTo>
                  <a:cubicBezTo>
                    <a:pt x="1555725" y="1195857"/>
                    <a:pt x="1555725" y="1197610"/>
                    <a:pt x="1558062" y="1198778"/>
                  </a:cubicBezTo>
                  <a:cubicBezTo>
                    <a:pt x="1560399" y="1198778"/>
                    <a:pt x="1562151" y="1199363"/>
                    <a:pt x="1563320" y="1200531"/>
                  </a:cubicBezTo>
                  <a:cubicBezTo>
                    <a:pt x="1564488" y="1201699"/>
                    <a:pt x="1564488" y="1203452"/>
                    <a:pt x="1563320" y="1205789"/>
                  </a:cubicBezTo>
                  <a:lnTo>
                    <a:pt x="1566825" y="1207541"/>
                  </a:lnTo>
                  <a:lnTo>
                    <a:pt x="1568577" y="1239088"/>
                  </a:lnTo>
                  <a:cubicBezTo>
                    <a:pt x="1569746" y="1247267"/>
                    <a:pt x="1570330" y="1255446"/>
                    <a:pt x="1570330" y="1263625"/>
                  </a:cubicBezTo>
                  <a:cubicBezTo>
                    <a:pt x="1570330" y="1263625"/>
                    <a:pt x="1569746" y="1262456"/>
                    <a:pt x="1568577" y="1260119"/>
                  </a:cubicBezTo>
                  <a:lnTo>
                    <a:pt x="1568577" y="1272388"/>
                  </a:lnTo>
                  <a:cubicBezTo>
                    <a:pt x="1573251" y="1277061"/>
                    <a:pt x="1574419" y="1282319"/>
                    <a:pt x="1572083" y="1288161"/>
                  </a:cubicBezTo>
                  <a:lnTo>
                    <a:pt x="1573835" y="1298677"/>
                  </a:lnTo>
                  <a:lnTo>
                    <a:pt x="1577341" y="1310945"/>
                  </a:lnTo>
                  <a:lnTo>
                    <a:pt x="1577341" y="1319708"/>
                  </a:lnTo>
                  <a:cubicBezTo>
                    <a:pt x="1577341" y="1324381"/>
                    <a:pt x="1578509" y="1328471"/>
                    <a:pt x="1580846" y="1331976"/>
                  </a:cubicBezTo>
                  <a:cubicBezTo>
                    <a:pt x="1582014" y="1333144"/>
                    <a:pt x="1583474" y="1334313"/>
                    <a:pt x="1585227" y="1335481"/>
                  </a:cubicBezTo>
                  <a:cubicBezTo>
                    <a:pt x="1586980" y="1336650"/>
                    <a:pt x="1587856" y="1338986"/>
                    <a:pt x="1587856" y="1342492"/>
                  </a:cubicBezTo>
                  <a:cubicBezTo>
                    <a:pt x="1585519" y="1342492"/>
                    <a:pt x="1583767" y="1341907"/>
                    <a:pt x="1582598" y="1340739"/>
                  </a:cubicBezTo>
                  <a:lnTo>
                    <a:pt x="1584351" y="1344244"/>
                  </a:lnTo>
                  <a:lnTo>
                    <a:pt x="1607135" y="1363523"/>
                  </a:lnTo>
                  <a:cubicBezTo>
                    <a:pt x="1608303" y="1365860"/>
                    <a:pt x="1608887" y="1367028"/>
                    <a:pt x="1608887" y="1367028"/>
                  </a:cubicBezTo>
                  <a:cubicBezTo>
                    <a:pt x="1607719" y="1369365"/>
                    <a:pt x="1607135" y="1370533"/>
                    <a:pt x="1607135" y="1370533"/>
                  </a:cubicBezTo>
                  <a:cubicBezTo>
                    <a:pt x="1607135" y="1372870"/>
                    <a:pt x="1608011" y="1375207"/>
                    <a:pt x="1609764" y="1377544"/>
                  </a:cubicBezTo>
                  <a:cubicBezTo>
                    <a:pt x="1611516" y="1379880"/>
                    <a:pt x="1612977" y="1381633"/>
                    <a:pt x="1614145" y="1382801"/>
                  </a:cubicBezTo>
                  <a:cubicBezTo>
                    <a:pt x="1615313" y="1382801"/>
                    <a:pt x="1616190" y="1382509"/>
                    <a:pt x="1616774" y="1381925"/>
                  </a:cubicBezTo>
                  <a:cubicBezTo>
                    <a:pt x="1617358" y="1381341"/>
                    <a:pt x="1618235" y="1381049"/>
                    <a:pt x="1619403" y="1381049"/>
                  </a:cubicBezTo>
                  <a:cubicBezTo>
                    <a:pt x="1619403" y="1381049"/>
                    <a:pt x="1620571" y="1382217"/>
                    <a:pt x="1622908" y="1384554"/>
                  </a:cubicBezTo>
                  <a:lnTo>
                    <a:pt x="1624661" y="1381049"/>
                  </a:lnTo>
                  <a:cubicBezTo>
                    <a:pt x="1624661" y="1382217"/>
                    <a:pt x="1624953" y="1383094"/>
                    <a:pt x="1625537" y="1383678"/>
                  </a:cubicBezTo>
                  <a:cubicBezTo>
                    <a:pt x="1626121" y="1384262"/>
                    <a:pt x="1626997" y="1384554"/>
                    <a:pt x="1628166" y="1384554"/>
                  </a:cubicBezTo>
                  <a:cubicBezTo>
                    <a:pt x="1625829" y="1389228"/>
                    <a:pt x="1627582" y="1392733"/>
                    <a:pt x="1633424" y="1395070"/>
                  </a:cubicBezTo>
                  <a:lnTo>
                    <a:pt x="1633424" y="1400327"/>
                  </a:lnTo>
                  <a:cubicBezTo>
                    <a:pt x="1633424" y="1406169"/>
                    <a:pt x="1634592" y="1410259"/>
                    <a:pt x="1636929" y="1412596"/>
                  </a:cubicBezTo>
                  <a:cubicBezTo>
                    <a:pt x="1638097" y="1413764"/>
                    <a:pt x="1638973" y="1414640"/>
                    <a:pt x="1639558" y="1415224"/>
                  </a:cubicBezTo>
                  <a:cubicBezTo>
                    <a:pt x="1640142" y="1415809"/>
                    <a:pt x="1641018" y="1416101"/>
                    <a:pt x="1642187" y="1416101"/>
                  </a:cubicBezTo>
                  <a:cubicBezTo>
                    <a:pt x="1637513" y="1418438"/>
                    <a:pt x="1632255" y="1419606"/>
                    <a:pt x="1626413" y="1419606"/>
                  </a:cubicBezTo>
                  <a:lnTo>
                    <a:pt x="1629918" y="1431874"/>
                  </a:lnTo>
                  <a:cubicBezTo>
                    <a:pt x="1627582" y="1433043"/>
                    <a:pt x="1624076" y="1433627"/>
                    <a:pt x="1619403" y="1433627"/>
                  </a:cubicBezTo>
                  <a:cubicBezTo>
                    <a:pt x="1617066" y="1433627"/>
                    <a:pt x="1612977" y="1432458"/>
                    <a:pt x="1607135" y="1430122"/>
                  </a:cubicBezTo>
                  <a:lnTo>
                    <a:pt x="1614145" y="1440637"/>
                  </a:lnTo>
                  <a:cubicBezTo>
                    <a:pt x="1611808" y="1441806"/>
                    <a:pt x="1610055" y="1443266"/>
                    <a:pt x="1608887" y="1445019"/>
                  </a:cubicBezTo>
                  <a:cubicBezTo>
                    <a:pt x="1607719" y="1446771"/>
                    <a:pt x="1606550" y="1448232"/>
                    <a:pt x="1605382" y="1449400"/>
                  </a:cubicBezTo>
                  <a:cubicBezTo>
                    <a:pt x="1605382" y="1450569"/>
                    <a:pt x="1604798" y="1451737"/>
                    <a:pt x="1603629" y="1452905"/>
                  </a:cubicBezTo>
                  <a:lnTo>
                    <a:pt x="1600124" y="1451153"/>
                  </a:lnTo>
                  <a:cubicBezTo>
                    <a:pt x="1597787" y="1449984"/>
                    <a:pt x="1595451" y="1449984"/>
                    <a:pt x="1593114" y="1451153"/>
                  </a:cubicBezTo>
                  <a:cubicBezTo>
                    <a:pt x="1591945" y="1451153"/>
                    <a:pt x="1589024" y="1451153"/>
                    <a:pt x="1584351" y="1451153"/>
                  </a:cubicBezTo>
                  <a:cubicBezTo>
                    <a:pt x="1587856" y="1454658"/>
                    <a:pt x="1590193" y="1455242"/>
                    <a:pt x="1591361" y="1452905"/>
                  </a:cubicBezTo>
                  <a:cubicBezTo>
                    <a:pt x="1593698" y="1451737"/>
                    <a:pt x="1597787" y="1452905"/>
                    <a:pt x="1603629" y="1456411"/>
                  </a:cubicBezTo>
                  <a:cubicBezTo>
                    <a:pt x="1600124" y="1457579"/>
                    <a:pt x="1597495" y="1457871"/>
                    <a:pt x="1595743" y="1457287"/>
                  </a:cubicBezTo>
                  <a:cubicBezTo>
                    <a:pt x="1593990" y="1456703"/>
                    <a:pt x="1592529" y="1456411"/>
                    <a:pt x="1591361" y="1456411"/>
                  </a:cubicBezTo>
                  <a:cubicBezTo>
                    <a:pt x="1591361" y="1457579"/>
                    <a:pt x="1591945" y="1459039"/>
                    <a:pt x="1593114" y="1460792"/>
                  </a:cubicBezTo>
                  <a:cubicBezTo>
                    <a:pt x="1594282" y="1462545"/>
                    <a:pt x="1594282" y="1464005"/>
                    <a:pt x="1593114" y="1465174"/>
                  </a:cubicBezTo>
                  <a:lnTo>
                    <a:pt x="1586103" y="1465174"/>
                  </a:lnTo>
                  <a:cubicBezTo>
                    <a:pt x="1582598" y="1465174"/>
                    <a:pt x="1580261" y="1465174"/>
                    <a:pt x="1579093" y="1465174"/>
                  </a:cubicBezTo>
                  <a:cubicBezTo>
                    <a:pt x="1580261" y="1467510"/>
                    <a:pt x="1580261" y="1469263"/>
                    <a:pt x="1579093" y="1470431"/>
                  </a:cubicBezTo>
                  <a:cubicBezTo>
                    <a:pt x="1580261" y="1470431"/>
                    <a:pt x="1581430" y="1470431"/>
                    <a:pt x="1582598" y="1470431"/>
                  </a:cubicBezTo>
                  <a:cubicBezTo>
                    <a:pt x="1583767" y="1470431"/>
                    <a:pt x="1584935" y="1469847"/>
                    <a:pt x="1586103" y="1468679"/>
                  </a:cubicBezTo>
                  <a:cubicBezTo>
                    <a:pt x="1587272" y="1469847"/>
                    <a:pt x="1587564" y="1471016"/>
                    <a:pt x="1586980" y="1472184"/>
                  </a:cubicBezTo>
                  <a:cubicBezTo>
                    <a:pt x="1586396" y="1473352"/>
                    <a:pt x="1586688" y="1474521"/>
                    <a:pt x="1587856" y="1475689"/>
                  </a:cubicBezTo>
                  <a:lnTo>
                    <a:pt x="1577341" y="1477442"/>
                  </a:lnTo>
                  <a:cubicBezTo>
                    <a:pt x="1577341" y="1479779"/>
                    <a:pt x="1577925" y="1481531"/>
                    <a:pt x="1579093" y="1482700"/>
                  </a:cubicBezTo>
                  <a:cubicBezTo>
                    <a:pt x="1580261" y="1483868"/>
                    <a:pt x="1581430" y="1484452"/>
                    <a:pt x="1582598" y="1484452"/>
                  </a:cubicBezTo>
                  <a:lnTo>
                    <a:pt x="1582598" y="1493215"/>
                  </a:lnTo>
                  <a:cubicBezTo>
                    <a:pt x="1581430" y="1494384"/>
                    <a:pt x="1579677" y="1494676"/>
                    <a:pt x="1577341" y="1494091"/>
                  </a:cubicBezTo>
                  <a:cubicBezTo>
                    <a:pt x="1575003" y="1493507"/>
                    <a:pt x="1572667" y="1493215"/>
                    <a:pt x="1570330" y="1493215"/>
                  </a:cubicBezTo>
                  <a:cubicBezTo>
                    <a:pt x="1569162" y="1492047"/>
                    <a:pt x="1567993" y="1491171"/>
                    <a:pt x="1566825" y="1490586"/>
                  </a:cubicBezTo>
                  <a:cubicBezTo>
                    <a:pt x="1565656" y="1490002"/>
                    <a:pt x="1564488" y="1489710"/>
                    <a:pt x="1563320" y="1489710"/>
                  </a:cubicBezTo>
                  <a:cubicBezTo>
                    <a:pt x="1562151" y="1490878"/>
                    <a:pt x="1562151" y="1492047"/>
                    <a:pt x="1563320" y="1493215"/>
                  </a:cubicBezTo>
                  <a:cubicBezTo>
                    <a:pt x="1563320" y="1495552"/>
                    <a:pt x="1562443" y="1497597"/>
                    <a:pt x="1560691" y="1499349"/>
                  </a:cubicBezTo>
                  <a:cubicBezTo>
                    <a:pt x="1558938" y="1501102"/>
                    <a:pt x="1557478" y="1501978"/>
                    <a:pt x="1556309" y="1501978"/>
                  </a:cubicBezTo>
                  <a:cubicBezTo>
                    <a:pt x="1550467" y="1503147"/>
                    <a:pt x="1546378" y="1502562"/>
                    <a:pt x="1544041" y="1500226"/>
                  </a:cubicBezTo>
                  <a:lnTo>
                    <a:pt x="1542288" y="1498473"/>
                  </a:lnTo>
                  <a:lnTo>
                    <a:pt x="1533525" y="1503731"/>
                  </a:lnTo>
                  <a:cubicBezTo>
                    <a:pt x="1533525" y="1503731"/>
                    <a:pt x="1533233" y="1504023"/>
                    <a:pt x="1532649" y="1504607"/>
                  </a:cubicBezTo>
                  <a:cubicBezTo>
                    <a:pt x="1532065" y="1505191"/>
                    <a:pt x="1531773" y="1505483"/>
                    <a:pt x="1531773" y="1505483"/>
                  </a:cubicBezTo>
                  <a:cubicBezTo>
                    <a:pt x="1530604" y="1506652"/>
                    <a:pt x="1530020" y="1506944"/>
                    <a:pt x="1530020" y="1506360"/>
                  </a:cubicBezTo>
                  <a:cubicBezTo>
                    <a:pt x="1530020" y="1505775"/>
                    <a:pt x="1529436" y="1505483"/>
                    <a:pt x="1528268" y="1505483"/>
                  </a:cubicBezTo>
                  <a:cubicBezTo>
                    <a:pt x="1528268" y="1505483"/>
                    <a:pt x="1527391" y="1505191"/>
                    <a:pt x="1525639" y="1504607"/>
                  </a:cubicBezTo>
                  <a:cubicBezTo>
                    <a:pt x="1523886" y="1504023"/>
                    <a:pt x="1521842" y="1504315"/>
                    <a:pt x="1519505" y="1505483"/>
                  </a:cubicBezTo>
                  <a:cubicBezTo>
                    <a:pt x="1526515" y="1505483"/>
                    <a:pt x="1529436" y="1507236"/>
                    <a:pt x="1528268" y="1510741"/>
                  </a:cubicBezTo>
                  <a:lnTo>
                    <a:pt x="1523010" y="1512494"/>
                  </a:lnTo>
                  <a:cubicBezTo>
                    <a:pt x="1519505" y="1512494"/>
                    <a:pt x="1513078" y="1510157"/>
                    <a:pt x="1503731" y="1505483"/>
                  </a:cubicBezTo>
                  <a:lnTo>
                    <a:pt x="1510742" y="1507236"/>
                  </a:lnTo>
                  <a:cubicBezTo>
                    <a:pt x="1514247" y="1507236"/>
                    <a:pt x="1516584" y="1506652"/>
                    <a:pt x="1517752" y="1505483"/>
                  </a:cubicBezTo>
                  <a:lnTo>
                    <a:pt x="1517752" y="1503731"/>
                  </a:lnTo>
                  <a:cubicBezTo>
                    <a:pt x="1516584" y="1501394"/>
                    <a:pt x="1515415" y="1501394"/>
                    <a:pt x="1514247" y="1503731"/>
                  </a:cubicBezTo>
                  <a:cubicBezTo>
                    <a:pt x="1511910" y="1501394"/>
                    <a:pt x="1507529" y="1497597"/>
                    <a:pt x="1501102" y="1492339"/>
                  </a:cubicBezTo>
                  <a:cubicBezTo>
                    <a:pt x="1494676" y="1487081"/>
                    <a:pt x="1487958" y="1483284"/>
                    <a:pt x="1480947" y="1480947"/>
                  </a:cubicBezTo>
                  <a:cubicBezTo>
                    <a:pt x="1480947" y="1484452"/>
                    <a:pt x="1482700" y="1486789"/>
                    <a:pt x="1486205" y="1487957"/>
                  </a:cubicBezTo>
                  <a:cubicBezTo>
                    <a:pt x="1489710" y="1489126"/>
                    <a:pt x="1491463" y="1489710"/>
                    <a:pt x="1491463" y="1489710"/>
                  </a:cubicBezTo>
                  <a:cubicBezTo>
                    <a:pt x="1492631" y="1492047"/>
                    <a:pt x="1494384" y="1493507"/>
                    <a:pt x="1496721" y="1494091"/>
                  </a:cubicBezTo>
                  <a:cubicBezTo>
                    <a:pt x="1499058" y="1494676"/>
                    <a:pt x="1500810" y="1496136"/>
                    <a:pt x="1501979" y="1498473"/>
                  </a:cubicBezTo>
                  <a:lnTo>
                    <a:pt x="1496721" y="1505483"/>
                  </a:lnTo>
                  <a:lnTo>
                    <a:pt x="1493216" y="1503731"/>
                  </a:lnTo>
                  <a:lnTo>
                    <a:pt x="1491463" y="1503731"/>
                  </a:lnTo>
                  <a:cubicBezTo>
                    <a:pt x="1486789" y="1504899"/>
                    <a:pt x="1483284" y="1504899"/>
                    <a:pt x="1480947" y="1503731"/>
                  </a:cubicBezTo>
                  <a:cubicBezTo>
                    <a:pt x="1479779" y="1506068"/>
                    <a:pt x="1479195" y="1507236"/>
                    <a:pt x="1479195" y="1507236"/>
                  </a:cubicBezTo>
                  <a:lnTo>
                    <a:pt x="1477442" y="1505483"/>
                  </a:lnTo>
                  <a:lnTo>
                    <a:pt x="1475689" y="1503731"/>
                  </a:lnTo>
                  <a:cubicBezTo>
                    <a:pt x="1475689" y="1500226"/>
                    <a:pt x="1474521" y="1498473"/>
                    <a:pt x="1472184" y="1498473"/>
                  </a:cubicBezTo>
                  <a:cubicBezTo>
                    <a:pt x="1468679" y="1494968"/>
                    <a:pt x="1466927" y="1493215"/>
                    <a:pt x="1466927" y="1493215"/>
                  </a:cubicBezTo>
                  <a:cubicBezTo>
                    <a:pt x="1470432" y="1494384"/>
                    <a:pt x="1474521" y="1494968"/>
                    <a:pt x="1479195" y="1494968"/>
                  </a:cubicBezTo>
                  <a:cubicBezTo>
                    <a:pt x="1478027" y="1492631"/>
                    <a:pt x="1473353" y="1489126"/>
                    <a:pt x="1465174" y="1484452"/>
                  </a:cubicBezTo>
                  <a:lnTo>
                    <a:pt x="1458164" y="1489710"/>
                  </a:lnTo>
                  <a:lnTo>
                    <a:pt x="1454658" y="1487957"/>
                  </a:lnTo>
                  <a:cubicBezTo>
                    <a:pt x="1453490" y="1489126"/>
                    <a:pt x="1450569" y="1488542"/>
                    <a:pt x="1445895" y="1486205"/>
                  </a:cubicBezTo>
                  <a:lnTo>
                    <a:pt x="1444143" y="1486205"/>
                  </a:lnTo>
                  <a:cubicBezTo>
                    <a:pt x="1434796" y="1479194"/>
                    <a:pt x="1429538" y="1475105"/>
                    <a:pt x="1428369" y="1473937"/>
                  </a:cubicBezTo>
                  <a:cubicBezTo>
                    <a:pt x="1427201" y="1468095"/>
                    <a:pt x="1421359" y="1465174"/>
                    <a:pt x="1410843" y="1465174"/>
                  </a:cubicBezTo>
                  <a:cubicBezTo>
                    <a:pt x="1407338" y="1465174"/>
                    <a:pt x="1404417" y="1464589"/>
                    <a:pt x="1402080" y="1463421"/>
                  </a:cubicBezTo>
                  <a:cubicBezTo>
                    <a:pt x="1399744" y="1463421"/>
                    <a:pt x="1398575" y="1462253"/>
                    <a:pt x="1398575" y="1459916"/>
                  </a:cubicBezTo>
                  <a:cubicBezTo>
                    <a:pt x="1400912" y="1458747"/>
                    <a:pt x="1403541" y="1458455"/>
                    <a:pt x="1406462" y="1459039"/>
                  </a:cubicBezTo>
                  <a:cubicBezTo>
                    <a:pt x="1409383" y="1459624"/>
                    <a:pt x="1412012" y="1459916"/>
                    <a:pt x="1414349" y="1459916"/>
                  </a:cubicBezTo>
                  <a:lnTo>
                    <a:pt x="1402080" y="1445895"/>
                  </a:lnTo>
                  <a:cubicBezTo>
                    <a:pt x="1402080" y="1441221"/>
                    <a:pt x="1397407" y="1438885"/>
                    <a:pt x="1388060" y="1438885"/>
                  </a:cubicBezTo>
                  <a:cubicBezTo>
                    <a:pt x="1390396" y="1436548"/>
                    <a:pt x="1390980" y="1434211"/>
                    <a:pt x="1389812" y="1431874"/>
                  </a:cubicBezTo>
                  <a:cubicBezTo>
                    <a:pt x="1388644" y="1429537"/>
                    <a:pt x="1387475" y="1427785"/>
                    <a:pt x="1386307" y="1426616"/>
                  </a:cubicBezTo>
                  <a:cubicBezTo>
                    <a:pt x="1385139" y="1427785"/>
                    <a:pt x="1382802" y="1429537"/>
                    <a:pt x="1379297" y="1431874"/>
                  </a:cubicBezTo>
                  <a:lnTo>
                    <a:pt x="1375791" y="1423111"/>
                  </a:lnTo>
                  <a:cubicBezTo>
                    <a:pt x="1373454" y="1420774"/>
                    <a:pt x="1371702" y="1419606"/>
                    <a:pt x="1370534" y="1419606"/>
                  </a:cubicBezTo>
                  <a:cubicBezTo>
                    <a:pt x="1368197" y="1420774"/>
                    <a:pt x="1365276" y="1420190"/>
                    <a:pt x="1361771" y="1417853"/>
                  </a:cubicBezTo>
                  <a:lnTo>
                    <a:pt x="1349503" y="1410843"/>
                  </a:lnTo>
                  <a:cubicBezTo>
                    <a:pt x="1349503" y="1410843"/>
                    <a:pt x="1347166" y="1409675"/>
                    <a:pt x="1342492" y="1407338"/>
                  </a:cubicBezTo>
                  <a:cubicBezTo>
                    <a:pt x="1338987" y="1408506"/>
                    <a:pt x="1339571" y="1410259"/>
                    <a:pt x="1344245" y="1412596"/>
                  </a:cubicBezTo>
                  <a:cubicBezTo>
                    <a:pt x="1347750" y="1412596"/>
                    <a:pt x="1350087" y="1413180"/>
                    <a:pt x="1351255" y="1414348"/>
                  </a:cubicBezTo>
                  <a:lnTo>
                    <a:pt x="1351255" y="1417853"/>
                  </a:lnTo>
                  <a:lnTo>
                    <a:pt x="1360018" y="1423111"/>
                  </a:lnTo>
                  <a:cubicBezTo>
                    <a:pt x="1361186" y="1424280"/>
                    <a:pt x="1361771" y="1426032"/>
                    <a:pt x="1361771" y="1428369"/>
                  </a:cubicBezTo>
                  <a:cubicBezTo>
                    <a:pt x="1358266" y="1434211"/>
                    <a:pt x="1355345" y="1437716"/>
                    <a:pt x="1353008" y="1438885"/>
                  </a:cubicBezTo>
                  <a:lnTo>
                    <a:pt x="1338987" y="1421359"/>
                  </a:lnTo>
                  <a:cubicBezTo>
                    <a:pt x="1338987" y="1420190"/>
                    <a:pt x="1340739" y="1418438"/>
                    <a:pt x="1344245" y="1416101"/>
                  </a:cubicBezTo>
                  <a:cubicBezTo>
                    <a:pt x="1339571" y="1411427"/>
                    <a:pt x="1336358" y="1409090"/>
                    <a:pt x="1334605" y="1409090"/>
                  </a:cubicBezTo>
                  <a:cubicBezTo>
                    <a:pt x="1332853" y="1409090"/>
                    <a:pt x="1331392" y="1409090"/>
                    <a:pt x="1330224" y="1409090"/>
                  </a:cubicBezTo>
                  <a:lnTo>
                    <a:pt x="1330224" y="1412596"/>
                  </a:lnTo>
                  <a:cubicBezTo>
                    <a:pt x="1329055" y="1412596"/>
                    <a:pt x="1327595" y="1412011"/>
                    <a:pt x="1325842" y="1410843"/>
                  </a:cubicBezTo>
                  <a:cubicBezTo>
                    <a:pt x="1324090" y="1409675"/>
                    <a:pt x="1322629" y="1409090"/>
                    <a:pt x="1321461" y="1409090"/>
                  </a:cubicBezTo>
                  <a:cubicBezTo>
                    <a:pt x="1320293" y="1407922"/>
                    <a:pt x="1317955" y="1407338"/>
                    <a:pt x="1314450" y="1407338"/>
                  </a:cubicBezTo>
                  <a:cubicBezTo>
                    <a:pt x="1309777" y="1405001"/>
                    <a:pt x="1306856" y="1402664"/>
                    <a:pt x="1305687" y="1400327"/>
                  </a:cubicBezTo>
                  <a:lnTo>
                    <a:pt x="1302182" y="1400327"/>
                  </a:lnTo>
                  <a:cubicBezTo>
                    <a:pt x="1302182" y="1401496"/>
                    <a:pt x="1302474" y="1402372"/>
                    <a:pt x="1303058" y="1402956"/>
                  </a:cubicBezTo>
                  <a:cubicBezTo>
                    <a:pt x="1303643" y="1403541"/>
                    <a:pt x="1303935" y="1404417"/>
                    <a:pt x="1303935" y="1405585"/>
                  </a:cubicBezTo>
                  <a:lnTo>
                    <a:pt x="1305687" y="1409090"/>
                  </a:lnTo>
                  <a:cubicBezTo>
                    <a:pt x="1303351" y="1409090"/>
                    <a:pt x="1301014" y="1406754"/>
                    <a:pt x="1298677" y="1402080"/>
                  </a:cubicBezTo>
                  <a:cubicBezTo>
                    <a:pt x="1297509" y="1404417"/>
                    <a:pt x="1296048" y="1405585"/>
                    <a:pt x="1294296" y="1405585"/>
                  </a:cubicBezTo>
                  <a:cubicBezTo>
                    <a:pt x="1292543" y="1405585"/>
                    <a:pt x="1290498" y="1404417"/>
                    <a:pt x="1288161" y="1402080"/>
                  </a:cubicBezTo>
                  <a:lnTo>
                    <a:pt x="1284656" y="1400327"/>
                  </a:lnTo>
                  <a:cubicBezTo>
                    <a:pt x="1282319" y="1399159"/>
                    <a:pt x="1279690" y="1398575"/>
                    <a:pt x="1276770" y="1398575"/>
                  </a:cubicBezTo>
                  <a:cubicBezTo>
                    <a:pt x="1273849" y="1398575"/>
                    <a:pt x="1270635" y="1397406"/>
                    <a:pt x="1267130" y="1395070"/>
                  </a:cubicBezTo>
                  <a:cubicBezTo>
                    <a:pt x="1267130" y="1395070"/>
                    <a:pt x="1266838" y="1394777"/>
                    <a:pt x="1266254" y="1394193"/>
                  </a:cubicBezTo>
                  <a:cubicBezTo>
                    <a:pt x="1265670" y="1393609"/>
                    <a:pt x="1265378" y="1393317"/>
                    <a:pt x="1265378" y="1393317"/>
                  </a:cubicBezTo>
                  <a:cubicBezTo>
                    <a:pt x="1270051" y="1393317"/>
                    <a:pt x="1273556" y="1393901"/>
                    <a:pt x="1275893" y="1395070"/>
                  </a:cubicBezTo>
                  <a:cubicBezTo>
                    <a:pt x="1278230" y="1395070"/>
                    <a:pt x="1280567" y="1395070"/>
                    <a:pt x="1282904" y="1395070"/>
                  </a:cubicBezTo>
                  <a:cubicBezTo>
                    <a:pt x="1285240" y="1395070"/>
                    <a:pt x="1286409" y="1396238"/>
                    <a:pt x="1286409" y="1398575"/>
                  </a:cubicBezTo>
                  <a:lnTo>
                    <a:pt x="1295172" y="1398575"/>
                  </a:lnTo>
                  <a:cubicBezTo>
                    <a:pt x="1291667" y="1397406"/>
                    <a:pt x="1289038" y="1395946"/>
                    <a:pt x="1287285" y="1394193"/>
                  </a:cubicBezTo>
                  <a:cubicBezTo>
                    <a:pt x="1285532" y="1392441"/>
                    <a:pt x="1284072" y="1390980"/>
                    <a:pt x="1282904" y="1389812"/>
                  </a:cubicBezTo>
                  <a:cubicBezTo>
                    <a:pt x="1284072" y="1388643"/>
                    <a:pt x="1285240" y="1388059"/>
                    <a:pt x="1286409" y="1388059"/>
                  </a:cubicBezTo>
                  <a:lnTo>
                    <a:pt x="1281151" y="1388059"/>
                  </a:lnTo>
                  <a:lnTo>
                    <a:pt x="1279399" y="1388059"/>
                  </a:lnTo>
                  <a:cubicBezTo>
                    <a:pt x="1275893" y="1389228"/>
                    <a:pt x="1273556" y="1389812"/>
                    <a:pt x="1272388" y="1389812"/>
                  </a:cubicBezTo>
                  <a:lnTo>
                    <a:pt x="1263625" y="1388059"/>
                  </a:lnTo>
                  <a:cubicBezTo>
                    <a:pt x="1262457" y="1388059"/>
                    <a:pt x="1260412" y="1388059"/>
                    <a:pt x="1257491" y="1388059"/>
                  </a:cubicBezTo>
                  <a:cubicBezTo>
                    <a:pt x="1254570" y="1388059"/>
                    <a:pt x="1252525" y="1388059"/>
                    <a:pt x="1251357" y="1388059"/>
                  </a:cubicBezTo>
                  <a:cubicBezTo>
                    <a:pt x="1249020" y="1388059"/>
                    <a:pt x="1246683" y="1387183"/>
                    <a:pt x="1244346" y="1385430"/>
                  </a:cubicBezTo>
                  <a:lnTo>
                    <a:pt x="1237336" y="1381925"/>
                  </a:lnTo>
                  <a:cubicBezTo>
                    <a:pt x="1239673" y="1383678"/>
                    <a:pt x="1241426" y="1385722"/>
                    <a:pt x="1242594" y="1388059"/>
                  </a:cubicBezTo>
                  <a:cubicBezTo>
                    <a:pt x="1240257" y="1389228"/>
                    <a:pt x="1237920" y="1389228"/>
                    <a:pt x="1235583" y="1388059"/>
                  </a:cubicBezTo>
                  <a:cubicBezTo>
                    <a:pt x="1233246" y="1385722"/>
                    <a:pt x="1229157" y="1383386"/>
                    <a:pt x="1223315" y="1381049"/>
                  </a:cubicBezTo>
                  <a:cubicBezTo>
                    <a:pt x="1217473" y="1378712"/>
                    <a:pt x="1213384" y="1376375"/>
                    <a:pt x="1211047" y="1374038"/>
                  </a:cubicBezTo>
                  <a:lnTo>
                    <a:pt x="1225068" y="1374038"/>
                  </a:lnTo>
                  <a:cubicBezTo>
                    <a:pt x="1221563" y="1370533"/>
                    <a:pt x="1219810" y="1368781"/>
                    <a:pt x="1219810" y="1368781"/>
                  </a:cubicBezTo>
                  <a:cubicBezTo>
                    <a:pt x="1218642" y="1367612"/>
                    <a:pt x="1216889" y="1365275"/>
                    <a:pt x="1214552" y="1361770"/>
                  </a:cubicBezTo>
                  <a:cubicBezTo>
                    <a:pt x="1212215" y="1358265"/>
                    <a:pt x="1209294" y="1356512"/>
                    <a:pt x="1205789" y="1356512"/>
                  </a:cubicBezTo>
                  <a:cubicBezTo>
                    <a:pt x="1204621" y="1356512"/>
                    <a:pt x="1202868" y="1355344"/>
                    <a:pt x="1200531" y="1353007"/>
                  </a:cubicBezTo>
                  <a:cubicBezTo>
                    <a:pt x="1198194" y="1351839"/>
                    <a:pt x="1193521" y="1345997"/>
                    <a:pt x="1186511" y="1335481"/>
                  </a:cubicBezTo>
                  <a:cubicBezTo>
                    <a:pt x="1184174" y="1335481"/>
                    <a:pt x="1181545" y="1334605"/>
                    <a:pt x="1178624" y="1332852"/>
                  </a:cubicBezTo>
                  <a:cubicBezTo>
                    <a:pt x="1175703" y="1331100"/>
                    <a:pt x="1173658" y="1329639"/>
                    <a:pt x="1172490" y="1328471"/>
                  </a:cubicBezTo>
                  <a:cubicBezTo>
                    <a:pt x="1168985" y="1320292"/>
                    <a:pt x="1163727" y="1313282"/>
                    <a:pt x="1156716" y="1307440"/>
                  </a:cubicBezTo>
                  <a:lnTo>
                    <a:pt x="1151459" y="1296924"/>
                  </a:lnTo>
                  <a:lnTo>
                    <a:pt x="1149706" y="1295171"/>
                  </a:lnTo>
                  <a:cubicBezTo>
                    <a:pt x="1148538" y="1294003"/>
                    <a:pt x="1146785" y="1290498"/>
                    <a:pt x="1144448" y="1284656"/>
                  </a:cubicBezTo>
                  <a:lnTo>
                    <a:pt x="1144448" y="1282903"/>
                  </a:lnTo>
                  <a:cubicBezTo>
                    <a:pt x="1145617" y="1282903"/>
                    <a:pt x="1146785" y="1283487"/>
                    <a:pt x="1147953" y="1284656"/>
                  </a:cubicBezTo>
                  <a:cubicBezTo>
                    <a:pt x="1149122" y="1285824"/>
                    <a:pt x="1149706" y="1287577"/>
                    <a:pt x="1149706" y="1289914"/>
                  </a:cubicBezTo>
                  <a:lnTo>
                    <a:pt x="1149706" y="1293419"/>
                  </a:lnTo>
                  <a:lnTo>
                    <a:pt x="1153211" y="1291666"/>
                  </a:lnTo>
                  <a:cubicBezTo>
                    <a:pt x="1155548" y="1291666"/>
                    <a:pt x="1157593" y="1292835"/>
                    <a:pt x="1159345" y="1295171"/>
                  </a:cubicBezTo>
                  <a:cubicBezTo>
                    <a:pt x="1161098" y="1297508"/>
                    <a:pt x="1163143" y="1299261"/>
                    <a:pt x="1165479" y="1300429"/>
                  </a:cubicBezTo>
                  <a:lnTo>
                    <a:pt x="1163727" y="1296924"/>
                  </a:lnTo>
                  <a:lnTo>
                    <a:pt x="1154964" y="1284656"/>
                  </a:lnTo>
                  <a:cubicBezTo>
                    <a:pt x="1154964" y="1284656"/>
                    <a:pt x="1154672" y="1284656"/>
                    <a:pt x="1154088" y="1284656"/>
                  </a:cubicBezTo>
                  <a:cubicBezTo>
                    <a:pt x="1153503" y="1284656"/>
                    <a:pt x="1153211" y="1284656"/>
                    <a:pt x="1153211" y="1284656"/>
                  </a:cubicBezTo>
                  <a:cubicBezTo>
                    <a:pt x="1152043" y="1282319"/>
                    <a:pt x="1150874" y="1279690"/>
                    <a:pt x="1149706" y="1276769"/>
                  </a:cubicBezTo>
                  <a:cubicBezTo>
                    <a:pt x="1148538" y="1273848"/>
                    <a:pt x="1147369" y="1271219"/>
                    <a:pt x="1146201" y="1268882"/>
                  </a:cubicBezTo>
                  <a:cubicBezTo>
                    <a:pt x="1143864" y="1266546"/>
                    <a:pt x="1142111" y="1264209"/>
                    <a:pt x="1140943" y="1261872"/>
                  </a:cubicBezTo>
                  <a:cubicBezTo>
                    <a:pt x="1139775" y="1259535"/>
                    <a:pt x="1138606" y="1258367"/>
                    <a:pt x="1137438" y="1258367"/>
                  </a:cubicBezTo>
                  <a:cubicBezTo>
                    <a:pt x="1137438" y="1256030"/>
                    <a:pt x="1135685" y="1253109"/>
                    <a:pt x="1132180" y="1249604"/>
                  </a:cubicBezTo>
                  <a:cubicBezTo>
                    <a:pt x="1134517" y="1247267"/>
                    <a:pt x="1132764" y="1244930"/>
                    <a:pt x="1126922" y="1242593"/>
                  </a:cubicBezTo>
                  <a:lnTo>
                    <a:pt x="1123417" y="1239088"/>
                  </a:lnTo>
                  <a:lnTo>
                    <a:pt x="1123417" y="1235583"/>
                  </a:lnTo>
                  <a:cubicBezTo>
                    <a:pt x="1122249" y="1234415"/>
                    <a:pt x="1121080" y="1232662"/>
                    <a:pt x="1119912" y="1230325"/>
                  </a:cubicBezTo>
                  <a:cubicBezTo>
                    <a:pt x="1118744" y="1227988"/>
                    <a:pt x="1118159" y="1225652"/>
                    <a:pt x="1118159" y="1223315"/>
                  </a:cubicBezTo>
                  <a:cubicBezTo>
                    <a:pt x="1121664" y="1223315"/>
                    <a:pt x="1124001" y="1225067"/>
                    <a:pt x="1125170" y="1228573"/>
                  </a:cubicBezTo>
                  <a:lnTo>
                    <a:pt x="1140943" y="1249604"/>
                  </a:lnTo>
                  <a:lnTo>
                    <a:pt x="1140943" y="1247851"/>
                  </a:lnTo>
                  <a:cubicBezTo>
                    <a:pt x="1130427" y="1233830"/>
                    <a:pt x="1124001" y="1223899"/>
                    <a:pt x="1121664" y="1218057"/>
                  </a:cubicBezTo>
                  <a:lnTo>
                    <a:pt x="1104138" y="1183005"/>
                  </a:lnTo>
                  <a:lnTo>
                    <a:pt x="1104138" y="1179500"/>
                  </a:lnTo>
                  <a:lnTo>
                    <a:pt x="1132180" y="1226820"/>
                  </a:lnTo>
                  <a:lnTo>
                    <a:pt x="1130427" y="1218057"/>
                  </a:lnTo>
                  <a:cubicBezTo>
                    <a:pt x="1128091" y="1213383"/>
                    <a:pt x="1125462" y="1209002"/>
                    <a:pt x="1122541" y="1204913"/>
                  </a:cubicBezTo>
                  <a:cubicBezTo>
                    <a:pt x="1119620" y="1200823"/>
                    <a:pt x="1116991" y="1197026"/>
                    <a:pt x="1114654" y="1193521"/>
                  </a:cubicBezTo>
                  <a:cubicBezTo>
                    <a:pt x="1112317" y="1186510"/>
                    <a:pt x="1111733" y="1182421"/>
                    <a:pt x="1112901" y="1181252"/>
                  </a:cubicBezTo>
                  <a:cubicBezTo>
                    <a:pt x="1108228" y="1178916"/>
                    <a:pt x="1104723" y="1173658"/>
                    <a:pt x="1102386" y="1165479"/>
                  </a:cubicBezTo>
                  <a:cubicBezTo>
                    <a:pt x="1102386" y="1163142"/>
                    <a:pt x="1101218" y="1160221"/>
                    <a:pt x="1098880" y="1156716"/>
                  </a:cubicBezTo>
                  <a:cubicBezTo>
                    <a:pt x="1098880" y="1156716"/>
                    <a:pt x="1098880" y="1155548"/>
                    <a:pt x="1098880" y="1153211"/>
                  </a:cubicBezTo>
                  <a:lnTo>
                    <a:pt x="1105891" y="1165479"/>
                  </a:lnTo>
                  <a:cubicBezTo>
                    <a:pt x="1105891" y="1168984"/>
                    <a:pt x="1107059" y="1170737"/>
                    <a:pt x="1109396" y="1170737"/>
                  </a:cubicBezTo>
                  <a:cubicBezTo>
                    <a:pt x="1109396" y="1170737"/>
                    <a:pt x="1109688" y="1171029"/>
                    <a:pt x="1110273" y="1171613"/>
                  </a:cubicBezTo>
                  <a:cubicBezTo>
                    <a:pt x="1110857" y="1172197"/>
                    <a:pt x="1111149" y="1172489"/>
                    <a:pt x="1111149" y="1172489"/>
                  </a:cubicBezTo>
                  <a:cubicBezTo>
                    <a:pt x="1112317" y="1173658"/>
                    <a:pt x="1112609" y="1174534"/>
                    <a:pt x="1112025" y="1175118"/>
                  </a:cubicBezTo>
                  <a:cubicBezTo>
                    <a:pt x="1111441" y="1175703"/>
                    <a:pt x="1111733" y="1176579"/>
                    <a:pt x="1112901" y="1177747"/>
                  </a:cubicBezTo>
                  <a:lnTo>
                    <a:pt x="1118159" y="1175995"/>
                  </a:lnTo>
                  <a:lnTo>
                    <a:pt x="1111149" y="1161974"/>
                  </a:lnTo>
                  <a:lnTo>
                    <a:pt x="1112901" y="1161974"/>
                  </a:lnTo>
                  <a:cubicBezTo>
                    <a:pt x="1114070" y="1163142"/>
                    <a:pt x="1115238" y="1165187"/>
                    <a:pt x="1116406" y="1168108"/>
                  </a:cubicBezTo>
                  <a:cubicBezTo>
                    <a:pt x="1117575" y="1171029"/>
                    <a:pt x="1119328" y="1173073"/>
                    <a:pt x="1121664" y="1174242"/>
                  </a:cubicBezTo>
                  <a:lnTo>
                    <a:pt x="1119912" y="1175995"/>
                  </a:lnTo>
                  <a:lnTo>
                    <a:pt x="1125170" y="1190015"/>
                  </a:lnTo>
                  <a:lnTo>
                    <a:pt x="1137438" y="1204036"/>
                  </a:lnTo>
                  <a:lnTo>
                    <a:pt x="1146201" y="1216304"/>
                  </a:lnTo>
                  <a:cubicBezTo>
                    <a:pt x="1146201" y="1217473"/>
                    <a:pt x="1147369" y="1218057"/>
                    <a:pt x="1149706" y="1218057"/>
                  </a:cubicBezTo>
                  <a:lnTo>
                    <a:pt x="1144448" y="1207541"/>
                  </a:lnTo>
                  <a:cubicBezTo>
                    <a:pt x="1142111" y="1205205"/>
                    <a:pt x="1139775" y="1201115"/>
                    <a:pt x="1137438" y="1195273"/>
                  </a:cubicBezTo>
                  <a:cubicBezTo>
                    <a:pt x="1136269" y="1194105"/>
                    <a:pt x="1135393" y="1192644"/>
                    <a:pt x="1134809" y="1190892"/>
                  </a:cubicBezTo>
                  <a:cubicBezTo>
                    <a:pt x="1134225" y="1189139"/>
                    <a:pt x="1133348" y="1187679"/>
                    <a:pt x="1132180" y="1186510"/>
                  </a:cubicBezTo>
                  <a:cubicBezTo>
                    <a:pt x="1125170" y="1179500"/>
                    <a:pt x="1121080" y="1171905"/>
                    <a:pt x="1119912" y="1163726"/>
                  </a:cubicBezTo>
                  <a:cubicBezTo>
                    <a:pt x="1122249" y="1167232"/>
                    <a:pt x="1126630" y="1173658"/>
                    <a:pt x="1133056" y="1183005"/>
                  </a:cubicBezTo>
                  <a:cubicBezTo>
                    <a:pt x="1139482" y="1192352"/>
                    <a:pt x="1145617" y="1199947"/>
                    <a:pt x="1151459" y="1205789"/>
                  </a:cubicBezTo>
                  <a:lnTo>
                    <a:pt x="1149706" y="1200531"/>
                  </a:lnTo>
                  <a:lnTo>
                    <a:pt x="1149706" y="1197026"/>
                  </a:lnTo>
                  <a:lnTo>
                    <a:pt x="1151459" y="1198778"/>
                  </a:lnTo>
                  <a:lnTo>
                    <a:pt x="1163727" y="1214552"/>
                  </a:lnTo>
                  <a:cubicBezTo>
                    <a:pt x="1166064" y="1216889"/>
                    <a:pt x="1167816" y="1218057"/>
                    <a:pt x="1168985" y="1218057"/>
                  </a:cubicBezTo>
                  <a:lnTo>
                    <a:pt x="1153211" y="1200531"/>
                  </a:lnTo>
                  <a:cubicBezTo>
                    <a:pt x="1153211" y="1199363"/>
                    <a:pt x="1152919" y="1198194"/>
                    <a:pt x="1152335" y="1197026"/>
                  </a:cubicBezTo>
                  <a:cubicBezTo>
                    <a:pt x="1151751" y="1195857"/>
                    <a:pt x="1152043" y="1194689"/>
                    <a:pt x="1153211" y="1193521"/>
                  </a:cubicBezTo>
                  <a:cubicBezTo>
                    <a:pt x="1155548" y="1194689"/>
                    <a:pt x="1156716" y="1195857"/>
                    <a:pt x="1156716" y="1197026"/>
                  </a:cubicBezTo>
                  <a:cubicBezTo>
                    <a:pt x="1155548" y="1198194"/>
                    <a:pt x="1155256" y="1199363"/>
                    <a:pt x="1155840" y="1200531"/>
                  </a:cubicBezTo>
                  <a:cubicBezTo>
                    <a:pt x="1156424" y="1201699"/>
                    <a:pt x="1156716" y="1202868"/>
                    <a:pt x="1156716" y="1204036"/>
                  </a:cubicBezTo>
                  <a:cubicBezTo>
                    <a:pt x="1157885" y="1204036"/>
                    <a:pt x="1159637" y="1202868"/>
                    <a:pt x="1161974" y="1200531"/>
                  </a:cubicBezTo>
                  <a:cubicBezTo>
                    <a:pt x="1159637" y="1197026"/>
                    <a:pt x="1156132" y="1191768"/>
                    <a:pt x="1151459" y="1184758"/>
                  </a:cubicBezTo>
                  <a:cubicBezTo>
                    <a:pt x="1146785" y="1177747"/>
                    <a:pt x="1143864" y="1171321"/>
                    <a:pt x="1142696" y="1165479"/>
                  </a:cubicBezTo>
                  <a:lnTo>
                    <a:pt x="1133933" y="1149706"/>
                  </a:lnTo>
                  <a:lnTo>
                    <a:pt x="1153211" y="1181252"/>
                  </a:lnTo>
                  <a:lnTo>
                    <a:pt x="1156716" y="1181252"/>
                  </a:lnTo>
                  <a:lnTo>
                    <a:pt x="1149706" y="1172489"/>
                  </a:lnTo>
                  <a:cubicBezTo>
                    <a:pt x="1142696" y="1154963"/>
                    <a:pt x="1138022" y="1145032"/>
                    <a:pt x="1135685" y="1142695"/>
                  </a:cubicBezTo>
                  <a:cubicBezTo>
                    <a:pt x="1135685" y="1141527"/>
                    <a:pt x="1134517" y="1139774"/>
                    <a:pt x="1132180" y="1137437"/>
                  </a:cubicBezTo>
                  <a:cubicBezTo>
                    <a:pt x="1132180" y="1136269"/>
                    <a:pt x="1130427" y="1133932"/>
                    <a:pt x="1126922" y="1130427"/>
                  </a:cubicBezTo>
                  <a:cubicBezTo>
                    <a:pt x="1129259" y="1130427"/>
                    <a:pt x="1130720" y="1131011"/>
                    <a:pt x="1131304" y="1132180"/>
                  </a:cubicBezTo>
                  <a:cubicBezTo>
                    <a:pt x="1131888" y="1133348"/>
                    <a:pt x="1132764" y="1133348"/>
                    <a:pt x="1133933" y="1132180"/>
                  </a:cubicBezTo>
                  <a:cubicBezTo>
                    <a:pt x="1135101" y="1131011"/>
                    <a:pt x="1135977" y="1130719"/>
                    <a:pt x="1136562" y="1131303"/>
                  </a:cubicBezTo>
                  <a:cubicBezTo>
                    <a:pt x="1137146" y="1131887"/>
                    <a:pt x="1137438" y="1132764"/>
                    <a:pt x="1137438" y="1133932"/>
                  </a:cubicBezTo>
                  <a:lnTo>
                    <a:pt x="1139191" y="1139190"/>
                  </a:lnTo>
                  <a:cubicBezTo>
                    <a:pt x="1141527" y="1140358"/>
                    <a:pt x="1142988" y="1141527"/>
                    <a:pt x="1143572" y="1142695"/>
                  </a:cubicBezTo>
                  <a:cubicBezTo>
                    <a:pt x="1144156" y="1143864"/>
                    <a:pt x="1143864" y="1146200"/>
                    <a:pt x="1142696" y="1149706"/>
                  </a:cubicBezTo>
                  <a:cubicBezTo>
                    <a:pt x="1143864" y="1152042"/>
                    <a:pt x="1145909" y="1154963"/>
                    <a:pt x="1148830" y="1158469"/>
                  </a:cubicBezTo>
                  <a:cubicBezTo>
                    <a:pt x="1151751" y="1161974"/>
                    <a:pt x="1154379" y="1165479"/>
                    <a:pt x="1156716" y="1168984"/>
                  </a:cubicBezTo>
                  <a:lnTo>
                    <a:pt x="1156716" y="1161974"/>
                  </a:lnTo>
                  <a:cubicBezTo>
                    <a:pt x="1154379" y="1158469"/>
                    <a:pt x="1151459" y="1153503"/>
                    <a:pt x="1147953" y="1147077"/>
                  </a:cubicBezTo>
                  <a:cubicBezTo>
                    <a:pt x="1144448" y="1140650"/>
                    <a:pt x="1142111" y="1136269"/>
                    <a:pt x="1140943" y="1133932"/>
                  </a:cubicBezTo>
                  <a:cubicBezTo>
                    <a:pt x="1139775" y="1131595"/>
                    <a:pt x="1138606" y="1128382"/>
                    <a:pt x="1137438" y="1124293"/>
                  </a:cubicBezTo>
                  <a:lnTo>
                    <a:pt x="1132530" y="1112024"/>
                  </a:lnTo>
                  <a:lnTo>
                    <a:pt x="1133933" y="1113777"/>
                  </a:lnTo>
                  <a:cubicBezTo>
                    <a:pt x="1135101" y="1115530"/>
                    <a:pt x="1136269" y="1116990"/>
                    <a:pt x="1137438" y="1118159"/>
                  </a:cubicBezTo>
                  <a:lnTo>
                    <a:pt x="1135685" y="1111148"/>
                  </a:lnTo>
                  <a:lnTo>
                    <a:pt x="1130427" y="1105891"/>
                  </a:lnTo>
                  <a:lnTo>
                    <a:pt x="1130427" y="1109396"/>
                  </a:lnTo>
                  <a:cubicBezTo>
                    <a:pt x="1126922" y="1107059"/>
                    <a:pt x="1124585" y="1104430"/>
                    <a:pt x="1123417" y="1101509"/>
                  </a:cubicBezTo>
                  <a:cubicBezTo>
                    <a:pt x="1122249" y="1098588"/>
                    <a:pt x="1121664" y="1096543"/>
                    <a:pt x="1121664" y="1095375"/>
                  </a:cubicBezTo>
                  <a:lnTo>
                    <a:pt x="1123417" y="1095375"/>
                  </a:lnTo>
                  <a:cubicBezTo>
                    <a:pt x="1123417" y="1096543"/>
                    <a:pt x="1124001" y="1098004"/>
                    <a:pt x="1125170" y="1099756"/>
                  </a:cubicBezTo>
                  <a:cubicBezTo>
                    <a:pt x="1126338" y="1101509"/>
                    <a:pt x="1128091" y="1102970"/>
                    <a:pt x="1130427" y="1104138"/>
                  </a:cubicBezTo>
                  <a:cubicBezTo>
                    <a:pt x="1131596" y="1104138"/>
                    <a:pt x="1132180" y="1102385"/>
                    <a:pt x="1132180" y="1098880"/>
                  </a:cubicBezTo>
                  <a:cubicBezTo>
                    <a:pt x="1132180" y="1097712"/>
                    <a:pt x="1131596" y="1096251"/>
                    <a:pt x="1130427" y="1094499"/>
                  </a:cubicBezTo>
                  <a:cubicBezTo>
                    <a:pt x="1129259" y="1092746"/>
                    <a:pt x="1127506" y="1091870"/>
                    <a:pt x="1125170" y="1091870"/>
                  </a:cubicBezTo>
                  <a:cubicBezTo>
                    <a:pt x="1125170" y="1089533"/>
                    <a:pt x="1124001" y="1086028"/>
                    <a:pt x="1121664" y="1081354"/>
                  </a:cubicBezTo>
                  <a:cubicBezTo>
                    <a:pt x="1124001" y="1080186"/>
                    <a:pt x="1126046" y="1080186"/>
                    <a:pt x="1127798" y="1081354"/>
                  </a:cubicBezTo>
                  <a:cubicBezTo>
                    <a:pt x="1129551" y="1082523"/>
                    <a:pt x="1130427" y="1083691"/>
                    <a:pt x="1130427" y="1084859"/>
                  </a:cubicBezTo>
                  <a:cubicBezTo>
                    <a:pt x="1130427" y="1090701"/>
                    <a:pt x="1132180" y="1095375"/>
                    <a:pt x="1135685" y="1098880"/>
                  </a:cubicBezTo>
                  <a:cubicBezTo>
                    <a:pt x="1136853" y="1100049"/>
                    <a:pt x="1137438" y="1101509"/>
                    <a:pt x="1137438" y="1103262"/>
                  </a:cubicBezTo>
                  <a:cubicBezTo>
                    <a:pt x="1137438" y="1105014"/>
                    <a:pt x="1138022" y="1105891"/>
                    <a:pt x="1139191" y="1105891"/>
                  </a:cubicBezTo>
                  <a:cubicBezTo>
                    <a:pt x="1140359" y="1109396"/>
                    <a:pt x="1142696" y="1113485"/>
                    <a:pt x="1146201" y="1118159"/>
                  </a:cubicBezTo>
                  <a:cubicBezTo>
                    <a:pt x="1149706" y="1122832"/>
                    <a:pt x="1152627" y="1126922"/>
                    <a:pt x="1154964" y="1130427"/>
                  </a:cubicBezTo>
                  <a:cubicBezTo>
                    <a:pt x="1163143" y="1146785"/>
                    <a:pt x="1171321" y="1158469"/>
                    <a:pt x="1179500" y="1165479"/>
                  </a:cubicBezTo>
                  <a:cubicBezTo>
                    <a:pt x="1180669" y="1166647"/>
                    <a:pt x="1181253" y="1167816"/>
                    <a:pt x="1181253" y="1168984"/>
                  </a:cubicBezTo>
                  <a:cubicBezTo>
                    <a:pt x="1181253" y="1170153"/>
                    <a:pt x="1181837" y="1170737"/>
                    <a:pt x="1183005" y="1170737"/>
                  </a:cubicBezTo>
                  <a:lnTo>
                    <a:pt x="1184758" y="1168984"/>
                  </a:lnTo>
                  <a:lnTo>
                    <a:pt x="1190016" y="1170737"/>
                  </a:lnTo>
                  <a:cubicBezTo>
                    <a:pt x="1184174" y="1161390"/>
                    <a:pt x="1177747" y="1154379"/>
                    <a:pt x="1170737" y="1149706"/>
                  </a:cubicBezTo>
                  <a:cubicBezTo>
                    <a:pt x="1168400" y="1140358"/>
                    <a:pt x="1164311" y="1132764"/>
                    <a:pt x="1158469" y="1126922"/>
                  </a:cubicBezTo>
                  <a:cubicBezTo>
                    <a:pt x="1157301" y="1122248"/>
                    <a:pt x="1155548" y="1117575"/>
                    <a:pt x="1153211" y="1112901"/>
                  </a:cubicBezTo>
                  <a:cubicBezTo>
                    <a:pt x="1150874" y="1108227"/>
                    <a:pt x="1148538" y="1104138"/>
                    <a:pt x="1146201" y="1100633"/>
                  </a:cubicBezTo>
                  <a:lnTo>
                    <a:pt x="1135685" y="1074344"/>
                  </a:lnTo>
                  <a:cubicBezTo>
                    <a:pt x="1139191" y="1079017"/>
                    <a:pt x="1142988" y="1086028"/>
                    <a:pt x="1147077" y="1095375"/>
                  </a:cubicBezTo>
                  <a:cubicBezTo>
                    <a:pt x="1151167" y="1104722"/>
                    <a:pt x="1156132" y="1112317"/>
                    <a:pt x="1161974" y="1118159"/>
                  </a:cubicBezTo>
                  <a:lnTo>
                    <a:pt x="1156716" y="1105891"/>
                  </a:lnTo>
                  <a:lnTo>
                    <a:pt x="1154964" y="1100633"/>
                  </a:lnTo>
                  <a:lnTo>
                    <a:pt x="1156716" y="1100633"/>
                  </a:lnTo>
                  <a:cubicBezTo>
                    <a:pt x="1156716" y="1102970"/>
                    <a:pt x="1157301" y="1105891"/>
                    <a:pt x="1158469" y="1109396"/>
                  </a:cubicBezTo>
                  <a:cubicBezTo>
                    <a:pt x="1165479" y="1122248"/>
                    <a:pt x="1171905" y="1131011"/>
                    <a:pt x="1177747" y="1135685"/>
                  </a:cubicBezTo>
                  <a:cubicBezTo>
                    <a:pt x="1180085" y="1138022"/>
                    <a:pt x="1181253" y="1139774"/>
                    <a:pt x="1181253" y="1140943"/>
                  </a:cubicBezTo>
                  <a:cubicBezTo>
                    <a:pt x="1183590" y="1143279"/>
                    <a:pt x="1184758" y="1144448"/>
                    <a:pt x="1184758" y="1144448"/>
                  </a:cubicBezTo>
                  <a:lnTo>
                    <a:pt x="1184758" y="1147953"/>
                  </a:lnTo>
                  <a:lnTo>
                    <a:pt x="1190016" y="1156716"/>
                  </a:lnTo>
                  <a:lnTo>
                    <a:pt x="1195274" y="1156716"/>
                  </a:lnTo>
                  <a:lnTo>
                    <a:pt x="1188263" y="1142695"/>
                  </a:lnTo>
                  <a:cubicBezTo>
                    <a:pt x="1188263" y="1142695"/>
                    <a:pt x="1188555" y="1142403"/>
                    <a:pt x="1189140" y="1141819"/>
                  </a:cubicBezTo>
                  <a:cubicBezTo>
                    <a:pt x="1189724" y="1141235"/>
                    <a:pt x="1190016" y="1140943"/>
                    <a:pt x="1190016" y="1140943"/>
                  </a:cubicBezTo>
                  <a:lnTo>
                    <a:pt x="1190016" y="1139190"/>
                  </a:lnTo>
                  <a:lnTo>
                    <a:pt x="1184758" y="1130427"/>
                  </a:lnTo>
                  <a:cubicBezTo>
                    <a:pt x="1184758" y="1130427"/>
                    <a:pt x="1184174" y="1129551"/>
                    <a:pt x="1183005" y="1127798"/>
                  </a:cubicBezTo>
                  <a:cubicBezTo>
                    <a:pt x="1181837" y="1126046"/>
                    <a:pt x="1181837" y="1123417"/>
                    <a:pt x="1183005" y="1119911"/>
                  </a:cubicBezTo>
                  <a:lnTo>
                    <a:pt x="1186511" y="1126922"/>
                  </a:lnTo>
                  <a:cubicBezTo>
                    <a:pt x="1187679" y="1132764"/>
                    <a:pt x="1192353" y="1138606"/>
                    <a:pt x="1200531" y="1144448"/>
                  </a:cubicBezTo>
                  <a:cubicBezTo>
                    <a:pt x="1201700" y="1146785"/>
                    <a:pt x="1202868" y="1148829"/>
                    <a:pt x="1204037" y="1150582"/>
                  </a:cubicBezTo>
                  <a:cubicBezTo>
                    <a:pt x="1205205" y="1152335"/>
                    <a:pt x="1205789" y="1154379"/>
                    <a:pt x="1205789" y="1156716"/>
                  </a:cubicBezTo>
                  <a:cubicBezTo>
                    <a:pt x="1206958" y="1156716"/>
                    <a:pt x="1207542" y="1157884"/>
                    <a:pt x="1207542" y="1160221"/>
                  </a:cubicBezTo>
                  <a:lnTo>
                    <a:pt x="1209294" y="1161974"/>
                  </a:lnTo>
                  <a:lnTo>
                    <a:pt x="1205789" y="1160221"/>
                  </a:lnTo>
                  <a:cubicBezTo>
                    <a:pt x="1206958" y="1164895"/>
                    <a:pt x="1208418" y="1168692"/>
                    <a:pt x="1210171" y="1171613"/>
                  </a:cubicBezTo>
                  <a:cubicBezTo>
                    <a:pt x="1211923" y="1174534"/>
                    <a:pt x="1213384" y="1176579"/>
                    <a:pt x="1214552" y="1177747"/>
                  </a:cubicBezTo>
                  <a:cubicBezTo>
                    <a:pt x="1219226" y="1182421"/>
                    <a:pt x="1221563" y="1184173"/>
                    <a:pt x="1221563" y="1183005"/>
                  </a:cubicBezTo>
                  <a:lnTo>
                    <a:pt x="1230326" y="1188263"/>
                  </a:lnTo>
                  <a:cubicBezTo>
                    <a:pt x="1231494" y="1190600"/>
                    <a:pt x="1235583" y="1195273"/>
                    <a:pt x="1242594" y="1202284"/>
                  </a:cubicBezTo>
                  <a:lnTo>
                    <a:pt x="1242594" y="1197026"/>
                  </a:lnTo>
                  <a:cubicBezTo>
                    <a:pt x="1244931" y="1199363"/>
                    <a:pt x="1246975" y="1201115"/>
                    <a:pt x="1248728" y="1202284"/>
                  </a:cubicBezTo>
                  <a:cubicBezTo>
                    <a:pt x="1250481" y="1203452"/>
                    <a:pt x="1252525" y="1204620"/>
                    <a:pt x="1254862" y="1205789"/>
                  </a:cubicBezTo>
                  <a:cubicBezTo>
                    <a:pt x="1249020" y="1203452"/>
                    <a:pt x="1246099" y="1202284"/>
                    <a:pt x="1246099" y="1202284"/>
                  </a:cubicBezTo>
                  <a:lnTo>
                    <a:pt x="1254862" y="1207541"/>
                  </a:lnTo>
                  <a:lnTo>
                    <a:pt x="1254862" y="1205789"/>
                  </a:lnTo>
                  <a:cubicBezTo>
                    <a:pt x="1259536" y="1210462"/>
                    <a:pt x="1261872" y="1212799"/>
                    <a:pt x="1261872" y="1212799"/>
                  </a:cubicBezTo>
                  <a:lnTo>
                    <a:pt x="1286409" y="1226820"/>
                  </a:lnTo>
                  <a:lnTo>
                    <a:pt x="1289914" y="1228573"/>
                  </a:lnTo>
                  <a:cubicBezTo>
                    <a:pt x="1291082" y="1228573"/>
                    <a:pt x="1294587" y="1230325"/>
                    <a:pt x="1300430" y="1233830"/>
                  </a:cubicBezTo>
                  <a:cubicBezTo>
                    <a:pt x="1300430" y="1234999"/>
                    <a:pt x="1301598" y="1235583"/>
                    <a:pt x="1303935" y="1235583"/>
                  </a:cubicBezTo>
                  <a:cubicBezTo>
                    <a:pt x="1292251" y="1225067"/>
                    <a:pt x="1286409" y="1219810"/>
                    <a:pt x="1286409" y="1219810"/>
                  </a:cubicBezTo>
                  <a:cubicBezTo>
                    <a:pt x="1296925" y="1225652"/>
                    <a:pt x="1304519" y="1230909"/>
                    <a:pt x="1309193" y="1235583"/>
                  </a:cubicBezTo>
                  <a:cubicBezTo>
                    <a:pt x="1323213" y="1242593"/>
                    <a:pt x="1334313" y="1246683"/>
                    <a:pt x="1342492" y="1247851"/>
                  </a:cubicBezTo>
                  <a:lnTo>
                    <a:pt x="1349503" y="1249604"/>
                  </a:lnTo>
                  <a:lnTo>
                    <a:pt x="1354760" y="1249604"/>
                  </a:lnTo>
                  <a:cubicBezTo>
                    <a:pt x="1358266" y="1249604"/>
                    <a:pt x="1360602" y="1249020"/>
                    <a:pt x="1361771" y="1247851"/>
                  </a:cubicBezTo>
                  <a:cubicBezTo>
                    <a:pt x="1362939" y="1246683"/>
                    <a:pt x="1364692" y="1245514"/>
                    <a:pt x="1367028" y="1244346"/>
                  </a:cubicBezTo>
                  <a:lnTo>
                    <a:pt x="1374039" y="1246099"/>
                  </a:lnTo>
                  <a:lnTo>
                    <a:pt x="1374039" y="1235583"/>
                  </a:lnTo>
                  <a:cubicBezTo>
                    <a:pt x="1372870" y="1237920"/>
                    <a:pt x="1371702" y="1239088"/>
                    <a:pt x="1370534" y="1239088"/>
                  </a:cubicBezTo>
                  <a:cubicBezTo>
                    <a:pt x="1369365" y="1239088"/>
                    <a:pt x="1368197" y="1239672"/>
                    <a:pt x="1367028" y="1240841"/>
                  </a:cubicBezTo>
                  <a:lnTo>
                    <a:pt x="1367028" y="1218057"/>
                  </a:lnTo>
                  <a:cubicBezTo>
                    <a:pt x="1367028" y="1216889"/>
                    <a:pt x="1368197" y="1221562"/>
                    <a:pt x="1370534" y="1232078"/>
                  </a:cubicBezTo>
                  <a:lnTo>
                    <a:pt x="1370534" y="1221562"/>
                  </a:lnTo>
                  <a:lnTo>
                    <a:pt x="1372286" y="1221562"/>
                  </a:lnTo>
                  <a:cubicBezTo>
                    <a:pt x="1372286" y="1221562"/>
                    <a:pt x="1372578" y="1221562"/>
                    <a:pt x="1373163" y="1221562"/>
                  </a:cubicBezTo>
                  <a:cubicBezTo>
                    <a:pt x="1373747" y="1221562"/>
                    <a:pt x="1374039" y="1221562"/>
                    <a:pt x="1374039" y="1221562"/>
                  </a:cubicBezTo>
                  <a:cubicBezTo>
                    <a:pt x="1375208" y="1220394"/>
                    <a:pt x="1375208" y="1219225"/>
                    <a:pt x="1374039" y="1218057"/>
                  </a:cubicBezTo>
                  <a:cubicBezTo>
                    <a:pt x="1372870" y="1215720"/>
                    <a:pt x="1371994" y="1213383"/>
                    <a:pt x="1371410" y="1211047"/>
                  </a:cubicBezTo>
                  <a:cubicBezTo>
                    <a:pt x="1370826" y="1208710"/>
                    <a:pt x="1369949" y="1205789"/>
                    <a:pt x="1368781" y="1202284"/>
                  </a:cubicBezTo>
                  <a:lnTo>
                    <a:pt x="1368781" y="1190015"/>
                  </a:lnTo>
                  <a:lnTo>
                    <a:pt x="1367028" y="1174242"/>
                  </a:lnTo>
                  <a:lnTo>
                    <a:pt x="1367028" y="1158469"/>
                  </a:lnTo>
                  <a:cubicBezTo>
                    <a:pt x="1367028" y="1156132"/>
                    <a:pt x="1366444" y="1153211"/>
                    <a:pt x="1365276" y="1149706"/>
                  </a:cubicBezTo>
                  <a:cubicBezTo>
                    <a:pt x="1364107" y="1146200"/>
                    <a:pt x="1363523" y="1141527"/>
                    <a:pt x="1363523" y="1135685"/>
                  </a:cubicBezTo>
                  <a:lnTo>
                    <a:pt x="1363523" y="1102385"/>
                  </a:lnTo>
                  <a:cubicBezTo>
                    <a:pt x="1362355" y="1096543"/>
                    <a:pt x="1362063" y="1090409"/>
                    <a:pt x="1362647" y="1083983"/>
                  </a:cubicBezTo>
                  <a:cubicBezTo>
                    <a:pt x="1363231" y="1077557"/>
                    <a:pt x="1362939" y="1071423"/>
                    <a:pt x="1361771" y="1065581"/>
                  </a:cubicBezTo>
                  <a:lnTo>
                    <a:pt x="1361771" y="1056818"/>
                  </a:lnTo>
                  <a:cubicBezTo>
                    <a:pt x="1361771" y="1045134"/>
                    <a:pt x="1360602" y="1025855"/>
                    <a:pt x="1358266" y="998982"/>
                  </a:cubicBezTo>
                  <a:cubicBezTo>
                    <a:pt x="1358266" y="1018845"/>
                    <a:pt x="1359434" y="1050976"/>
                    <a:pt x="1361771" y="1095375"/>
                  </a:cubicBezTo>
                  <a:lnTo>
                    <a:pt x="1363523" y="1149706"/>
                  </a:lnTo>
                  <a:cubicBezTo>
                    <a:pt x="1361186" y="1146200"/>
                    <a:pt x="1360018" y="1140358"/>
                    <a:pt x="1360018" y="1132180"/>
                  </a:cubicBezTo>
                  <a:lnTo>
                    <a:pt x="1358266" y="1114654"/>
                  </a:lnTo>
                  <a:lnTo>
                    <a:pt x="1356513" y="1079602"/>
                  </a:lnTo>
                  <a:cubicBezTo>
                    <a:pt x="1356513" y="1058570"/>
                    <a:pt x="1357097" y="1041044"/>
                    <a:pt x="1358266" y="1027024"/>
                  </a:cubicBezTo>
                  <a:cubicBezTo>
                    <a:pt x="1355928" y="1023518"/>
                    <a:pt x="1354760" y="1018845"/>
                    <a:pt x="1354760" y="1013003"/>
                  </a:cubicBezTo>
                  <a:lnTo>
                    <a:pt x="1354760" y="981456"/>
                  </a:lnTo>
                  <a:cubicBezTo>
                    <a:pt x="1357097" y="961593"/>
                    <a:pt x="1357097" y="941730"/>
                    <a:pt x="1354760" y="921868"/>
                  </a:cubicBezTo>
                  <a:cubicBezTo>
                    <a:pt x="1355928" y="916026"/>
                    <a:pt x="1356513" y="907263"/>
                    <a:pt x="1356513" y="895579"/>
                  </a:cubicBezTo>
                  <a:lnTo>
                    <a:pt x="1354760" y="846506"/>
                  </a:lnTo>
                  <a:cubicBezTo>
                    <a:pt x="1355928" y="840664"/>
                    <a:pt x="1356513" y="831901"/>
                    <a:pt x="1356513" y="820217"/>
                  </a:cubicBezTo>
                  <a:cubicBezTo>
                    <a:pt x="1355345" y="813206"/>
                    <a:pt x="1354760" y="801522"/>
                    <a:pt x="1354760" y="785165"/>
                  </a:cubicBezTo>
                  <a:lnTo>
                    <a:pt x="1354760" y="779907"/>
                  </a:lnTo>
                  <a:cubicBezTo>
                    <a:pt x="1353592" y="769391"/>
                    <a:pt x="1353008" y="757123"/>
                    <a:pt x="1353008" y="743102"/>
                  </a:cubicBezTo>
                  <a:cubicBezTo>
                    <a:pt x="1353008" y="729082"/>
                    <a:pt x="1353008" y="719150"/>
                    <a:pt x="1353008" y="713308"/>
                  </a:cubicBezTo>
                  <a:lnTo>
                    <a:pt x="1353008" y="711556"/>
                  </a:lnTo>
                  <a:cubicBezTo>
                    <a:pt x="1349503" y="713893"/>
                    <a:pt x="1346581" y="715061"/>
                    <a:pt x="1344245" y="715061"/>
                  </a:cubicBezTo>
                  <a:lnTo>
                    <a:pt x="1344245" y="713308"/>
                  </a:lnTo>
                  <a:lnTo>
                    <a:pt x="1330224" y="718566"/>
                  </a:lnTo>
                  <a:lnTo>
                    <a:pt x="1330224" y="720319"/>
                  </a:lnTo>
                  <a:cubicBezTo>
                    <a:pt x="1332561" y="719150"/>
                    <a:pt x="1334897" y="718566"/>
                    <a:pt x="1337234" y="718566"/>
                  </a:cubicBezTo>
                  <a:cubicBezTo>
                    <a:pt x="1334897" y="720903"/>
                    <a:pt x="1330808" y="722071"/>
                    <a:pt x="1324966" y="722071"/>
                  </a:cubicBezTo>
                  <a:lnTo>
                    <a:pt x="1321461" y="725576"/>
                  </a:lnTo>
                  <a:cubicBezTo>
                    <a:pt x="1316787" y="726745"/>
                    <a:pt x="1310653" y="728205"/>
                    <a:pt x="1303058" y="729958"/>
                  </a:cubicBezTo>
                  <a:cubicBezTo>
                    <a:pt x="1295464" y="731710"/>
                    <a:pt x="1289330" y="733171"/>
                    <a:pt x="1284656" y="734339"/>
                  </a:cubicBezTo>
                  <a:cubicBezTo>
                    <a:pt x="1281151" y="735508"/>
                    <a:pt x="1278230" y="736968"/>
                    <a:pt x="1275893" y="738721"/>
                  </a:cubicBezTo>
                  <a:cubicBezTo>
                    <a:pt x="1273556" y="740473"/>
                    <a:pt x="1272388" y="741934"/>
                    <a:pt x="1272388" y="743102"/>
                  </a:cubicBezTo>
                  <a:lnTo>
                    <a:pt x="1263625" y="744855"/>
                  </a:lnTo>
                  <a:cubicBezTo>
                    <a:pt x="1264793" y="748360"/>
                    <a:pt x="1267714" y="748944"/>
                    <a:pt x="1272388" y="746608"/>
                  </a:cubicBezTo>
                  <a:lnTo>
                    <a:pt x="1277646" y="746608"/>
                  </a:lnTo>
                  <a:cubicBezTo>
                    <a:pt x="1277646" y="746608"/>
                    <a:pt x="1275893" y="748360"/>
                    <a:pt x="1272388" y="751865"/>
                  </a:cubicBezTo>
                  <a:lnTo>
                    <a:pt x="1268883" y="751865"/>
                  </a:lnTo>
                  <a:cubicBezTo>
                    <a:pt x="1263041" y="751865"/>
                    <a:pt x="1258368" y="753618"/>
                    <a:pt x="1254862" y="757123"/>
                  </a:cubicBezTo>
                  <a:cubicBezTo>
                    <a:pt x="1254862" y="758292"/>
                    <a:pt x="1254862" y="758876"/>
                    <a:pt x="1254862" y="758876"/>
                  </a:cubicBezTo>
                  <a:cubicBezTo>
                    <a:pt x="1254862" y="758876"/>
                    <a:pt x="1254278" y="758876"/>
                    <a:pt x="1253109" y="758876"/>
                  </a:cubicBezTo>
                  <a:lnTo>
                    <a:pt x="1254862" y="764134"/>
                  </a:lnTo>
                  <a:cubicBezTo>
                    <a:pt x="1253694" y="764134"/>
                    <a:pt x="1253109" y="764718"/>
                    <a:pt x="1253109" y="765886"/>
                  </a:cubicBezTo>
                  <a:lnTo>
                    <a:pt x="1256614" y="765886"/>
                  </a:lnTo>
                  <a:cubicBezTo>
                    <a:pt x="1257783" y="767055"/>
                    <a:pt x="1258659" y="768223"/>
                    <a:pt x="1259243" y="769391"/>
                  </a:cubicBezTo>
                  <a:cubicBezTo>
                    <a:pt x="1259828" y="770560"/>
                    <a:pt x="1261288" y="771144"/>
                    <a:pt x="1263625" y="771144"/>
                  </a:cubicBezTo>
                  <a:cubicBezTo>
                    <a:pt x="1264793" y="771144"/>
                    <a:pt x="1265962" y="771144"/>
                    <a:pt x="1267130" y="771144"/>
                  </a:cubicBezTo>
                  <a:cubicBezTo>
                    <a:pt x="1268299" y="771144"/>
                    <a:pt x="1270051" y="771144"/>
                    <a:pt x="1272388" y="771144"/>
                  </a:cubicBezTo>
                  <a:cubicBezTo>
                    <a:pt x="1272388" y="771144"/>
                    <a:pt x="1271220" y="771728"/>
                    <a:pt x="1268883" y="772897"/>
                  </a:cubicBezTo>
                  <a:cubicBezTo>
                    <a:pt x="1266546" y="774065"/>
                    <a:pt x="1265962" y="775818"/>
                    <a:pt x="1267130" y="778154"/>
                  </a:cubicBezTo>
                  <a:cubicBezTo>
                    <a:pt x="1267130" y="778154"/>
                    <a:pt x="1268299" y="777862"/>
                    <a:pt x="1270635" y="777278"/>
                  </a:cubicBezTo>
                  <a:cubicBezTo>
                    <a:pt x="1272972" y="776694"/>
                    <a:pt x="1275309" y="776986"/>
                    <a:pt x="1277646" y="778154"/>
                  </a:cubicBezTo>
                  <a:cubicBezTo>
                    <a:pt x="1277646" y="778154"/>
                    <a:pt x="1277938" y="778446"/>
                    <a:pt x="1278522" y="779031"/>
                  </a:cubicBezTo>
                  <a:cubicBezTo>
                    <a:pt x="1279106" y="779615"/>
                    <a:pt x="1279399" y="779907"/>
                    <a:pt x="1279399" y="779907"/>
                  </a:cubicBezTo>
                  <a:lnTo>
                    <a:pt x="1277646" y="781660"/>
                  </a:lnTo>
                  <a:cubicBezTo>
                    <a:pt x="1278814" y="781660"/>
                    <a:pt x="1279399" y="782244"/>
                    <a:pt x="1279399" y="783412"/>
                  </a:cubicBezTo>
                  <a:lnTo>
                    <a:pt x="1277646" y="785165"/>
                  </a:lnTo>
                  <a:lnTo>
                    <a:pt x="1281151" y="786917"/>
                  </a:lnTo>
                  <a:cubicBezTo>
                    <a:pt x="1276478" y="791591"/>
                    <a:pt x="1273556" y="793344"/>
                    <a:pt x="1272388" y="792175"/>
                  </a:cubicBezTo>
                  <a:lnTo>
                    <a:pt x="1274141" y="785165"/>
                  </a:lnTo>
                  <a:cubicBezTo>
                    <a:pt x="1269467" y="787502"/>
                    <a:pt x="1267130" y="788086"/>
                    <a:pt x="1267130" y="786917"/>
                  </a:cubicBezTo>
                  <a:lnTo>
                    <a:pt x="1260120" y="779907"/>
                  </a:lnTo>
                  <a:lnTo>
                    <a:pt x="1251357" y="779907"/>
                  </a:lnTo>
                  <a:cubicBezTo>
                    <a:pt x="1252525" y="778739"/>
                    <a:pt x="1254862" y="778154"/>
                    <a:pt x="1258368" y="778154"/>
                  </a:cubicBezTo>
                  <a:cubicBezTo>
                    <a:pt x="1254862" y="774649"/>
                    <a:pt x="1251357" y="772897"/>
                    <a:pt x="1247852" y="772897"/>
                  </a:cubicBezTo>
                  <a:cubicBezTo>
                    <a:pt x="1245515" y="772897"/>
                    <a:pt x="1243470" y="773773"/>
                    <a:pt x="1241717" y="775526"/>
                  </a:cubicBezTo>
                  <a:cubicBezTo>
                    <a:pt x="1239965" y="777278"/>
                    <a:pt x="1237336" y="778154"/>
                    <a:pt x="1233831" y="778154"/>
                  </a:cubicBezTo>
                  <a:cubicBezTo>
                    <a:pt x="1234999" y="778154"/>
                    <a:pt x="1235875" y="778446"/>
                    <a:pt x="1236460" y="779031"/>
                  </a:cubicBezTo>
                  <a:cubicBezTo>
                    <a:pt x="1237044" y="779615"/>
                    <a:pt x="1237920" y="779907"/>
                    <a:pt x="1239089" y="779907"/>
                  </a:cubicBezTo>
                  <a:lnTo>
                    <a:pt x="1235876" y="780978"/>
                  </a:lnTo>
                  <a:lnTo>
                    <a:pt x="1229369" y="780544"/>
                  </a:lnTo>
                  <a:lnTo>
                    <a:pt x="1226820" y="779907"/>
                  </a:lnTo>
                  <a:cubicBezTo>
                    <a:pt x="1223315" y="779907"/>
                    <a:pt x="1220978" y="779907"/>
                    <a:pt x="1219810" y="779907"/>
                  </a:cubicBezTo>
                  <a:lnTo>
                    <a:pt x="1229369" y="780544"/>
                  </a:lnTo>
                  <a:lnTo>
                    <a:pt x="1233831" y="781660"/>
                  </a:lnTo>
                  <a:lnTo>
                    <a:pt x="1235876" y="780978"/>
                  </a:lnTo>
                  <a:lnTo>
                    <a:pt x="1246099" y="781660"/>
                  </a:lnTo>
                  <a:cubicBezTo>
                    <a:pt x="1242594" y="783996"/>
                    <a:pt x="1239673" y="785749"/>
                    <a:pt x="1237336" y="786917"/>
                  </a:cubicBezTo>
                  <a:cubicBezTo>
                    <a:pt x="1242010" y="786917"/>
                    <a:pt x="1244931" y="787502"/>
                    <a:pt x="1246099" y="788670"/>
                  </a:cubicBezTo>
                  <a:cubicBezTo>
                    <a:pt x="1244931" y="789838"/>
                    <a:pt x="1244054" y="791299"/>
                    <a:pt x="1243470" y="793051"/>
                  </a:cubicBezTo>
                  <a:cubicBezTo>
                    <a:pt x="1242886" y="794804"/>
                    <a:pt x="1241426" y="796265"/>
                    <a:pt x="1239089" y="797433"/>
                  </a:cubicBezTo>
                  <a:cubicBezTo>
                    <a:pt x="1240257" y="797433"/>
                    <a:pt x="1241717" y="797141"/>
                    <a:pt x="1243470" y="796557"/>
                  </a:cubicBezTo>
                  <a:cubicBezTo>
                    <a:pt x="1245223" y="795972"/>
                    <a:pt x="1246683" y="796265"/>
                    <a:pt x="1247852" y="797433"/>
                  </a:cubicBezTo>
                  <a:lnTo>
                    <a:pt x="1242594" y="800938"/>
                  </a:lnTo>
                  <a:lnTo>
                    <a:pt x="1237336" y="800938"/>
                  </a:lnTo>
                  <a:cubicBezTo>
                    <a:pt x="1234999" y="798601"/>
                    <a:pt x="1232078" y="796849"/>
                    <a:pt x="1228573" y="795680"/>
                  </a:cubicBezTo>
                  <a:cubicBezTo>
                    <a:pt x="1228573" y="794512"/>
                    <a:pt x="1227989" y="793928"/>
                    <a:pt x="1226820" y="793928"/>
                  </a:cubicBezTo>
                  <a:cubicBezTo>
                    <a:pt x="1225652" y="793928"/>
                    <a:pt x="1225068" y="794512"/>
                    <a:pt x="1225068" y="795680"/>
                  </a:cubicBezTo>
                  <a:cubicBezTo>
                    <a:pt x="1222731" y="796849"/>
                    <a:pt x="1220978" y="796849"/>
                    <a:pt x="1219810" y="795680"/>
                  </a:cubicBezTo>
                  <a:cubicBezTo>
                    <a:pt x="1217473" y="795680"/>
                    <a:pt x="1213384" y="793928"/>
                    <a:pt x="1207542" y="790423"/>
                  </a:cubicBezTo>
                  <a:cubicBezTo>
                    <a:pt x="1208710" y="789254"/>
                    <a:pt x="1210463" y="788962"/>
                    <a:pt x="1212800" y="789546"/>
                  </a:cubicBezTo>
                  <a:cubicBezTo>
                    <a:pt x="1215136" y="790131"/>
                    <a:pt x="1216305" y="789838"/>
                    <a:pt x="1216305" y="788670"/>
                  </a:cubicBezTo>
                  <a:cubicBezTo>
                    <a:pt x="1216305" y="788670"/>
                    <a:pt x="1213968" y="786333"/>
                    <a:pt x="1209294" y="781660"/>
                  </a:cubicBezTo>
                  <a:cubicBezTo>
                    <a:pt x="1209294" y="780491"/>
                    <a:pt x="1209294" y="779907"/>
                    <a:pt x="1209294" y="779907"/>
                  </a:cubicBezTo>
                  <a:cubicBezTo>
                    <a:pt x="1208126" y="778739"/>
                    <a:pt x="1205789" y="778154"/>
                    <a:pt x="1202284" y="778154"/>
                  </a:cubicBezTo>
                  <a:cubicBezTo>
                    <a:pt x="1202284" y="775818"/>
                    <a:pt x="1202868" y="774065"/>
                    <a:pt x="1204037" y="772897"/>
                  </a:cubicBezTo>
                  <a:cubicBezTo>
                    <a:pt x="1205205" y="771728"/>
                    <a:pt x="1205205" y="770560"/>
                    <a:pt x="1204037" y="769391"/>
                  </a:cubicBezTo>
                  <a:lnTo>
                    <a:pt x="1209294" y="771144"/>
                  </a:lnTo>
                  <a:lnTo>
                    <a:pt x="1211047" y="771144"/>
                  </a:lnTo>
                  <a:cubicBezTo>
                    <a:pt x="1209879" y="769976"/>
                    <a:pt x="1208710" y="769391"/>
                    <a:pt x="1207542" y="769391"/>
                  </a:cubicBezTo>
                  <a:cubicBezTo>
                    <a:pt x="1207542" y="769391"/>
                    <a:pt x="1207250" y="769099"/>
                    <a:pt x="1206665" y="768515"/>
                  </a:cubicBezTo>
                  <a:cubicBezTo>
                    <a:pt x="1206081" y="767931"/>
                    <a:pt x="1205789" y="767639"/>
                    <a:pt x="1205789" y="767639"/>
                  </a:cubicBezTo>
                  <a:cubicBezTo>
                    <a:pt x="1203452" y="768807"/>
                    <a:pt x="1201116" y="769099"/>
                    <a:pt x="1198779" y="768515"/>
                  </a:cubicBezTo>
                  <a:cubicBezTo>
                    <a:pt x="1196442" y="767931"/>
                    <a:pt x="1194689" y="768223"/>
                    <a:pt x="1193521" y="769391"/>
                  </a:cubicBezTo>
                  <a:cubicBezTo>
                    <a:pt x="1192353" y="770560"/>
                    <a:pt x="1190016" y="771144"/>
                    <a:pt x="1186511" y="771144"/>
                  </a:cubicBezTo>
                  <a:lnTo>
                    <a:pt x="1158469" y="769391"/>
                  </a:lnTo>
                  <a:cubicBezTo>
                    <a:pt x="1149122" y="767055"/>
                    <a:pt x="1140943" y="762381"/>
                    <a:pt x="1133933" y="755371"/>
                  </a:cubicBezTo>
                  <a:cubicBezTo>
                    <a:pt x="1137438" y="757707"/>
                    <a:pt x="1139191" y="760044"/>
                    <a:pt x="1139191" y="762381"/>
                  </a:cubicBezTo>
                  <a:cubicBezTo>
                    <a:pt x="1140359" y="762381"/>
                    <a:pt x="1142404" y="762965"/>
                    <a:pt x="1145324" y="764134"/>
                  </a:cubicBezTo>
                  <a:cubicBezTo>
                    <a:pt x="1148246" y="765302"/>
                    <a:pt x="1150290" y="767055"/>
                    <a:pt x="1151459" y="769391"/>
                  </a:cubicBezTo>
                  <a:cubicBezTo>
                    <a:pt x="1151459" y="770560"/>
                    <a:pt x="1150290" y="771144"/>
                    <a:pt x="1147953" y="771144"/>
                  </a:cubicBezTo>
                  <a:lnTo>
                    <a:pt x="1170737" y="772897"/>
                  </a:lnTo>
                  <a:cubicBezTo>
                    <a:pt x="1170737" y="778739"/>
                    <a:pt x="1171905" y="781660"/>
                    <a:pt x="1174242" y="781660"/>
                  </a:cubicBezTo>
                  <a:cubicBezTo>
                    <a:pt x="1174242" y="785165"/>
                    <a:pt x="1175995" y="786333"/>
                    <a:pt x="1179500" y="785165"/>
                  </a:cubicBezTo>
                  <a:cubicBezTo>
                    <a:pt x="1179500" y="785165"/>
                    <a:pt x="1179208" y="785457"/>
                    <a:pt x="1178624" y="786041"/>
                  </a:cubicBezTo>
                  <a:cubicBezTo>
                    <a:pt x="1178040" y="786625"/>
                    <a:pt x="1177747" y="786917"/>
                    <a:pt x="1177747" y="786917"/>
                  </a:cubicBezTo>
                  <a:lnTo>
                    <a:pt x="1174242" y="788670"/>
                  </a:lnTo>
                  <a:cubicBezTo>
                    <a:pt x="1176579" y="788670"/>
                    <a:pt x="1178332" y="789254"/>
                    <a:pt x="1179500" y="790423"/>
                  </a:cubicBezTo>
                  <a:cubicBezTo>
                    <a:pt x="1178332" y="790423"/>
                    <a:pt x="1176579" y="790131"/>
                    <a:pt x="1174242" y="789546"/>
                  </a:cubicBezTo>
                  <a:cubicBezTo>
                    <a:pt x="1171905" y="788962"/>
                    <a:pt x="1170153" y="789254"/>
                    <a:pt x="1168985" y="790423"/>
                  </a:cubicBezTo>
                  <a:cubicBezTo>
                    <a:pt x="1166648" y="790423"/>
                    <a:pt x="1164895" y="791007"/>
                    <a:pt x="1163727" y="792175"/>
                  </a:cubicBezTo>
                  <a:cubicBezTo>
                    <a:pt x="1162559" y="793344"/>
                    <a:pt x="1160806" y="793928"/>
                    <a:pt x="1158469" y="793928"/>
                  </a:cubicBezTo>
                  <a:cubicBezTo>
                    <a:pt x="1159637" y="795096"/>
                    <a:pt x="1162559" y="795680"/>
                    <a:pt x="1167232" y="795680"/>
                  </a:cubicBezTo>
                  <a:cubicBezTo>
                    <a:pt x="1169569" y="794512"/>
                    <a:pt x="1171029" y="794220"/>
                    <a:pt x="1171614" y="794804"/>
                  </a:cubicBezTo>
                  <a:cubicBezTo>
                    <a:pt x="1172198" y="795388"/>
                    <a:pt x="1173074" y="795680"/>
                    <a:pt x="1174242" y="795680"/>
                  </a:cubicBezTo>
                  <a:cubicBezTo>
                    <a:pt x="1175411" y="796849"/>
                    <a:pt x="1178916" y="797433"/>
                    <a:pt x="1184758" y="797433"/>
                  </a:cubicBezTo>
                  <a:lnTo>
                    <a:pt x="1186511" y="797433"/>
                  </a:lnTo>
                  <a:cubicBezTo>
                    <a:pt x="1185342" y="798601"/>
                    <a:pt x="1184174" y="800354"/>
                    <a:pt x="1183005" y="802691"/>
                  </a:cubicBezTo>
                  <a:cubicBezTo>
                    <a:pt x="1181837" y="805028"/>
                    <a:pt x="1179500" y="806780"/>
                    <a:pt x="1175995" y="807949"/>
                  </a:cubicBezTo>
                  <a:cubicBezTo>
                    <a:pt x="1179500" y="810285"/>
                    <a:pt x="1182421" y="811454"/>
                    <a:pt x="1184758" y="811454"/>
                  </a:cubicBezTo>
                  <a:cubicBezTo>
                    <a:pt x="1184758" y="812622"/>
                    <a:pt x="1185926" y="815543"/>
                    <a:pt x="1188263" y="820217"/>
                  </a:cubicBezTo>
                  <a:cubicBezTo>
                    <a:pt x="1185926" y="820217"/>
                    <a:pt x="1184174" y="820801"/>
                    <a:pt x="1183005" y="821969"/>
                  </a:cubicBezTo>
                  <a:cubicBezTo>
                    <a:pt x="1184174" y="821969"/>
                    <a:pt x="1185926" y="822261"/>
                    <a:pt x="1188263" y="822846"/>
                  </a:cubicBezTo>
                  <a:cubicBezTo>
                    <a:pt x="1190600" y="823430"/>
                    <a:pt x="1192353" y="824890"/>
                    <a:pt x="1193521" y="827227"/>
                  </a:cubicBezTo>
                  <a:lnTo>
                    <a:pt x="1184758" y="827227"/>
                  </a:lnTo>
                  <a:cubicBezTo>
                    <a:pt x="1183590" y="827227"/>
                    <a:pt x="1181837" y="825475"/>
                    <a:pt x="1179500" y="821969"/>
                  </a:cubicBezTo>
                  <a:lnTo>
                    <a:pt x="1179500" y="830732"/>
                  </a:lnTo>
                  <a:cubicBezTo>
                    <a:pt x="1178332" y="829564"/>
                    <a:pt x="1176287" y="827811"/>
                    <a:pt x="1173366" y="825475"/>
                  </a:cubicBezTo>
                  <a:cubicBezTo>
                    <a:pt x="1170445" y="823138"/>
                    <a:pt x="1167816" y="823722"/>
                    <a:pt x="1165479" y="827227"/>
                  </a:cubicBezTo>
                  <a:lnTo>
                    <a:pt x="1168985" y="828980"/>
                  </a:lnTo>
                  <a:lnTo>
                    <a:pt x="1167232" y="830732"/>
                  </a:lnTo>
                  <a:lnTo>
                    <a:pt x="1156716" y="828980"/>
                  </a:lnTo>
                  <a:lnTo>
                    <a:pt x="1144448" y="828980"/>
                  </a:lnTo>
                  <a:lnTo>
                    <a:pt x="1144448" y="830732"/>
                  </a:lnTo>
                  <a:cubicBezTo>
                    <a:pt x="1145617" y="830732"/>
                    <a:pt x="1146785" y="831024"/>
                    <a:pt x="1147953" y="831609"/>
                  </a:cubicBezTo>
                  <a:cubicBezTo>
                    <a:pt x="1149122" y="832193"/>
                    <a:pt x="1150290" y="831901"/>
                    <a:pt x="1151459" y="830732"/>
                  </a:cubicBezTo>
                  <a:cubicBezTo>
                    <a:pt x="1154964" y="830732"/>
                    <a:pt x="1156716" y="831317"/>
                    <a:pt x="1156716" y="832485"/>
                  </a:cubicBezTo>
                  <a:lnTo>
                    <a:pt x="1158469" y="832485"/>
                  </a:lnTo>
                  <a:cubicBezTo>
                    <a:pt x="1160222" y="832485"/>
                    <a:pt x="1162559" y="832923"/>
                    <a:pt x="1165480" y="833799"/>
                  </a:cubicBezTo>
                  <a:lnTo>
                    <a:pt x="1168743" y="835023"/>
                  </a:lnTo>
                  <a:lnTo>
                    <a:pt x="1174242" y="834238"/>
                  </a:lnTo>
                  <a:lnTo>
                    <a:pt x="1172490" y="835990"/>
                  </a:lnTo>
                  <a:lnTo>
                    <a:pt x="1179500" y="835990"/>
                  </a:lnTo>
                  <a:cubicBezTo>
                    <a:pt x="1181837" y="835990"/>
                    <a:pt x="1183882" y="836574"/>
                    <a:pt x="1185634" y="837743"/>
                  </a:cubicBezTo>
                  <a:cubicBezTo>
                    <a:pt x="1187387" y="838911"/>
                    <a:pt x="1189432" y="839495"/>
                    <a:pt x="1191768" y="839495"/>
                  </a:cubicBezTo>
                  <a:cubicBezTo>
                    <a:pt x="1195274" y="839495"/>
                    <a:pt x="1197611" y="841248"/>
                    <a:pt x="1198779" y="844753"/>
                  </a:cubicBezTo>
                  <a:lnTo>
                    <a:pt x="1204037" y="844753"/>
                  </a:lnTo>
                  <a:lnTo>
                    <a:pt x="1209294" y="846506"/>
                  </a:lnTo>
                  <a:lnTo>
                    <a:pt x="1209294" y="848258"/>
                  </a:lnTo>
                  <a:lnTo>
                    <a:pt x="1204037" y="848258"/>
                  </a:lnTo>
                  <a:lnTo>
                    <a:pt x="1205789" y="851764"/>
                  </a:lnTo>
                  <a:cubicBezTo>
                    <a:pt x="1208126" y="851764"/>
                    <a:pt x="1211339" y="852640"/>
                    <a:pt x="1215429" y="854393"/>
                  </a:cubicBezTo>
                  <a:cubicBezTo>
                    <a:pt x="1219518" y="856145"/>
                    <a:pt x="1222731" y="857021"/>
                    <a:pt x="1225068" y="857021"/>
                  </a:cubicBezTo>
                  <a:lnTo>
                    <a:pt x="1226820" y="858774"/>
                  </a:lnTo>
                  <a:cubicBezTo>
                    <a:pt x="1231494" y="862279"/>
                    <a:pt x="1236752" y="866369"/>
                    <a:pt x="1242594" y="871042"/>
                  </a:cubicBezTo>
                  <a:lnTo>
                    <a:pt x="1246099" y="874547"/>
                  </a:lnTo>
                  <a:cubicBezTo>
                    <a:pt x="1253109" y="876884"/>
                    <a:pt x="1257783" y="880389"/>
                    <a:pt x="1260120" y="885063"/>
                  </a:cubicBezTo>
                  <a:cubicBezTo>
                    <a:pt x="1260120" y="886231"/>
                    <a:pt x="1261288" y="886816"/>
                    <a:pt x="1263625" y="886816"/>
                  </a:cubicBezTo>
                  <a:cubicBezTo>
                    <a:pt x="1265962" y="886816"/>
                    <a:pt x="1267714" y="886816"/>
                    <a:pt x="1268883" y="886816"/>
                  </a:cubicBezTo>
                  <a:cubicBezTo>
                    <a:pt x="1271220" y="886816"/>
                    <a:pt x="1273556" y="887400"/>
                    <a:pt x="1275893" y="888568"/>
                  </a:cubicBezTo>
                  <a:cubicBezTo>
                    <a:pt x="1278230" y="889737"/>
                    <a:pt x="1280567" y="890321"/>
                    <a:pt x="1282904" y="890321"/>
                  </a:cubicBezTo>
                  <a:lnTo>
                    <a:pt x="1284656" y="892073"/>
                  </a:lnTo>
                  <a:cubicBezTo>
                    <a:pt x="1286993" y="895579"/>
                    <a:pt x="1289330" y="898500"/>
                    <a:pt x="1291667" y="900836"/>
                  </a:cubicBezTo>
                  <a:cubicBezTo>
                    <a:pt x="1294004" y="903173"/>
                    <a:pt x="1296340" y="905510"/>
                    <a:pt x="1298677" y="907847"/>
                  </a:cubicBezTo>
                  <a:cubicBezTo>
                    <a:pt x="1298677" y="907847"/>
                    <a:pt x="1302182" y="911352"/>
                    <a:pt x="1309193" y="918362"/>
                  </a:cubicBezTo>
                  <a:lnTo>
                    <a:pt x="1326719" y="935888"/>
                  </a:lnTo>
                  <a:cubicBezTo>
                    <a:pt x="1329055" y="937057"/>
                    <a:pt x="1331392" y="940562"/>
                    <a:pt x="1333729" y="946404"/>
                  </a:cubicBezTo>
                  <a:lnTo>
                    <a:pt x="1337234" y="951662"/>
                  </a:lnTo>
                  <a:lnTo>
                    <a:pt x="1342492" y="956920"/>
                  </a:lnTo>
                  <a:cubicBezTo>
                    <a:pt x="1345997" y="962762"/>
                    <a:pt x="1347750" y="969772"/>
                    <a:pt x="1347750" y="977951"/>
                  </a:cubicBezTo>
                  <a:lnTo>
                    <a:pt x="1347750" y="986714"/>
                  </a:lnTo>
                  <a:cubicBezTo>
                    <a:pt x="1347750" y="994893"/>
                    <a:pt x="1347166" y="1000735"/>
                    <a:pt x="1345997" y="1004240"/>
                  </a:cubicBezTo>
                  <a:cubicBezTo>
                    <a:pt x="1345997" y="1010082"/>
                    <a:pt x="1345413" y="1013587"/>
                    <a:pt x="1344245" y="1014755"/>
                  </a:cubicBezTo>
                  <a:cubicBezTo>
                    <a:pt x="1339571" y="1025271"/>
                    <a:pt x="1336066" y="1032281"/>
                    <a:pt x="1333729" y="1035787"/>
                  </a:cubicBezTo>
                  <a:cubicBezTo>
                    <a:pt x="1331392" y="1038123"/>
                    <a:pt x="1328179" y="1041044"/>
                    <a:pt x="1324090" y="1044550"/>
                  </a:cubicBezTo>
                  <a:cubicBezTo>
                    <a:pt x="1320000" y="1048055"/>
                    <a:pt x="1316203" y="1052144"/>
                    <a:pt x="1312698" y="1056818"/>
                  </a:cubicBezTo>
                  <a:cubicBezTo>
                    <a:pt x="1310361" y="1060323"/>
                    <a:pt x="1306856" y="1062076"/>
                    <a:pt x="1302182" y="1062076"/>
                  </a:cubicBezTo>
                  <a:cubicBezTo>
                    <a:pt x="1297509" y="1064412"/>
                    <a:pt x="1292251" y="1063828"/>
                    <a:pt x="1286409" y="1060323"/>
                  </a:cubicBezTo>
                  <a:cubicBezTo>
                    <a:pt x="1281735" y="1057986"/>
                    <a:pt x="1272972" y="1056818"/>
                    <a:pt x="1260120" y="1056818"/>
                  </a:cubicBezTo>
                  <a:cubicBezTo>
                    <a:pt x="1253109" y="1056818"/>
                    <a:pt x="1248436" y="1055649"/>
                    <a:pt x="1246099" y="1053313"/>
                  </a:cubicBezTo>
                  <a:lnTo>
                    <a:pt x="1240841" y="1049807"/>
                  </a:lnTo>
                  <a:cubicBezTo>
                    <a:pt x="1232662" y="1047471"/>
                    <a:pt x="1227405" y="1046886"/>
                    <a:pt x="1225068" y="1048055"/>
                  </a:cubicBezTo>
                  <a:lnTo>
                    <a:pt x="1228573" y="1046302"/>
                  </a:lnTo>
                  <a:cubicBezTo>
                    <a:pt x="1223900" y="1042797"/>
                    <a:pt x="1218058" y="1041629"/>
                    <a:pt x="1211047" y="1042797"/>
                  </a:cubicBezTo>
                  <a:cubicBezTo>
                    <a:pt x="1209879" y="1043965"/>
                    <a:pt x="1207542" y="1044258"/>
                    <a:pt x="1204037" y="1043673"/>
                  </a:cubicBezTo>
                  <a:cubicBezTo>
                    <a:pt x="1200531" y="1043089"/>
                    <a:pt x="1197611" y="1042797"/>
                    <a:pt x="1195274" y="1042797"/>
                  </a:cubicBezTo>
                  <a:lnTo>
                    <a:pt x="1211047" y="1041044"/>
                  </a:lnTo>
                  <a:cubicBezTo>
                    <a:pt x="1208710" y="1039876"/>
                    <a:pt x="1207542" y="1036955"/>
                    <a:pt x="1207542" y="1032281"/>
                  </a:cubicBezTo>
                  <a:cubicBezTo>
                    <a:pt x="1207542" y="1032281"/>
                    <a:pt x="1205789" y="1031113"/>
                    <a:pt x="1202284" y="1028776"/>
                  </a:cubicBezTo>
                  <a:lnTo>
                    <a:pt x="1183005" y="1014755"/>
                  </a:lnTo>
                  <a:cubicBezTo>
                    <a:pt x="1183005" y="1014755"/>
                    <a:pt x="1182421" y="1014755"/>
                    <a:pt x="1181253" y="1014755"/>
                  </a:cubicBezTo>
                  <a:lnTo>
                    <a:pt x="1183005" y="1011250"/>
                  </a:lnTo>
                  <a:lnTo>
                    <a:pt x="1183005" y="1009498"/>
                  </a:lnTo>
                  <a:cubicBezTo>
                    <a:pt x="1183005" y="1008329"/>
                    <a:pt x="1182129" y="1007745"/>
                    <a:pt x="1180376" y="1007745"/>
                  </a:cubicBezTo>
                  <a:cubicBezTo>
                    <a:pt x="1178624" y="1007745"/>
                    <a:pt x="1176579" y="1007745"/>
                    <a:pt x="1174242" y="1007745"/>
                  </a:cubicBezTo>
                  <a:lnTo>
                    <a:pt x="1161974" y="1009498"/>
                  </a:lnTo>
                  <a:lnTo>
                    <a:pt x="1160222" y="1009498"/>
                  </a:lnTo>
                  <a:cubicBezTo>
                    <a:pt x="1160222" y="1009498"/>
                    <a:pt x="1159930" y="1009205"/>
                    <a:pt x="1159345" y="1008621"/>
                  </a:cubicBezTo>
                  <a:cubicBezTo>
                    <a:pt x="1158761" y="1008037"/>
                    <a:pt x="1158469" y="1007745"/>
                    <a:pt x="1158469" y="1007745"/>
                  </a:cubicBezTo>
                  <a:lnTo>
                    <a:pt x="1170737" y="1005992"/>
                  </a:lnTo>
                  <a:lnTo>
                    <a:pt x="1172490" y="1002487"/>
                  </a:lnTo>
                  <a:cubicBezTo>
                    <a:pt x="1168985" y="997814"/>
                    <a:pt x="1163727" y="996645"/>
                    <a:pt x="1156716" y="998982"/>
                  </a:cubicBezTo>
                  <a:cubicBezTo>
                    <a:pt x="1153211" y="998982"/>
                    <a:pt x="1150874" y="999566"/>
                    <a:pt x="1149706" y="1000735"/>
                  </a:cubicBezTo>
                  <a:lnTo>
                    <a:pt x="1147953" y="1000735"/>
                  </a:lnTo>
                  <a:cubicBezTo>
                    <a:pt x="1145617" y="998398"/>
                    <a:pt x="1144448" y="998398"/>
                    <a:pt x="1144448" y="1000735"/>
                  </a:cubicBezTo>
                  <a:lnTo>
                    <a:pt x="1139191" y="998982"/>
                  </a:lnTo>
                  <a:cubicBezTo>
                    <a:pt x="1134517" y="998982"/>
                    <a:pt x="1131596" y="999566"/>
                    <a:pt x="1130427" y="1000735"/>
                  </a:cubicBezTo>
                  <a:cubicBezTo>
                    <a:pt x="1126922" y="1000735"/>
                    <a:pt x="1125170" y="1000735"/>
                    <a:pt x="1125170" y="1000735"/>
                  </a:cubicBezTo>
                  <a:lnTo>
                    <a:pt x="1118159" y="1002487"/>
                  </a:lnTo>
                  <a:lnTo>
                    <a:pt x="1114654" y="1002487"/>
                  </a:lnTo>
                  <a:cubicBezTo>
                    <a:pt x="1111149" y="1003656"/>
                    <a:pt x="1108812" y="1003948"/>
                    <a:pt x="1107644" y="1003364"/>
                  </a:cubicBezTo>
                  <a:cubicBezTo>
                    <a:pt x="1106475" y="1002779"/>
                    <a:pt x="1104723" y="1001319"/>
                    <a:pt x="1102386" y="998982"/>
                  </a:cubicBezTo>
                  <a:cubicBezTo>
                    <a:pt x="1103554" y="997814"/>
                    <a:pt x="1104723" y="997229"/>
                    <a:pt x="1105891" y="997229"/>
                  </a:cubicBezTo>
                  <a:cubicBezTo>
                    <a:pt x="1107059" y="997229"/>
                    <a:pt x="1108228" y="997814"/>
                    <a:pt x="1109396" y="998982"/>
                  </a:cubicBezTo>
                  <a:cubicBezTo>
                    <a:pt x="1111733" y="1000150"/>
                    <a:pt x="1114654" y="999566"/>
                    <a:pt x="1118159" y="997229"/>
                  </a:cubicBezTo>
                  <a:cubicBezTo>
                    <a:pt x="1126338" y="997229"/>
                    <a:pt x="1134517" y="996061"/>
                    <a:pt x="1142696" y="993724"/>
                  </a:cubicBezTo>
                  <a:cubicBezTo>
                    <a:pt x="1143864" y="991387"/>
                    <a:pt x="1146201" y="990219"/>
                    <a:pt x="1149706" y="990219"/>
                  </a:cubicBezTo>
                  <a:cubicBezTo>
                    <a:pt x="1149706" y="989051"/>
                    <a:pt x="1149122" y="988466"/>
                    <a:pt x="1147953" y="988466"/>
                  </a:cubicBezTo>
                  <a:cubicBezTo>
                    <a:pt x="1140943" y="989635"/>
                    <a:pt x="1133933" y="991387"/>
                    <a:pt x="1126922" y="993724"/>
                  </a:cubicBezTo>
                  <a:lnTo>
                    <a:pt x="1119912" y="993724"/>
                  </a:lnTo>
                  <a:cubicBezTo>
                    <a:pt x="1117575" y="993724"/>
                    <a:pt x="1115822" y="994308"/>
                    <a:pt x="1114654" y="995477"/>
                  </a:cubicBezTo>
                  <a:cubicBezTo>
                    <a:pt x="1106475" y="997814"/>
                    <a:pt x="1099465" y="998982"/>
                    <a:pt x="1093623" y="998982"/>
                  </a:cubicBezTo>
                  <a:lnTo>
                    <a:pt x="1083107" y="1000735"/>
                  </a:lnTo>
                  <a:cubicBezTo>
                    <a:pt x="1092454" y="997229"/>
                    <a:pt x="1098880" y="995477"/>
                    <a:pt x="1102386" y="995477"/>
                  </a:cubicBezTo>
                  <a:cubicBezTo>
                    <a:pt x="1104723" y="994308"/>
                    <a:pt x="1107059" y="993140"/>
                    <a:pt x="1109396" y="991972"/>
                  </a:cubicBezTo>
                  <a:cubicBezTo>
                    <a:pt x="1111733" y="990803"/>
                    <a:pt x="1114654" y="990219"/>
                    <a:pt x="1118159" y="990219"/>
                  </a:cubicBezTo>
                  <a:cubicBezTo>
                    <a:pt x="1118159" y="990219"/>
                    <a:pt x="1117575" y="990219"/>
                    <a:pt x="1116406" y="990219"/>
                  </a:cubicBezTo>
                  <a:cubicBezTo>
                    <a:pt x="1109396" y="990219"/>
                    <a:pt x="1102970" y="991095"/>
                    <a:pt x="1097128" y="992848"/>
                  </a:cubicBezTo>
                  <a:cubicBezTo>
                    <a:pt x="1091286" y="994601"/>
                    <a:pt x="1086028" y="996061"/>
                    <a:pt x="1081355" y="997229"/>
                  </a:cubicBezTo>
                  <a:cubicBezTo>
                    <a:pt x="1082523" y="997229"/>
                    <a:pt x="1084276" y="996645"/>
                    <a:pt x="1086612" y="995477"/>
                  </a:cubicBezTo>
                  <a:cubicBezTo>
                    <a:pt x="1088949" y="994308"/>
                    <a:pt x="1091286" y="992556"/>
                    <a:pt x="1093623" y="990219"/>
                  </a:cubicBezTo>
                  <a:lnTo>
                    <a:pt x="1109396" y="988466"/>
                  </a:lnTo>
                  <a:cubicBezTo>
                    <a:pt x="1112901" y="988466"/>
                    <a:pt x="1115238" y="987298"/>
                    <a:pt x="1116406" y="984961"/>
                  </a:cubicBezTo>
                  <a:cubicBezTo>
                    <a:pt x="1117575" y="984961"/>
                    <a:pt x="1118744" y="984377"/>
                    <a:pt x="1119912" y="983209"/>
                  </a:cubicBezTo>
                  <a:lnTo>
                    <a:pt x="1116017" y="982430"/>
                  </a:lnTo>
                  <a:lnTo>
                    <a:pt x="1119912" y="981456"/>
                  </a:lnTo>
                  <a:lnTo>
                    <a:pt x="1132180" y="977951"/>
                  </a:lnTo>
                  <a:cubicBezTo>
                    <a:pt x="1126338" y="976782"/>
                    <a:pt x="1121664" y="976782"/>
                    <a:pt x="1118159" y="977951"/>
                  </a:cubicBezTo>
                  <a:lnTo>
                    <a:pt x="1104138" y="981456"/>
                  </a:lnTo>
                  <a:lnTo>
                    <a:pt x="1102386" y="981456"/>
                  </a:lnTo>
                  <a:cubicBezTo>
                    <a:pt x="1100049" y="980288"/>
                    <a:pt x="1098004" y="979995"/>
                    <a:pt x="1096252" y="980580"/>
                  </a:cubicBezTo>
                  <a:cubicBezTo>
                    <a:pt x="1094499" y="981164"/>
                    <a:pt x="1093623" y="981456"/>
                    <a:pt x="1093623" y="981456"/>
                  </a:cubicBezTo>
                  <a:cubicBezTo>
                    <a:pt x="1088949" y="982624"/>
                    <a:pt x="1084860" y="982624"/>
                    <a:pt x="1081355" y="981456"/>
                  </a:cubicBezTo>
                  <a:cubicBezTo>
                    <a:pt x="1086028" y="979119"/>
                    <a:pt x="1091286" y="977074"/>
                    <a:pt x="1097128" y="975322"/>
                  </a:cubicBezTo>
                  <a:cubicBezTo>
                    <a:pt x="1102970" y="973569"/>
                    <a:pt x="1108228" y="970356"/>
                    <a:pt x="1112901" y="965683"/>
                  </a:cubicBezTo>
                  <a:lnTo>
                    <a:pt x="1111149" y="965683"/>
                  </a:lnTo>
                  <a:cubicBezTo>
                    <a:pt x="1107644" y="965683"/>
                    <a:pt x="1102970" y="968019"/>
                    <a:pt x="1097128" y="972693"/>
                  </a:cubicBezTo>
                  <a:cubicBezTo>
                    <a:pt x="1097128" y="972693"/>
                    <a:pt x="1096544" y="972109"/>
                    <a:pt x="1095375" y="970940"/>
                  </a:cubicBezTo>
                  <a:cubicBezTo>
                    <a:pt x="1094207" y="969772"/>
                    <a:pt x="1093623" y="968604"/>
                    <a:pt x="1093623" y="967435"/>
                  </a:cubicBezTo>
                  <a:cubicBezTo>
                    <a:pt x="1093623" y="967435"/>
                    <a:pt x="1093915" y="967143"/>
                    <a:pt x="1094499" y="966559"/>
                  </a:cubicBezTo>
                  <a:cubicBezTo>
                    <a:pt x="1095083" y="965975"/>
                    <a:pt x="1095960" y="965683"/>
                    <a:pt x="1097128" y="965683"/>
                  </a:cubicBezTo>
                  <a:lnTo>
                    <a:pt x="1093623" y="965683"/>
                  </a:lnTo>
                  <a:cubicBezTo>
                    <a:pt x="1093623" y="964514"/>
                    <a:pt x="1094791" y="963930"/>
                    <a:pt x="1097128" y="963930"/>
                  </a:cubicBezTo>
                  <a:cubicBezTo>
                    <a:pt x="1099465" y="963930"/>
                    <a:pt x="1101802" y="963346"/>
                    <a:pt x="1104138" y="962177"/>
                  </a:cubicBezTo>
                  <a:cubicBezTo>
                    <a:pt x="1104138" y="957504"/>
                    <a:pt x="1105891" y="955167"/>
                    <a:pt x="1109396" y="955167"/>
                  </a:cubicBezTo>
                  <a:lnTo>
                    <a:pt x="1109396" y="953414"/>
                  </a:lnTo>
                  <a:cubicBezTo>
                    <a:pt x="1107059" y="954583"/>
                    <a:pt x="1102970" y="955167"/>
                    <a:pt x="1097128" y="955167"/>
                  </a:cubicBezTo>
                  <a:cubicBezTo>
                    <a:pt x="1095960" y="956335"/>
                    <a:pt x="1094207" y="956920"/>
                    <a:pt x="1091870" y="956920"/>
                  </a:cubicBezTo>
                  <a:lnTo>
                    <a:pt x="1090118" y="958672"/>
                  </a:lnTo>
                  <a:cubicBezTo>
                    <a:pt x="1086612" y="961009"/>
                    <a:pt x="1080186" y="962177"/>
                    <a:pt x="1070839" y="962177"/>
                  </a:cubicBezTo>
                  <a:lnTo>
                    <a:pt x="1067334" y="962177"/>
                  </a:lnTo>
                  <a:cubicBezTo>
                    <a:pt x="1067334" y="961009"/>
                    <a:pt x="1068210" y="960133"/>
                    <a:pt x="1069963" y="959548"/>
                  </a:cubicBezTo>
                  <a:cubicBezTo>
                    <a:pt x="1071715" y="958964"/>
                    <a:pt x="1073176" y="958672"/>
                    <a:pt x="1074344" y="958672"/>
                  </a:cubicBezTo>
                  <a:cubicBezTo>
                    <a:pt x="1069671" y="958672"/>
                    <a:pt x="1066165" y="959256"/>
                    <a:pt x="1063829" y="960425"/>
                  </a:cubicBezTo>
                  <a:cubicBezTo>
                    <a:pt x="1060324" y="961593"/>
                    <a:pt x="1056234" y="962177"/>
                    <a:pt x="1051560" y="962177"/>
                  </a:cubicBezTo>
                  <a:lnTo>
                    <a:pt x="1042797" y="963930"/>
                  </a:lnTo>
                  <a:lnTo>
                    <a:pt x="1051560" y="960425"/>
                  </a:lnTo>
                  <a:cubicBezTo>
                    <a:pt x="1057403" y="958088"/>
                    <a:pt x="1060324" y="956920"/>
                    <a:pt x="1060324" y="956920"/>
                  </a:cubicBezTo>
                  <a:lnTo>
                    <a:pt x="1079602" y="951662"/>
                  </a:lnTo>
                  <a:cubicBezTo>
                    <a:pt x="1079602" y="950493"/>
                    <a:pt x="1081063" y="949617"/>
                    <a:pt x="1083983" y="949033"/>
                  </a:cubicBezTo>
                  <a:cubicBezTo>
                    <a:pt x="1086904" y="948449"/>
                    <a:pt x="1088949" y="947572"/>
                    <a:pt x="1090118" y="946404"/>
                  </a:cubicBezTo>
                  <a:cubicBezTo>
                    <a:pt x="1090118" y="945236"/>
                    <a:pt x="1090409" y="944359"/>
                    <a:pt x="1090994" y="943775"/>
                  </a:cubicBezTo>
                  <a:cubicBezTo>
                    <a:pt x="1091578" y="943191"/>
                    <a:pt x="1092454" y="942899"/>
                    <a:pt x="1093623" y="942899"/>
                  </a:cubicBezTo>
                  <a:lnTo>
                    <a:pt x="1114654" y="934136"/>
                  </a:lnTo>
                  <a:lnTo>
                    <a:pt x="1118159" y="927125"/>
                  </a:lnTo>
                  <a:cubicBezTo>
                    <a:pt x="1119328" y="927125"/>
                    <a:pt x="1119912" y="928294"/>
                    <a:pt x="1119912" y="930631"/>
                  </a:cubicBezTo>
                  <a:cubicBezTo>
                    <a:pt x="1121080" y="929462"/>
                    <a:pt x="1122249" y="928294"/>
                    <a:pt x="1123417" y="927125"/>
                  </a:cubicBezTo>
                  <a:cubicBezTo>
                    <a:pt x="1124585" y="925957"/>
                    <a:pt x="1125170" y="925373"/>
                    <a:pt x="1125170" y="925373"/>
                  </a:cubicBezTo>
                  <a:cubicBezTo>
                    <a:pt x="1121664" y="924204"/>
                    <a:pt x="1119328" y="922744"/>
                    <a:pt x="1118159" y="920991"/>
                  </a:cubicBezTo>
                  <a:cubicBezTo>
                    <a:pt x="1116991" y="919239"/>
                    <a:pt x="1115822" y="917778"/>
                    <a:pt x="1114654" y="916610"/>
                  </a:cubicBezTo>
                  <a:cubicBezTo>
                    <a:pt x="1113486" y="914273"/>
                    <a:pt x="1112025" y="912228"/>
                    <a:pt x="1110273" y="910476"/>
                  </a:cubicBezTo>
                  <a:cubicBezTo>
                    <a:pt x="1108520" y="908723"/>
                    <a:pt x="1107059" y="907263"/>
                    <a:pt x="1105891" y="906094"/>
                  </a:cubicBezTo>
                  <a:cubicBezTo>
                    <a:pt x="1105891" y="902589"/>
                    <a:pt x="1104138" y="900836"/>
                    <a:pt x="1100633" y="900836"/>
                  </a:cubicBezTo>
                  <a:cubicBezTo>
                    <a:pt x="1098296" y="900836"/>
                    <a:pt x="1096252" y="901128"/>
                    <a:pt x="1094499" y="901713"/>
                  </a:cubicBezTo>
                  <a:cubicBezTo>
                    <a:pt x="1092747" y="902297"/>
                    <a:pt x="1091286" y="902005"/>
                    <a:pt x="1090118" y="900836"/>
                  </a:cubicBezTo>
                  <a:lnTo>
                    <a:pt x="1088365" y="900836"/>
                  </a:lnTo>
                  <a:cubicBezTo>
                    <a:pt x="1086028" y="900836"/>
                    <a:pt x="1082815" y="900252"/>
                    <a:pt x="1078726" y="899084"/>
                  </a:cubicBezTo>
                  <a:cubicBezTo>
                    <a:pt x="1074636" y="897915"/>
                    <a:pt x="1071423" y="896747"/>
                    <a:pt x="1069086" y="895579"/>
                  </a:cubicBezTo>
                  <a:cubicBezTo>
                    <a:pt x="1067918" y="894410"/>
                    <a:pt x="1064413" y="890321"/>
                    <a:pt x="1058571" y="883310"/>
                  </a:cubicBezTo>
                  <a:cubicBezTo>
                    <a:pt x="1063244" y="880974"/>
                    <a:pt x="1066457" y="880974"/>
                    <a:pt x="1068210" y="883310"/>
                  </a:cubicBezTo>
                  <a:cubicBezTo>
                    <a:pt x="1069963" y="885647"/>
                    <a:pt x="1070839" y="886816"/>
                    <a:pt x="1070839" y="886816"/>
                  </a:cubicBezTo>
                  <a:cubicBezTo>
                    <a:pt x="1072007" y="886816"/>
                    <a:pt x="1074344" y="885647"/>
                    <a:pt x="1077850" y="883310"/>
                  </a:cubicBezTo>
                  <a:lnTo>
                    <a:pt x="1079602" y="879805"/>
                  </a:lnTo>
                  <a:cubicBezTo>
                    <a:pt x="1084276" y="883310"/>
                    <a:pt x="1086028" y="885063"/>
                    <a:pt x="1084860" y="885063"/>
                  </a:cubicBezTo>
                  <a:lnTo>
                    <a:pt x="1088365" y="883310"/>
                  </a:lnTo>
                  <a:cubicBezTo>
                    <a:pt x="1087197" y="882142"/>
                    <a:pt x="1085444" y="880681"/>
                    <a:pt x="1083107" y="878929"/>
                  </a:cubicBezTo>
                  <a:lnTo>
                    <a:pt x="1080604" y="874547"/>
                  </a:lnTo>
                  <a:lnTo>
                    <a:pt x="1079602" y="874547"/>
                  </a:lnTo>
                  <a:lnTo>
                    <a:pt x="1079602" y="878053"/>
                  </a:lnTo>
                  <a:cubicBezTo>
                    <a:pt x="1079602" y="880389"/>
                    <a:pt x="1077265" y="881558"/>
                    <a:pt x="1072592" y="881558"/>
                  </a:cubicBezTo>
                  <a:cubicBezTo>
                    <a:pt x="1071423" y="880389"/>
                    <a:pt x="1071423" y="879513"/>
                    <a:pt x="1072592" y="878929"/>
                  </a:cubicBezTo>
                  <a:cubicBezTo>
                    <a:pt x="1073760" y="878345"/>
                    <a:pt x="1074344" y="877468"/>
                    <a:pt x="1074344" y="876300"/>
                  </a:cubicBezTo>
                  <a:lnTo>
                    <a:pt x="1072592" y="874547"/>
                  </a:lnTo>
                  <a:cubicBezTo>
                    <a:pt x="1071423" y="874547"/>
                    <a:pt x="1070839" y="874840"/>
                    <a:pt x="1070839" y="875424"/>
                  </a:cubicBezTo>
                  <a:cubicBezTo>
                    <a:pt x="1070839" y="876008"/>
                    <a:pt x="1070255" y="875716"/>
                    <a:pt x="1069086" y="874547"/>
                  </a:cubicBezTo>
                  <a:lnTo>
                    <a:pt x="1067334" y="874547"/>
                  </a:lnTo>
                  <a:cubicBezTo>
                    <a:pt x="1067334" y="876884"/>
                    <a:pt x="1066750" y="877468"/>
                    <a:pt x="1065581" y="876300"/>
                  </a:cubicBezTo>
                  <a:cubicBezTo>
                    <a:pt x="1064413" y="875132"/>
                    <a:pt x="1063829" y="874547"/>
                    <a:pt x="1063829" y="874547"/>
                  </a:cubicBezTo>
                  <a:cubicBezTo>
                    <a:pt x="1061492" y="875716"/>
                    <a:pt x="1060324" y="876300"/>
                    <a:pt x="1060324" y="876300"/>
                  </a:cubicBezTo>
                  <a:cubicBezTo>
                    <a:pt x="1060324" y="876300"/>
                    <a:pt x="1053897" y="878637"/>
                    <a:pt x="1041045" y="883310"/>
                  </a:cubicBezTo>
                  <a:cubicBezTo>
                    <a:pt x="1039877" y="883310"/>
                    <a:pt x="1039000" y="883895"/>
                    <a:pt x="1038416" y="885063"/>
                  </a:cubicBezTo>
                  <a:cubicBezTo>
                    <a:pt x="1037832" y="886231"/>
                    <a:pt x="1037539" y="888568"/>
                    <a:pt x="1037539" y="892073"/>
                  </a:cubicBezTo>
                  <a:cubicBezTo>
                    <a:pt x="1035203" y="889737"/>
                    <a:pt x="1034619" y="885647"/>
                    <a:pt x="1035787" y="879805"/>
                  </a:cubicBezTo>
                  <a:cubicBezTo>
                    <a:pt x="1027608" y="879805"/>
                    <a:pt x="1021182" y="882142"/>
                    <a:pt x="1016508" y="886816"/>
                  </a:cubicBezTo>
                  <a:lnTo>
                    <a:pt x="1016508" y="899084"/>
                  </a:lnTo>
                  <a:lnTo>
                    <a:pt x="1016508" y="913105"/>
                  </a:lnTo>
                  <a:cubicBezTo>
                    <a:pt x="1016508" y="915441"/>
                    <a:pt x="1016216" y="917778"/>
                    <a:pt x="1015632" y="920115"/>
                  </a:cubicBezTo>
                  <a:cubicBezTo>
                    <a:pt x="1015048" y="922452"/>
                    <a:pt x="1015340" y="924204"/>
                    <a:pt x="1016508" y="925373"/>
                  </a:cubicBezTo>
                  <a:cubicBezTo>
                    <a:pt x="1016508" y="934720"/>
                    <a:pt x="1018261" y="940562"/>
                    <a:pt x="1021766" y="942899"/>
                  </a:cubicBezTo>
                  <a:cubicBezTo>
                    <a:pt x="1021766" y="944067"/>
                    <a:pt x="1021182" y="944944"/>
                    <a:pt x="1020014" y="945528"/>
                  </a:cubicBezTo>
                  <a:cubicBezTo>
                    <a:pt x="1018845" y="946112"/>
                    <a:pt x="1018261" y="947572"/>
                    <a:pt x="1018261" y="949909"/>
                  </a:cubicBezTo>
                  <a:lnTo>
                    <a:pt x="1016508" y="944651"/>
                  </a:lnTo>
                  <a:cubicBezTo>
                    <a:pt x="1015340" y="945820"/>
                    <a:pt x="1014756" y="948741"/>
                    <a:pt x="1014756" y="953414"/>
                  </a:cubicBezTo>
                  <a:lnTo>
                    <a:pt x="1016508" y="960425"/>
                  </a:lnTo>
                  <a:lnTo>
                    <a:pt x="1021766" y="967435"/>
                  </a:lnTo>
                  <a:cubicBezTo>
                    <a:pt x="1020598" y="970940"/>
                    <a:pt x="1018553" y="972109"/>
                    <a:pt x="1015632" y="970940"/>
                  </a:cubicBezTo>
                  <a:cubicBezTo>
                    <a:pt x="1012711" y="969772"/>
                    <a:pt x="1010666" y="969188"/>
                    <a:pt x="1009498" y="969188"/>
                  </a:cubicBezTo>
                  <a:cubicBezTo>
                    <a:pt x="1008330" y="973861"/>
                    <a:pt x="1010666" y="976782"/>
                    <a:pt x="1016508" y="977951"/>
                  </a:cubicBezTo>
                  <a:cubicBezTo>
                    <a:pt x="1018845" y="973277"/>
                    <a:pt x="1021182" y="970940"/>
                    <a:pt x="1023519" y="970940"/>
                  </a:cubicBezTo>
                  <a:cubicBezTo>
                    <a:pt x="1025856" y="970940"/>
                    <a:pt x="1027608" y="973277"/>
                    <a:pt x="1028777" y="977951"/>
                  </a:cubicBezTo>
                  <a:cubicBezTo>
                    <a:pt x="1026440" y="982624"/>
                    <a:pt x="1022935" y="984377"/>
                    <a:pt x="1018261" y="983209"/>
                  </a:cubicBezTo>
                  <a:cubicBezTo>
                    <a:pt x="1018261" y="985545"/>
                    <a:pt x="1017969" y="987590"/>
                    <a:pt x="1017385" y="989343"/>
                  </a:cubicBezTo>
                  <a:cubicBezTo>
                    <a:pt x="1016801" y="991095"/>
                    <a:pt x="1016508" y="994308"/>
                    <a:pt x="1016508" y="998982"/>
                  </a:cubicBezTo>
                  <a:lnTo>
                    <a:pt x="1016508" y="1018261"/>
                  </a:lnTo>
                  <a:lnTo>
                    <a:pt x="1009498" y="1028776"/>
                  </a:lnTo>
                  <a:cubicBezTo>
                    <a:pt x="1010666" y="1029945"/>
                    <a:pt x="1013003" y="1031697"/>
                    <a:pt x="1016508" y="1034034"/>
                  </a:cubicBezTo>
                  <a:cubicBezTo>
                    <a:pt x="1016508" y="1035202"/>
                    <a:pt x="1016508" y="1037539"/>
                    <a:pt x="1016508" y="1041044"/>
                  </a:cubicBezTo>
                  <a:lnTo>
                    <a:pt x="1014756" y="1041044"/>
                  </a:lnTo>
                  <a:lnTo>
                    <a:pt x="1014756" y="1037539"/>
                  </a:lnTo>
                  <a:lnTo>
                    <a:pt x="1009498" y="1037539"/>
                  </a:lnTo>
                  <a:cubicBezTo>
                    <a:pt x="1010666" y="1041044"/>
                    <a:pt x="1013003" y="1043381"/>
                    <a:pt x="1016508" y="1044550"/>
                  </a:cubicBezTo>
                  <a:lnTo>
                    <a:pt x="1016508" y="1065581"/>
                  </a:lnTo>
                  <a:cubicBezTo>
                    <a:pt x="1018845" y="1067918"/>
                    <a:pt x="1017093" y="1069086"/>
                    <a:pt x="1011251" y="1069086"/>
                  </a:cubicBezTo>
                  <a:cubicBezTo>
                    <a:pt x="1012419" y="1070254"/>
                    <a:pt x="1013295" y="1071423"/>
                    <a:pt x="1013880" y="1072591"/>
                  </a:cubicBezTo>
                  <a:cubicBezTo>
                    <a:pt x="1014464" y="1073760"/>
                    <a:pt x="1015340" y="1074928"/>
                    <a:pt x="1016508" y="1076096"/>
                  </a:cubicBezTo>
                  <a:cubicBezTo>
                    <a:pt x="1016508" y="1076096"/>
                    <a:pt x="1016801" y="1076388"/>
                    <a:pt x="1017385" y="1076973"/>
                  </a:cubicBezTo>
                  <a:cubicBezTo>
                    <a:pt x="1017969" y="1077557"/>
                    <a:pt x="1018261" y="1077849"/>
                    <a:pt x="1018261" y="1077849"/>
                  </a:cubicBezTo>
                  <a:cubicBezTo>
                    <a:pt x="1018261" y="1086028"/>
                    <a:pt x="1017677" y="1091870"/>
                    <a:pt x="1016508" y="1095375"/>
                  </a:cubicBezTo>
                  <a:lnTo>
                    <a:pt x="1016508" y="1102385"/>
                  </a:lnTo>
                  <a:lnTo>
                    <a:pt x="1016508" y="1104138"/>
                  </a:lnTo>
                  <a:lnTo>
                    <a:pt x="1016508" y="1118159"/>
                  </a:lnTo>
                  <a:lnTo>
                    <a:pt x="1016508" y="1119911"/>
                  </a:lnTo>
                  <a:cubicBezTo>
                    <a:pt x="1014171" y="1122248"/>
                    <a:pt x="1013003" y="1125169"/>
                    <a:pt x="1013003" y="1128674"/>
                  </a:cubicBezTo>
                  <a:cubicBezTo>
                    <a:pt x="1013003" y="1132180"/>
                    <a:pt x="1013003" y="1134516"/>
                    <a:pt x="1013003" y="1135685"/>
                  </a:cubicBezTo>
                  <a:lnTo>
                    <a:pt x="1013003" y="1142695"/>
                  </a:lnTo>
                  <a:cubicBezTo>
                    <a:pt x="1014171" y="1143864"/>
                    <a:pt x="1014464" y="1145908"/>
                    <a:pt x="1013880" y="1148829"/>
                  </a:cubicBezTo>
                  <a:cubicBezTo>
                    <a:pt x="1013295" y="1151750"/>
                    <a:pt x="1013003" y="1153795"/>
                    <a:pt x="1013003" y="1154963"/>
                  </a:cubicBezTo>
                  <a:cubicBezTo>
                    <a:pt x="1013003" y="1159637"/>
                    <a:pt x="1014171" y="1163142"/>
                    <a:pt x="1016508" y="1165479"/>
                  </a:cubicBezTo>
                  <a:cubicBezTo>
                    <a:pt x="1017677" y="1161974"/>
                    <a:pt x="1017969" y="1158761"/>
                    <a:pt x="1017385" y="1155840"/>
                  </a:cubicBezTo>
                  <a:cubicBezTo>
                    <a:pt x="1016801" y="1152919"/>
                    <a:pt x="1016508" y="1149706"/>
                    <a:pt x="1016508" y="1146200"/>
                  </a:cubicBezTo>
                  <a:cubicBezTo>
                    <a:pt x="1018845" y="1154379"/>
                    <a:pt x="1020014" y="1167816"/>
                    <a:pt x="1020014" y="1186510"/>
                  </a:cubicBezTo>
                  <a:cubicBezTo>
                    <a:pt x="1020014" y="1205205"/>
                    <a:pt x="1021182" y="1219225"/>
                    <a:pt x="1023519" y="1228573"/>
                  </a:cubicBezTo>
                  <a:lnTo>
                    <a:pt x="1025271" y="1270635"/>
                  </a:lnTo>
                  <a:cubicBezTo>
                    <a:pt x="1026440" y="1269467"/>
                    <a:pt x="1027316" y="1268298"/>
                    <a:pt x="1027900" y="1267130"/>
                  </a:cubicBezTo>
                  <a:cubicBezTo>
                    <a:pt x="1028484" y="1265961"/>
                    <a:pt x="1028192" y="1263040"/>
                    <a:pt x="1027024" y="1258367"/>
                  </a:cubicBezTo>
                  <a:cubicBezTo>
                    <a:pt x="1030529" y="1259535"/>
                    <a:pt x="1032282" y="1261580"/>
                    <a:pt x="1032282" y="1264501"/>
                  </a:cubicBezTo>
                  <a:cubicBezTo>
                    <a:pt x="1032282" y="1267422"/>
                    <a:pt x="1032866" y="1269467"/>
                    <a:pt x="1034034" y="1270635"/>
                  </a:cubicBezTo>
                  <a:cubicBezTo>
                    <a:pt x="1034034" y="1269467"/>
                    <a:pt x="1035203" y="1268882"/>
                    <a:pt x="1037539" y="1268882"/>
                  </a:cubicBezTo>
                  <a:lnTo>
                    <a:pt x="1037539" y="1270635"/>
                  </a:lnTo>
                  <a:lnTo>
                    <a:pt x="1035787" y="1272388"/>
                  </a:lnTo>
                  <a:cubicBezTo>
                    <a:pt x="1032282" y="1277061"/>
                    <a:pt x="1031697" y="1281151"/>
                    <a:pt x="1034034" y="1284656"/>
                  </a:cubicBezTo>
                  <a:lnTo>
                    <a:pt x="1034034" y="1293419"/>
                  </a:lnTo>
                  <a:cubicBezTo>
                    <a:pt x="1039877" y="1295756"/>
                    <a:pt x="1044550" y="1294003"/>
                    <a:pt x="1048055" y="1288161"/>
                  </a:cubicBezTo>
                  <a:lnTo>
                    <a:pt x="1048055" y="1284656"/>
                  </a:lnTo>
                  <a:cubicBezTo>
                    <a:pt x="1046887" y="1283487"/>
                    <a:pt x="1046595" y="1282027"/>
                    <a:pt x="1047179" y="1280274"/>
                  </a:cubicBezTo>
                  <a:cubicBezTo>
                    <a:pt x="1047763" y="1278522"/>
                    <a:pt x="1048055" y="1276477"/>
                    <a:pt x="1048055" y="1274140"/>
                  </a:cubicBezTo>
                  <a:cubicBezTo>
                    <a:pt x="1046887" y="1270635"/>
                    <a:pt x="1046303" y="1263040"/>
                    <a:pt x="1046303" y="1251356"/>
                  </a:cubicBezTo>
                  <a:lnTo>
                    <a:pt x="1048055" y="1239088"/>
                  </a:lnTo>
                  <a:cubicBezTo>
                    <a:pt x="1048055" y="1242593"/>
                    <a:pt x="1049224" y="1244930"/>
                    <a:pt x="1051560" y="1246099"/>
                  </a:cubicBezTo>
                  <a:cubicBezTo>
                    <a:pt x="1053897" y="1251941"/>
                    <a:pt x="1055066" y="1262456"/>
                    <a:pt x="1055066" y="1277645"/>
                  </a:cubicBezTo>
                  <a:cubicBezTo>
                    <a:pt x="1055066" y="1279982"/>
                    <a:pt x="1055066" y="1281151"/>
                    <a:pt x="1055066" y="1281151"/>
                  </a:cubicBezTo>
                  <a:lnTo>
                    <a:pt x="1060324" y="1289914"/>
                  </a:lnTo>
                  <a:cubicBezTo>
                    <a:pt x="1062660" y="1292250"/>
                    <a:pt x="1063829" y="1294003"/>
                    <a:pt x="1063829" y="1295171"/>
                  </a:cubicBezTo>
                  <a:cubicBezTo>
                    <a:pt x="1063829" y="1296340"/>
                    <a:pt x="1064413" y="1297508"/>
                    <a:pt x="1065581" y="1298677"/>
                  </a:cubicBezTo>
                  <a:cubicBezTo>
                    <a:pt x="1065581" y="1298677"/>
                    <a:pt x="1065873" y="1299845"/>
                    <a:pt x="1066457" y="1302182"/>
                  </a:cubicBezTo>
                  <a:cubicBezTo>
                    <a:pt x="1067042" y="1304519"/>
                    <a:pt x="1067334" y="1307440"/>
                    <a:pt x="1067334" y="1310945"/>
                  </a:cubicBezTo>
                  <a:lnTo>
                    <a:pt x="1067334" y="1314450"/>
                  </a:lnTo>
                  <a:cubicBezTo>
                    <a:pt x="1069671" y="1320292"/>
                    <a:pt x="1072592" y="1324966"/>
                    <a:pt x="1076097" y="1328471"/>
                  </a:cubicBezTo>
                  <a:cubicBezTo>
                    <a:pt x="1078434" y="1333144"/>
                    <a:pt x="1080186" y="1338986"/>
                    <a:pt x="1081355" y="1345997"/>
                  </a:cubicBezTo>
                  <a:lnTo>
                    <a:pt x="1083107" y="1349502"/>
                  </a:lnTo>
                  <a:cubicBezTo>
                    <a:pt x="1090118" y="1356512"/>
                    <a:pt x="1091870" y="1363523"/>
                    <a:pt x="1088365" y="1370533"/>
                  </a:cubicBezTo>
                  <a:lnTo>
                    <a:pt x="1097128" y="1388059"/>
                  </a:lnTo>
                  <a:cubicBezTo>
                    <a:pt x="1098296" y="1392733"/>
                    <a:pt x="1100049" y="1396530"/>
                    <a:pt x="1102386" y="1399451"/>
                  </a:cubicBezTo>
                  <a:cubicBezTo>
                    <a:pt x="1104723" y="1402372"/>
                    <a:pt x="1105891" y="1405001"/>
                    <a:pt x="1105891" y="1407338"/>
                  </a:cubicBezTo>
                  <a:cubicBezTo>
                    <a:pt x="1105891" y="1407338"/>
                    <a:pt x="1105891" y="1407630"/>
                    <a:pt x="1105891" y="1408214"/>
                  </a:cubicBezTo>
                  <a:cubicBezTo>
                    <a:pt x="1105891" y="1408798"/>
                    <a:pt x="1105891" y="1409675"/>
                    <a:pt x="1105891" y="1410843"/>
                  </a:cubicBezTo>
                  <a:cubicBezTo>
                    <a:pt x="1101218" y="1412011"/>
                    <a:pt x="1098296" y="1411719"/>
                    <a:pt x="1097128" y="1409967"/>
                  </a:cubicBezTo>
                  <a:cubicBezTo>
                    <a:pt x="1095960" y="1408214"/>
                    <a:pt x="1095375" y="1405585"/>
                    <a:pt x="1095375" y="1402080"/>
                  </a:cubicBezTo>
                  <a:cubicBezTo>
                    <a:pt x="1094207" y="1399743"/>
                    <a:pt x="1092454" y="1396530"/>
                    <a:pt x="1090118" y="1392441"/>
                  </a:cubicBezTo>
                  <a:cubicBezTo>
                    <a:pt x="1087781" y="1388351"/>
                    <a:pt x="1086028" y="1385138"/>
                    <a:pt x="1084860" y="1382801"/>
                  </a:cubicBezTo>
                  <a:lnTo>
                    <a:pt x="1083107" y="1379296"/>
                  </a:lnTo>
                  <a:cubicBezTo>
                    <a:pt x="1081939" y="1375791"/>
                    <a:pt x="1080186" y="1372870"/>
                    <a:pt x="1077850" y="1370533"/>
                  </a:cubicBezTo>
                  <a:cubicBezTo>
                    <a:pt x="1079018" y="1370533"/>
                    <a:pt x="1079894" y="1369949"/>
                    <a:pt x="1080478" y="1368781"/>
                  </a:cubicBezTo>
                  <a:cubicBezTo>
                    <a:pt x="1081063" y="1367612"/>
                    <a:pt x="1080770" y="1365860"/>
                    <a:pt x="1079602" y="1363523"/>
                  </a:cubicBezTo>
                  <a:cubicBezTo>
                    <a:pt x="1079602" y="1362354"/>
                    <a:pt x="1081355" y="1361186"/>
                    <a:pt x="1084860" y="1360018"/>
                  </a:cubicBezTo>
                  <a:cubicBezTo>
                    <a:pt x="1084860" y="1357681"/>
                    <a:pt x="1084276" y="1355928"/>
                    <a:pt x="1083107" y="1354760"/>
                  </a:cubicBezTo>
                  <a:cubicBezTo>
                    <a:pt x="1081939" y="1353591"/>
                    <a:pt x="1080770" y="1352423"/>
                    <a:pt x="1079602" y="1351255"/>
                  </a:cubicBezTo>
                  <a:cubicBezTo>
                    <a:pt x="1079602" y="1351255"/>
                    <a:pt x="1079310" y="1352131"/>
                    <a:pt x="1078726" y="1353884"/>
                  </a:cubicBezTo>
                  <a:cubicBezTo>
                    <a:pt x="1078142" y="1355636"/>
                    <a:pt x="1077850" y="1357681"/>
                    <a:pt x="1077850" y="1360018"/>
                  </a:cubicBezTo>
                  <a:lnTo>
                    <a:pt x="1074344" y="1349502"/>
                  </a:lnTo>
                  <a:cubicBezTo>
                    <a:pt x="1072007" y="1347165"/>
                    <a:pt x="1069671" y="1345413"/>
                    <a:pt x="1067334" y="1344244"/>
                  </a:cubicBezTo>
                  <a:cubicBezTo>
                    <a:pt x="1067334" y="1344244"/>
                    <a:pt x="1067334" y="1343952"/>
                    <a:pt x="1067334" y="1343368"/>
                  </a:cubicBezTo>
                  <a:cubicBezTo>
                    <a:pt x="1067334" y="1342784"/>
                    <a:pt x="1067334" y="1341907"/>
                    <a:pt x="1067334" y="1340739"/>
                  </a:cubicBezTo>
                  <a:cubicBezTo>
                    <a:pt x="1066165" y="1338402"/>
                    <a:pt x="1064121" y="1335481"/>
                    <a:pt x="1061200" y="1331976"/>
                  </a:cubicBezTo>
                  <a:cubicBezTo>
                    <a:pt x="1058279" y="1328471"/>
                    <a:pt x="1055066" y="1324966"/>
                    <a:pt x="1051560" y="1321460"/>
                  </a:cubicBezTo>
                  <a:cubicBezTo>
                    <a:pt x="1049224" y="1324966"/>
                    <a:pt x="1049224" y="1327302"/>
                    <a:pt x="1051560" y="1328471"/>
                  </a:cubicBezTo>
                  <a:cubicBezTo>
                    <a:pt x="1052729" y="1331976"/>
                    <a:pt x="1054481" y="1334897"/>
                    <a:pt x="1056818" y="1337234"/>
                  </a:cubicBezTo>
                  <a:cubicBezTo>
                    <a:pt x="1057986" y="1338402"/>
                    <a:pt x="1058571" y="1340739"/>
                    <a:pt x="1058571" y="1344244"/>
                  </a:cubicBezTo>
                  <a:lnTo>
                    <a:pt x="1062076" y="1349502"/>
                  </a:lnTo>
                  <a:cubicBezTo>
                    <a:pt x="1063244" y="1351839"/>
                    <a:pt x="1064413" y="1354468"/>
                    <a:pt x="1065581" y="1357389"/>
                  </a:cubicBezTo>
                  <a:cubicBezTo>
                    <a:pt x="1066750" y="1360310"/>
                    <a:pt x="1067334" y="1362354"/>
                    <a:pt x="1067334" y="1363523"/>
                  </a:cubicBezTo>
                  <a:cubicBezTo>
                    <a:pt x="1068502" y="1365860"/>
                    <a:pt x="1069671" y="1369073"/>
                    <a:pt x="1070839" y="1373162"/>
                  </a:cubicBezTo>
                  <a:cubicBezTo>
                    <a:pt x="1072007" y="1377251"/>
                    <a:pt x="1073760" y="1380465"/>
                    <a:pt x="1076097" y="1382801"/>
                  </a:cubicBezTo>
                  <a:lnTo>
                    <a:pt x="1079602" y="1391564"/>
                  </a:lnTo>
                  <a:cubicBezTo>
                    <a:pt x="1083107" y="1402080"/>
                    <a:pt x="1086028" y="1408506"/>
                    <a:pt x="1088365" y="1410843"/>
                  </a:cubicBezTo>
                  <a:cubicBezTo>
                    <a:pt x="1089533" y="1412011"/>
                    <a:pt x="1090702" y="1412888"/>
                    <a:pt x="1091870" y="1413472"/>
                  </a:cubicBezTo>
                  <a:cubicBezTo>
                    <a:pt x="1093038" y="1414056"/>
                    <a:pt x="1093623" y="1414932"/>
                    <a:pt x="1093623" y="1416101"/>
                  </a:cubicBezTo>
                  <a:cubicBezTo>
                    <a:pt x="1091286" y="1417269"/>
                    <a:pt x="1089241" y="1417269"/>
                    <a:pt x="1087489" y="1416101"/>
                  </a:cubicBezTo>
                  <a:cubicBezTo>
                    <a:pt x="1085736" y="1414932"/>
                    <a:pt x="1084276" y="1414348"/>
                    <a:pt x="1083107" y="1414348"/>
                  </a:cubicBezTo>
                  <a:cubicBezTo>
                    <a:pt x="1087781" y="1419022"/>
                    <a:pt x="1091286" y="1424280"/>
                    <a:pt x="1093623" y="1430122"/>
                  </a:cubicBezTo>
                  <a:lnTo>
                    <a:pt x="1093623" y="1435379"/>
                  </a:lnTo>
                  <a:cubicBezTo>
                    <a:pt x="1093623" y="1436548"/>
                    <a:pt x="1093623" y="1437424"/>
                    <a:pt x="1093623" y="1438008"/>
                  </a:cubicBezTo>
                  <a:cubicBezTo>
                    <a:pt x="1093623" y="1438592"/>
                    <a:pt x="1093038" y="1438300"/>
                    <a:pt x="1091870" y="1437132"/>
                  </a:cubicBezTo>
                  <a:cubicBezTo>
                    <a:pt x="1090702" y="1435964"/>
                    <a:pt x="1089241" y="1435087"/>
                    <a:pt x="1087489" y="1434503"/>
                  </a:cubicBezTo>
                  <a:cubicBezTo>
                    <a:pt x="1085736" y="1433919"/>
                    <a:pt x="1084276" y="1433043"/>
                    <a:pt x="1083107" y="1431874"/>
                  </a:cubicBezTo>
                  <a:cubicBezTo>
                    <a:pt x="1083107" y="1428369"/>
                    <a:pt x="1081939" y="1425448"/>
                    <a:pt x="1079602" y="1423111"/>
                  </a:cubicBezTo>
                  <a:cubicBezTo>
                    <a:pt x="1079602" y="1424280"/>
                    <a:pt x="1079310" y="1425448"/>
                    <a:pt x="1078726" y="1426616"/>
                  </a:cubicBezTo>
                  <a:cubicBezTo>
                    <a:pt x="1078142" y="1427785"/>
                    <a:pt x="1078434" y="1428953"/>
                    <a:pt x="1079602" y="1430122"/>
                  </a:cubicBezTo>
                  <a:lnTo>
                    <a:pt x="1083107" y="1451153"/>
                  </a:lnTo>
                  <a:cubicBezTo>
                    <a:pt x="1085444" y="1455826"/>
                    <a:pt x="1084860" y="1459332"/>
                    <a:pt x="1081355" y="1461668"/>
                  </a:cubicBezTo>
                  <a:cubicBezTo>
                    <a:pt x="1082523" y="1464005"/>
                    <a:pt x="1084276" y="1466342"/>
                    <a:pt x="1086612" y="1468679"/>
                  </a:cubicBezTo>
                  <a:cubicBezTo>
                    <a:pt x="1088949" y="1471016"/>
                    <a:pt x="1090118" y="1473352"/>
                    <a:pt x="1090118" y="1475689"/>
                  </a:cubicBezTo>
                  <a:lnTo>
                    <a:pt x="1083107" y="1475689"/>
                  </a:lnTo>
                  <a:cubicBezTo>
                    <a:pt x="1083107" y="1475689"/>
                    <a:pt x="1081939" y="1473937"/>
                    <a:pt x="1079602" y="1470431"/>
                  </a:cubicBezTo>
                  <a:cubicBezTo>
                    <a:pt x="1078434" y="1469263"/>
                    <a:pt x="1077850" y="1467802"/>
                    <a:pt x="1077850" y="1466050"/>
                  </a:cubicBezTo>
                  <a:cubicBezTo>
                    <a:pt x="1077850" y="1464297"/>
                    <a:pt x="1077265" y="1462837"/>
                    <a:pt x="1076097" y="1461668"/>
                  </a:cubicBezTo>
                  <a:cubicBezTo>
                    <a:pt x="1073760" y="1462837"/>
                    <a:pt x="1072007" y="1464005"/>
                    <a:pt x="1070839" y="1465174"/>
                  </a:cubicBezTo>
                  <a:cubicBezTo>
                    <a:pt x="1069671" y="1466342"/>
                    <a:pt x="1069671" y="1468095"/>
                    <a:pt x="1070839" y="1470431"/>
                  </a:cubicBezTo>
                  <a:cubicBezTo>
                    <a:pt x="1073176" y="1476273"/>
                    <a:pt x="1074344" y="1479194"/>
                    <a:pt x="1074344" y="1479194"/>
                  </a:cubicBezTo>
                  <a:cubicBezTo>
                    <a:pt x="1072007" y="1480363"/>
                    <a:pt x="1069963" y="1480363"/>
                    <a:pt x="1068210" y="1479194"/>
                  </a:cubicBezTo>
                  <a:cubicBezTo>
                    <a:pt x="1066457" y="1478026"/>
                    <a:pt x="1064413" y="1477442"/>
                    <a:pt x="1062076" y="1477442"/>
                  </a:cubicBezTo>
                  <a:cubicBezTo>
                    <a:pt x="1060908" y="1477442"/>
                    <a:pt x="1059155" y="1478026"/>
                    <a:pt x="1056818" y="1479194"/>
                  </a:cubicBezTo>
                  <a:cubicBezTo>
                    <a:pt x="1056818" y="1481531"/>
                    <a:pt x="1057403" y="1483284"/>
                    <a:pt x="1058571" y="1484452"/>
                  </a:cubicBezTo>
                  <a:lnTo>
                    <a:pt x="1055066" y="1484452"/>
                  </a:lnTo>
                  <a:cubicBezTo>
                    <a:pt x="1053897" y="1480947"/>
                    <a:pt x="1050976" y="1479779"/>
                    <a:pt x="1046303" y="1480947"/>
                  </a:cubicBezTo>
                  <a:cubicBezTo>
                    <a:pt x="1042797" y="1480947"/>
                    <a:pt x="1039877" y="1479779"/>
                    <a:pt x="1037539" y="1477442"/>
                  </a:cubicBezTo>
                  <a:lnTo>
                    <a:pt x="1034034" y="1477442"/>
                  </a:lnTo>
                  <a:cubicBezTo>
                    <a:pt x="1034034" y="1477442"/>
                    <a:pt x="1035203" y="1479779"/>
                    <a:pt x="1037539" y="1484452"/>
                  </a:cubicBezTo>
                  <a:cubicBezTo>
                    <a:pt x="1038708" y="1489126"/>
                    <a:pt x="1038124" y="1492631"/>
                    <a:pt x="1035787" y="1494968"/>
                  </a:cubicBezTo>
                  <a:cubicBezTo>
                    <a:pt x="1034619" y="1494968"/>
                    <a:pt x="1033158" y="1492923"/>
                    <a:pt x="1031406" y="1488834"/>
                  </a:cubicBezTo>
                  <a:cubicBezTo>
                    <a:pt x="1029653" y="1484744"/>
                    <a:pt x="1027608" y="1482115"/>
                    <a:pt x="1025271" y="1480947"/>
                  </a:cubicBezTo>
                  <a:cubicBezTo>
                    <a:pt x="1024103" y="1482115"/>
                    <a:pt x="1023811" y="1483868"/>
                    <a:pt x="1024395" y="1486205"/>
                  </a:cubicBezTo>
                  <a:cubicBezTo>
                    <a:pt x="1024979" y="1488542"/>
                    <a:pt x="1024687" y="1490294"/>
                    <a:pt x="1023519" y="1491463"/>
                  </a:cubicBezTo>
                  <a:cubicBezTo>
                    <a:pt x="1020014" y="1491463"/>
                    <a:pt x="1018261" y="1492047"/>
                    <a:pt x="1018261" y="1493215"/>
                  </a:cubicBezTo>
                  <a:cubicBezTo>
                    <a:pt x="1017093" y="1494384"/>
                    <a:pt x="1016508" y="1496136"/>
                    <a:pt x="1016508" y="1498473"/>
                  </a:cubicBezTo>
                  <a:cubicBezTo>
                    <a:pt x="1016508" y="1501978"/>
                    <a:pt x="1015924" y="1503731"/>
                    <a:pt x="1014756" y="1503731"/>
                  </a:cubicBezTo>
                  <a:cubicBezTo>
                    <a:pt x="1012419" y="1503731"/>
                    <a:pt x="1009498" y="1502855"/>
                    <a:pt x="1005993" y="1501102"/>
                  </a:cubicBezTo>
                  <a:cubicBezTo>
                    <a:pt x="1002488" y="1499349"/>
                    <a:pt x="998983" y="1497889"/>
                    <a:pt x="995477" y="1496720"/>
                  </a:cubicBezTo>
                  <a:lnTo>
                    <a:pt x="995477" y="1503731"/>
                  </a:lnTo>
                  <a:lnTo>
                    <a:pt x="988467" y="1496720"/>
                  </a:lnTo>
                  <a:cubicBezTo>
                    <a:pt x="987298" y="1499057"/>
                    <a:pt x="987007" y="1501686"/>
                    <a:pt x="987590" y="1504607"/>
                  </a:cubicBezTo>
                  <a:cubicBezTo>
                    <a:pt x="988175" y="1507528"/>
                    <a:pt x="987883" y="1510157"/>
                    <a:pt x="986714" y="1512494"/>
                  </a:cubicBezTo>
                  <a:cubicBezTo>
                    <a:pt x="984377" y="1510157"/>
                    <a:pt x="982333" y="1507820"/>
                    <a:pt x="980580" y="1505483"/>
                  </a:cubicBezTo>
                  <a:cubicBezTo>
                    <a:pt x="978827" y="1503147"/>
                    <a:pt x="976199" y="1500226"/>
                    <a:pt x="972693" y="1496720"/>
                  </a:cubicBezTo>
                  <a:lnTo>
                    <a:pt x="970941" y="1501978"/>
                  </a:lnTo>
                  <a:lnTo>
                    <a:pt x="965683" y="1494968"/>
                  </a:lnTo>
                  <a:lnTo>
                    <a:pt x="965683" y="1498473"/>
                  </a:lnTo>
                  <a:cubicBezTo>
                    <a:pt x="962178" y="1498473"/>
                    <a:pt x="958672" y="1496720"/>
                    <a:pt x="955167" y="1493215"/>
                  </a:cubicBezTo>
                  <a:cubicBezTo>
                    <a:pt x="953999" y="1492047"/>
                    <a:pt x="952246" y="1491463"/>
                    <a:pt x="949910" y="1491463"/>
                  </a:cubicBezTo>
                  <a:lnTo>
                    <a:pt x="939394" y="1487957"/>
                  </a:lnTo>
                  <a:cubicBezTo>
                    <a:pt x="935889" y="1480947"/>
                    <a:pt x="932968" y="1476858"/>
                    <a:pt x="930631" y="1475689"/>
                  </a:cubicBezTo>
                  <a:cubicBezTo>
                    <a:pt x="930631" y="1474521"/>
                    <a:pt x="929755" y="1473937"/>
                    <a:pt x="928002" y="1473937"/>
                  </a:cubicBezTo>
                  <a:cubicBezTo>
                    <a:pt x="926249" y="1473937"/>
                    <a:pt x="925373" y="1473352"/>
                    <a:pt x="925373" y="1472184"/>
                  </a:cubicBezTo>
                  <a:cubicBezTo>
                    <a:pt x="923036" y="1469847"/>
                    <a:pt x="920116" y="1466342"/>
                    <a:pt x="916610" y="1461668"/>
                  </a:cubicBezTo>
                  <a:cubicBezTo>
                    <a:pt x="914273" y="1460500"/>
                    <a:pt x="911937" y="1458455"/>
                    <a:pt x="909600" y="1455534"/>
                  </a:cubicBezTo>
                  <a:cubicBezTo>
                    <a:pt x="907263" y="1452613"/>
                    <a:pt x="905510" y="1451153"/>
                    <a:pt x="904342" y="1451153"/>
                  </a:cubicBezTo>
                  <a:cubicBezTo>
                    <a:pt x="903174" y="1447648"/>
                    <a:pt x="900253" y="1445895"/>
                    <a:pt x="895579" y="1445895"/>
                  </a:cubicBezTo>
                  <a:cubicBezTo>
                    <a:pt x="895579" y="1445895"/>
                    <a:pt x="895287" y="1445603"/>
                    <a:pt x="894703" y="1445019"/>
                  </a:cubicBezTo>
                  <a:cubicBezTo>
                    <a:pt x="894119" y="1444435"/>
                    <a:pt x="893827" y="1444142"/>
                    <a:pt x="893827" y="1444142"/>
                  </a:cubicBezTo>
                  <a:lnTo>
                    <a:pt x="869290" y="1433627"/>
                  </a:lnTo>
                  <a:cubicBezTo>
                    <a:pt x="864617" y="1431290"/>
                    <a:pt x="862280" y="1428953"/>
                    <a:pt x="862280" y="1426616"/>
                  </a:cubicBezTo>
                  <a:lnTo>
                    <a:pt x="857022" y="1416101"/>
                  </a:lnTo>
                  <a:lnTo>
                    <a:pt x="857022" y="1412596"/>
                  </a:lnTo>
                  <a:cubicBezTo>
                    <a:pt x="859359" y="1412596"/>
                    <a:pt x="860819" y="1413180"/>
                    <a:pt x="861403" y="1414348"/>
                  </a:cubicBezTo>
                  <a:cubicBezTo>
                    <a:pt x="861988" y="1415517"/>
                    <a:pt x="862280" y="1416101"/>
                    <a:pt x="862280" y="1416101"/>
                  </a:cubicBezTo>
                  <a:lnTo>
                    <a:pt x="862280" y="1412596"/>
                  </a:lnTo>
                  <a:lnTo>
                    <a:pt x="846506" y="1400327"/>
                  </a:lnTo>
                  <a:lnTo>
                    <a:pt x="835991" y="1393317"/>
                  </a:lnTo>
                  <a:cubicBezTo>
                    <a:pt x="835991" y="1392149"/>
                    <a:pt x="835406" y="1390980"/>
                    <a:pt x="834238" y="1389812"/>
                  </a:cubicBezTo>
                  <a:cubicBezTo>
                    <a:pt x="835406" y="1390980"/>
                    <a:pt x="838328" y="1391564"/>
                    <a:pt x="843001" y="1391564"/>
                  </a:cubicBezTo>
                  <a:lnTo>
                    <a:pt x="841249" y="1389812"/>
                  </a:lnTo>
                  <a:lnTo>
                    <a:pt x="828980" y="1384554"/>
                  </a:lnTo>
                  <a:lnTo>
                    <a:pt x="827228" y="1381049"/>
                  </a:lnTo>
                  <a:lnTo>
                    <a:pt x="823722" y="1377544"/>
                  </a:lnTo>
                  <a:cubicBezTo>
                    <a:pt x="822554" y="1376375"/>
                    <a:pt x="817880" y="1374038"/>
                    <a:pt x="809702" y="1370533"/>
                  </a:cubicBezTo>
                  <a:cubicBezTo>
                    <a:pt x="809702" y="1374038"/>
                    <a:pt x="811454" y="1377544"/>
                    <a:pt x="814959" y="1381049"/>
                  </a:cubicBezTo>
                  <a:cubicBezTo>
                    <a:pt x="816128" y="1381049"/>
                    <a:pt x="816712" y="1381633"/>
                    <a:pt x="816712" y="1382801"/>
                  </a:cubicBezTo>
                  <a:cubicBezTo>
                    <a:pt x="817880" y="1386307"/>
                    <a:pt x="820802" y="1389228"/>
                    <a:pt x="825475" y="1391564"/>
                  </a:cubicBezTo>
                  <a:cubicBezTo>
                    <a:pt x="825475" y="1391564"/>
                    <a:pt x="825767" y="1391857"/>
                    <a:pt x="826351" y="1392441"/>
                  </a:cubicBezTo>
                  <a:cubicBezTo>
                    <a:pt x="826935" y="1393025"/>
                    <a:pt x="827228" y="1393317"/>
                    <a:pt x="827228" y="1393317"/>
                  </a:cubicBezTo>
                  <a:cubicBezTo>
                    <a:pt x="823722" y="1393317"/>
                    <a:pt x="819925" y="1391564"/>
                    <a:pt x="815836" y="1388059"/>
                  </a:cubicBezTo>
                  <a:cubicBezTo>
                    <a:pt x="811746" y="1384554"/>
                    <a:pt x="809117" y="1381633"/>
                    <a:pt x="807949" y="1379296"/>
                  </a:cubicBezTo>
                  <a:lnTo>
                    <a:pt x="806196" y="1384554"/>
                  </a:lnTo>
                  <a:cubicBezTo>
                    <a:pt x="795681" y="1377544"/>
                    <a:pt x="789839" y="1374038"/>
                    <a:pt x="788670" y="1374038"/>
                  </a:cubicBezTo>
                  <a:cubicBezTo>
                    <a:pt x="781660" y="1369365"/>
                    <a:pt x="776986" y="1366444"/>
                    <a:pt x="774650" y="1365275"/>
                  </a:cubicBezTo>
                  <a:cubicBezTo>
                    <a:pt x="772313" y="1362939"/>
                    <a:pt x="766471" y="1360018"/>
                    <a:pt x="757124" y="1356512"/>
                  </a:cubicBezTo>
                  <a:lnTo>
                    <a:pt x="753618" y="1354760"/>
                  </a:lnTo>
                  <a:lnTo>
                    <a:pt x="739774" y="1345333"/>
                  </a:lnTo>
                  <a:lnTo>
                    <a:pt x="734559" y="1353445"/>
                  </a:lnTo>
                  <a:cubicBezTo>
                    <a:pt x="732660" y="1356074"/>
                    <a:pt x="730835" y="1358265"/>
                    <a:pt x="729082" y="1360018"/>
                  </a:cubicBezTo>
                  <a:lnTo>
                    <a:pt x="727329" y="1367028"/>
                  </a:lnTo>
                  <a:lnTo>
                    <a:pt x="720319" y="1370533"/>
                  </a:lnTo>
                  <a:cubicBezTo>
                    <a:pt x="716814" y="1374038"/>
                    <a:pt x="708051" y="1378128"/>
                    <a:pt x="694030" y="1382801"/>
                  </a:cubicBezTo>
                  <a:cubicBezTo>
                    <a:pt x="681178" y="1385138"/>
                    <a:pt x="669494" y="1388059"/>
                    <a:pt x="658978" y="1391564"/>
                  </a:cubicBezTo>
                  <a:cubicBezTo>
                    <a:pt x="658978" y="1391564"/>
                    <a:pt x="658394" y="1391564"/>
                    <a:pt x="657225" y="1391564"/>
                  </a:cubicBezTo>
                  <a:cubicBezTo>
                    <a:pt x="658394" y="1391564"/>
                    <a:pt x="659562" y="1390396"/>
                    <a:pt x="660731" y="1388059"/>
                  </a:cubicBezTo>
                  <a:cubicBezTo>
                    <a:pt x="657225" y="1388059"/>
                    <a:pt x="653720" y="1388935"/>
                    <a:pt x="650215" y="1390688"/>
                  </a:cubicBezTo>
                  <a:cubicBezTo>
                    <a:pt x="646710" y="1392441"/>
                    <a:pt x="643789" y="1393317"/>
                    <a:pt x="641452" y="1393317"/>
                  </a:cubicBezTo>
                  <a:lnTo>
                    <a:pt x="644957" y="1388059"/>
                  </a:lnTo>
                  <a:cubicBezTo>
                    <a:pt x="643789" y="1386891"/>
                    <a:pt x="642620" y="1386599"/>
                    <a:pt x="641452" y="1387183"/>
                  </a:cubicBezTo>
                  <a:cubicBezTo>
                    <a:pt x="640284" y="1387767"/>
                    <a:pt x="639115" y="1388643"/>
                    <a:pt x="637947" y="1389812"/>
                  </a:cubicBezTo>
                  <a:lnTo>
                    <a:pt x="632689" y="1389812"/>
                  </a:lnTo>
                  <a:cubicBezTo>
                    <a:pt x="629184" y="1389812"/>
                    <a:pt x="625679" y="1390688"/>
                    <a:pt x="622174" y="1392441"/>
                  </a:cubicBezTo>
                  <a:cubicBezTo>
                    <a:pt x="618668" y="1394193"/>
                    <a:pt x="615747" y="1395654"/>
                    <a:pt x="613410" y="1396822"/>
                  </a:cubicBezTo>
                  <a:cubicBezTo>
                    <a:pt x="613410" y="1394485"/>
                    <a:pt x="614579" y="1392733"/>
                    <a:pt x="616916" y="1391564"/>
                  </a:cubicBezTo>
                  <a:cubicBezTo>
                    <a:pt x="619253" y="1390396"/>
                    <a:pt x="621005" y="1389228"/>
                    <a:pt x="622174" y="1388059"/>
                  </a:cubicBezTo>
                  <a:lnTo>
                    <a:pt x="602971" y="1393393"/>
                  </a:lnTo>
                  <a:lnTo>
                    <a:pt x="608153" y="1398575"/>
                  </a:lnTo>
                  <a:lnTo>
                    <a:pt x="587122" y="1412596"/>
                  </a:lnTo>
                  <a:cubicBezTo>
                    <a:pt x="585953" y="1412596"/>
                    <a:pt x="585369" y="1412011"/>
                    <a:pt x="585369" y="1410843"/>
                  </a:cubicBezTo>
                  <a:cubicBezTo>
                    <a:pt x="585369" y="1410843"/>
                    <a:pt x="587122" y="1409090"/>
                    <a:pt x="590627" y="1405585"/>
                  </a:cubicBezTo>
                  <a:cubicBezTo>
                    <a:pt x="591795" y="1402080"/>
                    <a:pt x="593256" y="1399451"/>
                    <a:pt x="595008" y="1397698"/>
                  </a:cubicBezTo>
                  <a:lnTo>
                    <a:pt x="602544" y="1393512"/>
                  </a:lnTo>
                  <a:lnTo>
                    <a:pt x="590627" y="1396822"/>
                  </a:lnTo>
                  <a:lnTo>
                    <a:pt x="587122" y="1398575"/>
                  </a:lnTo>
                  <a:lnTo>
                    <a:pt x="587122" y="1396822"/>
                  </a:lnTo>
                  <a:lnTo>
                    <a:pt x="590627" y="1393317"/>
                  </a:lnTo>
                  <a:cubicBezTo>
                    <a:pt x="574269" y="1397991"/>
                    <a:pt x="562585" y="1404417"/>
                    <a:pt x="555575" y="1412596"/>
                  </a:cubicBezTo>
                  <a:lnTo>
                    <a:pt x="553822" y="1402080"/>
                  </a:lnTo>
                  <a:cubicBezTo>
                    <a:pt x="547980" y="1403248"/>
                    <a:pt x="543307" y="1405585"/>
                    <a:pt x="539801" y="1409090"/>
                  </a:cubicBezTo>
                  <a:cubicBezTo>
                    <a:pt x="538633" y="1411427"/>
                    <a:pt x="535712" y="1412596"/>
                    <a:pt x="531038" y="1412596"/>
                  </a:cubicBezTo>
                  <a:cubicBezTo>
                    <a:pt x="529870" y="1410259"/>
                    <a:pt x="528117" y="1407338"/>
                    <a:pt x="525781" y="1403833"/>
                  </a:cubicBezTo>
                  <a:cubicBezTo>
                    <a:pt x="526949" y="1402664"/>
                    <a:pt x="528117" y="1402080"/>
                    <a:pt x="529286" y="1402080"/>
                  </a:cubicBezTo>
                  <a:lnTo>
                    <a:pt x="531038" y="1407338"/>
                  </a:lnTo>
                  <a:cubicBezTo>
                    <a:pt x="532207" y="1407338"/>
                    <a:pt x="534543" y="1405585"/>
                    <a:pt x="538049" y="1402080"/>
                  </a:cubicBezTo>
                  <a:cubicBezTo>
                    <a:pt x="539217" y="1400912"/>
                    <a:pt x="541554" y="1400327"/>
                    <a:pt x="545059" y="1400327"/>
                  </a:cubicBezTo>
                  <a:lnTo>
                    <a:pt x="553822" y="1398575"/>
                  </a:lnTo>
                  <a:lnTo>
                    <a:pt x="555575" y="1391564"/>
                  </a:lnTo>
                  <a:cubicBezTo>
                    <a:pt x="554406" y="1391564"/>
                    <a:pt x="553822" y="1391272"/>
                    <a:pt x="553822" y="1390688"/>
                  </a:cubicBezTo>
                  <a:cubicBezTo>
                    <a:pt x="553822" y="1390104"/>
                    <a:pt x="553238" y="1389812"/>
                    <a:pt x="552069" y="1389812"/>
                  </a:cubicBezTo>
                  <a:cubicBezTo>
                    <a:pt x="553238" y="1388643"/>
                    <a:pt x="555575" y="1387475"/>
                    <a:pt x="559080" y="1386307"/>
                  </a:cubicBezTo>
                  <a:lnTo>
                    <a:pt x="571348" y="1379296"/>
                  </a:lnTo>
                  <a:lnTo>
                    <a:pt x="574853" y="1374038"/>
                  </a:lnTo>
                  <a:cubicBezTo>
                    <a:pt x="570180" y="1374038"/>
                    <a:pt x="565506" y="1374915"/>
                    <a:pt x="560833" y="1376667"/>
                  </a:cubicBezTo>
                  <a:cubicBezTo>
                    <a:pt x="556159" y="1378420"/>
                    <a:pt x="552654" y="1379880"/>
                    <a:pt x="550317" y="1381049"/>
                  </a:cubicBezTo>
                  <a:cubicBezTo>
                    <a:pt x="542138" y="1386891"/>
                    <a:pt x="534543" y="1390396"/>
                    <a:pt x="527533" y="1391564"/>
                  </a:cubicBezTo>
                  <a:lnTo>
                    <a:pt x="541554" y="1382801"/>
                  </a:lnTo>
                  <a:lnTo>
                    <a:pt x="555575" y="1374038"/>
                  </a:lnTo>
                  <a:lnTo>
                    <a:pt x="553822" y="1374038"/>
                  </a:lnTo>
                  <a:lnTo>
                    <a:pt x="520522" y="1384554"/>
                  </a:lnTo>
                  <a:cubicBezTo>
                    <a:pt x="518186" y="1384554"/>
                    <a:pt x="514680" y="1386891"/>
                    <a:pt x="510007" y="1391564"/>
                  </a:cubicBezTo>
                  <a:lnTo>
                    <a:pt x="508254" y="1388059"/>
                  </a:lnTo>
                  <a:cubicBezTo>
                    <a:pt x="507086" y="1388059"/>
                    <a:pt x="505626" y="1388351"/>
                    <a:pt x="503873" y="1388935"/>
                  </a:cubicBezTo>
                  <a:cubicBezTo>
                    <a:pt x="502120" y="1389520"/>
                    <a:pt x="500660" y="1390980"/>
                    <a:pt x="499491" y="1393317"/>
                  </a:cubicBezTo>
                  <a:cubicBezTo>
                    <a:pt x="499491" y="1392149"/>
                    <a:pt x="498031" y="1391564"/>
                    <a:pt x="495110" y="1391564"/>
                  </a:cubicBezTo>
                  <a:cubicBezTo>
                    <a:pt x="492189" y="1391564"/>
                    <a:pt x="490144" y="1391564"/>
                    <a:pt x="488976" y="1391564"/>
                  </a:cubicBezTo>
                  <a:cubicBezTo>
                    <a:pt x="488976" y="1391564"/>
                    <a:pt x="486055" y="1392733"/>
                    <a:pt x="480213" y="1395070"/>
                  </a:cubicBezTo>
                  <a:cubicBezTo>
                    <a:pt x="477876" y="1397406"/>
                    <a:pt x="474371" y="1398575"/>
                    <a:pt x="469697" y="1398575"/>
                  </a:cubicBezTo>
                  <a:lnTo>
                    <a:pt x="476708" y="1393317"/>
                  </a:lnTo>
                  <a:cubicBezTo>
                    <a:pt x="473202" y="1394485"/>
                    <a:pt x="470866" y="1394485"/>
                    <a:pt x="469697" y="1393317"/>
                  </a:cubicBezTo>
                  <a:cubicBezTo>
                    <a:pt x="468529" y="1392149"/>
                    <a:pt x="467945" y="1391564"/>
                    <a:pt x="467945" y="1391564"/>
                  </a:cubicBezTo>
                  <a:cubicBezTo>
                    <a:pt x="465608" y="1391564"/>
                    <a:pt x="463563" y="1392149"/>
                    <a:pt x="461811" y="1393317"/>
                  </a:cubicBezTo>
                  <a:cubicBezTo>
                    <a:pt x="460058" y="1394485"/>
                    <a:pt x="458013" y="1395654"/>
                    <a:pt x="455676" y="1396822"/>
                  </a:cubicBezTo>
                  <a:cubicBezTo>
                    <a:pt x="458013" y="1392149"/>
                    <a:pt x="460350" y="1389812"/>
                    <a:pt x="462687" y="1389812"/>
                  </a:cubicBezTo>
                  <a:lnTo>
                    <a:pt x="476708" y="1384554"/>
                  </a:lnTo>
                  <a:lnTo>
                    <a:pt x="441656" y="1395070"/>
                  </a:lnTo>
                  <a:lnTo>
                    <a:pt x="441656" y="1393317"/>
                  </a:lnTo>
                  <a:cubicBezTo>
                    <a:pt x="440487" y="1392149"/>
                    <a:pt x="440779" y="1391272"/>
                    <a:pt x="442532" y="1390688"/>
                  </a:cubicBezTo>
                  <a:cubicBezTo>
                    <a:pt x="444285" y="1390104"/>
                    <a:pt x="445745" y="1389228"/>
                    <a:pt x="446914" y="1388059"/>
                  </a:cubicBezTo>
                  <a:lnTo>
                    <a:pt x="481966" y="1374038"/>
                  </a:lnTo>
                  <a:cubicBezTo>
                    <a:pt x="488976" y="1371702"/>
                    <a:pt x="495402" y="1369365"/>
                    <a:pt x="501244" y="1367028"/>
                  </a:cubicBezTo>
                  <a:cubicBezTo>
                    <a:pt x="502413" y="1363523"/>
                    <a:pt x="507086" y="1360602"/>
                    <a:pt x="515265" y="1358265"/>
                  </a:cubicBezTo>
                  <a:cubicBezTo>
                    <a:pt x="515265" y="1359433"/>
                    <a:pt x="515265" y="1360018"/>
                    <a:pt x="515265" y="1360018"/>
                  </a:cubicBezTo>
                  <a:cubicBezTo>
                    <a:pt x="515265" y="1363523"/>
                    <a:pt x="513512" y="1365275"/>
                    <a:pt x="510007" y="1365275"/>
                  </a:cubicBezTo>
                  <a:cubicBezTo>
                    <a:pt x="506502" y="1367612"/>
                    <a:pt x="504749" y="1369949"/>
                    <a:pt x="504749" y="1372286"/>
                  </a:cubicBezTo>
                  <a:lnTo>
                    <a:pt x="510007" y="1372286"/>
                  </a:lnTo>
                  <a:cubicBezTo>
                    <a:pt x="512344" y="1371117"/>
                    <a:pt x="514389" y="1369949"/>
                    <a:pt x="516141" y="1368781"/>
                  </a:cubicBezTo>
                  <a:cubicBezTo>
                    <a:pt x="517894" y="1367612"/>
                    <a:pt x="521107" y="1366444"/>
                    <a:pt x="525781" y="1365275"/>
                  </a:cubicBezTo>
                  <a:cubicBezTo>
                    <a:pt x="529286" y="1364107"/>
                    <a:pt x="530454" y="1360602"/>
                    <a:pt x="529286" y="1354760"/>
                  </a:cubicBezTo>
                  <a:cubicBezTo>
                    <a:pt x="530454" y="1355928"/>
                    <a:pt x="531915" y="1356804"/>
                    <a:pt x="533667" y="1357389"/>
                  </a:cubicBezTo>
                  <a:cubicBezTo>
                    <a:pt x="535420" y="1357973"/>
                    <a:pt x="536296" y="1359433"/>
                    <a:pt x="536296" y="1361770"/>
                  </a:cubicBezTo>
                  <a:lnTo>
                    <a:pt x="560833" y="1349502"/>
                  </a:lnTo>
                  <a:cubicBezTo>
                    <a:pt x="551485" y="1349502"/>
                    <a:pt x="545059" y="1350670"/>
                    <a:pt x="541554" y="1353007"/>
                  </a:cubicBezTo>
                  <a:cubicBezTo>
                    <a:pt x="540386" y="1348334"/>
                    <a:pt x="540969" y="1344828"/>
                    <a:pt x="543307" y="1342492"/>
                  </a:cubicBezTo>
                  <a:lnTo>
                    <a:pt x="532791" y="1345997"/>
                  </a:lnTo>
                  <a:cubicBezTo>
                    <a:pt x="535128" y="1342492"/>
                    <a:pt x="538633" y="1339571"/>
                    <a:pt x="543307" y="1337234"/>
                  </a:cubicBezTo>
                  <a:lnTo>
                    <a:pt x="555575" y="1330223"/>
                  </a:lnTo>
                  <a:cubicBezTo>
                    <a:pt x="555575" y="1329055"/>
                    <a:pt x="555283" y="1328179"/>
                    <a:pt x="554698" y="1327594"/>
                  </a:cubicBezTo>
                  <a:cubicBezTo>
                    <a:pt x="554114" y="1327010"/>
                    <a:pt x="553822" y="1326134"/>
                    <a:pt x="553822" y="1324966"/>
                  </a:cubicBezTo>
                  <a:lnTo>
                    <a:pt x="552069" y="1324966"/>
                  </a:lnTo>
                  <a:lnTo>
                    <a:pt x="538049" y="1328471"/>
                  </a:lnTo>
                  <a:cubicBezTo>
                    <a:pt x="536880" y="1328471"/>
                    <a:pt x="535128" y="1328763"/>
                    <a:pt x="532791" y="1329347"/>
                  </a:cubicBezTo>
                  <a:cubicBezTo>
                    <a:pt x="530454" y="1329931"/>
                    <a:pt x="528701" y="1329639"/>
                    <a:pt x="527533" y="1328471"/>
                  </a:cubicBezTo>
                  <a:lnTo>
                    <a:pt x="522275" y="1328471"/>
                  </a:lnTo>
                  <a:cubicBezTo>
                    <a:pt x="522275" y="1328471"/>
                    <a:pt x="521107" y="1329347"/>
                    <a:pt x="518770" y="1331100"/>
                  </a:cubicBezTo>
                  <a:cubicBezTo>
                    <a:pt x="516433" y="1332852"/>
                    <a:pt x="515849" y="1335481"/>
                    <a:pt x="517017" y="1338986"/>
                  </a:cubicBezTo>
                  <a:cubicBezTo>
                    <a:pt x="517017" y="1340155"/>
                    <a:pt x="516433" y="1341031"/>
                    <a:pt x="515265" y="1341615"/>
                  </a:cubicBezTo>
                  <a:cubicBezTo>
                    <a:pt x="514096" y="1342200"/>
                    <a:pt x="512928" y="1343660"/>
                    <a:pt x="511760" y="1345997"/>
                  </a:cubicBezTo>
                  <a:cubicBezTo>
                    <a:pt x="511760" y="1347165"/>
                    <a:pt x="510591" y="1342492"/>
                    <a:pt x="508254" y="1331976"/>
                  </a:cubicBezTo>
                  <a:cubicBezTo>
                    <a:pt x="505918" y="1333144"/>
                    <a:pt x="505041" y="1335189"/>
                    <a:pt x="505626" y="1338110"/>
                  </a:cubicBezTo>
                  <a:cubicBezTo>
                    <a:pt x="506210" y="1341031"/>
                    <a:pt x="506502" y="1343660"/>
                    <a:pt x="506502" y="1345997"/>
                  </a:cubicBezTo>
                  <a:lnTo>
                    <a:pt x="501244" y="1335481"/>
                  </a:lnTo>
                  <a:lnTo>
                    <a:pt x="497739" y="1342492"/>
                  </a:lnTo>
                  <a:lnTo>
                    <a:pt x="495986" y="1335481"/>
                  </a:lnTo>
                  <a:lnTo>
                    <a:pt x="501244" y="1333729"/>
                  </a:lnTo>
                  <a:cubicBezTo>
                    <a:pt x="498907" y="1333729"/>
                    <a:pt x="497155" y="1334313"/>
                    <a:pt x="495986" y="1335481"/>
                  </a:cubicBezTo>
                  <a:lnTo>
                    <a:pt x="495986" y="1335481"/>
                  </a:lnTo>
                  <a:lnTo>
                    <a:pt x="482842" y="1339863"/>
                  </a:lnTo>
                  <a:cubicBezTo>
                    <a:pt x="475247" y="1343952"/>
                    <a:pt x="468529" y="1346581"/>
                    <a:pt x="462687" y="1347749"/>
                  </a:cubicBezTo>
                  <a:lnTo>
                    <a:pt x="459181" y="1340739"/>
                  </a:lnTo>
                  <a:cubicBezTo>
                    <a:pt x="443993" y="1350086"/>
                    <a:pt x="424130" y="1359433"/>
                    <a:pt x="399593" y="1368781"/>
                  </a:cubicBezTo>
                  <a:cubicBezTo>
                    <a:pt x="400761" y="1367612"/>
                    <a:pt x="401346" y="1365275"/>
                    <a:pt x="401346" y="1361770"/>
                  </a:cubicBezTo>
                  <a:lnTo>
                    <a:pt x="380315" y="1370533"/>
                  </a:lnTo>
                  <a:lnTo>
                    <a:pt x="376809" y="1372286"/>
                  </a:lnTo>
                  <a:cubicBezTo>
                    <a:pt x="372136" y="1372286"/>
                    <a:pt x="365710" y="1374038"/>
                    <a:pt x="357531" y="1377544"/>
                  </a:cubicBezTo>
                  <a:lnTo>
                    <a:pt x="340005" y="1386307"/>
                  </a:lnTo>
                  <a:lnTo>
                    <a:pt x="322479" y="1389812"/>
                  </a:lnTo>
                  <a:cubicBezTo>
                    <a:pt x="321311" y="1389812"/>
                    <a:pt x="319850" y="1390688"/>
                    <a:pt x="318097" y="1392441"/>
                  </a:cubicBezTo>
                  <a:cubicBezTo>
                    <a:pt x="316345" y="1394193"/>
                    <a:pt x="313716" y="1395654"/>
                    <a:pt x="310211" y="1396822"/>
                  </a:cubicBezTo>
                  <a:cubicBezTo>
                    <a:pt x="310211" y="1396822"/>
                    <a:pt x="309626" y="1396530"/>
                    <a:pt x="308458" y="1395946"/>
                  </a:cubicBezTo>
                  <a:cubicBezTo>
                    <a:pt x="307290" y="1395362"/>
                    <a:pt x="305537" y="1396238"/>
                    <a:pt x="303200" y="1398575"/>
                  </a:cubicBezTo>
                  <a:lnTo>
                    <a:pt x="299695" y="1398575"/>
                  </a:lnTo>
                  <a:cubicBezTo>
                    <a:pt x="296190" y="1398575"/>
                    <a:pt x="294437" y="1400912"/>
                    <a:pt x="294437" y="1405585"/>
                  </a:cubicBezTo>
                  <a:cubicBezTo>
                    <a:pt x="290932" y="1403248"/>
                    <a:pt x="288303" y="1402080"/>
                    <a:pt x="286551" y="1402080"/>
                  </a:cubicBezTo>
                  <a:cubicBezTo>
                    <a:pt x="284798" y="1402080"/>
                    <a:pt x="283922" y="1403248"/>
                    <a:pt x="283922" y="1405585"/>
                  </a:cubicBezTo>
                  <a:cubicBezTo>
                    <a:pt x="280416" y="1407922"/>
                    <a:pt x="276911" y="1409090"/>
                    <a:pt x="273406" y="1409090"/>
                  </a:cubicBezTo>
                  <a:cubicBezTo>
                    <a:pt x="271069" y="1409090"/>
                    <a:pt x="267564" y="1410259"/>
                    <a:pt x="262891" y="1412596"/>
                  </a:cubicBezTo>
                  <a:lnTo>
                    <a:pt x="248870" y="1414348"/>
                  </a:lnTo>
                  <a:lnTo>
                    <a:pt x="245365" y="1414348"/>
                  </a:lnTo>
                  <a:lnTo>
                    <a:pt x="250622" y="1412596"/>
                  </a:lnTo>
                  <a:cubicBezTo>
                    <a:pt x="251791" y="1412596"/>
                    <a:pt x="255296" y="1412011"/>
                    <a:pt x="261138" y="1410843"/>
                  </a:cubicBezTo>
                  <a:cubicBezTo>
                    <a:pt x="266980" y="1409675"/>
                    <a:pt x="271653" y="1406754"/>
                    <a:pt x="275158" y="1402080"/>
                  </a:cubicBezTo>
                  <a:cubicBezTo>
                    <a:pt x="279832" y="1400912"/>
                    <a:pt x="284506" y="1399743"/>
                    <a:pt x="289179" y="1398575"/>
                  </a:cubicBezTo>
                  <a:cubicBezTo>
                    <a:pt x="293853" y="1397406"/>
                    <a:pt x="297942" y="1395654"/>
                    <a:pt x="301448" y="1393317"/>
                  </a:cubicBezTo>
                  <a:cubicBezTo>
                    <a:pt x="302616" y="1393317"/>
                    <a:pt x="304369" y="1392441"/>
                    <a:pt x="306705" y="1390688"/>
                  </a:cubicBezTo>
                  <a:cubicBezTo>
                    <a:pt x="309042" y="1388935"/>
                    <a:pt x="309626" y="1386307"/>
                    <a:pt x="308458" y="1382801"/>
                  </a:cubicBezTo>
                  <a:cubicBezTo>
                    <a:pt x="311963" y="1383970"/>
                    <a:pt x="316637" y="1383970"/>
                    <a:pt x="322479" y="1382801"/>
                  </a:cubicBezTo>
                  <a:lnTo>
                    <a:pt x="324232" y="1375791"/>
                  </a:lnTo>
                  <a:cubicBezTo>
                    <a:pt x="320726" y="1378128"/>
                    <a:pt x="315468" y="1379296"/>
                    <a:pt x="308458" y="1379296"/>
                  </a:cubicBezTo>
                  <a:lnTo>
                    <a:pt x="304953" y="1377544"/>
                  </a:lnTo>
                  <a:cubicBezTo>
                    <a:pt x="304953" y="1377544"/>
                    <a:pt x="305245" y="1378420"/>
                    <a:pt x="305829" y="1380172"/>
                  </a:cubicBezTo>
                  <a:cubicBezTo>
                    <a:pt x="306413" y="1381925"/>
                    <a:pt x="306121" y="1383970"/>
                    <a:pt x="304953" y="1386307"/>
                  </a:cubicBezTo>
                  <a:lnTo>
                    <a:pt x="299695" y="1379296"/>
                  </a:lnTo>
                  <a:cubicBezTo>
                    <a:pt x="293853" y="1381633"/>
                    <a:pt x="291516" y="1385722"/>
                    <a:pt x="292685" y="1391564"/>
                  </a:cubicBezTo>
                  <a:cubicBezTo>
                    <a:pt x="290348" y="1391564"/>
                    <a:pt x="288595" y="1390980"/>
                    <a:pt x="287427" y="1389812"/>
                  </a:cubicBezTo>
                  <a:cubicBezTo>
                    <a:pt x="286259" y="1388643"/>
                    <a:pt x="285090" y="1388059"/>
                    <a:pt x="283922" y="1388059"/>
                  </a:cubicBezTo>
                  <a:cubicBezTo>
                    <a:pt x="283922" y="1391564"/>
                    <a:pt x="283338" y="1393317"/>
                    <a:pt x="282169" y="1393317"/>
                  </a:cubicBezTo>
                  <a:cubicBezTo>
                    <a:pt x="282169" y="1393317"/>
                    <a:pt x="281877" y="1392733"/>
                    <a:pt x="281293" y="1391564"/>
                  </a:cubicBezTo>
                  <a:cubicBezTo>
                    <a:pt x="280709" y="1390396"/>
                    <a:pt x="279832" y="1389812"/>
                    <a:pt x="278664" y="1389812"/>
                  </a:cubicBezTo>
                  <a:cubicBezTo>
                    <a:pt x="272822" y="1389812"/>
                    <a:pt x="269317" y="1391564"/>
                    <a:pt x="268148" y="1395070"/>
                  </a:cubicBezTo>
                  <a:lnTo>
                    <a:pt x="262891" y="1402080"/>
                  </a:lnTo>
                  <a:cubicBezTo>
                    <a:pt x="259385" y="1402080"/>
                    <a:pt x="258509" y="1401788"/>
                    <a:pt x="260262" y="1401204"/>
                  </a:cubicBezTo>
                  <a:cubicBezTo>
                    <a:pt x="262014" y="1400619"/>
                    <a:pt x="262891" y="1399743"/>
                    <a:pt x="262891" y="1398575"/>
                  </a:cubicBezTo>
                  <a:lnTo>
                    <a:pt x="254127" y="1389812"/>
                  </a:lnTo>
                  <a:lnTo>
                    <a:pt x="254127" y="1396822"/>
                  </a:lnTo>
                  <a:cubicBezTo>
                    <a:pt x="252959" y="1397991"/>
                    <a:pt x="251206" y="1398575"/>
                    <a:pt x="248870" y="1398575"/>
                  </a:cubicBezTo>
                  <a:cubicBezTo>
                    <a:pt x="246533" y="1398575"/>
                    <a:pt x="245364" y="1398575"/>
                    <a:pt x="245364" y="1398575"/>
                  </a:cubicBezTo>
                  <a:cubicBezTo>
                    <a:pt x="246533" y="1398575"/>
                    <a:pt x="247701" y="1396822"/>
                    <a:pt x="248870" y="1393317"/>
                  </a:cubicBezTo>
                  <a:lnTo>
                    <a:pt x="240107" y="1398575"/>
                  </a:lnTo>
                  <a:cubicBezTo>
                    <a:pt x="240107" y="1399743"/>
                    <a:pt x="239522" y="1400327"/>
                    <a:pt x="238354" y="1400327"/>
                  </a:cubicBezTo>
                  <a:cubicBezTo>
                    <a:pt x="238354" y="1400327"/>
                    <a:pt x="237186" y="1400327"/>
                    <a:pt x="234849" y="1400327"/>
                  </a:cubicBezTo>
                  <a:lnTo>
                    <a:pt x="222581" y="1400327"/>
                  </a:lnTo>
                  <a:cubicBezTo>
                    <a:pt x="219075" y="1400327"/>
                    <a:pt x="215570" y="1402080"/>
                    <a:pt x="212065" y="1405585"/>
                  </a:cubicBezTo>
                  <a:cubicBezTo>
                    <a:pt x="213233" y="1406754"/>
                    <a:pt x="211481" y="1407338"/>
                    <a:pt x="206807" y="1407338"/>
                  </a:cubicBezTo>
                  <a:lnTo>
                    <a:pt x="203302" y="1402080"/>
                  </a:lnTo>
                  <a:cubicBezTo>
                    <a:pt x="204470" y="1400912"/>
                    <a:pt x="205931" y="1400619"/>
                    <a:pt x="207683" y="1401204"/>
                  </a:cubicBezTo>
                  <a:cubicBezTo>
                    <a:pt x="209436" y="1401788"/>
                    <a:pt x="210897" y="1401496"/>
                    <a:pt x="212065" y="1400327"/>
                  </a:cubicBezTo>
                  <a:cubicBezTo>
                    <a:pt x="212065" y="1400327"/>
                    <a:pt x="213233" y="1400035"/>
                    <a:pt x="215570" y="1399451"/>
                  </a:cubicBezTo>
                  <a:cubicBezTo>
                    <a:pt x="217907" y="1398867"/>
                    <a:pt x="219075" y="1397991"/>
                    <a:pt x="219075" y="1396822"/>
                  </a:cubicBezTo>
                  <a:lnTo>
                    <a:pt x="234849" y="1393317"/>
                  </a:lnTo>
                  <a:cubicBezTo>
                    <a:pt x="233681" y="1389812"/>
                    <a:pt x="232512" y="1388059"/>
                    <a:pt x="231344" y="1388059"/>
                  </a:cubicBezTo>
                  <a:lnTo>
                    <a:pt x="224333" y="1391564"/>
                  </a:lnTo>
                  <a:cubicBezTo>
                    <a:pt x="223165" y="1390396"/>
                    <a:pt x="223165" y="1388643"/>
                    <a:pt x="224333" y="1386307"/>
                  </a:cubicBezTo>
                  <a:lnTo>
                    <a:pt x="231344" y="1379296"/>
                  </a:lnTo>
                  <a:cubicBezTo>
                    <a:pt x="231344" y="1380465"/>
                    <a:pt x="233096" y="1381049"/>
                    <a:pt x="236601" y="1381049"/>
                  </a:cubicBezTo>
                  <a:cubicBezTo>
                    <a:pt x="240107" y="1381049"/>
                    <a:pt x="241859" y="1382801"/>
                    <a:pt x="241859" y="1386307"/>
                  </a:cubicBezTo>
                  <a:lnTo>
                    <a:pt x="236601" y="1388059"/>
                  </a:lnTo>
                  <a:cubicBezTo>
                    <a:pt x="234265" y="1388059"/>
                    <a:pt x="235433" y="1388059"/>
                    <a:pt x="240107" y="1388059"/>
                  </a:cubicBezTo>
                  <a:cubicBezTo>
                    <a:pt x="241275" y="1389228"/>
                    <a:pt x="245364" y="1389228"/>
                    <a:pt x="252375" y="1388059"/>
                  </a:cubicBezTo>
                  <a:cubicBezTo>
                    <a:pt x="248870" y="1385722"/>
                    <a:pt x="246825" y="1382801"/>
                    <a:pt x="246241" y="1379296"/>
                  </a:cubicBezTo>
                  <a:cubicBezTo>
                    <a:pt x="245656" y="1375791"/>
                    <a:pt x="244780" y="1373454"/>
                    <a:pt x="243612" y="1372286"/>
                  </a:cubicBezTo>
                  <a:lnTo>
                    <a:pt x="229591" y="1374038"/>
                  </a:lnTo>
                  <a:cubicBezTo>
                    <a:pt x="228423" y="1374038"/>
                    <a:pt x="226962" y="1374915"/>
                    <a:pt x="225210" y="1376667"/>
                  </a:cubicBezTo>
                  <a:cubicBezTo>
                    <a:pt x="223457" y="1378420"/>
                    <a:pt x="221412" y="1378128"/>
                    <a:pt x="219075" y="1375791"/>
                  </a:cubicBezTo>
                  <a:lnTo>
                    <a:pt x="217323" y="1381049"/>
                  </a:lnTo>
                  <a:lnTo>
                    <a:pt x="208560" y="1377544"/>
                  </a:lnTo>
                  <a:cubicBezTo>
                    <a:pt x="208560" y="1375207"/>
                    <a:pt x="210312" y="1371117"/>
                    <a:pt x="213818" y="1365275"/>
                  </a:cubicBezTo>
                  <a:lnTo>
                    <a:pt x="219075" y="1363523"/>
                  </a:lnTo>
                  <a:lnTo>
                    <a:pt x="248870" y="1354760"/>
                  </a:lnTo>
                  <a:cubicBezTo>
                    <a:pt x="257048" y="1353591"/>
                    <a:pt x="268148" y="1350086"/>
                    <a:pt x="282169" y="1344244"/>
                  </a:cubicBezTo>
                  <a:cubicBezTo>
                    <a:pt x="289179" y="1338402"/>
                    <a:pt x="293269" y="1335481"/>
                    <a:pt x="294437" y="1335481"/>
                  </a:cubicBezTo>
                  <a:cubicBezTo>
                    <a:pt x="289764" y="1336650"/>
                    <a:pt x="285674" y="1337234"/>
                    <a:pt x="282169" y="1337234"/>
                  </a:cubicBezTo>
                  <a:lnTo>
                    <a:pt x="275158" y="1335481"/>
                  </a:lnTo>
                  <a:cubicBezTo>
                    <a:pt x="272822" y="1337818"/>
                    <a:pt x="271069" y="1338986"/>
                    <a:pt x="269901" y="1338986"/>
                  </a:cubicBezTo>
                  <a:cubicBezTo>
                    <a:pt x="269901" y="1341323"/>
                    <a:pt x="268440" y="1342200"/>
                    <a:pt x="265519" y="1341615"/>
                  </a:cubicBezTo>
                  <a:cubicBezTo>
                    <a:pt x="262598" y="1341031"/>
                    <a:pt x="260553" y="1340739"/>
                    <a:pt x="259385" y="1340739"/>
                  </a:cubicBezTo>
                  <a:cubicBezTo>
                    <a:pt x="260553" y="1344244"/>
                    <a:pt x="260262" y="1346581"/>
                    <a:pt x="258509" y="1347749"/>
                  </a:cubicBezTo>
                  <a:cubicBezTo>
                    <a:pt x="256756" y="1348918"/>
                    <a:pt x="254127" y="1348918"/>
                    <a:pt x="250622" y="1347749"/>
                  </a:cubicBezTo>
                  <a:cubicBezTo>
                    <a:pt x="249454" y="1347749"/>
                    <a:pt x="248578" y="1346581"/>
                    <a:pt x="247993" y="1344244"/>
                  </a:cubicBezTo>
                  <a:cubicBezTo>
                    <a:pt x="247409" y="1341907"/>
                    <a:pt x="246533" y="1340155"/>
                    <a:pt x="245364" y="1338986"/>
                  </a:cubicBezTo>
                  <a:lnTo>
                    <a:pt x="248870" y="1333729"/>
                  </a:lnTo>
                  <a:cubicBezTo>
                    <a:pt x="250038" y="1334897"/>
                    <a:pt x="251206" y="1334897"/>
                    <a:pt x="252375" y="1333729"/>
                  </a:cubicBezTo>
                  <a:cubicBezTo>
                    <a:pt x="253543" y="1332560"/>
                    <a:pt x="254712" y="1331392"/>
                    <a:pt x="255880" y="1330223"/>
                  </a:cubicBezTo>
                  <a:lnTo>
                    <a:pt x="259385" y="1331976"/>
                  </a:lnTo>
                  <a:cubicBezTo>
                    <a:pt x="261722" y="1333144"/>
                    <a:pt x="264059" y="1333144"/>
                    <a:pt x="266396" y="1331976"/>
                  </a:cubicBezTo>
                  <a:cubicBezTo>
                    <a:pt x="268733" y="1330808"/>
                    <a:pt x="271069" y="1330223"/>
                    <a:pt x="273406" y="1330223"/>
                  </a:cubicBezTo>
                  <a:cubicBezTo>
                    <a:pt x="276911" y="1327887"/>
                    <a:pt x="281293" y="1326134"/>
                    <a:pt x="286551" y="1324966"/>
                  </a:cubicBezTo>
                  <a:cubicBezTo>
                    <a:pt x="291808" y="1323797"/>
                    <a:pt x="295606" y="1322629"/>
                    <a:pt x="297942" y="1321460"/>
                  </a:cubicBezTo>
                  <a:lnTo>
                    <a:pt x="313465" y="1313699"/>
                  </a:lnTo>
                  <a:lnTo>
                    <a:pt x="312840" y="1313574"/>
                  </a:lnTo>
                  <a:cubicBezTo>
                    <a:pt x="311087" y="1314158"/>
                    <a:pt x="309626" y="1313866"/>
                    <a:pt x="308458" y="1312697"/>
                  </a:cubicBezTo>
                  <a:cubicBezTo>
                    <a:pt x="304953" y="1312697"/>
                    <a:pt x="303200" y="1312113"/>
                    <a:pt x="303200" y="1310945"/>
                  </a:cubicBezTo>
                  <a:cubicBezTo>
                    <a:pt x="300863" y="1309776"/>
                    <a:pt x="298235" y="1308316"/>
                    <a:pt x="295314" y="1306563"/>
                  </a:cubicBezTo>
                  <a:cubicBezTo>
                    <a:pt x="292393" y="1304811"/>
                    <a:pt x="290348" y="1303350"/>
                    <a:pt x="289179" y="1302182"/>
                  </a:cubicBezTo>
                  <a:cubicBezTo>
                    <a:pt x="285674" y="1303350"/>
                    <a:pt x="283338" y="1301013"/>
                    <a:pt x="282169" y="1295171"/>
                  </a:cubicBezTo>
                  <a:cubicBezTo>
                    <a:pt x="281000" y="1296340"/>
                    <a:pt x="278664" y="1296924"/>
                    <a:pt x="275158" y="1296924"/>
                  </a:cubicBezTo>
                  <a:lnTo>
                    <a:pt x="273406" y="1296924"/>
                  </a:lnTo>
                  <a:lnTo>
                    <a:pt x="269901" y="1288161"/>
                  </a:lnTo>
                  <a:lnTo>
                    <a:pt x="268148" y="1284656"/>
                  </a:lnTo>
                  <a:cubicBezTo>
                    <a:pt x="266980" y="1284656"/>
                    <a:pt x="266104" y="1283487"/>
                    <a:pt x="265519" y="1281151"/>
                  </a:cubicBezTo>
                  <a:cubicBezTo>
                    <a:pt x="264935" y="1278814"/>
                    <a:pt x="262891" y="1276477"/>
                    <a:pt x="259385" y="1274140"/>
                  </a:cubicBezTo>
                  <a:lnTo>
                    <a:pt x="254127" y="1275893"/>
                  </a:lnTo>
                  <a:cubicBezTo>
                    <a:pt x="254127" y="1275893"/>
                    <a:pt x="253543" y="1275309"/>
                    <a:pt x="252375" y="1274140"/>
                  </a:cubicBezTo>
                  <a:cubicBezTo>
                    <a:pt x="251206" y="1272972"/>
                    <a:pt x="250038" y="1272388"/>
                    <a:pt x="248870" y="1272388"/>
                  </a:cubicBezTo>
                  <a:lnTo>
                    <a:pt x="257633" y="1272388"/>
                  </a:lnTo>
                  <a:lnTo>
                    <a:pt x="257633" y="1270635"/>
                  </a:lnTo>
                  <a:lnTo>
                    <a:pt x="254127" y="1258367"/>
                  </a:lnTo>
                  <a:cubicBezTo>
                    <a:pt x="251791" y="1256030"/>
                    <a:pt x="249454" y="1252525"/>
                    <a:pt x="247117" y="1247851"/>
                  </a:cubicBezTo>
                  <a:lnTo>
                    <a:pt x="236601" y="1247851"/>
                  </a:lnTo>
                  <a:cubicBezTo>
                    <a:pt x="233096" y="1247851"/>
                    <a:pt x="229591" y="1246975"/>
                    <a:pt x="226086" y="1245222"/>
                  </a:cubicBezTo>
                  <a:cubicBezTo>
                    <a:pt x="222581" y="1243470"/>
                    <a:pt x="220244" y="1242009"/>
                    <a:pt x="219075" y="1240841"/>
                  </a:cubicBezTo>
                  <a:cubicBezTo>
                    <a:pt x="217907" y="1239672"/>
                    <a:pt x="217323" y="1236751"/>
                    <a:pt x="217323" y="1232078"/>
                  </a:cubicBezTo>
                  <a:lnTo>
                    <a:pt x="213818" y="1225067"/>
                  </a:lnTo>
                  <a:cubicBezTo>
                    <a:pt x="210312" y="1216889"/>
                    <a:pt x="204470" y="1211047"/>
                    <a:pt x="196292" y="1207541"/>
                  </a:cubicBezTo>
                  <a:cubicBezTo>
                    <a:pt x="193955" y="1207541"/>
                    <a:pt x="192786" y="1205789"/>
                    <a:pt x="192786" y="1202284"/>
                  </a:cubicBezTo>
                  <a:cubicBezTo>
                    <a:pt x="192786" y="1198778"/>
                    <a:pt x="192786" y="1196442"/>
                    <a:pt x="192786" y="1195273"/>
                  </a:cubicBezTo>
                  <a:lnTo>
                    <a:pt x="192786" y="1191768"/>
                  </a:lnTo>
                  <a:lnTo>
                    <a:pt x="184023" y="1177747"/>
                  </a:lnTo>
                  <a:cubicBezTo>
                    <a:pt x="184023" y="1176579"/>
                    <a:pt x="183439" y="1175995"/>
                    <a:pt x="182271" y="1175995"/>
                  </a:cubicBezTo>
                  <a:cubicBezTo>
                    <a:pt x="181103" y="1175995"/>
                    <a:pt x="180518" y="1175410"/>
                    <a:pt x="180518" y="1174242"/>
                  </a:cubicBezTo>
                  <a:cubicBezTo>
                    <a:pt x="177013" y="1173073"/>
                    <a:pt x="175260" y="1171613"/>
                    <a:pt x="175260" y="1169860"/>
                  </a:cubicBezTo>
                  <a:cubicBezTo>
                    <a:pt x="175260" y="1168108"/>
                    <a:pt x="177013" y="1166647"/>
                    <a:pt x="180518" y="1165479"/>
                  </a:cubicBezTo>
                  <a:cubicBezTo>
                    <a:pt x="180518" y="1165479"/>
                    <a:pt x="181395" y="1165187"/>
                    <a:pt x="183147" y="1164603"/>
                  </a:cubicBezTo>
                  <a:cubicBezTo>
                    <a:pt x="184900" y="1164019"/>
                    <a:pt x="186944" y="1162558"/>
                    <a:pt x="189281" y="1160221"/>
                  </a:cubicBezTo>
                  <a:cubicBezTo>
                    <a:pt x="188113" y="1157884"/>
                    <a:pt x="186652" y="1154671"/>
                    <a:pt x="184900" y="1150582"/>
                  </a:cubicBezTo>
                  <a:cubicBezTo>
                    <a:pt x="183147" y="1146493"/>
                    <a:pt x="183439" y="1142695"/>
                    <a:pt x="185776" y="1139190"/>
                  </a:cubicBezTo>
                  <a:cubicBezTo>
                    <a:pt x="184608" y="1139190"/>
                    <a:pt x="184023" y="1138606"/>
                    <a:pt x="184023" y="1137437"/>
                  </a:cubicBezTo>
                  <a:cubicBezTo>
                    <a:pt x="184023" y="1136269"/>
                    <a:pt x="184023" y="1135685"/>
                    <a:pt x="184023" y="1135685"/>
                  </a:cubicBezTo>
                  <a:cubicBezTo>
                    <a:pt x="186360" y="1128674"/>
                    <a:pt x="185776" y="1122832"/>
                    <a:pt x="182271" y="1118159"/>
                  </a:cubicBezTo>
                  <a:cubicBezTo>
                    <a:pt x="181103" y="1116990"/>
                    <a:pt x="180518" y="1114069"/>
                    <a:pt x="180518" y="1109396"/>
                  </a:cubicBezTo>
                  <a:cubicBezTo>
                    <a:pt x="180518" y="1107059"/>
                    <a:pt x="181103" y="1105014"/>
                    <a:pt x="182271" y="1103262"/>
                  </a:cubicBezTo>
                  <a:cubicBezTo>
                    <a:pt x="183439" y="1101509"/>
                    <a:pt x="184023" y="1099464"/>
                    <a:pt x="184023" y="1097128"/>
                  </a:cubicBezTo>
                  <a:cubicBezTo>
                    <a:pt x="184023" y="1093622"/>
                    <a:pt x="185192" y="1089825"/>
                    <a:pt x="187529" y="1085736"/>
                  </a:cubicBezTo>
                  <a:cubicBezTo>
                    <a:pt x="189865" y="1081646"/>
                    <a:pt x="191618" y="1079017"/>
                    <a:pt x="192786" y="1077849"/>
                  </a:cubicBezTo>
                  <a:lnTo>
                    <a:pt x="219075" y="1053313"/>
                  </a:lnTo>
                  <a:cubicBezTo>
                    <a:pt x="220244" y="1050976"/>
                    <a:pt x="221412" y="1049807"/>
                    <a:pt x="222581" y="1049807"/>
                  </a:cubicBezTo>
                  <a:cubicBezTo>
                    <a:pt x="227254" y="1046302"/>
                    <a:pt x="231928" y="1043673"/>
                    <a:pt x="236601" y="1041921"/>
                  </a:cubicBezTo>
                  <a:cubicBezTo>
                    <a:pt x="241275" y="1040168"/>
                    <a:pt x="245364" y="1037539"/>
                    <a:pt x="248870" y="1034034"/>
                  </a:cubicBezTo>
                  <a:cubicBezTo>
                    <a:pt x="257048" y="1030529"/>
                    <a:pt x="266688" y="1025271"/>
                    <a:pt x="277788" y="1018261"/>
                  </a:cubicBezTo>
                  <a:lnTo>
                    <a:pt x="288761" y="1011382"/>
                  </a:lnTo>
                  <a:lnTo>
                    <a:pt x="289727" y="1007033"/>
                  </a:lnTo>
                  <a:cubicBezTo>
                    <a:pt x="290238" y="1004879"/>
                    <a:pt x="290640" y="1003364"/>
                    <a:pt x="290932" y="1002487"/>
                  </a:cubicBezTo>
                  <a:lnTo>
                    <a:pt x="290932" y="997229"/>
                  </a:lnTo>
                  <a:cubicBezTo>
                    <a:pt x="294437" y="993724"/>
                    <a:pt x="296190" y="988466"/>
                    <a:pt x="296190" y="981456"/>
                  </a:cubicBezTo>
                  <a:cubicBezTo>
                    <a:pt x="296190" y="965098"/>
                    <a:pt x="296190" y="941730"/>
                    <a:pt x="296190" y="911352"/>
                  </a:cubicBezTo>
                  <a:lnTo>
                    <a:pt x="301448" y="841248"/>
                  </a:lnTo>
                  <a:lnTo>
                    <a:pt x="303200" y="816712"/>
                  </a:lnTo>
                  <a:cubicBezTo>
                    <a:pt x="298527" y="821385"/>
                    <a:pt x="296190" y="826643"/>
                    <a:pt x="296190" y="832485"/>
                  </a:cubicBezTo>
                  <a:cubicBezTo>
                    <a:pt x="297358" y="835990"/>
                    <a:pt x="296190" y="837743"/>
                    <a:pt x="292685" y="837743"/>
                  </a:cubicBezTo>
                  <a:cubicBezTo>
                    <a:pt x="291516" y="837743"/>
                    <a:pt x="286843" y="838911"/>
                    <a:pt x="278664" y="841248"/>
                  </a:cubicBezTo>
                  <a:cubicBezTo>
                    <a:pt x="275158" y="841248"/>
                    <a:pt x="273406" y="842416"/>
                    <a:pt x="273406" y="844753"/>
                  </a:cubicBezTo>
                  <a:cubicBezTo>
                    <a:pt x="273406" y="845922"/>
                    <a:pt x="272238" y="850595"/>
                    <a:pt x="269901" y="858774"/>
                  </a:cubicBezTo>
                  <a:cubicBezTo>
                    <a:pt x="269901" y="862279"/>
                    <a:pt x="268148" y="864616"/>
                    <a:pt x="264643" y="865784"/>
                  </a:cubicBezTo>
                  <a:cubicBezTo>
                    <a:pt x="259969" y="868121"/>
                    <a:pt x="256464" y="871042"/>
                    <a:pt x="254127" y="874547"/>
                  </a:cubicBezTo>
                  <a:cubicBezTo>
                    <a:pt x="247117" y="875716"/>
                    <a:pt x="242444" y="875716"/>
                    <a:pt x="240107" y="874547"/>
                  </a:cubicBezTo>
                  <a:lnTo>
                    <a:pt x="231344" y="874547"/>
                  </a:lnTo>
                  <a:cubicBezTo>
                    <a:pt x="231344" y="874547"/>
                    <a:pt x="230175" y="875716"/>
                    <a:pt x="227839" y="878053"/>
                  </a:cubicBezTo>
                  <a:lnTo>
                    <a:pt x="213818" y="874547"/>
                  </a:lnTo>
                  <a:cubicBezTo>
                    <a:pt x="207976" y="874547"/>
                    <a:pt x="202718" y="872795"/>
                    <a:pt x="198044" y="869290"/>
                  </a:cubicBezTo>
                  <a:cubicBezTo>
                    <a:pt x="199213" y="872795"/>
                    <a:pt x="201549" y="875716"/>
                    <a:pt x="205055" y="878053"/>
                  </a:cubicBezTo>
                  <a:lnTo>
                    <a:pt x="205055" y="879805"/>
                  </a:lnTo>
                  <a:lnTo>
                    <a:pt x="192786" y="874547"/>
                  </a:lnTo>
                  <a:cubicBezTo>
                    <a:pt x="191618" y="868705"/>
                    <a:pt x="189281" y="868705"/>
                    <a:pt x="185776" y="874547"/>
                  </a:cubicBezTo>
                  <a:cubicBezTo>
                    <a:pt x="184608" y="868705"/>
                    <a:pt x="180518" y="863448"/>
                    <a:pt x="173508" y="858774"/>
                  </a:cubicBezTo>
                  <a:cubicBezTo>
                    <a:pt x="170003" y="852932"/>
                    <a:pt x="166498" y="850595"/>
                    <a:pt x="162992" y="851764"/>
                  </a:cubicBezTo>
                  <a:cubicBezTo>
                    <a:pt x="164161" y="849427"/>
                    <a:pt x="161240" y="847090"/>
                    <a:pt x="154229" y="844753"/>
                  </a:cubicBezTo>
                  <a:lnTo>
                    <a:pt x="147219" y="835990"/>
                  </a:lnTo>
                  <a:cubicBezTo>
                    <a:pt x="147219" y="834822"/>
                    <a:pt x="146635" y="833946"/>
                    <a:pt x="145466" y="833361"/>
                  </a:cubicBezTo>
                  <a:cubicBezTo>
                    <a:pt x="144298" y="832777"/>
                    <a:pt x="143130" y="833069"/>
                    <a:pt x="141961" y="834238"/>
                  </a:cubicBezTo>
                  <a:lnTo>
                    <a:pt x="134951" y="832485"/>
                  </a:lnTo>
                  <a:cubicBezTo>
                    <a:pt x="139624" y="832485"/>
                    <a:pt x="141961" y="831901"/>
                    <a:pt x="141961" y="830732"/>
                  </a:cubicBezTo>
                  <a:lnTo>
                    <a:pt x="141961" y="828980"/>
                  </a:lnTo>
                  <a:cubicBezTo>
                    <a:pt x="139624" y="828980"/>
                    <a:pt x="137287" y="828396"/>
                    <a:pt x="134951" y="827227"/>
                  </a:cubicBezTo>
                  <a:cubicBezTo>
                    <a:pt x="127940" y="827227"/>
                    <a:pt x="123851" y="823722"/>
                    <a:pt x="122682" y="816712"/>
                  </a:cubicBezTo>
                  <a:cubicBezTo>
                    <a:pt x="122682" y="815543"/>
                    <a:pt x="122098" y="814959"/>
                    <a:pt x="120930" y="814959"/>
                  </a:cubicBezTo>
                  <a:lnTo>
                    <a:pt x="103404" y="804443"/>
                  </a:lnTo>
                  <a:lnTo>
                    <a:pt x="103404" y="797433"/>
                  </a:lnTo>
                  <a:cubicBezTo>
                    <a:pt x="103404" y="792759"/>
                    <a:pt x="101651" y="789546"/>
                    <a:pt x="98146" y="787794"/>
                  </a:cubicBezTo>
                  <a:cubicBezTo>
                    <a:pt x="94641" y="786041"/>
                    <a:pt x="92304" y="784581"/>
                    <a:pt x="91136" y="783412"/>
                  </a:cubicBezTo>
                  <a:cubicBezTo>
                    <a:pt x="88799" y="781075"/>
                    <a:pt x="84709" y="778154"/>
                    <a:pt x="78867" y="774649"/>
                  </a:cubicBezTo>
                  <a:cubicBezTo>
                    <a:pt x="73025" y="771144"/>
                    <a:pt x="68936" y="767055"/>
                    <a:pt x="66599" y="762381"/>
                  </a:cubicBezTo>
                  <a:lnTo>
                    <a:pt x="63094" y="755371"/>
                  </a:lnTo>
                  <a:lnTo>
                    <a:pt x="57836" y="748360"/>
                  </a:lnTo>
                  <a:cubicBezTo>
                    <a:pt x="54331" y="746023"/>
                    <a:pt x="51994" y="742226"/>
                    <a:pt x="50826" y="736968"/>
                  </a:cubicBezTo>
                  <a:cubicBezTo>
                    <a:pt x="49658" y="731710"/>
                    <a:pt x="49073" y="726161"/>
                    <a:pt x="49073" y="720319"/>
                  </a:cubicBezTo>
                  <a:cubicBezTo>
                    <a:pt x="52578" y="720319"/>
                    <a:pt x="55499" y="720319"/>
                    <a:pt x="57836" y="720319"/>
                  </a:cubicBezTo>
                  <a:cubicBezTo>
                    <a:pt x="59004" y="717982"/>
                    <a:pt x="59297" y="715937"/>
                    <a:pt x="58713" y="714185"/>
                  </a:cubicBezTo>
                  <a:cubicBezTo>
                    <a:pt x="58128" y="712432"/>
                    <a:pt x="56668" y="710971"/>
                    <a:pt x="54331" y="709803"/>
                  </a:cubicBezTo>
                  <a:cubicBezTo>
                    <a:pt x="54331" y="708635"/>
                    <a:pt x="53747" y="706298"/>
                    <a:pt x="52578" y="702793"/>
                  </a:cubicBezTo>
                  <a:cubicBezTo>
                    <a:pt x="51410" y="699287"/>
                    <a:pt x="51410" y="696366"/>
                    <a:pt x="52578" y="694030"/>
                  </a:cubicBezTo>
                  <a:cubicBezTo>
                    <a:pt x="52578" y="688188"/>
                    <a:pt x="53747" y="684098"/>
                    <a:pt x="56084" y="681761"/>
                  </a:cubicBezTo>
                  <a:cubicBezTo>
                    <a:pt x="57252" y="681761"/>
                    <a:pt x="58420" y="681177"/>
                    <a:pt x="59589" y="680009"/>
                  </a:cubicBezTo>
                  <a:cubicBezTo>
                    <a:pt x="60757" y="678840"/>
                    <a:pt x="60757" y="677088"/>
                    <a:pt x="59589" y="674751"/>
                  </a:cubicBezTo>
                  <a:lnTo>
                    <a:pt x="59589" y="671246"/>
                  </a:lnTo>
                  <a:cubicBezTo>
                    <a:pt x="59589" y="668909"/>
                    <a:pt x="61341" y="664235"/>
                    <a:pt x="64847" y="657225"/>
                  </a:cubicBezTo>
                  <a:lnTo>
                    <a:pt x="71857" y="657225"/>
                  </a:lnTo>
                  <a:lnTo>
                    <a:pt x="68352" y="648462"/>
                  </a:lnTo>
                  <a:cubicBezTo>
                    <a:pt x="67183" y="646125"/>
                    <a:pt x="67183" y="644373"/>
                    <a:pt x="68352" y="643204"/>
                  </a:cubicBezTo>
                  <a:cubicBezTo>
                    <a:pt x="69520" y="642036"/>
                    <a:pt x="71273" y="641452"/>
                    <a:pt x="73610" y="641452"/>
                  </a:cubicBezTo>
                  <a:cubicBezTo>
                    <a:pt x="74778" y="643788"/>
                    <a:pt x="77699" y="644957"/>
                    <a:pt x="82373" y="644957"/>
                  </a:cubicBezTo>
                  <a:lnTo>
                    <a:pt x="89383" y="644957"/>
                  </a:lnTo>
                  <a:cubicBezTo>
                    <a:pt x="90551" y="644957"/>
                    <a:pt x="95225" y="646125"/>
                    <a:pt x="103404" y="648462"/>
                  </a:cubicBezTo>
                  <a:lnTo>
                    <a:pt x="112167" y="648462"/>
                  </a:lnTo>
                  <a:cubicBezTo>
                    <a:pt x="120345" y="648462"/>
                    <a:pt x="126188" y="647878"/>
                    <a:pt x="129693" y="646709"/>
                  </a:cubicBezTo>
                  <a:cubicBezTo>
                    <a:pt x="146050" y="640867"/>
                    <a:pt x="160655" y="632689"/>
                    <a:pt x="173508" y="622173"/>
                  </a:cubicBezTo>
                  <a:lnTo>
                    <a:pt x="178766" y="622173"/>
                  </a:lnTo>
                  <a:cubicBezTo>
                    <a:pt x="182271" y="622173"/>
                    <a:pt x="184608" y="621589"/>
                    <a:pt x="185776" y="620420"/>
                  </a:cubicBezTo>
                  <a:cubicBezTo>
                    <a:pt x="202134" y="608737"/>
                    <a:pt x="220244" y="597637"/>
                    <a:pt x="240107" y="587121"/>
                  </a:cubicBezTo>
                  <a:cubicBezTo>
                    <a:pt x="243612" y="583616"/>
                    <a:pt x="247701" y="580403"/>
                    <a:pt x="252375" y="577482"/>
                  </a:cubicBezTo>
                  <a:cubicBezTo>
                    <a:pt x="257048" y="574561"/>
                    <a:pt x="261722" y="570763"/>
                    <a:pt x="266396" y="566090"/>
                  </a:cubicBezTo>
                  <a:cubicBezTo>
                    <a:pt x="272238" y="563753"/>
                    <a:pt x="276619" y="559664"/>
                    <a:pt x="279540" y="553822"/>
                  </a:cubicBezTo>
                  <a:cubicBezTo>
                    <a:pt x="282461" y="547980"/>
                    <a:pt x="284506" y="544474"/>
                    <a:pt x="285674" y="543306"/>
                  </a:cubicBezTo>
                  <a:cubicBezTo>
                    <a:pt x="288011" y="539801"/>
                    <a:pt x="290056" y="535711"/>
                    <a:pt x="291808" y="531038"/>
                  </a:cubicBezTo>
                  <a:cubicBezTo>
                    <a:pt x="293561" y="526364"/>
                    <a:pt x="295021" y="521691"/>
                    <a:pt x="296190" y="517017"/>
                  </a:cubicBezTo>
                  <a:cubicBezTo>
                    <a:pt x="296190" y="515849"/>
                    <a:pt x="298527" y="510591"/>
                    <a:pt x="303200" y="501244"/>
                  </a:cubicBezTo>
                  <a:cubicBezTo>
                    <a:pt x="303200" y="498907"/>
                    <a:pt x="304953" y="495986"/>
                    <a:pt x="308458" y="492481"/>
                  </a:cubicBezTo>
                  <a:cubicBezTo>
                    <a:pt x="309626" y="492481"/>
                    <a:pt x="311087" y="492188"/>
                    <a:pt x="312840" y="491604"/>
                  </a:cubicBezTo>
                  <a:cubicBezTo>
                    <a:pt x="314592" y="491020"/>
                    <a:pt x="315468" y="490144"/>
                    <a:pt x="315468" y="488975"/>
                  </a:cubicBezTo>
                  <a:cubicBezTo>
                    <a:pt x="322479" y="484302"/>
                    <a:pt x="327152" y="479628"/>
                    <a:pt x="329489" y="474955"/>
                  </a:cubicBezTo>
                  <a:cubicBezTo>
                    <a:pt x="330657" y="474955"/>
                    <a:pt x="333579" y="474955"/>
                    <a:pt x="338252" y="474955"/>
                  </a:cubicBezTo>
                  <a:cubicBezTo>
                    <a:pt x="340589" y="473786"/>
                    <a:pt x="343218" y="471157"/>
                    <a:pt x="346139" y="467068"/>
                  </a:cubicBezTo>
                  <a:cubicBezTo>
                    <a:pt x="349060" y="462978"/>
                    <a:pt x="363957" y="457429"/>
                    <a:pt x="390830" y="450418"/>
                  </a:cubicBezTo>
                  <a:lnTo>
                    <a:pt x="404851" y="462686"/>
                  </a:lnTo>
                  <a:cubicBezTo>
                    <a:pt x="414198" y="470865"/>
                    <a:pt x="421793" y="477291"/>
                    <a:pt x="427635" y="481965"/>
                  </a:cubicBezTo>
                  <a:cubicBezTo>
                    <a:pt x="433477" y="486639"/>
                    <a:pt x="439319" y="489560"/>
                    <a:pt x="445161" y="490728"/>
                  </a:cubicBezTo>
                  <a:lnTo>
                    <a:pt x="448666" y="490728"/>
                  </a:lnTo>
                  <a:cubicBezTo>
                    <a:pt x="453339" y="486054"/>
                    <a:pt x="458013" y="486054"/>
                    <a:pt x="462687" y="490728"/>
                  </a:cubicBezTo>
                  <a:cubicBezTo>
                    <a:pt x="468529" y="497738"/>
                    <a:pt x="475539" y="501244"/>
                    <a:pt x="483718" y="501244"/>
                  </a:cubicBezTo>
                  <a:cubicBezTo>
                    <a:pt x="487223" y="501244"/>
                    <a:pt x="488976" y="501244"/>
                    <a:pt x="488976" y="501244"/>
                  </a:cubicBezTo>
                  <a:cubicBezTo>
                    <a:pt x="493649" y="501244"/>
                    <a:pt x="495986" y="503580"/>
                    <a:pt x="495986" y="508254"/>
                  </a:cubicBezTo>
                  <a:cubicBezTo>
                    <a:pt x="495986" y="511759"/>
                    <a:pt x="496570" y="514680"/>
                    <a:pt x="497739" y="517017"/>
                  </a:cubicBezTo>
                  <a:lnTo>
                    <a:pt x="495986" y="517017"/>
                  </a:lnTo>
                  <a:cubicBezTo>
                    <a:pt x="495986" y="517017"/>
                    <a:pt x="496862" y="517309"/>
                    <a:pt x="498615" y="517893"/>
                  </a:cubicBezTo>
                  <a:cubicBezTo>
                    <a:pt x="500368" y="518477"/>
                    <a:pt x="502413" y="519354"/>
                    <a:pt x="504749" y="520522"/>
                  </a:cubicBezTo>
                  <a:lnTo>
                    <a:pt x="504749" y="518770"/>
                  </a:lnTo>
                  <a:lnTo>
                    <a:pt x="515265" y="517017"/>
                  </a:lnTo>
                  <a:cubicBezTo>
                    <a:pt x="517602" y="517017"/>
                    <a:pt x="519354" y="515849"/>
                    <a:pt x="520522" y="513512"/>
                  </a:cubicBezTo>
                  <a:cubicBezTo>
                    <a:pt x="526365" y="515849"/>
                    <a:pt x="529578" y="517601"/>
                    <a:pt x="530162" y="518770"/>
                  </a:cubicBezTo>
                  <a:cubicBezTo>
                    <a:pt x="530746" y="519938"/>
                    <a:pt x="529870" y="522859"/>
                    <a:pt x="527533" y="527533"/>
                  </a:cubicBezTo>
                  <a:cubicBezTo>
                    <a:pt x="526365" y="528701"/>
                    <a:pt x="525196" y="530746"/>
                    <a:pt x="524028" y="533667"/>
                  </a:cubicBezTo>
                  <a:cubicBezTo>
                    <a:pt x="522859" y="536588"/>
                    <a:pt x="521691" y="539217"/>
                    <a:pt x="520522" y="541553"/>
                  </a:cubicBezTo>
                  <a:lnTo>
                    <a:pt x="539801" y="545059"/>
                  </a:lnTo>
                  <a:cubicBezTo>
                    <a:pt x="539801" y="548564"/>
                    <a:pt x="538633" y="552361"/>
                    <a:pt x="536296" y="556451"/>
                  </a:cubicBezTo>
                  <a:cubicBezTo>
                    <a:pt x="533959" y="560540"/>
                    <a:pt x="532207" y="563753"/>
                    <a:pt x="531038" y="566090"/>
                  </a:cubicBezTo>
                  <a:lnTo>
                    <a:pt x="538049" y="573100"/>
                  </a:lnTo>
                  <a:cubicBezTo>
                    <a:pt x="539217" y="574269"/>
                    <a:pt x="539509" y="575437"/>
                    <a:pt x="538925" y="576605"/>
                  </a:cubicBezTo>
                  <a:cubicBezTo>
                    <a:pt x="538341" y="577774"/>
                    <a:pt x="538049" y="578358"/>
                    <a:pt x="538049" y="578358"/>
                  </a:cubicBezTo>
                  <a:lnTo>
                    <a:pt x="541554" y="581863"/>
                  </a:lnTo>
                  <a:cubicBezTo>
                    <a:pt x="542722" y="581863"/>
                    <a:pt x="543598" y="582739"/>
                    <a:pt x="544183" y="584492"/>
                  </a:cubicBezTo>
                  <a:cubicBezTo>
                    <a:pt x="544767" y="586245"/>
                    <a:pt x="544475" y="587705"/>
                    <a:pt x="543307" y="588874"/>
                  </a:cubicBezTo>
                  <a:cubicBezTo>
                    <a:pt x="542138" y="590042"/>
                    <a:pt x="541262" y="591210"/>
                    <a:pt x="540677" y="592379"/>
                  </a:cubicBezTo>
                  <a:cubicBezTo>
                    <a:pt x="540093" y="593547"/>
                    <a:pt x="539801" y="594716"/>
                    <a:pt x="539801" y="595884"/>
                  </a:cubicBezTo>
                  <a:lnTo>
                    <a:pt x="538049" y="595884"/>
                  </a:lnTo>
                  <a:lnTo>
                    <a:pt x="538049" y="594131"/>
                  </a:lnTo>
                  <a:cubicBezTo>
                    <a:pt x="535712" y="594131"/>
                    <a:pt x="533959" y="595592"/>
                    <a:pt x="532791" y="598513"/>
                  </a:cubicBezTo>
                  <a:cubicBezTo>
                    <a:pt x="531623" y="601434"/>
                    <a:pt x="530454" y="603479"/>
                    <a:pt x="529286" y="604647"/>
                  </a:cubicBezTo>
                  <a:cubicBezTo>
                    <a:pt x="525781" y="604647"/>
                    <a:pt x="523736" y="605815"/>
                    <a:pt x="523152" y="608152"/>
                  </a:cubicBezTo>
                  <a:cubicBezTo>
                    <a:pt x="522567" y="610489"/>
                    <a:pt x="522275" y="612242"/>
                    <a:pt x="522275" y="613410"/>
                  </a:cubicBezTo>
                  <a:cubicBezTo>
                    <a:pt x="528117" y="615747"/>
                    <a:pt x="531623" y="617499"/>
                    <a:pt x="532791" y="618668"/>
                  </a:cubicBezTo>
                  <a:cubicBezTo>
                    <a:pt x="529286" y="621005"/>
                    <a:pt x="525196" y="624510"/>
                    <a:pt x="520522" y="629183"/>
                  </a:cubicBezTo>
                  <a:cubicBezTo>
                    <a:pt x="520522" y="635025"/>
                    <a:pt x="522275" y="640283"/>
                    <a:pt x="525781" y="644957"/>
                  </a:cubicBezTo>
                  <a:cubicBezTo>
                    <a:pt x="530454" y="648462"/>
                    <a:pt x="530454" y="652551"/>
                    <a:pt x="525781" y="657225"/>
                  </a:cubicBezTo>
                  <a:lnTo>
                    <a:pt x="520522" y="657225"/>
                  </a:lnTo>
                  <a:cubicBezTo>
                    <a:pt x="521691" y="660730"/>
                    <a:pt x="522567" y="663359"/>
                    <a:pt x="523152" y="665112"/>
                  </a:cubicBezTo>
                  <a:cubicBezTo>
                    <a:pt x="523736" y="666864"/>
                    <a:pt x="524612" y="667741"/>
                    <a:pt x="525781" y="667741"/>
                  </a:cubicBezTo>
                  <a:cubicBezTo>
                    <a:pt x="522275" y="671246"/>
                    <a:pt x="520522" y="674167"/>
                    <a:pt x="520522" y="676504"/>
                  </a:cubicBezTo>
                  <a:lnTo>
                    <a:pt x="520522" y="680009"/>
                  </a:lnTo>
                  <a:cubicBezTo>
                    <a:pt x="525196" y="681177"/>
                    <a:pt x="526949" y="684682"/>
                    <a:pt x="525781" y="690524"/>
                  </a:cubicBezTo>
                  <a:cubicBezTo>
                    <a:pt x="524612" y="696366"/>
                    <a:pt x="524028" y="700456"/>
                    <a:pt x="524028" y="702793"/>
                  </a:cubicBezTo>
                  <a:lnTo>
                    <a:pt x="520522" y="709803"/>
                  </a:lnTo>
                  <a:lnTo>
                    <a:pt x="515265" y="718566"/>
                  </a:lnTo>
                  <a:cubicBezTo>
                    <a:pt x="515265" y="719734"/>
                    <a:pt x="512928" y="721487"/>
                    <a:pt x="508254" y="723824"/>
                  </a:cubicBezTo>
                  <a:cubicBezTo>
                    <a:pt x="503581" y="726161"/>
                    <a:pt x="497155" y="732587"/>
                    <a:pt x="488976" y="743102"/>
                  </a:cubicBezTo>
                  <a:lnTo>
                    <a:pt x="488976" y="736092"/>
                  </a:lnTo>
                  <a:cubicBezTo>
                    <a:pt x="485471" y="740766"/>
                    <a:pt x="482550" y="743687"/>
                    <a:pt x="480213" y="744855"/>
                  </a:cubicBezTo>
                  <a:cubicBezTo>
                    <a:pt x="482550" y="744855"/>
                    <a:pt x="483718" y="744855"/>
                    <a:pt x="483718" y="744855"/>
                  </a:cubicBezTo>
                  <a:lnTo>
                    <a:pt x="478460" y="746608"/>
                  </a:lnTo>
                  <a:cubicBezTo>
                    <a:pt x="476123" y="746608"/>
                    <a:pt x="474371" y="747776"/>
                    <a:pt x="473202" y="750113"/>
                  </a:cubicBezTo>
                  <a:cubicBezTo>
                    <a:pt x="472034" y="752450"/>
                    <a:pt x="471450" y="754202"/>
                    <a:pt x="471450" y="755371"/>
                  </a:cubicBezTo>
                  <a:lnTo>
                    <a:pt x="471153" y="759084"/>
                  </a:lnTo>
                  <a:lnTo>
                    <a:pt x="467068" y="761943"/>
                  </a:lnTo>
                  <a:cubicBezTo>
                    <a:pt x="465900" y="763403"/>
                    <a:pt x="465024" y="765302"/>
                    <a:pt x="464440" y="767639"/>
                  </a:cubicBezTo>
                  <a:lnTo>
                    <a:pt x="462687" y="774649"/>
                  </a:lnTo>
                  <a:cubicBezTo>
                    <a:pt x="460350" y="775818"/>
                    <a:pt x="459181" y="778154"/>
                    <a:pt x="459181" y="781660"/>
                  </a:cubicBezTo>
                  <a:cubicBezTo>
                    <a:pt x="456845" y="791007"/>
                    <a:pt x="454800" y="799478"/>
                    <a:pt x="453048" y="807072"/>
                  </a:cubicBezTo>
                  <a:cubicBezTo>
                    <a:pt x="451295" y="814667"/>
                    <a:pt x="449250" y="821969"/>
                    <a:pt x="446914" y="828980"/>
                  </a:cubicBezTo>
                  <a:cubicBezTo>
                    <a:pt x="443408" y="840664"/>
                    <a:pt x="441072" y="854100"/>
                    <a:pt x="439903" y="869290"/>
                  </a:cubicBezTo>
                  <a:cubicBezTo>
                    <a:pt x="438735" y="884479"/>
                    <a:pt x="438150" y="894410"/>
                    <a:pt x="438150" y="899084"/>
                  </a:cubicBezTo>
                  <a:cubicBezTo>
                    <a:pt x="438150" y="901421"/>
                    <a:pt x="438150" y="904342"/>
                    <a:pt x="438150" y="907847"/>
                  </a:cubicBezTo>
                  <a:lnTo>
                    <a:pt x="438150" y="913543"/>
                  </a:lnTo>
                  <a:lnTo>
                    <a:pt x="450419" y="904342"/>
                  </a:lnTo>
                  <a:cubicBezTo>
                    <a:pt x="469113" y="890321"/>
                    <a:pt x="495986" y="866953"/>
                    <a:pt x="531038" y="834238"/>
                  </a:cubicBezTo>
                  <a:cubicBezTo>
                    <a:pt x="542722" y="824890"/>
                    <a:pt x="558495" y="809701"/>
                    <a:pt x="578358" y="788670"/>
                  </a:cubicBezTo>
                  <a:lnTo>
                    <a:pt x="602895" y="767639"/>
                  </a:lnTo>
                  <a:lnTo>
                    <a:pt x="620421" y="744855"/>
                  </a:lnTo>
                  <a:cubicBezTo>
                    <a:pt x="621589" y="744855"/>
                    <a:pt x="623050" y="744271"/>
                    <a:pt x="624802" y="743102"/>
                  </a:cubicBezTo>
                  <a:cubicBezTo>
                    <a:pt x="626555" y="741934"/>
                    <a:pt x="628016" y="740181"/>
                    <a:pt x="629184" y="737845"/>
                  </a:cubicBezTo>
                  <a:lnTo>
                    <a:pt x="634442" y="739597"/>
                  </a:lnTo>
                  <a:lnTo>
                    <a:pt x="623926" y="748360"/>
                  </a:lnTo>
                  <a:cubicBezTo>
                    <a:pt x="626263" y="748360"/>
                    <a:pt x="628016" y="749529"/>
                    <a:pt x="629184" y="751865"/>
                  </a:cubicBezTo>
                  <a:cubicBezTo>
                    <a:pt x="626847" y="753034"/>
                    <a:pt x="624802" y="754786"/>
                    <a:pt x="623050" y="757123"/>
                  </a:cubicBezTo>
                  <a:cubicBezTo>
                    <a:pt x="621297" y="759460"/>
                    <a:pt x="619836" y="761213"/>
                    <a:pt x="618668" y="762381"/>
                  </a:cubicBezTo>
                  <a:cubicBezTo>
                    <a:pt x="616331" y="768223"/>
                    <a:pt x="612826" y="772897"/>
                    <a:pt x="608153" y="776402"/>
                  </a:cubicBezTo>
                  <a:cubicBezTo>
                    <a:pt x="608153" y="777570"/>
                    <a:pt x="607568" y="778446"/>
                    <a:pt x="606400" y="779031"/>
                  </a:cubicBezTo>
                  <a:cubicBezTo>
                    <a:pt x="605232" y="779615"/>
                    <a:pt x="604063" y="780491"/>
                    <a:pt x="602895" y="781660"/>
                  </a:cubicBezTo>
                  <a:cubicBezTo>
                    <a:pt x="604063" y="785165"/>
                    <a:pt x="603479" y="788086"/>
                    <a:pt x="601142" y="790423"/>
                  </a:cubicBezTo>
                  <a:cubicBezTo>
                    <a:pt x="598805" y="792759"/>
                    <a:pt x="597053" y="794512"/>
                    <a:pt x="595884" y="795680"/>
                  </a:cubicBezTo>
                  <a:cubicBezTo>
                    <a:pt x="594716" y="796849"/>
                    <a:pt x="593548" y="798017"/>
                    <a:pt x="592379" y="799186"/>
                  </a:cubicBezTo>
                  <a:lnTo>
                    <a:pt x="595884" y="799186"/>
                  </a:lnTo>
                  <a:lnTo>
                    <a:pt x="590627" y="804443"/>
                  </a:lnTo>
                  <a:cubicBezTo>
                    <a:pt x="590627" y="804443"/>
                    <a:pt x="590919" y="804736"/>
                    <a:pt x="591503" y="805320"/>
                  </a:cubicBezTo>
                  <a:lnTo>
                    <a:pt x="592061" y="805877"/>
                  </a:lnTo>
                  <a:lnTo>
                    <a:pt x="585369" y="809701"/>
                  </a:lnTo>
                  <a:lnTo>
                    <a:pt x="592379" y="813206"/>
                  </a:lnTo>
                  <a:cubicBezTo>
                    <a:pt x="588874" y="814375"/>
                    <a:pt x="585369" y="817880"/>
                    <a:pt x="581864" y="823722"/>
                  </a:cubicBezTo>
                  <a:cubicBezTo>
                    <a:pt x="581864" y="829564"/>
                    <a:pt x="580695" y="832485"/>
                    <a:pt x="578358" y="832485"/>
                  </a:cubicBezTo>
                  <a:cubicBezTo>
                    <a:pt x="576021" y="833653"/>
                    <a:pt x="574269" y="835406"/>
                    <a:pt x="573101" y="837743"/>
                  </a:cubicBezTo>
                  <a:cubicBezTo>
                    <a:pt x="571932" y="840080"/>
                    <a:pt x="570764" y="841248"/>
                    <a:pt x="569595" y="841248"/>
                  </a:cubicBezTo>
                  <a:lnTo>
                    <a:pt x="569595" y="846506"/>
                  </a:lnTo>
                  <a:cubicBezTo>
                    <a:pt x="575437" y="840664"/>
                    <a:pt x="581572" y="833946"/>
                    <a:pt x="587998" y="826351"/>
                  </a:cubicBezTo>
                  <a:cubicBezTo>
                    <a:pt x="594424" y="818756"/>
                    <a:pt x="599390" y="813206"/>
                    <a:pt x="602895" y="809701"/>
                  </a:cubicBezTo>
                  <a:lnTo>
                    <a:pt x="602895" y="814959"/>
                  </a:lnTo>
                  <a:lnTo>
                    <a:pt x="595884" y="821969"/>
                  </a:lnTo>
                  <a:cubicBezTo>
                    <a:pt x="595884" y="825475"/>
                    <a:pt x="595300" y="827811"/>
                    <a:pt x="594132" y="828980"/>
                  </a:cubicBezTo>
                  <a:cubicBezTo>
                    <a:pt x="592963" y="831317"/>
                    <a:pt x="592379" y="833653"/>
                    <a:pt x="592379" y="835990"/>
                  </a:cubicBezTo>
                  <a:cubicBezTo>
                    <a:pt x="592379" y="835990"/>
                    <a:pt x="592379" y="836574"/>
                    <a:pt x="592379" y="837743"/>
                  </a:cubicBezTo>
                  <a:cubicBezTo>
                    <a:pt x="592379" y="838911"/>
                    <a:pt x="592379" y="840080"/>
                    <a:pt x="592379" y="841248"/>
                  </a:cubicBezTo>
                  <a:cubicBezTo>
                    <a:pt x="587706" y="851764"/>
                    <a:pt x="583032" y="858190"/>
                    <a:pt x="578358" y="860527"/>
                  </a:cubicBezTo>
                  <a:lnTo>
                    <a:pt x="576606" y="862279"/>
                  </a:lnTo>
                  <a:lnTo>
                    <a:pt x="571348" y="864032"/>
                  </a:lnTo>
                  <a:cubicBezTo>
                    <a:pt x="573685" y="868705"/>
                    <a:pt x="571932" y="872795"/>
                    <a:pt x="566090" y="876300"/>
                  </a:cubicBezTo>
                  <a:lnTo>
                    <a:pt x="564338" y="874547"/>
                  </a:lnTo>
                  <a:cubicBezTo>
                    <a:pt x="559664" y="879221"/>
                    <a:pt x="557327" y="881558"/>
                    <a:pt x="557327" y="881558"/>
                  </a:cubicBezTo>
                  <a:lnTo>
                    <a:pt x="557327" y="883310"/>
                  </a:lnTo>
                  <a:cubicBezTo>
                    <a:pt x="558495" y="882142"/>
                    <a:pt x="560248" y="881558"/>
                    <a:pt x="562585" y="881558"/>
                  </a:cubicBezTo>
                  <a:lnTo>
                    <a:pt x="550317" y="899084"/>
                  </a:lnTo>
                  <a:lnTo>
                    <a:pt x="552069" y="899084"/>
                  </a:lnTo>
                  <a:lnTo>
                    <a:pt x="560833" y="886816"/>
                  </a:lnTo>
                  <a:cubicBezTo>
                    <a:pt x="574853" y="870458"/>
                    <a:pt x="590042" y="850595"/>
                    <a:pt x="606400" y="827227"/>
                  </a:cubicBezTo>
                  <a:lnTo>
                    <a:pt x="610952" y="820192"/>
                  </a:lnTo>
                  <a:lnTo>
                    <a:pt x="610782" y="819340"/>
                  </a:lnTo>
                  <a:cubicBezTo>
                    <a:pt x="611366" y="814083"/>
                    <a:pt x="611658" y="810870"/>
                    <a:pt x="611658" y="809701"/>
                  </a:cubicBezTo>
                  <a:cubicBezTo>
                    <a:pt x="610490" y="808533"/>
                    <a:pt x="611658" y="806780"/>
                    <a:pt x="615163" y="804443"/>
                  </a:cubicBezTo>
                  <a:cubicBezTo>
                    <a:pt x="616331" y="804443"/>
                    <a:pt x="617500" y="803567"/>
                    <a:pt x="618668" y="801814"/>
                  </a:cubicBezTo>
                  <a:cubicBezTo>
                    <a:pt x="619836" y="800062"/>
                    <a:pt x="619836" y="798017"/>
                    <a:pt x="618668" y="795680"/>
                  </a:cubicBezTo>
                  <a:cubicBezTo>
                    <a:pt x="618668" y="792175"/>
                    <a:pt x="619836" y="789838"/>
                    <a:pt x="622174" y="788670"/>
                  </a:cubicBezTo>
                  <a:lnTo>
                    <a:pt x="623225" y="787268"/>
                  </a:lnTo>
                  <a:lnTo>
                    <a:pt x="620421" y="788670"/>
                  </a:lnTo>
                  <a:cubicBezTo>
                    <a:pt x="619253" y="789838"/>
                    <a:pt x="618376" y="790131"/>
                    <a:pt x="617792" y="789546"/>
                  </a:cubicBezTo>
                  <a:cubicBezTo>
                    <a:pt x="617208" y="788962"/>
                    <a:pt x="616916" y="788670"/>
                    <a:pt x="616916" y="788670"/>
                  </a:cubicBezTo>
                  <a:lnTo>
                    <a:pt x="623926" y="778154"/>
                  </a:lnTo>
                  <a:cubicBezTo>
                    <a:pt x="625679" y="776402"/>
                    <a:pt x="627285" y="775087"/>
                    <a:pt x="628746" y="774211"/>
                  </a:cubicBezTo>
                  <a:lnTo>
                    <a:pt x="629476" y="773968"/>
                  </a:lnTo>
                  <a:lnTo>
                    <a:pt x="628307" y="772020"/>
                  </a:lnTo>
                  <a:cubicBezTo>
                    <a:pt x="626555" y="770268"/>
                    <a:pt x="625094" y="768807"/>
                    <a:pt x="623926" y="767639"/>
                  </a:cubicBezTo>
                  <a:cubicBezTo>
                    <a:pt x="629768" y="755955"/>
                    <a:pt x="633857" y="748944"/>
                    <a:pt x="636194" y="746608"/>
                  </a:cubicBezTo>
                  <a:lnTo>
                    <a:pt x="640479" y="735897"/>
                  </a:lnTo>
                  <a:lnTo>
                    <a:pt x="641452" y="736092"/>
                  </a:lnTo>
                  <a:lnTo>
                    <a:pt x="640576" y="735654"/>
                  </a:lnTo>
                  <a:lnTo>
                    <a:pt x="643205" y="729082"/>
                  </a:lnTo>
                  <a:lnTo>
                    <a:pt x="643227" y="728727"/>
                  </a:lnTo>
                  <a:lnTo>
                    <a:pt x="641452" y="729082"/>
                  </a:lnTo>
                  <a:lnTo>
                    <a:pt x="643431" y="725453"/>
                  </a:lnTo>
                  <a:lnTo>
                    <a:pt x="646710" y="672998"/>
                  </a:lnTo>
                  <a:lnTo>
                    <a:pt x="646710" y="655472"/>
                  </a:lnTo>
                  <a:cubicBezTo>
                    <a:pt x="646710" y="635610"/>
                    <a:pt x="647294" y="621589"/>
                    <a:pt x="648462" y="613410"/>
                  </a:cubicBezTo>
                  <a:cubicBezTo>
                    <a:pt x="650799" y="581863"/>
                    <a:pt x="651968" y="559079"/>
                    <a:pt x="651968" y="545059"/>
                  </a:cubicBezTo>
                  <a:cubicBezTo>
                    <a:pt x="650799" y="534543"/>
                    <a:pt x="650215" y="519938"/>
                    <a:pt x="650215" y="501244"/>
                  </a:cubicBezTo>
                  <a:lnTo>
                    <a:pt x="650215" y="480212"/>
                  </a:lnTo>
                  <a:cubicBezTo>
                    <a:pt x="650215" y="475539"/>
                    <a:pt x="647878" y="472618"/>
                    <a:pt x="643205" y="471449"/>
                  </a:cubicBezTo>
                  <a:lnTo>
                    <a:pt x="641452" y="473202"/>
                  </a:lnTo>
                  <a:lnTo>
                    <a:pt x="637947" y="473202"/>
                  </a:lnTo>
                  <a:cubicBezTo>
                    <a:pt x="636778" y="473202"/>
                    <a:pt x="635902" y="472326"/>
                    <a:pt x="635318" y="470573"/>
                  </a:cubicBezTo>
                  <a:cubicBezTo>
                    <a:pt x="634734" y="468820"/>
                    <a:pt x="633273" y="468528"/>
                    <a:pt x="630936" y="469697"/>
                  </a:cubicBezTo>
                  <a:lnTo>
                    <a:pt x="625679" y="462686"/>
                  </a:lnTo>
                  <a:cubicBezTo>
                    <a:pt x="624510" y="462686"/>
                    <a:pt x="623342" y="462394"/>
                    <a:pt x="622174" y="461810"/>
                  </a:cubicBezTo>
                  <a:cubicBezTo>
                    <a:pt x="621005" y="461226"/>
                    <a:pt x="620421" y="459765"/>
                    <a:pt x="620421" y="457429"/>
                  </a:cubicBezTo>
                  <a:cubicBezTo>
                    <a:pt x="618084" y="459765"/>
                    <a:pt x="617500" y="461810"/>
                    <a:pt x="618668" y="463563"/>
                  </a:cubicBezTo>
                  <a:cubicBezTo>
                    <a:pt x="619836" y="465315"/>
                    <a:pt x="620421" y="466776"/>
                    <a:pt x="620421" y="467944"/>
                  </a:cubicBezTo>
                  <a:cubicBezTo>
                    <a:pt x="620421" y="467944"/>
                    <a:pt x="620129" y="467652"/>
                    <a:pt x="619544" y="467068"/>
                  </a:cubicBezTo>
                  <a:cubicBezTo>
                    <a:pt x="618960" y="466484"/>
                    <a:pt x="618668" y="465607"/>
                    <a:pt x="618668" y="464439"/>
                  </a:cubicBezTo>
                  <a:cubicBezTo>
                    <a:pt x="617500" y="464439"/>
                    <a:pt x="616331" y="464147"/>
                    <a:pt x="615163" y="463563"/>
                  </a:cubicBezTo>
                  <a:cubicBezTo>
                    <a:pt x="613995" y="462978"/>
                    <a:pt x="611658" y="462686"/>
                    <a:pt x="608153" y="462686"/>
                  </a:cubicBezTo>
                  <a:cubicBezTo>
                    <a:pt x="608153" y="462686"/>
                    <a:pt x="607568" y="463271"/>
                    <a:pt x="606400" y="464439"/>
                  </a:cubicBezTo>
                  <a:cubicBezTo>
                    <a:pt x="605232" y="465607"/>
                    <a:pt x="604063" y="467360"/>
                    <a:pt x="602895" y="469697"/>
                  </a:cubicBezTo>
                  <a:cubicBezTo>
                    <a:pt x="599390" y="473202"/>
                    <a:pt x="594132" y="477291"/>
                    <a:pt x="587122" y="481965"/>
                  </a:cubicBezTo>
                  <a:lnTo>
                    <a:pt x="583616" y="494233"/>
                  </a:lnTo>
                  <a:cubicBezTo>
                    <a:pt x="581280" y="493065"/>
                    <a:pt x="579527" y="490144"/>
                    <a:pt x="578358" y="485470"/>
                  </a:cubicBezTo>
                  <a:cubicBezTo>
                    <a:pt x="577190" y="483133"/>
                    <a:pt x="576021" y="479628"/>
                    <a:pt x="574853" y="474955"/>
                  </a:cubicBezTo>
                  <a:cubicBezTo>
                    <a:pt x="573685" y="470281"/>
                    <a:pt x="572516" y="466192"/>
                    <a:pt x="571348" y="462686"/>
                  </a:cubicBezTo>
                  <a:lnTo>
                    <a:pt x="566090" y="455676"/>
                  </a:lnTo>
                  <a:cubicBezTo>
                    <a:pt x="562585" y="454508"/>
                    <a:pt x="560833" y="452755"/>
                    <a:pt x="560833" y="450418"/>
                  </a:cubicBezTo>
                  <a:cubicBezTo>
                    <a:pt x="558495" y="429387"/>
                    <a:pt x="556743" y="417703"/>
                    <a:pt x="555575" y="415366"/>
                  </a:cubicBezTo>
                  <a:cubicBezTo>
                    <a:pt x="554406" y="413029"/>
                    <a:pt x="553822" y="411277"/>
                    <a:pt x="553822" y="410108"/>
                  </a:cubicBezTo>
                  <a:cubicBezTo>
                    <a:pt x="553822" y="405435"/>
                    <a:pt x="553822" y="401930"/>
                    <a:pt x="553822" y="399593"/>
                  </a:cubicBezTo>
                  <a:cubicBezTo>
                    <a:pt x="553822" y="397256"/>
                    <a:pt x="553822" y="394919"/>
                    <a:pt x="553822" y="392582"/>
                  </a:cubicBezTo>
                  <a:cubicBezTo>
                    <a:pt x="553822" y="387909"/>
                    <a:pt x="553530" y="381483"/>
                    <a:pt x="552946" y="373304"/>
                  </a:cubicBezTo>
                  <a:cubicBezTo>
                    <a:pt x="552361" y="365125"/>
                    <a:pt x="552654" y="358699"/>
                    <a:pt x="553822" y="354025"/>
                  </a:cubicBezTo>
                  <a:lnTo>
                    <a:pt x="552069" y="347015"/>
                  </a:lnTo>
                  <a:cubicBezTo>
                    <a:pt x="549733" y="347015"/>
                    <a:pt x="548564" y="346431"/>
                    <a:pt x="548564" y="345262"/>
                  </a:cubicBezTo>
                  <a:lnTo>
                    <a:pt x="553822" y="347015"/>
                  </a:lnTo>
                  <a:lnTo>
                    <a:pt x="555575" y="345262"/>
                  </a:lnTo>
                  <a:cubicBezTo>
                    <a:pt x="555575" y="344094"/>
                    <a:pt x="554990" y="342341"/>
                    <a:pt x="553822" y="340004"/>
                  </a:cubicBezTo>
                  <a:cubicBezTo>
                    <a:pt x="552654" y="337668"/>
                    <a:pt x="550901" y="333578"/>
                    <a:pt x="548564" y="327736"/>
                  </a:cubicBezTo>
                  <a:cubicBezTo>
                    <a:pt x="550901" y="328905"/>
                    <a:pt x="553238" y="330949"/>
                    <a:pt x="555575" y="333870"/>
                  </a:cubicBezTo>
                  <a:cubicBezTo>
                    <a:pt x="557911" y="336791"/>
                    <a:pt x="560248" y="337668"/>
                    <a:pt x="562585" y="336499"/>
                  </a:cubicBezTo>
                  <a:lnTo>
                    <a:pt x="562585" y="324231"/>
                  </a:lnTo>
                  <a:cubicBezTo>
                    <a:pt x="564922" y="325399"/>
                    <a:pt x="566090" y="326860"/>
                    <a:pt x="566090" y="328612"/>
                  </a:cubicBezTo>
                  <a:cubicBezTo>
                    <a:pt x="566090" y="330365"/>
                    <a:pt x="566090" y="331826"/>
                    <a:pt x="566090" y="332994"/>
                  </a:cubicBezTo>
                  <a:cubicBezTo>
                    <a:pt x="566090" y="335331"/>
                    <a:pt x="566675" y="336499"/>
                    <a:pt x="567843" y="336499"/>
                  </a:cubicBezTo>
                  <a:cubicBezTo>
                    <a:pt x="571348" y="337668"/>
                    <a:pt x="573101" y="337083"/>
                    <a:pt x="573101" y="334747"/>
                  </a:cubicBezTo>
                  <a:cubicBezTo>
                    <a:pt x="574269" y="334747"/>
                    <a:pt x="575145" y="334747"/>
                    <a:pt x="575730" y="334747"/>
                  </a:cubicBezTo>
                  <a:cubicBezTo>
                    <a:pt x="576314" y="334747"/>
                    <a:pt x="577190" y="334162"/>
                    <a:pt x="578358" y="332994"/>
                  </a:cubicBezTo>
                  <a:cubicBezTo>
                    <a:pt x="576021" y="329489"/>
                    <a:pt x="573685" y="326276"/>
                    <a:pt x="571348" y="323355"/>
                  </a:cubicBezTo>
                  <a:cubicBezTo>
                    <a:pt x="569011" y="320434"/>
                    <a:pt x="567259" y="317221"/>
                    <a:pt x="566090" y="313715"/>
                  </a:cubicBezTo>
                  <a:lnTo>
                    <a:pt x="573101" y="320726"/>
                  </a:lnTo>
                  <a:lnTo>
                    <a:pt x="578358" y="311963"/>
                  </a:lnTo>
                  <a:cubicBezTo>
                    <a:pt x="578358" y="308458"/>
                    <a:pt x="575437" y="304952"/>
                    <a:pt x="569595" y="301447"/>
                  </a:cubicBezTo>
                  <a:lnTo>
                    <a:pt x="580111" y="303200"/>
                  </a:lnTo>
                  <a:lnTo>
                    <a:pt x="573101" y="296189"/>
                  </a:lnTo>
                  <a:lnTo>
                    <a:pt x="573101" y="294437"/>
                  </a:lnTo>
                  <a:cubicBezTo>
                    <a:pt x="575437" y="295605"/>
                    <a:pt x="578066" y="297358"/>
                    <a:pt x="580987" y="299695"/>
                  </a:cubicBezTo>
                  <a:cubicBezTo>
                    <a:pt x="583908" y="302031"/>
                    <a:pt x="587122" y="303200"/>
                    <a:pt x="590627" y="303200"/>
                  </a:cubicBezTo>
                  <a:cubicBezTo>
                    <a:pt x="597637" y="306705"/>
                    <a:pt x="603479" y="307873"/>
                    <a:pt x="608153" y="306705"/>
                  </a:cubicBezTo>
                  <a:cubicBezTo>
                    <a:pt x="606984" y="305537"/>
                    <a:pt x="605816" y="304660"/>
                    <a:pt x="604648" y="304076"/>
                  </a:cubicBezTo>
                  <a:cubicBezTo>
                    <a:pt x="603479" y="303492"/>
                    <a:pt x="602311" y="302031"/>
                    <a:pt x="601142" y="299695"/>
                  </a:cubicBezTo>
                  <a:lnTo>
                    <a:pt x="583616" y="282169"/>
                  </a:lnTo>
                  <a:cubicBezTo>
                    <a:pt x="587122" y="283337"/>
                    <a:pt x="589458" y="285090"/>
                    <a:pt x="590627" y="287426"/>
                  </a:cubicBezTo>
                  <a:cubicBezTo>
                    <a:pt x="591795" y="289763"/>
                    <a:pt x="593548" y="291516"/>
                    <a:pt x="595884" y="292684"/>
                  </a:cubicBezTo>
                  <a:cubicBezTo>
                    <a:pt x="599390" y="295021"/>
                    <a:pt x="602311" y="295021"/>
                    <a:pt x="604648" y="292684"/>
                  </a:cubicBezTo>
                  <a:lnTo>
                    <a:pt x="611658" y="294437"/>
                  </a:lnTo>
                  <a:cubicBezTo>
                    <a:pt x="612826" y="295605"/>
                    <a:pt x="613995" y="296189"/>
                    <a:pt x="615163" y="296189"/>
                  </a:cubicBezTo>
                  <a:cubicBezTo>
                    <a:pt x="616331" y="296189"/>
                    <a:pt x="616916" y="295605"/>
                    <a:pt x="616916" y="294437"/>
                  </a:cubicBezTo>
                  <a:cubicBezTo>
                    <a:pt x="618084" y="292100"/>
                    <a:pt x="618084" y="289179"/>
                    <a:pt x="616916" y="285674"/>
                  </a:cubicBezTo>
                  <a:lnTo>
                    <a:pt x="606400" y="282169"/>
                  </a:lnTo>
                  <a:lnTo>
                    <a:pt x="602895" y="275158"/>
                  </a:lnTo>
                  <a:lnTo>
                    <a:pt x="615163" y="278663"/>
                  </a:lnTo>
                  <a:cubicBezTo>
                    <a:pt x="615163" y="277495"/>
                    <a:pt x="613995" y="275742"/>
                    <a:pt x="611658" y="273406"/>
                  </a:cubicBezTo>
                  <a:cubicBezTo>
                    <a:pt x="609321" y="271069"/>
                    <a:pt x="609321" y="267564"/>
                    <a:pt x="611658" y="262890"/>
                  </a:cubicBezTo>
                  <a:lnTo>
                    <a:pt x="616916" y="269900"/>
                  </a:lnTo>
                  <a:lnTo>
                    <a:pt x="618668" y="278663"/>
                  </a:lnTo>
                  <a:cubicBezTo>
                    <a:pt x="621005" y="284505"/>
                    <a:pt x="625094" y="289179"/>
                    <a:pt x="630936" y="292684"/>
                  </a:cubicBezTo>
                  <a:cubicBezTo>
                    <a:pt x="635610" y="292684"/>
                    <a:pt x="637947" y="292100"/>
                    <a:pt x="637947" y="290932"/>
                  </a:cubicBezTo>
                  <a:cubicBezTo>
                    <a:pt x="640284" y="287426"/>
                    <a:pt x="639699" y="285674"/>
                    <a:pt x="636194" y="285674"/>
                  </a:cubicBezTo>
                  <a:cubicBezTo>
                    <a:pt x="626847" y="273990"/>
                    <a:pt x="622174" y="268148"/>
                    <a:pt x="622174" y="268148"/>
                  </a:cubicBezTo>
                  <a:cubicBezTo>
                    <a:pt x="622174" y="265811"/>
                    <a:pt x="621881" y="264058"/>
                    <a:pt x="621297" y="262890"/>
                  </a:cubicBezTo>
                  <a:cubicBezTo>
                    <a:pt x="620713" y="261722"/>
                    <a:pt x="620421" y="260553"/>
                    <a:pt x="620421" y="259385"/>
                  </a:cubicBezTo>
                  <a:cubicBezTo>
                    <a:pt x="625094" y="269900"/>
                    <a:pt x="633857" y="278663"/>
                    <a:pt x="646710" y="285674"/>
                  </a:cubicBezTo>
                  <a:cubicBezTo>
                    <a:pt x="650215" y="279832"/>
                    <a:pt x="652552" y="276327"/>
                    <a:pt x="653720" y="275158"/>
                  </a:cubicBezTo>
                  <a:lnTo>
                    <a:pt x="651968" y="271653"/>
                  </a:lnTo>
                  <a:cubicBezTo>
                    <a:pt x="651968" y="263474"/>
                    <a:pt x="650215" y="257632"/>
                    <a:pt x="646710" y="254127"/>
                  </a:cubicBezTo>
                  <a:lnTo>
                    <a:pt x="648462" y="254127"/>
                  </a:lnTo>
                  <a:cubicBezTo>
                    <a:pt x="649631" y="255295"/>
                    <a:pt x="651968" y="261137"/>
                    <a:pt x="655473" y="271653"/>
                  </a:cubicBezTo>
                  <a:lnTo>
                    <a:pt x="658978" y="269900"/>
                  </a:lnTo>
                  <a:cubicBezTo>
                    <a:pt x="677672" y="244195"/>
                    <a:pt x="688772" y="229591"/>
                    <a:pt x="692277" y="226085"/>
                  </a:cubicBezTo>
                  <a:cubicBezTo>
                    <a:pt x="694614" y="219075"/>
                    <a:pt x="702209" y="207391"/>
                    <a:pt x="715061" y="191033"/>
                  </a:cubicBezTo>
                  <a:cubicBezTo>
                    <a:pt x="718566" y="185191"/>
                    <a:pt x="722364" y="177889"/>
                    <a:pt x="726453" y="169126"/>
                  </a:cubicBezTo>
                  <a:cubicBezTo>
                    <a:pt x="730543" y="160363"/>
                    <a:pt x="735508" y="153645"/>
                    <a:pt x="741350" y="148971"/>
                  </a:cubicBezTo>
                  <a:lnTo>
                    <a:pt x="743103" y="147218"/>
                  </a:lnTo>
                  <a:cubicBezTo>
                    <a:pt x="745440" y="143713"/>
                    <a:pt x="745440" y="139039"/>
                    <a:pt x="743103" y="133198"/>
                  </a:cubicBezTo>
                  <a:cubicBezTo>
                    <a:pt x="740766" y="130861"/>
                    <a:pt x="739306" y="128524"/>
                    <a:pt x="738721" y="126187"/>
                  </a:cubicBezTo>
                  <a:cubicBezTo>
                    <a:pt x="738137" y="123850"/>
                    <a:pt x="738429" y="122098"/>
                    <a:pt x="739597" y="120929"/>
                  </a:cubicBezTo>
                  <a:lnTo>
                    <a:pt x="739597" y="115672"/>
                  </a:lnTo>
                  <a:cubicBezTo>
                    <a:pt x="739597" y="112166"/>
                    <a:pt x="741350" y="110414"/>
                    <a:pt x="744855" y="110414"/>
                  </a:cubicBezTo>
                  <a:cubicBezTo>
                    <a:pt x="747192" y="109245"/>
                    <a:pt x="750113" y="107493"/>
                    <a:pt x="753618" y="105156"/>
                  </a:cubicBezTo>
                  <a:cubicBezTo>
                    <a:pt x="757124" y="102819"/>
                    <a:pt x="760629" y="101067"/>
                    <a:pt x="764134" y="99898"/>
                  </a:cubicBezTo>
                  <a:cubicBezTo>
                    <a:pt x="766471" y="98730"/>
                    <a:pt x="768808" y="95225"/>
                    <a:pt x="771144" y="89382"/>
                  </a:cubicBezTo>
                  <a:lnTo>
                    <a:pt x="774650" y="64846"/>
                  </a:lnTo>
                  <a:lnTo>
                    <a:pt x="778155" y="56083"/>
                  </a:lnTo>
                  <a:cubicBezTo>
                    <a:pt x="780492" y="52578"/>
                    <a:pt x="782244" y="49365"/>
                    <a:pt x="783413" y="46444"/>
                  </a:cubicBezTo>
                  <a:cubicBezTo>
                    <a:pt x="784581" y="43523"/>
                    <a:pt x="785165" y="40894"/>
                    <a:pt x="785165" y="38557"/>
                  </a:cubicBezTo>
                  <a:cubicBezTo>
                    <a:pt x="793344" y="35052"/>
                    <a:pt x="798602" y="29794"/>
                    <a:pt x="800939" y="22784"/>
                  </a:cubicBezTo>
                  <a:cubicBezTo>
                    <a:pt x="802107" y="21615"/>
                    <a:pt x="803276" y="20447"/>
                    <a:pt x="804444" y="19278"/>
                  </a:cubicBezTo>
                  <a:cubicBezTo>
                    <a:pt x="805612" y="18110"/>
                    <a:pt x="806196" y="16358"/>
                    <a:pt x="806196" y="14021"/>
                  </a:cubicBezTo>
                  <a:lnTo>
                    <a:pt x="809702" y="10515"/>
                  </a:lnTo>
                  <a:cubicBezTo>
                    <a:pt x="813207" y="11684"/>
                    <a:pt x="816128" y="11100"/>
                    <a:pt x="818464" y="8763"/>
                  </a:cubicBezTo>
                  <a:cubicBezTo>
                    <a:pt x="825475" y="2921"/>
                    <a:pt x="833654" y="0"/>
                    <a:pt x="843001" y="0"/>
                  </a:cubicBezTo>
                  <a:close/>
                </a:path>
              </a:pathLst>
            </a:custGeom>
            <a:blipFill dpi="0" rotWithShape="1">
              <a:blip r:embed="rId2"/>
              <a:srcRect/>
              <a:tile tx="0" ty="0" sx="100000" sy="100000" flip="none" algn="tl"/>
            </a:blip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ctr">
                <a:buNone/>
              </a:pPr>
              <a:endParaRPr lang="zh-CN" altLang="en-US" sz="13800" cap="all" dirty="0">
                <a:blipFill dpi="0" rotWithShape="1">
                  <a:blip r:embed="rId2"/>
                  <a:srcRect/>
                  <a:tile tx="0" ty="0" sx="100000" sy="100000" flip="none" algn="tl"/>
                </a:blipFill>
                <a:latin typeface="艾迪鹅演示引擎标题体 Normal" panose="02000600000000000000" pitchFamily="2" charset="-122"/>
                <a:ea typeface="艾迪鹅演示引擎标题体 Normal" panose="02000600000000000000" pitchFamily="2" charset="-122"/>
                <a:cs typeface="艾迪鹅演示引擎标题体 Normal" panose="02000600000000000000" pitchFamily="2" charset="-122"/>
                <a:sym typeface="+mn-lt"/>
              </a:endParaRPr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5BD2DC87-CB1C-85D7-59CD-927A8F9A3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2531" y="3574501"/>
              <a:ext cx="1662621" cy="1460695"/>
            </a:xfrm>
            <a:custGeom>
              <a:avLst/>
              <a:gdLst/>
              <a:ahLst/>
              <a:cxnLst/>
              <a:rect l="l" t="t" r="r" b="b"/>
              <a:pathLst>
                <a:path w="1662621" h="1460695">
                  <a:moveTo>
                    <a:pt x="1587856" y="1354760"/>
                  </a:moveTo>
                  <a:lnTo>
                    <a:pt x="1584351" y="1358265"/>
                  </a:lnTo>
                  <a:cubicBezTo>
                    <a:pt x="1584351" y="1358265"/>
                    <a:pt x="1584643" y="1358558"/>
                    <a:pt x="1585227" y="1359142"/>
                  </a:cubicBezTo>
                  <a:cubicBezTo>
                    <a:pt x="1585811" y="1359726"/>
                    <a:pt x="1586103" y="1360018"/>
                    <a:pt x="1586103" y="1360018"/>
                  </a:cubicBezTo>
                  <a:lnTo>
                    <a:pt x="1587856" y="1360018"/>
                  </a:lnTo>
                  <a:cubicBezTo>
                    <a:pt x="1587856" y="1356513"/>
                    <a:pt x="1587856" y="1354760"/>
                    <a:pt x="1587856" y="1354760"/>
                  </a:cubicBezTo>
                  <a:close/>
                  <a:moveTo>
                    <a:pt x="278664" y="1251357"/>
                  </a:moveTo>
                  <a:cubicBezTo>
                    <a:pt x="275158" y="1253694"/>
                    <a:pt x="272822" y="1254862"/>
                    <a:pt x="271653" y="1254862"/>
                  </a:cubicBezTo>
                  <a:lnTo>
                    <a:pt x="271653" y="1256615"/>
                  </a:lnTo>
                  <a:cubicBezTo>
                    <a:pt x="275158" y="1256615"/>
                    <a:pt x="277495" y="1254862"/>
                    <a:pt x="278664" y="1251357"/>
                  </a:cubicBezTo>
                  <a:close/>
                  <a:moveTo>
                    <a:pt x="131445" y="1251357"/>
                  </a:moveTo>
                  <a:cubicBezTo>
                    <a:pt x="133782" y="1252525"/>
                    <a:pt x="137287" y="1255446"/>
                    <a:pt x="141961" y="1260120"/>
                  </a:cubicBezTo>
                  <a:cubicBezTo>
                    <a:pt x="138456" y="1260120"/>
                    <a:pt x="134366" y="1257783"/>
                    <a:pt x="129693" y="1253109"/>
                  </a:cubicBezTo>
                  <a:cubicBezTo>
                    <a:pt x="129693" y="1253109"/>
                    <a:pt x="129985" y="1252817"/>
                    <a:pt x="130569" y="1252233"/>
                  </a:cubicBezTo>
                  <a:cubicBezTo>
                    <a:pt x="131153" y="1251649"/>
                    <a:pt x="131445" y="1251357"/>
                    <a:pt x="131445" y="1251357"/>
                  </a:cubicBezTo>
                  <a:close/>
                  <a:moveTo>
                    <a:pt x="682346" y="1239089"/>
                  </a:moveTo>
                  <a:lnTo>
                    <a:pt x="681038" y="1239873"/>
                  </a:lnTo>
                  <a:lnTo>
                    <a:pt x="683514" y="1240841"/>
                  </a:lnTo>
                  <a:close/>
                  <a:moveTo>
                    <a:pt x="617285" y="1238996"/>
                  </a:moveTo>
                  <a:lnTo>
                    <a:pt x="616916" y="1239089"/>
                  </a:lnTo>
                  <a:lnTo>
                    <a:pt x="617617" y="1240491"/>
                  </a:lnTo>
                  <a:close/>
                  <a:moveTo>
                    <a:pt x="623926" y="1237336"/>
                  </a:moveTo>
                  <a:lnTo>
                    <a:pt x="619612" y="1238414"/>
                  </a:lnTo>
                  <a:lnTo>
                    <a:pt x="625678" y="1240841"/>
                  </a:lnTo>
                  <a:lnTo>
                    <a:pt x="628015" y="1240062"/>
                  </a:lnTo>
                  <a:close/>
                  <a:moveTo>
                    <a:pt x="629183" y="1230326"/>
                  </a:moveTo>
                  <a:lnTo>
                    <a:pt x="631584" y="1235926"/>
                  </a:lnTo>
                  <a:lnTo>
                    <a:pt x="633933" y="1236262"/>
                  </a:lnTo>
                  <a:close/>
                  <a:moveTo>
                    <a:pt x="609905" y="1228573"/>
                  </a:moveTo>
                  <a:cubicBezTo>
                    <a:pt x="609905" y="1230910"/>
                    <a:pt x="610197" y="1232662"/>
                    <a:pt x="610781" y="1233831"/>
                  </a:cubicBezTo>
                  <a:cubicBezTo>
                    <a:pt x="611365" y="1234999"/>
                    <a:pt x="612826" y="1234999"/>
                    <a:pt x="615163" y="1233831"/>
                  </a:cubicBezTo>
                  <a:close/>
                  <a:moveTo>
                    <a:pt x="106909" y="1225068"/>
                  </a:moveTo>
                  <a:cubicBezTo>
                    <a:pt x="109246" y="1225068"/>
                    <a:pt x="111290" y="1225360"/>
                    <a:pt x="113043" y="1225944"/>
                  </a:cubicBezTo>
                  <a:cubicBezTo>
                    <a:pt x="114796" y="1226528"/>
                    <a:pt x="115672" y="1227989"/>
                    <a:pt x="115672" y="1230326"/>
                  </a:cubicBezTo>
                  <a:cubicBezTo>
                    <a:pt x="110998" y="1227989"/>
                    <a:pt x="108077" y="1226236"/>
                    <a:pt x="106909" y="1225068"/>
                  </a:cubicBezTo>
                  <a:close/>
                  <a:moveTo>
                    <a:pt x="40310" y="1212800"/>
                  </a:moveTo>
                  <a:lnTo>
                    <a:pt x="50826" y="1212800"/>
                  </a:lnTo>
                  <a:cubicBezTo>
                    <a:pt x="48489" y="1218642"/>
                    <a:pt x="44984" y="1220978"/>
                    <a:pt x="40310" y="1219810"/>
                  </a:cubicBezTo>
                  <a:close/>
                  <a:moveTo>
                    <a:pt x="701040" y="1211047"/>
                  </a:moveTo>
                  <a:cubicBezTo>
                    <a:pt x="698704" y="1225068"/>
                    <a:pt x="697535" y="1231494"/>
                    <a:pt x="697535" y="1230326"/>
                  </a:cubicBezTo>
                  <a:cubicBezTo>
                    <a:pt x="697535" y="1232662"/>
                    <a:pt x="696659" y="1234707"/>
                    <a:pt x="694906" y="1236460"/>
                  </a:cubicBezTo>
                  <a:lnTo>
                    <a:pt x="690659" y="1237875"/>
                  </a:lnTo>
                  <a:lnTo>
                    <a:pt x="697973" y="1239965"/>
                  </a:lnTo>
                  <a:cubicBezTo>
                    <a:pt x="701186" y="1239965"/>
                    <a:pt x="704546" y="1239089"/>
                    <a:pt x="708051" y="1237336"/>
                  </a:cubicBezTo>
                  <a:cubicBezTo>
                    <a:pt x="710387" y="1236168"/>
                    <a:pt x="713601" y="1234999"/>
                    <a:pt x="717690" y="1233831"/>
                  </a:cubicBezTo>
                  <a:cubicBezTo>
                    <a:pt x="721779" y="1232662"/>
                    <a:pt x="724993" y="1230910"/>
                    <a:pt x="727329" y="1228573"/>
                  </a:cubicBezTo>
                  <a:lnTo>
                    <a:pt x="727709" y="1228483"/>
                  </a:lnTo>
                  <a:lnTo>
                    <a:pt x="718566" y="1226820"/>
                  </a:lnTo>
                  <a:cubicBezTo>
                    <a:pt x="712724" y="1226820"/>
                    <a:pt x="708634" y="1224484"/>
                    <a:pt x="706298" y="1219810"/>
                  </a:cubicBezTo>
                  <a:cubicBezTo>
                    <a:pt x="706298" y="1217473"/>
                    <a:pt x="705714" y="1215721"/>
                    <a:pt x="704546" y="1214552"/>
                  </a:cubicBezTo>
                  <a:cubicBezTo>
                    <a:pt x="703377" y="1213384"/>
                    <a:pt x="702209" y="1212215"/>
                    <a:pt x="701040" y="1211047"/>
                  </a:cubicBezTo>
                  <a:close/>
                  <a:moveTo>
                    <a:pt x="5258" y="1204037"/>
                  </a:moveTo>
                  <a:lnTo>
                    <a:pt x="5258" y="1205789"/>
                  </a:lnTo>
                  <a:lnTo>
                    <a:pt x="0" y="1207542"/>
                  </a:lnTo>
                  <a:lnTo>
                    <a:pt x="0" y="1205789"/>
                  </a:lnTo>
                  <a:close/>
                  <a:moveTo>
                    <a:pt x="52578" y="1186511"/>
                  </a:moveTo>
                  <a:lnTo>
                    <a:pt x="54331" y="1186511"/>
                  </a:lnTo>
                  <a:lnTo>
                    <a:pt x="50826" y="1190016"/>
                  </a:lnTo>
                  <a:cubicBezTo>
                    <a:pt x="50826" y="1190016"/>
                    <a:pt x="50826" y="1189724"/>
                    <a:pt x="50826" y="1189140"/>
                  </a:cubicBezTo>
                  <a:cubicBezTo>
                    <a:pt x="50826" y="1188555"/>
                    <a:pt x="50826" y="1188263"/>
                    <a:pt x="50826" y="1188263"/>
                  </a:cubicBezTo>
                  <a:close/>
                  <a:moveTo>
                    <a:pt x="106909" y="1177748"/>
                  </a:moveTo>
                  <a:cubicBezTo>
                    <a:pt x="106909" y="1178916"/>
                    <a:pt x="106325" y="1179500"/>
                    <a:pt x="105156" y="1179500"/>
                  </a:cubicBezTo>
                  <a:cubicBezTo>
                    <a:pt x="106325" y="1180669"/>
                    <a:pt x="107201" y="1181545"/>
                    <a:pt x="107785" y="1182129"/>
                  </a:cubicBezTo>
                  <a:cubicBezTo>
                    <a:pt x="108369" y="1182713"/>
                    <a:pt x="108662" y="1183590"/>
                    <a:pt x="108662" y="1184758"/>
                  </a:cubicBezTo>
                  <a:lnTo>
                    <a:pt x="110414" y="1183005"/>
                  </a:lnTo>
                  <a:cubicBezTo>
                    <a:pt x="109246" y="1183005"/>
                    <a:pt x="108662" y="1182421"/>
                    <a:pt x="108662" y="1181253"/>
                  </a:cubicBezTo>
                  <a:cubicBezTo>
                    <a:pt x="108662" y="1180084"/>
                    <a:pt x="108077" y="1178916"/>
                    <a:pt x="106909" y="1177748"/>
                  </a:cubicBezTo>
                  <a:close/>
                  <a:moveTo>
                    <a:pt x="125968" y="1170956"/>
                  </a:moveTo>
                  <a:cubicBezTo>
                    <a:pt x="125238" y="1170518"/>
                    <a:pt x="124435" y="1170737"/>
                    <a:pt x="123559" y="1171614"/>
                  </a:cubicBezTo>
                  <a:cubicBezTo>
                    <a:pt x="121806" y="1173366"/>
                    <a:pt x="120346" y="1174242"/>
                    <a:pt x="119177" y="1174242"/>
                  </a:cubicBezTo>
                  <a:lnTo>
                    <a:pt x="113919" y="1174242"/>
                  </a:lnTo>
                  <a:lnTo>
                    <a:pt x="124435" y="1177748"/>
                  </a:lnTo>
                  <a:lnTo>
                    <a:pt x="131445" y="1184758"/>
                  </a:lnTo>
                  <a:lnTo>
                    <a:pt x="131445" y="1174242"/>
                  </a:lnTo>
                  <a:lnTo>
                    <a:pt x="127940" y="1174242"/>
                  </a:lnTo>
                  <a:cubicBezTo>
                    <a:pt x="127356" y="1172490"/>
                    <a:pt x="126699" y="1171394"/>
                    <a:pt x="125968" y="1170956"/>
                  </a:cubicBezTo>
                  <a:close/>
                  <a:moveTo>
                    <a:pt x="527533" y="1161974"/>
                  </a:moveTo>
                  <a:lnTo>
                    <a:pt x="527533" y="1163727"/>
                  </a:lnTo>
                  <a:cubicBezTo>
                    <a:pt x="520523" y="1170737"/>
                    <a:pt x="511759" y="1174827"/>
                    <a:pt x="501244" y="1175995"/>
                  </a:cubicBezTo>
                  <a:lnTo>
                    <a:pt x="501244" y="1174242"/>
                  </a:lnTo>
                  <a:close/>
                  <a:moveTo>
                    <a:pt x="112167" y="1154964"/>
                  </a:moveTo>
                  <a:lnTo>
                    <a:pt x="110414" y="1156716"/>
                  </a:lnTo>
                  <a:cubicBezTo>
                    <a:pt x="111583" y="1156716"/>
                    <a:pt x="112167" y="1157885"/>
                    <a:pt x="112167" y="1160222"/>
                  </a:cubicBezTo>
                  <a:cubicBezTo>
                    <a:pt x="110998" y="1160222"/>
                    <a:pt x="110122" y="1160514"/>
                    <a:pt x="109538" y="1161098"/>
                  </a:cubicBezTo>
                  <a:cubicBezTo>
                    <a:pt x="108954" y="1161682"/>
                    <a:pt x="108077" y="1161974"/>
                    <a:pt x="106909" y="1161974"/>
                  </a:cubicBezTo>
                  <a:lnTo>
                    <a:pt x="108662" y="1172490"/>
                  </a:lnTo>
                  <a:cubicBezTo>
                    <a:pt x="110998" y="1166648"/>
                    <a:pt x="113335" y="1164895"/>
                    <a:pt x="115672" y="1167232"/>
                  </a:cubicBezTo>
                  <a:cubicBezTo>
                    <a:pt x="115672" y="1167232"/>
                    <a:pt x="115964" y="1166648"/>
                    <a:pt x="116548" y="1165479"/>
                  </a:cubicBezTo>
                  <a:cubicBezTo>
                    <a:pt x="117132" y="1164311"/>
                    <a:pt x="118008" y="1163727"/>
                    <a:pt x="119177" y="1163727"/>
                  </a:cubicBezTo>
                  <a:lnTo>
                    <a:pt x="115672" y="1158469"/>
                  </a:lnTo>
                  <a:cubicBezTo>
                    <a:pt x="115672" y="1158469"/>
                    <a:pt x="114503" y="1157301"/>
                    <a:pt x="112167" y="1154964"/>
                  </a:cubicBezTo>
                  <a:close/>
                  <a:moveTo>
                    <a:pt x="87630" y="1108520"/>
                  </a:moveTo>
                  <a:cubicBezTo>
                    <a:pt x="85294" y="1109104"/>
                    <a:pt x="82957" y="1109396"/>
                    <a:pt x="80620" y="1109396"/>
                  </a:cubicBezTo>
                  <a:cubicBezTo>
                    <a:pt x="80620" y="1112901"/>
                    <a:pt x="80912" y="1116114"/>
                    <a:pt x="81496" y="1119036"/>
                  </a:cubicBezTo>
                  <a:cubicBezTo>
                    <a:pt x="82080" y="1121956"/>
                    <a:pt x="84125" y="1124585"/>
                    <a:pt x="87630" y="1126922"/>
                  </a:cubicBezTo>
                  <a:lnTo>
                    <a:pt x="89383" y="1123417"/>
                  </a:lnTo>
                  <a:cubicBezTo>
                    <a:pt x="90551" y="1124585"/>
                    <a:pt x="91135" y="1126338"/>
                    <a:pt x="91135" y="1128675"/>
                  </a:cubicBezTo>
                  <a:lnTo>
                    <a:pt x="89383" y="1135685"/>
                  </a:lnTo>
                  <a:lnTo>
                    <a:pt x="96393" y="1135685"/>
                  </a:lnTo>
                  <a:cubicBezTo>
                    <a:pt x="98730" y="1135685"/>
                    <a:pt x="98730" y="1133348"/>
                    <a:pt x="96393" y="1128675"/>
                  </a:cubicBezTo>
                  <a:lnTo>
                    <a:pt x="94641" y="1121664"/>
                  </a:lnTo>
                  <a:lnTo>
                    <a:pt x="94641" y="1114654"/>
                  </a:lnTo>
                  <a:cubicBezTo>
                    <a:pt x="96977" y="1115822"/>
                    <a:pt x="98438" y="1117867"/>
                    <a:pt x="99022" y="1120788"/>
                  </a:cubicBezTo>
                  <a:cubicBezTo>
                    <a:pt x="99606" y="1123709"/>
                    <a:pt x="100483" y="1125754"/>
                    <a:pt x="101651" y="1126922"/>
                  </a:cubicBezTo>
                  <a:lnTo>
                    <a:pt x="105156" y="1109396"/>
                  </a:lnTo>
                  <a:lnTo>
                    <a:pt x="92888" y="1109396"/>
                  </a:lnTo>
                  <a:cubicBezTo>
                    <a:pt x="91720" y="1108228"/>
                    <a:pt x="89967" y="1107936"/>
                    <a:pt x="87630" y="1108520"/>
                  </a:cubicBezTo>
                  <a:close/>
                  <a:moveTo>
                    <a:pt x="26289" y="1097128"/>
                  </a:moveTo>
                  <a:lnTo>
                    <a:pt x="28042" y="1097128"/>
                  </a:lnTo>
                  <a:cubicBezTo>
                    <a:pt x="30379" y="1100633"/>
                    <a:pt x="31547" y="1106475"/>
                    <a:pt x="31547" y="1114654"/>
                  </a:cubicBezTo>
                  <a:lnTo>
                    <a:pt x="28042" y="1123417"/>
                  </a:lnTo>
                  <a:cubicBezTo>
                    <a:pt x="28042" y="1124585"/>
                    <a:pt x="27458" y="1125754"/>
                    <a:pt x="26289" y="1126922"/>
                  </a:cubicBezTo>
                  <a:cubicBezTo>
                    <a:pt x="25121" y="1128091"/>
                    <a:pt x="24537" y="1129843"/>
                    <a:pt x="24537" y="1132180"/>
                  </a:cubicBezTo>
                  <a:cubicBezTo>
                    <a:pt x="21032" y="1134517"/>
                    <a:pt x="18111" y="1135685"/>
                    <a:pt x="15774" y="1135685"/>
                  </a:cubicBezTo>
                  <a:cubicBezTo>
                    <a:pt x="15774" y="1134517"/>
                    <a:pt x="14605" y="1133933"/>
                    <a:pt x="12268" y="1133933"/>
                  </a:cubicBezTo>
                  <a:lnTo>
                    <a:pt x="14021" y="1137438"/>
                  </a:lnTo>
                  <a:cubicBezTo>
                    <a:pt x="12853" y="1138606"/>
                    <a:pt x="12268" y="1139775"/>
                    <a:pt x="12268" y="1140943"/>
                  </a:cubicBezTo>
                  <a:cubicBezTo>
                    <a:pt x="12268" y="1142111"/>
                    <a:pt x="11684" y="1143280"/>
                    <a:pt x="10516" y="1144448"/>
                  </a:cubicBezTo>
                  <a:lnTo>
                    <a:pt x="10516" y="1132180"/>
                  </a:lnTo>
                  <a:lnTo>
                    <a:pt x="10516" y="1128675"/>
                  </a:lnTo>
                  <a:cubicBezTo>
                    <a:pt x="10516" y="1125170"/>
                    <a:pt x="11100" y="1121956"/>
                    <a:pt x="12268" y="1119036"/>
                  </a:cubicBezTo>
                  <a:cubicBezTo>
                    <a:pt x="13437" y="1116114"/>
                    <a:pt x="14605" y="1112901"/>
                    <a:pt x="15774" y="1109396"/>
                  </a:cubicBezTo>
                  <a:lnTo>
                    <a:pt x="17526" y="1109396"/>
                  </a:lnTo>
                  <a:cubicBezTo>
                    <a:pt x="19863" y="1109396"/>
                    <a:pt x="21616" y="1107644"/>
                    <a:pt x="22784" y="1104138"/>
                  </a:cubicBezTo>
                  <a:cubicBezTo>
                    <a:pt x="23953" y="1100633"/>
                    <a:pt x="25121" y="1098296"/>
                    <a:pt x="26289" y="1097128"/>
                  </a:cubicBezTo>
                  <a:close/>
                  <a:moveTo>
                    <a:pt x="36805" y="1091870"/>
                  </a:moveTo>
                  <a:lnTo>
                    <a:pt x="38558" y="1093623"/>
                  </a:lnTo>
                  <a:lnTo>
                    <a:pt x="36805" y="1097128"/>
                  </a:lnTo>
                  <a:lnTo>
                    <a:pt x="35052" y="1093623"/>
                  </a:lnTo>
                  <a:close/>
                  <a:moveTo>
                    <a:pt x="445161" y="1072592"/>
                  </a:moveTo>
                  <a:cubicBezTo>
                    <a:pt x="443992" y="1078433"/>
                    <a:pt x="441656" y="1084276"/>
                    <a:pt x="438150" y="1090118"/>
                  </a:cubicBezTo>
                  <a:lnTo>
                    <a:pt x="436398" y="1090118"/>
                  </a:lnTo>
                  <a:lnTo>
                    <a:pt x="441656" y="1074344"/>
                  </a:lnTo>
                  <a:close/>
                  <a:moveTo>
                    <a:pt x="427635" y="1051560"/>
                  </a:moveTo>
                  <a:lnTo>
                    <a:pt x="427635" y="1063829"/>
                  </a:lnTo>
                  <a:lnTo>
                    <a:pt x="431140" y="1053313"/>
                  </a:lnTo>
                  <a:cubicBezTo>
                    <a:pt x="429971" y="1060323"/>
                    <a:pt x="426466" y="1074928"/>
                    <a:pt x="420624" y="1097128"/>
                  </a:cubicBezTo>
                  <a:cubicBezTo>
                    <a:pt x="419456" y="1094791"/>
                    <a:pt x="420040" y="1090118"/>
                    <a:pt x="422377" y="1083107"/>
                  </a:cubicBezTo>
                  <a:cubicBezTo>
                    <a:pt x="423545" y="1076097"/>
                    <a:pt x="424130" y="1072007"/>
                    <a:pt x="424130" y="1070839"/>
                  </a:cubicBezTo>
                  <a:cubicBezTo>
                    <a:pt x="422961" y="1072007"/>
                    <a:pt x="421793" y="1074928"/>
                    <a:pt x="420624" y="1079602"/>
                  </a:cubicBezTo>
                  <a:cubicBezTo>
                    <a:pt x="419456" y="1084276"/>
                    <a:pt x="417703" y="1088365"/>
                    <a:pt x="415366" y="1091870"/>
                  </a:cubicBezTo>
                  <a:cubicBezTo>
                    <a:pt x="414198" y="1086028"/>
                    <a:pt x="413614" y="1082523"/>
                    <a:pt x="413614" y="1081355"/>
                  </a:cubicBezTo>
                  <a:lnTo>
                    <a:pt x="418872" y="1067334"/>
                  </a:lnTo>
                  <a:cubicBezTo>
                    <a:pt x="422377" y="1063829"/>
                    <a:pt x="425298" y="1058571"/>
                    <a:pt x="427635" y="1051560"/>
                  </a:cubicBezTo>
                  <a:close/>
                  <a:moveTo>
                    <a:pt x="80620" y="1035787"/>
                  </a:moveTo>
                  <a:cubicBezTo>
                    <a:pt x="79451" y="1035787"/>
                    <a:pt x="77699" y="1037540"/>
                    <a:pt x="75362" y="1041045"/>
                  </a:cubicBezTo>
                  <a:cubicBezTo>
                    <a:pt x="75362" y="1043382"/>
                    <a:pt x="76531" y="1045134"/>
                    <a:pt x="78867" y="1046303"/>
                  </a:cubicBezTo>
                  <a:close/>
                  <a:moveTo>
                    <a:pt x="439903" y="1032282"/>
                  </a:moveTo>
                  <a:cubicBezTo>
                    <a:pt x="439903" y="1038124"/>
                    <a:pt x="436398" y="1042797"/>
                    <a:pt x="429387" y="1046303"/>
                  </a:cubicBezTo>
                  <a:cubicBezTo>
                    <a:pt x="428219" y="1047471"/>
                    <a:pt x="427343" y="1048639"/>
                    <a:pt x="426759" y="1049808"/>
                  </a:cubicBezTo>
                  <a:cubicBezTo>
                    <a:pt x="426174" y="1050976"/>
                    <a:pt x="425298" y="1052145"/>
                    <a:pt x="424130" y="1053313"/>
                  </a:cubicBezTo>
                  <a:lnTo>
                    <a:pt x="418872" y="1058571"/>
                  </a:lnTo>
                  <a:cubicBezTo>
                    <a:pt x="415366" y="1066750"/>
                    <a:pt x="411277" y="1073176"/>
                    <a:pt x="406604" y="1077849"/>
                  </a:cubicBezTo>
                  <a:lnTo>
                    <a:pt x="406604" y="1083107"/>
                  </a:lnTo>
                  <a:cubicBezTo>
                    <a:pt x="403098" y="1083107"/>
                    <a:pt x="401053" y="1084276"/>
                    <a:pt x="400469" y="1086612"/>
                  </a:cubicBezTo>
                  <a:cubicBezTo>
                    <a:pt x="399885" y="1088949"/>
                    <a:pt x="400177" y="1091286"/>
                    <a:pt x="401346" y="1093623"/>
                  </a:cubicBezTo>
                  <a:cubicBezTo>
                    <a:pt x="401346" y="1099465"/>
                    <a:pt x="400177" y="1104138"/>
                    <a:pt x="397841" y="1107644"/>
                  </a:cubicBezTo>
                  <a:cubicBezTo>
                    <a:pt x="397841" y="1111149"/>
                    <a:pt x="397257" y="1114362"/>
                    <a:pt x="396088" y="1117283"/>
                  </a:cubicBezTo>
                  <a:cubicBezTo>
                    <a:pt x="394919" y="1120204"/>
                    <a:pt x="393751" y="1122249"/>
                    <a:pt x="392583" y="1123417"/>
                  </a:cubicBezTo>
                  <a:cubicBezTo>
                    <a:pt x="393751" y="1124585"/>
                    <a:pt x="395504" y="1124001"/>
                    <a:pt x="397841" y="1121664"/>
                  </a:cubicBezTo>
                  <a:cubicBezTo>
                    <a:pt x="401346" y="1107644"/>
                    <a:pt x="405435" y="1098296"/>
                    <a:pt x="410109" y="1093623"/>
                  </a:cubicBezTo>
                  <a:cubicBezTo>
                    <a:pt x="410109" y="1093623"/>
                    <a:pt x="410693" y="1093623"/>
                    <a:pt x="411861" y="1093623"/>
                  </a:cubicBezTo>
                  <a:cubicBezTo>
                    <a:pt x="413030" y="1093623"/>
                    <a:pt x="414198" y="1094791"/>
                    <a:pt x="415366" y="1097128"/>
                  </a:cubicBezTo>
                  <a:cubicBezTo>
                    <a:pt x="413030" y="1097128"/>
                    <a:pt x="411277" y="1097128"/>
                    <a:pt x="410109" y="1097128"/>
                  </a:cubicBezTo>
                  <a:cubicBezTo>
                    <a:pt x="410109" y="1104138"/>
                    <a:pt x="408356" y="1108812"/>
                    <a:pt x="404851" y="1111149"/>
                  </a:cubicBezTo>
                  <a:cubicBezTo>
                    <a:pt x="408356" y="1114654"/>
                    <a:pt x="410109" y="1114654"/>
                    <a:pt x="410109" y="1111149"/>
                  </a:cubicBezTo>
                  <a:cubicBezTo>
                    <a:pt x="411277" y="1107644"/>
                    <a:pt x="411861" y="1105307"/>
                    <a:pt x="411861" y="1104138"/>
                  </a:cubicBezTo>
                  <a:cubicBezTo>
                    <a:pt x="414198" y="1099465"/>
                    <a:pt x="416535" y="1097128"/>
                    <a:pt x="418872" y="1097128"/>
                  </a:cubicBezTo>
                  <a:lnTo>
                    <a:pt x="417119" y="1109396"/>
                  </a:lnTo>
                  <a:cubicBezTo>
                    <a:pt x="419456" y="1109396"/>
                    <a:pt x="421208" y="1108812"/>
                    <a:pt x="422377" y="1107644"/>
                  </a:cubicBezTo>
                  <a:cubicBezTo>
                    <a:pt x="420040" y="1113486"/>
                    <a:pt x="418872" y="1116407"/>
                    <a:pt x="418872" y="1116407"/>
                  </a:cubicBezTo>
                  <a:cubicBezTo>
                    <a:pt x="417703" y="1117575"/>
                    <a:pt x="417119" y="1119912"/>
                    <a:pt x="417119" y="1123417"/>
                  </a:cubicBezTo>
                  <a:cubicBezTo>
                    <a:pt x="417119" y="1124585"/>
                    <a:pt x="416535" y="1126922"/>
                    <a:pt x="415366" y="1130427"/>
                  </a:cubicBezTo>
                  <a:cubicBezTo>
                    <a:pt x="414198" y="1133933"/>
                    <a:pt x="412445" y="1135685"/>
                    <a:pt x="410109" y="1135685"/>
                  </a:cubicBezTo>
                  <a:cubicBezTo>
                    <a:pt x="410109" y="1138022"/>
                    <a:pt x="409817" y="1141235"/>
                    <a:pt x="409233" y="1145324"/>
                  </a:cubicBezTo>
                  <a:cubicBezTo>
                    <a:pt x="408648" y="1149414"/>
                    <a:pt x="408940" y="1153211"/>
                    <a:pt x="410109" y="1156716"/>
                  </a:cubicBezTo>
                  <a:lnTo>
                    <a:pt x="415366" y="1151459"/>
                  </a:lnTo>
                  <a:lnTo>
                    <a:pt x="420624" y="1135685"/>
                  </a:lnTo>
                  <a:cubicBezTo>
                    <a:pt x="422961" y="1129843"/>
                    <a:pt x="424714" y="1126922"/>
                    <a:pt x="425882" y="1126922"/>
                  </a:cubicBezTo>
                  <a:lnTo>
                    <a:pt x="429387" y="1125170"/>
                  </a:lnTo>
                  <a:lnTo>
                    <a:pt x="427635" y="1133933"/>
                  </a:lnTo>
                  <a:lnTo>
                    <a:pt x="431140" y="1128675"/>
                  </a:lnTo>
                  <a:lnTo>
                    <a:pt x="439903" y="1102386"/>
                  </a:lnTo>
                  <a:lnTo>
                    <a:pt x="453924" y="1058571"/>
                  </a:lnTo>
                  <a:cubicBezTo>
                    <a:pt x="455092" y="1056234"/>
                    <a:pt x="455676" y="1053605"/>
                    <a:pt x="455676" y="1050684"/>
                  </a:cubicBezTo>
                  <a:cubicBezTo>
                    <a:pt x="455676" y="1047763"/>
                    <a:pt x="453924" y="1045718"/>
                    <a:pt x="450418" y="1044550"/>
                  </a:cubicBezTo>
                  <a:lnTo>
                    <a:pt x="446913" y="1044550"/>
                  </a:lnTo>
                  <a:cubicBezTo>
                    <a:pt x="448082" y="1043382"/>
                    <a:pt x="448082" y="1041629"/>
                    <a:pt x="446913" y="1039292"/>
                  </a:cubicBezTo>
                  <a:cubicBezTo>
                    <a:pt x="445745" y="1036955"/>
                    <a:pt x="443408" y="1034619"/>
                    <a:pt x="439903" y="1032282"/>
                  </a:cubicBezTo>
                  <a:close/>
                  <a:moveTo>
                    <a:pt x="380315" y="1031406"/>
                  </a:moveTo>
                  <a:cubicBezTo>
                    <a:pt x="379146" y="1031990"/>
                    <a:pt x="377978" y="1033450"/>
                    <a:pt x="376809" y="1035787"/>
                  </a:cubicBezTo>
                  <a:lnTo>
                    <a:pt x="383820" y="1032282"/>
                  </a:lnTo>
                  <a:cubicBezTo>
                    <a:pt x="382651" y="1031113"/>
                    <a:pt x="381483" y="1030821"/>
                    <a:pt x="380315" y="1031406"/>
                  </a:cubicBezTo>
                  <a:close/>
                  <a:moveTo>
                    <a:pt x="87630" y="1030529"/>
                  </a:moveTo>
                  <a:cubicBezTo>
                    <a:pt x="85294" y="1030529"/>
                    <a:pt x="84125" y="1031113"/>
                    <a:pt x="84125" y="1032282"/>
                  </a:cubicBezTo>
                  <a:cubicBezTo>
                    <a:pt x="84125" y="1033450"/>
                    <a:pt x="84709" y="1035787"/>
                    <a:pt x="85878" y="1039292"/>
                  </a:cubicBezTo>
                  <a:cubicBezTo>
                    <a:pt x="85878" y="1034619"/>
                    <a:pt x="86462" y="1031698"/>
                    <a:pt x="87630" y="1030529"/>
                  </a:cubicBezTo>
                  <a:close/>
                  <a:moveTo>
                    <a:pt x="341757" y="1021766"/>
                  </a:moveTo>
                  <a:cubicBezTo>
                    <a:pt x="341757" y="1021766"/>
                    <a:pt x="340881" y="1022350"/>
                    <a:pt x="339128" y="1023519"/>
                  </a:cubicBezTo>
                  <a:cubicBezTo>
                    <a:pt x="337376" y="1024687"/>
                    <a:pt x="337083" y="1027024"/>
                    <a:pt x="338252" y="1030529"/>
                  </a:cubicBezTo>
                  <a:lnTo>
                    <a:pt x="343510" y="1023519"/>
                  </a:lnTo>
                  <a:close/>
                  <a:moveTo>
                    <a:pt x="397841" y="1000735"/>
                  </a:moveTo>
                  <a:cubicBezTo>
                    <a:pt x="391999" y="1006577"/>
                    <a:pt x="389077" y="1009498"/>
                    <a:pt x="389077" y="1009498"/>
                  </a:cubicBezTo>
                  <a:lnTo>
                    <a:pt x="392583" y="1011251"/>
                  </a:lnTo>
                  <a:cubicBezTo>
                    <a:pt x="393751" y="1011251"/>
                    <a:pt x="395504" y="1007745"/>
                    <a:pt x="397841" y="1000735"/>
                  </a:cubicBezTo>
                  <a:close/>
                  <a:moveTo>
                    <a:pt x="178766" y="1000735"/>
                  </a:moveTo>
                  <a:lnTo>
                    <a:pt x="180518" y="1004240"/>
                  </a:lnTo>
                  <a:cubicBezTo>
                    <a:pt x="179350" y="1005409"/>
                    <a:pt x="178473" y="1006577"/>
                    <a:pt x="177889" y="1007745"/>
                  </a:cubicBezTo>
                  <a:cubicBezTo>
                    <a:pt x="177305" y="1008914"/>
                    <a:pt x="176429" y="1010082"/>
                    <a:pt x="175260" y="1011251"/>
                  </a:cubicBezTo>
                  <a:cubicBezTo>
                    <a:pt x="176429" y="1012419"/>
                    <a:pt x="177597" y="1013003"/>
                    <a:pt x="178766" y="1013003"/>
                  </a:cubicBezTo>
                  <a:cubicBezTo>
                    <a:pt x="179934" y="1013003"/>
                    <a:pt x="181102" y="1013587"/>
                    <a:pt x="182271" y="1014756"/>
                  </a:cubicBezTo>
                  <a:cubicBezTo>
                    <a:pt x="185776" y="1015924"/>
                    <a:pt x="188113" y="1015340"/>
                    <a:pt x="189281" y="1013003"/>
                  </a:cubicBezTo>
                  <a:cubicBezTo>
                    <a:pt x="186944" y="1013003"/>
                    <a:pt x="184900" y="1010959"/>
                    <a:pt x="183147" y="1006869"/>
                  </a:cubicBezTo>
                  <a:cubicBezTo>
                    <a:pt x="181394" y="1002780"/>
                    <a:pt x="179934" y="1000735"/>
                    <a:pt x="178766" y="1000735"/>
                  </a:cubicBezTo>
                  <a:close/>
                  <a:moveTo>
                    <a:pt x="380315" y="970941"/>
                  </a:moveTo>
                  <a:lnTo>
                    <a:pt x="378562" y="977951"/>
                  </a:lnTo>
                  <a:lnTo>
                    <a:pt x="380315" y="977951"/>
                  </a:lnTo>
                  <a:lnTo>
                    <a:pt x="382067" y="972693"/>
                  </a:lnTo>
                  <a:close/>
                  <a:moveTo>
                    <a:pt x="396088" y="969188"/>
                  </a:moveTo>
                  <a:cubicBezTo>
                    <a:pt x="393751" y="970357"/>
                    <a:pt x="391999" y="972693"/>
                    <a:pt x="390830" y="976199"/>
                  </a:cubicBezTo>
                  <a:cubicBezTo>
                    <a:pt x="389662" y="979704"/>
                    <a:pt x="388493" y="982625"/>
                    <a:pt x="387325" y="984962"/>
                  </a:cubicBezTo>
                  <a:lnTo>
                    <a:pt x="382067" y="1002488"/>
                  </a:lnTo>
                  <a:lnTo>
                    <a:pt x="375057" y="1020014"/>
                  </a:lnTo>
                  <a:cubicBezTo>
                    <a:pt x="376225" y="1020014"/>
                    <a:pt x="377978" y="1020014"/>
                    <a:pt x="380315" y="1020014"/>
                  </a:cubicBezTo>
                  <a:cubicBezTo>
                    <a:pt x="383820" y="1015340"/>
                    <a:pt x="386741" y="1010082"/>
                    <a:pt x="389077" y="1004240"/>
                  </a:cubicBezTo>
                  <a:cubicBezTo>
                    <a:pt x="391414" y="998398"/>
                    <a:pt x="394335" y="993140"/>
                    <a:pt x="397841" y="988467"/>
                  </a:cubicBezTo>
                  <a:cubicBezTo>
                    <a:pt x="399009" y="986130"/>
                    <a:pt x="399009" y="983209"/>
                    <a:pt x="397841" y="979704"/>
                  </a:cubicBezTo>
                  <a:cubicBezTo>
                    <a:pt x="394335" y="982041"/>
                    <a:pt x="392583" y="983209"/>
                    <a:pt x="392583" y="983209"/>
                  </a:cubicBezTo>
                  <a:cubicBezTo>
                    <a:pt x="392583" y="982041"/>
                    <a:pt x="393459" y="979996"/>
                    <a:pt x="395212" y="977075"/>
                  </a:cubicBezTo>
                  <a:cubicBezTo>
                    <a:pt x="396964" y="974154"/>
                    <a:pt x="397257" y="971525"/>
                    <a:pt x="396088" y="969188"/>
                  </a:cubicBezTo>
                  <a:close/>
                  <a:moveTo>
                    <a:pt x="385572" y="951662"/>
                  </a:moveTo>
                  <a:lnTo>
                    <a:pt x="380315" y="958673"/>
                  </a:lnTo>
                  <a:lnTo>
                    <a:pt x="383820" y="963930"/>
                  </a:lnTo>
                  <a:cubicBezTo>
                    <a:pt x="386156" y="963930"/>
                    <a:pt x="387909" y="961594"/>
                    <a:pt x="389077" y="956920"/>
                  </a:cubicBezTo>
                  <a:cubicBezTo>
                    <a:pt x="387909" y="955752"/>
                    <a:pt x="387033" y="954875"/>
                    <a:pt x="386448" y="954291"/>
                  </a:cubicBezTo>
                  <a:cubicBezTo>
                    <a:pt x="385865" y="953707"/>
                    <a:pt x="385572" y="952831"/>
                    <a:pt x="385572" y="951662"/>
                  </a:cubicBezTo>
                  <a:close/>
                  <a:moveTo>
                    <a:pt x="332994" y="937641"/>
                  </a:moveTo>
                  <a:cubicBezTo>
                    <a:pt x="331826" y="939978"/>
                    <a:pt x="331242" y="941731"/>
                    <a:pt x="331242" y="942899"/>
                  </a:cubicBezTo>
                  <a:cubicBezTo>
                    <a:pt x="332410" y="941731"/>
                    <a:pt x="332994" y="940562"/>
                    <a:pt x="332994" y="939394"/>
                  </a:cubicBezTo>
                  <a:close/>
                  <a:moveTo>
                    <a:pt x="1119912" y="904342"/>
                  </a:moveTo>
                  <a:cubicBezTo>
                    <a:pt x="1118743" y="907847"/>
                    <a:pt x="1117575" y="911352"/>
                    <a:pt x="1116407" y="914858"/>
                  </a:cubicBezTo>
                  <a:cubicBezTo>
                    <a:pt x="1115238" y="918363"/>
                    <a:pt x="1114069" y="921868"/>
                    <a:pt x="1112901" y="925373"/>
                  </a:cubicBezTo>
                  <a:cubicBezTo>
                    <a:pt x="1109396" y="927710"/>
                    <a:pt x="1108227" y="931215"/>
                    <a:pt x="1109396" y="935889"/>
                  </a:cubicBezTo>
                  <a:cubicBezTo>
                    <a:pt x="1111732" y="935889"/>
                    <a:pt x="1111732" y="936473"/>
                    <a:pt x="1109396" y="937641"/>
                  </a:cubicBezTo>
                  <a:cubicBezTo>
                    <a:pt x="1108227" y="941147"/>
                    <a:pt x="1106767" y="944944"/>
                    <a:pt x="1105014" y="949033"/>
                  </a:cubicBezTo>
                  <a:cubicBezTo>
                    <a:pt x="1103262" y="953123"/>
                    <a:pt x="1102385" y="956336"/>
                    <a:pt x="1102385" y="958673"/>
                  </a:cubicBezTo>
                  <a:lnTo>
                    <a:pt x="1093622" y="976199"/>
                  </a:lnTo>
                  <a:cubicBezTo>
                    <a:pt x="1093622" y="979704"/>
                    <a:pt x="1093039" y="982917"/>
                    <a:pt x="1091870" y="985838"/>
                  </a:cubicBezTo>
                  <a:cubicBezTo>
                    <a:pt x="1090702" y="988759"/>
                    <a:pt x="1090117" y="991388"/>
                    <a:pt x="1090117" y="993725"/>
                  </a:cubicBezTo>
                  <a:lnTo>
                    <a:pt x="1090117" y="995477"/>
                  </a:lnTo>
                  <a:cubicBezTo>
                    <a:pt x="1087781" y="1000151"/>
                    <a:pt x="1086028" y="1003948"/>
                    <a:pt x="1084860" y="1006869"/>
                  </a:cubicBezTo>
                  <a:cubicBezTo>
                    <a:pt x="1083691" y="1009790"/>
                    <a:pt x="1082523" y="1013003"/>
                    <a:pt x="1081355" y="1016508"/>
                  </a:cubicBezTo>
                  <a:cubicBezTo>
                    <a:pt x="1080186" y="1017677"/>
                    <a:pt x="1079894" y="1018553"/>
                    <a:pt x="1080478" y="1019137"/>
                  </a:cubicBezTo>
                  <a:cubicBezTo>
                    <a:pt x="1081062" y="1019722"/>
                    <a:pt x="1081355" y="1020598"/>
                    <a:pt x="1081355" y="1021766"/>
                  </a:cubicBezTo>
                  <a:lnTo>
                    <a:pt x="1088365" y="1025271"/>
                  </a:lnTo>
                  <a:cubicBezTo>
                    <a:pt x="1095375" y="1000735"/>
                    <a:pt x="1100049" y="986130"/>
                    <a:pt x="1102385" y="981456"/>
                  </a:cubicBezTo>
                  <a:lnTo>
                    <a:pt x="1121664" y="906095"/>
                  </a:lnTo>
                  <a:cubicBezTo>
                    <a:pt x="1124001" y="904926"/>
                    <a:pt x="1123417" y="904342"/>
                    <a:pt x="1119912" y="904342"/>
                  </a:cubicBezTo>
                  <a:close/>
                  <a:moveTo>
                    <a:pt x="1153211" y="845192"/>
                  </a:moveTo>
                  <a:cubicBezTo>
                    <a:pt x="1152043" y="844900"/>
                    <a:pt x="1151458" y="845338"/>
                    <a:pt x="1151458" y="846506"/>
                  </a:cubicBezTo>
                  <a:lnTo>
                    <a:pt x="1149706" y="851764"/>
                  </a:lnTo>
                  <a:cubicBezTo>
                    <a:pt x="1150874" y="852932"/>
                    <a:pt x="1150874" y="855269"/>
                    <a:pt x="1149706" y="858774"/>
                  </a:cubicBezTo>
                  <a:cubicBezTo>
                    <a:pt x="1146201" y="863448"/>
                    <a:pt x="1143864" y="868414"/>
                    <a:pt x="1142696" y="873672"/>
                  </a:cubicBezTo>
                  <a:cubicBezTo>
                    <a:pt x="1141527" y="878929"/>
                    <a:pt x="1140359" y="882727"/>
                    <a:pt x="1139190" y="885063"/>
                  </a:cubicBezTo>
                  <a:cubicBezTo>
                    <a:pt x="1138022" y="886232"/>
                    <a:pt x="1137730" y="887984"/>
                    <a:pt x="1138314" y="890321"/>
                  </a:cubicBezTo>
                  <a:cubicBezTo>
                    <a:pt x="1138898" y="892658"/>
                    <a:pt x="1138606" y="894995"/>
                    <a:pt x="1137438" y="897332"/>
                  </a:cubicBezTo>
                  <a:cubicBezTo>
                    <a:pt x="1136269" y="897332"/>
                    <a:pt x="1135977" y="897916"/>
                    <a:pt x="1136561" y="899084"/>
                  </a:cubicBezTo>
                  <a:cubicBezTo>
                    <a:pt x="1137145" y="900253"/>
                    <a:pt x="1138022" y="900837"/>
                    <a:pt x="1139190" y="900837"/>
                  </a:cubicBezTo>
                  <a:lnTo>
                    <a:pt x="1139190" y="895579"/>
                  </a:lnTo>
                  <a:cubicBezTo>
                    <a:pt x="1141527" y="888569"/>
                    <a:pt x="1144448" y="884479"/>
                    <a:pt x="1147953" y="883311"/>
                  </a:cubicBezTo>
                  <a:cubicBezTo>
                    <a:pt x="1149122" y="883311"/>
                    <a:pt x="1150874" y="882142"/>
                    <a:pt x="1153211" y="879806"/>
                  </a:cubicBezTo>
                  <a:lnTo>
                    <a:pt x="1153211" y="874548"/>
                  </a:lnTo>
                  <a:cubicBezTo>
                    <a:pt x="1156716" y="868706"/>
                    <a:pt x="1158469" y="863448"/>
                    <a:pt x="1158469" y="858774"/>
                  </a:cubicBezTo>
                  <a:lnTo>
                    <a:pt x="1156716" y="860527"/>
                  </a:lnTo>
                  <a:cubicBezTo>
                    <a:pt x="1154379" y="862864"/>
                    <a:pt x="1153211" y="864032"/>
                    <a:pt x="1153211" y="864032"/>
                  </a:cubicBezTo>
                  <a:lnTo>
                    <a:pt x="1153211" y="860527"/>
                  </a:lnTo>
                  <a:cubicBezTo>
                    <a:pt x="1153211" y="855853"/>
                    <a:pt x="1154964" y="851764"/>
                    <a:pt x="1158469" y="848259"/>
                  </a:cubicBezTo>
                  <a:cubicBezTo>
                    <a:pt x="1156132" y="846506"/>
                    <a:pt x="1154379" y="845484"/>
                    <a:pt x="1153211" y="845192"/>
                  </a:cubicBezTo>
                  <a:close/>
                  <a:moveTo>
                    <a:pt x="490728" y="814959"/>
                  </a:moveTo>
                  <a:cubicBezTo>
                    <a:pt x="489560" y="817296"/>
                    <a:pt x="489268" y="819341"/>
                    <a:pt x="489852" y="821094"/>
                  </a:cubicBezTo>
                  <a:cubicBezTo>
                    <a:pt x="490436" y="822846"/>
                    <a:pt x="491897" y="824891"/>
                    <a:pt x="494233" y="827228"/>
                  </a:cubicBezTo>
                  <a:close/>
                  <a:moveTo>
                    <a:pt x="1181253" y="813207"/>
                  </a:moveTo>
                  <a:cubicBezTo>
                    <a:pt x="1177748" y="820217"/>
                    <a:pt x="1174242" y="828980"/>
                    <a:pt x="1170737" y="839496"/>
                  </a:cubicBezTo>
                  <a:cubicBezTo>
                    <a:pt x="1170737" y="839496"/>
                    <a:pt x="1169568" y="841541"/>
                    <a:pt x="1167232" y="845630"/>
                  </a:cubicBezTo>
                  <a:cubicBezTo>
                    <a:pt x="1164895" y="849719"/>
                    <a:pt x="1164895" y="854685"/>
                    <a:pt x="1167232" y="860527"/>
                  </a:cubicBezTo>
                  <a:lnTo>
                    <a:pt x="1168984" y="853517"/>
                  </a:lnTo>
                  <a:lnTo>
                    <a:pt x="1177748" y="832485"/>
                  </a:lnTo>
                  <a:lnTo>
                    <a:pt x="1183005" y="818465"/>
                  </a:lnTo>
                  <a:cubicBezTo>
                    <a:pt x="1183005" y="814959"/>
                    <a:pt x="1182421" y="813207"/>
                    <a:pt x="1181253" y="813207"/>
                  </a:cubicBezTo>
                  <a:close/>
                  <a:moveTo>
                    <a:pt x="683514" y="811454"/>
                  </a:moveTo>
                  <a:cubicBezTo>
                    <a:pt x="683514" y="812623"/>
                    <a:pt x="682930" y="813791"/>
                    <a:pt x="681762" y="814959"/>
                  </a:cubicBezTo>
                  <a:cubicBezTo>
                    <a:pt x="680593" y="816128"/>
                    <a:pt x="680009" y="816128"/>
                    <a:pt x="680009" y="814959"/>
                  </a:cubicBezTo>
                  <a:cubicBezTo>
                    <a:pt x="680009" y="812623"/>
                    <a:pt x="681177" y="811454"/>
                    <a:pt x="683514" y="811454"/>
                  </a:cubicBezTo>
                  <a:close/>
                  <a:moveTo>
                    <a:pt x="494233" y="800062"/>
                  </a:moveTo>
                  <a:cubicBezTo>
                    <a:pt x="493065" y="800647"/>
                    <a:pt x="492481" y="802107"/>
                    <a:pt x="492481" y="804444"/>
                  </a:cubicBezTo>
                  <a:lnTo>
                    <a:pt x="490728" y="813207"/>
                  </a:lnTo>
                  <a:lnTo>
                    <a:pt x="499491" y="813207"/>
                  </a:lnTo>
                  <a:lnTo>
                    <a:pt x="494233" y="809702"/>
                  </a:lnTo>
                  <a:lnTo>
                    <a:pt x="499491" y="807949"/>
                  </a:lnTo>
                  <a:lnTo>
                    <a:pt x="499491" y="806196"/>
                  </a:lnTo>
                  <a:lnTo>
                    <a:pt x="492481" y="804444"/>
                  </a:lnTo>
                  <a:cubicBezTo>
                    <a:pt x="493650" y="803275"/>
                    <a:pt x="495986" y="802107"/>
                    <a:pt x="499491" y="800939"/>
                  </a:cubicBezTo>
                  <a:cubicBezTo>
                    <a:pt x="497155" y="799770"/>
                    <a:pt x="495402" y="799478"/>
                    <a:pt x="494233" y="800062"/>
                  </a:cubicBezTo>
                  <a:close/>
                  <a:moveTo>
                    <a:pt x="1202284" y="799186"/>
                  </a:moveTo>
                  <a:cubicBezTo>
                    <a:pt x="1201115" y="803860"/>
                    <a:pt x="1195858" y="813791"/>
                    <a:pt x="1186510" y="828980"/>
                  </a:cubicBezTo>
                  <a:cubicBezTo>
                    <a:pt x="1185342" y="830149"/>
                    <a:pt x="1184466" y="832193"/>
                    <a:pt x="1183882" y="835114"/>
                  </a:cubicBezTo>
                  <a:cubicBezTo>
                    <a:pt x="1183297" y="838035"/>
                    <a:pt x="1182421" y="840080"/>
                    <a:pt x="1181253" y="841248"/>
                  </a:cubicBezTo>
                  <a:cubicBezTo>
                    <a:pt x="1180084" y="842417"/>
                    <a:pt x="1178916" y="844754"/>
                    <a:pt x="1177748" y="848259"/>
                  </a:cubicBezTo>
                  <a:cubicBezTo>
                    <a:pt x="1176579" y="851764"/>
                    <a:pt x="1175411" y="854685"/>
                    <a:pt x="1174242" y="857022"/>
                  </a:cubicBezTo>
                  <a:cubicBezTo>
                    <a:pt x="1180084" y="857022"/>
                    <a:pt x="1184174" y="856438"/>
                    <a:pt x="1186510" y="855269"/>
                  </a:cubicBezTo>
                  <a:cubicBezTo>
                    <a:pt x="1191184" y="852932"/>
                    <a:pt x="1196442" y="854101"/>
                    <a:pt x="1202284" y="858774"/>
                  </a:cubicBezTo>
                  <a:cubicBezTo>
                    <a:pt x="1204620" y="859943"/>
                    <a:pt x="1208710" y="862572"/>
                    <a:pt x="1214552" y="866661"/>
                  </a:cubicBezTo>
                  <a:cubicBezTo>
                    <a:pt x="1220394" y="870751"/>
                    <a:pt x="1225652" y="875716"/>
                    <a:pt x="1230325" y="881558"/>
                  </a:cubicBezTo>
                  <a:cubicBezTo>
                    <a:pt x="1232662" y="882727"/>
                    <a:pt x="1235583" y="883311"/>
                    <a:pt x="1239089" y="883311"/>
                  </a:cubicBezTo>
                  <a:cubicBezTo>
                    <a:pt x="1239089" y="880974"/>
                    <a:pt x="1239380" y="879514"/>
                    <a:pt x="1239965" y="878929"/>
                  </a:cubicBezTo>
                  <a:cubicBezTo>
                    <a:pt x="1240549" y="878345"/>
                    <a:pt x="1241425" y="878053"/>
                    <a:pt x="1242594" y="878053"/>
                  </a:cubicBezTo>
                  <a:cubicBezTo>
                    <a:pt x="1244930" y="878053"/>
                    <a:pt x="1246099" y="877469"/>
                    <a:pt x="1246099" y="876300"/>
                  </a:cubicBezTo>
                  <a:lnTo>
                    <a:pt x="1246099" y="872795"/>
                  </a:lnTo>
                  <a:lnTo>
                    <a:pt x="1233831" y="865785"/>
                  </a:lnTo>
                  <a:lnTo>
                    <a:pt x="1246099" y="865785"/>
                  </a:lnTo>
                  <a:cubicBezTo>
                    <a:pt x="1246099" y="865785"/>
                    <a:pt x="1246683" y="865785"/>
                    <a:pt x="1247851" y="865785"/>
                  </a:cubicBezTo>
                  <a:cubicBezTo>
                    <a:pt x="1249020" y="865785"/>
                    <a:pt x="1250773" y="865785"/>
                    <a:pt x="1253109" y="865785"/>
                  </a:cubicBezTo>
                  <a:cubicBezTo>
                    <a:pt x="1251941" y="865785"/>
                    <a:pt x="1251065" y="865493"/>
                    <a:pt x="1250480" y="864908"/>
                  </a:cubicBezTo>
                  <a:cubicBezTo>
                    <a:pt x="1249896" y="864324"/>
                    <a:pt x="1249020" y="864032"/>
                    <a:pt x="1247851" y="864032"/>
                  </a:cubicBezTo>
                  <a:cubicBezTo>
                    <a:pt x="1246683" y="862864"/>
                    <a:pt x="1245807" y="862280"/>
                    <a:pt x="1245223" y="862280"/>
                  </a:cubicBezTo>
                  <a:cubicBezTo>
                    <a:pt x="1244638" y="862280"/>
                    <a:pt x="1244930" y="861695"/>
                    <a:pt x="1246099" y="860527"/>
                  </a:cubicBezTo>
                  <a:cubicBezTo>
                    <a:pt x="1246099" y="859358"/>
                    <a:pt x="1245223" y="857606"/>
                    <a:pt x="1243470" y="855269"/>
                  </a:cubicBezTo>
                  <a:cubicBezTo>
                    <a:pt x="1241718" y="852932"/>
                    <a:pt x="1241425" y="851764"/>
                    <a:pt x="1242594" y="851764"/>
                  </a:cubicBezTo>
                  <a:cubicBezTo>
                    <a:pt x="1243762" y="848259"/>
                    <a:pt x="1242009" y="846506"/>
                    <a:pt x="1237336" y="846506"/>
                  </a:cubicBezTo>
                  <a:lnTo>
                    <a:pt x="1237336" y="843001"/>
                  </a:lnTo>
                  <a:lnTo>
                    <a:pt x="1244346" y="843001"/>
                  </a:lnTo>
                  <a:cubicBezTo>
                    <a:pt x="1244346" y="840664"/>
                    <a:pt x="1242594" y="838912"/>
                    <a:pt x="1239089" y="837743"/>
                  </a:cubicBezTo>
                  <a:cubicBezTo>
                    <a:pt x="1239089" y="833070"/>
                    <a:pt x="1238504" y="830149"/>
                    <a:pt x="1237336" y="828980"/>
                  </a:cubicBezTo>
                  <a:lnTo>
                    <a:pt x="1237336" y="827228"/>
                  </a:lnTo>
                  <a:cubicBezTo>
                    <a:pt x="1237336" y="824891"/>
                    <a:pt x="1237920" y="823138"/>
                    <a:pt x="1239089" y="821970"/>
                  </a:cubicBezTo>
                  <a:cubicBezTo>
                    <a:pt x="1235583" y="819633"/>
                    <a:pt x="1230033" y="815544"/>
                    <a:pt x="1222438" y="809702"/>
                  </a:cubicBezTo>
                  <a:cubicBezTo>
                    <a:pt x="1214844" y="803860"/>
                    <a:pt x="1208125" y="800354"/>
                    <a:pt x="1202284" y="799186"/>
                  </a:cubicBezTo>
                  <a:close/>
                  <a:moveTo>
                    <a:pt x="685267" y="797433"/>
                  </a:moveTo>
                  <a:cubicBezTo>
                    <a:pt x="685267" y="802107"/>
                    <a:pt x="684683" y="805612"/>
                    <a:pt x="683514" y="807949"/>
                  </a:cubicBezTo>
                  <a:lnTo>
                    <a:pt x="681762" y="807949"/>
                  </a:lnTo>
                  <a:cubicBezTo>
                    <a:pt x="681762" y="803275"/>
                    <a:pt x="682930" y="799770"/>
                    <a:pt x="685267" y="797433"/>
                  </a:cubicBezTo>
                  <a:close/>
                  <a:moveTo>
                    <a:pt x="536296" y="795681"/>
                  </a:moveTo>
                  <a:lnTo>
                    <a:pt x="538049" y="795681"/>
                  </a:lnTo>
                  <a:lnTo>
                    <a:pt x="536296" y="800939"/>
                  </a:lnTo>
                  <a:lnTo>
                    <a:pt x="534543" y="800939"/>
                  </a:lnTo>
                  <a:close/>
                  <a:moveTo>
                    <a:pt x="531038" y="793928"/>
                  </a:moveTo>
                  <a:cubicBezTo>
                    <a:pt x="531038" y="793928"/>
                    <a:pt x="531330" y="794220"/>
                    <a:pt x="531914" y="794804"/>
                  </a:cubicBezTo>
                  <a:cubicBezTo>
                    <a:pt x="532499" y="795389"/>
                    <a:pt x="532791" y="795681"/>
                    <a:pt x="532791" y="795681"/>
                  </a:cubicBezTo>
                  <a:lnTo>
                    <a:pt x="527533" y="800939"/>
                  </a:lnTo>
                  <a:lnTo>
                    <a:pt x="525780" y="800939"/>
                  </a:lnTo>
                  <a:close/>
                  <a:moveTo>
                    <a:pt x="1207542" y="790423"/>
                  </a:moveTo>
                  <a:lnTo>
                    <a:pt x="1207542" y="795681"/>
                  </a:lnTo>
                  <a:lnTo>
                    <a:pt x="1214552" y="795681"/>
                  </a:lnTo>
                  <a:close/>
                  <a:moveTo>
                    <a:pt x="539801" y="785165"/>
                  </a:moveTo>
                  <a:cubicBezTo>
                    <a:pt x="539801" y="785165"/>
                    <a:pt x="540093" y="785457"/>
                    <a:pt x="540677" y="786041"/>
                  </a:cubicBezTo>
                  <a:cubicBezTo>
                    <a:pt x="541261" y="786626"/>
                    <a:pt x="541554" y="786918"/>
                    <a:pt x="541554" y="786918"/>
                  </a:cubicBezTo>
                  <a:lnTo>
                    <a:pt x="539801" y="788670"/>
                  </a:lnTo>
                  <a:close/>
                  <a:moveTo>
                    <a:pt x="510007" y="783413"/>
                  </a:moveTo>
                  <a:cubicBezTo>
                    <a:pt x="510007" y="786918"/>
                    <a:pt x="508838" y="789255"/>
                    <a:pt x="506502" y="790423"/>
                  </a:cubicBezTo>
                  <a:lnTo>
                    <a:pt x="504749" y="788670"/>
                  </a:lnTo>
                  <a:close/>
                  <a:moveTo>
                    <a:pt x="1016508" y="779907"/>
                  </a:moveTo>
                  <a:cubicBezTo>
                    <a:pt x="1016508" y="781076"/>
                    <a:pt x="1016216" y="781660"/>
                    <a:pt x="1015632" y="781660"/>
                  </a:cubicBezTo>
                  <a:cubicBezTo>
                    <a:pt x="1015048" y="781660"/>
                    <a:pt x="1014756" y="781660"/>
                    <a:pt x="1014756" y="781660"/>
                  </a:cubicBezTo>
                  <a:lnTo>
                    <a:pt x="1016508" y="785165"/>
                  </a:lnTo>
                  <a:lnTo>
                    <a:pt x="1018261" y="781660"/>
                  </a:lnTo>
                  <a:cubicBezTo>
                    <a:pt x="1017092" y="781660"/>
                    <a:pt x="1016508" y="781076"/>
                    <a:pt x="1016508" y="779907"/>
                  </a:cubicBezTo>
                  <a:close/>
                  <a:moveTo>
                    <a:pt x="1041044" y="772897"/>
                  </a:moveTo>
                  <a:cubicBezTo>
                    <a:pt x="1035203" y="779907"/>
                    <a:pt x="1032281" y="788086"/>
                    <a:pt x="1032281" y="797433"/>
                  </a:cubicBezTo>
                  <a:lnTo>
                    <a:pt x="1032281" y="799186"/>
                  </a:lnTo>
                  <a:cubicBezTo>
                    <a:pt x="1032281" y="802691"/>
                    <a:pt x="1030529" y="806781"/>
                    <a:pt x="1027024" y="811454"/>
                  </a:cubicBezTo>
                  <a:cubicBezTo>
                    <a:pt x="1023519" y="811454"/>
                    <a:pt x="1020014" y="812038"/>
                    <a:pt x="1016508" y="813207"/>
                  </a:cubicBezTo>
                  <a:cubicBezTo>
                    <a:pt x="1016508" y="819049"/>
                    <a:pt x="1017092" y="823138"/>
                    <a:pt x="1018261" y="825475"/>
                  </a:cubicBezTo>
                  <a:lnTo>
                    <a:pt x="1018261" y="828980"/>
                  </a:lnTo>
                  <a:lnTo>
                    <a:pt x="1023519" y="827228"/>
                  </a:lnTo>
                  <a:cubicBezTo>
                    <a:pt x="1024687" y="828396"/>
                    <a:pt x="1024979" y="830149"/>
                    <a:pt x="1024395" y="832485"/>
                  </a:cubicBezTo>
                  <a:cubicBezTo>
                    <a:pt x="1023811" y="834822"/>
                    <a:pt x="1024103" y="837159"/>
                    <a:pt x="1025271" y="839496"/>
                  </a:cubicBezTo>
                  <a:lnTo>
                    <a:pt x="1027024" y="837743"/>
                  </a:lnTo>
                  <a:cubicBezTo>
                    <a:pt x="1027024" y="830733"/>
                    <a:pt x="1027900" y="824891"/>
                    <a:pt x="1029653" y="820217"/>
                  </a:cubicBezTo>
                  <a:cubicBezTo>
                    <a:pt x="1031405" y="815544"/>
                    <a:pt x="1032866" y="811454"/>
                    <a:pt x="1034034" y="807949"/>
                  </a:cubicBezTo>
                  <a:cubicBezTo>
                    <a:pt x="1035203" y="804444"/>
                    <a:pt x="1036371" y="800939"/>
                    <a:pt x="1037539" y="797433"/>
                  </a:cubicBezTo>
                  <a:cubicBezTo>
                    <a:pt x="1038708" y="793928"/>
                    <a:pt x="1039876" y="791007"/>
                    <a:pt x="1041044" y="788670"/>
                  </a:cubicBezTo>
                  <a:cubicBezTo>
                    <a:pt x="1041044" y="786334"/>
                    <a:pt x="1041044" y="782828"/>
                    <a:pt x="1041044" y="778155"/>
                  </a:cubicBezTo>
                  <a:cubicBezTo>
                    <a:pt x="1043381" y="775818"/>
                    <a:pt x="1043381" y="774065"/>
                    <a:pt x="1041044" y="772897"/>
                  </a:cubicBezTo>
                  <a:close/>
                  <a:moveTo>
                    <a:pt x="513074" y="772459"/>
                  </a:moveTo>
                  <a:cubicBezTo>
                    <a:pt x="513950" y="772167"/>
                    <a:pt x="514680" y="772897"/>
                    <a:pt x="515265" y="774650"/>
                  </a:cubicBezTo>
                  <a:lnTo>
                    <a:pt x="511759" y="778155"/>
                  </a:lnTo>
                  <a:lnTo>
                    <a:pt x="510007" y="776402"/>
                  </a:lnTo>
                  <a:cubicBezTo>
                    <a:pt x="511175" y="774065"/>
                    <a:pt x="512198" y="772751"/>
                    <a:pt x="513074" y="772459"/>
                  </a:cubicBezTo>
                  <a:close/>
                  <a:moveTo>
                    <a:pt x="448666" y="764134"/>
                  </a:moveTo>
                  <a:cubicBezTo>
                    <a:pt x="446329" y="764134"/>
                    <a:pt x="444868" y="765010"/>
                    <a:pt x="444284" y="766763"/>
                  </a:cubicBezTo>
                  <a:cubicBezTo>
                    <a:pt x="443700" y="768515"/>
                    <a:pt x="443992" y="771144"/>
                    <a:pt x="445161" y="774650"/>
                  </a:cubicBezTo>
                  <a:cubicBezTo>
                    <a:pt x="446329" y="768808"/>
                    <a:pt x="447497" y="765302"/>
                    <a:pt x="448666" y="764134"/>
                  </a:cubicBezTo>
                  <a:close/>
                  <a:moveTo>
                    <a:pt x="1219810" y="762381"/>
                  </a:moveTo>
                  <a:cubicBezTo>
                    <a:pt x="1219810" y="763550"/>
                    <a:pt x="1220686" y="764426"/>
                    <a:pt x="1222438" y="765010"/>
                  </a:cubicBezTo>
                  <a:cubicBezTo>
                    <a:pt x="1224191" y="765594"/>
                    <a:pt x="1226820" y="765887"/>
                    <a:pt x="1230325" y="765887"/>
                  </a:cubicBezTo>
                  <a:cubicBezTo>
                    <a:pt x="1229157" y="765887"/>
                    <a:pt x="1227696" y="765594"/>
                    <a:pt x="1225944" y="765010"/>
                  </a:cubicBezTo>
                  <a:cubicBezTo>
                    <a:pt x="1224191" y="764426"/>
                    <a:pt x="1222147" y="763550"/>
                    <a:pt x="1219810" y="762381"/>
                  </a:cubicBezTo>
                  <a:close/>
                  <a:moveTo>
                    <a:pt x="490728" y="762381"/>
                  </a:moveTo>
                  <a:lnTo>
                    <a:pt x="494233" y="765887"/>
                  </a:lnTo>
                  <a:cubicBezTo>
                    <a:pt x="491897" y="768223"/>
                    <a:pt x="490144" y="771144"/>
                    <a:pt x="488976" y="774650"/>
                  </a:cubicBezTo>
                  <a:lnTo>
                    <a:pt x="485471" y="764134"/>
                  </a:lnTo>
                  <a:lnTo>
                    <a:pt x="487223" y="764134"/>
                  </a:lnTo>
                  <a:cubicBezTo>
                    <a:pt x="489560" y="764134"/>
                    <a:pt x="490728" y="763550"/>
                    <a:pt x="490728" y="762381"/>
                  </a:cubicBezTo>
                  <a:close/>
                  <a:moveTo>
                    <a:pt x="471450" y="760629"/>
                  </a:moveTo>
                  <a:lnTo>
                    <a:pt x="466192" y="765887"/>
                  </a:lnTo>
                  <a:cubicBezTo>
                    <a:pt x="465023" y="764718"/>
                    <a:pt x="464147" y="763842"/>
                    <a:pt x="463563" y="763258"/>
                  </a:cubicBezTo>
                  <a:cubicBezTo>
                    <a:pt x="462979" y="762673"/>
                    <a:pt x="462103" y="762966"/>
                    <a:pt x="460934" y="764134"/>
                  </a:cubicBezTo>
                  <a:cubicBezTo>
                    <a:pt x="458598" y="766471"/>
                    <a:pt x="456261" y="771729"/>
                    <a:pt x="453924" y="779907"/>
                  </a:cubicBezTo>
                  <a:lnTo>
                    <a:pt x="464439" y="774650"/>
                  </a:lnTo>
                  <a:cubicBezTo>
                    <a:pt x="463271" y="774650"/>
                    <a:pt x="462687" y="775818"/>
                    <a:pt x="462687" y="778155"/>
                  </a:cubicBezTo>
                  <a:lnTo>
                    <a:pt x="460934" y="785165"/>
                  </a:lnTo>
                  <a:cubicBezTo>
                    <a:pt x="467944" y="778155"/>
                    <a:pt x="471450" y="769976"/>
                    <a:pt x="471450" y="760629"/>
                  </a:cubicBezTo>
                  <a:close/>
                  <a:moveTo>
                    <a:pt x="439903" y="760629"/>
                  </a:moveTo>
                  <a:cubicBezTo>
                    <a:pt x="439903" y="762966"/>
                    <a:pt x="438734" y="765302"/>
                    <a:pt x="436398" y="767639"/>
                  </a:cubicBezTo>
                  <a:cubicBezTo>
                    <a:pt x="438734" y="767639"/>
                    <a:pt x="440195" y="766763"/>
                    <a:pt x="440779" y="765010"/>
                  </a:cubicBezTo>
                  <a:cubicBezTo>
                    <a:pt x="441363" y="763258"/>
                    <a:pt x="441072" y="761797"/>
                    <a:pt x="439903" y="760629"/>
                  </a:cubicBezTo>
                  <a:close/>
                  <a:moveTo>
                    <a:pt x="571348" y="757124"/>
                  </a:moveTo>
                  <a:cubicBezTo>
                    <a:pt x="572516" y="759460"/>
                    <a:pt x="572808" y="761213"/>
                    <a:pt x="572224" y="762381"/>
                  </a:cubicBezTo>
                  <a:cubicBezTo>
                    <a:pt x="571640" y="763550"/>
                    <a:pt x="570179" y="764718"/>
                    <a:pt x="567842" y="765887"/>
                  </a:cubicBezTo>
                  <a:cubicBezTo>
                    <a:pt x="565506" y="765887"/>
                    <a:pt x="564337" y="764718"/>
                    <a:pt x="564337" y="762381"/>
                  </a:cubicBezTo>
                  <a:cubicBezTo>
                    <a:pt x="564337" y="762381"/>
                    <a:pt x="564337" y="761213"/>
                    <a:pt x="564337" y="758876"/>
                  </a:cubicBezTo>
                  <a:lnTo>
                    <a:pt x="569595" y="760629"/>
                  </a:lnTo>
                  <a:close/>
                  <a:moveTo>
                    <a:pt x="520523" y="755371"/>
                  </a:moveTo>
                  <a:lnTo>
                    <a:pt x="520523" y="757124"/>
                  </a:lnTo>
                  <a:lnTo>
                    <a:pt x="515265" y="765887"/>
                  </a:lnTo>
                  <a:lnTo>
                    <a:pt x="511759" y="762381"/>
                  </a:lnTo>
                  <a:cubicBezTo>
                    <a:pt x="512928" y="760044"/>
                    <a:pt x="515849" y="757708"/>
                    <a:pt x="520523" y="755371"/>
                  </a:cubicBezTo>
                  <a:close/>
                  <a:moveTo>
                    <a:pt x="707175" y="754495"/>
                  </a:moveTo>
                  <a:cubicBezTo>
                    <a:pt x="707758" y="753910"/>
                    <a:pt x="709219" y="754203"/>
                    <a:pt x="711556" y="755371"/>
                  </a:cubicBezTo>
                  <a:lnTo>
                    <a:pt x="706298" y="758876"/>
                  </a:lnTo>
                  <a:cubicBezTo>
                    <a:pt x="706298" y="756539"/>
                    <a:pt x="706590" y="755079"/>
                    <a:pt x="707175" y="754495"/>
                  </a:cubicBezTo>
                  <a:close/>
                  <a:moveTo>
                    <a:pt x="530162" y="752742"/>
                  </a:moveTo>
                  <a:cubicBezTo>
                    <a:pt x="530746" y="752158"/>
                    <a:pt x="531038" y="752450"/>
                    <a:pt x="531038" y="753618"/>
                  </a:cubicBezTo>
                  <a:cubicBezTo>
                    <a:pt x="531038" y="753618"/>
                    <a:pt x="531038" y="753910"/>
                    <a:pt x="531038" y="754495"/>
                  </a:cubicBezTo>
                  <a:cubicBezTo>
                    <a:pt x="531038" y="755079"/>
                    <a:pt x="531038" y="755371"/>
                    <a:pt x="531038" y="755371"/>
                  </a:cubicBezTo>
                  <a:cubicBezTo>
                    <a:pt x="531038" y="755371"/>
                    <a:pt x="529870" y="758292"/>
                    <a:pt x="527533" y="764134"/>
                  </a:cubicBezTo>
                  <a:lnTo>
                    <a:pt x="534543" y="762381"/>
                  </a:lnTo>
                  <a:lnTo>
                    <a:pt x="534543" y="764134"/>
                  </a:lnTo>
                  <a:cubicBezTo>
                    <a:pt x="531038" y="765302"/>
                    <a:pt x="527533" y="768808"/>
                    <a:pt x="524028" y="774650"/>
                  </a:cubicBezTo>
                  <a:lnTo>
                    <a:pt x="522275" y="779907"/>
                  </a:lnTo>
                  <a:cubicBezTo>
                    <a:pt x="523444" y="782244"/>
                    <a:pt x="523735" y="784289"/>
                    <a:pt x="523151" y="786041"/>
                  </a:cubicBezTo>
                  <a:cubicBezTo>
                    <a:pt x="522568" y="787794"/>
                    <a:pt x="520523" y="788670"/>
                    <a:pt x="517017" y="788670"/>
                  </a:cubicBezTo>
                  <a:lnTo>
                    <a:pt x="515265" y="790423"/>
                  </a:lnTo>
                  <a:lnTo>
                    <a:pt x="513512" y="786918"/>
                  </a:lnTo>
                  <a:cubicBezTo>
                    <a:pt x="513512" y="784581"/>
                    <a:pt x="515849" y="778155"/>
                    <a:pt x="520523" y="767639"/>
                  </a:cubicBezTo>
                  <a:cubicBezTo>
                    <a:pt x="521691" y="766471"/>
                    <a:pt x="523444" y="762966"/>
                    <a:pt x="525780" y="757124"/>
                  </a:cubicBezTo>
                  <a:lnTo>
                    <a:pt x="527533" y="753618"/>
                  </a:lnTo>
                  <a:cubicBezTo>
                    <a:pt x="528701" y="753618"/>
                    <a:pt x="529578" y="753326"/>
                    <a:pt x="530162" y="752742"/>
                  </a:cubicBezTo>
                  <a:close/>
                  <a:moveTo>
                    <a:pt x="553822" y="750113"/>
                  </a:moveTo>
                  <a:cubicBezTo>
                    <a:pt x="553822" y="752450"/>
                    <a:pt x="553237" y="755079"/>
                    <a:pt x="552069" y="758000"/>
                  </a:cubicBezTo>
                  <a:cubicBezTo>
                    <a:pt x="550900" y="760921"/>
                    <a:pt x="550317" y="762966"/>
                    <a:pt x="550317" y="764134"/>
                  </a:cubicBezTo>
                  <a:lnTo>
                    <a:pt x="550317" y="762381"/>
                  </a:lnTo>
                  <a:cubicBezTo>
                    <a:pt x="550317" y="757708"/>
                    <a:pt x="551485" y="753618"/>
                    <a:pt x="553822" y="750113"/>
                  </a:cubicBezTo>
                  <a:close/>
                  <a:moveTo>
                    <a:pt x="371551" y="742226"/>
                  </a:moveTo>
                  <a:cubicBezTo>
                    <a:pt x="371551" y="742811"/>
                    <a:pt x="371551" y="743687"/>
                    <a:pt x="371551" y="744855"/>
                  </a:cubicBezTo>
                  <a:cubicBezTo>
                    <a:pt x="372720" y="748361"/>
                    <a:pt x="373888" y="748361"/>
                    <a:pt x="375057" y="744855"/>
                  </a:cubicBezTo>
                  <a:cubicBezTo>
                    <a:pt x="375057" y="744855"/>
                    <a:pt x="374765" y="744563"/>
                    <a:pt x="374180" y="743979"/>
                  </a:cubicBezTo>
                  <a:cubicBezTo>
                    <a:pt x="373596" y="743395"/>
                    <a:pt x="373304" y="743103"/>
                    <a:pt x="373304" y="743103"/>
                  </a:cubicBezTo>
                  <a:cubicBezTo>
                    <a:pt x="372136" y="741934"/>
                    <a:pt x="371551" y="741642"/>
                    <a:pt x="371551" y="742226"/>
                  </a:cubicBezTo>
                  <a:close/>
                  <a:moveTo>
                    <a:pt x="1323213" y="741350"/>
                  </a:moveTo>
                  <a:lnTo>
                    <a:pt x="1323213" y="750113"/>
                  </a:lnTo>
                  <a:cubicBezTo>
                    <a:pt x="1324382" y="748945"/>
                    <a:pt x="1324966" y="748361"/>
                    <a:pt x="1324966" y="748361"/>
                  </a:cubicBezTo>
                  <a:cubicBezTo>
                    <a:pt x="1324966" y="746024"/>
                    <a:pt x="1324966" y="744855"/>
                    <a:pt x="1324966" y="744855"/>
                  </a:cubicBezTo>
                  <a:cubicBezTo>
                    <a:pt x="1324966" y="742519"/>
                    <a:pt x="1324382" y="741350"/>
                    <a:pt x="1323213" y="741350"/>
                  </a:cubicBezTo>
                  <a:close/>
                  <a:moveTo>
                    <a:pt x="510007" y="739598"/>
                  </a:moveTo>
                  <a:lnTo>
                    <a:pt x="511759" y="744855"/>
                  </a:lnTo>
                  <a:cubicBezTo>
                    <a:pt x="511759" y="746024"/>
                    <a:pt x="508838" y="752450"/>
                    <a:pt x="502997" y="764134"/>
                  </a:cubicBezTo>
                  <a:lnTo>
                    <a:pt x="501244" y="760629"/>
                  </a:lnTo>
                  <a:cubicBezTo>
                    <a:pt x="502412" y="759460"/>
                    <a:pt x="502704" y="758000"/>
                    <a:pt x="502120" y="756247"/>
                  </a:cubicBezTo>
                  <a:cubicBezTo>
                    <a:pt x="501536" y="754495"/>
                    <a:pt x="501244" y="752450"/>
                    <a:pt x="501244" y="750113"/>
                  </a:cubicBezTo>
                  <a:cubicBezTo>
                    <a:pt x="498907" y="753618"/>
                    <a:pt x="497155" y="757708"/>
                    <a:pt x="495986" y="762381"/>
                  </a:cubicBezTo>
                  <a:lnTo>
                    <a:pt x="490728" y="762381"/>
                  </a:lnTo>
                  <a:lnTo>
                    <a:pt x="492481" y="758876"/>
                  </a:lnTo>
                  <a:lnTo>
                    <a:pt x="497739" y="750113"/>
                  </a:lnTo>
                  <a:lnTo>
                    <a:pt x="495986" y="750113"/>
                  </a:lnTo>
                  <a:lnTo>
                    <a:pt x="494233" y="753618"/>
                  </a:lnTo>
                  <a:lnTo>
                    <a:pt x="492481" y="753618"/>
                  </a:lnTo>
                  <a:lnTo>
                    <a:pt x="492481" y="750113"/>
                  </a:lnTo>
                  <a:cubicBezTo>
                    <a:pt x="492481" y="745440"/>
                    <a:pt x="493357" y="742519"/>
                    <a:pt x="495110" y="741350"/>
                  </a:cubicBezTo>
                  <a:cubicBezTo>
                    <a:pt x="496862" y="740182"/>
                    <a:pt x="498907" y="740766"/>
                    <a:pt x="501244" y="743103"/>
                  </a:cubicBezTo>
                  <a:cubicBezTo>
                    <a:pt x="504749" y="743103"/>
                    <a:pt x="507670" y="741934"/>
                    <a:pt x="510007" y="739598"/>
                  </a:cubicBezTo>
                  <a:close/>
                  <a:moveTo>
                    <a:pt x="525780" y="737845"/>
                  </a:moveTo>
                  <a:lnTo>
                    <a:pt x="525780" y="743103"/>
                  </a:lnTo>
                  <a:lnTo>
                    <a:pt x="522275" y="743103"/>
                  </a:lnTo>
                  <a:close/>
                  <a:moveTo>
                    <a:pt x="681762" y="736092"/>
                  </a:moveTo>
                  <a:lnTo>
                    <a:pt x="681762" y="737845"/>
                  </a:lnTo>
                  <a:cubicBezTo>
                    <a:pt x="681762" y="737845"/>
                    <a:pt x="681469" y="738137"/>
                    <a:pt x="680885" y="738721"/>
                  </a:cubicBezTo>
                  <a:cubicBezTo>
                    <a:pt x="680301" y="739306"/>
                    <a:pt x="680009" y="739598"/>
                    <a:pt x="680009" y="739598"/>
                  </a:cubicBezTo>
                  <a:close/>
                  <a:moveTo>
                    <a:pt x="512636" y="733025"/>
                  </a:moveTo>
                  <a:cubicBezTo>
                    <a:pt x="513220" y="732733"/>
                    <a:pt x="514097" y="733171"/>
                    <a:pt x="515265" y="734340"/>
                  </a:cubicBezTo>
                  <a:lnTo>
                    <a:pt x="511759" y="736092"/>
                  </a:lnTo>
                  <a:cubicBezTo>
                    <a:pt x="511759" y="734340"/>
                    <a:pt x="512052" y="733317"/>
                    <a:pt x="512636" y="733025"/>
                  </a:cubicBezTo>
                  <a:close/>
                  <a:moveTo>
                    <a:pt x="282169" y="729082"/>
                  </a:moveTo>
                  <a:cubicBezTo>
                    <a:pt x="283337" y="730250"/>
                    <a:pt x="283922" y="731711"/>
                    <a:pt x="283922" y="733464"/>
                  </a:cubicBezTo>
                  <a:cubicBezTo>
                    <a:pt x="283922" y="735216"/>
                    <a:pt x="284506" y="736092"/>
                    <a:pt x="285674" y="736092"/>
                  </a:cubicBezTo>
                  <a:cubicBezTo>
                    <a:pt x="286843" y="734924"/>
                    <a:pt x="287134" y="733756"/>
                    <a:pt x="286551" y="732587"/>
                  </a:cubicBezTo>
                  <a:cubicBezTo>
                    <a:pt x="285966" y="731419"/>
                    <a:pt x="284506" y="730250"/>
                    <a:pt x="282169" y="729082"/>
                  </a:cubicBezTo>
                  <a:close/>
                  <a:moveTo>
                    <a:pt x="525780" y="727329"/>
                  </a:moveTo>
                  <a:lnTo>
                    <a:pt x="529285" y="732587"/>
                  </a:lnTo>
                  <a:cubicBezTo>
                    <a:pt x="528117" y="733756"/>
                    <a:pt x="526949" y="733756"/>
                    <a:pt x="525780" y="732587"/>
                  </a:cubicBezTo>
                  <a:close/>
                  <a:moveTo>
                    <a:pt x="581864" y="725577"/>
                  </a:moveTo>
                  <a:cubicBezTo>
                    <a:pt x="580695" y="726745"/>
                    <a:pt x="580111" y="728206"/>
                    <a:pt x="580111" y="729958"/>
                  </a:cubicBezTo>
                  <a:cubicBezTo>
                    <a:pt x="580111" y="731711"/>
                    <a:pt x="579527" y="732587"/>
                    <a:pt x="578358" y="732587"/>
                  </a:cubicBezTo>
                  <a:cubicBezTo>
                    <a:pt x="578358" y="730250"/>
                    <a:pt x="579527" y="727914"/>
                    <a:pt x="581864" y="725577"/>
                  </a:cubicBezTo>
                  <a:close/>
                  <a:moveTo>
                    <a:pt x="539801" y="725577"/>
                  </a:moveTo>
                  <a:cubicBezTo>
                    <a:pt x="540970" y="727914"/>
                    <a:pt x="541554" y="730250"/>
                    <a:pt x="541554" y="732587"/>
                  </a:cubicBezTo>
                  <a:cubicBezTo>
                    <a:pt x="541554" y="733756"/>
                    <a:pt x="540970" y="734924"/>
                    <a:pt x="539801" y="736092"/>
                  </a:cubicBezTo>
                  <a:cubicBezTo>
                    <a:pt x="538633" y="737261"/>
                    <a:pt x="538633" y="738429"/>
                    <a:pt x="539801" y="739598"/>
                  </a:cubicBezTo>
                  <a:cubicBezTo>
                    <a:pt x="539801" y="741934"/>
                    <a:pt x="540677" y="742811"/>
                    <a:pt x="542430" y="742226"/>
                  </a:cubicBezTo>
                  <a:cubicBezTo>
                    <a:pt x="544183" y="741642"/>
                    <a:pt x="545059" y="741934"/>
                    <a:pt x="545059" y="743103"/>
                  </a:cubicBezTo>
                  <a:cubicBezTo>
                    <a:pt x="543890" y="746608"/>
                    <a:pt x="542722" y="748361"/>
                    <a:pt x="541554" y="748361"/>
                  </a:cubicBezTo>
                  <a:cubicBezTo>
                    <a:pt x="540385" y="748361"/>
                    <a:pt x="539217" y="748361"/>
                    <a:pt x="538049" y="748361"/>
                  </a:cubicBezTo>
                  <a:cubicBezTo>
                    <a:pt x="536880" y="749529"/>
                    <a:pt x="535712" y="750113"/>
                    <a:pt x="534543" y="750113"/>
                  </a:cubicBezTo>
                  <a:cubicBezTo>
                    <a:pt x="533375" y="750113"/>
                    <a:pt x="532207" y="749529"/>
                    <a:pt x="531038" y="748361"/>
                  </a:cubicBezTo>
                  <a:cubicBezTo>
                    <a:pt x="531038" y="747192"/>
                    <a:pt x="530746" y="746900"/>
                    <a:pt x="530162" y="747484"/>
                  </a:cubicBezTo>
                  <a:cubicBezTo>
                    <a:pt x="529578" y="748068"/>
                    <a:pt x="528701" y="748361"/>
                    <a:pt x="527533" y="748361"/>
                  </a:cubicBezTo>
                  <a:lnTo>
                    <a:pt x="525780" y="743103"/>
                  </a:lnTo>
                  <a:cubicBezTo>
                    <a:pt x="531622" y="743103"/>
                    <a:pt x="535127" y="740766"/>
                    <a:pt x="536296" y="736092"/>
                  </a:cubicBezTo>
                  <a:cubicBezTo>
                    <a:pt x="536296" y="733756"/>
                    <a:pt x="537465" y="730250"/>
                    <a:pt x="539801" y="725577"/>
                  </a:cubicBezTo>
                  <a:close/>
                  <a:moveTo>
                    <a:pt x="1249604" y="723824"/>
                  </a:moveTo>
                  <a:cubicBezTo>
                    <a:pt x="1249604" y="723824"/>
                    <a:pt x="1249896" y="725869"/>
                    <a:pt x="1250480" y="729958"/>
                  </a:cubicBezTo>
                  <a:cubicBezTo>
                    <a:pt x="1251065" y="734048"/>
                    <a:pt x="1250188" y="737261"/>
                    <a:pt x="1247851" y="739598"/>
                  </a:cubicBezTo>
                  <a:cubicBezTo>
                    <a:pt x="1246683" y="739598"/>
                    <a:pt x="1246099" y="740182"/>
                    <a:pt x="1246099" y="741350"/>
                  </a:cubicBezTo>
                  <a:cubicBezTo>
                    <a:pt x="1246099" y="742519"/>
                    <a:pt x="1244930" y="743103"/>
                    <a:pt x="1242594" y="743103"/>
                  </a:cubicBezTo>
                  <a:cubicBezTo>
                    <a:pt x="1240257" y="744271"/>
                    <a:pt x="1239089" y="746024"/>
                    <a:pt x="1239089" y="748361"/>
                  </a:cubicBezTo>
                  <a:cubicBezTo>
                    <a:pt x="1242594" y="750697"/>
                    <a:pt x="1246391" y="752450"/>
                    <a:pt x="1250480" y="753618"/>
                  </a:cubicBezTo>
                  <a:cubicBezTo>
                    <a:pt x="1254570" y="754787"/>
                    <a:pt x="1257199" y="755955"/>
                    <a:pt x="1258367" y="757124"/>
                  </a:cubicBezTo>
                  <a:cubicBezTo>
                    <a:pt x="1260704" y="757124"/>
                    <a:pt x="1261872" y="755955"/>
                    <a:pt x="1261872" y="753618"/>
                  </a:cubicBezTo>
                  <a:cubicBezTo>
                    <a:pt x="1264209" y="746608"/>
                    <a:pt x="1265377" y="736677"/>
                    <a:pt x="1265377" y="723824"/>
                  </a:cubicBezTo>
                  <a:close/>
                  <a:moveTo>
                    <a:pt x="517017" y="723824"/>
                  </a:moveTo>
                  <a:cubicBezTo>
                    <a:pt x="517017" y="723824"/>
                    <a:pt x="517017" y="724408"/>
                    <a:pt x="517017" y="725577"/>
                  </a:cubicBezTo>
                  <a:cubicBezTo>
                    <a:pt x="517017" y="726745"/>
                    <a:pt x="516433" y="727914"/>
                    <a:pt x="515265" y="729082"/>
                  </a:cubicBezTo>
                  <a:cubicBezTo>
                    <a:pt x="514096" y="726745"/>
                    <a:pt x="514681" y="724993"/>
                    <a:pt x="517017" y="723824"/>
                  </a:cubicBezTo>
                  <a:close/>
                  <a:moveTo>
                    <a:pt x="501244" y="723824"/>
                  </a:moveTo>
                  <a:cubicBezTo>
                    <a:pt x="502412" y="724993"/>
                    <a:pt x="502997" y="726161"/>
                    <a:pt x="502997" y="727329"/>
                  </a:cubicBezTo>
                  <a:cubicBezTo>
                    <a:pt x="502997" y="728498"/>
                    <a:pt x="503581" y="729082"/>
                    <a:pt x="504749" y="729082"/>
                  </a:cubicBezTo>
                  <a:lnTo>
                    <a:pt x="504749" y="736092"/>
                  </a:lnTo>
                  <a:lnTo>
                    <a:pt x="503273" y="732403"/>
                  </a:lnTo>
                  <a:lnTo>
                    <a:pt x="502997" y="733025"/>
                  </a:lnTo>
                  <a:cubicBezTo>
                    <a:pt x="502412" y="733902"/>
                    <a:pt x="501828" y="734340"/>
                    <a:pt x="501244" y="734340"/>
                  </a:cubicBezTo>
                  <a:cubicBezTo>
                    <a:pt x="500075" y="729666"/>
                    <a:pt x="500075" y="726161"/>
                    <a:pt x="501244" y="723824"/>
                  </a:cubicBezTo>
                  <a:close/>
                  <a:moveTo>
                    <a:pt x="716814" y="720319"/>
                  </a:moveTo>
                  <a:cubicBezTo>
                    <a:pt x="716814" y="722656"/>
                    <a:pt x="716229" y="725577"/>
                    <a:pt x="715061" y="729082"/>
                  </a:cubicBezTo>
                  <a:cubicBezTo>
                    <a:pt x="713892" y="732587"/>
                    <a:pt x="712724" y="734924"/>
                    <a:pt x="711556" y="736092"/>
                  </a:cubicBezTo>
                  <a:cubicBezTo>
                    <a:pt x="711556" y="733756"/>
                    <a:pt x="712140" y="731127"/>
                    <a:pt x="713308" y="728206"/>
                  </a:cubicBezTo>
                  <a:cubicBezTo>
                    <a:pt x="714477" y="725285"/>
                    <a:pt x="715645" y="722656"/>
                    <a:pt x="716814" y="720319"/>
                  </a:cubicBezTo>
                  <a:close/>
                  <a:moveTo>
                    <a:pt x="382067" y="716814"/>
                  </a:moveTo>
                  <a:cubicBezTo>
                    <a:pt x="376225" y="729666"/>
                    <a:pt x="373304" y="736092"/>
                    <a:pt x="373304" y="736092"/>
                  </a:cubicBezTo>
                  <a:cubicBezTo>
                    <a:pt x="381483" y="734924"/>
                    <a:pt x="384404" y="728498"/>
                    <a:pt x="382067" y="716814"/>
                  </a:cubicBezTo>
                  <a:close/>
                  <a:moveTo>
                    <a:pt x="527533" y="715061"/>
                  </a:moveTo>
                  <a:cubicBezTo>
                    <a:pt x="529870" y="719735"/>
                    <a:pt x="532207" y="723240"/>
                    <a:pt x="534543" y="725577"/>
                  </a:cubicBezTo>
                  <a:cubicBezTo>
                    <a:pt x="533375" y="726745"/>
                    <a:pt x="531914" y="727329"/>
                    <a:pt x="530162" y="727329"/>
                  </a:cubicBezTo>
                  <a:cubicBezTo>
                    <a:pt x="528409" y="727329"/>
                    <a:pt x="526949" y="727329"/>
                    <a:pt x="525780" y="727329"/>
                  </a:cubicBezTo>
                  <a:lnTo>
                    <a:pt x="529285" y="723824"/>
                  </a:lnTo>
                  <a:lnTo>
                    <a:pt x="525780" y="723824"/>
                  </a:lnTo>
                  <a:close/>
                  <a:moveTo>
                    <a:pt x="566090" y="711556"/>
                  </a:moveTo>
                  <a:lnTo>
                    <a:pt x="567842" y="713309"/>
                  </a:lnTo>
                  <a:lnTo>
                    <a:pt x="566090" y="716814"/>
                  </a:lnTo>
                  <a:lnTo>
                    <a:pt x="564337" y="716814"/>
                  </a:lnTo>
                  <a:close/>
                  <a:moveTo>
                    <a:pt x="590626" y="708051"/>
                  </a:moveTo>
                  <a:cubicBezTo>
                    <a:pt x="588290" y="710388"/>
                    <a:pt x="585369" y="711556"/>
                    <a:pt x="581864" y="711556"/>
                  </a:cubicBezTo>
                  <a:cubicBezTo>
                    <a:pt x="581864" y="711556"/>
                    <a:pt x="582447" y="710972"/>
                    <a:pt x="583616" y="709803"/>
                  </a:cubicBezTo>
                  <a:cubicBezTo>
                    <a:pt x="584784" y="708635"/>
                    <a:pt x="587121" y="708051"/>
                    <a:pt x="590626" y="708051"/>
                  </a:cubicBezTo>
                  <a:close/>
                  <a:moveTo>
                    <a:pt x="1270635" y="706298"/>
                  </a:moveTo>
                  <a:lnTo>
                    <a:pt x="1267130" y="711556"/>
                  </a:lnTo>
                  <a:cubicBezTo>
                    <a:pt x="1267130" y="711556"/>
                    <a:pt x="1267422" y="711848"/>
                    <a:pt x="1268006" y="712432"/>
                  </a:cubicBezTo>
                  <a:cubicBezTo>
                    <a:pt x="1268590" y="713017"/>
                    <a:pt x="1269466" y="713309"/>
                    <a:pt x="1270635" y="713309"/>
                  </a:cubicBezTo>
                  <a:cubicBezTo>
                    <a:pt x="1270635" y="712140"/>
                    <a:pt x="1270927" y="710972"/>
                    <a:pt x="1271512" y="709803"/>
                  </a:cubicBezTo>
                  <a:cubicBezTo>
                    <a:pt x="1272095" y="708635"/>
                    <a:pt x="1271803" y="707467"/>
                    <a:pt x="1270635" y="706298"/>
                  </a:cubicBezTo>
                  <a:close/>
                  <a:moveTo>
                    <a:pt x="555575" y="704546"/>
                  </a:moveTo>
                  <a:cubicBezTo>
                    <a:pt x="556743" y="708051"/>
                    <a:pt x="556743" y="710972"/>
                    <a:pt x="555575" y="713309"/>
                  </a:cubicBezTo>
                  <a:cubicBezTo>
                    <a:pt x="554406" y="715645"/>
                    <a:pt x="552653" y="717982"/>
                    <a:pt x="550317" y="720319"/>
                  </a:cubicBezTo>
                  <a:close/>
                  <a:moveTo>
                    <a:pt x="571348" y="702793"/>
                  </a:moveTo>
                  <a:lnTo>
                    <a:pt x="573100" y="704546"/>
                  </a:lnTo>
                  <a:lnTo>
                    <a:pt x="569595" y="708051"/>
                  </a:lnTo>
                  <a:lnTo>
                    <a:pt x="567842" y="706298"/>
                  </a:lnTo>
                  <a:cubicBezTo>
                    <a:pt x="570179" y="706298"/>
                    <a:pt x="571348" y="705130"/>
                    <a:pt x="571348" y="702793"/>
                  </a:cubicBezTo>
                  <a:close/>
                  <a:moveTo>
                    <a:pt x="720319" y="701040"/>
                  </a:moveTo>
                  <a:cubicBezTo>
                    <a:pt x="721487" y="703377"/>
                    <a:pt x="721487" y="705714"/>
                    <a:pt x="720319" y="708051"/>
                  </a:cubicBezTo>
                  <a:cubicBezTo>
                    <a:pt x="719150" y="710388"/>
                    <a:pt x="718566" y="712724"/>
                    <a:pt x="718566" y="715061"/>
                  </a:cubicBezTo>
                  <a:cubicBezTo>
                    <a:pt x="717398" y="712724"/>
                    <a:pt x="717982" y="708051"/>
                    <a:pt x="720319" y="701040"/>
                  </a:cubicBezTo>
                  <a:close/>
                  <a:moveTo>
                    <a:pt x="585369" y="701039"/>
                  </a:moveTo>
                  <a:lnTo>
                    <a:pt x="585369" y="701040"/>
                  </a:lnTo>
                  <a:lnTo>
                    <a:pt x="583616" y="704546"/>
                  </a:lnTo>
                  <a:close/>
                  <a:moveTo>
                    <a:pt x="548564" y="697535"/>
                  </a:moveTo>
                  <a:cubicBezTo>
                    <a:pt x="549732" y="696951"/>
                    <a:pt x="550901" y="696951"/>
                    <a:pt x="552069" y="697535"/>
                  </a:cubicBezTo>
                  <a:lnTo>
                    <a:pt x="548564" y="706298"/>
                  </a:lnTo>
                  <a:cubicBezTo>
                    <a:pt x="548564" y="706298"/>
                    <a:pt x="549732" y="707467"/>
                    <a:pt x="552069" y="709803"/>
                  </a:cubicBezTo>
                  <a:cubicBezTo>
                    <a:pt x="550900" y="710972"/>
                    <a:pt x="549732" y="713017"/>
                    <a:pt x="548564" y="715937"/>
                  </a:cubicBezTo>
                  <a:cubicBezTo>
                    <a:pt x="547395" y="718858"/>
                    <a:pt x="545059" y="720319"/>
                    <a:pt x="541554" y="720319"/>
                  </a:cubicBezTo>
                  <a:lnTo>
                    <a:pt x="541554" y="716814"/>
                  </a:lnTo>
                  <a:cubicBezTo>
                    <a:pt x="542722" y="714477"/>
                    <a:pt x="542722" y="712724"/>
                    <a:pt x="541554" y="711556"/>
                  </a:cubicBezTo>
                  <a:cubicBezTo>
                    <a:pt x="540385" y="710388"/>
                    <a:pt x="539801" y="709803"/>
                    <a:pt x="539801" y="709803"/>
                  </a:cubicBezTo>
                  <a:lnTo>
                    <a:pt x="531038" y="706298"/>
                  </a:lnTo>
                  <a:cubicBezTo>
                    <a:pt x="532207" y="705130"/>
                    <a:pt x="533667" y="703669"/>
                    <a:pt x="535420" y="701917"/>
                  </a:cubicBezTo>
                  <a:cubicBezTo>
                    <a:pt x="537172" y="700164"/>
                    <a:pt x="538633" y="699872"/>
                    <a:pt x="539801" y="701040"/>
                  </a:cubicBezTo>
                  <a:lnTo>
                    <a:pt x="539801" y="704546"/>
                  </a:lnTo>
                  <a:cubicBezTo>
                    <a:pt x="540970" y="705714"/>
                    <a:pt x="542722" y="704546"/>
                    <a:pt x="545059" y="701040"/>
                  </a:cubicBezTo>
                  <a:cubicBezTo>
                    <a:pt x="546227" y="699288"/>
                    <a:pt x="547395" y="698119"/>
                    <a:pt x="548564" y="697535"/>
                  </a:cubicBezTo>
                  <a:close/>
                  <a:moveTo>
                    <a:pt x="527533" y="695783"/>
                  </a:moveTo>
                  <a:cubicBezTo>
                    <a:pt x="528701" y="698119"/>
                    <a:pt x="528117" y="700456"/>
                    <a:pt x="525780" y="702793"/>
                  </a:cubicBezTo>
                  <a:lnTo>
                    <a:pt x="524028" y="708051"/>
                  </a:lnTo>
                  <a:cubicBezTo>
                    <a:pt x="524028" y="704546"/>
                    <a:pt x="525196" y="700456"/>
                    <a:pt x="527533" y="695783"/>
                  </a:cubicBezTo>
                  <a:close/>
                  <a:moveTo>
                    <a:pt x="1323213" y="678257"/>
                  </a:moveTo>
                  <a:lnTo>
                    <a:pt x="1323213" y="690525"/>
                  </a:lnTo>
                  <a:lnTo>
                    <a:pt x="1323213" y="704546"/>
                  </a:lnTo>
                  <a:cubicBezTo>
                    <a:pt x="1323213" y="702209"/>
                    <a:pt x="1323506" y="700164"/>
                    <a:pt x="1324090" y="698411"/>
                  </a:cubicBezTo>
                  <a:cubicBezTo>
                    <a:pt x="1324673" y="696659"/>
                    <a:pt x="1324382" y="694030"/>
                    <a:pt x="1323213" y="690525"/>
                  </a:cubicBezTo>
                  <a:cubicBezTo>
                    <a:pt x="1323213" y="689356"/>
                    <a:pt x="1323506" y="687312"/>
                    <a:pt x="1324090" y="684391"/>
                  </a:cubicBezTo>
                  <a:cubicBezTo>
                    <a:pt x="1324673" y="681470"/>
                    <a:pt x="1324382" y="679425"/>
                    <a:pt x="1323213" y="678257"/>
                  </a:cubicBezTo>
                  <a:close/>
                  <a:moveTo>
                    <a:pt x="501244" y="672999"/>
                  </a:moveTo>
                  <a:cubicBezTo>
                    <a:pt x="496570" y="676504"/>
                    <a:pt x="494233" y="680593"/>
                    <a:pt x="494233" y="685267"/>
                  </a:cubicBezTo>
                  <a:cubicBezTo>
                    <a:pt x="496570" y="684099"/>
                    <a:pt x="498323" y="681762"/>
                    <a:pt x="499491" y="678257"/>
                  </a:cubicBezTo>
                  <a:cubicBezTo>
                    <a:pt x="500660" y="674751"/>
                    <a:pt x="501244" y="672999"/>
                    <a:pt x="501244" y="672999"/>
                  </a:cubicBezTo>
                  <a:close/>
                  <a:moveTo>
                    <a:pt x="553822" y="669494"/>
                  </a:moveTo>
                  <a:lnTo>
                    <a:pt x="554028" y="670627"/>
                  </a:lnTo>
                  <a:lnTo>
                    <a:pt x="552069" y="676504"/>
                  </a:lnTo>
                  <a:cubicBezTo>
                    <a:pt x="553237" y="674167"/>
                    <a:pt x="553822" y="671830"/>
                    <a:pt x="553822" y="669494"/>
                  </a:cubicBezTo>
                  <a:close/>
                  <a:moveTo>
                    <a:pt x="1274141" y="662483"/>
                  </a:moveTo>
                  <a:lnTo>
                    <a:pt x="1274141" y="667741"/>
                  </a:lnTo>
                  <a:cubicBezTo>
                    <a:pt x="1272972" y="673583"/>
                    <a:pt x="1272388" y="676504"/>
                    <a:pt x="1272388" y="676504"/>
                  </a:cubicBezTo>
                  <a:lnTo>
                    <a:pt x="1272388" y="683514"/>
                  </a:lnTo>
                  <a:cubicBezTo>
                    <a:pt x="1272388" y="684683"/>
                    <a:pt x="1272095" y="685559"/>
                    <a:pt x="1271512" y="686143"/>
                  </a:cubicBezTo>
                  <a:cubicBezTo>
                    <a:pt x="1270927" y="686727"/>
                    <a:pt x="1271219" y="687604"/>
                    <a:pt x="1272388" y="688772"/>
                  </a:cubicBezTo>
                  <a:lnTo>
                    <a:pt x="1277646" y="681762"/>
                  </a:lnTo>
                  <a:cubicBezTo>
                    <a:pt x="1275309" y="678257"/>
                    <a:pt x="1274724" y="675336"/>
                    <a:pt x="1275893" y="672999"/>
                  </a:cubicBezTo>
                  <a:cubicBezTo>
                    <a:pt x="1275893" y="669494"/>
                    <a:pt x="1276477" y="667157"/>
                    <a:pt x="1277646" y="665988"/>
                  </a:cubicBezTo>
                  <a:cubicBezTo>
                    <a:pt x="1277646" y="663652"/>
                    <a:pt x="1276477" y="662483"/>
                    <a:pt x="1274141" y="662483"/>
                  </a:cubicBezTo>
                  <a:close/>
                  <a:moveTo>
                    <a:pt x="1275893" y="653720"/>
                  </a:moveTo>
                  <a:lnTo>
                    <a:pt x="1275893" y="658978"/>
                  </a:lnTo>
                  <a:cubicBezTo>
                    <a:pt x="1278230" y="656641"/>
                    <a:pt x="1279398" y="654889"/>
                    <a:pt x="1279398" y="653720"/>
                  </a:cubicBezTo>
                  <a:close/>
                  <a:moveTo>
                    <a:pt x="408356" y="650215"/>
                  </a:moveTo>
                  <a:cubicBezTo>
                    <a:pt x="401346" y="658394"/>
                    <a:pt x="397841" y="665988"/>
                    <a:pt x="397841" y="672999"/>
                  </a:cubicBezTo>
                  <a:lnTo>
                    <a:pt x="396088" y="676504"/>
                  </a:lnTo>
                  <a:cubicBezTo>
                    <a:pt x="398425" y="676504"/>
                    <a:pt x="399593" y="675920"/>
                    <a:pt x="399593" y="674751"/>
                  </a:cubicBezTo>
                  <a:cubicBezTo>
                    <a:pt x="404267" y="667741"/>
                    <a:pt x="407188" y="661315"/>
                    <a:pt x="408356" y="655473"/>
                  </a:cubicBezTo>
                  <a:close/>
                  <a:moveTo>
                    <a:pt x="732587" y="646710"/>
                  </a:moveTo>
                  <a:cubicBezTo>
                    <a:pt x="732587" y="649047"/>
                    <a:pt x="732003" y="651091"/>
                    <a:pt x="730834" y="652844"/>
                  </a:cubicBezTo>
                  <a:cubicBezTo>
                    <a:pt x="729666" y="654597"/>
                    <a:pt x="728498" y="656057"/>
                    <a:pt x="727329" y="657225"/>
                  </a:cubicBezTo>
                  <a:cubicBezTo>
                    <a:pt x="730834" y="657225"/>
                    <a:pt x="732587" y="653720"/>
                    <a:pt x="732587" y="646710"/>
                  </a:cubicBezTo>
                  <a:close/>
                  <a:moveTo>
                    <a:pt x="545059" y="637947"/>
                  </a:moveTo>
                  <a:lnTo>
                    <a:pt x="543306" y="643205"/>
                  </a:lnTo>
                  <a:lnTo>
                    <a:pt x="545059" y="646710"/>
                  </a:lnTo>
                  <a:lnTo>
                    <a:pt x="546812" y="643205"/>
                  </a:lnTo>
                  <a:cubicBezTo>
                    <a:pt x="546812" y="642036"/>
                    <a:pt x="546812" y="640868"/>
                    <a:pt x="546812" y="639699"/>
                  </a:cubicBezTo>
                  <a:cubicBezTo>
                    <a:pt x="546812" y="638531"/>
                    <a:pt x="546227" y="637947"/>
                    <a:pt x="545059" y="637947"/>
                  </a:cubicBezTo>
                  <a:close/>
                  <a:moveTo>
                    <a:pt x="555575" y="632689"/>
                  </a:moveTo>
                  <a:lnTo>
                    <a:pt x="552069" y="634442"/>
                  </a:lnTo>
                  <a:lnTo>
                    <a:pt x="555575" y="643205"/>
                  </a:lnTo>
                  <a:cubicBezTo>
                    <a:pt x="553237" y="640868"/>
                    <a:pt x="551777" y="640576"/>
                    <a:pt x="551193" y="642328"/>
                  </a:cubicBezTo>
                  <a:cubicBezTo>
                    <a:pt x="550609" y="644081"/>
                    <a:pt x="550317" y="644957"/>
                    <a:pt x="550317" y="644957"/>
                  </a:cubicBezTo>
                  <a:cubicBezTo>
                    <a:pt x="547980" y="646126"/>
                    <a:pt x="546812" y="650799"/>
                    <a:pt x="546812" y="658978"/>
                  </a:cubicBezTo>
                  <a:cubicBezTo>
                    <a:pt x="549148" y="656641"/>
                    <a:pt x="550317" y="654889"/>
                    <a:pt x="550317" y="653720"/>
                  </a:cubicBezTo>
                  <a:cubicBezTo>
                    <a:pt x="551485" y="647878"/>
                    <a:pt x="553237" y="644373"/>
                    <a:pt x="555575" y="643205"/>
                  </a:cubicBezTo>
                  <a:close/>
                  <a:moveTo>
                    <a:pt x="1323213" y="630936"/>
                  </a:moveTo>
                  <a:cubicBezTo>
                    <a:pt x="1323213" y="635610"/>
                    <a:pt x="1323213" y="643205"/>
                    <a:pt x="1323213" y="653720"/>
                  </a:cubicBezTo>
                  <a:cubicBezTo>
                    <a:pt x="1323213" y="653720"/>
                    <a:pt x="1323213" y="654889"/>
                    <a:pt x="1323213" y="657225"/>
                  </a:cubicBezTo>
                  <a:cubicBezTo>
                    <a:pt x="1324382" y="652552"/>
                    <a:pt x="1324673" y="647586"/>
                    <a:pt x="1324090" y="642328"/>
                  </a:cubicBezTo>
                  <a:cubicBezTo>
                    <a:pt x="1323506" y="637070"/>
                    <a:pt x="1323213" y="633273"/>
                    <a:pt x="1323213" y="630936"/>
                  </a:cubicBezTo>
                  <a:close/>
                  <a:moveTo>
                    <a:pt x="708051" y="630936"/>
                  </a:moveTo>
                  <a:cubicBezTo>
                    <a:pt x="709219" y="632105"/>
                    <a:pt x="709803" y="633273"/>
                    <a:pt x="709803" y="634442"/>
                  </a:cubicBezTo>
                  <a:cubicBezTo>
                    <a:pt x="709803" y="635610"/>
                    <a:pt x="709803" y="636778"/>
                    <a:pt x="709803" y="637947"/>
                  </a:cubicBezTo>
                  <a:lnTo>
                    <a:pt x="702793" y="657225"/>
                  </a:lnTo>
                  <a:lnTo>
                    <a:pt x="699288" y="669494"/>
                  </a:lnTo>
                  <a:cubicBezTo>
                    <a:pt x="699288" y="671830"/>
                    <a:pt x="698119" y="673583"/>
                    <a:pt x="695782" y="674751"/>
                  </a:cubicBezTo>
                  <a:lnTo>
                    <a:pt x="694030" y="672999"/>
                  </a:lnTo>
                  <a:close/>
                  <a:moveTo>
                    <a:pt x="574853" y="622173"/>
                  </a:moveTo>
                  <a:lnTo>
                    <a:pt x="573100" y="627431"/>
                  </a:lnTo>
                  <a:cubicBezTo>
                    <a:pt x="574269" y="626263"/>
                    <a:pt x="575145" y="625386"/>
                    <a:pt x="575729" y="624802"/>
                  </a:cubicBezTo>
                  <a:cubicBezTo>
                    <a:pt x="576313" y="624218"/>
                    <a:pt x="577189" y="623926"/>
                    <a:pt x="578358" y="623926"/>
                  </a:cubicBezTo>
                  <a:cubicBezTo>
                    <a:pt x="578358" y="623926"/>
                    <a:pt x="578066" y="623634"/>
                    <a:pt x="577482" y="623050"/>
                  </a:cubicBezTo>
                  <a:cubicBezTo>
                    <a:pt x="576898" y="622465"/>
                    <a:pt x="576606" y="622173"/>
                    <a:pt x="576606" y="622173"/>
                  </a:cubicBezTo>
                  <a:close/>
                  <a:moveTo>
                    <a:pt x="720319" y="620421"/>
                  </a:moveTo>
                  <a:lnTo>
                    <a:pt x="722071" y="620421"/>
                  </a:lnTo>
                  <a:lnTo>
                    <a:pt x="718566" y="627431"/>
                  </a:lnTo>
                  <a:close/>
                  <a:moveTo>
                    <a:pt x="732587" y="611658"/>
                  </a:moveTo>
                  <a:cubicBezTo>
                    <a:pt x="731418" y="612826"/>
                    <a:pt x="730542" y="614579"/>
                    <a:pt x="729958" y="616916"/>
                  </a:cubicBezTo>
                  <a:cubicBezTo>
                    <a:pt x="729374" y="619253"/>
                    <a:pt x="728498" y="620421"/>
                    <a:pt x="727329" y="620421"/>
                  </a:cubicBezTo>
                  <a:cubicBezTo>
                    <a:pt x="727329" y="618084"/>
                    <a:pt x="727622" y="616039"/>
                    <a:pt x="728205" y="614287"/>
                  </a:cubicBezTo>
                  <a:cubicBezTo>
                    <a:pt x="728790" y="612534"/>
                    <a:pt x="730250" y="611658"/>
                    <a:pt x="732587" y="611658"/>
                  </a:cubicBezTo>
                  <a:close/>
                  <a:moveTo>
                    <a:pt x="783412" y="608153"/>
                  </a:moveTo>
                  <a:lnTo>
                    <a:pt x="776402" y="609905"/>
                  </a:lnTo>
                  <a:lnTo>
                    <a:pt x="778155" y="622173"/>
                  </a:lnTo>
                  <a:lnTo>
                    <a:pt x="779907" y="623926"/>
                  </a:lnTo>
                  <a:cubicBezTo>
                    <a:pt x="782244" y="619253"/>
                    <a:pt x="783412" y="613995"/>
                    <a:pt x="783412" y="608153"/>
                  </a:cubicBezTo>
                  <a:close/>
                  <a:moveTo>
                    <a:pt x="730834" y="594132"/>
                  </a:moveTo>
                  <a:cubicBezTo>
                    <a:pt x="728498" y="602311"/>
                    <a:pt x="726745" y="606984"/>
                    <a:pt x="725576" y="608153"/>
                  </a:cubicBezTo>
                  <a:cubicBezTo>
                    <a:pt x="725576" y="605816"/>
                    <a:pt x="726161" y="603187"/>
                    <a:pt x="727329" y="600266"/>
                  </a:cubicBezTo>
                  <a:cubicBezTo>
                    <a:pt x="728498" y="597345"/>
                    <a:pt x="729666" y="595300"/>
                    <a:pt x="730834" y="594132"/>
                  </a:cubicBezTo>
                  <a:close/>
                  <a:moveTo>
                    <a:pt x="601142" y="592379"/>
                  </a:moveTo>
                  <a:lnTo>
                    <a:pt x="599389" y="595884"/>
                  </a:lnTo>
                  <a:cubicBezTo>
                    <a:pt x="599389" y="595884"/>
                    <a:pt x="599974" y="595884"/>
                    <a:pt x="601142" y="595884"/>
                  </a:cubicBezTo>
                  <a:lnTo>
                    <a:pt x="602894" y="592379"/>
                  </a:lnTo>
                  <a:close/>
                  <a:moveTo>
                    <a:pt x="576606" y="580111"/>
                  </a:moveTo>
                  <a:cubicBezTo>
                    <a:pt x="573100" y="581279"/>
                    <a:pt x="569595" y="586537"/>
                    <a:pt x="566090" y="595884"/>
                  </a:cubicBezTo>
                  <a:lnTo>
                    <a:pt x="573100" y="595884"/>
                  </a:lnTo>
                  <a:cubicBezTo>
                    <a:pt x="575437" y="591211"/>
                    <a:pt x="576898" y="587706"/>
                    <a:pt x="577482" y="585369"/>
                  </a:cubicBezTo>
                  <a:cubicBezTo>
                    <a:pt x="578066" y="583032"/>
                    <a:pt x="577774" y="581279"/>
                    <a:pt x="576606" y="580111"/>
                  </a:cubicBezTo>
                  <a:close/>
                  <a:moveTo>
                    <a:pt x="603771" y="576606"/>
                  </a:moveTo>
                  <a:cubicBezTo>
                    <a:pt x="603187" y="577774"/>
                    <a:pt x="602311" y="580111"/>
                    <a:pt x="601142" y="583616"/>
                  </a:cubicBezTo>
                  <a:cubicBezTo>
                    <a:pt x="603479" y="584785"/>
                    <a:pt x="605231" y="584785"/>
                    <a:pt x="606400" y="583616"/>
                  </a:cubicBezTo>
                  <a:cubicBezTo>
                    <a:pt x="607568" y="582448"/>
                    <a:pt x="608736" y="580111"/>
                    <a:pt x="609905" y="576606"/>
                  </a:cubicBezTo>
                  <a:cubicBezTo>
                    <a:pt x="606400" y="575437"/>
                    <a:pt x="604355" y="575437"/>
                    <a:pt x="603771" y="576606"/>
                  </a:cubicBezTo>
                  <a:close/>
                  <a:moveTo>
                    <a:pt x="732587" y="571348"/>
                  </a:moveTo>
                  <a:cubicBezTo>
                    <a:pt x="732587" y="576022"/>
                    <a:pt x="732003" y="580111"/>
                    <a:pt x="730834" y="583616"/>
                  </a:cubicBezTo>
                  <a:cubicBezTo>
                    <a:pt x="728498" y="588290"/>
                    <a:pt x="726453" y="592963"/>
                    <a:pt x="724700" y="597637"/>
                  </a:cubicBezTo>
                  <a:cubicBezTo>
                    <a:pt x="722947" y="602311"/>
                    <a:pt x="720903" y="606400"/>
                    <a:pt x="718566" y="609905"/>
                  </a:cubicBezTo>
                  <a:lnTo>
                    <a:pt x="716814" y="622173"/>
                  </a:lnTo>
                  <a:cubicBezTo>
                    <a:pt x="714477" y="624510"/>
                    <a:pt x="713308" y="625679"/>
                    <a:pt x="713308" y="625679"/>
                  </a:cubicBezTo>
                  <a:lnTo>
                    <a:pt x="711556" y="623926"/>
                  </a:lnTo>
                  <a:lnTo>
                    <a:pt x="718566" y="602895"/>
                  </a:lnTo>
                  <a:cubicBezTo>
                    <a:pt x="720903" y="599390"/>
                    <a:pt x="722656" y="596761"/>
                    <a:pt x="723824" y="595008"/>
                  </a:cubicBezTo>
                  <a:cubicBezTo>
                    <a:pt x="724993" y="593256"/>
                    <a:pt x="725576" y="591795"/>
                    <a:pt x="725576" y="590627"/>
                  </a:cubicBezTo>
                  <a:lnTo>
                    <a:pt x="729082" y="576606"/>
                  </a:lnTo>
                  <a:cubicBezTo>
                    <a:pt x="729082" y="575437"/>
                    <a:pt x="730250" y="573685"/>
                    <a:pt x="732587" y="571348"/>
                  </a:cubicBezTo>
                  <a:close/>
                  <a:moveTo>
                    <a:pt x="1619656" y="564890"/>
                  </a:moveTo>
                  <a:lnTo>
                    <a:pt x="1619841" y="567843"/>
                  </a:lnTo>
                  <a:cubicBezTo>
                    <a:pt x="1620133" y="569595"/>
                    <a:pt x="1620571" y="570764"/>
                    <a:pt x="1621155" y="571348"/>
                  </a:cubicBezTo>
                  <a:close/>
                  <a:moveTo>
                    <a:pt x="427635" y="564338"/>
                  </a:moveTo>
                  <a:cubicBezTo>
                    <a:pt x="421793" y="570180"/>
                    <a:pt x="414783" y="576022"/>
                    <a:pt x="406604" y="581864"/>
                  </a:cubicBezTo>
                  <a:cubicBezTo>
                    <a:pt x="404267" y="585369"/>
                    <a:pt x="400762" y="588582"/>
                    <a:pt x="396088" y="591503"/>
                  </a:cubicBezTo>
                  <a:cubicBezTo>
                    <a:pt x="391414" y="594424"/>
                    <a:pt x="387909" y="597637"/>
                    <a:pt x="385572" y="601142"/>
                  </a:cubicBezTo>
                  <a:lnTo>
                    <a:pt x="359283" y="623926"/>
                  </a:lnTo>
                  <a:lnTo>
                    <a:pt x="338252" y="646710"/>
                  </a:lnTo>
                  <a:cubicBezTo>
                    <a:pt x="325400" y="660731"/>
                    <a:pt x="317221" y="669494"/>
                    <a:pt x="313716" y="672999"/>
                  </a:cubicBezTo>
                  <a:cubicBezTo>
                    <a:pt x="310210" y="674167"/>
                    <a:pt x="308458" y="677672"/>
                    <a:pt x="308458" y="683514"/>
                  </a:cubicBezTo>
                  <a:cubicBezTo>
                    <a:pt x="308458" y="684683"/>
                    <a:pt x="307874" y="686435"/>
                    <a:pt x="306705" y="688772"/>
                  </a:cubicBezTo>
                  <a:cubicBezTo>
                    <a:pt x="303200" y="696951"/>
                    <a:pt x="299695" y="702793"/>
                    <a:pt x="296190" y="706298"/>
                  </a:cubicBezTo>
                  <a:lnTo>
                    <a:pt x="297942" y="709803"/>
                  </a:lnTo>
                  <a:lnTo>
                    <a:pt x="301448" y="708051"/>
                  </a:lnTo>
                  <a:cubicBezTo>
                    <a:pt x="306121" y="711556"/>
                    <a:pt x="308458" y="713309"/>
                    <a:pt x="308458" y="713309"/>
                  </a:cubicBezTo>
                  <a:lnTo>
                    <a:pt x="318974" y="723824"/>
                  </a:lnTo>
                  <a:cubicBezTo>
                    <a:pt x="320142" y="720319"/>
                    <a:pt x="321310" y="720319"/>
                    <a:pt x="322479" y="723824"/>
                  </a:cubicBezTo>
                  <a:lnTo>
                    <a:pt x="327737" y="729082"/>
                  </a:lnTo>
                  <a:lnTo>
                    <a:pt x="332994" y="729082"/>
                  </a:lnTo>
                  <a:cubicBezTo>
                    <a:pt x="332994" y="730250"/>
                    <a:pt x="332702" y="731127"/>
                    <a:pt x="332118" y="731711"/>
                  </a:cubicBezTo>
                  <a:cubicBezTo>
                    <a:pt x="331534" y="732295"/>
                    <a:pt x="331242" y="733171"/>
                    <a:pt x="331242" y="734340"/>
                  </a:cubicBezTo>
                  <a:lnTo>
                    <a:pt x="332994" y="736092"/>
                  </a:lnTo>
                  <a:cubicBezTo>
                    <a:pt x="334163" y="740766"/>
                    <a:pt x="336500" y="743103"/>
                    <a:pt x="340005" y="743103"/>
                  </a:cubicBezTo>
                  <a:cubicBezTo>
                    <a:pt x="343510" y="743103"/>
                    <a:pt x="346723" y="743979"/>
                    <a:pt x="349644" y="745732"/>
                  </a:cubicBezTo>
                  <a:cubicBezTo>
                    <a:pt x="352565" y="747484"/>
                    <a:pt x="355194" y="748361"/>
                    <a:pt x="357531" y="748361"/>
                  </a:cubicBezTo>
                  <a:lnTo>
                    <a:pt x="361036" y="748361"/>
                  </a:lnTo>
                  <a:cubicBezTo>
                    <a:pt x="362204" y="743687"/>
                    <a:pt x="363373" y="740474"/>
                    <a:pt x="364541" y="738721"/>
                  </a:cubicBezTo>
                  <a:cubicBezTo>
                    <a:pt x="365710" y="736969"/>
                    <a:pt x="366878" y="734924"/>
                    <a:pt x="368046" y="732587"/>
                  </a:cubicBezTo>
                  <a:cubicBezTo>
                    <a:pt x="372720" y="717398"/>
                    <a:pt x="377978" y="703961"/>
                    <a:pt x="383820" y="692277"/>
                  </a:cubicBezTo>
                  <a:lnTo>
                    <a:pt x="387325" y="683514"/>
                  </a:lnTo>
                  <a:cubicBezTo>
                    <a:pt x="388493" y="681178"/>
                    <a:pt x="389662" y="678841"/>
                    <a:pt x="390830" y="676504"/>
                  </a:cubicBezTo>
                  <a:cubicBezTo>
                    <a:pt x="391999" y="674167"/>
                    <a:pt x="393167" y="670662"/>
                    <a:pt x="394335" y="665988"/>
                  </a:cubicBezTo>
                  <a:cubicBezTo>
                    <a:pt x="394335" y="661315"/>
                    <a:pt x="395504" y="656641"/>
                    <a:pt x="397841" y="651968"/>
                  </a:cubicBezTo>
                  <a:lnTo>
                    <a:pt x="425882" y="571348"/>
                  </a:lnTo>
                  <a:cubicBezTo>
                    <a:pt x="427051" y="570180"/>
                    <a:pt x="427635" y="567843"/>
                    <a:pt x="427635" y="564338"/>
                  </a:cubicBezTo>
                  <a:close/>
                  <a:moveTo>
                    <a:pt x="1645692" y="541554"/>
                  </a:moveTo>
                  <a:cubicBezTo>
                    <a:pt x="1646860" y="542722"/>
                    <a:pt x="1648028" y="543891"/>
                    <a:pt x="1649197" y="545059"/>
                  </a:cubicBezTo>
                  <a:cubicBezTo>
                    <a:pt x="1650365" y="546227"/>
                    <a:pt x="1651534" y="547980"/>
                    <a:pt x="1652702" y="550317"/>
                  </a:cubicBezTo>
                  <a:cubicBezTo>
                    <a:pt x="1652702" y="545643"/>
                    <a:pt x="1650365" y="542722"/>
                    <a:pt x="1645692" y="541554"/>
                  </a:cubicBezTo>
                  <a:close/>
                  <a:moveTo>
                    <a:pt x="1279398" y="536296"/>
                  </a:moveTo>
                  <a:cubicBezTo>
                    <a:pt x="1280567" y="538633"/>
                    <a:pt x="1280859" y="540970"/>
                    <a:pt x="1280274" y="543306"/>
                  </a:cubicBezTo>
                  <a:cubicBezTo>
                    <a:pt x="1279691" y="545643"/>
                    <a:pt x="1279398" y="547396"/>
                    <a:pt x="1279398" y="548564"/>
                  </a:cubicBezTo>
                  <a:cubicBezTo>
                    <a:pt x="1275893" y="552069"/>
                    <a:pt x="1273848" y="556159"/>
                    <a:pt x="1273264" y="560832"/>
                  </a:cubicBezTo>
                  <a:cubicBezTo>
                    <a:pt x="1272680" y="565506"/>
                    <a:pt x="1272388" y="568427"/>
                    <a:pt x="1272388" y="569595"/>
                  </a:cubicBezTo>
                  <a:cubicBezTo>
                    <a:pt x="1272388" y="573101"/>
                    <a:pt x="1272972" y="574853"/>
                    <a:pt x="1274141" y="574853"/>
                  </a:cubicBezTo>
                  <a:cubicBezTo>
                    <a:pt x="1275309" y="574853"/>
                    <a:pt x="1275893" y="576022"/>
                    <a:pt x="1275893" y="578358"/>
                  </a:cubicBezTo>
                  <a:lnTo>
                    <a:pt x="1275893" y="588874"/>
                  </a:lnTo>
                  <a:cubicBezTo>
                    <a:pt x="1274724" y="591211"/>
                    <a:pt x="1274724" y="593256"/>
                    <a:pt x="1275893" y="595008"/>
                  </a:cubicBezTo>
                  <a:cubicBezTo>
                    <a:pt x="1277062" y="596761"/>
                    <a:pt x="1277062" y="598221"/>
                    <a:pt x="1275893" y="599390"/>
                  </a:cubicBezTo>
                  <a:lnTo>
                    <a:pt x="1275893" y="613410"/>
                  </a:lnTo>
                  <a:cubicBezTo>
                    <a:pt x="1275893" y="618084"/>
                    <a:pt x="1276477" y="621589"/>
                    <a:pt x="1277646" y="623926"/>
                  </a:cubicBezTo>
                  <a:lnTo>
                    <a:pt x="1277646" y="632689"/>
                  </a:lnTo>
                  <a:cubicBezTo>
                    <a:pt x="1276477" y="637363"/>
                    <a:pt x="1277062" y="642036"/>
                    <a:pt x="1279398" y="646710"/>
                  </a:cubicBezTo>
                  <a:cubicBezTo>
                    <a:pt x="1280567" y="646710"/>
                    <a:pt x="1281151" y="644957"/>
                    <a:pt x="1281151" y="641452"/>
                  </a:cubicBezTo>
                  <a:cubicBezTo>
                    <a:pt x="1279983" y="635610"/>
                    <a:pt x="1279983" y="629768"/>
                    <a:pt x="1281151" y="623926"/>
                  </a:cubicBezTo>
                  <a:cubicBezTo>
                    <a:pt x="1281151" y="621589"/>
                    <a:pt x="1281735" y="618084"/>
                    <a:pt x="1282903" y="613410"/>
                  </a:cubicBezTo>
                  <a:cubicBezTo>
                    <a:pt x="1284072" y="608737"/>
                    <a:pt x="1284072" y="604063"/>
                    <a:pt x="1282903" y="599390"/>
                  </a:cubicBezTo>
                  <a:lnTo>
                    <a:pt x="1282903" y="595884"/>
                  </a:lnTo>
                  <a:cubicBezTo>
                    <a:pt x="1282903" y="588874"/>
                    <a:pt x="1283196" y="579235"/>
                    <a:pt x="1283780" y="566966"/>
                  </a:cubicBezTo>
                  <a:cubicBezTo>
                    <a:pt x="1284364" y="554698"/>
                    <a:pt x="1284656" y="545059"/>
                    <a:pt x="1284656" y="538049"/>
                  </a:cubicBezTo>
                  <a:cubicBezTo>
                    <a:pt x="1283488" y="536880"/>
                    <a:pt x="1281735" y="536296"/>
                    <a:pt x="1279398" y="536296"/>
                  </a:cubicBezTo>
                  <a:close/>
                  <a:moveTo>
                    <a:pt x="1321461" y="520523"/>
                  </a:moveTo>
                  <a:cubicBezTo>
                    <a:pt x="1316787" y="539217"/>
                    <a:pt x="1314450" y="546812"/>
                    <a:pt x="1314450" y="543306"/>
                  </a:cubicBezTo>
                  <a:cubicBezTo>
                    <a:pt x="1314450" y="545643"/>
                    <a:pt x="1313866" y="548564"/>
                    <a:pt x="1312697" y="552069"/>
                  </a:cubicBezTo>
                  <a:cubicBezTo>
                    <a:pt x="1311529" y="555575"/>
                    <a:pt x="1310945" y="559664"/>
                    <a:pt x="1310945" y="564338"/>
                  </a:cubicBezTo>
                  <a:lnTo>
                    <a:pt x="1310945" y="580111"/>
                  </a:lnTo>
                  <a:cubicBezTo>
                    <a:pt x="1309777" y="582448"/>
                    <a:pt x="1309485" y="585661"/>
                    <a:pt x="1310069" y="589750"/>
                  </a:cubicBezTo>
                  <a:cubicBezTo>
                    <a:pt x="1310653" y="593840"/>
                    <a:pt x="1310945" y="595884"/>
                    <a:pt x="1310945" y="595884"/>
                  </a:cubicBezTo>
                  <a:cubicBezTo>
                    <a:pt x="1310945" y="597053"/>
                    <a:pt x="1310945" y="598221"/>
                    <a:pt x="1310945" y="599390"/>
                  </a:cubicBezTo>
                  <a:cubicBezTo>
                    <a:pt x="1310945" y="600558"/>
                    <a:pt x="1310945" y="601726"/>
                    <a:pt x="1310945" y="602895"/>
                  </a:cubicBezTo>
                  <a:cubicBezTo>
                    <a:pt x="1308608" y="606400"/>
                    <a:pt x="1307732" y="610489"/>
                    <a:pt x="1308316" y="615163"/>
                  </a:cubicBezTo>
                  <a:cubicBezTo>
                    <a:pt x="1308900" y="619836"/>
                    <a:pt x="1309192" y="622758"/>
                    <a:pt x="1309192" y="623926"/>
                  </a:cubicBezTo>
                  <a:cubicBezTo>
                    <a:pt x="1308024" y="630936"/>
                    <a:pt x="1308024" y="637363"/>
                    <a:pt x="1309192" y="643205"/>
                  </a:cubicBezTo>
                  <a:cubicBezTo>
                    <a:pt x="1310361" y="649047"/>
                    <a:pt x="1310361" y="654889"/>
                    <a:pt x="1309192" y="660731"/>
                  </a:cubicBezTo>
                  <a:lnTo>
                    <a:pt x="1307440" y="662483"/>
                  </a:lnTo>
                  <a:cubicBezTo>
                    <a:pt x="1309777" y="667157"/>
                    <a:pt x="1309777" y="673583"/>
                    <a:pt x="1307440" y="681762"/>
                  </a:cubicBezTo>
                  <a:cubicBezTo>
                    <a:pt x="1307440" y="687604"/>
                    <a:pt x="1308608" y="691693"/>
                    <a:pt x="1310945" y="694030"/>
                  </a:cubicBezTo>
                  <a:cubicBezTo>
                    <a:pt x="1309777" y="694030"/>
                    <a:pt x="1309192" y="694614"/>
                    <a:pt x="1309192" y="695783"/>
                  </a:cubicBezTo>
                  <a:cubicBezTo>
                    <a:pt x="1309192" y="696951"/>
                    <a:pt x="1308608" y="697535"/>
                    <a:pt x="1307440" y="697535"/>
                  </a:cubicBezTo>
                  <a:lnTo>
                    <a:pt x="1310945" y="709803"/>
                  </a:lnTo>
                  <a:lnTo>
                    <a:pt x="1310945" y="722072"/>
                  </a:lnTo>
                  <a:lnTo>
                    <a:pt x="1314450" y="723824"/>
                  </a:lnTo>
                  <a:cubicBezTo>
                    <a:pt x="1313282" y="723824"/>
                    <a:pt x="1312697" y="724116"/>
                    <a:pt x="1312697" y="724700"/>
                  </a:cubicBezTo>
                  <a:cubicBezTo>
                    <a:pt x="1312697" y="725285"/>
                    <a:pt x="1312114" y="726161"/>
                    <a:pt x="1310945" y="727329"/>
                  </a:cubicBezTo>
                  <a:cubicBezTo>
                    <a:pt x="1312114" y="728498"/>
                    <a:pt x="1312697" y="729666"/>
                    <a:pt x="1312697" y="730835"/>
                  </a:cubicBezTo>
                  <a:cubicBezTo>
                    <a:pt x="1312697" y="732003"/>
                    <a:pt x="1313282" y="732587"/>
                    <a:pt x="1314450" y="732587"/>
                  </a:cubicBezTo>
                  <a:cubicBezTo>
                    <a:pt x="1314450" y="730250"/>
                    <a:pt x="1315035" y="728498"/>
                    <a:pt x="1316203" y="727329"/>
                  </a:cubicBezTo>
                  <a:cubicBezTo>
                    <a:pt x="1319708" y="726161"/>
                    <a:pt x="1320877" y="724993"/>
                    <a:pt x="1319708" y="723824"/>
                  </a:cubicBezTo>
                  <a:lnTo>
                    <a:pt x="1314450" y="723824"/>
                  </a:lnTo>
                  <a:cubicBezTo>
                    <a:pt x="1313282" y="721487"/>
                    <a:pt x="1312697" y="718566"/>
                    <a:pt x="1312697" y="715061"/>
                  </a:cubicBezTo>
                  <a:cubicBezTo>
                    <a:pt x="1312697" y="709219"/>
                    <a:pt x="1315035" y="703961"/>
                    <a:pt x="1319708" y="699288"/>
                  </a:cubicBezTo>
                  <a:cubicBezTo>
                    <a:pt x="1317372" y="698119"/>
                    <a:pt x="1316787" y="695783"/>
                    <a:pt x="1317955" y="692277"/>
                  </a:cubicBezTo>
                  <a:lnTo>
                    <a:pt x="1317955" y="685267"/>
                  </a:lnTo>
                  <a:cubicBezTo>
                    <a:pt x="1319124" y="682930"/>
                    <a:pt x="1318540" y="680009"/>
                    <a:pt x="1316203" y="676504"/>
                  </a:cubicBezTo>
                  <a:cubicBezTo>
                    <a:pt x="1315035" y="676504"/>
                    <a:pt x="1314450" y="675336"/>
                    <a:pt x="1314450" y="672999"/>
                  </a:cubicBezTo>
                  <a:lnTo>
                    <a:pt x="1316203" y="658978"/>
                  </a:lnTo>
                  <a:lnTo>
                    <a:pt x="1317955" y="653720"/>
                  </a:lnTo>
                  <a:lnTo>
                    <a:pt x="1317955" y="646710"/>
                  </a:lnTo>
                  <a:cubicBezTo>
                    <a:pt x="1319124" y="645541"/>
                    <a:pt x="1319708" y="643205"/>
                    <a:pt x="1319708" y="639699"/>
                  </a:cubicBezTo>
                  <a:cubicBezTo>
                    <a:pt x="1318540" y="636194"/>
                    <a:pt x="1318248" y="632689"/>
                    <a:pt x="1318832" y="629184"/>
                  </a:cubicBezTo>
                  <a:cubicBezTo>
                    <a:pt x="1319416" y="625679"/>
                    <a:pt x="1319708" y="622758"/>
                    <a:pt x="1319708" y="620421"/>
                  </a:cubicBezTo>
                  <a:lnTo>
                    <a:pt x="1323213" y="620421"/>
                  </a:lnTo>
                  <a:cubicBezTo>
                    <a:pt x="1323213" y="608737"/>
                    <a:pt x="1324382" y="599974"/>
                    <a:pt x="1326719" y="594132"/>
                  </a:cubicBezTo>
                  <a:cubicBezTo>
                    <a:pt x="1324382" y="594132"/>
                    <a:pt x="1323213" y="594716"/>
                    <a:pt x="1323213" y="595884"/>
                  </a:cubicBezTo>
                  <a:lnTo>
                    <a:pt x="1323213" y="601142"/>
                  </a:lnTo>
                  <a:cubicBezTo>
                    <a:pt x="1323213" y="602311"/>
                    <a:pt x="1323213" y="604940"/>
                    <a:pt x="1323213" y="609029"/>
                  </a:cubicBezTo>
                  <a:cubicBezTo>
                    <a:pt x="1323213" y="613118"/>
                    <a:pt x="1323213" y="616916"/>
                    <a:pt x="1323213" y="620421"/>
                  </a:cubicBezTo>
                  <a:cubicBezTo>
                    <a:pt x="1320877" y="619253"/>
                    <a:pt x="1319708" y="618084"/>
                    <a:pt x="1319708" y="616916"/>
                  </a:cubicBezTo>
                  <a:cubicBezTo>
                    <a:pt x="1319708" y="615747"/>
                    <a:pt x="1319124" y="614579"/>
                    <a:pt x="1317955" y="613410"/>
                  </a:cubicBezTo>
                  <a:lnTo>
                    <a:pt x="1319708" y="590627"/>
                  </a:lnTo>
                  <a:lnTo>
                    <a:pt x="1321461" y="583616"/>
                  </a:lnTo>
                  <a:cubicBezTo>
                    <a:pt x="1320292" y="582448"/>
                    <a:pt x="1319708" y="580695"/>
                    <a:pt x="1319708" y="578358"/>
                  </a:cubicBezTo>
                  <a:lnTo>
                    <a:pt x="1317955" y="557327"/>
                  </a:lnTo>
                  <a:lnTo>
                    <a:pt x="1323213" y="525780"/>
                  </a:lnTo>
                  <a:close/>
                  <a:moveTo>
                    <a:pt x="1659712" y="513512"/>
                  </a:moveTo>
                  <a:lnTo>
                    <a:pt x="1662621" y="518845"/>
                  </a:lnTo>
                  <a:lnTo>
                    <a:pt x="1662621" y="520493"/>
                  </a:lnTo>
                  <a:close/>
                  <a:moveTo>
                    <a:pt x="1281211" y="510853"/>
                  </a:moveTo>
                  <a:lnTo>
                    <a:pt x="1280274" y="511321"/>
                  </a:lnTo>
                  <a:cubicBezTo>
                    <a:pt x="1279690" y="512198"/>
                    <a:pt x="1279398" y="513512"/>
                    <a:pt x="1279398" y="515265"/>
                  </a:cubicBezTo>
                  <a:lnTo>
                    <a:pt x="1281151" y="518770"/>
                  </a:lnTo>
                  <a:cubicBezTo>
                    <a:pt x="1281151" y="519938"/>
                    <a:pt x="1280274" y="520815"/>
                    <a:pt x="1278522" y="521399"/>
                  </a:cubicBezTo>
                  <a:cubicBezTo>
                    <a:pt x="1276769" y="521983"/>
                    <a:pt x="1276477" y="523444"/>
                    <a:pt x="1277646" y="525780"/>
                  </a:cubicBezTo>
                  <a:cubicBezTo>
                    <a:pt x="1281151" y="525780"/>
                    <a:pt x="1283488" y="525196"/>
                    <a:pt x="1284656" y="524028"/>
                  </a:cubicBezTo>
                  <a:lnTo>
                    <a:pt x="1284656" y="518770"/>
                  </a:lnTo>
                  <a:cubicBezTo>
                    <a:pt x="1284656" y="516433"/>
                    <a:pt x="1284656" y="515265"/>
                    <a:pt x="1284656" y="515265"/>
                  </a:cubicBezTo>
                  <a:cubicBezTo>
                    <a:pt x="1284656" y="514097"/>
                    <a:pt x="1284364" y="513220"/>
                    <a:pt x="1283780" y="512636"/>
                  </a:cubicBezTo>
                  <a:lnTo>
                    <a:pt x="1283318" y="511249"/>
                  </a:lnTo>
                  <a:lnTo>
                    <a:pt x="1283342" y="511760"/>
                  </a:lnTo>
                  <a:cubicBezTo>
                    <a:pt x="1283634" y="515265"/>
                    <a:pt x="1284072" y="516433"/>
                    <a:pt x="1284656" y="515265"/>
                  </a:cubicBezTo>
                  <a:cubicBezTo>
                    <a:pt x="1283488" y="515265"/>
                    <a:pt x="1282320" y="515849"/>
                    <a:pt x="1281151" y="517017"/>
                  </a:cubicBezTo>
                  <a:close/>
                  <a:moveTo>
                    <a:pt x="1647444" y="510007"/>
                  </a:moveTo>
                  <a:cubicBezTo>
                    <a:pt x="1649197" y="511760"/>
                    <a:pt x="1651826" y="514973"/>
                    <a:pt x="1655331" y="519646"/>
                  </a:cubicBezTo>
                  <a:lnTo>
                    <a:pt x="1662621" y="529852"/>
                  </a:lnTo>
                  <a:lnTo>
                    <a:pt x="1662621" y="566801"/>
                  </a:lnTo>
                  <a:lnTo>
                    <a:pt x="1662341" y="565214"/>
                  </a:lnTo>
                  <a:cubicBezTo>
                    <a:pt x="1660589" y="559956"/>
                    <a:pt x="1659129" y="555575"/>
                    <a:pt x="1657960" y="552069"/>
                  </a:cubicBezTo>
                  <a:cubicBezTo>
                    <a:pt x="1657960" y="548564"/>
                    <a:pt x="1656500" y="544475"/>
                    <a:pt x="1653578" y="539801"/>
                  </a:cubicBezTo>
                  <a:cubicBezTo>
                    <a:pt x="1650657" y="535128"/>
                    <a:pt x="1648028" y="529286"/>
                    <a:pt x="1645692" y="522275"/>
                  </a:cubicBezTo>
                  <a:cubicBezTo>
                    <a:pt x="1649197" y="526949"/>
                    <a:pt x="1653286" y="533375"/>
                    <a:pt x="1657960" y="541554"/>
                  </a:cubicBezTo>
                  <a:lnTo>
                    <a:pt x="1657960" y="538049"/>
                  </a:lnTo>
                  <a:cubicBezTo>
                    <a:pt x="1657960" y="533375"/>
                    <a:pt x="1656500" y="528409"/>
                    <a:pt x="1653578" y="523151"/>
                  </a:cubicBezTo>
                  <a:cubicBezTo>
                    <a:pt x="1650657" y="517894"/>
                    <a:pt x="1648613" y="513512"/>
                    <a:pt x="1647444" y="510007"/>
                  </a:cubicBezTo>
                  <a:close/>
                  <a:moveTo>
                    <a:pt x="1275819" y="504700"/>
                  </a:moveTo>
                  <a:lnTo>
                    <a:pt x="1275823" y="505030"/>
                  </a:lnTo>
                  <a:lnTo>
                    <a:pt x="1275893" y="504749"/>
                  </a:lnTo>
                  <a:close/>
                  <a:moveTo>
                    <a:pt x="1039292" y="499491"/>
                  </a:moveTo>
                  <a:lnTo>
                    <a:pt x="1039236" y="501355"/>
                  </a:lnTo>
                  <a:lnTo>
                    <a:pt x="1039292" y="501244"/>
                  </a:lnTo>
                  <a:close/>
                  <a:moveTo>
                    <a:pt x="1281589" y="498178"/>
                  </a:moveTo>
                  <a:lnTo>
                    <a:pt x="1281151" y="499491"/>
                  </a:lnTo>
                  <a:lnTo>
                    <a:pt x="1281540" y="499297"/>
                  </a:lnTo>
                  <a:close/>
                  <a:moveTo>
                    <a:pt x="1282903" y="494234"/>
                  </a:moveTo>
                  <a:lnTo>
                    <a:pt x="1282949" y="498593"/>
                  </a:lnTo>
                  <a:lnTo>
                    <a:pt x="1284656" y="497739"/>
                  </a:lnTo>
                  <a:cubicBezTo>
                    <a:pt x="1284656" y="495402"/>
                    <a:pt x="1284072" y="494234"/>
                    <a:pt x="1282903" y="494234"/>
                  </a:cubicBezTo>
                  <a:close/>
                  <a:moveTo>
                    <a:pt x="781660" y="487223"/>
                  </a:moveTo>
                  <a:cubicBezTo>
                    <a:pt x="779323" y="487223"/>
                    <a:pt x="778155" y="496570"/>
                    <a:pt x="778155" y="515265"/>
                  </a:cubicBezTo>
                  <a:cubicBezTo>
                    <a:pt x="778155" y="518770"/>
                    <a:pt x="777862" y="524612"/>
                    <a:pt x="777278" y="532791"/>
                  </a:cubicBezTo>
                  <a:cubicBezTo>
                    <a:pt x="776694" y="540970"/>
                    <a:pt x="776986" y="547980"/>
                    <a:pt x="778155" y="553822"/>
                  </a:cubicBezTo>
                  <a:lnTo>
                    <a:pt x="783412" y="553822"/>
                  </a:lnTo>
                  <a:cubicBezTo>
                    <a:pt x="786917" y="547980"/>
                    <a:pt x="788670" y="543891"/>
                    <a:pt x="788670" y="541554"/>
                  </a:cubicBezTo>
                  <a:lnTo>
                    <a:pt x="785165" y="529286"/>
                  </a:lnTo>
                  <a:cubicBezTo>
                    <a:pt x="783997" y="526949"/>
                    <a:pt x="783412" y="523444"/>
                    <a:pt x="783412" y="518770"/>
                  </a:cubicBezTo>
                  <a:lnTo>
                    <a:pt x="783412" y="510007"/>
                  </a:lnTo>
                  <a:cubicBezTo>
                    <a:pt x="783412" y="506502"/>
                    <a:pt x="783412" y="502705"/>
                    <a:pt x="783412" y="498615"/>
                  </a:cubicBezTo>
                  <a:cubicBezTo>
                    <a:pt x="783412" y="494526"/>
                    <a:pt x="783412" y="491313"/>
                    <a:pt x="783412" y="488976"/>
                  </a:cubicBezTo>
                  <a:lnTo>
                    <a:pt x="783412" y="487223"/>
                  </a:lnTo>
                  <a:cubicBezTo>
                    <a:pt x="782244" y="494234"/>
                    <a:pt x="781660" y="494818"/>
                    <a:pt x="781660" y="488976"/>
                  </a:cubicBezTo>
                  <a:close/>
                  <a:moveTo>
                    <a:pt x="1296925" y="485471"/>
                  </a:moveTo>
                  <a:cubicBezTo>
                    <a:pt x="1296925" y="487807"/>
                    <a:pt x="1296632" y="491313"/>
                    <a:pt x="1296048" y="495986"/>
                  </a:cubicBezTo>
                  <a:cubicBezTo>
                    <a:pt x="1295464" y="500660"/>
                    <a:pt x="1295756" y="504165"/>
                    <a:pt x="1296925" y="506502"/>
                  </a:cubicBezTo>
                  <a:cubicBezTo>
                    <a:pt x="1294588" y="508839"/>
                    <a:pt x="1293419" y="511175"/>
                    <a:pt x="1293419" y="513512"/>
                  </a:cubicBezTo>
                  <a:cubicBezTo>
                    <a:pt x="1293419" y="514681"/>
                    <a:pt x="1294003" y="517017"/>
                    <a:pt x="1295172" y="520523"/>
                  </a:cubicBezTo>
                  <a:cubicBezTo>
                    <a:pt x="1296340" y="524028"/>
                    <a:pt x="1297508" y="526365"/>
                    <a:pt x="1298677" y="527533"/>
                  </a:cubicBezTo>
                  <a:cubicBezTo>
                    <a:pt x="1297508" y="528701"/>
                    <a:pt x="1296340" y="529286"/>
                    <a:pt x="1295172" y="529286"/>
                  </a:cubicBezTo>
                  <a:cubicBezTo>
                    <a:pt x="1292835" y="529286"/>
                    <a:pt x="1291667" y="530454"/>
                    <a:pt x="1291667" y="532791"/>
                  </a:cubicBezTo>
                  <a:cubicBezTo>
                    <a:pt x="1292835" y="536296"/>
                    <a:pt x="1294588" y="537464"/>
                    <a:pt x="1296925" y="536296"/>
                  </a:cubicBezTo>
                  <a:cubicBezTo>
                    <a:pt x="1298093" y="536296"/>
                    <a:pt x="1298677" y="536880"/>
                    <a:pt x="1298677" y="538049"/>
                  </a:cubicBezTo>
                  <a:cubicBezTo>
                    <a:pt x="1298677" y="539217"/>
                    <a:pt x="1298384" y="540093"/>
                    <a:pt x="1297801" y="540678"/>
                  </a:cubicBezTo>
                  <a:cubicBezTo>
                    <a:pt x="1297216" y="541262"/>
                    <a:pt x="1296925" y="542138"/>
                    <a:pt x="1296925" y="543306"/>
                  </a:cubicBezTo>
                  <a:lnTo>
                    <a:pt x="1289914" y="543306"/>
                  </a:lnTo>
                  <a:lnTo>
                    <a:pt x="1289914" y="567843"/>
                  </a:lnTo>
                  <a:cubicBezTo>
                    <a:pt x="1293419" y="567843"/>
                    <a:pt x="1295172" y="568427"/>
                    <a:pt x="1295172" y="569595"/>
                  </a:cubicBezTo>
                  <a:cubicBezTo>
                    <a:pt x="1295172" y="570764"/>
                    <a:pt x="1294296" y="571348"/>
                    <a:pt x="1292543" y="571348"/>
                  </a:cubicBezTo>
                  <a:cubicBezTo>
                    <a:pt x="1290790" y="571348"/>
                    <a:pt x="1289914" y="571932"/>
                    <a:pt x="1289914" y="573101"/>
                  </a:cubicBezTo>
                  <a:cubicBezTo>
                    <a:pt x="1289914" y="574269"/>
                    <a:pt x="1289622" y="576022"/>
                    <a:pt x="1289038" y="578358"/>
                  </a:cubicBezTo>
                  <a:cubicBezTo>
                    <a:pt x="1288454" y="580695"/>
                    <a:pt x="1288745" y="582448"/>
                    <a:pt x="1289914" y="583616"/>
                  </a:cubicBezTo>
                  <a:lnTo>
                    <a:pt x="1289914" y="588874"/>
                  </a:lnTo>
                  <a:cubicBezTo>
                    <a:pt x="1289914" y="593548"/>
                    <a:pt x="1289330" y="599098"/>
                    <a:pt x="1288161" y="605524"/>
                  </a:cubicBezTo>
                  <a:cubicBezTo>
                    <a:pt x="1286993" y="611950"/>
                    <a:pt x="1286993" y="616916"/>
                    <a:pt x="1288161" y="620421"/>
                  </a:cubicBezTo>
                  <a:cubicBezTo>
                    <a:pt x="1288161" y="630936"/>
                    <a:pt x="1287578" y="640868"/>
                    <a:pt x="1286409" y="650215"/>
                  </a:cubicBezTo>
                  <a:cubicBezTo>
                    <a:pt x="1285240" y="659562"/>
                    <a:pt x="1284656" y="669494"/>
                    <a:pt x="1284656" y="680009"/>
                  </a:cubicBezTo>
                  <a:lnTo>
                    <a:pt x="1284656" y="699288"/>
                  </a:lnTo>
                  <a:cubicBezTo>
                    <a:pt x="1284656" y="707467"/>
                    <a:pt x="1285825" y="714477"/>
                    <a:pt x="1288161" y="720319"/>
                  </a:cubicBezTo>
                  <a:lnTo>
                    <a:pt x="1286409" y="723824"/>
                  </a:lnTo>
                  <a:cubicBezTo>
                    <a:pt x="1285240" y="723824"/>
                    <a:pt x="1284656" y="724993"/>
                    <a:pt x="1284656" y="727329"/>
                  </a:cubicBezTo>
                  <a:cubicBezTo>
                    <a:pt x="1284656" y="729666"/>
                    <a:pt x="1284656" y="731419"/>
                    <a:pt x="1284656" y="732587"/>
                  </a:cubicBezTo>
                  <a:cubicBezTo>
                    <a:pt x="1282320" y="733756"/>
                    <a:pt x="1281735" y="735216"/>
                    <a:pt x="1282903" y="736969"/>
                  </a:cubicBezTo>
                  <a:cubicBezTo>
                    <a:pt x="1284072" y="738721"/>
                    <a:pt x="1284656" y="740182"/>
                    <a:pt x="1284656" y="741350"/>
                  </a:cubicBezTo>
                  <a:lnTo>
                    <a:pt x="1284656" y="750113"/>
                  </a:lnTo>
                  <a:cubicBezTo>
                    <a:pt x="1284656" y="750113"/>
                    <a:pt x="1284949" y="750697"/>
                    <a:pt x="1285532" y="751866"/>
                  </a:cubicBezTo>
                  <a:cubicBezTo>
                    <a:pt x="1286117" y="753034"/>
                    <a:pt x="1285825" y="754203"/>
                    <a:pt x="1284656" y="755371"/>
                  </a:cubicBezTo>
                  <a:cubicBezTo>
                    <a:pt x="1284656" y="756539"/>
                    <a:pt x="1284949" y="757708"/>
                    <a:pt x="1285532" y="758876"/>
                  </a:cubicBezTo>
                  <a:cubicBezTo>
                    <a:pt x="1286117" y="760044"/>
                    <a:pt x="1286993" y="760044"/>
                    <a:pt x="1288161" y="758876"/>
                  </a:cubicBezTo>
                  <a:cubicBezTo>
                    <a:pt x="1290498" y="758876"/>
                    <a:pt x="1292543" y="758292"/>
                    <a:pt x="1294296" y="757124"/>
                  </a:cubicBezTo>
                  <a:cubicBezTo>
                    <a:pt x="1296048" y="755955"/>
                    <a:pt x="1296925" y="754787"/>
                    <a:pt x="1296925" y="753618"/>
                  </a:cubicBezTo>
                  <a:lnTo>
                    <a:pt x="1296925" y="743103"/>
                  </a:lnTo>
                  <a:cubicBezTo>
                    <a:pt x="1299261" y="741934"/>
                    <a:pt x="1299261" y="740182"/>
                    <a:pt x="1296925" y="737845"/>
                  </a:cubicBezTo>
                  <a:cubicBezTo>
                    <a:pt x="1300430" y="734340"/>
                    <a:pt x="1301013" y="730835"/>
                    <a:pt x="1298677" y="727329"/>
                  </a:cubicBezTo>
                  <a:cubicBezTo>
                    <a:pt x="1298677" y="724993"/>
                    <a:pt x="1298384" y="722948"/>
                    <a:pt x="1297801" y="721195"/>
                  </a:cubicBezTo>
                  <a:cubicBezTo>
                    <a:pt x="1297216" y="719443"/>
                    <a:pt x="1297508" y="717982"/>
                    <a:pt x="1298677" y="716814"/>
                  </a:cubicBezTo>
                  <a:cubicBezTo>
                    <a:pt x="1299845" y="716814"/>
                    <a:pt x="1300430" y="715937"/>
                    <a:pt x="1300430" y="714185"/>
                  </a:cubicBezTo>
                  <a:cubicBezTo>
                    <a:pt x="1300430" y="712432"/>
                    <a:pt x="1299845" y="711556"/>
                    <a:pt x="1298677" y="711556"/>
                  </a:cubicBezTo>
                  <a:lnTo>
                    <a:pt x="1298677" y="708051"/>
                  </a:lnTo>
                  <a:cubicBezTo>
                    <a:pt x="1299845" y="704546"/>
                    <a:pt x="1300137" y="701040"/>
                    <a:pt x="1299554" y="697535"/>
                  </a:cubicBezTo>
                  <a:cubicBezTo>
                    <a:pt x="1298969" y="694030"/>
                    <a:pt x="1298677" y="691693"/>
                    <a:pt x="1298677" y="690525"/>
                  </a:cubicBezTo>
                  <a:cubicBezTo>
                    <a:pt x="1299845" y="685851"/>
                    <a:pt x="1300137" y="680301"/>
                    <a:pt x="1299554" y="673875"/>
                  </a:cubicBezTo>
                  <a:cubicBezTo>
                    <a:pt x="1298969" y="667449"/>
                    <a:pt x="1298677" y="662483"/>
                    <a:pt x="1298677" y="658978"/>
                  </a:cubicBezTo>
                  <a:lnTo>
                    <a:pt x="1298677" y="651968"/>
                  </a:lnTo>
                  <a:cubicBezTo>
                    <a:pt x="1299845" y="650799"/>
                    <a:pt x="1300430" y="649631"/>
                    <a:pt x="1300430" y="648462"/>
                  </a:cubicBezTo>
                  <a:cubicBezTo>
                    <a:pt x="1300430" y="647294"/>
                    <a:pt x="1299845" y="646126"/>
                    <a:pt x="1298677" y="644957"/>
                  </a:cubicBezTo>
                  <a:lnTo>
                    <a:pt x="1298677" y="634442"/>
                  </a:lnTo>
                  <a:cubicBezTo>
                    <a:pt x="1301013" y="622758"/>
                    <a:pt x="1301598" y="614579"/>
                    <a:pt x="1300430" y="609905"/>
                  </a:cubicBezTo>
                  <a:cubicBezTo>
                    <a:pt x="1299261" y="613410"/>
                    <a:pt x="1298384" y="617208"/>
                    <a:pt x="1297801" y="621297"/>
                  </a:cubicBezTo>
                  <a:cubicBezTo>
                    <a:pt x="1297216" y="625386"/>
                    <a:pt x="1296340" y="630352"/>
                    <a:pt x="1295172" y="636194"/>
                  </a:cubicBezTo>
                  <a:cubicBezTo>
                    <a:pt x="1294003" y="644373"/>
                    <a:pt x="1293419" y="655473"/>
                    <a:pt x="1293419" y="669494"/>
                  </a:cubicBezTo>
                  <a:cubicBezTo>
                    <a:pt x="1293419" y="671830"/>
                    <a:pt x="1291667" y="672999"/>
                    <a:pt x="1288161" y="672999"/>
                  </a:cubicBezTo>
                  <a:cubicBezTo>
                    <a:pt x="1288161" y="670662"/>
                    <a:pt x="1288161" y="667741"/>
                    <a:pt x="1288161" y="664236"/>
                  </a:cubicBezTo>
                  <a:cubicBezTo>
                    <a:pt x="1288161" y="660731"/>
                    <a:pt x="1288745" y="657225"/>
                    <a:pt x="1289914" y="653720"/>
                  </a:cubicBezTo>
                  <a:lnTo>
                    <a:pt x="1291667" y="627431"/>
                  </a:lnTo>
                  <a:cubicBezTo>
                    <a:pt x="1294003" y="625094"/>
                    <a:pt x="1295172" y="621589"/>
                    <a:pt x="1295172" y="616916"/>
                  </a:cubicBezTo>
                  <a:cubicBezTo>
                    <a:pt x="1295172" y="615747"/>
                    <a:pt x="1295464" y="614579"/>
                    <a:pt x="1296048" y="613410"/>
                  </a:cubicBezTo>
                  <a:cubicBezTo>
                    <a:pt x="1296632" y="612242"/>
                    <a:pt x="1296925" y="611074"/>
                    <a:pt x="1296925" y="609905"/>
                  </a:cubicBezTo>
                  <a:cubicBezTo>
                    <a:pt x="1296925" y="605232"/>
                    <a:pt x="1296925" y="601142"/>
                    <a:pt x="1296925" y="597637"/>
                  </a:cubicBezTo>
                  <a:cubicBezTo>
                    <a:pt x="1296925" y="596469"/>
                    <a:pt x="1296925" y="595592"/>
                    <a:pt x="1296925" y="595008"/>
                  </a:cubicBezTo>
                  <a:cubicBezTo>
                    <a:pt x="1296925" y="594424"/>
                    <a:pt x="1296925" y="593548"/>
                    <a:pt x="1296925" y="592379"/>
                  </a:cubicBezTo>
                  <a:cubicBezTo>
                    <a:pt x="1298093" y="587706"/>
                    <a:pt x="1298677" y="582448"/>
                    <a:pt x="1298677" y="576606"/>
                  </a:cubicBezTo>
                  <a:cubicBezTo>
                    <a:pt x="1297508" y="574269"/>
                    <a:pt x="1297508" y="572516"/>
                    <a:pt x="1298677" y="571348"/>
                  </a:cubicBezTo>
                  <a:cubicBezTo>
                    <a:pt x="1298677" y="559664"/>
                    <a:pt x="1299845" y="550901"/>
                    <a:pt x="1302182" y="545059"/>
                  </a:cubicBezTo>
                  <a:cubicBezTo>
                    <a:pt x="1302182" y="545059"/>
                    <a:pt x="1302182" y="544475"/>
                    <a:pt x="1302182" y="543306"/>
                  </a:cubicBezTo>
                  <a:lnTo>
                    <a:pt x="1302182" y="534543"/>
                  </a:lnTo>
                  <a:cubicBezTo>
                    <a:pt x="1302182" y="527533"/>
                    <a:pt x="1301013" y="522275"/>
                    <a:pt x="1298677" y="518770"/>
                  </a:cubicBezTo>
                  <a:lnTo>
                    <a:pt x="1300430" y="513512"/>
                  </a:lnTo>
                  <a:cubicBezTo>
                    <a:pt x="1300430" y="514681"/>
                    <a:pt x="1301013" y="511175"/>
                    <a:pt x="1302182" y="502997"/>
                  </a:cubicBezTo>
                  <a:cubicBezTo>
                    <a:pt x="1302182" y="499491"/>
                    <a:pt x="1301013" y="497739"/>
                    <a:pt x="1298677" y="497739"/>
                  </a:cubicBezTo>
                  <a:lnTo>
                    <a:pt x="1298677" y="504749"/>
                  </a:lnTo>
                  <a:cubicBezTo>
                    <a:pt x="1297508" y="504749"/>
                    <a:pt x="1296925" y="498907"/>
                    <a:pt x="1296925" y="487223"/>
                  </a:cubicBezTo>
                  <a:close/>
                  <a:moveTo>
                    <a:pt x="1626413" y="481965"/>
                  </a:moveTo>
                  <a:cubicBezTo>
                    <a:pt x="1628750" y="483134"/>
                    <a:pt x="1631087" y="486639"/>
                    <a:pt x="1633423" y="492481"/>
                  </a:cubicBezTo>
                  <a:cubicBezTo>
                    <a:pt x="1635760" y="498323"/>
                    <a:pt x="1636929" y="503581"/>
                    <a:pt x="1636929" y="508254"/>
                  </a:cubicBezTo>
                  <a:cubicBezTo>
                    <a:pt x="1635760" y="504749"/>
                    <a:pt x="1634008" y="502412"/>
                    <a:pt x="1631671" y="501244"/>
                  </a:cubicBezTo>
                  <a:cubicBezTo>
                    <a:pt x="1630502" y="498907"/>
                    <a:pt x="1629335" y="496278"/>
                    <a:pt x="1628166" y="493357"/>
                  </a:cubicBezTo>
                  <a:cubicBezTo>
                    <a:pt x="1626997" y="490436"/>
                    <a:pt x="1626413" y="486639"/>
                    <a:pt x="1626413" y="481965"/>
                  </a:cubicBezTo>
                  <a:close/>
                  <a:moveTo>
                    <a:pt x="1607135" y="480213"/>
                  </a:moveTo>
                  <a:lnTo>
                    <a:pt x="1608887" y="485471"/>
                  </a:lnTo>
                  <a:lnTo>
                    <a:pt x="1607135" y="485471"/>
                  </a:lnTo>
                  <a:lnTo>
                    <a:pt x="1605382" y="481965"/>
                  </a:lnTo>
                  <a:cubicBezTo>
                    <a:pt x="1605382" y="481965"/>
                    <a:pt x="1605674" y="481673"/>
                    <a:pt x="1606258" y="481089"/>
                  </a:cubicBezTo>
                  <a:cubicBezTo>
                    <a:pt x="1606842" y="480505"/>
                    <a:pt x="1607135" y="480213"/>
                    <a:pt x="1607135" y="480213"/>
                  </a:cubicBezTo>
                  <a:close/>
                  <a:moveTo>
                    <a:pt x="1594866" y="476708"/>
                  </a:moveTo>
                  <a:cubicBezTo>
                    <a:pt x="1597203" y="479044"/>
                    <a:pt x="1598371" y="480213"/>
                    <a:pt x="1598371" y="480213"/>
                  </a:cubicBezTo>
                  <a:cubicBezTo>
                    <a:pt x="1598371" y="480213"/>
                    <a:pt x="1598371" y="480797"/>
                    <a:pt x="1598371" y="481965"/>
                  </a:cubicBezTo>
                  <a:close/>
                  <a:moveTo>
                    <a:pt x="1277646" y="471450"/>
                  </a:moveTo>
                  <a:cubicBezTo>
                    <a:pt x="1276477" y="474955"/>
                    <a:pt x="1275893" y="479629"/>
                    <a:pt x="1275893" y="485471"/>
                  </a:cubicBezTo>
                  <a:cubicBezTo>
                    <a:pt x="1279398" y="481965"/>
                    <a:pt x="1281151" y="478460"/>
                    <a:pt x="1281151" y="474955"/>
                  </a:cubicBezTo>
                  <a:cubicBezTo>
                    <a:pt x="1281151" y="472618"/>
                    <a:pt x="1279983" y="471450"/>
                    <a:pt x="1277646" y="471450"/>
                  </a:cubicBezTo>
                  <a:close/>
                  <a:moveTo>
                    <a:pt x="1592675" y="464001"/>
                  </a:moveTo>
                  <a:cubicBezTo>
                    <a:pt x="1593552" y="464293"/>
                    <a:pt x="1594282" y="465024"/>
                    <a:pt x="1594866" y="466192"/>
                  </a:cubicBezTo>
                  <a:cubicBezTo>
                    <a:pt x="1594866" y="467360"/>
                    <a:pt x="1594282" y="470281"/>
                    <a:pt x="1593114" y="474955"/>
                  </a:cubicBezTo>
                  <a:lnTo>
                    <a:pt x="1589608" y="464439"/>
                  </a:lnTo>
                  <a:cubicBezTo>
                    <a:pt x="1590777" y="463855"/>
                    <a:pt x="1591799" y="463709"/>
                    <a:pt x="1592675" y="464001"/>
                  </a:cubicBezTo>
                  <a:close/>
                  <a:moveTo>
                    <a:pt x="1041044" y="438150"/>
                  </a:moveTo>
                  <a:cubicBezTo>
                    <a:pt x="1039876" y="439319"/>
                    <a:pt x="1038416" y="440195"/>
                    <a:pt x="1036663" y="440779"/>
                  </a:cubicBezTo>
                  <a:cubicBezTo>
                    <a:pt x="1034910" y="441363"/>
                    <a:pt x="1034034" y="441656"/>
                    <a:pt x="1034034" y="441656"/>
                  </a:cubicBezTo>
                  <a:cubicBezTo>
                    <a:pt x="1030529" y="449834"/>
                    <a:pt x="1025855" y="453924"/>
                    <a:pt x="1020014" y="453924"/>
                  </a:cubicBezTo>
                  <a:cubicBezTo>
                    <a:pt x="1020014" y="455092"/>
                    <a:pt x="1021182" y="456553"/>
                    <a:pt x="1023519" y="458305"/>
                  </a:cubicBezTo>
                  <a:cubicBezTo>
                    <a:pt x="1025855" y="460058"/>
                    <a:pt x="1027024" y="462103"/>
                    <a:pt x="1027024" y="464439"/>
                  </a:cubicBezTo>
                  <a:cubicBezTo>
                    <a:pt x="1024687" y="465608"/>
                    <a:pt x="1024103" y="466776"/>
                    <a:pt x="1025271" y="467945"/>
                  </a:cubicBezTo>
                  <a:cubicBezTo>
                    <a:pt x="1026440" y="469113"/>
                    <a:pt x="1027024" y="470281"/>
                    <a:pt x="1027024" y="471450"/>
                  </a:cubicBezTo>
                  <a:cubicBezTo>
                    <a:pt x="1025855" y="473787"/>
                    <a:pt x="1024395" y="475539"/>
                    <a:pt x="1022643" y="476708"/>
                  </a:cubicBezTo>
                  <a:cubicBezTo>
                    <a:pt x="1020890" y="477876"/>
                    <a:pt x="1018845" y="478460"/>
                    <a:pt x="1016508" y="478460"/>
                  </a:cubicBezTo>
                  <a:cubicBezTo>
                    <a:pt x="1015339" y="478460"/>
                    <a:pt x="1014756" y="478752"/>
                    <a:pt x="1014756" y="479337"/>
                  </a:cubicBezTo>
                  <a:cubicBezTo>
                    <a:pt x="1014756" y="479921"/>
                    <a:pt x="1014756" y="480213"/>
                    <a:pt x="1014756" y="480213"/>
                  </a:cubicBezTo>
                  <a:cubicBezTo>
                    <a:pt x="1014756" y="481381"/>
                    <a:pt x="1014463" y="483718"/>
                    <a:pt x="1013879" y="487223"/>
                  </a:cubicBezTo>
                  <a:cubicBezTo>
                    <a:pt x="1013295" y="490728"/>
                    <a:pt x="1013587" y="493649"/>
                    <a:pt x="1014756" y="495986"/>
                  </a:cubicBezTo>
                  <a:lnTo>
                    <a:pt x="1014756" y="499491"/>
                  </a:lnTo>
                  <a:lnTo>
                    <a:pt x="1014198" y="501164"/>
                  </a:lnTo>
                  <a:lnTo>
                    <a:pt x="1014756" y="502997"/>
                  </a:lnTo>
                  <a:cubicBezTo>
                    <a:pt x="1017092" y="504165"/>
                    <a:pt x="1017092" y="505918"/>
                    <a:pt x="1014756" y="508254"/>
                  </a:cubicBezTo>
                  <a:lnTo>
                    <a:pt x="1009498" y="504749"/>
                  </a:lnTo>
                  <a:lnTo>
                    <a:pt x="1007745" y="513512"/>
                  </a:lnTo>
                  <a:cubicBezTo>
                    <a:pt x="1004240" y="525196"/>
                    <a:pt x="1002487" y="537464"/>
                    <a:pt x="1002487" y="550317"/>
                  </a:cubicBezTo>
                  <a:lnTo>
                    <a:pt x="1002487" y="557327"/>
                  </a:lnTo>
                  <a:cubicBezTo>
                    <a:pt x="1002487" y="563169"/>
                    <a:pt x="1001903" y="569303"/>
                    <a:pt x="1000735" y="575730"/>
                  </a:cubicBezTo>
                  <a:cubicBezTo>
                    <a:pt x="999566" y="582156"/>
                    <a:pt x="998982" y="589458"/>
                    <a:pt x="998982" y="597637"/>
                  </a:cubicBezTo>
                  <a:lnTo>
                    <a:pt x="998982" y="667741"/>
                  </a:lnTo>
                  <a:cubicBezTo>
                    <a:pt x="998982" y="684099"/>
                    <a:pt x="1000151" y="696367"/>
                    <a:pt x="1002487" y="704546"/>
                  </a:cubicBezTo>
                  <a:lnTo>
                    <a:pt x="1002487" y="711556"/>
                  </a:lnTo>
                  <a:lnTo>
                    <a:pt x="1000735" y="732587"/>
                  </a:lnTo>
                  <a:cubicBezTo>
                    <a:pt x="1000735" y="734924"/>
                    <a:pt x="1001319" y="740766"/>
                    <a:pt x="1002487" y="750113"/>
                  </a:cubicBezTo>
                  <a:lnTo>
                    <a:pt x="1002487" y="762381"/>
                  </a:lnTo>
                  <a:cubicBezTo>
                    <a:pt x="1002487" y="767055"/>
                    <a:pt x="1003656" y="773481"/>
                    <a:pt x="1005992" y="781660"/>
                  </a:cubicBezTo>
                  <a:cubicBezTo>
                    <a:pt x="1008329" y="776986"/>
                    <a:pt x="1011250" y="772897"/>
                    <a:pt x="1014756" y="769392"/>
                  </a:cubicBezTo>
                  <a:lnTo>
                    <a:pt x="1021766" y="748361"/>
                  </a:lnTo>
                  <a:cubicBezTo>
                    <a:pt x="1022934" y="743687"/>
                    <a:pt x="1023811" y="738721"/>
                    <a:pt x="1024395" y="733464"/>
                  </a:cubicBezTo>
                  <a:cubicBezTo>
                    <a:pt x="1024979" y="728206"/>
                    <a:pt x="1025855" y="723824"/>
                    <a:pt x="1027024" y="720319"/>
                  </a:cubicBezTo>
                  <a:cubicBezTo>
                    <a:pt x="1027024" y="714477"/>
                    <a:pt x="1027608" y="710972"/>
                    <a:pt x="1028776" y="709803"/>
                  </a:cubicBezTo>
                  <a:cubicBezTo>
                    <a:pt x="1031113" y="707467"/>
                    <a:pt x="1031113" y="704546"/>
                    <a:pt x="1028776" y="701040"/>
                  </a:cubicBezTo>
                  <a:cubicBezTo>
                    <a:pt x="1027608" y="698704"/>
                    <a:pt x="1027900" y="696367"/>
                    <a:pt x="1029653" y="694030"/>
                  </a:cubicBezTo>
                  <a:cubicBezTo>
                    <a:pt x="1031405" y="691693"/>
                    <a:pt x="1032281" y="689941"/>
                    <a:pt x="1032281" y="688772"/>
                  </a:cubicBezTo>
                  <a:lnTo>
                    <a:pt x="1035787" y="683514"/>
                  </a:lnTo>
                  <a:cubicBezTo>
                    <a:pt x="1035787" y="681178"/>
                    <a:pt x="1035203" y="680009"/>
                    <a:pt x="1034034" y="680009"/>
                  </a:cubicBezTo>
                  <a:cubicBezTo>
                    <a:pt x="1032866" y="678841"/>
                    <a:pt x="1032281" y="676504"/>
                    <a:pt x="1032281" y="672999"/>
                  </a:cubicBezTo>
                  <a:cubicBezTo>
                    <a:pt x="1034619" y="670662"/>
                    <a:pt x="1035787" y="666573"/>
                    <a:pt x="1035787" y="660731"/>
                  </a:cubicBezTo>
                  <a:cubicBezTo>
                    <a:pt x="1035787" y="654889"/>
                    <a:pt x="1036371" y="650799"/>
                    <a:pt x="1037539" y="648462"/>
                  </a:cubicBezTo>
                  <a:cubicBezTo>
                    <a:pt x="1037539" y="648462"/>
                    <a:pt x="1037539" y="648170"/>
                    <a:pt x="1037539" y="647586"/>
                  </a:cubicBezTo>
                  <a:cubicBezTo>
                    <a:pt x="1037539" y="647002"/>
                    <a:pt x="1037539" y="646710"/>
                    <a:pt x="1037539" y="646710"/>
                  </a:cubicBezTo>
                  <a:cubicBezTo>
                    <a:pt x="1037539" y="636194"/>
                    <a:pt x="1038708" y="627431"/>
                    <a:pt x="1041044" y="620421"/>
                  </a:cubicBezTo>
                  <a:lnTo>
                    <a:pt x="1042797" y="594132"/>
                  </a:lnTo>
                  <a:cubicBezTo>
                    <a:pt x="1041629" y="589458"/>
                    <a:pt x="1041044" y="581864"/>
                    <a:pt x="1041044" y="571348"/>
                  </a:cubicBezTo>
                  <a:cubicBezTo>
                    <a:pt x="1041044" y="570180"/>
                    <a:pt x="1041044" y="568427"/>
                    <a:pt x="1041044" y="566090"/>
                  </a:cubicBezTo>
                  <a:cubicBezTo>
                    <a:pt x="1041044" y="563753"/>
                    <a:pt x="1040461" y="562001"/>
                    <a:pt x="1039292" y="560832"/>
                  </a:cubicBezTo>
                  <a:cubicBezTo>
                    <a:pt x="1034619" y="550317"/>
                    <a:pt x="1031113" y="540385"/>
                    <a:pt x="1028776" y="531038"/>
                  </a:cubicBezTo>
                  <a:lnTo>
                    <a:pt x="1032281" y="520523"/>
                  </a:lnTo>
                  <a:lnTo>
                    <a:pt x="1035513" y="510828"/>
                  </a:lnTo>
                  <a:lnTo>
                    <a:pt x="1033596" y="504311"/>
                  </a:lnTo>
                  <a:cubicBezTo>
                    <a:pt x="1033304" y="502266"/>
                    <a:pt x="1033450" y="500660"/>
                    <a:pt x="1034034" y="499491"/>
                  </a:cubicBezTo>
                  <a:lnTo>
                    <a:pt x="1041044" y="495986"/>
                  </a:lnTo>
                  <a:lnTo>
                    <a:pt x="1039292" y="487223"/>
                  </a:lnTo>
                  <a:cubicBezTo>
                    <a:pt x="1042797" y="488392"/>
                    <a:pt x="1046302" y="488392"/>
                    <a:pt x="1049808" y="487223"/>
                  </a:cubicBezTo>
                  <a:cubicBezTo>
                    <a:pt x="1053313" y="486055"/>
                    <a:pt x="1056818" y="486055"/>
                    <a:pt x="1060323" y="487223"/>
                  </a:cubicBezTo>
                  <a:cubicBezTo>
                    <a:pt x="1061492" y="483718"/>
                    <a:pt x="1060907" y="481381"/>
                    <a:pt x="1058571" y="480213"/>
                  </a:cubicBezTo>
                  <a:cubicBezTo>
                    <a:pt x="1058571" y="476708"/>
                    <a:pt x="1057986" y="474955"/>
                    <a:pt x="1056818" y="474955"/>
                  </a:cubicBezTo>
                  <a:cubicBezTo>
                    <a:pt x="1059155" y="473787"/>
                    <a:pt x="1061199" y="474079"/>
                    <a:pt x="1062952" y="475831"/>
                  </a:cubicBezTo>
                  <a:cubicBezTo>
                    <a:pt x="1064704" y="477584"/>
                    <a:pt x="1066165" y="477876"/>
                    <a:pt x="1067333" y="476708"/>
                  </a:cubicBezTo>
                  <a:cubicBezTo>
                    <a:pt x="1067333" y="475539"/>
                    <a:pt x="1065581" y="473495"/>
                    <a:pt x="1062076" y="470574"/>
                  </a:cubicBezTo>
                  <a:cubicBezTo>
                    <a:pt x="1058571" y="467653"/>
                    <a:pt x="1056234" y="465608"/>
                    <a:pt x="1055066" y="464439"/>
                  </a:cubicBezTo>
                  <a:lnTo>
                    <a:pt x="1062076" y="460934"/>
                  </a:lnTo>
                  <a:cubicBezTo>
                    <a:pt x="1056234" y="453924"/>
                    <a:pt x="1053313" y="449250"/>
                    <a:pt x="1053313" y="446913"/>
                  </a:cubicBezTo>
                  <a:cubicBezTo>
                    <a:pt x="1049808" y="450419"/>
                    <a:pt x="1046886" y="450419"/>
                    <a:pt x="1044550" y="446913"/>
                  </a:cubicBezTo>
                  <a:close/>
                  <a:moveTo>
                    <a:pt x="33300" y="436398"/>
                  </a:moveTo>
                  <a:lnTo>
                    <a:pt x="40310" y="452171"/>
                  </a:lnTo>
                  <a:cubicBezTo>
                    <a:pt x="42647" y="456845"/>
                    <a:pt x="44984" y="461226"/>
                    <a:pt x="47321" y="465316"/>
                  </a:cubicBezTo>
                  <a:lnTo>
                    <a:pt x="47448" y="465587"/>
                  </a:lnTo>
                  <a:lnTo>
                    <a:pt x="48197" y="472326"/>
                  </a:lnTo>
                  <a:cubicBezTo>
                    <a:pt x="46444" y="475247"/>
                    <a:pt x="45568" y="477292"/>
                    <a:pt x="45568" y="478460"/>
                  </a:cubicBezTo>
                  <a:cubicBezTo>
                    <a:pt x="44399" y="479629"/>
                    <a:pt x="40310" y="465608"/>
                    <a:pt x="33300" y="436398"/>
                  </a:cubicBezTo>
                  <a:close/>
                  <a:moveTo>
                    <a:pt x="1579093" y="432893"/>
                  </a:moveTo>
                  <a:cubicBezTo>
                    <a:pt x="1580261" y="436398"/>
                    <a:pt x="1581137" y="438735"/>
                    <a:pt x="1581722" y="439903"/>
                  </a:cubicBezTo>
                  <a:cubicBezTo>
                    <a:pt x="1582306" y="441071"/>
                    <a:pt x="1583182" y="442824"/>
                    <a:pt x="1584351" y="445161"/>
                  </a:cubicBezTo>
                  <a:lnTo>
                    <a:pt x="1584351" y="450419"/>
                  </a:lnTo>
                  <a:cubicBezTo>
                    <a:pt x="1580846" y="444577"/>
                    <a:pt x="1579093" y="438735"/>
                    <a:pt x="1579093" y="432893"/>
                  </a:cubicBezTo>
                  <a:close/>
                  <a:moveTo>
                    <a:pt x="1027024" y="432893"/>
                  </a:moveTo>
                  <a:cubicBezTo>
                    <a:pt x="1027024" y="432893"/>
                    <a:pt x="1027024" y="433477"/>
                    <a:pt x="1027024" y="434645"/>
                  </a:cubicBezTo>
                  <a:cubicBezTo>
                    <a:pt x="1027024" y="434645"/>
                    <a:pt x="1027316" y="434645"/>
                    <a:pt x="1027900" y="434645"/>
                  </a:cubicBezTo>
                  <a:cubicBezTo>
                    <a:pt x="1028484" y="434645"/>
                    <a:pt x="1028776" y="435229"/>
                    <a:pt x="1028776" y="436398"/>
                  </a:cubicBezTo>
                  <a:lnTo>
                    <a:pt x="1030529" y="434645"/>
                  </a:lnTo>
                  <a:cubicBezTo>
                    <a:pt x="1030529" y="434645"/>
                    <a:pt x="1030237" y="434353"/>
                    <a:pt x="1029653" y="433769"/>
                  </a:cubicBezTo>
                  <a:cubicBezTo>
                    <a:pt x="1029069" y="433185"/>
                    <a:pt x="1028776" y="432893"/>
                    <a:pt x="1028776" y="432893"/>
                  </a:cubicBezTo>
                  <a:cubicBezTo>
                    <a:pt x="1027608" y="432893"/>
                    <a:pt x="1027024" y="432893"/>
                    <a:pt x="1027024" y="432893"/>
                  </a:cubicBezTo>
                  <a:close/>
                  <a:moveTo>
                    <a:pt x="1617650" y="420624"/>
                  </a:moveTo>
                  <a:cubicBezTo>
                    <a:pt x="1618819" y="425298"/>
                    <a:pt x="1619403" y="429387"/>
                    <a:pt x="1619403" y="432893"/>
                  </a:cubicBezTo>
                  <a:cubicBezTo>
                    <a:pt x="1618234" y="427051"/>
                    <a:pt x="1617650" y="423545"/>
                    <a:pt x="1617650" y="422377"/>
                  </a:cubicBezTo>
                  <a:close/>
                  <a:moveTo>
                    <a:pt x="1572083" y="420624"/>
                  </a:moveTo>
                  <a:cubicBezTo>
                    <a:pt x="1574419" y="421793"/>
                    <a:pt x="1576172" y="423253"/>
                    <a:pt x="1577340" y="425006"/>
                  </a:cubicBezTo>
                  <a:cubicBezTo>
                    <a:pt x="1578509" y="426759"/>
                    <a:pt x="1579093" y="429387"/>
                    <a:pt x="1579093" y="432893"/>
                  </a:cubicBezTo>
                  <a:lnTo>
                    <a:pt x="1573835" y="427635"/>
                  </a:lnTo>
                  <a:close/>
                  <a:moveTo>
                    <a:pt x="1077849" y="418872"/>
                  </a:moveTo>
                  <a:cubicBezTo>
                    <a:pt x="1073175" y="418872"/>
                    <a:pt x="1070839" y="420624"/>
                    <a:pt x="1070839" y="424130"/>
                  </a:cubicBezTo>
                  <a:lnTo>
                    <a:pt x="1067333" y="439903"/>
                  </a:lnTo>
                  <a:lnTo>
                    <a:pt x="1063828" y="439903"/>
                  </a:lnTo>
                  <a:cubicBezTo>
                    <a:pt x="1063828" y="439903"/>
                    <a:pt x="1063244" y="439611"/>
                    <a:pt x="1062076" y="439027"/>
                  </a:cubicBezTo>
                  <a:cubicBezTo>
                    <a:pt x="1060907" y="438442"/>
                    <a:pt x="1060323" y="437566"/>
                    <a:pt x="1060323" y="436398"/>
                  </a:cubicBezTo>
                  <a:cubicBezTo>
                    <a:pt x="1059155" y="437566"/>
                    <a:pt x="1057986" y="438442"/>
                    <a:pt x="1056818" y="439027"/>
                  </a:cubicBezTo>
                  <a:cubicBezTo>
                    <a:pt x="1055649" y="439611"/>
                    <a:pt x="1055066" y="440487"/>
                    <a:pt x="1055066" y="441656"/>
                  </a:cubicBezTo>
                  <a:lnTo>
                    <a:pt x="1053313" y="443408"/>
                  </a:lnTo>
                  <a:cubicBezTo>
                    <a:pt x="1056818" y="446913"/>
                    <a:pt x="1059155" y="448666"/>
                    <a:pt x="1060323" y="448666"/>
                  </a:cubicBezTo>
                  <a:cubicBezTo>
                    <a:pt x="1062660" y="445161"/>
                    <a:pt x="1064413" y="442824"/>
                    <a:pt x="1065581" y="441656"/>
                  </a:cubicBezTo>
                  <a:cubicBezTo>
                    <a:pt x="1066750" y="440487"/>
                    <a:pt x="1069086" y="439903"/>
                    <a:pt x="1072591" y="439903"/>
                  </a:cubicBezTo>
                  <a:cubicBezTo>
                    <a:pt x="1077265" y="439903"/>
                    <a:pt x="1081938" y="437566"/>
                    <a:pt x="1086612" y="432893"/>
                  </a:cubicBezTo>
                  <a:cubicBezTo>
                    <a:pt x="1087781" y="430556"/>
                    <a:pt x="1087489" y="428511"/>
                    <a:pt x="1085736" y="426759"/>
                  </a:cubicBezTo>
                  <a:cubicBezTo>
                    <a:pt x="1083984" y="425006"/>
                    <a:pt x="1082523" y="423545"/>
                    <a:pt x="1081355" y="422377"/>
                  </a:cubicBezTo>
                  <a:cubicBezTo>
                    <a:pt x="1080186" y="420040"/>
                    <a:pt x="1079018" y="418872"/>
                    <a:pt x="1077849" y="418872"/>
                  </a:cubicBezTo>
                  <a:close/>
                  <a:moveTo>
                    <a:pt x="1649197" y="417119"/>
                  </a:moveTo>
                  <a:cubicBezTo>
                    <a:pt x="1650365" y="418288"/>
                    <a:pt x="1652118" y="420624"/>
                    <a:pt x="1654455" y="424130"/>
                  </a:cubicBezTo>
                  <a:lnTo>
                    <a:pt x="1652702" y="424130"/>
                  </a:lnTo>
                  <a:lnTo>
                    <a:pt x="1649197" y="420624"/>
                  </a:lnTo>
                  <a:close/>
                  <a:moveTo>
                    <a:pt x="1601877" y="415367"/>
                  </a:moveTo>
                  <a:lnTo>
                    <a:pt x="1603629" y="415367"/>
                  </a:lnTo>
                  <a:cubicBezTo>
                    <a:pt x="1604798" y="415367"/>
                    <a:pt x="1605382" y="416535"/>
                    <a:pt x="1605382" y="418872"/>
                  </a:cubicBezTo>
                  <a:close/>
                  <a:moveTo>
                    <a:pt x="1641719" y="412504"/>
                  </a:moveTo>
                  <a:lnTo>
                    <a:pt x="1643939" y="413614"/>
                  </a:lnTo>
                  <a:lnTo>
                    <a:pt x="1649197" y="420624"/>
                  </a:lnTo>
                  <a:cubicBezTo>
                    <a:pt x="1649197" y="424130"/>
                    <a:pt x="1650365" y="425882"/>
                    <a:pt x="1652702" y="425882"/>
                  </a:cubicBezTo>
                  <a:cubicBezTo>
                    <a:pt x="1656207" y="427051"/>
                    <a:pt x="1659421" y="430556"/>
                    <a:pt x="1662341" y="436398"/>
                  </a:cubicBezTo>
                  <a:lnTo>
                    <a:pt x="1662621" y="436895"/>
                  </a:lnTo>
                  <a:lnTo>
                    <a:pt x="1662621" y="456994"/>
                  </a:lnTo>
                  <a:lnTo>
                    <a:pt x="1657960" y="439903"/>
                  </a:lnTo>
                  <a:cubicBezTo>
                    <a:pt x="1655623" y="436982"/>
                    <a:pt x="1652994" y="433039"/>
                    <a:pt x="1650073" y="428073"/>
                  </a:cubicBezTo>
                  <a:close/>
                  <a:moveTo>
                    <a:pt x="1641099" y="411348"/>
                  </a:moveTo>
                  <a:lnTo>
                    <a:pt x="1641719" y="412504"/>
                  </a:lnTo>
                  <a:lnTo>
                    <a:pt x="1641310" y="412300"/>
                  </a:lnTo>
                  <a:close/>
                  <a:moveTo>
                    <a:pt x="1640434" y="408356"/>
                  </a:moveTo>
                  <a:lnTo>
                    <a:pt x="1641099" y="411348"/>
                  </a:lnTo>
                  <a:lnTo>
                    <a:pt x="1640434" y="410109"/>
                  </a:lnTo>
                  <a:close/>
                  <a:moveTo>
                    <a:pt x="1587856" y="408356"/>
                  </a:moveTo>
                  <a:cubicBezTo>
                    <a:pt x="1589024" y="408356"/>
                    <a:pt x="1590777" y="409525"/>
                    <a:pt x="1593114" y="411861"/>
                  </a:cubicBezTo>
                  <a:cubicBezTo>
                    <a:pt x="1593114" y="411861"/>
                    <a:pt x="1592822" y="412153"/>
                    <a:pt x="1592237" y="412738"/>
                  </a:cubicBezTo>
                  <a:cubicBezTo>
                    <a:pt x="1591653" y="413322"/>
                    <a:pt x="1591361" y="413614"/>
                    <a:pt x="1591361" y="413614"/>
                  </a:cubicBezTo>
                  <a:cubicBezTo>
                    <a:pt x="1590193" y="413614"/>
                    <a:pt x="1588440" y="412446"/>
                    <a:pt x="1586103" y="410109"/>
                  </a:cubicBezTo>
                  <a:close/>
                  <a:moveTo>
                    <a:pt x="1097127" y="408356"/>
                  </a:moveTo>
                  <a:lnTo>
                    <a:pt x="1090117" y="411861"/>
                  </a:lnTo>
                  <a:cubicBezTo>
                    <a:pt x="1087781" y="411861"/>
                    <a:pt x="1086612" y="414198"/>
                    <a:pt x="1086612" y="418872"/>
                  </a:cubicBezTo>
                  <a:cubicBezTo>
                    <a:pt x="1088949" y="417703"/>
                    <a:pt x="1090410" y="417411"/>
                    <a:pt x="1090994" y="417995"/>
                  </a:cubicBezTo>
                  <a:cubicBezTo>
                    <a:pt x="1091578" y="418580"/>
                    <a:pt x="1092454" y="420040"/>
                    <a:pt x="1093622" y="422377"/>
                  </a:cubicBezTo>
                  <a:cubicBezTo>
                    <a:pt x="1094791" y="418872"/>
                    <a:pt x="1097712" y="416535"/>
                    <a:pt x="1102385" y="415367"/>
                  </a:cubicBezTo>
                  <a:cubicBezTo>
                    <a:pt x="1098880" y="410693"/>
                    <a:pt x="1097127" y="408356"/>
                    <a:pt x="1097127" y="408356"/>
                  </a:cubicBezTo>
                  <a:close/>
                  <a:moveTo>
                    <a:pt x="1542288" y="406604"/>
                  </a:moveTo>
                  <a:cubicBezTo>
                    <a:pt x="1542288" y="411277"/>
                    <a:pt x="1544625" y="417703"/>
                    <a:pt x="1549299" y="425882"/>
                  </a:cubicBezTo>
                  <a:lnTo>
                    <a:pt x="1545794" y="425882"/>
                  </a:lnTo>
                  <a:cubicBezTo>
                    <a:pt x="1543457" y="422377"/>
                    <a:pt x="1541704" y="416535"/>
                    <a:pt x="1540536" y="408356"/>
                  </a:cubicBezTo>
                  <a:cubicBezTo>
                    <a:pt x="1540536" y="408356"/>
                    <a:pt x="1540828" y="408064"/>
                    <a:pt x="1541412" y="407480"/>
                  </a:cubicBezTo>
                  <a:cubicBezTo>
                    <a:pt x="1541996" y="406896"/>
                    <a:pt x="1542288" y="406604"/>
                    <a:pt x="1542288" y="406604"/>
                  </a:cubicBezTo>
                  <a:close/>
                  <a:moveTo>
                    <a:pt x="1563319" y="397841"/>
                  </a:moveTo>
                  <a:cubicBezTo>
                    <a:pt x="1565656" y="399009"/>
                    <a:pt x="1567409" y="400762"/>
                    <a:pt x="1568577" y="403098"/>
                  </a:cubicBezTo>
                  <a:cubicBezTo>
                    <a:pt x="1569746" y="405435"/>
                    <a:pt x="1569746" y="408940"/>
                    <a:pt x="1568577" y="413614"/>
                  </a:cubicBezTo>
                  <a:cubicBezTo>
                    <a:pt x="1567409" y="411277"/>
                    <a:pt x="1565656" y="406019"/>
                    <a:pt x="1563319" y="397841"/>
                  </a:cubicBezTo>
                  <a:close/>
                  <a:moveTo>
                    <a:pt x="1533525" y="392583"/>
                  </a:moveTo>
                  <a:lnTo>
                    <a:pt x="1535278" y="392583"/>
                  </a:lnTo>
                  <a:lnTo>
                    <a:pt x="1540536" y="399593"/>
                  </a:lnTo>
                  <a:lnTo>
                    <a:pt x="1537030" y="399593"/>
                  </a:lnTo>
                  <a:cubicBezTo>
                    <a:pt x="1537030" y="399593"/>
                    <a:pt x="1535862" y="397256"/>
                    <a:pt x="1533525" y="392583"/>
                  </a:cubicBezTo>
                  <a:close/>
                  <a:moveTo>
                    <a:pt x="1631671" y="390830"/>
                  </a:moveTo>
                  <a:lnTo>
                    <a:pt x="1636929" y="396088"/>
                  </a:lnTo>
                  <a:lnTo>
                    <a:pt x="1633423" y="396088"/>
                  </a:lnTo>
                  <a:cubicBezTo>
                    <a:pt x="1632255" y="396088"/>
                    <a:pt x="1631087" y="394920"/>
                    <a:pt x="1629918" y="392583"/>
                  </a:cubicBezTo>
                  <a:cubicBezTo>
                    <a:pt x="1629918" y="392583"/>
                    <a:pt x="1630211" y="392291"/>
                    <a:pt x="1630794" y="391706"/>
                  </a:cubicBezTo>
                  <a:cubicBezTo>
                    <a:pt x="1631379" y="391122"/>
                    <a:pt x="1631671" y="390830"/>
                    <a:pt x="1631671" y="390830"/>
                  </a:cubicBezTo>
                  <a:close/>
                  <a:moveTo>
                    <a:pt x="1593114" y="390830"/>
                  </a:moveTo>
                  <a:lnTo>
                    <a:pt x="1594866" y="390830"/>
                  </a:lnTo>
                  <a:cubicBezTo>
                    <a:pt x="1594866" y="394335"/>
                    <a:pt x="1595451" y="397256"/>
                    <a:pt x="1596619" y="399593"/>
                  </a:cubicBezTo>
                  <a:lnTo>
                    <a:pt x="1598371" y="399593"/>
                  </a:lnTo>
                  <a:cubicBezTo>
                    <a:pt x="1599540" y="401930"/>
                    <a:pt x="1599832" y="404267"/>
                    <a:pt x="1599248" y="406604"/>
                  </a:cubicBezTo>
                  <a:cubicBezTo>
                    <a:pt x="1598664" y="408940"/>
                    <a:pt x="1598371" y="411277"/>
                    <a:pt x="1598371" y="413614"/>
                  </a:cubicBezTo>
                  <a:lnTo>
                    <a:pt x="1608887" y="439903"/>
                  </a:lnTo>
                  <a:lnTo>
                    <a:pt x="1607135" y="439903"/>
                  </a:lnTo>
                  <a:cubicBezTo>
                    <a:pt x="1605966" y="439903"/>
                    <a:pt x="1604798" y="439319"/>
                    <a:pt x="1603629" y="438150"/>
                  </a:cubicBezTo>
                  <a:cubicBezTo>
                    <a:pt x="1598956" y="427635"/>
                    <a:pt x="1595451" y="415951"/>
                    <a:pt x="1593114" y="403098"/>
                  </a:cubicBezTo>
                  <a:lnTo>
                    <a:pt x="1591361" y="399593"/>
                  </a:lnTo>
                  <a:lnTo>
                    <a:pt x="1594866" y="399593"/>
                  </a:lnTo>
                  <a:cubicBezTo>
                    <a:pt x="1593698" y="397256"/>
                    <a:pt x="1593114" y="394335"/>
                    <a:pt x="1593114" y="390830"/>
                  </a:cubicBezTo>
                  <a:close/>
                  <a:moveTo>
                    <a:pt x="1544041" y="382067"/>
                  </a:moveTo>
                  <a:lnTo>
                    <a:pt x="1545794" y="387325"/>
                  </a:lnTo>
                  <a:lnTo>
                    <a:pt x="1544041" y="387325"/>
                  </a:lnTo>
                  <a:lnTo>
                    <a:pt x="1542288" y="383820"/>
                  </a:lnTo>
                  <a:cubicBezTo>
                    <a:pt x="1542288" y="382651"/>
                    <a:pt x="1542872" y="382067"/>
                    <a:pt x="1544041" y="382067"/>
                  </a:cubicBezTo>
                  <a:close/>
                  <a:moveTo>
                    <a:pt x="782426" y="380972"/>
                  </a:moveTo>
                  <a:lnTo>
                    <a:pt x="781660" y="385572"/>
                  </a:lnTo>
                  <a:cubicBezTo>
                    <a:pt x="781660" y="387909"/>
                    <a:pt x="781076" y="389078"/>
                    <a:pt x="779907" y="389078"/>
                  </a:cubicBezTo>
                  <a:cubicBezTo>
                    <a:pt x="778739" y="392583"/>
                    <a:pt x="777278" y="395796"/>
                    <a:pt x="775526" y="398717"/>
                  </a:cubicBezTo>
                  <a:cubicBezTo>
                    <a:pt x="773773" y="401638"/>
                    <a:pt x="772312" y="404267"/>
                    <a:pt x="771144" y="406604"/>
                  </a:cubicBezTo>
                  <a:cubicBezTo>
                    <a:pt x="771144" y="408940"/>
                    <a:pt x="771144" y="410693"/>
                    <a:pt x="771144" y="411861"/>
                  </a:cubicBezTo>
                  <a:cubicBezTo>
                    <a:pt x="768807" y="416535"/>
                    <a:pt x="767055" y="419456"/>
                    <a:pt x="765887" y="420624"/>
                  </a:cubicBezTo>
                  <a:cubicBezTo>
                    <a:pt x="763550" y="421793"/>
                    <a:pt x="762381" y="424714"/>
                    <a:pt x="762381" y="429387"/>
                  </a:cubicBezTo>
                  <a:cubicBezTo>
                    <a:pt x="762381" y="442240"/>
                    <a:pt x="758876" y="452755"/>
                    <a:pt x="751865" y="460934"/>
                  </a:cubicBezTo>
                  <a:lnTo>
                    <a:pt x="744855" y="464439"/>
                  </a:lnTo>
                  <a:cubicBezTo>
                    <a:pt x="743687" y="465608"/>
                    <a:pt x="739598" y="466776"/>
                    <a:pt x="732587" y="467945"/>
                  </a:cubicBezTo>
                  <a:cubicBezTo>
                    <a:pt x="732587" y="466776"/>
                    <a:pt x="734047" y="465024"/>
                    <a:pt x="736969" y="462687"/>
                  </a:cubicBezTo>
                  <a:cubicBezTo>
                    <a:pt x="739889" y="460350"/>
                    <a:pt x="741350" y="458013"/>
                    <a:pt x="741350" y="455676"/>
                  </a:cubicBezTo>
                  <a:cubicBezTo>
                    <a:pt x="740181" y="455676"/>
                    <a:pt x="738429" y="456261"/>
                    <a:pt x="736092" y="457429"/>
                  </a:cubicBezTo>
                  <a:cubicBezTo>
                    <a:pt x="733755" y="458597"/>
                    <a:pt x="732003" y="459182"/>
                    <a:pt x="730834" y="459182"/>
                  </a:cubicBezTo>
                  <a:cubicBezTo>
                    <a:pt x="730834" y="461518"/>
                    <a:pt x="730250" y="463271"/>
                    <a:pt x="729082" y="464439"/>
                  </a:cubicBezTo>
                  <a:lnTo>
                    <a:pt x="729082" y="466192"/>
                  </a:lnTo>
                  <a:cubicBezTo>
                    <a:pt x="727913" y="466192"/>
                    <a:pt x="725576" y="466484"/>
                    <a:pt x="722071" y="467068"/>
                  </a:cubicBezTo>
                  <a:cubicBezTo>
                    <a:pt x="718566" y="467653"/>
                    <a:pt x="715645" y="467360"/>
                    <a:pt x="713308" y="466192"/>
                  </a:cubicBezTo>
                  <a:cubicBezTo>
                    <a:pt x="709803" y="463855"/>
                    <a:pt x="707466" y="464439"/>
                    <a:pt x="706298" y="467945"/>
                  </a:cubicBezTo>
                  <a:cubicBezTo>
                    <a:pt x="706298" y="470281"/>
                    <a:pt x="705422" y="472034"/>
                    <a:pt x="703669" y="473202"/>
                  </a:cubicBezTo>
                  <a:cubicBezTo>
                    <a:pt x="701917" y="474371"/>
                    <a:pt x="700456" y="474955"/>
                    <a:pt x="699288" y="474955"/>
                  </a:cubicBezTo>
                  <a:lnTo>
                    <a:pt x="694445" y="468498"/>
                  </a:lnTo>
                  <a:lnTo>
                    <a:pt x="694030" y="478460"/>
                  </a:lnTo>
                  <a:lnTo>
                    <a:pt x="687019" y="480213"/>
                  </a:lnTo>
                  <a:cubicBezTo>
                    <a:pt x="683514" y="480213"/>
                    <a:pt x="681762" y="483134"/>
                    <a:pt x="681762" y="488976"/>
                  </a:cubicBezTo>
                  <a:cubicBezTo>
                    <a:pt x="687604" y="491313"/>
                    <a:pt x="689941" y="494818"/>
                    <a:pt x="688772" y="499491"/>
                  </a:cubicBezTo>
                  <a:cubicBezTo>
                    <a:pt x="686435" y="498323"/>
                    <a:pt x="683514" y="497739"/>
                    <a:pt x="680009" y="497739"/>
                  </a:cubicBezTo>
                  <a:cubicBezTo>
                    <a:pt x="677672" y="497739"/>
                    <a:pt x="675919" y="498907"/>
                    <a:pt x="674751" y="501244"/>
                  </a:cubicBezTo>
                  <a:cubicBezTo>
                    <a:pt x="671246" y="508254"/>
                    <a:pt x="667157" y="516725"/>
                    <a:pt x="662483" y="526657"/>
                  </a:cubicBezTo>
                  <a:cubicBezTo>
                    <a:pt x="657809" y="536588"/>
                    <a:pt x="654304" y="545643"/>
                    <a:pt x="651967" y="553822"/>
                  </a:cubicBezTo>
                  <a:cubicBezTo>
                    <a:pt x="639115" y="584200"/>
                    <a:pt x="630936" y="602895"/>
                    <a:pt x="627431" y="609905"/>
                  </a:cubicBezTo>
                  <a:cubicBezTo>
                    <a:pt x="627431" y="611074"/>
                    <a:pt x="626847" y="612242"/>
                    <a:pt x="625678" y="613410"/>
                  </a:cubicBezTo>
                  <a:cubicBezTo>
                    <a:pt x="624510" y="614579"/>
                    <a:pt x="623926" y="616916"/>
                    <a:pt x="623926" y="620421"/>
                  </a:cubicBezTo>
                  <a:lnTo>
                    <a:pt x="618668" y="627431"/>
                  </a:lnTo>
                  <a:cubicBezTo>
                    <a:pt x="618668" y="632105"/>
                    <a:pt x="617499" y="634442"/>
                    <a:pt x="615163" y="634442"/>
                  </a:cubicBezTo>
                  <a:lnTo>
                    <a:pt x="611658" y="634442"/>
                  </a:lnTo>
                  <a:cubicBezTo>
                    <a:pt x="610489" y="635610"/>
                    <a:pt x="610197" y="637363"/>
                    <a:pt x="610781" y="639699"/>
                  </a:cubicBezTo>
                  <a:cubicBezTo>
                    <a:pt x="611365" y="642036"/>
                    <a:pt x="611658" y="643789"/>
                    <a:pt x="611658" y="644957"/>
                  </a:cubicBezTo>
                  <a:cubicBezTo>
                    <a:pt x="609321" y="646126"/>
                    <a:pt x="608736" y="647878"/>
                    <a:pt x="609905" y="650215"/>
                  </a:cubicBezTo>
                  <a:cubicBezTo>
                    <a:pt x="609905" y="652552"/>
                    <a:pt x="608152" y="653136"/>
                    <a:pt x="604647" y="651968"/>
                  </a:cubicBezTo>
                  <a:lnTo>
                    <a:pt x="608152" y="658978"/>
                  </a:lnTo>
                  <a:cubicBezTo>
                    <a:pt x="606984" y="660146"/>
                    <a:pt x="605231" y="660731"/>
                    <a:pt x="602894" y="660731"/>
                  </a:cubicBezTo>
                  <a:lnTo>
                    <a:pt x="604647" y="664236"/>
                  </a:lnTo>
                  <a:lnTo>
                    <a:pt x="602894" y="669494"/>
                  </a:lnTo>
                  <a:cubicBezTo>
                    <a:pt x="600558" y="667157"/>
                    <a:pt x="598806" y="667449"/>
                    <a:pt x="597637" y="670370"/>
                  </a:cubicBezTo>
                  <a:cubicBezTo>
                    <a:pt x="596469" y="673291"/>
                    <a:pt x="595884" y="675336"/>
                    <a:pt x="595884" y="676504"/>
                  </a:cubicBezTo>
                  <a:cubicBezTo>
                    <a:pt x="595884" y="680009"/>
                    <a:pt x="595300" y="682930"/>
                    <a:pt x="594131" y="685267"/>
                  </a:cubicBezTo>
                  <a:lnTo>
                    <a:pt x="599389" y="685267"/>
                  </a:lnTo>
                  <a:cubicBezTo>
                    <a:pt x="594716" y="686435"/>
                    <a:pt x="591211" y="689356"/>
                    <a:pt x="588874" y="694030"/>
                  </a:cubicBezTo>
                  <a:lnTo>
                    <a:pt x="585369" y="701039"/>
                  </a:lnTo>
                  <a:lnTo>
                    <a:pt x="602894" y="646710"/>
                  </a:lnTo>
                  <a:lnTo>
                    <a:pt x="616916" y="608153"/>
                  </a:lnTo>
                  <a:lnTo>
                    <a:pt x="637947" y="555575"/>
                  </a:lnTo>
                  <a:cubicBezTo>
                    <a:pt x="639115" y="552069"/>
                    <a:pt x="640868" y="546812"/>
                    <a:pt x="643205" y="539801"/>
                  </a:cubicBezTo>
                  <a:cubicBezTo>
                    <a:pt x="645541" y="532791"/>
                    <a:pt x="646710" y="526365"/>
                    <a:pt x="646710" y="520523"/>
                  </a:cubicBezTo>
                  <a:lnTo>
                    <a:pt x="646710" y="518770"/>
                  </a:lnTo>
                  <a:cubicBezTo>
                    <a:pt x="643205" y="522275"/>
                    <a:pt x="640868" y="525780"/>
                    <a:pt x="639699" y="529286"/>
                  </a:cubicBezTo>
                  <a:cubicBezTo>
                    <a:pt x="638530" y="530454"/>
                    <a:pt x="636194" y="535712"/>
                    <a:pt x="632689" y="545059"/>
                  </a:cubicBezTo>
                  <a:lnTo>
                    <a:pt x="630936" y="550317"/>
                  </a:lnTo>
                  <a:cubicBezTo>
                    <a:pt x="627431" y="553822"/>
                    <a:pt x="624218" y="558496"/>
                    <a:pt x="621297" y="564338"/>
                  </a:cubicBezTo>
                  <a:cubicBezTo>
                    <a:pt x="618376" y="570180"/>
                    <a:pt x="616331" y="574269"/>
                    <a:pt x="615163" y="576606"/>
                  </a:cubicBezTo>
                  <a:lnTo>
                    <a:pt x="601142" y="604647"/>
                  </a:lnTo>
                  <a:lnTo>
                    <a:pt x="599389" y="606400"/>
                  </a:lnTo>
                  <a:lnTo>
                    <a:pt x="597637" y="599390"/>
                  </a:lnTo>
                  <a:lnTo>
                    <a:pt x="594131" y="604647"/>
                  </a:lnTo>
                  <a:lnTo>
                    <a:pt x="590626" y="616916"/>
                  </a:lnTo>
                  <a:cubicBezTo>
                    <a:pt x="589458" y="618084"/>
                    <a:pt x="587121" y="619253"/>
                    <a:pt x="583616" y="620421"/>
                  </a:cubicBezTo>
                  <a:lnTo>
                    <a:pt x="578358" y="632689"/>
                  </a:lnTo>
                  <a:lnTo>
                    <a:pt x="576606" y="632689"/>
                  </a:lnTo>
                  <a:cubicBezTo>
                    <a:pt x="573100" y="629184"/>
                    <a:pt x="569011" y="629768"/>
                    <a:pt x="564337" y="634442"/>
                  </a:cubicBezTo>
                  <a:cubicBezTo>
                    <a:pt x="564337" y="639115"/>
                    <a:pt x="563753" y="642620"/>
                    <a:pt x="562585" y="644957"/>
                  </a:cubicBezTo>
                  <a:cubicBezTo>
                    <a:pt x="560248" y="647294"/>
                    <a:pt x="560248" y="649631"/>
                    <a:pt x="562585" y="651968"/>
                  </a:cubicBezTo>
                  <a:cubicBezTo>
                    <a:pt x="563753" y="653136"/>
                    <a:pt x="565506" y="651383"/>
                    <a:pt x="567842" y="646710"/>
                  </a:cubicBezTo>
                  <a:cubicBezTo>
                    <a:pt x="569011" y="647878"/>
                    <a:pt x="569888" y="648754"/>
                    <a:pt x="570471" y="649339"/>
                  </a:cubicBezTo>
                  <a:cubicBezTo>
                    <a:pt x="571056" y="649923"/>
                    <a:pt x="571348" y="650799"/>
                    <a:pt x="571348" y="651968"/>
                  </a:cubicBezTo>
                  <a:cubicBezTo>
                    <a:pt x="574853" y="654304"/>
                    <a:pt x="577189" y="654304"/>
                    <a:pt x="578358" y="651968"/>
                  </a:cubicBezTo>
                  <a:cubicBezTo>
                    <a:pt x="581864" y="648462"/>
                    <a:pt x="584200" y="647878"/>
                    <a:pt x="585369" y="650215"/>
                  </a:cubicBezTo>
                  <a:cubicBezTo>
                    <a:pt x="584200" y="653720"/>
                    <a:pt x="581864" y="655473"/>
                    <a:pt x="578358" y="655473"/>
                  </a:cubicBezTo>
                  <a:cubicBezTo>
                    <a:pt x="574853" y="655473"/>
                    <a:pt x="572224" y="656057"/>
                    <a:pt x="570471" y="657225"/>
                  </a:cubicBezTo>
                  <a:cubicBezTo>
                    <a:pt x="568719" y="658394"/>
                    <a:pt x="567259" y="660146"/>
                    <a:pt x="566090" y="662483"/>
                  </a:cubicBezTo>
                  <a:cubicBezTo>
                    <a:pt x="564922" y="669494"/>
                    <a:pt x="561416" y="677088"/>
                    <a:pt x="555575" y="685267"/>
                  </a:cubicBezTo>
                  <a:cubicBezTo>
                    <a:pt x="554406" y="685267"/>
                    <a:pt x="554406" y="683222"/>
                    <a:pt x="555575" y="679133"/>
                  </a:cubicBezTo>
                  <a:lnTo>
                    <a:pt x="554028" y="670627"/>
                  </a:lnTo>
                  <a:lnTo>
                    <a:pt x="559080" y="655473"/>
                  </a:lnTo>
                  <a:cubicBezTo>
                    <a:pt x="556743" y="654304"/>
                    <a:pt x="554406" y="654889"/>
                    <a:pt x="552069" y="657225"/>
                  </a:cubicBezTo>
                  <a:cubicBezTo>
                    <a:pt x="552069" y="660731"/>
                    <a:pt x="549148" y="662483"/>
                    <a:pt x="543306" y="662483"/>
                  </a:cubicBezTo>
                  <a:cubicBezTo>
                    <a:pt x="540970" y="662483"/>
                    <a:pt x="539801" y="663652"/>
                    <a:pt x="539801" y="665988"/>
                  </a:cubicBezTo>
                  <a:cubicBezTo>
                    <a:pt x="539801" y="668325"/>
                    <a:pt x="539801" y="670662"/>
                    <a:pt x="539801" y="672999"/>
                  </a:cubicBezTo>
                  <a:cubicBezTo>
                    <a:pt x="539801" y="675336"/>
                    <a:pt x="538049" y="678257"/>
                    <a:pt x="534543" y="681762"/>
                  </a:cubicBezTo>
                  <a:cubicBezTo>
                    <a:pt x="533375" y="682930"/>
                    <a:pt x="532207" y="682930"/>
                    <a:pt x="531038" y="681762"/>
                  </a:cubicBezTo>
                  <a:cubicBezTo>
                    <a:pt x="529870" y="680593"/>
                    <a:pt x="528701" y="678841"/>
                    <a:pt x="527533" y="676504"/>
                  </a:cubicBezTo>
                  <a:lnTo>
                    <a:pt x="536296" y="674751"/>
                  </a:lnTo>
                  <a:cubicBezTo>
                    <a:pt x="536296" y="673583"/>
                    <a:pt x="535127" y="672999"/>
                    <a:pt x="532791" y="672999"/>
                  </a:cubicBezTo>
                  <a:lnTo>
                    <a:pt x="531038" y="664236"/>
                  </a:lnTo>
                  <a:cubicBezTo>
                    <a:pt x="528701" y="665404"/>
                    <a:pt x="526949" y="668325"/>
                    <a:pt x="525780" y="672999"/>
                  </a:cubicBezTo>
                  <a:cubicBezTo>
                    <a:pt x="525780" y="677672"/>
                    <a:pt x="524028" y="681178"/>
                    <a:pt x="520523" y="683514"/>
                  </a:cubicBezTo>
                  <a:lnTo>
                    <a:pt x="522275" y="685267"/>
                  </a:lnTo>
                  <a:lnTo>
                    <a:pt x="515265" y="692277"/>
                  </a:lnTo>
                  <a:cubicBezTo>
                    <a:pt x="514096" y="694614"/>
                    <a:pt x="513512" y="696951"/>
                    <a:pt x="513512" y="699288"/>
                  </a:cubicBezTo>
                  <a:cubicBezTo>
                    <a:pt x="513512" y="701625"/>
                    <a:pt x="513512" y="703377"/>
                    <a:pt x="513512" y="704546"/>
                  </a:cubicBezTo>
                  <a:lnTo>
                    <a:pt x="506502" y="715061"/>
                  </a:lnTo>
                  <a:lnTo>
                    <a:pt x="502997" y="709803"/>
                  </a:lnTo>
                  <a:cubicBezTo>
                    <a:pt x="498323" y="721487"/>
                    <a:pt x="493065" y="734924"/>
                    <a:pt x="487223" y="750113"/>
                  </a:cubicBezTo>
                  <a:lnTo>
                    <a:pt x="469697" y="795681"/>
                  </a:lnTo>
                  <a:lnTo>
                    <a:pt x="469697" y="800939"/>
                  </a:lnTo>
                  <a:cubicBezTo>
                    <a:pt x="472034" y="800939"/>
                    <a:pt x="473786" y="799770"/>
                    <a:pt x="474955" y="797433"/>
                  </a:cubicBezTo>
                  <a:cubicBezTo>
                    <a:pt x="474955" y="791591"/>
                    <a:pt x="478460" y="786918"/>
                    <a:pt x="485471" y="783413"/>
                  </a:cubicBezTo>
                  <a:cubicBezTo>
                    <a:pt x="486639" y="784581"/>
                    <a:pt x="487223" y="786041"/>
                    <a:pt x="487223" y="787794"/>
                  </a:cubicBezTo>
                  <a:cubicBezTo>
                    <a:pt x="487223" y="789547"/>
                    <a:pt x="487223" y="790423"/>
                    <a:pt x="487223" y="790423"/>
                  </a:cubicBezTo>
                  <a:cubicBezTo>
                    <a:pt x="486055" y="795097"/>
                    <a:pt x="484302" y="798602"/>
                    <a:pt x="481965" y="800939"/>
                  </a:cubicBezTo>
                  <a:cubicBezTo>
                    <a:pt x="485471" y="800939"/>
                    <a:pt x="487223" y="799186"/>
                    <a:pt x="487223" y="795681"/>
                  </a:cubicBezTo>
                  <a:lnTo>
                    <a:pt x="494233" y="783413"/>
                  </a:lnTo>
                  <a:cubicBezTo>
                    <a:pt x="495402" y="779907"/>
                    <a:pt x="497739" y="777571"/>
                    <a:pt x="501244" y="776402"/>
                  </a:cubicBezTo>
                  <a:cubicBezTo>
                    <a:pt x="501244" y="779907"/>
                    <a:pt x="500075" y="782828"/>
                    <a:pt x="497739" y="785165"/>
                  </a:cubicBezTo>
                  <a:cubicBezTo>
                    <a:pt x="498907" y="786334"/>
                    <a:pt x="500075" y="786918"/>
                    <a:pt x="501244" y="786918"/>
                  </a:cubicBezTo>
                  <a:cubicBezTo>
                    <a:pt x="501244" y="788086"/>
                    <a:pt x="500368" y="788963"/>
                    <a:pt x="498615" y="789547"/>
                  </a:cubicBezTo>
                  <a:cubicBezTo>
                    <a:pt x="496862" y="790131"/>
                    <a:pt x="495986" y="791591"/>
                    <a:pt x="495986" y="793928"/>
                  </a:cubicBezTo>
                  <a:lnTo>
                    <a:pt x="501244" y="800939"/>
                  </a:lnTo>
                  <a:cubicBezTo>
                    <a:pt x="502412" y="803275"/>
                    <a:pt x="504165" y="804152"/>
                    <a:pt x="506502" y="803567"/>
                  </a:cubicBezTo>
                  <a:cubicBezTo>
                    <a:pt x="508838" y="802983"/>
                    <a:pt x="510591" y="800939"/>
                    <a:pt x="511759" y="797433"/>
                  </a:cubicBezTo>
                  <a:cubicBezTo>
                    <a:pt x="511759" y="797433"/>
                    <a:pt x="512052" y="797141"/>
                    <a:pt x="512636" y="796557"/>
                  </a:cubicBezTo>
                  <a:cubicBezTo>
                    <a:pt x="513220" y="795973"/>
                    <a:pt x="513512" y="795681"/>
                    <a:pt x="513512" y="795681"/>
                  </a:cubicBezTo>
                  <a:lnTo>
                    <a:pt x="515265" y="800939"/>
                  </a:lnTo>
                  <a:lnTo>
                    <a:pt x="506502" y="811454"/>
                  </a:lnTo>
                  <a:cubicBezTo>
                    <a:pt x="507670" y="811454"/>
                    <a:pt x="508254" y="812038"/>
                    <a:pt x="508254" y="813207"/>
                  </a:cubicBezTo>
                  <a:lnTo>
                    <a:pt x="501244" y="807949"/>
                  </a:lnTo>
                  <a:lnTo>
                    <a:pt x="501244" y="811454"/>
                  </a:lnTo>
                  <a:cubicBezTo>
                    <a:pt x="501244" y="812623"/>
                    <a:pt x="502120" y="813207"/>
                    <a:pt x="503873" y="813207"/>
                  </a:cubicBezTo>
                  <a:cubicBezTo>
                    <a:pt x="505626" y="813207"/>
                    <a:pt x="506502" y="813791"/>
                    <a:pt x="506502" y="814959"/>
                  </a:cubicBezTo>
                  <a:cubicBezTo>
                    <a:pt x="506502" y="816128"/>
                    <a:pt x="507378" y="816712"/>
                    <a:pt x="509131" y="816712"/>
                  </a:cubicBezTo>
                  <a:cubicBezTo>
                    <a:pt x="510883" y="816712"/>
                    <a:pt x="511759" y="817296"/>
                    <a:pt x="511759" y="818465"/>
                  </a:cubicBezTo>
                  <a:cubicBezTo>
                    <a:pt x="511759" y="819633"/>
                    <a:pt x="512344" y="821094"/>
                    <a:pt x="513512" y="822846"/>
                  </a:cubicBezTo>
                  <a:cubicBezTo>
                    <a:pt x="514681" y="824599"/>
                    <a:pt x="514681" y="826643"/>
                    <a:pt x="513512" y="828980"/>
                  </a:cubicBezTo>
                  <a:cubicBezTo>
                    <a:pt x="512344" y="827812"/>
                    <a:pt x="509423" y="827228"/>
                    <a:pt x="504749" y="827228"/>
                  </a:cubicBezTo>
                  <a:lnTo>
                    <a:pt x="501244" y="832485"/>
                  </a:lnTo>
                  <a:cubicBezTo>
                    <a:pt x="505918" y="837159"/>
                    <a:pt x="510883" y="840956"/>
                    <a:pt x="516141" y="843877"/>
                  </a:cubicBezTo>
                  <a:cubicBezTo>
                    <a:pt x="521399" y="846798"/>
                    <a:pt x="524612" y="848843"/>
                    <a:pt x="525780" y="850011"/>
                  </a:cubicBezTo>
                  <a:cubicBezTo>
                    <a:pt x="530454" y="852348"/>
                    <a:pt x="533959" y="850596"/>
                    <a:pt x="536296" y="844754"/>
                  </a:cubicBezTo>
                  <a:cubicBezTo>
                    <a:pt x="537465" y="842417"/>
                    <a:pt x="538633" y="840372"/>
                    <a:pt x="539801" y="838620"/>
                  </a:cubicBezTo>
                  <a:cubicBezTo>
                    <a:pt x="540970" y="836867"/>
                    <a:pt x="542138" y="833654"/>
                    <a:pt x="543306" y="828980"/>
                  </a:cubicBezTo>
                  <a:cubicBezTo>
                    <a:pt x="543306" y="827812"/>
                    <a:pt x="543890" y="826059"/>
                    <a:pt x="545059" y="823722"/>
                  </a:cubicBezTo>
                  <a:cubicBezTo>
                    <a:pt x="546227" y="821386"/>
                    <a:pt x="546227" y="819049"/>
                    <a:pt x="545059" y="816712"/>
                  </a:cubicBezTo>
                  <a:cubicBezTo>
                    <a:pt x="543890" y="814375"/>
                    <a:pt x="544475" y="812915"/>
                    <a:pt x="546812" y="812331"/>
                  </a:cubicBezTo>
                  <a:cubicBezTo>
                    <a:pt x="549148" y="811746"/>
                    <a:pt x="550317" y="810870"/>
                    <a:pt x="550317" y="809702"/>
                  </a:cubicBezTo>
                  <a:lnTo>
                    <a:pt x="550317" y="806196"/>
                  </a:lnTo>
                  <a:cubicBezTo>
                    <a:pt x="549148" y="801523"/>
                    <a:pt x="549732" y="797433"/>
                    <a:pt x="552069" y="793928"/>
                  </a:cubicBezTo>
                  <a:cubicBezTo>
                    <a:pt x="553237" y="793928"/>
                    <a:pt x="553822" y="792760"/>
                    <a:pt x="553822" y="790423"/>
                  </a:cubicBezTo>
                  <a:cubicBezTo>
                    <a:pt x="553822" y="789255"/>
                    <a:pt x="554698" y="787794"/>
                    <a:pt x="556451" y="786041"/>
                  </a:cubicBezTo>
                  <a:cubicBezTo>
                    <a:pt x="558203" y="784289"/>
                    <a:pt x="559664" y="782244"/>
                    <a:pt x="560832" y="779907"/>
                  </a:cubicBezTo>
                  <a:lnTo>
                    <a:pt x="566090" y="767639"/>
                  </a:lnTo>
                  <a:cubicBezTo>
                    <a:pt x="566090" y="766471"/>
                    <a:pt x="566674" y="765887"/>
                    <a:pt x="567842" y="765887"/>
                  </a:cubicBezTo>
                  <a:cubicBezTo>
                    <a:pt x="566674" y="772897"/>
                    <a:pt x="564337" y="780492"/>
                    <a:pt x="560832" y="788670"/>
                  </a:cubicBezTo>
                  <a:lnTo>
                    <a:pt x="545059" y="832485"/>
                  </a:lnTo>
                  <a:lnTo>
                    <a:pt x="539801" y="848259"/>
                  </a:lnTo>
                  <a:cubicBezTo>
                    <a:pt x="538633" y="854101"/>
                    <a:pt x="538633" y="857606"/>
                    <a:pt x="539801" y="858774"/>
                  </a:cubicBezTo>
                  <a:cubicBezTo>
                    <a:pt x="542138" y="861111"/>
                    <a:pt x="544475" y="862280"/>
                    <a:pt x="546812" y="862280"/>
                  </a:cubicBezTo>
                  <a:cubicBezTo>
                    <a:pt x="549148" y="864616"/>
                    <a:pt x="553529" y="867537"/>
                    <a:pt x="559956" y="871043"/>
                  </a:cubicBezTo>
                  <a:cubicBezTo>
                    <a:pt x="566382" y="874548"/>
                    <a:pt x="571932" y="878637"/>
                    <a:pt x="576606" y="883311"/>
                  </a:cubicBezTo>
                  <a:cubicBezTo>
                    <a:pt x="577774" y="883311"/>
                    <a:pt x="578358" y="883895"/>
                    <a:pt x="578358" y="885063"/>
                  </a:cubicBezTo>
                  <a:cubicBezTo>
                    <a:pt x="578358" y="886232"/>
                    <a:pt x="578358" y="886816"/>
                    <a:pt x="578358" y="886816"/>
                  </a:cubicBezTo>
                  <a:cubicBezTo>
                    <a:pt x="585369" y="887984"/>
                    <a:pt x="591211" y="889737"/>
                    <a:pt x="595884" y="892074"/>
                  </a:cubicBezTo>
                  <a:cubicBezTo>
                    <a:pt x="600558" y="889737"/>
                    <a:pt x="604647" y="884479"/>
                    <a:pt x="608152" y="876300"/>
                  </a:cubicBezTo>
                  <a:lnTo>
                    <a:pt x="616916" y="858774"/>
                  </a:lnTo>
                  <a:cubicBezTo>
                    <a:pt x="619252" y="852932"/>
                    <a:pt x="621589" y="848843"/>
                    <a:pt x="623926" y="846506"/>
                  </a:cubicBezTo>
                  <a:cubicBezTo>
                    <a:pt x="626263" y="843001"/>
                    <a:pt x="628015" y="838327"/>
                    <a:pt x="629183" y="832485"/>
                  </a:cubicBezTo>
                  <a:lnTo>
                    <a:pt x="634441" y="821970"/>
                  </a:lnTo>
                  <a:lnTo>
                    <a:pt x="641452" y="807949"/>
                  </a:lnTo>
                  <a:lnTo>
                    <a:pt x="641452" y="804444"/>
                  </a:lnTo>
                  <a:lnTo>
                    <a:pt x="651967" y="804444"/>
                  </a:lnTo>
                  <a:cubicBezTo>
                    <a:pt x="653136" y="807949"/>
                    <a:pt x="653136" y="811454"/>
                    <a:pt x="651967" y="814959"/>
                  </a:cubicBezTo>
                  <a:cubicBezTo>
                    <a:pt x="649631" y="816128"/>
                    <a:pt x="649046" y="820217"/>
                    <a:pt x="650215" y="827228"/>
                  </a:cubicBezTo>
                  <a:cubicBezTo>
                    <a:pt x="651383" y="822554"/>
                    <a:pt x="652552" y="817880"/>
                    <a:pt x="653720" y="813207"/>
                  </a:cubicBezTo>
                  <a:cubicBezTo>
                    <a:pt x="654889" y="808533"/>
                    <a:pt x="655472" y="804444"/>
                    <a:pt x="655472" y="800939"/>
                  </a:cubicBezTo>
                  <a:cubicBezTo>
                    <a:pt x="660147" y="797433"/>
                    <a:pt x="662483" y="795681"/>
                    <a:pt x="662483" y="795681"/>
                  </a:cubicBezTo>
                  <a:cubicBezTo>
                    <a:pt x="661315" y="798018"/>
                    <a:pt x="660730" y="800354"/>
                    <a:pt x="660730" y="802691"/>
                  </a:cubicBezTo>
                  <a:cubicBezTo>
                    <a:pt x="660730" y="805028"/>
                    <a:pt x="660147" y="807365"/>
                    <a:pt x="658977" y="809702"/>
                  </a:cubicBezTo>
                  <a:cubicBezTo>
                    <a:pt x="660147" y="809702"/>
                    <a:pt x="661315" y="808533"/>
                    <a:pt x="662483" y="806196"/>
                  </a:cubicBezTo>
                  <a:cubicBezTo>
                    <a:pt x="663652" y="803860"/>
                    <a:pt x="665404" y="798018"/>
                    <a:pt x="667741" y="788670"/>
                  </a:cubicBezTo>
                  <a:cubicBezTo>
                    <a:pt x="668909" y="787502"/>
                    <a:pt x="668909" y="785749"/>
                    <a:pt x="667741" y="783413"/>
                  </a:cubicBezTo>
                  <a:cubicBezTo>
                    <a:pt x="666572" y="782244"/>
                    <a:pt x="665404" y="781952"/>
                    <a:pt x="664235" y="782536"/>
                  </a:cubicBezTo>
                  <a:cubicBezTo>
                    <a:pt x="663067" y="783120"/>
                    <a:pt x="662483" y="784581"/>
                    <a:pt x="662483" y="786918"/>
                  </a:cubicBezTo>
                  <a:cubicBezTo>
                    <a:pt x="660147" y="788086"/>
                    <a:pt x="658977" y="790423"/>
                    <a:pt x="658977" y="793928"/>
                  </a:cubicBezTo>
                  <a:cubicBezTo>
                    <a:pt x="657809" y="795097"/>
                    <a:pt x="656641" y="795097"/>
                    <a:pt x="655472" y="793928"/>
                  </a:cubicBezTo>
                  <a:lnTo>
                    <a:pt x="655472" y="786918"/>
                  </a:lnTo>
                  <a:lnTo>
                    <a:pt x="650215" y="800939"/>
                  </a:lnTo>
                  <a:cubicBezTo>
                    <a:pt x="646710" y="793928"/>
                    <a:pt x="646125" y="789255"/>
                    <a:pt x="648462" y="786918"/>
                  </a:cubicBezTo>
                  <a:lnTo>
                    <a:pt x="665988" y="737845"/>
                  </a:lnTo>
                  <a:lnTo>
                    <a:pt x="685267" y="688772"/>
                  </a:lnTo>
                  <a:cubicBezTo>
                    <a:pt x="687604" y="686435"/>
                    <a:pt x="689941" y="681762"/>
                    <a:pt x="692277" y="674751"/>
                  </a:cubicBezTo>
                  <a:lnTo>
                    <a:pt x="694030" y="676504"/>
                  </a:lnTo>
                  <a:cubicBezTo>
                    <a:pt x="694030" y="677672"/>
                    <a:pt x="694030" y="678841"/>
                    <a:pt x="694030" y="680009"/>
                  </a:cubicBezTo>
                  <a:cubicBezTo>
                    <a:pt x="694030" y="681178"/>
                    <a:pt x="694030" y="682346"/>
                    <a:pt x="694030" y="683514"/>
                  </a:cubicBezTo>
                  <a:cubicBezTo>
                    <a:pt x="692861" y="684683"/>
                    <a:pt x="691693" y="687312"/>
                    <a:pt x="690524" y="691401"/>
                  </a:cubicBezTo>
                  <a:cubicBezTo>
                    <a:pt x="689356" y="695491"/>
                    <a:pt x="687604" y="698704"/>
                    <a:pt x="685267" y="701040"/>
                  </a:cubicBezTo>
                  <a:cubicBezTo>
                    <a:pt x="685267" y="701040"/>
                    <a:pt x="685267" y="701332"/>
                    <a:pt x="685267" y="701917"/>
                  </a:cubicBezTo>
                  <a:cubicBezTo>
                    <a:pt x="685267" y="702501"/>
                    <a:pt x="685267" y="702793"/>
                    <a:pt x="685267" y="702793"/>
                  </a:cubicBezTo>
                  <a:cubicBezTo>
                    <a:pt x="685267" y="705130"/>
                    <a:pt x="683514" y="708635"/>
                    <a:pt x="680009" y="713309"/>
                  </a:cubicBezTo>
                  <a:cubicBezTo>
                    <a:pt x="676504" y="721487"/>
                    <a:pt x="674751" y="729082"/>
                    <a:pt x="674751" y="736092"/>
                  </a:cubicBezTo>
                  <a:cubicBezTo>
                    <a:pt x="670077" y="737261"/>
                    <a:pt x="667157" y="741934"/>
                    <a:pt x="665988" y="750113"/>
                  </a:cubicBezTo>
                  <a:cubicBezTo>
                    <a:pt x="667157" y="751282"/>
                    <a:pt x="668033" y="750990"/>
                    <a:pt x="668617" y="749237"/>
                  </a:cubicBezTo>
                  <a:cubicBezTo>
                    <a:pt x="669201" y="747484"/>
                    <a:pt x="670077" y="746024"/>
                    <a:pt x="671246" y="744855"/>
                  </a:cubicBezTo>
                  <a:lnTo>
                    <a:pt x="671246" y="750113"/>
                  </a:lnTo>
                  <a:cubicBezTo>
                    <a:pt x="671246" y="753618"/>
                    <a:pt x="669493" y="761797"/>
                    <a:pt x="665988" y="774650"/>
                  </a:cubicBezTo>
                  <a:cubicBezTo>
                    <a:pt x="665988" y="775818"/>
                    <a:pt x="666281" y="776694"/>
                    <a:pt x="666864" y="777278"/>
                  </a:cubicBezTo>
                  <a:cubicBezTo>
                    <a:pt x="667448" y="777863"/>
                    <a:pt x="668325" y="778155"/>
                    <a:pt x="669493" y="778155"/>
                  </a:cubicBezTo>
                  <a:cubicBezTo>
                    <a:pt x="675335" y="767639"/>
                    <a:pt x="681177" y="751282"/>
                    <a:pt x="687019" y="729082"/>
                  </a:cubicBezTo>
                  <a:cubicBezTo>
                    <a:pt x="687019" y="726745"/>
                    <a:pt x="686435" y="724993"/>
                    <a:pt x="685267" y="723824"/>
                  </a:cubicBezTo>
                  <a:cubicBezTo>
                    <a:pt x="688772" y="721487"/>
                    <a:pt x="691109" y="717690"/>
                    <a:pt x="692277" y="712432"/>
                  </a:cubicBezTo>
                  <a:cubicBezTo>
                    <a:pt x="693446" y="707174"/>
                    <a:pt x="694614" y="703377"/>
                    <a:pt x="695782" y="701040"/>
                  </a:cubicBezTo>
                  <a:cubicBezTo>
                    <a:pt x="698119" y="692862"/>
                    <a:pt x="700456" y="686143"/>
                    <a:pt x="702793" y="680886"/>
                  </a:cubicBezTo>
                  <a:cubicBezTo>
                    <a:pt x="705129" y="675628"/>
                    <a:pt x="706298" y="671830"/>
                    <a:pt x="706298" y="669494"/>
                  </a:cubicBezTo>
                  <a:lnTo>
                    <a:pt x="711556" y="678257"/>
                  </a:lnTo>
                  <a:cubicBezTo>
                    <a:pt x="708051" y="674751"/>
                    <a:pt x="706298" y="676504"/>
                    <a:pt x="706298" y="683514"/>
                  </a:cubicBezTo>
                  <a:cubicBezTo>
                    <a:pt x="705129" y="685851"/>
                    <a:pt x="703669" y="689064"/>
                    <a:pt x="701917" y="693154"/>
                  </a:cubicBezTo>
                  <a:cubicBezTo>
                    <a:pt x="700164" y="697243"/>
                    <a:pt x="698704" y="701625"/>
                    <a:pt x="697535" y="706298"/>
                  </a:cubicBezTo>
                  <a:lnTo>
                    <a:pt x="694030" y="723824"/>
                  </a:lnTo>
                  <a:lnTo>
                    <a:pt x="690524" y="723824"/>
                  </a:lnTo>
                  <a:lnTo>
                    <a:pt x="692277" y="736092"/>
                  </a:lnTo>
                  <a:lnTo>
                    <a:pt x="697535" y="723824"/>
                  </a:lnTo>
                  <a:lnTo>
                    <a:pt x="697535" y="715061"/>
                  </a:lnTo>
                  <a:cubicBezTo>
                    <a:pt x="697535" y="710388"/>
                    <a:pt x="700456" y="702793"/>
                    <a:pt x="706298" y="692277"/>
                  </a:cubicBezTo>
                  <a:cubicBezTo>
                    <a:pt x="706298" y="691109"/>
                    <a:pt x="708051" y="688772"/>
                    <a:pt x="711556" y="685267"/>
                  </a:cubicBezTo>
                  <a:lnTo>
                    <a:pt x="706298" y="702793"/>
                  </a:lnTo>
                  <a:lnTo>
                    <a:pt x="708051" y="702793"/>
                  </a:lnTo>
                  <a:cubicBezTo>
                    <a:pt x="710387" y="698119"/>
                    <a:pt x="712724" y="694614"/>
                    <a:pt x="715061" y="692277"/>
                  </a:cubicBezTo>
                  <a:cubicBezTo>
                    <a:pt x="716229" y="691109"/>
                    <a:pt x="717106" y="689356"/>
                    <a:pt x="717690" y="687020"/>
                  </a:cubicBezTo>
                  <a:cubicBezTo>
                    <a:pt x="718274" y="684683"/>
                    <a:pt x="719735" y="683514"/>
                    <a:pt x="722071" y="683514"/>
                  </a:cubicBezTo>
                  <a:lnTo>
                    <a:pt x="716814" y="697535"/>
                  </a:lnTo>
                  <a:lnTo>
                    <a:pt x="697535" y="744855"/>
                  </a:lnTo>
                  <a:cubicBezTo>
                    <a:pt x="696366" y="748361"/>
                    <a:pt x="695490" y="751866"/>
                    <a:pt x="694906" y="755371"/>
                  </a:cubicBezTo>
                  <a:cubicBezTo>
                    <a:pt x="694322" y="758876"/>
                    <a:pt x="694030" y="761797"/>
                    <a:pt x="694030" y="764134"/>
                  </a:cubicBezTo>
                  <a:cubicBezTo>
                    <a:pt x="694030" y="765302"/>
                    <a:pt x="692861" y="767055"/>
                    <a:pt x="690524" y="769392"/>
                  </a:cubicBezTo>
                  <a:lnTo>
                    <a:pt x="688772" y="778155"/>
                  </a:lnTo>
                  <a:lnTo>
                    <a:pt x="687019" y="783413"/>
                  </a:lnTo>
                  <a:cubicBezTo>
                    <a:pt x="684683" y="785749"/>
                    <a:pt x="682930" y="789255"/>
                    <a:pt x="681762" y="793928"/>
                  </a:cubicBezTo>
                  <a:cubicBezTo>
                    <a:pt x="680593" y="798602"/>
                    <a:pt x="680009" y="802107"/>
                    <a:pt x="680009" y="804444"/>
                  </a:cubicBezTo>
                  <a:cubicBezTo>
                    <a:pt x="677672" y="810286"/>
                    <a:pt x="673582" y="821970"/>
                    <a:pt x="667741" y="839496"/>
                  </a:cubicBezTo>
                  <a:lnTo>
                    <a:pt x="667741" y="841248"/>
                  </a:lnTo>
                  <a:lnTo>
                    <a:pt x="671246" y="835991"/>
                  </a:lnTo>
                  <a:lnTo>
                    <a:pt x="676504" y="835991"/>
                  </a:lnTo>
                  <a:lnTo>
                    <a:pt x="672999" y="848259"/>
                  </a:lnTo>
                  <a:lnTo>
                    <a:pt x="674751" y="848259"/>
                  </a:lnTo>
                  <a:lnTo>
                    <a:pt x="688772" y="811454"/>
                  </a:lnTo>
                  <a:lnTo>
                    <a:pt x="695782" y="785165"/>
                  </a:lnTo>
                  <a:lnTo>
                    <a:pt x="699288" y="779907"/>
                  </a:lnTo>
                  <a:cubicBezTo>
                    <a:pt x="699288" y="776402"/>
                    <a:pt x="698119" y="774650"/>
                    <a:pt x="695782" y="774650"/>
                  </a:cubicBezTo>
                  <a:cubicBezTo>
                    <a:pt x="695782" y="771144"/>
                    <a:pt x="696659" y="768515"/>
                    <a:pt x="698411" y="766763"/>
                  </a:cubicBezTo>
                  <a:cubicBezTo>
                    <a:pt x="700164" y="765010"/>
                    <a:pt x="702209" y="764134"/>
                    <a:pt x="704546" y="764134"/>
                  </a:cubicBezTo>
                  <a:lnTo>
                    <a:pt x="702793" y="774650"/>
                  </a:lnTo>
                  <a:lnTo>
                    <a:pt x="706298" y="760629"/>
                  </a:lnTo>
                  <a:cubicBezTo>
                    <a:pt x="707466" y="761797"/>
                    <a:pt x="708051" y="764718"/>
                    <a:pt x="708051" y="769392"/>
                  </a:cubicBezTo>
                  <a:cubicBezTo>
                    <a:pt x="699872" y="796265"/>
                    <a:pt x="695782" y="810286"/>
                    <a:pt x="695782" y="811454"/>
                  </a:cubicBezTo>
                  <a:lnTo>
                    <a:pt x="685267" y="851764"/>
                  </a:lnTo>
                  <a:cubicBezTo>
                    <a:pt x="681762" y="861111"/>
                    <a:pt x="679425" y="870458"/>
                    <a:pt x="678257" y="879806"/>
                  </a:cubicBezTo>
                  <a:cubicBezTo>
                    <a:pt x="679425" y="878637"/>
                    <a:pt x="680009" y="877761"/>
                    <a:pt x="680009" y="877177"/>
                  </a:cubicBezTo>
                  <a:lnTo>
                    <a:pt x="680009" y="888569"/>
                  </a:lnTo>
                  <a:cubicBezTo>
                    <a:pt x="684683" y="876885"/>
                    <a:pt x="689064" y="863156"/>
                    <a:pt x="693153" y="847382"/>
                  </a:cubicBezTo>
                  <a:cubicBezTo>
                    <a:pt x="697243" y="831609"/>
                    <a:pt x="700456" y="819633"/>
                    <a:pt x="702793" y="811454"/>
                  </a:cubicBezTo>
                  <a:cubicBezTo>
                    <a:pt x="702793" y="812623"/>
                    <a:pt x="701040" y="821386"/>
                    <a:pt x="697535" y="837743"/>
                  </a:cubicBezTo>
                  <a:cubicBezTo>
                    <a:pt x="695199" y="850596"/>
                    <a:pt x="693446" y="858774"/>
                    <a:pt x="692277" y="862280"/>
                  </a:cubicBezTo>
                  <a:lnTo>
                    <a:pt x="687019" y="890321"/>
                  </a:lnTo>
                  <a:lnTo>
                    <a:pt x="680009" y="914858"/>
                  </a:lnTo>
                  <a:cubicBezTo>
                    <a:pt x="677672" y="926542"/>
                    <a:pt x="675335" y="935305"/>
                    <a:pt x="672999" y="941147"/>
                  </a:cubicBezTo>
                  <a:cubicBezTo>
                    <a:pt x="677672" y="939978"/>
                    <a:pt x="680009" y="936473"/>
                    <a:pt x="680009" y="930631"/>
                  </a:cubicBezTo>
                  <a:cubicBezTo>
                    <a:pt x="682346" y="922452"/>
                    <a:pt x="684098" y="917779"/>
                    <a:pt x="685267" y="916610"/>
                  </a:cubicBezTo>
                  <a:lnTo>
                    <a:pt x="681762" y="927126"/>
                  </a:lnTo>
                  <a:cubicBezTo>
                    <a:pt x="681762" y="928294"/>
                    <a:pt x="681762" y="930631"/>
                    <a:pt x="681762" y="934136"/>
                  </a:cubicBezTo>
                  <a:cubicBezTo>
                    <a:pt x="681762" y="937641"/>
                    <a:pt x="682346" y="940562"/>
                    <a:pt x="683514" y="942899"/>
                  </a:cubicBezTo>
                  <a:cubicBezTo>
                    <a:pt x="684683" y="942899"/>
                    <a:pt x="684975" y="944068"/>
                    <a:pt x="684390" y="946404"/>
                  </a:cubicBezTo>
                  <a:cubicBezTo>
                    <a:pt x="683806" y="948741"/>
                    <a:pt x="683514" y="950494"/>
                    <a:pt x="683514" y="951662"/>
                  </a:cubicBezTo>
                  <a:cubicBezTo>
                    <a:pt x="682346" y="955167"/>
                    <a:pt x="682346" y="957796"/>
                    <a:pt x="683514" y="959549"/>
                  </a:cubicBezTo>
                  <a:cubicBezTo>
                    <a:pt x="684683" y="961302"/>
                    <a:pt x="687019" y="963346"/>
                    <a:pt x="690524" y="965683"/>
                  </a:cubicBezTo>
                  <a:cubicBezTo>
                    <a:pt x="687019" y="970357"/>
                    <a:pt x="687604" y="974446"/>
                    <a:pt x="692277" y="977951"/>
                  </a:cubicBezTo>
                  <a:cubicBezTo>
                    <a:pt x="693446" y="979120"/>
                    <a:pt x="694614" y="980872"/>
                    <a:pt x="695782" y="983209"/>
                  </a:cubicBezTo>
                  <a:cubicBezTo>
                    <a:pt x="695782" y="985546"/>
                    <a:pt x="696075" y="987298"/>
                    <a:pt x="696659" y="988467"/>
                  </a:cubicBezTo>
                  <a:cubicBezTo>
                    <a:pt x="697243" y="989635"/>
                    <a:pt x="698704" y="990219"/>
                    <a:pt x="701040" y="990219"/>
                  </a:cubicBezTo>
                  <a:lnTo>
                    <a:pt x="708051" y="990219"/>
                  </a:lnTo>
                  <a:cubicBezTo>
                    <a:pt x="708051" y="989051"/>
                    <a:pt x="707466" y="987590"/>
                    <a:pt x="706298" y="985838"/>
                  </a:cubicBezTo>
                  <a:cubicBezTo>
                    <a:pt x="705129" y="984085"/>
                    <a:pt x="703961" y="983209"/>
                    <a:pt x="702793" y="983209"/>
                  </a:cubicBezTo>
                  <a:cubicBezTo>
                    <a:pt x="700456" y="982041"/>
                    <a:pt x="699288" y="978535"/>
                    <a:pt x="699288" y="972693"/>
                  </a:cubicBezTo>
                  <a:lnTo>
                    <a:pt x="697535" y="967436"/>
                  </a:lnTo>
                  <a:cubicBezTo>
                    <a:pt x="699872" y="966267"/>
                    <a:pt x="702500" y="966267"/>
                    <a:pt x="705422" y="967436"/>
                  </a:cubicBezTo>
                  <a:cubicBezTo>
                    <a:pt x="708343" y="968604"/>
                    <a:pt x="710387" y="969188"/>
                    <a:pt x="711556" y="969188"/>
                  </a:cubicBezTo>
                  <a:lnTo>
                    <a:pt x="713308" y="972693"/>
                  </a:lnTo>
                  <a:cubicBezTo>
                    <a:pt x="713308" y="978535"/>
                    <a:pt x="715645" y="985546"/>
                    <a:pt x="720319" y="993725"/>
                  </a:cubicBezTo>
                  <a:cubicBezTo>
                    <a:pt x="724993" y="1000735"/>
                    <a:pt x="727329" y="1005993"/>
                    <a:pt x="727329" y="1009498"/>
                  </a:cubicBezTo>
                  <a:cubicBezTo>
                    <a:pt x="727329" y="1011835"/>
                    <a:pt x="727913" y="1013587"/>
                    <a:pt x="729082" y="1014756"/>
                  </a:cubicBezTo>
                  <a:lnTo>
                    <a:pt x="732587" y="1023519"/>
                  </a:lnTo>
                  <a:cubicBezTo>
                    <a:pt x="734923" y="1034034"/>
                    <a:pt x="741350" y="1047471"/>
                    <a:pt x="751865" y="1063829"/>
                  </a:cubicBezTo>
                  <a:cubicBezTo>
                    <a:pt x="753034" y="1064997"/>
                    <a:pt x="754787" y="1067918"/>
                    <a:pt x="757123" y="1072592"/>
                  </a:cubicBezTo>
                  <a:cubicBezTo>
                    <a:pt x="761797" y="1079602"/>
                    <a:pt x="765302" y="1085736"/>
                    <a:pt x="767639" y="1090994"/>
                  </a:cubicBezTo>
                  <a:cubicBezTo>
                    <a:pt x="769975" y="1096252"/>
                    <a:pt x="771728" y="1100633"/>
                    <a:pt x="772897" y="1104138"/>
                  </a:cubicBezTo>
                  <a:cubicBezTo>
                    <a:pt x="777570" y="1109980"/>
                    <a:pt x="779907" y="1116407"/>
                    <a:pt x="779907" y="1123417"/>
                  </a:cubicBezTo>
                  <a:cubicBezTo>
                    <a:pt x="779907" y="1125754"/>
                    <a:pt x="779615" y="1129843"/>
                    <a:pt x="779031" y="1135685"/>
                  </a:cubicBezTo>
                  <a:cubicBezTo>
                    <a:pt x="778447" y="1141527"/>
                    <a:pt x="779323" y="1145617"/>
                    <a:pt x="781660" y="1147953"/>
                  </a:cubicBezTo>
                  <a:lnTo>
                    <a:pt x="781660" y="1151459"/>
                  </a:lnTo>
                  <a:cubicBezTo>
                    <a:pt x="781660" y="1156132"/>
                    <a:pt x="780199" y="1160806"/>
                    <a:pt x="777278" y="1165479"/>
                  </a:cubicBezTo>
                  <a:cubicBezTo>
                    <a:pt x="774357" y="1170153"/>
                    <a:pt x="771728" y="1172490"/>
                    <a:pt x="769392" y="1172490"/>
                  </a:cubicBezTo>
                  <a:cubicBezTo>
                    <a:pt x="768223" y="1172490"/>
                    <a:pt x="767346" y="1171906"/>
                    <a:pt x="766763" y="1170737"/>
                  </a:cubicBezTo>
                  <a:cubicBezTo>
                    <a:pt x="766179" y="1169569"/>
                    <a:pt x="765302" y="1168985"/>
                    <a:pt x="764134" y="1168985"/>
                  </a:cubicBezTo>
                  <a:cubicBezTo>
                    <a:pt x="761797" y="1168985"/>
                    <a:pt x="760045" y="1168400"/>
                    <a:pt x="758876" y="1167232"/>
                  </a:cubicBezTo>
                  <a:cubicBezTo>
                    <a:pt x="758876" y="1171906"/>
                    <a:pt x="759752" y="1174827"/>
                    <a:pt x="761505" y="1175995"/>
                  </a:cubicBezTo>
                  <a:cubicBezTo>
                    <a:pt x="763258" y="1177163"/>
                    <a:pt x="764134" y="1178332"/>
                    <a:pt x="764134" y="1179500"/>
                  </a:cubicBezTo>
                  <a:cubicBezTo>
                    <a:pt x="765302" y="1181837"/>
                    <a:pt x="766179" y="1184466"/>
                    <a:pt x="766763" y="1187387"/>
                  </a:cubicBezTo>
                  <a:cubicBezTo>
                    <a:pt x="767346" y="1190308"/>
                    <a:pt x="767639" y="1192937"/>
                    <a:pt x="767639" y="1195274"/>
                  </a:cubicBezTo>
                  <a:cubicBezTo>
                    <a:pt x="766470" y="1195274"/>
                    <a:pt x="765302" y="1194397"/>
                    <a:pt x="764134" y="1192645"/>
                  </a:cubicBezTo>
                  <a:cubicBezTo>
                    <a:pt x="762965" y="1190892"/>
                    <a:pt x="761797" y="1190016"/>
                    <a:pt x="760629" y="1190016"/>
                  </a:cubicBezTo>
                  <a:lnTo>
                    <a:pt x="757123" y="1205789"/>
                  </a:lnTo>
                  <a:cubicBezTo>
                    <a:pt x="757123" y="1205789"/>
                    <a:pt x="757123" y="1206958"/>
                    <a:pt x="757123" y="1209294"/>
                  </a:cubicBezTo>
                  <a:cubicBezTo>
                    <a:pt x="754786" y="1211047"/>
                    <a:pt x="753326" y="1213384"/>
                    <a:pt x="752742" y="1216305"/>
                  </a:cubicBezTo>
                  <a:lnTo>
                    <a:pt x="753362" y="1223743"/>
                  </a:lnTo>
                  <a:lnTo>
                    <a:pt x="760629" y="1223315"/>
                  </a:lnTo>
                  <a:cubicBezTo>
                    <a:pt x="767639" y="1223315"/>
                    <a:pt x="772897" y="1221563"/>
                    <a:pt x="776402" y="1218057"/>
                  </a:cubicBezTo>
                  <a:lnTo>
                    <a:pt x="792175" y="1211047"/>
                  </a:lnTo>
                  <a:cubicBezTo>
                    <a:pt x="793344" y="1209879"/>
                    <a:pt x="794804" y="1209294"/>
                    <a:pt x="796557" y="1209294"/>
                  </a:cubicBezTo>
                  <a:cubicBezTo>
                    <a:pt x="798310" y="1209294"/>
                    <a:pt x="799770" y="1210463"/>
                    <a:pt x="800939" y="1212800"/>
                  </a:cubicBezTo>
                  <a:cubicBezTo>
                    <a:pt x="802107" y="1213968"/>
                    <a:pt x="803568" y="1214260"/>
                    <a:pt x="805320" y="1213676"/>
                  </a:cubicBezTo>
                  <a:cubicBezTo>
                    <a:pt x="807073" y="1213092"/>
                    <a:pt x="807949" y="1212800"/>
                    <a:pt x="807949" y="1212800"/>
                  </a:cubicBezTo>
                  <a:lnTo>
                    <a:pt x="816712" y="1211047"/>
                  </a:lnTo>
                  <a:cubicBezTo>
                    <a:pt x="823722" y="1213384"/>
                    <a:pt x="828396" y="1210463"/>
                    <a:pt x="830733" y="1202284"/>
                  </a:cubicBezTo>
                  <a:cubicBezTo>
                    <a:pt x="830733" y="1201116"/>
                    <a:pt x="831316" y="1200531"/>
                    <a:pt x="832485" y="1200531"/>
                  </a:cubicBezTo>
                  <a:cubicBezTo>
                    <a:pt x="833653" y="1200531"/>
                    <a:pt x="834238" y="1199947"/>
                    <a:pt x="834238" y="1198779"/>
                  </a:cubicBezTo>
                  <a:cubicBezTo>
                    <a:pt x="841248" y="1197610"/>
                    <a:pt x="845338" y="1195858"/>
                    <a:pt x="846506" y="1193521"/>
                  </a:cubicBezTo>
                  <a:cubicBezTo>
                    <a:pt x="848843" y="1192353"/>
                    <a:pt x="851180" y="1190892"/>
                    <a:pt x="853516" y="1189140"/>
                  </a:cubicBezTo>
                  <a:cubicBezTo>
                    <a:pt x="855853" y="1187387"/>
                    <a:pt x="858190" y="1186511"/>
                    <a:pt x="860527" y="1186511"/>
                  </a:cubicBezTo>
                  <a:lnTo>
                    <a:pt x="869290" y="1177748"/>
                  </a:lnTo>
                  <a:cubicBezTo>
                    <a:pt x="871627" y="1175411"/>
                    <a:pt x="874547" y="1170737"/>
                    <a:pt x="878052" y="1163727"/>
                  </a:cubicBezTo>
                  <a:lnTo>
                    <a:pt x="878052" y="1174242"/>
                  </a:lnTo>
                  <a:cubicBezTo>
                    <a:pt x="880390" y="1171906"/>
                    <a:pt x="884187" y="1167816"/>
                    <a:pt x="889445" y="1161974"/>
                  </a:cubicBezTo>
                  <a:cubicBezTo>
                    <a:pt x="894703" y="1156132"/>
                    <a:pt x="897332" y="1149706"/>
                    <a:pt x="897332" y="1142696"/>
                  </a:cubicBezTo>
                  <a:lnTo>
                    <a:pt x="899084" y="1142696"/>
                  </a:lnTo>
                  <a:lnTo>
                    <a:pt x="895579" y="1123417"/>
                  </a:lnTo>
                  <a:lnTo>
                    <a:pt x="886816" y="1121664"/>
                  </a:lnTo>
                  <a:cubicBezTo>
                    <a:pt x="887984" y="1121664"/>
                    <a:pt x="888568" y="1121664"/>
                    <a:pt x="888568" y="1121664"/>
                  </a:cubicBezTo>
                  <a:lnTo>
                    <a:pt x="893826" y="1121664"/>
                  </a:lnTo>
                  <a:cubicBezTo>
                    <a:pt x="890321" y="1118159"/>
                    <a:pt x="888568" y="1116407"/>
                    <a:pt x="888568" y="1116407"/>
                  </a:cubicBezTo>
                  <a:lnTo>
                    <a:pt x="888568" y="1114654"/>
                  </a:lnTo>
                  <a:lnTo>
                    <a:pt x="897332" y="1112901"/>
                  </a:lnTo>
                  <a:cubicBezTo>
                    <a:pt x="897332" y="1109396"/>
                    <a:pt x="897915" y="1107644"/>
                    <a:pt x="899084" y="1107644"/>
                  </a:cubicBezTo>
                  <a:cubicBezTo>
                    <a:pt x="902589" y="1105307"/>
                    <a:pt x="905510" y="1102386"/>
                    <a:pt x="907847" y="1098881"/>
                  </a:cubicBezTo>
                  <a:cubicBezTo>
                    <a:pt x="910184" y="1095375"/>
                    <a:pt x="911936" y="1093039"/>
                    <a:pt x="913105" y="1091870"/>
                  </a:cubicBezTo>
                  <a:cubicBezTo>
                    <a:pt x="914274" y="1090702"/>
                    <a:pt x="916610" y="1087781"/>
                    <a:pt x="920115" y="1083107"/>
                  </a:cubicBezTo>
                  <a:lnTo>
                    <a:pt x="923621" y="1086612"/>
                  </a:lnTo>
                  <a:cubicBezTo>
                    <a:pt x="923621" y="1086612"/>
                    <a:pt x="923912" y="1086320"/>
                    <a:pt x="924497" y="1085736"/>
                  </a:cubicBezTo>
                  <a:cubicBezTo>
                    <a:pt x="925081" y="1085152"/>
                    <a:pt x="925373" y="1084860"/>
                    <a:pt x="925373" y="1084860"/>
                  </a:cubicBezTo>
                  <a:lnTo>
                    <a:pt x="925373" y="1083107"/>
                  </a:lnTo>
                  <a:lnTo>
                    <a:pt x="920115" y="1083107"/>
                  </a:lnTo>
                  <a:cubicBezTo>
                    <a:pt x="920115" y="1080770"/>
                    <a:pt x="920699" y="1079018"/>
                    <a:pt x="921868" y="1077849"/>
                  </a:cubicBezTo>
                  <a:cubicBezTo>
                    <a:pt x="921868" y="1075513"/>
                    <a:pt x="923036" y="1074344"/>
                    <a:pt x="925373" y="1074344"/>
                  </a:cubicBezTo>
                  <a:cubicBezTo>
                    <a:pt x="925373" y="1066165"/>
                    <a:pt x="926541" y="1058571"/>
                    <a:pt x="928878" y="1051560"/>
                  </a:cubicBezTo>
                  <a:lnTo>
                    <a:pt x="925373" y="1049808"/>
                  </a:lnTo>
                  <a:cubicBezTo>
                    <a:pt x="926541" y="1048639"/>
                    <a:pt x="927126" y="1047471"/>
                    <a:pt x="927126" y="1046303"/>
                  </a:cubicBezTo>
                  <a:cubicBezTo>
                    <a:pt x="927126" y="1045134"/>
                    <a:pt x="928294" y="1044550"/>
                    <a:pt x="930631" y="1044550"/>
                  </a:cubicBezTo>
                  <a:lnTo>
                    <a:pt x="925373" y="1039292"/>
                  </a:lnTo>
                  <a:lnTo>
                    <a:pt x="914857" y="1044550"/>
                  </a:lnTo>
                  <a:lnTo>
                    <a:pt x="914857" y="1041045"/>
                  </a:lnTo>
                  <a:cubicBezTo>
                    <a:pt x="914857" y="1037540"/>
                    <a:pt x="915441" y="1034911"/>
                    <a:pt x="916610" y="1033158"/>
                  </a:cubicBezTo>
                  <a:cubicBezTo>
                    <a:pt x="917779" y="1031406"/>
                    <a:pt x="918947" y="1029361"/>
                    <a:pt x="920115" y="1027024"/>
                  </a:cubicBezTo>
                  <a:cubicBezTo>
                    <a:pt x="923621" y="1022350"/>
                    <a:pt x="926833" y="1015924"/>
                    <a:pt x="929755" y="1007745"/>
                  </a:cubicBezTo>
                  <a:cubicBezTo>
                    <a:pt x="932676" y="999567"/>
                    <a:pt x="934720" y="994309"/>
                    <a:pt x="935889" y="991972"/>
                  </a:cubicBezTo>
                  <a:cubicBezTo>
                    <a:pt x="937057" y="989635"/>
                    <a:pt x="937933" y="987590"/>
                    <a:pt x="938517" y="985838"/>
                  </a:cubicBezTo>
                  <a:cubicBezTo>
                    <a:pt x="939102" y="984085"/>
                    <a:pt x="939394" y="982625"/>
                    <a:pt x="939394" y="981456"/>
                  </a:cubicBezTo>
                  <a:cubicBezTo>
                    <a:pt x="940562" y="980288"/>
                    <a:pt x="941146" y="976783"/>
                    <a:pt x="941146" y="970941"/>
                  </a:cubicBezTo>
                  <a:lnTo>
                    <a:pt x="934136" y="974446"/>
                  </a:lnTo>
                  <a:lnTo>
                    <a:pt x="925373" y="974446"/>
                  </a:lnTo>
                  <a:cubicBezTo>
                    <a:pt x="921868" y="968604"/>
                    <a:pt x="916026" y="966267"/>
                    <a:pt x="907847" y="967436"/>
                  </a:cubicBezTo>
                  <a:lnTo>
                    <a:pt x="895579" y="965683"/>
                  </a:lnTo>
                  <a:cubicBezTo>
                    <a:pt x="893242" y="962178"/>
                    <a:pt x="890321" y="959257"/>
                    <a:pt x="886816" y="956920"/>
                  </a:cubicBezTo>
                  <a:cubicBezTo>
                    <a:pt x="884479" y="956920"/>
                    <a:pt x="881266" y="956336"/>
                    <a:pt x="877176" y="955167"/>
                  </a:cubicBezTo>
                  <a:cubicBezTo>
                    <a:pt x="873087" y="953999"/>
                    <a:pt x="869290" y="954583"/>
                    <a:pt x="865785" y="956920"/>
                  </a:cubicBezTo>
                  <a:lnTo>
                    <a:pt x="862280" y="958673"/>
                  </a:lnTo>
                  <a:lnTo>
                    <a:pt x="855269" y="958673"/>
                  </a:lnTo>
                  <a:cubicBezTo>
                    <a:pt x="852933" y="951662"/>
                    <a:pt x="850011" y="946989"/>
                    <a:pt x="846506" y="944652"/>
                  </a:cubicBezTo>
                  <a:cubicBezTo>
                    <a:pt x="845338" y="943483"/>
                    <a:pt x="844753" y="942315"/>
                    <a:pt x="844753" y="941147"/>
                  </a:cubicBezTo>
                  <a:lnTo>
                    <a:pt x="841248" y="928878"/>
                  </a:lnTo>
                  <a:cubicBezTo>
                    <a:pt x="838911" y="928878"/>
                    <a:pt x="837451" y="929463"/>
                    <a:pt x="836867" y="930631"/>
                  </a:cubicBezTo>
                  <a:cubicBezTo>
                    <a:pt x="836282" y="931799"/>
                    <a:pt x="835991" y="932968"/>
                    <a:pt x="835991" y="934136"/>
                  </a:cubicBezTo>
                  <a:cubicBezTo>
                    <a:pt x="835991" y="934136"/>
                    <a:pt x="835406" y="935305"/>
                    <a:pt x="834238" y="937641"/>
                  </a:cubicBezTo>
                  <a:lnTo>
                    <a:pt x="821969" y="932384"/>
                  </a:lnTo>
                  <a:cubicBezTo>
                    <a:pt x="821969" y="933552"/>
                    <a:pt x="820801" y="933844"/>
                    <a:pt x="818464" y="933260"/>
                  </a:cubicBezTo>
                  <a:cubicBezTo>
                    <a:pt x="816128" y="932676"/>
                    <a:pt x="814375" y="932384"/>
                    <a:pt x="813206" y="932384"/>
                  </a:cubicBezTo>
                  <a:lnTo>
                    <a:pt x="813206" y="935889"/>
                  </a:lnTo>
                  <a:cubicBezTo>
                    <a:pt x="815544" y="938226"/>
                    <a:pt x="816712" y="940562"/>
                    <a:pt x="816712" y="942899"/>
                  </a:cubicBezTo>
                  <a:cubicBezTo>
                    <a:pt x="816712" y="947573"/>
                    <a:pt x="813206" y="949910"/>
                    <a:pt x="806196" y="949910"/>
                  </a:cubicBezTo>
                  <a:cubicBezTo>
                    <a:pt x="805028" y="948741"/>
                    <a:pt x="803859" y="947281"/>
                    <a:pt x="802691" y="945528"/>
                  </a:cubicBezTo>
                  <a:cubicBezTo>
                    <a:pt x="801522" y="943775"/>
                    <a:pt x="800354" y="942315"/>
                    <a:pt x="799186" y="941147"/>
                  </a:cubicBezTo>
                  <a:cubicBezTo>
                    <a:pt x="799186" y="941147"/>
                    <a:pt x="798893" y="940270"/>
                    <a:pt x="798310" y="938518"/>
                  </a:cubicBezTo>
                  <a:cubicBezTo>
                    <a:pt x="797725" y="936765"/>
                    <a:pt x="798017" y="935305"/>
                    <a:pt x="799186" y="934136"/>
                  </a:cubicBezTo>
                  <a:cubicBezTo>
                    <a:pt x="800354" y="931799"/>
                    <a:pt x="800354" y="929755"/>
                    <a:pt x="799186" y="928002"/>
                  </a:cubicBezTo>
                  <a:cubicBezTo>
                    <a:pt x="798017" y="926249"/>
                    <a:pt x="797433" y="924789"/>
                    <a:pt x="797433" y="923621"/>
                  </a:cubicBezTo>
                  <a:cubicBezTo>
                    <a:pt x="798602" y="922452"/>
                    <a:pt x="798017" y="920115"/>
                    <a:pt x="795681" y="916610"/>
                  </a:cubicBezTo>
                  <a:lnTo>
                    <a:pt x="793928" y="925373"/>
                  </a:lnTo>
                  <a:cubicBezTo>
                    <a:pt x="788086" y="925373"/>
                    <a:pt x="785165" y="923621"/>
                    <a:pt x="785165" y="920115"/>
                  </a:cubicBezTo>
                  <a:cubicBezTo>
                    <a:pt x="783997" y="918947"/>
                    <a:pt x="782536" y="918071"/>
                    <a:pt x="780783" y="917486"/>
                  </a:cubicBezTo>
                  <a:cubicBezTo>
                    <a:pt x="779031" y="916902"/>
                    <a:pt x="778739" y="914858"/>
                    <a:pt x="779907" y="911352"/>
                  </a:cubicBezTo>
                  <a:cubicBezTo>
                    <a:pt x="779907" y="910184"/>
                    <a:pt x="779031" y="908724"/>
                    <a:pt x="777278" y="906971"/>
                  </a:cubicBezTo>
                  <a:cubicBezTo>
                    <a:pt x="775526" y="905218"/>
                    <a:pt x="774650" y="903758"/>
                    <a:pt x="774650" y="902589"/>
                  </a:cubicBezTo>
                  <a:cubicBezTo>
                    <a:pt x="768807" y="894411"/>
                    <a:pt x="761797" y="891490"/>
                    <a:pt x="753618" y="893826"/>
                  </a:cubicBezTo>
                  <a:cubicBezTo>
                    <a:pt x="748945" y="893826"/>
                    <a:pt x="746024" y="892658"/>
                    <a:pt x="744855" y="890321"/>
                  </a:cubicBezTo>
                  <a:cubicBezTo>
                    <a:pt x="746024" y="886816"/>
                    <a:pt x="747776" y="884479"/>
                    <a:pt x="750113" y="883311"/>
                  </a:cubicBezTo>
                  <a:lnTo>
                    <a:pt x="748360" y="879806"/>
                  </a:lnTo>
                  <a:cubicBezTo>
                    <a:pt x="743687" y="876300"/>
                    <a:pt x="737845" y="873964"/>
                    <a:pt x="730834" y="872795"/>
                  </a:cubicBezTo>
                  <a:cubicBezTo>
                    <a:pt x="732003" y="871627"/>
                    <a:pt x="734047" y="870751"/>
                    <a:pt x="736969" y="870166"/>
                  </a:cubicBezTo>
                  <a:cubicBezTo>
                    <a:pt x="739889" y="869582"/>
                    <a:pt x="741934" y="868122"/>
                    <a:pt x="743103" y="865785"/>
                  </a:cubicBezTo>
                  <a:cubicBezTo>
                    <a:pt x="740766" y="865785"/>
                    <a:pt x="738137" y="865785"/>
                    <a:pt x="735216" y="865785"/>
                  </a:cubicBezTo>
                  <a:cubicBezTo>
                    <a:pt x="732295" y="865785"/>
                    <a:pt x="730250" y="865201"/>
                    <a:pt x="729082" y="864032"/>
                  </a:cubicBezTo>
                  <a:cubicBezTo>
                    <a:pt x="724408" y="864032"/>
                    <a:pt x="721487" y="862864"/>
                    <a:pt x="720319" y="860527"/>
                  </a:cubicBezTo>
                  <a:cubicBezTo>
                    <a:pt x="719150" y="860527"/>
                    <a:pt x="718566" y="860235"/>
                    <a:pt x="718566" y="859651"/>
                  </a:cubicBezTo>
                  <a:cubicBezTo>
                    <a:pt x="718566" y="859067"/>
                    <a:pt x="718566" y="859358"/>
                    <a:pt x="718566" y="860527"/>
                  </a:cubicBezTo>
                  <a:cubicBezTo>
                    <a:pt x="712724" y="860527"/>
                    <a:pt x="708634" y="859943"/>
                    <a:pt x="706298" y="858774"/>
                  </a:cubicBezTo>
                  <a:lnTo>
                    <a:pt x="706298" y="855269"/>
                  </a:lnTo>
                  <a:cubicBezTo>
                    <a:pt x="707466" y="856438"/>
                    <a:pt x="709803" y="857022"/>
                    <a:pt x="713308" y="857022"/>
                  </a:cubicBezTo>
                  <a:lnTo>
                    <a:pt x="722071" y="857022"/>
                  </a:lnTo>
                  <a:cubicBezTo>
                    <a:pt x="726745" y="858190"/>
                    <a:pt x="730250" y="856438"/>
                    <a:pt x="732587" y="851764"/>
                  </a:cubicBezTo>
                  <a:cubicBezTo>
                    <a:pt x="732587" y="850596"/>
                    <a:pt x="732003" y="850011"/>
                    <a:pt x="730834" y="850011"/>
                  </a:cubicBezTo>
                  <a:cubicBezTo>
                    <a:pt x="729666" y="850011"/>
                    <a:pt x="728498" y="849427"/>
                    <a:pt x="727329" y="848259"/>
                  </a:cubicBezTo>
                  <a:lnTo>
                    <a:pt x="718566" y="843001"/>
                  </a:lnTo>
                  <a:cubicBezTo>
                    <a:pt x="722071" y="840664"/>
                    <a:pt x="724993" y="837743"/>
                    <a:pt x="727329" y="834238"/>
                  </a:cubicBezTo>
                  <a:cubicBezTo>
                    <a:pt x="729666" y="830733"/>
                    <a:pt x="732003" y="828396"/>
                    <a:pt x="734340" y="827228"/>
                  </a:cubicBezTo>
                  <a:cubicBezTo>
                    <a:pt x="732003" y="826059"/>
                    <a:pt x="729082" y="826059"/>
                    <a:pt x="725576" y="827228"/>
                  </a:cubicBezTo>
                  <a:cubicBezTo>
                    <a:pt x="724408" y="827228"/>
                    <a:pt x="722071" y="825475"/>
                    <a:pt x="718566" y="821970"/>
                  </a:cubicBezTo>
                  <a:cubicBezTo>
                    <a:pt x="720903" y="820801"/>
                    <a:pt x="723240" y="819633"/>
                    <a:pt x="725576" y="818465"/>
                  </a:cubicBezTo>
                  <a:cubicBezTo>
                    <a:pt x="727913" y="817296"/>
                    <a:pt x="730250" y="816128"/>
                    <a:pt x="732587" y="814959"/>
                  </a:cubicBezTo>
                  <a:lnTo>
                    <a:pt x="723824" y="809702"/>
                  </a:lnTo>
                  <a:lnTo>
                    <a:pt x="722071" y="800939"/>
                  </a:lnTo>
                  <a:cubicBezTo>
                    <a:pt x="727913" y="799770"/>
                    <a:pt x="733755" y="795097"/>
                    <a:pt x="739598" y="786918"/>
                  </a:cubicBezTo>
                  <a:cubicBezTo>
                    <a:pt x="737261" y="784581"/>
                    <a:pt x="734923" y="783997"/>
                    <a:pt x="732587" y="785165"/>
                  </a:cubicBezTo>
                  <a:cubicBezTo>
                    <a:pt x="730250" y="785165"/>
                    <a:pt x="728205" y="784581"/>
                    <a:pt x="726453" y="783413"/>
                  </a:cubicBezTo>
                  <a:cubicBezTo>
                    <a:pt x="724700" y="782244"/>
                    <a:pt x="722656" y="781076"/>
                    <a:pt x="720319" y="779907"/>
                  </a:cubicBezTo>
                  <a:lnTo>
                    <a:pt x="709803" y="774650"/>
                  </a:lnTo>
                  <a:cubicBezTo>
                    <a:pt x="714477" y="773481"/>
                    <a:pt x="717982" y="774065"/>
                    <a:pt x="720319" y="776402"/>
                  </a:cubicBezTo>
                  <a:cubicBezTo>
                    <a:pt x="726161" y="776402"/>
                    <a:pt x="729666" y="775818"/>
                    <a:pt x="730834" y="774650"/>
                  </a:cubicBezTo>
                  <a:lnTo>
                    <a:pt x="730834" y="771144"/>
                  </a:lnTo>
                  <a:lnTo>
                    <a:pt x="736092" y="769392"/>
                  </a:lnTo>
                  <a:lnTo>
                    <a:pt x="737845" y="769392"/>
                  </a:lnTo>
                  <a:cubicBezTo>
                    <a:pt x="736676" y="768223"/>
                    <a:pt x="736384" y="766763"/>
                    <a:pt x="736969" y="765010"/>
                  </a:cubicBezTo>
                  <a:cubicBezTo>
                    <a:pt x="737552" y="763258"/>
                    <a:pt x="737845" y="761797"/>
                    <a:pt x="737845" y="760629"/>
                  </a:cubicBezTo>
                  <a:lnTo>
                    <a:pt x="744855" y="760629"/>
                  </a:lnTo>
                  <a:lnTo>
                    <a:pt x="744855" y="758876"/>
                  </a:lnTo>
                  <a:cubicBezTo>
                    <a:pt x="746024" y="756539"/>
                    <a:pt x="747776" y="754495"/>
                    <a:pt x="750113" y="752742"/>
                  </a:cubicBezTo>
                  <a:cubicBezTo>
                    <a:pt x="752450" y="750990"/>
                    <a:pt x="754202" y="748945"/>
                    <a:pt x="755371" y="746608"/>
                  </a:cubicBezTo>
                  <a:cubicBezTo>
                    <a:pt x="755371" y="744271"/>
                    <a:pt x="756540" y="743103"/>
                    <a:pt x="758876" y="743103"/>
                  </a:cubicBezTo>
                  <a:cubicBezTo>
                    <a:pt x="761213" y="739598"/>
                    <a:pt x="762381" y="737261"/>
                    <a:pt x="762381" y="736092"/>
                  </a:cubicBezTo>
                  <a:lnTo>
                    <a:pt x="764134" y="722072"/>
                  </a:lnTo>
                  <a:cubicBezTo>
                    <a:pt x="766470" y="720903"/>
                    <a:pt x="767055" y="718858"/>
                    <a:pt x="765887" y="715937"/>
                  </a:cubicBezTo>
                  <a:cubicBezTo>
                    <a:pt x="764718" y="713017"/>
                    <a:pt x="764718" y="711556"/>
                    <a:pt x="765887" y="711556"/>
                  </a:cubicBezTo>
                  <a:cubicBezTo>
                    <a:pt x="765887" y="706882"/>
                    <a:pt x="765302" y="703377"/>
                    <a:pt x="764134" y="701040"/>
                  </a:cubicBezTo>
                  <a:cubicBezTo>
                    <a:pt x="762965" y="699872"/>
                    <a:pt x="761797" y="698119"/>
                    <a:pt x="760629" y="695783"/>
                  </a:cubicBezTo>
                  <a:cubicBezTo>
                    <a:pt x="759460" y="693446"/>
                    <a:pt x="758292" y="691693"/>
                    <a:pt x="757123" y="690525"/>
                  </a:cubicBezTo>
                  <a:lnTo>
                    <a:pt x="757123" y="687020"/>
                  </a:lnTo>
                  <a:cubicBezTo>
                    <a:pt x="757123" y="682346"/>
                    <a:pt x="755371" y="678257"/>
                    <a:pt x="751865" y="674751"/>
                  </a:cubicBezTo>
                  <a:cubicBezTo>
                    <a:pt x="756540" y="672415"/>
                    <a:pt x="761213" y="668909"/>
                    <a:pt x="765887" y="664236"/>
                  </a:cubicBezTo>
                  <a:cubicBezTo>
                    <a:pt x="765887" y="664236"/>
                    <a:pt x="764134" y="662483"/>
                    <a:pt x="760629" y="658978"/>
                  </a:cubicBezTo>
                  <a:lnTo>
                    <a:pt x="765887" y="658978"/>
                  </a:lnTo>
                  <a:cubicBezTo>
                    <a:pt x="768223" y="658978"/>
                    <a:pt x="769392" y="658102"/>
                    <a:pt x="769392" y="656349"/>
                  </a:cubicBezTo>
                  <a:cubicBezTo>
                    <a:pt x="769392" y="654597"/>
                    <a:pt x="768807" y="652552"/>
                    <a:pt x="767639" y="650215"/>
                  </a:cubicBezTo>
                  <a:lnTo>
                    <a:pt x="769392" y="643205"/>
                  </a:lnTo>
                  <a:lnTo>
                    <a:pt x="765887" y="644957"/>
                  </a:lnTo>
                  <a:lnTo>
                    <a:pt x="764134" y="646710"/>
                  </a:lnTo>
                  <a:cubicBezTo>
                    <a:pt x="760629" y="653720"/>
                    <a:pt x="758292" y="657810"/>
                    <a:pt x="757123" y="658978"/>
                  </a:cubicBezTo>
                  <a:cubicBezTo>
                    <a:pt x="755955" y="658978"/>
                    <a:pt x="755663" y="658686"/>
                    <a:pt x="756247" y="658102"/>
                  </a:cubicBezTo>
                  <a:cubicBezTo>
                    <a:pt x="756831" y="657517"/>
                    <a:pt x="757123" y="656641"/>
                    <a:pt x="757123" y="655473"/>
                  </a:cubicBezTo>
                  <a:lnTo>
                    <a:pt x="765887" y="636194"/>
                  </a:lnTo>
                  <a:cubicBezTo>
                    <a:pt x="765887" y="635026"/>
                    <a:pt x="766179" y="633857"/>
                    <a:pt x="766763" y="632689"/>
                  </a:cubicBezTo>
                  <a:cubicBezTo>
                    <a:pt x="767346" y="631521"/>
                    <a:pt x="768807" y="629768"/>
                    <a:pt x="771144" y="627431"/>
                  </a:cubicBezTo>
                  <a:cubicBezTo>
                    <a:pt x="771144" y="626263"/>
                    <a:pt x="771144" y="624802"/>
                    <a:pt x="771144" y="623050"/>
                  </a:cubicBezTo>
                  <a:cubicBezTo>
                    <a:pt x="771144" y="621297"/>
                    <a:pt x="771144" y="619836"/>
                    <a:pt x="771144" y="618668"/>
                  </a:cubicBezTo>
                  <a:lnTo>
                    <a:pt x="772897" y="606400"/>
                  </a:lnTo>
                  <a:lnTo>
                    <a:pt x="778155" y="606400"/>
                  </a:lnTo>
                  <a:cubicBezTo>
                    <a:pt x="778155" y="605232"/>
                    <a:pt x="778155" y="603771"/>
                    <a:pt x="778155" y="602018"/>
                  </a:cubicBezTo>
                  <a:cubicBezTo>
                    <a:pt x="778155" y="600266"/>
                    <a:pt x="779323" y="599390"/>
                    <a:pt x="781660" y="599390"/>
                  </a:cubicBezTo>
                  <a:cubicBezTo>
                    <a:pt x="782828" y="599390"/>
                    <a:pt x="783705" y="598805"/>
                    <a:pt x="784288" y="597637"/>
                  </a:cubicBezTo>
                  <a:cubicBezTo>
                    <a:pt x="784873" y="596469"/>
                    <a:pt x="784581" y="595884"/>
                    <a:pt x="783412" y="595884"/>
                  </a:cubicBezTo>
                  <a:cubicBezTo>
                    <a:pt x="782244" y="593548"/>
                    <a:pt x="782244" y="592379"/>
                    <a:pt x="783412" y="592379"/>
                  </a:cubicBezTo>
                  <a:cubicBezTo>
                    <a:pt x="784581" y="592379"/>
                    <a:pt x="785165" y="591795"/>
                    <a:pt x="785165" y="590627"/>
                  </a:cubicBezTo>
                  <a:lnTo>
                    <a:pt x="785165" y="585369"/>
                  </a:lnTo>
                  <a:lnTo>
                    <a:pt x="783412" y="573101"/>
                  </a:lnTo>
                  <a:lnTo>
                    <a:pt x="783412" y="557327"/>
                  </a:lnTo>
                  <a:lnTo>
                    <a:pt x="779907" y="559080"/>
                  </a:lnTo>
                  <a:cubicBezTo>
                    <a:pt x="777570" y="562585"/>
                    <a:pt x="776402" y="566090"/>
                    <a:pt x="776402" y="569595"/>
                  </a:cubicBezTo>
                  <a:cubicBezTo>
                    <a:pt x="776402" y="570764"/>
                    <a:pt x="776110" y="572224"/>
                    <a:pt x="775526" y="573977"/>
                  </a:cubicBezTo>
                  <a:cubicBezTo>
                    <a:pt x="774941" y="575730"/>
                    <a:pt x="775233" y="577190"/>
                    <a:pt x="776402" y="578358"/>
                  </a:cubicBezTo>
                  <a:lnTo>
                    <a:pt x="776402" y="580111"/>
                  </a:lnTo>
                  <a:cubicBezTo>
                    <a:pt x="775233" y="583616"/>
                    <a:pt x="774941" y="587413"/>
                    <a:pt x="775526" y="591503"/>
                  </a:cubicBezTo>
                  <a:cubicBezTo>
                    <a:pt x="776110" y="595592"/>
                    <a:pt x="775818" y="599974"/>
                    <a:pt x="774650" y="604647"/>
                  </a:cubicBezTo>
                  <a:cubicBezTo>
                    <a:pt x="772312" y="604647"/>
                    <a:pt x="771144" y="602895"/>
                    <a:pt x="771144" y="599390"/>
                  </a:cubicBezTo>
                  <a:cubicBezTo>
                    <a:pt x="771144" y="597053"/>
                    <a:pt x="771144" y="594716"/>
                    <a:pt x="771144" y="592379"/>
                  </a:cubicBezTo>
                  <a:cubicBezTo>
                    <a:pt x="771144" y="587706"/>
                    <a:pt x="770852" y="584200"/>
                    <a:pt x="770268" y="581864"/>
                  </a:cubicBezTo>
                  <a:cubicBezTo>
                    <a:pt x="769684" y="579527"/>
                    <a:pt x="768807" y="577190"/>
                    <a:pt x="767639" y="574853"/>
                  </a:cubicBezTo>
                  <a:cubicBezTo>
                    <a:pt x="771144" y="570180"/>
                    <a:pt x="772897" y="561417"/>
                    <a:pt x="772897" y="548564"/>
                  </a:cubicBezTo>
                  <a:lnTo>
                    <a:pt x="774650" y="511760"/>
                  </a:lnTo>
                  <a:lnTo>
                    <a:pt x="774650" y="488976"/>
                  </a:lnTo>
                  <a:cubicBezTo>
                    <a:pt x="774650" y="484302"/>
                    <a:pt x="774941" y="481673"/>
                    <a:pt x="775526" y="481089"/>
                  </a:cubicBezTo>
                  <a:cubicBezTo>
                    <a:pt x="776110" y="480505"/>
                    <a:pt x="776402" y="477292"/>
                    <a:pt x="776402" y="471450"/>
                  </a:cubicBezTo>
                  <a:lnTo>
                    <a:pt x="778155" y="424130"/>
                  </a:lnTo>
                  <a:cubicBezTo>
                    <a:pt x="778155" y="417119"/>
                    <a:pt x="779323" y="408356"/>
                    <a:pt x="781660" y="397841"/>
                  </a:cubicBezTo>
                  <a:close/>
                  <a:moveTo>
                    <a:pt x="236251" y="379964"/>
                  </a:moveTo>
                  <a:lnTo>
                    <a:pt x="231343" y="385572"/>
                  </a:lnTo>
                  <a:cubicBezTo>
                    <a:pt x="233096" y="383236"/>
                    <a:pt x="234557" y="381483"/>
                    <a:pt x="235725" y="380315"/>
                  </a:cubicBezTo>
                  <a:close/>
                  <a:moveTo>
                    <a:pt x="1572083" y="376809"/>
                  </a:moveTo>
                  <a:cubicBezTo>
                    <a:pt x="1577924" y="382651"/>
                    <a:pt x="1580846" y="385572"/>
                    <a:pt x="1580846" y="385572"/>
                  </a:cubicBezTo>
                  <a:lnTo>
                    <a:pt x="1580846" y="387325"/>
                  </a:lnTo>
                  <a:cubicBezTo>
                    <a:pt x="1579677" y="386157"/>
                    <a:pt x="1578217" y="385280"/>
                    <a:pt x="1576464" y="384696"/>
                  </a:cubicBezTo>
                  <a:cubicBezTo>
                    <a:pt x="1574711" y="384112"/>
                    <a:pt x="1573251" y="381483"/>
                    <a:pt x="1572083" y="376809"/>
                  </a:cubicBezTo>
                  <a:close/>
                  <a:moveTo>
                    <a:pt x="1554557" y="376809"/>
                  </a:moveTo>
                  <a:lnTo>
                    <a:pt x="1558062" y="378562"/>
                  </a:lnTo>
                  <a:cubicBezTo>
                    <a:pt x="1559230" y="382067"/>
                    <a:pt x="1559814" y="386741"/>
                    <a:pt x="1559814" y="392583"/>
                  </a:cubicBezTo>
                  <a:cubicBezTo>
                    <a:pt x="1559814" y="391414"/>
                    <a:pt x="1558938" y="389370"/>
                    <a:pt x="1557185" y="386449"/>
                  </a:cubicBezTo>
                  <a:cubicBezTo>
                    <a:pt x="1555433" y="383528"/>
                    <a:pt x="1554557" y="380315"/>
                    <a:pt x="1554557" y="376809"/>
                  </a:cubicBezTo>
                  <a:close/>
                  <a:moveTo>
                    <a:pt x="1528267" y="375057"/>
                  </a:moveTo>
                  <a:cubicBezTo>
                    <a:pt x="1530604" y="376225"/>
                    <a:pt x="1531772" y="378562"/>
                    <a:pt x="1531772" y="382067"/>
                  </a:cubicBezTo>
                  <a:lnTo>
                    <a:pt x="1531772" y="383820"/>
                  </a:lnTo>
                  <a:cubicBezTo>
                    <a:pt x="1530604" y="381483"/>
                    <a:pt x="1529728" y="383820"/>
                    <a:pt x="1529144" y="390830"/>
                  </a:cubicBezTo>
                  <a:cubicBezTo>
                    <a:pt x="1528560" y="397841"/>
                    <a:pt x="1528267" y="401930"/>
                    <a:pt x="1528267" y="403098"/>
                  </a:cubicBezTo>
                  <a:close/>
                  <a:moveTo>
                    <a:pt x="1619403" y="373304"/>
                  </a:moveTo>
                  <a:cubicBezTo>
                    <a:pt x="1619403" y="373304"/>
                    <a:pt x="1620571" y="374473"/>
                    <a:pt x="1622908" y="376809"/>
                  </a:cubicBezTo>
                  <a:lnTo>
                    <a:pt x="1621155" y="376809"/>
                  </a:lnTo>
                  <a:lnTo>
                    <a:pt x="1619403" y="375057"/>
                  </a:lnTo>
                  <a:close/>
                  <a:moveTo>
                    <a:pt x="243612" y="371552"/>
                  </a:moveTo>
                  <a:lnTo>
                    <a:pt x="243612" y="376809"/>
                  </a:lnTo>
                  <a:lnTo>
                    <a:pt x="238354" y="378562"/>
                  </a:lnTo>
                  <a:lnTo>
                    <a:pt x="236251" y="379964"/>
                  </a:lnTo>
                  <a:close/>
                  <a:moveTo>
                    <a:pt x="1549299" y="361036"/>
                  </a:moveTo>
                  <a:cubicBezTo>
                    <a:pt x="1550467" y="361036"/>
                    <a:pt x="1551635" y="362204"/>
                    <a:pt x="1552804" y="364541"/>
                  </a:cubicBezTo>
                  <a:cubicBezTo>
                    <a:pt x="1553972" y="366878"/>
                    <a:pt x="1554557" y="368631"/>
                    <a:pt x="1554557" y="369799"/>
                  </a:cubicBezTo>
                  <a:cubicBezTo>
                    <a:pt x="1554557" y="374473"/>
                    <a:pt x="1554557" y="376809"/>
                    <a:pt x="1554557" y="376809"/>
                  </a:cubicBezTo>
                  <a:cubicBezTo>
                    <a:pt x="1551052" y="376809"/>
                    <a:pt x="1549883" y="374473"/>
                    <a:pt x="1551052" y="369799"/>
                  </a:cubicBezTo>
                  <a:close/>
                  <a:moveTo>
                    <a:pt x="1608887" y="352273"/>
                  </a:moveTo>
                  <a:cubicBezTo>
                    <a:pt x="1614729" y="358115"/>
                    <a:pt x="1618234" y="363373"/>
                    <a:pt x="1619403" y="368046"/>
                  </a:cubicBezTo>
                  <a:cubicBezTo>
                    <a:pt x="1615898" y="368046"/>
                    <a:pt x="1612393" y="362789"/>
                    <a:pt x="1608887" y="352273"/>
                  </a:cubicBezTo>
                  <a:close/>
                  <a:moveTo>
                    <a:pt x="282169" y="350520"/>
                  </a:moveTo>
                  <a:cubicBezTo>
                    <a:pt x="282169" y="350520"/>
                    <a:pt x="282461" y="350520"/>
                    <a:pt x="283045" y="350520"/>
                  </a:cubicBezTo>
                  <a:cubicBezTo>
                    <a:pt x="283629" y="350520"/>
                    <a:pt x="283922" y="350520"/>
                    <a:pt x="283922" y="350520"/>
                  </a:cubicBezTo>
                  <a:lnTo>
                    <a:pt x="278664" y="361036"/>
                  </a:lnTo>
                  <a:cubicBezTo>
                    <a:pt x="278664" y="356362"/>
                    <a:pt x="278956" y="353441"/>
                    <a:pt x="279540" y="352273"/>
                  </a:cubicBezTo>
                  <a:cubicBezTo>
                    <a:pt x="280124" y="351105"/>
                    <a:pt x="281000" y="350520"/>
                    <a:pt x="282169" y="350520"/>
                  </a:cubicBezTo>
                  <a:close/>
                  <a:moveTo>
                    <a:pt x="1598371" y="348768"/>
                  </a:moveTo>
                  <a:cubicBezTo>
                    <a:pt x="1601877" y="351105"/>
                    <a:pt x="1603629" y="352857"/>
                    <a:pt x="1603629" y="354026"/>
                  </a:cubicBezTo>
                  <a:cubicBezTo>
                    <a:pt x="1608303" y="362204"/>
                    <a:pt x="1612393" y="370091"/>
                    <a:pt x="1615898" y="377686"/>
                  </a:cubicBezTo>
                  <a:cubicBezTo>
                    <a:pt x="1619403" y="385280"/>
                    <a:pt x="1622908" y="392583"/>
                    <a:pt x="1626413" y="399593"/>
                  </a:cubicBezTo>
                  <a:cubicBezTo>
                    <a:pt x="1629918" y="405435"/>
                    <a:pt x="1633716" y="413030"/>
                    <a:pt x="1637805" y="422377"/>
                  </a:cubicBezTo>
                  <a:cubicBezTo>
                    <a:pt x="1641894" y="431724"/>
                    <a:pt x="1645107" y="439319"/>
                    <a:pt x="1647444" y="445161"/>
                  </a:cubicBezTo>
                  <a:lnTo>
                    <a:pt x="1662621" y="472985"/>
                  </a:lnTo>
                  <a:lnTo>
                    <a:pt x="1662621" y="487140"/>
                  </a:lnTo>
                  <a:lnTo>
                    <a:pt x="1661465" y="485471"/>
                  </a:lnTo>
                  <a:cubicBezTo>
                    <a:pt x="1659129" y="477292"/>
                    <a:pt x="1656792" y="470866"/>
                    <a:pt x="1654455" y="466192"/>
                  </a:cubicBezTo>
                  <a:lnTo>
                    <a:pt x="1645692" y="453924"/>
                  </a:lnTo>
                  <a:cubicBezTo>
                    <a:pt x="1644523" y="451587"/>
                    <a:pt x="1641602" y="443992"/>
                    <a:pt x="1636929" y="431140"/>
                  </a:cubicBezTo>
                  <a:cubicBezTo>
                    <a:pt x="1631087" y="419456"/>
                    <a:pt x="1626413" y="409525"/>
                    <a:pt x="1622908" y="401346"/>
                  </a:cubicBezTo>
                  <a:cubicBezTo>
                    <a:pt x="1620571" y="396672"/>
                    <a:pt x="1618819" y="392291"/>
                    <a:pt x="1617650" y="388201"/>
                  </a:cubicBezTo>
                  <a:cubicBezTo>
                    <a:pt x="1616482" y="384112"/>
                    <a:pt x="1614729" y="380315"/>
                    <a:pt x="1612393" y="376809"/>
                  </a:cubicBezTo>
                  <a:cubicBezTo>
                    <a:pt x="1607718" y="369799"/>
                    <a:pt x="1604506" y="363957"/>
                    <a:pt x="1602753" y="359283"/>
                  </a:cubicBezTo>
                  <a:cubicBezTo>
                    <a:pt x="1601000" y="354610"/>
                    <a:pt x="1599540" y="351105"/>
                    <a:pt x="1598371" y="348768"/>
                  </a:cubicBezTo>
                  <a:close/>
                  <a:moveTo>
                    <a:pt x="1579093" y="347015"/>
                  </a:moveTo>
                  <a:cubicBezTo>
                    <a:pt x="1581429" y="348184"/>
                    <a:pt x="1583182" y="350228"/>
                    <a:pt x="1584351" y="353149"/>
                  </a:cubicBezTo>
                  <a:cubicBezTo>
                    <a:pt x="1585519" y="356070"/>
                    <a:pt x="1586687" y="358115"/>
                    <a:pt x="1587856" y="359283"/>
                  </a:cubicBezTo>
                  <a:cubicBezTo>
                    <a:pt x="1591361" y="365125"/>
                    <a:pt x="1593698" y="370383"/>
                    <a:pt x="1594866" y="375057"/>
                  </a:cubicBezTo>
                  <a:cubicBezTo>
                    <a:pt x="1596035" y="375057"/>
                    <a:pt x="1597788" y="379146"/>
                    <a:pt x="1600124" y="387325"/>
                  </a:cubicBezTo>
                  <a:cubicBezTo>
                    <a:pt x="1601293" y="388493"/>
                    <a:pt x="1602461" y="390246"/>
                    <a:pt x="1603629" y="392583"/>
                  </a:cubicBezTo>
                  <a:cubicBezTo>
                    <a:pt x="1604798" y="394920"/>
                    <a:pt x="1605966" y="397256"/>
                    <a:pt x="1607135" y="399593"/>
                  </a:cubicBezTo>
                  <a:lnTo>
                    <a:pt x="1615898" y="415367"/>
                  </a:lnTo>
                  <a:lnTo>
                    <a:pt x="1612393" y="415367"/>
                  </a:lnTo>
                  <a:close/>
                  <a:moveTo>
                    <a:pt x="1542288" y="345263"/>
                  </a:moveTo>
                  <a:lnTo>
                    <a:pt x="1544041" y="345263"/>
                  </a:lnTo>
                  <a:cubicBezTo>
                    <a:pt x="1545209" y="346431"/>
                    <a:pt x="1546670" y="348476"/>
                    <a:pt x="1548423" y="351397"/>
                  </a:cubicBezTo>
                  <a:cubicBezTo>
                    <a:pt x="1550175" y="354318"/>
                    <a:pt x="1550467" y="357531"/>
                    <a:pt x="1549299" y="361036"/>
                  </a:cubicBezTo>
                  <a:close/>
                  <a:moveTo>
                    <a:pt x="1596619" y="340005"/>
                  </a:moveTo>
                  <a:cubicBezTo>
                    <a:pt x="1598956" y="340005"/>
                    <a:pt x="1600708" y="340589"/>
                    <a:pt x="1601877" y="341757"/>
                  </a:cubicBezTo>
                  <a:cubicBezTo>
                    <a:pt x="1603045" y="342926"/>
                    <a:pt x="1604213" y="344678"/>
                    <a:pt x="1605382" y="347015"/>
                  </a:cubicBezTo>
                  <a:close/>
                  <a:moveTo>
                    <a:pt x="285674" y="338252"/>
                  </a:moveTo>
                  <a:lnTo>
                    <a:pt x="285674" y="340005"/>
                  </a:lnTo>
                  <a:lnTo>
                    <a:pt x="271653" y="355778"/>
                  </a:lnTo>
                  <a:cubicBezTo>
                    <a:pt x="270485" y="356947"/>
                    <a:pt x="269901" y="357239"/>
                    <a:pt x="269901" y="356654"/>
                  </a:cubicBezTo>
                  <a:cubicBezTo>
                    <a:pt x="269901" y="356070"/>
                    <a:pt x="269317" y="355778"/>
                    <a:pt x="268148" y="355778"/>
                  </a:cubicBezTo>
                  <a:cubicBezTo>
                    <a:pt x="266980" y="352273"/>
                    <a:pt x="267564" y="349936"/>
                    <a:pt x="269901" y="348768"/>
                  </a:cubicBezTo>
                  <a:lnTo>
                    <a:pt x="275158" y="345263"/>
                  </a:lnTo>
                  <a:cubicBezTo>
                    <a:pt x="277495" y="341757"/>
                    <a:pt x="281000" y="339421"/>
                    <a:pt x="285674" y="338252"/>
                  </a:cubicBezTo>
                  <a:close/>
                  <a:moveTo>
                    <a:pt x="1577340" y="325984"/>
                  </a:moveTo>
                  <a:lnTo>
                    <a:pt x="1579093" y="325984"/>
                  </a:lnTo>
                  <a:cubicBezTo>
                    <a:pt x="1579093" y="325984"/>
                    <a:pt x="1579677" y="327152"/>
                    <a:pt x="1580846" y="329489"/>
                  </a:cubicBezTo>
                  <a:cubicBezTo>
                    <a:pt x="1580846" y="329489"/>
                    <a:pt x="1580846" y="329781"/>
                    <a:pt x="1580846" y="330365"/>
                  </a:cubicBezTo>
                  <a:cubicBezTo>
                    <a:pt x="1580846" y="330950"/>
                    <a:pt x="1580846" y="331242"/>
                    <a:pt x="1580846" y="331242"/>
                  </a:cubicBezTo>
                  <a:close/>
                  <a:moveTo>
                    <a:pt x="1538783" y="324231"/>
                  </a:moveTo>
                  <a:cubicBezTo>
                    <a:pt x="1541120" y="330073"/>
                    <a:pt x="1542288" y="333578"/>
                    <a:pt x="1542288" y="334747"/>
                  </a:cubicBezTo>
                  <a:lnTo>
                    <a:pt x="1537030" y="325984"/>
                  </a:lnTo>
                  <a:cubicBezTo>
                    <a:pt x="1537030" y="325984"/>
                    <a:pt x="1537323" y="325692"/>
                    <a:pt x="1537907" y="325108"/>
                  </a:cubicBezTo>
                  <a:cubicBezTo>
                    <a:pt x="1538491" y="324524"/>
                    <a:pt x="1538783" y="324231"/>
                    <a:pt x="1538783" y="324231"/>
                  </a:cubicBezTo>
                  <a:close/>
                  <a:moveTo>
                    <a:pt x="1582598" y="322479"/>
                  </a:moveTo>
                  <a:lnTo>
                    <a:pt x="1584351" y="322479"/>
                  </a:lnTo>
                  <a:lnTo>
                    <a:pt x="1587856" y="325984"/>
                  </a:lnTo>
                  <a:lnTo>
                    <a:pt x="1586103" y="325984"/>
                  </a:lnTo>
                  <a:cubicBezTo>
                    <a:pt x="1584935" y="325984"/>
                    <a:pt x="1584351" y="325400"/>
                    <a:pt x="1584351" y="324231"/>
                  </a:cubicBezTo>
                  <a:cubicBezTo>
                    <a:pt x="1584351" y="323063"/>
                    <a:pt x="1583766" y="322479"/>
                    <a:pt x="1582598" y="322479"/>
                  </a:cubicBezTo>
                  <a:close/>
                  <a:moveTo>
                    <a:pt x="1579093" y="311963"/>
                  </a:moveTo>
                  <a:lnTo>
                    <a:pt x="1582598" y="315468"/>
                  </a:lnTo>
                  <a:cubicBezTo>
                    <a:pt x="1582598" y="315468"/>
                    <a:pt x="1582306" y="315760"/>
                    <a:pt x="1581722" y="316345"/>
                  </a:cubicBezTo>
                  <a:cubicBezTo>
                    <a:pt x="1581137" y="316929"/>
                    <a:pt x="1580846" y="317221"/>
                    <a:pt x="1580846" y="317221"/>
                  </a:cubicBezTo>
                  <a:close/>
                  <a:moveTo>
                    <a:pt x="1549299" y="299695"/>
                  </a:moveTo>
                  <a:cubicBezTo>
                    <a:pt x="1551635" y="304369"/>
                    <a:pt x="1552804" y="307290"/>
                    <a:pt x="1552804" y="308458"/>
                  </a:cubicBezTo>
                  <a:lnTo>
                    <a:pt x="1551052" y="308458"/>
                  </a:lnTo>
                  <a:cubicBezTo>
                    <a:pt x="1549883" y="307290"/>
                    <a:pt x="1549299" y="304953"/>
                    <a:pt x="1549299" y="301448"/>
                  </a:cubicBezTo>
                  <a:close/>
                  <a:moveTo>
                    <a:pt x="347015" y="289179"/>
                  </a:moveTo>
                  <a:cubicBezTo>
                    <a:pt x="345847" y="293853"/>
                    <a:pt x="343510" y="297358"/>
                    <a:pt x="340005" y="299695"/>
                  </a:cubicBezTo>
                  <a:cubicBezTo>
                    <a:pt x="336500" y="302032"/>
                    <a:pt x="333578" y="303784"/>
                    <a:pt x="331242" y="304953"/>
                  </a:cubicBezTo>
                  <a:lnTo>
                    <a:pt x="327737" y="308458"/>
                  </a:lnTo>
                  <a:cubicBezTo>
                    <a:pt x="325400" y="308458"/>
                    <a:pt x="323647" y="309334"/>
                    <a:pt x="322479" y="311087"/>
                  </a:cubicBezTo>
                  <a:cubicBezTo>
                    <a:pt x="321310" y="312839"/>
                    <a:pt x="320142" y="314300"/>
                    <a:pt x="318974" y="315468"/>
                  </a:cubicBezTo>
                  <a:cubicBezTo>
                    <a:pt x="316637" y="316637"/>
                    <a:pt x="313132" y="319266"/>
                    <a:pt x="308458" y="323355"/>
                  </a:cubicBezTo>
                  <a:cubicBezTo>
                    <a:pt x="303784" y="327444"/>
                    <a:pt x="299695" y="330073"/>
                    <a:pt x="296190" y="331242"/>
                  </a:cubicBezTo>
                  <a:cubicBezTo>
                    <a:pt x="295021" y="331242"/>
                    <a:pt x="294437" y="332994"/>
                    <a:pt x="294437" y="336500"/>
                  </a:cubicBezTo>
                  <a:cubicBezTo>
                    <a:pt x="292100" y="337668"/>
                    <a:pt x="290348" y="337084"/>
                    <a:pt x="289179" y="334747"/>
                  </a:cubicBezTo>
                  <a:lnTo>
                    <a:pt x="290932" y="331242"/>
                  </a:lnTo>
                  <a:cubicBezTo>
                    <a:pt x="293269" y="327737"/>
                    <a:pt x="296774" y="324231"/>
                    <a:pt x="301448" y="320726"/>
                  </a:cubicBezTo>
                  <a:cubicBezTo>
                    <a:pt x="306121" y="317221"/>
                    <a:pt x="310210" y="314300"/>
                    <a:pt x="313716" y="311963"/>
                  </a:cubicBezTo>
                  <a:lnTo>
                    <a:pt x="324231" y="303200"/>
                  </a:lnTo>
                  <a:cubicBezTo>
                    <a:pt x="325400" y="299695"/>
                    <a:pt x="327737" y="298526"/>
                    <a:pt x="331242" y="299695"/>
                  </a:cubicBezTo>
                  <a:cubicBezTo>
                    <a:pt x="332410" y="302032"/>
                    <a:pt x="334747" y="300863"/>
                    <a:pt x="338252" y="296190"/>
                  </a:cubicBezTo>
                  <a:cubicBezTo>
                    <a:pt x="340589" y="291516"/>
                    <a:pt x="343510" y="289179"/>
                    <a:pt x="347015" y="289179"/>
                  </a:cubicBezTo>
                  <a:close/>
                  <a:moveTo>
                    <a:pt x="1562444" y="283924"/>
                  </a:moveTo>
                  <a:lnTo>
                    <a:pt x="1563319" y="285674"/>
                  </a:lnTo>
                  <a:cubicBezTo>
                    <a:pt x="1563319" y="289179"/>
                    <a:pt x="1564488" y="292100"/>
                    <a:pt x="1566825" y="294437"/>
                  </a:cubicBezTo>
                  <a:close/>
                  <a:moveTo>
                    <a:pt x="1196588" y="260700"/>
                  </a:moveTo>
                  <a:cubicBezTo>
                    <a:pt x="1196296" y="260408"/>
                    <a:pt x="1195858" y="260554"/>
                    <a:pt x="1195273" y="261138"/>
                  </a:cubicBezTo>
                  <a:cubicBezTo>
                    <a:pt x="1194105" y="261138"/>
                    <a:pt x="1192937" y="261138"/>
                    <a:pt x="1191768" y="261138"/>
                  </a:cubicBezTo>
                  <a:cubicBezTo>
                    <a:pt x="1190600" y="261138"/>
                    <a:pt x="1190600" y="261722"/>
                    <a:pt x="1191768" y="262890"/>
                  </a:cubicBezTo>
                  <a:lnTo>
                    <a:pt x="1191768" y="264643"/>
                  </a:lnTo>
                  <a:cubicBezTo>
                    <a:pt x="1190600" y="265811"/>
                    <a:pt x="1190015" y="266980"/>
                    <a:pt x="1190015" y="268148"/>
                  </a:cubicBezTo>
                  <a:cubicBezTo>
                    <a:pt x="1190015" y="269317"/>
                    <a:pt x="1190600" y="269901"/>
                    <a:pt x="1191768" y="269901"/>
                  </a:cubicBezTo>
                  <a:cubicBezTo>
                    <a:pt x="1194105" y="269901"/>
                    <a:pt x="1195858" y="268732"/>
                    <a:pt x="1197026" y="266396"/>
                  </a:cubicBezTo>
                  <a:cubicBezTo>
                    <a:pt x="1198195" y="264059"/>
                    <a:pt x="1198779" y="262890"/>
                    <a:pt x="1198779" y="262890"/>
                  </a:cubicBezTo>
                  <a:lnTo>
                    <a:pt x="1197026" y="262890"/>
                  </a:lnTo>
                  <a:cubicBezTo>
                    <a:pt x="1197026" y="261722"/>
                    <a:pt x="1196880" y="260992"/>
                    <a:pt x="1196588" y="260700"/>
                  </a:cubicBezTo>
                  <a:close/>
                  <a:moveTo>
                    <a:pt x="378562" y="238354"/>
                  </a:moveTo>
                  <a:cubicBezTo>
                    <a:pt x="376225" y="241859"/>
                    <a:pt x="373012" y="245072"/>
                    <a:pt x="368923" y="247993"/>
                  </a:cubicBezTo>
                  <a:cubicBezTo>
                    <a:pt x="364833" y="250914"/>
                    <a:pt x="361620" y="253543"/>
                    <a:pt x="359283" y="255880"/>
                  </a:cubicBezTo>
                  <a:cubicBezTo>
                    <a:pt x="361620" y="251206"/>
                    <a:pt x="365125" y="247409"/>
                    <a:pt x="369799" y="244488"/>
                  </a:cubicBezTo>
                  <a:cubicBezTo>
                    <a:pt x="374473" y="241567"/>
                    <a:pt x="377394" y="239522"/>
                    <a:pt x="378562" y="238354"/>
                  </a:cubicBezTo>
                  <a:close/>
                  <a:moveTo>
                    <a:pt x="1230325" y="227838"/>
                  </a:moveTo>
                  <a:lnTo>
                    <a:pt x="1228573" y="231344"/>
                  </a:lnTo>
                  <a:cubicBezTo>
                    <a:pt x="1227404" y="232512"/>
                    <a:pt x="1225944" y="233096"/>
                    <a:pt x="1224191" y="233096"/>
                  </a:cubicBezTo>
                  <a:cubicBezTo>
                    <a:pt x="1222438" y="233096"/>
                    <a:pt x="1221562" y="233680"/>
                    <a:pt x="1221562" y="234849"/>
                  </a:cubicBezTo>
                  <a:cubicBezTo>
                    <a:pt x="1220394" y="238354"/>
                    <a:pt x="1218641" y="240691"/>
                    <a:pt x="1216305" y="241859"/>
                  </a:cubicBezTo>
                  <a:cubicBezTo>
                    <a:pt x="1218641" y="245364"/>
                    <a:pt x="1218641" y="247409"/>
                    <a:pt x="1216305" y="247993"/>
                  </a:cubicBezTo>
                  <a:cubicBezTo>
                    <a:pt x="1213968" y="248577"/>
                    <a:pt x="1212800" y="248870"/>
                    <a:pt x="1212800" y="248870"/>
                  </a:cubicBezTo>
                  <a:lnTo>
                    <a:pt x="1211047" y="248870"/>
                  </a:lnTo>
                  <a:lnTo>
                    <a:pt x="1211047" y="243612"/>
                  </a:lnTo>
                  <a:lnTo>
                    <a:pt x="1207542" y="247117"/>
                  </a:lnTo>
                  <a:lnTo>
                    <a:pt x="1207542" y="250622"/>
                  </a:lnTo>
                  <a:lnTo>
                    <a:pt x="1207542" y="254127"/>
                  </a:lnTo>
                  <a:cubicBezTo>
                    <a:pt x="1207542" y="257633"/>
                    <a:pt x="1209878" y="257048"/>
                    <a:pt x="1214552" y="252375"/>
                  </a:cubicBezTo>
                  <a:lnTo>
                    <a:pt x="1223315" y="247117"/>
                  </a:lnTo>
                  <a:cubicBezTo>
                    <a:pt x="1229157" y="241275"/>
                    <a:pt x="1232662" y="238938"/>
                    <a:pt x="1233831" y="240107"/>
                  </a:cubicBezTo>
                  <a:cubicBezTo>
                    <a:pt x="1236167" y="240107"/>
                    <a:pt x="1237336" y="238938"/>
                    <a:pt x="1237336" y="236601"/>
                  </a:cubicBezTo>
                  <a:lnTo>
                    <a:pt x="1237336" y="229591"/>
                  </a:lnTo>
                  <a:close/>
                  <a:moveTo>
                    <a:pt x="427635" y="227838"/>
                  </a:moveTo>
                  <a:cubicBezTo>
                    <a:pt x="427635" y="231344"/>
                    <a:pt x="426759" y="233972"/>
                    <a:pt x="425006" y="235725"/>
                  </a:cubicBezTo>
                  <a:cubicBezTo>
                    <a:pt x="423253" y="237478"/>
                    <a:pt x="419456" y="240107"/>
                    <a:pt x="413614" y="243612"/>
                  </a:cubicBezTo>
                  <a:lnTo>
                    <a:pt x="413614" y="234849"/>
                  </a:lnTo>
                  <a:cubicBezTo>
                    <a:pt x="417119" y="234849"/>
                    <a:pt x="421793" y="232512"/>
                    <a:pt x="427635" y="227838"/>
                  </a:cubicBezTo>
                  <a:close/>
                  <a:moveTo>
                    <a:pt x="1207542" y="222581"/>
                  </a:moveTo>
                  <a:cubicBezTo>
                    <a:pt x="1207542" y="227254"/>
                    <a:pt x="1206957" y="231344"/>
                    <a:pt x="1205789" y="234849"/>
                  </a:cubicBezTo>
                  <a:cubicBezTo>
                    <a:pt x="1209294" y="233680"/>
                    <a:pt x="1211047" y="231928"/>
                    <a:pt x="1211047" y="229591"/>
                  </a:cubicBezTo>
                  <a:cubicBezTo>
                    <a:pt x="1212215" y="228422"/>
                    <a:pt x="1212800" y="226086"/>
                    <a:pt x="1212800" y="222581"/>
                  </a:cubicBezTo>
                  <a:cubicBezTo>
                    <a:pt x="1210462" y="221412"/>
                    <a:pt x="1208710" y="221412"/>
                    <a:pt x="1207542" y="222581"/>
                  </a:cubicBezTo>
                  <a:close/>
                  <a:moveTo>
                    <a:pt x="308458" y="219075"/>
                  </a:moveTo>
                  <a:lnTo>
                    <a:pt x="308458" y="224333"/>
                  </a:lnTo>
                  <a:cubicBezTo>
                    <a:pt x="308458" y="224333"/>
                    <a:pt x="308458" y="224625"/>
                    <a:pt x="308458" y="225209"/>
                  </a:cubicBezTo>
                  <a:cubicBezTo>
                    <a:pt x="308458" y="225794"/>
                    <a:pt x="308458" y="226086"/>
                    <a:pt x="308458" y="226086"/>
                  </a:cubicBezTo>
                  <a:cubicBezTo>
                    <a:pt x="307289" y="224917"/>
                    <a:pt x="306705" y="223749"/>
                    <a:pt x="306705" y="222581"/>
                  </a:cubicBezTo>
                  <a:cubicBezTo>
                    <a:pt x="306705" y="221412"/>
                    <a:pt x="306705" y="220536"/>
                    <a:pt x="306705" y="219952"/>
                  </a:cubicBezTo>
                  <a:cubicBezTo>
                    <a:pt x="306705" y="219368"/>
                    <a:pt x="307289" y="219075"/>
                    <a:pt x="308458" y="219075"/>
                  </a:cubicBezTo>
                  <a:close/>
                  <a:moveTo>
                    <a:pt x="474955" y="203302"/>
                  </a:moveTo>
                  <a:cubicBezTo>
                    <a:pt x="474955" y="205639"/>
                    <a:pt x="474371" y="207099"/>
                    <a:pt x="473202" y="207683"/>
                  </a:cubicBezTo>
                  <a:cubicBezTo>
                    <a:pt x="472034" y="208268"/>
                    <a:pt x="470866" y="208560"/>
                    <a:pt x="469697" y="208560"/>
                  </a:cubicBezTo>
                  <a:cubicBezTo>
                    <a:pt x="469697" y="208560"/>
                    <a:pt x="469405" y="208268"/>
                    <a:pt x="468821" y="207683"/>
                  </a:cubicBezTo>
                  <a:cubicBezTo>
                    <a:pt x="468237" y="207099"/>
                    <a:pt x="467944" y="206807"/>
                    <a:pt x="467944" y="206807"/>
                  </a:cubicBezTo>
                  <a:cubicBezTo>
                    <a:pt x="469113" y="205639"/>
                    <a:pt x="471450" y="204470"/>
                    <a:pt x="474955" y="203302"/>
                  </a:cubicBezTo>
                  <a:close/>
                  <a:moveTo>
                    <a:pt x="1282903" y="192786"/>
                  </a:moveTo>
                  <a:lnTo>
                    <a:pt x="1272388" y="196292"/>
                  </a:lnTo>
                  <a:cubicBezTo>
                    <a:pt x="1271219" y="196292"/>
                    <a:pt x="1270635" y="198628"/>
                    <a:pt x="1270635" y="203302"/>
                  </a:cubicBezTo>
                  <a:cubicBezTo>
                    <a:pt x="1269466" y="203302"/>
                    <a:pt x="1268590" y="203594"/>
                    <a:pt x="1268006" y="204178"/>
                  </a:cubicBezTo>
                  <a:cubicBezTo>
                    <a:pt x="1267422" y="204762"/>
                    <a:pt x="1267130" y="205639"/>
                    <a:pt x="1267130" y="206807"/>
                  </a:cubicBezTo>
                  <a:lnTo>
                    <a:pt x="1261872" y="199797"/>
                  </a:lnTo>
                  <a:lnTo>
                    <a:pt x="1239089" y="222581"/>
                  </a:lnTo>
                  <a:lnTo>
                    <a:pt x="1239089" y="229591"/>
                  </a:lnTo>
                  <a:cubicBezTo>
                    <a:pt x="1241425" y="226086"/>
                    <a:pt x="1244930" y="223165"/>
                    <a:pt x="1249604" y="220828"/>
                  </a:cubicBezTo>
                  <a:lnTo>
                    <a:pt x="1249604" y="224333"/>
                  </a:lnTo>
                  <a:lnTo>
                    <a:pt x="1244346" y="231344"/>
                  </a:lnTo>
                  <a:cubicBezTo>
                    <a:pt x="1245515" y="231344"/>
                    <a:pt x="1246391" y="231051"/>
                    <a:pt x="1246975" y="230467"/>
                  </a:cubicBezTo>
                  <a:cubicBezTo>
                    <a:pt x="1247559" y="229883"/>
                    <a:pt x="1248436" y="230175"/>
                    <a:pt x="1249604" y="231344"/>
                  </a:cubicBezTo>
                  <a:cubicBezTo>
                    <a:pt x="1249604" y="232512"/>
                    <a:pt x="1248436" y="233680"/>
                    <a:pt x="1246099" y="234849"/>
                  </a:cubicBezTo>
                  <a:cubicBezTo>
                    <a:pt x="1246099" y="234849"/>
                    <a:pt x="1242009" y="237770"/>
                    <a:pt x="1233831" y="243612"/>
                  </a:cubicBezTo>
                  <a:cubicBezTo>
                    <a:pt x="1231494" y="247117"/>
                    <a:pt x="1226236" y="251206"/>
                    <a:pt x="1218057" y="255880"/>
                  </a:cubicBezTo>
                  <a:cubicBezTo>
                    <a:pt x="1214552" y="259385"/>
                    <a:pt x="1212800" y="261138"/>
                    <a:pt x="1212800" y="261138"/>
                  </a:cubicBezTo>
                  <a:cubicBezTo>
                    <a:pt x="1210462" y="264643"/>
                    <a:pt x="1207249" y="267564"/>
                    <a:pt x="1203160" y="269901"/>
                  </a:cubicBezTo>
                  <a:cubicBezTo>
                    <a:pt x="1199071" y="272238"/>
                    <a:pt x="1196442" y="273406"/>
                    <a:pt x="1195273" y="273406"/>
                  </a:cubicBezTo>
                  <a:cubicBezTo>
                    <a:pt x="1185926" y="281585"/>
                    <a:pt x="1176579" y="290932"/>
                    <a:pt x="1167232" y="301448"/>
                  </a:cubicBezTo>
                  <a:lnTo>
                    <a:pt x="1160221" y="304953"/>
                  </a:lnTo>
                  <a:lnTo>
                    <a:pt x="1160221" y="311963"/>
                  </a:lnTo>
                  <a:cubicBezTo>
                    <a:pt x="1159053" y="310795"/>
                    <a:pt x="1157885" y="310211"/>
                    <a:pt x="1156716" y="310211"/>
                  </a:cubicBezTo>
                  <a:cubicBezTo>
                    <a:pt x="1155548" y="312547"/>
                    <a:pt x="1153211" y="313716"/>
                    <a:pt x="1149706" y="313716"/>
                  </a:cubicBezTo>
                  <a:cubicBezTo>
                    <a:pt x="1148537" y="314884"/>
                    <a:pt x="1147953" y="316345"/>
                    <a:pt x="1147953" y="318097"/>
                  </a:cubicBezTo>
                  <a:cubicBezTo>
                    <a:pt x="1147953" y="319850"/>
                    <a:pt x="1147953" y="321310"/>
                    <a:pt x="1147953" y="322479"/>
                  </a:cubicBezTo>
                  <a:cubicBezTo>
                    <a:pt x="1143279" y="324816"/>
                    <a:pt x="1140359" y="328905"/>
                    <a:pt x="1139190" y="334747"/>
                  </a:cubicBezTo>
                  <a:cubicBezTo>
                    <a:pt x="1136854" y="335915"/>
                    <a:pt x="1136854" y="337084"/>
                    <a:pt x="1139190" y="338252"/>
                  </a:cubicBezTo>
                  <a:lnTo>
                    <a:pt x="1142696" y="336500"/>
                  </a:lnTo>
                  <a:lnTo>
                    <a:pt x="1225067" y="271653"/>
                  </a:lnTo>
                  <a:lnTo>
                    <a:pt x="1230325" y="268148"/>
                  </a:lnTo>
                  <a:cubicBezTo>
                    <a:pt x="1227989" y="276327"/>
                    <a:pt x="1224484" y="281001"/>
                    <a:pt x="1219810" y="282169"/>
                  </a:cubicBezTo>
                  <a:cubicBezTo>
                    <a:pt x="1213968" y="288011"/>
                    <a:pt x="1209878" y="290932"/>
                    <a:pt x="1207542" y="290932"/>
                  </a:cubicBezTo>
                  <a:lnTo>
                    <a:pt x="1207542" y="294437"/>
                  </a:lnTo>
                  <a:cubicBezTo>
                    <a:pt x="1207542" y="296774"/>
                    <a:pt x="1205205" y="298526"/>
                    <a:pt x="1200531" y="299695"/>
                  </a:cubicBezTo>
                  <a:cubicBezTo>
                    <a:pt x="1194690" y="299695"/>
                    <a:pt x="1191184" y="302032"/>
                    <a:pt x="1190015" y="306705"/>
                  </a:cubicBezTo>
                  <a:cubicBezTo>
                    <a:pt x="1190015" y="310211"/>
                    <a:pt x="1188263" y="311963"/>
                    <a:pt x="1184758" y="311963"/>
                  </a:cubicBezTo>
                  <a:lnTo>
                    <a:pt x="1183005" y="313716"/>
                  </a:lnTo>
                  <a:cubicBezTo>
                    <a:pt x="1183005" y="314884"/>
                    <a:pt x="1182713" y="316053"/>
                    <a:pt x="1182129" y="317221"/>
                  </a:cubicBezTo>
                  <a:cubicBezTo>
                    <a:pt x="1181545" y="318389"/>
                    <a:pt x="1180668" y="319558"/>
                    <a:pt x="1179500" y="320726"/>
                  </a:cubicBezTo>
                  <a:lnTo>
                    <a:pt x="1168984" y="325984"/>
                  </a:lnTo>
                  <a:cubicBezTo>
                    <a:pt x="1165479" y="327152"/>
                    <a:pt x="1162558" y="330658"/>
                    <a:pt x="1160221" y="336500"/>
                  </a:cubicBezTo>
                  <a:lnTo>
                    <a:pt x="1158469" y="338252"/>
                  </a:lnTo>
                  <a:cubicBezTo>
                    <a:pt x="1153795" y="339421"/>
                    <a:pt x="1149706" y="342926"/>
                    <a:pt x="1146201" y="348768"/>
                  </a:cubicBezTo>
                  <a:lnTo>
                    <a:pt x="1142696" y="352273"/>
                  </a:lnTo>
                  <a:cubicBezTo>
                    <a:pt x="1139190" y="353441"/>
                    <a:pt x="1136269" y="357531"/>
                    <a:pt x="1133932" y="364541"/>
                  </a:cubicBezTo>
                  <a:cubicBezTo>
                    <a:pt x="1135101" y="365710"/>
                    <a:pt x="1135685" y="367462"/>
                    <a:pt x="1135685" y="369799"/>
                  </a:cubicBezTo>
                  <a:cubicBezTo>
                    <a:pt x="1135685" y="372136"/>
                    <a:pt x="1135101" y="374473"/>
                    <a:pt x="1133932" y="376809"/>
                  </a:cubicBezTo>
                  <a:cubicBezTo>
                    <a:pt x="1131596" y="379146"/>
                    <a:pt x="1129843" y="382067"/>
                    <a:pt x="1128674" y="385572"/>
                  </a:cubicBezTo>
                  <a:cubicBezTo>
                    <a:pt x="1126338" y="386741"/>
                    <a:pt x="1124877" y="388493"/>
                    <a:pt x="1124293" y="390830"/>
                  </a:cubicBezTo>
                  <a:cubicBezTo>
                    <a:pt x="1123709" y="393167"/>
                    <a:pt x="1124001" y="394920"/>
                    <a:pt x="1125169" y="396088"/>
                  </a:cubicBezTo>
                  <a:cubicBezTo>
                    <a:pt x="1124001" y="400762"/>
                    <a:pt x="1122540" y="403975"/>
                    <a:pt x="1120788" y="405727"/>
                  </a:cubicBezTo>
                  <a:cubicBezTo>
                    <a:pt x="1119035" y="407480"/>
                    <a:pt x="1118159" y="410109"/>
                    <a:pt x="1118159" y="413614"/>
                  </a:cubicBezTo>
                  <a:cubicBezTo>
                    <a:pt x="1118159" y="413614"/>
                    <a:pt x="1117867" y="413906"/>
                    <a:pt x="1117283" y="414490"/>
                  </a:cubicBezTo>
                  <a:cubicBezTo>
                    <a:pt x="1116698" y="415075"/>
                    <a:pt x="1116407" y="415367"/>
                    <a:pt x="1116407" y="415367"/>
                  </a:cubicBezTo>
                  <a:cubicBezTo>
                    <a:pt x="1116407" y="415367"/>
                    <a:pt x="1116114" y="415075"/>
                    <a:pt x="1115530" y="414490"/>
                  </a:cubicBezTo>
                  <a:cubicBezTo>
                    <a:pt x="1114946" y="413906"/>
                    <a:pt x="1114654" y="413614"/>
                    <a:pt x="1114654" y="413614"/>
                  </a:cubicBezTo>
                  <a:cubicBezTo>
                    <a:pt x="1113485" y="411277"/>
                    <a:pt x="1111149" y="410693"/>
                    <a:pt x="1107643" y="411861"/>
                  </a:cubicBezTo>
                  <a:cubicBezTo>
                    <a:pt x="1106475" y="414198"/>
                    <a:pt x="1106475" y="415951"/>
                    <a:pt x="1107643" y="417119"/>
                  </a:cubicBezTo>
                  <a:cubicBezTo>
                    <a:pt x="1108812" y="415951"/>
                    <a:pt x="1110272" y="415367"/>
                    <a:pt x="1112025" y="415367"/>
                  </a:cubicBezTo>
                  <a:cubicBezTo>
                    <a:pt x="1113778" y="415367"/>
                    <a:pt x="1115238" y="415367"/>
                    <a:pt x="1116407" y="415367"/>
                  </a:cubicBezTo>
                  <a:cubicBezTo>
                    <a:pt x="1116407" y="416535"/>
                    <a:pt x="1116990" y="417119"/>
                    <a:pt x="1118159" y="417119"/>
                  </a:cubicBezTo>
                  <a:cubicBezTo>
                    <a:pt x="1118159" y="421793"/>
                    <a:pt x="1117575" y="425298"/>
                    <a:pt x="1116407" y="427635"/>
                  </a:cubicBezTo>
                  <a:lnTo>
                    <a:pt x="1109396" y="429387"/>
                  </a:lnTo>
                  <a:cubicBezTo>
                    <a:pt x="1108227" y="431724"/>
                    <a:pt x="1106183" y="433769"/>
                    <a:pt x="1103262" y="435521"/>
                  </a:cubicBezTo>
                  <a:cubicBezTo>
                    <a:pt x="1100341" y="437274"/>
                    <a:pt x="1098297" y="439319"/>
                    <a:pt x="1097127" y="441656"/>
                  </a:cubicBezTo>
                  <a:lnTo>
                    <a:pt x="1090117" y="441656"/>
                  </a:lnTo>
                  <a:cubicBezTo>
                    <a:pt x="1090117" y="441656"/>
                    <a:pt x="1090117" y="441363"/>
                    <a:pt x="1090117" y="440779"/>
                  </a:cubicBezTo>
                  <a:cubicBezTo>
                    <a:pt x="1090117" y="440195"/>
                    <a:pt x="1090702" y="439903"/>
                    <a:pt x="1091870" y="439903"/>
                  </a:cubicBezTo>
                  <a:cubicBezTo>
                    <a:pt x="1091870" y="439903"/>
                    <a:pt x="1091578" y="439611"/>
                    <a:pt x="1090994" y="439027"/>
                  </a:cubicBezTo>
                  <a:cubicBezTo>
                    <a:pt x="1090410" y="438442"/>
                    <a:pt x="1090117" y="438150"/>
                    <a:pt x="1090117" y="438150"/>
                  </a:cubicBezTo>
                  <a:cubicBezTo>
                    <a:pt x="1085444" y="439319"/>
                    <a:pt x="1081938" y="442240"/>
                    <a:pt x="1079602" y="446913"/>
                  </a:cubicBezTo>
                  <a:cubicBezTo>
                    <a:pt x="1083107" y="449250"/>
                    <a:pt x="1084275" y="451587"/>
                    <a:pt x="1083107" y="453924"/>
                  </a:cubicBezTo>
                  <a:lnTo>
                    <a:pt x="1074344" y="467945"/>
                  </a:lnTo>
                  <a:lnTo>
                    <a:pt x="1072591" y="467945"/>
                  </a:lnTo>
                  <a:cubicBezTo>
                    <a:pt x="1071423" y="467945"/>
                    <a:pt x="1070547" y="467653"/>
                    <a:pt x="1069962" y="467068"/>
                  </a:cubicBezTo>
                  <a:cubicBezTo>
                    <a:pt x="1069379" y="466484"/>
                    <a:pt x="1068502" y="466776"/>
                    <a:pt x="1067333" y="467945"/>
                  </a:cubicBezTo>
                  <a:cubicBezTo>
                    <a:pt x="1067333" y="470281"/>
                    <a:pt x="1068502" y="471450"/>
                    <a:pt x="1070839" y="471450"/>
                  </a:cubicBezTo>
                  <a:lnTo>
                    <a:pt x="1077849" y="471450"/>
                  </a:lnTo>
                  <a:cubicBezTo>
                    <a:pt x="1077849" y="474955"/>
                    <a:pt x="1078433" y="477876"/>
                    <a:pt x="1079602" y="480213"/>
                  </a:cubicBezTo>
                  <a:cubicBezTo>
                    <a:pt x="1081938" y="480213"/>
                    <a:pt x="1084860" y="480213"/>
                    <a:pt x="1088365" y="480213"/>
                  </a:cubicBezTo>
                  <a:cubicBezTo>
                    <a:pt x="1089533" y="481381"/>
                    <a:pt x="1090410" y="481673"/>
                    <a:pt x="1090994" y="481089"/>
                  </a:cubicBezTo>
                  <a:cubicBezTo>
                    <a:pt x="1091578" y="480505"/>
                    <a:pt x="1092454" y="480213"/>
                    <a:pt x="1093622" y="480213"/>
                  </a:cubicBezTo>
                  <a:lnTo>
                    <a:pt x="1095375" y="485471"/>
                  </a:lnTo>
                  <a:lnTo>
                    <a:pt x="1093622" y="490728"/>
                  </a:lnTo>
                  <a:lnTo>
                    <a:pt x="1095375" y="492481"/>
                  </a:lnTo>
                  <a:cubicBezTo>
                    <a:pt x="1104722" y="498323"/>
                    <a:pt x="1114069" y="498907"/>
                    <a:pt x="1123417" y="494234"/>
                  </a:cubicBezTo>
                  <a:cubicBezTo>
                    <a:pt x="1124585" y="494234"/>
                    <a:pt x="1128091" y="493649"/>
                    <a:pt x="1133932" y="492481"/>
                  </a:cubicBezTo>
                  <a:lnTo>
                    <a:pt x="1140943" y="492481"/>
                  </a:lnTo>
                  <a:cubicBezTo>
                    <a:pt x="1146784" y="494818"/>
                    <a:pt x="1152042" y="498907"/>
                    <a:pt x="1156716" y="504749"/>
                  </a:cubicBezTo>
                  <a:cubicBezTo>
                    <a:pt x="1160221" y="509423"/>
                    <a:pt x="1164311" y="511760"/>
                    <a:pt x="1168984" y="511760"/>
                  </a:cubicBezTo>
                  <a:lnTo>
                    <a:pt x="1170737" y="511760"/>
                  </a:lnTo>
                  <a:cubicBezTo>
                    <a:pt x="1177748" y="511760"/>
                    <a:pt x="1181837" y="514097"/>
                    <a:pt x="1183005" y="518770"/>
                  </a:cubicBezTo>
                  <a:cubicBezTo>
                    <a:pt x="1185342" y="523444"/>
                    <a:pt x="1191184" y="528701"/>
                    <a:pt x="1200531" y="534543"/>
                  </a:cubicBezTo>
                  <a:lnTo>
                    <a:pt x="1204037" y="536296"/>
                  </a:lnTo>
                  <a:lnTo>
                    <a:pt x="1219810" y="560832"/>
                  </a:lnTo>
                  <a:lnTo>
                    <a:pt x="1223315" y="562585"/>
                  </a:lnTo>
                  <a:cubicBezTo>
                    <a:pt x="1225652" y="564922"/>
                    <a:pt x="1227989" y="567259"/>
                    <a:pt x="1230325" y="569595"/>
                  </a:cubicBezTo>
                  <a:cubicBezTo>
                    <a:pt x="1232662" y="571932"/>
                    <a:pt x="1235583" y="575437"/>
                    <a:pt x="1239089" y="580111"/>
                  </a:cubicBezTo>
                  <a:lnTo>
                    <a:pt x="1242594" y="581864"/>
                  </a:lnTo>
                  <a:cubicBezTo>
                    <a:pt x="1244930" y="581864"/>
                    <a:pt x="1246683" y="583616"/>
                    <a:pt x="1247851" y="587121"/>
                  </a:cubicBezTo>
                  <a:lnTo>
                    <a:pt x="1253109" y="597637"/>
                  </a:lnTo>
                  <a:cubicBezTo>
                    <a:pt x="1254278" y="603479"/>
                    <a:pt x="1257783" y="611074"/>
                    <a:pt x="1263625" y="620421"/>
                  </a:cubicBezTo>
                  <a:lnTo>
                    <a:pt x="1267130" y="620421"/>
                  </a:lnTo>
                  <a:lnTo>
                    <a:pt x="1267130" y="604647"/>
                  </a:lnTo>
                  <a:cubicBezTo>
                    <a:pt x="1267130" y="589458"/>
                    <a:pt x="1267714" y="577774"/>
                    <a:pt x="1268883" y="569595"/>
                  </a:cubicBezTo>
                  <a:cubicBezTo>
                    <a:pt x="1271219" y="561417"/>
                    <a:pt x="1270635" y="556159"/>
                    <a:pt x="1267130" y="553822"/>
                  </a:cubicBezTo>
                  <a:cubicBezTo>
                    <a:pt x="1264793" y="553822"/>
                    <a:pt x="1264209" y="552654"/>
                    <a:pt x="1265377" y="550317"/>
                  </a:cubicBezTo>
                  <a:cubicBezTo>
                    <a:pt x="1266546" y="546812"/>
                    <a:pt x="1267130" y="540385"/>
                    <a:pt x="1267130" y="531038"/>
                  </a:cubicBezTo>
                  <a:cubicBezTo>
                    <a:pt x="1268298" y="529870"/>
                    <a:pt x="1269466" y="528409"/>
                    <a:pt x="1270635" y="526657"/>
                  </a:cubicBezTo>
                  <a:cubicBezTo>
                    <a:pt x="1271803" y="524904"/>
                    <a:pt x="1272388" y="522859"/>
                    <a:pt x="1272388" y="520523"/>
                  </a:cubicBezTo>
                  <a:lnTo>
                    <a:pt x="1272388" y="518770"/>
                  </a:lnTo>
                  <a:cubicBezTo>
                    <a:pt x="1271219" y="518770"/>
                    <a:pt x="1270343" y="518478"/>
                    <a:pt x="1269759" y="517894"/>
                  </a:cubicBezTo>
                  <a:cubicBezTo>
                    <a:pt x="1269175" y="517309"/>
                    <a:pt x="1268883" y="517017"/>
                    <a:pt x="1268883" y="517017"/>
                  </a:cubicBezTo>
                  <a:lnTo>
                    <a:pt x="1273118" y="502899"/>
                  </a:lnTo>
                  <a:lnTo>
                    <a:pt x="1270635" y="501244"/>
                  </a:lnTo>
                  <a:cubicBezTo>
                    <a:pt x="1268298" y="495402"/>
                    <a:pt x="1268883" y="491313"/>
                    <a:pt x="1272388" y="488976"/>
                  </a:cubicBezTo>
                  <a:cubicBezTo>
                    <a:pt x="1273556" y="486639"/>
                    <a:pt x="1274141" y="483718"/>
                    <a:pt x="1274141" y="480213"/>
                  </a:cubicBezTo>
                  <a:cubicBezTo>
                    <a:pt x="1274141" y="477876"/>
                    <a:pt x="1273848" y="474955"/>
                    <a:pt x="1273264" y="471450"/>
                  </a:cubicBezTo>
                  <a:cubicBezTo>
                    <a:pt x="1272680" y="467945"/>
                    <a:pt x="1272972" y="463855"/>
                    <a:pt x="1274141" y="459182"/>
                  </a:cubicBezTo>
                  <a:cubicBezTo>
                    <a:pt x="1275309" y="451003"/>
                    <a:pt x="1276185" y="441363"/>
                    <a:pt x="1276769" y="430264"/>
                  </a:cubicBezTo>
                  <a:cubicBezTo>
                    <a:pt x="1277354" y="419164"/>
                    <a:pt x="1278814" y="410109"/>
                    <a:pt x="1281151" y="403098"/>
                  </a:cubicBezTo>
                  <a:lnTo>
                    <a:pt x="1281151" y="397841"/>
                  </a:lnTo>
                  <a:cubicBezTo>
                    <a:pt x="1281151" y="395504"/>
                    <a:pt x="1280859" y="393459"/>
                    <a:pt x="1280274" y="391706"/>
                  </a:cubicBezTo>
                  <a:cubicBezTo>
                    <a:pt x="1279691" y="389954"/>
                    <a:pt x="1279983" y="387325"/>
                    <a:pt x="1281151" y="383820"/>
                  </a:cubicBezTo>
                  <a:cubicBezTo>
                    <a:pt x="1283488" y="376809"/>
                    <a:pt x="1284656" y="368046"/>
                    <a:pt x="1284656" y="357531"/>
                  </a:cubicBezTo>
                  <a:cubicBezTo>
                    <a:pt x="1284656" y="347015"/>
                    <a:pt x="1284656" y="338252"/>
                    <a:pt x="1284656" y="331242"/>
                  </a:cubicBezTo>
                  <a:cubicBezTo>
                    <a:pt x="1284656" y="331242"/>
                    <a:pt x="1284656" y="330658"/>
                    <a:pt x="1284656" y="329489"/>
                  </a:cubicBezTo>
                  <a:cubicBezTo>
                    <a:pt x="1284656" y="328321"/>
                    <a:pt x="1285240" y="327737"/>
                    <a:pt x="1286409" y="327737"/>
                  </a:cubicBezTo>
                  <a:cubicBezTo>
                    <a:pt x="1286409" y="317221"/>
                    <a:pt x="1286993" y="308458"/>
                    <a:pt x="1288161" y="301448"/>
                  </a:cubicBezTo>
                  <a:cubicBezTo>
                    <a:pt x="1290498" y="299111"/>
                    <a:pt x="1291667" y="294437"/>
                    <a:pt x="1291667" y="287427"/>
                  </a:cubicBezTo>
                  <a:cubicBezTo>
                    <a:pt x="1291667" y="281585"/>
                    <a:pt x="1291083" y="276911"/>
                    <a:pt x="1289914" y="273406"/>
                  </a:cubicBezTo>
                  <a:cubicBezTo>
                    <a:pt x="1288745" y="272238"/>
                    <a:pt x="1288161" y="269317"/>
                    <a:pt x="1288161" y="264643"/>
                  </a:cubicBezTo>
                  <a:lnTo>
                    <a:pt x="1288161" y="248870"/>
                  </a:lnTo>
                  <a:cubicBezTo>
                    <a:pt x="1288161" y="246533"/>
                    <a:pt x="1286993" y="245364"/>
                    <a:pt x="1284656" y="245364"/>
                  </a:cubicBezTo>
                  <a:cubicBezTo>
                    <a:pt x="1285825" y="238354"/>
                    <a:pt x="1286409" y="227254"/>
                    <a:pt x="1286409" y="212065"/>
                  </a:cubicBezTo>
                  <a:cubicBezTo>
                    <a:pt x="1287578" y="210897"/>
                    <a:pt x="1288161" y="208560"/>
                    <a:pt x="1288161" y="205055"/>
                  </a:cubicBezTo>
                  <a:cubicBezTo>
                    <a:pt x="1288161" y="199213"/>
                    <a:pt x="1286409" y="195123"/>
                    <a:pt x="1282903" y="192786"/>
                  </a:cubicBezTo>
                  <a:close/>
                  <a:moveTo>
                    <a:pt x="462687" y="185776"/>
                  </a:moveTo>
                  <a:cubicBezTo>
                    <a:pt x="462687" y="185776"/>
                    <a:pt x="462687" y="186360"/>
                    <a:pt x="462687" y="187529"/>
                  </a:cubicBezTo>
                  <a:lnTo>
                    <a:pt x="462687" y="191034"/>
                  </a:lnTo>
                  <a:cubicBezTo>
                    <a:pt x="433477" y="207391"/>
                    <a:pt x="414783" y="217907"/>
                    <a:pt x="406604" y="222581"/>
                  </a:cubicBezTo>
                  <a:cubicBezTo>
                    <a:pt x="406604" y="219075"/>
                    <a:pt x="407772" y="217323"/>
                    <a:pt x="410109" y="217323"/>
                  </a:cubicBezTo>
                  <a:cubicBezTo>
                    <a:pt x="420624" y="211481"/>
                    <a:pt x="431140" y="204470"/>
                    <a:pt x="441656" y="196292"/>
                  </a:cubicBezTo>
                  <a:cubicBezTo>
                    <a:pt x="445161" y="195123"/>
                    <a:pt x="449834" y="192202"/>
                    <a:pt x="455676" y="187529"/>
                  </a:cubicBezTo>
                  <a:close/>
                  <a:moveTo>
                    <a:pt x="1144448" y="182271"/>
                  </a:moveTo>
                  <a:cubicBezTo>
                    <a:pt x="1143279" y="182271"/>
                    <a:pt x="1142696" y="182855"/>
                    <a:pt x="1142696" y="184023"/>
                  </a:cubicBezTo>
                  <a:lnTo>
                    <a:pt x="1146201" y="184023"/>
                  </a:lnTo>
                  <a:close/>
                  <a:moveTo>
                    <a:pt x="1253109" y="178766"/>
                  </a:moveTo>
                  <a:cubicBezTo>
                    <a:pt x="1253109" y="182271"/>
                    <a:pt x="1250773" y="184607"/>
                    <a:pt x="1246099" y="185776"/>
                  </a:cubicBezTo>
                  <a:cubicBezTo>
                    <a:pt x="1243762" y="186944"/>
                    <a:pt x="1239672" y="190450"/>
                    <a:pt x="1233831" y="196292"/>
                  </a:cubicBezTo>
                  <a:cubicBezTo>
                    <a:pt x="1232662" y="196292"/>
                    <a:pt x="1227404" y="200965"/>
                    <a:pt x="1218057" y="210312"/>
                  </a:cubicBezTo>
                  <a:cubicBezTo>
                    <a:pt x="1215720" y="212649"/>
                    <a:pt x="1215136" y="214402"/>
                    <a:pt x="1216305" y="215570"/>
                  </a:cubicBezTo>
                  <a:cubicBezTo>
                    <a:pt x="1216305" y="216739"/>
                    <a:pt x="1216889" y="217615"/>
                    <a:pt x="1218057" y="218199"/>
                  </a:cubicBezTo>
                  <a:cubicBezTo>
                    <a:pt x="1219226" y="218783"/>
                    <a:pt x="1219810" y="218491"/>
                    <a:pt x="1219810" y="217323"/>
                  </a:cubicBezTo>
                  <a:cubicBezTo>
                    <a:pt x="1220978" y="214986"/>
                    <a:pt x="1222438" y="213525"/>
                    <a:pt x="1224191" y="212941"/>
                  </a:cubicBezTo>
                  <a:cubicBezTo>
                    <a:pt x="1225944" y="212357"/>
                    <a:pt x="1226820" y="211481"/>
                    <a:pt x="1226820" y="210312"/>
                  </a:cubicBezTo>
                  <a:lnTo>
                    <a:pt x="1233831" y="203302"/>
                  </a:lnTo>
                  <a:cubicBezTo>
                    <a:pt x="1234999" y="200965"/>
                    <a:pt x="1236752" y="198920"/>
                    <a:pt x="1239089" y="197168"/>
                  </a:cubicBezTo>
                  <a:cubicBezTo>
                    <a:pt x="1241425" y="195415"/>
                    <a:pt x="1243762" y="193371"/>
                    <a:pt x="1246099" y="191034"/>
                  </a:cubicBezTo>
                  <a:cubicBezTo>
                    <a:pt x="1246099" y="191034"/>
                    <a:pt x="1246099" y="190742"/>
                    <a:pt x="1246099" y="190157"/>
                  </a:cubicBezTo>
                  <a:cubicBezTo>
                    <a:pt x="1246099" y="189573"/>
                    <a:pt x="1246099" y="189281"/>
                    <a:pt x="1246099" y="189281"/>
                  </a:cubicBezTo>
                  <a:lnTo>
                    <a:pt x="1246099" y="185776"/>
                  </a:lnTo>
                  <a:lnTo>
                    <a:pt x="1251356" y="185776"/>
                  </a:lnTo>
                  <a:cubicBezTo>
                    <a:pt x="1252525" y="185776"/>
                    <a:pt x="1253109" y="183439"/>
                    <a:pt x="1253109" y="178766"/>
                  </a:cubicBezTo>
                  <a:close/>
                  <a:moveTo>
                    <a:pt x="520523" y="162992"/>
                  </a:moveTo>
                  <a:cubicBezTo>
                    <a:pt x="517017" y="162992"/>
                    <a:pt x="515265" y="164745"/>
                    <a:pt x="515265" y="168250"/>
                  </a:cubicBezTo>
                  <a:cubicBezTo>
                    <a:pt x="517601" y="168250"/>
                    <a:pt x="519939" y="168834"/>
                    <a:pt x="522275" y="170003"/>
                  </a:cubicBezTo>
                  <a:cubicBezTo>
                    <a:pt x="524612" y="171171"/>
                    <a:pt x="525780" y="172339"/>
                    <a:pt x="525780" y="173508"/>
                  </a:cubicBezTo>
                  <a:cubicBezTo>
                    <a:pt x="525780" y="173508"/>
                    <a:pt x="526073" y="173216"/>
                    <a:pt x="526657" y="172631"/>
                  </a:cubicBezTo>
                  <a:cubicBezTo>
                    <a:pt x="527241" y="172047"/>
                    <a:pt x="527533" y="171755"/>
                    <a:pt x="527533" y="171755"/>
                  </a:cubicBezTo>
                  <a:cubicBezTo>
                    <a:pt x="528701" y="171755"/>
                    <a:pt x="529285" y="171463"/>
                    <a:pt x="529285" y="170879"/>
                  </a:cubicBezTo>
                  <a:cubicBezTo>
                    <a:pt x="529285" y="170295"/>
                    <a:pt x="529285" y="169418"/>
                    <a:pt x="529285" y="168250"/>
                  </a:cubicBezTo>
                  <a:cubicBezTo>
                    <a:pt x="528117" y="164745"/>
                    <a:pt x="525196" y="162992"/>
                    <a:pt x="520523" y="162992"/>
                  </a:cubicBezTo>
                  <a:close/>
                  <a:moveTo>
                    <a:pt x="536296" y="125311"/>
                  </a:moveTo>
                  <a:cubicBezTo>
                    <a:pt x="533959" y="124727"/>
                    <a:pt x="531038" y="126188"/>
                    <a:pt x="527533" y="129693"/>
                  </a:cubicBezTo>
                  <a:cubicBezTo>
                    <a:pt x="526364" y="128524"/>
                    <a:pt x="531038" y="129693"/>
                    <a:pt x="541554" y="133198"/>
                  </a:cubicBezTo>
                  <a:cubicBezTo>
                    <a:pt x="540386" y="128524"/>
                    <a:pt x="538633" y="125896"/>
                    <a:pt x="536296" y="125311"/>
                  </a:cubicBezTo>
                  <a:close/>
                  <a:moveTo>
                    <a:pt x="1321461" y="80620"/>
                  </a:moveTo>
                  <a:lnTo>
                    <a:pt x="1321461" y="91136"/>
                  </a:lnTo>
                  <a:cubicBezTo>
                    <a:pt x="1321461" y="92304"/>
                    <a:pt x="1321753" y="93764"/>
                    <a:pt x="1322337" y="95517"/>
                  </a:cubicBezTo>
                  <a:cubicBezTo>
                    <a:pt x="1322921" y="97270"/>
                    <a:pt x="1324382" y="98146"/>
                    <a:pt x="1326719" y="98146"/>
                  </a:cubicBezTo>
                  <a:cubicBezTo>
                    <a:pt x="1329055" y="98146"/>
                    <a:pt x="1330224" y="96978"/>
                    <a:pt x="1330224" y="94641"/>
                  </a:cubicBezTo>
                  <a:lnTo>
                    <a:pt x="1331977" y="92888"/>
                  </a:lnTo>
                  <a:cubicBezTo>
                    <a:pt x="1328471" y="85878"/>
                    <a:pt x="1326134" y="81788"/>
                    <a:pt x="1324966" y="80620"/>
                  </a:cubicBezTo>
                  <a:cubicBezTo>
                    <a:pt x="1324966" y="80620"/>
                    <a:pt x="1323797" y="80620"/>
                    <a:pt x="1321461" y="80620"/>
                  </a:cubicBezTo>
                  <a:close/>
                  <a:moveTo>
                    <a:pt x="1316203" y="70981"/>
                  </a:moveTo>
                  <a:cubicBezTo>
                    <a:pt x="1315035" y="71565"/>
                    <a:pt x="1313866" y="71857"/>
                    <a:pt x="1312697" y="71857"/>
                  </a:cubicBezTo>
                  <a:cubicBezTo>
                    <a:pt x="1312697" y="71857"/>
                    <a:pt x="1312406" y="72149"/>
                    <a:pt x="1311821" y="72733"/>
                  </a:cubicBezTo>
                  <a:cubicBezTo>
                    <a:pt x="1311237" y="73317"/>
                    <a:pt x="1310945" y="73610"/>
                    <a:pt x="1310945" y="73610"/>
                  </a:cubicBezTo>
                  <a:lnTo>
                    <a:pt x="1316203" y="77115"/>
                  </a:lnTo>
                  <a:cubicBezTo>
                    <a:pt x="1319708" y="77115"/>
                    <a:pt x="1321461" y="75946"/>
                    <a:pt x="1321461" y="73610"/>
                  </a:cubicBezTo>
                  <a:lnTo>
                    <a:pt x="1319708" y="71857"/>
                  </a:lnTo>
                  <a:cubicBezTo>
                    <a:pt x="1318540" y="70689"/>
                    <a:pt x="1317372" y="70397"/>
                    <a:pt x="1316203" y="70981"/>
                  </a:cubicBezTo>
                  <a:close/>
                  <a:moveTo>
                    <a:pt x="1342492" y="70104"/>
                  </a:moveTo>
                  <a:cubicBezTo>
                    <a:pt x="1338987" y="73610"/>
                    <a:pt x="1335482" y="75946"/>
                    <a:pt x="1331977" y="77115"/>
                  </a:cubicBezTo>
                  <a:lnTo>
                    <a:pt x="1335482" y="84125"/>
                  </a:lnTo>
                  <a:lnTo>
                    <a:pt x="1335482" y="85878"/>
                  </a:lnTo>
                  <a:cubicBezTo>
                    <a:pt x="1337818" y="88215"/>
                    <a:pt x="1339863" y="89675"/>
                    <a:pt x="1341615" y="90259"/>
                  </a:cubicBezTo>
                  <a:cubicBezTo>
                    <a:pt x="1343368" y="90843"/>
                    <a:pt x="1344244" y="89967"/>
                    <a:pt x="1344244" y="87630"/>
                  </a:cubicBezTo>
                  <a:cubicBezTo>
                    <a:pt x="1347750" y="82957"/>
                    <a:pt x="1350086" y="80620"/>
                    <a:pt x="1351255" y="80620"/>
                  </a:cubicBezTo>
                  <a:lnTo>
                    <a:pt x="1358265" y="78867"/>
                  </a:lnTo>
                  <a:cubicBezTo>
                    <a:pt x="1355929" y="76531"/>
                    <a:pt x="1353884" y="74486"/>
                    <a:pt x="1352131" y="72733"/>
                  </a:cubicBezTo>
                  <a:cubicBezTo>
                    <a:pt x="1350379" y="70981"/>
                    <a:pt x="1347166" y="70104"/>
                    <a:pt x="1342492" y="70104"/>
                  </a:cubicBezTo>
                  <a:close/>
                  <a:moveTo>
                    <a:pt x="1328471" y="66599"/>
                  </a:moveTo>
                  <a:lnTo>
                    <a:pt x="1326719" y="70104"/>
                  </a:lnTo>
                  <a:cubicBezTo>
                    <a:pt x="1326719" y="70104"/>
                    <a:pt x="1326719" y="70689"/>
                    <a:pt x="1326719" y="71857"/>
                  </a:cubicBezTo>
                  <a:lnTo>
                    <a:pt x="1330224" y="70104"/>
                  </a:lnTo>
                  <a:close/>
                  <a:moveTo>
                    <a:pt x="1267130" y="66599"/>
                  </a:moveTo>
                  <a:cubicBezTo>
                    <a:pt x="1265961" y="70104"/>
                    <a:pt x="1267714" y="71857"/>
                    <a:pt x="1272388" y="71857"/>
                  </a:cubicBezTo>
                  <a:cubicBezTo>
                    <a:pt x="1274724" y="71857"/>
                    <a:pt x="1275893" y="70689"/>
                    <a:pt x="1275893" y="68352"/>
                  </a:cubicBezTo>
                  <a:lnTo>
                    <a:pt x="1275893" y="66599"/>
                  </a:lnTo>
                  <a:close/>
                  <a:moveTo>
                    <a:pt x="1361771" y="61341"/>
                  </a:moveTo>
                  <a:lnTo>
                    <a:pt x="1360018" y="63094"/>
                  </a:lnTo>
                  <a:cubicBezTo>
                    <a:pt x="1360018" y="64262"/>
                    <a:pt x="1361186" y="66015"/>
                    <a:pt x="1363523" y="68352"/>
                  </a:cubicBezTo>
                  <a:lnTo>
                    <a:pt x="1365276" y="63094"/>
                  </a:lnTo>
                  <a:cubicBezTo>
                    <a:pt x="1365276" y="61926"/>
                    <a:pt x="1364107" y="61341"/>
                    <a:pt x="1361771" y="61341"/>
                  </a:cubicBezTo>
                  <a:close/>
                  <a:moveTo>
                    <a:pt x="1351255" y="0"/>
                  </a:moveTo>
                  <a:lnTo>
                    <a:pt x="1347750" y="3506"/>
                  </a:lnTo>
                  <a:cubicBezTo>
                    <a:pt x="1348919" y="4674"/>
                    <a:pt x="1350086" y="5842"/>
                    <a:pt x="1351255" y="7011"/>
                  </a:cubicBezTo>
                  <a:cubicBezTo>
                    <a:pt x="1352424" y="8179"/>
                    <a:pt x="1354176" y="9348"/>
                    <a:pt x="1356513" y="10516"/>
                  </a:cubicBezTo>
                  <a:cubicBezTo>
                    <a:pt x="1355344" y="10516"/>
                    <a:pt x="1354468" y="10808"/>
                    <a:pt x="1353884" y="11392"/>
                  </a:cubicBezTo>
                  <a:cubicBezTo>
                    <a:pt x="1353300" y="11976"/>
                    <a:pt x="1353008" y="12269"/>
                    <a:pt x="1353008" y="12269"/>
                  </a:cubicBezTo>
                  <a:lnTo>
                    <a:pt x="1344244" y="12269"/>
                  </a:lnTo>
                  <a:cubicBezTo>
                    <a:pt x="1343076" y="11100"/>
                    <a:pt x="1340739" y="11684"/>
                    <a:pt x="1337234" y="14021"/>
                  </a:cubicBezTo>
                  <a:lnTo>
                    <a:pt x="1337234" y="15774"/>
                  </a:lnTo>
                  <a:cubicBezTo>
                    <a:pt x="1341908" y="19279"/>
                    <a:pt x="1344829" y="23953"/>
                    <a:pt x="1345997" y="29795"/>
                  </a:cubicBezTo>
                  <a:lnTo>
                    <a:pt x="1351255" y="31547"/>
                  </a:lnTo>
                  <a:lnTo>
                    <a:pt x="1367028" y="42063"/>
                  </a:lnTo>
                  <a:cubicBezTo>
                    <a:pt x="1370533" y="45568"/>
                    <a:pt x="1374039" y="47321"/>
                    <a:pt x="1377544" y="47321"/>
                  </a:cubicBezTo>
                  <a:cubicBezTo>
                    <a:pt x="1384554" y="44984"/>
                    <a:pt x="1390396" y="46736"/>
                    <a:pt x="1395070" y="52578"/>
                  </a:cubicBezTo>
                  <a:cubicBezTo>
                    <a:pt x="1400912" y="54915"/>
                    <a:pt x="1405002" y="56668"/>
                    <a:pt x="1407338" y="57836"/>
                  </a:cubicBezTo>
                  <a:cubicBezTo>
                    <a:pt x="1412012" y="63678"/>
                    <a:pt x="1420775" y="68352"/>
                    <a:pt x="1433627" y="71857"/>
                  </a:cubicBezTo>
                  <a:lnTo>
                    <a:pt x="1440637" y="73610"/>
                  </a:lnTo>
                  <a:cubicBezTo>
                    <a:pt x="1440637" y="75946"/>
                    <a:pt x="1440346" y="78575"/>
                    <a:pt x="1439761" y="81496"/>
                  </a:cubicBezTo>
                  <a:cubicBezTo>
                    <a:pt x="1439177" y="84417"/>
                    <a:pt x="1440054" y="87046"/>
                    <a:pt x="1442390" y="89383"/>
                  </a:cubicBezTo>
                  <a:cubicBezTo>
                    <a:pt x="1445895" y="90551"/>
                    <a:pt x="1449401" y="91720"/>
                    <a:pt x="1452906" y="92888"/>
                  </a:cubicBezTo>
                  <a:cubicBezTo>
                    <a:pt x="1456411" y="94057"/>
                    <a:pt x="1458164" y="96978"/>
                    <a:pt x="1458164" y="101651"/>
                  </a:cubicBezTo>
                  <a:lnTo>
                    <a:pt x="1468679" y="106909"/>
                  </a:lnTo>
                  <a:cubicBezTo>
                    <a:pt x="1472184" y="104572"/>
                    <a:pt x="1473937" y="99314"/>
                    <a:pt x="1473937" y="91136"/>
                  </a:cubicBezTo>
                  <a:lnTo>
                    <a:pt x="1470431" y="75362"/>
                  </a:lnTo>
                  <a:cubicBezTo>
                    <a:pt x="1476274" y="81204"/>
                    <a:pt x="1479195" y="85878"/>
                    <a:pt x="1479195" y="89383"/>
                  </a:cubicBezTo>
                  <a:cubicBezTo>
                    <a:pt x="1480363" y="91720"/>
                    <a:pt x="1480363" y="94349"/>
                    <a:pt x="1479195" y="97270"/>
                  </a:cubicBezTo>
                  <a:cubicBezTo>
                    <a:pt x="1478026" y="100191"/>
                    <a:pt x="1477442" y="102235"/>
                    <a:pt x="1477442" y="103404"/>
                  </a:cubicBezTo>
                  <a:lnTo>
                    <a:pt x="1480947" y="105156"/>
                  </a:lnTo>
                  <a:cubicBezTo>
                    <a:pt x="1480947" y="106325"/>
                    <a:pt x="1481531" y="106909"/>
                    <a:pt x="1482700" y="106909"/>
                  </a:cubicBezTo>
                  <a:cubicBezTo>
                    <a:pt x="1483868" y="106909"/>
                    <a:pt x="1484453" y="107493"/>
                    <a:pt x="1484453" y="108662"/>
                  </a:cubicBezTo>
                  <a:cubicBezTo>
                    <a:pt x="1484453" y="114503"/>
                    <a:pt x="1486205" y="117425"/>
                    <a:pt x="1489711" y="117425"/>
                  </a:cubicBezTo>
                  <a:cubicBezTo>
                    <a:pt x="1492047" y="118593"/>
                    <a:pt x="1494384" y="120930"/>
                    <a:pt x="1496721" y="124435"/>
                  </a:cubicBezTo>
                  <a:cubicBezTo>
                    <a:pt x="1501395" y="112751"/>
                    <a:pt x="1503731" y="103404"/>
                    <a:pt x="1503731" y="96393"/>
                  </a:cubicBezTo>
                  <a:cubicBezTo>
                    <a:pt x="1502563" y="97562"/>
                    <a:pt x="1501395" y="99314"/>
                    <a:pt x="1500226" y="101651"/>
                  </a:cubicBezTo>
                  <a:cubicBezTo>
                    <a:pt x="1499058" y="103988"/>
                    <a:pt x="1497305" y="105741"/>
                    <a:pt x="1494968" y="106909"/>
                  </a:cubicBezTo>
                  <a:cubicBezTo>
                    <a:pt x="1492631" y="106909"/>
                    <a:pt x="1491755" y="106033"/>
                    <a:pt x="1492339" y="104280"/>
                  </a:cubicBezTo>
                  <a:cubicBezTo>
                    <a:pt x="1492923" y="102527"/>
                    <a:pt x="1493216" y="101651"/>
                    <a:pt x="1493216" y="101651"/>
                  </a:cubicBezTo>
                  <a:cubicBezTo>
                    <a:pt x="1490879" y="96978"/>
                    <a:pt x="1487958" y="94641"/>
                    <a:pt x="1484453" y="94641"/>
                  </a:cubicBezTo>
                  <a:cubicBezTo>
                    <a:pt x="1483284" y="94641"/>
                    <a:pt x="1482700" y="94057"/>
                    <a:pt x="1482700" y="92888"/>
                  </a:cubicBezTo>
                  <a:cubicBezTo>
                    <a:pt x="1482700" y="91720"/>
                    <a:pt x="1483284" y="89967"/>
                    <a:pt x="1484453" y="87630"/>
                  </a:cubicBezTo>
                  <a:lnTo>
                    <a:pt x="1486205" y="87630"/>
                  </a:lnTo>
                  <a:cubicBezTo>
                    <a:pt x="1489711" y="92304"/>
                    <a:pt x="1493216" y="94057"/>
                    <a:pt x="1496721" y="92888"/>
                  </a:cubicBezTo>
                  <a:cubicBezTo>
                    <a:pt x="1500226" y="92888"/>
                    <a:pt x="1502563" y="93180"/>
                    <a:pt x="1503731" y="93764"/>
                  </a:cubicBezTo>
                  <a:cubicBezTo>
                    <a:pt x="1504900" y="94349"/>
                    <a:pt x="1506068" y="94641"/>
                    <a:pt x="1507236" y="94641"/>
                  </a:cubicBezTo>
                  <a:cubicBezTo>
                    <a:pt x="1508405" y="95809"/>
                    <a:pt x="1508989" y="97270"/>
                    <a:pt x="1508989" y="99022"/>
                  </a:cubicBezTo>
                  <a:cubicBezTo>
                    <a:pt x="1508989" y="100775"/>
                    <a:pt x="1509573" y="102235"/>
                    <a:pt x="1510742" y="103404"/>
                  </a:cubicBezTo>
                  <a:lnTo>
                    <a:pt x="1510742" y="112167"/>
                  </a:lnTo>
                  <a:cubicBezTo>
                    <a:pt x="1508405" y="114503"/>
                    <a:pt x="1506944" y="117717"/>
                    <a:pt x="1506360" y="121806"/>
                  </a:cubicBezTo>
                  <a:cubicBezTo>
                    <a:pt x="1505776" y="125895"/>
                    <a:pt x="1504900" y="129693"/>
                    <a:pt x="1503731" y="133198"/>
                  </a:cubicBezTo>
                  <a:cubicBezTo>
                    <a:pt x="1502563" y="139040"/>
                    <a:pt x="1501978" y="145466"/>
                    <a:pt x="1501978" y="152477"/>
                  </a:cubicBezTo>
                  <a:cubicBezTo>
                    <a:pt x="1500810" y="153645"/>
                    <a:pt x="1500226" y="156566"/>
                    <a:pt x="1500226" y="161240"/>
                  </a:cubicBezTo>
                  <a:cubicBezTo>
                    <a:pt x="1501395" y="162408"/>
                    <a:pt x="1502271" y="162700"/>
                    <a:pt x="1502855" y="162116"/>
                  </a:cubicBezTo>
                  <a:cubicBezTo>
                    <a:pt x="1503439" y="161532"/>
                    <a:pt x="1503731" y="160655"/>
                    <a:pt x="1503731" y="159487"/>
                  </a:cubicBezTo>
                  <a:lnTo>
                    <a:pt x="1507236" y="150724"/>
                  </a:lnTo>
                  <a:lnTo>
                    <a:pt x="1508989" y="143714"/>
                  </a:lnTo>
                  <a:lnTo>
                    <a:pt x="1510742" y="148971"/>
                  </a:lnTo>
                  <a:cubicBezTo>
                    <a:pt x="1510742" y="152477"/>
                    <a:pt x="1509865" y="155398"/>
                    <a:pt x="1508113" y="157734"/>
                  </a:cubicBezTo>
                  <a:cubicBezTo>
                    <a:pt x="1506360" y="160071"/>
                    <a:pt x="1504900" y="162408"/>
                    <a:pt x="1503731" y="164745"/>
                  </a:cubicBezTo>
                  <a:cubicBezTo>
                    <a:pt x="1508405" y="168250"/>
                    <a:pt x="1511618" y="171171"/>
                    <a:pt x="1513371" y="173508"/>
                  </a:cubicBezTo>
                  <a:cubicBezTo>
                    <a:pt x="1515123" y="175845"/>
                    <a:pt x="1516000" y="179350"/>
                    <a:pt x="1516000" y="184023"/>
                  </a:cubicBezTo>
                  <a:cubicBezTo>
                    <a:pt x="1518336" y="186360"/>
                    <a:pt x="1520673" y="187529"/>
                    <a:pt x="1523010" y="187529"/>
                  </a:cubicBezTo>
                  <a:cubicBezTo>
                    <a:pt x="1526515" y="187529"/>
                    <a:pt x="1530020" y="182271"/>
                    <a:pt x="1533525" y="171755"/>
                  </a:cubicBezTo>
                  <a:cubicBezTo>
                    <a:pt x="1533525" y="171755"/>
                    <a:pt x="1535278" y="173508"/>
                    <a:pt x="1538783" y="177013"/>
                  </a:cubicBezTo>
                  <a:cubicBezTo>
                    <a:pt x="1538783" y="179350"/>
                    <a:pt x="1539367" y="180518"/>
                    <a:pt x="1540536" y="180518"/>
                  </a:cubicBezTo>
                  <a:cubicBezTo>
                    <a:pt x="1545209" y="182855"/>
                    <a:pt x="1548130" y="186944"/>
                    <a:pt x="1549299" y="192786"/>
                  </a:cubicBezTo>
                  <a:cubicBezTo>
                    <a:pt x="1550467" y="198628"/>
                    <a:pt x="1551635" y="202718"/>
                    <a:pt x="1552804" y="205055"/>
                  </a:cubicBezTo>
                  <a:cubicBezTo>
                    <a:pt x="1553972" y="206223"/>
                    <a:pt x="1555141" y="207391"/>
                    <a:pt x="1556309" y="208560"/>
                  </a:cubicBezTo>
                  <a:cubicBezTo>
                    <a:pt x="1557478" y="209728"/>
                    <a:pt x="1558646" y="212065"/>
                    <a:pt x="1559814" y="215570"/>
                  </a:cubicBezTo>
                  <a:cubicBezTo>
                    <a:pt x="1562151" y="220244"/>
                    <a:pt x="1565072" y="223165"/>
                    <a:pt x="1568577" y="224333"/>
                  </a:cubicBezTo>
                  <a:cubicBezTo>
                    <a:pt x="1572083" y="227838"/>
                    <a:pt x="1571499" y="231344"/>
                    <a:pt x="1566825" y="234849"/>
                  </a:cubicBezTo>
                  <a:lnTo>
                    <a:pt x="1565072" y="234849"/>
                  </a:lnTo>
                  <a:lnTo>
                    <a:pt x="1565072" y="238354"/>
                  </a:lnTo>
                  <a:cubicBezTo>
                    <a:pt x="1560399" y="245364"/>
                    <a:pt x="1560399" y="251206"/>
                    <a:pt x="1565072" y="255880"/>
                  </a:cubicBezTo>
                  <a:cubicBezTo>
                    <a:pt x="1566241" y="261722"/>
                    <a:pt x="1565072" y="266980"/>
                    <a:pt x="1561567" y="271653"/>
                  </a:cubicBezTo>
                  <a:lnTo>
                    <a:pt x="1558062" y="273406"/>
                  </a:lnTo>
                  <a:lnTo>
                    <a:pt x="1562444" y="283924"/>
                  </a:lnTo>
                  <a:lnTo>
                    <a:pt x="1558062" y="275159"/>
                  </a:lnTo>
                  <a:cubicBezTo>
                    <a:pt x="1556893" y="278664"/>
                    <a:pt x="1552804" y="283922"/>
                    <a:pt x="1545794" y="290932"/>
                  </a:cubicBezTo>
                  <a:lnTo>
                    <a:pt x="1542288" y="292685"/>
                  </a:lnTo>
                  <a:lnTo>
                    <a:pt x="1542288" y="301448"/>
                  </a:lnTo>
                  <a:cubicBezTo>
                    <a:pt x="1532941" y="307290"/>
                    <a:pt x="1528267" y="313132"/>
                    <a:pt x="1528267" y="318974"/>
                  </a:cubicBezTo>
                  <a:cubicBezTo>
                    <a:pt x="1528267" y="344678"/>
                    <a:pt x="1524762" y="355194"/>
                    <a:pt x="1517752" y="350520"/>
                  </a:cubicBezTo>
                  <a:lnTo>
                    <a:pt x="1514247" y="350520"/>
                  </a:lnTo>
                  <a:cubicBezTo>
                    <a:pt x="1509573" y="350520"/>
                    <a:pt x="1506068" y="352857"/>
                    <a:pt x="1503731" y="357531"/>
                  </a:cubicBezTo>
                  <a:cubicBezTo>
                    <a:pt x="1503731" y="358699"/>
                    <a:pt x="1504607" y="359283"/>
                    <a:pt x="1506360" y="359283"/>
                  </a:cubicBezTo>
                  <a:cubicBezTo>
                    <a:pt x="1508113" y="359283"/>
                    <a:pt x="1509573" y="359868"/>
                    <a:pt x="1510742" y="361036"/>
                  </a:cubicBezTo>
                  <a:lnTo>
                    <a:pt x="1510742" y="362789"/>
                  </a:lnTo>
                  <a:lnTo>
                    <a:pt x="1508989" y="366294"/>
                  </a:lnTo>
                  <a:lnTo>
                    <a:pt x="1503731" y="366294"/>
                  </a:lnTo>
                  <a:cubicBezTo>
                    <a:pt x="1503731" y="365125"/>
                    <a:pt x="1502563" y="364541"/>
                    <a:pt x="1500226" y="364541"/>
                  </a:cubicBezTo>
                  <a:cubicBezTo>
                    <a:pt x="1497889" y="364541"/>
                    <a:pt x="1495552" y="364541"/>
                    <a:pt x="1493216" y="364541"/>
                  </a:cubicBezTo>
                  <a:lnTo>
                    <a:pt x="1491463" y="371552"/>
                  </a:lnTo>
                  <a:lnTo>
                    <a:pt x="1484453" y="418872"/>
                  </a:lnTo>
                  <a:lnTo>
                    <a:pt x="1482700" y="459182"/>
                  </a:lnTo>
                  <a:cubicBezTo>
                    <a:pt x="1481531" y="463855"/>
                    <a:pt x="1480947" y="470281"/>
                    <a:pt x="1480947" y="478460"/>
                  </a:cubicBezTo>
                  <a:cubicBezTo>
                    <a:pt x="1479779" y="479629"/>
                    <a:pt x="1479487" y="481381"/>
                    <a:pt x="1480071" y="483718"/>
                  </a:cubicBezTo>
                  <a:cubicBezTo>
                    <a:pt x="1480655" y="486055"/>
                    <a:pt x="1480363" y="488392"/>
                    <a:pt x="1479195" y="490728"/>
                  </a:cubicBezTo>
                  <a:cubicBezTo>
                    <a:pt x="1479195" y="493065"/>
                    <a:pt x="1478902" y="495402"/>
                    <a:pt x="1478318" y="497739"/>
                  </a:cubicBezTo>
                  <a:cubicBezTo>
                    <a:pt x="1477734" y="500076"/>
                    <a:pt x="1477442" y="501828"/>
                    <a:pt x="1477442" y="502997"/>
                  </a:cubicBezTo>
                  <a:lnTo>
                    <a:pt x="1475689" y="508254"/>
                  </a:lnTo>
                  <a:cubicBezTo>
                    <a:pt x="1475689" y="508254"/>
                    <a:pt x="1475397" y="508546"/>
                    <a:pt x="1474813" y="509131"/>
                  </a:cubicBezTo>
                  <a:cubicBezTo>
                    <a:pt x="1474229" y="509715"/>
                    <a:pt x="1473937" y="510007"/>
                    <a:pt x="1473937" y="510007"/>
                  </a:cubicBezTo>
                  <a:lnTo>
                    <a:pt x="1475164" y="494058"/>
                  </a:lnTo>
                  <a:lnTo>
                    <a:pt x="1472184" y="502997"/>
                  </a:lnTo>
                  <a:cubicBezTo>
                    <a:pt x="1472184" y="507670"/>
                    <a:pt x="1472184" y="511760"/>
                    <a:pt x="1472184" y="515265"/>
                  </a:cubicBezTo>
                  <a:cubicBezTo>
                    <a:pt x="1472184" y="521107"/>
                    <a:pt x="1472769" y="525780"/>
                    <a:pt x="1473937" y="529286"/>
                  </a:cubicBezTo>
                  <a:cubicBezTo>
                    <a:pt x="1473937" y="532791"/>
                    <a:pt x="1473353" y="535712"/>
                    <a:pt x="1472184" y="538049"/>
                  </a:cubicBezTo>
                  <a:cubicBezTo>
                    <a:pt x="1468679" y="541554"/>
                    <a:pt x="1467511" y="543891"/>
                    <a:pt x="1468679" y="545059"/>
                  </a:cubicBezTo>
                  <a:cubicBezTo>
                    <a:pt x="1471016" y="548564"/>
                    <a:pt x="1472184" y="553822"/>
                    <a:pt x="1472184" y="560832"/>
                  </a:cubicBezTo>
                  <a:cubicBezTo>
                    <a:pt x="1472184" y="570180"/>
                    <a:pt x="1471600" y="577190"/>
                    <a:pt x="1470431" y="581864"/>
                  </a:cubicBezTo>
                  <a:lnTo>
                    <a:pt x="1472184" y="606400"/>
                  </a:lnTo>
                  <a:lnTo>
                    <a:pt x="1475689" y="662483"/>
                  </a:lnTo>
                  <a:lnTo>
                    <a:pt x="1477442" y="687020"/>
                  </a:lnTo>
                  <a:cubicBezTo>
                    <a:pt x="1477442" y="695198"/>
                    <a:pt x="1477734" y="702209"/>
                    <a:pt x="1478318" y="708051"/>
                  </a:cubicBezTo>
                  <a:cubicBezTo>
                    <a:pt x="1478902" y="713893"/>
                    <a:pt x="1479779" y="719151"/>
                    <a:pt x="1480947" y="723824"/>
                  </a:cubicBezTo>
                  <a:cubicBezTo>
                    <a:pt x="1480947" y="737845"/>
                    <a:pt x="1482116" y="747776"/>
                    <a:pt x="1484453" y="753618"/>
                  </a:cubicBezTo>
                  <a:lnTo>
                    <a:pt x="1484453" y="758876"/>
                  </a:lnTo>
                  <a:cubicBezTo>
                    <a:pt x="1484453" y="761213"/>
                    <a:pt x="1485329" y="765302"/>
                    <a:pt x="1487082" y="771144"/>
                  </a:cubicBezTo>
                  <a:cubicBezTo>
                    <a:pt x="1488834" y="776986"/>
                    <a:pt x="1489711" y="782244"/>
                    <a:pt x="1489711" y="786918"/>
                  </a:cubicBezTo>
                  <a:lnTo>
                    <a:pt x="1491463" y="788670"/>
                  </a:lnTo>
                  <a:cubicBezTo>
                    <a:pt x="1492631" y="794512"/>
                    <a:pt x="1494968" y="800354"/>
                    <a:pt x="1498473" y="806196"/>
                  </a:cubicBezTo>
                  <a:cubicBezTo>
                    <a:pt x="1501978" y="812038"/>
                    <a:pt x="1503731" y="818465"/>
                    <a:pt x="1503731" y="825475"/>
                  </a:cubicBezTo>
                  <a:cubicBezTo>
                    <a:pt x="1503731" y="831317"/>
                    <a:pt x="1501978" y="837159"/>
                    <a:pt x="1498473" y="843001"/>
                  </a:cubicBezTo>
                  <a:lnTo>
                    <a:pt x="1500226" y="855269"/>
                  </a:lnTo>
                  <a:cubicBezTo>
                    <a:pt x="1502563" y="858774"/>
                    <a:pt x="1503731" y="865201"/>
                    <a:pt x="1503731" y="874548"/>
                  </a:cubicBezTo>
                  <a:cubicBezTo>
                    <a:pt x="1502563" y="876885"/>
                    <a:pt x="1502563" y="882142"/>
                    <a:pt x="1503731" y="890321"/>
                  </a:cubicBezTo>
                  <a:cubicBezTo>
                    <a:pt x="1506068" y="899668"/>
                    <a:pt x="1506653" y="905510"/>
                    <a:pt x="1505484" y="907847"/>
                  </a:cubicBezTo>
                  <a:lnTo>
                    <a:pt x="1507236" y="916610"/>
                  </a:lnTo>
                  <a:lnTo>
                    <a:pt x="1508989" y="923621"/>
                  </a:lnTo>
                  <a:lnTo>
                    <a:pt x="1508989" y="928878"/>
                  </a:lnTo>
                  <a:lnTo>
                    <a:pt x="1512494" y="942899"/>
                  </a:lnTo>
                  <a:cubicBezTo>
                    <a:pt x="1512494" y="939394"/>
                    <a:pt x="1513663" y="936473"/>
                    <a:pt x="1516000" y="934136"/>
                  </a:cubicBezTo>
                  <a:cubicBezTo>
                    <a:pt x="1516000" y="934136"/>
                    <a:pt x="1516000" y="934428"/>
                    <a:pt x="1516000" y="935012"/>
                  </a:cubicBezTo>
                  <a:cubicBezTo>
                    <a:pt x="1516000" y="935597"/>
                    <a:pt x="1516000" y="935889"/>
                    <a:pt x="1516000" y="935889"/>
                  </a:cubicBezTo>
                  <a:cubicBezTo>
                    <a:pt x="1516000" y="940562"/>
                    <a:pt x="1516583" y="942899"/>
                    <a:pt x="1517752" y="942899"/>
                  </a:cubicBezTo>
                  <a:cubicBezTo>
                    <a:pt x="1518920" y="946404"/>
                    <a:pt x="1518336" y="949910"/>
                    <a:pt x="1516000" y="953415"/>
                  </a:cubicBezTo>
                  <a:cubicBezTo>
                    <a:pt x="1514831" y="954583"/>
                    <a:pt x="1516000" y="956920"/>
                    <a:pt x="1519505" y="960425"/>
                  </a:cubicBezTo>
                  <a:cubicBezTo>
                    <a:pt x="1519505" y="965099"/>
                    <a:pt x="1517752" y="969772"/>
                    <a:pt x="1514247" y="974446"/>
                  </a:cubicBezTo>
                  <a:cubicBezTo>
                    <a:pt x="1513078" y="976783"/>
                    <a:pt x="1510158" y="981456"/>
                    <a:pt x="1505484" y="988467"/>
                  </a:cubicBezTo>
                  <a:cubicBezTo>
                    <a:pt x="1505484" y="990804"/>
                    <a:pt x="1504900" y="992556"/>
                    <a:pt x="1503731" y="993725"/>
                  </a:cubicBezTo>
                  <a:lnTo>
                    <a:pt x="1498473" y="995477"/>
                  </a:lnTo>
                  <a:cubicBezTo>
                    <a:pt x="1498473" y="996646"/>
                    <a:pt x="1498473" y="998690"/>
                    <a:pt x="1498473" y="1001611"/>
                  </a:cubicBezTo>
                  <a:cubicBezTo>
                    <a:pt x="1498473" y="1004532"/>
                    <a:pt x="1496137" y="1005993"/>
                    <a:pt x="1491463" y="1005993"/>
                  </a:cubicBezTo>
                  <a:cubicBezTo>
                    <a:pt x="1490294" y="1015340"/>
                    <a:pt x="1489126" y="1020598"/>
                    <a:pt x="1487958" y="1021766"/>
                  </a:cubicBezTo>
                  <a:lnTo>
                    <a:pt x="1482700" y="1021766"/>
                  </a:lnTo>
                  <a:cubicBezTo>
                    <a:pt x="1479195" y="1021766"/>
                    <a:pt x="1476858" y="1023519"/>
                    <a:pt x="1475689" y="1027024"/>
                  </a:cubicBezTo>
                  <a:cubicBezTo>
                    <a:pt x="1474521" y="1028192"/>
                    <a:pt x="1471600" y="1028777"/>
                    <a:pt x="1466926" y="1028777"/>
                  </a:cubicBezTo>
                  <a:cubicBezTo>
                    <a:pt x="1465758" y="1026440"/>
                    <a:pt x="1464590" y="1025271"/>
                    <a:pt x="1463421" y="1025271"/>
                  </a:cubicBezTo>
                  <a:cubicBezTo>
                    <a:pt x="1454074" y="1027608"/>
                    <a:pt x="1448232" y="1029945"/>
                    <a:pt x="1445895" y="1032282"/>
                  </a:cubicBezTo>
                  <a:lnTo>
                    <a:pt x="1428369" y="1049808"/>
                  </a:lnTo>
                  <a:cubicBezTo>
                    <a:pt x="1428369" y="1053313"/>
                    <a:pt x="1427785" y="1056234"/>
                    <a:pt x="1426617" y="1058571"/>
                  </a:cubicBezTo>
                  <a:lnTo>
                    <a:pt x="1416101" y="1063829"/>
                  </a:lnTo>
                  <a:cubicBezTo>
                    <a:pt x="1414933" y="1062660"/>
                    <a:pt x="1414348" y="1060616"/>
                    <a:pt x="1414348" y="1057695"/>
                  </a:cubicBezTo>
                  <a:cubicBezTo>
                    <a:pt x="1414348" y="1054773"/>
                    <a:pt x="1413765" y="1053313"/>
                    <a:pt x="1412596" y="1053313"/>
                  </a:cubicBezTo>
                  <a:cubicBezTo>
                    <a:pt x="1410260" y="1056818"/>
                    <a:pt x="1409091" y="1062660"/>
                    <a:pt x="1409091" y="1070839"/>
                  </a:cubicBezTo>
                  <a:lnTo>
                    <a:pt x="1400328" y="1072592"/>
                  </a:lnTo>
                  <a:lnTo>
                    <a:pt x="1400328" y="1070839"/>
                  </a:lnTo>
                  <a:cubicBezTo>
                    <a:pt x="1401496" y="1070839"/>
                    <a:pt x="1402080" y="1069671"/>
                    <a:pt x="1402080" y="1067334"/>
                  </a:cubicBezTo>
                  <a:lnTo>
                    <a:pt x="1402080" y="1060323"/>
                  </a:lnTo>
                  <a:cubicBezTo>
                    <a:pt x="1402080" y="1053313"/>
                    <a:pt x="1399159" y="1048055"/>
                    <a:pt x="1393318" y="1044550"/>
                  </a:cubicBezTo>
                  <a:cubicBezTo>
                    <a:pt x="1390980" y="1044550"/>
                    <a:pt x="1389812" y="1042797"/>
                    <a:pt x="1389812" y="1039292"/>
                  </a:cubicBezTo>
                  <a:cubicBezTo>
                    <a:pt x="1388643" y="1039292"/>
                    <a:pt x="1387475" y="1039000"/>
                    <a:pt x="1386307" y="1038416"/>
                  </a:cubicBezTo>
                  <a:cubicBezTo>
                    <a:pt x="1385138" y="1037832"/>
                    <a:pt x="1383970" y="1037540"/>
                    <a:pt x="1382802" y="1037540"/>
                  </a:cubicBezTo>
                  <a:cubicBezTo>
                    <a:pt x="1380465" y="1042213"/>
                    <a:pt x="1378713" y="1045134"/>
                    <a:pt x="1377544" y="1046303"/>
                  </a:cubicBezTo>
                  <a:cubicBezTo>
                    <a:pt x="1375207" y="1045134"/>
                    <a:pt x="1373747" y="1042505"/>
                    <a:pt x="1373162" y="1038416"/>
                  </a:cubicBezTo>
                  <a:cubicBezTo>
                    <a:pt x="1372578" y="1034326"/>
                    <a:pt x="1371702" y="1031698"/>
                    <a:pt x="1370533" y="1030529"/>
                  </a:cubicBezTo>
                  <a:lnTo>
                    <a:pt x="1363523" y="1030529"/>
                  </a:lnTo>
                  <a:cubicBezTo>
                    <a:pt x="1357681" y="1030529"/>
                    <a:pt x="1351255" y="1032282"/>
                    <a:pt x="1344244" y="1035787"/>
                  </a:cubicBezTo>
                  <a:lnTo>
                    <a:pt x="1344244" y="1039292"/>
                  </a:lnTo>
                  <a:lnTo>
                    <a:pt x="1338987" y="1039292"/>
                  </a:lnTo>
                  <a:cubicBezTo>
                    <a:pt x="1338987" y="1039292"/>
                    <a:pt x="1338695" y="1039000"/>
                    <a:pt x="1338110" y="1038416"/>
                  </a:cubicBezTo>
                  <a:cubicBezTo>
                    <a:pt x="1337526" y="1037832"/>
                    <a:pt x="1337234" y="1037540"/>
                    <a:pt x="1337234" y="1037540"/>
                  </a:cubicBezTo>
                  <a:cubicBezTo>
                    <a:pt x="1337234" y="1034034"/>
                    <a:pt x="1336650" y="1032282"/>
                    <a:pt x="1335482" y="1032282"/>
                  </a:cubicBezTo>
                  <a:cubicBezTo>
                    <a:pt x="1335482" y="1032282"/>
                    <a:pt x="1333729" y="1034034"/>
                    <a:pt x="1330224" y="1037540"/>
                  </a:cubicBezTo>
                  <a:cubicBezTo>
                    <a:pt x="1329055" y="1045718"/>
                    <a:pt x="1327595" y="1055650"/>
                    <a:pt x="1325842" y="1067334"/>
                  </a:cubicBezTo>
                  <a:cubicBezTo>
                    <a:pt x="1324090" y="1079018"/>
                    <a:pt x="1323213" y="1088949"/>
                    <a:pt x="1323213" y="1097128"/>
                  </a:cubicBezTo>
                  <a:lnTo>
                    <a:pt x="1323213" y="1135685"/>
                  </a:lnTo>
                  <a:lnTo>
                    <a:pt x="1323213" y="1140943"/>
                  </a:lnTo>
                  <a:lnTo>
                    <a:pt x="1331977" y="1140943"/>
                  </a:lnTo>
                  <a:lnTo>
                    <a:pt x="1395070" y="1142696"/>
                  </a:lnTo>
                  <a:lnTo>
                    <a:pt x="1402080" y="1142696"/>
                  </a:lnTo>
                  <a:lnTo>
                    <a:pt x="1451153" y="1144448"/>
                  </a:lnTo>
                  <a:lnTo>
                    <a:pt x="1452906" y="1144448"/>
                  </a:lnTo>
                  <a:cubicBezTo>
                    <a:pt x="1455242" y="1144448"/>
                    <a:pt x="1456995" y="1145617"/>
                    <a:pt x="1458164" y="1147953"/>
                  </a:cubicBezTo>
                  <a:lnTo>
                    <a:pt x="1456411" y="1147953"/>
                  </a:lnTo>
                  <a:lnTo>
                    <a:pt x="1437132" y="1147953"/>
                  </a:lnTo>
                  <a:cubicBezTo>
                    <a:pt x="1442974" y="1150290"/>
                    <a:pt x="1451153" y="1151459"/>
                    <a:pt x="1461669" y="1151459"/>
                  </a:cubicBezTo>
                  <a:lnTo>
                    <a:pt x="1470431" y="1149706"/>
                  </a:lnTo>
                  <a:cubicBezTo>
                    <a:pt x="1471600" y="1148538"/>
                    <a:pt x="1473060" y="1147369"/>
                    <a:pt x="1474813" y="1146201"/>
                  </a:cubicBezTo>
                  <a:cubicBezTo>
                    <a:pt x="1476566" y="1145032"/>
                    <a:pt x="1478026" y="1145032"/>
                    <a:pt x="1479195" y="1146201"/>
                  </a:cubicBezTo>
                  <a:cubicBezTo>
                    <a:pt x="1480363" y="1146201"/>
                    <a:pt x="1482407" y="1145909"/>
                    <a:pt x="1485329" y="1145324"/>
                  </a:cubicBezTo>
                  <a:cubicBezTo>
                    <a:pt x="1488250" y="1144740"/>
                    <a:pt x="1490879" y="1145032"/>
                    <a:pt x="1493216" y="1146201"/>
                  </a:cubicBezTo>
                  <a:cubicBezTo>
                    <a:pt x="1492047" y="1146201"/>
                    <a:pt x="1491171" y="1146493"/>
                    <a:pt x="1490587" y="1147077"/>
                  </a:cubicBezTo>
                  <a:cubicBezTo>
                    <a:pt x="1490002" y="1147661"/>
                    <a:pt x="1489711" y="1147953"/>
                    <a:pt x="1489711" y="1147953"/>
                  </a:cubicBezTo>
                  <a:cubicBezTo>
                    <a:pt x="1493216" y="1149122"/>
                    <a:pt x="1497889" y="1149706"/>
                    <a:pt x="1503731" y="1149706"/>
                  </a:cubicBezTo>
                  <a:lnTo>
                    <a:pt x="1533525" y="1147953"/>
                  </a:lnTo>
                  <a:cubicBezTo>
                    <a:pt x="1539367" y="1147953"/>
                    <a:pt x="1547546" y="1148538"/>
                    <a:pt x="1558062" y="1149706"/>
                  </a:cubicBezTo>
                  <a:cubicBezTo>
                    <a:pt x="1568577" y="1150874"/>
                    <a:pt x="1577340" y="1152043"/>
                    <a:pt x="1584351" y="1153211"/>
                  </a:cubicBezTo>
                  <a:lnTo>
                    <a:pt x="1591361" y="1153211"/>
                  </a:lnTo>
                  <a:lnTo>
                    <a:pt x="1605382" y="1137438"/>
                  </a:lnTo>
                  <a:cubicBezTo>
                    <a:pt x="1606550" y="1135101"/>
                    <a:pt x="1608595" y="1131596"/>
                    <a:pt x="1611516" y="1126922"/>
                  </a:cubicBezTo>
                  <a:cubicBezTo>
                    <a:pt x="1614437" y="1122249"/>
                    <a:pt x="1616482" y="1116991"/>
                    <a:pt x="1617650" y="1111149"/>
                  </a:cubicBezTo>
                  <a:lnTo>
                    <a:pt x="1626413" y="1055066"/>
                  </a:lnTo>
                  <a:cubicBezTo>
                    <a:pt x="1628750" y="1045718"/>
                    <a:pt x="1631087" y="1034619"/>
                    <a:pt x="1633423" y="1021766"/>
                  </a:cubicBezTo>
                  <a:cubicBezTo>
                    <a:pt x="1635760" y="1008914"/>
                    <a:pt x="1638097" y="994893"/>
                    <a:pt x="1640434" y="979704"/>
                  </a:cubicBezTo>
                  <a:lnTo>
                    <a:pt x="1640434" y="892074"/>
                  </a:lnTo>
                  <a:cubicBezTo>
                    <a:pt x="1640434" y="855853"/>
                    <a:pt x="1639265" y="827812"/>
                    <a:pt x="1636929" y="807949"/>
                  </a:cubicBezTo>
                  <a:cubicBezTo>
                    <a:pt x="1635760" y="777571"/>
                    <a:pt x="1631087" y="746608"/>
                    <a:pt x="1622908" y="715061"/>
                  </a:cubicBezTo>
                  <a:cubicBezTo>
                    <a:pt x="1619403" y="690525"/>
                    <a:pt x="1611224" y="654889"/>
                    <a:pt x="1598371" y="608153"/>
                  </a:cubicBezTo>
                  <a:cubicBezTo>
                    <a:pt x="1597203" y="602311"/>
                    <a:pt x="1594866" y="589458"/>
                    <a:pt x="1591361" y="569595"/>
                  </a:cubicBezTo>
                  <a:cubicBezTo>
                    <a:pt x="1592530" y="569595"/>
                    <a:pt x="1593114" y="569303"/>
                    <a:pt x="1593114" y="568719"/>
                  </a:cubicBezTo>
                  <a:cubicBezTo>
                    <a:pt x="1593114" y="568135"/>
                    <a:pt x="1593698" y="567843"/>
                    <a:pt x="1594866" y="567843"/>
                  </a:cubicBezTo>
                  <a:cubicBezTo>
                    <a:pt x="1594866" y="567843"/>
                    <a:pt x="1593698" y="566090"/>
                    <a:pt x="1591361" y="562585"/>
                  </a:cubicBezTo>
                  <a:lnTo>
                    <a:pt x="1587856" y="557327"/>
                  </a:lnTo>
                  <a:lnTo>
                    <a:pt x="1587856" y="555575"/>
                  </a:lnTo>
                  <a:cubicBezTo>
                    <a:pt x="1587856" y="552069"/>
                    <a:pt x="1586687" y="548272"/>
                    <a:pt x="1584351" y="544183"/>
                  </a:cubicBezTo>
                  <a:cubicBezTo>
                    <a:pt x="1582014" y="540093"/>
                    <a:pt x="1580846" y="536880"/>
                    <a:pt x="1580846" y="534543"/>
                  </a:cubicBezTo>
                  <a:lnTo>
                    <a:pt x="1573835" y="518770"/>
                  </a:lnTo>
                  <a:lnTo>
                    <a:pt x="1561567" y="476708"/>
                  </a:lnTo>
                  <a:lnTo>
                    <a:pt x="1561567" y="471450"/>
                  </a:lnTo>
                  <a:cubicBezTo>
                    <a:pt x="1570914" y="488976"/>
                    <a:pt x="1576172" y="500076"/>
                    <a:pt x="1577340" y="504749"/>
                  </a:cubicBezTo>
                  <a:cubicBezTo>
                    <a:pt x="1576172" y="504749"/>
                    <a:pt x="1575295" y="505333"/>
                    <a:pt x="1574711" y="506502"/>
                  </a:cubicBezTo>
                  <a:cubicBezTo>
                    <a:pt x="1574127" y="507670"/>
                    <a:pt x="1574419" y="509423"/>
                    <a:pt x="1575588" y="511760"/>
                  </a:cubicBezTo>
                  <a:cubicBezTo>
                    <a:pt x="1577924" y="509423"/>
                    <a:pt x="1579093" y="508254"/>
                    <a:pt x="1579093" y="508254"/>
                  </a:cubicBezTo>
                  <a:cubicBezTo>
                    <a:pt x="1581429" y="519938"/>
                    <a:pt x="1584351" y="530162"/>
                    <a:pt x="1587856" y="538925"/>
                  </a:cubicBezTo>
                  <a:cubicBezTo>
                    <a:pt x="1591361" y="547688"/>
                    <a:pt x="1594866" y="556159"/>
                    <a:pt x="1598371" y="564338"/>
                  </a:cubicBezTo>
                  <a:lnTo>
                    <a:pt x="1598371" y="560832"/>
                  </a:lnTo>
                  <a:cubicBezTo>
                    <a:pt x="1594866" y="547980"/>
                    <a:pt x="1590193" y="533375"/>
                    <a:pt x="1584351" y="517017"/>
                  </a:cubicBezTo>
                  <a:cubicBezTo>
                    <a:pt x="1584351" y="510007"/>
                    <a:pt x="1583182" y="504749"/>
                    <a:pt x="1580846" y="501244"/>
                  </a:cubicBezTo>
                  <a:cubicBezTo>
                    <a:pt x="1582014" y="502412"/>
                    <a:pt x="1583766" y="504749"/>
                    <a:pt x="1586103" y="508254"/>
                  </a:cubicBezTo>
                  <a:lnTo>
                    <a:pt x="1594866" y="531038"/>
                  </a:lnTo>
                  <a:cubicBezTo>
                    <a:pt x="1591361" y="512344"/>
                    <a:pt x="1584351" y="490728"/>
                    <a:pt x="1573835" y="466192"/>
                  </a:cubicBezTo>
                  <a:cubicBezTo>
                    <a:pt x="1573835" y="466192"/>
                    <a:pt x="1573543" y="466192"/>
                    <a:pt x="1572959" y="466192"/>
                  </a:cubicBezTo>
                  <a:cubicBezTo>
                    <a:pt x="1572375" y="466192"/>
                    <a:pt x="1572083" y="466192"/>
                    <a:pt x="1572083" y="466192"/>
                  </a:cubicBezTo>
                  <a:cubicBezTo>
                    <a:pt x="1563904" y="448666"/>
                    <a:pt x="1558062" y="434061"/>
                    <a:pt x="1554557" y="422377"/>
                  </a:cubicBezTo>
                  <a:cubicBezTo>
                    <a:pt x="1553388" y="417703"/>
                    <a:pt x="1551635" y="408940"/>
                    <a:pt x="1549299" y="396088"/>
                  </a:cubicBezTo>
                  <a:lnTo>
                    <a:pt x="1549299" y="392583"/>
                  </a:lnTo>
                  <a:cubicBezTo>
                    <a:pt x="1549299" y="389078"/>
                    <a:pt x="1548130" y="384988"/>
                    <a:pt x="1545794" y="380315"/>
                  </a:cubicBezTo>
                  <a:lnTo>
                    <a:pt x="1542288" y="355778"/>
                  </a:lnTo>
                  <a:cubicBezTo>
                    <a:pt x="1544625" y="359283"/>
                    <a:pt x="1545794" y="362789"/>
                    <a:pt x="1545794" y="366294"/>
                  </a:cubicBezTo>
                  <a:cubicBezTo>
                    <a:pt x="1545794" y="369799"/>
                    <a:pt x="1546962" y="373304"/>
                    <a:pt x="1549299" y="376809"/>
                  </a:cubicBezTo>
                  <a:cubicBezTo>
                    <a:pt x="1552804" y="389662"/>
                    <a:pt x="1556309" y="399009"/>
                    <a:pt x="1559814" y="404851"/>
                  </a:cubicBezTo>
                  <a:lnTo>
                    <a:pt x="1572083" y="445161"/>
                  </a:lnTo>
                  <a:lnTo>
                    <a:pt x="1580846" y="469697"/>
                  </a:lnTo>
                  <a:cubicBezTo>
                    <a:pt x="1580846" y="473202"/>
                    <a:pt x="1581429" y="473787"/>
                    <a:pt x="1582598" y="471450"/>
                  </a:cubicBezTo>
                  <a:lnTo>
                    <a:pt x="1584351" y="474955"/>
                  </a:lnTo>
                  <a:cubicBezTo>
                    <a:pt x="1586687" y="479629"/>
                    <a:pt x="1589024" y="484594"/>
                    <a:pt x="1591361" y="489852"/>
                  </a:cubicBezTo>
                  <a:cubicBezTo>
                    <a:pt x="1593698" y="495110"/>
                    <a:pt x="1596035" y="500076"/>
                    <a:pt x="1598371" y="504749"/>
                  </a:cubicBezTo>
                  <a:cubicBezTo>
                    <a:pt x="1599248" y="506502"/>
                    <a:pt x="1603411" y="517456"/>
                    <a:pt x="1610859" y="537610"/>
                  </a:cubicBezTo>
                  <a:lnTo>
                    <a:pt x="1617538" y="555763"/>
                  </a:lnTo>
                  <a:lnTo>
                    <a:pt x="1615460" y="546812"/>
                  </a:lnTo>
                  <a:cubicBezTo>
                    <a:pt x="1613415" y="539801"/>
                    <a:pt x="1611224" y="533959"/>
                    <a:pt x="1608887" y="529286"/>
                  </a:cubicBezTo>
                  <a:cubicBezTo>
                    <a:pt x="1606550" y="523444"/>
                    <a:pt x="1603922" y="515849"/>
                    <a:pt x="1601000" y="506502"/>
                  </a:cubicBezTo>
                  <a:cubicBezTo>
                    <a:pt x="1598079" y="497155"/>
                    <a:pt x="1596035" y="488976"/>
                    <a:pt x="1594866" y="481965"/>
                  </a:cubicBezTo>
                  <a:lnTo>
                    <a:pt x="1598371" y="481965"/>
                  </a:lnTo>
                  <a:cubicBezTo>
                    <a:pt x="1598371" y="483134"/>
                    <a:pt x="1598956" y="484010"/>
                    <a:pt x="1600124" y="484594"/>
                  </a:cubicBezTo>
                  <a:cubicBezTo>
                    <a:pt x="1601293" y="485179"/>
                    <a:pt x="1601877" y="486055"/>
                    <a:pt x="1601877" y="487223"/>
                  </a:cubicBezTo>
                  <a:cubicBezTo>
                    <a:pt x="1601877" y="491897"/>
                    <a:pt x="1603337" y="497155"/>
                    <a:pt x="1606258" y="502997"/>
                  </a:cubicBezTo>
                  <a:cubicBezTo>
                    <a:pt x="1609179" y="508839"/>
                    <a:pt x="1611224" y="514097"/>
                    <a:pt x="1612393" y="518770"/>
                  </a:cubicBezTo>
                  <a:lnTo>
                    <a:pt x="1615898" y="518770"/>
                  </a:lnTo>
                  <a:cubicBezTo>
                    <a:pt x="1615898" y="518770"/>
                    <a:pt x="1616190" y="518770"/>
                    <a:pt x="1616774" y="518770"/>
                  </a:cubicBezTo>
                  <a:cubicBezTo>
                    <a:pt x="1617358" y="518770"/>
                    <a:pt x="1617650" y="518770"/>
                    <a:pt x="1617650" y="518770"/>
                  </a:cubicBezTo>
                  <a:cubicBezTo>
                    <a:pt x="1618819" y="518770"/>
                    <a:pt x="1619403" y="519354"/>
                    <a:pt x="1619403" y="520523"/>
                  </a:cubicBezTo>
                  <a:cubicBezTo>
                    <a:pt x="1622908" y="519354"/>
                    <a:pt x="1624953" y="520231"/>
                    <a:pt x="1625537" y="523151"/>
                  </a:cubicBezTo>
                  <a:cubicBezTo>
                    <a:pt x="1626121" y="526073"/>
                    <a:pt x="1626413" y="528117"/>
                    <a:pt x="1626413" y="529286"/>
                  </a:cubicBezTo>
                  <a:cubicBezTo>
                    <a:pt x="1626413" y="531622"/>
                    <a:pt x="1628166" y="534543"/>
                    <a:pt x="1631671" y="538049"/>
                  </a:cubicBezTo>
                  <a:lnTo>
                    <a:pt x="1631671" y="539801"/>
                  </a:lnTo>
                  <a:lnTo>
                    <a:pt x="1631671" y="541554"/>
                  </a:lnTo>
                  <a:cubicBezTo>
                    <a:pt x="1631671" y="543891"/>
                    <a:pt x="1632547" y="546227"/>
                    <a:pt x="1634300" y="548564"/>
                  </a:cubicBezTo>
                  <a:cubicBezTo>
                    <a:pt x="1636052" y="550901"/>
                    <a:pt x="1637513" y="553822"/>
                    <a:pt x="1638681" y="557327"/>
                  </a:cubicBezTo>
                  <a:cubicBezTo>
                    <a:pt x="1639850" y="562001"/>
                    <a:pt x="1642187" y="568427"/>
                    <a:pt x="1645692" y="576606"/>
                  </a:cubicBezTo>
                  <a:lnTo>
                    <a:pt x="1645692" y="574853"/>
                  </a:lnTo>
                  <a:cubicBezTo>
                    <a:pt x="1645692" y="570180"/>
                    <a:pt x="1644523" y="564338"/>
                    <a:pt x="1642187" y="557327"/>
                  </a:cubicBezTo>
                  <a:cubicBezTo>
                    <a:pt x="1641018" y="551485"/>
                    <a:pt x="1639558" y="546812"/>
                    <a:pt x="1637805" y="543306"/>
                  </a:cubicBezTo>
                  <a:cubicBezTo>
                    <a:pt x="1636052" y="539801"/>
                    <a:pt x="1634592" y="535712"/>
                    <a:pt x="1633423" y="531038"/>
                  </a:cubicBezTo>
                  <a:lnTo>
                    <a:pt x="1633423" y="527533"/>
                  </a:lnTo>
                  <a:cubicBezTo>
                    <a:pt x="1636929" y="521691"/>
                    <a:pt x="1634592" y="517602"/>
                    <a:pt x="1626413" y="515265"/>
                  </a:cubicBezTo>
                  <a:cubicBezTo>
                    <a:pt x="1620571" y="494234"/>
                    <a:pt x="1615313" y="479044"/>
                    <a:pt x="1610640" y="469697"/>
                  </a:cubicBezTo>
                  <a:lnTo>
                    <a:pt x="1594866" y="425882"/>
                  </a:lnTo>
                  <a:cubicBezTo>
                    <a:pt x="1597203" y="427051"/>
                    <a:pt x="1598371" y="429972"/>
                    <a:pt x="1598371" y="434645"/>
                  </a:cubicBezTo>
                  <a:cubicBezTo>
                    <a:pt x="1598371" y="436982"/>
                    <a:pt x="1600124" y="438150"/>
                    <a:pt x="1603629" y="438150"/>
                  </a:cubicBezTo>
                  <a:cubicBezTo>
                    <a:pt x="1602461" y="439319"/>
                    <a:pt x="1602461" y="441656"/>
                    <a:pt x="1603629" y="445161"/>
                  </a:cubicBezTo>
                  <a:lnTo>
                    <a:pt x="1615898" y="466192"/>
                  </a:lnTo>
                  <a:lnTo>
                    <a:pt x="1619403" y="480213"/>
                  </a:lnTo>
                  <a:cubicBezTo>
                    <a:pt x="1622908" y="483718"/>
                    <a:pt x="1624660" y="487223"/>
                    <a:pt x="1624660" y="490728"/>
                  </a:cubicBezTo>
                  <a:cubicBezTo>
                    <a:pt x="1624660" y="496570"/>
                    <a:pt x="1626997" y="500076"/>
                    <a:pt x="1631671" y="501244"/>
                  </a:cubicBezTo>
                  <a:cubicBezTo>
                    <a:pt x="1635176" y="508254"/>
                    <a:pt x="1637513" y="515265"/>
                    <a:pt x="1638681" y="522275"/>
                  </a:cubicBezTo>
                  <a:cubicBezTo>
                    <a:pt x="1639850" y="526949"/>
                    <a:pt x="1641602" y="532499"/>
                    <a:pt x="1643939" y="538925"/>
                  </a:cubicBezTo>
                  <a:cubicBezTo>
                    <a:pt x="1646276" y="545351"/>
                    <a:pt x="1648028" y="550317"/>
                    <a:pt x="1649197" y="553822"/>
                  </a:cubicBezTo>
                  <a:lnTo>
                    <a:pt x="1657960" y="571348"/>
                  </a:lnTo>
                  <a:lnTo>
                    <a:pt x="1662621" y="577175"/>
                  </a:lnTo>
                  <a:lnTo>
                    <a:pt x="1662621" y="1381169"/>
                  </a:lnTo>
                  <a:lnTo>
                    <a:pt x="1654455" y="1382802"/>
                  </a:lnTo>
                  <a:cubicBezTo>
                    <a:pt x="1652118" y="1383970"/>
                    <a:pt x="1649781" y="1384554"/>
                    <a:pt x="1647444" y="1384554"/>
                  </a:cubicBezTo>
                  <a:cubicBezTo>
                    <a:pt x="1645107" y="1384554"/>
                    <a:pt x="1641018" y="1382802"/>
                    <a:pt x="1635176" y="1379297"/>
                  </a:cubicBezTo>
                  <a:lnTo>
                    <a:pt x="1619403" y="1368781"/>
                  </a:lnTo>
                  <a:lnTo>
                    <a:pt x="1617650" y="1363523"/>
                  </a:lnTo>
                  <a:lnTo>
                    <a:pt x="1612393" y="1360018"/>
                  </a:lnTo>
                  <a:cubicBezTo>
                    <a:pt x="1608887" y="1358850"/>
                    <a:pt x="1605966" y="1359434"/>
                    <a:pt x="1603629" y="1361771"/>
                  </a:cubicBezTo>
                  <a:cubicBezTo>
                    <a:pt x="1601293" y="1362939"/>
                    <a:pt x="1597788" y="1363523"/>
                    <a:pt x="1593114" y="1363523"/>
                  </a:cubicBezTo>
                  <a:cubicBezTo>
                    <a:pt x="1587272" y="1363523"/>
                    <a:pt x="1583182" y="1362939"/>
                    <a:pt x="1580846" y="1361771"/>
                  </a:cubicBezTo>
                  <a:cubicBezTo>
                    <a:pt x="1580846" y="1361771"/>
                    <a:pt x="1579677" y="1360602"/>
                    <a:pt x="1577340" y="1358265"/>
                  </a:cubicBezTo>
                  <a:cubicBezTo>
                    <a:pt x="1577340" y="1354760"/>
                    <a:pt x="1576172" y="1354176"/>
                    <a:pt x="1573835" y="1356513"/>
                  </a:cubicBezTo>
                  <a:cubicBezTo>
                    <a:pt x="1571499" y="1357681"/>
                    <a:pt x="1570622" y="1359142"/>
                    <a:pt x="1571206" y="1360894"/>
                  </a:cubicBezTo>
                  <a:cubicBezTo>
                    <a:pt x="1571790" y="1362647"/>
                    <a:pt x="1572083" y="1363523"/>
                    <a:pt x="1572083" y="1363523"/>
                  </a:cubicBezTo>
                  <a:lnTo>
                    <a:pt x="1565072" y="1361771"/>
                  </a:lnTo>
                  <a:cubicBezTo>
                    <a:pt x="1562736" y="1359434"/>
                    <a:pt x="1559230" y="1358265"/>
                    <a:pt x="1554557" y="1358265"/>
                  </a:cubicBezTo>
                  <a:lnTo>
                    <a:pt x="1542288" y="1360018"/>
                  </a:lnTo>
                  <a:lnTo>
                    <a:pt x="1542288" y="1363523"/>
                  </a:lnTo>
                  <a:cubicBezTo>
                    <a:pt x="1542288" y="1363523"/>
                    <a:pt x="1541704" y="1363523"/>
                    <a:pt x="1540536" y="1363523"/>
                  </a:cubicBezTo>
                  <a:cubicBezTo>
                    <a:pt x="1539367" y="1363523"/>
                    <a:pt x="1538199" y="1362939"/>
                    <a:pt x="1537030" y="1361771"/>
                  </a:cubicBezTo>
                  <a:lnTo>
                    <a:pt x="1538783" y="1353008"/>
                  </a:lnTo>
                  <a:cubicBezTo>
                    <a:pt x="1534110" y="1353008"/>
                    <a:pt x="1530604" y="1354176"/>
                    <a:pt x="1528267" y="1356513"/>
                  </a:cubicBezTo>
                  <a:cubicBezTo>
                    <a:pt x="1528267" y="1356513"/>
                    <a:pt x="1528267" y="1356805"/>
                    <a:pt x="1528267" y="1357389"/>
                  </a:cubicBezTo>
                  <a:cubicBezTo>
                    <a:pt x="1528267" y="1357973"/>
                    <a:pt x="1528267" y="1358265"/>
                    <a:pt x="1528267" y="1358265"/>
                  </a:cubicBezTo>
                  <a:cubicBezTo>
                    <a:pt x="1523594" y="1360602"/>
                    <a:pt x="1519505" y="1361771"/>
                    <a:pt x="1516000" y="1361771"/>
                  </a:cubicBezTo>
                  <a:cubicBezTo>
                    <a:pt x="1512494" y="1361771"/>
                    <a:pt x="1509573" y="1362355"/>
                    <a:pt x="1507236" y="1363523"/>
                  </a:cubicBezTo>
                  <a:cubicBezTo>
                    <a:pt x="1500226" y="1363523"/>
                    <a:pt x="1495552" y="1364107"/>
                    <a:pt x="1493216" y="1365276"/>
                  </a:cubicBezTo>
                  <a:lnTo>
                    <a:pt x="1477442" y="1365276"/>
                  </a:lnTo>
                  <a:lnTo>
                    <a:pt x="1458164" y="1367028"/>
                  </a:lnTo>
                  <a:lnTo>
                    <a:pt x="1438885" y="1367028"/>
                  </a:lnTo>
                  <a:cubicBezTo>
                    <a:pt x="1437717" y="1367028"/>
                    <a:pt x="1435380" y="1367028"/>
                    <a:pt x="1431875" y="1367028"/>
                  </a:cubicBezTo>
                  <a:cubicBezTo>
                    <a:pt x="1428369" y="1367028"/>
                    <a:pt x="1423695" y="1368197"/>
                    <a:pt x="1417854" y="1370534"/>
                  </a:cubicBezTo>
                  <a:cubicBezTo>
                    <a:pt x="1416685" y="1371702"/>
                    <a:pt x="1414933" y="1372286"/>
                    <a:pt x="1412596" y="1372286"/>
                  </a:cubicBezTo>
                  <a:lnTo>
                    <a:pt x="1405585" y="1372286"/>
                  </a:lnTo>
                  <a:cubicBezTo>
                    <a:pt x="1400912" y="1372286"/>
                    <a:pt x="1395070" y="1372870"/>
                    <a:pt x="1388060" y="1374039"/>
                  </a:cubicBezTo>
                  <a:cubicBezTo>
                    <a:pt x="1381049" y="1375207"/>
                    <a:pt x="1375207" y="1375207"/>
                    <a:pt x="1370533" y="1374039"/>
                  </a:cubicBezTo>
                  <a:cubicBezTo>
                    <a:pt x="1368197" y="1375207"/>
                    <a:pt x="1364983" y="1375791"/>
                    <a:pt x="1360894" y="1375791"/>
                  </a:cubicBezTo>
                  <a:cubicBezTo>
                    <a:pt x="1356805" y="1375791"/>
                    <a:pt x="1353008" y="1376376"/>
                    <a:pt x="1349502" y="1377544"/>
                  </a:cubicBezTo>
                  <a:cubicBezTo>
                    <a:pt x="1345997" y="1378712"/>
                    <a:pt x="1343661" y="1379881"/>
                    <a:pt x="1342492" y="1381049"/>
                  </a:cubicBezTo>
                  <a:cubicBezTo>
                    <a:pt x="1341324" y="1382218"/>
                    <a:pt x="1342492" y="1384554"/>
                    <a:pt x="1345997" y="1388060"/>
                  </a:cubicBezTo>
                  <a:lnTo>
                    <a:pt x="1347750" y="1391565"/>
                  </a:lnTo>
                  <a:lnTo>
                    <a:pt x="1338987" y="1402080"/>
                  </a:lnTo>
                  <a:cubicBezTo>
                    <a:pt x="1337818" y="1403249"/>
                    <a:pt x="1336650" y="1406170"/>
                    <a:pt x="1335482" y="1410843"/>
                  </a:cubicBezTo>
                  <a:cubicBezTo>
                    <a:pt x="1335482" y="1419022"/>
                    <a:pt x="1331392" y="1424864"/>
                    <a:pt x="1323213" y="1428369"/>
                  </a:cubicBezTo>
                  <a:cubicBezTo>
                    <a:pt x="1320877" y="1429538"/>
                    <a:pt x="1313866" y="1433043"/>
                    <a:pt x="1302182" y="1438885"/>
                  </a:cubicBezTo>
                  <a:cubicBezTo>
                    <a:pt x="1294003" y="1438885"/>
                    <a:pt x="1288161" y="1438301"/>
                    <a:pt x="1284656" y="1437132"/>
                  </a:cubicBezTo>
                  <a:cubicBezTo>
                    <a:pt x="1283488" y="1438301"/>
                    <a:pt x="1280567" y="1439761"/>
                    <a:pt x="1275893" y="1441514"/>
                  </a:cubicBezTo>
                  <a:cubicBezTo>
                    <a:pt x="1271219" y="1443266"/>
                    <a:pt x="1266546" y="1443559"/>
                    <a:pt x="1261872" y="1442390"/>
                  </a:cubicBezTo>
                  <a:lnTo>
                    <a:pt x="1258367" y="1451153"/>
                  </a:lnTo>
                  <a:cubicBezTo>
                    <a:pt x="1254862" y="1454658"/>
                    <a:pt x="1252525" y="1455243"/>
                    <a:pt x="1251356" y="1452906"/>
                  </a:cubicBezTo>
                  <a:cubicBezTo>
                    <a:pt x="1250188" y="1451737"/>
                    <a:pt x="1249020" y="1451153"/>
                    <a:pt x="1247851" y="1451153"/>
                  </a:cubicBezTo>
                  <a:cubicBezTo>
                    <a:pt x="1246683" y="1451153"/>
                    <a:pt x="1246099" y="1450569"/>
                    <a:pt x="1246099" y="1449401"/>
                  </a:cubicBezTo>
                  <a:cubicBezTo>
                    <a:pt x="1246099" y="1449401"/>
                    <a:pt x="1243178" y="1444727"/>
                    <a:pt x="1237336" y="1435380"/>
                  </a:cubicBezTo>
                  <a:lnTo>
                    <a:pt x="1233831" y="1433627"/>
                  </a:lnTo>
                  <a:cubicBezTo>
                    <a:pt x="1224484" y="1427785"/>
                    <a:pt x="1217473" y="1424864"/>
                    <a:pt x="1212800" y="1424864"/>
                  </a:cubicBezTo>
                  <a:cubicBezTo>
                    <a:pt x="1208125" y="1424864"/>
                    <a:pt x="1204037" y="1422527"/>
                    <a:pt x="1200531" y="1417854"/>
                  </a:cubicBezTo>
                  <a:cubicBezTo>
                    <a:pt x="1193521" y="1409675"/>
                    <a:pt x="1188847" y="1404417"/>
                    <a:pt x="1186510" y="1402080"/>
                  </a:cubicBezTo>
                  <a:lnTo>
                    <a:pt x="1181253" y="1396823"/>
                  </a:lnTo>
                  <a:lnTo>
                    <a:pt x="1174242" y="1402080"/>
                  </a:lnTo>
                  <a:cubicBezTo>
                    <a:pt x="1171905" y="1402080"/>
                    <a:pt x="1170153" y="1400912"/>
                    <a:pt x="1168984" y="1398575"/>
                  </a:cubicBezTo>
                  <a:cubicBezTo>
                    <a:pt x="1167816" y="1396238"/>
                    <a:pt x="1166648" y="1394486"/>
                    <a:pt x="1165479" y="1393317"/>
                  </a:cubicBezTo>
                  <a:cubicBezTo>
                    <a:pt x="1165479" y="1392149"/>
                    <a:pt x="1165187" y="1391565"/>
                    <a:pt x="1164603" y="1391565"/>
                  </a:cubicBezTo>
                  <a:cubicBezTo>
                    <a:pt x="1164019" y="1391565"/>
                    <a:pt x="1164311" y="1390981"/>
                    <a:pt x="1165479" y="1389812"/>
                  </a:cubicBezTo>
                  <a:cubicBezTo>
                    <a:pt x="1165479" y="1386307"/>
                    <a:pt x="1164311" y="1382802"/>
                    <a:pt x="1161974" y="1379297"/>
                  </a:cubicBezTo>
                  <a:cubicBezTo>
                    <a:pt x="1158469" y="1373455"/>
                    <a:pt x="1156716" y="1366444"/>
                    <a:pt x="1156716" y="1358265"/>
                  </a:cubicBezTo>
                  <a:cubicBezTo>
                    <a:pt x="1154379" y="1352423"/>
                    <a:pt x="1153211" y="1349502"/>
                    <a:pt x="1153211" y="1349502"/>
                  </a:cubicBezTo>
                  <a:cubicBezTo>
                    <a:pt x="1149706" y="1345997"/>
                    <a:pt x="1147953" y="1343076"/>
                    <a:pt x="1147953" y="1340739"/>
                  </a:cubicBezTo>
                  <a:cubicBezTo>
                    <a:pt x="1147953" y="1338403"/>
                    <a:pt x="1148537" y="1335482"/>
                    <a:pt x="1149706" y="1331976"/>
                  </a:cubicBezTo>
                  <a:lnTo>
                    <a:pt x="1146201" y="1326719"/>
                  </a:lnTo>
                  <a:cubicBezTo>
                    <a:pt x="1135685" y="1315035"/>
                    <a:pt x="1130427" y="1303935"/>
                    <a:pt x="1130427" y="1293419"/>
                  </a:cubicBezTo>
                  <a:lnTo>
                    <a:pt x="1130427" y="1291667"/>
                  </a:lnTo>
                  <a:cubicBezTo>
                    <a:pt x="1128091" y="1290498"/>
                    <a:pt x="1125754" y="1286993"/>
                    <a:pt x="1123417" y="1281151"/>
                  </a:cubicBezTo>
                  <a:cubicBezTo>
                    <a:pt x="1121080" y="1275309"/>
                    <a:pt x="1119327" y="1271220"/>
                    <a:pt x="1118159" y="1268883"/>
                  </a:cubicBezTo>
                  <a:lnTo>
                    <a:pt x="1118159" y="1260120"/>
                  </a:lnTo>
                  <a:cubicBezTo>
                    <a:pt x="1121664" y="1255446"/>
                    <a:pt x="1122248" y="1249020"/>
                    <a:pt x="1119912" y="1240841"/>
                  </a:cubicBezTo>
                  <a:cubicBezTo>
                    <a:pt x="1119912" y="1238504"/>
                    <a:pt x="1119619" y="1235875"/>
                    <a:pt x="1119035" y="1232954"/>
                  </a:cubicBezTo>
                  <a:cubicBezTo>
                    <a:pt x="1118451" y="1230034"/>
                    <a:pt x="1118743" y="1227405"/>
                    <a:pt x="1119912" y="1225068"/>
                  </a:cubicBezTo>
                  <a:cubicBezTo>
                    <a:pt x="1122248" y="1225068"/>
                    <a:pt x="1122540" y="1224191"/>
                    <a:pt x="1120788" y="1222439"/>
                  </a:cubicBezTo>
                  <a:cubicBezTo>
                    <a:pt x="1119035" y="1220686"/>
                    <a:pt x="1118159" y="1219226"/>
                    <a:pt x="1118159" y="1218057"/>
                  </a:cubicBezTo>
                  <a:cubicBezTo>
                    <a:pt x="1118159" y="1215721"/>
                    <a:pt x="1118159" y="1211631"/>
                    <a:pt x="1118159" y="1205789"/>
                  </a:cubicBezTo>
                  <a:cubicBezTo>
                    <a:pt x="1122833" y="1198779"/>
                    <a:pt x="1125169" y="1195274"/>
                    <a:pt x="1125169" y="1195274"/>
                  </a:cubicBezTo>
                  <a:cubicBezTo>
                    <a:pt x="1134516" y="1188263"/>
                    <a:pt x="1138022" y="1181253"/>
                    <a:pt x="1135685" y="1174242"/>
                  </a:cubicBezTo>
                  <a:lnTo>
                    <a:pt x="1135685" y="1163727"/>
                  </a:lnTo>
                  <a:lnTo>
                    <a:pt x="1133932" y="1062076"/>
                  </a:lnTo>
                  <a:cubicBezTo>
                    <a:pt x="1137438" y="1031698"/>
                    <a:pt x="1139190" y="1001903"/>
                    <a:pt x="1139190" y="972693"/>
                  </a:cubicBezTo>
                  <a:cubicBezTo>
                    <a:pt x="1139190" y="959841"/>
                    <a:pt x="1138606" y="949910"/>
                    <a:pt x="1137438" y="942899"/>
                  </a:cubicBezTo>
                  <a:lnTo>
                    <a:pt x="1137438" y="941147"/>
                  </a:lnTo>
                  <a:cubicBezTo>
                    <a:pt x="1137438" y="937641"/>
                    <a:pt x="1136269" y="933552"/>
                    <a:pt x="1133932" y="928878"/>
                  </a:cubicBezTo>
                  <a:lnTo>
                    <a:pt x="1130427" y="920115"/>
                  </a:lnTo>
                  <a:lnTo>
                    <a:pt x="1126922" y="920115"/>
                  </a:lnTo>
                  <a:lnTo>
                    <a:pt x="1126922" y="921868"/>
                  </a:lnTo>
                  <a:lnTo>
                    <a:pt x="1121664" y="937641"/>
                  </a:lnTo>
                  <a:cubicBezTo>
                    <a:pt x="1120496" y="941147"/>
                    <a:pt x="1119327" y="946404"/>
                    <a:pt x="1118159" y="953415"/>
                  </a:cubicBezTo>
                  <a:cubicBezTo>
                    <a:pt x="1116990" y="960425"/>
                    <a:pt x="1114654" y="966267"/>
                    <a:pt x="1111149" y="970941"/>
                  </a:cubicBezTo>
                  <a:cubicBezTo>
                    <a:pt x="1111149" y="975614"/>
                    <a:pt x="1109980" y="980580"/>
                    <a:pt x="1107643" y="985838"/>
                  </a:cubicBezTo>
                  <a:cubicBezTo>
                    <a:pt x="1105307" y="991096"/>
                    <a:pt x="1104138" y="994893"/>
                    <a:pt x="1104138" y="997230"/>
                  </a:cubicBezTo>
                  <a:cubicBezTo>
                    <a:pt x="1104138" y="999567"/>
                    <a:pt x="1103554" y="1002195"/>
                    <a:pt x="1102385" y="1005116"/>
                  </a:cubicBezTo>
                  <a:cubicBezTo>
                    <a:pt x="1101217" y="1008038"/>
                    <a:pt x="1100049" y="1010666"/>
                    <a:pt x="1098880" y="1013003"/>
                  </a:cubicBezTo>
                  <a:lnTo>
                    <a:pt x="1097127" y="1023519"/>
                  </a:lnTo>
                  <a:cubicBezTo>
                    <a:pt x="1097127" y="1025856"/>
                    <a:pt x="1095959" y="1027608"/>
                    <a:pt x="1093622" y="1028777"/>
                  </a:cubicBezTo>
                  <a:lnTo>
                    <a:pt x="1091870" y="1039292"/>
                  </a:lnTo>
                  <a:cubicBezTo>
                    <a:pt x="1091870" y="1042797"/>
                    <a:pt x="1091870" y="1047471"/>
                    <a:pt x="1091870" y="1053313"/>
                  </a:cubicBezTo>
                  <a:cubicBezTo>
                    <a:pt x="1091870" y="1054481"/>
                    <a:pt x="1090117" y="1056234"/>
                    <a:pt x="1086612" y="1058571"/>
                  </a:cubicBezTo>
                  <a:cubicBezTo>
                    <a:pt x="1085444" y="1059739"/>
                    <a:pt x="1084567" y="1061200"/>
                    <a:pt x="1083984" y="1062952"/>
                  </a:cubicBezTo>
                  <a:cubicBezTo>
                    <a:pt x="1083399" y="1064705"/>
                    <a:pt x="1081938" y="1066165"/>
                    <a:pt x="1079602" y="1067334"/>
                  </a:cubicBezTo>
                  <a:cubicBezTo>
                    <a:pt x="1083107" y="1067334"/>
                    <a:pt x="1085444" y="1067918"/>
                    <a:pt x="1086612" y="1069086"/>
                  </a:cubicBezTo>
                  <a:lnTo>
                    <a:pt x="1079602" y="1086612"/>
                  </a:lnTo>
                  <a:cubicBezTo>
                    <a:pt x="1079602" y="1091286"/>
                    <a:pt x="1076680" y="1102970"/>
                    <a:pt x="1070839" y="1121664"/>
                  </a:cubicBezTo>
                  <a:lnTo>
                    <a:pt x="1070839" y="1130427"/>
                  </a:lnTo>
                  <a:cubicBezTo>
                    <a:pt x="1070839" y="1138606"/>
                    <a:pt x="1069086" y="1143864"/>
                    <a:pt x="1065581" y="1146201"/>
                  </a:cubicBezTo>
                  <a:cubicBezTo>
                    <a:pt x="1066750" y="1147369"/>
                    <a:pt x="1067333" y="1149122"/>
                    <a:pt x="1067333" y="1151459"/>
                  </a:cubicBezTo>
                  <a:cubicBezTo>
                    <a:pt x="1067333" y="1150290"/>
                    <a:pt x="1067918" y="1149414"/>
                    <a:pt x="1069086" y="1148830"/>
                  </a:cubicBezTo>
                  <a:cubicBezTo>
                    <a:pt x="1070255" y="1148246"/>
                    <a:pt x="1070839" y="1146785"/>
                    <a:pt x="1070839" y="1144448"/>
                  </a:cubicBezTo>
                  <a:cubicBezTo>
                    <a:pt x="1073175" y="1138606"/>
                    <a:pt x="1075220" y="1132180"/>
                    <a:pt x="1076973" y="1125170"/>
                  </a:cubicBezTo>
                  <a:cubicBezTo>
                    <a:pt x="1078726" y="1118159"/>
                    <a:pt x="1081355" y="1111149"/>
                    <a:pt x="1084860" y="1104138"/>
                  </a:cubicBezTo>
                  <a:cubicBezTo>
                    <a:pt x="1084860" y="1099465"/>
                    <a:pt x="1086028" y="1096544"/>
                    <a:pt x="1088365" y="1095375"/>
                  </a:cubicBezTo>
                  <a:cubicBezTo>
                    <a:pt x="1088365" y="1095375"/>
                    <a:pt x="1089533" y="1094207"/>
                    <a:pt x="1091870" y="1091870"/>
                  </a:cubicBezTo>
                  <a:lnTo>
                    <a:pt x="1091870" y="1095375"/>
                  </a:lnTo>
                  <a:cubicBezTo>
                    <a:pt x="1093039" y="1096544"/>
                    <a:pt x="1093330" y="1098296"/>
                    <a:pt x="1092746" y="1100633"/>
                  </a:cubicBezTo>
                  <a:cubicBezTo>
                    <a:pt x="1092162" y="1102970"/>
                    <a:pt x="1091870" y="1104723"/>
                    <a:pt x="1091870" y="1105891"/>
                  </a:cubicBezTo>
                  <a:cubicBezTo>
                    <a:pt x="1091870" y="1107059"/>
                    <a:pt x="1091870" y="1108228"/>
                    <a:pt x="1091870" y="1109396"/>
                  </a:cubicBezTo>
                  <a:cubicBezTo>
                    <a:pt x="1091870" y="1110565"/>
                    <a:pt x="1091870" y="1111733"/>
                    <a:pt x="1091870" y="1112901"/>
                  </a:cubicBezTo>
                  <a:cubicBezTo>
                    <a:pt x="1090702" y="1114070"/>
                    <a:pt x="1090410" y="1115822"/>
                    <a:pt x="1090994" y="1118159"/>
                  </a:cubicBezTo>
                  <a:cubicBezTo>
                    <a:pt x="1091578" y="1120496"/>
                    <a:pt x="1090702" y="1121664"/>
                    <a:pt x="1088365" y="1121664"/>
                  </a:cubicBezTo>
                  <a:cubicBezTo>
                    <a:pt x="1087196" y="1121664"/>
                    <a:pt x="1086612" y="1122833"/>
                    <a:pt x="1086612" y="1125170"/>
                  </a:cubicBezTo>
                  <a:cubicBezTo>
                    <a:pt x="1086612" y="1127506"/>
                    <a:pt x="1086028" y="1128675"/>
                    <a:pt x="1084860" y="1128675"/>
                  </a:cubicBezTo>
                  <a:lnTo>
                    <a:pt x="1084860" y="1132180"/>
                  </a:lnTo>
                  <a:cubicBezTo>
                    <a:pt x="1084860" y="1136854"/>
                    <a:pt x="1084567" y="1140943"/>
                    <a:pt x="1083984" y="1144448"/>
                  </a:cubicBezTo>
                  <a:cubicBezTo>
                    <a:pt x="1083399" y="1147953"/>
                    <a:pt x="1081938" y="1152627"/>
                    <a:pt x="1079602" y="1158469"/>
                  </a:cubicBezTo>
                  <a:cubicBezTo>
                    <a:pt x="1078433" y="1161974"/>
                    <a:pt x="1076097" y="1170737"/>
                    <a:pt x="1072591" y="1184758"/>
                  </a:cubicBezTo>
                  <a:lnTo>
                    <a:pt x="1070839" y="1195274"/>
                  </a:lnTo>
                  <a:cubicBezTo>
                    <a:pt x="1068502" y="1199947"/>
                    <a:pt x="1067918" y="1204621"/>
                    <a:pt x="1069086" y="1209294"/>
                  </a:cubicBezTo>
                  <a:cubicBezTo>
                    <a:pt x="1069086" y="1211631"/>
                    <a:pt x="1067918" y="1215136"/>
                    <a:pt x="1065581" y="1219810"/>
                  </a:cubicBezTo>
                  <a:cubicBezTo>
                    <a:pt x="1063244" y="1223315"/>
                    <a:pt x="1062076" y="1225652"/>
                    <a:pt x="1062076" y="1226820"/>
                  </a:cubicBezTo>
                  <a:lnTo>
                    <a:pt x="1063828" y="1228573"/>
                  </a:lnTo>
                  <a:lnTo>
                    <a:pt x="1060323" y="1228573"/>
                  </a:lnTo>
                  <a:lnTo>
                    <a:pt x="1053313" y="1249604"/>
                  </a:lnTo>
                  <a:lnTo>
                    <a:pt x="1053313" y="1265378"/>
                  </a:lnTo>
                  <a:lnTo>
                    <a:pt x="1053313" y="1295172"/>
                  </a:lnTo>
                  <a:lnTo>
                    <a:pt x="1051560" y="1302182"/>
                  </a:lnTo>
                  <a:cubicBezTo>
                    <a:pt x="1044550" y="1304519"/>
                    <a:pt x="1039876" y="1307440"/>
                    <a:pt x="1037539" y="1310945"/>
                  </a:cubicBezTo>
                  <a:lnTo>
                    <a:pt x="1037539" y="1316203"/>
                  </a:lnTo>
                  <a:cubicBezTo>
                    <a:pt x="1030529" y="1318540"/>
                    <a:pt x="1027024" y="1322629"/>
                    <a:pt x="1027024" y="1328471"/>
                  </a:cubicBezTo>
                  <a:lnTo>
                    <a:pt x="1023519" y="1347750"/>
                  </a:lnTo>
                  <a:cubicBezTo>
                    <a:pt x="1025855" y="1345413"/>
                    <a:pt x="1027608" y="1341616"/>
                    <a:pt x="1028776" y="1336358"/>
                  </a:cubicBezTo>
                  <a:cubicBezTo>
                    <a:pt x="1029945" y="1331100"/>
                    <a:pt x="1032281" y="1326719"/>
                    <a:pt x="1035787" y="1323213"/>
                  </a:cubicBezTo>
                  <a:lnTo>
                    <a:pt x="1037539" y="1328471"/>
                  </a:lnTo>
                  <a:cubicBezTo>
                    <a:pt x="1037539" y="1329640"/>
                    <a:pt x="1034619" y="1333729"/>
                    <a:pt x="1028776" y="1340739"/>
                  </a:cubicBezTo>
                  <a:cubicBezTo>
                    <a:pt x="1027608" y="1350087"/>
                    <a:pt x="1025855" y="1356513"/>
                    <a:pt x="1023519" y="1360018"/>
                  </a:cubicBezTo>
                  <a:lnTo>
                    <a:pt x="1025271" y="1365276"/>
                  </a:lnTo>
                  <a:lnTo>
                    <a:pt x="1025271" y="1367028"/>
                  </a:lnTo>
                  <a:cubicBezTo>
                    <a:pt x="1025271" y="1372870"/>
                    <a:pt x="1021766" y="1376960"/>
                    <a:pt x="1014756" y="1379297"/>
                  </a:cubicBezTo>
                  <a:cubicBezTo>
                    <a:pt x="1019429" y="1379297"/>
                    <a:pt x="1022350" y="1379881"/>
                    <a:pt x="1023519" y="1381049"/>
                  </a:cubicBezTo>
                  <a:cubicBezTo>
                    <a:pt x="1022350" y="1385723"/>
                    <a:pt x="1018845" y="1393317"/>
                    <a:pt x="1013003" y="1403833"/>
                  </a:cubicBezTo>
                  <a:lnTo>
                    <a:pt x="1027024" y="1407338"/>
                  </a:lnTo>
                  <a:cubicBezTo>
                    <a:pt x="1025855" y="1410843"/>
                    <a:pt x="1022934" y="1412596"/>
                    <a:pt x="1018261" y="1412596"/>
                  </a:cubicBezTo>
                  <a:cubicBezTo>
                    <a:pt x="1014756" y="1414933"/>
                    <a:pt x="1011834" y="1415517"/>
                    <a:pt x="1009498" y="1414349"/>
                  </a:cubicBezTo>
                  <a:cubicBezTo>
                    <a:pt x="1004824" y="1414349"/>
                    <a:pt x="1001319" y="1416101"/>
                    <a:pt x="998982" y="1419606"/>
                  </a:cubicBezTo>
                  <a:cubicBezTo>
                    <a:pt x="996645" y="1423112"/>
                    <a:pt x="994308" y="1425448"/>
                    <a:pt x="991972" y="1426617"/>
                  </a:cubicBezTo>
                  <a:cubicBezTo>
                    <a:pt x="990803" y="1421943"/>
                    <a:pt x="988174" y="1418730"/>
                    <a:pt x="984085" y="1416978"/>
                  </a:cubicBezTo>
                  <a:cubicBezTo>
                    <a:pt x="979996" y="1415225"/>
                    <a:pt x="977367" y="1413764"/>
                    <a:pt x="976198" y="1412596"/>
                  </a:cubicBezTo>
                  <a:cubicBezTo>
                    <a:pt x="972693" y="1407922"/>
                    <a:pt x="969188" y="1408507"/>
                    <a:pt x="965683" y="1414349"/>
                  </a:cubicBezTo>
                  <a:cubicBezTo>
                    <a:pt x="964514" y="1414349"/>
                    <a:pt x="962762" y="1413472"/>
                    <a:pt x="960425" y="1411720"/>
                  </a:cubicBezTo>
                  <a:cubicBezTo>
                    <a:pt x="958088" y="1409967"/>
                    <a:pt x="955751" y="1409091"/>
                    <a:pt x="953415" y="1409091"/>
                  </a:cubicBezTo>
                  <a:cubicBezTo>
                    <a:pt x="949909" y="1409091"/>
                    <a:pt x="944651" y="1410843"/>
                    <a:pt x="937641" y="1414349"/>
                  </a:cubicBezTo>
                  <a:cubicBezTo>
                    <a:pt x="936473" y="1408507"/>
                    <a:pt x="932383" y="1405586"/>
                    <a:pt x="925373" y="1405586"/>
                  </a:cubicBezTo>
                  <a:lnTo>
                    <a:pt x="911352" y="1407338"/>
                  </a:lnTo>
                  <a:cubicBezTo>
                    <a:pt x="909016" y="1406170"/>
                    <a:pt x="905802" y="1405878"/>
                    <a:pt x="901713" y="1406462"/>
                  </a:cubicBezTo>
                  <a:cubicBezTo>
                    <a:pt x="897623" y="1407046"/>
                    <a:pt x="894410" y="1407338"/>
                    <a:pt x="892074" y="1407338"/>
                  </a:cubicBezTo>
                  <a:lnTo>
                    <a:pt x="900837" y="1403833"/>
                  </a:lnTo>
                  <a:cubicBezTo>
                    <a:pt x="899668" y="1400328"/>
                    <a:pt x="899084" y="1396238"/>
                    <a:pt x="899084" y="1391565"/>
                  </a:cubicBezTo>
                  <a:lnTo>
                    <a:pt x="886816" y="1391565"/>
                  </a:lnTo>
                  <a:cubicBezTo>
                    <a:pt x="872795" y="1391565"/>
                    <a:pt x="864032" y="1396238"/>
                    <a:pt x="860527" y="1405586"/>
                  </a:cubicBezTo>
                  <a:lnTo>
                    <a:pt x="855269" y="1388060"/>
                  </a:lnTo>
                  <a:cubicBezTo>
                    <a:pt x="847090" y="1391565"/>
                    <a:pt x="842417" y="1393902"/>
                    <a:pt x="841248" y="1395070"/>
                  </a:cubicBezTo>
                  <a:cubicBezTo>
                    <a:pt x="836574" y="1398575"/>
                    <a:pt x="833362" y="1399451"/>
                    <a:pt x="831609" y="1397699"/>
                  </a:cubicBezTo>
                  <a:cubicBezTo>
                    <a:pt x="829856" y="1395946"/>
                    <a:pt x="828396" y="1395070"/>
                    <a:pt x="827227" y="1395070"/>
                  </a:cubicBezTo>
                  <a:lnTo>
                    <a:pt x="841248" y="1388060"/>
                  </a:lnTo>
                  <a:lnTo>
                    <a:pt x="835991" y="1388060"/>
                  </a:lnTo>
                  <a:cubicBezTo>
                    <a:pt x="827811" y="1388060"/>
                    <a:pt x="821386" y="1390396"/>
                    <a:pt x="816712" y="1395070"/>
                  </a:cubicBezTo>
                  <a:cubicBezTo>
                    <a:pt x="795681" y="1416101"/>
                    <a:pt x="779323" y="1430706"/>
                    <a:pt x="767639" y="1438885"/>
                  </a:cubicBezTo>
                  <a:lnTo>
                    <a:pt x="753618" y="1442390"/>
                  </a:lnTo>
                  <a:cubicBezTo>
                    <a:pt x="743103" y="1445895"/>
                    <a:pt x="736092" y="1447648"/>
                    <a:pt x="732587" y="1447648"/>
                  </a:cubicBezTo>
                  <a:cubicBezTo>
                    <a:pt x="732587" y="1445311"/>
                    <a:pt x="733171" y="1443559"/>
                    <a:pt x="734340" y="1442390"/>
                  </a:cubicBezTo>
                  <a:cubicBezTo>
                    <a:pt x="735508" y="1442390"/>
                    <a:pt x="738721" y="1440638"/>
                    <a:pt x="743979" y="1437132"/>
                  </a:cubicBezTo>
                  <a:cubicBezTo>
                    <a:pt x="749237" y="1433627"/>
                    <a:pt x="753034" y="1433627"/>
                    <a:pt x="755371" y="1437132"/>
                  </a:cubicBezTo>
                  <a:cubicBezTo>
                    <a:pt x="756540" y="1433627"/>
                    <a:pt x="759752" y="1429538"/>
                    <a:pt x="765010" y="1424864"/>
                  </a:cubicBezTo>
                  <a:cubicBezTo>
                    <a:pt x="770268" y="1420191"/>
                    <a:pt x="773481" y="1415517"/>
                    <a:pt x="774650" y="1410843"/>
                  </a:cubicBezTo>
                  <a:cubicBezTo>
                    <a:pt x="772312" y="1413180"/>
                    <a:pt x="769392" y="1415225"/>
                    <a:pt x="765887" y="1416978"/>
                  </a:cubicBezTo>
                  <a:cubicBezTo>
                    <a:pt x="762381" y="1418730"/>
                    <a:pt x="758876" y="1420775"/>
                    <a:pt x="755371" y="1423112"/>
                  </a:cubicBezTo>
                  <a:cubicBezTo>
                    <a:pt x="755371" y="1423112"/>
                    <a:pt x="755079" y="1422819"/>
                    <a:pt x="754494" y="1422235"/>
                  </a:cubicBezTo>
                  <a:cubicBezTo>
                    <a:pt x="753911" y="1421651"/>
                    <a:pt x="753618" y="1421359"/>
                    <a:pt x="753618" y="1421359"/>
                  </a:cubicBezTo>
                  <a:cubicBezTo>
                    <a:pt x="753618" y="1420191"/>
                    <a:pt x="754202" y="1418438"/>
                    <a:pt x="755371" y="1416101"/>
                  </a:cubicBezTo>
                  <a:cubicBezTo>
                    <a:pt x="756540" y="1413764"/>
                    <a:pt x="757708" y="1412012"/>
                    <a:pt x="758876" y="1410843"/>
                  </a:cubicBezTo>
                  <a:cubicBezTo>
                    <a:pt x="756540" y="1410843"/>
                    <a:pt x="754494" y="1411720"/>
                    <a:pt x="752742" y="1413472"/>
                  </a:cubicBezTo>
                  <a:cubicBezTo>
                    <a:pt x="750989" y="1415225"/>
                    <a:pt x="749529" y="1416685"/>
                    <a:pt x="748360" y="1417854"/>
                  </a:cubicBezTo>
                  <a:cubicBezTo>
                    <a:pt x="746024" y="1419022"/>
                    <a:pt x="744855" y="1420775"/>
                    <a:pt x="744855" y="1423112"/>
                  </a:cubicBezTo>
                  <a:cubicBezTo>
                    <a:pt x="744855" y="1425448"/>
                    <a:pt x="743687" y="1427201"/>
                    <a:pt x="741350" y="1428369"/>
                  </a:cubicBezTo>
                  <a:lnTo>
                    <a:pt x="737845" y="1421359"/>
                  </a:lnTo>
                  <a:cubicBezTo>
                    <a:pt x="736676" y="1421359"/>
                    <a:pt x="735508" y="1421067"/>
                    <a:pt x="734340" y="1420483"/>
                  </a:cubicBezTo>
                  <a:cubicBezTo>
                    <a:pt x="733171" y="1419898"/>
                    <a:pt x="731418" y="1420191"/>
                    <a:pt x="729082" y="1421359"/>
                  </a:cubicBezTo>
                  <a:cubicBezTo>
                    <a:pt x="722071" y="1421359"/>
                    <a:pt x="716229" y="1423696"/>
                    <a:pt x="711556" y="1428369"/>
                  </a:cubicBezTo>
                  <a:cubicBezTo>
                    <a:pt x="709219" y="1429538"/>
                    <a:pt x="707466" y="1430414"/>
                    <a:pt x="706298" y="1430998"/>
                  </a:cubicBezTo>
                  <a:cubicBezTo>
                    <a:pt x="705129" y="1431582"/>
                    <a:pt x="702793" y="1431290"/>
                    <a:pt x="699288" y="1430122"/>
                  </a:cubicBezTo>
                  <a:lnTo>
                    <a:pt x="697535" y="1435380"/>
                  </a:lnTo>
                  <a:cubicBezTo>
                    <a:pt x="695199" y="1435380"/>
                    <a:pt x="693446" y="1435964"/>
                    <a:pt x="692277" y="1437132"/>
                  </a:cubicBezTo>
                  <a:cubicBezTo>
                    <a:pt x="691109" y="1438301"/>
                    <a:pt x="688772" y="1438885"/>
                    <a:pt x="685267" y="1438885"/>
                  </a:cubicBezTo>
                  <a:cubicBezTo>
                    <a:pt x="686435" y="1440053"/>
                    <a:pt x="687019" y="1441806"/>
                    <a:pt x="687019" y="1444143"/>
                  </a:cubicBezTo>
                  <a:lnTo>
                    <a:pt x="688772" y="1451153"/>
                  </a:lnTo>
                  <a:cubicBezTo>
                    <a:pt x="688772" y="1459332"/>
                    <a:pt x="684098" y="1462253"/>
                    <a:pt x="674751" y="1459916"/>
                  </a:cubicBezTo>
                  <a:cubicBezTo>
                    <a:pt x="674751" y="1458748"/>
                    <a:pt x="675335" y="1456995"/>
                    <a:pt x="676504" y="1454658"/>
                  </a:cubicBezTo>
                  <a:cubicBezTo>
                    <a:pt x="677672" y="1452322"/>
                    <a:pt x="678840" y="1449985"/>
                    <a:pt x="680009" y="1447648"/>
                  </a:cubicBezTo>
                  <a:lnTo>
                    <a:pt x="676504" y="1444143"/>
                  </a:lnTo>
                  <a:lnTo>
                    <a:pt x="667741" y="1444143"/>
                  </a:lnTo>
                  <a:cubicBezTo>
                    <a:pt x="660730" y="1444143"/>
                    <a:pt x="652552" y="1442974"/>
                    <a:pt x="643205" y="1440638"/>
                  </a:cubicBezTo>
                  <a:lnTo>
                    <a:pt x="643205" y="1451153"/>
                  </a:lnTo>
                  <a:cubicBezTo>
                    <a:pt x="642036" y="1451153"/>
                    <a:pt x="640868" y="1450569"/>
                    <a:pt x="639699" y="1449401"/>
                  </a:cubicBezTo>
                  <a:cubicBezTo>
                    <a:pt x="638530" y="1448232"/>
                    <a:pt x="637947" y="1446480"/>
                    <a:pt x="637947" y="1444143"/>
                  </a:cubicBezTo>
                  <a:cubicBezTo>
                    <a:pt x="632105" y="1444143"/>
                    <a:pt x="626263" y="1440053"/>
                    <a:pt x="620421" y="1431875"/>
                  </a:cubicBezTo>
                  <a:lnTo>
                    <a:pt x="618668" y="1431875"/>
                  </a:lnTo>
                  <a:cubicBezTo>
                    <a:pt x="617499" y="1431875"/>
                    <a:pt x="615163" y="1431582"/>
                    <a:pt x="611658" y="1430998"/>
                  </a:cubicBezTo>
                  <a:cubicBezTo>
                    <a:pt x="608152" y="1430414"/>
                    <a:pt x="605231" y="1430122"/>
                    <a:pt x="602894" y="1430122"/>
                  </a:cubicBezTo>
                  <a:lnTo>
                    <a:pt x="601142" y="1426617"/>
                  </a:lnTo>
                  <a:cubicBezTo>
                    <a:pt x="602311" y="1421943"/>
                    <a:pt x="601434" y="1419314"/>
                    <a:pt x="598513" y="1418730"/>
                  </a:cubicBezTo>
                  <a:cubicBezTo>
                    <a:pt x="595592" y="1418146"/>
                    <a:pt x="593548" y="1417270"/>
                    <a:pt x="592379" y="1416101"/>
                  </a:cubicBezTo>
                  <a:cubicBezTo>
                    <a:pt x="592379" y="1414933"/>
                    <a:pt x="592963" y="1414056"/>
                    <a:pt x="594131" y="1413472"/>
                  </a:cubicBezTo>
                  <a:cubicBezTo>
                    <a:pt x="595300" y="1412888"/>
                    <a:pt x="596469" y="1413180"/>
                    <a:pt x="597637" y="1414349"/>
                  </a:cubicBezTo>
                  <a:cubicBezTo>
                    <a:pt x="606984" y="1421359"/>
                    <a:pt x="613994" y="1424864"/>
                    <a:pt x="618668" y="1424864"/>
                  </a:cubicBezTo>
                  <a:lnTo>
                    <a:pt x="641452" y="1431875"/>
                  </a:lnTo>
                  <a:lnTo>
                    <a:pt x="643205" y="1430122"/>
                  </a:lnTo>
                  <a:lnTo>
                    <a:pt x="602894" y="1391565"/>
                  </a:lnTo>
                  <a:lnTo>
                    <a:pt x="606400" y="1393317"/>
                  </a:lnTo>
                  <a:cubicBezTo>
                    <a:pt x="613410" y="1395654"/>
                    <a:pt x="616916" y="1396823"/>
                    <a:pt x="616916" y="1396823"/>
                  </a:cubicBezTo>
                  <a:cubicBezTo>
                    <a:pt x="618084" y="1396823"/>
                    <a:pt x="619836" y="1397991"/>
                    <a:pt x="622173" y="1400328"/>
                  </a:cubicBezTo>
                  <a:cubicBezTo>
                    <a:pt x="626847" y="1401496"/>
                    <a:pt x="634441" y="1405586"/>
                    <a:pt x="644957" y="1412596"/>
                  </a:cubicBezTo>
                  <a:cubicBezTo>
                    <a:pt x="644957" y="1410259"/>
                    <a:pt x="643496" y="1408507"/>
                    <a:pt x="640576" y="1407338"/>
                  </a:cubicBezTo>
                  <a:cubicBezTo>
                    <a:pt x="637654" y="1406170"/>
                    <a:pt x="636194" y="1405001"/>
                    <a:pt x="636194" y="1403833"/>
                  </a:cubicBezTo>
                  <a:cubicBezTo>
                    <a:pt x="636194" y="1397991"/>
                    <a:pt x="635610" y="1393902"/>
                    <a:pt x="634441" y="1391565"/>
                  </a:cubicBezTo>
                  <a:lnTo>
                    <a:pt x="622173" y="1384554"/>
                  </a:lnTo>
                  <a:lnTo>
                    <a:pt x="616916" y="1374039"/>
                  </a:lnTo>
                  <a:lnTo>
                    <a:pt x="616916" y="1372286"/>
                  </a:lnTo>
                  <a:cubicBezTo>
                    <a:pt x="613410" y="1375791"/>
                    <a:pt x="609905" y="1374039"/>
                    <a:pt x="606400" y="1367028"/>
                  </a:cubicBezTo>
                  <a:lnTo>
                    <a:pt x="615163" y="1367028"/>
                  </a:lnTo>
                  <a:lnTo>
                    <a:pt x="613410" y="1365276"/>
                  </a:lnTo>
                  <a:cubicBezTo>
                    <a:pt x="611073" y="1358265"/>
                    <a:pt x="609029" y="1354468"/>
                    <a:pt x="607276" y="1353884"/>
                  </a:cubicBezTo>
                  <a:cubicBezTo>
                    <a:pt x="605523" y="1353300"/>
                    <a:pt x="601726" y="1353008"/>
                    <a:pt x="595884" y="1353008"/>
                  </a:cubicBezTo>
                  <a:cubicBezTo>
                    <a:pt x="592379" y="1354176"/>
                    <a:pt x="590334" y="1354176"/>
                    <a:pt x="589750" y="1353008"/>
                  </a:cubicBezTo>
                  <a:cubicBezTo>
                    <a:pt x="589166" y="1351839"/>
                    <a:pt x="588290" y="1350671"/>
                    <a:pt x="587121" y="1349502"/>
                  </a:cubicBezTo>
                  <a:lnTo>
                    <a:pt x="588874" y="1340739"/>
                  </a:lnTo>
                  <a:cubicBezTo>
                    <a:pt x="586537" y="1339571"/>
                    <a:pt x="584200" y="1336942"/>
                    <a:pt x="581864" y="1332853"/>
                  </a:cubicBezTo>
                  <a:cubicBezTo>
                    <a:pt x="579527" y="1328763"/>
                    <a:pt x="576606" y="1325550"/>
                    <a:pt x="573100" y="1323213"/>
                  </a:cubicBezTo>
                  <a:lnTo>
                    <a:pt x="573100" y="1319708"/>
                  </a:lnTo>
                  <a:lnTo>
                    <a:pt x="590626" y="1331976"/>
                  </a:lnTo>
                  <a:cubicBezTo>
                    <a:pt x="590626" y="1327303"/>
                    <a:pt x="590626" y="1324382"/>
                    <a:pt x="590626" y="1323213"/>
                  </a:cubicBezTo>
                  <a:lnTo>
                    <a:pt x="566090" y="1309193"/>
                  </a:lnTo>
                  <a:lnTo>
                    <a:pt x="564337" y="1314450"/>
                  </a:lnTo>
                  <a:cubicBezTo>
                    <a:pt x="563169" y="1314450"/>
                    <a:pt x="561124" y="1313574"/>
                    <a:pt x="558203" y="1311821"/>
                  </a:cubicBezTo>
                  <a:cubicBezTo>
                    <a:pt x="555282" y="1310069"/>
                    <a:pt x="554990" y="1307440"/>
                    <a:pt x="557327" y="1303935"/>
                  </a:cubicBezTo>
                  <a:cubicBezTo>
                    <a:pt x="559664" y="1303935"/>
                    <a:pt x="563169" y="1301598"/>
                    <a:pt x="567842" y="1296924"/>
                  </a:cubicBezTo>
                  <a:cubicBezTo>
                    <a:pt x="567842" y="1295756"/>
                    <a:pt x="568427" y="1293419"/>
                    <a:pt x="569595" y="1289914"/>
                  </a:cubicBezTo>
                  <a:cubicBezTo>
                    <a:pt x="570764" y="1286409"/>
                    <a:pt x="573684" y="1283488"/>
                    <a:pt x="578358" y="1281151"/>
                  </a:cubicBezTo>
                  <a:cubicBezTo>
                    <a:pt x="578358" y="1281151"/>
                    <a:pt x="579527" y="1279983"/>
                    <a:pt x="581864" y="1277646"/>
                  </a:cubicBezTo>
                  <a:cubicBezTo>
                    <a:pt x="580695" y="1276477"/>
                    <a:pt x="580111" y="1275309"/>
                    <a:pt x="580111" y="1274141"/>
                  </a:cubicBezTo>
                  <a:cubicBezTo>
                    <a:pt x="581279" y="1272972"/>
                    <a:pt x="584200" y="1272388"/>
                    <a:pt x="588874" y="1272388"/>
                  </a:cubicBezTo>
                  <a:cubicBezTo>
                    <a:pt x="590042" y="1268883"/>
                    <a:pt x="591795" y="1267130"/>
                    <a:pt x="594131" y="1267130"/>
                  </a:cubicBezTo>
                  <a:cubicBezTo>
                    <a:pt x="596469" y="1267130"/>
                    <a:pt x="601726" y="1265378"/>
                    <a:pt x="609905" y="1261872"/>
                  </a:cubicBezTo>
                  <a:cubicBezTo>
                    <a:pt x="602894" y="1254862"/>
                    <a:pt x="598221" y="1249020"/>
                    <a:pt x="595884" y="1244346"/>
                  </a:cubicBezTo>
                  <a:cubicBezTo>
                    <a:pt x="598221" y="1246683"/>
                    <a:pt x="600558" y="1248436"/>
                    <a:pt x="602894" y="1249604"/>
                  </a:cubicBezTo>
                  <a:cubicBezTo>
                    <a:pt x="605231" y="1250773"/>
                    <a:pt x="608736" y="1253694"/>
                    <a:pt x="613410" y="1258367"/>
                  </a:cubicBezTo>
                  <a:lnTo>
                    <a:pt x="616916" y="1249604"/>
                  </a:lnTo>
                  <a:lnTo>
                    <a:pt x="620421" y="1249604"/>
                  </a:lnTo>
                  <a:lnTo>
                    <a:pt x="619867" y="1247852"/>
                  </a:lnTo>
                  <a:lnTo>
                    <a:pt x="618668" y="1247852"/>
                  </a:lnTo>
                  <a:cubicBezTo>
                    <a:pt x="618668" y="1247852"/>
                    <a:pt x="618376" y="1247560"/>
                    <a:pt x="617792" y="1246975"/>
                  </a:cubicBezTo>
                  <a:cubicBezTo>
                    <a:pt x="617207" y="1246391"/>
                    <a:pt x="616916" y="1246099"/>
                    <a:pt x="616916" y="1246099"/>
                  </a:cubicBezTo>
                  <a:cubicBezTo>
                    <a:pt x="615747" y="1241425"/>
                    <a:pt x="614578" y="1239381"/>
                    <a:pt x="613410" y="1239965"/>
                  </a:cubicBezTo>
                  <a:cubicBezTo>
                    <a:pt x="612241" y="1240549"/>
                    <a:pt x="610489" y="1243762"/>
                    <a:pt x="608152" y="1249604"/>
                  </a:cubicBezTo>
                  <a:cubicBezTo>
                    <a:pt x="604647" y="1244931"/>
                    <a:pt x="602894" y="1240841"/>
                    <a:pt x="602894" y="1237336"/>
                  </a:cubicBezTo>
                  <a:cubicBezTo>
                    <a:pt x="602894" y="1233831"/>
                    <a:pt x="601726" y="1231202"/>
                    <a:pt x="599389" y="1229449"/>
                  </a:cubicBezTo>
                  <a:cubicBezTo>
                    <a:pt x="597053" y="1227697"/>
                    <a:pt x="595300" y="1226236"/>
                    <a:pt x="594131" y="1225068"/>
                  </a:cubicBezTo>
                  <a:cubicBezTo>
                    <a:pt x="592963" y="1226236"/>
                    <a:pt x="592379" y="1227989"/>
                    <a:pt x="592379" y="1230326"/>
                  </a:cubicBezTo>
                  <a:cubicBezTo>
                    <a:pt x="591211" y="1230326"/>
                    <a:pt x="590626" y="1229449"/>
                    <a:pt x="590626" y="1227697"/>
                  </a:cubicBezTo>
                  <a:cubicBezTo>
                    <a:pt x="590626" y="1225944"/>
                    <a:pt x="590626" y="1223899"/>
                    <a:pt x="590626" y="1221563"/>
                  </a:cubicBezTo>
                  <a:cubicBezTo>
                    <a:pt x="590626" y="1221563"/>
                    <a:pt x="590042" y="1221855"/>
                    <a:pt x="588874" y="1222439"/>
                  </a:cubicBezTo>
                  <a:cubicBezTo>
                    <a:pt x="587705" y="1223023"/>
                    <a:pt x="586537" y="1222731"/>
                    <a:pt x="585369" y="1221563"/>
                  </a:cubicBezTo>
                  <a:cubicBezTo>
                    <a:pt x="585369" y="1221563"/>
                    <a:pt x="583616" y="1219810"/>
                    <a:pt x="580111" y="1216305"/>
                  </a:cubicBezTo>
                  <a:lnTo>
                    <a:pt x="578358" y="1212800"/>
                  </a:lnTo>
                  <a:cubicBezTo>
                    <a:pt x="576022" y="1212800"/>
                    <a:pt x="573100" y="1210463"/>
                    <a:pt x="569595" y="1205789"/>
                  </a:cubicBezTo>
                  <a:cubicBezTo>
                    <a:pt x="566090" y="1201116"/>
                    <a:pt x="563753" y="1198195"/>
                    <a:pt x="562585" y="1197026"/>
                  </a:cubicBezTo>
                  <a:lnTo>
                    <a:pt x="552069" y="1183005"/>
                  </a:lnTo>
                  <a:cubicBezTo>
                    <a:pt x="550900" y="1178332"/>
                    <a:pt x="546812" y="1175411"/>
                    <a:pt x="539801" y="1174242"/>
                  </a:cubicBezTo>
                  <a:cubicBezTo>
                    <a:pt x="538633" y="1170737"/>
                    <a:pt x="537465" y="1168400"/>
                    <a:pt x="536296" y="1167232"/>
                  </a:cubicBezTo>
                  <a:lnTo>
                    <a:pt x="531038" y="1160222"/>
                  </a:lnTo>
                  <a:cubicBezTo>
                    <a:pt x="528701" y="1157885"/>
                    <a:pt x="527533" y="1156132"/>
                    <a:pt x="527533" y="1154964"/>
                  </a:cubicBezTo>
                  <a:lnTo>
                    <a:pt x="525780" y="1151459"/>
                  </a:lnTo>
                  <a:cubicBezTo>
                    <a:pt x="519939" y="1149122"/>
                    <a:pt x="515849" y="1144448"/>
                    <a:pt x="513512" y="1137438"/>
                  </a:cubicBezTo>
                  <a:lnTo>
                    <a:pt x="510007" y="1133933"/>
                  </a:lnTo>
                  <a:cubicBezTo>
                    <a:pt x="504165" y="1128091"/>
                    <a:pt x="501244" y="1122833"/>
                    <a:pt x="501244" y="1118159"/>
                  </a:cubicBezTo>
                  <a:cubicBezTo>
                    <a:pt x="500075" y="1109980"/>
                    <a:pt x="495986" y="1105307"/>
                    <a:pt x="488976" y="1104138"/>
                  </a:cubicBezTo>
                  <a:cubicBezTo>
                    <a:pt x="487807" y="1101802"/>
                    <a:pt x="487223" y="1100633"/>
                    <a:pt x="487223" y="1100633"/>
                  </a:cubicBezTo>
                  <a:lnTo>
                    <a:pt x="487223" y="1097128"/>
                  </a:lnTo>
                  <a:cubicBezTo>
                    <a:pt x="487223" y="1090118"/>
                    <a:pt x="485471" y="1085444"/>
                    <a:pt x="481965" y="1083107"/>
                  </a:cubicBezTo>
                  <a:cubicBezTo>
                    <a:pt x="478460" y="1078433"/>
                    <a:pt x="475539" y="1074636"/>
                    <a:pt x="473202" y="1071715"/>
                  </a:cubicBezTo>
                  <a:cubicBezTo>
                    <a:pt x="470866" y="1068794"/>
                    <a:pt x="468529" y="1066165"/>
                    <a:pt x="466192" y="1063829"/>
                  </a:cubicBezTo>
                  <a:lnTo>
                    <a:pt x="462687" y="1062076"/>
                  </a:lnTo>
                  <a:lnTo>
                    <a:pt x="460934" y="1067334"/>
                  </a:lnTo>
                  <a:cubicBezTo>
                    <a:pt x="459766" y="1072007"/>
                    <a:pt x="458013" y="1076973"/>
                    <a:pt x="455676" y="1082231"/>
                  </a:cubicBezTo>
                  <a:cubicBezTo>
                    <a:pt x="453340" y="1087489"/>
                    <a:pt x="451587" y="1092454"/>
                    <a:pt x="450418" y="1097128"/>
                  </a:cubicBezTo>
                  <a:lnTo>
                    <a:pt x="445161" y="1123417"/>
                  </a:lnTo>
                  <a:lnTo>
                    <a:pt x="431140" y="1179500"/>
                  </a:lnTo>
                  <a:cubicBezTo>
                    <a:pt x="429971" y="1184174"/>
                    <a:pt x="428511" y="1190308"/>
                    <a:pt x="426759" y="1197903"/>
                  </a:cubicBezTo>
                  <a:cubicBezTo>
                    <a:pt x="425006" y="1205497"/>
                    <a:pt x="423545" y="1211047"/>
                    <a:pt x="422377" y="1214552"/>
                  </a:cubicBezTo>
                  <a:cubicBezTo>
                    <a:pt x="420040" y="1221563"/>
                    <a:pt x="417703" y="1226236"/>
                    <a:pt x="415366" y="1228573"/>
                  </a:cubicBezTo>
                  <a:cubicBezTo>
                    <a:pt x="411861" y="1234415"/>
                    <a:pt x="410109" y="1240257"/>
                    <a:pt x="410109" y="1246099"/>
                  </a:cubicBezTo>
                  <a:cubicBezTo>
                    <a:pt x="407772" y="1253109"/>
                    <a:pt x="403682" y="1257199"/>
                    <a:pt x="397841" y="1258367"/>
                  </a:cubicBezTo>
                  <a:cubicBezTo>
                    <a:pt x="394335" y="1260704"/>
                    <a:pt x="391414" y="1263041"/>
                    <a:pt x="389077" y="1265378"/>
                  </a:cubicBezTo>
                  <a:cubicBezTo>
                    <a:pt x="384404" y="1272388"/>
                    <a:pt x="379731" y="1275893"/>
                    <a:pt x="375057" y="1275893"/>
                  </a:cubicBezTo>
                  <a:cubicBezTo>
                    <a:pt x="372720" y="1275893"/>
                    <a:pt x="370383" y="1276477"/>
                    <a:pt x="368046" y="1277646"/>
                  </a:cubicBezTo>
                  <a:cubicBezTo>
                    <a:pt x="363373" y="1285825"/>
                    <a:pt x="358115" y="1286993"/>
                    <a:pt x="352273" y="1281151"/>
                  </a:cubicBezTo>
                  <a:cubicBezTo>
                    <a:pt x="346431" y="1278814"/>
                    <a:pt x="337083" y="1277646"/>
                    <a:pt x="324231" y="1277646"/>
                  </a:cubicBezTo>
                  <a:lnTo>
                    <a:pt x="311963" y="1277646"/>
                  </a:lnTo>
                  <a:cubicBezTo>
                    <a:pt x="309626" y="1281151"/>
                    <a:pt x="307289" y="1282319"/>
                    <a:pt x="304953" y="1281151"/>
                  </a:cubicBezTo>
                  <a:cubicBezTo>
                    <a:pt x="302616" y="1279983"/>
                    <a:pt x="300864" y="1279398"/>
                    <a:pt x="299695" y="1279398"/>
                  </a:cubicBezTo>
                  <a:cubicBezTo>
                    <a:pt x="298526" y="1279398"/>
                    <a:pt x="298526" y="1278814"/>
                    <a:pt x="299695" y="1277646"/>
                  </a:cubicBezTo>
                  <a:cubicBezTo>
                    <a:pt x="300864" y="1276477"/>
                    <a:pt x="300864" y="1275893"/>
                    <a:pt x="299695" y="1275893"/>
                  </a:cubicBezTo>
                  <a:lnTo>
                    <a:pt x="294437" y="1275893"/>
                  </a:lnTo>
                  <a:lnTo>
                    <a:pt x="294437" y="1277646"/>
                  </a:lnTo>
                  <a:cubicBezTo>
                    <a:pt x="289763" y="1277646"/>
                    <a:pt x="285674" y="1277062"/>
                    <a:pt x="282169" y="1275893"/>
                  </a:cubicBezTo>
                  <a:cubicBezTo>
                    <a:pt x="278664" y="1275893"/>
                    <a:pt x="275742" y="1277062"/>
                    <a:pt x="273406" y="1279398"/>
                  </a:cubicBezTo>
                  <a:cubicBezTo>
                    <a:pt x="272237" y="1277062"/>
                    <a:pt x="270485" y="1275893"/>
                    <a:pt x="268148" y="1275893"/>
                  </a:cubicBezTo>
                  <a:lnTo>
                    <a:pt x="227838" y="1277646"/>
                  </a:lnTo>
                  <a:cubicBezTo>
                    <a:pt x="221997" y="1277646"/>
                    <a:pt x="217030" y="1278230"/>
                    <a:pt x="212941" y="1279398"/>
                  </a:cubicBezTo>
                  <a:cubicBezTo>
                    <a:pt x="208852" y="1280567"/>
                    <a:pt x="205055" y="1281151"/>
                    <a:pt x="201549" y="1281151"/>
                  </a:cubicBezTo>
                  <a:lnTo>
                    <a:pt x="178766" y="1279398"/>
                  </a:lnTo>
                  <a:lnTo>
                    <a:pt x="154229" y="1281151"/>
                  </a:lnTo>
                  <a:cubicBezTo>
                    <a:pt x="150724" y="1281151"/>
                    <a:pt x="149555" y="1279983"/>
                    <a:pt x="150724" y="1277646"/>
                  </a:cubicBezTo>
                  <a:lnTo>
                    <a:pt x="140208" y="1272388"/>
                  </a:lnTo>
                  <a:lnTo>
                    <a:pt x="145466" y="1272388"/>
                  </a:lnTo>
                  <a:cubicBezTo>
                    <a:pt x="146635" y="1272388"/>
                    <a:pt x="148971" y="1272680"/>
                    <a:pt x="152476" y="1273264"/>
                  </a:cubicBezTo>
                  <a:cubicBezTo>
                    <a:pt x="155982" y="1273848"/>
                    <a:pt x="158903" y="1272388"/>
                    <a:pt x="161240" y="1268883"/>
                  </a:cubicBezTo>
                  <a:cubicBezTo>
                    <a:pt x="160071" y="1267714"/>
                    <a:pt x="158611" y="1266546"/>
                    <a:pt x="156858" y="1265378"/>
                  </a:cubicBezTo>
                  <a:cubicBezTo>
                    <a:pt x="155105" y="1264209"/>
                    <a:pt x="154813" y="1261872"/>
                    <a:pt x="155982" y="1258367"/>
                  </a:cubicBezTo>
                  <a:lnTo>
                    <a:pt x="161240" y="1260120"/>
                  </a:lnTo>
                  <a:cubicBezTo>
                    <a:pt x="169418" y="1265962"/>
                    <a:pt x="177597" y="1268883"/>
                    <a:pt x="185776" y="1268883"/>
                  </a:cubicBezTo>
                  <a:cubicBezTo>
                    <a:pt x="195123" y="1268883"/>
                    <a:pt x="209144" y="1267714"/>
                    <a:pt x="227838" y="1265378"/>
                  </a:cubicBezTo>
                  <a:cubicBezTo>
                    <a:pt x="233680" y="1264209"/>
                    <a:pt x="239814" y="1263041"/>
                    <a:pt x="246240" y="1261872"/>
                  </a:cubicBezTo>
                  <a:cubicBezTo>
                    <a:pt x="252667" y="1260704"/>
                    <a:pt x="259969" y="1259536"/>
                    <a:pt x="268148" y="1258367"/>
                  </a:cubicBezTo>
                  <a:cubicBezTo>
                    <a:pt x="265811" y="1256030"/>
                    <a:pt x="264059" y="1254862"/>
                    <a:pt x="262890" y="1254862"/>
                  </a:cubicBezTo>
                  <a:cubicBezTo>
                    <a:pt x="261722" y="1256030"/>
                    <a:pt x="260261" y="1256030"/>
                    <a:pt x="258509" y="1254862"/>
                  </a:cubicBezTo>
                  <a:cubicBezTo>
                    <a:pt x="256756" y="1253694"/>
                    <a:pt x="255296" y="1253109"/>
                    <a:pt x="254127" y="1253109"/>
                  </a:cubicBezTo>
                  <a:cubicBezTo>
                    <a:pt x="250622" y="1250773"/>
                    <a:pt x="247701" y="1249604"/>
                    <a:pt x="245364" y="1249604"/>
                  </a:cubicBezTo>
                  <a:cubicBezTo>
                    <a:pt x="239523" y="1255446"/>
                    <a:pt x="234849" y="1254862"/>
                    <a:pt x="231343" y="1247852"/>
                  </a:cubicBezTo>
                  <a:lnTo>
                    <a:pt x="217323" y="1247852"/>
                  </a:lnTo>
                  <a:cubicBezTo>
                    <a:pt x="213817" y="1246683"/>
                    <a:pt x="209728" y="1246099"/>
                    <a:pt x="205055" y="1246099"/>
                  </a:cubicBezTo>
                  <a:cubicBezTo>
                    <a:pt x="198044" y="1248436"/>
                    <a:pt x="192786" y="1246683"/>
                    <a:pt x="189281" y="1240841"/>
                  </a:cubicBezTo>
                  <a:cubicBezTo>
                    <a:pt x="186944" y="1239673"/>
                    <a:pt x="183439" y="1239089"/>
                    <a:pt x="178766" y="1239089"/>
                  </a:cubicBezTo>
                  <a:lnTo>
                    <a:pt x="177013" y="1237336"/>
                  </a:lnTo>
                  <a:lnTo>
                    <a:pt x="177013" y="1235583"/>
                  </a:lnTo>
                  <a:lnTo>
                    <a:pt x="180518" y="1235583"/>
                  </a:lnTo>
                  <a:cubicBezTo>
                    <a:pt x="179350" y="1229741"/>
                    <a:pt x="176721" y="1226820"/>
                    <a:pt x="172631" y="1226820"/>
                  </a:cubicBezTo>
                  <a:cubicBezTo>
                    <a:pt x="168542" y="1226820"/>
                    <a:pt x="166497" y="1226820"/>
                    <a:pt x="166497" y="1226820"/>
                  </a:cubicBezTo>
                  <a:lnTo>
                    <a:pt x="170002" y="1239089"/>
                  </a:lnTo>
                  <a:cubicBezTo>
                    <a:pt x="166497" y="1239089"/>
                    <a:pt x="163576" y="1239673"/>
                    <a:pt x="161240" y="1240841"/>
                  </a:cubicBezTo>
                  <a:lnTo>
                    <a:pt x="155982" y="1240841"/>
                  </a:lnTo>
                  <a:cubicBezTo>
                    <a:pt x="154813" y="1246683"/>
                    <a:pt x="151892" y="1248436"/>
                    <a:pt x="147219" y="1246099"/>
                  </a:cubicBezTo>
                  <a:lnTo>
                    <a:pt x="143714" y="1235583"/>
                  </a:lnTo>
                  <a:lnTo>
                    <a:pt x="138456" y="1237336"/>
                  </a:lnTo>
                  <a:lnTo>
                    <a:pt x="129693" y="1240841"/>
                  </a:lnTo>
                  <a:lnTo>
                    <a:pt x="127940" y="1240841"/>
                  </a:lnTo>
                  <a:lnTo>
                    <a:pt x="127940" y="1239089"/>
                  </a:lnTo>
                  <a:cubicBezTo>
                    <a:pt x="127940" y="1239089"/>
                    <a:pt x="128232" y="1238797"/>
                    <a:pt x="128817" y="1238212"/>
                  </a:cubicBezTo>
                  <a:cubicBezTo>
                    <a:pt x="129401" y="1237628"/>
                    <a:pt x="129693" y="1237336"/>
                    <a:pt x="129693" y="1237336"/>
                  </a:cubicBezTo>
                  <a:cubicBezTo>
                    <a:pt x="129693" y="1237336"/>
                    <a:pt x="129693" y="1237044"/>
                    <a:pt x="129693" y="1236460"/>
                  </a:cubicBezTo>
                  <a:cubicBezTo>
                    <a:pt x="129693" y="1235875"/>
                    <a:pt x="129109" y="1235583"/>
                    <a:pt x="127940" y="1235583"/>
                  </a:cubicBezTo>
                  <a:cubicBezTo>
                    <a:pt x="124435" y="1228573"/>
                    <a:pt x="120346" y="1225068"/>
                    <a:pt x="115672" y="1225068"/>
                  </a:cubicBezTo>
                  <a:cubicBezTo>
                    <a:pt x="115672" y="1221563"/>
                    <a:pt x="115672" y="1218057"/>
                    <a:pt x="115672" y="1214552"/>
                  </a:cubicBezTo>
                  <a:cubicBezTo>
                    <a:pt x="115672" y="1215721"/>
                    <a:pt x="116256" y="1216889"/>
                    <a:pt x="117425" y="1218057"/>
                  </a:cubicBezTo>
                  <a:cubicBezTo>
                    <a:pt x="118593" y="1219226"/>
                    <a:pt x="120346" y="1219810"/>
                    <a:pt x="122682" y="1219810"/>
                  </a:cubicBezTo>
                  <a:cubicBezTo>
                    <a:pt x="122682" y="1217473"/>
                    <a:pt x="122974" y="1215428"/>
                    <a:pt x="123559" y="1213676"/>
                  </a:cubicBezTo>
                  <a:cubicBezTo>
                    <a:pt x="124143" y="1211923"/>
                    <a:pt x="123851" y="1209879"/>
                    <a:pt x="122682" y="1207542"/>
                  </a:cubicBezTo>
                  <a:cubicBezTo>
                    <a:pt x="125019" y="1206373"/>
                    <a:pt x="125895" y="1204913"/>
                    <a:pt x="125311" y="1203160"/>
                  </a:cubicBezTo>
                  <a:cubicBezTo>
                    <a:pt x="124727" y="1201408"/>
                    <a:pt x="124435" y="1199947"/>
                    <a:pt x="124435" y="1198779"/>
                  </a:cubicBezTo>
                  <a:lnTo>
                    <a:pt x="126522" y="1198362"/>
                  </a:lnTo>
                  <a:lnTo>
                    <a:pt x="133198" y="1198779"/>
                  </a:lnTo>
                  <a:cubicBezTo>
                    <a:pt x="132029" y="1198779"/>
                    <a:pt x="130569" y="1198487"/>
                    <a:pt x="128817" y="1197903"/>
                  </a:cubicBezTo>
                  <a:lnTo>
                    <a:pt x="126522" y="1198362"/>
                  </a:lnTo>
                  <a:lnTo>
                    <a:pt x="105156" y="1197026"/>
                  </a:lnTo>
                  <a:cubicBezTo>
                    <a:pt x="108662" y="1198195"/>
                    <a:pt x="110998" y="1199947"/>
                    <a:pt x="112167" y="1202284"/>
                  </a:cubicBezTo>
                  <a:lnTo>
                    <a:pt x="115672" y="1207542"/>
                  </a:lnTo>
                  <a:cubicBezTo>
                    <a:pt x="114503" y="1209879"/>
                    <a:pt x="113335" y="1212215"/>
                    <a:pt x="112167" y="1214552"/>
                  </a:cubicBezTo>
                  <a:cubicBezTo>
                    <a:pt x="110998" y="1216889"/>
                    <a:pt x="109830" y="1219226"/>
                    <a:pt x="108662" y="1221563"/>
                  </a:cubicBezTo>
                  <a:lnTo>
                    <a:pt x="105156" y="1219810"/>
                  </a:lnTo>
                  <a:cubicBezTo>
                    <a:pt x="103988" y="1223315"/>
                    <a:pt x="102235" y="1225068"/>
                    <a:pt x="99899" y="1225068"/>
                  </a:cubicBezTo>
                  <a:cubicBezTo>
                    <a:pt x="98730" y="1225068"/>
                    <a:pt x="95809" y="1226236"/>
                    <a:pt x="91135" y="1228573"/>
                  </a:cubicBezTo>
                  <a:cubicBezTo>
                    <a:pt x="89967" y="1227405"/>
                    <a:pt x="89091" y="1226236"/>
                    <a:pt x="88507" y="1225068"/>
                  </a:cubicBezTo>
                  <a:cubicBezTo>
                    <a:pt x="87923" y="1223899"/>
                    <a:pt x="87046" y="1222147"/>
                    <a:pt x="85878" y="1219810"/>
                  </a:cubicBezTo>
                  <a:cubicBezTo>
                    <a:pt x="83541" y="1216305"/>
                    <a:pt x="81204" y="1215136"/>
                    <a:pt x="78867" y="1216305"/>
                  </a:cubicBezTo>
                  <a:cubicBezTo>
                    <a:pt x="76531" y="1216305"/>
                    <a:pt x="74194" y="1216889"/>
                    <a:pt x="71857" y="1218057"/>
                  </a:cubicBezTo>
                  <a:cubicBezTo>
                    <a:pt x="69520" y="1219226"/>
                    <a:pt x="67183" y="1220394"/>
                    <a:pt x="64847" y="1221563"/>
                  </a:cubicBezTo>
                  <a:cubicBezTo>
                    <a:pt x="67183" y="1214552"/>
                    <a:pt x="69520" y="1210171"/>
                    <a:pt x="71857" y="1208418"/>
                  </a:cubicBezTo>
                  <a:cubicBezTo>
                    <a:pt x="74194" y="1206665"/>
                    <a:pt x="76531" y="1205789"/>
                    <a:pt x="78867" y="1205789"/>
                  </a:cubicBezTo>
                  <a:lnTo>
                    <a:pt x="78867" y="1195274"/>
                  </a:lnTo>
                  <a:lnTo>
                    <a:pt x="77115" y="1195274"/>
                  </a:lnTo>
                  <a:cubicBezTo>
                    <a:pt x="75946" y="1195274"/>
                    <a:pt x="74194" y="1195858"/>
                    <a:pt x="71857" y="1197026"/>
                  </a:cubicBezTo>
                  <a:cubicBezTo>
                    <a:pt x="69520" y="1198195"/>
                    <a:pt x="67183" y="1198779"/>
                    <a:pt x="64847" y="1198779"/>
                  </a:cubicBezTo>
                  <a:cubicBezTo>
                    <a:pt x="63678" y="1197610"/>
                    <a:pt x="63094" y="1195274"/>
                    <a:pt x="63094" y="1191768"/>
                  </a:cubicBezTo>
                  <a:cubicBezTo>
                    <a:pt x="63094" y="1188263"/>
                    <a:pt x="63678" y="1183590"/>
                    <a:pt x="64847" y="1177748"/>
                  </a:cubicBezTo>
                  <a:lnTo>
                    <a:pt x="56083" y="1184758"/>
                  </a:lnTo>
                  <a:cubicBezTo>
                    <a:pt x="59589" y="1178916"/>
                    <a:pt x="60173" y="1174827"/>
                    <a:pt x="57836" y="1172490"/>
                  </a:cubicBezTo>
                  <a:cubicBezTo>
                    <a:pt x="56667" y="1172490"/>
                    <a:pt x="55791" y="1172198"/>
                    <a:pt x="55207" y="1171614"/>
                  </a:cubicBezTo>
                  <a:cubicBezTo>
                    <a:pt x="54623" y="1171029"/>
                    <a:pt x="54331" y="1170153"/>
                    <a:pt x="54331" y="1168985"/>
                  </a:cubicBezTo>
                  <a:cubicBezTo>
                    <a:pt x="53162" y="1170153"/>
                    <a:pt x="52286" y="1169861"/>
                    <a:pt x="51702" y="1168108"/>
                  </a:cubicBezTo>
                  <a:cubicBezTo>
                    <a:pt x="51118" y="1166356"/>
                    <a:pt x="50242" y="1164895"/>
                    <a:pt x="49073" y="1163727"/>
                  </a:cubicBezTo>
                  <a:lnTo>
                    <a:pt x="38558" y="1174242"/>
                  </a:lnTo>
                  <a:cubicBezTo>
                    <a:pt x="33884" y="1175411"/>
                    <a:pt x="31547" y="1173074"/>
                    <a:pt x="31547" y="1167232"/>
                  </a:cubicBezTo>
                  <a:lnTo>
                    <a:pt x="31547" y="1161974"/>
                  </a:lnTo>
                  <a:cubicBezTo>
                    <a:pt x="29210" y="1164311"/>
                    <a:pt x="28042" y="1166064"/>
                    <a:pt x="28042" y="1167232"/>
                  </a:cubicBezTo>
                  <a:cubicBezTo>
                    <a:pt x="26873" y="1170737"/>
                    <a:pt x="24537" y="1173074"/>
                    <a:pt x="21032" y="1174242"/>
                  </a:cubicBezTo>
                  <a:lnTo>
                    <a:pt x="17526" y="1174242"/>
                  </a:lnTo>
                  <a:cubicBezTo>
                    <a:pt x="22200" y="1167232"/>
                    <a:pt x="23368" y="1161390"/>
                    <a:pt x="21032" y="1156716"/>
                  </a:cubicBezTo>
                  <a:lnTo>
                    <a:pt x="24537" y="1156716"/>
                  </a:lnTo>
                  <a:lnTo>
                    <a:pt x="24537" y="1161974"/>
                  </a:lnTo>
                  <a:lnTo>
                    <a:pt x="26289" y="1161974"/>
                  </a:lnTo>
                  <a:cubicBezTo>
                    <a:pt x="28626" y="1156132"/>
                    <a:pt x="29794" y="1153211"/>
                    <a:pt x="29794" y="1153211"/>
                  </a:cubicBezTo>
                  <a:lnTo>
                    <a:pt x="22784" y="1147953"/>
                  </a:lnTo>
                  <a:cubicBezTo>
                    <a:pt x="21616" y="1147953"/>
                    <a:pt x="20155" y="1148538"/>
                    <a:pt x="18403" y="1149706"/>
                  </a:cubicBezTo>
                  <a:cubicBezTo>
                    <a:pt x="16650" y="1150874"/>
                    <a:pt x="15190" y="1150290"/>
                    <a:pt x="14021" y="1147953"/>
                  </a:cubicBezTo>
                  <a:lnTo>
                    <a:pt x="26289" y="1142696"/>
                  </a:lnTo>
                  <a:lnTo>
                    <a:pt x="26289" y="1135685"/>
                  </a:lnTo>
                  <a:lnTo>
                    <a:pt x="28042" y="1135685"/>
                  </a:lnTo>
                  <a:cubicBezTo>
                    <a:pt x="31547" y="1135685"/>
                    <a:pt x="33592" y="1134809"/>
                    <a:pt x="34176" y="1133056"/>
                  </a:cubicBezTo>
                  <a:cubicBezTo>
                    <a:pt x="34760" y="1131304"/>
                    <a:pt x="35052" y="1128675"/>
                    <a:pt x="35052" y="1125170"/>
                  </a:cubicBezTo>
                  <a:cubicBezTo>
                    <a:pt x="32716" y="1122833"/>
                    <a:pt x="32716" y="1119912"/>
                    <a:pt x="35052" y="1116407"/>
                  </a:cubicBezTo>
                  <a:lnTo>
                    <a:pt x="38558" y="1121664"/>
                  </a:lnTo>
                  <a:lnTo>
                    <a:pt x="45568" y="1116407"/>
                  </a:lnTo>
                  <a:lnTo>
                    <a:pt x="45568" y="1111149"/>
                  </a:lnTo>
                  <a:cubicBezTo>
                    <a:pt x="44399" y="1109980"/>
                    <a:pt x="42647" y="1109396"/>
                    <a:pt x="40310" y="1109396"/>
                  </a:cubicBezTo>
                  <a:lnTo>
                    <a:pt x="40310" y="1107644"/>
                  </a:lnTo>
                  <a:lnTo>
                    <a:pt x="43815" y="1105891"/>
                  </a:lnTo>
                  <a:cubicBezTo>
                    <a:pt x="42647" y="1103554"/>
                    <a:pt x="42063" y="1099465"/>
                    <a:pt x="42063" y="1093623"/>
                  </a:cubicBezTo>
                  <a:lnTo>
                    <a:pt x="43815" y="1083107"/>
                  </a:lnTo>
                  <a:lnTo>
                    <a:pt x="45568" y="1083107"/>
                  </a:lnTo>
                  <a:lnTo>
                    <a:pt x="45568" y="1090118"/>
                  </a:lnTo>
                  <a:lnTo>
                    <a:pt x="50826" y="1095375"/>
                  </a:lnTo>
                  <a:cubicBezTo>
                    <a:pt x="51994" y="1093039"/>
                    <a:pt x="52286" y="1090702"/>
                    <a:pt x="51702" y="1088365"/>
                  </a:cubicBezTo>
                  <a:cubicBezTo>
                    <a:pt x="51118" y="1086028"/>
                    <a:pt x="50826" y="1084276"/>
                    <a:pt x="50826" y="1083107"/>
                  </a:cubicBezTo>
                  <a:cubicBezTo>
                    <a:pt x="50826" y="1081939"/>
                    <a:pt x="50826" y="1078726"/>
                    <a:pt x="50826" y="1073468"/>
                  </a:cubicBezTo>
                  <a:cubicBezTo>
                    <a:pt x="50826" y="1068210"/>
                    <a:pt x="51410" y="1064413"/>
                    <a:pt x="52578" y="1062076"/>
                  </a:cubicBezTo>
                  <a:cubicBezTo>
                    <a:pt x="57252" y="1064413"/>
                    <a:pt x="60757" y="1067334"/>
                    <a:pt x="63094" y="1070839"/>
                  </a:cubicBezTo>
                  <a:cubicBezTo>
                    <a:pt x="63094" y="1062660"/>
                    <a:pt x="63678" y="1057987"/>
                    <a:pt x="64847" y="1056818"/>
                  </a:cubicBezTo>
                  <a:cubicBezTo>
                    <a:pt x="64847" y="1055650"/>
                    <a:pt x="64554" y="1054481"/>
                    <a:pt x="63970" y="1053313"/>
                  </a:cubicBezTo>
                  <a:cubicBezTo>
                    <a:pt x="63386" y="1052145"/>
                    <a:pt x="63094" y="1050976"/>
                    <a:pt x="63094" y="1049808"/>
                  </a:cubicBezTo>
                  <a:lnTo>
                    <a:pt x="70104" y="1056818"/>
                  </a:lnTo>
                  <a:lnTo>
                    <a:pt x="73609" y="1046303"/>
                  </a:lnTo>
                  <a:lnTo>
                    <a:pt x="66599" y="1046303"/>
                  </a:lnTo>
                  <a:cubicBezTo>
                    <a:pt x="68936" y="1045134"/>
                    <a:pt x="70104" y="1044550"/>
                    <a:pt x="70104" y="1044550"/>
                  </a:cubicBezTo>
                  <a:cubicBezTo>
                    <a:pt x="68936" y="1043382"/>
                    <a:pt x="67183" y="1042797"/>
                    <a:pt x="64847" y="1042797"/>
                  </a:cubicBezTo>
                  <a:lnTo>
                    <a:pt x="66599" y="1032282"/>
                  </a:lnTo>
                  <a:lnTo>
                    <a:pt x="71857" y="1032282"/>
                  </a:lnTo>
                  <a:cubicBezTo>
                    <a:pt x="73025" y="1032282"/>
                    <a:pt x="73902" y="1031406"/>
                    <a:pt x="74486" y="1029653"/>
                  </a:cubicBezTo>
                  <a:cubicBezTo>
                    <a:pt x="75070" y="1027900"/>
                    <a:pt x="75946" y="1026440"/>
                    <a:pt x="77115" y="1025271"/>
                  </a:cubicBezTo>
                  <a:cubicBezTo>
                    <a:pt x="77115" y="1025271"/>
                    <a:pt x="77115" y="1024395"/>
                    <a:pt x="77115" y="1022642"/>
                  </a:cubicBezTo>
                  <a:cubicBezTo>
                    <a:pt x="77115" y="1020890"/>
                    <a:pt x="77699" y="1020014"/>
                    <a:pt x="78867" y="1020014"/>
                  </a:cubicBezTo>
                  <a:lnTo>
                    <a:pt x="82373" y="1020014"/>
                  </a:lnTo>
                  <a:cubicBezTo>
                    <a:pt x="87046" y="1020014"/>
                    <a:pt x="90551" y="1017677"/>
                    <a:pt x="92888" y="1013003"/>
                  </a:cubicBezTo>
                  <a:cubicBezTo>
                    <a:pt x="92888" y="1013003"/>
                    <a:pt x="93472" y="1013003"/>
                    <a:pt x="94641" y="1013003"/>
                  </a:cubicBezTo>
                  <a:cubicBezTo>
                    <a:pt x="95809" y="1013003"/>
                    <a:pt x="96393" y="1013003"/>
                    <a:pt x="96393" y="1013003"/>
                  </a:cubicBezTo>
                  <a:lnTo>
                    <a:pt x="99899" y="1013003"/>
                  </a:lnTo>
                  <a:cubicBezTo>
                    <a:pt x="101067" y="1011835"/>
                    <a:pt x="102235" y="1010082"/>
                    <a:pt x="103404" y="1007745"/>
                  </a:cubicBezTo>
                  <a:cubicBezTo>
                    <a:pt x="104572" y="1005409"/>
                    <a:pt x="105740" y="1003656"/>
                    <a:pt x="106909" y="1002488"/>
                  </a:cubicBezTo>
                  <a:cubicBezTo>
                    <a:pt x="106909" y="997814"/>
                    <a:pt x="106325" y="994893"/>
                    <a:pt x="105156" y="993725"/>
                  </a:cubicBezTo>
                  <a:lnTo>
                    <a:pt x="103404" y="967436"/>
                  </a:lnTo>
                  <a:cubicBezTo>
                    <a:pt x="103404" y="952246"/>
                    <a:pt x="102235" y="941147"/>
                    <a:pt x="99899" y="934136"/>
                  </a:cubicBezTo>
                  <a:cubicBezTo>
                    <a:pt x="98730" y="931799"/>
                    <a:pt x="98146" y="927126"/>
                    <a:pt x="98146" y="920115"/>
                  </a:cubicBezTo>
                  <a:cubicBezTo>
                    <a:pt x="98146" y="918947"/>
                    <a:pt x="97270" y="917194"/>
                    <a:pt x="95517" y="914858"/>
                  </a:cubicBezTo>
                  <a:cubicBezTo>
                    <a:pt x="93764" y="912521"/>
                    <a:pt x="91720" y="911352"/>
                    <a:pt x="89383" y="911352"/>
                  </a:cubicBezTo>
                  <a:lnTo>
                    <a:pt x="87630" y="907847"/>
                  </a:lnTo>
                  <a:lnTo>
                    <a:pt x="91135" y="907847"/>
                  </a:lnTo>
                  <a:cubicBezTo>
                    <a:pt x="89967" y="905510"/>
                    <a:pt x="87046" y="900253"/>
                    <a:pt x="82373" y="892074"/>
                  </a:cubicBezTo>
                  <a:cubicBezTo>
                    <a:pt x="84709" y="892074"/>
                    <a:pt x="86462" y="892950"/>
                    <a:pt x="87630" y="894703"/>
                  </a:cubicBezTo>
                  <a:cubicBezTo>
                    <a:pt x="88799" y="896455"/>
                    <a:pt x="89967" y="897916"/>
                    <a:pt x="91135" y="899084"/>
                  </a:cubicBezTo>
                  <a:lnTo>
                    <a:pt x="91135" y="895579"/>
                  </a:lnTo>
                  <a:cubicBezTo>
                    <a:pt x="91135" y="894411"/>
                    <a:pt x="91428" y="893534"/>
                    <a:pt x="92012" y="892950"/>
                  </a:cubicBezTo>
                  <a:cubicBezTo>
                    <a:pt x="92596" y="892366"/>
                    <a:pt x="92888" y="891490"/>
                    <a:pt x="92888" y="890321"/>
                  </a:cubicBezTo>
                  <a:cubicBezTo>
                    <a:pt x="92888" y="890321"/>
                    <a:pt x="91720" y="889737"/>
                    <a:pt x="89383" y="888569"/>
                  </a:cubicBezTo>
                  <a:lnTo>
                    <a:pt x="89383" y="886816"/>
                  </a:lnTo>
                  <a:cubicBezTo>
                    <a:pt x="89383" y="882142"/>
                    <a:pt x="90551" y="876885"/>
                    <a:pt x="92888" y="871043"/>
                  </a:cubicBezTo>
                  <a:cubicBezTo>
                    <a:pt x="95225" y="876885"/>
                    <a:pt x="95225" y="880974"/>
                    <a:pt x="92888" y="883311"/>
                  </a:cubicBezTo>
                  <a:lnTo>
                    <a:pt x="99899" y="890321"/>
                  </a:lnTo>
                  <a:cubicBezTo>
                    <a:pt x="101067" y="889153"/>
                    <a:pt x="101651" y="886524"/>
                    <a:pt x="101651" y="882434"/>
                  </a:cubicBezTo>
                  <a:cubicBezTo>
                    <a:pt x="101651" y="878345"/>
                    <a:pt x="102235" y="875132"/>
                    <a:pt x="103404" y="872795"/>
                  </a:cubicBezTo>
                  <a:lnTo>
                    <a:pt x="103404" y="881558"/>
                  </a:lnTo>
                  <a:cubicBezTo>
                    <a:pt x="103404" y="893242"/>
                    <a:pt x="105740" y="902005"/>
                    <a:pt x="110414" y="907847"/>
                  </a:cubicBezTo>
                  <a:lnTo>
                    <a:pt x="134950" y="942899"/>
                  </a:lnTo>
                  <a:cubicBezTo>
                    <a:pt x="138456" y="951078"/>
                    <a:pt x="142545" y="957504"/>
                    <a:pt x="147219" y="962178"/>
                  </a:cubicBezTo>
                  <a:cubicBezTo>
                    <a:pt x="150724" y="965683"/>
                    <a:pt x="151308" y="968604"/>
                    <a:pt x="148971" y="970941"/>
                  </a:cubicBezTo>
                  <a:cubicBezTo>
                    <a:pt x="147803" y="968604"/>
                    <a:pt x="145758" y="965391"/>
                    <a:pt x="142837" y="961302"/>
                  </a:cubicBezTo>
                  <a:cubicBezTo>
                    <a:pt x="139916" y="957212"/>
                    <a:pt x="137287" y="953999"/>
                    <a:pt x="134950" y="951662"/>
                  </a:cubicBezTo>
                  <a:lnTo>
                    <a:pt x="126188" y="942899"/>
                  </a:lnTo>
                  <a:lnTo>
                    <a:pt x="119177" y="937641"/>
                  </a:lnTo>
                  <a:cubicBezTo>
                    <a:pt x="116841" y="931799"/>
                    <a:pt x="115088" y="927126"/>
                    <a:pt x="113919" y="923621"/>
                  </a:cubicBezTo>
                  <a:cubicBezTo>
                    <a:pt x="110414" y="920115"/>
                    <a:pt x="109246" y="917194"/>
                    <a:pt x="110414" y="914858"/>
                  </a:cubicBezTo>
                  <a:cubicBezTo>
                    <a:pt x="110414" y="913689"/>
                    <a:pt x="109830" y="912521"/>
                    <a:pt x="108662" y="911352"/>
                  </a:cubicBezTo>
                  <a:cubicBezTo>
                    <a:pt x="107493" y="910184"/>
                    <a:pt x="106325" y="909016"/>
                    <a:pt x="105156" y="907847"/>
                  </a:cubicBezTo>
                  <a:lnTo>
                    <a:pt x="105156" y="913105"/>
                  </a:lnTo>
                  <a:lnTo>
                    <a:pt x="106909" y="914858"/>
                  </a:lnTo>
                  <a:lnTo>
                    <a:pt x="105156" y="918363"/>
                  </a:lnTo>
                  <a:cubicBezTo>
                    <a:pt x="105156" y="921868"/>
                    <a:pt x="107493" y="926542"/>
                    <a:pt x="112167" y="932384"/>
                  </a:cubicBezTo>
                  <a:cubicBezTo>
                    <a:pt x="115672" y="938226"/>
                    <a:pt x="119469" y="944360"/>
                    <a:pt x="123559" y="950786"/>
                  </a:cubicBezTo>
                  <a:cubicBezTo>
                    <a:pt x="127648" y="957212"/>
                    <a:pt x="132614" y="963346"/>
                    <a:pt x="138456" y="969188"/>
                  </a:cubicBezTo>
                  <a:lnTo>
                    <a:pt x="155982" y="990219"/>
                  </a:lnTo>
                  <a:cubicBezTo>
                    <a:pt x="158319" y="991388"/>
                    <a:pt x="161240" y="994309"/>
                    <a:pt x="164745" y="998982"/>
                  </a:cubicBezTo>
                  <a:lnTo>
                    <a:pt x="164745" y="993725"/>
                  </a:lnTo>
                  <a:lnTo>
                    <a:pt x="170002" y="991972"/>
                  </a:lnTo>
                  <a:lnTo>
                    <a:pt x="170002" y="993725"/>
                  </a:lnTo>
                  <a:cubicBezTo>
                    <a:pt x="171171" y="993725"/>
                    <a:pt x="173216" y="994309"/>
                    <a:pt x="176137" y="995477"/>
                  </a:cubicBezTo>
                  <a:cubicBezTo>
                    <a:pt x="179058" y="996646"/>
                    <a:pt x="181102" y="997814"/>
                    <a:pt x="182271" y="998982"/>
                  </a:cubicBezTo>
                  <a:cubicBezTo>
                    <a:pt x="182271" y="1001319"/>
                    <a:pt x="183147" y="1002780"/>
                    <a:pt x="184900" y="1003364"/>
                  </a:cubicBezTo>
                  <a:cubicBezTo>
                    <a:pt x="186652" y="1003948"/>
                    <a:pt x="187529" y="1004824"/>
                    <a:pt x="187529" y="1005993"/>
                  </a:cubicBezTo>
                  <a:cubicBezTo>
                    <a:pt x="188697" y="1005993"/>
                    <a:pt x="190158" y="1004824"/>
                    <a:pt x="191910" y="1002488"/>
                  </a:cubicBezTo>
                  <a:cubicBezTo>
                    <a:pt x="193663" y="1000151"/>
                    <a:pt x="195708" y="999567"/>
                    <a:pt x="198044" y="1000735"/>
                  </a:cubicBezTo>
                  <a:cubicBezTo>
                    <a:pt x="198044" y="1003072"/>
                    <a:pt x="198044" y="1004240"/>
                    <a:pt x="198044" y="1004240"/>
                  </a:cubicBezTo>
                  <a:cubicBezTo>
                    <a:pt x="198044" y="1005409"/>
                    <a:pt x="198628" y="1006577"/>
                    <a:pt x="199797" y="1007745"/>
                  </a:cubicBezTo>
                  <a:cubicBezTo>
                    <a:pt x="200965" y="1008914"/>
                    <a:pt x="202133" y="1009498"/>
                    <a:pt x="203302" y="1009498"/>
                  </a:cubicBezTo>
                  <a:cubicBezTo>
                    <a:pt x="206807" y="1005993"/>
                    <a:pt x="212649" y="1004240"/>
                    <a:pt x="220828" y="1004240"/>
                  </a:cubicBezTo>
                  <a:lnTo>
                    <a:pt x="224333" y="1002488"/>
                  </a:lnTo>
                  <a:cubicBezTo>
                    <a:pt x="231343" y="1002488"/>
                    <a:pt x="236601" y="1000151"/>
                    <a:pt x="240107" y="995477"/>
                  </a:cubicBezTo>
                  <a:lnTo>
                    <a:pt x="243612" y="995477"/>
                  </a:lnTo>
                  <a:cubicBezTo>
                    <a:pt x="247117" y="998982"/>
                    <a:pt x="250038" y="999567"/>
                    <a:pt x="252375" y="997230"/>
                  </a:cubicBezTo>
                  <a:cubicBezTo>
                    <a:pt x="254711" y="994893"/>
                    <a:pt x="256464" y="993725"/>
                    <a:pt x="257633" y="993725"/>
                  </a:cubicBezTo>
                  <a:cubicBezTo>
                    <a:pt x="259969" y="993725"/>
                    <a:pt x="261138" y="992556"/>
                    <a:pt x="261138" y="990219"/>
                  </a:cubicBezTo>
                  <a:lnTo>
                    <a:pt x="262890" y="979704"/>
                  </a:lnTo>
                  <a:lnTo>
                    <a:pt x="266396" y="984962"/>
                  </a:lnTo>
                  <a:lnTo>
                    <a:pt x="266396" y="972693"/>
                  </a:lnTo>
                  <a:cubicBezTo>
                    <a:pt x="268732" y="973862"/>
                    <a:pt x="271069" y="974446"/>
                    <a:pt x="273406" y="974446"/>
                  </a:cubicBezTo>
                  <a:lnTo>
                    <a:pt x="269901" y="981456"/>
                  </a:lnTo>
                  <a:cubicBezTo>
                    <a:pt x="272237" y="981456"/>
                    <a:pt x="273698" y="981748"/>
                    <a:pt x="274282" y="982333"/>
                  </a:cubicBezTo>
                  <a:cubicBezTo>
                    <a:pt x="274866" y="982917"/>
                    <a:pt x="275742" y="983209"/>
                    <a:pt x="276911" y="983209"/>
                  </a:cubicBezTo>
                  <a:cubicBezTo>
                    <a:pt x="275742" y="986714"/>
                    <a:pt x="273406" y="990219"/>
                    <a:pt x="269901" y="993725"/>
                  </a:cubicBezTo>
                  <a:cubicBezTo>
                    <a:pt x="279248" y="993725"/>
                    <a:pt x="286258" y="991972"/>
                    <a:pt x="290932" y="988467"/>
                  </a:cubicBezTo>
                  <a:cubicBezTo>
                    <a:pt x="292100" y="988467"/>
                    <a:pt x="292684" y="988175"/>
                    <a:pt x="292684" y="987590"/>
                  </a:cubicBezTo>
                  <a:cubicBezTo>
                    <a:pt x="292684" y="987006"/>
                    <a:pt x="292684" y="986130"/>
                    <a:pt x="292684" y="984962"/>
                  </a:cubicBezTo>
                  <a:cubicBezTo>
                    <a:pt x="293853" y="981456"/>
                    <a:pt x="295313" y="977367"/>
                    <a:pt x="297066" y="972693"/>
                  </a:cubicBezTo>
                  <a:cubicBezTo>
                    <a:pt x="298819" y="968020"/>
                    <a:pt x="300279" y="963930"/>
                    <a:pt x="301448" y="960425"/>
                  </a:cubicBezTo>
                  <a:lnTo>
                    <a:pt x="299695" y="956920"/>
                  </a:lnTo>
                  <a:cubicBezTo>
                    <a:pt x="306705" y="949910"/>
                    <a:pt x="308458" y="945236"/>
                    <a:pt x="304953" y="942899"/>
                  </a:cubicBezTo>
                  <a:cubicBezTo>
                    <a:pt x="308458" y="940562"/>
                    <a:pt x="309626" y="937641"/>
                    <a:pt x="308458" y="934136"/>
                  </a:cubicBezTo>
                  <a:lnTo>
                    <a:pt x="313716" y="927126"/>
                  </a:lnTo>
                  <a:lnTo>
                    <a:pt x="308458" y="928878"/>
                  </a:lnTo>
                  <a:cubicBezTo>
                    <a:pt x="308458" y="926542"/>
                    <a:pt x="309042" y="923036"/>
                    <a:pt x="310210" y="918363"/>
                  </a:cubicBezTo>
                  <a:cubicBezTo>
                    <a:pt x="311379" y="913689"/>
                    <a:pt x="313716" y="910768"/>
                    <a:pt x="317221" y="909600"/>
                  </a:cubicBezTo>
                  <a:cubicBezTo>
                    <a:pt x="320726" y="906095"/>
                    <a:pt x="322479" y="900253"/>
                    <a:pt x="322479" y="892074"/>
                  </a:cubicBezTo>
                  <a:lnTo>
                    <a:pt x="322479" y="890321"/>
                  </a:lnTo>
                  <a:cubicBezTo>
                    <a:pt x="323647" y="890321"/>
                    <a:pt x="324231" y="888569"/>
                    <a:pt x="324231" y="885063"/>
                  </a:cubicBezTo>
                  <a:cubicBezTo>
                    <a:pt x="324231" y="882727"/>
                    <a:pt x="322479" y="878637"/>
                    <a:pt x="318974" y="872795"/>
                  </a:cubicBezTo>
                  <a:cubicBezTo>
                    <a:pt x="311963" y="869290"/>
                    <a:pt x="300864" y="862280"/>
                    <a:pt x="285674" y="851764"/>
                  </a:cubicBezTo>
                  <a:cubicBezTo>
                    <a:pt x="282169" y="849427"/>
                    <a:pt x="276911" y="847090"/>
                    <a:pt x="269901" y="844754"/>
                  </a:cubicBezTo>
                  <a:lnTo>
                    <a:pt x="262890" y="839496"/>
                  </a:lnTo>
                  <a:cubicBezTo>
                    <a:pt x="259385" y="838327"/>
                    <a:pt x="255880" y="837159"/>
                    <a:pt x="252375" y="835991"/>
                  </a:cubicBezTo>
                  <a:lnTo>
                    <a:pt x="250622" y="839496"/>
                  </a:lnTo>
                  <a:cubicBezTo>
                    <a:pt x="250622" y="839496"/>
                    <a:pt x="250330" y="839496"/>
                    <a:pt x="249746" y="839496"/>
                  </a:cubicBezTo>
                  <a:cubicBezTo>
                    <a:pt x="249162" y="839496"/>
                    <a:pt x="248869" y="839496"/>
                    <a:pt x="248869" y="839496"/>
                  </a:cubicBezTo>
                  <a:cubicBezTo>
                    <a:pt x="248869" y="835991"/>
                    <a:pt x="248285" y="833362"/>
                    <a:pt x="247117" y="831609"/>
                  </a:cubicBezTo>
                  <a:cubicBezTo>
                    <a:pt x="245948" y="829857"/>
                    <a:pt x="243612" y="828980"/>
                    <a:pt x="240107" y="828980"/>
                  </a:cubicBezTo>
                  <a:cubicBezTo>
                    <a:pt x="234265" y="827812"/>
                    <a:pt x="230759" y="824307"/>
                    <a:pt x="229591" y="818465"/>
                  </a:cubicBezTo>
                  <a:lnTo>
                    <a:pt x="229591" y="816712"/>
                  </a:lnTo>
                  <a:lnTo>
                    <a:pt x="236601" y="820217"/>
                  </a:lnTo>
                  <a:lnTo>
                    <a:pt x="236601" y="818465"/>
                  </a:lnTo>
                  <a:cubicBezTo>
                    <a:pt x="236601" y="818465"/>
                    <a:pt x="235433" y="817296"/>
                    <a:pt x="233096" y="814959"/>
                  </a:cubicBezTo>
                  <a:cubicBezTo>
                    <a:pt x="229591" y="813791"/>
                    <a:pt x="226670" y="810286"/>
                    <a:pt x="224333" y="804444"/>
                  </a:cubicBezTo>
                  <a:cubicBezTo>
                    <a:pt x="224333" y="803275"/>
                    <a:pt x="223165" y="800939"/>
                    <a:pt x="220828" y="797433"/>
                  </a:cubicBezTo>
                  <a:cubicBezTo>
                    <a:pt x="216154" y="793928"/>
                    <a:pt x="213817" y="787502"/>
                    <a:pt x="213817" y="778155"/>
                  </a:cubicBezTo>
                  <a:cubicBezTo>
                    <a:pt x="216154" y="778155"/>
                    <a:pt x="217907" y="776986"/>
                    <a:pt x="219075" y="774650"/>
                  </a:cubicBezTo>
                  <a:cubicBezTo>
                    <a:pt x="219075" y="772313"/>
                    <a:pt x="219952" y="770268"/>
                    <a:pt x="221704" y="768515"/>
                  </a:cubicBezTo>
                  <a:cubicBezTo>
                    <a:pt x="223457" y="766763"/>
                    <a:pt x="224333" y="764718"/>
                    <a:pt x="224333" y="762381"/>
                  </a:cubicBezTo>
                  <a:cubicBezTo>
                    <a:pt x="226670" y="762381"/>
                    <a:pt x="228422" y="760921"/>
                    <a:pt x="229591" y="758000"/>
                  </a:cubicBezTo>
                  <a:cubicBezTo>
                    <a:pt x="230759" y="755079"/>
                    <a:pt x="231343" y="752450"/>
                    <a:pt x="231343" y="750113"/>
                  </a:cubicBezTo>
                  <a:cubicBezTo>
                    <a:pt x="231343" y="747776"/>
                    <a:pt x="231928" y="745440"/>
                    <a:pt x="233096" y="743103"/>
                  </a:cubicBezTo>
                  <a:cubicBezTo>
                    <a:pt x="234265" y="740766"/>
                    <a:pt x="236601" y="739013"/>
                    <a:pt x="240107" y="737845"/>
                  </a:cubicBezTo>
                  <a:cubicBezTo>
                    <a:pt x="240107" y="736677"/>
                    <a:pt x="239814" y="735216"/>
                    <a:pt x="239230" y="733464"/>
                  </a:cubicBezTo>
                  <a:cubicBezTo>
                    <a:pt x="238646" y="731711"/>
                    <a:pt x="239523" y="730250"/>
                    <a:pt x="241859" y="729082"/>
                  </a:cubicBezTo>
                  <a:lnTo>
                    <a:pt x="245364" y="743103"/>
                  </a:lnTo>
                  <a:cubicBezTo>
                    <a:pt x="247701" y="744271"/>
                    <a:pt x="251206" y="744855"/>
                    <a:pt x="255880" y="744855"/>
                  </a:cubicBezTo>
                  <a:cubicBezTo>
                    <a:pt x="255880" y="742519"/>
                    <a:pt x="255588" y="740766"/>
                    <a:pt x="255004" y="739598"/>
                  </a:cubicBezTo>
                  <a:cubicBezTo>
                    <a:pt x="254420" y="738429"/>
                    <a:pt x="254127" y="737261"/>
                    <a:pt x="254127" y="736092"/>
                  </a:cubicBezTo>
                  <a:lnTo>
                    <a:pt x="266396" y="737845"/>
                  </a:lnTo>
                  <a:cubicBezTo>
                    <a:pt x="268732" y="737845"/>
                    <a:pt x="271653" y="737261"/>
                    <a:pt x="275158" y="736092"/>
                  </a:cubicBezTo>
                  <a:cubicBezTo>
                    <a:pt x="276327" y="737261"/>
                    <a:pt x="276327" y="738429"/>
                    <a:pt x="275158" y="739598"/>
                  </a:cubicBezTo>
                  <a:cubicBezTo>
                    <a:pt x="273990" y="740766"/>
                    <a:pt x="272822" y="741934"/>
                    <a:pt x="271653" y="743103"/>
                  </a:cubicBezTo>
                  <a:lnTo>
                    <a:pt x="278664" y="743103"/>
                  </a:lnTo>
                  <a:cubicBezTo>
                    <a:pt x="279832" y="740766"/>
                    <a:pt x="280124" y="738721"/>
                    <a:pt x="279540" y="736969"/>
                  </a:cubicBezTo>
                  <a:cubicBezTo>
                    <a:pt x="278956" y="735216"/>
                    <a:pt x="278664" y="734340"/>
                    <a:pt x="278664" y="734340"/>
                  </a:cubicBezTo>
                  <a:cubicBezTo>
                    <a:pt x="276327" y="732003"/>
                    <a:pt x="275158" y="730250"/>
                    <a:pt x="275158" y="729082"/>
                  </a:cubicBezTo>
                  <a:cubicBezTo>
                    <a:pt x="269317" y="725577"/>
                    <a:pt x="267564" y="718566"/>
                    <a:pt x="269901" y="708051"/>
                  </a:cubicBezTo>
                  <a:lnTo>
                    <a:pt x="257633" y="702793"/>
                  </a:lnTo>
                  <a:cubicBezTo>
                    <a:pt x="256464" y="702793"/>
                    <a:pt x="255880" y="703377"/>
                    <a:pt x="255880" y="704546"/>
                  </a:cubicBezTo>
                  <a:cubicBezTo>
                    <a:pt x="255880" y="706882"/>
                    <a:pt x="255004" y="708635"/>
                    <a:pt x="253251" y="709803"/>
                  </a:cubicBezTo>
                  <a:cubicBezTo>
                    <a:pt x="251498" y="710972"/>
                    <a:pt x="249454" y="710972"/>
                    <a:pt x="247117" y="709803"/>
                  </a:cubicBezTo>
                  <a:lnTo>
                    <a:pt x="243612" y="706298"/>
                  </a:lnTo>
                  <a:cubicBezTo>
                    <a:pt x="241275" y="705130"/>
                    <a:pt x="238646" y="704546"/>
                    <a:pt x="235725" y="704546"/>
                  </a:cubicBezTo>
                  <a:cubicBezTo>
                    <a:pt x="232804" y="704546"/>
                    <a:pt x="230759" y="703961"/>
                    <a:pt x="229591" y="702793"/>
                  </a:cubicBezTo>
                  <a:cubicBezTo>
                    <a:pt x="228422" y="701625"/>
                    <a:pt x="227254" y="701917"/>
                    <a:pt x="226086" y="703669"/>
                  </a:cubicBezTo>
                  <a:cubicBezTo>
                    <a:pt x="224917" y="705422"/>
                    <a:pt x="224333" y="706298"/>
                    <a:pt x="224333" y="706298"/>
                  </a:cubicBezTo>
                  <a:lnTo>
                    <a:pt x="215570" y="701040"/>
                  </a:lnTo>
                  <a:lnTo>
                    <a:pt x="215570" y="702793"/>
                  </a:lnTo>
                  <a:cubicBezTo>
                    <a:pt x="213233" y="700456"/>
                    <a:pt x="210896" y="698119"/>
                    <a:pt x="208560" y="695783"/>
                  </a:cubicBezTo>
                  <a:cubicBezTo>
                    <a:pt x="206223" y="693446"/>
                    <a:pt x="203886" y="689941"/>
                    <a:pt x="201549" y="685267"/>
                  </a:cubicBezTo>
                  <a:cubicBezTo>
                    <a:pt x="198044" y="684099"/>
                    <a:pt x="195123" y="682346"/>
                    <a:pt x="192786" y="680009"/>
                  </a:cubicBezTo>
                  <a:cubicBezTo>
                    <a:pt x="190450" y="677672"/>
                    <a:pt x="187529" y="675336"/>
                    <a:pt x="184023" y="672999"/>
                  </a:cubicBezTo>
                  <a:cubicBezTo>
                    <a:pt x="182855" y="671830"/>
                    <a:pt x="181394" y="670370"/>
                    <a:pt x="179642" y="668617"/>
                  </a:cubicBezTo>
                  <a:cubicBezTo>
                    <a:pt x="177889" y="666865"/>
                    <a:pt x="176429" y="664236"/>
                    <a:pt x="175260" y="660731"/>
                  </a:cubicBezTo>
                  <a:cubicBezTo>
                    <a:pt x="175260" y="659562"/>
                    <a:pt x="174092" y="657810"/>
                    <a:pt x="171755" y="655473"/>
                  </a:cubicBezTo>
                  <a:cubicBezTo>
                    <a:pt x="169418" y="653136"/>
                    <a:pt x="166497" y="649047"/>
                    <a:pt x="162992" y="643205"/>
                  </a:cubicBezTo>
                  <a:cubicBezTo>
                    <a:pt x="159487" y="637363"/>
                    <a:pt x="155982" y="633857"/>
                    <a:pt x="152476" y="632689"/>
                  </a:cubicBezTo>
                  <a:cubicBezTo>
                    <a:pt x="148971" y="629184"/>
                    <a:pt x="145174" y="623926"/>
                    <a:pt x="141085" y="616916"/>
                  </a:cubicBezTo>
                  <a:cubicBezTo>
                    <a:pt x="136995" y="609905"/>
                    <a:pt x="132614" y="604063"/>
                    <a:pt x="127940" y="599390"/>
                  </a:cubicBezTo>
                  <a:cubicBezTo>
                    <a:pt x="126772" y="592379"/>
                    <a:pt x="123266" y="585661"/>
                    <a:pt x="117425" y="579235"/>
                  </a:cubicBezTo>
                  <a:cubicBezTo>
                    <a:pt x="111583" y="572808"/>
                    <a:pt x="107493" y="567843"/>
                    <a:pt x="105156" y="564338"/>
                  </a:cubicBezTo>
                  <a:cubicBezTo>
                    <a:pt x="101651" y="557327"/>
                    <a:pt x="97854" y="550901"/>
                    <a:pt x="93764" y="545059"/>
                  </a:cubicBezTo>
                  <a:cubicBezTo>
                    <a:pt x="89675" y="539217"/>
                    <a:pt x="85294" y="532791"/>
                    <a:pt x="80620" y="525780"/>
                  </a:cubicBezTo>
                  <a:lnTo>
                    <a:pt x="73609" y="518770"/>
                  </a:lnTo>
                  <a:cubicBezTo>
                    <a:pt x="67768" y="512928"/>
                    <a:pt x="64262" y="506502"/>
                    <a:pt x="63094" y="499491"/>
                  </a:cubicBezTo>
                  <a:lnTo>
                    <a:pt x="54331" y="480213"/>
                  </a:lnTo>
                  <a:lnTo>
                    <a:pt x="47448" y="465587"/>
                  </a:lnTo>
                  <a:lnTo>
                    <a:pt x="47321" y="464439"/>
                  </a:lnTo>
                  <a:lnTo>
                    <a:pt x="47321" y="460934"/>
                  </a:lnTo>
                  <a:lnTo>
                    <a:pt x="50826" y="452171"/>
                  </a:lnTo>
                  <a:cubicBezTo>
                    <a:pt x="44984" y="447498"/>
                    <a:pt x="40310" y="442240"/>
                    <a:pt x="36805" y="436398"/>
                  </a:cubicBezTo>
                  <a:lnTo>
                    <a:pt x="49073" y="436398"/>
                  </a:lnTo>
                  <a:cubicBezTo>
                    <a:pt x="50242" y="431724"/>
                    <a:pt x="50242" y="428803"/>
                    <a:pt x="49073" y="427635"/>
                  </a:cubicBezTo>
                  <a:cubicBezTo>
                    <a:pt x="45568" y="421793"/>
                    <a:pt x="46152" y="418872"/>
                    <a:pt x="50826" y="418872"/>
                  </a:cubicBezTo>
                  <a:lnTo>
                    <a:pt x="54331" y="420624"/>
                  </a:lnTo>
                  <a:cubicBezTo>
                    <a:pt x="62510" y="422961"/>
                    <a:pt x="67768" y="422961"/>
                    <a:pt x="70104" y="420624"/>
                  </a:cubicBezTo>
                  <a:cubicBezTo>
                    <a:pt x="71273" y="419456"/>
                    <a:pt x="73609" y="418872"/>
                    <a:pt x="77115" y="418872"/>
                  </a:cubicBezTo>
                  <a:cubicBezTo>
                    <a:pt x="77115" y="417703"/>
                    <a:pt x="77991" y="417119"/>
                    <a:pt x="79744" y="417119"/>
                  </a:cubicBezTo>
                  <a:cubicBezTo>
                    <a:pt x="81496" y="417119"/>
                    <a:pt x="82957" y="416535"/>
                    <a:pt x="84125" y="415367"/>
                  </a:cubicBezTo>
                  <a:cubicBezTo>
                    <a:pt x="89967" y="411861"/>
                    <a:pt x="95809" y="411861"/>
                    <a:pt x="101651" y="415367"/>
                  </a:cubicBezTo>
                  <a:cubicBezTo>
                    <a:pt x="102820" y="415367"/>
                    <a:pt x="103988" y="414782"/>
                    <a:pt x="105156" y="413614"/>
                  </a:cubicBezTo>
                  <a:cubicBezTo>
                    <a:pt x="110998" y="411277"/>
                    <a:pt x="114503" y="408356"/>
                    <a:pt x="115672" y="404851"/>
                  </a:cubicBezTo>
                  <a:cubicBezTo>
                    <a:pt x="122682" y="400177"/>
                    <a:pt x="127356" y="400177"/>
                    <a:pt x="129693" y="404851"/>
                  </a:cubicBezTo>
                  <a:cubicBezTo>
                    <a:pt x="130861" y="407188"/>
                    <a:pt x="132614" y="408356"/>
                    <a:pt x="134950" y="408356"/>
                  </a:cubicBezTo>
                  <a:cubicBezTo>
                    <a:pt x="137287" y="407188"/>
                    <a:pt x="139040" y="406019"/>
                    <a:pt x="140208" y="404851"/>
                  </a:cubicBezTo>
                  <a:cubicBezTo>
                    <a:pt x="141377" y="403683"/>
                    <a:pt x="143129" y="403098"/>
                    <a:pt x="145466" y="403098"/>
                  </a:cubicBezTo>
                  <a:cubicBezTo>
                    <a:pt x="148971" y="403098"/>
                    <a:pt x="151892" y="401930"/>
                    <a:pt x="154229" y="399593"/>
                  </a:cubicBezTo>
                  <a:cubicBezTo>
                    <a:pt x="155398" y="399593"/>
                    <a:pt x="157150" y="398425"/>
                    <a:pt x="159487" y="396088"/>
                  </a:cubicBezTo>
                  <a:lnTo>
                    <a:pt x="162992" y="401346"/>
                  </a:lnTo>
                  <a:lnTo>
                    <a:pt x="166497" y="399593"/>
                  </a:lnTo>
                  <a:lnTo>
                    <a:pt x="184023" y="387325"/>
                  </a:lnTo>
                  <a:cubicBezTo>
                    <a:pt x="187529" y="383820"/>
                    <a:pt x="189281" y="382067"/>
                    <a:pt x="189281" y="382067"/>
                  </a:cubicBezTo>
                  <a:cubicBezTo>
                    <a:pt x="191618" y="382067"/>
                    <a:pt x="193955" y="381191"/>
                    <a:pt x="196291" y="379438"/>
                  </a:cubicBezTo>
                  <a:cubicBezTo>
                    <a:pt x="198628" y="377686"/>
                    <a:pt x="200381" y="376809"/>
                    <a:pt x="201549" y="376809"/>
                  </a:cubicBezTo>
                  <a:cubicBezTo>
                    <a:pt x="221412" y="359283"/>
                    <a:pt x="231343" y="350520"/>
                    <a:pt x="231343" y="350520"/>
                  </a:cubicBezTo>
                  <a:cubicBezTo>
                    <a:pt x="239523" y="347015"/>
                    <a:pt x="251206" y="338836"/>
                    <a:pt x="266396" y="325984"/>
                  </a:cubicBezTo>
                  <a:cubicBezTo>
                    <a:pt x="269901" y="321310"/>
                    <a:pt x="276035" y="315760"/>
                    <a:pt x="284798" y="309334"/>
                  </a:cubicBezTo>
                  <a:cubicBezTo>
                    <a:pt x="293561" y="302908"/>
                    <a:pt x="301448" y="295606"/>
                    <a:pt x="308458" y="287427"/>
                  </a:cubicBezTo>
                  <a:lnTo>
                    <a:pt x="311963" y="287427"/>
                  </a:lnTo>
                  <a:cubicBezTo>
                    <a:pt x="313132" y="289764"/>
                    <a:pt x="312547" y="292100"/>
                    <a:pt x="310210" y="294437"/>
                  </a:cubicBezTo>
                  <a:cubicBezTo>
                    <a:pt x="304369" y="300279"/>
                    <a:pt x="301448" y="303200"/>
                    <a:pt x="301448" y="303200"/>
                  </a:cubicBezTo>
                  <a:lnTo>
                    <a:pt x="231343" y="361036"/>
                  </a:lnTo>
                  <a:lnTo>
                    <a:pt x="201549" y="389078"/>
                  </a:lnTo>
                  <a:lnTo>
                    <a:pt x="189281" y="403098"/>
                  </a:lnTo>
                  <a:lnTo>
                    <a:pt x="203302" y="410109"/>
                  </a:lnTo>
                  <a:lnTo>
                    <a:pt x="198044" y="420624"/>
                  </a:lnTo>
                  <a:cubicBezTo>
                    <a:pt x="200381" y="420624"/>
                    <a:pt x="202133" y="420040"/>
                    <a:pt x="203302" y="418872"/>
                  </a:cubicBezTo>
                  <a:lnTo>
                    <a:pt x="210312" y="413614"/>
                  </a:lnTo>
                  <a:lnTo>
                    <a:pt x="215570" y="411861"/>
                  </a:lnTo>
                  <a:cubicBezTo>
                    <a:pt x="217907" y="411861"/>
                    <a:pt x="221412" y="410693"/>
                    <a:pt x="226086" y="408356"/>
                  </a:cubicBezTo>
                  <a:lnTo>
                    <a:pt x="233096" y="401346"/>
                  </a:lnTo>
                  <a:cubicBezTo>
                    <a:pt x="234265" y="401346"/>
                    <a:pt x="237186" y="400177"/>
                    <a:pt x="241859" y="397841"/>
                  </a:cubicBezTo>
                  <a:cubicBezTo>
                    <a:pt x="251206" y="391999"/>
                    <a:pt x="268148" y="379146"/>
                    <a:pt x="292684" y="359283"/>
                  </a:cubicBezTo>
                  <a:cubicBezTo>
                    <a:pt x="303200" y="351105"/>
                    <a:pt x="327737" y="332410"/>
                    <a:pt x="366294" y="303200"/>
                  </a:cubicBezTo>
                  <a:cubicBezTo>
                    <a:pt x="373304" y="297358"/>
                    <a:pt x="382359" y="290932"/>
                    <a:pt x="393459" y="283922"/>
                  </a:cubicBezTo>
                  <a:cubicBezTo>
                    <a:pt x="404559" y="276911"/>
                    <a:pt x="414783" y="269901"/>
                    <a:pt x="424130" y="262890"/>
                  </a:cubicBezTo>
                  <a:lnTo>
                    <a:pt x="438150" y="248870"/>
                  </a:lnTo>
                  <a:lnTo>
                    <a:pt x="457429" y="236601"/>
                  </a:lnTo>
                  <a:cubicBezTo>
                    <a:pt x="460934" y="235433"/>
                    <a:pt x="462687" y="232512"/>
                    <a:pt x="462687" y="227838"/>
                  </a:cubicBezTo>
                  <a:cubicBezTo>
                    <a:pt x="465023" y="220828"/>
                    <a:pt x="468529" y="216739"/>
                    <a:pt x="473202" y="215570"/>
                  </a:cubicBezTo>
                  <a:cubicBezTo>
                    <a:pt x="476708" y="213233"/>
                    <a:pt x="482549" y="212065"/>
                    <a:pt x="490728" y="212065"/>
                  </a:cubicBezTo>
                  <a:lnTo>
                    <a:pt x="494233" y="212065"/>
                  </a:lnTo>
                  <a:cubicBezTo>
                    <a:pt x="498907" y="212065"/>
                    <a:pt x="502412" y="210897"/>
                    <a:pt x="504749" y="208560"/>
                  </a:cubicBezTo>
                  <a:cubicBezTo>
                    <a:pt x="504749" y="208560"/>
                    <a:pt x="507670" y="205055"/>
                    <a:pt x="513512" y="198044"/>
                  </a:cubicBezTo>
                  <a:cubicBezTo>
                    <a:pt x="512344" y="198044"/>
                    <a:pt x="510591" y="198920"/>
                    <a:pt x="508254" y="200673"/>
                  </a:cubicBezTo>
                  <a:cubicBezTo>
                    <a:pt x="505918" y="202426"/>
                    <a:pt x="504165" y="203302"/>
                    <a:pt x="502997" y="203302"/>
                  </a:cubicBezTo>
                  <a:cubicBezTo>
                    <a:pt x="501828" y="200965"/>
                    <a:pt x="502412" y="198628"/>
                    <a:pt x="504749" y="196292"/>
                  </a:cubicBezTo>
                  <a:cubicBezTo>
                    <a:pt x="509423" y="195123"/>
                    <a:pt x="510591" y="191618"/>
                    <a:pt x="508254" y="185776"/>
                  </a:cubicBezTo>
                  <a:cubicBezTo>
                    <a:pt x="505918" y="185776"/>
                    <a:pt x="503581" y="187529"/>
                    <a:pt x="501244" y="191034"/>
                  </a:cubicBezTo>
                  <a:cubicBezTo>
                    <a:pt x="501244" y="188697"/>
                    <a:pt x="502120" y="186652"/>
                    <a:pt x="503873" y="184900"/>
                  </a:cubicBezTo>
                  <a:cubicBezTo>
                    <a:pt x="505626" y="183147"/>
                    <a:pt x="505918" y="180518"/>
                    <a:pt x="504749" y="177013"/>
                  </a:cubicBezTo>
                  <a:cubicBezTo>
                    <a:pt x="509423" y="175845"/>
                    <a:pt x="512344" y="171171"/>
                    <a:pt x="513512" y="162992"/>
                  </a:cubicBezTo>
                  <a:cubicBezTo>
                    <a:pt x="511175" y="162992"/>
                    <a:pt x="509423" y="163576"/>
                    <a:pt x="508254" y="164745"/>
                  </a:cubicBezTo>
                  <a:cubicBezTo>
                    <a:pt x="502412" y="167082"/>
                    <a:pt x="497739" y="170003"/>
                    <a:pt x="494233" y="173508"/>
                  </a:cubicBezTo>
                  <a:lnTo>
                    <a:pt x="487223" y="175260"/>
                  </a:lnTo>
                  <a:lnTo>
                    <a:pt x="487223" y="173508"/>
                  </a:lnTo>
                  <a:lnTo>
                    <a:pt x="488976" y="171755"/>
                  </a:lnTo>
                  <a:lnTo>
                    <a:pt x="513512" y="159487"/>
                  </a:lnTo>
                  <a:lnTo>
                    <a:pt x="515265" y="154229"/>
                  </a:lnTo>
                  <a:cubicBezTo>
                    <a:pt x="516433" y="153061"/>
                    <a:pt x="516725" y="152184"/>
                    <a:pt x="516141" y="151600"/>
                  </a:cubicBezTo>
                  <a:cubicBezTo>
                    <a:pt x="515557" y="151016"/>
                    <a:pt x="514681" y="150724"/>
                    <a:pt x="513512" y="150724"/>
                  </a:cubicBezTo>
                  <a:cubicBezTo>
                    <a:pt x="511175" y="147219"/>
                    <a:pt x="510007" y="142545"/>
                    <a:pt x="510007" y="136703"/>
                  </a:cubicBezTo>
                  <a:cubicBezTo>
                    <a:pt x="510007" y="135535"/>
                    <a:pt x="510591" y="134658"/>
                    <a:pt x="511759" y="134074"/>
                  </a:cubicBezTo>
                  <a:cubicBezTo>
                    <a:pt x="512928" y="133490"/>
                    <a:pt x="514096" y="133198"/>
                    <a:pt x="515265" y="133198"/>
                  </a:cubicBezTo>
                  <a:cubicBezTo>
                    <a:pt x="519939" y="130861"/>
                    <a:pt x="522859" y="127940"/>
                    <a:pt x="524028" y="124435"/>
                  </a:cubicBezTo>
                  <a:cubicBezTo>
                    <a:pt x="526364" y="122098"/>
                    <a:pt x="529285" y="118593"/>
                    <a:pt x="532791" y="113919"/>
                  </a:cubicBezTo>
                  <a:cubicBezTo>
                    <a:pt x="531622" y="111583"/>
                    <a:pt x="530162" y="109830"/>
                    <a:pt x="528409" y="108662"/>
                  </a:cubicBezTo>
                  <a:cubicBezTo>
                    <a:pt x="526657" y="107493"/>
                    <a:pt x="524612" y="106325"/>
                    <a:pt x="522275" y="105156"/>
                  </a:cubicBezTo>
                  <a:lnTo>
                    <a:pt x="525780" y="105156"/>
                  </a:lnTo>
                  <a:cubicBezTo>
                    <a:pt x="530454" y="105156"/>
                    <a:pt x="534543" y="107785"/>
                    <a:pt x="538049" y="113043"/>
                  </a:cubicBezTo>
                  <a:cubicBezTo>
                    <a:pt x="541554" y="118301"/>
                    <a:pt x="543890" y="121514"/>
                    <a:pt x="545059" y="122682"/>
                  </a:cubicBezTo>
                  <a:lnTo>
                    <a:pt x="546812" y="124435"/>
                  </a:lnTo>
                  <a:cubicBezTo>
                    <a:pt x="547980" y="129109"/>
                    <a:pt x="550024" y="131737"/>
                    <a:pt x="552946" y="132322"/>
                  </a:cubicBezTo>
                  <a:cubicBezTo>
                    <a:pt x="555866" y="132906"/>
                    <a:pt x="559664" y="133198"/>
                    <a:pt x="564337" y="133198"/>
                  </a:cubicBezTo>
                  <a:cubicBezTo>
                    <a:pt x="567842" y="130861"/>
                    <a:pt x="570764" y="130277"/>
                    <a:pt x="573100" y="131445"/>
                  </a:cubicBezTo>
                  <a:cubicBezTo>
                    <a:pt x="575437" y="132614"/>
                    <a:pt x="576606" y="133198"/>
                    <a:pt x="576606" y="133198"/>
                  </a:cubicBezTo>
                  <a:cubicBezTo>
                    <a:pt x="581279" y="141377"/>
                    <a:pt x="587705" y="146635"/>
                    <a:pt x="595884" y="148971"/>
                  </a:cubicBezTo>
                  <a:lnTo>
                    <a:pt x="599389" y="150724"/>
                  </a:lnTo>
                  <a:cubicBezTo>
                    <a:pt x="600558" y="151892"/>
                    <a:pt x="602311" y="152477"/>
                    <a:pt x="604647" y="152477"/>
                  </a:cubicBezTo>
                  <a:cubicBezTo>
                    <a:pt x="609321" y="152477"/>
                    <a:pt x="613410" y="148971"/>
                    <a:pt x="616916" y="141961"/>
                  </a:cubicBezTo>
                  <a:cubicBezTo>
                    <a:pt x="619252" y="146635"/>
                    <a:pt x="622757" y="149555"/>
                    <a:pt x="627431" y="150724"/>
                  </a:cubicBezTo>
                  <a:cubicBezTo>
                    <a:pt x="629768" y="153061"/>
                    <a:pt x="633273" y="153645"/>
                    <a:pt x="637947" y="152477"/>
                  </a:cubicBezTo>
                  <a:cubicBezTo>
                    <a:pt x="639115" y="151308"/>
                    <a:pt x="640868" y="151308"/>
                    <a:pt x="643205" y="152477"/>
                  </a:cubicBezTo>
                  <a:lnTo>
                    <a:pt x="650215" y="155982"/>
                  </a:lnTo>
                  <a:cubicBezTo>
                    <a:pt x="652552" y="155982"/>
                    <a:pt x="654304" y="157734"/>
                    <a:pt x="655472" y="161240"/>
                  </a:cubicBezTo>
                  <a:cubicBezTo>
                    <a:pt x="655472" y="164745"/>
                    <a:pt x="657225" y="167082"/>
                    <a:pt x="660730" y="168250"/>
                  </a:cubicBezTo>
                  <a:lnTo>
                    <a:pt x="671246" y="175260"/>
                  </a:lnTo>
                  <a:cubicBezTo>
                    <a:pt x="673582" y="176429"/>
                    <a:pt x="675628" y="178181"/>
                    <a:pt x="677380" y="180518"/>
                  </a:cubicBezTo>
                  <a:cubicBezTo>
                    <a:pt x="679133" y="182855"/>
                    <a:pt x="680009" y="184607"/>
                    <a:pt x="680009" y="185776"/>
                  </a:cubicBezTo>
                  <a:lnTo>
                    <a:pt x="685267" y="196292"/>
                  </a:lnTo>
                  <a:cubicBezTo>
                    <a:pt x="684098" y="198628"/>
                    <a:pt x="683806" y="201257"/>
                    <a:pt x="684390" y="204178"/>
                  </a:cubicBezTo>
                  <a:cubicBezTo>
                    <a:pt x="684975" y="207099"/>
                    <a:pt x="685267" y="209144"/>
                    <a:pt x="685267" y="210312"/>
                  </a:cubicBezTo>
                  <a:cubicBezTo>
                    <a:pt x="685267" y="212649"/>
                    <a:pt x="686435" y="214110"/>
                    <a:pt x="688772" y="214694"/>
                  </a:cubicBezTo>
                  <a:cubicBezTo>
                    <a:pt x="691109" y="215278"/>
                    <a:pt x="692861" y="216154"/>
                    <a:pt x="694030" y="217323"/>
                  </a:cubicBezTo>
                  <a:cubicBezTo>
                    <a:pt x="694030" y="218491"/>
                    <a:pt x="693446" y="220536"/>
                    <a:pt x="692277" y="223457"/>
                  </a:cubicBezTo>
                  <a:cubicBezTo>
                    <a:pt x="691109" y="226378"/>
                    <a:pt x="691693" y="229007"/>
                    <a:pt x="694030" y="231344"/>
                  </a:cubicBezTo>
                  <a:cubicBezTo>
                    <a:pt x="696366" y="226670"/>
                    <a:pt x="700456" y="225502"/>
                    <a:pt x="706298" y="227838"/>
                  </a:cubicBezTo>
                  <a:cubicBezTo>
                    <a:pt x="708634" y="227838"/>
                    <a:pt x="709803" y="230175"/>
                    <a:pt x="709803" y="234849"/>
                  </a:cubicBezTo>
                  <a:cubicBezTo>
                    <a:pt x="709803" y="236017"/>
                    <a:pt x="711556" y="236601"/>
                    <a:pt x="715061" y="236601"/>
                  </a:cubicBezTo>
                  <a:lnTo>
                    <a:pt x="722071" y="236601"/>
                  </a:lnTo>
                  <a:cubicBezTo>
                    <a:pt x="726745" y="237770"/>
                    <a:pt x="730250" y="241275"/>
                    <a:pt x="732587" y="247117"/>
                  </a:cubicBezTo>
                  <a:cubicBezTo>
                    <a:pt x="732587" y="248285"/>
                    <a:pt x="733755" y="251206"/>
                    <a:pt x="736092" y="255880"/>
                  </a:cubicBezTo>
                  <a:cubicBezTo>
                    <a:pt x="733755" y="255880"/>
                    <a:pt x="732003" y="257048"/>
                    <a:pt x="730834" y="259385"/>
                  </a:cubicBezTo>
                  <a:cubicBezTo>
                    <a:pt x="730834" y="261722"/>
                    <a:pt x="731418" y="262890"/>
                    <a:pt x="732587" y="262890"/>
                  </a:cubicBezTo>
                  <a:cubicBezTo>
                    <a:pt x="737261" y="264059"/>
                    <a:pt x="739598" y="265519"/>
                    <a:pt x="739598" y="267272"/>
                  </a:cubicBezTo>
                  <a:cubicBezTo>
                    <a:pt x="739598" y="269024"/>
                    <a:pt x="739013" y="271069"/>
                    <a:pt x="737845" y="273406"/>
                  </a:cubicBezTo>
                  <a:cubicBezTo>
                    <a:pt x="736676" y="275743"/>
                    <a:pt x="736092" y="279832"/>
                    <a:pt x="736092" y="285674"/>
                  </a:cubicBezTo>
                  <a:cubicBezTo>
                    <a:pt x="736092" y="286843"/>
                    <a:pt x="737845" y="289179"/>
                    <a:pt x="741350" y="292685"/>
                  </a:cubicBezTo>
                  <a:cubicBezTo>
                    <a:pt x="742518" y="292685"/>
                    <a:pt x="743687" y="290932"/>
                    <a:pt x="744855" y="287427"/>
                  </a:cubicBezTo>
                  <a:cubicBezTo>
                    <a:pt x="744855" y="275743"/>
                    <a:pt x="743103" y="254127"/>
                    <a:pt x="739598" y="222581"/>
                  </a:cubicBezTo>
                  <a:cubicBezTo>
                    <a:pt x="739598" y="220244"/>
                    <a:pt x="740766" y="216739"/>
                    <a:pt x="743103" y="212065"/>
                  </a:cubicBezTo>
                  <a:cubicBezTo>
                    <a:pt x="744271" y="212065"/>
                    <a:pt x="744855" y="213818"/>
                    <a:pt x="744855" y="217323"/>
                  </a:cubicBezTo>
                  <a:lnTo>
                    <a:pt x="744855" y="233096"/>
                  </a:lnTo>
                  <a:cubicBezTo>
                    <a:pt x="744855" y="234265"/>
                    <a:pt x="744855" y="235141"/>
                    <a:pt x="744855" y="235725"/>
                  </a:cubicBezTo>
                  <a:cubicBezTo>
                    <a:pt x="744855" y="236309"/>
                    <a:pt x="744855" y="237186"/>
                    <a:pt x="744855" y="238354"/>
                  </a:cubicBezTo>
                  <a:cubicBezTo>
                    <a:pt x="744855" y="240691"/>
                    <a:pt x="745147" y="243028"/>
                    <a:pt x="745732" y="245364"/>
                  </a:cubicBezTo>
                  <a:cubicBezTo>
                    <a:pt x="746316" y="247701"/>
                    <a:pt x="746024" y="248870"/>
                    <a:pt x="744855" y="248870"/>
                  </a:cubicBezTo>
                  <a:lnTo>
                    <a:pt x="750113" y="261138"/>
                  </a:lnTo>
                  <a:cubicBezTo>
                    <a:pt x="750113" y="265811"/>
                    <a:pt x="750697" y="268732"/>
                    <a:pt x="751865" y="269901"/>
                  </a:cubicBezTo>
                  <a:lnTo>
                    <a:pt x="753618" y="280416"/>
                  </a:lnTo>
                  <a:cubicBezTo>
                    <a:pt x="753618" y="285090"/>
                    <a:pt x="751865" y="290348"/>
                    <a:pt x="748360" y="296190"/>
                  </a:cubicBezTo>
                  <a:lnTo>
                    <a:pt x="753618" y="303200"/>
                  </a:lnTo>
                  <a:cubicBezTo>
                    <a:pt x="755955" y="306705"/>
                    <a:pt x="759168" y="311671"/>
                    <a:pt x="763258" y="318097"/>
                  </a:cubicBezTo>
                  <a:cubicBezTo>
                    <a:pt x="767346" y="324524"/>
                    <a:pt x="769975" y="331242"/>
                    <a:pt x="771144" y="338252"/>
                  </a:cubicBezTo>
                  <a:lnTo>
                    <a:pt x="772897" y="345263"/>
                  </a:lnTo>
                  <a:cubicBezTo>
                    <a:pt x="774065" y="346431"/>
                    <a:pt x="774650" y="349352"/>
                    <a:pt x="774650" y="354026"/>
                  </a:cubicBezTo>
                  <a:cubicBezTo>
                    <a:pt x="773481" y="356362"/>
                    <a:pt x="774065" y="359868"/>
                    <a:pt x="776402" y="364541"/>
                  </a:cubicBezTo>
                  <a:lnTo>
                    <a:pt x="779907" y="376809"/>
                  </a:lnTo>
                  <a:lnTo>
                    <a:pt x="782769" y="372517"/>
                  </a:lnTo>
                  <a:lnTo>
                    <a:pt x="783412" y="355778"/>
                  </a:lnTo>
                  <a:lnTo>
                    <a:pt x="783412" y="340005"/>
                  </a:lnTo>
                  <a:cubicBezTo>
                    <a:pt x="781076" y="338836"/>
                    <a:pt x="778155" y="337084"/>
                    <a:pt x="774650" y="334747"/>
                  </a:cubicBezTo>
                  <a:lnTo>
                    <a:pt x="774650" y="322479"/>
                  </a:lnTo>
                  <a:lnTo>
                    <a:pt x="771144" y="317221"/>
                  </a:lnTo>
                  <a:lnTo>
                    <a:pt x="774650" y="273406"/>
                  </a:lnTo>
                  <a:lnTo>
                    <a:pt x="774650" y="250622"/>
                  </a:lnTo>
                  <a:cubicBezTo>
                    <a:pt x="768807" y="244780"/>
                    <a:pt x="765302" y="240691"/>
                    <a:pt x="764134" y="238354"/>
                  </a:cubicBezTo>
                  <a:cubicBezTo>
                    <a:pt x="759460" y="236017"/>
                    <a:pt x="757123" y="232512"/>
                    <a:pt x="757123" y="227838"/>
                  </a:cubicBezTo>
                  <a:cubicBezTo>
                    <a:pt x="757123" y="226670"/>
                    <a:pt x="756540" y="225502"/>
                    <a:pt x="755371" y="224333"/>
                  </a:cubicBezTo>
                  <a:cubicBezTo>
                    <a:pt x="754202" y="223165"/>
                    <a:pt x="753034" y="222581"/>
                    <a:pt x="751865" y="222581"/>
                  </a:cubicBezTo>
                  <a:cubicBezTo>
                    <a:pt x="746024" y="220244"/>
                    <a:pt x="743103" y="213233"/>
                    <a:pt x="743103" y="201549"/>
                  </a:cubicBezTo>
                  <a:cubicBezTo>
                    <a:pt x="745439" y="201549"/>
                    <a:pt x="747776" y="200965"/>
                    <a:pt x="750113" y="199797"/>
                  </a:cubicBezTo>
                  <a:cubicBezTo>
                    <a:pt x="752450" y="197460"/>
                    <a:pt x="752450" y="194539"/>
                    <a:pt x="750113" y="191034"/>
                  </a:cubicBezTo>
                  <a:lnTo>
                    <a:pt x="748360" y="185776"/>
                  </a:lnTo>
                  <a:cubicBezTo>
                    <a:pt x="748360" y="183439"/>
                    <a:pt x="748945" y="181102"/>
                    <a:pt x="750113" y="178766"/>
                  </a:cubicBezTo>
                  <a:cubicBezTo>
                    <a:pt x="751282" y="176429"/>
                    <a:pt x="751865" y="174092"/>
                    <a:pt x="751865" y="171755"/>
                  </a:cubicBezTo>
                  <a:lnTo>
                    <a:pt x="755371" y="168250"/>
                  </a:lnTo>
                  <a:cubicBezTo>
                    <a:pt x="757708" y="167082"/>
                    <a:pt x="760045" y="163576"/>
                    <a:pt x="762381" y="157734"/>
                  </a:cubicBezTo>
                  <a:cubicBezTo>
                    <a:pt x="765887" y="157734"/>
                    <a:pt x="767639" y="157150"/>
                    <a:pt x="767639" y="155982"/>
                  </a:cubicBezTo>
                  <a:cubicBezTo>
                    <a:pt x="769975" y="148971"/>
                    <a:pt x="775818" y="139624"/>
                    <a:pt x="785165" y="127940"/>
                  </a:cubicBezTo>
                  <a:cubicBezTo>
                    <a:pt x="788670" y="124435"/>
                    <a:pt x="791007" y="121514"/>
                    <a:pt x="792175" y="119177"/>
                  </a:cubicBezTo>
                  <a:lnTo>
                    <a:pt x="799186" y="106909"/>
                  </a:lnTo>
                  <a:lnTo>
                    <a:pt x="800939" y="106909"/>
                  </a:lnTo>
                  <a:cubicBezTo>
                    <a:pt x="806780" y="106909"/>
                    <a:pt x="811746" y="106033"/>
                    <a:pt x="815835" y="104280"/>
                  </a:cubicBezTo>
                  <a:cubicBezTo>
                    <a:pt x="819925" y="102527"/>
                    <a:pt x="824306" y="101651"/>
                    <a:pt x="828980" y="101651"/>
                  </a:cubicBezTo>
                  <a:cubicBezTo>
                    <a:pt x="835991" y="101651"/>
                    <a:pt x="842417" y="99314"/>
                    <a:pt x="848258" y="94641"/>
                  </a:cubicBezTo>
                  <a:cubicBezTo>
                    <a:pt x="856438" y="87630"/>
                    <a:pt x="860527" y="84125"/>
                    <a:pt x="860527" y="84125"/>
                  </a:cubicBezTo>
                  <a:cubicBezTo>
                    <a:pt x="868706" y="79451"/>
                    <a:pt x="874547" y="77115"/>
                    <a:pt x="878052" y="77115"/>
                  </a:cubicBezTo>
                  <a:lnTo>
                    <a:pt x="879805" y="75362"/>
                  </a:lnTo>
                  <a:cubicBezTo>
                    <a:pt x="884479" y="70689"/>
                    <a:pt x="892657" y="66599"/>
                    <a:pt x="904342" y="63094"/>
                  </a:cubicBezTo>
                  <a:cubicBezTo>
                    <a:pt x="905510" y="61926"/>
                    <a:pt x="907263" y="61341"/>
                    <a:pt x="909599" y="61341"/>
                  </a:cubicBezTo>
                  <a:cubicBezTo>
                    <a:pt x="911936" y="61341"/>
                    <a:pt x="916610" y="63678"/>
                    <a:pt x="923621" y="68352"/>
                  </a:cubicBezTo>
                  <a:cubicBezTo>
                    <a:pt x="924789" y="69520"/>
                    <a:pt x="927126" y="71565"/>
                    <a:pt x="930631" y="74486"/>
                  </a:cubicBezTo>
                  <a:cubicBezTo>
                    <a:pt x="934136" y="77407"/>
                    <a:pt x="937057" y="80036"/>
                    <a:pt x="939394" y="82373"/>
                  </a:cubicBezTo>
                  <a:cubicBezTo>
                    <a:pt x="945236" y="85878"/>
                    <a:pt x="948741" y="89967"/>
                    <a:pt x="949909" y="94641"/>
                  </a:cubicBezTo>
                  <a:cubicBezTo>
                    <a:pt x="956920" y="101651"/>
                    <a:pt x="965683" y="105741"/>
                    <a:pt x="976198" y="106909"/>
                  </a:cubicBezTo>
                  <a:lnTo>
                    <a:pt x="991972" y="108662"/>
                  </a:lnTo>
                  <a:cubicBezTo>
                    <a:pt x="997814" y="109830"/>
                    <a:pt x="1002487" y="110998"/>
                    <a:pt x="1005992" y="112167"/>
                  </a:cubicBezTo>
                  <a:cubicBezTo>
                    <a:pt x="1009498" y="113335"/>
                    <a:pt x="1012419" y="114503"/>
                    <a:pt x="1014756" y="115672"/>
                  </a:cubicBezTo>
                  <a:cubicBezTo>
                    <a:pt x="1021766" y="120346"/>
                    <a:pt x="1028192" y="120346"/>
                    <a:pt x="1034034" y="115672"/>
                  </a:cubicBezTo>
                  <a:cubicBezTo>
                    <a:pt x="1035203" y="114503"/>
                    <a:pt x="1036371" y="114503"/>
                    <a:pt x="1037539" y="115672"/>
                  </a:cubicBezTo>
                  <a:cubicBezTo>
                    <a:pt x="1038708" y="116840"/>
                    <a:pt x="1039876" y="117425"/>
                    <a:pt x="1041044" y="117425"/>
                  </a:cubicBezTo>
                  <a:cubicBezTo>
                    <a:pt x="1042213" y="118593"/>
                    <a:pt x="1043673" y="121222"/>
                    <a:pt x="1045426" y="125311"/>
                  </a:cubicBezTo>
                  <a:cubicBezTo>
                    <a:pt x="1047179" y="129401"/>
                    <a:pt x="1048639" y="131445"/>
                    <a:pt x="1049808" y="131445"/>
                  </a:cubicBezTo>
                  <a:cubicBezTo>
                    <a:pt x="1050976" y="131445"/>
                    <a:pt x="1051852" y="131153"/>
                    <a:pt x="1052437" y="130569"/>
                  </a:cubicBezTo>
                  <a:cubicBezTo>
                    <a:pt x="1053020" y="129985"/>
                    <a:pt x="1053313" y="129109"/>
                    <a:pt x="1053313" y="127940"/>
                  </a:cubicBezTo>
                  <a:lnTo>
                    <a:pt x="1060323" y="131445"/>
                  </a:lnTo>
                  <a:cubicBezTo>
                    <a:pt x="1061492" y="132614"/>
                    <a:pt x="1062368" y="134074"/>
                    <a:pt x="1062952" y="135827"/>
                  </a:cubicBezTo>
                  <a:cubicBezTo>
                    <a:pt x="1063536" y="137579"/>
                    <a:pt x="1064413" y="139040"/>
                    <a:pt x="1065581" y="140208"/>
                  </a:cubicBezTo>
                  <a:lnTo>
                    <a:pt x="1069086" y="145466"/>
                  </a:lnTo>
                  <a:cubicBezTo>
                    <a:pt x="1072591" y="145466"/>
                    <a:pt x="1076097" y="147219"/>
                    <a:pt x="1079602" y="150724"/>
                  </a:cubicBezTo>
                  <a:cubicBezTo>
                    <a:pt x="1079602" y="150724"/>
                    <a:pt x="1080186" y="150432"/>
                    <a:pt x="1081355" y="149848"/>
                  </a:cubicBezTo>
                  <a:cubicBezTo>
                    <a:pt x="1082523" y="149264"/>
                    <a:pt x="1084275" y="148971"/>
                    <a:pt x="1086612" y="148971"/>
                  </a:cubicBezTo>
                  <a:cubicBezTo>
                    <a:pt x="1087781" y="151308"/>
                    <a:pt x="1088657" y="153645"/>
                    <a:pt x="1089241" y="155982"/>
                  </a:cubicBezTo>
                  <a:cubicBezTo>
                    <a:pt x="1089825" y="158319"/>
                    <a:pt x="1090702" y="160655"/>
                    <a:pt x="1091870" y="162992"/>
                  </a:cubicBezTo>
                  <a:lnTo>
                    <a:pt x="1100633" y="171755"/>
                  </a:lnTo>
                  <a:cubicBezTo>
                    <a:pt x="1101802" y="171755"/>
                    <a:pt x="1101802" y="172339"/>
                    <a:pt x="1100633" y="173508"/>
                  </a:cubicBezTo>
                  <a:cubicBezTo>
                    <a:pt x="1099465" y="174676"/>
                    <a:pt x="1098297" y="176429"/>
                    <a:pt x="1097127" y="178766"/>
                  </a:cubicBezTo>
                  <a:cubicBezTo>
                    <a:pt x="1095959" y="181102"/>
                    <a:pt x="1095375" y="182855"/>
                    <a:pt x="1095375" y="184023"/>
                  </a:cubicBezTo>
                  <a:cubicBezTo>
                    <a:pt x="1094207" y="192202"/>
                    <a:pt x="1094207" y="200965"/>
                    <a:pt x="1095375" y="210312"/>
                  </a:cubicBezTo>
                  <a:cubicBezTo>
                    <a:pt x="1096544" y="210312"/>
                    <a:pt x="1098004" y="210312"/>
                    <a:pt x="1099756" y="210312"/>
                  </a:cubicBezTo>
                  <a:cubicBezTo>
                    <a:pt x="1101509" y="210312"/>
                    <a:pt x="1102970" y="209144"/>
                    <a:pt x="1104138" y="206807"/>
                  </a:cubicBezTo>
                  <a:cubicBezTo>
                    <a:pt x="1108812" y="204470"/>
                    <a:pt x="1113193" y="201549"/>
                    <a:pt x="1117283" y="198044"/>
                  </a:cubicBezTo>
                  <a:cubicBezTo>
                    <a:pt x="1121372" y="194539"/>
                    <a:pt x="1126338" y="190450"/>
                    <a:pt x="1132180" y="185776"/>
                  </a:cubicBezTo>
                  <a:lnTo>
                    <a:pt x="1142696" y="177013"/>
                  </a:lnTo>
                  <a:cubicBezTo>
                    <a:pt x="1146201" y="175845"/>
                    <a:pt x="1149122" y="176429"/>
                    <a:pt x="1151458" y="178766"/>
                  </a:cubicBezTo>
                  <a:cubicBezTo>
                    <a:pt x="1152627" y="177597"/>
                    <a:pt x="1154379" y="175260"/>
                    <a:pt x="1156716" y="171755"/>
                  </a:cubicBezTo>
                  <a:cubicBezTo>
                    <a:pt x="1157885" y="172924"/>
                    <a:pt x="1158469" y="174092"/>
                    <a:pt x="1158469" y="175260"/>
                  </a:cubicBezTo>
                  <a:cubicBezTo>
                    <a:pt x="1164311" y="170587"/>
                    <a:pt x="1167232" y="168250"/>
                    <a:pt x="1167232" y="168250"/>
                  </a:cubicBezTo>
                  <a:lnTo>
                    <a:pt x="1181253" y="157734"/>
                  </a:lnTo>
                  <a:cubicBezTo>
                    <a:pt x="1180084" y="154229"/>
                    <a:pt x="1179792" y="151600"/>
                    <a:pt x="1180376" y="149848"/>
                  </a:cubicBezTo>
                  <a:cubicBezTo>
                    <a:pt x="1180960" y="148095"/>
                    <a:pt x="1183005" y="147219"/>
                    <a:pt x="1186510" y="147219"/>
                  </a:cubicBezTo>
                  <a:lnTo>
                    <a:pt x="1184758" y="152477"/>
                  </a:lnTo>
                  <a:cubicBezTo>
                    <a:pt x="1184758" y="153645"/>
                    <a:pt x="1185342" y="154229"/>
                    <a:pt x="1186510" y="154229"/>
                  </a:cubicBezTo>
                  <a:cubicBezTo>
                    <a:pt x="1187679" y="154229"/>
                    <a:pt x="1188263" y="154813"/>
                    <a:pt x="1188263" y="155982"/>
                  </a:cubicBezTo>
                  <a:cubicBezTo>
                    <a:pt x="1185926" y="157150"/>
                    <a:pt x="1183589" y="159487"/>
                    <a:pt x="1181253" y="162992"/>
                  </a:cubicBezTo>
                  <a:cubicBezTo>
                    <a:pt x="1183589" y="167666"/>
                    <a:pt x="1183005" y="170003"/>
                    <a:pt x="1179500" y="170003"/>
                  </a:cubicBezTo>
                  <a:cubicBezTo>
                    <a:pt x="1174826" y="168834"/>
                    <a:pt x="1172490" y="170587"/>
                    <a:pt x="1172490" y="175260"/>
                  </a:cubicBezTo>
                  <a:lnTo>
                    <a:pt x="1168984" y="175260"/>
                  </a:lnTo>
                  <a:cubicBezTo>
                    <a:pt x="1165479" y="175260"/>
                    <a:pt x="1161974" y="178181"/>
                    <a:pt x="1158469" y="184023"/>
                  </a:cubicBezTo>
                  <a:lnTo>
                    <a:pt x="1165479" y="185776"/>
                  </a:lnTo>
                  <a:cubicBezTo>
                    <a:pt x="1163143" y="190450"/>
                    <a:pt x="1160514" y="193663"/>
                    <a:pt x="1157592" y="195415"/>
                  </a:cubicBezTo>
                  <a:cubicBezTo>
                    <a:pt x="1154671" y="197168"/>
                    <a:pt x="1152627" y="198628"/>
                    <a:pt x="1151458" y="199797"/>
                  </a:cubicBezTo>
                  <a:cubicBezTo>
                    <a:pt x="1150290" y="199797"/>
                    <a:pt x="1147953" y="202134"/>
                    <a:pt x="1144448" y="206807"/>
                  </a:cubicBezTo>
                  <a:cubicBezTo>
                    <a:pt x="1143279" y="210312"/>
                    <a:pt x="1140359" y="212065"/>
                    <a:pt x="1135685" y="212065"/>
                  </a:cubicBezTo>
                  <a:lnTo>
                    <a:pt x="1132180" y="217323"/>
                  </a:lnTo>
                  <a:lnTo>
                    <a:pt x="1128674" y="222581"/>
                  </a:lnTo>
                  <a:cubicBezTo>
                    <a:pt x="1128674" y="222581"/>
                    <a:pt x="1128091" y="222581"/>
                    <a:pt x="1126922" y="222581"/>
                  </a:cubicBezTo>
                  <a:cubicBezTo>
                    <a:pt x="1125754" y="222581"/>
                    <a:pt x="1125169" y="223165"/>
                    <a:pt x="1125169" y="224333"/>
                  </a:cubicBezTo>
                  <a:cubicBezTo>
                    <a:pt x="1124001" y="226670"/>
                    <a:pt x="1122540" y="228715"/>
                    <a:pt x="1120788" y="230467"/>
                  </a:cubicBezTo>
                  <a:cubicBezTo>
                    <a:pt x="1119035" y="232220"/>
                    <a:pt x="1118159" y="233680"/>
                    <a:pt x="1118159" y="234849"/>
                  </a:cubicBezTo>
                  <a:cubicBezTo>
                    <a:pt x="1113485" y="238354"/>
                    <a:pt x="1109980" y="240107"/>
                    <a:pt x="1107643" y="240107"/>
                  </a:cubicBezTo>
                  <a:cubicBezTo>
                    <a:pt x="1105307" y="245949"/>
                    <a:pt x="1102970" y="248870"/>
                    <a:pt x="1100633" y="248870"/>
                  </a:cubicBezTo>
                  <a:cubicBezTo>
                    <a:pt x="1099465" y="248870"/>
                    <a:pt x="1098588" y="249162"/>
                    <a:pt x="1098004" y="249746"/>
                  </a:cubicBezTo>
                  <a:cubicBezTo>
                    <a:pt x="1097420" y="250330"/>
                    <a:pt x="1096544" y="251206"/>
                    <a:pt x="1095375" y="252375"/>
                  </a:cubicBezTo>
                  <a:cubicBezTo>
                    <a:pt x="1096544" y="252375"/>
                    <a:pt x="1098004" y="252667"/>
                    <a:pt x="1099756" y="253251"/>
                  </a:cubicBezTo>
                  <a:cubicBezTo>
                    <a:pt x="1101509" y="253835"/>
                    <a:pt x="1102970" y="253543"/>
                    <a:pt x="1104138" y="252375"/>
                  </a:cubicBezTo>
                  <a:cubicBezTo>
                    <a:pt x="1105307" y="252375"/>
                    <a:pt x="1107643" y="251206"/>
                    <a:pt x="1111149" y="248870"/>
                  </a:cubicBezTo>
                  <a:cubicBezTo>
                    <a:pt x="1113485" y="248870"/>
                    <a:pt x="1115238" y="247993"/>
                    <a:pt x="1116407" y="246241"/>
                  </a:cubicBezTo>
                  <a:cubicBezTo>
                    <a:pt x="1117575" y="244488"/>
                    <a:pt x="1118743" y="243612"/>
                    <a:pt x="1119912" y="243612"/>
                  </a:cubicBezTo>
                  <a:lnTo>
                    <a:pt x="1125169" y="240107"/>
                  </a:lnTo>
                  <a:lnTo>
                    <a:pt x="1126922" y="238354"/>
                  </a:lnTo>
                  <a:lnTo>
                    <a:pt x="1130427" y="238354"/>
                  </a:lnTo>
                  <a:cubicBezTo>
                    <a:pt x="1132764" y="238354"/>
                    <a:pt x="1135685" y="236017"/>
                    <a:pt x="1139190" y="231344"/>
                  </a:cubicBezTo>
                  <a:cubicBezTo>
                    <a:pt x="1149706" y="224333"/>
                    <a:pt x="1164895" y="212649"/>
                    <a:pt x="1184758" y="196292"/>
                  </a:cubicBezTo>
                  <a:cubicBezTo>
                    <a:pt x="1189432" y="193955"/>
                    <a:pt x="1192937" y="191326"/>
                    <a:pt x="1195273" y="188405"/>
                  </a:cubicBezTo>
                  <a:cubicBezTo>
                    <a:pt x="1197610" y="185484"/>
                    <a:pt x="1200531" y="184023"/>
                    <a:pt x="1204037" y="184023"/>
                  </a:cubicBezTo>
                  <a:cubicBezTo>
                    <a:pt x="1207542" y="180518"/>
                    <a:pt x="1209294" y="176429"/>
                    <a:pt x="1209294" y="171755"/>
                  </a:cubicBezTo>
                  <a:cubicBezTo>
                    <a:pt x="1208125" y="171755"/>
                    <a:pt x="1207834" y="171171"/>
                    <a:pt x="1208418" y="170003"/>
                  </a:cubicBezTo>
                  <a:cubicBezTo>
                    <a:pt x="1209002" y="168834"/>
                    <a:pt x="1209294" y="167666"/>
                    <a:pt x="1209294" y="166497"/>
                  </a:cubicBezTo>
                  <a:cubicBezTo>
                    <a:pt x="1210462" y="162992"/>
                    <a:pt x="1211047" y="157734"/>
                    <a:pt x="1211047" y="150724"/>
                  </a:cubicBezTo>
                  <a:cubicBezTo>
                    <a:pt x="1212215" y="149555"/>
                    <a:pt x="1213383" y="148679"/>
                    <a:pt x="1214552" y="148095"/>
                  </a:cubicBezTo>
                  <a:cubicBezTo>
                    <a:pt x="1215720" y="147511"/>
                    <a:pt x="1217473" y="146635"/>
                    <a:pt x="1219810" y="145466"/>
                  </a:cubicBezTo>
                  <a:cubicBezTo>
                    <a:pt x="1226820" y="144298"/>
                    <a:pt x="1230909" y="140208"/>
                    <a:pt x="1232078" y="133198"/>
                  </a:cubicBezTo>
                  <a:cubicBezTo>
                    <a:pt x="1232078" y="132030"/>
                    <a:pt x="1232370" y="130569"/>
                    <a:pt x="1232954" y="128816"/>
                  </a:cubicBezTo>
                  <a:cubicBezTo>
                    <a:pt x="1233538" y="127064"/>
                    <a:pt x="1234414" y="124435"/>
                    <a:pt x="1235583" y="120930"/>
                  </a:cubicBezTo>
                  <a:cubicBezTo>
                    <a:pt x="1236752" y="119761"/>
                    <a:pt x="1239672" y="119177"/>
                    <a:pt x="1244346" y="119177"/>
                  </a:cubicBezTo>
                  <a:cubicBezTo>
                    <a:pt x="1245515" y="119177"/>
                    <a:pt x="1246099" y="118009"/>
                    <a:pt x="1246099" y="115672"/>
                  </a:cubicBezTo>
                  <a:cubicBezTo>
                    <a:pt x="1246099" y="113335"/>
                    <a:pt x="1245515" y="111583"/>
                    <a:pt x="1244346" y="110414"/>
                  </a:cubicBezTo>
                  <a:lnTo>
                    <a:pt x="1233831" y="119177"/>
                  </a:lnTo>
                  <a:cubicBezTo>
                    <a:pt x="1231494" y="118009"/>
                    <a:pt x="1230325" y="116840"/>
                    <a:pt x="1230325" y="115672"/>
                  </a:cubicBezTo>
                  <a:lnTo>
                    <a:pt x="1230325" y="112167"/>
                  </a:lnTo>
                  <a:cubicBezTo>
                    <a:pt x="1232662" y="113335"/>
                    <a:pt x="1234123" y="112751"/>
                    <a:pt x="1234707" y="110414"/>
                  </a:cubicBezTo>
                  <a:cubicBezTo>
                    <a:pt x="1235291" y="108077"/>
                    <a:pt x="1236752" y="106325"/>
                    <a:pt x="1239089" y="105156"/>
                  </a:cubicBezTo>
                  <a:lnTo>
                    <a:pt x="1247851" y="98146"/>
                  </a:lnTo>
                  <a:cubicBezTo>
                    <a:pt x="1249020" y="98146"/>
                    <a:pt x="1249896" y="97562"/>
                    <a:pt x="1250480" y="96393"/>
                  </a:cubicBezTo>
                  <a:cubicBezTo>
                    <a:pt x="1251065" y="95225"/>
                    <a:pt x="1251356" y="94057"/>
                    <a:pt x="1251356" y="92888"/>
                  </a:cubicBezTo>
                  <a:cubicBezTo>
                    <a:pt x="1252525" y="89383"/>
                    <a:pt x="1253109" y="84125"/>
                    <a:pt x="1253109" y="77115"/>
                  </a:cubicBezTo>
                  <a:cubicBezTo>
                    <a:pt x="1250773" y="75946"/>
                    <a:pt x="1249604" y="74194"/>
                    <a:pt x="1249604" y="71857"/>
                  </a:cubicBezTo>
                  <a:cubicBezTo>
                    <a:pt x="1251941" y="71857"/>
                    <a:pt x="1253109" y="71273"/>
                    <a:pt x="1253109" y="70104"/>
                  </a:cubicBezTo>
                  <a:lnTo>
                    <a:pt x="1254862" y="70104"/>
                  </a:lnTo>
                  <a:lnTo>
                    <a:pt x="1253109" y="68352"/>
                  </a:lnTo>
                  <a:lnTo>
                    <a:pt x="1246099" y="68352"/>
                  </a:lnTo>
                  <a:cubicBezTo>
                    <a:pt x="1246099" y="67183"/>
                    <a:pt x="1246099" y="65723"/>
                    <a:pt x="1246099" y="63970"/>
                  </a:cubicBezTo>
                  <a:cubicBezTo>
                    <a:pt x="1246099" y="62218"/>
                    <a:pt x="1246099" y="60173"/>
                    <a:pt x="1246099" y="57836"/>
                  </a:cubicBezTo>
                  <a:cubicBezTo>
                    <a:pt x="1246099" y="56668"/>
                    <a:pt x="1246099" y="56084"/>
                    <a:pt x="1246099" y="56084"/>
                  </a:cubicBezTo>
                  <a:lnTo>
                    <a:pt x="1249604" y="56084"/>
                  </a:lnTo>
                  <a:cubicBezTo>
                    <a:pt x="1249604" y="56084"/>
                    <a:pt x="1250480" y="56960"/>
                    <a:pt x="1252233" y="58712"/>
                  </a:cubicBezTo>
                  <a:cubicBezTo>
                    <a:pt x="1253985" y="60465"/>
                    <a:pt x="1256031" y="61341"/>
                    <a:pt x="1258367" y="61341"/>
                  </a:cubicBezTo>
                  <a:cubicBezTo>
                    <a:pt x="1260704" y="59005"/>
                    <a:pt x="1263625" y="57836"/>
                    <a:pt x="1267130" y="57836"/>
                  </a:cubicBezTo>
                  <a:cubicBezTo>
                    <a:pt x="1270635" y="57836"/>
                    <a:pt x="1271803" y="56084"/>
                    <a:pt x="1270635" y="52578"/>
                  </a:cubicBezTo>
                  <a:cubicBezTo>
                    <a:pt x="1270635" y="51410"/>
                    <a:pt x="1270051" y="50826"/>
                    <a:pt x="1268883" y="50826"/>
                  </a:cubicBezTo>
                  <a:cubicBezTo>
                    <a:pt x="1267714" y="50826"/>
                    <a:pt x="1266546" y="50242"/>
                    <a:pt x="1265377" y="49073"/>
                  </a:cubicBezTo>
                  <a:lnTo>
                    <a:pt x="1263625" y="47321"/>
                  </a:lnTo>
                  <a:cubicBezTo>
                    <a:pt x="1264793" y="47321"/>
                    <a:pt x="1265961" y="47028"/>
                    <a:pt x="1267130" y="46444"/>
                  </a:cubicBezTo>
                  <a:cubicBezTo>
                    <a:pt x="1268298" y="45860"/>
                    <a:pt x="1268883" y="46152"/>
                    <a:pt x="1268883" y="47321"/>
                  </a:cubicBezTo>
                  <a:cubicBezTo>
                    <a:pt x="1271219" y="47321"/>
                    <a:pt x="1272972" y="49073"/>
                    <a:pt x="1274141" y="52578"/>
                  </a:cubicBezTo>
                  <a:cubicBezTo>
                    <a:pt x="1278814" y="56084"/>
                    <a:pt x="1284072" y="57836"/>
                    <a:pt x="1289914" y="57836"/>
                  </a:cubicBezTo>
                  <a:cubicBezTo>
                    <a:pt x="1291083" y="57836"/>
                    <a:pt x="1292543" y="57544"/>
                    <a:pt x="1294296" y="56960"/>
                  </a:cubicBezTo>
                  <a:cubicBezTo>
                    <a:pt x="1296048" y="56376"/>
                    <a:pt x="1297508" y="57252"/>
                    <a:pt x="1298677" y="59589"/>
                  </a:cubicBezTo>
                  <a:cubicBezTo>
                    <a:pt x="1298677" y="61926"/>
                    <a:pt x="1299845" y="63094"/>
                    <a:pt x="1302182" y="63094"/>
                  </a:cubicBezTo>
                  <a:cubicBezTo>
                    <a:pt x="1305687" y="59589"/>
                    <a:pt x="1308608" y="58420"/>
                    <a:pt x="1310945" y="59589"/>
                  </a:cubicBezTo>
                  <a:cubicBezTo>
                    <a:pt x="1313282" y="60757"/>
                    <a:pt x="1315035" y="61341"/>
                    <a:pt x="1316203" y="61341"/>
                  </a:cubicBezTo>
                  <a:cubicBezTo>
                    <a:pt x="1318540" y="60173"/>
                    <a:pt x="1320292" y="59005"/>
                    <a:pt x="1321461" y="57836"/>
                  </a:cubicBezTo>
                  <a:cubicBezTo>
                    <a:pt x="1322629" y="56668"/>
                    <a:pt x="1324966" y="56084"/>
                    <a:pt x="1328471" y="56084"/>
                  </a:cubicBezTo>
                  <a:cubicBezTo>
                    <a:pt x="1329639" y="54915"/>
                    <a:pt x="1330224" y="52578"/>
                    <a:pt x="1330224" y="49073"/>
                  </a:cubicBezTo>
                  <a:cubicBezTo>
                    <a:pt x="1331392" y="43231"/>
                    <a:pt x="1334897" y="37973"/>
                    <a:pt x="1340739" y="33300"/>
                  </a:cubicBezTo>
                  <a:lnTo>
                    <a:pt x="1335482" y="29795"/>
                  </a:lnTo>
                  <a:cubicBezTo>
                    <a:pt x="1335482" y="27458"/>
                    <a:pt x="1333729" y="25121"/>
                    <a:pt x="1330224" y="22784"/>
                  </a:cubicBezTo>
                  <a:cubicBezTo>
                    <a:pt x="1325550" y="18111"/>
                    <a:pt x="1325550" y="12853"/>
                    <a:pt x="1330224" y="7011"/>
                  </a:cubicBezTo>
                  <a:lnTo>
                    <a:pt x="1331977" y="3506"/>
                  </a:lnTo>
                  <a:cubicBezTo>
                    <a:pt x="1335482" y="3506"/>
                    <a:pt x="1339571" y="2921"/>
                    <a:pt x="1344244" y="1753"/>
                  </a:cubicBezTo>
                  <a:cubicBezTo>
                    <a:pt x="1345413" y="585"/>
                    <a:pt x="1347750" y="0"/>
                    <a:pt x="1351255" y="0"/>
                  </a:cubicBezTo>
                  <a:close/>
                </a:path>
              </a:pathLst>
            </a:custGeom>
            <a:blipFill dpi="0" rotWithShape="1">
              <a:blip r:embed="rId2"/>
              <a:srcRect/>
              <a:tile tx="0" ty="0" sx="100000" sy="100000" flip="none" algn="tl"/>
            </a:blip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ctr">
                <a:buNone/>
              </a:pPr>
              <a:endParaRPr lang="zh-CN" altLang="en-US" sz="13800" cap="all" dirty="0">
                <a:blipFill dpi="0" rotWithShape="1">
                  <a:blip r:embed="rId2"/>
                  <a:srcRect/>
                  <a:tile tx="0" ty="0" sx="100000" sy="100000" flip="none" algn="tl"/>
                </a:blipFill>
                <a:latin typeface="艾迪鹅演示引擎标题体 Normal" panose="02000600000000000000" pitchFamily="2" charset="-122"/>
                <a:ea typeface="艾迪鹅演示引擎标题体 Normal" panose="02000600000000000000" pitchFamily="2" charset="-122"/>
                <a:cs typeface="艾迪鹅演示引擎标题体 Normal" panose="02000600000000000000" pitchFamily="2" charset="-122"/>
                <a:sym typeface="+mn-lt"/>
              </a:endParaRPr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287A5206-DCC6-CC64-7ED3-8858A978D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5088" y="3243259"/>
              <a:ext cx="1453565" cy="1828114"/>
            </a:xfrm>
            <a:custGeom>
              <a:avLst/>
              <a:gdLst/>
              <a:ahLst/>
              <a:cxnLst/>
              <a:rect l="l" t="t" r="r" b="b"/>
              <a:pathLst>
                <a:path w="1453565" h="1828114">
                  <a:moveTo>
                    <a:pt x="1290574" y="1822704"/>
                  </a:moveTo>
                  <a:lnTo>
                    <a:pt x="1290574" y="1826209"/>
                  </a:lnTo>
                  <a:lnTo>
                    <a:pt x="1294079" y="1826209"/>
                  </a:lnTo>
                  <a:lnTo>
                    <a:pt x="1293698" y="1828114"/>
                  </a:lnTo>
                  <a:lnTo>
                    <a:pt x="1285640" y="1828114"/>
                  </a:lnTo>
                  <a:lnTo>
                    <a:pt x="1287069" y="1826209"/>
                  </a:lnTo>
                  <a:close/>
                  <a:moveTo>
                    <a:pt x="1189799" y="1811312"/>
                  </a:moveTo>
                  <a:cubicBezTo>
                    <a:pt x="1189215" y="1810728"/>
                    <a:pt x="1188339" y="1811020"/>
                    <a:pt x="1187171" y="1812188"/>
                  </a:cubicBezTo>
                  <a:cubicBezTo>
                    <a:pt x="1184834" y="1814525"/>
                    <a:pt x="1184834" y="1815694"/>
                    <a:pt x="1187171" y="1815694"/>
                  </a:cubicBezTo>
                  <a:cubicBezTo>
                    <a:pt x="1189507" y="1818030"/>
                    <a:pt x="1190676" y="1818030"/>
                    <a:pt x="1190676" y="1815694"/>
                  </a:cubicBezTo>
                  <a:cubicBezTo>
                    <a:pt x="1190676" y="1813357"/>
                    <a:pt x="1190384" y="1811896"/>
                    <a:pt x="1189799" y="1811312"/>
                  </a:cubicBezTo>
                  <a:close/>
                  <a:moveTo>
                    <a:pt x="1255522" y="1808683"/>
                  </a:moveTo>
                  <a:cubicBezTo>
                    <a:pt x="1253185" y="1811020"/>
                    <a:pt x="1252017" y="1813357"/>
                    <a:pt x="1252017" y="1815694"/>
                  </a:cubicBezTo>
                  <a:cubicBezTo>
                    <a:pt x="1252017" y="1818030"/>
                    <a:pt x="1253769" y="1818030"/>
                    <a:pt x="1257275" y="1815694"/>
                  </a:cubicBezTo>
                  <a:cubicBezTo>
                    <a:pt x="1259611" y="1815694"/>
                    <a:pt x="1261657" y="1815109"/>
                    <a:pt x="1263409" y="1813941"/>
                  </a:cubicBezTo>
                  <a:cubicBezTo>
                    <a:pt x="1265161" y="1812773"/>
                    <a:pt x="1264869" y="1811020"/>
                    <a:pt x="1262533" y="1808683"/>
                  </a:cubicBezTo>
                  <a:cubicBezTo>
                    <a:pt x="1262533" y="1808683"/>
                    <a:pt x="1261657" y="1808683"/>
                    <a:pt x="1259903" y="1808683"/>
                  </a:cubicBezTo>
                  <a:cubicBezTo>
                    <a:pt x="1258151" y="1808683"/>
                    <a:pt x="1257275" y="1808683"/>
                    <a:pt x="1257275" y="1808683"/>
                  </a:cubicBezTo>
                  <a:close/>
                  <a:moveTo>
                    <a:pt x="1334389" y="1791157"/>
                  </a:moveTo>
                  <a:lnTo>
                    <a:pt x="1334389" y="1796415"/>
                  </a:lnTo>
                  <a:lnTo>
                    <a:pt x="1332637" y="1794662"/>
                  </a:lnTo>
                  <a:cubicBezTo>
                    <a:pt x="1332637" y="1792326"/>
                    <a:pt x="1333221" y="1791157"/>
                    <a:pt x="1334389" y="1791157"/>
                  </a:cubicBezTo>
                  <a:close/>
                  <a:moveTo>
                    <a:pt x="1053973" y="1743837"/>
                  </a:moveTo>
                  <a:lnTo>
                    <a:pt x="1057478" y="1743837"/>
                  </a:lnTo>
                  <a:cubicBezTo>
                    <a:pt x="1059815" y="1746174"/>
                    <a:pt x="1059815" y="1747342"/>
                    <a:pt x="1057478" y="1747342"/>
                  </a:cubicBezTo>
                  <a:cubicBezTo>
                    <a:pt x="1057478" y="1745005"/>
                    <a:pt x="1056309" y="1743837"/>
                    <a:pt x="1053973" y="1743837"/>
                  </a:cubicBezTo>
                  <a:close/>
                  <a:moveTo>
                    <a:pt x="566751" y="1733321"/>
                  </a:moveTo>
                  <a:cubicBezTo>
                    <a:pt x="566751" y="1735658"/>
                    <a:pt x="565582" y="1736827"/>
                    <a:pt x="563245" y="1736827"/>
                  </a:cubicBezTo>
                  <a:cubicBezTo>
                    <a:pt x="563245" y="1739163"/>
                    <a:pt x="562662" y="1740332"/>
                    <a:pt x="561493" y="1740332"/>
                  </a:cubicBezTo>
                  <a:lnTo>
                    <a:pt x="561493" y="1736827"/>
                  </a:lnTo>
                  <a:cubicBezTo>
                    <a:pt x="562662" y="1736827"/>
                    <a:pt x="563538" y="1736242"/>
                    <a:pt x="564122" y="1735074"/>
                  </a:cubicBezTo>
                  <a:cubicBezTo>
                    <a:pt x="564706" y="1733906"/>
                    <a:pt x="565582" y="1733321"/>
                    <a:pt x="566751" y="1733321"/>
                  </a:cubicBezTo>
                  <a:close/>
                  <a:moveTo>
                    <a:pt x="72518" y="1712290"/>
                  </a:moveTo>
                  <a:cubicBezTo>
                    <a:pt x="70181" y="1712290"/>
                    <a:pt x="70472" y="1713166"/>
                    <a:pt x="73394" y="1714919"/>
                  </a:cubicBezTo>
                  <a:cubicBezTo>
                    <a:pt x="76315" y="1716672"/>
                    <a:pt x="80112" y="1718132"/>
                    <a:pt x="84785" y="1719301"/>
                  </a:cubicBezTo>
                  <a:lnTo>
                    <a:pt x="84785" y="1717548"/>
                  </a:lnTo>
                  <a:cubicBezTo>
                    <a:pt x="81280" y="1714043"/>
                    <a:pt x="77191" y="1712290"/>
                    <a:pt x="72518" y="1712290"/>
                  </a:cubicBezTo>
                  <a:close/>
                  <a:moveTo>
                    <a:pt x="1327379" y="1705280"/>
                  </a:moveTo>
                  <a:lnTo>
                    <a:pt x="1327379" y="1717548"/>
                  </a:lnTo>
                  <a:lnTo>
                    <a:pt x="1332637" y="1736827"/>
                  </a:lnTo>
                  <a:cubicBezTo>
                    <a:pt x="1333805" y="1736827"/>
                    <a:pt x="1334389" y="1736242"/>
                    <a:pt x="1334389" y="1735074"/>
                  </a:cubicBezTo>
                  <a:lnTo>
                    <a:pt x="1330884" y="1721053"/>
                  </a:lnTo>
                  <a:lnTo>
                    <a:pt x="1330884" y="1712290"/>
                  </a:lnTo>
                  <a:cubicBezTo>
                    <a:pt x="1330884" y="1709953"/>
                    <a:pt x="1329715" y="1707617"/>
                    <a:pt x="1327379" y="1705280"/>
                  </a:cubicBezTo>
                  <a:close/>
                  <a:moveTo>
                    <a:pt x="552730" y="1696517"/>
                  </a:moveTo>
                  <a:cubicBezTo>
                    <a:pt x="549225" y="1696517"/>
                    <a:pt x="547472" y="1698854"/>
                    <a:pt x="547472" y="1703527"/>
                  </a:cubicBezTo>
                  <a:lnTo>
                    <a:pt x="543967" y="1703527"/>
                  </a:lnTo>
                  <a:lnTo>
                    <a:pt x="543967" y="1705280"/>
                  </a:lnTo>
                  <a:lnTo>
                    <a:pt x="552730" y="1703527"/>
                  </a:lnTo>
                  <a:lnTo>
                    <a:pt x="559740" y="1703527"/>
                  </a:lnTo>
                  <a:lnTo>
                    <a:pt x="556235" y="1700022"/>
                  </a:lnTo>
                  <a:cubicBezTo>
                    <a:pt x="556235" y="1697685"/>
                    <a:pt x="555067" y="1696517"/>
                    <a:pt x="552730" y="1696517"/>
                  </a:cubicBezTo>
                  <a:close/>
                  <a:moveTo>
                    <a:pt x="1048715" y="1693012"/>
                  </a:moveTo>
                  <a:lnTo>
                    <a:pt x="1052221" y="1693012"/>
                  </a:lnTo>
                  <a:cubicBezTo>
                    <a:pt x="1053389" y="1695348"/>
                    <a:pt x="1053389" y="1696517"/>
                    <a:pt x="1052221" y="1696517"/>
                  </a:cubicBezTo>
                  <a:cubicBezTo>
                    <a:pt x="1049884" y="1696517"/>
                    <a:pt x="1048715" y="1695348"/>
                    <a:pt x="1048715" y="1693012"/>
                  </a:cubicBezTo>
                  <a:close/>
                  <a:moveTo>
                    <a:pt x="638607" y="1693012"/>
                  </a:moveTo>
                  <a:cubicBezTo>
                    <a:pt x="636270" y="1693012"/>
                    <a:pt x="633641" y="1693596"/>
                    <a:pt x="630720" y="1694764"/>
                  </a:cubicBezTo>
                  <a:cubicBezTo>
                    <a:pt x="627799" y="1695933"/>
                    <a:pt x="624003" y="1696517"/>
                    <a:pt x="619328" y="1696517"/>
                  </a:cubicBezTo>
                  <a:cubicBezTo>
                    <a:pt x="611150" y="1701190"/>
                    <a:pt x="605892" y="1703527"/>
                    <a:pt x="603555" y="1703527"/>
                  </a:cubicBezTo>
                  <a:cubicBezTo>
                    <a:pt x="603555" y="1702359"/>
                    <a:pt x="603263" y="1702067"/>
                    <a:pt x="602679" y="1702651"/>
                  </a:cubicBezTo>
                  <a:cubicBezTo>
                    <a:pt x="602095" y="1703235"/>
                    <a:pt x="601803" y="1704111"/>
                    <a:pt x="601803" y="1705280"/>
                  </a:cubicBezTo>
                  <a:cubicBezTo>
                    <a:pt x="597129" y="1705280"/>
                    <a:pt x="593039" y="1707617"/>
                    <a:pt x="589534" y="1712290"/>
                  </a:cubicBezTo>
                  <a:cubicBezTo>
                    <a:pt x="586029" y="1714627"/>
                    <a:pt x="584276" y="1716380"/>
                    <a:pt x="584276" y="1717548"/>
                  </a:cubicBezTo>
                  <a:cubicBezTo>
                    <a:pt x="584276" y="1718716"/>
                    <a:pt x="585737" y="1719009"/>
                    <a:pt x="588658" y="1718424"/>
                  </a:cubicBezTo>
                  <a:cubicBezTo>
                    <a:pt x="591579" y="1717840"/>
                    <a:pt x="594792" y="1716964"/>
                    <a:pt x="598297" y="1715795"/>
                  </a:cubicBezTo>
                  <a:cubicBezTo>
                    <a:pt x="606476" y="1711122"/>
                    <a:pt x="612318" y="1708785"/>
                    <a:pt x="615823" y="1708785"/>
                  </a:cubicBezTo>
                  <a:cubicBezTo>
                    <a:pt x="620497" y="1705280"/>
                    <a:pt x="624586" y="1703527"/>
                    <a:pt x="628091" y="1703527"/>
                  </a:cubicBezTo>
                  <a:cubicBezTo>
                    <a:pt x="628091" y="1702359"/>
                    <a:pt x="629552" y="1701190"/>
                    <a:pt x="632473" y="1700022"/>
                  </a:cubicBezTo>
                  <a:cubicBezTo>
                    <a:pt x="635394" y="1698854"/>
                    <a:pt x="637438" y="1697685"/>
                    <a:pt x="638607" y="1696517"/>
                  </a:cubicBezTo>
                  <a:cubicBezTo>
                    <a:pt x="643281" y="1696517"/>
                    <a:pt x="646786" y="1695348"/>
                    <a:pt x="649123" y="1693012"/>
                  </a:cubicBezTo>
                  <a:cubicBezTo>
                    <a:pt x="649123" y="1693012"/>
                    <a:pt x="648246" y="1693012"/>
                    <a:pt x="646494" y="1693012"/>
                  </a:cubicBezTo>
                  <a:cubicBezTo>
                    <a:pt x="644741" y="1693012"/>
                    <a:pt x="642112" y="1693012"/>
                    <a:pt x="638607" y="1693012"/>
                  </a:cubicBezTo>
                  <a:close/>
                  <a:moveTo>
                    <a:pt x="1041705" y="1687754"/>
                  </a:moveTo>
                  <a:lnTo>
                    <a:pt x="1045211" y="1691259"/>
                  </a:lnTo>
                  <a:lnTo>
                    <a:pt x="1045211" y="1693012"/>
                  </a:lnTo>
                  <a:cubicBezTo>
                    <a:pt x="1042873" y="1691843"/>
                    <a:pt x="1041705" y="1690091"/>
                    <a:pt x="1041705" y="1687754"/>
                  </a:cubicBezTo>
                  <a:close/>
                  <a:moveTo>
                    <a:pt x="1308100" y="1664970"/>
                  </a:moveTo>
                  <a:cubicBezTo>
                    <a:pt x="1306931" y="1666138"/>
                    <a:pt x="1306931" y="1667307"/>
                    <a:pt x="1308100" y="1668475"/>
                  </a:cubicBezTo>
                  <a:cubicBezTo>
                    <a:pt x="1309269" y="1675486"/>
                    <a:pt x="1310729" y="1682788"/>
                    <a:pt x="1312482" y="1690383"/>
                  </a:cubicBezTo>
                  <a:cubicBezTo>
                    <a:pt x="1314234" y="1697977"/>
                    <a:pt x="1315111" y="1702943"/>
                    <a:pt x="1315111" y="1705280"/>
                  </a:cubicBezTo>
                  <a:cubicBezTo>
                    <a:pt x="1315111" y="1709953"/>
                    <a:pt x="1316279" y="1712290"/>
                    <a:pt x="1318615" y="1712290"/>
                  </a:cubicBezTo>
                  <a:cubicBezTo>
                    <a:pt x="1318615" y="1699438"/>
                    <a:pt x="1317447" y="1692427"/>
                    <a:pt x="1315111" y="1691259"/>
                  </a:cubicBezTo>
                  <a:lnTo>
                    <a:pt x="1315111" y="1678991"/>
                  </a:lnTo>
                  <a:cubicBezTo>
                    <a:pt x="1312773" y="1676654"/>
                    <a:pt x="1311605" y="1672565"/>
                    <a:pt x="1311605" y="1666723"/>
                  </a:cubicBezTo>
                  <a:cubicBezTo>
                    <a:pt x="1311605" y="1665554"/>
                    <a:pt x="1311313" y="1664970"/>
                    <a:pt x="1310729" y="1664970"/>
                  </a:cubicBezTo>
                  <a:cubicBezTo>
                    <a:pt x="1310145" y="1664970"/>
                    <a:pt x="1309269" y="1664970"/>
                    <a:pt x="1308100" y="1664970"/>
                  </a:cubicBezTo>
                  <a:close/>
                  <a:moveTo>
                    <a:pt x="478244" y="1663217"/>
                  </a:moveTo>
                  <a:cubicBezTo>
                    <a:pt x="478828" y="1663217"/>
                    <a:pt x="479704" y="1663802"/>
                    <a:pt x="480873" y="1664970"/>
                  </a:cubicBezTo>
                  <a:lnTo>
                    <a:pt x="480873" y="1666723"/>
                  </a:lnTo>
                  <a:cubicBezTo>
                    <a:pt x="480873" y="1665554"/>
                    <a:pt x="480581" y="1664970"/>
                    <a:pt x="479997" y="1664970"/>
                  </a:cubicBezTo>
                  <a:cubicBezTo>
                    <a:pt x="479413" y="1664970"/>
                    <a:pt x="478536" y="1664970"/>
                    <a:pt x="477368" y="1664970"/>
                  </a:cubicBezTo>
                  <a:cubicBezTo>
                    <a:pt x="477368" y="1663802"/>
                    <a:pt x="477660" y="1663217"/>
                    <a:pt x="478244" y="1663217"/>
                  </a:cubicBezTo>
                  <a:close/>
                  <a:moveTo>
                    <a:pt x="770052" y="1649197"/>
                  </a:moveTo>
                  <a:cubicBezTo>
                    <a:pt x="768883" y="1649197"/>
                    <a:pt x="768299" y="1650365"/>
                    <a:pt x="768299" y="1652702"/>
                  </a:cubicBezTo>
                  <a:lnTo>
                    <a:pt x="773557" y="1652702"/>
                  </a:lnTo>
                  <a:cubicBezTo>
                    <a:pt x="771221" y="1652702"/>
                    <a:pt x="770052" y="1651533"/>
                    <a:pt x="770052" y="1649197"/>
                  </a:cubicBezTo>
                  <a:close/>
                  <a:moveTo>
                    <a:pt x="785825" y="1645691"/>
                  </a:moveTo>
                  <a:cubicBezTo>
                    <a:pt x="783489" y="1645691"/>
                    <a:pt x="781737" y="1646860"/>
                    <a:pt x="780567" y="1649197"/>
                  </a:cubicBezTo>
                  <a:cubicBezTo>
                    <a:pt x="778231" y="1649197"/>
                    <a:pt x="776479" y="1649781"/>
                    <a:pt x="775310" y="1650949"/>
                  </a:cubicBezTo>
                  <a:cubicBezTo>
                    <a:pt x="774141" y="1652118"/>
                    <a:pt x="774725" y="1652702"/>
                    <a:pt x="777062" y="1652702"/>
                  </a:cubicBezTo>
                  <a:cubicBezTo>
                    <a:pt x="779399" y="1652702"/>
                    <a:pt x="780567" y="1651533"/>
                    <a:pt x="780567" y="1649197"/>
                  </a:cubicBezTo>
                  <a:lnTo>
                    <a:pt x="782320" y="1649197"/>
                  </a:lnTo>
                  <a:cubicBezTo>
                    <a:pt x="784657" y="1649197"/>
                    <a:pt x="785825" y="1648028"/>
                    <a:pt x="785825" y="1645691"/>
                  </a:cubicBezTo>
                  <a:close/>
                  <a:moveTo>
                    <a:pt x="487884" y="1640434"/>
                  </a:moveTo>
                  <a:lnTo>
                    <a:pt x="487884" y="1642186"/>
                  </a:lnTo>
                  <a:cubicBezTo>
                    <a:pt x="487884" y="1644523"/>
                    <a:pt x="489052" y="1644523"/>
                    <a:pt x="491389" y="1642186"/>
                  </a:cubicBezTo>
                  <a:lnTo>
                    <a:pt x="491389" y="1640434"/>
                  </a:lnTo>
                  <a:close/>
                  <a:moveTo>
                    <a:pt x="1315111" y="1633423"/>
                  </a:moveTo>
                  <a:lnTo>
                    <a:pt x="1315111" y="1645691"/>
                  </a:lnTo>
                  <a:cubicBezTo>
                    <a:pt x="1317447" y="1650365"/>
                    <a:pt x="1318615" y="1656791"/>
                    <a:pt x="1318615" y="1664970"/>
                  </a:cubicBezTo>
                  <a:cubicBezTo>
                    <a:pt x="1320952" y="1666138"/>
                    <a:pt x="1322121" y="1669644"/>
                    <a:pt x="1322121" y="1675486"/>
                  </a:cubicBezTo>
                  <a:cubicBezTo>
                    <a:pt x="1322121" y="1678991"/>
                    <a:pt x="1323873" y="1688338"/>
                    <a:pt x="1327379" y="1703527"/>
                  </a:cubicBezTo>
                  <a:cubicBezTo>
                    <a:pt x="1327379" y="1696517"/>
                    <a:pt x="1326503" y="1688630"/>
                    <a:pt x="1324749" y="1679867"/>
                  </a:cubicBezTo>
                  <a:cubicBezTo>
                    <a:pt x="1322997" y="1671104"/>
                    <a:pt x="1322121" y="1662633"/>
                    <a:pt x="1322121" y="1654454"/>
                  </a:cubicBezTo>
                  <a:cubicBezTo>
                    <a:pt x="1319784" y="1653286"/>
                    <a:pt x="1318615" y="1648612"/>
                    <a:pt x="1318615" y="1640434"/>
                  </a:cubicBezTo>
                  <a:close/>
                  <a:moveTo>
                    <a:pt x="840156" y="1633423"/>
                  </a:moveTo>
                  <a:cubicBezTo>
                    <a:pt x="835483" y="1633423"/>
                    <a:pt x="833145" y="1634592"/>
                    <a:pt x="833145" y="1636928"/>
                  </a:cubicBezTo>
                  <a:lnTo>
                    <a:pt x="820877" y="1636928"/>
                  </a:lnTo>
                  <a:cubicBezTo>
                    <a:pt x="819709" y="1639265"/>
                    <a:pt x="820877" y="1640434"/>
                    <a:pt x="824383" y="1640434"/>
                  </a:cubicBezTo>
                  <a:lnTo>
                    <a:pt x="831393" y="1640434"/>
                  </a:lnTo>
                  <a:lnTo>
                    <a:pt x="833145" y="1636928"/>
                  </a:lnTo>
                  <a:cubicBezTo>
                    <a:pt x="840156" y="1636928"/>
                    <a:pt x="843661" y="1635760"/>
                    <a:pt x="843661" y="1633423"/>
                  </a:cubicBezTo>
                  <a:close/>
                  <a:moveTo>
                    <a:pt x="861187" y="1629042"/>
                  </a:moveTo>
                  <a:cubicBezTo>
                    <a:pt x="858850" y="1629626"/>
                    <a:pt x="855929" y="1629918"/>
                    <a:pt x="852424" y="1629918"/>
                  </a:cubicBezTo>
                  <a:cubicBezTo>
                    <a:pt x="847751" y="1632255"/>
                    <a:pt x="848919" y="1633423"/>
                    <a:pt x="855929" y="1633423"/>
                  </a:cubicBezTo>
                  <a:cubicBezTo>
                    <a:pt x="859435" y="1633423"/>
                    <a:pt x="862356" y="1632255"/>
                    <a:pt x="864693" y="1629918"/>
                  </a:cubicBezTo>
                  <a:cubicBezTo>
                    <a:pt x="864693" y="1628750"/>
                    <a:pt x="863523" y="1628458"/>
                    <a:pt x="861187" y="1629042"/>
                  </a:cubicBezTo>
                  <a:close/>
                  <a:moveTo>
                    <a:pt x="896239" y="1626413"/>
                  </a:moveTo>
                  <a:cubicBezTo>
                    <a:pt x="895071" y="1626413"/>
                    <a:pt x="893318" y="1626997"/>
                    <a:pt x="890981" y="1628165"/>
                  </a:cubicBezTo>
                  <a:cubicBezTo>
                    <a:pt x="890981" y="1629334"/>
                    <a:pt x="893318" y="1629334"/>
                    <a:pt x="897991" y="1628165"/>
                  </a:cubicBezTo>
                  <a:cubicBezTo>
                    <a:pt x="897991" y="1626997"/>
                    <a:pt x="897407" y="1626413"/>
                    <a:pt x="896239" y="1626413"/>
                  </a:cubicBezTo>
                  <a:close/>
                  <a:moveTo>
                    <a:pt x="903249" y="1624660"/>
                  </a:moveTo>
                  <a:cubicBezTo>
                    <a:pt x="904417" y="1625829"/>
                    <a:pt x="905878" y="1626705"/>
                    <a:pt x="907631" y="1627289"/>
                  </a:cubicBezTo>
                  <a:cubicBezTo>
                    <a:pt x="909383" y="1627873"/>
                    <a:pt x="910260" y="1626997"/>
                    <a:pt x="910260" y="1624660"/>
                  </a:cubicBezTo>
                  <a:close/>
                  <a:moveTo>
                    <a:pt x="924281" y="1621155"/>
                  </a:moveTo>
                  <a:lnTo>
                    <a:pt x="912013" y="1624660"/>
                  </a:lnTo>
                  <a:cubicBezTo>
                    <a:pt x="912013" y="1626997"/>
                    <a:pt x="913181" y="1628165"/>
                    <a:pt x="915517" y="1628165"/>
                  </a:cubicBezTo>
                  <a:cubicBezTo>
                    <a:pt x="915517" y="1625829"/>
                    <a:pt x="917854" y="1624660"/>
                    <a:pt x="922529" y="1624660"/>
                  </a:cubicBezTo>
                  <a:lnTo>
                    <a:pt x="927786" y="1624660"/>
                  </a:lnTo>
                  <a:cubicBezTo>
                    <a:pt x="927786" y="1622323"/>
                    <a:pt x="926617" y="1621155"/>
                    <a:pt x="924281" y="1621155"/>
                  </a:cubicBezTo>
                  <a:close/>
                  <a:moveTo>
                    <a:pt x="882219" y="1617650"/>
                  </a:moveTo>
                  <a:lnTo>
                    <a:pt x="878713" y="1621155"/>
                  </a:lnTo>
                  <a:lnTo>
                    <a:pt x="883971" y="1621155"/>
                  </a:lnTo>
                  <a:cubicBezTo>
                    <a:pt x="886308" y="1621155"/>
                    <a:pt x="887477" y="1619987"/>
                    <a:pt x="887477" y="1617650"/>
                  </a:cubicBezTo>
                  <a:close/>
                  <a:moveTo>
                    <a:pt x="927786" y="1615897"/>
                  </a:moveTo>
                  <a:cubicBezTo>
                    <a:pt x="927786" y="1617066"/>
                    <a:pt x="928955" y="1617650"/>
                    <a:pt x="931291" y="1617650"/>
                  </a:cubicBezTo>
                  <a:cubicBezTo>
                    <a:pt x="933627" y="1617650"/>
                    <a:pt x="935381" y="1617066"/>
                    <a:pt x="936549" y="1615897"/>
                  </a:cubicBezTo>
                  <a:close/>
                  <a:moveTo>
                    <a:pt x="922529" y="1615897"/>
                  </a:moveTo>
                  <a:cubicBezTo>
                    <a:pt x="920191" y="1615897"/>
                    <a:pt x="919023" y="1616481"/>
                    <a:pt x="919023" y="1617650"/>
                  </a:cubicBezTo>
                  <a:lnTo>
                    <a:pt x="924281" y="1617650"/>
                  </a:lnTo>
                  <a:cubicBezTo>
                    <a:pt x="926617" y="1616481"/>
                    <a:pt x="926033" y="1615897"/>
                    <a:pt x="922529" y="1615897"/>
                  </a:cubicBezTo>
                  <a:close/>
                  <a:moveTo>
                    <a:pt x="910260" y="1615897"/>
                  </a:moveTo>
                  <a:cubicBezTo>
                    <a:pt x="906755" y="1615897"/>
                    <a:pt x="904126" y="1616189"/>
                    <a:pt x="902373" y="1616773"/>
                  </a:cubicBezTo>
                  <a:cubicBezTo>
                    <a:pt x="900621" y="1617358"/>
                    <a:pt x="900913" y="1617650"/>
                    <a:pt x="903249" y="1617650"/>
                  </a:cubicBezTo>
                  <a:lnTo>
                    <a:pt x="912013" y="1617650"/>
                  </a:lnTo>
                  <a:cubicBezTo>
                    <a:pt x="912013" y="1616481"/>
                    <a:pt x="911429" y="1615897"/>
                    <a:pt x="910260" y="1615897"/>
                  </a:cubicBezTo>
                  <a:close/>
                  <a:moveTo>
                    <a:pt x="1306347" y="1577340"/>
                  </a:moveTo>
                  <a:lnTo>
                    <a:pt x="1306347" y="1579093"/>
                  </a:lnTo>
                  <a:cubicBezTo>
                    <a:pt x="1306347" y="1586103"/>
                    <a:pt x="1308100" y="1600124"/>
                    <a:pt x="1311605" y="1621155"/>
                  </a:cubicBezTo>
                  <a:lnTo>
                    <a:pt x="1315111" y="1621155"/>
                  </a:lnTo>
                  <a:lnTo>
                    <a:pt x="1308100" y="1579093"/>
                  </a:lnTo>
                  <a:close/>
                  <a:moveTo>
                    <a:pt x="743763" y="1563319"/>
                  </a:moveTo>
                  <a:lnTo>
                    <a:pt x="743763" y="1570330"/>
                  </a:lnTo>
                  <a:lnTo>
                    <a:pt x="740257" y="1570330"/>
                  </a:lnTo>
                  <a:lnTo>
                    <a:pt x="743763" y="1582598"/>
                  </a:lnTo>
                  <a:lnTo>
                    <a:pt x="745515" y="1579093"/>
                  </a:lnTo>
                  <a:cubicBezTo>
                    <a:pt x="746684" y="1579093"/>
                    <a:pt x="747561" y="1578801"/>
                    <a:pt x="748144" y="1578216"/>
                  </a:cubicBezTo>
                  <a:cubicBezTo>
                    <a:pt x="748729" y="1577632"/>
                    <a:pt x="749021" y="1576172"/>
                    <a:pt x="749021" y="1573835"/>
                  </a:cubicBezTo>
                  <a:cubicBezTo>
                    <a:pt x="746684" y="1571498"/>
                    <a:pt x="745515" y="1569161"/>
                    <a:pt x="745515" y="1566824"/>
                  </a:cubicBezTo>
                  <a:lnTo>
                    <a:pt x="745515" y="1563319"/>
                  </a:lnTo>
                  <a:cubicBezTo>
                    <a:pt x="744347" y="1562151"/>
                    <a:pt x="743763" y="1562151"/>
                    <a:pt x="743763" y="1563319"/>
                  </a:cubicBezTo>
                  <a:close/>
                  <a:moveTo>
                    <a:pt x="740257" y="1537030"/>
                  </a:moveTo>
                  <a:cubicBezTo>
                    <a:pt x="739089" y="1537030"/>
                    <a:pt x="738505" y="1537614"/>
                    <a:pt x="738505" y="1538783"/>
                  </a:cubicBezTo>
                  <a:cubicBezTo>
                    <a:pt x="738505" y="1539951"/>
                    <a:pt x="739089" y="1541120"/>
                    <a:pt x="740257" y="1542288"/>
                  </a:cubicBezTo>
                  <a:lnTo>
                    <a:pt x="743763" y="1542288"/>
                  </a:lnTo>
                  <a:lnTo>
                    <a:pt x="740257" y="1538783"/>
                  </a:lnTo>
                  <a:close/>
                  <a:moveTo>
                    <a:pt x="734123" y="1528267"/>
                  </a:moveTo>
                  <a:cubicBezTo>
                    <a:pt x="733540" y="1528267"/>
                    <a:pt x="733247" y="1528851"/>
                    <a:pt x="733247" y="1530020"/>
                  </a:cubicBezTo>
                  <a:lnTo>
                    <a:pt x="733247" y="1533525"/>
                  </a:lnTo>
                  <a:cubicBezTo>
                    <a:pt x="733247" y="1535862"/>
                    <a:pt x="732079" y="1537030"/>
                    <a:pt x="729743" y="1537030"/>
                  </a:cubicBezTo>
                  <a:cubicBezTo>
                    <a:pt x="729743" y="1538199"/>
                    <a:pt x="730326" y="1538491"/>
                    <a:pt x="731495" y="1537906"/>
                  </a:cubicBezTo>
                  <a:cubicBezTo>
                    <a:pt x="732663" y="1537322"/>
                    <a:pt x="733247" y="1535862"/>
                    <a:pt x="733247" y="1533525"/>
                  </a:cubicBezTo>
                  <a:cubicBezTo>
                    <a:pt x="735584" y="1533525"/>
                    <a:pt x="736753" y="1533525"/>
                    <a:pt x="736753" y="1533525"/>
                  </a:cubicBezTo>
                  <a:cubicBezTo>
                    <a:pt x="739089" y="1533525"/>
                    <a:pt x="740257" y="1532357"/>
                    <a:pt x="740257" y="1530020"/>
                  </a:cubicBezTo>
                  <a:lnTo>
                    <a:pt x="736753" y="1530020"/>
                  </a:lnTo>
                  <a:cubicBezTo>
                    <a:pt x="735585" y="1528851"/>
                    <a:pt x="734707" y="1528267"/>
                    <a:pt x="734123" y="1528267"/>
                  </a:cubicBezTo>
                  <a:close/>
                  <a:moveTo>
                    <a:pt x="1104799" y="1517752"/>
                  </a:moveTo>
                  <a:cubicBezTo>
                    <a:pt x="1103630" y="1517752"/>
                    <a:pt x="1103045" y="1518920"/>
                    <a:pt x="1103045" y="1521257"/>
                  </a:cubicBezTo>
                  <a:cubicBezTo>
                    <a:pt x="1103045" y="1523594"/>
                    <a:pt x="1103630" y="1524762"/>
                    <a:pt x="1104799" y="1524762"/>
                  </a:cubicBezTo>
                  <a:lnTo>
                    <a:pt x="1108303" y="1521257"/>
                  </a:lnTo>
                  <a:cubicBezTo>
                    <a:pt x="1108303" y="1518920"/>
                    <a:pt x="1107135" y="1517752"/>
                    <a:pt x="1104799" y="1517752"/>
                  </a:cubicBezTo>
                  <a:close/>
                  <a:moveTo>
                    <a:pt x="734123" y="1515999"/>
                  </a:moveTo>
                  <a:cubicBezTo>
                    <a:pt x="733540" y="1515999"/>
                    <a:pt x="733247" y="1516583"/>
                    <a:pt x="733247" y="1517752"/>
                  </a:cubicBezTo>
                  <a:lnTo>
                    <a:pt x="736753" y="1517752"/>
                  </a:lnTo>
                  <a:lnTo>
                    <a:pt x="729743" y="1524762"/>
                  </a:lnTo>
                  <a:cubicBezTo>
                    <a:pt x="732079" y="1524762"/>
                    <a:pt x="734416" y="1523594"/>
                    <a:pt x="736753" y="1521257"/>
                  </a:cubicBezTo>
                  <a:cubicBezTo>
                    <a:pt x="739089" y="1518920"/>
                    <a:pt x="739089" y="1517752"/>
                    <a:pt x="736753" y="1517752"/>
                  </a:cubicBezTo>
                  <a:cubicBezTo>
                    <a:pt x="735585" y="1516583"/>
                    <a:pt x="734707" y="1515999"/>
                    <a:pt x="734123" y="1515999"/>
                  </a:cubicBezTo>
                  <a:close/>
                  <a:moveTo>
                    <a:pt x="936549" y="1512494"/>
                  </a:moveTo>
                  <a:cubicBezTo>
                    <a:pt x="936549" y="1512494"/>
                    <a:pt x="937133" y="1513078"/>
                    <a:pt x="938301" y="1514246"/>
                  </a:cubicBezTo>
                  <a:cubicBezTo>
                    <a:pt x="939471" y="1515415"/>
                    <a:pt x="940054" y="1516583"/>
                    <a:pt x="940054" y="1517752"/>
                  </a:cubicBezTo>
                  <a:lnTo>
                    <a:pt x="947065" y="1526515"/>
                  </a:lnTo>
                  <a:cubicBezTo>
                    <a:pt x="948233" y="1527683"/>
                    <a:pt x="948817" y="1527683"/>
                    <a:pt x="948817" y="1526515"/>
                  </a:cubicBezTo>
                  <a:cubicBezTo>
                    <a:pt x="948817" y="1525346"/>
                    <a:pt x="948233" y="1523594"/>
                    <a:pt x="947065" y="1521257"/>
                  </a:cubicBezTo>
                  <a:cubicBezTo>
                    <a:pt x="945896" y="1521257"/>
                    <a:pt x="944728" y="1520381"/>
                    <a:pt x="943559" y="1518628"/>
                  </a:cubicBezTo>
                  <a:cubicBezTo>
                    <a:pt x="942391" y="1516875"/>
                    <a:pt x="941223" y="1515415"/>
                    <a:pt x="940054" y="1514246"/>
                  </a:cubicBezTo>
                  <a:cubicBezTo>
                    <a:pt x="940054" y="1513078"/>
                    <a:pt x="938885" y="1512494"/>
                    <a:pt x="936549" y="1512494"/>
                  </a:cubicBezTo>
                  <a:close/>
                  <a:moveTo>
                    <a:pt x="780567" y="1507236"/>
                  </a:moveTo>
                  <a:lnTo>
                    <a:pt x="782320" y="1507236"/>
                  </a:lnTo>
                  <a:cubicBezTo>
                    <a:pt x="782320" y="1509573"/>
                    <a:pt x="781737" y="1510741"/>
                    <a:pt x="780567" y="1510741"/>
                  </a:cubicBezTo>
                  <a:lnTo>
                    <a:pt x="777062" y="1512494"/>
                  </a:lnTo>
                  <a:lnTo>
                    <a:pt x="773557" y="1512494"/>
                  </a:lnTo>
                  <a:cubicBezTo>
                    <a:pt x="771221" y="1512494"/>
                    <a:pt x="771221" y="1511910"/>
                    <a:pt x="773557" y="1510741"/>
                  </a:cubicBezTo>
                  <a:cubicBezTo>
                    <a:pt x="778231" y="1510741"/>
                    <a:pt x="780567" y="1509573"/>
                    <a:pt x="780567" y="1507236"/>
                  </a:cubicBezTo>
                  <a:close/>
                  <a:moveTo>
                    <a:pt x="940931" y="1505483"/>
                  </a:moveTo>
                  <a:cubicBezTo>
                    <a:pt x="941515" y="1505483"/>
                    <a:pt x="942391" y="1506068"/>
                    <a:pt x="943559" y="1507236"/>
                  </a:cubicBezTo>
                  <a:lnTo>
                    <a:pt x="940054" y="1507236"/>
                  </a:lnTo>
                  <a:cubicBezTo>
                    <a:pt x="940054" y="1506068"/>
                    <a:pt x="940346" y="1505483"/>
                    <a:pt x="940931" y="1505483"/>
                  </a:cubicBezTo>
                  <a:close/>
                  <a:moveTo>
                    <a:pt x="730180" y="1503731"/>
                  </a:moveTo>
                  <a:cubicBezTo>
                    <a:pt x="729889" y="1504315"/>
                    <a:pt x="729743" y="1505483"/>
                    <a:pt x="729743" y="1507236"/>
                  </a:cubicBezTo>
                  <a:cubicBezTo>
                    <a:pt x="729743" y="1509573"/>
                    <a:pt x="730911" y="1511325"/>
                    <a:pt x="733247" y="1512494"/>
                  </a:cubicBezTo>
                  <a:cubicBezTo>
                    <a:pt x="735584" y="1512494"/>
                    <a:pt x="735584" y="1511910"/>
                    <a:pt x="733247" y="1510741"/>
                  </a:cubicBezTo>
                  <a:cubicBezTo>
                    <a:pt x="733247" y="1507236"/>
                    <a:pt x="732663" y="1504899"/>
                    <a:pt x="731495" y="1503731"/>
                  </a:cubicBezTo>
                  <a:cubicBezTo>
                    <a:pt x="730911" y="1503147"/>
                    <a:pt x="730472" y="1503147"/>
                    <a:pt x="730180" y="1503731"/>
                  </a:cubicBezTo>
                  <a:close/>
                  <a:moveTo>
                    <a:pt x="1103045" y="1500226"/>
                  </a:moveTo>
                  <a:cubicBezTo>
                    <a:pt x="1101877" y="1500226"/>
                    <a:pt x="1101001" y="1501102"/>
                    <a:pt x="1100417" y="1502855"/>
                  </a:cubicBezTo>
                  <a:cubicBezTo>
                    <a:pt x="1099833" y="1504607"/>
                    <a:pt x="1100125" y="1506068"/>
                    <a:pt x="1101293" y="1507236"/>
                  </a:cubicBezTo>
                  <a:lnTo>
                    <a:pt x="1101293" y="1510741"/>
                  </a:lnTo>
                  <a:cubicBezTo>
                    <a:pt x="1101293" y="1511910"/>
                    <a:pt x="1101585" y="1513078"/>
                    <a:pt x="1102169" y="1514246"/>
                  </a:cubicBezTo>
                  <a:cubicBezTo>
                    <a:pt x="1102754" y="1515415"/>
                    <a:pt x="1103630" y="1514831"/>
                    <a:pt x="1104799" y="1512494"/>
                  </a:cubicBezTo>
                  <a:lnTo>
                    <a:pt x="1104799" y="1507236"/>
                  </a:lnTo>
                  <a:cubicBezTo>
                    <a:pt x="1104799" y="1504899"/>
                    <a:pt x="1104506" y="1503147"/>
                    <a:pt x="1103923" y="1501978"/>
                  </a:cubicBezTo>
                  <a:cubicBezTo>
                    <a:pt x="1103338" y="1500810"/>
                    <a:pt x="1103045" y="1500226"/>
                    <a:pt x="1103045" y="1500226"/>
                  </a:cubicBezTo>
                  <a:close/>
                  <a:moveTo>
                    <a:pt x="1093407" y="1500226"/>
                  </a:moveTo>
                  <a:cubicBezTo>
                    <a:pt x="1091654" y="1500226"/>
                    <a:pt x="1090778" y="1501394"/>
                    <a:pt x="1090778" y="1503731"/>
                  </a:cubicBezTo>
                  <a:cubicBezTo>
                    <a:pt x="1090778" y="1506068"/>
                    <a:pt x="1091947" y="1508404"/>
                    <a:pt x="1094283" y="1510741"/>
                  </a:cubicBezTo>
                  <a:lnTo>
                    <a:pt x="1094283" y="1514246"/>
                  </a:lnTo>
                  <a:cubicBezTo>
                    <a:pt x="1095451" y="1514246"/>
                    <a:pt x="1096035" y="1514831"/>
                    <a:pt x="1096035" y="1515999"/>
                  </a:cubicBezTo>
                  <a:cubicBezTo>
                    <a:pt x="1096035" y="1517167"/>
                    <a:pt x="1095451" y="1517752"/>
                    <a:pt x="1094283" y="1517752"/>
                  </a:cubicBezTo>
                  <a:cubicBezTo>
                    <a:pt x="1094283" y="1522425"/>
                    <a:pt x="1095451" y="1524762"/>
                    <a:pt x="1097788" y="1524762"/>
                  </a:cubicBezTo>
                  <a:lnTo>
                    <a:pt x="1101293" y="1524762"/>
                  </a:lnTo>
                  <a:cubicBezTo>
                    <a:pt x="1101293" y="1518920"/>
                    <a:pt x="1100709" y="1513954"/>
                    <a:pt x="1099541" y="1509865"/>
                  </a:cubicBezTo>
                  <a:cubicBezTo>
                    <a:pt x="1098372" y="1505775"/>
                    <a:pt x="1097788" y="1502562"/>
                    <a:pt x="1097788" y="1500226"/>
                  </a:cubicBezTo>
                  <a:cubicBezTo>
                    <a:pt x="1096619" y="1500226"/>
                    <a:pt x="1095159" y="1500226"/>
                    <a:pt x="1093407" y="1500226"/>
                  </a:cubicBezTo>
                  <a:close/>
                  <a:moveTo>
                    <a:pt x="1085520" y="1500226"/>
                  </a:moveTo>
                  <a:lnTo>
                    <a:pt x="1085520" y="1507236"/>
                  </a:lnTo>
                  <a:cubicBezTo>
                    <a:pt x="1087857" y="1507236"/>
                    <a:pt x="1089025" y="1508404"/>
                    <a:pt x="1089025" y="1510741"/>
                  </a:cubicBezTo>
                  <a:cubicBezTo>
                    <a:pt x="1087857" y="1511910"/>
                    <a:pt x="1087273" y="1513370"/>
                    <a:pt x="1087273" y="1515123"/>
                  </a:cubicBezTo>
                  <a:cubicBezTo>
                    <a:pt x="1087273" y="1516875"/>
                    <a:pt x="1087857" y="1516583"/>
                    <a:pt x="1089025" y="1514246"/>
                  </a:cubicBezTo>
                  <a:cubicBezTo>
                    <a:pt x="1090193" y="1514246"/>
                    <a:pt x="1090778" y="1513078"/>
                    <a:pt x="1090778" y="1510741"/>
                  </a:cubicBezTo>
                  <a:cubicBezTo>
                    <a:pt x="1089609" y="1508404"/>
                    <a:pt x="1089025" y="1506068"/>
                    <a:pt x="1089025" y="1503731"/>
                  </a:cubicBezTo>
                  <a:cubicBezTo>
                    <a:pt x="1089025" y="1501394"/>
                    <a:pt x="1087857" y="1500226"/>
                    <a:pt x="1085520" y="1500226"/>
                  </a:cubicBezTo>
                  <a:close/>
                  <a:moveTo>
                    <a:pt x="745515" y="1494968"/>
                  </a:moveTo>
                  <a:cubicBezTo>
                    <a:pt x="744347" y="1494968"/>
                    <a:pt x="743471" y="1495844"/>
                    <a:pt x="742887" y="1497597"/>
                  </a:cubicBezTo>
                  <a:cubicBezTo>
                    <a:pt x="742303" y="1499349"/>
                    <a:pt x="742595" y="1500226"/>
                    <a:pt x="743763" y="1500226"/>
                  </a:cubicBezTo>
                  <a:cubicBezTo>
                    <a:pt x="741426" y="1500226"/>
                    <a:pt x="740257" y="1501394"/>
                    <a:pt x="740257" y="1503731"/>
                  </a:cubicBezTo>
                  <a:cubicBezTo>
                    <a:pt x="742595" y="1503731"/>
                    <a:pt x="743763" y="1504899"/>
                    <a:pt x="743763" y="1507236"/>
                  </a:cubicBezTo>
                  <a:lnTo>
                    <a:pt x="743763" y="1500226"/>
                  </a:lnTo>
                  <a:lnTo>
                    <a:pt x="743763" y="1498473"/>
                  </a:lnTo>
                  <a:cubicBezTo>
                    <a:pt x="744931" y="1498473"/>
                    <a:pt x="745515" y="1497305"/>
                    <a:pt x="745515" y="1494968"/>
                  </a:cubicBezTo>
                  <a:close/>
                  <a:moveTo>
                    <a:pt x="729743" y="1494968"/>
                  </a:moveTo>
                  <a:lnTo>
                    <a:pt x="729743" y="1500226"/>
                  </a:lnTo>
                  <a:cubicBezTo>
                    <a:pt x="729743" y="1502562"/>
                    <a:pt x="730911" y="1502562"/>
                    <a:pt x="733247" y="1500226"/>
                  </a:cubicBezTo>
                  <a:lnTo>
                    <a:pt x="733247" y="1498473"/>
                  </a:lnTo>
                  <a:cubicBezTo>
                    <a:pt x="733247" y="1496136"/>
                    <a:pt x="732079" y="1494968"/>
                    <a:pt x="729743" y="1494968"/>
                  </a:cubicBezTo>
                  <a:close/>
                  <a:moveTo>
                    <a:pt x="743763" y="1487957"/>
                  </a:moveTo>
                  <a:cubicBezTo>
                    <a:pt x="741426" y="1487957"/>
                    <a:pt x="740257" y="1489126"/>
                    <a:pt x="740257" y="1491463"/>
                  </a:cubicBezTo>
                  <a:cubicBezTo>
                    <a:pt x="740257" y="1493799"/>
                    <a:pt x="740841" y="1494676"/>
                    <a:pt x="742010" y="1494091"/>
                  </a:cubicBezTo>
                  <a:cubicBezTo>
                    <a:pt x="743179" y="1493507"/>
                    <a:pt x="744347" y="1492631"/>
                    <a:pt x="745515" y="1491463"/>
                  </a:cubicBezTo>
                  <a:cubicBezTo>
                    <a:pt x="745515" y="1489126"/>
                    <a:pt x="744931" y="1487957"/>
                    <a:pt x="743763" y="1487957"/>
                  </a:cubicBezTo>
                  <a:close/>
                  <a:moveTo>
                    <a:pt x="954075" y="1479194"/>
                  </a:moveTo>
                  <a:cubicBezTo>
                    <a:pt x="955243" y="1480363"/>
                    <a:pt x="956120" y="1481531"/>
                    <a:pt x="956703" y="1482700"/>
                  </a:cubicBezTo>
                  <a:cubicBezTo>
                    <a:pt x="957288" y="1483868"/>
                    <a:pt x="956411" y="1483868"/>
                    <a:pt x="954075" y="1482700"/>
                  </a:cubicBezTo>
                  <a:close/>
                  <a:moveTo>
                    <a:pt x="733247" y="1479194"/>
                  </a:moveTo>
                  <a:cubicBezTo>
                    <a:pt x="730911" y="1481531"/>
                    <a:pt x="730911" y="1482700"/>
                    <a:pt x="733247" y="1482700"/>
                  </a:cubicBezTo>
                  <a:cubicBezTo>
                    <a:pt x="735584" y="1482700"/>
                    <a:pt x="736753" y="1481531"/>
                    <a:pt x="736753" y="1479194"/>
                  </a:cubicBezTo>
                  <a:close/>
                  <a:moveTo>
                    <a:pt x="763917" y="1477442"/>
                  </a:moveTo>
                  <a:cubicBezTo>
                    <a:pt x="764503" y="1477442"/>
                    <a:pt x="764795" y="1478026"/>
                    <a:pt x="764795" y="1479194"/>
                  </a:cubicBezTo>
                  <a:cubicBezTo>
                    <a:pt x="764795" y="1481531"/>
                    <a:pt x="763626" y="1482700"/>
                    <a:pt x="761289" y="1482700"/>
                  </a:cubicBezTo>
                  <a:cubicBezTo>
                    <a:pt x="758952" y="1482700"/>
                    <a:pt x="758952" y="1481531"/>
                    <a:pt x="761289" y="1479194"/>
                  </a:cubicBezTo>
                  <a:cubicBezTo>
                    <a:pt x="762457" y="1478026"/>
                    <a:pt x="763334" y="1477442"/>
                    <a:pt x="763917" y="1477442"/>
                  </a:cubicBezTo>
                  <a:close/>
                  <a:moveTo>
                    <a:pt x="936549" y="1473937"/>
                  </a:moveTo>
                  <a:lnTo>
                    <a:pt x="940054" y="1473937"/>
                  </a:lnTo>
                  <a:cubicBezTo>
                    <a:pt x="941223" y="1473937"/>
                    <a:pt x="942099" y="1474813"/>
                    <a:pt x="942683" y="1476565"/>
                  </a:cubicBezTo>
                  <a:cubicBezTo>
                    <a:pt x="943267" y="1478318"/>
                    <a:pt x="942391" y="1479194"/>
                    <a:pt x="940054" y="1479194"/>
                  </a:cubicBezTo>
                  <a:cubicBezTo>
                    <a:pt x="937717" y="1476858"/>
                    <a:pt x="936549" y="1475105"/>
                    <a:pt x="936549" y="1473937"/>
                  </a:cubicBezTo>
                  <a:close/>
                  <a:moveTo>
                    <a:pt x="740257" y="1473937"/>
                  </a:moveTo>
                  <a:lnTo>
                    <a:pt x="740257" y="1475689"/>
                  </a:lnTo>
                  <a:cubicBezTo>
                    <a:pt x="740257" y="1476858"/>
                    <a:pt x="740841" y="1477150"/>
                    <a:pt x="742010" y="1476565"/>
                  </a:cubicBezTo>
                  <a:cubicBezTo>
                    <a:pt x="743179" y="1475981"/>
                    <a:pt x="743763" y="1475105"/>
                    <a:pt x="743763" y="1473937"/>
                  </a:cubicBezTo>
                  <a:close/>
                  <a:moveTo>
                    <a:pt x="1095159" y="1470431"/>
                  </a:moveTo>
                  <a:cubicBezTo>
                    <a:pt x="1094575" y="1471600"/>
                    <a:pt x="1094283" y="1473352"/>
                    <a:pt x="1094283" y="1475689"/>
                  </a:cubicBezTo>
                  <a:cubicBezTo>
                    <a:pt x="1094283" y="1480363"/>
                    <a:pt x="1095451" y="1484452"/>
                    <a:pt x="1097788" y="1487957"/>
                  </a:cubicBezTo>
                  <a:cubicBezTo>
                    <a:pt x="1097788" y="1490294"/>
                    <a:pt x="1098957" y="1491463"/>
                    <a:pt x="1101293" y="1491463"/>
                  </a:cubicBezTo>
                  <a:lnTo>
                    <a:pt x="1101293" y="1494968"/>
                  </a:lnTo>
                  <a:lnTo>
                    <a:pt x="1097788" y="1494968"/>
                  </a:lnTo>
                  <a:cubicBezTo>
                    <a:pt x="1097788" y="1497305"/>
                    <a:pt x="1098957" y="1498473"/>
                    <a:pt x="1101293" y="1498473"/>
                  </a:cubicBezTo>
                  <a:cubicBezTo>
                    <a:pt x="1102462" y="1498473"/>
                    <a:pt x="1103045" y="1496136"/>
                    <a:pt x="1103045" y="1491463"/>
                  </a:cubicBezTo>
                  <a:lnTo>
                    <a:pt x="1103045" y="1482700"/>
                  </a:lnTo>
                  <a:lnTo>
                    <a:pt x="1101293" y="1475689"/>
                  </a:lnTo>
                  <a:cubicBezTo>
                    <a:pt x="1101293" y="1472184"/>
                    <a:pt x="1100125" y="1470431"/>
                    <a:pt x="1097788" y="1470431"/>
                  </a:cubicBezTo>
                  <a:cubicBezTo>
                    <a:pt x="1096619" y="1469263"/>
                    <a:pt x="1095743" y="1469263"/>
                    <a:pt x="1095159" y="1470431"/>
                  </a:cubicBezTo>
                  <a:close/>
                  <a:moveTo>
                    <a:pt x="752526" y="1466926"/>
                  </a:moveTo>
                  <a:cubicBezTo>
                    <a:pt x="750189" y="1466926"/>
                    <a:pt x="747853" y="1468095"/>
                    <a:pt x="745515" y="1470431"/>
                  </a:cubicBezTo>
                  <a:cubicBezTo>
                    <a:pt x="745515" y="1472768"/>
                    <a:pt x="746392" y="1473644"/>
                    <a:pt x="748144" y="1473060"/>
                  </a:cubicBezTo>
                  <a:cubicBezTo>
                    <a:pt x="749897" y="1472476"/>
                    <a:pt x="751357" y="1470431"/>
                    <a:pt x="752526" y="1466926"/>
                  </a:cubicBezTo>
                  <a:close/>
                  <a:moveTo>
                    <a:pt x="954075" y="1463421"/>
                  </a:moveTo>
                  <a:cubicBezTo>
                    <a:pt x="956411" y="1463421"/>
                    <a:pt x="957580" y="1465758"/>
                    <a:pt x="957580" y="1470431"/>
                  </a:cubicBezTo>
                  <a:lnTo>
                    <a:pt x="954075" y="1466926"/>
                  </a:lnTo>
                  <a:close/>
                  <a:moveTo>
                    <a:pt x="843661" y="1461668"/>
                  </a:moveTo>
                  <a:cubicBezTo>
                    <a:pt x="842493" y="1461668"/>
                    <a:pt x="840449" y="1462253"/>
                    <a:pt x="837527" y="1463421"/>
                  </a:cubicBezTo>
                  <a:cubicBezTo>
                    <a:pt x="834605" y="1464589"/>
                    <a:pt x="833145" y="1465758"/>
                    <a:pt x="833145" y="1466926"/>
                  </a:cubicBezTo>
                  <a:cubicBezTo>
                    <a:pt x="829641" y="1466926"/>
                    <a:pt x="827887" y="1468095"/>
                    <a:pt x="827887" y="1470431"/>
                  </a:cubicBezTo>
                  <a:cubicBezTo>
                    <a:pt x="825551" y="1470431"/>
                    <a:pt x="823214" y="1471600"/>
                    <a:pt x="820877" y="1473937"/>
                  </a:cubicBezTo>
                  <a:cubicBezTo>
                    <a:pt x="819709" y="1473937"/>
                    <a:pt x="817956" y="1474521"/>
                    <a:pt x="815619" y="1475689"/>
                  </a:cubicBezTo>
                  <a:lnTo>
                    <a:pt x="812114" y="1479194"/>
                  </a:lnTo>
                  <a:lnTo>
                    <a:pt x="815619" y="1479194"/>
                  </a:lnTo>
                  <a:lnTo>
                    <a:pt x="827887" y="1473937"/>
                  </a:lnTo>
                  <a:lnTo>
                    <a:pt x="836651" y="1466926"/>
                  </a:lnTo>
                  <a:cubicBezTo>
                    <a:pt x="838987" y="1466926"/>
                    <a:pt x="840156" y="1465758"/>
                    <a:pt x="840156" y="1463421"/>
                  </a:cubicBezTo>
                  <a:cubicBezTo>
                    <a:pt x="842493" y="1462253"/>
                    <a:pt x="844245" y="1461668"/>
                    <a:pt x="845414" y="1461668"/>
                  </a:cubicBezTo>
                  <a:cubicBezTo>
                    <a:pt x="846583" y="1460500"/>
                    <a:pt x="845997" y="1460500"/>
                    <a:pt x="843661" y="1461668"/>
                  </a:cubicBezTo>
                  <a:close/>
                  <a:moveTo>
                    <a:pt x="736753" y="1461668"/>
                  </a:moveTo>
                  <a:cubicBezTo>
                    <a:pt x="734416" y="1461668"/>
                    <a:pt x="732371" y="1462253"/>
                    <a:pt x="730619" y="1463421"/>
                  </a:cubicBezTo>
                  <a:cubicBezTo>
                    <a:pt x="728865" y="1464589"/>
                    <a:pt x="727989" y="1465758"/>
                    <a:pt x="727989" y="1466926"/>
                  </a:cubicBezTo>
                  <a:lnTo>
                    <a:pt x="729743" y="1475689"/>
                  </a:lnTo>
                  <a:cubicBezTo>
                    <a:pt x="729743" y="1474521"/>
                    <a:pt x="730911" y="1473937"/>
                    <a:pt x="733247" y="1473937"/>
                  </a:cubicBezTo>
                  <a:lnTo>
                    <a:pt x="733247" y="1470431"/>
                  </a:lnTo>
                  <a:cubicBezTo>
                    <a:pt x="735584" y="1470431"/>
                    <a:pt x="736753" y="1469263"/>
                    <a:pt x="736753" y="1466926"/>
                  </a:cubicBezTo>
                  <a:close/>
                  <a:moveTo>
                    <a:pt x="733247" y="1451153"/>
                  </a:moveTo>
                  <a:lnTo>
                    <a:pt x="733247" y="1454658"/>
                  </a:lnTo>
                  <a:cubicBezTo>
                    <a:pt x="730911" y="1454658"/>
                    <a:pt x="729743" y="1455534"/>
                    <a:pt x="729743" y="1457287"/>
                  </a:cubicBezTo>
                  <a:cubicBezTo>
                    <a:pt x="729743" y="1459040"/>
                    <a:pt x="729743" y="1460500"/>
                    <a:pt x="729743" y="1461668"/>
                  </a:cubicBezTo>
                  <a:lnTo>
                    <a:pt x="733247" y="1461668"/>
                  </a:lnTo>
                  <a:cubicBezTo>
                    <a:pt x="737921" y="1456995"/>
                    <a:pt x="739089" y="1453490"/>
                    <a:pt x="736753" y="1451153"/>
                  </a:cubicBezTo>
                  <a:close/>
                  <a:moveTo>
                    <a:pt x="742010" y="1450496"/>
                  </a:moveTo>
                  <a:cubicBezTo>
                    <a:pt x="741426" y="1450349"/>
                    <a:pt x="740841" y="1450569"/>
                    <a:pt x="740257" y="1451153"/>
                  </a:cubicBezTo>
                  <a:lnTo>
                    <a:pt x="740257" y="1454658"/>
                  </a:lnTo>
                  <a:cubicBezTo>
                    <a:pt x="740257" y="1456995"/>
                    <a:pt x="741426" y="1456995"/>
                    <a:pt x="743763" y="1454658"/>
                  </a:cubicBezTo>
                  <a:cubicBezTo>
                    <a:pt x="744931" y="1454658"/>
                    <a:pt x="744931" y="1453782"/>
                    <a:pt x="743763" y="1452029"/>
                  </a:cubicBezTo>
                  <a:cubicBezTo>
                    <a:pt x="743179" y="1451153"/>
                    <a:pt x="742595" y="1450642"/>
                    <a:pt x="742010" y="1450496"/>
                  </a:cubicBezTo>
                  <a:close/>
                  <a:moveTo>
                    <a:pt x="943559" y="1442390"/>
                  </a:moveTo>
                  <a:cubicBezTo>
                    <a:pt x="943559" y="1444727"/>
                    <a:pt x="944728" y="1447063"/>
                    <a:pt x="947065" y="1449400"/>
                  </a:cubicBezTo>
                  <a:cubicBezTo>
                    <a:pt x="947065" y="1449400"/>
                    <a:pt x="947357" y="1449692"/>
                    <a:pt x="947941" y="1450277"/>
                  </a:cubicBezTo>
                  <a:cubicBezTo>
                    <a:pt x="948525" y="1450861"/>
                    <a:pt x="948817" y="1451153"/>
                    <a:pt x="948817" y="1451153"/>
                  </a:cubicBezTo>
                  <a:lnTo>
                    <a:pt x="948817" y="1454658"/>
                  </a:lnTo>
                  <a:lnTo>
                    <a:pt x="943559" y="1449400"/>
                  </a:lnTo>
                  <a:cubicBezTo>
                    <a:pt x="942391" y="1448232"/>
                    <a:pt x="941807" y="1446771"/>
                    <a:pt x="941807" y="1445019"/>
                  </a:cubicBezTo>
                  <a:cubicBezTo>
                    <a:pt x="941807" y="1443266"/>
                    <a:pt x="942391" y="1442390"/>
                    <a:pt x="943559" y="1442390"/>
                  </a:cubicBezTo>
                  <a:close/>
                  <a:moveTo>
                    <a:pt x="824383" y="1441221"/>
                  </a:moveTo>
                  <a:lnTo>
                    <a:pt x="824383" y="1442390"/>
                  </a:lnTo>
                  <a:lnTo>
                    <a:pt x="820877" y="1442390"/>
                  </a:lnTo>
                  <a:close/>
                  <a:moveTo>
                    <a:pt x="773557" y="1435379"/>
                  </a:moveTo>
                  <a:cubicBezTo>
                    <a:pt x="771221" y="1437716"/>
                    <a:pt x="769468" y="1438885"/>
                    <a:pt x="768299" y="1438885"/>
                  </a:cubicBezTo>
                  <a:lnTo>
                    <a:pt x="764795" y="1438885"/>
                  </a:lnTo>
                  <a:cubicBezTo>
                    <a:pt x="762457" y="1438885"/>
                    <a:pt x="759829" y="1439761"/>
                    <a:pt x="756907" y="1441514"/>
                  </a:cubicBezTo>
                  <a:cubicBezTo>
                    <a:pt x="753986" y="1443266"/>
                    <a:pt x="752526" y="1444727"/>
                    <a:pt x="752526" y="1445895"/>
                  </a:cubicBezTo>
                  <a:cubicBezTo>
                    <a:pt x="750189" y="1445895"/>
                    <a:pt x="749021" y="1447063"/>
                    <a:pt x="749021" y="1449400"/>
                  </a:cubicBezTo>
                  <a:cubicBezTo>
                    <a:pt x="749021" y="1450569"/>
                    <a:pt x="747853" y="1451153"/>
                    <a:pt x="745515" y="1451153"/>
                  </a:cubicBezTo>
                  <a:cubicBezTo>
                    <a:pt x="745515" y="1453490"/>
                    <a:pt x="746684" y="1454658"/>
                    <a:pt x="749021" y="1454658"/>
                  </a:cubicBezTo>
                  <a:cubicBezTo>
                    <a:pt x="749021" y="1456995"/>
                    <a:pt x="747853" y="1458163"/>
                    <a:pt x="745515" y="1458163"/>
                  </a:cubicBezTo>
                  <a:lnTo>
                    <a:pt x="745515" y="1461668"/>
                  </a:lnTo>
                  <a:lnTo>
                    <a:pt x="749021" y="1461668"/>
                  </a:lnTo>
                  <a:cubicBezTo>
                    <a:pt x="751357" y="1461668"/>
                    <a:pt x="752526" y="1460500"/>
                    <a:pt x="752526" y="1458163"/>
                  </a:cubicBezTo>
                  <a:cubicBezTo>
                    <a:pt x="752526" y="1455826"/>
                    <a:pt x="753695" y="1454658"/>
                    <a:pt x="756031" y="1454658"/>
                  </a:cubicBezTo>
                  <a:cubicBezTo>
                    <a:pt x="754863" y="1454658"/>
                    <a:pt x="754279" y="1454074"/>
                    <a:pt x="754279" y="1452905"/>
                  </a:cubicBezTo>
                  <a:cubicBezTo>
                    <a:pt x="754279" y="1451737"/>
                    <a:pt x="754863" y="1451153"/>
                    <a:pt x="756031" y="1451153"/>
                  </a:cubicBezTo>
                  <a:cubicBezTo>
                    <a:pt x="770052" y="1446479"/>
                    <a:pt x="777062" y="1442390"/>
                    <a:pt x="777062" y="1438885"/>
                  </a:cubicBezTo>
                  <a:cubicBezTo>
                    <a:pt x="779399" y="1436548"/>
                    <a:pt x="778231" y="1435379"/>
                    <a:pt x="773557" y="1435379"/>
                  </a:cubicBezTo>
                  <a:close/>
                  <a:moveTo>
                    <a:pt x="940054" y="1433627"/>
                  </a:moveTo>
                  <a:cubicBezTo>
                    <a:pt x="940054" y="1434795"/>
                    <a:pt x="941223" y="1436548"/>
                    <a:pt x="943559" y="1438885"/>
                  </a:cubicBezTo>
                  <a:cubicBezTo>
                    <a:pt x="943559" y="1441221"/>
                    <a:pt x="942391" y="1441221"/>
                    <a:pt x="940054" y="1438885"/>
                  </a:cubicBezTo>
                  <a:close/>
                  <a:moveTo>
                    <a:pt x="1078509" y="1431874"/>
                  </a:moveTo>
                  <a:cubicBezTo>
                    <a:pt x="1079678" y="1433043"/>
                    <a:pt x="1080262" y="1433919"/>
                    <a:pt x="1080262" y="1434503"/>
                  </a:cubicBezTo>
                  <a:cubicBezTo>
                    <a:pt x="1080262" y="1435087"/>
                    <a:pt x="1079970" y="1435671"/>
                    <a:pt x="1079385" y="1436256"/>
                  </a:cubicBezTo>
                  <a:cubicBezTo>
                    <a:pt x="1078802" y="1436840"/>
                    <a:pt x="1078509" y="1436548"/>
                    <a:pt x="1078509" y="1435379"/>
                  </a:cubicBezTo>
                  <a:close/>
                  <a:moveTo>
                    <a:pt x="924281" y="1424864"/>
                  </a:moveTo>
                  <a:lnTo>
                    <a:pt x="927786" y="1424864"/>
                  </a:lnTo>
                  <a:cubicBezTo>
                    <a:pt x="927786" y="1427201"/>
                    <a:pt x="927202" y="1428661"/>
                    <a:pt x="926033" y="1429245"/>
                  </a:cubicBezTo>
                  <a:cubicBezTo>
                    <a:pt x="924865" y="1429830"/>
                    <a:pt x="924281" y="1429537"/>
                    <a:pt x="924281" y="1428369"/>
                  </a:cubicBezTo>
                  <a:close/>
                  <a:moveTo>
                    <a:pt x="1078431" y="1424240"/>
                  </a:moveTo>
                  <a:lnTo>
                    <a:pt x="1078509" y="1424864"/>
                  </a:lnTo>
                  <a:lnTo>
                    <a:pt x="1078509" y="1431874"/>
                  </a:lnTo>
                  <a:close/>
                  <a:moveTo>
                    <a:pt x="927786" y="1423111"/>
                  </a:moveTo>
                  <a:cubicBezTo>
                    <a:pt x="925449" y="1423111"/>
                    <a:pt x="923405" y="1423695"/>
                    <a:pt x="921651" y="1424864"/>
                  </a:cubicBezTo>
                  <a:cubicBezTo>
                    <a:pt x="919899" y="1426032"/>
                    <a:pt x="917854" y="1427201"/>
                    <a:pt x="915517" y="1428369"/>
                  </a:cubicBezTo>
                  <a:lnTo>
                    <a:pt x="903249" y="1433627"/>
                  </a:lnTo>
                  <a:lnTo>
                    <a:pt x="899744" y="1433627"/>
                  </a:lnTo>
                  <a:cubicBezTo>
                    <a:pt x="899744" y="1434795"/>
                    <a:pt x="899161" y="1435379"/>
                    <a:pt x="897991" y="1435379"/>
                  </a:cubicBezTo>
                  <a:cubicBezTo>
                    <a:pt x="895655" y="1435379"/>
                    <a:pt x="893318" y="1436548"/>
                    <a:pt x="890981" y="1438885"/>
                  </a:cubicBezTo>
                  <a:lnTo>
                    <a:pt x="887477" y="1438885"/>
                  </a:lnTo>
                  <a:lnTo>
                    <a:pt x="887477" y="1442390"/>
                  </a:lnTo>
                  <a:lnTo>
                    <a:pt x="883971" y="1442390"/>
                  </a:lnTo>
                  <a:cubicBezTo>
                    <a:pt x="883971" y="1442390"/>
                    <a:pt x="883387" y="1443266"/>
                    <a:pt x="882219" y="1445019"/>
                  </a:cubicBezTo>
                  <a:cubicBezTo>
                    <a:pt x="881050" y="1446771"/>
                    <a:pt x="879881" y="1448232"/>
                    <a:pt x="878713" y="1449400"/>
                  </a:cubicBezTo>
                  <a:cubicBezTo>
                    <a:pt x="877545" y="1449400"/>
                    <a:pt x="876377" y="1449692"/>
                    <a:pt x="875208" y="1450277"/>
                  </a:cubicBezTo>
                  <a:cubicBezTo>
                    <a:pt x="874039" y="1450861"/>
                    <a:pt x="872871" y="1451153"/>
                    <a:pt x="871703" y="1451153"/>
                  </a:cubicBezTo>
                  <a:cubicBezTo>
                    <a:pt x="869366" y="1453490"/>
                    <a:pt x="867029" y="1454658"/>
                    <a:pt x="864693" y="1454658"/>
                  </a:cubicBezTo>
                  <a:lnTo>
                    <a:pt x="861187" y="1454658"/>
                  </a:lnTo>
                  <a:cubicBezTo>
                    <a:pt x="860019" y="1454658"/>
                    <a:pt x="859435" y="1455826"/>
                    <a:pt x="859435" y="1458163"/>
                  </a:cubicBezTo>
                  <a:cubicBezTo>
                    <a:pt x="860603" y="1458163"/>
                    <a:pt x="861187" y="1459332"/>
                    <a:pt x="861187" y="1461668"/>
                  </a:cubicBezTo>
                  <a:lnTo>
                    <a:pt x="855929" y="1461668"/>
                  </a:lnTo>
                  <a:cubicBezTo>
                    <a:pt x="855929" y="1459332"/>
                    <a:pt x="854761" y="1459332"/>
                    <a:pt x="852424" y="1461668"/>
                  </a:cubicBezTo>
                  <a:lnTo>
                    <a:pt x="852424" y="1463421"/>
                  </a:lnTo>
                  <a:cubicBezTo>
                    <a:pt x="854761" y="1463421"/>
                    <a:pt x="854761" y="1464005"/>
                    <a:pt x="852424" y="1465174"/>
                  </a:cubicBezTo>
                  <a:cubicBezTo>
                    <a:pt x="850087" y="1466342"/>
                    <a:pt x="847751" y="1466926"/>
                    <a:pt x="845414" y="1466926"/>
                  </a:cubicBezTo>
                  <a:cubicBezTo>
                    <a:pt x="844245" y="1464589"/>
                    <a:pt x="843661" y="1464589"/>
                    <a:pt x="843661" y="1466926"/>
                  </a:cubicBezTo>
                  <a:cubicBezTo>
                    <a:pt x="841325" y="1466926"/>
                    <a:pt x="840156" y="1468095"/>
                    <a:pt x="840156" y="1470431"/>
                  </a:cubicBezTo>
                  <a:cubicBezTo>
                    <a:pt x="840156" y="1472768"/>
                    <a:pt x="838987" y="1473937"/>
                    <a:pt x="836651" y="1473937"/>
                  </a:cubicBezTo>
                  <a:cubicBezTo>
                    <a:pt x="835483" y="1472768"/>
                    <a:pt x="834314" y="1472476"/>
                    <a:pt x="833145" y="1473060"/>
                  </a:cubicBezTo>
                  <a:cubicBezTo>
                    <a:pt x="831977" y="1473644"/>
                    <a:pt x="831393" y="1474521"/>
                    <a:pt x="831393" y="1475689"/>
                  </a:cubicBezTo>
                  <a:cubicBezTo>
                    <a:pt x="831393" y="1478026"/>
                    <a:pt x="830225" y="1479194"/>
                    <a:pt x="827887" y="1479194"/>
                  </a:cubicBezTo>
                  <a:cubicBezTo>
                    <a:pt x="825551" y="1479194"/>
                    <a:pt x="824383" y="1480363"/>
                    <a:pt x="824383" y="1482700"/>
                  </a:cubicBezTo>
                  <a:lnTo>
                    <a:pt x="815619" y="1486205"/>
                  </a:lnTo>
                  <a:cubicBezTo>
                    <a:pt x="815619" y="1487373"/>
                    <a:pt x="814451" y="1487957"/>
                    <a:pt x="812114" y="1487957"/>
                  </a:cubicBezTo>
                  <a:cubicBezTo>
                    <a:pt x="809777" y="1490294"/>
                    <a:pt x="808025" y="1491463"/>
                    <a:pt x="806857" y="1491463"/>
                  </a:cubicBezTo>
                  <a:cubicBezTo>
                    <a:pt x="806857" y="1492631"/>
                    <a:pt x="805396" y="1493799"/>
                    <a:pt x="802475" y="1494968"/>
                  </a:cubicBezTo>
                  <a:cubicBezTo>
                    <a:pt x="799554" y="1496136"/>
                    <a:pt x="797509" y="1497305"/>
                    <a:pt x="796341" y="1498473"/>
                  </a:cubicBezTo>
                  <a:cubicBezTo>
                    <a:pt x="794004" y="1500810"/>
                    <a:pt x="792835" y="1502562"/>
                    <a:pt x="792835" y="1503731"/>
                  </a:cubicBezTo>
                  <a:lnTo>
                    <a:pt x="789331" y="1503731"/>
                  </a:lnTo>
                  <a:cubicBezTo>
                    <a:pt x="785825" y="1503731"/>
                    <a:pt x="784949" y="1503147"/>
                    <a:pt x="786701" y="1501978"/>
                  </a:cubicBezTo>
                  <a:cubicBezTo>
                    <a:pt x="788454" y="1500810"/>
                    <a:pt x="791083" y="1499641"/>
                    <a:pt x="794589" y="1498473"/>
                  </a:cubicBezTo>
                  <a:cubicBezTo>
                    <a:pt x="798093" y="1496136"/>
                    <a:pt x="802767" y="1492047"/>
                    <a:pt x="808609" y="1486205"/>
                  </a:cubicBezTo>
                  <a:cubicBezTo>
                    <a:pt x="810945" y="1486205"/>
                    <a:pt x="812114" y="1485036"/>
                    <a:pt x="812114" y="1482700"/>
                  </a:cubicBezTo>
                  <a:cubicBezTo>
                    <a:pt x="812114" y="1481531"/>
                    <a:pt x="811531" y="1480947"/>
                    <a:pt x="810362" y="1480947"/>
                  </a:cubicBezTo>
                  <a:cubicBezTo>
                    <a:pt x="809193" y="1480947"/>
                    <a:pt x="808025" y="1481531"/>
                    <a:pt x="806857" y="1482700"/>
                  </a:cubicBezTo>
                  <a:lnTo>
                    <a:pt x="803351" y="1486205"/>
                  </a:lnTo>
                  <a:cubicBezTo>
                    <a:pt x="803351" y="1486205"/>
                    <a:pt x="802183" y="1486205"/>
                    <a:pt x="799846" y="1486205"/>
                  </a:cubicBezTo>
                  <a:lnTo>
                    <a:pt x="794589" y="1491463"/>
                  </a:lnTo>
                  <a:lnTo>
                    <a:pt x="789331" y="1494968"/>
                  </a:lnTo>
                  <a:cubicBezTo>
                    <a:pt x="789331" y="1497305"/>
                    <a:pt x="786994" y="1498473"/>
                    <a:pt x="782320" y="1498473"/>
                  </a:cubicBezTo>
                  <a:cubicBezTo>
                    <a:pt x="781151" y="1498473"/>
                    <a:pt x="780567" y="1499057"/>
                    <a:pt x="780567" y="1500226"/>
                  </a:cubicBezTo>
                  <a:cubicBezTo>
                    <a:pt x="780567" y="1501394"/>
                    <a:pt x="778815" y="1502855"/>
                    <a:pt x="775310" y="1504607"/>
                  </a:cubicBezTo>
                  <a:cubicBezTo>
                    <a:pt x="771805" y="1506360"/>
                    <a:pt x="769468" y="1507236"/>
                    <a:pt x="768299" y="1507236"/>
                  </a:cubicBezTo>
                  <a:cubicBezTo>
                    <a:pt x="765963" y="1507236"/>
                    <a:pt x="764795" y="1508404"/>
                    <a:pt x="764795" y="1510741"/>
                  </a:cubicBezTo>
                  <a:lnTo>
                    <a:pt x="761289" y="1510741"/>
                  </a:lnTo>
                  <a:lnTo>
                    <a:pt x="757783" y="1512494"/>
                  </a:lnTo>
                  <a:lnTo>
                    <a:pt x="757783" y="1514246"/>
                  </a:lnTo>
                  <a:cubicBezTo>
                    <a:pt x="756615" y="1516583"/>
                    <a:pt x="756323" y="1518044"/>
                    <a:pt x="756907" y="1518628"/>
                  </a:cubicBezTo>
                  <a:cubicBezTo>
                    <a:pt x="757491" y="1519212"/>
                    <a:pt x="758952" y="1518920"/>
                    <a:pt x="761289" y="1517752"/>
                  </a:cubicBezTo>
                  <a:cubicBezTo>
                    <a:pt x="763626" y="1517752"/>
                    <a:pt x="765963" y="1516583"/>
                    <a:pt x="768299" y="1514246"/>
                  </a:cubicBezTo>
                  <a:cubicBezTo>
                    <a:pt x="768299" y="1518920"/>
                    <a:pt x="765963" y="1521257"/>
                    <a:pt x="761289" y="1521257"/>
                  </a:cubicBezTo>
                  <a:cubicBezTo>
                    <a:pt x="758952" y="1521257"/>
                    <a:pt x="757783" y="1522425"/>
                    <a:pt x="757783" y="1524762"/>
                  </a:cubicBezTo>
                  <a:lnTo>
                    <a:pt x="761289" y="1524762"/>
                  </a:lnTo>
                  <a:lnTo>
                    <a:pt x="757783" y="1526515"/>
                  </a:lnTo>
                  <a:lnTo>
                    <a:pt x="757783" y="1530020"/>
                  </a:lnTo>
                  <a:lnTo>
                    <a:pt x="756031" y="1530020"/>
                  </a:lnTo>
                  <a:lnTo>
                    <a:pt x="752526" y="1533525"/>
                  </a:lnTo>
                  <a:cubicBezTo>
                    <a:pt x="752526" y="1537030"/>
                    <a:pt x="753110" y="1538783"/>
                    <a:pt x="754279" y="1538783"/>
                  </a:cubicBezTo>
                  <a:cubicBezTo>
                    <a:pt x="755447" y="1538783"/>
                    <a:pt x="757783" y="1538199"/>
                    <a:pt x="761289" y="1537030"/>
                  </a:cubicBezTo>
                  <a:cubicBezTo>
                    <a:pt x="762457" y="1537030"/>
                    <a:pt x="763041" y="1537322"/>
                    <a:pt x="763041" y="1537906"/>
                  </a:cubicBezTo>
                  <a:cubicBezTo>
                    <a:pt x="763041" y="1538491"/>
                    <a:pt x="762457" y="1539951"/>
                    <a:pt x="761289" y="1542288"/>
                  </a:cubicBezTo>
                  <a:cubicBezTo>
                    <a:pt x="761289" y="1546962"/>
                    <a:pt x="762457" y="1548130"/>
                    <a:pt x="764795" y="1545793"/>
                  </a:cubicBezTo>
                  <a:cubicBezTo>
                    <a:pt x="767131" y="1545793"/>
                    <a:pt x="768299" y="1546962"/>
                    <a:pt x="768299" y="1549298"/>
                  </a:cubicBezTo>
                  <a:cubicBezTo>
                    <a:pt x="765963" y="1549298"/>
                    <a:pt x="764795" y="1549883"/>
                    <a:pt x="764795" y="1551051"/>
                  </a:cubicBezTo>
                  <a:cubicBezTo>
                    <a:pt x="764795" y="1553388"/>
                    <a:pt x="763626" y="1554556"/>
                    <a:pt x="761289" y="1554556"/>
                  </a:cubicBezTo>
                  <a:cubicBezTo>
                    <a:pt x="761289" y="1555725"/>
                    <a:pt x="760997" y="1558354"/>
                    <a:pt x="760413" y="1562443"/>
                  </a:cubicBezTo>
                  <a:cubicBezTo>
                    <a:pt x="759829" y="1566532"/>
                    <a:pt x="760120" y="1569161"/>
                    <a:pt x="761289" y="1570330"/>
                  </a:cubicBezTo>
                  <a:lnTo>
                    <a:pt x="764795" y="1566824"/>
                  </a:lnTo>
                  <a:cubicBezTo>
                    <a:pt x="770636" y="1560982"/>
                    <a:pt x="771805" y="1562151"/>
                    <a:pt x="768299" y="1570330"/>
                  </a:cubicBezTo>
                  <a:lnTo>
                    <a:pt x="768299" y="1573835"/>
                  </a:lnTo>
                  <a:cubicBezTo>
                    <a:pt x="767131" y="1572666"/>
                    <a:pt x="765963" y="1572082"/>
                    <a:pt x="764795" y="1572082"/>
                  </a:cubicBezTo>
                  <a:cubicBezTo>
                    <a:pt x="763626" y="1572082"/>
                    <a:pt x="763626" y="1572666"/>
                    <a:pt x="764795" y="1573835"/>
                  </a:cubicBezTo>
                  <a:cubicBezTo>
                    <a:pt x="764795" y="1576172"/>
                    <a:pt x="767715" y="1577340"/>
                    <a:pt x="773557" y="1577340"/>
                  </a:cubicBezTo>
                  <a:cubicBezTo>
                    <a:pt x="773557" y="1575003"/>
                    <a:pt x="777647" y="1573835"/>
                    <a:pt x="785825" y="1573835"/>
                  </a:cubicBezTo>
                  <a:cubicBezTo>
                    <a:pt x="788162" y="1571498"/>
                    <a:pt x="794004" y="1570330"/>
                    <a:pt x="803351" y="1570330"/>
                  </a:cubicBezTo>
                  <a:lnTo>
                    <a:pt x="833145" y="1561567"/>
                  </a:lnTo>
                  <a:cubicBezTo>
                    <a:pt x="837819" y="1561567"/>
                    <a:pt x="841032" y="1560982"/>
                    <a:pt x="842785" y="1559814"/>
                  </a:cubicBezTo>
                  <a:cubicBezTo>
                    <a:pt x="844537" y="1558646"/>
                    <a:pt x="846583" y="1558061"/>
                    <a:pt x="848919" y="1558061"/>
                  </a:cubicBezTo>
                  <a:cubicBezTo>
                    <a:pt x="853593" y="1558061"/>
                    <a:pt x="857098" y="1556893"/>
                    <a:pt x="859435" y="1554556"/>
                  </a:cubicBezTo>
                  <a:lnTo>
                    <a:pt x="868197" y="1554556"/>
                  </a:lnTo>
                  <a:cubicBezTo>
                    <a:pt x="868197" y="1553388"/>
                    <a:pt x="868489" y="1552512"/>
                    <a:pt x="869074" y="1551927"/>
                  </a:cubicBezTo>
                  <a:cubicBezTo>
                    <a:pt x="869657" y="1551343"/>
                    <a:pt x="869950" y="1551051"/>
                    <a:pt x="869950" y="1551051"/>
                  </a:cubicBezTo>
                  <a:cubicBezTo>
                    <a:pt x="869950" y="1552219"/>
                    <a:pt x="869950" y="1553096"/>
                    <a:pt x="869950" y="1553680"/>
                  </a:cubicBezTo>
                  <a:cubicBezTo>
                    <a:pt x="869950" y="1554264"/>
                    <a:pt x="869950" y="1554556"/>
                    <a:pt x="869950" y="1554556"/>
                  </a:cubicBezTo>
                  <a:lnTo>
                    <a:pt x="894487" y="1549298"/>
                  </a:lnTo>
                  <a:cubicBezTo>
                    <a:pt x="896823" y="1546962"/>
                    <a:pt x="902665" y="1545793"/>
                    <a:pt x="912013" y="1545793"/>
                  </a:cubicBezTo>
                  <a:cubicBezTo>
                    <a:pt x="916686" y="1545793"/>
                    <a:pt x="920483" y="1545209"/>
                    <a:pt x="923405" y="1544041"/>
                  </a:cubicBezTo>
                  <a:cubicBezTo>
                    <a:pt x="926325" y="1542872"/>
                    <a:pt x="928955" y="1542288"/>
                    <a:pt x="931291" y="1542288"/>
                  </a:cubicBezTo>
                  <a:cubicBezTo>
                    <a:pt x="932459" y="1541120"/>
                    <a:pt x="934213" y="1540243"/>
                    <a:pt x="936549" y="1539659"/>
                  </a:cubicBezTo>
                  <a:cubicBezTo>
                    <a:pt x="938885" y="1539075"/>
                    <a:pt x="938885" y="1538199"/>
                    <a:pt x="936549" y="1537030"/>
                  </a:cubicBezTo>
                  <a:lnTo>
                    <a:pt x="936549" y="1530020"/>
                  </a:lnTo>
                  <a:lnTo>
                    <a:pt x="927786" y="1510741"/>
                  </a:lnTo>
                  <a:lnTo>
                    <a:pt x="927786" y="1503731"/>
                  </a:lnTo>
                  <a:cubicBezTo>
                    <a:pt x="925449" y="1501394"/>
                    <a:pt x="924281" y="1499641"/>
                    <a:pt x="924281" y="1498473"/>
                  </a:cubicBezTo>
                  <a:cubicBezTo>
                    <a:pt x="924281" y="1496136"/>
                    <a:pt x="923697" y="1493799"/>
                    <a:pt x="922529" y="1491463"/>
                  </a:cubicBezTo>
                  <a:lnTo>
                    <a:pt x="922529" y="1487957"/>
                  </a:lnTo>
                  <a:cubicBezTo>
                    <a:pt x="920191" y="1484452"/>
                    <a:pt x="917854" y="1482700"/>
                    <a:pt x="915517" y="1482700"/>
                  </a:cubicBezTo>
                  <a:lnTo>
                    <a:pt x="910260" y="1475689"/>
                  </a:lnTo>
                  <a:cubicBezTo>
                    <a:pt x="907923" y="1474521"/>
                    <a:pt x="906171" y="1472184"/>
                    <a:pt x="905002" y="1468679"/>
                  </a:cubicBezTo>
                  <a:cubicBezTo>
                    <a:pt x="903833" y="1465174"/>
                    <a:pt x="902081" y="1462837"/>
                    <a:pt x="899744" y="1461668"/>
                  </a:cubicBezTo>
                  <a:cubicBezTo>
                    <a:pt x="893903" y="1454658"/>
                    <a:pt x="889813" y="1449400"/>
                    <a:pt x="887477" y="1445895"/>
                  </a:cubicBezTo>
                  <a:cubicBezTo>
                    <a:pt x="887477" y="1444727"/>
                    <a:pt x="888353" y="1445019"/>
                    <a:pt x="890105" y="1446771"/>
                  </a:cubicBezTo>
                  <a:cubicBezTo>
                    <a:pt x="891857" y="1448524"/>
                    <a:pt x="893318" y="1449984"/>
                    <a:pt x="894487" y="1451153"/>
                  </a:cubicBezTo>
                  <a:cubicBezTo>
                    <a:pt x="900329" y="1458163"/>
                    <a:pt x="903249" y="1462253"/>
                    <a:pt x="903249" y="1463421"/>
                  </a:cubicBezTo>
                  <a:lnTo>
                    <a:pt x="910260" y="1470431"/>
                  </a:lnTo>
                  <a:cubicBezTo>
                    <a:pt x="910260" y="1472768"/>
                    <a:pt x="910844" y="1473937"/>
                    <a:pt x="912013" y="1473937"/>
                  </a:cubicBezTo>
                  <a:lnTo>
                    <a:pt x="912013" y="1470431"/>
                  </a:lnTo>
                  <a:cubicBezTo>
                    <a:pt x="912013" y="1468095"/>
                    <a:pt x="912597" y="1468095"/>
                    <a:pt x="913765" y="1470431"/>
                  </a:cubicBezTo>
                  <a:cubicBezTo>
                    <a:pt x="914933" y="1472768"/>
                    <a:pt x="915517" y="1474521"/>
                    <a:pt x="915517" y="1475689"/>
                  </a:cubicBezTo>
                  <a:cubicBezTo>
                    <a:pt x="926033" y="1488542"/>
                    <a:pt x="933044" y="1496136"/>
                    <a:pt x="936549" y="1498473"/>
                  </a:cubicBezTo>
                  <a:lnTo>
                    <a:pt x="936549" y="1503731"/>
                  </a:lnTo>
                  <a:cubicBezTo>
                    <a:pt x="936549" y="1506068"/>
                    <a:pt x="937133" y="1507820"/>
                    <a:pt x="938301" y="1508989"/>
                  </a:cubicBezTo>
                  <a:cubicBezTo>
                    <a:pt x="939471" y="1510157"/>
                    <a:pt x="940054" y="1509573"/>
                    <a:pt x="940054" y="1507236"/>
                  </a:cubicBezTo>
                  <a:cubicBezTo>
                    <a:pt x="940054" y="1509573"/>
                    <a:pt x="941223" y="1511325"/>
                    <a:pt x="943559" y="1512494"/>
                  </a:cubicBezTo>
                  <a:lnTo>
                    <a:pt x="947065" y="1514246"/>
                  </a:lnTo>
                  <a:lnTo>
                    <a:pt x="948817" y="1517752"/>
                  </a:lnTo>
                  <a:cubicBezTo>
                    <a:pt x="949986" y="1520088"/>
                    <a:pt x="950569" y="1522425"/>
                    <a:pt x="950569" y="1524762"/>
                  </a:cubicBezTo>
                  <a:cubicBezTo>
                    <a:pt x="952906" y="1525930"/>
                    <a:pt x="954659" y="1526515"/>
                    <a:pt x="955827" y="1526515"/>
                  </a:cubicBezTo>
                  <a:cubicBezTo>
                    <a:pt x="956996" y="1526515"/>
                    <a:pt x="957580" y="1525930"/>
                    <a:pt x="957580" y="1524762"/>
                  </a:cubicBezTo>
                  <a:lnTo>
                    <a:pt x="957580" y="1521257"/>
                  </a:lnTo>
                  <a:lnTo>
                    <a:pt x="961085" y="1524762"/>
                  </a:lnTo>
                  <a:lnTo>
                    <a:pt x="962838" y="1530020"/>
                  </a:lnTo>
                  <a:lnTo>
                    <a:pt x="962838" y="1526515"/>
                  </a:lnTo>
                  <a:cubicBezTo>
                    <a:pt x="962838" y="1524178"/>
                    <a:pt x="962545" y="1521549"/>
                    <a:pt x="961961" y="1518628"/>
                  </a:cubicBezTo>
                  <a:cubicBezTo>
                    <a:pt x="961377" y="1515707"/>
                    <a:pt x="959917" y="1514246"/>
                    <a:pt x="957580" y="1514246"/>
                  </a:cubicBezTo>
                  <a:lnTo>
                    <a:pt x="957580" y="1512494"/>
                  </a:lnTo>
                  <a:lnTo>
                    <a:pt x="954075" y="1507236"/>
                  </a:lnTo>
                  <a:lnTo>
                    <a:pt x="954075" y="1503731"/>
                  </a:lnTo>
                  <a:cubicBezTo>
                    <a:pt x="954075" y="1501394"/>
                    <a:pt x="952906" y="1500226"/>
                    <a:pt x="950569" y="1500226"/>
                  </a:cubicBezTo>
                  <a:lnTo>
                    <a:pt x="948817" y="1498473"/>
                  </a:lnTo>
                  <a:lnTo>
                    <a:pt x="948817" y="1491463"/>
                  </a:lnTo>
                  <a:lnTo>
                    <a:pt x="950569" y="1487957"/>
                  </a:lnTo>
                  <a:lnTo>
                    <a:pt x="954075" y="1491463"/>
                  </a:lnTo>
                  <a:lnTo>
                    <a:pt x="954075" y="1498473"/>
                  </a:lnTo>
                  <a:cubicBezTo>
                    <a:pt x="954075" y="1499641"/>
                    <a:pt x="955243" y="1500226"/>
                    <a:pt x="957580" y="1500226"/>
                  </a:cubicBezTo>
                  <a:cubicBezTo>
                    <a:pt x="963421" y="1507236"/>
                    <a:pt x="966343" y="1511910"/>
                    <a:pt x="966343" y="1514246"/>
                  </a:cubicBezTo>
                  <a:cubicBezTo>
                    <a:pt x="966343" y="1516583"/>
                    <a:pt x="967511" y="1517752"/>
                    <a:pt x="969848" y="1517752"/>
                  </a:cubicBezTo>
                  <a:cubicBezTo>
                    <a:pt x="972185" y="1520088"/>
                    <a:pt x="973353" y="1523009"/>
                    <a:pt x="973353" y="1526515"/>
                  </a:cubicBezTo>
                  <a:cubicBezTo>
                    <a:pt x="975690" y="1533525"/>
                    <a:pt x="979780" y="1537030"/>
                    <a:pt x="985621" y="1537030"/>
                  </a:cubicBezTo>
                  <a:cubicBezTo>
                    <a:pt x="986790" y="1537030"/>
                    <a:pt x="987375" y="1535862"/>
                    <a:pt x="987375" y="1533525"/>
                  </a:cubicBezTo>
                  <a:cubicBezTo>
                    <a:pt x="986206" y="1533525"/>
                    <a:pt x="985621" y="1533525"/>
                    <a:pt x="985621" y="1533525"/>
                  </a:cubicBezTo>
                  <a:lnTo>
                    <a:pt x="982117" y="1530020"/>
                  </a:lnTo>
                  <a:cubicBezTo>
                    <a:pt x="984453" y="1530020"/>
                    <a:pt x="985621" y="1528851"/>
                    <a:pt x="985621" y="1526515"/>
                  </a:cubicBezTo>
                  <a:cubicBezTo>
                    <a:pt x="985621" y="1525346"/>
                    <a:pt x="983285" y="1522425"/>
                    <a:pt x="978611" y="1517752"/>
                  </a:cubicBezTo>
                  <a:cubicBezTo>
                    <a:pt x="978611" y="1516583"/>
                    <a:pt x="978027" y="1515415"/>
                    <a:pt x="976859" y="1514246"/>
                  </a:cubicBezTo>
                  <a:cubicBezTo>
                    <a:pt x="975690" y="1513078"/>
                    <a:pt x="975106" y="1512494"/>
                    <a:pt x="975106" y="1512494"/>
                  </a:cubicBezTo>
                  <a:lnTo>
                    <a:pt x="966343" y="1498473"/>
                  </a:lnTo>
                  <a:lnTo>
                    <a:pt x="966343" y="1500226"/>
                  </a:lnTo>
                  <a:cubicBezTo>
                    <a:pt x="964007" y="1500226"/>
                    <a:pt x="962838" y="1499641"/>
                    <a:pt x="962838" y="1498473"/>
                  </a:cubicBezTo>
                  <a:cubicBezTo>
                    <a:pt x="962838" y="1496136"/>
                    <a:pt x="962253" y="1494968"/>
                    <a:pt x="961085" y="1494968"/>
                  </a:cubicBezTo>
                  <a:cubicBezTo>
                    <a:pt x="959917" y="1493799"/>
                    <a:pt x="959625" y="1492047"/>
                    <a:pt x="960209" y="1489710"/>
                  </a:cubicBezTo>
                  <a:cubicBezTo>
                    <a:pt x="960793" y="1487373"/>
                    <a:pt x="961669" y="1486789"/>
                    <a:pt x="962838" y="1487957"/>
                  </a:cubicBezTo>
                  <a:lnTo>
                    <a:pt x="962838" y="1486205"/>
                  </a:lnTo>
                  <a:lnTo>
                    <a:pt x="966343" y="1487957"/>
                  </a:lnTo>
                  <a:cubicBezTo>
                    <a:pt x="965175" y="1486789"/>
                    <a:pt x="964299" y="1484452"/>
                    <a:pt x="963714" y="1480947"/>
                  </a:cubicBezTo>
                  <a:cubicBezTo>
                    <a:pt x="963130" y="1477442"/>
                    <a:pt x="962253" y="1476858"/>
                    <a:pt x="961085" y="1479194"/>
                  </a:cubicBezTo>
                  <a:cubicBezTo>
                    <a:pt x="958749" y="1479194"/>
                    <a:pt x="958749" y="1478026"/>
                    <a:pt x="961085" y="1475689"/>
                  </a:cubicBezTo>
                  <a:cubicBezTo>
                    <a:pt x="963421" y="1471016"/>
                    <a:pt x="962253" y="1466342"/>
                    <a:pt x="957580" y="1461668"/>
                  </a:cubicBezTo>
                  <a:cubicBezTo>
                    <a:pt x="957580" y="1460500"/>
                    <a:pt x="957288" y="1459040"/>
                    <a:pt x="956703" y="1457287"/>
                  </a:cubicBezTo>
                  <a:cubicBezTo>
                    <a:pt x="956120" y="1455534"/>
                    <a:pt x="956411" y="1454658"/>
                    <a:pt x="957580" y="1454658"/>
                  </a:cubicBezTo>
                  <a:lnTo>
                    <a:pt x="954075" y="1454658"/>
                  </a:lnTo>
                  <a:lnTo>
                    <a:pt x="954075" y="1451153"/>
                  </a:lnTo>
                  <a:lnTo>
                    <a:pt x="950569" y="1449400"/>
                  </a:lnTo>
                  <a:cubicBezTo>
                    <a:pt x="949401" y="1447063"/>
                    <a:pt x="948817" y="1447648"/>
                    <a:pt x="948817" y="1451153"/>
                  </a:cubicBezTo>
                  <a:lnTo>
                    <a:pt x="947065" y="1445895"/>
                  </a:lnTo>
                  <a:cubicBezTo>
                    <a:pt x="948233" y="1445895"/>
                    <a:pt x="948233" y="1443558"/>
                    <a:pt x="947065" y="1438885"/>
                  </a:cubicBezTo>
                  <a:cubicBezTo>
                    <a:pt x="942391" y="1435379"/>
                    <a:pt x="940054" y="1433043"/>
                    <a:pt x="940054" y="1431874"/>
                  </a:cubicBezTo>
                  <a:lnTo>
                    <a:pt x="936549" y="1428369"/>
                  </a:lnTo>
                  <a:cubicBezTo>
                    <a:pt x="935381" y="1428369"/>
                    <a:pt x="936549" y="1430122"/>
                    <a:pt x="940054" y="1433627"/>
                  </a:cubicBezTo>
                  <a:lnTo>
                    <a:pt x="936549" y="1433627"/>
                  </a:lnTo>
                  <a:lnTo>
                    <a:pt x="934796" y="1428369"/>
                  </a:lnTo>
                  <a:lnTo>
                    <a:pt x="934796" y="1431874"/>
                  </a:lnTo>
                  <a:cubicBezTo>
                    <a:pt x="934796" y="1433043"/>
                    <a:pt x="933627" y="1433043"/>
                    <a:pt x="931291" y="1431874"/>
                  </a:cubicBezTo>
                  <a:cubicBezTo>
                    <a:pt x="928955" y="1429537"/>
                    <a:pt x="928955" y="1428369"/>
                    <a:pt x="931291" y="1428369"/>
                  </a:cubicBezTo>
                  <a:cubicBezTo>
                    <a:pt x="933627" y="1426032"/>
                    <a:pt x="933627" y="1424864"/>
                    <a:pt x="931291" y="1424864"/>
                  </a:cubicBezTo>
                  <a:cubicBezTo>
                    <a:pt x="931291" y="1423695"/>
                    <a:pt x="931875" y="1423111"/>
                    <a:pt x="933044" y="1423111"/>
                  </a:cubicBezTo>
                  <a:cubicBezTo>
                    <a:pt x="934213" y="1423111"/>
                    <a:pt x="934796" y="1423695"/>
                    <a:pt x="934796" y="1424864"/>
                  </a:cubicBezTo>
                  <a:lnTo>
                    <a:pt x="934796" y="1423111"/>
                  </a:lnTo>
                  <a:lnTo>
                    <a:pt x="933044" y="1423111"/>
                  </a:lnTo>
                  <a:close/>
                  <a:moveTo>
                    <a:pt x="869950" y="1419606"/>
                  </a:moveTo>
                  <a:cubicBezTo>
                    <a:pt x="867613" y="1419606"/>
                    <a:pt x="862939" y="1421651"/>
                    <a:pt x="855929" y="1425740"/>
                  </a:cubicBezTo>
                  <a:cubicBezTo>
                    <a:pt x="848919" y="1429830"/>
                    <a:pt x="844829" y="1432458"/>
                    <a:pt x="843661" y="1433627"/>
                  </a:cubicBezTo>
                  <a:cubicBezTo>
                    <a:pt x="841325" y="1433627"/>
                    <a:pt x="838987" y="1434211"/>
                    <a:pt x="836651" y="1435379"/>
                  </a:cubicBezTo>
                  <a:cubicBezTo>
                    <a:pt x="834314" y="1436548"/>
                    <a:pt x="832561" y="1437716"/>
                    <a:pt x="831393" y="1438885"/>
                  </a:cubicBezTo>
                  <a:lnTo>
                    <a:pt x="824383" y="1441221"/>
                  </a:lnTo>
                  <a:lnTo>
                    <a:pt x="824383" y="1438885"/>
                  </a:lnTo>
                  <a:lnTo>
                    <a:pt x="820877" y="1442390"/>
                  </a:lnTo>
                  <a:cubicBezTo>
                    <a:pt x="817372" y="1444727"/>
                    <a:pt x="816788" y="1445895"/>
                    <a:pt x="819125" y="1445895"/>
                  </a:cubicBezTo>
                  <a:cubicBezTo>
                    <a:pt x="819125" y="1448232"/>
                    <a:pt x="817956" y="1449400"/>
                    <a:pt x="815619" y="1449400"/>
                  </a:cubicBezTo>
                  <a:lnTo>
                    <a:pt x="815619" y="1445895"/>
                  </a:lnTo>
                  <a:cubicBezTo>
                    <a:pt x="815619" y="1449400"/>
                    <a:pt x="814451" y="1450569"/>
                    <a:pt x="812114" y="1449400"/>
                  </a:cubicBezTo>
                  <a:cubicBezTo>
                    <a:pt x="812114" y="1452905"/>
                    <a:pt x="810362" y="1454658"/>
                    <a:pt x="806857" y="1454658"/>
                  </a:cubicBezTo>
                  <a:lnTo>
                    <a:pt x="799846" y="1454658"/>
                  </a:lnTo>
                  <a:cubicBezTo>
                    <a:pt x="796341" y="1459332"/>
                    <a:pt x="794004" y="1461668"/>
                    <a:pt x="792835" y="1461668"/>
                  </a:cubicBezTo>
                  <a:cubicBezTo>
                    <a:pt x="790499" y="1461668"/>
                    <a:pt x="789331" y="1462253"/>
                    <a:pt x="789331" y="1463421"/>
                  </a:cubicBezTo>
                  <a:lnTo>
                    <a:pt x="785825" y="1463421"/>
                  </a:lnTo>
                  <a:cubicBezTo>
                    <a:pt x="784657" y="1463421"/>
                    <a:pt x="783781" y="1464005"/>
                    <a:pt x="783197" y="1465174"/>
                  </a:cubicBezTo>
                  <a:cubicBezTo>
                    <a:pt x="782613" y="1466342"/>
                    <a:pt x="781737" y="1466926"/>
                    <a:pt x="780567" y="1466926"/>
                  </a:cubicBezTo>
                  <a:cubicBezTo>
                    <a:pt x="778231" y="1469263"/>
                    <a:pt x="775602" y="1471308"/>
                    <a:pt x="772681" y="1473060"/>
                  </a:cubicBezTo>
                  <a:cubicBezTo>
                    <a:pt x="769759" y="1474813"/>
                    <a:pt x="767131" y="1475689"/>
                    <a:pt x="764795" y="1475689"/>
                  </a:cubicBezTo>
                  <a:lnTo>
                    <a:pt x="785825" y="1461668"/>
                  </a:lnTo>
                  <a:cubicBezTo>
                    <a:pt x="790499" y="1456995"/>
                    <a:pt x="791667" y="1454658"/>
                    <a:pt x="789331" y="1454658"/>
                  </a:cubicBezTo>
                  <a:cubicBezTo>
                    <a:pt x="789331" y="1456995"/>
                    <a:pt x="788162" y="1458163"/>
                    <a:pt x="785825" y="1458163"/>
                  </a:cubicBezTo>
                  <a:lnTo>
                    <a:pt x="782320" y="1458163"/>
                  </a:lnTo>
                  <a:lnTo>
                    <a:pt x="782320" y="1461668"/>
                  </a:lnTo>
                  <a:cubicBezTo>
                    <a:pt x="781151" y="1462837"/>
                    <a:pt x="779399" y="1463421"/>
                    <a:pt x="777062" y="1463421"/>
                  </a:cubicBezTo>
                  <a:cubicBezTo>
                    <a:pt x="774725" y="1463421"/>
                    <a:pt x="773557" y="1464589"/>
                    <a:pt x="773557" y="1466926"/>
                  </a:cubicBezTo>
                  <a:lnTo>
                    <a:pt x="770052" y="1466926"/>
                  </a:lnTo>
                  <a:lnTo>
                    <a:pt x="770052" y="1465174"/>
                  </a:lnTo>
                  <a:cubicBezTo>
                    <a:pt x="770052" y="1468679"/>
                    <a:pt x="769468" y="1470431"/>
                    <a:pt x="768299" y="1470431"/>
                  </a:cubicBezTo>
                  <a:cubicBezTo>
                    <a:pt x="767131" y="1469263"/>
                    <a:pt x="765671" y="1468971"/>
                    <a:pt x="763917" y="1469555"/>
                  </a:cubicBezTo>
                  <a:cubicBezTo>
                    <a:pt x="762165" y="1470139"/>
                    <a:pt x="761289" y="1471600"/>
                    <a:pt x="761289" y="1473937"/>
                  </a:cubicBezTo>
                  <a:lnTo>
                    <a:pt x="757783" y="1473937"/>
                  </a:lnTo>
                  <a:lnTo>
                    <a:pt x="757783" y="1475689"/>
                  </a:lnTo>
                  <a:cubicBezTo>
                    <a:pt x="757783" y="1478026"/>
                    <a:pt x="757199" y="1479194"/>
                    <a:pt x="756031" y="1479194"/>
                  </a:cubicBezTo>
                  <a:cubicBezTo>
                    <a:pt x="753695" y="1479194"/>
                    <a:pt x="751357" y="1480363"/>
                    <a:pt x="749021" y="1482700"/>
                  </a:cubicBezTo>
                  <a:cubicBezTo>
                    <a:pt x="746684" y="1482700"/>
                    <a:pt x="745515" y="1483868"/>
                    <a:pt x="745515" y="1486205"/>
                  </a:cubicBezTo>
                  <a:cubicBezTo>
                    <a:pt x="745515" y="1487373"/>
                    <a:pt x="746392" y="1487665"/>
                    <a:pt x="748144" y="1487081"/>
                  </a:cubicBezTo>
                  <a:cubicBezTo>
                    <a:pt x="749897" y="1486497"/>
                    <a:pt x="751357" y="1486205"/>
                    <a:pt x="752526" y="1486205"/>
                  </a:cubicBezTo>
                  <a:lnTo>
                    <a:pt x="756031" y="1487957"/>
                  </a:lnTo>
                  <a:lnTo>
                    <a:pt x="756031" y="1498473"/>
                  </a:lnTo>
                  <a:cubicBezTo>
                    <a:pt x="757199" y="1498473"/>
                    <a:pt x="758952" y="1497305"/>
                    <a:pt x="761289" y="1494968"/>
                  </a:cubicBezTo>
                  <a:cubicBezTo>
                    <a:pt x="763626" y="1492631"/>
                    <a:pt x="765963" y="1491463"/>
                    <a:pt x="768299" y="1491463"/>
                  </a:cubicBezTo>
                  <a:lnTo>
                    <a:pt x="764795" y="1494968"/>
                  </a:lnTo>
                  <a:cubicBezTo>
                    <a:pt x="762457" y="1494968"/>
                    <a:pt x="761289" y="1496136"/>
                    <a:pt x="761289" y="1498473"/>
                  </a:cubicBezTo>
                  <a:cubicBezTo>
                    <a:pt x="758952" y="1498473"/>
                    <a:pt x="757783" y="1499057"/>
                    <a:pt x="757783" y="1500226"/>
                  </a:cubicBezTo>
                  <a:cubicBezTo>
                    <a:pt x="756615" y="1500226"/>
                    <a:pt x="756031" y="1503731"/>
                    <a:pt x="756031" y="1510741"/>
                  </a:cubicBezTo>
                  <a:cubicBezTo>
                    <a:pt x="756031" y="1510741"/>
                    <a:pt x="756615" y="1510449"/>
                    <a:pt x="757783" y="1509865"/>
                  </a:cubicBezTo>
                  <a:cubicBezTo>
                    <a:pt x="758952" y="1509281"/>
                    <a:pt x="760120" y="1508404"/>
                    <a:pt x="761289" y="1507236"/>
                  </a:cubicBezTo>
                  <a:cubicBezTo>
                    <a:pt x="761289" y="1506068"/>
                    <a:pt x="762457" y="1504607"/>
                    <a:pt x="764795" y="1502855"/>
                  </a:cubicBezTo>
                  <a:cubicBezTo>
                    <a:pt x="767131" y="1501102"/>
                    <a:pt x="768883" y="1500226"/>
                    <a:pt x="770052" y="1500226"/>
                  </a:cubicBezTo>
                  <a:lnTo>
                    <a:pt x="773557" y="1498473"/>
                  </a:lnTo>
                  <a:cubicBezTo>
                    <a:pt x="775893" y="1497305"/>
                    <a:pt x="777939" y="1495552"/>
                    <a:pt x="779691" y="1493215"/>
                  </a:cubicBezTo>
                  <a:cubicBezTo>
                    <a:pt x="781444" y="1490878"/>
                    <a:pt x="784657" y="1489126"/>
                    <a:pt x="789331" y="1487957"/>
                  </a:cubicBezTo>
                  <a:cubicBezTo>
                    <a:pt x="801015" y="1480947"/>
                    <a:pt x="806857" y="1476273"/>
                    <a:pt x="806857" y="1473937"/>
                  </a:cubicBezTo>
                  <a:lnTo>
                    <a:pt x="808609" y="1473937"/>
                  </a:lnTo>
                  <a:cubicBezTo>
                    <a:pt x="810945" y="1473937"/>
                    <a:pt x="813283" y="1473060"/>
                    <a:pt x="815619" y="1471308"/>
                  </a:cubicBezTo>
                  <a:cubicBezTo>
                    <a:pt x="817956" y="1469555"/>
                    <a:pt x="819125" y="1468095"/>
                    <a:pt x="819125" y="1466926"/>
                  </a:cubicBezTo>
                  <a:cubicBezTo>
                    <a:pt x="820293" y="1466926"/>
                    <a:pt x="822046" y="1465758"/>
                    <a:pt x="824383" y="1463421"/>
                  </a:cubicBezTo>
                  <a:cubicBezTo>
                    <a:pt x="826719" y="1463421"/>
                    <a:pt x="829056" y="1462837"/>
                    <a:pt x="831393" y="1461668"/>
                  </a:cubicBezTo>
                  <a:cubicBezTo>
                    <a:pt x="832561" y="1459332"/>
                    <a:pt x="834314" y="1458163"/>
                    <a:pt x="836651" y="1458163"/>
                  </a:cubicBezTo>
                  <a:lnTo>
                    <a:pt x="836651" y="1454658"/>
                  </a:lnTo>
                  <a:lnTo>
                    <a:pt x="840156" y="1454658"/>
                  </a:lnTo>
                  <a:lnTo>
                    <a:pt x="840156" y="1458163"/>
                  </a:lnTo>
                  <a:cubicBezTo>
                    <a:pt x="843661" y="1453490"/>
                    <a:pt x="846583" y="1451153"/>
                    <a:pt x="848919" y="1451153"/>
                  </a:cubicBezTo>
                  <a:lnTo>
                    <a:pt x="855929" y="1445895"/>
                  </a:lnTo>
                  <a:cubicBezTo>
                    <a:pt x="858266" y="1445895"/>
                    <a:pt x="859435" y="1444727"/>
                    <a:pt x="859435" y="1442390"/>
                  </a:cubicBezTo>
                  <a:lnTo>
                    <a:pt x="861187" y="1438885"/>
                  </a:lnTo>
                  <a:cubicBezTo>
                    <a:pt x="867029" y="1438885"/>
                    <a:pt x="871703" y="1437132"/>
                    <a:pt x="875208" y="1433627"/>
                  </a:cubicBezTo>
                  <a:lnTo>
                    <a:pt x="871703" y="1433627"/>
                  </a:lnTo>
                  <a:cubicBezTo>
                    <a:pt x="870535" y="1433627"/>
                    <a:pt x="870243" y="1433335"/>
                    <a:pt x="870826" y="1432751"/>
                  </a:cubicBezTo>
                  <a:cubicBezTo>
                    <a:pt x="871411" y="1432166"/>
                    <a:pt x="871703" y="1431874"/>
                    <a:pt x="871703" y="1431874"/>
                  </a:cubicBezTo>
                  <a:lnTo>
                    <a:pt x="875208" y="1428369"/>
                  </a:lnTo>
                  <a:lnTo>
                    <a:pt x="869950" y="1428369"/>
                  </a:lnTo>
                  <a:cubicBezTo>
                    <a:pt x="868781" y="1430706"/>
                    <a:pt x="868197" y="1431874"/>
                    <a:pt x="868197" y="1431874"/>
                  </a:cubicBezTo>
                  <a:cubicBezTo>
                    <a:pt x="868197" y="1430706"/>
                    <a:pt x="867321" y="1430414"/>
                    <a:pt x="865569" y="1430998"/>
                  </a:cubicBezTo>
                  <a:cubicBezTo>
                    <a:pt x="863816" y="1431582"/>
                    <a:pt x="862356" y="1431874"/>
                    <a:pt x="861187" y="1431874"/>
                  </a:cubicBezTo>
                  <a:cubicBezTo>
                    <a:pt x="861187" y="1433043"/>
                    <a:pt x="860895" y="1433627"/>
                    <a:pt x="860311" y="1433627"/>
                  </a:cubicBezTo>
                  <a:cubicBezTo>
                    <a:pt x="859727" y="1433627"/>
                    <a:pt x="859435" y="1433627"/>
                    <a:pt x="859435" y="1433627"/>
                  </a:cubicBezTo>
                  <a:cubicBezTo>
                    <a:pt x="859435" y="1434795"/>
                    <a:pt x="854761" y="1437716"/>
                    <a:pt x="845414" y="1442390"/>
                  </a:cubicBezTo>
                  <a:lnTo>
                    <a:pt x="836651" y="1445895"/>
                  </a:lnTo>
                  <a:cubicBezTo>
                    <a:pt x="833145" y="1449400"/>
                    <a:pt x="830225" y="1451153"/>
                    <a:pt x="827887" y="1451153"/>
                  </a:cubicBezTo>
                  <a:lnTo>
                    <a:pt x="824383" y="1454658"/>
                  </a:lnTo>
                  <a:cubicBezTo>
                    <a:pt x="824383" y="1456995"/>
                    <a:pt x="823214" y="1458163"/>
                    <a:pt x="820877" y="1458163"/>
                  </a:cubicBezTo>
                  <a:lnTo>
                    <a:pt x="819125" y="1458163"/>
                  </a:lnTo>
                  <a:lnTo>
                    <a:pt x="815619" y="1461668"/>
                  </a:lnTo>
                  <a:cubicBezTo>
                    <a:pt x="817956" y="1461668"/>
                    <a:pt x="818541" y="1461961"/>
                    <a:pt x="817372" y="1462545"/>
                  </a:cubicBezTo>
                  <a:cubicBezTo>
                    <a:pt x="816203" y="1463129"/>
                    <a:pt x="814451" y="1463421"/>
                    <a:pt x="812114" y="1463421"/>
                  </a:cubicBezTo>
                  <a:cubicBezTo>
                    <a:pt x="809777" y="1463421"/>
                    <a:pt x="808609" y="1464589"/>
                    <a:pt x="808609" y="1466926"/>
                  </a:cubicBezTo>
                  <a:cubicBezTo>
                    <a:pt x="808609" y="1469263"/>
                    <a:pt x="808025" y="1469263"/>
                    <a:pt x="806857" y="1466926"/>
                  </a:cubicBezTo>
                  <a:lnTo>
                    <a:pt x="803351" y="1466926"/>
                  </a:lnTo>
                  <a:cubicBezTo>
                    <a:pt x="803351" y="1469263"/>
                    <a:pt x="802183" y="1470431"/>
                    <a:pt x="799846" y="1470431"/>
                  </a:cubicBezTo>
                  <a:lnTo>
                    <a:pt x="796341" y="1473937"/>
                  </a:lnTo>
                  <a:cubicBezTo>
                    <a:pt x="795172" y="1473937"/>
                    <a:pt x="794004" y="1474521"/>
                    <a:pt x="792835" y="1475689"/>
                  </a:cubicBezTo>
                  <a:cubicBezTo>
                    <a:pt x="792835" y="1478026"/>
                    <a:pt x="791667" y="1479194"/>
                    <a:pt x="789331" y="1479194"/>
                  </a:cubicBezTo>
                  <a:lnTo>
                    <a:pt x="785825" y="1479194"/>
                  </a:lnTo>
                  <a:cubicBezTo>
                    <a:pt x="791667" y="1474521"/>
                    <a:pt x="802475" y="1466634"/>
                    <a:pt x="818249" y="1455534"/>
                  </a:cubicBezTo>
                  <a:cubicBezTo>
                    <a:pt x="834022" y="1444434"/>
                    <a:pt x="848335" y="1435379"/>
                    <a:pt x="861187" y="1428369"/>
                  </a:cubicBezTo>
                  <a:cubicBezTo>
                    <a:pt x="865861" y="1426032"/>
                    <a:pt x="868781" y="1424280"/>
                    <a:pt x="869950" y="1423111"/>
                  </a:cubicBezTo>
                  <a:close/>
                  <a:moveTo>
                    <a:pt x="956703" y="1415224"/>
                  </a:moveTo>
                  <a:cubicBezTo>
                    <a:pt x="954951" y="1415809"/>
                    <a:pt x="955243" y="1417269"/>
                    <a:pt x="957580" y="1419606"/>
                  </a:cubicBezTo>
                  <a:cubicBezTo>
                    <a:pt x="959917" y="1421943"/>
                    <a:pt x="961085" y="1423111"/>
                    <a:pt x="961085" y="1423111"/>
                  </a:cubicBezTo>
                  <a:cubicBezTo>
                    <a:pt x="962253" y="1423111"/>
                    <a:pt x="962253" y="1421943"/>
                    <a:pt x="961085" y="1419606"/>
                  </a:cubicBezTo>
                  <a:cubicBezTo>
                    <a:pt x="959917" y="1416101"/>
                    <a:pt x="958457" y="1414640"/>
                    <a:pt x="956703" y="1415224"/>
                  </a:cubicBezTo>
                  <a:close/>
                  <a:moveTo>
                    <a:pt x="896896" y="1414129"/>
                  </a:moveTo>
                  <a:cubicBezTo>
                    <a:pt x="896458" y="1414275"/>
                    <a:pt x="895655" y="1414932"/>
                    <a:pt x="894487" y="1416101"/>
                  </a:cubicBezTo>
                  <a:cubicBezTo>
                    <a:pt x="889813" y="1416101"/>
                    <a:pt x="884555" y="1419022"/>
                    <a:pt x="878713" y="1424864"/>
                  </a:cubicBezTo>
                  <a:cubicBezTo>
                    <a:pt x="881050" y="1424864"/>
                    <a:pt x="882802" y="1424280"/>
                    <a:pt x="883971" y="1423111"/>
                  </a:cubicBezTo>
                  <a:lnTo>
                    <a:pt x="887477" y="1423111"/>
                  </a:lnTo>
                  <a:cubicBezTo>
                    <a:pt x="888645" y="1423111"/>
                    <a:pt x="889813" y="1422527"/>
                    <a:pt x="890981" y="1421359"/>
                  </a:cubicBezTo>
                  <a:cubicBezTo>
                    <a:pt x="892150" y="1420190"/>
                    <a:pt x="893318" y="1419606"/>
                    <a:pt x="894487" y="1419606"/>
                  </a:cubicBezTo>
                  <a:cubicBezTo>
                    <a:pt x="895655" y="1418438"/>
                    <a:pt x="896531" y="1416977"/>
                    <a:pt x="897115" y="1415224"/>
                  </a:cubicBezTo>
                  <a:cubicBezTo>
                    <a:pt x="897407" y="1414348"/>
                    <a:pt x="897335" y="1413983"/>
                    <a:pt x="896896" y="1414129"/>
                  </a:cubicBezTo>
                  <a:close/>
                  <a:moveTo>
                    <a:pt x="880465" y="1411719"/>
                  </a:moveTo>
                  <a:cubicBezTo>
                    <a:pt x="879297" y="1412304"/>
                    <a:pt x="877545" y="1413764"/>
                    <a:pt x="875208" y="1416101"/>
                  </a:cubicBezTo>
                  <a:cubicBezTo>
                    <a:pt x="872871" y="1416101"/>
                    <a:pt x="871703" y="1416685"/>
                    <a:pt x="871703" y="1417853"/>
                  </a:cubicBezTo>
                  <a:cubicBezTo>
                    <a:pt x="871703" y="1419022"/>
                    <a:pt x="871703" y="1419606"/>
                    <a:pt x="871703" y="1419606"/>
                  </a:cubicBezTo>
                  <a:lnTo>
                    <a:pt x="882219" y="1412596"/>
                  </a:lnTo>
                  <a:cubicBezTo>
                    <a:pt x="882219" y="1411427"/>
                    <a:pt x="881634" y="1411135"/>
                    <a:pt x="880465" y="1411719"/>
                  </a:cubicBezTo>
                  <a:close/>
                  <a:moveTo>
                    <a:pt x="970725" y="1409967"/>
                  </a:moveTo>
                  <a:cubicBezTo>
                    <a:pt x="968972" y="1409383"/>
                    <a:pt x="967511" y="1409674"/>
                    <a:pt x="966343" y="1410843"/>
                  </a:cubicBezTo>
                  <a:lnTo>
                    <a:pt x="973353" y="1419606"/>
                  </a:lnTo>
                  <a:cubicBezTo>
                    <a:pt x="974522" y="1420774"/>
                    <a:pt x="975983" y="1422819"/>
                    <a:pt x="977735" y="1425740"/>
                  </a:cubicBezTo>
                  <a:cubicBezTo>
                    <a:pt x="979487" y="1428661"/>
                    <a:pt x="982117" y="1431290"/>
                    <a:pt x="985621" y="1433627"/>
                  </a:cubicBezTo>
                  <a:cubicBezTo>
                    <a:pt x="987959" y="1438300"/>
                    <a:pt x="990879" y="1442098"/>
                    <a:pt x="994385" y="1445019"/>
                  </a:cubicBezTo>
                  <a:cubicBezTo>
                    <a:pt x="997890" y="1447940"/>
                    <a:pt x="1000811" y="1449984"/>
                    <a:pt x="1003148" y="1451153"/>
                  </a:cubicBezTo>
                  <a:cubicBezTo>
                    <a:pt x="1000811" y="1447648"/>
                    <a:pt x="999059" y="1445895"/>
                    <a:pt x="997890" y="1445895"/>
                  </a:cubicBezTo>
                  <a:lnTo>
                    <a:pt x="994385" y="1435379"/>
                  </a:lnTo>
                  <a:cubicBezTo>
                    <a:pt x="994385" y="1434211"/>
                    <a:pt x="993217" y="1433627"/>
                    <a:pt x="990879" y="1433627"/>
                  </a:cubicBezTo>
                  <a:cubicBezTo>
                    <a:pt x="990879" y="1434795"/>
                    <a:pt x="990295" y="1435087"/>
                    <a:pt x="989127" y="1434503"/>
                  </a:cubicBezTo>
                  <a:cubicBezTo>
                    <a:pt x="987959" y="1433919"/>
                    <a:pt x="987375" y="1433043"/>
                    <a:pt x="987375" y="1431874"/>
                  </a:cubicBezTo>
                  <a:cubicBezTo>
                    <a:pt x="986206" y="1429537"/>
                    <a:pt x="985621" y="1427201"/>
                    <a:pt x="985621" y="1424864"/>
                  </a:cubicBezTo>
                  <a:cubicBezTo>
                    <a:pt x="980948" y="1424864"/>
                    <a:pt x="978611" y="1423111"/>
                    <a:pt x="978611" y="1419606"/>
                  </a:cubicBezTo>
                  <a:cubicBezTo>
                    <a:pt x="978611" y="1417269"/>
                    <a:pt x="977443" y="1416101"/>
                    <a:pt x="975106" y="1416101"/>
                  </a:cubicBezTo>
                  <a:cubicBezTo>
                    <a:pt x="973937" y="1416101"/>
                    <a:pt x="973353" y="1414932"/>
                    <a:pt x="973353" y="1412596"/>
                  </a:cubicBezTo>
                  <a:cubicBezTo>
                    <a:pt x="973353" y="1411427"/>
                    <a:pt x="972477" y="1410551"/>
                    <a:pt x="970725" y="1409967"/>
                  </a:cubicBezTo>
                  <a:close/>
                  <a:moveTo>
                    <a:pt x="1076757" y="1407338"/>
                  </a:moveTo>
                  <a:cubicBezTo>
                    <a:pt x="1077633" y="1407338"/>
                    <a:pt x="1078181" y="1411938"/>
                    <a:pt x="1078399" y="1421139"/>
                  </a:cubicBezTo>
                  <a:lnTo>
                    <a:pt x="1078431" y="1424240"/>
                  </a:lnTo>
                  <a:lnTo>
                    <a:pt x="1076757" y="1410843"/>
                  </a:lnTo>
                  <a:close/>
                  <a:moveTo>
                    <a:pt x="1053973" y="1384554"/>
                  </a:moveTo>
                  <a:lnTo>
                    <a:pt x="1053973" y="1388059"/>
                  </a:lnTo>
                  <a:cubicBezTo>
                    <a:pt x="1056309" y="1385722"/>
                    <a:pt x="1057187" y="1385430"/>
                    <a:pt x="1056602" y="1387183"/>
                  </a:cubicBezTo>
                  <a:cubicBezTo>
                    <a:pt x="1056018" y="1388936"/>
                    <a:pt x="1055141" y="1390396"/>
                    <a:pt x="1053973" y="1391564"/>
                  </a:cubicBezTo>
                  <a:cubicBezTo>
                    <a:pt x="1053973" y="1392733"/>
                    <a:pt x="1053681" y="1395070"/>
                    <a:pt x="1053097" y="1398575"/>
                  </a:cubicBezTo>
                  <a:cubicBezTo>
                    <a:pt x="1052513" y="1402080"/>
                    <a:pt x="1052805" y="1403833"/>
                    <a:pt x="1053973" y="1403833"/>
                  </a:cubicBezTo>
                  <a:cubicBezTo>
                    <a:pt x="1053973" y="1406169"/>
                    <a:pt x="1055141" y="1407338"/>
                    <a:pt x="1057478" y="1407338"/>
                  </a:cubicBezTo>
                  <a:lnTo>
                    <a:pt x="1060984" y="1410843"/>
                  </a:lnTo>
                  <a:cubicBezTo>
                    <a:pt x="1060984" y="1412011"/>
                    <a:pt x="1060399" y="1412888"/>
                    <a:pt x="1059231" y="1413472"/>
                  </a:cubicBezTo>
                  <a:cubicBezTo>
                    <a:pt x="1058063" y="1414056"/>
                    <a:pt x="1057478" y="1413764"/>
                    <a:pt x="1057478" y="1412596"/>
                  </a:cubicBezTo>
                  <a:cubicBezTo>
                    <a:pt x="1055141" y="1411427"/>
                    <a:pt x="1053973" y="1412596"/>
                    <a:pt x="1053973" y="1416101"/>
                  </a:cubicBezTo>
                  <a:lnTo>
                    <a:pt x="1053973" y="1431874"/>
                  </a:lnTo>
                  <a:lnTo>
                    <a:pt x="1057478" y="1428369"/>
                  </a:lnTo>
                  <a:lnTo>
                    <a:pt x="1057478" y="1423111"/>
                  </a:lnTo>
                  <a:cubicBezTo>
                    <a:pt x="1057478" y="1418438"/>
                    <a:pt x="1058647" y="1416101"/>
                    <a:pt x="1060984" y="1416101"/>
                  </a:cubicBezTo>
                  <a:lnTo>
                    <a:pt x="1060984" y="1424864"/>
                  </a:lnTo>
                  <a:cubicBezTo>
                    <a:pt x="1060984" y="1430706"/>
                    <a:pt x="1059815" y="1433627"/>
                    <a:pt x="1057478" y="1433627"/>
                  </a:cubicBezTo>
                  <a:lnTo>
                    <a:pt x="1057478" y="1435379"/>
                  </a:lnTo>
                  <a:cubicBezTo>
                    <a:pt x="1057478" y="1437716"/>
                    <a:pt x="1058063" y="1439469"/>
                    <a:pt x="1059231" y="1440637"/>
                  </a:cubicBezTo>
                  <a:cubicBezTo>
                    <a:pt x="1060399" y="1441806"/>
                    <a:pt x="1060984" y="1443558"/>
                    <a:pt x="1060984" y="1445895"/>
                  </a:cubicBezTo>
                  <a:cubicBezTo>
                    <a:pt x="1060984" y="1448232"/>
                    <a:pt x="1062153" y="1449400"/>
                    <a:pt x="1064489" y="1449400"/>
                  </a:cubicBezTo>
                  <a:lnTo>
                    <a:pt x="1064489" y="1454658"/>
                  </a:lnTo>
                  <a:cubicBezTo>
                    <a:pt x="1064489" y="1452321"/>
                    <a:pt x="1063320" y="1451153"/>
                    <a:pt x="1060984" y="1451153"/>
                  </a:cubicBezTo>
                  <a:lnTo>
                    <a:pt x="1060984" y="1461668"/>
                  </a:lnTo>
                  <a:cubicBezTo>
                    <a:pt x="1063320" y="1462837"/>
                    <a:pt x="1064489" y="1466926"/>
                    <a:pt x="1064489" y="1473937"/>
                  </a:cubicBezTo>
                  <a:cubicBezTo>
                    <a:pt x="1064489" y="1475105"/>
                    <a:pt x="1064489" y="1476273"/>
                    <a:pt x="1064489" y="1477442"/>
                  </a:cubicBezTo>
                  <a:cubicBezTo>
                    <a:pt x="1064489" y="1478610"/>
                    <a:pt x="1065073" y="1479194"/>
                    <a:pt x="1066241" y="1479194"/>
                  </a:cubicBezTo>
                  <a:cubicBezTo>
                    <a:pt x="1068578" y="1479194"/>
                    <a:pt x="1069747" y="1481531"/>
                    <a:pt x="1069747" y="1486205"/>
                  </a:cubicBezTo>
                  <a:lnTo>
                    <a:pt x="1069747" y="1487957"/>
                  </a:lnTo>
                  <a:cubicBezTo>
                    <a:pt x="1069747" y="1486789"/>
                    <a:pt x="1070915" y="1486205"/>
                    <a:pt x="1073251" y="1486205"/>
                  </a:cubicBezTo>
                  <a:lnTo>
                    <a:pt x="1073251" y="1479194"/>
                  </a:lnTo>
                  <a:cubicBezTo>
                    <a:pt x="1073251" y="1476858"/>
                    <a:pt x="1072083" y="1475689"/>
                    <a:pt x="1069747" y="1475689"/>
                  </a:cubicBezTo>
                  <a:cubicBezTo>
                    <a:pt x="1067409" y="1475689"/>
                    <a:pt x="1067409" y="1475105"/>
                    <a:pt x="1069747" y="1473937"/>
                  </a:cubicBezTo>
                  <a:cubicBezTo>
                    <a:pt x="1072083" y="1473937"/>
                    <a:pt x="1072083" y="1472768"/>
                    <a:pt x="1069747" y="1470431"/>
                  </a:cubicBezTo>
                  <a:lnTo>
                    <a:pt x="1069747" y="1442390"/>
                  </a:lnTo>
                  <a:cubicBezTo>
                    <a:pt x="1067409" y="1437716"/>
                    <a:pt x="1066241" y="1431290"/>
                    <a:pt x="1066241" y="1423111"/>
                  </a:cubicBezTo>
                  <a:lnTo>
                    <a:pt x="1066241" y="1403833"/>
                  </a:lnTo>
                  <a:lnTo>
                    <a:pt x="1064489" y="1391564"/>
                  </a:lnTo>
                  <a:cubicBezTo>
                    <a:pt x="1064489" y="1389228"/>
                    <a:pt x="1064197" y="1387475"/>
                    <a:pt x="1063612" y="1386307"/>
                  </a:cubicBezTo>
                  <a:cubicBezTo>
                    <a:pt x="1063029" y="1385138"/>
                    <a:pt x="1062153" y="1384554"/>
                    <a:pt x="1060984" y="1384554"/>
                  </a:cubicBezTo>
                  <a:lnTo>
                    <a:pt x="1060984" y="1391564"/>
                  </a:lnTo>
                  <a:cubicBezTo>
                    <a:pt x="1058647" y="1389228"/>
                    <a:pt x="1057478" y="1386891"/>
                    <a:pt x="1057478" y="1384554"/>
                  </a:cubicBezTo>
                  <a:close/>
                  <a:moveTo>
                    <a:pt x="1073251" y="1382801"/>
                  </a:moveTo>
                  <a:cubicBezTo>
                    <a:pt x="1072083" y="1382801"/>
                    <a:pt x="1070915" y="1383094"/>
                    <a:pt x="1069747" y="1383678"/>
                  </a:cubicBezTo>
                  <a:cubicBezTo>
                    <a:pt x="1068578" y="1384262"/>
                    <a:pt x="1067409" y="1386891"/>
                    <a:pt x="1066241" y="1391564"/>
                  </a:cubicBezTo>
                  <a:cubicBezTo>
                    <a:pt x="1066241" y="1395070"/>
                    <a:pt x="1067409" y="1396822"/>
                    <a:pt x="1069747" y="1396822"/>
                  </a:cubicBezTo>
                  <a:lnTo>
                    <a:pt x="1069747" y="1400327"/>
                  </a:lnTo>
                  <a:cubicBezTo>
                    <a:pt x="1069747" y="1402664"/>
                    <a:pt x="1070915" y="1403833"/>
                    <a:pt x="1073251" y="1403833"/>
                  </a:cubicBezTo>
                  <a:lnTo>
                    <a:pt x="1073251" y="1423111"/>
                  </a:lnTo>
                  <a:cubicBezTo>
                    <a:pt x="1072083" y="1424280"/>
                    <a:pt x="1071499" y="1425448"/>
                    <a:pt x="1071499" y="1426616"/>
                  </a:cubicBezTo>
                  <a:cubicBezTo>
                    <a:pt x="1071499" y="1427785"/>
                    <a:pt x="1072083" y="1428369"/>
                    <a:pt x="1073251" y="1428369"/>
                  </a:cubicBezTo>
                  <a:lnTo>
                    <a:pt x="1073251" y="1435379"/>
                  </a:lnTo>
                  <a:cubicBezTo>
                    <a:pt x="1073251" y="1440053"/>
                    <a:pt x="1073836" y="1443558"/>
                    <a:pt x="1075005" y="1445895"/>
                  </a:cubicBezTo>
                  <a:cubicBezTo>
                    <a:pt x="1076173" y="1448232"/>
                    <a:pt x="1076757" y="1449984"/>
                    <a:pt x="1076757" y="1451153"/>
                  </a:cubicBezTo>
                  <a:cubicBezTo>
                    <a:pt x="1077925" y="1453490"/>
                    <a:pt x="1078509" y="1457579"/>
                    <a:pt x="1078509" y="1463421"/>
                  </a:cubicBezTo>
                  <a:lnTo>
                    <a:pt x="1078509" y="1473937"/>
                  </a:lnTo>
                  <a:cubicBezTo>
                    <a:pt x="1078509" y="1479779"/>
                    <a:pt x="1080846" y="1487957"/>
                    <a:pt x="1085520" y="1498473"/>
                  </a:cubicBezTo>
                  <a:cubicBezTo>
                    <a:pt x="1087857" y="1498473"/>
                    <a:pt x="1089025" y="1497305"/>
                    <a:pt x="1089025" y="1494968"/>
                  </a:cubicBezTo>
                  <a:cubicBezTo>
                    <a:pt x="1089025" y="1492631"/>
                    <a:pt x="1088441" y="1490878"/>
                    <a:pt x="1087273" y="1489710"/>
                  </a:cubicBezTo>
                  <a:cubicBezTo>
                    <a:pt x="1086103" y="1488542"/>
                    <a:pt x="1085520" y="1487373"/>
                    <a:pt x="1085520" y="1486205"/>
                  </a:cubicBezTo>
                  <a:cubicBezTo>
                    <a:pt x="1083183" y="1479194"/>
                    <a:pt x="1082015" y="1471600"/>
                    <a:pt x="1082015" y="1463421"/>
                  </a:cubicBezTo>
                  <a:lnTo>
                    <a:pt x="1082015" y="1451153"/>
                  </a:lnTo>
                  <a:cubicBezTo>
                    <a:pt x="1082015" y="1453490"/>
                    <a:pt x="1083183" y="1454658"/>
                    <a:pt x="1085520" y="1454658"/>
                  </a:cubicBezTo>
                  <a:lnTo>
                    <a:pt x="1085520" y="1461668"/>
                  </a:lnTo>
                  <a:cubicBezTo>
                    <a:pt x="1086689" y="1467510"/>
                    <a:pt x="1087857" y="1474229"/>
                    <a:pt x="1089025" y="1481823"/>
                  </a:cubicBezTo>
                  <a:cubicBezTo>
                    <a:pt x="1090193" y="1489418"/>
                    <a:pt x="1090778" y="1494968"/>
                    <a:pt x="1090778" y="1498473"/>
                  </a:cubicBezTo>
                  <a:cubicBezTo>
                    <a:pt x="1093115" y="1499641"/>
                    <a:pt x="1094283" y="1498473"/>
                    <a:pt x="1094283" y="1494968"/>
                  </a:cubicBezTo>
                  <a:cubicBezTo>
                    <a:pt x="1094283" y="1489126"/>
                    <a:pt x="1093699" y="1484160"/>
                    <a:pt x="1092530" y="1480071"/>
                  </a:cubicBezTo>
                  <a:cubicBezTo>
                    <a:pt x="1091361" y="1475981"/>
                    <a:pt x="1090778" y="1473937"/>
                    <a:pt x="1090778" y="1473937"/>
                  </a:cubicBezTo>
                  <a:lnTo>
                    <a:pt x="1090778" y="1463421"/>
                  </a:lnTo>
                  <a:cubicBezTo>
                    <a:pt x="1089609" y="1462253"/>
                    <a:pt x="1089025" y="1458163"/>
                    <a:pt x="1089025" y="1451153"/>
                  </a:cubicBezTo>
                  <a:lnTo>
                    <a:pt x="1089025" y="1433627"/>
                  </a:lnTo>
                  <a:cubicBezTo>
                    <a:pt x="1086689" y="1433627"/>
                    <a:pt x="1085520" y="1430706"/>
                    <a:pt x="1085520" y="1424864"/>
                  </a:cubicBezTo>
                  <a:cubicBezTo>
                    <a:pt x="1085520" y="1419022"/>
                    <a:pt x="1084351" y="1414932"/>
                    <a:pt x="1082015" y="1412596"/>
                  </a:cubicBezTo>
                  <a:cubicBezTo>
                    <a:pt x="1082015" y="1410259"/>
                    <a:pt x="1081723" y="1408214"/>
                    <a:pt x="1081139" y="1406461"/>
                  </a:cubicBezTo>
                  <a:cubicBezTo>
                    <a:pt x="1080554" y="1404709"/>
                    <a:pt x="1079678" y="1403833"/>
                    <a:pt x="1078509" y="1403833"/>
                  </a:cubicBezTo>
                  <a:cubicBezTo>
                    <a:pt x="1079678" y="1402664"/>
                    <a:pt x="1080554" y="1401204"/>
                    <a:pt x="1081139" y="1399451"/>
                  </a:cubicBezTo>
                  <a:cubicBezTo>
                    <a:pt x="1081723" y="1397698"/>
                    <a:pt x="1080846" y="1396822"/>
                    <a:pt x="1078509" y="1396822"/>
                  </a:cubicBezTo>
                  <a:lnTo>
                    <a:pt x="1078509" y="1395070"/>
                  </a:lnTo>
                  <a:cubicBezTo>
                    <a:pt x="1078509" y="1396238"/>
                    <a:pt x="1077925" y="1396822"/>
                    <a:pt x="1076757" y="1396822"/>
                  </a:cubicBezTo>
                  <a:lnTo>
                    <a:pt x="1076757" y="1395070"/>
                  </a:lnTo>
                  <a:cubicBezTo>
                    <a:pt x="1076757" y="1391564"/>
                    <a:pt x="1077049" y="1388936"/>
                    <a:pt x="1077633" y="1387183"/>
                  </a:cubicBezTo>
                  <a:cubicBezTo>
                    <a:pt x="1078217" y="1385430"/>
                    <a:pt x="1077925" y="1385722"/>
                    <a:pt x="1076757" y="1388059"/>
                  </a:cubicBezTo>
                  <a:lnTo>
                    <a:pt x="1076757" y="1384554"/>
                  </a:lnTo>
                  <a:cubicBezTo>
                    <a:pt x="1076757" y="1383386"/>
                    <a:pt x="1075588" y="1382801"/>
                    <a:pt x="1073251" y="1382801"/>
                  </a:cubicBezTo>
                  <a:close/>
                  <a:moveTo>
                    <a:pt x="1032942" y="1382801"/>
                  </a:moveTo>
                  <a:lnTo>
                    <a:pt x="1022426" y="1384554"/>
                  </a:lnTo>
                  <a:lnTo>
                    <a:pt x="1022426" y="1388059"/>
                  </a:lnTo>
                  <a:lnTo>
                    <a:pt x="1018921" y="1388059"/>
                  </a:lnTo>
                  <a:cubicBezTo>
                    <a:pt x="1018921" y="1390396"/>
                    <a:pt x="1017753" y="1391564"/>
                    <a:pt x="1015415" y="1391564"/>
                  </a:cubicBezTo>
                  <a:cubicBezTo>
                    <a:pt x="1011911" y="1391564"/>
                    <a:pt x="1010158" y="1392733"/>
                    <a:pt x="1010158" y="1395070"/>
                  </a:cubicBezTo>
                  <a:lnTo>
                    <a:pt x="1003148" y="1395070"/>
                  </a:lnTo>
                  <a:cubicBezTo>
                    <a:pt x="999643" y="1395070"/>
                    <a:pt x="995553" y="1395654"/>
                    <a:pt x="990879" y="1396822"/>
                  </a:cubicBezTo>
                  <a:cubicBezTo>
                    <a:pt x="987375" y="1396822"/>
                    <a:pt x="984453" y="1397991"/>
                    <a:pt x="982117" y="1400327"/>
                  </a:cubicBezTo>
                  <a:lnTo>
                    <a:pt x="978611" y="1403833"/>
                  </a:lnTo>
                  <a:lnTo>
                    <a:pt x="975106" y="1403833"/>
                  </a:lnTo>
                  <a:lnTo>
                    <a:pt x="975106" y="1405585"/>
                  </a:lnTo>
                  <a:cubicBezTo>
                    <a:pt x="975106" y="1405585"/>
                    <a:pt x="975106" y="1406169"/>
                    <a:pt x="975106" y="1407338"/>
                  </a:cubicBezTo>
                  <a:cubicBezTo>
                    <a:pt x="975106" y="1409674"/>
                    <a:pt x="982409" y="1418730"/>
                    <a:pt x="997014" y="1434503"/>
                  </a:cubicBezTo>
                  <a:cubicBezTo>
                    <a:pt x="1011618" y="1450277"/>
                    <a:pt x="1025347" y="1464005"/>
                    <a:pt x="1038199" y="1475689"/>
                  </a:cubicBezTo>
                  <a:cubicBezTo>
                    <a:pt x="1039368" y="1479194"/>
                    <a:pt x="1041997" y="1482115"/>
                    <a:pt x="1046087" y="1484452"/>
                  </a:cubicBezTo>
                  <a:cubicBezTo>
                    <a:pt x="1050175" y="1486789"/>
                    <a:pt x="1052805" y="1489126"/>
                    <a:pt x="1053973" y="1491463"/>
                  </a:cubicBezTo>
                  <a:lnTo>
                    <a:pt x="1060984" y="1498473"/>
                  </a:lnTo>
                  <a:lnTo>
                    <a:pt x="1060984" y="1487957"/>
                  </a:lnTo>
                  <a:cubicBezTo>
                    <a:pt x="1060984" y="1486789"/>
                    <a:pt x="1060399" y="1485036"/>
                    <a:pt x="1059231" y="1482700"/>
                  </a:cubicBezTo>
                  <a:cubicBezTo>
                    <a:pt x="1058063" y="1480363"/>
                    <a:pt x="1057478" y="1477442"/>
                    <a:pt x="1057478" y="1473937"/>
                  </a:cubicBezTo>
                  <a:lnTo>
                    <a:pt x="1057478" y="1461668"/>
                  </a:lnTo>
                  <a:cubicBezTo>
                    <a:pt x="1057478" y="1459332"/>
                    <a:pt x="1056309" y="1456995"/>
                    <a:pt x="1053973" y="1454658"/>
                  </a:cubicBezTo>
                  <a:lnTo>
                    <a:pt x="1053973" y="1438885"/>
                  </a:lnTo>
                  <a:cubicBezTo>
                    <a:pt x="1052805" y="1429537"/>
                    <a:pt x="1052221" y="1423111"/>
                    <a:pt x="1052221" y="1419606"/>
                  </a:cubicBezTo>
                  <a:lnTo>
                    <a:pt x="1052221" y="1410843"/>
                  </a:lnTo>
                  <a:cubicBezTo>
                    <a:pt x="1049884" y="1408506"/>
                    <a:pt x="1048715" y="1403833"/>
                    <a:pt x="1048715" y="1396822"/>
                  </a:cubicBezTo>
                  <a:lnTo>
                    <a:pt x="1048715" y="1388059"/>
                  </a:lnTo>
                  <a:lnTo>
                    <a:pt x="1045211" y="1388059"/>
                  </a:lnTo>
                  <a:lnTo>
                    <a:pt x="1045211" y="1384554"/>
                  </a:lnTo>
                  <a:lnTo>
                    <a:pt x="1036447" y="1384554"/>
                  </a:lnTo>
                  <a:cubicBezTo>
                    <a:pt x="1024763" y="1388059"/>
                    <a:pt x="1022426" y="1388059"/>
                    <a:pt x="1029437" y="1384554"/>
                  </a:cubicBezTo>
                  <a:cubicBezTo>
                    <a:pt x="1031773" y="1384554"/>
                    <a:pt x="1032942" y="1383970"/>
                    <a:pt x="1032942" y="1382801"/>
                  </a:cubicBezTo>
                  <a:close/>
                  <a:moveTo>
                    <a:pt x="370459" y="1363523"/>
                  </a:moveTo>
                  <a:cubicBezTo>
                    <a:pt x="372796" y="1363523"/>
                    <a:pt x="372796" y="1364691"/>
                    <a:pt x="370459" y="1367028"/>
                  </a:cubicBezTo>
                  <a:cubicBezTo>
                    <a:pt x="369291" y="1369365"/>
                    <a:pt x="368707" y="1369365"/>
                    <a:pt x="368707" y="1367028"/>
                  </a:cubicBezTo>
                  <a:close/>
                  <a:moveTo>
                    <a:pt x="207468" y="1353007"/>
                  </a:moveTo>
                  <a:lnTo>
                    <a:pt x="214478" y="1353007"/>
                  </a:lnTo>
                  <a:cubicBezTo>
                    <a:pt x="214478" y="1355344"/>
                    <a:pt x="212141" y="1356512"/>
                    <a:pt x="207468" y="1356512"/>
                  </a:cubicBezTo>
                  <a:close/>
                  <a:moveTo>
                    <a:pt x="239014" y="1349502"/>
                  </a:moveTo>
                  <a:lnTo>
                    <a:pt x="242519" y="1353007"/>
                  </a:lnTo>
                  <a:lnTo>
                    <a:pt x="239014" y="1353007"/>
                  </a:lnTo>
                  <a:cubicBezTo>
                    <a:pt x="236678" y="1353007"/>
                    <a:pt x="236678" y="1351839"/>
                    <a:pt x="239014" y="1349502"/>
                  </a:cubicBezTo>
                  <a:close/>
                  <a:moveTo>
                    <a:pt x="377470" y="1340739"/>
                  </a:moveTo>
                  <a:cubicBezTo>
                    <a:pt x="379806" y="1340739"/>
                    <a:pt x="380975" y="1341907"/>
                    <a:pt x="380975" y="1344244"/>
                  </a:cubicBezTo>
                  <a:lnTo>
                    <a:pt x="373964" y="1344244"/>
                  </a:lnTo>
                  <a:cubicBezTo>
                    <a:pt x="373964" y="1341907"/>
                    <a:pt x="375133" y="1340739"/>
                    <a:pt x="377470" y="1340739"/>
                  </a:cubicBezTo>
                  <a:close/>
                  <a:moveTo>
                    <a:pt x="314376" y="1340739"/>
                  </a:moveTo>
                  <a:lnTo>
                    <a:pt x="305613" y="1344244"/>
                  </a:lnTo>
                  <a:lnTo>
                    <a:pt x="302108" y="1344244"/>
                  </a:lnTo>
                  <a:cubicBezTo>
                    <a:pt x="305613" y="1341907"/>
                    <a:pt x="309703" y="1340739"/>
                    <a:pt x="314376" y="1340739"/>
                  </a:cubicBezTo>
                  <a:close/>
                  <a:moveTo>
                    <a:pt x="745515" y="1337234"/>
                  </a:moveTo>
                  <a:lnTo>
                    <a:pt x="740257" y="1344244"/>
                  </a:lnTo>
                  <a:cubicBezTo>
                    <a:pt x="739089" y="1345413"/>
                    <a:pt x="737921" y="1346581"/>
                    <a:pt x="736753" y="1347749"/>
                  </a:cubicBezTo>
                  <a:cubicBezTo>
                    <a:pt x="735584" y="1348918"/>
                    <a:pt x="734416" y="1349502"/>
                    <a:pt x="733247" y="1349502"/>
                  </a:cubicBezTo>
                  <a:lnTo>
                    <a:pt x="733247" y="1353007"/>
                  </a:lnTo>
                  <a:cubicBezTo>
                    <a:pt x="740257" y="1350670"/>
                    <a:pt x="744347" y="1348334"/>
                    <a:pt x="745515" y="1345997"/>
                  </a:cubicBezTo>
                  <a:close/>
                  <a:moveTo>
                    <a:pt x="476930" y="1335043"/>
                  </a:moveTo>
                  <a:cubicBezTo>
                    <a:pt x="476638" y="1334751"/>
                    <a:pt x="476199" y="1334897"/>
                    <a:pt x="475615" y="1335481"/>
                  </a:cubicBezTo>
                  <a:cubicBezTo>
                    <a:pt x="474447" y="1336650"/>
                    <a:pt x="473863" y="1338402"/>
                    <a:pt x="473863" y="1340739"/>
                  </a:cubicBezTo>
                  <a:lnTo>
                    <a:pt x="477368" y="1337234"/>
                  </a:lnTo>
                  <a:cubicBezTo>
                    <a:pt x="477368" y="1336065"/>
                    <a:pt x="477222" y="1335335"/>
                    <a:pt x="476930" y="1335043"/>
                  </a:cubicBezTo>
                  <a:close/>
                  <a:moveTo>
                    <a:pt x="170896" y="1332569"/>
                  </a:moveTo>
                  <a:lnTo>
                    <a:pt x="169130" y="1346216"/>
                  </a:lnTo>
                  <a:cubicBezTo>
                    <a:pt x="168399" y="1351328"/>
                    <a:pt x="167742" y="1355344"/>
                    <a:pt x="167158" y="1358265"/>
                  </a:cubicBezTo>
                  <a:cubicBezTo>
                    <a:pt x="167158" y="1359433"/>
                    <a:pt x="166865" y="1362062"/>
                    <a:pt x="166282" y="1366152"/>
                  </a:cubicBezTo>
                  <a:cubicBezTo>
                    <a:pt x="165697" y="1370241"/>
                    <a:pt x="165989" y="1373454"/>
                    <a:pt x="167158" y="1375791"/>
                  </a:cubicBezTo>
                  <a:cubicBezTo>
                    <a:pt x="170663" y="1369949"/>
                    <a:pt x="172416" y="1365860"/>
                    <a:pt x="172416" y="1363523"/>
                  </a:cubicBezTo>
                  <a:lnTo>
                    <a:pt x="174168" y="1363523"/>
                  </a:lnTo>
                  <a:lnTo>
                    <a:pt x="165405" y="1412596"/>
                  </a:lnTo>
                  <a:lnTo>
                    <a:pt x="167158" y="1412596"/>
                  </a:lnTo>
                  <a:cubicBezTo>
                    <a:pt x="168326" y="1407922"/>
                    <a:pt x="169494" y="1404125"/>
                    <a:pt x="170663" y="1401204"/>
                  </a:cubicBezTo>
                  <a:cubicBezTo>
                    <a:pt x="171831" y="1398283"/>
                    <a:pt x="172416" y="1395070"/>
                    <a:pt x="172416" y="1391564"/>
                  </a:cubicBezTo>
                  <a:lnTo>
                    <a:pt x="175921" y="1367028"/>
                  </a:lnTo>
                  <a:cubicBezTo>
                    <a:pt x="177089" y="1363523"/>
                    <a:pt x="177089" y="1360018"/>
                    <a:pt x="175921" y="1356512"/>
                  </a:cubicBezTo>
                  <a:cubicBezTo>
                    <a:pt x="175921" y="1355344"/>
                    <a:pt x="176797" y="1353591"/>
                    <a:pt x="178550" y="1351255"/>
                  </a:cubicBezTo>
                  <a:cubicBezTo>
                    <a:pt x="180302" y="1348918"/>
                    <a:pt x="180010" y="1347165"/>
                    <a:pt x="177673" y="1345997"/>
                  </a:cubicBezTo>
                  <a:cubicBezTo>
                    <a:pt x="176505" y="1344828"/>
                    <a:pt x="176213" y="1343076"/>
                    <a:pt x="176797" y="1340739"/>
                  </a:cubicBezTo>
                  <a:cubicBezTo>
                    <a:pt x="177381" y="1338402"/>
                    <a:pt x="177673" y="1337234"/>
                    <a:pt x="177673" y="1337234"/>
                  </a:cubicBezTo>
                  <a:cubicBezTo>
                    <a:pt x="177673" y="1336065"/>
                    <a:pt x="177673" y="1335189"/>
                    <a:pt x="177673" y="1334605"/>
                  </a:cubicBezTo>
                  <a:cubicBezTo>
                    <a:pt x="177673" y="1334021"/>
                    <a:pt x="177089" y="1333729"/>
                    <a:pt x="175921" y="1333729"/>
                  </a:cubicBezTo>
                  <a:close/>
                  <a:moveTo>
                    <a:pt x="365201" y="1328471"/>
                  </a:moveTo>
                  <a:cubicBezTo>
                    <a:pt x="366370" y="1328471"/>
                    <a:pt x="366954" y="1329055"/>
                    <a:pt x="366954" y="1330223"/>
                  </a:cubicBezTo>
                  <a:cubicBezTo>
                    <a:pt x="366954" y="1331392"/>
                    <a:pt x="366370" y="1331976"/>
                    <a:pt x="365201" y="1331976"/>
                  </a:cubicBezTo>
                  <a:lnTo>
                    <a:pt x="361696" y="1331976"/>
                  </a:lnTo>
                  <a:cubicBezTo>
                    <a:pt x="364033" y="1331976"/>
                    <a:pt x="365201" y="1330808"/>
                    <a:pt x="365201" y="1328471"/>
                  </a:cubicBezTo>
                  <a:close/>
                  <a:moveTo>
                    <a:pt x="247777" y="1328471"/>
                  </a:moveTo>
                  <a:cubicBezTo>
                    <a:pt x="245441" y="1328471"/>
                    <a:pt x="243396" y="1329347"/>
                    <a:pt x="241643" y="1331100"/>
                  </a:cubicBezTo>
                  <a:cubicBezTo>
                    <a:pt x="239891" y="1332852"/>
                    <a:pt x="239014" y="1333729"/>
                    <a:pt x="239014" y="1333729"/>
                  </a:cubicBezTo>
                  <a:cubicBezTo>
                    <a:pt x="248362" y="1332560"/>
                    <a:pt x="253619" y="1330808"/>
                    <a:pt x="254788" y="1328471"/>
                  </a:cubicBezTo>
                  <a:close/>
                  <a:moveTo>
                    <a:pt x="819125" y="1324966"/>
                  </a:moveTo>
                  <a:lnTo>
                    <a:pt x="820877" y="1324966"/>
                  </a:lnTo>
                  <a:cubicBezTo>
                    <a:pt x="820877" y="1327302"/>
                    <a:pt x="819125" y="1328471"/>
                    <a:pt x="815619" y="1328471"/>
                  </a:cubicBezTo>
                  <a:close/>
                  <a:moveTo>
                    <a:pt x="500152" y="1324966"/>
                  </a:moveTo>
                  <a:lnTo>
                    <a:pt x="500152" y="1328471"/>
                  </a:lnTo>
                  <a:cubicBezTo>
                    <a:pt x="498983" y="1328471"/>
                    <a:pt x="498399" y="1329639"/>
                    <a:pt x="498399" y="1331976"/>
                  </a:cubicBezTo>
                  <a:cubicBezTo>
                    <a:pt x="498399" y="1329639"/>
                    <a:pt x="498983" y="1327302"/>
                    <a:pt x="500152" y="1324966"/>
                  </a:cubicBezTo>
                  <a:close/>
                  <a:moveTo>
                    <a:pt x="393243" y="1321460"/>
                  </a:moveTo>
                  <a:lnTo>
                    <a:pt x="398501" y="1321460"/>
                  </a:lnTo>
                  <a:cubicBezTo>
                    <a:pt x="398501" y="1323797"/>
                    <a:pt x="397917" y="1324966"/>
                    <a:pt x="396748" y="1324966"/>
                  </a:cubicBezTo>
                  <a:cubicBezTo>
                    <a:pt x="394412" y="1324966"/>
                    <a:pt x="393243" y="1323797"/>
                    <a:pt x="393243" y="1321460"/>
                  </a:cubicBezTo>
                  <a:close/>
                  <a:moveTo>
                    <a:pt x="172134" y="1321320"/>
                  </a:moveTo>
                  <a:lnTo>
                    <a:pt x="171539" y="1327594"/>
                  </a:lnTo>
                  <a:lnTo>
                    <a:pt x="171380" y="1328829"/>
                  </a:lnTo>
                  <a:lnTo>
                    <a:pt x="172416" y="1329347"/>
                  </a:lnTo>
                  <a:lnTo>
                    <a:pt x="181775" y="1331687"/>
                  </a:lnTo>
                  <a:lnTo>
                    <a:pt x="182931" y="1323213"/>
                  </a:lnTo>
                  <a:lnTo>
                    <a:pt x="177673" y="1323213"/>
                  </a:lnTo>
                  <a:lnTo>
                    <a:pt x="178882" y="1321460"/>
                  </a:lnTo>
                  <a:lnTo>
                    <a:pt x="175921" y="1321460"/>
                  </a:lnTo>
                  <a:lnTo>
                    <a:pt x="172416" y="1321460"/>
                  </a:lnTo>
                  <a:close/>
                  <a:moveTo>
                    <a:pt x="1314235" y="1317955"/>
                  </a:moveTo>
                  <a:cubicBezTo>
                    <a:pt x="1314819" y="1317955"/>
                    <a:pt x="1315111" y="1318539"/>
                    <a:pt x="1315111" y="1319708"/>
                  </a:cubicBezTo>
                  <a:lnTo>
                    <a:pt x="1315111" y="1321460"/>
                  </a:lnTo>
                  <a:cubicBezTo>
                    <a:pt x="1312773" y="1321460"/>
                    <a:pt x="1311605" y="1320876"/>
                    <a:pt x="1311605" y="1319708"/>
                  </a:cubicBezTo>
                  <a:cubicBezTo>
                    <a:pt x="1312773" y="1318539"/>
                    <a:pt x="1313651" y="1317955"/>
                    <a:pt x="1314235" y="1317955"/>
                  </a:cubicBezTo>
                  <a:close/>
                  <a:moveTo>
                    <a:pt x="416027" y="1316203"/>
                  </a:moveTo>
                  <a:cubicBezTo>
                    <a:pt x="411353" y="1318539"/>
                    <a:pt x="410185" y="1319708"/>
                    <a:pt x="412522" y="1319708"/>
                  </a:cubicBezTo>
                  <a:cubicBezTo>
                    <a:pt x="414858" y="1319708"/>
                    <a:pt x="414858" y="1320292"/>
                    <a:pt x="412522" y="1321460"/>
                  </a:cubicBezTo>
                  <a:cubicBezTo>
                    <a:pt x="409016" y="1321460"/>
                    <a:pt x="407264" y="1322629"/>
                    <a:pt x="407264" y="1324966"/>
                  </a:cubicBezTo>
                  <a:cubicBezTo>
                    <a:pt x="407264" y="1326134"/>
                    <a:pt x="407264" y="1327010"/>
                    <a:pt x="407264" y="1327594"/>
                  </a:cubicBezTo>
                  <a:cubicBezTo>
                    <a:pt x="407264" y="1328179"/>
                    <a:pt x="406680" y="1328471"/>
                    <a:pt x="405511" y="1328471"/>
                  </a:cubicBezTo>
                  <a:lnTo>
                    <a:pt x="405511" y="1333729"/>
                  </a:lnTo>
                  <a:cubicBezTo>
                    <a:pt x="405511" y="1336065"/>
                    <a:pt x="406095" y="1336065"/>
                    <a:pt x="407264" y="1333729"/>
                  </a:cubicBezTo>
                  <a:cubicBezTo>
                    <a:pt x="407264" y="1332560"/>
                    <a:pt x="407848" y="1331976"/>
                    <a:pt x="409016" y="1331976"/>
                  </a:cubicBezTo>
                  <a:cubicBezTo>
                    <a:pt x="410185" y="1331976"/>
                    <a:pt x="411645" y="1330223"/>
                    <a:pt x="413398" y="1326718"/>
                  </a:cubicBezTo>
                  <a:cubicBezTo>
                    <a:pt x="415151" y="1323213"/>
                    <a:pt x="416027" y="1320876"/>
                    <a:pt x="416027" y="1319708"/>
                  </a:cubicBezTo>
                  <a:lnTo>
                    <a:pt x="419532" y="1316203"/>
                  </a:lnTo>
                  <a:close/>
                  <a:moveTo>
                    <a:pt x="242519" y="1316203"/>
                  </a:moveTo>
                  <a:cubicBezTo>
                    <a:pt x="237846" y="1316203"/>
                    <a:pt x="233172" y="1317371"/>
                    <a:pt x="228499" y="1319708"/>
                  </a:cubicBezTo>
                  <a:cubicBezTo>
                    <a:pt x="223825" y="1322045"/>
                    <a:pt x="219152" y="1324089"/>
                    <a:pt x="214478" y="1325842"/>
                  </a:cubicBezTo>
                  <a:cubicBezTo>
                    <a:pt x="209804" y="1327594"/>
                    <a:pt x="207468" y="1327302"/>
                    <a:pt x="207468" y="1324966"/>
                  </a:cubicBezTo>
                  <a:lnTo>
                    <a:pt x="207468" y="1321460"/>
                  </a:lnTo>
                  <a:cubicBezTo>
                    <a:pt x="206299" y="1320292"/>
                    <a:pt x="205423" y="1319708"/>
                    <a:pt x="204839" y="1319708"/>
                  </a:cubicBezTo>
                  <a:cubicBezTo>
                    <a:pt x="204254" y="1319708"/>
                    <a:pt x="203378" y="1320292"/>
                    <a:pt x="202210" y="1321460"/>
                  </a:cubicBezTo>
                  <a:cubicBezTo>
                    <a:pt x="202210" y="1323797"/>
                    <a:pt x="201041" y="1324966"/>
                    <a:pt x="198705" y="1324966"/>
                  </a:cubicBezTo>
                  <a:cubicBezTo>
                    <a:pt x="196368" y="1324966"/>
                    <a:pt x="196368" y="1323797"/>
                    <a:pt x="198705" y="1321460"/>
                  </a:cubicBezTo>
                  <a:lnTo>
                    <a:pt x="203962" y="1319708"/>
                  </a:lnTo>
                  <a:lnTo>
                    <a:pt x="197202" y="1319708"/>
                  </a:lnTo>
                  <a:lnTo>
                    <a:pt x="196952" y="1323213"/>
                  </a:lnTo>
                  <a:lnTo>
                    <a:pt x="195745" y="1332522"/>
                  </a:lnTo>
                  <a:lnTo>
                    <a:pt x="196952" y="1333729"/>
                  </a:lnTo>
                  <a:lnTo>
                    <a:pt x="195442" y="1334861"/>
                  </a:lnTo>
                  <a:lnTo>
                    <a:pt x="194418" y="1342758"/>
                  </a:lnTo>
                  <a:lnTo>
                    <a:pt x="196514" y="1341615"/>
                  </a:lnTo>
                  <a:cubicBezTo>
                    <a:pt x="200311" y="1341031"/>
                    <a:pt x="206299" y="1340739"/>
                    <a:pt x="214478" y="1340739"/>
                  </a:cubicBezTo>
                  <a:cubicBezTo>
                    <a:pt x="217983" y="1340739"/>
                    <a:pt x="219736" y="1339571"/>
                    <a:pt x="219736" y="1337234"/>
                  </a:cubicBezTo>
                  <a:lnTo>
                    <a:pt x="223241" y="1337234"/>
                  </a:lnTo>
                  <a:cubicBezTo>
                    <a:pt x="225577" y="1334897"/>
                    <a:pt x="228499" y="1333729"/>
                    <a:pt x="232004" y="1333729"/>
                  </a:cubicBezTo>
                  <a:cubicBezTo>
                    <a:pt x="234341" y="1333729"/>
                    <a:pt x="235509" y="1333144"/>
                    <a:pt x="235509" y="1331976"/>
                  </a:cubicBezTo>
                  <a:cubicBezTo>
                    <a:pt x="237846" y="1327302"/>
                    <a:pt x="240183" y="1324966"/>
                    <a:pt x="242519" y="1324966"/>
                  </a:cubicBezTo>
                  <a:close/>
                  <a:moveTo>
                    <a:pt x="177673" y="1316203"/>
                  </a:moveTo>
                  <a:lnTo>
                    <a:pt x="181712" y="1317357"/>
                  </a:lnTo>
                  <a:lnTo>
                    <a:pt x="182055" y="1316860"/>
                  </a:lnTo>
                  <a:lnTo>
                    <a:pt x="182257" y="1316203"/>
                  </a:lnTo>
                  <a:close/>
                  <a:moveTo>
                    <a:pt x="309118" y="1314450"/>
                  </a:moveTo>
                  <a:cubicBezTo>
                    <a:pt x="307950" y="1314450"/>
                    <a:pt x="307365" y="1315034"/>
                    <a:pt x="307365" y="1316203"/>
                  </a:cubicBezTo>
                  <a:cubicBezTo>
                    <a:pt x="306197" y="1317371"/>
                    <a:pt x="305905" y="1318539"/>
                    <a:pt x="306489" y="1319708"/>
                  </a:cubicBezTo>
                  <a:cubicBezTo>
                    <a:pt x="307074" y="1320876"/>
                    <a:pt x="307365" y="1320876"/>
                    <a:pt x="307365" y="1319708"/>
                  </a:cubicBezTo>
                  <a:cubicBezTo>
                    <a:pt x="309703" y="1319708"/>
                    <a:pt x="310871" y="1318539"/>
                    <a:pt x="310871" y="1316203"/>
                  </a:cubicBezTo>
                  <a:cubicBezTo>
                    <a:pt x="310871" y="1315034"/>
                    <a:pt x="310287" y="1314450"/>
                    <a:pt x="309118" y="1314450"/>
                  </a:cubicBezTo>
                  <a:close/>
                  <a:moveTo>
                    <a:pt x="828764" y="1313574"/>
                  </a:moveTo>
                  <a:cubicBezTo>
                    <a:pt x="830517" y="1312989"/>
                    <a:pt x="830225" y="1313866"/>
                    <a:pt x="827887" y="1316203"/>
                  </a:cubicBezTo>
                  <a:lnTo>
                    <a:pt x="824383" y="1316203"/>
                  </a:lnTo>
                  <a:cubicBezTo>
                    <a:pt x="825551" y="1315034"/>
                    <a:pt x="827011" y="1314158"/>
                    <a:pt x="828764" y="1313574"/>
                  </a:cubicBezTo>
                  <a:close/>
                  <a:moveTo>
                    <a:pt x="314376" y="1312697"/>
                  </a:moveTo>
                  <a:lnTo>
                    <a:pt x="314376" y="1319708"/>
                  </a:lnTo>
                  <a:lnTo>
                    <a:pt x="317881" y="1316203"/>
                  </a:lnTo>
                  <a:lnTo>
                    <a:pt x="319634" y="1316203"/>
                  </a:lnTo>
                  <a:cubicBezTo>
                    <a:pt x="316129" y="1316203"/>
                    <a:pt x="314376" y="1315034"/>
                    <a:pt x="314376" y="1312697"/>
                  </a:cubicBezTo>
                  <a:close/>
                  <a:moveTo>
                    <a:pt x="477368" y="1309192"/>
                  </a:moveTo>
                  <a:cubicBezTo>
                    <a:pt x="475031" y="1309192"/>
                    <a:pt x="473863" y="1310361"/>
                    <a:pt x="473863" y="1312697"/>
                  </a:cubicBezTo>
                  <a:cubicBezTo>
                    <a:pt x="473863" y="1311529"/>
                    <a:pt x="472986" y="1310653"/>
                    <a:pt x="471234" y="1310069"/>
                  </a:cubicBezTo>
                  <a:cubicBezTo>
                    <a:pt x="469481" y="1309484"/>
                    <a:pt x="468605" y="1310361"/>
                    <a:pt x="468605" y="1312697"/>
                  </a:cubicBezTo>
                  <a:cubicBezTo>
                    <a:pt x="466268" y="1315034"/>
                    <a:pt x="465099" y="1317371"/>
                    <a:pt x="465099" y="1319708"/>
                  </a:cubicBezTo>
                  <a:lnTo>
                    <a:pt x="473863" y="1316203"/>
                  </a:lnTo>
                  <a:cubicBezTo>
                    <a:pt x="473863" y="1313866"/>
                    <a:pt x="475031" y="1312697"/>
                    <a:pt x="477368" y="1312697"/>
                  </a:cubicBezTo>
                  <a:close/>
                  <a:moveTo>
                    <a:pt x="431800" y="1309192"/>
                  </a:moveTo>
                  <a:lnTo>
                    <a:pt x="431800" y="1312697"/>
                  </a:lnTo>
                  <a:cubicBezTo>
                    <a:pt x="432969" y="1312697"/>
                    <a:pt x="433553" y="1312113"/>
                    <a:pt x="433553" y="1310945"/>
                  </a:cubicBezTo>
                  <a:cubicBezTo>
                    <a:pt x="433553" y="1309776"/>
                    <a:pt x="432969" y="1309192"/>
                    <a:pt x="431800" y="1309192"/>
                  </a:cubicBezTo>
                  <a:close/>
                  <a:moveTo>
                    <a:pt x="461594" y="1303934"/>
                  </a:moveTo>
                  <a:lnTo>
                    <a:pt x="461594" y="1307440"/>
                  </a:lnTo>
                  <a:cubicBezTo>
                    <a:pt x="460426" y="1308608"/>
                    <a:pt x="460426" y="1309192"/>
                    <a:pt x="461594" y="1309192"/>
                  </a:cubicBezTo>
                  <a:cubicBezTo>
                    <a:pt x="461594" y="1308024"/>
                    <a:pt x="462763" y="1307440"/>
                    <a:pt x="465099" y="1307440"/>
                  </a:cubicBezTo>
                  <a:close/>
                  <a:moveTo>
                    <a:pt x="345923" y="1303934"/>
                  </a:moveTo>
                  <a:cubicBezTo>
                    <a:pt x="345923" y="1306271"/>
                    <a:pt x="345339" y="1307440"/>
                    <a:pt x="344170" y="1307440"/>
                  </a:cubicBezTo>
                  <a:lnTo>
                    <a:pt x="342418" y="1307440"/>
                  </a:lnTo>
                  <a:cubicBezTo>
                    <a:pt x="342418" y="1307440"/>
                    <a:pt x="342710" y="1307147"/>
                    <a:pt x="343294" y="1306563"/>
                  </a:cubicBezTo>
                  <a:cubicBezTo>
                    <a:pt x="343878" y="1305979"/>
                    <a:pt x="344754" y="1305103"/>
                    <a:pt x="345923" y="1303934"/>
                  </a:cubicBezTo>
                  <a:close/>
                  <a:moveTo>
                    <a:pt x="861187" y="1303934"/>
                  </a:moveTo>
                  <a:lnTo>
                    <a:pt x="864693" y="1307440"/>
                  </a:lnTo>
                  <a:cubicBezTo>
                    <a:pt x="862356" y="1307440"/>
                    <a:pt x="861187" y="1306271"/>
                    <a:pt x="861187" y="1303934"/>
                  </a:cubicBezTo>
                  <a:close/>
                  <a:moveTo>
                    <a:pt x="352933" y="1300429"/>
                  </a:moveTo>
                  <a:lnTo>
                    <a:pt x="352933" y="1303934"/>
                  </a:lnTo>
                  <a:cubicBezTo>
                    <a:pt x="352933" y="1306271"/>
                    <a:pt x="351765" y="1307440"/>
                    <a:pt x="349428" y="1307440"/>
                  </a:cubicBezTo>
                  <a:lnTo>
                    <a:pt x="349428" y="1303934"/>
                  </a:lnTo>
                  <a:lnTo>
                    <a:pt x="345923" y="1303934"/>
                  </a:lnTo>
                  <a:cubicBezTo>
                    <a:pt x="342418" y="1303934"/>
                    <a:pt x="340665" y="1305103"/>
                    <a:pt x="340665" y="1307440"/>
                  </a:cubicBezTo>
                  <a:lnTo>
                    <a:pt x="333655" y="1307440"/>
                  </a:lnTo>
                  <a:cubicBezTo>
                    <a:pt x="333655" y="1306271"/>
                    <a:pt x="333363" y="1305979"/>
                    <a:pt x="332778" y="1306563"/>
                  </a:cubicBezTo>
                  <a:cubicBezTo>
                    <a:pt x="332194" y="1307147"/>
                    <a:pt x="331902" y="1308024"/>
                    <a:pt x="331902" y="1309192"/>
                  </a:cubicBezTo>
                  <a:lnTo>
                    <a:pt x="330150" y="1309192"/>
                  </a:lnTo>
                  <a:cubicBezTo>
                    <a:pt x="330150" y="1308024"/>
                    <a:pt x="329273" y="1307440"/>
                    <a:pt x="327521" y="1307440"/>
                  </a:cubicBezTo>
                  <a:cubicBezTo>
                    <a:pt x="325768" y="1307440"/>
                    <a:pt x="324307" y="1308024"/>
                    <a:pt x="323139" y="1309192"/>
                  </a:cubicBezTo>
                  <a:cubicBezTo>
                    <a:pt x="324307" y="1309192"/>
                    <a:pt x="324599" y="1310069"/>
                    <a:pt x="324016" y="1311821"/>
                  </a:cubicBezTo>
                  <a:cubicBezTo>
                    <a:pt x="323431" y="1313574"/>
                    <a:pt x="323139" y="1315034"/>
                    <a:pt x="323139" y="1316203"/>
                  </a:cubicBezTo>
                  <a:cubicBezTo>
                    <a:pt x="320802" y="1318539"/>
                    <a:pt x="321970" y="1318539"/>
                    <a:pt x="326645" y="1316203"/>
                  </a:cubicBezTo>
                  <a:cubicBezTo>
                    <a:pt x="327813" y="1315034"/>
                    <a:pt x="329273" y="1314158"/>
                    <a:pt x="331026" y="1313574"/>
                  </a:cubicBezTo>
                  <a:cubicBezTo>
                    <a:pt x="332778" y="1312989"/>
                    <a:pt x="333655" y="1313866"/>
                    <a:pt x="333655" y="1316203"/>
                  </a:cubicBezTo>
                  <a:lnTo>
                    <a:pt x="333655" y="1319708"/>
                  </a:lnTo>
                  <a:lnTo>
                    <a:pt x="337160" y="1316203"/>
                  </a:lnTo>
                  <a:cubicBezTo>
                    <a:pt x="339497" y="1313866"/>
                    <a:pt x="341834" y="1312697"/>
                    <a:pt x="344170" y="1312697"/>
                  </a:cubicBezTo>
                  <a:cubicBezTo>
                    <a:pt x="344170" y="1311529"/>
                    <a:pt x="345339" y="1310361"/>
                    <a:pt x="347676" y="1309192"/>
                  </a:cubicBezTo>
                  <a:cubicBezTo>
                    <a:pt x="350012" y="1308024"/>
                    <a:pt x="351765" y="1307440"/>
                    <a:pt x="352933" y="1307440"/>
                  </a:cubicBezTo>
                  <a:lnTo>
                    <a:pt x="356439" y="1307440"/>
                  </a:lnTo>
                  <a:cubicBezTo>
                    <a:pt x="354102" y="1305103"/>
                    <a:pt x="354102" y="1303934"/>
                    <a:pt x="356439" y="1303934"/>
                  </a:cubicBezTo>
                  <a:cubicBezTo>
                    <a:pt x="356439" y="1301598"/>
                    <a:pt x="355270" y="1300429"/>
                    <a:pt x="352933" y="1300429"/>
                  </a:cubicBezTo>
                  <a:close/>
                  <a:moveTo>
                    <a:pt x="177673" y="1295171"/>
                  </a:moveTo>
                  <a:lnTo>
                    <a:pt x="179426" y="1296924"/>
                  </a:lnTo>
                  <a:lnTo>
                    <a:pt x="186732" y="1299360"/>
                  </a:lnTo>
                  <a:lnTo>
                    <a:pt x="188189" y="1295171"/>
                  </a:lnTo>
                  <a:close/>
                  <a:moveTo>
                    <a:pt x="922966" y="1293419"/>
                  </a:moveTo>
                  <a:cubicBezTo>
                    <a:pt x="922674" y="1293419"/>
                    <a:pt x="922529" y="1294003"/>
                    <a:pt x="922529" y="1295171"/>
                  </a:cubicBezTo>
                  <a:lnTo>
                    <a:pt x="919023" y="1295171"/>
                  </a:lnTo>
                  <a:cubicBezTo>
                    <a:pt x="916686" y="1295171"/>
                    <a:pt x="915517" y="1295756"/>
                    <a:pt x="915517" y="1296924"/>
                  </a:cubicBezTo>
                  <a:cubicBezTo>
                    <a:pt x="913181" y="1299261"/>
                    <a:pt x="913181" y="1300429"/>
                    <a:pt x="915517" y="1300429"/>
                  </a:cubicBezTo>
                  <a:cubicBezTo>
                    <a:pt x="916686" y="1300429"/>
                    <a:pt x="918147" y="1299845"/>
                    <a:pt x="919899" y="1298677"/>
                  </a:cubicBezTo>
                  <a:cubicBezTo>
                    <a:pt x="921651" y="1297508"/>
                    <a:pt x="924281" y="1296924"/>
                    <a:pt x="927786" y="1296924"/>
                  </a:cubicBezTo>
                  <a:cubicBezTo>
                    <a:pt x="927786" y="1295756"/>
                    <a:pt x="926617" y="1295171"/>
                    <a:pt x="924281" y="1295171"/>
                  </a:cubicBezTo>
                  <a:cubicBezTo>
                    <a:pt x="923696" y="1294003"/>
                    <a:pt x="923258" y="1293419"/>
                    <a:pt x="922966" y="1293419"/>
                  </a:cubicBezTo>
                  <a:close/>
                  <a:moveTo>
                    <a:pt x="887477" y="1291666"/>
                  </a:moveTo>
                  <a:cubicBezTo>
                    <a:pt x="888645" y="1292835"/>
                    <a:pt x="889521" y="1293711"/>
                    <a:pt x="890105" y="1294295"/>
                  </a:cubicBezTo>
                  <a:cubicBezTo>
                    <a:pt x="890689" y="1294879"/>
                    <a:pt x="889813" y="1295171"/>
                    <a:pt x="887477" y="1295171"/>
                  </a:cubicBezTo>
                  <a:close/>
                  <a:moveTo>
                    <a:pt x="736753" y="1291666"/>
                  </a:moveTo>
                  <a:cubicBezTo>
                    <a:pt x="734416" y="1291666"/>
                    <a:pt x="733247" y="1292835"/>
                    <a:pt x="733247" y="1295171"/>
                  </a:cubicBezTo>
                  <a:lnTo>
                    <a:pt x="733247" y="1296924"/>
                  </a:lnTo>
                  <a:cubicBezTo>
                    <a:pt x="735584" y="1296924"/>
                    <a:pt x="736753" y="1296340"/>
                    <a:pt x="736753" y="1295171"/>
                  </a:cubicBezTo>
                  <a:close/>
                  <a:moveTo>
                    <a:pt x="934796" y="1288161"/>
                  </a:moveTo>
                  <a:cubicBezTo>
                    <a:pt x="934796" y="1290498"/>
                    <a:pt x="933627" y="1291666"/>
                    <a:pt x="931291" y="1291666"/>
                  </a:cubicBezTo>
                  <a:cubicBezTo>
                    <a:pt x="931291" y="1289329"/>
                    <a:pt x="930123" y="1289329"/>
                    <a:pt x="927786" y="1291666"/>
                  </a:cubicBezTo>
                  <a:cubicBezTo>
                    <a:pt x="927786" y="1292835"/>
                    <a:pt x="929539" y="1293419"/>
                    <a:pt x="933044" y="1293419"/>
                  </a:cubicBezTo>
                  <a:cubicBezTo>
                    <a:pt x="936549" y="1293419"/>
                    <a:pt x="938885" y="1292835"/>
                    <a:pt x="940054" y="1291666"/>
                  </a:cubicBezTo>
                  <a:cubicBezTo>
                    <a:pt x="940054" y="1289329"/>
                    <a:pt x="941223" y="1288161"/>
                    <a:pt x="943559" y="1288161"/>
                  </a:cubicBezTo>
                  <a:close/>
                  <a:moveTo>
                    <a:pt x="848919" y="1288161"/>
                  </a:moveTo>
                  <a:cubicBezTo>
                    <a:pt x="851255" y="1288161"/>
                    <a:pt x="854761" y="1291082"/>
                    <a:pt x="859435" y="1296924"/>
                  </a:cubicBezTo>
                  <a:lnTo>
                    <a:pt x="861187" y="1303934"/>
                  </a:lnTo>
                  <a:lnTo>
                    <a:pt x="852424" y="1295171"/>
                  </a:lnTo>
                  <a:cubicBezTo>
                    <a:pt x="852424" y="1292835"/>
                    <a:pt x="851255" y="1290498"/>
                    <a:pt x="848919" y="1288161"/>
                  </a:cubicBezTo>
                  <a:close/>
                  <a:moveTo>
                    <a:pt x="512420" y="1288161"/>
                  </a:moveTo>
                  <a:cubicBezTo>
                    <a:pt x="512420" y="1288161"/>
                    <a:pt x="511544" y="1289622"/>
                    <a:pt x="509791" y="1292543"/>
                  </a:cubicBezTo>
                  <a:cubicBezTo>
                    <a:pt x="508039" y="1295463"/>
                    <a:pt x="504826" y="1300429"/>
                    <a:pt x="500152" y="1307440"/>
                  </a:cubicBezTo>
                  <a:cubicBezTo>
                    <a:pt x="500152" y="1308608"/>
                    <a:pt x="499568" y="1310361"/>
                    <a:pt x="498399" y="1312697"/>
                  </a:cubicBezTo>
                  <a:cubicBezTo>
                    <a:pt x="493726" y="1317371"/>
                    <a:pt x="491389" y="1321460"/>
                    <a:pt x="491389" y="1324966"/>
                  </a:cubicBezTo>
                  <a:lnTo>
                    <a:pt x="498399" y="1319708"/>
                  </a:lnTo>
                  <a:lnTo>
                    <a:pt x="500152" y="1307440"/>
                  </a:lnTo>
                  <a:cubicBezTo>
                    <a:pt x="502488" y="1307440"/>
                    <a:pt x="503657" y="1306271"/>
                    <a:pt x="503657" y="1303934"/>
                  </a:cubicBezTo>
                  <a:cubicBezTo>
                    <a:pt x="505993" y="1301598"/>
                    <a:pt x="507162" y="1299261"/>
                    <a:pt x="507162" y="1296924"/>
                  </a:cubicBezTo>
                  <a:cubicBezTo>
                    <a:pt x="508331" y="1296924"/>
                    <a:pt x="509499" y="1296340"/>
                    <a:pt x="510668" y="1295171"/>
                  </a:cubicBezTo>
                  <a:cubicBezTo>
                    <a:pt x="511836" y="1294003"/>
                    <a:pt x="512420" y="1292835"/>
                    <a:pt x="512420" y="1291666"/>
                  </a:cubicBezTo>
                  <a:close/>
                  <a:moveTo>
                    <a:pt x="182931" y="1288161"/>
                  </a:moveTo>
                  <a:lnTo>
                    <a:pt x="189111" y="1291251"/>
                  </a:lnTo>
                  <a:lnTo>
                    <a:pt x="189838" y="1288161"/>
                  </a:lnTo>
                  <a:close/>
                  <a:moveTo>
                    <a:pt x="174168" y="1288161"/>
                  </a:moveTo>
                  <a:lnTo>
                    <a:pt x="174007" y="1292727"/>
                  </a:lnTo>
                  <a:lnTo>
                    <a:pt x="175044" y="1293419"/>
                  </a:lnTo>
                  <a:cubicBezTo>
                    <a:pt x="175629" y="1293419"/>
                    <a:pt x="175921" y="1292835"/>
                    <a:pt x="175921" y="1291666"/>
                  </a:cubicBezTo>
                  <a:cubicBezTo>
                    <a:pt x="175921" y="1291666"/>
                    <a:pt x="176213" y="1291374"/>
                    <a:pt x="176797" y="1290790"/>
                  </a:cubicBezTo>
                  <a:cubicBezTo>
                    <a:pt x="177381" y="1290206"/>
                    <a:pt x="177673" y="1289329"/>
                    <a:pt x="177673" y="1288161"/>
                  </a:cubicBezTo>
                  <a:close/>
                  <a:moveTo>
                    <a:pt x="1302843" y="1281151"/>
                  </a:moveTo>
                  <a:cubicBezTo>
                    <a:pt x="1300506" y="1281151"/>
                    <a:pt x="1299337" y="1282319"/>
                    <a:pt x="1299337" y="1284656"/>
                  </a:cubicBezTo>
                  <a:cubicBezTo>
                    <a:pt x="1299337" y="1289329"/>
                    <a:pt x="1300506" y="1291666"/>
                    <a:pt x="1302843" y="1291666"/>
                  </a:cubicBezTo>
                  <a:close/>
                  <a:moveTo>
                    <a:pt x="950569" y="1281151"/>
                  </a:moveTo>
                  <a:cubicBezTo>
                    <a:pt x="949401" y="1281151"/>
                    <a:pt x="948233" y="1282319"/>
                    <a:pt x="947065" y="1284656"/>
                  </a:cubicBezTo>
                  <a:lnTo>
                    <a:pt x="948817" y="1284656"/>
                  </a:lnTo>
                  <a:close/>
                  <a:moveTo>
                    <a:pt x="749021" y="1279398"/>
                  </a:moveTo>
                  <a:cubicBezTo>
                    <a:pt x="746684" y="1280566"/>
                    <a:pt x="746684" y="1281151"/>
                    <a:pt x="749021" y="1281151"/>
                  </a:cubicBezTo>
                  <a:cubicBezTo>
                    <a:pt x="750189" y="1281151"/>
                    <a:pt x="750773" y="1280859"/>
                    <a:pt x="750773" y="1280274"/>
                  </a:cubicBezTo>
                  <a:cubicBezTo>
                    <a:pt x="750773" y="1279690"/>
                    <a:pt x="750189" y="1279398"/>
                    <a:pt x="749021" y="1279398"/>
                  </a:cubicBezTo>
                  <a:close/>
                  <a:moveTo>
                    <a:pt x="940931" y="1277645"/>
                  </a:moveTo>
                  <a:cubicBezTo>
                    <a:pt x="941515" y="1277645"/>
                    <a:pt x="942391" y="1277645"/>
                    <a:pt x="943559" y="1277645"/>
                  </a:cubicBezTo>
                  <a:cubicBezTo>
                    <a:pt x="943559" y="1277645"/>
                    <a:pt x="943267" y="1277937"/>
                    <a:pt x="942683" y="1278522"/>
                  </a:cubicBezTo>
                  <a:cubicBezTo>
                    <a:pt x="942099" y="1279106"/>
                    <a:pt x="941223" y="1279398"/>
                    <a:pt x="940054" y="1279398"/>
                  </a:cubicBezTo>
                  <a:cubicBezTo>
                    <a:pt x="940054" y="1278230"/>
                    <a:pt x="940347" y="1277645"/>
                    <a:pt x="940931" y="1277645"/>
                  </a:cubicBezTo>
                  <a:close/>
                  <a:moveTo>
                    <a:pt x="512420" y="1274140"/>
                  </a:moveTo>
                  <a:cubicBezTo>
                    <a:pt x="510083" y="1274140"/>
                    <a:pt x="507162" y="1277645"/>
                    <a:pt x="503657" y="1284656"/>
                  </a:cubicBezTo>
                  <a:cubicBezTo>
                    <a:pt x="503657" y="1286993"/>
                    <a:pt x="501904" y="1290498"/>
                    <a:pt x="498399" y="1295171"/>
                  </a:cubicBezTo>
                  <a:lnTo>
                    <a:pt x="498399" y="1296924"/>
                  </a:lnTo>
                  <a:lnTo>
                    <a:pt x="491389" y="1303934"/>
                  </a:lnTo>
                  <a:lnTo>
                    <a:pt x="487884" y="1312697"/>
                  </a:lnTo>
                  <a:cubicBezTo>
                    <a:pt x="490220" y="1312697"/>
                    <a:pt x="491389" y="1311529"/>
                    <a:pt x="491389" y="1309192"/>
                  </a:cubicBezTo>
                  <a:cubicBezTo>
                    <a:pt x="491389" y="1308024"/>
                    <a:pt x="492557" y="1306271"/>
                    <a:pt x="494894" y="1303934"/>
                  </a:cubicBezTo>
                  <a:cubicBezTo>
                    <a:pt x="497231" y="1301598"/>
                    <a:pt x="498399" y="1299261"/>
                    <a:pt x="498399" y="1296924"/>
                  </a:cubicBezTo>
                  <a:cubicBezTo>
                    <a:pt x="501904" y="1295756"/>
                    <a:pt x="504826" y="1291666"/>
                    <a:pt x="507162" y="1284656"/>
                  </a:cubicBezTo>
                  <a:close/>
                  <a:moveTo>
                    <a:pt x="736753" y="1270635"/>
                  </a:moveTo>
                  <a:cubicBezTo>
                    <a:pt x="734416" y="1270635"/>
                    <a:pt x="733247" y="1271803"/>
                    <a:pt x="733247" y="1274140"/>
                  </a:cubicBezTo>
                  <a:lnTo>
                    <a:pt x="736753" y="1274140"/>
                  </a:lnTo>
                  <a:cubicBezTo>
                    <a:pt x="739089" y="1274140"/>
                    <a:pt x="740257" y="1272972"/>
                    <a:pt x="740257" y="1270635"/>
                  </a:cubicBezTo>
                  <a:close/>
                  <a:moveTo>
                    <a:pt x="757783" y="1268882"/>
                  </a:moveTo>
                  <a:lnTo>
                    <a:pt x="761289" y="1268882"/>
                  </a:lnTo>
                  <a:lnTo>
                    <a:pt x="761289" y="1270635"/>
                  </a:lnTo>
                  <a:close/>
                  <a:moveTo>
                    <a:pt x="777062" y="1265377"/>
                  </a:moveTo>
                  <a:cubicBezTo>
                    <a:pt x="777062" y="1266546"/>
                    <a:pt x="776186" y="1267422"/>
                    <a:pt x="774433" y="1268006"/>
                  </a:cubicBezTo>
                  <a:cubicBezTo>
                    <a:pt x="772681" y="1268590"/>
                    <a:pt x="771221" y="1269467"/>
                    <a:pt x="770052" y="1270635"/>
                  </a:cubicBezTo>
                  <a:close/>
                  <a:moveTo>
                    <a:pt x="749897" y="1263625"/>
                  </a:moveTo>
                  <a:cubicBezTo>
                    <a:pt x="749313" y="1263625"/>
                    <a:pt x="749021" y="1264209"/>
                    <a:pt x="749021" y="1265377"/>
                  </a:cubicBezTo>
                  <a:cubicBezTo>
                    <a:pt x="746684" y="1265377"/>
                    <a:pt x="745515" y="1266546"/>
                    <a:pt x="745515" y="1268882"/>
                  </a:cubicBezTo>
                  <a:lnTo>
                    <a:pt x="745515" y="1265377"/>
                  </a:lnTo>
                  <a:lnTo>
                    <a:pt x="743763" y="1265377"/>
                  </a:lnTo>
                  <a:lnTo>
                    <a:pt x="743763" y="1274140"/>
                  </a:lnTo>
                  <a:lnTo>
                    <a:pt x="745515" y="1270635"/>
                  </a:lnTo>
                  <a:cubicBezTo>
                    <a:pt x="746684" y="1269467"/>
                    <a:pt x="748144" y="1268590"/>
                    <a:pt x="749897" y="1268006"/>
                  </a:cubicBezTo>
                  <a:cubicBezTo>
                    <a:pt x="751649" y="1267422"/>
                    <a:pt x="752526" y="1266546"/>
                    <a:pt x="752526" y="1265377"/>
                  </a:cubicBezTo>
                  <a:cubicBezTo>
                    <a:pt x="751358" y="1264209"/>
                    <a:pt x="750481" y="1263625"/>
                    <a:pt x="749897" y="1263625"/>
                  </a:cubicBezTo>
                  <a:close/>
                  <a:moveTo>
                    <a:pt x="780567" y="1259243"/>
                  </a:moveTo>
                  <a:cubicBezTo>
                    <a:pt x="781737" y="1258659"/>
                    <a:pt x="782320" y="1259535"/>
                    <a:pt x="782320" y="1261872"/>
                  </a:cubicBezTo>
                  <a:cubicBezTo>
                    <a:pt x="781151" y="1264209"/>
                    <a:pt x="779399" y="1265377"/>
                    <a:pt x="777062" y="1265377"/>
                  </a:cubicBezTo>
                  <a:cubicBezTo>
                    <a:pt x="778231" y="1261872"/>
                    <a:pt x="779399" y="1259827"/>
                    <a:pt x="780567" y="1259243"/>
                  </a:cubicBezTo>
                  <a:close/>
                  <a:moveTo>
                    <a:pt x="202210" y="1258367"/>
                  </a:moveTo>
                  <a:lnTo>
                    <a:pt x="199671" y="1262597"/>
                  </a:lnTo>
                  <a:lnTo>
                    <a:pt x="202210" y="1261872"/>
                  </a:lnTo>
                  <a:lnTo>
                    <a:pt x="203962" y="1261872"/>
                  </a:lnTo>
                  <a:close/>
                  <a:moveTo>
                    <a:pt x="749021" y="1256614"/>
                  </a:moveTo>
                  <a:lnTo>
                    <a:pt x="749021" y="1258367"/>
                  </a:lnTo>
                  <a:cubicBezTo>
                    <a:pt x="751357" y="1258367"/>
                    <a:pt x="752526" y="1257783"/>
                    <a:pt x="752526" y="1256614"/>
                  </a:cubicBezTo>
                  <a:close/>
                  <a:moveTo>
                    <a:pt x="764795" y="1253109"/>
                  </a:moveTo>
                  <a:lnTo>
                    <a:pt x="764795" y="1256614"/>
                  </a:lnTo>
                  <a:lnTo>
                    <a:pt x="761289" y="1256614"/>
                  </a:lnTo>
                  <a:close/>
                  <a:moveTo>
                    <a:pt x="507162" y="1253109"/>
                  </a:moveTo>
                  <a:cubicBezTo>
                    <a:pt x="508331" y="1253109"/>
                    <a:pt x="508915" y="1253693"/>
                    <a:pt x="508915" y="1254862"/>
                  </a:cubicBezTo>
                  <a:cubicBezTo>
                    <a:pt x="508915" y="1256030"/>
                    <a:pt x="508331" y="1256614"/>
                    <a:pt x="507162" y="1256614"/>
                  </a:cubicBezTo>
                  <a:close/>
                  <a:moveTo>
                    <a:pt x="780567" y="1246099"/>
                  </a:moveTo>
                  <a:cubicBezTo>
                    <a:pt x="781737" y="1246099"/>
                    <a:pt x="782320" y="1246683"/>
                    <a:pt x="782320" y="1247851"/>
                  </a:cubicBezTo>
                  <a:cubicBezTo>
                    <a:pt x="782320" y="1249020"/>
                    <a:pt x="781737" y="1249604"/>
                    <a:pt x="780567" y="1249604"/>
                  </a:cubicBezTo>
                  <a:cubicBezTo>
                    <a:pt x="778231" y="1251941"/>
                    <a:pt x="777062" y="1254277"/>
                    <a:pt x="777062" y="1256614"/>
                  </a:cubicBezTo>
                  <a:cubicBezTo>
                    <a:pt x="777062" y="1257783"/>
                    <a:pt x="775893" y="1259535"/>
                    <a:pt x="773557" y="1261872"/>
                  </a:cubicBezTo>
                  <a:cubicBezTo>
                    <a:pt x="771221" y="1261872"/>
                    <a:pt x="770052" y="1261872"/>
                    <a:pt x="770052" y="1261872"/>
                  </a:cubicBezTo>
                  <a:cubicBezTo>
                    <a:pt x="768883" y="1261872"/>
                    <a:pt x="768883" y="1260704"/>
                    <a:pt x="770052" y="1258367"/>
                  </a:cubicBezTo>
                  <a:cubicBezTo>
                    <a:pt x="768883" y="1259535"/>
                    <a:pt x="767715" y="1260119"/>
                    <a:pt x="766547" y="1260119"/>
                  </a:cubicBezTo>
                  <a:cubicBezTo>
                    <a:pt x="765378" y="1260119"/>
                    <a:pt x="764795" y="1259535"/>
                    <a:pt x="764795" y="1258367"/>
                  </a:cubicBezTo>
                  <a:cubicBezTo>
                    <a:pt x="767131" y="1258367"/>
                    <a:pt x="770052" y="1256614"/>
                    <a:pt x="773557" y="1253109"/>
                  </a:cubicBezTo>
                  <a:lnTo>
                    <a:pt x="770052" y="1253109"/>
                  </a:lnTo>
                  <a:cubicBezTo>
                    <a:pt x="772389" y="1253109"/>
                    <a:pt x="773557" y="1251941"/>
                    <a:pt x="773557" y="1249604"/>
                  </a:cubicBezTo>
                  <a:cubicBezTo>
                    <a:pt x="775893" y="1247267"/>
                    <a:pt x="778231" y="1246099"/>
                    <a:pt x="780567" y="1246099"/>
                  </a:cubicBezTo>
                  <a:close/>
                  <a:moveTo>
                    <a:pt x="500152" y="1246099"/>
                  </a:moveTo>
                  <a:lnTo>
                    <a:pt x="498399" y="1249604"/>
                  </a:lnTo>
                  <a:cubicBezTo>
                    <a:pt x="496063" y="1251941"/>
                    <a:pt x="494602" y="1253985"/>
                    <a:pt x="494017" y="1255738"/>
                  </a:cubicBezTo>
                  <a:cubicBezTo>
                    <a:pt x="493434" y="1257490"/>
                    <a:pt x="493726" y="1258367"/>
                    <a:pt x="494894" y="1258367"/>
                  </a:cubicBezTo>
                  <a:cubicBezTo>
                    <a:pt x="497231" y="1257198"/>
                    <a:pt x="498399" y="1255446"/>
                    <a:pt x="498399" y="1253109"/>
                  </a:cubicBezTo>
                  <a:cubicBezTo>
                    <a:pt x="498399" y="1250772"/>
                    <a:pt x="498983" y="1249604"/>
                    <a:pt x="500152" y="1249604"/>
                  </a:cubicBezTo>
                  <a:close/>
                  <a:moveTo>
                    <a:pt x="782320" y="1240841"/>
                  </a:moveTo>
                  <a:lnTo>
                    <a:pt x="782320" y="1246099"/>
                  </a:lnTo>
                  <a:cubicBezTo>
                    <a:pt x="781151" y="1246099"/>
                    <a:pt x="780567" y="1244930"/>
                    <a:pt x="780567" y="1242593"/>
                  </a:cubicBezTo>
                  <a:cubicBezTo>
                    <a:pt x="781737" y="1242593"/>
                    <a:pt x="782320" y="1242009"/>
                    <a:pt x="782320" y="1240841"/>
                  </a:cubicBezTo>
                  <a:close/>
                  <a:moveTo>
                    <a:pt x="794589" y="1231202"/>
                  </a:moveTo>
                  <a:cubicBezTo>
                    <a:pt x="793420" y="1231786"/>
                    <a:pt x="792835" y="1233830"/>
                    <a:pt x="792835" y="1237336"/>
                  </a:cubicBezTo>
                  <a:lnTo>
                    <a:pt x="789331" y="1237336"/>
                  </a:lnTo>
                  <a:cubicBezTo>
                    <a:pt x="786994" y="1237336"/>
                    <a:pt x="785825" y="1238504"/>
                    <a:pt x="785825" y="1240841"/>
                  </a:cubicBezTo>
                  <a:lnTo>
                    <a:pt x="785825" y="1242593"/>
                  </a:lnTo>
                  <a:cubicBezTo>
                    <a:pt x="788162" y="1242593"/>
                    <a:pt x="790499" y="1241717"/>
                    <a:pt x="792835" y="1239965"/>
                  </a:cubicBezTo>
                  <a:cubicBezTo>
                    <a:pt x="795172" y="1238212"/>
                    <a:pt x="795757" y="1237336"/>
                    <a:pt x="794589" y="1237336"/>
                  </a:cubicBezTo>
                  <a:lnTo>
                    <a:pt x="796341" y="1233830"/>
                  </a:lnTo>
                  <a:cubicBezTo>
                    <a:pt x="796341" y="1231494"/>
                    <a:pt x="795757" y="1230617"/>
                    <a:pt x="794589" y="1231202"/>
                  </a:cubicBezTo>
                  <a:close/>
                  <a:moveTo>
                    <a:pt x="815619" y="1230325"/>
                  </a:moveTo>
                  <a:cubicBezTo>
                    <a:pt x="813283" y="1230325"/>
                    <a:pt x="812114" y="1231494"/>
                    <a:pt x="812114" y="1233830"/>
                  </a:cubicBezTo>
                  <a:lnTo>
                    <a:pt x="808609" y="1233830"/>
                  </a:lnTo>
                  <a:cubicBezTo>
                    <a:pt x="808609" y="1236167"/>
                    <a:pt x="809777" y="1237336"/>
                    <a:pt x="812114" y="1237336"/>
                  </a:cubicBezTo>
                  <a:cubicBezTo>
                    <a:pt x="812114" y="1236167"/>
                    <a:pt x="812699" y="1234999"/>
                    <a:pt x="813867" y="1233830"/>
                  </a:cubicBezTo>
                  <a:cubicBezTo>
                    <a:pt x="815035" y="1232662"/>
                    <a:pt x="815619" y="1231494"/>
                    <a:pt x="815619" y="1230325"/>
                  </a:cubicBezTo>
                  <a:close/>
                  <a:moveTo>
                    <a:pt x="515925" y="1228573"/>
                  </a:moveTo>
                  <a:cubicBezTo>
                    <a:pt x="513588" y="1228573"/>
                    <a:pt x="511544" y="1229449"/>
                    <a:pt x="509791" y="1231202"/>
                  </a:cubicBezTo>
                  <a:cubicBezTo>
                    <a:pt x="508039" y="1232954"/>
                    <a:pt x="507162" y="1234999"/>
                    <a:pt x="507162" y="1237336"/>
                  </a:cubicBezTo>
                  <a:cubicBezTo>
                    <a:pt x="504826" y="1239672"/>
                    <a:pt x="503657" y="1240841"/>
                    <a:pt x="503657" y="1240841"/>
                  </a:cubicBezTo>
                  <a:lnTo>
                    <a:pt x="507162" y="1240841"/>
                  </a:lnTo>
                  <a:cubicBezTo>
                    <a:pt x="509499" y="1240841"/>
                    <a:pt x="509499" y="1241425"/>
                    <a:pt x="507162" y="1242593"/>
                  </a:cubicBezTo>
                  <a:lnTo>
                    <a:pt x="507162" y="1246099"/>
                  </a:lnTo>
                  <a:cubicBezTo>
                    <a:pt x="504826" y="1246099"/>
                    <a:pt x="502488" y="1248435"/>
                    <a:pt x="500152" y="1253109"/>
                  </a:cubicBezTo>
                  <a:cubicBezTo>
                    <a:pt x="500152" y="1255446"/>
                    <a:pt x="499568" y="1256614"/>
                    <a:pt x="498399" y="1256614"/>
                  </a:cubicBezTo>
                  <a:lnTo>
                    <a:pt x="498399" y="1265377"/>
                  </a:lnTo>
                  <a:cubicBezTo>
                    <a:pt x="496063" y="1267714"/>
                    <a:pt x="494894" y="1269467"/>
                    <a:pt x="494894" y="1270635"/>
                  </a:cubicBezTo>
                  <a:lnTo>
                    <a:pt x="498399" y="1268882"/>
                  </a:lnTo>
                  <a:cubicBezTo>
                    <a:pt x="501904" y="1266546"/>
                    <a:pt x="503657" y="1264209"/>
                    <a:pt x="503657" y="1261872"/>
                  </a:cubicBezTo>
                  <a:lnTo>
                    <a:pt x="503657" y="1258367"/>
                  </a:lnTo>
                  <a:cubicBezTo>
                    <a:pt x="505993" y="1260704"/>
                    <a:pt x="507162" y="1260704"/>
                    <a:pt x="507162" y="1258367"/>
                  </a:cubicBezTo>
                  <a:lnTo>
                    <a:pt x="510668" y="1258367"/>
                  </a:lnTo>
                  <a:cubicBezTo>
                    <a:pt x="510668" y="1260704"/>
                    <a:pt x="511251" y="1260704"/>
                    <a:pt x="512420" y="1258367"/>
                  </a:cubicBezTo>
                  <a:cubicBezTo>
                    <a:pt x="514756" y="1257198"/>
                    <a:pt x="514756" y="1256614"/>
                    <a:pt x="512420" y="1256614"/>
                  </a:cubicBezTo>
                  <a:lnTo>
                    <a:pt x="510668" y="1256614"/>
                  </a:lnTo>
                  <a:cubicBezTo>
                    <a:pt x="510668" y="1254277"/>
                    <a:pt x="511251" y="1253109"/>
                    <a:pt x="512420" y="1253109"/>
                  </a:cubicBezTo>
                  <a:lnTo>
                    <a:pt x="512420" y="1249604"/>
                  </a:lnTo>
                  <a:lnTo>
                    <a:pt x="515925" y="1237336"/>
                  </a:lnTo>
                  <a:close/>
                  <a:moveTo>
                    <a:pt x="1013663" y="1225067"/>
                  </a:moveTo>
                  <a:lnTo>
                    <a:pt x="1015415" y="1225067"/>
                  </a:lnTo>
                  <a:cubicBezTo>
                    <a:pt x="1017753" y="1227404"/>
                    <a:pt x="1017753" y="1228573"/>
                    <a:pt x="1015415" y="1228573"/>
                  </a:cubicBezTo>
                  <a:close/>
                  <a:moveTo>
                    <a:pt x="816496" y="1218933"/>
                  </a:moveTo>
                  <a:cubicBezTo>
                    <a:pt x="814743" y="1219517"/>
                    <a:pt x="813283" y="1220394"/>
                    <a:pt x="812114" y="1221562"/>
                  </a:cubicBezTo>
                  <a:lnTo>
                    <a:pt x="806857" y="1228573"/>
                  </a:lnTo>
                  <a:lnTo>
                    <a:pt x="806857" y="1230325"/>
                  </a:lnTo>
                  <a:cubicBezTo>
                    <a:pt x="806857" y="1229157"/>
                    <a:pt x="805687" y="1228573"/>
                    <a:pt x="803351" y="1228573"/>
                  </a:cubicBezTo>
                  <a:lnTo>
                    <a:pt x="799846" y="1228573"/>
                  </a:lnTo>
                  <a:lnTo>
                    <a:pt x="799846" y="1233830"/>
                  </a:lnTo>
                  <a:lnTo>
                    <a:pt x="803351" y="1230325"/>
                  </a:lnTo>
                  <a:lnTo>
                    <a:pt x="806857" y="1230325"/>
                  </a:lnTo>
                  <a:lnTo>
                    <a:pt x="812114" y="1230325"/>
                  </a:lnTo>
                  <a:cubicBezTo>
                    <a:pt x="812114" y="1229157"/>
                    <a:pt x="813283" y="1228573"/>
                    <a:pt x="815619" y="1228573"/>
                  </a:cubicBezTo>
                  <a:lnTo>
                    <a:pt x="812114" y="1228573"/>
                  </a:lnTo>
                  <a:cubicBezTo>
                    <a:pt x="812114" y="1226236"/>
                    <a:pt x="813283" y="1223899"/>
                    <a:pt x="815619" y="1221562"/>
                  </a:cubicBezTo>
                  <a:cubicBezTo>
                    <a:pt x="817956" y="1219225"/>
                    <a:pt x="818249" y="1218349"/>
                    <a:pt x="816496" y="1218933"/>
                  </a:cubicBezTo>
                  <a:close/>
                  <a:moveTo>
                    <a:pt x="831393" y="1216304"/>
                  </a:moveTo>
                  <a:cubicBezTo>
                    <a:pt x="831393" y="1217473"/>
                    <a:pt x="830225" y="1218057"/>
                    <a:pt x="827887" y="1218057"/>
                  </a:cubicBezTo>
                  <a:lnTo>
                    <a:pt x="824383" y="1221562"/>
                  </a:lnTo>
                  <a:cubicBezTo>
                    <a:pt x="829056" y="1221562"/>
                    <a:pt x="831977" y="1220394"/>
                    <a:pt x="833145" y="1218057"/>
                  </a:cubicBezTo>
                  <a:lnTo>
                    <a:pt x="831393" y="1218057"/>
                  </a:lnTo>
                  <a:close/>
                  <a:moveTo>
                    <a:pt x="478244" y="1212799"/>
                  </a:moveTo>
                  <a:cubicBezTo>
                    <a:pt x="477660" y="1212799"/>
                    <a:pt x="476200" y="1213968"/>
                    <a:pt x="473863" y="1216304"/>
                  </a:cubicBezTo>
                  <a:cubicBezTo>
                    <a:pt x="473863" y="1217473"/>
                    <a:pt x="473863" y="1218057"/>
                    <a:pt x="473863" y="1218057"/>
                  </a:cubicBezTo>
                  <a:cubicBezTo>
                    <a:pt x="476199" y="1218057"/>
                    <a:pt x="477368" y="1217473"/>
                    <a:pt x="477368" y="1216304"/>
                  </a:cubicBezTo>
                  <a:cubicBezTo>
                    <a:pt x="478536" y="1213968"/>
                    <a:pt x="478828" y="1212799"/>
                    <a:pt x="478244" y="1212799"/>
                  </a:cubicBezTo>
                  <a:close/>
                  <a:moveTo>
                    <a:pt x="845414" y="1209294"/>
                  </a:moveTo>
                  <a:cubicBezTo>
                    <a:pt x="844245" y="1209294"/>
                    <a:pt x="842493" y="1210462"/>
                    <a:pt x="840156" y="1212799"/>
                  </a:cubicBezTo>
                  <a:cubicBezTo>
                    <a:pt x="837819" y="1212799"/>
                    <a:pt x="836651" y="1212799"/>
                    <a:pt x="836651" y="1212799"/>
                  </a:cubicBezTo>
                  <a:cubicBezTo>
                    <a:pt x="834314" y="1212799"/>
                    <a:pt x="833145" y="1213968"/>
                    <a:pt x="833145" y="1216304"/>
                  </a:cubicBezTo>
                  <a:cubicBezTo>
                    <a:pt x="833145" y="1217473"/>
                    <a:pt x="834314" y="1217473"/>
                    <a:pt x="836651" y="1216304"/>
                  </a:cubicBezTo>
                  <a:close/>
                  <a:moveTo>
                    <a:pt x="794589" y="1209294"/>
                  </a:moveTo>
                  <a:lnTo>
                    <a:pt x="789331" y="1212799"/>
                  </a:lnTo>
                  <a:lnTo>
                    <a:pt x="785825" y="1216304"/>
                  </a:lnTo>
                  <a:close/>
                  <a:moveTo>
                    <a:pt x="819125" y="1204036"/>
                  </a:moveTo>
                  <a:cubicBezTo>
                    <a:pt x="817956" y="1204036"/>
                    <a:pt x="815619" y="1204620"/>
                    <a:pt x="812114" y="1205789"/>
                  </a:cubicBezTo>
                  <a:lnTo>
                    <a:pt x="792835" y="1216304"/>
                  </a:lnTo>
                  <a:lnTo>
                    <a:pt x="799846" y="1216304"/>
                  </a:lnTo>
                  <a:cubicBezTo>
                    <a:pt x="802183" y="1213968"/>
                    <a:pt x="804227" y="1212507"/>
                    <a:pt x="805980" y="1211923"/>
                  </a:cubicBezTo>
                  <a:cubicBezTo>
                    <a:pt x="807733" y="1211339"/>
                    <a:pt x="809777" y="1210462"/>
                    <a:pt x="812114" y="1209294"/>
                  </a:cubicBezTo>
                  <a:cubicBezTo>
                    <a:pt x="813283" y="1209294"/>
                    <a:pt x="814451" y="1208710"/>
                    <a:pt x="815619" y="1207541"/>
                  </a:cubicBezTo>
                  <a:cubicBezTo>
                    <a:pt x="816788" y="1206373"/>
                    <a:pt x="817956" y="1205789"/>
                    <a:pt x="819125" y="1205789"/>
                  </a:cubicBezTo>
                  <a:lnTo>
                    <a:pt x="820877" y="1205789"/>
                  </a:lnTo>
                  <a:cubicBezTo>
                    <a:pt x="820877" y="1204620"/>
                    <a:pt x="820293" y="1204036"/>
                    <a:pt x="819125" y="1204036"/>
                  </a:cubicBezTo>
                  <a:close/>
                  <a:moveTo>
                    <a:pt x="1053973" y="1202284"/>
                  </a:moveTo>
                  <a:cubicBezTo>
                    <a:pt x="1052805" y="1202284"/>
                    <a:pt x="1052221" y="1203452"/>
                    <a:pt x="1052221" y="1205789"/>
                  </a:cubicBezTo>
                  <a:cubicBezTo>
                    <a:pt x="1052221" y="1208126"/>
                    <a:pt x="1052221" y="1212215"/>
                    <a:pt x="1052221" y="1218057"/>
                  </a:cubicBezTo>
                  <a:lnTo>
                    <a:pt x="1052221" y="1237336"/>
                  </a:lnTo>
                  <a:cubicBezTo>
                    <a:pt x="1051052" y="1238504"/>
                    <a:pt x="1050760" y="1239088"/>
                    <a:pt x="1051344" y="1239088"/>
                  </a:cubicBezTo>
                  <a:cubicBezTo>
                    <a:pt x="1051929" y="1239088"/>
                    <a:pt x="1052805" y="1238504"/>
                    <a:pt x="1053973" y="1237336"/>
                  </a:cubicBezTo>
                  <a:close/>
                  <a:moveTo>
                    <a:pt x="924281" y="1202284"/>
                  </a:moveTo>
                  <a:cubicBezTo>
                    <a:pt x="920775" y="1204620"/>
                    <a:pt x="917854" y="1205789"/>
                    <a:pt x="915517" y="1205789"/>
                  </a:cubicBezTo>
                  <a:cubicBezTo>
                    <a:pt x="915517" y="1205789"/>
                    <a:pt x="916686" y="1205205"/>
                    <a:pt x="919023" y="1204036"/>
                  </a:cubicBezTo>
                  <a:close/>
                  <a:moveTo>
                    <a:pt x="851547" y="1202284"/>
                  </a:moveTo>
                  <a:cubicBezTo>
                    <a:pt x="849795" y="1202284"/>
                    <a:pt x="848919" y="1202868"/>
                    <a:pt x="848919" y="1204036"/>
                  </a:cubicBezTo>
                  <a:lnTo>
                    <a:pt x="852424" y="1204036"/>
                  </a:lnTo>
                  <a:cubicBezTo>
                    <a:pt x="854761" y="1204036"/>
                    <a:pt x="855929" y="1203452"/>
                    <a:pt x="855929" y="1202284"/>
                  </a:cubicBezTo>
                  <a:cubicBezTo>
                    <a:pt x="854761" y="1202284"/>
                    <a:pt x="853301" y="1202284"/>
                    <a:pt x="851547" y="1202284"/>
                  </a:cubicBezTo>
                  <a:close/>
                  <a:moveTo>
                    <a:pt x="1318615" y="1198778"/>
                  </a:moveTo>
                  <a:cubicBezTo>
                    <a:pt x="1320952" y="1198778"/>
                    <a:pt x="1322121" y="1201115"/>
                    <a:pt x="1322121" y="1205789"/>
                  </a:cubicBezTo>
                  <a:cubicBezTo>
                    <a:pt x="1322121" y="1210462"/>
                    <a:pt x="1320952" y="1214552"/>
                    <a:pt x="1318615" y="1218057"/>
                  </a:cubicBezTo>
                  <a:close/>
                  <a:moveTo>
                    <a:pt x="480873" y="1195273"/>
                  </a:moveTo>
                  <a:lnTo>
                    <a:pt x="480873" y="1198778"/>
                  </a:lnTo>
                  <a:cubicBezTo>
                    <a:pt x="483210" y="1198778"/>
                    <a:pt x="483210" y="1199947"/>
                    <a:pt x="480873" y="1202284"/>
                  </a:cubicBezTo>
                  <a:cubicBezTo>
                    <a:pt x="483210" y="1202284"/>
                    <a:pt x="484379" y="1201115"/>
                    <a:pt x="484379" y="1198778"/>
                  </a:cubicBezTo>
                  <a:cubicBezTo>
                    <a:pt x="484379" y="1196442"/>
                    <a:pt x="483210" y="1195273"/>
                    <a:pt x="480873" y="1195273"/>
                  </a:cubicBezTo>
                  <a:close/>
                  <a:moveTo>
                    <a:pt x="1032942" y="1191768"/>
                  </a:moveTo>
                  <a:cubicBezTo>
                    <a:pt x="1035279" y="1191768"/>
                    <a:pt x="1036447" y="1192936"/>
                    <a:pt x="1036447" y="1195273"/>
                  </a:cubicBezTo>
                  <a:cubicBezTo>
                    <a:pt x="1036447" y="1197610"/>
                    <a:pt x="1035279" y="1198778"/>
                    <a:pt x="1032942" y="1198778"/>
                  </a:cubicBezTo>
                  <a:close/>
                  <a:moveTo>
                    <a:pt x="99057" y="1191768"/>
                  </a:moveTo>
                  <a:lnTo>
                    <a:pt x="100559" y="1194397"/>
                  </a:lnTo>
                  <a:lnTo>
                    <a:pt x="100559" y="1191768"/>
                  </a:lnTo>
                  <a:close/>
                  <a:moveTo>
                    <a:pt x="93548" y="1191768"/>
                  </a:moveTo>
                  <a:lnTo>
                    <a:pt x="93548" y="1196831"/>
                  </a:lnTo>
                  <a:lnTo>
                    <a:pt x="95739" y="1198778"/>
                  </a:lnTo>
                  <a:lnTo>
                    <a:pt x="96453" y="1202584"/>
                  </a:lnTo>
                  <a:lnTo>
                    <a:pt x="97054" y="1202284"/>
                  </a:lnTo>
                  <a:lnTo>
                    <a:pt x="97054" y="1195273"/>
                  </a:lnTo>
                  <a:lnTo>
                    <a:pt x="97054" y="1191768"/>
                  </a:lnTo>
                  <a:close/>
                  <a:moveTo>
                    <a:pt x="515925" y="1190015"/>
                  </a:moveTo>
                  <a:lnTo>
                    <a:pt x="515925" y="1191768"/>
                  </a:lnTo>
                  <a:cubicBezTo>
                    <a:pt x="513588" y="1194105"/>
                    <a:pt x="513588" y="1195273"/>
                    <a:pt x="515925" y="1195273"/>
                  </a:cubicBezTo>
                  <a:cubicBezTo>
                    <a:pt x="518262" y="1195273"/>
                    <a:pt x="519430" y="1194105"/>
                    <a:pt x="519430" y="1191768"/>
                  </a:cubicBezTo>
                  <a:lnTo>
                    <a:pt x="519430" y="1190015"/>
                  </a:lnTo>
                  <a:close/>
                  <a:moveTo>
                    <a:pt x="490951" y="1187825"/>
                  </a:moveTo>
                  <a:cubicBezTo>
                    <a:pt x="490659" y="1187533"/>
                    <a:pt x="490221" y="1187679"/>
                    <a:pt x="489636" y="1188263"/>
                  </a:cubicBezTo>
                  <a:cubicBezTo>
                    <a:pt x="488468" y="1189431"/>
                    <a:pt x="487884" y="1190599"/>
                    <a:pt x="487884" y="1191768"/>
                  </a:cubicBezTo>
                  <a:cubicBezTo>
                    <a:pt x="487884" y="1194105"/>
                    <a:pt x="487299" y="1195273"/>
                    <a:pt x="486131" y="1195273"/>
                  </a:cubicBezTo>
                  <a:lnTo>
                    <a:pt x="486131" y="1198778"/>
                  </a:lnTo>
                  <a:lnTo>
                    <a:pt x="484379" y="1204036"/>
                  </a:lnTo>
                  <a:cubicBezTo>
                    <a:pt x="483210" y="1206373"/>
                    <a:pt x="482626" y="1207833"/>
                    <a:pt x="482626" y="1208418"/>
                  </a:cubicBezTo>
                  <a:cubicBezTo>
                    <a:pt x="482626" y="1209002"/>
                    <a:pt x="483210" y="1208126"/>
                    <a:pt x="484379" y="1205789"/>
                  </a:cubicBezTo>
                  <a:cubicBezTo>
                    <a:pt x="489052" y="1196442"/>
                    <a:pt x="491389" y="1191184"/>
                    <a:pt x="491389" y="1190015"/>
                  </a:cubicBezTo>
                  <a:cubicBezTo>
                    <a:pt x="491389" y="1188847"/>
                    <a:pt x="491243" y="1188117"/>
                    <a:pt x="490951" y="1187825"/>
                  </a:cubicBezTo>
                  <a:close/>
                  <a:moveTo>
                    <a:pt x="887477" y="1186510"/>
                  </a:moveTo>
                  <a:cubicBezTo>
                    <a:pt x="885139" y="1186510"/>
                    <a:pt x="883971" y="1187679"/>
                    <a:pt x="883971" y="1190015"/>
                  </a:cubicBezTo>
                  <a:lnTo>
                    <a:pt x="882219" y="1190015"/>
                  </a:lnTo>
                  <a:lnTo>
                    <a:pt x="882219" y="1191768"/>
                  </a:lnTo>
                  <a:cubicBezTo>
                    <a:pt x="883387" y="1191768"/>
                    <a:pt x="885139" y="1191184"/>
                    <a:pt x="887477" y="1190015"/>
                  </a:cubicBezTo>
                  <a:close/>
                  <a:moveTo>
                    <a:pt x="461375" y="1184319"/>
                  </a:moveTo>
                  <a:cubicBezTo>
                    <a:pt x="461229" y="1184027"/>
                    <a:pt x="461010" y="1184173"/>
                    <a:pt x="460718" y="1184758"/>
                  </a:cubicBezTo>
                  <a:cubicBezTo>
                    <a:pt x="460134" y="1185926"/>
                    <a:pt x="459842" y="1187679"/>
                    <a:pt x="459842" y="1190015"/>
                  </a:cubicBezTo>
                  <a:cubicBezTo>
                    <a:pt x="459842" y="1191184"/>
                    <a:pt x="460426" y="1191184"/>
                    <a:pt x="461594" y="1190015"/>
                  </a:cubicBezTo>
                  <a:lnTo>
                    <a:pt x="461594" y="1186510"/>
                  </a:lnTo>
                  <a:cubicBezTo>
                    <a:pt x="461594" y="1185342"/>
                    <a:pt x="461521" y="1184611"/>
                    <a:pt x="461375" y="1184319"/>
                  </a:cubicBezTo>
                  <a:close/>
                  <a:moveTo>
                    <a:pt x="950569" y="1183005"/>
                  </a:moveTo>
                  <a:lnTo>
                    <a:pt x="948817" y="1186510"/>
                  </a:lnTo>
                  <a:cubicBezTo>
                    <a:pt x="947649" y="1187679"/>
                    <a:pt x="946772" y="1188263"/>
                    <a:pt x="946189" y="1188263"/>
                  </a:cubicBezTo>
                  <a:cubicBezTo>
                    <a:pt x="945604" y="1188263"/>
                    <a:pt x="945896" y="1187679"/>
                    <a:pt x="947065" y="1186510"/>
                  </a:cubicBezTo>
                  <a:cubicBezTo>
                    <a:pt x="948233" y="1184173"/>
                    <a:pt x="949401" y="1183005"/>
                    <a:pt x="950569" y="1183005"/>
                  </a:cubicBezTo>
                  <a:close/>
                  <a:moveTo>
                    <a:pt x="912013" y="1179500"/>
                  </a:moveTo>
                  <a:cubicBezTo>
                    <a:pt x="910844" y="1179500"/>
                    <a:pt x="907923" y="1181837"/>
                    <a:pt x="903249" y="1186510"/>
                  </a:cubicBezTo>
                  <a:cubicBezTo>
                    <a:pt x="902081" y="1186510"/>
                    <a:pt x="900913" y="1187094"/>
                    <a:pt x="899744" y="1188263"/>
                  </a:cubicBezTo>
                  <a:cubicBezTo>
                    <a:pt x="898575" y="1189431"/>
                    <a:pt x="897991" y="1190015"/>
                    <a:pt x="897991" y="1190015"/>
                  </a:cubicBezTo>
                  <a:lnTo>
                    <a:pt x="894487" y="1190015"/>
                  </a:lnTo>
                  <a:cubicBezTo>
                    <a:pt x="894487" y="1191184"/>
                    <a:pt x="890981" y="1192936"/>
                    <a:pt x="883971" y="1195273"/>
                  </a:cubicBezTo>
                  <a:cubicBezTo>
                    <a:pt x="882802" y="1195273"/>
                    <a:pt x="881050" y="1196442"/>
                    <a:pt x="878713" y="1198778"/>
                  </a:cubicBezTo>
                  <a:cubicBezTo>
                    <a:pt x="878713" y="1201115"/>
                    <a:pt x="877545" y="1202284"/>
                    <a:pt x="875208" y="1202284"/>
                  </a:cubicBezTo>
                  <a:cubicBezTo>
                    <a:pt x="872871" y="1202284"/>
                    <a:pt x="871703" y="1202868"/>
                    <a:pt x="871703" y="1204036"/>
                  </a:cubicBezTo>
                  <a:lnTo>
                    <a:pt x="869950" y="1204036"/>
                  </a:lnTo>
                  <a:cubicBezTo>
                    <a:pt x="868781" y="1204036"/>
                    <a:pt x="868197" y="1204620"/>
                    <a:pt x="868197" y="1205789"/>
                  </a:cubicBezTo>
                  <a:lnTo>
                    <a:pt x="864693" y="1205789"/>
                  </a:lnTo>
                  <a:cubicBezTo>
                    <a:pt x="862356" y="1208126"/>
                    <a:pt x="860603" y="1209294"/>
                    <a:pt x="859435" y="1209294"/>
                  </a:cubicBezTo>
                  <a:cubicBezTo>
                    <a:pt x="857098" y="1211631"/>
                    <a:pt x="854761" y="1212799"/>
                    <a:pt x="852424" y="1212799"/>
                  </a:cubicBezTo>
                  <a:cubicBezTo>
                    <a:pt x="847751" y="1216304"/>
                    <a:pt x="844829" y="1218057"/>
                    <a:pt x="843661" y="1218057"/>
                  </a:cubicBezTo>
                  <a:cubicBezTo>
                    <a:pt x="841325" y="1218057"/>
                    <a:pt x="840156" y="1219225"/>
                    <a:pt x="840156" y="1221562"/>
                  </a:cubicBezTo>
                  <a:lnTo>
                    <a:pt x="833145" y="1221562"/>
                  </a:lnTo>
                  <a:lnTo>
                    <a:pt x="827887" y="1228573"/>
                  </a:lnTo>
                  <a:cubicBezTo>
                    <a:pt x="825551" y="1228573"/>
                    <a:pt x="823798" y="1228865"/>
                    <a:pt x="822629" y="1229449"/>
                  </a:cubicBezTo>
                  <a:cubicBezTo>
                    <a:pt x="821461" y="1230033"/>
                    <a:pt x="820293" y="1230325"/>
                    <a:pt x="819125" y="1230325"/>
                  </a:cubicBezTo>
                  <a:cubicBezTo>
                    <a:pt x="819125" y="1231494"/>
                    <a:pt x="818541" y="1232662"/>
                    <a:pt x="817372" y="1233830"/>
                  </a:cubicBezTo>
                  <a:cubicBezTo>
                    <a:pt x="816203" y="1234999"/>
                    <a:pt x="815619" y="1236167"/>
                    <a:pt x="815619" y="1237336"/>
                  </a:cubicBezTo>
                  <a:cubicBezTo>
                    <a:pt x="813283" y="1239672"/>
                    <a:pt x="810945" y="1240841"/>
                    <a:pt x="808609" y="1240841"/>
                  </a:cubicBezTo>
                  <a:lnTo>
                    <a:pt x="806857" y="1240841"/>
                  </a:lnTo>
                  <a:cubicBezTo>
                    <a:pt x="806857" y="1242009"/>
                    <a:pt x="805687" y="1243762"/>
                    <a:pt x="803351" y="1246099"/>
                  </a:cubicBezTo>
                  <a:cubicBezTo>
                    <a:pt x="801015" y="1246099"/>
                    <a:pt x="799846" y="1247267"/>
                    <a:pt x="799846" y="1249604"/>
                  </a:cubicBezTo>
                  <a:cubicBezTo>
                    <a:pt x="796341" y="1251941"/>
                    <a:pt x="792835" y="1254862"/>
                    <a:pt x="789331" y="1258367"/>
                  </a:cubicBezTo>
                  <a:lnTo>
                    <a:pt x="782320" y="1258367"/>
                  </a:lnTo>
                  <a:lnTo>
                    <a:pt x="792835" y="1253109"/>
                  </a:lnTo>
                  <a:lnTo>
                    <a:pt x="796341" y="1246099"/>
                  </a:lnTo>
                  <a:cubicBezTo>
                    <a:pt x="796341" y="1244930"/>
                    <a:pt x="796049" y="1244638"/>
                    <a:pt x="795465" y="1245222"/>
                  </a:cubicBezTo>
                  <a:cubicBezTo>
                    <a:pt x="794880" y="1245806"/>
                    <a:pt x="794004" y="1247267"/>
                    <a:pt x="792835" y="1249604"/>
                  </a:cubicBezTo>
                  <a:lnTo>
                    <a:pt x="785825" y="1249604"/>
                  </a:lnTo>
                  <a:lnTo>
                    <a:pt x="785825" y="1253109"/>
                  </a:lnTo>
                  <a:cubicBezTo>
                    <a:pt x="783489" y="1253109"/>
                    <a:pt x="782320" y="1254277"/>
                    <a:pt x="782320" y="1256614"/>
                  </a:cubicBezTo>
                  <a:lnTo>
                    <a:pt x="780567" y="1256614"/>
                  </a:lnTo>
                  <a:cubicBezTo>
                    <a:pt x="780567" y="1254277"/>
                    <a:pt x="781151" y="1251941"/>
                    <a:pt x="782320" y="1249604"/>
                  </a:cubicBezTo>
                  <a:lnTo>
                    <a:pt x="782320" y="1247851"/>
                  </a:lnTo>
                  <a:lnTo>
                    <a:pt x="782320" y="1246099"/>
                  </a:lnTo>
                  <a:cubicBezTo>
                    <a:pt x="783489" y="1244930"/>
                    <a:pt x="784365" y="1243762"/>
                    <a:pt x="784949" y="1242593"/>
                  </a:cubicBezTo>
                  <a:cubicBezTo>
                    <a:pt x="785533" y="1241425"/>
                    <a:pt x="784657" y="1240841"/>
                    <a:pt x="782320" y="1240841"/>
                  </a:cubicBezTo>
                  <a:cubicBezTo>
                    <a:pt x="781151" y="1240841"/>
                    <a:pt x="778815" y="1241717"/>
                    <a:pt x="775310" y="1243470"/>
                  </a:cubicBezTo>
                  <a:cubicBezTo>
                    <a:pt x="771805" y="1245222"/>
                    <a:pt x="769468" y="1247267"/>
                    <a:pt x="768299" y="1249604"/>
                  </a:cubicBezTo>
                  <a:cubicBezTo>
                    <a:pt x="767131" y="1249604"/>
                    <a:pt x="765963" y="1250188"/>
                    <a:pt x="764795" y="1251356"/>
                  </a:cubicBezTo>
                  <a:cubicBezTo>
                    <a:pt x="763626" y="1252525"/>
                    <a:pt x="762457" y="1253109"/>
                    <a:pt x="761289" y="1253109"/>
                  </a:cubicBezTo>
                  <a:cubicBezTo>
                    <a:pt x="755447" y="1253109"/>
                    <a:pt x="753695" y="1254277"/>
                    <a:pt x="756031" y="1256614"/>
                  </a:cubicBezTo>
                  <a:lnTo>
                    <a:pt x="756031" y="1261872"/>
                  </a:lnTo>
                  <a:lnTo>
                    <a:pt x="756031" y="1263625"/>
                  </a:lnTo>
                  <a:cubicBezTo>
                    <a:pt x="756031" y="1263625"/>
                    <a:pt x="756031" y="1264209"/>
                    <a:pt x="756031" y="1265377"/>
                  </a:cubicBezTo>
                  <a:lnTo>
                    <a:pt x="756031" y="1274140"/>
                  </a:lnTo>
                  <a:cubicBezTo>
                    <a:pt x="753695" y="1277645"/>
                    <a:pt x="753695" y="1279398"/>
                    <a:pt x="756031" y="1279398"/>
                  </a:cubicBezTo>
                  <a:lnTo>
                    <a:pt x="761289" y="1277645"/>
                  </a:lnTo>
                  <a:cubicBezTo>
                    <a:pt x="763626" y="1275309"/>
                    <a:pt x="765963" y="1274140"/>
                    <a:pt x="768299" y="1274140"/>
                  </a:cubicBezTo>
                  <a:lnTo>
                    <a:pt x="761289" y="1279398"/>
                  </a:lnTo>
                  <a:cubicBezTo>
                    <a:pt x="758952" y="1279398"/>
                    <a:pt x="757783" y="1279982"/>
                    <a:pt x="757783" y="1281151"/>
                  </a:cubicBezTo>
                  <a:cubicBezTo>
                    <a:pt x="757783" y="1283487"/>
                    <a:pt x="757199" y="1285824"/>
                    <a:pt x="756031" y="1288161"/>
                  </a:cubicBezTo>
                  <a:lnTo>
                    <a:pt x="754279" y="1286408"/>
                  </a:lnTo>
                  <a:cubicBezTo>
                    <a:pt x="753110" y="1286408"/>
                    <a:pt x="752526" y="1292250"/>
                    <a:pt x="752526" y="1303934"/>
                  </a:cubicBezTo>
                  <a:cubicBezTo>
                    <a:pt x="752526" y="1307440"/>
                    <a:pt x="751941" y="1309192"/>
                    <a:pt x="750773" y="1309192"/>
                  </a:cubicBezTo>
                  <a:cubicBezTo>
                    <a:pt x="749605" y="1309192"/>
                    <a:pt x="749021" y="1307440"/>
                    <a:pt x="749021" y="1303934"/>
                  </a:cubicBezTo>
                  <a:cubicBezTo>
                    <a:pt x="749021" y="1298092"/>
                    <a:pt x="749021" y="1294587"/>
                    <a:pt x="749021" y="1293419"/>
                  </a:cubicBezTo>
                  <a:cubicBezTo>
                    <a:pt x="749021" y="1292250"/>
                    <a:pt x="747853" y="1291666"/>
                    <a:pt x="745515" y="1291666"/>
                  </a:cubicBezTo>
                  <a:lnTo>
                    <a:pt x="740257" y="1296924"/>
                  </a:lnTo>
                  <a:lnTo>
                    <a:pt x="740257" y="1307440"/>
                  </a:lnTo>
                  <a:cubicBezTo>
                    <a:pt x="737921" y="1313282"/>
                    <a:pt x="736753" y="1313866"/>
                    <a:pt x="736753" y="1309192"/>
                  </a:cubicBezTo>
                  <a:lnTo>
                    <a:pt x="736753" y="1303934"/>
                  </a:lnTo>
                  <a:cubicBezTo>
                    <a:pt x="735584" y="1303934"/>
                    <a:pt x="734707" y="1304519"/>
                    <a:pt x="734123" y="1305687"/>
                  </a:cubicBezTo>
                  <a:cubicBezTo>
                    <a:pt x="733540" y="1306855"/>
                    <a:pt x="733247" y="1308024"/>
                    <a:pt x="733247" y="1309192"/>
                  </a:cubicBezTo>
                  <a:lnTo>
                    <a:pt x="733247" y="1321460"/>
                  </a:lnTo>
                  <a:lnTo>
                    <a:pt x="733247" y="1331976"/>
                  </a:lnTo>
                  <a:lnTo>
                    <a:pt x="736753" y="1331976"/>
                  </a:lnTo>
                  <a:lnTo>
                    <a:pt x="736753" y="1328471"/>
                  </a:lnTo>
                  <a:lnTo>
                    <a:pt x="740257" y="1324966"/>
                  </a:lnTo>
                  <a:cubicBezTo>
                    <a:pt x="742595" y="1322629"/>
                    <a:pt x="743763" y="1320876"/>
                    <a:pt x="743763" y="1319708"/>
                  </a:cubicBezTo>
                  <a:cubicBezTo>
                    <a:pt x="743763" y="1317371"/>
                    <a:pt x="744347" y="1317371"/>
                    <a:pt x="745515" y="1319708"/>
                  </a:cubicBezTo>
                  <a:cubicBezTo>
                    <a:pt x="750189" y="1319708"/>
                    <a:pt x="752526" y="1318539"/>
                    <a:pt x="752526" y="1316203"/>
                  </a:cubicBezTo>
                  <a:lnTo>
                    <a:pt x="752526" y="1312697"/>
                  </a:lnTo>
                  <a:cubicBezTo>
                    <a:pt x="754863" y="1312697"/>
                    <a:pt x="760705" y="1307440"/>
                    <a:pt x="770052" y="1296924"/>
                  </a:cubicBezTo>
                  <a:cubicBezTo>
                    <a:pt x="778231" y="1288745"/>
                    <a:pt x="785825" y="1282903"/>
                    <a:pt x="792835" y="1279398"/>
                  </a:cubicBezTo>
                  <a:cubicBezTo>
                    <a:pt x="797509" y="1275893"/>
                    <a:pt x="799846" y="1272972"/>
                    <a:pt x="799846" y="1270635"/>
                  </a:cubicBezTo>
                  <a:cubicBezTo>
                    <a:pt x="802183" y="1269467"/>
                    <a:pt x="804520" y="1268006"/>
                    <a:pt x="806857" y="1266253"/>
                  </a:cubicBezTo>
                  <a:cubicBezTo>
                    <a:pt x="809193" y="1264501"/>
                    <a:pt x="812114" y="1263040"/>
                    <a:pt x="815619" y="1261872"/>
                  </a:cubicBezTo>
                  <a:cubicBezTo>
                    <a:pt x="815619" y="1259535"/>
                    <a:pt x="816788" y="1258367"/>
                    <a:pt x="819125" y="1258367"/>
                  </a:cubicBezTo>
                  <a:lnTo>
                    <a:pt x="827887" y="1249604"/>
                  </a:lnTo>
                  <a:lnTo>
                    <a:pt x="836651" y="1242593"/>
                  </a:lnTo>
                  <a:cubicBezTo>
                    <a:pt x="837819" y="1242593"/>
                    <a:pt x="839280" y="1242009"/>
                    <a:pt x="841032" y="1240841"/>
                  </a:cubicBezTo>
                  <a:cubicBezTo>
                    <a:pt x="842785" y="1239672"/>
                    <a:pt x="843661" y="1238504"/>
                    <a:pt x="843661" y="1237336"/>
                  </a:cubicBezTo>
                  <a:cubicBezTo>
                    <a:pt x="844829" y="1234999"/>
                    <a:pt x="846583" y="1233830"/>
                    <a:pt x="848919" y="1233830"/>
                  </a:cubicBezTo>
                  <a:cubicBezTo>
                    <a:pt x="850087" y="1232662"/>
                    <a:pt x="852132" y="1231202"/>
                    <a:pt x="855053" y="1229449"/>
                  </a:cubicBezTo>
                  <a:cubicBezTo>
                    <a:pt x="857974" y="1227696"/>
                    <a:pt x="859435" y="1226236"/>
                    <a:pt x="859435" y="1225067"/>
                  </a:cubicBezTo>
                  <a:lnTo>
                    <a:pt x="871703" y="1212799"/>
                  </a:lnTo>
                  <a:lnTo>
                    <a:pt x="903249" y="1190015"/>
                  </a:lnTo>
                  <a:lnTo>
                    <a:pt x="903249" y="1186510"/>
                  </a:lnTo>
                  <a:cubicBezTo>
                    <a:pt x="905587" y="1186510"/>
                    <a:pt x="907923" y="1185342"/>
                    <a:pt x="910260" y="1183005"/>
                  </a:cubicBezTo>
                  <a:cubicBezTo>
                    <a:pt x="911429" y="1183005"/>
                    <a:pt x="912013" y="1181837"/>
                    <a:pt x="912013" y="1179500"/>
                  </a:cubicBezTo>
                  <a:close/>
                  <a:moveTo>
                    <a:pt x="960209" y="1176871"/>
                  </a:moveTo>
                  <a:cubicBezTo>
                    <a:pt x="960793" y="1177455"/>
                    <a:pt x="959917" y="1178331"/>
                    <a:pt x="957580" y="1179500"/>
                  </a:cubicBezTo>
                  <a:cubicBezTo>
                    <a:pt x="955243" y="1181837"/>
                    <a:pt x="952906" y="1183005"/>
                    <a:pt x="950569" y="1183005"/>
                  </a:cubicBezTo>
                  <a:cubicBezTo>
                    <a:pt x="950569" y="1180668"/>
                    <a:pt x="951738" y="1179500"/>
                    <a:pt x="954075" y="1179500"/>
                  </a:cubicBezTo>
                  <a:cubicBezTo>
                    <a:pt x="957580" y="1177163"/>
                    <a:pt x="959625" y="1176287"/>
                    <a:pt x="960209" y="1176871"/>
                  </a:cubicBezTo>
                  <a:close/>
                  <a:moveTo>
                    <a:pt x="497523" y="1175995"/>
                  </a:moveTo>
                  <a:cubicBezTo>
                    <a:pt x="496939" y="1175995"/>
                    <a:pt x="496063" y="1176579"/>
                    <a:pt x="494894" y="1177747"/>
                  </a:cubicBezTo>
                  <a:lnTo>
                    <a:pt x="494894" y="1179500"/>
                  </a:lnTo>
                  <a:cubicBezTo>
                    <a:pt x="497231" y="1179500"/>
                    <a:pt x="498399" y="1178916"/>
                    <a:pt x="498399" y="1177747"/>
                  </a:cubicBezTo>
                  <a:cubicBezTo>
                    <a:pt x="498399" y="1176579"/>
                    <a:pt x="498107" y="1175995"/>
                    <a:pt x="497523" y="1175995"/>
                  </a:cubicBezTo>
                  <a:close/>
                  <a:moveTo>
                    <a:pt x="512420" y="1174242"/>
                  </a:moveTo>
                  <a:lnTo>
                    <a:pt x="510668" y="1177747"/>
                  </a:lnTo>
                  <a:cubicBezTo>
                    <a:pt x="511836" y="1178916"/>
                    <a:pt x="511836" y="1179500"/>
                    <a:pt x="510668" y="1179500"/>
                  </a:cubicBezTo>
                  <a:lnTo>
                    <a:pt x="510668" y="1186510"/>
                  </a:lnTo>
                  <a:lnTo>
                    <a:pt x="507162" y="1186510"/>
                  </a:lnTo>
                  <a:cubicBezTo>
                    <a:pt x="507162" y="1190015"/>
                    <a:pt x="508039" y="1190599"/>
                    <a:pt x="509791" y="1188263"/>
                  </a:cubicBezTo>
                  <a:cubicBezTo>
                    <a:pt x="511544" y="1185926"/>
                    <a:pt x="513588" y="1183005"/>
                    <a:pt x="515925" y="1179500"/>
                  </a:cubicBezTo>
                  <a:lnTo>
                    <a:pt x="515925" y="1174242"/>
                  </a:lnTo>
                  <a:close/>
                  <a:moveTo>
                    <a:pt x="99244" y="1169861"/>
                  </a:moveTo>
                  <a:cubicBezTo>
                    <a:pt x="98953" y="1169276"/>
                    <a:pt x="98222" y="1169568"/>
                    <a:pt x="97054" y="1170737"/>
                  </a:cubicBezTo>
                  <a:lnTo>
                    <a:pt x="93548" y="1170737"/>
                  </a:lnTo>
                  <a:cubicBezTo>
                    <a:pt x="91212" y="1170737"/>
                    <a:pt x="90043" y="1171905"/>
                    <a:pt x="90043" y="1174242"/>
                  </a:cubicBezTo>
                  <a:lnTo>
                    <a:pt x="86258" y="1176766"/>
                  </a:lnTo>
                  <a:lnTo>
                    <a:pt x="86538" y="1177747"/>
                  </a:lnTo>
                  <a:lnTo>
                    <a:pt x="87940" y="1186160"/>
                  </a:lnTo>
                  <a:lnTo>
                    <a:pt x="88290" y="1186510"/>
                  </a:lnTo>
                  <a:lnTo>
                    <a:pt x="90043" y="1186510"/>
                  </a:lnTo>
                  <a:cubicBezTo>
                    <a:pt x="91212" y="1186510"/>
                    <a:pt x="91796" y="1185926"/>
                    <a:pt x="91796" y="1184758"/>
                  </a:cubicBezTo>
                  <a:cubicBezTo>
                    <a:pt x="91796" y="1183589"/>
                    <a:pt x="91212" y="1183005"/>
                    <a:pt x="90043" y="1183005"/>
                  </a:cubicBezTo>
                  <a:cubicBezTo>
                    <a:pt x="88875" y="1181837"/>
                    <a:pt x="88290" y="1180960"/>
                    <a:pt x="88290" y="1180376"/>
                  </a:cubicBezTo>
                  <a:cubicBezTo>
                    <a:pt x="88290" y="1179792"/>
                    <a:pt x="88875" y="1178916"/>
                    <a:pt x="90043" y="1177747"/>
                  </a:cubicBezTo>
                  <a:lnTo>
                    <a:pt x="93548" y="1177747"/>
                  </a:lnTo>
                  <a:cubicBezTo>
                    <a:pt x="93548" y="1178916"/>
                    <a:pt x="94133" y="1179208"/>
                    <a:pt x="95301" y="1178623"/>
                  </a:cubicBezTo>
                  <a:lnTo>
                    <a:pt x="97570" y="1175788"/>
                  </a:lnTo>
                  <a:lnTo>
                    <a:pt x="97054" y="1174242"/>
                  </a:lnTo>
                  <a:cubicBezTo>
                    <a:pt x="97054" y="1171905"/>
                    <a:pt x="97638" y="1170737"/>
                    <a:pt x="98806" y="1170737"/>
                  </a:cubicBezTo>
                  <a:lnTo>
                    <a:pt x="98806" y="1174242"/>
                  </a:lnTo>
                  <a:lnTo>
                    <a:pt x="98806" y="1175995"/>
                  </a:lnTo>
                  <a:lnTo>
                    <a:pt x="99683" y="1175995"/>
                  </a:lnTo>
                  <a:lnTo>
                    <a:pt x="100559" y="1174242"/>
                  </a:lnTo>
                  <a:cubicBezTo>
                    <a:pt x="99390" y="1171905"/>
                    <a:pt x="98806" y="1171905"/>
                    <a:pt x="98806" y="1174242"/>
                  </a:cubicBezTo>
                  <a:cubicBezTo>
                    <a:pt x="99390" y="1171905"/>
                    <a:pt x="99536" y="1170445"/>
                    <a:pt x="99244" y="1169861"/>
                  </a:cubicBezTo>
                  <a:close/>
                  <a:moveTo>
                    <a:pt x="969848" y="1167232"/>
                  </a:moveTo>
                  <a:lnTo>
                    <a:pt x="969848" y="1170737"/>
                  </a:lnTo>
                  <a:cubicBezTo>
                    <a:pt x="968679" y="1171905"/>
                    <a:pt x="967511" y="1172489"/>
                    <a:pt x="966343" y="1172489"/>
                  </a:cubicBezTo>
                  <a:cubicBezTo>
                    <a:pt x="965175" y="1172489"/>
                    <a:pt x="965175" y="1171905"/>
                    <a:pt x="966343" y="1170737"/>
                  </a:cubicBezTo>
                  <a:close/>
                  <a:moveTo>
                    <a:pt x="465099" y="1167232"/>
                  </a:moveTo>
                  <a:cubicBezTo>
                    <a:pt x="461594" y="1174242"/>
                    <a:pt x="459842" y="1178331"/>
                    <a:pt x="459842" y="1179500"/>
                  </a:cubicBezTo>
                  <a:cubicBezTo>
                    <a:pt x="459842" y="1180668"/>
                    <a:pt x="460134" y="1181252"/>
                    <a:pt x="460718" y="1181252"/>
                  </a:cubicBezTo>
                  <a:cubicBezTo>
                    <a:pt x="461302" y="1181252"/>
                    <a:pt x="461594" y="1180668"/>
                    <a:pt x="461594" y="1179500"/>
                  </a:cubicBezTo>
                  <a:cubicBezTo>
                    <a:pt x="461594" y="1178331"/>
                    <a:pt x="462763" y="1177747"/>
                    <a:pt x="465099" y="1177747"/>
                  </a:cubicBezTo>
                  <a:lnTo>
                    <a:pt x="465099" y="1183005"/>
                  </a:lnTo>
                  <a:cubicBezTo>
                    <a:pt x="467437" y="1183005"/>
                    <a:pt x="468605" y="1178916"/>
                    <a:pt x="468605" y="1170737"/>
                  </a:cubicBezTo>
                  <a:close/>
                  <a:moveTo>
                    <a:pt x="447574" y="1167232"/>
                  </a:moveTo>
                  <a:lnTo>
                    <a:pt x="447574" y="1170737"/>
                  </a:lnTo>
                  <a:cubicBezTo>
                    <a:pt x="445237" y="1173074"/>
                    <a:pt x="445237" y="1174242"/>
                    <a:pt x="447574" y="1174242"/>
                  </a:cubicBezTo>
                  <a:cubicBezTo>
                    <a:pt x="448742" y="1171905"/>
                    <a:pt x="449327" y="1169568"/>
                    <a:pt x="449327" y="1167232"/>
                  </a:cubicBezTo>
                  <a:close/>
                  <a:moveTo>
                    <a:pt x="745515" y="1166355"/>
                  </a:moveTo>
                  <a:cubicBezTo>
                    <a:pt x="744347" y="1166939"/>
                    <a:pt x="743763" y="1168400"/>
                    <a:pt x="743763" y="1170737"/>
                  </a:cubicBezTo>
                  <a:lnTo>
                    <a:pt x="745515" y="1170737"/>
                  </a:lnTo>
                  <a:lnTo>
                    <a:pt x="749021" y="1167232"/>
                  </a:lnTo>
                  <a:cubicBezTo>
                    <a:pt x="747853" y="1166063"/>
                    <a:pt x="746684" y="1165771"/>
                    <a:pt x="745515" y="1166355"/>
                  </a:cubicBezTo>
                  <a:close/>
                  <a:moveTo>
                    <a:pt x="924281" y="1165479"/>
                  </a:moveTo>
                  <a:lnTo>
                    <a:pt x="922529" y="1167232"/>
                  </a:lnTo>
                  <a:lnTo>
                    <a:pt x="927786" y="1167232"/>
                  </a:lnTo>
                  <a:lnTo>
                    <a:pt x="927786" y="1165479"/>
                  </a:lnTo>
                  <a:close/>
                  <a:moveTo>
                    <a:pt x="503657" y="1165479"/>
                  </a:moveTo>
                  <a:lnTo>
                    <a:pt x="503657" y="1167232"/>
                  </a:lnTo>
                  <a:lnTo>
                    <a:pt x="507162" y="1167232"/>
                  </a:lnTo>
                  <a:cubicBezTo>
                    <a:pt x="509499" y="1166063"/>
                    <a:pt x="508331" y="1165479"/>
                    <a:pt x="503657" y="1165479"/>
                  </a:cubicBezTo>
                  <a:close/>
                  <a:moveTo>
                    <a:pt x="494017" y="1164603"/>
                  </a:moveTo>
                  <a:cubicBezTo>
                    <a:pt x="491097" y="1165187"/>
                    <a:pt x="489052" y="1167232"/>
                    <a:pt x="487884" y="1170737"/>
                  </a:cubicBezTo>
                  <a:lnTo>
                    <a:pt x="487884" y="1174242"/>
                  </a:lnTo>
                  <a:lnTo>
                    <a:pt x="491389" y="1174242"/>
                  </a:lnTo>
                  <a:cubicBezTo>
                    <a:pt x="491389" y="1171905"/>
                    <a:pt x="492557" y="1169568"/>
                    <a:pt x="494894" y="1167232"/>
                  </a:cubicBezTo>
                  <a:cubicBezTo>
                    <a:pt x="497231" y="1164895"/>
                    <a:pt x="496939" y="1164019"/>
                    <a:pt x="494017" y="1164603"/>
                  </a:cubicBezTo>
                  <a:close/>
                  <a:moveTo>
                    <a:pt x="999291" y="1159871"/>
                  </a:moveTo>
                  <a:lnTo>
                    <a:pt x="990879" y="1165479"/>
                  </a:lnTo>
                  <a:cubicBezTo>
                    <a:pt x="993801" y="1163142"/>
                    <a:pt x="996283" y="1161390"/>
                    <a:pt x="998329" y="1160221"/>
                  </a:cubicBezTo>
                  <a:close/>
                  <a:moveTo>
                    <a:pt x="755593" y="1159783"/>
                  </a:moveTo>
                  <a:cubicBezTo>
                    <a:pt x="755301" y="1159491"/>
                    <a:pt x="754863" y="1159637"/>
                    <a:pt x="754279" y="1160221"/>
                  </a:cubicBezTo>
                  <a:cubicBezTo>
                    <a:pt x="753110" y="1161390"/>
                    <a:pt x="752526" y="1163142"/>
                    <a:pt x="752526" y="1165479"/>
                  </a:cubicBezTo>
                  <a:cubicBezTo>
                    <a:pt x="754863" y="1165479"/>
                    <a:pt x="756031" y="1164311"/>
                    <a:pt x="756031" y="1161974"/>
                  </a:cubicBezTo>
                  <a:cubicBezTo>
                    <a:pt x="756031" y="1160805"/>
                    <a:pt x="755885" y="1160075"/>
                    <a:pt x="755593" y="1159783"/>
                  </a:cubicBezTo>
                  <a:close/>
                  <a:moveTo>
                    <a:pt x="456337" y="1158469"/>
                  </a:moveTo>
                  <a:lnTo>
                    <a:pt x="452832" y="1161974"/>
                  </a:lnTo>
                  <a:lnTo>
                    <a:pt x="452831" y="1161974"/>
                  </a:lnTo>
                  <a:lnTo>
                    <a:pt x="449327" y="1165479"/>
                  </a:lnTo>
                  <a:cubicBezTo>
                    <a:pt x="449327" y="1165479"/>
                    <a:pt x="449910" y="1165479"/>
                    <a:pt x="451079" y="1165479"/>
                  </a:cubicBezTo>
                  <a:lnTo>
                    <a:pt x="452831" y="1161974"/>
                  </a:lnTo>
                  <a:close/>
                  <a:moveTo>
                    <a:pt x="251282" y="1158469"/>
                  </a:moveTo>
                  <a:lnTo>
                    <a:pt x="251282" y="1161974"/>
                  </a:lnTo>
                  <a:cubicBezTo>
                    <a:pt x="252451" y="1161974"/>
                    <a:pt x="253035" y="1162266"/>
                    <a:pt x="253035" y="1162850"/>
                  </a:cubicBezTo>
                  <a:cubicBezTo>
                    <a:pt x="253035" y="1163434"/>
                    <a:pt x="253035" y="1164311"/>
                    <a:pt x="253035" y="1165479"/>
                  </a:cubicBezTo>
                  <a:cubicBezTo>
                    <a:pt x="254204" y="1165479"/>
                    <a:pt x="254788" y="1165479"/>
                    <a:pt x="254788" y="1165479"/>
                  </a:cubicBezTo>
                  <a:lnTo>
                    <a:pt x="258293" y="1165479"/>
                  </a:lnTo>
                  <a:cubicBezTo>
                    <a:pt x="261798" y="1165479"/>
                    <a:pt x="264135" y="1165479"/>
                    <a:pt x="265304" y="1165479"/>
                  </a:cubicBezTo>
                  <a:lnTo>
                    <a:pt x="265304" y="1161974"/>
                  </a:lnTo>
                  <a:cubicBezTo>
                    <a:pt x="265304" y="1159637"/>
                    <a:pt x="264135" y="1158761"/>
                    <a:pt x="261798" y="1159345"/>
                  </a:cubicBezTo>
                  <a:cubicBezTo>
                    <a:pt x="259461" y="1159929"/>
                    <a:pt x="257124" y="1160805"/>
                    <a:pt x="254788" y="1161974"/>
                  </a:cubicBezTo>
                  <a:lnTo>
                    <a:pt x="254788" y="1158469"/>
                  </a:lnTo>
                  <a:close/>
                  <a:moveTo>
                    <a:pt x="207468" y="1158469"/>
                  </a:moveTo>
                  <a:lnTo>
                    <a:pt x="207468" y="1161974"/>
                  </a:lnTo>
                  <a:lnTo>
                    <a:pt x="202210" y="1161974"/>
                  </a:lnTo>
                  <a:cubicBezTo>
                    <a:pt x="203378" y="1161974"/>
                    <a:pt x="204254" y="1161390"/>
                    <a:pt x="204839" y="1160221"/>
                  </a:cubicBezTo>
                  <a:cubicBezTo>
                    <a:pt x="205423" y="1159053"/>
                    <a:pt x="206299" y="1158469"/>
                    <a:pt x="207468" y="1158469"/>
                  </a:cubicBezTo>
                  <a:close/>
                  <a:moveTo>
                    <a:pt x="216230" y="1154963"/>
                  </a:moveTo>
                  <a:lnTo>
                    <a:pt x="223241" y="1154963"/>
                  </a:lnTo>
                  <a:lnTo>
                    <a:pt x="223241" y="1158469"/>
                  </a:lnTo>
                  <a:cubicBezTo>
                    <a:pt x="223241" y="1160805"/>
                    <a:pt x="222072" y="1161974"/>
                    <a:pt x="219736" y="1161974"/>
                  </a:cubicBezTo>
                  <a:lnTo>
                    <a:pt x="214478" y="1161974"/>
                  </a:lnTo>
                  <a:lnTo>
                    <a:pt x="214478" y="1165479"/>
                  </a:lnTo>
                  <a:cubicBezTo>
                    <a:pt x="214478" y="1163142"/>
                    <a:pt x="213310" y="1161974"/>
                    <a:pt x="210973" y="1161974"/>
                  </a:cubicBezTo>
                  <a:lnTo>
                    <a:pt x="210973" y="1158469"/>
                  </a:lnTo>
                  <a:lnTo>
                    <a:pt x="214478" y="1158469"/>
                  </a:lnTo>
                  <a:close/>
                  <a:moveTo>
                    <a:pt x="777062" y="1153211"/>
                  </a:moveTo>
                  <a:lnTo>
                    <a:pt x="782320" y="1153211"/>
                  </a:lnTo>
                  <a:cubicBezTo>
                    <a:pt x="781151" y="1153211"/>
                    <a:pt x="780567" y="1153795"/>
                    <a:pt x="780567" y="1154963"/>
                  </a:cubicBezTo>
                  <a:cubicBezTo>
                    <a:pt x="780567" y="1153795"/>
                    <a:pt x="779399" y="1153211"/>
                    <a:pt x="777062" y="1153211"/>
                  </a:cubicBezTo>
                  <a:close/>
                  <a:moveTo>
                    <a:pt x="361696" y="1153211"/>
                  </a:moveTo>
                  <a:cubicBezTo>
                    <a:pt x="359359" y="1153211"/>
                    <a:pt x="357607" y="1153795"/>
                    <a:pt x="356439" y="1154963"/>
                  </a:cubicBezTo>
                  <a:lnTo>
                    <a:pt x="356439" y="1158469"/>
                  </a:lnTo>
                  <a:cubicBezTo>
                    <a:pt x="356439" y="1160805"/>
                    <a:pt x="359359" y="1159637"/>
                    <a:pt x="365201" y="1154963"/>
                  </a:cubicBezTo>
                  <a:cubicBezTo>
                    <a:pt x="365201" y="1153795"/>
                    <a:pt x="364033" y="1153211"/>
                    <a:pt x="361696" y="1153211"/>
                  </a:cubicBezTo>
                  <a:close/>
                  <a:moveTo>
                    <a:pt x="944435" y="1150582"/>
                  </a:moveTo>
                  <a:cubicBezTo>
                    <a:pt x="942683" y="1151166"/>
                    <a:pt x="941223" y="1152042"/>
                    <a:pt x="940054" y="1153211"/>
                  </a:cubicBezTo>
                  <a:cubicBezTo>
                    <a:pt x="940054" y="1154379"/>
                    <a:pt x="938885" y="1154963"/>
                    <a:pt x="936549" y="1154963"/>
                  </a:cubicBezTo>
                  <a:cubicBezTo>
                    <a:pt x="941223" y="1159637"/>
                    <a:pt x="940638" y="1161974"/>
                    <a:pt x="934796" y="1161974"/>
                  </a:cubicBezTo>
                  <a:lnTo>
                    <a:pt x="936549" y="1161974"/>
                  </a:lnTo>
                  <a:cubicBezTo>
                    <a:pt x="941223" y="1161974"/>
                    <a:pt x="943559" y="1159637"/>
                    <a:pt x="943559" y="1154963"/>
                  </a:cubicBezTo>
                  <a:lnTo>
                    <a:pt x="947065" y="1154963"/>
                  </a:lnTo>
                  <a:cubicBezTo>
                    <a:pt x="947065" y="1153795"/>
                    <a:pt x="947357" y="1153211"/>
                    <a:pt x="947941" y="1153211"/>
                  </a:cubicBezTo>
                  <a:cubicBezTo>
                    <a:pt x="948525" y="1153211"/>
                    <a:pt x="948233" y="1153211"/>
                    <a:pt x="947065" y="1153211"/>
                  </a:cubicBezTo>
                  <a:cubicBezTo>
                    <a:pt x="947065" y="1150874"/>
                    <a:pt x="946189" y="1149998"/>
                    <a:pt x="944435" y="1150582"/>
                  </a:cubicBezTo>
                  <a:close/>
                  <a:moveTo>
                    <a:pt x="758660" y="1148829"/>
                  </a:moveTo>
                  <a:cubicBezTo>
                    <a:pt x="758075" y="1149413"/>
                    <a:pt x="757783" y="1150874"/>
                    <a:pt x="757783" y="1153211"/>
                  </a:cubicBezTo>
                  <a:cubicBezTo>
                    <a:pt x="757783" y="1154379"/>
                    <a:pt x="758952" y="1154963"/>
                    <a:pt x="761289" y="1154963"/>
                  </a:cubicBezTo>
                  <a:lnTo>
                    <a:pt x="761289" y="1149706"/>
                  </a:lnTo>
                  <a:cubicBezTo>
                    <a:pt x="760121" y="1148537"/>
                    <a:pt x="759244" y="1148245"/>
                    <a:pt x="758660" y="1148829"/>
                  </a:cubicBezTo>
                  <a:close/>
                  <a:moveTo>
                    <a:pt x="1018921" y="1140943"/>
                  </a:moveTo>
                  <a:cubicBezTo>
                    <a:pt x="1016584" y="1142111"/>
                    <a:pt x="1012787" y="1144156"/>
                    <a:pt x="1007529" y="1147077"/>
                  </a:cubicBezTo>
                  <a:cubicBezTo>
                    <a:pt x="1002271" y="1149998"/>
                    <a:pt x="999643" y="1152042"/>
                    <a:pt x="999643" y="1153211"/>
                  </a:cubicBezTo>
                  <a:lnTo>
                    <a:pt x="994385" y="1153211"/>
                  </a:lnTo>
                  <a:cubicBezTo>
                    <a:pt x="994385" y="1156716"/>
                    <a:pt x="992048" y="1158469"/>
                    <a:pt x="987375" y="1158469"/>
                  </a:cubicBezTo>
                  <a:cubicBezTo>
                    <a:pt x="987375" y="1159637"/>
                    <a:pt x="986206" y="1160805"/>
                    <a:pt x="983869" y="1161974"/>
                  </a:cubicBezTo>
                  <a:cubicBezTo>
                    <a:pt x="981532" y="1163142"/>
                    <a:pt x="979780" y="1164311"/>
                    <a:pt x="978611" y="1165479"/>
                  </a:cubicBezTo>
                  <a:cubicBezTo>
                    <a:pt x="978611" y="1163142"/>
                    <a:pt x="979780" y="1161974"/>
                    <a:pt x="982117" y="1161974"/>
                  </a:cubicBezTo>
                  <a:cubicBezTo>
                    <a:pt x="985621" y="1158469"/>
                    <a:pt x="986498" y="1157008"/>
                    <a:pt x="984745" y="1157592"/>
                  </a:cubicBezTo>
                  <a:cubicBezTo>
                    <a:pt x="982993" y="1158176"/>
                    <a:pt x="979780" y="1159637"/>
                    <a:pt x="975106" y="1161974"/>
                  </a:cubicBezTo>
                  <a:cubicBezTo>
                    <a:pt x="965759" y="1167816"/>
                    <a:pt x="961085" y="1170737"/>
                    <a:pt x="961085" y="1170737"/>
                  </a:cubicBezTo>
                  <a:lnTo>
                    <a:pt x="957580" y="1174242"/>
                  </a:lnTo>
                  <a:cubicBezTo>
                    <a:pt x="956411" y="1174242"/>
                    <a:pt x="955243" y="1174826"/>
                    <a:pt x="954075" y="1175995"/>
                  </a:cubicBezTo>
                  <a:cubicBezTo>
                    <a:pt x="952906" y="1177163"/>
                    <a:pt x="951738" y="1177747"/>
                    <a:pt x="950569" y="1177747"/>
                  </a:cubicBezTo>
                  <a:cubicBezTo>
                    <a:pt x="950569" y="1178916"/>
                    <a:pt x="947065" y="1181837"/>
                    <a:pt x="940054" y="1186510"/>
                  </a:cubicBezTo>
                  <a:cubicBezTo>
                    <a:pt x="937717" y="1188847"/>
                    <a:pt x="935673" y="1190892"/>
                    <a:pt x="933920" y="1192644"/>
                  </a:cubicBezTo>
                  <a:cubicBezTo>
                    <a:pt x="932167" y="1194397"/>
                    <a:pt x="930123" y="1195273"/>
                    <a:pt x="927786" y="1195273"/>
                  </a:cubicBezTo>
                  <a:cubicBezTo>
                    <a:pt x="924281" y="1199947"/>
                    <a:pt x="920191" y="1202868"/>
                    <a:pt x="915517" y="1204036"/>
                  </a:cubicBezTo>
                  <a:cubicBezTo>
                    <a:pt x="912013" y="1205205"/>
                    <a:pt x="906755" y="1209294"/>
                    <a:pt x="899744" y="1216304"/>
                  </a:cubicBezTo>
                  <a:lnTo>
                    <a:pt x="871703" y="1233830"/>
                  </a:lnTo>
                  <a:lnTo>
                    <a:pt x="869950" y="1233830"/>
                  </a:lnTo>
                  <a:lnTo>
                    <a:pt x="868197" y="1237336"/>
                  </a:lnTo>
                  <a:lnTo>
                    <a:pt x="859435" y="1246099"/>
                  </a:lnTo>
                  <a:cubicBezTo>
                    <a:pt x="857098" y="1246099"/>
                    <a:pt x="854761" y="1247267"/>
                    <a:pt x="852424" y="1249604"/>
                  </a:cubicBezTo>
                  <a:cubicBezTo>
                    <a:pt x="847751" y="1254277"/>
                    <a:pt x="844829" y="1256614"/>
                    <a:pt x="843661" y="1256614"/>
                  </a:cubicBezTo>
                  <a:lnTo>
                    <a:pt x="836651" y="1261872"/>
                  </a:lnTo>
                  <a:cubicBezTo>
                    <a:pt x="834314" y="1261872"/>
                    <a:pt x="833145" y="1263040"/>
                    <a:pt x="833145" y="1265377"/>
                  </a:cubicBezTo>
                  <a:cubicBezTo>
                    <a:pt x="831977" y="1265377"/>
                    <a:pt x="829056" y="1267130"/>
                    <a:pt x="824383" y="1270635"/>
                  </a:cubicBezTo>
                  <a:lnTo>
                    <a:pt x="812114" y="1279398"/>
                  </a:lnTo>
                  <a:lnTo>
                    <a:pt x="803351" y="1284656"/>
                  </a:lnTo>
                  <a:cubicBezTo>
                    <a:pt x="801015" y="1286993"/>
                    <a:pt x="798677" y="1288161"/>
                    <a:pt x="796341" y="1288161"/>
                  </a:cubicBezTo>
                  <a:lnTo>
                    <a:pt x="796341" y="1291666"/>
                  </a:lnTo>
                  <a:lnTo>
                    <a:pt x="794589" y="1295171"/>
                  </a:lnTo>
                  <a:cubicBezTo>
                    <a:pt x="793420" y="1295171"/>
                    <a:pt x="791667" y="1295756"/>
                    <a:pt x="789331" y="1296924"/>
                  </a:cubicBezTo>
                  <a:cubicBezTo>
                    <a:pt x="786994" y="1298092"/>
                    <a:pt x="784657" y="1300429"/>
                    <a:pt x="782320" y="1303934"/>
                  </a:cubicBezTo>
                  <a:cubicBezTo>
                    <a:pt x="779983" y="1306271"/>
                    <a:pt x="777939" y="1308024"/>
                    <a:pt x="776186" y="1309192"/>
                  </a:cubicBezTo>
                  <a:cubicBezTo>
                    <a:pt x="774433" y="1310361"/>
                    <a:pt x="773557" y="1310361"/>
                    <a:pt x="773557" y="1309192"/>
                  </a:cubicBezTo>
                  <a:cubicBezTo>
                    <a:pt x="775893" y="1309192"/>
                    <a:pt x="777062" y="1310361"/>
                    <a:pt x="777062" y="1312697"/>
                  </a:cubicBezTo>
                  <a:lnTo>
                    <a:pt x="773557" y="1312697"/>
                  </a:lnTo>
                  <a:cubicBezTo>
                    <a:pt x="771221" y="1312697"/>
                    <a:pt x="768299" y="1315034"/>
                    <a:pt x="764795" y="1319708"/>
                  </a:cubicBezTo>
                  <a:lnTo>
                    <a:pt x="752526" y="1331976"/>
                  </a:lnTo>
                  <a:lnTo>
                    <a:pt x="752526" y="1333729"/>
                  </a:lnTo>
                  <a:cubicBezTo>
                    <a:pt x="750189" y="1333729"/>
                    <a:pt x="749021" y="1334897"/>
                    <a:pt x="749021" y="1337234"/>
                  </a:cubicBezTo>
                  <a:lnTo>
                    <a:pt x="749021" y="1344244"/>
                  </a:lnTo>
                  <a:cubicBezTo>
                    <a:pt x="749021" y="1345413"/>
                    <a:pt x="750189" y="1345997"/>
                    <a:pt x="752526" y="1345997"/>
                  </a:cubicBezTo>
                  <a:lnTo>
                    <a:pt x="777062" y="1337234"/>
                  </a:lnTo>
                  <a:cubicBezTo>
                    <a:pt x="780567" y="1334897"/>
                    <a:pt x="781737" y="1334897"/>
                    <a:pt x="780567" y="1337234"/>
                  </a:cubicBezTo>
                  <a:cubicBezTo>
                    <a:pt x="778231" y="1339571"/>
                    <a:pt x="778815" y="1340739"/>
                    <a:pt x="782320" y="1340739"/>
                  </a:cubicBezTo>
                  <a:lnTo>
                    <a:pt x="792835" y="1340739"/>
                  </a:lnTo>
                  <a:cubicBezTo>
                    <a:pt x="794004" y="1340739"/>
                    <a:pt x="795172" y="1339571"/>
                    <a:pt x="796341" y="1337234"/>
                  </a:cubicBezTo>
                  <a:lnTo>
                    <a:pt x="803351" y="1337234"/>
                  </a:lnTo>
                  <a:cubicBezTo>
                    <a:pt x="803351" y="1336065"/>
                    <a:pt x="804811" y="1335189"/>
                    <a:pt x="807733" y="1334605"/>
                  </a:cubicBezTo>
                  <a:cubicBezTo>
                    <a:pt x="810653" y="1334021"/>
                    <a:pt x="813283" y="1333144"/>
                    <a:pt x="815619" y="1331976"/>
                  </a:cubicBezTo>
                  <a:cubicBezTo>
                    <a:pt x="819125" y="1329639"/>
                    <a:pt x="824383" y="1328471"/>
                    <a:pt x="831393" y="1328471"/>
                  </a:cubicBezTo>
                  <a:lnTo>
                    <a:pt x="833145" y="1324966"/>
                  </a:lnTo>
                  <a:lnTo>
                    <a:pt x="843661" y="1321460"/>
                  </a:lnTo>
                  <a:cubicBezTo>
                    <a:pt x="847166" y="1321460"/>
                    <a:pt x="850379" y="1321168"/>
                    <a:pt x="853301" y="1320584"/>
                  </a:cubicBezTo>
                  <a:cubicBezTo>
                    <a:pt x="856221" y="1320000"/>
                    <a:pt x="857098" y="1319708"/>
                    <a:pt x="855929" y="1319708"/>
                  </a:cubicBezTo>
                  <a:cubicBezTo>
                    <a:pt x="853593" y="1319708"/>
                    <a:pt x="852424" y="1318539"/>
                    <a:pt x="852424" y="1316203"/>
                  </a:cubicBezTo>
                  <a:lnTo>
                    <a:pt x="855929" y="1316203"/>
                  </a:lnTo>
                  <a:lnTo>
                    <a:pt x="855929" y="1312697"/>
                  </a:lnTo>
                  <a:lnTo>
                    <a:pt x="859435" y="1309192"/>
                  </a:lnTo>
                  <a:cubicBezTo>
                    <a:pt x="860603" y="1309192"/>
                    <a:pt x="860895" y="1310069"/>
                    <a:pt x="860311" y="1311821"/>
                  </a:cubicBezTo>
                  <a:cubicBezTo>
                    <a:pt x="859727" y="1313574"/>
                    <a:pt x="859435" y="1315034"/>
                    <a:pt x="859435" y="1316203"/>
                  </a:cubicBezTo>
                  <a:cubicBezTo>
                    <a:pt x="859435" y="1318539"/>
                    <a:pt x="860019" y="1318539"/>
                    <a:pt x="861187" y="1316203"/>
                  </a:cubicBezTo>
                  <a:lnTo>
                    <a:pt x="868197" y="1309192"/>
                  </a:lnTo>
                  <a:lnTo>
                    <a:pt x="869950" y="1309192"/>
                  </a:lnTo>
                  <a:lnTo>
                    <a:pt x="869950" y="1312697"/>
                  </a:lnTo>
                  <a:cubicBezTo>
                    <a:pt x="873455" y="1312697"/>
                    <a:pt x="875208" y="1309776"/>
                    <a:pt x="875208" y="1303934"/>
                  </a:cubicBezTo>
                  <a:cubicBezTo>
                    <a:pt x="875208" y="1306271"/>
                    <a:pt x="878129" y="1306271"/>
                    <a:pt x="883971" y="1303934"/>
                  </a:cubicBezTo>
                  <a:cubicBezTo>
                    <a:pt x="886308" y="1301598"/>
                    <a:pt x="889813" y="1300429"/>
                    <a:pt x="894487" y="1300429"/>
                  </a:cubicBezTo>
                  <a:lnTo>
                    <a:pt x="897991" y="1296924"/>
                  </a:lnTo>
                  <a:cubicBezTo>
                    <a:pt x="899161" y="1296924"/>
                    <a:pt x="900913" y="1296340"/>
                    <a:pt x="903249" y="1295171"/>
                  </a:cubicBezTo>
                  <a:cubicBezTo>
                    <a:pt x="905587" y="1295171"/>
                    <a:pt x="907923" y="1294003"/>
                    <a:pt x="910260" y="1291666"/>
                  </a:cubicBezTo>
                  <a:lnTo>
                    <a:pt x="919023" y="1291666"/>
                  </a:lnTo>
                  <a:cubicBezTo>
                    <a:pt x="921359" y="1289329"/>
                    <a:pt x="925449" y="1288161"/>
                    <a:pt x="931291" y="1288161"/>
                  </a:cubicBezTo>
                  <a:cubicBezTo>
                    <a:pt x="931291" y="1285824"/>
                    <a:pt x="933044" y="1284656"/>
                    <a:pt x="936549" y="1284656"/>
                  </a:cubicBezTo>
                  <a:cubicBezTo>
                    <a:pt x="938885" y="1284656"/>
                    <a:pt x="941223" y="1283487"/>
                    <a:pt x="943559" y="1281151"/>
                  </a:cubicBezTo>
                  <a:cubicBezTo>
                    <a:pt x="947065" y="1281151"/>
                    <a:pt x="949401" y="1280566"/>
                    <a:pt x="950569" y="1279398"/>
                  </a:cubicBezTo>
                  <a:cubicBezTo>
                    <a:pt x="957580" y="1279398"/>
                    <a:pt x="962838" y="1275893"/>
                    <a:pt x="966343" y="1268882"/>
                  </a:cubicBezTo>
                  <a:cubicBezTo>
                    <a:pt x="966343" y="1266546"/>
                    <a:pt x="967511" y="1265377"/>
                    <a:pt x="969848" y="1265377"/>
                  </a:cubicBezTo>
                  <a:cubicBezTo>
                    <a:pt x="972185" y="1265377"/>
                    <a:pt x="973353" y="1264209"/>
                    <a:pt x="973353" y="1261872"/>
                  </a:cubicBezTo>
                  <a:lnTo>
                    <a:pt x="973353" y="1258367"/>
                  </a:lnTo>
                  <a:cubicBezTo>
                    <a:pt x="972185" y="1258367"/>
                    <a:pt x="971601" y="1258075"/>
                    <a:pt x="971601" y="1257490"/>
                  </a:cubicBezTo>
                  <a:cubicBezTo>
                    <a:pt x="971601" y="1256906"/>
                    <a:pt x="972185" y="1256614"/>
                    <a:pt x="973353" y="1256614"/>
                  </a:cubicBezTo>
                  <a:cubicBezTo>
                    <a:pt x="975690" y="1253109"/>
                    <a:pt x="977443" y="1251941"/>
                    <a:pt x="978611" y="1253109"/>
                  </a:cubicBezTo>
                  <a:cubicBezTo>
                    <a:pt x="979780" y="1254277"/>
                    <a:pt x="980948" y="1255446"/>
                    <a:pt x="982117" y="1256614"/>
                  </a:cubicBezTo>
                  <a:cubicBezTo>
                    <a:pt x="982117" y="1257783"/>
                    <a:pt x="983285" y="1258367"/>
                    <a:pt x="985621" y="1258367"/>
                  </a:cubicBezTo>
                  <a:cubicBezTo>
                    <a:pt x="986790" y="1257198"/>
                    <a:pt x="987375" y="1255446"/>
                    <a:pt x="987375" y="1253109"/>
                  </a:cubicBezTo>
                  <a:lnTo>
                    <a:pt x="990879" y="1253109"/>
                  </a:lnTo>
                  <a:cubicBezTo>
                    <a:pt x="990879" y="1255446"/>
                    <a:pt x="992048" y="1256322"/>
                    <a:pt x="994385" y="1255738"/>
                  </a:cubicBezTo>
                  <a:cubicBezTo>
                    <a:pt x="996721" y="1255154"/>
                    <a:pt x="997890" y="1253109"/>
                    <a:pt x="997890" y="1249604"/>
                  </a:cubicBezTo>
                  <a:cubicBezTo>
                    <a:pt x="999059" y="1247267"/>
                    <a:pt x="999643" y="1244346"/>
                    <a:pt x="999643" y="1240841"/>
                  </a:cubicBezTo>
                  <a:cubicBezTo>
                    <a:pt x="999643" y="1238504"/>
                    <a:pt x="1000811" y="1237336"/>
                    <a:pt x="1003148" y="1237336"/>
                  </a:cubicBezTo>
                  <a:lnTo>
                    <a:pt x="1006653" y="1237336"/>
                  </a:lnTo>
                  <a:cubicBezTo>
                    <a:pt x="1008989" y="1237336"/>
                    <a:pt x="1010158" y="1239088"/>
                    <a:pt x="1010158" y="1242593"/>
                  </a:cubicBezTo>
                  <a:cubicBezTo>
                    <a:pt x="1007821" y="1244930"/>
                    <a:pt x="1005484" y="1249604"/>
                    <a:pt x="1003148" y="1256614"/>
                  </a:cubicBezTo>
                  <a:cubicBezTo>
                    <a:pt x="1007821" y="1260119"/>
                    <a:pt x="1010158" y="1258951"/>
                    <a:pt x="1010158" y="1253109"/>
                  </a:cubicBezTo>
                  <a:cubicBezTo>
                    <a:pt x="1011327" y="1253109"/>
                    <a:pt x="1012203" y="1252525"/>
                    <a:pt x="1012787" y="1251356"/>
                  </a:cubicBezTo>
                  <a:cubicBezTo>
                    <a:pt x="1013371" y="1250188"/>
                    <a:pt x="1014247" y="1249604"/>
                    <a:pt x="1015415" y="1249604"/>
                  </a:cubicBezTo>
                  <a:lnTo>
                    <a:pt x="1015415" y="1246099"/>
                  </a:lnTo>
                  <a:cubicBezTo>
                    <a:pt x="1017753" y="1243762"/>
                    <a:pt x="1018921" y="1243762"/>
                    <a:pt x="1018921" y="1246099"/>
                  </a:cubicBezTo>
                  <a:cubicBezTo>
                    <a:pt x="1018921" y="1248435"/>
                    <a:pt x="1020673" y="1249604"/>
                    <a:pt x="1024179" y="1249604"/>
                  </a:cubicBezTo>
                  <a:cubicBezTo>
                    <a:pt x="1025347" y="1249604"/>
                    <a:pt x="1025931" y="1248435"/>
                    <a:pt x="1025931" y="1246099"/>
                  </a:cubicBezTo>
                  <a:cubicBezTo>
                    <a:pt x="1025931" y="1243762"/>
                    <a:pt x="1027100" y="1242593"/>
                    <a:pt x="1029437" y="1242593"/>
                  </a:cubicBezTo>
                  <a:cubicBezTo>
                    <a:pt x="1031773" y="1241425"/>
                    <a:pt x="1032942" y="1239672"/>
                    <a:pt x="1032942" y="1237336"/>
                  </a:cubicBezTo>
                  <a:lnTo>
                    <a:pt x="1036447" y="1237336"/>
                  </a:lnTo>
                  <a:cubicBezTo>
                    <a:pt x="1036447" y="1240841"/>
                    <a:pt x="1037031" y="1240841"/>
                    <a:pt x="1038199" y="1237336"/>
                  </a:cubicBezTo>
                  <a:cubicBezTo>
                    <a:pt x="1038199" y="1231494"/>
                    <a:pt x="1037615" y="1227404"/>
                    <a:pt x="1036447" y="1225067"/>
                  </a:cubicBezTo>
                  <a:cubicBezTo>
                    <a:pt x="1034111" y="1222731"/>
                    <a:pt x="1034111" y="1221562"/>
                    <a:pt x="1036447" y="1221562"/>
                  </a:cubicBezTo>
                  <a:cubicBezTo>
                    <a:pt x="1037615" y="1221562"/>
                    <a:pt x="1038199" y="1220978"/>
                    <a:pt x="1038199" y="1219810"/>
                  </a:cubicBezTo>
                  <a:cubicBezTo>
                    <a:pt x="1038199" y="1218641"/>
                    <a:pt x="1037615" y="1217473"/>
                    <a:pt x="1036447" y="1216304"/>
                  </a:cubicBezTo>
                  <a:lnTo>
                    <a:pt x="1036447" y="1218057"/>
                  </a:lnTo>
                  <a:lnTo>
                    <a:pt x="1029437" y="1218057"/>
                  </a:lnTo>
                  <a:cubicBezTo>
                    <a:pt x="1029437" y="1216889"/>
                    <a:pt x="1030605" y="1216304"/>
                    <a:pt x="1032942" y="1216304"/>
                  </a:cubicBezTo>
                  <a:cubicBezTo>
                    <a:pt x="1030605" y="1213968"/>
                    <a:pt x="1029437" y="1213968"/>
                    <a:pt x="1029437" y="1216304"/>
                  </a:cubicBezTo>
                  <a:lnTo>
                    <a:pt x="1029437" y="1212799"/>
                  </a:lnTo>
                  <a:lnTo>
                    <a:pt x="1036447" y="1212799"/>
                  </a:lnTo>
                  <a:lnTo>
                    <a:pt x="1032942" y="1209294"/>
                  </a:lnTo>
                  <a:lnTo>
                    <a:pt x="1032942" y="1205789"/>
                  </a:lnTo>
                  <a:lnTo>
                    <a:pt x="1036447" y="1205789"/>
                  </a:lnTo>
                  <a:lnTo>
                    <a:pt x="1036447" y="1209294"/>
                  </a:lnTo>
                  <a:cubicBezTo>
                    <a:pt x="1036447" y="1208126"/>
                    <a:pt x="1036739" y="1203744"/>
                    <a:pt x="1037323" y="1196149"/>
                  </a:cubicBezTo>
                  <a:cubicBezTo>
                    <a:pt x="1037907" y="1188555"/>
                    <a:pt x="1037615" y="1183005"/>
                    <a:pt x="1036447" y="1179500"/>
                  </a:cubicBezTo>
                  <a:cubicBezTo>
                    <a:pt x="1036447" y="1178331"/>
                    <a:pt x="1035279" y="1177747"/>
                    <a:pt x="1032942" y="1177747"/>
                  </a:cubicBezTo>
                  <a:lnTo>
                    <a:pt x="1032942" y="1142695"/>
                  </a:lnTo>
                  <a:cubicBezTo>
                    <a:pt x="1031773" y="1141527"/>
                    <a:pt x="1030313" y="1141527"/>
                    <a:pt x="1028560" y="1142695"/>
                  </a:cubicBezTo>
                  <a:cubicBezTo>
                    <a:pt x="1026808" y="1143864"/>
                    <a:pt x="1025347" y="1145032"/>
                    <a:pt x="1024179" y="1146200"/>
                  </a:cubicBezTo>
                  <a:cubicBezTo>
                    <a:pt x="1020673" y="1146200"/>
                    <a:pt x="1017169" y="1148537"/>
                    <a:pt x="1013663" y="1153211"/>
                  </a:cubicBezTo>
                  <a:cubicBezTo>
                    <a:pt x="1012495" y="1153211"/>
                    <a:pt x="1010450" y="1153795"/>
                    <a:pt x="1007529" y="1154963"/>
                  </a:cubicBezTo>
                  <a:cubicBezTo>
                    <a:pt x="1004608" y="1156132"/>
                    <a:pt x="1003148" y="1157300"/>
                    <a:pt x="1003148" y="1158469"/>
                  </a:cubicBezTo>
                  <a:lnTo>
                    <a:pt x="999291" y="1159871"/>
                  </a:lnTo>
                  <a:lnTo>
                    <a:pt x="1006653" y="1154963"/>
                  </a:lnTo>
                  <a:cubicBezTo>
                    <a:pt x="1014832" y="1146785"/>
                    <a:pt x="1020089" y="1142695"/>
                    <a:pt x="1022426" y="1142695"/>
                  </a:cubicBezTo>
                  <a:cubicBezTo>
                    <a:pt x="1023595" y="1141527"/>
                    <a:pt x="1022426" y="1140943"/>
                    <a:pt x="1018921" y="1140943"/>
                  </a:cubicBezTo>
                  <a:close/>
                  <a:moveTo>
                    <a:pt x="333655" y="1140942"/>
                  </a:moveTo>
                  <a:lnTo>
                    <a:pt x="333655" y="1140943"/>
                  </a:lnTo>
                  <a:lnTo>
                    <a:pt x="333655" y="1140943"/>
                  </a:lnTo>
                  <a:close/>
                  <a:moveTo>
                    <a:pt x="522935" y="1137437"/>
                  </a:moveTo>
                  <a:cubicBezTo>
                    <a:pt x="520599" y="1137437"/>
                    <a:pt x="519430" y="1139190"/>
                    <a:pt x="519430" y="1142695"/>
                  </a:cubicBezTo>
                  <a:cubicBezTo>
                    <a:pt x="521767" y="1142695"/>
                    <a:pt x="522351" y="1143279"/>
                    <a:pt x="521183" y="1144448"/>
                  </a:cubicBezTo>
                  <a:cubicBezTo>
                    <a:pt x="520014" y="1145616"/>
                    <a:pt x="518262" y="1146200"/>
                    <a:pt x="515925" y="1146200"/>
                  </a:cubicBezTo>
                  <a:lnTo>
                    <a:pt x="512420" y="1154963"/>
                  </a:lnTo>
                  <a:cubicBezTo>
                    <a:pt x="512420" y="1157300"/>
                    <a:pt x="513004" y="1159053"/>
                    <a:pt x="514173" y="1160221"/>
                  </a:cubicBezTo>
                  <a:cubicBezTo>
                    <a:pt x="515341" y="1161390"/>
                    <a:pt x="515925" y="1160805"/>
                    <a:pt x="515925" y="1158469"/>
                  </a:cubicBezTo>
                  <a:cubicBezTo>
                    <a:pt x="515925" y="1157300"/>
                    <a:pt x="516509" y="1156132"/>
                    <a:pt x="517678" y="1154963"/>
                  </a:cubicBezTo>
                  <a:cubicBezTo>
                    <a:pt x="518846" y="1153795"/>
                    <a:pt x="519430" y="1153211"/>
                    <a:pt x="519430" y="1153211"/>
                  </a:cubicBezTo>
                  <a:cubicBezTo>
                    <a:pt x="521767" y="1153211"/>
                    <a:pt x="522935" y="1149706"/>
                    <a:pt x="522935" y="1142695"/>
                  </a:cubicBezTo>
                  <a:close/>
                  <a:moveTo>
                    <a:pt x="90043" y="1137437"/>
                  </a:moveTo>
                  <a:lnTo>
                    <a:pt x="93548" y="1142695"/>
                  </a:lnTo>
                  <a:lnTo>
                    <a:pt x="93548" y="1146200"/>
                  </a:lnTo>
                  <a:cubicBezTo>
                    <a:pt x="95885" y="1146200"/>
                    <a:pt x="97054" y="1147369"/>
                    <a:pt x="97054" y="1149706"/>
                  </a:cubicBezTo>
                  <a:cubicBezTo>
                    <a:pt x="92380" y="1149706"/>
                    <a:pt x="90043" y="1147369"/>
                    <a:pt x="90043" y="1142695"/>
                  </a:cubicBezTo>
                  <a:close/>
                  <a:moveTo>
                    <a:pt x="407264" y="1133932"/>
                  </a:moveTo>
                  <a:cubicBezTo>
                    <a:pt x="407264" y="1135101"/>
                    <a:pt x="406972" y="1136561"/>
                    <a:pt x="406387" y="1138314"/>
                  </a:cubicBezTo>
                  <a:cubicBezTo>
                    <a:pt x="405804" y="1140066"/>
                    <a:pt x="406095" y="1140943"/>
                    <a:pt x="407264" y="1140943"/>
                  </a:cubicBezTo>
                  <a:cubicBezTo>
                    <a:pt x="407264" y="1140943"/>
                    <a:pt x="407556" y="1140943"/>
                    <a:pt x="408140" y="1140943"/>
                  </a:cubicBezTo>
                  <a:cubicBezTo>
                    <a:pt x="408724" y="1140943"/>
                    <a:pt x="409016" y="1139774"/>
                    <a:pt x="409016" y="1137437"/>
                  </a:cubicBezTo>
                  <a:cubicBezTo>
                    <a:pt x="409016" y="1135101"/>
                    <a:pt x="408433" y="1133932"/>
                    <a:pt x="407264" y="1133932"/>
                  </a:cubicBezTo>
                  <a:close/>
                  <a:moveTo>
                    <a:pt x="344170" y="1130427"/>
                  </a:moveTo>
                  <a:cubicBezTo>
                    <a:pt x="344170" y="1133932"/>
                    <a:pt x="343002" y="1136561"/>
                    <a:pt x="340665" y="1138314"/>
                  </a:cubicBezTo>
                  <a:lnTo>
                    <a:pt x="333655" y="1140942"/>
                  </a:lnTo>
                  <a:lnTo>
                    <a:pt x="337160" y="1137437"/>
                  </a:lnTo>
                  <a:cubicBezTo>
                    <a:pt x="337160" y="1135101"/>
                    <a:pt x="338329" y="1133932"/>
                    <a:pt x="340665" y="1133932"/>
                  </a:cubicBezTo>
                  <a:close/>
                  <a:moveTo>
                    <a:pt x="761289" y="1126922"/>
                  </a:moveTo>
                  <a:cubicBezTo>
                    <a:pt x="758952" y="1126922"/>
                    <a:pt x="757783" y="1132180"/>
                    <a:pt x="757783" y="1142695"/>
                  </a:cubicBezTo>
                  <a:cubicBezTo>
                    <a:pt x="757783" y="1146200"/>
                    <a:pt x="758368" y="1146492"/>
                    <a:pt x="759537" y="1143572"/>
                  </a:cubicBezTo>
                  <a:cubicBezTo>
                    <a:pt x="760705" y="1140651"/>
                    <a:pt x="761289" y="1137437"/>
                    <a:pt x="761289" y="1133932"/>
                  </a:cubicBezTo>
                  <a:close/>
                  <a:moveTo>
                    <a:pt x="420846" y="1126265"/>
                  </a:moveTo>
                  <a:cubicBezTo>
                    <a:pt x="420555" y="1126119"/>
                    <a:pt x="420116" y="1126338"/>
                    <a:pt x="419532" y="1126922"/>
                  </a:cubicBezTo>
                  <a:cubicBezTo>
                    <a:pt x="419532" y="1129259"/>
                    <a:pt x="417195" y="1131595"/>
                    <a:pt x="412522" y="1133932"/>
                  </a:cubicBezTo>
                  <a:cubicBezTo>
                    <a:pt x="410185" y="1136269"/>
                    <a:pt x="409016" y="1138606"/>
                    <a:pt x="409016" y="1140943"/>
                  </a:cubicBezTo>
                  <a:lnTo>
                    <a:pt x="409016" y="1142695"/>
                  </a:lnTo>
                  <a:lnTo>
                    <a:pt x="407264" y="1146200"/>
                  </a:lnTo>
                  <a:lnTo>
                    <a:pt x="407264" y="1147953"/>
                  </a:lnTo>
                  <a:lnTo>
                    <a:pt x="406212" y="1149355"/>
                  </a:lnTo>
                  <a:lnTo>
                    <a:pt x="405511" y="1149706"/>
                  </a:lnTo>
                  <a:lnTo>
                    <a:pt x="402006" y="1149706"/>
                  </a:lnTo>
                  <a:cubicBezTo>
                    <a:pt x="399670" y="1149706"/>
                    <a:pt x="398501" y="1150874"/>
                    <a:pt x="398501" y="1153211"/>
                  </a:cubicBezTo>
                  <a:cubicBezTo>
                    <a:pt x="398501" y="1154379"/>
                    <a:pt x="397917" y="1156132"/>
                    <a:pt x="396748" y="1158469"/>
                  </a:cubicBezTo>
                  <a:cubicBezTo>
                    <a:pt x="396748" y="1160805"/>
                    <a:pt x="397333" y="1160805"/>
                    <a:pt x="398501" y="1158469"/>
                  </a:cubicBezTo>
                  <a:cubicBezTo>
                    <a:pt x="398501" y="1156132"/>
                    <a:pt x="399670" y="1154963"/>
                    <a:pt x="402006" y="1154963"/>
                  </a:cubicBezTo>
                  <a:lnTo>
                    <a:pt x="406212" y="1149355"/>
                  </a:lnTo>
                  <a:lnTo>
                    <a:pt x="407264" y="1148829"/>
                  </a:lnTo>
                  <a:lnTo>
                    <a:pt x="407264" y="1147953"/>
                  </a:lnTo>
                  <a:lnTo>
                    <a:pt x="412522" y="1140943"/>
                  </a:lnTo>
                  <a:cubicBezTo>
                    <a:pt x="413690" y="1140943"/>
                    <a:pt x="414858" y="1140066"/>
                    <a:pt x="416027" y="1138314"/>
                  </a:cubicBezTo>
                  <a:cubicBezTo>
                    <a:pt x="417195" y="1136561"/>
                    <a:pt x="418363" y="1135101"/>
                    <a:pt x="419532" y="1133932"/>
                  </a:cubicBezTo>
                  <a:cubicBezTo>
                    <a:pt x="420700" y="1131595"/>
                    <a:pt x="421285" y="1129551"/>
                    <a:pt x="421285" y="1127798"/>
                  </a:cubicBezTo>
                  <a:cubicBezTo>
                    <a:pt x="421285" y="1126922"/>
                    <a:pt x="421139" y="1126411"/>
                    <a:pt x="420846" y="1126265"/>
                  </a:cubicBezTo>
                  <a:close/>
                  <a:moveTo>
                    <a:pt x="473863" y="1125169"/>
                  </a:moveTo>
                  <a:lnTo>
                    <a:pt x="468605" y="1133932"/>
                  </a:lnTo>
                  <a:lnTo>
                    <a:pt x="468605" y="1137437"/>
                  </a:lnTo>
                  <a:cubicBezTo>
                    <a:pt x="466268" y="1137437"/>
                    <a:pt x="465099" y="1138606"/>
                    <a:pt x="465099" y="1140943"/>
                  </a:cubicBezTo>
                  <a:cubicBezTo>
                    <a:pt x="465099" y="1142111"/>
                    <a:pt x="463931" y="1142695"/>
                    <a:pt x="461594" y="1142695"/>
                  </a:cubicBezTo>
                  <a:lnTo>
                    <a:pt x="461594" y="1146200"/>
                  </a:lnTo>
                  <a:cubicBezTo>
                    <a:pt x="463931" y="1146200"/>
                    <a:pt x="465099" y="1145032"/>
                    <a:pt x="465099" y="1142695"/>
                  </a:cubicBezTo>
                  <a:lnTo>
                    <a:pt x="472110" y="1137437"/>
                  </a:lnTo>
                  <a:cubicBezTo>
                    <a:pt x="473279" y="1135101"/>
                    <a:pt x="473863" y="1132764"/>
                    <a:pt x="473863" y="1130427"/>
                  </a:cubicBezTo>
                  <a:close/>
                  <a:moveTo>
                    <a:pt x="493218" y="1123569"/>
                  </a:moveTo>
                  <a:lnTo>
                    <a:pt x="491389" y="1125169"/>
                  </a:lnTo>
                  <a:lnTo>
                    <a:pt x="484379" y="1133932"/>
                  </a:lnTo>
                  <a:lnTo>
                    <a:pt x="477368" y="1146200"/>
                  </a:lnTo>
                  <a:cubicBezTo>
                    <a:pt x="475031" y="1147369"/>
                    <a:pt x="472402" y="1149706"/>
                    <a:pt x="469481" y="1153211"/>
                  </a:cubicBezTo>
                  <a:cubicBezTo>
                    <a:pt x="466560" y="1156716"/>
                    <a:pt x="465099" y="1159637"/>
                    <a:pt x="465099" y="1161974"/>
                  </a:cubicBezTo>
                  <a:cubicBezTo>
                    <a:pt x="465099" y="1164311"/>
                    <a:pt x="466268" y="1165479"/>
                    <a:pt x="468605" y="1165479"/>
                  </a:cubicBezTo>
                  <a:cubicBezTo>
                    <a:pt x="466268" y="1166647"/>
                    <a:pt x="466268" y="1167232"/>
                    <a:pt x="468605" y="1167232"/>
                  </a:cubicBezTo>
                  <a:cubicBezTo>
                    <a:pt x="470942" y="1167232"/>
                    <a:pt x="472110" y="1166647"/>
                    <a:pt x="472110" y="1165479"/>
                  </a:cubicBezTo>
                  <a:lnTo>
                    <a:pt x="473863" y="1154963"/>
                  </a:lnTo>
                  <a:cubicBezTo>
                    <a:pt x="476199" y="1153795"/>
                    <a:pt x="476199" y="1153211"/>
                    <a:pt x="473863" y="1153211"/>
                  </a:cubicBezTo>
                  <a:lnTo>
                    <a:pt x="473863" y="1149706"/>
                  </a:lnTo>
                  <a:lnTo>
                    <a:pt x="477368" y="1149706"/>
                  </a:lnTo>
                  <a:cubicBezTo>
                    <a:pt x="482041" y="1145032"/>
                    <a:pt x="484379" y="1142111"/>
                    <a:pt x="484379" y="1140943"/>
                  </a:cubicBezTo>
                  <a:lnTo>
                    <a:pt x="487884" y="1130427"/>
                  </a:lnTo>
                  <a:close/>
                  <a:moveTo>
                    <a:pt x="523812" y="1121664"/>
                  </a:moveTo>
                  <a:cubicBezTo>
                    <a:pt x="523228" y="1121664"/>
                    <a:pt x="522935" y="1122248"/>
                    <a:pt x="522935" y="1123417"/>
                  </a:cubicBezTo>
                  <a:cubicBezTo>
                    <a:pt x="520599" y="1123417"/>
                    <a:pt x="518846" y="1123709"/>
                    <a:pt x="517678" y="1124293"/>
                  </a:cubicBezTo>
                  <a:cubicBezTo>
                    <a:pt x="516509" y="1124877"/>
                    <a:pt x="515925" y="1125169"/>
                    <a:pt x="515925" y="1125169"/>
                  </a:cubicBezTo>
                  <a:cubicBezTo>
                    <a:pt x="518262" y="1126338"/>
                    <a:pt x="518262" y="1126922"/>
                    <a:pt x="515925" y="1126922"/>
                  </a:cubicBezTo>
                  <a:lnTo>
                    <a:pt x="515925" y="1130427"/>
                  </a:lnTo>
                  <a:lnTo>
                    <a:pt x="512420" y="1130427"/>
                  </a:lnTo>
                  <a:cubicBezTo>
                    <a:pt x="508915" y="1135101"/>
                    <a:pt x="507162" y="1138606"/>
                    <a:pt x="507162" y="1140943"/>
                  </a:cubicBezTo>
                  <a:lnTo>
                    <a:pt x="510668" y="1140943"/>
                  </a:lnTo>
                  <a:cubicBezTo>
                    <a:pt x="508331" y="1140943"/>
                    <a:pt x="507162" y="1141527"/>
                    <a:pt x="507162" y="1142695"/>
                  </a:cubicBezTo>
                  <a:cubicBezTo>
                    <a:pt x="504826" y="1141527"/>
                    <a:pt x="503657" y="1143864"/>
                    <a:pt x="503657" y="1149706"/>
                  </a:cubicBezTo>
                  <a:lnTo>
                    <a:pt x="500152" y="1153211"/>
                  </a:lnTo>
                  <a:cubicBezTo>
                    <a:pt x="500152" y="1156716"/>
                    <a:pt x="501321" y="1157300"/>
                    <a:pt x="503657" y="1154963"/>
                  </a:cubicBezTo>
                  <a:lnTo>
                    <a:pt x="503657" y="1149706"/>
                  </a:lnTo>
                  <a:cubicBezTo>
                    <a:pt x="505993" y="1149706"/>
                    <a:pt x="507162" y="1148537"/>
                    <a:pt x="507162" y="1146200"/>
                  </a:cubicBezTo>
                  <a:lnTo>
                    <a:pt x="512420" y="1140943"/>
                  </a:lnTo>
                  <a:cubicBezTo>
                    <a:pt x="517094" y="1136269"/>
                    <a:pt x="519430" y="1132764"/>
                    <a:pt x="519430" y="1130427"/>
                  </a:cubicBezTo>
                  <a:lnTo>
                    <a:pt x="524688" y="1123417"/>
                  </a:lnTo>
                  <a:cubicBezTo>
                    <a:pt x="524688" y="1122248"/>
                    <a:pt x="524396" y="1121664"/>
                    <a:pt x="523812" y="1121664"/>
                  </a:cubicBezTo>
                  <a:close/>
                  <a:moveTo>
                    <a:pt x="1322121" y="1114654"/>
                  </a:moveTo>
                  <a:lnTo>
                    <a:pt x="1322121" y="1123417"/>
                  </a:lnTo>
                  <a:cubicBezTo>
                    <a:pt x="1319784" y="1123417"/>
                    <a:pt x="1318615" y="1122248"/>
                    <a:pt x="1318615" y="1119911"/>
                  </a:cubicBezTo>
                  <a:cubicBezTo>
                    <a:pt x="1318615" y="1116406"/>
                    <a:pt x="1319784" y="1114654"/>
                    <a:pt x="1322121" y="1114654"/>
                  </a:cubicBezTo>
                  <a:close/>
                  <a:moveTo>
                    <a:pt x="380975" y="1114654"/>
                  </a:moveTo>
                  <a:cubicBezTo>
                    <a:pt x="382143" y="1114654"/>
                    <a:pt x="382143" y="1115238"/>
                    <a:pt x="380975" y="1116406"/>
                  </a:cubicBezTo>
                  <a:lnTo>
                    <a:pt x="377470" y="1119911"/>
                  </a:lnTo>
                  <a:cubicBezTo>
                    <a:pt x="376301" y="1119911"/>
                    <a:pt x="375717" y="1119327"/>
                    <a:pt x="375717" y="1118159"/>
                  </a:cubicBezTo>
                  <a:cubicBezTo>
                    <a:pt x="375717" y="1116990"/>
                    <a:pt x="376301" y="1116406"/>
                    <a:pt x="377470" y="1116406"/>
                  </a:cubicBezTo>
                  <a:cubicBezTo>
                    <a:pt x="378638" y="1115238"/>
                    <a:pt x="379806" y="1114654"/>
                    <a:pt x="380975" y="1114654"/>
                  </a:cubicBezTo>
                  <a:close/>
                  <a:moveTo>
                    <a:pt x="331902" y="1114654"/>
                  </a:moveTo>
                  <a:lnTo>
                    <a:pt x="330150" y="1119911"/>
                  </a:lnTo>
                  <a:cubicBezTo>
                    <a:pt x="328981" y="1119911"/>
                    <a:pt x="327813" y="1120496"/>
                    <a:pt x="326645" y="1121664"/>
                  </a:cubicBezTo>
                  <a:cubicBezTo>
                    <a:pt x="325476" y="1122832"/>
                    <a:pt x="324307" y="1123417"/>
                    <a:pt x="323139" y="1123417"/>
                  </a:cubicBezTo>
                  <a:lnTo>
                    <a:pt x="326645" y="1125169"/>
                  </a:lnTo>
                  <a:cubicBezTo>
                    <a:pt x="330150" y="1125169"/>
                    <a:pt x="331902" y="1123417"/>
                    <a:pt x="331902" y="1119911"/>
                  </a:cubicBezTo>
                  <a:lnTo>
                    <a:pt x="331902" y="1116406"/>
                  </a:lnTo>
                  <a:close/>
                  <a:moveTo>
                    <a:pt x="88290" y="1111148"/>
                  </a:moveTo>
                  <a:lnTo>
                    <a:pt x="90043" y="1111148"/>
                  </a:lnTo>
                  <a:lnTo>
                    <a:pt x="90043" y="1114654"/>
                  </a:lnTo>
                  <a:cubicBezTo>
                    <a:pt x="90043" y="1115822"/>
                    <a:pt x="89751" y="1117282"/>
                    <a:pt x="89167" y="1119035"/>
                  </a:cubicBezTo>
                  <a:cubicBezTo>
                    <a:pt x="88583" y="1120788"/>
                    <a:pt x="88290" y="1121080"/>
                    <a:pt x="88290" y="1119911"/>
                  </a:cubicBezTo>
                  <a:close/>
                  <a:moveTo>
                    <a:pt x="472110" y="1104138"/>
                  </a:moveTo>
                  <a:cubicBezTo>
                    <a:pt x="469774" y="1104138"/>
                    <a:pt x="468605" y="1107643"/>
                    <a:pt x="468605" y="1114654"/>
                  </a:cubicBezTo>
                  <a:lnTo>
                    <a:pt x="472110" y="1111148"/>
                  </a:lnTo>
                  <a:close/>
                  <a:moveTo>
                    <a:pt x="768299" y="1102385"/>
                  </a:moveTo>
                  <a:lnTo>
                    <a:pt x="770052" y="1102385"/>
                  </a:lnTo>
                  <a:cubicBezTo>
                    <a:pt x="772389" y="1103554"/>
                    <a:pt x="772389" y="1104138"/>
                    <a:pt x="770052" y="1104138"/>
                  </a:cubicBezTo>
                  <a:cubicBezTo>
                    <a:pt x="768883" y="1104138"/>
                    <a:pt x="768299" y="1103554"/>
                    <a:pt x="768299" y="1102385"/>
                  </a:cubicBezTo>
                  <a:close/>
                  <a:moveTo>
                    <a:pt x="752526" y="1102385"/>
                  </a:moveTo>
                  <a:cubicBezTo>
                    <a:pt x="751357" y="1102385"/>
                    <a:pt x="750773" y="1103262"/>
                    <a:pt x="750773" y="1105014"/>
                  </a:cubicBezTo>
                  <a:cubicBezTo>
                    <a:pt x="750773" y="1106767"/>
                    <a:pt x="751357" y="1107643"/>
                    <a:pt x="752526" y="1107643"/>
                  </a:cubicBezTo>
                  <a:close/>
                  <a:moveTo>
                    <a:pt x="524688" y="1102385"/>
                  </a:moveTo>
                  <a:lnTo>
                    <a:pt x="522935" y="1111148"/>
                  </a:lnTo>
                  <a:cubicBezTo>
                    <a:pt x="522935" y="1111148"/>
                    <a:pt x="523520" y="1109980"/>
                    <a:pt x="524688" y="1107643"/>
                  </a:cubicBezTo>
                  <a:close/>
                  <a:moveTo>
                    <a:pt x="472110" y="1102385"/>
                  </a:moveTo>
                  <a:cubicBezTo>
                    <a:pt x="472110" y="1103554"/>
                    <a:pt x="472694" y="1104138"/>
                    <a:pt x="473863" y="1104138"/>
                  </a:cubicBezTo>
                  <a:cubicBezTo>
                    <a:pt x="476199" y="1102970"/>
                    <a:pt x="476199" y="1102385"/>
                    <a:pt x="473863" y="1102385"/>
                  </a:cubicBezTo>
                  <a:close/>
                  <a:moveTo>
                    <a:pt x="340665" y="1100633"/>
                  </a:moveTo>
                  <a:cubicBezTo>
                    <a:pt x="339497" y="1100633"/>
                    <a:pt x="338329" y="1101217"/>
                    <a:pt x="337160" y="1102385"/>
                  </a:cubicBezTo>
                  <a:cubicBezTo>
                    <a:pt x="337160" y="1103554"/>
                    <a:pt x="338329" y="1104138"/>
                    <a:pt x="340665" y="1104138"/>
                  </a:cubicBezTo>
                  <a:cubicBezTo>
                    <a:pt x="343002" y="1104138"/>
                    <a:pt x="344463" y="1103846"/>
                    <a:pt x="345047" y="1103262"/>
                  </a:cubicBezTo>
                  <a:cubicBezTo>
                    <a:pt x="345631" y="1102678"/>
                    <a:pt x="345339" y="1102385"/>
                    <a:pt x="344170" y="1102385"/>
                  </a:cubicBezTo>
                  <a:cubicBezTo>
                    <a:pt x="343002" y="1101217"/>
                    <a:pt x="341834" y="1100633"/>
                    <a:pt x="340665" y="1100633"/>
                  </a:cubicBezTo>
                  <a:close/>
                  <a:moveTo>
                    <a:pt x="510668" y="1098880"/>
                  </a:moveTo>
                  <a:cubicBezTo>
                    <a:pt x="508331" y="1098880"/>
                    <a:pt x="507162" y="1100049"/>
                    <a:pt x="507162" y="1102385"/>
                  </a:cubicBezTo>
                  <a:lnTo>
                    <a:pt x="503657" y="1104138"/>
                  </a:lnTo>
                  <a:cubicBezTo>
                    <a:pt x="502488" y="1104138"/>
                    <a:pt x="501321" y="1105891"/>
                    <a:pt x="500152" y="1109396"/>
                  </a:cubicBezTo>
                  <a:cubicBezTo>
                    <a:pt x="498983" y="1112901"/>
                    <a:pt x="498399" y="1115238"/>
                    <a:pt x="498399" y="1116406"/>
                  </a:cubicBezTo>
                  <a:lnTo>
                    <a:pt x="496923" y="1118805"/>
                  </a:lnTo>
                  <a:lnTo>
                    <a:pt x="500152" y="1114654"/>
                  </a:lnTo>
                  <a:cubicBezTo>
                    <a:pt x="507162" y="1107643"/>
                    <a:pt x="510668" y="1102385"/>
                    <a:pt x="510668" y="1098880"/>
                  </a:cubicBezTo>
                  <a:close/>
                  <a:moveTo>
                    <a:pt x="90919" y="1095375"/>
                  </a:moveTo>
                  <a:cubicBezTo>
                    <a:pt x="91504" y="1095375"/>
                    <a:pt x="92380" y="1096543"/>
                    <a:pt x="93548" y="1098880"/>
                  </a:cubicBezTo>
                  <a:cubicBezTo>
                    <a:pt x="95885" y="1101217"/>
                    <a:pt x="97054" y="1102970"/>
                    <a:pt x="97054" y="1104138"/>
                  </a:cubicBezTo>
                  <a:cubicBezTo>
                    <a:pt x="94717" y="1102970"/>
                    <a:pt x="93548" y="1102970"/>
                    <a:pt x="93548" y="1104138"/>
                  </a:cubicBezTo>
                  <a:cubicBezTo>
                    <a:pt x="93548" y="1105306"/>
                    <a:pt x="92965" y="1105306"/>
                    <a:pt x="91796" y="1104138"/>
                  </a:cubicBezTo>
                  <a:cubicBezTo>
                    <a:pt x="90628" y="1102970"/>
                    <a:pt x="90043" y="1101217"/>
                    <a:pt x="90043" y="1098880"/>
                  </a:cubicBezTo>
                  <a:cubicBezTo>
                    <a:pt x="90043" y="1096543"/>
                    <a:pt x="90335" y="1095375"/>
                    <a:pt x="90919" y="1095375"/>
                  </a:cubicBezTo>
                  <a:close/>
                  <a:moveTo>
                    <a:pt x="757783" y="1091870"/>
                  </a:moveTo>
                  <a:lnTo>
                    <a:pt x="756031" y="1095375"/>
                  </a:lnTo>
                  <a:cubicBezTo>
                    <a:pt x="756031" y="1097712"/>
                    <a:pt x="756615" y="1097712"/>
                    <a:pt x="757783" y="1095375"/>
                  </a:cubicBezTo>
                  <a:close/>
                  <a:moveTo>
                    <a:pt x="349428" y="1091870"/>
                  </a:moveTo>
                  <a:cubicBezTo>
                    <a:pt x="347092" y="1091870"/>
                    <a:pt x="345923" y="1093038"/>
                    <a:pt x="345923" y="1095375"/>
                  </a:cubicBezTo>
                  <a:lnTo>
                    <a:pt x="344170" y="1095375"/>
                  </a:lnTo>
                  <a:lnTo>
                    <a:pt x="344170" y="1098880"/>
                  </a:lnTo>
                  <a:lnTo>
                    <a:pt x="345923" y="1098880"/>
                  </a:lnTo>
                  <a:cubicBezTo>
                    <a:pt x="345923" y="1097712"/>
                    <a:pt x="346507" y="1096543"/>
                    <a:pt x="347676" y="1095375"/>
                  </a:cubicBezTo>
                  <a:cubicBezTo>
                    <a:pt x="348844" y="1094207"/>
                    <a:pt x="349428" y="1093038"/>
                    <a:pt x="349428" y="1091870"/>
                  </a:cubicBezTo>
                  <a:close/>
                  <a:moveTo>
                    <a:pt x="512420" y="1088365"/>
                  </a:moveTo>
                  <a:cubicBezTo>
                    <a:pt x="511251" y="1090701"/>
                    <a:pt x="511251" y="1091870"/>
                    <a:pt x="512420" y="1091870"/>
                  </a:cubicBezTo>
                  <a:lnTo>
                    <a:pt x="515925" y="1088365"/>
                  </a:lnTo>
                  <a:cubicBezTo>
                    <a:pt x="515925" y="1087196"/>
                    <a:pt x="514756" y="1087196"/>
                    <a:pt x="512420" y="1088365"/>
                  </a:cubicBezTo>
                  <a:close/>
                  <a:moveTo>
                    <a:pt x="396748" y="1088365"/>
                  </a:moveTo>
                  <a:cubicBezTo>
                    <a:pt x="397917" y="1087196"/>
                    <a:pt x="398501" y="1087196"/>
                    <a:pt x="398501" y="1088365"/>
                  </a:cubicBezTo>
                  <a:lnTo>
                    <a:pt x="396748" y="1091870"/>
                  </a:lnTo>
                  <a:cubicBezTo>
                    <a:pt x="396748" y="1091870"/>
                    <a:pt x="396748" y="1090701"/>
                    <a:pt x="396748" y="1088365"/>
                  </a:cubicBezTo>
                  <a:close/>
                  <a:moveTo>
                    <a:pt x="484379" y="1086612"/>
                  </a:moveTo>
                  <a:cubicBezTo>
                    <a:pt x="482041" y="1086612"/>
                    <a:pt x="480873" y="1087196"/>
                    <a:pt x="480873" y="1088365"/>
                  </a:cubicBezTo>
                  <a:lnTo>
                    <a:pt x="480873" y="1091870"/>
                  </a:lnTo>
                  <a:lnTo>
                    <a:pt x="484379" y="1088365"/>
                  </a:lnTo>
                  <a:close/>
                  <a:moveTo>
                    <a:pt x="487884" y="1076096"/>
                  </a:moveTo>
                  <a:lnTo>
                    <a:pt x="486131" y="1079602"/>
                  </a:lnTo>
                  <a:cubicBezTo>
                    <a:pt x="486131" y="1081938"/>
                    <a:pt x="487884" y="1080770"/>
                    <a:pt x="491389" y="1076096"/>
                  </a:cubicBezTo>
                  <a:cubicBezTo>
                    <a:pt x="491389" y="1074928"/>
                    <a:pt x="490220" y="1074928"/>
                    <a:pt x="487884" y="1076096"/>
                  </a:cubicBezTo>
                  <a:close/>
                  <a:moveTo>
                    <a:pt x="188189" y="1072591"/>
                  </a:moveTo>
                  <a:lnTo>
                    <a:pt x="189941" y="1097128"/>
                  </a:lnTo>
                  <a:cubicBezTo>
                    <a:pt x="188773" y="1094791"/>
                    <a:pt x="187897" y="1090994"/>
                    <a:pt x="187312" y="1085736"/>
                  </a:cubicBezTo>
                  <a:cubicBezTo>
                    <a:pt x="186729" y="1080478"/>
                    <a:pt x="187020" y="1076096"/>
                    <a:pt x="188189" y="1072591"/>
                  </a:cubicBezTo>
                  <a:close/>
                  <a:moveTo>
                    <a:pt x="507162" y="1070839"/>
                  </a:moveTo>
                  <a:cubicBezTo>
                    <a:pt x="501321" y="1079017"/>
                    <a:pt x="498399" y="1084275"/>
                    <a:pt x="498399" y="1086612"/>
                  </a:cubicBezTo>
                  <a:lnTo>
                    <a:pt x="498399" y="1088365"/>
                  </a:lnTo>
                  <a:cubicBezTo>
                    <a:pt x="496063" y="1088365"/>
                    <a:pt x="492557" y="1093038"/>
                    <a:pt x="487884" y="1102385"/>
                  </a:cubicBezTo>
                  <a:cubicBezTo>
                    <a:pt x="486715" y="1102385"/>
                    <a:pt x="486131" y="1102970"/>
                    <a:pt x="486131" y="1104138"/>
                  </a:cubicBezTo>
                  <a:lnTo>
                    <a:pt x="486131" y="1107643"/>
                  </a:lnTo>
                  <a:cubicBezTo>
                    <a:pt x="484962" y="1108812"/>
                    <a:pt x="483502" y="1110564"/>
                    <a:pt x="481750" y="1112901"/>
                  </a:cubicBezTo>
                  <a:cubicBezTo>
                    <a:pt x="479997" y="1115238"/>
                    <a:pt x="478536" y="1118743"/>
                    <a:pt x="477368" y="1123417"/>
                  </a:cubicBezTo>
                  <a:cubicBezTo>
                    <a:pt x="478536" y="1123417"/>
                    <a:pt x="480289" y="1121956"/>
                    <a:pt x="482626" y="1119035"/>
                  </a:cubicBezTo>
                  <a:cubicBezTo>
                    <a:pt x="484962" y="1116114"/>
                    <a:pt x="486131" y="1113485"/>
                    <a:pt x="486131" y="1111148"/>
                  </a:cubicBezTo>
                  <a:lnTo>
                    <a:pt x="498399" y="1095375"/>
                  </a:lnTo>
                  <a:lnTo>
                    <a:pt x="498399" y="1091870"/>
                  </a:lnTo>
                  <a:cubicBezTo>
                    <a:pt x="499568" y="1089533"/>
                    <a:pt x="500152" y="1087780"/>
                    <a:pt x="500152" y="1086612"/>
                  </a:cubicBezTo>
                  <a:cubicBezTo>
                    <a:pt x="501321" y="1086612"/>
                    <a:pt x="502781" y="1085444"/>
                    <a:pt x="504533" y="1083107"/>
                  </a:cubicBezTo>
                  <a:cubicBezTo>
                    <a:pt x="506286" y="1080770"/>
                    <a:pt x="507162" y="1078433"/>
                    <a:pt x="507162" y="1076096"/>
                  </a:cubicBezTo>
                  <a:lnTo>
                    <a:pt x="510448" y="1070839"/>
                  </a:lnTo>
                  <a:close/>
                  <a:moveTo>
                    <a:pt x="137122" y="1068120"/>
                  </a:moveTo>
                  <a:lnTo>
                    <a:pt x="136948" y="1069363"/>
                  </a:lnTo>
                  <a:lnTo>
                    <a:pt x="137364" y="1069086"/>
                  </a:lnTo>
                  <a:close/>
                  <a:moveTo>
                    <a:pt x="495770" y="1065581"/>
                  </a:moveTo>
                  <a:cubicBezTo>
                    <a:pt x="495187" y="1065581"/>
                    <a:pt x="494894" y="1066165"/>
                    <a:pt x="494894" y="1067333"/>
                  </a:cubicBezTo>
                  <a:lnTo>
                    <a:pt x="498399" y="1067333"/>
                  </a:lnTo>
                  <a:cubicBezTo>
                    <a:pt x="497231" y="1066165"/>
                    <a:pt x="496355" y="1065581"/>
                    <a:pt x="495770" y="1065581"/>
                  </a:cubicBezTo>
                  <a:close/>
                  <a:moveTo>
                    <a:pt x="477368" y="1062076"/>
                  </a:moveTo>
                  <a:lnTo>
                    <a:pt x="480873" y="1062076"/>
                  </a:lnTo>
                  <a:lnTo>
                    <a:pt x="477368" y="1063828"/>
                  </a:lnTo>
                  <a:cubicBezTo>
                    <a:pt x="476199" y="1064997"/>
                    <a:pt x="475615" y="1065289"/>
                    <a:pt x="475615" y="1064705"/>
                  </a:cubicBezTo>
                  <a:cubicBezTo>
                    <a:pt x="475615" y="1064120"/>
                    <a:pt x="476199" y="1063244"/>
                    <a:pt x="477368" y="1062076"/>
                  </a:cubicBezTo>
                  <a:close/>
                  <a:moveTo>
                    <a:pt x="530822" y="1060323"/>
                  </a:moveTo>
                  <a:cubicBezTo>
                    <a:pt x="530238" y="1060323"/>
                    <a:pt x="529361" y="1060907"/>
                    <a:pt x="528193" y="1062076"/>
                  </a:cubicBezTo>
                  <a:lnTo>
                    <a:pt x="528193" y="1063828"/>
                  </a:lnTo>
                  <a:cubicBezTo>
                    <a:pt x="527025" y="1063828"/>
                    <a:pt x="526440" y="1064412"/>
                    <a:pt x="526440" y="1065581"/>
                  </a:cubicBezTo>
                  <a:cubicBezTo>
                    <a:pt x="526440" y="1066749"/>
                    <a:pt x="527025" y="1067333"/>
                    <a:pt x="528193" y="1067333"/>
                  </a:cubicBezTo>
                  <a:cubicBezTo>
                    <a:pt x="529362" y="1067333"/>
                    <a:pt x="530238" y="1066749"/>
                    <a:pt x="530822" y="1065581"/>
                  </a:cubicBezTo>
                  <a:cubicBezTo>
                    <a:pt x="531406" y="1064412"/>
                    <a:pt x="531698" y="1063244"/>
                    <a:pt x="531698" y="1062076"/>
                  </a:cubicBezTo>
                  <a:cubicBezTo>
                    <a:pt x="531698" y="1060907"/>
                    <a:pt x="531406" y="1060323"/>
                    <a:pt x="530822" y="1060323"/>
                  </a:cubicBezTo>
                  <a:close/>
                  <a:moveTo>
                    <a:pt x="72518" y="1053313"/>
                  </a:moveTo>
                  <a:cubicBezTo>
                    <a:pt x="72518" y="1055649"/>
                    <a:pt x="73101" y="1057986"/>
                    <a:pt x="74270" y="1060323"/>
                  </a:cubicBezTo>
                  <a:lnTo>
                    <a:pt x="76023" y="1063828"/>
                  </a:lnTo>
                  <a:lnTo>
                    <a:pt x="74270" y="1063828"/>
                  </a:lnTo>
                  <a:lnTo>
                    <a:pt x="70765" y="1055065"/>
                  </a:lnTo>
                  <a:close/>
                  <a:moveTo>
                    <a:pt x="182931" y="1046302"/>
                  </a:moveTo>
                  <a:cubicBezTo>
                    <a:pt x="185268" y="1050976"/>
                    <a:pt x="186144" y="1055357"/>
                    <a:pt x="185560" y="1059447"/>
                  </a:cubicBezTo>
                  <a:cubicBezTo>
                    <a:pt x="184976" y="1063536"/>
                    <a:pt x="184684" y="1066165"/>
                    <a:pt x="184684" y="1067333"/>
                  </a:cubicBezTo>
                  <a:cubicBezTo>
                    <a:pt x="184684" y="1064997"/>
                    <a:pt x="184100" y="1062076"/>
                    <a:pt x="182931" y="1058570"/>
                  </a:cubicBezTo>
                  <a:cubicBezTo>
                    <a:pt x="181763" y="1055065"/>
                    <a:pt x="181763" y="1050976"/>
                    <a:pt x="182931" y="1046302"/>
                  </a:cubicBezTo>
                  <a:close/>
                  <a:moveTo>
                    <a:pt x="806857" y="1044550"/>
                  </a:moveTo>
                  <a:cubicBezTo>
                    <a:pt x="804520" y="1044550"/>
                    <a:pt x="803351" y="1045718"/>
                    <a:pt x="803351" y="1048055"/>
                  </a:cubicBezTo>
                  <a:lnTo>
                    <a:pt x="803157" y="1048055"/>
                  </a:lnTo>
                  <a:close/>
                  <a:moveTo>
                    <a:pt x="535204" y="1044550"/>
                  </a:moveTo>
                  <a:cubicBezTo>
                    <a:pt x="532867" y="1044550"/>
                    <a:pt x="531698" y="1045718"/>
                    <a:pt x="531698" y="1048055"/>
                  </a:cubicBezTo>
                  <a:cubicBezTo>
                    <a:pt x="531698" y="1049223"/>
                    <a:pt x="530822" y="1050684"/>
                    <a:pt x="529069" y="1052436"/>
                  </a:cubicBezTo>
                  <a:cubicBezTo>
                    <a:pt x="527317" y="1054189"/>
                    <a:pt x="525272" y="1056234"/>
                    <a:pt x="522935" y="1058570"/>
                  </a:cubicBezTo>
                  <a:cubicBezTo>
                    <a:pt x="522935" y="1060907"/>
                    <a:pt x="521767" y="1062660"/>
                    <a:pt x="519430" y="1063828"/>
                  </a:cubicBezTo>
                  <a:cubicBezTo>
                    <a:pt x="521767" y="1063828"/>
                    <a:pt x="523520" y="1063244"/>
                    <a:pt x="524688" y="1062076"/>
                  </a:cubicBezTo>
                  <a:cubicBezTo>
                    <a:pt x="524688" y="1059739"/>
                    <a:pt x="527025" y="1056234"/>
                    <a:pt x="531698" y="1051560"/>
                  </a:cubicBezTo>
                  <a:cubicBezTo>
                    <a:pt x="534035" y="1050392"/>
                    <a:pt x="535204" y="1049223"/>
                    <a:pt x="535204" y="1048055"/>
                  </a:cubicBezTo>
                  <a:cubicBezTo>
                    <a:pt x="536372" y="1048055"/>
                    <a:pt x="536956" y="1046886"/>
                    <a:pt x="536956" y="1044550"/>
                  </a:cubicBezTo>
                  <a:cubicBezTo>
                    <a:pt x="535788" y="1044550"/>
                    <a:pt x="535204" y="1044550"/>
                    <a:pt x="535204" y="1044550"/>
                  </a:cubicBezTo>
                  <a:close/>
                  <a:moveTo>
                    <a:pt x="128601" y="1041044"/>
                  </a:moveTo>
                  <a:lnTo>
                    <a:pt x="130353" y="1041044"/>
                  </a:lnTo>
                  <a:lnTo>
                    <a:pt x="132106" y="1044550"/>
                  </a:lnTo>
                  <a:lnTo>
                    <a:pt x="130353" y="1046302"/>
                  </a:lnTo>
                  <a:cubicBezTo>
                    <a:pt x="130353" y="1043965"/>
                    <a:pt x="129769" y="1042213"/>
                    <a:pt x="128601" y="1041044"/>
                  </a:cubicBezTo>
                  <a:close/>
                  <a:moveTo>
                    <a:pt x="531698" y="1035787"/>
                  </a:moveTo>
                  <a:lnTo>
                    <a:pt x="524688" y="1044550"/>
                  </a:lnTo>
                  <a:cubicBezTo>
                    <a:pt x="524688" y="1046886"/>
                    <a:pt x="524104" y="1048639"/>
                    <a:pt x="522935" y="1049807"/>
                  </a:cubicBezTo>
                  <a:lnTo>
                    <a:pt x="519430" y="1051560"/>
                  </a:lnTo>
                  <a:cubicBezTo>
                    <a:pt x="514756" y="1058570"/>
                    <a:pt x="512420" y="1062660"/>
                    <a:pt x="512420" y="1063828"/>
                  </a:cubicBezTo>
                  <a:lnTo>
                    <a:pt x="510668" y="1063828"/>
                  </a:lnTo>
                  <a:lnTo>
                    <a:pt x="510668" y="1070488"/>
                  </a:lnTo>
                  <a:lnTo>
                    <a:pt x="513734" y="1065581"/>
                  </a:lnTo>
                  <a:cubicBezTo>
                    <a:pt x="515779" y="1063244"/>
                    <a:pt x="517678" y="1062076"/>
                    <a:pt x="519430" y="1062076"/>
                  </a:cubicBezTo>
                  <a:lnTo>
                    <a:pt x="519430" y="1058570"/>
                  </a:lnTo>
                  <a:cubicBezTo>
                    <a:pt x="519430" y="1056234"/>
                    <a:pt x="520599" y="1053897"/>
                    <a:pt x="522935" y="1051560"/>
                  </a:cubicBezTo>
                  <a:cubicBezTo>
                    <a:pt x="526440" y="1048055"/>
                    <a:pt x="528193" y="1045718"/>
                    <a:pt x="528193" y="1044550"/>
                  </a:cubicBezTo>
                  <a:cubicBezTo>
                    <a:pt x="530530" y="1042213"/>
                    <a:pt x="531698" y="1039876"/>
                    <a:pt x="531698" y="1037539"/>
                  </a:cubicBezTo>
                  <a:close/>
                  <a:moveTo>
                    <a:pt x="385794" y="1033596"/>
                  </a:moveTo>
                  <a:cubicBezTo>
                    <a:pt x="385503" y="1033304"/>
                    <a:pt x="385064" y="1033450"/>
                    <a:pt x="384480" y="1034034"/>
                  </a:cubicBezTo>
                  <a:cubicBezTo>
                    <a:pt x="383311" y="1035202"/>
                    <a:pt x="382728" y="1036371"/>
                    <a:pt x="382728" y="1037539"/>
                  </a:cubicBezTo>
                  <a:lnTo>
                    <a:pt x="382728" y="1041044"/>
                  </a:lnTo>
                  <a:cubicBezTo>
                    <a:pt x="382728" y="1038708"/>
                    <a:pt x="383896" y="1037539"/>
                    <a:pt x="386233" y="1037539"/>
                  </a:cubicBezTo>
                  <a:lnTo>
                    <a:pt x="386233" y="1035787"/>
                  </a:lnTo>
                  <a:cubicBezTo>
                    <a:pt x="386233" y="1034618"/>
                    <a:pt x="386087" y="1033888"/>
                    <a:pt x="385794" y="1033596"/>
                  </a:cubicBezTo>
                  <a:close/>
                  <a:moveTo>
                    <a:pt x="486131" y="1032281"/>
                  </a:moveTo>
                  <a:lnTo>
                    <a:pt x="487884" y="1032281"/>
                  </a:lnTo>
                  <a:cubicBezTo>
                    <a:pt x="490220" y="1032281"/>
                    <a:pt x="491389" y="1033450"/>
                    <a:pt x="491389" y="1035787"/>
                  </a:cubicBezTo>
                  <a:cubicBezTo>
                    <a:pt x="491389" y="1036955"/>
                    <a:pt x="490220" y="1036955"/>
                    <a:pt x="487884" y="1035787"/>
                  </a:cubicBezTo>
                  <a:cubicBezTo>
                    <a:pt x="487884" y="1033450"/>
                    <a:pt x="487299" y="1033450"/>
                    <a:pt x="486131" y="1035787"/>
                  </a:cubicBezTo>
                  <a:close/>
                  <a:moveTo>
                    <a:pt x="72518" y="1032281"/>
                  </a:moveTo>
                  <a:cubicBezTo>
                    <a:pt x="79528" y="1043965"/>
                    <a:pt x="83617" y="1061491"/>
                    <a:pt x="84785" y="1084859"/>
                  </a:cubicBezTo>
                  <a:cubicBezTo>
                    <a:pt x="82449" y="1075512"/>
                    <a:pt x="78359" y="1057986"/>
                    <a:pt x="72518" y="1032281"/>
                  </a:cubicBezTo>
                  <a:close/>
                  <a:moveTo>
                    <a:pt x="540462" y="1028776"/>
                  </a:moveTo>
                  <a:lnTo>
                    <a:pt x="540462" y="1035787"/>
                  </a:lnTo>
                  <a:lnTo>
                    <a:pt x="543967" y="1032281"/>
                  </a:lnTo>
                  <a:close/>
                  <a:moveTo>
                    <a:pt x="498399" y="1028776"/>
                  </a:moveTo>
                  <a:cubicBezTo>
                    <a:pt x="499568" y="1028776"/>
                    <a:pt x="500152" y="1029945"/>
                    <a:pt x="500152" y="1032281"/>
                  </a:cubicBezTo>
                  <a:cubicBezTo>
                    <a:pt x="497815" y="1032281"/>
                    <a:pt x="494894" y="1035202"/>
                    <a:pt x="491389" y="1041044"/>
                  </a:cubicBezTo>
                  <a:cubicBezTo>
                    <a:pt x="489052" y="1044550"/>
                    <a:pt x="487299" y="1047178"/>
                    <a:pt x="486131" y="1048931"/>
                  </a:cubicBezTo>
                  <a:cubicBezTo>
                    <a:pt x="484962" y="1050684"/>
                    <a:pt x="484962" y="1050392"/>
                    <a:pt x="486131" y="1048055"/>
                  </a:cubicBezTo>
                  <a:lnTo>
                    <a:pt x="487884" y="1044550"/>
                  </a:lnTo>
                  <a:cubicBezTo>
                    <a:pt x="489052" y="1043381"/>
                    <a:pt x="490220" y="1041921"/>
                    <a:pt x="491389" y="1040168"/>
                  </a:cubicBezTo>
                  <a:cubicBezTo>
                    <a:pt x="492557" y="1038415"/>
                    <a:pt x="493726" y="1036955"/>
                    <a:pt x="494894" y="1035787"/>
                  </a:cubicBezTo>
                  <a:cubicBezTo>
                    <a:pt x="494894" y="1033450"/>
                    <a:pt x="496063" y="1031113"/>
                    <a:pt x="498399" y="1028776"/>
                  </a:cubicBezTo>
                  <a:close/>
                  <a:moveTo>
                    <a:pt x="377470" y="1025271"/>
                  </a:moveTo>
                  <a:cubicBezTo>
                    <a:pt x="379806" y="1025271"/>
                    <a:pt x="380975" y="1026439"/>
                    <a:pt x="380975" y="1028776"/>
                  </a:cubicBezTo>
                  <a:lnTo>
                    <a:pt x="377470" y="1028776"/>
                  </a:lnTo>
                  <a:close/>
                  <a:moveTo>
                    <a:pt x="319634" y="1025271"/>
                  </a:moveTo>
                  <a:lnTo>
                    <a:pt x="323139" y="1025271"/>
                  </a:lnTo>
                  <a:cubicBezTo>
                    <a:pt x="323139" y="1027608"/>
                    <a:pt x="321387" y="1028776"/>
                    <a:pt x="317881" y="1028776"/>
                  </a:cubicBezTo>
                  <a:close/>
                  <a:moveTo>
                    <a:pt x="494894" y="1020013"/>
                  </a:moveTo>
                  <a:lnTo>
                    <a:pt x="494894" y="1023518"/>
                  </a:lnTo>
                  <a:cubicBezTo>
                    <a:pt x="496063" y="1023518"/>
                    <a:pt x="496355" y="1023811"/>
                    <a:pt x="495770" y="1024395"/>
                  </a:cubicBezTo>
                  <a:cubicBezTo>
                    <a:pt x="495186" y="1024979"/>
                    <a:pt x="493726" y="1026439"/>
                    <a:pt x="491389" y="1028776"/>
                  </a:cubicBezTo>
                  <a:cubicBezTo>
                    <a:pt x="490220" y="1029945"/>
                    <a:pt x="489636" y="1029945"/>
                    <a:pt x="489636" y="1028776"/>
                  </a:cubicBezTo>
                  <a:cubicBezTo>
                    <a:pt x="489636" y="1027608"/>
                    <a:pt x="490220" y="1026439"/>
                    <a:pt x="491389" y="1025271"/>
                  </a:cubicBezTo>
                  <a:cubicBezTo>
                    <a:pt x="491389" y="1025271"/>
                    <a:pt x="491973" y="1024687"/>
                    <a:pt x="493141" y="1023518"/>
                  </a:cubicBezTo>
                  <a:cubicBezTo>
                    <a:pt x="494310" y="1022350"/>
                    <a:pt x="494894" y="1021182"/>
                    <a:pt x="494894" y="1020013"/>
                  </a:cubicBezTo>
                  <a:close/>
                  <a:moveTo>
                    <a:pt x="405511" y="1020013"/>
                  </a:moveTo>
                  <a:lnTo>
                    <a:pt x="405511" y="1025271"/>
                  </a:lnTo>
                  <a:lnTo>
                    <a:pt x="402006" y="1023518"/>
                  </a:lnTo>
                  <a:close/>
                  <a:moveTo>
                    <a:pt x="153137" y="1007745"/>
                  </a:moveTo>
                  <a:lnTo>
                    <a:pt x="153137" y="1013003"/>
                  </a:lnTo>
                  <a:cubicBezTo>
                    <a:pt x="151969" y="1015340"/>
                    <a:pt x="151384" y="1015340"/>
                    <a:pt x="151384" y="1013003"/>
                  </a:cubicBezTo>
                  <a:cubicBezTo>
                    <a:pt x="152553" y="1013003"/>
                    <a:pt x="153137" y="1011250"/>
                    <a:pt x="153137" y="1007745"/>
                  </a:cubicBezTo>
                  <a:close/>
                  <a:moveTo>
                    <a:pt x="97054" y="1007745"/>
                  </a:moveTo>
                  <a:lnTo>
                    <a:pt x="102312" y="1025271"/>
                  </a:lnTo>
                  <a:lnTo>
                    <a:pt x="100559" y="1025271"/>
                  </a:lnTo>
                  <a:cubicBezTo>
                    <a:pt x="99390" y="1024103"/>
                    <a:pt x="98222" y="1019429"/>
                    <a:pt x="97054" y="1011250"/>
                  </a:cubicBezTo>
                  <a:cubicBezTo>
                    <a:pt x="97054" y="1009498"/>
                    <a:pt x="97054" y="1008329"/>
                    <a:pt x="97054" y="1007745"/>
                  </a:cubicBezTo>
                  <a:close/>
                  <a:moveTo>
                    <a:pt x="987375" y="1004240"/>
                  </a:moveTo>
                  <a:lnTo>
                    <a:pt x="990879" y="1004240"/>
                  </a:lnTo>
                  <a:lnTo>
                    <a:pt x="987375" y="1007745"/>
                  </a:lnTo>
                  <a:cubicBezTo>
                    <a:pt x="987375" y="1006577"/>
                    <a:pt x="987375" y="1005408"/>
                    <a:pt x="987375" y="1004240"/>
                  </a:cubicBezTo>
                  <a:close/>
                  <a:moveTo>
                    <a:pt x="63754" y="1004240"/>
                  </a:moveTo>
                  <a:cubicBezTo>
                    <a:pt x="68428" y="1006577"/>
                    <a:pt x="71349" y="1010374"/>
                    <a:pt x="72518" y="1015632"/>
                  </a:cubicBezTo>
                  <a:cubicBezTo>
                    <a:pt x="73686" y="1020890"/>
                    <a:pt x="73101" y="1024687"/>
                    <a:pt x="70765" y="1027024"/>
                  </a:cubicBezTo>
                  <a:lnTo>
                    <a:pt x="69012" y="1014755"/>
                  </a:lnTo>
                  <a:cubicBezTo>
                    <a:pt x="69012" y="1013587"/>
                    <a:pt x="67843" y="1011834"/>
                    <a:pt x="65507" y="1009498"/>
                  </a:cubicBezTo>
                  <a:cubicBezTo>
                    <a:pt x="63171" y="1007161"/>
                    <a:pt x="62586" y="1005408"/>
                    <a:pt x="63754" y="1004240"/>
                  </a:cubicBezTo>
                  <a:close/>
                  <a:moveTo>
                    <a:pt x="1006653" y="988466"/>
                  </a:moveTo>
                  <a:cubicBezTo>
                    <a:pt x="1008989" y="988466"/>
                    <a:pt x="1010158" y="989635"/>
                    <a:pt x="1010158" y="991972"/>
                  </a:cubicBezTo>
                  <a:lnTo>
                    <a:pt x="1003148" y="991972"/>
                  </a:lnTo>
                  <a:cubicBezTo>
                    <a:pt x="1003148" y="989635"/>
                    <a:pt x="1004317" y="988466"/>
                    <a:pt x="1006653" y="988466"/>
                  </a:cubicBezTo>
                  <a:close/>
                  <a:moveTo>
                    <a:pt x="861187" y="988466"/>
                  </a:moveTo>
                  <a:cubicBezTo>
                    <a:pt x="860019" y="988466"/>
                    <a:pt x="857098" y="990803"/>
                    <a:pt x="852424" y="995477"/>
                  </a:cubicBezTo>
                  <a:cubicBezTo>
                    <a:pt x="847751" y="997814"/>
                    <a:pt x="843661" y="998982"/>
                    <a:pt x="840156" y="998982"/>
                  </a:cubicBezTo>
                  <a:cubicBezTo>
                    <a:pt x="837819" y="1002487"/>
                    <a:pt x="837819" y="1004240"/>
                    <a:pt x="840156" y="1004240"/>
                  </a:cubicBezTo>
                  <a:cubicBezTo>
                    <a:pt x="841325" y="1005408"/>
                    <a:pt x="841032" y="1007161"/>
                    <a:pt x="839280" y="1009498"/>
                  </a:cubicBezTo>
                  <a:cubicBezTo>
                    <a:pt x="837527" y="1011834"/>
                    <a:pt x="835483" y="1013003"/>
                    <a:pt x="833145" y="1013003"/>
                  </a:cubicBezTo>
                  <a:lnTo>
                    <a:pt x="827887" y="1020013"/>
                  </a:lnTo>
                  <a:cubicBezTo>
                    <a:pt x="825551" y="1020013"/>
                    <a:pt x="823214" y="1021182"/>
                    <a:pt x="820877" y="1023518"/>
                  </a:cubicBezTo>
                  <a:cubicBezTo>
                    <a:pt x="820877" y="1024687"/>
                    <a:pt x="820877" y="1025855"/>
                    <a:pt x="820877" y="1027024"/>
                  </a:cubicBezTo>
                  <a:cubicBezTo>
                    <a:pt x="820877" y="1028192"/>
                    <a:pt x="820877" y="1028776"/>
                    <a:pt x="820877" y="1028776"/>
                  </a:cubicBezTo>
                  <a:lnTo>
                    <a:pt x="843661" y="1011250"/>
                  </a:lnTo>
                  <a:lnTo>
                    <a:pt x="845414" y="1004240"/>
                  </a:lnTo>
                  <a:lnTo>
                    <a:pt x="845414" y="1000735"/>
                  </a:lnTo>
                  <a:cubicBezTo>
                    <a:pt x="844245" y="1000735"/>
                    <a:pt x="844537" y="1000150"/>
                    <a:pt x="846290" y="998982"/>
                  </a:cubicBezTo>
                  <a:cubicBezTo>
                    <a:pt x="848043" y="997814"/>
                    <a:pt x="851255" y="996645"/>
                    <a:pt x="855929" y="995477"/>
                  </a:cubicBezTo>
                  <a:cubicBezTo>
                    <a:pt x="857098" y="994308"/>
                    <a:pt x="857974" y="992848"/>
                    <a:pt x="858559" y="991095"/>
                  </a:cubicBezTo>
                  <a:cubicBezTo>
                    <a:pt x="859142" y="989343"/>
                    <a:pt x="860019" y="988466"/>
                    <a:pt x="861187" y="988466"/>
                  </a:cubicBezTo>
                  <a:close/>
                  <a:moveTo>
                    <a:pt x="128601" y="984961"/>
                  </a:moveTo>
                  <a:cubicBezTo>
                    <a:pt x="129769" y="988466"/>
                    <a:pt x="132106" y="994893"/>
                    <a:pt x="135611" y="1004240"/>
                  </a:cubicBezTo>
                  <a:cubicBezTo>
                    <a:pt x="134442" y="1003071"/>
                    <a:pt x="132982" y="1001027"/>
                    <a:pt x="131229" y="998106"/>
                  </a:cubicBezTo>
                  <a:cubicBezTo>
                    <a:pt x="129477" y="995185"/>
                    <a:pt x="127432" y="993724"/>
                    <a:pt x="125095" y="993724"/>
                  </a:cubicBezTo>
                  <a:cubicBezTo>
                    <a:pt x="127432" y="990219"/>
                    <a:pt x="128601" y="987298"/>
                    <a:pt x="128601" y="984961"/>
                  </a:cubicBezTo>
                  <a:close/>
                  <a:moveTo>
                    <a:pt x="531698" y="979703"/>
                  </a:moveTo>
                  <a:cubicBezTo>
                    <a:pt x="525857" y="985545"/>
                    <a:pt x="522935" y="989635"/>
                    <a:pt x="522935" y="991972"/>
                  </a:cubicBezTo>
                  <a:lnTo>
                    <a:pt x="522935" y="995282"/>
                  </a:lnTo>
                  <a:lnTo>
                    <a:pt x="523812" y="993724"/>
                  </a:lnTo>
                  <a:cubicBezTo>
                    <a:pt x="527901" y="989051"/>
                    <a:pt x="530530" y="984377"/>
                    <a:pt x="531698" y="979703"/>
                  </a:cubicBezTo>
                  <a:close/>
                  <a:moveTo>
                    <a:pt x="86538" y="979703"/>
                  </a:moveTo>
                  <a:cubicBezTo>
                    <a:pt x="87707" y="982040"/>
                    <a:pt x="88290" y="986130"/>
                    <a:pt x="88290" y="991972"/>
                  </a:cubicBezTo>
                  <a:cubicBezTo>
                    <a:pt x="85954" y="990803"/>
                    <a:pt x="85078" y="988758"/>
                    <a:pt x="85662" y="985838"/>
                  </a:cubicBezTo>
                  <a:cubicBezTo>
                    <a:pt x="86246" y="982917"/>
                    <a:pt x="86538" y="980872"/>
                    <a:pt x="86538" y="979703"/>
                  </a:cubicBezTo>
                  <a:close/>
                  <a:moveTo>
                    <a:pt x="316129" y="978827"/>
                  </a:moveTo>
                  <a:cubicBezTo>
                    <a:pt x="312623" y="979411"/>
                    <a:pt x="309703" y="980872"/>
                    <a:pt x="307365" y="983209"/>
                  </a:cubicBezTo>
                  <a:cubicBezTo>
                    <a:pt x="306197" y="983209"/>
                    <a:pt x="305613" y="984377"/>
                    <a:pt x="305613" y="986714"/>
                  </a:cubicBezTo>
                  <a:lnTo>
                    <a:pt x="317881" y="983209"/>
                  </a:lnTo>
                  <a:lnTo>
                    <a:pt x="323139" y="983209"/>
                  </a:lnTo>
                  <a:lnTo>
                    <a:pt x="323139" y="979703"/>
                  </a:lnTo>
                  <a:cubicBezTo>
                    <a:pt x="321970" y="978535"/>
                    <a:pt x="319634" y="978243"/>
                    <a:pt x="316129" y="978827"/>
                  </a:cubicBezTo>
                  <a:close/>
                  <a:moveTo>
                    <a:pt x="302984" y="977074"/>
                  </a:moveTo>
                  <a:cubicBezTo>
                    <a:pt x="301232" y="977659"/>
                    <a:pt x="299771" y="978535"/>
                    <a:pt x="298603" y="979703"/>
                  </a:cubicBezTo>
                  <a:cubicBezTo>
                    <a:pt x="297434" y="980872"/>
                    <a:pt x="296850" y="982040"/>
                    <a:pt x="296850" y="983209"/>
                  </a:cubicBezTo>
                  <a:cubicBezTo>
                    <a:pt x="296850" y="984377"/>
                    <a:pt x="297434" y="985545"/>
                    <a:pt x="298603" y="986714"/>
                  </a:cubicBezTo>
                  <a:lnTo>
                    <a:pt x="305613" y="979703"/>
                  </a:lnTo>
                  <a:cubicBezTo>
                    <a:pt x="305613" y="977367"/>
                    <a:pt x="304737" y="976490"/>
                    <a:pt x="302984" y="977074"/>
                  </a:cubicBezTo>
                  <a:close/>
                  <a:moveTo>
                    <a:pt x="435305" y="976198"/>
                  </a:moveTo>
                  <a:cubicBezTo>
                    <a:pt x="432969" y="978535"/>
                    <a:pt x="432969" y="979703"/>
                    <a:pt x="435305" y="979703"/>
                  </a:cubicBezTo>
                  <a:cubicBezTo>
                    <a:pt x="436474" y="982040"/>
                    <a:pt x="437058" y="980872"/>
                    <a:pt x="437058" y="976198"/>
                  </a:cubicBezTo>
                  <a:close/>
                  <a:moveTo>
                    <a:pt x="522935" y="973569"/>
                  </a:moveTo>
                  <a:cubicBezTo>
                    <a:pt x="521767" y="974154"/>
                    <a:pt x="520599" y="976198"/>
                    <a:pt x="519430" y="979703"/>
                  </a:cubicBezTo>
                  <a:cubicBezTo>
                    <a:pt x="519430" y="980872"/>
                    <a:pt x="519138" y="982332"/>
                    <a:pt x="518554" y="984085"/>
                  </a:cubicBezTo>
                  <a:cubicBezTo>
                    <a:pt x="517970" y="985838"/>
                    <a:pt x="518262" y="986714"/>
                    <a:pt x="519430" y="986714"/>
                  </a:cubicBezTo>
                  <a:cubicBezTo>
                    <a:pt x="519430" y="987882"/>
                    <a:pt x="518262" y="989635"/>
                    <a:pt x="515925" y="991972"/>
                  </a:cubicBezTo>
                  <a:cubicBezTo>
                    <a:pt x="514756" y="990803"/>
                    <a:pt x="513880" y="990803"/>
                    <a:pt x="513297" y="991972"/>
                  </a:cubicBezTo>
                  <a:cubicBezTo>
                    <a:pt x="512712" y="993140"/>
                    <a:pt x="511836" y="994308"/>
                    <a:pt x="510668" y="995477"/>
                  </a:cubicBezTo>
                  <a:cubicBezTo>
                    <a:pt x="510668" y="997814"/>
                    <a:pt x="511251" y="997814"/>
                    <a:pt x="512420" y="995477"/>
                  </a:cubicBezTo>
                  <a:cubicBezTo>
                    <a:pt x="512420" y="993140"/>
                    <a:pt x="513588" y="991972"/>
                    <a:pt x="515925" y="991972"/>
                  </a:cubicBezTo>
                  <a:cubicBezTo>
                    <a:pt x="515925" y="994308"/>
                    <a:pt x="514756" y="996645"/>
                    <a:pt x="512420" y="998982"/>
                  </a:cubicBezTo>
                  <a:lnTo>
                    <a:pt x="510668" y="1000735"/>
                  </a:lnTo>
                  <a:cubicBezTo>
                    <a:pt x="510668" y="1003071"/>
                    <a:pt x="509499" y="1003071"/>
                    <a:pt x="507162" y="1000735"/>
                  </a:cubicBezTo>
                  <a:lnTo>
                    <a:pt x="500152" y="1011250"/>
                  </a:lnTo>
                  <a:cubicBezTo>
                    <a:pt x="500152" y="1012419"/>
                    <a:pt x="499568" y="1013003"/>
                    <a:pt x="498399" y="1013003"/>
                  </a:cubicBezTo>
                  <a:cubicBezTo>
                    <a:pt x="496063" y="1013003"/>
                    <a:pt x="494894" y="1014171"/>
                    <a:pt x="494894" y="1016508"/>
                  </a:cubicBezTo>
                  <a:lnTo>
                    <a:pt x="491389" y="1020013"/>
                  </a:lnTo>
                  <a:lnTo>
                    <a:pt x="491389" y="1016508"/>
                  </a:lnTo>
                  <a:cubicBezTo>
                    <a:pt x="491389" y="1014171"/>
                    <a:pt x="492557" y="1013003"/>
                    <a:pt x="494894" y="1013003"/>
                  </a:cubicBezTo>
                  <a:cubicBezTo>
                    <a:pt x="493726" y="1011834"/>
                    <a:pt x="492557" y="1012419"/>
                    <a:pt x="491389" y="1014755"/>
                  </a:cubicBezTo>
                  <a:cubicBezTo>
                    <a:pt x="490220" y="1017092"/>
                    <a:pt x="489052" y="1018845"/>
                    <a:pt x="487884" y="1020013"/>
                  </a:cubicBezTo>
                  <a:cubicBezTo>
                    <a:pt x="489052" y="1020013"/>
                    <a:pt x="489636" y="1020597"/>
                    <a:pt x="489636" y="1021766"/>
                  </a:cubicBezTo>
                  <a:cubicBezTo>
                    <a:pt x="489636" y="1022934"/>
                    <a:pt x="489052" y="1023518"/>
                    <a:pt x="487884" y="1023518"/>
                  </a:cubicBezTo>
                  <a:lnTo>
                    <a:pt x="486131" y="1025271"/>
                  </a:lnTo>
                  <a:cubicBezTo>
                    <a:pt x="486131" y="1027608"/>
                    <a:pt x="485547" y="1028776"/>
                    <a:pt x="484379" y="1028776"/>
                  </a:cubicBezTo>
                  <a:cubicBezTo>
                    <a:pt x="484379" y="1033450"/>
                    <a:pt x="484962" y="1035787"/>
                    <a:pt x="486131" y="1035787"/>
                  </a:cubicBezTo>
                  <a:lnTo>
                    <a:pt x="486131" y="1037539"/>
                  </a:lnTo>
                  <a:cubicBezTo>
                    <a:pt x="484962" y="1038708"/>
                    <a:pt x="483502" y="1040752"/>
                    <a:pt x="481750" y="1043673"/>
                  </a:cubicBezTo>
                  <a:lnTo>
                    <a:pt x="481165" y="1047763"/>
                  </a:lnTo>
                  <a:lnTo>
                    <a:pt x="484379" y="1044550"/>
                  </a:lnTo>
                  <a:lnTo>
                    <a:pt x="484379" y="1048055"/>
                  </a:lnTo>
                  <a:lnTo>
                    <a:pt x="480873" y="1049807"/>
                  </a:lnTo>
                  <a:cubicBezTo>
                    <a:pt x="480873" y="1050976"/>
                    <a:pt x="479704" y="1051560"/>
                    <a:pt x="477368" y="1051560"/>
                  </a:cubicBezTo>
                  <a:lnTo>
                    <a:pt x="473863" y="1051560"/>
                  </a:lnTo>
                  <a:cubicBezTo>
                    <a:pt x="473863" y="1051560"/>
                    <a:pt x="475031" y="1050392"/>
                    <a:pt x="477368" y="1048055"/>
                  </a:cubicBezTo>
                  <a:cubicBezTo>
                    <a:pt x="478536" y="1045718"/>
                    <a:pt x="479704" y="1043381"/>
                    <a:pt x="480873" y="1041044"/>
                  </a:cubicBezTo>
                  <a:cubicBezTo>
                    <a:pt x="482041" y="1038708"/>
                    <a:pt x="483210" y="1037539"/>
                    <a:pt x="484379" y="1037539"/>
                  </a:cubicBezTo>
                  <a:lnTo>
                    <a:pt x="484379" y="1035787"/>
                  </a:lnTo>
                  <a:cubicBezTo>
                    <a:pt x="484379" y="1033450"/>
                    <a:pt x="483794" y="1032866"/>
                    <a:pt x="482626" y="1034034"/>
                  </a:cubicBezTo>
                  <a:cubicBezTo>
                    <a:pt x="481457" y="1035202"/>
                    <a:pt x="480873" y="1036371"/>
                    <a:pt x="480873" y="1037539"/>
                  </a:cubicBezTo>
                  <a:cubicBezTo>
                    <a:pt x="478536" y="1037539"/>
                    <a:pt x="477368" y="1039876"/>
                    <a:pt x="477368" y="1044550"/>
                  </a:cubicBezTo>
                  <a:cubicBezTo>
                    <a:pt x="475031" y="1044550"/>
                    <a:pt x="473863" y="1045718"/>
                    <a:pt x="473863" y="1048055"/>
                  </a:cubicBezTo>
                  <a:cubicBezTo>
                    <a:pt x="472694" y="1048055"/>
                    <a:pt x="469774" y="1050392"/>
                    <a:pt x="465099" y="1055065"/>
                  </a:cubicBezTo>
                  <a:cubicBezTo>
                    <a:pt x="467437" y="1057402"/>
                    <a:pt x="466268" y="1060323"/>
                    <a:pt x="461594" y="1063828"/>
                  </a:cubicBezTo>
                  <a:cubicBezTo>
                    <a:pt x="460426" y="1063828"/>
                    <a:pt x="459842" y="1064997"/>
                    <a:pt x="459842" y="1067333"/>
                  </a:cubicBezTo>
                  <a:cubicBezTo>
                    <a:pt x="459842" y="1069670"/>
                    <a:pt x="457505" y="1072591"/>
                    <a:pt x="452832" y="1076096"/>
                  </a:cubicBezTo>
                  <a:cubicBezTo>
                    <a:pt x="449327" y="1080770"/>
                    <a:pt x="447574" y="1084275"/>
                    <a:pt x="447574" y="1086612"/>
                  </a:cubicBezTo>
                  <a:cubicBezTo>
                    <a:pt x="445237" y="1087780"/>
                    <a:pt x="442900" y="1088365"/>
                    <a:pt x="440563" y="1088365"/>
                  </a:cubicBezTo>
                  <a:lnTo>
                    <a:pt x="437058" y="1088365"/>
                  </a:lnTo>
                  <a:cubicBezTo>
                    <a:pt x="438227" y="1087196"/>
                    <a:pt x="438227" y="1086904"/>
                    <a:pt x="437058" y="1087488"/>
                  </a:cubicBezTo>
                  <a:cubicBezTo>
                    <a:pt x="435890" y="1088072"/>
                    <a:pt x="435305" y="1089533"/>
                    <a:pt x="435305" y="1091870"/>
                  </a:cubicBezTo>
                  <a:cubicBezTo>
                    <a:pt x="434137" y="1091870"/>
                    <a:pt x="432969" y="1092454"/>
                    <a:pt x="431800" y="1093622"/>
                  </a:cubicBezTo>
                  <a:cubicBezTo>
                    <a:pt x="430632" y="1094791"/>
                    <a:pt x="429464" y="1095375"/>
                    <a:pt x="428295" y="1095375"/>
                  </a:cubicBezTo>
                  <a:cubicBezTo>
                    <a:pt x="428295" y="1097712"/>
                    <a:pt x="427127" y="1100049"/>
                    <a:pt x="424790" y="1102385"/>
                  </a:cubicBezTo>
                  <a:cubicBezTo>
                    <a:pt x="424790" y="1103554"/>
                    <a:pt x="423621" y="1105306"/>
                    <a:pt x="421285" y="1107643"/>
                  </a:cubicBezTo>
                  <a:lnTo>
                    <a:pt x="419532" y="1107643"/>
                  </a:lnTo>
                  <a:cubicBezTo>
                    <a:pt x="419532" y="1112317"/>
                    <a:pt x="418363" y="1115238"/>
                    <a:pt x="416027" y="1116406"/>
                  </a:cubicBezTo>
                  <a:cubicBezTo>
                    <a:pt x="414858" y="1118743"/>
                    <a:pt x="413690" y="1120788"/>
                    <a:pt x="412522" y="1122540"/>
                  </a:cubicBezTo>
                  <a:cubicBezTo>
                    <a:pt x="411353" y="1124293"/>
                    <a:pt x="412522" y="1124585"/>
                    <a:pt x="416027" y="1123417"/>
                  </a:cubicBezTo>
                  <a:cubicBezTo>
                    <a:pt x="416027" y="1121080"/>
                    <a:pt x="417195" y="1119911"/>
                    <a:pt x="419532" y="1119911"/>
                  </a:cubicBezTo>
                  <a:cubicBezTo>
                    <a:pt x="423037" y="1116406"/>
                    <a:pt x="424790" y="1113485"/>
                    <a:pt x="424790" y="1111148"/>
                  </a:cubicBezTo>
                  <a:cubicBezTo>
                    <a:pt x="424790" y="1108812"/>
                    <a:pt x="425958" y="1106475"/>
                    <a:pt x="428295" y="1104138"/>
                  </a:cubicBezTo>
                  <a:cubicBezTo>
                    <a:pt x="430632" y="1104138"/>
                    <a:pt x="431800" y="1103554"/>
                    <a:pt x="431800" y="1102385"/>
                  </a:cubicBezTo>
                  <a:cubicBezTo>
                    <a:pt x="431800" y="1100049"/>
                    <a:pt x="432969" y="1098880"/>
                    <a:pt x="435305" y="1098880"/>
                  </a:cubicBezTo>
                  <a:lnTo>
                    <a:pt x="437058" y="1098880"/>
                  </a:lnTo>
                  <a:cubicBezTo>
                    <a:pt x="437058" y="1101217"/>
                    <a:pt x="436474" y="1102385"/>
                    <a:pt x="435305" y="1102385"/>
                  </a:cubicBezTo>
                  <a:lnTo>
                    <a:pt x="435305" y="1104138"/>
                  </a:lnTo>
                  <a:cubicBezTo>
                    <a:pt x="435305" y="1106475"/>
                    <a:pt x="434137" y="1107643"/>
                    <a:pt x="431800" y="1107643"/>
                  </a:cubicBezTo>
                  <a:cubicBezTo>
                    <a:pt x="430632" y="1107643"/>
                    <a:pt x="429464" y="1108812"/>
                    <a:pt x="428295" y="1111148"/>
                  </a:cubicBezTo>
                  <a:cubicBezTo>
                    <a:pt x="427127" y="1113485"/>
                    <a:pt x="427127" y="1114654"/>
                    <a:pt x="428295" y="1114654"/>
                  </a:cubicBezTo>
                  <a:lnTo>
                    <a:pt x="428295" y="1116406"/>
                  </a:lnTo>
                  <a:cubicBezTo>
                    <a:pt x="425958" y="1121080"/>
                    <a:pt x="423621" y="1122248"/>
                    <a:pt x="421285" y="1119911"/>
                  </a:cubicBezTo>
                  <a:lnTo>
                    <a:pt x="421285" y="1125169"/>
                  </a:lnTo>
                  <a:cubicBezTo>
                    <a:pt x="421285" y="1125169"/>
                    <a:pt x="421285" y="1125461"/>
                    <a:pt x="421285" y="1126045"/>
                  </a:cubicBezTo>
                  <a:cubicBezTo>
                    <a:pt x="421285" y="1126630"/>
                    <a:pt x="421285" y="1126922"/>
                    <a:pt x="421285" y="1126922"/>
                  </a:cubicBezTo>
                  <a:cubicBezTo>
                    <a:pt x="421285" y="1126922"/>
                    <a:pt x="425958" y="1122832"/>
                    <a:pt x="435305" y="1114654"/>
                  </a:cubicBezTo>
                  <a:cubicBezTo>
                    <a:pt x="435305" y="1112317"/>
                    <a:pt x="435890" y="1109980"/>
                    <a:pt x="437058" y="1107643"/>
                  </a:cubicBezTo>
                  <a:cubicBezTo>
                    <a:pt x="437058" y="1105306"/>
                    <a:pt x="438227" y="1103554"/>
                    <a:pt x="440563" y="1102385"/>
                  </a:cubicBezTo>
                  <a:cubicBezTo>
                    <a:pt x="442900" y="1100049"/>
                    <a:pt x="444069" y="1097712"/>
                    <a:pt x="444069" y="1095375"/>
                  </a:cubicBezTo>
                  <a:lnTo>
                    <a:pt x="447574" y="1091870"/>
                  </a:lnTo>
                  <a:lnTo>
                    <a:pt x="456337" y="1079602"/>
                  </a:lnTo>
                  <a:lnTo>
                    <a:pt x="461594" y="1070839"/>
                  </a:lnTo>
                  <a:lnTo>
                    <a:pt x="461594" y="1067333"/>
                  </a:lnTo>
                  <a:cubicBezTo>
                    <a:pt x="463931" y="1067333"/>
                    <a:pt x="465099" y="1067333"/>
                    <a:pt x="465099" y="1067333"/>
                  </a:cubicBezTo>
                  <a:lnTo>
                    <a:pt x="465099" y="1076096"/>
                  </a:lnTo>
                  <a:lnTo>
                    <a:pt x="461594" y="1076096"/>
                  </a:lnTo>
                  <a:cubicBezTo>
                    <a:pt x="461594" y="1078433"/>
                    <a:pt x="461011" y="1079602"/>
                    <a:pt x="459842" y="1079602"/>
                  </a:cubicBezTo>
                  <a:lnTo>
                    <a:pt x="456337" y="1083107"/>
                  </a:lnTo>
                  <a:cubicBezTo>
                    <a:pt x="458673" y="1080770"/>
                    <a:pt x="459550" y="1081062"/>
                    <a:pt x="458966" y="1083983"/>
                  </a:cubicBezTo>
                  <a:cubicBezTo>
                    <a:pt x="458382" y="1086904"/>
                    <a:pt x="456337" y="1088365"/>
                    <a:pt x="452832" y="1088365"/>
                  </a:cubicBezTo>
                  <a:cubicBezTo>
                    <a:pt x="452832" y="1090701"/>
                    <a:pt x="451663" y="1093038"/>
                    <a:pt x="449327" y="1095375"/>
                  </a:cubicBezTo>
                  <a:lnTo>
                    <a:pt x="449327" y="1098880"/>
                  </a:lnTo>
                  <a:cubicBezTo>
                    <a:pt x="448158" y="1098880"/>
                    <a:pt x="447574" y="1100049"/>
                    <a:pt x="447574" y="1102385"/>
                  </a:cubicBezTo>
                  <a:lnTo>
                    <a:pt x="444069" y="1102385"/>
                  </a:lnTo>
                  <a:cubicBezTo>
                    <a:pt x="444069" y="1102385"/>
                    <a:pt x="443484" y="1102970"/>
                    <a:pt x="442316" y="1104138"/>
                  </a:cubicBezTo>
                  <a:cubicBezTo>
                    <a:pt x="441147" y="1105306"/>
                    <a:pt x="440563" y="1106475"/>
                    <a:pt x="440563" y="1107643"/>
                  </a:cubicBezTo>
                  <a:cubicBezTo>
                    <a:pt x="440563" y="1109980"/>
                    <a:pt x="439395" y="1112317"/>
                    <a:pt x="437058" y="1114654"/>
                  </a:cubicBezTo>
                  <a:lnTo>
                    <a:pt x="437058" y="1119911"/>
                  </a:lnTo>
                  <a:cubicBezTo>
                    <a:pt x="437058" y="1121080"/>
                    <a:pt x="436474" y="1122248"/>
                    <a:pt x="435305" y="1123417"/>
                  </a:cubicBezTo>
                  <a:cubicBezTo>
                    <a:pt x="434137" y="1124585"/>
                    <a:pt x="432969" y="1124585"/>
                    <a:pt x="431800" y="1123417"/>
                  </a:cubicBezTo>
                  <a:lnTo>
                    <a:pt x="431800" y="1125169"/>
                  </a:lnTo>
                  <a:lnTo>
                    <a:pt x="428295" y="1125169"/>
                  </a:lnTo>
                  <a:cubicBezTo>
                    <a:pt x="423621" y="1133348"/>
                    <a:pt x="421285" y="1138606"/>
                    <a:pt x="421285" y="1140943"/>
                  </a:cubicBezTo>
                  <a:cubicBezTo>
                    <a:pt x="420116" y="1140943"/>
                    <a:pt x="418363" y="1142695"/>
                    <a:pt x="416027" y="1146200"/>
                  </a:cubicBezTo>
                  <a:cubicBezTo>
                    <a:pt x="416027" y="1147369"/>
                    <a:pt x="415443" y="1148537"/>
                    <a:pt x="414274" y="1149706"/>
                  </a:cubicBezTo>
                  <a:cubicBezTo>
                    <a:pt x="413106" y="1150874"/>
                    <a:pt x="412522" y="1152042"/>
                    <a:pt x="412522" y="1153211"/>
                  </a:cubicBezTo>
                  <a:lnTo>
                    <a:pt x="409016" y="1154963"/>
                  </a:lnTo>
                  <a:cubicBezTo>
                    <a:pt x="409016" y="1157300"/>
                    <a:pt x="408433" y="1158469"/>
                    <a:pt x="407264" y="1158469"/>
                  </a:cubicBezTo>
                  <a:lnTo>
                    <a:pt x="407264" y="1161974"/>
                  </a:lnTo>
                  <a:cubicBezTo>
                    <a:pt x="407264" y="1164311"/>
                    <a:pt x="406680" y="1165479"/>
                    <a:pt x="405511" y="1165479"/>
                  </a:cubicBezTo>
                  <a:cubicBezTo>
                    <a:pt x="403175" y="1165479"/>
                    <a:pt x="401130" y="1166063"/>
                    <a:pt x="399377" y="1167232"/>
                  </a:cubicBezTo>
                  <a:cubicBezTo>
                    <a:pt x="397625" y="1168400"/>
                    <a:pt x="397333" y="1169568"/>
                    <a:pt x="398501" y="1170737"/>
                  </a:cubicBezTo>
                  <a:cubicBezTo>
                    <a:pt x="398501" y="1173074"/>
                    <a:pt x="397917" y="1174242"/>
                    <a:pt x="396748" y="1174242"/>
                  </a:cubicBezTo>
                  <a:lnTo>
                    <a:pt x="396748" y="1177747"/>
                  </a:lnTo>
                  <a:cubicBezTo>
                    <a:pt x="396748" y="1178916"/>
                    <a:pt x="397333" y="1178916"/>
                    <a:pt x="398501" y="1177747"/>
                  </a:cubicBezTo>
                  <a:cubicBezTo>
                    <a:pt x="399670" y="1176579"/>
                    <a:pt x="400838" y="1175410"/>
                    <a:pt x="402006" y="1174242"/>
                  </a:cubicBezTo>
                  <a:cubicBezTo>
                    <a:pt x="405511" y="1171905"/>
                    <a:pt x="407264" y="1171905"/>
                    <a:pt x="407264" y="1174242"/>
                  </a:cubicBezTo>
                  <a:cubicBezTo>
                    <a:pt x="406095" y="1174242"/>
                    <a:pt x="405511" y="1174534"/>
                    <a:pt x="405511" y="1175118"/>
                  </a:cubicBezTo>
                  <a:cubicBezTo>
                    <a:pt x="405511" y="1175702"/>
                    <a:pt x="405511" y="1176579"/>
                    <a:pt x="405511" y="1177747"/>
                  </a:cubicBezTo>
                  <a:cubicBezTo>
                    <a:pt x="407848" y="1176579"/>
                    <a:pt x="409893" y="1174534"/>
                    <a:pt x="411645" y="1171613"/>
                  </a:cubicBezTo>
                  <a:cubicBezTo>
                    <a:pt x="413398" y="1168692"/>
                    <a:pt x="414858" y="1166647"/>
                    <a:pt x="416027" y="1165479"/>
                  </a:cubicBezTo>
                  <a:cubicBezTo>
                    <a:pt x="416027" y="1163142"/>
                    <a:pt x="417195" y="1160805"/>
                    <a:pt x="419532" y="1158469"/>
                  </a:cubicBezTo>
                  <a:lnTo>
                    <a:pt x="419532" y="1154963"/>
                  </a:lnTo>
                  <a:cubicBezTo>
                    <a:pt x="419532" y="1153795"/>
                    <a:pt x="420116" y="1153211"/>
                    <a:pt x="421285" y="1153211"/>
                  </a:cubicBezTo>
                  <a:cubicBezTo>
                    <a:pt x="421285" y="1150874"/>
                    <a:pt x="422453" y="1149706"/>
                    <a:pt x="424790" y="1149706"/>
                  </a:cubicBezTo>
                  <a:cubicBezTo>
                    <a:pt x="424790" y="1152042"/>
                    <a:pt x="425958" y="1152042"/>
                    <a:pt x="428295" y="1149706"/>
                  </a:cubicBezTo>
                  <a:cubicBezTo>
                    <a:pt x="428295" y="1147369"/>
                    <a:pt x="427127" y="1146200"/>
                    <a:pt x="424790" y="1146200"/>
                  </a:cubicBezTo>
                  <a:lnTo>
                    <a:pt x="424790" y="1142695"/>
                  </a:lnTo>
                  <a:cubicBezTo>
                    <a:pt x="422453" y="1142695"/>
                    <a:pt x="423621" y="1140943"/>
                    <a:pt x="428295" y="1137437"/>
                  </a:cubicBezTo>
                  <a:lnTo>
                    <a:pt x="431800" y="1133932"/>
                  </a:lnTo>
                  <a:cubicBezTo>
                    <a:pt x="431800" y="1131595"/>
                    <a:pt x="432385" y="1129551"/>
                    <a:pt x="433553" y="1127798"/>
                  </a:cubicBezTo>
                  <a:cubicBezTo>
                    <a:pt x="434722" y="1126045"/>
                    <a:pt x="435890" y="1125169"/>
                    <a:pt x="437058" y="1125169"/>
                  </a:cubicBezTo>
                  <a:lnTo>
                    <a:pt x="444069" y="1114654"/>
                  </a:lnTo>
                  <a:cubicBezTo>
                    <a:pt x="444069" y="1113485"/>
                    <a:pt x="444652" y="1112317"/>
                    <a:pt x="445821" y="1111148"/>
                  </a:cubicBezTo>
                  <a:cubicBezTo>
                    <a:pt x="446990" y="1109980"/>
                    <a:pt x="448158" y="1108812"/>
                    <a:pt x="449327" y="1107643"/>
                  </a:cubicBezTo>
                  <a:cubicBezTo>
                    <a:pt x="451663" y="1105306"/>
                    <a:pt x="452832" y="1103554"/>
                    <a:pt x="452832" y="1102385"/>
                  </a:cubicBezTo>
                  <a:cubicBezTo>
                    <a:pt x="452832" y="1100049"/>
                    <a:pt x="455168" y="1096543"/>
                    <a:pt x="459842" y="1091870"/>
                  </a:cubicBezTo>
                  <a:cubicBezTo>
                    <a:pt x="461011" y="1089533"/>
                    <a:pt x="461594" y="1087780"/>
                    <a:pt x="461594" y="1086612"/>
                  </a:cubicBezTo>
                  <a:cubicBezTo>
                    <a:pt x="460426" y="1087780"/>
                    <a:pt x="460134" y="1088657"/>
                    <a:pt x="460718" y="1089241"/>
                  </a:cubicBezTo>
                  <a:cubicBezTo>
                    <a:pt x="461302" y="1089825"/>
                    <a:pt x="462763" y="1089533"/>
                    <a:pt x="465099" y="1088365"/>
                  </a:cubicBezTo>
                  <a:cubicBezTo>
                    <a:pt x="473279" y="1080186"/>
                    <a:pt x="477368" y="1075512"/>
                    <a:pt x="477368" y="1074344"/>
                  </a:cubicBezTo>
                  <a:cubicBezTo>
                    <a:pt x="477368" y="1070839"/>
                    <a:pt x="478828" y="1067041"/>
                    <a:pt x="481750" y="1062952"/>
                  </a:cubicBezTo>
                  <a:cubicBezTo>
                    <a:pt x="484670" y="1058862"/>
                    <a:pt x="489052" y="1051560"/>
                    <a:pt x="494894" y="1041044"/>
                  </a:cubicBezTo>
                  <a:cubicBezTo>
                    <a:pt x="496063" y="1039876"/>
                    <a:pt x="497815" y="1037539"/>
                    <a:pt x="500152" y="1034034"/>
                  </a:cubicBezTo>
                  <a:lnTo>
                    <a:pt x="500152" y="1032281"/>
                  </a:lnTo>
                  <a:lnTo>
                    <a:pt x="500152" y="1025271"/>
                  </a:lnTo>
                  <a:cubicBezTo>
                    <a:pt x="502488" y="1025271"/>
                    <a:pt x="504826" y="1024687"/>
                    <a:pt x="507162" y="1023518"/>
                  </a:cubicBezTo>
                  <a:cubicBezTo>
                    <a:pt x="508331" y="1022350"/>
                    <a:pt x="509499" y="1020305"/>
                    <a:pt x="510668" y="1017384"/>
                  </a:cubicBezTo>
                  <a:cubicBezTo>
                    <a:pt x="511836" y="1014463"/>
                    <a:pt x="512420" y="1013003"/>
                    <a:pt x="512420" y="1013003"/>
                  </a:cubicBezTo>
                  <a:cubicBezTo>
                    <a:pt x="512420" y="1011834"/>
                    <a:pt x="512712" y="1010666"/>
                    <a:pt x="513297" y="1009498"/>
                  </a:cubicBezTo>
                  <a:cubicBezTo>
                    <a:pt x="513880" y="1008329"/>
                    <a:pt x="513588" y="1007745"/>
                    <a:pt x="512420" y="1007745"/>
                  </a:cubicBezTo>
                  <a:lnTo>
                    <a:pt x="515925" y="1007745"/>
                  </a:lnTo>
                  <a:lnTo>
                    <a:pt x="522826" y="995477"/>
                  </a:lnTo>
                  <a:lnTo>
                    <a:pt x="519430" y="995477"/>
                  </a:lnTo>
                  <a:lnTo>
                    <a:pt x="519430" y="991972"/>
                  </a:lnTo>
                  <a:cubicBezTo>
                    <a:pt x="521767" y="991972"/>
                    <a:pt x="523520" y="989051"/>
                    <a:pt x="524688" y="983209"/>
                  </a:cubicBezTo>
                  <a:lnTo>
                    <a:pt x="522935" y="983209"/>
                  </a:lnTo>
                  <a:cubicBezTo>
                    <a:pt x="522935" y="980872"/>
                    <a:pt x="523520" y="979703"/>
                    <a:pt x="524688" y="979703"/>
                  </a:cubicBezTo>
                  <a:cubicBezTo>
                    <a:pt x="527025" y="980872"/>
                    <a:pt x="527901" y="980872"/>
                    <a:pt x="527317" y="979703"/>
                  </a:cubicBezTo>
                  <a:cubicBezTo>
                    <a:pt x="526733" y="978535"/>
                    <a:pt x="525857" y="977367"/>
                    <a:pt x="524688" y="976198"/>
                  </a:cubicBezTo>
                  <a:cubicBezTo>
                    <a:pt x="524688" y="973861"/>
                    <a:pt x="524104" y="972985"/>
                    <a:pt x="522935" y="973569"/>
                  </a:cubicBezTo>
                  <a:close/>
                  <a:moveTo>
                    <a:pt x="284144" y="972693"/>
                  </a:moveTo>
                  <a:cubicBezTo>
                    <a:pt x="281515" y="973277"/>
                    <a:pt x="279324" y="974446"/>
                    <a:pt x="277571" y="976198"/>
                  </a:cubicBezTo>
                  <a:cubicBezTo>
                    <a:pt x="277571" y="978535"/>
                    <a:pt x="278740" y="979703"/>
                    <a:pt x="281077" y="979703"/>
                  </a:cubicBezTo>
                  <a:cubicBezTo>
                    <a:pt x="282246" y="982040"/>
                    <a:pt x="283413" y="983209"/>
                    <a:pt x="284582" y="983209"/>
                  </a:cubicBezTo>
                  <a:cubicBezTo>
                    <a:pt x="285751" y="983209"/>
                    <a:pt x="286335" y="982040"/>
                    <a:pt x="286335" y="979703"/>
                  </a:cubicBezTo>
                  <a:cubicBezTo>
                    <a:pt x="286335" y="977367"/>
                    <a:pt x="287503" y="977367"/>
                    <a:pt x="289840" y="979703"/>
                  </a:cubicBezTo>
                  <a:cubicBezTo>
                    <a:pt x="289840" y="980872"/>
                    <a:pt x="290424" y="981164"/>
                    <a:pt x="291593" y="980580"/>
                  </a:cubicBezTo>
                  <a:cubicBezTo>
                    <a:pt x="292761" y="979995"/>
                    <a:pt x="293929" y="979703"/>
                    <a:pt x="295098" y="979703"/>
                  </a:cubicBezTo>
                  <a:lnTo>
                    <a:pt x="298603" y="976198"/>
                  </a:lnTo>
                  <a:lnTo>
                    <a:pt x="293345" y="972693"/>
                  </a:lnTo>
                  <a:cubicBezTo>
                    <a:pt x="289840" y="972109"/>
                    <a:pt x="286773" y="972109"/>
                    <a:pt x="284144" y="972693"/>
                  </a:cubicBezTo>
                  <a:close/>
                  <a:moveTo>
                    <a:pt x="408140" y="968530"/>
                  </a:moveTo>
                  <a:cubicBezTo>
                    <a:pt x="407556" y="968677"/>
                    <a:pt x="406679" y="969188"/>
                    <a:pt x="405511" y="970064"/>
                  </a:cubicBezTo>
                  <a:cubicBezTo>
                    <a:pt x="403175" y="971817"/>
                    <a:pt x="400838" y="972693"/>
                    <a:pt x="398501" y="972693"/>
                  </a:cubicBezTo>
                  <a:cubicBezTo>
                    <a:pt x="392659" y="983209"/>
                    <a:pt x="390906" y="989635"/>
                    <a:pt x="393243" y="991972"/>
                  </a:cubicBezTo>
                  <a:cubicBezTo>
                    <a:pt x="394412" y="993140"/>
                    <a:pt x="395580" y="993432"/>
                    <a:pt x="396748" y="992848"/>
                  </a:cubicBezTo>
                  <a:cubicBezTo>
                    <a:pt x="397917" y="992264"/>
                    <a:pt x="398501" y="990803"/>
                    <a:pt x="398501" y="988466"/>
                  </a:cubicBezTo>
                  <a:cubicBezTo>
                    <a:pt x="400838" y="987298"/>
                    <a:pt x="402006" y="985545"/>
                    <a:pt x="402006" y="983209"/>
                  </a:cubicBezTo>
                  <a:cubicBezTo>
                    <a:pt x="404343" y="983209"/>
                    <a:pt x="405511" y="982040"/>
                    <a:pt x="405511" y="979703"/>
                  </a:cubicBezTo>
                  <a:lnTo>
                    <a:pt x="405511" y="976198"/>
                  </a:lnTo>
                  <a:cubicBezTo>
                    <a:pt x="406680" y="976198"/>
                    <a:pt x="407556" y="975614"/>
                    <a:pt x="408140" y="974446"/>
                  </a:cubicBezTo>
                  <a:cubicBezTo>
                    <a:pt x="408724" y="973277"/>
                    <a:pt x="409016" y="972693"/>
                    <a:pt x="409016" y="972693"/>
                  </a:cubicBezTo>
                  <a:lnTo>
                    <a:pt x="409016" y="969188"/>
                  </a:lnTo>
                  <a:cubicBezTo>
                    <a:pt x="409016" y="968604"/>
                    <a:pt x="408724" y="968385"/>
                    <a:pt x="408140" y="968530"/>
                  </a:cubicBezTo>
                  <a:close/>
                  <a:moveTo>
                    <a:pt x="77775" y="965683"/>
                  </a:moveTo>
                  <a:cubicBezTo>
                    <a:pt x="81280" y="965683"/>
                    <a:pt x="83033" y="968019"/>
                    <a:pt x="83033" y="972693"/>
                  </a:cubicBezTo>
                  <a:lnTo>
                    <a:pt x="86538" y="979703"/>
                  </a:lnTo>
                  <a:cubicBezTo>
                    <a:pt x="85370" y="978535"/>
                    <a:pt x="84201" y="977951"/>
                    <a:pt x="83033" y="977951"/>
                  </a:cubicBezTo>
                  <a:close/>
                  <a:moveTo>
                    <a:pt x="53239" y="965683"/>
                  </a:moveTo>
                  <a:cubicBezTo>
                    <a:pt x="57913" y="978535"/>
                    <a:pt x="60833" y="986714"/>
                    <a:pt x="62002" y="990219"/>
                  </a:cubicBezTo>
                  <a:cubicBezTo>
                    <a:pt x="59665" y="987882"/>
                    <a:pt x="57913" y="984085"/>
                    <a:pt x="56744" y="978827"/>
                  </a:cubicBezTo>
                  <a:cubicBezTo>
                    <a:pt x="55576" y="973569"/>
                    <a:pt x="54407" y="969188"/>
                    <a:pt x="53239" y="965683"/>
                  </a:cubicBezTo>
                  <a:close/>
                  <a:moveTo>
                    <a:pt x="130353" y="963930"/>
                  </a:moveTo>
                  <a:lnTo>
                    <a:pt x="137364" y="974446"/>
                  </a:lnTo>
                  <a:lnTo>
                    <a:pt x="137364" y="983209"/>
                  </a:lnTo>
                  <a:cubicBezTo>
                    <a:pt x="132690" y="978535"/>
                    <a:pt x="130353" y="972109"/>
                    <a:pt x="130353" y="963930"/>
                  </a:cubicBezTo>
                  <a:close/>
                  <a:moveTo>
                    <a:pt x="446478" y="963711"/>
                  </a:moveTo>
                  <a:cubicBezTo>
                    <a:pt x="446040" y="963857"/>
                    <a:pt x="445237" y="964514"/>
                    <a:pt x="444069" y="965683"/>
                  </a:cubicBezTo>
                  <a:lnTo>
                    <a:pt x="444069" y="969188"/>
                  </a:lnTo>
                  <a:cubicBezTo>
                    <a:pt x="445237" y="968019"/>
                    <a:pt x="446113" y="966559"/>
                    <a:pt x="446698" y="964806"/>
                  </a:cubicBezTo>
                  <a:cubicBezTo>
                    <a:pt x="446990" y="963930"/>
                    <a:pt x="446916" y="963565"/>
                    <a:pt x="446478" y="963711"/>
                  </a:cubicBezTo>
                  <a:close/>
                  <a:moveTo>
                    <a:pt x="936549" y="960425"/>
                  </a:moveTo>
                  <a:lnTo>
                    <a:pt x="936549" y="962177"/>
                  </a:lnTo>
                  <a:cubicBezTo>
                    <a:pt x="933044" y="964514"/>
                    <a:pt x="932459" y="964514"/>
                    <a:pt x="934796" y="962177"/>
                  </a:cubicBezTo>
                  <a:close/>
                  <a:moveTo>
                    <a:pt x="261798" y="960425"/>
                  </a:moveTo>
                  <a:lnTo>
                    <a:pt x="261798" y="962177"/>
                  </a:lnTo>
                  <a:cubicBezTo>
                    <a:pt x="259461" y="964514"/>
                    <a:pt x="258293" y="964514"/>
                    <a:pt x="258293" y="962177"/>
                  </a:cubicBezTo>
                  <a:cubicBezTo>
                    <a:pt x="258293" y="961009"/>
                    <a:pt x="259461" y="960425"/>
                    <a:pt x="261798" y="960425"/>
                  </a:cubicBezTo>
                  <a:close/>
                  <a:moveTo>
                    <a:pt x="954075" y="949909"/>
                  </a:moveTo>
                  <a:lnTo>
                    <a:pt x="957580" y="949909"/>
                  </a:lnTo>
                  <a:lnTo>
                    <a:pt x="954075" y="953414"/>
                  </a:lnTo>
                  <a:cubicBezTo>
                    <a:pt x="951738" y="953414"/>
                    <a:pt x="951738" y="952246"/>
                    <a:pt x="954075" y="949909"/>
                  </a:cubicBezTo>
                  <a:close/>
                  <a:moveTo>
                    <a:pt x="552730" y="949909"/>
                  </a:moveTo>
                  <a:cubicBezTo>
                    <a:pt x="551561" y="948741"/>
                    <a:pt x="548348" y="951954"/>
                    <a:pt x="543091" y="959548"/>
                  </a:cubicBezTo>
                  <a:cubicBezTo>
                    <a:pt x="537833" y="967143"/>
                    <a:pt x="534035" y="972693"/>
                    <a:pt x="531698" y="976198"/>
                  </a:cubicBezTo>
                  <a:cubicBezTo>
                    <a:pt x="531698" y="977367"/>
                    <a:pt x="535788" y="972693"/>
                    <a:pt x="543967" y="962177"/>
                  </a:cubicBezTo>
                  <a:lnTo>
                    <a:pt x="550977" y="953414"/>
                  </a:lnTo>
                  <a:close/>
                  <a:moveTo>
                    <a:pt x="543967" y="949909"/>
                  </a:moveTo>
                  <a:cubicBezTo>
                    <a:pt x="541630" y="949909"/>
                    <a:pt x="540462" y="951077"/>
                    <a:pt x="540462" y="953414"/>
                  </a:cubicBezTo>
                  <a:lnTo>
                    <a:pt x="536956" y="956920"/>
                  </a:lnTo>
                  <a:lnTo>
                    <a:pt x="532026" y="970065"/>
                  </a:lnTo>
                  <a:lnTo>
                    <a:pt x="531380" y="971099"/>
                  </a:lnTo>
                  <a:lnTo>
                    <a:pt x="528193" y="972693"/>
                  </a:lnTo>
                  <a:cubicBezTo>
                    <a:pt x="525857" y="975030"/>
                    <a:pt x="525857" y="976198"/>
                    <a:pt x="528193" y="976198"/>
                  </a:cubicBezTo>
                  <a:lnTo>
                    <a:pt x="531380" y="971099"/>
                  </a:lnTo>
                  <a:lnTo>
                    <a:pt x="531698" y="970940"/>
                  </a:lnTo>
                  <a:lnTo>
                    <a:pt x="532026" y="970065"/>
                  </a:lnTo>
                  <a:lnTo>
                    <a:pt x="536956" y="962177"/>
                  </a:lnTo>
                  <a:lnTo>
                    <a:pt x="540462" y="960425"/>
                  </a:lnTo>
                  <a:cubicBezTo>
                    <a:pt x="542798" y="958088"/>
                    <a:pt x="543967" y="955751"/>
                    <a:pt x="543967" y="953414"/>
                  </a:cubicBezTo>
                  <a:close/>
                  <a:moveTo>
                    <a:pt x="962838" y="944651"/>
                  </a:moveTo>
                  <a:cubicBezTo>
                    <a:pt x="965175" y="944651"/>
                    <a:pt x="965175" y="945820"/>
                    <a:pt x="962838" y="948157"/>
                  </a:cubicBezTo>
                  <a:lnTo>
                    <a:pt x="961085" y="948157"/>
                  </a:lnTo>
                  <a:cubicBezTo>
                    <a:pt x="962253" y="948157"/>
                    <a:pt x="962838" y="946988"/>
                    <a:pt x="962838" y="944651"/>
                  </a:cubicBezTo>
                  <a:close/>
                  <a:moveTo>
                    <a:pt x="550539" y="942461"/>
                  </a:moveTo>
                  <a:cubicBezTo>
                    <a:pt x="550247" y="942169"/>
                    <a:pt x="549809" y="942315"/>
                    <a:pt x="549225" y="942899"/>
                  </a:cubicBezTo>
                  <a:cubicBezTo>
                    <a:pt x="548056" y="944067"/>
                    <a:pt x="547472" y="945820"/>
                    <a:pt x="547472" y="948157"/>
                  </a:cubicBezTo>
                  <a:cubicBezTo>
                    <a:pt x="547472" y="945820"/>
                    <a:pt x="548640" y="944651"/>
                    <a:pt x="550977" y="944651"/>
                  </a:cubicBezTo>
                  <a:cubicBezTo>
                    <a:pt x="550977" y="943483"/>
                    <a:pt x="550831" y="942753"/>
                    <a:pt x="550539" y="942461"/>
                  </a:cubicBezTo>
                  <a:close/>
                  <a:moveTo>
                    <a:pt x="51486" y="941146"/>
                  </a:moveTo>
                  <a:cubicBezTo>
                    <a:pt x="51486" y="944651"/>
                    <a:pt x="52070" y="946988"/>
                    <a:pt x="53239" y="948157"/>
                  </a:cubicBezTo>
                  <a:lnTo>
                    <a:pt x="53239" y="951662"/>
                  </a:lnTo>
                  <a:lnTo>
                    <a:pt x="51486" y="951662"/>
                  </a:lnTo>
                  <a:cubicBezTo>
                    <a:pt x="51486" y="951662"/>
                    <a:pt x="50610" y="950786"/>
                    <a:pt x="48857" y="949033"/>
                  </a:cubicBezTo>
                  <a:cubicBezTo>
                    <a:pt x="47105" y="947280"/>
                    <a:pt x="47981" y="944651"/>
                    <a:pt x="51486" y="941146"/>
                  </a:cubicBezTo>
                  <a:close/>
                  <a:moveTo>
                    <a:pt x="105817" y="939394"/>
                  </a:moveTo>
                  <a:lnTo>
                    <a:pt x="107570" y="939394"/>
                  </a:lnTo>
                  <a:cubicBezTo>
                    <a:pt x="108738" y="939394"/>
                    <a:pt x="109322" y="939686"/>
                    <a:pt x="109322" y="940270"/>
                  </a:cubicBezTo>
                  <a:cubicBezTo>
                    <a:pt x="109322" y="940854"/>
                    <a:pt x="109906" y="941146"/>
                    <a:pt x="111075" y="941146"/>
                  </a:cubicBezTo>
                  <a:lnTo>
                    <a:pt x="109322" y="941146"/>
                  </a:lnTo>
                  <a:close/>
                  <a:moveTo>
                    <a:pt x="69012" y="939394"/>
                  </a:moveTo>
                  <a:cubicBezTo>
                    <a:pt x="71349" y="939394"/>
                    <a:pt x="73101" y="941146"/>
                    <a:pt x="74270" y="944651"/>
                  </a:cubicBezTo>
                  <a:cubicBezTo>
                    <a:pt x="73101" y="943483"/>
                    <a:pt x="71933" y="942607"/>
                    <a:pt x="70765" y="942023"/>
                  </a:cubicBezTo>
                  <a:cubicBezTo>
                    <a:pt x="69596" y="941438"/>
                    <a:pt x="69012" y="940562"/>
                    <a:pt x="69012" y="939394"/>
                  </a:cubicBezTo>
                  <a:close/>
                  <a:moveTo>
                    <a:pt x="65507" y="937641"/>
                  </a:moveTo>
                  <a:lnTo>
                    <a:pt x="69012" y="939394"/>
                  </a:lnTo>
                  <a:lnTo>
                    <a:pt x="76023" y="965683"/>
                  </a:lnTo>
                  <a:cubicBezTo>
                    <a:pt x="81864" y="982040"/>
                    <a:pt x="88875" y="1008329"/>
                    <a:pt x="97054" y="1044550"/>
                  </a:cubicBezTo>
                  <a:cubicBezTo>
                    <a:pt x="94717" y="1044550"/>
                    <a:pt x="92965" y="1045134"/>
                    <a:pt x="91796" y="1046302"/>
                  </a:cubicBezTo>
                  <a:lnTo>
                    <a:pt x="91796" y="1042797"/>
                  </a:lnTo>
                  <a:lnTo>
                    <a:pt x="90043" y="1021766"/>
                  </a:lnTo>
                  <a:cubicBezTo>
                    <a:pt x="88875" y="1021766"/>
                    <a:pt x="88290" y="1020597"/>
                    <a:pt x="88290" y="1018261"/>
                  </a:cubicBezTo>
                  <a:cubicBezTo>
                    <a:pt x="87122" y="1014755"/>
                    <a:pt x="85662" y="1010374"/>
                    <a:pt x="83909" y="1005116"/>
                  </a:cubicBezTo>
                  <a:cubicBezTo>
                    <a:pt x="82157" y="999858"/>
                    <a:pt x="80696" y="994893"/>
                    <a:pt x="79528" y="990219"/>
                  </a:cubicBezTo>
                  <a:lnTo>
                    <a:pt x="74270" y="969188"/>
                  </a:lnTo>
                  <a:cubicBezTo>
                    <a:pt x="74270" y="969188"/>
                    <a:pt x="71349" y="958672"/>
                    <a:pt x="65507" y="937641"/>
                  </a:cubicBezTo>
                  <a:close/>
                  <a:moveTo>
                    <a:pt x="63754" y="935888"/>
                  </a:moveTo>
                  <a:cubicBezTo>
                    <a:pt x="63754" y="935888"/>
                    <a:pt x="64047" y="936181"/>
                    <a:pt x="64631" y="936765"/>
                  </a:cubicBezTo>
                  <a:cubicBezTo>
                    <a:pt x="65215" y="937349"/>
                    <a:pt x="65507" y="937641"/>
                    <a:pt x="65507" y="937641"/>
                  </a:cubicBezTo>
                  <a:cubicBezTo>
                    <a:pt x="65507" y="936473"/>
                    <a:pt x="64923" y="935888"/>
                    <a:pt x="63754" y="935888"/>
                  </a:cubicBezTo>
                  <a:close/>
                  <a:moveTo>
                    <a:pt x="982117" y="934136"/>
                  </a:moveTo>
                  <a:cubicBezTo>
                    <a:pt x="982117" y="936473"/>
                    <a:pt x="978027" y="939978"/>
                    <a:pt x="969848" y="944651"/>
                  </a:cubicBezTo>
                  <a:cubicBezTo>
                    <a:pt x="969848" y="943483"/>
                    <a:pt x="970725" y="942315"/>
                    <a:pt x="972477" y="941146"/>
                  </a:cubicBezTo>
                  <a:cubicBezTo>
                    <a:pt x="974230" y="939978"/>
                    <a:pt x="975106" y="938809"/>
                    <a:pt x="975106" y="937641"/>
                  </a:cubicBezTo>
                  <a:close/>
                  <a:moveTo>
                    <a:pt x="999643" y="921868"/>
                  </a:moveTo>
                  <a:cubicBezTo>
                    <a:pt x="1000811" y="921868"/>
                    <a:pt x="1001395" y="922452"/>
                    <a:pt x="1001395" y="923620"/>
                  </a:cubicBezTo>
                  <a:cubicBezTo>
                    <a:pt x="1001395" y="924789"/>
                    <a:pt x="1000811" y="925373"/>
                    <a:pt x="999643" y="925373"/>
                  </a:cubicBezTo>
                  <a:lnTo>
                    <a:pt x="997890" y="925373"/>
                  </a:lnTo>
                  <a:cubicBezTo>
                    <a:pt x="999059" y="925373"/>
                    <a:pt x="999643" y="924204"/>
                    <a:pt x="999643" y="921868"/>
                  </a:cubicBezTo>
                  <a:close/>
                  <a:moveTo>
                    <a:pt x="1011035" y="915733"/>
                  </a:moveTo>
                  <a:cubicBezTo>
                    <a:pt x="1009281" y="916318"/>
                    <a:pt x="1007821" y="916610"/>
                    <a:pt x="1006653" y="916610"/>
                  </a:cubicBezTo>
                  <a:cubicBezTo>
                    <a:pt x="1004317" y="918947"/>
                    <a:pt x="1001979" y="920115"/>
                    <a:pt x="999643" y="920115"/>
                  </a:cubicBezTo>
                  <a:cubicBezTo>
                    <a:pt x="998474" y="920115"/>
                    <a:pt x="997890" y="920699"/>
                    <a:pt x="997890" y="921868"/>
                  </a:cubicBezTo>
                  <a:lnTo>
                    <a:pt x="994385" y="921868"/>
                  </a:lnTo>
                  <a:cubicBezTo>
                    <a:pt x="992048" y="921868"/>
                    <a:pt x="989711" y="923036"/>
                    <a:pt x="987375" y="925373"/>
                  </a:cubicBezTo>
                  <a:cubicBezTo>
                    <a:pt x="983869" y="925373"/>
                    <a:pt x="978027" y="929462"/>
                    <a:pt x="969848" y="937641"/>
                  </a:cubicBezTo>
                  <a:cubicBezTo>
                    <a:pt x="961669" y="942315"/>
                    <a:pt x="956411" y="944651"/>
                    <a:pt x="954075" y="944651"/>
                  </a:cubicBezTo>
                  <a:cubicBezTo>
                    <a:pt x="952906" y="945820"/>
                    <a:pt x="951738" y="946696"/>
                    <a:pt x="950569" y="947280"/>
                  </a:cubicBezTo>
                  <a:cubicBezTo>
                    <a:pt x="949401" y="947865"/>
                    <a:pt x="948233" y="948741"/>
                    <a:pt x="947065" y="949909"/>
                  </a:cubicBezTo>
                  <a:cubicBezTo>
                    <a:pt x="944728" y="949909"/>
                    <a:pt x="942391" y="951077"/>
                    <a:pt x="940054" y="953414"/>
                  </a:cubicBezTo>
                  <a:cubicBezTo>
                    <a:pt x="940054" y="955751"/>
                    <a:pt x="938885" y="956920"/>
                    <a:pt x="936549" y="956920"/>
                  </a:cubicBezTo>
                  <a:lnTo>
                    <a:pt x="934796" y="956920"/>
                  </a:lnTo>
                  <a:lnTo>
                    <a:pt x="931291" y="960425"/>
                  </a:lnTo>
                  <a:cubicBezTo>
                    <a:pt x="928955" y="960425"/>
                    <a:pt x="926033" y="962177"/>
                    <a:pt x="922529" y="965683"/>
                  </a:cubicBezTo>
                  <a:lnTo>
                    <a:pt x="912013" y="972693"/>
                  </a:lnTo>
                  <a:cubicBezTo>
                    <a:pt x="910844" y="972693"/>
                    <a:pt x="909675" y="973277"/>
                    <a:pt x="908507" y="974446"/>
                  </a:cubicBezTo>
                  <a:cubicBezTo>
                    <a:pt x="907339" y="975614"/>
                    <a:pt x="905587" y="976198"/>
                    <a:pt x="903249" y="976198"/>
                  </a:cubicBezTo>
                  <a:cubicBezTo>
                    <a:pt x="899744" y="976198"/>
                    <a:pt x="896823" y="977367"/>
                    <a:pt x="894487" y="979703"/>
                  </a:cubicBezTo>
                  <a:cubicBezTo>
                    <a:pt x="894487" y="982040"/>
                    <a:pt x="893318" y="983209"/>
                    <a:pt x="890981" y="983209"/>
                  </a:cubicBezTo>
                  <a:cubicBezTo>
                    <a:pt x="888645" y="983209"/>
                    <a:pt x="885723" y="984961"/>
                    <a:pt x="882219" y="988466"/>
                  </a:cubicBezTo>
                  <a:cubicBezTo>
                    <a:pt x="881050" y="988466"/>
                    <a:pt x="879881" y="989051"/>
                    <a:pt x="878713" y="990219"/>
                  </a:cubicBezTo>
                  <a:cubicBezTo>
                    <a:pt x="877545" y="991387"/>
                    <a:pt x="876377" y="991972"/>
                    <a:pt x="875208" y="991972"/>
                  </a:cubicBezTo>
                  <a:lnTo>
                    <a:pt x="871703" y="995477"/>
                  </a:lnTo>
                  <a:cubicBezTo>
                    <a:pt x="869366" y="997814"/>
                    <a:pt x="868197" y="999566"/>
                    <a:pt x="868197" y="1000735"/>
                  </a:cubicBezTo>
                  <a:cubicBezTo>
                    <a:pt x="865861" y="1000735"/>
                    <a:pt x="863523" y="1001903"/>
                    <a:pt x="861187" y="1004240"/>
                  </a:cubicBezTo>
                  <a:cubicBezTo>
                    <a:pt x="858850" y="1004240"/>
                    <a:pt x="856221" y="1005408"/>
                    <a:pt x="853301" y="1007745"/>
                  </a:cubicBezTo>
                  <a:cubicBezTo>
                    <a:pt x="850379" y="1010082"/>
                    <a:pt x="848919" y="1011834"/>
                    <a:pt x="848919" y="1013003"/>
                  </a:cubicBezTo>
                  <a:lnTo>
                    <a:pt x="845414" y="1016508"/>
                  </a:lnTo>
                  <a:cubicBezTo>
                    <a:pt x="845414" y="1016508"/>
                    <a:pt x="844829" y="1017092"/>
                    <a:pt x="843661" y="1018261"/>
                  </a:cubicBezTo>
                  <a:cubicBezTo>
                    <a:pt x="842493" y="1019429"/>
                    <a:pt x="841325" y="1020013"/>
                    <a:pt x="840156" y="1020013"/>
                  </a:cubicBezTo>
                  <a:lnTo>
                    <a:pt x="836651" y="1023518"/>
                  </a:lnTo>
                  <a:lnTo>
                    <a:pt x="833145" y="1023518"/>
                  </a:lnTo>
                  <a:cubicBezTo>
                    <a:pt x="833145" y="1024687"/>
                    <a:pt x="832561" y="1025271"/>
                    <a:pt x="831393" y="1025271"/>
                  </a:cubicBezTo>
                  <a:lnTo>
                    <a:pt x="827887" y="1025271"/>
                  </a:lnTo>
                  <a:cubicBezTo>
                    <a:pt x="827887" y="1027608"/>
                    <a:pt x="826719" y="1029945"/>
                    <a:pt x="824383" y="1032281"/>
                  </a:cubicBezTo>
                  <a:lnTo>
                    <a:pt x="812114" y="1041044"/>
                  </a:lnTo>
                  <a:cubicBezTo>
                    <a:pt x="809777" y="1043381"/>
                    <a:pt x="808025" y="1044550"/>
                    <a:pt x="806857" y="1044550"/>
                  </a:cubicBezTo>
                  <a:lnTo>
                    <a:pt x="796341" y="1048055"/>
                  </a:lnTo>
                  <a:lnTo>
                    <a:pt x="803157" y="1048055"/>
                  </a:lnTo>
                  <a:lnTo>
                    <a:pt x="798532" y="1052436"/>
                  </a:lnTo>
                  <a:cubicBezTo>
                    <a:pt x="796487" y="1054189"/>
                    <a:pt x="795173" y="1055065"/>
                    <a:pt x="794589" y="1055065"/>
                  </a:cubicBezTo>
                  <a:cubicBezTo>
                    <a:pt x="794589" y="1057402"/>
                    <a:pt x="794004" y="1058570"/>
                    <a:pt x="792835" y="1058570"/>
                  </a:cubicBezTo>
                  <a:lnTo>
                    <a:pt x="792835" y="1062076"/>
                  </a:lnTo>
                  <a:cubicBezTo>
                    <a:pt x="792835" y="1065581"/>
                    <a:pt x="790499" y="1067333"/>
                    <a:pt x="785825" y="1067333"/>
                  </a:cubicBezTo>
                  <a:cubicBezTo>
                    <a:pt x="783489" y="1069670"/>
                    <a:pt x="781737" y="1070839"/>
                    <a:pt x="780567" y="1070839"/>
                  </a:cubicBezTo>
                  <a:lnTo>
                    <a:pt x="773557" y="1076096"/>
                  </a:lnTo>
                  <a:cubicBezTo>
                    <a:pt x="773557" y="1080770"/>
                    <a:pt x="771805" y="1083107"/>
                    <a:pt x="768299" y="1083107"/>
                  </a:cubicBezTo>
                  <a:cubicBezTo>
                    <a:pt x="768299" y="1080770"/>
                    <a:pt x="768883" y="1079602"/>
                    <a:pt x="770052" y="1079602"/>
                  </a:cubicBezTo>
                  <a:cubicBezTo>
                    <a:pt x="771221" y="1078433"/>
                    <a:pt x="772097" y="1077265"/>
                    <a:pt x="772681" y="1076096"/>
                  </a:cubicBezTo>
                  <a:cubicBezTo>
                    <a:pt x="773265" y="1074928"/>
                    <a:pt x="772389" y="1074344"/>
                    <a:pt x="770052" y="1074344"/>
                  </a:cubicBezTo>
                  <a:cubicBezTo>
                    <a:pt x="766547" y="1074344"/>
                    <a:pt x="764795" y="1079017"/>
                    <a:pt x="764795" y="1088365"/>
                  </a:cubicBezTo>
                  <a:cubicBezTo>
                    <a:pt x="762457" y="1090701"/>
                    <a:pt x="761289" y="1094207"/>
                    <a:pt x="761289" y="1098880"/>
                  </a:cubicBezTo>
                  <a:cubicBezTo>
                    <a:pt x="760120" y="1100049"/>
                    <a:pt x="759537" y="1101217"/>
                    <a:pt x="759537" y="1102385"/>
                  </a:cubicBezTo>
                  <a:cubicBezTo>
                    <a:pt x="759537" y="1102385"/>
                    <a:pt x="760413" y="1102385"/>
                    <a:pt x="762165" y="1102385"/>
                  </a:cubicBezTo>
                  <a:cubicBezTo>
                    <a:pt x="763917" y="1102385"/>
                    <a:pt x="764795" y="1102970"/>
                    <a:pt x="764795" y="1104138"/>
                  </a:cubicBezTo>
                  <a:cubicBezTo>
                    <a:pt x="767131" y="1106475"/>
                    <a:pt x="768299" y="1108812"/>
                    <a:pt x="768299" y="1111148"/>
                  </a:cubicBezTo>
                  <a:cubicBezTo>
                    <a:pt x="765963" y="1113485"/>
                    <a:pt x="764795" y="1118159"/>
                    <a:pt x="764795" y="1125169"/>
                  </a:cubicBezTo>
                  <a:lnTo>
                    <a:pt x="764795" y="1146200"/>
                  </a:lnTo>
                  <a:cubicBezTo>
                    <a:pt x="763626" y="1149706"/>
                    <a:pt x="763041" y="1152042"/>
                    <a:pt x="763041" y="1153211"/>
                  </a:cubicBezTo>
                  <a:cubicBezTo>
                    <a:pt x="763041" y="1154379"/>
                    <a:pt x="763626" y="1154963"/>
                    <a:pt x="764795" y="1154963"/>
                  </a:cubicBezTo>
                  <a:lnTo>
                    <a:pt x="768299" y="1154963"/>
                  </a:lnTo>
                  <a:lnTo>
                    <a:pt x="770052" y="1154963"/>
                  </a:lnTo>
                  <a:lnTo>
                    <a:pt x="780567" y="1154963"/>
                  </a:lnTo>
                  <a:lnTo>
                    <a:pt x="780567" y="1161974"/>
                  </a:lnTo>
                  <a:cubicBezTo>
                    <a:pt x="778231" y="1161974"/>
                    <a:pt x="777062" y="1163142"/>
                    <a:pt x="777062" y="1165479"/>
                  </a:cubicBezTo>
                  <a:lnTo>
                    <a:pt x="796341" y="1154963"/>
                  </a:lnTo>
                  <a:cubicBezTo>
                    <a:pt x="799846" y="1152627"/>
                    <a:pt x="808025" y="1148537"/>
                    <a:pt x="820877" y="1142695"/>
                  </a:cubicBezTo>
                  <a:cubicBezTo>
                    <a:pt x="822046" y="1141527"/>
                    <a:pt x="824090" y="1140066"/>
                    <a:pt x="827011" y="1138314"/>
                  </a:cubicBezTo>
                  <a:cubicBezTo>
                    <a:pt x="829933" y="1136561"/>
                    <a:pt x="831393" y="1135101"/>
                    <a:pt x="831393" y="1133932"/>
                  </a:cubicBezTo>
                  <a:cubicBezTo>
                    <a:pt x="832561" y="1133932"/>
                    <a:pt x="835191" y="1132764"/>
                    <a:pt x="839280" y="1130427"/>
                  </a:cubicBezTo>
                  <a:cubicBezTo>
                    <a:pt x="843369" y="1128090"/>
                    <a:pt x="848919" y="1125753"/>
                    <a:pt x="855929" y="1123417"/>
                  </a:cubicBezTo>
                  <a:cubicBezTo>
                    <a:pt x="869950" y="1116406"/>
                    <a:pt x="878713" y="1111148"/>
                    <a:pt x="882219" y="1107643"/>
                  </a:cubicBezTo>
                  <a:lnTo>
                    <a:pt x="927786" y="1086612"/>
                  </a:lnTo>
                  <a:lnTo>
                    <a:pt x="950569" y="1074344"/>
                  </a:lnTo>
                  <a:cubicBezTo>
                    <a:pt x="950569" y="1072007"/>
                    <a:pt x="951738" y="1069670"/>
                    <a:pt x="954075" y="1067333"/>
                  </a:cubicBezTo>
                  <a:cubicBezTo>
                    <a:pt x="956411" y="1064997"/>
                    <a:pt x="958749" y="1063828"/>
                    <a:pt x="961085" y="1063828"/>
                  </a:cubicBezTo>
                  <a:cubicBezTo>
                    <a:pt x="961085" y="1062660"/>
                    <a:pt x="961669" y="1062076"/>
                    <a:pt x="962838" y="1062076"/>
                  </a:cubicBezTo>
                  <a:lnTo>
                    <a:pt x="966343" y="1062076"/>
                  </a:lnTo>
                  <a:lnTo>
                    <a:pt x="966343" y="1058570"/>
                  </a:lnTo>
                  <a:cubicBezTo>
                    <a:pt x="968679" y="1058570"/>
                    <a:pt x="971017" y="1057402"/>
                    <a:pt x="973353" y="1055065"/>
                  </a:cubicBezTo>
                  <a:cubicBezTo>
                    <a:pt x="974522" y="1052728"/>
                    <a:pt x="975106" y="1050976"/>
                    <a:pt x="975106" y="1049807"/>
                  </a:cubicBezTo>
                  <a:cubicBezTo>
                    <a:pt x="975106" y="1048639"/>
                    <a:pt x="976275" y="1048055"/>
                    <a:pt x="978611" y="1048055"/>
                  </a:cubicBezTo>
                  <a:cubicBezTo>
                    <a:pt x="978611" y="1049223"/>
                    <a:pt x="979195" y="1049807"/>
                    <a:pt x="980363" y="1049807"/>
                  </a:cubicBezTo>
                  <a:cubicBezTo>
                    <a:pt x="981532" y="1049807"/>
                    <a:pt x="982117" y="1049223"/>
                    <a:pt x="982117" y="1048055"/>
                  </a:cubicBezTo>
                  <a:lnTo>
                    <a:pt x="982117" y="1044550"/>
                  </a:lnTo>
                  <a:lnTo>
                    <a:pt x="985621" y="1041044"/>
                  </a:lnTo>
                  <a:cubicBezTo>
                    <a:pt x="992632" y="1038708"/>
                    <a:pt x="994385" y="1035787"/>
                    <a:pt x="990879" y="1032281"/>
                  </a:cubicBezTo>
                  <a:cubicBezTo>
                    <a:pt x="990879" y="1029945"/>
                    <a:pt x="992048" y="1028776"/>
                    <a:pt x="994385" y="1028776"/>
                  </a:cubicBezTo>
                  <a:cubicBezTo>
                    <a:pt x="995553" y="1028776"/>
                    <a:pt x="996429" y="1028192"/>
                    <a:pt x="997014" y="1027024"/>
                  </a:cubicBezTo>
                  <a:cubicBezTo>
                    <a:pt x="997597" y="1025855"/>
                    <a:pt x="997890" y="1024687"/>
                    <a:pt x="997890" y="1023518"/>
                  </a:cubicBezTo>
                  <a:cubicBezTo>
                    <a:pt x="997890" y="1018845"/>
                    <a:pt x="998474" y="1016508"/>
                    <a:pt x="999643" y="1016508"/>
                  </a:cubicBezTo>
                  <a:lnTo>
                    <a:pt x="999643" y="1011250"/>
                  </a:lnTo>
                  <a:cubicBezTo>
                    <a:pt x="998474" y="1007745"/>
                    <a:pt x="999059" y="1006284"/>
                    <a:pt x="1001395" y="1006869"/>
                  </a:cubicBezTo>
                  <a:cubicBezTo>
                    <a:pt x="1003731" y="1007453"/>
                    <a:pt x="1005484" y="1009498"/>
                    <a:pt x="1006653" y="1013003"/>
                  </a:cubicBezTo>
                  <a:lnTo>
                    <a:pt x="1010158" y="1016508"/>
                  </a:lnTo>
                  <a:cubicBezTo>
                    <a:pt x="1010158" y="1018845"/>
                    <a:pt x="1011327" y="1021182"/>
                    <a:pt x="1013663" y="1023518"/>
                  </a:cubicBezTo>
                  <a:lnTo>
                    <a:pt x="1015415" y="1020013"/>
                  </a:lnTo>
                  <a:cubicBezTo>
                    <a:pt x="1016584" y="1018845"/>
                    <a:pt x="1018337" y="1017968"/>
                    <a:pt x="1020673" y="1017384"/>
                  </a:cubicBezTo>
                  <a:cubicBezTo>
                    <a:pt x="1023011" y="1016800"/>
                    <a:pt x="1024179" y="1017676"/>
                    <a:pt x="1024179" y="1020013"/>
                  </a:cubicBezTo>
                  <a:cubicBezTo>
                    <a:pt x="1023011" y="1020013"/>
                    <a:pt x="1023011" y="1021182"/>
                    <a:pt x="1024179" y="1023518"/>
                  </a:cubicBezTo>
                  <a:cubicBezTo>
                    <a:pt x="1025347" y="1021182"/>
                    <a:pt x="1025931" y="1017676"/>
                    <a:pt x="1025931" y="1013003"/>
                  </a:cubicBezTo>
                  <a:cubicBezTo>
                    <a:pt x="1024763" y="1011834"/>
                    <a:pt x="1024179" y="1008913"/>
                    <a:pt x="1024179" y="1004240"/>
                  </a:cubicBezTo>
                  <a:cubicBezTo>
                    <a:pt x="1025347" y="1001903"/>
                    <a:pt x="1025931" y="1000150"/>
                    <a:pt x="1025931" y="998982"/>
                  </a:cubicBezTo>
                  <a:cubicBezTo>
                    <a:pt x="1028269" y="998982"/>
                    <a:pt x="1029437" y="999566"/>
                    <a:pt x="1029437" y="1000735"/>
                  </a:cubicBezTo>
                  <a:lnTo>
                    <a:pt x="1032942" y="1004240"/>
                  </a:lnTo>
                  <a:cubicBezTo>
                    <a:pt x="1034111" y="1004240"/>
                    <a:pt x="1034402" y="998106"/>
                    <a:pt x="1033818" y="985838"/>
                  </a:cubicBezTo>
                  <a:cubicBezTo>
                    <a:pt x="1033235" y="973569"/>
                    <a:pt x="1031773" y="961593"/>
                    <a:pt x="1029437" y="949909"/>
                  </a:cubicBezTo>
                  <a:cubicBezTo>
                    <a:pt x="1025931" y="934720"/>
                    <a:pt x="1021257" y="924789"/>
                    <a:pt x="1015415" y="920115"/>
                  </a:cubicBezTo>
                  <a:lnTo>
                    <a:pt x="1010158" y="920115"/>
                  </a:lnTo>
                  <a:cubicBezTo>
                    <a:pt x="1007821" y="921283"/>
                    <a:pt x="1005484" y="921868"/>
                    <a:pt x="1003148" y="921868"/>
                  </a:cubicBezTo>
                  <a:cubicBezTo>
                    <a:pt x="1003148" y="920699"/>
                    <a:pt x="1004317" y="920115"/>
                    <a:pt x="1006653" y="920115"/>
                  </a:cubicBezTo>
                  <a:cubicBezTo>
                    <a:pt x="1008989" y="920115"/>
                    <a:pt x="1011327" y="918947"/>
                    <a:pt x="1013663" y="916610"/>
                  </a:cubicBezTo>
                  <a:cubicBezTo>
                    <a:pt x="1013663" y="915441"/>
                    <a:pt x="1012787" y="915149"/>
                    <a:pt x="1011035" y="915733"/>
                  </a:cubicBezTo>
                  <a:close/>
                  <a:moveTo>
                    <a:pt x="69012" y="914857"/>
                  </a:moveTo>
                  <a:lnTo>
                    <a:pt x="65507" y="921868"/>
                  </a:lnTo>
                  <a:cubicBezTo>
                    <a:pt x="64338" y="920699"/>
                    <a:pt x="63754" y="919531"/>
                    <a:pt x="63754" y="918362"/>
                  </a:cubicBezTo>
                  <a:cubicBezTo>
                    <a:pt x="63754" y="917194"/>
                    <a:pt x="63171" y="916610"/>
                    <a:pt x="62002" y="916610"/>
                  </a:cubicBezTo>
                  <a:cubicBezTo>
                    <a:pt x="63171" y="915441"/>
                    <a:pt x="65507" y="914857"/>
                    <a:pt x="69012" y="914857"/>
                  </a:cubicBezTo>
                  <a:close/>
                  <a:moveTo>
                    <a:pt x="710464" y="909599"/>
                  </a:moveTo>
                  <a:cubicBezTo>
                    <a:pt x="710464" y="914273"/>
                    <a:pt x="709295" y="916610"/>
                    <a:pt x="706959" y="916610"/>
                  </a:cubicBezTo>
                  <a:cubicBezTo>
                    <a:pt x="705790" y="916610"/>
                    <a:pt x="705790" y="916026"/>
                    <a:pt x="706959" y="914857"/>
                  </a:cubicBezTo>
                  <a:cubicBezTo>
                    <a:pt x="708127" y="913689"/>
                    <a:pt x="709295" y="911936"/>
                    <a:pt x="710464" y="909599"/>
                  </a:cubicBezTo>
                  <a:close/>
                  <a:moveTo>
                    <a:pt x="729743" y="907847"/>
                  </a:moveTo>
                  <a:lnTo>
                    <a:pt x="729743" y="909599"/>
                  </a:lnTo>
                  <a:cubicBezTo>
                    <a:pt x="729743" y="909599"/>
                    <a:pt x="729158" y="911352"/>
                    <a:pt x="727989" y="914857"/>
                  </a:cubicBezTo>
                  <a:cubicBezTo>
                    <a:pt x="726821" y="918362"/>
                    <a:pt x="725653" y="920699"/>
                    <a:pt x="724485" y="921868"/>
                  </a:cubicBezTo>
                  <a:lnTo>
                    <a:pt x="717474" y="932383"/>
                  </a:lnTo>
                  <a:cubicBezTo>
                    <a:pt x="716305" y="932383"/>
                    <a:pt x="715721" y="932967"/>
                    <a:pt x="715721" y="934136"/>
                  </a:cubicBezTo>
                  <a:lnTo>
                    <a:pt x="713969" y="941146"/>
                  </a:lnTo>
                  <a:cubicBezTo>
                    <a:pt x="711632" y="943483"/>
                    <a:pt x="710464" y="946404"/>
                    <a:pt x="710464" y="949909"/>
                  </a:cubicBezTo>
                  <a:cubicBezTo>
                    <a:pt x="712801" y="949909"/>
                    <a:pt x="714553" y="948157"/>
                    <a:pt x="715721" y="944651"/>
                  </a:cubicBezTo>
                  <a:cubicBezTo>
                    <a:pt x="715721" y="942315"/>
                    <a:pt x="716305" y="939978"/>
                    <a:pt x="717474" y="937641"/>
                  </a:cubicBezTo>
                  <a:lnTo>
                    <a:pt x="717474" y="934136"/>
                  </a:lnTo>
                  <a:lnTo>
                    <a:pt x="720979" y="932383"/>
                  </a:lnTo>
                  <a:lnTo>
                    <a:pt x="727989" y="921868"/>
                  </a:lnTo>
                  <a:cubicBezTo>
                    <a:pt x="727989" y="920699"/>
                    <a:pt x="728574" y="918947"/>
                    <a:pt x="729743" y="916610"/>
                  </a:cubicBezTo>
                  <a:cubicBezTo>
                    <a:pt x="729743" y="915441"/>
                    <a:pt x="730326" y="914273"/>
                    <a:pt x="731495" y="913105"/>
                  </a:cubicBezTo>
                  <a:cubicBezTo>
                    <a:pt x="732663" y="911936"/>
                    <a:pt x="733247" y="910768"/>
                    <a:pt x="733247" y="909599"/>
                  </a:cubicBezTo>
                  <a:cubicBezTo>
                    <a:pt x="733247" y="908431"/>
                    <a:pt x="732079" y="907847"/>
                    <a:pt x="729743" y="907847"/>
                  </a:cubicBezTo>
                  <a:close/>
                  <a:moveTo>
                    <a:pt x="81280" y="904342"/>
                  </a:moveTo>
                  <a:cubicBezTo>
                    <a:pt x="83617" y="905510"/>
                    <a:pt x="84785" y="906971"/>
                    <a:pt x="84785" y="908723"/>
                  </a:cubicBezTo>
                  <a:cubicBezTo>
                    <a:pt x="84785" y="910476"/>
                    <a:pt x="84785" y="911936"/>
                    <a:pt x="84785" y="913105"/>
                  </a:cubicBezTo>
                  <a:close/>
                  <a:moveTo>
                    <a:pt x="715721" y="900836"/>
                  </a:moveTo>
                  <a:lnTo>
                    <a:pt x="715721" y="904342"/>
                  </a:lnTo>
                  <a:cubicBezTo>
                    <a:pt x="714553" y="904342"/>
                    <a:pt x="713385" y="904926"/>
                    <a:pt x="712216" y="906094"/>
                  </a:cubicBezTo>
                  <a:cubicBezTo>
                    <a:pt x="711048" y="907263"/>
                    <a:pt x="710464" y="908431"/>
                    <a:pt x="710464" y="909599"/>
                  </a:cubicBezTo>
                  <a:cubicBezTo>
                    <a:pt x="711632" y="908431"/>
                    <a:pt x="712509" y="906678"/>
                    <a:pt x="713092" y="904342"/>
                  </a:cubicBezTo>
                  <a:cubicBezTo>
                    <a:pt x="713677" y="902005"/>
                    <a:pt x="714553" y="900836"/>
                    <a:pt x="715721" y="900836"/>
                  </a:cubicBezTo>
                  <a:close/>
                  <a:moveTo>
                    <a:pt x="718350" y="894702"/>
                  </a:moveTo>
                  <a:lnTo>
                    <a:pt x="717474" y="897331"/>
                  </a:lnTo>
                  <a:lnTo>
                    <a:pt x="717474" y="895579"/>
                  </a:lnTo>
                  <a:cubicBezTo>
                    <a:pt x="717474" y="895579"/>
                    <a:pt x="717767" y="895286"/>
                    <a:pt x="718350" y="894702"/>
                  </a:cubicBezTo>
                  <a:close/>
                  <a:moveTo>
                    <a:pt x="1283564" y="893826"/>
                  </a:moveTo>
                  <a:lnTo>
                    <a:pt x="1290574" y="893826"/>
                  </a:lnTo>
                  <a:cubicBezTo>
                    <a:pt x="1290574" y="894994"/>
                    <a:pt x="1289697" y="895579"/>
                    <a:pt x="1287945" y="895579"/>
                  </a:cubicBezTo>
                  <a:cubicBezTo>
                    <a:pt x="1286193" y="895579"/>
                    <a:pt x="1284733" y="895579"/>
                    <a:pt x="1283564" y="895579"/>
                  </a:cubicBezTo>
                  <a:cubicBezTo>
                    <a:pt x="1282395" y="895579"/>
                    <a:pt x="1282395" y="894994"/>
                    <a:pt x="1283564" y="893826"/>
                  </a:cubicBezTo>
                  <a:close/>
                  <a:moveTo>
                    <a:pt x="732371" y="892950"/>
                  </a:moveTo>
                  <a:cubicBezTo>
                    <a:pt x="731787" y="892950"/>
                    <a:pt x="730911" y="893826"/>
                    <a:pt x="729743" y="895579"/>
                  </a:cubicBezTo>
                  <a:cubicBezTo>
                    <a:pt x="728574" y="896747"/>
                    <a:pt x="727989" y="898500"/>
                    <a:pt x="727989" y="900836"/>
                  </a:cubicBezTo>
                  <a:lnTo>
                    <a:pt x="724485" y="900836"/>
                  </a:lnTo>
                  <a:cubicBezTo>
                    <a:pt x="724485" y="903173"/>
                    <a:pt x="723316" y="905510"/>
                    <a:pt x="720979" y="907847"/>
                  </a:cubicBezTo>
                  <a:cubicBezTo>
                    <a:pt x="719811" y="909015"/>
                    <a:pt x="719227" y="910768"/>
                    <a:pt x="719227" y="913105"/>
                  </a:cubicBezTo>
                  <a:cubicBezTo>
                    <a:pt x="719227" y="915441"/>
                    <a:pt x="719811" y="916610"/>
                    <a:pt x="720979" y="916610"/>
                  </a:cubicBezTo>
                  <a:cubicBezTo>
                    <a:pt x="725653" y="910768"/>
                    <a:pt x="727989" y="906678"/>
                    <a:pt x="727989" y="904342"/>
                  </a:cubicBezTo>
                  <a:cubicBezTo>
                    <a:pt x="727989" y="902005"/>
                    <a:pt x="728574" y="900836"/>
                    <a:pt x="729743" y="900836"/>
                  </a:cubicBezTo>
                  <a:cubicBezTo>
                    <a:pt x="729743" y="897331"/>
                    <a:pt x="730911" y="895579"/>
                    <a:pt x="733247" y="895579"/>
                  </a:cubicBezTo>
                  <a:cubicBezTo>
                    <a:pt x="733247" y="893826"/>
                    <a:pt x="732955" y="892950"/>
                    <a:pt x="732371" y="892950"/>
                  </a:cubicBezTo>
                  <a:close/>
                  <a:moveTo>
                    <a:pt x="97054" y="886816"/>
                  </a:moveTo>
                  <a:cubicBezTo>
                    <a:pt x="98222" y="890321"/>
                    <a:pt x="100559" y="893534"/>
                    <a:pt x="104064" y="896455"/>
                  </a:cubicBezTo>
                  <a:cubicBezTo>
                    <a:pt x="107570" y="899376"/>
                    <a:pt x="109906" y="902005"/>
                    <a:pt x="111075" y="904342"/>
                  </a:cubicBezTo>
                  <a:lnTo>
                    <a:pt x="118085" y="927125"/>
                  </a:lnTo>
                  <a:cubicBezTo>
                    <a:pt x="118085" y="928294"/>
                    <a:pt x="118377" y="929170"/>
                    <a:pt x="118961" y="929754"/>
                  </a:cubicBezTo>
                  <a:cubicBezTo>
                    <a:pt x="119546" y="930339"/>
                    <a:pt x="119837" y="931215"/>
                    <a:pt x="119837" y="932383"/>
                  </a:cubicBezTo>
                  <a:cubicBezTo>
                    <a:pt x="119837" y="937057"/>
                    <a:pt x="121006" y="941438"/>
                    <a:pt x="123343" y="945528"/>
                  </a:cubicBezTo>
                  <a:cubicBezTo>
                    <a:pt x="125679" y="949617"/>
                    <a:pt x="127432" y="952246"/>
                    <a:pt x="128601" y="953414"/>
                  </a:cubicBezTo>
                  <a:cubicBezTo>
                    <a:pt x="129769" y="953414"/>
                    <a:pt x="130353" y="955167"/>
                    <a:pt x="130353" y="958672"/>
                  </a:cubicBezTo>
                  <a:cubicBezTo>
                    <a:pt x="125679" y="956335"/>
                    <a:pt x="123343" y="954583"/>
                    <a:pt x="123343" y="953414"/>
                  </a:cubicBezTo>
                  <a:lnTo>
                    <a:pt x="110197" y="924495"/>
                  </a:lnTo>
                  <a:lnTo>
                    <a:pt x="111075" y="927125"/>
                  </a:lnTo>
                  <a:lnTo>
                    <a:pt x="109322" y="927125"/>
                  </a:lnTo>
                  <a:lnTo>
                    <a:pt x="105817" y="921868"/>
                  </a:lnTo>
                  <a:lnTo>
                    <a:pt x="109004" y="921868"/>
                  </a:lnTo>
                  <a:lnTo>
                    <a:pt x="97054" y="895579"/>
                  </a:lnTo>
                  <a:close/>
                  <a:moveTo>
                    <a:pt x="23444" y="883310"/>
                  </a:moveTo>
                  <a:lnTo>
                    <a:pt x="25197" y="886816"/>
                  </a:lnTo>
                  <a:cubicBezTo>
                    <a:pt x="31039" y="893826"/>
                    <a:pt x="35129" y="900836"/>
                    <a:pt x="37465" y="907847"/>
                  </a:cubicBezTo>
                  <a:cubicBezTo>
                    <a:pt x="30455" y="906678"/>
                    <a:pt x="26366" y="903757"/>
                    <a:pt x="25197" y="899084"/>
                  </a:cubicBezTo>
                  <a:close/>
                  <a:moveTo>
                    <a:pt x="749021" y="878053"/>
                  </a:moveTo>
                  <a:cubicBezTo>
                    <a:pt x="746684" y="880389"/>
                    <a:pt x="745515" y="882142"/>
                    <a:pt x="745515" y="883310"/>
                  </a:cubicBezTo>
                  <a:lnTo>
                    <a:pt x="749021" y="881558"/>
                  </a:lnTo>
                  <a:close/>
                  <a:moveTo>
                    <a:pt x="53239" y="876300"/>
                  </a:moveTo>
                  <a:cubicBezTo>
                    <a:pt x="55576" y="878637"/>
                    <a:pt x="56744" y="880389"/>
                    <a:pt x="56744" y="881558"/>
                  </a:cubicBezTo>
                  <a:cubicBezTo>
                    <a:pt x="55576" y="881558"/>
                    <a:pt x="53823" y="880389"/>
                    <a:pt x="51486" y="878053"/>
                  </a:cubicBezTo>
                  <a:cubicBezTo>
                    <a:pt x="51486" y="878053"/>
                    <a:pt x="51778" y="877761"/>
                    <a:pt x="52362" y="877176"/>
                  </a:cubicBezTo>
                  <a:cubicBezTo>
                    <a:pt x="52947" y="876592"/>
                    <a:pt x="53239" y="876300"/>
                    <a:pt x="53239" y="876300"/>
                  </a:cubicBezTo>
                  <a:close/>
                  <a:moveTo>
                    <a:pt x="727989" y="874547"/>
                  </a:moveTo>
                  <a:lnTo>
                    <a:pt x="729743" y="874547"/>
                  </a:lnTo>
                  <a:cubicBezTo>
                    <a:pt x="726237" y="885063"/>
                    <a:pt x="723316" y="891489"/>
                    <a:pt x="720979" y="893826"/>
                  </a:cubicBezTo>
                  <a:lnTo>
                    <a:pt x="718350" y="894702"/>
                  </a:lnTo>
                  <a:lnTo>
                    <a:pt x="720979" y="886816"/>
                  </a:lnTo>
                  <a:cubicBezTo>
                    <a:pt x="723316" y="884479"/>
                    <a:pt x="724485" y="882726"/>
                    <a:pt x="724485" y="881558"/>
                  </a:cubicBezTo>
                  <a:cubicBezTo>
                    <a:pt x="726821" y="881558"/>
                    <a:pt x="727989" y="879221"/>
                    <a:pt x="727989" y="874547"/>
                  </a:cubicBezTo>
                  <a:close/>
                  <a:moveTo>
                    <a:pt x="745515" y="869290"/>
                  </a:moveTo>
                  <a:lnTo>
                    <a:pt x="736753" y="883310"/>
                  </a:lnTo>
                  <a:lnTo>
                    <a:pt x="740257" y="883310"/>
                  </a:lnTo>
                  <a:cubicBezTo>
                    <a:pt x="742595" y="883310"/>
                    <a:pt x="743763" y="881558"/>
                    <a:pt x="743763" y="878053"/>
                  </a:cubicBezTo>
                  <a:cubicBezTo>
                    <a:pt x="744931" y="875716"/>
                    <a:pt x="745515" y="873379"/>
                    <a:pt x="745515" y="871042"/>
                  </a:cubicBezTo>
                  <a:close/>
                  <a:moveTo>
                    <a:pt x="756031" y="865784"/>
                  </a:moveTo>
                  <a:lnTo>
                    <a:pt x="752526" y="869290"/>
                  </a:lnTo>
                  <a:cubicBezTo>
                    <a:pt x="752526" y="870458"/>
                    <a:pt x="753695" y="870458"/>
                    <a:pt x="756031" y="869290"/>
                  </a:cubicBezTo>
                  <a:cubicBezTo>
                    <a:pt x="756031" y="866953"/>
                    <a:pt x="756031" y="865784"/>
                    <a:pt x="756031" y="865784"/>
                  </a:cubicBezTo>
                  <a:close/>
                  <a:moveTo>
                    <a:pt x="46229" y="865784"/>
                  </a:moveTo>
                  <a:lnTo>
                    <a:pt x="51486" y="874547"/>
                  </a:lnTo>
                  <a:lnTo>
                    <a:pt x="49734" y="874547"/>
                  </a:lnTo>
                  <a:cubicBezTo>
                    <a:pt x="47397" y="871042"/>
                    <a:pt x="46229" y="868705"/>
                    <a:pt x="46229" y="867537"/>
                  </a:cubicBezTo>
                  <a:close/>
                  <a:moveTo>
                    <a:pt x="56744" y="862279"/>
                  </a:moveTo>
                  <a:cubicBezTo>
                    <a:pt x="56744" y="863448"/>
                    <a:pt x="57328" y="865200"/>
                    <a:pt x="58496" y="867537"/>
                  </a:cubicBezTo>
                  <a:cubicBezTo>
                    <a:pt x="57328" y="867537"/>
                    <a:pt x="56744" y="866369"/>
                    <a:pt x="56744" y="864032"/>
                  </a:cubicBezTo>
                  <a:close/>
                  <a:moveTo>
                    <a:pt x="742887" y="857898"/>
                  </a:moveTo>
                  <a:cubicBezTo>
                    <a:pt x="741134" y="858482"/>
                    <a:pt x="740257" y="859942"/>
                    <a:pt x="740257" y="862279"/>
                  </a:cubicBezTo>
                  <a:cubicBezTo>
                    <a:pt x="740257" y="864616"/>
                    <a:pt x="739089" y="866661"/>
                    <a:pt x="736753" y="868413"/>
                  </a:cubicBezTo>
                  <a:cubicBezTo>
                    <a:pt x="734416" y="870166"/>
                    <a:pt x="732079" y="871042"/>
                    <a:pt x="729743" y="871042"/>
                  </a:cubicBezTo>
                  <a:lnTo>
                    <a:pt x="733247" y="865784"/>
                  </a:lnTo>
                  <a:cubicBezTo>
                    <a:pt x="733247" y="863448"/>
                    <a:pt x="733247" y="862279"/>
                    <a:pt x="733247" y="862279"/>
                  </a:cubicBezTo>
                  <a:lnTo>
                    <a:pt x="729743" y="865784"/>
                  </a:lnTo>
                  <a:cubicBezTo>
                    <a:pt x="729743" y="868121"/>
                    <a:pt x="729158" y="869290"/>
                    <a:pt x="727989" y="869290"/>
                  </a:cubicBezTo>
                  <a:lnTo>
                    <a:pt x="720979" y="878053"/>
                  </a:lnTo>
                  <a:cubicBezTo>
                    <a:pt x="715137" y="889737"/>
                    <a:pt x="709880" y="898500"/>
                    <a:pt x="705206" y="904342"/>
                  </a:cubicBezTo>
                  <a:cubicBezTo>
                    <a:pt x="700532" y="907847"/>
                    <a:pt x="698196" y="910768"/>
                    <a:pt x="698196" y="913105"/>
                  </a:cubicBezTo>
                  <a:cubicBezTo>
                    <a:pt x="698196" y="915441"/>
                    <a:pt x="697027" y="916610"/>
                    <a:pt x="694690" y="916610"/>
                  </a:cubicBezTo>
                  <a:cubicBezTo>
                    <a:pt x="692354" y="916610"/>
                    <a:pt x="691185" y="917778"/>
                    <a:pt x="691185" y="920115"/>
                  </a:cubicBezTo>
                  <a:lnTo>
                    <a:pt x="691185" y="921868"/>
                  </a:lnTo>
                  <a:cubicBezTo>
                    <a:pt x="691185" y="921868"/>
                    <a:pt x="691185" y="922452"/>
                    <a:pt x="691185" y="923620"/>
                  </a:cubicBezTo>
                  <a:cubicBezTo>
                    <a:pt x="691185" y="924789"/>
                    <a:pt x="691185" y="925373"/>
                    <a:pt x="691185" y="925373"/>
                  </a:cubicBezTo>
                  <a:cubicBezTo>
                    <a:pt x="692354" y="926541"/>
                    <a:pt x="694398" y="928294"/>
                    <a:pt x="697319" y="930631"/>
                  </a:cubicBezTo>
                  <a:cubicBezTo>
                    <a:pt x="700240" y="932967"/>
                    <a:pt x="701701" y="934136"/>
                    <a:pt x="701701" y="934136"/>
                  </a:cubicBezTo>
                  <a:cubicBezTo>
                    <a:pt x="700532" y="934136"/>
                    <a:pt x="700532" y="935304"/>
                    <a:pt x="701701" y="937641"/>
                  </a:cubicBezTo>
                  <a:cubicBezTo>
                    <a:pt x="702869" y="939978"/>
                    <a:pt x="704037" y="941146"/>
                    <a:pt x="705206" y="941146"/>
                  </a:cubicBezTo>
                  <a:cubicBezTo>
                    <a:pt x="705206" y="938809"/>
                    <a:pt x="705790" y="937641"/>
                    <a:pt x="706959" y="937641"/>
                  </a:cubicBezTo>
                  <a:cubicBezTo>
                    <a:pt x="706959" y="938809"/>
                    <a:pt x="707543" y="939394"/>
                    <a:pt x="708711" y="939394"/>
                  </a:cubicBezTo>
                  <a:cubicBezTo>
                    <a:pt x="709880" y="939394"/>
                    <a:pt x="710464" y="938809"/>
                    <a:pt x="710464" y="937641"/>
                  </a:cubicBezTo>
                  <a:lnTo>
                    <a:pt x="710464" y="934136"/>
                  </a:lnTo>
                  <a:cubicBezTo>
                    <a:pt x="712801" y="932967"/>
                    <a:pt x="712801" y="932383"/>
                    <a:pt x="710464" y="932383"/>
                  </a:cubicBezTo>
                  <a:lnTo>
                    <a:pt x="710464" y="928878"/>
                  </a:lnTo>
                  <a:cubicBezTo>
                    <a:pt x="710464" y="926541"/>
                    <a:pt x="711048" y="924789"/>
                    <a:pt x="712216" y="923620"/>
                  </a:cubicBezTo>
                  <a:cubicBezTo>
                    <a:pt x="713385" y="922452"/>
                    <a:pt x="713969" y="921283"/>
                    <a:pt x="713969" y="920115"/>
                  </a:cubicBezTo>
                  <a:lnTo>
                    <a:pt x="715721" y="913105"/>
                  </a:lnTo>
                  <a:lnTo>
                    <a:pt x="717474" y="913105"/>
                  </a:lnTo>
                  <a:cubicBezTo>
                    <a:pt x="717474" y="910768"/>
                    <a:pt x="719811" y="905510"/>
                    <a:pt x="724485" y="897331"/>
                  </a:cubicBezTo>
                  <a:cubicBezTo>
                    <a:pt x="726821" y="897331"/>
                    <a:pt x="727989" y="896747"/>
                    <a:pt x="727989" y="895579"/>
                  </a:cubicBezTo>
                  <a:cubicBezTo>
                    <a:pt x="727989" y="892073"/>
                    <a:pt x="728574" y="889152"/>
                    <a:pt x="729743" y="886816"/>
                  </a:cubicBezTo>
                  <a:cubicBezTo>
                    <a:pt x="729743" y="884479"/>
                    <a:pt x="730911" y="881850"/>
                    <a:pt x="733247" y="878929"/>
                  </a:cubicBezTo>
                  <a:cubicBezTo>
                    <a:pt x="735584" y="876008"/>
                    <a:pt x="737921" y="873379"/>
                    <a:pt x="740257" y="871042"/>
                  </a:cubicBezTo>
                  <a:cubicBezTo>
                    <a:pt x="740257" y="867537"/>
                    <a:pt x="741426" y="864616"/>
                    <a:pt x="743763" y="862279"/>
                  </a:cubicBezTo>
                  <a:lnTo>
                    <a:pt x="745515" y="858774"/>
                  </a:lnTo>
                  <a:cubicBezTo>
                    <a:pt x="745515" y="857606"/>
                    <a:pt x="744639" y="857314"/>
                    <a:pt x="742887" y="857898"/>
                  </a:cubicBezTo>
                  <a:close/>
                  <a:moveTo>
                    <a:pt x="783399" y="855134"/>
                  </a:moveTo>
                  <a:lnTo>
                    <a:pt x="783197" y="855269"/>
                  </a:lnTo>
                  <a:lnTo>
                    <a:pt x="783112" y="855212"/>
                  </a:lnTo>
                  <a:close/>
                  <a:moveTo>
                    <a:pt x="785825" y="853516"/>
                  </a:moveTo>
                  <a:lnTo>
                    <a:pt x="789331" y="853516"/>
                  </a:lnTo>
                  <a:lnTo>
                    <a:pt x="783399" y="855134"/>
                  </a:lnTo>
                  <a:close/>
                  <a:moveTo>
                    <a:pt x="775310" y="852640"/>
                  </a:moveTo>
                  <a:cubicBezTo>
                    <a:pt x="774141" y="853224"/>
                    <a:pt x="772389" y="854685"/>
                    <a:pt x="770052" y="857021"/>
                  </a:cubicBezTo>
                  <a:lnTo>
                    <a:pt x="773557" y="857021"/>
                  </a:lnTo>
                  <a:cubicBezTo>
                    <a:pt x="775893" y="857021"/>
                    <a:pt x="777062" y="855853"/>
                    <a:pt x="777062" y="853516"/>
                  </a:cubicBezTo>
                  <a:cubicBezTo>
                    <a:pt x="777062" y="852348"/>
                    <a:pt x="776478" y="852056"/>
                    <a:pt x="775310" y="852640"/>
                  </a:cubicBezTo>
                  <a:close/>
                  <a:moveTo>
                    <a:pt x="0" y="849969"/>
                  </a:moveTo>
                  <a:lnTo>
                    <a:pt x="2413" y="854392"/>
                  </a:lnTo>
                  <a:cubicBezTo>
                    <a:pt x="4750" y="858482"/>
                    <a:pt x="5919" y="862279"/>
                    <a:pt x="5919" y="865784"/>
                  </a:cubicBezTo>
                  <a:lnTo>
                    <a:pt x="0" y="851581"/>
                  </a:lnTo>
                  <a:close/>
                  <a:moveTo>
                    <a:pt x="67260" y="848258"/>
                  </a:moveTo>
                  <a:lnTo>
                    <a:pt x="76023" y="850011"/>
                  </a:lnTo>
                  <a:lnTo>
                    <a:pt x="79528" y="851764"/>
                  </a:lnTo>
                  <a:cubicBezTo>
                    <a:pt x="85370" y="858774"/>
                    <a:pt x="90043" y="866369"/>
                    <a:pt x="93548" y="874547"/>
                  </a:cubicBezTo>
                  <a:cubicBezTo>
                    <a:pt x="94717" y="874547"/>
                    <a:pt x="95301" y="876300"/>
                    <a:pt x="95301" y="879805"/>
                  </a:cubicBezTo>
                  <a:cubicBezTo>
                    <a:pt x="90628" y="876300"/>
                    <a:pt x="86538" y="870458"/>
                    <a:pt x="83033" y="862279"/>
                  </a:cubicBezTo>
                  <a:cubicBezTo>
                    <a:pt x="83033" y="862279"/>
                    <a:pt x="82157" y="860527"/>
                    <a:pt x="80404" y="857021"/>
                  </a:cubicBezTo>
                  <a:cubicBezTo>
                    <a:pt x="78652" y="853516"/>
                    <a:pt x="76023" y="851764"/>
                    <a:pt x="72518" y="851764"/>
                  </a:cubicBezTo>
                  <a:cubicBezTo>
                    <a:pt x="71349" y="852932"/>
                    <a:pt x="69596" y="851764"/>
                    <a:pt x="67260" y="848258"/>
                  </a:cubicBezTo>
                  <a:close/>
                  <a:moveTo>
                    <a:pt x="820877" y="846506"/>
                  </a:moveTo>
                  <a:lnTo>
                    <a:pt x="824383" y="846506"/>
                  </a:lnTo>
                  <a:cubicBezTo>
                    <a:pt x="824383" y="848843"/>
                    <a:pt x="823214" y="850011"/>
                    <a:pt x="820877" y="850011"/>
                  </a:cubicBezTo>
                  <a:cubicBezTo>
                    <a:pt x="819709" y="847674"/>
                    <a:pt x="819709" y="846506"/>
                    <a:pt x="820877" y="846506"/>
                  </a:cubicBezTo>
                  <a:close/>
                  <a:moveTo>
                    <a:pt x="740257" y="846506"/>
                  </a:moveTo>
                  <a:cubicBezTo>
                    <a:pt x="737921" y="848843"/>
                    <a:pt x="736753" y="851179"/>
                    <a:pt x="736753" y="853516"/>
                  </a:cubicBezTo>
                  <a:cubicBezTo>
                    <a:pt x="737921" y="853516"/>
                    <a:pt x="739089" y="852932"/>
                    <a:pt x="740257" y="851764"/>
                  </a:cubicBezTo>
                  <a:cubicBezTo>
                    <a:pt x="741426" y="850595"/>
                    <a:pt x="742595" y="850011"/>
                    <a:pt x="743763" y="850011"/>
                  </a:cubicBezTo>
                  <a:cubicBezTo>
                    <a:pt x="743763" y="847674"/>
                    <a:pt x="742595" y="846506"/>
                    <a:pt x="740257" y="846506"/>
                  </a:cubicBezTo>
                  <a:close/>
                  <a:moveTo>
                    <a:pt x="5919" y="846506"/>
                  </a:moveTo>
                  <a:cubicBezTo>
                    <a:pt x="8255" y="848843"/>
                    <a:pt x="12345" y="854685"/>
                    <a:pt x="18187" y="864032"/>
                  </a:cubicBezTo>
                  <a:cubicBezTo>
                    <a:pt x="20523" y="871042"/>
                    <a:pt x="21692" y="877468"/>
                    <a:pt x="21692" y="883310"/>
                  </a:cubicBezTo>
                  <a:lnTo>
                    <a:pt x="16434" y="874547"/>
                  </a:lnTo>
                  <a:cubicBezTo>
                    <a:pt x="12929" y="865200"/>
                    <a:pt x="9424" y="855853"/>
                    <a:pt x="5919" y="846506"/>
                  </a:cubicBezTo>
                  <a:close/>
                  <a:moveTo>
                    <a:pt x="40971" y="839495"/>
                  </a:moveTo>
                  <a:lnTo>
                    <a:pt x="46229" y="844753"/>
                  </a:lnTo>
                  <a:lnTo>
                    <a:pt x="40971" y="850011"/>
                  </a:lnTo>
                  <a:close/>
                  <a:moveTo>
                    <a:pt x="756031" y="837743"/>
                  </a:moveTo>
                  <a:cubicBezTo>
                    <a:pt x="754863" y="837743"/>
                    <a:pt x="753402" y="839203"/>
                    <a:pt x="751649" y="842124"/>
                  </a:cubicBezTo>
                  <a:cubicBezTo>
                    <a:pt x="749897" y="845045"/>
                    <a:pt x="749021" y="847674"/>
                    <a:pt x="749021" y="850011"/>
                  </a:cubicBezTo>
                  <a:cubicBezTo>
                    <a:pt x="749021" y="847674"/>
                    <a:pt x="750189" y="845922"/>
                    <a:pt x="752526" y="844753"/>
                  </a:cubicBezTo>
                  <a:cubicBezTo>
                    <a:pt x="752526" y="842416"/>
                    <a:pt x="753695" y="840080"/>
                    <a:pt x="756031" y="837743"/>
                  </a:cubicBezTo>
                  <a:close/>
                  <a:moveTo>
                    <a:pt x="906755" y="834238"/>
                  </a:moveTo>
                  <a:lnTo>
                    <a:pt x="910260" y="834238"/>
                  </a:lnTo>
                  <a:cubicBezTo>
                    <a:pt x="910260" y="836574"/>
                    <a:pt x="909091" y="837743"/>
                    <a:pt x="906755" y="837743"/>
                  </a:cubicBezTo>
                  <a:cubicBezTo>
                    <a:pt x="904417" y="837743"/>
                    <a:pt x="904417" y="836574"/>
                    <a:pt x="906755" y="834238"/>
                  </a:cubicBezTo>
                  <a:close/>
                  <a:moveTo>
                    <a:pt x="897991" y="834238"/>
                  </a:moveTo>
                  <a:lnTo>
                    <a:pt x="899744" y="834238"/>
                  </a:lnTo>
                  <a:lnTo>
                    <a:pt x="897991" y="837743"/>
                  </a:lnTo>
                  <a:lnTo>
                    <a:pt x="869950" y="841248"/>
                  </a:lnTo>
                  <a:lnTo>
                    <a:pt x="890981" y="837743"/>
                  </a:lnTo>
                  <a:cubicBezTo>
                    <a:pt x="893318" y="837743"/>
                    <a:pt x="895655" y="836574"/>
                    <a:pt x="897991" y="834238"/>
                  </a:cubicBezTo>
                  <a:close/>
                  <a:moveTo>
                    <a:pt x="67260" y="832485"/>
                  </a:moveTo>
                  <a:cubicBezTo>
                    <a:pt x="68428" y="832485"/>
                    <a:pt x="69304" y="832777"/>
                    <a:pt x="69889" y="833361"/>
                  </a:cubicBezTo>
                  <a:cubicBezTo>
                    <a:pt x="70472" y="833946"/>
                    <a:pt x="71349" y="834822"/>
                    <a:pt x="72518" y="835990"/>
                  </a:cubicBezTo>
                  <a:lnTo>
                    <a:pt x="67260" y="835990"/>
                  </a:lnTo>
                  <a:close/>
                  <a:moveTo>
                    <a:pt x="915517" y="825475"/>
                  </a:moveTo>
                  <a:lnTo>
                    <a:pt x="919023" y="825475"/>
                  </a:lnTo>
                  <a:cubicBezTo>
                    <a:pt x="919023" y="827811"/>
                    <a:pt x="920191" y="828980"/>
                    <a:pt x="922529" y="828980"/>
                  </a:cubicBezTo>
                  <a:lnTo>
                    <a:pt x="915517" y="828980"/>
                  </a:lnTo>
                  <a:close/>
                  <a:moveTo>
                    <a:pt x="927786" y="821969"/>
                  </a:moveTo>
                  <a:cubicBezTo>
                    <a:pt x="930123" y="821969"/>
                    <a:pt x="931291" y="823138"/>
                    <a:pt x="931291" y="825475"/>
                  </a:cubicBezTo>
                  <a:lnTo>
                    <a:pt x="940054" y="825475"/>
                  </a:lnTo>
                  <a:lnTo>
                    <a:pt x="936549" y="821969"/>
                  </a:lnTo>
                  <a:lnTo>
                    <a:pt x="940054" y="821969"/>
                  </a:lnTo>
                  <a:cubicBezTo>
                    <a:pt x="942391" y="821969"/>
                    <a:pt x="943559" y="823138"/>
                    <a:pt x="943559" y="825475"/>
                  </a:cubicBezTo>
                  <a:cubicBezTo>
                    <a:pt x="943559" y="827811"/>
                    <a:pt x="941223" y="828980"/>
                    <a:pt x="936549" y="828980"/>
                  </a:cubicBezTo>
                  <a:lnTo>
                    <a:pt x="922529" y="828980"/>
                  </a:lnTo>
                  <a:lnTo>
                    <a:pt x="922529" y="825475"/>
                  </a:lnTo>
                  <a:cubicBezTo>
                    <a:pt x="923697" y="827811"/>
                    <a:pt x="925449" y="827811"/>
                    <a:pt x="927786" y="825475"/>
                  </a:cubicBezTo>
                  <a:cubicBezTo>
                    <a:pt x="926617" y="825475"/>
                    <a:pt x="926033" y="824890"/>
                    <a:pt x="926033" y="823722"/>
                  </a:cubicBezTo>
                  <a:cubicBezTo>
                    <a:pt x="926033" y="822554"/>
                    <a:pt x="926617" y="821969"/>
                    <a:pt x="927786" y="821969"/>
                  </a:cubicBezTo>
                  <a:close/>
                  <a:moveTo>
                    <a:pt x="819125" y="821969"/>
                  </a:moveTo>
                  <a:cubicBezTo>
                    <a:pt x="820293" y="821969"/>
                    <a:pt x="820877" y="823138"/>
                    <a:pt x="820877" y="825475"/>
                  </a:cubicBezTo>
                  <a:lnTo>
                    <a:pt x="819125" y="825475"/>
                  </a:lnTo>
                  <a:cubicBezTo>
                    <a:pt x="816788" y="825475"/>
                    <a:pt x="816788" y="824306"/>
                    <a:pt x="819125" y="821969"/>
                  </a:cubicBezTo>
                  <a:close/>
                  <a:moveTo>
                    <a:pt x="18187" y="820217"/>
                  </a:moveTo>
                  <a:cubicBezTo>
                    <a:pt x="24029" y="830732"/>
                    <a:pt x="31039" y="845338"/>
                    <a:pt x="39218" y="864032"/>
                  </a:cubicBezTo>
                  <a:lnTo>
                    <a:pt x="37465" y="855269"/>
                  </a:lnTo>
                  <a:cubicBezTo>
                    <a:pt x="38634" y="856437"/>
                    <a:pt x="40386" y="858190"/>
                    <a:pt x="42723" y="860527"/>
                  </a:cubicBezTo>
                  <a:cubicBezTo>
                    <a:pt x="45060" y="862863"/>
                    <a:pt x="45060" y="865784"/>
                    <a:pt x="42723" y="869290"/>
                  </a:cubicBezTo>
                  <a:lnTo>
                    <a:pt x="42723" y="874547"/>
                  </a:lnTo>
                  <a:cubicBezTo>
                    <a:pt x="45060" y="875716"/>
                    <a:pt x="46520" y="878345"/>
                    <a:pt x="47105" y="882434"/>
                  </a:cubicBezTo>
                  <a:cubicBezTo>
                    <a:pt x="47689" y="886524"/>
                    <a:pt x="48565" y="889737"/>
                    <a:pt x="49734" y="892073"/>
                  </a:cubicBezTo>
                  <a:cubicBezTo>
                    <a:pt x="50902" y="893242"/>
                    <a:pt x="52070" y="894410"/>
                    <a:pt x="53239" y="895579"/>
                  </a:cubicBezTo>
                  <a:cubicBezTo>
                    <a:pt x="54407" y="896747"/>
                    <a:pt x="55576" y="897915"/>
                    <a:pt x="56744" y="899084"/>
                  </a:cubicBezTo>
                  <a:lnTo>
                    <a:pt x="56744" y="900836"/>
                  </a:lnTo>
                  <a:lnTo>
                    <a:pt x="58497" y="911353"/>
                  </a:lnTo>
                  <a:lnTo>
                    <a:pt x="60249" y="921868"/>
                  </a:lnTo>
                  <a:cubicBezTo>
                    <a:pt x="62586" y="927710"/>
                    <a:pt x="63754" y="932383"/>
                    <a:pt x="63754" y="935888"/>
                  </a:cubicBezTo>
                  <a:cubicBezTo>
                    <a:pt x="57913" y="920699"/>
                    <a:pt x="54991" y="913105"/>
                    <a:pt x="54991" y="913105"/>
                  </a:cubicBezTo>
                  <a:lnTo>
                    <a:pt x="28702" y="850011"/>
                  </a:lnTo>
                  <a:close/>
                  <a:moveTo>
                    <a:pt x="815619" y="814959"/>
                  </a:moveTo>
                  <a:lnTo>
                    <a:pt x="812114" y="816712"/>
                  </a:lnTo>
                  <a:cubicBezTo>
                    <a:pt x="808609" y="816712"/>
                    <a:pt x="804520" y="817296"/>
                    <a:pt x="799846" y="818464"/>
                  </a:cubicBezTo>
                  <a:lnTo>
                    <a:pt x="806857" y="818464"/>
                  </a:lnTo>
                  <a:cubicBezTo>
                    <a:pt x="809193" y="818464"/>
                    <a:pt x="811531" y="818172"/>
                    <a:pt x="813867" y="817588"/>
                  </a:cubicBezTo>
                  <a:cubicBezTo>
                    <a:pt x="816203" y="817004"/>
                    <a:pt x="817956" y="816127"/>
                    <a:pt x="819125" y="814959"/>
                  </a:cubicBezTo>
                  <a:close/>
                  <a:moveTo>
                    <a:pt x="811238" y="809701"/>
                  </a:moveTo>
                  <a:cubicBezTo>
                    <a:pt x="810653" y="809701"/>
                    <a:pt x="809777" y="810285"/>
                    <a:pt x="808609" y="811454"/>
                  </a:cubicBezTo>
                  <a:cubicBezTo>
                    <a:pt x="808609" y="813791"/>
                    <a:pt x="809777" y="814959"/>
                    <a:pt x="812114" y="814959"/>
                  </a:cubicBezTo>
                  <a:lnTo>
                    <a:pt x="812114" y="811454"/>
                  </a:lnTo>
                  <a:cubicBezTo>
                    <a:pt x="812114" y="810285"/>
                    <a:pt x="811822" y="809701"/>
                    <a:pt x="811238" y="809701"/>
                  </a:cubicBezTo>
                  <a:close/>
                  <a:moveTo>
                    <a:pt x="11177" y="804443"/>
                  </a:moveTo>
                  <a:lnTo>
                    <a:pt x="12929" y="804443"/>
                  </a:lnTo>
                  <a:lnTo>
                    <a:pt x="14682" y="811454"/>
                  </a:lnTo>
                  <a:lnTo>
                    <a:pt x="12929" y="811454"/>
                  </a:lnTo>
                  <a:close/>
                  <a:moveTo>
                    <a:pt x="0" y="804109"/>
                  </a:moveTo>
                  <a:lnTo>
                    <a:pt x="5919" y="814959"/>
                  </a:lnTo>
                  <a:lnTo>
                    <a:pt x="14682" y="839495"/>
                  </a:lnTo>
                  <a:lnTo>
                    <a:pt x="0" y="818289"/>
                  </a:lnTo>
                  <a:close/>
                  <a:moveTo>
                    <a:pt x="1290574" y="802691"/>
                  </a:moveTo>
                  <a:cubicBezTo>
                    <a:pt x="1285901" y="802691"/>
                    <a:pt x="1284733" y="803859"/>
                    <a:pt x="1287069" y="806196"/>
                  </a:cubicBezTo>
                  <a:lnTo>
                    <a:pt x="1294079" y="806196"/>
                  </a:lnTo>
                  <a:cubicBezTo>
                    <a:pt x="1294079" y="803859"/>
                    <a:pt x="1292911" y="802691"/>
                    <a:pt x="1290574" y="802691"/>
                  </a:cubicBezTo>
                  <a:close/>
                  <a:moveTo>
                    <a:pt x="1274801" y="802691"/>
                  </a:moveTo>
                  <a:cubicBezTo>
                    <a:pt x="1271295" y="802691"/>
                    <a:pt x="1269543" y="803859"/>
                    <a:pt x="1269543" y="806196"/>
                  </a:cubicBezTo>
                  <a:cubicBezTo>
                    <a:pt x="1275385" y="806196"/>
                    <a:pt x="1278306" y="805028"/>
                    <a:pt x="1278306" y="802691"/>
                  </a:cubicBezTo>
                  <a:close/>
                  <a:moveTo>
                    <a:pt x="1255522" y="799186"/>
                  </a:moveTo>
                  <a:lnTo>
                    <a:pt x="1255522" y="806196"/>
                  </a:lnTo>
                  <a:lnTo>
                    <a:pt x="1259027" y="806196"/>
                  </a:lnTo>
                  <a:cubicBezTo>
                    <a:pt x="1262533" y="806196"/>
                    <a:pt x="1265161" y="805612"/>
                    <a:pt x="1266914" y="804443"/>
                  </a:cubicBezTo>
                  <a:cubicBezTo>
                    <a:pt x="1268667" y="803275"/>
                    <a:pt x="1268375" y="802691"/>
                    <a:pt x="1266037" y="802691"/>
                  </a:cubicBezTo>
                  <a:lnTo>
                    <a:pt x="1262533" y="802691"/>
                  </a:lnTo>
                  <a:cubicBezTo>
                    <a:pt x="1262533" y="800354"/>
                    <a:pt x="1260196" y="799186"/>
                    <a:pt x="1255522" y="799186"/>
                  </a:cubicBezTo>
                  <a:close/>
                  <a:moveTo>
                    <a:pt x="957580" y="799186"/>
                  </a:moveTo>
                  <a:cubicBezTo>
                    <a:pt x="957580" y="801522"/>
                    <a:pt x="956411" y="802691"/>
                    <a:pt x="954075" y="802691"/>
                  </a:cubicBezTo>
                  <a:lnTo>
                    <a:pt x="950569" y="802691"/>
                  </a:lnTo>
                  <a:lnTo>
                    <a:pt x="927786" y="806196"/>
                  </a:lnTo>
                  <a:cubicBezTo>
                    <a:pt x="927786" y="805028"/>
                    <a:pt x="924573" y="804736"/>
                    <a:pt x="918147" y="805320"/>
                  </a:cubicBezTo>
                  <a:cubicBezTo>
                    <a:pt x="911720" y="805904"/>
                    <a:pt x="902665" y="806196"/>
                    <a:pt x="890981" y="806196"/>
                  </a:cubicBezTo>
                  <a:cubicBezTo>
                    <a:pt x="886308" y="807364"/>
                    <a:pt x="879881" y="807949"/>
                    <a:pt x="871703" y="807949"/>
                  </a:cubicBezTo>
                  <a:lnTo>
                    <a:pt x="868197" y="811454"/>
                  </a:lnTo>
                  <a:lnTo>
                    <a:pt x="864693" y="811454"/>
                  </a:lnTo>
                  <a:lnTo>
                    <a:pt x="861187" y="814959"/>
                  </a:lnTo>
                  <a:lnTo>
                    <a:pt x="859435" y="814959"/>
                  </a:lnTo>
                  <a:cubicBezTo>
                    <a:pt x="860603" y="814959"/>
                    <a:pt x="861187" y="813791"/>
                    <a:pt x="861187" y="811454"/>
                  </a:cubicBezTo>
                  <a:lnTo>
                    <a:pt x="855929" y="811454"/>
                  </a:lnTo>
                  <a:cubicBezTo>
                    <a:pt x="853593" y="813791"/>
                    <a:pt x="848335" y="814959"/>
                    <a:pt x="840156" y="814959"/>
                  </a:cubicBezTo>
                  <a:cubicBezTo>
                    <a:pt x="838987" y="814959"/>
                    <a:pt x="836651" y="815251"/>
                    <a:pt x="833145" y="815835"/>
                  </a:cubicBezTo>
                  <a:cubicBezTo>
                    <a:pt x="829641" y="816420"/>
                    <a:pt x="827887" y="817296"/>
                    <a:pt x="827887" y="818464"/>
                  </a:cubicBezTo>
                  <a:cubicBezTo>
                    <a:pt x="827887" y="818464"/>
                    <a:pt x="827304" y="818464"/>
                    <a:pt x="826135" y="818464"/>
                  </a:cubicBezTo>
                  <a:cubicBezTo>
                    <a:pt x="824967" y="818464"/>
                    <a:pt x="824383" y="818464"/>
                    <a:pt x="824383" y="818464"/>
                  </a:cubicBezTo>
                  <a:lnTo>
                    <a:pt x="820877" y="818464"/>
                  </a:lnTo>
                  <a:cubicBezTo>
                    <a:pt x="820877" y="819633"/>
                    <a:pt x="820293" y="820217"/>
                    <a:pt x="819125" y="820217"/>
                  </a:cubicBezTo>
                  <a:cubicBezTo>
                    <a:pt x="817956" y="820217"/>
                    <a:pt x="816788" y="819633"/>
                    <a:pt x="815619" y="818464"/>
                  </a:cubicBezTo>
                  <a:cubicBezTo>
                    <a:pt x="813283" y="818464"/>
                    <a:pt x="812114" y="819633"/>
                    <a:pt x="812114" y="821969"/>
                  </a:cubicBezTo>
                  <a:lnTo>
                    <a:pt x="808609" y="821969"/>
                  </a:lnTo>
                  <a:cubicBezTo>
                    <a:pt x="807441" y="821969"/>
                    <a:pt x="806273" y="822554"/>
                    <a:pt x="805104" y="823722"/>
                  </a:cubicBezTo>
                  <a:cubicBezTo>
                    <a:pt x="803935" y="824890"/>
                    <a:pt x="804520" y="825475"/>
                    <a:pt x="806857" y="825475"/>
                  </a:cubicBezTo>
                  <a:cubicBezTo>
                    <a:pt x="806857" y="827811"/>
                    <a:pt x="805687" y="828980"/>
                    <a:pt x="803351" y="828980"/>
                  </a:cubicBezTo>
                  <a:lnTo>
                    <a:pt x="794589" y="828980"/>
                  </a:lnTo>
                  <a:lnTo>
                    <a:pt x="792835" y="832485"/>
                  </a:lnTo>
                  <a:cubicBezTo>
                    <a:pt x="791667" y="832485"/>
                    <a:pt x="790499" y="833361"/>
                    <a:pt x="789331" y="835114"/>
                  </a:cubicBezTo>
                  <a:cubicBezTo>
                    <a:pt x="788162" y="836867"/>
                    <a:pt x="788162" y="837743"/>
                    <a:pt x="789331" y="837743"/>
                  </a:cubicBezTo>
                  <a:cubicBezTo>
                    <a:pt x="786994" y="837743"/>
                    <a:pt x="785825" y="836574"/>
                    <a:pt x="785825" y="834238"/>
                  </a:cubicBezTo>
                  <a:lnTo>
                    <a:pt x="782320" y="832485"/>
                  </a:lnTo>
                  <a:lnTo>
                    <a:pt x="780567" y="837743"/>
                  </a:lnTo>
                  <a:cubicBezTo>
                    <a:pt x="779399" y="840080"/>
                    <a:pt x="778815" y="841832"/>
                    <a:pt x="778815" y="843001"/>
                  </a:cubicBezTo>
                  <a:cubicBezTo>
                    <a:pt x="778815" y="844169"/>
                    <a:pt x="779399" y="844753"/>
                    <a:pt x="780567" y="844753"/>
                  </a:cubicBezTo>
                  <a:cubicBezTo>
                    <a:pt x="781737" y="844753"/>
                    <a:pt x="782320" y="845338"/>
                    <a:pt x="782320" y="846506"/>
                  </a:cubicBezTo>
                  <a:cubicBezTo>
                    <a:pt x="784657" y="846506"/>
                    <a:pt x="785825" y="845922"/>
                    <a:pt x="785825" y="844753"/>
                  </a:cubicBezTo>
                  <a:lnTo>
                    <a:pt x="785825" y="841248"/>
                  </a:lnTo>
                  <a:lnTo>
                    <a:pt x="789331" y="841248"/>
                  </a:lnTo>
                  <a:lnTo>
                    <a:pt x="789331" y="844753"/>
                  </a:lnTo>
                  <a:cubicBezTo>
                    <a:pt x="790499" y="843585"/>
                    <a:pt x="793711" y="842416"/>
                    <a:pt x="798969" y="841248"/>
                  </a:cubicBezTo>
                  <a:cubicBezTo>
                    <a:pt x="804227" y="840080"/>
                    <a:pt x="809777" y="838911"/>
                    <a:pt x="815619" y="837743"/>
                  </a:cubicBezTo>
                  <a:cubicBezTo>
                    <a:pt x="819125" y="837743"/>
                    <a:pt x="822922" y="837159"/>
                    <a:pt x="827011" y="835990"/>
                  </a:cubicBezTo>
                  <a:cubicBezTo>
                    <a:pt x="831101" y="834822"/>
                    <a:pt x="834314" y="834238"/>
                    <a:pt x="836651" y="834238"/>
                  </a:cubicBezTo>
                  <a:cubicBezTo>
                    <a:pt x="857681" y="829564"/>
                    <a:pt x="868197" y="828980"/>
                    <a:pt x="868197" y="832485"/>
                  </a:cubicBezTo>
                  <a:cubicBezTo>
                    <a:pt x="868197" y="831317"/>
                    <a:pt x="868489" y="830440"/>
                    <a:pt x="869074" y="829856"/>
                  </a:cubicBezTo>
                  <a:cubicBezTo>
                    <a:pt x="869657" y="829272"/>
                    <a:pt x="869950" y="828980"/>
                    <a:pt x="869950" y="828980"/>
                  </a:cubicBezTo>
                  <a:cubicBezTo>
                    <a:pt x="871119" y="831317"/>
                    <a:pt x="871703" y="831317"/>
                    <a:pt x="871703" y="828980"/>
                  </a:cubicBezTo>
                  <a:cubicBezTo>
                    <a:pt x="872871" y="828980"/>
                    <a:pt x="876669" y="828396"/>
                    <a:pt x="883095" y="827227"/>
                  </a:cubicBezTo>
                  <a:cubicBezTo>
                    <a:pt x="889521" y="826059"/>
                    <a:pt x="897407" y="825475"/>
                    <a:pt x="906755" y="825475"/>
                  </a:cubicBezTo>
                  <a:lnTo>
                    <a:pt x="915517" y="825475"/>
                  </a:lnTo>
                  <a:cubicBezTo>
                    <a:pt x="914349" y="825475"/>
                    <a:pt x="913765" y="826059"/>
                    <a:pt x="913765" y="827227"/>
                  </a:cubicBezTo>
                  <a:cubicBezTo>
                    <a:pt x="913765" y="828396"/>
                    <a:pt x="914349" y="828980"/>
                    <a:pt x="915517" y="828980"/>
                  </a:cubicBezTo>
                  <a:lnTo>
                    <a:pt x="906755" y="828980"/>
                  </a:lnTo>
                  <a:cubicBezTo>
                    <a:pt x="904417" y="831317"/>
                    <a:pt x="899161" y="832485"/>
                    <a:pt x="890981" y="832485"/>
                  </a:cubicBezTo>
                  <a:lnTo>
                    <a:pt x="820877" y="841248"/>
                  </a:lnTo>
                  <a:cubicBezTo>
                    <a:pt x="819709" y="843585"/>
                    <a:pt x="816788" y="844753"/>
                    <a:pt x="812114" y="844753"/>
                  </a:cubicBezTo>
                  <a:cubicBezTo>
                    <a:pt x="809777" y="844753"/>
                    <a:pt x="807149" y="845045"/>
                    <a:pt x="804227" y="845629"/>
                  </a:cubicBezTo>
                  <a:cubicBezTo>
                    <a:pt x="801307" y="846214"/>
                    <a:pt x="798093" y="846506"/>
                    <a:pt x="794589" y="846506"/>
                  </a:cubicBezTo>
                  <a:cubicBezTo>
                    <a:pt x="793420" y="846506"/>
                    <a:pt x="791667" y="847090"/>
                    <a:pt x="789331" y="848258"/>
                  </a:cubicBezTo>
                  <a:cubicBezTo>
                    <a:pt x="786994" y="849427"/>
                    <a:pt x="784657" y="850011"/>
                    <a:pt x="782320" y="850011"/>
                  </a:cubicBezTo>
                  <a:cubicBezTo>
                    <a:pt x="778815" y="850011"/>
                    <a:pt x="778231" y="851179"/>
                    <a:pt x="780567" y="853516"/>
                  </a:cubicBezTo>
                  <a:lnTo>
                    <a:pt x="783112" y="855212"/>
                  </a:lnTo>
                  <a:lnTo>
                    <a:pt x="770052" y="858774"/>
                  </a:lnTo>
                  <a:lnTo>
                    <a:pt x="768299" y="858774"/>
                  </a:lnTo>
                  <a:lnTo>
                    <a:pt x="761289" y="871042"/>
                  </a:lnTo>
                  <a:cubicBezTo>
                    <a:pt x="760120" y="873379"/>
                    <a:pt x="758952" y="875716"/>
                    <a:pt x="757783" y="878053"/>
                  </a:cubicBezTo>
                  <a:cubicBezTo>
                    <a:pt x="756615" y="880389"/>
                    <a:pt x="756031" y="882142"/>
                    <a:pt x="756031" y="883310"/>
                  </a:cubicBezTo>
                  <a:lnTo>
                    <a:pt x="752526" y="886816"/>
                  </a:lnTo>
                  <a:lnTo>
                    <a:pt x="752526" y="883310"/>
                  </a:lnTo>
                  <a:cubicBezTo>
                    <a:pt x="750189" y="883310"/>
                    <a:pt x="749021" y="884479"/>
                    <a:pt x="749021" y="886816"/>
                  </a:cubicBezTo>
                  <a:cubicBezTo>
                    <a:pt x="749021" y="889152"/>
                    <a:pt x="750189" y="890321"/>
                    <a:pt x="752526" y="890321"/>
                  </a:cubicBezTo>
                  <a:cubicBezTo>
                    <a:pt x="752526" y="891489"/>
                    <a:pt x="751941" y="892073"/>
                    <a:pt x="750773" y="892073"/>
                  </a:cubicBezTo>
                  <a:cubicBezTo>
                    <a:pt x="749605" y="892073"/>
                    <a:pt x="749021" y="891489"/>
                    <a:pt x="749021" y="890321"/>
                  </a:cubicBezTo>
                  <a:lnTo>
                    <a:pt x="745515" y="893826"/>
                  </a:lnTo>
                  <a:cubicBezTo>
                    <a:pt x="744347" y="894994"/>
                    <a:pt x="743763" y="896163"/>
                    <a:pt x="743763" y="897331"/>
                  </a:cubicBezTo>
                  <a:cubicBezTo>
                    <a:pt x="740257" y="897331"/>
                    <a:pt x="740257" y="894994"/>
                    <a:pt x="743763" y="890321"/>
                  </a:cubicBezTo>
                  <a:cubicBezTo>
                    <a:pt x="744931" y="885647"/>
                    <a:pt x="743763" y="885647"/>
                    <a:pt x="740257" y="890321"/>
                  </a:cubicBezTo>
                  <a:cubicBezTo>
                    <a:pt x="740257" y="891489"/>
                    <a:pt x="739673" y="892658"/>
                    <a:pt x="738505" y="893826"/>
                  </a:cubicBezTo>
                  <a:cubicBezTo>
                    <a:pt x="737337" y="894994"/>
                    <a:pt x="736753" y="896163"/>
                    <a:pt x="736753" y="897331"/>
                  </a:cubicBezTo>
                  <a:cubicBezTo>
                    <a:pt x="735584" y="900836"/>
                    <a:pt x="734416" y="903173"/>
                    <a:pt x="733247" y="904342"/>
                  </a:cubicBezTo>
                  <a:cubicBezTo>
                    <a:pt x="734416" y="904342"/>
                    <a:pt x="735584" y="903465"/>
                    <a:pt x="736753" y="901713"/>
                  </a:cubicBezTo>
                  <a:cubicBezTo>
                    <a:pt x="737921" y="899960"/>
                    <a:pt x="739089" y="898500"/>
                    <a:pt x="740257" y="897331"/>
                  </a:cubicBezTo>
                  <a:lnTo>
                    <a:pt x="740257" y="904342"/>
                  </a:lnTo>
                  <a:cubicBezTo>
                    <a:pt x="740257" y="906678"/>
                    <a:pt x="737921" y="909599"/>
                    <a:pt x="733247" y="913105"/>
                  </a:cubicBezTo>
                  <a:lnTo>
                    <a:pt x="729743" y="925373"/>
                  </a:lnTo>
                  <a:cubicBezTo>
                    <a:pt x="729743" y="927710"/>
                    <a:pt x="729158" y="930046"/>
                    <a:pt x="727989" y="932383"/>
                  </a:cubicBezTo>
                  <a:cubicBezTo>
                    <a:pt x="725653" y="933552"/>
                    <a:pt x="724485" y="935304"/>
                    <a:pt x="724485" y="937641"/>
                  </a:cubicBezTo>
                  <a:cubicBezTo>
                    <a:pt x="722147" y="942315"/>
                    <a:pt x="720979" y="943483"/>
                    <a:pt x="720979" y="941146"/>
                  </a:cubicBezTo>
                  <a:lnTo>
                    <a:pt x="717474" y="944651"/>
                  </a:lnTo>
                  <a:cubicBezTo>
                    <a:pt x="717474" y="946988"/>
                    <a:pt x="717474" y="948741"/>
                    <a:pt x="717474" y="949909"/>
                  </a:cubicBezTo>
                  <a:lnTo>
                    <a:pt x="717474" y="953414"/>
                  </a:lnTo>
                  <a:cubicBezTo>
                    <a:pt x="715137" y="955751"/>
                    <a:pt x="714845" y="957504"/>
                    <a:pt x="716598" y="958672"/>
                  </a:cubicBezTo>
                  <a:cubicBezTo>
                    <a:pt x="718350" y="959841"/>
                    <a:pt x="719811" y="960425"/>
                    <a:pt x="720979" y="960425"/>
                  </a:cubicBezTo>
                  <a:cubicBezTo>
                    <a:pt x="723316" y="960425"/>
                    <a:pt x="724485" y="959256"/>
                    <a:pt x="724485" y="956920"/>
                  </a:cubicBezTo>
                  <a:cubicBezTo>
                    <a:pt x="724485" y="954583"/>
                    <a:pt x="725653" y="953414"/>
                    <a:pt x="727989" y="953414"/>
                  </a:cubicBezTo>
                  <a:cubicBezTo>
                    <a:pt x="727989" y="951077"/>
                    <a:pt x="728574" y="949909"/>
                    <a:pt x="729743" y="949909"/>
                  </a:cubicBezTo>
                  <a:cubicBezTo>
                    <a:pt x="730911" y="949909"/>
                    <a:pt x="734416" y="949909"/>
                    <a:pt x="740257" y="949909"/>
                  </a:cubicBezTo>
                  <a:lnTo>
                    <a:pt x="749021" y="949909"/>
                  </a:lnTo>
                  <a:cubicBezTo>
                    <a:pt x="751357" y="949909"/>
                    <a:pt x="753110" y="949617"/>
                    <a:pt x="754279" y="949033"/>
                  </a:cubicBezTo>
                  <a:cubicBezTo>
                    <a:pt x="755447" y="948449"/>
                    <a:pt x="756615" y="948157"/>
                    <a:pt x="757783" y="948157"/>
                  </a:cubicBezTo>
                  <a:lnTo>
                    <a:pt x="792835" y="932383"/>
                  </a:lnTo>
                  <a:cubicBezTo>
                    <a:pt x="794004" y="930046"/>
                    <a:pt x="795757" y="927710"/>
                    <a:pt x="798093" y="925373"/>
                  </a:cubicBezTo>
                  <a:cubicBezTo>
                    <a:pt x="800430" y="923036"/>
                    <a:pt x="803351" y="921868"/>
                    <a:pt x="806857" y="921868"/>
                  </a:cubicBezTo>
                  <a:cubicBezTo>
                    <a:pt x="809193" y="920699"/>
                    <a:pt x="812991" y="918362"/>
                    <a:pt x="818249" y="914857"/>
                  </a:cubicBezTo>
                  <a:cubicBezTo>
                    <a:pt x="823507" y="911352"/>
                    <a:pt x="829641" y="907847"/>
                    <a:pt x="836651" y="904342"/>
                  </a:cubicBezTo>
                  <a:cubicBezTo>
                    <a:pt x="843661" y="899668"/>
                    <a:pt x="849503" y="896455"/>
                    <a:pt x="854177" y="894702"/>
                  </a:cubicBezTo>
                  <a:cubicBezTo>
                    <a:pt x="858850" y="892950"/>
                    <a:pt x="862356" y="891489"/>
                    <a:pt x="864693" y="890321"/>
                  </a:cubicBezTo>
                  <a:cubicBezTo>
                    <a:pt x="869366" y="885647"/>
                    <a:pt x="875208" y="881558"/>
                    <a:pt x="882219" y="878053"/>
                  </a:cubicBezTo>
                  <a:cubicBezTo>
                    <a:pt x="883387" y="876884"/>
                    <a:pt x="886016" y="875424"/>
                    <a:pt x="890105" y="873671"/>
                  </a:cubicBezTo>
                  <a:cubicBezTo>
                    <a:pt x="894194" y="871919"/>
                    <a:pt x="897407" y="870458"/>
                    <a:pt x="899744" y="869290"/>
                  </a:cubicBezTo>
                  <a:cubicBezTo>
                    <a:pt x="900913" y="868121"/>
                    <a:pt x="902373" y="866953"/>
                    <a:pt x="904126" y="865784"/>
                  </a:cubicBezTo>
                  <a:cubicBezTo>
                    <a:pt x="905878" y="864616"/>
                    <a:pt x="906755" y="863448"/>
                    <a:pt x="906755" y="862279"/>
                  </a:cubicBezTo>
                  <a:lnTo>
                    <a:pt x="915517" y="858774"/>
                  </a:lnTo>
                  <a:cubicBezTo>
                    <a:pt x="941223" y="844753"/>
                    <a:pt x="954075" y="836574"/>
                    <a:pt x="954075" y="834238"/>
                  </a:cubicBezTo>
                  <a:cubicBezTo>
                    <a:pt x="956411" y="834238"/>
                    <a:pt x="958749" y="833653"/>
                    <a:pt x="961085" y="832485"/>
                  </a:cubicBezTo>
                  <a:cubicBezTo>
                    <a:pt x="962253" y="832485"/>
                    <a:pt x="964007" y="831317"/>
                    <a:pt x="966343" y="828980"/>
                  </a:cubicBezTo>
                  <a:cubicBezTo>
                    <a:pt x="962838" y="826643"/>
                    <a:pt x="958749" y="825475"/>
                    <a:pt x="954075" y="825475"/>
                  </a:cubicBezTo>
                  <a:lnTo>
                    <a:pt x="947065" y="825475"/>
                  </a:lnTo>
                  <a:cubicBezTo>
                    <a:pt x="947065" y="824306"/>
                    <a:pt x="947357" y="823430"/>
                    <a:pt x="947941" y="822846"/>
                  </a:cubicBezTo>
                  <a:cubicBezTo>
                    <a:pt x="948525" y="822261"/>
                    <a:pt x="948817" y="821969"/>
                    <a:pt x="948817" y="821969"/>
                  </a:cubicBezTo>
                  <a:lnTo>
                    <a:pt x="957580" y="821969"/>
                  </a:lnTo>
                  <a:cubicBezTo>
                    <a:pt x="959917" y="821969"/>
                    <a:pt x="961669" y="820217"/>
                    <a:pt x="962838" y="816712"/>
                  </a:cubicBezTo>
                  <a:cubicBezTo>
                    <a:pt x="964007" y="815543"/>
                    <a:pt x="965175" y="814375"/>
                    <a:pt x="966343" y="813206"/>
                  </a:cubicBezTo>
                  <a:cubicBezTo>
                    <a:pt x="967511" y="812038"/>
                    <a:pt x="968679" y="811454"/>
                    <a:pt x="969848" y="811454"/>
                  </a:cubicBezTo>
                  <a:lnTo>
                    <a:pt x="973353" y="807949"/>
                  </a:lnTo>
                  <a:cubicBezTo>
                    <a:pt x="973353" y="806780"/>
                    <a:pt x="973937" y="806196"/>
                    <a:pt x="975106" y="806196"/>
                  </a:cubicBezTo>
                  <a:cubicBezTo>
                    <a:pt x="978611" y="802691"/>
                    <a:pt x="980656" y="800354"/>
                    <a:pt x="981241" y="799186"/>
                  </a:cubicBezTo>
                  <a:cubicBezTo>
                    <a:pt x="981825" y="798017"/>
                    <a:pt x="980948" y="798017"/>
                    <a:pt x="978611" y="799186"/>
                  </a:cubicBezTo>
                  <a:close/>
                  <a:moveTo>
                    <a:pt x="46229" y="795680"/>
                  </a:moveTo>
                  <a:cubicBezTo>
                    <a:pt x="48565" y="796849"/>
                    <a:pt x="49734" y="797433"/>
                    <a:pt x="49734" y="797433"/>
                  </a:cubicBezTo>
                  <a:cubicBezTo>
                    <a:pt x="52070" y="802107"/>
                    <a:pt x="54991" y="807072"/>
                    <a:pt x="58496" y="812330"/>
                  </a:cubicBezTo>
                  <a:cubicBezTo>
                    <a:pt x="62002" y="817588"/>
                    <a:pt x="65507" y="823138"/>
                    <a:pt x="69012" y="828980"/>
                  </a:cubicBezTo>
                  <a:cubicBezTo>
                    <a:pt x="69012" y="832485"/>
                    <a:pt x="67843" y="831901"/>
                    <a:pt x="65507" y="827227"/>
                  </a:cubicBezTo>
                  <a:lnTo>
                    <a:pt x="56744" y="811454"/>
                  </a:lnTo>
                  <a:cubicBezTo>
                    <a:pt x="56744" y="809117"/>
                    <a:pt x="54407" y="807949"/>
                    <a:pt x="49734" y="807949"/>
                  </a:cubicBezTo>
                  <a:cubicBezTo>
                    <a:pt x="48565" y="807949"/>
                    <a:pt x="47981" y="807364"/>
                    <a:pt x="47981" y="806196"/>
                  </a:cubicBezTo>
                  <a:cubicBezTo>
                    <a:pt x="47981" y="805028"/>
                    <a:pt x="47397" y="804443"/>
                    <a:pt x="46229" y="804443"/>
                  </a:cubicBezTo>
                  <a:cubicBezTo>
                    <a:pt x="49734" y="803275"/>
                    <a:pt x="50610" y="801815"/>
                    <a:pt x="48857" y="800062"/>
                  </a:cubicBezTo>
                  <a:cubicBezTo>
                    <a:pt x="47105" y="798309"/>
                    <a:pt x="46229" y="796849"/>
                    <a:pt x="46229" y="795680"/>
                  </a:cubicBezTo>
                  <a:close/>
                  <a:moveTo>
                    <a:pt x="1195933" y="790423"/>
                  </a:moveTo>
                  <a:lnTo>
                    <a:pt x="1195933" y="793928"/>
                  </a:lnTo>
                  <a:lnTo>
                    <a:pt x="1192429" y="793928"/>
                  </a:lnTo>
                  <a:cubicBezTo>
                    <a:pt x="1191260" y="793928"/>
                    <a:pt x="1189507" y="794512"/>
                    <a:pt x="1187171" y="795680"/>
                  </a:cubicBezTo>
                  <a:lnTo>
                    <a:pt x="1180160" y="795680"/>
                  </a:lnTo>
                  <a:cubicBezTo>
                    <a:pt x="1180160" y="798017"/>
                    <a:pt x="1180160" y="799186"/>
                    <a:pt x="1180160" y="799186"/>
                  </a:cubicBezTo>
                  <a:lnTo>
                    <a:pt x="1195933" y="799186"/>
                  </a:lnTo>
                  <a:cubicBezTo>
                    <a:pt x="1206449" y="799186"/>
                    <a:pt x="1211707" y="800354"/>
                    <a:pt x="1211707" y="802691"/>
                  </a:cubicBezTo>
                  <a:lnTo>
                    <a:pt x="1187171" y="802691"/>
                  </a:lnTo>
                  <a:cubicBezTo>
                    <a:pt x="1184834" y="805028"/>
                    <a:pt x="1184834" y="806196"/>
                    <a:pt x="1187171" y="806196"/>
                  </a:cubicBezTo>
                  <a:cubicBezTo>
                    <a:pt x="1187171" y="807364"/>
                    <a:pt x="1188339" y="807949"/>
                    <a:pt x="1190676" y="807949"/>
                  </a:cubicBezTo>
                  <a:cubicBezTo>
                    <a:pt x="1190676" y="806780"/>
                    <a:pt x="1191260" y="806780"/>
                    <a:pt x="1192429" y="807949"/>
                  </a:cubicBezTo>
                  <a:lnTo>
                    <a:pt x="1211707" y="807949"/>
                  </a:lnTo>
                  <a:cubicBezTo>
                    <a:pt x="1221054" y="806780"/>
                    <a:pt x="1229525" y="806196"/>
                    <a:pt x="1237119" y="806196"/>
                  </a:cubicBezTo>
                  <a:cubicBezTo>
                    <a:pt x="1244715" y="806196"/>
                    <a:pt x="1248512" y="806780"/>
                    <a:pt x="1248512" y="807949"/>
                  </a:cubicBezTo>
                  <a:cubicBezTo>
                    <a:pt x="1250849" y="806780"/>
                    <a:pt x="1252017" y="805028"/>
                    <a:pt x="1252017" y="802691"/>
                  </a:cubicBezTo>
                  <a:cubicBezTo>
                    <a:pt x="1252017" y="800354"/>
                    <a:pt x="1250264" y="799186"/>
                    <a:pt x="1246759" y="799186"/>
                  </a:cubicBezTo>
                  <a:lnTo>
                    <a:pt x="1227481" y="802691"/>
                  </a:lnTo>
                  <a:lnTo>
                    <a:pt x="1218717" y="802691"/>
                  </a:lnTo>
                  <a:cubicBezTo>
                    <a:pt x="1218717" y="800354"/>
                    <a:pt x="1226897" y="799186"/>
                    <a:pt x="1243254" y="799186"/>
                  </a:cubicBezTo>
                  <a:cubicBezTo>
                    <a:pt x="1252601" y="799186"/>
                    <a:pt x="1260196" y="798017"/>
                    <a:pt x="1266037" y="795680"/>
                  </a:cubicBezTo>
                  <a:cubicBezTo>
                    <a:pt x="1266037" y="794512"/>
                    <a:pt x="1261364" y="793928"/>
                    <a:pt x="1252017" y="793928"/>
                  </a:cubicBezTo>
                  <a:lnTo>
                    <a:pt x="1199439" y="793928"/>
                  </a:lnTo>
                  <a:cubicBezTo>
                    <a:pt x="1199439" y="791591"/>
                    <a:pt x="1198270" y="790423"/>
                    <a:pt x="1195933" y="790423"/>
                  </a:cubicBezTo>
                  <a:close/>
                  <a:moveTo>
                    <a:pt x="244272" y="779907"/>
                  </a:moveTo>
                  <a:lnTo>
                    <a:pt x="253035" y="779907"/>
                  </a:lnTo>
                  <a:cubicBezTo>
                    <a:pt x="253035" y="782244"/>
                    <a:pt x="251282" y="783412"/>
                    <a:pt x="247777" y="783412"/>
                  </a:cubicBezTo>
                  <a:cubicBezTo>
                    <a:pt x="245441" y="783412"/>
                    <a:pt x="244272" y="782244"/>
                    <a:pt x="244272" y="779907"/>
                  </a:cubicBezTo>
                  <a:close/>
                  <a:moveTo>
                    <a:pt x="35713" y="772897"/>
                  </a:moveTo>
                  <a:cubicBezTo>
                    <a:pt x="36881" y="772897"/>
                    <a:pt x="37465" y="773481"/>
                    <a:pt x="37465" y="774649"/>
                  </a:cubicBezTo>
                  <a:cubicBezTo>
                    <a:pt x="37465" y="776986"/>
                    <a:pt x="40386" y="783996"/>
                    <a:pt x="46229" y="795680"/>
                  </a:cubicBezTo>
                  <a:cubicBezTo>
                    <a:pt x="41554" y="791007"/>
                    <a:pt x="38049" y="783412"/>
                    <a:pt x="35713" y="772897"/>
                  </a:cubicBezTo>
                  <a:close/>
                  <a:moveTo>
                    <a:pt x="0" y="768023"/>
                  </a:moveTo>
                  <a:lnTo>
                    <a:pt x="7671" y="781660"/>
                  </a:lnTo>
                  <a:cubicBezTo>
                    <a:pt x="7671" y="782828"/>
                    <a:pt x="8548" y="784873"/>
                    <a:pt x="10300" y="787794"/>
                  </a:cubicBezTo>
                  <a:cubicBezTo>
                    <a:pt x="12053" y="790715"/>
                    <a:pt x="14097" y="792175"/>
                    <a:pt x="16434" y="792175"/>
                  </a:cubicBezTo>
                  <a:cubicBezTo>
                    <a:pt x="18771" y="793344"/>
                    <a:pt x="20523" y="795680"/>
                    <a:pt x="21692" y="799186"/>
                  </a:cubicBezTo>
                  <a:cubicBezTo>
                    <a:pt x="22861" y="802691"/>
                    <a:pt x="24029" y="805028"/>
                    <a:pt x="25197" y="806196"/>
                  </a:cubicBezTo>
                  <a:lnTo>
                    <a:pt x="25197" y="807949"/>
                  </a:lnTo>
                  <a:cubicBezTo>
                    <a:pt x="25197" y="813791"/>
                    <a:pt x="27534" y="817880"/>
                    <a:pt x="32207" y="820217"/>
                  </a:cubicBezTo>
                  <a:cubicBezTo>
                    <a:pt x="33376" y="820217"/>
                    <a:pt x="33960" y="820801"/>
                    <a:pt x="33960" y="821969"/>
                  </a:cubicBezTo>
                  <a:cubicBezTo>
                    <a:pt x="30455" y="824306"/>
                    <a:pt x="29871" y="826643"/>
                    <a:pt x="32207" y="828980"/>
                  </a:cubicBezTo>
                  <a:cubicBezTo>
                    <a:pt x="34544" y="831317"/>
                    <a:pt x="35713" y="832485"/>
                    <a:pt x="35713" y="832485"/>
                  </a:cubicBezTo>
                  <a:lnTo>
                    <a:pt x="39218" y="837743"/>
                  </a:lnTo>
                  <a:cubicBezTo>
                    <a:pt x="38049" y="838911"/>
                    <a:pt x="36297" y="838327"/>
                    <a:pt x="33960" y="835990"/>
                  </a:cubicBezTo>
                  <a:lnTo>
                    <a:pt x="30455" y="828980"/>
                  </a:lnTo>
                  <a:cubicBezTo>
                    <a:pt x="29287" y="827811"/>
                    <a:pt x="28410" y="826643"/>
                    <a:pt x="27826" y="825475"/>
                  </a:cubicBezTo>
                  <a:cubicBezTo>
                    <a:pt x="27242" y="824306"/>
                    <a:pt x="25781" y="823722"/>
                    <a:pt x="23444" y="823722"/>
                  </a:cubicBezTo>
                  <a:cubicBezTo>
                    <a:pt x="21108" y="821385"/>
                    <a:pt x="17603" y="814959"/>
                    <a:pt x="12929" y="804443"/>
                  </a:cubicBezTo>
                  <a:lnTo>
                    <a:pt x="661" y="790423"/>
                  </a:lnTo>
                  <a:lnTo>
                    <a:pt x="0" y="788001"/>
                  </a:lnTo>
                  <a:close/>
                  <a:moveTo>
                    <a:pt x="573761" y="699287"/>
                  </a:moveTo>
                  <a:cubicBezTo>
                    <a:pt x="573761" y="701624"/>
                    <a:pt x="572592" y="703377"/>
                    <a:pt x="570256" y="704545"/>
                  </a:cubicBezTo>
                  <a:cubicBezTo>
                    <a:pt x="567919" y="706882"/>
                    <a:pt x="567919" y="706298"/>
                    <a:pt x="570256" y="702793"/>
                  </a:cubicBezTo>
                  <a:close/>
                  <a:moveTo>
                    <a:pt x="1420267" y="695782"/>
                  </a:moveTo>
                  <a:lnTo>
                    <a:pt x="1420267" y="699287"/>
                  </a:lnTo>
                  <a:lnTo>
                    <a:pt x="1423771" y="699287"/>
                  </a:lnTo>
                  <a:cubicBezTo>
                    <a:pt x="1423771" y="696951"/>
                    <a:pt x="1422603" y="695782"/>
                    <a:pt x="1420267" y="695782"/>
                  </a:cubicBezTo>
                  <a:close/>
                  <a:moveTo>
                    <a:pt x="891857" y="654596"/>
                  </a:moveTo>
                  <a:cubicBezTo>
                    <a:pt x="893611" y="654012"/>
                    <a:pt x="893318" y="654888"/>
                    <a:pt x="890981" y="657225"/>
                  </a:cubicBezTo>
                  <a:cubicBezTo>
                    <a:pt x="890981" y="659562"/>
                    <a:pt x="890981" y="660730"/>
                    <a:pt x="890981" y="660730"/>
                  </a:cubicBezTo>
                  <a:cubicBezTo>
                    <a:pt x="890981" y="660730"/>
                    <a:pt x="890689" y="661022"/>
                    <a:pt x="890105" y="661606"/>
                  </a:cubicBezTo>
                  <a:cubicBezTo>
                    <a:pt x="889521" y="662191"/>
                    <a:pt x="888645" y="662483"/>
                    <a:pt x="887477" y="662483"/>
                  </a:cubicBezTo>
                  <a:lnTo>
                    <a:pt x="887477" y="657225"/>
                  </a:lnTo>
                  <a:cubicBezTo>
                    <a:pt x="888645" y="656057"/>
                    <a:pt x="890105" y="655180"/>
                    <a:pt x="891857" y="654596"/>
                  </a:cubicBezTo>
                  <a:close/>
                  <a:moveTo>
                    <a:pt x="922529" y="653720"/>
                  </a:moveTo>
                  <a:lnTo>
                    <a:pt x="924281" y="653720"/>
                  </a:lnTo>
                  <a:cubicBezTo>
                    <a:pt x="926617" y="653720"/>
                    <a:pt x="927202" y="654304"/>
                    <a:pt x="926033" y="655472"/>
                  </a:cubicBezTo>
                  <a:cubicBezTo>
                    <a:pt x="924865" y="656641"/>
                    <a:pt x="923697" y="657225"/>
                    <a:pt x="922529" y="657225"/>
                  </a:cubicBezTo>
                  <a:cubicBezTo>
                    <a:pt x="920191" y="654888"/>
                    <a:pt x="920191" y="653720"/>
                    <a:pt x="922529" y="653720"/>
                  </a:cubicBezTo>
                  <a:close/>
                  <a:moveTo>
                    <a:pt x="869950" y="653720"/>
                  </a:moveTo>
                  <a:cubicBezTo>
                    <a:pt x="867613" y="659562"/>
                    <a:pt x="867029" y="662483"/>
                    <a:pt x="868197" y="662483"/>
                  </a:cubicBezTo>
                  <a:cubicBezTo>
                    <a:pt x="868197" y="662483"/>
                    <a:pt x="868489" y="662191"/>
                    <a:pt x="869074" y="661606"/>
                  </a:cubicBezTo>
                  <a:cubicBezTo>
                    <a:pt x="869657" y="661022"/>
                    <a:pt x="869950" y="660730"/>
                    <a:pt x="869950" y="660730"/>
                  </a:cubicBezTo>
                  <a:close/>
                  <a:moveTo>
                    <a:pt x="943559" y="651967"/>
                  </a:moveTo>
                  <a:cubicBezTo>
                    <a:pt x="943559" y="653136"/>
                    <a:pt x="940638" y="654888"/>
                    <a:pt x="934796" y="657225"/>
                  </a:cubicBezTo>
                  <a:cubicBezTo>
                    <a:pt x="934796" y="654888"/>
                    <a:pt x="935381" y="653720"/>
                    <a:pt x="936549" y="653720"/>
                  </a:cubicBezTo>
                  <a:cubicBezTo>
                    <a:pt x="936549" y="652551"/>
                    <a:pt x="938885" y="651967"/>
                    <a:pt x="943559" y="651967"/>
                  </a:cubicBezTo>
                  <a:close/>
                  <a:moveTo>
                    <a:pt x="899307" y="637946"/>
                  </a:moveTo>
                  <a:cubicBezTo>
                    <a:pt x="899599" y="637946"/>
                    <a:pt x="899744" y="638531"/>
                    <a:pt x="899744" y="639699"/>
                  </a:cubicBezTo>
                  <a:cubicBezTo>
                    <a:pt x="902081" y="640867"/>
                    <a:pt x="901497" y="642620"/>
                    <a:pt x="897991" y="644957"/>
                  </a:cubicBezTo>
                  <a:lnTo>
                    <a:pt x="897991" y="639699"/>
                  </a:lnTo>
                  <a:cubicBezTo>
                    <a:pt x="898576" y="638531"/>
                    <a:pt x="899014" y="637946"/>
                    <a:pt x="899307" y="637946"/>
                  </a:cubicBezTo>
                  <a:close/>
                  <a:moveTo>
                    <a:pt x="550977" y="636194"/>
                  </a:moveTo>
                  <a:lnTo>
                    <a:pt x="535204" y="641452"/>
                  </a:lnTo>
                  <a:lnTo>
                    <a:pt x="510668" y="651967"/>
                  </a:lnTo>
                  <a:cubicBezTo>
                    <a:pt x="510668" y="651967"/>
                    <a:pt x="499568" y="656057"/>
                    <a:pt x="477368" y="664235"/>
                  </a:cubicBezTo>
                  <a:lnTo>
                    <a:pt x="456337" y="674751"/>
                  </a:lnTo>
                  <a:cubicBezTo>
                    <a:pt x="450495" y="677088"/>
                    <a:pt x="440563" y="681177"/>
                    <a:pt x="426543" y="687019"/>
                  </a:cubicBezTo>
                  <a:cubicBezTo>
                    <a:pt x="412522" y="692861"/>
                    <a:pt x="402590" y="698119"/>
                    <a:pt x="396748" y="702793"/>
                  </a:cubicBezTo>
                  <a:cubicBezTo>
                    <a:pt x="365201" y="720319"/>
                    <a:pt x="345339" y="733171"/>
                    <a:pt x="337160" y="741350"/>
                  </a:cubicBezTo>
                  <a:cubicBezTo>
                    <a:pt x="334823" y="742518"/>
                    <a:pt x="333363" y="743687"/>
                    <a:pt x="332778" y="744855"/>
                  </a:cubicBezTo>
                  <a:cubicBezTo>
                    <a:pt x="332194" y="746023"/>
                    <a:pt x="332486" y="746608"/>
                    <a:pt x="333655" y="746608"/>
                  </a:cubicBezTo>
                  <a:cubicBezTo>
                    <a:pt x="335992" y="748944"/>
                    <a:pt x="337160" y="748944"/>
                    <a:pt x="337160" y="746608"/>
                  </a:cubicBezTo>
                  <a:lnTo>
                    <a:pt x="340665" y="746608"/>
                  </a:lnTo>
                  <a:cubicBezTo>
                    <a:pt x="343002" y="746608"/>
                    <a:pt x="341834" y="748944"/>
                    <a:pt x="337160" y="753618"/>
                  </a:cubicBezTo>
                  <a:cubicBezTo>
                    <a:pt x="333655" y="757123"/>
                    <a:pt x="331318" y="757123"/>
                    <a:pt x="330150" y="753618"/>
                  </a:cubicBezTo>
                  <a:lnTo>
                    <a:pt x="330150" y="765886"/>
                  </a:lnTo>
                  <a:cubicBezTo>
                    <a:pt x="330150" y="767055"/>
                    <a:pt x="331318" y="767639"/>
                    <a:pt x="333655" y="767639"/>
                  </a:cubicBezTo>
                  <a:cubicBezTo>
                    <a:pt x="337160" y="768807"/>
                    <a:pt x="345047" y="768515"/>
                    <a:pt x="357315" y="766762"/>
                  </a:cubicBezTo>
                  <a:cubicBezTo>
                    <a:pt x="369583" y="765010"/>
                    <a:pt x="381559" y="762381"/>
                    <a:pt x="393243" y="758876"/>
                  </a:cubicBezTo>
                  <a:cubicBezTo>
                    <a:pt x="396748" y="756539"/>
                    <a:pt x="400838" y="755371"/>
                    <a:pt x="405511" y="755371"/>
                  </a:cubicBezTo>
                  <a:cubicBezTo>
                    <a:pt x="406680" y="755371"/>
                    <a:pt x="406680" y="755955"/>
                    <a:pt x="405511" y="757123"/>
                  </a:cubicBezTo>
                  <a:cubicBezTo>
                    <a:pt x="404343" y="758292"/>
                    <a:pt x="402006" y="758876"/>
                    <a:pt x="398501" y="758876"/>
                  </a:cubicBezTo>
                  <a:cubicBezTo>
                    <a:pt x="397333" y="758876"/>
                    <a:pt x="396748" y="760044"/>
                    <a:pt x="396748" y="762381"/>
                  </a:cubicBezTo>
                  <a:lnTo>
                    <a:pt x="409016" y="758876"/>
                  </a:lnTo>
                  <a:cubicBezTo>
                    <a:pt x="411353" y="756539"/>
                    <a:pt x="416611" y="755371"/>
                    <a:pt x="424790" y="755371"/>
                  </a:cubicBezTo>
                  <a:lnTo>
                    <a:pt x="428295" y="755371"/>
                  </a:lnTo>
                  <a:lnTo>
                    <a:pt x="428295" y="762381"/>
                  </a:lnTo>
                  <a:lnTo>
                    <a:pt x="431800" y="764134"/>
                  </a:lnTo>
                  <a:cubicBezTo>
                    <a:pt x="437642" y="764134"/>
                    <a:pt x="446990" y="760628"/>
                    <a:pt x="459842" y="753618"/>
                  </a:cubicBezTo>
                  <a:cubicBezTo>
                    <a:pt x="461011" y="753618"/>
                    <a:pt x="461011" y="754202"/>
                    <a:pt x="459842" y="755371"/>
                  </a:cubicBezTo>
                  <a:lnTo>
                    <a:pt x="456337" y="758876"/>
                  </a:lnTo>
                  <a:cubicBezTo>
                    <a:pt x="454000" y="758876"/>
                    <a:pt x="451663" y="760044"/>
                    <a:pt x="449327" y="762381"/>
                  </a:cubicBezTo>
                  <a:cubicBezTo>
                    <a:pt x="452832" y="762381"/>
                    <a:pt x="468021" y="758292"/>
                    <a:pt x="494894" y="750113"/>
                  </a:cubicBezTo>
                  <a:cubicBezTo>
                    <a:pt x="501904" y="746608"/>
                    <a:pt x="514173" y="743102"/>
                    <a:pt x="531698" y="739597"/>
                  </a:cubicBezTo>
                  <a:cubicBezTo>
                    <a:pt x="537540" y="737260"/>
                    <a:pt x="543091" y="735216"/>
                    <a:pt x="548348" y="733463"/>
                  </a:cubicBezTo>
                  <a:cubicBezTo>
                    <a:pt x="553606" y="731710"/>
                    <a:pt x="556235" y="730250"/>
                    <a:pt x="556235" y="729082"/>
                  </a:cubicBezTo>
                  <a:lnTo>
                    <a:pt x="561493" y="729082"/>
                  </a:lnTo>
                  <a:cubicBezTo>
                    <a:pt x="564998" y="729082"/>
                    <a:pt x="569087" y="723240"/>
                    <a:pt x="573761" y="711556"/>
                  </a:cubicBezTo>
                  <a:cubicBezTo>
                    <a:pt x="573761" y="706882"/>
                    <a:pt x="574053" y="703669"/>
                    <a:pt x="574637" y="701916"/>
                  </a:cubicBezTo>
                  <a:cubicBezTo>
                    <a:pt x="575221" y="700164"/>
                    <a:pt x="575514" y="698119"/>
                    <a:pt x="575514" y="695782"/>
                  </a:cubicBezTo>
                  <a:cubicBezTo>
                    <a:pt x="577850" y="693445"/>
                    <a:pt x="579019" y="690524"/>
                    <a:pt x="579019" y="687019"/>
                  </a:cubicBezTo>
                  <a:lnTo>
                    <a:pt x="586029" y="678256"/>
                  </a:lnTo>
                  <a:cubicBezTo>
                    <a:pt x="588366" y="673583"/>
                    <a:pt x="589534" y="668909"/>
                    <a:pt x="589534" y="664235"/>
                  </a:cubicBezTo>
                  <a:cubicBezTo>
                    <a:pt x="589534" y="663067"/>
                    <a:pt x="588366" y="662483"/>
                    <a:pt x="586029" y="662483"/>
                  </a:cubicBezTo>
                  <a:cubicBezTo>
                    <a:pt x="579019" y="658978"/>
                    <a:pt x="574929" y="656057"/>
                    <a:pt x="573761" y="653720"/>
                  </a:cubicBezTo>
                  <a:cubicBezTo>
                    <a:pt x="573761" y="652551"/>
                    <a:pt x="572592" y="651383"/>
                    <a:pt x="570256" y="650215"/>
                  </a:cubicBezTo>
                  <a:cubicBezTo>
                    <a:pt x="567919" y="649046"/>
                    <a:pt x="565582" y="648462"/>
                    <a:pt x="563245" y="648462"/>
                  </a:cubicBezTo>
                  <a:cubicBezTo>
                    <a:pt x="563245" y="646125"/>
                    <a:pt x="562953" y="644373"/>
                    <a:pt x="562369" y="643204"/>
                  </a:cubicBezTo>
                  <a:cubicBezTo>
                    <a:pt x="561785" y="642036"/>
                    <a:pt x="560909" y="641452"/>
                    <a:pt x="559740" y="641452"/>
                  </a:cubicBezTo>
                  <a:cubicBezTo>
                    <a:pt x="559740" y="640283"/>
                    <a:pt x="558572" y="639699"/>
                    <a:pt x="556235" y="639699"/>
                  </a:cubicBezTo>
                  <a:cubicBezTo>
                    <a:pt x="553898" y="637362"/>
                    <a:pt x="552730" y="637362"/>
                    <a:pt x="552730" y="639699"/>
                  </a:cubicBezTo>
                  <a:cubicBezTo>
                    <a:pt x="551561" y="639699"/>
                    <a:pt x="550977" y="638531"/>
                    <a:pt x="550977" y="636194"/>
                  </a:cubicBezTo>
                  <a:close/>
                  <a:moveTo>
                    <a:pt x="894487" y="632689"/>
                  </a:moveTo>
                  <a:lnTo>
                    <a:pt x="894487" y="636194"/>
                  </a:lnTo>
                  <a:lnTo>
                    <a:pt x="897991" y="636194"/>
                  </a:lnTo>
                  <a:cubicBezTo>
                    <a:pt x="897991" y="633857"/>
                    <a:pt x="896823" y="632689"/>
                    <a:pt x="894487" y="632689"/>
                  </a:cubicBezTo>
                  <a:close/>
                  <a:moveTo>
                    <a:pt x="1365936" y="623926"/>
                  </a:moveTo>
                  <a:lnTo>
                    <a:pt x="1369441" y="625678"/>
                  </a:lnTo>
                  <a:cubicBezTo>
                    <a:pt x="1370609" y="626847"/>
                    <a:pt x="1371485" y="627431"/>
                    <a:pt x="1372070" y="627431"/>
                  </a:cubicBezTo>
                  <a:cubicBezTo>
                    <a:pt x="1372655" y="627431"/>
                    <a:pt x="1373531" y="626847"/>
                    <a:pt x="1374699" y="625678"/>
                  </a:cubicBezTo>
                  <a:lnTo>
                    <a:pt x="1374699" y="623926"/>
                  </a:lnTo>
                  <a:close/>
                  <a:moveTo>
                    <a:pt x="882219" y="616915"/>
                  </a:moveTo>
                  <a:cubicBezTo>
                    <a:pt x="877545" y="619252"/>
                    <a:pt x="876377" y="620420"/>
                    <a:pt x="878713" y="620420"/>
                  </a:cubicBezTo>
                  <a:cubicBezTo>
                    <a:pt x="878713" y="622757"/>
                    <a:pt x="877545" y="622757"/>
                    <a:pt x="875208" y="620420"/>
                  </a:cubicBezTo>
                  <a:lnTo>
                    <a:pt x="869950" y="620420"/>
                  </a:lnTo>
                  <a:cubicBezTo>
                    <a:pt x="868781" y="620420"/>
                    <a:pt x="868197" y="620713"/>
                    <a:pt x="868197" y="621297"/>
                  </a:cubicBezTo>
                  <a:cubicBezTo>
                    <a:pt x="868197" y="621881"/>
                    <a:pt x="868197" y="622757"/>
                    <a:pt x="868197" y="623926"/>
                  </a:cubicBezTo>
                  <a:lnTo>
                    <a:pt x="864693" y="623926"/>
                  </a:lnTo>
                  <a:lnTo>
                    <a:pt x="864693" y="625678"/>
                  </a:lnTo>
                  <a:cubicBezTo>
                    <a:pt x="867029" y="625678"/>
                    <a:pt x="867029" y="626847"/>
                    <a:pt x="864693" y="629183"/>
                  </a:cubicBezTo>
                  <a:lnTo>
                    <a:pt x="861187" y="629183"/>
                  </a:lnTo>
                  <a:cubicBezTo>
                    <a:pt x="860019" y="631520"/>
                    <a:pt x="860019" y="632689"/>
                    <a:pt x="861187" y="632689"/>
                  </a:cubicBezTo>
                  <a:lnTo>
                    <a:pt x="861187" y="636194"/>
                  </a:lnTo>
                  <a:cubicBezTo>
                    <a:pt x="858850" y="636194"/>
                    <a:pt x="857098" y="636778"/>
                    <a:pt x="855929" y="637946"/>
                  </a:cubicBezTo>
                  <a:cubicBezTo>
                    <a:pt x="854761" y="639115"/>
                    <a:pt x="853593" y="640283"/>
                    <a:pt x="852424" y="641452"/>
                  </a:cubicBezTo>
                  <a:cubicBezTo>
                    <a:pt x="852424" y="643788"/>
                    <a:pt x="850087" y="647294"/>
                    <a:pt x="845414" y="651967"/>
                  </a:cubicBezTo>
                  <a:cubicBezTo>
                    <a:pt x="845414" y="651967"/>
                    <a:pt x="844829" y="652551"/>
                    <a:pt x="843661" y="653720"/>
                  </a:cubicBezTo>
                  <a:cubicBezTo>
                    <a:pt x="842493" y="654888"/>
                    <a:pt x="841325" y="656057"/>
                    <a:pt x="840156" y="657225"/>
                  </a:cubicBezTo>
                  <a:cubicBezTo>
                    <a:pt x="838987" y="658393"/>
                    <a:pt x="838987" y="658978"/>
                    <a:pt x="840156" y="658978"/>
                  </a:cubicBezTo>
                  <a:cubicBezTo>
                    <a:pt x="841325" y="658978"/>
                    <a:pt x="843077" y="658393"/>
                    <a:pt x="845414" y="657225"/>
                  </a:cubicBezTo>
                  <a:cubicBezTo>
                    <a:pt x="844245" y="659562"/>
                    <a:pt x="843661" y="661314"/>
                    <a:pt x="843661" y="662483"/>
                  </a:cubicBezTo>
                  <a:lnTo>
                    <a:pt x="843661" y="664235"/>
                  </a:lnTo>
                  <a:lnTo>
                    <a:pt x="840156" y="664235"/>
                  </a:lnTo>
                  <a:cubicBezTo>
                    <a:pt x="837819" y="664235"/>
                    <a:pt x="837819" y="663651"/>
                    <a:pt x="840156" y="662483"/>
                  </a:cubicBezTo>
                  <a:cubicBezTo>
                    <a:pt x="840156" y="661314"/>
                    <a:pt x="840156" y="660730"/>
                    <a:pt x="840156" y="660730"/>
                  </a:cubicBezTo>
                  <a:lnTo>
                    <a:pt x="833145" y="667741"/>
                  </a:lnTo>
                  <a:lnTo>
                    <a:pt x="833145" y="671246"/>
                  </a:lnTo>
                  <a:cubicBezTo>
                    <a:pt x="833145" y="668909"/>
                    <a:pt x="832853" y="668325"/>
                    <a:pt x="832269" y="669493"/>
                  </a:cubicBezTo>
                  <a:cubicBezTo>
                    <a:pt x="831685" y="670662"/>
                    <a:pt x="831393" y="672414"/>
                    <a:pt x="831393" y="674751"/>
                  </a:cubicBezTo>
                  <a:cubicBezTo>
                    <a:pt x="829056" y="677088"/>
                    <a:pt x="829641" y="678256"/>
                    <a:pt x="833145" y="678256"/>
                  </a:cubicBezTo>
                  <a:cubicBezTo>
                    <a:pt x="837819" y="678256"/>
                    <a:pt x="841325" y="677088"/>
                    <a:pt x="843661" y="674751"/>
                  </a:cubicBezTo>
                  <a:lnTo>
                    <a:pt x="843661" y="671246"/>
                  </a:lnTo>
                  <a:cubicBezTo>
                    <a:pt x="844829" y="671246"/>
                    <a:pt x="845414" y="670077"/>
                    <a:pt x="845414" y="667741"/>
                  </a:cubicBezTo>
                  <a:lnTo>
                    <a:pt x="845414" y="662483"/>
                  </a:lnTo>
                  <a:lnTo>
                    <a:pt x="855929" y="662483"/>
                  </a:lnTo>
                  <a:cubicBezTo>
                    <a:pt x="861771" y="662483"/>
                    <a:pt x="864693" y="659562"/>
                    <a:pt x="864693" y="653720"/>
                  </a:cubicBezTo>
                  <a:lnTo>
                    <a:pt x="868197" y="653720"/>
                  </a:lnTo>
                  <a:lnTo>
                    <a:pt x="869950" y="644957"/>
                  </a:lnTo>
                  <a:lnTo>
                    <a:pt x="875208" y="639699"/>
                  </a:lnTo>
                  <a:lnTo>
                    <a:pt x="875208" y="636194"/>
                  </a:lnTo>
                  <a:cubicBezTo>
                    <a:pt x="876377" y="635025"/>
                    <a:pt x="877545" y="633565"/>
                    <a:pt x="878713" y="631812"/>
                  </a:cubicBezTo>
                  <a:cubicBezTo>
                    <a:pt x="879881" y="630060"/>
                    <a:pt x="881050" y="629183"/>
                    <a:pt x="882219" y="629183"/>
                  </a:cubicBezTo>
                  <a:cubicBezTo>
                    <a:pt x="882219" y="628015"/>
                    <a:pt x="882511" y="626847"/>
                    <a:pt x="883095" y="625678"/>
                  </a:cubicBezTo>
                  <a:cubicBezTo>
                    <a:pt x="883679" y="624510"/>
                    <a:pt x="883387" y="623926"/>
                    <a:pt x="882219" y="623926"/>
                  </a:cubicBezTo>
                  <a:lnTo>
                    <a:pt x="882219" y="620420"/>
                  </a:lnTo>
                  <a:cubicBezTo>
                    <a:pt x="883387" y="618084"/>
                    <a:pt x="883387" y="616915"/>
                    <a:pt x="882219" y="616915"/>
                  </a:cubicBezTo>
                  <a:close/>
                  <a:moveTo>
                    <a:pt x="1269543" y="608152"/>
                  </a:moveTo>
                  <a:cubicBezTo>
                    <a:pt x="1264869" y="608152"/>
                    <a:pt x="1263701" y="609321"/>
                    <a:pt x="1266037" y="611657"/>
                  </a:cubicBezTo>
                  <a:lnTo>
                    <a:pt x="1269543" y="613410"/>
                  </a:lnTo>
                  <a:cubicBezTo>
                    <a:pt x="1270711" y="613410"/>
                    <a:pt x="1271003" y="612826"/>
                    <a:pt x="1270419" y="611657"/>
                  </a:cubicBezTo>
                  <a:cubicBezTo>
                    <a:pt x="1269835" y="610489"/>
                    <a:pt x="1269543" y="609321"/>
                    <a:pt x="1269543" y="608152"/>
                  </a:cubicBezTo>
                  <a:close/>
                  <a:moveTo>
                    <a:pt x="894487" y="599389"/>
                  </a:moveTo>
                  <a:cubicBezTo>
                    <a:pt x="892150" y="599389"/>
                    <a:pt x="889813" y="599973"/>
                    <a:pt x="887477" y="601142"/>
                  </a:cubicBezTo>
                  <a:lnTo>
                    <a:pt x="882219" y="601142"/>
                  </a:lnTo>
                  <a:close/>
                  <a:moveTo>
                    <a:pt x="1246759" y="594131"/>
                  </a:moveTo>
                  <a:cubicBezTo>
                    <a:pt x="1245591" y="594131"/>
                    <a:pt x="1245007" y="594715"/>
                    <a:pt x="1245007" y="595884"/>
                  </a:cubicBezTo>
                  <a:lnTo>
                    <a:pt x="1248512" y="595884"/>
                  </a:lnTo>
                  <a:cubicBezTo>
                    <a:pt x="1250849" y="595884"/>
                    <a:pt x="1252017" y="597052"/>
                    <a:pt x="1252017" y="599389"/>
                  </a:cubicBezTo>
                  <a:lnTo>
                    <a:pt x="1255522" y="599389"/>
                  </a:lnTo>
                  <a:cubicBezTo>
                    <a:pt x="1255522" y="597052"/>
                    <a:pt x="1254353" y="595884"/>
                    <a:pt x="1252017" y="595884"/>
                  </a:cubicBezTo>
                  <a:cubicBezTo>
                    <a:pt x="1249681" y="594715"/>
                    <a:pt x="1247927" y="594131"/>
                    <a:pt x="1246759" y="594131"/>
                  </a:cubicBezTo>
                  <a:close/>
                  <a:moveTo>
                    <a:pt x="921652" y="590626"/>
                  </a:moveTo>
                  <a:cubicBezTo>
                    <a:pt x="921068" y="590626"/>
                    <a:pt x="920191" y="591210"/>
                    <a:pt x="919023" y="592379"/>
                  </a:cubicBezTo>
                  <a:cubicBezTo>
                    <a:pt x="919023" y="594715"/>
                    <a:pt x="920191" y="595884"/>
                    <a:pt x="922529" y="595884"/>
                  </a:cubicBezTo>
                  <a:lnTo>
                    <a:pt x="922529" y="592379"/>
                  </a:lnTo>
                  <a:cubicBezTo>
                    <a:pt x="922529" y="591210"/>
                    <a:pt x="922237" y="590626"/>
                    <a:pt x="921652" y="590626"/>
                  </a:cubicBezTo>
                  <a:close/>
                  <a:moveTo>
                    <a:pt x="1216965" y="587121"/>
                  </a:moveTo>
                  <a:cubicBezTo>
                    <a:pt x="1218133" y="587121"/>
                    <a:pt x="1219301" y="587705"/>
                    <a:pt x="1220470" y="588874"/>
                  </a:cubicBezTo>
                  <a:cubicBezTo>
                    <a:pt x="1220470" y="591210"/>
                    <a:pt x="1220470" y="592379"/>
                    <a:pt x="1220470" y="592379"/>
                  </a:cubicBezTo>
                  <a:lnTo>
                    <a:pt x="1215212" y="588874"/>
                  </a:lnTo>
                  <a:cubicBezTo>
                    <a:pt x="1215212" y="587705"/>
                    <a:pt x="1215797" y="587121"/>
                    <a:pt x="1216965" y="587121"/>
                  </a:cubicBezTo>
                  <a:close/>
                  <a:moveTo>
                    <a:pt x="1321245" y="583616"/>
                  </a:moveTo>
                  <a:cubicBezTo>
                    <a:pt x="1321829" y="583616"/>
                    <a:pt x="1322121" y="584200"/>
                    <a:pt x="1322121" y="585368"/>
                  </a:cubicBezTo>
                  <a:cubicBezTo>
                    <a:pt x="1322121" y="586537"/>
                    <a:pt x="1322121" y="587121"/>
                    <a:pt x="1322121" y="587121"/>
                  </a:cubicBezTo>
                  <a:cubicBezTo>
                    <a:pt x="1322121" y="587121"/>
                    <a:pt x="1322705" y="587121"/>
                    <a:pt x="1323873" y="587121"/>
                  </a:cubicBezTo>
                  <a:cubicBezTo>
                    <a:pt x="1325042" y="587121"/>
                    <a:pt x="1325918" y="587705"/>
                    <a:pt x="1326503" y="588874"/>
                  </a:cubicBezTo>
                  <a:cubicBezTo>
                    <a:pt x="1327087" y="590042"/>
                    <a:pt x="1326210" y="590042"/>
                    <a:pt x="1323873" y="588874"/>
                  </a:cubicBezTo>
                  <a:cubicBezTo>
                    <a:pt x="1322705" y="588874"/>
                    <a:pt x="1321537" y="588581"/>
                    <a:pt x="1320369" y="587997"/>
                  </a:cubicBezTo>
                  <a:cubicBezTo>
                    <a:pt x="1319200" y="587413"/>
                    <a:pt x="1318615" y="586537"/>
                    <a:pt x="1318615" y="585368"/>
                  </a:cubicBezTo>
                  <a:cubicBezTo>
                    <a:pt x="1319783" y="584200"/>
                    <a:pt x="1320661" y="583616"/>
                    <a:pt x="1321245" y="583616"/>
                  </a:cubicBezTo>
                  <a:close/>
                  <a:moveTo>
                    <a:pt x="905879" y="583616"/>
                  </a:moveTo>
                  <a:cubicBezTo>
                    <a:pt x="905295" y="583032"/>
                    <a:pt x="903250" y="583616"/>
                    <a:pt x="899744" y="585368"/>
                  </a:cubicBezTo>
                  <a:lnTo>
                    <a:pt x="897991" y="587121"/>
                  </a:lnTo>
                  <a:cubicBezTo>
                    <a:pt x="895655" y="587121"/>
                    <a:pt x="893318" y="587705"/>
                    <a:pt x="890981" y="588874"/>
                  </a:cubicBezTo>
                  <a:cubicBezTo>
                    <a:pt x="888645" y="590042"/>
                    <a:pt x="887477" y="591210"/>
                    <a:pt x="887477" y="592379"/>
                  </a:cubicBezTo>
                  <a:lnTo>
                    <a:pt x="883971" y="592379"/>
                  </a:lnTo>
                  <a:lnTo>
                    <a:pt x="878713" y="601142"/>
                  </a:lnTo>
                  <a:cubicBezTo>
                    <a:pt x="878713" y="603479"/>
                    <a:pt x="875792" y="606984"/>
                    <a:pt x="869950" y="611657"/>
                  </a:cubicBezTo>
                  <a:cubicBezTo>
                    <a:pt x="868781" y="611657"/>
                    <a:pt x="868197" y="612242"/>
                    <a:pt x="868197" y="613410"/>
                  </a:cubicBezTo>
                  <a:lnTo>
                    <a:pt x="868197" y="616915"/>
                  </a:lnTo>
                  <a:cubicBezTo>
                    <a:pt x="870535" y="614578"/>
                    <a:pt x="874039" y="613410"/>
                    <a:pt x="878713" y="613410"/>
                  </a:cubicBezTo>
                  <a:cubicBezTo>
                    <a:pt x="883387" y="613410"/>
                    <a:pt x="886892" y="612826"/>
                    <a:pt x="889229" y="611657"/>
                  </a:cubicBezTo>
                  <a:cubicBezTo>
                    <a:pt x="891565" y="610489"/>
                    <a:pt x="893318" y="608152"/>
                    <a:pt x="894487" y="604647"/>
                  </a:cubicBezTo>
                  <a:cubicBezTo>
                    <a:pt x="896823" y="602310"/>
                    <a:pt x="897991" y="600558"/>
                    <a:pt x="897991" y="599389"/>
                  </a:cubicBezTo>
                  <a:cubicBezTo>
                    <a:pt x="897991" y="597052"/>
                    <a:pt x="899744" y="593547"/>
                    <a:pt x="903249" y="588874"/>
                  </a:cubicBezTo>
                  <a:cubicBezTo>
                    <a:pt x="905587" y="585953"/>
                    <a:pt x="906463" y="584200"/>
                    <a:pt x="905879" y="583616"/>
                  </a:cubicBezTo>
                  <a:close/>
                  <a:moveTo>
                    <a:pt x="1308100" y="574853"/>
                  </a:moveTo>
                  <a:cubicBezTo>
                    <a:pt x="1308100" y="573684"/>
                    <a:pt x="1309269" y="573684"/>
                    <a:pt x="1311605" y="574853"/>
                  </a:cubicBezTo>
                  <a:cubicBezTo>
                    <a:pt x="1313942" y="574853"/>
                    <a:pt x="1314819" y="576021"/>
                    <a:pt x="1314234" y="578358"/>
                  </a:cubicBezTo>
                  <a:cubicBezTo>
                    <a:pt x="1313651" y="580695"/>
                    <a:pt x="1312773" y="583032"/>
                    <a:pt x="1311605" y="585368"/>
                  </a:cubicBezTo>
                  <a:cubicBezTo>
                    <a:pt x="1309269" y="586537"/>
                    <a:pt x="1308100" y="585368"/>
                    <a:pt x="1308100" y="581863"/>
                  </a:cubicBezTo>
                  <a:cubicBezTo>
                    <a:pt x="1309269" y="580695"/>
                    <a:pt x="1309853" y="579526"/>
                    <a:pt x="1309853" y="578358"/>
                  </a:cubicBezTo>
                  <a:cubicBezTo>
                    <a:pt x="1309853" y="577190"/>
                    <a:pt x="1309269" y="576021"/>
                    <a:pt x="1308100" y="574853"/>
                  </a:cubicBezTo>
                  <a:close/>
                  <a:moveTo>
                    <a:pt x="1127582" y="573100"/>
                  </a:moveTo>
                  <a:lnTo>
                    <a:pt x="1129335" y="573100"/>
                  </a:lnTo>
                  <a:lnTo>
                    <a:pt x="1129836" y="573851"/>
                  </a:lnTo>
                  <a:close/>
                  <a:moveTo>
                    <a:pt x="966343" y="573100"/>
                  </a:moveTo>
                  <a:lnTo>
                    <a:pt x="973353" y="573100"/>
                  </a:lnTo>
                  <a:cubicBezTo>
                    <a:pt x="973353" y="574269"/>
                    <a:pt x="971017" y="574853"/>
                    <a:pt x="966343" y="574853"/>
                  </a:cubicBezTo>
                  <a:close/>
                  <a:moveTo>
                    <a:pt x="1301966" y="571786"/>
                  </a:moveTo>
                  <a:cubicBezTo>
                    <a:pt x="1302550" y="572078"/>
                    <a:pt x="1302843" y="573100"/>
                    <a:pt x="1302843" y="574853"/>
                  </a:cubicBezTo>
                  <a:lnTo>
                    <a:pt x="1299337" y="574853"/>
                  </a:lnTo>
                  <a:lnTo>
                    <a:pt x="1299337" y="573100"/>
                  </a:lnTo>
                  <a:cubicBezTo>
                    <a:pt x="1300506" y="571932"/>
                    <a:pt x="1301382" y="571494"/>
                    <a:pt x="1301966" y="571786"/>
                  </a:cubicBezTo>
                  <a:close/>
                  <a:moveTo>
                    <a:pt x="1154967" y="564556"/>
                  </a:moveTo>
                  <a:cubicBezTo>
                    <a:pt x="1153653" y="564410"/>
                    <a:pt x="1152703" y="564921"/>
                    <a:pt x="1152119" y="566090"/>
                  </a:cubicBezTo>
                  <a:lnTo>
                    <a:pt x="1141603" y="566090"/>
                  </a:lnTo>
                  <a:cubicBezTo>
                    <a:pt x="1140435" y="566090"/>
                    <a:pt x="1139851" y="567258"/>
                    <a:pt x="1139851" y="569595"/>
                  </a:cubicBezTo>
                  <a:lnTo>
                    <a:pt x="1145109" y="574853"/>
                  </a:lnTo>
                  <a:cubicBezTo>
                    <a:pt x="1149782" y="577190"/>
                    <a:pt x="1153871" y="580695"/>
                    <a:pt x="1157377" y="585368"/>
                  </a:cubicBezTo>
                  <a:cubicBezTo>
                    <a:pt x="1160881" y="586537"/>
                    <a:pt x="1165555" y="589750"/>
                    <a:pt x="1171397" y="595008"/>
                  </a:cubicBezTo>
                  <a:cubicBezTo>
                    <a:pt x="1177239" y="600265"/>
                    <a:pt x="1182205" y="604063"/>
                    <a:pt x="1186294" y="606400"/>
                  </a:cubicBezTo>
                  <a:cubicBezTo>
                    <a:pt x="1190383" y="608736"/>
                    <a:pt x="1192429" y="609321"/>
                    <a:pt x="1192429" y="608152"/>
                  </a:cubicBezTo>
                  <a:cubicBezTo>
                    <a:pt x="1194765" y="608152"/>
                    <a:pt x="1195933" y="605815"/>
                    <a:pt x="1195933" y="601142"/>
                  </a:cubicBezTo>
                  <a:cubicBezTo>
                    <a:pt x="1195933" y="599973"/>
                    <a:pt x="1197102" y="599973"/>
                    <a:pt x="1199439" y="601142"/>
                  </a:cubicBezTo>
                  <a:lnTo>
                    <a:pt x="1199439" y="604647"/>
                  </a:lnTo>
                  <a:cubicBezTo>
                    <a:pt x="1201776" y="606984"/>
                    <a:pt x="1204113" y="606984"/>
                    <a:pt x="1206449" y="604647"/>
                  </a:cubicBezTo>
                  <a:cubicBezTo>
                    <a:pt x="1207618" y="604647"/>
                    <a:pt x="1208202" y="604063"/>
                    <a:pt x="1208202" y="602894"/>
                  </a:cubicBezTo>
                  <a:cubicBezTo>
                    <a:pt x="1208202" y="601726"/>
                    <a:pt x="1207618" y="600558"/>
                    <a:pt x="1206449" y="599389"/>
                  </a:cubicBezTo>
                  <a:cubicBezTo>
                    <a:pt x="1204113" y="599389"/>
                    <a:pt x="1201776" y="598221"/>
                    <a:pt x="1199439" y="595884"/>
                  </a:cubicBezTo>
                  <a:cubicBezTo>
                    <a:pt x="1199439" y="593547"/>
                    <a:pt x="1198270" y="592379"/>
                    <a:pt x="1195933" y="592379"/>
                  </a:cubicBezTo>
                  <a:cubicBezTo>
                    <a:pt x="1194765" y="591210"/>
                    <a:pt x="1193597" y="590042"/>
                    <a:pt x="1192429" y="588874"/>
                  </a:cubicBezTo>
                  <a:cubicBezTo>
                    <a:pt x="1191260" y="587705"/>
                    <a:pt x="1190676" y="587121"/>
                    <a:pt x="1190676" y="587121"/>
                  </a:cubicBezTo>
                  <a:lnTo>
                    <a:pt x="1187171" y="585368"/>
                  </a:lnTo>
                  <a:lnTo>
                    <a:pt x="1187171" y="587121"/>
                  </a:lnTo>
                  <a:cubicBezTo>
                    <a:pt x="1189507" y="590626"/>
                    <a:pt x="1189507" y="591210"/>
                    <a:pt x="1187171" y="588874"/>
                  </a:cubicBezTo>
                  <a:cubicBezTo>
                    <a:pt x="1184834" y="588874"/>
                    <a:pt x="1183665" y="588289"/>
                    <a:pt x="1183665" y="587121"/>
                  </a:cubicBezTo>
                  <a:lnTo>
                    <a:pt x="1183665" y="585368"/>
                  </a:lnTo>
                  <a:cubicBezTo>
                    <a:pt x="1183665" y="586537"/>
                    <a:pt x="1183373" y="586829"/>
                    <a:pt x="1182789" y="586245"/>
                  </a:cubicBezTo>
                  <a:cubicBezTo>
                    <a:pt x="1182205" y="585661"/>
                    <a:pt x="1181329" y="585368"/>
                    <a:pt x="1180160" y="585368"/>
                  </a:cubicBezTo>
                  <a:cubicBezTo>
                    <a:pt x="1180160" y="584200"/>
                    <a:pt x="1176655" y="580111"/>
                    <a:pt x="1169645" y="573100"/>
                  </a:cubicBezTo>
                  <a:cubicBezTo>
                    <a:pt x="1167308" y="571932"/>
                    <a:pt x="1164095" y="569887"/>
                    <a:pt x="1160005" y="566966"/>
                  </a:cubicBezTo>
                  <a:cubicBezTo>
                    <a:pt x="1157961" y="565506"/>
                    <a:pt x="1156281" y="564702"/>
                    <a:pt x="1154967" y="564556"/>
                  </a:cubicBezTo>
                  <a:close/>
                  <a:moveTo>
                    <a:pt x="1117067" y="562585"/>
                  </a:moveTo>
                  <a:cubicBezTo>
                    <a:pt x="1113561" y="562585"/>
                    <a:pt x="1111809" y="563753"/>
                    <a:pt x="1111809" y="566090"/>
                  </a:cubicBezTo>
                  <a:lnTo>
                    <a:pt x="1108303" y="566090"/>
                  </a:lnTo>
                  <a:cubicBezTo>
                    <a:pt x="1107135" y="564921"/>
                    <a:pt x="1105967" y="564337"/>
                    <a:pt x="1104799" y="564337"/>
                  </a:cubicBezTo>
                  <a:cubicBezTo>
                    <a:pt x="1103630" y="564337"/>
                    <a:pt x="1103045" y="564921"/>
                    <a:pt x="1103045" y="566090"/>
                  </a:cubicBezTo>
                  <a:lnTo>
                    <a:pt x="1097788" y="566090"/>
                  </a:lnTo>
                  <a:cubicBezTo>
                    <a:pt x="1097788" y="563753"/>
                    <a:pt x="1093699" y="563753"/>
                    <a:pt x="1085520" y="566090"/>
                  </a:cubicBezTo>
                  <a:lnTo>
                    <a:pt x="1076757" y="566090"/>
                  </a:lnTo>
                  <a:cubicBezTo>
                    <a:pt x="1076757" y="568427"/>
                    <a:pt x="1075588" y="569595"/>
                    <a:pt x="1073251" y="569595"/>
                  </a:cubicBezTo>
                  <a:cubicBezTo>
                    <a:pt x="1067409" y="569595"/>
                    <a:pt x="1063320" y="570763"/>
                    <a:pt x="1060984" y="573100"/>
                  </a:cubicBezTo>
                  <a:lnTo>
                    <a:pt x="1045211" y="573100"/>
                  </a:lnTo>
                  <a:cubicBezTo>
                    <a:pt x="1045211" y="574269"/>
                    <a:pt x="1042873" y="574853"/>
                    <a:pt x="1038199" y="574853"/>
                  </a:cubicBezTo>
                  <a:lnTo>
                    <a:pt x="1036447" y="574853"/>
                  </a:lnTo>
                  <a:cubicBezTo>
                    <a:pt x="1034111" y="574853"/>
                    <a:pt x="1031773" y="576021"/>
                    <a:pt x="1029437" y="578358"/>
                  </a:cubicBezTo>
                  <a:lnTo>
                    <a:pt x="1025931" y="578358"/>
                  </a:lnTo>
                  <a:cubicBezTo>
                    <a:pt x="1025931" y="580695"/>
                    <a:pt x="1025347" y="581863"/>
                    <a:pt x="1024179" y="581863"/>
                  </a:cubicBezTo>
                  <a:lnTo>
                    <a:pt x="1013663" y="581863"/>
                  </a:lnTo>
                  <a:cubicBezTo>
                    <a:pt x="1011327" y="584200"/>
                    <a:pt x="1006653" y="585368"/>
                    <a:pt x="999643" y="585368"/>
                  </a:cubicBezTo>
                  <a:cubicBezTo>
                    <a:pt x="998474" y="586537"/>
                    <a:pt x="994385" y="587121"/>
                    <a:pt x="987375" y="587121"/>
                  </a:cubicBezTo>
                  <a:cubicBezTo>
                    <a:pt x="987375" y="587121"/>
                    <a:pt x="986790" y="587413"/>
                    <a:pt x="985621" y="587997"/>
                  </a:cubicBezTo>
                  <a:cubicBezTo>
                    <a:pt x="984453" y="588581"/>
                    <a:pt x="983285" y="588874"/>
                    <a:pt x="982117" y="588874"/>
                  </a:cubicBezTo>
                  <a:lnTo>
                    <a:pt x="975106" y="588874"/>
                  </a:lnTo>
                  <a:cubicBezTo>
                    <a:pt x="971601" y="588874"/>
                    <a:pt x="969848" y="590042"/>
                    <a:pt x="969848" y="592379"/>
                  </a:cubicBezTo>
                  <a:cubicBezTo>
                    <a:pt x="964007" y="592379"/>
                    <a:pt x="958749" y="593547"/>
                    <a:pt x="954075" y="595884"/>
                  </a:cubicBezTo>
                  <a:lnTo>
                    <a:pt x="947065" y="599389"/>
                  </a:lnTo>
                  <a:cubicBezTo>
                    <a:pt x="940054" y="600558"/>
                    <a:pt x="934505" y="601726"/>
                    <a:pt x="930415" y="602894"/>
                  </a:cubicBezTo>
                  <a:cubicBezTo>
                    <a:pt x="926325" y="604063"/>
                    <a:pt x="923697" y="605815"/>
                    <a:pt x="922529" y="608152"/>
                  </a:cubicBezTo>
                  <a:cubicBezTo>
                    <a:pt x="921359" y="611657"/>
                    <a:pt x="918147" y="616915"/>
                    <a:pt x="912889" y="623926"/>
                  </a:cubicBezTo>
                  <a:cubicBezTo>
                    <a:pt x="907631" y="630936"/>
                    <a:pt x="904417" y="636194"/>
                    <a:pt x="903249" y="639699"/>
                  </a:cubicBezTo>
                  <a:lnTo>
                    <a:pt x="903249" y="632689"/>
                  </a:lnTo>
                  <a:cubicBezTo>
                    <a:pt x="905587" y="632689"/>
                    <a:pt x="906755" y="631520"/>
                    <a:pt x="906755" y="629183"/>
                  </a:cubicBezTo>
                  <a:cubicBezTo>
                    <a:pt x="906755" y="626847"/>
                    <a:pt x="907923" y="625094"/>
                    <a:pt x="910260" y="623926"/>
                  </a:cubicBezTo>
                  <a:cubicBezTo>
                    <a:pt x="913765" y="615747"/>
                    <a:pt x="915517" y="610489"/>
                    <a:pt x="915517" y="608152"/>
                  </a:cubicBezTo>
                  <a:lnTo>
                    <a:pt x="910260" y="616915"/>
                  </a:lnTo>
                  <a:cubicBezTo>
                    <a:pt x="907923" y="619252"/>
                    <a:pt x="905878" y="622465"/>
                    <a:pt x="904126" y="626555"/>
                  </a:cubicBezTo>
                  <a:cubicBezTo>
                    <a:pt x="902373" y="630644"/>
                    <a:pt x="900329" y="635025"/>
                    <a:pt x="897991" y="639699"/>
                  </a:cubicBezTo>
                  <a:cubicBezTo>
                    <a:pt x="888645" y="650215"/>
                    <a:pt x="883971" y="657225"/>
                    <a:pt x="883971" y="660730"/>
                  </a:cubicBezTo>
                  <a:lnTo>
                    <a:pt x="882219" y="660730"/>
                  </a:lnTo>
                  <a:lnTo>
                    <a:pt x="882219" y="662483"/>
                  </a:lnTo>
                  <a:cubicBezTo>
                    <a:pt x="882219" y="663651"/>
                    <a:pt x="881050" y="664235"/>
                    <a:pt x="878713" y="664235"/>
                  </a:cubicBezTo>
                  <a:lnTo>
                    <a:pt x="878713" y="662483"/>
                  </a:lnTo>
                  <a:cubicBezTo>
                    <a:pt x="878713" y="662483"/>
                    <a:pt x="878421" y="662483"/>
                    <a:pt x="877837" y="662483"/>
                  </a:cubicBezTo>
                  <a:cubicBezTo>
                    <a:pt x="877253" y="662483"/>
                    <a:pt x="876377" y="662483"/>
                    <a:pt x="875208" y="662483"/>
                  </a:cubicBezTo>
                  <a:cubicBezTo>
                    <a:pt x="875208" y="662483"/>
                    <a:pt x="875501" y="662191"/>
                    <a:pt x="876084" y="661606"/>
                  </a:cubicBezTo>
                  <a:cubicBezTo>
                    <a:pt x="876669" y="661022"/>
                    <a:pt x="877545" y="660730"/>
                    <a:pt x="878713" y="660730"/>
                  </a:cubicBezTo>
                  <a:cubicBezTo>
                    <a:pt x="878713" y="658393"/>
                    <a:pt x="879881" y="656057"/>
                    <a:pt x="882219" y="653720"/>
                  </a:cubicBezTo>
                  <a:lnTo>
                    <a:pt x="882219" y="657225"/>
                  </a:lnTo>
                  <a:cubicBezTo>
                    <a:pt x="882219" y="654888"/>
                    <a:pt x="882802" y="653136"/>
                    <a:pt x="883971" y="651967"/>
                  </a:cubicBezTo>
                  <a:lnTo>
                    <a:pt x="883971" y="648462"/>
                  </a:lnTo>
                  <a:cubicBezTo>
                    <a:pt x="883971" y="646125"/>
                    <a:pt x="885139" y="644957"/>
                    <a:pt x="887477" y="644957"/>
                  </a:cubicBezTo>
                  <a:cubicBezTo>
                    <a:pt x="889813" y="647294"/>
                    <a:pt x="890981" y="646125"/>
                    <a:pt x="890981" y="641452"/>
                  </a:cubicBezTo>
                  <a:cubicBezTo>
                    <a:pt x="890981" y="640283"/>
                    <a:pt x="889813" y="639699"/>
                    <a:pt x="887477" y="639699"/>
                  </a:cubicBezTo>
                  <a:cubicBezTo>
                    <a:pt x="887477" y="640867"/>
                    <a:pt x="882219" y="647878"/>
                    <a:pt x="871703" y="660730"/>
                  </a:cubicBezTo>
                  <a:cubicBezTo>
                    <a:pt x="871703" y="661899"/>
                    <a:pt x="871119" y="663067"/>
                    <a:pt x="869950" y="664235"/>
                  </a:cubicBezTo>
                  <a:cubicBezTo>
                    <a:pt x="869950" y="666572"/>
                    <a:pt x="869950" y="667741"/>
                    <a:pt x="869950" y="667741"/>
                  </a:cubicBezTo>
                  <a:lnTo>
                    <a:pt x="871703" y="667741"/>
                  </a:lnTo>
                  <a:cubicBezTo>
                    <a:pt x="871703" y="665404"/>
                    <a:pt x="872871" y="664235"/>
                    <a:pt x="875208" y="664235"/>
                  </a:cubicBezTo>
                  <a:lnTo>
                    <a:pt x="875208" y="667741"/>
                  </a:lnTo>
                  <a:cubicBezTo>
                    <a:pt x="875208" y="670077"/>
                    <a:pt x="877545" y="670077"/>
                    <a:pt x="882219" y="667741"/>
                  </a:cubicBezTo>
                  <a:cubicBezTo>
                    <a:pt x="882219" y="665404"/>
                    <a:pt x="883679" y="663943"/>
                    <a:pt x="886599" y="663359"/>
                  </a:cubicBezTo>
                  <a:cubicBezTo>
                    <a:pt x="889521" y="662775"/>
                    <a:pt x="890981" y="663067"/>
                    <a:pt x="890981" y="664235"/>
                  </a:cubicBezTo>
                  <a:cubicBezTo>
                    <a:pt x="899161" y="664235"/>
                    <a:pt x="904417" y="663651"/>
                    <a:pt x="906755" y="662483"/>
                  </a:cubicBezTo>
                  <a:lnTo>
                    <a:pt x="910260" y="662483"/>
                  </a:lnTo>
                  <a:lnTo>
                    <a:pt x="903249" y="664235"/>
                  </a:lnTo>
                  <a:lnTo>
                    <a:pt x="910260" y="664235"/>
                  </a:lnTo>
                  <a:cubicBezTo>
                    <a:pt x="911429" y="663067"/>
                    <a:pt x="914349" y="662483"/>
                    <a:pt x="919023" y="662483"/>
                  </a:cubicBezTo>
                  <a:lnTo>
                    <a:pt x="940054" y="660730"/>
                  </a:lnTo>
                  <a:lnTo>
                    <a:pt x="943559" y="657225"/>
                  </a:lnTo>
                  <a:lnTo>
                    <a:pt x="957580" y="657225"/>
                  </a:lnTo>
                  <a:cubicBezTo>
                    <a:pt x="959917" y="657225"/>
                    <a:pt x="961085" y="656057"/>
                    <a:pt x="961085" y="653720"/>
                  </a:cubicBezTo>
                  <a:cubicBezTo>
                    <a:pt x="957580" y="653720"/>
                    <a:pt x="956120" y="653428"/>
                    <a:pt x="956703" y="652843"/>
                  </a:cubicBezTo>
                  <a:cubicBezTo>
                    <a:pt x="957288" y="652259"/>
                    <a:pt x="958749" y="651967"/>
                    <a:pt x="961085" y="651967"/>
                  </a:cubicBezTo>
                  <a:cubicBezTo>
                    <a:pt x="966927" y="651967"/>
                    <a:pt x="971601" y="650799"/>
                    <a:pt x="975106" y="648462"/>
                  </a:cubicBezTo>
                  <a:cubicBezTo>
                    <a:pt x="979780" y="648462"/>
                    <a:pt x="985038" y="647294"/>
                    <a:pt x="990879" y="644957"/>
                  </a:cubicBezTo>
                  <a:lnTo>
                    <a:pt x="997890" y="644957"/>
                  </a:lnTo>
                  <a:cubicBezTo>
                    <a:pt x="999059" y="642620"/>
                    <a:pt x="1000811" y="641452"/>
                    <a:pt x="1003148" y="641452"/>
                  </a:cubicBezTo>
                  <a:lnTo>
                    <a:pt x="1010158" y="641452"/>
                  </a:lnTo>
                  <a:cubicBezTo>
                    <a:pt x="1021842" y="637946"/>
                    <a:pt x="1034695" y="636194"/>
                    <a:pt x="1048715" y="636194"/>
                  </a:cubicBezTo>
                  <a:lnTo>
                    <a:pt x="1057478" y="636194"/>
                  </a:lnTo>
                  <a:lnTo>
                    <a:pt x="1052221" y="623926"/>
                  </a:lnTo>
                  <a:cubicBezTo>
                    <a:pt x="1047547" y="615747"/>
                    <a:pt x="1046379" y="612242"/>
                    <a:pt x="1048715" y="613410"/>
                  </a:cubicBezTo>
                  <a:cubicBezTo>
                    <a:pt x="1048715" y="615747"/>
                    <a:pt x="1051637" y="619836"/>
                    <a:pt x="1057478" y="625678"/>
                  </a:cubicBezTo>
                  <a:cubicBezTo>
                    <a:pt x="1059815" y="625678"/>
                    <a:pt x="1062153" y="626847"/>
                    <a:pt x="1064489" y="629183"/>
                  </a:cubicBezTo>
                  <a:cubicBezTo>
                    <a:pt x="1064489" y="631520"/>
                    <a:pt x="1065073" y="632689"/>
                    <a:pt x="1066241" y="632689"/>
                  </a:cubicBezTo>
                  <a:lnTo>
                    <a:pt x="1069747" y="632689"/>
                  </a:lnTo>
                  <a:lnTo>
                    <a:pt x="1069747" y="634441"/>
                  </a:lnTo>
                  <a:cubicBezTo>
                    <a:pt x="1069747" y="630936"/>
                    <a:pt x="1070915" y="629183"/>
                    <a:pt x="1073251" y="629183"/>
                  </a:cubicBezTo>
                  <a:lnTo>
                    <a:pt x="1073251" y="625678"/>
                  </a:lnTo>
                  <a:cubicBezTo>
                    <a:pt x="1070915" y="625678"/>
                    <a:pt x="1069747" y="625094"/>
                    <a:pt x="1069747" y="623926"/>
                  </a:cubicBezTo>
                  <a:cubicBezTo>
                    <a:pt x="1072083" y="625094"/>
                    <a:pt x="1074420" y="625678"/>
                    <a:pt x="1076757" y="625678"/>
                  </a:cubicBezTo>
                  <a:cubicBezTo>
                    <a:pt x="1076757" y="628015"/>
                    <a:pt x="1077341" y="629183"/>
                    <a:pt x="1078509" y="629183"/>
                  </a:cubicBezTo>
                  <a:cubicBezTo>
                    <a:pt x="1078509" y="631520"/>
                    <a:pt x="1079678" y="632689"/>
                    <a:pt x="1082015" y="632689"/>
                  </a:cubicBezTo>
                  <a:cubicBezTo>
                    <a:pt x="1087857" y="632689"/>
                    <a:pt x="1089025" y="630352"/>
                    <a:pt x="1085520" y="625678"/>
                  </a:cubicBezTo>
                  <a:lnTo>
                    <a:pt x="1085520" y="623926"/>
                  </a:lnTo>
                  <a:cubicBezTo>
                    <a:pt x="1087857" y="623926"/>
                    <a:pt x="1089025" y="624510"/>
                    <a:pt x="1089025" y="625678"/>
                  </a:cubicBezTo>
                  <a:cubicBezTo>
                    <a:pt x="1090193" y="628015"/>
                    <a:pt x="1090193" y="627431"/>
                    <a:pt x="1089025" y="623926"/>
                  </a:cubicBezTo>
                  <a:lnTo>
                    <a:pt x="1089025" y="616915"/>
                  </a:lnTo>
                  <a:lnTo>
                    <a:pt x="1082015" y="611657"/>
                  </a:lnTo>
                  <a:cubicBezTo>
                    <a:pt x="1079678" y="606984"/>
                    <a:pt x="1078509" y="603479"/>
                    <a:pt x="1078509" y="601142"/>
                  </a:cubicBezTo>
                  <a:cubicBezTo>
                    <a:pt x="1078509" y="601142"/>
                    <a:pt x="1078509" y="600558"/>
                    <a:pt x="1078509" y="599389"/>
                  </a:cubicBezTo>
                  <a:cubicBezTo>
                    <a:pt x="1077341" y="597052"/>
                    <a:pt x="1077341" y="595884"/>
                    <a:pt x="1078509" y="595884"/>
                  </a:cubicBezTo>
                  <a:cubicBezTo>
                    <a:pt x="1078509" y="598221"/>
                    <a:pt x="1079678" y="599973"/>
                    <a:pt x="1082015" y="601142"/>
                  </a:cubicBezTo>
                  <a:cubicBezTo>
                    <a:pt x="1083183" y="602310"/>
                    <a:pt x="1084351" y="603771"/>
                    <a:pt x="1085520" y="605523"/>
                  </a:cubicBezTo>
                  <a:cubicBezTo>
                    <a:pt x="1086689" y="607276"/>
                    <a:pt x="1087857" y="608152"/>
                    <a:pt x="1089025" y="608152"/>
                  </a:cubicBezTo>
                  <a:lnTo>
                    <a:pt x="1089025" y="611657"/>
                  </a:lnTo>
                  <a:cubicBezTo>
                    <a:pt x="1087857" y="611657"/>
                    <a:pt x="1086396" y="610197"/>
                    <a:pt x="1084643" y="607276"/>
                  </a:cubicBezTo>
                  <a:cubicBezTo>
                    <a:pt x="1082891" y="604355"/>
                    <a:pt x="1082015" y="603479"/>
                    <a:pt x="1082015" y="604647"/>
                  </a:cubicBezTo>
                  <a:lnTo>
                    <a:pt x="1085520" y="611657"/>
                  </a:lnTo>
                  <a:lnTo>
                    <a:pt x="1089025" y="611657"/>
                  </a:lnTo>
                  <a:cubicBezTo>
                    <a:pt x="1090193" y="611657"/>
                    <a:pt x="1091947" y="612242"/>
                    <a:pt x="1094283" y="613410"/>
                  </a:cubicBezTo>
                  <a:lnTo>
                    <a:pt x="1097788" y="616915"/>
                  </a:lnTo>
                  <a:cubicBezTo>
                    <a:pt x="1097788" y="619252"/>
                    <a:pt x="1100125" y="622173"/>
                    <a:pt x="1104799" y="625678"/>
                  </a:cubicBezTo>
                  <a:lnTo>
                    <a:pt x="1108303" y="625678"/>
                  </a:lnTo>
                  <a:lnTo>
                    <a:pt x="1108303" y="623926"/>
                  </a:lnTo>
                  <a:cubicBezTo>
                    <a:pt x="1108303" y="625094"/>
                    <a:pt x="1109472" y="625678"/>
                    <a:pt x="1111809" y="625678"/>
                  </a:cubicBezTo>
                  <a:cubicBezTo>
                    <a:pt x="1114145" y="625678"/>
                    <a:pt x="1114145" y="625094"/>
                    <a:pt x="1111809" y="623926"/>
                  </a:cubicBezTo>
                  <a:cubicBezTo>
                    <a:pt x="1109472" y="621589"/>
                    <a:pt x="1108303" y="619252"/>
                    <a:pt x="1108303" y="616915"/>
                  </a:cubicBezTo>
                  <a:cubicBezTo>
                    <a:pt x="1107135" y="614578"/>
                    <a:pt x="1105383" y="611949"/>
                    <a:pt x="1103045" y="609028"/>
                  </a:cubicBezTo>
                  <a:cubicBezTo>
                    <a:pt x="1100709" y="606107"/>
                    <a:pt x="1097788" y="602894"/>
                    <a:pt x="1094283" y="599389"/>
                  </a:cubicBezTo>
                  <a:cubicBezTo>
                    <a:pt x="1088441" y="591210"/>
                    <a:pt x="1084643" y="585661"/>
                    <a:pt x="1082891" y="582739"/>
                  </a:cubicBezTo>
                  <a:cubicBezTo>
                    <a:pt x="1081139" y="579818"/>
                    <a:pt x="1080846" y="578358"/>
                    <a:pt x="1082015" y="578358"/>
                  </a:cubicBezTo>
                  <a:cubicBezTo>
                    <a:pt x="1082015" y="580695"/>
                    <a:pt x="1083183" y="581863"/>
                    <a:pt x="1085520" y="581863"/>
                  </a:cubicBezTo>
                  <a:cubicBezTo>
                    <a:pt x="1085520" y="584200"/>
                    <a:pt x="1086689" y="585953"/>
                    <a:pt x="1089025" y="587121"/>
                  </a:cubicBezTo>
                  <a:lnTo>
                    <a:pt x="1101293" y="599389"/>
                  </a:lnTo>
                  <a:cubicBezTo>
                    <a:pt x="1103630" y="605231"/>
                    <a:pt x="1105967" y="609321"/>
                    <a:pt x="1108303" y="611657"/>
                  </a:cubicBezTo>
                  <a:lnTo>
                    <a:pt x="1111809" y="613410"/>
                  </a:lnTo>
                  <a:cubicBezTo>
                    <a:pt x="1111809" y="615747"/>
                    <a:pt x="1114730" y="619252"/>
                    <a:pt x="1120572" y="623926"/>
                  </a:cubicBezTo>
                  <a:cubicBezTo>
                    <a:pt x="1122909" y="623926"/>
                    <a:pt x="1121741" y="619836"/>
                    <a:pt x="1117067" y="611657"/>
                  </a:cubicBezTo>
                  <a:lnTo>
                    <a:pt x="1111809" y="601142"/>
                  </a:lnTo>
                  <a:lnTo>
                    <a:pt x="1104799" y="595884"/>
                  </a:lnTo>
                  <a:cubicBezTo>
                    <a:pt x="1104799" y="593547"/>
                    <a:pt x="1104215" y="592379"/>
                    <a:pt x="1103045" y="592379"/>
                  </a:cubicBezTo>
                  <a:cubicBezTo>
                    <a:pt x="1104215" y="592379"/>
                    <a:pt x="1108303" y="595300"/>
                    <a:pt x="1115314" y="601142"/>
                  </a:cubicBezTo>
                  <a:cubicBezTo>
                    <a:pt x="1115314" y="603479"/>
                    <a:pt x="1118235" y="609905"/>
                    <a:pt x="1124077" y="620420"/>
                  </a:cubicBezTo>
                  <a:cubicBezTo>
                    <a:pt x="1125245" y="620420"/>
                    <a:pt x="1125537" y="619252"/>
                    <a:pt x="1124953" y="616915"/>
                  </a:cubicBezTo>
                  <a:cubicBezTo>
                    <a:pt x="1124369" y="614578"/>
                    <a:pt x="1122909" y="612826"/>
                    <a:pt x="1120572" y="611657"/>
                  </a:cubicBezTo>
                  <a:cubicBezTo>
                    <a:pt x="1118235" y="606984"/>
                    <a:pt x="1120572" y="607568"/>
                    <a:pt x="1127582" y="613410"/>
                  </a:cubicBezTo>
                  <a:cubicBezTo>
                    <a:pt x="1131087" y="618084"/>
                    <a:pt x="1134009" y="620420"/>
                    <a:pt x="1136345" y="620420"/>
                  </a:cubicBezTo>
                  <a:cubicBezTo>
                    <a:pt x="1138682" y="620420"/>
                    <a:pt x="1135761" y="616331"/>
                    <a:pt x="1127582" y="608152"/>
                  </a:cubicBezTo>
                  <a:lnTo>
                    <a:pt x="1124077" y="604647"/>
                  </a:lnTo>
                  <a:cubicBezTo>
                    <a:pt x="1128751" y="608152"/>
                    <a:pt x="1131087" y="609905"/>
                    <a:pt x="1131087" y="609905"/>
                  </a:cubicBezTo>
                  <a:cubicBezTo>
                    <a:pt x="1133424" y="609905"/>
                    <a:pt x="1129919" y="606400"/>
                    <a:pt x="1120572" y="599389"/>
                  </a:cubicBezTo>
                  <a:cubicBezTo>
                    <a:pt x="1118235" y="594715"/>
                    <a:pt x="1115314" y="591210"/>
                    <a:pt x="1111809" y="588874"/>
                  </a:cubicBezTo>
                  <a:cubicBezTo>
                    <a:pt x="1111809" y="587705"/>
                    <a:pt x="1112685" y="587705"/>
                    <a:pt x="1114438" y="588874"/>
                  </a:cubicBezTo>
                  <a:cubicBezTo>
                    <a:pt x="1116191" y="590042"/>
                    <a:pt x="1118235" y="591210"/>
                    <a:pt x="1120572" y="592379"/>
                  </a:cubicBezTo>
                  <a:cubicBezTo>
                    <a:pt x="1120572" y="597052"/>
                    <a:pt x="1122909" y="599389"/>
                    <a:pt x="1127582" y="599389"/>
                  </a:cubicBezTo>
                  <a:cubicBezTo>
                    <a:pt x="1133424" y="605231"/>
                    <a:pt x="1137514" y="608152"/>
                    <a:pt x="1139851" y="608152"/>
                  </a:cubicBezTo>
                  <a:lnTo>
                    <a:pt x="1141603" y="608152"/>
                  </a:lnTo>
                  <a:lnTo>
                    <a:pt x="1141603" y="604647"/>
                  </a:lnTo>
                  <a:cubicBezTo>
                    <a:pt x="1140435" y="602310"/>
                    <a:pt x="1139851" y="600558"/>
                    <a:pt x="1139851" y="599389"/>
                  </a:cubicBezTo>
                  <a:cubicBezTo>
                    <a:pt x="1141019" y="599389"/>
                    <a:pt x="1141311" y="598805"/>
                    <a:pt x="1140727" y="597637"/>
                  </a:cubicBezTo>
                  <a:cubicBezTo>
                    <a:pt x="1140143" y="596468"/>
                    <a:pt x="1138682" y="595884"/>
                    <a:pt x="1136345" y="595884"/>
                  </a:cubicBezTo>
                  <a:cubicBezTo>
                    <a:pt x="1136345" y="592379"/>
                    <a:pt x="1133424" y="588874"/>
                    <a:pt x="1127582" y="585368"/>
                  </a:cubicBezTo>
                  <a:cubicBezTo>
                    <a:pt x="1125245" y="583032"/>
                    <a:pt x="1123785" y="580695"/>
                    <a:pt x="1123201" y="578358"/>
                  </a:cubicBezTo>
                  <a:cubicBezTo>
                    <a:pt x="1122617" y="576021"/>
                    <a:pt x="1122909" y="574853"/>
                    <a:pt x="1124077" y="574853"/>
                  </a:cubicBezTo>
                  <a:lnTo>
                    <a:pt x="1127582" y="578358"/>
                  </a:lnTo>
                  <a:lnTo>
                    <a:pt x="1129335" y="578358"/>
                  </a:lnTo>
                  <a:cubicBezTo>
                    <a:pt x="1130503" y="577190"/>
                    <a:pt x="1131087" y="576313"/>
                    <a:pt x="1131087" y="575729"/>
                  </a:cubicBezTo>
                  <a:lnTo>
                    <a:pt x="1129836" y="573851"/>
                  </a:lnTo>
                  <a:lnTo>
                    <a:pt x="1132840" y="574853"/>
                  </a:lnTo>
                  <a:lnTo>
                    <a:pt x="1139851" y="581863"/>
                  </a:lnTo>
                  <a:cubicBezTo>
                    <a:pt x="1138682" y="581863"/>
                    <a:pt x="1137514" y="581279"/>
                    <a:pt x="1136345" y="580111"/>
                  </a:cubicBezTo>
                  <a:cubicBezTo>
                    <a:pt x="1135177" y="578942"/>
                    <a:pt x="1134009" y="578358"/>
                    <a:pt x="1132840" y="578358"/>
                  </a:cubicBezTo>
                  <a:cubicBezTo>
                    <a:pt x="1130503" y="578358"/>
                    <a:pt x="1129335" y="579526"/>
                    <a:pt x="1129335" y="581863"/>
                  </a:cubicBezTo>
                  <a:cubicBezTo>
                    <a:pt x="1129335" y="584200"/>
                    <a:pt x="1130503" y="585953"/>
                    <a:pt x="1132840" y="587121"/>
                  </a:cubicBezTo>
                  <a:cubicBezTo>
                    <a:pt x="1135177" y="587121"/>
                    <a:pt x="1136345" y="587705"/>
                    <a:pt x="1136345" y="588874"/>
                  </a:cubicBezTo>
                  <a:lnTo>
                    <a:pt x="1139851" y="588874"/>
                  </a:lnTo>
                  <a:cubicBezTo>
                    <a:pt x="1139851" y="590042"/>
                    <a:pt x="1140143" y="591210"/>
                    <a:pt x="1140727" y="592379"/>
                  </a:cubicBezTo>
                  <a:cubicBezTo>
                    <a:pt x="1141311" y="593547"/>
                    <a:pt x="1141603" y="594715"/>
                    <a:pt x="1141603" y="595884"/>
                  </a:cubicBezTo>
                  <a:cubicBezTo>
                    <a:pt x="1143939" y="595884"/>
                    <a:pt x="1145109" y="597052"/>
                    <a:pt x="1145109" y="599389"/>
                  </a:cubicBezTo>
                  <a:lnTo>
                    <a:pt x="1160881" y="611657"/>
                  </a:lnTo>
                  <a:cubicBezTo>
                    <a:pt x="1160881" y="615163"/>
                    <a:pt x="1163218" y="616915"/>
                    <a:pt x="1167893" y="616915"/>
                  </a:cubicBezTo>
                  <a:lnTo>
                    <a:pt x="1169645" y="613410"/>
                  </a:lnTo>
                  <a:lnTo>
                    <a:pt x="1157377" y="599389"/>
                  </a:lnTo>
                  <a:cubicBezTo>
                    <a:pt x="1153871" y="597052"/>
                    <a:pt x="1150951" y="593547"/>
                    <a:pt x="1148613" y="588874"/>
                  </a:cubicBezTo>
                  <a:lnTo>
                    <a:pt x="1141603" y="585368"/>
                  </a:lnTo>
                  <a:cubicBezTo>
                    <a:pt x="1143939" y="586537"/>
                    <a:pt x="1146277" y="586537"/>
                    <a:pt x="1148613" y="585368"/>
                  </a:cubicBezTo>
                  <a:lnTo>
                    <a:pt x="1148613" y="587121"/>
                  </a:lnTo>
                  <a:lnTo>
                    <a:pt x="1164387" y="601142"/>
                  </a:lnTo>
                  <a:cubicBezTo>
                    <a:pt x="1167893" y="605815"/>
                    <a:pt x="1171981" y="609321"/>
                    <a:pt x="1176655" y="611657"/>
                  </a:cubicBezTo>
                  <a:cubicBezTo>
                    <a:pt x="1176655" y="612826"/>
                    <a:pt x="1176947" y="613410"/>
                    <a:pt x="1177531" y="613410"/>
                  </a:cubicBezTo>
                  <a:cubicBezTo>
                    <a:pt x="1178115" y="613410"/>
                    <a:pt x="1178407" y="613410"/>
                    <a:pt x="1178407" y="613410"/>
                  </a:cubicBezTo>
                  <a:lnTo>
                    <a:pt x="1173149" y="604647"/>
                  </a:lnTo>
                  <a:lnTo>
                    <a:pt x="1178407" y="611657"/>
                  </a:lnTo>
                  <a:lnTo>
                    <a:pt x="1183665" y="613410"/>
                  </a:lnTo>
                  <a:lnTo>
                    <a:pt x="1185418" y="611657"/>
                  </a:lnTo>
                  <a:cubicBezTo>
                    <a:pt x="1185418" y="611657"/>
                    <a:pt x="1181329" y="607568"/>
                    <a:pt x="1173149" y="599389"/>
                  </a:cubicBezTo>
                  <a:cubicBezTo>
                    <a:pt x="1163803" y="592379"/>
                    <a:pt x="1155624" y="585368"/>
                    <a:pt x="1148613" y="578358"/>
                  </a:cubicBezTo>
                  <a:cubicBezTo>
                    <a:pt x="1143939" y="574853"/>
                    <a:pt x="1139851" y="571932"/>
                    <a:pt x="1136345" y="569595"/>
                  </a:cubicBezTo>
                  <a:lnTo>
                    <a:pt x="1129335" y="569595"/>
                  </a:lnTo>
                  <a:cubicBezTo>
                    <a:pt x="1128167" y="567258"/>
                    <a:pt x="1125245" y="566090"/>
                    <a:pt x="1120572" y="566090"/>
                  </a:cubicBezTo>
                  <a:lnTo>
                    <a:pt x="1124077" y="566090"/>
                  </a:lnTo>
                  <a:lnTo>
                    <a:pt x="1124077" y="562585"/>
                  </a:lnTo>
                  <a:close/>
                  <a:moveTo>
                    <a:pt x="1296707" y="559079"/>
                  </a:moveTo>
                  <a:cubicBezTo>
                    <a:pt x="1297293" y="559079"/>
                    <a:pt x="1298169" y="559664"/>
                    <a:pt x="1299337" y="560832"/>
                  </a:cubicBezTo>
                  <a:cubicBezTo>
                    <a:pt x="1299337" y="562000"/>
                    <a:pt x="1300506" y="562585"/>
                    <a:pt x="1302843" y="562585"/>
                  </a:cubicBezTo>
                  <a:lnTo>
                    <a:pt x="1302843" y="566090"/>
                  </a:lnTo>
                  <a:cubicBezTo>
                    <a:pt x="1302843" y="568427"/>
                    <a:pt x="1301673" y="569595"/>
                    <a:pt x="1299337" y="569595"/>
                  </a:cubicBezTo>
                  <a:cubicBezTo>
                    <a:pt x="1299337" y="567258"/>
                    <a:pt x="1298169" y="566090"/>
                    <a:pt x="1295831" y="566090"/>
                  </a:cubicBezTo>
                  <a:cubicBezTo>
                    <a:pt x="1294663" y="566090"/>
                    <a:pt x="1293787" y="565506"/>
                    <a:pt x="1293203" y="564337"/>
                  </a:cubicBezTo>
                  <a:cubicBezTo>
                    <a:pt x="1292619" y="563169"/>
                    <a:pt x="1292911" y="562585"/>
                    <a:pt x="1294079" y="562585"/>
                  </a:cubicBezTo>
                  <a:cubicBezTo>
                    <a:pt x="1295248" y="562585"/>
                    <a:pt x="1295831" y="562000"/>
                    <a:pt x="1295831" y="560832"/>
                  </a:cubicBezTo>
                  <a:cubicBezTo>
                    <a:pt x="1295831" y="559664"/>
                    <a:pt x="1296124" y="559079"/>
                    <a:pt x="1296707" y="559079"/>
                  </a:cubicBezTo>
                  <a:close/>
                  <a:moveTo>
                    <a:pt x="1041705" y="550316"/>
                  </a:moveTo>
                  <a:lnTo>
                    <a:pt x="1041705" y="553822"/>
                  </a:lnTo>
                  <a:cubicBezTo>
                    <a:pt x="1041705" y="556158"/>
                    <a:pt x="1040536" y="557327"/>
                    <a:pt x="1038199" y="557327"/>
                  </a:cubicBezTo>
                  <a:lnTo>
                    <a:pt x="1038199" y="553822"/>
                  </a:lnTo>
                  <a:cubicBezTo>
                    <a:pt x="1038199" y="551485"/>
                    <a:pt x="1039368" y="550316"/>
                    <a:pt x="1041705" y="550316"/>
                  </a:cubicBezTo>
                  <a:close/>
                  <a:moveTo>
                    <a:pt x="1060595" y="548564"/>
                  </a:moveTo>
                  <a:lnTo>
                    <a:pt x="1060984" y="548564"/>
                  </a:lnTo>
                  <a:lnTo>
                    <a:pt x="1060615" y="548656"/>
                  </a:lnTo>
                  <a:close/>
                  <a:moveTo>
                    <a:pt x="1032942" y="548564"/>
                  </a:moveTo>
                  <a:cubicBezTo>
                    <a:pt x="1028269" y="548564"/>
                    <a:pt x="1025931" y="550316"/>
                    <a:pt x="1025931" y="553822"/>
                  </a:cubicBezTo>
                  <a:cubicBezTo>
                    <a:pt x="1025931" y="556158"/>
                    <a:pt x="1025347" y="557327"/>
                    <a:pt x="1024179" y="557327"/>
                  </a:cubicBezTo>
                  <a:lnTo>
                    <a:pt x="1024179" y="560832"/>
                  </a:lnTo>
                  <a:cubicBezTo>
                    <a:pt x="1025347" y="560832"/>
                    <a:pt x="1027100" y="559663"/>
                    <a:pt x="1029437" y="557327"/>
                  </a:cubicBezTo>
                  <a:cubicBezTo>
                    <a:pt x="1031773" y="554990"/>
                    <a:pt x="1032942" y="552653"/>
                    <a:pt x="1032942" y="550316"/>
                  </a:cubicBezTo>
                  <a:close/>
                  <a:moveTo>
                    <a:pt x="1208202" y="545059"/>
                  </a:moveTo>
                  <a:lnTo>
                    <a:pt x="1212408" y="548564"/>
                  </a:lnTo>
                  <a:lnTo>
                    <a:pt x="1211707" y="548564"/>
                  </a:lnTo>
                  <a:close/>
                  <a:moveTo>
                    <a:pt x="1097788" y="541553"/>
                  </a:moveTo>
                  <a:lnTo>
                    <a:pt x="1090778" y="545059"/>
                  </a:lnTo>
                  <a:lnTo>
                    <a:pt x="1094283" y="548564"/>
                  </a:lnTo>
                  <a:cubicBezTo>
                    <a:pt x="1100125" y="550901"/>
                    <a:pt x="1103045" y="551485"/>
                    <a:pt x="1103045" y="550316"/>
                  </a:cubicBezTo>
                  <a:cubicBezTo>
                    <a:pt x="1103045" y="549148"/>
                    <a:pt x="1103630" y="549148"/>
                    <a:pt x="1104799" y="550316"/>
                  </a:cubicBezTo>
                  <a:lnTo>
                    <a:pt x="1108303" y="550316"/>
                  </a:lnTo>
                  <a:cubicBezTo>
                    <a:pt x="1110641" y="550316"/>
                    <a:pt x="1111809" y="549732"/>
                    <a:pt x="1111809" y="548564"/>
                  </a:cubicBezTo>
                  <a:lnTo>
                    <a:pt x="1117067" y="548564"/>
                  </a:lnTo>
                  <a:lnTo>
                    <a:pt x="1120572" y="545059"/>
                  </a:lnTo>
                  <a:cubicBezTo>
                    <a:pt x="1120572" y="542722"/>
                    <a:pt x="1118819" y="541553"/>
                    <a:pt x="1115314" y="541553"/>
                  </a:cubicBezTo>
                  <a:lnTo>
                    <a:pt x="1104799" y="541553"/>
                  </a:lnTo>
                  <a:lnTo>
                    <a:pt x="1104799" y="545059"/>
                  </a:lnTo>
                  <a:lnTo>
                    <a:pt x="1103045" y="545059"/>
                  </a:lnTo>
                  <a:lnTo>
                    <a:pt x="1103045" y="541553"/>
                  </a:lnTo>
                  <a:close/>
                  <a:moveTo>
                    <a:pt x="1203382" y="538924"/>
                  </a:moveTo>
                  <a:cubicBezTo>
                    <a:pt x="1201337" y="538924"/>
                    <a:pt x="1198855" y="539801"/>
                    <a:pt x="1195933" y="541553"/>
                  </a:cubicBezTo>
                  <a:lnTo>
                    <a:pt x="1187171" y="545059"/>
                  </a:lnTo>
                  <a:cubicBezTo>
                    <a:pt x="1184834" y="547395"/>
                    <a:pt x="1184834" y="548564"/>
                    <a:pt x="1187171" y="548564"/>
                  </a:cubicBezTo>
                  <a:cubicBezTo>
                    <a:pt x="1187171" y="552069"/>
                    <a:pt x="1186003" y="552653"/>
                    <a:pt x="1183665" y="550316"/>
                  </a:cubicBezTo>
                  <a:lnTo>
                    <a:pt x="1180160" y="550316"/>
                  </a:lnTo>
                  <a:cubicBezTo>
                    <a:pt x="1180160" y="552653"/>
                    <a:pt x="1181329" y="553822"/>
                    <a:pt x="1183665" y="553822"/>
                  </a:cubicBezTo>
                  <a:cubicBezTo>
                    <a:pt x="1186003" y="556158"/>
                    <a:pt x="1188339" y="557327"/>
                    <a:pt x="1190676" y="557327"/>
                  </a:cubicBezTo>
                  <a:cubicBezTo>
                    <a:pt x="1190676" y="560832"/>
                    <a:pt x="1192429" y="562585"/>
                    <a:pt x="1195933" y="562585"/>
                  </a:cubicBezTo>
                  <a:cubicBezTo>
                    <a:pt x="1193597" y="564921"/>
                    <a:pt x="1191845" y="566090"/>
                    <a:pt x="1190676" y="566090"/>
                  </a:cubicBezTo>
                  <a:lnTo>
                    <a:pt x="1183665" y="566090"/>
                  </a:lnTo>
                  <a:cubicBezTo>
                    <a:pt x="1180160" y="566090"/>
                    <a:pt x="1178991" y="567258"/>
                    <a:pt x="1180160" y="569595"/>
                  </a:cubicBezTo>
                  <a:lnTo>
                    <a:pt x="1178407" y="569595"/>
                  </a:lnTo>
                  <a:cubicBezTo>
                    <a:pt x="1174903" y="569595"/>
                    <a:pt x="1173149" y="568427"/>
                    <a:pt x="1173149" y="566090"/>
                  </a:cubicBezTo>
                  <a:lnTo>
                    <a:pt x="1164387" y="566090"/>
                  </a:lnTo>
                  <a:lnTo>
                    <a:pt x="1173149" y="573100"/>
                  </a:lnTo>
                  <a:cubicBezTo>
                    <a:pt x="1174319" y="574269"/>
                    <a:pt x="1176363" y="575729"/>
                    <a:pt x="1179284" y="577482"/>
                  </a:cubicBezTo>
                  <a:cubicBezTo>
                    <a:pt x="1182205" y="579234"/>
                    <a:pt x="1182497" y="578358"/>
                    <a:pt x="1180160" y="574853"/>
                  </a:cubicBezTo>
                  <a:cubicBezTo>
                    <a:pt x="1180160" y="574853"/>
                    <a:pt x="1182497" y="576021"/>
                    <a:pt x="1187171" y="578358"/>
                  </a:cubicBezTo>
                  <a:cubicBezTo>
                    <a:pt x="1190676" y="583032"/>
                    <a:pt x="1197687" y="587705"/>
                    <a:pt x="1208202" y="592379"/>
                  </a:cubicBezTo>
                  <a:cubicBezTo>
                    <a:pt x="1209371" y="593547"/>
                    <a:pt x="1211415" y="594715"/>
                    <a:pt x="1214336" y="595884"/>
                  </a:cubicBezTo>
                  <a:cubicBezTo>
                    <a:pt x="1217257" y="597052"/>
                    <a:pt x="1218717" y="598221"/>
                    <a:pt x="1218717" y="599389"/>
                  </a:cubicBezTo>
                  <a:lnTo>
                    <a:pt x="1230985" y="599389"/>
                  </a:lnTo>
                  <a:cubicBezTo>
                    <a:pt x="1230985" y="597052"/>
                    <a:pt x="1230401" y="595300"/>
                    <a:pt x="1229233" y="594131"/>
                  </a:cubicBezTo>
                  <a:cubicBezTo>
                    <a:pt x="1228065" y="592963"/>
                    <a:pt x="1227481" y="593547"/>
                    <a:pt x="1227481" y="595884"/>
                  </a:cubicBezTo>
                  <a:cubicBezTo>
                    <a:pt x="1225144" y="595884"/>
                    <a:pt x="1223975" y="594715"/>
                    <a:pt x="1223975" y="592379"/>
                  </a:cubicBezTo>
                  <a:cubicBezTo>
                    <a:pt x="1226312" y="590042"/>
                    <a:pt x="1227481" y="590042"/>
                    <a:pt x="1227481" y="592379"/>
                  </a:cubicBezTo>
                  <a:lnTo>
                    <a:pt x="1239749" y="592379"/>
                  </a:lnTo>
                  <a:cubicBezTo>
                    <a:pt x="1239749" y="590042"/>
                    <a:pt x="1238580" y="588874"/>
                    <a:pt x="1236243" y="588874"/>
                  </a:cubicBezTo>
                  <a:lnTo>
                    <a:pt x="1227481" y="581863"/>
                  </a:lnTo>
                  <a:cubicBezTo>
                    <a:pt x="1227481" y="580695"/>
                    <a:pt x="1227188" y="579526"/>
                    <a:pt x="1226604" y="578358"/>
                  </a:cubicBezTo>
                  <a:cubicBezTo>
                    <a:pt x="1226020" y="577190"/>
                    <a:pt x="1226312" y="576021"/>
                    <a:pt x="1227481" y="574853"/>
                  </a:cubicBezTo>
                  <a:cubicBezTo>
                    <a:pt x="1229817" y="574853"/>
                    <a:pt x="1229817" y="574269"/>
                    <a:pt x="1227481" y="573100"/>
                  </a:cubicBezTo>
                  <a:cubicBezTo>
                    <a:pt x="1225144" y="573100"/>
                    <a:pt x="1222807" y="571932"/>
                    <a:pt x="1220470" y="569595"/>
                  </a:cubicBezTo>
                  <a:cubicBezTo>
                    <a:pt x="1219301" y="569595"/>
                    <a:pt x="1217549" y="568719"/>
                    <a:pt x="1215212" y="566966"/>
                  </a:cubicBezTo>
                  <a:cubicBezTo>
                    <a:pt x="1212875" y="565213"/>
                    <a:pt x="1210539" y="563753"/>
                    <a:pt x="1208202" y="562585"/>
                  </a:cubicBezTo>
                  <a:cubicBezTo>
                    <a:pt x="1207033" y="562585"/>
                    <a:pt x="1204113" y="560832"/>
                    <a:pt x="1199439" y="557327"/>
                  </a:cubicBezTo>
                  <a:cubicBezTo>
                    <a:pt x="1199439" y="556158"/>
                    <a:pt x="1200023" y="555574"/>
                    <a:pt x="1201191" y="555574"/>
                  </a:cubicBezTo>
                  <a:cubicBezTo>
                    <a:pt x="1202360" y="555574"/>
                    <a:pt x="1204113" y="556158"/>
                    <a:pt x="1206449" y="557327"/>
                  </a:cubicBezTo>
                  <a:cubicBezTo>
                    <a:pt x="1209955" y="559663"/>
                    <a:pt x="1215797" y="560832"/>
                    <a:pt x="1223975" y="560832"/>
                  </a:cubicBezTo>
                  <a:cubicBezTo>
                    <a:pt x="1226312" y="560832"/>
                    <a:pt x="1227481" y="561416"/>
                    <a:pt x="1227481" y="562585"/>
                  </a:cubicBezTo>
                  <a:cubicBezTo>
                    <a:pt x="1229817" y="562585"/>
                    <a:pt x="1230985" y="562000"/>
                    <a:pt x="1230985" y="560832"/>
                  </a:cubicBezTo>
                  <a:cubicBezTo>
                    <a:pt x="1232154" y="560832"/>
                    <a:pt x="1233907" y="561416"/>
                    <a:pt x="1236243" y="562585"/>
                  </a:cubicBezTo>
                  <a:lnTo>
                    <a:pt x="1245007" y="562585"/>
                  </a:lnTo>
                  <a:cubicBezTo>
                    <a:pt x="1245007" y="561416"/>
                    <a:pt x="1243254" y="560832"/>
                    <a:pt x="1239749" y="560832"/>
                  </a:cubicBezTo>
                  <a:cubicBezTo>
                    <a:pt x="1237412" y="560832"/>
                    <a:pt x="1236243" y="559663"/>
                    <a:pt x="1236243" y="557327"/>
                  </a:cubicBezTo>
                  <a:lnTo>
                    <a:pt x="1236243" y="553822"/>
                  </a:lnTo>
                  <a:cubicBezTo>
                    <a:pt x="1236243" y="554990"/>
                    <a:pt x="1235659" y="555282"/>
                    <a:pt x="1234491" y="554698"/>
                  </a:cubicBezTo>
                  <a:cubicBezTo>
                    <a:pt x="1233322" y="554114"/>
                    <a:pt x="1232739" y="552653"/>
                    <a:pt x="1232739" y="550316"/>
                  </a:cubicBezTo>
                  <a:cubicBezTo>
                    <a:pt x="1231570" y="549148"/>
                    <a:pt x="1229817" y="548564"/>
                    <a:pt x="1227481" y="548564"/>
                  </a:cubicBezTo>
                  <a:cubicBezTo>
                    <a:pt x="1225144" y="546227"/>
                    <a:pt x="1222807" y="545059"/>
                    <a:pt x="1220470" y="545059"/>
                  </a:cubicBezTo>
                  <a:cubicBezTo>
                    <a:pt x="1219301" y="543890"/>
                    <a:pt x="1218133" y="543014"/>
                    <a:pt x="1216965" y="542430"/>
                  </a:cubicBezTo>
                  <a:cubicBezTo>
                    <a:pt x="1215797" y="541845"/>
                    <a:pt x="1215212" y="542722"/>
                    <a:pt x="1215212" y="545059"/>
                  </a:cubicBezTo>
                  <a:cubicBezTo>
                    <a:pt x="1215212" y="547395"/>
                    <a:pt x="1216381" y="548564"/>
                    <a:pt x="1218717" y="548564"/>
                  </a:cubicBezTo>
                  <a:cubicBezTo>
                    <a:pt x="1219887" y="548564"/>
                    <a:pt x="1220470" y="549148"/>
                    <a:pt x="1220470" y="550316"/>
                  </a:cubicBezTo>
                  <a:lnTo>
                    <a:pt x="1223975" y="553822"/>
                  </a:lnTo>
                  <a:cubicBezTo>
                    <a:pt x="1226312" y="553822"/>
                    <a:pt x="1227481" y="554990"/>
                    <a:pt x="1227481" y="557327"/>
                  </a:cubicBezTo>
                  <a:cubicBezTo>
                    <a:pt x="1225144" y="557327"/>
                    <a:pt x="1223975" y="558495"/>
                    <a:pt x="1223975" y="560832"/>
                  </a:cubicBezTo>
                  <a:cubicBezTo>
                    <a:pt x="1221639" y="560832"/>
                    <a:pt x="1220470" y="559663"/>
                    <a:pt x="1220470" y="557327"/>
                  </a:cubicBezTo>
                  <a:cubicBezTo>
                    <a:pt x="1222807" y="557327"/>
                    <a:pt x="1223391" y="556743"/>
                    <a:pt x="1222223" y="555574"/>
                  </a:cubicBezTo>
                  <a:cubicBezTo>
                    <a:pt x="1221054" y="554406"/>
                    <a:pt x="1219887" y="553822"/>
                    <a:pt x="1218717" y="553822"/>
                  </a:cubicBezTo>
                  <a:lnTo>
                    <a:pt x="1212408" y="548564"/>
                  </a:lnTo>
                  <a:lnTo>
                    <a:pt x="1215212" y="548564"/>
                  </a:lnTo>
                  <a:lnTo>
                    <a:pt x="1208202" y="541553"/>
                  </a:lnTo>
                  <a:cubicBezTo>
                    <a:pt x="1207033" y="539801"/>
                    <a:pt x="1205427" y="538924"/>
                    <a:pt x="1203382" y="538924"/>
                  </a:cubicBezTo>
                  <a:close/>
                  <a:moveTo>
                    <a:pt x="1066241" y="538048"/>
                  </a:moveTo>
                  <a:cubicBezTo>
                    <a:pt x="1065073" y="538048"/>
                    <a:pt x="1063320" y="539217"/>
                    <a:pt x="1060984" y="541553"/>
                  </a:cubicBezTo>
                  <a:lnTo>
                    <a:pt x="1057478" y="545059"/>
                  </a:lnTo>
                  <a:cubicBezTo>
                    <a:pt x="1058646" y="545059"/>
                    <a:pt x="1059523" y="545497"/>
                    <a:pt x="1060107" y="546373"/>
                  </a:cubicBezTo>
                  <a:lnTo>
                    <a:pt x="1060595" y="548564"/>
                  </a:lnTo>
                  <a:lnTo>
                    <a:pt x="1053973" y="548564"/>
                  </a:lnTo>
                  <a:lnTo>
                    <a:pt x="1053973" y="550316"/>
                  </a:lnTo>
                  <a:lnTo>
                    <a:pt x="1060615" y="548656"/>
                  </a:lnTo>
                  <a:lnTo>
                    <a:pt x="1060984" y="550316"/>
                  </a:lnTo>
                  <a:cubicBezTo>
                    <a:pt x="1056309" y="552653"/>
                    <a:pt x="1052221" y="553822"/>
                    <a:pt x="1048715" y="553822"/>
                  </a:cubicBezTo>
                  <a:lnTo>
                    <a:pt x="1045211" y="553822"/>
                  </a:lnTo>
                  <a:cubicBezTo>
                    <a:pt x="1045211" y="551485"/>
                    <a:pt x="1044042" y="550316"/>
                    <a:pt x="1041705" y="550316"/>
                  </a:cubicBezTo>
                  <a:cubicBezTo>
                    <a:pt x="1045211" y="550316"/>
                    <a:pt x="1048131" y="549732"/>
                    <a:pt x="1050468" y="548564"/>
                  </a:cubicBezTo>
                  <a:cubicBezTo>
                    <a:pt x="1052805" y="547395"/>
                    <a:pt x="1053973" y="546227"/>
                    <a:pt x="1053973" y="545059"/>
                  </a:cubicBezTo>
                  <a:lnTo>
                    <a:pt x="1052221" y="545059"/>
                  </a:lnTo>
                  <a:cubicBezTo>
                    <a:pt x="1051052" y="546227"/>
                    <a:pt x="1049591" y="546811"/>
                    <a:pt x="1047839" y="546811"/>
                  </a:cubicBezTo>
                  <a:cubicBezTo>
                    <a:pt x="1046087" y="546811"/>
                    <a:pt x="1045211" y="546227"/>
                    <a:pt x="1045211" y="545059"/>
                  </a:cubicBezTo>
                  <a:cubicBezTo>
                    <a:pt x="1042873" y="545059"/>
                    <a:pt x="1040536" y="546227"/>
                    <a:pt x="1038199" y="548564"/>
                  </a:cubicBezTo>
                  <a:cubicBezTo>
                    <a:pt x="1037031" y="549732"/>
                    <a:pt x="1036447" y="551485"/>
                    <a:pt x="1036447" y="553822"/>
                  </a:cubicBezTo>
                  <a:cubicBezTo>
                    <a:pt x="1036447" y="556158"/>
                    <a:pt x="1035279" y="557327"/>
                    <a:pt x="1032942" y="557327"/>
                  </a:cubicBezTo>
                  <a:cubicBezTo>
                    <a:pt x="1030605" y="559663"/>
                    <a:pt x="1028269" y="560832"/>
                    <a:pt x="1025931" y="560832"/>
                  </a:cubicBezTo>
                  <a:cubicBezTo>
                    <a:pt x="1023595" y="560832"/>
                    <a:pt x="1021257" y="561416"/>
                    <a:pt x="1018921" y="562585"/>
                  </a:cubicBezTo>
                  <a:lnTo>
                    <a:pt x="1010158" y="562585"/>
                  </a:lnTo>
                  <a:lnTo>
                    <a:pt x="1010158" y="560832"/>
                  </a:lnTo>
                  <a:cubicBezTo>
                    <a:pt x="1011327" y="560832"/>
                    <a:pt x="1012203" y="560248"/>
                    <a:pt x="1012787" y="559079"/>
                  </a:cubicBezTo>
                  <a:cubicBezTo>
                    <a:pt x="1013371" y="557911"/>
                    <a:pt x="1014247" y="557327"/>
                    <a:pt x="1015415" y="557327"/>
                  </a:cubicBezTo>
                  <a:cubicBezTo>
                    <a:pt x="1015415" y="554990"/>
                    <a:pt x="1014832" y="553822"/>
                    <a:pt x="1013663" y="553822"/>
                  </a:cubicBezTo>
                  <a:cubicBezTo>
                    <a:pt x="1011327" y="556158"/>
                    <a:pt x="1008989" y="557327"/>
                    <a:pt x="1006653" y="557327"/>
                  </a:cubicBezTo>
                  <a:cubicBezTo>
                    <a:pt x="1006653" y="554990"/>
                    <a:pt x="1005484" y="553822"/>
                    <a:pt x="1003148" y="553822"/>
                  </a:cubicBezTo>
                  <a:cubicBezTo>
                    <a:pt x="1003148" y="554990"/>
                    <a:pt x="1002855" y="556158"/>
                    <a:pt x="1002271" y="557327"/>
                  </a:cubicBezTo>
                  <a:cubicBezTo>
                    <a:pt x="1001687" y="558495"/>
                    <a:pt x="1001979" y="559663"/>
                    <a:pt x="1003148" y="560832"/>
                  </a:cubicBezTo>
                  <a:cubicBezTo>
                    <a:pt x="1003148" y="562000"/>
                    <a:pt x="1001979" y="562585"/>
                    <a:pt x="999643" y="562585"/>
                  </a:cubicBezTo>
                  <a:lnTo>
                    <a:pt x="999643" y="560832"/>
                  </a:lnTo>
                  <a:cubicBezTo>
                    <a:pt x="999643" y="558495"/>
                    <a:pt x="999059" y="557327"/>
                    <a:pt x="997890" y="557327"/>
                  </a:cubicBezTo>
                  <a:cubicBezTo>
                    <a:pt x="997890" y="559663"/>
                    <a:pt x="995553" y="560832"/>
                    <a:pt x="990879" y="560832"/>
                  </a:cubicBezTo>
                  <a:cubicBezTo>
                    <a:pt x="990879" y="564337"/>
                    <a:pt x="989711" y="566090"/>
                    <a:pt x="987375" y="566090"/>
                  </a:cubicBezTo>
                  <a:lnTo>
                    <a:pt x="987375" y="562585"/>
                  </a:lnTo>
                  <a:cubicBezTo>
                    <a:pt x="987375" y="561416"/>
                    <a:pt x="986790" y="560832"/>
                    <a:pt x="985621" y="560832"/>
                  </a:cubicBezTo>
                  <a:lnTo>
                    <a:pt x="982117" y="560832"/>
                  </a:lnTo>
                  <a:cubicBezTo>
                    <a:pt x="979780" y="560832"/>
                    <a:pt x="978611" y="561416"/>
                    <a:pt x="978611" y="562585"/>
                  </a:cubicBezTo>
                  <a:cubicBezTo>
                    <a:pt x="972769" y="562585"/>
                    <a:pt x="969848" y="563753"/>
                    <a:pt x="969848" y="566090"/>
                  </a:cubicBezTo>
                  <a:lnTo>
                    <a:pt x="957580" y="566090"/>
                  </a:lnTo>
                  <a:cubicBezTo>
                    <a:pt x="955243" y="568427"/>
                    <a:pt x="952906" y="569595"/>
                    <a:pt x="950569" y="569595"/>
                  </a:cubicBezTo>
                  <a:cubicBezTo>
                    <a:pt x="950569" y="571932"/>
                    <a:pt x="949986" y="573100"/>
                    <a:pt x="948817" y="573100"/>
                  </a:cubicBezTo>
                  <a:cubicBezTo>
                    <a:pt x="945312" y="573100"/>
                    <a:pt x="942391" y="573684"/>
                    <a:pt x="940054" y="574853"/>
                  </a:cubicBezTo>
                  <a:cubicBezTo>
                    <a:pt x="938885" y="578358"/>
                    <a:pt x="938885" y="580111"/>
                    <a:pt x="940054" y="580111"/>
                  </a:cubicBezTo>
                  <a:cubicBezTo>
                    <a:pt x="941223" y="580111"/>
                    <a:pt x="942391" y="579526"/>
                    <a:pt x="943559" y="578358"/>
                  </a:cubicBezTo>
                  <a:lnTo>
                    <a:pt x="943559" y="574853"/>
                  </a:lnTo>
                  <a:cubicBezTo>
                    <a:pt x="943559" y="579526"/>
                    <a:pt x="944728" y="580695"/>
                    <a:pt x="947065" y="578358"/>
                  </a:cubicBezTo>
                  <a:lnTo>
                    <a:pt x="950569" y="578358"/>
                  </a:lnTo>
                  <a:cubicBezTo>
                    <a:pt x="950569" y="580695"/>
                    <a:pt x="949401" y="581863"/>
                    <a:pt x="947065" y="581863"/>
                  </a:cubicBezTo>
                  <a:lnTo>
                    <a:pt x="936549" y="585368"/>
                  </a:lnTo>
                  <a:cubicBezTo>
                    <a:pt x="936549" y="585368"/>
                    <a:pt x="934796" y="586537"/>
                    <a:pt x="931291" y="588874"/>
                  </a:cubicBezTo>
                  <a:cubicBezTo>
                    <a:pt x="931291" y="591210"/>
                    <a:pt x="930123" y="593547"/>
                    <a:pt x="927786" y="595884"/>
                  </a:cubicBezTo>
                  <a:cubicBezTo>
                    <a:pt x="925449" y="598221"/>
                    <a:pt x="927786" y="599389"/>
                    <a:pt x="934796" y="599389"/>
                  </a:cubicBezTo>
                  <a:cubicBezTo>
                    <a:pt x="935965" y="598221"/>
                    <a:pt x="938593" y="597052"/>
                    <a:pt x="942683" y="595884"/>
                  </a:cubicBezTo>
                  <a:cubicBezTo>
                    <a:pt x="946772" y="594715"/>
                    <a:pt x="950569" y="593547"/>
                    <a:pt x="954075" y="592379"/>
                  </a:cubicBezTo>
                  <a:cubicBezTo>
                    <a:pt x="957580" y="591210"/>
                    <a:pt x="961669" y="590042"/>
                    <a:pt x="966343" y="588874"/>
                  </a:cubicBezTo>
                  <a:cubicBezTo>
                    <a:pt x="971017" y="587705"/>
                    <a:pt x="973353" y="587121"/>
                    <a:pt x="973353" y="587121"/>
                  </a:cubicBezTo>
                  <a:lnTo>
                    <a:pt x="975106" y="587121"/>
                  </a:lnTo>
                  <a:lnTo>
                    <a:pt x="994385" y="585368"/>
                  </a:lnTo>
                  <a:cubicBezTo>
                    <a:pt x="994385" y="583032"/>
                    <a:pt x="996137" y="581863"/>
                    <a:pt x="999643" y="581863"/>
                  </a:cubicBezTo>
                  <a:cubicBezTo>
                    <a:pt x="1004317" y="581863"/>
                    <a:pt x="1007821" y="580695"/>
                    <a:pt x="1010158" y="578358"/>
                  </a:cubicBezTo>
                  <a:lnTo>
                    <a:pt x="1015415" y="578358"/>
                  </a:lnTo>
                  <a:lnTo>
                    <a:pt x="1024179" y="574853"/>
                  </a:lnTo>
                  <a:cubicBezTo>
                    <a:pt x="1025347" y="574853"/>
                    <a:pt x="1026515" y="574561"/>
                    <a:pt x="1027684" y="573977"/>
                  </a:cubicBezTo>
                  <a:cubicBezTo>
                    <a:pt x="1028853" y="573392"/>
                    <a:pt x="1030605" y="573100"/>
                    <a:pt x="1032942" y="573100"/>
                  </a:cubicBezTo>
                  <a:cubicBezTo>
                    <a:pt x="1031773" y="571932"/>
                    <a:pt x="1031189" y="570471"/>
                    <a:pt x="1031189" y="568719"/>
                  </a:cubicBezTo>
                  <a:cubicBezTo>
                    <a:pt x="1031189" y="566966"/>
                    <a:pt x="1031773" y="566090"/>
                    <a:pt x="1032942" y="566090"/>
                  </a:cubicBezTo>
                  <a:lnTo>
                    <a:pt x="1036447" y="569595"/>
                  </a:lnTo>
                  <a:cubicBezTo>
                    <a:pt x="1037615" y="570763"/>
                    <a:pt x="1038784" y="571348"/>
                    <a:pt x="1039953" y="571348"/>
                  </a:cubicBezTo>
                  <a:cubicBezTo>
                    <a:pt x="1041121" y="571348"/>
                    <a:pt x="1042873" y="570763"/>
                    <a:pt x="1045211" y="569595"/>
                  </a:cubicBezTo>
                  <a:lnTo>
                    <a:pt x="1052221" y="569595"/>
                  </a:lnTo>
                  <a:cubicBezTo>
                    <a:pt x="1054557" y="569595"/>
                    <a:pt x="1057478" y="568719"/>
                    <a:pt x="1060984" y="566966"/>
                  </a:cubicBezTo>
                  <a:cubicBezTo>
                    <a:pt x="1064489" y="565213"/>
                    <a:pt x="1066241" y="563753"/>
                    <a:pt x="1066241" y="562585"/>
                  </a:cubicBezTo>
                  <a:lnTo>
                    <a:pt x="1078509" y="562585"/>
                  </a:lnTo>
                  <a:cubicBezTo>
                    <a:pt x="1091361" y="559079"/>
                    <a:pt x="1097788" y="557327"/>
                    <a:pt x="1097788" y="557327"/>
                  </a:cubicBezTo>
                  <a:cubicBezTo>
                    <a:pt x="1100125" y="554990"/>
                    <a:pt x="1098957" y="553822"/>
                    <a:pt x="1094283" y="553822"/>
                  </a:cubicBezTo>
                  <a:lnTo>
                    <a:pt x="1090778" y="553822"/>
                  </a:lnTo>
                  <a:cubicBezTo>
                    <a:pt x="1094283" y="553822"/>
                    <a:pt x="1096035" y="552945"/>
                    <a:pt x="1096035" y="551193"/>
                  </a:cubicBezTo>
                  <a:cubicBezTo>
                    <a:pt x="1096035" y="549440"/>
                    <a:pt x="1094283" y="548564"/>
                    <a:pt x="1090778" y="548564"/>
                  </a:cubicBezTo>
                  <a:cubicBezTo>
                    <a:pt x="1089609" y="546227"/>
                    <a:pt x="1087857" y="545059"/>
                    <a:pt x="1085520" y="545059"/>
                  </a:cubicBezTo>
                  <a:cubicBezTo>
                    <a:pt x="1083183" y="547395"/>
                    <a:pt x="1080846" y="548564"/>
                    <a:pt x="1078509" y="548564"/>
                  </a:cubicBezTo>
                  <a:cubicBezTo>
                    <a:pt x="1077341" y="548564"/>
                    <a:pt x="1076173" y="548564"/>
                    <a:pt x="1075005" y="548564"/>
                  </a:cubicBezTo>
                  <a:cubicBezTo>
                    <a:pt x="1073836" y="548564"/>
                    <a:pt x="1073251" y="548564"/>
                    <a:pt x="1073251" y="548564"/>
                  </a:cubicBezTo>
                  <a:lnTo>
                    <a:pt x="1066241" y="548564"/>
                  </a:lnTo>
                  <a:cubicBezTo>
                    <a:pt x="1068578" y="548564"/>
                    <a:pt x="1069747" y="547395"/>
                    <a:pt x="1069747" y="545059"/>
                  </a:cubicBezTo>
                  <a:lnTo>
                    <a:pt x="1073251" y="545059"/>
                  </a:lnTo>
                  <a:lnTo>
                    <a:pt x="1076757" y="541553"/>
                  </a:lnTo>
                  <a:cubicBezTo>
                    <a:pt x="1077925" y="541553"/>
                    <a:pt x="1078509" y="540385"/>
                    <a:pt x="1078509" y="538048"/>
                  </a:cubicBezTo>
                  <a:lnTo>
                    <a:pt x="1073251" y="538048"/>
                  </a:lnTo>
                  <a:cubicBezTo>
                    <a:pt x="1073251" y="540385"/>
                    <a:pt x="1072083" y="541553"/>
                    <a:pt x="1069747" y="541553"/>
                  </a:cubicBezTo>
                  <a:close/>
                  <a:moveTo>
                    <a:pt x="1252017" y="536296"/>
                  </a:moveTo>
                  <a:lnTo>
                    <a:pt x="1252017" y="538048"/>
                  </a:lnTo>
                  <a:lnTo>
                    <a:pt x="1248512" y="538048"/>
                  </a:lnTo>
                  <a:cubicBezTo>
                    <a:pt x="1248512" y="536880"/>
                    <a:pt x="1249681" y="536296"/>
                    <a:pt x="1252017" y="536296"/>
                  </a:cubicBezTo>
                  <a:close/>
                  <a:moveTo>
                    <a:pt x="1223975" y="536296"/>
                  </a:moveTo>
                  <a:cubicBezTo>
                    <a:pt x="1223975" y="537464"/>
                    <a:pt x="1222223" y="538048"/>
                    <a:pt x="1218717" y="538048"/>
                  </a:cubicBezTo>
                  <a:lnTo>
                    <a:pt x="1223975" y="538048"/>
                  </a:lnTo>
                  <a:close/>
                  <a:moveTo>
                    <a:pt x="1241501" y="515264"/>
                  </a:moveTo>
                  <a:cubicBezTo>
                    <a:pt x="1240333" y="515264"/>
                    <a:pt x="1239749" y="515848"/>
                    <a:pt x="1239749" y="517017"/>
                  </a:cubicBezTo>
                  <a:cubicBezTo>
                    <a:pt x="1238580" y="517017"/>
                    <a:pt x="1237996" y="517601"/>
                    <a:pt x="1237996" y="518770"/>
                  </a:cubicBezTo>
                  <a:cubicBezTo>
                    <a:pt x="1237996" y="519938"/>
                    <a:pt x="1238580" y="520522"/>
                    <a:pt x="1239749" y="520522"/>
                  </a:cubicBezTo>
                  <a:lnTo>
                    <a:pt x="1239749" y="525780"/>
                  </a:lnTo>
                  <a:cubicBezTo>
                    <a:pt x="1237412" y="525780"/>
                    <a:pt x="1236243" y="526948"/>
                    <a:pt x="1236243" y="529285"/>
                  </a:cubicBezTo>
                  <a:cubicBezTo>
                    <a:pt x="1233907" y="529285"/>
                    <a:pt x="1232739" y="531622"/>
                    <a:pt x="1232739" y="536296"/>
                  </a:cubicBezTo>
                  <a:cubicBezTo>
                    <a:pt x="1233907" y="536296"/>
                    <a:pt x="1235075" y="536296"/>
                    <a:pt x="1236243" y="536296"/>
                  </a:cubicBezTo>
                  <a:cubicBezTo>
                    <a:pt x="1237412" y="536296"/>
                    <a:pt x="1238580" y="536296"/>
                    <a:pt x="1239749" y="536296"/>
                  </a:cubicBezTo>
                  <a:cubicBezTo>
                    <a:pt x="1239749" y="533959"/>
                    <a:pt x="1240917" y="534543"/>
                    <a:pt x="1243254" y="538048"/>
                  </a:cubicBezTo>
                  <a:cubicBezTo>
                    <a:pt x="1244423" y="540385"/>
                    <a:pt x="1246175" y="541553"/>
                    <a:pt x="1248512" y="541553"/>
                  </a:cubicBezTo>
                  <a:lnTo>
                    <a:pt x="1252017" y="541553"/>
                  </a:lnTo>
                  <a:cubicBezTo>
                    <a:pt x="1254353" y="539217"/>
                    <a:pt x="1255522" y="533959"/>
                    <a:pt x="1255522" y="525780"/>
                  </a:cubicBezTo>
                  <a:cubicBezTo>
                    <a:pt x="1254353" y="525780"/>
                    <a:pt x="1252893" y="525488"/>
                    <a:pt x="1251141" y="524904"/>
                  </a:cubicBezTo>
                  <a:cubicBezTo>
                    <a:pt x="1249388" y="524319"/>
                    <a:pt x="1248512" y="524612"/>
                    <a:pt x="1248512" y="525780"/>
                  </a:cubicBezTo>
                  <a:lnTo>
                    <a:pt x="1245007" y="525780"/>
                  </a:lnTo>
                  <a:lnTo>
                    <a:pt x="1243254" y="524027"/>
                  </a:lnTo>
                  <a:cubicBezTo>
                    <a:pt x="1242085" y="524027"/>
                    <a:pt x="1241501" y="523443"/>
                    <a:pt x="1241501" y="522275"/>
                  </a:cubicBezTo>
                  <a:cubicBezTo>
                    <a:pt x="1241501" y="521106"/>
                    <a:pt x="1242085" y="520522"/>
                    <a:pt x="1243254" y="520522"/>
                  </a:cubicBezTo>
                  <a:lnTo>
                    <a:pt x="1243254" y="517017"/>
                  </a:lnTo>
                  <a:cubicBezTo>
                    <a:pt x="1243254" y="515848"/>
                    <a:pt x="1242670" y="515264"/>
                    <a:pt x="1241501" y="515264"/>
                  </a:cubicBezTo>
                  <a:close/>
                  <a:moveTo>
                    <a:pt x="1281811" y="481965"/>
                  </a:moveTo>
                  <a:lnTo>
                    <a:pt x="1281811" y="485470"/>
                  </a:lnTo>
                  <a:cubicBezTo>
                    <a:pt x="1281811" y="485470"/>
                    <a:pt x="1281227" y="485470"/>
                    <a:pt x="1280059" y="485470"/>
                  </a:cubicBezTo>
                  <a:cubicBezTo>
                    <a:pt x="1278889" y="485470"/>
                    <a:pt x="1278306" y="485470"/>
                    <a:pt x="1278306" y="485470"/>
                  </a:cubicBezTo>
                  <a:cubicBezTo>
                    <a:pt x="1278306" y="483133"/>
                    <a:pt x="1279475" y="481965"/>
                    <a:pt x="1281811" y="481965"/>
                  </a:cubicBezTo>
                  <a:close/>
                  <a:moveTo>
                    <a:pt x="1223975" y="474955"/>
                  </a:moveTo>
                  <a:cubicBezTo>
                    <a:pt x="1221639" y="474955"/>
                    <a:pt x="1220178" y="475831"/>
                    <a:pt x="1219594" y="477583"/>
                  </a:cubicBezTo>
                  <a:cubicBezTo>
                    <a:pt x="1219009" y="479336"/>
                    <a:pt x="1219301" y="480796"/>
                    <a:pt x="1220470" y="481965"/>
                  </a:cubicBezTo>
                  <a:cubicBezTo>
                    <a:pt x="1221639" y="481965"/>
                    <a:pt x="1222807" y="482257"/>
                    <a:pt x="1223975" y="482841"/>
                  </a:cubicBezTo>
                  <a:cubicBezTo>
                    <a:pt x="1225144" y="483425"/>
                    <a:pt x="1226312" y="483133"/>
                    <a:pt x="1227481" y="481965"/>
                  </a:cubicBezTo>
                  <a:lnTo>
                    <a:pt x="1227481" y="478460"/>
                  </a:lnTo>
                  <a:cubicBezTo>
                    <a:pt x="1227481" y="476123"/>
                    <a:pt x="1226312" y="474955"/>
                    <a:pt x="1223975" y="474955"/>
                  </a:cubicBezTo>
                  <a:close/>
                  <a:moveTo>
                    <a:pt x="1240625" y="473202"/>
                  </a:moveTo>
                  <a:cubicBezTo>
                    <a:pt x="1238873" y="473786"/>
                    <a:pt x="1236243" y="475539"/>
                    <a:pt x="1232739" y="478460"/>
                  </a:cubicBezTo>
                  <a:lnTo>
                    <a:pt x="1227481" y="485470"/>
                  </a:lnTo>
                  <a:lnTo>
                    <a:pt x="1227481" y="490728"/>
                  </a:lnTo>
                  <a:cubicBezTo>
                    <a:pt x="1227481" y="495402"/>
                    <a:pt x="1228065" y="498323"/>
                    <a:pt x="1229233" y="499491"/>
                  </a:cubicBezTo>
                  <a:cubicBezTo>
                    <a:pt x="1230401" y="500659"/>
                    <a:pt x="1231570" y="500075"/>
                    <a:pt x="1232739" y="497738"/>
                  </a:cubicBezTo>
                  <a:lnTo>
                    <a:pt x="1236243" y="497738"/>
                  </a:lnTo>
                  <a:cubicBezTo>
                    <a:pt x="1236243" y="498907"/>
                    <a:pt x="1237412" y="499491"/>
                    <a:pt x="1239749" y="499491"/>
                  </a:cubicBezTo>
                  <a:lnTo>
                    <a:pt x="1239749" y="502996"/>
                  </a:lnTo>
                  <a:cubicBezTo>
                    <a:pt x="1239749" y="505333"/>
                    <a:pt x="1240917" y="506501"/>
                    <a:pt x="1243254" y="506501"/>
                  </a:cubicBezTo>
                  <a:cubicBezTo>
                    <a:pt x="1244423" y="506501"/>
                    <a:pt x="1245591" y="505625"/>
                    <a:pt x="1246759" y="503872"/>
                  </a:cubicBezTo>
                  <a:cubicBezTo>
                    <a:pt x="1247927" y="502120"/>
                    <a:pt x="1249681" y="500659"/>
                    <a:pt x="1252017" y="499491"/>
                  </a:cubicBezTo>
                  <a:cubicBezTo>
                    <a:pt x="1257859" y="484302"/>
                    <a:pt x="1257859" y="481381"/>
                    <a:pt x="1252017" y="490728"/>
                  </a:cubicBezTo>
                  <a:cubicBezTo>
                    <a:pt x="1249681" y="493065"/>
                    <a:pt x="1247343" y="494233"/>
                    <a:pt x="1245007" y="494233"/>
                  </a:cubicBezTo>
                  <a:cubicBezTo>
                    <a:pt x="1245007" y="491896"/>
                    <a:pt x="1246175" y="489560"/>
                    <a:pt x="1248512" y="487223"/>
                  </a:cubicBezTo>
                  <a:lnTo>
                    <a:pt x="1255522" y="478460"/>
                  </a:lnTo>
                  <a:cubicBezTo>
                    <a:pt x="1255522" y="476123"/>
                    <a:pt x="1253769" y="474662"/>
                    <a:pt x="1250264" y="474078"/>
                  </a:cubicBezTo>
                  <a:cubicBezTo>
                    <a:pt x="1246759" y="473494"/>
                    <a:pt x="1244423" y="473786"/>
                    <a:pt x="1243254" y="474955"/>
                  </a:cubicBezTo>
                  <a:cubicBezTo>
                    <a:pt x="1243254" y="473202"/>
                    <a:pt x="1242377" y="472618"/>
                    <a:pt x="1240625" y="473202"/>
                  </a:cubicBezTo>
                  <a:close/>
                  <a:moveTo>
                    <a:pt x="1242378" y="467944"/>
                  </a:moveTo>
                  <a:cubicBezTo>
                    <a:pt x="1241793" y="467944"/>
                    <a:pt x="1240917" y="468528"/>
                    <a:pt x="1239749" y="469697"/>
                  </a:cubicBezTo>
                  <a:cubicBezTo>
                    <a:pt x="1239749" y="470865"/>
                    <a:pt x="1240917" y="471449"/>
                    <a:pt x="1243254" y="471449"/>
                  </a:cubicBezTo>
                  <a:cubicBezTo>
                    <a:pt x="1244423" y="471449"/>
                    <a:pt x="1244423" y="470865"/>
                    <a:pt x="1243254" y="469697"/>
                  </a:cubicBezTo>
                  <a:cubicBezTo>
                    <a:pt x="1243254" y="468528"/>
                    <a:pt x="1242961" y="467944"/>
                    <a:pt x="1242378" y="467944"/>
                  </a:cubicBezTo>
                  <a:close/>
                  <a:moveTo>
                    <a:pt x="1227481" y="462686"/>
                  </a:moveTo>
                  <a:lnTo>
                    <a:pt x="1215212" y="466192"/>
                  </a:lnTo>
                  <a:lnTo>
                    <a:pt x="1215212" y="471449"/>
                  </a:lnTo>
                  <a:cubicBezTo>
                    <a:pt x="1216381" y="472618"/>
                    <a:pt x="1217549" y="473202"/>
                    <a:pt x="1218717" y="473202"/>
                  </a:cubicBezTo>
                  <a:cubicBezTo>
                    <a:pt x="1219887" y="473202"/>
                    <a:pt x="1221639" y="472618"/>
                    <a:pt x="1223975" y="471449"/>
                  </a:cubicBezTo>
                  <a:cubicBezTo>
                    <a:pt x="1226312" y="471449"/>
                    <a:pt x="1227773" y="470865"/>
                    <a:pt x="1228357" y="469697"/>
                  </a:cubicBezTo>
                  <a:cubicBezTo>
                    <a:pt x="1228941" y="468528"/>
                    <a:pt x="1228649" y="467360"/>
                    <a:pt x="1227481" y="466192"/>
                  </a:cubicBezTo>
                  <a:close/>
                  <a:moveTo>
                    <a:pt x="645618" y="459181"/>
                  </a:moveTo>
                  <a:lnTo>
                    <a:pt x="657886" y="459181"/>
                  </a:lnTo>
                  <a:cubicBezTo>
                    <a:pt x="655549" y="461518"/>
                    <a:pt x="651460" y="462978"/>
                    <a:pt x="645618" y="463563"/>
                  </a:cubicBezTo>
                  <a:cubicBezTo>
                    <a:pt x="639775" y="464147"/>
                    <a:pt x="636270" y="463855"/>
                    <a:pt x="635102" y="462686"/>
                  </a:cubicBezTo>
                  <a:lnTo>
                    <a:pt x="640360" y="462686"/>
                  </a:lnTo>
                  <a:cubicBezTo>
                    <a:pt x="641528" y="460350"/>
                    <a:pt x="643281" y="459181"/>
                    <a:pt x="645618" y="459181"/>
                  </a:cubicBezTo>
                  <a:close/>
                  <a:moveTo>
                    <a:pt x="1255522" y="457429"/>
                  </a:moveTo>
                  <a:lnTo>
                    <a:pt x="1255522" y="462686"/>
                  </a:lnTo>
                  <a:cubicBezTo>
                    <a:pt x="1254353" y="462686"/>
                    <a:pt x="1253769" y="462102"/>
                    <a:pt x="1253769" y="460934"/>
                  </a:cubicBezTo>
                  <a:cubicBezTo>
                    <a:pt x="1253769" y="459765"/>
                    <a:pt x="1254353" y="458597"/>
                    <a:pt x="1255522" y="457429"/>
                  </a:cubicBezTo>
                  <a:close/>
                  <a:moveTo>
                    <a:pt x="1253769" y="453923"/>
                  </a:moveTo>
                  <a:cubicBezTo>
                    <a:pt x="1252601" y="455092"/>
                    <a:pt x="1252017" y="456844"/>
                    <a:pt x="1252017" y="459181"/>
                  </a:cubicBezTo>
                  <a:cubicBezTo>
                    <a:pt x="1249681" y="461518"/>
                    <a:pt x="1248512" y="465023"/>
                    <a:pt x="1248512" y="469697"/>
                  </a:cubicBezTo>
                  <a:cubicBezTo>
                    <a:pt x="1246175" y="469697"/>
                    <a:pt x="1245007" y="470281"/>
                    <a:pt x="1245007" y="471449"/>
                  </a:cubicBezTo>
                  <a:lnTo>
                    <a:pt x="1255522" y="471449"/>
                  </a:lnTo>
                  <a:cubicBezTo>
                    <a:pt x="1256691" y="471449"/>
                    <a:pt x="1257275" y="469989"/>
                    <a:pt x="1257275" y="467068"/>
                  </a:cubicBezTo>
                  <a:cubicBezTo>
                    <a:pt x="1257275" y="464147"/>
                    <a:pt x="1257275" y="460934"/>
                    <a:pt x="1257275" y="457429"/>
                  </a:cubicBezTo>
                  <a:lnTo>
                    <a:pt x="1255522" y="457429"/>
                  </a:lnTo>
                  <a:cubicBezTo>
                    <a:pt x="1255522" y="453923"/>
                    <a:pt x="1254938" y="452755"/>
                    <a:pt x="1253769" y="453923"/>
                  </a:cubicBezTo>
                  <a:close/>
                  <a:moveTo>
                    <a:pt x="642112" y="453923"/>
                  </a:moveTo>
                  <a:lnTo>
                    <a:pt x="645618" y="453923"/>
                  </a:lnTo>
                  <a:cubicBezTo>
                    <a:pt x="647954" y="456260"/>
                    <a:pt x="646786" y="457429"/>
                    <a:pt x="642112" y="457429"/>
                  </a:cubicBezTo>
                  <a:close/>
                  <a:moveTo>
                    <a:pt x="1274801" y="450418"/>
                  </a:moveTo>
                  <a:cubicBezTo>
                    <a:pt x="1277137" y="452755"/>
                    <a:pt x="1277137" y="455676"/>
                    <a:pt x="1274801" y="459181"/>
                  </a:cubicBezTo>
                  <a:cubicBezTo>
                    <a:pt x="1274801" y="462686"/>
                    <a:pt x="1274217" y="464439"/>
                    <a:pt x="1273048" y="464439"/>
                  </a:cubicBezTo>
                  <a:cubicBezTo>
                    <a:pt x="1271879" y="464439"/>
                    <a:pt x="1271295" y="462686"/>
                    <a:pt x="1271295" y="459181"/>
                  </a:cubicBezTo>
                  <a:lnTo>
                    <a:pt x="1271295" y="453923"/>
                  </a:lnTo>
                  <a:cubicBezTo>
                    <a:pt x="1271295" y="451587"/>
                    <a:pt x="1272464" y="450418"/>
                    <a:pt x="1274801" y="450418"/>
                  </a:cubicBezTo>
                  <a:close/>
                  <a:moveTo>
                    <a:pt x="677164" y="446037"/>
                  </a:moveTo>
                  <a:cubicBezTo>
                    <a:pt x="675996" y="446621"/>
                    <a:pt x="674828" y="446913"/>
                    <a:pt x="673659" y="446913"/>
                  </a:cubicBezTo>
                  <a:lnTo>
                    <a:pt x="677164" y="446913"/>
                  </a:lnTo>
                  <a:cubicBezTo>
                    <a:pt x="678333" y="445744"/>
                    <a:pt x="678333" y="445453"/>
                    <a:pt x="677164" y="446037"/>
                  </a:cubicBezTo>
                  <a:close/>
                  <a:moveTo>
                    <a:pt x="720979" y="445160"/>
                  </a:moveTo>
                  <a:cubicBezTo>
                    <a:pt x="722147" y="446329"/>
                    <a:pt x="723316" y="446621"/>
                    <a:pt x="724485" y="446037"/>
                  </a:cubicBezTo>
                  <a:cubicBezTo>
                    <a:pt x="725653" y="445453"/>
                    <a:pt x="726821" y="445160"/>
                    <a:pt x="727989" y="445160"/>
                  </a:cubicBezTo>
                  <a:lnTo>
                    <a:pt x="724485" y="446913"/>
                  </a:lnTo>
                  <a:lnTo>
                    <a:pt x="717474" y="446913"/>
                  </a:lnTo>
                  <a:cubicBezTo>
                    <a:pt x="717474" y="445744"/>
                    <a:pt x="718643" y="445160"/>
                    <a:pt x="720979" y="445160"/>
                  </a:cubicBezTo>
                  <a:close/>
                  <a:moveTo>
                    <a:pt x="678917" y="445160"/>
                  </a:moveTo>
                  <a:lnTo>
                    <a:pt x="678917" y="446913"/>
                  </a:lnTo>
                  <a:lnTo>
                    <a:pt x="685927" y="445160"/>
                  </a:lnTo>
                  <a:close/>
                  <a:moveTo>
                    <a:pt x="487884" y="438150"/>
                  </a:moveTo>
                  <a:lnTo>
                    <a:pt x="491389" y="441655"/>
                  </a:lnTo>
                  <a:lnTo>
                    <a:pt x="487884" y="441655"/>
                  </a:lnTo>
                  <a:cubicBezTo>
                    <a:pt x="486715" y="439318"/>
                    <a:pt x="486715" y="438150"/>
                    <a:pt x="487884" y="438150"/>
                  </a:cubicBezTo>
                  <a:close/>
                  <a:moveTo>
                    <a:pt x="510668" y="434645"/>
                  </a:moveTo>
                  <a:lnTo>
                    <a:pt x="515925" y="434645"/>
                  </a:lnTo>
                  <a:cubicBezTo>
                    <a:pt x="518262" y="434645"/>
                    <a:pt x="519430" y="435813"/>
                    <a:pt x="519430" y="438150"/>
                  </a:cubicBezTo>
                  <a:lnTo>
                    <a:pt x="510668" y="438150"/>
                  </a:lnTo>
                  <a:cubicBezTo>
                    <a:pt x="508331" y="440487"/>
                    <a:pt x="507162" y="440487"/>
                    <a:pt x="507162" y="438150"/>
                  </a:cubicBezTo>
                  <a:cubicBezTo>
                    <a:pt x="509499" y="438150"/>
                    <a:pt x="510668" y="436982"/>
                    <a:pt x="510668" y="434645"/>
                  </a:cubicBezTo>
                  <a:close/>
                  <a:moveTo>
                    <a:pt x="540462" y="432892"/>
                  </a:moveTo>
                  <a:cubicBezTo>
                    <a:pt x="542798" y="432892"/>
                    <a:pt x="543967" y="433476"/>
                    <a:pt x="543967" y="434645"/>
                  </a:cubicBezTo>
                  <a:lnTo>
                    <a:pt x="540462" y="434645"/>
                  </a:lnTo>
                  <a:cubicBezTo>
                    <a:pt x="538125" y="434645"/>
                    <a:pt x="538125" y="434061"/>
                    <a:pt x="540462" y="432892"/>
                  </a:cubicBezTo>
                  <a:close/>
                  <a:moveTo>
                    <a:pt x="1235367" y="425005"/>
                  </a:moveTo>
                  <a:cubicBezTo>
                    <a:pt x="1233615" y="424421"/>
                    <a:pt x="1232739" y="425298"/>
                    <a:pt x="1232739" y="427634"/>
                  </a:cubicBezTo>
                  <a:cubicBezTo>
                    <a:pt x="1232739" y="428803"/>
                    <a:pt x="1230985" y="431140"/>
                    <a:pt x="1227481" y="434645"/>
                  </a:cubicBezTo>
                  <a:lnTo>
                    <a:pt x="1223975" y="438150"/>
                  </a:lnTo>
                  <a:lnTo>
                    <a:pt x="1230985" y="438150"/>
                  </a:lnTo>
                  <a:cubicBezTo>
                    <a:pt x="1229817" y="439318"/>
                    <a:pt x="1228065" y="439610"/>
                    <a:pt x="1225728" y="439026"/>
                  </a:cubicBezTo>
                  <a:cubicBezTo>
                    <a:pt x="1223391" y="438442"/>
                    <a:pt x="1221639" y="438150"/>
                    <a:pt x="1220470" y="438150"/>
                  </a:cubicBezTo>
                  <a:lnTo>
                    <a:pt x="1220470" y="441655"/>
                  </a:lnTo>
                  <a:cubicBezTo>
                    <a:pt x="1220470" y="446329"/>
                    <a:pt x="1224559" y="447497"/>
                    <a:pt x="1232739" y="445160"/>
                  </a:cubicBezTo>
                  <a:cubicBezTo>
                    <a:pt x="1235075" y="445160"/>
                    <a:pt x="1236243" y="443992"/>
                    <a:pt x="1236243" y="441655"/>
                  </a:cubicBezTo>
                  <a:cubicBezTo>
                    <a:pt x="1236243" y="440487"/>
                    <a:pt x="1235659" y="439610"/>
                    <a:pt x="1234491" y="439026"/>
                  </a:cubicBezTo>
                  <a:cubicBezTo>
                    <a:pt x="1233322" y="438442"/>
                    <a:pt x="1232154" y="438150"/>
                    <a:pt x="1230985" y="438150"/>
                  </a:cubicBezTo>
                  <a:lnTo>
                    <a:pt x="1232739" y="438150"/>
                  </a:lnTo>
                  <a:cubicBezTo>
                    <a:pt x="1238580" y="438150"/>
                    <a:pt x="1242085" y="437858"/>
                    <a:pt x="1243254" y="437274"/>
                  </a:cubicBezTo>
                  <a:cubicBezTo>
                    <a:pt x="1244423" y="436690"/>
                    <a:pt x="1245007" y="435813"/>
                    <a:pt x="1245007" y="434645"/>
                  </a:cubicBezTo>
                  <a:cubicBezTo>
                    <a:pt x="1245007" y="433476"/>
                    <a:pt x="1244423" y="432892"/>
                    <a:pt x="1243254" y="432892"/>
                  </a:cubicBezTo>
                  <a:cubicBezTo>
                    <a:pt x="1243254" y="432892"/>
                    <a:pt x="1242085" y="432308"/>
                    <a:pt x="1239749" y="431140"/>
                  </a:cubicBezTo>
                  <a:cubicBezTo>
                    <a:pt x="1238580" y="427634"/>
                    <a:pt x="1237119" y="425590"/>
                    <a:pt x="1235367" y="425005"/>
                  </a:cubicBezTo>
                  <a:close/>
                  <a:moveTo>
                    <a:pt x="1210831" y="423253"/>
                  </a:moveTo>
                  <a:cubicBezTo>
                    <a:pt x="1210247" y="422669"/>
                    <a:pt x="1209371" y="422961"/>
                    <a:pt x="1208202" y="424129"/>
                  </a:cubicBezTo>
                  <a:cubicBezTo>
                    <a:pt x="1207033" y="426466"/>
                    <a:pt x="1206449" y="428803"/>
                    <a:pt x="1206449" y="431140"/>
                  </a:cubicBezTo>
                  <a:lnTo>
                    <a:pt x="1211707" y="432892"/>
                  </a:lnTo>
                  <a:lnTo>
                    <a:pt x="1211707" y="427634"/>
                  </a:lnTo>
                  <a:cubicBezTo>
                    <a:pt x="1211707" y="425298"/>
                    <a:pt x="1211415" y="423837"/>
                    <a:pt x="1210831" y="423253"/>
                  </a:cubicBezTo>
                  <a:close/>
                  <a:moveTo>
                    <a:pt x="491389" y="423253"/>
                  </a:moveTo>
                  <a:cubicBezTo>
                    <a:pt x="492557" y="422669"/>
                    <a:pt x="493726" y="422961"/>
                    <a:pt x="494894" y="424129"/>
                  </a:cubicBezTo>
                  <a:cubicBezTo>
                    <a:pt x="494894" y="425298"/>
                    <a:pt x="495478" y="426174"/>
                    <a:pt x="496646" y="426758"/>
                  </a:cubicBezTo>
                  <a:cubicBezTo>
                    <a:pt x="497815" y="427342"/>
                    <a:pt x="498983" y="427634"/>
                    <a:pt x="500152" y="427634"/>
                  </a:cubicBezTo>
                  <a:cubicBezTo>
                    <a:pt x="504826" y="428803"/>
                    <a:pt x="507162" y="429971"/>
                    <a:pt x="507162" y="431140"/>
                  </a:cubicBezTo>
                  <a:cubicBezTo>
                    <a:pt x="507162" y="432308"/>
                    <a:pt x="504826" y="432892"/>
                    <a:pt x="500152" y="432892"/>
                  </a:cubicBezTo>
                  <a:cubicBezTo>
                    <a:pt x="494310" y="432892"/>
                    <a:pt x="491389" y="433476"/>
                    <a:pt x="491389" y="434645"/>
                  </a:cubicBezTo>
                  <a:cubicBezTo>
                    <a:pt x="489052" y="433476"/>
                    <a:pt x="487884" y="431140"/>
                    <a:pt x="487884" y="427634"/>
                  </a:cubicBezTo>
                  <a:cubicBezTo>
                    <a:pt x="489052" y="425298"/>
                    <a:pt x="490220" y="423837"/>
                    <a:pt x="491389" y="423253"/>
                  </a:cubicBezTo>
                  <a:close/>
                  <a:moveTo>
                    <a:pt x="1206449" y="418871"/>
                  </a:moveTo>
                  <a:cubicBezTo>
                    <a:pt x="1206449" y="420040"/>
                    <a:pt x="1208202" y="420624"/>
                    <a:pt x="1211707" y="420624"/>
                  </a:cubicBezTo>
                  <a:lnTo>
                    <a:pt x="1208202" y="418871"/>
                  </a:lnTo>
                  <a:close/>
                  <a:moveTo>
                    <a:pt x="645618" y="418871"/>
                  </a:moveTo>
                  <a:lnTo>
                    <a:pt x="657886" y="418871"/>
                  </a:lnTo>
                  <a:cubicBezTo>
                    <a:pt x="655549" y="418871"/>
                    <a:pt x="654380" y="419456"/>
                    <a:pt x="654380" y="420624"/>
                  </a:cubicBezTo>
                  <a:lnTo>
                    <a:pt x="649123" y="420624"/>
                  </a:lnTo>
                  <a:cubicBezTo>
                    <a:pt x="646786" y="420624"/>
                    <a:pt x="644449" y="421792"/>
                    <a:pt x="642112" y="424129"/>
                  </a:cubicBezTo>
                  <a:lnTo>
                    <a:pt x="638607" y="424129"/>
                  </a:lnTo>
                  <a:cubicBezTo>
                    <a:pt x="636270" y="426466"/>
                    <a:pt x="632765" y="427634"/>
                    <a:pt x="628091" y="427634"/>
                  </a:cubicBezTo>
                  <a:lnTo>
                    <a:pt x="598297" y="432892"/>
                  </a:lnTo>
                  <a:lnTo>
                    <a:pt x="589534" y="432892"/>
                  </a:lnTo>
                  <a:lnTo>
                    <a:pt x="586029" y="431140"/>
                  </a:lnTo>
                  <a:lnTo>
                    <a:pt x="598297" y="431140"/>
                  </a:lnTo>
                  <a:lnTo>
                    <a:pt x="607061" y="427634"/>
                  </a:lnTo>
                  <a:lnTo>
                    <a:pt x="619328" y="427634"/>
                  </a:lnTo>
                  <a:cubicBezTo>
                    <a:pt x="621665" y="425298"/>
                    <a:pt x="625755" y="424129"/>
                    <a:pt x="631597" y="424129"/>
                  </a:cubicBezTo>
                  <a:cubicBezTo>
                    <a:pt x="636270" y="424129"/>
                    <a:pt x="638607" y="422961"/>
                    <a:pt x="638607" y="420624"/>
                  </a:cubicBezTo>
                  <a:lnTo>
                    <a:pt x="642112" y="420624"/>
                  </a:lnTo>
                  <a:cubicBezTo>
                    <a:pt x="642112" y="419456"/>
                    <a:pt x="643281" y="418871"/>
                    <a:pt x="645618" y="418871"/>
                  </a:cubicBezTo>
                  <a:close/>
                  <a:moveTo>
                    <a:pt x="710464" y="411861"/>
                  </a:moveTo>
                  <a:lnTo>
                    <a:pt x="717474" y="411861"/>
                  </a:lnTo>
                  <a:cubicBezTo>
                    <a:pt x="716305" y="411861"/>
                    <a:pt x="715137" y="413029"/>
                    <a:pt x="713969" y="415366"/>
                  </a:cubicBezTo>
                  <a:lnTo>
                    <a:pt x="706959" y="415366"/>
                  </a:lnTo>
                  <a:cubicBezTo>
                    <a:pt x="709295" y="415366"/>
                    <a:pt x="710464" y="414198"/>
                    <a:pt x="710464" y="411861"/>
                  </a:cubicBezTo>
                  <a:close/>
                  <a:moveTo>
                    <a:pt x="507162" y="411861"/>
                  </a:moveTo>
                  <a:lnTo>
                    <a:pt x="510668" y="411861"/>
                  </a:lnTo>
                  <a:cubicBezTo>
                    <a:pt x="511836" y="413029"/>
                    <a:pt x="512420" y="414490"/>
                    <a:pt x="512420" y="416242"/>
                  </a:cubicBezTo>
                  <a:cubicBezTo>
                    <a:pt x="512420" y="417995"/>
                    <a:pt x="511836" y="418871"/>
                    <a:pt x="510668" y="418871"/>
                  </a:cubicBezTo>
                  <a:lnTo>
                    <a:pt x="507162" y="418871"/>
                  </a:lnTo>
                  <a:lnTo>
                    <a:pt x="507162" y="424129"/>
                  </a:lnTo>
                  <a:lnTo>
                    <a:pt x="500152" y="424129"/>
                  </a:lnTo>
                  <a:cubicBezTo>
                    <a:pt x="498983" y="425298"/>
                    <a:pt x="497815" y="425590"/>
                    <a:pt x="496646" y="425005"/>
                  </a:cubicBezTo>
                  <a:cubicBezTo>
                    <a:pt x="495478" y="424421"/>
                    <a:pt x="494894" y="422961"/>
                    <a:pt x="494894" y="420624"/>
                  </a:cubicBezTo>
                  <a:lnTo>
                    <a:pt x="498399" y="418871"/>
                  </a:lnTo>
                  <a:lnTo>
                    <a:pt x="500152" y="418871"/>
                  </a:lnTo>
                  <a:cubicBezTo>
                    <a:pt x="501321" y="417703"/>
                    <a:pt x="502781" y="416535"/>
                    <a:pt x="504533" y="415366"/>
                  </a:cubicBezTo>
                  <a:cubicBezTo>
                    <a:pt x="506286" y="414198"/>
                    <a:pt x="507162" y="413029"/>
                    <a:pt x="507162" y="411861"/>
                  </a:cubicBezTo>
                  <a:close/>
                  <a:moveTo>
                    <a:pt x="682422" y="406603"/>
                  </a:moveTo>
                  <a:cubicBezTo>
                    <a:pt x="684759" y="406603"/>
                    <a:pt x="685927" y="407187"/>
                    <a:pt x="685927" y="408356"/>
                  </a:cubicBezTo>
                  <a:lnTo>
                    <a:pt x="689432" y="408356"/>
                  </a:lnTo>
                  <a:cubicBezTo>
                    <a:pt x="690601" y="408356"/>
                    <a:pt x="691769" y="408064"/>
                    <a:pt x="692938" y="407479"/>
                  </a:cubicBezTo>
                  <a:cubicBezTo>
                    <a:pt x="694106" y="406895"/>
                    <a:pt x="694690" y="407187"/>
                    <a:pt x="694690" y="408356"/>
                  </a:cubicBezTo>
                  <a:cubicBezTo>
                    <a:pt x="691185" y="410692"/>
                    <a:pt x="687096" y="411861"/>
                    <a:pt x="682422" y="411861"/>
                  </a:cubicBezTo>
                  <a:lnTo>
                    <a:pt x="678917" y="411861"/>
                  </a:lnTo>
                  <a:cubicBezTo>
                    <a:pt x="678917" y="414198"/>
                    <a:pt x="677164" y="415366"/>
                    <a:pt x="673659" y="415366"/>
                  </a:cubicBezTo>
                  <a:lnTo>
                    <a:pt x="666649" y="415366"/>
                  </a:lnTo>
                  <a:cubicBezTo>
                    <a:pt x="665480" y="417703"/>
                    <a:pt x="664896" y="417703"/>
                    <a:pt x="664896" y="415366"/>
                  </a:cubicBezTo>
                  <a:cubicBezTo>
                    <a:pt x="666065" y="415366"/>
                    <a:pt x="670738" y="413029"/>
                    <a:pt x="678917" y="408356"/>
                  </a:cubicBezTo>
                  <a:cubicBezTo>
                    <a:pt x="678917" y="407187"/>
                    <a:pt x="680086" y="406603"/>
                    <a:pt x="682422" y="406603"/>
                  </a:cubicBezTo>
                  <a:close/>
                  <a:moveTo>
                    <a:pt x="563245" y="406603"/>
                  </a:moveTo>
                  <a:cubicBezTo>
                    <a:pt x="565582" y="406603"/>
                    <a:pt x="566751" y="407187"/>
                    <a:pt x="566751" y="408356"/>
                  </a:cubicBezTo>
                  <a:lnTo>
                    <a:pt x="570256" y="411861"/>
                  </a:lnTo>
                  <a:cubicBezTo>
                    <a:pt x="565582" y="409524"/>
                    <a:pt x="563245" y="407772"/>
                    <a:pt x="563245" y="406603"/>
                  </a:cubicBezTo>
                  <a:close/>
                  <a:moveTo>
                    <a:pt x="551415" y="401345"/>
                  </a:moveTo>
                  <a:cubicBezTo>
                    <a:pt x="551707" y="401345"/>
                    <a:pt x="552145" y="401930"/>
                    <a:pt x="552730" y="403098"/>
                  </a:cubicBezTo>
                  <a:cubicBezTo>
                    <a:pt x="555067" y="403098"/>
                    <a:pt x="555067" y="404266"/>
                    <a:pt x="552730" y="406603"/>
                  </a:cubicBezTo>
                  <a:cubicBezTo>
                    <a:pt x="552730" y="404266"/>
                    <a:pt x="552146" y="403098"/>
                    <a:pt x="550977" y="403098"/>
                  </a:cubicBezTo>
                  <a:cubicBezTo>
                    <a:pt x="550977" y="401930"/>
                    <a:pt x="551123" y="401345"/>
                    <a:pt x="551415" y="401345"/>
                  </a:cubicBezTo>
                  <a:close/>
                  <a:moveTo>
                    <a:pt x="743763" y="400469"/>
                  </a:moveTo>
                  <a:cubicBezTo>
                    <a:pt x="744931" y="399885"/>
                    <a:pt x="745515" y="400761"/>
                    <a:pt x="745515" y="403098"/>
                  </a:cubicBezTo>
                  <a:lnTo>
                    <a:pt x="729743" y="406603"/>
                  </a:lnTo>
                  <a:cubicBezTo>
                    <a:pt x="728574" y="406603"/>
                    <a:pt x="729158" y="406019"/>
                    <a:pt x="731495" y="404851"/>
                  </a:cubicBezTo>
                  <a:cubicBezTo>
                    <a:pt x="733831" y="403682"/>
                    <a:pt x="736753" y="403098"/>
                    <a:pt x="740257" y="403098"/>
                  </a:cubicBezTo>
                  <a:cubicBezTo>
                    <a:pt x="741426" y="401930"/>
                    <a:pt x="742595" y="401053"/>
                    <a:pt x="743763" y="400469"/>
                  </a:cubicBezTo>
                  <a:close/>
                  <a:moveTo>
                    <a:pt x="1206449" y="396088"/>
                  </a:moveTo>
                  <a:lnTo>
                    <a:pt x="1208202" y="406603"/>
                  </a:lnTo>
                  <a:lnTo>
                    <a:pt x="1206449" y="408356"/>
                  </a:lnTo>
                  <a:lnTo>
                    <a:pt x="1206449" y="399593"/>
                  </a:lnTo>
                  <a:cubicBezTo>
                    <a:pt x="1204113" y="397256"/>
                    <a:pt x="1204113" y="396088"/>
                    <a:pt x="1206449" y="396088"/>
                  </a:cubicBezTo>
                  <a:close/>
                  <a:moveTo>
                    <a:pt x="498399" y="394335"/>
                  </a:moveTo>
                  <a:lnTo>
                    <a:pt x="501466" y="395869"/>
                  </a:lnTo>
                  <a:lnTo>
                    <a:pt x="500152" y="396088"/>
                  </a:lnTo>
                  <a:cubicBezTo>
                    <a:pt x="498983" y="394919"/>
                    <a:pt x="498399" y="394335"/>
                    <a:pt x="498399" y="394335"/>
                  </a:cubicBezTo>
                  <a:close/>
                  <a:moveTo>
                    <a:pt x="507162" y="390830"/>
                  </a:moveTo>
                  <a:cubicBezTo>
                    <a:pt x="509499" y="390830"/>
                    <a:pt x="510668" y="391998"/>
                    <a:pt x="510668" y="394335"/>
                  </a:cubicBezTo>
                  <a:cubicBezTo>
                    <a:pt x="511836" y="394335"/>
                    <a:pt x="513588" y="394919"/>
                    <a:pt x="515925" y="396088"/>
                  </a:cubicBezTo>
                  <a:lnTo>
                    <a:pt x="512420" y="396088"/>
                  </a:lnTo>
                  <a:cubicBezTo>
                    <a:pt x="510083" y="397256"/>
                    <a:pt x="507162" y="397548"/>
                    <a:pt x="503657" y="396964"/>
                  </a:cubicBezTo>
                  <a:lnTo>
                    <a:pt x="501466" y="395869"/>
                  </a:lnTo>
                  <a:lnTo>
                    <a:pt x="505410" y="395211"/>
                  </a:lnTo>
                  <a:cubicBezTo>
                    <a:pt x="506578" y="394627"/>
                    <a:pt x="507162" y="394335"/>
                    <a:pt x="507162" y="394335"/>
                  </a:cubicBezTo>
                  <a:close/>
                  <a:moveTo>
                    <a:pt x="752526" y="383819"/>
                  </a:moveTo>
                  <a:lnTo>
                    <a:pt x="756031" y="387325"/>
                  </a:lnTo>
                  <a:lnTo>
                    <a:pt x="752526" y="387325"/>
                  </a:lnTo>
                  <a:lnTo>
                    <a:pt x="749021" y="390830"/>
                  </a:lnTo>
                  <a:lnTo>
                    <a:pt x="752526" y="390830"/>
                  </a:lnTo>
                  <a:cubicBezTo>
                    <a:pt x="754863" y="390830"/>
                    <a:pt x="756615" y="389661"/>
                    <a:pt x="757783" y="387325"/>
                  </a:cubicBezTo>
                  <a:cubicBezTo>
                    <a:pt x="760120" y="387325"/>
                    <a:pt x="760120" y="388493"/>
                    <a:pt x="757783" y="390830"/>
                  </a:cubicBezTo>
                  <a:cubicBezTo>
                    <a:pt x="756615" y="390830"/>
                    <a:pt x="754863" y="391998"/>
                    <a:pt x="752526" y="394335"/>
                  </a:cubicBezTo>
                  <a:lnTo>
                    <a:pt x="740257" y="396088"/>
                  </a:lnTo>
                  <a:lnTo>
                    <a:pt x="733247" y="396088"/>
                  </a:lnTo>
                  <a:cubicBezTo>
                    <a:pt x="730911" y="396088"/>
                    <a:pt x="729158" y="397256"/>
                    <a:pt x="727989" y="399593"/>
                  </a:cubicBezTo>
                  <a:lnTo>
                    <a:pt x="715721" y="399593"/>
                  </a:lnTo>
                  <a:cubicBezTo>
                    <a:pt x="715721" y="401930"/>
                    <a:pt x="715137" y="403098"/>
                    <a:pt x="713969" y="403098"/>
                  </a:cubicBezTo>
                  <a:cubicBezTo>
                    <a:pt x="713969" y="405435"/>
                    <a:pt x="711048" y="406603"/>
                    <a:pt x="705206" y="406603"/>
                  </a:cubicBezTo>
                  <a:lnTo>
                    <a:pt x="705206" y="403098"/>
                  </a:lnTo>
                  <a:cubicBezTo>
                    <a:pt x="706374" y="403098"/>
                    <a:pt x="706959" y="401930"/>
                    <a:pt x="706959" y="399593"/>
                  </a:cubicBezTo>
                  <a:lnTo>
                    <a:pt x="710464" y="399593"/>
                  </a:lnTo>
                  <a:cubicBezTo>
                    <a:pt x="710464" y="397256"/>
                    <a:pt x="713969" y="396088"/>
                    <a:pt x="720979" y="396088"/>
                  </a:cubicBezTo>
                  <a:cubicBezTo>
                    <a:pt x="725653" y="396088"/>
                    <a:pt x="727989" y="395503"/>
                    <a:pt x="727989" y="394335"/>
                  </a:cubicBezTo>
                  <a:lnTo>
                    <a:pt x="736753" y="394335"/>
                  </a:lnTo>
                  <a:cubicBezTo>
                    <a:pt x="742595" y="394335"/>
                    <a:pt x="745515" y="393167"/>
                    <a:pt x="745515" y="390830"/>
                  </a:cubicBezTo>
                  <a:lnTo>
                    <a:pt x="743763" y="390830"/>
                  </a:lnTo>
                  <a:cubicBezTo>
                    <a:pt x="744931" y="390830"/>
                    <a:pt x="744931" y="389661"/>
                    <a:pt x="743763" y="387325"/>
                  </a:cubicBezTo>
                  <a:lnTo>
                    <a:pt x="745515" y="387325"/>
                  </a:lnTo>
                  <a:cubicBezTo>
                    <a:pt x="745515" y="388493"/>
                    <a:pt x="746684" y="388493"/>
                    <a:pt x="749021" y="387325"/>
                  </a:cubicBezTo>
                  <a:cubicBezTo>
                    <a:pt x="751357" y="386156"/>
                    <a:pt x="752526" y="384988"/>
                    <a:pt x="752526" y="383819"/>
                  </a:cubicBezTo>
                  <a:close/>
                  <a:moveTo>
                    <a:pt x="706959" y="383819"/>
                  </a:moveTo>
                  <a:lnTo>
                    <a:pt x="706959" y="390830"/>
                  </a:lnTo>
                  <a:lnTo>
                    <a:pt x="713969" y="390830"/>
                  </a:lnTo>
                  <a:cubicBezTo>
                    <a:pt x="711632" y="390830"/>
                    <a:pt x="710464" y="389661"/>
                    <a:pt x="710464" y="387325"/>
                  </a:cubicBezTo>
                  <a:cubicBezTo>
                    <a:pt x="710464" y="385572"/>
                    <a:pt x="710171" y="384404"/>
                    <a:pt x="709587" y="383819"/>
                  </a:cubicBezTo>
                  <a:cubicBezTo>
                    <a:pt x="709003" y="383235"/>
                    <a:pt x="708127" y="383235"/>
                    <a:pt x="706959" y="383819"/>
                  </a:cubicBezTo>
                  <a:close/>
                  <a:moveTo>
                    <a:pt x="484379" y="383819"/>
                  </a:moveTo>
                  <a:lnTo>
                    <a:pt x="473863" y="394335"/>
                  </a:lnTo>
                  <a:lnTo>
                    <a:pt x="468605" y="403098"/>
                  </a:lnTo>
                  <a:cubicBezTo>
                    <a:pt x="467437" y="403098"/>
                    <a:pt x="468021" y="401345"/>
                    <a:pt x="470357" y="397840"/>
                  </a:cubicBezTo>
                  <a:cubicBezTo>
                    <a:pt x="472694" y="394335"/>
                    <a:pt x="475031" y="390830"/>
                    <a:pt x="477368" y="387325"/>
                  </a:cubicBezTo>
                  <a:cubicBezTo>
                    <a:pt x="479704" y="387325"/>
                    <a:pt x="482041" y="386156"/>
                    <a:pt x="484379" y="383819"/>
                  </a:cubicBezTo>
                  <a:close/>
                  <a:moveTo>
                    <a:pt x="744201" y="379438"/>
                  </a:moveTo>
                  <a:lnTo>
                    <a:pt x="745515" y="382067"/>
                  </a:lnTo>
                  <a:cubicBezTo>
                    <a:pt x="750189" y="382067"/>
                    <a:pt x="752526" y="382651"/>
                    <a:pt x="752526" y="383819"/>
                  </a:cubicBezTo>
                  <a:lnTo>
                    <a:pt x="749021" y="383819"/>
                  </a:lnTo>
                  <a:cubicBezTo>
                    <a:pt x="746684" y="383819"/>
                    <a:pt x="744931" y="383235"/>
                    <a:pt x="743763" y="382067"/>
                  </a:cubicBezTo>
                  <a:cubicBezTo>
                    <a:pt x="741426" y="382067"/>
                    <a:pt x="741426" y="382651"/>
                    <a:pt x="743763" y="383819"/>
                  </a:cubicBezTo>
                  <a:lnTo>
                    <a:pt x="736753" y="383819"/>
                  </a:lnTo>
                  <a:cubicBezTo>
                    <a:pt x="736753" y="386156"/>
                    <a:pt x="735584" y="387325"/>
                    <a:pt x="733247" y="387325"/>
                  </a:cubicBezTo>
                  <a:lnTo>
                    <a:pt x="729743" y="387325"/>
                  </a:lnTo>
                  <a:lnTo>
                    <a:pt x="727989" y="383819"/>
                  </a:lnTo>
                  <a:lnTo>
                    <a:pt x="729743" y="382067"/>
                  </a:lnTo>
                  <a:lnTo>
                    <a:pt x="740257" y="382067"/>
                  </a:lnTo>
                  <a:close/>
                  <a:moveTo>
                    <a:pt x="743763" y="378562"/>
                  </a:moveTo>
                  <a:lnTo>
                    <a:pt x="745515" y="378562"/>
                  </a:lnTo>
                  <a:lnTo>
                    <a:pt x="744201" y="379438"/>
                  </a:lnTo>
                  <a:close/>
                  <a:moveTo>
                    <a:pt x="628091" y="378562"/>
                  </a:moveTo>
                  <a:lnTo>
                    <a:pt x="626339" y="382067"/>
                  </a:lnTo>
                  <a:lnTo>
                    <a:pt x="628091" y="382067"/>
                  </a:lnTo>
                  <a:close/>
                  <a:moveTo>
                    <a:pt x="639045" y="375933"/>
                  </a:moveTo>
                  <a:cubicBezTo>
                    <a:pt x="638169" y="375933"/>
                    <a:pt x="636855" y="376809"/>
                    <a:pt x="635102" y="378562"/>
                  </a:cubicBezTo>
                  <a:lnTo>
                    <a:pt x="638607" y="378562"/>
                  </a:lnTo>
                  <a:lnTo>
                    <a:pt x="638607" y="382067"/>
                  </a:lnTo>
                  <a:cubicBezTo>
                    <a:pt x="639775" y="382067"/>
                    <a:pt x="640360" y="381775"/>
                    <a:pt x="640360" y="381191"/>
                  </a:cubicBezTo>
                  <a:cubicBezTo>
                    <a:pt x="640360" y="380606"/>
                    <a:pt x="640360" y="379730"/>
                    <a:pt x="640360" y="378562"/>
                  </a:cubicBezTo>
                  <a:cubicBezTo>
                    <a:pt x="640360" y="376809"/>
                    <a:pt x="639921" y="375933"/>
                    <a:pt x="639045" y="375933"/>
                  </a:cubicBezTo>
                  <a:close/>
                  <a:moveTo>
                    <a:pt x="1032942" y="375056"/>
                  </a:moveTo>
                  <a:cubicBezTo>
                    <a:pt x="1032942" y="377393"/>
                    <a:pt x="1034111" y="378562"/>
                    <a:pt x="1036447" y="378562"/>
                  </a:cubicBezTo>
                  <a:lnTo>
                    <a:pt x="1036447" y="375056"/>
                  </a:lnTo>
                  <a:close/>
                  <a:moveTo>
                    <a:pt x="645618" y="375056"/>
                  </a:moveTo>
                  <a:cubicBezTo>
                    <a:pt x="639775" y="375056"/>
                    <a:pt x="638607" y="377393"/>
                    <a:pt x="642112" y="382067"/>
                  </a:cubicBezTo>
                  <a:lnTo>
                    <a:pt x="649123" y="378562"/>
                  </a:lnTo>
                  <a:cubicBezTo>
                    <a:pt x="651460" y="376225"/>
                    <a:pt x="650291" y="375056"/>
                    <a:pt x="645618" y="375056"/>
                  </a:cubicBezTo>
                  <a:close/>
                  <a:moveTo>
                    <a:pt x="664020" y="372427"/>
                  </a:moveTo>
                  <a:cubicBezTo>
                    <a:pt x="662267" y="373012"/>
                    <a:pt x="660222" y="373888"/>
                    <a:pt x="657886" y="375056"/>
                  </a:cubicBezTo>
                  <a:lnTo>
                    <a:pt x="664896" y="375056"/>
                  </a:lnTo>
                  <a:cubicBezTo>
                    <a:pt x="666065" y="372720"/>
                    <a:pt x="665773" y="371843"/>
                    <a:pt x="664020" y="372427"/>
                  </a:cubicBezTo>
                  <a:close/>
                  <a:moveTo>
                    <a:pt x="683298" y="367170"/>
                  </a:moveTo>
                  <a:cubicBezTo>
                    <a:pt x="681546" y="367754"/>
                    <a:pt x="680086" y="368630"/>
                    <a:pt x="678917" y="369799"/>
                  </a:cubicBezTo>
                  <a:lnTo>
                    <a:pt x="685927" y="369799"/>
                  </a:lnTo>
                  <a:cubicBezTo>
                    <a:pt x="685927" y="367462"/>
                    <a:pt x="685051" y="366586"/>
                    <a:pt x="683298" y="367170"/>
                  </a:cubicBezTo>
                  <a:close/>
                  <a:moveTo>
                    <a:pt x="657886" y="366293"/>
                  </a:moveTo>
                  <a:cubicBezTo>
                    <a:pt x="657886" y="368630"/>
                    <a:pt x="656717" y="369799"/>
                    <a:pt x="654380" y="369799"/>
                  </a:cubicBezTo>
                  <a:cubicBezTo>
                    <a:pt x="656717" y="369799"/>
                    <a:pt x="657886" y="370383"/>
                    <a:pt x="657886" y="371551"/>
                  </a:cubicBezTo>
                  <a:cubicBezTo>
                    <a:pt x="660222" y="371551"/>
                    <a:pt x="661391" y="370967"/>
                    <a:pt x="661391" y="369799"/>
                  </a:cubicBezTo>
                  <a:cubicBezTo>
                    <a:pt x="661391" y="367462"/>
                    <a:pt x="660222" y="366293"/>
                    <a:pt x="657886" y="366293"/>
                  </a:cubicBezTo>
                  <a:close/>
                  <a:moveTo>
                    <a:pt x="661391" y="359283"/>
                  </a:moveTo>
                  <a:cubicBezTo>
                    <a:pt x="659054" y="359283"/>
                    <a:pt x="656717" y="360451"/>
                    <a:pt x="654380" y="362788"/>
                  </a:cubicBezTo>
                  <a:lnTo>
                    <a:pt x="657886" y="362788"/>
                  </a:lnTo>
                  <a:cubicBezTo>
                    <a:pt x="657886" y="363957"/>
                    <a:pt x="658762" y="364541"/>
                    <a:pt x="660515" y="364541"/>
                  </a:cubicBezTo>
                  <a:cubicBezTo>
                    <a:pt x="662267" y="364541"/>
                    <a:pt x="663727" y="363957"/>
                    <a:pt x="664896" y="362788"/>
                  </a:cubicBezTo>
                  <a:cubicBezTo>
                    <a:pt x="666065" y="360451"/>
                    <a:pt x="664896" y="359283"/>
                    <a:pt x="661391" y="359283"/>
                  </a:cubicBezTo>
                  <a:close/>
                  <a:moveTo>
                    <a:pt x="689432" y="354025"/>
                  </a:moveTo>
                  <a:cubicBezTo>
                    <a:pt x="687096" y="354025"/>
                    <a:pt x="685635" y="354317"/>
                    <a:pt x="685051" y="354901"/>
                  </a:cubicBezTo>
                  <a:cubicBezTo>
                    <a:pt x="684467" y="355486"/>
                    <a:pt x="685927" y="355778"/>
                    <a:pt x="689432" y="355778"/>
                  </a:cubicBezTo>
                  <a:cubicBezTo>
                    <a:pt x="682422" y="358115"/>
                    <a:pt x="678333" y="360451"/>
                    <a:pt x="677164" y="362788"/>
                  </a:cubicBezTo>
                  <a:lnTo>
                    <a:pt x="670154" y="362788"/>
                  </a:lnTo>
                  <a:lnTo>
                    <a:pt x="666649" y="366293"/>
                  </a:lnTo>
                  <a:lnTo>
                    <a:pt x="670154" y="366293"/>
                  </a:lnTo>
                  <a:cubicBezTo>
                    <a:pt x="674828" y="363957"/>
                    <a:pt x="681254" y="362788"/>
                    <a:pt x="689432" y="362788"/>
                  </a:cubicBezTo>
                  <a:cubicBezTo>
                    <a:pt x="689432" y="360451"/>
                    <a:pt x="691185" y="359283"/>
                    <a:pt x="694690" y="359283"/>
                  </a:cubicBezTo>
                  <a:cubicBezTo>
                    <a:pt x="697027" y="359283"/>
                    <a:pt x="698196" y="358115"/>
                    <a:pt x="698196" y="355778"/>
                  </a:cubicBezTo>
                  <a:lnTo>
                    <a:pt x="701701" y="355778"/>
                  </a:lnTo>
                  <a:lnTo>
                    <a:pt x="698196" y="354025"/>
                  </a:lnTo>
                  <a:lnTo>
                    <a:pt x="694690" y="354025"/>
                  </a:lnTo>
                  <a:cubicBezTo>
                    <a:pt x="692354" y="355194"/>
                    <a:pt x="690601" y="355194"/>
                    <a:pt x="689432" y="354025"/>
                  </a:cubicBezTo>
                  <a:close/>
                  <a:moveTo>
                    <a:pt x="1024179" y="348767"/>
                  </a:moveTo>
                  <a:cubicBezTo>
                    <a:pt x="1024179" y="348767"/>
                    <a:pt x="1023887" y="349059"/>
                    <a:pt x="1023303" y="349644"/>
                  </a:cubicBezTo>
                  <a:cubicBezTo>
                    <a:pt x="1022719" y="350228"/>
                    <a:pt x="1022426" y="351104"/>
                    <a:pt x="1022426" y="352273"/>
                  </a:cubicBezTo>
                  <a:lnTo>
                    <a:pt x="1025931" y="352273"/>
                  </a:lnTo>
                  <a:cubicBezTo>
                    <a:pt x="1025931" y="349936"/>
                    <a:pt x="1025347" y="348767"/>
                    <a:pt x="1024179" y="348767"/>
                  </a:cubicBezTo>
                  <a:close/>
                  <a:moveTo>
                    <a:pt x="462471" y="305829"/>
                  </a:moveTo>
                  <a:cubicBezTo>
                    <a:pt x="460718" y="306413"/>
                    <a:pt x="459842" y="307289"/>
                    <a:pt x="459842" y="308458"/>
                  </a:cubicBezTo>
                  <a:cubicBezTo>
                    <a:pt x="458673" y="309626"/>
                    <a:pt x="458089" y="311086"/>
                    <a:pt x="458089" y="312839"/>
                  </a:cubicBezTo>
                  <a:cubicBezTo>
                    <a:pt x="458089" y="314592"/>
                    <a:pt x="458673" y="315468"/>
                    <a:pt x="459842" y="315468"/>
                  </a:cubicBezTo>
                  <a:cubicBezTo>
                    <a:pt x="463347" y="313131"/>
                    <a:pt x="465099" y="310794"/>
                    <a:pt x="465099" y="308458"/>
                  </a:cubicBezTo>
                  <a:cubicBezTo>
                    <a:pt x="465099" y="306121"/>
                    <a:pt x="464223" y="305244"/>
                    <a:pt x="462471" y="305829"/>
                  </a:cubicBezTo>
                  <a:close/>
                  <a:moveTo>
                    <a:pt x="1089025" y="0"/>
                  </a:moveTo>
                  <a:lnTo>
                    <a:pt x="1094283" y="0"/>
                  </a:lnTo>
                  <a:cubicBezTo>
                    <a:pt x="1094283" y="1168"/>
                    <a:pt x="1095159" y="2337"/>
                    <a:pt x="1096912" y="3505"/>
                  </a:cubicBezTo>
                  <a:cubicBezTo>
                    <a:pt x="1098665" y="4674"/>
                    <a:pt x="1100125" y="5842"/>
                    <a:pt x="1101293" y="7010"/>
                  </a:cubicBezTo>
                  <a:cubicBezTo>
                    <a:pt x="1104799" y="7010"/>
                    <a:pt x="1113561" y="15189"/>
                    <a:pt x="1127582" y="31547"/>
                  </a:cubicBezTo>
                  <a:cubicBezTo>
                    <a:pt x="1135761" y="39726"/>
                    <a:pt x="1140435" y="43815"/>
                    <a:pt x="1141603" y="43815"/>
                  </a:cubicBezTo>
                  <a:lnTo>
                    <a:pt x="1145109" y="43815"/>
                  </a:lnTo>
                  <a:cubicBezTo>
                    <a:pt x="1147445" y="41478"/>
                    <a:pt x="1149782" y="40310"/>
                    <a:pt x="1152119" y="40310"/>
                  </a:cubicBezTo>
                  <a:cubicBezTo>
                    <a:pt x="1152119" y="41478"/>
                    <a:pt x="1152411" y="41770"/>
                    <a:pt x="1152995" y="41186"/>
                  </a:cubicBezTo>
                  <a:cubicBezTo>
                    <a:pt x="1153579" y="40602"/>
                    <a:pt x="1153871" y="39141"/>
                    <a:pt x="1153871" y="36804"/>
                  </a:cubicBezTo>
                  <a:cubicBezTo>
                    <a:pt x="1162051" y="29794"/>
                    <a:pt x="1167308" y="29210"/>
                    <a:pt x="1169645" y="35052"/>
                  </a:cubicBezTo>
                  <a:cubicBezTo>
                    <a:pt x="1169645" y="36220"/>
                    <a:pt x="1170521" y="37097"/>
                    <a:pt x="1172273" y="37681"/>
                  </a:cubicBezTo>
                  <a:cubicBezTo>
                    <a:pt x="1174027" y="38265"/>
                    <a:pt x="1175487" y="37973"/>
                    <a:pt x="1176655" y="36804"/>
                  </a:cubicBezTo>
                  <a:cubicBezTo>
                    <a:pt x="1181329" y="36804"/>
                    <a:pt x="1183665" y="37973"/>
                    <a:pt x="1183665" y="40310"/>
                  </a:cubicBezTo>
                  <a:lnTo>
                    <a:pt x="1183665" y="43815"/>
                  </a:lnTo>
                  <a:cubicBezTo>
                    <a:pt x="1186003" y="43815"/>
                    <a:pt x="1188339" y="41478"/>
                    <a:pt x="1190676" y="36804"/>
                  </a:cubicBezTo>
                  <a:cubicBezTo>
                    <a:pt x="1191845" y="35636"/>
                    <a:pt x="1192721" y="36220"/>
                    <a:pt x="1193305" y="38557"/>
                  </a:cubicBezTo>
                  <a:cubicBezTo>
                    <a:pt x="1193889" y="40894"/>
                    <a:pt x="1194765" y="42647"/>
                    <a:pt x="1195933" y="43815"/>
                  </a:cubicBezTo>
                  <a:cubicBezTo>
                    <a:pt x="1197102" y="44983"/>
                    <a:pt x="1198270" y="46444"/>
                    <a:pt x="1199439" y="48197"/>
                  </a:cubicBezTo>
                  <a:cubicBezTo>
                    <a:pt x="1200607" y="49949"/>
                    <a:pt x="1201776" y="50825"/>
                    <a:pt x="1202945" y="50825"/>
                  </a:cubicBezTo>
                  <a:cubicBezTo>
                    <a:pt x="1205281" y="50825"/>
                    <a:pt x="1207909" y="51994"/>
                    <a:pt x="1210831" y="54331"/>
                  </a:cubicBezTo>
                  <a:cubicBezTo>
                    <a:pt x="1213752" y="56667"/>
                    <a:pt x="1216381" y="59004"/>
                    <a:pt x="1218717" y="61341"/>
                  </a:cubicBezTo>
                  <a:cubicBezTo>
                    <a:pt x="1226897" y="69520"/>
                    <a:pt x="1230985" y="78283"/>
                    <a:pt x="1230985" y="87630"/>
                  </a:cubicBezTo>
                  <a:cubicBezTo>
                    <a:pt x="1229817" y="88798"/>
                    <a:pt x="1229233" y="89967"/>
                    <a:pt x="1229233" y="91135"/>
                  </a:cubicBezTo>
                  <a:cubicBezTo>
                    <a:pt x="1229233" y="92304"/>
                    <a:pt x="1229817" y="93472"/>
                    <a:pt x="1230985" y="94640"/>
                  </a:cubicBezTo>
                  <a:lnTo>
                    <a:pt x="1230985" y="98145"/>
                  </a:lnTo>
                  <a:cubicBezTo>
                    <a:pt x="1230985" y="99314"/>
                    <a:pt x="1231570" y="99898"/>
                    <a:pt x="1232739" y="99898"/>
                  </a:cubicBezTo>
                  <a:cubicBezTo>
                    <a:pt x="1235075" y="102235"/>
                    <a:pt x="1236243" y="104572"/>
                    <a:pt x="1236243" y="106908"/>
                  </a:cubicBezTo>
                  <a:cubicBezTo>
                    <a:pt x="1236243" y="110414"/>
                    <a:pt x="1237412" y="112166"/>
                    <a:pt x="1239749" y="112166"/>
                  </a:cubicBezTo>
                  <a:lnTo>
                    <a:pt x="1239749" y="115672"/>
                  </a:lnTo>
                  <a:cubicBezTo>
                    <a:pt x="1239749" y="118008"/>
                    <a:pt x="1240917" y="120929"/>
                    <a:pt x="1243254" y="124435"/>
                  </a:cubicBezTo>
                  <a:cubicBezTo>
                    <a:pt x="1245591" y="127940"/>
                    <a:pt x="1247343" y="129692"/>
                    <a:pt x="1248512" y="129692"/>
                  </a:cubicBezTo>
                  <a:cubicBezTo>
                    <a:pt x="1250849" y="132029"/>
                    <a:pt x="1252017" y="132029"/>
                    <a:pt x="1252017" y="129692"/>
                  </a:cubicBezTo>
                  <a:cubicBezTo>
                    <a:pt x="1254353" y="129692"/>
                    <a:pt x="1255522" y="132029"/>
                    <a:pt x="1255522" y="136703"/>
                  </a:cubicBezTo>
                  <a:cubicBezTo>
                    <a:pt x="1256691" y="141376"/>
                    <a:pt x="1258151" y="147218"/>
                    <a:pt x="1259903" y="154229"/>
                  </a:cubicBezTo>
                  <a:cubicBezTo>
                    <a:pt x="1261657" y="161239"/>
                    <a:pt x="1263701" y="167665"/>
                    <a:pt x="1266037" y="173507"/>
                  </a:cubicBezTo>
                  <a:cubicBezTo>
                    <a:pt x="1268375" y="175844"/>
                    <a:pt x="1269543" y="177597"/>
                    <a:pt x="1269543" y="178765"/>
                  </a:cubicBezTo>
                  <a:lnTo>
                    <a:pt x="1271295" y="182270"/>
                  </a:lnTo>
                  <a:cubicBezTo>
                    <a:pt x="1273633" y="182270"/>
                    <a:pt x="1274801" y="183439"/>
                    <a:pt x="1274801" y="185776"/>
                  </a:cubicBezTo>
                  <a:lnTo>
                    <a:pt x="1278306" y="185776"/>
                  </a:lnTo>
                  <a:lnTo>
                    <a:pt x="1281811" y="189281"/>
                  </a:lnTo>
                  <a:lnTo>
                    <a:pt x="1283564" y="189281"/>
                  </a:lnTo>
                  <a:lnTo>
                    <a:pt x="1283564" y="191033"/>
                  </a:lnTo>
                  <a:cubicBezTo>
                    <a:pt x="1285901" y="193370"/>
                    <a:pt x="1288237" y="194539"/>
                    <a:pt x="1290574" y="194539"/>
                  </a:cubicBezTo>
                  <a:cubicBezTo>
                    <a:pt x="1292911" y="194539"/>
                    <a:pt x="1294079" y="196291"/>
                    <a:pt x="1294079" y="199796"/>
                  </a:cubicBezTo>
                  <a:cubicBezTo>
                    <a:pt x="1295248" y="200965"/>
                    <a:pt x="1297000" y="201549"/>
                    <a:pt x="1299337" y="201549"/>
                  </a:cubicBezTo>
                  <a:cubicBezTo>
                    <a:pt x="1299337" y="203886"/>
                    <a:pt x="1300506" y="206223"/>
                    <a:pt x="1302843" y="208559"/>
                  </a:cubicBezTo>
                  <a:lnTo>
                    <a:pt x="1302843" y="212065"/>
                  </a:lnTo>
                  <a:cubicBezTo>
                    <a:pt x="1302843" y="214401"/>
                    <a:pt x="1304595" y="216154"/>
                    <a:pt x="1308100" y="217322"/>
                  </a:cubicBezTo>
                  <a:cubicBezTo>
                    <a:pt x="1310437" y="219659"/>
                    <a:pt x="1311605" y="221996"/>
                    <a:pt x="1311605" y="224333"/>
                  </a:cubicBezTo>
                  <a:cubicBezTo>
                    <a:pt x="1311605" y="227838"/>
                    <a:pt x="1312773" y="229591"/>
                    <a:pt x="1315111" y="229591"/>
                  </a:cubicBezTo>
                  <a:cubicBezTo>
                    <a:pt x="1315111" y="236601"/>
                    <a:pt x="1316279" y="243027"/>
                    <a:pt x="1318615" y="248869"/>
                  </a:cubicBezTo>
                  <a:lnTo>
                    <a:pt x="1318615" y="261137"/>
                  </a:lnTo>
                  <a:lnTo>
                    <a:pt x="1323873" y="266395"/>
                  </a:lnTo>
                  <a:cubicBezTo>
                    <a:pt x="1328547" y="271069"/>
                    <a:pt x="1330884" y="274574"/>
                    <a:pt x="1330884" y="276911"/>
                  </a:cubicBezTo>
                  <a:cubicBezTo>
                    <a:pt x="1330884" y="278079"/>
                    <a:pt x="1328547" y="278663"/>
                    <a:pt x="1323873" y="278663"/>
                  </a:cubicBezTo>
                  <a:cubicBezTo>
                    <a:pt x="1322705" y="278663"/>
                    <a:pt x="1320952" y="279248"/>
                    <a:pt x="1318615" y="280416"/>
                  </a:cubicBezTo>
                  <a:cubicBezTo>
                    <a:pt x="1318615" y="285090"/>
                    <a:pt x="1317447" y="288595"/>
                    <a:pt x="1315111" y="290932"/>
                  </a:cubicBezTo>
                  <a:lnTo>
                    <a:pt x="1315111" y="299695"/>
                  </a:lnTo>
                  <a:cubicBezTo>
                    <a:pt x="1317447" y="300863"/>
                    <a:pt x="1318615" y="303784"/>
                    <a:pt x="1318615" y="308458"/>
                  </a:cubicBezTo>
                  <a:cubicBezTo>
                    <a:pt x="1318615" y="313131"/>
                    <a:pt x="1317447" y="316052"/>
                    <a:pt x="1315111" y="317221"/>
                  </a:cubicBezTo>
                  <a:lnTo>
                    <a:pt x="1302843" y="317221"/>
                  </a:lnTo>
                  <a:cubicBezTo>
                    <a:pt x="1294663" y="317221"/>
                    <a:pt x="1290574" y="318389"/>
                    <a:pt x="1290574" y="320726"/>
                  </a:cubicBezTo>
                  <a:cubicBezTo>
                    <a:pt x="1288237" y="320726"/>
                    <a:pt x="1287069" y="321894"/>
                    <a:pt x="1287069" y="324231"/>
                  </a:cubicBezTo>
                  <a:cubicBezTo>
                    <a:pt x="1287069" y="328905"/>
                    <a:pt x="1286485" y="332118"/>
                    <a:pt x="1285316" y="333870"/>
                  </a:cubicBezTo>
                  <a:cubicBezTo>
                    <a:pt x="1284147" y="335623"/>
                    <a:pt x="1283564" y="337668"/>
                    <a:pt x="1283564" y="340004"/>
                  </a:cubicBezTo>
                  <a:cubicBezTo>
                    <a:pt x="1282395" y="340004"/>
                    <a:pt x="1281227" y="340589"/>
                    <a:pt x="1280059" y="341757"/>
                  </a:cubicBezTo>
                  <a:cubicBezTo>
                    <a:pt x="1278889" y="342925"/>
                    <a:pt x="1277137" y="343510"/>
                    <a:pt x="1274801" y="343510"/>
                  </a:cubicBezTo>
                  <a:cubicBezTo>
                    <a:pt x="1271295" y="343510"/>
                    <a:pt x="1268375" y="345262"/>
                    <a:pt x="1266037" y="348767"/>
                  </a:cubicBezTo>
                  <a:cubicBezTo>
                    <a:pt x="1260196" y="352273"/>
                    <a:pt x="1256691" y="354025"/>
                    <a:pt x="1255522" y="354025"/>
                  </a:cubicBezTo>
                  <a:cubicBezTo>
                    <a:pt x="1246175" y="354025"/>
                    <a:pt x="1234491" y="351104"/>
                    <a:pt x="1220470" y="345262"/>
                  </a:cubicBezTo>
                  <a:cubicBezTo>
                    <a:pt x="1219301" y="345262"/>
                    <a:pt x="1217257" y="344386"/>
                    <a:pt x="1214336" y="342633"/>
                  </a:cubicBezTo>
                  <a:cubicBezTo>
                    <a:pt x="1211415" y="340881"/>
                    <a:pt x="1207618" y="341173"/>
                    <a:pt x="1202945" y="343510"/>
                  </a:cubicBezTo>
                  <a:lnTo>
                    <a:pt x="1190676" y="345262"/>
                  </a:lnTo>
                  <a:cubicBezTo>
                    <a:pt x="1187171" y="345262"/>
                    <a:pt x="1182497" y="343510"/>
                    <a:pt x="1176655" y="340004"/>
                  </a:cubicBezTo>
                  <a:cubicBezTo>
                    <a:pt x="1174319" y="337668"/>
                    <a:pt x="1171397" y="336499"/>
                    <a:pt x="1167893" y="336499"/>
                  </a:cubicBezTo>
                  <a:cubicBezTo>
                    <a:pt x="1165555" y="335331"/>
                    <a:pt x="1164095" y="334162"/>
                    <a:pt x="1163511" y="332994"/>
                  </a:cubicBezTo>
                  <a:cubicBezTo>
                    <a:pt x="1162927" y="331826"/>
                    <a:pt x="1163218" y="331241"/>
                    <a:pt x="1164387" y="331241"/>
                  </a:cubicBezTo>
                  <a:cubicBezTo>
                    <a:pt x="1162051" y="331241"/>
                    <a:pt x="1160881" y="330073"/>
                    <a:pt x="1160881" y="327736"/>
                  </a:cubicBezTo>
                  <a:cubicBezTo>
                    <a:pt x="1160881" y="325399"/>
                    <a:pt x="1159713" y="324231"/>
                    <a:pt x="1157377" y="324231"/>
                  </a:cubicBezTo>
                  <a:cubicBezTo>
                    <a:pt x="1155039" y="321894"/>
                    <a:pt x="1149197" y="320726"/>
                    <a:pt x="1139851" y="320726"/>
                  </a:cubicBezTo>
                  <a:cubicBezTo>
                    <a:pt x="1129335" y="320726"/>
                    <a:pt x="1122909" y="321894"/>
                    <a:pt x="1120572" y="324231"/>
                  </a:cubicBezTo>
                  <a:cubicBezTo>
                    <a:pt x="1118235" y="324231"/>
                    <a:pt x="1115607" y="324815"/>
                    <a:pt x="1112685" y="325983"/>
                  </a:cubicBezTo>
                  <a:cubicBezTo>
                    <a:pt x="1109764" y="327152"/>
                    <a:pt x="1105967" y="327736"/>
                    <a:pt x="1101293" y="327736"/>
                  </a:cubicBezTo>
                  <a:cubicBezTo>
                    <a:pt x="1097788" y="328905"/>
                    <a:pt x="1093991" y="329781"/>
                    <a:pt x="1089901" y="330365"/>
                  </a:cubicBezTo>
                  <a:cubicBezTo>
                    <a:pt x="1085812" y="330949"/>
                    <a:pt x="1082015" y="331826"/>
                    <a:pt x="1078509" y="332994"/>
                  </a:cubicBezTo>
                  <a:lnTo>
                    <a:pt x="1069747" y="336499"/>
                  </a:lnTo>
                  <a:lnTo>
                    <a:pt x="1064489" y="336499"/>
                  </a:lnTo>
                  <a:cubicBezTo>
                    <a:pt x="1059815" y="336499"/>
                    <a:pt x="1057478" y="337668"/>
                    <a:pt x="1057478" y="340004"/>
                  </a:cubicBezTo>
                  <a:lnTo>
                    <a:pt x="1045211" y="340004"/>
                  </a:lnTo>
                  <a:cubicBezTo>
                    <a:pt x="1045211" y="341173"/>
                    <a:pt x="1044333" y="342049"/>
                    <a:pt x="1042581" y="342633"/>
                  </a:cubicBezTo>
                  <a:cubicBezTo>
                    <a:pt x="1040829" y="343217"/>
                    <a:pt x="1039368" y="344094"/>
                    <a:pt x="1038199" y="345262"/>
                  </a:cubicBezTo>
                  <a:cubicBezTo>
                    <a:pt x="1035863" y="345262"/>
                    <a:pt x="1034111" y="345554"/>
                    <a:pt x="1032942" y="346138"/>
                  </a:cubicBezTo>
                  <a:cubicBezTo>
                    <a:pt x="1031773" y="346723"/>
                    <a:pt x="1031773" y="348767"/>
                    <a:pt x="1032942" y="352273"/>
                  </a:cubicBezTo>
                  <a:cubicBezTo>
                    <a:pt x="1032942" y="353441"/>
                    <a:pt x="1033818" y="354609"/>
                    <a:pt x="1035571" y="355778"/>
                  </a:cubicBezTo>
                  <a:cubicBezTo>
                    <a:pt x="1037323" y="356946"/>
                    <a:pt x="1038199" y="356946"/>
                    <a:pt x="1038199" y="355778"/>
                  </a:cubicBezTo>
                  <a:cubicBezTo>
                    <a:pt x="1040536" y="355778"/>
                    <a:pt x="1041705" y="356946"/>
                    <a:pt x="1041705" y="359283"/>
                  </a:cubicBezTo>
                  <a:lnTo>
                    <a:pt x="1045211" y="359283"/>
                  </a:lnTo>
                  <a:cubicBezTo>
                    <a:pt x="1047547" y="359283"/>
                    <a:pt x="1048715" y="361620"/>
                    <a:pt x="1048715" y="366293"/>
                  </a:cubicBezTo>
                  <a:cubicBezTo>
                    <a:pt x="1048715" y="369799"/>
                    <a:pt x="1050468" y="371551"/>
                    <a:pt x="1053973" y="371551"/>
                  </a:cubicBezTo>
                  <a:cubicBezTo>
                    <a:pt x="1053973" y="370383"/>
                    <a:pt x="1057478" y="370383"/>
                    <a:pt x="1064489" y="371551"/>
                  </a:cubicBezTo>
                  <a:cubicBezTo>
                    <a:pt x="1065657" y="373888"/>
                    <a:pt x="1067409" y="375056"/>
                    <a:pt x="1069747" y="375056"/>
                  </a:cubicBezTo>
                  <a:cubicBezTo>
                    <a:pt x="1072083" y="375056"/>
                    <a:pt x="1073251" y="373888"/>
                    <a:pt x="1073251" y="371551"/>
                  </a:cubicBezTo>
                  <a:cubicBezTo>
                    <a:pt x="1074420" y="371551"/>
                    <a:pt x="1075297" y="372135"/>
                    <a:pt x="1075881" y="373304"/>
                  </a:cubicBezTo>
                  <a:cubicBezTo>
                    <a:pt x="1076465" y="374472"/>
                    <a:pt x="1076757" y="376225"/>
                    <a:pt x="1076757" y="378562"/>
                  </a:cubicBezTo>
                  <a:lnTo>
                    <a:pt x="1076757" y="382067"/>
                  </a:lnTo>
                  <a:lnTo>
                    <a:pt x="1085520" y="378562"/>
                  </a:lnTo>
                  <a:cubicBezTo>
                    <a:pt x="1087857" y="376225"/>
                    <a:pt x="1089025" y="376225"/>
                    <a:pt x="1089025" y="378562"/>
                  </a:cubicBezTo>
                  <a:cubicBezTo>
                    <a:pt x="1089025" y="382067"/>
                    <a:pt x="1089609" y="383819"/>
                    <a:pt x="1090778" y="383819"/>
                  </a:cubicBezTo>
                  <a:cubicBezTo>
                    <a:pt x="1090778" y="382651"/>
                    <a:pt x="1091947" y="380898"/>
                    <a:pt x="1094283" y="378562"/>
                  </a:cubicBezTo>
                  <a:cubicBezTo>
                    <a:pt x="1094283" y="376225"/>
                    <a:pt x="1094867" y="374472"/>
                    <a:pt x="1096035" y="373304"/>
                  </a:cubicBezTo>
                  <a:cubicBezTo>
                    <a:pt x="1097204" y="372135"/>
                    <a:pt x="1097788" y="370967"/>
                    <a:pt x="1097788" y="369799"/>
                  </a:cubicBezTo>
                  <a:cubicBezTo>
                    <a:pt x="1100125" y="367462"/>
                    <a:pt x="1101293" y="365125"/>
                    <a:pt x="1101293" y="362788"/>
                  </a:cubicBezTo>
                  <a:cubicBezTo>
                    <a:pt x="1101293" y="361620"/>
                    <a:pt x="1101293" y="360743"/>
                    <a:pt x="1101293" y="360159"/>
                  </a:cubicBezTo>
                  <a:cubicBezTo>
                    <a:pt x="1101293" y="359575"/>
                    <a:pt x="1101877" y="359283"/>
                    <a:pt x="1103045" y="359283"/>
                  </a:cubicBezTo>
                  <a:lnTo>
                    <a:pt x="1103045" y="362788"/>
                  </a:lnTo>
                  <a:lnTo>
                    <a:pt x="1101293" y="369799"/>
                  </a:lnTo>
                  <a:cubicBezTo>
                    <a:pt x="1101293" y="370967"/>
                    <a:pt x="1100125" y="372720"/>
                    <a:pt x="1097788" y="375056"/>
                  </a:cubicBezTo>
                  <a:cubicBezTo>
                    <a:pt x="1096619" y="375056"/>
                    <a:pt x="1096035" y="375933"/>
                    <a:pt x="1096035" y="377685"/>
                  </a:cubicBezTo>
                  <a:cubicBezTo>
                    <a:pt x="1096035" y="379438"/>
                    <a:pt x="1096619" y="380898"/>
                    <a:pt x="1097788" y="382067"/>
                  </a:cubicBezTo>
                  <a:cubicBezTo>
                    <a:pt x="1101293" y="382067"/>
                    <a:pt x="1103045" y="380898"/>
                    <a:pt x="1103045" y="378562"/>
                  </a:cubicBezTo>
                  <a:lnTo>
                    <a:pt x="1108303" y="378562"/>
                  </a:lnTo>
                  <a:cubicBezTo>
                    <a:pt x="1112977" y="378562"/>
                    <a:pt x="1115314" y="377393"/>
                    <a:pt x="1115314" y="375056"/>
                  </a:cubicBezTo>
                  <a:cubicBezTo>
                    <a:pt x="1116483" y="372720"/>
                    <a:pt x="1118235" y="371551"/>
                    <a:pt x="1120572" y="371551"/>
                  </a:cubicBezTo>
                  <a:cubicBezTo>
                    <a:pt x="1122909" y="371551"/>
                    <a:pt x="1124077" y="370967"/>
                    <a:pt x="1124077" y="369799"/>
                  </a:cubicBezTo>
                  <a:lnTo>
                    <a:pt x="1120572" y="366293"/>
                  </a:lnTo>
                  <a:lnTo>
                    <a:pt x="1120572" y="359283"/>
                  </a:lnTo>
                  <a:cubicBezTo>
                    <a:pt x="1121741" y="359283"/>
                    <a:pt x="1123201" y="360451"/>
                    <a:pt x="1124953" y="362788"/>
                  </a:cubicBezTo>
                  <a:cubicBezTo>
                    <a:pt x="1126706" y="365125"/>
                    <a:pt x="1127582" y="367462"/>
                    <a:pt x="1127582" y="369799"/>
                  </a:cubicBezTo>
                  <a:cubicBezTo>
                    <a:pt x="1127582" y="375640"/>
                    <a:pt x="1128167" y="378562"/>
                    <a:pt x="1129335" y="378562"/>
                  </a:cubicBezTo>
                  <a:cubicBezTo>
                    <a:pt x="1131671" y="380898"/>
                    <a:pt x="1132840" y="382651"/>
                    <a:pt x="1132840" y="383819"/>
                  </a:cubicBezTo>
                  <a:lnTo>
                    <a:pt x="1136345" y="383819"/>
                  </a:lnTo>
                  <a:cubicBezTo>
                    <a:pt x="1137514" y="382651"/>
                    <a:pt x="1138682" y="382359"/>
                    <a:pt x="1139851" y="382943"/>
                  </a:cubicBezTo>
                  <a:cubicBezTo>
                    <a:pt x="1141019" y="383527"/>
                    <a:pt x="1141603" y="383819"/>
                    <a:pt x="1141603" y="383819"/>
                  </a:cubicBezTo>
                  <a:cubicBezTo>
                    <a:pt x="1141603" y="386156"/>
                    <a:pt x="1142772" y="387325"/>
                    <a:pt x="1145109" y="387325"/>
                  </a:cubicBezTo>
                  <a:cubicBezTo>
                    <a:pt x="1145109" y="384988"/>
                    <a:pt x="1145693" y="384404"/>
                    <a:pt x="1146861" y="385572"/>
                  </a:cubicBezTo>
                  <a:cubicBezTo>
                    <a:pt x="1148029" y="386740"/>
                    <a:pt x="1148613" y="388493"/>
                    <a:pt x="1148613" y="390830"/>
                  </a:cubicBezTo>
                  <a:lnTo>
                    <a:pt x="1160881" y="399593"/>
                  </a:lnTo>
                  <a:cubicBezTo>
                    <a:pt x="1165555" y="399593"/>
                    <a:pt x="1168476" y="400761"/>
                    <a:pt x="1169645" y="403098"/>
                  </a:cubicBezTo>
                  <a:cubicBezTo>
                    <a:pt x="1171981" y="403098"/>
                    <a:pt x="1174319" y="404266"/>
                    <a:pt x="1176655" y="406603"/>
                  </a:cubicBezTo>
                  <a:cubicBezTo>
                    <a:pt x="1176655" y="406603"/>
                    <a:pt x="1176947" y="406895"/>
                    <a:pt x="1177531" y="407479"/>
                  </a:cubicBezTo>
                  <a:cubicBezTo>
                    <a:pt x="1178115" y="408064"/>
                    <a:pt x="1178407" y="408356"/>
                    <a:pt x="1178407" y="408356"/>
                  </a:cubicBezTo>
                  <a:cubicBezTo>
                    <a:pt x="1180745" y="411861"/>
                    <a:pt x="1185711" y="414490"/>
                    <a:pt x="1193305" y="416242"/>
                  </a:cubicBezTo>
                  <a:cubicBezTo>
                    <a:pt x="1200899" y="417995"/>
                    <a:pt x="1205865" y="417703"/>
                    <a:pt x="1208202" y="415366"/>
                  </a:cubicBezTo>
                  <a:cubicBezTo>
                    <a:pt x="1208202" y="413029"/>
                    <a:pt x="1209371" y="411861"/>
                    <a:pt x="1211707" y="411861"/>
                  </a:cubicBezTo>
                  <a:lnTo>
                    <a:pt x="1215212" y="411861"/>
                  </a:lnTo>
                  <a:cubicBezTo>
                    <a:pt x="1215212" y="409524"/>
                    <a:pt x="1215797" y="408648"/>
                    <a:pt x="1216965" y="409232"/>
                  </a:cubicBezTo>
                  <a:cubicBezTo>
                    <a:pt x="1218133" y="409816"/>
                    <a:pt x="1220470" y="410692"/>
                    <a:pt x="1223975" y="411861"/>
                  </a:cubicBezTo>
                  <a:cubicBezTo>
                    <a:pt x="1225144" y="413029"/>
                    <a:pt x="1226604" y="414198"/>
                    <a:pt x="1228357" y="415366"/>
                  </a:cubicBezTo>
                  <a:cubicBezTo>
                    <a:pt x="1230109" y="416535"/>
                    <a:pt x="1230985" y="417703"/>
                    <a:pt x="1230985" y="418871"/>
                  </a:cubicBezTo>
                  <a:cubicBezTo>
                    <a:pt x="1232154" y="420040"/>
                    <a:pt x="1233907" y="420624"/>
                    <a:pt x="1236243" y="420624"/>
                  </a:cubicBezTo>
                  <a:lnTo>
                    <a:pt x="1243254" y="431140"/>
                  </a:lnTo>
                  <a:cubicBezTo>
                    <a:pt x="1244423" y="431140"/>
                    <a:pt x="1244423" y="429971"/>
                    <a:pt x="1243254" y="427634"/>
                  </a:cubicBezTo>
                  <a:cubicBezTo>
                    <a:pt x="1243254" y="425298"/>
                    <a:pt x="1243837" y="424129"/>
                    <a:pt x="1245007" y="424129"/>
                  </a:cubicBezTo>
                  <a:cubicBezTo>
                    <a:pt x="1249681" y="424129"/>
                    <a:pt x="1252017" y="426466"/>
                    <a:pt x="1252017" y="431140"/>
                  </a:cubicBezTo>
                  <a:lnTo>
                    <a:pt x="1252017" y="432892"/>
                  </a:lnTo>
                  <a:cubicBezTo>
                    <a:pt x="1255522" y="434061"/>
                    <a:pt x="1257275" y="434061"/>
                    <a:pt x="1257275" y="432892"/>
                  </a:cubicBezTo>
                  <a:lnTo>
                    <a:pt x="1257275" y="435521"/>
                  </a:lnTo>
                  <a:cubicBezTo>
                    <a:pt x="1257275" y="437274"/>
                    <a:pt x="1256691" y="436982"/>
                    <a:pt x="1255522" y="434645"/>
                  </a:cubicBezTo>
                  <a:cubicBezTo>
                    <a:pt x="1253185" y="434645"/>
                    <a:pt x="1252017" y="435813"/>
                    <a:pt x="1252017" y="438150"/>
                  </a:cubicBezTo>
                  <a:cubicBezTo>
                    <a:pt x="1254353" y="438150"/>
                    <a:pt x="1255522" y="439318"/>
                    <a:pt x="1255522" y="441655"/>
                  </a:cubicBezTo>
                  <a:lnTo>
                    <a:pt x="1248512" y="441655"/>
                  </a:lnTo>
                  <a:lnTo>
                    <a:pt x="1248512" y="445160"/>
                  </a:lnTo>
                  <a:lnTo>
                    <a:pt x="1245007" y="450418"/>
                  </a:lnTo>
                  <a:lnTo>
                    <a:pt x="1252017" y="450418"/>
                  </a:lnTo>
                  <a:cubicBezTo>
                    <a:pt x="1254353" y="450418"/>
                    <a:pt x="1256106" y="448666"/>
                    <a:pt x="1257275" y="445160"/>
                  </a:cubicBezTo>
                  <a:cubicBezTo>
                    <a:pt x="1257275" y="443992"/>
                    <a:pt x="1256983" y="443116"/>
                    <a:pt x="1256399" y="442532"/>
                  </a:cubicBezTo>
                  <a:cubicBezTo>
                    <a:pt x="1255815" y="441947"/>
                    <a:pt x="1255522" y="441655"/>
                    <a:pt x="1255522" y="441655"/>
                  </a:cubicBezTo>
                  <a:cubicBezTo>
                    <a:pt x="1256691" y="441655"/>
                    <a:pt x="1257567" y="442239"/>
                    <a:pt x="1258151" y="443408"/>
                  </a:cubicBezTo>
                  <a:cubicBezTo>
                    <a:pt x="1258735" y="444576"/>
                    <a:pt x="1259027" y="445744"/>
                    <a:pt x="1259027" y="446913"/>
                  </a:cubicBezTo>
                  <a:cubicBezTo>
                    <a:pt x="1259027" y="449250"/>
                    <a:pt x="1260196" y="451587"/>
                    <a:pt x="1262533" y="453923"/>
                  </a:cubicBezTo>
                  <a:cubicBezTo>
                    <a:pt x="1269543" y="453923"/>
                    <a:pt x="1271879" y="456844"/>
                    <a:pt x="1269543" y="462686"/>
                  </a:cubicBezTo>
                  <a:cubicBezTo>
                    <a:pt x="1269543" y="466192"/>
                    <a:pt x="1268667" y="469405"/>
                    <a:pt x="1266914" y="472326"/>
                  </a:cubicBezTo>
                  <a:cubicBezTo>
                    <a:pt x="1265161" y="475247"/>
                    <a:pt x="1263701" y="476123"/>
                    <a:pt x="1262533" y="474955"/>
                  </a:cubicBezTo>
                  <a:cubicBezTo>
                    <a:pt x="1260196" y="477291"/>
                    <a:pt x="1260196" y="479628"/>
                    <a:pt x="1262533" y="481965"/>
                  </a:cubicBezTo>
                  <a:lnTo>
                    <a:pt x="1262533" y="487223"/>
                  </a:lnTo>
                  <a:cubicBezTo>
                    <a:pt x="1260196" y="489560"/>
                    <a:pt x="1259027" y="491896"/>
                    <a:pt x="1259027" y="494233"/>
                  </a:cubicBezTo>
                  <a:lnTo>
                    <a:pt x="1255522" y="499491"/>
                  </a:lnTo>
                  <a:cubicBezTo>
                    <a:pt x="1250849" y="504165"/>
                    <a:pt x="1248512" y="507670"/>
                    <a:pt x="1248512" y="510007"/>
                  </a:cubicBezTo>
                  <a:cubicBezTo>
                    <a:pt x="1248512" y="512343"/>
                    <a:pt x="1247343" y="514680"/>
                    <a:pt x="1245007" y="517017"/>
                  </a:cubicBezTo>
                  <a:cubicBezTo>
                    <a:pt x="1243837" y="519354"/>
                    <a:pt x="1245007" y="520522"/>
                    <a:pt x="1248512" y="520522"/>
                  </a:cubicBezTo>
                  <a:lnTo>
                    <a:pt x="1255522" y="520522"/>
                  </a:lnTo>
                  <a:cubicBezTo>
                    <a:pt x="1255522" y="521691"/>
                    <a:pt x="1255522" y="522567"/>
                    <a:pt x="1255522" y="523151"/>
                  </a:cubicBezTo>
                  <a:cubicBezTo>
                    <a:pt x="1255522" y="523735"/>
                    <a:pt x="1256106" y="524027"/>
                    <a:pt x="1257275" y="524027"/>
                  </a:cubicBezTo>
                  <a:cubicBezTo>
                    <a:pt x="1260779" y="525196"/>
                    <a:pt x="1261364" y="525196"/>
                    <a:pt x="1259027" y="524027"/>
                  </a:cubicBezTo>
                  <a:lnTo>
                    <a:pt x="1262533" y="524027"/>
                  </a:lnTo>
                  <a:lnTo>
                    <a:pt x="1262533" y="529285"/>
                  </a:lnTo>
                  <a:cubicBezTo>
                    <a:pt x="1264869" y="531622"/>
                    <a:pt x="1266037" y="535711"/>
                    <a:pt x="1266037" y="541553"/>
                  </a:cubicBezTo>
                  <a:lnTo>
                    <a:pt x="1266037" y="548564"/>
                  </a:lnTo>
                  <a:lnTo>
                    <a:pt x="1271295" y="548564"/>
                  </a:lnTo>
                  <a:cubicBezTo>
                    <a:pt x="1272464" y="548564"/>
                    <a:pt x="1273048" y="547980"/>
                    <a:pt x="1273048" y="546811"/>
                  </a:cubicBezTo>
                  <a:cubicBezTo>
                    <a:pt x="1273048" y="545643"/>
                    <a:pt x="1272464" y="545059"/>
                    <a:pt x="1271295" y="545059"/>
                  </a:cubicBezTo>
                  <a:cubicBezTo>
                    <a:pt x="1270127" y="545059"/>
                    <a:pt x="1269543" y="543890"/>
                    <a:pt x="1269543" y="541553"/>
                  </a:cubicBezTo>
                  <a:lnTo>
                    <a:pt x="1271295" y="541553"/>
                  </a:lnTo>
                  <a:cubicBezTo>
                    <a:pt x="1273633" y="543890"/>
                    <a:pt x="1274801" y="542722"/>
                    <a:pt x="1274801" y="538048"/>
                  </a:cubicBezTo>
                  <a:cubicBezTo>
                    <a:pt x="1274801" y="536880"/>
                    <a:pt x="1275385" y="536296"/>
                    <a:pt x="1276553" y="536296"/>
                  </a:cubicBezTo>
                  <a:cubicBezTo>
                    <a:pt x="1277721" y="536296"/>
                    <a:pt x="1278306" y="536880"/>
                    <a:pt x="1278306" y="538048"/>
                  </a:cubicBezTo>
                  <a:cubicBezTo>
                    <a:pt x="1278306" y="539217"/>
                    <a:pt x="1279182" y="539509"/>
                    <a:pt x="1280935" y="538924"/>
                  </a:cubicBezTo>
                  <a:cubicBezTo>
                    <a:pt x="1282687" y="538340"/>
                    <a:pt x="1284733" y="537464"/>
                    <a:pt x="1287069" y="536296"/>
                  </a:cubicBezTo>
                  <a:cubicBezTo>
                    <a:pt x="1289405" y="533959"/>
                    <a:pt x="1290574" y="533959"/>
                    <a:pt x="1290574" y="536296"/>
                  </a:cubicBezTo>
                  <a:lnTo>
                    <a:pt x="1283564" y="541553"/>
                  </a:lnTo>
                  <a:cubicBezTo>
                    <a:pt x="1282395" y="541553"/>
                    <a:pt x="1282395" y="542722"/>
                    <a:pt x="1283564" y="545059"/>
                  </a:cubicBezTo>
                  <a:lnTo>
                    <a:pt x="1283564" y="548564"/>
                  </a:lnTo>
                  <a:cubicBezTo>
                    <a:pt x="1282395" y="548564"/>
                    <a:pt x="1281811" y="549148"/>
                    <a:pt x="1281811" y="550316"/>
                  </a:cubicBezTo>
                  <a:cubicBezTo>
                    <a:pt x="1282979" y="550316"/>
                    <a:pt x="1282979" y="551485"/>
                    <a:pt x="1281811" y="553822"/>
                  </a:cubicBezTo>
                  <a:lnTo>
                    <a:pt x="1283564" y="562585"/>
                  </a:lnTo>
                  <a:cubicBezTo>
                    <a:pt x="1284733" y="566090"/>
                    <a:pt x="1285609" y="568427"/>
                    <a:pt x="1286193" y="569595"/>
                  </a:cubicBezTo>
                  <a:cubicBezTo>
                    <a:pt x="1286777" y="570763"/>
                    <a:pt x="1285901" y="570763"/>
                    <a:pt x="1283564" y="569595"/>
                  </a:cubicBezTo>
                  <a:cubicBezTo>
                    <a:pt x="1283564" y="569595"/>
                    <a:pt x="1283564" y="570471"/>
                    <a:pt x="1283564" y="572224"/>
                  </a:cubicBezTo>
                  <a:cubicBezTo>
                    <a:pt x="1283564" y="573977"/>
                    <a:pt x="1283564" y="576021"/>
                    <a:pt x="1283564" y="578358"/>
                  </a:cubicBezTo>
                  <a:cubicBezTo>
                    <a:pt x="1285901" y="580695"/>
                    <a:pt x="1287069" y="583032"/>
                    <a:pt x="1287069" y="585368"/>
                  </a:cubicBezTo>
                  <a:lnTo>
                    <a:pt x="1294079" y="587121"/>
                  </a:lnTo>
                  <a:cubicBezTo>
                    <a:pt x="1295248" y="587121"/>
                    <a:pt x="1295831" y="588874"/>
                    <a:pt x="1295831" y="592379"/>
                  </a:cubicBezTo>
                  <a:cubicBezTo>
                    <a:pt x="1298169" y="592379"/>
                    <a:pt x="1299337" y="593547"/>
                    <a:pt x="1299337" y="595884"/>
                  </a:cubicBezTo>
                  <a:cubicBezTo>
                    <a:pt x="1301673" y="595884"/>
                    <a:pt x="1304011" y="597052"/>
                    <a:pt x="1306347" y="599389"/>
                  </a:cubicBezTo>
                  <a:cubicBezTo>
                    <a:pt x="1307516" y="601726"/>
                    <a:pt x="1308685" y="603186"/>
                    <a:pt x="1309853" y="603771"/>
                  </a:cubicBezTo>
                  <a:cubicBezTo>
                    <a:pt x="1311021" y="604355"/>
                    <a:pt x="1311605" y="603479"/>
                    <a:pt x="1311605" y="601142"/>
                  </a:cubicBezTo>
                  <a:lnTo>
                    <a:pt x="1311605" y="599389"/>
                  </a:lnTo>
                  <a:cubicBezTo>
                    <a:pt x="1310437" y="595884"/>
                    <a:pt x="1310437" y="594424"/>
                    <a:pt x="1311605" y="595008"/>
                  </a:cubicBezTo>
                  <a:cubicBezTo>
                    <a:pt x="1312773" y="595592"/>
                    <a:pt x="1313942" y="597052"/>
                    <a:pt x="1315111" y="599389"/>
                  </a:cubicBezTo>
                  <a:lnTo>
                    <a:pt x="1318615" y="601142"/>
                  </a:lnTo>
                  <a:lnTo>
                    <a:pt x="1318615" y="599389"/>
                  </a:lnTo>
                  <a:cubicBezTo>
                    <a:pt x="1318615" y="597052"/>
                    <a:pt x="1319784" y="595884"/>
                    <a:pt x="1322121" y="595884"/>
                  </a:cubicBezTo>
                  <a:lnTo>
                    <a:pt x="1322121" y="601142"/>
                  </a:lnTo>
                  <a:cubicBezTo>
                    <a:pt x="1322121" y="605815"/>
                    <a:pt x="1322705" y="608152"/>
                    <a:pt x="1323873" y="608152"/>
                  </a:cubicBezTo>
                  <a:lnTo>
                    <a:pt x="1323873" y="599389"/>
                  </a:lnTo>
                  <a:cubicBezTo>
                    <a:pt x="1326210" y="599389"/>
                    <a:pt x="1328547" y="599973"/>
                    <a:pt x="1330884" y="601142"/>
                  </a:cubicBezTo>
                  <a:lnTo>
                    <a:pt x="1332637" y="601142"/>
                  </a:lnTo>
                  <a:lnTo>
                    <a:pt x="1337894" y="608152"/>
                  </a:lnTo>
                  <a:cubicBezTo>
                    <a:pt x="1340231" y="610489"/>
                    <a:pt x="1342567" y="611657"/>
                    <a:pt x="1344905" y="611657"/>
                  </a:cubicBezTo>
                  <a:cubicBezTo>
                    <a:pt x="1346073" y="611657"/>
                    <a:pt x="1347825" y="612242"/>
                    <a:pt x="1350163" y="613410"/>
                  </a:cubicBezTo>
                  <a:cubicBezTo>
                    <a:pt x="1358341" y="618084"/>
                    <a:pt x="1362431" y="619252"/>
                    <a:pt x="1362431" y="616915"/>
                  </a:cubicBezTo>
                  <a:lnTo>
                    <a:pt x="1369441" y="616915"/>
                  </a:lnTo>
                  <a:cubicBezTo>
                    <a:pt x="1372946" y="616915"/>
                    <a:pt x="1374699" y="615747"/>
                    <a:pt x="1374699" y="613410"/>
                  </a:cubicBezTo>
                  <a:lnTo>
                    <a:pt x="1385215" y="613410"/>
                  </a:lnTo>
                  <a:lnTo>
                    <a:pt x="1386967" y="616915"/>
                  </a:lnTo>
                  <a:cubicBezTo>
                    <a:pt x="1388136" y="616915"/>
                    <a:pt x="1389304" y="617499"/>
                    <a:pt x="1390473" y="618668"/>
                  </a:cubicBezTo>
                  <a:cubicBezTo>
                    <a:pt x="1391641" y="619836"/>
                    <a:pt x="1392809" y="620420"/>
                    <a:pt x="1393977" y="620420"/>
                  </a:cubicBezTo>
                  <a:cubicBezTo>
                    <a:pt x="1393977" y="623926"/>
                    <a:pt x="1398067" y="626847"/>
                    <a:pt x="1406246" y="629183"/>
                  </a:cubicBezTo>
                  <a:cubicBezTo>
                    <a:pt x="1408583" y="631520"/>
                    <a:pt x="1408583" y="632689"/>
                    <a:pt x="1406246" y="632689"/>
                  </a:cubicBezTo>
                  <a:lnTo>
                    <a:pt x="1399235" y="632689"/>
                  </a:lnTo>
                  <a:lnTo>
                    <a:pt x="1411503" y="639699"/>
                  </a:lnTo>
                  <a:cubicBezTo>
                    <a:pt x="1412672" y="639699"/>
                    <a:pt x="1415593" y="641452"/>
                    <a:pt x="1420267" y="644957"/>
                  </a:cubicBezTo>
                  <a:cubicBezTo>
                    <a:pt x="1420267" y="647294"/>
                    <a:pt x="1421435" y="648462"/>
                    <a:pt x="1423771" y="648462"/>
                  </a:cubicBezTo>
                  <a:cubicBezTo>
                    <a:pt x="1426109" y="649630"/>
                    <a:pt x="1428153" y="650799"/>
                    <a:pt x="1429906" y="651967"/>
                  </a:cubicBezTo>
                  <a:cubicBezTo>
                    <a:pt x="1431658" y="653136"/>
                    <a:pt x="1431367" y="653720"/>
                    <a:pt x="1429029" y="653720"/>
                  </a:cubicBezTo>
                  <a:cubicBezTo>
                    <a:pt x="1426693" y="653720"/>
                    <a:pt x="1425525" y="654888"/>
                    <a:pt x="1425525" y="657225"/>
                  </a:cubicBezTo>
                  <a:cubicBezTo>
                    <a:pt x="1424356" y="657225"/>
                    <a:pt x="1423188" y="657809"/>
                    <a:pt x="1422019" y="658978"/>
                  </a:cubicBezTo>
                  <a:cubicBezTo>
                    <a:pt x="1420851" y="660146"/>
                    <a:pt x="1420267" y="661314"/>
                    <a:pt x="1420267" y="662483"/>
                  </a:cubicBezTo>
                  <a:lnTo>
                    <a:pt x="1416761" y="662483"/>
                  </a:lnTo>
                  <a:cubicBezTo>
                    <a:pt x="1416761" y="661314"/>
                    <a:pt x="1413256" y="660730"/>
                    <a:pt x="1406246" y="660730"/>
                  </a:cubicBezTo>
                  <a:cubicBezTo>
                    <a:pt x="1403909" y="660730"/>
                    <a:pt x="1406246" y="661899"/>
                    <a:pt x="1413256" y="664235"/>
                  </a:cubicBezTo>
                  <a:lnTo>
                    <a:pt x="1423771" y="667741"/>
                  </a:lnTo>
                  <a:lnTo>
                    <a:pt x="1425525" y="667741"/>
                  </a:lnTo>
                  <a:lnTo>
                    <a:pt x="1436040" y="671246"/>
                  </a:lnTo>
                  <a:cubicBezTo>
                    <a:pt x="1444219" y="675919"/>
                    <a:pt x="1444803" y="678256"/>
                    <a:pt x="1437793" y="678256"/>
                  </a:cubicBezTo>
                  <a:cubicBezTo>
                    <a:pt x="1437793" y="678256"/>
                    <a:pt x="1437793" y="679133"/>
                    <a:pt x="1437793" y="680885"/>
                  </a:cubicBezTo>
                  <a:cubicBezTo>
                    <a:pt x="1437793" y="682638"/>
                    <a:pt x="1437793" y="683514"/>
                    <a:pt x="1437793" y="683514"/>
                  </a:cubicBezTo>
                  <a:cubicBezTo>
                    <a:pt x="1436624" y="683514"/>
                    <a:pt x="1434871" y="682346"/>
                    <a:pt x="1432535" y="680009"/>
                  </a:cubicBezTo>
                  <a:cubicBezTo>
                    <a:pt x="1430198" y="680009"/>
                    <a:pt x="1429029" y="679425"/>
                    <a:pt x="1429029" y="678256"/>
                  </a:cubicBezTo>
                  <a:cubicBezTo>
                    <a:pt x="1426693" y="678256"/>
                    <a:pt x="1426693" y="678840"/>
                    <a:pt x="1429029" y="680009"/>
                  </a:cubicBezTo>
                  <a:lnTo>
                    <a:pt x="1436040" y="687019"/>
                  </a:lnTo>
                  <a:cubicBezTo>
                    <a:pt x="1436040" y="688188"/>
                    <a:pt x="1434871" y="688772"/>
                    <a:pt x="1432535" y="688772"/>
                  </a:cubicBezTo>
                  <a:cubicBezTo>
                    <a:pt x="1430198" y="688772"/>
                    <a:pt x="1427861" y="688188"/>
                    <a:pt x="1425525" y="687019"/>
                  </a:cubicBezTo>
                  <a:cubicBezTo>
                    <a:pt x="1422019" y="684682"/>
                    <a:pt x="1417930" y="683514"/>
                    <a:pt x="1413256" y="683514"/>
                  </a:cubicBezTo>
                  <a:lnTo>
                    <a:pt x="1402740" y="683514"/>
                  </a:lnTo>
                  <a:cubicBezTo>
                    <a:pt x="1402740" y="684682"/>
                    <a:pt x="1404201" y="686143"/>
                    <a:pt x="1407122" y="687895"/>
                  </a:cubicBezTo>
                  <a:cubicBezTo>
                    <a:pt x="1410043" y="689648"/>
                    <a:pt x="1412087" y="690524"/>
                    <a:pt x="1413256" y="690524"/>
                  </a:cubicBezTo>
                  <a:cubicBezTo>
                    <a:pt x="1417930" y="690524"/>
                    <a:pt x="1420267" y="691109"/>
                    <a:pt x="1420267" y="692277"/>
                  </a:cubicBezTo>
                  <a:lnTo>
                    <a:pt x="1429029" y="695782"/>
                  </a:lnTo>
                  <a:cubicBezTo>
                    <a:pt x="1433703" y="695782"/>
                    <a:pt x="1436040" y="696951"/>
                    <a:pt x="1436040" y="699287"/>
                  </a:cubicBezTo>
                  <a:cubicBezTo>
                    <a:pt x="1436040" y="701624"/>
                    <a:pt x="1436624" y="702793"/>
                    <a:pt x="1437793" y="702793"/>
                  </a:cubicBezTo>
                  <a:cubicBezTo>
                    <a:pt x="1438961" y="702793"/>
                    <a:pt x="1440129" y="703085"/>
                    <a:pt x="1441298" y="703669"/>
                  </a:cubicBezTo>
                  <a:cubicBezTo>
                    <a:pt x="1442467" y="704253"/>
                    <a:pt x="1443634" y="704545"/>
                    <a:pt x="1444803" y="704545"/>
                  </a:cubicBezTo>
                  <a:lnTo>
                    <a:pt x="1448308" y="708050"/>
                  </a:lnTo>
                  <a:cubicBezTo>
                    <a:pt x="1451813" y="708050"/>
                    <a:pt x="1453565" y="709219"/>
                    <a:pt x="1453565" y="711556"/>
                  </a:cubicBezTo>
                  <a:lnTo>
                    <a:pt x="1441298" y="711556"/>
                  </a:lnTo>
                  <a:lnTo>
                    <a:pt x="1436040" y="708050"/>
                  </a:lnTo>
                  <a:lnTo>
                    <a:pt x="1437793" y="711556"/>
                  </a:lnTo>
                  <a:cubicBezTo>
                    <a:pt x="1437793" y="715061"/>
                    <a:pt x="1441298" y="716813"/>
                    <a:pt x="1448308" y="716813"/>
                  </a:cubicBezTo>
                  <a:lnTo>
                    <a:pt x="1450061" y="720319"/>
                  </a:lnTo>
                  <a:lnTo>
                    <a:pt x="1453565" y="720319"/>
                  </a:lnTo>
                  <a:lnTo>
                    <a:pt x="1453565" y="723824"/>
                  </a:lnTo>
                  <a:cubicBezTo>
                    <a:pt x="1451229" y="723824"/>
                    <a:pt x="1450061" y="724992"/>
                    <a:pt x="1450061" y="727329"/>
                  </a:cubicBezTo>
                  <a:lnTo>
                    <a:pt x="1450061" y="729082"/>
                  </a:lnTo>
                  <a:lnTo>
                    <a:pt x="1432535" y="729082"/>
                  </a:lnTo>
                  <a:cubicBezTo>
                    <a:pt x="1431367" y="727913"/>
                    <a:pt x="1429029" y="727329"/>
                    <a:pt x="1425525" y="727329"/>
                  </a:cubicBezTo>
                  <a:cubicBezTo>
                    <a:pt x="1422019" y="727329"/>
                    <a:pt x="1420267" y="727913"/>
                    <a:pt x="1420267" y="729082"/>
                  </a:cubicBezTo>
                  <a:lnTo>
                    <a:pt x="1425525" y="729082"/>
                  </a:lnTo>
                  <a:cubicBezTo>
                    <a:pt x="1427861" y="731418"/>
                    <a:pt x="1430198" y="732587"/>
                    <a:pt x="1432535" y="732587"/>
                  </a:cubicBezTo>
                  <a:lnTo>
                    <a:pt x="1436040" y="736092"/>
                  </a:lnTo>
                  <a:cubicBezTo>
                    <a:pt x="1439545" y="736092"/>
                    <a:pt x="1442467" y="737260"/>
                    <a:pt x="1444803" y="739597"/>
                  </a:cubicBezTo>
                  <a:cubicBezTo>
                    <a:pt x="1448308" y="740766"/>
                    <a:pt x="1449768" y="741642"/>
                    <a:pt x="1449185" y="742226"/>
                  </a:cubicBezTo>
                  <a:cubicBezTo>
                    <a:pt x="1448600" y="742810"/>
                    <a:pt x="1445971" y="743102"/>
                    <a:pt x="1441298" y="743102"/>
                  </a:cubicBezTo>
                  <a:cubicBezTo>
                    <a:pt x="1438961" y="743102"/>
                    <a:pt x="1437501" y="743394"/>
                    <a:pt x="1436916" y="743979"/>
                  </a:cubicBezTo>
                  <a:cubicBezTo>
                    <a:pt x="1436333" y="744563"/>
                    <a:pt x="1436040" y="745439"/>
                    <a:pt x="1436040" y="746608"/>
                  </a:cubicBezTo>
                  <a:cubicBezTo>
                    <a:pt x="1437209" y="746608"/>
                    <a:pt x="1437793" y="747776"/>
                    <a:pt x="1437793" y="750113"/>
                  </a:cubicBezTo>
                  <a:lnTo>
                    <a:pt x="1437793" y="753618"/>
                  </a:lnTo>
                  <a:lnTo>
                    <a:pt x="1429029" y="753618"/>
                  </a:lnTo>
                  <a:cubicBezTo>
                    <a:pt x="1429029" y="751281"/>
                    <a:pt x="1427277" y="750113"/>
                    <a:pt x="1423771" y="750113"/>
                  </a:cubicBezTo>
                  <a:cubicBezTo>
                    <a:pt x="1421435" y="750113"/>
                    <a:pt x="1419682" y="749529"/>
                    <a:pt x="1418513" y="748360"/>
                  </a:cubicBezTo>
                  <a:cubicBezTo>
                    <a:pt x="1417345" y="747192"/>
                    <a:pt x="1415593" y="746608"/>
                    <a:pt x="1413256" y="746608"/>
                  </a:cubicBezTo>
                  <a:cubicBezTo>
                    <a:pt x="1410919" y="743102"/>
                    <a:pt x="1409751" y="743102"/>
                    <a:pt x="1409751" y="746608"/>
                  </a:cubicBezTo>
                  <a:cubicBezTo>
                    <a:pt x="1409751" y="748944"/>
                    <a:pt x="1408583" y="748944"/>
                    <a:pt x="1406246" y="746608"/>
                  </a:cubicBezTo>
                  <a:lnTo>
                    <a:pt x="1397483" y="746608"/>
                  </a:lnTo>
                  <a:cubicBezTo>
                    <a:pt x="1397483" y="747776"/>
                    <a:pt x="1398067" y="748944"/>
                    <a:pt x="1399235" y="750113"/>
                  </a:cubicBezTo>
                  <a:cubicBezTo>
                    <a:pt x="1400403" y="751281"/>
                    <a:pt x="1401571" y="752450"/>
                    <a:pt x="1402740" y="753618"/>
                  </a:cubicBezTo>
                  <a:cubicBezTo>
                    <a:pt x="1405077" y="753618"/>
                    <a:pt x="1406246" y="754202"/>
                    <a:pt x="1406246" y="755371"/>
                  </a:cubicBezTo>
                  <a:lnTo>
                    <a:pt x="1385215" y="755371"/>
                  </a:lnTo>
                  <a:cubicBezTo>
                    <a:pt x="1384046" y="756539"/>
                    <a:pt x="1383462" y="758000"/>
                    <a:pt x="1383462" y="759752"/>
                  </a:cubicBezTo>
                  <a:cubicBezTo>
                    <a:pt x="1383462" y="761505"/>
                    <a:pt x="1384046" y="762381"/>
                    <a:pt x="1385215" y="762381"/>
                  </a:cubicBezTo>
                  <a:lnTo>
                    <a:pt x="1386967" y="762381"/>
                  </a:lnTo>
                  <a:cubicBezTo>
                    <a:pt x="1388136" y="762381"/>
                    <a:pt x="1389888" y="762965"/>
                    <a:pt x="1392225" y="764134"/>
                  </a:cubicBezTo>
                  <a:cubicBezTo>
                    <a:pt x="1394561" y="765302"/>
                    <a:pt x="1396899" y="765886"/>
                    <a:pt x="1399235" y="765886"/>
                  </a:cubicBezTo>
                  <a:lnTo>
                    <a:pt x="1425525" y="771144"/>
                  </a:lnTo>
                  <a:cubicBezTo>
                    <a:pt x="1427861" y="771144"/>
                    <a:pt x="1430198" y="772312"/>
                    <a:pt x="1432535" y="774649"/>
                  </a:cubicBezTo>
                  <a:cubicBezTo>
                    <a:pt x="1433703" y="774649"/>
                    <a:pt x="1434287" y="774941"/>
                    <a:pt x="1434287" y="775525"/>
                  </a:cubicBezTo>
                  <a:cubicBezTo>
                    <a:pt x="1434287" y="776110"/>
                    <a:pt x="1433119" y="776402"/>
                    <a:pt x="1430782" y="776402"/>
                  </a:cubicBezTo>
                  <a:cubicBezTo>
                    <a:pt x="1428445" y="776402"/>
                    <a:pt x="1426109" y="775818"/>
                    <a:pt x="1423771" y="774649"/>
                  </a:cubicBezTo>
                  <a:lnTo>
                    <a:pt x="1413256" y="774649"/>
                  </a:lnTo>
                  <a:cubicBezTo>
                    <a:pt x="1406246" y="769976"/>
                    <a:pt x="1401571" y="767639"/>
                    <a:pt x="1399235" y="767639"/>
                  </a:cubicBezTo>
                  <a:cubicBezTo>
                    <a:pt x="1399235" y="769976"/>
                    <a:pt x="1400403" y="771144"/>
                    <a:pt x="1402740" y="771144"/>
                  </a:cubicBezTo>
                  <a:cubicBezTo>
                    <a:pt x="1402740" y="773481"/>
                    <a:pt x="1403909" y="774649"/>
                    <a:pt x="1406246" y="774649"/>
                  </a:cubicBezTo>
                  <a:cubicBezTo>
                    <a:pt x="1407415" y="774649"/>
                    <a:pt x="1408583" y="775525"/>
                    <a:pt x="1409751" y="777278"/>
                  </a:cubicBezTo>
                  <a:cubicBezTo>
                    <a:pt x="1410919" y="779031"/>
                    <a:pt x="1410919" y="779907"/>
                    <a:pt x="1409751" y="779907"/>
                  </a:cubicBezTo>
                  <a:lnTo>
                    <a:pt x="1413256" y="779907"/>
                  </a:lnTo>
                  <a:cubicBezTo>
                    <a:pt x="1415593" y="782244"/>
                    <a:pt x="1417930" y="783412"/>
                    <a:pt x="1420267" y="783412"/>
                  </a:cubicBezTo>
                  <a:cubicBezTo>
                    <a:pt x="1422603" y="783412"/>
                    <a:pt x="1423771" y="784581"/>
                    <a:pt x="1423771" y="786917"/>
                  </a:cubicBezTo>
                  <a:lnTo>
                    <a:pt x="1420267" y="786917"/>
                  </a:lnTo>
                  <a:cubicBezTo>
                    <a:pt x="1420267" y="788086"/>
                    <a:pt x="1419682" y="788670"/>
                    <a:pt x="1418513" y="788670"/>
                  </a:cubicBezTo>
                  <a:cubicBezTo>
                    <a:pt x="1417345" y="788670"/>
                    <a:pt x="1416761" y="788086"/>
                    <a:pt x="1416761" y="786917"/>
                  </a:cubicBezTo>
                  <a:cubicBezTo>
                    <a:pt x="1413256" y="786917"/>
                    <a:pt x="1410919" y="788086"/>
                    <a:pt x="1409751" y="790423"/>
                  </a:cubicBezTo>
                  <a:lnTo>
                    <a:pt x="1385215" y="790423"/>
                  </a:lnTo>
                  <a:cubicBezTo>
                    <a:pt x="1378204" y="789254"/>
                    <a:pt x="1372946" y="788670"/>
                    <a:pt x="1369441" y="788670"/>
                  </a:cubicBezTo>
                  <a:cubicBezTo>
                    <a:pt x="1365936" y="788670"/>
                    <a:pt x="1364767" y="790423"/>
                    <a:pt x="1365936" y="793928"/>
                  </a:cubicBezTo>
                  <a:cubicBezTo>
                    <a:pt x="1365936" y="795096"/>
                    <a:pt x="1364767" y="795680"/>
                    <a:pt x="1362431" y="795680"/>
                  </a:cubicBezTo>
                  <a:cubicBezTo>
                    <a:pt x="1360094" y="799186"/>
                    <a:pt x="1356004" y="799186"/>
                    <a:pt x="1350163" y="795680"/>
                  </a:cubicBezTo>
                  <a:cubicBezTo>
                    <a:pt x="1347825" y="794512"/>
                    <a:pt x="1346365" y="793928"/>
                    <a:pt x="1345781" y="793928"/>
                  </a:cubicBezTo>
                  <a:cubicBezTo>
                    <a:pt x="1345197" y="793928"/>
                    <a:pt x="1344905" y="794512"/>
                    <a:pt x="1344905" y="795680"/>
                  </a:cubicBezTo>
                  <a:cubicBezTo>
                    <a:pt x="1344905" y="794512"/>
                    <a:pt x="1343445" y="793636"/>
                    <a:pt x="1340523" y="793052"/>
                  </a:cubicBezTo>
                  <a:cubicBezTo>
                    <a:pt x="1337602" y="792467"/>
                    <a:pt x="1335557" y="792759"/>
                    <a:pt x="1334389" y="793928"/>
                  </a:cubicBezTo>
                  <a:cubicBezTo>
                    <a:pt x="1333221" y="793928"/>
                    <a:pt x="1332637" y="792759"/>
                    <a:pt x="1332637" y="790423"/>
                  </a:cubicBezTo>
                  <a:lnTo>
                    <a:pt x="1330884" y="793928"/>
                  </a:lnTo>
                  <a:cubicBezTo>
                    <a:pt x="1330884" y="795096"/>
                    <a:pt x="1332053" y="796849"/>
                    <a:pt x="1334389" y="799186"/>
                  </a:cubicBezTo>
                  <a:cubicBezTo>
                    <a:pt x="1337894" y="799186"/>
                    <a:pt x="1340523" y="798894"/>
                    <a:pt x="1342276" y="798309"/>
                  </a:cubicBezTo>
                  <a:cubicBezTo>
                    <a:pt x="1344028" y="797725"/>
                    <a:pt x="1344905" y="796849"/>
                    <a:pt x="1344905" y="795680"/>
                  </a:cubicBezTo>
                  <a:cubicBezTo>
                    <a:pt x="1344905" y="798017"/>
                    <a:pt x="1346365" y="799478"/>
                    <a:pt x="1349286" y="800062"/>
                  </a:cubicBezTo>
                  <a:cubicBezTo>
                    <a:pt x="1352207" y="800646"/>
                    <a:pt x="1356004" y="800354"/>
                    <a:pt x="1360679" y="799186"/>
                  </a:cubicBezTo>
                  <a:cubicBezTo>
                    <a:pt x="1364183" y="799186"/>
                    <a:pt x="1367105" y="800354"/>
                    <a:pt x="1369441" y="802691"/>
                  </a:cubicBezTo>
                  <a:cubicBezTo>
                    <a:pt x="1371777" y="802691"/>
                    <a:pt x="1371777" y="801522"/>
                    <a:pt x="1369441" y="799186"/>
                  </a:cubicBezTo>
                  <a:cubicBezTo>
                    <a:pt x="1369441" y="793344"/>
                    <a:pt x="1370609" y="791591"/>
                    <a:pt x="1372946" y="793928"/>
                  </a:cubicBezTo>
                  <a:cubicBezTo>
                    <a:pt x="1372946" y="795096"/>
                    <a:pt x="1373531" y="795680"/>
                    <a:pt x="1374699" y="795680"/>
                  </a:cubicBezTo>
                  <a:cubicBezTo>
                    <a:pt x="1375867" y="795680"/>
                    <a:pt x="1376451" y="796265"/>
                    <a:pt x="1376451" y="797433"/>
                  </a:cubicBezTo>
                  <a:cubicBezTo>
                    <a:pt x="1376451" y="798601"/>
                    <a:pt x="1375867" y="799186"/>
                    <a:pt x="1374699" y="799186"/>
                  </a:cubicBezTo>
                  <a:cubicBezTo>
                    <a:pt x="1373531" y="799186"/>
                    <a:pt x="1373531" y="800354"/>
                    <a:pt x="1374699" y="802691"/>
                  </a:cubicBezTo>
                  <a:lnTo>
                    <a:pt x="1381709" y="806196"/>
                  </a:lnTo>
                  <a:lnTo>
                    <a:pt x="1360679" y="806196"/>
                  </a:lnTo>
                  <a:cubicBezTo>
                    <a:pt x="1357173" y="805028"/>
                    <a:pt x="1354544" y="804151"/>
                    <a:pt x="1352791" y="803567"/>
                  </a:cubicBezTo>
                  <a:cubicBezTo>
                    <a:pt x="1351039" y="802983"/>
                    <a:pt x="1350163" y="803859"/>
                    <a:pt x="1350163" y="806196"/>
                  </a:cubicBezTo>
                  <a:cubicBezTo>
                    <a:pt x="1352499" y="807364"/>
                    <a:pt x="1356004" y="807949"/>
                    <a:pt x="1360679" y="807949"/>
                  </a:cubicBezTo>
                  <a:lnTo>
                    <a:pt x="1365936" y="807949"/>
                  </a:lnTo>
                  <a:cubicBezTo>
                    <a:pt x="1365936" y="809117"/>
                    <a:pt x="1366520" y="809701"/>
                    <a:pt x="1367689" y="809701"/>
                  </a:cubicBezTo>
                  <a:cubicBezTo>
                    <a:pt x="1368857" y="809701"/>
                    <a:pt x="1369441" y="809117"/>
                    <a:pt x="1369441" y="807949"/>
                  </a:cubicBezTo>
                  <a:lnTo>
                    <a:pt x="1374699" y="816712"/>
                  </a:lnTo>
                  <a:lnTo>
                    <a:pt x="1362431" y="816712"/>
                  </a:lnTo>
                  <a:cubicBezTo>
                    <a:pt x="1362431" y="817880"/>
                    <a:pt x="1362139" y="818464"/>
                    <a:pt x="1361555" y="818464"/>
                  </a:cubicBezTo>
                  <a:cubicBezTo>
                    <a:pt x="1360970" y="818464"/>
                    <a:pt x="1360679" y="817880"/>
                    <a:pt x="1360679" y="816712"/>
                  </a:cubicBezTo>
                  <a:cubicBezTo>
                    <a:pt x="1358341" y="816712"/>
                    <a:pt x="1357173" y="817296"/>
                    <a:pt x="1357173" y="818464"/>
                  </a:cubicBezTo>
                  <a:cubicBezTo>
                    <a:pt x="1358341" y="818464"/>
                    <a:pt x="1358925" y="819048"/>
                    <a:pt x="1358925" y="820217"/>
                  </a:cubicBezTo>
                  <a:cubicBezTo>
                    <a:pt x="1358925" y="821385"/>
                    <a:pt x="1358341" y="821969"/>
                    <a:pt x="1357173" y="821969"/>
                  </a:cubicBezTo>
                  <a:cubicBezTo>
                    <a:pt x="1356004" y="823138"/>
                    <a:pt x="1354836" y="823722"/>
                    <a:pt x="1353667" y="823722"/>
                  </a:cubicBezTo>
                  <a:cubicBezTo>
                    <a:pt x="1352499" y="823722"/>
                    <a:pt x="1351331" y="823138"/>
                    <a:pt x="1350163" y="821969"/>
                  </a:cubicBezTo>
                  <a:lnTo>
                    <a:pt x="1341399" y="821969"/>
                  </a:lnTo>
                  <a:cubicBezTo>
                    <a:pt x="1341399" y="819633"/>
                    <a:pt x="1340231" y="818464"/>
                    <a:pt x="1337894" y="818464"/>
                  </a:cubicBezTo>
                  <a:lnTo>
                    <a:pt x="1334389" y="818464"/>
                  </a:lnTo>
                  <a:lnTo>
                    <a:pt x="1334389" y="816712"/>
                  </a:lnTo>
                  <a:cubicBezTo>
                    <a:pt x="1332053" y="817880"/>
                    <a:pt x="1330007" y="818464"/>
                    <a:pt x="1328255" y="818464"/>
                  </a:cubicBezTo>
                  <a:cubicBezTo>
                    <a:pt x="1326503" y="818464"/>
                    <a:pt x="1325042" y="817880"/>
                    <a:pt x="1323873" y="816712"/>
                  </a:cubicBezTo>
                  <a:lnTo>
                    <a:pt x="1323873" y="814959"/>
                  </a:lnTo>
                  <a:cubicBezTo>
                    <a:pt x="1318031" y="816127"/>
                    <a:pt x="1315111" y="816127"/>
                    <a:pt x="1315111" y="814959"/>
                  </a:cubicBezTo>
                  <a:cubicBezTo>
                    <a:pt x="1315111" y="812622"/>
                    <a:pt x="1309853" y="811454"/>
                    <a:pt x="1299337" y="811454"/>
                  </a:cubicBezTo>
                  <a:cubicBezTo>
                    <a:pt x="1298169" y="812622"/>
                    <a:pt x="1297292" y="813206"/>
                    <a:pt x="1296709" y="813206"/>
                  </a:cubicBezTo>
                  <a:cubicBezTo>
                    <a:pt x="1296124" y="813206"/>
                    <a:pt x="1295248" y="812622"/>
                    <a:pt x="1294079" y="811454"/>
                  </a:cubicBezTo>
                  <a:cubicBezTo>
                    <a:pt x="1246175" y="811454"/>
                    <a:pt x="1216965" y="812622"/>
                    <a:pt x="1206449" y="814959"/>
                  </a:cubicBezTo>
                  <a:cubicBezTo>
                    <a:pt x="1204113" y="814959"/>
                    <a:pt x="1202945" y="815543"/>
                    <a:pt x="1202945" y="816712"/>
                  </a:cubicBezTo>
                  <a:lnTo>
                    <a:pt x="1206449" y="816712"/>
                  </a:lnTo>
                  <a:lnTo>
                    <a:pt x="1211707" y="821969"/>
                  </a:lnTo>
                  <a:lnTo>
                    <a:pt x="1215212" y="821969"/>
                  </a:lnTo>
                  <a:cubicBezTo>
                    <a:pt x="1217549" y="821969"/>
                    <a:pt x="1218717" y="823138"/>
                    <a:pt x="1218717" y="825475"/>
                  </a:cubicBezTo>
                  <a:cubicBezTo>
                    <a:pt x="1218717" y="830148"/>
                    <a:pt x="1220470" y="832485"/>
                    <a:pt x="1223975" y="832485"/>
                  </a:cubicBezTo>
                  <a:cubicBezTo>
                    <a:pt x="1229817" y="838327"/>
                    <a:pt x="1233907" y="843001"/>
                    <a:pt x="1236243" y="846506"/>
                  </a:cubicBezTo>
                  <a:cubicBezTo>
                    <a:pt x="1238580" y="846506"/>
                    <a:pt x="1240333" y="847674"/>
                    <a:pt x="1241501" y="850011"/>
                  </a:cubicBezTo>
                  <a:cubicBezTo>
                    <a:pt x="1242670" y="852348"/>
                    <a:pt x="1243837" y="853516"/>
                    <a:pt x="1245007" y="853516"/>
                  </a:cubicBezTo>
                  <a:cubicBezTo>
                    <a:pt x="1250849" y="855853"/>
                    <a:pt x="1254938" y="858774"/>
                    <a:pt x="1257275" y="862279"/>
                  </a:cubicBezTo>
                  <a:cubicBezTo>
                    <a:pt x="1260779" y="866953"/>
                    <a:pt x="1263701" y="869290"/>
                    <a:pt x="1266037" y="869290"/>
                  </a:cubicBezTo>
                  <a:cubicBezTo>
                    <a:pt x="1269543" y="869290"/>
                    <a:pt x="1271295" y="871042"/>
                    <a:pt x="1271295" y="874547"/>
                  </a:cubicBezTo>
                  <a:cubicBezTo>
                    <a:pt x="1273633" y="875716"/>
                    <a:pt x="1275093" y="876884"/>
                    <a:pt x="1275677" y="878053"/>
                  </a:cubicBezTo>
                  <a:cubicBezTo>
                    <a:pt x="1276261" y="879221"/>
                    <a:pt x="1275969" y="880389"/>
                    <a:pt x="1274801" y="881558"/>
                  </a:cubicBezTo>
                  <a:cubicBezTo>
                    <a:pt x="1273633" y="882726"/>
                    <a:pt x="1273048" y="885063"/>
                    <a:pt x="1273048" y="888568"/>
                  </a:cubicBezTo>
                  <a:cubicBezTo>
                    <a:pt x="1273048" y="892073"/>
                    <a:pt x="1273633" y="893826"/>
                    <a:pt x="1274801" y="893826"/>
                  </a:cubicBezTo>
                  <a:lnTo>
                    <a:pt x="1278306" y="895579"/>
                  </a:lnTo>
                  <a:cubicBezTo>
                    <a:pt x="1278306" y="895579"/>
                    <a:pt x="1278013" y="895579"/>
                    <a:pt x="1277430" y="895579"/>
                  </a:cubicBezTo>
                  <a:cubicBezTo>
                    <a:pt x="1276845" y="895579"/>
                    <a:pt x="1276553" y="895579"/>
                    <a:pt x="1276553" y="895579"/>
                  </a:cubicBezTo>
                  <a:cubicBezTo>
                    <a:pt x="1276553" y="897915"/>
                    <a:pt x="1280059" y="902005"/>
                    <a:pt x="1287069" y="907847"/>
                  </a:cubicBezTo>
                  <a:lnTo>
                    <a:pt x="1299337" y="920115"/>
                  </a:lnTo>
                  <a:lnTo>
                    <a:pt x="1295831" y="920115"/>
                  </a:lnTo>
                  <a:cubicBezTo>
                    <a:pt x="1294663" y="917778"/>
                    <a:pt x="1294079" y="917778"/>
                    <a:pt x="1294079" y="920115"/>
                  </a:cubicBezTo>
                  <a:cubicBezTo>
                    <a:pt x="1302258" y="928294"/>
                    <a:pt x="1306931" y="932383"/>
                    <a:pt x="1308100" y="932383"/>
                  </a:cubicBezTo>
                  <a:cubicBezTo>
                    <a:pt x="1310437" y="933552"/>
                    <a:pt x="1312773" y="934136"/>
                    <a:pt x="1315111" y="934136"/>
                  </a:cubicBezTo>
                  <a:cubicBezTo>
                    <a:pt x="1317447" y="936473"/>
                    <a:pt x="1318615" y="938809"/>
                    <a:pt x="1318615" y="941146"/>
                  </a:cubicBezTo>
                  <a:cubicBezTo>
                    <a:pt x="1318615" y="943483"/>
                    <a:pt x="1319784" y="945820"/>
                    <a:pt x="1322121" y="948157"/>
                  </a:cubicBezTo>
                  <a:cubicBezTo>
                    <a:pt x="1322121" y="945820"/>
                    <a:pt x="1322121" y="944651"/>
                    <a:pt x="1322121" y="944651"/>
                  </a:cubicBezTo>
                  <a:cubicBezTo>
                    <a:pt x="1322121" y="942315"/>
                    <a:pt x="1322705" y="941146"/>
                    <a:pt x="1323873" y="941146"/>
                  </a:cubicBezTo>
                  <a:lnTo>
                    <a:pt x="1323873" y="949909"/>
                  </a:lnTo>
                  <a:cubicBezTo>
                    <a:pt x="1323873" y="956920"/>
                    <a:pt x="1325042" y="961009"/>
                    <a:pt x="1327379" y="962177"/>
                  </a:cubicBezTo>
                  <a:cubicBezTo>
                    <a:pt x="1328547" y="964514"/>
                    <a:pt x="1329131" y="966559"/>
                    <a:pt x="1329131" y="968311"/>
                  </a:cubicBezTo>
                  <a:cubicBezTo>
                    <a:pt x="1329131" y="970064"/>
                    <a:pt x="1328547" y="970940"/>
                    <a:pt x="1327379" y="970940"/>
                  </a:cubicBezTo>
                  <a:cubicBezTo>
                    <a:pt x="1326210" y="970940"/>
                    <a:pt x="1325627" y="971525"/>
                    <a:pt x="1325627" y="972693"/>
                  </a:cubicBezTo>
                  <a:cubicBezTo>
                    <a:pt x="1325627" y="973861"/>
                    <a:pt x="1326210" y="975030"/>
                    <a:pt x="1327379" y="976198"/>
                  </a:cubicBezTo>
                  <a:cubicBezTo>
                    <a:pt x="1329715" y="978535"/>
                    <a:pt x="1330884" y="982040"/>
                    <a:pt x="1330884" y="986714"/>
                  </a:cubicBezTo>
                  <a:lnTo>
                    <a:pt x="1330884" y="991972"/>
                  </a:lnTo>
                  <a:cubicBezTo>
                    <a:pt x="1332053" y="991972"/>
                    <a:pt x="1332637" y="992264"/>
                    <a:pt x="1332637" y="992848"/>
                  </a:cubicBezTo>
                  <a:cubicBezTo>
                    <a:pt x="1332637" y="993432"/>
                    <a:pt x="1332637" y="994308"/>
                    <a:pt x="1332637" y="995477"/>
                  </a:cubicBezTo>
                  <a:cubicBezTo>
                    <a:pt x="1332637" y="997814"/>
                    <a:pt x="1333221" y="999566"/>
                    <a:pt x="1334389" y="1000735"/>
                  </a:cubicBezTo>
                  <a:cubicBezTo>
                    <a:pt x="1335557" y="1003071"/>
                    <a:pt x="1336141" y="1004824"/>
                    <a:pt x="1336141" y="1005992"/>
                  </a:cubicBezTo>
                  <a:cubicBezTo>
                    <a:pt x="1336141" y="1007161"/>
                    <a:pt x="1335557" y="1007745"/>
                    <a:pt x="1334389" y="1007745"/>
                  </a:cubicBezTo>
                  <a:cubicBezTo>
                    <a:pt x="1333221" y="1007745"/>
                    <a:pt x="1332637" y="1009498"/>
                    <a:pt x="1332637" y="1013003"/>
                  </a:cubicBezTo>
                  <a:lnTo>
                    <a:pt x="1332637" y="1016508"/>
                  </a:lnTo>
                  <a:cubicBezTo>
                    <a:pt x="1331468" y="1016508"/>
                    <a:pt x="1330884" y="1019429"/>
                    <a:pt x="1330884" y="1025271"/>
                  </a:cubicBezTo>
                  <a:cubicBezTo>
                    <a:pt x="1330884" y="1032281"/>
                    <a:pt x="1329715" y="1037539"/>
                    <a:pt x="1327379" y="1041044"/>
                  </a:cubicBezTo>
                  <a:cubicBezTo>
                    <a:pt x="1325042" y="1045718"/>
                    <a:pt x="1323873" y="1050392"/>
                    <a:pt x="1323873" y="1055065"/>
                  </a:cubicBezTo>
                  <a:cubicBezTo>
                    <a:pt x="1326210" y="1056234"/>
                    <a:pt x="1326795" y="1060031"/>
                    <a:pt x="1325627" y="1066457"/>
                  </a:cubicBezTo>
                  <a:cubicBezTo>
                    <a:pt x="1324458" y="1072883"/>
                    <a:pt x="1323873" y="1076096"/>
                    <a:pt x="1323873" y="1076096"/>
                  </a:cubicBezTo>
                  <a:cubicBezTo>
                    <a:pt x="1322705" y="1078433"/>
                    <a:pt x="1322121" y="1080770"/>
                    <a:pt x="1322121" y="1083107"/>
                  </a:cubicBezTo>
                  <a:lnTo>
                    <a:pt x="1322121" y="1086612"/>
                  </a:lnTo>
                  <a:cubicBezTo>
                    <a:pt x="1322121" y="1084275"/>
                    <a:pt x="1320952" y="1083107"/>
                    <a:pt x="1318615" y="1083107"/>
                  </a:cubicBezTo>
                  <a:lnTo>
                    <a:pt x="1311605" y="1083107"/>
                  </a:lnTo>
                  <a:cubicBezTo>
                    <a:pt x="1310437" y="1084275"/>
                    <a:pt x="1309269" y="1088072"/>
                    <a:pt x="1308100" y="1094499"/>
                  </a:cubicBezTo>
                  <a:cubicBezTo>
                    <a:pt x="1306931" y="1100925"/>
                    <a:pt x="1306347" y="1107643"/>
                    <a:pt x="1306347" y="1114654"/>
                  </a:cubicBezTo>
                  <a:lnTo>
                    <a:pt x="1306347" y="1142695"/>
                  </a:lnTo>
                  <a:cubicBezTo>
                    <a:pt x="1306347" y="1147369"/>
                    <a:pt x="1305179" y="1152627"/>
                    <a:pt x="1302843" y="1158469"/>
                  </a:cubicBezTo>
                  <a:cubicBezTo>
                    <a:pt x="1302843" y="1171321"/>
                    <a:pt x="1304011" y="1177747"/>
                    <a:pt x="1306347" y="1177747"/>
                  </a:cubicBezTo>
                  <a:lnTo>
                    <a:pt x="1306347" y="1179500"/>
                  </a:lnTo>
                  <a:lnTo>
                    <a:pt x="1302843" y="1212799"/>
                  </a:lnTo>
                  <a:cubicBezTo>
                    <a:pt x="1305179" y="1212799"/>
                    <a:pt x="1306347" y="1210462"/>
                    <a:pt x="1306347" y="1205789"/>
                  </a:cubicBezTo>
                  <a:cubicBezTo>
                    <a:pt x="1307516" y="1204620"/>
                    <a:pt x="1307807" y="1208418"/>
                    <a:pt x="1307224" y="1217181"/>
                  </a:cubicBezTo>
                  <a:cubicBezTo>
                    <a:pt x="1306639" y="1225944"/>
                    <a:pt x="1306347" y="1232662"/>
                    <a:pt x="1306347" y="1237336"/>
                  </a:cubicBezTo>
                  <a:cubicBezTo>
                    <a:pt x="1304011" y="1250188"/>
                    <a:pt x="1302843" y="1261288"/>
                    <a:pt x="1302843" y="1270635"/>
                  </a:cubicBezTo>
                  <a:cubicBezTo>
                    <a:pt x="1305179" y="1270635"/>
                    <a:pt x="1305763" y="1278522"/>
                    <a:pt x="1304595" y="1294295"/>
                  </a:cubicBezTo>
                  <a:cubicBezTo>
                    <a:pt x="1303427" y="1310069"/>
                    <a:pt x="1302843" y="1318539"/>
                    <a:pt x="1302843" y="1319708"/>
                  </a:cubicBezTo>
                  <a:cubicBezTo>
                    <a:pt x="1302843" y="1320876"/>
                    <a:pt x="1302258" y="1322629"/>
                    <a:pt x="1301089" y="1324966"/>
                  </a:cubicBezTo>
                  <a:cubicBezTo>
                    <a:pt x="1299921" y="1327302"/>
                    <a:pt x="1299337" y="1330223"/>
                    <a:pt x="1299337" y="1333729"/>
                  </a:cubicBezTo>
                  <a:cubicBezTo>
                    <a:pt x="1299337" y="1345413"/>
                    <a:pt x="1301673" y="1354176"/>
                    <a:pt x="1306347" y="1360018"/>
                  </a:cubicBezTo>
                  <a:lnTo>
                    <a:pt x="1306347" y="1372286"/>
                  </a:lnTo>
                  <a:cubicBezTo>
                    <a:pt x="1306347" y="1374623"/>
                    <a:pt x="1306639" y="1376375"/>
                    <a:pt x="1307224" y="1377544"/>
                  </a:cubicBezTo>
                  <a:cubicBezTo>
                    <a:pt x="1307807" y="1378712"/>
                    <a:pt x="1308100" y="1380465"/>
                    <a:pt x="1308100" y="1382801"/>
                  </a:cubicBezTo>
                  <a:cubicBezTo>
                    <a:pt x="1308100" y="1388643"/>
                    <a:pt x="1309269" y="1394485"/>
                    <a:pt x="1311605" y="1400327"/>
                  </a:cubicBezTo>
                  <a:lnTo>
                    <a:pt x="1311605" y="1424864"/>
                  </a:lnTo>
                  <a:cubicBezTo>
                    <a:pt x="1313942" y="1431874"/>
                    <a:pt x="1315111" y="1440637"/>
                    <a:pt x="1315111" y="1451153"/>
                  </a:cubicBezTo>
                  <a:cubicBezTo>
                    <a:pt x="1315111" y="1460500"/>
                    <a:pt x="1314234" y="1470139"/>
                    <a:pt x="1312482" y="1480071"/>
                  </a:cubicBezTo>
                  <a:cubicBezTo>
                    <a:pt x="1310729" y="1490002"/>
                    <a:pt x="1309269" y="1500226"/>
                    <a:pt x="1308100" y="1510741"/>
                  </a:cubicBezTo>
                  <a:cubicBezTo>
                    <a:pt x="1306931" y="1525930"/>
                    <a:pt x="1306347" y="1536446"/>
                    <a:pt x="1306347" y="1542288"/>
                  </a:cubicBezTo>
                  <a:cubicBezTo>
                    <a:pt x="1307516" y="1544625"/>
                    <a:pt x="1307516" y="1546962"/>
                    <a:pt x="1306347" y="1549298"/>
                  </a:cubicBezTo>
                  <a:cubicBezTo>
                    <a:pt x="1306347" y="1551635"/>
                    <a:pt x="1306931" y="1556309"/>
                    <a:pt x="1308100" y="1563319"/>
                  </a:cubicBezTo>
                  <a:cubicBezTo>
                    <a:pt x="1309269" y="1570330"/>
                    <a:pt x="1310437" y="1576756"/>
                    <a:pt x="1311605" y="1582598"/>
                  </a:cubicBezTo>
                  <a:cubicBezTo>
                    <a:pt x="1313942" y="1584935"/>
                    <a:pt x="1315111" y="1588440"/>
                    <a:pt x="1315111" y="1593113"/>
                  </a:cubicBezTo>
                  <a:cubicBezTo>
                    <a:pt x="1315111" y="1595450"/>
                    <a:pt x="1315695" y="1598079"/>
                    <a:pt x="1316863" y="1601000"/>
                  </a:cubicBezTo>
                  <a:cubicBezTo>
                    <a:pt x="1318031" y="1603921"/>
                    <a:pt x="1318615" y="1607718"/>
                    <a:pt x="1318615" y="1612392"/>
                  </a:cubicBezTo>
                  <a:cubicBezTo>
                    <a:pt x="1318615" y="1620571"/>
                    <a:pt x="1319784" y="1625829"/>
                    <a:pt x="1322121" y="1628165"/>
                  </a:cubicBezTo>
                  <a:lnTo>
                    <a:pt x="1322121" y="1636928"/>
                  </a:lnTo>
                  <a:cubicBezTo>
                    <a:pt x="1322121" y="1638097"/>
                    <a:pt x="1322121" y="1639557"/>
                    <a:pt x="1322121" y="1641310"/>
                  </a:cubicBezTo>
                  <a:cubicBezTo>
                    <a:pt x="1322121" y="1643062"/>
                    <a:pt x="1322121" y="1644523"/>
                    <a:pt x="1322121" y="1645691"/>
                  </a:cubicBezTo>
                  <a:lnTo>
                    <a:pt x="1323873" y="1654454"/>
                  </a:lnTo>
                  <a:cubicBezTo>
                    <a:pt x="1323873" y="1657960"/>
                    <a:pt x="1324458" y="1660881"/>
                    <a:pt x="1325627" y="1663217"/>
                  </a:cubicBezTo>
                  <a:cubicBezTo>
                    <a:pt x="1326795" y="1665554"/>
                    <a:pt x="1327379" y="1668475"/>
                    <a:pt x="1327379" y="1671980"/>
                  </a:cubicBezTo>
                  <a:cubicBezTo>
                    <a:pt x="1328547" y="1673149"/>
                    <a:pt x="1329715" y="1676946"/>
                    <a:pt x="1330884" y="1683372"/>
                  </a:cubicBezTo>
                  <a:cubicBezTo>
                    <a:pt x="1332053" y="1689799"/>
                    <a:pt x="1332637" y="1694180"/>
                    <a:pt x="1332637" y="1696517"/>
                  </a:cubicBezTo>
                  <a:cubicBezTo>
                    <a:pt x="1333805" y="1704696"/>
                    <a:pt x="1334389" y="1711706"/>
                    <a:pt x="1334389" y="1717548"/>
                  </a:cubicBezTo>
                  <a:cubicBezTo>
                    <a:pt x="1334389" y="1719885"/>
                    <a:pt x="1335557" y="1722222"/>
                    <a:pt x="1337894" y="1724558"/>
                  </a:cubicBezTo>
                  <a:cubicBezTo>
                    <a:pt x="1337894" y="1729232"/>
                    <a:pt x="1338479" y="1733321"/>
                    <a:pt x="1339647" y="1736827"/>
                  </a:cubicBezTo>
                  <a:cubicBezTo>
                    <a:pt x="1340815" y="1740332"/>
                    <a:pt x="1341399" y="1742669"/>
                    <a:pt x="1341399" y="1743837"/>
                  </a:cubicBezTo>
                  <a:cubicBezTo>
                    <a:pt x="1341399" y="1764868"/>
                    <a:pt x="1339063" y="1777721"/>
                    <a:pt x="1334389" y="1782394"/>
                  </a:cubicBezTo>
                  <a:cubicBezTo>
                    <a:pt x="1334389" y="1783563"/>
                    <a:pt x="1334097" y="1785023"/>
                    <a:pt x="1333513" y="1786776"/>
                  </a:cubicBezTo>
                  <a:cubicBezTo>
                    <a:pt x="1332929" y="1788528"/>
                    <a:pt x="1332053" y="1789989"/>
                    <a:pt x="1330884" y="1791157"/>
                  </a:cubicBezTo>
                  <a:cubicBezTo>
                    <a:pt x="1326210" y="1793494"/>
                    <a:pt x="1323873" y="1795247"/>
                    <a:pt x="1323873" y="1796415"/>
                  </a:cubicBezTo>
                  <a:cubicBezTo>
                    <a:pt x="1323873" y="1801089"/>
                    <a:pt x="1323289" y="1804594"/>
                    <a:pt x="1322121" y="1806931"/>
                  </a:cubicBezTo>
                  <a:cubicBezTo>
                    <a:pt x="1320952" y="1808099"/>
                    <a:pt x="1320369" y="1809267"/>
                    <a:pt x="1320369" y="1810436"/>
                  </a:cubicBezTo>
                  <a:cubicBezTo>
                    <a:pt x="1320369" y="1811604"/>
                    <a:pt x="1320952" y="1813357"/>
                    <a:pt x="1322121" y="1815694"/>
                  </a:cubicBezTo>
                  <a:cubicBezTo>
                    <a:pt x="1322121" y="1820367"/>
                    <a:pt x="1320952" y="1822704"/>
                    <a:pt x="1318615" y="1822704"/>
                  </a:cubicBezTo>
                  <a:cubicBezTo>
                    <a:pt x="1316279" y="1825041"/>
                    <a:pt x="1316279" y="1824457"/>
                    <a:pt x="1318615" y="1820951"/>
                  </a:cubicBezTo>
                  <a:lnTo>
                    <a:pt x="1318615" y="1812188"/>
                  </a:lnTo>
                  <a:cubicBezTo>
                    <a:pt x="1316279" y="1812188"/>
                    <a:pt x="1315111" y="1813357"/>
                    <a:pt x="1315111" y="1815694"/>
                  </a:cubicBezTo>
                  <a:cubicBezTo>
                    <a:pt x="1315111" y="1818030"/>
                    <a:pt x="1313358" y="1820075"/>
                    <a:pt x="1309853" y="1821828"/>
                  </a:cubicBezTo>
                  <a:cubicBezTo>
                    <a:pt x="1306347" y="1823580"/>
                    <a:pt x="1304011" y="1823872"/>
                    <a:pt x="1302843" y="1822704"/>
                  </a:cubicBezTo>
                  <a:lnTo>
                    <a:pt x="1302843" y="1820951"/>
                  </a:lnTo>
                  <a:lnTo>
                    <a:pt x="1299337" y="1820951"/>
                  </a:lnTo>
                  <a:cubicBezTo>
                    <a:pt x="1297000" y="1820951"/>
                    <a:pt x="1295831" y="1821536"/>
                    <a:pt x="1295831" y="1822704"/>
                  </a:cubicBezTo>
                  <a:lnTo>
                    <a:pt x="1294079" y="1826209"/>
                  </a:lnTo>
                  <a:lnTo>
                    <a:pt x="1294079" y="1822704"/>
                  </a:lnTo>
                  <a:cubicBezTo>
                    <a:pt x="1294079" y="1821536"/>
                    <a:pt x="1293495" y="1820951"/>
                    <a:pt x="1292327" y="1820951"/>
                  </a:cubicBezTo>
                  <a:cubicBezTo>
                    <a:pt x="1291158" y="1820951"/>
                    <a:pt x="1289405" y="1821536"/>
                    <a:pt x="1287069" y="1822704"/>
                  </a:cubicBezTo>
                  <a:lnTo>
                    <a:pt x="1284364" y="1828114"/>
                  </a:lnTo>
                  <a:lnTo>
                    <a:pt x="1248512" y="1828114"/>
                  </a:lnTo>
                  <a:lnTo>
                    <a:pt x="1248512" y="1826209"/>
                  </a:lnTo>
                  <a:cubicBezTo>
                    <a:pt x="1248512" y="1823872"/>
                    <a:pt x="1247343" y="1822704"/>
                    <a:pt x="1245007" y="1822704"/>
                  </a:cubicBezTo>
                  <a:lnTo>
                    <a:pt x="1243254" y="1822704"/>
                  </a:lnTo>
                  <a:lnTo>
                    <a:pt x="1235139" y="1828114"/>
                  </a:lnTo>
                  <a:lnTo>
                    <a:pt x="1231469" y="1828114"/>
                  </a:lnTo>
                  <a:lnTo>
                    <a:pt x="1232739" y="1826209"/>
                  </a:lnTo>
                  <a:cubicBezTo>
                    <a:pt x="1232739" y="1823872"/>
                    <a:pt x="1230985" y="1822704"/>
                    <a:pt x="1227481" y="1822704"/>
                  </a:cubicBezTo>
                  <a:cubicBezTo>
                    <a:pt x="1229817" y="1822704"/>
                    <a:pt x="1232154" y="1822412"/>
                    <a:pt x="1234491" y="1821828"/>
                  </a:cubicBezTo>
                  <a:cubicBezTo>
                    <a:pt x="1236827" y="1821244"/>
                    <a:pt x="1238580" y="1820951"/>
                    <a:pt x="1239749" y="1820951"/>
                  </a:cubicBezTo>
                  <a:cubicBezTo>
                    <a:pt x="1243254" y="1817446"/>
                    <a:pt x="1245591" y="1814525"/>
                    <a:pt x="1246759" y="1812188"/>
                  </a:cubicBezTo>
                  <a:cubicBezTo>
                    <a:pt x="1247927" y="1809852"/>
                    <a:pt x="1248512" y="1808099"/>
                    <a:pt x="1248512" y="1806931"/>
                  </a:cubicBezTo>
                  <a:cubicBezTo>
                    <a:pt x="1246175" y="1801089"/>
                    <a:pt x="1242085" y="1796999"/>
                    <a:pt x="1236243" y="1794662"/>
                  </a:cubicBezTo>
                  <a:cubicBezTo>
                    <a:pt x="1233907" y="1793494"/>
                    <a:pt x="1232446" y="1792910"/>
                    <a:pt x="1231861" y="1792910"/>
                  </a:cubicBezTo>
                  <a:cubicBezTo>
                    <a:pt x="1231278" y="1792910"/>
                    <a:pt x="1230985" y="1793494"/>
                    <a:pt x="1230985" y="1794662"/>
                  </a:cubicBezTo>
                  <a:lnTo>
                    <a:pt x="1227481" y="1794662"/>
                  </a:lnTo>
                  <a:cubicBezTo>
                    <a:pt x="1222807" y="1794662"/>
                    <a:pt x="1220470" y="1796415"/>
                    <a:pt x="1220470" y="1799920"/>
                  </a:cubicBezTo>
                  <a:cubicBezTo>
                    <a:pt x="1220470" y="1802257"/>
                    <a:pt x="1219887" y="1803425"/>
                    <a:pt x="1218717" y="1803425"/>
                  </a:cubicBezTo>
                  <a:cubicBezTo>
                    <a:pt x="1218717" y="1802257"/>
                    <a:pt x="1218133" y="1801673"/>
                    <a:pt x="1216965" y="1801673"/>
                  </a:cubicBezTo>
                  <a:cubicBezTo>
                    <a:pt x="1215797" y="1801673"/>
                    <a:pt x="1215212" y="1802257"/>
                    <a:pt x="1215212" y="1803425"/>
                  </a:cubicBezTo>
                  <a:cubicBezTo>
                    <a:pt x="1212875" y="1803425"/>
                    <a:pt x="1212875" y="1809267"/>
                    <a:pt x="1215212" y="1820951"/>
                  </a:cubicBezTo>
                  <a:cubicBezTo>
                    <a:pt x="1217549" y="1822120"/>
                    <a:pt x="1217549" y="1822704"/>
                    <a:pt x="1215212" y="1822704"/>
                  </a:cubicBezTo>
                  <a:lnTo>
                    <a:pt x="1216565" y="1828114"/>
                  </a:lnTo>
                  <a:lnTo>
                    <a:pt x="1208202" y="1828114"/>
                  </a:lnTo>
                  <a:lnTo>
                    <a:pt x="1208202" y="1815694"/>
                  </a:lnTo>
                  <a:lnTo>
                    <a:pt x="1206449" y="1812188"/>
                  </a:lnTo>
                  <a:cubicBezTo>
                    <a:pt x="1204113" y="1812188"/>
                    <a:pt x="1202945" y="1811020"/>
                    <a:pt x="1202945" y="1808683"/>
                  </a:cubicBezTo>
                  <a:cubicBezTo>
                    <a:pt x="1200607" y="1808683"/>
                    <a:pt x="1198270" y="1809852"/>
                    <a:pt x="1195933" y="1812188"/>
                  </a:cubicBezTo>
                  <a:cubicBezTo>
                    <a:pt x="1193597" y="1814525"/>
                    <a:pt x="1192429" y="1816862"/>
                    <a:pt x="1192429" y="1819199"/>
                  </a:cubicBezTo>
                  <a:lnTo>
                    <a:pt x="1191618" y="1828114"/>
                  </a:lnTo>
                  <a:lnTo>
                    <a:pt x="1179684" y="1828114"/>
                  </a:lnTo>
                  <a:lnTo>
                    <a:pt x="1180160" y="1826209"/>
                  </a:lnTo>
                  <a:lnTo>
                    <a:pt x="1180160" y="1822704"/>
                  </a:lnTo>
                  <a:cubicBezTo>
                    <a:pt x="1182497" y="1822704"/>
                    <a:pt x="1183081" y="1822412"/>
                    <a:pt x="1181913" y="1821828"/>
                  </a:cubicBezTo>
                  <a:cubicBezTo>
                    <a:pt x="1180745" y="1821244"/>
                    <a:pt x="1179576" y="1820951"/>
                    <a:pt x="1178407" y="1820951"/>
                  </a:cubicBezTo>
                  <a:cubicBezTo>
                    <a:pt x="1179576" y="1819783"/>
                    <a:pt x="1180160" y="1816862"/>
                    <a:pt x="1180160" y="1812188"/>
                  </a:cubicBezTo>
                  <a:cubicBezTo>
                    <a:pt x="1180160" y="1808683"/>
                    <a:pt x="1179576" y="1806931"/>
                    <a:pt x="1178407" y="1806931"/>
                  </a:cubicBezTo>
                  <a:lnTo>
                    <a:pt x="1167893" y="1806931"/>
                  </a:lnTo>
                  <a:cubicBezTo>
                    <a:pt x="1165555" y="1806931"/>
                    <a:pt x="1163218" y="1805762"/>
                    <a:pt x="1160881" y="1803425"/>
                  </a:cubicBezTo>
                  <a:lnTo>
                    <a:pt x="1160881" y="1806931"/>
                  </a:lnTo>
                  <a:cubicBezTo>
                    <a:pt x="1158545" y="1808099"/>
                    <a:pt x="1158545" y="1808683"/>
                    <a:pt x="1160881" y="1808683"/>
                  </a:cubicBezTo>
                  <a:cubicBezTo>
                    <a:pt x="1158545" y="1808683"/>
                    <a:pt x="1157377" y="1809852"/>
                    <a:pt x="1157377" y="1812188"/>
                  </a:cubicBezTo>
                  <a:lnTo>
                    <a:pt x="1152119" y="1812188"/>
                  </a:lnTo>
                  <a:lnTo>
                    <a:pt x="1148613" y="1808683"/>
                  </a:lnTo>
                  <a:cubicBezTo>
                    <a:pt x="1148613" y="1811020"/>
                    <a:pt x="1147445" y="1812188"/>
                    <a:pt x="1145109" y="1812188"/>
                  </a:cubicBezTo>
                  <a:cubicBezTo>
                    <a:pt x="1143939" y="1811020"/>
                    <a:pt x="1143355" y="1811020"/>
                    <a:pt x="1143355" y="1812188"/>
                  </a:cubicBezTo>
                  <a:cubicBezTo>
                    <a:pt x="1143355" y="1813357"/>
                    <a:pt x="1143939" y="1814525"/>
                    <a:pt x="1145109" y="1815694"/>
                  </a:cubicBezTo>
                  <a:cubicBezTo>
                    <a:pt x="1145109" y="1818030"/>
                    <a:pt x="1143939" y="1819199"/>
                    <a:pt x="1141603" y="1819199"/>
                  </a:cubicBezTo>
                  <a:cubicBezTo>
                    <a:pt x="1141603" y="1816862"/>
                    <a:pt x="1141019" y="1816862"/>
                    <a:pt x="1139851" y="1819199"/>
                  </a:cubicBezTo>
                  <a:lnTo>
                    <a:pt x="1139851" y="1815694"/>
                  </a:lnTo>
                  <a:cubicBezTo>
                    <a:pt x="1139851" y="1813357"/>
                    <a:pt x="1138097" y="1811312"/>
                    <a:pt x="1134593" y="1809560"/>
                  </a:cubicBezTo>
                  <a:cubicBezTo>
                    <a:pt x="1131087" y="1807807"/>
                    <a:pt x="1127582" y="1806931"/>
                    <a:pt x="1124077" y="1806931"/>
                  </a:cubicBezTo>
                  <a:lnTo>
                    <a:pt x="1124077" y="1803425"/>
                  </a:lnTo>
                  <a:lnTo>
                    <a:pt x="1120572" y="1799920"/>
                  </a:lnTo>
                  <a:lnTo>
                    <a:pt x="1117067" y="1799920"/>
                  </a:lnTo>
                  <a:cubicBezTo>
                    <a:pt x="1117067" y="1798752"/>
                    <a:pt x="1116483" y="1797583"/>
                    <a:pt x="1115314" y="1796415"/>
                  </a:cubicBezTo>
                  <a:cubicBezTo>
                    <a:pt x="1114145" y="1795247"/>
                    <a:pt x="1112977" y="1794662"/>
                    <a:pt x="1111809" y="1794662"/>
                  </a:cubicBezTo>
                  <a:cubicBezTo>
                    <a:pt x="1109472" y="1794662"/>
                    <a:pt x="1107135" y="1793494"/>
                    <a:pt x="1104799" y="1791157"/>
                  </a:cubicBezTo>
                  <a:lnTo>
                    <a:pt x="1104799" y="1787652"/>
                  </a:lnTo>
                  <a:lnTo>
                    <a:pt x="1101293" y="1782394"/>
                  </a:lnTo>
                  <a:cubicBezTo>
                    <a:pt x="1096619" y="1782394"/>
                    <a:pt x="1094283" y="1781226"/>
                    <a:pt x="1094283" y="1778889"/>
                  </a:cubicBezTo>
                  <a:cubicBezTo>
                    <a:pt x="1095451" y="1777721"/>
                    <a:pt x="1095451" y="1776552"/>
                    <a:pt x="1094283" y="1775384"/>
                  </a:cubicBezTo>
                  <a:cubicBezTo>
                    <a:pt x="1093115" y="1774215"/>
                    <a:pt x="1091947" y="1773047"/>
                    <a:pt x="1090778" y="1771879"/>
                  </a:cubicBezTo>
                  <a:cubicBezTo>
                    <a:pt x="1087273" y="1771879"/>
                    <a:pt x="1084351" y="1771294"/>
                    <a:pt x="1082015" y="1770126"/>
                  </a:cubicBezTo>
                  <a:lnTo>
                    <a:pt x="1078509" y="1766621"/>
                  </a:lnTo>
                  <a:lnTo>
                    <a:pt x="1082015" y="1766621"/>
                  </a:lnTo>
                  <a:cubicBezTo>
                    <a:pt x="1084351" y="1768958"/>
                    <a:pt x="1085520" y="1768958"/>
                    <a:pt x="1085520" y="1766621"/>
                  </a:cubicBezTo>
                  <a:cubicBezTo>
                    <a:pt x="1086689" y="1766621"/>
                    <a:pt x="1087273" y="1766037"/>
                    <a:pt x="1087273" y="1764868"/>
                  </a:cubicBezTo>
                  <a:cubicBezTo>
                    <a:pt x="1087273" y="1763700"/>
                    <a:pt x="1086689" y="1763116"/>
                    <a:pt x="1085520" y="1763116"/>
                  </a:cubicBezTo>
                  <a:cubicBezTo>
                    <a:pt x="1083183" y="1763116"/>
                    <a:pt x="1082015" y="1761947"/>
                    <a:pt x="1082015" y="1759610"/>
                  </a:cubicBezTo>
                  <a:cubicBezTo>
                    <a:pt x="1079678" y="1757274"/>
                    <a:pt x="1077925" y="1756105"/>
                    <a:pt x="1076757" y="1756105"/>
                  </a:cubicBezTo>
                  <a:lnTo>
                    <a:pt x="1076757" y="1750847"/>
                  </a:lnTo>
                  <a:cubicBezTo>
                    <a:pt x="1072083" y="1746174"/>
                    <a:pt x="1069747" y="1743253"/>
                    <a:pt x="1069747" y="1742084"/>
                  </a:cubicBezTo>
                  <a:lnTo>
                    <a:pt x="1069747" y="1740332"/>
                  </a:lnTo>
                  <a:lnTo>
                    <a:pt x="1057478" y="1728064"/>
                  </a:lnTo>
                  <a:cubicBezTo>
                    <a:pt x="1051637" y="1721053"/>
                    <a:pt x="1046379" y="1716964"/>
                    <a:pt x="1041705" y="1715795"/>
                  </a:cubicBezTo>
                  <a:lnTo>
                    <a:pt x="1038199" y="1712290"/>
                  </a:lnTo>
                  <a:cubicBezTo>
                    <a:pt x="1038199" y="1709953"/>
                    <a:pt x="1037615" y="1708785"/>
                    <a:pt x="1036447" y="1708785"/>
                  </a:cubicBezTo>
                  <a:cubicBezTo>
                    <a:pt x="1036447" y="1706448"/>
                    <a:pt x="1035279" y="1704696"/>
                    <a:pt x="1032942" y="1703527"/>
                  </a:cubicBezTo>
                  <a:lnTo>
                    <a:pt x="1029437" y="1700022"/>
                  </a:lnTo>
                  <a:lnTo>
                    <a:pt x="1029437" y="1696517"/>
                  </a:lnTo>
                  <a:lnTo>
                    <a:pt x="1025931" y="1696517"/>
                  </a:lnTo>
                  <a:cubicBezTo>
                    <a:pt x="1025931" y="1693012"/>
                    <a:pt x="1025347" y="1690091"/>
                    <a:pt x="1024179" y="1687754"/>
                  </a:cubicBezTo>
                  <a:lnTo>
                    <a:pt x="1022426" y="1680743"/>
                  </a:lnTo>
                  <a:cubicBezTo>
                    <a:pt x="1022426" y="1679575"/>
                    <a:pt x="1023011" y="1680451"/>
                    <a:pt x="1024179" y="1683372"/>
                  </a:cubicBezTo>
                  <a:cubicBezTo>
                    <a:pt x="1025347" y="1686293"/>
                    <a:pt x="1027100" y="1689506"/>
                    <a:pt x="1029437" y="1693012"/>
                  </a:cubicBezTo>
                  <a:cubicBezTo>
                    <a:pt x="1032942" y="1700022"/>
                    <a:pt x="1039660" y="1707909"/>
                    <a:pt x="1049591" y="1716672"/>
                  </a:cubicBezTo>
                  <a:cubicBezTo>
                    <a:pt x="1059523" y="1725435"/>
                    <a:pt x="1064489" y="1728064"/>
                    <a:pt x="1064489" y="1724558"/>
                  </a:cubicBezTo>
                  <a:lnTo>
                    <a:pt x="1060984" y="1724558"/>
                  </a:lnTo>
                  <a:lnTo>
                    <a:pt x="1060984" y="1721053"/>
                  </a:lnTo>
                  <a:lnTo>
                    <a:pt x="1057478" y="1717548"/>
                  </a:lnTo>
                  <a:cubicBezTo>
                    <a:pt x="1062153" y="1717548"/>
                    <a:pt x="1062153" y="1716964"/>
                    <a:pt x="1057478" y="1715795"/>
                  </a:cubicBezTo>
                  <a:cubicBezTo>
                    <a:pt x="1055141" y="1713459"/>
                    <a:pt x="1055141" y="1712290"/>
                    <a:pt x="1057478" y="1712290"/>
                  </a:cubicBezTo>
                  <a:cubicBezTo>
                    <a:pt x="1059815" y="1712290"/>
                    <a:pt x="1060691" y="1711414"/>
                    <a:pt x="1060107" y="1709661"/>
                  </a:cubicBezTo>
                  <a:cubicBezTo>
                    <a:pt x="1059523" y="1707909"/>
                    <a:pt x="1058647" y="1706448"/>
                    <a:pt x="1057478" y="1705280"/>
                  </a:cubicBezTo>
                  <a:cubicBezTo>
                    <a:pt x="1055141" y="1704111"/>
                    <a:pt x="1053973" y="1702359"/>
                    <a:pt x="1053973" y="1700022"/>
                  </a:cubicBezTo>
                  <a:lnTo>
                    <a:pt x="1057478" y="1700022"/>
                  </a:lnTo>
                  <a:cubicBezTo>
                    <a:pt x="1059815" y="1702359"/>
                    <a:pt x="1060984" y="1702359"/>
                    <a:pt x="1060984" y="1700022"/>
                  </a:cubicBezTo>
                  <a:cubicBezTo>
                    <a:pt x="1060984" y="1697685"/>
                    <a:pt x="1059815" y="1696517"/>
                    <a:pt x="1057478" y="1696517"/>
                  </a:cubicBezTo>
                  <a:cubicBezTo>
                    <a:pt x="1057478" y="1694180"/>
                    <a:pt x="1056309" y="1693012"/>
                    <a:pt x="1053973" y="1693012"/>
                  </a:cubicBezTo>
                  <a:cubicBezTo>
                    <a:pt x="1053973" y="1691843"/>
                    <a:pt x="1053389" y="1690091"/>
                    <a:pt x="1052221" y="1687754"/>
                  </a:cubicBezTo>
                  <a:cubicBezTo>
                    <a:pt x="1049884" y="1685417"/>
                    <a:pt x="1048715" y="1683080"/>
                    <a:pt x="1048715" y="1680743"/>
                  </a:cubicBezTo>
                  <a:lnTo>
                    <a:pt x="1041705" y="1671980"/>
                  </a:lnTo>
                  <a:cubicBezTo>
                    <a:pt x="1042873" y="1670812"/>
                    <a:pt x="1043165" y="1669644"/>
                    <a:pt x="1042581" y="1668475"/>
                  </a:cubicBezTo>
                  <a:cubicBezTo>
                    <a:pt x="1041997" y="1667307"/>
                    <a:pt x="1041705" y="1666723"/>
                    <a:pt x="1041705" y="1666723"/>
                  </a:cubicBezTo>
                  <a:lnTo>
                    <a:pt x="1038199" y="1664970"/>
                  </a:lnTo>
                  <a:lnTo>
                    <a:pt x="1036447" y="1666723"/>
                  </a:lnTo>
                  <a:cubicBezTo>
                    <a:pt x="1036447" y="1665554"/>
                    <a:pt x="1035279" y="1664970"/>
                    <a:pt x="1032942" y="1664970"/>
                  </a:cubicBezTo>
                  <a:cubicBezTo>
                    <a:pt x="1030605" y="1662633"/>
                    <a:pt x="1029437" y="1660296"/>
                    <a:pt x="1029437" y="1657960"/>
                  </a:cubicBezTo>
                  <a:cubicBezTo>
                    <a:pt x="1031773" y="1657960"/>
                    <a:pt x="1032649" y="1657375"/>
                    <a:pt x="1032066" y="1656207"/>
                  </a:cubicBezTo>
                  <a:cubicBezTo>
                    <a:pt x="1031481" y="1655039"/>
                    <a:pt x="1030605" y="1653870"/>
                    <a:pt x="1029437" y="1652702"/>
                  </a:cubicBezTo>
                  <a:lnTo>
                    <a:pt x="1029437" y="1645691"/>
                  </a:lnTo>
                  <a:lnTo>
                    <a:pt x="1024179" y="1640434"/>
                  </a:lnTo>
                  <a:cubicBezTo>
                    <a:pt x="1023011" y="1638097"/>
                    <a:pt x="1019505" y="1635760"/>
                    <a:pt x="1013663" y="1633423"/>
                  </a:cubicBezTo>
                  <a:lnTo>
                    <a:pt x="910260" y="1633423"/>
                  </a:lnTo>
                  <a:cubicBezTo>
                    <a:pt x="910260" y="1635760"/>
                    <a:pt x="907923" y="1636928"/>
                    <a:pt x="903249" y="1636928"/>
                  </a:cubicBezTo>
                  <a:cubicBezTo>
                    <a:pt x="900913" y="1636928"/>
                    <a:pt x="898284" y="1637513"/>
                    <a:pt x="895363" y="1638681"/>
                  </a:cubicBezTo>
                  <a:cubicBezTo>
                    <a:pt x="892441" y="1639849"/>
                    <a:pt x="888645" y="1640434"/>
                    <a:pt x="883971" y="1640434"/>
                  </a:cubicBezTo>
                  <a:cubicBezTo>
                    <a:pt x="878129" y="1641602"/>
                    <a:pt x="873455" y="1642186"/>
                    <a:pt x="869950" y="1642186"/>
                  </a:cubicBezTo>
                  <a:cubicBezTo>
                    <a:pt x="866445" y="1642186"/>
                    <a:pt x="863523" y="1643355"/>
                    <a:pt x="861187" y="1645691"/>
                  </a:cubicBezTo>
                  <a:lnTo>
                    <a:pt x="852424" y="1645691"/>
                  </a:lnTo>
                  <a:cubicBezTo>
                    <a:pt x="850087" y="1645691"/>
                    <a:pt x="843077" y="1648028"/>
                    <a:pt x="831393" y="1652702"/>
                  </a:cubicBezTo>
                  <a:cubicBezTo>
                    <a:pt x="824383" y="1653870"/>
                    <a:pt x="816788" y="1654454"/>
                    <a:pt x="808609" y="1654454"/>
                  </a:cubicBezTo>
                  <a:cubicBezTo>
                    <a:pt x="807441" y="1654454"/>
                    <a:pt x="805687" y="1655623"/>
                    <a:pt x="803351" y="1657960"/>
                  </a:cubicBezTo>
                  <a:lnTo>
                    <a:pt x="763041" y="1666723"/>
                  </a:lnTo>
                  <a:lnTo>
                    <a:pt x="720979" y="1675486"/>
                  </a:lnTo>
                  <a:cubicBezTo>
                    <a:pt x="716305" y="1676654"/>
                    <a:pt x="709295" y="1678115"/>
                    <a:pt x="699948" y="1679867"/>
                  </a:cubicBezTo>
                  <a:cubicBezTo>
                    <a:pt x="690601" y="1681620"/>
                    <a:pt x="681838" y="1684249"/>
                    <a:pt x="673659" y="1687754"/>
                  </a:cubicBezTo>
                  <a:lnTo>
                    <a:pt x="664896" y="1691259"/>
                  </a:lnTo>
                  <a:lnTo>
                    <a:pt x="657886" y="1691259"/>
                  </a:lnTo>
                  <a:lnTo>
                    <a:pt x="645618" y="1696517"/>
                  </a:lnTo>
                  <a:cubicBezTo>
                    <a:pt x="639775" y="1702359"/>
                    <a:pt x="633349" y="1705280"/>
                    <a:pt x="626339" y="1705280"/>
                  </a:cubicBezTo>
                  <a:cubicBezTo>
                    <a:pt x="624003" y="1705280"/>
                    <a:pt x="621665" y="1706448"/>
                    <a:pt x="619328" y="1708785"/>
                  </a:cubicBezTo>
                  <a:lnTo>
                    <a:pt x="615823" y="1712290"/>
                  </a:lnTo>
                  <a:cubicBezTo>
                    <a:pt x="614655" y="1712290"/>
                    <a:pt x="612902" y="1713459"/>
                    <a:pt x="610566" y="1715795"/>
                  </a:cubicBezTo>
                  <a:cubicBezTo>
                    <a:pt x="605892" y="1716964"/>
                    <a:pt x="600342" y="1718424"/>
                    <a:pt x="593916" y="1720177"/>
                  </a:cubicBezTo>
                  <a:cubicBezTo>
                    <a:pt x="587490" y="1721929"/>
                    <a:pt x="583692" y="1722222"/>
                    <a:pt x="582524" y="1721053"/>
                  </a:cubicBezTo>
                  <a:cubicBezTo>
                    <a:pt x="580187" y="1718716"/>
                    <a:pt x="579019" y="1718716"/>
                    <a:pt x="579019" y="1721053"/>
                  </a:cubicBezTo>
                  <a:cubicBezTo>
                    <a:pt x="579019" y="1723390"/>
                    <a:pt x="573761" y="1724558"/>
                    <a:pt x="563245" y="1724558"/>
                  </a:cubicBezTo>
                  <a:lnTo>
                    <a:pt x="556235" y="1724558"/>
                  </a:lnTo>
                  <a:lnTo>
                    <a:pt x="556235" y="1731569"/>
                  </a:lnTo>
                  <a:cubicBezTo>
                    <a:pt x="556235" y="1735074"/>
                    <a:pt x="555067" y="1735658"/>
                    <a:pt x="552730" y="1733321"/>
                  </a:cubicBezTo>
                  <a:cubicBezTo>
                    <a:pt x="552730" y="1732153"/>
                    <a:pt x="552146" y="1731569"/>
                    <a:pt x="550977" y="1731569"/>
                  </a:cubicBezTo>
                  <a:cubicBezTo>
                    <a:pt x="549809" y="1731569"/>
                    <a:pt x="548640" y="1730400"/>
                    <a:pt x="547472" y="1728064"/>
                  </a:cubicBezTo>
                  <a:cubicBezTo>
                    <a:pt x="546303" y="1725727"/>
                    <a:pt x="546303" y="1724558"/>
                    <a:pt x="547472" y="1724558"/>
                  </a:cubicBezTo>
                  <a:lnTo>
                    <a:pt x="547472" y="1715795"/>
                  </a:lnTo>
                  <a:cubicBezTo>
                    <a:pt x="549809" y="1713459"/>
                    <a:pt x="549809" y="1712290"/>
                    <a:pt x="547472" y="1712290"/>
                  </a:cubicBezTo>
                  <a:cubicBezTo>
                    <a:pt x="545135" y="1714627"/>
                    <a:pt x="543967" y="1714627"/>
                    <a:pt x="543967" y="1712290"/>
                  </a:cubicBezTo>
                  <a:lnTo>
                    <a:pt x="540462" y="1712290"/>
                  </a:lnTo>
                  <a:cubicBezTo>
                    <a:pt x="540462" y="1714627"/>
                    <a:pt x="539293" y="1716380"/>
                    <a:pt x="536956" y="1717548"/>
                  </a:cubicBezTo>
                  <a:cubicBezTo>
                    <a:pt x="533451" y="1719885"/>
                    <a:pt x="529362" y="1724558"/>
                    <a:pt x="524688" y="1731569"/>
                  </a:cubicBezTo>
                  <a:lnTo>
                    <a:pt x="526440" y="1731569"/>
                  </a:lnTo>
                  <a:cubicBezTo>
                    <a:pt x="526440" y="1732737"/>
                    <a:pt x="525272" y="1734198"/>
                    <a:pt x="522935" y="1735950"/>
                  </a:cubicBezTo>
                  <a:cubicBezTo>
                    <a:pt x="520599" y="1737703"/>
                    <a:pt x="518262" y="1739163"/>
                    <a:pt x="515925" y="1740332"/>
                  </a:cubicBezTo>
                  <a:cubicBezTo>
                    <a:pt x="513588" y="1740332"/>
                    <a:pt x="513588" y="1741500"/>
                    <a:pt x="515925" y="1743837"/>
                  </a:cubicBezTo>
                  <a:lnTo>
                    <a:pt x="519430" y="1747342"/>
                  </a:lnTo>
                  <a:lnTo>
                    <a:pt x="515925" y="1747342"/>
                  </a:lnTo>
                  <a:cubicBezTo>
                    <a:pt x="513588" y="1747342"/>
                    <a:pt x="512420" y="1748511"/>
                    <a:pt x="512420" y="1750847"/>
                  </a:cubicBezTo>
                  <a:cubicBezTo>
                    <a:pt x="512420" y="1750847"/>
                    <a:pt x="512420" y="1749971"/>
                    <a:pt x="512420" y="1748219"/>
                  </a:cubicBezTo>
                  <a:cubicBezTo>
                    <a:pt x="512420" y="1746466"/>
                    <a:pt x="512420" y="1745005"/>
                    <a:pt x="512420" y="1743837"/>
                  </a:cubicBezTo>
                  <a:lnTo>
                    <a:pt x="512420" y="1742084"/>
                  </a:lnTo>
                  <a:cubicBezTo>
                    <a:pt x="511251" y="1740916"/>
                    <a:pt x="511251" y="1740332"/>
                    <a:pt x="512420" y="1740332"/>
                  </a:cubicBezTo>
                  <a:cubicBezTo>
                    <a:pt x="517094" y="1735658"/>
                    <a:pt x="519430" y="1730400"/>
                    <a:pt x="519430" y="1724558"/>
                  </a:cubicBezTo>
                  <a:lnTo>
                    <a:pt x="522935" y="1717548"/>
                  </a:lnTo>
                  <a:cubicBezTo>
                    <a:pt x="524104" y="1717548"/>
                    <a:pt x="524104" y="1716964"/>
                    <a:pt x="522935" y="1715795"/>
                  </a:cubicBezTo>
                  <a:cubicBezTo>
                    <a:pt x="522935" y="1713459"/>
                    <a:pt x="523520" y="1711122"/>
                    <a:pt x="524688" y="1708785"/>
                  </a:cubicBezTo>
                  <a:cubicBezTo>
                    <a:pt x="523520" y="1708785"/>
                    <a:pt x="522935" y="1709953"/>
                    <a:pt x="522935" y="1712290"/>
                  </a:cubicBezTo>
                  <a:cubicBezTo>
                    <a:pt x="521767" y="1713459"/>
                    <a:pt x="520599" y="1714627"/>
                    <a:pt x="519430" y="1715795"/>
                  </a:cubicBezTo>
                  <a:cubicBezTo>
                    <a:pt x="518262" y="1716964"/>
                    <a:pt x="517094" y="1717548"/>
                    <a:pt x="515925" y="1717548"/>
                  </a:cubicBezTo>
                  <a:cubicBezTo>
                    <a:pt x="513588" y="1717548"/>
                    <a:pt x="511836" y="1718716"/>
                    <a:pt x="510668" y="1721053"/>
                  </a:cubicBezTo>
                  <a:lnTo>
                    <a:pt x="510668" y="1717548"/>
                  </a:lnTo>
                  <a:lnTo>
                    <a:pt x="507162" y="1715795"/>
                  </a:lnTo>
                  <a:lnTo>
                    <a:pt x="510668" y="1705280"/>
                  </a:lnTo>
                  <a:cubicBezTo>
                    <a:pt x="513004" y="1697101"/>
                    <a:pt x="513004" y="1693012"/>
                    <a:pt x="510668" y="1693012"/>
                  </a:cubicBezTo>
                  <a:lnTo>
                    <a:pt x="507162" y="1691259"/>
                  </a:lnTo>
                  <a:cubicBezTo>
                    <a:pt x="505993" y="1691259"/>
                    <a:pt x="504826" y="1690675"/>
                    <a:pt x="503657" y="1689506"/>
                  </a:cubicBezTo>
                  <a:cubicBezTo>
                    <a:pt x="502488" y="1688338"/>
                    <a:pt x="501321" y="1687754"/>
                    <a:pt x="500152" y="1687754"/>
                  </a:cubicBezTo>
                  <a:cubicBezTo>
                    <a:pt x="498983" y="1687754"/>
                    <a:pt x="498983" y="1686585"/>
                    <a:pt x="500152" y="1684249"/>
                  </a:cubicBezTo>
                  <a:cubicBezTo>
                    <a:pt x="500152" y="1683080"/>
                    <a:pt x="499860" y="1681912"/>
                    <a:pt x="499275" y="1680743"/>
                  </a:cubicBezTo>
                  <a:cubicBezTo>
                    <a:pt x="498692" y="1679575"/>
                    <a:pt x="496063" y="1678991"/>
                    <a:pt x="491389" y="1678991"/>
                  </a:cubicBezTo>
                  <a:cubicBezTo>
                    <a:pt x="489052" y="1678991"/>
                    <a:pt x="487591" y="1678407"/>
                    <a:pt x="487007" y="1677238"/>
                  </a:cubicBezTo>
                  <a:cubicBezTo>
                    <a:pt x="486423" y="1676070"/>
                    <a:pt x="485547" y="1675486"/>
                    <a:pt x="484379" y="1675486"/>
                  </a:cubicBezTo>
                  <a:cubicBezTo>
                    <a:pt x="484379" y="1669644"/>
                    <a:pt x="484962" y="1666723"/>
                    <a:pt x="486131" y="1666723"/>
                  </a:cubicBezTo>
                  <a:cubicBezTo>
                    <a:pt x="486131" y="1666723"/>
                    <a:pt x="486423" y="1666723"/>
                    <a:pt x="487007" y="1666723"/>
                  </a:cubicBezTo>
                  <a:cubicBezTo>
                    <a:pt x="487591" y="1666723"/>
                    <a:pt x="487884" y="1666138"/>
                    <a:pt x="487884" y="1664970"/>
                  </a:cubicBezTo>
                  <a:lnTo>
                    <a:pt x="486131" y="1661465"/>
                  </a:lnTo>
                  <a:cubicBezTo>
                    <a:pt x="486131" y="1660296"/>
                    <a:pt x="485547" y="1659128"/>
                    <a:pt x="484379" y="1657960"/>
                  </a:cubicBezTo>
                  <a:cubicBezTo>
                    <a:pt x="483210" y="1656791"/>
                    <a:pt x="483210" y="1655623"/>
                    <a:pt x="484379" y="1654454"/>
                  </a:cubicBezTo>
                  <a:lnTo>
                    <a:pt x="486131" y="1654454"/>
                  </a:lnTo>
                  <a:cubicBezTo>
                    <a:pt x="486131" y="1654454"/>
                    <a:pt x="485839" y="1654162"/>
                    <a:pt x="485255" y="1653578"/>
                  </a:cubicBezTo>
                  <a:cubicBezTo>
                    <a:pt x="484670" y="1652994"/>
                    <a:pt x="484379" y="1652702"/>
                    <a:pt x="484379" y="1652702"/>
                  </a:cubicBezTo>
                  <a:cubicBezTo>
                    <a:pt x="483210" y="1651533"/>
                    <a:pt x="482626" y="1650365"/>
                    <a:pt x="482626" y="1649197"/>
                  </a:cubicBezTo>
                  <a:cubicBezTo>
                    <a:pt x="482626" y="1648028"/>
                    <a:pt x="483210" y="1646860"/>
                    <a:pt x="484379" y="1645691"/>
                  </a:cubicBezTo>
                  <a:cubicBezTo>
                    <a:pt x="486715" y="1639849"/>
                    <a:pt x="487884" y="1635760"/>
                    <a:pt x="487884" y="1633423"/>
                  </a:cubicBezTo>
                  <a:cubicBezTo>
                    <a:pt x="486715" y="1633423"/>
                    <a:pt x="486131" y="1632255"/>
                    <a:pt x="486131" y="1629918"/>
                  </a:cubicBezTo>
                  <a:cubicBezTo>
                    <a:pt x="486131" y="1628750"/>
                    <a:pt x="486715" y="1628750"/>
                    <a:pt x="487884" y="1629918"/>
                  </a:cubicBezTo>
                  <a:cubicBezTo>
                    <a:pt x="490220" y="1635760"/>
                    <a:pt x="491973" y="1638681"/>
                    <a:pt x="493141" y="1638681"/>
                  </a:cubicBezTo>
                  <a:cubicBezTo>
                    <a:pt x="494310" y="1638681"/>
                    <a:pt x="494894" y="1635760"/>
                    <a:pt x="494894" y="1629918"/>
                  </a:cubicBezTo>
                  <a:cubicBezTo>
                    <a:pt x="494894" y="1628750"/>
                    <a:pt x="495186" y="1627581"/>
                    <a:pt x="495770" y="1626413"/>
                  </a:cubicBezTo>
                  <a:cubicBezTo>
                    <a:pt x="496355" y="1625244"/>
                    <a:pt x="497231" y="1624660"/>
                    <a:pt x="498399" y="1624660"/>
                  </a:cubicBezTo>
                  <a:lnTo>
                    <a:pt x="500152" y="1621155"/>
                  </a:lnTo>
                  <a:lnTo>
                    <a:pt x="503657" y="1621155"/>
                  </a:lnTo>
                  <a:cubicBezTo>
                    <a:pt x="505993" y="1621155"/>
                    <a:pt x="507162" y="1619987"/>
                    <a:pt x="507162" y="1617650"/>
                  </a:cubicBezTo>
                  <a:lnTo>
                    <a:pt x="510668" y="1615897"/>
                  </a:lnTo>
                  <a:cubicBezTo>
                    <a:pt x="511836" y="1615897"/>
                    <a:pt x="513004" y="1616773"/>
                    <a:pt x="514173" y="1618526"/>
                  </a:cubicBezTo>
                  <a:cubicBezTo>
                    <a:pt x="515341" y="1620279"/>
                    <a:pt x="515925" y="1622323"/>
                    <a:pt x="515925" y="1624660"/>
                  </a:cubicBezTo>
                  <a:cubicBezTo>
                    <a:pt x="518262" y="1622323"/>
                    <a:pt x="519430" y="1621155"/>
                    <a:pt x="519430" y="1621155"/>
                  </a:cubicBezTo>
                  <a:cubicBezTo>
                    <a:pt x="521767" y="1616481"/>
                    <a:pt x="524688" y="1612392"/>
                    <a:pt x="528193" y="1608887"/>
                  </a:cubicBezTo>
                  <a:cubicBezTo>
                    <a:pt x="531698" y="1605382"/>
                    <a:pt x="534620" y="1604213"/>
                    <a:pt x="536956" y="1605382"/>
                  </a:cubicBezTo>
                  <a:cubicBezTo>
                    <a:pt x="541630" y="1605382"/>
                    <a:pt x="543967" y="1604213"/>
                    <a:pt x="543967" y="1601876"/>
                  </a:cubicBezTo>
                  <a:cubicBezTo>
                    <a:pt x="541630" y="1598371"/>
                    <a:pt x="539293" y="1596619"/>
                    <a:pt x="536956" y="1596619"/>
                  </a:cubicBezTo>
                  <a:cubicBezTo>
                    <a:pt x="536956" y="1594282"/>
                    <a:pt x="536664" y="1592237"/>
                    <a:pt x="536080" y="1590485"/>
                  </a:cubicBezTo>
                  <a:cubicBezTo>
                    <a:pt x="535496" y="1588732"/>
                    <a:pt x="534035" y="1587271"/>
                    <a:pt x="531698" y="1586103"/>
                  </a:cubicBezTo>
                  <a:cubicBezTo>
                    <a:pt x="527025" y="1575587"/>
                    <a:pt x="521767" y="1570330"/>
                    <a:pt x="515925" y="1570330"/>
                  </a:cubicBezTo>
                  <a:cubicBezTo>
                    <a:pt x="515925" y="1565656"/>
                    <a:pt x="514173" y="1562735"/>
                    <a:pt x="510668" y="1561567"/>
                  </a:cubicBezTo>
                  <a:lnTo>
                    <a:pt x="503657" y="1554556"/>
                  </a:lnTo>
                  <a:lnTo>
                    <a:pt x="507162" y="1554556"/>
                  </a:lnTo>
                  <a:cubicBezTo>
                    <a:pt x="507162" y="1552219"/>
                    <a:pt x="500736" y="1551051"/>
                    <a:pt x="487884" y="1551051"/>
                  </a:cubicBezTo>
                  <a:cubicBezTo>
                    <a:pt x="475031" y="1551051"/>
                    <a:pt x="467437" y="1550467"/>
                    <a:pt x="465099" y="1549298"/>
                  </a:cubicBezTo>
                  <a:cubicBezTo>
                    <a:pt x="467437" y="1546962"/>
                    <a:pt x="469774" y="1545793"/>
                    <a:pt x="472110" y="1545793"/>
                  </a:cubicBezTo>
                  <a:cubicBezTo>
                    <a:pt x="473279" y="1543456"/>
                    <a:pt x="473863" y="1541120"/>
                    <a:pt x="473863" y="1538783"/>
                  </a:cubicBezTo>
                  <a:lnTo>
                    <a:pt x="477368" y="1537030"/>
                  </a:lnTo>
                  <a:lnTo>
                    <a:pt x="473863" y="1530020"/>
                  </a:lnTo>
                  <a:cubicBezTo>
                    <a:pt x="471526" y="1526515"/>
                    <a:pt x="471526" y="1522425"/>
                    <a:pt x="473863" y="1517752"/>
                  </a:cubicBezTo>
                  <a:cubicBezTo>
                    <a:pt x="477368" y="1514246"/>
                    <a:pt x="477368" y="1511910"/>
                    <a:pt x="473863" y="1510741"/>
                  </a:cubicBezTo>
                  <a:lnTo>
                    <a:pt x="472110" y="1507236"/>
                  </a:lnTo>
                  <a:cubicBezTo>
                    <a:pt x="472110" y="1504899"/>
                    <a:pt x="470942" y="1503731"/>
                    <a:pt x="468605" y="1503731"/>
                  </a:cubicBezTo>
                  <a:cubicBezTo>
                    <a:pt x="466268" y="1501394"/>
                    <a:pt x="465099" y="1499641"/>
                    <a:pt x="465099" y="1498473"/>
                  </a:cubicBezTo>
                  <a:lnTo>
                    <a:pt x="465099" y="1479194"/>
                  </a:lnTo>
                  <a:cubicBezTo>
                    <a:pt x="467437" y="1476858"/>
                    <a:pt x="468605" y="1475105"/>
                    <a:pt x="468605" y="1473937"/>
                  </a:cubicBezTo>
                  <a:lnTo>
                    <a:pt x="468605" y="1470431"/>
                  </a:lnTo>
                  <a:cubicBezTo>
                    <a:pt x="468605" y="1464589"/>
                    <a:pt x="470357" y="1458163"/>
                    <a:pt x="473863" y="1451153"/>
                  </a:cubicBezTo>
                  <a:cubicBezTo>
                    <a:pt x="478536" y="1451153"/>
                    <a:pt x="480873" y="1450569"/>
                    <a:pt x="480873" y="1449400"/>
                  </a:cubicBezTo>
                  <a:cubicBezTo>
                    <a:pt x="483210" y="1444727"/>
                    <a:pt x="484379" y="1441221"/>
                    <a:pt x="484379" y="1438885"/>
                  </a:cubicBezTo>
                  <a:cubicBezTo>
                    <a:pt x="484379" y="1435379"/>
                    <a:pt x="484962" y="1431874"/>
                    <a:pt x="486131" y="1428369"/>
                  </a:cubicBezTo>
                  <a:cubicBezTo>
                    <a:pt x="489636" y="1424864"/>
                    <a:pt x="491389" y="1420774"/>
                    <a:pt x="491389" y="1416101"/>
                  </a:cubicBezTo>
                  <a:cubicBezTo>
                    <a:pt x="491389" y="1413764"/>
                    <a:pt x="493726" y="1410843"/>
                    <a:pt x="498399" y="1407338"/>
                  </a:cubicBezTo>
                  <a:lnTo>
                    <a:pt x="498399" y="1400327"/>
                  </a:lnTo>
                  <a:cubicBezTo>
                    <a:pt x="498399" y="1397991"/>
                    <a:pt x="498983" y="1396238"/>
                    <a:pt x="500152" y="1395070"/>
                  </a:cubicBezTo>
                  <a:cubicBezTo>
                    <a:pt x="500152" y="1392733"/>
                    <a:pt x="500736" y="1390980"/>
                    <a:pt x="501904" y="1389812"/>
                  </a:cubicBezTo>
                  <a:cubicBezTo>
                    <a:pt x="503073" y="1388643"/>
                    <a:pt x="503657" y="1386891"/>
                    <a:pt x="503657" y="1384554"/>
                  </a:cubicBezTo>
                  <a:lnTo>
                    <a:pt x="503657" y="1379296"/>
                  </a:lnTo>
                  <a:cubicBezTo>
                    <a:pt x="505993" y="1379296"/>
                    <a:pt x="507162" y="1371702"/>
                    <a:pt x="507162" y="1356512"/>
                  </a:cubicBezTo>
                  <a:cubicBezTo>
                    <a:pt x="508331" y="1342492"/>
                    <a:pt x="509499" y="1331976"/>
                    <a:pt x="510668" y="1324966"/>
                  </a:cubicBezTo>
                  <a:cubicBezTo>
                    <a:pt x="511836" y="1317955"/>
                    <a:pt x="511836" y="1313866"/>
                    <a:pt x="510668" y="1312697"/>
                  </a:cubicBezTo>
                  <a:lnTo>
                    <a:pt x="510668" y="1307440"/>
                  </a:lnTo>
                  <a:cubicBezTo>
                    <a:pt x="505993" y="1307440"/>
                    <a:pt x="503657" y="1310361"/>
                    <a:pt x="503657" y="1316203"/>
                  </a:cubicBezTo>
                  <a:cubicBezTo>
                    <a:pt x="501321" y="1319708"/>
                    <a:pt x="498107" y="1323505"/>
                    <a:pt x="494017" y="1327594"/>
                  </a:cubicBezTo>
                  <a:cubicBezTo>
                    <a:pt x="489928" y="1331684"/>
                    <a:pt x="487299" y="1333729"/>
                    <a:pt x="486131" y="1333729"/>
                  </a:cubicBezTo>
                  <a:lnTo>
                    <a:pt x="480873" y="1337234"/>
                  </a:lnTo>
                  <a:cubicBezTo>
                    <a:pt x="478536" y="1341907"/>
                    <a:pt x="476199" y="1344244"/>
                    <a:pt x="473863" y="1344244"/>
                  </a:cubicBezTo>
                  <a:cubicBezTo>
                    <a:pt x="471526" y="1344244"/>
                    <a:pt x="468313" y="1345120"/>
                    <a:pt x="464223" y="1346873"/>
                  </a:cubicBezTo>
                  <a:cubicBezTo>
                    <a:pt x="460134" y="1348626"/>
                    <a:pt x="456337" y="1350670"/>
                    <a:pt x="452832" y="1353007"/>
                  </a:cubicBezTo>
                  <a:cubicBezTo>
                    <a:pt x="452832" y="1354176"/>
                    <a:pt x="451955" y="1355344"/>
                    <a:pt x="450203" y="1356512"/>
                  </a:cubicBezTo>
                  <a:cubicBezTo>
                    <a:pt x="448450" y="1357681"/>
                    <a:pt x="447574" y="1358265"/>
                    <a:pt x="447574" y="1358265"/>
                  </a:cubicBezTo>
                  <a:cubicBezTo>
                    <a:pt x="444069" y="1358265"/>
                    <a:pt x="444652" y="1355344"/>
                    <a:pt x="449327" y="1349502"/>
                  </a:cubicBezTo>
                  <a:cubicBezTo>
                    <a:pt x="456337" y="1343660"/>
                    <a:pt x="459842" y="1339571"/>
                    <a:pt x="459842" y="1337234"/>
                  </a:cubicBezTo>
                  <a:lnTo>
                    <a:pt x="456337" y="1337234"/>
                  </a:lnTo>
                  <a:cubicBezTo>
                    <a:pt x="454000" y="1337234"/>
                    <a:pt x="452832" y="1338402"/>
                    <a:pt x="452832" y="1340739"/>
                  </a:cubicBezTo>
                  <a:cubicBezTo>
                    <a:pt x="449327" y="1344244"/>
                    <a:pt x="444069" y="1345997"/>
                    <a:pt x="437058" y="1345997"/>
                  </a:cubicBezTo>
                  <a:lnTo>
                    <a:pt x="435305" y="1345997"/>
                  </a:lnTo>
                  <a:cubicBezTo>
                    <a:pt x="437642" y="1345997"/>
                    <a:pt x="439979" y="1344828"/>
                    <a:pt x="442316" y="1342492"/>
                  </a:cubicBezTo>
                  <a:cubicBezTo>
                    <a:pt x="444652" y="1340155"/>
                    <a:pt x="446405" y="1338402"/>
                    <a:pt x="447574" y="1337234"/>
                  </a:cubicBezTo>
                  <a:lnTo>
                    <a:pt x="449327" y="1333729"/>
                  </a:lnTo>
                  <a:lnTo>
                    <a:pt x="444069" y="1333729"/>
                  </a:lnTo>
                  <a:cubicBezTo>
                    <a:pt x="444069" y="1332560"/>
                    <a:pt x="443484" y="1331976"/>
                    <a:pt x="442316" y="1331976"/>
                  </a:cubicBezTo>
                  <a:lnTo>
                    <a:pt x="428295" y="1333729"/>
                  </a:lnTo>
                  <a:cubicBezTo>
                    <a:pt x="422453" y="1333729"/>
                    <a:pt x="421285" y="1333144"/>
                    <a:pt x="424790" y="1331976"/>
                  </a:cubicBezTo>
                  <a:cubicBezTo>
                    <a:pt x="428295" y="1331976"/>
                    <a:pt x="431508" y="1331392"/>
                    <a:pt x="434429" y="1330223"/>
                  </a:cubicBezTo>
                  <a:cubicBezTo>
                    <a:pt x="437351" y="1329055"/>
                    <a:pt x="440563" y="1328471"/>
                    <a:pt x="444069" y="1328471"/>
                  </a:cubicBezTo>
                  <a:cubicBezTo>
                    <a:pt x="444069" y="1326134"/>
                    <a:pt x="445821" y="1324966"/>
                    <a:pt x="449327" y="1324966"/>
                  </a:cubicBezTo>
                  <a:cubicBezTo>
                    <a:pt x="448158" y="1324966"/>
                    <a:pt x="447574" y="1324381"/>
                    <a:pt x="447574" y="1323213"/>
                  </a:cubicBezTo>
                  <a:cubicBezTo>
                    <a:pt x="447574" y="1322045"/>
                    <a:pt x="448158" y="1321460"/>
                    <a:pt x="449327" y="1321460"/>
                  </a:cubicBezTo>
                  <a:cubicBezTo>
                    <a:pt x="455168" y="1320292"/>
                    <a:pt x="458673" y="1319416"/>
                    <a:pt x="459842" y="1318831"/>
                  </a:cubicBezTo>
                  <a:cubicBezTo>
                    <a:pt x="461011" y="1318247"/>
                    <a:pt x="461594" y="1317371"/>
                    <a:pt x="461594" y="1316203"/>
                  </a:cubicBezTo>
                  <a:cubicBezTo>
                    <a:pt x="463931" y="1313866"/>
                    <a:pt x="462179" y="1312697"/>
                    <a:pt x="456337" y="1312697"/>
                  </a:cubicBezTo>
                  <a:cubicBezTo>
                    <a:pt x="452832" y="1312697"/>
                    <a:pt x="450495" y="1312405"/>
                    <a:pt x="449327" y="1311821"/>
                  </a:cubicBezTo>
                  <a:lnTo>
                    <a:pt x="449327" y="1310194"/>
                  </a:lnTo>
                  <a:lnTo>
                    <a:pt x="428295" y="1316203"/>
                  </a:lnTo>
                  <a:lnTo>
                    <a:pt x="421285" y="1316203"/>
                  </a:lnTo>
                  <a:cubicBezTo>
                    <a:pt x="421285" y="1318539"/>
                    <a:pt x="420700" y="1320292"/>
                    <a:pt x="419532" y="1321460"/>
                  </a:cubicBezTo>
                  <a:cubicBezTo>
                    <a:pt x="419532" y="1323797"/>
                    <a:pt x="418363" y="1326134"/>
                    <a:pt x="416027" y="1328471"/>
                  </a:cubicBezTo>
                  <a:cubicBezTo>
                    <a:pt x="418363" y="1328471"/>
                    <a:pt x="419532" y="1327302"/>
                    <a:pt x="419532" y="1324966"/>
                  </a:cubicBezTo>
                  <a:lnTo>
                    <a:pt x="421285" y="1321460"/>
                  </a:lnTo>
                  <a:cubicBezTo>
                    <a:pt x="421285" y="1322629"/>
                    <a:pt x="421285" y="1324089"/>
                    <a:pt x="421285" y="1325842"/>
                  </a:cubicBezTo>
                  <a:cubicBezTo>
                    <a:pt x="421285" y="1327594"/>
                    <a:pt x="421285" y="1328471"/>
                    <a:pt x="421285" y="1328471"/>
                  </a:cubicBezTo>
                  <a:lnTo>
                    <a:pt x="416027" y="1333729"/>
                  </a:lnTo>
                  <a:cubicBezTo>
                    <a:pt x="412522" y="1344244"/>
                    <a:pt x="406095" y="1349502"/>
                    <a:pt x="396748" y="1349502"/>
                  </a:cubicBezTo>
                  <a:cubicBezTo>
                    <a:pt x="395580" y="1349502"/>
                    <a:pt x="394412" y="1350670"/>
                    <a:pt x="393243" y="1353007"/>
                  </a:cubicBezTo>
                  <a:cubicBezTo>
                    <a:pt x="392075" y="1355344"/>
                    <a:pt x="390906" y="1357097"/>
                    <a:pt x="389738" y="1358265"/>
                  </a:cubicBezTo>
                  <a:lnTo>
                    <a:pt x="380975" y="1370533"/>
                  </a:lnTo>
                  <a:lnTo>
                    <a:pt x="377470" y="1372286"/>
                  </a:lnTo>
                  <a:lnTo>
                    <a:pt x="377470" y="1375791"/>
                  </a:lnTo>
                  <a:cubicBezTo>
                    <a:pt x="376301" y="1374623"/>
                    <a:pt x="375717" y="1373746"/>
                    <a:pt x="375717" y="1373162"/>
                  </a:cubicBezTo>
                  <a:cubicBezTo>
                    <a:pt x="375717" y="1372578"/>
                    <a:pt x="376301" y="1371702"/>
                    <a:pt x="377470" y="1370533"/>
                  </a:cubicBezTo>
                  <a:lnTo>
                    <a:pt x="386233" y="1353007"/>
                  </a:lnTo>
                  <a:cubicBezTo>
                    <a:pt x="388569" y="1350670"/>
                    <a:pt x="387401" y="1349502"/>
                    <a:pt x="382728" y="1349502"/>
                  </a:cubicBezTo>
                  <a:lnTo>
                    <a:pt x="380975" y="1349502"/>
                  </a:lnTo>
                  <a:lnTo>
                    <a:pt x="382728" y="1345997"/>
                  </a:lnTo>
                  <a:cubicBezTo>
                    <a:pt x="382728" y="1348334"/>
                    <a:pt x="383896" y="1349502"/>
                    <a:pt x="386233" y="1349502"/>
                  </a:cubicBezTo>
                  <a:cubicBezTo>
                    <a:pt x="388569" y="1349502"/>
                    <a:pt x="389738" y="1348334"/>
                    <a:pt x="389738" y="1345997"/>
                  </a:cubicBezTo>
                  <a:cubicBezTo>
                    <a:pt x="394412" y="1344828"/>
                    <a:pt x="394412" y="1344244"/>
                    <a:pt x="389738" y="1344244"/>
                  </a:cubicBezTo>
                  <a:cubicBezTo>
                    <a:pt x="387401" y="1344244"/>
                    <a:pt x="385940" y="1343660"/>
                    <a:pt x="385357" y="1342492"/>
                  </a:cubicBezTo>
                  <a:cubicBezTo>
                    <a:pt x="384772" y="1341323"/>
                    <a:pt x="385064" y="1340739"/>
                    <a:pt x="386233" y="1340739"/>
                  </a:cubicBezTo>
                  <a:lnTo>
                    <a:pt x="389738" y="1340739"/>
                  </a:lnTo>
                  <a:cubicBezTo>
                    <a:pt x="394412" y="1338402"/>
                    <a:pt x="396748" y="1336065"/>
                    <a:pt x="396748" y="1333729"/>
                  </a:cubicBezTo>
                  <a:lnTo>
                    <a:pt x="398501" y="1333729"/>
                  </a:lnTo>
                  <a:cubicBezTo>
                    <a:pt x="400838" y="1332560"/>
                    <a:pt x="400838" y="1331976"/>
                    <a:pt x="398501" y="1331976"/>
                  </a:cubicBezTo>
                  <a:cubicBezTo>
                    <a:pt x="398501" y="1329639"/>
                    <a:pt x="399670" y="1328471"/>
                    <a:pt x="402006" y="1328471"/>
                  </a:cubicBezTo>
                  <a:cubicBezTo>
                    <a:pt x="405511" y="1328471"/>
                    <a:pt x="407264" y="1325550"/>
                    <a:pt x="407264" y="1319708"/>
                  </a:cubicBezTo>
                  <a:cubicBezTo>
                    <a:pt x="407264" y="1317371"/>
                    <a:pt x="407848" y="1316203"/>
                    <a:pt x="409016" y="1316203"/>
                  </a:cubicBezTo>
                  <a:lnTo>
                    <a:pt x="412522" y="1312697"/>
                  </a:lnTo>
                  <a:cubicBezTo>
                    <a:pt x="417195" y="1312697"/>
                    <a:pt x="420116" y="1311529"/>
                    <a:pt x="421285" y="1309192"/>
                  </a:cubicBezTo>
                  <a:cubicBezTo>
                    <a:pt x="423621" y="1309192"/>
                    <a:pt x="425958" y="1308608"/>
                    <a:pt x="428295" y="1307440"/>
                  </a:cubicBezTo>
                  <a:cubicBezTo>
                    <a:pt x="432969" y="1307440"/>
                    <a:pt x="435305" y="1306271"/>
                    <a:pt x="435305" y="1303934"/>
                  </a:cubicBezTo>
                  <a:cubicBezTo>
                    <a:pt x="435305" y="1306271"/>
                    <a:pt x="435890" y="1307440"/>
                    <a:pt x="437058" y="1307440"/>
                  </a:cubicBezTo>
                  <a:lnTo>
                    <a:pt x="440563" y="1303934"/>
                  </a:lnTo>
                  <a:cubicBezTo>
                    <a:pt x="442900" y="1301598"/>
                    <a:pt x="444069" y="1299261"/>
                    <a:pt x="444069" y="1296924"/>
                  </a:cubicBezTo>
                  <a:lnTo>
                    <a:pt x="437058" y="1296924"/>
                  </a:lnTo>
                  <a:cubicBezTo>
                    <a:pt x="437058" y="1301598"/>
                    <a:pt x="436474" y="1303934"/>
                    <a:pt x="435305" y="1303934"/>
                  </a:cubicBezTo>
                  <a:lnTo>
                    <a:pt x="431800" y="1303934"/>
                  </a:lnTo>
                  <a:cubicBezTo>
                    <a:pt x="434137" y="1303934"/>
                    <a:pt x="435305" y="1302766"/>
                    <a:pt x="435305" y="1300429"/>
                  </a:cubicBezTo>
                  <a:cubicBezTo>
                    <a:pt x="432969" y="1298092"/>
                    <a:pt x="428295" y="1299261"/>
                    <a:pt x="421285" y="1303934"/>
                  </a:cubicBezTo>
                  <a:lnTo>
                    <a:pt x="421285" y="1307440"/>
                  </a:lnTo>
                  <a:cubicBezTo>
                    <a:pt x="420116" y="1307440"/>
                    <a:pt x="418363" y="1308024"/>
                    <a:pt x="416027" y="1309192"/>
                  </a:cubicBezTo>
                  <a:lnTo>
                    <a:pt x="416027" y="1307440"/>
                  </a:lnTo>
                  <a:cubicBezTo>
                    <a:pt x="413690" y="1307440"/>
                    <a:pt x="410769" y="1308024"/>
                    <a:pt x="407264" y="1309192"/>
                  </a:cubicBezTo>
                  <a:cubicBezTo>
                    <a:pt x="403759" y="1310361"/>
                    <a:pt x="402006" y="1311529"/>
                    <a:pt x="402006" y="1312697"/>
                  </a:cubicBezTo>
                  <a:lnTo>
                    <a:pt x="398501" y="1312697"/>
                  </a:lnTo>
                  <a:cubicBezTo>
                    <a:pt x="394996" y="1312697"/>
                    <a:pt x="390906" y="1313866"/>
                    <a:pt x="386233" y="1316203"/>
                  </a:cubicBezTo>
                  <a:cubicBezTo>
                    <a:pt x="383896" y="1316203"/>
                    <a:pt x="380975" y="1316787"/>
                    <a:pt x="377470" y="1317955"/>
                  </a:cubicBezTo>
                  <a:cubicBezTo>
                    <a:pt x="373964" y="1319124"/>
                    <a:pt x="371044" y="1319708"/>
                    <a:pt x="368707" y="1319708"/>
                  </a:cubicBezTo>
                  <a:lnTo>
                    <a:pt x="358191" y="1319708"/>
                  </a:lnTo>
                  <a:cubicBezTo>
                    <a:pt x="358191" y="1318539"/>
                    <a:pt x="357899" y="1317955"/>
                    <a:pt x="357315" y="1317955"/>
                  </a:cubicBezTo>
                  <a:cubicBezTo>
                    <a:pt x="356730" y="1317955"/>
                    <a:pt x="356439" y="1318539"/>
                    <a:pt x="356439" y="1319708"/>
                  </a:cubicBezTo>
                  <a:lnTo>
                    <a:pt x="352933" y="1321460"/>
                  </a:lnTo>
                  <a:cubicBezTo>
                    <a:pt x="351765" y="1321460"/>
                    <a:pt x="350597" y="1322337"/>
                    <a:pt x="349428" y="1324089"/>
                  </a:cubicBezTo>
                  <a:cubicBezTo>
                    <a:pt x="348259" y="1325842"/>
                    <a:pt x="347092" y="1327302"/>
                    <a:pt x="345923" y="1328471"/>
                  </a:cubicBezTo>
                  <a:lnTo>
                    <a:pt x="345923" y="1333729"/>
                  </a:lnTo>
                  <a:lnTo>
                    <a:pt x="352933" y="1333729"/>
                  </a:lnTo>
                  <a:cubicBezTo>
                    <a:pt x="351765" y="1333729"/>
                    <a:pt x="350012" y="1334605"/>
                    <a:pt x="347676" y="1336357"/>
                  </a:cubicBezTo>
                  <a:cubicBezTo>
                    <a:pt x="345339" y="1338110"/>
                    <a:pt x="344170" y="1339571"/>
                    <a:pt x="344170" y="1340739"/>
                  </a:cubicBezTo>
                  <a:cubicBezTo>
                    <a:pt x="339497" y="1344244"/>
                    <a:pt x="335407" y="1345997"/>
                    <a:pt x="331902" y="1345997"/>
                  </a:cubicBezTo>
                  <a:cubicBezTo>
                    <a:pt x="330734" y="1345997"/>
                    <a:pt x="330442" y="1345705"/>
                    <a:pt x="331026" y="1345120"/>
                  </a:cubicBezTo>
                  <a:cubicBezTo>
                    <a:pt x="331610" y="1344536"/>
                    <a:pt x="332486" y="1344244"/>
                    <a:pt x="333655" y="1344244"/>
                  </a:cubicBezTo>
                  <a:cubicBezTo>
                    <a:pt x="333655" y="1341907"/>
                    <a:pt x="332486" y="1340739"/>
                    <a:pt x="330150" y="1340739"/>
                  </a:cubicBezTo>
                  <a:lnTo>
                    <a:pt x="323139" y="1340739"/>
                  </a:lnTo>
                  <a:cubicBezTo>
                    <a:pt x="323139" y="1338402"/>
                    <a:pt x="325476" y="1337234"/>
                    <a:pt x="330150" y="1337234"/>
                  </a:cubicBezTo>
                  <a:cubicBezTo>
                    <a:pt x="334823" y="1337234"/>
                    <a:pt x="338329" y="1335481"/>
                    <a:pt x="340665" y="1331976"/>
                  </a:cubicBezTo>
                  <a:cubicBezTo>
                    <a:pt x="343002" y="1327302"/>
                    <a:pt x="345923" y="1323213"/>
                    <a:pt x="349428" y="1319708"/>
                  </a:cubicBezTo>
                  <a:lnTo>
                    <a:pt x="345923" y="1317955"/>
                  </a:lnTo>
                  <a:cubicBezTo>
                    <a:pt x="342418" y="1317955"/>
                    <a:pt x="333071" y="1320292"/>
                    <a:pt x="317881" y="1324966"/>
                  </a:cubicBezTo>
                  <a:cubicBezTo>
                    <a:pt x="309703" y="1329639"/>
                    <a:pt x="306197" y="1331976"/>
                    <a:pt x="307365" y="1331976"/>
                  </a:cubicBezTo>
                  <a:lnTo>
                    <a:pt x="307365" y="1333729"/>
                  </a:lnTo>
                  <a:cubicBezTo>
                    <a:pt x="306197" y="1333729"/>
                    <a:pt x="305613" y="1334897"/>
                    <a:pt x="305613" y="1337234"/>
                  </a:cubicBezTo>
                  <a:lnTo>
                    <a:pt x="302108" y="1340739"/>
                  </a:lnTo>
                  <a:lnTo>
                    <a:pt x="302108" y="1337234"/>
                  </a:lnTo>
                  <a:cubicBezTo>
                    <a:pt x="302108" y="1333729"/>
                    <a:pt x="303276" y="1331976"/>
                    <a:pt x="305613" y="1331976"/>
                  </a:cubicBezTo>
                  <a:cubicBezTo>
                    <a:pt x="303276" y="1329639"/>
                    <a:pt x="302108" y="1329639"/>
                    <a:pt x="302108" y="1331976"/>
                  </a:cubicBezTo>
                  <a:lnTo>
                    <a:pt x="295098" y="1331976"/>
                  </a:lnTo>
                  <a:cubicBezTo>
                    <a:pt x="292761" y="1331976"/>
                    <a:pt x="289840" y="1331100"/>
                    <a:pt x="286335" y="1329347"/>
                  </a:cubicBezTo>
                  <a:cubicBezTo>
                    <a:pt x="282829" y="1327594"/>
                    <a:pt x="281661" y="1326134"/>
                    <a:pt x="282829" y="1324966"/>
                  </a:cubicBezTo>
                  <a:lnTo>
                    <a:pt x="295098" y="1321460"/>
                  </a:lnTo>
                  <a:lnTo>
                    <a:pt x="298603" y="1321460"/>
                  </a:lnTo>
                  <a:cubicBezTo>
                    <a:pt x="298603" y="1320292"/>
                    <a:pt x="299771" y="1319708"/>
                    <a:pt x="302108" y="1319708"/>
                  </a:cubicBezTo>
                  <a:cubicBezTo>
                    <a:pt x="304445" y="1319708"/>
                    <a:pt x="305613" y="1318539"/>
                    <a:pt x="305613" y="1316203"/>
                  </a:cubicBezTo>
                  <a:cubicBezTo>
                    <a:pt x="305613" y="1315034"/>
                    <a:pt x="305613" y="1313866"/>
                    <a:pt x="305613" y="1312697"/>
                  </a:cubicBezTo>
                  <a:cubicBezTo>
                    <a:pt x="305613" y="1311529"/>
                    <a:pt x="304445" y="1311529"/>
                    <a:pt x="302108" y="1312697"/>
                  </a:cubicBezTo>
                  <a:cubicBezTo>
                    <a:pt x="302108" y="1315034"/>
                    <a:pt x="300939" y="1316203"/>
                    <a:pt x="298603" y="1316203"/>
                  </a:cubicBezTo>
                  <a:lnTo>
                    <a:pt x="293345" y="1316203"/>
                  </a:lnTo>
                  <a:cubicBezTo>
                    <a:pt x="286335" y="1316203"/>
                    <a:pt x="285166" y="1315034"/>
                    <a:pt x="289840" y="1312697"/>
                  </a:cubicBezTo>
                  <a:cubicBezTo>
                    <a:pt x="292176" y="1311529"/>
                    <a:pt x="292761" y="1310945"/>
                    <a:pt x="291593" y="1310945"/>
                  </a:cubicBezTo>
                  <a:cubicBezTo>
                    <a:pt x="290424" y="1310945"/>
                    <a:pt x="287503" y="1311529"/>
                    <a:pt x="282829" y="1312697"/>
                  </a:cubicBezTo>
                  <a:cubicBezTo>
                    <a:pt x="281661" y="1312697"/>
                    <a:pt x="280493" y="1313282"/>
                    <a:pt x="279324" y="1314450"/>
                  </a:cubicBezTo>
                  <a:cubicBezTo>
                    <a:pt x="278156" y="1315618"/>
                    <a:pt x="278740" y="1316203"/>
                    <a:pt x="281077" y="1316203"/>
                  </a:cubicBezTo>
                  <a:cubicBezTo>
                    <a:pt x="281077" y="1318539"/>
                    <a:pt x="279908" y="1319708"/>
                    <a:pt x="277571" y="1319708"/>
                  </a:cubicBezTo>
                  <a:cubicBezTo>
                    <a:pt x="274066" y="1319708"/>
                    <a:pt x="270561" y="1320876"/>
                    <a:pt x="267056" y="1323213"/>
                  </a:cubicBezTo>
                  <a:cubicBezTo>
                    <a:pt x="263551" y="1325550"/>
                    <a:pt x="261798" y="1327302"/>
                    <a:pt x="261798" y="1328471"/>
                  </a:cubicBezTo>
                  <a:lnTo>
                    <a:pt x="281077" y="1328471"/>
                  </a:lnTo>
                  <a:cubicBezTo>
                    <a:pt x="281077" y="1330808"/>
                    <a:pt x="279908" y="1331976"/>
                    <a:pt x="277571" y="1331976"/>
                  </a:cubicBezTo>
                  <a:cubicBezTo>
                    <a:pt x="272898" y="1331976"/>
                    <a:pt x="270561" y="1332560"/>
                    <a:pt x="270561" y="1333729"/>
                  </a:cubicBezTo>
                  <a:cubicBezTo>
                    <a:pt x="268224" y="1333729"/>
                    <a:pt x="266764" y="1334313"/>
                    <a:pt x="266180" y="1335481"/>
                  </a:cubicBezTo>
                  <a:cubicBezTo>
                    <a:pt x="265595" y="1336650"/>
                    <a:pt x="264135" y="1337234"/>
                    <a:pt x="261798" y="1337234"/>
                  </a:cubicBezTo>
                  <a:lnTo>
                    <a:pt x="254788" y="1337234"/>
                  </a:lnTo>
                  <a:cubicBezTo>
                    <a:pt x="254788" y="1339571"/>
                    <a:pt x="254204" y="1339571"/>
                    <a:pt x="253035" y="1337234"/>
                  </a:cubicBezTo>
                  <a:lnTo>
                    <a:pt x="251282" y="1333729"/>
                  </a:lnTo>
                  <a:cubicBezTo>
                    <a:pt x="248946" y="1333729"/>
                    <a:pt x="246024" y="1334897"/>
                    <a:pt x="242519" y="1337234"/>
                  </a:cubicBezTo>
                  <a:cubicBezTo>
                    <a:pt x="235509" y="1337234"/>
                    <a:pt x="232004" y="1338402"/>
                    <a:pt x="232004" y="1340739"/>
                  </a:cubicBezTo>
                  <a:lnTo>
                    <a:pt x="228499" y="1340739"/>
                  </a:lnTo>
                  <a:cubicBezTo>
                    <a:pt x="227330" y="1340739"/>
                    <a:pt x="225577" y="1341907"/>
                    <a:pt x="223241" y="1344244"/>
                  </a:cubicBezTo>
                  <a:cubicBezTo>
                    <a:pt x="220904" y="1344244"/>
                    <a:pt x="219736" y="1344828"/>
                    <a:pt x="219736" y="1345997"/>
                  </a:cubicBezTo>
                  <a:lnTo>
                    <a:pt x="216230" y="1345997"/>
                  </a:lnTo>
                  <a:cubicBezTo>
                    <a:pt x="215062" y="1348334"/>
                    <a:pt x="210973" y="1349502"/>
                    <a:pt x="203962" y="1349502"/>
                  </a:cubicBezTo>
                  <a:cubicBezTo>
                    <a:pt x="200457" y="1350670"/>
                    <a:pt x="197244" y="1350963"/>
                    <a:pt x="194323" y="1350378"/>
                  </a:cubicBezTo>
                  <a:lnTo>
                    <a:pt x="193237" y="1350161"/>
                  </a:lnTo>
                  <a:lnTo>
                    <a:pt x="188189" y="1375791"/>
                  </a:lnTo>
                  <a:cubicBezTo>
                    <a:pt x="184684" y="1399159"/>
                    <a:pt x="182347" y="1416685"/>
                    <a:pt x="181178" y="1428369"/>
                  </a:cubicBezTo>
                  <a:cubicBezTo>
                    <a:pt x="180010" y="1436548"/>
                    <a:pt x="179426" y="1449400"/>
                    <a:pt x="179426" y="1466926"/>
                  </a:cubicBezTo>
                  <a:cubicBezTo>
                    <a:pt x="179426" y="1468095"/>
                    <a:pt x="180010" y="1469263"/>
                    <a:pt x="181178" y="1470431"/>
                  </a:cubicBezTo>
                  <a:cubicBezTo>
                    <a:pt x="182347" y="1471600"/>
                    <a:pt x="182931" y="1472768"/>
                    <a:pt x="182931" y="1473937"/>
                  </a:cubicBezTo>
                  <a:cubicBezTo>
                    <a:pt x="180595" y="1476273"/>
                    <a:pt x="179426" y="1478026"/>
                    <a:pt x="179426" y="1479194"/>
                  </a:cubicBezTo>
                  <a:cubicBezTo>
                    <a:pt x="179426" y="1480363"/>
                    <a:pt x="180595" y="1480947"/>
                    <a:pt x="182931" y="1480947"/>
                  </a:cubicBezTo>
                  <a:lnTo>
                    <a:pt x="182931" y="1484452"/>
                  </a:lnTo>
                  <a:lnTo>
                    <a:pt x="191694" y="1486205"/>
                  </a:lnTo>
                  <a:lnTo>
                    <a:pt x="188189" y="1491463"/>
                  </a:lnTo>
                  <a:lnTo>
                    <a:pt x="198705" y="1505483"/>
                  </a:lnTo>
                  <a:lnTo>
                    <a:pt x="202210" y="1510741"/>
                  </a:lnTo>
                  <a:cubicBezTo>
                    <a:pt x="202210" y="1508404"/>
                    <a:pt x="202794" y="1506652"/>
                    <a:pt x="203962" y="1505483"/>
                  </a:cubicBezTo>
                  <a:lnTo>
                    <a:pt x="207468" y="1515999"/>
                  </a:lnTo>
                  <a:cubicBezTo>
                    <a:pt x="209804" y="1517167"/>
                    <a:pt x="212141" y="1520088"/>
                    <a:pt x="214478" y="1524762"/>
                  </a:cubicBezTo>
                  <a:cubicBezTo>
                    <a:pt x="216815" y="1529436"/>
                    <a:pt x="219152" y="1533525"/>
                    <a:pt x="221488" y="1537030"/>
                  </a:cubicBezTo>
                  <a:cubicBezTo>
                    <a:pt x="228499" y="1545209"/>
                    <a:pt x="233757" y="1552804"/>
                    <a:pt x="237262" y="1559814"/>
                  </a:cubicBezTo>
                  <a:cubicBezTo>
                    <a:pt x="238430" y="1562151"/>
                    <a:pt x="240767" y="1564195"/>
                    <a:pt x="244272" y="1565948"/>
                  </a:cubicBezTo>
                  <a:cubicBezTo>
                    <a:pt x="247777" y="1567701"/>
                    <a:pt x="250114" y="1569161"/>
                    <a:pt x="251282" y="1570330"/>
                  </a:cubicBezTo>
                  <a:cubicBezTo>
                    <a:pt x="255956" y="1573835"/>
                    <a:pt x="258293" y="1578508"/>
                    <a:pt x="258293" y="1584350"/>
                  </a:cubicBezTo>
                  <a:cubicBezTo>
                    <a:pt x="258293" y="1587856"/>
                    <a:pt x="258000" y="1591361"/>
                    <a:pt x="257417" y="1594866"/>
                  </a:cubicBezTo>
                  <a:cubicBezTo>
                    <a:pt x="256833" y="1598371"/>
                    <a:pt x="257124" y="1602461"/>
                    <a:pt x="258293" y="1607134"/>
                  </a:cubicBezTo>
                  <a:cubicBezTo>
                    <a:pt x="261798" y="1617650"/>
                    <a:pt x="264135" y="1623492"/>
                    <a:pt x="265304" y="1624660"/>
                  </a:cubicBezTo>
                  <a:lnTo>
                    <a:pt x="265304" y="1628165"/>
                  </a:lnTo>
                  <a:cubicBezTo>
                    <a:pt x="271145" y="1629334"/>
                    <a:pt x="272314" y="1632839"/>
                    <a:pt x="268809" y="1638681"/>
                  </a:cubicBezTo>
                  <a:cubicBezTo>
                    <a:pt x="265304" y="1652702"/>
                    <a:pt x="260629" y="1661465"/>
                    <a:pt x="254788" y="1664970"/>
                  </a:cubicBezTo>
                  <a:cubicBezTo>
                    <a:pt x="252451" y="1667307"/>
                    <a:pt x="251282" y="1669644"/>
                    <a:pt x="251282" y="1671980"/>
                  </a:cubicBezTo>
                  <a:cubicBezTo>
                    <a:pt x="251282" y="1682496"/>
                    <a:pt x="247193" y="1689506"/>
                    <a:pt x="239014" y="1693012"/>
                  </a:cubicBezTo>
                  <a:cubicBezTo>
                    <a:pt x="240183" y="1693012"/>
                    <a:pt x="241936" y="1694180"/>
                    <a:pt x="244272" y="1696517"/>
                  </a:cubicBezTo>
                  <a:cubicBezTo>
                    <a:pt x="246609" y="1697685"/>
                    <a:pt x="247777" y="1698854"/>
                    <a:pt x="247777" y="1700022"/>
                  </a:cubicBezTo>
                  <a:lnTo>
                    <a:pt x="251282" y="1708785"/>
                  </a:lnTo>
                  <a:cubicBezTo>
                    <a:pt x="250114" y="1709953"/>
                    <a:pt x="248946" y="1710538"/>
                    <a:pt x="247777" y="1710538"/>
                  </a:cubicBezTo>
                  <a:cubicBezTo>
                    <a:pt x="246609" y="1710538"/>
                    <a:pt x="245441" y="1711122"/>
                    <a:pt x="244272" y="1712290"/>
                  </a:cubicBezTo>
                  <a:cubicBezTo>
                    <a:pt x="240767" y="1712290"/>
                    <a:pt x="239014" y="1711706"/>
                    <a:pt x="239014" y="1710538"/>
                  </a:cubicBezTo>
                  <a:cubicBezTo>
                    <a:pt x="236678" y="1710538"/>
                    <a:pt x="233757" y="1710538"/>
                    <a:pt x="230252" y="1710538"/>
                  </a:cubicBezTo>
                  <a:cubicBezTo>
                    <a:pt x="226746" y="1710538"/>
                    <a:pt x="221488" y="1711706"/>
                    <a:pt x="214478" y="1714043"/>
                  </a:cubicBezTo>
                  <a:cubicBezTo>
                    <a:pt x="213310" y="1715211"/>
                    <a:pt x="212725" y="1717548"/>
                    <a:pt x="212725" y="1721053"/>
                  </a:cubicBezTo>
                  <a:cubicBezTo>
                    <a:pt x="212725" y="1723390"/>
                    <a:pt x="210973" y="1725727"/>
                    <a:pt x="207468" y="1728064"/>
                  </a:cubicBezTo>
                  <a:cubicBezTo>
                    <a:pt x="205131" y="1728064"/>
                    <a:pt x="203962" y="1728648"/>
                    <a:pt x="203962" y="1729816"/>
                  </a:cubicBezTo>
                  <a:cubicBezTo>
                    <a:pt x="202794" y="1733321"/>
                    <a:pt x="200457" y="1735074"/>
                    <a:pt x="196952" y="1735074"/>
                  </a:cubicBezTo>
                  <a:cubicBezTo>
                    <a:pt x="192278" y="1735074"/>
                    <a:pt x="188773" y="1735366"/>
                    <a:pt x="186436" y="1735950"/>
                  </a:cubicBezTo>
                  <a:cubicBezTo>
                    <a:pt x="184100" y="1736534"/>
                    <a:pt x="182347" y="1738579"/>
                    <a:pt x="181178" y="1742084"/>
                  </a:cubicBezTo>
                  <a:lnTo>
                    <a:pt x="179426" y="1735074"/>
                  </a:lnTo>
                  <a:cubicBezTo>
                    <a:pt x="175921" y="1735074"/>
                    <a:pt x="171831" y="1739748"/>
                    <a:pt x="167158" y="1749095"/>
                  </a:cubicBezTo>
                  <a:lnTo>
                    <a:pt x="153137" y="1749095"/>
                  </a:lnTo>
                  <a:cubicBezTo>
                    <a:pt x="149632" y="1749095"/>
                    <a:pt x="144374" y="1749679"/>
                    <a:pt x="137364" y="1750847"/>
                  </a:cubicBezTo>
                  <a:lnTo>
                    <a:pt x="137364" y="1742084"/>
                  </a:lnTo>
                  <a:cubicBezTo>
                    <a:pt x="137364" y="1742084"/>
                    <a:pt x="139116" y="1740916"/>
                    <a:pt x="142621" y="1738579"/>
                  </a:cubicBezTo>
                  <a:cubicBezTo>
                    <a:pt x="136779" y="1735074"/>
                    <a:pt x="129769" y="1733321"/>
                    <a:pt x="121590" y="1733321"/>
                  </a:cubicBezTo>
                  <a:cubicBezTo>
                    <a:pt x="118085" y="1733321"/>
                    <a:pt x="116332" y="1732737"/>
                    <a:pt x="116332" y="1731569"/>
                  </a:cubicBezTo>
                  <a:cubicBezTo>
                    <a:pt x="113996" y="1729232"/>
                    <a:pt x="111659" y="1727479"/>
                    <a:pt x="109322" y="1726311"/>
                  </a:cubicBezTo>
                  <a:cubicBezTo>
                    <a:pt x="106985" y="1725143"/>
                    <a:pt x="105232" y="1724558"/>
                    <a:pt x="104064" y="1724558"/>
                  </a:cubicBezTo>
                  <a:cubicBezTo>
                    <a:pt x="104064" y="1725727"/>
                    <a:pt x="103480" y="1726311"/>
                    <a:pt x="102312" y="1726311"/>
                  </a:cubicBezTo>
                  <a:cubicBezTo>
                    <a:pt x="101143" y="1726311"/>
                    <a:pt x="101143" y="1725727"/>
                    <a:pt x="102312" y="1724558"/>
                  </a:cubicBezTo>
                  <a:lnTo>
                    <a:pt x="102312" y="1722806"/>
                  </a:lnTo>
                  <a:lnTo>
                    <a:pt x="97054" y="1721053"/>
                  </a:lnTo>
                  <a:lnTo>
                    <a:pt x="91796" y="1721053"/>
                  </a:lnTo>
                  <a:lnTo>
                    <a:pt x="102312" y="1724558"/>
                  </a:lnTo>
                  <a:lnTo>
                    <a:pt x="88290" y="1722806"/>
                  </a:lnTo>
                  <a:cubicBezTo>
                    <a:pt x="87122" y="1721637"/>
                    <a:pt x="85662" y="1721053"/>
                    <a:pt x="83909" y="1721053"/>
                  </a:cubicBezTo>
                  <a:cubicBezTo>
                    <a:pt x="82157" y="1721053"/>
                    <a:pt x="80112" y="1720469"/>
                    <a:pt x="77775" y="1719301"/>
                  </a:cubicBezTo>
                  <a:cubicBezTo>
                    <a:pt x="76606" y="1715795"/>
                    <a:pt x="73977" y="1714627"/>
                    <a:pt x="69889" y="1715795"/>
                  </a:cubicBezTo>
                  <a:cubicBezTo>
                    <a:pt x="65799" y="1716964"/>
                    <a:pt x="62586" y="1717548"/>
                    <a:pt x="60249" y="1717548"/>
                  </a:cubicBezTo>
                  <a:cubicBezTo>
                    <a:pt x="59081" y="1716380"/>
                    <a:pt x="58205" y="1716087"/>
                    <a:pt x="57620" y="1716672"/>
                  </a:cubicBezTo>
                  <a:cubicBezTo>
                    <a:pt x="57036" y="1717256"/>
                    <a:pt x="56160" y="1716964"/>
                    <a:pt x="54991" y="1715795"/>
                  </a:cubicBezTo>
                  <a:lnTo>
                    <a:pt x="46229" y="1714043"/>
                  </a:lnTo>
                  <a:cubicBezTo>
                    <a:pt x="52070" y="1719885"/>
                    <a:pt x="54407" y="1723390"/>
                    <a:pt x="53239" y="1724558"/>
                  </a:cubicBezTo>
                  <a:cubicBezTo>
                    <a:pt x="49734" y="1728064"/>
                    <a:pt x="45644" y="1729816"/>
                    <a:pt x="40971" y="1729816"/>
                  </a:cubicBezTo>
                  <a:cubicBezTo>
                    <a:pt x="38634" y="1727479"/>
                    <a:pt x="37465" y="1725143"/>
                    <a:pt x="37465" y="1722806"/>
                  </a:cubicBezTo>
                  <a:cubicBezTo>
                    <a:pt x="33960" y="1720469"/>
                    <a:pt x="31624" y="1719301"/>
                    <a:pt x="30455" y="1719301"/>
                  </a:cubicBezTo>
                  <a:lnTo>
                    <a:pt x="30455" y="1722806"/>
                  </a:lnTo>
                  <a:cubicBezTo>
                    <a:pt x="32792" y="1725143"/>
                    <a:pt x="34544" y="1726895"/>
                    <a:pt x="35713" y="1728064"/>
                  </a:cubicBezTo>
                  <a:cubicBezTo>
                    <a:pt x="36881" y="1729232"/>
                    <a:pt x="37465" y="1730985"/>
                    <a:pt x="37465" y="1733321"/>
                  </a:cubicBezTo>
                  <a:cubicBezTo>
                    <a:pt x="32792" y="1727479"/>
                    <a:pt x="28118" y="1724558"/>
                    <a:pt x="23444" y="1724558"/>
                  </a:cubicBezTo>
                  <a:cubicBezTo>
                    <a:pt x="23444" y="1726895"/>
                    <a:pt x="23152" y="1728648"/>
                    <a:pt x="22568" y="1729816"/>
                  </a:cubicBezTo>
                  <a:cubicBezTo>
                    <a:pt x="21984" y="1730985"/>
                    <a:pt x="21692" y="1732153"/>
                    <a:pt x="21692" y="1733321"/>
                  </a:cubicBezTo>
                  <a:lnTo>
                    <a:pt x="19939" y="1735074"/>
                  </a:lnTo>
                  <a:lnTo>
                    <a:pt x="12929" y="1714043"/>
                  </a:lnTo>
                  <a:cubicBezTo>
                    <a:pt x="9424" y="1712874"/>
                    <a:pt x="5334" y="1712290"/>
                    <a:pt x="661" y="1712290"/>
                  </a:cubicBezTo>
                  <a:lnTo>
                    <a:pt x="0" y="1712422"/>
                  </a:lnTo>
                  <a:lnTo>
                    <a:pt x="0" y="908336"/>
                  </a:lnTo>
                  <a:lnTo>
                    <a:pt x="2413" y="911352"/>
                  </a:lnTo>
                  <a:lnTo>
                    <a:pt x="0" y="897679"/>
                  </a:lnTo>
                  <a:lnTo>
                    <a:pt x="0" y="861004"/>
                  </a:lnTo>
                  <a:lnTo>
                    <a:pt x="5919" y="869290"/>
                  </a:lnTo>
                  <a:lnTo>
                    <a:pt x="5919" y="865784"/>
                  </a:lnTo>
                  <a:cubicBezTo>
                    <a:pt x="7087" y="866953"/>
                    <a:pt x="8840" y="868705"/>
                    <a:pt x="11177" y="871042"/>
                  </a:cubicBezTo>
                  <a:cubicBezTo>
                    <a:pt x="13513" y="873379"/>
                    <a:pt x="15266" y="874547"/>
                    <a:pt x="16434" y="874547"/>
                  </a:cubicBezTo>
                  <a:cubicBezTo>
                    <a:pt x="18771" y="883895"/>
                    <a:pt x="20523" y="889152"/>
                    <a:pt x="21692" y="890321"/>
                  </a:cubicBezTo>
                  <a:cubicBezTo>
                    <a:pt x="20523" y="892658"/>
                    <a:pt x="19939" y="894410"/>
                    <a:pt x="19939" y="895579"/>
                  </a:cubicBezTo>
                  <a:cubicBezTo>
                    <a:pt x="25781" y="907263"/>
                    <a:pt x="31039" y="916026"/>
                    <a:pt x="35713" y="921868"/>
                  </a:cubicBezTo>
                  <a:lnTo>
                    <a:pt x="33960" y="914857"/>
                  </a:lnTo>
                  <a:cubicBezTo>
                    <a:pt x="36297" y="913689"/>
                    <a:pt x="38634" y="915441"/>
                    <a:pt x="40971" y="920115"/>
                  </a:cubicBezTo>
                  <a:cubicBezTo>
                    <a:pt x="42139" y="923620"/>
                    <a:pt x="42431" y="925957"/>
                    <a:pt x="41847" y="927125"/>
                  </a:cubicBezTo>
                  <a:cubicBezTo>
                    <a:pt x="41263" y="928294"/>
                    <a:pt x="40971" y="929462"/>
                    <a:pt x="40971" y="930631"/>
                  </a:cubicBezTo>
                  <a:cubicBezTo>
                    <a:pt x="39802" y="930631"/>
                    <a:pt x="38634" y="930339"/>
                    <a:pt x="37465" y="929754"/>
                  </a:cubicBezTo>
                  <a:cubicBezTo>
                    <a:pt x="36297" y="929170"/>
                    <a:pt x="35129" y="928878"/>
                    <a:pt x="33960" y="928878"/>
                  </a:cubicBezTo>
                  <a:cubicBezTo>
                    <a:pt x="33960" y="930046"/>
                    <a:pt x="33960" y="931799"/>
                    <a:pt x="33960" y="934136"/>
                  </a:cubicBezTo>
                  <a:cubicBezTo>
                    <a:pt x="33960" y="936473"/>
                    <a:pt x="35129" y="937057"/>
                    <a:pt x="37465" y="935888"/>
                  </a:cubicBezTo>
                  <a:lnTo>
                    <a:pt x="37465" y="939394"/>
                  </a:lnTo>
                  <a:cubicBezTo>
                    <a:pt x="38634" y="939394"/>
                    <a:pt x="40094" y="941438"/>
                    <a:pt x="41847" y="945528"/>
                  </a:cubicBezTo>
                  <a:cubicBezTo>
                    <a:pt x="43600" y="949617"/>
                    <a:pt x="45060" y="951662"/>
                    <a:pt x="46229" y="951662"/>
                  </a:cubicBezTo>
                  <a:lnTo>
                    <a:pt x="46229" y="956920"/>
                  </a:lnTo>
                  <a:cubicBezTo>
                    <a:pt x="46229" y="962762"/>
                    <a:pt x="47981" y="968019"/>
                    <a:pt x="51486" y="972693"/>
                  </a:cubicBezTo>
                  <a:cubicBezTo>
                    <a:pt x="52655" y="976198"/>
                    <a:pt x="53823" y="979411"/>
                    <a:pt x="54991" y="982332"/>
                  </a:cubicBezTo>
                  <a:cubicBezTo>
                    <a:pt x="56160" y="985253"/>
                    <a:pt x="56744" y="989051"/>
                    <a:pt x="56744" y="993724"/>
                  </a:cubicBezTo>
                  <a:cubicBezTo>
                    <a:pt x="57913" y="996061"/>
                    <a:pt x="58789" y="998398"/>
                    <a:pt x="59373" y="1000735"/>
                  </a:cubicBezTo>
                  <a:cubicBezTo>
                    <a:pt x="59957" y="1003071"/>
                    <a:pt x="60249" y="1005408"/>
                    <a:pt x="60249" y="1007745"/>
                  </a:cubicBezTo>
                  <a:cubicBezTo>
                    <a:pt x="61418" y="1010082"/>
                    <a:pt x="61710" y="1012127"/>
                    <a:pt x="61125" y="1013879"/>
                  </a:cubicBezTo>
                  <a:cubicBezTo>
                    <a:pt x="60542" y="1015632"/>
                    <a:pt x="60249" y="1017676"/>
                    <a:pt x="60249" y="1020013"/>
                  </a:cubicBezTo>
                  <a:lnTo>
                    <a:pt x="63754" y="1021766"/>
                  </a:lnTo>
                  <a:cubicBezTo>
                    <a:pt x="64923" y="1022934"/>
                    <a:pt x="65215" y="1023811"/>
                    <a:pt x="64631" y="1024395"/>
                  </a:cubicBezTo>
                  <a:cubicBezTo>
                    <a:pt x="64047" y="1024979"/>
                    <a:pt x="63754" y="1025855"/>
                    <a:pt x="63754" y="1027024"/>
                  </a:cubicBezTo>
                  <a:lnTo>
                    <a:pt x="65507" y="1032281"/>
                  </a:lnTo>
                  <a:lnTo>
                    <a:pt x="69012" y="1041044"/>
                  </a:lnTo>
                  <a:lnTo>
                    <a:pt x="69012" y="1046302"/>
                  </a:lnTo>
                  <a:lnTo>
                    <a:pt x="58496" y="1032281"/>
                  </a:lnTo>
                  <a:lnTo>
                    <a:pt x="58496" y="1039292"/>
                  </a:lnTo>
                  <a:cubicBezTo>
                    <a:pt x="58496" y="1041629"/>
                    <a:pt x="59665" y="1045134"/>
                    <a:pt x="62002" y="1049807"/>
                  </a:cubicBezTo>
                  <a:cubicBezTo>
                    <a:pt x="64338" y="1054481"/>
                    <a:pt x="66091" y="1057986"/>
                    <a:pt x="67260" y="1060323"/>
                  </a:cubicBezTo>
                  <a:lnTo>
                    <a:pt x="69012" y="1067333"/>
                  </a:lnTo>
                  <a:cubicBezTo>
                    <a:pt x="69012" y="1074344"/>
                    <a:pt x="70181" y="1078433"/>
                    <a:pt x="72518" y="1079602"/>
                  </a:cubicBezTo>
                  <a:cubicBezTo>
                    <a:pt x="71349" y="1081938"/>
                    <a:pt x="71057" y="1084275"/>
                    <a:pt x="71641" y="1086612"/>
                  </a:cubicBezTo>
                  <a:cubicBezTo>
                    <a:pt x="72225" y="1088949"/>
                    <a:pt x="72518" y="1090701"/>
                    <a:pt x="72518" y="1091870"/>
                  </a:cubicBezTo>
                  <a:lnTo>
                    <a:pt x="74270" y="1086612"/>
                  </a:lnTo>
                  <a:cubicBezTo>
                    <a:pt x="76606" y="1088949"/>
                    <a:pt x="77483" y="1091578"/>
                    <a:pt x="76899" y="1094499"/>
                  </a:cubicBezTo>
                  <a:cubicBezTo>
                    <a:pt x="76315" y="1097420"/>
                    <a:pt x="76023" y="1099464"/>
                    <a:pt x="76023" y="1100633"/>
                  </a:cubicBezTo>
                  <a:lnTo>
                    <a:pt x="76023" y="1104138"/>
                  </a:lnTo>
                  <a:cubicBezTo>
                    <a:pt x="76023" y="1109980"/>
                    <a:pt x="77191" y="1116990"/>
                    <a:pt x="79528" y="1125169"/>
                  </a:cubicBezTo>
                  <a:lnTo>
                    <a:pt x="82623" y="1142708"/>
                  </a:lnTo>
                  <a:lnTo>
                    <a:pt x="83033" y="1141819"/>
                  </a:lnTo>
                  <a:cubicBezTo>
                    <a:pt x="84201" y="1140651"/>
                    <a:pt x="85954" y="1140943"/>
                    <a:pt x="88290" y="1142695"/>
                  </a:cubicBezTo>
                  <a:cubicBezTo>
                    <a:pt x="89459" y="1142695"/>
                    <a:pt x="90043" y="1143864"/>
                    <a:pt x="90043" y="1146200"/>
                  </a:cubicBezTo>
                  <a:cubicBezTo>
                    <a:pt x="88875" y="1148537"/>
                    <a:pt x="88875" y="1151458"/>
                    <a:pt x="90043" y="1154963"/>
                  </a:cubicBezTo>
                  <a:cubicBezTo>
                    <a:pt x="91212" y="1154963"/>
                    <a:pt x="92380" y="1154671"/>
                    <a:pt x="93548" y="1154087"/>
                  </a:cubicBezTo>
                  <a:cubicBezTo>
                    <a:pt x="94717" y="1153503"/>
                    <a:pt x="95885" y="1153211"/>
                    <a:pt x="97054" y="1153211"/>
                  </a:cubicBezTo>
                  <a:lnTo>
                    <a:pt x="97054" y="1149706"/>
                  </a:lnTo>
                  <a:lnTo>
                    <a:pt x="97054" y="1133932"/>
                  </a:lnTo>
                  <a:cubicBezTo>
                    <a:pt x="97054" y="1133932"/>
                    <a:pt x="97346" y="1135393"/>
                    <a:pt x="97930" y="1138314"/>
                  </a:cubicBezTo>
                  <a:cubicBezTo>
                    <a:pt x="98514" y="1141235"/>
                    <a:pt x="99390" y="1145032"/>
                    <a:pt x="100559" y="1149706"/>
                  </a:cubicBezTo>
                  <a:lnTo>
                    <a:pt x="100559" y="1144448"/>
                  </a:lnTo>
                  <a:lnTo>
                    <a:pt x="102312" y="1144448"/>
                  </a:lnTo>
                  <a:lnTo>
                    <a:pt x="104233" y="1152872"/>
                  </a:lnTo>
                  <a:lnTo>
                    <a:pt x="107570" y="1146200"/>
                  </a:lnTo>
                  <a:cubicBezTo>
                    <a:pt x="109906" y="1143864"/>
                    <a:pt x="111075" y="1142111"/>
                    <a:pt x="111075" y="1140943"/>
                  </a:cubicBezTo>
                  <a:lnTo>
                    <a:pt x="111075" y="1137437"/>
                  </a:lnTo>
                  <a:lnTo>
                    <a:pt x="111542" y="1138372"/>
                  </a:lnTo>
                  <a:lnTo>
                    <a:pt x="111075" y="1123417"/>
                  </a:lnTo>
                  <a:cubicBezTo>
                    <a:pt x="109906" y="1112901"/>
                    <a:pt x="106985" y="1095959"/>
                    <a:pt x="102312" y="1072591"/>
                  </a:cubicBezTo>
                  <a:lnTo>
                    <a:pt x="100559" y="1067333"/>
                  </a:lnTo>
                  <a:cubicBezTo>
                    <a:pt x="98222" y="1062660"/>
                    <a:pt x="97054" y="1058278"/>
                    <a:pt x="97054" y="1054189"/>
                  </a:cubicBezTo>
                  <a:cubicBezTo>
                    <a:pt x="97054" y="1050099"/>
                    <a:pt x="97054" y="1046886"/>
                    <a:pt x="97054" y="1044550"/>
                  </a:cubicBezTo>
                  <a:lnTo>
                    <a:pt x="102312" y="1055065"/>
                  </a:lnTo>
                  <a:lnTo>
                    <a:pt x="105817" y="1055065"/>
                  </a:lnTo>
                  <a:lnTo>
                    <a:pt x="107570" y="1039292"/>
                  </a:lnTo>
                  <a:cubicBezTo>
                    <a:pt x="104064" y="1035787"/>
                    <a:pt x="102312" y="1034034"/>
                    <a:pt x="102312" y="1034034"/>
                  </a:cubicBezTo>
                  <a:cubicBezTo>
                    <a:pt x="101143" y="1032866"/>
                    <a:pt x="101435" y="1031989"/>
                    <a:pt x="103188" y="1031405"/>
                  </a:cubicBezTo>
                  <a:cubicBezTo>
                    <a:pt x="104941" y="1030821"/>
                    <a:pt x="106401" y="1029945"/>
                    <a:pt x="107570" y="1028776"/>
                  </a:cubicBezTo>
                  <a:cubicBezTo>
                    <a:pt x="107570" y="1026439"/>
                    <a:pt x="106985" y="1024687"/>
                    <a:pt x="105817" y="1023518"/>
                  </a:cubicBezTo>
                  <a:cubicBezTo>
                    <a:pt x="104648" y="1015340"/>
                    <a:pt x="101727" y="1005408"/>
                    <a:pt x="97054" y="993724"/>
                  </a:cubicBezTo>
                  <a:cubicBezTo>
                    <a:pt x="97054" y="992556"/>
                    <a:pt x="97346" y="991680"/>
                    <a:pt x="97930" y="991095"/>
                  </a:cubicBezTo>
                  <a:cubicBezTo>
                    <a:pt x="98514" y="990511"/>
                    <a:pt x="99390" y="990219"/>
                    <a:pt x="100559" y="990219"/>
                  </a:cubicBezTo>
                  <a:cubicBezTo>
                    <a:pt x="99390" y="986714"/>
                    <a:pt x="98222" y="984961"/>
                    <a:pt x="97054" y="984961"/>
                  </a:cubicBezTo>
                  <a:lnTo>
                    <a:pt x="91796" y="970940"/>
                  </a:lnTo>
                  <a:cubicBezTo>
                    <a:pt x="89459" y="960425"/>
                    <a:pt x="87122" y="953999"/>
                    <a:pt x="84785" y="951662"/>
                  </a:cubicBezTo>
                  <a:lnTo>
                    <a:pt x="90043" y="955167"/>
                  </a:lnTo>
                  <a:cubicBezTo>
                    <a:pt x="90043" y="953999"/>
                    <a:pt x="89459" y="952246"/>
                    <a:pt x="88290" y="949909"/>
                  </a:cubicBezTo>
                  <a:cubicBezTo>
                    <a:pt x="87122" y="947572"/>
                    <a:pt x="85954" y="945236"/>
                    <a:pt x="84785" y="942899"/>
                  </a:cubicBezTo>
                  <a:cubicBezTo>
                    <a:pt x="82449" y="941730"/>
                    <a:pt x="80112" y="939394"/>
                    <a:pt x="77775" y="935888"/>
                  </a:cubicBezTo>
                  <a:cubicBezTo>
                    <a:pt x="77775" y="934720"/>
                    <a:pt x="77483" y="932967"/>
                    <a:pt x="76899" y="930631"/>
                  </a:cubicBezTo>
                  <a:cubicBezTo>
                    <a:pt x="76315" y="928294"/>
                    <a:pt x="74854" y="925373"/>
                    <a:pt x="72518" y="921868"/>
                  </a:cubicBezTo>
                  <a:lnTo>
                    <a:pt x="77775" y="921868"/>
                  </a:lnTo>
                  <a:cubicBezTo>
                    <a:pt x="73101" y="903173"/>
                    <a:pt x="66091" y="886816"/>
                    <a:pt x="56744" y="872795"/>
                  </a:cubicBezTo>
                  <a:lnTo>
                    <a:pt x="62002" y="874547"/>
                  </a:lnTo>
                  <a:cubicBezTo>
                    <a:pt x="64338" y="876884"/>
                    <a:pt x="66383" y="880681"/>
                    <a:pt x="68136" y="885939"/>
                  </a:cubicBezTo>
                  <a:cubicBezTo>
                    <a:pt x="69889" y="891197"/>
                    <a:pt x="71349" y="894994"/>
                    <a:pt x="72518" y="897331"/>
                  </a:cubicBezTo>
                  <a:cubicBezTo>
                    <a:pt x="72518" y="899668"/>
                    <a:pt x="73101" y="901421"/>
                    <a:pt x="74270" y="902589"/>
                  </a:cubicBezTo>
                  <a:cubicBezTo>
                    <a:pt x="75438" y="903757"/>
                    <a:pt x="76606" y="905510"/>
                    <a:pt x="77775" y="907847"/>
                  </a:cubicBezTo>
                  <a:cubicBezTo>
                    <a:pt x="78944" y="911352"/>
                    <a:pt x="81280" y="918362"/>
                    <a:pt x="84785" y="928878"/>
                  </a:cubicBezTo>
                  <a:cubicBezTo>
                    <a:pt x="92965" y="948741"/>
                    <a:pt x="97054" y="960425"/>
                    <a:pt x="97054" y="963930"/>
                  </a:cubicBezTo>
                  <a:cubicBezTo>
                    <a:pt x="98222" y="965098"/>
                    <a:pt x="99390" y="967727"/>
                    <a:pt x="100559" y="971817"/>
                  </a:cubicBezTo>
                  <a:cubicBezTo>
                    <a:pt x="101727" y="975906"/>
                    <a:pt x="104064" y="977951"/>
                    <a:pt x="107570" y="977951"/>
                  </a:cubicBezTo>
                  <a:cubicBezTo>
                    <a:pt x="107570" y="977951"/>
                    <a:pt x="107861" y="978243"/>
                    <a:pt x="108446" y="978827"/>
                  </a:cubicBezTo>
                  <a:cubicBezTo>
                    <a:pt x="109030" y="979411"/>
                    <a:pt x="109322" y="979703"/>
                    <a:pt x="109322" y="979703"/>
                  </a:cubicBezTo>
                  <a:lnTo>
                    <a:pt x="107570" y="984961"/>
                  </a:lnTo>
                  <a:cubicBezTo>
                    <a:pt x="107570" y="988466"/>
                    <a:pt x="109322" y="991972"/>
                    <a:pt x="112827" y="995477"/>
                  </a:cubicBezTo>
                  <a:lnTo>
                    <a:pt x="112827" y="997229"/>
                  </a:lnTo>
                  <a:lnTo>
                    <a:pt x="111075" y="1002487"/>
                  </a:lnTo>
                  <a:cubicBezTo>
                    <a:pt x="111075" y="1004824"/>
                    <a:pt x="111951" y="1007745"/>
                    <a:pt x="113703" y="1011250"/>
                  </a:cubicBezTo>
                  <a:cubicBezTo>
                    <a:pt x="115456" y="1014755"/>
                    <a:pt x="116917" y="1018261"/>
                    <a:pt x="118085" y="1021766"/>
                  </a:cubicBezTo>
                  <a:cubicBezTo>
                    <a:pt x="118085" y="1022934"/>
                    <a:pt x="119254" y="1026439"/>
                    <a:pt x="121590" y="1032281"/>
                  </a:cubicBezTo>
                  <a:lnTo>
                    <a:pt x="116332" y="1032281"/>
                  </a:lnTo>
                  <a:cubicBezTo>
                    <a:pt x="116332" y="1034618"/>
                    <a:pt x="116917" y="1035787"/>
                    <a:pt x="118085" y="1035787"/>
                  </a:cubicBezTo>
                  <a:cubicBezTo>
                    <a:pt x="121590" y="1038123"/>
                    <a:pt x="123343" y="1042797"/>
                    <a:pt x="123343" y="1049807"/>
                  </a:cubicBezTo>
                  <a:cubicBezTo>
                    <a:pt x="123343" y="1050976"/>
                    <a:pt x="123343" y="1051852"/>
                    <a:pt x="123343" y="1052436"/>
                  </a:cubicBezTo>
                  <a:cubicBezTo>
                    <a:pt x="123343" y="1053021"/>
                    <a:pt x="123343" y="1053897"/>
                    <a:pt x="123343" y="1055065"/>
                  </a:cubicBezTo>
                  <a:cubicBezTo>
                    <a:pt x="125679" y="1059155"/>
                    <a:pt x="127578" y="1062660"/>
                    <a:pt x="129039" y="1065581"/>
                  </a:cubicBezTo>
                  <a:lnTo>
                    <a:pt x="130413" y="1068723"/>
                  </a:lnTo>
                  <a:lnTo>
                    <a:pt x="132106" y="1058570"/>
                  </a:lnTo>
                  <a:lnTo>
                    <a:pt x="136925" y="1044111"/>
                  </a:lnTo>
                  <a:lnTo>
                    <a:pt x="135611" y="1037539"/>
                  </a:lnTo>
                  <a:cubicBezTo>
                    <a:pt x="135611" y="1034034"/>
                    <a:pt x="135611" y="1031697"/>
                    <a:pt x="135611" y="1030529"/>
                  </a:cubicBezTo>
                  <a:lnTo>
                    <a:pt x="137947" y="1041044"/>
                  </a:lnTo>
                  <a:lnTo>
                    <a:pt x="138765" y="1038591"/>
                  </a:lnTo>
                  <a:lnTo>
                    <a:pt x="137364" y="1028776"/>
                  </a:lnTo>
                  <a:cubicBezTo>
                    <a:pt x="137948" y="1029360"/>
                    <a:pt x="138386" y="1030675"/>
                    <a:pt x="138678" y="1032720"/>
                  </a:cubicBezTo>
                  <a:lnTo>
                    <a:pt x="138957" y="1038017"/>
                  </a:lnTo>
                  <a:lnTo>
                    <a:pt x="139116" y="1037539"/>
                  </a:lnTo>
                  <a:cubicBezTo>
                    <a:pt x="140284" y="1037539"/>
                    <a:pt x="140869" y="1038708"/>
                    <a:pt x="140869" y="1041044"/>
                  </a:cubicBezTo>
                  <a:lnTo>
                    <a:pt x="141745" y="1042797"/>
                  </a:lnTo>
                  <a:lnTo>
                    <a:pt x="144374" y="1044550"/>
                  </a:lnTo>
                  <a:lnTo>
                    <a:pt x="151384" y="1074344"/>
                  </a:lnTo>
                  <a:cubicBezTo>
                    <a:pt x="151384" y="1077849"/>
                    <a:pt x="152553" y="1085444"/>
                    <a:pt x="154889" y="1097128"/>
                  </a:cubicBezTo>
                  <a:lnTo>
                    <a:pt x="156642" y="1097128"/>
                  </a:lnTo>
                  <a:lnTo>
                    <a:pt x="151384" y="1065581"/>
                  </a:lnTo>
                  <a:cubicBezTo>
                    <a:pt x="150216" y="1063244"/>
                    <a:pt x="150216" y="1061491"/>
                    <a:pt x="151384" y="1060323"/>
                  </a:cubicBezTo>
                  <a:cubicBezTo>
                    <a:pt x="152553" y="1059155"/>
                    <a:pt x="154889" y="1058570"/>
                    <a:pt x="158395" y="1058570"/>
                  </a:cubicBezTo>
                  <a:lnTo>
                    <a:pt x="153137" y="1048055"/>
                  </a:lnTo>
                  <a:lnTo>
                    <a:pt x="149632" y="1042797"/>
                  </a:lnTo>
                  <a:lnTo>
                    <a:pt x="146758" y="1030196"/>
                  </a:lnTo>
                  <a:lnTo>
                    <a:pt x="144374" y="1032281"/>
                  </a:lnTo>
                  <a:lnTo>
                    <a:pt x="146195" y="1027729"/>
                  </a:lnTo>
                  <a:lnTo>
                    <a:pt x="143936" y="1017822"/>
                  </a:lnTo>
                  <a:cubicBezTo>
                    <a:pt x="141891" y="1010520"/>
                    <a:pt x="139700" y="1004240"/>
                    <a:pt x="137364" y="998982"/>
                  </a:cubicBezTo>
                  <a:lnTo>
                    <a:pt x="137364" y="986714"/>
                  </a:lnTo>
                  <a:cubicBezTo>
                    <a:pt x="139700" y="991387"/>
                    <a:pt x="142037" y="994308"/>
                    <a:pt x="144374" y="995477"/>
                  </a:cubicBezTo>
                  <a:cubicBezTo>
                    <a:pt x="140869" y="1000150"/>
                    <a:pt x="142037" y="1004824"/>
                    <a:pt x="147879" y="1009498"/>
                  </a:cubicBezTo>
                  <a:lnTo>
                    <a:pt x="150429" y="1020969"/>
                  </a:lnTo>
                  <a:lnTo>
                    <a:pt x="151384" y="1020013"/>
                  </a:lnTo>
                  <a:lnTo>
                    <a:pt x="150647" y="1021950"/>
                  </a:lnTo>
                  <a:lnTo>
                    <a:pt x="151384" y="1025271"/>
                  </a:lnTo>
                  <a:cubicBezTo>
                    <a:pt x="153721" y="1036955"/>
                    <a:pt x="156642" y="1043965"/>
                    <a:pt x="160147" y="1046302"/>
                  </a:cubicBezTo>
                  <a:lnTo>
                    <a:pt x="161900" y="1060323"/>
                  </a:lnTo>
                  <a:lnTo>
                    <a:pt x="156642" y="1063828"/>
                  </a:lnTo>
                  <a:lnTo>
                    <a:pt x="160147" y="1076096"/>
                  </a:lnTo>
                  <a:lnTo>
                    <a:pt x="161900" y="1072591"/>
                  </a:lnTo>
                  <a:cubicBezTo>
                    <a:pt x="166573" y="1083107"/>
                    <a:pt x="168326" y="1090117"/>
                    <a:pt x="167158" y="1093622"/>
                  </a:cubicBezTo>
                  <a:cubicBezTo>
                    <a:pt x="164821" y="1093622"/>
                    <a:pt x="163068" y="1093038"/>
                    <a:pt x="161900" y="1091870"/>
                  </a:cubicBezTo>
                  <a:cubicBezTo>
                    <a:pt x="161900" y="1095375"/>
                    <a:pt x="164236" y="1098296"/>
                    <a:pt x="168911" y="1100633"/>
                  </a:cubicBezTo>
                  <a:lnTo>
                    <a:pt x="161900" y="1100633"/>
                  </a:lnTo>
                  <a:cubicBezTo>
                    <a:pt x="161900" y="1100633"/>
                    <a:pt x="161900" y="1100925"/>
                    <a:pt x="161900" y="1101509"/>
                  </a:cubicBezTo>
                  <a:cubicBezTo>
                    <a:pt x="161900" y="1102093"/>
                    <a:pt x="161900" y="1102385"/>
                    <a:pt x="161900" y="1102385"/>
                  </a:cubicBezTo>
                  <a:cubicBezTo>
                    <a:pt x="166573" y="1109396"/>
                    <a:pt x="168911" y="1117575"/>
                    <a:pt x="168911" y="1126922"/>
                  </a:cubicBezTo>
                  <a:cubicBezTo>
                    <a:pt x="168911" y="1146785"/>
                    <a:pt x="170079" y="1161390"/>
                    <a:pt x="172416" y="1170737"/>
                  </a:cubicBezTo>
                  <a:lnTo>
                    <a:pt x="172416" y="1174242"/>
                  </a:lnTo>
                  <a:lnTo>
                    <a:pt x="172453" y="1175109"/>
                  </a:lnTo>
                  <a:lnTo>
                    <a:pt x="175921" y="1174242"/>
                  </a:lnTo>
                  <a:lnTo>
                    <a:pt x="179426" y="1174242"/>
                  </a:lnTo>
                  <a:lnTo>
                    <a:pt x="193447" y="1173658"/>
                  </a:lnTo>
                  <a:lnTo>
                    <a:pt x="193447" y="1142695"/>
                  </a:lnTo>
                  <a:lnTo>
                    <a:pt x="196952" y="1142695"/>
                  </a:lnTo>
                  <a:cubicBezTo>
                    <a:pt x="196952" y="1143864"/>
                    <a:pt x="197244" y="1145616"/>
                    <a:pt x="197828" y="1147953"/>
                  </a:cubicBezTo>
                  <a:cubicBezTo>
                    <a:pt x="198412" y="1150290"/>
                    <a:pt x="198120" y="1153795"/>
                    <a:pt x="196952" y="1158469"/>
                  </a:cubicBezTo>
                  <a:lnTo>
                    <a:pt x="198705" y="1168984"/>
                  </a:lnTo>
                  <a:lnTo>
                    <a:pt x="198788" y="1173435"/>
                  </a:lnTo>
                  <a:lnTo>
                    <a:pt x="200457" y="1173366"/>
                  </a:lnTo>
                  <a:cubicBezTo>
                    <a:pt x="205131" y="1172781"/>
                    <a:pt x="207468" y="1171905"/>
                    <a:pt x="207468" y="1170737"/>
                  </a:cubicBezTo>
                  <a:lnTo>
                    <a:pt x="214478" y="1170737"/>
                  </a:lnTo>
                  <a:cubicBezTo>
                    <a:pt x="217983" y="1170737"/>
                    <a:pt x="220904" y="1169568"/>
                    <a:pt x="223241" y="1167232"/>
                  </a:cubicBezTo>
                  <a:lnTo>
                    <a:pt x="226746" y="1167232"/>
                  </a:lnTo>
                  <a:cubicBezTo>
                    <a:pt x="224409" y="1167232"/>
                    <a:pt x="223241" y="1166647"/>
                    <a:pt x="223241" y="1165479"/>
                  </a:cubicBezTo>
                  <a:lnTo>
                    <a:pt x="226746" y="1165479"/>
                  </a:lnTo>
                  <a:cubicBezTo>
                    <a:pt x="227915" y="1165479"/>
                    <a:pt x="233757" y="1165479"/>
                    <a:pt x="244272" y="1165479"/>
                  </a:cubicBezTo>
                  <a:cubicBezTo>
                    <a:pt x="233757" y="1165479"/>
                    <a:pt x="228499" y="1164311"/>
                    <a:pt x="228499" y="1161974"/>
                  </a:cubicBezTo>
                  <a:lnTo>
                    <a:pt x="228499" y="1158469"/>
                  </a:lnTo>
                  <a:cubicBezTo>
                    <a:pt x="226162" y="1157300"/>
                    <a:pt x="225577" y="1156132"/>
                    <a:pt x="226746" y="1154963"/>
                  </a:cubicBezTo>
                  <a:cubicBezTo>
                    <a:pt x="227915" y="1153795"/>
                    <a:pt x="229667" y="1153211"/>
                    <a:pt x="232004" y="1153211"/>
                  </a:cubicBezTo>
                  <a:lnTo>
                    <a:pt x="247777" y="1153211"/>
                  </a:lnTo>
                  <a:cubicBezTo>
                    <a:pt x="251282" y="1150874"/>
                    <a:pt x="254495" y="1149706"/>
                    <a:pt x="257417" y="1149706"/>
                  </a:cubicBezTo>
                  <a:cubicBezTo>
                    <a:pt x="260338" y="1149706"/>
                    <a:pt x="261798" y="1150874"/>
                    <a:pt x="261798" y="1153211"/>
                  </a:cubicBezTo>
                  <a:cubicBezTo>
                    <a:pt x="264135" y="1153211"/>
                    <a:pt x="266180" y="1152627"/>
                    <a:pt x="267932" y="1151458"/>
                  </a:cubicBezTo>
                  <a:cubicBezTo>
                    <a:pt x="269685" y="1150290"/>
                    <a:pt x="272898" y="1149706"/>
                    <a:pt x="277571" y="1149706"/>
                  </a:cubicBezTo>
                  <a:lnTo>
                    <a:pt x="277571" y="1142695"/>
                  </a:lnTo>
                  <a:cubicBezTo>
                    <a:pt x="277571" y="1141527"/>
                    <a:pt x="278740" y="1139774"/>
                    <a:pt x="281077" y="1137437"/>
                  </a:cubicBezTo>
                  <a:cubicBezTo>
                    <a:pt x="282246" y="1135101"/>
                    <a:pt x="282829" y="1132764"/>
                    <a:pt x="282829" y="1130427"/>
                  </a:cubicBezTo>
                  <a:cubicBezTo>
                    <a:pt x="281661" y="1130427"/>
                    <a:pt x="281661" y="1129843"/>
                    <a:pt x="282829" y="1128674"/>
                  </a:cubicBezTo>
                  <a:cubicBezTo>
                    <a:pt x="283998" y="1127506"/>
                    <a:pt x="286335" y="1126922"/>
                    <a:pt x="289840" y="1126922"/>
                  </a:cubicBezTo>
                  <a:lnTo>
                    <a:pt x="295098" y="1126922"/>
                  </a:lnTo>
                  <a:lnTo>
                    <a:pt x="295098" y="1130427"/>
                  </a:lnTo>
                  <a:lnTo>
                    <a:pt x="298603" y="1130427"/>
                  </a:lnTo>
                  <a:cubicBezTo>
                    <a:pt x="299771" y="1131595"/>
                    <a:pt x="301232" y="1131888"/>
                    <a:pt x="302984" y="1131303"/>
                  </a:cubicBezTo>
                  <a:cubicBezTo>
                    <a:pt x="304737" y="1130719"/>
                    <a:pt x="305613" y="1129259"/>
                    <a:pt x="305613" y="1126922"/>
                  </a:cubicBezTo>
                  <a:cubicBezTo>
                    <a:pt x="307950" y="1124585"/>
                    <a:pt x="309703" y="1123417"/>
                    <a:pt x="310871" y="1123417"/>
                  </a:cubicBezTo>
                  <a:cubicBezTo>
                    <a:pt x="313208" y="1121080"/>
                    <a:pt x="314376" y="1118743"/>
                    <a:pt x="314376" y="1116406"/>
                  </a:cubicBezTo>
                  <a:cubicBezTo>
                    <a:pt x="316713" y="1115238"/>
                    <a:pt x="317881" y="1115238"/>
                    <a:pt x="317881" y="1116406"/>
                  </a:cubicBezTo>
                  <a:cubicBezTo>
                    <a:pt x="320218" y="1116406"/>
                    <a:pt x="324307" y="1112317"/>
                    <a:pt x="330150" y="1104138"/>
                  </a:cubicBezTo>
                  <a:cubicBezTo>
                    <a:pt x="331318" y="1102970"/>
                    <a:pt x="332778" y="1101217"/>
                    <a:pt x="334531" y="1098880"/>
                  </a:cubicBezTo>
                  <a:cubicBezTo>
                    <a:pt x="336283" y="1096543"/>
                    <a:pt x="338329" y="1093038"/>
                    <a:pt x="340665" y="1088365"/>
                  </a:cubicBezTo>
                  <a:lnTo>
                    <a:pt x="349428" y="1076096"/>
                  </a:lnTo>
                  <a:cubicBezTo>
                    <a:pt x="349428" y="1074928"/>
                    <a:pt x="351765" y="1074344"/>
                    <a:pt x="356439" y="1074344"/>
                  </a:cubicBezTo>
                  <a:lnTo>
                    <a:pt x="356439" y="1076096"/>
                  </a:lnTo>
                  <a:lnTo>
                    <a:pt x="358191" y="1079602"/>
                  </a:lnTo>
                  <a:cubicBezTo>
                    <a:pt x="360528" y="1079602"/>
                    <a:pt x="361696" y="1078433"/>
                    <a:pt x="361696" y="1076096"/>
                  </a:cubicBezTo>
                  <a:cubicBezTo>
                    <a:pt x="365201" y="1073760"/>
                    <a:pt x="365201" y="1070839"/>
                    <a:pt x="361696" y="1067333"/>
                  </a:cubicBezTo>
                  <a:lnTo>
                    <a:pt x="361696" y="1063828"/>
                  </a:lnTo>
                  <a:cubicBezTo>
                    <a:pt x="360528" y="1063828"/>
                    <a:pt x="359944" y="1063536"/>
                    <a:pt x="359944" y="1062952"/>
                  </a:cubicBezTo>
                  <a:cubicBezTo>
                    <a:pt x="359944" y="1062368"/>
                    <a:pt x="360528" y="1062076"/>
                    <a:pt x="361696" y="1062076"/>
                  </a:cubicBezTo>
                  <a:cubicBezTo>
                    <a:pt x="364033" y="1059739"/>
                    <a:pt x="366370" y="1055649"/>
                    <a:pt x="368707" y="1049807"/>
                  </a:cubicBezTo>
                  <a:lnTo>
                    <a:pt x="373964" y="1044550"/>
                  </a:lnTo>
                  <a:cubicBezTo>
                    <a:pt x="373964" y="1042213"/>
                    <a:pt x="375133" y="1039876"/>
                    <a:pt x="377470" y="1037539"/>
                  </a:cubicBezTo>
                  <a:lnTo>
                    <a:pt x="380975" y="1037539"/>
                  </a:lnTo>
                  <a:lnTo>
                    <a:pt x="380975" y="1032281"/>
                  </a:lnTo>
                  <a:cubicBezTo>
                    <a:pt x="382143" y="1032281"/>
                    <a:pt x="382728" y="1031113"/>
                    <a:pt x="382728" y="1028776"/>
                  </a:cubicBezTo>
                  <a:cubicBezTo>
                    <a:pt x="387401" y="1028776"/>
                    <a:pt x="389738" y="1027024"/>
                    <a:pt x="389738" y="1023518"/>
                  </a:cubicBezTo>
                  <a:cubicBezTo>
                    <a:pt x="392075" y="1021182"/>
                    <a:pt x="394412" y="1020013"/>
                    <a:pt x="396748" y="1020013"/>
                  </a:cubicBezTo>
                  <a:cubicBezTo>
                    <a:pt x="396748" y="1022350"/>
                    <a:pt x="395580" y="1024103"/>
                    <a:pt x="393243" y="1025271"/>
                  </a:cubicBezTo>
                  <a:cubicBezTo>
                    <a:pt x="392075" y="1026439"/>
                    <a:pt x="391491" y="1027900"/>
                    <a:pt x="391491" y="1029652"/>
                  </a:cubicBezTo>
                  <a:cubicBezTo>
                    <a:pt x="391491" y="1031405"/>
                    <a:pt x="392075" y="1032281"/>
                    <a:pt x="393243" y="1032281"/>
                  </a:cubicBezTo>
                  <a:lnTo>
                    <a:pt x="396748" y="1032281"/>
                  </a:lnTo>
                  <a:cubicBezTo>
                    <a:pt x="400253" y="1032281"/>
                    <a:pt x="402006" y="1031113"/>
                    <a:pt x="402006" y="1028776"/>
                  </a:cubicBezTo>
                  <a:cubicBezTo>
                    <a:pt x="403175" y="1028776"/>
                    <a:pt x="403467" y="1029652"/>
                    <a:pt x="402882" y="1031405"/>
                  </a:cubicBezTo>
                  <a:cubicBezTo>
                    <a:pt x="402299" y="1033158"/>
                    <a:pt x="402006" y="1034618"/>
                    <a:pt x="402006" y="1035787"/>
                  </a:cubicBezTo>
                  <a:lnTo>
                    <a:pt x="396748" y="1035787"/>
                  </a:lnTo>
                  <a:lnTo>
                    <a:pt x="389738" y="1041044"/>
                  </a:lnTo>
                  <a:lnTo>
                    <a:pt x="389738" y="1044550"/>
                  </a:lnTo>
                  <a:lnTo>
                    <a:pt x="393243" y="1044550"/>
                  </a:lnTo>
                  <a:lnTo>
                    <a:pt x="386233" y="1051560"/>
                  </a:lnTo>
                  <a:cubicBezTo>
                    <a:pt x="383896" y="1051560"/>
                    <a:pt x="383896" y="1050976"/>
                    <a:pt x="386233" y="1049807"/>
                  </a:cubicBezTo>
                  <a:lnTo>
                    <a:pt x="386233" y="1048055"/>
                  </a:lnTo>
                  <a:lnTo>
                    <a:pt x="382728" y="1049807"/>
                  </a:lnTo>
                  <a:lnTo>
                    <a:pt x="380975" y="1049807"/>
                  </a:lnTo>
                  <a:cubicBezTo>
                    <a:pt x="379806" y="1049807"/>
                    <a:pt x="379222" y="1049515"/>
                    <a:pt x="379222" y="1048931"/>
                  </a:cubicBezTo>
                  <a:cubicBezTo>
                    <a:pt x="379222" y="1048347"/>
                    <a:pt x="379806" y="1048055"/>
                    <a:pt x="380975" y="1048055"/>
                  </a:cubicBezTo>
                  <a:lnTo>
                    <a:pt x="380975" y="1044550"/>
                  </a:lnTo>
                  <a:cubicBezTo>
                    <a:pt x="378638" y="1044550"/>
                    <a:pt x="377470" y="1045718"/>
                    <a:pt x="377470" y="1048055"/>
                  </a:cubicBezTo>
                  <a:cubicBezTo>
                    <a:pt x="373964" y="1048055"/>
                    <a:pt x="371044" y="1050392"/>
                    <a:pt x="368707" y="1055065"/>
                  </a:cubicBezTo>
                  <a:cubicBezTo>
                    <a:pt x="367538" y="1057402"/>
                    <a:pt x="366954" y="1059155"/>
                    <a:pt x="366954" y="1060323"/>
                  </a:cubicBezTo>
                  <a:cubicBezTo>
                    <a:pt x="366954" y="1061491"/>
                    <a:pt x="367538" y="1062076"/>
                    <a:pt x="368707" y="1062076"/>
                  </a:cubicBezTo>
                  <a:cubicBezTo>
                    <a:pt x="369875" y="1063244"/>
                    <a:pt x="371044" y="1063828"/>
                    <a:pt x="372212" y="1063828"/>
                  </a:cubicBezTo>
                  <a:cubicBezTo>
                    <a:pt x="373381" y="1063828"/>
                    <a:pt x="375133" y="1063244"/>
                    <a:pt x="377470" y="1062076"/>
                  </a:cubicBezTo>
                  <a:cubicBezTo>
                    <a:pt x="378638" y="1060907"/>
                    <a:pt x="379806" y="1060031"/>
                    <a:pt x="380975" y="1059447"/>
                  </a:cubicBezTo>
                  <a:cubicBezTo>
                    <a:pt x="382143" y="1058862"/>
                    <a:pt x="382143" y="1059739"/>
                    <a:pt x="380975" y="1062076"/>
                  </a:cubicBezTo>
                  <a:lnTo>
                    <a:pt x="380975" y="1063828"/>
                  </a:lnTo>
                  <a:cubicBezTo>
                    <a:pt x="380975" y="1066165"/>
                    <a:pt x="379806" y="1067333"/>
                    <a:pt x="377470" y="1067333"/>
                  </a:cubicBezTo>
                  <a:cubicBezTo>
                    <a:pt x="375133" y="1067333"/>
                    <a:pt x="373964" y="1068502"/>
                    <a:pt x="373964" y="1070839"/>
                  </a:cubicBezTo>
                  <a:lnTo>
                    <a:pt x="373964" y="1074344"/>
                  </a:lnTo>
                  <a:lnTo>
                    <a:pt x="368707" y="1079602"/>
                  </a:lnTo>
                  <a:lnTo>
                    <a:pt x="368707" y="1083107"/>
                  </a:lnTo>
                  <a:cubicBezTo>
                    <a:pt x="366370" y="1085444"/>
                    <a:pt x="365201" y="1087196"/>
                    <a:pt x="365201" y="1088365"/>
                  </a:cubicBezTo>
                  <a:lnTo>
                    <a:pt x="361696" y="1091870"/>
                  </a:lnTo>
                  <a:lnTo>
                    <a:pt x="358191" y="1091870"/>
                  </a:lnTo>
                  <a:cubicBezTo>
                    <a:pt x="358191" y="1094207"/>
                    <a:pt x="356439" y="1097712"/>
                    <a:pt x="352933" y="1102385"/>
                  </a:cubicBezTo>
                  <a:cubicBezTo>
                    <a:pt x="348259" y="1108227"/>
                    <a:pt x="345923" y="1112317"/>
                    <a:pt x="345923" y="1114654"/>
                  </a:cubicBezTo>
                  <a:cubicBezTo>
                    <a:pt x="345923" y="1115822"/>
                    <a:pt x="345339" y="1116406"/>
                    <a:pt x="344170" y="1116406"/>
                  </a:cubicBezTo>
                  <a:cubicBezTo>
                    <a:pt x="344170" y="1117575"/>
                    <a:pt x="344754" y="1118159"/>
                    <a:pt x="345923" y="1118159"/>
                  </a:cubicBezTo>
                  <a:cubicBezTo>
                    <a:pt x="347092" y="1118159"/>
                    <a:pt x="348259" y="1117575"/>
                    <a:pt x="349428" y="1116406"/>
                  </a:cubicBezTo>
                  <a:cubicBezTo>
                    <a:pt x="351765" y="1112901"/>
                    <a:pt x="352933" y="1112317"/>
                    <a:pt x="352933" y="1114654"/>
                  </a:cubicBezTo>
                  <a:lnTo>
                    <a:pt x="356439" y="1114654"/>
                  </a:lnTo>
                  <a:cubicBezTo>
                    <a:pt x="356439" y="1114654"/>
                    <a:pt x="355270" y="1116406"/>
                    <a:pt x="352933" y="1119911"/>
                  </a:cubicBezTo>
                  <a:lnTo>
                    <a:pt x="349428" y="1123417"/>
                  </a:lnTo>
                  <a:cubicBezTo>
                    <a:pt x="348259" y="1123417"/>
                    <a:pt x="347383" y="1123417"/>
                    <a:pt x="346799" y="1123417"/>
                  </a:cubicBezTo>
                  <a:cubicBezTo>
                    <a:pt x="346215" y="1123417"/>
                    <a:pt x="345923" y="1124001"/>
                    <a:pt x="345923" y="1125169"/>
                  </a:cubicBezTo>
                  <a:lnTo>
                    <a:pt x="345923" y="1126922"/>
                  </a:lnTo>
                  <a:cubicBezTo>
                    <a:pt x="343587" y="1126922"/>
                    <a:pt x="342418" y="1126630"/>
                    <a:pt x="342418" y="1126045"/>
                  </a:cubicBezTo>
                  <a:cubicBezTo>
                    <a:pt x="342418" y="1125461"/>
                    <a:pt x="343002" y="1124585"/>
                    <a:pt x="344170" y="1123417"/>
                  </a:cubicBezTo>
                  <a:lnTo>
                    <a:pt x="340665" y="1125169"/>
                  </a:lnTo>
                  <a:cubicBezTo>
                    <a:pt x="338329" y="1125169"/>
                    <a:pt x="335992" y="1125753"/>
                    <a:pt x="333655" y="1126922"/>
                  </a:cubicBezTo>
                  <a:cubicBezTo>
                    <a:pt x="332486" y="1131595"/>
                    <a:pt x="331902" y="1136853"/>
                    <a:pt x="331902" y="1142695"/>
                  </a:cubicBezTo>
                  <a:lnTo>
                    <a:pt x="333655" y="1140943"/>
                  </a:lnTo>
                  <a:lnTo>
                    <a:pt x="333655" y="1142695"/>
                  </a:lnTo>
                  <a:cubicBezTo>
                    <a:pt x="335992" y="1145032"/>
                    <a:pt x="336283" y="1147369"/>
                    <a:pt x="334531" y="1149706"/>
                  </a:cubicBezTo>
                  <a:cubicBezTo>
                    <a:pt x="332778" y="1152042"/>
                    <a:pt x="331318" y="1153795"/>
                    <a:pt x="330150" y="1154963"/>
                  </a:cubicBezTo>
                  <a:cubicBezTo>
                    <a:pt x="326645" y="1158469"/>
                    <a:pt x="324892" y="1161098"/>
                    <a:pt x="324892" y="1162850"/>
                  </a:cubicBezTo>
                  <a:cubicBezTo>
                    <a:pt x="324892" y="1164603"/>
                    <a:pt x="326645" y="1165479"/>
                    <a:pt x="330150" y="1165479"/>
                  </a:cubicBezTo>
                  <a:cubicBezTo>
                    <a:pt x="332486" y="1163142"/>
                    <a:pt x="336576" y="1160513"/>
                    <a:pt x="342418" y="1157592"/>
                  </a:cubicBezTo>
                  <a:cubicBezTo>
                    <a:pt x="348259" y="1154671"/>
                    <a:pt x="352933" y="1150874"/>
                    <a:pt x="356439" y="1146200"/>
                  </a:cubicBezTo>
                  <a:lnTo>
                    <a:pt x="361696" y="1137437"/>
                  </a:lnTo>
                  <a:cubicBezTo>
                    <a:pt x="364033" y="1137437"/>
                    <a:pt x="366370" y="1136269"/>
                    <a:pt x="368707" y="1133932"/>
                  </a:cubicBezTo>
                  <a:lnTo>
                    <a:pt x="370459" y="1133932"/>
                  </a:lnTo>
                  <a:lnTo>
                    <a:pt x="370459" y="1140943"/>
                  </a:lnTo>
                  <a:cubicBezTo>
                    <a:pt x="372796" y="1140943"/>
                    <a:pt x="372796" y="1141527"/>
                    <a:pt x="370459" y="1142695"/>
                  </a:cubicBezTo>
                  <a:lnTo>
                    <a:pt x="368707" y="1146200"/>
                  </a:lnTo>
                  <a:cubicBezTo>
                    <a:pt x="368707" y="1148537"/>
                    <a:pt x="369291" y="1149413"/>
                    <a:pt x="370459" y="1148829"/>
                  </a:cubicBezTo>
                  <a:cubicBezTo>
                    <a:pt x="371628" y="1148245"/>
                    <a:pt x="372796" y="1146200"/>
                    <a:pt x="373964" y="1142695"/>
                  </a:cubicBezTo>
                  <a:lnTo>
                    <a:pt x="377470" y="1140943"/>
                  </a:lnTo>
                  <a:lnTo>
                    <a:pt x="377470" y="1137437"/>
                  </a:lnTo>
                  <a:lnTo>
                    <a:pt x="380975" y="1133932"/>
                  </a:lnTo>
                  <a:cubicBezTo>
                    <a:pt x="380975" y="1131595"/>
                    <a:pt x="381267" y="1129843"/>
                    <a:pt x="381851" y="1128674"/>
                  </a:cubicBezTo>
                  <a:cubicBezTo>
                    <a:pt x="382435" y="1127506"/>
                    <a:pt x="382728" y="1126338"/>
                    <a:pt x="382728" y="1125169"/>
                  </a:cubicBezTo>
                  <a:cubicBezTo>
                    <a:pt x="382728" y="1121664"/>
                    <a:pt x="383896" y="1118743"/>
                    <a:pt x="386233" y="1116406"/>
                  </a:cubicBezTo>
                  <a:lnTo>
                    <a:pt x="389738" y="1116406"/>
                  </a:lnTo>
                  <a:cubicBezTo>
                    <a:pt x="389738" y="1115238"/>
                    <a:pt x="390906" y="1115238"/>
                    <a:pt x="393243" y="1116406"/>
                  </a:cubicBezTo>
                  <a:cubicBezTo>
                    <a:pt x="393243" y="1115238"/>
                    <a:pt x="394412" y="1114654"/>
                    <a:pt x="396748" y="1114654"/>
                  </a:cubicBezTo>
                  <a:cubicBezTo>
                    <a:pt x="396748" y="1112317"/>
                    <a:pt x="397041" y="1110564"/>
                    <a:pt x="397625" y="1109396"/>
                  </a:cubicBezTo>
                  <a:cubicBezTo>
                    <a:pt x="398209" y="1108227"/>
                    <a:pt x="398501" y="1106475"/>
                    <a:pt x="398501" y="1104138"/>
                  </a:cubicBezTo>
                  <a:cubicBezTo>
                    <a:pt x="403175" y="1104138"/>
                    <a:pt x="405511" y="1102385"/>
                    <a:pt x="405511" y="1098880"/>
                  </a:cubicBezTo>
                  <a:lnTo>
                    <a:pt x="407264" y="1091870"/>
                  </a:lnTo>
                  <a:cubicBezTo>
                    <a:pt x="410769" y="1088365"/>
                    <a:pt x="413690" y="1084275"/>
                    <a:pt x="416027" y="1079602"/>
                  </a:cubicBezTo>
                  <a:cubicBezTo>
                    <a:pt x="423037" y="1069086"/>
                    <a:pt x="427127" y="1063828"/>
                    <a:pt x="428295" y="1063828"/>
                  </a:cubicBezTo>
                  <a:lnTo>
                    <a:pt x="431800" y="1058570"/>
                  </a:lnTo>
                  <a:lnTo>
                    <a:pt x="424790" y="1063828"/>
                  </a:lnTo>
                  <a:cubicBezTo>
                    <a:pt x="422453" y="1063828"/>
                    <a:pt x="421285" y="1064997"/>
                    <a:pt x="421285" y="1067333"/>
                  </a:cubicBezTo>
                  <a:lnTo>
                    <a:pt x="419532" y="1067333"/>
                  </a:lnTo>
                  <a:lnTo>
                    <a:pt x="416027" y="1063828"/>
                  </a:lnTo>
                  <a:lnTo>
                    <a:pt x="419532" y="1063828"/>
                  </a:lnTo>
                  <a:cubicBezTo>
                    <a:pt x="420700" y="1063828"/>
                    <a:pt x="421285" y="1063244"/>
                    <a:pt x="421285" y="1062076"/>
                  </a:cubicBezTo>
                  <a:cubicBezTo>
                    <a:pt x="422453" y="1060907"/>
                    <a:pt x="424206" y="1058862"/>
                    <a:pt x="426543" y="1055941"/>
                  </a:cubicBezTo>
                  <a:cubicBezTo>
                    <a:pt x="428879" y="1053021"/>
                    <a:pt x="430632" y="1051560"/>
                    <a:pt x="431800" y="1051560"/>
                  </a:cubicBezTo>
                  <a:cubicBezTo>
                    <a:pt x="435305" y="1051560"/>
                    <a:pt x="440563" y="1046886"/>
                    <a:pt x="447574" y="1037539"/>
                  </a:cubicBezTo>
                  <a:lnTo>
                    <a:pt x="452832" y="1025271"/>
                  </a:lnTo>
                  <a:lnTo>
                    <a:pt x="456337" y="1025271"/>
                  </a:lnTo>
                  <a:lnTo>
                    <a:pt x="456337" y="1020013"/>
                  </a:lnTo>
                  <a:lnTo>
                    <a:pt x="459842" y="1016508"/>
                  </a:lnTo>
                  <a:lnTo>
                    <a:pt x="456337" y="1016508"/>
                  </a:lnTo>
                  <a:cubicBezTo>
                    <a:pt x="455168" y="1018845"/>
                    <a:pt x="453416" y="1021182"/>
                    <a:pt x="451079" y="1023518"/>
                  </a:cubicBezTo>
                  <a:cubicBezTo>
                    <a:pt x="448742" y="1025855"/>
                    <a:pt x="446405" y="1027608"/>
                    <a:pt x="444069" y="1028776"/>
                  </a:cubicBezTo>
                  <a:lnTo>
                    <a:pt x="444069" y="1032281"/>
                  </a:lnTo>
                  <a:cubicBezTo>
                    <a:pt x="444069" y="1034618"/>
                    <a:pt x="442900" y="1035787"/>
                    <a:pt x="440563" y="1035787"/>
                  </a:cubicBezTo>
                  <a:lnTo>
                    <a:pt x="440563" y="1041044"/>
                  </a:lnTo>
                  <a:cubicBezTo>
                    <a:pt x="437058" y="1045718"/>
                    <a:pt x="434137" y="1048055"/>
                    <a:pt x="431800" y="1048055"/>
                  </a:cubicBezTo>
                  <a:lnTo>
                    <a:pt x="428295" y="1048055"/>
                  </a:lnTo>
                  <a:cubicBezTo>
                    <a:pt x="428295" y="1045718"/>
                    <a:pt x="429464" y="1044550"/>
                    <a:pt x="431800" y="1044550"/>
                  </a:cubicBezTo>
                  <a:cubicBezTo>
                    <a:pt x="431800" y="1042213"/>
                    <a:pt x="432969" y="1039876"/>
                    <a:pt x="435305" y="1037539"/>
                  </a:cubicBezTo>
                  <a:lnTo>
                    <a:pt x="437058" y="1037539"/>
                  </a:lnTo>
                  <a:lnTo>
                    <a:pt x="437058" y="1032281"/>
                  </a:lnTo>
                  <a:cubicBezTo>
                    <a:pt x="440563" y="1027608"/>
                    <a:pt x="444361" y="1022350"/>
                    <a:pt x="448450" y="1016508"/>
                  </a:cubicBezTo>
                  <a:cubicBezTo>
                    <a:pt x="452539" y="1010666"/>
                    <a:pt x="455168" y="1005408"/>
                    <a:pt x="456337" y="1000735"/>
                  </a:cubicBezTo>
                  <a:lnTo>
                    <a:pt x="459842" y="1000735"/>
                  </a:lnTo>
                  <a:lnTo>
                    <a:pt x="459842" y="998982"/>
                  </a:lnTo>
                  <a:cubicBezTo>
                    <a:pt x="459842" y="997814"/>
                    <a:pt x="460134" y="996645"/>
                    <a:pt x="460718" y="995477"/>
                  </a:cubicBezTo>
                  <a:cubicBezTo>
                    <a:pt x="461302" y="994308"/>
                    <a:pt x="461594" y="993140"/>
                    <a:pt x="461594" y="991972"/>
                  </a:cubicBezTo>
                  <a:lnTo>
                    <a:pt x="459842" y="991972"/>
                  </a:lnTo>
                  <a:cubicBezTo>
                    <a:pt x="459842" y="988466"/>
                    <a:pt x="461011" y="984377"/>
                    <a:pt x="463347" y="979703"/>
                  </a:cubicBezTo>
                  <a:cubicBezTo>
                    <a:pt x="465684" y="975030"/>
                    <a:pt x="467437" y="971525"/>
                    <a:pt x="468605" y="969188"/>
                  </a:cubicBezTo>
                  <a:cubicBezTo>
                    <a:pt x="470942" y="966851"/>
                    <a:pt x="470942" y="965683"/>
                    <a:pt x="468605" y="965683"/>
                  </a:cubicBezTo>
                  <a:cubicBezTo>
                    <a:pt x="468605" y="968019"/>
                    <a:pt x="467437" y="969188"/>
                    <a:pt x="465099" y="969188"/>
                  </a:cubicBezTo>
                  <a:lnTo>
                    <a:pt x="465099" y="965683"/>
                  </a:lnTo>
                  <a:lnTo>
                    <a:pt x="465099" y="963930"/>
                  </a:lnTo>
                  <a:lnTo>
                    <a:pt x="465099" y="962177"/>
                  </a:lnTo>
                  <a:cubicBezTo>
                    <a:pt x="465099" y="961009"/>
                    <a:pt x="463931" y="960425"/>
                    <a:pt x="461594" y="960425"/>
                  </a:cubicBezTo>
                  <a:lnTo>
                    <a:pt x="452832" y="970940"/>
                  </a:lnTo>
                  <a:cubicBezTo>
                    <a:pt x="450495" y="970940"/>
                    <a:pt x="449327" y="971525"/>
                    <a:pt x="449327" y="972693"/>
                  </a:cubicBezTo>
                  <a:lnTo>
                    <a:pt x="447574" y="976198"/>
                  </a:lnTo>
                  <a:cubicBezTo>
                    <a:pt x="447574" y="977367"/>
                    <a:pt x="447574" y="978827"/>
                    <a:pt x="447574" y="980580"/>
                  </a:cubicBezTo>
                  <a:cubicBezTo>
                    <a:pt x="447574" y="982332"/>
                    <a:pt x="446405" y="983209"/>
                    <a:pt x="444069" y="983209"/>
                  </a:cubicBezTo>
                  <a:cubicBezTo>
                    <a:pt x="441732" y="983209"/>
                    <a:pt x="440563" y="984377"/>
                    <a:pt x="440563" y="986714"/>
                  </a:cubicBezTo>
                  <a:lnTo>
                    <a:pt x="431800" y="995477"/>
                  </a:lnTo>
                  <a:cubicBezTo>
                    <a:pt x="431800" y="997814"/>
                    <a:pt x="430632" y="998982"/>
                    <a:pt x="428295" y="998982"/>
                  </a:cubicBezTo>
                  <a:lnTo>
                    <a:pt x="428295" y="1000735"/>
                  </a:lnTo>
                  <a:cubicBezTo>
                    <a:pt x="428295" y="1003071"/>
                    <a:pt x="427127" y="1005408"/>
                    <a:pt x="424790" y="1007745"/>
                  </a:cubicBezTo>
                  <a:cubicBezTo>
                    <a:pt x="422453" y="1010082"/>
                    <a:pt x="420700" y="1011250"/>
                    <a:pt x="419532" y="1011250"/>
                  </a:cubicBezTo>
                  <a:lnTo>
                    <a:pt x="407264" y="1023518"/>
                  </a:lnTo>
                  <a:cubicBezTo>
                    <a:pt x="407264" y="1021182"/>
                    <a:pt x="407848" y="1020013"/>
                    <a:pt x="409016" y="1020013"/>
                  </a:cubicBezTo>
                  <a:lnTo>
                    <a:pt x="409016" y="1016508"/>
                  </a:lnTo>
                  <a:cubicBezTo>
                    <a:pt x="411353" y="1016508"/>
                    <a:pt x="412522" y="1015340"/>
                    <a:pt x="412522" y="1013003"/>
                  </a:cubicBezTo>
                  <a:lnTo>
                    <a:pt x="431800" y="991972"/>
                  </a:lnTo>
                  <a:cubicBezTo>
                    <a:pt x="432969" y="989635"/>
                    <a:pt x="433845" y="987298"/>
                    <a:pt x="434429" y="984961"/>
                  </a:cubicBezTo>
                  <a:cubicBezTo>
                    <a:pt x="435014" y="982624"/>
                    <a:pt x="434137" y="982040"/>
                    <a:pt x="431800" y="983209"/>
                  </a:cubicBezTo>
                  <a:cubicBezTo>
                    <a:pt x="429464" y="980872"/>
                    <a:pt x="427127" y="979703"/>
                    <a:pt x="424790" y="979703"/>
                  </a:cubicBezTo>
                  <a:lnTo>
                    <a:pt x="424790" y="983209"/>
                  </a:lnTo>
                  <a:cubicBezTo>
                    <a:pt x="422453" y="983209"/>
                    <a:pt x="422453" y="984377"/>
                    <a:pt x="424790" y="986714"/>
                  </a:cubicBezTo>
                  <a:lnTo>
                    <a:pt x="421285" y="988466"/>
                  </a:lnTo>
                  <a:cubicBezTo>
                    <a:pt x="421285" y="991972"/>
                    <a:pt x="419532" y="995477"/>
                    <a:pt x="416027" y="998982"/>
                  </a:cubicBezTo>
                  <a:cubicBezTo>
                    <a:pt x="412522" y="1002487"/>
                    <a:pt x="410185" y="1004240"/>
                    <a:pt x="409016" y="1004240"/>
                  </a:cubicBezTo>
                  <a:lnTo>
                    <a:pt x="409016" y="1000735"/>
                  </a:lnTo>
                  <a:cubicBezTo>
                    <a:pt x="411353" y="999566"/>
                    <a:pt x="412522" y="997814"/>
                    <a:pt x="412522" y="995477"/>
                  </a:cubicBezTo>
                  <a:cubicBezTo>
                    <a:pt x="411353" y="996645"/>
                    <a:pt x="410185" y="997521"/>
                    <a:pt x="409016" y="998106"/>
                  </a:cubicBezTo>
                  <a:cubicBezTo>
                    <a:pt x="407848" y="998690"/>
                    <a:pt x="407264" y="999566"/>
                    <a:pt x="407264" y="1000735"/>
                  </a:cubicBezTo>
                  <a:cubicBezTo>
                    <a:pt x="407264" y="1001903"/>
                    <a:pt x="407264" y="1002779"/>
                    <a:pt x="407264" y="1003364"/>
                  </a:cubicBezTo>
                  <a:cubicBezTo>
                    <a:pt x="407264" y="1003948"/>
                    <a:pt x="406680" y="1004240"/>
                    <a:pt x="405511" y="1004240"/>
                  </a:cubicBezTo>
                  <a:cubicBezTo>
                    <a:pt x="405511" y="1005408"/>
                    <a:pt x="404928" y="1006577"/>
                    <a:pt x="403759" y="1007745"/>
                  </a:cubicBezTo>
                  <a:cubicBezTo>
                    <a:pt x="402590" y="1008913"/>
                    <a:pt x="402006" y="1010082"/>
                    <a:pt x="402006" y="1011250"/>
                  </a:cubicBezTo>
                  <a:cubicBezTo>
                    <a:pt x="402006" y="1014755"/>
                    <a:pt x="400253" y="1016508"/>
                    <a:pt x="396748" y="1016508"/>
                  </a:cubicBezTo>
                  <a:lnTo>
                    <a:pt x="396748" y="1013003"/>
                  </a:lnTo>
                  <a:cubicBezTo>
                    <a:pt x="396748" y="1011834"/>
                    <a:pt x="395580" y="1011250"/>
                    <a:pt x="393243" y="1011250"/>
                  </a:cubicBezTo>
                  <a:lnTo>
                    <a:pt x="393243" y="1007745"/>
                  </a:lnTo>
                  <a:cubicBezTo>
                    <a:pt x="393243" y="1005408"/>
                    <a:pt x="392075" y="1006577"/>
                    <a:pt x="389738" y="1011250"/>
                  </a:cubicBezTo>
                  <a:lnTo>
                    <a:pt x="382728" y="1016508"/>
                  </a:lnTo>
                  <a:lnTo>
                    <a:pt x="389738" y="1016508"/>
                  </a:lnTo>
                  <a:cubicBezTo>
                    <a:pt x="388569" y="1016508"/>
                    <a:pt x="387401" y="1017384"/>
                    <a:pt x="386233" y="1019137"/>
                  </a:cubicBezTo>
                  <a:cubicBezTo>
                    <a:pt x="385064" y="1020890"/>
                    <a:pt x="385064" y="1022350"/>
                    <a:pt x="386233" y="1023518"/>
                  </a:cubicBezTo>
                  <a:lnTo>
                    <a:pt x="386233" y="1025271"/>
                  </a:lnTo>
                  <a:cubicBezTo>
                    <a:pt x="383896" y="1025271"/>
                    <a:pt x="382728" y="1026439"/>
                    <a:pt x="382728" y="1028776"/>
                  </a:cubicBezTo>
                  <a:lnTo>
                    <a:pt x="382728" y="1023518"/>
                  </a:lnTo>
                  <a:cubicBezTo>
                    <a:pt x="381559" y="1021182"/>
                    <a:pt x="380975" y="1021182"/>
                    <a:pt x="380975" y="1023518"/>
                  </a:cubicBezTo>
                  <a:lnTo>
                    <a:pt x="377470" y="1023518"/>
                  </a:lnTo>
                  <a:cubicBezTo>
                    <a:pt x="375133" y="1023518"/>
                    <a:pt x="373964" y="1022350"/>
                    <a:pt x="373964" y="1020013"/>
                  </a:cubicBezTo>
                  <a:cubicBezTo>
                    <a:pt x="376301" y="1020013"/>
                    <a:pt x="380391" y="1015924"/>
                    <a:pt x="386233" y="1007745"/>
                  </a:cubicBezTo>
                  <a:cubicBezTo>
                    <a:pt x="386233" y="1005408"/>
                    <a:pt x="385064" y="1005408"/>
                    <a:pt x="382728" y="1007745"/>
                  </a:cubicBezTo>
                  <a:cubicBezTo>
                    <a:pt x="379222" y="1007745"/>
                    <a:pt x="377470" y="1008913"/>
                    <a:pt x="377470" y="1011250"/>
                  </a:cubicBezTo>
                  <a:lnTo>
                    <a:pt x="377470" y="1013003"/>
                  </a:lnTo>
                  <a:cubicBezTo>
                    <a:pt x="375133" y="1013003"/>
                    <a:pt x="373088" y="1012127"/>
                    <a:pt x="371335" y="1010374"/>
                  </a:cubicBezTo>
                  <a:cubicBezTo>
                    <a:pt x="369583" y="1008621"/>
                    <a:pt x="368707" y="1006577"/>
                    <a:pt x="368707" y="1004240"/>
                  </a:cubicBezTo>
                  <a:cubicBezTo>
                    <a:pt x="360528" y="998398"/>
                    <a:pt x="355270" y="995477"/>
                    <a:pt x="352933" y="995477"/>
                  </a:cubicBezTo>
                  <a:cubicBezTo>
                    <a:pt x="351765" y="994308"/>
                    <a:pt x="350597" y="994016"/>
                    <a:pt x="349428" y="994600"/>
                  </a:cubicBezTo>
                  <a:cubicBezTo>
                    <a:pt x="348259" y="995185"/>
                    <a:pt x="347092" y="996645"/>
                    <a:pt x="345923" y="998982"/>
                  </a:cubicBezTo>
                  <a:cubicBezTo>
                    <a:pt x="344754" y="1000150"/>
                    <a:pt x="343002" y="1000735"/>
                    <a:pt x="340665" y="1000735"/>
                  </a:cubicBezTo>
                  <a:lnTo>
                    <a:pt x="340665" y="1004240"/>
                  </a:lnTo>
                  <a:lnTo>
                    <a:pt x="333655" y="1011250"/>
                  </a:lnTo>
                  <a:lnTo>
                    <a:pt x="330150" y="1016508"/>
                  </a:lnTo>
                  <a:cubicBezTo>
                    <a:pt x="330150" y="1018845"/>
                    <a:pt x="327813" y="1020013"/>
                    <a:pt x="323139" y="1020013"/>
                  </a:cubicBezTo>
                  <a:cubicBezTo>
                    <a:pt x="320802" y="1020013"/>
                    <a:pt x="318174" y="1019721"/>
                    <a:pt x="315252" y="1019137"/>
                  </a:cubicBezTo>
                  <a:cubicBezTo>
                    <a:pt x="312331" y="1018553"/>
                    <a:pt x="310871" y="1017676"/>
                    <a:pt x="310871" y="1016508"/>
                  </a:cubicBezTo>
                  <a:lnTo>
                    <a:pt x="323139" y="1016508"/>
                  </a:lnTo>
                  <a:cubicBezTo>
                    <a:pt x="324307" y="1015340"/>
                    <a:pt x="324307" y="1014463"/>
                    <a:pt x="323139" y="1013879"/>
                  </a:cubicBezTo>
                  <a:cubicBezTo>
                    <a:pt x="321970" y="1013295"/>
                    <a:pt x="320218" y="1013003"/>
                    <a:pt x="317881" y="1013003"/>
                  </a:cubicBezTo>
                  <a:cubicBezTo>
                    <a:pt x="313208" y="1011834"/>
                    <a:pt x="309118" y="1011250"/>
                    <a:pt x="305613" y="1011250"/>
                  </a:cubicBezTo>
                  <a:cubicBezTo>
                    <a:pt x="304445" y="1010082"/>
                    <a:pt x="303276" y="1009498"/>
                    <a:pt x="302108" y="1009498"/>
                  </a:cubicBezTo>
                  <a:cubicBezTo>
                    <a:pt x="300939" y="1009498"/>
                    <a:pt x="299771" y="1010082"/>
                    <a:pt x="298603" y="1011250"/>
                  </a:cubicBezTo>
                  <a:lnTo>
                    <a:pt x="298603" y="1007745"/>
                  </a:lnTo>
                  <a:lnTo>
                    <a:pt x="295098" y="1007745"/>
                  </a:lnTo>
                  <a:cubicBezTo>
                    <a:pt x="293929" y="1005408"/>
                    <a:pt x="292176" y="1004240"/>
                    <a:pt x="289840" y="1004240"/>
                  </a:cubicBezTo>
                  <a:cubicBezTo>
                    <a:pt x="287503" y="1001903"/>
                    <a:pt x="286335" y="1000150"/>
                    <a:pt x="286335" y="998982"/>
                  </a:cubicBezTo>
                  <a:cubicBezTo>
                    <a:pt x="288671" y="996645"/>
                    <a:pt x="288671" y="995477"/>
                    <a:pt x="286335" y="995477"/>
                  </a:cubicBezTo>
                  <a:cubicBezTo>
                    <a:pt x="286335" y="993140"/>
                    <a:pt x="287503" y="991972"/>
                    <a:pt x="289840" y="991972"/>
                  </a:cubicBezTo>
                  <a:cubicBezTo>
                    <a:pt x="292176" y="989635"/>
                    <a:pt x="292469" y="988174"/>
                    <a:pt x="290716" y="987590"/>
                  </a:cubicBezTo>
                  <a:cubicBezTo>
                    <a:pt x="288964" y="987006"/>
                    <a:pt x="285751" y="986714"/>
                    <a:pt x="281077" y="986714"/>
                  </a:cubicBezTo>
                  <a:cubicBezTo>
                    <a:pt x="276403" y="986714"/>
                    <a:pt x="271145" y="983209"/>
                    <a:pt x="265304" y="976198"/>
                  </a:cubicBezTo>
                  <a:cubicBezTo>
                    <a:pt x="266472" y="976198"/>
                    <a:pt x="267348" y="975614"/>
                    <a:pt x="267932" y="974446"/>
                  </a:cubicBezTo>
                  <a:cubicBezTo>
                    <a:pt x="268516" y="973277"/>
                    <a:pt x="269393" y="972693"/>
                    <a:pt x="270561" y="972693"/>
                  </a:cubicBezTo>
                  <a:lnTo>
                    <a:pt x="274066" y="972693"/>
                  </a:lnTo>
                  <a:lnTo>
                    <a:pt x="274066" y="970940"/>
                  </a:lnTo>
                  <a:cubicBezTo>
                    <a:pt x="276403" y="970940"/>
                    <a:pt x="275235" y="970356"/>
                    <a:pt x="270561" y="969188"/>
                  </a:cubicBezTo>
                  <a:lnTo>
                    <a:pt x="261798" y="956920"/>
                  </a:lnTo>
                  <a:cubicBezTo>
                    <a:pt x="261798" y="952246"/>
                    <a:pt x="259461" y="948157"/>
                    <a:pt x="254788" y="944651"/>
                  </a:cubicBezTo>
                  <a:cubicBezTo>
                    <a:pt x="252451" y="937641"/>
                    <a:pt x="248946" y="932383"/>
                    <a:pt x="244272" y="928878"/>
                  </a:cubicBezTo>
                  <a:cubicBezTo>
                    <a:pt x="237262" y="921868"/>
                    <a:pt x="232004" y="913689"/>
                    <a:pt x="228499" y="904342"/>
                  </a:cubicBezTo>
                  <a:cubicBezTo>
                    <a:pt x="228499" y="897331"/>
                    <a:pt x="226746" y="893826"/>
                    <a:pt x="223241" y="893826"/>
                  </a:cubicBezTo>
                  <a:lnTo>
                    <a:pt x="223241" y="890321"/>
                  </a:lnTo>
                  <a:lnTo>
                    <a:pt x="219736" y="890321"/>
                  </a:lnTo>
                  <a:lnTo>
                    <a:pt x="219736" y="883310"/>
                  </a:lnTo>
                  <a:cubicBezTo>
                    <a:pt x="217399" y="883310"/>
                    <a:pt x="216230" y="883310"/>
                    <a:pt x="216230" y="883310"/>
                  </a:cubicBezTo>
                  <a:cubicBezTo>
                    <a:pt x="216230" y="883310"/>
                    <a:pt x="215647" y="882434"/>
                    <a:pt x="214478" y="880681"/>
                  </a:cubicBezTo>
                  <a:cubicBezTo>
                    <a:pt x="213310" y="878929"/>
                    <a:pt x="213310" y="878053"/>
                    <a:pt x="214478" y="878053"/>
                  </a:cubicBezTo>
                  <a:lnTo>
                    <a:pt x="214478" y="869290"/>
                  </a:lnTo>
                  <a:cubicBezTo>
                    <a:pt x="214478" y="864616"/>
                    <a:pt x="215062" y="861111"/>
                    <a:pt x="216230" y="858774"/>
                  </a:cubicBezTo>
                  <a:lnTo>
                    <a:pt x="216230" y="857021"/>
                  </a:lnTo>
                  <a:cubicBezTo>
                    <a:pt x="216230" y="854685"/>
                    <a:pt x="217399" y="853516"/>
                    <a:pt x="219736" y="853516"/>
                  </a:cubicBezTo>
                  <a:cubicBezTo>
                    <a:pt x="222072" y="853516"/>
                    <a:pt x="223533" y="852056"/>
                    <a:pt x="224117" y="849135"/>
                  </a:cubicBezTo>
                  <a:cubicBezTo>
                    <a:pt x="224701" y="846214"/>
                    <a:pt x="225577" y="843585"/>
                    <a:pt x="226746" y="841248"/>
                  </a:cubicBezTo>
                  <a:lnTo>
                    <a:pt x="226746" y="832485"/>
                  </a:lnTo>
                  <a:lnTo>
                    <a:pt x="223241" y="828980"/>
                  </a:lnTo>
                  <a:cubicBezTo>
                    <a:pt x="218567" y="824306"/>
                    <a:pt x="218567" y="818464"/>
                    <a:pt x="223241" y="811454"/>
                  </a:cubicBezTo>
                  <a:lnTo>
                    <a:pt x="228499" y="806196"/>
                  </a:lnTo>
                  <a:cubicBezTo>
                    <a:pt x="229667" y="803859"/>
                    <a:pt x="230835" y="801522"/>
                    <a:pt x="232004" y="799186"/>
                  </a:cubicBezTo>
                  <a:cubicBezTo>
                    <a:pt x="233172" y="796849"/>
                    <a:pt x="234341" y="795680"/>
                    <a:pt x="235509" y="795680"/>
                  </a:cubicBezTo>
                  <a:cubicBezTo>
                    <a:pt x="237846" y="795680"/>
                    <a:pt x="239014" y="795096"/>
                    <a:pt x="239014" y="793928"/>
                  </a:cubicBezTo>
                  <a:cubicBezTo>
                    <a:pt x="239014" y="785749"/>
                    <a:pt x="241936" y="783412"/>
                    <a:pt x="247777" y="786917"/>
                  </a:cubicBezTo>
                  <a:cubicBezTo>
                    <a:pt x="250114" y="786917"/>
                    <a:pt x="251867" y="785749"/>
                    <a:pt x="253035" y="783412"/>
                  </a:cubicBezTo>
                  <a:cubicBezTo>
                    <a:pt x="256540" y="779907"/>
                    <a:pt x="258293" y="776986"/>
                    <a:pt x="258293" y="774649"/>
                  </a:cubicBezTo>
                  <a:cubicBezTo>
                    <a:pt x="260629" y="772312"/>
                    <a:pt x="262966" y="771144"/>
                    <a:pt x="265304" y="771144"/>
                  </a:cubicBezTo>
                  <a:cubicBezTo>
                    <a:pt x="266472" y="768807"/>
                    <a:pt x="267056" y="767055"/>
                    <a:pt x="267056" y="765886"/>
                  </a:cubicBezTo>
                  <a:lnTo>
                    <a:pt x="265304" y="755371"/>
                  </a:lnTo>
                  <a:cubicBezTo>
                    <a:pt x="265304" y="755371"/>
                    <a:pt x="265595" y="754786"/>
                    <a:pt x="266180" y="753618"/>
                  </a:cubicBezTo>
                  <a:cubicBezTo>
                    <a:pt x="266764" y="752450"/>
                    <a:pt x="267056" y="751281"/>
                    <a:pt x="267056" y="750113"/>
                  </a:cubicBezTo>
                  <a:cubicBezTo>
                    <a:pt x="267056" y="747776"/>
                    <a:pt x="268224" y="746608"/>
                    <a:pt x="270561" y="746608"/>
                  </a:cubicBezTo>
                  <a:lnTo>
                    <a:pt x="274066" y="743102"/>
                  </a:lnTo>
                  <a:cubicBezTo>
                    <a:pt x="274066" y="741934"/>
                    <a:pt x="275235" y="741350"/>
                    <a:pt x="277571" y="741350"/>
                  </a:cubicBezTo>
                  <a:lnTo>
                    <a:pt x="282829" y="739597"/>
                  </a:lnTo>
                  <a:lnTo>
                    <a:pt x="282829" y="736092"/>
                  </a:lnTo>
                  <a:lnTo>
                    <a:pt x="286335" y="741350"/>
                  </a:lnTo>
                  <a:lnTo>
                    <a:pt x="289840" y="743102"/>
                  </a:lnTo>
                  <a:lnTo>
                    <a:pt x="293345" y="743102"/>
                  </a:lnTo>
                  <a:cubicBezTo>
                    <a:pt x="294513" y="745439"/>
                    <a:pt x="298603" y="746608"/>
                    <a:pt x="305613" y="746608"/>
                  </a:cubicBezTo>
                  <a:cubicBezTo>
                    <a:pt x="305613" y="744271"/>
                    <a:pt x="306197" y="743102"/>
                    <a:pt x="307365" y="743102"/>
                  </a:cubicBezTo>
                  <a:cubicBezTo>
                    <a:pt x="309703" y="743102"/>
                    <a:pt x="311455" y="742810"/>
                    <a:pt x="312623" y="742226"/>
                  </a:cubicBezTo>
                  <a:cubicBezTo>
                    <a:pt x="313792" y="741642"/>
                    <a:pt x="314376" y="740766"/>
                    <a:pt x="314376" y="739597"/>
                  </a:cubicBezTo>
                  <a:cubicBezTo>
                    <a:pt x="316713" y="739597"/>
                    <a:pt x="317881" y="738429"/>
                    <a:pt x="317881" y="736092"/>
                  </a:cubicBezTo>
                  <a:cubicBezTo>
                    <a:pt x="319050" y="733755"/>
                    <a:pt x="319634" y="733755"/>
                    <a:pt x="319634" y="736092"/>
                  </a:cubicBezTo>
                  <a:lnTo>
                    <a:pt x="326645" y="736092"/>
                  </a:lnTo>
                  <a:cubicBezTo>
                    <a:pt x="326645" y="738429"/>
                    <a:pt x="327813" y="738429"/>
                    <a:pt x="330150" y="736092"/>
                  </a:cubicBezTo>
                  <a:cubicBezTo>
                    <a:pt x="331318" y="734924"/>
                    <a:pt x="332194" y="734047"/>
                    <a:pt x="332778" y="733463"/>
                  </a:cubicBezTo>
                  <a:cubicBezTo>
                    <a:pt x="333363" y="732879"/>
                    <a:pt x="333655" y="733755"/>
                    <a:pt x="333655" y="736092"/>
                  </a:cubicBezTo>
                  <a:cubicBezTo>
                    <a:pt x="335992" y="736092"/>
                    <a:pt x="341249" y="733755"/>
                    <a:pt x="349428" y="729082"/>
                  </a:cubicBezTo>
                  <a:cubicBezTo>
                    <a:pt x="355270" y="723240"/>
                    <a:pt x="359359" y="720319"/>
                    <a:pt x="361696" y="720319"/>
                  </a:cubicBezTo>
                  <a:lnTo>
                    <a:pt x="365201" y="716813"/>
                  </a:lnTo>
                  <a:cubicBezTo>
                    <a:pt x="386233" y="707466"/>
                    <a:pt x="404928" y="697535"/>
                    <a:pt x="421285" y="687019"/>
                  </a:cubicBezTo>
                  <a:cubicBezTo>
                    <a:pt x="444652" y="674167"/>
                    <a:pt x="479121" y="657225"/>
                    <a:pt x="524688" y="636194"/>
                  </a:cubicBezTo>
                  <a:cubicBezTo>
                    <a:pt x="534035" y="629183"/>
                    <a:pt x="540462" y="625678"/>
                    <a:pt x="543967" y="625678"/>
                  </a:cubicBezTo>
                  <a:cubicBezTo>
                    <a:pt x="545135" y="625678"/>
                    <a:pt x="545720" y="625094"/>
                    <a:pt x="545720" y="623926"/>
                  </a:cubicBezTo>
                  <a:cubicBezTo>
                    <a:pt x="545720" y="622757"/>
                    <a:pt x="545135" y="621589"/>
                    <a:pt x="543967" y="620420"/>
                  </a:cubicBezTo>
                  <a:cubicBezTo>
                    <a:pt x="540462" y="619252"/>
                    <a:pt x="537249" y="616039"/>
                    <a:pt x="534327" y="610781"/>
                  </a:cubicBezTo>
                  <a:cubicBezTo>
                    <a:pt x="531406" y="605523"/>
                    <a:pt x="529362" y="601726"/>
                    <a:pt x="528193" y="599389"/>
                  </a:cubicBezTo>
                  <a:lnTo>
                    <a:pt x="531698" y="595884"/>
                  </a:lnTo>
                  <a:lnTo>
                    <a:pt x="531698" y="592379"/>
                  </a:lnTo>
                  <a:lnTo>
                    <a:pt x="528193" y="588874"/>
                  </a:lnTo>
                  <a:lnTo>
                    <a:pt x="522935" y="585368"/>
                  </a:lnTo>
                  <a:cubicBezTo>
                    <a:pt x="522935" y="584200"/>
                    <a:pt x="522351" y="582155"/>
                    <a:pt x="521183" y="579234"/>
                  </a:cubicBezTo>
                  <a:cubicBezTo>
                    <a:pt x="520014" y="576313"/>
                    <a:pt x="519430" y="573100"/>
                    <a:pt x="519430" y="569595"/>
                  </a:cubicBezTo>
                  <a:cubicBezTo>
                    <a:pt x="519430" y="563753"/>
                    <a:pt x="520599" y="559663"/>
                    <a:pt x="522935" y="557327"/>
                  </a:cubicBezTo>
                  <a:cubicBezTo>
                    <a:pt x="526440" y="557327"/>
                    <a:pt x="528193" y="554406"/>
                    <a:pt x="528193" y="548564"/>
                  </a:cubicBezTo>
                  <a:lnTo>
                    <a:pt x="528193" y="541553"/>
                  </a:lnTo>
                  <a:cubicBezTo>
                    <a:pt x="530530" y="541553"/>
                    <a:pt x="531698" y="540385"/>
                    <a:pt x="531698" y="538048"/>
                  </a:cubicBezTo>
                  <a:cubicBezTo>
                    <a:pt x="534035" y="534543"/>
                    <a:pt x="535204" y="532790"/>
                    <a:pt x="535204" y="532790"/>
                  </a:cubicBezTo>
                  <a:lnTo>
                    <a:pt x="536956" y="532790"/>
                  </a:lnTo>
                  <a:cubicBezTo>
                    <a:pt x="538125" y="532790"/>
                    <a:pt x="539001" y="532206"/>
                    <a:pt x="539585" y="531038"/>
                  </a:cubicBezTo>
                  <a:cubicBezTo>
                    <a:pt x="540169" y="529869"/>
                    <a:pt x="540462" y="528117"/>
                    <a:pt x="540462" y="525780"/>
                  </a:cubicBezTo>
                  <a:cubicBezTo>
                    <a:pt x="540462" y="522275"/>
                    <a:pt x="539293" y="520522"/>
                    <a:pt x="536956" y="520522"/>
                  </a:cubicBezTo>
                  <a:lnTo>
                    <a:pt x="536956" y="517017"/>
                  </a:lnTo>
                  <a:cubicBezTo>
                    <a:pt x="539293" y="514680"/>
                    <a:pt x="541630" y="513512"/>
                    <a:pt x="543967" y="513512"/>
                  </a:cubicBezTo>
                  <a:cubicBezTo>
                    <a:pt x="545135" y="513512"/>
                    <a:pt x="546011" y="512928"/>
                    <a:pt x="546596" y="511759"/>
                  </a:cubicBezTo>
                  <a:cubicBezTo>
                    <a:pt x="547180" y="510591"/>
                    <a:pt x="547472" y="509422"/>
                    <a:pt x="547472" y="508254"/>
                  </a:cubicBezTo>
                  <a:cubicBezTo>
                    <a:pt x="548640" y="505917"/>
                    <a:pt x="549517" y="504749"/>
                    <a:pt x="550101" y="504749"/>
                  </a:cubicBezTo>
                  <a:cubicBezTo>
                    <a:pt x="550685" y="504749"/>
                    <a:pt x="551561" y="505333"/>
                    <a:pt x="552730" y="506501"/>
                  </a:cubicBezTo>
                  <a:cubicBezTo>
                    <a:pt x="552730" y="507670"/>
                    <a:pt x="555067" y="510007"/>
                    <a:pt x="559740" y="513512"/>
                  </a:cubicBezTo>
                  <a:cubicBezTo>
                    <a:pt x="560909" y="515848"/>
                    <a:pt x="563245" y="517017"/>
                    <a:pt x="566751" y="517017"/>
                  </a:cubicBezTo>
                  <a:cubicBezTo>
                    <a:pt x="567919" y="518185"/>
                    <a:pt x="569087" y="518477"/>
                    <a:pt x="570256" y="517893"/>
                  </a:cubicBezTo>
                  <a:cubicBezTo>
                    <a:pt x="571424" y="517309"/>
                    <a:pt x="572592" y="517017"/>
                    <a:pt x="573761" y="517017"/>
                  </a:cubicBezTo>
                  <a:cubicBezTo>
                    <a:pt x="573761" y="514680"/>
                    <a:pt x="572592" y="512343"/>
                    <a:pt x="570256" y="510007"/>
                  </a:cubicBezTo>
                  <a:cubicBezTo>
                    <a:pt x="570256" y="501828"/>
                    <a:pt x="571424" y="495402"/>
                    <a:pt x="573761" y="490728"/>
                  </a:cubicBezTo>
                  <a:cubicBezTo>
                    <a:pt x="574929" y="493065"/>
                    <a:pt x="577850" y="494233"/>
                    <a:pt x="582524" y="494233"/>
                  </a:cubicBezTo>
                  <a:cubicBezTo>
                    <a:pt x="583692" y="494233"/>
                    <a:pt x="585153" y="494817"/>
                    <a:pt x="586905" y="495986"/>
                  </a:cubicBezTo>
                  <a:cubicBezTo>
                    <a:pt x="588658" y="497154"/>
                    <a:pt x="590119" y="498323"/>
                    <a:pt x="591287" y="499491"/>
                  </a:cubicBezTo>
                  <a:cubicBezTo>
                    <a:pt x="591287" y="501828"/>
                    <a:pt x="592456" y="502996"/>
                    <a:pt x="594792" y="502996"/>
                  </a:cubicBezTo>
                  <a:cubicBezTo>
                    <a:pt x="597129" y="502996"/>
                    <a:pt x="598297" y="504165"/>
                    <a:pt x="598297" y="506501"/>
                  </a:cubicBezTo>
                  <a:cubicBezTo>
                    <a:pt x="598297" y="506501"/>
                    <a:pt x="598881" y="506794"/>
                    <a:pt x="600050" y="507378"/>
                  </a:cubicBezTo>
                  <a:cubicBezTo>
                    <a:pt x="601218" y="507962"/>
                    <a:pt x="602386" y="508254"/>
                    <a:pt x="603555" y="508254"/>
                  </a:cubicBezTo>
                  <a:lnTo>
                    <a:pt x="619328" y="508254"/>
                  </a:lnTo>
                  <a:cubicBezTo>
                    <a:pt x="621665" y="508254"/>
                    <a:pt x="624003" y="508838"/>
                    <a:pt x="626339" y="510007"/>
                  </a:cubicBezTo>
                  <a:lnTo>
                    <a:pt x="631597" y="510007"/>
                  </a:lnTo>
                  <a:cubicBezTo>
                    <a:pt x="631597" y="508838"/>
                    <a:pt x="634518" y="508254"/>
                    <a:pt x="640360" y="508254"/>
                  </a:cubicBezTo>
                  <a:cubicBezTo>
                    <a:pt x="662559" y="507086"/>
                    <a:pt x="674828" y="505333"/>
                    <a:pt x="677164" y="502996"/>
                  </a:cubicBezTo>
                  <a:cubicBezTo>
                    <a:pt x="680669" y="499491"/>
                    <a:pt x="684759" y="497738"/>
                    <a:pt x="689432" y="497738"/>
                  </a:cubicBezTo>
                  <a:cubicBezTo>
                    <a:pt x="695274" y="497738"/>
                    <a:pt x="702285" y="495402"/>
                    <a:pt x="710464" y="490728"/>
                  </a:cubicBezTo>
                  <a:cubicBezTo>
                    <a:pt x="712801" y="490728"/>
                    <a:pt x="716305" y="485470"/>
                    <a:pt x="720979" y="474955"/>
                  </a:cubicBezTo>
                  <a:lnTo>
                    <a:pt x="727989" y="459181"/>
                  </a:lnTo>
                  <a:lnTo>
                    <a:pt x="727989" y="453923"/>
                  </a:lnTo>
                  <a:cubicBezTo>
                    <a:pt x="729158" y="451587"/>
                    <a:pt x="729743" y="449250"/>
                    <a:pt x="729743" y="446913"/>
                  </a:cubicBezTo>
                  <a:cubicBezTo>
                    <a:pt x="729743" y="445744"/>
                    <a:pt x="729158" y="445160"/>
                    <a:pt x="727989" y="445160"/>
                  </a:cubicBezTo>
                  <a:cubicBezTo>
                    <a:pt x="729158" y="442824"/>
                    <a:pt x="729158" y="441655"/>
                    <a:pt x="727989" y="441655"/>
                  </a:cubicBezTo>
                  <a:lnTo>
                    <a:pt x="724485" y="441655"/>
                  </a:lnTo>
                  <a:lnTo>
                    <a:pt x="715721" y="445160"/>
                  </a:lnTo>
                  <a:lnTo>
                    <a:pt x="706959" y="446913"/>
                  </a:lnTo>
                  <a:cubicBezTo>
                    <a:pt x="705790" y="446913"/>
                    <a:pt x="704037" y="448081"/>
                    <a:pt x="701701" y="450418"/>
                  </a:cubicBezTo>
                  <a:lnTo>
                    <a:pt x="691185" y="450418"/>
                  </a:lnTo>
                  <a:cubicBezTo>
                    <a:pt x="690017" y="450418"/>
                    <a:pt x="688264" y="451002"/>
                    <a:pt x="685927" y="452171"/>
                  </a:cubicBezTo>
                  <a:cubicBezTo>
                    <a:pt x="683591" y="453339"/>
                    <a:pt x="680669" y="453923"/>
                    <a:pt x="677164" y="453923"/>
                  </a:cubicBezTo>
                  <a:cubicBezTo>
                    <a:pt x="664312" y="453923"/>
                    <a:pt x="656133" y="455092"/>
                    <a:pt x="652628" y="457429"/>
                  </a:cubicBezTo>
                  <a:lnTo>
                    <a:pt x="649123" y="457429"/>
                  </a:lnTo>
                  <a:cubicBezTo>
                    <a:pt x="649123" y="456260"/>
                    <a:pt x="649999" y="455092"/>
                    <a:pt x="651751" y="453923"/>
                  </a:cubicBezTo>
                  <a:cubicBezTo>
                    <a:pt x="653504" y="452755"/>
                    <a:pt x="655549" y="451587"/>
                    <a:pt x="657886" y="450418"/>
                  </a:cubicBezTo>
                  <a:lnTo>
                    <a:pt x="664896" y="450418"/>
                  </a:lnTo>
                  <a:lnTo>
                    <a:pt x="661391" y="446913"/>
                  </a:lnTo>
                  <a:cubicBezTo>
                    <a:pt x="656717" y="446913"/>
                    <a:pt x="653797" y="448081"/>
                    <a:pt x="652628" y="450418"/>
                  </a:cubicBezTo>
                  <a:lnTo>
                    <a:pt x="640360" y="450418"/>
                  </a:lnTo>
                  <a:cubicBezTo>
                    <a:pt x="639191" y="452755"/>
                    <a:pt x="635102" y="453923"/>
                    <a:pt x="628091" y="453923"/>
                  </a:cubicBezTo>
                  <a:lnTo>
                    <a:pt x="622834" y="453923"/>
                  </a:lnTo>
                  <a:lnTo>
                    <a:pt x="635102" y="450418"/>
                  </a:lnTo>
                  <a:cubicBezTo>
                    <a:pt x="638607" y="448081"/>
                    <a:pt x="640944" y="446913"/>
                    <a:pt x="642112" y="446913"/>
                  </a:cubicBezTo>
                  <a:cubicBezTo>
                    <a:pt x="640944" y="446913"/>
                    <a:pt x="641820" y="446037"/>
                    <a:pt x="644741" y="444284"/>
                  </a:cubicBezTo>
                  <a:cubicBezTo>
                    <a:pt x="647662" y="442532"/>
                    <a:pt x="650291" y="441655"/>
                    <a:pt x="652628" y="441655"/>
                  </a:cubicBezTo>
                  <a:lnTo>
                    <a:pt x="649123" y="445160"/>
                  </a:lnTo>
                  <a:lnTo>
                    <a:pt x="657886" y="445160"/>
                  </a:lnTo>
                  <a:cubicBezTo>
                    <a:pt x="657886" y="442824"/>
                    <a:pt x="660222" y="441655"/>
                    <a:pt x="664896" y="441655"/>
                  </a:cubicBezTo>
                  <a:cubicBezTo>
                    <a:pt x="668402" y="441655"/>
                    <a:pt x="673075" y="440779"/>
                    <a:pt x="678917" y="439026"/>
                  </a:cubicBezTo>
                  <a:cubicBezTo>
                    <a:pt x="684759" y="437274"/>
                    <a:pt x="688849" y="435229"/>
                    <a:pt x="691185" y="432892"/>
                  </a:cubicBezTo>
                  <a:lnTo>
                    <a:pt x="701701" y="432892"/>
                  </a:lnTo>
                  <a:cubicBezTo>
                    <a:pt x="704037" y="432892"/>
                    <a:pt x="706959" y="432600"/>
                    <a:pt x="710464" y="432016"/>
                  </a:cubicBezTo>
                  <a:cubicBezTo>
                    <a:pt x="713969" y="431432"/>
                    <a:pt x="715721" y="429971"/>
                    <a:pt x="715721" y="427634"/>
                  </a:cubicBezTo>
                  <a:lnTo>
                    <a:pt x="717474" y="427634"/>
                  </a:lnTo>
                  <a:cubicBezTo>
                    <a:pt x="719811" y="429971"/>
                    <a:pt x="723316" y="428803"/>
                    <a:pt x="727989" y="424129"/>
                  </a:cubicBezTo>
                  <a:cubicBezTo>
                    <a:pt x="729158" y="421792"/>
                    <a:pt x="730911" y="420624"/>
                    <a:pt x="733247" y="420624"/>
                  </a:cubicBezTo>
                  <a:cubicBezTo>
                    <a:pt x="734416" y="421792"/>
                    <a:pt x="736169" y="422377"/>
                    <a:pt x="738505" y="422377"/>
                  </a:cubicBezTo>
                  <a:cubicBezTo>
                    <a:pt x="743179" y="422377"/>
                    <a:pt x="746684" y="420040"/>
                    <a:pt x="749021" y="415366"/>
                  </a:cubicBezTo>
                  <a:cubicBezTo>
                    <a:pt x="751357" y="413029"/>
                    <a:pt x="752526" y="410692"/>
                    <a:pt x="752526" y="408356"/>
                  </a:cubicBezTo>
                  <a:cubicBezTo>
                    <a:pt x="750189" y="410692"/>
                    <a:pt x="747853" y="411861"/>
                    <a:pt x="745515" y="411861"/>
                  </a:cubicBezTo>
                  <a:cubicBezTo>
                    <a:pt x="737337" y="416535"/>
                    <a:pt x="730326" y="418871"/>
                    <a:pt x="724485" y="418871"/>
                  </a:cubicBezTo>
                  <a:cubicBezTo>
                    <a:pt x="724485" y="420040"/>
                    <a:pt x="721563" y="420624"/>
                    <a:pt x="715721" y="420624"/>
                  </a:cubicBezTo>
                  <a:cubicBezTo>
                    <a:pt x="714553" y="422961"/>
                    <a:pt x="711632" y="424129"/>
                    <a:pt x="706959" y="424129"/>
                  </a:cubicBezTo>
                  <a:cubicBezTo>
                    <a:pt x="703454" y="424129"/>
                    <a:pt x="701701" y="425298"/>
                    <a:pt x="701701" y="427634"/>
                  </a:cubicBezTo>
                  <a:cubicBezTo>
                    <a:pt x="700532" y="427634"/>
                    <a:pt x="699072" y="427926"/>
                    <a:pt x="697319" y="428511"/>
                  </a:cubicBezTo>
                  <a:cubicBezTo>
                    <a:pt x="695567" y="429095"/>
                    <a:pt x="694690" y="428803"/>
                    <a:pt x="694690" y="427634"/>
                  </a:cubicBezTo>
                  <a:cubicBezTo>
                    <a:pt x="694690" y="425298"/>
                    <a:pt x="692938" y="425298"/>
                    <a:pt x="689432" y="427634"/>
                  </a:cubicBezTo>
                  <a:lnTo>
                    <a:pt x="685927" y="431140"/>
                  </a:lnTo>
                  <a:cubicBezTo>
                    <a:pt x="685927" y="429971"/>
                    <a:pt x="684174" y="429387"/>
                    <a:pt x="680669" y="429387"/>
                  </a:cubicBezTo>
                  <a:cubicBezTo>
                    <a:pt x="673659" y="429387"/>
                    <a:pt x="667233" y="430555"/>
                    <a:pt x="661391" y="432892"/>
                  </a:cubicBezTo>
                  <a:cubicBezTo>
                    <a:pt x="659054" y="432892"/>
                    <a:pt x="657302" y="433184"/>
                    <a:pt x="656133" y="433768"/>
                  </a:cubicBezTo>
                  <a:cubicBezTo>
                    <a:pt x="654965" y="434353"/>
                    <a:pt x="653797" y="434645"/>
                    <a:pt x="652628" y="434645"/>
                  </a:cubicBezTo>
                  <a:cubicBezTo>
                    <a:pt x="650291" y="434645"/>
                    <a:pt x="647954" y="435813"/>
                    <a:pt x="645618" y="438150"/>
                  </a:cubicBezTo>
                  <a:lnTo>
                    <a:pt x="642112" y="438150"/>
                  </a:lnTo>
                  <a:cubicBezTo>
                    <a:pt x="640944" y="438150"/>
                    <a:pt x="639775" y="439318"/>
                    <a:pt x="638607" y="441655"/>
                  </a:cubicBezTo>
                  <a:cubicBezTo>
                    <a:pt x="636270" y="442824"/>
                    <a:pt x="634226" y="443408"/>
                    <a:pt x="632473" y="443408"/>
                  </a:cubicBezTo>
                  <a:cubicBezTo>
                    <a:pt x="630720" y="443408"/>
                    <a:pt x="631597" y="442824"/>
                    <a:pt x="635102" y="441655"/>
                  </a:cubicBezTo>
                  <a:cubicBezTo>
                    <a:pt x="635102" y="440487"/>
                    <a:pt x="634518" y="439903"/>
                    <a:pt x="633349" y="439903"/>
                  </a:cubicBezTo>
                  <a:cubicBezTo>
                    <a:pt x="632181" y="439903"/>
                    <a:pt x="630428" y="440487"/>
                    <a:pt x="628091" y="441655"/>
                  </a:cubicBezTo>
                  <a:lnTo>
                    <a:pt x="626339" y="441655"/>
                  </a:lnTo>
                  <a:cubicBezTo>
                    <a:pt x="627508" y="439318"/>
                    <a:pt x="629260" y="438150"/>
                    <a:pt x="631597" y="438150"/>
                  </a:cubicBezTo>
                  <a:cubicBezTo>
                    <a:pt x="633933" y="438150"/>
                    <a:pt x="635978" y="437566"/>
                    <a:pt x="637731" y="436397"/>
                  </a:cubicBezTo>
                  <a:cubicBezTo>
                    <a:pt x="639484" y="435229"/>
                    <a:pt x="640944" y="434645"/>
                    <a:pt x="642112" y="434645"/>
                  </a:cubicBezTo>
                  <a:cubicBezTo>
                    <a:pt x="644449" y="434645"/>
                    <a:pt x="646202" y="434353"/>
                    <a:pt x="647370" y="433768"/>
                  </a:cubicBezTo>
                  <a:cubicBezTo>
                    <a:pt x="648539" y="433184"/>
                    <a:pt x="650291" y="432892"/>
                    <a:pt x="652628" y="432892"/>
                  </a:cubicBezTo>
                  <a:lnTo>
                    <a:pt x="657886" y="432892"/>
                  </a:lnTo>
                  <a:cubicBezTo>
                    <a:pt x="657886" y="431724"/>
                    <a:pt x="660222" y="431140"/>
                    <a:pt x="664896" y="431140"/>
                  </a:cubicBezTo>
                  <a:cubicBezTo>
                    <a:pt x="670738" y="428803"/>
                    <a:pt x="675412" y="427634"/>
                    <a:pt x="678917" y="427634"/>
                  </a:cubicBezTo>
                  <a:cubicBezTo>
                    <a:pt x="691769" y="422961"/>
                    <a:pt x="699364" y="420624"/>
                    <a:pt x="701701" y="420624"/>
                  </a:cubicBezTo>
                  <a:lnTo>
                    <a:pt x="710464" y="418871"/>
                  </a:lnTo>
                  <a:cubicBezTo>
                    <a:pt x="715137" y="416535"/>
                    <a:pt x="720979" y="414198"/>
                    <a:pt x="727989" y="411861"/>
                  </a:cubicBezTo>
                  <a:cubicBezTo>
                    <a:pt x="734999" y="409524"/>
                    <a:pt x="740841" y="407772"/>
                    <a:pt x="745515" y="406603"/>
                  </a:cubicBezTo>
                  <a:cubicBezTo>
                    <a:pt x="750189" y="406603"/>
                    <a:pt x="754279" y="404266"/>
                    <a:pt x="757783" y="399593"/>
                  </a:cubicBezTo>
                  <a:cubicBezTo>
                    <a:pt x="757783" y="397256"/>
                    <a:pt x="757199" y="396088"/>
                    <a:pt x="756031" y="396088"/>
                  </a:cubicBezTo>
                  <a:cubicBezTo>
                    <a:pt x="751357" y="396088"/>
                    <a:pt x="751357" y="395503"/>
                    <a:pt x="756031" y="394335"/>
                  </a:cubicBezTo>
                  <a:cubicBezTo>
                    <a:pt x="764210" y="390830"/>
                    <a:pt x="765963" y="387325"/>
                    <a:pt x="761289" y="383819"/>
                  </a:cubicBezTo>
                  <a:cubicBezTo>
                    <a:pt x="765963" y="383819"/>
                    <a:pt x="768299" y="382067"/>
                    <a:pt x="768299" y="378562"/>
                  </a:cubicBezTo>
                  <a:lnTo>
                    <a:pt x="768299" y="371551"/>
                  </a:lnTo>
                  <a:cubicBezTo>
                    <a:pt x="768299" y="370383"/>
                    <a:pt x="767131" y="370383"/>
                    <a:pt x="764795" y="371551"/>
                  </a:cubicBezTo>
                  <a:lnTo>
                    <a:pt x="764795" y="369799"/>
                  </a:lnTo>
                  <a:lnTo>
                    <a:pt x="761289" y="369799"/>
                  </a:lnTo>
                  <a:cubicBezTo>
                    <a:pt x="760120" y="369799"/>
                    <a:pt x="759537" y="370091"/>
                    <a:pt x="759537" y="370675"/>
                  </a:cubicBezTo>
                  <a:cubicBezTo>
                    <a:pt x="759537" y="371259"/>
                    <a:pt x="760120" y="371551"/>
                    <a:pt x="761289" y="371551"/>
                  </a:cubicBezTo>
                  <a:lnTo>
                    <a:pt x="764795" y="371551"/>
                  </a:lnTo>
                  <a:cubicBezTo>
                    <a:pt x="764795" y="373888"/>
                    <a:pt x="762457" y="375056"/>
                    <a:pt x="757783" y="375056"/>
                  </a:cubicBezTo>
                  <a:lnTo>
                    <a:pt x="757783" y="371551"/>
                  </a:lnTo>
                  <a:cubicBezTo>
                    <a:pt x="756615" y="370383"/>
                    <a:pt x="756031" y="370383"/>
                    <a:pt x="756031" y="371551"/>
                  </a:cubicBezTo>
                  <a:lnTo>
                    <a:pt x="749021" y="371551"/>
                  </a:lnTo>
                  <a:cubicBezTo>
                    <a:pt x="749021" y="370383"/>
                    <a:pt x="747268" y="369799"/>
                    <a:pt x="743763" y="369799"/>
                  </a:cubicBezTo>
                  <a:cubicBezTo>
                    <a:pt x="741426" y="369799"/>
                    <a:pt x="740257" y="370383"/>
                    <a:pt x="740257" y="371551"/>
                  </a:cubicBezTo>
                  <a:lnTo>
                    <a:pt x="736753" y="371551"/>
                  </a:lnTo>
                  <a:cubicBezTo>
                    <a:pt x="734416" y="371551"/>
                    <a:pt x="733247" y="372720"/>
                    <a:pt x="733247" y="375056"/>
                  </a:cubicBezTo>
                  <a:lnTo>
                    <a:pt x="733247" y="376809"/>
                  </a:lnTo>
                  <a:cubicBezTo>
                    <a:pt x="733247" y="373304"/>
                    <a:pt x="732079" y="372720"/>
                    <a:pt x="729743" y="375056"/>
                  </a:cubicBezTo>
                  <a:lnTo>
                    <a:pt x="727989" y="375056"/>
                  </a:lnTo>
                  <a:cubicBezTo>
                    <a:pt x="725653" y="375056"/>
                    <a:pt x="724192" y="375640"/>
                    <a:pt x="723608" y="376809"/>
                  </a:cubicBezTo>
                  <a:cubicBezTo>
                    <a:pt x="723024" y="377977"/>
                    <a:pt x="723316" y="378562"/>
                    <a:pt x="724485" y="378562"/>
                  </a:cubicBezTo>
                  <a:lnTo>
                    <a:pt x="724485" y="382067"/>
                  </a:lnTo>
                  <a:lnTo>
                    <a:pt x="715721" y="383819"/>
                  </a:lnTo>
                  <a:cubicBezTo>
                    <a:pt x="715721" y="386156"/>
                    <a:pt x="716305" y="387325"/>
                    <a:pt x="717474" y="387325"/>
                  </a:cubicBezTo>
                  <a:cubicBezTo>
                    <a:pt x="717474" y="389661"/>
                    <a:pt x="718643" y="390830"/>
                    <a:pt x="720979" y="390830"/>
                  </a:cubicBezTo>
                  <a:lnTo>
                    <a:pt x="720979" y="387325"/>
                  </a:lnTo>
                  <a:cubicBezTo>
                    <a:pt x="720979" y="384988"/>
                    <a:pt x="722147" y="383819"/>
                    <a:pt x="724485" y="383819"/>
                  </a:cubicBezTo>
                  <a:cubicBezTo>
                    <a:pt x="724485" y="386156"/>
                    <a:pt x="725653" y="387325"/>
                    <a:pt x="727989" y="387325"/>
                  </a:cubicBezTo>
                  <a:cubicBezTo>
                    <a:pt x="727989" y="389661"/>
                    <a:pt x="726821" y="390830"/>
                    <a:pt x="724485" y="390830"/>
                  </a:cubicBezTo>
                  <a:cubicBezTo>
                    <a:pt x="724485" y="393167"/>
                    <a:pt x="723316" y="394335"/>
                    <a:pt x="720979" y="394335"/>
                  </a:cubicBezTo>
                  <a:cubicBezTo>
                    <a:pt x="719811" y="393167"/>
                    <a:pt x="718643" y="392290"/>
                    <a:pt x="717474" y="391706"/>
                  </a:cubicBezTo>
                  <a:cubicBezTo>
                    <a:pt x="716305" y="391122"/>
                    <a:pt x="715721" y="391998"/>
                    <a:pt x="715721" y="394335"/>
                  </a:cubicBezTo>
                  <a:cubicBezTo>
                    <a:pt x="714553" y="395503"/>
                    <a:pt x="713969" y="395503"/>
                    <a:pt x="713969" y="394335"/>
                  </a:cubicBezTo>
                  <a:cubicBezTo>
                    <a:pt x="711632" y="395503"/>
                    <a:pt x="708711" y="396088"/>
                    <a:pt x="705206" y="396088"/>
                  </a:cubicBezTo>
                  <a:lnTo>
                    <a:pt x="698196" y="396088"/>
                  </a:lnTo>
                  <a:cubicBezTo>
                    <a:pt x="698196" y="394919"/>
                    <a:pt x="697027" y="394335"/>
                    <a:pt x="694690" y="394335"/>
                  </a:cubicBezTo>
                  <a:lnTo>
                    <a:pt x="689432" y="394335"/>
                  </a:lnTo>
                  <a:cubicBezTo>
                    <a:pt x="688264" y="394335"/>
                    <a:pt x="686220" y="394335"/>
                    <a:pt x="683298" y="394335"/>
                  </a:cubicBezTo>
                  <a:cubicBezTo>
                    <a:pt x="680377" y="394335"/>
                    <a:pt x="678917" y="394335"/>
                    <a:pt x="678917" y="394335"/>
                  </a:cubicBezTo>
                  <a:cubicBezTo>
                    <a:pt x="673075" y="394335"/>
                    <a:pt x="668402" y="394919"/>
                    <a:pt x="664896" y="396088"/>
                  </a:cubicBezTo>
                  <a:cubicBezTo>
                    <a:pt x="664896" y="400761"/>
                    <a:pt x="663727" y="401930"/>
                    <a:pt x="661391" y="399593"/>
                  </a:cubicBezTo>
                  <a:cubicBezTo>
                    <a:pt x="656717" y="399593"/>
                    <a:pt x="654380" y="400761"/>
                    <a:pt x="654380" y="403098"/>
                  </a:cubicBezTo>
                  <a:lnTo>
                    <a:pt x="652628" y="403098"/>
                  </a:lnTo>
                  <a:lnTo>
                    <a:pt x="652628" y="399593"/>
                  </a:lnTo>
                  <a:cubicBezTo>
                    <a:pt x="651460" y="399593"/>
                    <a:pt x="650875" y="400177"/>
                    <a:pt x="650875" y="401345"/>
                  </a:cubicBezTo>
                  <a:cubicBezTo>
                    <a:pt x="650875" y="402514"/>
                    <a:pt x="651460" y="403098"/>
                    <a:pt x="652628" y="403098"/>
                  </a:cubicBezTo>
                  <a:cubicBezTo>
                    <a:pt x="652628" y="405435"/>
                    <a:pt x="651460" y="406603"/>
                    <a:pt x="649123" y="406603"/>
                  </a:cubicBezTo>
                  <a:lnTo>
                    <a:pt x="647370" y="406603"/>
                  </a:lnTo>
                  <a:lnTo>
                    <a:pt x="640360" y="406603"/>
                  </a:lnTo>
                  <a:cubicBezTo>
                    <a:pt x="639191" y="407772"/>
                    <a:pt x="638023" y="408356"/>
                    <a:pt x="636855" y="408356"/>
                  </a:cubicBezTo>
                  <a:cubicBezTo>
                    <a:pt x="635686" y="408356"/>
                    <a:pt x="635102" y="407772"/>
                    <a:pt x="635102" y="406603"/>
                  </a:cubicBezTo>
                  <a:lnTo>
                    <a:pt x="642112" y="403098"/>
                  </a:lnTo>
                  <a:lnTo>
                    <a:pt x="638607" y="403098"/>
                  </a:lnTo>
                  <a:cubicBezTo>
                    <a:pt x="630428" y="403098"/>
                    <a:pt x="625170" y="404266"/>
                    <a:pt x="622834" y="406603"/>
                  </a:cubicBezTo>
                  <a:lnTo>
                    <a:pt x="628091" y="406603"/>
                  </a:lnTo>
                  <a:cubicBezTo>
                    <a:pt x="630428" y="406603"/>
                    <a:pt x="631597" y="407187"/>
                    <a:pt x="631597" y="408356"/>
                  </a:cubicBezTo>
                  <a:lnTo>
                    <a:pt x="631597" y="411861"/>
                  </a:lnTo>
                  <a:lnTo>
                    <a:pt x="628091" y="411861"/>
                  </a:lnTo>
                  <a:cubicBezTo>
                    <a:pt x="630428" y="409524"/>
                    <a:pt x="630428" y="408356"/>
                    <a:pt x="628091" y="408356"/>
                  </a:cubicBezTo>
                  <a:cubicBezTo>
                    <a:pt x="626923" y="409524"/>
                    <a:pt x="625170" y="410108"/>
                    <a:pt x="622834" y="410108"/>
                  </a:cubicBezTo>
                  <a:cubicBezTo>
                    <a:pt x="620497" y="410108"/>
                    <a:pt x="618160" y="409524"/>
                    <a:pt x="615823" y="408356"/>
                  </a:cubicBezTo>
                  <a:cubicBezTo>
                    <a:pt x="614655" y="408356"/>
                    <a:pt x="614071" y="409524"/>
                    <a:pt x="614071" y="411861"/>
                  </a:cubicBezTo>
                  <a:cubicBezTo>
                    <a:pt x="614071" y="414198"/>
                    <a:pt x="612902" y="415366"/>
                    <a:pt x="610566" y="415366"/>
                  </a:cubicBezTo>
                  <a:cubicBezTo>
                    <a:pt x="604723" y="415366"/>
                    <a:pt x="601803" y="413029"/>
                    <a:pt x="601803" y="408356"/>
                  </a:cubicBezTo>
                  <a:cubicBezTo>
                    <a:pt x="601803" y="407187"/>
                    <a:pt x="601218" y="406895"/>
                    <a:pt x="600050" y="407479"/>
                  </a:cubicBezTo>
                  <a:cubicBezTo>
                    <a:pt x="598881" y="408064"/>
                    <a:pt x="598297" y="409524"/>
                    <a:pt x="598297" y="411861"/>
                  </a:cubicBezTo>
                  <a:lnTo>
                    <a:pt x="582524" y="411861"/>
                  </a:lnTo>
                  <a:cubicBezTo>
                    <a:pt x="582524" y="410692"/>
                    <a:pt x="581940" y="410108"/>
                    <a:pt x="580771" y="410108"/>
                  </a:cubicBezTo>
                  <a:cubicBezTo>
                    <a:pt x="579603" y="410108"/>
                    <a:pt x="579019" y="410692"/>
                    <a:pt x="579019" y="411861"/>
                  </a:cubicBezTo>
                  <a:lnTo>
                    <a:pt x="575514" y="411861"/>
                  </a:lnTo>
                  <a:lnTo>
                    <a:pt x="573761" y="408356"/>
                  </a:lnTo>
                  <a:cubicBezTo>
                    <a:pt x="571424" y="408356"/>
                    <a:pt x="570256" y="407772"/>
                    <a:pt x="570256" y="406603"/>
                  </a:cubicBezTo>
                  <a:lnTo>
                    <a:pt x="570256" y="403098"/>
                  </a:lnTo>
                  <a:cubicBezTo>
                    <a:pt x="567919" y="405435"/>
                    <a:pt x="566751" y="405435"/>
                    <a:pt x="566751" y="403098"/>
                  </a:cubicBezTo>
                  <a:cubicBezTo>
                    <a:pt x="566751" y="400761"/>
                    <a:pt x="565582" y="399593"/>
                    <a:pt x="563245" y="399593"/>
                  </a:cubicBezTo>
                  <a:lnTo>
                    <a:pt x="566751" y="399593"/>
                  </a:lnTo>
                  <a:lnTo>
                    <a:pt x="566751" y="396088"/>
                  </a:lnTo>
                  <a:lnTo>
                    <a:pt x="570256" y="396088"/>
                  </a:lnTo>
                  <a:cubicBezTo>
                    <a:pt x="572592" y="396088"/>
                    <a:pt x="573761" y="397256"/>
                    <a:pt x="573761" y="399593"/>
                  </a:cubicBezTo>
                  <a:lnTo>
                    <a:pt x="579019" y="399593"/>
                  </a:lnTo>
                  <a:cubicBezTo>
                    <a:pt x="580187" y="399593"/>
                    <a:pt x="580479" y="398716"/>
                    <a:pt x="579895" y="396964"/>
                  </a:cubicBezTo>
                  <a:cubicBezTo>
                    <a:pt x="579311" y="395211"/>
                    <a:pt x="579019" y="394335"/>
                    <a:pt x="579019" y="394335"/>
                  </a:cubicBezTo>
                  <a:cubicBezTo>
                    <a:pt x="570840" y="394335"/>
                    <a:pt x="566751" y="394919"/>
                    <a:pt x="566751" y="396088"/>
                  </a:cubicBezTo>
                  <a:cubicBezTo>
                    <a:pt x="566751" y="394919"/>
                    <a:pt x="565582" y="394335"/>
                    <a:pt x="563245" y="394335"/>
                  </a:cubicBezTo>
                  <a:cubicBezTo>
                    <a:pt x="562077" y="394335"/>
                    <a:pt x="562077" y="394919"/>
                    <a:pt x="563245" y="396088"/>
                  </a:cubicBezTo>
                  <a:cubicBezTo>
                    <a:pt x="563245" y="397256"/>
                    <a:pt x="562953" y="397840"/>
                    <a:pt x="562369" y="397840"/>
                  </a:cubicBezTo>
                  <a:cubicBezTo>
                    <a:pt x="561785" y="397840"/>
                    <a:pt x="560909" y="397256"/>
                    <a:pt x="559740" y="396088"/>
                  </a:cubicBezTo>
                  <a:cubicBezTo>
                    <a:pt x="559740" y="394919"/>
                    <a:pt x="558572" y="394335"/>
                    <a:pt x="556235" y="394335"/>
                  </a:cubicBezTo>
                  <a:lnTo>
                    <a:pt x="556235" y="390830"/>
                  </a:lnTo>
                  <a:cubicBezTo>
                    <a:pt x="556235" y="386156"/>
                    <a:pt x="554482" y="383819"/>
                    <a:pt x="550977" y="383819"/>
                  </a:cubicBezTo>
                  <a:cubicBezTo>
                    <a:pt x="548640" y="382651"/>
                    <a:pt x="547472" y="380898"/>
                    <a:pt x="547472" y="378562"/>
                  </a:cubicBezTo>
                  <a:cubicBezTo>
                    <a:pt x="547472" y="373888"/>
                    <a:pt x="546303" y="372720"/>
                    <a:pt x="543967" y="375056"/>
                  </a:cubicBezTo>
                  <a:lnTo>
                    <a:pt x="535204" y="375056"/>
                  </a:lnTo>
                  <a:cubicBezTo>
                    <a:pt x="532867" y="377393"/>
                    <a:pt x="530530" y="378562"/>
                    <a:pt x="528193" y="378562"/>
                  </a:cubicBezTo>
                  <a:lnTo>
                    <a:pt x="524688" y="378562"/>
                  </a:lnTo>
                  <a:cubicBezTo>
                    <a:pt x="524688" y="379730"/>
                    <a:pt x="524396" y="380022"/>
                    <a:pt x="523812" y="379438"/>
                  </a:cubicBezTo>
                  <a:cubicBezTo>
                    <a:pt x="523228" y="378854"/>
                    <a:pt x="522935" y="377393"/>
                    <a:pt x="522935" y="375056"/>
                  </a:cubicBezTo>
                  <a:cubicBezTo>
                    <a:pt x="518262" y="372720"/>
                    <a:pt x="514173" y="371551"/>
                    <a:pt x="510668" y="371551"/>
                  </a:cubicBezTo>
                  <a:cubicBezTo>
                    <a:pt x="507162" y="371551"/>
                    <a:pt x="504826" y="371843"/>
                    <a:pt x="503657" y="372427"/>
                  </a:cubicBezTo>
                  <a:cubicBezTo>
                    <a:pt x="502488" y="373012"/>
                    <a:pt x="502488" y="373888"/>
                    <a:pt x="503657" y="375056"/>
                  </a:cubicBezTo>
                  <a:lnTo>
                    <a:pt x="503657" y="378562"/>
                  </a:lnTo>
                  <a:cubicBezTo>
                    <a:pt x="505993" y="380898"/>
                    <a:pt x="510083" y="380898"/>
                    <a:pt x="515925" y="378562"/>
                  </a:cubicBezTo>
                  <a:cubicBezTo>
                    <a:pt x="518262" y="378562"/>
                    <a:pt x="518262" y="379730"/>
                    <a:pt x="515925" y="382067"/>
                  </a:cubicBezTo>
                  <a:lnTo>
                    <a:pt x="491389" y="382067"/>
                  </a:lnTo>
                  <a:cubicBezTo>
                    <a:pt x="489052" y="379730"/>
                    <a:pt x="489052" y="378562"/>
                    <a:pt x="491389" y="378562"/>
                  </a:cubicBezTo>
                  <a:lnTo>
                    <a:pt x="491389" y="369799"/>
                  </a:lnTo>
                  <a:lnTo>
                    <a:pt x="473863" y="369799"/>
                  </a:lnTo>
                  <a:lnTo>
                    <a:pt x="473863" y="366293"/>
                  </a:lnTo>
                  <a:lnTo>
                    <a:pt x="468605" y="366293"/>
                  </a:lnTo>
                  <a:lnTo>
                    <a:pt x="465099" y="362788"/>
                  </a:lnTo>
                  <a:lnTo>
                    <a:pt x="468605" y="359283"/>
                  </a:lnTo>
                  <a:cubicBezTo>
                    <a:pt x="469774" y="358115"/>
                    <a:pt x="470650" y="356946"/>
                    <a:pt x="471234" y="355778"/>
                  </a:cubicBezTo>
                  <a:cubicBezTo>
                    <a:pt x="471818" y="354609"/>
                    <a:pt x="470942" y="354025"/>
                    <a:pt x="468605" y="354025"/>
                  </a:cubicBezTo>
                  <a:cubicBezTo>
                    <a:pt x="458089" y="355194"/>
                    <a:pt x="449910" y="355778"/>
                    <a:pt x="444069" y="355778"/>
                  </a:cubicBezTo>
                  <a:lnTo>
                    <a:pt x="435305" y="355778"/>
                  </a:lnTo>
                  <a:lnTo>
                    <a:pt x="431800" y="354025"/>
                  </a:lnTo>
                  <a:cubicBezTo>
                    <a:pt x="430632" y="355194"/>
                    <a:pt x="430048" y="354901"/>
                    <a:pt x="430048" y="353149"/>
                  </a:cubicBezTo>
                  <a:cubicBezTo>
                    <a:pt x="430048" y="351396"/>
                    <a:pt x="430632" y="348767"/>
                    <a:pt x="431800" y="345262"/>
                  </a:cubicBezTo>
                  <a:cubicBezTo>
                    <a:pt x="436474" y="325399"/>
                    <a:pt x="441732" y="310210"/>
                    <a:pt x="447574" y="299695"/>
                  </a:cubicBezTo>
                  <a:lnTo>
                    <a:pt x="447574" y="292684"/>
                  </a:lnTo>
                  <a:lnTo>
                    <a:pt x="449327" y="296189"/>
                  </a:lnTo>
                  <a:cubicBezTo>
                    <a:pt x="451663" y="298526"/>
                    <a:pt x="454000" y="299695"/>
                    <a:pt x="456337" y="299695"/>
                  </a:cubicBezTo>
                  <a:lnTo>
                    <a:pt x="456337" y="303200"/>
                  </a:lnTo>
                  <a:lnTo>
                    <a:pt x="452832" y="303200"/>
                  </a:lnTo>
                  <a:lnTo>
                    <a:pt x="456337" y="304952"/>
                  </a:lnTo>
                  <a:cubicBezTo>
                    <a:pt x="458673" y="304952"/>
                    <a:pt x="462763" y="302031"/>
                    <a:pt x="468605" y="296189"/>
                  </a:cubicBezTo>
                  <a:cubicBezTo>
                    <a:pt x="472110" y="296189"/>
                    <a:pt x="475908" y="295021"/>
                    <a:pt x="479997" y="292684"/>
                  </a:cubicBezTo>
                  <a:cubicBezTo>
                    <a:pt x="484086" y="290347"/>
                    <a:pt x="489052" y="287426"/>
                    <a:pt x="494894" y="283921"/>
                  </a:cubicBezTo>
                  <a:lnTo>
                    <a:pt x="500152" y="283921"/>
                  </a:lnTo>
                  <a:cubicBezTo>
                    <a:pt x="498983" y="283921"/>
                    <a:pt x="498399" y="286258"/>
                    <a:pt x="498399" y="290932"/>
                  </a:cubicBezTo>
                  <a:cubicBezTo>
                    <a:pt x="496063" y="292100"/>
                    <a:pt x="493726" y="292684"/>
                    <a:pt x="491389" y="292684"/>
                  </a:cubicBezTo>
                  <a:cubicBezTo>
                    <a:pt x="487884" y="292684"/>
                    <a:pt x="486131" y="295021"/>
                    <a:pt x="486131" y="299695"/>
                  </a:cubicBezTo>
                  <a:lnTo>
                    <a:pt x="491389" y="299695"/>
                  </a:lnTo>
                  <a:cubicBezTo>
                    <a:pt x="496063" y="299695"/>
                    <a:pt x="502488" y="297358"/>
                    <a:pt x="510668" y="292684"/>
                  </a:cubicBezTo>
                  <a:cubicBezTo>
                    <a:pt x="511836" y="292684"/>
                    <a:pt x="516509" y="290932"/>
                    <a:pt x="524688" y="287426"/>
                  </a:cubicBezTo>
                  <a:lnTo>
                    <a:pt x="540462" y="280416"/>
                  </a:lnTo>
                  <a:cubicBezTo>
                    <a:pt x="543967" y="278079"/>
                    <a:pt x="549225" y="276911"/>
                    <a:pt x="556235" y="276911"/>
                  </a:cubicBezTo>
                  <a:lnTo>
                    <a:pt x="566751" y="269900"/>
                  </a:lnTo>
                  <a:cubicBezTo>
                    <a:pt x="569087" y="269900"/>
                    <a:pt x="571424" y="268732"/>
                    <a:pt x="573761" y="266395"/>
                  </a:cubicBezTo>
                  <a:lnTo>
                    <a:pt x="591287" y="261137"/>
                  </a:lnTo>
                  <a:cubicBezTo>
                    <a:pt x="598297" y="256464"/>
                    <a:pt x="603847" y="253543"/>
                    <a:pt x="607937" y="252374"/>
                  </a:cubicBezTo>
                  <a:cubicBezTo>
                    <a:pt x="612026" y="251206"/>
                    <a:pt x="614655" y="250038"/>
                    <a:pt x="615823" y="248869"/>
                  </a:cubicBezTo>
                  <a:cubicBezTo>
                    <a:pt x="624003" y="244195"/>
                    <a:pt x="629260" y="241859"/>
                    <a:pt x="631597" y="241859"/>
                  </a:cubicBezTo>
                  <a:cubicBezTo>
                    <a:pt x="633933" y="241859"/>
                    <a:pt x="636855" y="241275"/>
                    <a:pt x="640360" y="240106"/>
                  </a:cubicBezTo>
                  <a:cubicBezTo>
                    <a:pt x="641528" y="240106"/>
                    <a:pt x="646202" y="237769"/>
                    <a:pt x="654380" y="233096"/>
                  </a:cubicBezTo>
                  <a:lnTo>
                    <a:pt x="666649" y="227838"/>
                  </a:lnTo>
                  <a:cubicBezTo>
                    <a:pt x="668985" y="227838"/>
                    <a:pt x="674243" y="225501"/>
                    <a:pt x="682422" y="220828"/>
                  </a:cubicBezTo>
                  <a:cubicBezTo>
                    <a:pt x="688264" y="220828"/>
                    <a:pt x="694690" y="217906"/>
                    <a:pt x="701701" y="212065"/>
                  </a:cubicBezTo>
                  <a:cubicBezTo>
                    <a:pt x="708711" y="212065"/>
                    <a:pt x="713969" y="209728"/>
                    <a:pt x="717474" y="205054"/>
                  </a:cubicBezTo>
                  <a:cubicBezTo>
                    <a:pt x="719811" y="205054"/>
                    <a:pt x="721563" y="204470"/>
                    <a:pt x="722731" y="203302"/>
                  </a:cubicBezTo>
                  <a:cubicBezTo>
                    <a:pt x="723901" y="202133"/>
                    <a:pt x="725653" y="201549"/>
                    <a:pt x="727989" y="201549"/>
                  </a:cubicBezTo>
                  <a:cubicBezTo>
                    <a:pt x="746684" y="193370"/>
                    <a:pt x="772973" y="182855"/>
                    <a:pt x="806857" y="170002"/>
                  </a:cubicBezTo>
                  <a:cubicBezTo>
                    <a:pt x="816203" y="166497"/>
                    <a:pt x="822046" y="163576"/>
                    <a:pt x="824383" y="161239"/>
                  </a:cubicBezTo>
                  <a:lnTo>
                    <a:pt x="831393" y="161239"/>
                  </a:lnTo>
                  <a:lnTo>
                    <a:pt x="836651" y="154229"/>
                  </a:lnTo>
                  <a:cubicBezTo>
                    <a:pt x="838987" y="154229"/>
                    <a:pt x="841325" y="153060"/>
                    <a:pt x="843661" y="150724"/>
                  </a:cubicBezTo>
                  <a:lnTo>
                    <a:pt x="845414" y="150724"/>
                  </a:lnTo>
                  <a:cubicBezTo>
                    <a:pt x="847751" y="149555"/>
                    <a:pt x="850087" y="148679"/>
                    <a:pt x="852424" y="148095"/>
                  </a:cubicBezTo>
                  <a:cubicBezTo>
                    <a:pt x="854761" y="147511"/>
                    <a:pt x="857098" y="146634"/>
                    <a:pt x="859435" y="145466"/>
                  </a:cubicBezTo>
                  <a:cubicBezTo>
                    <a:pt x="861771" y="144297"/>
                    <a:pt x="872287" y="139040"/>
                    <a:pt x="890981" y="129692"/>
                  </a:cubicBezTo>
                  <a:lnTo>
                    <a:pt x="903249" y="126187"/>
                  </a:lnTo>
                  <a:lnTo>
                    <a:pt x="912013" y="124435"/>
                  </a:lnTo>
                  <a:cubicBezTo>
                    <a:pt x="919023" y="120929"/>
                    <a:pt x="923112" y="119177"/>
                    <a:pt x="924281" y="119177"/>
                  </a:cubicBezTo>
                  <a:cubicBezTo>
                    <a:pt x="939471" y="114503"/>
                    <a:pt x="948233" y="111582"/>
                    <a:pt x="950569" y="110414"/>
                  </a:cubicBezTo>
                  <a:cubicBezTo>
                    <a:pt x="957580" y="108077"/>
                    <a:pt x="964007" y="104572"/>
                    <a:pt x="969848" y="99898"/>
                  </a:cubicBezTo>
                  <a:cubicBezTo>
                    <a:pt x="969848" y="98730"/>
                    <a:pt x="971017" y="96977"/>
                    <a:pt x="973353" y="94640"/>
                  </a:cubicBezTo>
                  <a:lnTo>
                    <a:pt x="975106" y="91135"/>
                  </a:lnTo>
                  <a:cubicBezTo>
                    <a:pt x="979780" y="91135"/>
                    <a:pt x="983869" y="89383"/>
                    <a:pt x="987375" y="85877"/>
                  </a:cubicBezTo>
                  <a:cubicBezTo>
                    <a:pt x="992048" y="81204"/>
                    <a:pt x="995553" y="78867"/>
                    <a:pt x="997890" y="78867"/>
                  </a:cubicBezTo>
                  <a:cubicBezTo>
                    <a:pt x="1001395" y="75362"/>
                    <a:pt x="1005777" y="72733"/>
                    <a:pt x="1011035" y="70980"/>
                  </a:cubicBezTo>
                  <a:cubicBezTo>
                    <a:pt x="1016293" y="69228"/>
                    <a:pt x="1020089" y="67767"/>
                    <a:pt x="1022426" y="66599"/>
                  </a:cubicBezTo>
                  <a:cubicBezTo>
                    <a:pt x="1023595" y="66599"/>
                    <a:pt x="1024179" y="66307"/>
                    <a:pt x="1024179" y="65722"/>
                  </a:cubicBezTo>
                  <a:cubicBezTo>
                    <a:pt x="1024179" y="65138"/>
                    <a:pt x="1024179" y="64262"/>
                    <a:pt x="1024179" y="63094"/>
                  </a:cubicBezTo>
                  <a:lnTo>
                    <a:pt x="1025931" y="63094"/>
                  </a:lnTo>
                  <a:lnTo>
                    <a:pt x="1025931" y="61341"/>
                  </a:lnTo>
                  <a:cubicBezTo>
                    <a:pt x="1028269" y="59004"/>
                    <a:pt x="1030605" y="57836"/>
                    <a:pt x="1032942" y="57836"/>
                  </a:cubicBezTo>
                  <a:lnTo>
                    <a:pt x="1053973" y="40310"/>
                  </a:lnTo>
                  <a:lnTo>
                    <a:pt x="1053973" y="36804"/>
                  </a:lnTo>
                  <a:cubicBezTo>
                    <a:pt x="1056309" y="35636"/>
                    <a:pt x="1057478" y="33884"/>
                    <a:pt x="1057478" y="31547"/>
                  </a:cubicBezTo>
                  <a:lnTo>
                    <a:pt x="1064489" y="24536"/>
                  </a:lnTo>
                  <a:lnTo>
                    <a:pt x="1073251" y="19279"/>
                  </a:lnTo>
                  <a:cubicBezTo>
                    <a:pt x="1073251" y="14605"/>
                    <a:pt x="1074420" y="12268"/>
                    <a:pt x="1076757" y="12268"/>
                  </a:cubicBezTo>
                  <a:cubicBezTo>
                    <a:pt x="1076757" y="11100"/>
                    <a:pt x="1077341" y="9639"/>
                    <a:pt x="1078509" y="7887"/>
                  </a:cubicBezTo>
                  <a:cubicBezTo>
                    <a:pt x="1079678" y="6134"/>
                    <a:pt x="1080846" y="4674"/>
                    <a:pt x="1082015" y="3505"/>
                  </a:cubicBezTo>
                  <a:cubicBezTo>
                    <a:pt x="1082015" y="2337"/>
                    <a:pt x="1082599" y="1460"/>
                    <a:pt x="1083767" y="876"/>
                  </a:cubicBezTo>
                  <a:cubicBezTo>
                    <a:pt x="1084936" y="292"/>
                    <a:pt x="1086689" y="0"/>
                    <a:pt x="1089025" y="0"/>
                  </a:cubicBezTo>
                  <a:close/>
                </a:path>
              </a:pathLst>
            </a:custGeom>
            <a:blipFill dpi="0" rotWithShape="1">
              <a:blip r:embed="rId2"/>
              <a:srcRect/>
              <a:tile tx="0" ty="0" sx="100000" sy="100000" flip="none" algn="tl"/>
            </a:blip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ctr">
                <a:buNone/>
              </a:pPr>
              <a:endParaRPr lang="zh-CN" altLang="en-US" sz="13800" cap="all" dirty="0">
                <a:blipFill dpi="0" rotWithShape="1">
                  <a:blip r:embed="rId2"/>
                  <a:srcRect/>
                  <a:tile tx="0" ty="0" sx="100000" sy="100000" flip="none" algn="tl"/>
                </a:blipFill>
                <a:latin typeface="艾迪鹅演示引擎标题体 Normal" panose="02000600000000000000" pitchFamily="2" charset="-122"/>
                <a:ea typeface="艾迪鹅演示引擎标题体 Normal" panose="02000600000000000000" pitchFamily="2" charset="-122"/>
                <a:cs typeface="艾迪鹅演示引擎标题体 Normal" panose="02000600000000000000" pitchFamily="2" charset="-122"/>
                <a:sym typeface="+mn-lt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6A9472CF-EDFA-6ED7-54A0-32B6A7269E3B}"/>
              </a:ext>
            </a:extLst>
          </p:cNvPr>
          <p:cNvSpPr txBox="1"/>
          <p:nvPr/>
        </p:nvSpPr>
        <p:spPr>
          <a:xfrm>
            <a:off x="3668577" y="5667801"/>
            <a:ext cx="50060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本模板标题字：艾迪鹅演示引擎标题体 </a:t>
            </a:r>
            <a:r>
              <a:rPr lang="en-US" altLang="zh-CN" dirty="0"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Normal</a:t>
            </a:r>
            <a:endParaRPr lang="zh-CN" altLang="en-US" dirty="0"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57917606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4CC3DE31-8521-9CCD-7CB1-6AF4C53934F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0" y="0"/>
            <a:ext cx="12858750" cy="7232650"/>
          </a:xfrm>
          <a:custGeom>
            <a:avLst/>
            <a:gdLst>
              <a:gd name="connsiteX0" fmla="*/ 0 w 12858750"/>
              <a:gd name="connsiteY0" fmla="*/ 0 h 7232650"/>
              <a:gd name="connsiteX1" fmla="*/ 12858750 w 12858750"/>
              <a:gd name="connsiteY1" fmla="*/ 0 h 7232650"/>
              <a:gd name="connsiteX2" fmla="*/ 12858750 w 12858750"/>
              <a:gd name="connsiteY2" fmla="*/ 7232650 h 7232650"/>
              <a:gd name="connsiteX3" fmla="*/ 0 w 12858750"/>
              <a:gd name="connsiteY3" fmla="*/ 7232650 h 723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58750" h="7232650">
                <a:moveTo>
                  <a:pt x="0" y="0"/>
                </a:moveTo>
                <a:lnTo>
                  <a:pt x="12858750" y="0"/>
                </a:lnTo>
                <a:lnTo>
                  <a:pt x="12858750" y="7232650"/>
                </a:lnTo>
                <a:lnTo>
                  <a:pt x="0" y="7232650"/>
                </a:lnTo>
                <a:close/>
              </a:path>
            </a:pathLst>
          </a:custGeom>
        </p:spPr>
      </p:pic>
      <p:grpSp>
        <p:nvGrpSpPr>
          <p:cNvPr id="4" name="Group 4">
            <a:extLst>
              <a:ext uri="{FF2B5EF4-FFF2-40B4-BE49-F238E27FC236}">
                <a16:creationId xmlns:a16="http://schemas.microsoft.com/office/drawing/2014/main" id="{A333392E-2280-9185-1459-780404CD612B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10476178" y="3812039"/>
            <a:ext cx="1139719" cy="2660914"/>
            <a:chOff x="840" y="993"/>
            <a:chExt cx="1452" cy="3390"/>
          </a:xfrm>
          <a:blipFill>
            <a:blip r:embed="rId4"/>
            <a:tile tx="0" ty="0" sx="100000" sy="100000" flip="none" algn="tl"/>
          </a:blip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4D5ADEF3-62FE-0B17-6B01-63DF3BBF35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0" y="993"/>
              <a:ext cx="1452" cy="3390"/>
            </a:xfrm>
            <a:custGeom>
              <a:avLst/>
              <a:gdLst>
                <a:gd name="T0" fmla="*/ 1050 w 5364"/>
                <a:gd name="T1" fmla="*/ 4456 h 12534"/>
                <a:gd name="T2" fmla="*/ 64 w 5364"/>
                <a:gd name="T3" fmla="*/ 4020 h 12534"/>
                <a:gd name="T4" fmla="*/ 220 w 5364"/>
                <a:gd name="T5" fmla="*/ 2642 h 12534"/>
                <a:gd name="T6" fmla="*/ 1287 w 5364"/>
                <a:gd name="T7" fmla="*/ 503 h 12534"/>
                <a:gd name="T8" fmla="*/ 4526 w 5364"/>
                <a:gd name="T9" fmla="*/ 639 h 12534"/>
                <a:gd name="T10" fmla="*/ 5321 w 5364"/>
                <a:gd name="T11" fmla="*/ 2812 h 12534"/>
                <a:gd name="T12" fmla="*/ 4343 w 5364"/>
                <a:gd name="T13" fmla="*/ 4971 h 12534"/>
                <a:gd name="T14" fmla="*/ 3920 w 5364"/>
                <a:gd name="T15" fmla="*/ 6987 h 12534"/>
                <a:gd name="T16" fmla="*/ 3414 w 5364"/>
                <a:gd name="T17" fmla="*/ 7991 h 12534"/>
                <a:gd name="T18" fmla="*/ 2919 w 5364"/>
                <a:gd name="T19" fmla="*/ 12534 h 12534"/>
                <a:gd name="T20" fmla="*/ 2375 w 5364"/>
                <a:gd name="T21" fmla="*/ 8031 h 12534"/>
                <a:gd name="T22" fmla="*/ 1926 w 5364"/>
                <a:gd name="T23" fmla="*/ 7184 h 12534"/>
                <a:gd name="T24" fmla="*/ 2188 w 5364"/>
                <a:gd name="T25" fmla="*/ 7545 h 12534"/>
                <a:gd name="T26" fmla="*/ 2311 w 5364"/>
                <a:gd name="T27" fmla="*/ 7872 h 12534"/>
                <a:gd name="T28" fmla="*/ 2894 w 5364"/>
                <a:gd name="T29" fmla="*/ 8133 h 12534"/>
                <a:gd name="T30" fmla="*/ 3553 w 5364"/>
                <a:gd name="T31" fmla="*/ 7583 h 12534"/>
                <a:gd name="T32" fmla="*/ 3123 w 5364"/>
                <a:gd name="T33" fmla="*/ 7639 h 12534"/>
                <a:gd name="T34" fmla="*/ 2733 w 5364"/>
                <a:gd name="T35" fmla="*/ 7277 h 12534"/>
                <a:gd name="T36" fmla="*/ 1802 w 5364"/>
                <a:gd name="T37" fmla="*/ 7160 h 12534"/>
                <a:gd name="T38" fmla="*/ 1695 w 5364"/>
                <a:gd name="T39" fmla="*/ 6119 h 12534"/>
                <a:gd name="T40" fmla="*/ 3839 w 5364"/>
                <a:gd name="T41" fmla="*/ 6086 h 12534"/>
                <a:gd name="T42" fmla="*/ 3813 w 5364"/>
                <a:gd name="T43" fmla="*/ 7556 h 12534"/>
                <a:gd name="T44" fmla="*/ 4922 w 5364"/>
                <a:gd name="T45" fmla="*/ 1320 h 12534"/>
                <a:gd name="T46" fmla="*/ 3173 w 5364"/>
                <a:gd name="T47" fmla="*/ 144 h 12534"/>
                <a:gd name="T48" fmla="*/ 573 w 5364"/>
                <a:gd name="T49" fmla="*/ 1707 h 12534"/>
                <a:gd name="T50" fmla="*/ 672 w 5364"/>
                <a:gd name="T51" fmla="*/ 3376 h 12534"/>
                <a:gd name="T52" fmla="*/ 871 w 5364"/>
                <a:gd name="T53" fmla="*/ 3483 h 12534"/>
                <a:gd name="T54" fmla="*/ 1031 w 5364"/>
                <a:gd name="T55" fmla="*/ 3834 h 12534"/>
                <a:gd name="T56" fmla="*/ 1222 w 5364"/>
                <a:gd name="T57" fmla="*/ 4398 h 12534"/>
                <a:gd name="T58" fmla="*/ 1869 w 5364"/>
                <a:gd name="T59" fmla="*/ 6037 h 12534"/>
                <a:gd name="T60" fmla="*/ 2244 w 5364"/>
                <a:gd name="T61" fmla="*/ 6391 h 12534"/>
                <a:gd name="T62" fmla="*/ 2131 w 5364"/>
                <a:gd name="T63" fmla="*/ 6645 h 12534"/>
                <a:gd name="T64" fmla="*/ 3149 w 5364"/>
                <a:gd name="T65" fmla="*/ 6635 h 12534"/>
                <a:gd name="T66" fmla="*/ 2712 w 5364"/>
                <a:gd name="T67" fmla="*/ 6385 h 12534"/>
                <a:gd name="T68" fmla="*/ 3224 w 5364"/>
                <a:gd name="T69" fmla="*/ 4847 h 12534"/>
                <a:gd name="T70" fmla="*/ 3629 w 5364"/>
                <a:gd name="T71" fmla="*/ 3966 h 12534"/>
                <a:gd name="T72" fmla="*/ 3590 w 5364"/>
                <a:gd name="T73" fmla="*/ 6265 h 12534"/>
                <a:gd name="T74" fmla="*/ 3831 w 5364"/>
                <a:gd name="T75" fmla="*/ 5103 h 12534"/>
                <a:gd name="T76" fmla="*/ 4497 w 5364"/>
                <a:gd name="T77" fmla="*/ 4506 h 12534"/>
                <a:gd name="T78" fmla="*/ 4659 w 5364"/>
                <a:gd name="T79" fmla="*/ 4193 h 12534"/>
                <a:gd name="T80" fmla="*/ 4975 w 5364"/>
                <a:gd name="T81" fmla="*/ 1727 h 12534"/>
                <a:gd name="T82" fmla="*/ 5191 w 5364"/>
                <a:gd name="T83" fmla="*/ 2470 h 12534"/>
                <a:gd name="T84" fmla="*/ 3158 w 5364"/>
                <a:gd name="T85" fmla="*/ 6901 h 12534"/>
                <a:gd name="T86" fmla="*/ 2005 w 5364"/>
                <a:gd name="T87" fmla="*/ 6938 h 12534"/>
                <a:gd name="T88" fmla="*/ 3151 w 5364"/>
                <a:gd name="T89" fmla="*/ 7123 h 12534"/>
                <a:gd name="T90" fmla="*/ 3607 w 5364"/>
                <a:gd name="T91" fmla="*/ 6665 h 12534"/>
                <a:gd name="T92" fmla="*/ 3328 w 5364"/>
                <a:gd name="T93" fmla="*/ 6502 h 12534"/>
                <a:gd name="T94" fmla="*/ 799 w 5364"/>
                <a:gd name="T95" fmla="*/ 3551 h 12534"/>
                <a:gd name="T96" fmla="*/ 773 w 5364"/>
                <a:gd name="T97" fmla="*/ 3771 h 12534"/>
                <a:gd name="T98" fmla="*/ 3873 w 5364"/>
                <a:gd name="T99" fmla="*/ 5866 h 12534"/>
                <a:gd name="T100" fmla="*/ 1944 w 5364"/>
                <a:gd name="T101" fmla="*/ 6463 h 12534"/>
                <a:gd name="T102" fmla="*/ 5273 w 5364"/>
                <a:gd name="T103" fmla="*/ 2980 h 12534"/>
                <a:gd name="T104" fmla="*/ 1736 w 5364"/>
                <a:gd name="T105" fmla="*/ 5656 h 12534"/>
                <a:gd name="T106" fmla="*/ 1938 w 5364"/>
                <a:gd name="T107" fmla="*/ 6613 h 12534"/>
                <a:gd name="T108" fmla="*/ 1887 w 5364"/>
                <a:gd name="T109" fmla="*/ 7448 h 12534"/>
                <a:gd name="T110" fmla="*/ 1915 w 5364"/>
                <a:gd name="T111" fmla="*/ 6818 h 12534"/>
                <a:gd name="T112" fmla="*/ 1825 w 5364"/>
                <a:gd name="T113" fmla="*/ 7006 h 12534"/>
                <a:gd name="T114" fmla="*/ 3792 w 5364"/>
                <a:gd name="T115" fmla="*/ 6393 h 12534"/>
                <a:gd name="T116" fmla="*/ 873 w 5364"/>
                <a:gd name="T117" fmla="*/ 3795 h 12534"/>
                <a:gd name="T118" fmla="*/ 2770 w 5364"/>
                <a:gd name="T119" fmla="*/ 6457 h 12534"/>
                <a:gd name="T120" fmla="*/ 826 w 5364"/>
                <a:gd name="T121" fmla="*/ 3645 h 12534"/>
                <a:gd name="T122" fmla="*/ 1426 w 5364"/>
                <a:gd name="T123" fmla="*/ 4419 h 12534"/>
                <a:gd name="T124" fmla="*/ 746 w 5364"/>
                <a:gd name="T125" fmla="*/ 3674 h 12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64" h="12534">
                  <a:moveTo>
                    <a:pt x="1698" y="6098"/>
                  </a:moveTo>
                  <a:cubicBezTo>
                    <a:pt x="1679" y="6065"/>
                    <a:pt x="1679" y="6027"/>
                    <a:pt x="1677" y="5990"/>
                  </a:cubicBezTo>
                  <a:cubicBezTo>
                    <a:pt x="1675" y="5950"/>
                    <a:pt x="1673" y="5910"/>
                    <a:pt x="1668" y="5870"/>
                  </a:cubicBezTo>
                  <a:cubicBezTo>
                    <a:pt x="1665" y="5885"/>
                    <a:pt x="1662" y="5899"/>
                    <a:pt x="1658" y="5916"/>
                  </a:cubicBezTo>
                  <a:cubicBezTo>
                    <a:pt x="1651" y="5911"/>
                    <a:pt x="1647" y="5910"/>
                    <a:pt x="1647" y="5909"/>
                  </a:cubicBezTo>
                  <a:cubicBezTo>
                    <a:pt x="1634" y="5816"/>
                    <a:pt x="1619" y="5723"/>
                    <a:pt x="1628" y="5629"/>
                  </a:cubicBezTo>
                  <a:cubicBezTo>
                    <a:pt x="1629" y="5615"/>
                    <a:pt x="1629" y="5599"/>
                    <a:pt x="1626" y="5585"/>
                  </a:cubicBezTo>
                  <a:cubicBezTo>
                    <a:pt x="1617" y="5544"/>
                    <a:pt x="1607" y="5502"/>
                    <a:pt x="1598" y="5461"/>
                  </a:cubicBezTo>
                  <a:cubicBezTo>
                    <a:pt x="1593" y="5434"/>
                    <a:pt x="1580" y="5408"/>
                    <a:pt x="1592" y="5379"/>
                  </a:cubicBezTo>
                  <a:cubicBezTo>
                    <a:pt x="1595" y="5372"/>
                    <a:pt x="1590" y="5360"/>
                    <a:pt x="1586" y="5352"/>
                  </a:cubicBezTo>
                  <a:cubicBezTo>
                    <a:pt x="1559" y="5287"/>
                    <a:pt x="1532" y="5222"/>
                    <a:pt x="1504" y="5156"/>
                  </a:cubicBezTo>
                  <a:cubicBezTo>
                    <a:pt x="1499" y="5157"/>
                    <a:pt x="1496" y="5157"/>
                    <a:pt x="1493" y="5158"/>
                  </a:cubicBezTo>
                  <a:cubicBezTo>
                    <a:pt x="1459" y="5174"/>
                    <a:pt x="1450" y="5170"/>
                    <a:pt x="1445" y="5135"/>
                  </a:cubicBezTo>
                  <a:cubicBezTo>
                    <a:pt x="1435" y="5064"/>
                    <a:pt x="1401" y="5001"/>
                    <a:pt x="1380" y="4935"/>
                  </a:cubicBezTo>
                  <a:cubicBezTo>
                    <a:pt x="1356" y="4858"/>
                    <a:pt x="1310" y="4795"/>
                    <a:pt x="1266" y="4730"/>
                  </a:cubicBezTo>
                  <a:cubicBezTo>
                    <a:pt x="1223" y="4667"/>
                    <a:pt x="1183" y="4600"/>
                    <a:pt x="1128" y="4546"/>
                  </a:cubicBezTo>
                  <a:cubicBezTo>
                    <a:pt x="1100" y="4518"/>
                    <a:pt x="1070" y="4489"/>
                    <a:pt x="1050" y="4456"/>
                  </a:cubicBezTo>
                  <a:cubicBezTo>
                    <a:pt x="1021" y="4410"/>
                    <a:pt x="978" y="4379"/>
                    <a:pt x="942" y="4341"/>
                  </a:cubicBezTo>
                  <a:cubicBezTo>
                    <a:pt x="909" y="4306"/>
                    <a:pt x="884" y="4265"/>
                    <a:pt x="854" y="4227"/>
                  </a:cubicBezTo>
                  <a:cubicBezTo>
                    <a:pt x="819" y="4181"/>
                    <a:pt x="798" y="4128"/>
                    <a:pt x="774" y="4077"/>
                  </a:cubicBezTo>
                  <a:cubicBezTo>
                    <a:pt x="737" y="3995"/>
                    <a:pt x="694" y="3915"/>
                    <a:pt x="653" y="3835"/>
                  </a:cubicBezTo>
                  <a:cubicBezTo>
                    <a:pt x="640" y="3810"/>
                    <a:pt x="596" y="3799"/>
                    <a:pt x="566" y="3815"/>
                  </a:cubicBezTo>
                  <a:cubicBezTo>
                    <a:pt x="551" y="3824"/>
                    <a:pt x="537" y="3837"/>
                    <a:pt x="518" y="3851"/>
                  </a:cubicBezTo>
                  <a:cubicBezTo>
                    <a:pt x="489" y="3849"/>
                    <a:pt x="448" y="3829"/>
                    <a:pt x="425" y="3880"/>
                  </a:cubicBezTo>
                  <a:cubicBezTo>
                    <a:pt x="419" y="3877"/>
                    <a:pt x="414" y="3874"/>
                    <a:pt x="413" y="3873"/>
                  </a:cubicBezTo>
                  <a:cubicBezTo>
                    <a:pt x="399" y="3881"/>
                    <a:pt x="389" y="3888"/>
                    <a:pt x="377" y="3894"/>
                  </a:cubicBezTo>
                  <a:cubicBezTo>
                    <a:pt x="369" y="3898"/>
                    <a:pt x="360" y="3900"/>
                    <a:pt x="351" y="3902"/>
                  </a:cubicBezTo>
                  <a:cubicBezTo>
                    <a:pt x="335" y="3907"/>
                    <a:pt x="319" y="3911"/>
                    <a:pt x="314" y="3931"/>
                  </a:cubicBezTo>
                  <a:cubicBezTo>
                    <a:pt x="312" y="3936"/>
                    <a:pt x="301" y="3939"/>
                    <a:pt x="295" y="3943"/>
                  </a:cubicBezTo>
                  <a:cubicBezTo>
                    <a:pt x="292" y="3933"/>
                    <a:pt x="288" y="3923"/>
                    <a:pt x="270" y="3932"/>
                  </a:cubicBezTo>
                  <a:cubicBezTo>
                    <a:pt x="281" y="3936"/>
                    <a:pt x="288" y="3939"/>
                    <a:pt x="296" y="3942"/>
                  </a:cubicBezTo>
                  <a:cubicBezTo>
                    <a:pt x="258" y="3952"/>
                    <a:pt x="219" y="3961"/>
                    <a:pt x="181" y="3972"/>
                  </a:cubicBezTo>
                  <a:cubicBezTo>
                    <a:pt x="152" y="3981"/>
                    <a:pt x="123" y="3993"/>
                    <a:pt x="92" y="3995"/>
                  </a:cubicBezTo>
                  <a:cubicBezTo>
                    <a:pt x="84" y="3996"/>
                    <a:pt x="76" y="4009"/>
                    <a:pt x="64" y="4020"/>
                  </a:cubicBezTo>
                  <a:cubicBezTo>
                    <a:pt x="48" y="4016"/>
                    <a:pt x="27" y="4012"/>
                    <a:pt x="0" y="4005"/>
                  </a:cubicBezTo>
                  <a:cubicBezTo>
                    <a:pt x="31" y="3982"/>
                    <a:pt x="51" y="3961"/>
                    <a:pt x="86" y="3952"/>
                  </a:cubicBezTo>
                  <a:cubicBezTo>
                    <a:pt x="139" y="3938"/>
                    <a:pt x="188" y="3908"/>
                    <a:pt x="239" y="3887"/>
                  </a:cubicBezTo>
                  <a:cubicBezTo>
                    <a:pt x="259" y="3880"/>
                    <a:pt x="282" y="3881"/>
                    <a:pt x="300" y="3871"/>
                  </a:cubicBezTo>
                  <a:cubicBezTo>
                    <a:pt x="329" y="3854"/>
                    <a:pt x="367" y="3853"/>
                    <a:pt x="392" y="3826"/>
                  </a:cubicBezTo>
                  <a:cubicBezTo>
                    <a:pt x="396" y="3821"/>
                    <a:pt x="407" y="3824"/>
                    <a:pt x="414" y="3822"/>
                  </a:cubicBezTo>
                  <a:cubicBezTo>
                    <a:pt x="429" y="3818"/>
                    <a:pt x="444" y="3814"/>
                    <a:pt x="463" y="3808"/>
                  </a:cubicBezTo>
                  <a:cubicBezTo>
                    <a:pt x="456" y="3798"/>
                    <a:pt x="453" y="3793"/>
                    <a:pt x="449" y="3788"/>
                  </a:cubicBezTo>
                  <a:cubicBezTo>
                    <a:pt x="440" y="3775"/>
                    <a:pt x="444" y="3765"/>
                    <a:pt x="458" y="3760"/>
                  </a:cubicBezTo>
                  <a:cubicBezTo>
                    <a:pt x="486" y="3750"/>
                    <a:pt x="516" y="3743"/>
                    <a:pt x="545" y="3734"/>
                  </a:cubicBezTo>
                  <a:cubicBezTo>
                    <a:pt x="553" y="3732"/>
                    <a:pt x="561" y="3732"/>
                    <a:pt x="573" y="3730"/>
                  </a:cubicBezTo>
                  <a:cubicBezTo>
                    <a:pt x="565" y="3706"/>
                    <a:pt x="559" y="3683"/>
                    <a:pt x="551" y="3661"/>
                  </a:cubicBezTo>
                  <a:cubicBezTo>
                    <a:pt x="521" y="3580"/>
                    <a:pt x="492" y="3499"/>
                    <a:pt x="459" y="3419"/>
                  </a:cubicBezTo>
                  <a:cubicBezTo>
                    <a:pt x="443" y="3380"/>
                    <a:pt x="419" y="3345"/>
                    <a:pt x="397" y="3308"/>
                  </a:cubicBezTo>
                  <a:cubicBezTo>
                    <a:pt x="339" y="3207"/>
                    <a:pt x="288" y="3102"/>
                    <a:pt x="251" y="2990"/>
                  </a:cubicBezTo>
                  <a:cubicBezTo>
                    <a:pt x="229" y="2919"/>
                    <a:pt x="221" y="2848"/>
                    <a:pt x="223" y="2774"/>
                  </a:cubicBezTo>
                  <a:cubicBezTo>
                    <a:pt x="224" y="2730"/>
                    <a:pt x="223" y="2686"/>
                    <a:pt x="220" y="2642"/>
                  </a:cubicBezTo>
                  <a:cubicBezTo>
                    <a:pt x="215" y="2584"/>
                    <a:pt x="222" y="2528"/>
                    <a:pt x="234" y="2472"/>
                  </a:cubicBezTo>
                  <a:cubicBezTo>
                    <a:pt x="251" y="2397"/>
                    <a:pt x="262" y="2321"/>
                    <a:pt x="278" y="2246"/>
                  </a:cubicBezTo>
                  <a:cubicBezTo>
                    <a:pt x="291" y="2180"/>
                    <a:pt x="308" y="2116"/>
                    <a:pt x="322" y="2051"/>
                  </a:cubicBezTo>
                  <a:cubicBezTo>
                    <a:pt x="337" y="1980"/>
                    <a:pt x="369" y="1916"/>
                    <a:pt x="398" y="1850"/>
                  </a:cubicBezTo>
                  <a:cubicBezTo>
                    <a:pt x="428" y="1782"/>
                    <a:pt x="465" y="1718"/>
                    <a:pt x="503" y="1654"/>
                  </a:cubicBezTo>
                  <a:cubicBezTo>
                    <a:pt x="510" y="1641"/>
                    <a:pt x="514" y="1627"/>
                    <a:pt x="520" y="1614"/>
                  </a:cubicBezTo>
                  <a:cubicBezTo>
                    <a:pt x="539" y="1573"/>
                    <a:pt x="557" y="1532"/>
                    <a:pt x="577" y="1492"/>
                  </a:cubicBezTo>
                  <a:cubicBezTo>
                    <a:pt x="604" y="1440"/>
                    <a:pt x="637" y="1391"/>
                    <a:pt x="659" y="1337"/>
                  </a:cubicBezTo>
                  <a:cubicBezTo>
                    <a:pt x="685" y="1275"/>
                    <a:pt x="725" y="1222"/>
                    <a:pt x="760" y="1166"/>
                  </a:cubicBezTo>
                  <a:cubicBezTo>
                    <a:pt x="789" y="1121"/>
                    <a:pt x="812" y="1073"/>
                    <a:pt x="843" y="1029"/>
                  </a:cubicBezTo>
                  <a:cubicBezTo>
                    <a:pt x="875" y="984"/>
                    <a:pt x="913" y="943"/>
                    <a:pt x="948" y="900"/>
                  </a:cubicBezTo>
                  <a:cubicBezTo>
                    <a:pt x="968" y="876"/>
                    <a:pt x="993" y="855"/>
                    <a:pt x="996" y="820"/>
                  </a:cubicBezTo>
                  <a:cubicBezTo>
                    <a:pt x="996" y="812"/>
                    <a:pt x="1004" y="804"/>
                    <a:pt x="1011" y="798"/>
                  </a:cubicBezTo>
                  <a:cubicBezTo>
                    <a:pt x="1090" y="721"/>
                    <a:pt x="1170" y="645"/>
                    <a:pt x="1249" y="569"/>
                  </a:cubicBezTo>
                  <a:cubicBezTo>
                    <a:pt x="1257" y="562"/>
                    <a:pt x="1263" y="554"/>
                    <a:pt x="1271" y="545"/>
                  </a:cubicBezTo>
                  <a:cubicBezTo>
                    <a:pt x="1262" y="543"/>
                    <a:pt x="1256" y="540"/>
                    <a:pt x="1246" y="537"/>
                  </a:cubicBezTo>
                  <a:cubicBezTo>
                    <a:pt x="1261" y="525"/>
                    <a:pt x="1273" y="513"/>
                    <a:pt x="1287" y="503"/>
                  </a:cubicBezTo>
                  <a:cubicBezTo>
                    <a:pt x="1375" y="443"/>
                    <a:pt x="1461" y="380"/>
                    <a:pt x="1550" y="323"/>
                  </a:cubicBezTo>
                  <a:cubicBezTo>
                    <a:pt x="1643" y="263"/>
                    <a:pt x="1740" y="210"/>
                    <a:pt x="1844" y="173"/>
                  </a:cubicBezTo>
                  <a:cubicBezTo>
                    <a:pt x="1941" y="139"/>
                    <a:pt x="2036" y="103"/>
                    <a:pt x="2133" y="70"/>
                  </a:cubicBezTo>
                  <a:cubicBezTo>
                    <a:pt x="2211" y="44"/>
                    <a:pt x="2293" y="33"/>
                    <a:pt x="2376" y="29"/>
                  </a:cubicBezTo>
                  <a:cubicBezTo>
                    <a:pt x="2484" y="24"/>
                    <a:pt x="2593" y="21"/>
                    <a:pt x="2702" y="16"/>
                  </a:cubicBezTo>
                  <a:cubicBezTo>
                    <a:pt x="2812" y="11"/>
                    <a:pt x="2922" y="3"/>
                    <a:pt x="3032" y="1"/>
                  </a:cubicBezTo>
                  <a:cubicBezTo>
                    <a:pt x="3110" y="0"/>
                    <a:pt x="3190" y="2"/>
                    <a:pt x="3261" y="40"/>
                  </a:cubicBezTo>
                  <a:cubicBezTo>
                    <a:pt x="3326" y="75"/>
                    <a:pt x="3396" y="75"/>
                    <a:pt x="3465" y="84"/>
                  </a:cubicBezTo>
                  <a:cubicBezTo>
                    <a:pt x="3515" y="91"/>
                    <a:pt x="3564" y="99"/>
                    <a:pt x="3611" y="120"/>
                  </a:cubicBezTo>
                  <a:cubicBezTo>
                    <a:pt x="3682" y="152"/>
                    <a:pt x="3756" y="178"/>
                    <a:pt x="3827" y="210"/>
                  </a:cubicBezTo>
                  <a:cubicBezTo>
                    <a:pt x="3870" y="229"/>
                    <a:pt x="3912" y="253"/>
                    <a:pt x="3953" y="277"/>
                  </a:cubicBezTo>
                  <a:cubicBezTo>
                    <a:pt x="3987" y="296"/>
                    <a:pt x="4018" y="319"/>
                    <a:pt x="4059" y="320"/>
                  </a:cubicBezTo>
                  <a:cubicBezTo>
                    <a:pt x="4073" y="321"/>
                    <a:pt x="4087" y="329"/>
                    <a:pt x="4099" y="337"/>
                  </a:cubicBezTo>
                  <a:cubicBezTo>
                    <a:pt x="4172" y="383"/>
                    <a:pt x="4245" y="430"/>
                    <a:pt x="4318" y="476"/>
                  </a:cubicBezTo>
                  <a:cubicBezTo>
                    <a:pt x="4337" y="488"/>
                    <a:pt x="4356" y="500"/>
                    <a:pt x="4376" y="511"/>
                  </a:cubicBezTo>
                  <a:cubicBezTo>
                    <a:pt x="4426" y="539"/>
                    <a:pt x="4471" y="574"/>
                    <a:pt x="4510" y="616"/>
                  </a:cubicBezTo>
                  <a:cubicBezTo>
                    <a:pt x="4516" y="623"/>
                    <a:pt x="4520" y="632"/>
                    <a:pt x="4526" y="639"/>
                  </a:cubicBezTo>
                  <a:cubicBezTo>
                    <a:pt x="4540" y="655"/>
                    <a:pt x="4552" y="673"/>
                    <a:pt x="4568" y="686"/>
                  </a:cubicBezTo>
                  <a:cubicBezTo>
                    <a:pt x="4663" y="763"/>
                    <a:pt x="4748" y="851"/>
                    <a:pt x="4821" y="950"/>
                  </a:cubicBezTo>
                  <a:cubicBezTo>
                    <a:pt x="4832" y="965"/>
                    <a:pt x="4840" y="982"/>
                    <a:pt x="4849" y="998"/>
                  </a:cubicBezTo>
                  <a:cubicBezTo>
                    <a:pt x="4880" y="1051"/>
                    <a:pt x="4912" y="1100"/>
                    <a:pt x="4956" y="1145"/>
                  </a:cubicBezTo>
                  <a:cubicBezTo>
                    <a:pt x="4998" y="1189"/>
                    <a:pt x="5026" y="1248"/>
                    <a:pt x="5056" y="1302"/>
                  </a:cubicBezTo>
                  <a:cubicBezTo>
                    <a:pt x="5105" y="1390"/>
                    <a:pt x="5126" y="1489"/>
                    <a:pt x="5160" y="1582"/>
                  </a:cubicBezTo>
                  <a:cubicBezTo>
                    <a:pt x="5190" y="1661"/>
                    <a:pt x="5213" y="1743"/>
                    <a:pt x="5233" y="1826"/>
                  </a:cubicBezTo>
                  <a:cubicBezTo>
                    <a:pt x="5249" y="1891"/>
                    <a:pt x="5258" y="1959"/>
                    <a:pt x="5265" y="2027"/>
                  </a:cubicBezTo>
                  <a:cubicBezTo>
                    <a:pt x="5269" y="2072"/>
                    <a:pt x="5292" y="2110"/>
                    <a:pt x="5309" y="2150"/>
                  </a:cubicBezTo>
                  <a:cubicBezTo>
                    <a:pt x="5341" y="2219"/>
                    <a:pt x="5356" y="2291"/>
                    <a:pt x="5359" y="2366"/>
                  </a:cubicBezTo>
                  <a:cubicBezTo>
                    <a:pt x="5361" y="2429"/>
                    <a:pt x="5364" y="2494"/>
                    <a:pt x="5339" y="2555"/>
                  </a:cubicBezTo>
                  <a:cubicBezTo>
                    <a:pt x="5337" y="2559"/>
                    <a:pt x="5336" y="2565"/>
                    <a:pt x="5336" y="2570"/>
                  </a:cubicBezTo>
                  <a:cubicBezTo>
                    <a:pt x="5339" y="2632"/>
                    <a:pt x="5325" y="2692"/>
                    <a:pt x="5311" y="2751"/>
                  </a:cubicBezTo>
                  <a:cubicBezTo>
                    <a:pt x="5309" y="2759"/>
                    <a:pt x="5311" y="2767"/>
                    <a:pt x="5315" y="2776"/>
                  </a:cubicBezTo>
                  <a:cubicBezTo>
                    <a:pt x="5323" y="2752"/>
                    <a:pt x="5330" y="2727"/>
                    <a:pt x="5337" y="2703"/>
                  </a:cubicBezTo>
                  <a:cubicBezTo>
                    <a:pt x="5339" y="2703"/>
                    <a:pt x="5341" y="2704"/>
                    <a:pt x="5344" y="2704"/>
                  </a:cubicBezTo>
                  <a:cubicBezTo>
                    <a:pt x="5336" y="2740"/>
                    <a:pt x="5329" y="2776"/>
                    <a:pt x="5321" y="2812"/>
                  </a:cubicBezTo>
                  <a:cubicBezTo>
                    <a:pt x="5313" y="2847"/>
                    <a:pt x="5303" y="2882"/>
                    <a:pt x="5297" y="2917"/>
                  </a:cubicBezTo>
                  <a:cubicBezTo>
                    <a:pt x="5293" y="2940"/>
                    <a:pt x="5289" y="2963"/>
                    <a:pt x="5292" y="2988"/>
                  </a:cubicBezTo>
                  <a:cubicBezTo>
                    <a:pt x="5296" y="3012"/>
                    <a:pt x="5288" y="3038"/>
                    <a:pt x="5280" y="3062"/>
                  </a:cubicBezTo>
                  <a:cubicBezTo>
                    <a:pt x="5235" y="3190"/>
                    <a:pt x="5190" y="3317"/>
                    <a:pt x="5144" y="3445"/>
                  </a:cubicBezTo>
                  <a:cubicBezTo>
                    <a:pt x="5130" y="3482"/>
                    <a:pt x="5113" y="3519"/>
                    <a:pt x="5100" y="3556"/>
                  </a:cubicBezTo>
                  <a:cubicBezTo>
                    <a:pt x="5090" y="3583"/>
                    <a:pt x="5088" y="3614"/>
                    <a:pt x="5075" y="3639"/>
                  </a:cubicBezTo>
                  <a:cubicBezTo>
                    <a:pt x="5027" y="3729"/>
                    <a:pt x="4976" y="3818"/>
                    <a:pt x="4927" y="3907"/>
                  </a:cubicBezTo>
                  <a:cubicBezTo>
                    <a:pt x="4922" y="3916"/>
                    <a:pt x="4917" y="3925"/>
                    <a:pt x="4915" y="3937"/>
                  </a:cubicBezTo>
                  <a:cubicBezTo>
                    <a:pt x="4924" y="3928"/>
                    <a:pt x="4933" y="3919"/>
                    <a:pt x="4942" y="3910"/>
                  </a:cubicBezTo>
                  <a:cubicBezTo>
                    <a:pt x="4944" y="3912"/>
                    <a:pt x="4947" y="3913"/>
                    <a:pt x="4949" y="3915"/>
                  </a:cubicBezTo>
                  <a:cubicBezTo>
                    <a:pt x="4946" y="3922"/>
                    <a:pt x="4945" y="3931"/>
                    <a:pt x="4940" y="3937"/>
                  </a:cubicBezTo>
                  <a:cubicBezTo>
                    <a:pt x="4872" y="4037"/>
                    <a:pt x="4802" y="4136"/>
                    <a:pt x="4734" y="4236"/>
                  </a:cubicBezTo>
                  <a:cubicBezTo>
                    <a:pt x="4718" y="4260"/>
                    <a:pt x="4705" y="4287"/>
                    <a:pt x="4693" y="4314"/>
                  </a:cubicBezTo>
                  <a:cubicBezTo>
                    <a:pt x="4666" y="4374"/>
                    <a:pt x="4641" y="4436"/>
                    <a:pt x="4615" y="4497"/>
                  </a:cubicBezTo>
                  <a:cubicBezTo>
                    <a:pt x="4596" y="4540"/>
                    <a:pt x="4575" y="4581"/>
                    <a:pt x="4557" y="4624"/>
                  </a:cubicBezTo>
                  <a:cubicBezTo>
                    <a:pt x="4527" y="4699"/>
                    <a:pt x="4482" y="4767"/>
                    <a:pt x="4445" y="4839"/>
                  </a:cubicBezTo>
                  <a:cubicBezTo>
                    <a:pt x="4419" y="4890"/>
                    <a:pt x="4379" y="4929"/>
                    <a:pt x="4343" y="4971"/>
                  </a:cubicBezTo>
                  <a:cubicBezTo>
                    <a:pt x="4296" y="5025"/>
                    <a:pt x="4243" y="5074"/>
                    <a:pt x="4190" y="5127"/>
                  </a:cubicBezTo>
                  <a:cubicBezTo>
                    <a:pt x="4211" y="5146"/>
                    <a:pt x="4202" y="5167"/>
                    <a:pt x="4195" y="5191"/>
                  </a:cubicBezTo>
                  <a:cubicBezTo>
                    <a:pt x="4155" y="5328"/>
                    <a:pt x="4117" y="5466"/>
                    <a:pt x="4075" y="5604"/>
                  </a:cubicBezTo>
                  <a:cubicBezTo>
                    <a:pt x="4054" y="5675"/>
                    <a:pt x="4044" y="5749"/>
                    <a:pt x="4031" y="5822"/>
                  </a:cubicBezTo>
                  <a:cubicBezTo>
                    <a:pt x="4014" y="5918"/>
                    <a:pt x="3995" y="6013"/>
                    <a:pt x="3976" y="6108"/>
                  </a:cubicBezTo>
                  <a:cubicBezTo>
                    <a:pt x="3958" y="6203"/>
                    <a:pt x="3938" y="6296"/>
                    <a:pt x="3918" y="6390"/>
                  </a:cubicBezTo>
                  <a:cubicBezTo>
                    <a:pt x="3907" y="6444"/>
                    <a:pt x="3894" y="6498"/>
                    <a:pt x="3882" y="6553"/>
                  </a:cubicBezTo>
                  <a:cubicBezTo>
                    <a:pt x="3898" y="6552"/>
                    <a:pt x="3912" y="6550"/>
                    <a:pt x="3928" y="6549"/>
                  </a:cubicBezTo>
                  <a:cubicBezTo>
                    <a:pt x="3920" y="6581"/>
                    <a:pt x="3884" y="6573"/>
                    <a:pt x="3875" y="6596"/>
                  </a:cubicBezTo>
                  <a:cubicBezTo>
                    <a:pt x="3877" y="6598"/>
                    <a:pt x="3878" y="6601"/>
                    <a:pt x="3880" y="6601"/>
                  </a:cubicBezTo>
                  <a:cubicBezTo>
                    <a:pt x="3927" y="6597"/>
                    <a:pt x="3926" y="6598"/>
                    <a:pt x="3947" y="6640"/>
                  </a:cubicBezTo>
                  <a:cubicBezTo>
                    <a:pt x="3967" y="6682"/>
                    <a:pt x="3991" y="6723"/>
                    <a:pt x="4015" y="6763"/>
                  </a:cubicBezTo>
                  <a:cubicBezTo>
                    <a:pt x="4024" y="6779"/>
                    <a:pt x="4026" y="6791"/>
                    <a:pt x="4014" y="6806"/>
                  </a:cubicBezTo>
                  <a:cubicBezTo>
                    <a:pt x="3981" y="6845"/>
                    <a:pt x="3960" y="6894"/>
                    <a:pt x="3918" y="6927"/>
                  </a:cubicBezTo>
                  <a:cubicBezTo>
                    <a:pt x="3913" y="6931"/>
                    <a:pt x="3912" y="6941"/>
                    <a:pt x="3915" y="6952"/>
                  </a:cubicBezTo>
                  <a:cubicBezTo>
                    <a:pt x="3929" y="6941"/>
                    <a:pt x="3943" y="6929"/>
                    <a:pt x="3957" y="6917"/>
                  </a:cubicBezTo>
                  <a:cubicBezTo>
                    <a:pt x="3955" y="6948"/>
                    <a:pt x="3939" y="6969"/>
                    <a:pt x="3920" y="6987"/>
                  </a:cubicBezTo>
                  <a:cubicBezTo>
                    <a:pt x="3909" y="6999"/>
                    <a:pt x="3904" y="7010"/>
                    <a:pt x="3906" y="7026"/>
                  </a:cubicBezTo>
                  <a:cubicBezTo>
                    <a:pt x="3909" y="7053"/>
                    <a:pt x="3910" y="7079"/>
                    <a:pt x="3914" y="7105"/>
                  </a:cubicBezTo>
                  <a:cubicBezTo>
                    <a:pt x="3919" y="7134"/>
                    <a:pt x="3914" y="7157"/>
                    <a:pt x="3886" y="7173"/>
                  </a:cubicBezTo>
                  <a:cubicBezTo>
                    <a:pt x="3861" y="7188"/>
                    <a:pt x="3854" y="7218"/>
                    <a:pt x="3861" y="7245"/>
                  </a:cubicBezTo>
                  <a:cubicBezTo>
                    <a:pt x="3868" y="7274"/>
                    <a:pt x="3874" y="7304"/>
                    <a:pt x="3877" y="7334"/>
                  </a:cubicBezTo>
                  <a:cubicBezTo>
                    <a:pt x="3879" y="7359"/>
                    <a:pt x="3882" y="7380"/>
                    <a:pt x="3900" y="7400"/>
                  </a:cubicBezTo>
                  <a:cubicBezTo>
                    <a:pt x="3920" y="7423"/>
                    <a:pt x="3937" y="7449"/>
                    <a:pt x="3953" y="7474"/>
                  </a:cubicBezTo>
                  <a:cubicBezTo>
                    <a:pt x="3971" y="7502"/>
                    <a:pt x="3968" y="7514"/>
                    <a:pt x="3943" y="7535"/>
                  </a:cubicBezTo>
                  <a:cubicBezTo>
                    <a:pt x="3923" y="7553"/>
                    <a:pt x="3902" y="7569"/>
                    <a:pt x="3895" y="7597"/>
                  </a:cubicBezTo>
                  <a:cubicBezTo>
                    <a:pt x="3892" y="7606"/>
                    <a:pt x="3881" y="7613"/>
                    <a:pt x="3872" y="7622"/>
                  </a:cubicBezTo>
                  <a:cubicBezTo>
                    <a:pt x="3881" y="7643"/>
                    <a:pt x="3908" y="7659"/>
                    <a:pt x="3896" y="7688"/>
                  </a:cubicBezTo>
                  <a:cubicBezTo>
                    <a:pt x="3891" y="7699"/>
                    <a:pt x="3883" y="7708"/>
                    <a:pt x="3874" y="7724"/>
                  </a:cubicBezTo>
                  <a:cubicBezTo>
                    <a:pt x="3863" y="7701"/>
                    <a:pt x="3856" y="7686"/>
                    <a:pt x="3847" y="7666"/>
                  </a:cubicBezTo>
                  <a:cubicBezTo>
                    <a:pt x="3830" y="7681"/>
                    <a:pt x="3816" y="7695"/>
                    <a:pt x="3801" y="7707"/>
                  </a:cubicBezTo>
                  <a:cubicBezTo>
                    <a:pt x="3745" y="7754"/>
                    <a:pt x="3689" y="7800"/>
                    <a:pt x="3631" y="7846"/>
                  </a:cubicBezTo>
                  <a:cubicBezTo>
                    <a:pt x="3586" y="7881"/>
                    <a:pt x="3540" y="7915"/>
                    <a:pt x="3493" y="7947"/>
                  </a:cubicBezTo>
                  <a:cubicBezTo>
                    <a:pt x="3469" y="7964"/>
                    <a:pt x="3441" y="7978"/>
                    <a:pt x="3414" y="7991"/>
                  </a:cubicBezTo>
                  <a:cubicBezTo>
                    <a:pt x="3384" y="8006"/>
                    <a:pt x="3370" y="8033"/>
                    <a:pt x="3356" y="8060"/>
                  </a:cubicBezTo>
                  <a:cubicBezTo>
                    <a:pt x="3343" y="8087"/>
                    <a:pt x="3337" y="8118"/>
                    <a:pt x="3322" y="8143"/>
                  </a:cubicBezTo>
                  <a:cubicBezTo>
                    <a:pt x="3309" y="8164"/>
                    <a:pt x="3287" y="8179"/>
                    <a:pt x="3267" y="8194"/>
                  </a:cubicBezTo>
                  <a:cubicBezTo>
                    <a:pt x="3216" y="8231"/>
                    <a:pt x="3157" y="8247"/>
                    <a:pt x="3096" y="8253"/>
                  </a:cubicBezTo>
                  <a:cubicBezTo>
                    <a:pt x="3035" y="8259"/>
                    <a:pt x="2974" y="8257"/>
                    <a:pt x="2913" y="8259"/>
                  </a:cubicBezTo>
                  <a:cubicBezTo>
                    <a:pt x="2894" y="8259"/>
                    <a:pt x="2876" y="8259"/>
                    <a:pt x="2852" y="8259"/>
                  </a:cubicBezTo>
                  <a:cubicBezTo>
                    <a:pt x="2858" y="8332"/>
                    <a:pt x="2864" y="8403"/>
                    <a:pt x="2870" y="8474"/>
                  </a:cubicBezTo>
                  <a:cubicBezTo>
                    <a:pt x="2869" y="8474"/>
                    <a:pt x="2867" y="8474"/>
                    <a:pt x="2865" y="8474"/>
                  </a:cubicBezTo>
                  <a:cubicBezTo>
                    <a:pt x="2856" y="8405"/>
                    <a:pt x="2847" y="8336"/>
                    <a:pt x="2838" y="8267"/>
                  </a:cubicBezTo>
                  <a:cubicBezTo>
                    <a:pt x="2835" y="8268"/>
                    <a:pt x="2832" y="8268"/>
                    <a:pt x="2830" y="8268"/>
                  </a:cubicBezTo>
                  <a:cubicBezTo>
                    <a:pt x="2832" y="8312"/>
                    <a:pt x="2830" y="8356"/>
                    <a:pt x="2836" y="8399"/>
                  </a:cubicBezTo>
                  <a:cubicBezTo>
                    <a:pt x="2856" y="8559"/>
                    <a:pt x="2878" y="8719"/>
                    <a:pt x="2900" y="8878"/>
                  </a:cubicBezTo>
                  <a:cubicBezTo>
                    <a:pt x="2932" y="9107"/>
                    <a:pt x="2960" y="9335"/>
                    <a:pt x="2977" y="9565"/>
                  </a:cubicBezTo>
                  <a:cubicBezTo>
                    <a:pt x="3003" y="9919"/>
                    <a:pt x="3016" y="10273"/>
                    <a:pt x="3017" y="10628"/>
                  </a:cubicBezTo>
                  <a:cubicBezTo>
                    <a:pt x="3018" y="10913"/>
                    <a:pt x="3018" y="11199"/>
                    <a:pt x="3013" y="11484"/>
                  </a:cubicBezTo>
                  <a:cubicBezTo>
                    <a:pt x="3008" y="11781"/>
                    <a:pt x="2982" y="12077"/>
                    <a:pt x="2938" y="12372"/>
                  </a:cubicBezTo>
                  <a:cubicBezTo>
                    <a:pt x="2930" y="12425"/>
                    <a:pt x="2925" y="12480"/>
                    <a:pt x="2919" y="12534"/>
                  </a:cubicBezTo>
                  <a:cubicBezTo>
                    <a:pt x="2900" y="12534"/>
                    <a:pt x="2882" y="12534"/>
                    <a:pt x="2863" y="12534"/>
                  </a:cubicBezTo>
                  <a:cubicBezTo>
                    <a:pt x="2884" y="12295"/>
                    <a:pt x="2911" y="12057"/>
                    <a:pt x="2926" y="11817"/>
                  </a:cubicBezTo>
                  <a:cubicBezTo>
                    <a:pt x="2939" y="11599"/>
                    <a:pt x="2940" y="11380"/>
                    <a:pt x="2943" y="11162"/>
                  </a:cubicBezTo>
                  <a:cubicBezTo>
                    <a:pt x="2946" y="10947"/>
                    <a:pt x="2946" y="10733"/>
                    <a:pt x="2943" y="10518"/>
                  </a:cubicBezTo>
                  <a:cubicBezTo>
                    <a:pt x="2939" y="10315"/>
                    <a:pt x="2930" y="10113"/>
                    <a:pt x="2920" y="9911"/>
                  </a:cubicBezTo>
                  <a:cubicBezTo>
                    <a:pt x="2914" y="9783"/>
                    <a:pt x="2906" y="9655"/>
                    <a:pt x="2894" y="9528"/>
                  </a:cubicBezTo>
                  <a:cubicBezTo>
                    <a:pt x="2881" y="9384"/>
                    <a:pt x="2866" y="9241"/>
                    <a:pt x="2848" y="9099"/>
                  </a:cubicBezTo>
                  <a:cubicBezTo>
                    <a:pt x="2823" y="8907"/>
                    <a:pt x="2794" y="8716"/>
                    <a:pt x="2770" y="8524"/>
                  </a:cubicBezTo>
                  <a:cubicBezTo>
                    <a:pt x="2759" y="8440"/>
                    <a:pt x="2756" y="8355"/>
                    <a:pt x="2750" y="8270"/>
                  </a:cubicBezTo>
                  <a:cubicBezTo>
                    <a:pt x="2750" y="8263"/>
                    <a:pt x="2749" y="8256"/>
                    <a:pt x="2748" y="8247"/>
                  </a:cubicBezTo>
                  <a:cubicBezTo>
                    <a:pt x="2713" y="8239"/>
                    <a:pt x="2679" y="8232"/>
                    <a:pt x="2644" y="8224"/>
                  </a:cubicBezTo>
                  <a:cubicBezTo>
                    <a:pt x="2630" y="8221"/>
                    <a:pt x="2616" y="8217"/>
                    <a:pt x="2602" y="8213"/>
                  </a:cubicBezTo>
                  <a:cubicBezTo>
                    <a:pt x="2600" y="8213"/>
                    <a:pt x="2596" y="8209"/>
                    <a:pt x="2595" y="8210"/>
                  </a:cubicBezTo>
                  <a:cubicBezTo>
                    <a:pt x="2561" y="8234"/>
                    <a:pt x="2544" y="8199"/>
                    <a:pt x="2515" y="8184"/>
                  </a:cubicBezTo>
                  <a:cubicBezTo>
                    <a:pt x="2512" y="8192"/>
                    <a:pt x="2509" y="8201"/>
                    <a:pt x="2505" y="8210"/>
                  </a:cubicBezTo>
                  <a:cubicBezTo>
                    <a:pt x="2479" y="8170"/>
                    <a:pt x="2443" y="8148"/>
                    <a:pt x="2435" y="8104"/>
                  </a:cubicBezTo>
                  <a:cubicBezTo>
                    <a:pt x="2429" y="8071"/>
                    <a:pt x="2399" y="8052"/>
                    <a:pt x="2375" y="8031"/>
                  </a:cubicBezTo>
                  <a:cubicBezTo>
                    <a:pt x="2356" y="8013"/>
                    <a:pt x="2336" y="7996"/>
                    <a:pt x="2316" y="7978"/>
                  </a:cubicBezTo>
                  <a:cubicBezTo>
                    <a:pt x="2297" y="7961"/>
                    <a:pt x="2278" y="7944"/>
                    <a:pt x="2256" y="7924"/>
                  </a:cubicBezTo>
                  <a:cubicBezTo>
                    <a:pt x="2289" y="7922"/>
                    <a:pt x="2314" y="7945"/>
                    <a:pt x="2347" y="7944"/>
                  </a:cubicBezTo>
                  <a:cubicBezTo>
                    <a:pt x="2336" y="7937"/>
                    <a:pt x="2326" y="7930"/>
                    <a:pt x="2316" y="7923"/>
                  </a:cubicBezTo>
                  <a:cubicBezTo>
                    <a:pt x="2291" y="7905"/>
                    <a:pt x="2266" y="7887"/>
                    <a:pt x="2241" y="7870"/>
                  </a:cubicBezTo>
                  <a:cubicBezTo>
                    <a:pt x="2232" y="7864"/>
                    <a:pt x="2224" y="7857"/>
                    <a:pt x="2214" y="7854"/>
                  </a:cubicBezTo>
                  <a:cubicBezTo>
                    <a:pt x="2103" y="7812"/>
                    <a:pt x="2006" y="7748"/>
                    <a:pt x="1915" y="7674"/>
                  </a:cubicBezTo>
                  <a:cubicBezTo>
                    <a:pt x="1904" y="7664"/>
                    <a:pt x="1896" y="7651"/>
                    <a:pt x="1884" y="7643"/>
                  </a:cubicBezTo>
                  <a:cubicBezTo>
                    <a:pt x="1828" y="7603"/>
                    <a:pt x="1826" y="7549"/>
                    <a:pt x="1841" y="7490"/>
                  </a:cubicBezTo>
                  <a:cubicBezTo>
                    <a:pt x="1847" y="7467"/>
                    <a:pt x="1848" y="7443"/>
                    <a:pt x="1852" y="7416"/>
                  </a:cubicBezTo>
                  <a:cubicBezTo>
                    <a:pt x="1840" y="7416"/>
                    <a:pt x="1832" y="7416"/>
                    <a:pt x="1822" y="7416"/>
                  </a:cubicBezTo>
                  <a:cubicBezTo>
                    <a:pt x="1820" y="7413"/>
                    <a:pt x="1817" y="7411"/>
                    <a:pt x="1816" y="7407"/>
                  </a:cubicBezTo>
                  <a:cubicBezTo>
                    <a:pt x="1808" y="7390"/>
                    <a:pt x="1790" y="7369"/>
                    <a:pt x="1794" y="7355"/>
                  </a:cubicBezTo>
                  <a:cubicBezTo>
                    <a:pt x="1803" y="7320"/>
                    <a:pt x="1822" y="7287"/>
                    <a:pt x="1839" y="7254"/>
                  </a:cubicBezTo>
                  <a:cubicBezTo>
                    <a:pt x="1843" y="7247"/>
                    <a:pt x="1856" y="7238"/>
                    <a:pt x="1861" y="7240"/>
                  </a:cubicBezTo>
                  <a:cubicBezTo>
                    <a:pt x="1893" y="7250"/>
                    <a:pt x="1900" y="7226"/>
                    <a:pt x="1911" y="7207"/>
                  </a:cubicBezTo>
                  <a:cubicBezTo>
                    <a:pt x="1916" y="7200"/>
                    <a:pt x="1920" y="7191"/>
                    <a:pt x="1926" y="7184"/>
                  </a:cubicBezTo>
                  <a:cubicBezTo>
                    <a:pt x="1929" y="7181"/>
                    <a:pt x="1937" y="7182"/>
                    <a:pt x="1947" y="7181"/>
                  </a:cubicBezTo>
                  <a:cubicBezTo>
                    <a:pt x="1938" y="7211"/>
                    <a:pt x="1916" y="7230"/>
                    <a:pt x="1918" y="7261"/>
                  </a:cubicBezTo>
                  <a:cubicBezTo>
                    <a:pt x="1920" y="7288"/>
                    <a:pt x="1912" y="7315"/>
                    <a:pt x="1908" y="7347"/>
                  </a:cubicBezTo>
                  <a:cubicBezTo>
                    <a:pt x="1926" y="7349"/>
                    <a:pt x="1946" y="7346"/>
                    <a:pt x="1964" y="7351"/>
                  </a:cubicBezTo>
                  <a:cubicBezTo>
                    <a:pt x="2000" y="7362"/>
                    <a:pt x="2034" y="7375"/>
                    <a:pt x="2068" y="7390"/>
                  </a:cubicBezTo>
                  <a:cubicBezTo>
                    <a:pt x="2120" y="7411"/>
                    <a:pt x="2169" y="7437"/>
                    <a:pt x="2221" y="7458"/>
                  </a:cubicBezTo>
                  <a:cubicBezTo>
                    <a:pt x="2274" y="7479"/>
                    <a:pt x="2328" y="7497"/>
                    <a:pt x="2381" y="7518"/>
                  </a:cubicBezTo>
                  <a:cubicBezTo>
                    <a:pt x="2495" y="7562"/>
                    <a:pt x="2611" y="7598"/>
                    <a:pt x="2729" y="7631"/>
                  </a:cubicBezTo>
                  <a:cubicBezTo>
                    <a:pt x="2753" y="7638"/>
                    <a:pt x="2778" y="7640"/>
                    <a:pt x="2802" y="7647"/>
                  </a:cubicBezTo>
                  <a:cubicBezTo>
                    <a:pt x="2810" y="7649"/>
                    <a:pt x="2821" y="7660"/>
                    <a:pt x="2821" y="7667"/>
                  </a:cubicBezTo>
                  <a:cubicBezTo>
                    <a:pt x="2820" y="7683"/>
                    <a:pt x="2807" y="7681"/>
                    <a:pt x="2794" y="7679"/>
                  </a:cubicBezTo>
                  <a:cubicBezTo>
                    <a:pt x="2747" y="7670"/>
                    <a:pt x="2700" y="7660"/>
                    <a:pt x="2653" y="7654"/>
                  </a:cubicBezTo>
                  <a:cubicBezTo>
                    <a:pt x="2559" y="7641"/>
                    <a:pt x="2469" y="7614"/>
                    <a:pt x="2380" y="7583"/>
                  </a:cubicBezTo>
                  <a:cubicBezTo>
                    <a:pt x="2335" y="7568"/>
                    <a:pt x="2291" y="7549"/>
                    <a:pt x="2247" y="7532"/>
                  </a:cubicBezTo>
                  <a:cubicBezTo>
                    <a:pt x="2237" y="7528"/>
                    <a:pt x="2226" y="7526"/>
                    <a:pt x="2215" y="7522"/>
                  </a:cubicBezTo>
                  <a:cubicBezTo>
                    <a:pt x="2218" y="7528"/>
                    <a:pt x="2221" y="7532"/>
                    <a:pt x="2225" y="7536"/>
                  </a:cubicBezTo>
                  <a:cubicBezTo>
                    <a:pt x="2216" y="7551"/>
                    <a:pt x="2203" y="7551"/>
                    <a:pt x="2188" y="7545"/>
                  </a:cubicBezTo>
                  <a:cubicBezTo>
                    <a:pt x="2132" y="7522"/>
                    <a:pt x="2075" y="7499"/>
                    <a:pt x="2018" y="7476"/>
                  </a:cubicBezTo>
                  <a:cubicBezTo>
                    <a:pt x="1999" y="7468"/>
                    <a:pt x="1979" y="7459"/>
                    <a:pt x="1959" y="7452"/>
                  </a:cubicBezTo>
                  <a:cubicBezTo>
                    <a:pt x="1953" y="7450"/>
                    <a:pt x="1945" y="7453"/>
                    <a:pt x="1937" y="7454"/>
                  </a:cubicBezTo>
                  <a:cubicBezTo>
                    <a:pt x="1937" y="7457"/>
                    <a:pt x="1937" y="7459"/>
                    <a:pt x="1936" y="7462"/>
                  </a:cubicBezTo>
                  <a:cubicBezTo>
                    <a:pt x="1940" y="7464"/>
                    <a:pt x="1944" y="7468"/>
                    <a:pt x="1948" y="7468"/>
                  </a:cubicBezTo>
                  <a:cubicBezTo>
                    <a:pt x="1969" y="7469"/>
                    <a:pt x="1979" y="7483"/>
                    <a:pt x="1974" y="7500"/>
                  </a:cubicBezTo>
                  <a:cubicBezTo>
                    <a:pt x="1957" y="7553"/>
                    <a:pt x="1985" y="7579"/>
                    <a:pt x="2025" y="7604"/>
                  </a:cubicBezTo>
                  <a:cubicBezTo>
                    <a:pt x="2051" y="7620"/>
                    <a:pt x="2071" y="7645"/>
                    <a:pt x="2093" y="7666"/>
                  </a:cubicBezTo>
                  <a:cubicBezTo>
                    <a:pt x="2101" y="7674"/>
                    <a:pt x="2105" y="7686"/>
                    <a:pt x="2116" y="7702"/>
                  </a:cubicBezTo>
                  <a:cubicBezTo>
                    <a:pt x="2101" y="7700"/>
                    <a:pt x="2091" y="7702"/>
                    <a:pt x="2085" y="7698"/>
                  </a:cubicBezTo>
                  <a:cubicBezTo>
                    <a:pt x="2037" y="7669"/>
                    <a:pt x="1990" y="7639"/>
                    <a:pt x="1943" y="7610"/>
                  </a:cubicBezTo>
                  <a:cubicBezTo>
                    <a:pt x="1937" y="7606"/>
                    <a:pt x="1930" y="7603"/>
                    <a:pt x="1919" y="7604"/>
                  </a:cubicBezTo>
                  <a:cubicBezTo>
                    <a:pt x="1922" y="7610"/>
                    <a:pt x="1924" y="7618"/>
                    <a:pt x="1928" y="7622"/>
                  </a:cubicBezTo>
                  <a:cubicBezTo>
                    <a:pt x="1993" y="7679"/>
                    <a:pt x="2064" y="7727"/>
                    <a:pt x="2140" y="7769"/>
                  </a:cubicBezTo>
                  <a:cubicBezTo>
                    <a:pt x="2169" y="7785"/>
                    <a:pt x="2194" y="7808"/>
                    <a:pt x="2220" y="7827"/>
                  </a:cubicBezTo>
                  <a:cubicBezTo>
                    <a:pt x="2226" y="7831"/>
                    <a:pt x="2231" y="7839"/>
                    <a:pt x="2236" y="7838"/>
                  </a:cubicBezTo>
                  <a:cubicBezTo>
                    <a:pt x="2268" y="7834"/>
                    <a:pt x="2287" y="7858"/>
                    <a:pt x="2311" y="7872"/>
                  </a:cubicBezTo>
                  <a:cubicBezTo>
                    <a:pt x="2353" y="7897"/>
                    <a:pt x="2393" y="7925"/>
                    <a:pt x="2435" y="7951"/>
                  </a:cubicBezTo>
                  <a:cubicBezTo>
                    <a:pt x="2452" y="7962"/>
                    <a:pt x="2474" y="7966"/>
                    <a:pt x="2492" y="7977"/>
                  </a:cubicBezTo>
                  <a:cubicBezTo>
                    <a:pt x="2536" y="8003"/>
                    <a:pt x="2569" y="8041"/>
                    <a:pt x="2600" y="8089"/>
                  </a:cubicBezTo>
                  <a:cubicBezTo>
                    <a:pt x="2598" y="8037"/>
                    <a:pt x="2543" y="8010"/>
                    <a:pt x="2554" y="7959"/>
                  </a:cubicBezTo>
                  <a:cubicBezTo>
                    <a:pt x="2598" y="7975"/>
                    <a:pt x="2634" y="8048"/>
                    <a:pt x="2631" y="8118"/>
                  </a:cubicBezTo>
                  <a:cubicBezTo>
                    <a:pt x="2615" y="8118"/>
                    <a:pt x="2598" y="8121"/>
                    <a:pt x="2582" y="8118"/>
                  </a:cubicBezTo>
                  <a:cubicBezTo>
                    <a:pt x="2573" y="8116"/>
                    <a:pt x="2567" y="8104"/>
                    <a:pt x="2560" y="8096"/>
                  </a:cubicBezTo>
                  <a:cubicBezTo>
                    <a:pt x="2540" y="8075"/>
                    <a:pt x="2521" y="8053"/>
                    <a:pt x="2501" y="8031"/>
                  </a:cubicBezTo>
                  <a:cubicBezTo>
                    <a:pt x="2497" y="8027"/>
                    <a:pt x="2491" y="8024"/>
                    <a:pt x="2481" y="8018"/>
                  </a:cubicBezTo>
                  <a:cubicBezTo>
                    <a:pt x="2482" y="8045"/>
                    <a:pt x="2486" y="8066"/>
                    <a:pt x="2502" y="8083"/>
                  </a:cubicBezTo>
                  <a:cubicBezTo>
                    <a:pt x="2522" y="8104"/>
                    <a:pt x="2542" y="8126"/>
                    <a:pt x="2560" y="8145"/>
                  </a:cubicBezTo>
                  <a:cubicBezTo>
                    <a:pt x="2595" y="8145"/>
                    <a:pt x="2627" y="8145"/>
                    <a:pt x="2664" y="8145"/>
                  </a:cubicBezTo>
                  <a:cubicBezTo>
                    <a:pt x="2678" y="8120"/>
                    <a:pt x="2704" y="8119"/>
                    <a:pt x="2733" y="8124"/>
                  </a:cubicBezTo>
                  <a:cubicBezTo>
                    <a:pt x="2764" y="8129"/>
                    <a:pt x="2797" y="8128"/>
                    <a:pt x="2832" y="8131"/>
                  </a:cubicBezTo>
                  <a:cubicBezTo>
                    <a:pt x="2835" y="8114"/>
                    <a:pt x="2837" y="8099"/>
                    <a:pt x="2840" y="8083"/>
                  </a:cubicBezTo>
                  <a:cubicBezTo>
                    <a:pt x="2843" y="8085"/>
                    <a:pt x="2846" y="8086"/>
                    <a:pt x="2846" y="8087"/>
                  </a:cubicBezTo>
                  <a:cubicBezTo>
                    <a:pt x="2846" y="8124"/>
                    <a:pt x="2841" y="8134"/>
                    <a:pt x="2894" y="8133"/>
                  </a:cubicBezTo>
                  <a:cubicBezTo>
                    <a:pt x="2964" y="8132"/>
                    <a:pt x="3032" y="8135"/>
                    <a:pt x="3101" y="8148"/>
                  </a:cubicBezTo>
                  <a:cubicBezTo>
                    <a:pt x="3123" y="8152"/>
                    <a:pt x="3146" y="8148"/>
                    <a:pt x="3166" y="8148"/>
                  </a:cubicBezTo>
                  <a:cubicBezTo>
                    <a:pt x="3195" y="8102"/>
                    <a:pt x="3223" y="8057"/>
                    <a:pt x="3254" y="8008"/>
                  </a:cubicBezTo>
                  <a:cubicBezTo>
                    <a:pt x="3194" y="8039"/>
                    <a:pt x="3140" y="8075"/>
                    <a:pt x="3070" y="8070"/>
                  </a:cubicBezTo>
                  <a:cubicBezTo>
                    <a:pt x="3083" y="8062"/>
                    <a:pt x="3095" y="8052"/>
                    <a:pt x="3108" y="8046"/>
                  </a:cubicBezTo>
                  <a:cubicBezTo>
                    <a:pt x="3171" y="8017"/>
                    <a:pt x="3236" y="7992"/>
                    <a:pt x="3290" y="7948"/>
                  </a:cubicBezTo>
                  <a:cubicBezTo>
                    <a:pt x="3309" y="7933"/>
                    <a:pt x="3330" y="7919"/>
                    <a:pt x="3351" y="7904"/>
                  </a:cubicBezTo>
                  <a:cubicBezTo>
                    <a:pt x="3355" y="7901"/>
                    <a:pt x="3360" y="7897"/>
                    <a:pt x="3365" y="7897"/>
                  </a:cubicBezTo>
                  <a:cubicBezTo>
                    <a:pt x="3416" y="7896"/>
                    <a:pt x="3451" y="7858"/>
                    <a:pt x="3494" y="7838"/>
                  </a:cubicBezTo>
                  <a:cubicBezTo>
                    <a:pt x="3510" y="7831"/>
                    <a:pt x="3525" y="7820"/>
                    <a:pt x="3541" y="7810"/>
                  </a:cubicBezTo>
                  <a:cubicBezTo>
                    <a:pt x="3526" y="7794"/>
                    <a:pt x="3516" y="7808"/>
                    <a:pt x="3508" y="7812"/>
                  </a:cubicBezTo>
                  <a:cubicBezTo>
                    <a:pt x="3468" y="7831"/>
                    <a:pt x="3431" y="7854"/>
                    <a:pt x="3391" y="7872"/>
                  </a:cubicBezTo>
                  <a:cubicBezTo>
                    <a:pt x="3337" y="7895"/>
                    <a:pt x="3282" y="7915"/>
                    <a:pt x="3228" y="7936"/>
                  </a:cubicBezTo>
                  <a:cubicBezTo>
                    <a:pt x="3217" y="7940"/>
                    <a:pt x="3205" y="7940"/>
                    <a:pt x="3192" y="7938"/>
                  </a:cubicBezTo>
                  <a:cubicBezTo>
                    <a:pt x="3361" y="7871"/>
                    <a:pt x="3517" y="7783"/>
                    <a:pt x="3658" y="7661"/>
                  </a:cubicBezTo>
                  <a:cubicBezTo>
                    <a:pt x="3617" y="7649"/>
                    <a:pt x="3617" y="7649"/>
                    <a:pt x="3610" y="7607"/>
                  </a:cubicBezTo>
                  <a:cubicBezTo>
                    <a:pt x="3586" y="7612"/>
                    <a:pt x="3559" y="7623"/>
                    <a:pt x="3553" y="7583"/>
                  </a:cubicBezTo>
                  <a:cubicBezTo>
                    <a:pt x="3468" y="7617"/>
                    <a:pt x="3394" y="7667"/>
                    <a:pt x="3307" y="7688"/>
                  </a:cubicBezTo>
                  <a:cubicBezTo>
                    <a:pt x="3306" y="7685"/>
                    <a:pt x="3304" y="7682"/>
                    <a:pt x="3303" y="7680"/>
                  </a:cubicBezTo>
                  <a:cubicBezTo>
                    <a:pt x="3353" y="7654"/>
                    <a:pt x="3403" y="7628"/>
                    <a:pt x="3454" y="7603"/>
                  </a:cubicBezTo>
                  <a:cubicBezTo>
                    <a:pt x="3495" y="7583"/>
                    <a:pt x="3537" y="7567"/>
                    <a:pt x="3576" y="7544"/>
                  </a:cubicBezTo>
                  <a:cubicBezTo>
                    <a:pt x="3608" y="7526"/>
                    <a:pt x="3635" y="7500"/>
                    <a:pt x="3665" y="7478"/>
                  </a:cubicBezTo>
                  <a:cubicBezTo>
                    <a:pt x="3684" y="7463"/>
                    <a:pt x="3703" y="7449"/>
                    <a:pt x="3724" y="7437"/>
                  </a:cubicBezTo>
                  <a:cubicBezTo>
                    <a:pt x="3742" y="7426"/>
                    <a:pt x="3751" y="7414"/>
                    <a:pt x="3750" y="7392"/>
                  </a:cubicBezTo>
                  <a:cubicBezTo>
                    <a:pt x="3749" y="7376"/>
                    <a:pt x="3751" y="7359"/>
                    <a:pt x="3745" y="7340"/>
                  </a:cubicBezTo>
                  <a:cubicBezTo>
                    <a:pt x="3725" y="7361"/>
                    <a:pt x="3704" y="7383"/>
                    <a:pt x="3684" y="7405"/>
                  </a:cubicBezTo>
                  <a:cubicBezTo>
                    <a:pt x="3682" y="7407"/>
                    <a:pt x="3679" y="7412"/>
                    <a:pt x="3680" y="7415"/>
                  </a:cubicBezTo>
                  <a:cubicBezTo>
                    <a:pt x="3688" y="7445"/>
                    <a:pt x="3666" y="7456"/>
                    <a:pt x="3647" y="7467"/>
                  </a:cubicBezTo>
                  <a:cubicBezTo>
                    <a:pt x="3574" y="7507"/>
                    <a:pt x="3500" y="7548"/>
                    <a:pt x="3427" y="7588"/>
                  </a:cubicBezTo>
                  <a:cubicBezTo>
                    <a:pt x="3372" y="7617"/>
                    <a:pt x="3312" y="7636"/>
                    <a:pt x="3252" y="7652"/>
                  </a:cubicBezTo>
                  <a:cubicBezTo>
                    <a:pt x="3236" y="7656"/>
                    <a:pt x="3218" y="7655"/>
                    <a:pt x="3201" y="7654"/>
                  </a:cubicBezTo>
                  <a:cubicBezTo>
                    <a:pt x="3196" y="7654"/>
                    <a:pt x="3191" y="7645"/>
                    <a:pt x="3184" y="7638"/>
                  </a:cubicBezTo>
                  <a:cubicBezTo>
                    <a:pt x="3168" y="7640"/>
                    <a:pt x="3147" y="7643"/>
                    <a:pt x="3127" y="7645"/>
                  </a:cubicBezTo>
                  <a:cubicBezTo>
                    <a:pt x="3125" y="7643"/>
                    <a:pt x="3124" y="7641"/>
                    <a:pt x="3123" y="7639"/>
                  </a:cubicBezTo>
                  <a:cubicBezTo>
                    <a:pt x="3133" y="7633"/>
                    <a:pt x="3143" y="7626"/>
                    <a:pt x="3153" y="7621"/>
                  </a:cubicBezTo>
                  <a:cubicBezTo>
                    <a:pt x="3210" y="7594"/>
                    <a:pt x="3266" y="7567"/>
                    <a:pt x="3323" y="7540"/>
                  </a:cubicBezTo>
                  <a:cubicBezTo>
                    <a:pt x="3396" y="7506"/>
                    <a:pt x="3470" y="7473"/>
                    <a:pt x="3534" y="7422"/>
                  </a:cubicBezTo>
                  <a:cubicBezTo>
                    <a:pt x="3583" y="7383"/>
                    <a:pt x="3631" y="7343"/>
                    <a:pt x="3678" y="7302"/>
                  </a:cubicBezTo>
                  <a:cubicBezTo>
                    <a:pt x="3687" y="7294"/>
                    <a:pt x="3691" y="7281"/>
                    <a:pt x="3691" y="7266"/>
                  </a:cubicBezTo>
                  <a:cubicBezTo>
                    <a:pt x="3682" y="7273"/>
                    <a:pt x="3673" y="7282"/>
                    <a:pt x="3662" y="7286"/>
                  </a:cubicBezTo>
                  <a:cubicBezTo>
                    <a:pt x="3652" y="7289"/>
                    <a:pt x="3636" y="7291"/>
                    <a:pt x="3630" y="7285"/>
                  </a:cubicBezTo>
                  <a:cubicBezTo>
                    <a:pt x="3617" y="7273"/>
                    <a:pt x="3605" y="7277"/>
                    <a:pt x="3590" y="7278"/>
                  </a:cubicBezTo>
                  <a:cubicBezTo>
                    <a:pt x="3517" y="7287"/>
                    <a:pt x="3443" y="7294"/>
                    <a:pt x="3369" y="7303"/>
                  </a:cubicBezTo>
                  <a:cubicBezTo>
                    <a:pt x="3347" y="7306"/>
                    <a:pt x="3325" y="7312"/>
                    <a:pt x="3304" y="7319"/>
                  </a:cubicBezTo>
                  <a:cubicBezTo>
                    <a:pt x="3249" y="7340"/>
                    <a:pt x="3192" y="7352"/>
                    <a:pt x="3133" y="7353"/>
                  </a:cubicBezTo>
                  <a:cubicBezTo>
                    <a:pt x="3126" y="7353"/>
                    <a:pt x="3119" y="7350"/>
                    <a:pt x="3103" y="7346"/>
                  </a:cubicBezTo>
                  <a:cubicBezTo>
                    <a:pt x="3133" y="7328"/>
                    <a:pt x="3157" y="7315"/>
                    <a:pt x="3189" y="7296"/>
                  </a:cubicBezTo>
                  <a:cubicBezTo>
                    <a:pt x="3160" y="7296"/>
                    <a:pt x="3141" y="7296"/>
                    <a:pt x="3122" y="7297"/>
                  </a:cubicBezTo>
                  <a:cubicBezTo>
                    <a:pt x="3057" y="7298"/>
                    <a:pt x="2992" y="7300"/>
                    <a:pt x="2927" y="7303"/>
                  </a:cubicBezTo>
                  <a:cubicBezTo>
                    <a:pt x="2903" y="7304"/>
                    <a:pt x="2890" y="7293"/>
                    <a:pt x="2884" y="7269"/>
                  </a:cubicBezTo>
                  <a:cubicBezTo>
                    <a:pt x="2836" y="7271"/>
                    <a:pt x="2788" y="7274"/>
                    <a:pt x="2733" y="7277"/>
                  </a:cubicBezTo>
                  <a:cubicBezTo>
                    <a:pt x="2772" y="7299"/>
                    <a:pt x="2811" y="7286"/>
                    <a:pt x="2839" y="7316"/>
                  </a:cubicBezTo>
                  <a:cubicBezTo>
                    <a:pt x="2812" y="7311"/>
                    <a:pt x="2785" y="7306"/>
                    <a:pt x="2757" y="7302"/>
                  </a:cubicBezTo>
                  <a:cubicBezTo>
                    <a:pt x="2732" y="7299"/>
                    <a:pt x="2707" y="7297"/>
                    <a:pt x="2682" y="7297"/>
                  </a:cubicBezTo>
                  <a:cubicBezTo>
                    <a:pt x="2559" y="7294"/>
                    <a:pt x="2440" y="7266"/>
                    <a:pt x="2322" y="7235"/>
                  </a:cubicBezTo>
                  <a:cubicBezTo>
                    <a:pt x="2226" y="7209"/>
                    <a:pt x="2130" y="7181"/>
                    <a:pt x="2034" y="7156"/>
                  </a:cubicBezTo>
                  <a:cubicBezTo>
                    <a:pt x="2015" y="7150"/>
                    <a:pt x="1995" y="7148"/>
                    <a:pt x="1975" y="7146"/>
                  </a:cubicBezTo>
                  <a:cubicBezTo>
                    <a:pt x="1932" y="7140"/>
                    <a:pt x="1929" y="7136"/>
                    <a:pt x="1940" y="7089"/>
                  </a:cubicBezTo>
                  <a:cubicBezTo>
                    <a:pt x="1918" y="7083"/>
                    <a:pt x="1895" y="7076"/>
                    <a:pt x="1873" y="7070"/>
                  </a:cubicBezTo>
                  <a:cubicBezTo>
                    <a:pt x="1873" y="7066"/>
                    <a:pt x="1872" y="7063"/>
                    <a:pt x="1872" y="7060"/>
                  </a:cubicBezTo>
                  <a:cubicBezTo>
                    <a:pt x="1884" y="7054"/>
                    <a:pt x="1895" y="7048"/>
                    <a:pt x="1909" y="7041"/>
                  </a:cubicBezTo>
                  <a:cubicBezTo>
                    <a:pt x="1900" y="7032"/>
                    <a:pt x="1892" y="7024"/>
                    <a:pt x="1884" y="7017"/>
                  </a:cubicBezTo>
                  <a:cubicBezTo>
                    <a:pt x="1867" y="7045"/>
                    <a:pt x="1851" y="7071"/>
                    <a:pt x="1831" y="7103"/>
                  </a:cubicBezTo>
                  <a:cubicBezTo>
                    <a:pt x="1840" y="7113"/>
                    <a:pt x="1853" y="7127"/>
                    <a:pt x="1869" y="7145"/>
                  </a:cubicBezTo>
                  <a:cubicBezTo>
                    <a:pt x="1875" y="7132"/>
                    <a:pt x="1879" y="7123"/>
                    <a:pt x="1882" y="7114"/>
                  </a:cubicBezTo>
                  <a:cubicBezTo>
                    <a:pt x="1893" y="7088"/>
                    <a:pt x="1898" y="7087"/>
                    <a:pt x="1930" y="7108"/>
                  </a:cubicBezTo>
                  <a:cubicBezTo>
                    <a:pt x="1899" y="7138"/>
                    <a:pt x="1883" y="7174"/>
                    <a:pt x="1888" y="7217"/>
                  </a:cubicBezTo>
                  <a:cubicBezTo>
                    <a:pt x="1849" y="7210"/>
                    <a:pt x="1849" y="7210"/>
                    <a:pt x="1802" y="7160"/>
                  </a:cubicBezTo>
                  <a:cubicBezTo>
                    <a:pt x="1798" y="7160"/>
                    <a:pt x="1794" y="7162"/>
                    <a:pt x="1789" y="7163"/>
                  </a:cubicBezTo>
                  <a:cubicBezTo>
                    <a:pt x="1764" y="7169"/>
                    <a:pt x="1753" y="7162"/>
                    <a:pt x="1760" y="7139"/>
                  </a:cubicBezTo>
                  <a:cubicBezTo>
                    <a:pt x="1766" y="7120"/>
                    <a:pt x="1759" y="7110"/>
                    <a:pt x="1749" y="7096"/>
                  </a:cubicBezTo>
                  <a:cubicBezTo>
                    <a:pt x="1724" y="7062"/>
                    <a:pt x="1725" y="7016"/>
                    <a:pt x="1753" y="6983"/>
                  </a:cubicBezTo>
                  <a:cubicBezTo>
                    <a:pt x="1770" y="6963"/>
                    <a:pt x="1790" y="6946"/>
                    <a:pt x="1792" y="6916"/>
                  </a:cubicBezTo>
                  <a:cubicBezTo>
                    <a:pt x="1793" y="6906"/>
                    <a:pt x="1808" y="6898"/>
                    <a:pt x="1817" y="6888"/>
                  </a:cubicBezTo>
                  <a:cubicBezTo>
                    <a:pt x="1778" y="6843"/>
                    <a:pt x="1778" y="6843"/>
                    <a:pt x="1744" y="6834"/>
                  </a:cubicBezTo>
                  <a:cubicBezTo>
                    <a:pt x="1739" y="6809"/>
                    <a:pt x="1730" y="6783"/>
                    <a:pt x="1728" y="6756"/>
                  </a:cubicBezTo>
                  <a:cubicBezTo>
                    <a:pt x="1724" y="6720"/>
                    <a:pt x="1739" y="6689"/>
                    <a:pt x="1765" y="6663"/>
                  </a:cubicBezTo>
                  <a:cubicBezTo>
                    <a:pt x="1794" y="6634"/>
                    <a:pt x="1791" y="6624"/>
                    <a:pt x="1757" y="6597"/>
                  </a:cubicBezTo>
                  <a:cubicBezTo>
                    <a:pt x="1744" y="6586"/>
                    <a:pt x="1726" y="6581"/>
                    <a:pt x="1712" y="6572"/>
                  </a:cubicBezTo>
                  <a:cubicBezTo>
                    <a:pt x="1698" y="6564"/>
                    <a:pt x="1682" y="6557"/>
                    <a:pt x="1684" y="6537"/>
                  </a:cubicBezTo>
                  <a:cubicBezTo>
                    <a:pt x="1686" y="6518"/>
                    <a:pt x="1703" y="6517"/>
                    <a:pt x="1717" y="6513"/>
                  </a:cubicBezTo>
                  <a:cubicBezTo>
                    <a:pt x="1723" y="6512"/>
                    <a:pt x="1729" y="6509"/>
                    <a:pt x="1737" y="6505"/>
                  </a:cubicBezTo>
                  <a:cubicBezTo>
                    <a:pt x="1733" y="6455"/>
                    <a:pt x="1729" y="6406"/>
                    <a:pt x="1725" y="6357"/>
                  </a:cubicBezTo>
                  <a:cubicBezTo>
                    <a:pt x="1720" y="6294"/>
                    <a:pt x="1716" y="6230"/>
                    <a:pt x="1711" y="6166"/>
                  </a:cubicBezTo>
                  <a:cubicBezTo>
                    <a:pt x="1710" y="6150"/>
                    <a:pt x="1715" y="6131"/>
                    <a:pt x="1695" y="6119"/>
                  </a:cubicBezTo>
                  <a:cubicBezTo>
                    <a:pt x="1693" y="6118"/>
                    <a:pt x="1697" y="6105"/>
                    <a:pt x="1698" y="6097"/>
                  </a:cubicBezTo>
                  <a:cubicBezTo>
                    <a:pt x="1699" y="6080"/>
                    <a:pt x="1700" y="6062"/>
                    <a:pt x="1701" y="6045"/>
                  </a:cubicBezTo>
                  <a:cubicBezTo>
                    <a:pt x="1699" y="6045"/>
                    <a:pt x="1698" y="6045"/>
                    <a:pt x="1696" y="6045"/>
                  </a:cubicBezTo>
                  <a:cubicBezTo>
                    <a:pt x="1696" y="6062"/>
                    <a:pt x="1697" y="6080"/>
                    <a:pt x="1698" y="6098"/>
                  </a:cubicBezTo>
                  <a:close/>
                  <a:moveTo>
                    <a:pt x="987" y="4234"/>
                  </a:moveTo>
                  <a:cubicBezTo>
                    <a:pt x="994" y="4240"/>
                    <a:pt x="1001" y="4246"/>
                    <a:pt x="1009" y="4252"/>
                  </a:cubicBezTo>
                  <a:cubicBezTo>
                    <a:pt x="1008" y="4236"/>
                    <a:pt x="1003" y="4225"/>
                    <a:pt x="986" y="4235"/>
                  </a:cubicBezTo>
                  <a:cubicBezTo>
                    <a:pt x="991" y="4222"/>
                    <a:pt x="993" y="4210"/>
                    <a:pt x="971" y="4199"/>
                  </a:cubicBezTo>
                  <a:cubicBezTo>
                    <a:pt x="978" y="4215"/>
                    <a:pt x="982" y="4224"/>
                    <a:pt x="987" y="4234"/>
                  </a:cubicBezTo>
                  <a:close/>
                  <a:moveTo>
                    <a:pt x="1989" y="7416"/>
                  </a:moveTo>
                  <a:cubicBezTo>
                    <a:pt x="1976" y="7414"/>
                    <a:pt x="1963" y="7412"/>
                    <a:pt x="1950" y="7409"/>
                  </a:cubicBezTo>
                  <a:cubicBezTo>
                    <a:pt x="1962" y="7421"/>
                    <a:pt x="1975" y="7426"/>
                    <a:pt x="1989" y="7415"/>
                  </a:cubicBezTo>
                  <a:cubicBezTo>
                    <a:pt x="1993" y="7441"/>
                    <a:pt x="2014" y="7438"/>
                    <a:pt x="2033" y="7441"/>
                  </a:cubicBezTo>
                  <a:cubicBezTo>
                    <a:pt x="2018" y="7432"/>
                    <a:pt x="2004" y="7424"/>
                    <a:pt x="1989" y="7416"/>
                  </a:cubicBezTo>
                  <a:close/>
                  <a:moveTo>
                    <a:pt x="3838" y="6085"/>
                  </a:moveTo>
                  <a:cubicBezTo>
                    <a:pt x="3856" y="6072"/>
                    <a:pt x="3858" y="6053"/>
                    <a:pt x="3854" y="6031"/>
                  </a:cubicBezTo>
                  <a:cubicBezTo>
                    <a:pt x="3849" y="6049"/>
                    <a:pt x="3844" y="6068"/>
                    <a:pt x="3839" y="6086"/>
                  </a:cubicBezTo>
                  <a:cubicBezTo>
                    <a:pt x="3826" y="6093"/>
                    <a:pt x="3823" y="6104"/>
                    <a:pt x="3832" y="6118"/>
                  </a:cubicBezTo>
                  <a:cubicBezTo>
                    <a:pt x="3834" y="6107"/>
                    <a:pt x="3836" y="6096"/>
                    <a:pt x="3838" y="6085"/>
                  </a:cubicBezTo>
                  <a:close/>
                  <a:moveTo>
                    <a:pt x="3965" y="5756"/>
                  </a:moveTo>
                  <a:cubicBezTo>
                    <a:pt x="3985" y="5732"/>
                    <a:pt x="3986" y="5729"/>
                    <a:pt x="3985" y="5692"/>
                  </a:cubicBezTo>
                  <a:cubicBezTo>
                    <a:pt x="3977" y="5717"/>
                    <a:pt x="3972" y="5737"/>
                    <a:pt x="3966" y="5757"/>
                  </a:cubicBezTo>
                  <a:cubicBezTo>
                    <a:pt x="3954" y="5771"/>
                    <a:pt x="3950" y="5787"/>
                    <a:pt x="3958" y="5806"/>
                  </a:cubicBezTo>
                  <a:cubicBezTo>
                    <a:pt x="3961" y="5790"/>
                    <a:pt x="3963" y="5773"/>
                    <a:pt x="3965" y="5756"/>
                  </a:cubicBezTo>
                  <a:close/>
                  <a:moveTo>
                    <a:pt x="355" y="2377"/>
                  </a:moveTo>
                  <a:cubicBezTo>
                    <a:pt x="374" y="2357"/>
                    <a:pt x="360" y="2333"/>
                    <a:pt x="360" y="2311"/>
                  </a:cubicBezTo>
                  <a:cubicBezTo>
                    <a:pt x="359" y="2333"/>
                    <a:pt x="357" y="2355"/>
                    <a:pt x="355" y="2377"/>
                  </a:cubicBezTo>
                  <a:cubicBezTo>
                    <a:pt x="358" y="2395"/>
                    <a:pt x="346" y="2415"/>
                    <a:pt x="368" y="2429"/>
                  </a:cubicBezTo>
                  <a:cubicBezTo>
                    <a:pt x="364" y="2411"/>
                    <a:pt x="359" y="2394"/>
                    <a:pt x="355" y="2377"/>
                  </a:cubicBezTo>
                  <a:close/>
                  <a:moveTo>
                    <a:pt x="3812" y="7555"/>
                  </a:moveTo>
                  <a:cubicBezTo>
                    <a:pt x="3821" y="7541"/>
                    <a:pt x="3832" y="7528"/>
                    <a:pt x="3839" y="7513"/>
                  </a:cubicBezTo>
                  <a:cubicBezTo>
                    <a:pt x="3851" y="7485"/>
                    <a:pt x="3845" y="7472"/>
                    <a:pt x="3812" y="7455"/>
                  </a:cubicBezTo>
                  <a:cubicBezTo>
                    <a:pt x="3812" y="7476"/>
                    <a:pt x="3812" y="7495"/>
                    <a:pt x="3812" y="7514"/>
                  </a:cubicBezTo>
                  <a:cubicBezTo>
                    <a:pt x="3812" y="7528"/>
                    <a:pt x="3813" y="7542"/>
                    <a:pt x="3813" y="7556"/>
                  </a:cubicBezTo>
                  <a:cubicBezTo>
                    <a:pt x="3809" y="7575"/>
                    <a:pt x="3804" y="7595"/>
                    <a:pt x="3800" y="7614"/>
                  </a:cubicBezTo>
                  <a:cubicBezTo>
                    <a:pt x="3821" y="7597"/>
                    <a:pt x="3814" y="7575"/>
                    <a:pt x="3812" y="7555"/>
                  </a:cubicBezTo>
                  <a:close/>
                  <a:moveTo>
                    <a:pt x="3173" y="8185"/>
                  </a:moveTo>
                  <a:cubicBezTo>
                    <a:pt x="3205" y="8174"/>
                    <a:pt x="3236" y="8162"/>
                    <a:pt x="3269" y="8150"/>
                  </a:cubicBezTo>
                  <a:cubicBezTo>
                    <a:pt x="3276" y="8132"/>
                    <a:pt x="3283" y="8114"/>
                    <a:pt x="3294" y="8087"/>
                  </a:cubicBezTo>
                  <a:cubicBezTo>
                    <a:pt x="3270" y="8106"/>
                    <a:pt x="3254" y="8120"/>
                    <a:pt x="3236" y="8132"/>
                  </a:cubicBezTo>
                  <a:cubicBezTo>
                    <a:pt x="3219" y="8144"/>
                    <a:pt x="3200" y="8154"/>
                    <a:pt x="3183" y="8166"/>
                  </a:cubicBezTo>
                  <a:cubicBezTo>
                    <a:pt x="3178" y="8170"/>
                    <a:pt x="3176" y="8179"/>
                    <a:pt x="3173" y="8185"/>
                  </a:cubicBezTo>
                  <a:cubicBezTo>
                    <a:pt x="3158" y="8179"/>
                    <a:pt x="3135" y="8194"/>
                    <a:pt x="3127" y="8169"/>
                  </a:cubicBezTo>
                  <a:cubicBezTo>
                    <a:pt x="3126" y="8167"/>
                    <a:pt x="3119" y="8166"/>
                    <a:pt x="3116" y="8166"/>
                  </a:cubicBezTo>
                  <a:cubicBezTo>
                    <a:pt x="3091" y="8171"/>
                    <a:pt x="3065" y="8177"/>
                    <a:pt x="3034" y="8183"/>
                  </a:cubicBezTo>
                  <a:cubicBezTo>
                    <a:pt x="3085" y="8199"/>
                    <a:pt x="3129" y="8198"/>
                    <a:pt x="3173" y="8185"/>
                  </a:cubicBezTo>
                  <a:close/>
                  <a:moveTo>
                    <a:pt x="4911" y="1391"/>
                  </a:moveTo>
                  <a:cubicBezTo>
                    <a:pt x="4903" y="1370"/>
                    <a:pt x="4895" y="1350"/>
                    <a:pt x="4887" y="1329"/>
                  </a:cubicBezTo>
                  <a:cubicBezTo>
                    <a:pt x="4887" y="1330"/>
                    <a:pt x="4887" y="1330"/>
                    <a:pt x="4887" y="1330"/>
                  </a:cubicBezTo>
                  <a:cubicBezTo>
                    <a:pt x="4880" y="1316"/>
                    <a:pt x="4871" y="1302"/>
                    <a:pt x="4885" y="1283"/>
                  </a:cubicBezTo>
                  <a:cubicBezTo>
                    <a:pt x="4899" y="1296"/>
                    <a:pt x="4910" y="1308"/>
                    <a:pt x="4922" y="1320"/>
                  </a:cubicBezTo>
                  <a:cubicBezTo>
                    <a:pt x="4916" y="1282"/>
                    <a:pt x="4906" y="1248"/>
                    <a:pt x="4894" y="1215"/>
                  </a:cubicBezTo>
                  <a:cubicBezTo>
                    <a:pt x="4867" y="1143"/>
                    <a:pt x="4821" y="1082"/>
                    <a:pt x="4784" y="1016"/>
                  </a:cubicBezTo>
                  <a:cubicBezTo>
                    <a:pt x="4768" y="987"/>
                    <a:pt x="4749" y="959"/>
                    <a:pt x="4727" y="935"/>
                  </a:cubicBezTo>
                  <a:cubicBezTo>
                    <a:pt x="4696" y="901"/>
                    <a:pt x="4661" y="869"/>
                    <a:pt x="4628" y="838"/>
                  </a:cubicBezTo>
                  <a:cubicBezTo>
                    <a:pt x="4595" y="806"/>
                    <a:pt x="4561" y="777"/>
                    <a:pt x="4528" y="745"/>
                  </a:cubicBezTo>
                  <a:cubicBezTo>
                    <a:pt x="4509" y="727"/>
                    <a:pt x="4491" y="708"/>
                    <a:pt x="4472" y="689"/>
                  </a:cubicBezTo>
                  <a:cubicBezTo>
                    <a:pt x="4448" y="665"/>
                    <a:pt x="4428" y="636"/>
                    <a:pt x="4400" y="616"/>
                  </a:cubicBezTo>
                  <a:cubicBezTo>
                    <a:pt x="4348" y="578"/>
                    <a:pt x="4292" y="545"/>
                    <a:pt x="4236" y="511"/>
                  </a:cubicBezTo>
                  <a:cubicBezTo>
                    <a:pt x="4188" y="481"/>
                    <a:pt x="4138" y="452"/>
                    <a:pt x="4090" y="422"/>
                  </a:cubicBezTo>
                  <a:cubicBezTo>
                    <a:pt x="4067" y="408"/>
                    <a:pt x="4044" y="397"/>
                    <a:pt x="4016" y="396"/>
                  </a:cubicBezTo>
                  <a:cubicBezTo>
                    <a:pt x="4001" y="396"/>
                    <a:pt x="3985" y="389"/>
                    <a:pt x="3971" y="382"/>
                  </a:cubicBezTo>
                  <a:cubicBezTo>
                    <a:pt x="3933" y="364"/>
                    <a:pt x="3896" y="343"/>
                    <a:pt x="3857" y="326"/>
                  </a:cubicBezTo>
                  <a:cubicBezTo>
                    <a:pt x="3810" y="304"/>
                    <a:pt x="3761" y="286"/>
                    <a:pt x="3714" y="264"/>
                  </a:cubicBezTo>
                  <a:cubicBezTo>
                    <a:pt x="3658" y="238"/>
                    <a:pt x="3600" y="224"/>
                    <a:pt x="3538" y="221"/>
                  </a:cubicBezTo>
                  <a:cubicBezTo>
                    <a:pt x="3497" y="218"/>
                    <a:pt x="3456" y="210"/>
                    <a:pt x="3418" y="197"/>
                  </a:cubicBezTo>
                  <a:cubicBezTo>
                    <a:pt x="3377" y="183"/>
                    <a:pt x="3337" y="173"/>
                    <a:pt x="3294" y="166"/>
                  </a:cubicBezTo>
                  <a:cubicBezTo>
                    <a:pt x="3254" y="160"/>
                    <a:pt x="3214" y="151"/>
                    <a:pt x="3173" y="144"/>
                  </a:cubicBezTo>
                  <a:cubicBezTo>
                    <a:pt x="3131" y="138"/>
                    <a:pt x="3089" y="130"/>
                    <a:pt x="3047" y="128"/>
                  </a:cubicBezTo>
                  <a:cubicBezTo>
                    <a:pt x="2962" y="125"/>
                    <a:pt x="2877" y="123"/>
                    <a:pt x="2792" y="125"/>
                  </a:cubicBezTo>
                  <a:cubicBezTo>
                    <a:pt x="2693" y="127"/>
                    <a:pt x="2595" y="132"/>
                    <a:pt x="2497" y="137"/>
                  </a:cubicBezTo>
                  <a:cubicBezTo>
                    <a:pt x="2429" y="139"/>
                    <a:pt x="2364" y="154"/>
                    <a:pt x="2300" y="179"/>
                  </a:cubicBezTo>
                  <a:cubicBezTo>
                    <a:pt x="2228" y="208"/>
                    <a:pt x="2153" y="232"/>
                    <a:pt x="2080" y="259"/>
                  </a:cubicBezTo>
                  <a:cubicBezTo>
                    <a:pt x="2073" y="261"/>
                    <a:pt x="2068" y="266"/>
                    <a:pt x="2063" y="269"/>
                  </a:cubicBezTo>
                  <a:cubicBezTo>
                    <a:pt x="2043" y="280"/>
                    <a:pt x="2023" y="292"/>
                    <a:pt x="2003" y="301"/>
                  </a:cubicBezTo>
                  <a:cubicBezTo>
                    <a:pt x="1932" y="332"/>
                    <a:pt x="1860" y="360"/>
                    <a:pt x="1791" y="393"/>
                  </a:cubicBezTo>
                  <a:cubicBezTo>
                    <a:pt x="1668" y="453"/>
                    <a:pt x="1543" y="507"/>
                    <a:pt x="1422" y="571"/>
                  </a:cubicBezTo>
                  <a:cubicBezTo>
                    <a:pt x="1357" y="606"/>
                    <a:pt x="1297" y="647"/>
                    <a:pt x="1243" y="696"/>
                  </a:cubicBezTo>
                  <a:cubicBezTo>
                    <a:pt x="1153" y="777"/>
                    <a:pt x="1071" y="866"/>
                    <a:pt x="1002" y="966"/>
                  </a:cubicBezTo>
                  <a:cubicBezTo>
                    <a:pt x="974" y="1006"/>
                    <a:pt x="946" y="1047"/>
                    <a:pt x="915" y="1085"/>
                  </a:cubicBezTo>
                  <a:cubicBezTo>
                    <a:pt x="880" y="1128"/>
                    <a:pt x="857" y="1176"/>
                    <a:pt x="834" y="1226"/>
                  </a:cubicBezTo>
                  <a:cubicBezTo>
                    <a:pt x="814" y="1268"/>
                    <a:pt x="795" y="1311"/>
                    <a:pt x="768" y="1348"/>
                  </a:cubicBezTo>
                  <a:cubicBezTo>
                    <a:pt x="729" y="1402"/>
                    <a:pt x="697" y="1460"/>
                    <a:pt x="662" y="1516"/>
                  </a:cubicBezTo>
                  <a:cubicBezTo>
                    <a:pt x="659" y="1522"/>
                    <a:pt x="657" y="1528"/>
                    <a:pt x="654" y="1534"/>
                  </a:cubicBezTo>
                  <a:cubicBezTo>
                    <a:pt x="627" y="1592"/>
                    <a:pt x="601" y="1650"/>
                    <a:pt x="573" y="1707"/>
                  </a:cubicBezTo>
                  <a:cubicBezTo>
                    <a:pt x="548" y="1758"/>
                    <a:pt x="518" y="1805"/>
                    <a:pt x="497" y="1857"/>
                  </a:cubicBezTo>
                  <a:cubicBezTo>
                    <a:pt x="469" y="1930"/>
                    <a:pt x="447" y="2005"/>
                    <a:pt x="423" y="2080"/>
                  </a:cubicBezTo>
                  <a:cubicBezTo>
                    <a:pt x="422" y="2083"/>
                    <a:pt x="422" y="2087"/>
                    <a:pt x="421" y="2095"/>
                  </a:cubicBezTo>
                  <a:cubicBezTo>
                    <a:pt x="429" y="2101"/>
                    <a:pt x="439" y="2107"/>
                    <a:pt x="444" y="2110"/>
                  </a:cubicBezTo>
                  <a:cubicBezTo>
                    <a:pt x="434" y="2168"/>
                    <a:pt x="425" y="2219"/>
                    <a:pt x="416" y="2270"/>
                  </a:cubicBezTo>
                  <a:cubicBezTo>
                    <a:pt x="413" y="2291"/>
                    <a:pt x="409" y="2312"/>
                    <a:pt x="408" y="2333"/>
                  </a:cubicBezTo>
                  <a:cubicBezTo>
                    <a:pt x="403" y="2406"/>
                    <a:pt x="397" y="2480"/>
                    <a:pt x="396" y="2553"/>
                  </a:cubicBezTo>
                  <a:cubicBezTo>
                    <a:pt x="394" y="2615"/>
                    <a:pt x="397" y="2678"/>
                    <a:pt x="397" y="2740"/>
                  </a:cubicBezTo>
                  <a:cubicBezTo>
                    <a:pt x="398" y="2809"/>
                    <a:pt x="400" y="2878"/>
                    <a:pt x="396" y="2947"/>
                  </a:cubicBezTo>
                  <a:cubicBezTo>
                    <a:pt x="395" y="2973"/>
                    <a:pt x="396" y="2997"/>
                    <a:pt x="403" y="3022"/>
                  </a:cubicBezTo>
                  <a:cubicBezTo>
                    <a:pt x="408" y="3038"/>
                    <a:pt x="415" y="3054"/>
                    <a:pt x="421" y="3070"/>
                  </a:cubicBezTo>
                  <a:cubicBezTo>
                    <a:pt x="457" y="3159"/>
                    <a:pt x="492" y="3248"/>
                    <a:pt x="529" y="3335"/>
                  </a:cubicBezTo>
                  <a:cubicBezTo>
                    <a:pt x="548" y="3379"/>
                    <a:pt x="571" y="3421"/>
                    <a:pt x="593" y="3464"/>
                  </a:cubicBezTo>
                  <a:cubicBezTo>
                    <a:pt x="615" y="3506"/>
                    <a:pt x="638" y="3548"/>
                    <a:pt x="660" y="3590"/>
                  </a:cubicBezTo>
                  <a:cubicBezTo>
                    <a:pt x="673" y="3615"/>
                    <a:pt x="699" y="3623"/>
                    <a:pt x="722" y="3608"/>
                  </a:cubicBezTo>
                  <a:cubicBezTo>
                    <a:pt x="732" y="3601"/>
                    <a:pt x="740" y="3593"/>
                    <a:pt x="750" y="3585"/>
                  </a:cubicBezTo>
                  <a:cubicBezTo>
                    <a:pt x="723" y="3512"/>
                    <a:pt x="697" y="3444"/>
                    <a:pt x="672" y="3376"/>
                  </a:cubicBezTo>
                  <a:cubicBezTo>
                    <a:pt x="647" y="3309"/>
                    <a:pt x="622" y="3241"/>
                    <a:pt x="598" y="3174"/>
                  </a:cubicBezTo>
                  <a:cubicBezTo>
                    <a:pt x="594" y="3175"/>
                    <a:pt x="591" y="3176"/>
                    <a:pt x="588" y="3177"/>
                  </a:cubicBezTo>
                  <a:cubicBezTo>
                    <a:pt x="593" y="3199"/>
                    <a:pt x="598" y="3220"/>
                    <a:pt x="603" y="3242"/>
                  </a:cubicBezTo>
                  <a:cubicBezTo>
                    <a:pt x="603" y="3241"/>
                    <a:pt x="603" y="3241"/>
                    <a:pt x="603" y="3241"/>
                  </a:cubicBezTo>
                  <a:cubicBezTo>
                    <a:pt x="597" y="3226"/>
                    <a:pt x="587" y="3211"/>
                    <a:pt x="583" y="3195"/>
                  </a:cubicBezTo>
                  <a:cubicBezTo>
                    <a:pt x="562" y="3099"/>
                    <a:pt x="541" y="3003"/>
                    <a:pt x="522" y="2906"/>
                  </a:cubicBezTo>
                  <a:cubicBezTo>
                    <a:pt x="497" y="2777"/>
                    <a:pt x="486" y="2645"/>
                    <a:pt x="488" y="2513"/>
                  </a:cubicBezTo>
                  <a:cubicBezTo>
                    <a:pt x="488" y="2501"/>
                    <a:pt x="490" y="2489"/>
                    <a:pt x="492" y="2478"/>
                  </a:cubicBezTo>
                  <a:cubicBezTo>
                    <a:pt x="495" y="2449"/>
                    <a:pt x="515" y="2433"/>
                    <a:pt x="539" y="2423"/>
                  </a:cubicBezTo>
                  <a:cubicBezTo>
                    <a:pt x="548" y="2418"/>
                    <a:pt x="559" y="2417"/>
                    <a:pt x="568" y="2415"/>
                  </a:cubicBezTo>
                  <a:cubicBezTo>
                    <a:pt x="609" y="2338"/>
                    <a:pt x="649" y="2302"/>
                    <a:pt x="695" y="2301"/>
                  </a:cubicBezTo>
                  <a:cubicBezTo>
                    <a:pt x="692" y="2304"/>
                    <a:pt x="690" y="2308"/>
                    <a:pt x="688" y="2310"/>
                  </a:cubicBezTo>
                  <a:cubicBezTo>
                    <a:pt x="620" y="2349"/>
                    <a:pt x="578" y="2408"/>
                    <a:pt x="570" y="2485"/>
                  </a:cubicBezTo>
                  <a:cubicBezTo>
                    <a:pt x="560" y="2594"/>
                    <a:pt x="568" y="2703"/>
                    <a:pt x="596" y="2809"/>
                  </a:cubicBezTo>
                  <a:cubicBezTo>
                    <a:pt x="628" y="2928"/>
                    <a:pt x="667" y="3045"/>
                    <a:pt x="703" y="3163"/>
                  </a:cubicBezTo>
                  <a:cubicBezTo>
                    <a:pt x="717" y="3212"/>
                    <a:pt x="733" y="3259"/>
                    <a:pt x="762" y="3302"/>
                  </a:cubicBezTo>
                  <a:cubicBezTo>
                    <a:pt x="800" y="3361"/>
                    <a:pt x="835" y="3423"/>
                    <a:pt x="871" y="3483"/>
                  </a:cubicBezTo>
                  <a:cubicBezTo>
                    <a:pt x="896" y="3525"/>
                    <a:pt x="920" y="3568"/>
                    <a:pt x="946" y="3610"/>
                  </a:cubicBezTo>
                  <a:cubicBezTo>
                    <a:pt x="957" y="3628"/>
                    <a:pt x="973" y="3644"/>
                    <a:pt x="988" y="3661"/>
                  </a:cubicBezTo>
                  <a:cubicBezTo>
                    <a:pt x="990" y="3671"/>
                    <a:pt x="990" y="3684"/>
                    <a:pt x="995" y="3695"/>
                  </a:cubicBezTo>
                  <a:cubicBezTo>
                    <a:pt x="1024" y="3750"/>
                    <a:pt x="1052" y="3807"/>
                    <a:pt x="1085" y="3860"/>
                  </a:cubicBezTo>
                  <a:cubicBezTo>
                    <a:pt x="1150" y="3963"/>
                    <a:pt x="1218" y="4064"/>
                    <a:pt x="1286" y="4166"/>
                  </a:cubicBezTo>
                  <a:cubicBezTo>
                    <a:pt x="1356" y="4269"/>
                    <a:pt x="1427" y="4372"/>
                    <a:pt x="1497" y="4475"/>
                  </a:cubicBezTo>
                  <a:cubicBezTo>
                    <a:pt x="1509" y="4492"/>
                    <a:pt x="1519" y="4511"/>
                    <a:pt x="1529" y="4529"/>
                  </a:cubicBezTo>
                  <a:cubicBezTo>
                    <a:pt x="1527" y="4530"/>
                    <a:pt x="1526" y="4531"/>
                    <a:pt x="1524" y="4532"/>
                  </a:cubicBezTo>
                  <a:cubicBezTo>
                    <a:pt x="1509" y="4515"/>
                    <a:pt x="1494" y="4498"/>
                    <a:pt x="1480" y="4481"/>
                  </a:cubicBezTo>
                  <a:cubicBezTo>
                    <a:pt x="1478" y="4482"/>
                    <a:pt x="1476" y="4484"/>
                    <a:pt x="1474" y="4486"/>
                  </a:cubicBezTo>
                  <a:cubicBezTo>
                    <a:pt x="1538" y="4577"/>
                    <a:pt x="1618" y="4654"/>
                    <a:pt x="1698" y="4743"/>
                  </a:cubicBezTo>
                  <a:cubicBezTo>
                    <a:pt x="1684" y="4740"/>
                    <a:pt x="1680" y="4740"/>
                    <a:pt x="1677" y="4738"/>
                  </a:cubicBezTo>
                  <a:cubicBezTo>
                    <a:pt x="1611" y="4704"/>
                    <a:pt x="1556" y="4656"/>
                    <a:pt x="1509" y="4600"/>
                  </a:cubicBezTo>
                  <a:cubicBezTo>
                    <a:pt x="1440" y="4520"/>
                    <a:pt x="1382" y="4433"/>
                    <a:pt x="1326" y="4344"/>
                  </a:cubicBezTo>
                  <a:cubicBezTo>
                    <a:pt x="1311" y="4320"/>
                    <a:pt x="1299" y="4295"/>
                    <a:pt x="1285" y="4271"/>
                  </a:cubicBezTo>
                  <a:cubicBezTo>
                    <a:pt x="1241" y="4196"/>
                    <a:pt x="1196" y="4123"/>
                    <a:pt x="1153" y="4048"/>
                  </a:cubicBezTo>
                  <a:cubicBezTo>
                    <a:pt x="1112" y="3977"/>
                    <a:pt x="1072" y="3905"/>
                    <a:pt x="1031" y="3834"/>
                  </a:cubicBezTo>
                  <a:cubicBezTo>
                    <a:pt x="1008" y="3794"/>
                    <a:pt x="983" y="3757"/>
                    <a:pt x="959" y="3718"/>
                  </a:cubicBezTo>
                  <a:cubicBezTo>
                    <a:pt x="974" y="3766"/>
                    <a:pt x="994" y="3810"/>
                    <a:pt x="1016" y="3854"/>
                  </a:cubicBezTo>
                  <a:cubicBezTo>
                    <a:pt x="1053" y="3927"/>
                    <a:pt x="1092" y="3999"/>
                    <a:pt x="1130" y="4072"/>
                  </a:cubicBezTo>
                  <a:cubicBezTo>
                    <a:pt x="1173" y="4151"/>
                    <a:pt x="1217" y="4230"/>
                    <a:pt x="1260" y="4310"/>
                  </a:cubicBezTo>
                  <a:cubicBezTo>
                    <a:pt x="1270" y="4328"/>
                    <a:pt x="1278" y="4347"/>
                    <a:pt x="1287" y="4366"/>
                  </a:cubicBezTo>
                  <a:cubicBezTo>
                    <a:pt x="1288" y="4366"/>
                    <a:pt x="1288" y="4366"/>
                    <a:pt x="1288" y="4366"/>
                  </a:cubicBezTo>
                  <a:cubicBezTo>
                    <a:pt x="1280" y="4360"/>
                    <a:pt x="1270" y="4355"/>
                    <a:pt x="1265" y="4348"/>
                  </a:cubicBezTo>
                  <a:cubicBezTo>
                    <a:pt x="1221" y="4273"/>
                    <a:pt x="1176" y="4200"/>
                    <a:pt x="1136" y="4124"/>
                  </a:cubicBezTo>
                  <a:cubicBezTo>
                    <a:pt x="1088" y="4035"/>
                    <a:pt x="1043" y="3944"/>
                    <a:pt x="997" y="3854"/>
                  </a:cubicBezTo>
                  <a:cubicBezTo>
                    <a:pt x="973" y="3805"/>
                    <a:pt x="949" y="3756"/>
                    <a:pt x="924" y="3708"/>
                  </a:cubicBezTo>
                  <a:cubicBezTo>
                    <a:pt x="909" y="3714"/>
                    <a:pt x="895" y="3718"/>
                    <a:pt x="881" y="3723"/>
                  </a:cubicBezTo>
                  <a:cubicBezTo>
                    <a:pt x="880" y="3724"/>
                    <a:pt x="879" y="3725"/>
                    <a:pt x="879" y="3726"/>
                  </a:cubicBezTo>
                  <a:cubicBezTo>
                    <a:pt x="885" y="3747"/>
                    <a:pt x="891" y="3767"/>
                    <a:pt x="896" y="3788"/>
                  </a:cubicBezTo>
                  <a:cubicBezTo>
                    <a:pt x="924" y="3908"/>
                    <a:pt x="974" y="4019"/>
                    <a:pt x="1037" y="4123"/>
                  </a:cubicBezTo>
                  <a:cubicBezTo>
                    <a:pt x="1086" y="4203"/>
                    <a:pt x="1141" y="4278"/>
                    <a:pt x="1208" y="4343"/>
                  </a:cubicBezTo>
                  <a:cubicBezTo>
                    <a:pt x="1218" y="4354"/>
                    <a:pt x="1224" y="4370"/>
                    <a:pt x="1230" y="4385"/>
                  </a:cubicBezTo>
                  <a:cubicBezTo>
                    <a:pt x="1231" y="4388"/>
                    <a:pt x="1224" y="4395"/>
                    <a:pt x="1222" y="4398"/>
                  </a:cubicBezTo>
                  <a:cubicBezTo>
                    <a:pt x="1206" y="4377"/>
                    <a:pt x="1193" y="4356"/>
                    <a:pt x="1176" y="4338"/>
                  </a:cubicBezTo>
                  <a:cubicBezTo>
                    <a:pt x="1127" y="4286"/>
                    <a:pt x="1077" y="4234"/>
                    <a:pt x="1038" y="4174"/>
                  </a:cubicBezTo>
                  <a:cubicBezTo>
                    <a:pt x="1025" y="4155"/>
                    <a:pt x="1013" y="4136"/>
                    <a:pt x="1000" y="4118"/>
                  </a:cubicBezTo>
                  <a:cubicBezTo>
                    <a:pt x="1003" y="4148"/>
                    <a:pt x="1011" y="4175"/>
                    <a:pt x="1016" y="4203"/>
                  </a:cubicBezTo>
                  <a:cubicBezTo>
                    <a:pt x="1030" y="4285"/>
                    <a:pt x="1076" y="4350"/>
                    <a:pt x="1129" y="4410"/>
                  </a:cubicBezTo>
                  <a:cubicBezTo>
                    <a:pt x="1177" y="4463"/>
                    <a:pt x="1230" y="4511"/>
                    <a:pt x="1270" y="4571"/>
                  </a:cubicBezTo>
                  <a:cubicBezTo>
                    <a:pt x="1281" y="4588"/>
                    <a:pt x="1293" y="4606"/>
                    <a:pt x="1307" y="4622"/>
                  </a:cubicBezTo>
                  <a:cubicBezTo>
                    <a:pt x="1371" y="4694"/>
                    <a:pt x="1417" y="4775"/>
                    <a:pt x="1447" y="4855"/>
                  </a:cubicBezTo>
                  <a:cubicBezTo>
                    <a:pt x="1468" y="4867"/>
                    <a:pt x="1486" y="4872"/>
                    <a:pt x="1495" y="4884"/>
                  </a:cubicBezTo>
                  <a:cubicBezTo>
                    <a:pt x="1533" y="4938"/>
                    <a:pt x="1569" y="4994"/>
                    <a:pt x="1606" y="5050"/>
                  </a:cubicBezTo>
                  <a:cubicBezTo>
                    <a:pt x="1624" y="5078"/>
                    <a:pt x="1639" y="5111"/>
                    <a:pt x="1663" y="5135"/>
                  </a:cubicBezTo>
                  <a:cubicBezTo>
                    <a:pt x="1749" y="5218"/>
                    <a:pt x="1825" y="5305"/>
                    <a:pt x="1859" y="5423"/>
                  </a:cubicBezTo>
                  <a:cubicBezTo>
                    <a:pt x="1846" y="5414"/>
                    <a:pt x="1834" y="5404"/>
                    <a:pt x="1818" y="5391"/>
                  </a:cubicBezTo>
                  <a:cubicBezTo>
                    <a:pt x="1817" y="5406"/>
                    <a:pt x="1815" y="5414"/>
                    <a:pt x="1816" y="5422"/>
                  </a:cubicBezTo>
                  <a:cubicBezTo>
                    <a:pt x="1821" y="5485"/>
                    <a:pt x="1827" y="5549"/>
                    <a:pt x="1834" y="5613"/>
                  </a:cubicBezTo>
                  <a:cubicBezTo>
                    <a:pt x="1840" y="5681"/>
                    <a:pt x="1849" y="5750"/>
                    <a:pt x="1853" y="5819"/>
                  </a:cubicBezTo>
                  <a:cubicBezTo>
                    <a:pt x="1857" y="5892"/>
                    <a:pt x="1857" y="5965"/>
                    <a:pt x="1869" y="6037"/>
                  </a:cubicBezTo>
                  <a:cubicBezTo>
                    <a:pt x="1876" y="6078"/>
                    <a:pt x="1874" y="6120"/>
                    <a:pt x="1877" y="6161"/>
                  </a:cubicBezTo>
                  <a:cubicBezTo>
                    <a:pt x="1879" y="6190"/>
                    <a:pt x="1876" y="6222"/>
                    <a:pt x="1888" y="6247"/>
                  </a:cubicBezTo>
                  <a:cubicBezTo>
                    <a:pt x="1916" y="6303"/>
                    <a:pt x="1961" y="6347"/>
                    <a:pt x="2010" y="6389"/>
                  </a:cubicBezTo>
                  <a:cubicBezTo>
                    <a:pt x="2105" y="6343"/>
                    <a:pt x="2203" y="6315"/>
                    <a:pt x="2307" y="6306"/>
                  </a:cubicBezTo>
                  <a:cubicBezTo>
                    <a:pt x="2294" y="6303"/>
                    <a:pt x="2282" y="6302"/>
                    <a:pt x="2270" y="6302"/>
                  </a:cubicBezTo>
                  <a:cubicBezTo>
                    <a:pt x="2198" y="6303"/>
                    <a:pt x="2127" y="6303"/>
                    <a:pt x="2055" y="6305"/>
                  </a:cubicBezTo>
                  <a:cubicBezTo>
                    <a:pt x="2036" y="6306"/>
                    <a:pt x="2021" y="6305"/>
                    <a:pt x="2011" y="6280"/>
                  </a:cubicBezTo>
                  <a:cubicBezTo>
                    <a:pt x="2029" y="6275"/>
                    <a:pt x="2045" y="6267"/>
                    <a:pt x="2061" y="6267"/>
                  </a:cubicBezTo>
                  <a:cubicBezTo>
                    <a:pt x="2124" y="6266"/>
                    <a:pt x="2188" y="6269"/>
                    <a:pt x="2252" y="6268"/>
                  </a:cubicBezTo>
                  <a:cubicBezTo>
                    <a:pt x="2343" y="6266"/>
                    <a:pt x="2435" y="6262"/>
                    <a:pt x="2527" y="6260"/>
                  </a:cubicBezTo>
                  <a:cubicBezTo>
                    <a:pt x="2539" y="6259"/>
                    <a:pt x="2551" y="6259"/>
                    <a:pt x="2562" y="6262"/>
                  </a:cubicBezTo>
                  <a:cubicBezTo>
                    <a:pt x="2567" y="6263"/>
                    <a:pt x="2574" y="6270"/>
                    <a:pt x="2574" y="6275"/>
                  </a:cubicBezTo>
                  <a:cubicBezTo>
                    <a:pt x="2575" y="6280"/>
                    <a:pt x="2570" y="6288"/>
                    <a:pt x="2566" y="6290"/>
                  </a:cubicBezTo>
                  <a:cubicBezTo>
                    <a:pt x="2556" y="6295"/>
                    <a:pt x="2545" y="6296"/>
                    <a:pt x="2532" y="6300"/>
                  </a:cubicBezTo>
                  <a:cubicBezTo>
                    <a:pt x="2543" y="6307"/>
                    <a:pt x="2551" y="6311"/>
                    <a:pt x="2562" y="6318"/>
                  </a:cubicBezTo>
                  <a:cubicBezTo>
                    <a:pt x="2504" y="6330"/>
                    <a:pt x="2449" y="6312"/>
                    <a:pt x="2397" y="6335"/>
                  </a:cubicBezTo>
                  <a:cubicBezTo>
                    <a:pt x="2347" y="6357"/>
                    <a:pt x="2295" y="6373"/>
                    <a:pt x="2244" y="6391"/>
                  </a:cubicBezTo>
                  <a:cubicBezTo>
                    <a:pt x="2318" y="6385"/>
                    <a:pt x="2389" y="6359"/>
                    <a:pt x="2464" y="6359"/>
                  </a:cubicBezTo>
                  <a:cubicBezTo>
                    <a:pt x="2442" y="6372"/>
                    <a:pt x="2420" y="6381"/>
                    <a:pt x="2398" y="6391"/>
                  </a:cubicBezTo>
                  <a:cubicBezTo>
                    <a:pt x="2375" y="6402"/>
                    <a:pt x="2344" y="6407"/>
                    <a:pt x="2331" y="6425"/>
                  </a:cubicBezTo>
                  <a:cubicBezTo>
                    <a:pt x="2317" y="6445"/>
                    <a:pt x="2298" y="6449"/>
                    <a:pt x="2282" y="6460"/>
                  </a:cubicBezTo>
                  <a:cubicBezTo>
                    <a:pt x="2261" y="6474"/>
                    <a:pt x="2238" y="6486"/>
                    <a:pt x="2216" y="6498"/>
                  </a:cubicBezTo>
                  <a:cubicBezTo>
                    <a:pt x="2195" y="6510"/>
                    <a:pt x="2173" y="6522"/>
                    <a:pt x="2152" y="6533"/>
                  </a:cubicBezTo>
                  <a:cubicBezTo>
                    <a:pt x="2152" y="6536"/>
                    <a:pt x="2153" y="6539"/>
                    <a:pt x="2153" y="6542"/>
                  </a:cubicBezTo>
                  <a:cubicBezTo>
                    <a:pt x="2218" y="6561"/>
                    <a:pt x="2282" y="6582"/>
                    <a:pt x="2347" y="6598"/>
                  </a:cubicBezTo>
                  <a:cubicBezTo>
                    <a:pt x="2414" y="6614"/>
                    <a:pt x="2482" y="6624"/>
                    <a:pt x="2549" y="6639"/>
                  </a:cubicBezTo>
                  <a:cubicBezTo>
                    <a:pt x="2566" y="6642"/>
                    <a:pt x="2582" y="6650"/>
                    <a:pt x="2597" y="6658"/>
                  </a:cubicBezTo>
                  <a:cubicBezTo>
                    <a:pt x="2600" y="6660"/>
                    <a:pt x="2600" y="6670"/>
                    <a:pt x="2602" y="6680"/>
                  </a:cubicBezTo>
                  <a:cubicBezTo>
                    <a:pt x="2529" y="6659"/>
                    <a:pt x="2459" y="6650"/>
                    <a:pt x="2388" y="6649"/>
                  </a:cubicBezTo>
                  <a:cubicBezTo>
                    <a:pt x="2387" y="6652"/>
                    <a:pt x="2386" y="6655"/>
                    <a:pt x="2385" y="6657"/>
                  </a:cubicBezTo>
                  <a:cubicBezTo>
                    <a:pt x="2423" y="6675"/>
                    <a:pt x="2460" y="6692"/>
                    <a:pt x="2497" y="6710"/>
                  </a:cubicBezTo>
                  <a:cubicBezTo>
                    <a:pt x="2453" y="6706"/>
                    <a:pt x="2411" y="6696"/>
                    <a:pt x="2369" y="6686"/>
                  </a:cubicBezTo>
                  <a:cubicBezTo>
                    <a:pt x="2339" y="6678"/>
                    <a:pt x="2310" y="6663"/>
                    <a:pt x="2281" y="6664"/>
                  </a:cubicBezTo>
                  <a:cubicBezTo>
                    <a:pt x="2229" y="6666"/>
                    <a:pt x="2180" y="6654"/>
                    <a:pt x="2131" y="6645"/>
                  </a:cubicBezTo>
                  <a:cubicBezTo>
                    <a:pt x="2119" y="6642"/>
                    <a:pt x="2102" y="6647"/>
                    <a:pt x="2094" y="6641"/>
                  </a:cubicBezTo>
                  <a:cubicBezTo>
                    <a:pt x="2062" y="6611"/>
                    <a:pt x="2032" y="6625"/>
                    <a:pt x="1994" y="6643"/>
                  </a:cubicBezTo>
                  <a:cubicBezTo>
                    <a:pt x="2063" y="6670"/>
                    <a:pt x="2126" y="6694"/>
                    <a:pt x="2189" y="6720"/>
                  </a:cubicBezTo>
                  <a:cubicBezTo>
                    <a:pt x="2282" y="6760"/>
                    <a:pt x="2380" y="6786"/>
                    <a:pt x="2479" y="6804"/>
                  </a:cubicBezTo>
                  <a:cubicBezTo>
                    <a:pt x="2594" y="6825"/>
                    <a:pt x="2712" y="6831"/>
                    <a:pt x="2829" y="6826"/>
                  </a:cubicBezTo>
                  <a:cubicBezTo>
                    <a:pt x="2924" y="6821"/>
                    <a:pt x="3020" y="6826"/>
                    <a:pt x="3115" y="6806"/>
                  </a:cubicBezTo>
                  <a:cubicBezTo>
                    <a:pt x="3137" y="6801"/>
                    <a:pt x="3147" y="6795"/>
                    <a:pt x="3152" y="6773"/>
                  </a:cubicBezTo>
                  <a:cubicBezTo>
                    <a:pt x="3160" y="6730"/>
                    <a:pt x="3172" y="6688"/>
                    <a:pt x="3183" y="6645"/>
                  </a:cubicBezTo>
                  <a:cubicBezTo>
                    <a:pt x="3186" y="6631"/>
                    <a:pt x="3193" y="6618"/>
                    <a:pt x="3199" y="6604"/>
                  </a:cubicBezTo>
                  <a:cubicBezTo>
                    <a:pt x="3201" y="6605"/>
                    <a:pt x="3204" y="6606"/>
                    <a:pt x="3207" y="6607"/>
                  </a:cubicBezTo>
                  <a:cubicBezTo>
                    <a:pt x="3191" y="6668"/>
                    <a:pt x="3176" y="6729"/>
                    <a:pt x="3160" y="6791"/>
                  </a:cubicBezTo>
                  <a:cubicBezTo>
                    <a:pt x="3220" y="6791"/>
                    <a:pt x="3220" y="6791"/>
                    <a:pt x="3234" y="6739"/>
                  </a:cubicBezTo>
                  <a:cubicBezTo>
                    <a:pt x="3244" y="6699"/>
                    <a:pt x="3255" y="6660"/>
                    <a:pt x="3265" y="6620"/>
                  </a:cubicBezTo>
                  <a:cubicBezTo>
                    <a:pt x="3271" y="6597"/>
                    <a:pt x="3276" y="6574"/>
                    <a:pt x="3282" y="6547"/>
                  </a:cubicBezTo>
                  <a:cubicBezTo>
                    <a:pt x="3265" y="6545"/>
                    <a:pt x="3246" y="6538"/>
                    <a:pt x="3238" y="6544"/>
                  </a:cubicBezTo>
                  <a:cubicBezTo>
                    <a:pt x="3214" y="6562"/>
                    <a:pt x="3194" y="6546"/>
                    <a:pt x="3172" y="6541"/>
                  </a:cubicBezTo>
                  <a:cubicBezTo>
                    <a:pt x="3164" y="6574"/>
                    <a:pt x="3159" y="6605"/>
                    <a:pt x="3149" y="6635"/>
                  </a:cubicBezTo>
                  <a:cubicBezTo>
                    <a:pt x="3138" y="6666"/>
                    <a:pt x="3138" y="6700"/>
                    <a:pt x="3112" y="6725"/>
                  </a:cubicBezTo>
                  <a:cubicBezTo>
                    <a:pt x="3122" y="6657"/>
                    <a:pt x="3133" y="6589"/>
                    <a:pt x="3143" y="6525"/>
                  </a:cubicBezTo>
                  <a:cubicBezTo>
                    <a:pt x="3115" y="6501"/>
                    <a:pt x="3093" y="6517"/>
                    <a:pt x="3073" y="6523"/>
                  </a:cubicBezTo>
                  <a:cubicBezTo>
                    <a:pt x="3053" y="6527"/>
                    <a:pt x="3036" y="6543"/>
                    <a:pt x="3017" y="6554"/>
                  </a:cubicBezTo>
                  <a:cubicBezTo>
                    <a:pt x="3028" y="6557"/>
                    <a:pt x="3036" y="6560"/>
                    <a:pt x="3049" y="6564"/>
                  </a:cubicBezTo>
                  <a:cubicBezTo>
                    <a:pt x="3019" y="6584"/>
                    <a:pt x="2990" y="6589"/>
                    <a:pt x="2961" y="6591"/>
                  </a:cubicBezTo>
                  <a:cubicBezTo>
                    <a:pt x="2888" y="6595"/>
                    <a:pt x="2815" y="6597"/>
                    <a:pt x="2742" y="6600"/>
                  </a:cubicBezTo>
                  <a:cubicBezTo>
                    <a:pt x="2722" y="6601"/>
                    <a:pt x="2702" y="6605"/>
                    <a:pt x="2680" y="6608"/>
                  </a:cubicBezTo>
                  <a:cubicBezTo>
                    <a:pt x="2681" y="6592"/>
                    <a:pt x="2668" y="6586"/>
                    <a:pt x="2648" y="6584"/>
                  </a:cubicBezTo>
                  <a:cubicBezTo>
                    <a:pt x="2636" y="6582"/>
                    <a:pt x="2623" y="6576"/>
                    <a:pt x="2612" y="6570"/>
                  </a:cubicBezTo>
                  <a:cubicBezTo>
                    <a:pt x="2590" y="6560"/>
                    <a:pt x="2569" y="6550"/>
                    <a:pt x="2543" y="6555"/>
                  </a:cubicBezTo>
                  <a:cubicBezTo>
                    <a:pt x="2528" y="6558"/>
                    <a:pt x="2512" y="6556"/>
                    <a:pt x="2502" y="6541"/>
                  </a:cubicBezTo>
                  <a:cubicBezTo>
                    <a:pt x="2504" y="6518"/>
                    <a:pt x="2522" y="6513"/>
                    <a:pt x="2538" y="6506"/>
                  </a:cubicBezTo>
                  <a:cubicBezTo>
                    <a:pt x="2545" y="6503"/>
                    <a:pt x="2556" y="6497"/>
                    <a:pt x="2557" y="6491"/>
                  </a:cubicBezTo>
                  <a:cubicBezTo>
                    <a:pt x="2562" y="6465"/>
                    <a:pt x="2582" y="6466"/>
                    <a:pt x="2600" y="6465"/>
                  </a:cubicBezTo>
                  <a:cubicBezTo>
                    <a:pt x="2622" y="6464"/>
                    <a:pt x="2644" y="6465"/>
                    <a:pt x="2668" y="6465"/>
                  </a:cubicBezTo>
                  <a:cubicBezTo>
                    <a:pt x="2674" y="6434"/>
                    <a:pt x="2648" y="6385"/>
                    <a:pt x="2712" y="6385"/>
                  </a:cubicBezTo>
                  <a:cubicBezTo>
                    <a:pt x="2714" y="6325"/>
                    <a:pt x="2714" y="6268"/>
                    <a:pt x="2735" y="6212"/>
                  </a:cubicBezTo>
                  <a:cubicBezTo>
                    <a:pt x="2757" y="6275"/>
                    <a:pt x="2748" y="6342"/>
                    <a:pt x="2763" y="6401"/>
                  </a:cubicBezTo>
                  <a:cubicBezTo>
                    <a:pt x="2809" y="6414"/>
                    <a:pt x="2850" y="6426"/>
                    <a:pt x="2892" y="6438"/>
                  </a:cubicBezTo>
                  <a:cubicBezTo>
                    <a:pt x="2892" y="6441"/>
                    <a:pt x="2892" y="6443"/>
                    <a:pt x="2892" y="6445"/>
                  </a:cubicBezTo>
                  <a:cubicBezTo>
                    <a:pt x="2879" y="6450"/>
                    <a:pt x="2865" y="6455"/>
                    <a:pt x="2852" y="6460"/>
                  </a:cubicBezTo>
                  <a:cubicBezTo>
                    <a:pt x="2879" y="6460"/>
                    <a:pt x="2905" y="6460"/>
                    <a:pt x="2926" y="6460"/>
                  </a:cubicBezTo>
                  <a:cubicBezTo>
                    <a:pt x="2926" y="6406"/>
                    <a:pt x="2926" y="6355"/>
                    <a:pt x="2926" y="6305"/>
                  </a:cubicBezTo>
                  <a:cubicBezTo>
                    <a:pt x="2923" y="6304"/>
                    <a:pt x="2920" y="6304"/>
                    <a:pt x="2918" y="6304"/>
                  </a:cubicBezTo>
                  <a:cubicBezTo>
                    <a:pt x="2910" y="6328"/>
                    <a:pt x="2903" y="6352"/>
                    <a:pt x="2894" y="6375"/>
                  </a:cubicBezTo>
                  <a:cubicBezTo>
                    <a:pt x="2892" y="6381"/>
                    <a:pt x="2884" y="6386"/>
                    <a:pt x="2879" y="6391"/>
                  </a:cubicBezTo>
                  <a:cubicBezTo>
                    <a:pt x="2874" y="6385"/>
                    <a:pt x="2864" y="6380"/>
                    <a:pt x="2863" y="6373"/>
                  </a:cubicBezTo>
                  <a:cubicBezTo>
                    <a:pt x="2860" y="6360"/>
                    <a:pt x="2860" y="6346"/>
                    <a:pt x="2862" y="6333"/>
                  </a:cubicBezTo>
                  <a:cubicBezTo>
                    <a:pt x="2879" y="6250"/>
                    <a:pt x="2896" y="6166"/>
                    <a:pt x="2913" y="6083"/>
                  </a:cubicBezTo>
                  <a:cubicBezTo>
                    <a:pt x="2933" y="5988"/>
                    <a:pt x="2953" y="5893"/>
                    <a:pt x="2974" y="5798"/>
                  </a:cubicBezTo>
                  <a:cubicBezTo>
                    <a:pt x="2999" y="5686"/>
                    <a:pt x="3024" y="5573"/>
                    <a:pt x="3053" y="5462"/>
                  </a:cubicBezTo>
                  <a:cubicBezTo>
                    <a:pt x="3097" y="5300"/>
                    <a:pt x="3144" y="5139"/>
                    <a:pt x="3189" y="4978"/>
                  </a:cubicBezTo>
                  <a:cubicBezTo>
                    <a:pt x="3201" y="4934"/>
                    <a:pt x="3211" y="4890"/>
                    <a:pt x="3224" y="4847"/>
                  </a:cubicBezTo>
                  <a:cubicBezTo>
                    <a:pt x="3247" y="4771"/>
                    <a:pt x="3272" y="4695"/>
                    <a:pt x="3296" y="4619"/>
                  </a:cubicBezTo>
                  <a:cubicBezTo>
                    <a:pt x="3304" y="4592"/>
                    <a:pt x="3314" y="4565"/>
                    <a:pt x="3323" y="4538"/>
                  </a:cubicBezTo>
                  <a:cubicBezTo>
                    <a:pt x="3325" y="4539"/>
                    <a:pt x="3327" y="4539"/>
                    <a:pt x="3329" y="4539"/>
                  </a:cubicBezTo>
                  <a:cubicBezTo>
                    <a:pt x="3331" y="4554"/>
                    <a:pt x="3334" y="4570"/>
                    <a:pt x="3337" y="4588"/>
                  </a:cubicBezTo>
                  <a:cubicBezTo>
                    <a:pt x="3367" y="4537"/>
                    <a:pt x="3394" y="4491"/>
                    <a:pt x="3421" y="4443"/>
                  </a:cubicBezTo>
                  <a:cubicBezTo>
                    <a:pt x="3428" y="4429"/>
                    <a:pt x="3433" y="4414"/>
                    <a:pt x="3437" y="4398"/>
                  </a:cubicBezTo>
                  <a:cubicBezTo>
                    <a:pt x="3450" y="4343"/>
                    <a:pt x="3460" y="4286"/>
                    <a:pt x="3476" y="4232"/>
                  </a:cubicBezTo>
                  <a:cubicBezTo>
                    <a:pt x="3500" y="4146"/>
                    <a:pt x="3530" y="4062"/>
                    <a:pt x="3557" y="3977"/>
                  </a:cubicBezTo>
                  <a:cubicBezTo>
                    <a:pt x="3563" y="3956"/>
                    <a:pt x="3587" y="3938"/>
                    <a:pt x="3566" y="3912"/>
                  </a:cubicBezTo>
                  <a:cubicBezTo>
                    <a:pt x="3565" y="3911"/>
                    <a:pt x="3567" y="3907"/>
                    <a:pt x="3567" y="3905"/>
                  </a:cubicBezTo>
                  <a:cubicBezTo>
                    <a:pt x="3569" y="3880"/>
                    <a:pt x="3572" y="3855"/>
                    <a:pt x="3573" y="3830"/>
                  </a:cubicBezTo>
                  <a:cubicBezTo>
                    <a:pt x="3575" y="3797"/>
                    <a:pt x="3579" y="3794"/>
                    <a:pt x="3611" y="3798"/>
                  </a:cubicBezTo>
                  <a:cubicBezTo>
                    <a:pt x="3619" y="3800"/>
                    <a:pt x="3628" y="3800"/>
                    <a:pt x="3642" y="3801"/>
                  </a:cubicBezTo>
                  <a:cubicBezTo>
                    <a:pt x="3644" y="3825"/>
                    <a:pt x="3646" y="3849"/>
                    <a:pt x="3646" y="3872"/>
                  </a:cubicBezTo>
                  <a:cubicBezTo>
                    <a:pt x="3647" y="3886"/>
                    <a:pt x="3646" y="3897"/>
                    <a:pt x="3659" y="3908"/>
                  </a:cubicBezTo>
                  <a:cubicBezTo>
                    <a:pt x="3675" y="3922"/>
                    <a:pt x="3672" y="3936"/>
                    <a:pt x="3651" y="3942"/>
                  </a:cubicBezTo>
                  <a:cubicBezTo>
                    <a:pt x="3636" y="3947"/>
                    <a:pt x="3633" y="3955"/>
                    <a:pt x="3629" y="3966"/>
                  </a:cubicBezTo>
                  <a:cubicBezTo>
                    <a:pt x="3610" y="4020"/>
                    <a:pt x="3592" y="4074"/>
                    <a:pt x="3571" y="4127"/>
                  </a:cubicBezTo>
                  <a:cubicBezTo>
                    <a:pt x="3531" y="4233"/>
                    <a:pt x="3491" y="4338"/>
                    <a:pt x="3448" y="4443"/>
                  </a:cubicBezTo>
                  <a:cubicBezTo>
                    <a:pt x="3424" y="4503"/>
                    <a:pt x="3396" y="4562"/>
                    <a:pt x="3370" y="4622"/>
                  </a:cubicBezTo>
                  <a:cubicBezTo>
                    <a:pt x="3345" y="4679"/>
                    <a:pt x="3313" y="4733"/>
                    <a:pt x="3301" y="4795"/>
                  </a:cubicBezTo>
                  <a:cubicBezTo>
                    <a:pt x="3293" y="4830"/>
                    <a:pt x="3286" y="4865"/>
                    <a:pt x="3276" y="4900"/>
                  </a:cubicBezTo>
                  <a:cubicBezTo>
                    <a:pt x="3247" y="5005"/>
                    <a:pt x="3216" y="5109"/>
                    <a:pt x="3187" y="5214"/>
                  </a:cubicBezTo>
                  <a:cubicBezTo>
                    <a:pt x="3165" y="5295"/>
                    <a:pt x="3149" y="5378"/>
                    <a:pt x="3125" y="5458"/>
                  </a:cubicBezTo>
                  <a:cubicBezTo>
                    <a:pt x="3092" y="5569"/>
                    <a:pt x="3083" y="5685"/>
                    <a:pt x="3058" y="5798"/>
                  </a:cubicBezTo>
                  <a:cubicBezTo>
                    <a:pt x="3039" y="5886"/>
                    <a:pt x="3026" y="5976"/>
                    <a:pt x="3010" y="6065"/>
                  </a:cubicBezTo>
                  <a:cubicBezTo>
                    <a:pt x="2999" y="6129"/>
                    <a:pt x="2989" y="6193"/>
                    <a:pt x="2977" y="6261"/>
                  </a:cubicBezTo>
                  <a:cubicBezTo>
                    <a:pt x="3054" y="6238"/>
                    <a:pt x="3125" y="6242"/>
                    <a:pt x="3196" y="6249"/>
                  </a:cubicBezTo>
                  <a:cubicBezTo>
                    <a:pt x="3239" y="6253"/>
                    <a:pt x="3281" y="6260"/>
                    <a:pt x="3323" y="6264"/>
                  </a:cubicBezTo>
                  <a:cubicBezTo>
                    <a:pt x="3372" y="6268"/>
                    <a:pt x="3420" y="6273"/>
                    <a:pt x="3469" y="6261"/>
                  </a:cubicBezTo>
                  <a:cubicBezTo>
                    <a:pt x="3501" y="6253"/>
                    <a:pt x="3537" y="6259"/>
                    <a:pt x="3575" y="6259"/>
                  </a:cubicBezTo>
                  <a:cubicBezTo>
                    <a:pt x="3599" y="6170"/>
                    <a:pt x="3612" y="6076"/>
                    <a:pt x="3649" y="5990"/>
                  </a:cubicBezTo>
                  <a:cubicBezTo>
                    <a:pt x="3652" y="5990"/>
                    <a:pt x="3655" y="5991"/>
                    <a:pt x="3658" y="5992"/>
                  </a:cubicBezTo>
                  <a:cubicBezTo>
                    <a:pt x="3635" y="6083"/>
                    <a:pt x="3613" y="6173"/>
                    <a:pt x="3590" y="6265"/>
                  </a:cubicBezTo>
                  <a:cubicBezTo>
                    <a:pt x="3619" y="6278"/>
                    <a:pt x="3643" y="6288"/>
                    <a:pt x="3670" y="6301"/>
                  </a:cubicBezTo>
                  <a:cubicBezTo>
                    <a:pt x="3684" y="6217"/>
                    <a:pt x="3699" y="6136"/>
                    <a:pt x="3709" y="6054"/>
                  </a:cubicBezTo>
                  <a:cubicBezTo>
                    <a:pt x="3725" y="5933"/>
                    <a:pt x="3737" y="5811"/>
                    <a:pt x="3752" y="5689"/>
                  </a:cubicBezTo>
                  <a:cubicBezTo>
                    <a:pt x="3758" y="5639"/>
                    <a:pt x="3766" y="5589"/>
                    <a:pt x="3775" y="5539"/>
                  </a:cubicBezTo>
                  <a:cubicBezTo>
                    <a:pt x="3777" y="5525"/>
                    <a:pt x="3776" y="5506"/>
                    <a:pt x="3802" y="5500"/>
                  </a:cubicBezTo>
                  <a:cubicBezTo>
                    <a:pt x="3803" y="5515"/>
                    <a:pt x="3806" y="5529"/>
                    <a:pt x="3805" y="5543"/>
                  </a:cubicBezTo>
                  <a:cubicBezTo>
                    <a:pt x="3793" y="5635"/>
                    <a:pt x="3781" y="5727"/>
                    <a:pt x="3767" y="5819"/>
                  </a:cubicBezTo>
                  <a:cubicBezTo>
                    <a:pt x="3748" y="5949"/>
                    <a:pt x="3728" y="6079"/>
                    <a:pt x="3707" y="6209"/>
                  </a:cubicBezTo>
                  <a:cubicBezTo>
                    <a:pt x="3700" y="6252"/>
                    <a:pt x="3692" y="6295"/>
                    <a:pt x="3685" y="6336"/>
                  </a:cubicBezTo>
                  <a:cubicBezTo>
                    <a:pt x="3703" y="6346"/>
                    <a:pt x="3714" y="6346"/>
                    <a:pt x="3717" y="6329"/>
                  </a:cubicBezTo>
                  <a:cubicBezTo>
                    <a:pt x="3721" y="6313"/>
                    <a:pt x="3722" y="6295"/>
                    <a:pt x="3726" y="6278"/>
                  </a:cubicBezTo>
                  <a:cubicBezTo>
                    <a:pt x="3750" y="6172"/>
                    <a:pt x="3779" y="6067"/>
                    <a:pt x="3797" y="5960"/>
                  </a:cubicBezTo>
                  <a:cubicBezTo>
                    <a:pt x="3817" y="5843"/>
                    <a:pt x="3827" y="5725"/>
                    <a:pt x="3822" y="5606"/>
                  </a:cubicBezTo>
                  <a:cubicBezTo>
                    <a:pt x="3821" y="5586"/>
                    <a:pt x="3814" y="5563"/>
                    <a:pt x="3842" y="5551"/>
                  </a:cubicBezTo>
                  <a:cubicBezTo>
                    <a:pt x="3846" y="5550"/>
                    <a:pt x="3846" y="5537"/>
                    <a:pt x="3846" y="5529"/>
                  </a:cubicBezTo>
                  <a:cubicBezTo>
                    <a:pt x="3847" y="5490"/>
                    <a:pt x="3846" y="5450"/>
                    <a:pt x="3846" y="5410"/>
                  </a:cubicBezTo>
                  <a:cubicBezTo>
                    <a:pt x="3846" y="5307"/>
                    <a:pt x="3846" y="5205"/>
                    <a:pt x="3831" y="5103"/>
                  </a:cubicBezTo>
                  <a:cubicBezTo>
                    <a:pt x="3830" y="5097"/>
                    <a:pt x="3830" y="5089"/>
                    <a:pt x="3833" y="5084"/>
                  </a:cubicBezTo>
                  <a:cubicBezTo>
                    <a:pt x="3837" y="5078"/>
                    <a:pt x="3844" y="5072"/>
                    <a:pt x="3851" y="5070"/>
                  </a:cubicBezTo>
                  <a:cubicBezTo>
                    <a:pt x="3855" y="5070"/>
                    <a:pt x="3862" y="5076"/>
                    <a:pt x="3865" y="5081"/>
                  </a:cubicBezTo>
                  <a:cubicBezTo>
                    <a:pt x="3869" y="5089"/>
                    <a:pt x="3873" y="5098"/>
                    <a:pt x="3874" y="5108"/>
                  </a:cubicBezTo>
                  <a:cubicBezTo>
                    <a:pt x="3878" y="5143"/>
                    <a:pt x="3882" y="5179"/>
                    <a:pt x="3884" y="5215"/>
                  </a:cubicBezTo>
                  <a:cubicBezTo>
                    <a:pt x="3887" y="5276"/>
                    <a:pt x="3888" y="5337"/>
                    <a:pt x="3890" y="5395"/>
                  </a:cubicBezTo>
                  <a:cubicBezTo>
                    <a:pt x="3894" y="5390"/>
                    <a:pt x="3898" y="5381"/>
                    <a:pt x="3905" y="5378"/>
                  </a:cubicBezTo>
                  <a:cubicBezTo>
                    <a:pt x="3913" y="5373"/>
                    <a:pt x="3924" y="5373"/>
                    <a:pt x="3934" y="5371"/>
                  </a:cubicBezTo>
                  <a:cubicBezTo>
                    <a:pt x="3932" y="5345"/>
                    <a:pt x="3929" y="5319"/>
                    <a:pt x="3962" y="5308"/>
                  </a:cubicBezTo>
                  <a:cubicBezTo>
                    <a:pt x="3957" y="5298"/>
                    <a:pt x="3955" y="5290"/>
                    <a:pt x="3951" y="5285"/>
                  </a:cubicBezTo>
                  <a:cubicBezTo>
                    <a:pt x="3942" y="5274"/>
                    <a:pt x="3945" y="5262"/>
                    <a:pt x="3953" y="5256"/>
                  </a:cubicBezTo>
                  <a:cubicBezTo>
                    <a:pt x="3981" y="5234"/>
                    <a:pt x="3980" y="5188"/>
                    <a:pt x="4019" y="5176"/>
                  </a:cubicBezTo>
                  <a:cubicBezTo>
                    <a:pt x="4066" y="5118"/>
                    <a:pt x="4116" y="5064"/>
                    <a:pt x="4157" y="5001"/>
                  </a:cubicBezTo>
                  <a:cubicBezTo>
                    <a:pt x="4184" y="4958"/>
                    <a:pt x="4220" y="4919"/>
                    <a:pt x="4254" y="4879"/>
                  </a:cubicBezTo>
                  <a:cubicBezTo>
                    <a:pt x="4278" y="4850"/>
                    <a:pt x="4309" y="4826"/>
                    <a:pt x="4331" y="4795"/>
                  </a:cubicBezTo>
                  <a:cubicBezTo>
                    <a:pt x="4393" y="4704"/>
                    <a:pt x="4453" y="4612"/>
                    <a:pt x="4513" y="4520"/>
                  </a:cubicBezTo>
                  <a:cubicBezTo>
                    <a:pt x="4506" y="4513"/>
                    <a:pt x="4502" y="4510"/>
                    <a:pt x="4497" y="4506"/>
                  </a:cubicBezTo>
                  <a:cubicBezTo>
                    <a:pt x="4534" y="4482"/>
                    <a:pt x="4546" y="4444"/>
                    <a:pt x="4558" y="4395"/>
                  </a:cubicBezTo>
                  <a:cubicBezTo>
                    <a:pt x="4518" y="4451"/>
                    <a:pt x="4485" y="4501"/>
                    <a:pt x="4450" y="4549"/>
                  </a:cubicBezTo>
                  <a:cubicBezTo>
                    <a:pt x="4387" y="4635"/>
                    <a:pt x="4326" y="4722"/>
                    <a:pt x="4259" y="4804"/>
                  </a:cubicBezTo>
                  <a:cubicBezTo>
                    <a:pt x="4176" y="4906"/>
                    <a:pt x="4091" y="5007"/>
                    <a:pt x="4015" y="5114"/>
                  </a:cubicBezTo>
                  <a:cubicBezTo>
                    <a:pt x="3995" y="5142"/>
                    <a:pt x="3972" y="5168"/>
                    <a:pt x="3945" y="5202"/>
                  </a:cubicBezTo>
                  <a:cubicBezTo>
                    <a:pt x="3947" y="5188"/>
                    <a:pt x="3946" y="5182"/>
                    <a:pt x="3948" y="5178"/>
                  </a:cubicBezTo>
                  <a:cubicBezTo>
                    <a:pt x="3961" y="5152"/>
                    <a:pt x="3974" y="5126"/>
                    <a:pt x="3988" y="5100"/>
                  </a:cubicBezTo>
                  <a:cubicBezTo>
                    <a:pt x="3998" y="5083"/>
                    <a:pt x="4020" y="5067"/>
                    <a:pt x="4019" y="5050"/>
                  </a:cubicBezTo>
                  <a:cubicBezTo>
                    <a:pt x="4017" y="5012"/>
                    <a:pt x="4043" y="4994"/>
                    <a:pt x="4063" y="4970"/>
                  </a:cubicBezTo>
                  <a:cubicBezTo>
                    <a:pt x="4090" y="4939"/>
                    <a:pt x="4119" y="4909"/>
                    <a:pt x="4143" y="4876"/>
                  </a:cubicBezTo>
                  <a:cubicBezTo>
                    <a:pt x="4194" y="4809"/>
                    <a:pt x="4242" y="4741"/>
                    <a:pt x="4291" y="4673"/>
                  </a:cubicBezTo>
                  <a:cubicBezTo>
                    <a:pt x="4327" y="4625"/>
                    <a:pt x="4362" y="4576"/>
                    <a:pt x="4398" y="4529"/>
                  </a:cubicBezTo>
                  <a:cubicBezTo>
                    <a:pt x="4430" y="4486"/>
                    <a:pt x="4464" y="4445"/>
                    <a:pt x="4498" y="4404"/>
                  </a:cubicBezTo>
                  <a:cubicBezTo>
                    <a:pt x="4499" y="4402"/>
                    <a:pt x="4504" y="4401"/>
                    <a:pt x="4510" y="4399"/>
                  </a:cubicBezTo>
                  <a:cubicBezTo>
                    <a:pt x="4505" y="4411"/>
                    <a:pt x="4502" y="4420"/>
                    <a:pt x="4498" y="4428"/>
                  </a:cubicBezTo>
                  <a:cubicBezTo>
                    <a:pt x="4519" y="4410"/>
                    <a:pt x="4534" y="4388"/>
                    <a:pt x="4551" y="4368"/>
                  </a:cubicBezTo>
                  <a:cubicBezTo>
                    <a:pt x="4595" y="4314"/>
                    <a:pt x="4635" y="4259"/>
                    <a:pt x="4659" y="4193"/>
                  </a:cubicBezTo>
                  <a:cubicBezTo>
                    <a:pt x="4667" y="4170"/>
                    <a:pt x="4683" y="4149"/>
                    <a:pt x="4697" y="4128"/>
                  </a:cubicBezTo>
                  <a:cubicBezTo>
                    <a:pt x="4733" y="4074"/>
                    <a:pt x="4767" y="4018"/>
                    <a:pt x="4786" y="3955"/>
                  </a:cubicBezTo>
                  <a:cubicBezTo>
                    <a:pt x="4800" y="3910"/>
                    <a:pt x="4815" y="3864"/>
                    <a:pt x="4848" y="3831"/>
                  </a:cubicBezTo>
                  <a:cubicBezTo>
                    <a:pt x="4882" y="3796"/>
                    <a:pt x="4897" y="3754"/>
                    <a:pt x="4915" y="3711"/>
                  </a:cubicBezTo>
                  <a:cubicBezTo>
                    <a:pt x="4934" y="3667"/>
                    <a:pt x="4951" y="3623"/>
                    <a:pt x="4971" y="3579"/>
                  </a:cubicBezTo>
                  <a:cubicBezTo>
                    <a:pt x="5020" y="3472"/>
                    <a:pt x="5072" y="3365"/>
                    <a:pt x="5100" y="3250"/>
                  </a:cubicBezTo>
                  <a:cubicBezTo>
                    <a:pt x="5104" y="3233"/>
                    <a:pt x="5109" y="3216"/>
                    <a:pt x="5116" y="3200"/>
                  </a:cubicBezTo>
                  <a:cubicBezTo>
                    <a:pt x="5156" y="3116"/>
                    <a:pt x="5165" y="3028"/>
                    <a:pt x="5157" y="2935"/>
                  </a:cubicBezTo>
                  <a:cubicBezTo>
                    <a:pt x="5151" y="2867"/>
                    <a:pt x="5151" y="2798"/>
                    <a:pt x="5147" y="2729"/>
                  </a:cubicBezTo>
                  <a:cubicBezTo>
                    <a:pt x="5145" y="2679"/>
                    <a:pt x="5144" y="2630"/>
                    <a:pt x="5139" y="2581"/>
                  </a:cubicBezTo>
                  <a:cubicBezTo>
                    <a:pt x="5129" y="2484"/>
                    <a:pt x="5116" y="2386"/>
                    <a:pt x="5103" y="2289"/>
                  </a:cubicBezTo>
                  <a:cubicBezTo>
                    <a:pt x="5100" y="2263"/>
                    <a:pt x="5096" y="2235"/>
                    <a:pt x="5084" y="2213"/>
                  </a:cubicBezTo>
                  <a:cubicBezTo>
                    <a:pt x="5076" y="2199"/>
                    <a:pt x="5068" y="2186"/>
                    <a:pt x="5065" y="2171"/>
                  </a:cubicBezTo>
                  <a:cubicBezTo>
                    <a:pt x="5055" y="2126"/>
                    <a:pt x="5048" y="2080"/>
                    <a:pt x="5037" y="2035"/>
                  </a:cubicBezTo>
                  <a:cubicBezTo>
                    <a:pt x="5009" y="1922"/>
                    <a:pt x="4982" y="1808"/>
                    <a:pt x="4922" y="1699"/>
                  </a:cubicBezTo>
                  <a:cubicBezTo>
                    <a:pt x="4934" y="1698"/>
                    <a:pt x="4945" y="1694"/>
                    <a:pt x="4950" y="1698"/>
                  </a:cubicBezTo>
                  <a:cubicBezTo>
                    <a:pt x="4960" y="1706"/>
                    <a:pt x="4970" y="1716"/>
                    <a:pt x="4975" y="1727"/>
                  </a:cubicBezTo>
                  <a:cubicBezTo>
                    <a:pt x="4986" y="1749"/>
                    <a:pt x="4992" y="1772"/>
                    <a:pt x="5019" y="1780"/>
                  </a:cubicBezTo>
                  <a:cubicBezTo>
                    <a:pt x="5024" y="1782"/>
                    <a:pt x="5029" y="1789"/>
                    <a:pt x="5031" y="1795"/>
                  </a:cubicBezTo>
                  <a:cubicBezTo>
                    <a:pt x="5040" y="1819"/>
                    <a:pt x="5051" y="1842"/>
                    <a:pt x="5056" y="1866"/>
                  </a:cubicBezTo>
                  <a:cubicBezTo>
                    <a:pt x="5081" y="1985"/>
                    <a:pt x="5106" y="2103"/>
                    <a:pt x="5127" y="2223"/>
                  </a:cubicBezTo>
                  <a:cubicBezTo>
                    <a:pt x="5146" y="2337"/>
                    <a:pt x="5159" y="2452"/>
                    <a:pt x="5165" y="2567"/>
                  </a:cubicBezTo>
                  <a:cubicBezTo>
                    <a:pt x="5172" y="2681"/>
                    <a:pt x="5182" y="2795"/>
                    <a:pt x="5177" y="2909"/>
                  </a:cubicBezTo>
                  <a:cubicBezTo>
                    <a:pt x="5176" y="2935"/>
                    <a:pt x="5177" y="2961"/>
                    <a:pt x="5177" y="2987"/>
                  </a:cubicBezTo>
                  <a:cubicBezTo>
                    <a:pt x="5180" y="2988"/>
                    <a:pt x="5184" y="2989"/>
                    <a:pt x="5187" y="2989"/>
                  </a:cubicBezTo>
                  <a:cubicBezTo>
                    <a:pt x="5193" y="2974"/>
                    <a:pt x="5201" y="2959"/>
                    <a:pt x="5204" y="2943"/>
                  </a:cubicBezTo>
                  <a:cubicBezTo>
                    <a:pt x="5215" y="2894"/>
                    <a:pt x="5226" y="2845"/>
                    <a:pt x="5233" y="2795"/>
                  </a:cubicBezTo>
                  <a:cubicBezTo>
                    <a:pt x="5242" y="2740"/>
                    <a:pt x="5250" y="2685"/>
                    <a:pt x="5245" y="2628"/>
                  </a:cubicBezTo>
                  <a:cubicBezTo>
                    <a:pt x="5242" y="2599"/>
                    <a:pt x="5239" y="2570"/>
                    <a:pt x="5242" y="2541"/>
                  </a:cubicBezTo>
                  <a:cubicBezTo>
                    <a:pt x="5247" y="2497"/>
                    <a:pt x="5243" y="2455"/>
                    <a:pt x="5229" y="2415"/>
                  </a:cubicBezTo>
                  <a:cubicBezTo>
                    <a:pt x="5213" y="2372"/>
                    <a:pt x="5204" y="2329"/>
                    <a:pt x="5198" y="2284"/>
                  </a:cubicBezTo>
                  <a:cubicBezTo>
                    <a:pt x="5198" y="2282"/>
                    <a:pt x="5195" y="2280"/>
                    <a:pt x="5194" y="2280"/>
                  </a:cubicBezTo>
                  <a:cubicBezTo>
                    <a:pt x="5194" y="2310"/>
                    <a:pt x="5194" y="2341"/>
                    <a:pt x="5194" y="2373"/>
                  </a:cubicBezTo>
                  <a:cubicBezTo>
                    <a:pt x="5195" y="2403"/>
                    <a:pt x="5206" y="2433"/>
                    <a:pt x="5191" y="2470"/>
                  </a:cubicBezTo>
                  <a:cubicBezTo>
                    <a:pt x="5187" y="2457"/>
                    <a:pt x="5184" y="2452"/>
                    <a:pt x="5183" y="2446"/>
                  </a:cubicBezTo>
                  <a:cubicBezTo>
                    <a:pt x="5181" y="2360"/>
                    <a:pt x="5174" y="2275"/>
                    <a:pt x="5158" y="2192"/>
                  </a:cubicBezTo>
                  <a:cubicBezTo>
                    <a:pt x="5146" y="2130"/>
                    <a:pt x="5138" y="2068"/>
                    <a:pt x="5124" y="2007"/>
                  </a:cubicBezTo>
                  <a:cubicBezTo>
                    <a:pt x="5100" y="1906"/>
                    <a:pt x="5073" y="1806"/>
                    <a:pt x="5044" y="1706"/>
                  </a:cubicBezTo>
                  <a:cubicBezTo>
                    <a:pt x="5014" y="1601"/>
                    <a:pt x="4968" y="1502"/>
                    <a:pt x="4924" y="1402"/>
                  </a:cubicBezTo>
                  <a:cubicBezTo>
                    <a:pt x="4922" y="1397"/>
                    <a:pt x="4915" y="1394"/>
                    <a:pt x="4910" y="1389"/>
                  </a:cubicBezTo>
                  <a:lnTo>
                    <a:pt x="4911" y="1391"/>
                  </a:lnTo>
                  <a:close/>
                  <a:moveTo>
                    <a:pt x="3355" y="6975"/>
                  </a:moveTo>
                  <a:cubicBezTo>
                    <a:pt x="3373" y="6965"/>
                    <a:pt x="3386" y="6956"/>
                    <a:pt x="3399" y="6951"/>
                  </a:cubicBezTo>
                  <a:cubicBezTo>
                    <a:pt x="3458" y="6929"/>
                    <a:pt x="3516" y="6907"/>
                    <a:pt x="3575" y="6887"/>
                  </a:cubicBezTo>
                  <a:cubicBezTo>
                    <a:pt x="3602" y="6878"/>
                    <a:pt x="3620" y="6865"/>
                    <a:pt x="3616" y="6831"/>
                  </a:cubicBezTo>
                  <a:cubicBezTo>
                    <a:pt x="3580" y="6831"/>
                    <a:pt x="3545" y="6839"/>
                    <a:pt x="3511" y="6849"/>
                  </a:cubicBezTo>
                  <a:cubicBezTo>
                    <a:pt x="3432" y="6874"/>
                    <a:pt x="3353" y="6904"/>
                    <a:pt x="3269" y="6912"/>
                  </a:cubicBezTo>
                  <a:cubicBezTo>
                    <a:pt x="3221" y="6917"/>
                    <a:pt x="3173" y="6925"/>
                    <a:pt x="3124" y="6932"/>
                  </a:cubicBezTo>
                  <a:cubicBezTo>
                    <a:pt x="3122" y="6932"/>
                    <a:pt x="3120" y="6929"/>
                    <a:pt x="3115" y="6926"/>
                  </a:cubicBezTo>
                  <a:cubicBezTo>
                    <a:pt x="3118" y="6921"/>
                    <a:pt x="3119" y="6914"/>
                    <a:pt x="3124" y="6912"/>
                  </a:cubicBezTo>
                  <a:cubicBezTo>
                    <a:pt x="3134" y="6907"/>
                    <a:pt x="3146" y="6905"/>
                    <a:pt x="3158" y="6901"/>
                  </a:cubicBezTo>
                  <a:cubicBezTo>
                    <a:pt x="3206" y="6887"/>
                    <a:pt x="3255" y="6874"/>
                    <a:pt x="3302" y="6858"/>
                  </a:cubicBezTo>
                  <a:cubicBezTo>
                    <a:pt x="3322" y="6852"/>
                    <a:pt x="3339" y="6838"/>
                    <a:pt x="3365" y="6823"/>
                  </a:cubicBezTo>
                  <a:cubicBezTo>
                    <a:pt x="3288" y="6840"/>
                    <a:pt x="3219" y="6855"/>
                    <a:pt x="3151" y="6872"/>
                  </a:cubicBezTo>
                  <a:cubicBezTo>
                    <a:pt x="3142" y="6874"/>
                    <a:pt x="3136" y="6885"/>
                    <a:pt x="3132" y="6888"/>
                  </a:cubicBezTo>
                  <a:cubicBezTo>
                    <a:pt x="3121" y="6885"/>
                    <a:pt x="3111" y="6880"/>
                    <a:pt x="3103" y="6880"/>
                  </a:cubicBezTo>
                  <a:cubicBezTo>
                    <a:pt x="3062" y="6883"/>
                    <a:pt x="3021" y="6888"/>
                    <a:pt x="2980" y="6891"/>
                  </a:cubicBezTo>
                  <a:cubicBezTo>
                    <a:pt x="2860" y="6898"/>
                    <a:pt x="2740" y="6901"/>
                    <a:pt x="2621" y="6890"/>
                  </a:cubicBezTo>
                  <a:cubicBezTo>
                    <a:pt x="2565" y="6885"/>
                    <a:pt x="2510" y="6877"/>
                    <a:pt x="2452" y="6870"/>
                  </a:cubicBezTo>
                  <a:cubicBezTo>
                    <a:pt x="2456" y="6874"/>
                    <a:pt x="2459" y="6876"/>
                    <a:pt x="2460" y="6878"/>
                  </a:cubicBezTo>
                  <a:cubicBezTo>
                    <a:pt x="2463" y="6882"/>
                    <a:pt x="2465" y="6887"/>
                    <a:pt x="2468" y="6894"/>
                  </a:cubicBezTo>
                  <a:cubicBezTo>
                    <a:pt x="2357" y="6885"/>
                    <a:pt x="2256" y="6856"/>
                    <a:pt x="2156" y="6811"/>
                  </a:cubicBezTo>
                  <a:cubicBezTo>
                    <a:pt x="2158" y="6817"/>
                    <a:pt x="2163" y="6819"/>
                    <a:pt x="2167" y="6821"/>
                  </a:cubicBezTo>
                  <a:cubicBezTo>
                    <a:pt x="2261" y="6873"/>
                    <a:pt x="2361" y="6910"/>
                    <a:pt x="2467" y="6924"/>
                  </a:cubicBezTo>
                  <a:cubicBezTo>
                    <a:pt x="2604" y="6943"/>
                    <a:pt x="2742" y="6956"/>
                    <a:pt x="2880" y="6956"/>
                  </a:cubicBezTo>
                  <a:cubicBezTo>
                    <a:pt x="2887" y="6956"/>
                    <a:pt x="2893" y="6960"/>
                    <a:pt x="2900" y="6962"/>
                  </a:cubicBezTo>
                  <a:cubicBezTo>
                    <a:pt x="2581" y="7009"/>
                    <a:pt x="2275" y="6964"/>
                    <a:pt x="1983" y="6835"/>
                  </a:cubicBezTo>
                  <a:cubicBezTo>
                    <a:pt x="1959" y="6885"/>
                    <a:pt x="1965" y="6914"/>
                    <a:pt x="2005" y="6938"/>
                  </a:cubicBezTo>
                  <a:cubicBezTo>
                    <a:pt x="2098" y="6994"/>
                    <a:pt x="2185" y="7060"/>
                    <a:pt x="2282" y="7110"/>
                  </a:cubicBezTo>
                  <a:cubicBezTo>
                    <a:pt x="2291" y="7115"/>
                    <a:pt x="2301" y="7120"/>
                    <a:pt x="2296" y="7133"/>
                  </a:cubicBezTo>
                  <a:cubicBezTo>
                    <a:pt x="2246" y="7114"/>
                    <a:pt x="2198" y="7097"/>
                    <a:pt x="2151" y="7078"/>
                  </a:cubicBezTo>
                  <a:cubicBezTo>
                    <a:pt x="2125" y="7068"/>
                    <a:pt x="2099" y="7056"/>
                    <a:pt x="2076" y="7042"/>
                  </a:cubicBezTo>
                  <a:cubicBezTo>
                    <a:pt x="2029" y="7014"/>
                    <a:pt x="1984" y="6984"/>
                    <a:pt x="1938" y="6955"/>
                  </a:cubicBezTo>
                  <a:cubicBezTo>
                    <a:pt x="1928" y="6949"/>
                    <a:pt x="1915" y="6946"/>
                    <a:pt x="1900" y="6941"/>
                  </a:cubicBezTo>
                  <a:cubicBezTo>
                    <a:pt x="1897" y="6922"/>
                    <a:pt x="1894" y="6900"/>
                    <a:pt x="1890" y="6876"/>
                  </a:cubicBezTo>
                  <a:cubicBezTo>
                    <a:pt x="1880" y="6903"/>
                    <a:pt x="1870" y="6929"/>
                    <a:pt x="1895" y="6953"/>
                  </a:cubicBezTo>
                  <a:cubicBezTo>
                    <a:pt x="1958" y="7014"/>
                    <a:pt x="2024" y="7073"/>
                    <a:pt x="2107" y="7105"/>
                  </a:cubicBezTo>
                  <a:cubicBezTo>
                    <a:pt x="2172" y="7130"/>
                    <a:pt x="2241" y="7149"/>
                    <a:pt x="2308" y="7167"/>
                  </a:cubicBezTo>
                  <a:cubicBezTo>
                    <a:pt x="2389" y="7190"/>
                    <a:pt x="2470" y="7210"/>
                    <a:pt x="2551" y="7231"/>
                  </a:cubicBezTo>
                  <a:cubicBezTo>
                    <a:pt x="2598" y="7243"/>
                    <a:pt x="2645" y="7256"/>
                    <a:pt x="2694" y="7268"/>
                  </a:cubicBezTo>
                  <a:cubicBezTo>
                    <a:pt x="2688" y="7223"/>
                    <a:pt x="2698" y="7210"/>
                    <a:pt x="2737" y="7208"/>
                  </a:cubicBezTo>
                  <a:cubicBezTo>
                    <a:pt x="2771" y="7207"/>
                    <a:pt x="2804" y="7207"/>
                    <a:pt x="2837" y="7205"/>
                  </a:cubicBezTo>
                  <a:cubicBezTo>
                    <a:pt x="2900" y="7200"/>
                    <a:pt x="2964" y="7195"/>
                    <a:pt x="3030" y="7190"/>
                  </a:cubicBezTo>
                  <a:cubicBezTo>
                    <a:pt x="3028" y="7158"/>
                    <a:pt x="3044" y="7142"/>
                    <a:pt x="3074" y="7138"/>
                  </a:cubicBezTo>
                  <a:cubicBezTo>
                    <a:pt x="3100" y="7134"/>
                    <a:pt x="3125" y="7127"/>
                    <a:pt x="3151" y="7123"/>
                  </a:cubicBezTo>
                  <a:cubicBezTo>
                    <a:pt x="3200" y="7116"/>
                    <a:pt x="3248" y="7106"/>
                    <a:pt x="3297" y="7104"/>
                  </a:cubicBezTo>
                  <a:cubicBezTo>
                    <a:pt x="3376" y="7100"/>
                    <a:pt x="3454" y="7102"/>
                    <a:pt x="3533" y="7102"/>
                  </a:cubicBezTo>
                  <a:cubicBezTo>
                    <a:pt x="3585" y="7102"/>
                    <a:pt x="3635" y="7091"/>
                    <a:pt x="3677" y="7075"/>
                  </a:cubicBezTo>
                  <a:cubicBezTo>
                    <a:pt x="3697" y="7017"/>
                    <a:pt x="3714" y="6965"/>
                    <a:pt x="3733" y="6910"/>
                  </a:cubicBezTo>
                  <a:cubicBezTo>
                    <a:pt x="3712" y="6929"/>
                    <a:pt x="3694" y="6945"/>
                    <a:pt x="3675" y="6962"/>
                  </a:cubicBezTo>
                  <a:cubicBezTo>
                    <a:pt x="3665" y="6972"/>
                    <a:pt x="3654" y="6971"/>
                    <a:pt x="3643" y="6962"/>
                  </a:cubicBezTo>
                  <a:cubicBezTo>
                    <a:pt x="3634" y="6953"/>
                    <a:pt x="3628" y="6943"/>
                    <a:pt x="3635" y="6930"/>
                  </a:cubicBezTo>
                  <a:cubicBezTo>
                    <a:pt x="3639" y="6923"/>
                    <a:pt x="3642" y="6915"/>
                    <a:pt x="3647" y="6903"/>
                  </a:cubicBezTo>
                  <a:cubicBezTo>
                    <a:pt x="3637" y="6905"/>
                    <a:pt x="3632" y="6905"/>
                    <a:pt x="3628" y="6907"/>
                  </a:cubicBezTo>
                  <a:cubicBezTo>
                    <a:pt x="3557" y="6929"/>
                    <a:pt x="3486" y="6952"/>
                    <a:pt x="3415" y="6974"/>
                  </a:cubicBezTo>
                  <a:cubicBezTo>
                    <a:pt x="3398" y="6979"/>
                    <a:pt x="3381" y="6989"/>
                    <a:pt x="3355" y="6975"/>
                  </a:cubicBezTo>
                  <a:close/>
                  <a:moveTo>
                    <a:pt x="3408" y="6538"/>
                  </a:moveTo>
                  <a:cubicBezTo>
                    <a:pt x="3378" y="6563"/>
                    <a:pt x="3344" y="6544"/>
                    <a:pt x="3313" y="6555"/>
                  </a:cubicBezTo>
                  <a:cubicBezTo>
                    <a:pt x="3302" y="6591"/>
                    <a:pt x="3291" y="6626"/>
                    <a:pt x="3281" y="6662"/>
                  </a:cubicBezTo>
                  <a:cubicBezTo>
                    <a:pt x="3271" y="6698"/>
                    <a:pt x="3262" y="6734"/>
                    <a:pt x="3251" y="6775"/>
                  </a:cubicBezTo>
                  <a:cubicBezTo>
                    <a:pt x="3278" y="6769"/>
                    <a:pt x="3299" y="6766"/>
                    <a:pt x="3319" y="6759"/>
                  </a:cubicBezTo>
                  <a:cubicBezTo>
                    <a:pt x="3415" y="6728"/>
                    <a:pt x="3511" y="6695"/>
                    <a:pt x="3607" y="6665"/>
                  </a:cubicBezTo>
                  <a:cubicBezTo>
                    <a:pt x="3627" y="6658"/>
                    <a:pt x="3636" y="6647"/>
                    <a:pt x="3640" y="6626"/>
                  </a:cubicBezTo>
                  <a:cubicBezTo>
                    <a:pt x="3652" y="6573"/>
                    <a:pt x="3666" y="6520"/>
                    <a:pt x="3679" y="6467"/>
                  </a:cubicBezTo>
                  <a:cubicBezTo>
                    <a:pt x="3685" y="6443"/>
                    <a:pt x="3692" y="6419"/>
                    <a:pt x="3700" y="6392"/>
                  </a:cubicBezTo>
                  <a:cubicBezTo>
                    <a:pt x="3689" y="6392"/>
                    <a:pt x="3682" y="6391"/>
                    <a:pt x="3673" y="6391"/>
                  </a:cubicBezTo>
                  <a:cubicBezTo>
                    <a:pt x="3653" y="6462"/>
                    <a:pt x="3651" y="6538"/>
                    <a:pt x="3620" y="6605"/>
                  </a:cubicBezTo>
                  <a:cubicBezTo>
                    <a:pt x="3617" y="6604"/>
                    <a:pt x="3614" y="6604"/>
                    <a:pt x="3611" y="6603"/>
                  </a:cubicBezTo>
                  <a:cubicBezTo>
                    <a:pt x="3625" y="6531"/>
                    <a:pt x="3638" y="6459"/>
                    <a:pt x="3652" y="6385"/>
                  </a:cubicBezTo>
                  <a:cubicBezTo>
                    <a:pt x="3621" y="6378"/>
                    <a:pt x="3596" y="6373"/>
                    <a:pt x="3567" y="6366"/>
                  </a:cubicBezTo>
                  <a:cubicBezTo>
                    <a:pt x="3561" y="6389"/>
                    <a:pt x="3555" y="6410"/>
                    <a:pt x="3550" y="6430"/>
                  </a:cubicBezTo>
                  <a:cubicBezTo>
                    <a:pt x="3544" y="6451"/>
                    <a:pt x="3538" y="6473"/>
                    <a:pt x="3533" y="6494"/>
                  </a:cubicBezTo>
                  <a:cubicBezTo>
                    <a:pt x="3519" y="6448"/>
                    <a:pt x="3553" y="6408"/>
                    <a:pt x="3548" y="6361"/>
                  </a:cubicBezTo>
                  <a:cubicBezTo>
                    <a:pt x="3524" y="6356"/>
                    <a:pt x="3501" y="6351"/>
                    <a:pt x="3474" y="6346"/>
                  </a:cubicBezTo>
                  <a:cubicBezTo>
                    <a:pt x="3453" y="6401"/>
                    <a:pt x="3446" y="6458"/>
                    <a:pt x="3418" y="6508"/>
                  </a:cubicBezTo>
                  <a:cubicBezTo>
                    <a:pt x="3420" y="6480"/>
                    <a:pt x="3425" y="6452"/>
                    <a:pt x="3432" y="6425"/>
                  </a:cubicBezTo>
                  <a:cubicBezTo>
                    <a:pt x="3438" y="6397"/>
                    <a:pt x="3446" y="6370"/>
                    <a:pt x="3454" y="6339"/>
                  </a:cubicBezTo>
                  <a:cubicBezTo>
                    <a:pt x="3427" y="6335"/>
                    <a:pt x="3403" y="6331"/>
                    <a:pt x="3380" y="6328"/>
                  </a:cubicBezTo>
                  <a:cubicBezTo>
                    <a:pt x="3355" y="6387"/>
                    <a:pt x="3334" y="6442"/>
                    <a:pt x="3328" y="6502"/>
                  </a:cubicBezTo>
                  <a:cubicBezTo>
                    <a:pt x="3390" y="6518"/>
                    <a:pt x="3390" y="6518"/>
                    <a:pt x="3408" y="6538"/>
                  </a:cubicBezTo>
                  <a:close/>
                  <a:moveTo>
                    <a:pt x="3293" y="6496"/>
                  </a:moveTo>
                  <a:cubicBezTo>
                    <a:pt x="3311" y="6438"/>
                    <a:pt x="3328" y="6384"/>
                    <a:pt x="3345" y="6330"/>
                  </a:cubicBezTo>
                  <a:cubicBezTo>
                    <a:pt x="3272" y="6315"/>
                    <a:pt x="3002" y="6294"/>
                    <a:pt x="2971" y="6302"/>
                  </a:cubicBezTo>
                  <a:cubicBezTo>
                    <a:pt x="2971" y="6343"/>
                    <a:pt x="2971" y="6385"/>
                    <a:pt x="2971" y="6430"/>
                  </a:cubicBezTo>
                  <a:cubicBezTo>
                    <a:pt x="3059" y="6431"/>
                    <a:pt x="3144" y="6452"/>
                    <a:pt x="3225" y="6494"/>
                  </a:cubicBezTo>
                  <a:cubicBezTo>
                    <a:pt x="3232" y="6477"/>
                    <a:pt x="3237" y="6462"/>
                    <a:pt x="3244" y="6448"/>
                  </a:cubicBezTo>
                  <a:cubicBezTo>
                    <a:pt x="3251" y="6435"/>
                    <a:pt x="3251" y="6413"/>
                    <a:pt x="3279" y="6419"/>
                  </a:cubicBezTo>
                  <a:cubicBezTo>
                    <a:pt x="3268" y="6444"/>
                    <a:pt x="3258" y="6466"/>
                    <a:pt x="3246" y="6491"/>
                  </a:cubicBezTo>
                  <a:cubicBezTo>
                    <a:pt x="3264" y="6493"/>
                    <a:pt x="3277" y="6494"/>
                    <a:pt x="3293" y="6496"/>
                  </a:cubicBezTo>
                  <a:close/>
                  <a:moveTo>
                    <a:pt x="543" y="2724"/>
                  </a:moveTo>
                  <a:cubicBezTo>
                    <a:pt x="539" y="2802"/>
                    <a:pt x="544" y="2880"/>
                    <a:pt x="563" y="2955"/>
                  </a:cubicBezTo>
                  <a:cubicBezTo>
                    <a:pt x="575" y="3006"/>
                    <a:pt x="592" y="3055"/>
                    <a:pt x="606" y="3104"/>
                  </a:cubicBezTo>
                  <a:cubicBezTo>
                    <a:pt x="653" y="3261"/>
                    <a:pt x="710" y="3414"/>
                    <a:pt x="775" y="3564"/>
                  </a:cubicBezTo>
                  <a:cubicBezTo>
                    <a:pt x="780" y="3576"/>
                    <a:pt x="790" y="3585"/>
                    <a:pt x="798" y="3596"/>
                  </a:cubicBezTo>
                  <a:cubicBezTo>
                    <a:pt x="802" y="3594"/>
                    <a:pt x="805" y="3593"/>
                    <a:pt x="808" y="3591"/>
                  </a:cubicBezTo>
                  <a:cubicBezTo>
                    <a:pt x="805" y="3578"/>
                    <a:pt x="803" y="3564"/>
                    <a:pt x="799" y="3551"/>
                  </a:cubicBezTo>
                  <a:cubicBezTo>
                    <a:pt x="776" y="3480"/>
                    <a:pt x="755" y="3409"/>
                    <a:pt x="731" y="3339"/>
                  </a:cubicBezTo>
                  <a:cubicBezTo>
                    <a:pt x="719" y="3302"/>
                    <a:pt x="706" y="3266"/>
                    <a:pt x="690" y="3231"/>
                  </a:cubicBezTo>
                  <a:cubicBezTo>
                    <a:pt x="671" y="3191"/>
                    <a:pt x="642" y="3154"/>
                    <a:pt x="647" y="3106"/>
                  </a:cubicBezTo>
                  <a:cubicBezTo>
                    <a:pt x="647" y="3098"/>
                    <a:pt x="643" y="3090"/>
                    <a:pt x="641" y="3083"/>
                  </a:cubicBezTo>
                  <a:cubicBezTo>
                    <a:pt x="620" y="3007"/>
                    <a:pt x="599" y="2932"/>
                    <a:pt x="578" y="2857"/>
                  </a:cubicBezTo>
                  <a:cubicBezTo>
                    <a:pt x="566" y="2813"/>
                    <a:pt x="554" y="2768"/>
                    <a:pt x="543" y="2724"/>
                  </a:cubicBezTo>
                  <a:close/>
                  <a:moveTo>
                    <a:pt x="3697" y="6629"/>
                  </a:moveTo>
                  <a:cubicBezTo>
                    <a:pt x="3717" y="6624"/>
                    <a:pt x="3730" y="6619"/>
                    <a:pt x="3744" y="6617"/>
                  </a:cubicBezTo>
                  <a:cubicBezTo>
                    <a:pt x="3764" y="6613"/>
                    <a:pt x="3774" y="6602"/>
                    <a:pt x="3778" y="6583"/>
                  </a:cubicBezTo>
                  <a:cubicBezTo>
                    <a:pt x="3785" y="6543"/>
                    <a:pt x="3799" y="6504"/>
                    <a:pt x="3791" y="6461"/>
                  </a:cubicBezTo>
                  <a:cubicBezTo>
                    <a:pt x="3786" y="6434"/>
                    <a:pt x="3789" y="6434"/>
                    <a:pt x="3751" y="6427"/>
                  </a:cubicBezTo>
                  <a:cubicBezTo>
                    <a:pt x="3734" y="6492"/>
                    <a:pt x="3716" y="6557"/>
                    <a:pt x="3697" y="6629"/>
                  </a:cubicBezTo>
                  <a:close/>
                  <a:moveTo>
                    <a:pt x="773" y="3771"/>
                  </a:moveTo>
                  <a:cubicBezTo>
                    <a:pt x="830" y="3857"/>
                    <a:pt x="885" y="3939"/>
                    <a:pt x="942" y="4025"/>
                  </a:cubicBezTo>
                  <a:cubicBezTo>
                    <a:pt x="935" y="3972"/>
                    <a:pt x="903" y="3933"/>
                    <a:pt x="884" y="3888"/>
                  </a:cubicBezTo>
                  <a:cubicBezTo>
                    <a:pt x="863" y="3843"/>
                    <a:pt x="843" y="3797"/>
                    <a:pt x="823" y="3751"/>
                  </a:cubicBezTo>
                  <a:cubicBezTo>
                    <a:pt x="805" y="3758"/>
                    <a:pt x="791" y="3764"/>
                    <a:pt x="773" y="3771"/>
                  </a:cubicBezTo>
                  <a:close/>
                  <a:moveTo>
                    <a:pt x="1921" y="6787"/>
                  </a:moveTo>
                  <a:cubicBezTo>
                    <a:pt x="1924" y="6787"/>
                    <a:pt x="1927" y="6787"/>
                    <a:pt x="1931" y="6787"/>
                  </a:cubicBezTo>
                  <a:cubicBezTo>
                    <a:pt x="1931" y="6780"/>
                    <a:pt x="1933" y="6774"/>
                    <a:pt x="1933" y="6768"/>
                  </a:cubicBezTo>
                  <a:cubicBezTo>
                    <a:pt x="1934" y="6761"/>
                    <a:pt x="1931" y="6753"/>
                    <a:pt x="1934" y="6748"/>
                  </a:cubicBezTo>
                  <a:cubicBezTo>
                    <a:pt x="1938" y="6739"/>
                    <a:pt x="1945" y="6732"/>
                    <a:pt x="1951" y="6724"/>
                  </a:cubicBezTo>
                  <a:cubicBezTo>
                    <a:pt x="1958" y="6731"/>
                    <a:pt x="1967" y="6737"/>
                    <a:pt x="1972" y="6744"/>
                  </a:cubicBezTo>
                  <a:cubicBezTo>
                    <a:pt x="1975" y="6749"/>
                    <a:pt x="1974" y="6757"/>
                    <a:pt x="1975" y="6764"/>
                  </a:cubicBezTo>
                  <a:cubicBezTo>
                    <a:pt x="1978" y="6793"/>
                    <a:pt x="1980" y="6794"/>
                    <a:pt x="2008" y="6799"/>
                  </a:cubicBezTo>
                  <a:cubicBezTo>
                    <a:pt x="2025" y="6803"/>
                    <a:pt x="2043" y="6810"/>
                    <a:pt x="2060" y="6815"/>
                  </a:cubicBezTo>
                  <a:cubicBezTo>
                    <a:pt x="2074" y="6820"/>
                    <a:pt x="2088" y="6825"/>
                    <a:pt x="2102" y="6830"/>
                  </a:cubicBezTo>
                  <a:cubicBezTo>
                    <a:pt x="2104" y="6827"/>
                    <a:pt x="2105" y="6825"/>
                    <a:pt x="2107" y="6822"/>
                  </a:cubicBezTo>
                  <a:cubicBezTo>
                    <a:pt x="2082" y="6802"/>
                    <a:pt x="2057" y="6782"/>
                    <a:pt x="2032" y="6762"/>
                  </a:cubicBezTo>
                  <a:cubicBezTo>
                    <a:pt x="2014" y="6747"/>
                    <a:pt x="1997" y="6731"/>
                    <a:pt x="1977" y="6718"/>
                  </a:cubicBezTo>
                  <a:cubicBezTo>
                    <a:pt x="1956" y="6704"/>
                    <a:pt x="1943" y="6677"/>
                    <a:pt x="1910" y="6677"/>
                  </a:cubicBezTo>
                  <a:cubicBezTo>
                    <a:pt x="1914" y="6715"/>
                    <a:pt x="1918" y="6751"/>
                    <a:pt x="1921" y="6787"/>
                  </a:cubicBezTo>
                  <a:close/>
                  <a:moveTo>
                    <a:pt x="3934" y="5418"/>
                  </a:moveTo>
                  <a:cubicBezTo>
                    <a:pt x="3913" y="5568"/>
                    <a:pt x="3893" y="5717"/>
                    <a:pt x="3873" y="5866"/>
                  </a:cubicBezTo>
                  <a:cubicBezTo>
                    <a:pt x="3907" y="5799"/>
                    <a:pt x="3917" y="5726"/>
                    <a:pt x="3926" y="5653"/>
                  </a:cubicBezTo>
                  <a:cubicBezTo>
                    <a:pt x="3933" y="5600"/>
                    <a:pt x="3932" y="5545"/>
                    <a:pt x="3933" y="5491"/>
                  </a:cubicBezTo>
                  <a:cubicBezTo>
                    <a:pt x="3934" y="5467"/>
                    <a:pt x="3934" y="5443"/>
                    <a:pt x="3934" y="5418"/>
                  </a:cubicBezTo>
                  <a:close/>
                  <a:moveTo>
                    <a:pt x="1883" y="6590"/>
                  </a:moveTo>
                  <a:cubicBezTo>
                    <a:pt x="1885" y="6588"/>
                    <a:pt x="1887" y="6586"/>
                    <a:pt x="1889" y="6584"/>
                  </a:cubicBezTo>
                  <a:cubicBezTo>
                    <a:pt x="1871" y="6560"/>
                    <a:pt x="1883" y="6520"/>
                    <a:pt x="1843" y="6508"/>
                  </a:cubicBezTo>
                  <a:cubicBezTo>
                    <a:pt x="1838" y="6514"/>
                    <a:pt x="1832" y="6519"/>
                    <a:pt x="1825" y="6527"/>
                  </a:cubicBezTo>
                  <a:cubicBezTo>
                    <a:pt x="1823" y="6501"/>
                    <a:pt x="1820" y="6479"/>
                    <a:pt x="1794" y="6478"/>
                  </a:cubicBezTo>
                  <a:cubicBezTo>
                    <a:pt x="1786" y="6427"/>
                    <a:pt x="1779" y="6378"/>
                    <a:pt x="1773" y="6329"/>
                  </a:cubicBezTo>
                  <a:cubicBezTo>
                    <a:pt x="1777" y="6392"/>
                    <a:pt x="1760" y="6457"/>
                    <a:pt x="1794" y="6516"/>
                  </a:cubicBezTo>
                  <a:cubicBezTo>
                    <a:pt x="1789" y="6549"/>
                    <a:pt x="1813" y="6559"/>
                    <a:pt x="1836" y="6570"/>
                  </a:cubicBezTo>
                  <a:cubicBezTo>
                    <a:pt x="1852" y="6577"/>
                    <a:pt x="1868" y="6583"/>
                    <a:pt x="1883" y="6590"/>
                  </a:cubicBezTo>
                  <a:close/>
                  <a:moveTo>
                    <a:pt x="1962" y="6414"/>
                  </a:moveTo>
                  <a:cubicBezTo>
                    <a:pt x="1937" y="6388"/>
                    <a:pt x="1913" y="6363"/>
                    <a:pt x="1887" y="6336"/>
                  </a:cubicBezTo>
                  <a:cubicBezTo>
                    <a:pt x="1891" y="6391"/>
                    <a:pt x="1894" y="6446"/>
                    <a:pt x="1898" y="6504"/>
                  </a:cubicBezTo>
                  <a:cubicBezTo>
                    <a:pt x="1923" y="6486"/>
                    <a:pt x="1956" y="6483"/>
                    <a:pt x="1962" y="6443"/>
                  </a:cubicBezTo>
                  <a:cubicBezTo>
                    <a:pt x="1954" y="6452"/>
                    <a:pt x="1950" y="6458"/>
                    <a:pt x="1944" y="6463"/>
                  </a:cubicBezTo>
                  <a:cubicBezTo>
                    <a:pt x="1939" y="6466"/>
                    <a:pt x="1932" y="6468"/>
                    <a:pt x="1926" y="6470"/>
                  </a:cubicBezTo>
                  <a:cubicBezTo>
                    <a:pt x="1925" y="6463"/>
                    <a:pt x="1922" y="6454"/>
                    <a:pt x="1925" y="6449"/>
                  </a:cubicBezTo>
                  <a:cubicBezTo>
                    <a:pt x="1929" y="6441"/>
                    <a:pt x="1937" y="6435"/>
                    <a:pt x="1944" y="6429"/>
                  </a:cubicBezTo>
                  <a:cubicBezTo>
                    <a:pt x="1951" y="6423"/>
                    <a:pt x="1958" y="6418"/>
                    <a:pt x="1962" y="6414"/>
                  </a:cubicBezTo>
                  <a:close/>
                  <a:moveTo>
                    <a:pt x="556" y="2442"/>
                  </a:moveTo>
                  <a:cubicBezTo>
                    <a:pt x="528" y="2450"/>
                    <a:pt x="514" y="2465"/>
                    <a:pt x="514" y="2488"/>
                  </a:cubicBezTo>
                  <a:cubicBezTo>
                    <a:pt x="513" y="2561"/>
                    <a:pt x="510" y="2634"/>
                    <a:pt x="522" y="2714"/>
                  </a:cubicBezTo>
                  <a:cubicBezTo>
                    <a:pt x="529" y="2691"/>
                    <a:pt x="539" y="2675"/>
                    <a:pt x="538" y="2659"/>
                  </a:cubicBezTo>
                  <a:cubicBezTo>
                    <a:pt x="533" y="2587"/>
                    <a:pt x="539" y="2516"/>
                    <a:pt x="556" y="2442"/>
                  </a:cubicBezTo>
                  <a:close/>
                  <a:moveTo>
                    <a:pt x="5032" y="3652"/>
                  </a:moveTo>
                  <a:cubicBezTo>
                    <a:pt x="5090" y="3575"/>
                    <a:pt x="5149" y="3413"/>
                    <a:pt x="5138" y="3360"/>
                  </a:cubicBezTo>
                  <a:cubicBezTo>
                    <a:pt x="5091" y="3455"/>
                    <a:pt x="5071" y="3557"/>
                    <a:pt x="5032" y="3652"/>
                  </a:cubicBezTo>
                  <a:close/>
                  <a:moveTo>
                    <a:pt x="3986" y="5434"/>
                  </a:moveTo>
                  <a:cubicBezTo>
                    <a:pt x="4006" y="5368"/>
                    <a:pt x="4027" y="5301"/>
                    <a:pt x="4048" y="5233"/>
                  </a:cubicBezTo>
                  <a:cubicBezTo>
                    <a:pt x="4019" y="5245"/>
                    <a:pt x="3999" y="5259"/>
                    <a:pt x="3996" y="5275"/>
                  </a:cubicBezTo>
                  <a:cubicBezTo>
                    <a:pt x="3987" y="5327"/>
                    <a:pt x="3966" y="5377"/>
                    <a:pt x="3986" y="5434"/>
                  </a:cubicBezTo>
                  <a:close/>
                  <a:moveTo>
                    <a:pt x="5273" y="2980"/>
                  </a:moveTo>
                  <a:cubicBezTo>
                    <a:pt x="5270" y="2979"/>
                    <a:pt x="5266" y="2977"/>
                    <a:pt x="5263" y="2976"/>
                  </a:cubicBezTo>
                  <a:cubicBezTo>
                    <a:pt x="5226" y="3098"/>
                    <a:pt x="5189" y="3221"/>
                    <a:pt x="5151" y="3344"/>
                  </a:cubicBezTo>
                  <a:cubicBezTo>
                    <a:pt x="5198" y="3224"/>
                    <a:pt x="5253" y="3108"/>
                    <a:pt x="5273" y="2980"/>
                  </a:cubicBezTo>
                  <a:close/>
                  <a:moveTo>
                    <a:pt x="3865" y="7106"/>
                  </a:moveTo>
                  <a:cubicBezTo>
                    <a:pt x="3869" y="7083"/>
                    <a:pt x="3861" y="7053"/>
                    <a:pt x="3847" y="7049"/>
                  </a:cubicBezTo>
                  <a:cubicBezTo>
                    <a:pt x="3841" y="7052"/>
                    <a:pt x="3834" y="7055"/>
                    <a:pt x="3827" y="7058"/>
                  </a:cubicBezTo>
                  <a:cubicBezTo>
                    <a:pt x="3823" y="7052"/>
                    <a:pt x="3820" y="7046"/>
                    <a:pt x="3815" y="7036"/>
                  </a:cubicBezTo>
                  <a:cubicBezTo>
                    <a:pt x="3802" y="7061"/>
                    <a:pt x="3786" y="7081"/>
                    <a:pt x="3793" y="7106"/>
                  </a:cubicBezTo>
                  <a:cubicBezTo>
                    <a:pt x="3818" y="7106"/>
                    <a:pt x="3841" y="7106"/>
                    <a:pt x="3865" y="7106"/>
                  </a:cubicBezTo>
                  <a:close/>
                  <a:moveTo>
                    <a:pt x="1588" y="5275"/>
                  </a:moveTo>
                  <a:cubicBezTo>
                    <a:pt x="1591" y="5275"/>
                    <a:pt x="1595" y="5275"/>
                    <a:pt x="1598" y="5274"/>
                  </a:cubicBezTo>
                  <a:cubicBezTo>
                    <a:pt x="1596" y="5265"/>
                    <a:pt x="1595" y="5256"/>
                    <a:pt x="1593" y="5247"/>
                  </a:cubicBezTo>
                  <a:cubicBezTo>
                    <a:pt x="1586" y="5202"/>
                    <a:pt x="1576" y="5158"/>
                    <a:pt x="1573" y="5113"/>
                  </a:cubicBezTo>
                  <a:cubicBezTo>
                    <a:pt x="1571" y="5084"/>
                    <a:pt x="1560" y="5064"/>
                    <a:pt x="1535" y="5039"/>
                  </a:cubicBezTo>
                  <a:cubicBezTo>
                    <a:pt x="1554" y="5124"/>
                    <a:pt x="1571" y="5200"/>
                    <a:pt x="1588" y="5275"/>
                  </a:cubicBezTo>
                  <a:close/>
                  <a:moveTo>
                    <a:pt x="1764" y="5993"/>
                  </a:moveTo>
                  <a:cubicBezTo>
                    <a:pt x="1774" y="5888"/>
                    <a:pt x="1756" y="5771"/>
                    <a:pt x="1736" y="5656"/>
                  </a:cubicBezTo>
                  <a:cubicBezTo>
                    <a:pt x="1745" y="5772"/>
                    <a:pt x="1755" y="5889"/>
                    <a:pt x="1764" y="5993"/>
                  </a:cubicBezTo>
                  <a:close/>
                  <a:moveTo>
                    <a:pt x="874" y="3625"/>
                  </a:moveTo>
                  <a:cubicBezTo>
                    <a:pt x="860" y="3561"/>
                    <a:pt x="826" y="3515"/>
                    <a:pt x="801" y="3465"/>
                  </a:cubicBezTo>
                  <a:cubicBezTo>
                    <a:pt x="815" y="3516"/>
                    <a:pt x="832" y="3565"/>
                    <a:pt x="851" y="3613"/>
                  </a:cubicBezTo>
                  <a:cubicBezTo>
                    <a:pt x="852" y="3617"/>
                    <a:pt x="861" y="3619"/>
                    <a:pt x="874" y="3625"/>
                  </a:cubicBezTo>
                  <a:close/>
                  <a:moveTo>
                    <a:pt x="1685" y="5273"/>
                  </a:moveTo>
                  <a:cubicBezTo>
                    <a:pt x="1682" y="5274"/>
                    <a:pt x="1678" y="5275"/>
                    <a:pt x="1675" y="5276"/>
                  </a:cubicBezTo>
                  <a:cubicBezTo>
                    <a:pt x="1681" y="5307"/>
                    <a:pt x="1689" y="5337"/>
                    <a:pt x="1695" y="5368"/>
                  </a:cubicBezTo>
                  <a:cubicBezTo>
                    <a:pt x="1708" y="5443"/>
                    <a:pt x="1708" y="5443"/>
                    <a:pt x="1722" y="5452"/>
                  </a:cubicBezTo>
                  <a:cubicBezTo>
                    <a:pt x="1712" y="5391"/>
                    <a:pt x="1717" y="5328"/>
                    <a:pt x="1685" y="5273"/>
                  </a:cubicBezTo>
                  <a:close/>
                  <a:moveTo>
                    <a:pt x="2219" y="6357"/>
                  </a:moveTo>
                  <a:cubicBezTo>
                    <a:pt x="2218" y="6354"/>
                    <a:pt x="2217" y="6351"/>
                    <a:pt x="2216" y="6349"/>
                  </a:cubicBezTo>
                  <a:cubicBezTo>
                    <a:pt x="2154" y="6365"/>
                    <a:pt x="2092" y="6380"/>
                    <a:pt x="2037" y="6413"/>
                  </a:cubicBezTo>
                  <a:cubicBezTo>
                    <a:pt x="2038" y="6416"/>
                    <a:pt x="2039" y="6420"/>
                    <a:pt x="2040" y="6423"/>
                  </a:cubicBezTo>
                  <a:cubicBezTo>
                    <a:pt x="2100" y="6401"/>
                    <a:pt x="2159" y="6379"/>
                    <a:pt x="2219" y="6357"/>
                  </a:cubicBezTo>
                  <a:close/>
                  <a:moveTo>
                    <a:pt x="1903" y="6545"/>
                  </a:moveTo>
                  <a:cubicBezTo>
                    <a:pt x="1900" y="6597"/>
                    <a:pt x="1900" y="6597"/>
                    <a:pt x="1938" y="6613"/>
                  </a:cubicBezTo>
                  <a:cubicBezTo>
                    <a:pt x="1949" y="6604"/>
                    <a:pt x="1960" y="6596"/>
                    <a:pt x="1973" y="6585"/>
                  </a:cubicBezTo>
                  <a:cubicBezTo>
                    <a:pt x="1950" y="6572"/>
                    <a:pt x="1929" y="6560"/>
                    <a:pt x="1903" y="6545"/>
                  </a:cubicBezTo>
                  <a:close/>
                  <a:moveTo>
                    <a:pt x="3920" y="6719"/>
                  </a:moveTo>
                  <a:cubicBezTo>
                    <a:pt x="3920" y="6755"/>
                    <a:pt x="3920" y="6780"/>
                    <a:pt x="3920" y="6809"/>
                  </a:cubicBezTo>
                  <a:cubicBezTo>
                    <a:pt x="3938" y="6800"/>
                    <a:pt x="3951" y="6792"/>
                    <a:pt x="3966" y="6784"/>
                  </a:cubicBezTo>
                  <a:cubicBezTo>
                    <a:pt x="3951" y="6764"/>
                    <a:pt x="3939" y="6745"/>
                    <a:pt x="3920" y="6719"/>
                  </a:cubicBezTo>
                  <a:close/>
                  <a:moveTo>
                    <a:pt x="3538" y="7861"/>
                  </a:moveTo>
                  <a:cubicBezTo>
                    <a:pt x="3536" y="7858"/>
                    <a:pt x="3533" y="7855"/>
                    <a:pt x="3531" y="7852"/>
                  </a:cubicBezTo>
                  <a:cubicBezTo>
                    <a:pt x="3504" y="7864"/>
                    <a:pt x="3478" y="7876"/>
                    <a:pt x="3453" y="7887"/>
                  </a:cubicBezTo>
                  <a:cubicBezTo>
                    <a:pt x="3455" y="7900"/>
                    <a:pt x="3456" y="7908"/>
                    <a:pt x="3458" y="7922"/>
                  </a:cubicBezTo>
                  <a:cubicBezTo>
                    <a:pt x="3487" y="7899"/>
                    <a:pt x="3513" y="7880"/>
                    <a:pt x="3538" y="7861"/>
                  </a:cubicBezTo>
                  <a:close/>
                  <a:moveTo>
                    <a:pt x="2343" y="72"/>
                  </a:moveTo>
                  <a:cubicBezTo>
                    <a:pt x="2292" y="69"/>
                    <a:pt x="2241" y="74"/>
                    <a:pt x="2187" y="90"/>
                  </a:cubicBezTo>
                  <a:cubicBezTo>
                    <a:pt x="2245" y="105"/>
                    <a:pt x="2293" y="80"/>
                    <a:pt x="2343" y="72"/>
                  </a:cubicBezTo>
                  <a:close/>
                  <a:moveTo>
                    <a:pt x="1895" y="7447"/>
                  </a:moveTo>
                  <a:cubicBezTo>
                    <a:pt x="1892" y="7446"/>
                    <a:pt x="1890" y="7445"/>
                    <a:pt x="1889" y="7445"/>
                  </a:cubicBezTo>
                  <a:cubicBezTo>
                    <a:pt x="1888" y="7445"/>
                    <a:pt x="1888" y="7447"/>
                    <a:pt x="1887" y="7448"/>
                  </a:cubicBezTo>
                  <a:cubicBezTo>
                    <a:pt x="1882" y="7478"/>
                    <a:pt x="1877" y="7508"/>
                    <a:pt x="1873" y="7538"/>
                  </a:cubicBezTo>
                  <a:cubicBezTo>
                    <a:pt x="1871" y="7550"/>
                    <a:pt x="1867" y="7565"/>
                    <a:pt x="1885" y="7575"/>
                  </a:cubicBezTo>
                  <a:cubicBezTo>
                    <a:pt x="1889" y="7530"/>
                    <a:pt x="1892" y="7488"/>
                    <a:pt x="1895" y="7447"/>
                  </a:cubicBezTo>
                  <a:close/>
                  <a:moveTo>
                    <a:pt x="1851" y="6646"/>
                  </a:moveTo>
                  <a:cubicBezTo>
                    <a:pt x="1855" y="6691"/>
                    <a:pt x="1859" y="6733"/>
                    <a:pt x="1863" y="6774"/>
                  </a:cubicBezTo>
                  <a:cubicBezTo>
                    <a:pt x="1865" y="6774"/>
                    <a:pt x="1868" y="6774"/>
                    <a:pt x="1870" y="6774"/>
                  </a:cubicBezTo>
                  <a:cubicBezTo>
                    <a:pt x="1868" y="6756"/>
                    <a:pt x="1866" y="6739"/>
                    <a:pt x="1864" y="6721"/>
                  </a:cubicBezTo>
                  <a:cubicBezTo>
                    <a:pt x="1862" y="6708"/>
                    <a:pt x="1862" y="6697"/>
                    <a:pt x="1872" y="6685"/>
                  </a:cubicBezTo>
                  <a:cubicBezTo>
                    <a:pt x="1888" y="6666"/>
                    <a:pt x="1885" y="6662"/>
                    <a:pt x="1851" y="6646"/>
                  </a:cubicBezTo>
                  <a:close/>
                  <a:moveTo>
                    <a:pt x="1590" y="349"/>
                  </a:moveTo>
                  <a:cubicBezTo>
                    <a:pt x="1670" y="330"/>
                    <a:pt x="1670" y="330"/>
                    <a:pt x="1687" y="296"/>
                  </a:cubicBezTo>
                  <a:cubicBezTo>
                    <a:pt x="1654" y="314"/>
                    <a:pt x="1622" y="331"/>
                    <a:pt x="1590" y="349"/>
                  </a:cubicBezTo>
                  <a:close/>
                  <a:moveTo>
                    <a:pt x="3646" y="7770"/>
                  </a:moveTo>
                  <a:cubicBezTo>
                    <a:pt x="3670" y="7744"/>
                    <a:pt x="3690" y="7722"/>
                    <a:pt x="3713" y="7698"/>
                  </a:cubicBezTo>
                  <a:cubicBezTo>
                    <a:pt x="3683" y="7708"/>
                    <a:pt x="3648" y="7744"/>
                    <a:pt x="3646" y="7770"/>
                  </a:cubicBezTo>
                  <a:close/>
                  <a:moveTo>
                    <a:pt x="1940" y="6886"/>
                  </a:moveTo>
                  <a:cubicBezTo>
                    <a:pt x="1947" y="6838"/>
                    <a:pt x="1945" y="6833"/>
                    <a:pt x="1915" y="6818"/>
                  </a:cubicBezTo>
                  <a:cubicBezTo>
                    <a:pt x="1928" y="6842"/>
                    <a:pt x="1904" y="6870"/>
                    <a:pt x="1940" y="6886"/>
                  </a:cubicBezTo>
                  <a:close/>
                  <a:moveTo>
                    <a:pt x="2693" y="6476"/>
                  </a:moveTo>
                  <a:cubicBezTo>
                    <a:pt x="2714" y="6475"/>
                    <a:pt x="2727" y="6493"/>
                    <a:pt x="2743" y="6474"/>
                  </a:cubicBezTo>
                  <a:cubicBezTo>
                    <a:pt x="2732" y="6461"/>
                    <a:pt x="2722" y="6448"/>
                    <a:pt x="2708" y="6430"/>
                  </a:cubicBezTo>
                  <a:cubicBezTo>
                    <a:pt x="2702" y="6448"/>
                    <a:pt x="2698" y="6459"/>
                    <a:pt x="2693" y="6476"/>
                  </a:cubicBezTo>
                  <a:close/>
                  <a:moveTo>
                    <a:pt x="1862" y="6483"/>
                  </a:moveTo>
                  <a:cubicBezTo>
                    <a:pt x="1859" y="6462"/>
                    <a:pt x="1857" y="6445"/>
                    <a:pt x="1854" y="6423"/>
                  </a:cubicBezTo>
                  <a:cubicBezTo>
                    <a:pt x="1844" y="6431"/>
                    <a:pt x="1834" y="6437"/>
                    <a:pt x="1835" y="6439"/>
                  </a:cubicBezTo>
                  <a:cubicBezTo>
                    <a:pt x="1840" y="6454"/>
                    <a:pt x="1828" y="6478"/>
                    <a:pt x="1862" y="6483"/>
                  </a:cubicBezTo>
                  <a:close/>
                  <a:moveTo>
                    <a:pt x="3662" y="7160"/>
                  </a:moveTo>
                  <a:cubicBezTo>
                    <a:pt x="3620" y="7161"/>
                    <a:pt x="3620" y="7161"/>
                    <a:pt x="3607" y="7188"/>
                  </a:cubicBezTo>
                  <a:cubicBezTo>
                    <a:pt x="3631" y="7196"/>
                    <a:pt x="3642" y="7177"/>
                    <a:pt x="3662" y="7160"/>
                  </a:cubicBezTo>
                  <a:close/>
                  <a:moveTo>
                    <a:pt x="1825" y="7006"/>
                  </a:moveTo>
                  <a:cubicBezTo>
                    <a:pt x="1822" y="7003"/>
                    <a:pt x="1818" y="7000"/>
                    <a:pt x="1815" y="6997"/>
                  </a:cubicBezTo>
                  <a:cubicBezTo>
                    <a:pt x="1805" y="7011"/>
                    <a:pt x="1794" y="7023"/>
                    <a:pt x="1786" y="7038"/>
                  </a:cubicBezTo>
                  <a:cubicBezTo>
                    <a:pt x="1784" y="7042"/>
                    <a:pt x="1788" y="7051"/>
                    <a:pt x="1791" y="7065"/>
                  </a:cubicBezTo>
                  <a:cubicBezTo>
                    <a:pt x="1805" y="7041"/>
                    <a:pt x="1815" y="7023"/>
                    <a:pt x="1825" y="7006"/>
                  </a:cubicBezTo>
                  <a:close/>
                  <a:moveTo>
                    <a:pt x="3883" y="7539"/>
                  </a:moveTo>
                  <a:cubicBezTo>
                    <a:pt x="3895" y="7525"/>
                    <a:pt x="3905" y="7512"/>
                    <a:pt x="3917" y="7498"/>
                  </a:cubicBezTo>
                  <a:cubicBezTo>
                    <a:pt x="3908" y="7490"/>
                    <a:pt x="3900" y="7483"/>
                    <a:pt x="3891" y="7475"/>
                  </a:cubicBezTo>
                  <a:cubicBezTo>
                    <a:pt x="3888" y="7498"/>
                    <a:pt x="3886" y="7517"/>
                    <a:pt x="3883" y="7539"/>
                  </a:cubicBezTo>
                  <a:close/>
                  <a:moveTo>
                    <a:pt x="3718" y="7676"/>
                  </a:moveTo>
                  <a:cubicBezTo>
                    <a:pt x="3757" y="7674"/>
                    <a:pt x="3768" y="7660"/>
                    <a:pt x="3760" y="7627"/>
                  </a:cubicBezTo>
                  <a:cubicBezTo>
                    <a:pt x="3747" y="7643"/>
                    <a:pt x="3734" y="7657"/>
                    <a:pt x="3718" y="7676"/>
                  </a:cubicBezTo>
                  <a:close/>
                  <a:moveTo>
                    <a:pt x="4103" y="5389"/>
                  </a:moveTo>
                  <a:cubicBezTo>
                    <a:pt x="4105" y="5390"/>
                    <a:pt x="4108" y="5391"/>
                    <a:pt x="4110" y="5392"/>
                  </a:cubicBezTo>
                  <a:cubicBezTo>
                    <a:pt x="4116" y="5361"/>
                    <a:pt x="4121" y="5331"/>
                    <a:pt x="4126" y="5301"/>
                  </a:cubicBezTo>
                  <a:cubicBezTo>
                    <a:pt x="4124" y="5300"/>
                    <a:pt x="4121" y="5300"/>
                    <a:pt x="4119" y="5299"/>
                  </a:cubicBezTo>
                  <a:cubicBezTo>
                    <a:pt x="4114" y="5329"/>
                    <a:pt x="4108" y="5359"/>
                    <a:pt x="4103" y="5389"/>
                  </a:cubicBezTo>
                  <a:close/>
                  <a:moveTo>
                    <a:pt x="3698" y="7580"/>
                  </a:moveTo>
                  <a:cubicBezTo>
                    <a:pt x="3742" y="7556"/>
                    <a:pt x="3743" y="7555"/>
                    <a:pt x="3740" y="7527"/>
                  </a:cubicBezTo>
                  <a:cubicBezTo>
                    <a:pt x="3724" y="7547"/>
                    <a:pt x="3711" y="7564"/>
                    <a:pt x="3698" y="7580"/>
                  </a:cubicBezTo>
                  <a:close/>
                  <a:moveTo>
                    <a:pt x="3781" y="6391"/>
                  </a:moveTo>
                  <a:cubicBezTo>
                    <a:pt x="3784" y="6392"/>
                    <a:pt x="3788" y="6392"/>
                    <a:pt x="3792" y="6393"/>
                  </a:cubicBezTo>
                  <a:cubicBezTo>
                    <a:pt x="3794" y="6375"/>
                    <a:pt x="3797" y="6357"/>
                    <a:pt x="3800" y="6340"/>
                  </a:cubicBezTo>
                  <a:cubicBezTo>
                    <a:pt x="3789" y="6356"/>
                    <a:pt x="3766" y="6369"/>
                    <a:pt x="3781" y="6391"/>
                  </a:cubicBezTo>
                  <a:close/>
                  <a:moveTo>
                    <a:pt x="3288" y="8059"/>
                  </a:moveTo>
                  <a:cubicBezTo>
                    <a:pt x="3291" y="8060"/>
                    <a:pt x="3293" y="8062"/>
                    <a:pt x="3295" y="8063"/>
                  </a:cubicBezTo>
                  <a:cubicBezTo>
                    <a:pt x="3308" y="8047"/>
                    <a:pt x="3329" y="8036"/>
                    <a:pt x="3334" y="8003"/>
                  </a:cubicBezTo>
                  <a:cubicBezTo>
                    <a:pt x="3315" y="8026"/>
                    <a:pt x="3302" y="8043"/>
                    <a:pt x="3288" y="8059"/>
                  </a:cubicBezTo>
                  <a:close/>
                  <a:moveTo>
                    <a:pt x="3837" y="6578"/>
                  </a:moveTo>
                  <a:cubicBezTo>
                    <a:pt x="3851" y="6552"/>
                    <a:pt x="3851" y="6552"/>
                    <a:pt x="3841" y="6519"/>
                  </a:cubicBezTo>
                  <a:cubicBezTo>
                    <a:pt x="3843" y="6538"/>
                    <a:pt x="3822" y="6556"/>
                    <a:pt x="3837" y="6578"/>
                  </a:cubicBezTo>
                  <a:close/>
                  <a:moveTo>
                    <a:pt x="1494" y="4981"/>
                  </a:moveTo>
                  <a:cubicBezTo>
                    <a:pt x="1495" y="4964"/>
                    <a:pt x="1489" y="4955"/>
                    <a:pt x="1474" y="4945"/>
                  </a:cubicBezTo>
                  <a:cubicBezTo>
                    <a:pt x="1475" y="4962"/>
                    <a:pt x="1468" y="4978"/>
                    <a:pt x="1494" y="4981"/>
                  </a:cubicBezTo>
                  <a:close/>
                  <a:moveTo>
                    <a:pt x="873" y="3795"/>
                  </a:moveTo>
                  <a:cubicBezTo>
                    <a:pt x="875" y="3794"/>
                    <a:pt x="877" y="3793"/>
                    <a:pt x="879" y="3792"/>
                  </a:cubicBezTo>
                  <a:cubicBezTo>
                    <a:pt x="873" y="3776"/>
                    <a:pt x="867" y="3760"/>
                    <a:pt x="861" y="3744"/>
                  </a:cubicBezTo>
                  <a:cubicBezTo>
                    <a:pt x="858" y="3745"/>
                    <a:pt x="855" y="3747"/>
                    <a:pt x="853" y="3748"/>
                  </a:cubicBezTo>
                  <a:cubicBezTo>
                    <a:pt x="859" y="3764"/>
                    <a:pt x="866" y="3779"/>
                    <a:pt x="873" y="3795"/>
                  </a:cubicBezTo>
                  <a:close/>
                  <a:moveTo>
                    <a:pt x="3511" y="6779"/>
                  </a:moveTo>
                  <a:cubicBezTo>
                    <a:pt x="3509" y="6776"/>
                    <a:pt x="3508" y="6773"/>
                    <a:pt x="3506" y="6769"/>
                  </a:cubicBezTo>
                  <a:cubicBezTo>
                    <a:pt x="3492" y="6775"/>
                    <a:pt x="3478" y="6781"/>
                    <a:pt x="3464" y="6787"/>
                  </a:cubicBezTo>
                  <a:cubicBezTo>
                    <a:pt x="3465" y="6789"/>
                    <a:pt x="3466" y="6791"/>
                    <a:pt x="3466" y="6793"/>
                  </a:cubicBezTo>
                  <a:cubicBezTo>
                    <a:pt x="3481" y="6789"/>
                    <a:pt x="3496" y="6784"/>
                    <a:pt x="3511" y="6779"/>
                  </a:cubicBezTo>
                  <a:close/>
                  <a:moveTo>
                    <a:pt x="3616" y="3862"/>
                  </a:moveTo>
                  <a:cubicBezTo>
                    <a:pt x="3609" y="3873"/>
                    <a:pt x="3589" y="3886"/>
                    <a:pt x="3614" y="3905"/>
                  </a:cubicBezTo>
                  <a:cubicBezTo>
                    <a:pt x="3615" y="3887"/>
                    <a:pt x="3616" y="3874"/>
                    <a:pt x="3616" y="3862"/>
                  </a:cubicBezTo>
                  <a:close/>
                  <a:moveTo>
                    <a:pt x="2090" y="6504"/>
                  </a:moveTo>
                  <a:cubicBezTo>
                    <a:pt x="2104" y="6526"/>
                    <a:pt x="2116" y="6516"/>
                    <a:pt x="2131" y="6504"/>
                  </a:cubicBezTo>
                  <a:cubicBezTo>
                    <a:pt x="2115" y="6504"/>
                    <a:pt x="2104" y="6504"/>
                    <a:pt x="2090" y="6504"/>
                  </a:cubicBezTo>
                  <a:close/>
                  <a:moveTo>
                    <a:pt x="4847" y="4036"/>
                  </a:moveTo>
                  <a:cubicBezTo>
                    <a:pt x="4844" y="4034"/>
                    <a:pt x="4841" y="4032"/>
                    <a:pt x="4838" y="4030"/>
                  </a:cubicBezTo>
                  <a:cubicBezTo>
                    <a:pt x="4833" y="4040"/>
                    <a:pt x="4828" y="4051"/>
                    <a:pt x="4823" y="4061"/>
                  </a:cubicBezTo>
                  <a:cubicBezTo>
                    <a:pt x="4824" y="4062"/>
                    <a:pt x="4826" y="4063"/>
                    <a:pt x="4828" y="4064"/>
                  </a:cubicBezTo>
                  <a:cubicBezTo>
                    <a:pt x="4834" y="4055"/>
                    <a:pt x="4840" y="4045"/>
                    <a:pt x="4847" y="4036"/>
                  </a:cubicBezTo>
                  <a:close/>
                  <a:moveTo>
                    <a:pt x="2770" y="6457"/>
                  </a:moveTo>
                  <a:cubicBezTo>
                    <a:pt x="2770" y="6461"/>
                    <a:pt x="2770" y="6465"/>
                    <a:pt x="2770" y="6469"/>
                  </a:cubicBezTo>
                  <a:cubicBezTo>
                    <a:pt x="2780" y="6468"/>
                    <a:pt x="2789" y="6467"/>
                    <a:pt x="2799" y="6467"/>
                  </a:cubicBezTo>
                  <a:cubicBezTo>
                    <a:pt x="2799" y="6464"/>
                    <a:pt x="2799" y="6462"/>
                    <a:pt x="2799" y="6459"/>
                  </a:cubicBezTo>
                  <a:cubicBezTo>
                    <a:pt x="2789" y="6458"/>
                    <a:pt x="2780" y="6458"/>
                    <a:pt x="2770" y="6457"/>
                  </a:cubicBezTo>
                  <a:close/>
                  <a:moveTo>
                    <a:pt x="1996" y="6535"/>
                  </a:moveTo>
                  <a:cubicBezTo>
                    <a:pt x="1994" y="6537"/>
                    <a:pt x="1993" y="6539"/>
                    <a:pt x="1991" y="6541"/>
                  </a:cubicBezTo>
                  <a:cubicBezTo>
                    <a:pt x="2004" y="6546"/>
                    <a:pt x="2016" y="6551"/>
                    <a:pt x="2028" y="6557"/>
                  </a:cubicBezTo>
                  <a:cubicBezTo>
                    <a:pt x="2029" y="6555"/>
                    <a:pt x="2029" y="6553"/>
                    <a:pt x="2030" y="6552"/>
                  </a:cubicBezTo>
                  <a:cubicBezTo>
                    <a:pt x="2018" y="6546"/>
                    <a:pt x="2007" y="6540"/>
                    <a:pt x="1996" y="6535"/>
                  </a:cubicBezTo>
                  <a:close/>
                  <a:moveTo>
                    <a:pt x="3818" y="7153"/>
                  </a:moveTo>
                  <a:cubicBezTo>
                    <a:pt x="3808" y="7153"/>
                    <a:pt x="3800" y="7153"/>
                    <a:pt x="3788" y="7153"/>
                  </a:cubicBezTo>
                  <a:cubicBezTo>
                    <a:pt x="3801" y="7168"/>
                    <a:pt x="3809" y="7170"/>
                    <a:pt x="3818" y="7153"/>
                  </a:cubicBezTo>
                  <a:close/>
                  <a:moveTo>
                    <a:pt x="826" y="3645"/>
                  </a:moveTo>
                  <a:cubicBezTo>
                    <a:pt x="823" y="3642"/>
                    <a:pt x="821" y="3639"/>
                    <a:pt x="818" y="3637"/>
                  </a:cubicBezTo>
                  <a:cubicBezTo>
                    <a:pt x="818" y="3636"/>
                    <a:pt x="813" y="3640"/>
                    <a:pt x="813" y="3641"/>
                  </a:cubicBezTo>
                  <a:cubicBezTo>
                    <a:pt x="814" y="3644"/>
                    <a:pt x="817" y="3647"/>
                    <a:pt x="819" y="3649"/>
                  </a:cubicBezTo>
                  <a:cubicBezTo>
                    <a:pt x="819" y="3650"/>
                    <a:pt x="823" y="3647"/>
                    <a:pt x="826" y="3645"/>
                  </a:cubicBezTo>
                  <a:close/>
                  <a:moveTo>
                    <a:pt x="5189" y="2220"/>
                  </a:moveTo>
                  <a:cubicBezTo>
                    <a:pt x="5187" y="2221"/>
                    <a:pt x="5185" y="2221"/>
                    <a:pt x="5183" y="2221"/>
                  </a:cubicBezTo>
                  <a:cubicBezTo>
                    <a:pt x="5184" y="2232"/>
                    <a:pt x="5185" y="2242"/>
                    <a:pt x="5186" y="2253"/>
                  </a:cubicBezTo>
                  <a:cubicBezTo>
                    <a:pt x="5187" y="2253"/>
                    <a:pt x="5189" y="2253"/>
                    <a:pt x="5191" y="2252"/>
                  </a:cubicBezTo>
                  <a:cubicBezTo>
                    <a:pt x="5190" y="2242"/>
                    <a:pt x="5189" y="2231"/>
                    <a:pt x="5189" y="2220"/>
                  </a:cubicBezTo>
                  <a:close/>
                  <a:moveTo>
                    <a:pt x="4894" y="3909"/>
                  </a:moveTo>
                  <a:cubicBezTo>
                    <a:pt x="4892" y="3908"/>
                    <a:pt x="4890" y="3906"/>
                    <a:pt x="4888" y="3904"/>
                  </a:cubicBezTo>
                  <a:cubicBezTo>
                    <a:pt x="4883" y="3914"/>
                    <a:pt x="4877" y="3924"/>
                    <a:pt x="4872" y="3933"/>
                  </a:cubicBezTo>
                  <a:cubicBezTo>
                    <a:pt x="4874" y="3934"/>
                    <a:pt x="4875" y="3935"/>
                    <a:pt x="4877" y="3936"/>
                  </a:cubicBezTo>
                  <a:cubicBezTo>
                    <a:pt x="4883" y="3927"/>
                    <a:pt x="4888" y="3918"/>
                    <a:pt x="4894" y="3909"/>
                  </a:cubicBezTo>
                  <a:close/>
                  <a:moveTo>
                    <a:pt x="2188" y="6478"/>
                  </a:moveTo>
                  <a:cubicBezTo>
                    <a:pt x="2187" y="6476"/>
                    <a:pt x="2186" y="6474"/>
                    <a:pt x="2185" y="6472"/>
                  </a:cubicBezTo>
                  <a:cubicBezTo>
                    <a:pt x="2177" y="6475"/>
                    <a:pt x="2169" y="6479"/>
                    <a:pt x="2162" y="6482"/>
                  </a:cubicBezTo>
                  <a:cubicBezTo>
                    <a:pt x="2163" y="6484"/>
                    <a:pt x="2163" y="6486"/>
                    <a:pt x="2164" y="6488"/>
                  </a:cubicBezTo>
                  <a:cubicBezTo>
                    <a:pt x="2172" y="6485"/>
                    <a:pt x="2180" y="6481"/>
                    <a:pt x="2188" y="6478"/>
                  </a:cubicBezTo>
                  <a:close/>
                  <a:moveTo>
                    <a:pt x="1433" y="4415"/>
                  </a:moveTo>
                  <a:cubicBezTo>
                    <a:pt x="1431" y="4416"/>
                    <a:pt x="1429" y="4418"/>
                    <a:pt x="1426" y="4419"/>
                  </a:cubicBezTo>
                  <a:cubicBezTo>
                    <a:pt x="1431" y="4426"/>
                    <a:pt x="1436" y="4432"/>
                    <a:pt x="1441" y="4439"/>
                  </a:cubicBezTo>
                  <a:cubicBezTo>
                    <a:pt x="1443" y="4438"/>
                    <a:pt x="1444" y="4437"/>
                    <a:pt x="1446" y="4436"/>
                  </a:cubicBezTo>
                  <a:cubicBezTo>
                    <a:pt x="1442" y="4429"/>
                    <a:pt x="1437" y="4422"/>
                    <a:pt x="1433" y="4415"/>
                  </a:cubicBezTo>
                  <a:close/>
                  <a:moveTo>
                    <a:pt x="1316" y="513"/>
                  </a:moveTo>
                  <a:cubicBezTo>
                    <a:pt x="1315" y="511"/>
                    <a:pt x="1314" y="510"/>
                    <a:pt x="1312" y="508"/>
                  </a:cubicBezTo>
                  <a:cubicBezTo>
                    <a:pt x="1307" y="513"/>
                    <a:pt x="1302" y="517"/>
                    <a:pt x="1296" y="522"/>
                  </a:cubicBezTo>
                  <a:cubicBezTo>
                    <a:pt x="1298" y="524"/>
                    <a:pt x="1299" y="525"/>
                    <a:pt x="1300" y="526"/>
                  </a:cubicBezTo>
                  <a:cubicBezTo>
                    <a:pt x="1306" y="522"/>
                    <a:pt x="1311" y="518"/>
                    <a:pt x="1316" y="513"/>
                  </a:cubicBezTo>
                  <a:close/>
                  <a:moveTo>
                    <a:pt x="1813" y="6786"/>
                  </a:moveTo>
                  <a:cubicBezTo>
                    <a:pt x="1812" y="6786"/>
                    <a:pt x="1810" y="6786"/>
                    <a:pt x="1809" y="6786"/>
                  </a:cubicBezTo>
                  <a:cubicBezTo>
                    <a:pt x="1809" y="6791"/>
                    <a:pt x="1809" y="6797"/>
                    <a:pt x="1809" y="6802"/>
                  </a:cubicBezTo>
                  <a:cubicBezTo>
                    <a:pt x="1810" y="6802"/>
                    <a:pt x="1811" y="6802"/>
                    <a:pt x="1812" y="6802"/>
                  </a:cubicBezTo>
                  <a:cubicBezTo>
                    <a:pt x="1812" y="6797"/>
                    <a:pt x="1812" y="6792"/>
                    <a:pt x="1813" y="6786"/>
                  </a:cubicBezTo>
                  <a:close/>
                  <a:moveTo>
                    <a:pt x="751" y="3670"/>
                  </a:moveTo>
                  <a:cubicBezTo>
                    <a:pt x="749" y="3668"/>
                    <a:pt x="748" y="3667"/>
                    <a:pt x="746" y="3666"/>
                  </a:cubicBezTo>
                  <a:cubicBezTo>
                    <a:pt x="745" y="3666"/>
                    <a:pt x="743" y="3668"/>
                    <a:pt x="743" y="3668"/>
                  </a:cubicBezTo>
                  <a:cubicBezTo>
                    <a:pt x="744" y="3670"/>
                    <a:pt x="745" y="3672"/>
                    <a:pt x="746" y="3674"/>
                  </a:cubicBezTo>
                  <a:cubicBezTo>
                    <a:pt x="748" y="3672"/>
                    <a:pt x="749" y="3671"/>
                    <a:pt x="751" y="36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2E2300EB-3981-139D-9B59-C2FA8C95E74D}"/>
                </a:ext>
              </a:extLst>
            </p:cNvPr>
            <p:cNvSpPr/>
            <p:nvPr/>
          </p:nvSpPr>
          <p:spPr bwMode="auto">
            <a:xfrm>
              <a:off x="2120" y="1290"/>
              <a:ext cx="73" cy="143"/>
            </a:xfrm>
            <a:custGeom>
              <a:avLst/>
              <a:gdLst>
                <a:gd name="T0" fmla="*/ 180 w 269"/>
                <a:gd name="T1" fmla="*/ 291 h 529"/>
                <a:gd name="T2" fmla="*/ 269 w 269"/>
                <a:gd name="T3" fmla="*/ 524 h 529"/>
                <a:gd name="T4" fmla="*/ 260 w 269"/>
                <a:gd name="T5" fmla="*/ 529 h 529"/>
                <a:gd name="T6" fmla="*/ 241 w 269"/>
                <a:gd name="T7" fmla="*/ 493 h 529"/>
                <a:gd name="T8" fmla="*/ 79 w 269"/>
                <a:gd name="T9" fmla="*/ 182 h 529"/>
                <a:gd name="T10" fmla="*/ 20 w 269"/>
                <a:gd name="T11" fmla="*/ 74 h 529"/>
                <a:gd name="T12" fmla="*/ 20 w 269"/>
                <a:gd name="T13" fmla="*/ 0 h 529"/>
                <a:gd name="T14" fmla="*/ 27 w 269"/>
                <a:gd name="T15" fmla="*/ 18 h 529"/>
                <a:gd name="T16" fmla="*/ 134 w 269"/>
                <a:gd name="T17" fmla="*/ 205 h 529"/>
                <a:gd name="T18" fmla="*/ 157 w 269"/>
                <a:gd name="T19" fmla="*/ 232 h 529"/>
                <a:gd name="T20" fmla="*/ 157 w 269"/>
                <a:gd name="T21" fmla="*/ 231 h 529"/>
                <a:gd name="T22" fmla="*/ 181 w 269"/>
                <a:gd name="T23" fmla="*/ 293 h 529"/>
                <a:gd name="T24" fmla="*/ 180 w 269"/>
                <a:gd name="T25" fmla="*/ 291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9" h="529">
                  <a:moveTo>
                    <a:pt x="180" y="291"/>
                  </a:moveTo>
                  <a:cubicBezTo>
                    <a:pt x="210" y="369"/>
                    <a:pt x="239" y="447"/>
                    <a:pt x="269" y="524"/>
                  </a:cubicBezTo>
                  <a:cubicBezTo>
                    <a:pt x="266" y="526"/>
                    <a:pt x="263" y="527"/>
                    <a:pt x="260" y="529"/>
                  </a:cubicBezTo>
                  <a:cubicBezTo>
                    <a:pt x="254" y="517"/>
                    <a:pt x="247" y="505"/>
                    <a:pt x="241" y="493"/>
                  </a:cubicBezTo>
                  <a:cubicBezTo>
                    <a:pt x="187" y="389"/>
                    <a:pt x="133" y="285"/>
                    <a:pt x="79" y="182"/>
                  </a:cubicBezTo>
                  <a:cubicBezTo>
                    <a:pt x="60" y="145"/>
                    <a:pt x="38" y="111"/>
                    <a:pt x="20" y="74"/>
                  </a:cubicBezTo>
                  <a:cubicBezTo>
                    <a:pt x="10" y="54"/>
                    <a:pt x="0" y="31"/>
                    <a:pt x="20" y="0"/>
                  </a:cubicBezTo>
                  <a:cubicBezTo>
                    <a:pt x="23" y="6"/>
                    <a:pt x="24" y="13"/>
                    <a:pt x="27" y="18"/>
                  </a:cubicBezTo>
                  <a:cubicBezTo>
                    <a:pt x="63" y="81"/>
                    <a:pt x="98" y="143"/>
                    <a:pt x="134" y="205"/>
                  </a:cubicBezTo>
                  <a:cubicBezTo>
                    <a:pt x="140" y="215"/>
                    <a:pt x="149" y="223"/>
                    <a:pt x="157" y="232"/>
                  </a:cubicBezTo>
                  <a:cubicBezTo>
                    <a:pt x="157" y="232"/>
                    <a:pt x="157" y="231"/>
                    <a:pt x="157" y="231"/>
                  </a:cubicBezTo>
                  <a:cubicBezTo>
                    <a:pt x="155" y="256"/>
                    <a:pt x="164" y="276"/>
                    <a:pt x="181" y="293"/>
                  </a:cubicBezTo>
                  <a:lnTo>
                    <a:pt x="18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A3E1FD20-B909-A4BD-B0C4-7120295F9AC8}"/>
                </a:ext>
              </a:extLst>
            </p:cNvPr>
            <p:cNvSpPr/>
            <p:nvPr/>
          </p:nvSpPr>
          <p:spPr bwMode="auto">
            <a:xfrm>
              <a:off x="1888" y="2459"/>
              <a:ext cx="17" cy="121"/>
            </a:xfrm>
            <a:custGeom>
              <a:avLst/>
              <a:gdLst>
                <a:gd name="T0" fmla="*/ 61 w 61"/>
                <a:gd name="T1" fmla="*/ 0 h 448"/>
                <a:gd name="T2" fmla="*/ 60 w 61"/>
                <a:gd name="T3" fmla="*/ 73 h 448"/>
                <a:gd name="T4" fmla="*/ 53 w 61"/>
                <a:gd name="T5" fmla="*/ 235 h 448"/>
                <a:gd name="T6" fmla="*/ 0 w 61"/>
                <a:gd name="T7" fmla="*/ 448 h 448"/>
                <a:gd name="T8" fmla="*/ 61 w 61"/>
                <a:gd name="T9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48">
                  <a:moveTo>
                    <a:pt x="61" y="0"/>
                  </a:moveTo>
                  <a:cubicBezTo>
                    <a:pt x="61" y="25"/>
                    <a:pt x="61" y="49"/>
                    <a:pt x="60" y="73"/>
                  </a:cubicBezTo>
                  <a:cubicBezTo>
                    <a:pt x="59" y="127"/>
                    <a:pt x="60" y="182"/>
                    <a:pt x="53" y="235"/>
                  </a:cubicBezTo>
                  <a:cubicBezTo>
                    <a:pt x="44" y="308"/>
                    <a:pt x="34" y="381"/>
                    <a:pt x="0" y="448"/>
                  </a:cubicBezTo>
                  <a:cubicBezTo>
                    <a:pt x="20" y="299"/>
                    <a:pt x="40" y="150"/>
                    <a:pt x="6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C99D50C8-AD9A-EB81-1210-43E621AC2C24}"/>
                </a:ext>
              </a:extLst>
            </p:cNvPr>
            <p:cNvSpPr/>
            <p:nvPr/>
          </p:nvSpPr>
          <p:spPr bwMode="auto">
            <a:xfrm>
              <a:off x="2202" y="1902"/>
              <a:ext cx="32" cy="79"/>
            </a:xfrm>
            <a:custGeom>
              <a:avLst/>
              <a:gdLst>
                <a:gd name="T0" fmla="*/ 0 w 117"/>
                <a:gd name="T1" fmla="*/ 292 h 292"/>
                <a:gd name="T2" fmla="*/ 106 w 117"/>
                <a:gd name="T3" fmla="*/ 0 h 292"/>
                <a:gd name="T4" fmla="*/ 0 w 117"/>
                <a:gd name="T5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292">
                  <a:moveTo>
                    <a:pt x="0" y="292"/>
                  </a:moveTo>
                  <a:cubicBezTo>
                    <a:pt x="39" y="197"/>
                    <a:pt x="59" y="95"/>
                    <a:pt x="106" y="0"/>
                  </a:cubicBezTo>
                  <a:cubicBezTo>
                    <a:pt x="117" y="53"/>
                    <a:pt x="58" y="215"/>
                    <a:pt x="0" y="2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9">
              <a:extLst>
                <a:ext uri="{FF2B5EF4-FFF2-40B4-BE49-F238E27FC236}">
                  <a16:creationId xmlns:a16="http://schemas.microsoft.com/office/drawing/2014/main" id="{EB526D4B-202C-1490-54B7-9BB5C7BEADD8}"/>
                </a:ext>
              </a:extLst>
            </p:cNvPr>
            <p:cNvSpPr/>
            <p:nvPr/>
          </p:nvSpPr>
          <p:spPr bwMode="auto">
            <a:xfrm>
              <a:off x="1913" y="2409"/>
              <a:ext cx="23" cy="54"/>
            </a:xfrm>
            <a:custGeom>
              <a:avLst/>
              <a:gdLst>
                <a:gd name="T0" fmla="*/ 20 w 82"/>
                <a:gd name="T1" fmla="*/ 201 h 201"/>
                <a:gd name="T2" fmla="*/ 30 w 82"/>
                <a:gd name="T3" fmla="*/ 42 h 201"/>
                <a:gd name="T4" fmla="*/ 82 w 82"/>
                <a:gd name="T5" fmla="*/ 0 h 201"/>
                <a:gd name="T6" fmla="*/ 20 w 82"/>
                <a:gd name="T7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201">
                  <a:moveTo>
                    <a:pt x="20" y="201"/>
                  </a:moveTo>
                  <a:cubicBezTo>
                    <a:pt x="0" y="144"/>
                    <a:pt x="21" y="94"/>
                    <a:pt x="30" y="42"/>
                  </a:cubicBezTo>
                  <a:cubicBezTo>
                    <a:pt x="33" y="26"/>
                    <a:pt x="53" y="12"/>
                    <a:pt x="82" y="0"/>
                  </a:cubicBezTo>
                  <a:cubicBezTo>
                    <a:pt x="61" y="68"/>
                    <a:pt x="40" y="135"/>
                    <a:pt x="20" y="2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0">
              <a:extLst>
                <a:ext uri="{FF2B5EF4-FFF2-40B4-BE49-F238E27FC236}">
                  <a16:creationId xmlns:a16="http://schemas.microsoft.com/office/drawing/2014/main" id="{0A37883F-44E6-9D07-1503-E950D083E5A3}"/>
                </a:ext>
              </a:extLst>
            </p:cNvPr>
            <p:cNvSpPr/>
            <p:nvPr/>
          </p:nvSpPr>
          <p:spPr bwMode="auto">
            <a:xfrm>
              <a:off x="2234" y="1798"/>
              <a:ext cx="33" cy="100"/>
            </a:xfrm>
            <a:custGeom>
              <a:avLst/>
              <a:gdLst>
                <a:gd name="T0" fmla="*/ 122 w 122"/>
                <a:gd name="T1" fmla="*/ 4 h 368"/>
                <a:gd name="T2" fmla="*/ 0 w 122"/>
                <a:gd name="T3" fmla="*/ 368 h 368"/>
                <a:gd name="T4" fmla="*/ 112 w 122"/>
                <a:gd name="T5" fmla="*/ 0 h 368"/>
                <a:gd name="T6" fmla="*/ 122 w 122"/>
                <a:gd name="T7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" h="368">
                  <a:moveTo>
                    <a:pt x="122" y="4"/>
                  </a:moveTo>
                  <a:cubicBezTo>
                    <a:pt x="102" y="132"/>
                    <a:pt x="47" y="248"/>
                    <a:pt x="0" y="368"/>
                  </a:cubicBezTo>
                  <a:cubicBezTo>
                    <a:pt x="38" y="245"/>
                    <a:pt x="75" y="122"/>
                    <a:pt x="112" y="0"/>
                  </a:cubicBezTo>
                  <a:cubicBezTo>
                    <a:pt x="115" y="1"/>
                    <a:pt x="119" y="3"/>
                    <a:pt x="1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1">
              <a:extLst>
                <a:ext uri="{FF2B5EF4-FFF2-40B4-BE49-F238E27FC236}">
                  <a16:creationId xmlns:a16="http://schemas.microsoft.com/office/drawing/2014/main" id="{CD1D2B28-9EAA-CAFB-BF2E-51723CAC166E}"/>
                </a:ext>
              </a:extLst>
            </p:cNvPr>
            <p:cNvSpPr/>
            <p:nvPr/>
          </p:nvSpPr>
          <p:spPr bwMode="auto">
            <a:xfrm>
              <a:off x="1255" y="2356"/>
              <a:ext cx="18" cy="64"/>
            </a:xfrm>
            <a:custGeom>
              <a:avLst/>
              <a:gdLst>
                <a:gd name="T0" fmla="*/ 53 w 63"/>
                <a:gd name="T1" fmla="*/ 236 h 236"/>
                <a:gd name="T2" fmla="*/ 0 w 63"/>
                <a:gd name="T3" fmla="*/ 0 h 236"/>
                <a:gd name="T4" fmla="*/ 38 w 63"/>
                <a:gd name="T5" fmla="*/ 74 h 236"/>
                <a:gd name="T6" fmla="*/ 58 w 63"/>
                <a:gd name="T7" fmla="*/ 208 h 236"/>
                <a:gd name="T8" fmla="*/ 63 w 63"/>
                <a:gd name="T9" fmla="*/ 235 h 236"/>
                <a:gd name="T10" fmla="*/ 53 w 63"/>
                <a:gd name="T11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236">
                  <a:moveTo>
                    <a:pt x="53" y="236"/>
                  </a:moveTo>
                  <a:cubicBezTo>
                    <a:pt x="36" y="161"/>
                    <a:pt x="19" y="85"/>
                    <a:pt x="0" y="0"/>
                  </a:cubicBezTo>
                  <a:cubicBezTo>
                    <a:pt x="25" y="25"/>
                    <a:pt x="36" y="45"/>
                    <a:pt x="38" y="74"/>
                  </a:cubicBezTo>
                  <a:cubicBezTo>
                    <a:pt x="41" y="119"/>
                    <a:pt x="51" y="163"/>
                    <a:pt x="58" y="208"/>
                  </a:cubicBezTo>
                  <a:cubicBezTo>
                    <a:pt x="60" y="217"/>
                    <a:pt x="61" y="226"/>
                    <a:pt x="63" y="235"/>
                  </a:cubicBezTo>
                  <a:cubicBezTo>
                    <a:pt x="60" y="236"/>
                    <a:pt x="56" y="236"/>
                    <a:pt x="53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2">
              <a:extLst>
                <a:ext uri="{FF2B5EF4-FFF2-40B4-BE49-F238E27FC236}">
                  <a16:creationId xmlns:a16="http://schemas.microsoft.com/office/drawing/2014/main" id="{CC7ABA1F-8AB2-C1EF-7E1F-2711B3F2684F}"/>
                </a:ext>
              </a:extLst>
            </p:cNvPr>
            <p:cNvSpPr/>
            <p:nvPr/>
          </p:nvSpPr>
          <p:spPr bwMode="auto">
            <a:xfrm>
              <a:off x="1310" y="2523"/>
              <a:ext cx="10" cy="91"/>
            </a:xfrm>
            <a:custGeom>
              <a:avLst/>
              <a:gdLst>
                <a:gd name="T0" fmla="*/ 28 w 38"/>
                <a:gd name="T1" fmla="*/ 337 h 337"/>
                <a:gd name="T2" fmla="*/ 0 w 38"/>
                <a:gd name="T3" fmla="*/ 0 h 337"/>
                <a:gd name="T4" fmla="*/ 28 w 38"/>
                <a:gd name="T5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37">
                  <a:moveTo>
                    <a:pt x="28" y="337"/>
                  </a:moveTo>
                  <a:cubicBezTo>
                    <a:pt x="19" y="233"/>
                    <a:pt x="9" y="116"/>
                    <a:pt x="0" y="0"/>
                  </a:cubicBezTo>
                  <a:cubicBezTo>
                    <a:pt x="20" y="115"/>
                    <a:pt x="38" y="232"/>
                    <a:pt x="28" y="3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3">
              <a:extLst>
                <a:ext uri="{FF2B5EF4-FFF2-40B4-BE49-F238E27FC236}">
                  <a16:creationId xmlns:a16="http://schemas.microsoft.com/office/drawing/2014/main" id="{60C8DF25-1F3D-42B7-A91A-2745A421EDFD}"/>
                </a:ext>
              </a:extLst>
            </p:cNvPr>
            <p:cNvSpPr/>
            <p:nvPr/>
          </p:nvSpPr>
          <p:spPr bwMode="auto">
            <a:xfrm>
              <a:off x="1293" y="2420"/>
              <a:ext cx="13" cy="48"/>
            </a:xfrm>
            <a:custGeom>
              <a:avLst/>
              <a:gdLst>
                <a:gd name="T0" fmla="*/ 10 w 47"/>
                <a:gd name="T1" fmla="*/ 0 h 179"/>
                <a:gd name="T2" fmla="*/ 47 w 47"/>
                <a:gd name="T3" fmla="*/ 179 h 179"/>
                <a:gd name="T4" fmla="*/ 20 w 47"/>
                <a:gd name="T5" fmla="*/ 95 h 179"/>
                <a:gd name="T6" fmla="*/ 0 w 47"/>
                <a:gd name="T7" fmla="*/ 3 h 179"/>
                <a:gd name="T8" fmla="*/ 10 w 47"/>
                <a:gd name="T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79">
                  <a:moveTo>
                    <a:pt x="10" y="0"/>
                  </a:moveTo>
                  <a:cubicBezTo>
                    <a:pt x="42" y="55"/>
                    <a:pt x="37" y="118"/>
                    <a:pt x="47" y="179"/>
                  </a:cubicBezTo>
                  <a:cubicBezTo>
                    <a:pt x="33" y="170"/>
                    <a:pt x="33" y="170"/>
                    <a:pt x="20" y="95"/>
                  </a:cubicBezTo>
                  <a:cubicBezTo>
                    <a:pt x="14" y="64"/>
                    <a:pt x="6" y="34"/>
                    <a:pt x="0" y="3"/>
                  </a:cubicBezTo>
                  <a:cubicBezTo>
                    <a:pt x="3" y="2"/>
                    <a:pt x="7" y="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4">
              <a:extLst>
                <a:ext uri="{FF2B5EF4-FFF2-40B4-BE49-F238E27FC236}">
                  <a16:creationId xmlns:a16="http://schemas.microsoft.com/office/drawing/2014/main" id="{B2B93B0B-B1F0-2D71-2C8D-EBDE13CA9421}"/>
                </a:ext>
              </a:extLst>
            </p:cNvPr>
            <p:cNvSpPr/>
            <p:nvPr/>
          </p:nvSpPr>
          <p:spPr bwMode="auto">
            <a:xfrm>
              <a:off x="1391" y="2711"/>
              <a:ext cx="50" cy="20"/>
            </a:xfrm>
            <a:custGeom>
              <a:avLst/>
              <a:gdLst>
                <a:gd name="T0" fmla="*/ 182 w 182"/>
                <a:gd name="T1" fmla="*/ 8 h 74"/>
                <a:gd name="T2" fmla="*/ 3 w 182"/>
                <a:gd name="T3" fmla="*/ 74 h 74"/>
                <a:gd name="T4" fmla="*/ 0 w 182"/>
                <a:gd name="T5" fmla="*/ 64 h 74"/>
                <a:gd name="T6" fmla="*/ 179 w 182"/>
                <a:gd name="T7" fmla="*/ 0 h 74"/>
                <a:gd name="T8" fmla="*/ 182 w 182"/>
                <a:gd name="T9" fmla="*/ 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74">
                  <a:moveTo>
                    <a:pt x="182" y="8"/>
                  </a:moveTo>
                  <a:cubicBezTo>
                    <a:pt x="122" y="30"/>
                    <a:pt x="63" y="52"/>
                    <a:pt x="3" y="74"/>
                  </a:cubicBezTo>
                  <a:cubicBezTo>
                    <a:pt x="2" y="71"/>
                    <a:pt x="1" y="67"/>
                    <a:pt x="0" y="64"/>
                  </a:cubicBezTo>
                  <a:cubicBezTo>
                    <a:pt x="55" y="31"/>
                    <a:pt x="117" y="16"/>
                    <a:pt x="179" y="0"/>
                  </a:cubicBezTo>
                  <a:cubicBezTo>
                    <a:pt x="180" y="2"/>
                    <a:pt x="181" y="5"/>
                    <a:pt x="18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5">
              <a:extLst>
                <a:ext uri="{FF2B5EF4-FFF2-40B4-BE49-F238E27FC236}">
                  <a16:creationId xmlns:a16="http://schemas.microsoft.com/office/drawing/2014/main" id="{B5DF79E7-725B-2BD3-AE5E-BBA3FC275B21}"/>
                </a:ext>
              </a:extLst>
            </p:cNvPr>
            <p:cNvSpPr/>
            <p:nvPr/>
          </p:nvSpPr>
          <p:spPr bwMode="auto">
            <a:xfrm>
              <a:off x="1872" y="3010"/>
              <a:ext cx="10" cy="27"/>
            </a:xfrm>
            <a:custGeom>
              <a:avLst/>
              <a:gdLst>
                <a:gd name="T0" fmla="*/ 1 w 39"/>
                <a:gd name="T1" fmla="*/ 101 h 101"/>
                <a:gd name="T2" fmla="*/ 0 w 39"/>
                <a:gd name="T3" fmla="*/ 59 h 101"/>
                <a:gd name="T4" fmla="*/ 0 w 39"/>
                <a:gd name="T5" fmla="*/ 0 h 101"/>
                <a:gd name="T6" fmla="*/ 27 w 39"/>
                <a:gd name="T7" fmla="*/ 58 h 101"/>
                <a:gd name="T8" fmla="*/ 0 w 39"/>
                <a:gd name="T9" fmla="*/ 100 h 101"/>
                <a:gd name="T10" fmla="*/ 1 w 39"/>
                <a:gd name="T11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01">
                  <a:moveTo>
                    <a:pt x="1" y="101"/>
                  </a:moveTo>
                  <a:cubicBezTo>
                    <a:pt x="1" y="87"/>
                    <a:pt x="0" y="73"/>
                    <a:pt x="0" y="59"/>
                  </a:cubicBezTo>
                  <a:cubicBezTo>
                    <a:pt x="0" y="40"/>
                    <a:pt x="0" y="21"/>
                    <a:pt x="0" y="0"/>
                  </a:cubicBezTo>
                  <a:cubicBezTo>
                    <a:pt x="33" y="17"/>
                    <a:pt x="39" y="30"/>
                    <a:pt x="27" y="58"/>
                  </a:cubicBezTo>
                  <a:cubicBezTo>
                    <a:pt x="20" y="73"/>
                    <a:pt x="9" y="86"/>
                    <a:pt x="0" y="100"/>
                  </a:cubicBezTo>
                  <a:lnTo>
                    <a:pt x="1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6">
              <a:extLst>
                <a:ext uri="{FF2B5EF4-FFF2-40B4-BE49-F238E27FC236}">
                  <a16:creationId xmlns:a16="http://schemas.microsoft.com/office/drawing/2014/main" id="{14A7D8D9-0CE3-51A1-6D49-344016EFB814}"/>
                </a:ext>
              </a:extLst>
            </p:cNvPr>
            <p:cNvSpPr/>
            <p:nvPr/>
          </p:nvSpPr>
          <p:spPr bwMode="auto">
            <a:xfrm>
              <a:off x="1775" y="3117"/>
              <a:ext cx="23" cy="19"/>
            </a:xfrm>
            <a:custGeom>
              <a:avLst/>
              <a:gdLst>
                <a:gd name="T0" fmla="*/ 85 w 85"/>
                <a:gd name="T1" fmla="*/ 9 h 70"/>
                <a:gd name="T2" fmla="*/ 5 w 85"/>
                <a:gd name="T3" fmla="*/ 70 h 70"/>
                <a:gd name="T4" fmla="*/ 0 w 85"/>
                <a:gd name="T5" fmla="*/ 35 h 70"/>
                <a:gd name="T6" fmla="*/ 78 w 85"/>
                <a:gd name="T7" fmla="*/ 0 h 70"/>
                <a:gd name="T8" fmla="*/ 85 w 85"/>
                <a:gd name="T9" fmla="*/ 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70">
                  <a:moveTo>
                    <a:pt x="85" y="9"/>
                  </a:moveTo>
                  <a:cubicBezTo>
                    <a:pt x="60" y="28"/>
                    <a:pt x="34" y="47"/>
                    <a:pt x="5" y="70"/>
                  </a:cubicBezTo>
                  <a:cubicBezTo>
                    <a:pt x="3" y="56"/>
                    <a:pt x="2" y="48"/>
                    <a:pt x="0" y="35"/>
                  </a:cubicBezTo>
                  <a:cubicBezTo>
                    <a:pt x="25" y="24"/>
                    <a:pt x="51" y="12"/>
                    <a:pt x="78" y="0"/>
                  </a:cubicBezTo>
                  <a:cubicBezTo>
                    <a:pt x="80" y="3"/>
                    <a:pt x="83" y="6"/>
                    <a:pt x="8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7">
              <a:extLst>
                <a:ext uri="{FF2B5EF4-FFF2-40B4-BE49-F238E27FC236}">
                  <a16:creationId xmlns:a16="http://schemas.microsoft.com/office/drawing/2014/main" id="{4ADA3279-6450-919A-649F-487171FD7CA8}"/>
                </a:ext>
              </a:extLst>
            </p:cNvPr>
            <p:cNvSpPr/>
            <p:nvPr/>
          </p:nvSpPr>
          <p:spPr bwMode="auto">
            <a:xfrm>
              <a:off x="1432" y="1012"/>
              <a:ext cx="42" cy="10"/>
            </a:xfrm>
            <a:custGeom>
              <a:avLst/>
              <a:gdLst>
                <a:gd name="T0" fmla="*/ 156 w 156"/>
                <a:gd name="T1" fmla="*/ 3 h 36"/>
                <a:gd name="T2" fmla="*/ 0 w 156"/>
                <a:gd name="T3" fmla="*/ 21 h 36"/>
                <a:gd name="T4" fmla="*/ 156 w 156"/>
                <a:gd name="T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36">
                  <a:moveTo>
                    <a:pt x="156" y="3"/>
                  </a:moveTo>
                  <a:cubicBezTo>
                    <a:pt x="106" y="11"/>
                    <a:pt x="58" y="36"/>
                    <a:pt x="0" y="21"/>
                  </a:cubicBezTo>
                  <a:cubicBezTo>
                    <a:pt x="54" y="5"/>
                    <a:pt x="105" y="0"/>
                    <a:pt x="15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8">
              <a:extLst>
                <a:ext uri="{FF2B5EF4-FFF2-40B4-BE49-F238E27FC236}">
                  <a16:creationId xmlns:a16="http://schemas.microsoft.com/office/drawing/2014/main" id="{9DD64F47-DC37-E8C3-FAEC-C3DB98D1000E}"/>
                </a:ext>
              </a:extLst>
            </p:cNvPr>
            <p:cNvSpPr/>
            <p:nvPr/>
          </p:nvSpPr>
          <p:spPr bwMode="auto">
            <a:xfrm>
              <a:off x="1345" y="3007"/>
              <a:ext cx="8" cy="35"/>
            </a:xfrm>
            <a:custGeom>
              <a:avLst/>
              <a:gdLst>
                <a:gd name="T0" fmla="*/ 28 w 28"/>
                <a:gd name="T1" fmla="*/ 2 h 130"/>
                <a:gd name="T2" fmla="*/ 18 w 28"/>
                <a:gd name="T3" fmla="*/ 130 h 130"/>
                <a:gd name="T4" fmla="*/ 6 w 28"/>
                <a:gd name="T5" fmla="*/ 93 h 130"/>
                <a:gd name="T6" fmla="*/ 20 w 28"/>
                <a:gd name="T7" fmla="*/ 3 h 130"/>
                <a:gd name="T8" fmla="*/ 22 w 28"/>
                <a:gd name="T9" fmla="*/ 0 h 130"/>
                <a:gd name="T10" fmla="*/ 28 w 28"/>
                <a:gd name="T11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30">
                  <a:moveTo>
                    <a:pt x="28" y="2"/>
                  </a:moveTo>
                  <a:cubicBezTo>
                    <a:pt x="25" y="43"/>
                    <a:pt x="22" y="85"/>
                    <a:pt x="18" y="130"/>
                  </a:cubicBezTo>
                  <a:cubicBezTo>
                    <a:pt x="0" y="120"/>
                    <a:pt x="4" y="105"/>
                    <a:pt x="6" y="93"/>
                  </a:cubicBezTo>
                  <a:cubicBezTo>
                    <a:pt x="10" y="63"/>
                    <a:pt x="15" y="33"/>
                    <a:pt x="20" y="3"/>
                  </a:cubicBezTo>
                  <a:cubicBezTo>
                    <a:pt x="21" y="2"/>
                    <a:pt x="21" y="0"/>
                    <a:pt x="22" y="0"/>
                  </a:cubicBezTo>
                  <a:cubicBezTo>
                    <a:pt x="23" y="0"/>
                    <a:pt x="25" y="1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9">
              <a:extLst>
                <a:ext uri="{FF2B5EF4-FFF2-40B4-BE49-F238E27FC236}">
                  <a16:creationId xmlns:a16="http://schemas.microsoft.com/office/drawing/2014/main" id="{6CC578CF-28CA-45E4-7DF9-5F14E8CD7A25}"/>
                </a:ext>
              </a:extLst>
            </p:cNvPr>
            <p:cNvSpPr/>
            <p:nvPr/>
          </p:nvSpPr>
          <p:spPr bwMode="auto">
            <a:xfrm>
              <a:off x="1341" y="2791"/>
              <a:ext cx="10" cy="34"/>
            </a:xfrm>
            <a:custGeom>
              <a:avLst/>
              <a:gdLst>
                <a:gd name="T0" fmla="*/ 0 w 37"/>
                <a:gd name="T1" fmla="*/ 0 h 128"/>
                <a:gd name="T2" fmla="*/ 21 w 37"/>
                <a:gd name="T3" fmla="*/ 39 h 128"/>
                <a:gd name="T4" fmla="*/ 13 w 37"/>
                <a:gd name="T5" fmla="*/ 75 h 128"/>
                <a:gd name="T6" fmla="*/ 19 w 37"/>
                <a:gd name="T7" fmla="*/ 128 h 128"/>
                <a:gd name="T8" fmla="*/ 12 w 37"/>
                <a:gd name="T9" fmla="*/ 128 h 128"/>
                <a:gd name="T10" fmla="*/ 0 w 37"/>
                <a:gd name="T1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8">
                  <a:moveTo>
                    <a:pt x="0" y="0"/>
                  </a:moveTo>
                  <a:cubicBezTo>
                    <a:pt x="34" y="16"/>
                    <a:pt x="37" y="20"/>
                    <a:pt x="21" y="39"/>
                  </a:cubicBezTo>
                  <a:cubicBezTo>
                    <a:pt x="11" y="51"/>
                    <a:pt x="11" y="62"/>
                    <a:pt x="13" y="75"/>
                  </a:cubicBezTo>
                  <a:cubicBezTo>
                    <a:pt x="15" y="93"/>
                    <a:pt x="17" y="110"/>
                    <a:pt x="19" y="128"/>
                  </a:cubicBezTo>
                  <a:cubicBezTo>
                    <a:pt x="17" y="128"/>
                    <a:pt x="14" y="128"/>
                    <a:pt x="12" y="128"/>
                  </a:cubicBezTo>
                  <a:cubicBezTo>
                    <a:pt x="8" y="87"/>
                    <a:pt x="4" y="4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0">
              <a:extLst>
                <a:ext uri="{FF2B5EF4-FFF2-40B4-BE49-F238E27FC236}">
                  <a16:creationId xmlns:a16="http://schemas.microsoft.com/office/drawing/2014/main" id="{495D8DF2-1F19-5DA3-A916-63509ABCA9B1}"/>
                </a:ext>
              </a:extLst>
            </p:cNvPr>
            <p:cNvSpPr/>
            <p:nvPr/>
          </p:nvSpPr>
          <p:spPr bwMode="auto">
            <a:xfrm>
              <a:off x="1270" y="1074"/>
              <a:ext cx="27" cy="14"/>
            </a:xfrm>
            <a:custGeom>
              <a:avLst/>
              <a:gdLst>
                <a:gd name="T0" fmla="*/ 0 w 97"/>
                <a:gd name="T1" fmla="*/ 53 h 53"/>
                <a:gd name="T2" fmla="*/ 97 w 97"/>
                <a:gd name="T3" fmla="*/ 0 h 53"/>
                <a:gd name="T4" fmla="*/ 0 w 97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53">
                  <a:moveTo>
                    <a:pt x="0" y="53"/>
                  </a:moveTo>
                  <a:cubicBezTo>
                    <a:pt x="32" y="35"/>
                    <a:pt x="64" y="18"/>
                    <a:pt x="97" y="0"/>
                  </a:cubicBezTo>
                  <a:cubicBezTo>
                    <a:pt x="80" y="34"/>
                    <a:pt x="80" y="34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1">
              <a:extLst>
                <a:ext uri="{FF2B5EF4-FFF2-40B4-BE49-F238E27FC236}">
                  <a16:creationId xmlns:a16="http://schemas.microsoft.com/office/drawing/2014/main" id="{971CA20D-B390-52C4-8228-F92AB06DF6D9}"/>
                </a:ext>
              </a:extLst>
            </p:cNvPr>
            <p:cNvSpPr/>
            <p:nvPr/>
          </p:nvSpPr>
          <p:spPr bwMode="auto">
            <a:xfrm>
              <a:off x="1827" y="3075"/>
              <a:ext cx="18" cy="20"/>
            </a:xfrm>
            <a:custGeom>
              <a:avLst/>
              <a:gdLst>
                <a:gd name="T0" fmla="*/ 0 w 67"/>
                <a:gd name="T1" fmla="*/ 72 h 72"/>
                <a:gd name="T2" fmla="*/ 67 w 67"/>
                <a:gd name="T3" fmla="*/ 0 h 72"/>
                <a:gd name="T4" fmla="*/ 0 w 67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72">
                  <a:moveTo>
                    <a:pt x="0" y="72"/>
                  </a:moveTo>
                  <a:cubicBezTo>
                    <a:pt x="2" y="46"/>
                    <a:pt x="37" y="10"/>
                    <a:pt x="67" y="0"/>
                  </a:cubicBezTo>
                  <a:cubicBezTo>
                    <a:pt x="44" y="24"/>
                    <a:pt x="24" y="46"/>
                    <a:pt x="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2">
              <a:extLst>
                <a:ext uri="{FF2B5EF4-FFF2-40B4-BE49-F238E27FC236}">
                  <a16:creationId xmlns:a16="http://schemas.microsoft.com/office/drawing/2014/main" id="{BB515991-724F-FC73-A733-69BE8739CE3E}"/>
                </a:ext>
              </a:extLst>
            </p:cNvPr>
            <p:cNvSpPr/>
            <p:nvPr/>
          </p:nvSpPr>
          <p:spPr bwMode="auto">
            <a:xfrm>
              <a:off x="1355" y="2837"/>
              <a:ext cx="12" cy="19"/>
            </a:xfrm>
            <a:custGeom>
              <a:avLst/>
              <a:gdLst>
                <a:gd name="T0" fmla="*/ 36 w 43"/>
                <a:gd name="T1" fmla="*/ 68 h 68"/>
                <a:gd name="T2" fmla="*/ 11 w 43"/>
                <a:gd name="T3" fmla="*/ 0 h 68"/>
                <a:gd name="T4" fmla="*/ 36 w 43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68">
                  <a:moveTo>
                    <a:pt x="36" y="68"/>
                  </a:moveTo>
                  <a:cubicBezTo>
                    <a:pt x="0" y="52"/>
                    <a:pt x="24" y="24"/>
                    <a:pt x="11" y="0"/>
                  </a:cubicBezTo>
                  <a:cubicBezTo>
                    <a:pt x="41" y="15"/>
                    <a:pt x="43" y="20"/>
                    <a:pt x="36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3">
              <a:extLst>
                <a:ext uri="{FF2B5EF4-FFF2-40B4-BE49-F238E27FC236}">
                  <a16:creationId xmlns:a16="http://schemas.microsoft.com/office/drawing/2014/main" id="{B3E4BB1B-F067-A258-EC13-45648B35E624}"/>
                </a:ext>
              </a:extLst>
            </p:cNvPr>
            <p:cNvSpPr/>
            <p:nvPr/>
          </p:nvSpPr>
          <p:spPr bwMode="auto">
            <a:xfrm>
              <a:off x="1335" y="2731"/>
              <a:ext cx="9" cy="16"/>
            </a:xfrm>
            <a:custGeom>
              <a:avLst/>
              <a:gdLst>
                <a:gd name="T0" fmla="*/ 34 w 34"/>
                <a:gd name="T1" fmla="*/ 60 h 60"/>
                <a:gd name="T2" fmla="*/ 7 w 34"/>
                <a:gd name="T3" fmla="*/ 16 h 60"/>
                <a:gd name="T4" fmla="*/ 26 w 34"/>
                <a:gd name="T5" fmla="*/ 0 h 60"/>
                <a:gd name="T6" fmla="*/ 34 w 34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0">
                  <a:moveTo>
                    <a:pt x="34" y="60"/>
                  </a:moveTo>
                  <a:cubicBezTo>
                    <a:pt x="0" y="55"/>
                    <a:pt x="12" y="31"/>
                    <a:pt x="7" y="16"/>
                  </a:cubicBezTo>
                  <a:cubicBezTo>
                    <a:pt x="6" y="14"/>
                    <a:pt x="16" y="8"/>
                    <a:pt x="26" y="0"/>
                  </a:cubicBezTo>
                  <a:cubicBezTo>
                    <a:pt x="29" y="22"/>
                    <a:pt x="31" y="39"/>
                    <a:pt x="34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4">
              <a:extLst>
                <a:ext uri="{FF2B5EF4-FFF2-40B4-BE49-F238E27FC236}">
                  <a16:creationId xmlns:a16="http://schemas.microsoft.com/office/drawing/2014/main" id="{FC969E68-CD5E-5C5F-0761-0936BD4ABC4E}"/>
                </a:ext>
              </a:extLst>
            </p:cNvPr>
            <p:cNvSpPr/>
            <p:nvPr/>
          </p:nvSpPr>
          <p:spPr bwMode="auto">
            <a:xfrm>
              <a:off x="1816" y="2930"/>
              <a:ext cx="15" cy="10"/>
            </a:xfrm>
            <a:custGeom>
              <a:avLst/>
              <a:gdLst>
                <a:gd name="T0" fmla="*/ 55 w 55"/>
                <a:gd name="T1" fmla="*/ 0 h 36"/>
                <a:gd name="T2" fmla="*/ 0 w 55"/>
                <a:gd name="T3" fmla="*/ 28 h 36"/>
                <a:gd name="T4" fmla="*/ 55 w 5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36">
                  <a:moveTo>
                    <a:pt x="55" y="0"/>
                  </a:moveTo>
                  <a:cubicBezTo>
                    <a:pt x="35" y="17"/>
                    <a:pt x="24" y="36"/>
                    <a:pt x="0" y="28"/>
                  </a:cubicBezTo>
                  <a:cubicBezTo>
                    <a:pt x="13" y="1"/>
                    <a:pt x="13" y="1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5">
              <a:extLst>
                <a:ext uri="{FF2B5EF4-FFF2-40B4-BE49-F238E27FC236}">
                  <a16:creationId xmlns:a16="http://schemas.microsoft.com/office/drawing/2014/main" id="{CEB8C3AE-5200-25D7-E91C-EDD89B3A74B0}"/>
                </a:ext>
              </a:extLst>
            </p:cNvPr>
            <p:cNvSpPr/>
            <p:nvPr/>
          </p:nvSpPr>
          <p:spPr bwMode="auto">
            <a:xfrm>
              <a:off x="1323" y="2886"/>
              <a:ext cx="11" cy="18"/>
            </a:xfrm>
            <a:custGeom>
              <a:avLst/>
              <a:gdLst>
                <a:gd name="T0" fmla="*/ 41 w 41"/>
                <a:gd name="T1" fmla="*/ 9 h 68"/>
                <a:gd name="T2" fmla="*/ 7 w 41"/>
                <a:gd name="T3" fmla="*/ 68 h 68"/>
                <a:gd name="T4" fmla="*/ 2 w 41"/>
                <a:gd name="T5" fmla="*/ 41 h 68"/>
                <a:gd name="T6" fmla="*/ 31 w 41"/>
                <a:gd name="T7" fmla="*/ 0 h 68"/>
                <a:gd name="T8" fmla="*/ 41 w 41"/>
                <a:gd name="T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68">
                  <a:moveTo>
                    <a:pt x="41" y="9"/>
                  </a:moveTo>
                  <a:cubicBezTo>
                    <a:pt x="31" y="26"/>
                    <a:pt x="21" y="44"/>
                    <a:pt x="7" y="68"/>
                  </a:cubicBezTo>
                  <a:cubicBezTo>
                    <a:pt x="4" y="54"/>
                    <a:pt x="0" y="45"/>
                    <a:pt x="2" y="41"/>
                  </a:cubicBezTo>
                  <a:cubicBezTo>
                    <a:pt x="10" y="26"/>
                    <a:pt x="21" y="14"/>
                    <a:pt x="31" y="0"/>
                  </a:cubicBezTo>
                  <a:cubicBezTo>
                    <a:pt x="34" y="3"/>
                    <a:pt x="38" y="6"/>
                    <a:pt x="4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6">
              <a:extLst>
                <a:ext uri="{FF2B5EF4-FFF2-40B4-BE49-F238E27FC236}">
                  <a16:creationId xmlns:a16="http://schemas.microsoft.com/office/drawing/2014/main" id="{6BA3187E-F04F-E9FB-8183-E0F39ED7C9D6}"/>
                </a:ext>
              </a:extLst>
            </p:cNvPr>
            <p:cNvSpPr/>
            <p:nvPr/>
          </p:nvSpPr>
          <p:spPr bwMode="auto">
            <a:xfrm>
              <a:off x="1891" y="3015"/>
              <a:ext cx="9" cy="17"/>
            </a:xfrm>
            <a:custGeom>
              <a:avLst/>
              <a:gdLst>
                <a:gd name="T0" fmla="*/ 0 w 34"/>
                <a:gd name="T1" fmla="*/ 64 h 64"/>
                <a:gd name="T2" fmla="*/ 8 w 34"/>
                <a:gd name="T3" fmla="*/ 0 h 64"/>
                <a:gd name="T4" fmla="*/ 34 w 34"/>
                <a:gd name="T5" fmla="*/ 23 h 64"/>
                <a:gd name="T6" fmla="*/ 0 w 34"/>
                <a:gd name="T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4">
                  <a:moveTo>
                    <a:pt x="0" y="64"/>
                  </a:moveTo>
                  <a:cubicBezTo>
                    <a:pt x="3" y="42"/>
                    <a:pt x="5" y="23"/>
                    <a:pt x="8" y="0"/>
                  </a:cubicBezTo>
                  <a:cubicBezTo>
                    <a:pt x="17" y="8"/>
                    <a:pt x="25" y="15"/>
                    <a:pt x="34" y="23"/>
                  </a:cubicBezTo>
                  <a:cubicBezTo>
                    <a:pt x="22" y="37"/>
                    <a:pt x="12" y="50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7">
              <a:extLst>
                <a:ext uri="{FF2B5EF4-FFF2-40B4-BE49-F238E27FC236}">
                  <a16:creationId xmlns:a16="http://schemas.microsoft.com/office/drawing/2014/main" id="{7C8CF3CD-68A1-C55E-744D-AAEA85BCFCBC}"/>
                </a:ext>
              </a:extLst>
            </p:cNvPr>
            <p:cNvSpPr/>
            <p:nvPr/>
          </p:nvSpPr>
          <p:spPr bwMode="auto">
            <a:xfrm>
              <a:off x="1846" y="3056"/>
              <a:ext cx="14" cy="13"/>
            </a:xfrm>
            <a:custGeom>
              <a:avLst/>
              <a:gdLst>
                <a:gd name="T0" fmla="*/ 0 w 50"/>
                <a:gd name="T1" fmla="*/ 49 h 49"/>
                <a:gd name="T2" fmla="*/ 42 w 50"/>
                <a:gd name="T3" fmla="*/ 0 h 49"/>
                <a:gd name="T4" fmla="*/ 0 w 50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9">
                  <a:moveTo>
                    <a:pt x="0" y="49"/>
                  </a:moveTo>
                  <a:cubicBezTo>
                    <a:pt x="16" y="30"/>
                    <a:pt x="29" y="16"/>
                    <a:pt x="42" y="0"/>
                  </a:cubicBezTo>
                  <a:cubicBezTo>
                    <a:pt x="50" y="33"/>
                    <a:pt x="39" y="47"/>
                    <a:pt x="0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8">
              <a:extLst>
                <a:ext uri="{FF2B5EF4-FFF2-40B4-BE49-F238E27FC236}">
                  <a16:creationId xmlns:a16="http://schemas.microsoft.com/office/drawing/2014/main" id="{FC63D87C-2593-088A-923E-EF9729A0B74C}"/>
                </a:ext>
              </a:extLst>
            </p:cNvPr>
            <p:cNvSpPr/>
            <p:nvPr/>
          </p:nvSpPr>
          <p:spPr bwMode="auto">
            <a:xfrm>
              <a:off x="1951" y="2427"/>
              <a:ext cx="6" cy="25"/>
            </a:xfrm>
            <a:custGeom>
              <a:avLst/>
              <a:gdLst>
                <a:gd name="T0" fmla="*/ 0 w 23"/>
                <a:gd name="T1" fmla="*/ 90 h 93"/>
                <a:gd name="T2" fmla="*/ 16 w 23"/>
                <a:gd name="T3" fmla="*/ 0 h 93"/>
                <a:gd name="T4" fmla="*/ 23 w 23"/>
                <a:gd name="T5" fmla="*/ 2 h 93"/>
                <a:gd name="T6" fmla="*/ 7 w 23"/>
                <a:gd name="T7" fmla="*/ 93 h 93"/>
                <a:gd name="T8" fmla="*/ 0 w 23"/>
                <a:gd name="T9" fmla="*/ 9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3">
                  <a:moveTo>
                    <a:pt x="0" y="90"/>
                  </a:moveTo>
                  <a:cubicBezTo>
                    <a:pt x="5" y="60"/>
                    <a:pt x="11" y="30"/>
                    <a:pt x="16" y="0"/>
                  </a:cubicBezTo>
                  <a:cubicBezTo>
                    <a:pt x="18" y="1"/>
                    <a:pt x="21" y="1"/>
                    <a:pt x="23" y="2"/>
                  </a:cubicBezTo>
                  <a:cubicBezTo>
                    <a:pt x="18" y="32"/>
                    <a:pt x="13" y="62"/>
                    <a:pt x="7" y="93"/>
                  </a:cubicBezTo>
                  <a:cubicBezTo>
                    <a:pt x="5" y="92"/>
                    <a:pt x="2" y="91"/>
                    <a:pt x="0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9">
              <a:extLst>
                <a:ext uri="{FF2B5EF4-FFF2-40B4-BE49-F238E27FC236}">
                  <a16:creationId xmlns:a16="http://schemas.microsoft.com/office/drawing/2014/main" id="{70857062-6892-286A-2B4D-91B00DDF1C44}"/>
                </a:ext>
              </a:extLst>
            </p:cNvPr>
            <p:cNvSpPr/>
            <p:nvPr/>
          </p:nvSpPr>
          <p:spPr bwMode="auto">
            <a:xfrm>
              <a:off x="1841" y="3029"/>
              <a:ext cx="12" cy="14"/>
            </a:xfrm>
            <a:custGeom>
              <a:avLst/>
              <a:gdLst>
                <a:gd name="T0" fmla="*/ 0 w 45"/>
                <a:gd name="T1" fmla="*/ 53 h 53"/>
                <a:gd name="T2" fmla="*/ 42 w 45"/>
                <a:gd name="T3" fmla="*/ 0 h 53"/>
                <a:gd name="T4" fmla="*/ 0 w 45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3">
                  <a:moveTo>
                    <a:pt x="0" y="53"/>
                  </a:moveTo>
                  <a:cubicBezTo>
                    <a:pt x="13" y="37"/>
                    <a:pt x="26" y="20"/>
                    <a:pt x="42" y="0"/>
                  </a:cubicBezTo>
                  <a:cubicBezTo>
                    <a:pt x="45" y="28"/>
                    <a:pt x="44" y="29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0">
              <a:extLst>
                <a:ext uri="{FF2B5EF4-FFF2-40B4-BE49-F238E27FC236}">
                  <a16:creationId xmlns:a16="http://schemas.microsoft.com/office/drawing/2014/main" id="{BEADFCB0-271B-92C7-111B-D42BF0E9585D}"/>
                </a:ext>
              </a:extLst>
            </p:cNvPr>
            <p:cNvSpPr/>
            <p:nvPr/>
          </p:nvSpPr>
          <p:spPr bwMode="auto">
            <a:xfrm>
              <a:off x="1859" y="2708"/>
              <a:ext cx="10" cy="14"/>
            </a:xfrm>
            <a:custGeom>
              <a:avLst/>
              <a:gdLst>
                <a:gd name="T0" fmla="*/ 15 w 34"/>
                <a:gd name="T1" fmla="*/ 51 h 53"/>
                <a:gd name="T2" fmla="*/ 34 w 34"/>
                <a:gd name="T3" fmla="*/ 0 h 53"/>
                <a:gd name="T4" fmla="*/ 26 w 34"/>
                <a:gd name="T5" fmla="*/ 53 h 53"/>
                <a:gd name="T6" fmla="*/ 15 w 34"/>
                <a:gd name="T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53">
                  <a:moveTo>
                    <a:pt x="15" y="51"/>
                  </a:moveTo>
                  <a:cubicBezTo>
                    <a:pt x="0" y="29"/>
                    <a:pt x="23" y="16"/>
                    <a:pt x="34" y="0"/>
                  </a:cubicBezTo>
                  <a:cubicBezTo>
                    <a:pt x="31" y="17"/>
                    <a:pt x="28" y="35"/>
                    <a:pt x="26" y="53"/>
                  </a:cubicBezTo>
                  <a:cubicBezTo>
                    <a:pt x="22" y="52"/>
                    <a:pt x="18" y="52"/>
                    <a:pt x="15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1">
              <a:extLst>
                <a:ext uri="{FF2B5EF4-FFF2-40B4-BE49-F238E27FC236}">
                  <a16:creationId xmlns:a16="http://schemas.microsoft.com/office/drawing/2014/main" id="{613C42CF-2EE2-FD04-6C1E-2A3541C25799}"/>
                </a:ext>
              </a:extLst>
            </p:cNvPr>
            <p:cNvSpPr/>
            <p:nvPr/>
          </p:nvSpPr>
          <p:spPr bwMode="auto">
            <a:xfrm>
              <a:off x="1730" y="3158"/>
              <a:ext cx="12" cy="16"/>
            </a:xfrm>
            <a:custGeom>
              <a:avLst/>
              <a:gdLst>
                <a:gd name="T0" fmla="*/ 0 w 46"/>
                <a:gd name="T1" fmla="*/ 56 h 60"/>
                <a:gd name="T2" fmla="*/ 46 w 46"/>
                <a:gd name="T3" fmla="*/ 0 h 60"/>
                <a:gd name="T4" fmla="*/ 7 w 46"/>
                <a:gd name="T5" fmla="*/ 60 h 60"/>
                <a:gd name="T6" fmla="*/ 0 w 46"/>
                <a:gd name="T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0">
                  <a:moveTo>
                    <a:pt x="0" y="56"/>
                  </a:moveTo>
                  <a:cubicBezTo>
                    <a:pt x="14" y="40"/>
                    <a:pt x="27" y="23"/>
                    <a:pt x="46" y="0"/>
                  </a:cubicBezTo>
                  <a:cubicBezTo>
                    <a:pt x="41" y="33"/>
                    <a:pt x="20" y="44"/>
                    <a:pt x="7" y="60"/>
                  </a:cubicBezTo>
                  <a:cubicBezTo>
                    <a:pt x="5" y="59"/>
                    <a:pt x="3" y="57"/>
                    <a:pt x="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2">
              <a:extLst>
                <a:ext uri="{FF2B5EF4-FFF2-40B4-BE49-F238E27FC236}">
                  <a16:creationId xmlns:a16="http://schemas.microsoft.com/office/drawing/2014/main" id="{D5D34D8F-42C0-E45E-A4AD-22D7FFAF7B2A}"/>
                </a:ext>
              </a:extLst>
            </p:cNvPr>
            <p:cNvSpPr/>
            <p:nvPr/>
          </p:nvSpPr>
          <p:spPr bwMode="auto">
            <a:xfrm>
              <a:off x="1874" y="2757"/>
              <a:ext cx="8" cy="15"/>
            </a:xfrm>
            <a:custGeom>
              <a:avLst/>
              <a:gdLst>
                <a:gd name="T0" fmla="*/ 15 w 29"/>
                <a:gd name="T1" fmla="*/ 59 h 59"/>
                <a:gd name="T2" fmla="*/ 19 w 29"/>
                <a:gd name="T3" fmla="*/ 0 h 59"/>
                <a:gd name="T4" fmla="*/ 15 w 29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9">
                  <a:moveTo>
                    <a:pt x="15" y="59"/>
                  </a:moveTo>
                  <a:cubicBezTo>
                    <a:pt x="0" y="37"/>
                    <a:pt x="21" y="19"/>
                    <a:pt x="19" y="0"/>
                  </a:cubicBezTo>
                  <a:cubicBezTo>
                    <a:pt x="29" y="33"/>
                    <a:pt x="29" y="33"/>
                    <a:pt x="15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3">
              <a:extLst>
                <a:ext uri="{FF2B5EF4-FFF2-40B4-BE49-F238E27FC236}">
                  <a16:creationId xmlns:a16="http://schemas.microsoft.com/office/drawing/2014/main" id="{639C3898-1D0F-CC32-804D-85C427676702}"/>
                </a:ext>
              </a:extLst>
            </p:cNvPr>
            <p:cNvSpPr/>
            <p:nvPr/>
          </p:nvSpPr>
          <p:spPr bwMode="auto">
            <a:xfrm>
              <a:off x="1237" y="2331"/>
              <a:ext cx="8" cy="10"/>
            </a:xfrm>
            <a:custGeom>
              <a:avLst/>
              <a:gdLst>
                <a:gd name="T0" fmla="*/ 26 w 27"/>
                <a:gd name="T1" fmla="*/ 36 h 36"/>
                <a:gd name="T2" fmla="*/ 6 w 27"/>
                <a:gd name="T3" fmla="*/ 0 h 36"/>
                <a:gd name="T4" fmla="*/ 26 w 27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6">
                  <a:moveTo>
                    <a:pt x="26" y="36"/>
                  </a:moveTo>
                  <a:cubicBezTo>
                    <a:pt x="0" y="33"/>
                    <a:pt x="7" y="17"/>
                    <a:pt x="6" y="0"/>
                  </a:cubicBezTo>
                  <a:cubicBezTo>
                    <a:pt x="21" y="10"/>
                    <a:pt x="27" y="19"/>
                    <a:pt x="2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4">
              <a:extLst>
                <a:ext uri="{FF2B5EF4-FFF2-40B4-BE49-F238E27FC236}">
                  <a16:creationId xmlns:a16="http://schemas.microsoft.com/office/drawing/2014/main" id="{2F855765-50C8-C569-64FF-8C21925EA39C}"/>
                </a:ext>
              </a:extLst>
            </p:cNvPr>
            <p:cNvSpPr/>
            <p:nvPr/>
          </p:nvSpPr>
          <p:spPr bwMode="auto">
            <a:xfrm>
              <a:off x="1778" y="2824"/>
              <a:ext cx="12" cy="7"/>
            </a:xfrm>
            <a:custGeom>
              <a:avLst/>
              <a:gdLst>
                <a:gd name="T0" fmla="*/ 47 w 47"/>
                <a:gd name="T1" fmla="*/ 10 h 24"/>
                <a:gd name="T2" fmla="*/ 2 w 47"/>
                <a:gd name="T3" fmla="*/ 24 h 24"/>
                <a:gd name="T4" fmla="*/ 0 w 47"/>
                <a:gd name="T5" fmla="*/ 18 h 24"/>
                <a:gd name="T6" fmla="*/ 42 w 47"/>
                <a:gd name="T7" fmla="*/ 0 h 24"/>
                <a:gd name="T8" fmla="*/ 47 w 47"/>
                <a:gd name="T9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32" y="15"/>
                    <a:pt x="17" y="20"/>
                    <a:pt x="2" y="24"/>
                  </a:cubicBezTo>
                  <a:cubicBezTo>
                    <a:pt x="2" y="22"/>
                    <a:pt x="1" y="20"/>
                    <a:pt x="0" y="18"/>
                  </a:cubicBezTo>
                  <a:cubicBezTo>
                    <a:pt x="14" y="12"/>
                    <a:pt x="28" y="6"/>
                    <a:pt x="42" y="0"/>
                  </a:cubicBezTo>
                  <a:cubicBezTo>
                    <a:pt x="44" y="4"/>
                    <a:pt x="45" y="7"/>
                    <a:pt x="4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35">
              <a:extLst>
                <a:ext uri="{FF2B5EF4-FFF2-40B4-BE49-F238E27FC236}">
                  <a16:creationId xmlns:a16="http://schemas.microsoft.com/office/drawing/2014/main" id="{EDFACE0C-FCAF-A7E3-6430-F5A67B4604E1}"/>
                </a:ext>
              </a:extLst>
            </p:cNvPr>
            <p:cNvSpPr/>
            <p:nvPr/>
          </p:nvSpPr>
          <p:spPr bwMode="auto">
            <a:xfrm>
              <a:off x="1913" y="2533"/>
              <a:ext cx="6" cy="17"/>
            </a:xfrm>
            <a:custGeom>
              <a:avLst/>
              <a:gdLst>
                <a:gd name="T0" fmla="*/ 1 w 21"/>
                <a:gd name="T1" fmla="*/ 65 h 65"/>
                <a:gd name="T2" fmla="*/ 20 w 21"/>
                <a:gd name="T3" fmla="*/ 0 h 65"/>
                <a:gd name="T4" fmla="*/ 0 w 21"/>
                <a:gd name="T5" fmla="*/ 64 h 65"/>
                <a:gd name="T6" fmla="*/ 1 w 21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65">
                  <a:moveTo>
                    <a:pt x="1" y="65"/>
                  </a:moveTo>
                  <a:cubicBezTo>
                    <a:pt x="7" y="45"/>
                    <a:pt x="12" y="25"/>
                    <a:pt x="20" y="0"/>
                  </a:cubicBezTo>
                  <a:cubicBezTo>
                    <a:pt x="21" y="37"/>
                    <a:pt x="20" y="40"/>
                    <a:pt x="0" y="64"/>
                  </a:cubicBezTo>
                  <a:lnTo>
                    <a:pt x="1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6">
              <a:extLst>
                <a:ext uri="{FF2B5EF4-FFF2-40B4-BE49-F238E27FC236}">
                  <a16:creationId xmlns:a16="http://schemas.microsoft.com/office/drawing/2014/main" id="{5DD0F401-478E-43BB-F285-E7CAEF5A3076}"/>
                </a:ext>
              </a:extLst>
            </p:cNvPr>
            <p:cNvSpPr/>
            <p:nvPr/>
          </p:nvSpPr>
          <p:spPr bwMode="auto">
            <a:xfrm>
              <a:off x="1879" y="2625"/>
              <a:ext cx="5" cy="14"/>
            </a:xfrm>
            <a:custGeom>
              <a:avLst/>
              <a:gdLst>
                <a:gd name="T0" fmla="*/ 1 w 20"/>
                <a:gd name="T1" fmla="*/ 55 h 55"/>
                <a:gd name="T2" fmla="*/ 16 w 20"/>
                <a:gd name="T3" fmla="*/ 0 h 55"/>
                <a:gd name="T4" fmla="*/ 0 w 20"/>
                <a:gd name="T5" fmla="*/ 54 h 55"/>
                <a:gd name="T6" fmla="*/ 1 w 20"/>
                <a:gd name="T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5">
                  <a:moveTo>
                    <a:pt x="1" y="55"/>
                  </a:moveTo>
                  <a:cubicBezTo>
                    <a:pt x="6" y="37"/>
                    <a:pt x="11" y="18"/>
                    <a:pt x="16" y="0"/>
                  </a:cubicBezTo>
                  <a:cubicBezTo>
                    <a:pt x="20" y="22"/>
                    <a:pt x="18" y="41"/>
                    <a:pt x="0" y="54"/>
                  </a:cubicBezTo>
                  <a:lnTo>
                    <a:pt x="1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7">
              <a:extLst>
                <a:ext uri="{FF2B5EF4-FFF2-40B4-BE49-F238E27FC236}">
                  <a16:creationId xmlns:a16="http://schemas.microsoft.com/office/drawing/2014/main" id="{14E589DF-0557-6DAB-0095-E5A64B9F4039}"/>
                </a:ext>
              </a:extLst>
            </p:cNvPr>
            <p:cNvSpPr/>
            <p:nvPr/>
          </p:nvSpPr>
          <p:spPr bwMode="auto">
            <a:xfrm>
              <a:off x="1299" y="2628"/>
              <a:ext cx="1" cy="15"/>
            </a:xfrm>
            <a:custGeom>
              <a:avLst/>
              <a:gdLst>
                <a:gd name="T0" fmla="*/ 2 w 5"/>
                <a:gd name="T1" fmla="*/ 53 h 53"/>
                <a:gd name="T2" fmla="*/ 0 w 5"/>
                <a:gd name="T3" fmla="*/ 0 h 53"/>
                <a:gd name="T4" fmla="*/ 5 w 5"/>
                <a:gd name="T5" fmla="*/ 0 h 53"/>
                <a:gd name="T6" fmla="*/ 2 w 5"/>
                <a:gd name="T7" fmla="*/ 52 h 53"/>
                <a:gd name="T8" fmla="*/ 2 w 5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3">
                  <a:moveTo>
                    <a:pt x="2" y="53"/>
                  </a:moveTo>
                  <a:cubicBezTo>
                    <a:pt x="1" y="35"/>
                    <a:pt x="0" y="17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4" y="17"/>
                    <a:pt x="3" y="35"/>
                    <a:pt x="2" y="52"/>
                  </a:cubicBezTo>
                  <a:cubicBezTo>
                    <a:pt x="2" y="52"/>
                    <a:pt x="2" y="53"/>
                    <a:pt x="2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8">
              <a:extLst>
                <a:ext uri="{FF2B5EF4-FFF2-40B4-BE49-F238E27FC236}">
                  <a16:creationId xmlns:a16="http://schemas.microsoft.com/office/drawing/2014/main" id="{D93355E1-C86D-0D43-8788-074882E5E8E1}"/>
                </a:ext>
              </a:extLst>
            </p:cNvPr>
            <p:cNvSpPr/>
            <p:nvPr/>
          </p:nvSpPr>
          <p:spPr bwMode="auto">
            <a:xfrm>
              <a:off x="1811" y="2038"/>
              <a:ext cx="8" cy="12"/>
            </a:xfrm>
            <a:custGeom>
              <a:avLst/>
              <a:gdLst>
                <a:gd name="T0" fmla="*/ 27 w 27"/>
                <a:gd name="T1" fmla="*/ 0 h 43"/>
                <a:gd name="T2" fmla="*/ 25 w 27"/>
                <a:gd name="T3" fmla="*/ 43 h 43"/>
                <a:gd name="T4" fmla="*/ 27 w 27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43">
                  <a:moveTo>
                    <a:pt x="27" y="0"/>
                  </a:moveTo>
                  <a:cubicBezTo>
                    <a:pt x="27" y="12"/>
                    <a:pt x="26" y="25"/>
                    <a:pt x="25" y="43"/>
                  </a:cubicBezTo>
                  <a:cubicBezTo>
                    <a:pt x="0" y="24"/>
                    <a:pt x="20" y="11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9">
              <a:extLst>
                <a:ext uri="{FF2B5EF4-FFF2-40B4-BE49-F238E27FC236}">
                  <a16:creationId xmlns:a16="http://schemas.microsoft.com/office/drawing/2014/main" id="{ED19AFC6-9C41-A515-CB5F-82EC400933F7}"/>
                </a:ext>
              </a:extLst>
            </p:cNvPr>
            <p:cNvSpPr/>
            <p:nvPr/>
          </p:nvSpPr>
          <p:spPr bwMode="auto">
            <a:xfrm>
              <a:off x="2162" y="1353"/>
              <a:ext cx="7" cy="17"/>
            </a:xfrm>
            <a:custGeom>
              <a:avLst/>
              <a:gdLst>
                <a:gd name="T0" fmla="*/ 26 w 26"/>
                <a:gd name="T1" fmla="*/ 62 h 62"/>
                <a:gd name="T2" fmla="*/ 2 w 26"/>
                <a:gd name="T3" fmla="*/ 0 h 62"/>
                <a:gd name="T4" fmla="*/ 26 w 26"/>
                <a:gd name="T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62">
                  <a:moveTo>
                    <a:pt x="26" y="62"/>
                  </a:moveTo>
                  <a:cubicBezTo>
                    <a:pt x="9" y="45"/>
                    <a:pt x="0" y="25"/>
                    <a:pt x="2" y="0"/>
                  </a:cubicBezTo>
                  <a:cubicBezTo>
                    <a:pt x="10" y="21"/>
                    <a:pt x="18" y="41"/>
                    <a:pt x="26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0">
              <a:extLst>
                <a:ext uri="{FF2B5EF4-FFF2-40B4-BE49-F238E27FC236}">
                  <a16:creationId xmlns:a16="http://schemas.microsoft.com/office/drawing/2014/main" id="{E83EEC60-4070-5140-9B5F-E464DF7627EE}"/>
                </a:ext>
              </a:extLst>
            </p:cNvPr>
            <p:cNvSpPr/>
            <p:nvPr/>
          </p:nvSpPr>
          <p:spPr bwMode="auto">
            <a:xfrm>
              <a:off x="1869" y="3037"/>
              <a:ext cx="5" cy="16"/>
            </a:xfrm>
            <a:custGeom>
              <a:avLst/>
              <a:gdLst>
                <a:gd name="T0" fmla="*/ 12 w 21"/>
                <a:gd name="T1" fmla="*/ 0 h 59"/>
                <a:gd name="T2" fmla="*/ 0 w 21"/>
                <a:gd name="T3" fmla="*/ 59 h 59"/>
                <a:gd name="T4" fmla="*/ 13 w 21"/>
                <a:gd name="T5" fmla="*/ 1 h 59"/>
                <a:gd name="T6" fmla="*/ 12 w 21"/>
                <a:gd name="T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9">
                  <a:moveTo>
                    <a:pt x="12" y="0"/>
                  </a:moveTo>
                  <a:cubicBezTo>
                    <a:pt x="14" y="20"/>
                    <a:pt x="21" y="42"/>
                    <a:pt x="0" y="59"/>
                  </a:cubicBezTo>
                  <a:cubicBezTo>
                    <a:pt x="4" y="40"/>
                    <a:pt x="9" y="20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1">
              <a:extLst>
                <a:ext uri="{FF2B5EF4-FFF2-40B4-BE49-F238E27FC236}">
                  <a16:creationId xmlns:a16="http://schemas.microsoft.com/office/drawing/2014/main" id="{F49A67F8-8C81-3480-6E91-725DF2FE00A4}"/>
                </a:ext>
              </a:extLst>
            </p:cNvPr>
            <p:cNvSpPr/>
            <p:nvPr/>
          </p:nvSpPr>
          <p:spPr bwMode="auto">
            <a:xfrm>
              <a:off x="1909" y="2550"/>
              <a:ext cx="4" cy="14"/>
            </a:xfrm>
            <a:custGeom>
              <a:avLst/>
              <a:gdLst>
                <a:gd name="T0" fmla="*/ 15 w 16"/>
                <a:gd name="T1" fmla="*/ 0 h 50"/>
                <a:gd name="T2" fmla="*/ 8 w 16"/>
                <a:gd name="T3" fmla="*/ 50 h 50"/>
                <a:gd name="T4" fmla="*/ 16 w 16"/>
                <a:gd name="T5" fmla="*/ 1 h 50"/>
                <a:gd name="T6" fmla="*/ 15 w 16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50">
                  <a:moveTo>
                    <a:pt x="15" y="0"/>
                  </a:moveTo>
                  <a:cubicBezTo>
                    <a:pt x="13" y="17"/>
                    <a:pt x="11" y="34"/>
                    <a:pt x="8" y="50"/>
                  </a:cubicBezTo>
                  <a:cubicBezTo>
                    <a:pt x="0" y="31"/>
                    <a:pt x="4" y="15"/>
                    <a:pt x="16" y="1"/>
                  </a:cubicBezTo>
                  <a:cubicBezTo>
                    <a:pt x="16" y="1"/>
                    <a:pt x="15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">
              <a:extLst>
                <a:ext uri="{FF2B5EF4-FFF2-40B4-BE49-F238E27FC236}">
                  <a16:creationId xmlns:a16="http://schemas.microsoft.com/office/drawing/2014/main" id="{A686F64B-B02C-D160-86E2-CE3C286F1A6F}"/>
                </a:ext>
              </a:extLst>
            </p:cNvPr>
            <p:cNvSpPr/>
            <p:nvPr/>
          </p:nvSpPr>
          <p:spPr bwMode="auto">
            <a:xfrm>
              <a:off x="1406" y="2752"/>
              <a:ext cx="11" cy="6"/>
            </a:xfrm>
            <a:custGeom>
              <a:avLst/>
              <a:gdLst>
                <a:gd name="T0" fmla="*/ 0 w 41"/>
                <a:gd name="T1" fmla="*/ 0 h 22"/>
                <a:gd name="T2" fmla="*/ 41 w 41"/>
                <a:gd name="T3" fmla="*/ 0 h 22"/>
                <a:gd name="T4" fmla="*/ 0 w 41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2">
                  <a:moveTo>
                    <a:pt x="0" y="0"/>
                  </a:moveTo>
                  <a:cubicBezTo>
                    <a:pt x="14" y="0"/>
                    <a:pt x="25" y="0"/>
                    <a:pt x="41" y="0"/>
                  </a:cubicBezTo>
                  <a:cubicBezTo>
                    <a:pt x="26" y="12"/>
                    <a:pt x="14" y="2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3">
              <a:extLst>
                <a:ext uri="{FF2B5EF4-FFF2-40B4-BE49-F238E27FC236}">
                  <a16:creationId xmlns:a16="http://schemas.microsoft.com/office/drawing/2014/main" id="{89A50BC9-B271-EF5A-CC70-59519C61AC9A}"/>
                </a:ext>
              </a:extLst>
            </p:cNvPr>
            <p:cNvSpPr/>
            <p:nvPr/>
          </p:nvSpPr>
          <p:spPr bwMode="auto">
            <a:xfrm>
              <a:off x="2145" y="2083"/>
              <a:ext cx="7" cy="10"/>
            </a:xfrm>
            <a:custGeom>
              <a:avLst/>
              <a:gdLst>
                <a:gd name="T0" fmla="*/ 24 w 24"/>
                <a:gd name="T1" fmla="*/ 6 h 34"/>
                <a:gd name="T2" fmla="*/ 5 w 24"/>
                <a:gd name="T3" fmla="*/ 34 h 34"/>
                <a:gd name="T4" fmla="*/ 0 w 24"/>
                <a:gd name="T5" fmla="*/ 31 h 34"/>
                <a:gd name="T6" fmla="*/ 15 w 24"/>
                <a:gd name="T7" fmla="*/ 0 h 34"/>
                <a:gd name="T8" fmla="*/ 24 w 24"/>
                <a:gd name="T9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4">
                  <a:moveTo>
                    <a:pt x="24" y="6"/>
                  </a:moveTo>
                  <a:cubicBezTo>
                    <a:pt x="17" y="15"/>
                    <a:pt x="11" y="25"/>
                    <a:pt x="5" y="34"/>
                  </a:cubicBezTo>
                  <a:cubicBezTo>
                    <a:pt x="3" y="33"/>
                    <a:pt x="1" y="32"/>
                    <a:pt x="0" y="31"/>
                  </a:cubicBezTo>
                  <a:cubicBezTo>
                    <a:pt x="5" y="21"/>
                    <a:pt x="10" y="10"/>
                    <a:pt x="15" y="0"/>
                  </a:cubicBezTo>
                  <a:cubicBezTo>
                    <a:pt x="18" y="2"/>
                    <a:pt x="21" y="4"/>
                    <a:pt x="2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4">
              <a:extLst>
                <a:ext uri="{FF2B5EF4-FFF2-40B4-BE49-F238E27FC236}">
                  <a16:creationId xmlns:a16="http://schemas.microsoft.com/office/drawing/2014/main" id="{0E8D3BE0-C919-5B4C-8F42-A0FAF3075632}"/>
                </a:ext>
              </a:extLst>
            </p:cNvPr>
            <p:cNvSpPr/>
            <p:nvPr/>
          </p:nvSpPr>
          <p:spPr bwMode="auto">
            <a:xfrm>
              <a:off x="1590" y="2740"/>
              <a:ext cx="8" cy="3"/>
            </a:xfrm>
            <a:custGeom>
              <a:avLst/>
              <a:gdLst>
                <a:gd name="T0" fmla="*/ 0 w 29"/>
                <a:gd name="T1" fmla="*/ 0 h 12"/>
                <a:gd name="T2" fmla="*/ 29 w 29"/>
                <a:gd name="T3" fmla="*/ 2 h 12"/>
                <a:gd name="T4" fmla="*/ 29 w 29"/>
                <a:gd name="T5" fmla="*/ 10 h 12"/>
                <a:gd name="T6" fmla="*/ 0 w 29"/>
                <a:gd name="T7" fmla="*/ 12 h 12"/>
                <a:gd name="T8" fmla="*/ 0 w 2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2">
                  <a:moveTo>
                    <a:pt x="0" y="0"/>
                  </a:moveTo>
                  <a:cubicBezTo>
                    <a:pt x="10" y="1"/>
                    <a:pt x="19" y="1"/>
                    <a:pt x="29" y="2"/>
                  </a:cubicBezTo>
                  <a:cubicBezTo>
                    <a:pt x="29" y="5"/>
                    <a:pt x="29" y="7"/>
                    <a:pt x="29" y="10"/>
                  </a:cubicBezTo>
                  <a:cubicBezTo>
                    <a:pt x="19" y="10"/>
                    <a:pt x="10" y="11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5">
              <a:extLst>
                <a:ext uri="{FF2B5EF4-FFF2-40B4-BE49-F238E27FC236}">
                  <a16:creationId xmlns:a16="http://schemas.microsoft.com/office/drawing/2014/main" id="{AC4B5B40-2BE9-9E62-CBB3-4E6AB96F679E}"/>
                </a:ext>
              </a:extLst>
            </p:cNvPr>
            <p:cNvSpPr/>
            <p:nvPr/>
          </p:nvSpPr>
          <p:spPr bwMode="auto">
            <a:xfrm>
              <a:off x="1378" y="2999"/>
              <a:ext cx="12" cy="7"/>
            </a:xfrm>
            <a:custGeom>
              <a:avLst/>
              <a:gdLst>
                <a:gd name="T0" fmla="*/ 0 w 44"/>
                <a:gd name="T1" fmla="*/ 1 h 26"/>
                <a:gd name="T2" fmla="*/ 44 w 44"/>
                <a:gd name="T3" fmla="*/ 26 h 26"/>
                <a:gd name="T4" fmla="*/ 0 w 44"/>
                <a:gd name="T5" fmla="*/ 0 h 26"/>
                <a:gd name="T6" fmla="*/ 0 w 4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0" y="1"/>
                  </a:moveTo>
                  <a:cubicBezTo>
                    <a:pt x="15" y="9"/>
                    <a:pt x="29" y="17"/>
                    <a:pt x="44" y="26"/>
                  </a:cubicBezTo>
                  <a:cubicBezTo>
                    <a:pt x="25" y="23"/>
                    <a:pt x="4" y="26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6">
              <a:extLst>
                <a:ext uri="{FF2B5EF4-FFF2-40B4-BE49-F238E27FC236}">
                  <a16:creationId xmlns:a16="http://schemas.microsoft.com/office/drawing/2014/main" id="{B967C88F-9873-579C-B6B3-DF4E31A46775}"/>
                </a:ext>
              </a:extLst>
            </p:cNvPr>
            <p:cNvSpPr/>
            <p:nvPr/>
          </p:nvSpPr>
          <p:spPr bwMode="auto">
            <a:xfrm>
              <a:off x="1379" y="2761"/>
              <a:ext cx="10" cy="6"/>
            </a:xfrm>
            <a:custGeom>
              <a:avLst/>
              <a:gdLst>
                <a:gd name="T0" fmla="*/ 5 w 39"/>
                <a:gd name="T1" fmla="*/ 0 h 22"/>
                <a:gd name="T2" fmla="*/ 39 w 39"/>
                <a:gd name="T3" fmla="*/ 17 h 22"/>
                <a:gd name="T4" fmla="*/ 37 w 39"/>
                <a:gd name="T5" fmla="*/ 22 h 22"/>
                <a:gd name="T6" fmla="*/ 0 w 39"/>
                <a:gd name="T7" fmla="*/ 6 h 22"/>
                <a:gd name="T8" fmla="*/ 5 w 3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2">
                  <a:moveTo>
                    <a:pt x="5" y="0"/>
                  </a:moveTo>
                  <a:cubicBezTo>
                    <a:pt x="16" y="5"/>
                    <a:pt x="27" y="11"/>
                    <a:pt x="39" y="17"/>
                  </a:cubicBezTo>
                  <a:cubicBezTo>
                    <a:pt x="38" y="18"/>
                    <a:pt x="38" y="20"/>
                    <a:pt x="37" y="22"/>
                  </a:cubicBezTo>
                  <a:cubicBezTo>
                    <a:pt x="25" y="16"/>
                    <a:pt x="13" y="11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7">
              <a:extLst>
                <a:ext uri="{FF2B5EF4-FFF2-40B4-BE49-F238E27FC236}">
                  <a16:creationId xmlns:a16="http://schemas.microsoft.com/office/drawing/2014/main" id="{BDB87D9D-3AA3-3B37-5C9F-823ABABA6B51}"/>
                </a:ext>
              </a:extLst>
            </p:cNvPr>
            <p:cNvSpPr/>
            <p:nvPr/>
          </p:nvSpPr>
          <p:spPr bwMode="auto">
            <a:xfrm>
              <a:off x="1865" y="2928"/>
              <a:ext cx="8" cy="5"/>
            </a:xfrm>
            <a:custGeom>
              <a:avLst/>
              <a:gdLst>
                <a:gd name="T0" fmla="*/ 30 w 30"/>
                <a:gd name="T1" fmla="*/ 0 h 17"/>
                <a:gd name="T2" fmla="*/ 0 w 30"/>
                <a:gd name="T3" fmla="*/ 0 h 17"/>
                <a:gd name="T4" fmla="*/ 30 w 30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">
                  <a:moveTo>
                    <a:pt x="30" y="0"/>
                  </a:moveTo>
                  <a:cubicBezTo>
                    <a:pt x="21" y="17"/>
                    <a:pt x="13" y="15"/>
                    <a:pt x="0" y="0"/>
                  </a:cubicBezTo>
                  <a:cubicBezTo>
                    <a:pt x="12" y="0"/>
                    <a:pt x="20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8">
              <a:extLst>
                <a:ext uri="{FF2B5EF4-FFF2-40B4-BE49-F238E27FC236}">
                  <a16:creationId xmlns:a16="http://schemas.microsoft.com/office/drawing/2014/main" id="{B1D14228-6127-0CC6-8752-04655412148D}"/>
                </a:ext>
              </a:extLst>
            </p:cNvPr>
            <p:cNvSpPr/>
            <p:nvPr/>
          </p:nvSpPr>
          <p:spPr bwMode="auto">
            <a:xfrm>
              <a:off x="2243" y="1594"/>
              <a:ext cx="2" cy="9"/>
            </a:xfrm>
            <a:custGeom>
              <a:avLst/>
              <a:gdLst>
                <a:gd name="T0" fmla="*/ 6 w 8"/>
                <a:gd name="T1" fmla="*/ 0 h 33"/>
                <a:gd name="T2" fmla="*/ 8 w 8"/>
                <a:gd name="T3" fmla="*/ 32 h 33"/>
                <a:gd name="T4" fmla="*/ 3 w 8"/>
                <a:gd name="T5" fmla="*/ 33 h 33"/>
                <a:gd name="T6" fmla="*/ 0 w 8"/>
                <a:gd name="T7" fmla="*/ 1 h 33"/>
                <a:gd name="T8" fmla="*/ 6 w 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3">
                  <a:moveTo>
                    <a:pt x="6" y="0"/>
                  </a:moveTo>
                  <a:cubicBezTo>
                    <a:pt x="6" y="11"/>
                    <a:pt x="7" y="22"/>
                    <a:pt x="8" y="32"/>
                  </a:cubicBezTo>
                  <a:cubicBezTo>
                    <a:pt x="6" y="33"/>
                    <a:pt x="4" y="33"/>
                    <a:pt x="3" y="33"/>
                  </a:cubicBezTo>
                  <a:cubicBezTo>
                    <a:pt x="2" y="22"/>
                    <a:pt x="1" y="12"/>
                    <a:pt x="0" y="1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9">
              <a:extLst>
                <a:ext uri="{FF2B5EF4-FFF2-40B4-BE49-F238E27FC236}">
                  <a16:creationId xmlns:a16="http://schemas.microsoft.com/office/drawing/2014/main" id="{BC91E16D-2B62-FB88-707A-4F229E7A9AC8}"/>
                </a:ext>
              </a:extLst>
            </p:cNvPr>
            <p:cNvSpPr/>
            <p:nvPr/>
          </p:nvSpPr>
          <p:spPr bwMode="auto">
            <a:xfrm>
              <a:off x="2159" y="2049"/>
              <a:ext cx="6" cy="9"/>
            </a:xfrm>
            <a:custGeom>
              <a:avLst/>
              <a:gdLst>
                <a:gd name="T0" fmla="*/ 22 w 22"/>
                <a:gd name="T1" fmla="*/ 5 h 32"/>
                <a:gd name="T2" fmla="*/ 5 w 22"/>
                <a:gd name="T3" fmla="*/ 32 h 32"/>
                <a:gd name="T4" fmla="*/ 0 w 22"/>
                <a:gd name="T5" fmla="*/ 29 h 32"/>
                <a:gd name="T6" fmla="*/ 16 w 22"/>
                <a:gd name="T7" fmla="*/ 0 h 32"/>
                <a:gd name="T8" fmla="*/ 22 w 22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2">
                  <a:moveTo>
                    <a:pt x="22" y="5"/>
                  </a:moveTo>
                  <a:cubicBezTo>
                    <a:pt x="16" y="14"/>
                    <a:pt x="11" y="23"/>
                    <a:pt x="5" y="32"/>
                  </a:cubicBezTo>
                  <a:cubicBezTo>
                    <a:pt x="3" y="31"/>
                    <a:pt x="2" y="30"/>
                    <a:pt x="0" y="29"/>
                  </a:cubicBezTo>
                  <a:cubicBezTo>
                    <a:pt x="5" y="20"/>
                    <a:pt x="11" y="10"/>
                    <a:pt x="16" y="0"/>
                  </a:cubicBezTo>
                  <a:cubicBezTo>
                    <a:pt x="18" y="2"/>
                    <a:pt x="20" y="4"/>
                    <a:pt x="2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50">
              <a:extLst>
                <a:ext uri="{FF2B5EF4-FFF2-40B4-BE49-F238E27FC236}">
                  <a16:creationId xmlns:a16="http://schemas.microsoft.com/office/drawing/2014/main" id="{1CF898D1-87D3-57C6-98F3-8EC567E85F96}"/>
                </a:ext>
              </a:extLst>
            </p:cNvPr>
            <p:cNvSpPr/>
            <p:nvPr/>
          </p:nvSpPr>
          <p:spPr bwMode="auto">
            <a:xfrm>
              <a:off x="1103" y="2129"/>
              <a:ext cx="6" cy="10"/>
            </a:xfrm>
            <a:custGeom>
              <a:avLst/>
              <a:gdLst>
                <a:gd name="T0" fmla="*/ 16 w 22"/>
                <a:gd name="T1" fmla="*/ 35 h 36"/>
                <a:gd name="T2" fmla="*/ 0 w 22"/>
                <a:gd name="T3" fmla="*/ 0 h 36"/>
                <a:gd name="T4" fmla="*/ 15 w 22"/>
                <a:gd name="T5" fmla="*/ 36 h 36"/>
                <a:gd name="T6" fmla="*/ 16 w 22"/>
                <a:gd name="T7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6">
                  <a:moveTo>
                    <a:pt x="16" y="35"/>
                  </a:moveTo>
                  <a:cubicBezTo>
                    <a:pt x="11" y="25"/>
                    <a:pt x="7" y="16"/>
                    <a:pt x="0" y="0"/>
                  </a:cubicBezTo>
                  <a:cubicBezTo>
                    <a:pt x="22" y="11"/>
                    <a:pt x="20" y="23"/>
                    <a:pt x="15" y="36"/>
                  </a:cubicBezTo>
                  <a:lnTo>
                    <a:pt x="16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51">
              <a:extLst>
                <a:ext uri="{FF2B5EF4-FFF2-40B4-BE49-F238E27FC236}">
                  <a16:creationId xmlns:a16="http://schemas.microsoft.com/office/drawing/2014/main" id="{3B19BC71-0224-137B-604D-E32D0FCDBDA1}"/>
                </a:ext>
              </a:extLst>
            </p:cNvPr>
            <p:cNvSpPr/>
            <p:nvPr/>
          </p:nvSpPr>
          <p:spPr bwMode="auto">
            <a:xfrm>
              <a:off x="1875" y="2639"/>
              <a:ext cx="4" cy="9"/>
            </a:xfrm>
            <a:custGeom>
              <a:avLst/>
              <a:gdLst>
                <a:gd name="T0" fmla="*/ 15 w 16"/>
                <a:gd name="T1" fmla="*/ 0 h 33"/>
                <a:gd name="T2" fmla="*/ 9 w 16"/>
                <a:gd name="T3" fmla="*/ 33 h 33"/>
                <a:gd name="T4" fmla="*/ 16 w 16"/>
                <a:gd name="T5" fmla="*/ 1 h 33"/>
                <a:gd name="T6" fmla="*/ 15 w 1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3">
                  <a:moveTo>
                    <a:pt x="15" y="0"/>
                  </a:moveTo>
                  <a:cubicBezTo>
                    <a:pt x="13" y="11"/>
                    <a:pt x="11" y="22"/>
                    <a:pt x="9" y="33"/>
                  </a:cubicBezTo>
                  <a:cubicBezTo>
                    <a:pt x="0" y="19"/>
                    <a:pt x="3" y="8"/>
                    <a:pt x="16" y="1"/>
                  </a:cubicBezTo>
                  <a:cubicBezTo>
                    <a:pt x="16" y="1"/>
                    <a:pt x="15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52">
              <a:extLst>
                <a:ext uri="{FF2B5EF4-FFF2-40B4-BE49-F238E27FC236}">
                  <a16:creationId xmlns:a16="http://schemas.microsoft.com/office/drawing/2014/main" id="{1E42E587-A8B7-9749-F178-05FE58F50B71}"/>
                </a:ext>
              </a:extLst>
            </p:cNvPr>
            <p:cNvSpPr/>
            <p:nvPr/>
          </p:nvSpPr>
          <p:spPr bwMode="auto">
            <a:xfrm>
              <a:off x="1425" y="2744"/>
              <a:ext cx="7" cy="4"/>
            </a:xfrm>
            <a:custGeom>
              <a:avLst/>
              <a:gdLst>
                <a:gd name="T0" fmla="*/ 26 w 26"/>
                <a:gd name="T1" fmla="*/ 6 h 16"/>
                <a:gd name="T2" fmla="*/ 2 w 26"/>
                <a:gd name="T3" fmla="*/ 16 h 16"/>
                <a:gd name="T4" fmla="*/ 0 w 26"/>
                <a:gd name="T5" fmla="*/ 10 h 16"/>
                <a:gd name="T6" fmla="*/ 23 w 26"/>
                <a:gd name="T7" fmla="*/ 0 h 16"/>
                <a:gd name="T8" fmla="*/ 26 w 2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26" y="6"/>
                  </a:moveTo>
                  <a:cubicBezTo>
                    <a:pt x="18" y="9"/>
                    <a:pt x="10" y="13"/>
                    <a:pt x="2" y="16"/>
                  </a:cubicBezTo>
                  <a:cubicBezTo>
                    <a:pt x="1" y="14"/>
                    <a:pt x="1" y="12"/>
                    <a:pt x="0" y="10"/>
                  </a:cubicBezTo>
                  <a:cubicBezTo>
                    <a:pt x="7" y="7"/>
                    <a:pt x="15" y="3"/>
                    <a:pt x="23" y="0"/>
                  </a:cubicBezTo>
                  <a:cubicBezTo>
                    <a:pt x="24" y="2"/>
                    <a:pt x="25" y="4"/>
                    <a:pt x="2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53">
              <a:extLst>
                <a:ext uri="{FF2B5EF4-FFF2-40B4-BE49-F238E27FC236}">
                  <a16:creationId xmlns:a16="http://schemas.microsoft.com/office/drawing/2014/main" id="{BF96499B-4D9A-AC99-30F4-ABCDA6F1C92E}"/>
                </a:ext>
              </a:extLst>
            </p:cNvPr>
            <p:cNvSpPr/>
            <p:nvPr/>
          </p:nvSpPr>
          <p:spPr bwMode="auto">
            <a:xfrm>
              <a:off x="1226" y="2187"/>
              <a:ext cx="5" cy="7"/>
            </a:xfrm>
            <a:custGeom>
              <a:avLst/>
              <a:gdLst>
                <a:gd name="T0" fmla="*/ 7 w 20"/>
                <a:gd name="T1" fmla="*/ 0 h 24"/>
                <a:gd name="T2" fmla="*/ 20 w 20"/>
                <a:gd name="T3" fmla="*/ 21 h 24"/>
                <a:gd name="T4" fmla="*/ 15 w 20"/>
                <a:gd name="T5" fmla="*/ 24 h 24"/>
                <a:gd name="T6" fmla="*/ 0 w 20"/>
                <a:gd name="T7" fmla="*/ 4 h 24"/>
                <a:gd name="T8" fmla="*/ 7 w 20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4">
                  <a:moveTo>
                    <a:pt x="7" y="0"/>
                  </a:moveTo>
                  <a:cubicBezTo>
                    <a:pt x="11" y="7"/>
                    <a:pt x="16" y="14"/>
                    <a:pt x="20" y="21"/>
                  </a:cubicBezTo>
                  <a:cubicBezTo>
                    <a:pt x="18" y="22"/>
                    <a:pt x="17" y="23"/>
                    <a:pt x="15" y="24"/>
                  </a:cubicBezTo>
                  <a:cubicBezTo>
                    <a:pt x="10" y="17"/>
                    <a:pt x="5" y="11"/>
                    <a:pt x="0" y="4"/>
                  </a:cubicBezTo>
                  <a:cubicBezTo>
                    <a:pt x="3" y="3"/>
                    <a:pt x="5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54">
              <a:extLst>
                <a:ext uri="{FF2B5EF4-FFF2-40B4-BE49-F238E27FC236}">
                  <a16:creationId xmlns:a16="http://schemas.microsoft.com/office/drawing/2014/main" id="{1919149C-33D2-AB7E-C6FA-7573D331A7FC}"/>
                </a:ext>
              </a:extLst>
            </p:cNvPr>
            <p:cNvSpPr/>
            <p:nvPr/>
          </p:nvSpPr>
          <p:spPr bwMode="auto">
            <a:xfrm>
              <a:off x="1191" y="1131"/>
              <a:ext cx="5" cy="5"/>
            </a:xfrm>
            <a:custGeom>
              <a:avLst/>
              <a:gdLst>
                <a:gd name="T0" fmla="*/ 20 w 20"/>
                <a:gd name="T1" fmla="*/ 5 h 18"/>
                <a:gd name="T2" fmla="*/ 4 w 20"/>
                <a:gd name="T3" fmla="*/ 18 h 18"/>
                <a:gd name="T4" fmla="*/ 0 w 20"/>
                <a:gd name="T5" fmla="*/ 14 h 18"/>
                <a:gd name="T6" fmla="*/ 16 w 20"/>
                <a:gd name="T7" fmla="*/ 0 h 18"/>
                <a:gd name="T8" fmla="*/ 20 w 20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20" y="5"/>
                  </a:moveTo>
                  <a:cubicBezTo>
                    <a:pt x="15" y="10"/>
                    <a:pt x="10" y="14"/>
                    <a:pt x="4" y="18"/>
                  </a:cubicBezTo>
                  <a:cubicBezTo>
                    <a:pt x="3" y="17"/>
                    <a:pt x="2" y="16"/>
                    <a:pt x="0" y="14"/>
                  </a:cubicBezTo>
                  <a:cubicBezTo>
                    <a:pt x="6" y="9"/>
                    <a:pt x="11" y="5"/>
                    <a:pt x="16" y="0"/>
                  </a:cubicBezTo>
                  <a:cubicBezTo>
                    <a:pt x="18" y="2"/>
                    <a:pt x="19" y="3"/>
                    <a:pt x="2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55">
              <a:extLst>
                <a:ext uri="{FF2B5EF4-FFF2-40B4-BE49-F238E27FC236}">
                  <a16:creationId xmlns:a16="http://schemas.microsoft.com/office/drawing/2014/main" id="{C17F96F3-46B4-569A-A50B-3B2EF65AFDC4}"/>
                </a:ext>
              </a:extLst>
            </p:cNvPr>
            <p:cNvSpPr/>
            <p:nvPr/>
          </p:nvSpPr>
          <p:spPr bwMode="auto">
            <a:xfrm>
              <a:off x="1368" y="2997"/>
              <a:ext cx="10" cy="5"/>
            </a:xfrm>
            <a:custGeom>
              <a:avLst/>
              <a:gdLst>
                <a:gd name="T0" fmla="*/ 39 w 39"/>
                <a:gd name="T1" fmla="*/ 6 h 17"/>
                <a:gd name="T2" fmla="*/ 0 w 39"/>
                <a:gd name="T3" fmla="*/ 0 h 17"/>
                <a:gd name="T4" fmla="*/ 39 w 39"/>
                <a:gd name="T5" fmla="*/ 7 h 17"/>
                <a:gd name="T6" fmla="*/ 39 w 39"/>
                <a:gd name="T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7">
                  <a:moveTo>
                    <a:pt x="39" y="6"/>
                  </a:moveTo>
                  <a:cubicBezTo>
                    <a:pt x="25" y="17"/>
                    <a:pt x="12" y="12"/>
                    <a:pt x="0" y="0"/>
                  </a:cubicBezTo>
                  <a:cubicBezTo>
                    <a:pt x="13" y="3"/>
                    <a:pt x="26" y="5"/>
                    <a:pt x="39" y="7"/>
                  </a:cubicBezTo>
                  <a:cubicBezTo>
                    <a:pt x="39" y="7"/>
                    <a:pt x="39" y="6"/>
                    <a:pt x="3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56">
              <a:extLst>
                <a:ext uri="{FF2B5EF4-FFF2-40B4-BE49-F238E27FC236}">
                  <a16:creationId xmlns:a16="http://schemas.microsoft.com/office/drawing/2014/main" id="{4E277BF5-DA17-A40A-7742-EB8EEDAA27A7}"/>
                </a:ext>
              </a:extLst>
            </p:cNvPr>
            <p:cNvSpPr/>
            <p:nvPr/>
          </p:nvSpPr>
          <p:spPr bwMode="auto">
            <a:xfrm>
              <a:off x="913" y="2054"/>
              <a:ext cx="7" cy="6"/>
            </a:xfrm>
            <a:custGeom>
              <a:avLst/>
              <a:gdLst>
                <a:gd name="T0" fmla="*/ 26 w 26"/>
                <a:gd name="T1" fmla="*/ 19 h 20"/>
                <a:gd name="T2" fmla="*/ 0 w 26"/>
                <a:gd name="T3" fmla="*/ 9 h 20"/>
                <a:gd name="T4" fmla="*/ 25 w 26"/>
                <a:gd name="T5" fmla="*/ 20 h 20"/>
                <a:gd name="T6" fmla="*/ 26 w 26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0">
                  <a:moveTo>
                    <a:pt x="26" y="19"/>
                  </a:moveTo>
                  <a:cubicBezTo>
                    <a:pt x="18" y="16"/>
                    <a:pt x="11" y="13"/>
                    <a:pt x="0" y="9"/>
                  </a:cubicBezTo>
                  <a:cubicBezTo>
                    <a:pt x="18" y="0"/>
                    <a:pt x="22" y="10"/>
                    <a:pt x="25" y="20"/>
                  </a:cubicBezTo>
                  <a:cubicBezTo>
                    <a:pt x="25" y="20"/>
                    <a:pt x="26" y="19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57">
              <a:extLst>
                <a:ext uri="{FF2B5EF4-FFF2-40B4-BE49-F238E27FC236}">
                  <a16:creationId xmlns:a16="http://schemas.microsoft.com/office/drawing/2014/main" id="{8F99A6BF-B7B5-CE10-1256-12BA0EDCF2F7}"/>
                </a:ext>
              </a:extLst>
            </p:cNvPr>
            <p:cNvSpPr/>
            <p:nvPr/>
          </p:nvSpPr>
          <p:spPr bwMode="auto">
            <a:xfrm>
              <a:off x="1107" y="2136"/>
              <a:ext cx="6" cy="7"/>
            </a:xfrm>
            <a:custGeom>
              <a:avLst/>
              <a:gdLst>
                <a:gd name="T0" fmla="*/ 0 w 23"/>
                <a:gd name="T1" fmla="*/ 10 h 27"/>
                <a:gd name="T2" fmla="*/ 23 w 23"/>
                <a:gd name="T3" fmla="*/ 27 h 27"/>
                <a:gd name="T4" fmla="*/ 1 w 23"/>
                <a:gd name="T5" fmla="*/ 9 h 27"/>
                <a:gd name="T6" fmla="*/ 0 w 23"/>
                <a:gd name="T7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7">
                  <a:moveTo>
                    <a:pt x="0" y="10"/>
                  </a:moveTo>
                  <a:cubicBezTo>
                    <a:pt x="17" y="0"/>
                    <a:pt x="22" y="11"/>
                    <a:pt x="23" y="27"/>
                  </a:cubicBezTo>
                  <a:cubicBezTo>
                    <a:pt x="15" y="21"/>
                    <a:pt x="8" y="15"/>
                    <a:pt x="1" y="9"/>
                  </a:cubicBezTo>
                  <a:cubicBezTo>
                    <a:pt x="1" y="9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58">
              <a:extLst>
                <a:ext uri="{FF2B5EF4-FFF2-40B4-BE49-F238E27FC236}">
                  <a16:creationId xmlns:a16="http://schemas.microsoft.com/office/drawing/2014/main" id="{96D69E67-6459-4FC1-CCB1-9EA0EC62F5CD}"/>
                </a:ext>
              </a:extLst>
            </p:cNvPr>
            <p:cNvSpPr/>
            <p:nvPr/>
          </p:nvSpPr>
          <p:spPr bwMode="auto">
            <a:xfrm>
              <a:off x="1330" y="2829"/>
              <a:ext cx="1" cy="4"/>
            </a:xfrm>
            <a:custGeom>
              <a:avLst/>
              <a:gdLst>
                <a:gd name="T0" fmla="*/ 4 w 4"/>
                <a:gd name="T1" fmla="*/ 0 h 16"/>
                <a:gd name="T2" fmla="*/ 3 w 4"/>
                <a:gd name="T3" fmla="*/ 16 h 16"/>
                <a:gd name="T4" fmla="*/ 0 w 4"/>
                <a:gd name="T5" fmla="*/ 16 h 16"/>
                <a:gd name="T6" fmla="*/ 0 w 4"/>
                <a:gd name="T7" fmla="*/ 0 h 16"/>
                <a:gd name="T8" fmla="*/ 4 w 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3" y="6"/>
                    <a:pt x="3" y="11"/>
                    <a:pt x="3" y="16"/>
                  </a:cubicBezTo>
                  <a:cubicBezTo>
                    <a:pt x="2" y="16"/>
                    <a:pt x="1" y="16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59">
              <a:extLst>
                <a:ext uri="{FF2B5EF4-FFF2-40B4-BE49-F238E27FC236}">
                  <a16:creationId xmlns:a16="http://schemas.microsoft.com/office/drawing/2014/main" id="{2601013C-328C-EC73-1D60-47B881F15E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4" y="1114"/>
              <a:ext cx="366" cy="446"/>
            </a:xfrm>
            <a:custGeom>
              <a:avLst/>
              <a:gdLst>
                <a:gd name="T0" fmla="*/ 454 w 1353"/>
                <a:gd name="T1" fmla="*/ 946 h 1648"/>
                <a:gd name="T2" fmla="*/ 855 w 1353"/>
                <a:gd name="T3" fmla="*/ 549 h 1648"/>
                <a:gd name="T4" fmla="*/ 1145 w 1353"/>
                <a:gd name="T5" fmla="*/ 367 h 1648"/>
                <a:gd name="T6" fmla="*/ 796 w 1353"/>
                <a:gd name="T7" fmla="*/ 650 h 1648"/>
                <a:gd name="T8" fmla="*/ 1068 w 1353"/>
                <a:gd name="T9" fmla="*/ 499 h 1648"/>
                <a:gd name="T10" fmla="*/ 1353 w 1353"/>
                <a:gd name="T11" fmla="*/ 132 h 1648"/>
                <a:gd name="T12" fmla="*/ 1156 w 1353"/>
                <a:gd name="T13" fmla="*/ 450 h 1648"/>
                <a:gd name="T14" fmla="*/ 910 w 1353"/>
                <a:gd name="T15" fmla="*/ 1034 h 1648"/>
                <a:gd name="T16" fmla="*/ 914 w 1353"/>
                <a:gd name="T17" fmla="*/ 1070 h 1648"/>
                <a:gd name="T18" fmla="*/ 656 w 1353"/>
                <a:gd name="T19" fmla="*/ 1282 h 1648"/>
                <a:gd name="T20" fmla="*/ 985 w 1353"/>
                <a:gd name="T21" fmla="*/ 1282 h 1648"/>
                <a:gd name="T22" fmla="*/ 316 w 1353"/>
                <a:gd name="T23" fmla="*/ 1475 h 1648"/>
                <a:gd name="T24" fmla="*/ 128 w 1353"/>
                <a:gd name="T25" fmla="*/ 1647 h 1648"/>
                <a:gd name="T26" fmla="*/ 171 w 1353"/>
                <a:gd name="T27" fmla="*/ 1550 h 1648"/>
                <a:gd name="T28" fmla="*/ 34 w 1353"/>
                <a:gd name="T29" fmla="*/ 1585 h 1648"/>
                <a:gd name="T30" fmla="*/ 4 w 1353"/>
                <a:gd name="T31" fmla="*/ 1471 h 1648"/>
                <a:gd name="T32" fmla="*/ 176 w 1353"/>
                <a:gd name="T33" fmla="*/ 1223 h 1648"/>
                <a:gd name="T34" fmla="*/ 711 w 1353"/>
                <a:gd name="T35" fmla="*/ 517 h 1648"/>
                <a:gd name="T36" fmla="*/ 1347 w 1353"/>
                <a:gd name="T37" fmla="*/ 0 h 1648"/>
                <a:gd name="T38" fmla="*/ 1160 w 1353"/>
                <a:gd name="T39" fmla="*/ 214 h 1648"/>
                <a:gd name="T40" fmla="*/ 1242 w 1353"/>
                <a:gd name="T41" fmla="*/ 215 h 1648"/>
                <a:gd name="T42" fmla="*/ 723 w 1353"/>
                <a:gd name="T43" fmla="*/ 625 h 1648"/>
                <a:gd name="T44" fmla="*/ 530 w 1353"/>
                <a:gd name="T45" fmla="*/ 791 h 1648"/>
                <a:gd name="T46" fmla="*/ 311 w 1353"/>
                <a:gd name="T47" fmla="*/ 1083 h 1648"/>
                <a:gd name="T48" fmla="*/ 368 w 1353"/>
                <a:gd name="T49" fmla="*/ 1029 h 1648"/>
                <a:gd name="T50" fmla="*/ 950 w 1353"/>
                <a:gd name="T51" fmla="*/ 642 h 1648"/>
                <a:gd name="T52" fmla="*/ 860 w 1353"/>
                <a:gd name="T53" fmla="*/ 689 h 1648"/>
                <a:gd name="T54" fmla="*/ 860 w 1353"/>
                <a:gd name="T55" fmla="*/ 688 h 1648"/>
                <a:gd name="T56" fmla="*/ 706 w 1353"/>
                <a:gd name="T57" fmla="*/ 1080 h 1648"/>
                <a:gd name="T58" fmla="*/ 521 w 1353"/>
                <a:gd name="T59" fmla="*/ 1198 h 1648"/>
                <a:gd name="T60" fmla="*/ 978 w 1353"/>
                <a:gd name="T61" fmla="*/ 658 h 1648"/>
                <a:gd name="T62" fmla="*/ 910 w 1353"/>
                <a:gd name="T63" fmla="*/ 744 h 1648"/>
                <a:gd name="T64" fmla="*/ 845 w 1353"/>
                <a:gd name="T65" fmla="*/ 828 h 1648"/>
                <a:gd name="T66" fmla="*/ 863 w 1353"/>
                <a:gd name="T67" fmla="*/ 849 h 1648"/>
                <a:gd name="T68" fmla="*/ 817 w 1353"/>
                <a:gd name="T69" fmla="*/ 975 h 1648"/>
                <a:gd name="T70" fmla="*/ 799 w 1353"/>
                <a:gd name="T71" fmla="*/ 1202 h 1648"/>
                <a:gd name="T72" fmla="*/ 550 w 1353"/>
                <a:gd name="T73" fmla="*/ 1243 h 1648"/>
                <a:gd name="T74" fmla="*/ 537 w 1353"/>
                <a:gd name="T75" fmla="*/ 971 h 1648"/>
                <a:gd name="T76" fmla="*/ 228 w 1353"/>
                <a:gd name="T77" fmla="*/ 1221 h 1648"/>
                <a:gd name="T78" fmla="*/ 275 w 1353"/>
                <a:gd name="T79" fmla="*/ 1228 h 1648"/>
                <a:gd name="T80" fmla="*/ 151 w 1353"/>
                <a:gd name="T81" fmla="*/ 1438 h 1648"/>
                <a:gd name="T82" fmla="*/ 284 w 1353"/>
                <a:gd name="T83" fmla="*/ 1417 h 1648"/>
                <a:gd name="T84" fmla="*/ 303 w 1353"/>
                <a:gd name="T85" fmla="*/ 1385 h 1648"/>
                <a:gd name="T86" fmla="*/ 289 w 1353"/>
                <a:gd name="T87" fmla="*/ 1204 h 1648"/>
                <a:gd name="T88" fmla="*/ 177 w 1353"/>
                <a:gd name="T89" fmla="*/ 1475 h 1648"/>
                <a:gd name="T90" fmla="*/ 347 w 1353"/>
                <a:gd name="T91" fmla="*/ 1285 h 1648"/>
                <a:gd name="T92" fmla="*/ 339 w 1353"/>
                <a:gd name="T93" fmla="*/ 1278 h 1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53" h="1648">
                  <a:moveTo>
                    <a:pt x="371" y="1007"/>
                  </a:moveTo>
                  <a:cubicBezTo>
                    <a:pt x="380" y="1016"/>
                    <a:pt x="387" y="1012"/>
                    <a:pt x="395" y="1005"/>
                  </a:cubicBezTo>
                  <a:cubicBezTo>
                    <a:pt x="415" y="985"/>
                    <a:pt x="435" y="966"/>
                    <a:pt x="454" y="946"/>
                  </a:cubicBezTo>
                  <a:cubicBezTo>
                    <a:pt x="461" y="940"/>
                    <a:pt x="468" y="933"/>
                    <a:pt x="471" y="924"/>
                  </a:cubicBezTo>
                  <a:cubicBezTo>
                    <a:pt x="498" y="858"/>
                    <a:pt x="548" y="810"/>
                    <a:pt x="599" y="764"/>
                  </a:cubicBezTo>
                  <a:cubicBezTo>
                    <a:pt x="683" y="690"/>
                    <a:pt x="768" y="617"/>
                    <a:pt x="855" y="549"/>
                  </a:cubicBezTo>
                  <a:cubicBezTo>
                    <a:pt x="929" y="492"/>
                    <a:pt x="1006" y="440"/>
                    <a:pt x="1083" y="387"/>
                  </a:cubicBezTo>
                  <a:cubicBezTo>
                    <a:pt x="1100" y="376"/>
                    <a:pt x="1120" y="369"/>
                    <a:pt x="1138" y="360"/>
                  </a:cubicBezTo>
                  <a:cubicBezTo>
                    <a:pt x="1141" y="362"/>
                    <a:pt x="1143" y="365"/>
                    <a:pt x="1145" y="367"/>
                  </a:cubicBezTo>
                  <a:cubicBezTo>
                    <a:pt x="1134" y="380"/>
                    <a:pt x="1124" y="396"/>
                    <a:pt x="1111" y="406"/>
                  </a:cubicBezTo>
                  <a:cubicBezTo>
                    <a:pt x="1062" y="445"/>
                    <a:pt x="1011" y="481"/>
                    <a:pt x="962" y="519"/>
                  </a:cubicBezTo>
                  <a:cubicBezTo>
                    <a:pt x="906" y="562"/>
                    <a:pt x="851" y="606"/>
                    <a:pt x="796" y="650"/>
                  </a:cubicBezTo>
                  <a:cubicBezTo>
                    <a:pt x="757" y="681"/>
                    <a:pt x="717" y="712"/>
                    <a:pt x="681" y="749"/>
                  </a:cubicBezTo>
                  <a:cubicBezTo>
                    <a:pt x="689" y="746"/>
                    <a:pt x="698" y="743"/>
                    <a:pt x="706" y="738"/>
                  </a:cubicBezTo>
                  <a:cubicBezTo>
                    <a:pt x="827" y="659"/>
                    <a:pt x="947" y="579"/>
                    <a:pt x="1068" y="499"/>
                  </a:cubicBezTo>
                  <a:cubicBezTo>
                    <a:pt x="1076" y="493"/>
                    <a:pt x="1086" y="487"/>
                    <a:pt x="1091" y="478"/>
                  </a:cubicBezTo>
                  <a:cubicBezTo>
                    <a:pt x="1156" y="371"/>
                    <a:pt x="1231" y="272"/>
                    <a:pt x="1308" y="173"/>
                  </a:cubicBezTo>
                  <a:cubicBezTo>
                    <a:pt x="1320" y="158"/>
                    <a:pt x="1335" y="144"/>
                    <a:pt x="1353" y="132"/>
                  </a:cubicBezTo>
                  <a:cubicBezTo>
                    <a:pt x="1351" y="139"/>
                    <a:pt x="1351" y="146"/>
                    <a:pt x="1348" y="152"/>
                  </a:cubicBezTo>
                  <a:cubicBezTo>
                    <a:pt x="1311" y="205"/>
                    <a:pt x="1273" y="258"/>
                    <a:pt x="1238" y="313"/>
                  </a:cubicBezTo>
                  <a:cubicBezTo>
                    <a:pt x="1209" y="357"/>
                    <a:pt x="1183" y="404"/>
                    <a:pt x="1156" y="450"/>
                  </a:cubicBezTo>
                  <a:cubicBezTo>
                    <a:pt x="1125" y="504"/>
                    <a:pt x="1094" y="558"/>
                    <a:pt x="1065" y="613"/>
                  </a:cubicBezTo>
                  <a:cubicBezTo>
                    <a:pt x="1012" y="713"/>
                    <a:pt x="964" y="816"/>
                    <a:pt x="932" y="924"/>
                  </a:cubicBezTo>
                  <a:cubicBezTo>
                    <a:pt x="922" y="958"/>
                    <a:pt x="918" y="993"/>
                    <a:pt x="910" y="1034"/>
                  </a:cubicBezTo>
                  <a:cubicBezTo>
                    <a:pt x="943" y="1028"/>
                    <a:pt x="970" y="1022"/>
                    <a:pt x="996" y="1017"/>
                  </a:cubicBezTo>
                  <a:cubicBezTo>
                    <a:pt x="996" y="1018"/>
                    <a:pt x="997" y="1019"/>
                    <a:pt x="997" y="1020"/>
                  </a:cubicBezTo>
                  <a:cubicBezTo>
                    <a:pt x="969" y="1037"/>
                    <a:pt x="941" y="1054"/>
                    <a:pt x="914" y="1070"/>
                  </a:cubicBezTo>
                  <a:cubicBezTo>
                    <a:pt x="900" y="1153"/>
                    <a:pt x="916" y="1194"/>
                    <a:pt x="970" y="1213"/>
                  </a:cubicBezTo>
                  <a:cubicBezTo>
                    <a:pt x="941" y="1231"/>
                    <a:pt x="909" y="1235"/>
                    <a:pt x="878" y="1241"/>
                  </a:cubicBezTo>
                  <a:cubicBezTo>
                    <a:pt x="804" y="1255"/>
                    <a:pt x="729" y="1267"/>
                    <a:pt x="656" y="1282"/>
                  </a:cubicBezTo>
                  <a:cubicBezTo>
                    <a:pt x="626" y="1288"/>
                    <a:pt x="598" y="1301"/>
                    <a:pt x="571" y="1314"/>
                  </a:cubicBezTo>
                  <a:cubicBezTo>
                    <a:pt x="708" y="1299"/>
                    <a:pt x="844" y="1272"/>
                    <a:pt x="983" y="1272"/>
                  </a:cubicBezTo>
                  <a:cubicBezTo>
                    <a:pt x="984" y="1275"/>
                    <a:pt x="984" y="1279"/>
                    <a:pt x="985" y="1282"/>
                  </a:cubicBezTo>
                  <a:cubicBezTo>
                    <a:pt x="960" y="1291"/>
                    <a:pt x="935" y="1301"/>
                    <a:pt x="910" y="1308"/>
                  </a:cubicBezTo>
                  <a:cubicBezTo>
                    <a:pt x="788" y="1339"/>
                    <a:pt x="665" y="1367"/>
                    <a:pt x="543" y="1400"/>
                  </a:cubicBezTo>
                  <a:cubicBezTo>
                    <a:pt x="466" y="1421"/>
                    <a:pt x="391" y="1449"/>
                    <a:pt x="316" y="1475"/>
                  </a:cubicBezTo>
                  <a:cubicBezTo>
                    <a:pt x="290" y="1484"/>
                    <a:pt x="263" y="1495"/>
                    <a:pt x="240" y="1510"/>
                  </a:cubicBezTo>
                  <a:cubicBezTo>
                    <a:pt x="224" y="1521"/>
                    <a:pt x="213" y="1541"/>
                    <a:pt x="200" y="1558"/>
                  </a:cubicBezTo>
                  <a:cubicBezTo>
                    <a:pt x="176" y="1587"/>
                    <a:pt x="152" y="1617"/>
                    <a:pt x="128" y="1647"/>
                  </a:cubicBezTo>
                  <a:cubicBezTo>
                    <a:pt x="127" y="1648"/>
                    <a:pt x="123" y="1646"/>
                    <a:pt x="116" y="1645"/>
                  </a:cubicBezTo>
                  <a:cubicBezTo>
                    <a:pt x="120" y="1626"/>
                    <a:pt x="139" y="1617"/>
                    <a:pt x="147" y="1602"/>
                  </a:cubicBezTo>
                  <a:cubicBezTo>
                    <a:pt x="155" y="1586"/>
                    <a:pt x="162" y="1569"/>
                    <a:pt x="171" y="1550"/>
                  </a:cubicBezTo>
                  <a:cubicBezTo>
                    <a:pt x="131" y="1552"/>
                    <a:pt x="107" y="1582"/>
                    <a:pt x="74" y="1594"/>
                  </a:cubicBezTo>
                  <a:cubicBezTo>
                    <a:pt x="61" y="1599"/>
                    <a:pt x="48" y="1608"/>
                    <a:pt x="34" y="1596"/>
                  </a:cubicBezTo>
                  <a:cubicBezTo>
                    <a:pt x="34" y="1592"/>
                    <a:pt x="32" y="1587"/>
                    <a:pt x="34" y="1585"/>
                  </a:cubicBezTo>
                  <a:cubicBezTo>
                    <a:pt x="57" y="1559"/>
                    <a:pt x="55" y="1528"/>
                    <a:pt x="56" y="1496"/>
                  </a:cubicBezTo>
                  <a:cubicBezTo>
                    <a:pt x="56" y="1469"/>
                    <a:pt x="66" y="1442"/>
                    <a:pt x="72" y="1411"/>
                  </a:cubicBezTo>
                  <a:cubicBezTo>
                    <a:pt x="48" y="1432"/>
                    <a:pt x="26" y="1452"/>
                    <a:pt x="4" y="1471"/>
                  </a:cubicBezTo>
                  <a:cubicBezTo>
                    <a:pt x="0" y="1450"/>
                    <a:pt x="12" y="1440"/>
                    <a:pt x="22" y="1429"/>
                  </a:cubicBezTo>
                  <a:cubicBezTo>
                    <a:pt x="44" y="1406"/>
                    <a:pt x="69" y="1385"/>
                    <a:pt x="87" y="1359"/>
                  </a:cubicBezTo>
                  <a:cubicBezTo>
                    <a:pt x="119" y="1315"/>
                    <a:pt x="149" y="1270"/>
                    <a:pt x="176" y="1223"/>
                  </a:cubicBezTo>
                  <a:cubicBezTo>
                    <a:pt x="233" y="1126"/>
                    <a:pt x="290" y="1030"/>
                    <a:pt x="357" y="941"/>
                  </a:cubicBezTo>
                  <a:cubicBezTo>
                    <a:pt x="420" y="857"/>
                    <a:pt x="481" y="772"/>
                    <a:pt x="549" y="693"/>
                  </a:cubicBezTo>
                  <a:cubicBezTo>
                    <a:pt x="600" y="632"/>
                    <a:pt x="648" y="568"/>
                    <a:pt x="711" y="517"/>
                  </a:cubicBezTo>
                  <a:cubicBezTo>
                    <a:pt x="758" y="479"/>
                    <a:pt x="795" y="429"/>
                    <a:pt x="841" y="389"/>
                  </a:cubicBezTo>
                  <a:cubicBezTo>
                    <a:pt x="974" y="272"/>
                    <a:pt x="1114" y="162"/>
                    <a:pt x="1260" y="60"/>
                  </a:cubicBezTo>
                  <a:cubicBezTo>
                    <a:pt x="1289" y="40"/>
                    <a:pt x="1318" y="20"/>
                    <a:pt x="1347" y="0"/>
                  </a:cubicBezTo>
                  <a:cubicBezTo>
                    <a:pt x="1349" y="2"/>
                    <a:pt x="1350" y="4"/>
                    <a:pt x="1352" y="6"/>
                  </a:cubicBezTo>
                  <a:cubicBezTo>
                    <a:pt x="1234" y="108"/>
                    <a:pt x="1116" y="210"/>
                    <a:pt x="998" y="312"/>
                  </a:cubicBezTo>
                  <a:cubicBezTo>
                    <a:pt x="1059" y="291"/>
                    <a:pt x="1106" y="247"/>
                    <a:pt x="1160" y="214"/>
                  </a:cubicBezTo>
                  <a:cubicBezTo>
                    <a:pt x="1213" y="182"/>
                    <a:pt x="1260" y="139"/>
                    <a:pt x="1322" y="120"/>
                  </a:cubicBezTo>
                  <a:cubicBezTo>
                    <a:pt x="1314" y="149"/>
                    <a:pt x="1294" y="168"/>
                    <a:pt x="1271" y="182"/>
                  </a:cubicBezTo>
                  <a:cubicBezTo>
                    <a:pt x="1257" y="190"/>
                    <a:pt x="1246" y="196"/>
                    <a:pt x="1242" y="215"/>
                  </a:cubicBezTo>
                  <a:cubicBezTo>
                    <a:pt x="1239" y="231"/>
                    <a:pt x="1223" y="247"/>
                    <a:pt x="1209" y="258"/>
                  </a:cubicBezTo>
                  <a:cubicBezTo>
                    <a:pt x="1149" y="303"/>
                    <a:pt x="1088" y="345"/>
                    <a:pt x="1029" y="390"/>
                  </a:cubicBezTo>
                  <a:cubicBezTo>
                    <a:pt x="926" y="468"/>
                    <a:pt x="824" y="546"/>
                    <a:pt x="723" y="625"/>
                  </a:cubicBezTo>
                  <a:cubicBezTo>
                    <a:pt x="686" y="653"/>
                    <a:pt x="653" y="686"/>
                    <a:pt x="620" y="717"/>
                  </a:cubicBezTo>
                  <a:cubicBezTo>
                    <a:pt x="608" y="729"/>
                    <a:pt x="599" y="744"/>
                    <a:pt x="587" y="760"/>
                  </a:cubicBezTo>
                  <a:cubicBezTo>
                    <a:pt x="561" y="752"/>
                    <a:pt x="547" y="770"/>
                    <a:pt x="530" y="791"/>
                  </a:cubicBezTo>
                  <a:cubicBezTo>
                    <a:pt x="489" y="844"/>
                    <a:pt x="455" y="903"/>
                    <a:pt x="406" y="950"/>
                  </a:cubicBezTo>
                  <a:cubicBezTo>
                    <a:pt x="390" y="965"/>
                    <a:pt x="383" y="988"/>
                    <a:pt x="371" y="1008"/>
                  </a:cubicBezTo>
                  <a:cubicBezTo>
                    <a:pt x="351" y="1033"/>
                    <a:pt x="331" y="1058"/>
                    <a:pt x="311" y="1083"/>
                  </a:cubicBezTo>
                  <a:cubicBezTo>
                    <a:pt x="313" y="1085"/>
                    <a:pt x="316" y="1087"/>
                    <a:pt x="318" y="1088"/>
                  </a:cubicBezTo>
                  <a:cubicBezTo>
                    <a:pt x="332" y="1071"/>
                    <a:pt x="346" y="1055"/>
                    <a:pt x="361" y="1038"/>
                  </a:cubicBezTo>
                  <a:cubicBezTo>
                    <a:pt x="363" y="1035"/>
                    <a:pt x="367" y="1033"/>
                    <a:pt x="368" y="1029"/>
                  </a:cubicBezTo>
                  <a:cubicBezTo>
                    <a:pt x="370" y="1022"/>
                    <a:pt x="370" y="1014"/>
                    <a:pt x="371" y="1007"/>
                  </a:cubicBezTo>
                  <a:close/>
                  <a:moveTo>
                    <a:pt x="860" y="688"/>
                  </a:moveTo>
                  <a:cubicBezTo>
                    <a:pt x="890" y="673"/>
                    <a:pt x="921" y="659"/>
                    <a:pt x="950" y="642"/>
                  </a:cubicBezTo>
                  <a:cubicBezTo>
                    <a:pt x="1016" y="605"/>
                    <a:pt x="1016" y="605"/>
                    <a:pt x="1023" y="576"/>
                  </a:cubicBezTo>
                  <a:cubicBezTo>
                    <a:pt x="1003" y="588"/>
                    <a:pt x="985" y="598"/>
                    <a:pt x="968" y="610"/>
                  </a:cubicBezTo>
                  <a:cubicBezTo>
                    <a:pt x="932" y="636"/>
                    <a:pt x="896" y="662"/>
                    <a:pt x="860" y="689"/>
                  </a:cubicBezTo>
                  <a:cubicBezTo>
                    <a:pt x="845" y="688"/>
                    <a:pt x="833" y="694"/>
                    <a:pt x="825" y="706"/>
                  </a:cubicBezTo>
                  <a:cubicBezTo>
                    <a:pt x="826" y="708"/>
                    <a:pt x="828" y="711"/>
                    <a:pt x="830" y="713"/>
                  </a:cubicBezTo>
                  <a:cubicBezTo>
                    <a:pt x="840" y="705"/>
                    <a:pt x="850" y="696"/>
                    <a:pt x="860" y="688"/>
                  </a:cubicBezTo>
                  <a:close/>
                  <a:moveTo>
                    <a:pt x="817" y="975"/>
                  </a:moveTo>
                  <a:cubicBezTo>
                    <a:pt x="819" y="978"/>
                    <a:pt x="821" y="982"/>
                    <a:pt x="823" y="986"/>
                  </a:cubicBezTo>
                  <a:cubicBezTo>
                    <a:pt x="784" y="1017"/>
                    <a:pt x="745" y="1049"/>
                    <a:pt x="706" y="1080"/>
                  </a:cubicBezTo>
                  <a:cubicBezTo>
                    <a:pt x="689" y="1093"/>
                    <a:pt x="672" y="1107"/>
                    <a:pt x="653" y="1115"/>
                  </a:cubicBezTo>
                  <a:cubicBezTo>
                    <a:pt x="639" y="1121"/>
                    <a:pt x="654" y="1136"/>
                    <a:pt x="637" y="1142"/>
                  </a:cubicBezTo>
                  <a:cubicBezTo>
                    <a:pt x="597" y="1157"/>
                    <a:pt x="560" y="1179"/>
                    <a:pt x="521" y="1198"/>
                  </a:cubicBezTo>
                  <a:cubicBezTo>
                    <a:pt x="522" y="1201"/>
                    <a:pt x="524" y="1203"/>
                    <a:pt x="525" y="1206"/>
                  </a:cubicBezTo>
                  <a:cubicBezTo>
                    <a:pt x="640" y="1153"/>
                    <a:pt x="755" y="1100"/>
                    <a:pt x="872" y="1046"/>
                  </a:cubicBezTo>
                  <a:cubicBezTo>
                    <a:pt x="864" y="906"/>
                    <a:pt x="936" y="788"/>
                    <a:pt x="978" y="658"/>
                  </a:cubicBezTo>
                  <a:cubicBezTo>
                    <a:pt x="921" y="697"/>
                    <a:pt x="864" y="736"/>
                    <a:pt x="807" y="775"/>
                  </a:cubicBezTo>
                  <a:cubicBezTo>
                    <a:pt x="808" y="776"/>
                    <a:pt x="809" y="778"/>
                    <a:pt x="810" y="779"/>
                  </a:cubicBezTo>
                  <a:cubicBezTo>
                    <a:pt x="843" y="767"/>
                    <a:pt x="877" y="756"/>
                    <a:pt x="910" y="744"/>
                  </a:cubicBezTo>
                  <a:cubicBezTo>
                    <a:pt x="910" y="746"/>
                    <a:pt x="911" y="747"/>
                    <a:pt x="912" y="749"/>
                  </a:cubicBezTo>
                  <a:cubicBezTo>
                    <a:pt x="886" y="772"/>
                    <a:pt x="859" y="796"/>
                    <a:pt x="833" y="820"/>
                  </a:cubicBezTo>
                  <a:cubicBezTo>
                    <a:pt x="837" y="822"/>
                    <a:pt x="841" y="825"/>
                    <a:pt x="845" y="828"/>
                  </a:cubicBezTo>
                  <a:cubicBezTo>
                    <a:pt x="839" y="835"/>
                    <a:pt x="833" y="842"/>
                    <a:pt x="825" y="852"/>
                  </a:cubicBezTo>
                  <a:cubicBezTo>
                    <a:pt x="840" y="847"/>
                    <a:pt x="850" y="845"/>
                    <a:pt x="860" y="842"/>
                  </a:cubicBezTo>
                  <a:cubicBezTo>
                    <a:pt x="861" y="844"/>
                    <a:pt x="862" y="847"/>
                    <a:pt x="863" y="849"/>
                  </a:cubicBezTo>
                  <a:cubicBezTo>
                    <a:pt x="771" y="914"/>
                    <a:pt x="679" y="978"/>
                    <a:pt x="587" y="1042"/>
                  </a:cubicBezTo>
                  <a:cubicBezTo>
                    <a:pt x="588" y="1044"/>
                    <a:pt x="589" y="1045"/>
                    <a:pt x="589" y="1047"/>
                  </a:cubicBezTo>
                  <a:cubicBezTo>
                    <a:pt x="665" y="1023"/>
                    <a:pt x="741" y="999"/>
                    <a:pt x="817" y="975"/>
                  </a:cubicBezTo>
                  <a:close/>
                  <a:moveTo>
                    <a:pt x="550" y="1243"/>
                  </a:moveTo>
                  <a:cubicBezTo>
                    <a:pt x="651" y="1237"/>
                    <a:pt x="744" y="1197"/>
                    <a:pt x="842" y="1175"/>
                  </a:cubicBezTo>
                  <a:cubicBezTo>
                    <a:pt x="828" y="1184"/>
                    <a:pt x="814" y="1193"/>
                    <a:pt x="799" y="1202"/>
                  </a:cubicBezTo>
                  <a:cubicBezTo>
                    <a:pt x="838" y="1202"/>
                    <a:pt x="875" y="1212"/>
                    <a:pt x="908" y="1201"/>
                  </a:cubicBezTo>
                  <a:cubicBezTo>
                    <a:pt x="891" y="1166"/>
                    <a:pt x="876" y="1133"/>
                    <a:pt x="860" y="1096"/>
                  </a:cubicBezTo>
                  <a:cubicBezTo>
                    <a:pt x="758" y="1145"/>
                    <a:pt x="654" y="1194"/>
                    <a:pt x="550" y="1243"/>
                  </a:cubicBezTo>
                  <a:close/>
                  <a:moveTo>
                    <a:pt x="438" y="1083"/>
                  </a:moveTo>
                  <a:cubicBezTo>
                    <a:pt x="474" y="1057"/>
                    <a:pt x="502" y="1037"/>
                    <a:pt x="531" y="1016"/>
                  </a:cubicBezTo>
                  <a:cubicBezTo>
                    <a:pt x="546" y="1005"/>
                    <a:pt x="558" y="993"/>
                    <a:pt x="537" y="971"/>
                  </a:cubicBezTo>
                  <a:cubicBezTo>
                    <a:pt x="504" y="1006"/>
                    <a:pt x="455" y="1024"/>
                    <a:pt x="438" y="1083"/>
                  </a:cubicBezTo>
                  <a:close/>
                  <a:moveTo>
                    <a:pt x="275" y="1228"/>
                  </a:moveTo>
                  <a:cubicBezTo>
                    <a:pt x="255" y="1225"/>
                    <a:pt x="242" y="1223"/>
                    <a:pt x="228" y="1221"/>
                  </a:cubicBezTo>
                  <a:cubicBezTo>
                    <a:pt x="208" y="1253"/>
                    <a:pt x="190" y="1283"/>
                    <a:pt x="172" y="1313"/>
                  </a:cubicBezTo>
                  <a:cubicBezTo>
                    <a:pt x="175" y="1315"/>
                    <a:pt x="178" y="1317"/>
                    <a:pt x="180" y="1319"/>
                  </a:cubicBezTo>
                  <a:cubicBezTo>
                    <a:pt x="217" y="1297"/>
                    <a:pt x="243" y="1263"/>
                    <a:pt x="275" y="1228"/>
                  </a:cubicBezTo>
                  <a:close/>
                  <a:moveTo>
                    <a:pt x="92" y="1526"/>
                  </a:moveTo>
                  <a:cubicBezTo>
                    <a:pt x="116" y="1511"/>
                    <a:pt x="136" y="1499"/>
                    <a:pt x="157" y="1486"/>
                  </a:cubicBezTo>
                  <a:cubicBezTo>
                    <a:pt x="155" y="1470"/>
                    <a:pt x="153" y="1455"/>
                    <a:pt x="151" y="1438"/>
                  </a:cubicBezTo>
                  <a:cubicBezTo>
                    <a:pt x="110" y="1453"/>
                    <a:pt x="87" y="1477"/>
                    <a:pt x="92" y="1526"/>
                  </a:cubicBezTo>
                  <a:close/>
                  <a:moveTo>
                    <a:pt x="278" y="1408"/>
                  </a:moveTo>
                  <a:cubicBezTo>
                    <a:pt x="280" y="1411"/>
                    <a:pt x="282" y="1414"/>
                    <a:pt x="284" y="1417"/>
                  </a:cubicBezTo>
                  <a:cubicBezTo>
                    <a:pt x="338" y="1395"/>
                    <a:pt x="391" y="1374"/>
                    <a:pt x="445" y="1352"/>
                  </a:cubicBezTo>
                  <a:cubicBezTo>
                    <a:pt x="444" y="1348"/>
                    <a:pt x="443" y="1345"/>
                    <a:pt x="442" y="1341"/>
                  </a:cubicBezTo>
                  <a:cubicBezTo>
                    <a:pt x="395" y="1356"/>
                    <a:pt x="349" y="1369"/>
                    <a:pt x="303" y="1385"/>
                  </a:cubicBezTo>
                  <a:cubicBezTo>
                    <a:pt x="293" y="1389"/>
                    <a:pt x="286" y="1400"/>
                    <a:pt x="278" y="1408"/>
                  </a:cubicBezTo>
                  <a:close/>
                  <a:moveTo>
                    <a:pt x="376" y="1114"/>
                  </a:moveTo>
                  <a:cubicBezTo>
                    <a:pt x="343" y="1140"/>
                    <a:pt x="311" y="1167"/>
                    <a:pt x="289" y="1204"/>
                  </a:cubicBezTo>
                  <a:cubicBezTo>
                    <a:pt x="322" y="1178"/>
                    <a:pt x="367" y="1164"/>
                    <a:pt x="376" y="1114"/>
                  </a:cubicBezTo>
                  <a:close/>
                  <a:moveTo>
                    <a:pt x="249" y="1406"/>
                  </a:moveTo>
                  <a:cubicBezTo>
                    <a:pt x="206" y="1422"/>
                    <a:pt x="180" y="1448"/>
                    <a:pt x="177" y="1475"/>
                  </a:cubicBezTo>
                  <a:cubicBezTo>
                    <a:pt x="209" y="1461"/>
                    <a:pt x="243" y="1448"/>
                    <a:pt x="249" y="1406"/>
                  </a:cubicBezTo>
                  <a:close/>
                  <a:moveTo>
                    <a:pt x="339" y="1278"/>
                  </a:moveTo>
                  <a:cubicBezTo>
                    <a:pt x="341" y="1281"/>
                    <a:pt x="344" y="1283"/>
                    <a:pt x="347" y="1285"/>
                  </a:cubicBezTo>
                  <a:cubicBezTo>
                    <a:pt x="401" y="1269"/>
                    <a:pt x="401" y="1269"/>
                    <a:pt x="398" y="1245"/>
                  </a:cubicBezTo>
                  <a:cubicBezTo>
                    <a:pt x="384" y="1253"/>
                    <a:pt x="370" y="1261"/>
                    <a:pt x="356" y="1268"/>
                  </a:cubicBezTo>
                  <a:cubicBezTo>
                    <a:pt x="350" y="1271"/>
                    <a:pt x="345" y="1275"/>
                    <a:pt x="339" y="1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60">
              <a:extLst>
                <a:ext uri="{FF2B5EF4-FFF2-40B4-BE49-F238E27FC236}">
                  <a16:creationId xmlns:a16="http://schemas.microsoft.com/office/drawing/2014/main" id="{4C5E253A-795A-5DC0-3B78-9A0FA38589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8" y="1927"/>
              <a:ext cx="364" cy="744"/>
            </a:xfrm>
            <a:custGeom>
              <a:avLst/>
              <a:gdLst>
                <a:gd name="T0" fmla="*/ 636 w 1346"/>
                <a:gd name="T1" fmla="*/ 172 h 2752"/>
                <a:gd name="T2" fmla="*/ 450 w 1346"/>
                <a:gd name="T3" fmla="*/ 102 h 2752"/>
                <a:gd name="T4" fmla="*/ 417 w 1346"/>
                <a:gd name="T5" fmla="*/ 238 h 2752"/>
                <a:gd name="T6" fmla="*/ 446 w 1346"/>
                <a:gd name="T7" fmla="*/ 544 h 2752"/>
                <a:gd name="T8" fmla="*/ 394 w 1346"/>
                <a:gd name="T9" fmla="*/ 757 h 2752"/>
                <a:gd name="T10" fmla="*/ 334 w 1346"/>
                <a:gd name="T11" fmla="*/ 615 h 2752"/>
                <a:gd name="T12" fmla="*/ 346 w 1346"/>
                <a:gd name="T13" fmla="*/ 227 h 2752"/>
                <a:gd name="T14" fmla="*/ 266 w 1346"/>
                <a:gd name="T15" fmla="*/ 148 h 2752"/>
                <a:gd name="T16" fmla="*/ 64 w 1346"/>
                <a:gd name="T17" fmla="*/ 318 h 2752"/>
                <a:gd name="T18" fmla="*/ 62 w 1346"/>
                <a:gd name="T19" fmla="*/ 454 h 2752"/>
                <a:gd name="T20" fmla="*/ 74 w 1346"/>
                <a:gd name="T21" fmla="*/ 575 h 2752"/>
                <a:gd name="T22" fmla="*/ 169 w 1346"/>
                <a:gd name="T23" fmla="*/ 986 h 2752"/>
                <a:gd name="T24" fmla="*/ 210 w 1346"/>
                <a:gd name="T25" fmla="*/ 1137 h 2752"/>
                <a:gd name="T26" fmla="*/ 275 w 1346"/>
                <a:gd name="T27" fmla="*/ 1386 h 2752"/>
                <a:gd name="T28" fmla="*/ 361 w 1346"/>
                <a:gd name="T29" fmla="*/ 1897 h 2752"/>
                <a:gd name="T30" fmla="*/ 415 w 1346"/>
                <a:gd name="T31" fmla="*/ 2501 h 2752"/>
                <a:gd name="T32" fmla="*/ 450 w 1346"/>
                <a:gd name="T33" fmla="*/ 2751 h 2752"/>
                <a:gd name="T34" fmla="*/ 415 w 1346"/>
                <a:gd name="T35" fmla="*/ 2649 h 2752"/>
                <a:gd name="T36" fmla="*/ 399 w 1346"/>
                <a:gd name="T37" fmla="*/ 2689 h 2752"/>
                <a:gd name="T38" fmla="*/ 389 w 1346"/>
                <a:gd name="T39" fmla="*/ 2673 h 2752"/>
                <a:gd name="T40" fmla="*/ 301 w 1346"/>
                <a:gd name="T41" fmla="*/ 2028 h 2752"/>
                <a:gd name="T42" fmla="*/ 212 w 1346"/>
                <a:gd name="T43" fmla="*/ 1494 h 2752"/>
                <a:gd name="T44" fmla="*/ 172 w 1346"/>
                <a:gd name="T45" fmla="*/ 1341 h 2752"/>
                <a:gd name="T46" fmla="*/ 169 w 1346"/>
                <a:gd name="T47" fmla="*/ 1263 h 2752"/>
                <a:gd name="T48" fmla="*/ 76 w 1346"/>
                <a:gd name="T49" fmla="*/ 780 h 2752"/>
                <a:gd name="T50" fmla="*/ 60 w 1346"/>
                <a:gd name="T51" fmla="*/ 942 h 2752"/>
                <a:gd name="T52" fmla="*/ 31 w 1346"/>
                <a:gd name="T53" fmla="*/ 601 h 2752"/>
                <a:gd name="T54" fmla="*/ 3 w 1346"/>
                <a:gd name="T55" fmla="*/ 500 h 2752"/>
                <a:gd name="T56" fmla="*/ 136 w 1346"/>
                <a:gd name="T57" fmla="*/ 144 h 2752"/>
                <a:gd name="T58" fmla="*/ 368 w 1346"/>
                <a:gd name="T59" fmla="*/ 154 h 2752"/>
                <a:gd name="T60" fmla="*/ 440 w 1346"/>
                <a:gd name="T61" fmla="*/ 33 h 2752"/>
                <a:gd name="T62" fmla="*/ 682 w 1346"/>
                <a:gd name="T63" fmla="*/ 154 h 2752"/>
                <a:gd name="T64" fmla="*/ 835 w 1346"/>
                <a:gd name="T65" fmla="*/ 167 h 2752"/>
                <a:gd name="T66" fmla="*/ 1011 w 1346"/>
                <a:gd name="T67" fmla="*/ 312 h 2752"/>
                <a:gd name="T68" fmla="*/ 1345 w 1346"/>
                <a:gd name="T69" fmla="*/ 360 h 2752"/>
                <a:gd name="T70" fmla="*/ 1265 w 1346"/>
                <a:gd name="T71" fmla="*/ 328 h 2752"/>
                <a:gd name="T72" fmla="*/ 1048 w 1346"/>
                <a:gd name="T73" fmla="*/ 356 h 2752"/>
                <a:gd name="T74" fmla="*/ 1035 w 1346"/>
                <a:gd name="T75" fmla="*/ 488 h 2752"/>
                <a:gd name="T76" fmla="*/ 1016 w 1346"/>
                <a:gd name="T77" fmla="*/ 461 h 2752"/>
                <a:gd name="T78" fmla="*/ 975 w 1346"/>
                <a:gd name="T79" fmla="*/ 518 h 2752"/>
                <a:gd name="T80" fmla="*/ 969 w 1346"/>
                <a:gd name="T81" fmla="*/ 773 h 2752"/>
                <a:gd name="T82" fmla="*/ 1052 w 1346"/>
                <a:gd name="T83" fmla="*/ 583 h 2752"/>
                <a:gd name="T84" fmla="*/ 1079 w 1346"/>
                <a:gd name="T85" fmla="*/ 439 h 2752"/>
                <a:gd name="T86" fmla="*/ 1101 w 1346"/>
                <a:gd name="T87" fmla="*/ 627 h 2752"/>
                <a:gd name="T88" fmla="*/ 883 w 1346"/>
                <a:gd name="T89" fmla="*/ 841 h 2752"/>
                <a:gd name="T90" fmla="*/ 949 w 1346"/>
                <a:gd name="T91" fmla="*/ 781 h 2752"/>
                <a:gd name="T92" fmla="*/ 942 w 1346"/>
                <a:gd name="T93" fmla="*/ 475 h 2752"/>
                <a:gd name="T94" fmla="*/ 973 w 1346"/>
                <a:gd name="T95" fmla="*/ 347 h 2752"/>
                <a:gd name="T96" fmla="*/ 738 w 1346"/>
                <a:gd name="T97" fmla="*/ 239 h 2752"/>
                <a:gd name="T98" fmla="*/ 774 w 1346"/>
                <a:gd name="T99" fmla="*/ 391 h 2752"/>
                <a:gd name="T100" fmla="*/ 732 w 1346"/>
                <a:gd name="T101" fmla="*/ 729 h 2752"/>
                <a:gd name="T102" fmla="*/ 652 w 1346"/>
                <a:gd name="T103" fmla="*/ 732 h 2752"/>
                <a:gd name="T104" fmla="*/ 605 w 1346"/>
                <a:gd name="T105" fmla="*/ 412 h 2752"/>
                <a:gd name="T106" fmla="*/ 696 w 1346"/>
                <a:gd name="T107" fmla="*/ 278 h 2752"/>
                <a:gd name="T108" fmla="*/ 642 w 1346"/>
                <a:gd name="T109" fmla="*/ 574 h 2752"/>
                <a:gd name="T110" fmla="*/ 685 w 1346"/>
                <a:gd name="T111" fmla="*/ 725 h 2752"/>
                <a:gd name="T112" fmla="*/ 386 w 1346"/>
                <a:gd name="T113" fmla="*/ 290 h 2752"/>
                <a:gd name="T114" fmla="*/ 386 w 1346"/>
                <a:gd name="T115" fmla="*/ 290 h 2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6" h="2752">
                  <a:moveTo>
                    <a:pt x="675" y="227"/>
                  </a:moveTo>
                  <a:cubicBezTo>
                    <a:pt x="663" y="210"/>
                    <a:pt x="651" y="189"/>
                    <a:pt x="636" y="172"/>
                  </a:cubicBezTo>
                  <a:cubicBezTo>
                    <a:pt x="608" y="141"/>
                    <a:pt x="579" y="112"/>
                    <a:pt x="548" y="85"/>
                  </a:cubicBezTo>
                  <a:cubicBezTo>
                    <a:pt x="512" y="53"/>
                    <a:pt x="474" y="56"/>
                    <a:pt x="450" y="102"/>
                  </a:cubicBezTo>
                  <a:cubicBezTo>
                    <a:pt x="438" y="124"/>
                    <a:pt x="426" y="146"/>
                    <a:pt x="416" y="169"/>
                  </a:cubicBezTo>
                  <a:cubicBezTo>
                    <a:pt x="407" y="191"/>
                    <a:pt x="405" y="213"/>
                    <a:pt x="417" y="238"/>
                  </a:cubicBezTo>
                  <a:cubicBezTo>
                    <a:pt x="440" y="283"/>
                    <a:pt x="449" y="333"/>
                    <a:pt x="448" y="385"/>
                  </a:cubicBezTo>
                  <a:cubicBezTo>
                    <a:pt x="447" y="438"/>
                    <a:pt x="451" y="491"/>
                    <a:pt x="446" y="544"/>
                  </a:cubicBezTo>
                  <a:cubicBezTo>
                    <a:pt x="441" y="605"/>
                    <a:pt x="429" y="665"/>
                    <a:pt x="420" y="726"/>
                  </a:cubicBezTo>
                  <a:cubicBezTo>
                    <a:pt x="417" y="740"/>
                    <a:pt x="413" y="756"/>
                    <a:pt x="394" y="757"/>
                  </a:cubicBezTo>
                  <a:cubicBezTo>
                    <a:pt x="378" y="758"/>
                    <a:pt x="367" y="746"/>
                    <a:pt x="363" y="731"/>
                  </a:cubicBezTo>
                  <a:cubicBezTo>
                    <a:pt x="352" y="693"/>
                    <a:pt x="339" y="654"/>
                    <a:pt x="334" y="615"/>
                  </a:cubicBezTo>
                  <a:cubicBezTo>
                    <a:pt x="323" y="512"/>
                    <a:pt x="315" y="408"/>
                    <a:pt x="331" y="305"/>
                  </a:cubicBezTo>
                  <a:cubicBezTo>
                    <a:pt x="335" y="279"/>
                    <a:pt x="342" y="253"/>
                    <a:pt x="346" y="227"/>
                  </a:cubicBezTo>
                  <a:cubicBezTo>
                    <a:pt x="348" y="218"/>
                    <a:pt x="351" y="206"/>
                    <a:pt x="347" y="200"/>
                  </a:cubicBezTo>
                  <a:cubicBezTo>
                    <a:pt x="326" y="175"/>
                    <a:pt x="302" y="150"/>
                    <a:pt x="266" y="148"/>
                  </a:cubicBezTo>
                  <a:cubicBezTo>
                    <a:pt x="223" y="146"/>
                    <a:pt x="184" y="157"/>
                    <a:pt x="152" y="187"/>
                  </a:cubicBezTo>
                  <a:cubicBezTo>
                    <a:pt x="113" y="224"/>
                    <a:pt x="82" y="267"/>
                    <a:pt x="64" y="318"/>
                  </a:cubicBezTo>
                  <a:cubicBezTo>
                    <a:pt x="50" y="358"/>
                    <a:pt x="31" y="397"/>
                    <a:pt x="32" y="441"/>
                  </a:cubicBezTo>
                  <a:cubicBezTo>
                    <a:pt x="43" y="445"/>
                    <a:pt x="56" y="447"/>
                    <a:pt x="62" y="454"/>
                  </a:cubicBezTo>
                  <a:cubicBezTo>
                    <a:pt x="68" y="461"/>
                    <a:pt x="68" y="474"/>
                    <a:pt x="69" y="484"/>
                  </a:cubicBezTo>
                  <a:cubicBezTo>
                    <a:pt x="71" y="513"/>
                    <a:pt x="72" y="543"/>
                    <a:pt x="74" y="575"/>
                  </a:cubicBezTo>
                  <a:cubicBezTo>
                    <a:pt x="106" y="574"/>
                    <a:pt x="110" y="596"/>
                    <a:pt x="113" y="620"/>
                  </a:cubicBezTo>
                  <a:cubicBezTo>
                    <a:pt x="131" y="742"/>
                    <a:pt x="149" y="864"/>
                    <a:pt x="169" y="986"/>
                  </a:cubicBezTo>
                  <a:cubicBezTo>
                    <a:pt x="176" y="1028"/>
                    <a:pt x="185" y="1070"/>
                    <a:pt x="195" y="1111"/>
                  </a:cubicBezTo>
                  <a:cubicBezTo>
                    <a:pt x="197" y="1121"/>
                    <a:pt x="203" y="1133"/>
                    <a:pt x="210" y="1137"/>
                  </a:cubicBezTo>
                  <a:cubicBezTo>
                    <a:pt x="233" y="1147"/>
                    <a:pt x="233" y="1168"/>
                    <a:pt x="237" y="1187"/>
                  </a:cubicBezTo>
                  <a:cubicBezTo>
                    <a:pt x="250" y="1253"/>
                    <a:pt x="263" y="1320"/>
                    <a:pt x="275" y="1386"/>
                  </a:cubicBezTo>
                  <a:cubicBezTo>
                    <a:pt x="295" y="1499"/>
                    <a:pt x="314" y="1611"/>
                    <a:pt x="334" y="1724"/>
                  </a:cubicBezTo>
                  <a:cubicBezTo>
                    <a:pt x="343" y="1782"/>
                    <a:pt x="354" y="1839"/>
                    <a:pt x="361" y="1897"/>
                  </a:cubicBezTo>
                  <a:cubicBezTo>
                    <a:pt x="373" y="1996"/>
                    <a:pt x="383" y="2095"/>
                    <a:pt x="392" y="2195"/>
                  </a:cubicBezTo>
                  <a:cubicBezTo>
                    <a:pt x="401" y="2297"/>
                    <a:pt x="405" y="2399"/>
                    <a:pt x="415" y="2501"/>
                  </a:cubicBezTo>
                  <a:cubicBezTo>
                    <a:pt x="422" y="2571"/>
                    <a:pt x="435" y="2640"/>
                    <a:pt x="446" y="2709"/>
                  </a:cubicBezTo>
                  <a:cubicBezTo>
                    <a:pt x="448" y="2723"/>
                    <a:pt x="449" y="2737"/>
                    <a:pt x="450" y="2751"/>
                  </a:cubicBezTo>
                  <a:cubicBezTo>
                    <a:pt x="448" y="2751"/>
                    <a:pt x="445" y="2752"/>
                    <a:pt x="442" y="2752"/>
                  </a:cubicBezTo>
                  <a:cubicBezTo>
                    <a:pt x="433" y="2718"/>
                    <a:pt x="424" y="2683"/>
                    <a:pt x="415" y="2649"/>
                  </a:cubicBezTo>
                  <a:cubicBezTo>
                    <a:pt x="413" y="2650"/>
                    <a:pt x="411" y="2650"/>
                    <a:pt x="410" y="2650"/>
                  </a:cubicBezTo>
                  <a:cubicBezTo>
                    <a:pt x="406" y="2663"/>
                    <a:pt x="403" y="2676"/>
                    <a:pt x="399" y="2689"/>
                  </a:cubicBezTo>
                  <a:cubicBezTo>
                    <a:pt x="397" y="2689"/>
                    <a:pt x="395" y="2689"/>
                    <a:pt x="392" y="2689"/>
                  </a:cubicBezTo>
                  <a:cubicBezTo>
                    <a:pt x="391" y="2683"/>
                    <a:pt x="389" y="2678"/>
                    <a:pt x="389" y="2673"/>
                  </a:cubicBezTo>
                  <a:cubicBezTo>
                    <a:pt x="376" y="2566"/>
                    <a:pt x="366" y="2459"/>
                    <a:pt x="351" y="2352"/>
                  </a:cubicBezTo>
                  <a:cubicBezTo>
                    <a:pt x="337" y="2244"/>
                    <a:pt x="319" y="2136"/>
                    <a:pt x="301" y="2028"/>
                  </a:cubicBezTo>
                  <a:cubicBezTo>
                    <a:pt x="284" y="1920"/>
                    <a:pt x="265" y="1811"/>
                    <a:pt x="246" y="1702"/>
                  </a:cubicBezTo>
                  <a:cubicBezTo>
                    <a:pt x="235" y="1633"/>
                    <a:pt x="224" y="1563"/>
                    <a:pt x="212" y="1494"/>
                  </a:cubicBezTo>
                  <a:cubicBezTo>
                    <a:pt x="204" y="1451"/>
                    <a:pt x="194" y="1409"/>
                    <a:pt x="184" y="1366"/>
                  </a:cubicBezTo>
                  <a:cubicBezTo>
                    <a:pt x="182" y="1357"/>
                    <a:pt x="175" y="1350"/>
                    <a:pt x="172" y="1341"/>
                  </a:cubicBezTo>
                  <a:cubicBezTo>
                    <a:pt x="169" y="1332"/>
                    <a:pt x="163" y="1318"/>
                    <a:pt x="167" y="1312"/>
                  </a:cubicBezTo>
                  <a:cubicBezTo>
                    <a:pt x="180" y="1295"/>
                    <a:pt x="172" y="1280"/>
                    <a:pt x="169" y="1263"/>
                  </a:cubicBezTo>
                  <a:cubicBezTo>
                    <a:pt x="148" y="1154"/>
                    <a:pt x="129" y="1044"/>
                    <a:pt x="108" y="934"/>
                  </a:cubicBezTo>
                  <a:cubicBezTo>
                    <a:pt x="99" y="884"/>
                    <a:pt x="88" y="836"/>
                    <a:pt x="76" y="780"/>
                  </a:cubicBezTo>
                  <a:cubicBezTo>
                    <a:pt x="58" y="837"/>
                    <a:pt x="80" y="891"/>
                    <a:pt x="69" y="942"/>
                  </a:cubicBezTo>
                  <a:cubicBezTo>
                    <a:pt x="66" y="942"/>
                    <a:pt x="63" y="942"/>
                    <a:pt x="60" y="942"/>
                  </a:cubicBezTo>
                  <a:cubicBezTo>
                    <a:pt x="58" y="933"/>
                    <a:pt x="55" y="924"/>
                    <a:pt x="54" y="915"/>
                  </a:cubicBezTo>
                  <a:cubicBezTo>
                    <a:pt x="47" y="810"/>
                    <a:pt x="39" y="705"/>
                    <a:pt x="31" y="601"/>
                  </a:cubicBezTo>
                  <a:cubicBezTo>
                    <a:pt x="31" y="593"/>
                    <a:pt x="30" y="583"/>
                    <a:pt x="25" y="578"/>
                  </a:cubicBezTo>
                  <a:cubicBezTo>
                    <a:pt x="3" y="556"/>
                    <a:pt x="4" y="527"/>
                    <a:pt x="3" y="500"/>
                  </a:cubicBezTo>
                  <a:cubicBezTo>
                    <a:pt x="0" y="437"/>
                    <a:pt x="0" y="375"/>
                    <a:pt x="22" y="315"/>
                  </a:cubicBezTo>
                  <a:cubicBezTo>
                    <a:pt x="47" y="249"/>
                    <a:pt x="81" y="189"/>
                    <a:pt x="136" y="144"/>
                  </a:cubicBezTo>
                  <a:cubicBezTo>
                    <a:pt x="188" y="102"/>
                    <a:pt x="279" y="85"/>
                    <a:pt x="335" y="132"/>
                  </a:cubicBezTo>
                  <a:cubicBezTo>
                    <a:pt x="344" y="140"/>
                    <a:pt x="355" y="146"/>
                    <a:pt x="368" y="154"/>
                  </a:cubicBezTo>
                  <a:cubicBezTo>
                    <a:pt x="373" y="143"/>
                    <a:pt x="377" y="132"/>
                    <a:pt x="381" y="122"/>
                  </a:cubicBezTo>
                  <a:cubicBezTo>
                    <a:pt x="395" y="88"/>
                    <a:pt x="413" y="57"/>
                    <a:pt x="440" y="33"/>
                  </a:cubicBezTo>
                  <a:cubicBezTo>
                    <a:pt x="473" y="4"/>
                    <a:pt x="515" y="0"/>
                    <a:pt x="551" y="24"/>
                  </a:cubicBezTo>
                  <a:cubicBezTo>
                    <a:pt x="604" y="58"/>
                    <a:pt x="649" y="100"/>
                    <a:pt x="682" y="154"/>
                  </a:cubicBezTo>
                  <a:cubicBezTo>
                    <a:pt x="691" y="169"/>
                    <a:pt x="704" y="181"/>
                    <a:pt x="715" y="195"/>
                  </a:cubicBezTo>
                  <a:cubicBezTo>
                    <a:pt x="754" y="175"/>
                    <a:pt x="793" y="166"/>
                    <a:pt x="835" y="167"/>
                  </a:cubicBezTo>
                  <a:cubicBezTo>
                    <a:pt x="879" y="168"/>
                    <a:pt x="912" y="189"/>
                    <a:pt x="939" y="219"/>
                  </a:cubicBezTo>
                  <a:cubicBezTo>
                    <a:pt x="965" y="247"/>
                    <a:pt x="986" y="279"/>
                    <a:pt x="1011" y="312"/>
                  </a:cubicBezTo>
                  <a:cubicBezTo>
                    <a:pt x="1069" y="248"/>
                    <a:pt x="1147" y="248"/>
                    <a:pt x="1223" y="261"/>
                  </a:cubicBezTo>
                  <a:cubicBezTo>
                    <a:pt x="1279" y="269"/>
                    <a:pt x="1329" y="297"/>
                    <a:pt x="1345" y="360"/>
                  </a:cubicBezTo>
                  <a:cubicBezTo>
                    <a:pt x="1346" y="366"/>
                    <a:pt x="1345" y="373"/>
                    <a:pt x="1345" y="377"/>
                  </a:cubicBezTo>
                  <a:cubicBezTo>
                    <a:pt x="1318" y="360"/>
                    <a:pt x="1294" y="338"/>
                    <a:pt x="1265" y="328"/>
                  </a:cubicBezTo>
                  <a:cubicBezTo>
                    <a:pt x="1205" y="305"/>
                    <a:pt x="1143" y="306"/>
                    <a:pt x="1083" y="331"/>
                  </a:cubicBezTo>
                  <a:cubicBezTo>
                    <a:pt x="1070" y="336"/>
                    <a:pt x="1059" y="347"/>
                    <a:pt x="1048" y="356"/>
                  </a:cubicBezTo>
                  <a:cubicBezTo>
                    <a:pt x="1034" y="367"/>
                    <a:pt x="1029" y="380"/>
                    <a:pt x="1035" y="398"/>
                  </a:cubicBezTo>
                  <a:cubicBezTo>
                    <a:pt x="1044" y="428"/>
                    <a:pt x="1041" y="458"/>
                    <a:pt x="1035" y="488"/>
                  </a:cubicBezTo>
                  <a:cubicBezTo>
                    <a:pt x="1033" y="489"/>
                    <a:pt x="1030" y="489"/>
                    <a:pt x="1027" y="490"/>
                  </a:cubicBezTo>
                  <a:cubicBezTo>
                    <a:pt x="1023" y="481"/>
                    <a:pt x="1019" y="471"/>
                    <a:pt x="1016" y="461"/>
                  </a:cubicBezTo>
                  <a:cubicBezTo>
                    <a:pt x="1013" y="450"/>
                    <a:pt x="1011" y="438"/>
                    <a:pt x="1007" y="421"/>
                  </a:cubicBezTo>
                  <a:cubicBezTo>
                    <a:pt x="985" y="454"/>
                    <a:pt x="977" y="486"/>
                    <a:pt x="975" y="518"/>
                  </a:cubicBezTo>
                  <a:cubicBezTo>
                    <a:pt x="972" y="579"/>
                    <a:pt x="970" y="640"/>
                    <a:pt x="969" y="701"/>
                  </a:cubicBezTo>
                  <a:cubicBezTo>
                    <a:pt x="968" y="722"/>
                    <a:pt x="969" y="743"/>
                    <a:pt x="969" y="773"/>
                  </a:cubicBezTo>
                  <a:cubicBezTo>
                    <a:pt x="988" y="750"/>
                    <a:pt x="1005" y="735"/>
                    <a:pt x="1016" y="716"/>
                  </a:cubicBezTo>
                  <a:cubicBezTo>
                    <a:pt x="1041" y="676"/>
                    <a:pt x="1054" y="631"/>
                    <a:pt x="1052" y="583"/>
                  </a:cubicBezTo>
                  <a:cubicBezTo>
                    <a:pt x="1052" y="550"/>
                    <a:pt x="1053" y="517"/>
                    <a:pt x="1054" y="483"/>
                  </a:cubicBezTo>
                  <a:cubicBezTo>
                    <a:pt x="1054" y="456"/>
                    <a:pt x="1065" y="439"/>
                    <a:pt x="1079" y="439"/>
                  </a:cubicBezTo>
                  <a:cubicBezTo>
                    <a:pt x="1094" y="440"/>
                    <a:pt x="1101" y="452"/>
                    <a:pt x="1101" y="484"/>
                  </a:cubicBezTo>
                  <a:cubicBezTo>
                    <a:pt x="1102" y="532"/>
                    <a:pt x="1106" y="580"/>
                    <a:pt x="1101" y="627"/>
                  </a:cubicBezTo>
                  <a:cubicBezTo>
                    <a:pt x="1089" y="721"/>
                    <a:pt x="1050" y="798"/>
                    <a:pt x="952" y="829"/>
                  </a:cubicBezTo>
                  <a:cubicBezTo>
                    <a:pt x="930" y="836"/>
                    <a:pt x="906" y="837"/>
                    <a:pt x="883" y="841"/>
                  </a:cubicBezTo>
                  <a:cubicBezTo>
                    <a:pt x="882" y="837"/>
                    <a:pt x="881" y="834"/>
                    <a:pt x="879" y="831"/>
                  </a:cubicBezTo>
                  <a:cubicBezTo>
                    <a:pt x="902" y="815"/>
                    <a:pt x="925" y="799"/>
                    <a:pt x="949" y="781"/>
                  </a:cubicBezTo>
                  <a:cubicBezTo>
                    <a:pt x="946" y="735"/>
                    <a:pt x="940" y="689"/>
                    <a:pt x="939" y="642"/>
                  </a:cubicBezTo>
                  <a:cubicBezTo>
                    <a:pt x="938" y="587"/>
                    <a:pt x="937" y="531"/>
                    <a:pt x="942" y="475"/>
                  </a:cubicBezTo>
                  <a:cubicBezTo>
                    <a:pt x="945" y="443"/>
                    <a:pt x="960" y="412"/>
                    <a:pt x="969" y="380"/>
                  </a:cubicBezTo>
                  <a:cubicBezTo>
                    <a:pt x="972" y="369"/>
                    <a:pt x="976" y="356"/>
                    <a:pt x="973" y="347"/>
                  </a:cubicBezTo>
                  <a:cubicBezTo>
                    <a:pt x="954" y="305"/>
                    <a:pt x="929" y="267"/>
                    <a:pt x="895" y="236"/>
                  </a:cubicBezTo>
                  <a:cubicBezTo>
                    <a:pt x="858" y="203"/>
                    <a:pt x="785" y="201"/>
                    <a:pt x="738" y="239"/>
                  </a:cubicBezTo>
                  <a:cubicBezTo>
                    <a:pt x="739" y="245"/>
                    <a:pt x="739" y="254"/>
                    <a:pt x="743" y="260"/>
                  </a:cubicBezTo>
                  <a:cubicBezTo>
                    <a:pt x="766" y="301"/>
                    <a:pt x="771" y="345"/>
                    <a:pt x="774" y="391"/>
                  </a:cubicBezTo>
                  <a:cubicBezTo>
                    <a:pt x="781" y="490"/>
                    <a:pt x="776" y="588"/>
                    <a:pt x="747" y="683"/>
                  </a:cubicBezTo>
                  <a:cubicBezTo>
                    <a:pt x="743" y="699"/>
                    <a:pt x="737" y="713"/>
                    <a:pt x="732" y="729"/>
                  </a:cubicBezTo>
                  <a:cubicBezTo>
                    <a:pt x="726" y="748"/>
                    <a:pt x="712" y="757"/>
                    <a:pt x="694" y="758"/>
                  </a:cubicBezTo>
                  <a:cubicBezTo>
                    <a:pt x="675" y="759"/>
                    <a:pt x="662" y="749"/>
                    <a:pt x="652" y="732"/>
                  </a:cubicBezTo>
                  <a:cubicBezTo>
                    <a:pt x="626" y="686"/>
                    <a:pt x="614" y="635"/>
                    <a:pt x="610" y="584"/>
                  </a:cubicBezTo>
                  <a:cubicBezTo>
                    <a:pt x="605" y="527"/>
                    <a:pt x="604" y="470"/>
                    <a:pt x="605" y="412"/>
                  </a:cubicBezTo>
                  <a:cubicBezTo>
                    <a:pt x="607" y="345"/>
                    <a:pt x="635" y="287"/>
                    <a:pt x="675" y="227"/>
                  </a:cubicBezTo>
                  <a:close/>
                  <a:moveTo>
                    <a:pt x="696" y="278"/>
                  </a:moveTo>
                  <a:cubicBezTo>
                    <a:pt x="668" y="311"/>
                    <a:pt x="655" y="339"/>
                    <a:pt x="646" y="383"/>
                  </a:cubicBezTo>
                  <a:cubicBezTo>
                    <a:pt x="632" y="446"/>
                    <a:pt x="635" y="510"/>
                    <a:pt x="642" y="574"/>
                  </a:cubicBezTo>
                  <a:cubicBezTo>
                    <a:pt x="646" y="615"/>
                    <a:pt x="660" y="657"/>
                    <a:pt x="670" y="698"/>
                  </a:cubicBezTo>
                  <a:cubicBezTo>
                    <a:pt x="672" y="707"/>
                    <a:pt x="679" y="715"/>
                    <a:pt x="685" y="725"/>
                  </a:cubicBezTo>
                  <a:cubicBezTo>
                    <a:pt x="747" y="622"/>
                    <a:pt x="762" y="373"/>
                    <a:pt x="696" y="278"/>
                  </a:cubicBezTo>
                  <a:close/>
                  <a:moveTo>
                    <a:pt x="386" y="290"/>
                  </a:moveTo>
                  <a:cubicBezTo>
                    <a:pt x="368" y="403"/>
                    <a:pt x="370" y="516"/>
                    <a:pt x="386" y="630"/>
                  </a:cubicBezTo>
                  <a:cubicBezTo>
                    <a:pt x="406" y="516"/>
                    <a:pt x="412" y="403"/>
                    <a:pt x="386" y="2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61">
              <a:extLst>
                <a:ext uri="{FF2B5EF4-FFF2-40B4-BE49-F238E27FC236}">
                  <a16:creationId xmlns:a16="http://schemas.microsoft.com/office/drawing/2014/main" id="{7C7BCBFF-F088-120F-6B79-65CB1418E646}"/>
                </a:ext>
              </a:extLst>
            </p:cNvPr>
            <p:cNvSpPr/>
            <p:nvPr/>
          </p:nvSpPr>
          <p:spPr bwMode="auto">
            <a:xfrm>
              <a:off x="1048" y="1777"/>
              <a:ext cx="280" cy="412"/>
            </a:xfrm>
            <a:custGeom>
              <a:avLst/>
              <a:gdLst>
                <a:gd name="T0" fmla="*/ 69 w 1034"/>
                <a:gd name="T1" fmla="*/ 9 h 1522"/>
                <a:gd name="T2" fmla="*/ 29 w 1034"/>
                <a:gd name="T3" fmla="*/ 15 h 1522"/>
                <a:gd name="T4" fmla="*/ 33 w 1034"/>
                <a:gd name="T5" fmla="*/ 108 h 1522"/>
                <a:gd name="T6" fmla="*/ 155 w 1034"/>
                <a:gd name="T7" fmla="*/ 366 h 1522"/>
                <a:gd name="T8" fmla="*/ 225 w 1034"/>
                <a:gd name="T9" fmla="*/ 487 h 1522"/>
                <a:gd name="T10" fmla="*/ 346 w 1034"/>
                <a:gd name="T11" fmla="*/ 674 h 1522"/>
                <a:gd name="T12" fmla="*/ 531 w 1034"/>
                <a:gd name="T13" fmla="*/ 944 h 1522"/>
                <a:gd name="T14" fmla="*/ 598 w 1034"/>
                <a:gd name="T15" fmla="*/ 1032 h 1522"/>
                <a:gd name="T16" fmla="*/ 768 w 1034"/>
                <a:gd name="T17" fmla="*/ 1243 h 1522"/>
                <a:gd name="T18" fmla="*/ 938 w 1034"/>
                <a:gd name="T19" fmla="*/ 1422 h 1522"/>
                <a:gd name="T20" fmla="*/ 1034 w 1034"/>
                <a:gd name="T21" fmla="*/ 1522 h 1522"/>
                <a:gd name="T22" fmla="*/ 1017 w 1034"/>
                <a:gd name="T23" fmla="*/ 1513 h 1522"/>
                <a:gd name="T24" fmla="*/ 668 w 1034"/>
                <a:gd name="T25" fmla="*/ 1189 h 1522"/>
                <a:gd name="T26" fmla="*/ 424 w 1034"/>
                <a:gd name="T27" fmla="*/ 864 h 1522"/>
                <a:gd name="T28" fmla="*/ 339 w 1034"/>
                <a:gd name="T29" fmla="*/ 743 h 1522"/>
                <a:gd name="T30" fmla="*/ 126 w 1034"/>
                <a:gd name="T31" fmla="*/ 392 h 1522"/>
                <a:gd name="T32" fmla="*/ 25 w 1034"/>
                <a:gd name="T33" fmla="*/ 177 h 1522"/>
                <a:gd name="T34" fmla="*/ 3 w 1034"/>
                <a:gd name="T35" fmla="*/ 64 h 1522"/>
                <a:gd name="T36" fmla="*/ 4 w 1034"/>
                <a:gd name="T37" fmla="*/ 40 h 1522"/>
                <a:gd name="T38" fmla="*/ 51 w 1034"/>
                <a:gd name="T39" fmla="*/ 3 h 1522"/>
                <a:gd name="T40" fmla="*/ 69 w 1034"/>
                <a:gd name="T41" fmla="*/ 5 h 1522"/>
                <a:gd name="T42" fmla="*/ 69 w 1034"/>
                <a:gd name="T43" fmla="*/ 9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4" h="1522">
                  <a:moveTo>
                    <a:pt x="69" y="9"/>
                  </a:moveTo>
                  <a:cubicBezTo>
                    <a:pt x="56" y="11"/>
                    <a:pt x="43" y="12"/>
                    <a:pt x="29" y="15"/>
                  </a:cubicBezTo>
                  <a:cubicBezTo>
                    <a:pt x="15" y="47"/>
                    <a:pt x="25" y="78"/>
                    <a:pt x="33" y="108"/>
                  </a:cubicBezTo>
                  <a:cubicBezTo>
                    <a:pt x="57" y="202"/>
                    <a:pt x="108" y="283"/>
                    <a:pt x="155" y="366"/>
                  </a:cubicBezTo>
                  <a:cubicBezTo>
                    <a:pt x="178" y="407"/>
                    <a:pt x="200" y="448"/>
                    <a:pt x="225" y="487"/>
                  </a:cubicBezTo>
                  <a:cubicBezTo>
                    <a:pt x="264" y="550"/>
                    <a:pt x="305" y="612"/>
                    <a:pt x="346" y="674"/>
                  </a:cubicBezTo>
                  <a:cubicBezTo>
                    <a:pt x="407" y="765"/>
                    <a:pt x="469" y="854"/>
                    <a:pt x="531" y="944"/>
                  </a:cubicBezTo>
                  <a:cubicBezTo>
                    <a:pt x="552" y="974"/>
                    <a:pt x="575" y="1003"/>
                    <a:pt x="598" y="1032"/>
                  </a:cubicBezTo>
                  <a:cubicBezTo>
                    <a:pt x="655" y="1103"/>
                    <a:pt x="709" y="1175"/>
                    <a:pt x="768" y="1243"/>
                  </a:cubicBezTo>
                  <a:cubicBezTo>
                    <a:pt x="822" y="1305"/>
                    <a:pt x="881" y="1363"/>
                    <a:pt x="938" y="1422"/>
                  </a:cubicBezTo>
                  <a:cubicBezTo>
                    <a:pt x="970" y="1455"/>
                    <a:pt x="1004" y="1486"/>
                    <a:pt x="1034" y="1522"/>
                  </a:cubicBezTo>
                  <a:cubicBezTo>
                    <a:pt x="1029" y="1519"/>
                    <a:pt x="1022" y="1516"/>
                    <a:pt x="1017" y="1513"/>
                  </a:cubicBezTo>
                  <a:cubicBezTo>
                    <a:pt x="884" y="1423"/>
                    <a:pt x="770" y="1311"/>
                    <a:pt x="668" y="1189"/>
                  </a:cubicBezTo>
                  <a:cubicBezTo>
                    <a:pt x="582" y="1085"/>
                    <a:pt x="496" y="979"/>
                    <a:pt x="424" y="864"/>
                  </a:cubicBezTo>
                  <a:cubicBezTo>
                    <a:pt x="399" y="822"/>
                    <a:pt x="365" y="785"/>
                    <a:pt x="339" y="743"/>
                  </a:cubicBezTo>
                  <a:cubicBezTo>
                    <a:pt x="267" y="627"/>
                    <a:pt x="196" y="510"/>
                    <a:pt x="126" y="392"/>
                  </a:cubicBezTo>
                  <a:cubicBezTo>
                    <a:pt x="86" y="324"/>
                    <a:pt x="47" y="254"/>
                    <a:pt x="25" y="177"/>
                  </a:cubicBezTo>
                  <a:cubicBezTo>
                    <a:pt x="14" y="140"/>
                    <a:pt x="0" y="104"/>
                    <a:pt x="3" y="64"/>
                  </a:cubicBezTo>
                  <a:cubicBezTo>
                    <a:pt x="4" y="56"/>
                    <a:pt x="3" y="48"/>
                    <a:pt x="4" y="40"/>
                  </a:cubicBezTo>
                  <a:cubicBezTo>
                    <a:pt x="9" y="7"/>
                    <a:pt x="18" y="0"/>
                    <a:pt x="51" y="3"/>
                  </a:cubicBezTo>
                  <a:cubicBezTo>
                    <a:pt x="57" y="3"/>
                    <a:pt x="63" y="4"/>
                    <a:pt x="69" y="5"/>
                  </a:cubicBezTo>
                  <a:cubicBezTo>
                    <a:pt x="69" y="6"/>
                    <a:pt x="69" y="8"/>
                    <a:pt x="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62">
              <a:extLst>
                <a:ext uri="{FF2B5EF4-FFF2-40B4-BE49-F238E27FC236}">
                  <a16:creationId xmlns:a16="http://schemas.microsoft.com/office/drawing/2014/main" id="{61766E65-6F8F-E93C-A213-DD1C839C0D65}"/>
                </a:ext>
              </a:extLst>
            </p:cNvPr>
            <p:cNvSpPr/>
            <p:nvPr/>
          </p:nvSpPr>
          <p:spPr bwMode="auto">
            <a:xfrm>
              <a:off x="1913" y="2061"/>
              <a:ext cx="215" cy="289"/>
            </a:xfrm>
            <a:custGeom>
              <a:avLst/>
              <a:gdLst>
                <a:gd name="T0" fmla="*/ 795 w 795"/>
                <a:gd name="T1" fmla="*/ 8 h 1069"/>
                <a:gd name="T2" fmla="*/ 723 w 795"/>
                <a:gd name="T3" fmla="*/ 120 h 1069"/>
                <a:gd name="T4" fmla="*/ 573 w 795"/>
                <a:gd name="T5" fmla="*/ 325 h 1069"/>
                <a:gd name="T6" fmla="*/ 457 w 795"/>
                <a:gd name="T7" fmla="*/ 477 h 1069"/>
                <a:gd name="T8" fmla="*/ 252 w 795"/>
                <a:gd name="T9" fmla="*/ 735 h 1069"/>
                <a:gd name="T10" fmla="*/ 24 w 795"/>
                <a:gd name="T11" fmla="*/ 1055 h 1069"/>
                <a:gd name="T12" fmla="*/ 9 w 795"/>
                <a:gd name="T13" fmla="*/ 1069 h 1069"/>
                <a:gd name="T14" fmla="*/ 2 w 795"/>
                <a:gd name="T15" fmla="*/ 1041 h 1069"/>
                <a:gd name="T16" fmla="*/ 31 w 795"/>
                <a:gd name="T17" fmla="*/ 956 h 1069"/>
                <a:gd name="T18" fmla="*/ 156 w 795"/>
                <a:gd name="T19" fmla="*/ 768 h 1069"/>
                <a:gd name="T20" fmla="*/ 368 w 795"/>
                <a:gd name="T21" fmla="*/ 499 h 1069"/>
                <a:gd name="T22" fmla="*/ 554 w 795"/>
                <a:gd name="T23" fmla="*/ 272 h 1069"/>
                <a:gd name="T24" fmla="*/ 786 w 795"/>
                <a:gd name="T25" fmla="*/ 0 h 1069"/>
                <a:gd name="T26" fmla="*/ 795 w 795"/>
                <a:gd name="T27" fmla="*/ 8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5" h="1069">
                  <a:moveTo>
                    <a:pt x="795" y="8"/>
                  </a:moveTo>
                  <a:cubicBezTo>
                    <a:pt x="771" y="45"/>
                    <a:pt x="749" y="84"/>
                    <a:pt x="723" y="120"/>
                  </a:cubicBezTo>
                  <a:cubicBezTo>
                    <a:pt x="674" y="189"/>
                    <a:pt x="624" y="257"/>
                    <a:pt x="573" y="325"/>
                  </a:cubicBezTo>
                  <a:cubicBezTo>
                    <a:pt x="535" y="376"/>
                    <a:pt x="496" y="427"/>
                    <a:pt x="457" y="477"/>
                  </a:cubicBezTo>
                  <a:cubicBezTo>
                    <a:pt x="389" y="563"/>
                    <a:pt x="319" y="648"/>
                    <a:pt x="252" y="735"/>
                  </a:cubicBezTo>
                  <a:cubicBezTo>
                    <a:pt x="171" y="838"/>
                    <a:pt x="92" y="943"/>
                    <a:pt x="24" y="1055"/>
                  </a:cubicBezTo>
                  <a:cubicBezTo>
                    <a:pt x="21" y="1059"/>
                    <a:pt x="16" y="1062"/>
                    <a:pt x="9" y="1069"/>
                  </a:cubicBezTo>
                  <a:cubicBezTo>
                    <a:pt x="5" y="1057"/>
                    <a:pt x="0" y="1048"/>
                    <a:pt x="2" y="1041"/>
                  </a:cubicBezTo>
                  <a:cubicBezTo>
                    <a:pt x="10" y="1012"/>
                    <a:pt x="16" y="981"/>
                    <a:pt x="31" y="956"/>
                  </a:cubicBezTo>
                  <a:cubicBezTo>
                    <a:pt x="70" y="892"/>
                    <a:pt x="111" y="828"/>
                    <a:pt x="156" y="768"/>
                  </a:cubicBezTo>
                  <a:cubicBezTo>
                    <a:pt x="224" y="677"/>
                    <a:pt x="297" y="588"/>
                    <a:pt x="368" y="499"/>
                  </a:cubicBezTo>
                  <a:cubicBezTo>
                    <a:pt x="429" y="423"/>
                    <a:pt x="491" y="347"/>
                    <a:pt x="554" y="272"/>
                  </a:cubicBezTo>
                  <a:cubicBezTo>
                    <a:pt x="631" y="180"/>
                    <a:pt x="708" y="90"/>
                    <a:pt x="786" y="0"/>
                  </a:cubicBezTo>
                  <a:cubicBezTo>
                    <a:pt x="789" y="2"/>
                    <a:pt x="792" y="5"/>
                    <a:pt x="79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63">
              <a:extLst>
                <a:ext uri="{FF2B5EF4-FFF2-40B4-BE49-F238E27FC236}">
                  <a16:creationId xmlns:a16="http://schemas.microsoft.com/office/drawing/2014/main" id="{24DA0DE7-71B0-D24F-97B9-6976134C028E}"/>
                </a:ext>
              </a:extLst>
            </p:cNvPr>
            <p:cNvSpPr/>
            <p:nvPr/>
          </p:nvSpPr>
          <p:spPr bwMode="auto">
            <a:xfrm>
              <a:off x="1864" y="2041"/>
              <a:ext cx="214" cy="257"/>
            </a:xfrm>
            <a:custGeom>
              <a:avLst/>
              <a:gdLst>
                <a:gd name="T0" fmla="*/ 104 w 791"/>
                <a:gd name="T1" fmla="*/ 950 h 950"/>
                <a:gd name="T2" fmla="*/ 139 w 791"/>
                <a:gd name="T3" fmla="*/ 904 h 950"/>
                <a:gd name="T4" fmla="*/ 316 w 791"/>
                <a:gd name="T5" fmla="*/ 715 h 950"/>
                <a:gd name="T6" fmla="*/ 322 w 791"/>
                <a:gd name="T7" fmla="*/ 699 h 950"/>
                <a:gd name="T8" fmla="*/ 252 w 791"/>
                <a:gd name="T9" fmla="*/ 753 h 950"/>
                <a:gd name="T10" fmla="*/ 85 w 791"/>
                <a:gd name="T11" fmla="*/ 881 h 950"/>
                <a:gd name="T12" fmla="*/ 29 w 791"/>
                <a:gd name="T13" fmla="*/ 918 h 950"/>
                <a:gd name="T14" fmla="*/ 2 w 791"/>
                <a:gd name="T15" fmla="*/ 919 h 950"/>
                <a:gd name="T16" fmla="*/ 14 w 791"/>
                <a:gd name="T17" fmla="*/ 898 h 950"/>
                <a:gd name="T18" fmla="*/ 161 w 791"/>
                <a:gd name="T19" fmla="*/ 782 h 950"/>
                <a:gd name="T20" fmla="*/ 471 w 791"/>
                <a:gd name="T21" fmla="*/ 495 h 950"/>
                <a:gd name="T22" fmla="*/ 581 w 791"/>
                <a:gd name="T23" fmla="*/ 309 h 950"/>
                <a:gd name="T24" fmla="*/ 679 w 791"/>
                <a:gd name="T25" fmla="*/ 43 h 950"/>
                <a:gd name="T26" fmla="*/ 728 w 791"/>
                <a:gd name="T27" fmla="*/ 0 h 950"/>
                <a:gd name="T28" fmla="*/ 697 w 791"/>
                <a:gd name="T29" fmla="*/ 78 h 950"/>
                <a:gd name="T30" fmla="*/ 667 w 791"/>
                <a:gd name="T31" fmla="*/ 155 h 950"/>
                <a:gd name="T32" fmla="*/ 636 w 791"/>
                <a:gd name="T33" fmla="*/ 233 h 950"/>
                <a:gd name="T34" fmla="*/ 602 w 791"/>
                <a:gd name="T35" fmla="*/ 309 h 950"/>
                <a:gd name="T36" fmla="*/ 571 w 791"/>
                <a:gd name="T37" fmla="*/ 386 h 950"/>
                <a:gd name="T38" fmla="*/ 786 w 791"/>
                <a:gd name="T39" fmla="*/ 138 h 950"/>
                <a:gd name="T40" fmla="*/ 791 w 791"/>
                <a:gd name="T41" fmla="*/ 141 h 950"/>
                <a:gd name="T42" fmla="*/ 736 w 791"/>
                <a:gd name="T43" fmla="*/ 229 h 950"/>
                <a:gd name="T44" fmla="*/ 611 w 791"/>
                <a:gd name="T45" fmla="*/ 394 h 950"/>
                <a:gd name="T46" fmla="*/ 486 w 791"/>
                <a:gd name="T47" fmla="*/ 534 h 950"/>
                <a:gd name="T48" fmla="*/ 409 w 791"/>
                <a:gd name="T49" fmla="*/ 629 h 950"/>
                <a:gd name="T50" fmla="*/ 139 w 791"/>
                <a:gd name="T51" fmla="*/ 928 h 950"/>
                <a:gd name="T52" fmla="*/ 103 w 791"/>
                <a:gd name="T53" fmla="*/ 949 h 950"/>
                <a:gd name="T54" fmla="*/ 104 w 791"/>
                <a:gd name="T55" fmla="*/ 950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91" h="950">
                  <a:moveTo>
                    <a:pt x="104" y="950"/>
                  </a:moveTo>
                  <a:cubicBezTo>
                    <a:pt x="116" y="935"/>
                    <a:pt x="126" y="918"/>
                    <a:pt x="139" y="904"/>
                  </a:cubicBezTo>
                  <a:cubicBezTo>
                    <a:pt x="198" y="841"/>
                    <a:pt x="257" y="778"/>
                    <a:pt x="316" y="715"/>
                  </a:cubicBezTo>
                  <a:cubicBezTo>
                    <a:pt x="320" y="712"/>
                    <a:pt x="322" y="707"/>
                    <a:pt x="322" y="699"/>
                  </a:cubicBezTo>
                  <a:cubicBezTo>
                    <a:pt x="299" y="717"/>
                    <a:pt x="276" y="735"/>
                    <a:pt x="252" y="753"/>
                  </a:cubicBezTo>
                  <a:cubicBezTo>
                    <a:pt x="197" y="796"/>
                    <a:pt x="141" y="839"/>
                    <a:pt x="85" y="881"/>
                  </a:cubicBezTo>
                  <a:cubicBezTo>
                    <a:pt x="67" y="894"/>
                    <a:pt x="47" y="906"/>
                    <a:pt x="29" y="918"/>
                  </a:cubicBezTo>
                  <a:cubicBezTo>
                    <a:pt x="20" y="924"/>
                    <a:pt x="10" y="933"/>
                    <a:pt x="2" y="919"/>
                  </a:cubicBezTo>
                  <a:cubicBezTo>
                    <a:pt x="0" y="915"/>
                    <a:pt x="8" y="903"/>
                    <a:pt x="14" y="898"/>
                  </a:cubicBezTo>
                  <a:cubicBezTo>
                    <a:pt x="63" y="859"/>
                    <a:pt x="112" y="821"/>
                    <a:pt x="161" y="782"/>
                  </a:cubicBezTo>
                  <a:cubicBezTo>
                    <a:pt x="271" y="693"/>
                    <a:pt x="372" y="595"/>
                    <a:pt x="471" y="495"/>
                  </a:cubicBezTo>
                  <a:cubicBezTo>
                    <a:pt x="524" y="440"/>
                    <a:pt x="554" y="376"/>
                    <a:pt x="581" y="309"/>
                  </a:cubicBezTo>
                  <a:cubicBezTo>
                    <a:pt x="617" y="222"/>
                    <a:pt x="647" y="132"/>
                    <a:pt x="679" y="43"/>
                  </a:cubicBezTo>
                  <a:cubicBezTo>
                    <a:pt x="687" y="22"/>
                    <a:pt x="698" y="5"/>
                    <a:pt x="728" y="0"/>
                  </a:cubicBezTo>
                  <a:cubicBezTo>
                    <a:pt x="723" y="31"/>
                    <a:pt x="706" y="53"/>
                    <a:pt x="697" y="78"/>
                  </a:cubicBezTo>
                  <a:cubicBezTo>
                    <a:pt x="688" y="104"/>
                    <a:pt x="677" y="130"/>
                    <a:pt x="667" y="155"/>
                  </a:cubicBezTo>
                  <a:cubicBezTo>
                    <a:pt x="656" y="181"/>
                    <a:pt x="646" y="207"/>
                    <a:pt x="636" y="233"/>
                  </a:cubicBezTo>
                  <a:cubicBezTo>
                    <a:pt x="625" y="258"/>
                    <a:pt x="614" y="284"/>
                    <a:pt x="602" y="309"/>
                  </a:cubicBezTo>
                  <a:cubicBezTo>
                    <a:pt x="590" y="334"/>
                    <a:pt x="577" y="358"/>
                    <a:pt x="571" y="386"/>
                  </a:cubicBezTo>
                  <a:cubicBezTo>
                    <a:pt x="643" y="303"/>
                    <a:pt x="714" y="221"/>
                    <a:pt x="786" y="138"/>
                  </a:cubicBezTo>
                  <a:cubicBezTo>
                    <a:pt x="787" y="139"/>
                    <a:pt x="789" y="140"/>
                    <a:pt x="791" y="141"/>
                  </a:cubicBezTo>
                  <a:cubicBezTo>
                    <a:pt x="773" y="171"/>
                    <a:pt x="756" y="201"/>
                    <a:pt x="736" y="229"/>
                  </a:cubicBezTo>
                  <a:cubicBezTo>
                    <a:pt x="695" y="285"/>
                    <a:pt x="654" y="341"/>
                    <a:pt x="611" y="394"/>
                  </a:cubicBezTo>
                  <a:cubicBezTo>
                    <a:pt x="571" y="442"/>
                    <a:pt x="527" y="487"/>
                    <a:pt x="486" y="534"/>
                  </a:cubicBezTo>
                  <a:cubicBezTo>
                    <a:pt x="459" y="565"/>
                    <a:pt x="434" y="597"/>
                    <a:pt x="409" y="629"/>
                  </a:cubicBezTo>
                  <a:cubicBezTo>
                    <a:pt x="327" y="736"/>
                    <a:pt x="234" y="833"/>
                    <a:pt x="139" y="928"/>
                  </a:cubicBezTo>
                  <a:cubicBezTo>
                    <a:pt x="129" y="937"/>
                    <a:pt x="115" y="942"/>
                    <a:pt x="103" y="949"/>
                  </a:cubicBezTo>
                  <a:lnTo>
                    <a:pt x="104" y="9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64">
              <a:extLst>
                <a:ext uri="{FF2B5EF4-FFF2-40B4-BE49-F238E27FC236}">
                  <a16:creationId xmlns:a16="http://schemas.microsoft.com/office/drawing/2014/main" id="{0A491267-4154-F985-885C-FDEB5D9CFEA2}"/>
                </a:ext>
              </a:extLst>
            </p:cNvPr>
            <p:cNvSpPr/>
            <p:nvPr/>
          </p:nvSpPr>
          <p:spPr bwMode="auto">
            <a:xfrm>
              <a:off x="952" y="1675"/>
              <a:ext cx="44" cy="219"/>
            </a:xfrm>
            <a:custGeom>
              <a:avLst/>
              <a:gdLst>
                <a:gd name="T0" fmla="*/ 152 w 161"/>
                <a:gd name="T1" fmla="*/ 812 h 812"/>
                <a:gd name="T2" fmla="*/ 140 w 161"/>
                <a:gd name="T3" fmla="*/ 776 h 812"/>
                <a:gd name="T4" fmla="*/ 92 w 161"/>
                <a:gd name="T5" fmla="*/ 595 h 812"/>
                <a:gd name="T6" fmla="*/ 35 w 161"/>
                <a:gd name="T7" fmla="*/ 364 h 812"/>
                <a:gd name="T8" fmla="*/ 10 w 161"/>
                <a:gd name="T9" fmla="*/ 15 h 812"/>
                <a:gd name="T10" fmla="*/ 17 w 161"/>
                <a:gd name="T11" fmla="*/ 0 h 812"/>
                <a:gd name="T12" fmla="*/ 24 w 161"/>
                <a:gd name="T13" fmla="*/ 126 h 812"/>
                <a:gd name="T14" fmla="*/ 75 w 161"/>
                <a:gd name="T15" fmla="*/ 468 h 812"/>
                <a:gd name="T16" fmla="*/ 129 w 161"/>
                <a:gd name="T17" fmla="*/ 685 h 812"/>
                <a:gd name="T18" fmla="*/ 147 w 161"/>
                <a:gd name="T19" fmla="*/ 750 h 812"/>
                <a:gd name="T20" fmla="*/ 161 w 161"/>
                <a:gd name="T21" fmla="*/ 810 h 812"/>
                <a:gd name="T22" fmla="*/ 152 w 161"/>
                <a:gd name="T23" fmla="*/ 812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1" h="812">
                  <a:moveTo>
                    <a:pt x="152" y="812"/>
                  </a:moveTo>
                  <a:cubicBezTo>
                    <a:pt x="148" y="800"/>
                    <a:pt x="143" y="788"/>
                    <a:pt x="140" y="776"/>
                  </a:cubicBezTo>
                  <a:cubicBezTo>
                    <a:pt x="124" y="716"/>
                    <a:pt x="107" y="656"/>
                    <a:pt x="92" y="595"/>
                  </a:cubicBezTo>
                  <a:cubicBezTo>
                    <a:pt x="72" y="518"/>
                    <a:pt x="49" y="442"/>
                    <a:pt x="35" y="364"/>
                  </a:cubicBezTo>
                  <a:cubicBezTo>
                    <a:pt x="14" y="249"/>
                    <a:pt x="0" y="133"/>
                    <a:pt x="10" y="15"/>
                  </a:cubicBezTo>
                  <a:cubicBezTo>
                    <a:pt x="10" y="10"/>
                    <a:pt x="11" y="5"/>
                    <a:pt x="17" y="0"/>
                  </a:cubicBezTo>
                  <a:cubicBezTo>
                    <a:pt x="20" y="42"/>
                    <a:pt x="22" y="84"/>
                    <a:pt x="24" y="126"/>
                  </a:cubicBezTo>
                  <a:cubicBezTo>
                    <a:pt x="28" y="242"/>
                    <a:pt x="46" y="356"/>
                    <a:pt x="75" y="468"/>
                  </a:cubicBezTo>
                  <a:cubicBezTo>
                    <a:pt x="94" y="540"/>
                    <a:pt x="111" y="613"/>
                    <a:pt x="129" y="685"/>
                  </a:cubicBezTo>
                  <a:cubicBezTo>
                    <a:pt x="134" y="707"/>
                    <a:pt x="142" y="728"/>
                    <a:pt x="147" y="750"/>
                  </a:cubicBezTo>
                  <a:cubicBezTo>
                    <a:pt x="153" y="770"/>
                    <a:pt x="157" y="790"/>
                    <a:pt x="161" y="810"/>
                  </a:cubicBezTo>
                  <a:cubicBezTo>
                    <a:pt x="158" y="811"/>
                    <a:pt x="155" y="811"/>
                    <a:pt x="152" y="8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65">
              <a:extLst>
                <a:ext uri="{FF2B5EF4-FFF2-40B4-BE49-F238E27FC236}">
                  <a16:creationId xmlns:a16="http://schemas.microsoft.com/office/drawing/2014/main" id="{8BC12534-73E6-FF34-A12A-03EDCA951E88}"/>
                </a:ext>
              </a:extLst>
            </p:cNvPr>
            <p:cNvSpPr/>
            <p:nvPr/>
          </p:nvSpPr>
          <p:spPr bwMode="auto">
            <a:xfrm>
              <a:off x="2152" y="1375"/>
              <a:ext cx="43" cy="94"/>
            </a:xfrm>
            <a:custGeom>
              <a:avLst/>
              <a:gdLst>
                <a:gd name="T0" fmla="*/ 0 w 162"/>
                <a:gd name="T1" fmla="*/ 0 h 347"/>
                <a:gd name="T2" fmla="*/ 162 w 162"/>
                <a:gd name="T3" fmla="*/ 347 h 347"/>
                <a:gd name="T4" fmla="*/ 0 w 162"/>
                <a:gd name="T5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347">
                  <a:moveTo>
                    <a:pt x="0" y="0"/>
                  </a:moveTo>
                  <a:cubicBezTo>
                    <a:pt x="70" y="107"/>
                    <a:pt x="141" y="215"/>
                    <a:pt x="162" y="347"/>
                  </a:cubicBezTo>
                  <a:cubicBezTo>
                    <a:pt x="125" y="223"/>
                    <a:pt x="49" y="11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66">
              <a:extLst>
                <a:ext uri="{FF2B5EF4-FFF2-40B4-BE49-F238E27FC236}">
                  <a16:creationId xmlns:a16="http://schemas.microsoft.com/office/drawing/2014/main" id="{0F70EF01-5ED3-33CF-40C8-9FEBB6B92672}"/>
                </a:ext>
              </a:extLst>
            </p:cNvPr>
            <p:cNvSpPr/>
            <p:nvPr/>
          </p:nvSpPr>
          <p:spPr bwMode="auto">
            <a:xfrm>
              <a:off x="2195" y="1445"/>
              <a:ext cx="9" cy="20"/>
            </a:xfrm>
            <a:custGeom>
              <a:avLst/>
              <a:gdLst>
                <a:gd name="T0" fmla="*/ 8 w 35"/>
                <a:gd name="T1" fmla="*/ 0 h 77"/>
                <a:gd name="T2" fmla="*/ 35 w 35"/>
                <a:gd name="T3" fmla="*/ 74 h 77"/>
                <a:gd name="T4" fmla="*/ 26 w 35"/>
                <a:gd name="T5" fmla="*/ 77 h 77"/>
                <a:gd name="T6" fmla="*/ 0 w 35"/>
                <a:gd name="T7" fmla="*/ 3 h 77"/>
                <a:gd name="T8" fmla="*/ 8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8" y="0"/>
                  </a:moveTo>
                  <a:cubicBezTo>
                    <a:pt x="17" y="24"/>
                    <a:pt x="26" y="49"/>
                    <a:pt x="35" y="74"/>
                  </a:cubicBezTo>
                  <a:cubicBezTo>
                    <a:pt x="32" y="75"/>
                    <a:pt x="29" y="76"/>
                    <a:pt x="26" y="77"/>
                  </a:cubicBezTo>
                  <a:cubicBezTo>
                    <a:pt x="13" y="54"/>
                    <a:pt x="9" y="27"/>
                    <a:pt x="0" y="3"/>
                  </a:cubicBezTo>
                  <a:cubicBezTo>
                    <a:pt x="2" y="2"/>
                    <a:pt x="5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67">
              <a:extLst>
                <a:ext uri="{FF2B5EF4-FFF2-40B4-BE49-F238E27FC236}">
                  <a16:creationId xmlns:a16="http://schemas.microsoft.com/office/drawing/2014/main" id="{86F8C196-FDC7-CF26-E763-523DCF4BEE49}"/>
                </a:ext>
              </a:extLst>
            </p:cNvPr>
            <p:cNvSpPr/>
            <p:nvPr/>
          </p:nvSpPr>
          <p:spPr bwMode="auto">
            <a:xfrm>
              <a:off x="1346" y="2202"/>
              <a:ext cx="14" cy="14"/>
            </a:xfrm>
            <a:custGeom>
              <a:avLst/>
              <a:gdLst>
                <a:gd name="T0" fmla="*/ 0 w 49"/>
                <a:gd name="T1" fmla="*/ 1 h 51"/>
                <a:gd name="T2" fmla="*/ 49 w 49"/>
                <a:gd name="T3" fmla="*/ 45 h 51"/>
                <a:gd name="T4" fmla="*/ 43 w 49"/>
                <a:gd name="T5" fmla="*/ 51 h 51"/>
                <a:gd name="T6" fmla="*/ 1 w 49"/>
                <a:gd name="T7" fmla="*/ 0 h 51"/>
                <a:gd name="T8" fmla="*/ 0 w 49"/>
                <a:gd name="T9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1">
                  <a:moveTo>
                    <a:pt x="0" y="1"/>
                  </a:moveTo>
                  <a:cubicBezTo>
                    <a:pt x="25" y="7"/>
                    <a:pt x="39" y="24"/>
                    <a:pt x="49" y="45"/>
                  </a:cubicBezTo>
                  <a:cubicBezTo>
                    <a:pt x="47" y="47"/>
                    <a:pt x="45" y="49"/>
                    <a:pt x="43" y="51"/>
                  </a:cubicBezTo>
                  <a:cubicBezTo>
                    <a:pt x="29" y="34"/>
                    <a:pt x="15" y="17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68">
              <a:extLst>
                <a:ext uri="{FF2B5EF4-FFF2-40B4-BE49-F238E27FC236}">
                  <a16:creationId xmlns:a16="http://schemas.microsoft.com/office/drawing/2014/main" id="{C84EBFAD-0E3D-D895-67E7-228ED5630A91}"/>
                </a:ext>
              </a:extLst>
            </p:cNvPr>
            <p:cNvSpPr/>
            <p:nvPr/>
          </p:nvSpPr>
          <p:spPr bwMode="auto">
            <a:xfrm>
              <a:off x="1333" y="2192"/>
              <a:ext cx="14" cy="10"/>
            </a:xfrm>
            <a:custGeom>
              <a:avLst/>
              <a:gdLst>
                <a:gd name="T0" fmla="*/ 52 w 52"/>
                <a:gd name="T1" fmla="*/ 36 h 37"/>
                <a:gd name="T2" fmla="*/ 0 w 52"/>
                <a:gd name="T3" fmla="*/ 9 h 37"/>
                <a:gd name="T4" fmla="*/ 5 w 52"/>
                <a:gd name="T5" fmla="*/ 0 h 37"/>
                <a:gd name="T6" fmla="*/ 51 w 52"/>
                <a:gd name="T7" fmla="*/ 37 h 37"/>
                <a:gd name="T8" fmla="*/ 52 w 52"/>
                <a:gd name="T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7">
                  <a:moveTo>
                    <a:pt x="52" y="36"/>
                  </a:moveTo>
                  <a:cubicBezTo>
                    <a:pt x="34" y="27"/>
                    <a:pt x="17" y="18"/>
                    <a:pt x="0" y="9"/>
                  </a:cubicBezTo>
                  <a:cubicBezTo>
                    <a:pt x="1" y="6"/>
                    <a:pt x="3" y="3"/>
                    <a:pt x="5" y="0"/>
                  </a:cubicBezTo>
                  <a:cubicBezTo>
                    <a:pt x="21" y="11"/>
                    <a:pt x="43" y="13"/>
                    <a:pt x="51" y="37"/>
                  </a:cubicBezTo>
                  <a:cubicBezTo>
                    <a:pt x="51" y="37"/>
                    <a:pt x="52" y="36"/>
                    <a:pt x="5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69">
              <a:extLst>
                <a:ext uri="{FF2B5EF4-FFF2-40B4-BE49-F238E27FC236}">
                  <a16:creationId xmlns:a16="http://schemas.microsoft.com/office/drawing/2014/main" id="{FE729977-8121-E711-203F-22D5D6434B1F}"/>
                </a:ext>
              </a:extLst>
            </p:cNvPr>
            <p:cNvSpPr/>
            <p:nvPr/>
          </p:nvSpPr>
          <p:spPr bwMode="auto">
            <a:xfrm>
              <a:off x="1363" y="1092"/>
              <a:ext cx="14" cy="11"/>
            </a:xfrm>
            <a:custGeom>
              <a:avLst/>
              <a:gdLst>
                <a:gd name="T0" fmla="*/ 1 w 51"/>
                <a:gd name="T1" fmla="*/ 42 h 42"/>
                <a:gd name="T2" fmla="*/ 51 w 51"/>
                <a:gd name="T3" fmla="*/ 0 h 42"/>
                <a:gd name="T4" fmla="*/ 0 w 51"/>
                <a:gd name="T5" fmla="*/ 41 h 42"/>
                <a:gd name="T6" fmla="*/ 1 w 51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42">
                  <a:moveTo>
                    <a:pt x="1" y="42"/>
                  </a:moveTo>
                  <a:cubicBezTo>
                    <a:pt x="18" y="28"/>
                    <a:pt x="34" y="14"/>
                    <a:pt x="51" y="0"/>
                  </a:cubicBezTo>
                  <a:cubicBezTo>
                    <a:pt x="39" y="27"/>
                    <a:pt x="25" y="36"/>
                    <a:pt x="0" y="41"/>
                  </a:cubicBezTo>
                  <a:lnTo>
                    <a:pt x="1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0">
              <a:extLst>
                <a:ext uri="{FF2B5EF4-FFF2-40B4-BE49-F238E27FC236}">
                  <a16:creationId xmlns:a16="http://schemas.microsoft.com/office/drawing/2014/main" id="{1CE22069-DEF5-B984-9272-8CD81689FC6C}"/>
                </a:ext>
              </a:extLst>
            </p:cNvPr>
            <p:cNvSpPr/>
            <p:nvPr/>
          </p:nvSpPr>
          <p:spPr bwMode="auto">
            <a:xfrm>
              <a:off x="1883" y="2297"/>
              <a:ext cx="9" cy="9"/>
            </a:xfrm>
            <a:custGeom>
              <a:avLst/>
              <a:gdLst>
                <a:gd name="T0" fmla="*/ 31 w 32"/>
                <a:gd name="T1" fmla="*/ 0 h 33"/>
                <a:gd name="T2" fmla="*/ 0 w 32"/>
                <a:gd name="T3" fmla="*/ 33 h 33"/>
                <a:gd name="T4" fmla="*/ 0 w 32"/>
                <a:gd name="T5" fmla="*/ 33 h 33"/>
                <a:gd name="T6" fmla="*/ 32 w 32"/>
                <a:gd name="T7" fmla="*/ 1 h 33"/>
                <a:gd name="T8" fmla="*/ 31 w 32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31" y="0"/>
                  </a:moveTo>
                  <a:cubicBezTo>
                    <a:pt x="28" y="18"/>
                    <a:pt x="20" y="31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14"/>
                    <a:pt x="14" y="5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71">
              <a:extLst>
                <a:ext uri="{FF2B5EF4-FFF2-40B4-BE49-F238E27FC236}">
                  <a16:creationId xmlns:a16="http://schemas.microsoft.com/office/drawing/2014/main" id="{D02E355B-B7DE-9D6E-A3C6-A2BF11CE349D}"/>
                </a:ext>
              </a:extLst>
            </p:cNvPr>
            <p:cNvSpPr/>
            <p:nvPr/>
          </p:nvSpPr>
          <p:spPr bwMode="auto">
            <a:xfrm>
              <a:off x="1874" y="2306"/>
              <a:ext cx="9" cy="9"/>
            </a:xfrm>
            <a:custGeom>
              <a:avLst/>
              <a:gdLst>
                <a:gd name="T0" fmla="*/ 36 w 36"/>
                <a:gd name="T1" fmla="*/ 0 h 34"/>
                <a:gd name="T2" fmla="*/ 0 w 36"/>
                <a:gd name="T3" fmla="*/ 34 h 34"/>
                <a:gd name="T4" fmla="*/ 36 w 36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4">
                  <a:moveTo>
                    <a:pt x="36" y="0"/>
                  </a:moveTo>
                  <a:cubicBezTo>
                    <a:pt x="31" y="18"/>
                    <a:pt x="17" y="28"/>
                    <a:pt x="0" y="34"/>
                  </a:cubicBezTo>
                  <a:cubicBezTo>
                    <a:pt x="7" y="18"/>
                    <a:pt x="16" y="3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72">
              <a:extLst>
                <a:ext uri="{FF2B5EF4-FFF2-40B4-BE49-F238E27FC236}">
                  <a16:creationId xmlns:a16="http://schemas.microsoft.com/office/drawing/2014/main" id="{8E3901D3-22BA-8A4E-0735-A710DA7E5A2E}"/>
                </a:ext>
              </a:extLst>
            </p:cNvPr>
            <p:cNvSpPr/>
            <p:nvPr/>
          </p:nvSpPr>
          <p:spPr bwMode="auto">
            <a:xfrm>
              <a:off x="1204" y="2198"/>
              <a:ext cx="7" cy="13"/>
            </a:xfrm>
            <a:custGeom>
              <a:avLst/>
              <a:gdLst>
                <a:gd name="T0" fmla="*/ 10 w 28"/>
                <a:gd name="T1" fmla="*/ 0 h 46"/>
                <a:gd name="T2" fmla="*/ 28 w 28"/>
                <a:gd name="T3" fmla="*/ 43 h 46"/>
                <a:gd name="T4" fmla="*/ 22 w 28"/>
                <a:gd name="T5" fmla="*/ 46 h 46"/>
                <a:gd name="T6" fmla="*/ 0 w 28"/>
                <a:gd name="T7" fmla="*/ 5 h 46"/>
                <a:gd name="T8" fmla="*/ 10 w 2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6">
                  <a:moveTo>
                    <a:pt x="10" y="0"/>
                  </a:moveTo>
                  <a:cubicBezTo>
                    <a:pt x="16" y="14"/>
                    <a:pt x="22" y="29"/>
                    <a:pt x="28" y="43"/>
                  </a:cubicBezTo>
                  <a:cubicBezTo>
                    <a:pt x="26" y="44"/>
                    <a:pt x="24" y="45"/>
                    <a:pt x="22" y="46"/>
                  </a:cubicBezTo>
                  <a:cubicBezTo>
                    <a:pt x="15" y="33"/>
                    <a:pt x="8" y="19"/>
                    <a:pt x="0" y="5"/>
                  </a:cubicBezTo>
                  <a:cubicBezTo>
                    <a:pt x="3" y="4"/>
                    <a:pt x="7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73">
              <a:extLst>
                <a:ext uri="{FF2B5EF4-FFF2-40B4-BE49-F238E27FC236}">
                  <a16:creationId xmlns:a16="http://schemas.microsoft.com/office/drawing/2014/main" id="{FEBCF75C-DC3A-826C-7DEC-FD577711B9DE}"/>
                </a:ext>
              </a:extLst>
            </p:cNvPr>
            <p:cNvSpPr/>
            <p:nvPr/>
          </p:nvSpPr>
          <p:spPr bwMode="auto">
            <a:xfrm>
              <a:off x="1353" y="1103"/>
              <a:ext cx="10" cy="9"/>
            </a:xfrm>
            <a:custGeom>
              <a:avLst/>
              <a:gdLst>
                <a:gd name="T0" fmla="*/ 36 w 37"/>
                <a:gd name="T1" fmla="*/ 0 h 35"/>
                <a:gd name="T2" fmla="*/ 8 w 37"/>
                <a:gd name="T3" fmla="*/ 35 h 35"/>
                <a:gd name="T4" fmla="*/ 0 w 37"/>
                <a:gd name="T5" fmla="*/ 27 h 35"/>
                <a:gd name="T6" fmla="*/ 37 w 37"/>
                <a:gd name="T7" fmla="*/ 1 h 35"/>
                <a:gd name="T8" fmla="*/ 36 w 37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5">
                  <a:moveTo>
                    <a:pt x="36" y="0"/>
                  </a:moveTo>
                  <a:cubicBezTo>
                    <a:pt x="27" y="11"/>
                    <a:pt x="17" y="23"/>
                    <a:pt x="8" y="35"/>
                  </a:cubicBezTo>
                  <a:cubicBezTo>
                    <a:pt x="5" y="32"/>
                    <a:pt x="2" y="30"/>
                    <a:pt x="0" y="27"/>
                  </a:cubicBezTo>
                  <a:cubicBezTo>
                    <a:pt x="12" y="18"/>
                    <a:pt x="25" y="10"/>
                    <a:pt x="37" y="1"/>
                  </a:cubicBezTo>
                  <a:cubicBezTo>
                    <a:pt x="37" y="1"/>
                    <a:pt x="36" y="0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74">
              <a:extLst>
                <a:ext uri="{FF2B5EF4-FFF2-40B4-BE49-F238E27FC236}">
                  <a16:creationId xmlns:a16="http://schemas.microsoft.com/office/drawing/2014/main" id="{16B4204B-2E0A-FD10-B751-7761A39CD245}"/>
                </a:ext>
              </a:extLst>
            </p:cNvPr>
            <p:cNvSpPr/>
            <p:nvPr/>
          </p:nvSpPr>
          <p:spPr bwMode="auto">
            <a:xfrm>
              <a:off x="1188" y="2174"/>
              <a:ext cx="7" cy="11"/>
            </a:xfrm>
            <a:custGeom>
              <a:avLst/>
              <a:gdLst>
                <a:gd name="T0" fmla="*/ 3 w 26"/>
                <a:gd name="T1" fmla="*/ 0 h 41"/>
                <a:gd name="T2" fmla="*/ 26 w 26"/>
                <a:gd name="T3" fmla="*/ 41 h 41"/>
                <a:gd name="T4" fmla="*/ 4 w 26"/>
                <a:gd name="T5" fmla="*/ 0 h 41"/>
                <a:gd name="T6" fmla="*/ 3 w 26"/>
                <a:gd name="T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41">
                  <a:moveTo>
                    <a:pt x="3" y="0"/>
                  </a:moveTo>
                  <a:cubicBezTo>
                    <a:pt x="18" y="7"/>
                    <a:pt x="24" y="19"/>
                    <a:pt x="26" y="41"/>
                  </a:cubicBezTo>
                  <a:cubicBezTo>
                    <a:pt x="9" y="28"/>
                    <a:pt x="0" y="17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75">
              <a:extLst>
                <a:ext uri="{FF2B5EF4-FFF2-40B4-BE49-F238E27FC236}">
                  <a16:creationId xmlns:a16="http://schemas.microsoft.com/office/drawing/2014/main" id="{5D6F94DC-F934-5D01-F6CF-1C259367CBE3}"/>
                </a:ext>
              </a:extLst>
            </p:cNvPr>
            <p:cNvSpPr/>
            <p:nvPr/>
          </p:nvSpPr>
          <p:spPr bwMode="auto">
            <a:xfrm>
              <a:off x="1002" y="1870"/>
              <a:ext cx="2" cy="11"/>
            </a:xfrm>
            <a:custGeom>
              <a:avLst/>
              <a:gdLst>
                <a:gd name="T0" fmla="*/ 5 w 9"/>
                <a:gd name="T1" fmla="*/ 1 h 40"/>
                <a:gd name="T2" fmla="*/ 9 w 9"/>
                <a:gd name="T3" fmla="*/ 40 h 40"/>
                <a:gd name="T4" fmla="*/ 0 w 9"/>
                <a:gd name="T5" fmla="*/ 40 h 40"/>
                <a:gd name="T6" fmla="*/ 5 w 9"/>
                <a:gd name="T7" fmla="*/ 0 h 40"/>
                <a:gd name="T8" fmla="*/ 5 w 9"/>
                <a:gd name="T9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5" y="1"/>
                  </a:moveTo>
                  <a:cubicBezTo>
                    <a:pt x="6" y="14"/>
                    <a:pt x="8" y="27"/>
                    <a:pt x="9" y="40"/>
                  </a:cubicBezTo>
                  <a:cubicBezTo>
                    <a:pt x="6" y="40"/>
                    <a:pt x="3" y="40"/>
                    <a:pt x="0" y="40"/>
                  </a:cubicBezTo>
                  <a:cubicBezTo>
                    <a:pt x="2" y="27"/>
                    <a:pt x="3" y="13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76">
              <a:extLst>
                <a:ext uri="{FF2B5EF4-FFF2-40B4-BE49-F238E27FC236}">
                  <a16:creationId xmlns:a16="http://schemas.microsoft.com/office/drawing/2014/main" id="{94E345AD-C172-E968-425E-04D248DBBFB1}"/>
                </a:ext>
              </a:extLst>
            </p:cNvPr>
            <p:cNvSpPr/>
            <p:nvPr/>
          </p:nvSpPr>
          <p:spPr bwMode="auto">
            <a:xfrm>
              <a:off x="1661" y="2700"/>
              <a:ext cx="57" cy="11"/>
            </a:xfrm>
            <a:custGeom>
              <a:avLst/>
              <a:gdLst>
                <a:gd name="T0" fmla="*/ 0 w 208"/>
                <a:gd name="T1" fmla="*/ 15 h 41"/>
                <a:gd name="T2" fmla="*/ 208 w 208"/>
                <a:gd name="T3" fmla="*/ 25 h 41"/>
                <a:gd name="T4" fmla="*/ 160 w 208"/>
                <a:gd name="T5" fmla="*/ 30 h 41"/>
                <a:gd name="T6" fmla="*/ 100 w 208"/>
                <a:gd name="T7" fmla="*/ 32 h 41"/>
                <a:gd name="T8" fmla="*/ 45 w 208"/>
                <a:gd name="T9" fmla="*/ 32 h 41"/>
                <a:gd name="T10" fmla="*/ 0 w 208"/>
                <a:gd name="T11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8" h="41">
                  <a:moveTo>
                    <a:pt x="0" y="15"/>
                  </a:moveTo>
                  <a:cubicBezTo>
                    <a:pt x="43" y="0"/>
                    <a:pt x="102" y="2"/>
                    <a:pt x="208" y="25"/>
                  </a:cubicBezTo>
                  <a:cubicBezTo>
                    <a:pt x="192" y="27"/>
                    <a:pt x="176" y="29"/>
                    <a:pt x="160" y="30"/>
                  </a:cubicBezTo>
                  <a:cubicBezTo>
                    <a:pt x="140" y="32"/>
                    <a:pt x="120" y="32"/>
                    <a:pt x="100" y="32"/>
                  </a:cubicBezTo>
                  <a:cubicBezTo>
                    <a:pt x="82" y="33"/>
                    <a:pt x="63" y="33"/>
                    <a:pt x="45" y="32"/>
                  </a:cubicBezTo>
                  <a:cubicBezTo>
                    <a:pt x="29" y="32"/>
                    <a:pt x="8" y="41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77">
              <a:extLst>
                <a:ext uri="{FF2B5EF4-FFF2-40B4-BE49-F238E27FC236}">
                  <a16:creationId xmlns:a16="http://schemas.microsoft.com/office/drawing/2014/main" id="{1997C230-7216-DBA1-90AB-D671A626CAC7}"/>
                </a:ext>
              </a:extLst>
            </p:cNvPr>
            <p:cNvSpPr/>
            <p:nvPr/>
          </p:nvSpPr>
          <p:spPr bwMode="auto">
            <a:xfrm>
              <a:off x="1217" y="1270"/>
              <a:ext cx="44" cy="30"/>
            </a:xfrm>
            <a:custGeom>
              <a:avLst/>
              <a:gdLst>
                <a:gd name="T0" fmla="*/ 0 w 163"/>
                <a:gd name="T1" fmla="*/ 113 h 113"/>
                <a:gd name="T2" fmla="*/ 108 w 163"/>
                <a:gd name="T3" fmla="*/ 34 h 113"/>
                <a:gd name="T4" fmla="*/ 163 w 163"/>
                <a:gd name="T5" fmla="*/ 0 h 113"/>
                <a:gd name="T6" fmla="*/ 90 w 163"/>
                <a:gd name="T7" fmla="*/ 66 h 113"/>
                <a:gd name="T8" fmla="*/ 0 w 163"/>
                <a:gd name="T9" fmla="*/ 112 h 113"/>
                <a:gd name="T10" fmla="*/ 0 w 163"/>
                <a:gd name="T11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113">
                  <a:moveTo>
                    <a:pt x="0" y="113"/>
                  </a:moveTo>
                  <a:cubicBezTo>
                    <a:pt x="36" y="86"/>
                    <a:pt x="72" y="60"/>
                    <a:pt x="108" y="34"/>
                  </a:cubicBezTo>
                  <a:cubicBezTo>
                    <a:pt x="125" y="22"/>
                    <a:pt x="143" y="12"/>
                    <a:pt x="163" y="0"/>
                  </a:cubicBezTo>
                  <a:cubicBezTo>
                    <a:pt x="156" y="29"/>
                    <a:pt x="156" y="29"/>
                    <a:pt x="90" y="66"/>
                  </a:cubicBezTo>
                  <a:cubicBezTo>
                    <a:pt x="61" y="83"/>
                    <a:pt x="30" y="97"/>
                    <a:pt x="0" y="112"/>
                  </a:cubicBezTo>
                  <a:lnTo>
                    <a:pt x="0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78">
              <a:extLst>
                <a:ext uri="{FF2B5EF4-FFF2-40B4-BE49-F238E27FC236}">
                  <a16:creationId xmlns:a16="http://schemas.microsoft.com/office/drawing/2014/main" id="{E983824C-26D2-1DC6-3C0D-F62EAE674DD6}"/>
                </a:ext>
              </a:extLst>
            </p:cNvPr>
            <p:cNvSpPr/>
            <p:nvPr/>
          </p:nvSpPr>
          <p:spPr bwMode="auto">
            <a:xfrm>
              <a:off x="1207" y="1300"/>
              <a:ext cx="10" cy="7"/>
            </a:xfrm>
            <a:custGeom>
              <a:avLst/>
              <a:gdLst>
                <a:gd name="T0" fmla="*/ 35 w 35"/>
                <a:gd name="T1" fmla="*/ 0 h 25"/>
                <a:gd name="T2" fmla="*/ 5 w 35"/>
                <a:gd name="T3" fmla="*/ 25 h 25"/>
                <a:gd name="T4" fmla="*/ 0 w 35"/>
                <a:gd name="T5" fmla="*/ 18 h 25"/>
                <a:gd name="T6" fmla="*/ 35 w 35"/>
                <a:gd name="T7" fmla="*/ 1 h 25"/>
                <a:gd name="T8" fmla="*/ 35 w 3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35" y="0"/>
                  </a:moveTo>
                  <a:cubicBezTo>
                    <a:pt x="25" y="8"/>
                    <a:pt x="15" y="17"/>
                    <a:pt x="5" y="25"/>
                  </a:cubicBezTo>
                  <a:cubicBezTo>
                    <a:pt x="3" y="23"/>
                    <a:pt x="1" y="20"/>
                    <a:pt x="0" y="18"/>
                  </a:cubicBezTo>
                  <a:cubicBezTo>
                    <a:pt x="8" y="6"/>
                    <a:pt x="20" y="0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124" name="图片 123">
            <a:extLst>
              <a:ext uri="{FF2B5EF4-FFF2-40B4-BE49-F238E27FC236}">
                <a16:creationId xmlns:a16="http://schemas.microsoft.com/office/drawing/2014/main" id="{9F497D18-18B4-93B9-AE0D-8D119A892D7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450455" y="677841"/>
            <a:ext cx="1335591" cy="1221363"/>
          </a:xfrm>
          <a:prstGeom prst="rect">
            <a:avLst/>
          </a:prstGeom>
        </p:spPr>
      </p:pic>
      <p:sp>
        <p:nvSpPr>
          <p:cNvPr id="125" name="任意多边形 36">
            <a:extLst>
              <a:ext uri="{FF2B5EF4-FFF2-40B4-BE49-F238E27FC236}">
                <a16:creationId xmlns:a16="http://schemas.microsoft.com/office/drawing/2014/main" id="{5A31DE4D-C7DA-58B8-A281-5191B8C79CA0}"/>
              </a:ext>
            </a:extLst>
          </p:cNvPr>
          <p:cNvSpPr/>
          <p:nvPr/>
        </p:nvSpPr>
        <p:spPr>
          <a:xfrm>
            <a:off x="11801140" y="5032949"/>
            <a:ext cx="1837358" cy="594713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4"/>
            <a:tile tx="0" ty="0" sx="100000" sy="100000" flip="none" algn="tl"/>
          </a:blip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26" name="组合 125">
            <a:extLst>
              <a:ext uri="{FF2B5EF4-FFF2-40B4-BE49-F238E27FC236}">
                <a16:creationId xmlns:a16="http://schemas.microsoft.com/office/drawing/2014/main" id="{DB649A0E-DFDD-52FC-32FD-AF91786D13F9}"/>
              </a:ext>
            </a:extLst>
          </p:cNvPr>
          <p:cNvGrpSpPr/>
          <p:nvPr/>
        </p:nvGrpSpPr>
        <p:grpSpPr>
          <a:xfrm>
            <a:off x="9075825" y="5656988"/>
            <a:ext cx="1241289" cy="395961"/>
            <a:chOff x="1499734" y="1836011"/>
            <a:chExt cx="1723530" cy="785645"/>
          </a:xfrm>
          <a:blipFill>
            <a:blip r:embed="rId4"/>
            <a:tile tx="0" ty="0" sx="100000" sy="100000" flip="none" algn="tl"/>
          </a:blipFill>
        </p:grpSpPr>
        <p:sp>
          <p:nvSpPr>
            <p:cNvPr id="127" name="任意多边形 38">
              <a:extLst>
                <a:ext uri="{FF2B5EF4-FFF2-40B4-BE49-F238E27FC236}">
                  <a16:creationId xmlns:a16="http://schemas.microsoft.com/office/drawing/2014/main" id="{FD4F595A-D5A8-A503-42CA-24200CBE16D5}"/>
                </a:ext>
              </a:extLst>
            </p:cNvPr>
            <p:cNvSpPr/>
            <p:nvPr/>
          </p:nvSpPr>
          <p:spPr>
            <a:xfrm>
              <a:off x="1499734" y="2157271"/>
              <a:ext cx="770022" cy="464385"/>
            </a:xfrm>
            <a:custGeom>
              <a:avLst/>
              <a:gdLst>
                <a:gd name="connsiteX0" fmla="*/ 3108161 w 5108590"/>
                <a:gd name="connsiteY0" fmla="*/ 0 h 2871537"/>
                <a:gd name="connsiteX1" fmla="*/ 3989444 w 5108590"/>
                <a:gd name="connsiteY1" fmla="*/ 400035 h 2871537"/>
                <a:gd name="connsiteX2" fmla="*/ 4086693 w 5108590"/>
                <a:gd name="connsiteY2" fmla="*/ 563266 h 2871537"/>
                <a:gd name="connsiteX3" fmla="*/ 4131348 w 5108590"/>
                <a:gd name="connsiteY3" fmla="*/ 534900 h 2871537"/>
                <a:gd name="connsiteX4" fmla="*/ 4405156 w 5108590"/>
                <a:gd name="connsiteY4" fmla="*/ 465220 h 2871537"/>
                <a:gd name="connsiteX5" fmla="*/ 5108590 w 5108590"/>
                <a:gd name="connsiteY5" fmla="*/ 1102292 h 2871537"/>
                <a:gd name="connsiteX6" fmla="*/ 4798453 w 5108590"/>
                <a:gd name="connsiteY6" fmla="*/ 1640226 h 2871537"/>
                <a:gd name="connsiteX7" fmla="*/ 4794480 w 5108590"/>
                <a:gd name="connsiteY7" fmla="*/ 1642029 h 2871537"/>
                <a:gd name="connsiteX8" fmla="*/ 4815013 w 5108590"/>
                <a:gd name="connsiteY8" fmla="*/ 1704408 h 2871537"/>
                <a:gd name="connsiteX9" fmla="*/ 4832286 w 5108590"/>
                <a:gd name="connsiteY9" fmla="*/ 1872313 h 2871537"/>
                <a:gd name="connsiteX10" fmla="*/ 3982054 w 5108590"/>
                <a:gd name="connsiteY10" fmla="*/ 2642334 h 2871537"/>
                <a:gd name="connsiteX11" fmla="*/ 3380849 w 5108590"/>
                <a:gd name="connsiteY11" fmla="*/ 2353576 h 2871537"/>
                <a:gd name="connsiteX12" fmla="*/ 3379137 w 5108590"/>
                <a:gd name="connsiteY12" fmla="*/ 2351518 h 2871537"/>
                <a:gd name="connsiteX13" fmla="*/ 3307654 w 5108590"/>
                <a:gd name="connsiteY13" fmla="*/ 2471502 h 2871537"/>
                <a:gd name="connsiteX14" fmla="*/ 2426371 w 5108590"/>
                <a:gd name="connsiteY14" fmla="*/ 2871537 h 2871537"/>
                <a:gd name="connsiteX15" fmla="*/ 1447099 w 5108590"/>
                <a:gd name="connsiteY15" fmla="*/ 2194760 h 2871537"/>
                <a:gd name="connsiteX16" fmla="*/ 1418508 w 5108590"/>
                <a:gd name="connsiteY16" fmla="*/ 2124456 h 2871537"/>
                <a:gd name="connsiteX17" fmla="*/ 1325605 w 5108590"/>
                <a:gd name="connsiteY17" fmla="*/ 2190236 h 2871537"/>
                <a:gd name="connsiteX18" fmla="*/ 850232 w 5108590"/>
                <a:gd name="connsiteY18" fmla="*/ 2310063 h 2871537"/>
                <a:gd name="connsiteX19" fmla="*/ 0 w 5108590"/>
                <a:gd name="connsiteY19" fmla="*/ 1540042 h 2871537"/>
                <a:gd name="connsiteX20" fmla="*/ 850232 w 5108590"/>
                <a:gd name="connsiteY20" fmla="*/ 770021 h 2871537"/>
                <a:gd name="connsiteX21" fmla="*/ 1021583 w 5108590"/>
                <a:gd name="connsiteY21" fmla="*/ 783848 h 2871537"/>
                <a:gd name="connsiteX22" fmla="*/ 1029246 w 5108590"/>
                <a:gd name="connsiteY22" fmla="*/ 785791 h 2871537"/>
                <a:gd name="connsiteX23" fmla="*/ 1026695 w 5108590"/>
                <a:gd name="connsiteY23" fmla="*/ 770021 h 2871537"/>
                <a:gd name="connsiteX24" fmla="*/ 1876927 w 5108590"/>
                <a:gd name="connsiteY24" fmla="*/ 0 h 2871537"/>
                <a:gd name="connsiteX25" fmla="*/ 2478132 w 5108590"/>
                <a:gd name="connsiteY25" fmla="*/ 208922 h 2871537"/>
                <a:gd name="connsiteX26" fmla="*/ 2500065 w 5108590"/>
                <a:gd name="connsiteY26" fmla="*/ 232394 h 2871537"/>
                <a:gd name="connsiteX27" fmla="*/ 2513944 w 5108590"/>
                <a:gd name="connsiteY27" fmla="*/ 219952 h 2871537"/>
                <a:gd name="connsiteX28" fmla="*/ 3108161 w 5108590"/>
                <a:gd name="connsiteY28" fmla="*/ 0 h 2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08590" h="2871537">
                  <a:moveTo>
                    <a:pt x="3108161" y="0"/>
                  </a:moveTo>
                  <a:cubicBezTo>
                    <a:pt x="3475013" y="0"/>
                    <a:pt x="3798453" y="146705"/>
                    <a:pt x="3989444" y="400035"/>
                  </a:cubicBezTo>
                  <a:lnTo>
                    <a:pt x="4086693" y="563266"/>
                  </a:lnTo>
                  <a:lnTo>
                    <a:pt x="4131348" y="534900"/>
                  </a:lnTo>
                  <a:cubicBezTo>
                    <a:pt x="4215506" y="491765"/>
                    <a:pt x="4308032" y="465220"/>
                    <a:pt x="4405156" y="465220"/>
                  </a:cubicBezTo>
                  <a:cubicBezTo>
                    <a:pt x="4793652" y="465220"/>
                    <a:pt x="5108590" y="713796"/>
                    <a:pt x="5108590" y="1102292"/>
                  </a:cubicBezTo>
                  <a:cubicBezTo>
                    <a:pt x="5108590" y="1345102"/>
                    <a:pt x="4985568" y="1533256"/>
                    <a:pt x="4798453" y="1640226"/>
                  </a:cubicBezTo>
                  <a:lnTo>
                    <a:pt x="4794480" y="1642029"/>
                  </a:lnTo>
                  <a:lnTo>
                    <a:pt x="4815013" y="1704408"/>
                  </a:lnTo>
                  <a:cubicBezTo>
                    <a:pt x="4826338" y="1757563"/>
                    <a:pt x="4832286" y="1813617"/>
                    <a:pt x="4832286" y="1872313"/>
                  </a:cubicBezTo>
                  <a:cubicBezTo>
                    <a:pt x="4832286" y="2341883"/>
                    <a:pt x="4451624" y="2642334"/>
                    <a:pt x="3982054" y="2642334"/>
                  </a:cubicBezTo>
                  <a:cubicBezTo>
                    <a:pt x="3747269" y="2642334"/>
                    <a:pt x="3534711" y="2513997"/>
                    <a:pt x="3380849" y="2353576"/>
                  </a:cubicBezTo>
                  <a:lnTo>
                    <a:pt x="3379137" y="2351518"/>
                  </a:lnTo>
                  <a:lnTo>
                    <a:pt x="3307654" y="2471502"/>
                  </a:lnTo>
                  <a:cubicBezTo>
                    <a:pt x="3116662" y="2724832"/>
                    <a:pt x="2793223" y="2871537"/>
                    <a:pt x="2426371" y="2871537"/>
                  </a:cubicBezTo>
                  <a:cubicBezTo>
                    <a:pt x="1986149" y="2871537"/>
                    <a:pt x="1608440" y="2510590"/>
                    <a:pt x="1447099" y="2194760"/>
                  </a:cubicBezTo>
                  <a:lnTo>
                    <a:pt x="1418508" y="2124456"/>
                  </a:lnTo>
                  <a:lnTo>
                    <a:pt x="1325605" y="2190236"/>
                  </a:lnTo>
                  <a:cubicBezTo>
                    <a:pt x="1189907" y="2267812"/>
                    <a:pt x="1026321" y="2310063"/>
                    <a:pt x="850232" y="2310063"/>
                  </a:cubicBezTo>
                  <a:cubicBezTo>
                    <a:pt x="380662" y="2310063"/>
                    <a:pt x="0" y="1796716"/>
                    <a:pt x="0" y="1540042"/>
                  </a:cubicBezTo>
                  <a:cubicBezTo>
                    <a:pt x="0" y="1283368"/>
                    <a:pt x="380662" y="770021"/>
                    <a:pt x="850232" y="770021"/>
                  </a:cubicBezTo>
                  <a:cubicBezTo>
                    <a:pt x="908928" y="770021"/>
                    <a:pt x="966235" y="774716"/>
                    <a:pt x="1021583" y="783848"/>
                  </a:cubicBezTo>
                  <a:lnTo>
                    <a:pt x="1029246" y="785791"/>
                  </a:lnTo>
                  <a:lnTo>
                    <a:pt x="1026695" y="770021"/>
                  </a:lnTo>
                  <a:cubicBezTo>
                    <a:pt x="1026695" y="513347"/>
                    <a:pt x="1407357" y="0"/>
                    <a:pt x="1876927" y="0"/>
                  </a:cubicBezTo>
                  <a:cubicBezTo>
                    <a:pt x="2111712" y="0"/>
                    <a:pt x="2324270" y="75113"/>
                    <a:pt x="2478132" y="208922"/>
                  </a:cubicBezTo>
                  <a:lnTo>
                    <a:pt x="2500065" y="232394"/>
                  </a:lnTo>
                  <a:lnTo>
                    <a:pt x="2513944" y="219952"/>
                  </a:lnTo>
                  <a:cubicBezTo>
                    <a:pt x="2683567" y="90237"/>
                    <a:pt x="2888050" y="0"/>
                    <a:pt x="3108161" y="0"/>
                  </a:cubicBezTo>
                  <a:close/>
                </a:path>
              </a:pathLst>
            </a:cu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 useBgFill="1">
          <p:nvSpPr>
            <p:cNvPr id="128" name="任意多边形 39">
              <a:extLst>
                <a:ext uri="{FF2B5EF4-FFF2-40B4-BE49-F238E27FC236}">
                  <a16:creationId xmlns:a16="http://schemas.microsoft.com/office/drawing/2014/main" id="{3CC6CAB3-F0EF-B078-F77B-C34DD9E89908}"/>
                </a:ext>
              </a:extLst>
            </p:cNvPr>
            <p:cNvSpPr/>
            <p:nvPr/>
          </p:nvSpPr>
          <p:spPr>
            <a:xfrm>
              <a:off x="1862723" y="1836011"/>
              <a:ext cx="1360541" cy="764760"/>
            </a:xfrm>
            <a:custGeom>
              <a:avLst/>
              <a:gdLst>
                <a:gd name="connsiteX0" fmla="*/ 3108161 w 5108590"/>
                <a:gd name="connsiteY0" fmla="*/ 0 h 2871537"/>
                <a:gd name="connsiteX1" fmla="*/ 3989444 w 5108590"/>
                <a:gd name="connsiteY1" fmla="*/ 400035 h 2871537"/>
                <a:gd name="connsiteX2" fmla="*/ 4086693 w 5108590"/>
                <a:gd name="connsiteY2" fmla="*/ 563266 h 2871537"/>
                <a:gd name="connsiteX3" fmla="*/ 4131348 w 5108590"/>
                <a:gd name="connsiteY3" fmla="*/ 534900 h 2871537"/>
                <a:gd name="connsiteX4" fmla="*/ 4405156 w 5108590"/>
                <a:gd name="connsiteY4" fmla="*/ 465220 h 2871537"/>
                <a:gd name="connsiteX5" fmla="*/ 5108590 w 5108590"/>
                <a:gd name="connsiteY5" fmla="*/ 1102292 h 2871537"/>
                <a:gd name="connsiteX6" fmla="*/ 4798453 w 5108590"/>
                <a:gd name="connsiteY6" fmla="*/ 1640226 h 2871537"/>
                <a:gd name="connsiteX7" fmla="*/ 4794480 w 5108590"/>
                <a:gd name="connsiteY7" fmla="*/ 1642029 h 2871537"/>
                <a:gd name="connsiteX8" fmla="*/ 4815013 w 5108590"/>
                <a:gd name="connsiteY8" fmla="*/ 1704408 h 2871537"/>
                <a:gd name="connsiteX9" fmla="*/ 4832286 w 5108590"/>
                <a:gd name="connsiteY9" fmla="*/ 1872313 h 2871537"/>
                <a:gd name="connsiteX10" fmla="*/ 3982054 w 5108590"/>
                <a:gd name="connsiteY10" fmla="*/ 2642334 h 2871537"/>
                <a:gd name="connsiteX11" fmla="*/ 3380849 w 5108590"/>
                <a:gd name="connsiteY11" fmla="*/ 2353576 h 2871537"/>
                <a:gd name="connsiteX12" fmla="*/ 3379137 w 5108590"/>
                <a:gd name="connsiteY12" fmla="*/ 2351518 h 2871537"/>
                <a:gd name="connsiteX13" fmla="*/ 3307654 w 5108590"/>
                <a:gd name="connsiteY13" fmla="*/ 2471502 h 2871537"/>
                <a:gd name="connsiteX14" fmla="*/ 2426371 w 5108590"/>
                <a:gd name="connsiteY14" fmla="*/ 2871537 h 2871537"/>
                <a:gd name="connsiteX15" fmla="*/ 1447099 w 5108590"/>
                <a:gd name="connsiteY15" fmla="*/ 2194760 h 2871537"/>
                <a:gd name="connsiteX16" fmla="*/ 1418508 w 5108590"/>
                <a:gd name="connsiteY16" fmla="*/ 2124456 h 2871537"/>
                <a:gd name="connsiteX17" fmla="*/ 1325605 w 5108590"/>
                <a:gd name="connsiteY17" fmla="*/ 2190236 h 2871537"/>
                <a:gd name="connsiteX18" fmla="*/ 850232 w 5108590"/>
                <a:gd name="connsiteY18" fmla="*/ 2310063 h 2871537"/>
                <a:gd name="connsiteX19" fmla="*/ 0 w 5108590"/>
                <a:gd name="connsiteY19" fmla="*/ 1540042 h 2871537"/>
                <a:gd name="connsiteX20" fmla="*/ 850232 w 5108590"/>
                <a:gd name="connsiteY20" fmla="*/ 770021 h 2871537"/>
                <a:gd name="connsiteX21" fmla="*/ 1021583 w 5108590"/>
                <a:gd name="connsiteY21" fmla="*/ 783848 h 2871537"/>
                <a:gd name="connsiteX22" fmla="*/ 1029246 w 5108590"/>
                <a:gd name="connsiteY22" fmla="*/ 785791 h 2871537"/>
                <a:gd name="connsiteX23" fmla="*/ 1026695 w 5108590"/>
                <a:gd name="connsiteY23" fmla="*/ 770021 h 2871537"/>
                <a:gd name="connsiteX24" fmla="*/ 1876927 w 5108590"/>
                <a:gd name="connsiteY24" fmla="*/ 0 h 2871537"/>
                <a:gd name="connsiteX25" fmla="*/ 2478132 w 5108590"/>
                <a:gd name="connsiteY25" fmla="*/ 208922 h 2871537"/>
                <a:gd name="connsiteX26" fmla="*/ 2500065 w 5108590"/>
                <a:gd name="connsiteY26" fmla="*/ 232394 h 2871537"/>
                <a:gd name="connsiteX27" fmla="*/ 2513944 w 5108590"/>
                <a:gd name="connsiteY27" fmla="*/ 219952 h 2871537"/>
                <a:gd name="connsiteX28" fmla="*/ 3108161 w 5108590"/>
                <a:gd name="connsiteY28" fmla="*/ 0 h 2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08590" h="2871537">
                  <a:moveTo>
                    <a:pt x="3108161" y="0"/>
                  </a:moveTo>
                  <a:cubicBezTo>
                    <a:pt x="3475013" y="0"/>
                    <a:pt x="3798453" y="146705"/>
                    <a:pt x="3989444" y="400035"/>
                  </a:cubicBezTo>
                  <a:lnTo>
                    <a:pt x="4086693" y="563266"/>
                  </a:lnTo>
                  <a:lnTo>
                    <a:pt x="4131348" y="534900"/>
                  </a:lnTo>
                  <a:cubicBezTo>
                    <a:pt x="4215506" y="491765"/>
                    <a:pt x="4308032" y="465220"/>
                    <a:pt x="4405156" y="465220"/>
                  </a:cubicBezTo>
                  <a:cubicBezTo>
                    <a:pt x="4793652" y="465220"/>
                    <a:pt x="5108590" y="713796"/>
                    <a:pt x="5108590" y="1102292"/>
                  </a:cubicBezTo>
                  <a:cubicBezTo>
                    <a:pt x="5108590" y="1345102"/>
                    <a:pt x="4985568" y="1533256"/>
                    <a:pt x="4798453" y="1640226"/>
                  </a:cubicBezTo>
                  <a:lnTo>
                    <a:pt x="4794480" y="1642029"/>
                  </a:lnTo>
                  <a:lnTo>
                    <a:pt x="4815013" y="1704408"/>
                  </a:lnTo>
                  <a:cubicBezTo>
                    <a:pt x="4826338" y="1757563"/>
                    <a:pt x="4832286" y="1813617"/>
                    <a:pt x="4832286" y="1872313"/>
                  </a:cubicBezTo>
                  <a:cubicBezTo>
                    <a:pt x="4832286" y="2341883"/>
                    <a:pt x="4451624" y="2642334"/>
                    <a:pt x="3982054" y="2642334"/>
                  </a:cubicBezTo>
                  <a:cubicBezTo>
                    <a:pt x="3747269" y="2642334"/>
                    <a:pt x="3534711" y="2513997"/>
                    <a:pt x="3380849" y="2353576"/>
                  </a:cubicBezTo>
                  <a:lnTo>
                    <a:pt x="3379137" y="2351518"/>
                  </a:lnTo>
                  <a:lnTo>
                    <a:pt x="3307654" y="2471502"/>
                  </a:lnTo>
                  <a:cubicBezTo>
                    <a:pt x="3116662" y="2724832"/>
                    <a:pt x="2793223" y="2871537"/>
                    <a:pt x="2426371" y="2871537"/>
                  </a:cubicBezTo>
                  <a:cubicBezTo>
                    <a:pt x="1986149" y="2871537"/>
                    <a:pt x="1608440" y="2510590"/>
                    <a:pt x="1447099" y="2194760"/>
                  </a:cubicBezTo>
                  <a:lnTo>
                    <a:pt x="1418508" y="2124456"/>
                  </a:lnTo>
                  <a:lnTo>
                    <a:pt x="1325605" y="2190236"/>
                  </a:lnTo>
                  <a:cubicBezTo>
                    <a:pt x="1189907" y="2267812"/>
                    <a:pt x="1026321" y="2310063"/>
                    <a:pt x="850232" y="2310063"/>
                  </a:cubicBezTo>
                  <a:cubicBezTo>
                    <a:pt x="380662" y="2310063"/>
                    <a:pt x="0" y="1796716"/>
                    <a:pt x="0" y="1540042"/>
                  </a:cubicBezTo>
                  <a:cubicBezTo>
                    <a:pt x="0" y="1283368"/>
                    <a:pt x="380662" y="770021"/>
                    <a:pt x="850232" y="770021"/>
                  </a:cubicBezTo>
                  <a:cubicBezTo>
                    <a:pt x="908928" y="770021"/>
                    <a:pt x="966235" y="774716"/>
                    <a:pt x="1021583" y="783848"/>
                  </a:cubicBezTo>
                  <a:lnTo>
                    <a:pt x="1029246" y="785791"/>
                  </a:lnTo>
                  <a:lnTo>
                    <a:pt x="1026695" y="770021"/>
                  </a:lnTo>
                  <a:cubicBezTo>
                    <a:pt x="1026695" y="513347"/>
                    <a:pt x="1407357" y="0"/>
                    <a:pt x="1876927" y="0"/>
                  </a:cubicBezTo>
                  <a:cubicBezTo>
                    <a:pt x="2111712" y="0"/>
                    <a:pt x="2324270" y="75113"/>
                    <a:pt x="2478132" y="208922"/>
                  </a:cubicBezTo>
                  <a:lnTo>
                    <a:pt x="2500065" y="232394"/>
                  </a:lnTo>
                  <a:lnTo>
                    <a:pt x="2513944" y="219952"/>
                  </a:lnTo>
                  <a:cubicBezTo>
                    <a:pt x="2683567" y="90237"/>
                    <a:pt x="2888050" y="0"/>
                    <a:pt x="3108161" y="0"/>
                  </a:cubicBezTo>
                  <a:close/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129" name="Google Shape;19;p2">
            <a:extLst>
              <a:ext uri="{FF2B5EF4-FFF2-40B4-BE49-F238E27FC236}">
                <a16:creationId xmlns:a16="http://schemas.microsoft.com/office/drawing/2014/main" id="{E941E2C7-A448-0442-88A0-1CB3635A9DD8}"/>
              </a:ext>
            </a:extLst>
          </p:cNvPr>
          <p:cNvGrpSpPr/>
          <p:nvPr/>
        </p:nvGrpSpPr>
        <p:grpSpPr>
          <a:xfrm rot="19931186">
            <a:off x="958750" y="4780421"/>
            <a:ext cx="1143001" cy="675552"/>
            <a:chOff x="7555888" y="1846863"/>
            <a:chExt cx="1221250" cy="721800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30" name="Google Shape;20;p2">
              <a:extLst>
                <a:ext uri="{FF2B5EF4-FFF2-40B4-BE49-F238E27FC236}">
                  <a16:creationId xmlns:a16="http://schemas.microsoft.com/office/drawing/2014/main" id="{7120C87D-E4A5-6F1E-382C-46BC829489BE}"/>
                </a:ext>
              </a:extLst>
            </p:cNvPr>
            <p:cNvSpPr/>
            <p:nvPr/>
          </p:nvSpPr>
          <p:spPr>
            <a:xfrm>
              <a:off x="7555888" y="1846863"/>
              <a:ext cx="1221250" cy="721800"/>
            </a:xfrm>
            <a:custGeom>
              <a:avLst/>
              <a:gdLst/>
              <a:ahLst/>
              <a:cxnLst/>
              <a:rect l="l" t="t" r="r" b="b"/>
              <a:pathLst>
                <a:path w="48850" h="28872" extrusionOk="0">
                  <a:moveTo>
                    <a:pt x="2044" y="881"/>
                  </a:moveTo>
                  <a:cubicBezTo>
                    <a:pt x="10371" y="5149"/>
                    <a:pt x="18385" y="9983"/>
                    <a:pt x="26378" y="14837"/>
                  </a:cubicBezTo>
                  <a:cubicBezTo>
                    <a:pt x="30500" y="17327"/>
                    <a:pt x="34664" y="19796"/>
                    <a:pt x="38765" y="22307"/>
                  </a:cubicBezTo>
                  <a:cubicBezTo>
                    <a:pt x="40648" y="23479"/>
                    <a:pt x="42447" y="24671"/>
                    <a:pt x="44163" y="26073"/>
                  </a:cubicBezTo>
                  <a:cubicBezTo>
                    <a:pt x="45063" y="26805"/>
                    <a:pt x="45942" y="27517"/>
                    <a:pt x="46946" y="28019"/>
                  </a:cubicBezTo>
                  <a:cubicBezTo>
                    <a:pt x="46172" y="27998"/>
                    <a:pt x="45397" y="27998"/>
                    <a:pt x="44623" y="27956"/>
                  </a:cubicBezTo>
                  <a:cubicBezTo>
                    <a:pt x="44665" y="27517"/>
                    <a:pt x="44644" y="27056"/>
                    <a:pt x="44602" y="26596"/>
                  </a:cubicBezTo>
                  <a:cubicBezTo>
                    <a:pt x="44591" y="26526"/>
                    <a:pt x="44527" y="26482"/>
                    <a:pt x="44470" y="26482"/>
                  </a:cubicBezTo>
                  <a:cubicBezTo>
                    <a:pt x="44424" y="26482"/>
                    <a:pt x="44382" y="26510"/>
                    <a:pt x="44372" y="26575"/>
                  </a:cubicBezTo>
                  <a:cubicBezTo>
                    <a:pt x="44289" y="26931"/>
                    <a:pt x="44268" y="27308"/>
                    <a:pt x="44247" y="27684"/>
                  </a:cubicBezTo>
                  <a:cubicBezTo>
                    <a:pt x="44247" y="27768"/>
                    <a:pt x="44226" y="27852"/>
                    <a:pt x="44205" y="27956"/>
                  </a:cubicBezTo>
                  <a:cubicBezTo>
                    <a:pt x="44017" y="27935"/>
                    <a:pt x="43807" y="27935"/>
                    <a:pt x="43619" y="27935"/>
                  </a:cubicBezTo>
                  <a:cubicBezTo>
                    <a:pt x="43619" y="27893"/>
                    <a:pt x="43619" y="27873"/>
                    <a:pt x="43619" y="27852"/>
                  </a:cubicBezTo>
                  <a:cubicBezTo>
                    <a:pt x="43598" y="27496"/>
                    <a:pt x="43556" y="27140"/>
                    <a:pt x="43514" y="26784"/>
                  </a:cubicBezTo>
                  <a:cubicBezTo>
                    <a:pt x="43504" y="26743"/>
                    <a:pt x="43462" y="26722"/>
                    <a:pt x="43420" y="26722"/>
                  </a:cubicBezTo>
                  <a:cubicBezTo>
                    <a:pt x="43378" y="26722"/>
                    <a:pt x="43337" y="26743"/>
                    <a:pt x="43326" y="26784"/>
                  </a:cubicBezTo>
                  <a:cubicBezTo>
                    <a:pt x="43284" y="27140"/>
                    <a:pt x="43242" y="27496"/>
                    <a:pt x="43221" y="27852"/>
                  </a:cubicBezTo>
                  <a:cubicBezTo>
                    <a:pt x="43221" y="27873"/>
                    <a:pt x="43221" y="27893"/>
                    <a:pt x="43221" y="27914"/>
                  </a:cubicBezTo>
                  <a:cubicBezTo>
                    <a:pt x="43054" y="27914"/>
                    <a:pt x="42887" y="27914"/>
                    <a:pt x="42740" y="27893"/>
                  </a:cubicBezTo>
                  <a:cubicBezTo>
                    <a:pt x="42740" y="27684"/>
                    <a:pt x="42698" y="27475"/>
                    <a:pt x="42657" y="27328"/>
                  </a:cubicBezTo>
                  <a:cubicBezTo>
                    <a:pt x="42647" y="27274"/>
                    <a:pt x="42611" y="27251"/>
                    <a:pt x="42572" y="27251"/>
                  </a:cubicBezTo>
                  <a:cubicBezTo>
                    <a:pt x="42522" y="27251"/>
                    <a:pt x="42468" y="27290"/>
                    <a:pt x="42468" y="27349"/>
                  </a:cubicBezTo>
                  <a:cubicBezTo>
                    <a:pt x="42468" y="27538"/>
                    <a:pt x="42447" y="27705"/>
                    <a:pt x="42426" y="27893"/>
                  </a:cubicBezTo>
                  <a:cubicBezTo>
                    <a:pt x="42259" y="27893"/>
                    <a:pt x="42092" y="27893"/>
                    <a:pt x="41924" y="27873"/>
                  </a:cubicBezTo>
                  <a:cubicBezTo>
                    <a:pt x="41924" y="27768"/>
                    <a:pt x="41924" y="27663"/>
                    <a:pt x="41924" y="27559"/>
                  </a:cubicBezTo>
                  <a:cubicBezTo>
                    <a:pt x="41924" y="27501"/>
                    <a:pt x="41874" y="27469"/>
                    <a:pt x="41825" y="27469"/>
                  </a:cubicBezTo>
                  <a:cubicBezTo>
                    <a:pt x="41784" y="27469"/>
                    <a:pt x="41745" y="27491"/>
                    <a:pt x="41736" y="27538"/>
                  </a:cubicBezTo>
                  <a:cubicBezTo>
                    <a:pt x="41694" y="27642"/>
                    <a:pt x="41652" y="27747"/>
                    <a:pt x="41631" y="27873"/>
                  </a:cubicBezTo>
                  <a:cubicBezTo>
                    <a:pt x="41401" y="27873"/>
                    <a:pt x="41171" y="27852"/>
                    <a:pt x="40962" y="27852"/>
                  </a:cubicBezTo>
                  <a:cubicBezTo>
                    <a:pt x="40962" y="27768"/>
                    <a:pt x="40962" y="27663"/>
                    <a:pt x="40983" y="27600"/>
                  </a:cubicBezTo>
                  <a:cubicBezTo>
                    <a:pt x="40983" y="27519"/>
                    <a:pt x="40920" y="27455"/>
                    <a:pt x="40860" y="27455"/>
                  </a:cubicBezTo>
                  <a:cubicBezTo>
                    <a:pt x="40827" y="27455"/>
                    <a:pt x="40795" y="27473"/>
                    <a:pt x="40773" y="27517"/>
                  </a:cubicBezTo>
                  <a:cubicBezTo>
                    <a:pt x="40732" y="27600"/>
                    <a:pt x="40669" y="27726"/>
                    <a:pt x="40627" y="27831"/>
                  </a:cubicBezTo>
                  <a:cubicBezTo>
                    <a:pt x="39246" y="27789"/>
                    <a:pt x="37844" y="27747"/>
                    <a:pt x="36463" y="27684"/>
                  </a:cubicBezTo>
                  <a:cubicBezTo>
                    <a:pt x="36484" y="27559"/>
                    <a:pt x="36484" y="27412"/>
                    <a:pt x="36484" y="27287"/>
                  </a:cubicBezTo>
                  <a:cubicBezTo>
                    <a:pt x="36505" y="26910"/>
                    <a:pt x="36484" y="26554"/>
                    <a:pt x="36526" y="26178"/>
                  </a:cubicBezTo>
                  <a:cubicBezTo>
                    <a:pt x="36526" y="26112"/>
                    <a:pt x="36474" y="26081"/>
                    <a:pt x="36422" y="26081"/>
                  </a:cubicBezTo>
                  <a:cubicBezTo>
                    <a:pt x="36375" y="26081"/>
                    <a:pt x="36327" y="26107"/>
                    <a:pt x="36317" y="26157"/>
                  </a:cubicBezTo>
                  <a:cubicBezTo>
                    <a:pt x="36233" y="26471"/>
                    <a:pt x="36212" y="26784"/>
                    <a:pt x="36191" y="27119"/>
                  </a:cubicBezTo>
                  <a:cubicBezTo>
                    <a:pt x="36170" y="27287"/>
                    <a:pt x="36128" y="27475"/>
                    <a:pt x="36107" y="27663"/>
                  </a:cubicBezTo>
                  <a:cubicBezTo>
                    <a:pt x="35940" y="27663"/>
                    <a:pt x="35773" y="27663"/>
                    <a:pt x="35626" y="27642"/>
                  </a:cubicBezTo>
                  <a:cubicBezTo>
                    <a:pt x="35626" y="27621"/>
                    <a:pt x="35626" y="27600"/>
                    <a:pt x="35626" y="27580"/>
                  </a:cubicBezTo>
                  <a:cubicBezTo>
                    <a:pt x="35647" y="27328"/>
                    <a:pt x="35605" y="27119"/>
                    <a:pt x="35542" y="26910"/>
                  </a:cubicBezTo>
                  <a:cubicBezTo>
                    <a:pt x="35524" y="26863"/>
                    <a:pt x="35488" y="26841"/>
                    <a:pt x="35454" y="26841"/>
                  </a:cubicBezTo>
                  <a:cubicBezTo>
                    <a:pt x="35413" y="26841"/>
                    <a:pt x="35375" y="26873"/>
                    <a:pt x="35375" y="26931"/>
                  </a:cubicBezTo>
                  <a:cubicBezTo>
                    <a:pt x="35354" y="27140"/>
                    <a:pt x="35312" y="27349"/>
                    <a:pt x="35270" y="27559"/>
                  </a:cubicBezTo>
                  <a:cubicBezTo>
                    <a:pt x="35270" y="27580"/>
                    <a:pt x="35250" y="27621"/>
                    <a:pt x="35250" y="27642"/>
                  </a:cubicBezTo>
                  <a:cubicBezTo>
                    <a:pt x="35145" y="27621"/>
                    <a:pt x="35019" y="27621"/>
                    <a:pt x="34915" y="27621"/>
                  </a:cubicBezTo>
                  <a:cubicBezTo>
                    <a:pt x="34957" y="27433"/>
                    <a:pt x="34915" y="27161"/>
                    <a:pt x="34894" y="27015"/>
                  </a:cubicBezTo>
                  <a:cubicBezTo>
                    <a:pt x="34885" y="26978"/>
                    <a:pt x="34859" y="26961"/>
                    <a:pt x="34832" y="26961"/>
                  </a:cubicBezTo>
                  <a:cubicBezTo>
                    <a:pt x="34797" y="26961"/>
                    <a:pt x="34759" y="26989"/>
                    <a:pt x="34747" y="27036"/>
                  </a:cubicBezTo>
                  <a:cubicBezTo>
                    <a:pt x="34747" y="27182"/>
                    <a:pt x="34726" y="27308"/>
                    <a:pt x="34685" y="27454"/>
                  </a:cubicBezTo>
                  <a:cubicBezTo>
                    <a:pt x="34685" y="27517"/>
                    <a:pt x="34664" y="27559"/>
                    <a:pt x="34643" y="27621"/>
                  </a:cubicBezTo>
                  <a:cubicBezTo>
                    <a:pt x="34350" y="27600"/>
                    <a:pt x="34078" y="27600"/>
                    <a:pt x="33806" y="27580"/>
                  </a:cubicBezTo>
                  <a:cubicBezTo>
                    <a:pt x="33869" y="27475"/>
                    <a:pt x="33931" y="27370"/>
                    <a:pt x="33973" y="27266"/>
                  </a:cubicBezTo>
                  <a:cubicBezTo>
                    <a:pt x="33987" y="27195"/>
                    <a:pt x="33915" y="27143"/>
                    <a:pt x="33854" y="27143"/>
                  </a:cubicBezTo>
                  <a:cubicBezTo>
                    <a:pt x="33825" y="27143"/>
                    <a:pt x="33798" y="27155"/>
                    <a:pt x="33785" y="27182"/>
                  </a:cubicBezTo>
                  <a:cubicBezTo>
                    <a:pt x="33743" y="27287"/>
                    <a:pt x="33680" y="27349"/>
                    <a:pt x="33597" y="27433"/>
                  </a:cubicBezTo>
                  <a:cubicBezTo>
                    <a:pt x="33534" y="27475"/>
                    <a:pt x="33471" y="27517"/>
                    <a:pt x="33408" y="27559"/>
                  </a:cubicBezTo>
                  <a:cubicBezTo>
                    <a:pt x="33178" y="27559"/>
                    <a:pt x="32927" y="27538"/>
                    <a:pt x="32697" y="27538"/>
                  </a:cubicBezTo>
                  <a:cubicBezTo>
                    <a:pt x="32697" y="27517"/>
                    <a:pt x="32697" y="27475"/>
                    <a:pt x="32697" y="27454"/>
                  </a:cubicBezTo>
                  <a:cubicBezTo>
                    <a:pt x="32697" y="27387"/>
                    <a:pt x="32637" y="27337"/>
                    <a:pt x="32583" y="27337"/>
                  </a:cubicBezTo>
                  <a:cubicBezTo>
                    <a:pt x="32552" y="27337"/>
                    <a:pt x="32524" y="27353"/>
                    <a:pt x="32509" y="27391"/>
                  </a:cubicBezTo>
                  <a:cubicBezTo>
                    <a:pt x="32488" y="27454"/>
                    <a:pt x="32446" y="27475"/>
                    <a:pt x="32425" y="27517"/>
                  </a:cubicBezTo>
                  <a:cubicBezTo>
                    <a:pt x="30584" y="27454"/>
                    <a:pt x="28763" y="27370"/>
                    <a:pt x="26922" y="27308"/>
                  </a:cubicBezTo>
                  <a:cubicBezTo>
                    <a:pt x="27152" y="26868"/>
                    <a:pt x="26985" y="26240"/>
                    <a:pt x="27152" y="25780"/>
                  </a:cubicBezTo>
                  <a:cubicBezTo>
                    <a:pt x="27182" y="25720"/>
                    <a:pt x="27126" y="25671"/>
                    <a:pt x="27069" y="25671"/>
                  </a:cubicBezTo>
                  <a:cubicBezTo>
                    <a:pt x="27046" y="25671"/>
                    <a:pt x="27023" y="25679"/>
                    <a:pt x="27006" y="25696"/>
                  </a:cubicBezTo>
                  <a:cubicBezTo>
                    <a:pt x="26817" y="25927"/>
                    <a:pt x="26734" y="26157"/>
                    <a:pt x="26692" y="26450"/>
                  </a:cubicBezTo>
                  <a:cubicBezTo>
                    <a:pt x="26650" y="26722"/>
                    <a:pt x="26587" y="27015"/>
                    <a:pt x="26608" y="27287"/>
                  </a:cubicBezTo>
                  <a:lnTo>
                    <a:pt x="26211" y="27287"/>
                  </a:lnTo>
                  <a:cubicBezTo>
                    <a:pt x="26273" y="27161"/>
                    <a:pt x="26294" y="27015"/>
                    <a:pt x="26294" y="26889"/>
                  </a:cubicBezTo>
                  <a:cubicBezTo>
                    <a:pt x="26315" y="26659"/>
                    <a:pt x="26294" y="26429"/>
                    <a:pt x="26294" y="26178"/>
                  </a:cubicBezTo>
                  <a:cubicBezTo>
                    <a:pt x="26294" y="26140"/>
                    <a:pt x="26249" y="26110"/>
                    <a:pt x="26208" y="26110"/>
                  </a:cubicBezTo>
                  <a:cubicBezTo>
                    <a:pt x="26181" y="26110"/>
                    <a:pt x="26156" y="26123"/>
                    <a:pt x="26148" y="26157"/>
                  </a:cubicBezTo>
                  <a:cubicBezTo>
                    <a:pt x="26127" y="26366"/>
                    <a:pt x="26064" y="26575"/>
                    <a:pt x="26022" y="26784"/>
                  </a:cubicBezTo>
                  <a:cubicBezTo>
                    <a:pt x="25980" y="26931"/>
                    <a:pt x="25876" y="27098"/>
                    <a:pt x="25876" y="27266"/>
                  </a:cubicBezTo>
                  <a:cubicBezTo>
                    <a:pt x="25708" y="27266"/>
                    <a:pt x="25541" y="27266"/>
                    <a:pt x="25395" y="27245"/>
                  </a:cubicBezTo>
                  <a:cubicBezTo>
                    <a:pt x="25395" y="27182"/>
                    <a:pt x="25415" y="27119"/>
                    <a:pt x="25436" y="27056"/>
                  </a:cubicBezTo>
                  <a:cubicBezTo>
                    <a:pt x="25457" y="26826"/>
                    <a:pt x="25478" y="26617"/>
                    <a:pt x="25478" y="26387"/>
                  </a:cubicBezTo>
                  <a:cubicBezTo>
                    <a:pt x="25468" y="26327"/>
                    <a:pt x="25425" y="26300"/>
                    <a:pt x="25380" y="26300"/>
                  </a:cubicBezTo>
                  <a:cubicBezTo>
                    <a:pt x="25331" y="26300"/>
                    <a:pt x="25280" y="26332"/>
                    <a:pt x="25269" y="26387"/>
                  </a:cubicBezTo>
                  <a:cubicBezTo>
                    <a:pt x="25248" y="26617"/>
                    <a:pt x="25206" y="26805"/>
                    <a:pt x="25143" y="27015"/>
                  </a:cubicBezTo>
                  <a:cubicBezTo>
                    <a:pt x="25123" y="27077"/>
                    <a:pt x="25102" y="27161"/>
                    <a:pt x="25081" y="27245"/>
                  </a:cubicBezTo>
                  <a:cubicBezTo>
                    <a:pt x="24830" y="27224"/>
                    <a:pt x="24578" y="27224"/>
                    <a:pt x="24327" y="27203"/>
                  </a:cubicBezTo>
                  <a:cubicBezTo>
                    <a:pt x="24390" y="27056"/>
                    <a:pt x="24411" y="26889"/>
                    <a:pt x="24390" y="26722"/>
                  </a:cubicBezTo>
                  <a:cubicBezTo>
                    <a:pt x="24390" y="26661"/>
                    <a:pt x="24340" y="26628"/>
                    <a:pt x="24295" y="26628"/>
                  </a:cubicBezTo>
                  <a:cubicBezTo>
                    <a:pt x="24262" y="26628"/>
                    <a:pt x="24232" y="26645"/>
                    <a:pt x="24223" y="26680"/>
                  </a:cubicBezTo>
                  <a:cubicBezTo>
                    <a:pt x="24181" y="26889"/>
                    <a:pt x="24097" y="27036"/>
                    <a:pt x="23993" y="27203"/>
                  </a:cubicBezTo>
                  <a:lnTo>
                    <a:pt x="23323" y="27182"/>
                  </a:lnTo>
                  <a:cubicBezTo>
                    <a:pt x="23323" y="27119"/>
                    <a:pt x="23323" y="27077"/>
                    <a:pt x="23323" y="27036"/>
                  </a:cubicBezTo>
                  <a:cubicBezTo>
                    <a:pt x="23323" y="26989"/>
                    <a:pt x="23277" y="26961"/>
                    <a:pt x="23236" y="26961"/>
                  </a:cubicBezTo>
                  <a:cubicBezTo>
                    <a:pt x="23205" y="26961"/>
                    <a:pt x="23177" y="26978"/>
                    <a:pt x="23177" y="27015"/>
                  </a:cubicBezTo>
                  <a:cubicBezTo>
                    <a:pt x="23156" y="27077"/>
                    <a:pt x="23156" y="27119"/>
                    <a:pt x="23135" y="27161"/>
                  </a:cubicBezTo>
                  <a:cubicBezTo>
                    <a:pt x="21314" y="27098"/>
                    <a:pt x="19494" y="27056"/>
                    <a:pt x="17695" y="26994"/>
                  </a:cubicBezTo>
                  <a:cubicBezTo>
                    <a:pt x="17988" y="26471"/>
                    <a:pt x="17820" y="25571"/>
                    <a:pt x="17757" y="25006"/>
                  </a:cubicBezTo>
                  <a:cubicBezTo>
                    <a:pt x="17747" y="24922"/>
                    <a:pt x="17684" y="24880"/>
                    <a:pt x="17621" y="24880"/>
                  </a:cubicBezTo>
                  <a:cubicBezTo>
                    <a:pt x="17559" y="24880"/>
                    <a:pt x="17496" y="24922"/>
                    <a:pt x="17485" y="25006"/>
                  </a:cubicBezTo>
                  <a:cubicBezTo>
                    <a:pt x="17464" y="25383"/>
                    <a:pt x="17464" y="25738"/>
                    <a:pt x="17444" y="26115"/>
                  </a:cubicBezTo>
                  <a:cubicBezTo>
                    <a:pt x="17444" y="26408"/>
                    <a:pt x="17360" y="26701"/>
                    <a:pt x="17381" y="26994"/>
                  </a:cubicBezTo>
                  <a:cubicBezTo>
                    <a:pt x="17213" y="26994"/>
                    <a:pt x="17025" y="26973"/>
                    <a:pt x="16858" y="26973"/>
                  </a:cubicBezTo>
                  <a:cubicBezTo>
                    <a:pt x="16983" y="26680"/>
                    <a:pt x="16962" y="26115"/>
                    <a:pt x="16962" y="25968"/>
                  </a:cubicBezTo>
                  <a:cubicBezTo>
                    <a:pt x="16962" y="25913"/>
                    <a:pt x="16927" y="25887"/>
                    <a:pt x="16888" y="25887"/>
                  </a:cubicBezTo>
                  <a:cubicBezTo>
                    <a:pt x="16853" y="25887"/>
                    <a:pt x="16815" y="25908"/>
                    <a:pt x="16795" y="25948"/>
                  </a:cubicBezTo>
                  <a:cubicBezTo>
                    <a:pt x="16690" y="26199"/>
                    <a:pt x="16648" y="26471"/>
                    <a:pt x="16544" y="26722"/>
                  </a:cubicBezTo>
                  <a:cubicBezTo>
                    <a:pt x="16523" y="26784"/>
                    <a:pt x="16460" y="26889"/>
                    <a:pt x="16460" y="26973"/>
                  </a:cubicBezTo>
                  <a:cubicBezTo>
                    <a:pt x="16314" y="26973"/>
                    <a:pt x="16167" y="26952"/>
                    <a:pt x="16021" y="26952"/>
                  </a:cubicBezTo>
                  <a:cubicBezTo>
                    <a:pt x="16104" y="26784"/>
                    <a:pt x="16167" y="26596"/>
                    <a:pt x="16209" y="26429"/>
                  </a:cubicBezTo>
                  <a:cubicBezTo>
                    <a:pt x="16223" y="26373"/>
                    <a:pt x="16172" y="26326"/>
                    <a:pt x="16124" y="26326"/>
                  </a:cubicBezTo>
                  <a:cubicBezTo>
                    <a:pt x="16100" y="26326"/>
                    <a:pt x="16077" y="26338"/>
                    <a:pt x="16063" y="26366"/>
                  </a:cubicBezTo>
                  <a:cubicBezTo>
                    <a:pt x="15979" y="26554"/>
                    <a:pt x="15853" y="26743"/>
                    <a:pt x="15791" y="26952"/>
                  </a:cubicBezTo>
                  <a:cubicBezTo>
                    <a:pt x="15539" y="26952"/>
                    <a:pt x="15288" y="26931"/>
                    <a:pt x="15037" y="26931"/>
                  </a:cubicBezTo>
                  <a:lnTo>
                    <a:pt x="15016" y="26931"/>
                  </a:lnTo>
                  <a:cubicBezTo>
                    <a:pt x="15037" y="26910"/>
                    <a:pt x="15037" y="26889"/>
                    <a:pt x="15037" y="26868"/>
                  </a:cubicBezTo>
                  <a:cubicBezTo>
                    <a:pt x="15079" y="26722"/>
                    <a:pt x="15121" y="26575"/>
                    <a:pt x="15142" y="26429"/>
                  </a:cubicBezTo>
                  <a:cubicBezTo>
                    <a:pt x="15154" y="26366"/>
                    <a:pt x="15107" y="26326"/>
                    <a:pt x="15063" y="26326"/>
                  </a:cubicBezTo>
                  <a:cubicBezTo>
                    <a:pt x="15033" y="26326"/>
                    <a:pt x="15004" y="26345"/>
                    <a:pt x="14995" y="26387"/>
                  </a:cubicBezTo>
                  <a:cubicBezTo>
                    <a:pt x="14954" y="26512"/>
                    <a:pt x="14912" y="26638"/>
                    <a:pt x="14849" y="26784"/>
                  </a:cubicBezTo>
                  <a:cubicBezTo>
                    <a:pt x="14828" y="26826"/>
                    <a:pt x="14807" y="26868"/>
                    <a:pt x="14786" y="26931"/>
                  </a:cubicBezTo>
                  <a:cubicBezTo>
                    <a:pt x="14577" y="26910"/>
                    <a:pt x="14368" y="26910"/>
                    <a:pt x="14159" y="26910"/>
                  </a:cubicBezTo>
                  <a:cubicBezTo>
                    <a:pt x="14200" y="26784"/>
                    <a:pt x="14221" y="26638"/>
                    <a:pt x="14200" y="26512"/>
                  </a:cubicBezTo>
                  <a:cubicBezTo>
                    <a:pt x="14200" y="26453"/>
                    <a:pt x="14147" y="26414"/>
                    <a:pt x="14096" y="26414"/>
                  </a:cubicBezTo>
                  <a:cubicBezTo>
                    <a:pt x="14058" y="26414"/>
                    <a:pt x="14021" y="26437"/>
                    <a:pt x="14012" y="26492"/>
                  </a:cubicBezTo>
                  <a:cubicBezTo>
                    <a:pt x="13991" y="26617"/>
                    <a:pt x="13949" y="26743"/>
                    <a:pt x="13866" y="26868"/>
                  </a:cubicBezTo>
                  <a:cubicBezTo>
                    <a:pt x="13845" y="26868"/>
                    <a:pt x="13824" y="26889"/>
                    <a:pt x="13824" y="26910"/>
                  </a:cubicBezTo>
                  <a:cubicBezTo>
                    <a:pt x="13573" y="26889"/>
                    <a:pt x="13322" y="26889"/>
                    <a:pt x="13091" y="26889"/>
                  </a:cubicBezTo>
                  <a:cubicBezTo>
                    <a:pt x="13133" y="26805"/>
                    <a:pt x="13154" y="26743"/>
                    <a:pt x="13217" y="26680"/>
                  </a:cubicBezTo>
                  <a:cubicBezTo>
                    <a:pt x="13270" y="26609"/>
                    <a:pt x="13219" y="26524"/>
                    <a:pt x="13151" y="26524"/>
                  </a:cubicBezTo>
                  <a:cubicBezTo>
                    <a:pt x="13139" y="26524"/>
                    <a:pt x="13125" y="26527"/>
                    <a:pt x="13112" y="26533"/>
                  </a:cubicBezTo>
                  <a:cubicBezTo>
                    <a:pt x="12987" y="26617"/>
                    <a:pt x="12861" y="26743"/>
                    <a:pt x="12861" y="26889"/>
                  </a:cubicBezTo>
                  <a:cubicBezTo>
                    <a:pt x="11878" y="26868"/>
                    <a:pt x="10915" y="26847"/>
                    <a:pt x="9953" y="26847"/>
                  </a:cubicBezTo>
                  <a:cubicBezTo>
                    <a:pt x="9953" y="26722"/>
                    <a:pt x="9932" y="26596"/>
                    <a:pt x="9932" y="26492"/>
                  </a:cubicBezTo>
                  <a:cubicBezTo>
                    <a:pt x="9911" y="26220"/>
                    <a:pt x="9932" y="25948"/>
                    <a:pt x="9974" y="25696"/>
                  </a:cubicBezTo>
                  <a:cubicBezTo>
                    <a:pt x="9988" y="25611"/>
                    <a:pt x="9915" y="25535"/>
                    <a:pt x="9847" y="25535"/>
                  </a:cubicBezTo>
                  <a:cubicBezTo>
                    <a:pt x="9815" y="25535"/>
                    <a:pt x="9785" y="25552"/>
                    <a:pt x="9765" y="25592"/>
                  </a:cubicBezTo>
                  <a:cubicBezTo>
                    <a:pt x="9639" y="25843"/>
                    <a:pt x="9597" y="26073"/>
                    <a:pt x="9576" y="26324"/>
                  </a:cubicBezTo>
                  <a:cubicBezTo>
                    <a:pt x="9555" y="26492"/>
                    <a:pt x="9555" y="26659"/>
                    <a:pt x="9555" y="26826"/>
                  </a:cubicBezTo>
                  <a:lnTo>
                    <a:pt x="8949" y="26826"/>
                  </a:lnTo>
                  <a:cubicBezTo>
                    <a:pt x="8969" y="26554"/>
                    <a:pt x="8928" y="26282"/>
                    <a:pt x="8990" y="26010"/>
                  </a:cubicBezTo>
                  <a:cubicBezTo>
                    <a:pt x="9016" y="25934"/>
                    <a:pt x="8964" y="25888"/>
                    <a:pt x="8909" y="25888"/>
                  </a:cubicBezTo>
                  <a:cubicBezTo>
                    <a:pt x="8875" y="25888"/>
                    <a:pt x="8839" y="25907"/>
                    <a:pt x="8823" y="25948"/>
                  </a:cubicBezTo>
                  <a:cubicBezTo>
                    <a:pt x="8739" y="26178"/>
                    <a:pt x="8718" y="26408"/>
                    <a:pt x="8677" y="26638"/>
                  </a:cubicBezTo>
                  <a:cubicBezTo>
                    <a:pt x="8677" y="26701"/>
                    <a:pt x="8656" y="26764"/>
                    <a:pt x="8635" y="26826"/>
                  </a:cubicBezTo>
                  <a:lnTo>
                    <a:pt x="7965" y="26826"/>
                  </a:lnTo>
                  <a:cubicBezTo>
                    <a:pt x="8049" y="26701"/>
                    <a:pt x="8112" y="26554"/>
                    <a:pt x="8153" y="26429"/>
                  </a:cubicBezTo>
                  <a:cubicBezTo>
                    <a:pt x="8182" y="26358"/>
                    <a:pt x="8114" y="26316"/>
                    <a:pt x="8054" y="26316"/>
                  </a:cubicBezTo>
                  <a:cubicBezTo>
                    <a:pt x="8026" y="26316"/>
                    <a:pt x="7999" y="26325"/>
                    <a:pt x="7986" y="26345"/>
                  </a:cubicBezTo>
                  <a:cubicBezTo>
                    <a:pt x="7881" y="26471"/>
                    <a:pt x="7777" y="26596"/>
                    <a:pt x="7693" y="26722"/>
                  </a:cubicBezTo>
                  <a:cubicBezTo>
                    <a:pt x="7672" y="26743"/>
                    <a:pt x="7630" y="26784"/>
                    <a:pt x="7609" y="26826"/>
                  </a:cubicBezTo>
                  <a:lnTo>
                    <a:pt x="6982" y="26826"/>
                  </a:lnTo>
                  <a:cubicBezTo>
                    <a:pt x="7045" y="26701"/>
                    <a:pt x="7065" y="26554"/>
                    <a:pt x="7086" y="26408"/>
                  </a:cubicBezTo>
                  <a:cubicBezTo>
                    <a:pt x="7086" y="26356"/>
                    <a:pt x="7038" y="26320"/>
                    <a:pt x="6992" y="26320"/>
                  </a:cubicBezTo>
                  <a:cubicBezTo>
                    <a:pt x="6963" y="26320"/>
                    <a:pt x="6935" y="26334"/>
                    <a:pt x="6919" y="26366"/>
                  </a:cubicBezTo>
                  <a:cubicBezTo>
                    <a:pt x="6856" y="26512"/>
                    <a:pt x="6752" y="26680"/>
                    <a:pt x="6626" y="26784"/>
                  </a:cubicBezTo>
                  <a:cubicBezTo>
                    <a:pt x="6626" y="26805"/>
                    <a:pt x="6605" y="26805"/>
                    <a:pt x="6584" y="26826"/>
                  </a:cubicBezTo>
                  <a:lnTo>
                    <a:pt x="6061" y="26826"/>
                  </a:lnTo>
                  <a:cubicBezTo>
                    <a:pt x="6082" y="26805"/>
                    <a:pt x="6103" y="26784"/>
                    <a:pt x="6103" y="26764"/>
                  </a:cubicBezTo>
                  <a:cubicBezTo>
                    <a:pt x="6137" y="26713"/>
                    <a:pt x="6088" y="26648"/>
                    <a:pt x="6035" y="26648"/>
                  </a:cubicBezTo>
                  <a:cubicBezTo>
                    <a:pt x="6023" y="26648"/>
                    <a:pt x="6010" y="26651"/>
                    <a:pt x="5998" y="26659"/>
                  </a:cubicBezTo>
                  <a:cubicBezTo>
                    <a:pt x="5936" y="26701"/>
                    <a:pt x="5852" y="26743"/>
                    <a:pt x="5768" y="26743"/>
                  </a:cubicBezTo>
                  <a:cubicBezTo>
                    <a:pt x="5684" y="26764"/>
                    <a:pt x="5622" y="26764"/>
                    <a:pt x="5559" y="26784"/>
                  </a:cubicBezTo>
                  <a:cubicBezTo>
                    <a:pt x="5517" y="26805"/>
                    <a:pt x="5496" y="26826"/>
                    <a:pt x="5475" y="26826"/>
                  </a:cubicBezTo>
                  <a:cubicBezTo>
                    <a:pt x="5350" y="26826"/>
                    <a:pt x="5224" y="26826"/>
                    <a:pt x="5099" y="26847"/>
                  </a:cubicBezTo>
                  <a:cubicBezTo>
                    <a:pt x="5120" y="26805"/>
                    <a:pt x="5161" y="26784"/>
                    <a:pt x="5203" y="26764"/>
                  </a:cubicBezTo>
                  <a:cubicBezTo>
                    <a:pt x="5266" y="26764"/>
                    <a:pt x="5266" y="26680"/>
                    <a:pt x="5203" y="26659"/>
                  </a:cubicBezTo>
                  <a:cubicBezTo>
                    <a:pt x="5152" y="26650"/>
                    <a:pt x="5104" y="26642"/>
                    <a:pt x="5059" y="26642"/>
                  </a:cubicBezTo>
                  <a:cubicBezTo>
                    <a:pt x="4992" y="26642"/>
                    <a:pt x="4930" y="26660"/>
                    <a:pt x="4868" y="26722"/>
                  </a:cubicBezTo>
                  <a:cubicBezTo>
                    <a:pt x="4827" y="26764"/>
                    <a:pt x="4785" y="26805"/>
                    <a:pt x="4764" y="26847"/>
                  </a:cubicBezTo>
                  <a:cubicBezTo>
                    <a:pt x="3739" y="26847"/>
                    <a:pt x="2692" y="26868"/>
                    <a:pt x="1646" y="26994"/>
                  </a:cubicBezTo>
                  <a:cubicBezTo>
                    <a:pt x="1458" y="27015"/>
                    <a:pt x="1186" y="27036"/>
                    <a:pt x="914" y="27098"/>
                  </a:cubicBezTo>
                  <a:cubicBezTo>
                    <a:pt x="1521" y="22872"/>
                    <a:pt x="1019" y="18499"/>
                    <a:pt x="1332" y="14251"/>
                  </a:cubicBezTo>
                  <a:cubicBezTo>
                    <a:pt x="1500" y="11740"/>
                    <a:pt x="1604" y="9209"/>
                    <a:pt x="1667" y="6698"/>
                  </a:cubicBezTo>
                  <a:cubicBezTo>
                    <a:pt x="1730" y="4752"/>
                    <a:pt x="1563" y="2785"/>
                    <a:pt x="2044" y="881"/>
                  </a:cubicBezTo>
                  <a:close/>
                  <a:moveTo>
                    <a:pt x="1824" y="0"/>
                  </a:moveTo>
                  <a:cubicBezTo>
                    <a:pt x="1674" y="0"/>
                    <a:pt x="1539" y="94"/>
                    <a:pt x="1479" y="274"/>
                  </a:cubicBezTo>
                  <a:cubicBezTo>
                    <a:pt x="914" y="2116"/>
                    <a:pt x="1019" y="4061"/>
                    <a:pt x="998" y="5986"/>
                  </a:cubicBezTo>
                  <a:cubicBezTo>
                    <a:pt x="977" y="8330"/>
                    <a:pt x="830" y="10673"/>
                    <a:pt x="705" y="13017"/>
                  </a:cubicBezTo>
                  <a:cubicBezTo>
                    <a:pt x="558" y="15486"/>
                    <a:pt x="328" y="17892"/>
                    <a:pt x="370" y="20361"/>
                  </a:cubicBezTo>
                  <a:cubicBezTo>
                    <a:pt x="412" y="22809"/>
                    <a:pt x="495" y="25236"/>
                    <a:pt x="56" y="27642"/>
                  </a:cubicBezTo>
                  <a:cubicBezTo>
                    <a:pt x="0" y="27906"/>
                    <a:pt x="250" y="28134"/>
                    <a:pt x="472" y="28134"/>
                  </a:cubicBezTo>
                  <a:cubicBezTo>
                    <a:pt x="585" y="28134"/>
                    <a:pt x="690" y="28076"/>
                    <a:pt x="747" y="27935"/>
                  </a:cubicBezTo>
                  <a:cubicBezTo>
                    <a:pt x="851" y="27705"/>
                    <a:pt x="2839" y="27705"/>
                    <a:pt x="3215" y="27684"/>
                  </a:cubicBezTo>
                  <a:cubicBezTo>
                    <a:pt x="4680" y="27621"/>
                    <a:pt x="6145" y="27621"/>
                    <a:pt x="7609" y="27621"/>
                  </a:cubicBezTo>
                  <a:cubicBezTo>
                    <a:pt x="10350" y="27642"/>
                    <a:pt x="13071" y="27726"/>
                    <a:pt x="15812" y="27789"/>
                  </a:cubicBezTo>
                  <a:cubicBezTo>
                    <a:pt x="24955" y="27977"/>
                    <a:pt x="34099" y="28605"/>
                    <a:pt x="43242" y="28689"/>
                  </a:cubicBezTo>
                  <a:cubicBezTo>
                    <a:pt x="43263" y="28730"/>
                    <a:pt x="43284" y="28772"/>
                    <a:pt x="43305" y="28793"/>
                  </a:cubicBezTo>
                  <a:cubicBezTo>
                    <a:pt x="43326" y="28845"/>
                    <a:pt x="43373" y="28872"/>
                    <a:pt x="43420" y="28872"/>
                  </a:cubicBezTo>
                  <a:cubicBezTo>
                    <a:pt x="43467" y="28872"/>
                    <a:pt x="43514" y="28845"/>
                    <a:pt x="43535" y="28793"/>
                  </a:cubicBezTo>
                  <a:cubicBezTo>
                    <a:pt x="43556" y="28772"/>
                    <a:pt x="43577" y="28730"/>
                    <a:pt x="43598" y="28689"/>
                  </a:cubicBezTo>
                  <a:cubicBezTo>
                    <a:pt x="43765" y="28709"/>
                    <a:pt x="43954" y="28709"/>
                    <a:pt x="44142" y="28709"/>
                  </a:cubicBezTo>
                  <a:cubicBezTo>
                    <a:pt x="44142" y="28730"/>
                    <a:pt x="44142" y="28751"/>
                    <a:pt x="44163" y="28772"/>
                  </a:cubicBezTo>
                  <a:cubicBezTo>
                    <a:pt x="44178" y="28817"/>
                    <a:pt x="44226" y="28852"/>
                    <a:pt x="44275" y="28852"/>
                  </a:cubicBezTo>
                  <a:cubicBezTo>
                    <a:pt x="44294" y="28852"/>
                    <a:pt x="44313" y="28847"/>
                    <a:pt x="44330" y="28835"/>
                  </a:cubicBezTo>
                  <a:cubicBezTo>
                    <a:pt x="44393" y="28793"/>
                    <a:pt x="44435" y="28751"/>
                    <a:pt x="44477" y="28709"/>
                  </a:cubicBezTo>
                  <a:cubicBezTo>
                    <a:pt x="45795" y="28709"/>
                    <a:pt x="47113" y="28709"/>
                    <a:pt x="48452" y="28689"/>
                  </a:cubicBezTo>
                  <a:cubicBezTo>
                    <a:pt x="48850" y="28689"/>
                    <a:pt x="48850" y="28082"/>
                    <a:pt x="48452" y="28061"/>
                  </a:cubicBezTo>
                  <a:lnTo>
                    <a:pt x="47950" y="28061"/>
                  </a:lnTo>
                  <a:cubicBezTo>
                    <a:pt x="46088" y="27224"/>
                    <a:pt x="44686" y="25655"/>
                    <a:pt x="43138" y="24378"/>
                  </a:cubicBezTo>
                  <a:cubicBezTo>
                    <a:pt x="41652" y="23186"/>
                    <a:pt x="39957" y="22223"/>
                    <a:pt x="38346" y="21219"/>
                  </a:cubicBezTo>
                  <a:cubicBezTo>
                    <a:pt x="34329" y="18729"/>
                    <a:pt x="30270" y="16344"/>
                    <a:pt x="26231" y="13875"/>
                  </a:cubicBezTo>
                  <a:cubicBezTo>
                    <a:pt x="18301" y="9041"/>
                    <a:pt x="10350" y="4145"/>
                    <a:pt x="2002" y="44"/>
                  </a:cubicBezTo>
                  <a:cubicBezTo>
                    <a:pt x="1943" y="15"/>
                    <a:pt x="1882" y="0"/>
                    <a:pt x="18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1;p2">
              <a:extLst>
                <a:ext uri="{FF2B5EF4-FFF2-40B4-BE49-F238E27FC236}">
                  <a16:creationId xmlns:a16="http://schemas.microsoft.com/office/drawing/2014/main" id="{5A905CCD-A525-4250-CABC-5C16FBE60308}"/>
                </a:ext>
              </a:extLst>
            </p:cNvPr>
            <p:cNvSpPr/>
            <p:nvPr/>
          </p:nvSpPr>
          <p:spPr>
            <a:xfrm>
              <a:off x="7719963" y="2093813"/>
              <a:ext cx="522575" cy="328925"/>
            </a:xfrm>
            <a:custGeom>
              <a:avLst/>
              <a:gdLst/>
              <a:ahLst/>
              <a:cxnLst/>
              <a:rect l="l" t="t" r="r" b="b"/>
              <a:pathLst>
                <a:path w="20903" h="13157" extrusionOk="0">
                  <a:moveTo>
                    <a:pt x="461" y="481"/>
                  </a:moveTo>
                  <a:lnTo>
                    <a:pt x="461" y="481"/>
                  </a:lnTo>
                  <a:cubicBezTo>
                    <a:pt x="607" y="565"/>
                    <a:pt x="754" y="649"/>
                    <a:pt x="879" y="733"/>
                  </a:cubicBezTo>
                  <a:cubicBezTo>
                    <a:pt x="712" y="1046"/>
                    <a:pt x="628" y="1486"/>
                    <a:pt x="628" y="1967"/>
                  </a:cubicBezTo>
                  <a:cubicBezTo>
                    <a:pt x="565" y="1486"/>
                    <a:pt x="523" y="984"/>
                    <a:pt x="461" y="481"/>
                  </a:cubicBezTo>
                  <a:close/>
                  <a:moveTo>
                    <a:pt x="2155" y="1590"/>
                  </a:moveTo>
                  <a:lnTo>
                    <a:pt x="2155" y="1590"/>
                  </a:lnTo>
                  <a:cubicBezTo>
                    <a:pt x="2239" y="1653"/>
                    <a:pt x="2323" y="1716"/>
                    <a:pt x="2406" y="1779"/>
                  </a:cubicBezTo>
                  <a:cubicBezTo>
                    <a:pt x="2386" y="1883"/>
                    <a:pt x="2365" y="2009"/>
                    <a:pt x="2344" y="2113"/>
                  </a:cubicBezTo>
                  <a:cubicBezTo>
                    <a:pt x="2281" y="1946"/>
                    <a:pt x="2218" y="1779"/>
                    <a:pt x="2155" y="1590"/>
                  </a:cubicBezTo>
                  <a:close/>
                  <a:moveTo>
                    <a:pt x="1590" y="1193"/>
                  </a:moveTo>
                  <a:cubicBezTo>
                    <a:pt x="1695" y="1256"/>
                    <a:pt x="1779" y="1318"/>
                    <a:pt x="1862" y="1381"/>
                  </a:cubicBezTo>
                  <a:cubicBezTo>
                    <a:pt x="1904" y="1800"/>
                    <a:pt x="2030" y="2197"/>
                    <a:pt x="2176" y="2616"/>
                  </a:cubicBezTo>
                  <a:cubicBezTo>
                    <a:pt x="2197" y="2699"/>
                    <a:pt x="2218" y="2825"/>
                    <a:pt x="2260" y="2950"/>
                  </a:cubicBezTo>
                  <a:cubicBezTo>
                    <a:pt x="2239" y="3139"/>
                    <a:pt x="2239" y="3348"/>
                    <a:pt x="2218" y="3536"/>
                  </a:cubicBezTo>
                  <a:cubicBezTo>
                    <a:pt x="2155" y="3453"/>
                    <a:pt x="2093" y="3348"/>
                    <a:pt x="2051" y="3285"/>
                  </a:cubicBezTo>
                  <a:cubicBezTo>
                    <a:pt x="1883" y="2971"/>
                    <a:pt x="1716" y="2657"/>
                    <a:pt x="1570" y="2344"/>
                  </a:cubicBezTo>
                  <a:cubicBezTo>
                    <a:pt x="1590" y="1946"/>
                    <a:pt x="1590" y="1569"/>
                    <a:pt x="1590" y="1193"/>
                  </a:cubicBezTo>
                  <a:close/>
                  <a:moveTo>
                    <a:pt x="1528" y="3055"/>
                  </a:moveTo>
                  <a:cubicBezTo>
                    <a:pt x="1570" y="3118"/>
                    <a:pt x="1590" y="3181"/>
                    <a:pt x="1611" y="3243"/>
                  </a:cubicBezTo>
                  <a:cubicBezTo>
                    <a:pt x="1737" y="3494"/>
                    <a:pt x="1925" y="4059"/>
                    <a:pt x="2197" y="4373"/>
                  </a:cubicBezTo>
                  <a:lnTo>
                    <a:pt x="2176" y="5085"/>
                  </a:lnTo>
                  <a:cubicBezTo>
                    <a:pt x="2114" y="4896"/>
                    <a:pt x="2009" y="4729"/>
                    <a:pt x="1946" y="4582"/>
                  </a:cubicBezTo>
                  <a:cubicBezTo>
                    <a:pt x="1800" y="4290"/>
                    <a:pt x="1653" y="4018"/>
                    <a:pt x="1486" y="3746"/>
                  </a:cubicBezTo>
                  <a:cubicBezTo>
                    <a:pt x="1507" y="3515"/>
                    <a:pt x="1528" y="3285"/>
                    <a:pt x="1528" y="3055"/>
                  </a:cubicBezTo>
                  <a:close/>
                  <a:moveTo>
                    <a:pt x="1444" y="4436"/>
                  </a:moveTo>
                  <a:cubicBezTo>
                    <a:pt x="1611" y="4792"/>
                    <a:pt x="1716" y="5398"/>
                    <a:pt x="1988" y="5691"/>
                  </a:cubicBezTo>
                  <a:cubicBezTo>
                    <a:pt x="2009" y="5712"/>
                    <a:pt x="2040" y="5723"/>
                    <a:pt x="2072" y="5723"/>
                  </a:cubicBezTo>
                  <a:cubicBezTo>
                    <a:pt x="2103" y="5723"/>
                    <a:pt x="2134" y="5712"/>
                    <a:pt x="2155" y="5691"/>
                  </a:cubicBezTo>
                  <a:cubicBezTo>
                    <a:pt x="2155" y="5712"/>
                    <a:pt x="2155" y="5754"/>
                    <a:pt x="2155" y="5796"/>
                  </a:cubicBezTo>
                  <a:cubicBezTo>
                    <a:pt x="2155" y="5984"/>
                    <a:pt x="2134" y="6194"/>
                    <a:pt x="2134" y="6403"/>
                  </a:cubicBezTo>
                  <a:cubicBezTo>
                    <a:pt x="1988" y="5901"/>
                    <a:pt x="1716" y="5440"/>
                    <a:pt x="1423" y="5001"/>
                  </a:cubicBezTo>
                  <a:lnTo>
                    <a:pt x="1444" y="4436"/>
                  </a:lnTo>
                  <a:close/>
                  <a:moveTo>
                    <a:pt x="1381" y="5524"/>
                  </a:moveTo>
                  <a:cubicBezTo>
                    <a:pt x="1632" y="6005"/>
                    <a:pt x="1821" y="6507"/>
                    <a:pt x="1925" y="7072"/>
                  </a:cubicBezTo>
                  <a:cubicBezTo>
                    <a:pt x="1943" y="7142"/>
                    <a:pt x="2003" y="7182"/>
                    <a:pt x="2059" y="7182"/>
                  </a:cubicBezTo>
                  <a:cubicBezTo>
                    <a:pt x="2070" y="7182"/>
                    <a:pt x="2082" y="7181"/>
                    <a:pt x="2093" y="7177"/>
                  </a:cubicBezTo>
                  <a:cubicBezTo>
                    <a:pt x="2093" y="7261"/>
                    <a:pt x="2093" y="7344"/>
                    <a:pt x="2093" y="7428"/>
                  </a:cubicBezTo>
                  <a:cubicBezTo>
                    <a:pt x="2072" y="7407"/>
                    <a:pt x="2051" y="7386"/>
                    <a:pt x="2051" y="7365"/>
                  </a:cubicBezTo>
                  <a:cubicBezTo>
                    <a:pt x="1821" y="6989"/>
                    <a:pt x="1590" y="6612"/>
                    <a:pt x="1360" y="6235"/>
                  </a:cubicBezTo>
                  <a:cubicBezTo>
                    <a:pt x="1360" y="6005"/>
                    <a:pt x="1381" y="5754"/>
                    <a:pt x="1381" y="5524"/>
                  </a:cubicBezTo>
                  <a:close/>
                  <a:moveTo>
                    <a:pt x="1339" y="6717"/>
                  </a:moveTo>
                  <a:cubicBezTo>
                    <a:pt x="1486" y="7010"/>
                    <a:pt x="1632" y="7282"/>
                    <a:pt x="1779" y="7575"/>
                  </a:cubicBezTo>
                  <a:cubicBezTo>
                    <a:pt x="1862" y="7742"/>
                    <a:pt x="1946" y="7930"/>
                    <a:pt x="2051" y="8098"/>
                  </a:cubicBezTo>
                  <a:cubicBezTo>
                    <a:pt x="2051" y="8328"/>
                    <a:pt x="2051" y="8579"/>
                    <a:pt x="2030" y="8809"/>
                  </a:cubicBezTo>
                  <a:cubicBezTo>
                    <a:pt x="2009" y="8767"/>
                    <a:pt x="1988" y="8725"/>
                    <a:pt x="1967" y="8683"/>
                  </a:cubicBezTo>
                  <a:cubicBezTo>
                    <a:pt x="1779" y="8307"/>
                    <a:pt x="1590" y="7951"/>
                    <a:pt x="1423" y="7575"/>
                  </a:cubicBezTo>
                  <a:cubicBezTo>
                    <a:pt x="1402" y="7282"/>
                    <a:pt x="1360" y="7010"/>
                    <a:pt x="1339" y="6717"/>
                  </a:cubicBezTo>
                  <a:close/>
                  <a:moveTo>
                    <a:pt x="1486" y="8516"/>
                  </a:moveTo>
                  <a:lnTo>
                    <a:pt x="1486" y="8516"/>
                  </a:lnTo>
                  <a:cubicBezTo>
                    <a:pt x="1528" y="8600"/>
                    <a:pt x="1570" y="8683"/>
                    <a:pt x="1590" y="8767"/>
                  </a:cubicBezTo>
                  <a:cubicBezTo>
                    <a:pt x="1716" y="9018"/>
                    <a:pt x="1821" y="9332"/>
                    <a:pt x="2009" y="9562"/>
                  </a:cubicBezTo>
                  <a:cubicBezTo>
                    <a:pt x="2009" y="9583"/>
                    <a:pt x="2009" y="9604"/>
                    <a:pt x="2009" y="9625"/>
                  </a:cubicBezTo>
                  <a:cubicBezTo>
                    <a:pt x="1988" y="9583"/>
                    <a:pt x="1946" y="9562"/>
                    <a:pt x="1925" y="9520"/>
                  </a:cubicBezTo>
                  <a:cubicBezTo>
                    <a:pt x="1842" y="9395"/>
                    <a:pt x="1758" y="9228"/>
                    <a:pt x="1716" y="9081"/>
                  </a:cubicBezTo>
                  <a:cubicBezTo>
                    <a:pt x="1703" y="9017"/>
                    <a:pt x="1659" y="8992"/>
                    <a:pt x="1612" y="8992"/>
                  </a:cubicBezTo>
                  <a:cubicBezTo>
                    <a:pt x="1583" y="8992"/>
                    <a:pt x="1552" y="9002"/>
                    <a:pt x="1528" y="9018"/>
                  </a:cubicBezTo>
                  <a:cubicBezTo>
                    <a:pt x="1528" y="8851"/>
                    <a:pt x="1507" y="8683"/>
                    <a:pt x="1486" y="8516"/>
                  </a:cubicBezTo>
                  <a:close/>
                  <a:moveTo>
                    <a:pt x="1298" y="8809"/>
                  </a:moveTo>
                  <a:lnTo>
                    <a:pt x="1298" y="8809"/>
                  </a:lnTo>
                  <a:cubicBezTo>
                    <a:pt x="1318" y="8914"/>
                    <a:pt x="1339" y="9018"/>
                    <a:pt x="1339" y="9123"/>
                  </a:cubicBezTo>
                  <a:cubicBezTo>
                    <a:pt x="1352" y="9172"/>
                    <a:pt x="1385" y="9192"/>
                    <a:pt x="1420" y="9192"/>
                  </a:cubicBezTo>
                  <a:cubicBezTo>
                    <a:pt x="1444" y="9192"/>
                    <a:pt x="1469" y="9182"/>
                    <a:pt x="1486" y="9165"/>
                  </a:cubicBezTo>
                  <a:cubicBezTo>
                    <a:pt x="1528" y="9353"/>
                    <a:pt x="1590" y="9520"/>
                    <a:pt x="1674" y="9667"/>
                  </a:cubicBezTo>
                  <a:cubicBezTo>
                    <a:pt x="1758" y="9792"/>
                    <a:pt x="1862" y="9960"/>
                    <a:pt x="2009" y="10023"/>
                  </a:cubicBezTo>
                  <a:cubicBezTo>
                    <a:pt x="2009" y="10169"/>
                    <a:pt x="2009" y="10295"/>
                    <a:pt x="2009" y="10441"/>
                  </a:cubicBezTo>
                  <a:cubicBezTo>
                    <a:pt x="1967" y="10441"/>
                    <a:pt x="1946" y="10441"/>
                    <a:pt x="1925" y="10420"/>
                  </a:cubicBezTo>
                  <a:cubicBezTo>
                    <a:pt x="1130" y="10106"/>
                    <a:pt x="1277" y="9583"/>
                    <a:pt x="1298" y="8809"/>
                  </a:cubicBezTo>
                  <a:close/>
                  <a:moveTo>
                    <a:pt x="2699" y="2009"/>
                  </a:moveTo>
                  <a:cubicBezTo>
                    <a:pt x="3432" y="2574"/>
                    <a:pt x="4164" y="3139"/>
                    <a:pt x="4938" y="3641"/>
                  </a:cubicBezTo>
                  <a:cubicBezTo>
                    <a:pt x="6738" y="4771"/>
                    <a:pt x="8621" y="5712"/>
                    <a:pt x="10441" y="6738"/>
                  </a:cubicBezTo>
                  <a:cubicBezTo>
                    <a:pt x="12262" y="7784"/>
                    <a:pt x="13998" y="8956"/>
                    <a:pt x="15756" y="10106"/>
                  </a:cubicBezTo>
                  <a:cubicBezTo>
                    <a:pt x="16886" y="10839"/>
                    <a:pt x="18288" y="11445"/>
                    <a:pt x="19376" y="12345"/>
                  </a:cubicBezTo>
                  <a:cubicBezTo>
                    <a:pt x="17179" y="12220"/>
                    <a:pt x="15086" y="11445"/>
                    <a:pt x="12889" y="11278"/>
                  </a:cubicBezTo>
                  <a:cubicBezTo>
                    <a:pt x="10441" y="11090"/>
                    <a:pt x="7972" y="10985"/>
                    <a:pt x="5524" y="10901"/>
                  </a:cubicBezTo>
                  <a:cubicBezTo>
                    <a:pt x="4562" y="10860"/>
                    <a:pt x="3453" y="10860"/>
                    <a:pt x="2490" y="10608"/>
                  </a:cubicBezTo>
                  <a:cubicBezTo>
                    <a:pt x="2490" y="8997"/>
                    <a:pt x="2532" y="7407"/>
                    <a:pt x="2595" y="5796"/>
                  </a:cubicBezTo>
                  <a:cubicBezTo>
                    <a:pt x="2637" y="5147"/>
                    <a:pt x="2678" y="4478"/>
                    <a:pt x="2720" y="3808"/>
                  </a:cubicBezTo>
                  <a:cubicBezTo>
                    <a:pt x="2741" y="3808"/>
                    <a:pt x="2783" y="3787"/>
                    <a:pt x="2804" y="3766"/>
                  </a:cubicBezTo>
                  <a:cubicBezTo>
                    <a:pt x="2992" y="3599"/>
                    <a:pt x="2867" y="3285"/>
                    <a:pt x="2741" y="3034"/>
                  </a:cubicBezTo>
                  <a:cubicBezTo>
                    <a:pt x="2741" y="2699"/>
                    <a:pt x="2741" y="2344"/>
                    <a:pt x="2699" y="2009"/>
                  </a:cubicBezTo>
                  <a:close/>
                  <a:moveTo>
                    <a:pt x="338" y="0"/>
                  </a:moveTo>
                  <a:cubicBezTo>
                    <a:pt x="304" y="0"/>
                    <a:pt x="272" y="21"/>
                    <a:pt x="272" y="63"/>
                  </a:cubicBezTo>
                  <a:cubicBezTo>
                    <a:pt x="0" y="2637"/>
                    <a:pt x="586" y="5210"/>
                    <a:pt x="419" y="7784"/>
                  </a:cubicBezTo>
                  <a:cubicBezTo>
                    <a:pt x="377" y="8391"/>
                    <a:pt x="210" y="9625"/>
                    <a:pt x="649" y="10253"/>
                  </a:cubicBezTo>
                  <a:cubicBezTo>
                    <a:pt x="670" y="10504"/>
                    <a:pt x="774" y="10713"/>
                    <a:pt x="1026" y="10901"/>
                  </a:cubicBezTo>
                  <a:cubicBezTo>
                    <a:pt x="1779" y="11445"/>
                    <a:pt x="3285" y="11466"/>
                    <a:pt x="4206" y="11550"/>
                  </a:cubicBezTo>
                  <a:cubicBezTo>
                    <a:pt x="5922" y="11717"/>
                    <a:pt x="7658" y="11717"/>
                    <a:pt x="9395" y="11843"/>
                  </a:cubicBezTo>
                  <a:cubicBezTo>
                    <a:pt x="11362" y="11969"/>
                    <a:pt x="13329" y="12031"/>
                    <a:pt x="15275" y="12450"/>
                  </a:cubicBezTo>
                  <a:cubicBezTo>
                    <a:pt x="16790" y="12786"/>
                    <a:pt x="18271" y="13157"/>
                    <a:pt x="19824" y="13157"/>
                  </a:cubicBezTo>
                  <a:cubicBezTo>
                    <a:pt x="20008" y="13157"/>
                    <a:pt x="20193" y="13151"/>
                    <a:pt x="20380" y="13140"/>
                  </a:cubicBezTo>
                  <a:cubicBezTo>
                    <a:pt x="20736" y="13119"/>
                    <a:pt x="20903" y="12722"/>
                    <a:pt x="20673" y="12450"/>
                  </a:cubicBezTo>
                  <a:cubicBezTo>
                    <a:pt x="19606" y="11215"/>
                    <a:pt x="17995" y="10588"/>
                    <a:pt x="16635" y="9730"/>
                  </a:cubicBezTo>
                  <a:cubicBezTo>
                    <a:pt x="14793" y="8537"/>
                    <a:pt x="12994" y="7303"/>
                    <a:pt x="11069" y="6215"/>
                  </a:cubicBezTo>
                  <a:cubicBezTo>
                    <a:pt x="9165" y="5147"/>
                    <a:pt x="7177" y="4164"/>
                    <a:pt x="5294" y="3055"/>
                  </a:cubicBezTo>
                  <a:cubicBezTo>
                    <a:pt x="4185" y="2406"/>
                    <a:pt x="3139" y="1465"/>
                    <a:pt x="2009" y="837"/>
                  </a:cubicBezTo>
                  <a:lnTo>
                    <a:pt x="2009" y="816"/>
                  </a:lnTo>
                  <a:cubicBezTo>
                    <a:pt x="1993" y="769"/>
                    <a:pt x="1954" y="746"/>
                    <a:pt x="1918" y="746"/>
                  </a:cubicBezTo>
                  <a:cubicBezTo>
                    <a:pt x="1906" y="746"/>
                    <a:pt x="1894" y="748"/>
                    <a:pt x="1883" y="753"/>
                  </a:cubicBezTo>
                  <a:cubicBezTo>
                    <a:pt x="1779" y="712"/>
                    <a:pt x="1674" y="649"/>
                    <a:pt x="1590" y="607"/>
                  </a:cubicBezTo>
                  <a:cubicBezTo>
                    <a:pt x="1541" y="490"/>
                    <a:pt x="1424" y="427"/>
                    <a:pt x="1295" y="427"/>
                  </a:cubicBezTo>
                  <a:cubicBezTo>
                    <a:pt x="1261" y="427"/>
                    <a:pt x="1227" y="431"/>
                    <a:pt x="1193" y="440"/>
                  </a:cubicBezTo>
                  <a:cubicBezTo>
                    <a:pt x="984" y="356"/>
                    <a:pt x="754" y="272"/>
                    <a:pt x="523" y="209"/>
                  </a:cubicBezTo>
                  <a:cubicBezTo>
                    <a:pt x="482" y="209"/>
                    <a:pt x="461" y="209"/>
                    <a:pt x="440" y="230"/>
                  </a:cubicBezTo>
                  <a:cubicBezTo>
                    <a:pt x="419" y="168"/>
                    <a:pt x="419" y="126"/>
                    <a:pt x="419" y="63"/>
                  </a:cubicBezTo>
                  <a:cubicBezTo>
                    <a:pt x="408" y="21"/>
                    <a:pt x="372" y="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" name="Google Shape;43;p2">
            <a:extLst>
              <a:ext uri="{FF2B5EF4-FFF2-40B4-BE49-F238E27FC236}">
                <a16:creationId xmlns:a16="http://schemas.microsoft.com/office/drawing/2014/main" id="{ECF50367-74AD-9DAA-8D92-8B1590D1947F}"/>
              </a:ext>
            </a:extLst>
          </p:cNvPr>
          <p:cNvGrpSpPr/>
          <p:nvPr/>
        </p:nvGrpSpPr>
        <p:grpSpPr>
          <a:xfrm>
            <a:off x="637423" y="1706456"/>
            <a:ext cx="1097171" cy="1057085"/>
            <a:chOff x="10531563" y="1832413"/>
            <a:chExt cx="812900" cy="783200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33" name="Google Shape;44;p2">
              <a:extLst>
                <a:ext uri="{FF2B5EF4-FFF2-40B4-BE49-F238E27FC236}">
                  <a16:creationId xmlns:a16="http://schemas.microsoft.com/office/drawing/2014/main" id="{5364FB43-8ACB-EB52-F03D-0D15112CD55E}"/>
                </a:ext>
              </a:extLst>
            </p:cNvPr>
            <p:cNvSpPr/>
            <p:nvPr/>
          </p:nvSpPr>
          <p:spPr>
            <a:xfrm>
              <a:off x="10531563" y="1832413"/>
              <a:ext cx="750675" cy="522100"/>
            </a:xfrm>
            <a:custGeom>
              <a:avLst/>
              <a:gdLst/>
              <a:ahLst/>
              <a:cxnLst/>
              <a:rect l="l" t="t" r="r" b="b"/>
              <a:pathLst>
                <a:path w="30027" h="20884" extrusionOk="0">
                  <a:moveTo>
                    <a:pt x="16472" y="564"/>
                  </a:moveTo>
                  <a:cubicBezTo>
                    <a:pt x="17839" y="564"/>
                    <a:pt x="19163" y="957"/>
                    <a:pt x="20234" y="1982"/>
                  </a:cubicBezTo>
                  <a:cubicBezTo>
                    <a:pt x="21113" y="2840"/>
                    <a:pt x="21678" y="4054"/>
                    <a:pt x="21468" y="5288"/>
                  </a:cubicBezTo>
                  <a:cubicBezTo>
                    <a:pt x="21429" y="5484"/>
                    <a:pt x="21555" y="5625"/>
                    <a:pt x="21743" y="5625"/>
                  </a:cubicBezTo>
                  <a:cubicBezTo>
                    <a:pt x="21756" y="5625"/>
                    <a:pt x="21769" y="5624"/>
                    <a:pt x="21782" y="5623"/>
                  </a:cubicBezTo>
                  <a:cubicBezTo>
                    <a:pt x="22169" y="5547"/>
                    <a:pt x="22562" y="5510"/>
                    <a:pt x="22955" y="5510"/>
                  </a:cubicBezTo>
                  <a:cubicBezTo>
                    <a:pt x="24414" y="5510"/>
                    <a:pt x="25876" y="6018"/>
                    <a:pt x="27013" y="6941"/>
                  </a:cubicBezTo>
                  <a:cubicBezTo>
                    <a:pt x="27704" y="7485"/>
                    <a:pt x="28289" y="8196"/>
                    <a:pt x="28582" y="9033"/>
                  </a:cubicBezTo>
                  <a:cubicBezTo>
                    <a:pt x="28854" y="9808"/>
                    <a:pt x="28896" y="10749"/>
                    <a:pt x="28289" y="11356"/>
                  </a:cubicBezTo>
                  <a:cubicBezTo>
                    <a:pt x="27996" y="11670"/>
                    <a:pt x="27578" y="11879"/>
                    <a:pt x="27432" y="12297"/>
                  </a:cubicBezTo>
                  <a:cubicBezTo>
                    <a:pt x="27285" y="12758"/>
                    <a:pt x="27515" y="13218"/>
                    <a:pt x="27578" y="13658"/>
                  </a:cubicBezTo>
                  <a:cubicBezTo>
                    <a:pt x="27683" y="14494"/>
                    <a:pt x="27515" y="15373"/>
                    <a:pt x="27139" y="16126"/>
                  </a:cubicBezTo>
                  <a:cubicBezTo>
                    <a:pt x="26344" y="17759"/>
                    <a:pt x="24795" y="18867"/>
                    <a:pt x="23017" y="19139"/>
                  </a:cubicBezTo>
                  <a:cubicBezTo>
                    <a:pt x="22657" y="19200"/>
                    <a:pt x="22296" y="19229"/>
                    <a:pt x="21937" y="19229"/>
                  </a:cubicBezTo>
                  <a:cubicBezTo>
                    <a:pt x="20058" y="19229"/>
                    <a:pt x="18211" y="18447"/>
                    <a:pt x="16719" y="17340"/>
                  </a:cubicBezTo>
                  <a:cubicBezTo>
                    <a:pt x="16685" y="17318"/>
                    <a:pt x="16644" y="17307"/>
                    <a:pt x="16601" y="17307"/>
                  </a:cubicBezTo>
                  <a:cubicBezTo>
                    <a:pt x="16483" y="17307"/>
                    <a:pt x="16352" y="17385"/>
                    <a:pt x="16321" y="17507"/>
                  </a:cubicBezTo>
                  <a:cubicBezTo>
                    <a:pt x="15944" y="19621"/>
                    <a:pt x="13664" y="20332"/>
                    <a:pt x="11802" y="20353"/>
                  </a:cubicBezTo>
                  <a:cubicBezTo>
                    <a:pt x="10755" y="20353"/>
                    <a:pt x="9605" y="20311"/>
                    <a:pt x="8642" y="19893"/>
                  </a:cubicBezTo>
                  <a:cubicBezTo>
                    <a:pt x="7784" y="19516"/>
                    <a:pt x="7031" y="18763"/>
                    <a:pt x="6989" y="17779"/>
                  </a:cubicBezTo>
                  <a:cubicBezTo>
                    <a:pt x="6971" y="17650"/>
                    <a:pt x="6855" y="17521"/>
                    <a:pt x="6713" y="17521"/>
                  </a:cubicBezTo>
                  <a:cubicBezTo>
                    <a:pt x="6694" y="17521"/>
                    <a:pt x="6674" y="17523"/>
                    <a:pt x="6654" y="17528"/>
                  </a:cubicBezTo>
                  <a:cubicBezTo>
                    <a:pt x="5767" y="17800"/>
                    <a:pt x="4863" y="18072"/>
                    <a:pt x="3930" y="18072"/>
                  </a:cubicBezTo>
                  <a:cubicBezTo>
                    <a:pt x="3786" y="18072"/>
                    <a:pt x="3641" y="18065"/>
                    <a:pt x="3495" y="18051"/>
                  </a:cubicBezTo>
                  <a:cubicBezTo>
                    <a:pt x="2658" y="17989"/>
                    <a:pt x="1737" y="17591"/>
                    <a:pt x="1277" y="16838"/>
                  </a:cubicBezTo>
                  <a:cubicBezTo>
                    <a:pt x="796" y="16022"/>
                    <a:pt x="900" y="14976"/>
                    <a:pt x="1382" y="14181"/>
                  </a:cubicBezTo>
                  <a:cubicBezTo>
                    <a:pt x="1842" y="13427"/>
                    <a:pt x="2637" y="12904"/>
                    <a:pt x="3474" y="12632"/>
                  </a:cubicBezTo>
                  <a:cubicBezTo>
                    <a:pt x="3620" y="12569"/>
                    <a:pt x="3683" y="12444"/>
                    <a:pt x="3662" y="12297"/>
                  </a:cubicBezTo>
                  <a:cubicBezTo>
                    <a:pt x="3652" y="12287"/>
                    <a:pt x="3646" y="12271"/>
                    <a:pt x="3644" y="12254"/>
                  </a:cubicBezTo>
                  <a:lnTo>
                    <a:pt x="3644" y="12254"/>
                  </a:lnTo>
                  <a:cubicBezTo>
                    <a:pt x="3645" y="12198"/>
                    <a:pt x="3629" y="12143"/>
                    <a:pt x="3593" y="12100"/>
                  </a:cubicBezTo>
                  <a:lnTo>
                    <a:pt x="3593" y="12100"/>
                  </a:lnTo>
                  <a:cubicBezTo>
                    <a:pt x="3548" y="12043"/>
                    <a:pt x="3481" y="12017"/>
                    <a:pt x="3412" y="12017"/>
                  </a:cubicBezTo>
                  <a:cubicBezTo>
                    <a:pt x="3412" y="12017"/>
                    <a:pt x="3411" y="12017"/>
                    <a:pt x="3411" y="12017"/>
                  </a:cubicBezTo>
                  <a:lnTo>
                    <a:pt x="3411" y="12017"/>
                  </a:lnTo>
                  <a:cubicBezTo>
                    <a:pt x="1845" y="11683"/>
                    <a:pt x="838" y="10087"/>
                    <a:pt x="859" y="8531"/>
                  </a:cubicBezTo>
                  <a:cubicBezTo>
                    <a:pt x="879" y="6815"/>
                    <a:pt x="2302" y="5581"/>
                    <a:pt x="3934" y="5267"/>
                  </a:cubicBezTo>
                  <a:cubicBezTo>
                    <a:pt x="4178" y="5223"/>
                    <a:pt x="4424" y="5201"/>
                    <a:pt x="4670" y="5201"/>
                  </a:cubicBezTo>
                  <a:cubicBezTo>
                    <a:pt x="5354" y="5201"/>
                    <a:pt x="6033" y="5373"/>
                    <a:pt x="6633" y="5727"/>
                  </a:cubicBezTo>
                  <a:cubicBezTo>
                    <a:pt x="6672" y="5747"/>
                    <a:pt x="6713" y="5756"/>
                    <a:pt x="6754" y="5756"/>
                  </a:cubicBezTo>
                  <a:cubicBezTo>
                    <a:pt x="6844" y="5756"/>
                    <a:pt x="6931" y="5710"/>
                    <a:pt x="6989" y="5623"/>
                  </a:cubicBezTo>
                  <a:cubicBezTo>
                    <a:pt x="7638" y="4556"/>
                    <a:pt x="8579" y="3719"/>
                    <a:pt x="9605" y="3049"/>
                  </a:cubicBezTo>
                  <a:cubicBezTo>
                    <a:pt x="10693" y="2338"/>
                    <a:pt x="11864" y="1731"/>
                    <a:pt x="13078" y="1250"/>
                  </a:cubicBezTo>
                  <a:cubicBezTo>
                    <a:pt x="14155" y="840"/>
                    <a:pt x="15329" y="564"/>
                    <a:pt x="16472" y="564"/>
                  </a:cubicBezTo>
                  <a:close/>
                  <a:moveTo>
                    <a:pt x="16451" y="1"/>
                  </a:moveTo>
                  <a:cubicBezTo>
                    <a:pt x="14104" y="1"/>
                    <a:pt x="11723" y="1128"/>
                    <a:pt x="9793" y="2296"/>
                  </a:cubicBezTo>
                  <a:cubicBezTo>
                    <a:pt x="8564" y="3049"/>
                    <a:pt x="7449" y="3952"/>
                    <a:pt x="6658" y="5147"/>
                  </a:cubicBezTo>
                  <a:lnTo>
                    <a:pt x="6658" y="5147"/>
                  </a:lnTo>
                  <a:cubicBezTo>
                    <a:pt x="6034" y="4840"/>
                    <a:pt x="5344" y="4690"/>
                    <a:pt x="4653" y="4690"/>
                  </a:cubicBezTo>
                  <a:cubicBezTo>
                    <a:pt x="3548" y="4690"/>
                    <a:pt x="2439" y="5073"/>
                    <a:pt x="1591" y="5811"/>
                  </a:cubicBezTo>
                  <a:cubicBezTo>
                    <a:pt x="168" y="7067"/>
                    <a:pt x="1" y="9159"/>
                    <a:pt x="942" y="10749"/>
                  </a:cubicBezTo>
                  <a:cubicBezTo>
                    <a:pt x="1362" y="11454"/>
                    <a:pt x="1983" y="12038"/>
                    <a:pt x="2742" y="12349"/>
                  </a:cubicBezTo>
                  <a:lnTo>
                    <a:pt x="2742" y="12349"/>
                  </a:lnTo>
                  <a:cubicBezTo>
                    <a:pt x="2009" y="12699"/>
                    <a:pt x="1353" y="13216"/>
                    <a:pt x="921" y="13930"/>
                  </a:cubicBezTo>
                  <a:cubicBezTo>
                    <a:pt x="377" y="14808"/>
                    <a:pt x="252" y="15980"/>
                    <a:pt x="733" y="16922"/>
                  </a:cubicBezTo>
                  <a:cubicBezTo>
                    <a:pt x="1193" y="17821"/>
                    <a:pt x="2156" y="18365"/>
                    <a:pt x="3139" y="18533"/>
                  </a:cubicBezTo>
                  <a:cubicBezTo>
                    <a:pt x="3394" y="18576"/>
                    <a:pt x="3649" y="18595"/>
                    <a:pt x="3903" y="18595"/>
                  </a:cubicBezTo>
                  <a:cubicBezTo>
                    <a:pt x="4784" y="18595"/>
                    <a:pt x="5657" y="18366"/>
                    <a:pt x="6501" y="18115"/>
                  </a:cubicBezTo>
                  <a:lnTo>
                    <a:pt x="6501" y="18115"/>
                  </a:lnTo>
                  <a:cubicBezTo>
                    <a:pt x="6772" y="19751"/>
                    <a:pt x="8450" y="20556"/>
                    <a:pt x="9981" y="20772"/>
                  </a:cubicBezTo>
                  <a:cubicBezTo>
                    <a:pt x="10510" y="20839"/>
                    <a:pt x="11067" y="20883"/>
                    <a:pt x="11629" y="20883"/>
                  </a:cubicBezTo>
                  <a:cubicBezTo>
                    <a:pt x="12980" y="20883"/>
                    <a:pt x="14357" y="20628"/>
                    <a:pt x="15421" y="19830"/>
                  </a:cubicBezTo>
                  <a:cubicBezTo>
                    <a:pt x="16033" y="19362"/>
                    <a:pt x="16521" y="18740"/>
                    <a:pt x="16739" y="18004"/>
                  </a:cubicBezTo>
                  <a:lnTo>
                    <a:pt x="16739" y="18004"/>
                  </a:lnTo>
                  <a:cubicBezTo>
                    <a:pt x="18269" y="19035"/>
                    <a:pt x="20111" y="19742"/>
                    <a:pt x="21964" y="19742"/>
                  </a:cubicBezTo>
                  <a:cubicBezTo>
                    <a:pt x="22126" y="19742"/>
                    <a:pt x="22289" y="19737"/>
                    <a:pt x="22452" y="19725"/>
                  </a:cubicBezTo>
                  <a:cubicBezTo>
                    <a:pt x="24419" y="19600"/>
                    <a:pt x="26197" y="18616"/>
                    <a:pt x="27264" y="16963"/>
                  </a:cubicBezTo>
                  <a:cubicBezTo>
                    <a:pt x="27766" y="16210"/>
                    <a:pt x="28080" y="15331"/>
                    <a:pt x="28122" y="14432"/>
                  </a:cubicBezTo>
                  <a:cubicBezTo>
                    <a:pt x="28143" y="13950"/>
                    <a:pt x="28080" y="13490"/>
                    <a:pt x="27976" y="13030"/>
                  </a:cubicBezTo>
                  <a:cubicBezTo>
                    <a:pt x="27892" y="12716"/>
                    <a:pt x="27871" y="12444"/>
                    <a:pt x="28101" y="12193"/>
                  </a:cubicBezTo>
                  <a:cubicBezTo>
                    <a:pt x="28289" y="12025"/>
                    <a:pt x="28499" y="11879"/>
                    <a:pt x="28687" y="11691"/>
                  </a:cubicBezTo>
                  <a:cubicBezTo>
                    <a:pt x="30026" y="10268"/>
                    <a:pt x="28959" y="8050"/>
                    <a:pt x="27787" y="6920"/>
                  </a:cubicBezTo>
                  <a:cubicBezTo>
                    <a:pt x="26487" y="5670"/>
                    <a:pt x="24710" y="4980"/>
                    <a:pt x="22928" y="4980"/>
                  </a:cubicBezTo>
                  <a:cubicBezTo>
                    <a:pt x="22624" y="4980"/>
                    <a:pt x="22320" y="5000"/>
                    <a:pt x="22019" y="5040"/>
                  </a:cubicBezTo>
                  <a:lnTo>
                    <a:pt x="22019" y="5040"/>
                  </a:lnTo>
                  <a:cubicBezTo>
                    <a:pt x="22202" y="2747"/>
                    <a:pt x="20264" y="760"/>
                    <a:pt x="18100" y="204"/>
                  </a:cubicBezTo>
                  <a:cubicBezTo>
                    <a:pt x="17556" y="64"/>
                    <a:pt x="17004" y="1"/>
                    <a:pt x="164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45;p2">
              <a:extLst>
                <a:ext uri="{FF2B5EF4-FFF2-40B4-BE49-F238E27FC236}">
                  <a16:creationId xmlns:a16="http://schemas.microsoft.com/office/drawing/2014/main" id="{C74140C8-634D-4B28-3CF9-71CCDFD214F5}"/>
                </a:ext>
              </a:extLst>
            </p:cNvPr>
            <p:cNvSpPr/>
            <p:nvPr/>
          </p:nvSpPr>
          <p:spPr>
            <a:xfrm>
              <a:off x="11147763" y="2330438"/>
              <a:ext cx="76400" cy="58050"/>
            </a:xfrm>
            <a:custGeom>
              <a:avLst/>
              <a:gdLst/>
              <a:ahLst/>
              <a:cxnLst/>
              <a:rect l="l" t="t" r="r" b="b"/>
              <a:pathLst>
                <a:path w="3056" h="2322" extrusionOk="0">
                  <a:moveTo>
                    <a:pt x="1259" y="523"/>
                  </a:moveTo>
                  <a:cubicBezTo>
                    <a:pt x="1628" y="584"/>
                    <a:pt x="2081" y="654"/>
                    <a:pt x="2302" y="976"/>
                  </a:cubicBezTo>
                  <a:cubicBezTo>
                    <a:pt x="2407" y="1123"/>
                    <a:pt x="2428" y="1248"/>
                    <a:pt x="2386" y="1395"/>
                  </a:cubicBezTo>
                  <a:cubicBezTo>
                    <a:pt x="2344" y="1499"/>
                    <a:pt x="2240" y="1604"/>
                    <a:pt x="2114" y="1687"/>
                  </a:cubicBezTo>
                  <a:cubicBezTo>
                    <a:pt x="1967" y="1767"/>
                    <a:pt x="1801" y="1803"/>
                    <a:pt x="1630" y="1803"/>
                  </a:cubicBezTo>
                  <a:cubicBezTo>
                    <a:pt x="1485" y="1803"/>
                    <a:pt x="1337" y="1777"/>
                    <a:pt x="1193" y="1729"/>
                  </a:cubicBezTo>
                  <a:cubicBezTo>
                    <a:pt x="1047" y="1687"/>
                    <a:pt x="900" y="1604"/>
                    <a:pt x="796" y="1499"/>
                  </a:cubicBezTo>
                  <a:cubicBezTo>
                    <a:pt x="733" y="1436"/>
                    <a:pt x="712" y="1395"/>
                    <a:pt x="670" y="1311"/>
                  </a:cubicBezTo>
                  <a:cubicBezTo>
                    <a:pt x="649" y="1290"/>
                    <a:pt x="649" y="1269"/>
                    <a:pt x="628" y="1227"/>
                  </a:cubicBezTo>
                  <a:cubicBezTo>
                    <a:pt x="628" y="1206"/>
                    <a:pt x="607" y="1185"/>
                    <a:pt x="607" y="1164"/>
                  </a:cubicBezTo>
                  <a:cubicBezTo>
                    <a:pt x="607" y="1164"/>
                    <a:pt x="607" y="1143"/>
                    <a:pt x="607" y="1143"/>
                  </a:cubicBezTo>
                  <a:cubicBezTo>
                    <a:pt x="607" y="976"/>
                    <a:pt x="649" y="830"/>
                    <a:pt x="733" y="725"/>
                  </a:cubicBezTo>
                  <a:cubicBezTo>
                    <a:pt x="796" y="641"/>
                    <a:pt x="838" y="620"/>
                    <a:pt x="921" y="579"/>
                  </a:cubicBezTo>
                  <a:lnTo>
                    <a:pt x="921" y="579"/>
                  </a:lnTo>
                  <a:cubicBezTo>
                    <a:pt x="900" y="589"/>
                    <a:pt x="895" y="594"/>
                    <a:pt x="898" y="594"/>
                  </a:cubicBezTo>
                  <a:cubicBezTo>
                    <a:pt x="900" y="594"/>
                    <a:pt x="911" y="589"/>
                    <a:pt x="921" y="579"/>
                  </a:cubicBezTo>
                  <a:lnTo>
                    <a:pt x="921" y="579"/>
                  </a:lnTo>
                  <a:cubicBezTo>
                    <a:pt x="921" y="579"/>
                    <a:pt x="921" y="579"/>
                    <a:pt x="921" y="579"/>
                  </a:cubicBezTo>
                  <a:cubicBezTo>
                    <a:pt x="942" y="579"/>
                    <a:pt x="963" y="558"/>
                    <a:pt x="984" y="558"/>
                  </a:cubicBezTo>
                  <a:lnTo>
                    <a:pt x="1047" y="558"/>
                  </a:lnTo>
                  <a:cubicBezTo>
                    <a:pt x="1065" y="560"/>
                    <a:pt x="1084" y="562"/>
                    <a:pt x="1102" y="562"/>
                  </a:cubicBezTo>
                  <a:cubicBezTo>
                    <a:pt x="1158" y="562"/>
                    <a:pt x="1213" y="549"/>
                    <a:pt x="1259" y="523"/>
                  </a:cubicBezTo>
                  <a:close/>
                  <a:moveTo>
                    <a:pt x="1261" y="1"/>
                  </a:moveTo>
                  <a:cubicBezTo>
                    <a:pt x="1210" y="1"/>
                    <a:pt x="1160" y="17"/>
                    <a:pt x="1119" y="47"/>
                  </a:cubicBezTo>
                  <a:lnTo>
                    <a:pt x="1119" y="47"/>
                  </a:lnTo>
                  <a:cubicBezTo>
                    <a:pt x="1090" y="44"/>
                    <a:pt x="1061" y="43"/>
                    <a:pt x="1033" y="43"/>
                  </a:cubicBezTo>
                  <a:cubicBezTo>
                    <a:pt x="823" y="43"/>
                    <a:pt x="628" y="110"/>
                    <a:pt x="461" y="244"/>
                  </a:cubicBezTo>
                  <a:cubicBezTo>
                    <a:pt x="294" y="390"/>
                    <a:pt x="168" y="620"/>
                    <a:pt x="105" y="851"/>
                  </a:cubicBezTo>
                  <a:cubicBezTo>
                    <a:pt x="1" y="1374"/>
                    <a:pt x="294" y="1855"/>
                    <a:pt x="754" y="2106"/>
                  </a:cubicBezTo>
                  <a:cubicBezTo>
                    <a:pt x="1017" y="2244"/>
                    <a:pt x="1317" y="2321"/>
                    <a:pt x="1614" y="2321"/>
                  </a:cubicBezTo>
                  <a:cubicBezTo>
                    <a:pt x="1814" y="2321"/>
                    <a:pt x="2013" y="2286"/>
                    <a:pt x="2198" y="2211"/>
                  </a:cubicBezTo>
                  <a:cubicBezTo>
                    <a:pt x="2679" y="2022"/>
                    <a:pt x="3056" y="1562"/>
                    <a:pt x="2888" y="1018"/>
                  </a:cubicBezTo>
                  <a:cubicBezTo>
                    <a:pt x="2700" y="327"/>
                    <a:pt x="1968" y="118"/>
                    <a:pt x="1340" y="14"/>
                  </a:cubicBezTo>
                  <a:cubicBezTo>
                    <a:pt x="1314" y="5"/>
                    <a:pt x="1288" y="1"/>
                    <a:pt x="12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46;p2">
              <a:extLst>
                <a:ext uri="{FF2B5EF4-FFF2-40B4-BE49-F238E27FC236}">
                  <a16:creationId xmlns:a16="http://schemas.microsoft.com/office/drawing/2014/main" id="{FF0A7ADE-8ED1-2B56-6108-F8AEA59A527D}"/>
                </a:ext>
              </a:extLst>
            </p:cNvPr>
            <p:cNvSpPr/>
            <p:nvPr/>
          </p:nvSpPr>
          <p:spPr>
            <a:xfrm>
              <a:off x="11221013" y="2442663"/>
              <a:ext cx="75350" cy="61000"/>
            </a:xfrm>
            <a:custGeom>
              <a:avLst/>
              <a:gdLst/>
              <a:ahLst/>
              <a:cxnLst/>
              <a:rect l="l" t="t" r="r" b="b"/>
              <a:pathLst>
                <a:path w="3014" h="2440" extrusionOk="0">
                  <a:moveTo>
                    <a:pt x="1444" y="631"/>
                  </a:moveTo>
                  <a:cubicBezTo>
                    <a:pt x="1663" y="708"/>
                    <a:pt x="1871" y="819"/>
                    <a:pt x="2071" y="944"/>
                  </a:cubicBezTo>
                  <a:cubicBezTo>
                    <a:pt x="2134" y="986"/>
                    <a:pt x="2197" y="1048"/>
                    <a:pt x="2260" y="1090"/>
                  </a:cubicBezTo>
                  <a:cubicBezTo>
                    <a:pt x="2323" y="1132"/>
                    <a:pt x="2406" y="1216"/>
                    <a:pt x="2406" y="1279"/>
                  </a:cubicBezTo>
                  <a:cubicBezTo>
                    <a:pt x="2406" y="1425"/>
                    <a:pt x="2218" y="1572"/>
                    <a:pt x="2134" y="1634"/>
                  </a:cubicBezTo>
                  <a:cubicBezTo>
                    <a:pt x="1927" y="1807"/>
                    <a:pt x="1649" y="1923"/>
                    <a:pt x="1382" y="1923"/>
                  </a:cubicBezTo>
                  <a:cubicBezTo>
                    <a:pt x="1325" y="1923"/>
                    <a:pt x="1269" y="1917"/>
                    <a:pt x="1214" y="1906"/>
                  </a:cubicBezTo>
                  <a:cubicBezTo>
                    <a:pt x="921" y="1823"/>
                    <a:pt x="670" y="1592"/>
                    <a:pt x="628" y="1320"/>
                  </a:cubicBezTo>
                  <a:cubicBezTo>
                    <a:pt x="607" y="1153"/>
                    <a:pt x="670" y="1007"/>
                    <a:pt x="774" y="881"/>
                  </a:cubicBezTo>
                  <a:cubicBezTo>
                    <a:pt x="865" y="790"/>
                    <a:pt x="988" y="731"/>
                    <a:pt x="1115" y="731"/>
                  </a:cubicBezTo>
                  <a:cubicBezTo>
                    <a:pt x="1134" y="731"/>
                    <a:pt x="1153" y="732"/>
                    <a:pt x="1172" y="735"/>
                  </a:cubicBezTo>
                  <a:cubicBezTo>
                    <a:pt x="1187" y="737"/>
                    <a:pt x="1203" y="738"/>
                    <a:pt x="1220" y="738"/>
                  </a:cubicBezTo>
                  <a:cubicBezTo>
                    <a:pt x="1304" y="738"/>
                    <a:pt x="1390" y="703"/>
                    <a:pt x="1444" y="631"/>
                  </a:cubicBezTo>
                  <a:close/>
                  <a:moveTo>
                    <a:pt x="959" y="0"/>
                  </a:moveTo>
                  <a:cubicBezTo>
                    <a:pt x="842" y="0"/>
                    <a:pt x="732" y="136"/>
                    <a:pt x="732" y="253"/>
                  </a:cubicBezTo>
                  <a:cubicBezTo>
                    <a:pt x="732" y="269"/>
                    <a:pt x="733" y="284"/>
                    <a:pt x="735" y="298"/>
                  </a:cubicBezTo>
                  <a:lnTo>
                    <a:pt x="735" y="298"/>
                  </a:lnTo>
                  <a:cubicBezTo>
                    <a:pt x="441" y="427"/>
                    <a:pt x="205" y="698"/>
                    <a:pt x="126" y="1028"/>
                  </a:cubicBezTo>
                  <a:cubicBezTo>
                    <a:pt x="0" y="1530"/>
                    <a:pt x="314" y="2053"/>
                    <a:pt x="753" y="2283"/>
                  </a:cubicBezTo>
                  <a:cubicBezTo>
                    <a:pt x="957" y="2389"/>
                    <a:pt x="1180" y="2439"/>
                    <a:pt x="1404" y="2439"/>
                  </a:cubicBezTo>
                  <a:cubicBezTo>
                    <a:pt x="1709" y="2439"/>
                    <a:pt x="2016" y="2347"/>
                    <a:pt x="2281" y="2178"/>
                  </a:cubicBezTo>
                  <a:cubicBezTo>
                    <a:pt x="2511" y="2032"/>
                    <a:pt x="2720" y="1844"/>
                    <a:pt x="2846" y="1613"/>
                  </a:cubicBezTo>
                  <a:cubicBezTo>
                    <a:pt x="3013" y="1300"/>
                    <a:pt x="2908" y="1007"/>
                    <a:pt x="2678" y="776"/>
                  </a:cubicBezTo>
                  <a:cubicBezTo>
                    <a:pt x="2218" y="337"/>
                    <a:pt x="1611" y="86"/>
                    <a:pt x="983" y="2"/>
                  </a:cubicBezTo>
                  <a:cubicBezTo>
                    <a:pt x="975" y="1"/>
                    <a:pt x="967" y="0"/>
                    <a:pt x="9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47;p2">
              <a:extLst>
                <a:ext uri="{FF2B5EF4-FFF2-40B4-BE49-F238E27FC236}">
                  <a16:creationId xmlns:a16="http://schemas.microsoft.com/office/drawing/2014/main" id="{C263C777-CE48-124F-5BF9-8F25E985F785}"/>
                </a:ext>
              </a:extLst>
            </p:cNvPr>
            <p:cNvSpPr/>
            <p:nvPr/>
          </p:nvSpPr>
          <p:spPr>
            <a:xfrm>
              <a:off x="11288488" y="2558213"/>
              <a:ext cx="55975" cy="57400"/>
            </a:xfrm>
            <a:custGeom>
              <a:avLst/>
              <a:gdLst/>
              <a:ahLst/>
              <a:cxnLst/>
              <a:rect l="l" t="t" r="r" b="b"/>
              <a:pathLst>
                <a:path w="2239" h="2296" extrusionOk="0">
                  <a:moveTo>
                    <a:pt x="1109" y="653"/>
                  </a:moveTo>
                  <a:cubicBezTo>
                    <a:pt x="1151" y="674"/>
                    <a:pt x="1214" y="695"/>
                    <a:pt x="1256" y="695"/>
                  </a:cubicBezTo>
                  <a:cubicBezTo>
                    <a:pt x="1277" y="716"/>
                    <a:pt x="1277" y="716"/>
                    <a:pt x="1297" y="716"/>
                  </a:cubicBezTo>
                  <a:cubicBezTo>
                    <a:pt x="1339" y="737"/>
                    <a:pt x="1360" y="758"/>
                    <a:pt x="1402" y="779"/>
                  </a:cubicBezTo>
                  <a:cubicBezTo>
                    <a:pt x="1423" y="799"/>
                    <a:pt x="1423" y="820"/>
                    <a:pt x="1444" y="820"/>
                  </a:cubicBezTo>
                  <a:cubicBezTo>
                    <a:pt x="1486" y="862"/>
                    <a:pt x="1507" y="883"/>
                    <a:pt x="1528" y="904"/>
                  </a:cubicBezTo>
                  <a:cubicBezTo>
                    <a:pt x="1523" y="902"/>
                    <a:pt x="1520" y="901"/>
                    <a:pt x="1517" y="901"/>
                  </a:cubicBezTo>
                  <a:cubicBezTo>
                    <a:pt x="1499" y="901"/>
                    <a:pt x="1551" y="967"/>
                    <a:pt x="1569" y="967"/>
                  </a:cubicBezTo>
                  <a:cubicBezTo>
                    <a:pt x="1569" y="983"/>
                    <a:pt x="1581" y="998"/>
                    <a:pt x="1587" y="1014"/>
                  </a:cubicBezTo>
                  <a:lnTo>
                    <a:pt x="1587" y="1014"/>
                  </a:lnTo>
                  <a:cubicBezTo>
                    <a:pt x="1586" y="1011"/>
                    <a:pt x="1585" y="1009"/>
                    <a:pt x="1584" y="1009"/>
                  </a:cubicBezTo>
                  <a:cubicBezTo>
                    <a:pt x="1584" y="1009"/>
                    <a:pt x="1585" y="1014"/>
                    <a:pt x="1590" y="1030"/>
                  </a:cubicBezTo>
                  <a:cubicBezTo>
                    <a:pt x="1590" y="1071"/>
                    <a:pt x="1611" y="1113"/>
                    <a:pt x="1611" y="1134"/>
                  </a:cubicBezTo>
                  <a:cubicBezTo>
                    <a:pt x="1611" y="1135"/>
                    <a:pt x="1612" y="1135"/>
                    <a:pt x="1612" y="1135"/>
                  </a:cubicBezTo>
                  <a:lnTo>
                    <a:pt x="1612" y="1135"/>
                  </a:lnTo>
                  <a:cubicBezTo>
                    <a:pt x="1611" y="1140"/>
                    <a:pt x="1611" y="1147"/>
                    <a:pt x="1611" y="1155"/>
                  </a:cubicBezTo>
                  <a:cubicBezTo>
                    <a:pt x="1611" y="1176"/>
                    <a:pt x="1611" y="1197"/>
                    <a:pt x="1611" y="1239"/>
                  </a:cubicBezTo>
                  <a:cubicBezTo>
                    <a:pt x="1611" y="1239"/>
                    <a:pt x="1611" y="1260"/>
                    <a:pt x="1611" y="1281"/>
                  </a:cubicBezTo>
                  <a:cubicBezTo>
                    <a:pt x="1617" y="1264"/>
                    <a:pt x="1620" y="1257"/>
                    <a:pt x="1620" y="1257"/>
                  </a:cubicBezTo>
                  <a:cubicBezTo>
                    <a:pt x="1622" y="1257"/>
                    <a:pt x="1611" y="1302"/>
                    <a:pt x="1611" y="1302"/>
                  </a:cubicBezTo>
                  <a:cubicBezTo>
                    <a:pt x="1590" y="1323"/>
                    <a:pt x="1590" y="1364"/>
                    <a:pt x="1569" y="1385"/>
                  </a:cubicBezTo>
                  <a:cubicBezTo>
                    <a:pt x="1563" y="1412"/>
                    <a:pt x="1565" y="1419"/>
                    <a:pt x="1569" y="1419"/>
                  </a:cubicBezTo>
                  <a:cubicBezTo>
                    <a:pt x="1573" y="1419"/>
                    <a:pt x="1579" y="1413"/>
                    <a:pt x="1582" y="1409"/>
                  </a:cubicBezTo>
                  <a:lnTo>
                    <a:pt x="1582" y="1409"/>
                  </a:lnTo>
                  <a:cubicBezTo>
                    <a:pt x="1580" y="1412"/>
                    <a:pt x="1576" y="1418"/>
                    <a:pt x="1569" y="1427"/>
                  </a:cubicBezTo>
                  <a:cubicBezTo>
                    <a:pt x="1549" y="1427"/>
                    <a:pt x="1549" y="1448"/>
                    <a:pt x="1549" y="1469"/>
                  </a:cubicBezTo>
                  <a:cubicBezTo>
                    <a:pt x="1528" y="1469"/>
                    <a:pt x="1528" y="1490"/>
                    <a:pt x="1507" y="1511"/>
                  </a:cubicBezTo>
                  <a:cubicBezTo>
                    <a:pt x="1507" y="1511"/>
                    <a:pt x="1507" y="1532"/>
                    <a:pt x="1486" y="1532"/>
                  </a:cubicBezTo>
                  <a:cubicBezTo>
                    <a:pt x="1465" y="1574"/>
                    <a:pt x="1444" y="1595"/>
                    <a:pt x="1423" y="1615"/>
                  </a:cubicBezTo>
                  <a:cubicBezTo>
                    <a:pt x="1402" y="1636"/>
                    <a:pt x="1381" y="1636"/>
                    <a:pt x="1360" y="1657"/>
                  </a:cubicBezTo>
                  <a:cubicBezTo>
                    <a:pt x="1355" y="1662"/>
                    <a:pt x="1356" y="1664"/>
                    <a:pt x="1359" y="1664"/>
                  </a:cubicBezTo>
                  <a:cubicBezTo>
                    <a:pt x="1365" y="1664"/>
                    <a:pt x="1378" y="1659"/>
                    <a:pt x="1382" y="1659"/>
                  </a:cubicBezTo>
                  <a:cubicBezTo>
                    <a:pt x="1387" y="1659"/>
                    <a:pt x="1383" y="1663"/>
                    <a:pt x="1360" y="1678"/>
                  </a:cubicBezTo>
                  <a:cubicBezTo>
                    <a:pt x="1318" y="1678"/>
                    <a:pt x="1297" y="1699"/>
                    <a:pt x="1256" y="1720"/>
                  </a:cubicBezTo>
                  <a:cubicBezTo>
                    <a:pt x="1256" y="1720"/>
                    <a:pt x="1193" y="1741"/>
                    <a:pt x="1235" y="1741"/>
                  </a:cubicBezTo>
                  <a:cubicBezTo>
                    <a:pt x="1214" y="1741"/>
                    <a:pt x="1193" y="1741"/>
                    <a:pt x="1172" y="1762"/>
                  </a:cubicBezTo>
                  <a:lnTo>
                    <a:pt x="1109" y="1762"/>
                  </a:lnTo>
                  <a:cubicBezTo>
                    <a:pt x="1088" y="1772"/>
                    <a:pt x="1104" y="1772"/>
                    <a:pt x="1117" y="1772"/>
                  </a:cubicBezTo>
                  <a:cubicBezTo>
                    <a:pt x="1130" y="1772"/>
                    <a:pt x="1140" y="1772"/>
                    <a:pt x="1109" y="1783"/>
                  </a:cubicBezTo>
                  <a:cubicBezTo>
                    <a:pt x="1067" y="1783"/>
                    <a:pt x="1025" y="1783"/>
                    <a:pt x="984" y="1762"/>
                  </a:cubicBezTo>
                  <a:cubicBezTo>
                    <a:pt x="973" y="1762"/>
                    <a:pt x="970" y="1763"/>
                    <a:pt x="972" y="1765"/>
                  </a:cubicBezTo>
                  <a:lnTo>
                    <a:pt x="972" y="1765"/>
                  </a:lnTo>
                  <a:cubicBezTo>
                    <a:pt x="969" y="1764"/>
                    <a:pt x="966" y="1763"/>
                    <a:pt x="963" y="1762"/>
                  </a:cubicBezTo>
                  <a:cubicBezTo>
                    <a:pt x="942" y="1762"/>
                    <a:pt x="921" y="1762"/>
                    <a:pt x="900" y="1741"/>
                  </a:cubicBezTo>
                  <a:cubicBezTo>
                    <a:pt x="837" y="1741"/>
                    <a:pt x="858" y="1741"/>
                    <a:pt x="795" y="1699"/>
                  </a:cubicBezTo>
                  <a:cubicBezTo>
                    <a:pt x="753" y="1678"/>
                    <a:pt x="691" y="1636"/>
                    <a:pt x="670" y="1595"/>
                  </a:cubicBezTo>
                  <a:cubicBezTo>
                    <a:pt x="670" y="1574"/>
                    <a:pt x="649" y="1574"/>
                    <a:pt x="649" y="1553"/>
                  </a:cubicBezTo>
                  <a:cubicBezTo>
                    <a:pt x="649" y="1553"/>
                    <a:pt x="625" y="1517"/>
                    <a:pt x="622" y="1517"/>
                  </a:cubicBezTo>
                  <a:cubicBezTo>
                    <a:pt x="622" y="1517"/>
                    <a:pt x="622" y="1518"/>
                    <a:pt x="623" y="1520"/>
                  </a:cubicBezTo>
                  <a:lnTo>
                    <a:pt x="623" y="1520"/>
                  </a:lnTo>
                  <a:cubicBezTo>
                    <a:pt x="607" y="1482"/>
                    <a:pt x="607" y="1444"/>
                    <a:pt x="607" y="1406"/>
                  </a:cubicBezTo>
                  <a:cubicBezTo>
                    <a:pt x="602" y="1391"/>
                    <a:pt x="599" y="1386"/>
                    <a:pt x="598" y="1386"/>
                  </a:cubicBezTo>
                  <a:cubicBezTo>
                    <a:pt x="595" y="1386"/>
                    <a:pt x="599" y="1416"/>
                    <a:pt x="594" y="1416"/>
                  </a:cubicBezTo>
                  <a:cubicBezTo>
                    <a:pt x="592" y="1416"/>
                    <a:pt x="590" y="1414"/>
                    <a:pt x="586" y="1406"/>
                  </a:cubicBezTo>
                  <a:cubicBezTo>
                    <a:pt x="586" y="1385"/>
                    <a:pt x="586" y="1364"/>
                    <a:pt x="586" y="1343"/>
                  </a:cubicBezTo>
                  <a:lnTo>
                    <a:pt x="586" y="1281"/>
                  </a:lnTo>
                  <a:cubicBezTo>
                    <a:pt x="586" y="1281"/>
                    <a:pt x="593" y="1255"/>
                    <a:pt x="595" y="1239"/>
                  </a:cubicBezTo>
                  <a:lnTo>
                    <a:pt x="595" y="1239"/>
                  </a:lnTo>
                  <a:cubicBezTo>
                    <a:pt x="600" y="1223"/>
                    <a:pt x="607" y="1197"/>
                    <a:pt x="607" y="1197"/>
                  </a:cubicBezTo>
                  <a:cubicBezTo>
                    <a:pt x="607" y="1197"/>
                    <a:pt x="607" y="1176"/>
                    <a:pt x="607" y="1155"/>
                  </a:cubicBezTo>
                  <a:cubicBezTo>
                    <a:pt x="628" y="1134"/>
                    <a:pt x="628" y="1113"/>
                    <a:pt x="628" y="1092"/>
                  </a:cubicBezTo>
                  <a:cubicBezTo>
                    <a:pt x="649" y="1071"/>
                    <a:pt x="649" y="1071"/>
                    <a:pt x="649" y="1051"/>
                  </a:cubicBezTo>
                  <a:cubicBezTo>
                    <a:pt x="670" y="1009"/>
                    <a:pt x="691" y="967"/>
                    <a:pt x="712" y="946"/>
                  </a:cubicBezTo>
                  <a:cubicBezTo>
                    <a:pt x="724" y="927"/>
                    <a:pt x="729" y="922"/>
                    <a:pt x="731" y="922"/>
                  </a:cubicBezTo>
                  <a:cubicBezTo>
                    <a:pt x="733" y="922"/>
                    <a:pt x="726" y="937"/>
                    <a:pt x="726" y="937"/>
                  </a:cubicBezTo>
                  <a:cubicBezTo>
                    <a:pt x="726" y="937"/>
                    <a:pt x="728" y="934"/>
                    <a:pt x="732" y="925"/>
                  </a:cubicBezTo>
                  <a:cubicBezTo>
                    <a:pt x="753" y="904"/>
                    <a:pt x="774" y="862"/>
                    <a:pt x="795" y="841"/>
                  </a:cubicBezTo>
                  <a:cubicBezTo>
                    <a:pt x="879" y="779"/>
                    <a:pt x="900" y="758"/>
                    <a:pt x="1004" y="695"/>
                  </a:cubicBezTo>
                  <a:cubicBezTo>
                    <a:pt x="1030" y="680"/>
                    <a:pt x="1057" y="666"/>
                    <a:pt x="1085" y="653"/>
                  </a:cubicBezTo>
                  <a:close/>
                  <a:moveTo>
                    <a:pt x="1471" y="0"/>
                  </a:moveTo>
                  <a:cubicBezTo>
                    <a:pt x="1455" y="0"/>
                    <a:pt x="1439" y="2"/>
                    <a:pt x="1423" y="4"/>
                  </a:cubicBezTo>
                  <a:cubicBezTo>
                    <a:pt x="1261" y="32"/>
                    <a:pt x="1097" y="77"/>
                    <a:pt x="942" y="141"/>
                  </a:cubicBezTo>
                  <a:lnTo>
                    <a:pt x="942" y="141"/>
                  </a:lnTo>
                  <a:cubicBezTo>
                    <a:pt x="878" y="145"/>
                    <a:pt x="815" y="156"/>
                    <a:pt x="753" y="172"/>
                  </a:cubicBezTo>
                  <a:cubicBezTo>
                    <a:pt x="659" y="199"/>
                    <a:pt x="590" y="270"/>
                    <a:pt x="565" y="350"/>
                  </a:cubicBezTo>
                  <a:lnTo>
                    <a:pt x="565" y="350"/>
                  </a:lnTo>
                  <a:cubicBezTo>
                    <a:pt x="419" y="459"/>
                    <a:pt x="295" y="594"/>
                    <a:pt x="209" y="758"/>
                  </a:cubicBezTo>
                  <a:cubicBezTo>
                    <a:pt x="0" y="1176"/>
                    <a:pt x="21" y="1762"/>
                    <a:pt x="419" y="2076"/>
                  </a:cubicBezTo>
                  <a:cubicBezTo>
                    <a:pt x="596" y="2226"/>
                    <a:pt x="812" y="2296"/>
                    <a:pt x="1030" y="2296"/>
                  </a:cubicBezTo>
                  <a:cubicBezTo>
                    <a:pt x="1299" y="2296"/>
                    <a:pt x="1571" y="2189"/>
                    <a:pt x="1779" y="1992"/>
                  </a:cubicBezTo>
                  <a:cubicBezTo>
                    <a:pt x="2134" y="1678"/>
                    <a:pt x="2239" y="1155"/>
                    <a:pt x="2030" y="737"/>
                  </a:cubicBezTo>
                  <a:cubicBezTo>
                    <a:pt x="1957" y="590"/>
                    <a:pt x="1850" y="467"/>
                    <a:pt x="1722" y="372"/>
                  </a:cubicBezTo>
                  <a:lnTo>
                    <a:pt x="1722" y="372"/>
                  </a:lnTo>
                  <a:cubicBezTo>
                    <a:pt x="1749" y="315"/>
                    <a:pt x="1756" y="250"/>
                    <a:pt x="1737" y="193"/>
                  </a:cubicBezTo>
                  <a:cubicBezTo>
                    <a:pt x="1700" y="65"/>
                    <a:pt x="1583" y="0"/>
                    <a:pt x="14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48;p2">
              <a:extLst>
                <a:ext uri="{FF2B5EF4-FFF2-40B4-BE49-F238E27FC236}">
                  <a16:creationId xmlns:a16="http://schemas.microsoft.com/office/drawing/2014/main" id="{3FDE9ED5-EC11-8EFB-E691-3A7E64455C1E}"/>
                </a:ext>
              </a:extLst>
            </p:cNvPr>
            <p:cNvSpPr/>
            <p:nvPr/>
          </p:nvSpPr>
          <p:spPr>
            <a:xfrm>
              <a:off x="10815088" y="1991738"/>
              <a:ext cx="147525" cy="227250"/>
            </a:xfrm>
            <a:custGeom>
              <a:avLst/>
              <a:gdLst/>
              <a:ahLst/>
              <a:cxnLst/>
              <a:rect l="l" t="t" r="r" b="b"/>
              <a:pathLst>
                <a:path w="5901" h="9090" extrusionOk="0">
                  <a:moveTo>
                    <a:pt x="3514" y="537"/>
                  </a:moveTo>
                  <a:cubicBezTo>
                    <a:pt x="3655" y="537"/>
                    <a:pt x="3795" y="553"/>
                    <a:pt x="3934" y="589"/>
                  </a:cubicBezTo>
                  <a:cubicBezTo>
                    <a:pt x="4457" y="714"/>
                    <a:pt x="4771" y="1154"/>
                    <a:pt x="4875" y="1677"/>
                  </a:cubicBezTo>
                  <a:cubicBezTo>
                    <a:pt x="5106" y="2786"/>
                    <a:pt x="4603" y="3853"/>
                    <a:pt x="4080" y="4816"/>
                  </a:cubicBezTo>
                  <a:cubicBezTo>
                    <a:pt x="3987" y="5001"/>
                    <a:pt x="4158" y="5222"/>
                    <a:pt x="4330" y="5222"/>
                  </a:cubicBezTo>
                  <a:cubicBezTo>
                    <a:pt x="4353" y="5222"/>
                    <a:pt x="4376" y="5218"/>
                    <a:pt x="4398" y="5209"/>
                  </a:cubicBezTo>
                  <a:lnTo>
                    <a:pt x="4398" y="5209"/>
                  </a:lnTo>
                  <a:cubicBezTo>
                    <a:pt x="4400" y="5210"/>
                    <a:pt x="4402" y="5210"/>
                    <a:pt x="4404" y="5210"/>
                  </a:cubicBezTo>
                  <a:cubicBezTo>
                    <a:pt x="4414" y="5210"/>
                    <a:pt x="4430" y="5203"/>
                    <a:pt x="4451" y="5183"/>
                  </a:cubicBezTo>
                  <a:lnTo>
                    <a:pt x="4451" y="5183"/>
                  </a:lnTo>
                  <a:cubicBezTo>
                    <a:pt x="4449" y="5183"/>
                    <a:pt x="4448" y="5182"/>
                    <a:pt x="4447" y="5182"/>
                  </a:cubicBezTo>
                  <a:lnTo>
                    <a:pt x="4447" y="5182"/>
                  </a:lnTo>
                  <a:cubicBezTo>
                    <a:pt x="4431" y="5194"/>
                    <a:pt x="4415" y="5203"/>
                    <a:pt x="4398" y="5209"/>
                  </a:cubicBezTo>
                  <a:lnTo>
                    <a:pt x="4398" y="5209"/>
                  </a:lnTo>
                  <a:cubicBezTo>
                    <a:pt x="4377" y="5203"/>
                    <a:pt x="4383" y="5159"/>
                    <a:pt x="4399" y="5159"/>
                  </a:cubicBezTo>
                  <a:cubicBezTo>
                    <a:pt x="4404" y="5159"/>
                    <a:pt x="4409" y="5162"/>
                    <a:pt x="4415" y="5171"/>
                  </a:cubicBezTo>
                  <a:cubicBezTo>
                    <a:pt x="4415" y="5171"/>
                    <a:pt x="4429" y="5176"/>
                    <a:pt x="4447" y="5182"/>
                  </a:cubicBezTo>
                  <a:lnTo>
                    <a:pt x="4447" y="5182"/>
                  </a:lnTo>
                  <a:cubicBezTo>
                    <a:pt x="4461" y="5172"/>
                    <a:pt x="4474" y="5159"/>
                    <a:pt x="4487" y="5144"/>
                  </a:cubicBezTo>
                  <a:lnTo>
                    <a:pt x="4487" y="5144"/>
                  </a:lnTo>
                  <a:cubicBezTo>
                    <a:pt x="4474" y="5161"/>
                    <a:pt x="4461" y="5174"/>
                    <a:pt x="4451" y="5183"/>
                  </a:cubicBezTo>
                  <a:lnTo>
                    <a:pt x="4451" y="5183"/>
                  </a:lnTo>
                  <a:cubicBezTo>
                    <a:pt x="4486" y="5196"/>
                    <a:pt x="4533" y="5213"/>
                    <a:pt x="4520" y="5213"/>
                  </a:cubicBezTo>
                  <a:cubicBezTo>
                    <a:pt x="4603" y="5255"/>
                    <a:pt x="4687" y="5318"/>
                    <a:pt x="4750" y="5380"/>
                  </a:cubicBezTo>
                  <a:cubicBezTo>
                    <a:pt x="4917" y="5527"/>
                    <a:pt x="4959" y="5590"/>
                    <a:pt x="4729" y="5694"/>
                  </a:cubicBezTo>
                  <a:cubicBezTo>
                    <a:pt x="4500" y="5809"/>
                    <a:pt x="4637" y="6186"/>
                    <a:pt x="4870" y="6186"/>
                  </a:cubicBezTo>
                  <a:cubicBezTo>
                    <a:pt x="4892" y="6186"/>
                    <a:pt x="4915" y="6183"/>
                    <a:pt x="4938" y="6176"/>
                  </a:cubicBezTo>
                  <a:cubicBezTo>
                    <a:pt x="4968" y="6166"/>
                    <a:pt x="4996" y="6161"/>
                    <a:pt x="5021" y="6161"/>
                  </a:cubicBezTo>
                  <a:cubicBezTo>
                    <a:pt x="5204" y="6161"/>
                    <a:pt x="5257" y="6410"/>
                    <a:pt x="5294" y="6594"/>
                  </a:cubicBezTo>
                  <a:cubicBezTo>
                    <a:pt x="5336" y="6699"/>
                    <a:pt x="5336" y="6824"/>
                    <a:pt x="5357" y="6950"/>
                  </a:cubicBezTo>
                  <a:cubicBezTo>
                    <a:pt x="5357" y="6992"/>
                    <a:pt x="5378" y="7054"/>
                    <a:pt x="5378" y="7096"/>
                  </a:cubicBezTo>
                  <a:cubicBezTo>
                    <a:pt x="5369" y="7142"/>
                    <a:pt x="5367" y="7152"/>
                    <a:pt x="5365" y="7152"/>
                  </a:cubicBezTo>
                  <a:cubicBezTo>
                    <a:pt x="5364" y="7152"/>
                    <a:pt x="5362" y="7146"/>
                    <a:pt x="5356" y="7146"/>
                  </a:cubicBezTo>
                  <a:cubicBezTo>
                    <a:pt x="5352" y="7146"/>
                    <a:pt x="5346" y="7149"/>
                    <a:pt x="5336" y="7159"/>
                  </a:cubicBezTo>
                  <a:cubicBezTo>
                    <a:pt x="5252" y="7264"/>
                    <a:pt x="5127" y="7285"/>
                    <a:pt x="5106" y="7431"/>
                  </a:cubicBezTo>
                  <a:cubicBezTo>
                    <a:pt x="5064" y="7577"/>
                    <a:pt x="5127" y="7724"/>
                    <a:pt x="5189" y="7829"/>
                  </a:cubicBezTo>
                  <a:cubicBezTo>
                    <a:pt x="5273" y="7996"/>
                    <a:pt x="5273" y="8038"/>
                    <a:pt x="5231" y="8205"/>
                  </a:cubicBezTo>
                  <a:cubicBezTo>
                    <a:pt x="5207" y="8327"/>
                    <a:pt x="5197" y="8420"/>
                    <a:pt x="5147" y="8485"/>
                  </a:cubicBezTo>
                  <a:lnTo>
                    <a:pt x="5147" y="8485"/>
                  </a:lnTo>
                  <a:cubicBezTo>
                    <a:pt x="5046" y="8257"/>
                    <a:pt x="4959" y="8017"/>
                    <a:pt x="4896" y="7766"/>
                  </a:cubicBezTo>
                  <a:cubicBezTo>
                    <a:pt x="4863" y="7633"/>
                    <a:pt x="4768" y="7576"/>
                    <a:pt x="4669" y="7576"/>
                  </a:cubicBezTo>
                  <a:cubicBezTo>
                    <a:pt x="4551" y="7576"/>
                    <a:pt x="4428" y="7656"/>
                    <a:pt x="4396" y="7787"/>
                  </a:cubicBezTo>
                  <a:lnTo>
                    <a:pt x="4373" y="7787"/>
                  </a:lnTo>
                  <a:cubicBezTo>
                    <a:pt x="4311" y="7745"/>
                    <a:pt x="4206" y="7745"/>
                    <a:pt x="4143" y="7703"/>
                  </a:cubicBezTo>
                  <a:cubicBezTo>
                    <a:pt x="4039" y="7661"/>
                    <a:pt x="3850" y="7619"/>
                    <a:pt x="3767" y="7536"/>
                  </a:cubicBezTo>
                  <a:cubicBezTo>
                    <a:pt x="3746" y="7525"/>
                    <a:pt x="3735" y="7520"/>
                    <a:pt x="3738" y="7520"/>
                  </a:cubicBezTo>
                  <a:cubicBezTo>
                    <a:pt x="3740" y="7520"/>
                    <a:pt x="3756" y="7525"/>
                    <a:pt x="3787" y="7536"/>
                  </a:cubicBezTo>
                  <a:cubicBezTo>
                    <a:pt x="3787" y="7473"/>
                    <a:pt x="3787" y="7431"/>
                    <a:pt x="3787" y="7389"/>
                  </a:cubicBezTo>
                  <a:cubicBezTo>
                    <a:pt x="3787" y="7285"/>
                    <a:pt x="3808" y="7180"/>
                    <a:pt x="3787" y="7096"/>
                  </a:cubicBezTo>
                  <a:cubicBezTo>
                    <a:pt x="3767" y="6971"/>
                    <a:pt x="3683" y="6866"/>
                    <a:pt x="3599" y="6782"/>
                  </a:cubicBezTo>
                  <a:cubicBezTo>
                    <a:pt x="3411" y="6552"/>
                    <a:pt x="3139" y="6364"/>
                    <a:pt x="2930" y="6134"/>
                  </a:cubicBezTo>
                  <a:cubicBezTo>
                    <a:pt x="2846" y="6071"/>
                    <a:pt x="2679" y="5924"/>
                    <a:pt x="2679" y="5820"/>
                  </a:cubicBezTo>
                  <a:cubicBezTo>
                    <a:pt x="2669" y="5763"/>
                    <a:pt x="2677" y="5732"/>
                    <a:pt x="2699" y="5711"/>
                  </a:cubicBezTo>
                  <a:lnTo>
                    <a:pt x="2699" y="5711"/>
                  </a:lnTo>
                  <a:cubicBezTo>
                    <a:pt x="2718" y="5705"/>
                    <a:pt x="2736" y="5695"/>
                    <a:pt x="2752" y="5683"/>
                  </a:cubicBezTo>
                  <a:lnTo>
                    <a:pt x="2752" y="5683"/>
                  </a:lnTo>
                  <a:cubicBezTo>
                    <a:pt x="2777" y="5674"/>
                    <a:pt x="2809" y="5665"/>
                    <a:pt x="2846" y="5652"/>
                  </a:cubicBezTo>
                  <a:cubicBezTo>
                    <a:pt x="3099" y="5526"/>
                    <a:pt x="2930" y="5164"/>
                    <a:pt x="2690" y="5164"/>
                  </a:cubicBezTo>
                  <a:cubicBezTo>
                    <a:pt x="2657" y="5164"/>
                    <a:pt x="2624" y="5170"/>
                    <a:pt x="2590" y="5185"/>
                  </a:cubicBezTo>
                  <a:lnTo>
                    <a:pt x="2590" y="5185"/>
                  </a:lnTo>
                  <a:cubicBezTo>
                    <a:pt x="1679" y="4794"/>
                    <a:pt x="937" y="3933"/>
                    <a:pt x="733" y="2953"/>
                  </a:cubicBezTo>
                  <a:cubicBezTo>
                    <a:pt x="523" y="1823"/>
                    <a:pt x="1570" y="1070"/>
                    <a:pt x="2490" y="735"/>
                  </a:cubicBezTo>
                  <a:cubicBezTo>
                    <a:pt x="2818" y="631"/>
                    <a:pt x="3167" y="537"/>
                    <a:pt x="3514" y="537"/>
                  </a:cubicBezTo>
                  <a:close/>
                  <a:moveTo>
                    <a:pt x="3514" y="1"/>
                  </a:moveTo>
                  <a:cubicBezTo>
                    <a:pt x="2677" y="1"/>
                    <a:pt x="1813" y="367"/>
                    <a:pt x="1172" y="861"/>
                  </a:cubicBezTo>
                  <a:cubicBezTo>
                    <a:pt x="356" y="1489"/>
                    <a:pt x="0" y="2409"/>
                    <a:pt x="335" y="3414"/>
                  </a:cubicBezTo>
                  <a:cubicBezTo>
                    <a:pt x="651" y="4363"/>
                    <a:pt x="1332" y="5113"/>
                    <a:pt x="2199" y="5547"/>
                  </a:cubicBezTo>
                  <a:lnTo>
                    <a:pt x="2199" y="5547"/>
                  </a:lnTo>
                  <a:cubicBezTo>
                    <a:pt x="2113" y="5762"/>
                    <a:pt x="2169" y="6022"/>
                    <a:pt x="2344" y="6259"/>
                  </a:cubicBezTo>
                  <a:cubicBezTo>
                    <a:pt x="2490" y="6468"/>
                    <a:pt x="2699" y="6636"/>
                    <a:pt x="2888" y="6803"/>
                  </a:cubicBezTo>
                  <a:cubicBezTo>
                    <a:pt x="2992" y="6908"/>
                    <a:pt x="3243" y="7054"/>
                    <a:pt x="3285" y="7201"/>
                  </a:cubicBezTo>
                  <a:cubicBezTo>
                    <a:pt x="3327" y="7305"/>
                    <a:pt x="3243" y="7473"/>
                    <a:pt x="3264" y="7598"/>
                  </a:cubicBezTo>
                  <a:cubicBezTo>
                    <a:pt x="3285" y="7724"/>
                    <a:pt x="3327" y="7808"/>
                    <a:pt x="3411" y="7891"/>
                  </a:cubicBezTo>
                  <a:cubicBezTo>
                    <a:pt x="3536" y="8038"/>
                    <a:pt x="3767" y="8121"/>
                    <a:pt x="3955" y="8184"/>
                  </a:cubicBezTo>
                  <a:cubicBezTo>
                    <a:pt x="4103" y="8239"/>
                    <a:pt x="4286" y="8282"/>
                    <a:pt x="4452" y="8282"/>
                  </a:cubicBezTo>
                  <a:cubicBezTo>
                    <a:pt x="4473" y="8282"/>
                    <a:pt x="4493" y="8281"/>
                    <a:pt x="4514" y="8280"/>
                  </a:cubicBezTo>
                  <a:lnTo>
                    <a:pt x="4514" y="8280"/>
                  </a:lnTo>
                  <a:cubicBezTo>
                    <a:pt x="4595" y="8515"/>
                    <a:pt x="4690" y="8741"/>
                    <a:pt x="4813" y="8958"/>
                  </a:cubicBezTo>
                  <a:cubicBezTo>
                    <a:pt x="4865" y="9046"/>
                    <a:pt x="4961" y="9089"/>
                    <a:pt x="5052" y="9089"/>
                  </a:cubicBezTo>
                  <a:cubicBezTo>
                    <a:pt x="5070" y="9089"/>
                    <a:pt x="5088" y="9087"/>
                    <a:pt x="5106" y="9084"/>
                  </a:cubicBezTo>
                  <a:cubicBezTo>
                    <a:pt x="5608" y="8958"/>
                    <a:pt x="5733" y="8540"/>
                    <a:pt x="5796" y="8059"/>
                  </a:cubicBezTo>
                  <a:cubicBezTo>
                    <a:pt x="5817" y="7975"/>
                    <a:pt x="5817" y="7891"/>
                    <a:pt x="5775" y="7787"/>
                  </a:cubicBezTo>
                  <a:cubicBezTo>
                    <a:pt x="5754" y="7745"/>
                    <a:pt x="5733" y="7661"/>
                    <a:pt x="5692" y="7619"/>
                  </a:cubicBezTo>
                  <a:cubicBezTo>
                    <a:pt x="5671" y="7599"/>
                    <a:pt x="5671" y="7579"/>
                    <a:pt x="5651" y="7558"/>
                  </a:cubicBezTo>
                  <a:lnTo>
                    <a:pt x="5651" y="7558"/>
                  </a:lnTo>
                  <a:cubicBezTo>
                    <a:pt x="5782" y="7445"/>
                    <a:pt x="5901" y="7404"/>
                    <a:pt x="5901" y="7159"/>
                  </a:cubicBezTo>
                  <a:cubicBezTo>
                    <a:pt x="5901" y="6732"/>
                    <a:pt x="5776" y="6014"/>
                    <a:pt x="5410" y="5729"/>
                  </a:cubicBezTo>
                  <a:lnTo>
                    <a:pt x="5410" y="5729"/>
                  </a:lnTo>
                  <a:cubicBezTo>
                    <a:pt x="5523" y="5342"/>
                    <a:pt x="5125" y="4884"/>
                    <a:pt x="4731" y="4705"/>
                  </a:cubicBezTo>
                  <a:lnTo>
                    <a:pt x="4731" y="4705"/>
                  </a:lnTo>
                  <a:cubicBezTo>
                    <a:pt x="5165" y="3852"/>
                    <a:pt x="5495" y="2962"/>
                    <a:pt x="5440" y="1991"/>
                  </a:cubicBezTo>
                  <a:cubicBezTo>
                    <a:pt x="5378" y="1028"/>
                    <a:pt x="4875" y="170"/>
                    <a:pt x="3871" y="24"/>
                  </a:cubicBezTo>
                  <a:cubicBezTo>
                    <a:pt x="3753" y="8"/>
                    <a:pt x="3634" y="1"/>
                    <a:pt x="3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49;p2">
              <a:extLst>
                <a:ext uri="{FF2B5EF4-FFF2-40B4-BE49-F238E27FC236}">
                  <a16:creationId xmlns:a16="http://schemas.microsoft.com/office/drawing/2014/main" id="{B5629ECF-794E-4887-8D3B-FC00498D5E2A}"/>
                </a:ext>
              </a:extLst>
            </p:cNvPr>
            <p:cNvSpPr/>
            <p:nvPr/>
          </p:nvSpPr>
          <p:spPr>
            <a:xfrm>
              <a:off x="10842813" y="2057838"/>
              <a:ext cx="39250" cy="36850"/>
            </a:xfrm>
            <a:custGeom>
              <a:avLst/>
              <a:gdLst/>
              <a:ahLst/>
              <a:cxnLst/>
              <a:rect l="l" t="t" r="r" b="b"/>
              <a:pathLst>
                <a:path w="1570" h="1474" extrusionOk="0">
                  <a:moveTo>
                    <a:pt x="301" y="1"/>
                  </a:moveTo>
                  <a:cubicBezTo>
                    <a:pt x="230" y="1"/>
                    <a:pt x="157" y="27"/>
                    <a:pt x="105" y="79"/>
                  </a:cubicBezTo>
                  <a:cubicBezTo>
                    <a:pt x="0" y="184"/>
                    <a:pt x="21" y="330"/>
                    <a:pt x="105" y="456"/>
                  </a:cubicBezTo>
                  <a:cubicBezTo>
                    <a:pt x="419" y="811"/>
                    <a:pt x="774" y="1146"/>
                    <a:pt x="1172" y="1439"/>
                  </a:cubicBezTo>
                  <a:cubicBezTo>
                    <a:pt x="1196" y="1464"/>
                    <a:pt x="1235" y="1474"/>
                    <a:pt x="1276" y="1474"/>
                  </a:cubicBezTo>
                  <a:cubicBezTo>
                    <a:pt x="1305" y="1474"/>
                    <a:pt x="1334" y="1469"/>
                    <a:pt x="1360" y="1460"/>
                  </a:cubicBezTo>
                  <a:cubicBezTo>
                    <a:pt x="1423" y="1439"/>
                    <a:pt x="1486" y="1397"/>
                    <a:pt x="1528" y="1335"/>
                  </a:cubicBezTo>
                  <a:cubicBezTo>
                    <a:pt x="1549" y="1293"/>
                    <a:pt x="1570" y="1209"/>
                    <a:pt x="1549" y="1146"/>
                  </a:cubicBezTo>
                  <a:cubicBezTo>
                    <a:pt x="1528" y="1063"/>
                    <a:pt x="1486" y="1021"/>
                    <a:pt x="1423" y="979"/>
                  </a:cubicBezTo>
                  <a:cubicBezTo>
                    <a:pt x="1402" y="958"/>
                    <a:pt x="1381" y="958"/>
                    <a:pt x="1360" y="937"/>
                  </a:cubicBezTo>
                  <a:cubicBezTo>
                    <a:pt x="1360" y="937"/>
                    <a:pt x="1339" y="916"/>
                    <a:pt x="1339" y="916"/>
                  </a:cubicBezTo>
                  <a:cubicBezTo>
                    <a:pt x="1298" y="874"/>
                    <a:pt x="1256" y="853"/>
                    <a:pt x="1193" y="811"/>
                  </a:cubicBezTo>
                  <a:cubicBezTo>
                    <a:pt x="1109" y="728"/>
                    <a:pt x="1025" y="665"/>
                    <a:pt x="942" y="581"/>
                  </a:cubicBezTo>
                  <a:cubicBezTo>
                    <a:pt x="774" y="414"/>
                    <a:pt x="628" y="247"/>
                    <a:pt x="481" y="79"/>
                  </a:cubicBezTo>
                  <a:cubicBezTo>
                    <a:pt x="440" y="27"/>
                    <a:pt x="372" y="1"/>
                    <a:pt x="3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0;p2">
              <a:extLst>
                <a:ext uri="{FF2B5EF4-FFF2-40B4-BE49-F238E27FC236}">
                  <a16:creationId xmlns:a16="http://schemas.microsoft.com/office/drawing/2014/main" id="{1F1F5723-6794-D5E9-DCC6-6776AE19942C}"/>
                </a:ext>
              </a:extLst>
            </p:cNvPr>
            <p:cNvSpPr/>
            <p:nvPr/>
          </p:nvSpPr>
          <p:spPr>
            <a:xfrm>
              <a:off x="10895638" y="2038838"/>
              <a:ext cx="13100" cy="55000"/>
            </a:xfrm>
            <a:custGeom>
              <a:avLst/>
              <a:gdLst/>
              <a:ahLst/>
              <a:cxnLst/>
              <a:rect l="l" t="t" r="r" b="b"/>
              <a:pathLst>
                <a:path w="524" h="2200" extrusionOk="0">
                  <a:moveTo>
                    <a:pt x="297" y="0"/>
                  </a:moveTo>
                  <a:cubicBezTo>
                    <a:pt x="289" y="0"/>
                    <a:pt x="281" y="1"/>
                    <a:pt x="273" y="2"/>
                  </a:cubicBezTo>
                  <a:cubicBezTo>
                    <a:pt x="126" y="2"/>
                    <a:pt x="1" y="107"/>
                    <a:pt x="1" y="253"/>
                  </a:cubicBezTo>
                  <a:lnTo>
                    <a:pt x="1" y="1927"/>
                  </a:lnTo>
                  <a:cubicBezTo>
                    <a:pt x="1" y="2074"/>
                    <a:pt x="126" y="2199"/>
                    <a:pt x="273" y="2199"/>
                  </a:cubicBezTo>
                  <a:cubicBezTo>
                    <a:pt x="398" y="2199"/>
                    <a:pt x="524" y="2074"/>
                    <a:pt x="524" y="1927"/>
                  </a:cubicBezTo>
                  <a:lnTo>
                    <a:pt x="524" y="253"/>
                  </a:lnTo>
                  <a:cubicBezTo>
                    <a:pt x="524" y="136"/>
                    <a:pt x="414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1;p2">
              <a:extLst>
                <a:ext uri="{FF2B5EF4-FFF2-40B4-BE49-F238E27FC236}">
                  <a16:creationId xmlns:a16="http://schemas.microsoft.com/office/drawing/2014/main" id="{53C846CF-1A59-E1E1-0A11-975B80CFD5EC}"/>
                </a:ext>
              </a:extLst>
            </p:cNvPr>
            <p:cNvSpPr/>
            <p:nvPr/>
          </p:nvSpPr>
          <p:spPr>
            <a:xfrm>
              <a:off x="10839138" y="2038363"/>
              <a:ext cx="63325" cy="30775"/>
            </a:xfrm>
            <a:custGeom>
              <a:avLst/>
              <a:gdLst/>
              <a:ahLst/>
              <a:cxnLst/>
              <a:rect l="l" t="t" r="r" b="b"/>
              <a:pathLst>
                <a:path w="2533" h="1231" extrusionOk="0">
                  <a:moveTo>
                    <a:pt x="2261" y="0"/>
                  </a:moveTo>
                  <a:cubicBezTo>
                    <a:pt x="1507" y="63"/>
                    <a:pt x="775" y="293"/>
                    <a:pt x="168" y="733"/>
                  </a:cubicBezTo>
                  <a:cubicBezTo>
                    <a:pt x="64" y="816"/>
                    <a:pt x="1" y="963"/>
                    <a:pt x="84" y="1088"/>
                  </a:cubicBezTo>
                  <a:cubicBezTo>
                    <a:pt x="128" y="1174"/>
                    <a:pt x="220" y="1231"/>
                    <a:pt x="314" y="1231"/>
                  </a:cubicBezTo>
                  <a:cubicBezTo>
                    <a:pt x="357" y="1231"/>
                    <a:pt x="401" y="1219"/>
                    <a:pt x="440" y="1193"/>
                  </a:cubicBezTo>
                  <a:cubicBezTo>
                    <a:pt x="984" y="795"/>
                    <a:pt x="1612" y="565"/>
                    <a:pt x="2261" y="523"/>
                  </a:cubicBezTo>
                  <a:cubicBezTo>
                    <a:pt x="2407" y="523"/>
                    <a:pt x="2533" y="419"/>
                    <a:pt x="2533" y="272"/>
                  </a:cubicBezTo>
                  <a:cubicBezTo>
                    <a:pt x="2533" y="126"/>
                    <a:pt x="2407" y="0"/>
                    <a:pt x="2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2;p2">
              <a:extLst>
                <a:ext uri="{FF2B5EF4-FFF2-40B4-BE49-F238E27FC236}">
                  <a16:creationId xmlns:a16="http://schemas.microsoft.com/office/drawing/2014/main" id="{7A373739-C1BD-FDD4-CCD0-5C52722F2BD0}"/>
                </a:ext>
              </a:extLst>
            </p:cNvPr>
            <p:cNvSpPr/>
            <p:nvPr/>
          </p:nvSpPr>
          <p:spPr>
            <a:xfrm>
              <a:off x="10745513" y="2021088"/>
              <a:ext cx="53375" cy="17575"/>
            </a:xfrm>
            <a:custGeom>
              <a:avLst/>
              <a:gdLst/>
              <a:ahLst/>
              <a:cxnLst/>
              <a:rect l="l" t="t" r="r" b="b"/>
              <a:pathLst>
                <a:path w="2135" h="703" extrusionOk="0">
                  <a:moveTo>
                    <a:pt x="272" y="1"/>
                  </a:moveTo>
                  <a:cubicBezTo>
                    <a:pt x="126" y="1"/>
                    <a:pt x="0" y="126"/>
                    <a:pt x="0" y="252"/>
                  </a:cubicBezTo>
                  <a:cubicBezTo>
                    <a:pt x="0" y="398"/>
                    <a:pt x="126" y="524"/>
                    <a:pt x="272" y="524"/>
                  </a:cubicBezTo>
                  <a:cubicBezTo>
                    <a:pt x="796" y="524"/>
                    <a:pt x="1277" y="587"/>
                    <a:pt x="1779" y="691"/>
                  </a:cubicBezTo>
                  <a:cubicBezTo>
                    <a:pt x="1805" y="699"/>
                    <a:pt x="1831" y="702"/>
                    <a:pt x="1856" y="702"/>
                  </a:cubicBezTo>
                  <a:cubicBezTo>
                    <a:pt x="1974" y="702"/>
                    <a:pt x="2079" y="627"/>
                    <a:pt x="2114" y="524"/>
                  </a:cubicBezTo>
                  <a:cubicBezTo>
                    <a:pt x="2135" y="377"/>
                    <a:pt x="2072" y="231"/>
                    <a:pt x="1925" y="189"/>
                  </a:cubicBezTo>
                  <a:cubicBezTo>
                    <a:pt x="1381" y="85"/>
                    <a:pt x="816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3;p2">
              <a:extLst>
                <a:ext uri="{FF2B5EF4-FFF2-40B4-BE49-F238E27FC236}">
                  <a16:creationId xmlns:a16="http://schemas.microsoft.com/office/drawing/2014/main" id="{39D54420-0A1C-C9C3-820E-DBF74338E7F0}"/>
                </a:ext>
              </a:extLst>
            </p:cNvPr>
            <p:cNvSpPr/>
            <p:nvPr/>
          </p:nvSpPr>
          <p:spPr>
            <a:xfrm>
              <a:off x="10824488" y="1945913"/>
              <a:ext cx="34025" cy="33050"/>
            </a:xfrm>
            <a:custGeom>
              <a:avLst/>
              <a:gdLst/>
              <a:ahLst/>
              <a:cxnLst/>
              <a:rect l="l" t="t" r="r" b="b"/>
              <a:pathLst>
                <a:path w="1361" h="1322" extrusionOk="0">
                  <a:moveTo>
                    <a:pt x="294" y="0"/>
                  </a:moveTo>
                  <a:cubicBezTo>
                    <a:pt x="226" y="0"/>
                    <a:pt x="158" y="26"/>
                    <a:pt x="106" y="79"/>
                  </a:cubicBezTo>
                  <a:cubicBezTo>
                    <a:pt x="22" y="183"/>
                    <a:pt x="1" y="330"/>
                    <a:pt x="106" y="434"/>
                  </a:cubicBezTo>
                  <a:cubicBezTo>
                    <a:pt x="378" y="706"/>
                    <a:pt x="629" y="978"/>
                    <a:pt x="901" y="1250"/>
                  </a:cubicBezTo>
                  <a:cubicBezTo>
                    <a:pt x="956" y="1294"/>
                    <a:pt x="1028" y="1321"/>
                    <a:pt x="1100" y="1321"/>
                  </a:cubicBezTo>
                  <a:cubicBezTo>
                    <a:pt x="1164" y="1321"/>
                    <a:pt x="1228" y="1300"/>
                    <a:pt x="1277" y="1250"/>
                  </a:cubicBezTo>
                  <a:cubicBezTo>
                    <a:pt x="1361" y="1146"/>
                    <a:pt x="1361" y="978"/>
                    <a:pt x="1277" y="874"/>
                  </a:cubicBezTo>
                  <a:cubicBezTo>
                    <a:pt x="1005" y="602"/>
                    <a:pt x="733" y="330"/>
                    <a:pt x="482" y="79"/>
                  </a:cubicBezTo>
                  <a:cubicBezTo>
                    <a:pt x="430" y="26"/>
                    <a:pt x="362" y="0"/>
                    <a:pt x="2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4;p2">
              <a:extLst>
                <a:ext uri="{FF2B5EF4-FFF2-40B4-BE49-F238E27FC236}">
                  <a16:creationId xmlns:a16="http://schemas.microsoft.com/office/drawing/2014/main" id="{A93A91D0-3444-1EBC-00A7-B866364242AB}"/>
                </a:ext>
              </a:extLst>
            </p:cNvPr>
            <p:cNvSpPr/>
            <p:nvPr/>
          </p:nvSpPr>
          <p:spPr>
            <a:xfrm>
              <a:off x="10914988" y="1926113"/>
              <a:ext cx="18350" cy="37475"/>
            </a:xfrm>
            <a:custGeom>
              <a:avLst/>
              <a:gdLst/>
              <a:ahLst/>
              <a:cxnLst/>
              <a:rect l="l" t="t" r="r" b="b"/>
              <a:pathLst>
                <a:path w="734" h="1499" extrusionOk="0">
                  <a:moveTo>
                    <a:pt x="564" y="827"/>
                  </a:moveTo>
                  <a:cubicBezTo>
                    <a:pt x="563" y="827"/>
                    <a:pt x="560" y="837"/>
                    <a:pt x="553" y="854"/>
                  </a:cubicBezTo>
                  <a:lnTo>
                    <a:pt x="553" y="854"/>
                  </a:lnTo>
                  <a:cubicBezTo>
                    <a:pt x="558" y="850"/>
                    <a:pt x="566" y="850"/>
                    <a:pt x="566" y="850"/>
                  </a:cubicBezTo>
                  <a:cubicBezTo>
                    <a:pt x="566" y="834"/>
                    <a:pt x="566" y="827"/>
                    <a:pt x="564" y="827"/>
                  </a:cubicBezTo>
                  <a:close/>
                  <a:moveTo>
                    <a:pt x="553" y="854"/>
                  </a:moveTo>
                  <a:cubicBezTo>
                    <a:pt x="551" y="855"/>
                    <a:pt x="550" y="856"/>
                    <a:pt x="549" y="857"/>
                  </a:cubicBezTo>
                  <a:lnTo>
                    <a:pt x="549" y="857"/>
                  </a:lnTo>
                  <a:cubicBezTo>
                    <a:pt x="547" y="865"/>
                    <a:pt x="545" y="871"/>
                    <a:pt x="545" y="871"/>
                  </a:cubicBezTo>
                  <a:cubicBezTo>
                    <a:pt x="548" y="864"/>
                    <a:pt x="550" y="859"/>
                    <a:pt x="553" y="854"/>
                  </a:cubicBezTo>
                  <a:close/>
                  <a:moveTo>
                    <a:pt x="463" y="0"/>
                  </a:moveTo>
                  <a:cubicBezTo>
                    <a:pt x="367" y="0"/>
                    <a:pt x="272" y="42"/>
                    <a:pt x="231" y="138"/>
                  </a:cubicBezTo>
                  <a:cubicBezTo>
                    <a:pt x="84" y="473"/>
                    <a:pt x="1" y="850"/>
                    <a:pt x="22" y="1226"/>
                  </a:cubicBezTo>
                  <a:cubicBezTo>
                    <a:pt x="43" y="1373"/>
                    <a:pt x="147" y="1498"/>
                    <a:pt x="294" y="1498"/>
                  </a:cubicBezTo>
                  <a:cubicBezTo>
                    <a:pt x="419" y="1477"/>
                    <a:pt x="566" y="1373"/>
                    <a:pt x="545" y="1226"/>
                  </a:cubicBezTo>
                  <a:cubicBezTo>
                    <a:pt x="545" y="1143"/>
                    <a:pt x="545" y="1080"/>
                    <a:pt x="545" y="975"/>
                  </a:cubicBezTo>
                  <a:cubicBezTo>
                    <a:pt x="545" y="933"/>
                    <a:pt x="545" y="912"/>
                    <a:pt x="545" y="871"/>
                  </a:cubicBezTo>
                  <a:cubicBezTo>
                    <a:pt x="545" y="864"/>
                    <a:pt x="547" y="860"/>
                    <a:pt x="549" y="857"/>
                  </a:cubicBezTo>
                  <a:lnTo>
                    <a:pt x="549" y="857"/>
                  </a:lnTo>
                  <a:cubicBezTo>
                    <a:pt x="555" y="838"/>
                    <a:pt x="566" y="808"/>
                    <a:pt x="566" y="808"/>
                  </a:cubicBezTo>
                  <a:cubicBezTo>
                    <a:pt x="587" y="724"/>
                    <a:pt x="607" y="640"/>
                    <a:pt x="628" y="578"/>
                  </a:cubicBezTo>
                  <a:cubicBezTo>
                    <a:pt x="628" y="536"/>
                    <a:pt x="649" y="494"/>
                    <a:pt x="670" y="452"/>
                  </a:cubicBezTo>
                  <a:cubicBezTo>
                    <a:pt x="670" y="452"/>
                    <a:pt x="670" y="431"/>
                    <a:pt x="670" y="431"/>
                  </a:cubicBezTo>
                  <a:cubicBezTo>
                    <a:pt x="676" y="425"/>
                    <a:pt x="679" y="422"/>
                    <a:pt x="679" y="422"/>
                  </a:cubicBezTo>
                  <a:cubicBezTo>
                    <a:pt x="681" y="422"/>
                    <a:pt x="670" y="437"/>
                    <a:pt x="670" y="452"/>
                  </a:cubicBezTo>
                  <a:cubicBezTo>
                    <a:pt x="670" y="431"/>
                    <a:pt x="691" y="410"/>
                    <a:pt x="691" y="389"/>
                  </a:cubicBezTo>
                  <a:cubicBezTo>
                    <a:pt x="733" y="326"/>
                    <a:pt x="733" y="264"/>
                    <a:pt x="712" y="180"/>
                  </a:cubicBezTo>
                  <a:cubicBezTo>
                    <a:pt x="712" y="138"/>
                    <a:pt x="649" y="54"/>
                    <a:pt x="607" y="34"/>
                  </a:cubicBezTo>
                  <a:cubicBezTo>
                    <a:pt x="564" y="12"/>
                    <a:pt x="513" y="0"/>
                    <a:pt x="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5;p2">
              <a:extLst>
                <a:ext uri="{FF2B5EF4-FFF2-40B4-BE49-F238E27FC236}">
                  <a16:creationId xmlns:a16="http://schemas.microsoft.com/office/drawing/2014/main" id="{22EFF4C4-08A0-8434-09C7-B65E3373B7F9}"/>
                </a:ext>
              </a:extLst>
            </p:cNvPr>
            <p:cNvSpPr/>
            <p:nvPr/>
          </p:nvSpPr>
          <p:spPr>
            <a:xfrm>
              <a:off x="10947938" y="1952163"/>
              <a:ext cx="30900" cy="42375"/>
            </a:xfrm>
            <a:custGeom>
              <a:avLst/>
              <a:gdLst/>
              <a:ahLst/>
              <a:cxnLst/>
              <a:rect l="l" t="t" r="r" b="b"/>
              <a:pathLst>
                <a:path w="1236" h="1695" extrusionOk="0">
                  <a:moveTo>
                    <a:pt x="954" y="0"/>
                  </a:moveTo>
                  <a:cubicBezTo>
                    <a:pt x="893" y="0"/>
                    <a:pt x="834" y="23"/>
                    <a:pt x="796" y="80"/>
                  </a:cubicBezTo>
                  <a:cubicBezTo>
                    <a:pt x="482" y="477"/>
                    <a:pt x="231" y="896"/>
                    <a:pt x="43" y="1356"/>
                  </a:cubicBezTo>
                  <a:cubicBezTo>
                    <a:pt x="1" y="1481"/>
                    <a:pt x="106" y="1649"/>
                    <a:pt x="231" y="1691"/>
                  </a:cubicBezTo>
                  <a:cubicBezTo>
                    <a:pt x="249" y="1693"/>
                    <a:pt x="267" y="1695"/>
                    <a:pt x="285" y="1695"/>
                  </a:cubicBezTo>
                  <a:cubicBezTo>
                    <a:pt x="408" y="1695"/>
                    <a:pt x="511" y="1631"/>
                    <a:pt x="566" y="1502"/>
                  </a:cubicBezTo>
                  <a:cubicBezTo>
                    <a:pt x="566" y="1481"/>
                    <a:pt x="587" y="1440"/>
                    <a:pt x="587" y="1419"/>
                  </a:cubicBezTo>
                  <a:cubicBezTo>
                    <a:pt x="587" y="1419"/>
                    <a:pt x="601" y="1389"/>
                    <a:pt x="609" y="1379"/>
                  </a:cubicBezTo>
                  <a:lnTo>
                    <a:pt x="609" y="1379"/>
                  </a:lnTo>
                  <a:cubicBezTo>
                    <a:pt x="608" y="1385"/>
                    <a:pt x="608" y="1391"/>
                    <a:pt x="608" y="1398"/>
                  </a:cubicBezTo>
                  <a:cubicBezTo>
                    <a:pt x="613" y="1381"/>
                    <a:pt x="614" y="1374"/>
                    <a:pt x="613" y="1374"/>
                  </a:cubicBezTo>
                  <a:cubicBezTo>
                    <a:pt x="612" y="1374"/>
                    <a:pt x="611" y="1376"/>
                    <a:pt x="609" y="1379"/>
                  </a:cubicBezTo>
                  <a:lnTo>
                    <a:pt x="609" y="1379"/>
                  </a:lnTo>
                  <a:cubicBezTo>
                    <a:pt x="616" y="1326"/>
                    <a:pt x="652" y="1289"/>
                    <a:pt x="670" y="1251"/>
                  </a:cubicBezTo>
                  <a:cubicBezTo>
                    <a:pt x="712" y="1147"/>
                    <a:pt x="754" y="1042"/>
                    <a:pt x="817" y="958"/>
                  </a:cubicBezTo>
                  <a:cubicBezTo>
                    <a:pt x="880" y="854"/>
                    <a:pt x="922" y="770"/>
                    <a:pt x="984" y="665"/>
                  </a:cubicBezTo>
                  <a:lnTo>
                    <a:pt x="1089" y="540"/>
                  </a:lnTo>
                  <a:cubicBezTo>
                    <a:pt x="1110" y="519"/>
                    <a:pt x="1110" y="498"/>
                    <a:pt x="1131" y="477"/>
                  </a:cubicBezTo>
                  <a:lnTo>
                    <a:pt x="1131" y="477"/>
                  </a:lnTo>
                  <a:cubicBezTo>
                    <a:pt x="1121" y="487"/>
                    <a:pt x="1117" y="491"/>
                    <a:pt x="1116" y="491"/>
                  </a:cubicBezTo>
                  <a:cubicBezTo>
                    <a:pt x="1115" y="491"/>
                    <a:pt x="1152" y="451"/>
                    <a:pt x="1152" y="435"/>
                  </a:cubicBezTo>
                  <a:cubicBezTo>
                    <a:pt x="1214" y="393"/>
                    <a:pt x="1235" y="331"/>
                    <a:pt x="1235" y="268"/>
                  </a:cubicBezTo>
                  <a:cubicBezTo>
                    <a:pt x="1235" y="184"/>
                    <a:pt x="1214" y="121"/>
                    <a:pt x="1152" y="80"/>
                  </a:cubicBezTo>
                  <a:cubicBezTo>
                    <a:pt x="1106" y="34"/>
                    <a:pt x="1028" y="0"/>
                    <a:pt x="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" name="Google Shape;77;p2">
            <a:extLst>
              <a:ext uri="{FF2B5EF4-FFF2-40B4-BE49-F238E27FC236}">
                <a16:creationId xmlns:a16="http://schemas.microsoft.com/office/drawing/2014/main" id="{B51C0ED2-2D38-3A07-0961-11EF0BE430A2}"/>
              </a:ext>
            </a:extLst>
          </p:cNvPr>
          <p:cNvGrpSpPr/>
          <p:nvPr/>
        </p:nvGrpSpPr>
        <p:grpSpPr>
          <a:xfrm>
            <a:off x="2625826" y="5592557"/>
            <a:ext cx="649222" cy="742321"/>
            <a:chOff x="844408" y="1323675"/>
            <a:chExt cx="417050" cy="476825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55" name="Google Shape;78;p2">
              <a:extLst>
                <a:ext uri="{FF2B5EF4-FFF2-40B4-BE49-F238E27FC236}">
                  <a16:creationId xmlns:a16="http://schemas.microsoft.com/office/drawing/2014/main" id="{9CE847D0-D4F8-6061-5E50-1A05A0AB368B}"/>
                </a:ext>
              </a:extLst>
            </p:cNvPr>
            <p:cNvSpPr/>
            <p:nvPr/>
          </p:nvSpPr>
          <p:spPr>
            <a:xfrm>
              <a:off x="844408" y="1323675"/>
              <a:ext cx="417050" cy="476825"/>
            </a:xfrm>
            <a:custGeom>
              <a:avLst/>
              <a:gdLst/>
              <a:ahLst/>
              <a:cxnLst/>
              <a:rect l="l" t="t" r="r" b="b"/>
              <a:pathLst>
                <a:path w="16682" h="19073" extrusionOk="0">
                  <a:moveTo>
                    <a:pt x="11786" y="521"/>
                  </a:moveTo>
                  <a:cubicBezTo>
                    <a:pt x="12172" y="521"/>
                    <a:pt x="12452" y="701"/>
                    <a:pt x="12769" y="899"/>
                  </a:cubicBezTo>
                  <a:cubicBezTo>
                    <a:pt x="13167" y="1151"/>
                    <a:pt x="13543" y="1402"/>
                    <a:pt x="13941" y="1653"/>
                  </a:cubicBezTo>
                  <a:cubicBezTo>
                    <a:pt x="14318" y="1904"/>
                    <a:pt x="14715" y="2155"/>
                    <a:pt x="15092" y="2406"/>
                  </a:cubicBezTo>
                  <a:cubicBezTo>
                    <a:pt x="15364" y="2573"/>
                    <a:pt x="15678" y="2720"/>
                    <a:pt x="15845" y="3013"/>
                  </a:cubicBezTo>
                  <a:cubicBezTo>
                    <a:pt x="15970" y="3201"/>
                    <a:pt x="16033" y="3431"/>
                    <a:pt x="16012" y="3661"/>
                  </a:cubicBezTo>
                  <a:cubicBezTo>
                    <a:pt x="15993" y="3836"/>
                    <a:pt x="15937" y="4191"/>
                    <a:pt x="15746" y="4191"/>
                  </a:cubicBezTo>
                  <a:cubicBezTo>
                    <a:pt x="15731" y="4191"/>
                    <a:pt x="15715" y="4189"/>
                    <a:pt x="15698" y="4184"/>
                  </a:cubicBezTo>
                  <a:cubicBezTo>
                    <a:pt x="15615" y="4164"/>
                    <a:pt x="15510" y="4080"/>
                    <a:pt x="15426" y="4017"/>
                  </a:cubicBezTo>
                  <a:lnTo>
                    <a:pt x="14987" y="3745"/>
                  </a:lnTo>
                  <a:cubicBezTo>
                    <a:pt x="14757" y="3599"/>
                    <a:pt x="14527" y="3452"/>
                    <a:pt x="14297" y="3306"/>
                  </a:cubicBezTo>
                  <a:cubicBezTo>
                    <a:pt x="14263" y="3279"/>
                    <a:pt x="14222" y="3267"/>
                    <a:pt x="14181" y="3267"/>
                  </a:cubicBezTo>
                  <a:cubicBezTo>
                    <a:pt x="14093" y="3267"/>
                    <a:pt x="13998" y="3319"/>
                    <a:pt x="13941" y="3389"/>
                  </a:cubicBezTo>
                  <a:cubicBezTo>
                    <a:pt x="13376" y="4268"/>
                    <a:pt x="12832" y="5147"/>
                    <a:pt x="12267" y="6026"/>
                  </a:cubicBezTo>
                  <a:cubicBezTo>
                    <a:pt x="11493" y="7218"/>
                    <a:pt x="10698" y="8369"/>
                    <a:pt x="10468" y="9813"/>
                  </a:cubicBezTo>
                  <a:cubicBezTo>
                    <a:pt x="10133" y="11905"/>
                    <a:pt x="9861" y="13998"/>
                    <a:pt x="9547" y="16090"/>
                  </a:cubicBezTo>
                  <a:cubicBezTo>
                    <a:pt x="9429" y="16894"/>
                    <a:pt x="9312" y="17715"/>
                    <a:pt x="9194" y="18539"/>
                  </a:cubicBezTo>
                  <a:lnTo>
                    <a:pt x="9194" y="18539"/>
                  </a:lnTo>
                  <a:cubicBezTo>
                    <a:pt x="9059" y="18553"/>
                    <a:pt x="8925" y="18560"/>
                    <a:pt x="8792" y="18560"/>
                  </a:cubicBezTo>
                  <a:cubicBezTo>
                    <a:pt x="8042" y="18560"/>
                    <a:pt x="7338" y="18329"/>
                    <a:pt x="6701" y="17910"/>
                  </a:cubicBezTo>
                  <a:cubicBezTo>
                    <a:pt x="6283" y="17638"/>
                    <a:pt x="5843" y="17366"/>
                    <a:pt x="5404" y="17094"/>
                  </a:cubicBezTo>
                  <a:cubicBezTo>
                    <a:pt x="4337" y="16404"/>
                    <a:pt x="3291" y="15713"/>
                    <a:pt x="2224" y="15044"/>
                  </a:cubicBezTo>
                  <a:cubicBezTo>
                    <a:pt x="1464" y="14557"/>
                    <a:pt x="904" y="13889"/>
                    <a:pt x="611" y="13039"/>
                  </a:cubicBezTo>
                  <a:lnTo>
                    <a:pt x="611" y="13039"/>
                  </a:lnTo>
                  <a:cubicBezTo>
                    <a:pt x="2348" y="11908"/>
                    <a:pt x="4085" y="10777"/>
                    <a:pt x="5802" y="9666"/>
                  </a:cubicBezTo>
                  <a:cubicBezTo>
                    <a:pt x="6534" y="9185"/>
                    <a:pt x="7245" y="8725"/>
                    <a:pt x="7957" y="8244"/>
                  </a:cubicBezTo>
                  <a:cubicBezTo>
                    <a:pt x="8710" y="7762"/>
                    <a:pt x="9338" y="7156"/>
                    <a:pt x="9819" y="6402"/>
                  </a:cubicBezTo>
                  <a:cubicBezTo>
                    <a:pt x="10028" y="6088"/>
                    <a:pt x="10216" y="5775"/>
                    <a:pt x="10426" y="5440"/>
                  </a:cubicBezTo>
                  <a:cubicBezTo>
                    <a:pt x="11074" y="4415"/>
                    <a:pt x="11744" y="3389"/>
                    <a:pt x="12393" y="2385"/>
                  </a:cubicBezTo>
                  <a:cubicBezTo>
                    <a:pt x="12476" y="2259"/>
                    <a:pt x="12413" y="2092"/>
                    <a:pt x="12309" y="2008"/>
                  </a:cubicBezTo>
                  <a:lnTo>
                    <a:pt x="11493" y="1506"/>
                  </a:lnTo>
                  <a:cubicBezTo>
                    <a:pt x="11305" y="1381"/>
                    <a:pt x="11137" y="1276"/>
                    <a:pt x="10949" y="1151"/>
                  </a:cubicBezTo>
                  <a:cubicBezTo>
                    <a:pt x="10904" y="1121"/>
                    <a:pt x="10859" y="1091"/>
                    <a:pt x="10815" y="1061"/>
                  </a:cubicBezTo>
                  <a:lnTo>
                    <a:pt x="10815" y="1061"/>
                  </a:lnTo>
                  <a:cubicBezTo>
                    <a:pt x="10977" y="765"/>
                    <a:pt x="11435" y="559"/>
                    <a:pt x="11723" y="523"/>
                  </a:cubicBezTo>
                  <a:cubicBezTo>
                    <a:pt x="11744" y="522"/>
                    <a:pt x="11765" y="521"/>
                    <a:pt x="11786" y="521"/>
                  </a:cubicBezTo>
                  <a:close/>
                  <a:moveTo>
                    <a:pt x="11836" y="1"/>
                  </a:moveTo>
                  <a:cubicBezTo>
                    <a:pt x="11247" y="1"/>
                    <a:pt x="10712" y="302"/>
                    <a:pt x="10384" y="795"/>
                  </a:cubicBezTo>
                  <a:cubicBezTo>
                    <a:pt x="10237" y="1025"/>
                    <a:pt x="10196" y="1255"/>
                    <a:pt x="10447" y="1443"/>
                  </a:cubicBezTo>
                  <a:cubicBezTo>
                    <a:pt x="10593" y="1548"/>
                    <a:pt x="10760" y="1653"/>
                    <a:pt x="10907" y="1757"/>
                  </a:cubicBezTo>
                  <a:cubicBezTo>
                    <a:pt x="11210" y="1942"/>
                    <a:pt x="11512" y="2127"/>
                    <a:pt x="11815" y="2323"/>
                  </a:cubicBezTo>
                  <a:lnTo>
                    <a:pt x="11815" y="2323"/>
                  </a:lnTo>
                  <a:cubicBezTo>
                    <a:pt x="11296" y="3114"/>
                    <a:pt x="10779" y="3921"/>
                    <a:pt x="10279" y="4728"/>
                  </a:cubicBezTo>
                  <a:cubicBezTo>
                    <a:pt x="9547" y="5858"/>
                    <a:pt x="8898" y="7009"/>
                    <a:pt x="7727" y="7783"/>
                  </a:cubicBezTo>
                  <a:cubicBezTo>
                    <a:pt x="5948" y="8955"/>
                    <a:pt x="4170" y="10106"/>
                    <a:pt x="2370" y="11257"/>
                  </a:cubicBezTo>
                  <a:cubicBezTo>
                    <a:pt x="1643" y="11734"/>
                    <a:pt x="916" y="12212"/>
                    <a:pt x="189" y="12690"/>
                  </a:cubicBezTo>
                  <a:lnTo>
                    <a:pt x="189" y="12690"/>
                  </a:lnTo>
                  <a:cubicBezTo>
                    <a:pt x="80" y="12736"/>
                    <a:pt x="1" y="12843"/>
                    <a:pt x="48" y="12993"/>
                  </a:cubicBezTo>
                  <a:cubicBezTo>
                    <a:pt x="320" y="13998"/>
                    <a:pt x="968" y="14835"/>
                    <a:pt x="1847" y="15420"/>
                  </a:cubicBezTo>
                  <a:cubicBezTo>
                    <a:pt x="2224" y="15672"/>
                    <a:pt x="2621" y="15923"/>
                    <a:pt x="2998" y="16153"/>
                  </a:cubicBezTo>
                  <a:cubicBezTo>
                    <a:pt x="4149" y="16885"/>
                    <a:pt x="5279" y="17617"/>
                    <a:pt x="6429" y="18350"/>
                  </a:cubicBezTo>
                  <a:cubicBezTo>
                    <a:pt x="7155" y="18828"/>
                    <a:pt x="7959" y="19072"/>
                    <a:pt x="8800" y="19072"/>
                  </a:cubicBezTo>
                  <a:cubicBezTo>
                    <a:pt x="9025" y="19072"/>
                    <a:pt x="9254" y="19055"/>
                    <a:pt x="9484" y="19019"/>
                  </a:cubicBezTo>
                  <a:cubicBezTo>
                    <a:pt x="9568" y="19019"/>
                    <a:pt x="9652" y="18915"/>
                    <a:pt x="9672" y="18831"/>
                  </a:cubicBezTo>
                  <a:cubicBezTo>
                    <a:pt x="9986" y="16760"/>
                    <a:pt x="10279" y="14688"/>
                    <a:pt x="10593" y="12638"/>
                  </a:cubicBezTo>
                  <a:cubicBezTo>
                    <a:pt x="10719" y="11780"/>
                    <a:pt x="10844" y="10922"/>
                    <a:pt x="10970" y="10064"/>
                  </a:cubicBezTo>
                  <a:cubicBezTo>
                    <a:pt x="11095" y="9185"/>
                    <a:pt x="11388" y="8348"/>
                    <a:pt x="11869" y="7616"/>
                  </a:cubicBezTo>
                  <a:cubicBezTo>
                    <a:pt x="12079" y="7302"/>
                    <a:pt x="12267" y="6988"/>
                    <a:pt x="12476" y="6653"/>
                  </a:cubicBezTo>
                  <a:cubicBezTo>
                    <a:pt x="13078" y="5742"/>
                    <a:pt x="13661" y="4812"/>
                    <a:pt x="14260" y="3881"/>
                  </a:cubicBezTo>
                  <a:lnTo>
                    <a:pt x="14260" y="3881"/>
                  </a:lnTo>
                  <a:cubicBezTo>
                    <a:pt x="14517" y="4046"/>
                    <a:pt x="14766" y="4213"/>
                    <a:pt x="15029" y="4394"/>
                  </a:cubicBezTo>
                  <a:cubicBezTo>
                    <a:pt x="15262" y="4544"/>
                    <a:pt x="15539" y="4740"/>
                    <a:pt x="15808" y="4740"/>
                  </a:cubicBezTo>
                  <a:cubicBezTo>
                    <a:pt x="15951" y="4740"/>
                    <a:pt x="16091" y="4685"/>
                    <a:pt x="16222" y="4540"/>
                  </a:cubicBezTo>
                  <a:cubicBezTo>
                    <a:pt x="16682" y="4017"/>
                    <a:pt x="16598" y="3159"/>
                    <a:pt x="16222" y="2636"/>
                  </a:cubicBezTo>
                  <a:cubicBezTo>
                    <a:pt x="15970" y="2280"/>
                    <a:pt x="15573" y="2071"/>
                    <a:pt x="15238" y="1862"/>
                  </a:cubicBezTo>
                  <a:lnTo>
                    <a:pt x="13250" y="586"/>
                  </a:lnTo>
                  <a:cubicBezTo>
                    <a:pt x="12874" y="355"/>
                    <a:pt x="12539" y="83"/>
                    <a:pt x="12100" y="21"/>
                  </a:cubicBezTo>
                  <a:cubicBezTo>
                    <a:pt x="12011" y="7"/>
                    <a:pt x="11923" y="1"/>
                    <a:pt x="11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79;p2">
              <a:extLst>
                <a:ext uri="{FF2B5EF4-FFF2-40B4-BE49-F238E27FC236}">
                  <a16:creationId xmlns:a16="http://schemas.microsoft.com/office/drawing/2014/main" id="{F26A6586-50F4-ADEC-5F0B-C6227A851FE2}"/>
                </a:ext>
              </a:extLst>
            </p:cNvPr>
            <p:cNvSpPr/>
            <p:nvPr/>
          </p:nvSpPr>
          <p:spPr>
            <a:xfrm>
              <a:off x="905158" y="1599425"/>
              <a:ext cx="195400" cy="112875"/>
            </a:xfrm>
            <a:custGeom>
              <a:avLst/>
              <a:gdLst/>
              <a:ahLst/>
              <a:cxnLst/>
              <a:rect l="l" t="t" r="r" b="b"/>
              <a:pathLst>
                <a:path w="7816" h="4515" extrusionOk="0">
                  <a:moveTo>
                    <a:pt x="883" y="0"/>
                  </a:moveTo>
                  <a:cubicBezTo>
                    <a:pt x="688" y="0"/>
                    <a:pt x="491" y="20"/>
                    <a:pt x="296" y="59"/>
                  </a:cubicBezTo>
                  <a:cubicBezTo>
                    <a:pt x="0" y="118"/>
                    <a:pt x="94" y="567"/>
                    <a:pt x="386" y="567"/>
                  </a:cubicBezTo>
                  <a:cubicBezTo>
                    <a:pt x="404" y="567"/>
                    <a:pt x="423" y="565"/>
                    <a:pt x="442" y="561"/>
                  </a:cubicBezTo>
                  <a:cubicBezTo>
                    <a:pt x="587" y="534"/>
                    <a:pt x="732" y="521"/>
                    <a:pt x="875" y="521"/>
                  </a:cubicBezTo>
                  <a:cubicBezTo>
                    <a:pt x="1498" y="521"/>
                    <a:pt x="2092" y="776"/>
                    <a:pt x="2535" y="1252"/>
                  </a:cubicBezTo>
                  <a:cubicBezTo>
                    <a:pt x="2974" y="1712"/>
                    <a:pt x="3309" y="2319"/>
                    <a:pt x="3957" y="2549"/>
                  </a:cubicBezTo>
                  <a:cubicBezTo>
                    <a:pt x="4313" y="2696"/>
                    <a:pt x="4711" y="2675"/>
                    <a:pt x="5087" y="2800"/>
                  </a:cubicBezTo>
                  <a:cubicBezTo>
                    <a:pt x="5401" y="2905"/>
                    <a:pt x="5652" y="3135"/>
                    <a:pt x="5903" y="3344"/>
                  </a:cubicBezTo>
                  <a:cubicBezTo>
                    <a:pt x="6364" y="3784"/>
                    <a:pt x="6782" y="4244"/>
                    <a:pt x="7410" y="4495"/>
                  </a:cubicBezTo>
                  <a:cubicBezTo>
                    <a:pt x="7443" y="4508"/>
                    <a:pt x="7474" y="4514"/>
                    <a:pt x="7503" y="4514"/>
                  </a:cubicBezTo>
                  <a:cubicBezTo>
                    <a:pt x="7745" y="4514"/>
                    <a:pt x="7816" y="4086"/>
                    <a:pt x="7535" y="3993"/>
                  </a:cubicBezTo>
                  <a:cubicBezTo>
                    <a:pt x="6887" y="3742"/>
                    <a:pt x="6468" y="3114"/>
                    <a:pt x="5945" y="2696"/>
                  </a:cubicBezTo>
                  <a:cubicBezTo>
                    <a:pt x="5694" y="2507"/>
                    <a:pt x="5422" y="2340"/>
                    <a:pt x="5108" y="2256"/>
                  </a:cubicBezTo>
                  <a:cubicBezTo>
                    <a:pt x="4711" y="2152"/>
                    <a:pt x="4271" y="2173"/>
                    <a:pt x="3895" y="1942"/>
                  </a:cubicBezTo>
                  <a:cubicBezTo>
                    <a:pt x="3309" y="1566"/>
                    <a:pt x="2995" y="854"/>
                    <a:pt x="2409" y="457"/>
                  </a:cubicBezTo>
                  <a:cubicBezTo>
                    <a:pt x="1949" y="150"/>
                    <a:pt x="1421" y="0"/>
                    <a:pt x="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0;p2">
              <a:extLst>
                <a:ext uri="{FF2B5EF4-FFF2-40B4-BE49-F238E27FC236}">
                  <a16:creationId xmlns:a16="http://schemas.microsoft.com/office/drawing/2014/main" id="{64513FFD-1C6A-C926-FDDF-7AC68B15A039}"/>
                </a:ext>
              </a:extLst>
            </p:cNvPr>
            <p:cNvSpPr/>
            <p:nvPr/>
          </p:nvSpPr>
          <p:spPr>
            <a:xfrm>
              <a:off x="1069458" y="1581100"/>
              <a:ext cx="34550" cy="26125"/>
            </a:xfrm>
            <a:custGeom>
              <a:avLst/>
              <a:gdLst/>
              <a:ahLst/>
              <a:cxnLst/>
              <a:rect l="l" t="t" r="r" b="b"/>
              <a:pathLst>
                <a:path w="1382" h="1045" extrusionOk="0">
                  <a:moveTo>
                    <a:pt x="290" y="0"/>
                  </a:moveTo>
                  <a:cubicBezTo>
                    <a:pt x="197" y="0"/>
                    <a:pt x="106" y="52"/>
                    <a:pt x="64" y="123"/>
                  </a:cubicBezTo>
                  <a:cubicBezTo>
                    <a:pt x="1" y="269"/>
                    <a:pt x="22" y="416"/>
                    <a:pt x="147" y="499"/>
                  </a:cubicBezTo>
                  <a:cubicBezTo>
                    <a:pt x="419" y="667"/>
                    <a:pt x="691" y="834"/>
                    <a:pt x="963" y="1001"/>
                  </a:cubicBezTo>
                  <a:cubicBezTo>
                    <a:pt x="1000" y="1031"/>
                    <a:pt x="1048" y="1045"/>
                    <a:pt x="1097" y="1045"/>
                  </a:cubicBezTo>
                  <a:cubicBezTo>
                    <a:pt x="1186" y="1045"/>
                    <a:pt x="1279" y="999"/>
                    <a:pt x="1319" y="918"/>
                  </a:cubicBezTo>
                  <a:cubicBezTo>
                    <a:pt x="1382" y="771"/>
                    <a:pt x="1340" y="625"/>
                    <a:pt x="1214" y="562"/>
                  </a:cubicBezTo>
                  <a:cubicBezTo>
                    <a:pt x="963" y="374"/>
                    <a:pt x="691" y="206"/>
                    <a:pt x="419" y="39"/>
                  </a:cubicBezTo>
                  <a:cubicBezTo>
                    <a:pt x="379" y="12"/>
                    <a:pt x="334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1;p2">
              <a:extLst>
                <a:ext uri="{FF2B5EF4-FFF2-40B4-BE49-F238E27FC236}">
                  <a16:creationId xmlns:a16="http://schemas.microsoft.com/office/drawing/2014/main" id="{01E43ED2-D4D6-8585-C85D-93F743B1107A}"/>
                </a:ext>
              </a:extLst>
            </p:cNvPr>
            <p:cNvSpPr/>
            <p:nvPr/>
          </p:nvSpPr>
          <p:spPr>
            <a:xfrm>
              <a:off x="1083058" y="1553600"/>
              <a:ext cx="25150" cy="20650"/>
            </a:xfrm>
            <a:custGeom>
              <a:avLst/>
              <a:gdLst/>
              <a:ahLst/>
              <a:cxnLst/>
              <a:rect l="l" t="t" r="r" b="b"/>
              <a:pathLst>
                <a:path w="1006" h="826" extrusionOk="0">
                  <a:moveTo>
                    <a:pt x="249" y="0"/>
                  </a:moveTo>
                  <a:cubicBezTo>
                    <a:pt x="228" y="0"/>
                    <a:pt x="208" y="3"/>
                    <a:pt x="189" y="9"/>
                  </a:cubicBezTo>
                  <a:cubicBezTo>
                    <a:pt x="147" y="30"/>
                    <a:pt x="64" y="72"/>
                    <a:pt x="43" y="135"/>
                  </a:cubicBezTo>
                  <a:cubicBezTo>
                    <a:pt x="1" y="197"/>
                    <a:pt x="1" y="260"/>
                    <a:pt x="22" y="344"/>
                  </a:cubicBezTo>
                  <a:cubicBezTo>
                    <a:pt x="43" y="407"/>
                    <a:pt x="85" y="448"/>
                    <a:pt x="126" y="490"/>
                  </a:cubicBezTo>
                  <a:cubicBezTo>
                    <a:pt x="294" y="595"/>
                    <a:pt x="440" y="700"/>
                    <a:pt x="608" y="783"/>
                  </a:cubicBezTo>
                  <a:cubicBezTo>
                    <a:pt x="650" y="825"/>
                    <a:pt x="733" y="825"/>
                    <a:pt x="796" y="825"/>
                  </a:cubicBezTo>
                  <a:cubicBezTo>
                    <a:pt x="859" y="804"/>
                    <a:pt x="922" y="762"/>
                    <a:pt x="963" y="700"/>
                  </a:cubicBezTo>
                  <a:cubicBezTo>
                    <a:pt x="984" y="637"/>
                    <a:pt x="1005" y="553"/>
                    <a:pt x="984" y="490"/>
                  </a:cubicBezTo>
                  <a:cubicBezTo>
                    <a:pt x="963" y="428"/>
                    <a:pt x="922" y="386"/>
                    <a:pt x="859" y="344"/>
                  </a:cubicBezTo>
                  <a:cubicBezTo>
                    <a:pt x="712" y="239"/>
                    <a:pt x="545" y="135"/>
                    <a:pt x="398" y="30"/>
                  </a:cubicBezTo>
                  <a:cubicBezTo>
                    <a:pt x="354" y="15"/>
                    <a:pt x="299" y="0"/>
                    <a:pt x="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2;p2">
              <a:extLst>
                <a:ext uri="{FF2B5EF4-FFF2-40B4-BE49-F238E27FC236}">
                  <a16:creationId xmlns:a16="http://schemas.microsoft.com/office/drawing/2014/main" id="{ED447C8D-B71B-161A-27C2-68306ADB1C91}"/>
                </a:ext>
              </a:extLst>
            </p:cNvPr>
            <p:cNvSpPr/>
            <p:nvPr/>
          </p:nvSpPr>
          <p:spPr>
            <a:xfrm>
              <a:off x="1093533" y="1516675"/>
              <a:ext cx="28800" cy="23775"/>
            </a:xfrm>
            <a:custGeom>
              <a:avLst/>
              <a:gdLst/>
              <a:ahLst/>
              <a:cxnLst/>
              <a:rect l="l" t="t" r="r" b="b"/>
              <a:pathLst>
                <a:path w="1152" h="951" extrusionOk="0">
                  <a:moveTo>
                    <a:pt x="565" y="189"/>
                  </a:moveTo>
                  <a:cubicBezTo>
                    <a:pt x="573" y="194"/>
                    <a:pt x="581" y="200"/>
                    <a:pt x="588" y="205"/>
                  </a:cubicBezTo>
                  <a:lnTo>
                    <a:pt x="588" y="205"/>
                  </a:lnTo>
                  <a:cubicBezTo>
                    <a:pt x="582" y="196"/>
                    <a:pt x="577" y="189"/>
                    <a:pt x="565" y="189"/>
                  </a:cubicBezTo>
                  <a:close/>
                  <a:moveTo>
                    <a:pt x="251" y="1"/>
                  </a:moveTo>
                  <a:cubicBezTo>
                    <a:pt x="189" y="1"/>
                    <a:pt x="126" y="42"/>
                    <a:pt x="84" y="84"/>
                  </a:cubicBezTo>
                  <a:cubicBezTo>
                    <a:pt x="21" y="126"/>
                    <a:pt x="0" y="189"/>
                    <a:pt x="0" y="273"/>
                  </a:cubicBezTo>
                  <a:cubicBezTo>
                    <a:pt x="0" y="335"/>
                    <a:pt x="21" y="398"/>
                    <a:pt x="84" y="440"/>
                  </a:cubicBezTo>
                  <a:cubicBezTo>
                    <a:pt x="272" y="628"/>
                    <a:pt x="503" y="796"/>
                    <a:pt x="754" y="921"/>
                  </a:cubicBezTo>
                  <a:cubicBezTo>
                    <a:pt x="798" y="936"/>
                    <a:pt x="842" y="951"/>
                    <a:pt x="887" y="951"/>
                  </a:cubicBezTo>
                  <a:cubicBezTo>
                    <a:pt x="905" y="951"/>
                    <a:pt x="924" y="948"/>
                    <a:pt x="942" y="942"/>
                  </a:cubicBezTo>
                  <a:cubicBezTo>
                    <a:pt x="1005" y="921"/>
                    <a:pt x="1068" y="879"/>
                    <a:pt x="1109" y="817"/>
                  </a:cubicBezTo>
                  <a:cubicBezTo>
                    <a:pt x="1130" y="754"/>
                    <a:pt x="1151" y="691"/>
                    <a:pt x="1130" y="628"/>
                  </a:cubicBezTo>
                  <a:cubicBezTo>
                    <a:pt x="1109" y="565"/>
                    <a:pt x="1068" y="503"/>
                    <a:pt x="1005" y="461"/>
                  </a:cubicBezTo>
                  <a:cubicBezTo>
                    <a:pt x="866" y="382"/>
                    <a:pt x="727" y="302"/>
                    <a:pt x="588" y="205"/>
                  </a:cubicBezTo>
                  <a:lnTo>
                    <a:pt x="588" y="205"/>
                  </a:lnTo>
                  <a:cubicBezTo>
                    <a:pt x="593" y="212"/>
                    <a:pt x="598" y="222"/>
                    <a:pt x="607" y="231"/>
                  </a:cubicBezTo>
                  <a:cubicBezTo>
                    <a:pt x="565" y="189"/>
                    <a:pt x="503" y="126"/>
                    <a:pt x="440" y="84"/>
                  </a:cubicBezTo>
                  <a:cubicBezTo>
                    <a:pt x="398" y="42"/>
                    <a:pt x="335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3;p2">
              <a:extLst>
                <a:ext uri="{FF2B5EF4-FFF2-40B4-BE49-F238E27FC236}">
                  <a16:creationId xmlns:a16="http://schemas.microsoft.com/office/drawing/2014/main" id="{6CA1BDEE-D7AB-FF17-6B7B-AF91C43FC51B}"/>
                </a:ext>
              </a:extLst>
            </p:cNvPr>
            <p:cNvSpPr/>
            <p:nvPr/>
          </p:nvSpPr>
          <p:spPr>
            <a:xfrm>
              <a:off x="1103983" y="1502550"/>
              <a:ext cx="26200" cy="18850"/>
            </a:xfrm>
            <a:custGeom>
              <a:avLst/>
              <a:gdLst/>
              <a:ahLst/>
              <a:cxnLst/>
              <a:rect l="l" t="t" r="r" b="b"/>
              <a:pathLst>
                <a:path w="1048" h="754" extrusionOk="0">
                  <a:moveTo>
                    <a:pt x="398" y="42"/>
                  </a:moveTo>
                  <a:cubicBezTo>
                    <a:pt x="406" y="50"/>
                    <a:pt x="413" y="55"/>
                    <a:pt x="421" y="59"/>
                  </a:cubicBezTo>
                  <a:lnTo>
                    <a:pt x="421" y="59"/>
                  </a:lnTo>
                  <a:cubicBezTo>
                    <a:pt x="413" y="53"/>
                    <a:pt x="406" y="48"/>
                    <a:pt x="398" y="42"/>
                  </a:cubicBezTo>
                  <a:close/>
                  <a:moveTo>
                    <a:pt x="421" y="59"/>
                  </a:moveTo>
                  <a:cubicBezTo>
                    <a:pt x="433" y="68"/>
                    <a:pt x="446" y="76"/>
                    <a:pt x="459" y="84"/>
                  </a:cubicBezTo>
                  <a:lnTo>
                    <a:pt x="461" y="84"/>
                  </a:lnTo>
                  <a:cubicBezTo>
                    <a:pt x="448" y="71"/>
                    <a:pt x="434" y="66"/>
                    <a:pt x="421" y="59"/>
                  </a:cubicBezTo>
                  <a:close/>
                  <a:moveTo>
                    <a:pt x="252" y="1"/>
                  </a:moveTo>
                  <a:cubicBezTo>
                    <a:pt x="189" y="1"/>
                    <a:pt x="126" y="22"/>
                    <a:pt x="64" y="84"/>
                  </a:cubicBezTo>
                  <a:cubicBezTo>
                    <a:pt x="22" y="126"/>
                    <a:pt x="1" y="189"/>
                    <a:pt x="1" y="273"/>
                  </a:cubicBezTo>
                  <a:cubicBezTo>
                    <a:pt x="1" y="335"/>
                    <a:pt x="22" y="419"/>
                    <a:pt x="85" y="461"/>
                  </a:cubicBezTo>
                  <a:cubicBezTo>
                    <a:pt x="168" y="524"/>
                    <a:pt x="273" y="586"/>
                    <a:pt x="377" y="628"/>
                  </a:cubicBezTo>
                  <a:cubicBezTo>
                    <a:pt x="482" y="691"/>
                    <a:pt x="587" y="733"/>
                    <a:pt x="712" y="733"/>
                  </a:cubicBezTo>
                  <a:cubicBezTo>
                    <a:pt x="754" y="754"/>
                    <a:pt x="775" y="754"/>
                    <a:pt x="817" y="754"/>
                  </a:cubicBezTo>
                  <a:cubicBezTo>
                    <a:pt x="859" y="733"/>
                    <a:pt x="880" y="733"/>
                    <a:pt x="922" y="712"/>
                  </a:cubicBezTo>
                  <a:cubicBezTo>
                    <a:pt x="963" y="691"/>
                    <a:pt x="1026" y="628"/>
                    <a:pt x="1026" y="566"/>
                  </a:cubicBezTo>
                  <a:cubicBezTo>
                    <a:pt x="1047" y="482"/>
                    <a:pt x="1047" y="419"/>
                    <a:pt x="1005" y="356"/>
                  </a:cubicBezTo>
                  <a:cubicBezTo>
                    <a:pt x="963" y="294"/>
                    <a:pt x="922" y="252"/>
                    <a:pt x="859" y="231"/>
                  </a:cubicBezTo>
                  <a:cubicBezTo>
                    <a:pt x="779" y="231"/>
                    <a:pt x="711" y="206"/>
                    <a:pt x="646" y="185"/>
                  </a:cubicBezTo>
                  <a:lnTo>
                    <a:pt x="646" y="185"/>
                  </a:lnTo>
                  <a:cubicBezTo>
                    <a:pt x="647" y="186"/>
                    <a:pt x="648" y="188"/>
                    <a:pt x="650" y="189"/>
                  </a:cubicBezTo>
                  <a:cubicBezTo>
                    <a:pt x="645" y="187"/>
                    <a:pt x="641" y="184"/>
                    <a:pt x="636" y="182"/>
                  </a:cubicBezTo>
                  <a:lnTo>
                    <a:pt x="636" y="182"/>
                  </a:lnTo>
                  <a:cubicBezTo>
                    <a:pt x="639" y="183"/>
                    <a:pt x="642" y="184"/>
                    <a:pt x="646" y="185"/>
                  </a:cubicBezTo>
                  <a:lnTo>
                    <a:pt x="646" y="185"/>
                  </a:lnTo>
                  <a:cubicBezTo>
                    <a:pt x="634" y="175"/>
                    <a:pt x="622" y="171"/>
                    <a:pt x="610" y="169"/>
                  </a:cubicBezTo>
                  <a:lnTo>
                    <a:pt x="610" y="169"/>
                  </a:lnTo>
                  <a:cubicBezTo>
                    <a:pt x="619" y="173"/>
                    <a:pt x="627" y="178"/>
                    <a:pt x="636" y="182"/>
                  </a:cubicBezTo>
                  <a:lnTo>
                    <a:pt x="636" y="182"/>
                  </a:lnTo>
                  <a:cubicBezTo>
                    <a:pt x="620" y="177"/>
                    <a:pt x="603" y="172"/>
                    <a:pt x="587" y="168"/>
                  </a:cubicBezTo>
                  <a:cubicBezTo>
                    <a:pt x="594" y="168"/>
                    <a:pt x="602" y="168"/>
                    <a:pt x="610" y="169"/>
                  </a:cubicBezTo>
                  <a:lnTo>
                    <a:pt x="610" y="169"/>
                  </a:lnTo>
                  <a:cubicBezTo>
                    <a:pt x="560" y="144"/>
                    <a:pt x="509" y="117"/>
                    <a:pt x="459" y="84"/>
                  </a:cubicBezTo>
                  <a:lnTo>
                    <a:pt x="440" y="84"/>
                  </a:lnTo>
                  <a:cubicBezTo>
                    <a:pt x="419" y="63"/>
                    <a:pt x="398" y="42"/>
                    <a:pt x="357" y="22"/>
                  </a:cubicBezTo>
                  <a:cubicBezTo>
                    <a:pt x="336" y="1"/>
                    <a:pt x="294" y="1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4;p2">
              <a:extLst>
                <a:ext uri="{FF2B5EF4-FFF2-40B4-BE49-F238E27FC236}">
                  <a16:creationId xmlns:a16="http://schemas.microsoft.com/office/drawing/2014/main" id="{F224533E-9189-2F2D-8B88-50EC6B788659}"/>
                </a:ext>
              </a:extLst>
            </p:cNvPr>
            <p:cNvSpPr/>
            <p:nvPr/>
          </p:nvSpPr>
          <p:spPr>
            <a:xfrm>
              <a:off x="1118633" y="1479200"/>
              <a:ext cx="27750" cy="23900"/>
            </a:xfrm>
            <a:custGeom>
              <a:avLst/>
              <a:gdLst/>
              <a:ahLst/>
              <a:cxnLst/>
              <a:rect l="l" t="t" r="r" b="b"/>
              <a:pathLst>
                <a:path w="1110" h="956" extrusionOk="0">
                  <a:moveTo>
                    <a:pt x="285" y="0"/>
                  </a:moveTo>
                  <a:cubicBezTo>
                    <a:pt x="255" y="0"/>
                    <a:pt x="227" y="5"/>
                    <a:pt x="210" y="14"/>
                  </a:cubicBezTo>
                  <a:cubicBezTo>
                    <a:pt x="147" y="35"/>
                    <a:pt x="84" y="77"/>
                    <a:pt x="43" y="139"/>
                  </a:cubicBezTo>
                  <a:cubicBezTo>
                    <a:pt x="22" y="202"/>
                    <a:pt x="1" y="265"/>
                    <a:pt x="22" y="328"/>
                  </a:cubicBezTo>
                  <a:cubicBezTo>
                    <a:pt x="22" y="349"/>
                    <a:pt x="43" y="370"/>
                    <a:pt x="43" y="391"/>
                  </a:cubicBezTo>
                  <a:cubicBezTo>
                    <a:pt x="64" y="432"/>
                    <a:pt x="105" y="474"/>
                    <a:pt x="147" y="495"/>
                  </a:cubicBezTo>
                  <a:cubicBezTo>
                    <a:pt x="336" y="642"/>
                    <a:pt x="524" y="767"/>
                    <a:pt x="712" y="914"/>
                  </a:cubicBezTo>
                  <a:cubicBezTo>
                    <a:pt x="754" y="956"/>
                    <a:pt x="838" y="956"/>
                    <a:pt x="900" y="956"/>
                  </a:cubicBezTo>
                  <a:cubicBezTo>
                    <a:pt x="963" y="935"/>
                    <a:pt x="1026" y="893"/>
                    <a:pt x="1068" y="830"/>
                  </a:cubicBezTo>
                  <a:cubicBezTo>
                    <a:pt x="1089" y="767"/>
                    <a:pt x="1110" y="684"/>
                    <a:pt x="1089" y="621"/>
                  </a:cubicBezTo>
                  <a:cubicBezTo>
                    <a:pt x="1068" y="600"/>
                    <a:pt x="1068" y="579"/>
                    <a:pt x="1068" y="558"/>
                  </a:cubicBezTo>
                  <a:cubicBezTo>
                    <a:pt x="1026" y="516"/>
                    <a:pt x="1005" y="495"/>
                    <a:pt x="963" y="474"/>
                  </a:cubicBezTo>
                  <a:cubicBezTo>
                    <a:pt x="775" y="328"/>
                    <a:pt x="587" y="181"/>
                    <a:pt x="398" y="35"/>
                  </a:cubicBezTo>
                  <a:cubicBezTo>
                    <a:pt x="374" y="10"/>
                    <a:pt x="328" y="0"/>
                    <a:pt x="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5;p2">
              <a:extLst>
                <a:ext uri="{FF2B5EF4-FFF2-40B4-BE49-F238E27FC236}">
                  <a16:creationId xmlns:a16="http://schemas.microsoft.com/office/drawing/2014/main" id="{27E2323A-125D-FF1C-41EA-59BA11203E51}"/>
                </a:ext>
              </a:extLst>
            </p:cNvPr>
            <p:cNvSpPr/>
            <p:nvPr/>
          </p:nvSpPr>
          <p:spPr>
            <a:xfrm>
              <a:off x="1133808" y="1457575"/>
              <a:ext cx="23575" cy="18325"/>
            </a:xfrm>
            <a:custGeom>
              <a:avLst/>
              <a:gdLst/>
              <a:ahLst/>
              <a:cxnLst/>
              <a:rect l="l" t="t" r="r" b="b"/>
              <a:pathLst>
                <a:path w="943" h="733" extrusionOk="0">
                  <a:moveTo>
                    <a:pt x="460" y="634"/>
                  </a:moveTo>
                  <a:lnTo>
                    <a:pt x="460" y="634"/>
                  </a:lnTo>
                  <a:cubicBezTo>
                    <a:pt x="465" y="643"/>
                    <a:pt x="471" y="649"/>
                    <a:pt x="482" y="649"/>
                  </a:cubicBezTo>
                  <a:cubicBezTo>
                    <a:pt x="474" y="644"/>
                    <a:pt x="467" y="639"/>
                    <a:pt x="460" y="634"/>
                  </a:cubicBezTo>
                  <a:close/>
                  <a:moveTo>
                    <a:pt x="356" y="0"/>
                  </a:moveTo>
                  <a:cubicBezTo>
                    <a:pt x="273" y="0"/>
                    <a:pt x="210" y="0"/>
                    <a:pt x="147" y="42"/>
                  </a:cubicBezTo>
                  <a:cubicBezTo>
                    <a:pt x="84" y="63"/>
                    <a:pt x="42" y="126"/>
                    <a:pt x="21" y="188"/>
                  </a:cubicBezTo>
                  <a:cubicBezTo>
                    <a:pt x="1" y="251"/>
                    <a:pt x="21" y="335"/>
                    <a:pt x="42" y="398"/>
                  </a:cubicBezTo>
                  <a:cubicBezTo>
                    <a:pt x="84" y="440"/>
                    <a:pt x="147" y="502"/>
                    <a:pt x="210" y="502"/>
                  </a:cubicBezTo>
                  <a:cubicBezTo>
                    <a:pt x="238" y="516"/>
                    <a:pt x="266" y="530"/>
                    <a:pt x="300" y="544"/>
                  </a:cubicBezTo>
                  <a:lnTo>
                    <a:pt x="300" y="544"/>
                  </a:lnTo>
                  <a:cubicBezTo>
                    <a:pt x="298" y="544"/>
                    <a:pt x="296" y="544"/>
                    <a:pt x="293" y="544"/>
                  </a:cubicBezTo>
                  <a:cubicBezTo>
                    <a:pt x="349" y="563"/>
                    <a:pt x="404" y="597"/>
                    <a:pt x="460" y="634"/>
                  </a:cubicBezTo>
                  <a:lnTo>
                    <a:pt x="460" y="634"/>
                  </a:lnTo>
                  <a:cubicBezTo>
                    <a:pt x="455" y="627"/>
                    <a:pt x="450" y="617"/>
                    <a:pt x="440" y="607"/>
                  </a:cubicBezTo>
                  <a:lnTo>
                    <a:pt x="440" y="607"/>
                  </a:lnTo>
                  <a:cubicBezTo>
                    <a:pt x="461" y="628"/>
                    <a:pt x="482" y="649"/>
                    <a:pt x="503" y="670"/>
                  </a:cubicBezTo>
                  <a:cubicBezTo>
                    <a:pt x="545" y="712"/>
                    <a:pt x="607" y="732"/>
                    <a:pt x="670" y="732"/>
                  </a:cubicBezTo>
                  <a:cubicBezTo>
                    <a:pt x="754" y="732"/>
                    <a:pt x="817" y="712"/>
                    <a:pt x="858" y="670"/>
                  </a:cubicBezTo>
                  <a:cubicBezTo>
                    <a:pt x="900" y="607"/>
                    <a:pt x="942" y="544"/>
                    <a:pt x="942" y="481"/>
                  </a:cubicBezTo>
                  <a:cubicBezTo>
                    <a:pt x="942" y="419"/>
                    <a:pt x="921" y="335"/>
                    <a:pt x="858" y="293"/>
                  </a:cubicBezTo>
                  <a:cubicBezTo>
                    <a:pt x="796" y="230"/>
                    <a:pt x="712" y="168"/>
                    <a:pt x="628" y="126"/>
                  </a:cubicBezTo>
                  <a:cubicBezTo>
                    <a:pt x="545" y="63"/>
                    <a:pt x="440" y="42"/>
                    <a:pt x="3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;p2">
              <a:extLst>
                <a:ext uri="{FF2B5EF4-FFF2-40B4-BE49-F238E27FC236}">
                  <a16:creationId xmlns:a16="http://schemas.microsoft.com/office/drawing/2014/main" id="{853EFAB3-CB00-12B1-FD98-DE037CA3B09C}"/>
                </a:ext>
              </a:extLst>
            </p:cNvPr>
            <p:cNvSpPr/>
            <p:nvPr/>
          </p:nvSpPr>
          <p:spPr>
            <a:xfrm>
              <a:off x="1154208" y="1426175"/>
              <a:ext cx="26175" cy="21175"/>
            </a:xfrm>
            <a:custGeom>
              <a:avLst/>
              <a:gdLst/>
              <a:ahLst/>
              <a:cxnLst/>
              <a:rect l="l" t="t" r="r" b="b"/>
              <a:pathLst>
                <a:path w="1047" h="847" extrusionOk="0">
                  <a:moveTo>
                    <a:pt x="545" y="189"/>
                  </a:moveTo>
                  <a:cubicBezTo>
                    <a:pt x="557" y="197"/>
                    <a:pt x="569" y="206"/>
                    <a:pt x="582" y="214"/>
                  </a:cubicBezTo>
                  <a:lnTo>
                    <a:pt x="582" y="214"/>
                  </a:lnTo>
                  <a:cubicBezTo>
                    <a:pt x="575" y="200"/>
                    <a:pt x="560" y="189"/>
                    <a:pt x="545" y="189"/>
                  </a:cubicBezTo>
                  <a:close/>
                  <a:moveTo>
                    <a:pt x="252" y="1"/>
                  </a:moveTo>
                  <a:cubicBezTo>
                    <a:pt x="189" y="1"/>
                    <a:pt x="126" y="43"/>
                    <a:pt x="84" y="84"/>
                  </a:cubicBezTo>
                  <a:cubicBezTo>
                    <a:pt x="21" y="126"/>
                    <a:pt x="1" y="189"/>
                    <a:pt x="1" y="273"/>
                  </a:cubicBezTo>
                  <a:cubicBezTo>
                    <a:pt x="1" y="294"/>
                    <a:pt x="1" y="315"/>
                    <a:pt x="1" y="336"/>
                  </a:cubicBezTo>
                  <a:cubicBezTo>
                    <a:pt x="21" y="377"/>
                    <a:pt x="42" y="419"/>
                    <a:pt x="84" y="461"/>
                  </a:cubicBezTo>
                  <a:cubicBezTo>
                    <a:pt x="147" y="545"/>
                    <a:pt x="252" y="628"/>
                    <a:pt x="356" y="691"/>
                  </a:cubicBezTo>
                  <a:cubicBezTo>
                    <a:pt x="461" y="754"/>
                    <a:pt x="586" y="817"/>
                    <a:pt x="712" y="838"/>
                  </a:cubicBezTo>
                  <a:cubicBezTo>
                    <a:pt x="730" y="844"/>
                    <a:pt x="751" y="846"/>
                    <a:pt x="771" y="846"/>
                  </a:cubicBezTo>
                  <a:cubicBezTo>
                    <a:pt x="822" y="846"/>
                    <a:pt x="877" y="832"/>
                    <a:pt x="921" y="817"/>
                  </a:cubicBezTo>
                  <a:cubicBezTo>
                    <a:pt x="963" y="775"/>
                    <a:pt x="1026" y="712"/>
                    <a:pt x="1026" y="649"/>
                  </a:cubicBezTo>
                  <a:cubicBezTo>
                    <a:pt x="1047" y="587"/>
                    <a:pt x="1047" y="503"/>
                    <a:pt x="1005" y="461"/>
                  </a:cubicBezTo>
                  <a:cubicBezTo>
                    <a:pt x="963" y="398"/>
                    <a:pt x="921" y="336"/>
                    <a:pt x="858" y="336"/>
                  </a:cubicBezTo>
                  <a:cubicBezTo>
                    <a:pt x="796" y="315"/>
                    <a:pt x="733" y="294"/>
                    <a:pt x="691" y="273"/>
                  </a:cubicBezTo>
                  <a:lnTo>
                    <a:pt x="691" y="273"/>
                  </a:lnTo>
                  <a:cubicBezTo>
                    <a:pt x="712" y="294"/>
                    <a:pt x="733" y="294"/>
                    <a:pt x="754" y="315"/>
                  </a:cubicBezTo>
                  <a:cubicBezTo>
                    <a:pt x="687" y="281"/>
                    <a:pt x="633" y="247"/>
                    <a:pt x="582" y="214"/>
                  </a:cubicBezTo>
                  <a:lnTo>
                    <a:pt x="582" y="214"/>
                  </a:lnTo>
                  <a:cubicBezTo>
                    <a:pt x="585" y="219"/>
                    <a:pt x="586" y="225"/>
                    <a:pt x="586" y="231"/>
                  </a:cubicBezTo>
                  <a:cubicBezTo>
                    <a:pt x="545" y="189"/>
                    <a:pt x="482" y="147"/>
                    <a:pt x="440" y="84"/>
                  </a:cubicBezTo>
                  <a:cubicBezTo>
                    <a:pt x="398" y="43"/>
                    <a:pt x="314" y="1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7;p2">
              <a:extLst>
                <a:ext uri="{FF2B5EF4-FFF2-40B4-BE49-F238E27FC236}">
                  <a16:creationId xmlns:a16="http://schemas.microsoft.com/office/drawing/2014/main" id="{4E0A9D7E-0218-DF9C-A7A4-79734DFDC3AD}"/>
                </a:ext>
              </a:extLst>
            </p:cNvPr>
            <p:cNvSpPr/>
            <p:nvPr/>
          </p:nvSpPr>
          <p:spPr>
            <a:xfrm>
              <a:off x="1165183" y="1408925"/>
              <a:ext cx="31950" cy="20450"/>
            </a:xfrm>
            <a:custGeom>
              <a:avLst/>
              <a:gdLst/>
              <a:ahLst/>
              <a:cxnLst/>
              <a:rect l="l" t="t" r="r" b="b"/>
              <a:pathLst>
                <a:path w="1278" h="818" extrusionOk="0">
                  <a:moveTo>
                    <a:pt x="555" y="618"/>
                  </a:moveTo>
                  <a:lnTo>
                    <a:pt x="555" y="618"/>
                  </a:lnTo>
                  <a:cubicBezTo>
                    <a:pt x="566" y="621"/>
                    <a:pt x="576" y="624"/>
                    <a:pt x="587" y="628"/>
                  </a:cubicBezTo>
                  <a:cubicBezTo>
                    <a:pt x="576" y="628"/>
                    <a:pt x="566" y="623"/>
                    <a:pt x="555" y="618"/>
                  </a:cubicBezTo>
                  <a:close/>
                  <a:moveTo>
                    <a:pt x="336" y="0"/>
                  </a:moveTo>
                  <a:cubicBezTo>
                    <a:pt x="273" y="0"/>
                    <a:pt x="210" y="0"/>
                    <a:pt x="147" y="42"/>
                  </a:cubicBezTo>
                  <a:cubicBezTo>
                    <a:pt x="85" y="63"/>
                    <a:pt x="22" y="126"/>
                    <a:pt x="22" y="189"/>
                  </a:cubicBezTo>
                  <a:cubicBezTo>
                    <a:pt x="1" y="251"/>
                    <a:pt x="1" y="335"/>
                    <a:pt x="43" y="398"/>
                  </a:cubicBezTo>
                  <a:cubicBezTo>
                    <a:pt x="85" y="440"/>
                    <a:pt x="147" y="502"/>
                    <a:pt x="210" y="502"/>
                  </a:cubicBezTo>
                  <a:cubicBezTo>
                    <a:pt x="315" y="537"/>
                    <a:pt x="419" y="572"/>
                    <a:pt x="524" y="607"/>
                  </a:cubicBezTo>
                  <a:lnTo>
                    <a:pt x="524" y="607"/>
                  </a:lnTo>
                  <a:cubicBezTo>
                    <a:pt x="629" y="649"/>
                    <a:pt x="754" y="712"/>
                    <a:pt x="859" y="774"/>
                  </a:cubicBezTo>
                  <a:cubicBezTo>
                    <a:pt x="896" y="804"/>
                    <a:pt x="943" y="818"/>
                    <a:pt x="992" y="818"/>
                  </a:cubicBezTo>
                  <a:cubicBezTo>
                    <a:pt x="1081" y="818"/>
                    <a:pt x="1174" y="772"/>
                    <a:pt x="1215" y="691"/>
                  </a:cubicBezTo>
                  <a:cubicBezTo>
                    <a:pt x="1277" y="565"/>
                    <a:pt x="1235" y="419"/>
                    <a:pt x="1110" y="335"/>
                  </a:cubicBezTo>
                  <a:cubicBezTo>
                    <a:pt x="880" y="168"/>
                    <a:pt x="608" y="63"/>
                    <a:pt x="3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" name="Google Shape;94;p2">
            <a:extLst>
              <a:ext uri="{FF2B5EF4-FFF2-40B4-BE49-F238E27FC236}">
                <a16:creationId xmlns:a16="http://schemas.microsoft.com/office/drawing/2014/main" id="{681B2244-B3AB-C443-AE18-2C50F24D70C5}"/>
              </a:ext>
            </a:extLst>
          </p:cNvPr>
          <p:cNvSpPr/>
          <p:nvPr/>
        </p:nvSpPr>
        <p:spPr>
          <a:xfrm rot="1201458">
            <a:off x="5097291" y="5591356"/>
            <a:ext cx="781299" cy="882271"/>
          </a:xfrm>
          <a:custGeom>
            <a:avLst/>
            <a:gdLst/>
            <a:ahLst/>
            <a:cxnLst/>
            <a:rect l="l" t="t" r="r" b="b"/>
            <a:pathLst>
              <a:path w="22285" h="25165" extrusionOk="0">
                <a:moveTo>
                  <a:pt x="5755" y="18941"/>
                </a:moveTo>
                <a:cubicBezTo>
                  <a:pt x="6299" y="19339"/>
                  <a:pt x="6780" y="19799"/>
                  <a:pt x="7240" y="20301"/>
                </a:cubicBezTo>
                <a:cubicBezTo>
                  <a:pt x="7115" y="20845"/>
                  <a:pt x="6926" y="21389"/>
                  <a:pt x="6717" y="21891"/>
                </a:cubicBezTo>
                <a:cubicBezTo>
                  <a:pt x="6362" y="21201"/>
                  <a:pt x="5566" y="20552"/>
                  <a:pt x="4981" y="20217"/>
                </a:cubicBezTo>
                <a:cubicBezTo>
                  <a:pt x="5273" y="19799"/>
                  <a:pt x="5504" y="19359"/>
                  <a:pt x="5755" y="18941"/>
                </a:cubicBezTo>
                <a:close/>
                <a:moveTo>
                  <a:pt x="3957" y="18032"/>
                </a:moveTo>
                <a:cubicBezTo>
                  <a:pt x="4484" y="18032"/>
                  <a:pt x="5107" y="18486"/>
                  <a:pt x="5483" y="18753"/>
                </a:cubicBezTo>
                <a:cubicBezTo>
                  <a:pt x="5232" y="19213"/>
                  <a:pt x="5001" y="19673"/>
                  <a:pt x="4709" y="20092"/>
                </a:cubicBezTo>
                <a:cubicBezTo>
                  <a:pt x="4646" y="20113"/>
                  <a:pt x="4583" y="20113"/>
                  <a:pt x="4541" y="20175"/>
                </a:cubicBezTo>
                <a:cubicBezTo>
                  <a:pt x="4395" y="20322"/>
                  <a:pt x="4374" y="20385"/>
                  <a:pt x="4374" y="20573"/>
                </a:cubicBezTo>
                <a:cubicBezTo>
                  <a:pt x="4360" y="20740"/>
                  <a:pt x="4476" y="20824"/>
                  <a:pt x="4599" y="20824"/>
                </a:cubicBezTo>
                <a:cubicBezTo>
                  <a:pt x="4660" y="20824"/>
                  <a:pt x="4723" y="20803"/>
                  <a:pt x="4771" y="20761"/>
                </a:cubicBezTo>
                <a:cubicBezTo>
                  <a:pt x="4834" y="20803"/>
                  <a:pt x="4939" y="20845"/>
                  <a:pt x="5085" y="20908"/>
                </a:cubicBezTo>
                <a:cubicBezTo>
                  <a:pt x="5253" y="21033"/>
                  <a:pt x="5399" y="21180"/>
                  <a:pt x="5566" y="21326"/>
                </a:cubicBezTo>
                <a:cubicBezTo>
                  <a:pt x="5818" y="21619"/>
                  <a:pt x="6843" y="22644"/>
                  <a:pt x="5587" y="22770"/>
                </a:cubicBezTo>
                <a:cubicBezTo>
                  <a:pt x="5580" y="22771"/>
                  <a:pt x="5573" y="22771"/>
                  <a:pt x="5566" y="22771"/>
                </a:cubicBezTo>
                <a:cubicBezTo>
                  <a:pt x="5041" y="22771"/>
                  <a:pt x="4183" y="21257"/>
                  <a:pt x="3976" y="20803"/>
                </a:cubicBezTo>
                <a:cubicBezTo>
                  <a:pt x="3788" y="20447"/>
                  <a:pt x="3077" y="18543"/>
                  <a:pt x="3474" y="18209"/>
                </a:cubicBezTo>
                <a:cubicBezTo>
                  <a:pt x="3616" y="18083"/>
                  <a:pt x="3781" y="18032"/>
                  <a:pt x="3957" y="18032"/>
                </a:cubicBezTo>
                <a:close/>
                <a:moveTo>
                  <a:pt x="19857" y="633"/>
                </a:moveTo>
                <a:cubicBezTo>
                  <a:pt x="20422" y="675"/>
                  <a:pt x="21008" y="1114"/>
                  <a:pt x="21594" y="1972"/>
                </a:cubicBezTo>
                <a:cubicBezTo>
                  <a:pt x="21468" y="2307"/>
                  <a:pt x="21301" y="2621"/>
                  <a:pt x="21092" y="2893"/>
                </a:cubicBezTo>
                <a:cubicBezTo>
                  <a:pt x="20820" y="3269"/>
                  <a:pt x="20506" y="3604"/>
                  <a:pt x="20213" y="3981"/>
                </a:cubicBezTo>
                <a:cubicBezTo>
                  <a:pt x="19606" y="4734"/>
                  <a:pt x="19083" y="5550"/>
                  <a:pt x="18560" y="6345"/>
                </a:cubicBezTo>
                <a:cubicBezTo>
                  <a:pt x="17242" y="8312"/>
                  <a:pt x="15903" y="10258"/>
                  <a:pt x="14710" y="12308"/>
                </a:cubicBezTo>
                <a:cubicBezTo>
                  <a:pt x="13999" y="13543"/>
                  <a:pt x="13371" y="14798"/>
                  <a:pt x="12806" y="16074"/>
                </a:cubicBezTo>
                <a:cubicBezTo>
                  <a:pt x="12743" y="16074"/>
                  <a:pt x="12680" y="16074"/>
                  <a:pt x="12618" y="16116"/>
                </a:cubicBezTo>
                <a:cubicBezTo>
                  <a:pt x="12492" y="16200"/>
                  <a:pt x="12534" y="16367"/>
                  <a:pt x="12660" y="16388"/>
                </a:cubicBezTo>
                <a:cubicBezTo>
                  <a:pt x="12597" y="16514"/>
                  <a:pt x="12555" y="16639"/>
                  <a:pt x="12492" y="16744"/>
                </a:cubicBezTo>
                <a:cubicBezTo>
                  <a:pt x="12429" y="16681"/>
                  <a:pt x="12346" y="16618"/>
                  <a:pt x="12262" y="16556"/>
                </a:cubicBezTo>
                <a:cubicBezTo>
                  <a:pt x="12250" y="16548"/>
                  <a:pt x="12237" y="16545"/>
                  <a:pt x="12223" y="16545"/>
                </a:cubicBezTo>
                <a:cubicBezTo>
                  <a:pt x="12159" y="16545"/>
                  <a:pt x="12081" y="16613"/>
                  <a:pt x="12116" y="16681"/>
                </a:cubicBezTo>
                <a:cubicBezTo>
                  <a:pt x="12157" y="16828"/>
                  <a:pt x="12220" y="16995"/>
                  <a:pt x="12346" y="17100"/>
                </a:cubicBezTo>
                <a:cubicBezTo>
                  <a:pt x="12283" y="17267"/>
                  <a:pt x="12199" y="17434"/>
                  <a:pt x="12136" y="17602"/>
                </a:cubicBezTo>
                <a:cubicBezTo>
                  <a:pt x="12053" y="17539"/>
                  <a:pt x="11969" y="17455"/>
                  <a:pt x="11885" y="17372"/>
                </a:cubicBezTo>
                <a:cubicBezTo>
                  <a:pt x="11865" y="17357"/>
                  <a:pt x="11844" y="17350"/>
                  <a:pt x="11824" y="17350"/>
                </a:cubicBezTo>
                <a:cubicBezTo>
                  <a:pt x="11760" y="17350"/>
                  <a:pt x="11707" y="17418"/>
                  <a:pt x="11739" y="17497"/>
                </a:cubicBezTo>
                <a:cubicBezTo>
                  <a:pt x="11802" y="17623"/>
                  <a:pt x="11885" y="17811"/>
                  <a:pt x="11990" y="17937"/>
                </a:cubicBezTo>
                <a:cubicBezTo>
                  <a:pt x="11948" y="18062"/>
                  <a:pt x="11885" y="18188"/>
                  <a:pt x="11844" y="18292"/>
                </a:cubicBezTo>
                <a:cubicBezTo>
                  <a:pt x="11802" y="18250"/>
                  <a:pt x="11739" y="18188"/>
                  <a:pt x="11718" y="18125"/>
                </a:cubicBezTo>
                <a:cubicBezTo>
                  <a:pt x="11592" y="17958"/>
                  <a:pt x="11467" y="17832"/>
                  <a:pt x="11320" y="17706"/>
                </a:cubicBezTo>
                <a:cubicBezTo>
                  <a:pt x="11306" y="17697"/>
                  <a:pt x="11290" y="17693"/>
                  <a:pt x="11274" y="17693"/>
                </a:cubicBezTo>
                <a:cubicBezTo>
                  <a:pt x="11218" y="17693"/>
                  <a:pt x="11162" y="17742"/>
                  <a:pt x="11195" y="17790"/>
                </a:cubicBezTo>
                <a:cubicBezTo>
                  <a:pt x="11320" y="17978"/>
                  <a:pt x="11383" y="18167"/>
                  <a:pt x="11488" y="18355"/>
                </a:cubicBezTo>
                <a:cubicBezTo>
                  <a:pt x="11551" y="18460"/>
                  <a:pt x="11613" y="18564"/>
                  <a:pt x="11718" y="18648"/>
                </a:cubicBezTo>
                <a:cubicBezTo>
                  <a:pt x="11676" y="18753"/>
                  <a:pt x="11634" y="18857"/>
                  <a:pt x="11592" y="18962"/>
                </a:cubicBezTo>
                <a:cubicBezTo>
                  <a:pt x="11572" y="18920"/>
                  <a:pt x="11551" y="18878"/>
                  <a:pt x="11530" y="18836"/>
                </a:cubicBezTo>
                <a:cubicBezTo>
                  <a:pt x="11362" y="18606"/>
                  <a:pt x="11174" y="18355"/>
                  <a:pt x="10923" y="18230"/>
                </a:cubicBezTo>
                <a:cubicBezTo>
                  <a:pt x="10903" y="18218"/>
                  <a:pt x="10884" y="18213"/>
                  <a:pt x="10866" y="18213"/>
                </a:cubicBezTo>
                <a:cubicBezTo>
                  <a:pt x="10786" y="18213"/>
                  <a:pt x="10729" y="18312"/>
                  <a:pt x="10797" y="18397"/>
                </a:cubicBezTo>
                <a:cubicBezTo>
                  <a:pt x="10965" y="18585"/>
                  <a:pt x="11111" y="18815"/>
                  <a:pt x="11237" y="19046"/>
                </a:cubicBezTo>
                <a:cubicBezTo>
                  <a:pt x="11320" y="19171"/>
                  <a:pt x="11362" y="19318"/>
                  <a:pt x="11404" y="19464"/>
                </a:cubicBezTo>
                <a:cubicBezTo>
                  <a:pt x="11362" y="19611"/>
                  <a:pt x="11299" y="19757"/>
                  <a:pt x="11237" y="19903"/>
                </a:cubicBezTo>
                <a:cubicBezTo>
                  <a:pt x="11174" y="19799"/>
                  <a:pt x="11111" y="19715"/>
                  <a:pt x="11048" y="19631"/>
                </a:cubicBezTo>
                <a:cubicBezTo>
                  <a:pt x="10818" y="19318"/>
                  <a:pt x="10546" y="18962"/>
                  <a:pt x="10191" y="18795"/>
                </a:cubicBezTo>
                <a:cubicBezTo>
                  <a:pt x="10171" y="18783"/>
                  <a:pt x="10152" y="18778"/>
                  <a:pt x="10134" y="18778"/>
                </a:cubicBezTo>
                <a:cubicBezTo>
                  <a:pt x="10060" y="18778"/>
                  <a:pt x="10014" y="18873"/>
                  <a:pt x="10065" y="18941"/>
                </a:cubicBezTo>
                <a:cubicBezTo>
                  <a:pt x="10316" y="19234"/>
                  <a:pt x="10567" y="19527"/>
                  <a:pt x="10776" y="19841"/>
                </a:cubicBezTo>
                <a:cubicBezTo>
                  <a:pt x="10881" y="20029"/>
                  <a:pt x="10986" y="20217"/>
                  <a:pt x="11069" y="20427"/>
                </a:cubicBezTo>
                <a:lnTo>
                  <a:pt x="10902" y="20929"/>
                </a:lnTo>
                <a:cubicBezTo>
                  <a:pt x="10546" y="20259"/>
                  <a:pt x="10002" y="19673"/>
                  <a:pt x="9458" y="19150"/>
                </a:cubicBezTo>
                <a:cubicBezTo>
                  <a:pt x="9449" y="19141"/>
                  <a:pt x="9438" y="19137"/>
                  <a:pt x="9428" y="19137"/>
                </a:cubicBezTo>
                <a:cubicBezTo>
                  <a:pt x="9393" y="19137"/>
                  <a:pt x="9363" y="19185"/>
                  <a:pt x="9395" y="19234"/>
                </a:cubicBezTo>
                <a:cubicBezTo>
                  <a:pt x="9939" y="19903"/>
                  <a:pt x="10442" y="20615"/>
                  <a:pt x="10735" y="21431"/>
                </a:cubicBezTo>
                <a:cubicBezTo>
                  <a:pt x="10630" y="21724"/>
                  <a:pt x="10525" y="22017"/>
                  <a:pt x="10421" y="22310"/>
                </a:cubicBezTo>
                <a:cubicBezTo>
                  <a:pt x="9877" y="20824"/>
                  <a:pt x="8872" y="19611"/>
                  <a:pt x="7701" y="18523"/>
                </a:cubicBezTo>
                <a:cubicBezTo>
                  <a:pt x="7691" y="18513"/>
                  <a:pt x="7680" y="18509"/>
                  <a:pt x="7670" y="18509"/>
                </a:cubicBezTo>
                <a:cubicBezTo>
                  <a:pt x="7635" y="18509"/>
                  <a:pt x="7606" y="18553"/>
                  <a:pt x="7638" y="18585"/>
                </a:cubicBezTo>
                <a:cubicBezTo>
                  <a:pt x="8726" y="19903"/>
                  <a:pt x="9814" y="21138"/>
                  <a:pt x="10253" y="22791"/>
                </a:cubicBezTo>
                <a:cubicBezTo>
                  <a:pt x="10170" y="23000"/>
                  <a:pt x="10107" y="23188"/>
                  <a:pt x="10023" y="23398"/>
                </a:cubicBezTo>
                <a:cubicBezTo>
                  <a:pt x="10002" y="23272"/>
                  <a:pt x="9960" y="23126"/>
                  <a:pt x="9898" y="23000"/>
                </a:cubicBezTo>
                <a:cubicBezTo>
                  <a:pt x="9333" y="21515"/>
                  <a:pt x="7742" y="19862"/>
                  <a:pt x="6571" y="18878"/>
                </a:cubicBezTo>
                <a:cubicBezTo>
                  <a:pt x="6152" y="18523"/>
                  <a:pt x="5211" y="17706"/>
                  <a:pt x="4353" y="17414"/>
                </a:cubicBezTo>
                <a:cubicBezTo>
                  <a:pt x="5001" y="16953"/>
                  <a:pt x="5525" y="16137"/>
                  <a:pt x="5943" y="15677"/>
                </a:cubicBezTo>
                <a:cubicBezTo>
                  <a:pt x="7450" y="14024"/>
                  <a:pt x="9144" y="12580"/>
                  <a:pt x="10651" y="10927"/>
                </a:cubicBezTo>
                <a:cubicBezTo>
                  <a:pt x="12283" y="9149"/>
                  <a:pt x="14020" y="7475"/>
                  <a:pt x="15673" y="5696"/>
                </a:cubicBezTo>
                <a:cubicBezTo>
                  <a:pt x="16300" y="5027"/>
                  <a:pt x="16949" y="4357"/>
                  <a:pt x="17514" y="3625"/>
                </a:cubicBezTo>
                <a:cubicBezTo>
                  <a:pt x="18288" y="2621"/>
                  <a:pt x="18853" y="1428"/>
                  <a:pt x="19857" y="633"/>
                </a:cubicBezTo>
                <a:close/>
                <a:moveTo>
                  <a:pt x="17744" y="2390"/>
                </a:moveTo>
                <a:lnTo>
                  <a:pt x="17744" y="2390"/>
                </a:lnTo>
                <a:cubicBezTo>
                  <a:pt x="17325" y="2955"/>
                  <a:pt x="16928" y="3541"/>
                  <a:pt x="16468" y="4043"/>
                </a:cubicBezTo>
                <a:cubicBezTo>
                  <a:pt x="14940" y="5801"/>
                  <a:pt x="13266" y="7391"/>
                  <a:pt x="11655" y="9065"/>
                </a:cubicBezTo>
                <a:cubicBezTo>
                  <a:pt x="10044" y="10760"/>
                  <a:pt x="8496" y="12476"/>
                  <a:pt x="6822" y="14108"/>
                </a:cubicBezTo>
                <a:cubicBezTo>
                  <a:pt x="6090" y="14819"/>
                  <a:pt x="4876" y="16765"/>
                  <a:pt x="3788" y="17309"/>
                </a:cubicBezTo>
                <a:cubicBezTo>
                  <a:pt x="3641" y="17309"/>
                  <a:pt x="3474" y="17330"/>
                  <a:pt x="3349" y="17414"/>
                </a:cubicBezTo>
                <a:cubicBezTo>
                  <a:pt x="2365" y="17958"/>
                  <a:pt x="2972" y="19862"/>
                  <a:pt x="3265" y="20594"/>
                </a:cubicBezTo>
                <a:cubicBezTo>
                  <a:pt x="3641" y="21536"/>
                  <a:pt x="4374" y="22749"/>
                  <a:pt x="5315" y="23251"/>
                </a:cubicBezTo>
                <a:cubicBezTo>
                  <a:pt x="5528" y="23369"/>
                  <a:pt x="5769" y="23435"/>
                  <a:pt x="5997" y="23435"/>
                </a:cubicBezTo>
                <a:cubicBezTo>
                  <a:pt x="6419" y="23435"/>
                  <a:pt x="6796" y="23209"/>
                  <a:pt x="6864" y="22665"/>
                </a:cubicBezTo>
                <a:cubicBezTo>
                  <a:pt x="6885" y="22582"/>
                  <a:pt x="6864" y="22498"/>
                  <a:pt x="6864" y="22414"/>
                </a:cubicBezTo>
                <a:cubicBezTo>
                  <a:pt x="7240" y="21933"/>
                  <a:pt x="7512" y="21368"/>
                  <a:pt x="7638" y="20761"/>
                </a:cubicBezTo>
                <a:cubicBezTo>
                  <a:pt x="7763" y="20929"/>
                  <a:pt x="7910" y="21075"/>
                  <a:pt x="8035" y="21243"/>
                </a:cubicBezTo>
                <a:cubicBezTo>
                  <a:pt x="8684" y="22038"/>
                  <a:pt x="10651" y="24360"/>
                  <a:pt x="8642" y="24758"/>
                </a:cubicBezTo>
                <a:cubicBezTo>
                  <a:pt x="8555" y="24776"/>
                  <a:pt x="8461" y="24784"/>
                  <a:pt x="8364" y="24784"/>
                </a:cubicBezTo>
                <a:cubicBezTo>
                  <a:pt x="7666" y="24784"/>
                  <a:pt x="6745" y="24366"/>
                  <a:pt x="6194" y="24109"/>
                </a:cubicBezTo>
                <a:cubicBezTo>
                  <a:pt x="4604" y="23356"/>
                  <a:pt x="2909" y="22038"/>
                  <a:pt x="1821" y="20657"/>
                </a:cubicBezTo>
                <a:cubicBezTo>
                  <a:pt x="1633" y="20385"/>
                  <a:pt x="587" y="19129"/>
                  <a:pt x="628" y="18836"/>
                </a:cubicBezTo>
                <a:cubicBezTo>
                  <a:pt x="628" y="18815"/>
                  <a:pt x="1382" y="18334"/>
                  <a:pt x="1465" y="18250"/>
                </a:cubicBezTo>
                <a:cubicBezTo>
                  <a:pt x="1947" y="17832"/>
                  <a:pt x="2365" y="17372"/>
                  <a:pt x="2784" y="16890"/>
                </a:cubicBezTo>
                <a:cubicBezTo>
                  <a:pt x="4541" y="14945"/>
                  <a:pt x="6299" y="12999"/>
                  <a:pt x="8119" y="11095"/>
                </a:cubicBezTo>
                <a:cubicBezTo>
                  <a:pt x="11132" y="7956"/>
                  <a:pt x="14605" y="5341"/>
                  <a:pt x="17744" y="2390"/>
                </a:cubicBezTo>
                <a:close/>
                <a:moveTo>
                  <a:pt x="19895" y="0"/>
                </a:moveTo>
                <a:cubicBezTo>
                  <a:pt x="19875" y="0"/>
                  <a:pt x="19855" y="8"/>
                  <a:pt x="19836" y="26"/>
                </a:cubicBezTo>
                <a:cubicBezTo>
                  <a:pt x="19753" y="110"/>
                  <a:pt x="19648" y="193"/>
                  <a:pt x="19543" y="298"/>
                </a:cubicBezTo>
                <a:cubicBezTo>
                  <a:pt x="19292" y="444"/>
                  <a:pt x="19041" y="654"/>
                  <a:pt x="18790" y="884"/>
                </a:cubicBezTo>
                <a:cubicBezTo>
                  <a:pt x="18748" y="905"/>
                  <a:pt x="18769" y="947"/>
                  <a:pt x="18769" y="968"/>
                </a:cubicBezTo>
                <a:cubicBezTo>
                  <a:pt x="15756" y="3604"/>
                  <a:pt x="12639" y="6136"/>
                  <a:pt x="9751" y="8898"/>
                </a:cubicBezTo>
                <a:cubicBezTo>
                  <a:pt x="8161" y="10404"/>
                  <a:pt x="6634" y="11994"/>
                  <a:pt x="5127" y="13605"/>
                </a:cubicBezTo>
                <a:cubicBezTo>
                  <a:pt x="3537" y="15321"/>
                  <a:pt x="2051" y="17246"/>
                  <a:pt x="168" y="18669"/>
                </a:cubicBezTo>
                <a:cubicBezTo>
                  <a:pt x="1" y="18774"/>
                  <a:pt x="22" y="19004"/>
                  <a:pt x="210" y="19087"/>
                </a:cubicBezTo>
                <a:cubicBezTo>
                  <a:pt x="880" y="19318"/>
                  <a:pt x="1172" y="20385"/>
                  <a:pt x="1549" y="20908"/>
                </a:cubicBezTo>
                <a:cubicBezTo>
                  <a:pt x="2219" y="21828"/>
                  <a:pt x="3202" y="22561"/>
                  <a:pt x="4060" y="23272"/>
                </a:cubicBezTo>
                <a:cubicBezTo>
                  <a:pt x="4876" y="23942"/>
                  <a:pt x="5755" y="24465"/>
                  <a:pt x="6738" y="24841"/>
                </a:cubicBezTo>
                <a:cubicBezTo>
                  <a:pt x="7235" y="25040"/>
                  <a:pt x="7829" y="25165"/>
                  <a:pt x="8378" y="25165"/>
                </a:cubicBezTo>
                <a:cubicBezTo>
                  <a:pt x="9100" y="25165"/>
                  <a:pt x="9744" y="24949"/>
                  <a:pt x="9981" y="24402"/>
                </a:cubicBezTo>
                <a:cubicBezTo>
                  <a:pt x="10379" y="23837"/>
                  <a:pt x="10588" y="23000"/>
                  <a:pt x="10839" y="22414"/>
                </a:cubicBezTo>
                <a:cubicBezTo>
                  <a:pt x="10902" y="22247"/>
                  <a:pt x="10965" y="22080"/>
                  <a:pt x="11027" y="21912"/>
                </a:cubicBezTo>
                <a:cubicBezTo>
                  <a:pt x="11132" y="21891"/>
                  <a:pt x="11216" y="21808"/>
                  <a:pt x="11174" y="21703"/>
                </a:cubicBezTo>
                <a:cubicBezTo>
                  <a:pt x="11174" y="21661"/>
                  <a:pt x="11174" y="21640"/>
                  <a:pt x="11153" y="21619"/>
                </a:cubicBezTo>
                <a:lnTo>
                  <a:pt x="11446" y="20866"/>
                </a:lnTo>
                <a:cubicBezTo>
                  <a:pt x="11530" y="20866"/>
                  <a:pt x="11592" y="20803"/>
                  <a:pt x="11592" y="20719"/>
                </a:cubicBezTo>
                <a:cubicBezTo>
                  <a:pt x="11592" y="20678"/>
                  <a:pt x="11572" y="20636"/>
                  <a:pt x="11572" y="20594"/>
                </a:cubicBezTo>
                <a:cubicBezTo>
                  <a:pt x="12053" y="19380"/>
                  <a:pt x="12534" y="18188"/>
                  <a:pt x="13057" y="16995"/>
                </a:cubicBezTo>
                <a:cubicBezTo>
                  <a:pt x="14480" y="13752"/>
                  <a:pt x="16363" y="10781"/>
                  <a:pt x="18351" y="7872"/>
                </a:cubicBezTo>
                <a:cubicBezTo>
                  <a:pt x="19292" y="6512"/>
                  <a:pt x="20192" y="5110"/>
                  <a:pt x="21175" y="3792"/>
                </a:cubicBezTo>
                <a:cubicBezTo>
                  <a:pt x="21657" y="3165"/>
                  <a:pt x="22284" y="2411"/>
                  <a:pt x="22201" y="1553"/>
                </a:cubicBezTo>
                <a:cubicBezTo>
                  <a:pt x="22138" y="884"/>
                  <a:pt x="21615" y="361"/>
                  <a:pt x="20987" y="131"/>
                </a:cubicBezTo>
                <a:cubicBezTo>
                  <a:pt x="20794" y="51"/>
                  <a:pt x="20608" y="15"/>
                  <a:pt x="20431" y="15"/>
                </a:cubicBezTo>
                <a:cubicBezTo>
                  <a:pt x="20281" y="15"/>
                  <a:pt x="20138" y="41"/>
                  <a:pt x="20004" y="89"/>
                </a:cubicBezTo>
                <a:cubicBezTo>
                  <a:pt x="19989" y="44"/>
                  <a:pt x="19943" y="0"/>
                  <a:pt x="19895" y="0"/>
                </a:cubicBezTo>
                <a:close/>
              </a:path>
            </a:pathLst>
          </a:custGeo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" name="Google Shape;95;p2">
            <a:extLst>
              <a:ext uri="{FF2B5EF4-FFF2-40B4-BE49-F238E27FC236}">
                <a16:creationId xmlns:a16="http://schemas.microsoft.com/office/drawing/2014/main" id="{2E2982EC-1566-E826-A369-215D19536650}"/>
              </a:ext>
            </a:extLst>
          </p:cNvPr>
          <p:cNvSpPr/>
          <p:nvPr/>
        </p:nvSpPr>
        <p:spPr>
          <a:xfrm>
            <a:off x="8245225" y="582650"/>
            <a:ext cx="1092025" cy="597051"/>
          </a:xfrm>
          <a:custGeom>
            <a:avLst/>
            <a:gdLst/>
            <a:ahLst/>
            <a:cxnLst/>
            <a:rect l="l" t="t" r="r" b="b"/>
            <a:pathLst>
              <a:path w="31805" h="17389" extrusionOk="0">
                <a:moveTo>
                  <a:pt x="10379" y="1716"/>
                </a:moveTo>
                <a:cubicBezTo>
                  <a:pt x="10337" y="1758"/>
                  <a:pt x="10274" y="1800"/>
                  <a:pt x="10233" y="1821"/>
                </a:cubicBezTo>
                <a:cubicBezTo>
                  <a:pt x="10212" y="1821"/>
                  <a:pt x="10212" y="1841"/>
                  <a:pt x="10212" y="1841"/>
                </a:cubicBezTo>
                <a:cubicBezTo>
                  <a:pt x="10170" y="1821"/>
                  <a:pt x="10107" y="1800"/>
                  <a:pt x="10065" y="1800"/>
                </a:cubicBezTo>
                <a:cubicBezTo>
                  <a:pt x="10058" y="1798"/>
                  <a:pt x="10051" y="1797"/>
                  <a:pt x="10044" y="1797"/>
                </a:cubicBezTo>
                <a:cubicBezTo>
                  <a:pt x="9978" y="1797"/>
                  <a:pt x="9964" y="1889"/>
                  <a:pt x="10002" y="1946"/>
                </a:cubicBezTo>
                <a:cubicBezTo>
                  <a:pt x="9982" y="1946"/>
                  <a:pt x="9982" y="1967"/>
                  <a:pt x="9982" y="1967"/>
                </a:cubicBezTo>
                <a:cubicBezTo>
                  <a:pt x="9940" y="1988"/>
                  <a:pt x="9877" y="2009"/>
                  <a:pt x="9814" y="2030"/>
                </a:cubicBezTo>
                <a:cubicBezTo>
                  <a:pt x="9835" y="1967"/>
                  <a:pt x="9835" y="1883"/>
                  <a:pt x="9877" y="1821"/>
                </a:cubicBezTo>
                <a:cubicBezTo>
                  <a:pt x="9898" y="1800"/>
                  <a:pt x="9898" y="1758"/>
                  <a:pt x="9877" y="1737"/>
                </a:cubicBezTo>
                <a:cubicBezTo>
                  <a:pt x="10044" y="1737"/>
                  <a:pt x="10212" y="1716"/>
                  <a:pt x="10379" y="1716"/>
                </a:cubicBezTo>
                <a:close/>
                <a:moveTo>
                  <a:pt x="7492" y="2134"/>
                </a:moveTo>
                <a:cubicBezTo>
                  <a:pt x="7345" y="2448"/>
                  <a:pt x="7241" y="2804"/>
                  <a:pt x="7115" y="3097"/>
                </a:cubicBezTo>
                <a:cubicBezTo>
                  <a:pt x="6864" y="3620"/>
                  <a:pt x="6571" y="4101"/>
                  <a:pt x="6278" y="4582"/>
                </a:cubicBezTo>
                <a:cubicBezTo>
                  <a:pt x="6090" y="4436"/>
                  <a:pt x="5901" y="4290"/>
                  <a:pt x="5713" y="4185"/>
                </a:cubicBezTo>
                <a:cubicBezTo>
                  <a:pt x="5023" y="3766"/>
                  <a:pt x="3809" y="3411"/>
                  <a:pt x="3244" y="2720"/>
                </a:cubicBezTo>
                <a:cubicBezTo>
                  <a:pt x="3390" y="2713"/>
                  <a:pt x="3535" y="2711"/>
                  <a:pt x="3679" y="2711"/>
                </a:cubicBezTo>
                <a:cubicBezTo>
                  <a:pt x="3933" y="2711"/>
                  <a:pt x="4184" y="2718"/>
                  <a:pt x="4436" y="2718"/>
                </a:cubicBezTo>
                <a:cubicBezTo>
                  <a:pt x="4882" y="2718"/>
                  <a:pt x="5331" y="2696"/>
                  <a:pt x="5797" y="2574"/>
                </a:cubicBezTo>
                <a:cubicBezTo>
                  <a:pt x="6362" y="2427"/>
                  <a:pt x="6927" y="2281"/>
                  <a:pt x="7492" y="2134"/>
                </a:cubicBezTo>
                <a:close/>
                <a:moveTo>
                  <a:pt x="11750" y="5128"/>
                </a:moveTo>
                <a:cubicBezTo>
                  <a:pt x="12585" y="5128"/>
                  <a:pt x="13435" y="5311"/>
                  <a:pt x="14187" y="5524"/>
                </a:cubicBezTo>
                <a:cubicBezTo>
                  <a:pt x="14982" y="5754"/>
                  <a:pt x="15715" y="6026"/>
                  <a:pt x="16384" y="6361"/>
                </a:cubicBezTo>
                <a:cubicBezTo>
                  <a:pt x="14923" y="5725"/>
                  <a:pt x="13391" y="5343"/>
                  <a:pt x="11754" y="5343"/>
                </a:cubicBezTo>
                <a:cubicBezTo>
                  <a:pt x="11398" y="5343"/>
                  <a:pt x="11038" y="5361"/>
                  <a:pt x="10672" y="5399"/>
                </a:cubicBezTo>
                <a:cubicBezTo>
                  <a:pt x="10421" y="5440"/>
                  <a:pt x="10170" y="5461"/>
                  <a:pt x="9919" y="5524"/>
                </a:cubicBezTo>
                <a:cubicBezTo>
                  <a:pt x="10002" y="5482"/>
                  <a:pt x="10065" y="5440"/>
                  <a:pt x="10128" y="5419"/>
                </a:cubicBezTo>
                <a:cubicBezTo>
                  <a:pt x="10640" y="5210"/>
                  <a:pt x="11191" y="5128"/>
                  <a:pt x="11750" y="5128"/>
                </a:cubicBezTo>
                <a:close/>
                <a:moveTo>
                  <a:pt x="25758" y="6738"/>
                </a:moveTo>
                <a:cubicBezTo>
                  <a:pt x="26553" y="7533"/>
                  <a:pt x="27097" y="8495"/>
                  <a:pt x="27746" y="9395"/>
                </a:cubicBezTo>
                <a:cubicBezTo>
                  <a:pt x="27934" y="9667"/>
                  <a:pt x="28122" y="9960"/>
                  <a:pt x="28290" y="10232"/>
                </a:cubicBezTo>
                <a:cubicBezTo>
                  <a:pt x="27495" y="9269"/>
                  <a:pt x="26741" y="8307"/>
                  <a:pt x="26072" y="7198"/>
                </a:cubicBezTo>
                <a:cubicBezTo>
                  <a:pt x="25967" y="7031"/>
                  <a:pt x="25863" y="6884"/>
                  <a:pt x="25758" y="6738"/>
                </a:cubicBezTo>
                <a:close/>
                <a:moveTo>
                  <a:pt x="7366" y="11299"/>
                </a:moveTo>
                <a:cubicBezTo>
                  <a:pt x="7324" y="11362"/>
                  <a:pt x="7303" y="11404"/>
                  <a:pt x="7261" y="11466"/>
                </a:cubicBezTo>
                <a:cubicBezTo>
                  <a:pt x="7220" y="11404"/>
                  <a:pt x="7178" y="11362"/>
                  <a:pt x="7136" y="11299"/>
                </a:cubicBezTo>
                <a:close/>
                <a:moveTo>
                  <a:pt x="7575" y="11508"/>
                </a:moveTo>
                <a:cubicBezTo>
                  <a:pt x="7596" y="11571"/>
                  <a:pt x="7596" y="11613"/>
                  <a:pt x="7617" y="11676"/>
                </a:cubicBezTo>
                <a:cubicBezTo>
                  <a:pt x="7617" y="11717"/>
                  <a:pt x="7638" y="11759"/>
                  <a:pt x="7638" y="11801"/>
                </a:cubicBezTo>
                <a:cubicBezTo>
                  <a:pt x="7596" y="11780"/>
                  <a:pt x="7554" y="11738"/>
                  <a:pt x="7513" y="11697"/>
                </a:cubicBezTo>
                <a:cubicBezTo>
                  <a:pt x="7533" y="11634"/>
                  <a:pt x="7554" y="11571"/>
                  <a:pt x="7575" y="11508"/>
                </a:cubicBezTo>
                <a:close/>
                <a:moveTo>
                  <a:pt x="7722" y="11299"/>
                </a:moveTo>
                <a:cubicBezTo>
                  <a:pt x="7910" y="11320"/>
                  <a:pt x="8098" y="11320"/>
                  <a:pt x="8308" y="11341"/>
                </a:cubicBezTo>
                <a:cubicBezTo>
                  <a:pt x="8287" y="11425"/>
                  <a:pt x="8266" y="11487"/>
                  <a:pt x="8245" y="11571"/>
                </a:cubicBezTo>
                <a:cubicBezTo>
                  <a:pt x="8203" y="11697"/>
                  <a:pt x="8119" y="11927"/>
                  <a:pt x="8161" y="12073"/>
                </a:cubicBezTo>
                <a:cubicBezTo>
                  <a:pt x="8191" y="12123"/>
                  <a:pt x="8230" y="12144"/>
                  <a:pt x="8269" y="12144"/>
                </a:cubicBezTo>
                <a:cubicBezTo>
                  <a:pt x="8313" y="12144"/>
                  <a:pt x="8358" y="12117"/>
                  <a:pt x="8391" y="12073"/>
                </a:cubicBezTo>
                <a:cubicBezTo>
                  <a:pt x="8433" y="11989"/>
                  <a:pt x="8433" y="11885"/>
                  <a:pt x="8433" y="11801"/>
                </a:cubicBezTo>
                <a:cubicBezTo>
                  <a:pt x="8454" y="11697"/>
                  <a:pt x="8475" y="11571"/>
                  <a:pt x="8475" y="11445"/>
                </a:cubicBezTo>
                <a:cubicBezTo>
                  <a:pt x="8475" y="11425"/>
                  <a:pt x="8496" y="11404"/>
                  <a:pt x="8496" y="11362"/>
                </a:cubicBezTo>
                <a:cubicBezTo>
                  <a:pt x="8621" y="11383"/>
                  <a:pt x="8747" y="11404"/>
                  <a:pt x="8873" y="11404"/>
                </a:cubicBezTo>
                <a:cubicBezTo>
                  <a:pt x="8831" y="11508"/>
                  <a:pt x="8810" y="11592"/>
                  <a:pt x="8768" y="11697"/>
                </a:cubicBezTo>
                <a:cubicBezTo>
                  <a:pt x="8726" y="11843"/>
                  <a:pt x="8621" y="12031"/>
                  <a:pt x="8621" y="12199"/>
                </a:cubicBezTo>
                <a:cubicBezTo>
                  <a:pt x="8621" y="12261"/>
                  <a:pt x="8642" y="12324"/>
                  <a:pt x="8684" y="12345"/>
                </a:cubicBezTo>
                <a:cubicBezTo>
                  <a:pt x="8706" y="12355"/>
                  <a:pt x="8726" y="12359"/>
                  <a:pt x="8744" y="12359"/>
                </a:cubicBezTo>
                <a:cubicBezTo>
                  <a:pt x="8922" y="12359"/>
                  <a:pt x="8960" y="11936"/>
                  <a:pt x="8998" y="11822"/>
                </a:cubicBezTo>
                <a:cubicBezTo>
                  <a:pt x="9040" y="11697"/>
                  <a:pt x="9061" y="11571"/>
                  <a:pt x="9061" y="11445"/>
                </a:cubicBezTo>
                <a:cubicBezTo>
                  <a:pt x="9145" y="11445"/>
                  <a:pt x="9228" y="11466"/>
                  <a:pt x="9312" y="11487"/>
                </a:cubicBezTo>
                <a:cubicBezTo>
                  <a:pt x="9270" y="11634"/>
                  <a:pt x="9145" y="11927"/>
                  <a:pt x="9103" y="12010"/>
                </a:cubicBezTo>
                <a:cubicBezTo>
                  <a:pt x="9040" y="12199"/>
                  <a:pt x="8956" y="12408"/>
                  <a:pt x="8935" y="12596"/>
                </a:cubicBezTo>
                <a:cubicBezTo>
                  <a:pt x="8538" y="12387"/>
                  <a:pt x="8140" y="12157"/>
                  <a:pt x="7764" y="11906"/>
                </a:cubicBezTo>
                <a:cubicBezTo>
                  <a:pt x="7805" y="11906"/>
                  <a:pt x="7826" y="11885"/>
                  <a:pt x="7826" y="11843"/>
                </a:cubicBezTo>
                <a:cubicBezTo>
                  <a:pt x="7826" y="11843"/>
                  <a:pt x="7868" y="11780"/>
                  <a:pt x="7868" y="11759"/>
                </a:cubicBezTo>
                <a:cubicBezTo>
                  <a:pt x="7868" y="11697"/>
                  <a:pt x="7847" y="11655"/>
                  <a:pt x="7826" y="11613"/>
                </a:cubicBezTo>
                <a:cubicBezTo>
                  <a:pt x="7805" y="11508"/>
                  <a:pt x="7785" y="11404"/>
                  <a:pt x="7722" y="11299"/>
                </a:cubicBezTo>
                <a:close/>
                <a:moveTo>
                  <a:pt x="9458" y="11508"/>
                </a:moveTo>
                <a:lnTo>
                  <a:pt x="9458" y="11508"/>
                </a:lnTo>
                <a:cubicBezTo>
                  <a:pt x="9584" y="11529"/>
                  <a:pt x="9689" y="11550"/>
                  <a:pt x="9793" y="11571"/>
                </a:cubicBezTo>
                <a:cubicBezTo>
                  <a:pt x="9605" y="11969"/>
                  <a:pt x="9479" y="12408"/>
                  <a:pt x="9396" y="12826"/>
                </a:cubicBezTo>
                <a:cubicBezTo>
                  <a:pt x="9354" y="12805"/>
                  <a:pt x="9291" y="12785"/>
                  <a:pt x="9249" y="12764"/>
                </a:cubicBezTo>
                <a:cubicBezTo>
                  <a:pt x="9249" y="12743"/>
                  <a:pt x="9249" y="12722"/>
                  <a:pt x="9270" y="12701"/>
                </a:cubicBezTo>
                <a:cubicBezTo>
                  <a:pt x="9270" y="12617"/>
                  <a:pt x="9291" y="12513"/>
                  <a:pt x="9312" y="12408"/>
                </a:cubicBezTo>
                <a:cubicBezTo>
                  <a:pt x="9312" y="12387"/>
                  <a:pt x="9312" y="12366"/>
                  <a:pt x="9291" y="12366"/>
                </a:cubicBezTo>
                <a:cubicBezTo>
                  <a:pt x="9354" y="12157"/>
                  <a:pt x="9417" y="11969"/>
                  <a:pt x="9458" y="11759"/>
                </a:cubicBezTo>
                <a:cubicBezTo>
                  <a:pt x="9458" y="11676"/>
                  <a:pt x="9479" y="11592"/>
                  <a:pt x="9458" y="11508"/>
                </a:cubicBezTo>
                <a:close/>
                <a:moveTo>
                  <a:pt x="20088" y="9039"/>
                </a:moveTo>
                <a:lnTo>
                  <a:pt x="20088" y="9039"/>
                </a:lnTo>
                <a:cubicBezTo>
                  <a:pt x="20150" y="9081"/>
                  <a:pt x="20213" y="9144"/>
                  <a:pt x="20297" y="9186"/>
                </a:cubicBezTo>
                <a:cubicBezTo>
                  <a:pt x="21406" y="10044"/>
                  <a:pt x="23163" y="11466"/>
                  <a:pt x="23435" y="13057"/>
                </a:cubicBezTo>
                <a:cubicBezTo>
                  <a:pt x="23184" y="12492"/>
                  <a:pt x="22578" y="12010"/>
                  <a:pt x="22243" y="11592"/>
                </a:cubicBezTo>
                <a:cubicBezTo>
                  <a:pt x="21510" y="10734"/>
                  <a:pt x="20820" y="9855"/>
                  <a:pt x="20088" y="9039"/>
                </a:cubicBezTo>
                <a:close/>
                <a:moveTo>
                  <a:pt x="10044" y="11634"/>
                </a:moveTo>
                <a:cubicBezTo>
                  <a:pt x="10170" y="11655"/>
                  <a:pt x="10316" y="11697"/>
                  <a:pt x="10442" y="11717"/>
                </a:cubicBezTo>
                <a:cubicBezTo>
                  <a:pt x="10316" y="12199"/>
                  <a:pt x="10086" y="12638"/>
                  <a:pt x="9961" y="13119"/>
                </a:cubicBezTo>
                <a:cubicBezTo>
                  <a:pt x="9877" y="13077"/>
                  <a:pt x="9793" y="13036"/>
                  <a:pt x="9710" y="12994"/>
                </a:cubicBezTo>
                <a:cubicBezTo>
                  <a:pt x="9710" y="12994"/>
                  <a:pt x="9710" y="12973"/>
                  <a:pt x="9710" y="12973"/>
                </a:cubicBezTo>
                <a:cubicBezTo>
                  <a:pt x="9814" y="12513"/>
                  <a:pt x="9940" y="12073"/>
                  <a:pt x="10044" y="11634"/>
                </a:cubicBezTo>
                <a:close/>
                <a:moveTo>
                  <a:pt x="10588" y="11759"/>
                </a:moveTo>
                <a:cubicBezTo>
                  <a:pt x="10777" y="11822"/>
                  <a:pt x="10965" y="11864"/>
                  <a:pt x="11153" y="11927"/>
                </a:cubicBezTo>
                <a:cubicBezTo>
                  <a:pt x="11153" y="11969"/>
                  <a:pt x="11111" y="12052"/>
                  <a:pt x="11090" y="12094"/>
                </a:cubicBezTo>
                <a:cubicBezTo>
                  <a:pt x="11049" y="12261"/>
                  <a:pt x="10965" y="12429"/>
                  <a:pt x="10902" y="12596"/>
                </a:cubicBezTo>
                <a:cubicBezTo>
                  <a:pt x="10798" y="12868"/>
                  <a:pt x="10672" y="13140"/>
                  <a:pt x="10588" y="13412"/>
                </a:cubicBezTo>
                <a:cubicBezTo>
                  <a:pt x="10484" y="13370"/>
                  <a:pt x="10379" y="13329"/>
                  <a:pt x="10254" y="13266"/>
                </a:cubicBezTo>
                <a:cubicBezTo>
                  <a:pt x="10421" y="12785"/>
                  <a:pt x="10630" y="12241"/>
                  <a:pt x="10588" y="11759"/>
                </a:cubicBezTo>
                <a:close/>
                <a:moveTo>
                  <a:pt x="11300" y="11969"/>
                </a:moveTo>
                <a:cubicBezTo>
                  <a:pt x="11488" y="12010"/>
                  <a:pt x="11676" y="12073"/>
                  <a:pt x="11865" y="12136"/>
                </a:cubicBezTo>
                <a:cubicBezTo>
                  <a:pt x="11760" y="12450"/>
                  <a:pt x="11634" y="12743"/>
                  <a:pt x="11509" y="13057"/>
                </a:cubicBezTo>
                <a:cubicBezTo>
                  <a:pt x="11425" y="13266"/>
                  <a:pt x="11279" y="13538"/>
                  <a:pt x="11342" y="13768"/>
                </a:cubicBezTo>
                <a:cubicBezTo>
                  <a:pt x="11195" y="13705"/>
                  <a:pt x="11049" y="13621"/>
                  <a:pt x="10902" y="13559"/>
                </a:cubicBezTo>
                <a:cubicBezTo>
                  <a:pt x="10944" y="13433"/>
                  <a:pt x="10986" y="13287"/>
                  <a:pt x="11028" y="13161"/>
                </a:cubicBezTo>
                <a:cubicBezTo>
                  <a:pt x="11153" y="12764"/>
                  <a:pt x="11300" y="12366"/>
                  <a:pt x="11300" y="11969"/>
                </a:cubicBezTo>
                <a:close/>
                <a:moveTo>
                  <a:pt x="12053" y="12199"/>
                </a:moveTo>
                <a:cubicBezTo>
                  <a:pt x="12158" y="12241"/>
                  <a:pt x="12262" y="12261"/>
                  <a:pt x="12388" y="12303"/>
                </a:cubicBezTo>
                <a:cubicBezTo>
                  <a:pt x="12430" y="12596"/>
                  <a:pt x="12241" y="12973"/>
                  <a:pt x="12137" y="13224"/>
                </a:cubicBezTo>
                <a:cubicBezTo>
                  <a:pt x="12053" y="13475"/>
                  <a:pt x="11927" y="13726"/>
                  <a:pt x="11886" y="13998"/>
                </a:cubicBezTo>
                <a:cubicBezTo>
                  <a:pt x="11781" y="13956"/>
                  <a:pt x="11655" y="13914"/>
                  <a:pt x="11551" y="13852"/>
                </a:cubicBezTo>
                <a:cubicBezTo>
                  <a:pt x="11739" y="13642"/>
                  <a:pt x="11781" y="13224"/>
                  <a:pt x="11865" y="12973"/>
                </a:cubicBezTo>
                <a:cubicBezTo>
                  <a:pt x="11948" y="12743"/>
                  <a:pt x="12032" y="12471"/>
                  <a:pt x="12053" y="12199"/>
                </a:cubicBezTo>
                <a:close/>
                <a:moveTo>
                  <a:pt x="12492" y="12345"/>
                </a:moveTo>
                <a:cubicBezTo>
                  <a:pt x="12681" y="12408"/>
                  <a:pt x="12848" y="12471"/>
                  <a:pt x="13036" y="12533"/>
                </a:cubicBezTo>
                <a:cubicBezTo>
                  <a:pt x="13036" y="12826"/>
                  <a:pt x="12827" y="13182"/>
                  <a:pt x="12723" y="13454"/>
                </a:cubicBezTo>
                <a:cubicBezTo>
                  <a:pt x="12639" y="13726"/>
                  <a:pt x="12534" y="13998"/>
                  <a:pt x="12534" y="14270"/>
                </a:cubicBezTo>
                <a:cubicBezTo>
                  <a:pt x="12409" y="14228"/>
                  <a:pt x="12304" y="14166"/>
                  <a:pt x="12178" y="14124"/>
                </a:cubicBezTo>
                <a:cubicBezTo>
                  <a:pt x="12199" y="14124"/>
                  <a:pt x="12199" y="14103"/>
                  <a:pt x="12199" y="14103"/>
                </a:cubicBezTo>
                <a:cubicBezTo>
                  <a:pt x="12220" y="13998"/>
                  <a:pt x="12241" y="13894"/>
                  <a:pt x="12262" y="13810"/>
                </a:cubicBezTo>
                <a:cubicBezTo>
                  <a:pt x="12325" y="13538"/>
                  <a:pt x="12409" y="13266"/>
                  <a:pt x="12471" y="12994"/>
                </a:cubicBezTo>
                <a:cubicBezTo>
                  <a:pt x="12513" y="12785"/>
                  <a:pt x="12555" y="12554"/>
                  <a:pt x="12492" y="12345"/>
                </a:cubicBezTo>
                <a:close/>
                <a:moveTo>
                  <a:pt x="2826" y="14166"/>
                </a:moveTo>
                <a:cubicBezTo>
                  <a:pt x="2867" y="14270"/>
                  <a:pt x="2888" y="14396"/>
                  <a:pt x="2888" y="14521"/>
                </a:cubicBezTo>
                <a:lnTo>
                  <a:pt x="2888" y="14521"/>
                </a:lnTo>
                <a:cubicBezTo>
                  <a:pt x="2888" y="14416"/>
                  <a:pt x="2867" y="14333"/>
                  <a:pt x="2826" y="14249"/>
                </a:cubicBezTo>
                <a:cubicBezTo>
                  <a:pt x="2826" y="14207"/>
                  <a:pt x="2826" y="14186"/>
                  <a:pt x="2826" y="14166"/>
                </a:cubicBezTo>
                <a:close/>
                <a:moveTo>
                  <a:pt x="13141" y="12575"/>
                </a:moveTo>
                <a:cubicBezTo>
                  <a:pt x="13329" y="12638"/>
                  <a:pt x="13539" y="12722"/>
                  <a:pt x="13748" y="12785"/>
                </a:cubicBezTo>
                <a:cubicBezTo>
                  <a:pt x="13727" y="12910"/>
                  <a:pt x="13643" y="13057"/>
                  <a:pt x="13622" y="13161"/>
                </a:cubicBezTo>
                <a:cubicBezTo>
                  <a:pt x="13559" y="13329"/>
                  <a:pt x="13497" y="13496"/>
                  <a:pt x="13455" y="13663"/>
                </a:cubicBezTo>
                <a:cubicBezTo>
                  <a:pt x="13392" y="13852"/>
                  <a:pt x="13329" y="14061"/>
                  <a:pt x="13287" y="14270"/>
                </a:cubicBezTo>
                <a:cubicBezTo>
                  <a:pt x="13246" y="14375"/>
                  <a:pt x="13204" y="14458"/>
                  <a:pt x="13246" y="14563"/>
                </a:cubicBezTo>
                <a:cubicBezTo>
                  <a:pt x="13099" y="14500"/>
                  <a:pt x="12974" y="14458"/>
                  <a:pt x="12827" y="14396"/>
                </a:cubicBezTo>
                <a:cubicBezTo>
                  <a:pt x="12848" y="14375"/>
                  <a:pt x="12869" y="14354"/>
                  <a:pt x="12869" y="14312"/>
                </a:cubicBezTo>
                <a:cubicBezTo>
                  <a:pt x="12890" y="14207"/>
                  <a:pt x="12911" y="14124"/>
                  <a:pt x="12932" y="14019"/>
                </a:cubicBezTo>
                <a:cubicBezTo>
                  <a:pt x="12932" y="13998"/>
                  <a:pt x="12932" y="13998"/>
                  <a:pt x="12932" y="13977"/>
                </a:cubicBezTo>
                <a:cubicBezTo>
                  <a:pt x="13015" y="13517"/>
                  <a:pt x="13225" y="13036"/>
                  <a:pt x="13141" y="12575"/>
                </a:cubicBezTo>
                <a:close/>
                <a:moveTo>
                  <a:pt x="17997" y="725"/>
                </a:moveTo>
                <a:cubicBezTo>
                  <a:pt x="18572" y="725"/>
                  <a:pt x="19132" y="784"/>
                  <a:pt x="19648" y="942"/>
                </a:cubicBezTo>
                <a:cubicBezTo>
                  <a:pt x="21197" y="1423"/>
                  <a:pt x="21971" y="3181"/>
                  <a:pt x="22975" y="4352"/>
                </a:cubicBezTo>
                <a:cubicBezTo>
                  <a:pt x="23435" y="4854"/>
                  <a:pt x="23979" y="5294"/>
                  <a:pt x="24461" y="5775"/>
                </a:cubicBezTo>
                <a:cubicBezTo>
                  <a:pt x="25067" y="6403"/>
                  <a:pt x="25465" y="7135"/>
                  <a:pt x="25925" y="7888"/>
                </a:cubicBezTo>
                <a:cubicBezTo>
                  <a:pt x="26720" y="9248"/>
                  <a:pt x="27746" y="10336"/>
                  <a:pt x="28750" y="11529"/>
                </a:cubicBezTo>
                <a:cubicBezTo>
                  <a:pt x="29378" y="12261"/>
                  <a:pt x="29859" y="13077"/>
                  <a:pt x="30382" y="13894"/>
                </a:cubicBezTo>
                <a:cubicBezTo>
                  <a:pt x="30508" y="14145"/>
                  <a:pt x="30654" y="14417"/>
                  <a:pt x="30801" y="14689"/>
                </a:cubicBezTo>
                <a:cubicBezTo>
                  <a:pt x="30026" y="14479"/>
                  <a:pt x="29127" y="14542"/>
                  <a:pt x="28394" y="14479"/>
                </a:cubicBezTo>
                <a:cubicBezTo>
                  <a:pt x="27767" y="14438"/>
                  <a:pt x="27160" y="14333"/>
                  <a:pt x="26553" y="14228"/>
                </a:cubicBezTo>
                <a:cubicBezTo>
                  <a:pt x="25611" y="13977"/>
                  <a:pt x="24670" y="13684"/>
                  <a:pt x="23770" y="13370"/>
                </a:cubicBezTo>
                <a:cubicBezTo>
                  <a:pt x="23666" y="13036"/>
                  <a:pt x="23666" y="12596"/>
                  <a:pt x="23540" y="12261"/>
                </a:cubicBezTo>
                <a:cubicBezTo>
                  <a:pt x="23310" y="11738"/>
                  <a:pt x="22975" y="11278"/>
                  <a:pt x="22619" y="10839"/>
                </a:cubicBezTo>
                <a:cubicBezTo>
                  <a:pt x="21573" y="9520"/>
                  <a:pt x="20255" y="8516"/>
                  <a:pt x="18853" y="7637"/>
                </a:cubicBezTo>
                <a:cubicBezTo>
                  <a:pt x="18665" y="7533"/>
                  <a:pt x="18497" y="7428"/>
                  <a:pt x="18309" y="7323"/>
                </a:cubicBezTo>
                <a:cubicBezTo>
                  <a:pt x="17598" y="6738"/>
                  <a:pt x="16803" y="6235"/>
                  <a:pt x="15903" y="5859"/>
                </a:cubicBezTo>
                <a:cubicBezTo>
                  <a:pt x="14606" y="5336"/>
                  <a:pt x="13246" y="4875"/>
                  <a:pt x="11823" y="4834"/>
                </a:cubicBezTo>
                <a:cubicBezTo>
                  <a:pt x="11766" y="4832"/>
                  <a:pt x="11710" y="4831"/>
                  <a:pt x="11656" y="4831"/>
                </a:cubicBezTo>
                <a:cubicBezTo>
                  <a:pt x="10593" y="4831"/>
                  <a:pt x="10016" y="5212"/>
                  <a:pt x="9061" y="5650"/>
                </a:cubicBezTo>
                <a:cubicBezTo>
                  <a:pt x="8839" y="5746"/>
                  <a:pt x="8628" y="5788"/>
                  <a:pt x="8426" y="5788"/>
                </a:cubicBezTo>
                <a:cubicBezTo>
                  <a:pt x="7752" y="5788"/>
                  <a:pt x="7176" y="5321"/>
                  <a:pt x="6613" y="4854"/>
                </a:cubicBezTo>
                <a:cubicBezTo>
                  <a:pt x="6676" y="4750"/>
                  <a:pt x="6738" y="4645"/>
                  <a:pt x="6801" y="4541"/>
                </a:cubicBezTo>
                <a:cubicBezTo>
                  <a:pt x="7094" y="4038"/>
                  <a:pt x="7366" y="3557"/>
                  <a:pt x="7596" y="3034"/>
                </a:cubicBezTo>
                <a:cubicBezTo>
                  <a:pt x="7832" y="2461"/>
                  <a:pt x="8041" y="1956"/>
                  <a:pt x="8561" y="1956"/>
                </a:cubicBezTo>
                <a:cubicBezTo>
                  <a:pt x="8687" y="1956"/>
                  <a:pt x="8831" y="1986"/>
                  <a:pt x="8998" y="2051"/>
                </a:cubicBezTo>
                <a:cubicBezTo>
                  <a:pt x="8998" y="2051"/>
                  <a:pt x="8998" y="2072"/>
                  <a:pt x="8998" y="2072"/>
                </a:cubicBezTo>
                <a:cubicBezTo>
                  <a:pt x="9048" y="2206"/>
                  <a:pt x="9152" y="2246"/>
                  <a:pt x="9267" y="2246"/>
                </a:cubicBezTo>
                <a:cubicBezTo>
                  <a:pt x="9295" y="2246"/>
                  <a:pt x="9325" y="2243"/>
                  <a:pt x="9354" y="2239"/>
                </a:cubicBezTo>
                <a:cubicBezTo>
                  <a:pt x="9437" y="2323"/>
                  <a:pt x="9584" y="2386"/>
                  <a:pt x="9689" y="2386"/>
                </a:cubicBezTo>
                <a:cubicBezTo>
                  <a:pt x="9724" y="2392"/>
                  <a:pt x="9759" y="2395"/>
                  <a:pt x="9794" y="2395"/>
                </a:cubicBezTo>
                <a:cubicBezTo>
                  <a:pt x="9988" y="2395"/>
                  <a:pt x="10178" y="2304"/>
                  <a:pt x="10337" y="2197"/>
                </a:cubicBezTo>
                <a:cubicBezTo>
                  <a:pt x="10379" y="2197"/>
                  <a:pt x="10400" y="2176"/>
                  <a:pt x="10421" y="2155"/>
                </a:cubicBezTo>
                <a:cubicBezTo>
                  <a:pt x="10436" y="2158"/>
                  <a:pt x="10451" y="2159"/>
                  <a:pt x="10467" y="2159"/>
                </a:cubicBezTo>
                <a:cubicBezTo>
                  <a:pt x="10597" y="2159"/>
                  <a:pt x="10725" y="2082"/>
                  <a:pt x="10818" y="1988"/>
                </a:cubicBezTo>
                <a:cubicBezTo>
                  <a:pt x="10839" y="1946"/>
                  <a:pt x="10860" y="1883"/>
                  <a:pt x="10839" y="1841"/>
                </a:cubicBezTo>
                <a:cubicBezTo>
                  <a:pt x="10902" y="1779"/>
                  <a:pt x="10986" y="1737"/>
                  <a:pt x="11049" y="1674"/>
                </a:cubicBezTo>
                <a:cubicBezTo>
                  <a:pt x="11070" y="1674"/>
                  <a:pt x="11070" y="1674"/>
                  <a:pt x="11070" y="1653"/>
                </a:cubicBezTo>
                <a:cubicBezTo>
                  <a:pt x="12304" y="1549"/>
                  <a:pt x="13497" y="1318"/>
                  <a:pt x="14710" y="1109"/>
                </a:cubicBezTo>
                <a:cubicBezTo>
                  <a:pt x="15728" y="944"/>
                  <a:pt x="16891" y="725"/>
                  <a:pt x="17997" y="725"/>
                </a:cubicBezTo>
                <a:close/>
                <a:moveTo>
                  <a:pt x="13915" y="12847"/>
                </a:moveTo>
                <a:lnTo>
                  <a:pt x="13915" y="12847"/>
                </a:lnTo>
                <a:cubicBezTo>
                  <a:pt x="14103" y="12931"/>
                  <a:pt x="14292" y="12994"/>
                  <a:pt x="14480" y="13057"/>
                </a:cubicBezTo>
                <a:cubicBezTo>
                  <a:pt x="14292" y="13580"/>
                  <a:pt x="14041" y="14082"/>
                  <a:pt x="13915" y="14626"/>
                </a:cubicBezTo>
                <a:cubicBezTo>
                  <a:pt x="13878" y="14749"/>
                  <a:pt x="13972" y="14822"/>
                  <a:pt x="14073" y="14822"/>
                </a:cubicBezTo>
                <a:cubicBezTo>
                  <a:pt x="14143" y="14822"/>
                  <a:pt x="14216" y="14787"/>
                  <a:pt x="14250" y="14710"/>
                </a:cubicBezTo>
                <a:cubicBezTo>
                  <a:pt x="14375" y="14500"/>
                  <a:pt x="14375" y="14207"/>
                  <a:pt x="14438" y="13956"/>
                </a:cubicBezTo>
                <a:cubicBezTo>
                  <a:pt x="14501" y="13684"/>
                  <a:pt x="14585" y="13391"/>
                  <a:pt x="14627" y="13119"/>
                </a:cubicBezTo>
                <a:lnTo>
                  <a:pt x="14647" y="13119"/>
                </a:lnTo>
                <a:cubicBezTo>
                  <a:pt x="14773" y="13161"/>
                  <a:pt x="14919" y="13224"/>
                  <a:pt x="15045" y="13287"/>
                </a:cubicBezTo>
                <a:cubicBezTo>
                  <a:pt x="14982" y="13601"/>
                  <a:pt x="14919" y="13914"/>
                  <a:pt x="14794" y="14228"/>
                </a:cubicBezTo>
                <a:cubicBezTo>
                  <a:pt x="14689" y="14500"/>
                  <a:pt x="14564" y="14772"/>
                  <a:pt x="14480" y="15044"/>
                </a:cubicBezTo>
                <a:cubicBezTo>
                  <a:pt x="14145" y="14919"/>
                  <a:pt x="13790" y="14772"/>
                  <a:pt x="13455" y="14647"/>
                </a:cubicBezTo>
                <a:cubicBezTo>
                  <a:pt x="13476" y="14626"/>
                  <a:pt x="13518" y="14605"/>
                  <a:pt x="13518" y="14563"/>
                </a:cubicBezTo>
                <a:cubicBezTo>
                  <a:pt x="13748" y="14312"/>
                  <a:pt x="13748" y="13873"/>
                  <a:pt x="13811" y="13559"/>
                </a:cubicBezTo>
                <a:cubicBezTo>
                  <a:pt x="13852" y="13370"/>
                  <a:pt x="13957" y="13077"/>
                  <a:pt x="13915" y="12847"/>
                </a:cubicBezTo>
                <a:close/>
                <a:moveTo>
                  <a:pt x="28290" y="14626"/>
                </a:moveTo>
                <a:cubicBezTo>
                  <a:pt x="29231" y="14647"/>
                  <a:pt x="30277" y="14647"/>
                  <a:pt x="31010" y="15044"/>
                </a:cubicBezTo>
                <a:cubicBezTo>
                  <a:pt x="31010" y="15044"/>
                  <a:pt x="31010" y="15065"/>
                  <a:pt x="31010" y="15065"/>
                </a:cubicBezTo>
                <a:cubicBezTo>
                  <a:pt x="30110" y="14961"/>
                  <a:pt x="29210" y="14814"/>
                  <a:pt x="28290" y="14626"/>
                </a:cubicBezTo>
                <a:close/>
                <a:moveTo>
                  <a:pt x="15317" y="13370"/>
                </a:moveTo>
                <a:lnTo>
                  <a:pt x="15317" y="13370"/>
                </a:lnTo>
                <a:cubicBezTo>
                  <a:pt x="15422" y="13412"/>
                  <a:pt x="15526" y="13454"/>
                  <a:pt x="15631" y="13496"/>
                </a:cubicBezTo>
                <a:cubicBezTo>
                  <a:pt x="15568" y="13852"/>
                  <a:pt x="15422" y="14207"/>
                  <a:pt x="15296" y="14542"/>
                </a:cubicBezTo>
                <a:cubicBezTo>
                  <a:pt x="15233" y="14751"/>
                  <a:pt x="15066" y="15065"/>
                  <a:pt x="15150" y="15295"/>
                </a:cubicBezTo>
                <a:cubicBezTo>
                  <a:pt x="15066" y="15254"/>
                  <a:pt x="14961" y="15212"/>
                  <a:pt x="14878" y="15191"/>
                </a:cubicBezTo>
                <a:cubicBezTo>
                  <a:pt x="15066" y="14689"/>
                  <a:pt x="15422" y="13914"/>
                  <a:pt x="15317" y="13370"/>
                </a:cubicBezTo>
                <a:close/>
                <a:moveTo>
                  <a:pt x="796" y="14542"/>
                </a:moveTo>
                <a:lnTo>
                  <a:pt x="796" y="14542"/>
                </a:lnTo>
                <a:cubicBezTo>
                  <a:pt x="838" y="14605"/>
                  <a:pt x="880" y="14668"/>
                  <a:pt x="963" y="14668"/>
                </a:cubicBezTo>
                <a:cubicBezTo>
                  <a:pt x="1005" y="14919"/>
                  <a:pt x="1110" y="15170"/>
                  <a:pt x="1256" y="15400"/>
                </a:cubicBezTo>
                <a:cubicBezTo>
                  <a:pt x="1215" y="15421"/>
                  <a:pt x="1194" y="15442"/>
                  <a:pt x="1173" y="15463"/>
                </a:cubicBezTo>
                <a:lnTo>
                  <a:pt x="1152" y="15463"/>
                </a:lnTo>
                <a:cubicBezTo>
                  <a:pt x="817" y="15128"/>
                  <a:pt x="691" y="14835"/>
                  <a:pt x="796" y="14542"/>
                </a:cubicBezTo>
                <a:close/>
                <a:moveTo>
                  <a:pt x="15819" y="13601"/>
                </a:moveTo>
                <a:lnTo>
                  <a:pt x="15819" y="13601"/>
                </a:lnTo>
                <a:cubicBezTo>
                  <a:pt x="15966" y="13642"/>
                  <a:pt x="16091" y="13705"/>
                  <a:pt x="16238" y="13768"/>
                </a:cubicBezTo>
                <a:lnTo>
                  <a:pt x="16217" y="13768"/>
                </a:lnTo>
                <a:cubicBezTo>
                  <a:pt x="16196" y="14103"/>
                  <a:pt x="16154" y="14396"/>
                  <a:pt x="16028" y="14710"/>
                </a:cubicBezTo>
                <a:cubicBezTo>
                  <a:pt x="15924" y="14961"/>
                  <a:pt x="15798" y="15233"/>
                  <a:pt x="15736" y="15505"/>
                </a:cubicBezTo>
                <a:cubicBezTo>
                  <a:pt x="15652" y="15463"/>
                  <a:pt x="15568" y="15442"/>
                  <a:pt x="15463" y="15400"/>
                </a:cubicBezTo>
                <a:cubicBezTo>
                  <a:pt x="15484" y="15400"/>
                  <a:pt x="15505" y="15379"/>
                  <a:pt x="15505" y="15337"/>
                </a:cubicBezTo>
                <a:cubicBezTo>
                  <a:pt x="15568" y="15212"/>
                  <a:pt x="15547" y="15065"/>
                  <a:pt x="15589" y="14940"/>
                </a:cubicBezTo>
                <a:cubicBezTo>
                  <a:pt x="15631" y="14751"/>
                  <a:pt x="15673" y="14563"/>
                  <a:pt x="15736" y="14375"/>
                </a:cubicBezTo>
                <a:cubicBezTo>
                  <a:pt x="15798" y="14124"/>
                  <a:pt x="15861" y="13852"/>
                  <a:pt x="15819" y="13601"/>
                </a:cubicBezTo>
                <a:close/>
                <a:moveTo>
                  <a:pt x="16405" y="13831"/>
                </a:moveTo>
                <a:cubicBezTo>
                  <a:pt x="16572" y="13914"/>
                  <a:pt x="16740" y="13998"/>
                  <a:pt x="16907" y="14082"/>
                </a:cubicBezTo>
                <a:cubicBezTo>
                  <a:pt x="16803" y="14417"/>
                  <a:pt x="16677" y="14730"/>
                  <a:pt x="16572" y="15065"/>
                </a:cubicBezTo>
                <a:cubicBezTo>
                  <a:pt x="16510" y="15274"/>
                  <a:pt x="16426" y="15505"/>
                  <a:pt x="16405" y="15735"/>
                </a:cubicBezTo>
                <a:cubicBezTo>
                  <a:pt x="16300" y="15714"/>
                  <a:pt x="16217" y="15672"/>
                  <a:pt x="16133" y="15630"/>
                </a:cubicBezTo>
                <a:cubicBezTo>
                  <a:pt x="16217" y="15295"/>
                  <a:pt x="16321" y="14940"/>
                  <a:pt x="16405" y="14605"/>
                </a:cubicBezTo>
                <a:cubicBezTo>
                  <a:pt x="16447" y="14375"/>
                  <a:pt x="16510" y="14061"/>
                  <a:pt x="16405" y="13831"/>
                </a:cubicBezTo>
                <a:close/>
                <a:moveTo>
                  <a:pt x="17116" y="14166"/>
                </a:moveTo>
                <a:cubicBezTo>
                  <a:pt x="17472" y="14333"/>
                  <a:pt x="17807" y="14521"/>
                  <a:pt x="18163" y="14710"/>
                </a:cubicBezTo>
                <a:cubicBezTo>
                  <a:pt x="18142" y="14710"/>
                  <a:pt x="18121" y="14730"/>
                  <a:pt x="18100" y="14772"/>
                </a:cubicBezTo>
                <a:cubicBezTo>
                  <a:pt x="17995" y="14982"/>
                  <a:pt x="17660" y="15777"/>
                  <a:pt x="17723" y="16216"/>
                </a:cubicBezTo>
                <a:cubicBezTo>
                  <a:pt x="17640" y="16195"/>
                  <a:pt x="17556" y="16153"/>
                  <a:pt x="17472" y="16132"/>
                </a:cubicBezTo>
                <a:cubicBezTo>
                  <a:pt x="17472" y="16070"/>
                  <a:pt x="17472" y="16007"/>
                  <a:pt x="17493" y="15944"/>
                </a:cubicBezTo>
                <a:cubicBezTo>
                  <a:pt x="17514" y="15777"/>
                  <a:pt x="17556" y="15588"/>
                  <a:pt x="17577" y="15421"/>
                </a:cubicBezTo>
                <a:cubicBezTo>
                  <a:pt x="17640" y="15107"/>
                  <a:pt x="17702" y="14772"/>
                  <a:pt x="17598" y="14458"/>
                </a:cubicBezTo>
                <a:cubicBezTo>
                  <a:pt x="17580" y="14424"/>
                  <a:pt x="17545" y="14407"/>
                  <a:pt x="17509" y="14407"/>
                </a:cubicBezTo>
                <a:cubicBezTo>
                  <a:pt x="17459" y="14407"/>
                  <a:pt x="17409" y="14439"/>
                  <a:pt x="17409" y="14500"/>
                </a:cubicBezTo>
                <a:cubicBezTo>
                  <a:pt x="17388" y="14877"/>
                  <a:pt x="17200" y="15254"/>
                  <a:pt x="17096" y="15630"/>
                </a:cubicBezTo>
                <a:cubicBezTo>
                  <a:pt x="17075" y="15735"/>
                  <a:pt x="17033" y="15839"/>
                  <a:pt x="17012" y="15965"/>
                </a:cubicBezTo>
                <a:cubicBezTo>
                  <a:pt x="16949" y="15944"/>
                  <a:pt x="16886" y="15923"/>
                  <a:pt x="16824" y="15902"/>
                </a:cubicBezTo>
                <a:cubicBezTo>
                  <a:pt x="16844" y="15777"/>
                  <a:pt x="16844" y="15651"/>
                  <a:pt x="16865" y="15546"/>
                </a:cubicBezTo>
                <a:cubicBezTo>
                  <a:pt x="16970" y="15086"/>
                  <a:pt x="17096" y="14626"/>
                  <a:pt x="17116" y="14166"/>
                </a:cubicBezTo>
                <a:close/>
                <a:moveTo>
                  <a:pt x="18309" y="14793"/>
                </a:moveTo>
                <a:cubicBezTo>
                  <a:pt x="18414" y="14856"/>
                  <a:pt x="18497" y="14898"/>
                  <a:pt x="18602" y="14961"/>
                </a:cubicBezTo>
                <a:cubicBezTo>
                  <a:pt x="18587" y="14975"/>
                  <a:pt x="18572" y="14990"/>
                  <a:pt x="18580" y="14990"/>
                </a:cubicBezTo>
                <a:cubicBezTo>
                  <a:pt x="18583" y="14990"/>
                  <a:pt x="18590" y="14988"/>
                  <a:pt x="18602" y="14982"/>
                </a:cubicBezTo>
                <a:lnTo>
                  <a:pt x="18602" y="14982"/>
                </a:lnTo>
                <a:cubicBezTo>
                  <a:pt x="18539" y="15023"/>
                  <a:pt x="18539" y="15149"/>
                  <a:pt x="18602" y="15149"/>
                </a:cubicBezTo>
                <a:cubicBezTo>
                  <a:pt x="18602" y="15170"/>
                  <a:pt x="18602" y="15170"/>
                  <a:pt x="18602" y="15191"/>
                </a:cubicBezTo>
                <a:cubicBezTo>
                  <a:pt x="18602" y="15233"/>
                  <a:pt x="18602" y="15254"/>
                  <a:pt x="18581" y="15295"/>
                </a:cubicBezTo>
                <a:cubicBezTo>
                  <a:pt x="18560" y="15463"/>
                  <a:pt x="18560" y="15630"/>
                  <a:pt x="18518" y="15798"/>
                </a:cubicBezTo>
                <a:cubicBezTo>
                  <a:pt x="18476" y="16007"/>
                  <a:pt x="18435" y="16216"/>
                  <a:pt x="18414" y="16446"/>
                </a:cubicBezTo>
                <a:lnTo>
                  <a:pt x="18163" y="16362"/>
                </a:lnTo>
                <a:cubicBezTo>
                  <a:pt x="18204" y="16174"/>
                  <a:pt x="18163" y="15881"/>
                  <a:pt x="18184" y="15714"/>
                </a:cubicBezTo>
                <a:cubicBezTo>
                  <a:pt x="18225" y="15400"/>
                  <a:pt x="18246" y="15107"/>
                  <a:pt x="18309" y="14814"/>
                </a:cubicBezTo>
                <a:cubicBezTo>
                  <a:pt x="18309" y="14814"/>
                  <a:pt x="18309" y="14793"/>
                  <a:pt x="18309" y="14793"/>
                </a:cubicBezTo>
                <a:close/>
                <a:moveTo>
                  <a:pt x="11651" y="5822"/>
                </a:moveTo>
                <a:cubicBezTo>
                  <a:pt x="12594" y="5822"/>
                  <a:pt x="13547" y="5964"/>
                  <a:pt x="14396" y="6152"/>
                </a:cubicBezTo>
                <a:cubicBezTo>
                  <a:pt x="16154" y="6570"/>
                  <a:pt x="17849" y="7470"/>
                  <a:pt x="19376" y="8516"/>
                </a:cubicBezTo>
                <a:cubicBezTo>
                  <a:pt x="19648" y="8809"/>
                  <a:pt x="19941" y="9102"/>
                  <a:pt x="20234" y="9437"/>
                </a:cubicBezTo>
                <a:cubicBezTo>
                  <a:pt x="20925" y="10232"/>
                  <a:pt x="21594" y="11048"/>
                  <a:pt x="22243" y="11885"/>
                </a:cubicBezTo>
                <a:cubicBezTo>
                  <a:pt x="22578" y="12303"/>
                  <a:pt x="23017" y="12743"/>
                  <a:pt x="23142" y="13308"/>
                </a:cubicBezTo>
                <a:cubicBezTo>
                  <a:pt x="23080" y="13391"/>
                  <a:pt x="23059" y="13517"/>
                  <a:pt x="23163" y="13601"/>
                </a:cubicBezTo>
                <a:cubicBezTo>
                  <a:pt x="23163" y="13621"/>
                  <a:pt x="23163" y="13642"/>
                  <a:pt x="23163" y="13663"/>
                </a:cubicBezTo>
                <a:cubicBezTo>
                  <a:pt x="23122" y="14040"/>
                  <a:pt x="22766" y="14605"/>
                  <a:pt x="22619" y="14919"/>
                </a:cubicBezTo>
                <a:cubicBezTo>
                  <a:pt x="22473" y="15170"/>
                  <a:pt x="21929" y="16509"/>
                  <a:pt x="21657" y="16593"/>
                </a:cubicBezTo>
                <a:cubicBezTo>
                  <a:pt x="21590" y="16617"/>
                  <a:pt x="21531" y="16628"/>
                  <a:pt x="21476" y="16628"/>
                </a:cubicBezTo>
                <a:cubicBezTo>
                  <a:pt x="21206" y="16628"/>
                  <a:pt x="21060" y="16355"/>
                  <a:pt x="20799" y="16111"/>
                </a:cubicBezTo>
                <a:cubicBezTo>
                  <a:pt x="20046" y="15400"/>
                  <a:pt x="19293" y="14793"/>
                  <a:pt x="18393" y="14291"/>
                </a:cubicBezTo>
                <a:cubicBezTo>
                  <a:pt x="16426" y="13203"/>
                  <a:pt x="14313" y="12471"/>
                  <a:pt x="12178" y="11780"/>
                </a:cubicBezTo>
                <a:cubicBezTo>
                  <a:pt x="10559" y="11240"/>
                  <a:pt x="8939" y="10815"/>
                  <a:pt x="7227" y="10815"/>
                </a:cubicBezTo>
                <a:cubicBezTo>
                  <a:pt x="7148" y="10815"/>
                  <a:pt x="7069" y="10816"/>
                  <a:pt x="6989" y="10818"/>
                </a:cubicBezTo>
                <a:cubicBezTo>
                  <a:pt x="7282" y="9876"/>
                  <a:pt x="7826" y="9018"/>
                  <a:pt x="8140" y="8098"/>
                </a:cubicBezTo>
                <a:cubicBezTo>
                  <a:pt x="8475" y="7156"/>
                  <a:pt x="8768" y="6340"/>
                  <a:pt x="9793" y="6047"/>
                </a:cubicBezTo>
                <a:cubicBezTo>
                  <a:pt x="10384" y="5887"/>
                  <a:pt x="11015" y="5822"/>
                  <a:pt x="11651" y="5822"/>
                </a:cubicBezTo>
                <a:close/>
                <a:moveTo>
                  <a:pt x="18937" y="15212"/>
                </a:moveTo>
                <a:cubicBezTo>
                  <a:pt x="19104" y="15316"/>
                  <a:pt x="19272" y="15442"/>
                  <a:pt x="19439" y="15567"/>
                </a:cubicBezTo>
                <a:cubicBezTo>
                  <a:pt x="19397" y="15567"/>
                  <a:pt x="19376" y="15588"/>
                  <a:pt x="19376" y="15609"/>
                </a:cubicBezTo>
                <a:cubicBezTo>
                  <a:pt x="19355" y="15860"/>
                  <a:pt x="19293" y="16070"/>
                  <a:pt x="19209" y="16300"/>
                </a:cubicBezTo>
                <a:cubicBezTo>
                  <a:pt x="19188" y="16404"/>
                  <a:pt x="19146" y="16509"/>
                  <a:pt x="19125" y="16634"/>
                </a:cubicBezTo>
                <a:cubicBezTo>
                  <a:pt x="19041" y="16614"/>
                  <a:pt x="18937" y="16593"/>
                  <a:pt x="18853" y="16551"/>
                </a:cubicBezTo>
                <a:cubicBezTo>
                  <a:pt x="18916" y="16258"/>
                  <a:pt x="18937" y="15944"/>
                  <a:pt x="18937" y="15651"/>
                </a:cubicBezTo>
                <a:cubicBezTo>
                  <a:pt x="18937" y="15526"/>
                  <a:pt x="18958" y="15358"/>
                  <a:pt x="18937" y="15212"/>
                </a:cubicBezTo>
                <a:close/>
                <a:moveTo>
                  <a:pt x="19481" y="15609"/>
                </a:moveTo>
                <a:lnTo>
                  <a:pt x="19481" y="15609"/>
                </a:lnTo>
                <a:cubicBezTo>
                  <a:pt x="19627" y="15714"/>
                  <a:pt x="19774" y="15839"/>
                  <a:pt x="19899" y="15944"/>
                </a:cubicBezTo>
                <a:cubicBezTo>
                  <a:pt x="19899" y="15965"/>
                  <a:pt x="19899" y="15965"/>
                  <a:pt x="19878" y="15986"/>
                </a:cubicBezTo>
                <a:cubicBezTo>
                  <a:pt x="19857" y="16153"/>
                  <a:pt x="19857" y="16342"/>
                  <a:pt x="19857" y="16509"/>
                </a:cubicBezTo>
                <a:cubicBezTo>
                  <a:pt x="19857" y="16593"/>
                  <a:pt x="19837" y="16676"/>
                  <a:pt x="19837" y="16781"/>
                </a:cubicBezTo>
                <a:cubicBezTo>
                  <a:pt x="19732" y="16760"/>
                  <a:pt x="19648" y="16739"/>
                  <a:pt x="19544" y="16718"/>
                </a:cubicBezTo>
                <a:cubicBezTo>
                  <a:pt x="19565" y="16551"/>
                  <a:pt x="19565" y="16383"/>
                  <a:pt x="19585" y="16216"/>
                </a:cubicBezTo>
                <a:cubicBezTo>
                  <a:pt x="19585" y="16007"/>
                  <a:pt x="19585" y="15798"/>
                  <a:pt x="19481" y="15609"/>
                </a:cubicBezTo>
                <a:close/>
                <a:moveTo>
                  <a:pt x="20150" y="16153"/>
                </a:moveTo>
                <a:cubicBezTo>
                  <a:pt x="20276" y="16258"/>
                  <a:pt x="20401" y="16362"/>
                  <a:pt x="20506" y="16467"/>
                </a:cubicBezTo>
                <a:cubicBezTo>
                  <a:pt x="20506" y="16467"/>
                  <a:pt x="20506" y="16467"/>
                  <a:pt x="20506" y="16488"/>
                </a:cubicBezTo>
                <a:cubicBezTo>
                  <a:pt x="20506" y="16530"/>
                  <a:pt x="20485" y="16593"/>
                  <a:pt x="20485" y="16634"/>
                </a:cubicBezTo>
                <a:cubicBezTo>
                  <a:pt x="20485" y="16697"/>
                  <a:pt x="20485" y="16760"/>
                  <a:pt x="20485" y="16844"/>
                </a:cubicBezTo>
                <a:cubicBezTo>
                  <a:pt x="20381" y="16844"/>
                  <a:pt x="20297" y="16823"/>
                  <a:pt x="20192" y="16823"/>
                </a:cubicBezTo>
                <a:cubicBezTo>
                  <a:pt x="20192" y="16676"/>
                  <a:pt x="20192" y="16530"/>
                  <a:pt x="20192" y="16383"/>
                </a:cubicBezTo>
                <a:cubicBezTo>
                  <a:pt x="20171" y="16300"/>
                  <a:pt x="20171" y="16237"/>
                  <a:pt x="20150" y="16153"/>
                </a:cubicBezTo>
                <a:close/>
                <a:moveTo>
                  <a:pt x="20799" y="16697"/>
                </a:moveTo>
                <a:cubicBezTo>
                  <a:pt x="20862" y="16760"/>
                  <a:pt x="20925" y="16823"/>
                  <a:pt x="21008" y="16865"/>
                </a:cubicBezTo>
                <a:lnTo>
                  <a:pt x="20841" y="16865"/>
                </a:lnTo>
                <a:cubicBezTo>
                  <a:pt x="20841" y="16844"/>
                  <a:pt x="20820" y="16823"/>
                  <a:pt x="20820" y="16781"/>
                </a:cubicBezTo>
                <a:cubicBezTo>
                  <a:pt x="20820" y="16760"/>
                  <a:pt x="20799" y="16739"/>
                  <a:pt x="20799" y="16697"/>
                </a:cubicBezTo>
                <a:close/>
                <a:moveTo>
                  <a:pt x="18246" y="0"/>
                </a:moveTo>
                <a:cubicBezTo>
                  <a:pt x="15756" y="21"/>
                  <a:pt x="13183" y="670"/>
                  <a:pt x="10735" y="1067"/>
                </a:cubicBezTo>
                <a:cubicBezTo>
                  <a:pt x="10128" y="1172"/>
                  <a:pt x="9500" y="1256"/>
                  <a:pt x="8873" y="1339"/>
                </a:cubicBezTo>
                <a:cubicBezTo>
                  <a:pt x="8308" y="1360"/>
                  <a:pt x="7743" y="1402"/>
                  <a:pt x="7199" y="1507"/>
                </a:cubicBezTo>
                <a:cubicBezTo>
                  <a:pt x="6132" y="1653"/>
                  <a:pt x="5044" y="2134"/>
                  <a:pt x="3956" y="2239"/>
                </a:cubicBezTo>
                <a:cubicBezTo>
                  <a:pt x="3746" y="2239"/>
                  <a:pt x="3546" y="2230"/>
                  <a:pt x="3343" y="2230"/>
                </a:cubicBezTo>
                <a:cubicBezTo>
                  <a:pt x="3242" y="2230"/>
                  <a:pt x="3139" y="2232"/>
                  <a:pt x="3035" y="2239"/>
                </a:cubicBezTo>
                <a:lnTo>
                  <a:pt x="2972" y="2239"/>
                </a:lnTo>
                <a:cubicBezTo>
                  <a:pt x="2930" y="2239"/>
                  <a:pt x="2909" y="2239"/>
                  <a:pt x="2888" y="2260"/>
                </a:cubicBezTo>
                <a:lnTo>
                  <a:pt x="2784" y="2260"/>
                </a:lnTo>
                <a:cubicBezTo>
                  <a:pt x="2637" y="2281"/>
                  <a:pt x="2512" y="2469"/>
                  <a:pt x="2575" y="2616"/>
                </a:cubicBezTo>
                <a:cubicBezTo>
                  <a:pt x="3035" y="3557"/>
                  <a:pt x="4311" y="3976"/>
                  <a:pt x="5169" y="4436"/>
                </a:cubicBezTo>
                <a:cubicBezTo>
                  <a:pt x="5441" y="4582"/>
                  <a:pt x="5713" y="4792"/>
                  <a:pt x="6006" y="5022"/>
                </a:cubicBezTo>
                <a:cubicBezTo>
                  <a:pt x="5943" y="5127"/>
                  <a:pt x="5880" y="5231"/>
                  <a:pt x="5818" y="5336"/>
                </a:cubicBezTo>
                <a:cubicBezTo>
                  <a:pt x="4918" y="6863"/>
                  <a:pt x="3935" y="8349"/>
                  <a:pt x="3119" y="9918"/>
                </a:cubicBezTo>
                <a:cubicBezTo>
                  <a:pt x="2575" y="10901"/>
                  <a:pt x="2177" y="11969"/>
                  <a:pt x="1633" y="12952"/>
                </a:cubicBezTo>
                <a:cubicBezTo>
                  <a:pt x="691" y="13140"/>
                  <a:pt x="1" y="14103"/>
                  <a:pt x="210" y="15128"/>
                </a:cubicBezTo>
                <a:cubicBezTo>
                  <a:pt x="371" y="15823"/>
                  <a:pt x="713" y="16093"/>
                  <a:pt x="1109" y="16093"/>
                </a:cubicBezTo>
                <a:cubicBezTo>
                  <a:pt x="1178" y="16093"/>
                  <a:pt x="1248" y="16085"/>
                  <a:pt x="1319" y="16070"/>
                </a:cubicBezTo>
                <a:cubicBezTo>
                  <a:pt x="1370" y="16075"/>
                  <a:pt x="1422" y="16078"/>
                  <a:pt x="1474" y="16078"/>
                </a:cubicBezTo>
                <a:cubicBezTo>
                  <a:pt x="1618" y="16078"/>
                  <a:pt x="1767" y="16058"/>
                  <a:pt x="1905" y="16028"/>
                </a:cubicBezTo>
                <a:cubicBezTo>
                  <a:pt x="2013" y="16082"/>
                  <a:pt x="2124" y="16112"/>
                  <a:pt x="2238" y="16112"/>
                </a:cubicBezTo>
                <a:cubicBezTo>
                  <a:pt x="2478" y="16112"/>
                  <a:pt x="2724" y="15978"/>
                  <a:pt x="2951" y="15651"/>
                </a:cubicBezTo>
                <a:cubicBezTo>
                  <a:pt x="3642" y="14710"/>
                  <a:pt x="3495" y="13161"/>
                  <a:pt x="2282" y="12931"/>
                </a:cubicBezTo>
                <a:cubicBezTo>
                  <a:pt x="3098" y="11466"/>
                  <a:pt x="3704" y="9834"/>
                  <a:pt x="4541" y="8412"/>
                </a:cubicBezTo>
                <a:cubicBezTo>
                  <a:pt x="5148" y="7386"/>
                  <a:pt x="5755" y="6340"/>
                  <a:pt x="6362" y="5294"/>
                </a:cubicBezTo>
                <a:cubicBezTo>
                  <a:pt x="6989" y="5817"/>
                  <a:pt x="7680" y="6340"/>
                  <a:pt x="8370" y="6361"/>
                </a:cubicBezTo>
                <a:lnTo>
                  <a:pt x="8391" y="6361"/>
                </a:lnTo>
                <a:cubicBezTo>
                  <a:pt x="8349" y="6424"/>
                  <a:pt x="8308" y="6466"/>
                  <a:pt x="8287" y="6528"/>
                </a:cubicBezTo>
                <a:cubicBezTo>
                  <a:pt x="7889" y="7156"/>
                  <a:pt x="7743" y="7909"/>
                  <a:pt x="7471" y="8600"/>
                </a:cubicBezTo>
                <a:cubicBezTo>
                  <a:pt x="7136" y="9437"/>
                  <a:pt x="6655" y="10148"/>
                  <a:pt x="6445" y="11048"/>
                </a:cubicBezTo>
                <a:cubicBezTo>
                  <a:pt x="6404" y="11215"/>
                  <a:pt x="6571" y="11320"/>
                  <a:pt x="6696" y="11320"/>
                </a:cubicBezTo>
                <a:lnTo>
                  <a:pt x="6780" y="11320"/>
                </a:lnTo>
                <a:cubicBezTo>
                  <a:pt x="6822" y="11425"/>
                  <a:pt x="6885" y="11550"/>
                  <a:pt x="6927" y="11634"/>
                </a:cubicBezTo>
                <a:cubicBezTo>
                  <a:pt x="7471" y="12366"/>
                  <a:pt x="8496" y="12868"/>
                  <a:pt x="9375" y="13308"/>
                </a:cubicBezTo>
                <a:cubicBezTo>
                  <a:pt x="9396" y="13349"/>
                  <a:pt x="9458" y="13370"/>
                  <a:pt x="9521" y="13370"/>
                </a:cubicBezTo>
                <a:cubicBezTo>
                  <a:pt x="9689" y="13454"/>
                  <a:pt x="9835" y="13538"/>
                  <a:pt x="9982" y="13601"/>
                </a:cubicBezTo>
                <a:cubicBezTo>
                  <a:pt x="11509" y="14396"/>
                  <a:pt x="13099" y="15044"/>
                  <a:pt x="14689" y="15672"/>
                </a:cubicBezTo>
                <a:cubicBezTo>
                  <a:pt x="16620" y="16406"/>
                  <a:pt x="18781" y="17388"/>
                  <a:pt x="20912" y="17388"/>
                </a:cubicBezTo>
                <a:cubicBezTo>
                  <a:pt x="21091" y="17388"/>
                  <a:pt x="21269" y="17381"/>
                  <a:pt x="21448" y="17367"/>
                </a:cubicBezTo>
                <a:cubicBezTo>
                  <a:pt x="21510" y="17367"/>
                  <a:pt x="21573" y="17325"/>
                  <a:pt x="21594" y="17283"/>
                </a:cubicBezTo>
                <a:cubicBezTo>
                  <a:pt x="21678" y="17283"/>
                  <a:pt x="21741" y="17241"/>
                  <a:pt x="21782" y="17179"/>
                </a:cubicBezTo>
                <a:cubicBezTo>
                  <a:pt x="22201" y="16237"/>
                  <a:pt x="23289" y="15002"/>
                  <a:pt x="23519" y="13914"/>
                </a:cubicBezTo>
                <a:cubicBezTo>
                  <a:pt x="23519" y="13914"/>
                  <a:pt x="23540" y="13935"/>
                  <a:pt x="23540" y="13935"/>
                </a:cubicBezTo>
                <a:cubicBezTo>
                  <a:pt x="24021" y="14166"/>
                  <a:pt x="24607" y="14270"/>
                  <a:pt x="25193" y="14333"/>
                </a:cubicBezTo>
                <a:cubicBezTo>
                  <a:pt x="25611" y="14458"/>
                  <a:pt x="26030" y="14542"/>
                  <a:pt x="26407" y="14647"/>
                </a:cubicBezTo>
                <a:cubicBezTo>
                  <a:pt x="28039" y="15002"/>
                  <a:pt x="29754" y="15421"/>
                  <a:pt x="31407" y="15588"/>
                </a:cubicBezTo>
                <a:cubicBezTo>
                  <a:pt x="31533" y="15588"/>
                  <a:pt x="31617" y="15505"/>
                  <a:pt x="31637" y="15421"/>
                </a:cubicBezTo>
                <a:cubicBezTo>
                  <a:pt x="31742" y="15379"/>
                  <a:pt x="31805" y="15254"/>
                  <a:pt x="31721" y="15128"/>
                </a:cubicBezTo>
                <a:cubicBezTo>
                  <a:pt x="31177" y="14249"/>
                  <a:pt x="30654" y="13349"/>
                  <a:pt x="30089" y="12492"/>
                </a:cubicBezTo>
                <a:cubicBezTo>
                  <a:pt x="30068" y="12429"/>
                  <a:pt x="30026" y="12387"/>
                  <a:pt x="30005" y="12345"/>
                </a:cubicBezTo>
                <a:cubicBezTo>
                  <a:pt x="29754" y="11676"/>
                  <a:pt x="29378" y="11048"/>
                  <a:pt x="28938" y="10525"/>
                </a:cubicBezTo>
                <a:cubicBezTo>
                  <a:pt x="28478" y="9751"/>
                  <a:pt x="27976" y="8997"/>
                  <a:pt x="27453" y="8265"/>
                </a:cubicBezTo>
                <a:cubicBezTo>
                  <a:pt x="27474" y="8223"/>
                  <a:pt x="27474" y="8202"/>
                  <a:pt x="27453" y="8181"/>
                </a:cubicBezTo>
                <a:cubicBezTo>
                  <a:pt x="26762" y="6947"/>
                  <a:pt x="25758" y="6047"/>
                  <a:pt x="24712" y="5147"/>
                </a:cubicBezTo>
                <a:cubicBezTo>
                  <a:pt x="24586" y="5022"/>
                  <a:pt x="24440" y="4896"/>
                  <a:pt x="24314" y="4792"/>
                </a:cubicBezTo>
                <a:cubicBezTo>
                  <a:pt x="23728" y="4290"/>
                  <a:pt x="23184" y="3766"/>
                  <a:pt x="22682" y="3202"/>
                </a:cubicBezTo>
                <a:lnTo>
                  <a:pt x="22536" y="3034"/>
                </a:lnTo>
                <a:cubicBezTo>
                  <a:pt x="21950" y="2239"/>
                  <a:pt x="21364" y="1381"/>
                  <a:pt x="20548" y="858"/>
                </a:cubicBezTo>
                <a:cubicBezTo>
                  <a:pt x="19920" y="356"/>
                  <a:pt x="19188" y="0"/>
                  <a:pt x="18246" y="0"/>
                </a:cubicBezTo>
                <a:close/>
              </a:path>
            </a:pathLst>
          </a:custGeo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67" name="Google Shape;135;p2">
            <a:extLst>
              <a:ext uri="{FF2B5EF4-FFF2-40B4-BE49-F238E27FC236}">
                <a16:creationId xmlns:a16="http://schemas.microsoft.com/office/drawing/2014/main" id="{F7C370B5-E040-E4FC-34E8-A3930BDAD1EE}"/>
              </a:ext>
            </a:extLst>
          </p:cNvPr>
          <p:cNvSpPr/>
          <p:nvPr/>
        </p:nvSpPr>
        <p:spPr>
          <a:xfrm rot="13500378">
            <a:off x="3846174" y="590403"/>
            <a:ext cx="161172" cy="985950"/>
          </a:xfrm>
          <a:custGeom>
            <a:avLst/>
            <a:gdLst/>
            <a:ahLst/>
            <a:cxnLst/>
            <a:rect l="l" t="t" r="r" b="b"/>
            <a:pathLst>
              <a:path w="5015" h="30682" extrusionOk="0">
                <a:moveTo>
                  <a:pt x="2211" y="448"/>
                </a:moveTo>
                <a:cubicBezTo>
                  <a:pt x="2462" y="448"/>
                  <a:pt x="2713" y="448"/>
                  <a:pt x="2943" y="490"/>
                </a:cubicBezTo>
                <a:cubicBezTo>
                  <a:pt x="2839" y="483"/>
                  <a:pt x="2735" y="481"/>
                  <a:pt x="2631" y="481"/>
                </a:cubicBezTo>
                <a:cubicBezTo>
                  <a:pt x="2379" y="481"/>
                  <a:pt x="2128" y="496"/>
                  <a:pt x="1876" y="510"/>
                </a:cubicBezTo>
                <a:cubicBezTo>
                  <a:pt x="1876" y="510"/>
                  <a:pt x="1876" y="490"/>
                  <a:pt x="1876" y="490"/>
                </a:cubicBezTo>
                <a:cubicBezTo>
                  <a:pt x="1981" y="469"/>
                  <a:pt x="2106" y="469"/>
                  <a:pt x="2211" y="448"/>
                </a:cubicBezTo>
                <a:close/>
                <a:moveTo>
                  <a:pt x="1750" y="510"/>
                </a:moveTo>
                <a:lnTo>
                  <a:pt x="1750" y="531"/>
                </a:lnTo>
                <a:cubicBezTo>
                  <a:pt x="1625" y="531"/>
                  <a:pt x="1520" y="552"/>
                  <a:pt x="1395" y="573"/>
                </a:cubicBezTo>
                <a:cubicBezTo>
                  <a:pt x="1520" y="552"/>
                  <a:pt x="1625" y="531"/>
                  <a:pt x="1750" y="510"/>
                </a:cubicBezTo>
                <a:close/>
                <a:moveTo>
                  <a:pt x="4387" y="803"/>
                </a:moveTo>
                <a:cubicBezTo>
                  <a:pt x="4380" y="810"/>
                  <a:pt x="4376" y="819"/>
                  <a:pt x="4374" y="828"/>
                </a:cubicBezTo>
                <a:lnTo>
                  <a:pt x="4374" y="828"/>
                </a:lnTo>
                <a:cubicBezTo>
                  <a:pt x="4373" y="821"/>
                  <a:pt x="4370" y="812"/>
                  <a:pt x="4366" y="803"/>
                </a:cubicBezTo>
                <a:close/>
                <a:moveTo>
                  <a:pt x="4638" y="11202"/>
                </a:moveTo>
                <a:cubicBezTo>
                  <a:pt x="4638" y="12183"/>
                  <a:pt x="4600" y="13163"/>
                  <a:pt x="4560" y="14143"/>
                </a:cubicBezTo>
                <a:lnTo>
                  <a:pt x="4560" y="14143"/>
                </a:lnTo>
                <a:cubicBezTo>
                  <a:pt x="4582" y="13163"/>
                  <a:pt x="4619" y="12183"/>
                  <a:pt x="4638" y="11202"/>
                </a:cubicBezTo>
                <a:close/>
                <a:moveTo>
                  <a:pt x="1897" y="741"/>
                </a:moveTo>
                <a:lnTo>
                  <a:pt x="1897" y="741"/>
                </a:lnTo>
                <a:cubicBezTo>
                  <a:pt x="2294" y="782"/>
                  <a:pt x="2692" y="782"/>
                  <a:pt x="3069" y="803"/>
                </a:cubicBezTo>
                <a:cubicBezTo>
                  <a:pt x="3278" y="803"/>
                  <a:pt x="3466" y="824"/>
                  <a:pt x="3675" y="824"/>
                </a:cubicBezTo>
                <a:cubicBezTo>
                  <a:pt x="3403" y="5239"/>
                  <a:pt x="3403" y="9696"/>
                  <a:pt x="3152" y="14111"/>
                </a:cubicBezTo>
                <a:cubicBezTo>
                  <a:pt x="3027" y="16308"/>
                  <a:pt x="2880" y="18484"/>
                  <a:pt x="2776" y="20681"/>
                </a:cubicBezTo>
                <a:cubicBezTo>
                  <a:pt x="2692" y="22585"/>
                  <a:pt x="2755" y="24531"/>
                  <a:pt x="2441" y="26414"/>
                </a:cubicBezTo>
                <a:cubicBezTo>
                  <a:pt x="2399" y="26414"/>
                  <a:pt x="2357" y="26435"/>
                  <a:pt x="2294" y="26435"/>
                </a:cubicBezTo>
                <a:cubicBezTo>
                  <a:pt x="2085" y="26477"/>
                  <a:pt x="1855" y="26602"/>
                  <a:pt x="1688" y="26770"/>
                </a:cubicBezTo>
                <a:cubicBezTo>
                  <a:pt x="1643" y="26534"/>
                  <a:pt x="1495" y="26412"/>
                  <a:pt x="1302" y="26412"/>
                </a:cubicBezTo>
                <a:cubicBezTo>
                  <a:pt x="1221" y="26412"/>
                  <a:pt x="1132" y="26433"/>
                  <a:pt x="1039" y="26477"/>
                </a:cubicBezTo>
                <a:cubicBezTo>
                  <a:pt x="1081" y="24363"/>
                  <a:pt x="1311" y="22250"/>
                  <a:pt x="1395" y="20116"/>
                </a:cubicBezTo>
                <a:cubicBezTo>
                  <a:pt x="1478" y="17919"/>
                  <a:pt x="1562" y="15743"/>
                  <a:pt x="1667" y="13546"/>
                </a:cubicBezTo>
                <a:cubicBezTo>
                  <a:pt x="1834" y="9340"/>
                  <a:pt x="2253" y="4967"/>
                  <a:pt x="1897" y="741"/>
                </a:cubicBezTo>
                <a:close/>
                <a:moveTo>
                  <a:pt x="1332" y="594"/>
                </a:moveTo>
                <a:cubicBezTo>
                  <a:pt x="1311" y="615"/>
                  <a:pt x="1311" y="678"/>
                  <a:pt x="1353" y="678"/>
                </a:cubicBezTo>
                <a:cubicBezTo>
                  <a:pt x="1478" y="699"/>
                  <a:pt x="1604" y="720"/>
                  <a:pt x="1750" y="741"/>
                </a:cubicBezTo>
                <a:cubicBezTo>
                  <a:pt x="1604" y="2791"/>
                  <a:pt x="1688" y="4883"/>
                  <a:pt x="1646" y="6955"/>
                </a:cubicBezTo>
                <a:cubicBezTo>
                  <a:pt x="1583" y="9152"/>
                  <a:pt x="1520" y="11349"/>
                  <a:pt x="1437" y="13546"/>
                </a:cubicBezTo>
                <a:cubicBezTo>
                  <a:pt x="1269" y="17877"/>
                  <a:pt x="851" y="22229"/>
                  <a:pt x="914" y="26560"/>
                </a:cubicBezTo>
                <a:cubicBezTo>
                  <a:pt x="788" y="26644"/>
                  <a:pt x="683" y="26749"/>
                  <a:pt x="558" y="26874"/>
                </a:cubicBezTo>
                <a:cubicBezTo>
                  <a:pt x="558" y="26728"/>
                  <a:pt x="579" y="26602"/>
                  <a:pt x="579" y="26456"/>
                </a:cubicBezTo>
                <a:cubicBezTo>
                  <a:pt x="621" y="26435"/>
                  <a:pt x="662" y="26393"/>
                  <a:pt x="662" y="26351"/>
                </a:cubicBezTo>
                <a:lnTo>
                  <a:pt x="683" y="26351"/>
                </a:lnTo>
                <a:cubicBezTo>
                  <a:pt x="893" y="25221"/>
                  <a:pt x="683" y="23882"/>
                  <a:pt x="725" y="22731"/>
                </a:cubicBezTo>
                <a:cubicBezTo>
                  <a:pt x="788" y="20179"/>
                  <a:pt x="830" y="17626"/>
                  <a:pt x="830" y="15052"/>
                </a:cubicBezTo>
                <a:cubicBezTo>
                  <a:pt x="809" y="10596"/>
                  <a:pt x="1478" y="5930"/>
                  <a:pt x="767" y="1494"/>
                </a:cubicBezTo>
                <a:cubicBezTo>
                  <a:pt x="767" y="1368"/>
                  <a:pt x="767" y="1264"/>
                  <a:pt x="767" y="1138"/>
                </a:cubicBezTo>
                <a:cubicBezTo>
                  <a:pt x="788" y="1138"/>
                  <a:pt x="788" y="1117"/>
                  <a:pt x="809" y="1117"/>
                </a:cubicBezTo>
                <a:cubicBezTo>
                  <a:pt x="872" y="1117"/>
                  <a:pt x="872" y="1054"/>
                  <a:pt x="809" y="1054"/>
                </a:cubicBezTo>
                <a:cubicBezTo>
                  <a:pt x="788" y="1054"/>
                  <a:pt x="767" y="1054"/>
                  <a:pt x="746" y="1034"/>
                </a:cubicBezTo>
                <a:cubicBezTo>
                  <a:pt x="725" y="1034"/>
                  <a:pt x="704" y="1013"/>
                  <a:pt x="683" y="1013"/>
                </a:cubicBezTo>
                <a:cubicBezTo>
                  <a:pt x="683" y="971"/>
                  <a:pt x="662" y="908"/>
                  <a:pt x="662" y="866"/>
                </a:cubicBezTo>
                <a:cubicBezTo>
                  <a:pt x="788" y="782"/>
                  <a:pt x="1039" y="678"/>
                  <a:pt x="1144" y="636"/>
                </a:cubicBezTo>
                <a:cubicBezTo>
                  <a:pt x="1206" y="615"/>
                  <a:pt x="1269" y="594"/>
                  <a:pt x="1332" y="594"/>
                </a:cubicBezTo>
                <a:close/>
                <a:moveTo>
                  <a:pt x="4178" y="824"/>
                </a:moveTo>
                <a:cubicBezTo>
                  <a:pt x="4199" y="845"/>
                  <a:pt x="4219" y="866"/>
                  <a:pt x="4240" y="887"/>
                </a:cubicBezTo>
                <a:lnTo>
                  <a:pt x="4303" y="887"/>
                </a:lnTo>
                <a:cubicBezTo>
                  <a:pt x="4345" y="950"/>
                  <a:pt x="4366" y="992"/>
                  <a:pt x="4408" y="1054"/>
                </a:cubicBezTo>
                <a:cubicBezTo>
                  <a:pt x="4387" y="992"/>
                  <a:pt x="4366" y="950"/>
                  <a:pt x="4324" y="887"/>
                </a:cubicBezTo>
                <a:cubicBezTo>
                  <a:pt x="4351" y="873"/>
                  <a:pt x="4370" y="860"/>
                  <a:pt x="4373" y="840"/>
                </a:cubicBezTo>
                <a:lnTo>
                  <a:pt x="4373" y="840"/>
                </a:lnTo>
                <a:cubicBezTo>
                  <a:pt x="4375" y="855"/>
                  <a:pt x="4386" y="866"/>
                  <a:pt x="4408" y="866"/>
                </a:cubicBezTo>
                <a:lnTo>
                  <a:pt x="4450" y="866"/>
                </a:lnTo>
                <a:cubicBezTo>
                  <a:pt x="4512" y="1013"/>
                  <a:pt x="4471" y="1201"/>
                  <a:pt x="4450" y="1368"/>
                </a:cubicBezTo>
                <a:cubicBezTo>
                  <a:pt x="4450" y="1413"/>
                  <a:pt x="4481" y="1457"/>
                  <a:pt x="4522" y="1457"/>
                </a:cubicBezTo>
                <a:cubicBezTo>
                  <a:pt x="4538" y="1457"/>
                  <a:pt x="4557" y="1449"/>
                  <a:pt x="4575" y="1431"/>
                </a:cubicBezTo>
                <a:lnTo>
                  <a:pt x="4575" y="1431"/>
                </a:lnTo>
                <a:cubicBezTo>
                  <a:pt x="4450" y="9005"/>
                  <a:pt x="4031" y="16580"/>
                  <a:pt x="3989" y="24154"/>
                </a:cubicBezTo>
                <a:cubicBezTo>
                  <a:pt x="3947" y="25138"/>
                  <a:pt x="3927" y="26142"/>
                  <a:pt x="3927" y="27146"/>
                </a:cubicBezTo>
                <a:cubicBezTo>
                  <a:pt x="3885" y="27188"/>
                  <a:pt x="3864" y="27230"/>
                  <a:pt x="3843" y="27293"/>
                </a:cubicBezTo>
                <a:cubicBezTo>
                  <a:pt x="3738" y="27063"/>
                  <a:pt x="3550" y="26832"/>
                  <a:pt x="3299" y="26791"/>
                </a:cubicBezTo>
                <a:lnTo>
                  <a:pt x="3236" y="26791"/>
                </a:lnTo>
                <a:cubicBezTo>
                  <a:pt x="3194" y="26707"/>
                  <a:pt x="3131" y="26644"/>
                  <a:pt x="3048" y="26581"/>
                </a:cubicBezTo>
                <a:cubicBezTo>
                  <a:pt x="2943" y="26498"/>
                  <a:pt x="2797" y="26456"/>
                  <a:pt x="2671" y="26435"/>
                </a:cubicBezTo>
                <a:cubicBezTo>
                  <a:pt x="3006" y="24845"/>
                  <a:pt x="2901" y="23171"/>
                  <a:pt x="2985" y="21560"/>
                </a:cubicBezTo>
                <a:cubicBezTo>
                  <a:pt x="3090" y="19216"/>
                  <a:pt x="3236" y="16894"/>
                  <a:pt x="3383" y="14550"/>
                </a:cubicBezTo>
                <a:cubicBezTo>
                  <a:pt x="3634" y="10031"/>
                  <a:pt x="4136" y="5365"/>
                  <a:pt x="3801" y="845"/>
                </a:cubicBezTo>
                <a:lnTo>
                  <a:pt x="4052" y="845"/>
                </a:lnTo>
                <a:cubicBezTo>
                  <a:pt x="4031" y="845"/>
                  <a:pt x="4094" y="824"/>
                  <a:pt x="4178" y="824"/>
                </a:cubicBezTo>
                <a:close/>
                <a:moveTo>
                  <a:pt x="2608" y="26644"/>
                </a:moveTo>
                <a:cubicBezTo>
                  <a:pt x="2713" y="26665"/>
                  <a:pt x="2797" y="26707"/>
                  <a:pt x="2859" y="26749"/>
                </a:cubicBezTo>
                <a:cubicBezTo>
                  <a:pt x="2943" y="26811"/>
                  <a:pt x="2985" y="26874"/>
                  <a:pt x="3006" y="26937"/>
                </a:cubicBezTo>
                <a:cubicBezTo>
                  <a:pt x="2943" y="27083"/>
                  <a:pt x="2943" y="27272"/>
                  <a:pt x="2964" y="27397"/>
                </a:cubicBezTo>
                <a:cubicBezTo>
                  <a:pt x="2964" y="27429"/>
                  <a:pt x="2985" y="27444"/>
                  <a:pt x="3006" y="27444"/>
                </a:cubicBezTo>
                <a:cubicBezTo>
                  <a:pt x="3027" y="27444"/>
                  <a:pt x="3048" y="27429"/>
                  <a:pt x="3048" y="27397"/>
                </a:cubicBezTo>
                <a:cubicBezTo>
                  <a:pt x="3048" y="27355"/>
                  <a:pt x="3069" y="27251"/>
                  <a:pt x="3090" y="27146"/>
                </a:cubicBezTo>
                <a:cubicBezTo>
                  <a:pt x="3110" y="27209"/>
                  <a:pt x="3131" y="27272"/>
                  <a:pt x="3173" y="27335"/>
                </a:cubicBezTo>
                <a:cubicBezTo>
                  <a:pt x="3184" y="27355"/>
                  <a:pt x="3210" y="27366"/>
                  <a:pt x="3236" y="27366"/>
                </a:cubicBezTo>
                <a:cubicBezTo>
                  <a:pt x="3262" y="27366"/>
                  <a:pt x="3288" y="27355"/>
                  <a:pt x="3299" y="27335"/>
                </a:cubicBezTo>
                <a:cubicBezTo>
                  <a:pt x="3341" y="27230"/>
                  <a:pt x="3362" y="27125"/>
                  <a:pt x="3320" y="27021"/>
                </a:cubicBezTo>
                <a:lnTo>
                  <a:pt x="3320" y="27021"/>
                </a:lnTo>
                <a:cubicBezTo>
                  <a:pt x="3508" y="27125"/>
                  <a:pt x="3613" y="27335"/>
                  <a:pt x="3675" y="27502"/>
                </a:cubicBezTo>
                <a:cubicBezTo>
                  <a:pt x="3675" y="27523"/>
                  <a:pt x="3696" y="27544"/>
                  <a:pt x="3696" y="27565"/>
                </a:cubicBezTo>
                <a:cubicBezTo>
                  <a:pt x="3655" y="27669"/>
                  <a:pt x="3592" y="27795"/>
                  <a:pt x="3550" y="27899"/>
                </a:cubicBezTo>
                <a:cubicBezTo>
                  <a:pt x="3341" y="28171"/>
                  <a:pt x="3110" y="28443"/>
                  <a:pt x="2901" y="28736"/>
                </a:cubicBezTo>
                <a:cubicBezTo>
                  <a:pt x="2901" y="28736"/>
                  <a:pt x="2880" y="28757"/>
                  <a:pt x="2880" y="28778"/>
                </a:cubicBezTo>
                <a:cubicBezTo>
                  <a:pt x="2732" y="28708"/>
                  <a:pt x="2555" y="28675"/>
                  <a:pt x="2372" y="28675"/>
                </a:cubicBezTo>
                <a:cubicBezTo>
                  <a:pt x="2011" y="28675"/>
                  <a:pt x="1623" y="28800"/>
                  <a:pt x="1374" y="29008"/>
                </a:cubicBezTo>
                <a:cubicBezTo>
                  <a:pt x="1123" y="28527"/>
                  <a:pt x="872" y="28046"/>
                  <a:pt x="537" y="27627"/>
                </a:cubicBezTo>
                <a:cubicBezTo>
                  <a:pt x="537" y="27627"/>
                  <a:pt x="558" y="27607"/>
                  <a:pt x="558" y="27586"/>
                </a:cubicBezTo>
                <a:cubicBezTo>
                  <a:pt x="558" y="27502"/>
                  <a:pt x="558" y="27418"/>
                  <a:pt x="558" y="27335"/>
                </a:cubicBezTo>
                <a:cubicBezTo>
                  <a:pt x="662" y="27188"/>
                  <a:pt x="788" y="27063"/>
                  <a:pt x="893" y="26958"/>
                </a:cubicBezTo>
                <a:cubicBezTo>
                  <a:pt x="1018" y="26853"/>
                  <a:pt x="1144" y="26728"/>
                  <a:pt x="1290" y="26686"/>
                </a:cubicBezTo>
                <a:cubicBezTo>
                  <a:pt x="1318" y="26677"/>
                  <a:pt x="1343" y="26672"/>
                  <a:pt x="1366" y="26672"/>
                </a:cubicBezTo>
                <a:cubicBezTo>
                  <a:pt x="1497" y="26672"/>
                  <a:pt x="1547" y="26812"/>
                  <a:pt x="1583" y="26937"/>
                </a:cubicBezTo>
                <a:cubicBezTo>
                  <a:pt x="1520" y="27083"/>
                  <a:pt x="1520" y="27272"/>
                  <a:pt x="1625" y="27439"/>
                </a:cubicBezTo>
                <a:cubicBezTo>
                  <a:pt x="1633" y="27455"/>
                  <a:pt x="1647" y="27462"/>
                  <a:pt x="1660" y="27462"/>
                </a:cubicBezTo>
                <a:cubicBezTo>
                  <a:pt x="1682" y="27462"/>
                  <a:pt x="1701" y="27444"/>
                  <a:pt x="1688" y="27418"/>
                </a:cubicBezTo>
                <a:cubicBezTo>
                  <a:pt x="1562" y="26979"/>
                  <a:pt x="1981" y="26707"/>
                  <a:pt x="2357" y="26644"/>
                </a:cubicBezTo>
                <a:lnTo>
                  <a:pt x="2399" y="26644"/>
                </a:lnTo>
                <a:cubicBezTo>
                  <a:pt x="2378" y="26749"/>
                  <a:pt x="2378" y="26832"/>
                  <a:pt x="2357" y="26937"/>
                </a:cubicBezTo>
                <a:cubicBezTo>
                  <a:pt x="2345" y="27010"/>
                  <a:pt x="2397" y="27055"/>
                  <a:pt x="2446" y="27055"/>
                </a:cubicBezTo>
                <a:cubicBezTo>
                  <a:pt x="2481" y="27055"/>
                  <a:pt x="2516" y="27031"/>
                  <a:pt x="2525" y="26979"/>
                </a:cubicBezTo>
                <a:cubicBezTo>
                  <a:pt x="2566" y="26874"/>
                  <a:pt x="2587" y="26770"/>
                  <a:pt x="2608" y="26644"/>
                </a:cubicBezTo>
                <a:close/>
                <a:moveTo>
                  <a:pt x="2303" y="28894"/>
                </a:moveTo>
                <a:cubicBezTo>
                  <a:pt x="2457" y="28894"/>
                  <a:pt x="2606" y="28917"/>
                  <a:pt x="2734" y="28967"/>
                </a:cubicBezTo>
                <a:cubicBezTo>
                  <a:pt x="2713" y="28987"/>
                  <a:pt x="2692" y="29008"/>
                  <a:pt x="2671" y="29029"/>
                </a:cubicBezTo>
                <a:cubicBezTo>
                  <a:pt x="2546" y="29071"/>
                  <a:pt x="2441" y="29134"/>
                  <a:pt x="2357" y="29259"/>
                </a:cubicBezTo>
                <a:cubicBezTo>
                  <a:pt x="2336" y="29239"/>
                  <a:pt x="2336" y="29239"/>
                  <a:pt x="2336" y="29218"/>
                </a:cubicBezTo>
                <a:cubicBezTo>
                  <a:pt x="2323" y="29178"/>
                  <a:pt x="2293" y="29163"/>
                  <a:pt x="2257" y="29163"/>
                </a:cubicBezTo>
                <a:cubicBezTo>
                  <a:pt x="2236" y="29163"/>
                  <a:pt x="2213" y="29168"/>
                  <a:pt x="2190" y="29176"/>
                </a:cubicBezTo>
                <a:cubicBezTo>
                  <a:pt x="2190" y="29113"/>
                  <a:pt x="2190" y="29029"/>
                  <a:pt x="2190" y="28967"/>
                </a:cubicBezTo>
                <a:cubicBezTo>
                  <a:pt x="2190" y="28930"/>
                  <a:pt x="2155" y="28908"/>
                  <a:pt x="2125" y="28908"/>
                </a:cubicBezTo>
                <a:cubicBezTo>
                  <a:pt x="2104" y="28908"/>
                  <a:pt x="2085" y="28919"/>
                  <a:pt x="2085" y="28946"/>
                </a:cubicBezTo>
                <a:cubicBezTo>
                  <a:pt x="2043" y="29092"/>
                  <a:pt x="2002" y="29239"/>
                  <a:pt x="1960" y="29364"/>
                </a:cubicBezTo>
                <a:cubicBezTo>
                  <a:pt x="1960" y="29280"/>
                  <a:pt x="1960" y="29197"/>
                  <a:pt x="1960" y="29092"/>
                </a:cubicBezTo>
                <a:cubicBezTo>
                  <a:pt x="1960" y="29071"/>
                  <a:pt x="1934" y="29061"/>
                  <a:pt x="1907" y="29061"/>
                </a:cubicBezTo>
                <a:cubicBezTo>
                  <a:pt x="1881" y="29061"/>
                  <a:pt x="1855" y="29071"/>
                  <a:pt x="1855" y="29092"/>
                </a:cubicBezTo>
                <a:cubicBezTo>
                  <a:pt x="1855" y="29239"/>
                  <a:pt x="1834" y="29385"/>
                  <a:pt x="1834" y="29532"/>
                </a:cubicBezTo>
                <a:lnTo>
                  <a:pt x="1730" y="29406"/>
                </a:lnTo>
                <a:cubicBezTo>
                  <a:pt x="1730" y="29343"/>
                  <a:pt x="1730" y="29280"/>
                  <a:pt x="1730" y="29218"/>
                </a:cubicBezTo>
                <a:cubicBezTo>
                  <a:pt x="1730" y="29179"/>
                  <a:pt x="1707" y="29162"/>
                  <a:pt x="1683" y="29162"/>
                </a:cubicBezTo>
                <a:cubicBezTo>
                  <a:pt x="1655" y="29162"/>
                  <a:pt x="1625" y="29184"/>
                  <a:pt x="1625" y="29218"/>
                </a:cubicBezTo>
                <a:lnTo>
                  <a:pt x="1625" y="29280"/>
                </a:lnTo>
                <a:cubicBezTo>
                  <a:pt x="1583" y="29239"/>
                  <a:pt x="1541" y="29197"/>
                  <a:pt x="1478" y="29134"/>
                </a:cubicBezTo>
                <a:cubicBezTo>
                  <a:pt x="1686" y="28982"/>
                  <a:pt x="2003" y="28894"/>
                  <a:pt x="2303" y="28894"/>
                </a:cubicBezTo>
                <a:close/>
                <a:moveTo>
                  <a:pt x="2043" y="29469"/>
                </a:moveTo>
                <a:cubicBezTo>
                  <a:pt x="2043" y="29573"/>
                  <a:pt x="2043" y="29678"/>
                  <a:pt x="2043" y="29762"/>
                </a:cubicBezTo>
                <a:cubicBezTo>
                  <a:pt x="2043" y="29783"/>
                  <a:pt x="2043" y="29783"/>
                  <a:pt x="2043" y="29804"/>
                </a:cubicBezTo>
                <a:cubicBezTo>
                  <a:pt x="2022" y="29783"/>
                  <a:pt x="2022" y="29762"/>
                  <a:pt x="2002" y="29741"/>
                </a:cubicBezTo>
                <a:cubicBezTo>
                  <a:pt x="2022" y="29657"/>
                  <a:pt x="2043" y="29552"/>
                  <a:pt x="2043" y="29469"/>
                </a:cubicBezTo>
                <a:close/>
                <a:moveTo>
                  <a:pt x="2315" y="29469"/>
                </a:moveTo>
                <a:cubicBezTo>
                  <a:pt x="2326" y="29479"/>
                  <a:pt x="2342" y="29484"/>
                  <a:pt x="2357" y="29484"/>
                </a:cubicBezTo>
                <a:cubicBezTo>
                  <a:pt x="2373" y="29484"/>
                  <a:pt x="2389" y="29479"/>
                  <a:pt x="2399" y="29469"/>
                </a:cubicBezTo>
                <a:lnTo>
                  <a:pt x="2399" y="29469"/>
                </a:lnTo>
                <a:cubicBezTo>
                  <a:pt x="2336" y="29594"/>
                  <a:pt x="2274" y="29720"/>
                  <a:pt x="2232" y="29845"/>
                </a:cubicBezTo>
                <a:cubicBezTo>
                  <a:pt x="2232" y="29720"/>
                  <a:pt x="2253" y="29594"/>
                  <a:pt x="2294" y="29469"/>
                </a:cubicBezTo>
                <a:close/>
                <a:moveTo>
                  <a:pt x="2874" y="0"/>
                </a:moveTo>
                <a:cubicBezTo>
                  <a:pt x="2389" y="0"/>
                  <a:pt x="1861" y="117"/>
                  <a:pt x="1395" y="301"/>
                </a:cubicBezTo>
                <a:cubicBezTo>
                  <a:pt x="955" y="427"/>
                  <a:pt x="537" y="636"/>
                  <a:pt x="286" y="929"/>
                </a:cubicBezTo>
                <a:cubicBezTo>
                  <a:pt x="244" y="950"/>
                  <a:pt x="244" y="992"/>
                  <a:pt x="265" y="1034"/>
                </a:cubicBezTo>
                <a:cubicBezTo>
                  <a:pt x="244" y="1054"/>
                  <a:pt x="244" y="1075"/>
                  <a:pt x="223" y="1096"/>
                </a:cubicBezTo>
                <a:cubicBezTo>
                  <a:pt x="208" y="1111"/>
                  <a:pt x="225" y="1126"/>
                  <a:pt x="243" y="1126"/>
                </a:cubicBezTo>
                <a:cubicBezTo>
                  <a:pt x="251" y="1126"/>
                  <a:pt x="259" y="1123"/>
                  <a:pt x="265" y="1117"/>
                </a:cubicBezTo>
                <a:cubicBezTo>
                  <a:pt x="286" y="1096"/>
                  <a:pt x="307" y="1096"/>
                  <a:pt x="328" y="1075"/>
                </a:cubicBezTo>
                <a:cubicBezTo>
                  <a:pt x="390" y="1117"/>
                  <a:pt x="453" y="1138"/>
                  <a:pt x="516" y="1159"/>
                </a:cubicBezTo>
                <a:cubicBezTo>
                  <a:pt x="558" y="2101"/>
                  <a:pt x="579" y="3042"/>
                  <a:pt x="600" y="3984"/>
                </a:cubicBezTo>
                <a:cubicBezTo>
                  <a:pt x="537" y="7436"/>
                  <a:pt x="495" y="10889"/>
                  <a:pt x="411" y="14341"/>
                </a:cubicBezTo>
                <a:cubicBezTo>
                  <a:pt x="328" y="17856"/>
                  <a:pt x="181" y="21392"/>
                  <a:pt x="223" y="24928"/>
                </a:cubicBezTo>
                <a:lnTo>
                  <a:pt x="223" y="25012"/>
                </a:lnTo>
                <a:cubicBezTo>
                  <a:pt x="244" y="25765"/>
                  <a:pt x="265" y="26519"/>
                  <a:pt x="286" y="27251"/>
                </a:cubicBezTo>
                <a:cubicBezTo>
                  <a:pt x="265" y="27272"/>
                  <a:pt x="265" y="27293"/>
                  <a:pt x="244" y="27314"/>
                </a:cubicBezTo>
                <a:cubicBezTo>
                  <a:pt x="226" y="27296"/>
                  <a:pt x="203" y="27288"/>
                  <a:pt x="181" y="27288"/>
                </a:cubicBezTo>
                <a:cubicBezTo>
                  <a:pt x="123" y="27288"/>
                  <a:pt x="68" y="27337"/>
                  <a:pt x="97" y="27397"/>
                </a:cubicBezTo>
                <a:cubicBezTo>
                  <a:pt x="118" y="27439"/>
                  <a:pt x="139" y="27481"/>
                  <a:pt x="160" y="27523"/>
                </a:cubicBezTo>
                <a:lnTo>
                  <a:pt x="139" y="27523"/>
                </a:lnTo>
                <a:cubicBezTo>
                  <a:pt x="125" y="27494"/>
                  <a:pt x="103" y="27483"/>
                  <a:pt x="81" y="27483"/>
                </a:cubicBezTo>
                <a:cubicBezTo>
                  <a:pt x="40" y="27483"/>
                  <a:pt x="0" y="27524"/>
                  <a:pt x="14" y="27565"/>
                </a:cubicBezTo>
                <a:cubicBezTo>
                  <a:pt x="160" y="28109"/>
                  <a:pt x="537" y="28548"/>
                  <a:pt x="914" y="28946"/>
                </a:cubicBezTo>
                <a:cubicBezTo>
                  <a:pt x="997" y="29050"/>
                  <a:pt x="1081" y="29134"/>
                  <a:pt x="1144" y="29218"/>
                </a:cubicBezTo>
                <a:lnTo>
                  <a:pt x="1186" y="29280"/>
                </a:lnTo>
                <a:cubicBezTo>
                  <a:pt x="1186" y="29301"/>
                  <a:pt x="1165" y="29301"/>
                  <a:pt x="1165" y="29322"/>
                </a:cubicBezTo>
                <a:cubicBezTo>
                  <a:pt x="1147" y="29374"/>
                  <a:pt x="1187" y="29411"/>
                  <a:pt x="1225" y="29411"/>
                </a:cubicBezTo>
                <a:cubicBezTo>
                  <a:pt x="1233" y="29411"/>
                  <a:pt x="1241" y="29410"/>
                  <a:pt x="1248" y="29406"/>
                </a:cubicBezTo>
                <a:cubicBezTo>
                  <a:pt x="1374" y="29594"/>
                  <a:pt x="1499" y="29845"/>
                  <a:pt x="1646" y="30013"/>
                </a:cubicBezTo>
                <a:cubicBezTo>
                  <a:pt x="1667" y="30034"/>
                  <a:pt x="1667" y="30034"/>
                  <a:pt x="1688" y="30034"/>
                </a:cubicBezTo>
                <a:cubicBezTo>
                  <a:pt x="1750" y="30096"/>
                  <a:pt x="1813" y="30159"/>
                  <a:pt x="1876" y="30180"/>
                </a:cubicBezTo>
                <a:cubicBezTo>
                  <a:pt x="1981" y="30327"/>
                  <a:pt x="2064" y="30473"/>
                  <a:pt x="2148" y="30620"/>
                </a:cubicBezTo>
                <a:cubicBezTo>
                  <a:pt x="2177" y="30663"/>
                  <a:pt x="2214" y="30682"/>
                  <a:pt x="2249" y="30682"/>
                </a:cubicBezTo>
                <a:cubicBezTo>
                  <a:pt x="2313" y="30682"/>
                  <a:pt x="2371" y="30618"/>
                  <a:pt x="2357" y="30536"/>
                </a:cubicBezTo>
                <a:cubicBezTo>
                  <a:pt x="2357" y="30431"/>
                  <a:pt x="2315" y="30348"/>
                  <a:pt x="2274" y="30243"/>
                </a:cubicBezTo>
                <a:cubicBezTo>
                  <a:pt x="2336" y="29866"/>
                  <a:pt x="2629" y="29448"/>
                  <a:pt x="2922" y="29092"/>
                </a:cubicBezTo>
                <a:lnTo>
                  <a:pt x="2922" y="29092"/>
                </a:lnTo>
                <a:cubicBezTo>
                  <a:pt x="2713" y="29469"/>
                  <a:pt x="2504" y="29824"/>
                  <a:pt x="2315" y="30201"/>
                </a:cubicBezTo>
                <a:cubicBezTo>
                  <a:pt x="2299" y="30233"/>
                  <a:pt x="2333" y="30278"/>
                  <a:pt x="2368" y="30278"/>
                </a:cubicBezTo>
                <a:cubicBezTo>
                  <a:pt x="2379" y="30278"/>
                  <a:pt x="2389" y="30274"/>
                  <a:pt x="2399" y="30264"/>
                </a:cubicBezTo>
                <a:cubicBezTo>
                  <a:pt x="2671" y="29971"/>
                  <a:pt x="2901" y="29636"/>
                  <a:pt x="3110" y="29280"/>
                </a:cubicBezTo>
                <a:cubicBezTo>
                  <a:pt x="3119" y="29283"/>
                  <a:pt x="3127" y="29285"/>
                  <a:pt x="3136" y="29285"/>
                </a:cubicBezTo>
                <a:cubicBezTo>
                  <a:pt x="3189" y="29285"/>
                  <a:pt x="3233" y="29230"/>
                  <a:pt x="3215" y="29176"/>
                </a:cubicBezTo>
                <a:cubicBezTo>
                  <a:pt x="3215" y="29176"/>
                  <a:pt x="3215" y="29155"/>
                  <a:pt x="3215" y="29155"/>
                </a:cubicBezTo>
                <a:cubicBezTo>
                  <a:pt x="3320" y="28987"/>
                  <a:pt x="3403" y="28820"/>
                  <a:pt x="3508" y="28653"/>
                </a:cubicBezTo>
                <a:cubicBezTo>
                  <a:pt x="3613" y="28485"/>
                  <a:pt x="3738" y="28297"/>
                  <a:pt x="3843" y="28088"/>
                </a:cubicBezTo>
                <a:cubicBezTo>
                  <a:pt x="3864" y="28067"/>
                  <a:pt x="3906" y="28046"/>
                  <a:pt x="3927" y="28004"/>
                </a:cubicBezTo>
                <a:cubicBezTo>
                  <a:pt x="3945" y="28049"/>
                  <a:pt x="3986" y="28071"/>
                  <a:pt x="4027" y="28071"/>
                </a:cubicBezTo>
                <a:cubicBezTo>
                  <a:pt x="4082" y="28071"/>
                  <a:pt x="4136" y="28034"/>
                  <a:pt x="4136" y="27962"/>
                </a:cubicBezTo>
                <a:lnTo>
                  <a:pt x="4136" y="27774"/>
                </a:lnTo>
                <a:cubicBezTo>
                  <a:pt x="4345" y="27565"/>
                  <a:pt x="4512" y="27314"/>
                  <a:pt x="4450" y="27146"/>
                </a:cubicBezTo>
                <a:cubicBezTo>
                  <a:pt x="4433" y="27112"/>
                  <a:pt x="4415" y="27078"/>
                  <a:pt x="4387" y="27078"/>
                </a:cubicBezTo>
                <a:cubicBezTo>
                  <a:pt x="4381" y="27078"/>
                  <a:pt x="4374" y="27080"/>
                  <a:pt x="4366" y="27083"/>
                </a:cubicBezTo>
                <a:lnTo>
                  <a:pt x="4303" y="27083"/>
                </a:lnTo>
                <a:cubicBezTo>
                  <a:pt x="4303" y="27021"/>
                  <a:pt x="4324" y="26937"/>
                  <a:pt x="4345" y="26853"/>
                </a:cubicBezTo>
                <a:cubicBezTo>
                  <a:pt x="4345" y="26795"/>
                  <a:pt x="4294" y="26726"/>
                  <a:pt x="4241" y="26726"/>
                </a:cubicBezTo>
                <a:cubicBezTo>
                  <a:pt x="4219" y="26726"/>
                  <a:pt x="4196" y="26738"/>
                  <a:pt x="4178" y="26770"/>
                </a:cubicBezTo>
                <a:lnTo>
                  <a:pt x="4157" y="26791"/>
                </a:lnTo>
                <a:cubicBezTo>
                  <a:pt x="4178" y="22606"/>
                  <a:pt x="4596" y="18463"/>
                  <a:pt x="4784" y="14278"/>
                </a:cubicBezTo>
                <a:cubicBezTo>
                  <a:pt x="5015" y="9633"/>
                  <a:pt x="4952" y="4967"/>
                  <a:pt x="4889" y="322"/>
                </a:cubicBezTo>
                <a:cubicBezTo>
                  <a:pt x="4889" y="228"/>
                  <a:pt x="4816" y="181"/>
                  <a:pt x="4743" y="181"/>
                </a:cubicBezTo>
                <a:cubicBezTo>
                  <a:pt x="4669" y="181"/>
                  <a:pt x="4596" y="228"/>
                  <a:pt x="4596" y="322"/>
                </a:cubicBezTo>
                <a:cubicBezTo>
                  <a:pt x="4596" y="406"/>
                  <a:pt x="4596" y="510"/>
                  <a:pt x="4596" y="594"/>
                </a:cubicBezTo>
                <a:cubicBezTo>
                  <a:pt x="4512" y="510"/>
                  <a:pt x="4408" y="448"/>
                  <a:pt x="4324" y="406"/>
                </a:cubicBezTo>
                <a:cubicBezTo>
                  <a:pt x="4219" y="364"/>
                  <a:pt x="4136" y="364"/>
                  <a:pt x="4031" y="343"/>
                </a:cubicBezTo>
                <a:cubicBezTo>
                  <a:pt x="3739" y="101"/>
                  <a:pt x="3325" y="0"/>
                  <a:pt x="2874" y="0"/>
                </a:cubicBezTo>
                <a:close/>
              </a:path>
            </a:pathLst>
          </a:custGeo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8" name="Google Shape;136;p2">
            <a:extLst>
              <a:ext uri="{FF2B5EF4-FFF2-40B4-BE49-F238E27FC236}">
                <a16:creationId xmlns:a16="http://schemas.microsoft.com/office/drawing/2014/main" id="{ADBA1F14-CDFC-B3DC-2688-C066488C96C7}"/>
              </a:ext>
            </a:extLst>
          </p:cNvPr>
          <p:cNvGrpSpPr/>
          <p:nvPr/>
        </p:nvGrpSpPr>
        <p:grpSpPr>
          <a:xfrm rot="1284020">
            <a:off x="7286926" y="5731254"/>
            <a:ext cx="427061" cy="567569"/>
            <a:chOff x="6206138" y="1768288"/>
            <a:chExt cx="511075" cy="679225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69" name="Google Shape;137;p2">
              <a:extLst>
                <a:ext uri="{FF2B5EF4-FFF2-40B4-BE49-F238E27FC236}">
                  <a16:creationId xmlns:a16="http://schemas.microsoft.com/office/drawing/2014/main" id="{2BCFF2B7-8D6F-E663-3B45-3EB371F5C5B2}"/>
                </a:ext>
              </a:extLst>
            </p:cNvPr>
            <p:cNvSpPr/>
            <p:nvPr/>
          </p:nvSpPr>
          <p:spPr>
            <a:xfrm>
              <a:off x="6206138" y="1768288"/>
              <a:ext cx="511075" cy="679225"/>
            </a:xfrm>
            <a:custGeom>
              <a:avLst/>
              <a:gdLst/>
              <a:ahLst/>
              <a:cxnLst/>
              <a:rect l="l" t="t" r="r" b="b"/>
              <a:pathLst>
                <a:path w="20443" h="27169" extrusionOk="0">
                  <a:moveTo>
                    <a:pt x="14429" y="565"/>
                  </a:moveTo>
                  <a:cubicBezTo>
                    <a:pt x="15419" y="565"/>
                    <a:pt x="16410" y="649"/>
                    <a:pt x="17304" y="906"/>
                  </a:cubicBezTo>
                  <a:cubicBezTo>
                    <a:pt x="19857" y="1660"/>
                    <a:pt x="19208" y="4819"/>
                    <a:pt x="19292" y="6932"/>
                  </a:cubicBezTo>
                  <a:cubicBezTo>
                    <a:pt x="19480" y="11305"/>
                    <a:pt x="19501" y="15678"/>
                    <a:pt x="19731" y="20052"/>
                  </a:cubicBezTo>
                  <a:cubicBezTo>
                    <a:pt x="19815" y="21600"/>
                    <a:pt x="20213" y="23588"/>
                    <a:pt x="19648" y="25052"/>
                  </a:cubicBezTo>
                  <a:cubicBezTo>
                    <a:pt x="19501" y="25450"/>
                    <a:pt x="19250" y="25722"/>
                    <a:pt x="18957" y="25931"/>
                  </a:cubicBezTo>
                  <a:cubicBezTo>
                    <a:pt x="17430" y="25994"/>
                    <a:pt x="15923" y="26245"/>
                    <a:pt x="14438" y="26433"/>
                  </a:cubicBezTo>
                  <a:cubicBezTo>
                    <a:pt x="12476" y="26344"/>
                    <a:pt x="10560" y="26118"/>
                    <a:pt x="8598" y="26118"/>
                  </a:cubicBezTo>
                  <a:cubicBezTo>
                    <a:pt x="8259" y="26118"/>
                    <a:pt x="7918" y="26125"/>
                    <a:pt x="7575" y="26140"/>
                  </a:cubicBezTo>
                  <a:cubicBezTo>
                    <a:pt x="6835" y="26175"/>
                    <a:pt x="5725" y="26325"/>
                    <a:pt x="4636" y="26325"/>
                  </a:cubicBezTo>
                  <a:cubicBezTo>
                    <a:pt x="3754" y="26325"/>
                    <a:pt x="2885" y="26226"/>
                    <a:pt x="2239" y="25889"/>
                  </a:cubicBezTo>
                  <a:cubicBezTo>
                    <a:pt x="1800" y="25617"/>
                    <a:pt x="1465" y="25199"/>
                    <a:pt x="1298" y="24550"/>
                  </a:cubicBezTo>
                  <a:cubicBezTo>
                    <a:pt x="837" y="22834"/>
                    <a:pt x="1256" y="20868"/>
                    <a:pt x="1214" y="19110"/>
                  </a:cubicBezTo>
                  <a:cubicBezTo>
                    <a:pt x="1067" y="14486"/>
                    <a:pt x="984" y="9841"/>
                    <a:pt x="837" y="5217"/>
                  </a:cubicBezTo>
                  <a:cubicBezTo>
                    <a:pt x="816" y="4526"/>
                    <a:pt x="691" y="3731"/>
                    <a:pt x="921" y="3062"/>
                  </a:cubicBezTo>
                  <a:cubicBezTo>
                    <a:pt x="1444" y="1597"/>
                    <a:pt x="3495" y="1555"/>
                    <a:pt x="4792" y="1450"/>
                  </a:cubicBezTo>
                  <a:cubicBezTo>
                    <a:pt x="7177" y="1283"/>
                    <a:pt x="9541" y="906"/>
                    <a:pt x="11906" y="697"/>
                  </a:cubicBezTo>
                  <a:cubicBezTo>
                    <a:pt x="12705" y="629"/>
                    <a:pt x="13567" y="565"/>
                    <a:pt x="14429" y="565"/>
                  </a:cubicBezTo>
                  <a:close/>
                  <a:moveTo>
                    <a:pt x="17827" y="26370"/>
                  </a:moveTo>
                  <a:lnTo>
                    <a:pt x="17827" y="26370"/>
                  </a:lnTo>
                  <a:cubicBezTo>
                    <a:pt x="17409" y="26454"/>
                    <a:pt x="16969" y="26475"/>
                    <a:pt x="16530" y="26496"/>
                  </a:cubicBezTo>
                  <a:cubicBezTo>
                    <a:pt x="16969" y="26433"/>
                    <a:pt x="17409" y="26412"/>
                    <a:pt x="17827" y="26370"/>
                  </a:cubicBezTo>
                  <a:close/>
                  <a:moveTo>
                    <a:pt x="14120" y="0"/>
                  </a:moveTo>
                  <a:cubicBezTo>
                    <a:pt x="11746" y="0"/>
                    <a:pt x="9420" y="392"/>
                    <a:pt x="7031" y="593"/>
                  </a:cubicBezTo>
                  <a:cubicBezTo>
                    <a:pt x="5189" y="760"/>
                    <a:pt x="2260" y="425"/>
                    <a:pt x="837" y="1890"/>
                  </a:cubicBezTo>
                  <a:cubicBezTo>
                    <a:pt x="147" y="2601"/>
                    <a:pt x="105" y="3626"/>
                    <a:pt x="147" y="4610"/>
                  </a:cubicBezTo>
                  <a:cubicBezTo>
                    <a:pt x="63" y="6242"/>
                    <a:pt x="189" y="7874"/>
                    <a:pt x="272" y="9506"/>
                  </a:cubicBezTo>
                  <a:cubicBezTo>
                    <a:pt x="314" y="10741"/>
                    <a:pt x="335" y="11975"/>
                    <a:pt x="398" y="13230"/>
                  </a:cubicBezTo>
                  <a:cubicBezTo>
                    <a:pt x="398" y="15448"/>
                    <a:pt x="272" y="17666"/>
                    <a:pt x="293" y="19884"/>
                  </a:cubicBezTo>
                  <a:cubicBezTo>
                    <a:pt x="293" y="21579"/>
                    <a:pt x="0" y="23901"/>
                    <a:pt x="795" y="25492"/>
                  </a:cubicBezTo>
                  <a:cubicBezTo>
                    <a:pt x="1423" y="26768"/>
                    <a:pt x="2825" y="26873"/>
                    <a:pt x="4101" y="26914"/>
                  </a:cubicBezTo>
                  <a:lnTo>
                    <a:pt x="4980" y="26914"/>
                  </a:lnTo>
                  <a:cubicBezTo>
                    <a:pt x="6300" y="27073"/>
                    <a:pt x="7691" y="27112"/>
                    <a:pt x="8991" y="27112"/>
                  </a:cubicBezTo>
                  <a:cubicBezTo>
                    <a:pt x="9401" y="27112"/>
                    <a:pt x="9803" y="27108"/>
                    <a:pt x="10190" y="27103"/>
                  </a:cubicBezTo>
                  <a:cubicBezTo>
                    <a:pt x="10943" y="27082"/>
                    <a:pt x="11697" y="27040"/>
                    <a:pt x="12450" y="26977"/>
                  </a:cubicBezTo>
                  <a:cubicBezTo>
                    <a:pt x="13462" y="27073"/>
                    <a:pt x="14492" y="27168"/>
                    <a:pt x="15523" y="27168"/>
                  </a:cubicBezTo>
                  <a:cubicBezTo>
                    <a:pt x="15622" y="27168"/>
                    <a:pt x="15720" y="27167"/>
                    <a:pt x="15819" y="27166"/>
                  </a:cubicBezTo>
                  <a:cubicBezTo>
                    <a:pt x="16990" y="27166"/>
                    <a:pt x="18476" y="27124"/>
                    <a:pt x="19438" y="26350"/>
                  </a:cubicBezTo>
                  <a:cubicBezTo>
                    <a:pt x="19459" y="26329"/>
                    <a:pt x="19480" y="26308"/>
                    <a:pt x="19501" y="26287"/>
                  </a:cubicBezTo>
                  <a:cubicBezTo>
                    <a:pt x="19606" y="26287"/>
                    <a:pt x="19648" y="26203"/>
                    <a:pt x="19669" y="26119"/>
                  </a:cubicBezTo>
                  <a:cubicBezTo>
                    <a:pt x="20443" y="25262"/>
                    <a:pt x="20380" y="23797"/>
                    <a:pt x="20380" y="22709"/>
                  </a:cubicBezTo>
                  <a:cubicBezTo>
                    <a:pt x="20338" y="17457"/>
                    <a:pt x="20087" y="12184"/>
                    <a:pt x="19878" y="6932"/>
                  </a:cubicBezTo>
                  <a:cubicBezTo>
                    <a:pt x="19815" y="5259"/>
                    <a:pt x="20296" y="2664"/>
                    <a:pt x="19104" y="1262"/>
                  </a:cubicBezTo>
                  <a:cubicBezTo>
                    <a:pt x="18162" y="174"/>
                    <a:pt x="16509" y="111"/>
                    <a:pt x="15170" y="28"/>
                  </a:cubicBezTo>
                  <a:cubicBezTo>
                    <a:pt x="14819" y="9"/>
                    <a:pt x="14469" y="0"/>
                    <a:pt x="14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38;p2">
              <a:extLst>
                <a:ext uri="{FF2B5EF4-FFF2-40B4-BE49-F238E27FC236}">
                  <a16:creationId xmlns:a16="http://schemas.microsoft.com/office/drawing/2014/main" id="{2289903B-45EF-881D-9635-A9F30BE739A0}"/>
                </a:ext>
              </a:extLst>
            </p:cNvPr>
            <p:cNvSpPr/>
            <p:nvPr/>
          </p:nvSpPr>
          <p:spPr>
            <a:xfrm>
              <a:off x="6255838" y="1817988"/>
              <a:ext cx="394425" cy="166075"/>
            </a:xfrm>
            <a:custGeom>
              <a:avLst/>
              <a:gdLst/>
              <a:ahLst/>
              <a:cxnLst/>
              <a:rect l="l" t="t" r="r" b="b"/>
              <a:pathLst>
                <a:path w="15777" h="6643" extrusionOk="0">
                  <a:moveTo>
                    <a:pt x="11890" y="506"/>
                  </a:moveTo>
                  <a:cubicBezTo>
                    <a:pt x="12565" y="506"/>
                    <a:pt x="13230" y="550"/>
                    <a:pt x="13872" y="676"/>
                  </a:cubicBezTo>
                  <a:cubicBezTo>
                    <a:pt x="13914" y="697"/>
                    <a:pt x="13935" y="697"/>
                    <a:pt x="13977" y="718"/>
                  </a:cubicBezTo>
                  <a:cubicBezTo>
                    <a:pt x="14165" y="739"/>
                    <a:pt x="14354" y="781"/>
                    <a:pt x="14500" y="864"/>
                  </a:cubicBezTo>
                  <a:cubicBezTo>
                    <a:pt x="14563" y="906"/>
                    <a:pt x="14835" y="1283"/>
                    <a:pt x="14856" y="1346"/>
                  </a:cubicBezTo>
                  <a:cubicBezTo>
                    <a:pt x="14877" y="1408"/>
                    <a:pt x="15065" y="2287"/>
                    <a:pt x="14960" y="2622"/>
                  </a:cubicBezTo>
                  <a:cubicBezTo>
                    <a:pt x="14793" y="3124"/>
                    <a:pt x="14605" y="3626"/>
                    <a:pt x="14375" y="4045"/>
                  </a:cubicBezTo>
                  <a:cubicBezTo>
                    <a:pt x="14270" y="4317"/>
                    <a:pt x="14124" y="4526"/>
                    <a:pt x="13935" y="4693"/>
                  </a:cubicBezTo>
                  <a:cubicBezTo>
                    <a:pt x="13663" y="5007"/>
                    <a:pt x="13307" y="5258"/>
                    <a:pt x="12868" y="5384"/>
                  </a:cubicBezTo>
                  <a:cubicBezTo>
                    <a:pt x="12826" y="5405"/>
                    <a:pt x="12784" y="5405"/>
                    <a:pt x="12743" y="5426"/>
                  </a:cubicBezTo>
                  <a:cubicBezTo>
                    <a:pt x="12659" y="5447"/>
                    <a:pt x="12596" y="5468"/>
                    <a:pt x="12512" y="5468"/>
                  </a:cubicBezTo>
                  <a:cubicBezTo>
                    <a:pt x="12471" y="5488"/>
                    <a:pt x="12450" y="5488"/>
                    <a:pt x="12408" y="5488"/>
                  </a:cubicBezTo>
                  <a:cubicBezTo>
                    <a:pt x="12282" y="5488"/>
                    <a:pt x="9206" y="5886"/>
                    <a:pt x="7846" y="5928"/>
                  </a:cubicBezTo>
                  <a:cubicBezTo>
                    <a:pt x="6800" y="5949"/>
                    <a:pt x="5733" y="5970"/>
                    <a:pt x="4666" y="5991"/>
                  </a:cubicBezTo>
                  <a:cubicBezTo>
                    <a:pt x="4582" y="5994"/>
                    <a:pt x="4481" y="5995"/>
                    <a:pt x="4368" y="5995"/>
                  </a:cubicBezTo>
                  <a:cubicBezTo>
                    <a:pt x="3689" y="5995"/>
                    <a:pt x="2601" y="5949"/>
                    <a:pt x="2511" y="5949"/>
                  </a:cubicBezTo>
                  <a:cubicBezTo>
                    <a:pt x="2344" y="5949"/>
                    <a:pt x="2197" y="5928"/>
                    <a:pt x="2072" y="5886"/>
                  </a:cubicBezTo>
                  <a:cubicBezTo>
                    <a:pt x="1841" y="5886"/>
                    <a:pt x="921" y="5844"/>
                    <a:pt x="1004" y="4484"/>
                  </a:cubicBezTo>
                  <a:cubicBezTo>
                    <a:pt x="963" y="4233"/>
                    <a:pt x="691" y="1848"/>
                    <a:pt x="1716" y="1178"/>
                  </a:cubicBezTo>
                  <a:cubicBezTo>
                    <a:pt x="2386" y="738"/>
                    <a:pt x="3310" y="623"/>
                    <a:pt x="4264" y="623"/>
                  </a:cubicBezTo>
                  <a:cubicBezTo>
                    <a:pt x="5304" y="623"/>
                    <a:pt x="6379" y="760"/>
                    <a:pt x="7198" y="760"/>
                  </a:cubicBezTo>
                  <a:cubicBezTo>
                    <a:pt x="8704" y="745"/>
                    <a:pt x="10323" y="506"/>
                    <a:pt x="11890" y="506"/>
                  </a:cubicBezTo>
                  <a:close/>
                  <a:moveTo>
                    <a:pt x="13863" y="1"/>
                  </a:moveTo>
                  <a:cubicBezTo>
                    <a:pt x="13260" y="1"/>
                    <a:pt x="12622" y="133"/>
                    <a:pt x="12178" y="174"/>
                  </a:cubicBezTo>
                  <a:cubicBezTo>
                    <a:pt x="11522" y="234"/>
                    <a:pt x="10865" y="254"/>
                    <a:pt x="10208" y="254"/>
                  </a:cubicBezTo>
                  <a:cubicBezTo>
                    <a:pt x="8932" y="254"/>
                    <a:pt x="7654" y="179"/>
                    <a:pt x="6380" y="179"/>
                  </a:cubicBezTo>
                  <a:cubicBezTo>
                    <a:pt x="5815" y="179"/>
                    <a:pt x="5250" y="194"/>
                    <a:pt x="4687" y="237"/>
                  </a:cubicBezTo>
                  <a:cubicBezTo>
                    <a:pt x="4206" y="278"/>
                    <a:pt x="3432" y="258"/>
                    <a:pt x="2699" y="341"/>
                  </a:cubicBezTo>
                  <a:cubicBezTo>
                    <a:pt x="2218" y="341"/>
                    <a:pt x="1758" y="341"/>
                    <a:pt x="1276" y="362"/>
                  </a:cubicBezTo>
                  <a:cubicBezTo>
                    <a:pt x="1151" y="362"/>
                    <a:pt x="1088" y="446"/>
                    <a:pt x="1067" y="571"/>
                  </a:cubicBezTo>
                  <a:cubicBezTo>
                    <a:pt x="1067" y="697"/>
                    <a:pt x="1046" y="843"/>
                    <a:pt x="1046" y="969"/>
                  </a:cubicBezTo>
                  <a:cubicBezTo>
                    <a:pt x="0" y="2141"/>
                    <a:pt x="544" y="4944"/>
                    <a:pt x="628" y="6263"/>
                  </a:cubicBezTo>
                  <a:cubicBezTo>
                    <a:pt x="649" y="6430"/>
                    <a:pt x="774" y="6597"/>
                    <a:pt x="963" y="6597"/>
                  </a:cubicBezTo>
                  <a:cubicBezTo>
                    <a:pt x="1001" y="6627"/>
                    <a:pt x="1054" y="6642"/>
                    <a:pt x="1107" y="6642"/>
                  </a:cubicBezTo>
                  <a:cubicBezTo>
                    <a:pt x="1169" y="6642"/>
                    <a:pt x="1232" y="6621"/>
                    <a:pt x="1276" y="6576"/>
                  </a:cubicBezTo>
                  <a:cubicBezTo>
                    <a:pt x="5189" y="6451"/>
                    <a:pt x="9248" y="6493"/>
                    <a:pt x="13140" y="5970"/>
                  </a:cubicBezTo>
                  <a:cubicBezTo>
                    <a:pt x="13684" y="5886"/>
                    <a:pt x="14082" y="5635"/>
                    <a:pt x="14354" y="5258"/>
                  </a:cubicBezTo>
                  <a:cubicBezTo>
                    <a:pt x="14772" y="4944"/>
                    <a:pt x="15002" y="4505"/>
                    <a:pt x="15128" y="3877"/>
                  </a:cubicBezTo>
                  <a:cubicBezTo>
                    <a:pt x="15295" y="3082"/>
                    <a:pt x="15776" y="1513"/>
                    <a:pt x="15400" y="739"/>
                  </a:cubicBezTo>
                  <a:cubicBezTo>
                    <a:pt x="15118" y="154"/>
                    <a:pt x="14511" y="1"/>
                    <a:pt x="138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39;p2">
              <a:extLst>
                <a:ext uri="{FF2B5EF4-FFF2-40B4-BE49-F238E27FC236}">
                  <a16:creationId xmlns:a16="http://schemas.microsoft.com/office/drawing/2014/main" id="{D0C25F28-4A83-5915-0756-96CE2B161C20}"/>
                </a:ext>
              </a:extLst>
            </p:cNvPr>
            <p:cNvSpPr/>
            <p:nvPr/>
          </p:nvSpPr>
          <p:spPr>
            <a:xfrm>
              <a:off x="6263663" y="20077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6" y="909"/>
                  </a:moveTo>
                  <a:cubicBezTo>
                    <a:pt x="2805" y="930"/>
                    <a:pt x="2805" y="930"/>
                    <a:pt x="2805" y="951"/>
                  </a:cubicBezTo>
                  <a:cubicBezTo>
                    <a:pt x="2805" y="930"/>
                    <a:pt x="2784" y="909"/>
                    <a:pt x="2784" y="909"/>
                  </a:cubicBezTo>
                  <a:close/>
                  <a:moveTo>
                    <a:pt x="984" y="784"/>
                  </a:moveTo>
                  <a:cubicBezTo>
                    <a:pt x="1319" y="826"/>
                    <a:pt x="1654" y="826"/>
                    <a:pt x="1989" y="847"/>
                  </a:cubicBezTo>
                  <a:cubicBezTo>
                    <a:pt x="2219" y="1014"/>
                    <a:pt x="2365" y="1286"/>
                    <a:pt x="2428" y="1516"/>
                  </a:cubicBezTo>
                  <a:cubicBezTo>
                    <a:pt x="2512" y="1956"/>
                    <a:pt x="2344" y="2541"/>
                    <a:pt x="1863" y="2709"/>
                  </a:cubicBezTo>
                  <a:cubicBezTo>
                    <a:pt x="1783" y="2733"/>
                    <a:pt x="1698" y="2744"/>
                    <a:pt x="1611" y="2744"/>
                  </a:cubicBezTo>
                  <a:cubicBezTo>
                    <a:pt x="1399" y="2744"/>
                    <a:pt x="1171" y="2684"/>
                    <a:pt x="963" y="2625"/>
                  </a:cubicBezTo>
                  <a:cubicBezTo>
                    <a:pt x="963" y="2102"/>
                    <a:pt x="922" y="1600"/>
                    <a:pt x="796" y="1098"/>
                  </a:cubicBezTo>
                  <a:cubicBezTo>
                    <a:pt x="838" y="993"/>
                    <a:pt x="901" y="868"/>
                    <a:pt x="984" y="784"/>
                  </a:cubicBezTo>
                  <a:close/>
                  <a:moveTo>
                    <a:pt x="1830" y="0"/>
                  </a:moveTo>
                  <a:cubicBezTo>
                    <a:pt x="1708" y="0"/>
                    <a:pt x="1586" y="11"/>
                    <a:pt x="1466" y="31"/>
                  </a:cubicBezTo>
                  <a:cubicBezTo>
                    <a:pt x="1419" y="25"/>
                    <a:pt x="1374" y="23"/>
                    <a:pt x="1330" y="23"/>
                  </a:cubicBezTo>
                  <a:cubicBezTo>
                    <a:pt x="862" y="23"/>
                    <a:pt x="548" y="321"/>
                    <a:pt x="357" y="742"/>
                  </a:cubicBezTo>
                  <a:cubicBezTo>
                    <a:pt x="294" y="847"/>
                    <a:pt x="252" y="951"/>
                    <a:pt x="231" y="1056"/>
                  </a:cubicBezTo>
                  <a:cubicBezTo>
                    <a:pt x="22" y="1684"/>
                    <a:pt x="1" y="2458"/>
                    <a:pt x="43" y="2960"/>
                  </a:cubicBezTo>
                  <a:cubicBezTo>
                    <a:pt x="43" y="3127"/>
                    <a:pt x="147" y="3253"/>
                    <a:pt x="315" y="3253"/>
                  </a:cubicBezTo>
                  <a:cubicBezTo>
                    <a:pt x="771" y="3281"/>
                    <a:pt x="1373" y="3445"/>
                    <a:pt x="1910" y="3445"/>
                  </a:cubicBezTo>
                  <a:cubicBezTo>
                    <a:pt x="2186" y="3445"/>
                    <a:pt x="2445" y="3402"/>
                    <a:pt x="2658" y="3274"/>
                  </a:cubicBezTo>
                  <a:cubicBezTo>
                    <a:pt x="3119" y="2981"/>
                    <a:pt x="3181" y="2311"/>
                    <a:pt x="3202" y="1684"/>
                  </a:cubicBezTo>
                  <a:cubicBezTo>
                    <a:pt x="3265" y="1391"/>
                    <a:pt x="3370" y="1098"/>
                    <a:pt x="3558" y="868"/>
                  </a:cubicBezTo>
                  <a:cubicBezTo>
                    <a:pt x="3663" y="721"/>
                    <a:pt x="3537" y="491"/>
                    <a:pt x="3370" y="449"/>
                  </a:cubicBezTo>
                  <a:cubicBezTo>
                    <a:pt x="3202" y="407"/>
                    <a:pt x="3035" y="365"/>
                    <a:pt x="2867" y="345"/>
                  </a:cubicBezTo>
                  <a:cubicBezTo>
                    <a:pt x="2597" y="106"/>
                    <a:pt x="2217" y="0"/>
                    <a:pt x="1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40;p2">
              <a:extLst>
                <a:ext uri="{FF2B5EF4-FFF2-40B4-BE49-F238E27FC236}">
                  <a16:creationId xmlns:a16="http://schemas.microsoft.com/office/drawing/2014/main" id="{9BC3D37E-4042-7D6F-92AC-AC55EED2CDEF}"/>
                </a:ext>
              </a:extLst>
            </p:cNvPr>
            <p:cNvSpPr/>
            <p:nvPr/>
          </p:nvSpPr>
          <p:spPr>
            <a:xfrm>
              <a:off x="6364638" y="2008838"/>
              <a:ext cx="91550" cy="86400"/>
            </a:xfrm>
            <a:custGeom>
              <a:avLst/>
              <a:gdLst/>
              <a:ahLst/>
              <a:cxnLst/>
              <a:rect l="l" t="t" r="r" b="b"/>
              <a:pathLst>
                <a:path w="3662" h="3456" extrusionOk="0">
                  <a:moveTo>
                    <a:pt x="2825" y="909"/>
                  </a:moveTo>
                  <a:cubicBezTo>
                    <a:pt x="2804" y="930"/>
                    <a:pt x="2804" y="951"/>
                    <a:pt x="2804" y="951"/>
                  </a:cubicBezTo>
                  <a:cubicBezTo>
                    <a:pt x="2804" y="951"/>
                    <a:pt x="2783" y="930"/>
                    <a:pt x="2783" y="909"/>
                  </a:cubicBezTo>
                  <a:close/>
                  <a:moveTo>
                    <a:pt x="984" y="805"/>
                  </a:moveTo>
                  <a:cubicBezTo>
                    <a:pt x="1318" y="826"/>
                    <a:pt x="1653" y="847"/>
                    <a:pt x="1988" y="847"/>
                  </a:cubicBezTo>
                  <a:cubicBezTo>
                    <a:pt x="2218" y="1035"/>
                    <a:pt x="2365" y="1286"/>
                    <a:pt x="2427" y="1516"/>
                  </a:cubicBezTo>
                  <a:cubicBezTo>
                    <a:pt x="2511" y="1955"/>
                    <a:pt x="2344" y="2562"/>
                    <a:pt x="1862" y="2709"/>
                  </a:cubicBezTo>
                  <a:cubicBezTo>
                    <a:pt x="1774" y="2743"/>
                    <a:pt x="1679" y="2757"/>
                    <a:pt x="1581" y="2757"/>
                  </a:cubicBezTo>
                  <a:cubicBezTo>
                    <a:pt x="1377" y="2757"/>
                    <a:pt x="1161" y="2696"/>
                    <a:pt x="963" y="2625"/>
                  </a:cubicBezTo>
                  <a:cubicBezTo>
                    <a:pt x="963" y="2123"/>
                    <a:pt x="921" y="1600"/>
                    <a:pt x="795" y="1119"/>
                  </a:cubicBezTo>
                  <a:cubicBezTo>
                    <a:pt x="837" y="993"/>
                    <a:pt x="900" y="888"/>
                    <a:pt x="984" y="805"/>
                  </a:cubicBezTo>
                  <a:close/>
                  <a:moveTo>
                    <a:pt x="1829" y="0"/>
                  </a:moveTo>
                  <a:cubicBezTo>
                    <a:pt x="1708" y="0"/>
                    <a:pt x="1585" y="10"/>
                    <a:pt x="1465" y="30"/>
                  </a:cubicBezTo>
                  <a:cubicBezTo>
                    <a:pt x="1418" y="25"/>
                    <a:pt x="1373" y="23"/>
                    <a:pt x="1329" y="23"/>
                  </a:cubicBezTo>
                  <a:cubicBezTo>
                    <a:pt x="861" y="23"/>
                    <a:pt x="547" y="321"/>
                    <a:pt x="356" y="742"/>
                  </a:cubicBezTo>
                  <a:cubicBezTo>
                    <a:pt x="293" y="847"/>
                    <a:pt x="251" y="951"/>
                    <a:pt x="230" y="1077"/>
                  </a:cubicBezTo>
                  <a:cubicBezTo>
                    <a:pt x="21" y="1704"/>
                    <a:pt x="0" y="2458"/>
                    <a:pt x="42" y="2981"/>
                  </a:cubicBezTo>
                  <a:cubicBezTo>
                    <a:pt x="42" y="3127"/>
                    <a:pt x="168" y="3253"/>
                    <a:pt x="335" y="3274"/>
                  </a:cubicBezTo>
                  <a:cubicBezTo>
                    <a:pt x="775" y="3287"/>
                    <a:pt x="1370" y="3455"/>
                    <a:pt x="1904" y="3455"/>
                  </a:cubicBezTo>
                  <a:cubicBezTo>
                    <a:pt x="2181" y="3455"/>
                    <a:pt x="2443" y="3410"/>
                    <a:pt x="2657" y="3274"/>
                  </a:cubicBezTo>
                  <a:cubicBezTo>
                    <a:pt x="3118" y="3002"/>
                    <a:pt x="3181" y="2311"/>
                    <a:pt x="3222" y="1704"/>
                  </a:cubicBezTo>
                  <a:cubicBezTo>
                    <a:pt x="3285" y="1391"/>
                    <a:pt x="3369" y="1098"/>
                    <a:pt x="3557" y="867"/>
                  </a:cubicBezTo>
                  <a:cubicBezTo>
                    <a:pt x="3662" y="721"/>
                    <a:pt x="3536" y="491"/>
                    <a:pt x="3369" y="449"/>
                  </a:cubicBezTo>
                  <a:cubicBezTo>
                    <a:pt x="3201" y="407"/>
                    <a:pt x="3034" y="386"/>
                    <a:pt x="2867" y="344"/>
                  </a:cubicBezTo>
                  <a:cubicBezTo>
                    <a:pt x="2596" y="106"/>
                    <a:pt x="2217" y="0"/>
                    <a:pt x="1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41;p2">
              <a:extLst>
                <a:ext uri="{FF2B5EF4-FFF2-40B4-BE49-F238E27FC236}">
                  <a16:creationId xmlns:a16="http://schemas.microsoft.com/office/drawing/2014/main" id="{A5BDE670-937B-54FD-7700-E9F284AF0E99}"/>
                </a:ext>
              </a:extLst>
            </p:cNvPr>
            <p:cNvSpPr/>
            <p:nvPr/>
          </p:nvSpPr>
          <p:spPr>
            <a:xfrm>
              <a:off x="6465588" y="20103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10"/>
                  </a:moveTo>
                  <a:cubicBezTo>
                    <a:pt x="2804" y="931"/>
                    <a:pt x="2804" y="931"/>
                    <a:pt x="2804" y="952"/>
                  </a:cubicBezTo>
                  <a:cubicBezTo>
                    <a:pt x="2804" y="931"/>
                    <a:pt x="2783" y="910"/>
                    <a:pt x="2783" y="910"/>
                  </a:cubicBezTo>
                  <a:close/>
                  <a:moveTo>
                    <a:pt x="984" y="785"/>
                  </a:moveTo>
                  <a:cubicBezTo>
                    <a:pt x="1319" y="826"/>
                    <a:pt x="1653" y="826"/>
                    <a:pt x="1988" y="847"/>
                  </a:cubicBezTo>
                  <a:cubicBezTo>
                    <a:pt x="2218" y="1015"/>
                    <a:pt x="2386" y="1287"/>
                    <a:pt x="2428" y="1517"/>
                  </a:cubicBezTo>
                  <a:cubicBezTo>
                    <a:pt x="2511" y="1956"/>
                    <a:pt x="2344" y="2542"/>
                    <a:pt x="1884" y="2709"/>
                  </a:cubicBezTo>
                  <a:cubicBezTo>
                    <a:pt x="1798" y="2734"/>
                    <a:pt x="1708" y="2744"/>
                    <a:pt x="1618" y="2744"/>
                  </a:cubicBezTo>
                  <a:cubicBezTo>
                    <a:pt x="1398" y="2744"/>
                    <a:pt x="1170" y="2685"/>
                    <a:pt x="963" y="2626"/>
                  </a:cubicBezTo>
                  <a:cubicBezTo>
                    <a:pt x="963" y="2103"/>
                    <a:pt x="921" y="1601"/>
                    <a:pt x="796" y="1098"/>
                  </a:cubicBezTo>
                  <a:cubicBezTo>
                    <a:pt x="837" y="994"/>
                    <a:pt x="900" y="868"/>
                    <a:pt x="984" y="785"/>
                  </a:cubicBezTo>
                  <a:close/>
                  <a:moveTo>
                    <a:pt x="1830" y="1"/>
                  </a:moveTo>
                  <a:cubicBezTo>
                    <a:pt x="1708" y="1"/>
                    <a:pt x="1585" y="11"/>
                    <a:pt x="1465" y="31"/>
                  </a:cubicBezTo>
                  <a:cubicBezTo>
                    <a:pt x="1419" y="26"/>
                    <a:pt x="1373" y="23"/>
                    <a:pt x="1330" y="23"/>
                  </a:cubicBezTo>
                  <a:cubicBezTo>
                    <a:pt x="861" y="23"/>
                    <a:pt x="547" y="322"/>
                    <a:pt x="356" y="743"/>
                  </a:cubicBezTo>
                  <a:cubicBezTo>
                    <a:pt x="293" y="847"/>
                    <a:pt x="252" y="952"/>
                    <a:pt x="231" y="1057"/>
                  </a:cubicBezTo>
                  <a:cubicBezTo>
                    <a:pt x="21" y="1684"/>
                    <a:pt x="0" y="2458"/>
                    <a:pt x="21" y="2961"/>
                  </a:cubicBezTo>
                  <a:cubicBezTo>
                    <a:pt x="42" y="3128"/>
                    <a:pt x="147" y="3254"/>
                    <a:pt x="314" y="3254"/>
                  </a:cubicBezTo>
                  <a:cubicBezTo>
                    <a:pt x="770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4"/>
                  </a:cubicBezTo>
                  <a:cubicBezTo>
                    <a:pt x="3118" y="2981"/>
                    <a:pt x="3181" y="2312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2"/>
                    <a:pt x="3537" y="492"/>
                    <a:pt x="3369" y="450"/>
                  </a:cubicBezTo>
                  <a:cubicBezTo>
                    <a:pt x="3202" y="387"/>
                    <a:pt x="3034" y="366"/>
                    <a:pt x="2867" y="345"/>
                  </a:cubicBezTo>
                  <a:cubicBezTo>
                    <a:pt x="2596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42;p2">
              <a:extLst>
                <a:ext uri="{FF2B5EF4-FFF2-40B4-BE49-F238E27FC236}">
                  <a16:creationId xmlns:a16="http://schemas.microsoft.com/office/drawing/2014/main" id="{C7C8EDBF-3BEC-587D-1A90-F2F781A11539}"/>
                </a:ext>
              </a:extLst>
            </p:cNvPr>
            <p:cNvSpPr/>
            <p:nvPr/>
          </p:nvSpPr>
          <p:spPr>
            <a:xfrm>
              <a:off x="6566538" y="2011438"/>
              <a:ext cx="91575" cy="86400"/>
            </a:xfrm>
            <a:custGeom>
              <a:avLst/>
              <a:gdLst/>
              <a:ahLst/>
              <a:cxnLst/>
              <a:rect l="l" t="t" r="r" b="b"/>
              <a:pathLst>
                <a:path w="3663" h="3456" extrusionOk="0">
                  <a:moveTo>
                    <a:pt x="2825" y="910"/>
                  </a:moveTo>
                  <a:cubicBezTo>
                    <a:pt x="2825" y="931"/>
                    <a:pt x="2804" y="952"/>
                    <a:pt x="2804" y="952"/>
                  </a:cubicBezTo>
                  <a:cubicBezTo>
                    <a:pt x="2804" y="931"/>
                    <a:pt x="2784" y="931"/>
                    <a:pt x="2784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4" y="847"/>
                    <a:pt x="1988" y="847"/>
                  </a:cubicBezTo>
                  <a:cubicBezTo>
                    <a:pt x="2219" y="1035"/>
                    <a:pt x="2386" y="1287"/>
                    <a:pt x="2428" y="1517"/>
                  </a:cubicBezTo>
                  <a:cubicBezTo>
                    <a:pt x="2512" y="1956"/>
                    <a:pt x="2344" y="2563"/>
                    <a:pt x="1884" y="2709"/>
                  </a:cubicBezTo>
                  <a:cubicBezTo>
                    <a:pt x="1789" y="2743"/>
                    <a:pt x="1689" y="2757"/>
                    <a:pt x="1588" y="2757"/>
                  </a:cubicBezTo>
                  <a:cubicBezTo>
                    <a:pt x="1378" y="2757"/>
                    <a:pt x="1161" y="2696"/>
                    <a:pt x="963" y="2626"/>
                  </a:cubicBezTo>
                  <a:cubicBezTo>
                    <a:pt x="963" y="2123"/>
                    <a:pt x="921" y="1600"/>
                    <a:pt x="796" y="1119"/>
                  </a:cubicBezTo>
                  <a:cubicBezTo>
                    <a:pt x="838" y="994"/>
                    <a:pt x="900" y="889"/>
                    <a:pt x="984" y="805"/>
                  </a:cubicBezTo>
                  <a:close/>
                  <a:moveTo>
                    <a:pt x="1825" y="1"/>
                  </a:moveTo>
                  <a:cubicBezTo>
                    <a:pt x="1705" y="1"/>
                    <a:pt x="1584" y="11"/>
                    <a:pt x="1465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2"/>
                    <a:pt x="356" y="743"/>
                  </a:cubicBezTo>
                  <a:cubicBezTo>
                    <a:pt x="294" y="847"/>
                    <a:pt x="252" y="952"/>
                    <a:pt x="231" y="1077"/>
                  </a:cubicBezTo>
                  <a:cubicBezTo>
                    <a:pt x="22" y="1705"/>
                    <a:pt x="1" y="2458"/>
                    <a:pt x="43" y="2981"/>
                  </a:cubicBezTo>
                  <a:cubicBezTo>
                    <a:pt x="43" y="3128"/>
                    <a:pt x="168" y="3253"/>
                    <a:pt x="335" y="3274"/>
                  </a:cubicBezTo>
                  <a:cubicBezTo>
                    <a:pt x="776" y="3288"/>
                    <a:pt x="1370" y="3456"/>
                    <a:pt x="1904" y="3456"/>
                  </a:cubicBezTo>
                  <a:cubicBezTo>
                    <a:pt x="2182" y="3456"/>
                    <a:pt x="2443" y="3410"/>
                    <a:pt x="2658" y="3274"/>
                  </a:cubicBezTo>
                  <a:cubicBezTo>
                    <a:pt x="3118" y="3002"/>
                    <a:pt x="3181" y="2312"/>
                    <a:pt x="3223" y="1705"/>
                  </a:cubicBezTo>
                  <a:cubicBezTo>
                    <a:pt x="3286" y="1391"/>
                    <a:pt x="3369" y="1098"/>
                    <a:pt x="3558" y="868"/>
                  </a:cubicBezTo>
                  <a:cubicBezTo>
                    <a:pt x="3662" y="722"/>
                    <a:pt x="3537" y="491"/>
                    <a:pt x="3390" y="450"/>
                  </a:cubicBezTo>
                  <a:cubicBezTo>
                    <a:pt x="3223" y="408"/>
                    <a:pt x="3056" y="387"/>
                    <a:pt x="2867" y="366"/>
                  </a:cubicBezTo>
                  <a:cubicBezTo>
                    <a:pt x="2596" y="110"/>
                    <a:pt x="2214" y="1"/>
                    <a:pt x="18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43;p2">
              <a:extLst>
                <a:ext uri="{FF2B5EF4-FFF2-40B4-BE49-F238E27FC236}">
                  <a16:creationId xmlns:a16="http://schemas.microsoft.com/office/drawing/2014/main" id="{C17E3375-6F0C-E620-418B-8C5BCD173D6A}"/>
                </a:ext>
              </a:extLst>
            </p:cNvPr>
            <p:cNvSpPr/>
            <p:nvPr/>
          </p:nvSpPr>
          <p:spPr>
            <a:xfrm>
              <a:off x="6263663" y="2105063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6" y="910"/>
                  </a:moveTo>
                  <a:cubicBezTo>
                    <a:pt x="2805" y="931"/>
                    <a:pt x="2805" y="931"/>
                    <a:pt x="2805" y="952"/>
                  </a:cubicBezTo>
                  <a:cubicBezTo>
                    <a:pt x="2805" y="931"/>
                    <a:pt x="2784" y="910"/>
                    <a:pt x="2784" y="910"/>
                  </a:cubicBezTo>
                  <a:close/>
                  <a:moveTo>
                    <a:pt x="984" y="806"/>
                  </a:moveTo>
                  <a:cubicBezTo>
                    <a:pt x="1319" y="827"/>
                    <a:pt x="1654" y="827"/>
                    <a:pt x="1989" y="847"/>
                  </a:cubicBezTo>
                  <a:cubicBezTo>
                    <a:pt x="2219" y="1015"/>
                    <a:pt x="2365" y="1287"/>
                    <a:pt x="2428" y="1517"/>
                  </a:cubicBezTo>
                  <a:cubicBezTo>
                    <a:pt x="2512" y="1956"/>
                    <a:pt x="2344" y="2542"/>
                    <a:pt x="1863" y="2710"/>
                  </a:cubicBezTo>
                  <a:cubicBezTo>
                    <a:pt x="1782" y="2741"/>
                    <a:pt x="1695" y="2754"/>
                    <a:pt x="1605" y="2754"/>
                  </a:cubicBezTo>
                  <a:cubicBezTo>
                    <a:pt x="1395" y="2754"/>
                    <a:pt x="1169" y="2685"/>
                    <a:pt x="963" y="2626"/>
                  </a:cubicBezTo>
                  <a:cubicBezTo>
                    <a:pt x="963" y="2103"/>
                    <a:pt x="922" y="1601"/>
                    <a:pt x="796" y="1099"/>
                  </a:cubicBezTo>
                  <a:cubicBezTo>
                    <a:pt x="838" y="994"/>
                    <a:pt x="901" y="868"/>
                    <a:pt x="984" y="806"/>
                  </a:cubicBezTo>
                  <a:close/>
                  <a:moveTo>
                    <a:pt x="1830" y="1"/>
                  </a:moveTo>
                  <a:cubicBezTo>
                    <a:pt x="1708" y="1"/>
                    <a:pt x="1586" y="11"/>
                    <a:pt x="1466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2"/>
                    <a:pt x="357" y="743"/>
                  </a:cubicBezTo>
                  <a:cubicBezTo>
                    <a:pt x="294" y="847"/>
                    <a:pt x="252" y="952"/>
                    <a:pt x="231" y="1078"/>
                  </a:cubicBezTo>
                  <a:cubicBezTo>
                    <a:pt x="22" y="1684"/>
                    <a:pt x="1" y="2459"/>
                    <a:pt x="43" y="2961"/>
                  </a:cubicBezTo>
                  <a:cubicBezTo>
                    <a:pt x="43" y="3128"/>
                    <a:pt x="147" y="3254"/>
                    <a:pt x="315" y="3254"/>
                  </a:cubicBezTo>
                  <a:cubicBezTo>
                    <a:pt x="771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5"/>
                  </a:cubicBezTo>
                  <a:cubicBezTo>
                    <a:pt x="3119" y="3003"/>
                    <a:pt x="3181" y="2312"/>
                    <a:pt x="3202" y="1684"/>
                  </a:cubicBezTo>
                  <a:cubicBezTo>
                    <a:pt x="3265" y="1391"/>
                    <a:pt x="3370" y="1099"/>
                    <a:pt x="3558" y="868"/>
                  </a:cubicBezTo>
                  <a:cubicBezTo>
                    <a:pt x="3663" y="722"/>
                    <a:pt x="3537" y="492"/>
                    <a:pt x="3370" y="450"/>
                  </a:cubicBezTo>
                  <a:cubicBezTo>
                    <a:pt x="3202" y="408"/>
                    <a:pt x="3035" y="366"/>
                    <a:pt x="2867" y="345"/>
                  </a:cubicBezTo>
                  <a:cubicBezTo>
                    <a:pt x="2597" y="107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44;p2">
              <a:extLst>
                <a:ext uri="{FF2B5EF4-FFF2-40B4-BE49-F238E27FC236}">
                  <a16:creationId xmlns:a16="http://schemas.microsoft.com/office/drawing/2014/main" id="{DA4DFECD-E4C5-E1F5-672C-0C347B3DBDD3}"/>
                </a:ext>
              </a:extLst>
            </p:cNvPr>
            <p:cNvSpPr/>
            <p:nvPr/>
          </p:nvSpPr>
          <p:spPr>
            <a:xfrm>
              <a:off x="6364638" y="2106188"/>
              <a:ext cx="91550" cy="86325"/>
            </a:xfrm>
            <a:custGeom>
              <a:avLst/>
              <a:gdLst/>
              <a:ahLst/>
              <a:cxnLst/>
              <a:rect l="l" t="t" r="r" b="b"/>
              <a:pathLst>
                <a:path w="3662" h="3453" extrusionOk="0">
                  <a:moveTo>
                    <a:pt x="2783" y="907"/>
                  </a:moveTo>
                  <a:cubicBezTo>
                    <a:pt x="2783" y="907"/>
                    <a:pt x="2804" y="907"/>
                    <a:pt x="2825" y="928"/>
                  </a:cubicBezTo>
                  <a:cubicBezTo>
                    <a:pt x="2804" y="928"/>
                    <a:pt x="2804" y="949"/>
                    <a:pt x="2804" y="949"/>
                  </a:cubicBezTo>
                  <a:cubicBezTo>
                    <a:pt x="2804" y="949"/>
                    <a:pt x="2783" y="928"/>
                    <a:pt x="2783" y="907"/>
                  </a:cubicBezTo>
                  <a:close/>
                  <a:moveTo>
                    <a:pt x="984" y="802"/>
                  </a:moveTo>
                  <a:cubicBezTo>
                    <a:pt x="1318" y="844"/>
                    <a:pt x="1653" y="844"/>
                    <a:pt x="1988" y="844"/>
                  </a:cubicBezTo>
                  <a:cubicBezTo>
                    <a:pt x="2218" y="1033"/>
                    <a:pt x="2365" y="1284"/>
                    <a:pt x="2427" y="1514"/>
                  </a:cubicBezTo>
                  <a:cubicBezTo>
                    <a:pt x="2511" y="1953"/>
                    <a:pt x="2344" y="2560"/>
                    <a:pt x="1862" y="2707"/>
                  </a:cubicBezTo>
                  <a:cubicBezTo>
                    <a:pt x="1774" y="2740"/>
                    <a:pt x="1679" y="2755"/>
                    <a:pt x="1581" y="2755"/>
                  </a:cubicBezTo>
                  <a:cubicBezTo>
                    <a:pt x="1377" y="2755"/>
                    <a:pt x="1161" y="2693"/>
                    <a:pt x="963" y="2623"/>
                  </a:cubicBezTo>
                  <a:cubicBezTo>
                    <a:pt x="963" y="2121"/>
                    <a:pt x="921" y="1598"/>
                    <a:pt x="795" y="1116"/>
                  </a:cubicBezTo>
                  <a:cubicBezTo>
                    <a:pt x="837" y="991"/>
                    <a:pt x="900" y="886"/>
                    <a:pt x="984" y="802"/>
                  </a:cubicBezTo>
                  <a:close/>
                  <a:moveTo>
                    <a:pt x="1799" y="1"/>
                  </a:moveTo>
                  <a:cubicBezTo>
                    <a:pt x="1687" y="1"/>
                    <a:pt x="1575" y="10"/>
                    <a:pt x="1465" y="28"/>
                  </a:cubicBezTo>
                  <a:cubicBezTo>
                    <a:pt x="1418" y="23"/>
                    <a:pt x="1373" y="20"/>
                    <a:pt x="1329" y="20"/>
                  </a:cubicBezTo>
                  <a:cubicBezTo>
                    <a:pt x="861" y="20"/>
                    <a:pt x="547" y="319"/>
                    <a:pt x="356" y="740"/>
                  </a:cubicBezTo>
                  <a:cubicBezTo>
                    <a:pt x="293" y="844"/>
                    <a:pt x="251" y="949"/>
                    <a:pt x="230" y="1074"/>
                  </a:cubicBezTo>
                  <a:cubicBezTo>
                    <a:pt x="21" y="1702"/>
                    <a:pt x="0" y="2455"/>
                    <a:pt x="42" y="2979"/>
                  </a:cubicBezTo>
                  <a:cubicBezTo>
                    <a:pt x="42" y="3146"/>
                    <a:pt x="168" y="3271"/>
                    <a:pt x="335" y="3271"/>
                  </a:cubicBezTo>
                  <a:cubicBezTo>
                    <a:pt x="775" y="3285"/>
                    <a:pt x="1370" y="3453"/>
                    <a:pt x="1904" y="3453"/>
                  </a:cubicBezTo>
                  <a:cubicBezTo>
                    <a:pt x="2181" y="3453"/>
                    <a:pt x="2443" y="3407"/>
                    <a:pt x="2657" y="3271"/>
                  </a:cubicBezTo>
                  <a:cubicBezTo>
                    <a:pt x="3118" y="2999"/>
                    <a:pt x="3181" y="2330"/>
                    <a:pt x="3222" y="1702"/>
                  </a:cubicBezTo>
                  <a:cubicBezTo>
                    <a:pt x="3285" y="1388"/>
                    <a:pt x="3369" y="1095"/>
                    <a:pt x="3557" y="865"/>
                  </a:cubicBezTo>
                  <a:cubicBezTo>
                    <a:pt x="3662" y="719"/>
                    <a:pt x="3536" y="489"/>
                    <a:pt x="3369" y="447"/>
                  </a:cubicBezTo>
                  <a:cubicBezTo>
                    <a:pt x="3201" y="405"/>
                    <a:pt x="3034" y="384"/>
                    <a:pt x="2867" y="363"/>
                  </a:cubicBezTo>
                  <a:cubicBezTo>
                    <a:pt x="2589" y="118"/>
                    <a:pt x="2197" y="1"/>
                    <a:pt x="1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45;p2">
              <a:extLst>
                <a:ext uri="{FF2B5EF4-FFF2-40B4-BE49-F238E27FC236}">
                  <a16:creationId xmlns:a16="http://schemas.microsoft.com/office/drawing/2014/main" id="{9AB5B83C-3AC4-5C37-2A77-4E23F70631BA}"/>
                </a:ext>
              </a:extLst>
            </p:cNvPr>
            <p:cNvSpPr/>
            <p:nvPr/>
          </p:nvSpPr>
          <p:spPr>
            <a:xfrm>
              <a:off x="6465588" y="21076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10"/>
                  </a:moveTo>
                  <a:cubicBezTo>
                    <a:pt x="2804" y="931"/>
                    <a:pt x="2804" y="931"/>
                    <a:pt x="2804" y="952"/>
                  </a:cubicBezTo>
                  <a:cubicBezTo>
                    <a:pt x="2804" y="931"/>
                    <a:pt x="2783" y="910"/>
                    <a:pt x="2783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3" y="826"/>
                    <a:pt x="1988" y="847"/>
                  </a:cubicBezTo>
                  <a:cubicBezTo>
                    <a:pt x="2218" y="1014"/>
                    <a:pt x="2386" y="1286"/>
                    <a:pt x="2428" y="1517"/>
                  </a:cubicBezTo>
                  <a:cubicBezTo>
                    <a:pt x="2511" y="1956"/>
                    <a:pt x="2344" y="2542"/>
                    <a:pt x="1884" y="2709"/>
                  </a:cubicBezTo>
                  <a:cubicBezTo>
                    <a:pt x="1796" y="2741"/>
                    <a:pt x="1704" y="2753"/>
                    <a:pt x="1612" y="2753"/>
                  </a:cubicBezTo>
                  <a:cubicBezTo>
                    <a:pt x="1394" y="2753"/>
                    <a:pt x="1168" y="2684"/>
                    <a:pt x="963" y="2626"/>
                  </a:cubicBezTo>
                  <a:cubicBezTo>
                    <a:pt x="963" y="2102"/>
                    <a:pt x="921" y="1600"/>
                    <a:pt x="796" y="1119"/>
                  </a:cubicBezTo>
                  <a:cubicBezTo>
                    <a:pt x="837" y="994"/>
                    <a:pt x="900" y="868"/>
                    <a:pt x="984" y="805"/>
                  </a:cubicBezTo>
                  <a:close/>
                  <a:moveTo>
                    <a:pt x="1830" y="1"/>
                  </a:moveTo>
                  <a:cubicBezTo>
                    <a:pt x="1708" y="1"/>
                    <a:pt x="1585" y="11"/>
                    <a:pt x="1465" y="31"/>
                  </a:cubicBezTo>
                  <a:cubicBezTo>
                    <a:pt x="1419" y="26"/>
                    <a:pt x="1373" y="23"/>
                    <a:pt x="1330" y="23"/>
                  </a:cubicBezTo>
                  <a:cubicBezTo>
                    <a:pt x="861" y="23"/>
                    <a:pt x="547" y="322"/>
                    <a:pt x="356" y="742"/>
                  </a:cubicBezTo>
                  <a:cubicBezTo>
                    <a:pt x="293" y="847"/>
                    <a:pt x="252" y="952"/>
                    <a:pt x="231" y="1056"/>
                  </a:cubicBezTo>
                  <a:cubicBezTo>
                    <a:pt x="21" y="1684"/>
                    <a:pt x="0" y="2458"/>
                    <a:pt x="21" y="2960"/>
                  </a:cubicBezTo>
                  <a:cubicBezTo>
                    <a:pt x="42" y="3128"/>
                    <a:pt x="147" y="3253"/>
                    <a:pt x="314" y="3253"/>
                  </a:cubicBezTo>
                  <a:cubicBezTo>
                    <a:pt x="770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4"/>
                  </a:cubicBezTo>
                  <a:cubicBezTo>
                    <a:pt x="3118" y="3002"/>
                    <a:pt x="3181" y="2312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2"/>
                    <a:pt x="3537" y="491"/>
                    <a:pt x="3369" y="450"/>
                  </a:cubicBezTo>
                  <a:cubicBezTo>
                    <a:pt x="3202" y="408"/>
                    <a:pt x="3034" y="366"/>
                    <a:pt x="2867" y="345"/>
                  </a:cubicBezTo>
                  <a:cubicBezTo>
                    <a:pt x="2596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46;p2">
              <a:extLst>
                <a:ext uri="{FF2B5EF4-FFF2-40B4-BE49-F238E27FC236}">
                  <a16:creationId xmlns:a16="http://schemas.microsoft.com/office/drawing/2014/main" id="{848CC323-6AAE-0EB0-6ABC-2985AC7A1E05}"/>
                </a:ext>
              </a:extLst>
            </p:cNvPr>
            <p:cNvSpPr/>
            <p:nvPr/>
          </p:nvSpPr>
          <p:spPr>
            <a:xfrm>
              <a:off x="6566538" y="2108813"/>
              <a:ext cx="91575" cy="86325"/>
            </a:xfrm>
            <a:custGeom>
              <a:avLst/>
              <a:gdLst/>
              <a:ahLst/>
              <a:cxnLst/>
              <a:rect l="l" t="t" r="r" b="b"/>
              <a:pathLst>
                <a:path w="3663" h="3453" extrusionOk="0">
                  <a:moveTo>
                    <a:pt x="2784" y="907"/>
                  </a:moveTo>
                  <a:cubicBezTo>
                    <a:pt x="2804" y="907"/>
                    <a:pt x="2804" y="907"/>
                    <a:pt x="2825" y="928"/>
                  </a:cubicBezTo>
                  <a:cubicBezTo>
                    <a:pt x="2825" y="928"/>
                    <a:pt x="2804" y="949"/>
                    <a:pt x="2804" y="949"/>
                  </a:cubicBezTo>
                  <a:cubicBezTo>
                    <a:pt x="2804" y="949"/>
                    <a:pt x="2784" y="928"/>
                    <a:pt x="2784" y="907"/>
                  </a:cubicBezTo>
                  <a:close/>
                  <a:moveTo>
                    <a:pt x="984" y="802"/>
                  </a:moveTo>
                  <a:cubicBezTo>
                    <a:pt x="1319" y="823"/>
                    <a:pt x="1654" y="844"/>
                    <a:pt x="1988" y="844"/>
                  </a:cubicBezTo>
                  <a:cubicBezTo>
                    <a:pt x="2219" y="1032"/>
                    <a:pt x="2386" y="1283"/>
                    <a:pt x="2428" y="1513"/>
                  </a:cubicBezTo>
                  <a:cubicBezTo>
                    <a:pt x="2512" y="1953"/>
                    <a:pt x="2344" y="2560"/>
                    <a:pt x="1884" y="2706"/>
                  </a:cubicBezTo>
                  <a:cubicBezTo>
                    <a:pt x="1789" y="2740"/>
                    <a:pt x="1689" y="2754"/>
                    <a:pt x="1588" y="2754"/>
                  </a:cubicBezTo>
                  <a:cubicBezTo>
                    <a:pt x="1378" y="2754"/>
                    <a:pt x="1161" y="2693"/>
                    <a:pt x="963" y="2622"/>
                  </a:cubicBezTo>
                  <a:cubicBezTo>
                    <a:pt x="963" y="2120"/>
                    <a:pt x="921" y="1597"/>
                    <a:pt x="796" y="1116"/>
                  </a:cubicBezTo>
                  <a:cubicBezTo>
                    <a:pt x="838" y="990"/>
                    <a:pt x="900" y="886"/>
                    <a:pt x="984" y="802"/>
                  </a:cubicBezTo>
                  <a:close/>
                  <a:moveTo>
                    <a:pt x="1800" y="0"/>
                  </a:moveTo>
                  <a:cubicBezTo>
                    <a:pt x="1688" y="0"/>
                    <a:pt x="1576" y="10"/>
                    <a:pt x="1465" y="28"/>
                  </a:cubicBezTo>
                  <a:cubicBezTo>
                    <a:pt x="1419" y="23"/>
                    <a:pt x="1374" y="20"/>
                    <a:pt x="1330" y="20"/>
                  </a:cubicBezTo>
                  <a:cubicBezTo>
                    <a:pt x="862" y="20"/>
                    <a:pt x="548" y="318"/>
                    <a:pt x="356" y="739"/>
                  </a:cubicBezTo>
                  <a:cubicBezTo>
                    <a:pt x="294" y="844"/>
                    <a:pt x="252" y="949"/>
                    <a:pt x="231" y="1074"/>
                  </a:cubicBezTo>
                  <a:cubicBezTo>
                    <a:pt x="22" y="1702"/>
                    <a:pt x="1" y="2455"/>
                    <a:pt x="43" y="2978"/>
                  </a:cubicBezTo>
                  <a:cubicBezTo>
                    <a:pt x="43" y="3146"/>
                    <a:pt x="168" y="3250"/>
                    <a:pt x="335" y="3271"/>
                  </a:cubicBezTo>
                  <a:cubicBezTo>
                    <a:pt x="776" y="3285"/>
                    <a:pt x="1370" y="3452"/>
                    <a:pt x="1904" y="3452"/>
                  </a:cubicBezTo>
                  <a:cubicBezTo>
                    <a:pt x="2182" y="3452"/>
                    <a:pt x="2443" y="3407"/>
                    <a:pt x="2658" y="3271"/>
                  </a:cubicBezTo>
                  <a:cubicBezTo>
                    <a:pt x="3118" y="2999"/>
                    <a:pt x="3181" y="2330"/>
                    <a:pt x="3223" y="1702"/>
                  </a:cubicBezTo>
                  <a:cubicBezTo>
                    <a:pt x="3286" y="1388"/>
                    <a:pt x="3369" y="1095"/>
                    <a:pt x="3558" y="865"/>
                  </a:cubicBezTo>
                  <a:cubicBezTo>
                    <a:pt x="3662" y="718"/>
                    <a:pt x="3537" y="488"/>
                    <a:pt x="3390" y="446"/>
                  </a:cubicBezTo>
                  <a:cubicBezTo>
                    <a:pt x="3202" y="405"/>
                    <a:pt x="3035" y="384"/>
                    <a:pt x="2867" y="363"/>
                  </a:cubicBezTo>
                  <a:cubicBezTo>
                    <a:pt x="2590" y="118"/>
                    <a:pt x="2197" y="0"/>
                    <a:pt x="1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47;p2">
              <a:extLst>
                <a:ext uri="{FF2B5EF4-FFF2-40B4-BE49-F238E27FC236}">
                  <a16:creationId xmlns:a16="http://schemas.microsoft.com/office/drawing/2014/main" id="{87F3F828-BD13-44A9-3EE9-D5A69D722C24}"/>
                </a:ext>
              </a:extLst>
            </p:cNvPr>
            <p:cNvSpPr/>
            <p:nvPr/>
          </p:nvSpPr>
          <p:spPr>
            <a:xfrm>
              <a:off x="6263663" y="2202363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6" y="910"/>
                  </a:moveTo>
                  <a:cubicBezTo>
                    <a:pt x="2805" y="931"/>
                    <a:pt x="2805" y="931"/>
                    <a:pt x="2805" y="952"/>
                  </a:cubicBezTo>
                  <a:cubicBezTo>
                    <a:pt x="2805" y="931"/>
                    <a:pt x="2784" y="931"/>
                    <a:pt x="2784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4" y="847"/>
                    <a:pt x="1989" y="847"/>
                  </a:cubicBezTo>
                  <a:cubicBezTo>
                    <a:pt x="2219" y="1036"/>
                    <a:pt x="2365" y="1287"/>
                    <a:pt x="2428" y="1517"/>
                  </a:cubicBezTo>
                  <a:cubicBezTo>
                    <a:pt x="2512" y="1956"/>
                    <a:pt x="2344" y="2542"/>
                    <a:pt x="1863" y="2709"/>
                  </a:cubicBezTo>
                  <a:cubicBezTo>
                    <a:pt x="1782" y="2741"/>
                    <a:pt x="1695" y="2753"/>
                    <a:pt x="1605" y="2753"/>
                  </a:cubicBezTo>
                  <a:cubicBezTo>
                    <a:pt x="1395" y="2753"/>
                    <a:pt x="1169" y="2684"/>
                    <a:pt x="963" y="2626"/>
                  </a:cubicBezTo>
                  <a:cubicBezTo>
                    <a:pt x="963" y="2124"/>
                    <a:pt x="922" y="1601"/>
                    <a:pt x="796" y="1119"/>
                  </a:cubicBezTo>
                  <a:cubicBezTo>
                    <a:pt x="838" y="994"/>
                    <a:pt x="901" y="889"/>
                    <a:pt x="984" y="805"/>
                  </a:cubicBezTo>
                  <a:close/>
                  <a:moveTo>
                    <a:pt x="1830" y="1"/>
                  </a:moveTo>
                  <a:cubicBezTo>
                    <a:pt x="1708" y="1"/>
                    <a:pt x="1586" y="11"/>
                    <a:pt x="1466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2"/>
                    <a:pt x="357" y="743"/>
                  </a:cubicBezTo>
                  <a:cubicBezTo>
                    <a:pt x="294" y="847"/>
                    <a:pt x="252" y="952"/>
                    <a:pt x="231" y="1077"/>
                  </a:cubicBezTo>
                  <a:cubicBezTo>
                    <a:pt x="22" y="1684"/>
                    <a:pt x="1" y="2458"/>
                    <a:pt x="43" y="2981"/>
                  </a:cubicBezTo>
                  <a:cubicBezTo>
                    <a:pt x="43" y="3128"/>
                    <a:pt x="147" y="3253"/>
                    <a:pt x="315" y="3253"/>
                  </a:cubicBezTo>
                  <a:cubicBezTo>
                    <a:pt x="771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4"/>
                  </a:cubicBezTo>
                  <a:cubicBezTo>
                    <a:pt x="3119" y="3002"/>
                    <a:pt x="3181" y="2312"/>
                    <a:pt x="3202" y="1684"/>
                  </a:cubicBezTo>
                  <a:cubicBezTo>
                    <a:pt x="3265" y="1391"/>
                    <a:pt x="3370" y="1098"/>
                    <a:pt x="3558" y="868"/>
                  </a:cubicBezTo>
                  <a:cubicBezTo>
                    <a:pt x="3663" y="722"/>
                    <a:pt x="3537" y="492"/>
                    <a:pt x="3370" y="450"/>
                  </a:cubicBezTo>
                  <a:cubicBezTo>
                    <a:pt x="3202" y="408"/>
                    <a:pt x="3035" y="366"/>
                    <a:pt x="2867" y="345"/>
                  </a:cubicBezTo>
                  <a:cubicBezTo>
                    <a:pt x="2597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48;p2">
              <a:extLst>
                <a:ext uri="{FF2B5EF4-FFF2-40B4-BE49-F238E27FC236}">
                  <a16:creationId xmlns:a16="http://schemas.microsoft.com/office/drawing/2014/main" id="{E9F6C04C-CA35-EC16-DBC9-FA06F9924409}"/>
                </a:ext>
              </a:extLst>
            </p:cNvPr>
            <p:cNvSpPr/>
            <p:nvPr/>
          </p:nvSpPr>
          <p:spPr>
            <a:xfrm>
              <a:off x="6364638" y="2203488"/>
              <a:ext cx="91550" cy="86475"/>
            </a:xfrm>
            <a:custGeom>
              <a:avLst/>
              <a:gdLst/>
              <a:ahLst/>
              <a:cxnLst/>
              <a:rect l="l" t="t" r="r" b="b"/>
              <a:pathLst>
                <a:path w="3662" h="3459" extrusionOk="0">
                  <a:moveTo>
                    <a:pt x="2783" y="907"/>
                  </a:moveTo>
                  <a:lnTo>
                    <a:pt x="2783" y="907"/>
                  </a:lnTo>
                  <a:cubicBezTo>
                    <a:pt x="2783" y="928"/>
                    <a:pt x="2804" y="928"/>
                    <a:pt x="2825" y="928"/>
                  </a:cubicBezTo>
                  <a:cubicBezTo>
                    <a:pt x="2804" y="928"/>
                    <a:pt x="2804" y="949"/>
                    <a:pt x="2804" y="970"/>
                  </a:cubicBezTo>
                  <a:cubicBezTo>
                    <a:pt x="2804" y="949"/>
                    <a:pt x="2783" y="928"/>
                    <a:pt x="2783" y="907"/>
                  </a:cubicBezTo>
                  <a:close/>
                  <a:moveTo>
                    <a:pt x="984" y="802"/>
                  </a:moveTo>
                  <a:cubicBezTo>
                    <a:pt x="1318" y="844"/>
                    <a:pt x="1653" y="844"/>
                    <a:pt x="1988" y="844"/>
                  </a:cubicBezTo>
                  <a:cubicBezTo>
                    <a:pt x="2218" y="1032"/>
                    <a:pt x="2365" y="1283"/>
                    <a:pt x="2427" y="1514"/>
                  </a:cubicBezTo>
                  <a:cubicBezTo>
                    <a:pt x="2511" y="1953"/>
                    <a:pt x="2344" y="2560"/>
                    <a:pt x="1862" y="2727"/>
                  </a:cubicBezTo>
                  <a:cubicBezTo>
                    <a:pt x="1785" y="2751"/>
                    <a:pt x="1702" y="2761"/>
                    <a:pt x="1616" y="2761"/>
                  </a:cubicBezTo>
                  <a:cubicBezTo>
                    <a:pt x="1402" y="2761"/>
                    <a:pt x="1172" y="2697"/>
                    <a:pt x="963" y="2623"/>
                  </a:cubicBezTo>
                  <a:cubicBezTo>
                    <a:pt x="963" y="2120"/>
                    <a:pt x="921" y="1597"/>
                    <a:pt x="795" y="1116"/>
                  </a:cubicBezTo>
                  <a:cubicBezTo>
                    <a:pt x="837" y="991"/>
                    <a:pt x="900" y="886"/>
                    <a:pt x="984" y="802"/>
                  </a:cubicBezTo>
                  <a:close/>
                  <a:moveTo>
                    <a:pt x="1799" y="0"/>
                  </a:moveTo>
                  <a:cubicBezTo>
                    <a:pt x="1687" y="0"/>
                    <a:pt x="1575" y="10"/>
                    <a:pt x="1465" y="28"/>
                  </a:cubicBezTo>
                  <a:cubicBezTo>
                    <a:pt x="1418" y="23"/>
                    <a:pt x="1373" y="20"/>
                    <a:pt x="1329" y="20"/>
                  </a:cubicBezTo>
                  <a:cubicBezTo>
                    <a:pt x="861" y="20"/>
                    <a:pt x="547" y="319"/>
                    <a:pt x="356" y="739"/>
                  </a:cubicBezTo>
                  <a:cubicBezTo>
                    <a:pt x="293" y="844"/>
                    <a:pt x="251" y="970"/>
                    <a:pt x="230" y="1074"/>
                  </a:cubicBezTo>
                  <a:cubicBezTo>
                    <a:pt x="21" y="1702"/>
                    <a:pt x="0" y="2455"/>
                    <a:pt x="42" y="2978"/>
                  </a:cubicBezTo>
                  <a:cubicBezTo>
                    <a:pt x="42" y="3146"/>
                    <a:pt x="168" y="3271"/>
                    <a:pt x="335" y="3271"/>
                  </a:cubicBezTo>
                  <a:cubicBezTo>
                    <a:pt x="783" y="3285"/>
                    <a:pt x="1391" y="3459"/>
                    <a:pt x="1932" y="3459"/>
                  </a:cubicBezTo>
                  <a:cubicBezTo>
                    <a:pt x="2199" y="3459"/>
                    <a:pt x="2450" y="3417"/>
                    <a:pt x="2657" y="3292"/>
                  </a:cubicBezTo>
                  <a:cubicBezTo>
                    <a:pt x="3118" y="2999"/>
                    <a:pt x="3181" y="2330"/>
                    <a:pt x="3222" y="1702"/>
                  </a:cubicBezTo>
                  <a:cubicBezTo>
                    <a:pt x="3285" y="1388"/>
                    <a:pt x="3369" y="1116"/>
                    <a:pt x="3557" y="865"/>
                  </a:cubicBezTo>
                  <a:cubicBezTo>
                    <a:pt x="3662" y="719"/>
                    <a:pt x="3536" y="488"/>
                    <a:pt x="3369" y="447"/>
                  </a:cubicBezTo>
                  <a:cubicBezTo>
                    <a:pt x="3201" y="405"/>
                    <a:pt x="3034" y="384"/>
                    <a:pt x="2867" y="363"/>
                  </a:cubicBezTo>
                  <a:cubicBezTo>
                    <a:pt x="2589" y="118"/>
                    <a:pt x="219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49;p2">
              <a:extLst>
                <a:ext uri="{FF2B5EF4-FFF2-40B4-BE49-F238E27FC236}">
                  <a16:creationId xmlns:a16="http://schemas.microsoft.com/office/drawing/2014/main" id="{D06B0D8F-52C2-1234-BB97-A3470CDBA4E4}"/>
                </a:ext>
              </a:extLst>
            </p:cNvPr>
            <p:cNvSpPr/>
            <p:nvPr/>
          </p:nvSpPr>
          <p:spPr>
            <a:xfrm>
              <a:off x="6465588" y="22049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10"/>
                  </a:moveTo>
                  <a:cubicBezTo>
                    <a:pt x="2804" y="931"/>
                    <a:pt x="2804" y="931"/>
                    <a:pt x="2804" y="951"/>
                  </a:cubicBezTo>
                  <a:cubicBezTo>
                    <a:pt x="2804" y="931"/>
                    <a:pt x="2783" y="931"/>
                    <a:pt x="2783" y="910"/>
                  </a:cubicBezTo>
                  <a:close/>
                  <a:moveTo>
                    <a:pt x="984" y="784"/>
                  </a:moveTo>
                  <a:cubicBezTo>
                    <a:pt x="1319" y="826"/>
                    <a:pt x="1653" y="826"/>
                    <a:pt x="1988" y="847"/>
                  </a:cubicBezTo>
                  <a:cubicBezTo>
                    <a:pt x="2218" y="1035"/>
                    <a:pt x="2386" y="1286"/>
                    <a:pt x="2428" y="1516"/>
                  </a:cubicBezTo>
                  <a:cubicBezTo>
                    <a:pt x="2511" y="1956"/>
                    <a:pt x="2344" y="2542"/>
                    <a:pt x="1884" y="2709"/>
                  </a:cubicBezTo>
                  <a:cubicBezTo>
                    <a:pt x="1796" y="2740"/>
                    <a:pt x="1704" y="2753"/>
                    <a:pt x="1612" y="2753"/>
                  </a:cubicBezTo>
                  <a:cubicBezTo>
                    <a:pt x="1394" y="2753"/>
                    <a:pt x="1168" y="2684"/>
                    <a:pt x="963" y="2625"/>
                  </a:cubicBezTo>
                  <a:cubicBezTo>
                    <a:pt x="963" y="2102"/>
                    <a:pt x="921" y="1600"/>
                    <a:pt x="796" y="1098"/>
                  </a:cubicBezTo>
                  <a:cubicBezTo>
                    <a:pt x="837" y="993"/>
                    <a:pt x="900" y="868"/>
                    <a:pt x="984" y="784"/>
                  </a:cubicBezTo>
                  <a:close/>
                  <a:moveTo>
                    <a:pt x="1830" y="0"/>
                  </a:moveTo>
                  <a:cubicBezTo>
                    <a:pt x="1708" y="0"/>
                    <a:pt x="1585" y="11"/>
                    <a:pt x="1465" y="31"/>
                  </a:cubicBezTo>
                  <a:cubicBezTo>
                    <a:pt x="1419" y="25"/>
                    <a:pt x="1373" y="23"/>
                    <a:pt x="1330" y="23"/>
                  </a:cubicBezTo>
                  <a:cubicBezTo>
                    <a:pt x="861" y="23"/>
                    <a:pt x="547" y="321"/>
                    <a:pt x="356" y="742"/>
                  </a:cubicBezTo>
                  <a:cubicBezTo>
                    <a:pt x="293" y="847"/>
                    <a:pt x="252" y="951"/>
                    <a:pt x="231" y="1077"/>
                  </a:cubicBezTo>
                  <a:cubicBezTo>
                    <a:pt x="21" y="1684"/>
                    <a:pt x="0" y="2458"/>
                    <a:pt x="21" y="2960"/>
                  </a:cubicBezTo>
                  <a:cubicBezTo>
                    <a:pt x="42" y="3128"/>
                    <a:pt x="147" y="3253"/>
                    <a:pt x="314" y="3253"/>
                  </a:cubicBezTo>
                  <a:cubicBezTo>
                    <a:pt x="770" y="3281"/>
                    <a:pt x="1373" y="3445"/>
                    <a:pt x="1910" y="3445"/>
                  </a:cubicBezTo>
                  <a:cubicBezTo>
                    <a:pt x="2186" y="3445"/>
                    <a:pt x="2445" y="3402"/>
                    <a:pt x="2658" y="3274"/>
                  </a:cubicBezTo>
                  <a:cubicBezTo>
                    <a:pt x="3118" y="3002"/>
                    <a:pt x="3181" y="2312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1"/>
                    <a:pt x="3537" y="491"/>
                    <a:pt x="3369" y="449"/>
                  </a:cubicBezTo>
                  <a:cubicBezTo>
                    <a:pt x="3202" y="407"/>
                    <a:pt x="3034" y="366"/>
                    <a:pt x="2867" y="345"/>
                  </a:cubicBezTo>
                  <a:cubicBezTo>
                    <a:pt x="2596" y="106"/>
                    <a:pt x="2217" y="0"/>
                    <a:pt x="1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50;p2">
              <a:extLst>
                <a:ext uri="{FF2B5EF4-FFF2-40B4-BE49-F238E27FC236}">
                  <a16:creationId xmlns:a16="http://schemas.microsoft.com/office/drawing/2014/main" id="{E28FD75B-A961-3FE1-1328-E881BCAE53D5}"/>
                </a:ext>
              </a:extLst>
            </p:cNvPr>
            <p:cNvSpPr/>
            <p:nvPr/>
          </p:nvSpPr>
          <p:spPr>
            <a:xfrm>
              <a:off x="6566538" y="2206113"/>
              <a:ext cx="91575" cy="86475"/>
            </a:xfrm>
            <a:custGeom>
              <a:avLst/>
              <a:gdLst/>
              <a:ahLst/>
              <a:cxnLst/>
              <a:rect l="l" t="t" r="r" b="b"/>
              <a:pathLst>
                <a:path w="3663" h="3459" extrusionOk="0">
                  <a:moveTo>
                    <a:pt x="2784" y="906"/>
                  </a:moveTo>
                  <a:lnTo>
                    <a:pt x="2784" y="906"/>
                  </a:lnTo>
                  <a:cubicBezTo>
                    <a:pt x="2804" y="927"/>
                    <a:pt x="2804" y="927"/>
                    <a:pt x="2825" y="927"/>
                  </a:cubicBezTo>
                  <a:cubicBezTo>
                    <a:pt x="2825" y="927"/>
                    <a:pt x="2804" y="948"/>
                    <a:pt x="2804" y="969"/>
                  </a:cubicBezTo>
                  <a:cubicBezTo>
                    <a:pt x="2804" y="948"/>
                    <a:pt x="2784" y="927"/>
                    <a:pt x="2784" y="906"/>
                  </a:cubicBezTo>
                  <a:close/>
                  <a:moveTo>
                    <a:pt x="984" y="802"/>
                  </a:moveTo>
                  <a:cubicBezTo>
                    <a:pt x="1319" y="844"/>
                    <a:pt x="1654" y="844"/>
                    <a:pt x="1988" y="844"/>
                  </a:cubicBezTo>
                  <a:cubicBezTo>
                    <a:pt x="2219" y="1032"/>
                    <a:pt x="2386" y="1283"/>
                    <a:pt x="2428" y="1513"/>
                  </a:cubicBezTo>
                  <a:cubicBezTo>
                    <a:pt x="2512" y="1953"/>
                    <a:pt x="2344" y="2559"/>
                    <a:pt x="1884" y="2727"/>
                  </a:cubicBezTo>
                  <a:cubicBezTo>
                    <a:pt x="1800" y="2751"/>
                    <a:pt x="1713" y="2761"/>
                    <a:pt x="1624" y="2761"/>
                  </a:cubicBezTo>
                  <a:cubicBezTo>
                    <a:pt x="1403" y="2761"/>
                    <a:pt x="1172" y="2697"/>
                    <a:pt x="963" y="2622"/>
                  </a:cubicBezTo>
                  <a:cubicBezTo>
                    <a:pt x="963" y="2120"/>
                    <a:pt x="921" y="1597"/>
                    <a:pt x="796" y="1116"/>
                  </a:cubicBezTo>
                  <a:cubicBezTo>
                    <a:pt x="838" y="990"/>
                    <a:pt x="900" y="886"/>
                    <a:pt x="984" y="802"/>
                  </a:cubicBezTo>
                  <a:close/>
                  <a:moveTo>
                    <a:pt x="1800" y="0"/>
                  </a:moveTo>
                  <a:cubicBezTo>
                    <a:pt x="1688" y="0"/>
                    <a:pt x="1576" y="9"/>
                    <a:pt x="1465" y="28"/>
                  </a:cubicBezTo>
                  <a:cubicBezTo>
                    <a:pt x="1419" y="22"/>
                    <a:pt x="1374" y="20"/>
                    <a:pt x="1330" y="20"/>
                  </a:cubicBezTo>
                  <a:cubicBezTo>
                    <a:pt x="862" y="20"/>
                    <a:pt x="548" y="318"/>
                    <a:pt x="356" y="739"/>
                  </a:cubicBezTo>
                  <a:cubicBezTo>
                    <a:pt x="294" y="844"/>
                    <a:pt x="252" y="969"/>
                    <a:pt x="231" y="1074"/>
                  </a:cubicBezTo>
                  <a:cubicBezTo>
                    <a:pt x="22" y="1702"/>
                    <a:pt x="1" y="2455"/>
                    <a:pt x="43" y="2978"/>
                  </a:cubicBezTo>
                  <a:cubicBezTo>
                    <a:pt x="43" y="3145"/>
                    <a:pt x="168" y="3271"/>
                    <a:pt x="335" y="3271"/>
                  </a:cubicBezTo>
                  <a:cubicBezTo>
                    <a:pt x="784" y="3285"/>
                    <a:pt x="1392" y="3458"/>
                    <a:pt x="1933" y="3458"/>
                  </a:cubicBezTo>
                  <a:cubicBezTo>
                    <a:pt x="2200" y="3458"/>
                    <a:pt x="2451" y="3416"/>
                    <a:pt x="2658" y="3292"/>
                  </a:cubicBezTo>
                  <a:cubicBezTo>
                    <a:pt x="3118" y="2999"/>
                    <a:pt x="3181" y="2329"/>
                    <a:pt x="3223" y="1702"/>
                  </a:cubicBezTo>
                  <a:cubicBezTo>
                    <a:pt x="3286" y="1388"/>
                    <a:pt x="3369" y="1116"/>
                    <a:pt x="3558" y="865"/>
                  </a:cubicBezTo>
                  <a:cubicBezTo>
                    <a:pt x="3662" y="718"/>
                    <a:pt x="3537" y="488"/>
                    <a:pt x="3390" y="446"/>
                  </a:cubicBezTo>
                  <a:cubicBezTo>
                    <a:pt x="3202" y="404"/>
                    <a:pt x="3035" y="383"/>
                    <a:pt x="2867" y="362"/>
                  </a:cubicBezTo>
                  <a:cubicBezTo>
                    <a:pt x="2590" y="118"/>
                    <a:pt x="2197" y="0"/>
                    <a:pt x="1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51;p2">
              <a:extLst>
                <a:ext uri="{FF2B5EF4-FFF2-40B4-BE49-F238E27FC236}">
                  <a16:creationId xmlns:a16="http://schemas.microsoft.com/office/drawing/2014/main" id="{341D03EB-1753-8EAE-F66F-B0A3DF6BFBB5}"/>
                </a:ext>
              </a:extLst>
            </p:cNvPr>
            <p:cNvSpPr/>
            <p:nvPr/>
          </p:nvSpPr>
          <p:spPr>
            <a:xfrm>
              <a:off x="6263663" y="2299663"/>
              <a:ext cx="91575" cy="86175"/>
            </a:xfrm>
            <a:custGeom>
              <a:avLst/>
              <a:gdLst/>
              <a:ahLst/>
              <a:cxnLst/>
              <a:rect l="l" t="t" r="r" b="b"/>
              <a:pathLst>
                <a:path w="3663" h="3447" extrusionOk="0">
                  <a:moveTo>
                    <a:pt x="2826" y="910"/>
                  </a:moveTo>
                  <a:cubicBezTo>
                    <a:pt x="2805" y="931"/>
                    <a:pt x="2805" y="952"/>
                    <a:pt x="2805" y="952"/>
                  </a:cubicBezTo>
                  <a:cubicBezTo>
                    <a:pt x="2805" y="931"/>
                    <a:pt x="2784" y="931"/>
                    <a:pt x="2784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4" y="847"/>
                    <a:pt x="1989" y="847"/>
                  </a:cubicBezTo>
                  <a:cubicBezTo>
                    <a:pt x="2219" y="1035"/>
                    <a:pt x="2365" y="1286"/>
                    <a:pt x="2428" y="1517"/>
                  </a:cubicBezTo>
                  <a:cubicBezTo>
                    <a:pt x="2512" y="1956"/>
                    <a:pt x="2344" y="2563"/>
                    <a:pt x="1863" y="2709"/>
                  </a:cubicBezTo>
                  <a:cubicBezTo>
                    <a:pt x="1775" y="2743"/>
                    <a:pt x="1680" y="2757"/>
                    <a:pt x="1582" y="2757"/>
                  </a:cubicBezTo>
                  <a:cubicBezTo>
                    <a:pt x="1378" y="2757"/>
                    <a:pt x="1161" y="2696"/>
                    <a:pt x="963" y="2626"/>
                  </a:cubicBezTo>
                  <a:cubicBezTo>
                    <a:pt x="963" y="2123"/>
                    <a:pt x="922" y="1600"/>
                    <a:pt x="796" y="1119"/>
                  </a:cubicBezTo>
                  <a:cubicBezTo>
                    <a:pt x="838" y="994"/>
                    <a:pt x="901" y="889"/>
                    <a:pt x="984" y="805"/>
                  </a:cubicBezTo>
                  <a:close/>
                  <a:moveTo>
                    <a:pt x="1830" y="1"/>
                  </a:moveTo>
                  <a:cubicBezTo>
                    <a:pt x="1708" y="1"/>
                    <a:pt x="1586" y="11"/>
                    <a:pt x="1466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1"/>
                    <a:pt x="357" y="742"/>
                  </a:cubicBezTo>
                  <a:cubicBezTo>
                    <a:pt x="294" y="847"/>
                    <a:pt x="252" y="952"/>
                    <a:pt x="231" y="1077"/>
                  </a:cubicBezTo>
                  <a:cubicBezTo>
                    <a:pt x="22" y="1705"/>
                    <a:pt x="1" y="2458"/>
                    <a:pt x="43" y="2981"/>
                  </a:cubicBezTo>
                  <a:cubicBezTo>
                    <a:pt x="43" y="3128"/>
                    <a:pt x="147" y="3253"/>
                    <a:pt x="315" y="3274"/>
                  </a:cubicBezTo>
                  <a:cubicBezTo>
                    <a:pt x="769" y="3288"/>
                    <a:pt x="1367" y="3446"/>
                    <a:pt x="1902" y="3446"/>
                  </a:cubicBezTo>
                  <a:cubicBezTo>
                    <a:pt x="2181" y="3446"/>
                    <a:pt x="2443" y="3403"/>
                    <a:pt x="2658" y="3274"/>
                  </a:cubicBezTo>
                  <a:cubicBezTo>
                    <a:pt x="3119" y="3002"/>
                    <a:pt x="3181" y="2312"/>
                    <a:pt x="3202" y="1684"/>
                  </a:cubicBezTo>
                  <a:cubicBezTo>
                    <a:pt x="3265" y="1391"/>
                    <a:pt x="3370" y="1098"/>
                    <a:pt x="3558" y="868"/>
                  </a:cubicBezTo>
                  <a:cubicBezTo>
                    <a:pt x="3663" y="722"/>
                    <a:pt x="3537" y="491"/>
                    <a:pt x="3370" y="449"/>
                  </a:cubicBezTo>
                  <a:cubicBezTo>
                    <a:pt x="3202" y="408"/>
                    <a:pt x="3035" y="387"/>
                    <a:pt x="2867" y="345"/>
                  </a:cubicBezTo>
                  <a:cubicBezTo>
                    <a:pt x="2597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52;p2">
              <a:extLst>
                <a:ext uri="{FF2B5EF4-FFF2-40B4-BE49-F238E27FC236}">
                  <a16:creationId xmlns:a16="http://schemas.microsoft.com/office/drawing/2014/main" id="{CC0A8DE4-AC3B-1FCE-EC20-858E2C9A1425}"/>
                </a:ext>
              </a:extLst>
            </p:cNvPr>
            <p:cNvSpPr/>
            <p:nvPr/>
          </p:nvSpPr>
          <p:spPr>
            <a:xfrm>
              <a:off x="6364638" y="2300988"/>
              <a:ext cx="91550" cy="86275"/>
            </a:xfrm>
            <a:custGeom>
              <a:avLst/>
              <a:gdLst/>
              <a:ahLst/>
              <a:cxnLst/>
              <a:rect l="l" t="t" r="r" b="b"/>
              <a:pathLst>
                <a:path w="3662" h="3451" extrusionOk="0">
                  <a:moveTo>
                    <a:pt x="2825" y="920"/>
                  </a:moveTo>
                  <a:cubicBezTo>
                    <a:pt x="2804" y="920"/>
                    <a:pt x="2804" y="941"/>
                    <a:pt x="2804" y="961"/>
                  </a:cubicBezTo>
                  <a:cubicBezTo>
                    <a:pt x="2804" y="941"/>
                    <a:pt x="2783" y="920"/>
                    <a:pt x="2783" y="920"/>
                  </a:cubicBezTo>
                  <a:close/>
                  <a:moveTo>
                    <a:pt x="984" y="794"/>
                  </a:moveTo>
                  <a:cubicBezTo>
                    <a:pt x="1318" y="836"/>
                    <a:pt x="1653" y="836"/>
                    <a:pt x="1988" y="857"/>
                  </a:cubicBezTo>
                  <a:cubicBezTo>
                    <a:pt x="2218" y="1024"/>
                    <a:pt x="2365" y="1296"/>
                    <a:pt x="2427" y="1505"/>
                  </a:cubicBezTo>
                  <a:cubicBezTo>
                    <a:pt x="2511" y="1966"/>
                    <a:pt x="2344" y="2552"/>
                    <a:pt x="1862" y="2719"/>
                  </a:cubicBezTo>
                  <a:cubicBezTo>
                    <a:pt x="1785" y="2743"/>
                    <a:pt x="1702" y="2753"/>
                    <a:pt x="1616" y="2753"/>
                  </a:cubicBezTo>
                  <a:cubicBezTo>
                    <a:pt x="1402" y="2753"/>
                    <a:pt x="1172" y="2689"/>
                    <a:pt x="963" y="2614"/>
                  </a:cubicBezTo>
                  <a:cubicBezTo>
                    <a:pt x="963" y="2112"/>
                    <a:pt x="921" y="1610"/>
                    <a:pt x="795" y="1108"/>
                  </a:cubicBezTo>
                  <a:cubicBezTo>
                    <a:pt x="837" y="982"/>
                    <a:pt x="900" y="878"/>
                    <a:pt x="984" y="794"/>
                  </a:cubicBezTo>
                  <a:close/>
                  <a:moveTo>
                    <a:pt x="1773" y="0"/>
                  </a:moveTo>
                  <a:cubicBezTo>
                    <a:pt x="1670" y="0"/>
                    <a:pt x="1567" y="7"/>
                    <a:pt x="1465" y="20"/>
                  </a:cubicBezTo>
                  <a:cubicBezTo>
                    <a:pt x="1430" y="17"/>
                    <a:pt x="1396" y="16"/>
                    <a:pt x="1363" y="16"/>
                  </a:cubicBezTo>
                  <a:cubicBezTo>
                    <a:pt x="876" y="16"/>
                    <a:pt x="552" y="300"/>
                    <a:pt x="356" y="731"/>
                  </a:cubicBezTo>
                  <a:cubicBezTo>
                    <a:pt x="293" y="836"/>
                    <a:pt x="251" y="961"/>
                    <a:pt x="230" y="1066"/>
                  </a:cubicBezTo>
                  <a:cubicBezTo>
                    <a:pt x="21" y="1694"/>
                    <a:pt x="0" y="2447"/>
                    <a:pt x="42" y="2970"/>
                  </a:cubicBezTo>
                  <a:cubicBezTo>
                    <a:pt x="42" y="3137"/>
                    <a:pt x="168" y="3263"/>
                    <a:pt x="335" y="3263"/>
                  </a:cubicBezTo>
                  <a:cubicBezTo>
                    <a:pt x="783" y="3277"/>
                    <a:pt x="1391" y="3451"/>
                    <a:pt x="1932" y="3451"/>
                  </a:cubicBezTo>
                  <a:cubicBezTo>
                    <a:pt x="2199" y="3451"/>
                    <a:pt x="2450" y="3408"/>
                    <a:pt x="2657" y="3284"/>
                  </a:cubicBezTo>
                  <a:cubicBezTo>
                    <a:pt x="3118" y="2991"/>
                    <a:pt x="3181" y="2321"/>
                    <a:pt x="3222" y="1694"/>
                  </a:cubicBezTo>
                  <a:cubicBezTo>
                    <a:pt x="3285" y="1401"/>
                    <a:pt x="3369" y="1108"/>
                    <a:pt x="3557" y="878"/>
                  </a:cubicBezTo>
                  <a:cubicBezTo>
                    <a:pt x="3662" y="710"/>
                    <a:pt x="3536" y="480"/>
                    <a:pt x="3369" y="438"/>
                  </a:cubicBezTo>
                  <a:cubicBezTo>
                    <a:pt x="3201" y="396"/>
                    <a:pt x="3034" y="376"/>
                    <a:pt x="2867" y="355"/>
                  </a:cubicBezTo>
                  <a:cubicBezTo>
                    <a:pt x="2583" y="104"/>
                    <a:pt x="2180" y="0"/>
                    <a:pt x="17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53;p2">
              <a:extLst>
                <a:ext uri="{FF2B5EF4-FFF2-40B4-BE49-F238E27FC236}">
                  <a16:creationId xmlns:a16="http://schemas.microsoft.com/office/drawing/2014/main" id="{D8ECA538-EF80-C801-43EF-2809F855CFFC}"/>
                </a:ext>
              </a:extLst>
            </p:cNvPr>
            <p:cNvSpPr/>
            <p:nvPr/>
          </p:nvSpPr>
          <p:spPr>
            <a:xfrm>
              <a:off x="6465588" y="23022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09"/>
                  </a:moveTo>
                  <a:cubicBezTo>
                    <a:pt x="2804" y="930"/>
                    <a:pt x="2804" y="930"/>
                    <a:pt x="2804" y="951"/>
                  </a:cubicBezTo>
                  <a:cubicBezTo>
                    <a:pt x="2804" y="930"/>
                    <a:pt x="2783" y="930"/>
                    <a:pt x="2783" y="909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3" y="847"/>
                    <a:pt x="1988" y="847"/>
                  </a:cubicBezTo>
                  <a:cubicBezTo>
                    <a:pt x="2218" y="1035"/>
                    <a:pt x="2386" y="1286"/>
                    <a:pt x="2428" y="1516"/>
                  </a:cubicBezTo>
                  <a:cubicBezTo>
                    <a:pt x="2511" y="1956"/>
                    <a:pt x="2344" y="2562"/>
                    <a:pt x="1884" y="2709"/>
                  </a:cubicBezTo>
                  <a:cubicBezTo>
                    <a:pt x="1788" y="2743"/>
                    <a:pt x="1689" y="2757"/>
                    <a:pt x="1588" y="2757"/>
                  </a:cubicBezTo>
                  <a:cubicBezTo>
                    <a:pt x="1378" y="2757"/>
                    <a:pt x="1161" y="2696"/>
                    <a:pt x="963" y="2625"/>
                  </a:cubicBezTo>
                  <a:cubicBezTo>
                    <a:pt x="963" y="2123"/>
                    <a:pt x="921" y="1600"/>
                    <a:pt x="796" y="1119"/>
                  </a:cubicBezTo>
                  <a:cubicBezTo>
                    <a:pt x="837" y="993"/>
                    <a:pt x="900" y="889"/>
                    <a:pt x="984" y="805"/>
                  </a:cubicBezTo>
                  <a:close/>
                  <a:moveTo>
                    <a:pt x="1830" y="0"/>
                  </a:moveTo>
                  <a:cubicBezTo>
                    <a:pt x="1708" y="0"/>
                    <a:pt x="1585" y="11"/>
                    <a:pt x="1465" y="31"/>
                  </a:cubicBezTo>
                  <a:cubicBezTo>
                    <a:pt x="1419" y="25"/>
                    <a:pt x="1373" y="23"/>
                    <a:pt x="1330" y="23"/>
                  </a:cubicBezTo>
                  <a:cubicBezTo>
                    <a:pt x="861" y="23"/>
                    <a:pt x="547" y="321"/>
                    <a:pt x="356" y="742"/>
                  </a:cubicBezTo>
                  <a:cubicBezTo>
                    <a:pt x="293" y="847"/>
                    <a:pt x="252" y="951"/>
                    <a:pt x="231" y="1077"/>
                  </a:cubicBezTo>
                  <a:cubicBezTo>
                    <a:pt x="21" y="1684"/>
                    <a:pt x="0" y="2458"/>
                    <a:pt x="21" y="2981"/>
                  </a:cubicBezTo>
                  <a:cubicBezTo>
                    <a:pt x="42" y="3127"/>
                    <a:pt x="147" y="3253"/>
                    <a:pt x="314" y="3274"/>
                  </a:cubicBezTo>
                  <a:cubicBezTo>
                    <a:pt x="768" y="3288"/>
                    <a:pt x="1367" y="3446"/>
                    <a:pt x="1902" y="3446"/>
                  </a:cubicBezTo>
                  <a:cubicBezTo>
                    <a:pt x="2181" y="3446"/>
                    <a:pt x="2443" y="3403"/>
                    <a:pt x="2658" y="3274"/>
                  </a:cubicBezTo>
                  <a:cubicBezTo>
                    <a:pt x="3118" y="3002"/>
                    <a:pt x="3181" y="2311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1"/>
                    <a:pt x="3537" y="491"/>
                    <a:pt x="3369" y="449"/>
                  </a:cubicBezTo>
                  <a:cubicBezTo>
                    <a:pt x="3202" y="407"/>
                    <a:pt x="3034" y="365"/>
                    <a:pt x="2867" y="344"/>
                  </a:cubicBezTo>
                  <a:cubicBezTo>
                    <a:pt x="2596" y="106"/>
                    <a:pt x="2217" y="0"/>
                    <a:pt x="1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54;p2">
              <a:extLst>
                <a:ext uri="{FF2B5EF4-FFF2-40B4-BE49-F238E27FC236}">
                  <a16:creationId xmlns:a16="http://schemas.microsoft.com/office/drawing/2014/main" id="{712498C0-7D54-D4B4-6F48-CAF0103C9FB4}"/>
                </a:ext>
              </a:extLst>
            </p:cNvPr>
            <p:cNvSpPr/>
            <p:nvPr/>
          </p:nvSpPr>
          <p:spPr>
            <a:xfrm>
              <a:off x="6566538" y="2303613"/>
              <a:ext cx="91575" cy="86275"/>
            </a:xfrm>
            <a:custGeom>
              <a:avLst/>
              <a:gdLst/>
              <a:ahLst/>
              <a:cxnLst/>
              <a:rect l="l" t="t" r="r" b="b"/>
              <a:pathLst>
                <a:path w="3663" h="3451" extrusionOk="0">
                  <a:moveTo>
                    <a:pt x="2825" y="919"/>
                  </a:moveTo>
                  <a:cubicBezTo>
                    <a:pt x="2825" y="919"/>
                    <a:pt x="2804" y="940"/>
                    <a:pt x="2804" y="961"/>
                  </a:cubicBezTo>
                  <a:cubicBezTo>
                    <a:pt x="2804" y="940"/>
                    <a:pt x="2784" y="919"/>
                    <a:pt x="2784" y="919"/>
                  </a:cubicBezTo>
                  <a:close/>
                  <a:moveTo>
                    <a:pt x="984" y="794"/>
                  </a:moveTo>
                  <a:cubicBezTo>
                    <a:pt x="1319" y="836"/>
                    <a:pt x="1654" y="836"/>
                    <a:pt x="1988" y="856"/>
                  </a:cubicBezTo>
                  <a:cubicBezTo>
                    <a:pt x="2219" y="1024"/>
                    <a:pt x="2386" y="1296"/>
                    <a:pt x="2428" y="1505"/>
                  </a:cubicBezTo>
                  <a:cubicBezTo>
                    <a:pt x="2512" y="1965"/>
                    <a:pt x="2344" y="2551"/>
                    <a:pt x="1884" y="2719"/>
                  </a:cubicBezTo>
                  <a:cubicBezTo>
                    <a:pt x="1800" y="2743"/>
                    <a:pt x="1713" y="2753"/>
                    <a:pt x="1624" y="2753"/>
                  </a:cubicBezTo>
                  <a:cubicBezTo>
                    <a:pt x="1403" y="2753"/>
                    <a:pt x="1172" y="2689"/>
                    <a:pt x="963" y="2614"/>
                  </a:cubicBezTo>
                  <a:cubicBezTo>
                    <a:pt x="963" y="2112"/>
                    <a:pt x="921" y="1610"/>
                    <a:pt x="796" y="1108"/>
                  </a:cubicBezTo>
                  <a:cubicBezTo>
                    <a:pt x="838" y="982"/>
                    <a:pt x="900" y="877"/>
                    <a:pt x="984" y="794"/>
                  </a:cubicBezTo>
                  <a:close/>
                  <a:moveTo>
                    <a:pt x="1774" y="0"/>
                  </a:moveTo>
                  <a:cubicBezTo>
                    <a:pt x="1671" y="0"/>
                    <a:pt x="1567" y="7"/>
                    <a:pt x="1465" y="19"/>
                  </a:cubicBezTo>
                  <a:cubicBezTo>
                    <a:pt x="1431" y="17"/>
                    <a:pt x="1397" y="16"/>
                    <a:pt x="1364" y="16"/>
                  </a:cubicBezTo>
                  <a:cubicBezTo>
                    <a:pt x="877" y="16"/>
                    <a:pt x="552" y="300"/>
                    <a:pt x="356" y="731"/>
                  </a:cubicBezTo>
                  <a:cubicBezTo>
                    <a:pt x="294" y="836"/>
                    <a:pt x="252" y="961"/>
                    <a:pt x="231" y="1066"/>
                  </a:cubicBezTo>
                  <a:cubicBezTo>
                    <a:pt x="22" y="1693"/>
                    <a:pt x="1" y="2447"/>
                    <a:pt x="43" y="2970"/>
                  </a:cubicBezTo>
                  <a:cubicBezTo>
                    <a:pt x="43" y="3137"/>
                    <a:pt x="168" y="3263"/>
                    <a:pt x="335" y="3263"/>
                  </a:cubicBezTo>
                  <a:cubicBezTo>
                    <a:pt x="784" y="3277"/>
                    <a:pt x="1392" y="3450"/>
                    <a:pt x="1933" y="3450"/>
                  </a:cubicBezTo>
                  <a:cubicBezTo>
                    <a:pt x="2200" y="3450"/>
                    <a:pt x="2451" y="3408"/>
                    <a:pt x="2658" y="3284"/>
                  </a:cubicBezTo>
                  <a:cubicBezTo>
                    <a:pt x="3118" y="2991"/>
                    <a:pt x="3181" y="2321"/>
                    <a:pt x="3223" y="1693"/>
                  </a:cubicBezTo>
                  <a:cubicBezTo>
                    <a:pt x="3286" y="1400"/>
                    <a:pt x="3369" y="1108"/>
                    <a:pt x="3558" y="877"/>
                  </a:cubicBezTo>
                  <a:cubicBezTo>
                    <a:pt x="3662" y="710"/>
                    <a:pt x="3537" y="480"/>
                    <a:pt x="3390" y="438"/>
                  </a:cubicBezTo>
                  <a:cubicBezTo>
                    <a:pt x="3202" y="396"/>
                    <a:pt x="3035" y="375"/>
                    <a:pt x="2867" y="354"/>
                  </a:cubicBezTo>
                  <a:cubicBezTo>
                    <a:pt x="2584" y="104"/>
                    <a:pt x="2180" y="0"/>
                    <a:pt x="1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" name="Google Shape;164;p2">
            <a:extLst>
              <a:ext uri="{FF2B5EF4-FFF2-40B4-BE49-F238E27FC236}">
                <a16:creationId xmlns:a16="http://schemas.microsoft.com/office/drawing/2014/main" id="{8CC9C40D-1719-57ED-1AB7-9C6038A60A2E}"/>
              </a:ext>
            </a:extLst>
          </p:cNvPr>
          <p:cNvGrpSpPr/>
          <p:nvPr/>
        </p:nvGrpSpPr>
        <p:grpSpPr>
          <a:xfrm rot="20882640">
            <a:off x="619913" y="3039900"/>
            <a:ext cx="684034" cy="849056"/>
            <a:chOff x="2172175" y="1588850"/>
            <a:chExt cx="681600" cy="846200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88" name="Google Shape;165;p2">
              <a:extLst>
                <a:ext uri="{FF2B5EF4-FFF2-40B4-BE49-F238E27FC236}">
                  <a16:creationId xmlns:a16="http://schemas.microsoft.com/office/drawing/2014/main" id="{445F8AE0-8204-8099-8394-4068FB71970E}"/>
                </a:ext>
              </a:extLst>
            </p:cNvPr>
            <p:cNvSpPr/>
            <p:nvPr/>
          </p:nvSpPr>
          <p:spPr>
            <a:xfrm>
              <a:off x="2172175" y="1588850"/>
              <a:ext cx="681600" cy="846200"/>
            </a:xfrm>
            <a:custGeom>
              <a:avLst/>
              <a:gdLst/>
              <a:ahLst/>
              <a:cxnLst/>
              <a:rect l="l" t="t" r="r" b="b"/>
              <a:pathLst>
                <a:path w="27264" h="33848" extrusionOk="0">
                  <a:moveTo>
                    <a:pt x="20861" y="4846"/>
                  </a:moveTo>
                  <a:lnTo>
                    <a:pt x="20861" y="4846"/>
                  </a:lnTo>
                  <a:cubicBezTo>
                    <a:pt x="20819" y="4888"/>
                    <a:pt x="20756" y="4951"/>
                    <a:pt x="20715" y="4993"/>
                  </a:cubicBezTo>
                  <a:cubicBezTo>
                    <a:pt x="20694" y="4972"/>
                    <a:pt x="20694" y="4951"/>
                    <a:pt x="20673" y="4930"/>
                  </a:cubicBezTo>
                  <a:cubicBezTo>
                    <a:pt x="20736" y="4888"/>
                    <a:pt x="20798" y="4867"/>
                    <a:pt x="20861" y="4846"/>
                  </a:cubicBezTo>
                  <a:close/>
                  <a:moveTo>
                    <a:pt x="9555" y="506"/>
                  </a:moveTo>
                  <a:cubicBezTo>
                    <a:pt x="9877" y="506"/>
                    <a:pt x="10191" y="515"/>
                    <a:pt x="10483" y="515"/>
                  </a:cubicBezTo>
                  <a:cubicBezTo>
                    <a:pt x="11613" y="536"/>
                    <a:pt x="12889" y="494"/>
                    <a:pt x="14103" y="599"/>
                  </a:cubicBezTo>
                  <a:cubicBezTo>
                    <a:pt x="14218" y="596"/>
                    <a:pt x="14334" y="595"/>
                    <a:pt x="14449" y="595"/>
                  </a:cubicBezTo>
                  <a:cubicBezTo>
                    <a:pt x="15212" y="595"/>
                    <a:pt x="15968" y="652"/>
                    <a:pt x="16676" y="724"/>
                  </a:cubicBezTo>
                  <a:cubicBezTo>
                    <a:pt x="17848" y="871"/>
                    <a:pt x="19940" y="787"/>
                    <a:pt x="20610" y="1980"/>
                  </a:cubicBezTo>
                  <a:cubicBezTo>
                    <a:pt x="20715" y="2168"/>
                    <a:pt x="20798" y="2336"/>
                    <a:pt x="20861" y="2524"/>
                  </a:cubicBezTo>
                  <a:cubicBezTo>
                    <a:pt x="20903" y="2566"/>
                    <a:pt x="20924" y="3424"/>
                    <a:pt x="20840" y="3675"/>
                  </a:cubicBezTo>
                  <a:cubicBezTo>
                    <a:pt x="20865" y="3725"/>
                    <a:pt x="20868" y="3753"/>
                    <a:pt x="20856" y="3753"/>
                  </a:cubicBezTo>
                  <a:cubicBezTo>
                    <a:pt x="20849" y="3753"/>
                    <a:pt x="20836" y="3741"/>
                    <a:pt x="20819" y="3716"/>
                  </a:cubicBezTo>
                  <a:cubicBezTo>
                    <a:pt x="20673" y="4051"/>
                    <a:pt x="20422" y="4344"/>
                    <a:pt x="20087" y="4595"/>
                  </a:cubicBezTo>
                  <a:cubicBezTo>
                    <a:pt x="19564" y="4951"/>
                    <a:pt x="18915" y="5056"/>
                    <a:pt x="18267" y="5077"/>
                  </a:cubicBezTo>
                  <a:cubicBezTo>
                    <a:pt x="17785" y="5286"/>
                    <a:pt x="17283" y="5432"/>
                    <a:pt x="16739" y="5432"/>
                  </a:cubicBezTo>
                  <a:cubicBezTo>
                    <a:pt x="16593" y="5432"/>
                    <a:pt x="16446" y="5411"/>
                    <a:pt x="16300" y="5411"/>
                  </a:cubicBezTo>
                  <a:cubicBezTo>
                    <a:pt x="15521" y="5492"/>
                    <a:pt x="14755" y="5523"/>
                    <a:pt x="14050" y="5523"/>
                  </a:cubicBezTo>
                  <a:cubicBezTo>
                    <a:pt x="13846" y="5523"/>
                    <a:pt x="13647" y="5521"/>
                    <a:pt x="13454" y="5516"/>
                  </a:cubicBezTo>
                  <a:cubicBezTo>
                    <a:pt x="13015" y="5516"/>
                    <a:pt x="12533" y="5516"/>
                    <a:pt x="12031" y="5495"/>
                  </a:cubicBezTo>
                  <a:cubicBezTo>
                    <a:pt x="11754" y="5517"/>
                    <a:pt x="11475" y="5528"/>
                    <a:pt x="11197" y="5528"/>
                  </a:cubicBezTo>
                  <a:cubicBezTo>
                    <a:pt x="10150" y="5528"/>
                    <a:pt x="9107" y="5374"/>
                    <a:pt x="8181" y="5077"/>
                  </a:cubicBezTo>
                  <a:cubicBezTo>
                    <a:pt x="7721" y="4930"/>
                    <a:pt x="7261" y="4700"/>
                    <a:pt x="6884" y="4386"/>
                  </a:cubicBezTo>
                  <a:cubicBezTo>
                    <a:pt x="6466" y="4135"/>
                    <a:pt x="6152" y="3779"/>
                    <a:pt x="6026" y="3214"/>
                  </a:cubicBezTo>
                  <a:cubicBezTo>
                    <a:pt x="5922" y="2817"/>
                    <a:pt x="5963" y="2336"/>
                    <a:pt x="6194" y="1980"/>
                  </a:cubicBezTo>
                  <a:cubicBezTo>
                    <a:pt x="6403" y="1478"/>
                    <a:pt x="6884" y="1101"/>
                    <a:pt x="7428" y="892"/>
                  </a:cubicBezTo>
                  <a:cubicBezTo>
                    <a:pt x="8041" y="556"/>
                    <a:pt x="8816" y="506"/>
                    <a:pt x="9555" y="506"/>
                  </a:cubicBezTo>
                  <a:close/>
                  <a:moveTo>
                    <a:pt x="7428" y="5118"/>
                  </a:moveTo>
                  <a:cubicBezTo>
                    <a:pt x="8056" y="5328"/>
                    <a:pt x="8663" y="5474"/>
                    <a:pt x="9039" y="5579"/>
                  </a:cubicBezTo>
                  <a:cubicBezTo>
                    <a:pt x="9165" y="5600"/>
                    <a:pt x="9290" y="5641"/>
                    <a:pt x="9416" y="5662"/>
                  </a:cubicBezTo>
                  <a:lnTo>
                    <a:pt x="9437" y="5662"/>
                  </a:lnTo>
                  <a:cubicBezTo>
                    <a:pt x="10588" y="5913"/>
                    <a:pt x="11801" y="6081"/>
                    <a:pt x="13057" y="6123"/>
                  </a:cubicBezTo>
                  <a:cubicBezTo>
                    <a:pt x="12771" y="6137"/>
                    <a:pt x="12486" y="6145"/>
                    <a:pt x="12201" y="6145"/>
                  </a:cubicBezTo>
                  <a:cubicBezTo>
                    <a:pt x="10860" y="6145"/>
                    <a:pt x="9544" y="5976"/>
                    <a:pt x="8370" y="5579"/>
                  </a:cubicBezTo>
                  <a:cubicBezTo>
                    <a:pt x="8056" y="5474"/>
                    <a:pt x="7742" y="5307"/>
                    <a:pt x="7428" y="5118"/>
                  </a:cubicBezTo>
                  <a:close/>
                  <a:moveTo>
                    <a:pt x="21367" y="8717"/>
                  </a:moveTo>
                  <a:cubicBezTo>
                    <a:pt x="21366" y="8717"/>
                    <a:pt x="21365" y="8717"/>
                    <a:pt x="21363" y="8717"/>
                  </a:cubicBezTo>
                  <a:cubicBezTo>
                    <a:pt x="21363" y="8717"/>
                    <a:pt x="21363" y="8717"/>
                    <a:pt x="21363" y="8738"/>
                  </a:cubicBezTo>
                  <a:cubicBezTo>
                    <a:pt x="21365" y="8731"/>
                    <a:pt x="21366" y="8724"/>
                    <a:pt x="21367" y="8717"/>
                  </a:cubicBezTo>
                  <a:close/>
                  <a:moveTo>
                    <a:pt x="26448" y="5286"/>
                  </a:moveTo>
                  <a:lnTo>
                    <a:pt x="26448" y="5286"/>
                  </a:lnTo>
                  <a:cubicBezTo>
                    <a:pt x="26762" y="5851"/>
                    <a:pt x="26218" y="6876"/>
                    <a:pt x="25987" y="7420"/>
                  </a:cubicBezTo>
                  <a:cubicBezTo>
                    <a:pt x="25527" y="8592"/>
                    <a:pt x="24983" y="9826"/>
                    <a:pt x="24188" y="10810"/>
                  </a:cubicBezTo>
                  <a:cubicBezTo>
                    <a:pt x="23790" y="11312"/>
                    <a:pt x="23288" y="11605"/>
                    <a:pt x="22765" y="11856"/>
                  </a:cubicBezTo>
                  <a:cubicBezTo>
                    <a:pt x="23497" y="11123"/>
                    <a:pt x="24167" y="10245"/>
                    <a:pt x="24606" y="9429"/>
                  </a:cubicBezTo>
                  <a:cubicBezTo>
                    <a:pt x="25276" y="8215"/>
                    <a:pt x="25297" y="6165"/>
                    <a:pt x="26448" y="5286"/>
                  </a:cubicBezTo>
                  <a:close/>
                  <a:moveTo>
                    <a:pt x="22493" y="4742"/>
                  </a:moveTo>
                  <a:lnTo>
                    <a:pt x="22493" y="4742"/>
                  </a:lnTo>
                  <a:cubicBezTo>
                    <a:pt x="23435" y="5035"/>
                    <a:pt x="24565" y="5139"/>
                    <a:pt x="25590" y="5223"/>
                  </a:cubicBezTo>
                  <a:cubicBezTo>
                    <a:pt x="24983" y="5997"/>
                    <a:pt x="24774" y="7106"/>
                    <a:pt x="24460" y="7985"/>
                  </a:cubicBezTo>
                  <a:cubicBezTo>
                    <a:pt x="23874" y="9659"/>
                    <a:pt x="22723" y="10935"/>
                    <a:pt x="21447" y="12107"/>
                  </a:cubicBezTo>
                  <a:cubicBezTo>
                    <a:pt x="22263" y="9784"/>
                    <a:pt x="22619" y="7190"/>
                    <a:pt x="22493" y="4742"/>
                  </a:cubicBezTo>
                  <a:close/>
                  <a:moveTo>
                    <a:pt x="1109" y="6060"/>
                  </a:moveTo>
                  <a:cubicBezTo>
                    <a:pt x="1862" y="6081"/>
                    <a:pt x="2616" y="6206"/>
                    <a:pt x="3348" y="6269"/>
                  </a:cubicBezTo>
                  <a:cubicBezTo>
                    <a:pt x="3181" y="6311"/>
                    <a:pt x="3034" y="6332"/>
                    <a:pt x="2867" y="6374"/>
                  </a:cubicBezTo>
                  <a:cubicBezTo>
                    <a:pt x="2762" y="6395"/>
                    <a:pt x="2678" y="6478"/>
                    <a:pt x="2699" y="6604"/>
                  </a:cubicBezTo>
                  <a:cubicBezTo>
                    <a:pt x="2846" y="8445"/>
                    <a:pt x="3662" y="10140"/>
                    <a:pt x="4436" y="11814"/>
                  </a:cubicBezTo>
                  <a:cubicBezTo>
                    <a:pt x="4771" y="12504"/>
                    <a:pt x="5126" y="13216"/>
                    <a:pt x="5629" y="13802"/>
                  </a:cubicBezTo>
                  <a:cubicBezTo>
                    <a:pt x="4792" y="13111"/>
                    <a:pt x="4164" y="12253"/>
                    <a:pt x="3578" y="10977"/>
                  </a:cubicBezTo>
                  <a:cubicBezTo>
                    <a:pt x="2783" y="9324"/>
                    <a:pt x="2093" y="7629"/>
                    <a:pt x="1109" y="6060"/>
                  </a:cubicBezTo>
                  <a:close/>
                  <a:moveTo>
                    <a:pt x="4286" y="6507"/>
                  </a:moveTo>
                  <a:cubicBezTo>
                    <a:pt x="4553" y="6507"/>
                    <a:pt x="4829" y="6524"/>
                    <a:pt x="5043" y="6541"/>
                  </a:cubicBezTo>
                  <a:cubicBezTo>
                    <a:pt x="5064" y="6897"/>
                    <a:pt x="5126" y="7274"/>
                    <a:pt x="5168" y="7629"/>
                  </a:cubicBezTo>
                  <a:cubicBezTo>
                    <a:pt x="5378" y="9512"/>
                    <a:pt x="5566" y="11312"/>
                    <a:pt x="6256" y="13090"/>
                  </a:cubicBezTo>
                  <a:cubicBezTo>
                    <a:pt x="6382" y="13404"/>
                    <a:pt x="6528" y="13697"/>
                    <a:pt x="6675" y="14011"/>
                  </a:cubicBezTo>
                  <a:cubicBezTo>
                    <a:pt x="6633" y="13990"/>
                    <a:pt x="6591" y="13948"/>
                    <a:pt x="6570" y="13927"/>
                  </a:cubicBezTo>
                  <a:cubicBezTo>
                    <a:pt x="5587" y="13090"/>
                    <a:pt x="5022" y="12044"/>
                    <a:pt x="4499" y="10893"/>
                  </a:cubicBezTo>
                  <a:cubicBezTo>
                    <a:pt x="4143" y="10098"/>
                    <a:pt x="3766" y="9324"/>
                    <a:pt x="3494" y="8508"/>
                  </a:cubicBezTo>
                  <a:cubicBezTo>
                    <a:pt x="3327" y="8027"/>
                    <a:pt x="2909" y="7106"/>
                    <a:pt x="3411" y="6667"/>
                  </a:cubicBezTo>
                  <a:cubicBezTo>
                    <a:pt x="3535" y="6543"/>
                    <a:pt x="3900" y="6507"/>
                    <a:pt x="4286" y="6507"/>
                  </a:cubicBezTo>
                  <a:close/>
                  <a:moveTo>
                    <a:pt x="5524" y="4114"/>
                  </a:moveTo>
                  <a:lnTo>
                    <a:pt x="5524" y="4114"/>
                  </a:lnTo>
                  <a:cubicBezTo>
                    <a:pt x="5650" y="4219"/>
                    <a:pt x="5775" y="4302"/>
                    <a:pt x="5901" y="4386"/>
                  </a:cubicBezTo>
                  <a:cubicBezTo>
                    <a:pt x="6779" y="5830"/>
                    <a:pt x="8767" y="6290"/>
                    <a:pt x="10336" y="6437"/>
                  </a:cubicBezTo>
                  <a:cubicBezTo>
                    <a:pt x="10926" y="6494"/>
                    <a:pt x="11523" y="6522"/>
                    <a:pt x="12124" y="6522"/>
                  </a:cubicBezTo>
                  <a:cubicBezTo>
                    <a:pt x="13911" y="6522"/>
                    <a:pt x="15728" y="6279"/>
                    <a:pt x="17451" y="5872"/>
                  </a:cubicBezTo>
                  <a:cubicBezTo>
                    <a:pt x="18057" y="5746"/>
                    <a:pt x="18643" y="5621"/>
                    <a:pt x="19229" y="5432"/>
                  </a:cubicBezTo>
                  <a:cubicBezTo>
                    <a:pt x="19459" y="5244"/>
                    <a:pt x="19773" y="5139"/>
                    <a:pt x="20129" y="5139"/>
                  </a:cubicBezTo>
                  <a:lnTo>
                    <a:pt x="20171" y="5139"/>
                  </a:lnTo>
                  <a:cubicBezTo>
                    <a:pt x="20422" y="5139"/>
                    <a:pt x="21489" y="4825"/>
                    <a:pt x="21656" y="4512"/>
                  </a:cubicBezTo>
                  <a:cubicBezTo>
                    <a:pt x="21656" y="4721"/>
                    <a:pt x="21656" y="4909"/>
                    <a:pt x="21656" y="5118"/>
                  </a:cubicBezTo>
                  <a:cubicBezTo>
                    <a:pt x="21614" y="5139"/>
                    <a:pt x="21572" y="5181"/>
                    <a:pt x="21531" y="5202"/>
                  </a:cubicBezTo>
                  <a:cubicBezTo>
                    <a:pt x="21510" y="5223"/>
                    <a:pt x="21489" y="5265"/>
                    <a:pt x="21468" y="5307"/>
                  </a:cubicBezTo>
                  <a:cubicBezTo>
                    <a:pt x="21447" y="5328"/>
                    <a:pt x="21447" y="5369"/>
                    <a:pt x="21447" y="5432"/>
                  </a:cubicBezTo>
                  <a:cubicBezTo>
                    <a:pt x="21466" y="5550"/>
                    <a:pt x="21578" y="5685"/>
                    <a:pt x="21626" y="5685"/>
                  </a:cubicBezTo>
                  <a:cubicBezTo>
                    <a:pt x="21629" y="5685"/>
                    <a:pt x="21633" y="5685"/>
                    <a:pt x="21635" y="5683"/>
                  </a:cubicBezTo>
                  <a:cubicBezTo>
                    <a:pt x="21635" y="5746"/>
                    <a:pt x="21635" y="5809"/>
                    <a:pt x="21635" y="5893"/>
                  </a:cubicBezTo>
                  <a:lnTo>
                    <a:pt x="21614" y="5893"/>
                  </a:lnTo>
                  <a:cubicBezTo>
                    <a:pt x="21593" y="5913"/>
                    <a:pt x="21572" y="5934"/>
                    <a:pt x="21552" y="5955"/>
                  </a:cubicBezTo>
                  <a:cubicBezTo>
                    <a:pt x="21677" y="6185"/>
                    <a:pt x="21740" y="6437"/>
                    <a:pt x="21719" y="6709"/>
                  </a:cubicBezTo>
                  <a:cubicBezTo>
                    <a:pt x="21615" y="7392"/>
                    <a:pt x="21491" y="8054"/>
                    <a:pt x="21367" y="8717"/>
                  </a:cubicBezTo>
                  <a:lnTo>
                    <a:pt x="21367" y="8717"/>
                  </a:lnTo>
                  <a:cubicBezTo>
                    <a:pt x="21384" y="8715"/>
                    <a:pt x="21384" y="8697"/>
                    <a:pt x="21384" y="8696"/>
                  </a:cubicBezTo>
                  <a:lnTo>
                    <a:pt x="21384" y="8696"/>
                  </a:lnTo>
                  <a:cubicBezTo>
                    <a:pt x="21384" y="8843"/>
                    <a:pt x="21342" y="8989"/>
                    <a:pt x="21321" y="9157"/>
                  </a:cubicBezTo>
                  <a:lnTo>
                    <a:pt x="21280" y="9157"/>
                  </a:lnTo>
                  <a:lnTo>
                    <a:pt x="21217" y="9575"/>
                  </a:lnTo>
                  <a:cubicBezTo>
                    <a:pt x="21238" y="9575"/>
                    <a:pt x="21238" y="9575"/>
                    <a:pt x="21259" y="9554"/>
                  </a:cubicBezTo>
                  <a:lnTo>
                    <a:pt x="21259" y="9554"/>
                  </a:lnTo>
                  <a:cubicBezTo>
                    <a:pt x="21217" y="9722"/>
                    <a:pt x="21175" y="9889"/>
                    <a:pt x="21154" y="10035"/>
                  </a:cubicBezTo>
                  <a:cubicBezTo>
                    <a:pt x="21112" y="10391"/>
                    <a:pt x="20715" y="12944"/>
                    <a:pt x="19982" y="13488"/>
                  </a:cubicBezTo>
                  <a:cubicBezTo>
                    <a:pt x="19145" y="15224"/>
                    <a:pt x="17848" y="17087"/>
                    <a:pt x="16132" y="18028"/>
                  </a:cubicBezTo>
                  <a:cubicBezTo>
                    <a:pt x="16075" y="17954"/>
                    <a:pt x="15991" y="17919"/>
                    <a:pt x="15908" y="17919"/>
                  </a:cubicBezTo>
                  <a:cubicBezTo>
                    <a:pt x="15781" y="17919"/>
                    <a:pt x="15655" y="18002"/>
                    <a:pt x="15630" y="18154"/>
                  </a:cubicBezTo>
                  <a:cubicBezTo>
                    <a:pt x="15630" y="18196"/>
                    <a:pt x="15609" y="18237"/>
                    <a:pt x="15609" y="18279"/>
                  </a:cubicBezTo>
                  <a:cubicBezTo>
                    <a:pt x="15065" y="18509"/>
                    <a:pt x="14479" y="18635"/>
                    <a:pt x="13852" y="18656"/>
                  </a:cubicBezTo>
                  <a:cubicBezTo>
                    <a:pt x="13822" y="18656"/>
                    <a:pt x="13793" y="18657"/>
                    <a:pt x="13764" y="18657"/>
                  </a:cubicBezTo>
                  <a:cubicBezTo>
                    <a:pt x="10275" y="18657"/>
                    <a:pt x="7838" y="14949"/>
                    <a:pt x="6842" y="12023"/>
                  </a:cubicBezTo>
                  <a:cubicBezTo>
                    <a:pt x="6319" y="10475"/>
                    <a:pt x="6194" y="8885"/>
                    <a:pt x="5963" y="7274"/>
                  </a:cubicBezTo>
                  <a:cubicBezTo>
                    <a:pt x="5901" y="6771"/>
                    <a:pt x="5608" y="5349"/>
                    <a:pt x="5524" y="4114"/>
                  </a:cubicBezTo>
                  <a:close/>
                  <a:moveTo>
                    <a:pt x="15546" y="19179"/>
                  </a:moveTo>
                  <a:cubicBezTo>
                    <a:pt x="15546" y="19577"/>
                    <a:pt x="15526" y="19974"/>
                    <a:pt x="15379" y="20372"/>
                  </a:cubicBezTo>
                  <a:cubicBezTo>
                    <a:pt x="15337" y="20539"/>
                    <a:pt x="15233" y="20727"/>
                    <a:pt x="15128" y="20895"/>
                  </a:cubicBezTo>
                  <a:cubicBezTo>
                    <a:pt x="15086" y="20895"/>
                    <a:pt x="15065" y="20916"/>
                    <a:pt x="15044" y="20937"/>
                  </a:cubicBezTo>
                  <a:cubicBezTo>
                    <a:pt x="15022" y="20922"/>
                    <a:pt x="14997" y="20915"/>
                    <a:pt x="14973" y="20915"/>
                  </a:cubicBezTo>
                  <a:cubicBezTo>
                    <a:pt x="14930" y="20915"/>
                    <a:pt x="14890" y="20938"/>
                    <a:pt x="14877" y="20978"/>
                  </a:cubicBezTo>
                  <a:cubicBezTo>
                    <a:pt x="14835" y="21062"/>
                    <a:pt x="14814" y="21167"/>
                    <a:pt x="14793" y="21271"/>
                  </a:cubicBezTo>
                  <a:cubicBezTo>
                    <a:pt x="14535" y="21504"/>
                    <a:pt x="14228" y="21665"/>
                    <a:pt x="13908" y="21665"/>
                  </a:cubicBezTo>
                  <a:cubicBezTo>
                    <a:pt x="13710" y="21665"/>
                    <a:pt x="13507" y="21604"/>
                    <a:pt x="13308" y="21460"/>
                  </a:cubicBezTo>
                  <a:cubicBezTo>
                    <a:pt x="12847" y="21125"/>
                    <a:pt x="12764" y="20393"/>
                    <a:pt x="12533" y="19890"/>
                  </a:cubicBezTo>
                  <a:cubicBezTo>
                    <a:pt x="12429" y="19681"/>
                    <a:pt x="12324" y="19472"/>
                    <a:pt x="12199" y="19305"/>
                  </a:cubicBezTo>
                  <a:lnTo>
                    <a:pt x="12199" y="19305"/>
                  </a:lnTo>
                  <a:cubicBezTo>
                    <a:pt x="12701" y="19451"/>
                    <a:pt x="13224" y="19514"/>
                    <a:pt x="13768" y="19514"/>
                  </a:cubicBezTo>
                  <a:cubicBezTo>
                    <a:pt x="14396" y="19514"/>
                    <a:pt x="14982" y="19388"/>
                    <a:pt x="15546" y="19179"/>
                  </a:cubicBezTo>
                  <a:close/>
                  <a:moveTo>
                    <a:pt x="11257" y="27151"/>
                  </a:moveTo>
                  <a:cubicBezTo>
                    <a:pt x="11173" y="27318"/>
                    <a:pt x="11111" y="27486"/>
                    <a:pt x="11027" y="27653"/>
                  </a:cubicBezTo>
                  <a:cubicBezTo>
                    <a:pt x="11048" y="27611"/>
                    <a:pt x="11048" y="27590"/>
                    <a:pt x="11069" y="27548"/>
                  </a:cubicBezTo>
                  <a:cubicBezTo>
                    <a:pt x="11132" y="27402"/>
                    <a:pt x="11194" y="27277"/>
                    <a:pt x="11257" y="27151"/>
                  </a:cubicBezTo>
                  <a:close/>
                  <a:moveTo>
                    <a:pt x="12889" y="21878"/>
                  </a:moveTo>
                  <a:lnTo>
                    <a:pt x="12889" y="21878"/>
                  </a:lnTo>
                  <a:cubicBezTo>
                    <a:pt x="13141" y="22112"/>
                    <a:pt x="13469" y="22268"/>
                    <a:pt x="13914" y="22268"/>
                  </a:cubicBezTo>
                  <a:cubicBezTo>
                    <a:pt x="13988" y="22268"/>
                    <a:pt x="14064" y="22264"/>
                    <a:pt x="14145" y="22255"/>
                  </a:cubicBezTo>
                  <a:cubicBezTo>
                    <a:pt x="14312" y="22234"/>
                    <a:pt x="14479" y="22192"/>
                    <a:pt x="14647" y="22129"/>
                  </a:cubicBezTo>
                  <a:lnTo>
                    <a:pt x="14647" y="22129"/>
                  </a:lnTo>
                  <a:cubicBezTo>
                    <a:pt x="14626" y="22255"/>
                    <a:pt x="14605" y="22359"/>
                    <a:pt x="14584" y="22485"/>
                  </a:cubicBezTo>
                  <a:cubicBezTo>
                    <a:pt x="14710" y="22611"/>
                    <a:pt x="14793" y="22778"/>
                    <a:pt x="14793" y="22945"/>
                  </a:cubicBezTo>
                  <a:cubicBezTo>
                    <a:pt x="14793" y="23385"/>
                    <a:pt x="14772" y="23845"/>
                    <a:pt x="14793" y="24284"/>
                  </a:cubicBezTo>
                  <a:cubicBezTo>
                    <a:pt x="14814" y="24159"/>
                    <a:pt x="14835" y="24033"/>
                    <a:pt x="14856" y="23908"/>
                  </a:cubicBezTo>
                  <a:lnTo>
                    <a:pt x="14856" y="23908"/>
                  </a:lnTo>
                  <a:cubicBezTo>
                    <a:pt x="14835" y="24283"/>
                    <a:pt x="14835" y="24638"/>
                    <a:pt x="14856" y="25014"/>
                  </a:cubicBezTo>
                  <a:lnTo>
                    <a:pt x="14856" y="25014"/>
                  </a:lnTo>
                  <a:cubicBezTo>
                    <a:pt x="14854" y="24996"/>
                    <a:pt x="14834" y="24995"/>
                    <a:pt x="14814" y="24975"/>
                  </a:cubicBezTo>
                  <a:lnTo>
                    <a:pt x="14814" y="24975"/>
                  </a:lnTo>
                  <a:cubicBezTo>
                    <a:pt x="14835" y="25080"/>
                    <a:pt x="14835" y="25184"/>
                    <a:pt x="14856" y="25289"/>
                  </a:cubicBezTo>
                  <a:cubicBezTo>
                    <a:pt x="14856" y="25310"/>
                    <a:pt x="14856" y="25331"/>
                    <a:pt x="14856" y="25331"/>
                  </a:cubicBezTo>
                  <a:cubicBezTo>
                    <a:pt x="14856" y="25331"/>
                    <a:pt x="14856" y="25352"/>
                    <a:pt x="14856" y="25372"/>
                  </a:cubicBezTo>
                  <a:cubicBezTo>
                    <a:pt x="14877" y="25456"/>
                    <a:pt x="14898" y="25540"/>
                    <a:pt x="14919" y="25624"/>
                  </a:cubicBezTo>
                  <a:cubicBezTo>
                    <a:pt x="14940" y="25749"/>
                    <a:pt x="14961" y="25875"/>
                    <a:pt x="15002" y="26000"/>
                  </a:cubicBezTo>
                  <a:cubicBezTo>
                    <a:pt x="15212" y="26021"/>
                    <a:pt x="15442" y="26063"/>
                    <a:pt x="15651" y="26105"/>
                  </a:cubicBezTo>
                  <a:cubicBezTo>
                    <a:pt x="15693" y="26126"/>
                    <a:pt x="15714" y="26126"/>
                    <a:pt x="15735" y="26126"/>
                  </a:cubicBezTo>
                  <a:cubicBezTo>
                    <a:pt x="15986" y="26188"/>
                    <a:pt x="16216" y="26293"/>
                    <a:pt x="16383" y="26419"/>
                  </a:cubicBezTo>
                  <a:cubicBezTo>
                    <a:pt x="16425" y="26440"/>
                    <a:pt x="16488" y="26440"/>
                    <a:pt x="16509" y="26460"/>
                  </a:cubicBezTo>
                  <a:cubicBezTo>
                    <a:pt x="16530" y="26481"/>
                    <a:pt x="16530" y="26523"/>
                    <a:pt x="16530" y="26544"/>
                  </a:cubicBezTo>
                  <a:cubicBezTo>
                    <a:pt x="16655" y="26649"/>
                    <a:pt x="16760" y="26774"/>
                    <a:pt x="16865" y="26900"/>
                  </a:cubicBezTo>
                  <a:cubicBezTo>
                    <a:pt x="17262" y="27381"/>
                    <a:pt x="17471" y="28051"/>
                    <a:pt x="17451" y="28720"/>
                  </a:cubicBezTo>
                  <a:cubicBezTo>
                    <a:pt x="17409" y="30101"/>
                    <a:pt x="11571" y="30352"/>
                    <a:pt x="11445" y="30394"/>
                  </a:cubicBezTo>
                  <a:cubicBezTo>
                    <a:pt x="10797" y="30038"/>
                    <a:pt x="10441" y="29473"/>
                    <a:pt x="10692" y="28490"/>
                  </a:cubicBezTo>
                  <a:cubicBezTo>
                    <a:pt x="10755" y="28239"/>
                    <a:pt x="10880" y="28030"/>
                    <a:pt x="11027" y="27862"/>
                  </a:cubicBezTo>
                  <a:cubicBezTo>
                    <a:pt x="11404" y="26753"/>
                    <a:pt x="12492" y="26168"/>
                    <a:pt x="13663" y="26000"/>
                  </a:cubicBezTo>
                  <a:cubicBezTo>
                    <a:pt x="13580" y="25644"/>
                    <a:pt x="13538" y="25268"/>
                    <a:pt x="13517" y="24891"/>
                  </a:cubicBezTo>
                  <a:cubicBezTo>
                    <a:pt x="13203" y="23908"/>
                    <a:pt x="13119" y="22883"/>
                    <a:pt x="12889" y="21878"/>
                  </a:cubicBezTo>
                  <a:close/>
                  <a:moveTo>
                    <a:pt x="18308" y="30206"/>
                  </a:moveTo>
                  <a:cubicBezTo>
                    <a:pt x="18329" y="30269"/>
                    <a:pt x="18329" y="30310"/>
                    <a:pt x="18350" y="30352"/>
                  </a:cubicBezTo>
                  <a:cubicBezTo>
                    <a:pt x="18434" y="30331"/>
                    <a:pt x="18539" y="30331"/>
                    <a:pt x="18622" y="30331"/>
                  </a:cubicBezTo>
                  <a:lnTo>
                    <a:pt x="18601" y="30289"/>
                  </a:lnTo>
                  <a:lnTo>
                    <a:pt x="18601" y="30289"/>
                  </a:lnTo>
                  <a:cubicBezTo>
                    <a:pt x="18664" y="30310"/>
                    <a:pt x="18706" y="30331"/>
                    <a:pt x="18769" y="30352"/>
                  </a:cubicBezTo>
                  <a:cubicBezTo>
                    <a:pt x="18894" y="30373"/>
                    <a:pt x="19020" y="30394"/>
                    <a:pt x="19145" y="30457"/>
                  </a:cubicBezTo>
                  <a:cubicBezTo>
                    <a:pt x="19208" y="30499"/>
                    <a:pt x="19271" y="30541"/>
                    <a:pt x="19334" y="30582"/>
                  </a:cubicBezTo>
                  <a:cubicBezTo>
                    <a:pt x="19731" y="30729"/>
                    <a:pt x="20129" y="30854"/>
                    <a:pt x="20526" y="30980"/>
                  </a:cubicBezTo>
                  <a:cubicBezTo>
                    <a:pt x="20924" y="31106"/>
                    <a:pt x="23225" y="31315"/>
                    <a:pt x="23330" y="31503"/>
                  </a:cubicBezTo>
                  <a:cubicBezTo>
                    <a:pt x="23351" y="31524"/>
                    <a:pt x="23372" y="31566"/>
                    <a:pt x="23372" y="31587"/>
                  </a:cubicBezTo>
                  <a:cubicBezTo>
                    <a:pt x="23121" y="31608"/>
                    <a:pt x="22807" y="31733"/>
                    <a:pt x="22556" y="31838"/>
                  </a:cubicBezTo>
                  <a:cubicBezTo>
                    <a:pt x="22597" y="32205"/>
                    <a:pt x="22379" y="32592"/>
                    <a:pt x="21961" y="32592"/>
                  </a:cubicBezTo>
                  <a:cubicBezTo>
                    <a:pt x="21950" y="32592"/>
                    <a:pt x="21939" y="32592"/>
                    <a:pt x="21928" y="32591"/>
                  </a:cubicBezTo>
                  <a:cubicBezTo>
                    <a:pt x="21635" y="32591"/>
                    <a:pt x="21342" y="32549"/>
                    <a:pt x="21049" y="32507"/>
                  </a:cubicBezTo>
                  <a:cubicBezTo>
                    <a:pt x="20798" y="32507"/>
                    <a:pt x="20547" y="32549"/>
                    <a:pt x="20317" y="32570"/>
                  </a:cubicBezTo>
                  <a:cubicBezTo>
                    <a:pt x="19752" y="32612"/>
                    <a:pt x="19187" y="32654"/>
                    <a:pt x="18601" y="32696"/>
                  </a:cubicBezTo>
                  <a:cubicBezTo>
                    <a:pt x="17409" y="32779"/>
                    <a:pt x="16195" y="32842"/>
                    <a:pt x="14982" y="32905"/>
                  </a:cubicBezTo>
                  <a:cubicBezTo>
                    <a:pt x="13935" y="32968"/>
                    <a:pt x="12889" y="33010"/>
                    <a:pt x="11843" y="33072"/>
                  </a:cubicBezTo>
                  <a:cubicBezTo>
                    <a:pt x="11759" y="33156"/>
                    <a:pt x="11613" y="33198"/>
                    <a:pt x="11445" y="33198"/>
                  </a:cubicBezTo>
                  <a:lnTo>
                    <a:pt x="11299" y="33198"/>
                  </a:lnTo>
                  <a:cubicBezTo>
                    <a:pt x="11194" y="33240"/>
                    <a:pt x="11090" y="33282"/>
                    <a:pt x="10964" y="33302"/>
                  </a:cubicBezTo>
                  <a:cubicBezTo>
                    <a:pt x="10776" y="33340"/>
                    <a:pt x="10580" y="33348"/>
                    <a:pt x="10386" y="33348"/>
                  </a:cubicBezTo>
                  <a:cubicBezTo>
                    <a:pt x="10256" y="33348"/>
                    <a:pt x="10127" y="33344"/>
                    <a:pt x="10002" y="33344"/>
                  </a:cubicBezTo>
                  <a:cubicBezTo>
                    <a:pt x="9965" y="33341"/>
                    <a:pt x="9927" y="33340"/>
                    <a:pt x="9890" y="33340"/>
                  </a:cubicBezTo>
                  <a:cubicBezTo>
                    <a:pt x="9655" y="33340"/>
                    <a:pt x="9418" y="33392"/>
                    <a:pt x="9165" y="33428"/>
                  </a:cubicBezTo>
                  <a:cubicBezTo>
                    <a:pt x="8990" y="33447"/>
                    <a:pt x="8798" y="33462"/>
                    <a:pt x="8600" y="33462"/>
                  </a:cubicBezTo>
                  <a:cubicBezTo>
                    <a:pt x="8371" y="33462"/>
                    <a:pt x="8134" y="33442"/>
                    <a:pt x="7909" y="33386"/>
                  </a:cubicBezTo>
                  <a:cubicBezTo>
                    <a:pt x="7847" y="33386"/>
                    <a:pt x="7763" y="33386"/>
                    <a:pt x="7700" y="33365"/>
                  </a:cubicBezTo>
                  <a:cubicBezTo>
                    <a:pt x="7575" y="33365"/>
                    <a:pt x="7470" y="33323"/>
                    <a:pt x="7386" y="33282"/>
                  </a:cubicBezTo>
                  <a:cubicBezTo>
                    <a:pt x="7386" y="33282"/>
                    <a:pt x="7386" y="33282"/>
                    <a:pt x="7386" y="33302"/>
                  </a:cubicBezTo>
                  <a:cubicBezTo>
                    <a:pt x="7198" y="33240"/>
                    <a:pt x="7031" y="33135"/>
                    <a:pt x="6926" y="33010"/>
                  </a:cubicBezTo>
                  <a:cubicBezTo>
                    <a:pt x="6905" y="32947"/>
                    <a:pt x="6884" y="32863"/>
                    <a:pt x="6863" y="32779"/>
                  </a:cubicBezTo>
                  <a:cubicBezTo>
                    <a:pt x="6821" y="32654"/>
                    <a:pt x="6779" y="32507"/>
                    <a:pt x="6759" y="32382"/>
                  </a:cubicBezTo>
                  <a:cubicBezTo>
                    <a:pt x="6759" y="32382"/>
                    <a:pt x="6759" y="32361"/>
                    <a:pt x="6759" y="32361"/>
                  </a:cubicBezTo>
                  <a:cubicBezTo>
                    <a:pt x="6759" y="32340"/>
                    <a:pt x="6759" y="32298"/>
                    <a:pt x="6759" y="32277"/>
                  </a:cubicBezTo>
                  <a:cubicBezTo>
                    <a:pt x="6800" y="32026"/>
                    <a:pt x="6926" y="31838"/>
                    <a:pt x="7072" y="31670"/>
                  </a:cubicBezTo>
                  <a:cubicBezTo>
                    <a:pt x="7072" y="31670"/>
                    <a:pt x="7072" y="31691"/>
                    <a:pt x="7072" y="31712"/>
                  </a:cubicBezTo>
                  <a:cubicBezTo>
                    <a:pt x="7114" y="31650"/>
                    <a:pt x="7156" y="31587"/>
                    <a:pt x="7219" y="31545"/>
                  </a:cubicBezTo>
                  <a:lnTo>
                    <a:pt x="7177" y="31545"/>
                  </a:lnTo>
                  <a:cubicBezTo>
                    <a:pt x="7721" y="31064"/>
                    <a:pt x="8621" y="30854"/>
                    <a:pt x="9479" y="30561"/>
                  </a:cubicBezTo>
                  <a:lnTo>
                    <a:pt x="9479" y="30561"/>
                  </a:lnTo>
                  <a:cubicBezTo>
                    <a:pt x="9395" y="30729"/>
                    <a:pt x="9500" y="30896"/>
                    <a:pt x="9625" y="30980"/>
                  </a:cubicBezTo>
                  <a:cubicBezTo>
                    <a:pt x="9897" y="30980"/>
                    <a:pt x="10169" y="31022"/>
                    <a:pt x="10441" y="31106"/>
                  </a:cubicBezTo>
                  <a:cubicBezTo>
                    <a:pt x="10713" y="31126"/>
                    <a:pt x="10985" y="31147"/>
                    <a:pt x="11257" y="31168"/>
                  </a:cubicBezTo>
                  <a:cubicBezTo>
                    <a:pt x="11286" y="31170"/>
                    <a:pt x="11322" y="31171"/>
                    <a:pt x="11366" y="31171"/>
                  </a:cubicBezTo>
                  <a:cubicBezTo>
                    <a:pt x="11893" y="31171"/>
                    <a:pt x="13428" y="31060"/>
                    <a:pt x="13873" y="31022"/>
                  </a:cubicBezTo>
                  <a:cubicBezTo>
                    <a:pt x="14270" y="30980"/>
                    <a:pt x="14982" y="30938"/>
                    <a:pt x="15191" y="30938"/>
                  </a:cubicBezTo>
                  <a:cubicBezTo>
                    <a:pt x="15212" y="30938"/>
                    <a:pt x="15254" y="30917"/>
                    <a:pt x="15274" y="30917"/>
                  </a:cubicBezTo>
                  <a:cubicBezTo>
                    <a:pt x="15337" y="30896"/>
                    <a:pt x="15421" y="30875"/>
                    <a:pt x="15484" y="30833"/>
                  </a:cubicBezTo>
                  <a:cubicBezTo>
                    <a:pt x="15526" y="30833"/>
                    <a:pt x="15567" y="30813"/>
                    <a:pt x="15630" y="30813"/>
                  </a:cubicBezTo>
                  <a:cubicBezTo>
                    <a:pt x="15651" y="30813"/>
                    <a:pt x="16300" y="30624"/>
                    <a:pt x="16634" y="30561"/>
                  </a:cubicBezTo>
                  <a:cubicBezTo>
                    <a:pt x="17011" y="30499"/>
                    <a:pt x="17409" y="30478"/>
                    <a:pt x="17806" y="30415"/>
                  </a:cubicBezTo>
                  <a:cubicBezTo>
                    <a:pt x="17890" y="30394"/>
                    <a:pt x="17995" y="30394"/>
                    <a:pt x="18078" y="30373"/>
                  </a:cubicBezTo>
                  <a:cubicBezTo>
                    <a:pt x="18183" y="30352"/>
                    <a:pt x="18267" y="30289"/>
                    <a:pt x="18308" y="30206"/>
                  </a:cubicBezTo>
                  <a:close/>
                  <a:moveTo>
                    <a:pt x="10986" y="1"/>
                  </a:moveTo>
                  <a:cubicBezTo>
                    <a:pt x="10352" y="1"/>
                    <a:pt x="9722" y="12"/>
                    <a:pt x="9102" y="55"/>
                  </a:cubicBezTo>
                  <a:cubicBezTo>
                    <a:pt x="7784" y="159"/>
                    <a:pt x="6445" y="620"/>
                    <a:pt x="5817" y="1561"/>
                  </a:cubicBezTo>
                  <a:cubicBezTo>
                    <a:pt x="5671" y="1666"/>
                    <a:pt x="5524" y="1750"/>
                    <a:pt x="5419" y="1854"/>
                  </a:cubicBezTo>
                  <a:cubicBezTo>
                    <a:pt x="5399" y="1875"/>
                    <a:pt x="5378" y="1896"/>
                    <a:pt x="5357" y="1917"/>
                  </a:cubicBezTo>
                  <a:cubicBezTo>
                    <a:pt x="5168" y="2105"/>
                    <a:pt x="5022" y="2336"/>
                    <a:pt x="4959" y="2587"/>
                  </a:cubicBezTo>
                  <a:cubicBezTo>
                    <a:pt x="4875" y="2900"/>
                    <a:pt x="4896" y="3172"/>
                    <a:pt x="5001" y="3424"/>
                  </a:cubicBezTo>
                  <a:cubicBezTo>
                    <a:pt x="4896" y="4261"/>
                    <a:pt x="4917" y="5118"/>
                    <a:pt x="4980" y="5976"/>
                  </a:cubicBezTo>
                  <a:cubicBezTo>
                    <a:pt x="4959" y="5955"/>
                    <a:pt x="4938" y="5955"/>
                    <a:pt x="4917" y="5934"/>
                  </a:cubicBezTo>
                  <a:cubicBezTo>
                    <a:pt x="3591" y="5692"/>
                    <a:pt x="2248" y="5332"/>
                    <a:pt x="889" y="5332"/>
                  </a:cubicBezTo>
                  <a:cubicBezTo>
                    <a:pt x="726" y="5332"/>
                    <a:pt x="562" y="5337"/>
                    <a:pt x="398" y="5349"/>
                  </a:cubicBezTo>
                  <a:cubicBezTo>
                    <a:pt x="105" y="5369"/>
                    <a:pt x="0" y="5725"/>
                    <a:pt x="147" y="5934"/>
                  </a:cubicBezTo>
                  <a:cubicBezTo>
                    <a:pt x="1611" y="8048"/>
                    <a:pt x="2323" y="10517"/>
                    <a:pt x="3641" y="12714"/>
                  </a:cubicBezTo>
                  <a:cubicBezTo>
                    <a:pt x="4541" y="14262"/>
                    <a:pt x="5901" y="15183"/>
                    <a:pt x="7533" y="15852"/>
                  </a:cubicBezTo>
                  <a:cubicBezTo>
                    <a:pt x="7575" y="15863"/>
                    <a:pt x="7616" y="15868"/>
                    <a:pt x="7656" y="15868"/>
                  </a:cubicBezTo>
                  <a:cubicBezTo>
                    <a:pt x="7695" y="15868"/>
                    <a:pt x="7731" y="15863"/>
                    <a:pt x="7763" y="15852"/>
                  </a:cubicBezTo>
                  <a:cubicBezTo>
                    <a:pt x="8725" y="17212"/>
                    <a:pt x="9981" y="18405"/>
                    <a:pt x="11445" y="19033"/>
                  </a:cubicBezTo>
                  <a:cubicBezTo>
                    <a:pt x="11885" y="19660"/>
                    <a:pt x="12073" y="20581"/>
                    <a:pt x="12471" y="21292"/>
                  </a:cubicBezTo>
                  <a:cubicBezTo>
                    <a:pt x="12324" y="21962"/>
                    <a:pt x="12450" y="22736"/>
                    <a:pt x="12533" y="23406"/>
                  </a:cubicBezTo>
                  <a:cubicBezTo>
                    <a:pt x="12638" y="24138"/>
                    <a:pt x="12785" y="24870"/>
                    <a:pt x="13057" y="25540"/>
                  </a:cubicBezTo>
                  <a:cubicBezTo>
                    <a:pt x="13057" y="25561"/>
                    <a:pt x="13036" y="25561"/>
                    <a:pt x="13036" y="25582"/>
                  </a:cubicBezTo>
                  <a:cubicBezTo>
                    <a:pt x="12973" y="25582"/>
                    <a:pt x="12931" y="25582"/>
                    <a:pt x="12868" y="25603"/>
                  </a:cubicBezTo>
                  <a:cubicBezTo>
                    <a:pt x="12868" y="25561"/>
                    <a:pt x="12868" y="25540"/>
                    <a:pt x="12868" y="25519"/>
                  </a:cubicBezTo>
                  <a:cubicBezTo>
                    <a:pt x="12894" y="25374"/>
                    <a:pt x="12756" y="25271"/>
                    <a:pt x="12628" y="25271"/>
                  </a:cubicBezTo>
                  <a:cubicBezTo>
                    <a:pt x="12553" y="25271"/>
                    <a:pt x="12481" y="25308"/>
                    <a:pt x="12450" y="25393"/>
                  </a:cubicBezTo>
                  <a:cubicBezTo>
                    <a:pt x="12429" y="25498"/>
                    <a:pt x="12387" y="25582"/>
                    <a:pt x="12366" y="25665"/>
                  </a:cubicBezTo>
                  <a:cubicBezTo>
                    <a:pt x="11759" y="25770"/>
                    <a:pt x="11236" y="26042"/>
                    <a:pt x="10880" y="26628"/>
                  </a:cubicBezTo>
                  <a:cubicBezTo>
                    <a:pt x="10295" y="27569"/>
                    <a:pt x="10127" y="28720"/>
                    <a:pt x="9897" y="29829"/>
                  </a:cubicBezTo>
                  <a:cubicBezTo>
                    <a:pt x="9834" y="29934"/>
                    <a:pt x="9772" y="30038"/>
                    <a:pt x="9709" y="30143"/>
                  </a:cubicBezTo>
                  <a:cubicBezTo>
                    <a:pt x="8767" y="30478"/>
                    <a:pt x="7595" y="30624"/>
                    <a:pt x="6884" y="31126"/>
                  </a:cubicBezTo>
                  <a:cubicBezTo>
                    <a:pt x="6487" y="31419"/>
                    <a:pt x="6319" y="31775"/>
                    <a:pt x="6256" y="32173"/>
                  </a:cubicBezTo>
                  <a:cubicBezTo>
                    <a:pt x="6256" y="32173"/>
                    <a:pt x="6256" y="32194"/>
                    <a:pt x="6235" y="32194"/>
                  </a:cubicBezTo>
                  <a:cubicBezTo>
                    <a:pt x="6215" y="32214"/>
                    <a:pt x="6235" y="32256"/>
                    <a:pt x="6256" y="32277"/>
                  </a:cubicBezTo>
                  <a:cubicBezTo>
                    <a:pt x="6215" y="32696"/>
                    <a:pt x="6298" y="33135"/>
                    <a:pt x="6382" y="33616"/>
                  </a:cubicBezTo>
                  <a:cubicBezTo>
                    <a:pt x="6403" y="33763"/>
                    <a:pt x="6528" y="33846"/>
                    <a:pt x="6675" y="33846"/>
                  </a:cubicBezTo>
                  <a:cubicBezTo>
                    <a:pt x="6791" y="33847"/>
                    <a:pt x="6907" y="33848"/>
                    <a:pt x="7022" y="33848"/>
                  </a:cubicBezTo>
                  <a:cubicBezTo>
                    <a:pt x="9395" y="33848"/>
                    <a:pt x="11749" y="33648"/>
                    <a:pt x="14103" y="33449"/>
                  </a:cubicBezTo>
                  <a:cubicBezTo>
                    <a:pt x="14103" y="33470"/>
                    <a:pt x="14124" y="33470"/>
                    <a:pt x="14124" y="33470"/>
                  </a:cubicBezTo>
                  <a:cubicBezTo>
                    <a:pt x="14165" y="33519"/>
                    <a:pt x="14212" y="33540"/>
                    <a:pt x="14259" y="33540"/>
                  </a:cubicBezTo>
                  <a:cubicBezTo>
                    <a:pt x="14331" y="33540"/>
                    <a:pt x="14399" y="33491"/>
                    <a:pt x="14438" y="33428"/>
                  </a:cubicBezTo>
                  <a:cubicBezTo>
                    <a:pt x="16446" y="33261"/>
                    <a:pt x="18455" y="33093"/>
                    <a:pt x="20464" y="33030"/>
                  </a:cubicBezTo>
                  <a:cubicBezTo>
                    <a:pt x="20589" y="33010"/>
                    <a:pt x="20715" y="33010"/>
                    <a:pt x="20861" y="33010"/>
                  </a:cubicBezTo>
                  <a:cubicBezTo>
                    <a:pt x="20861" y="33051"/>
                    <a:pt x="20882" y="33072"/>
                    <a:pt x="20882" y="33114"/>
                  </a:cubicBezTo>
                  <a:cubicBezTo>
                    <a:pt x="20945" y="33093"/>
                    <a:pt x="21028" y="33072"/>
                    <a:pt x="21112" y="33072"/>
                  </a:cubicBezTo>
                  <a:cubicBezTo>
                    <a:pt x="21196" y="33072"/>
                    <a:pt x="21280" y="33093"/>
                    <a:pt x="21363" y="33114"/>
                  </a:cubicBezTo>
                  <a:cubicBezTo>
                    <a:pt x="21363" y="33093"/>
                    <a:pt x="21384" y="33093"/>
                    <a:pt x="21384" y="33072"/>
                  </a:cubicBezTo>
                  <a:cubicBezTo>
                    <a:pt x="21384" y="33051"/>
                    <a:pt x="21384" y="33030"/>
                    <a:pt x="21405" y="33010"/>
                  </a:cubicBezTo>
                  <a:cubicBezTo>
                    <a:pt x="22786" y="32947"/>
                    <a:pt x="24565" y="32717"/>
                    <a:pt x="23874" y="31064"/>
                  </a:cubicBezTo>
                  <a:cubicBezTo>
                    <a:pt x="23811" y="30938"/>
                    <a:pt x="23686" y="30875"/>
                    <a:pt x="23560" y="30875"/>
                  </a:cubicBezTo>
                  <a:cubicBezTo>
                    <a:pt x="23429" y="30885"/>
                    <a:pt x="23296" y="30889"/>
                    <a:pt x="23163" y="30889"/>
                  </a:cubicBezTo>
                  <a:cubicBezTo>
                    <a:pt x="21493" y="30889"/>
                    <a:pt x="19696" y="30187"/>
                    <a:pt x="18204" y="29432"/>
                  </a:cubicBezTo>
                  <a:cubicBezTo>
                    <a:pt x="18036" y="28825"/>
                    <a:pt x="17932" y="28134"/>
                    <a:pt x="17743" y="27486"/>
                  </a:cubicBezTo>
                  <a:cubicBezTo>
                    <a:pt x="17785" y="27088"/>
                    <a:pt x="17785" y="26691"/>
                    <a:pt x="17597" y="26356"/>
                  </a:cubicBezTo>
                  <a:cubicBezTo>
                    <a:pt x="17409" y="26042"/>
                    <a:pt x="17053" y="25833"/>
                    <a:pt x="16634" y="25665"/>
                  </a:cubicBezTo>
                  <a:cubicBezTo>
                    <a:pt x="16342" y="25477"/>
                    <a:pt x="15902" y="25289"/>
                    <a:pt x="15505" y="25247"/>
                  </a:cubicBezTo>
                  <a:cubicBezTo>
                    <a:pt x="15421" y="24033"/>
                    <a:pt x="15588" y="22799"/>
                    <a:pt x="15400" y="21627"/>
                  </a:cubicBezTo>
                  <a:cubicBezTo>
                    <a:pt x="16070" y="20937"/>
                    <a:pt x="16425" y="19807"/>
                    <a:pt x="16342" y="18844"/>
                  </a:cubicBezTo>
                  <a:cubicBezTo>
                    <a:pt x="18099" y="17903"/>
                    <a:pt x="19459" y="16187"/>
                    <a:pt x="20401" y="14492"/>
                  </a:cubicBezTo>
                  <a:cubicBezTo>
                    <a:pt x="20631" y="14074"/>
                    <a:pt x="20840" y="13634"/>
                    <a:pt x="21028" y="13174"/>
                  </a:cubicBezTo>
                  <a:lnTo>
                    <a:pt x="21091" y="13174"/>
                  </a:lnTo>
                  <a:cubicBezTo>
                    <a:pt x="22598" y="12504"/>
                    <a:pt x="23979" y="12232"/>
                    <a:pt x="24983" y="10831"/>
                  </a:cubicBezTo>
                  <a:cubicBezTo>
                    <a:pt x="25841" y="9617"/>
                    <a:pt x="26720" y="7985"/>
                    <a:pt x="27034" y="6520"/>
                  </a:cubicBezTo>
                  <a:cubicBezTo>
                    <a:pt x="27159" y="5851"/>
                    <a:pt x="27264" y="4825"/>
                    <a:pt x="26615" y="4428"/>
                  </a:cubicBezTo>
                  <a:cubicBezTo>
                    <a:pt x="25569" y="3779"/>
                    <a:pt x="23686" y="3863"/>
                    <a:pt x="22430" y="3779"/>
                  </a:cubicBezTo>
                  <a:cubicBezTo>
                    <a:pt x="22409" y="3758"/>
                    <a:pt x="22409" y="3737"/>
                    <a:pt x="22409" y="3696"/>
                  </a:cubicBezTo>
                  <a:cubicBezTo>
                    <a:pt x="22472" y="3549"/>
                    <a:pt x="22493" y="3361"/>
                    <a:pt x="22451" y="3172"/>
                  </a:cubicBezTo>
                  <a:cubicBezTo>
                    <a:pt x="22409" y="3047"/>
                    <a:pt x="22347" y="2900"/>
                    <a:pt x="22284" y="2796"/>
                  </a:cubicBezTo>
                  <a:cubicBezTo>
                    <a:pt x="22242" y="2628"/>
                    <a:pt x="22221" y="2461"/>
                    <a:pt x="22200" y="2294"/>
                  </a:cubicBezTo>
                  <a:cubicBezTo>
                    <a:pt x="22162" y="2130"/>
                    <a:pt x="22041" y="2057"/>
                    <a:pt x="21919" y="2057"/>
                  </a:cubicBezTo>
                  <a:cubicBezTo>
                    <a:pt x="21838" y="2057"/>
                    <a:pt x="21756" y="2089"/>
                    <a:pt x="21698" y="2147"/>
                  </a:cubicBezTo>
                  <a:cubicBezTo>
                    <a:pt x="20924" y="1499"/>
                    <a:pt x="20631" y="1038"/>
                    <a:pt x="20003" y="787"/>
                  </a:cubicBezTo>
                  <a:cubicBezTo>
                    <a:pt x="18400" y="162"/>
                    <a:pt x="15920" y="11"/>
                    <a:pt x="14133" y="11"/>
                  </a:cubicBezTo>
                  <a:cubicBezTo>
                    <a:pt x="14008" y="11"/>
                    <a:pt x="13886" y="12"/>
                    <a:pt x="13768" y="13"/>
                  </a:cubicBezTo>
                  <a:cubicBezTo>
                    <a:pt x="13582" y="16"/>
                    <a:pt x="13395" y="17"/>
                    <a:pt x="13208" y="17"/>
                  </a:cubicBezTo>
                  <a:cubicBezTo>
                    <a:pt x="12470" y="17"/>
                    <a:pt x="11726" y="1"/>
                    <a:pt x="109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66;p2">
              <a:extLst>
                <a:ext uri="{FF2B5EF4-FFF2-40B4-BE49-F238E27FC236}">
                  <a16:creationId xmlns:a16="http://schemas.microsoft.com/office/drawing/2014/main" id="{6E64E4B1-BC1E-B624-2726-DDB79560DF2A}"/>
                </a:ext>
              </a:extLst>
            </p:cNvPr>
            <p:cNvSpPr/>
            <p:nvPr/>
          </p:nvSpPr>
          <p:spPr>
            <a:xfrm>
              <a:off x="2476600" y="2243550"/>
              <a:ext cx="2125" cy="160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4" y="0"/>
                  </a:moveTo>
                  <a:cubicBezTo>
                    <a:pt x="64" y="0"/>
                    <a:pt x="43" y="21"/>
                    <a:pt x="1" y="21"/>
                  </a:cubicBezTo>
                  <a:cubicBezTo>
                    <a:pt x="43" y="21"/>
                    <a:pt x="64" y="42"/>
                    <a:pt x="84" y="63"/>
                  </a:cubicBezTo>
                  <a:cubicBezTo>
                    <a:pt x="84" y="42"/>
                    <a:pt x="84" y="21"/>
                    <a:pt x="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67;p2">
              <a:extLst>
                <a:ext uri="{FF2B5EF4-FFF2-40B4-BE49-F238E27FC236}">
                  <a16:creationId xmlns:a16="http://schemas.microsoft.com/office/drawing/2014/main" id="{301DAA2B-A818-4BD2-0F05-93A3E507731B}"/>
                </a:ext>
              </a:extLst>
            </p:cNvPr>
            <p:cNvSpPr/>
            <p:nvPr/>
          </p:nvSpPr>
          <p:spPr>
            <a:xfrm>
              <a:off x="2473475" y="22440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0" y="0"/>
                  </a:lnTo>
                  <a:lnTo>
                    <a:pt x="21" y="0"/>
                  </a:ln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68;p2">
              <a:extLst>
                <a:ext uri="{FF2B5EF4-FFF2-40B4-BE49-F238E27FC236}">
                  <a16:creationId xmlns:a16="http://schemas.microsoft.com/office/drawing/2014/main" id="{0794D1EA-A35C-304E-FF8E-C13BB9F16659}"/>
                </a:ext>
              </a:extLst>
            </p:cNvPr>
            <p:cNvSpPr/>
            <p:nvPr/>
          </p:nvSpPr>
          <p:spPr>
            <a:xfrm>
              <a:off x="2340075" y="2351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3" name="任意多边形 23">
            <a:extLst>
              <a:ext uri="{FF2B5EF4-FFF2-40B4-BE49-F238E27FC236}">
                <a16:creationId xmlns:a16="http://schemas.microsoft.com/office/drawing/2014/main" id="{9E377D0B-3A42-0AE0-F073-FCE27DCE2497}"/>
              </a:ext>
            </a:extLst>
          </p:cNvPr>
          <p:cNvSpPr>
            <a:spLocks/>
          </p:cNvSpPr>
          <p:nvPr/>
        </p:nvSpPr>
        <p:spPr bwMode="auto">
          <a:xfrm rot="20821520">
            <a:off x="1278919" y="263227"/>
            <a:ext cx="1276085" cy="1200037"/>
          </a:xfrm>
          <a:custGeom>
            <a:avLst/>
            <a:gdLst>
              <a:gd name="connsiteX0" fmla="*/ 841120 w 2331026"/>
              <a:gd name="connsiteY0" fmla="*/ 2177440 h 2191432"/>
              <a:gd name="connsiteX1" fmla="*/ 836740 w 2331026"/>
              <a:gd name="connsiteY1" fmla="*/ 2190553 h 2191432"/>
              <a:gd name="connsiteX2" fmla="*/ 841120 w 2331026"/>
              <a:gd name="connsiteY2" fmla="*/ 2177440 h 2191432"/>
              <a:gd name="connsiteX3" fmla="*/ 748801 w 2331026"/>
              <a:gd name="connsiteY3" fmla="*/ 2051595 h 2191432"/>
              <a:gd name="connsiteX4" fmla="*/ 863306 w 2331026"/>
              <a:gd name="connsiteY4" fmla="*/ 2086067 h 2191432"/>
              <a:gd name="connsiteX5" fmla="*/ 867710 w 2331026"/>
              <a:gd name="connsiteY5" fmla="*/ 2098993 h 2191432"/>
              <a:gd name="connsiteX6" fmla="*/ 863306 w 2331026"/>
              <a:gd name="connsiteY6" fmla="*/ 2103302 h 2191432"/>
              <a:gd name="connsiteX7" fmla="*/ 852295 w 2331026"/>
              <a:gd name="connsiteY7" fmla="*/ 2101686 h 2191432"/>
              <a:gd name="connsiteX8" fmla="*/ 853107 w 2331026"/>
              <a:gd name="connsiteY8" fmla="*/ 2097519 h 2191432"/>
              <a:gd name="connsiteX9" fmla="*/ 858901 w 2331026"/>
              <a:gd name="connsiteY9" fmla="*/ 2098993 h 2191432"/>
              <a:gd name="connsiteX10" fmla="*/ 858901 w 2331026"/>
              <a:gd name="connsiteY10" fmla="*/ 2086067 h 2191432"/>
              <a:gd name="connsiteX11" fmla="*/ 854497 w 2331026"/>
              <a:gd name="connsiteY11" fmla="*/ 2090376 h 2191432"/>
              <a:gd name="connsiteX12" fmla="*/ 853107 w 2331026"/>
              <a:gd name="connsiteY12" fmla="*/ 2097519 h 2191432"/>
              <a:gd name="connsiteX13" fmla="*/ 803851 w 2331026"/>
              <a:gd name="connsiteY13" fmla="*/ 2084989 h 2191432"/>
              <a:gd name="connsiteX14" fmla="*/ 748801 w 2331026"/>
              <a:gd name="connsiteY14" fmla="*/ 2064522 h 2191432"/>
              <a:gd name="connsiteX15" fmla="*/ 748801 w 2331026"/>
              <a:gd name="connsiteY15" fmla="*/ 2051595 h 2191432"/>
              <a:gd name="connsiteX16" fmla="*/ 701117 w 2331026"/>
              <a:gd name="connsiteY16" fmla="*/ 1972340 h 2191432"/>
              <a:gd name="connsiteX17" fmla="*/ 867729 w 2331026"/>
              <a:gd name="connsiteY17" fmla="*/ 2034336 h 2191432"/>
              <a:gd name="connsiteX18" fmla="*/ 854576 w 2331026"/>
              <a:gd name="connsiteY18" fmla="*/ 2047621 h 2191432"/>
              <a:gd name="connsiteX19" fmla="*/ 696733 w 2331026"/>
              <a:gd name="connsiteY19" fmla="*/ 1985625 h 2191432"/>
              <a:gd name="connsiteX20" fmla="*/ 701117 w 2331026"/>
              <a:gd name="connsiteY20" fmla="*/ 1972340 h 2191432"/>
              <a:gd name="connsiteX21" fmla="*/ 681759 w 2331026"/>
              <a:gd name="connsiteY21" fmla="*/ 1921391 h 2191432"/>
              <a:gd name="connsiteX22" fmla="*/ 688074 w 2331026"/>
              <a:gd name="connsiteY22" fmla="*/ 1924256 h 2191432"/>
              <a:gd name="connsiteX23" fmla="*/ 771547 w 2331026"/>
              <a:gd name="connsiteY23" fmla="*/ 1967912 h 2191432"/>
              <a:gd name="connsiteX24" fmla="*/ 850627 w 2331026"/>
              <a:gd name="connsiteY24" fmla="*/ 1985375 h 2191432"/>
              <a:gd name="connsiteX25" fmla="*/ 846234 w 2331026"/>
              <a:gd name="connsiteY25" fmla="*/ 1998472 h 2191432"/>
              <a:gd name="connsiteX26" fmla="*/ 758367 w 2331026"/>
              <a:gd name="connsiteY26" fmla="*/ 1981009 h 2191432"/>
              <a:gd name="connsiteX27" fmla="*/ 679287 w 2331026"/>
              <a:gd name="connsiteY27" fmla="*/ 1937352 h 2191432"/>
              <a:gd name="connsiteX28" fmla="*/ 681759 w 2331026"/>
              <a:gd name="connsiteY28" fmla="*/ 1921391 h 2191432"/>
              <a:gd name="connsiteX29" fmla="*/ 1112596 w 2331026"/>
              <a:gd name="connsiteY29" fmla="*/ 1618188 h 2191432"/>
              <a:gd name="connsiteX30" fmla="*/ 1114308 w 2331026"/>
              <a:gd name="connsiteY30" fmla="*/ 1623857 h 2191432"/>
              <a:gd name="connsiteX31" fmla="*/ 1127077 w 2331026"/>
              <a:gd name="connsiteY31" fmla="*/ 1626074 h 2191432"/>
              <a:gd name="connsiteX32" fmla="*/ 1126295 w 2331026"/>
              <a:gd name="connsiteY32" fmla="*/ 1618528 h 2191432"/>
              <a:gd name="connsiteX33" fmla="*/ 1119648 w 2331026"/>
              <a:gd name="connsiteY33" fmla="*/ 1618889 h 2191432"/>
              <a:gd name="connsiteX34" fmla="*/ 1089291 w 2331026"/>
              <a:gd name="connsiteY34" fmla="*/ 1615873 h 2191432"/>
              <a:gd name="connsiteX35" fmla="*/ 1091485 w 2331026"/>
              <a:gd name="connsiteY35" fmla="*/ 1622630 h 2191432"/>
              <a:gd name="connsiteX36" fmla="*/ 1091492 w 2331026"/>
              <a:gd name="connsiteY36" fmla="*/ 1622689 h 2191432"/>
              <a:gd name="connsiteX37" fmla="*/ 1099585 w 2331026"/>
              <a:gd name="connsiteY37" fmla="*/ 1622809 h 2191432"/>
              <a:gd name="connsiteX38" fmla="*/ 1097745 w 2331026"/>
              <a:gd name="connsiteY38" fmla="*/ 1616713 h 2191432"/>
              <a:gd name="connsiteX39" fmla="*/ 1046067 w 2331026"/>
              <a:gd name="connsiteY39" fmla="*/ 1611282 h 2191432"/>
              <a:gd name="connsiteX40" fmla="*/ 1047243 w 2331026"/>
              <a:gd name="connsiteY40" fmla="*/ 1622253 h 2191432"/>
              <a:gd name="connsiteX41" fmla="*/ 1048820 w 2331026"/>
              <a:gd name="connsiteY41" fmla="*/ 1622060 h 2191432"/>
              <a:gd name="connsiteX42" fmla="*/ 1076702 w 2331026"/>
              <a:gd name="connsiteY42" fmla="*/ 1622471 h 2191432"/>
              <a:gd name="connsiteX43" fmla="*/ 1074144 w 2331026"/>
              <a:gd name="connsiteY43" fmla="*/ 1614368 h 2191432"/>
              <a:gd name="connsiteX44" fmla="*/ 1047530 w 2331026"/>
              <a:gd name="connsiteY44" fmla="*/ 1611724 h 2191432"/>
              <a:gd name="connsiteX45" fmla="*/ 1017098 w 2331026"/>
              <a:gd name="connsiteY45" fmla="*/ 1602542 h 2191432"/>
              <a:gd name="connsiteX46" fmla="*/ 1019421 w 2331026"/>
              <a:gd name="connsiteY46" fmla="*/ 1625653 h 2191432"/>
              <a:gd name="connsiteX47" fmla="*/ 1033616 w 2331026"/>
              <a:gd name="connsiteY47" fmla="*/ 1623918 h 2191432"/>
              <a:gd name="connsiteX48" fmla="*/ 1030335 w 2331026"/>
              <a:gd name="connsiteY48" fmla="*/ 1613712 h 2191432"/>
              <a:gd name="connsiteX49" fmla="*/ 1029122 w 2331026"/>
              <a:gd name="connsiteY49" fmla="*/ 1606170 h 2191432"/>
              <a:gd name="connsiteX50" fmla="*/ 1516593 w 2331026"/>
              <a:gd name="connsiteY50" fmla="*/ 1601889 h 2191432"/>
              <a:gd name="connsiteX51" fmla="*/ 1520911 w 2331026"/>
              <a:gd name="connsiteY51" fmla="*/ 1613466 h 2191432"/>
              <a:gd name="connsiteX52" fmla="*/ 1516515 w 2331026"/>
              <a:gd name="connsiteY52" fmla="*/ 1604711 h 2191432"/>
              <a:gd name="connsiteX53" fmla="*/ 1320219 w 2331026"/>
              <a:gd name="connsiteY53" fmla="*/ 1589723 h 2191432"/>
              <a:gd name="connsiteX54" fmla="*/ 1305928 w 2331026"/>
              <a:gd name="connsiteY54" fmla="*/ 1594984 h 2191432"/>
              <a:gd name="connsiteX55" fmla="*/ 1217784 w 2331026"/>
              <a:gd name="connsiteY55" fmla="*/ 1613561 h 2191432"/>
              <a:gd name="connsiteX56" fmla="*/ 1141189 w 2331026"/>
              <a:gd name="connsiteY56" fmla="*/ 1617719 h 2191432"/>
              <a:gd name="connsiteX57" fmla="*/ 1143843 w 2331026"/>
              <a:gd name="connsiteY57" fmla="*/ 1628984 h 2191432"/>
              <a:gd name="connsiteX58" fmla="*/ 1187860 w 2331026"/>
              <a:gd name="connsiteY58" fmla="*/ 1636623 h 2191432"/>
              <a:gd name="connsiteX59" fmla="*/ 1200607 w 2331026"/>
              <a:gd name="connsiteY59" fmla="*/ 1637242 h 2191432"/>
              <a:gd name="connsiteX60" fmla="*/ 1200408 w 2331026"/>
              <a:gd name="connsiteY60" fmla="*/ 1636283 h 2191432"/>
              <a:gd name="connsiteX61" fmla="*/ 1213743 w 2331026"/>
              <a:gd name="connsiteY61" fmla="*/ 1631997 h 2191432"/>
              <a:gd name="connsiteX62" fmla="*/ 1214769 w 2331026"/>
              <a:gd name="connsiteY62" fmla="*/ 1637931 h 2191432"/>
              <a:gd name="connsiteX63" fmla="*/ 1266647 w 2331026"/>
              <a:gd name="connsiteY63" fmla="*/ 1640452 h 2191432"/>
              <a:gd name="connsiteX64" fmla="*/ 1273155 w 2331026"/>
              <a:gd name="connsiteY64" fmla="*/ 1639909 h 2191432"/>
              <a:gd name="connsiteX65" fmla="*/ 1262184 w 2331026"/>
              <a:gd name="connsiteY65" fmla="*/ 1614188 h 2191432"/>
              <a:gd name="connsiteX66" fmla="*/ 1267570 w 2331026"/>
              <a:gd name="connsiteY66" fmla="*/ 1605529 h 2191432"/>
              <a:gd name="connsiteX67" fmla="*/ 1279420 w 2331026"/>
              <a:gd name="connsiteY67" fmla="*/ 1609858 h 2191432"/>
              <a:gd name="connsiteX68" fmla="*/ 1287623 w 2331026"/>
              <a:gd name="connsiteY68" fmla="*/ 1638704 h 2191432"/>
              <a:gd name="connsiteX69" fmla="*/ 1319173 w 2331026"/>
              <a:gd name="connsiteY69" fmla="*/ 1636076 h 2191432"/>
              <a:gd name="connsiteX70" fmla="*/ 1321294 w 2331026"/>
              <a:gd name="connsiteY70" fmla="*/ 1635899 h 2191432"/>
              <a:gd name="connsiteX71" fmla="*/ 1315025 w 2331026"/>
              <a:gd name="connsiteY71" fmla="*/ 1596903 h 2191432"/>
              <a:gd name="connsiteX72" fmla="*/ 1161831 w 2331026"/>
              <a:gd name="connsiteY72" fmla="*/ 1588499 h 2191432"/>
              <a:gd name="connsiteX73" fmla="*/ 1161831 w 2331026"/>
              <a:gd name="connsiteY73" fmla="*/ 1601199 h 2191432"/>
              <a:gd name="connsiteX74" fmla="*/ 1161831 w 2331026"/>
              <a:gd name="connsiteY74" fmla="*/ 1588499 h 2191432"/>
              <a:gd name="connsiteX75" fmla="*/ 1231523 w 2331026"/>
              <a:gd name="connsiteY75" fmla="*/ 1578974 h 2191432"/>
              <a:gd name="connsiteX76" fmla="*/ 1231523 w 2331026"/>
              <a:gd name="connsiteY76" fmla="*/ 1591674 h 2191432"/>
              <a:gd name="connsiteX77" fmla="*/ 1231523 w 2331026"/>
              <a:gd name="connsiteY77" fmla="*/ 1578974 h 2191432"/>
              <a:gd name="connsiteX78" fmla="*/ 1728493 w 2331026"/>
              <a:gd name="connsiteY78" fmla="*/ 1576459 h 2191432"/>
              <a:gd name="connsiteX79" fmla="*/ 1738193 w 2331026"/>
              <a:gd name="connsiteY79" fmla="*/ 1602786 h 2191432"/>
              <a:gd name="connsiteX80" fmla="*/ 1741943 w 2331026"/>
              <a:gd name="connsiteY80" fmla="*/ 1625180 h 2191432"/>
              <a:gd name="connsiteX81" fmla="*/ 1774391 w 2331026"/>
              <a:gd name="connsiteY81" fmla="*/ 1627325 h 2191432"/>
              <a:gd name="connsiteX82" fmla="*/ 1784160 w 2331026"/>
              <a:gd name="connsiteY82" fmla="*/ 1628779 h 2191432"/>
              <a:gd name="connsiteX83" fmla="*/ 1755658 w 2331026"/>
              <a:gd name="connsiteY83" fmla="*/ 1580682 h 2191432"/>
              <a:gd name="connsiteX84" fmla="*/ 1742268 w 2331026"/>
              <a:gd name="connsiteY84" fmla="*/ 1580231 h 2191432"/>
              <a:gd name="connsiteX85" fmla="*/ 935003 w 2331026"/>
              <a:gd name="connsiteY85" fmla="*/ 1575666 h 2191432"/>
              <a:gd name="connsiteX86" fmla="*/ 946727 w 2331026"/>
              <a:gd name="connsiteY86" fmla="*/ 1627657 h 2191432"/>
              <a:gd name="connsiteX87" fmla="*/ 945685 w 2331026"/>
              <a:gd name="connsiteY87" fmla="*/ 1629345 h 2191432"/>
              <a:gd name="connsiteX88" fmla="*/ 974488 w 2331026"/>
              <a:gd name="connsiteY88" fmla="*/ 1628381 h 2191432"/>
              <a:gd name="connsiteX89" fmla="*/ 968498 w 2331026"/>
              <a:gd name="connsiteY89" fmla="*/ 1601426 h 2191432"/>
              <a:gd name="connsiteX90" fmla="*/ 981425 w 2331026"/>
              <a:gd name="connsiteY90" fmla="*/ 1597117 h 2191432"/>
              <a:gd name="connsiteX91" fmla="*/ 988270 w 2331026"/>
              <a:gd name="connsiteY91" fmla="*/ 1627919 h 2191432"/>
              <a:gd name="connsiteX92" fmla="*/ 1004869 w 2331026"/>
              <a:gd name="connsiteY92" fmla="*/ 1627364 h 2191432"/>
              <a:gd name="connsiteX93" fmla="*/ 1005226 w 2331026"/>
              <a:gd name="connsiteY93" fmla="*/ 1622631 h 2191432"/>
              <a:gd name="connsiteX94" fmla="*/ 1003559 w 2331026"/>
              <a:gd name="connsiteY94" fmla="*/ 1600519 h 2191432"/>
              <a:gd name="connsiteX95" fmla="*/ 1003645 w 2331026"/>
              <a:gd name="connsiteY95" fmla="*/ 1598483 h 2191432"/>
              <a:gd name="connsiteX96" fmla="*/ 944223 w 2331026"/>
              <a:gd name="connsiteY96" fmla="*/ 1580554 h 2191432"/>
              <a:gd name="connsiteX97" fmla="*/ 2063690 w 2331026"/>
              <a:gd name="connsiteY97" fmla="*/ 1570639 h 2191432"/>
              <a:gd name="connsiteX98" fmla="*/ 2068135 w 2331026"/>
              <a:gd name="connsiteY98" fmla="*/ 1570639 h 2191432"/>
              <a:gd name="connsiteX99" fmla="*/ 2065913 w 2331026"/>
              <a:gd name="connsiteY99" fmla="*/ 1572822 h 2191432"/>
              <a:gd name="connsiteX100" fmla="*/ 1953922 w 2331026"/>
              <a:gd name="connsiteY100" fmla="*/ 1560123 h 2191432"/>
              <a:gd name="connsiteX101" fmla="*/ 1966911 w 2331026"/>
              <a:gd name="connsiteY101" fmla="*/ 1562305 h 2191432"/>
              <a:gd name="connsiteX102" fmla="*/ 1988558 w 2331026"/>
              <a:gd name="connsiteY102" fmla="*/ 1605962 h 2191432"/>
              <a:gd name="connsiteX103" fmla="*/ 1975570 w 2331026"/>
              <a:gd name="connsiteY103" fmla="*/ 1614693 h 2191432"/>
              <a:gd name="connsiteX104" fmla="*/ 1953922 w 2331026"/>
              <a:gd name="connsiteY104" fmla="*/ 1571037 h 2191432"/>
              <a:gd name="connsiteX105" fmla="*/ 1953922 w 2331026"/>
              <a:gd name="connsiteY105" fmla="*/ 1560123 h 2191432"/>
              <a:gd name="connsiteX106" fmla="*/ 1901606 w 2331026"/>
              <a:gd name="connsiteY106" fmla="*/ 1531349 h 2191432"/>
              <a:gd name="connsiteX107" fmla="*/ 1901606 w 2331026"/>
              <a:gd name="connsiteY107" fmla="*/ 1548812 h 2191432"/>
              <a:gd name="connsiteX108" fmla="*/ 1901606 w 2331026"/>
              <a:gd name="connsiteY108" fmla="*/ 1531349 h 2191432"/>
              <a:gd name="connsiteX109" fmla="*/ 1835725 w 2331026"/>
              <a:gd name="connsiteY109" fmla="*/ 1531349 h 2191432"/>
              <a:gd name="connsiteX110" fmla="*/ 1835725 w 2331026"/>
              <a:gd name="connsiteY110" fmla="*/ 1548812 h 2191432"/>
              <a:gd name="connsiteX111" fmla="*/ 1835725 w 2331026"/>
              <a:gd name="connsiteY111" fmla="*/ 1531349 h 2191432"/>
              <a:gd name="connsiteX112" fmla="*/ 1589204 w 2331026"/>
              <a:gd name="connsiteY112" fmla="*/ 1523458 h 2191432"/>
              <a:gd name="connsiteX113" fmla="*/ 1602463 w 2331026"/>
              <a:gd name="connsiteY113" fmla="*/ 1555906 h 2191432"/>
              <a:gd name="connsiteX114" fmla="*/ 1616651 w 2331026"/>
              <a:gd name="connsiteY114" fmla="*/ 1609931 h 2191432"/>
              <a:gd name="connsiteX115" fmla="*/ 1616210 w 2331026"/>
              <a:gd name="connsiteY115" fmla="*/ 1610372 h 2191432"/>
              <a:gd name="connsiteX116" fmla="*/ 1645770 w 2331026"/>
              <a:gd name="connsiteY116" fmla="*/ 1616476 h 2191432"/>
              <a:gd name="connsiteX117" fmla="*/ 1647342 w 2331026"/>
              <a:gd name="connsiteY117" fmla="*/ 1609220 h 2191432"/>
              <a:gd name="connsiteX118" fmla="*/ 1643108 w 2331026"/>
              <a:gd name="connsiteY118" fmla="*/ 1604875 h 2191432"/>
              <a:gd name="connsiteX119" fmla="*/ 1643108 w 2331026"/>
              <a:gd name="connsiteY119" fmla="*/ 1596186 h 2191432"/>
              <a:gd name="connsiteX120" fmla="*/ 1638875 w 2331026"/>
              <a:gd name="connsiteY120" fmla="*/ 1583152 h 2191432"/>
              <a:gd name="connsiteX121" fmla="*/ 1626175 w 2331026"/>
              <a:gd name="connsiteY121" fmla="*/ 1557083 h 2191432"/>
              <a:gd name="connsiteX122" fmla="*/ 1632525 w 2331026"/>
              <a:gd name="connsiteY122" fmla="*/ 1548394 h 2191432"/>
              <a:gd name="connsiteX123" fmla="*/ 1638875 w 2331026"/>
              <a:gd name="connsiteY123" fmla="*/ 1552739 h 2191432"/>
              <a:gd name="connsiteX124" fmla="*/ 1655808 w 2331026"/>
              <a:gd name="connsiteY124" fmla="*/ 1591841 h 2191432"/>
              <a:gd name="connsiteX125" fmla="*/ 1660571 w 2331026"/>
              <a:gd name="connsiteY125" fmla="*/ 1607048 h 2191432"/>
              <a:gd name="connsiteX126" fmla="*/ 1656898 w 2331026"/>
              <a:gd name="connsiteY126" fmla="*/ 1618774 h 2191432"/>
              <a:gd name="connsiteX127" fmla="*/ 1663869 w 2331026"/>
              <a:gd name="connsiteY127" fmla="*/ 1620214 h 2191432"/>
              <a:gd name="connsiteX128" fmla="*/ 1717488 w 2331026"/>
              <a:gd name="connsiteY128" fmla="*/ 1623564 h 2191432"/>
              <a:gd name="connsiteX129" fmla="*/ 1723734 w 2331026"/>
              <a:gd name="connsiteY129" fmla="*/ 1623977 h 2191432"/>
              <a:gd name="connsiteX130" fmla="*/ 1713091 w 2331026"/>
              <a:gd name="connsiteY130" fmla="*/ 1574545 h 2191432"/>
              <a:gd name="connsiteX131" fmla="*/ 1713174 w 2331026"/>
              <a:gd name="connsiteY131" fmla="*/ 1572264 h 2191432"/>
              <a:gd name="connsiteX132" fmla="*/ 1678758 w 2331026"/>
              <a:gd name="connsiteY132" fmla="*/ 1562839 h 2191432"/>
              <a:gd name="connsiteX133" fmla="*/ 1686748 w 2331026"/>
              <a:gd name="connsiteY133" fmla="*/ 1584679 h 2191432"/>
              <a:gd name="connsiteX134" fmla="*/ 1691659 w 2331026"/>
              <a:gd name="connsiteY134" fmla="*/ 1610327 h 2191432"/>
              <a:gd name="connsiteX135" fmla="*/ 1678562 w 2331026"/>
              <a:gd name="connsiteY135" fmla="*/ 1614693 h 2191432"/>
              <a:gd name="connsiteX136" fmla="*/ 1665466 w 2331026"/>
              <a:gd name="connsiteY136" fmla="*/ 1566671 h 2191432"/>
              <a:gd name="connsiteX137" fmla="*/ 1666798 w 2331026"/>
              <a:gd name="connsiteY137" fmla="*/ 1559563 h 2191432"/>
              <a:gd name="connsiteX138" fmla="*/ 1656724 w 2331026"/>
              <a:gd name="connsiteY138" fmla="*/ 1556805 h 2191432"/>
              <a:gd name="connsiteX139" fmla="*/ 1871285 w 2331026"/>
              <a:gd name="connsiteY139" fmla="*/ 1513886 h 2191432"/>
              <a:gd name="connsiteX140" fmla="*/ 1871285 w 2331026"/>
              <a:gd name="connsiteY140" fmla="*/ 1526586 h 2191432"/>
              <a:gd name="connsiteX141" fmla="*/ 1871285 w 2331026"/>
              <a:gd name="connsiteY141" fmla="*/ 1513886 h 2191432"/>
              <a:gd name="connsiteX142" fmla="*/ 2000872 w 2331026"/>
              <a:gd name="connsiteY142" fmla="*/ 1507490 h 2191432"/>
              <a:gd name="connsiteX143" fmla="*/ 1993423 w 2331026"/>
              <a:gd name="connsiteY143" fmla="*/ 1514869 h 2191432"/>
              <a:gd name="connsiteX144" fmla="*/ 1914176 w 2331026"/>
              <a:gd name="connsiteY144" fmla="*/ 1561108 h 2191432"/>
              <a:gd name="connsiteX145" fmla="*/ 1829454 w 2331026"/>
              <a:gd name="connsiteY145" fmla="*/ 1583168 h 2191432"/>
              <a:gd name="connsiteX146" fmla="*/ 1773489 w 2331026"/>
              <a:gd name="connsiteY146" fmla="*/ 1581283 h 2191432"/>
              <a:gd name="connsiteX147" fmla="*/ 1786910 w 2331026"/>
              <a:gd name="connsiteY147" fmla="*/ 1604771 h 2191432"/>
              <a:gd name="connsiteX148" fmla="*/ 1802161 w 2331026"/>
              <a:gd name="connsiteY148" fmla="*/ 1631459 h 2191432"/>
              <a:gd name="connsiteX149" fmla="*/ 1868837 w 2331026"/>
              <a:gd name="connsiteY149" fmla="*/ 1641387 h 2191432"/>
              <a:gd name="connsiteX150" fmla="*/ 1849616 w 2331026"/>
              <a:gd name="connsiteY150" fmla="*/ 1609212 h 2191432"/>
              <a:gd name="connsiteX151" fmla="*/ 1852890 w 2331026"/>
              <a:gd name="connsiteY151" fmla="*/ 1598251 h 2191432"/>
              <a:gd name="connsiteX152" fmla="*/ 1862712 w 2331026"/>
              <a:gd name="connsiteY152" fmla="*/ 1600443 h 2191432"/>
              <a:gd name="connsiteX153" fmla="*/ 1884541 w 2331026"/>
              <a:gd name="connsiteY153" fmla="*/ 1639904 h 2191432"/>
              <a:gd name="connsiteX154" fmla="*/ 1885962 w 2331026"/>
              <a:gd name="connsiteY154" fmla="*/ 1642759 h 2191432"/>
              <a:gd name="connsiteX155" fmla="*/ 1927042 w 2331026"/>
              <a:gd name="connsiteY155" fmla="*/ 1643323 h 2191432"/>
              <a:gd name="connsiteX156" fmla="*/ 1936601 w 2331026"/>
              <a:gd name="connsiteY156" fmla="*/ 1641230 h 2191432"/>
              <a:gd name="connsiteX157" fmla="*/ 1928555 w 2331026"/>
              <a:gd name="connsiteY157" fmla="*/ 1617562 h 2191432"/>
              <a:gd name="connsiteX158" fmla="*/ 1901977 w 2331026"/>
              <a:gd name="connsiteY158" fmla="*/ 1574700 h 2191432"/>
              <a:gd name="connsiteX159" fmla="*/ 1905232 w 2331026"/>
              <a:gd name="connsiteY159" fmla="*/ 1565358 h 2191432"/>
              <a:gd name="connsiteX160" fmla="*/ 1914995 w 2331026"/>
              <a:gd name="connsiteY160" fmla="*/ 1565907 h 2191432"/>
              <a:gd name="connsiteX161" fmla="*/ 1955878 w 2331026"/>
              <a:gd name="connsiteY161" fmla="*/ 1637001 h 2191432"/>
              <a:gd name="connsiteX162" fmla="*/ 1955880 w 2331026"/>
              <a:gd name="connsiteY162" fmla="*/ 1637007 h 2191432"/>
              <a:gd name="connsiteX163" fmla="*/ 1980114 w 2331026"/>
              <a:gd name="connsiteY163" fmla="*/ 1631700 h 2191432"/>
              <a:gd name="connsiteX164" fmla="*/ 2024904 w 2331026"/>
              <a:gd name="connsiteY164" fmla="*/ 1610216 h 2191432"/>
              <a:gd name="connsiteX165" fmla="*/ 2012533 w 2331026"/>
              <a:gd name="connsiteY165" fmla="*/ 1557338 h 2191432"/>
              <a:gd name="connsiteX166" fmla="*/ 756672 w 2331026"/>
              <a:gd name="connsiteY166" fmla="*/ 1497781 h 2191432"/>
              <a:gd name="connsiteX167" fmla="*/ 758766 w 2331026"/>
              <a:gd name="connsiteY167" fmla="*/ 1513135 h 2191432"/>
              <a:gd name="connsiteX168" fmla="*/ 764969 w 2331026"/>
              <a:gd name="connsiteY168" fmla="*/ 1509092 h 2191432"/>
              <a:gd name="connsiteX169" fmla="*/ 706959 w 2331026"/>
              <a:gd name="connsiteY169" fmla="*/ 1476987 h 2191432"/>
              <a:gd name="connsiteX170" fmla="*/ 706381 w 2331026"/>
              <a:gd name="connsiteY170" fmla="*/ 1478551 h 2191432"/>
              <a:gd name="connsiteX171" fmla="*/ 704107 w 2331026"/>
              <a:gd name="connsiteY171" fmla="*/ 1487039 h 2191432"/>
              <a:gd name="connsiteX172" fmla="*/ 705304 w 2331026"/>
              <a:gd name="connsiteY172" fmla="*/ 1495631 h 2191432"/>
              <a:gd name="connsiteX173" fmla="*/ 718493 w 2331026"/>
              <a:gd name="connsiteY173" fmla="*/ 1491265 h 2191432"/>
              <a:gd name="connsiteX174" fmla="*/ 714097 w 2331026"/>
              <a:gd name="connsiteY174" fmla="*/ 1478168 h 2191432"/>
              <a:gd name="connsiteX175" fmla="*/ 2036237 w 2331026"/>
              <a:gd name="connsiteY175" fmla="*/ 1472453 h 2191432"/>
              <a:gd name="connsiteX176" fmla="*/ 2012486 w 2331026"/>
              <a:gd name="connsiteY176" fmla="*/ 1495984 h 2191432"/>
              <a:gd name="connsiteX177" fmla="*/ 2027268 w 2331026"/>
              <a:gd name="connsiteY177" fmla="*/ 1553528 h 2191432"/>
              <a:gd name="connsiteX178" fmla="*/ 2036835 w 2331026"/>
              <a:gd name="connsiteY178" fmla="*/ 1602002 h 2191432"/>
              <a:gd name="connsiteX179" fmla="*/ 2062093 w 2331026"/>
              <a:gd name="connsiteY179" fmla="*/ 1582952 h 2191432"/>
              <a:gd name="connsiteX180" fmla="*/ 2054800 w 2331026"/>
              <a:gd name="connsiteY180" fmla="*/ 1579371 h 2191432"/>
              <a:gd name="connsiteX181" fmla="*/ 2054800 w 2331026"/>
              <a:gd name="connsiteY181" fmla="*/ 1566274 h 2191432"/>
              <a:gd name="connsiteX182" fmla="*/ 2056293 w 2331026"/>
              <a:gd name="connsiteY182" fmla="*/ 1564319 h 2191432"/>
              <a:gd name="connsiteX183" fmla="*/ 2059245 w 2331026"/>
              <a:gd name="connsiteY183" fmla="*/ 1579371 h 2191432"/>
              <a:gd name="connsiteX184" fmla="*/ 2065913 w 2331026"/>
              <a:gd name="connsiteY184" fmla="*/ 1572822 h 2191432"/>
              <a:gd name="connsiteX185" fmla="*/ 2068135 w 2331026"/>
              <a:gd name="connsiteY185" fmla="*/ 1575005 h 2191432"/>
              <a:gd name="connsiteX186" fmla="*/ 2068135 w 2331026"/>
              <a:gd name="connsiteY186" fmla="*/ 1570639 h 2191432"/>
              <a:gd name="connsiteX187" fmla="*/ 2068135 w 2331026"/>
              <a:gd name="connsiteY187" fmla="*/ 1561908 h 2191432"/>
              <a:gd name="connsiteX188" fmla="*/ 2061468 w 2331026"/>
              <a:gd name="connsiteY188" fmla="*/ 1557542 h 2191432"/>
              <a:gd name="connsiteX189" fmla="*/ 2056293 w 2331026"/>
              <a:gd name="connsiteY189" fmla="*/ 1564319 h 2191432"/>
              <a:gd name="connsiteX190" fmla="*/ 2047577 w 2331026"/>
              <a:gd name="connsiteY190" fmla="*/ 1519889 h 2191432"/>
              <a:gd name="connsiteX191" fmla="*/ 1490549 w 2331026"/>
              <a:gd name="connsiteY191" fmla="*/ 1465142 h 2191432"/>
              <a:gd name="connsiteX192" fmla="*/ 1470922 w 2331026"/>
              <a:gd name="connsiteY192" fmla="*/ 1465926 h 2191432"/>
              <a:gd name="connsiteX193" fmla="*/ 1445535 w 2331026"/>
              <a:gd name="connsiteY193" fmla="*/ 1482427 h 2191432"/>
              <a:gd name="connsiteX194" fmla="*/ 1384217 w 2331026"/>
              <a:gd name="connsiteY194" fmla="*/ 1556736 h 2191432"/>
              <a:gd name="connsiteX195" fmla="*/ 1348973 w 2331026"/>
              <a:gd name="connsiteY195" fmla="*/ 1579139 h 2191432"/>
              <a:gd name="connsiteX196" fmla="*/ 1322482 w 2331026"/>
              <a:gd name="connsiteY196" fmla="*/ 1588890 h 2191432"/>
              <a:gd name="connsiteX197" fmla="*/ 1327725 w 2331026"/>
              <a:gd name="connsiteY197" fmla="*/ 1592514 h 2191432"/>
              <a:gd name="connsiteX198" fmla="*/ 1335662 w 2331026"/>
              <a:gd name="connsiteY198" fmla="*/ 1621043 h 2191432"/>
              <a:gd name="connsiteX199" fmla="*/ 1337911 w 2331026"/>
              <a:gd name="connsiteY199" fmla="*/ 1634515 h 2191432"/>
              <a:gd name="connsiteX200" fmla="*/ 1362796 w 2331026"/>
              <a:gd name="connsiteY200" fmla="*/ 1632442 h 2191432"/>
              <a:gd name="connsiteX201" fmla="*/ 1362424 w 2331026"/>
              <a:gd name="connsiteY201" fmla="*/ 1632094 h 2191432"/>
              <a:gd name="connsiteX202" fmla="*/ 1349497 w 2331026"/>
              <a:gd name="connsiteY202" fmla="*/ 1596925 h 2191432"/>
              <a:gd name="connsiteX203" fmla="*/ 1354345 w 2331026"/>
              <a:gd name="connsiteY203" fmla="*/ 1588132 h 2191432"/>
              <a:gd name="connsiteX204" fmla="*/ 1362424 w 2331026"/>
              <a:gd name="connsiteY204" fmla="*/ 1592528 h 2191432"/>
              <a:gd name="connsiteX205" fmla="*/ 1375351 w 2331026"/>
              <a:gd name="connsiteY205" fmla="*/ 1627698 h 2191432"/>
              <a:gd name="connsiteX206" fmla="*/ 1372846 w 2331026"/>
              <a:gd name="connsiteY206" fmla="*/ 1631745 h 2191432"/>
              <a:gd name="connsiteX207" fmla="*/ 1405685 w 2331026"/>
              <a:gd name="connsiteY207" fmla="*/ 1633017 h 2191432"/>
              <a:gd name="connsiteX208" fmla="*/ 1403018 w 2331026"/>
              <a:gd name="connsiteY208" fmla="*/ 1607351 h 2191432"/>
              <a:gd name="connsiteX209" fmla="*/ 1392813 w 2331026"/>
              <a:gd name="connsiteY209" fmla="*/ 1574608 h 2191432"/>
              <a:gd name="connsiteX210" fmla="*/ 1399617 w 2331026"/>
              <a:gd name="connsiteY210" fmla="*/ 1565877 h 2191432"/>
              <a:gd name="connsiteX211" fmla="*/ 1406420 w 2331026"/>
              <a:gd name="connsiteY211" fmla="*/ 1570242 h 2191432"/>
              <a:gd name="connsiteX212" fmla="*/ 1418326 w 2331026"/>
              <a:gd name="connsiteY212" fmla="*/ 1605713 h 2191432"/>
              <a:gd name="connsiteX213" fmla="*/ 1419441 w 2331026"/>
              <a:gd name="connsiteY213" fmla="*/ 1631111 h 2191432"/>
              <a:gd name="connsiteX214" fmla="*/ 1409822 w 2331026"/>
              <a:gd name="connsiteY214" fmla="*/ 1626996 h 2191432"/>
              <a:gd name="connsiteX215" fmla="*/ 1407449 w 2331026"/>
              <a:gd name="connsiteY215" fmla="*/ 1633085 h 2191432"/>
              <a:gd name="connsiteX216" fmla="*/ 1417589 w 2331026"/>
              <a:gd name="connsiteY216" fmla="*/ 1633478 h 2191432"/>
              <a:gd name="connsiteX217" fmla="*/ 1419544 w 2331026"/>
              <a:gd name="connsiteY217" fmla="*/ 1633452 h 2191432"/>
              <a:gd name="connsiteX218" fmla="*/ 1419441 w 2331026"/>
              <a:gd name="connsiteY218" fmla="*/ 1631111 h 2191432"/>
              <a:gd name="connsiteX219" fmla="*/ 1420027 w 2331026"/>
              <a:gd name="connsiteY219" fmla="*/ 1631362 h 2191432"/>
              <a:gd name="connsiteX220" fmla="*/ 1420027 w 2331026"/>
              <a:gd name="connsiteY220" fmla="*/ 1633446 h 2191432"/>
              <a:gd name="connsiteX221" fmla="*/ 1440926 w 2331026"/>
              <a:gd name="connsiteY221" fmla="*/ 1633171 h 2191432"/>
              <a:gd name="connsiteX222" fmla="*/ 1424563 w 2331026"/>
              <a:gd name="connsiteY222" fmla="*/ 1530583 h 2191432"/>
              <a:gd name="connsiteX223" fmla="*/ 1431111 w 2331026"/>
              <a:gd name="connsiteY223" fmla="*/ 1524014 h 2191432"/>
              <a:gd name="connsiteX224" fmla="*/ 1437660 w 2331026"/>
              <a:gd name="connsiteY224" fmla="*/ 1530583 h 2191432"/>
              <a:gd name="connsiteX225" fmla="*/ 1453611 w 2331026"/>
              <a:gd name="connsiteY225" fmla="*/ 1626591 h 2191432"/>
              <a:gd name="connsiteX226" fmla="*/ 1445300 w 2331026"/>
              <a:gd name="connsiteY226" fmla="*/ 1624738 h 2191432"/>
              <a:gd name="connsiteX227" fmla="*/ 1442785 w 2331026"/>
              <a:gd name="connsiteY227" fmla="*/ 1633147 h 2191432"/>
              <a:gd name="connsiteX228" fmla="*/ 1454674 w 2331026"/>
              <a:gd name="connsiteY228" fmla="*/ 1632991 h 2191432"/>
              <a:gd name="connsiteX229" fmla="*/ 1453611 w 2331026"/>
              <a:gd name="connsiteY229" fmla="*/ 1626591 h 2191432"/>
              <a:gd name="connsiteX230" fmla="*/ 1455122 w 2331026"/>
              <a:gd name="connsiteY230" fmla="*/ 1626928 h 2191432"/>
              <a:gd name="connsiteX231" fmla="*/ 1455122 w 2331026"/>
              <a:gd name="connsiteY231" fmla="*/ 1632985 h 2191432"/>
              <a:gd name="connsiteX232" fmla="*/ 1469635 w 2331026"/>
              <a:gd name="connsiteY232" fmla="*/ 1632794 h 2191432"/>
              <a:gd name="connsiteX233" fmla="*/ 1490603 w 2331026"/>
              <a:gd name="connsiteY233" fmla="*/ 1627472 h 2191432"/>
              <a:gd name="connsiteX234" fmla="*/ 1489650 w 2331026"/>
              <a:gd name="connsiteY234" fmla="*/ 1626996 h 2191432"/>
              <a:gd name="connsiteX235" fmla="*/ 1476553 w 2331026"/>
              <a:gd name="connsiteY235" fmla="*/ 1587705 h 2191432"/>
              <a:gd name="connsiteX236" fmla="*/ 1454725 w 2331026"/>
              <a:gd name="connsiteY236" fmla="*/ 1504758 h 2191432"/>
              <a:gd name="connsiteX237" fmla="*/ 1461819 w 2331026"/>
              <a:gd name="connsiteY237" fmla="*/ 1494390 h 2191432"/>
              <a:gd name="connsiteX238" fmla="*/ 1472188 w 2331026"/>
              <a:gd name="connsiteY238" fmla="*/ 1500392 h 2191432"/>
              <a:gd name="connsiteX239" fmla="*/ 1489650 w 2331026"/>
              <a:gd name="connsiteY239" fmla="*/ 1574608 h 2191432"/>
              <a:gd name="connsiteX240" fmla="*/ 1494016 w 2331026"/>
              <a:gd name="connsiteY240" fmla="*/ 1598073 h 2191432"/>
              <a:gd name="connsiteX241" fmla="*/ 1498310 w 2331026"/>
              <a:gd name="connsiteY241" fmla="*/ 1617934 h 2191432"/>
              <a:gd name="connsiteX242" fmla="*/ 1494016 w 2331026"/>
              <a:gd name="connsiteY242" fmla="*/ 1618264 h 2191432"/>
              <a:gd name="connsiteX243" fmla="*/ 1498382 w 2331026"/>
              <a:gd name="connsiteY243" fmla="*/ 1618264 h 2191432"/>
              <a:gd name="connsiteX244" fmla="*/ 1498310 w 2331026"/>
              <a:gd name="connsiteY244" fmla="*/ 1617934 h 2191432"/>
              <a:gd name="connsiteX245" fmla="*/ 1501110 w 2331026"/>
              <a:gd name="connsiteY245" fmla="*/ 1617719 h 2191432"/>
              <a:gd name="connsiteX246" fmla="*/ 1498858 w 2331026"/>
              <a:gd name="connsiteY246" fmla="*/ 1625376 h 2191432"/>
              <a:gd name="connsiteX247" fmla="*/ 1517578 w 2331026"/>
              <a:gd name="connsiteY247" fmla="*/ 1620624 h 2191432"/>
              <a:gd name="connsiteX248" fmla="*/ 1522745 w 2331026"/>
              <a:gd name="connsiteY248" fmla="*/ 1615596 h 2191432"/>
              <a:gd name="connsiteX249" fmla="*/ 1520911 w 2331026"/>
              <a:gd name="connsiteY249" fmla="*/ 1613466 h 2191432"/>
              <a:gd name="connsiteX250" fmla="*/ 1527015 w 2331026"/>
              <a:gd name="connsiteY250" fmla="*/ 1611440 h 2191432"/>
              <a:gd name="connsiteX251" fmla="*/ 1532567 w 2331026"/>
              <a:gd name="connsiteY251" fmla="*/ 1606036 h 2191432"/>
              <a:gd name="connsiteX252" fmla="*/ 1529704 w 2331026"/>
              <a:gd name="connsiteY252" fmla="*/ 1600333 h 2191432"/>
              <a:gd name="connsiteX253" fmla="*/ 1516721 w 2331026"/>
              <a:gd name="connsiteY253" fmla="*/ 1597255 h 2191432"/>
              <a:gd name="connsiteX254" fmla="*/ 1516593 w 2331026"/>
              <a:gd name="connsiteY254" fmla="*/ 1601889 h 2191432"/>
              <a:gd name="connsiteX255" fmla="*/ 1499480 w 2331026"/>
              <a:gd name="connsiteY255" fmla="*/ 1556009 h 2191432"/>
              <a:gd name="connsiteX256" fmla="*/ 1481346 w 2331026"/>
              <a:gd name="connsiteY256" fmla="*/ 1495269 h 2191432"/>
              <a:gd name="connsiteX257" fmla="*/ 1484643 w 2331026"/>
              <a:gd name="connsiteY257" fmla="*/ 1486514 h 2191432"/>
              <a:gd name="connsiteX258" fmla="*/ 1494535 w 2331026"/>
              <a:gd name="connsiteY258" fmla="*/ 1490891 h 2191432"/>
              <a:gd name="connsiteX259" fmla="*/ 1514317 w 2331026"/>
              <a:gd name="connsiteY259" fmla="*/ 1551632 h 2191432"/>
              <a:gd name="connsiteX260" fmla="*/ 1532928 w 2331026"/>
              <a:gd name="connsiteY260" fmla="*/ 1605685 h 2191432"/>
              <a:gd name="connsiteX261" fmla="*/ 1551159 w 2331026"/>
              <a:gd name="connsiteY261" fmla="*/ 1587943 h 2191432"/>
              <a:gd name="connsiteX262" fmla="*/ 1559913 w 2331026"/>
              <a:gd name="connsiteY262" fmla="*/ 1583568 h 2191432"/>
              <a:gd name="connsiteX263" fmla="*/ 1564512 w 2331026"/>
              <a:gd name="connsiteY263" fmla="*/ 1585860 h 2191432"/>
              <a:gd name="connsiteX264" fmla="*/ 1564554 w 2331026"/>
              <a:gd name="connsiteY264" fmla="*/ 1583203 h 2191432"/>
              <a:gd name="connsiteX265" fmla="*/ 1537776 w 2331026"/>
              <a:gd name="connsiteY265" fmla="*/ 1535318 h 2191432"/>
              <a:gd name="connsiteX266" fmla="*/ 1506778 w 2331026"/>
              <a:gd name="connsiteY266" fmla="*/ 1487296 h 2191432"/>
              <a:gd name="connsiteX267" fmla="*/ 1511760 w 2331026"/>
              <a:gd name="connsiteY267" fmla="*/ 1478565 h 2191432"/>
              <a:gd name="connsiteX268" fmla="*/ 1520063 w 2331026"/>
              <a:gd name="connsiteY268" fmla="*/ 1482930 h 2191432"/>
              <a:gd name="connsiteX269" fmla="*/ 1564346 w 2331026"/>
              <a:gd name="connsiteY269" fmla="*/ 1552780 h 2191432"/>
              <a:gd name="connsiteX270" fmla="*/ 1580537 w 2331026"/>
              <a:gd name="connsiteY270" fmla="*/ 1591457 h 2191432"/>
              <a:gd name="connsiteX271" fmla="*/ 1580079 w 2331026"/>
              <a:gd name="connsiteY271" fmla="*/ 1593621 h 2191432"/>
              <a:gd name="connsiteX272" fmla="*/ 1597772 w 2331026"/>
              <a:gd name="connsiteY272" fmla="*/ 1602441 h 2191432"/>
              <a:gd name="connsiteX273" fmla="*/ 1599188 w 2331026"/>
              <a:gd name="connsiteY273" fmla="*/ 1600654 h 2191432"/>
              <a:gd name="connsiteX274" fmla="*/ 1601973 w 2331026"/>
              <a:gd name="connsiteY274" fmla="*/ 1600770 h 2191432"/>
              <a:gd name="connsiteX275" fmla="*/ 1603459 w 2331026"/>
              <a:gd name="connsiteY275" fmla="*/ 1605276 h 2191432"/>
              <a:gd name="connsiteX276" fmla="*/ 1604038 w 2331026"/>
              <a:gd name="connsiteY276" fmla="*/ 1605565 h 2191432"/>
              <a:gd name="connsiteX277" fmla="*/ 1612285 w 2331026"/>
              <a:gd name="connsiteY277" fmla="*/ 1605565 h 2191432"/>
              <a:gd name="connsiteX278" fmla="*/ 1612285 w 2331026"/>
              <a:gd name="connsiteY278" fmla="*/ 1601200 h 2191432"/>
              <a:gd name="connsiteX279" fmla="*/ 1601973 w 2331026"/>
              <a:gd name="connsiteY279" fmla="*/ 1600770 h 2191432"/>
              <a:gd name="connsiteX280" fmla="*/ 1601508 w 2331026"/>
              <a:gd name="connsiteY280" fmla="*/ 1599358 h 2191432"/>
              <a:gd name="connsiteX281" fmla="*/ 1590457 w 2331026"/>
              <a:gd name="connsiteY281" fmla="*/ 1561909 h 2191432"/>
              <a:gd name="connsiteX282" fmla="*/ 1568629 w 2331026"/>
              <a:gd name="connsiteY282" fmla="*/ 1513887 h 2191432"/>
              <a:gd name="connsiteX283" fmla="*/ 1569267 w 2331026"/>
              <a:gd name="connsiteY283" fmla="*/ 1511759 h 2191432"/>
              <a:gd name="connsiteX284" fmla="*/ 1547776 w 2331026"/>
              <a:gd name="connsiteY284" fmla="*/ 1495950 h 2191432"/>
              <a:gd name="connsiteX285" fmla="*/ 1490549 w 2331026"/>
              <a:gd name="connsiteY285" fmla="*/ 1465142 h 2191432"/>
              <a:gd name="connsiteX286" fmla="*/ 2078514 w 2331026"/>
              <a:gd name="connsiteY286" fmla="*/ 1417944 h 2191432"/>
              <a:gd name="connsiteX287" fmla="*/ 2058710 w 2331026"/>
              <a:gd name="connsiteY287" fmla="*/ 1450190 h 2191432"/>
              <a:gd name="connsiteX288" fmla="*/ 2050567 w 2331026"/>
              <a:gd name="connsiteY288" fmla="*/ 1458257 h 2191432"/>
              <a:gd name="connsiteX289" fmla="*/ 2061468 w 2331026"/>
              <a:gd name="connsiteY289" fmla="*/ 1516069 h 2191432"/>
              <a:gd name="connsiteX290" fmla="*/ 2072143 w 2331026"/>
              <a:gd name="connsiteY290" fmla="*/ 1572688 h 2191432"/>
              <a:gd name="connsiteX291" fmla="*/ 2090948 w 2331026"/>
              <a:gd name="connsiteY291" fmla="*/ 1550538 h 2191432"/>
              <a:gd name="connsiteX292" fmla="*/ 2084963 w 2331026"/>
              <a:gd name="connsiteY292" fmla="*/ 1548018 h 2191432"/>
              <a:gd name="connsiteX293" fmla="*/ 2054404 w 2331026"/>
              <a:gd name="connsiteY293" fmla="*/ 1465071 h 2191432"/>
              <a:gd name="connsiteX294" fmla="*/ 2057678 w 2331026"/>
              <a:gd name="connsiteY294" fmla="*/ 1456340 h 2191432"/>
              <a:gd name="connsiteX295" fmla="*/ 2067501 w 2331026"/>
              <a:gd name="connsiteY295" fmla="*/ 1460705 h 2191432"/>
              <a:gd name="connsiteX296" fmla="*/ 2099485 w 2331026"/>
              <a:gd name="connsiteY296" fmla="*/ 1536667 h 2191432"/>
              <a:gd name="connsiteX297" fmla="*/ 2114163 w 2331026"/>
              <a:gd name="connsiteY297" fmla="*/ 1508087 h 2191432"/>
              <a:gd name="connsiteX298" fmla="*/ 2119457 w 2331026"/>
              <a:gd name="connsiteY298" fmla="*/ 1487562 h 2191432"/>
              <a:gd name="connsiteX299" fmla="*/ 2111724 w 2331026"/>
              <a:gd name="connsiteY299" fmla="*/ 1482859 h 2191432"/>
              <a:gd name="connsiteX300" fmla="*/ 2096798 w 2331026"/>
              <a:gd name="connsiteY300" fmla="*/ 1445444 h 2191432"/>
              <a:gd name="connsiteX301" fmla="*/ 437138 w 2331026"/>
              <a:gd name="connsiteY301" fmla="*/ 1311956 h 2191432"/>
              <a:gd name="connsiteX302" fmla="*/ 447343 w 2331026"/>
              <a:gd name="connsiteY302" fmla="*/ 1316401 h 2191432"/>
              <a:gd name="connsiteX303" fmla="*/ 456415 w 2331026"/>
              <a:gd name="connsiteY303" fmla="*/ 1360851 h 2191432"/>
              <a:gd name="connsiteX304" fmla="*/ 442807 w 2331026"/>
              <a:gd name="connsiteY304" fmla="*/ 1360851 h 2191432"/>
              <a:gd name="connsiteX305" fmla="*/ 433736 w 2331026"/>
              <a:gd name="connsiteY305" fmla="*/ 1320846 h 2191432"/>
              <a:gd name="connsiteX306" fmla="*/ 437138 w 2331026"/>
              <a:gd name="connsiteY306" fmla="*/ 1311956 h 2191432"/>
              <a:gd name="connsiteX307" fmla="*/ 307913 w 2331026"/>
              <a:gd name="connsiteY307" fmla="*/ 1260198 h 2191432"/>
              <a:gd name="connsiteX308" fmla="*/ 311397 w 2331026"/>
              <a:gd name="connsiteY308" fmla="*/ 1267976 h 2191432"/>
              <a:gd name="connsiteX309" fmla="*/ 339696 w 2331026"/>
              <a:gd name="connsiteY309" fmla="*/ 1307821 h 2191432"/>
              <a:gd name="connsiteX310" fmla="*/ 359265 w 2331026"/>
              <a:gd name="connsiteY310" fmla="*/ 1323502 h 2191432"/>
              <a:gd name="connsiteX311" fmla="*/ 358954 w 2331026"/>
              <a:gd name="connsiteY311" fmla="*/ 1315383 h 2191432"/>
              <a:gd name="connsiteX312" fmla="*/ 351413 w 2331026"/>
              <a:gd name="connsiteY312" fmla="*/ 1290578 h 2191432"/>
              <a:gd name="connsiteX313" fmla="*/ 355334 w 2331026"/>
              <a:gd name="connsiteY313" fmla="*/ 1285229 h 2191432"/>
              <a:gd name="connsiteX314" fmla="*/ 317320 w 2331026"/>
              <a:gd name="connsiteY314" fmla="*/ 1267626 h 2191432"/>
              <a:gd name="connsiteX315" fmla="*/ 188958 w 2331026"/>
              <a:gd name="connsiteY315" fmla="*/ 1138555 h 2191432"/>
              <a:gd name="connsiteX316" fmla="*/ 173666 w 2331026"/>
              <a:gd name="connsiteY316" fmla="*/ 1139587 h 2191432"/>
              <a:gd name="connsiteX317" fmla="*/ 175597 w 2331026"/>
              <a:gd name="connsiteY317" fmla="*/ 1154714 h 2191432"/>
              <a:gd name="connsiteX318" fmla="*/ 175461 w 2331026"/>
              <a:gd name="connsiteY318" fmla="*/ 1158448 h 2191432"/>
              <a:gd name="connsiteX319" fmla="*/ 179839 w 2331026"/>
              <a:gd name="connsiteY319" fmla="*/ 1158624 h 2191432"/>
              <a:gd name="connsiteX320" fmla="*/ 188958 w 2331026"/>
              <a:gd name="connsiteY320" fmla="*/ 1158274 h 2191432"/>
              <a:gd name="connsiteX321" fmla="*/ 152924 w 2331026"/>
              <a:gd name="connsiteY321" fmla="*/ 1135201 h 2191432"/>
              <a:gd name="connsiteX322" fmla="*/ 149007 w 2331026"/>
              <a:gd name="connsiteY322" fmla="*/ 1146686 h 2191432"/>
              <a:gd name="connsiteX323" fmla="*/ 142660 w 2331026"/>
              <a:gd name="connsiteY323" fmla="*/ 1154440 h 2191432"/>
              <a:gd name="connsiteX324" fmla="*/ 149750 w 2331026"/>
              <a:gd name="connsiteY324" fmla="*/ 1157411 h 2191432"/>
              <a:gd name="connsiteX325" fmla="*/ 162238 w 2331026"/>
              <a:gd name="connsiteY325" fmla="*/ 1157914 h 2191432"/>
              <a:gd name="connsiteX326" fmla="*/ 157589 w 2331026"/>
              <a:gd name="connsiteY326" fmla="*/ 1137252 h 2191432"/>
              <a:gd name="connsiteX327" fmla="*/ 157206 w 2331026"/>
              <a:gd name="connsiteY327" fmla="*/ 1136229 h 2191432"/>
              <a:gd name="connsiteX328" fmla="*/ 115634 w 2331026"/>
              <a:gd name="connsiteY328" fmla="*/ 1123914 h 2191432"/>
              <a:gd name="connsiteX329" fmla="*/ 117415 w 2331026"/>
              <a:gd name="connsiteY329" fmla="*/ 1143863 h 2191432"/>
              <a:gd name="connsiteX330" fmla="*/ 141443 w 2331026"/>
              <a:gd name="connsiteY330" fmla="*/ 1153931 h 2191432"/>
              <a:gd name="connsiteX331" fmla="*/ 135513 w 2331026"/>
              <a:gd name="connsiteY331" fmla="*/ 1146686 h 2191432"/>
              <a:gd name="connsiteX332" fmla="*/ 139288 w 2331026"/>
              <a:gd name="connsiteY332" fmla="*/ 1131928 h 2191432"/>
              <a:gd name="connsiteX333" fmla="*/ 121069 w 2331026"/>
              <a:gd name="connsiteY333" fmla="*/ 1127555 h 2191432"/>
              <a:gd name="connsiteX334" fmla="*/ 70885 w 2331026"/>
              <a:gd name="connsiteY334" fmla="*/ 1089688 h 2191432"/>
              <a:gd name="connsiteX335" fmla="*/ 79526 w 2331026"/>
              <a:gd name="connsiteY335" fmla="*/ 1110509 h 2191432"/>
              <a:gd name="connsiteX336" fmla="*/ 103454 w 2331026"/>
              <a:gd name="connsiteY336" fmla="*/ 1134189 h 2191432"/>
              <a:gd name="connsiteX337" fmla="*/ 101704 w 2331026"/>
              <a:gd name="connsiteY337" fmla="*/ 1114583 h 2191432"/>
              <a:gd name="connsiteX338" fmla="*/ 79235 w 2331026"/>
              <a:gd name="connsiteY338" fmla="*/ 1099533 h 2191432"/>
              <a:gd name="connsiteX339" fmla="*/ 2275523 w 2331026"/>
              <a:gd name="connsiteY339" fmla="*/ 815892 h 2191432"/>
              <a:gd name="connsiteX340" fmla="*/ 2268343 w 2331026"/>
              <a:gd name="connsiteY340" fmla="*/ 854612 h 2191432"/>
              <a:gd name="connsiteX341" fmla="*/ 2199669 w 2331026"/>
              <a:gd name="connsiteY341" fmla="*/ 962371 h 2191432"/>
              <a:gd name="connsiteX342" fmla="*/ 2188097 w 2331026"/>
              <a:gd name="connsiteY342" fmla="*/ 970233 h 2191432"/>
              <a:gd name="connsiteX343" fmla="*/ 2194623 w 2331026"/>
              <a:gd name="connsiteY343" fmla="*/ 970595 h 2191432"/>
              <a:gd name="connsiteX344" fmla="*/ 2234188 w 2331026"/>
              <a:gd name="connsiteY344" fmla="*/ 1071707 h 2191432"/>
              <a:gd name="connsiteX345" fmla="*/ 2221000 w 2331026"/>
              <a:gd name="connsiteY345" fmla="*/ 1071707 h 2191432"/>
              <a:gd name="connsiteX346" fmla="*/ 2181434 w 2331026"/>
              <a:gd name="connsiteY346" fmla="*/ 979388 h 2191432"/>
              <a:gd name="connsiteX347" fmla="*/ 2183583 w 2331026"/>
              <a:gd name="connsiteY347" fmla="*/ 973300 h 2191432"/>
              <a:gd name="connsiteX348" fmla="*/ 2168040 w 2331026"/>
              <a:gd name="connsiteY348" fmla="*/ 983860 h 2191432"/>
              <a:gd name="connsiteX349" fmla="*/ 2190809 w 2331026"/>
              <a:gd name="connsiteY349" fmla="*/ 1036971 h 2191432"/>
              <a:gd name="connsiteX350" fmla="*/ 2207624 w 2331026"/>
              <a:gd name="connsiteY350" fmla="*/ 1102257 h 2191432"/>
              <a:gd name="connsiteX351" fmla="*/ 2194606 w 2331026"/>
              <a:gd name="connsiteY351" fmla="*/ 1106646 h 2191432"/>
              <a:gd name="connsiteX352" fmla="*/ 2176165 w 2331026"/>
              <a:gd name="connsiteY352" fmla="*/ 1041360 h 2191432"/>
              <a:gd name="connsiteX353" fmla="*/ 2156247 w 2331026"/>
              <a:gd name="connsiteY353" fmla="*/ 991871 h 2191432"/>
              <a:gd name="connsiteX354" fmla="*/ 2141927 w 2331026"/>
              <a:gd name="connsiteY354" fmla="*/ 1001600 h 2191432"/>
              <a:gd name="connsiteX355" fmla="*/ 2045571 w 2331026"/>
              <a:gd name="connsiteY355" fmla="*/ 1045312 h 2191432"/>
              <a:gd name="connsiteX356" fmla="*/ 2001773 w 2331026"/>
              <a:gd name="connsiteY356" fmla="*/ 1106508 h 2191432"/>
              <a:gd name="connsiteX357" fmla="*/ 2036184 w 2331026"/>
              <a:gd name="connsiteY357" fmla="*/ 1156522 h 2191432"/>
              <a:gd name="connsiteX358" fmla="*/ 2037767 w 2331026"/>
              <a:gd name="connsiteY358" fmla="*/ 1155467 h 2191432"/>
              <a:gd name="connsiteX359" fmla="*/ 2089203 w 2331026"/>
              <a:gd name="connsiteY359" fmla="*/ 1155303 h 2191432"/>
              <a:gd name="connsiteX360" fmla="*/ 2101412 w 2331026"/>
              <a:gd name="connsiteY360" fmla="*/ 1153668 h 2191432"/>
              <a:gd name="connsiteX361" fmla="*/ 2099661 w 2331026"/>
              <a:gd name="connsiteY361" fmla="*/ 1150112 h 2191432"/>
              <a:gd name="connsiteX362" fmla="*/ 2102570 w 2331026"/>
              <a:gd name="connsiteY362" fmla="*/ 1145709 h 2191432"/>
              <a:gd name="connsiteX363" fmla="*/ 2089581 w 2331026"/>
              <a:gd name="connsiteY363" fmla="*/ 1102358 h 2191432"/>
              <a:gd name="connsiteX364" fmla="*/ 2072263 w 2331026"/>
              <a:gd name="connsiteY364" fmla="*/ 1063341 h 2191432"/>
              <a:gd name="connsiteX365" fmla="*/ 2089581 w 2331026"/>
              <a:gd name="connsiteY365" fmla="*/ 1059006 h 2191432"/>
              <a:gd name="connsiteX366" fmla="*/ 2111229 w 2331026"/>
              <a:gd name="connsiteY366" fmla="*/ 1119698 h 2191432"/>
              <a:gd name="connsiteX367" fmla="*/ 2116100 w 2331026"/>
              <a:gd name="connsiteY367" fmla="*/ 1137038 h 2191432"/>
              <a:gd name="connsiteX368" fmla="*/ 2111820 w 2331026"/>
              <a:gd name="connsiteY368" fmla="*/ 1152275 h 2191432"/>
              <a:gd name="connsiteX369" fmla="*/ 2139081 w 2331026"/>
              <a:gd name="connsiteY369" fmla="*/ 1148624 h 2191432"/>
              <a:gd name="connsiteX370" fmla="*/ 2156334 w 2331026"/>
              <a:gd name="connsiteY370" fmla="*/ 1143053 h 2191432"/>
              <a:gd name="connsiteX371" fmla="*/ 2155448 w 2331026"/>
              <a:gd name="connsiteY371" fmla="*/ 1141979 h 2191432"/>
              <a:gd name="connsiteX372" fmla="*/ 2124333 w 2331026"/>
              <a:gd name="connsiteY372" fmla="*/ 1023782 h 2191432"/>
              <a:gd name="connsiteX373" fmla="*/ 2137668 w 2331026"/>
              <a:gd name="connsiteY373" fmla="*/ 1019404 h 2191432"/>
              <a:gd name="connsiteX374" fmla="*/ 2175798 w 2331026"/>
              <a:gd name="connsiteY374" fmla="*/ 1113593 h 2191432"/>
              <a:gd name="connsiteX375" fmla="*/ 2173933 w 2331026"/>
              <a:gd name="connsiteY375" fmla="*/ 1137371 h 2191432"/>
              <a:gd name="connsiteX376" fmla="*/ 2185844 w 2331026"/>
              <a:gd name="connsiteY376" fmla="*/ 1133525 h 2191432"/>
              <a:gd name="connsiteX377" fmla="*/ 2227933 w 2331026"/>
              <a:gd name="connsiteY377" fmla="*/ 1108104 h 2191432"/>
              <a:gd name="connsiteX378" fmla="*/ 2256376 w 2331026"/>
              <a:gd name="connsiteY378" fmla="*/ 1075296 h 2191432"/>
              <a:gd name="connsiteX379" fmla="*/ 2251650 w 2331026"/>
              <a:gd name="connsiteY379" fmla="*/ 1071741 h 2191432"/>
              <a:gd name="connsiteX380" fmla="*/ 2221091 w 2331026"/>
              <a:gd name="connsiteY380" fmla="*/ 966637 h 2191432"/>
              <a:gd name="connsiteX381" fmla="*/ 2234188 w 2331026"/>
              <a:gd name="connsiteY381" fmla="*/ 957878 h 2191432"/>
              <a:gd name="connsiteX382" fmla="*/ 2258199 w 2331026"/>
              <a:gd name="connsiteY382" fmla="*/ 1013167 h 2191432"/>
              <a:gd name="connsiteX383" fmla="*/ 2267405 w 2331026"/>
              <a:gd name="connsiteY383" fmla="*/ 1062574 h 2191432"/>
              <a:gd name="connsiteX384" fmla="*/ 2274090 w 2331026"/>
              <a:gd name="connsiteY384" fmla="*/ 1054863 h 2191432"/>
              <a:gd name="connsiteX385" fmla="*/ 2288569 w 2331026"/>
              <a:gd name="connsiteY385" fmla="*/ 1022899 h 2191432"/>
              <a:gd name="connsiteX386" fmla="*/ 2283302 w 2331026"/>
              <a:gd name="connsiteY386" fmla="*/ 1021018 h 2191432"/>
              <a:gd name="connsiteX387" fmla="*/ 2282210 w 2331026"/>
              <a:gd name="connsiteY387" fmla="*/ 1015015 h 2191432"/>
              <a:gd name="connsiteX388" fmla="*/ 2280027 w 2331026"/>
              <a:gd name="connsiteY388" fmla="*/ 1003555 h 2191432"/>
              <a:gd name="connsiteX389" fmla="*/ 2283279 w 2331026"/>
              <a:gd name="connsiteY389" fmla="*/ 1003068 h 2191432"/>
              <a:gd name="connsiteX390" fmla="*/ 2283847 w 2331026"/>
              <a:gd name="connsiteY390" fmla="*/ 1004101 h 2191432"/>
              <a:gd name="connsiteX391" fmla="*/ 2286576 w 2331026"/>
              <a:gd name="connsiteY391" fmla="*/ 1015015 h 2191432"/>
              <a:gd name="connsiteX392" fmla="*/ 2290941 w 2331026"/>
              <a:gd name="connsiteY392" fmla="*/ 1010650 h 2191432"/>
              <a:gd name="connsiteX393" fmla="*/ 2293854 w 2331026"/>
              <a:gd name="connsiteY393" fmla="*/ 1011232 h 2191432"/>
              <a:gd name="connsiteX394" fmla="*/ 2295549 w 2331026"/>
              <a:gd name="connsiteY394" fmla="*/ 1007492 h 2191432"/>
              <a:gd name="connsiteX395" fmla="*/ 2295307 w 2331026"/>
              <a:gd name="connsiteY395" fmla="*/ 1006284 h 2191432"/>
              <a:gd name="connsiteX396" fmla="*/ 2290941 w 2331026"/>
              <a:gd name="connsiteY396" fmla="*/ 1001918 h 2191432"/>
              <a:gd name="connsiteX397" fmla="*/ 2283279 w 2331026"/>
              <a:gd name="connsiteY397" fmla="*/ 1003068 h 2191432"/>
              <a:gd name="connsiteX398" fmla="*/ 2277844 w 2331026"/>
              <a:gd name="connsiteY398" fmla="*/ 993187 h 2191432"/>
              <a:gd name="connsiteX399" fmla="*/ 2269113 w 2331026"/>
              <a:gd name="connsiteY399" fmla="*/ 966993 h 2191432"/>
              <a:gd name="connsiteX400" fmla="*/ 2242919 w 2331026"/>
              <a:gd name="connsiteY400" fmla="*/ 923337 h 2191432"/>
              <a:gd name="connsiteX401" fmla="*/ 2251651 w 2331026"/>
              <a:gd name="connsiteY401" fmla="*/ 914605 h 2191432"/>
              <a:gd name="connsiteX402" fmla="*/ 2286576 w 2331026"/>
              <a:gd name="connsiteY402" fmla="*/ 971359 h 2191432"/>
              <a:gd name="connsiteX403" fmla="*/ 2296398 w 2331026"/>
              <a:gd name="connsiteY403" fmla="*/ 997553 h 2191432"/>
              <a:gd name="connsiteX404" fmla="*/ 2297188 w 2331026"/>
              <a:gd name="connsiteY404" fmla="*/ 1003873 h 2191432"/>
              <a:gd name="connsiteX405" fmla="*/ 2303904 w 2331026"/>
              <a:gd name="connsiteY405" fmla="*/ 989047 h 2191432"/>
              <a:gd name="connsiteX406" fmla="*/ 2310220 w 2331026"/>
              <a:gd name="connsiteY406" fmla="*/ 939108 h 2191432"/>
              <a:gd name="connsiteX407" fmla="*/ 2300070 w 2331026"/>
              <a:gd name="connsiteY407" fmla="*/ 920108 h 2191432"/>
              <a:gd name="connsiteX408" fmla="*/ 2282380 w 2331026"/>
              <a:gd name="connsiteY408" fmla="*/ 874723 h 2191432"/>
              <a:gd name="connsiteX409" fmla="*/ 2276299 w 2331026"/>
              <a:gd name="connsiteY409" fmla="*/ 828792 h 2191432"/>
              <a:gd name="connsiteX410" fmla="*/ 2247682 w 2331026"/>
              <a:gd name="connsiteY410" fmla="*/ 796336 h 2191432"/>
              <a:gd name="connsiteX411" fmla="*/ 2247682 w 2331026"/>
              <a:gd name="connsiteY411" fmla="*/ 809036 h 2191432"/>
              <a:gd name="connsiteX412" fmla="*/ 2247682 w 2331026"/>
              <a:gd name="connsiteY412" fmla="*/ 796336 h 2191432"/>
              <a:gd name="connsiteX413" fmla="*/ 1579917 w 2331026"/>
              <a:gd name="connsiteY413" fmla="*/ 483864 h 2191432"/>
              <a:gd name="connsiteX414" fmla="*/ 1589839 w 2331026"/>
              <a:gd name="connsiteY414" fmla="*/ 486068 h 2191432"/>
              <a:gd name="connsiteX415" fmla="*/ 1603068 w 2331026"/>
              <a:gd name="connsiteY415" fmla="*/ 503708 h 2191432"/>
              <a:gd name="connsiteX416" fmla="*/ 1594249 w 2331026"/>
              <a:gd name="connsiteY416" fmla="*/ 512527 h 2191432"/>
              <a:gd name="connsiteX417" fmla="*/ 1576610 w 2331026"/>
              <a:gd name="connsiteY417" fmla="*/ 494888 h 2191432"/>
              <a:gd name="connsiteX418" fmla="*/ 1579917 w 2331026"/>
              <a:gd name="connsiteY418" fmla="*/ 483864 h 2191432"/>
              <a:gd name="connsiteX419" fmla="*/ 1547316 w 2331026"/>
              <a:gd name="connsiteY419" fmla="*/ 386063 h 2191432"/>
              <a:gd name="connsiteX420" fmla="*/ 1553935 w 2331026"/>
              <a:gd name="connsiteY420" fmla="*/ 402753 h 2191432"/>
              <a:gd name="connsiteX421" fmla="*/ 1568170 w 2331026"/>
              <a:gd name="connsiteY421" fmla="*/ 455207 h 2191432"/>
              <a:gd name="connsiteX422" fmla="*/ 1572550 w 2331026"/>
              <a:gd name="connsiteY422" fmla="*/ 516403 h 2191432"/>
              <a:gd name="connsiteX423" fmla="*/ 1607588 w 2331026"/>
              <a:gd name="connsiteY423" fmla="*/ 512031 h 2191432"/>
              <a:gd name="connsiteX424" fmla="*/ 1619255 w 2331026"/>
              <a:gd name="connsiteY424" fmla="*/ 505493 h 2191432"/>
              <a:gd name="connsiteX425" fmla="*/ 1573391 w 2331026"/>
              <a:gd name="connsiteY425" fmla="*/ 450512 h 2191432"/>
              <a:gd name="connsiteX426" fmla="*/ 1575028 w 2331026"/>
              <a:gd name="connsiteY426" fmla="*/ 441102 h 2191432"/>
              <a:gd name="connsiteX427" fmla="*/ 1586487 w 2331026"/>
              <a:gd name="connsiteY427" fmla="*/ 441656 h 2191432"/>
              <a:gd name="connsiteX428" fmla="*/ 1633214 w 2331026"/>
              <a:gd name="connsiteY428" fmla="*/ 497670 h 2191432"/>
              <a:gd name="connsiteX429" fmla="*/ 1639551 w 2331026"/>
              <a:gd name="connsiteY429" fmla="*/ 494119 h 2191432"/>
              <a:gd name="connsiteX430" fmla="*/ 1638753 w 2331026"/>
              <a:gd name="connsiteY430" fmla="*/ 493943 h 2191432"/>
              <a:gd name="connsiteX431" fmla="*/ 1595891 w 2331026"/>
              <a:gd name="connsiteY431" fmla="*/ 437900 h 2191432"/>
              <a:gd name="connsiteX432" fmla="*/ 897240 w 2331026"/>
              <a:gd name="connsiteY432" fmla="*/ 107035 h 2191432"/>
              <a:gd name="connsiteX433" fmla="*/ 907094 w 2331026"/>
              <a:gd name="connsiteY433" fmla="*/ 109774 h 2191432"/>
              <a:gd name="connsiteX434" fmla="*/ 944378 w 2331026"/>
              <a:gd name="connsiteY434" fmla="*/ 166214 h 2191432"/>
              <a:gd name="connsiteX435" fmla="*/ 982637 w 2331026"/>
              <a:gd name="connsiteY435" fmla="*/ 231908 h 2191432"/>
              <a:gd name="connsiteX436" fmla="*/ 1001614 w 2331026"/>
              <a:gd name="connsiteY436" fmla="*/ 304356 h 2191432"/>
              <a:gd name="connsiteX437" fmla="*/ 1007880 w 2331026"/>
              <a:gd name="connsiteY437" fmla="*/ 307280 h 2191432"/>
              <a:gd name="connsiteX438" fmla="*/ 1008758 w 2331026"/>
              <a:gd name="connsiteY438" fmla="*/ 308944 h 2191432"/>
              <a:gd name="connsiteX439" fmla="*/ 1016049 w 2331026"/>
              <a:gd name="connsiteY439" fmla="*/ 305588 h 2191432"/>
              <a:gd name="connsiteX440" fmla="*/ 996391 w 2331026"/>
              <a:gd name="connsiteY440" fmla="*/ 255185 h 2191432"/>
              <a:gd name="connsiteX441" fmla="*/ 970047 w 2331026"/>
              <a:gd name="connsiteY441" fmla="*/ 205072 h 2191432"/>
              <a:gd name="connsiteX442" fmla="*/ 944378 w 2331026"/>
              <a:gd name="connsiteY442" fmla="*/ 166214 h 2191432"/>
              <a:gd name="connsiteX443" fmla="*/ 942129 w 2331026"/>
              <a:gd name="connsiteY443" fmla="*/ 162352 h 2191432"/>
              <a:gd name="connsiteX444" fmla="*/ 939939 w 2331026"/>
              <a:gd name="connsiteY444" fmla="*/ 151398 h 2191432"/>
              <a:gd name="connsiteX445" fmla="*/ 950887 w 2331026"/>
              <a:gd name="connsiteY445" fmla="*/ 153589 h 2191432"/>
              <a:gd name="connsiteX446" fmla="*/ 995228 w 2331026"/>
              <a:gd name="connsiteY446" fmla="*/ 223693 h 2191432"/>
              <a:gd name="connsiteX447" fmla="*/ 1016211 w 2331026"/>
              <a:gd name="connsiteY447" fmla="*/ 305514 h 2191432"/>
              <a:gd name="connsiteX448" fmla="*/ 1094601 w 2331026"/>
              <a:gd name="connsiteY448" fmla="*/ 269433 h 2191432"/>
              <a:gd name="connsiteX449" fmla="*/ 1297775 w 2331026"/>
              <a:gd name="connsiteY449" fmla="*/ 238391 h 2191432"/>
              <a:gd name="connsiteX450" fmla="*/ 1362318 w 2331026"/>
              <a:gd name="connsiteY450" fmla="*/ 245391 h 2191432"/>
              <a:gd name="connsiteX451" fmla="*/ 1533131 w 2331026"/>
              <a:gd name="connsiteY451" fmla="*/ 350299 h 2191432"/>
              <a:gd name="connsiteX452" fmla="*/ 1546654 w 2331026"/>
              <a:gd name="connsiteY452" fmla="*/ 384395 h 2191432"/>
              <a:gd name="connsiteX453" fmla="*/ 1549731 w 2331026"/>
              <a:gd name="connsiteY453" fmla="*/ 374240 h 2191432"/>
              <a:gd name="connsiteX454" fmla="*/ 1559623 w 2331026"/>
              <a:gd name="connsiteY454" fmla="*/ 376417 h 2191432"/>
              <a:gd name="connsiteX455" fmla="*/ 1651942 w 2331026"/>
              <a:gd name="connsiteY455" fmla="*/ 485238 h 2191432"/>
              <a:gd name="connsiteX456" fmla="*/ 1651235 w 2331026"/>
              <a:gd name="connsiteY456" fmla="*/ 487571 h 2191432"/>
              <a:gd name="connsiteX457" fmla="*/ 1671404 w 2331026"/>
              <a:gd name="connsiteY457" fmla="*/ 476268 h 2191432"/>
              <a:gd name="connsiteX458" fmla="*/ 2181346 w 2331026"/>
              <a:gd name="connsiteY458" fmla="*/ 560114 h 2191432"/>
              <a:gd name="connsiteX459" fmla="*/ 2276658 w 2331026"/>
              <a:gd name="connsiteY459" fmla="*/ 728617 h 2191432"/>
              <a:gd name="connsiteX460" fmla="*/ 2279102 w 2331026"/>
              <a:gd name="connsiteY460" fmla="*/ 776766 h 2191432"/>
              <a:gd name="connsiteX461" fmla="*/ 2286803 w 2331026"/>
              <a:gd name="connsiteY461" fmla="*/ 782860 h 2191432"/>
              <a:gd name="connsiteX462" fmla="*/ 2304492 w 2331026"/>
              <a:gd name="connsiteY462" fmla="*/ 900970 h 2191432"/>
              <a:gd name="connsiteX463" fmla="*/ 2311552 w 2331026"/>
              <a:gd name="connsiteY463" fmla="*/ 912822 h 2191432"/>
              <a:gd name="connsiteX464" fmla="*/ 2306092 w 2331026"/>
              <a:gd name="connsiteY464" fmla="*/ 852494 h 2191432"/>
              <a:gd name="connsiteX465" fmla="*/ 2291596 w 2331026"/>
              <a:gd name="connsiteY465" fmla="*/ 779296 h 2191432"/>
              <a:gd name="connsiteX466" fmla="*/ 2298160 w 2331026"/>
              <a:gd name="connsiteY466" fmla="*/ 770548 h 2191432"/>
              <a:gd name="connsiteX467" fmla="*/ 2304725 w 2331026"/>
              <a:gd name="connsiteY467" fmla="*/ 774922 h 2191432"/>
              <a:gd name="connsiteX468" fmla="*/ 2327700 w 2331026"/>
              <a:gd name="connsiteY468" fmla="*/ 934576 h 2191432"/>
              <a:gd name="connsiteX469" fmla="*/ 2326168 w 2331026"/>
              <a:gd name="connsiteY469" fmla="*/ 944273 h 2191432"/>
              <a:gd name="connsiteX470" fmla="*/ 2331026 w 2331026"/>
              <a:gd name="connsiteY470" fmla="*/ 962212 h 2191432"/>
              <a:gd name="connsiteX471" fmla="*/ 2324393 w 2331026"/>
              <a:gd name="connsiteY471" fmla="*/ 968774 h 2191432"/>
              <a:gd name="connsiteX472" fmla="*/ 2322581 w 2331026"/>
              <a:gd name="connsiteY472" fmla="*/ 966982 h 2191432"/>
              <a:gd name="connsiteX473" fmla="*/ 2315802 w 2331026"/>
              <a:gd name="connsiteY473" fmla="*/ 1009892 h 2191432"/>
              <a:gd name="connsiteX474" fmla="*/ 2278467 w 2331026"/>
              <a:gd name="connsiteY474" fmla="*/ 1081108 h 2191432"/>
              <a:gd name="connsiteX475" fmla="*/ 2106763 w 2331026"/>
              <a:gd name="connsiteY475" fmla="*/ 1169682 h 2191432"/>
              <a:gd name="connsiteX476" fmla="*/ 2044560 w 2331026"/>
              <a:gd name="connsiteY476" fmla="*/ 1168697 h 2191432"/>
              <a:gd name="connsiteX477" fmla="*/ 2058163 w 2331026"/>
              <a:gd name="connsiteY477" fmla="*/ 1188467 h 2191432"/>
              <a:gd name="connsiteX478" fmla="*/ 2098129 w 2331026"/>
              <a:gd name="connsiteY478" fmla="*/ 1276983 h 2191432"/>
              <a:gd name="connsiteX479" fmla="*/ 2097718 w 2331026"/>
              <a:gd name="connsiteY479" fmla="*/ 1369938 h 2191432"/>
              <a:gd name="connsiteX480" fmla="*/ 2086278 w 2331026"/>
              <a:gd name="connsiteY480" fmla="*/ 1400960 h 2191432"/>
              <a:gd name="connsiteX481" fmla="*/ 2110065 w 2331026"/>
              <a:gd name="connsiteY481" fmla="*/ 1438841 h 2191432"/>
              <a:gd name="connsiteX482" fmla="*/ 2123100 w 2331026"/>
              <a:gd name="connsiteY482" fmla="*/ 1473438 h 2191432"/>
              <a:gd name="connsiteX483" fmla="*/ 2124977 w 2331026"/>
              <a:gd name="connsiteY483" fmla="*/ 1466159 h 2191432"/>
              <a:gd name="connsiteX484" fmla="*/ 2107050 w 2331026"/>
              <a:gd name="connsiteY484" fmla="*/ 1325401 h 2191432"/>
              <a:gd name="connsiteX485" fmla="*/ 2120181 w 2331026"/>
              <a:gd name="connsiteY485" fmla="*/ 1321026 h 2191432"/>
              <a:gd name="connsiteX486" fmla="*/ 2085164 w 2331026"/>
              <a:gd name="connsiteY486" fmla="*/ 1587943 h 2191432"/>
              <a:gd name="connsiteX487" fmla="*/ 2040138 w 2331026"/>
              <a:gd name="connsiteY487" fmla="*/ 1618741 h 2191432"/>
              <a:gd name="connsiteX488" fmla="*/ 2040910 w 2331026"/>
              <a:gd name="connsiteY488" fmla="*/ 1622653 h 2191432"/>
              <a:gd name="connsiteX489" fmla="*/ 2035999 w 2331026"/>
              <a:gd name="connsiteY489" fmla="*/ 1629184 h 2191432"/>
              <a:gd name="connsiteX490" fmla="*/ 2030862 w 2331026"/>
              <a:gd name="connsiteY490" fmla="*/ 1625085 h 2191432"/>
              <a:gd name="connsiteX491" fmla="*/ 2022791 w 2331026"/>
              <a:gd name="connsiteY491" fmla="*/ 1630606 h 2191432"/>
              <a:gd name="connsiteX492" fmla="*/ 1959781 w 2331026"/>
              <a:gd name="connsiteY492" fmla="*/ 1651603 h 2191432"/>
              <a:gd name="connsiteX493" fmla="*/ 1962726 w 2331026"/>
              <a:gd name="connsiteY493" fmla="*/ 1662623 h 2191432"/>
              <a:gd name="connsiteX494" fmla="*/ 1945369 w 2331026"/>
              <a:gd name="connsiteY494" fmla="*/ 1667019 h 2191432"/>
              <a:gd name="connsiteX495" fmla="*/ 1941332 w 2331026"/>
              <a:gd name="connsiteY495" fmla="*/ 1655146 h 2191432"/>
              <a:gd name="connsiteX496" fmla="*/ 1910696 w 2331026"/>
              <a:gd name="connsiteY496" fmla="*/ 1658980 h 2191432"/>
              <a:gd name="connsiteX497" fmla="*/ 1893773 w 2331026"/>
              <a:gd name="connsiteY497" fmla="*/ 1658306 h 2191432"/>
              <a:gd name="connsiteX498" fmla="*/ 1896667 w 2331026"/>
              <a:gd name="connsiteY498" fmla="*/ 1663288 h 2191432"/>
              <a:gd name="connsiteX499" fmla="*/ 1888906 w 2331026"/>
              <a:gd name="connsiteY499" fmla="*/ 1674980 h 2191432"/>
              <a:gd name="connsiteX500" fmla="*/ 1897637 w 2331026"/>
              <a:gd name="connsiteY500" fmla="*/ 1670596 h 2191432"/>
              <a:gd name="connsiteX501" fmla="*/ 1897092 w 2331026"/>
              <a:gd name="connsiteY501" fmla="*/ 1664019 h 2191432"/>
              <a:gd name="connsiteX502" fmla="*/ 1896667 w 2331026"/>
              <a:gd name="connsiteY502" fmla="*/ 1663288 h 2191432"/>
              <a:gd name="connsiteX503" fmla="*/ 1897637 w 2331026"/>
              <a:gd name="connsiteY503" fmla="*/ 1661827 h 2191432"/>
              <a:gd name="connsiteX504" fmla="*/ 1906369 w 2331026"/>
              <a:gd name="connsiteY504" fmla="*/ 1674980 h 2191432"/>
              <a:gd name="connsiteX505" fmla="*/ 1902003 w 2331026"/>
              <a:gd name="connsiteY505" fmla="*/ 1679365 h 2191432"/>
              <a:gd name="connsiteX506" fmla="*/ 1893272 w 2331026"/>
              <a:gd name="connsiteY506" fmla="*/ 1683749 h 2191432"/>
              <a:gd name="connsiteX507" fmla="*/ 1888906 w 2331026"/>
              <a:gd name="connsiteY507" fmla="*/ 1679365 h 2191432"/>
              <a:gd name="connsiteX508" fmla="*/ 1882358 w 2331026"/>
              <a:gd name="connsiteY508" fmla="*/ 1664567 h 2191432"/>
              <a:gd name="connsiteX509" fmla="*/ 1878448 w 2331026"/>
              <a:gd name="connsiteY509" fmla="*/ 1657695 h 2191432"/>
              <a:gd name="connsiteX510" fmla="*/ 1871234 w 2331026"/>
              <a:gd name="connsiteY510" fmla="*/ 1657407 h 2191432"/>
              <a:gd name="connsiteX511" fmla="*/ 1811584 w 2331026"/>
              <a:gd name="connsiteY511" fmla="*/ 1647949 h 2191432"/>
              <a:gd name="connsiteX512" fmla="*/ 1821835 w 2331026"/>
              <a:gd name="connsiteY512" fmla="*/ 1665889 h 2191432"/>
              <a:gd name="connsiteX513" fmla="*/ 1808738 w 2331026"/>
              <a:gd name="connsiteY513" fmla="*/ 1670255 h 2191432"/>
              <a:gd name="connsiteX514" fmla="*/ 1793854 w 2331026"/>
              <a:gd name="connsiteY514" fmla="*/ 1645137 h 2191432"/>
              <a:gd name="connsiteX515" fmla="*/ 1791899 w 2331026"/>
              <a:gd name="connsiteY515" fmla="*/ 1644827 h 2191432"/>
              <a:gd name="connsiteX516" fmla="*/ 1739511 w 2331026"/>
              <a:gd name="connsiteY516" fmla="*/ 1638879 h 2191432"/>
              <a:gd name="connsiteX517" fmla="*/ 1738164 w 2331026"/>
              <a:gd name="connsiteY517" fmla="*/ 1638820 h 2191432"/>
              <a:gd name="connsiteX518" fmla="*/ 1733282 w 2331026"/>
              <a:gd name="connsiteY518" fmla="*/ 1641889 h 2191432"/>
              <a:gd name="connsiteX519" fmla="*/ 1729530 w 2331026"/>
              <a:gd name="connsiteY519" fmla="*/ 1638442 h 2191432"/>
              <a:gd name="connsiteX520" fmla="*/ 1687943 w 2331026"/>
              <a:gd name="connsiteY520" fmla="*/ 1636623 h 2191432"/>
              <a:gd name="connsiteX521" fmla="*/ 1590553 w 2331026"/>
              <a:gd name="connsiteY521" fmla="*/ 1618573 h 2191432"/>
              <a:gd name="connsiteX522" fmla="*/ 1542404 w 2331026"/>
              <a:gd name="connsiteY522" fmla="*/ 1622949 h 2191432"/>
              <a:gd name="connsiteX523" fmla="*/ 1494256 w 2331026"/>
              <a:gd name="connsiteY523" fmla="*/ 1640452 h 2191432"/>
              <a:gd name="connsiteX524" fmla="*/ 1452071 w 2331026"/>
              <a:gd name="connsiteY524" fmla="*/ 1643848 h 2191432"/>
              <a:gd name="connsiteX525" fmla="*/ 1451848 w 2331026"/>
              <a:gd name="connsiteY525" fmla="*/ 1644445 h 2191432"/>
              <a:gd name="connsiteX526" fmla="*/ 1450748 w 2331026"/>
              <a:gd name="connsiteY526" fmla="*/ 1643955 h 2191432"/>
              <a:gd name="connsiteX527" fmla="*/ 1416517 w 2331026"/>
              <a:gd name="connsiteY527" fmla="*/ 1646711 h 2191432"/>
              <a:gd name="connsiteX528" fmla="*/ 1414925 w 2331026"/>
              <a:gd name="connsiteY528" fmla="*/ 1647733 h 2191432"/>
              <a:gd name="connsiteX529" fmla="*/ 1413004 w 2331026"/>
              <a:gd name="connsiteY529" fmla="*/ 1646993 h 2191432"/>
              <a:gd name="connsiteX530" fmla="*/ 1412733 w 2331026"/>
              <a:gd name="connsiteY530" fmla="*/ 1647015 h 2191432"/>
              <a:gd name="connsiteX531" fmla="*/ 1336083 w 2331026"/>
              <a:gd name="connsiteY531" fmla="*/ 1652947 h 2191432"/>
              <a:gd name="connsiteX532" fmla="*/ 1331958 w 2331026"/>
              <a:gd name="connsiteY532" fmla="*/ 1656155 h 2191432"/>
              <a:gd name="connsiteX533" fmla="*/ 1328580 w 2331026"/>
              <a:gd name="connsiteY533" fmla="*/ 1653528 h 2191432"/>
              <a:gd name="connsiteX534" fmla="*/ 1327927 w 2331026"/>
              <a:gd name="connsiteY534" fmla="*/ 1653579 h 2191432"/>
              <a:gd name="connsiteX535" fmla="*/ 1236008 w 2331026"/>
              <a:gd name="connsiteY535" fmla="*/ 1655767 h 2191432"/>
              <a:gd name="connsiteX536" fmla="*/ 1217470 w 2331026"/>
              <a:gd name="connsiteY536" fmla="*/ 1653560 h 2191432"/>
              <a:gd name="connsiteX537" fmla="*/ 1218188 w 2331026"/>
              <a:gd name="connsiteY537" fmla="*/ 1657715 h 2191432"/>
              <a:gd name="connsiteX538" fmla="*/ 1204853 w 2331026"/>
              <a:gd name="connsiteY538" fmla="*/ 1657715 h 2191432"/>
              <a:gd name="connsiteX539" fmla="*/ 1203650 w 2331026"/>
              <a:gd name="connsiteY539" fmla="*/ 1651916 h 2191432"/>
              <a:gd name="connsiteX540" fmla="*/ 1144440 w 2331026"/>
              <a:gd name="connsiteY540" fmla="*/ 1644869 h 2191432"/>
              <a:gd name="connsiteX541" fmla="*/ 1143840 w 2331026"/>
              <a:gd name="connsiteY541" fmla="*/ 1657609 h 2191432"/>
              <a:gd name="connsiteX542" fmla="*/ 1130346 w 2331026"/>
              <a:gd name="connsiteY542" fmla="*/ 1657609 h 2191432"/>
              <a:gd name="connsiteX543" fmla="*/ 1128882 w 2331026"/>
              <a:gd name="connsiteY543" fmla="*/ 1643486 h 2191432"/>
              <a:gd name="connsiteX544" fmla="*/ 1119995 w 2331026"/>
              <a:gd name="connsiteY544" fmla="*/ 1642702 h 2191432"/>
              <a:gd name="connsiteX545" fmla="*/ 1121747 w 2331026"/>
              <a:gd name="connsiteY545" fmla="*/ 1648507 h 2191432"/>
              <a:gd name="connsiteX546" fmla="*/ 1108650 w 2331026"/>
              <a:gd name="connsiteY546" fmla="*/ 1652846 h 2191432"/>
              <a:gd name="connsiteX547" fmla="*/ 1105195 w 2331026"/>
              <a:gd name="connsiteY547" fmla="*/ 1641397 h 2191432"/>
              <a:gd name="connsiteX548" fmla="*/ 1093404 w 2331026"/>
              <a:gd name="connsiteY548" fmla="*/ 1640357 h 2191432"/>
              <a:gd name="connsiteX549" fmla="*/ 1094759 w 2331026"/>
              <a:gd name="connsiteY549" fmla="*/ 1652881 h 2191432"/>
              <a:gd name="connsiteX550" fmla="*/ 1081662 w 2331026"/>
              <a:gd name="connsiteY550" fmla="*/ 1648559 h 2191432"/>
              <a:gd name="connsiteX551" fmla="*/ 1079883 w 2331026"/>
              <a:gd name="connsiteY551" fmla="*/ 1639164 h 2191432"/>
              <a:gd name="connsiteX552" fmla="*/ 1069680 w 2331026"/>
              <a:gd name="connsiteY552" fmla="*/ 1638264 h 2191432"/>
              <a:gd name="connsiteX553" fmla="*/ 1044959 w 2331026"/>
              <a:gd name="connsiteY553" fmla="*/ 1640444 h 2191432"/>
              <a:gd name="connsiteX554" fmla="*/ 1043035 w 2331026"/>
              <a:gd name="connsiteY554" fmla="*/ 1644435 h 2191432"/>
              <a:gd name="connsiteX555" fmla="*/ 1034039 w 2331026"/>
              <a:gd name="connsiteY555" fmla="*/ 1642789 h 2191432"/>
              <a:gd name="connsiteX556" fmla="*/ 1034103 w 2331026"/>
              <a:gd name="connsiteY556" fmla="*/ 1641402 h 2191432"/>
              <a:gd name="connsiteX557" fmla="*/ 1021119 w 2331026"/>
              <a:gd name="connsiteY557" fmla="*/ 1642547 h 2191432"/>
              <a:gd name="connsiteX558" fmla="*/ 1021339 w 2331026"/>
              <a:gd name="connsiteY558" fmla="*/ 1644742 h 2191432"/>
              <a:gd name="connsiteX559" fmla="*/ 1003559 w 2331026"/>
              <a:gd name="connsiteY559" fmla="*/ 1644742 h 2191432"/>
              <a:gd name="connsiteX560" fmla="*/ 1003608 w 2331026"/>
              <a:gd name="connsiteY560" fmla="*/ 1644092 h 2191432"/>
              <a:gd name="connsiteX561" fmla="*/ 995269 w 2331026"/>
              <a:gd name="connsiteY561" fmla="*/ 1644827 h 2191432"/>
              <a:gd name="connsiteX562" fmla="*/ 925236 w 2331026"/>
              <a:gd name="connsiteY562" fmla="*/ 1644827 h 2191432"/>
              <a:gd name="connsiteX563" fmla="*/ 897876 w 2331026"/>
              <a:gd name="connsiteY563" fmla="*/ 1630323 h 2191432"/>
              <a:gd name="connsiteX564" fmla="*/ 888966 w 2331026"/>
              <a:gd name="connsiteY564" fmla="*/ 1640886 h 2191432"/>
              <a:gd name="connsiteX565" fmla="*/ 879075 w 2331026"/>
              <a:gd name="connsiteY565" fmla="*/ 1632051 h 2191432"/>
              <a:gd name="connsiteX566" fmla="*/ 887292 w 2331026"/>
              <a:gd name="connsiteY566" fmla="*/ 1624712 h 2191432"/>
              <a:gd name="connsiteX567" fmla="*/ 886050 w 2331026"/>
              <a:gd name="connsiteY567" fmla="*/ 1624054 h 2191432"/>
              <a:gd name="connsiteX568" fmla="*/ 885120 w 2331026"/>
              <a:gd name="connsiteY568" fmla="*/ 1624321 h 2191432"/>
              <a:gd name="connsiteX569" fmla="*/ 885040 w 2331026"/>
              <a:gd name="connsiteY569" fmla="*/ 1623518 h 2191432"/>
              <a:gd name="connsiteX570" fmla="*/ 853014 w 2331026"/>
              <a:gd name="connsiteY570" fmla="*/ 1606540 h 2191432"/>
              <a:gd name="connsiteX571" fmla="*/ 797846 w 2331026"/>
              <a:gd name="connsiteY571" fmla="*/ 1552411 h 2191432"/>
              <a:gd name="connsiteX572" fmla="*/ 797678 w 2331026"/>
              <a:gd name="connsiteY572" fmla="*/ 1552383 h 2191432"/>
              <a:gd name="connsiteX573" fmla="*/ 797514 w 2331026"/>
              <a:gd name="connsiteY573" fmla="*/ 1552085 h 2191432"/>
              <a:gd name="connsiteX574" fmla="*/ 793923 w 2331026"/>
              <a:gd name="connsiteY574" fmla="*/ 1548562 h 2191432"/>
              <a:gd name="connsiteX575" fmla="*/ 769782 w 2331026"/>
              <a:gd name="connsiteY575" fmla="*/ 1515653 h 2191432"/>
              <a:gd name="connsiteX576" fmla="*/ 767100 w 2331026"/>
              <a:gd name="connsiteY576" fmla="*/ 1518566 h 2191432"/>
              <a:gd name="connsiteX577" fmla="*/ 758766 w 2331026"/>
              <a:gd name="connsiteY577" fmla="*/ 1517479 h 2191432"/>
              <a:gd name="connsiteX578" fmla="*/ 749876 w 2331026"/>
              <a:gd name="connsiteY578" fmla="*/ 1495756 h 2191432"/>
              <a:gd name="connsiteX579" fmla="*/ 752591 w 2331026"/>
              <a:gd name="connsiteY579" fmla="*/ 1492218 h 2191432"/>
              <a:gd name="connsiteX580" fmla="*/ 745775 w 2331026"/>
              <a:gd name="connsiteY580" fmla="*/ 1482926 h 2191432"/>
              <a:gd name="connsiteX581" fmla="*/ 742872 w 2331026"/>
              <a:gd name="connsiteY581" fmla="*/ 1478955 h 2191432"/>
              <a:gd name="connsiteX582" fmla="*/ 740805 w 2331026"/>
              <a:gd name="connsiteY582" fmla="*/ 1482137 h 2191432"/>
              <a:gd name="connsiteX583" fmla="*/ 731733 w 2331026"/>
              <a:gd name="connsiteY583" fmla="*/ 1475115 h 2191432"/>
              <a:gd name="connsiteX584" fmla="*/ 734873 w 2331026"/>
              <a:gd name="connsiteY584" fmla="*/ 1468010 h 2191432"/>
              <a:gd name="connsiteX585" fmla="*/ 732564 w 2331026"/>
              <a:gd name="connsiteY585" fmla="*/ 1464851 h 2191432"/>
              <a:gd name="connsiteX586" fmla="*/ 731733 w 2331026"/>
              <a:gd name="connsiteY586" fmla="*/ 1464851 h 2191432"/>
              <a:gd name="connsiteX587" fmla="*/ 731733 w 2331026"/>
              <a:gd name="connsiteY587" fmla="*/ 1463786 h 2191432"/>
              <a:gd name="connsiteX588" fmla="*/ 722795 w 2331026"/>
              <a:gd name="connsiteY588" fmla="*/ 1452843 h 2191432"/>
              <a:gd name="connsiteX589" fmla="*/ 714998 w 2331026"/>
              <a:gd name="connsiteY589" fmla="*/ 1455236 h 2191432"/>
              <a:gd name="connsiteX590" fmla="*/ 712569 w 2331026"/>
              <a:gd name="connsiteY590" fmla="*/ 1461810 h 2191432"/>
              <a:gd name="connsiteX591" fmla="*/ 722889 w 2331026"/>
              <a:gd name="connsiteY591" fmla="*/ 1495631 h 2191432"/>
              <a:gd name="connsiteX592" fmla="*/ 705304 w 2331026"/>
              <a:gd name="connsiteY592" fmla="*/ 1499996 h 2191432"/>
              <a:gd name="connsiteX593" fmla="*/ 702708 w 2331026"/>
              <a:gd name="connsiteY593" fmla="*/ 1492262 h 2191432"/>
              <a:gd name="connsiteX594" fmla="*/ 695705 w 2331026"/>
              <a:gd name="connsiteY594" fmla="*/ 1518404 h 2191432"/>
              <a:gd name="connsiteX595" fmla="*/ 700664 w 2331026"/>
              <a:gd name="connsiteY595" fmla="*/ 1530911 h 2191432"/>
              <a:gd name="connsiteX596" fmla="*/ 693719 w 2331026"/>
              <a:gd name="connsiteY596" fmla="*/ 1539122 h 2191432"/>
              <a:gd name="connsiteX597" fmla="*/ 693675 w 2331026"/>
              <a:gd name="connsiteY597" fmla="*/ 1539087 h 2191432"/>
              <a:gd name="connsiteX598" fmla="*/ 692279 w 2331026"/>
              <a:gd name="connsiteY598" fmla="*/ 1565229 h 2191432"/>
              <a:gd name="connsiteX599" fmla="*/ 696298 w 2331026"/>
              <a:gd name="connsiteY599" fmla="*/ 1570772 h 2191432"/>
              <a:gd name="connsiteX600" fmla="*/ 694661 w 2331026"/>
              <a:gd name="connsiteY600" fmla="*/ 1580189 h 2191432"/>
              <a:gd name="connsiteX601" fmla="*/ 691398 w 2331026"/>
              <a:gd name="connsiteY601" fmla="*/ 1581735 h 2191432"/>
              <a:gd name="connsiteX602" fmla="*/ 690779 w 2331026"/>
              <a:gd name="connsiteY602" fmla="*/ 1593327 h 2191432"/>
              <a:gd name="connsiteX603" fmla="*/ 693508 w 2331026"/>
              <a:gd name="connsiteY603" fmla="*/ 1622572 h 2191432"/>
              <a:gd name="connsiteX604" fmla="*/ 723250 w 2331026"/>
              <a:gd name="connsiteY604" fmla="*/ 1653465 h 2191432"/>
              <a:gd name="connsiteX605" fmla="*/ 710045 w 2331026"/>
              <a:gd name="connsiteY605" fmla="*/ 1662257 h 2191432"/>
              <a:gd name="connsiteX606" fmla="*/ 695631 w 2331026"/>
              <a:gd name="connsiteY606" fmla="*/ 1645321 h 2191432"/>
              <a:gd name="connsiteX607" fmla="*/ 697627 w 2331026"/>
              <a:gd name="connsiteY607" fmla="*/ 1666706 h 2191432"/>
              <a:gd name="connsiteX608" fmla="*/ 701473 w 2331026"/>
              <a:gd name="connsiteY608" fmla="*/ 1684299 h 2191432"/>
              <a:gd name="connsiteX609" fmla="*/ 731223 w 2331026"/>
              <a:gd name="connsiteY609" fmla="*/ 1718619 h 2191432"/>
              <a:gd name="connsiteX610" fmla="*/ 718126 w 2331026"/>
              <a:gd name="connsiteY610" fmla="*/ 1727378 h 2191432"/>
              <a:gd name="connsiteX611" fmla="*/ 708275 w 2331026"/>
              <a:gd name="connsiteY611" fmla="*/ 1715415 h 2191432"/>
              <a:gd name="connsiteX612" fmla="*/ 712812 w 2331026"/>
              <a:gd name="connsiteY612" fmla="*/ 1736167 h 2191432"/>
              <a:gd name="connsiteX613" fmla="*/ 736306 w 2331026"/>
              <a:gd name="connsiteY613" fmla="*/ 1754658 h 2191432"/>
              <a:gd name="connsiteX614" fmla="*/ 727498 w 2331026"/>
              <a:gd name="connsiteY614" fmla="*/ 1767887 h 2191432"/>
              <a:gd name="connsiteX615" fmla="*/ 721820 w 2331026"/>
              <a:gd name="connsiteY615" fmla="*/ 1763418 h 2191432"/>
              <a:gd name="connsiteX616" fmla="*/ 738963 w 2331026"/>
              <a:gd name="connsiteY616" fmla="*/ 1802861 h 2191432"/>
              <a:gd name="connsiteX617" fmla="*/ 740153 w 2331026"/>
              <a:gd name="connsiteY617" fmla="*/ 1803804 h 2191432"/>
              <a:gd name="connsiteX618" fmla="*/ 745114 w 2331026"/>
              <a:gd name="connsiteY618" fmla="*/ 1810352 h 2191432"/>
              <a:gd name="connsiteX619" fmla="*/ 743057 w 2331026"/>
              <a:gd name="connsiteY619" fmla="*/ 1812281 h 2191432"/>
              <a:gd name="connsiteX620" fmla="*/ 750152 w 2331026"/>
              <a:gd name="connsiteY620" fmla="*/ 1828607 h 2191432"/>
              <a:gd name="connsiteX621" fmla="*/ 807054 w 2331026"/>
              <a:gd name="connsiteY621" fmla="*/ 1916121 h 2191432"/>
              <a:gd name="connsiteX622" fmla="*/ 863957 w 2331026"/>
              <a:gd name="connsiteY622" fmla="*/ 1964254 h 2191432"/>
              <a:gd name="connsiteX623" fmla="*/ 885500 w 2331026"/>
              <a:gd name="connsiteY623" fmla="*/ 2127932 h 2191432"/>
              <a:gd name="connsiteX624" fmla="*/ 874709 w 2331026"/>
              <a:gd name="connsiteY624" fmla="*/ 2142884 h 2191432"/>
              <a:gd name="connsiteX625" fmla="*/ 876082 w 2331026"/>
              <a:gd name="connsiteY625" fmla="*/ 2143403 h 2191432"/>
              <a:gd name="connsiteX626" fmla="*/ 871717 w 2331026"/>
              <a:gd name="connsiteY626" fmla="*/ 2156824 h 2191432"/>
              <a:gd name="connsiteX627" fmla="*/ 866162 w 2331026"/>
              <a:gd name="connsiteY627" fmla="*/ 2154727 h 2191432"/>
              <a:gd name="connsiteX628" fmla="*/ 855202 w 2331026"/>
              <a:gd name="connsiteY628" fmla="*/ 2169912 h 2191432"/>
              <a:gd name="connsiteX629" fmla="*/ 846448 w 2331026"/>
              <a:gd name="connsiteY629" fmla="*/ 2156784 h 2191432"/>
              <a:gd name="connsiteX630" fmla="*/ 851810 w 2331026"/>
              <a:gd name="connsiteY630" fmla="*/ 2149308 h 2191432"/>
              <a:gd name="connsiteX631" fmla="*/ 788770 w 2331026"/>
              <a:gd name="connsiteY631" fmla="*/ 2125507 h 2191432"/>
              <a:gd name="connsiteX632" fmla="*/ 793135 w 2331026"/>
              <a:gd name="connsiteY632" fmla="*/ 2112085 h 2191432"/>
              <a:gd name="connsiteX633" fmla="*/ 860317 w 2331026"/>
              <a:gd name="connsiteY633" fmla="*/ 2137450 h 2191432"/>
              <a:gd name="connsiteX634" fmla="*/ 866555 w 2331026"/>
              <a:gd name="connsiteY634" fmla="*/ 2128753 h 2191432"/>
              <a:gd name="connsiteX635" fmla="*/ 872711 w 2331026"/>
              <a:gd name="connsiteY635" fmla="*/ 2016762 h 2191432"/>
              <a:gd name="connsiteX636" fmla="*/ 843713 w 2331026"/>
              <a:gd name="connsiteY636" fmla="*/ 1964801 h 2191432"/>
              <a:gd name="connsiteX637" fmla="*/ 822317 w 2331026"/>
              <a:gd name="connsiteY637" fmla="*/ 1948051 h 2191432"/>
              <a:gd name="connsiteX638" fmla="*/ 821674 w 2331026"/>
              <a:gd name="connsiteY638" fmla="*/ 1951731 h 2191432"/>
              <a:gd name="connsiteX639" fmla="*/ 810238 w 2331026"/>
              <a:gd name="connsiteY639" fmla="*/ 1951182 h 2191432"/>
              <a:gd name="connsiteX640" fmla="*/ 649052 w 2331026"/>
              <a:gd name="connsiteY640" fmla="*/ 1863259 h 2191432"/>
              <a:gd name="connsiteX641" fmla="*/ 657764 w 2331026"/>
              <a:gd name="connsiteY641" fmla="*/ 1850070 h 2191432"/>
              <a:gd name="connsiteX642" fmla="*/ 743146 w 2331026"/>
              <a:gd name="connsiteY642" fmla="*/ 1889334 h 2191432"/>
              <a:gd name="connsiteX643" fmla="*/ 738087 w 2331026"/>
              <a:gd name="connsiteY643" fmla="*/ 1877164 h 2191432"/>
              <a:gd name="connsiteX644" fmla="*/ 688360 w 2331026"/>
              <a:gd name="connsiteY644" fmla="*/ 1837134 h 2191432"/>
              <a:gd name="connsiteX645" fmla="*/ 627241 w 2331026"/>
              <a:gd name="connsiteY645" fmla="*/ 1793341 h 2191432"/>
              <a:gd name="connsiteX646" fmla="*/ 635973 w 2331026"/>
              <a:gd name="connsiteY646" fmla="*/ 1780203 h 2191432"/>
              <a:gd name="connsiteX647" fmla="*/ 710188 w 2331026"/>
              <a:gd name="connsiteY647" fmla="*/ 1832755 h 2191432"/>
              <a:gd name="connsiteX648" fmla="*/ 758210 w 2331026"/>
              <a:gd name="connsiteY648" fmla="*/ 1894066 h 2191432"/>
              <a:gd name="connsiteX649" fmla="*/ 756057 w 2331026"/>
              <a:gd name="connsiteY649" fmla="*/ 1896225 h 2191432"/>
              <a:gd name="connsiteX650" fmla="*/ 785189 w 2331026"/>
              <a:gd name="connsiteY650" fmla="*/ 1911891 h 2191432"/>
              <a:gd name="connsiteX651" fmla="*/ 785497 w 2331026"/>
              <a:gd name="connsiteY651" fmla="*/ 1912138 h 2191432"/>
              <a:gd name="connsiteX652" fmla="*/ 746322 w 2331026"/>
              <a:gd name="connsiteY652" fmla="*/ 1859784 h 2191432"/>
              <a:gd name="connsiteX653" fmla="*/ 725607 w 2331026"/>
              <a:gd name="connsiteY653" fmla="*/ 1813587 h 2191432"/>
              <a:gd name="connsiteX654" fmla="*/ 723065 w 2331026"/>
              <a:gd name="connsiteY654" fmla="*/ 1810352 h 2191432"/>
              <a:gd name="connsiteX655" fmla="*/ 709836 w 2331026"/>
              <a:gd name="connsiteY655" fmla="*/ 1801621 h 2191432"/>
              <a:gd name="connsiteX656" fmla="*/ 678968 w 2331026"/>
              <a:gd name="connsiteY656" fmla="*/ 1775427 h 2191432"/>
              <a:gd name="connsiteX657" fmla="*/ 630461 w 2331026"/>
              <a:gd name="connsiteY657" fmla="*/ 1731771 h 2191432"/>
              <a:gd name="connsiteX658" fmla="*/ 643690 w 2331026"/>
              <a:gd name="connsiteY658" fmla="*/ 1723040 h 2191432"/>
              <a:gd name="connsiteX659" fmla="*/ 701016 w 2331026"/>
              <a:gd name="connsiteY659" fmla="*/ 1771062 h 2191432"/>
              <a:gd name="connsiteX660" fmla="*/ 710323 w 2331026"/>
              <a:gd name="connsiteY660" fmla="*/ 1778959 h 2191432"/>
              <a:gd name="connsiteX661" fmla="*/ 701193 w 2331026"/>
              <a:gd name="connsiteY661" fmla="*/ 1747183 h 2191432"/>
              <a:gd name="connsiteX662" fmla="*/ 697908 w 2331026"/>
              <a:gd name="connsiteY662" fmla="*/ 1744598 h 2191432"/>
              <a:gd name="connsiteX663" fmla="*/ 617397 w 2331026"/>
              <a:gd name="connsiteY663" fmla="*/ 1666463 h 2191432"/>
              <a:gd name="connsiteX664" fmla="*/ 626205 w 2331026"/>
              <a:gd name="connsiteY664" fmla="*/ 1653234 h 2191432"/>
              <a:gd name="connsiteX665" fmla="*/ 681255 w 2331026"/>
              <a:gd name="connsiteY665" fmla="*/ 1703946 h 2191432"/>
              <a:gd name="connsiteX666" fmla="*/ 692137 w 2331026"/>
              <a:gd name="connsiteY666" fmla="*/ 1715666 h 2191432"/>
              <a:gd name="connsiteX667" fmla="*/ 687137 w 2331026"/>
              <a:gd name="connsiteY667" fmla="*/ 1698263 h 2191432"/>
              <a:gd name="connsiteX668" fmla="*/ 685617 w 2331026"/>
              <a:gd name="connsiteY668" fmla="*/ 1687900 h 2191432"/>
              <a:gd name="connsiteX669" fmla="*/ 635180 w 2331026"/>
              <a:gd name="connsiteY669" fmla="*/ 1626653 h 2191432"/>
              <a:gd name="connsiteX670" fmla="*/ 643911 w 2331026"/>
              <a:gd name="connsiteY670" fmla="*/ 1617895 h 2191432"/>
              <a:gd name="connsiteX671" fmla="*/ 681752 w 2331026"/>
              <a:gd name="connsiteY671" fmla="*/ 1661549 h 2191432"/>
              <a:gd name="connsiteX672" fmla="*/ 675988 w 2331026"/>
              <a:gd name="connsiteY672" fmla="*/ 1622240 h 2191432"/>
              <a:gd name="connsiteX673" fmla="*/ 635216 w 2331026"/>
              <a:gd name="connsiteY673" fmla="*/ 1574334 h 2191432"/>
              <a:gd name="connsiteX674" fmla="*/ 644019 w 2331026"/>
              <a:gd name="connsiteY674" fmla="*/ 1561145 h 2191432"/>
              <a:gd name="connsiteX675" fmla="*/ 673824 w 2331026"/>
              <a:gd name="connsiteY675" fmla="*/ 1599972 h 2191432"/>
              <a:gd name="connsiteX676" fmla="*/ 674343 w 2331026"/>
              <a:gd name="connsiteY676" fmla="*/ 1567250 h 2191432"/>
              <a:gd name="connsiteX677" fmla="*/ 654279 w 2331026"/>
              <a:gd name="connsiteY677" fmla="*/ 1539196 h 2191432"/>
              <a:gd name="connsiteX678" fmla="*/ 635180 w 2331026"/>
              <a:gd name="connsiteY678" fmla="*/ 1495432 h 2191432"/>
              <a:gd name="connsiteX679" fmla="*/ 648276 w 2331026"/>
              <a:gd name="connsiteY679" fmla="*/ 1491000 h 2191432"/>
              <a:gd name="connsiteX680" fmla="*/ 667376 w 2331026"/>
              <a:gd name="connsiteY680" fmla="*/ 1530886 h 2191432"/>
              <a:gd name="connsiteX681" fmla="*/ 675503 w 2331026"/>
              <a:gd name="connsiteY681" fmla="*/ 1542093 h 2191432"/>
              <a:gd name="connsiteX682" fmla="*/ 680429 w 2331026"/>
              <a:gd name="connsiteY682" fmla="*/ 1521968 h 2191432"/>
              <a:gd name="connsiteX683" fmla="*/ 666471 w 2331026"/>
              <a:gd name="connsiteY683" fmla="*/ 1482191 h 2191432"/>
              <a:gd name="connsiteX684" fmla="*/ 649375 w 2331026"/>
              <a:gd name="connsiteY684" fmla="*/ 1430187 h 2191432"/>
              <a:gd name="connsiteX685" fmla="*/ 662197 w 2331026"/>
              <a:gd name="connsiteY685" fmla="*/ 1425808 h 2191432"/>
              <a:gd name="connsiteX686" fmla="*/ 679828 w 2331026"/>
              <a:gd name="connsiteY686" fmla="*/ 1478359 h 2191432"/>
              <a:gd name="connsiteX687" fmla="*/ 686800 w 2331026"/>
              <a:gd name="connsiteY687" fmla="*/ 1495945 h 2191432"/>
              <a:gd name="connsiteX688" fmla="*/ 693404 w 2331026"/>
              <a:gd name="connsiteY688" fmla="*/ 1468970 h 2191432"/>
              <a:gd name="connsiteX689" fmla="*/ 698385 w 2331026"/>
              <a:gd name="connsiteY689" fmla="*/ 1460134 h 2191432"/>
              <a:gd name="connsiteX690" fmla="*/ 692665 w 2331026"/>
              <a:gd name="connsiteY690" fmla="*/ 1443789 h 2191432"/>
              <a:gd name="connsiteX691" fmla="*/ 670135 w 2331026"/>
              <a:gd name="connsiteY691" fmla="*/ 1395221 h 2191432"/>
              <a:gd name="connsiteX692" fmla="*/ 683324 w 2331026"/>
              <a:gd name="connsiteY692" fmla="*/ 1390855 h 2191432"/>
              <a:gd name="connsiteX693" fmla="*/ 706403 w 2331026"/>
              <a:gd name="connsiteY693" fmla="*/ 1441606 h 2191432"/>
              <a:gd name="connsiteX694" fmla="*/ 707255 w 2331026"/>
              <a:gd name="connsiteY694" fmla="*/ 1444397 h 2191432"/>
              <a:gd name="connsiteX695" fmla="*/ 715135 w 2331026"/>
              <a:gd name="connsiteY695" fmla="*/ 1430418 h 2191432"/>
              <a:gd name="connsiteX696" fmla="*/ 720059 w 2331026"/>
              <a:gd name="connsiteY696" fmla="*/ 1427136 h 2191432"/>
              <a:gd name="connsiteX697" fmla="*/ 721807 w 2331026"/>
              <a:gd name="connsiteY697" fmla="*/ 1427835 h 2191432"/>
              <a:gd name="connsiteX698" fmla="*/ 718126 w 2331026"/>
              <a:gd name="connsiteY698" fmla="*/ 1417314 h 2191432"/>
              <a:gd name="connsiteX699" fmla="*/ 736269 w 2331026"/>
              <a:gd name="connsiteY699" fmla="*/ 1412992 h 2191432"/>
              <a:gd name="connsiteX700" fmla="*/ 745195 w 2331026"/>
              <a:gd name="connsiteY700" fmla="*/ 1455516 h 2191432"/>
              <a:gd name="connsiteX701" fmla="*/ 752354 w 2331026"/>
              <a:gd name="connsiteY701" fmla="*/ 1466130 h 2191432"/>
              <a:gd name="connsiteX702" fmla="*/ 749876 w 2331026"/>
              <a:gd name="connsiteY702" fmla="*/ 1447964 h 2191432"/>
              <a:gd name="connsiteX703" fmla="*/ 763211 w 2331026"/>
              <a:gd name="connsiteY703" fmla="*/ 1447964 h 2191432"/>
              <a:gd name="connsiteX704" fmla="*/ 767656 w 2331026"/>
              <a:gd name="connsiteY704" fmla="*/ 1480549 h 2191432"/>
              <a:gd name="connsiteX705" fmla="*/ 769070 w 2331026"/>
              <a:gd name="connsiteY705" fmla="*/ 1490912 h 2191432"/>
              <a:gd name="connsiteX706" fmla="*/ 784574 w 2331026"/>
              <a:gd name="connsiteY706" fmla="*/ 1513898 h 2191432"/>
              <a:gd name="connsiteX707" fmla="*/ 784449 w 2331026"/>
              <a:gd name="connsiteY707" fmla="*/ 1513093 h 2191432"/>
              <a:gd name="connsiteX708" fmla="*/ 797678 w 2331026"/>
              <a:gd name="connsiteY708" fmla="*/ 1513093 h 2191432"/>
              <a:gd name="connsiteX709" fmla="*/ 799134 w 2331026"/>
              <a:gd name="connsiteY709" fmla="*/ 1517416 h 2191432"/>
              <a:gd name="connsiteX710" fmla="*/ 800641 w 2331026"/>
              <a:gd name="connsiteY710" fmla="*/ 1527349 h 2191432"/>
              <a:gd name="connsiteX711" fmla="*/ 799491 w 2331026"/>
              <a:gd name="connsiteY711" fmla="*/ 1533676 h 2191432"/>
              <a:gd name="connsiteX712" fmla="*/ 805072 w 2331026"/>
              <a:gd name="connsiteY712" fmla="*/ 1539992 h 2191432"/>
              <a:gd name="connsiteX713" fmla="*/ 806498 w 2331026"/>
              <a:gd name="connsiteY713" fmla="*/ 1539287 h 2191432"/>
              <a:gd name="connsiteX714" fmla="*/ 799134 w 2331026"/>
              <a:gd name="connsiteY714" fmla="*/ 1517416 h 2191432"/>
              <a:gd name="connsiteX715" fmla="*/ 798230 w 2331026"/>
              <a:gd name="connsiteY715" fmla="*/ 1511455 h 2191432"/>
              <a:gd name="connsiteX716" fmla="*/ 788859 w 2331026"/>
              <a:gd name="connsiteY716" fmla="*/ 1482533 h 2191432"/>
              <a:gd name="connsiteX717" fmla="*/ 806498 w 2331026"/>
              <a:gd name="connsiteY717" fmla="*/ 1478167 h 2191432"/>
              <a:gd name="connsiteX718" fmla="*/ 813939 w 2331026"/>
              <a:gd name="connsiteY718" fmla="*/ 1530965 h 2191432"/>
              <a:gd name="connsiteX719" fmla="*/ 811118 w 2331026"/>
              <a:gd name="connsiteY719" fmla="*/ 1546834 h 2191432"/>
              <a:gd name="connsiteX720" fmla="*/ 831330 w 2331026"/>
              <a:gd name="connsiteY720" fmla="*/ 1569708 h 2191432"/>
              <a:gd name="connsiteX721" fmla="*/ 832568 w 2331026"/>
              <a:gd name="connsiteY721" fmla="*/ 1566451 h 2191432"/>
              <a:gd name="connsiteX722" fmla="*/ 835892 w 2331026"/>
              <a:gd name="connsiteY722" fmla="*/ 1564439 h 2191432"/>
              <a:gd name="connsiteX723" fmla="*/ 834462 w 2331026"/>
              <a:gd name="connsiteY723" fmla="*/ 1572267 h 2191432"/>
              <a:gd name="connsiteX724" fmla="*/ 840670 w 2331026"/>
              <a:gd name="connsiteY724" fmla="*/ 1577100 h 2191432"/>
              <a:gd name="connsiteX725" fmla="*/ 846034 w 2331026"/>
              <a:gd name="connsiteY725" fmla="*/ 1575270 h 2191432"/>
              <a:gd name="connsiteX726" fmla="*/ 841725 w 2331026"/>
              <a:gd name="connsiteY726" fmla="*/ 1566451 h 2191432"/>
              <a:gd name="connsiteX727" fmla="*/ 837349 w 2331026"/>
              <a:gd name="connsiteY727" fmla="*/ 1563557 h 2191432"/>
              <a:gd name="connsiteX728" fmla="*/ 835892 w 2331026"/>
              <a:gd name="connsiteY728" fmla="*/ 1564439 h 2191432"/>
              <a:gd name="connsiteX729" fmla="*/ 836002 w 2331026"/>
              <a:gd name="connsiteY729" fmla="*/ 1563832 h 2191432"/>
              <a:gd name="connsiteX730" fmla="*/ 824489 w 2331026"/>
              <a:gd name="connsiteY730" fmla="*/ 1517944 h 2191432"/>
              <a:gd name="connsiteX731" fmla="*/ 841725 w 2331026"/>
              <a:gd name="connsiteY731" fmla="*/ 1517944 h 2191432"/>
              <a:gd name="connsiteX732" fmla="*/ 850343 w 2331026"/>
              <a:gd name="connsiteY732" fmla="*/ 1579680 h 2191432"/>
              <a:gd name="connsiteX733" fmla="*/ 847269 w 2331026"/>
              <a:gd name="connsiteY733" fmla="*/ 1582236 h 2191432"/>
              <a:gd name="connsiteX734" fmla="*/ 877088 w 2331026"/>
              <a:gd name="connsiteY734" fmla="*/ 1605446 h 2191432"/>
              <a:gd name="connsiteX735" fmla="*/ 884410 w 2331026"/>
              <a:gd name="connsiteY735" fmla="*/ 1609161 h 2191432"/>
              <a:gd name="connsiteX736" fmla="*/ 880174 w 2331026"/>
              <a:gd name="connsiteY736" fmla="*/ 1587877 h 2191432"/>
              <a:gd name="connsiteX737" fmla="*/ 866986 w 2331026"/>
              <a:gd name="connsiteY737" fmla="*/ 1552538 h 2191432"/>
              <a:gd name="connsiteX738" fmla="*/ 880174 w 2331026"/>
              <a:gd name="connsiteY738" fmla="*/ 1548121 h 2191432"/>
              <a:gd name="connsiteX739" fmla="*/ 897759 w 2331026"/>
              <a:gd name="connsiteY739" fmla="*/ 1597817 h 2191432"/>
              <a:gd name="connsiteX740" fmla="*/ 900078 w 2331026"/>
              <a:gd name="connsiteY740" fmla="*/ 1617110 h 2191432"/>
              <a:gd name="connsiteX741" fmla="*/ 909868 w 2331026"/>
              <a:gd name="connsiteY741" fmla="*/ 1622078 h 2191432"/>
              <a:gd name="connsiteX742" fmla="*/ 932735 w 2331026"/>
              <a:gd name="connsiteY742" fmla="*/ 1627342 h 2191432"/>
              <a:gd name="connsiteX743" fmla="*/ 920873 w 2331026"/>
              <a:gd name="connsiteY743" fmla="*/ 1574740 h 2191432"/>
              <a:gd name="connsiteX744" fmla="*/ 922888 w 2331026"/>
              <a:gd name="connsiteY744" fmla="*/ 1569242 h 2191432"/>
              <a:gd name="connsiteX745" fmla="*/ 895712 w 2331026"/>
              <a:gd name="connsiteY745" fmla="*/ 1554832 h 2191432"/>
              <a:gd name="connsiteX746" fmla="*/ 849880 w 2331026"/>
              <a:gd name="connsiteY746" fmla="*/ 1521767 h 2191432"/>
              <a:gd name="connsiteX747" fmla="*/ 718485 w 2331026"/>
              <a:gd name="connsiteY747" fmla="*/ 1373148 h 2191432"/>
              <a:gd name="connsiteX748" fmla="*/ 674687 w 2331026"/>
              <a:gd name="connsiteY748" fmla="*/ 1360035 h 2191432"/>
              <a:gd name="connsiteX749" fmla="*/ 639648 w 2331026"/>
              <a:gd name="connsiteY749" fmla="*/ 1456200 h 2191432"/>
              <a:gd name="connsiteX750" fmla="*/ 841120 w 2331026"/>
              <a:gd name="connsiteY750" fmla="*/ 2177440 h 2191432"/>
              <a:gd name="connsiteX751" fmla="*/ 746124 w 2331026"/>
              <a:gd name="connsiteY751" fmla="*/ 2116099 h 2191432"/>
              <a:gd name="connsiteX752" fmla="*/ 708880 w 2331026"/>
              <a:gd name="connsiteY752" fmla="*/ 2081877 h 2191432"/>
              <a:gd name="connsiteX753" fmla="*/ 658810 w 2331026"/>
              <a:gd name="connsiteY753" fmla="*/ 2018234 h 2191432"/>
              <a:gd name="connsiteX754" fmla="*/ 683447 w 2331026"/>
              <a:gd name="connsiteY754" fmla="*/ 1311952 h 2191432"/>
              <a:gd name="connsiteX755" fmla="*/ 696586 w 2331026"/>
              <a:gd name="connsiteY755" fmla="*/ 1311952 h 2191432"/>
              <a:gd name="connsiteX756" fmla="*/ 1018743 w 2331026"/>
              <a:gd name="connsiteY756" fmla="*/ 1590024 h 2191432"/>
              <a:gd name="connsiteX757" fmla="*/ 1026739 w 2331026"/>
              <a:gd name="connsiteY757" fmla="*/ 1591341 h 2191432"/>
              <a:gd name="connsiteX758" fmla="*/ 1026101 w 2331026"/>
              <a:gd name="connsiteY758" fmla="*/ 1587378 h 2191432"/>
              <a:gd name="connsiteX759" fmla="*/ 1043035 w 2331026"/>
              <a:gd name="connsiteY759" fmla="*/ 1582989 h 2191432"/>
              <a:gd name="connsiteX760" fmla="*/ 1044239 w 2331026"/>
              <a:gd name="connsiteY760" fmla="*/ 1594224 h 2191432"/>
              <a:gd name="connsiteX761" fmla="*/ 1069077 w 2331026"/>
              <a:gd name="connsiteY761" fmla="*/ 1598317 h 2191432"/>
              <a:gd name="connsiteX762" fmla="*/ 1068567 w 2331026"/>
              <a:gd name="connsiteY762" fmla="*/ 1596701 h 2191432"/>
              <a:gd name="connsiteX763" fmla="*/ 1081662 w 2331026"/>
              <a:gd name="connsiteY763" fmla="*/ 1592379 h 2191432"/>
              <a:gd name="connsiteX764" fmla="*/ 1084315 w 2331026"/>
              <a:gd name="connsiteY764" fmla="*/ 1600549 h 2191432"/>
              <a:gd name="connsiteX765" fmla="*/ 1098676 w 2331026"/>
              <a:gd name="connsiteY765" fmla="*/ 1601177 h 2191432"/>
              <a:gd name="connsiteX766" fmla="*/ 1098828 w 2331026"/>
              <a:gd name="connsiteY766" fmla="*/ 1600775 h 2191432"/>
              <a:gd name="connsiteX767" fmla="*/ 1099854 w 2331026"/>
              <a:gd name="connsiteY767" fmla="*/ 1601229 h 2191432"/>
              <a:gd name="connsiteX768" fmla="*/ 1156945 w 2331026"/>
              <a:gd name="connsiteY768" fmla="*/ 1603726 h 2191432"/>
              <a:gd name="connsiteX769" fmla="*/ 1384217 w 2331026"/>
              <a:gd name="connsiteY769" fmla="*/ 1534881 h 2191432"/>
              <a:gd name="connsiteX770" fmla="*/ 1493713 w 2331026"/>
              <a:gd name="connsiteY770" fmla="*/ 1443087 h 2191432"/>
              <a:gd name="connsiteX771" fmla="*/ 1555030 w 2331026"/>
              <a:gd name="connsiteY771" fmla="*/ 1486798 h 2191432"/>
              <a:gd name="connsiteX772" fmla="*/ 1677665 w 2331026"/>
              <a:gd name="connsiteY772" fmla="*/ 1547994 h 2191432"/>
              <a:gd name="connsiteX773" fmla="*/ 1738162 w 2331026"/>
              <a:gd name="connsiteY773" fmla="*/ 1563293 h 2191432"/>
              <a:gd name="connsiteX774" fmla="*/ 1745749 w 2331026"/>
              <a:gd name="connsiteY774" fmla="*/ 1563960 h 2191432"/>
              <a:gd name="connsiteX775" fmla="*/ 1738888 w 2331026"/>
              <a:gd name="connsiteY775" fmla="*/ 1552383 h 2191432"/>
              <a:gd name="connsiteX776" fmla="*/ 1743254 w 2331026"/>
              <a:gd name="connsiteY776" fmla="*/ 1539286 h 2191432"/>
              <a:gd name="connsiteX777" fmla="*/ 1786910 w 2331026"/>
              <a:gd name="connsiteY777" fmla="*/ 1543652 h 2191432"/>
              <a:gd name="connsiteX778" fmla="*/ 1782544 w 2331026"/>
              <a:gd name="connsiteY778" fmla="*/ 1561114 h 2191432"/>
              <a:gd name="connsiteX779" fmla="*/ 1758534 w 2331026"/>
              <a:gd name="connsiteY779" fmla="*/ 1555112 h 2191432"/>
              <a:gd name="connsiteX780" fmla="*/ 1751985 w 2331026"/>
              <a:gd name="connsiteY780" fmla="*/ 1543652 h 2191432"/>
              <a:gd name="connsiteX781" fmla="*/ 1747619 w 2331026"/>
              <a:gd name="connsiteY781" fmla="*/ 1552383 h 2191432"/>
              <a:gd name="connsiteX782" fmla="*/ 1758534 w 2331026"/>
              <a:gd name="connsiteY782" fmla="*/ 1555112 h 2191432"/>
              <a:gd name="connsiteX783" fmla="*/ 1764534 w 2331026"/>
              <a:gd name="connsiteY783" fmla="*/ 1565612 h 2191432"/>
              <a:gd name="connsiteX784" fmla="*/ 1800301 w 2331026"/>
              <a:gd name="connsiteY784" fmla="*/ 1568757 h 2191432"/>
              <a:gd name="connsiteX785" fmla="*/ 1805165 w 2331026"/>
              <a:gd name="connsiteY785" fmla="*/ 1568287 h 2191432"/>
              <a:gd name="connsiteX786" fmla="*/ 1803022 w 2331026"/>
              <a:gd name="connsiteY786" fmla="*/ 1565481 h 2191432"/>
              <a:gd name="connsiteX787" fmla="*/ 1809690 w 2331026"/>
              <a:gd name="connsiteY787" fmla="*/ 1556749 h 2191432"/>
              <a:gd name="connsiteX788" fmla="*/ 1819691 w 2331026"/>
              <a:gd name="connsiteY788" fmla="*/ 1565481 h 2191432"/>
              <a:gd name="connsiteX789" fmla="*/ 1817887 w 2331026"/>
              <a:gd name="connsiteY789" fmla="*/ 1567056 h 2191432"/>
              <a:gd name="connsiteX790" fmla="*/ 1862439 w 2331026"/>
              <a:gd name="connsiteY790" fmla="*/ 1562747 h 2191432"/>
              <a:gd name="connsiteX791" fmla="*/ 1922936 w 2331026"/>
              <a:gd name="connsiteY791" fmla="*/ 1543623 h 2191432"/>
              <a:gd name="connsiteX792" fmla="*/ 1987743 w 2331026"/>
              <a:gd name="connsiteY792" fmla="*/ 1501687 h 2191432"/>
              <a:gd name="connsiteX793" fmla="*/ 1997343 w 2331026"/>
              <a:gd name="connsiteY793" fmla="*/ 1492405 h 2191432"/>
              <a:gd name="connsiteX794" fmla="*/ 1997254 w 2331026"/>
              <a:gd name="connsiteY794" fmla="*/ 1492024 h 2191432"/>
              <a:gd name="connsiteX795" fmla="*/ 2002165 w 2331026"/>
              <a:gd name="connsiteY795" fmla="*/ 1483315 h 2191432"/>
              <a:gd name="connsiteX796" fmla="*/ 2005118 w 2331026"/>
              <a:gd name="connsiteY796" fmla="*/ 1484886 h 2191432"/>
              <a:gd name="connsiteX797" fmla="*/ 2032808 w 2331026"/>
              <a:gd name="connsiteY797" fmla="*/ 1458109 h 2191432"/>
              <a:gd name="connsiteX798" fmla="*/ 2032575 w 2331026"/>
              <a:gd name="connsiteY798" fmla="*/ 1457133 h 2191432"/>
              <a:gd name="connsiteX799" fmla="*/ 2039798 w 2331026"/>
              <a:gd name="connsiteY799" fmla="*/ 1448947 h 2191432"/>
              <a:gd name="connsiteX800" fmla="*/ 2041177 w 2331026"/>
              <a:gd name="connsiteY800" fmla="*/ 1450017 h 2191432"/>
              <a:gd name="connsiteX801" fmla="*/ 2047213 w 2331026"/>
              <a:gd name="connsiteY801" fmla="*/ 1444179 h 2191432"/>
              <a:gd name="connsiteX802" fmla="*/ 2070199 w 2331026"/>
              <a:gd name="connsiteY802" fmla="*/ 1410866 h 2191432"/>
              <a:gd name="connsiteX803" fmla="*/ 2073661 w 2331026"/>
              <a:gd name="connsiteY803" fmla="*/ 1403125 h 2191432"/>
              <a:gd name="connsiteX804" fmla="*/ 2075239 w 2331026"/>
              <a:gd name="connsiteY804" fmla="*/ 1398676 h 2191432"/>
              <a:gd name="connsiteX805" fmla="*/ 2075642 w 2331026"/>
              <a:gd name="connsiteY805" fmla="*/ 1398698 h 2191432"/>
              <a:gd name="connsiteX806" fmla="*/ 2086153 w 2331026"/>
              <a:gd name="connsiteY806" fmla="*/ 1375197 h 2191432"/>
              <a:gd name="connsiteX807" fmla="*/ 2089369 w 2331026"/>
              <a:gd name="connsiteY807" fmla="*/ 1298839 h 2191432"/>
              <a:gd name="connsiteX808" fmla="*/ 1971114 w 2331026"/>
              <a:gd name="connsiteY808" fmla="*/ 1084652 h 2191432"/>
              <a:gd name="connsiteX809" fmla="*/ 1975494 w 2331026"/>
              <a:gd name="connsiteY809" fmla="*/ 1071539 h 2191432"/>
              <a:gd name="connsiteX810" fmla="*/ 2032637 w 2331026"/>
              <a:gd name="connsiteY810" fmla="*/ 1038141 h 2191432"/>
              <a:gd name="connsiteX811" fmla="*/ 2032927 w 2331026"/>
              <a:gd name="connsiteY811" fmla="*/ 1038012 h 2191432"/>
              <a:gd name="connsiteX812" fmla="*/ 2027734 w 2331026"/>
              <a:gd name="connsiteY812" fmla="*/ 1034461 h 2191432"/>
              <a:gd name="connsiteX813" fmla="*/ 2037021 w 2331026"/>
              <a:gd name="connsiteY813" fmla="*/ 1028111 h 2191432"/>
              <a:gd name="connsiteX814" fmla="*/ 2042535 w 2331026"/>
              <a:gd name="connsiteY814" fmla="*/ 1033766 h 2191432"/>
              <a:gd name="connsiteX815" fmla="*/ 2094297 w 2331026"/>
              <a:gd name="connsiteY815" fmla="*/ 1010889 h 2191432"/>
              <a:gd name="connsiteX816" fmla="*/ 2152204 w 2331026"/>
              <a:gd name="connsiteY816" fmla="*/ 981826 h 2191432"/>
              <a:gd name="connsiteX817" fmla="*/ 2151214 w 2331026"/>
              <a:gd name="connsiteY817" fmla="*/ 979366 h 2191432"/>
              <a:gd name="connsiteX818" fmla="*/ 2154469 w 2331026"/>
              <a:gd name="connsiteY818" fmla="*/ 970588 h 2191432"/>
              <a:gd name="connsiteX819" fmla="*/ 2162184 w 2331026"/>
              <a:gd name="connsiteY819" fmla="*/ 974056 h 2191432"/>
              <a:gd name="connsiteX820" fmla="*/ 2203245 w 2331026"/>
              <a:gd name="connsiteY820" fmla="*/ 940404 h 2191432"/>
              <a:gd name="connsiteX821" fmla="*/ 2194485 w 2331026"/>
              <a:gd name="connsiteY821" fmla="*/ 590712 h 2191432"/>
              <a:gd name="connsiteX822" fmla="*/ 1874758 w 2331026"/>
              <a:gd name="connsiteY822" fmla="*/ 459578 h 2191432"/>
              <a:gd name="connsiteX823" fmla="*/ 1703944 w 2331026"/>
              <a:gd name="connsiteY823" fmla="*/ 481433 h 2191432"/>
              <a:gd name="connsiteX824" fmla="*/ 1572550 w 2331026"/>
              <a:gd name="connsiteY824" fmla="*/ 551372 h 2191432"/>
              <a:gd name="connsiteX825" fmla="*/ 1559410 w 2331026"/>
              <a:gd name="connsiteY825" fmla="*/ 542629 h 2191432"/>
              <a:gd name="connsiteX826" fmla="*/ 1556308 w 2331026"/>
              <a:gd name="connsiteY826" fmla="*/ 508758 h 2191432"/>
              <a:gd name="connsiteX827" fmla="*/ 1550928 w 2331026"/>
              <a:gd name="connsiteY827" fmla="*/ 512174 h 2191432"/>
              <a:gd name="connsiteX828" fmla="*/ 1550928 w 2331026"/>
              <a:gd name="connsiteY828" fmla="*/ 499474 h 2191432"/>
              <a:gd name="connsiteX829" fmla="*/ 1555738 w 2331026"/>
              <a:gd name="connsiteY829" fmla="*/ 502528 h 2191432"/>
              <a:gd name="connsiteX830" fmla="*/ 1552097 w 2331026"/>
              <a:gd name="connsiteY830" fmla="*/ 462778 h 2191432"/>
              <a:gd name="connsiteX831" fmla="*/ 1550769 w 2331026"/>
              <a:gd name="connsiteY831" fmla="*/ 464549 h 2191432"/>
              <a:gd name="connsiteX832" fmla="*/ 1544221 w 2331026"/>
              <a:gd name="connsiteY832" fmla="*/ 455817 h 2191432"/>
              <a:gd name="connsiteX833" fmla="*/ 1550672 w 2331026"/>
              <a:gd name="connsiteY833" fmla="*/ 447216 h 2191432"/>
              <a:gd name="connsiteX834" fmla="*/ 1550103 w 2331026"/>
              <a:gd name="connsiteY834" fmla="*/ 441000 h 2191432"/>
              <a:gd name="connsiteX835" fmla="*/ 1511232 w 2331026"/>
              <a:gd name="connsiteY835" fmla="*/ 345928 h 2191432"/>
              <a:gd name="connsiteX836" fmla="*/ 1327279 w 2331026"/>
              <a:gd name="connsiteY836" fmla="*/ 254134 h 2191432"/>
              <a:gd name="connsiteX837" fmla="*/ 889299 w 2331026"/>
              <a:gd name="connsiteY837" fmla="*/ 433351 h 2191432"/>
              <a:gd name="connsiteX838" fmla="*/ 876159 w 2331026"/>
              <a:gd name="connsiteY838" fmla="*/ 424608 h 2191432"/>
              <a:gd name="connsiteX839" fmla="*/ 889299 w 2331026"/>
              <a:gd name="connsiteY839" fmla="*/ 428980 h 2191432"/>
              <a:gd name="connsiteX840" fmla="*/ 898641 w 2331026"/>
              <a:gd name="connsiteY840" fmla="*/ 398264 h 2191432"/>
              <a:gd name="connsiteX841" fmla="*/ 919145 w 2331026"/>
              <a:gd name="connsiteY841" fmla="*/ 374238 h 2191432"/>
              <a:gd name="connsiteX842" fmla="*/ 938729 w 2331026"/>
              <a:gd name="connsiteY842" fmla="*/ 359401 h 2191432"/>
              <a:gd name="connsiteX843" fmla="*/ 920850 w 2331026"/>
              <a:gd name="connsiteY843" fmla="*/ 337549 h 2191432"/>
              <a:gd name="connsiteX844" fmla="*/ 929422 w 2331026"/>
              <a:gd name="connsiteY844" fmla="*/ 324452 h 2191432"/>
              <a:gd name="connsiteX845" fmla="*/ 948658 w 2331026"/>
              <a:gd name="connsiteY845" fmla="*/ 351880 h 2191432"/>
              <a:gd name="connsiteX846" fmla="*/ 994758 w 2331026"/>
              <a:gd name="connsiteY846" fmla="*/ 316955 h 2191432"/>
              <a:gd name="connsiteX847" fmla="*/ 969831 w 2331026"/>
              <a:gd name="connsiteY847" fmla="*/ 307006 h 2191432"/>
              <a:gd name="connsiteX848" fmla="*/ 953474 w 2331026"/>
              <a:gd name="connsiteY848" fmla="*/ 286740 h 2191432"/>
              <a:gd name="connsiteX849" fmla="*/ 943743 w 2331026"/>
              <a:gd name="connsiteY849" fmla="*/ 265965 h 2191432"/>
              <a:gd name="connsiteX850" fmla="*/ 945931 w 2331026"/>
              <a:gd name="connsiteY850" fmla="*/ 281491 h 2191432"/>
              <a:gd name="connsiteX851" fmla="*/ 959669 w 2331026"/>
              <a:gd name="connsiteY851" fmla="*/ 302227 h 2191432"/>
              <a:gd name="connsiteX852" fmla="*/ 968462 w 2331026"/>
              <a:gd name="connsiteY852" fmla="*/ 306593 h 2191432"/>
              <a:gd name="connsiteX853" fmla="*/ 977254 w 2331026"/>
              <a:gd name="connsiteY853" fmla="*/ 319690 h 2191432"/>
              <a:gd name="connsiteX854" fmla="*/ 964066 w 2331026"/>
              <a:gd name="connsiteY854" fmla="*/ 324056 h 2191432"/>
              <a:gd name="connsiteX855" fmla="*/ 950877 w 2331026"/>
              <a:gd name="connsiteY855" fmla="*/ 315324 h 2191432"/>
              <a:gd name="connsiteX856" fmla="*/ 937689 w 2331026"/>
              <a:gd name="connsiteY856" fmla="*/ 302227 h 2191432"/>
              <a:gd name="connsiteX857" fmla="*/ 924500 w 2331026"/>
              <a:gd name="connsiteY857" fmla="*/ 258571 h 2191432"/>
              <a:gd name="connsiteX858" fmla="*/ 931644 w 2331026"/>
              <a:gd name="connsiteY858" fmla="*/ 249840 h 2191432"/>
              <a:gd name="connsiteX859" fmla="*/ 937981 w 2331026"/>
              <a:gd name="connsiteY859" fmla="*/ 252489 h 2191432"/>
              <a:gd name="connsiteX860" fmla="*/ 920912 w 2331026"/>
              <a:gd name="connsiteY860" fmla="*/ 210654 h 2191432"/>
              <a:gd name="connsiteX861" fmla="*/ 933957 w 2331026"/>
              <a:gd name="connsiteY861" fmla="*/ 201870 h 2191432"/>
              <a:gd name="connsiteX862" fmla="*/ 979207 w 2331026"/>
              <a:gd name="connsiteY862" fmla="*/ 293898 h 2191432"/>
              <a:gd name="connsiteX863" fmla="*/ 999728 w 2331026"/>
              <a:gd name="connsiteY863" fmla="*/ 303476 h 2191432"/>
              <a:gd name="connsiteX864" fmla="*/ 955266 w 2331026"/>
              <a:gd name="connsiteY864" fmla="*/ 209453 h 2191432"/>
              <a:gd name="connsiteX865" fmla="*/ 893956 w 2331026"/>
              <a:gd name="connsiteY865" fmla="*/ 114155 h 2191432"/>
              <a:gd name="connsiteX866" fmla="*/ 897240 w 2331026"/>
              <a:gd name="connsiteY866" fmla="*/ 107035 h 2191432"/>
              <a:gd name="connsiteX867" fmla="*/ 608990 w 2331026"/>
              <a:gd name="connsiteY867" fmla="*/ 607 h 2191432"/>
              <a:gd name="connsiteX868" fmla="*/ 884919 w 2331026"/>
              <a:gd name="connsiteY868" fmla="*/ 109886 h 2191432"/>
              <a:gd name="connsiteX869" fmla="*/ 913251 w 2331026"/>
              <a:gd name="connsiteY869" fmla="*/ 350231 h 2191432"/>
              <a:gd name="connsiteX870" fmla="*/ 898641 w 2331026"/>
              <a:gd name="connsiteY870" fmla="*/ 398264 h 2191432"/>
              <a:gd name="connsiteX871" fmla="*/ 876159 w 2331026"/>
              <a:gd name="connsiteY871" fmla="*/ 424608 h 2191432"/>
              <a:gd name="connsiteX872" fmla="*/ 845500 w 2331026"/>
              <a:gd name="connsiteY872" fmla="*/ 83659 h 2191432"/>
              <a:gd name="connsiteX873" fmla="*/ 503874 w 2331026"/>
              <a:gd name="connsiteY873" fmla="*/ 31205 h 2191432"/>
              <a:gd name="connsiteX874" fmla="*/ 219185 w 2331026"/>
              <a:gd name="connsiteY874" fmla="*/ 297845 h 2191432"/>
              <a:gd name="connsiteX875" fmla="*/ 201665 w 2331026"/>
              <a:gd name="connsiteY875" fmla="*/ 525145 h 2191432"/>
              <a:gd name="connsiteX876" fmla="*/ 241084 w 2331026"/>
              <a:gd name="connsiteY876" fmla="*/ 660651 h 2191432"/>
              <a:gd name="connsiteX877" fmla="*/ 232324 w 2331026"/>
              <a:gd name="connsiteY877" fmla="*/ 669393 h 2191432"/>
              <a:gd name="connsiteX878" fmla="*/ 17713 w 2331026"/>
              <a:gd name="connsiteY878" fmla="*/ 909806 h 2191432"/>
              <a:gd name="connsiteX879" fmla="*/ 31742 w 2331026"/>
              <a:gd name="connsiteY879" fmla="*/ 988760 h 2191432"/>
              <a:gd name="connsiteX880" fmla="*/ 43755 w 2331026"/>
              <a:gd name="connsiteY880" fmla="*/ 1013610 h 2191432"/>
              <a:gd name="connsiteX881" fmla="*/ 48280 w 2331026"/>
              <a:gd name="connsiteY881" fmla="*/ 992409 h 2191432"/>
              <a:gd name="connsiteX882" fmla="*/ 61436 w 2331026"/>
              <a:gd name="connsiteY882" fmla="*/ 996783 h 2191432"/>
              <a:gd name="connsiteX883" fmla="*/ 55552 w 2331026"/>
              <a:gd name="connsiteY883" fmla="*/ 1026701 h 2191432"/>
              <a:gd name="connsiteX884" fmla="*/ 56219 w 2331026"/>
              <a:gd name="connsiteY884" fmla="*/ 1039394 h 2191432"/>
              <a:gd name="connsiteX885" fmla="*/ 67533 w 2331026"/>
              <a:gd name="connsiteY885" fmla="*/ 1062797 h 2191432"/>
              <a:gd name="connsiteX886" fmla="*/ 103644 w 2331026"/>
              <a:gd name="connsiteY886" fmla="*/ 1098978 h 2191432"/>
              <a:gd name="connsiteX887" fmla="*/ 107137 w 2331026"/>
              <a:gd name="connsiteY887" fmla="*/ 1095422 h 2191432"/>
              <a:gd name="connsiteX888" fmla="*/ 113685 w 2331026"/>
              <a:gd name="connsiteY888" fmla="*/ 1102089 h 2191432"/>
              <a:gd name="connsiteX889" fmla="*/ 114057 w 2331026"/>
              <a:gd name="connsiteY889" fmla="*/ 1106247 h 2191432"/>
              <a:gd name="connsiteX890" fmla="*/ 142988 w 2331026"/>
              <a:gd name="connsiteY890" fmla="*/ 1117461 h 2191432"/>
              <a:gd name="connsiteX891" fmla="*/ 144509 w 2331026"/>
              <a:gd name="connsiteY891" fmla="*/ 1111516 h 2191432"/>
              <a:gd name="connsiteX892" fmla="*/ 150999 w 2331026"/>
              <a:gd name="connsiteY892" fmla="*/ 1110107 h 2191432"/>
              <a:gd name="connsiteX893" fmla="*/ 152678 w 2331026"/>
              <a:gd name="connsiteY893" fmla="*/ 1104510 h 2191432"/>
              <a:gd name="connsiteX894" fmla="*/ 162501 w 2331026"/>
              <a:gd name="connsiteY894" fmla="*/ 1106692 h 2191432"/>
              <a:gd name="connsiteX895" fmla="*/ 170528 w 2331026"/>
              <a:gd name="connsiteY895" fmla="*/ 1124977 h 2191432"/>
              <a:gd name="connsiteX896" fmla="*/ 188958 w 2331026"/>
              <a:gd name="connsiteY896" fmla="*/ 1124466 h 2191432"/>
              <a:gd name="connsiteX897" fmla="*/ 188958 w 2331026"/>
              <a:gd name="connsiteY897" fmla="*/ 1111128 h 2191432"/>
              <a:gd name="connsiteX898" fmla="*/ 201658 w 2331026"/>
              <a:gd name="connsiteY898" fmla="*/ 1106739 h 2191432"/>
              <a:gd name="connsiteX899" fmla="*/ 204722 w 2331026"/>
              <a:gd name="connsiteY899" fmla="*/ 1124029 h 2191432"/>
              <a:gd name="connsiteX900" fmla="*/ 206045 w 2331026"/>
              <a:gd name="connsiteY900" fmla="*/ 1123993 h 2191432"/>
              <a:gd name="connsiteX901" fmla="*/ 210425 w 2331026"/>
              <a:gd name="connsiteY901" fmla="*/ 1137106 h 2191432"/>
              <a:gd name="connsiteX902" fmla="*/ 205822 w 2331026"/>
              <a:gd name="connsiteY902" fmla="*/ 1137417 h 2191432"/>
              <a:gd name="connsiteX903" fmla="*/ 202613 w 2331026"/>
              <a:gd name="connsiteY903" fmla="*/ 1157750 h 2191432"/>
              <a:gd name="connsiteX904" fmla="*/ 222595 w 2331026"/>
              <a:gd name="connsiteY904" fmla="*/ 1156984 h 2191432"/>
              <a:gd name="connsiteX905" fmla="*/ 227963 w 2331026"/>
              <a:gd name="connsiteY905" fmla="*/ 1157913 h 2191432"/>
              <a:gd name="connsiteX906" fmla="*/ 207687 w 2331026"/>
              <a:gd name="connsiteY906" fmla="*/ 1102683 h 2191432"/>
              <a:gd name="connsiteX907" fmla="*/ 206045 w 2331026"/>
              <a:gd name="connsiteY907" fmla="*/ 940404 h 2191432"/>
              <a:gd name="connsiteX908" fmla="*/ 214257 w 2331026"/>
              <a:gd name="connsiteY908" fmla="*/ 936033 h 2191432"/>
              <a:gd name="connsiteX909" fmla="*/ 219185 w 2331026"/>
              <a:gd name="connsiteY909" fmla="*/ 944776 h 2191432"/>
              <a:gd name="connsiteX910" fmla="*/ 228269 w 2331026"/>
              <a:gd name="connsiteY910" fmla="*/ 1114354 h 2191432"/>
              <a:gd name="connsiteX911" fmla="*/ 247105 w 2331026"/>
              <a:gd name="connsiteY911" fmla="*/ 1163539 h 2191432"/>
              <a:gd name="connsiteX912" fmla="*/ 258774 w 2331026"/>
              <a:gd name="connsiteY912" fmla="*/ 1171746 h 2191432"/>
              <a:gd name="connsiteX913" fmla="*/ 288374 w 2331026"/>
              <a:gd name="connsiteY913" fmla="*/ 1216581 h 2191432"/>
              <a:gd name="connsiteX914" fmla="*/ 292376 w 2331026"/>
              <a:gd name="connsiteY914" fmla="*/ 1225514 h 2191432"/>
              <a:gd name="connsiteX915" fmla="*/ 314035 w 2331026"/>
              <a:gd name="connsiteY915" fmla="*/ 1246590 h 2191432"/>
              <a:gd name="connsiteX916" fmla="*/ 420657 w 2331026"/>
              <a:gd name="connsiteY916" fmla="*/ 1290096 h 2191432"/>
              <a:gd name="connsiteX917" fmla="*/ 495115 w 2331026"/>
              <a:gd name="connsiteY917" fmla="*/ 1311952 h 2191432"/>
              <a:gd name="connsiteX918" fmla="*/ 490735 w 2331026"/>
              <a:gd name="connsiteY918" fmla="*/ 1429973 h 2191432"/>
              <a:gd name="connsiteX919" fmla="*/ 665038 w 2331026"/>
              <a:gd name="connsiteY919" fmla="*/ 2041593 h 2191432"/>
              <a:gd name="connsiteX920" fmla="*/ 708880 w 2331026"/>
              <a:gd name="connsiteY920" fmla="*/ 2081877 h 2191432"/>
              <a:gd name="connsiteX921" fmla="*/ 733507 w 2331026"/>
              <a:gd name="connsiteY921" fmla="*/ 2113179 h 2191432"/>
              <a:gd name="connsiteX922" fmla="*/ 836740 w 2331026"/>
              <a:gd name="connsiteY922" fmla="*/ 2190553 h 2191432"/>
              <a:gd name="connsiteX923" fmla="*/ 464456 w 2331026"/>
              <a:gd name="connsiteY923" fmla="*/ 1491169 h 2191432"/>
              <a:gd name="connsiteX924" fmla="*/ 476500 w 2331026"/>
              <a:gd name="connsiteY924" fmla="*/ 1421231 h 2191432"/>
              <a:gd name="connsiteX925" fmla="*/ 479812 w 2331026"/>
              <a:gd name="connsiteY925" fmla="*/ 1378924 h 2191432"/>
              <a:gd name="connsiteX926" fmla="*/ 473651 w 2331026"/>
              <a:gd name="connsiteY926" fmla="*/ 1373789 h 2191432"/>
              <a:gd name="connsiteX927" fmla="*/ 460554 w 2331026"/>
              <a:gd name="connsiteY927" fmla="*/ 1330133 h 2191432"/>
              <a:gd name="connsiteX928" fmla="*/ 473651 w 2331026"/>
              <a:gd name="connsiteY928" fmla="*/ 1325767 h 2191432"/>
              <a:gd name="connsiteX929" fmla="*/ 481671 w 2331026"/>
              <a:gd name="connsiteY929" fmla="*/ 1355175 h 2191432"/>
              <a:gd name="connsiteX930" fmla="*/ 481975 w 2331026"/>
              <a:gd name="connsiteY930" fmla="*/ 1351292 h 2191432"/>
              <a:gd name="connsiteX931" fmla="*/ 429417 w 2331026"/>
              <a:gd name="connsiteY931" fmla="*/ 1307581 h 2191432"/>
              <a:gd name="connsiteX932" fmla="*/ 372907 w 2331026"/>
              <a:gd name="connsiteY932" fmla="*/ 1293366 h 2191432"/>
              <a:gd name="connsiteX933" fmla="*/ 365525 w 2331026"/>
              <a:gd name="connsiteY933" fmla="*/ 1289948 h 2191432"/>
              <a:gd name="connsiteX934" fmla="*/ 373497 w 2331026"/>
              <a:gd name="connsiteY934" fmla="*/ 1315383 h 2191432"/>
              <a:gd name="connsiteX935" fmla="*/ 375853 w 2331026"/>
              <a:gd name="connsiteY935" fmla="*/ 1331437 h 2191432"/>
              <a:gd name="connsiteX936" fmla="*/ 375028 w 2331026"/>
              <a:gd name="connsiteY936" fmla="*/ 1336132 h 2191432"/>
              <a:gd name="connsiteX937" fmla="*/ 376628 w 2331026"/>
              <a:gd name="connsiteY937" fmla="*/ 1337414 h 2191432"/>
              <a:gd name="connsiteX938" fmla="*/ 395678 w 2331026"/>
              <a:gd name="connsiteY938" fmla="*/ 1346030 h 2191432"/>
              <a:gd name="connsiteX939" fmla="*/ 386338 w 2331026"/>
              <a:gd name="connsiteY939" fmla="*/ 1307978 h 2191432"/>
              <a:gd name="connsiteX940" fmla="*/ 399265 w 2331026"/>
              <a:gd name="connsiteY940" fmla="*/ 1303589 h 2191432"/>
              <a:gd name="connsiteX941" fmla="*/ 407883 w 2331026"/>
              <a:gd name="connsiteY941" fmla="*/ 1329923 h 2191432"/>
              <a:gd name="connsiteX942" fmla="*/ 416190 w 2331026"/>
              <a:gd name="connsiteY942" fmla="*/ 1355306 h 2191432"/>
              <a:gd name="connsiteX943" fmla="*/ 464883 w 2331026"/>
              <a:gd name="connsiteY943" fmla="*/ 1377328 h 2191432"/>
              <a:gd name="connsiteX944" fmla="*/ 460497 w 2331026"/>
              <a:gd name="connsiteY944" fmla="*/ 1394824 h 2191432"/>
              <a:gd name="connsiteX945" fmla="*/ 379369 w 2331026"/>
              <a:gd name="connsiteY945" fmla="*/ 1358191 h 2191432"/>
              <a:gd name="connsiteX946" fmla="*/ 367548 w 2331026"/>
              <a:gd name="connsiteY946" fmla="*/ 1350366 h 2191432"/>
              <a:gd name="connsiteX947" fmla="*/ 363263 w 2331026"/>
              <a:gd name="connsiteY947" fmla="*/ 1352314 h 2191432"/>
              <a:gd name="connsiteX948" fmla="*/ 360948 w 2331026"/>
              <a:gd name="connsiteY948" fmla="*/ 1345996 h 2191432"/>
              <a:gd name="connsiteX949" fmla="*/ 340861 w 2331026"/>
              <a:gd name="connsiteY949" fmla="*/ 1332699 h 2191432"/>
              <a:gd name="connsiteX950" fmla="*/ 311397 w 2331026"/>
              <a:gd name="connsiteY950" fmla="*/ 1298595 h 2191432"/>
              <a:gd name="connsiteX951" fmla="*/ 291115 w 2331026"/>
              <a:gd name="connsiteY951" fmla="*/ 1256016 h 2191432"/>
              <a:gd name="connsiteX952" fmla="*/ 283541 w 2331026"/>
              <a:gd name="connsiteY952" fmla="*/ 1240268 h 2191432"/>
              <a:gd name="connsiteX953" fmla="*/ 237431 w 2331026"/>
              <a:gd name="connsiteY953" fmla="*/ 1180236 h 2191432"/>
              <a:gd name="connsiteX954" fmla="*/ 222424 w 2331026"/>
              <a:gd name="connsiteY954" fmla="*/ 1173788 h 2191432"/>
              <a:gd name="connsiteX955" fmla="*/ 197380 w 2331026"/>
              <a:gd name="connsiteY955" fmla="*/ 1171746 h 2191432"/>
              <a:gd name="connsiteX956" fmla="*/ 70207 w 2331026"/>
              <a:gd name="connsiteY956" fmla="*/ 1128006 h 2191432"/>
              <a:gd name="connsiteX957" fmla="*/ 42799 w 2331026"/>
              <a:gd name="connsiteY957" fmla="*/ 1063488 h 2191432"/>
              <a:gd name="connsiteX958" fmla="*/ 41765 w 2331026"/>
              <a:gd name="connsiteY958" fmla="*/ 1046924 h 2191432"/>
              <a:gd name="connsiteX959" fmla="*/ 10869 w 2331026"/>
              <a:gd name="connsiteY959" fmla="*/ 976671 h 2191432"/>
              <a:gd name="connsiteX960" fmla="*/ 193 w 2331026"/>
              <a:gd name="connsiteY960" fmla="*/ 883579 h 2191432"/>
              <a:gd name="connsiteX961" fmla="*/ 87790 w 2331026"/>
              <a:gd name="connsiteY961" fmla="*/ 695620 h 2191432"/>
              <a:gd name="connsiteX962" fmla="*/ 184146 w 2331026"/>
              <a:gd name="connsiteY962" fmla="*/ 656279 h 2191432"/>
              <a:gd name="connsiteX963" fmla="*/ 223564 w 2331026"/>
              <a:gd name="connsiteY963" fmla="*/ 612568 h 2191432"/>
              <a:gd name="connsiteX964" fmla="*/ 184146 w 2331026"/>
              <a:gd name="connsiteY964" fmla="*/ 512031 h 2191432"/>
              <a:gd name="connsiteX965" fmla="*/ 608990 w 2331026"/>
              <a:gd name="connsiteY965" fmla="*/ 607 h 2191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</a:cxnLst>
            <a:rect l="l" t="t" r="r" b="b"/>
            <a:pathLst>
              <a:path w="2331026" h="2191432">
                <a:moveTo>
                  <a:pt x="841120" y="2177440"/>
                </a:moveTo>
                <a:cubicBezTo>
                  <a:pt x="849880" y="2181811"/>
                  <a:pt x="845500" y="2194924"/>
                  <a:pt x="836740" y="2190553"/>
                </a:cubicBezTo>
                <a:cubicBezTo>
                  <a:pt x="836740" y="2186182"/>
                  <a:pt x="841120" y="2181811"/>
                  <a:pt x="841120" y="2177440"/>
                </a:cubicBezTo>
                <a:close/>
                <a:moveTo>
                  <a:pt x="748801" y="2051595"/>
                </a:moveTo>
                <a:cubicBezTo>
                  <a:pt x="788437" y="2064522"/>
                  <a:pt x="823669" y="2077449"/>
                  <a:pt x="863306" y="2086067"/>
                </a:cubicBezTo>
                <a:cubicBezTo>
                  <a:pt x="872114" y="2086067"/>
                  <a:pt x="872114" y="2094684"/>
                  <a:pt x="867710" y="2098993"/>
                </a:cubicBezTo>
                <a:cubicBezTo>
                  <a:pt x="867710" y="2098993"/>
                  <a:pt x="863306" y="2098993"/>
                  <a:pt x="863306" y="2103302"/>
                </a:cubicBezTo>
                <a:cubicBezTo>
                  <a:pt x="858901" y="2105457"/>
                  <a:pt x="854497" y="2104379"/>
                  <a:pt x="852295" y="2101686"/>
                </a:cubicBezTo>
                <a:lnTo>
                  <a:pt x="853107" y="2097519"/>
                </a:lnTo>
                <a:lnTo>
                  <a:pt x="858901" y="2098993"/>
                </a:lnTo>
                <a:cubicBezTo>
                  <a:pt x="858901" y="2094684"/>
                  <a:pt x="858901" y="2090376"/>
                  <a:pt x="858901" y="2086067"/>
                </a:cubicBezTo>
                <a:cubicBezTo>
                  <a:pt x="854497" y="2090376"/>
                  <a:pt x="854497" y="2090376"/>
                  <a:pt x="854497" y="2090376"/>
                </a:cubicBezTo>
                <a:lnTo>
                  <a:pt x="853107" y="2097519"/>
                </a:lnTo>
                <a:lnTo>
                  <a:pt x="803851" y="2084989"/>
                </a:lnTo>
                <a:cubicBezTo>
                  <a:pt x="785134" y="2079603"/>
                  <a:pt x="766417" y="2073140"/>
                  <a:pt x="748801" y="2064522"/>
                </a:cubicBezTo>
                <a:cubicBezTo>
                  <a:pt x="735589" y="2064522"/>
                  <a:pt x="739993" y="2047286"/>
                  <a:pt x="748801" y="2051595"/>
                </a:cubicBezTo>
                <a:close/>
                <a:moveTo>
                  <a:pt x="701117" y="1972340"/>
                </a:moveTo>
                <a:cubicBezTo>
                  <a:pt x="753732" y="1985625"/>
                  <a:pt x="823884" y="1994481"/>
                  <a:pt x="867729" y="2034336"/>
                </a:cubicBezTo>
                <a:cubicBezTo>
                  <a:pt x="872114" y="2043193"/>
                  <a:pt x="863345" y="2052049"/>
                  <a:pt x="854576" y="2047621"/>
                </a:cubicBezTo>
                <a:cubicBezTo>
                  <a:pt x="815115" y="2007766"/>
                  <a:pt x="749347" y="1998909"/>
                  <a:pt x="696733" y="1985625"/>
                </a:cubicBezTo>
                <a:cubicBezTo>
                  <a:pt x="687964" y="1981196"/>
                  <a:pt x="692348" y="1967911"/>
                  <a:pt x="701117" y="1972340"/>
                </a:cubicBezTo>
                <a:close/>
                <a:moveTo>
                  <a:pt x="681759" y="1921391"/>
                </a:moveTo>
                <a:cubicBezTo>
                  <a:pt x="683681" y="1921254"/>
                  <a:pt x="685877" y="1922073"/>
                  <a:pt x="688074" y="1924256"/>
                </a:cubicBezTo>
                <a:cubicBezTo>
                  <a:pt x="714434" y="1941718"/>
                  <a:pt x="740794" y="1959181"/>
                  <a:pt x="771547" y="1967912"/>
                </a:cubicBezTo>
                <a:cubicBezTo>
                  <a:pt x="797907" y="1976643"/>
                  <a:pt x="824267" y="1976643"/>
                  <a:pt x="850627" y="1985375"/>
                </a:cubicBezTo>
                <a:cubicBezTo>
                  <a:pt x="859414" y="1985375"/>
                  <a:pt x="855020" y="2002837"/>
                  <a:pt x="846234" y="1998472"/>
                </a:cubicBezTo>
                <a:cubicBezTo>
                  <a:pt x="815480" y="1989740"/>
                  <a:pt x="789120" y="1989740"/>
                  <a:pt x="758367" y="1981009"/>
                </a:cubicBezTo>
                <a:cubicBezTo>
                  <a:pt x="732007" y="1967912"/>
                  <a:pt x="705647" y="1950449"/>
                  <a:pt x="679287" y="1937352"/>
                </a:cubicBezTo>
                <a:cubicBezTo>
                  <a:pt x="672697" y="1930804"/>
                  <a:pt x="675992" y="1921800"/>
                  <a:pt x="681759" y="1921391"/>
                </a:cubicBezTo>
                <a:close/>
                <a:moveTo>
                  <a:pt x="1112596" y="1618188"/>
                </a:moveTo>
                <a:lnTo>
                  <a:pt x="1114308" y="1623857"/>
                </a:lnTo>
                <a:lnTo>
                  <a:pt x="1127077" y="1626074"/>
                </a:lnTo>
                <a:lnTo>
                  <a:pt x="1126295" y="1618528"/>
                </a:lnTo>
                <a:lnTo>
                  <a:pt x="1119648" y="1618889"/>
                </a:lnTo>
                <a:close/>
                <a:moveTo>
                  <a:pt x="1089291" y="1615873"/>
                </a:moveTo>
                <a:lnTo>
                  <a:pt x="1091485" y="1622630"/>
                </a:lnTo>
                <a:lnTo>
                  <a:pt x="1091492" y="1622689"/>
                </a:lnTo>
                <a:lnTo>
                  <a:pt x="1099585" y="1622809"/>
                </a:lnTo>
                <a:lnTo>
                  <a:pt x="1097745" y="1616713"/>
                </a:lnTo>
                <a:close/>
                <a:moveTo>
                  <a:pt x="1046067" y="1611282"/>
                </a:moveTo>
                <a:lnTo>
                  <a:pt x="1047243" y="1622253"/>
                </a:lnTo>
                <a:lnTo>
                  <a:pt x="1048820" y="1622060"/>
                </a:lnTo>
                <a:lnTo>
                  <a:pt x="1076702" y="1622471"/>
                </a:lnTo>
                <a:lnTo>
                  <a:pt x="1074144" y="1614368"/>
                </a:lnTo>
                <a:lnTo>
                  <a:pt x="1047530" y="1611724"/>
                </a:lnTo>
                <a:close/>
                <a:moveTo>
                  <a:pt x="1017098" y="1602542"/>
                </a:moveTo>
                <a:lnTo>
                  <a:pt x="1019421" y="1625653"/>
                </a:lnTo>
                <a:lnTo>
                  <a:pt x="1033616" y="1623918"/>
                </a:lnTo>
                <a:lnTo>
                  <a:pt x="1030335" y="1613712"/>
                </a:lnTo>
                <a:lnTo>
                  <a:pt x="1029122" y="1606170"/>
                </a:lnTo>
                <a:close/>
                <a:moveTo>
                  <a:pt x="1516593" y="1601889"/>
                </a:moveTo>
                <a:lnTo>
                  <a:pt x="1520911" y="1613466"/>
                </a:lnTo>
                <a:cubicBezTo>
                  <a:pt x="1516515" y="1609088"/>
                  <a:pt x="1516515" y="1609088"/>
                  <a:pt x="1516515" y="1604711"/>
                </a:cubicBezTo>
                <a:close/>
                <a:moveTo>
                  <a:pt x="1320219" y="1589723"/>
                </a:moveTo>
                <a:lnTo>
                  <a:pt x="1305928" y="1594984"/>
                </a:lnTo>
                <a:cubicBezTo>
                  <a:pt x="1275816" y="1603726"/>
                  <a:pt x="1244063" y="1609190"/>
                  <a:pt x="1217784" y="1613561"/>
                </a:cubicBezTo>
                <a:lnTo>
                  <a:pt x="1141189" y="1617719"/>
                </a:lnTo>
                <a:lnTo>
                  <a:pt x="1143843" y="1628984"/>
                </a:lnTo>
                <a:lnTo>
                  <a:pt x="1187860" y="1636623"/>
                </a:lnTo>
                <a:lnTo>
                  <a:pt x="1200607" y="1637242"/>
                </a:lnTo>
                <a:lnTo>
                  <a:pt x="1200408" y="1636283"/>
                </a:lnTo>
                <a:cubicBezTo>
                  <a:pt x="1195963" y="1627710"/>
                  <a:pt x="1213743" y="1623424"/>
                  <a:pt x="1213743" y="1631997"/>
                </a:cubicBezTo>
                <a:lnTo>
                  <a:pt x="1214769" y="1637931"/>
                </a:lnTo>
                <a:lnTo>
                  <a:pt x="1266647" y="1640452"/>
                </a:lnTo>
                <a:lnTo>
                  <a:pt x="1273155" y="1639909"/>
                </a:lnTo>
                <a:lnTo>
                  <a:pt x="1262184" y="1614188"/>
                </a:lnTo>
                <a:cubicBezTo>
                  <a:pt x="1260029" y="1609858"/>
                  <a:pt x="1263261" y="1606611"/>
                  <a:pt x="1267570" y="1605529"/>
                </a:cubicBezTo>
                <a:cubicBezTo>
                  <a:pt x="1271879" y="1604446"/>
                  <a:pt x="1277265" y="1605529"/>
                  <a:pt x="1279420" y="1609858"/>
                </a:cubicBezTo>
                <a:lnTo>
                  <a:pt x="1287623" y="1638704"/>
                </a:lnTo>
                <a:lnTo>
                  <a:pt x="1319173" y="1636076"/>
                </a:lnTo>
                <a:lnTo>
                  <a:pt x="1321294" y="1635899"/>
                </a:lnTo>
                <a:lnTo>
                  <a:pt x="1315025" y="1596903"/>
                </a:lnTo>
                <a:close/>
                <a:moveTo>
                  <a:pt x="1161831" y="1588499"/>
                </a:moveTo>
                <a:cubicBezTo>
                  <a:pt x="1170563" y="1588499"/>
                  <a:pt x="1170563" y="1601199"/>
                  <a:pt x="1161831" y="1601199"/>
                </a:cubicBezTo>
                <a:cubicBezTo>
                  <a:pt x="1153100" y="1601199"/>
                  <a:pt x="1153100" y="1588499"/>
                  <a:pt x="1161831" y="1588499"/>
                </a:cubicBezTo>
                <a:close/>
                <a:moveTo>
                  <a:pt x="1231523" y="1578974"/>
                </a:moveTo>
                <a:cubicBezTo>
                  <a:pt x="1240413" y="1578974"/>
                  <a:pt x="1240413" y="1591674"/>
                  <a:pt x="1231523" y="1591674"/>
                </a:cubicBezTo>
                <a:cubicBezTo>
                  <a:pt x="1218188" y="1591674"/>
                  <a:pt x="1218188" y="1578974"/>
                  <a:pt x="1231523" y="1578974"/>
                </a:cubicBezTo>
                <a:close/>
                <a:moveTo>
                  <a:pt x="1728493" y="1576459"/>
                </a:moveTo>
                <a:lnTo>
                  <a:pt x="1738193" y="1602786"/>
                </a:lnTo>
                <a:lnTo>
                  <a:pt x="1741943" y="1625180"/>
                </a:lnTo>
                <a:lnTo>
                  <a:pt x="1774391" y="1627325"/>
                </a:lnTo>
                <a:lnTo>
                  <a:pt x="1784160" y="1628779"/>
                </a:lnTo>
                <a:lnTo>
                  <a:pt x="1755658" y="1580682"/>
                </a:lnTo>
                <a:lnTo>
                  <a:pt x="1742268" y="1580231"/>
                </a:lnTo>
                <a:close/>
                <a:moveTo>
                  <a:pt x="935003" y="1575666"/>
                </a:moveTo>
                <a:lnTo>
                  <a:pt x="946727" y="1627657"/>
                </a:lnTo>
                <a:lnTo>
                  <a:pt x="945685" y="1629345"/>
                </a:lnTo>
                <a:lnTo>
                  <a:pt x="974488" y="1628381"/>
                </a:lnTo>
                <a:lnTo>
                  <a:pt x="968498" y="1601426"/>
                </a:lnTo>
                <a:cubicBezTo>
                  <a:pt x="964189" y="1592808"/>
                  <a:pt x="977116" y="1588499"/>
                  <a:pt x="981425" y="1597117"/>
                </a:cubicBezTo>
                <a:lnTo>
                  <a:pt x="988270" y="1627919"/>
                </a:lnTo>
                <a:lnTo>
                  <a:pt x="1004869" y="1627364"/>
                </a:lnTo>
                <a:lnTo>
                  <a:pt x="1005226" y="1622631"/>
                </a:lnTo>
                <a:cubicBezTo>
                  <a:pt x="1004671" y="1614891"/>
                  <a:pt x="1003559" y="1607152"/>
                  <a:pt x="1003559" y="1600519"/>
                </a:cubicBezTo>
                <a:lnTo>
                  <a:pt x="1003645" y="1598483"/>
                </a:lnTo>
                <a:lnTo>
                  <a:pt x="944223" y="1580554"/>
                </a:lnTo>
                <a:close/>
                <a:moveTo>
                  <a:pt x="2063690" y="1570639"/>
                </a:moveTo>
                <a:cubicBezTo>
                  <a:pt x="2063690" y="1570639"/>
                  <a:pt x="2063690" y="1570639"/>
                  <a:pt x="2068135" y="1570639"/>
                </a:cubicBezTo>
                <a:lnTo>
                  <a:pt x="2065913" y="1572822"/>
                </a:lnTo>
                <a:close/>
                <a:moveTo>
                  <a:pt x="1953922" y="1560123"/>
                </a:moveTo>
                <a:cubicBezTo>
                  <a:pt x="1957169" y="1557940"/>
                  <a:pt x="1962581" y="1557940"/>
                  <a:pt x="1966911" y="1562305"/>
                </a:cubicBezTo>
                <a:cubicBezTo>
                  <a:pt x="1975570" y="1575402"/>
                  <a:pt x="1984229" y="1592865"/>
                  <a:pt x="1988558" y="1605962"/>
                </a:cubicBezTo>
                <a:cubicBezTo>
                  <a:pt x="1992888" y="1614693"/>
                  <a:pt x="1984229" y="1623424"/>
                  <a:pt x="1975570" y="1614693"/>
                </a:cubicBezTo>
                <a:cubicBezTo>
                  <a:pt x="1971240" y="1601596"/>
                  <a:pt x="1962581" y="1584134"/>
                  <a:pt x="1953922" y="1571037"/>
                </a:cubicBezTo>
                <a:cubicBezTo>
                  <a:pt x="1949592" y="1566671"/>
                  <a:pt x="1950675" y="1562305"/>
                  <a:pt x="1953922" y="1560123"/>
                </a:cubicBezTo>
                <a:close/>
                <a:moveTo>
                  <a:pt x="1901606" y="1531349"/>
                </a:moveTo>
                <a:cubicBezTo>
                  <a:pt x="1910338" y="1531349"/>
                  <a:pt x="1910338" y="1548812"/>
                  <a:pt x="1901606" y="1548812"/>
                </a:cubicBezTo>
                <a:cubicBezTo>
                  <a:pt x="1892875" y="1548812"/>
                  <a:pt x="1892875" y="1531349"/>
                  <a:pt x="1901606" y="1531349"/>
                </a:cubicBezTo>
                <a:close/>
                <a:moveTo>
                  <a:pt x="1835725" y="1531349"/>
                </a:moveTo>
                <a:cubicBezTo>
                  <a:pt x="1845250" y="1531349"/>
                  <a:pt x="1845250" y="1548812"/>
                  <a:pt x="1835725" y="1548812"/>
                </a:cubicBezTo>
                <a:cubicBezTo>
                  <a:pt x="1826200" y="1548812"/>
                  <a:pt x="1826200" y="1531349"/>
                  <a:pt x="1835725" y="1531349"/>
                </a:cubicBezTo>
                <a:close/>
                <a:moveTo>
                  <a:pt x="1589204" y="1523458"/>
                </a:moveTo>
                <a:lnTo>
                  <a:pt x="1602463" y="1555906"/>
                </a:lnTo>
                <a:cubicBezTo>
                  <a:pt x="1609011" y="1572823"/>
                  <a:pt x="1614468" y="1590285"/>
                  <a:pt x="1616651" y="1609931"/>
                </a:cubicBezTo>
                <a:lnTo>
                  <a:pt x="1616210" y="1610372"/>
                </a:lnTo>
                <a:lnTo>
                  <a:pt x="1645770" y="1616476"/>
                </a:lnTo>
                <a:lnTo>
                  <a:pt x="1647342" y="1609220"/>
                </a:lnTo>
                <a:cubicBezTo>
                  <a:pt x="1643108" y="1609220"/>
                  <a:pt x="1647342" y="1609220"/>
                  <a:pt x="1643108" y="1604875"/>
                </a:cubicBezTo>
                <a:cubicBezTo>
                  <a:pt x="1643108" y="1604875"/>
                  <a:pt x="1643108" y="1600531"/>
                  <a:pt x="1643108" y="1596186"/>
                </a:cubicBezTo>
                <a:cubicBezTo>
                  <a:pt x="1643108" y="1591841"/>
                  <a:pt x="1638875" y="1587496"/>
                  <a:pt x="1638875" y="1583152"/>
                </a:cubicBezTo>
                <a:cubicBezTo>
                  <a:pt x="1634642" y="1574462"/>
                  <a:pt x="1630408" y="1565773"/>
                  <a:pt x="1626175" y="1557083"/>
                </a:cubicBezTo>
                <a:cubicBezTo>
                  <a:pt x="1626175" y="1552739"/>
                  <a:pt x="1629350" y="1549480"/>
                  <a:pt x="1632525" y="1548394"/>
                </a:cubicBezTo>
                <a:cubicBezTo>
                  <a:pt x="1635700" y="1547308"/>
                  <a:pt x="1638875" y="1548394"/>
                  <a:pt x="1638875" y="1552739"/>
                </a:cubicBezTo>
                <a:cubicBezTo>
                  <a:pt x="1647342" y="1565773"/>
                  <a:pt x="1651575" y="1578807"/>
                  <a:pt x="1655808" y="1591841"/>
                </a:cubicBezTo>
                <a:cubicBezTo>
                  <a:pt x="1657925" y="1596186"/>
                  <a:pt x="1660042" y="1601617"/>
                  <a:pt x="1660571" y="1607048"/>
                </a:cubicBezTo>
                <a:lnTo>
                  <a:pt x="1656898" y="1618774"/>
                </a:lnTo>
                <a:lnTo>
                  <a:pt x="1663869" y="1620214"/>
                </a:lnTo>
                <a:cubicBezTo>
                  <a:pt x="1681377" y="1622128"/>
                  <a:pt x="1699159" y="1622812"/>
                  <a:pt x="1717488" y="1623564"/>
                </a:cubicBezTo>
                <a:lnTo>
                  <a:pt x="1723734" y="1623977"/>
                </a:lnTo>
                <a:lnTo>
                  <a:pt x="1713091" y="1574545"/>
                </a:lnTo>
                <a:lnTo>
                  <a:pt x="1713174" y="1572264"/>
                </a:lnTo>
                <a:lnTo>
                  <a:pt x="1678758" y="1562839"/>
                </a:lnTo>
                <a:lnTo>
                  <a:pt x="1686748" y="1584679"/>
                </a:lnTo>
                <a:cubicBezTo>
                  <a:pt x="1689476" y="1592865"/>
                  <a:pt x="1691659" y="1601596"/>
                  <a:pt x="1691659" y="1610327"/>
                </a:cubicBezTo>
                <a:cubicBezTo>
                  <a:pt x="1696025" y="1619059"/>
                  <a:pt x="1678562" y="1623424"/>
                  <a:pt x="1678562" y="1614693"/>
                </a:cubicBezTo>
                <a:cubicBezTo>
                  <a:pt x="1674197" y="1597230"/>
                  <a:pt x="1669831" y="1584134"/>
                  <a:pt x="1665466" y="1566671"/>
                </a:cubicBezTo>
                <a:lnTo>
                  <a:pt x="1666798" y="1559563"/>
                </a:lnTo>
                <a:lnTo>
                  <a:pt x="1656724" y="1556805"/>
                </a:lnTo>
                <a:close/>
                <a:moveTo>
                  <a:pt x="1871285" y="1513886"/>
                </a:moveTo>
                <a:cubicBezTo>
                  <a:pt x="1880175" y="1513886"/>
                  <a:pt x="1880175" y="1526586"/>
                  <a:pt x="1871285" y="1526586"/>
                </a:cubicBezTo>
                <a:cubicBezTo>
                  <a:pt x="1857950" y="1526586"/>
                  <a:pt x="1857950" y="1513886"/>
                  <a:pt x="1871285" y="1513886"/>
                </a:cubicBezTo>
                <a:close/>
                <a:moveTo>
                  <a:pt x="2000872" y="1507490"/>
                </a:moveTo>
                <a:lnTo>
                  <a:pt x="1993423" y="1514869"/>
                </a:lnTo>
                <a:cubicBezTo>
                  <a:pt x="1968650" y="1533515"/>
                  <a:pt x="1941550" y="1549087"/>
                  <a:pt x="1914176" y="1561108"/>
                </a:cubicBezTo>
                <a:cubicBezTo>
                  <a:pt x="1886802" y="1573128"/>
                  <a:pt x="1858333" y="1580231"/>
                  <a:pt x="1829454" y="1583168"/>
                </a:cubicBezTo>
                <a:lnTo>
                  <a:pt x="1773489" y="1581283"/>
                </a:lnTo>
                <a:lnTo>
                  <a:pt x="1786910" y="1604771"/>
                </a:lnTo>
                <a:lnTo>
                  <a:pt x="1802161" y="1631459"/>
                </a:lnTo>
                <a:lnTo>
                  <a:pt x="1868837" y="1641387"/>
                </a:lnTo>
                <a:lnTo>
                  <a:pt x="1849616" y="1609212"/>
                </a:lnTo>
                <a:cubicBezTo>
                  <a:pt x="1847433" y="1604828"/>
                  <a:pt x="1849616" y="1600443"/>
                  <a:pt x="1852890" y="1598251"/>
                </a:cubicBezTo>
                <a:cubicBezTo>
                  <a:pt x="1856164" y="1596059"/>
                  <a:pt x="1860530" y="1596059"/>
                  <a:pt x="1862712" y="1600443"/>
                </a:cubicBezTo>
                <a:cubicBezTo>
                  <a:pt x="1871444" y="1613597"/>
                  <a:pt x="1880175" y="1626750"/>
                  <a:pt x="1884541" y="1639904"/>
                </a:cubicBezTo>
                <a:lnTo>
                  <a:pt x="1885962" y="1642759"/>
                </a:lnTo>
                <a:lnTo>
                  <a:pt x="1927042" y="1643323"/>
                </a:lnTo>
                <a:lnTo>
                  <a:pt x="1936601" y="1641230"/>
                </a:lnTo>
                <a:lnTo>
                  <a:pt x="1928555" y="1617562"/>
                </a:lnTo>
                <a:cubicBezTo>
                  <a:pt x="1920419" y="1602176"/>
                  <a:pt x="1910656" y="1587888"/>
                  <a:pt x="1901977" y="1574700"/>
                </a:cubicBezTo>
                <a:cubicBezTo>
                  <a:pt x="1899808" y="1570304"/>
                  <a:pt x="1901977" y="1567006"/>
                  <a:pt x="1905232" y="1565358"/>
                </a:cubicBezTo>
                <a:cubicBezTo>
                  <a:pt x="1908486" y="1563709"/>
                  <a:pt x="1912825" y="1563709"/>
                  <a:pt x="1914995" y="1565907"/>
                </a:cubicBezTo>
                <a:cubicBezTo>
                  <a:pt x="1928012" y="1588987"/>
                  <a:pt x="1945912" y="1612067"/>
                  <a:pt x="1955878" y="1637001"/>
                </a:cubicBezTo>
                <a:lnTo>
                  <a:pt x="1955880" y="1637007"/>
                </a:lnTo>
                <a:lnTo>
                  <a:pt x="1980114" y="1631700"/>
                </a:lnTo>
                <a:lnTo>
                  <a:pt x="2024904" y="1610216"/>
                </a:lnTo>
                <a:lnTo>
                  <a:pt x="2012533" y="1557338"/>
                </a:lnTo>
                <a:close/>
                <a:moveTo>
                  <a:pt x="756672" y="1497781"/>
                </a:moveTo>
                <a:lnTo>
                  <a:pt x="758766" y="1513135"/>
                </a:lnTo>
                <a:lnTo>
                  <a:pt x="764969" y="1509092"/>
                </a:lnTo>
                <a:close/>
                <a:moveTo>
                  <a:pt x="706959" y="1476987"/>
                </a:moveTo>
                <a:lnTo>
                  <a:pt x="706381" y="1478551"/>
                </a:lnTo>
                <a:lnTo>
                  <a:pt x="704107" y="1487039"/>
                </a:lnTo>
                <a:lnTo>
                  <a:pt x="705304" y="1495631"/>
                </a:lnTo>
                <a:cubicBezTo>
                  <a:pt x="709701" y="1491265"/>
                  <a:pt x="714097" y="1491265"/>
                  <a:pt x="718493" y="1491265"/>
                </a:cubicBezTo>
                <a:cubicBezTo>
                  <a:pt x="718493" y="1486900"/>
                  <a:pt x="714097" y="1482534"/>
                  <a:pt x="714097" y="1478168"/>
                </a:cubicBezTo>
                <a:close/>
                <a:moveTo>
                  <a:pt x="2036237" y="1472453"/>
                </a:moveTo>
                <a:lnTo>
                  <a:pt x="2012486" y="1495984"/>
                </a:lnTo>
                <a:lnTo>
                  <a:pt x="2027268" y="1553528"/>
                </a:lnTo>
                <a:lnTo>
                  <a:pt x="2036835" y="1602002"/>
                </a:lnTo>
                <a:lnTo>
                  <a:pt x="2062093" y="1582952"/>
                </a:lnTo>
                <a:lnTo>
                  <a:pt x="2054800" y="1579371"/>
                </a:lnTo>
                <a:cubicBezTo>
                  <a:pt x="2054800" y="1575005"/>
                  <a:pt x="2054800" y="1570639"/>
                  <a:pt x="2054800" y="1566274"/>
                </a:cubicBezTo>
                <a:lnTo>
                  <a:pt x="2056293" y="1564319"/>
                </a:lnTo>
                <a:lnTo>
                  <a:pt x="2059245" y="1579371"/>
                </a:lnTo>
                <a:lnTo>
                  <a:pt x="2065913" y="1572822"/>
                </a:lnTo>
                <a:lnTo>
                  <a:pt x="2068135" y="1575005"/>
                </a:lnTo>
                <a:lnTo>
                  <a:pt x="2068135" y="1570639"/>
                </a:lnTo>
                <a:lnTo>
                  <a:pt x="2068135" y="1561908"/>
                </a:lnTo>
                <a:cubicBezTo>
                  <a:pt x="2068135" y="1557542"/>
                  <a:pt x="2064801" y="1556451"/>
                  <a:pt x="2061468" y="1557542"/>
                </a:cubicBezTo>
                <a:lnTo>
                  <a:pt x="2056293" y="1564319"/>
                </a:lnTo>
                <a:lnTo>
                  <a:pt x="2047577" y="1519889"/>
                </a:lnTo>
                <a:close/>
                <a:moveTo>
                  <a:pt x="1490549" y="1465142"/>
                </a:moveTo>
                <a:cubicBezTo>
                  <a:pt x="1483980" y="1464069"/>
                  <a:pt x="1477413" y="1464192"/>
                  <a:pt x="1470922" y="1465926"/>
                </a:cubicBezTo>
                <a:cubicBezTo>
                  <a:pt x="1462267" y="1468238"/>
                  <a:pt x="1453747" y="1473411"/>
                  <a:pt x="1445535" y="1482427"/>
                </a:cubicBezTo>
                <a:cubicBezTo>
                  <a:pt x="1423635" y="1508654"/>
                  <a:pt x="1406116" y="1534881"/>
                  <a:pt x="1384217" y="1556736"/>
                </a:cubicBezTo>
                <a:cubicBezTo>
                  <a:pt x="1374362" y="1565479"/>
                  <a:pt x="1362318" y="1572855"/>
                  <a:pt x="1348973" y="1579139"/>
                </a:cubicBezTo>
                <a:lnTo>
                  <a:pt x="1322482" y="1588890"/>
                </a:lnTo>
                <a:lnTo>
                  <a:pt x="1327725" y="1592514"/>
                </a:lnTo>
                <a:cubicBezTo>
                  <a:pt x="1329842" y="1601292"/>
                  <a:pt x="1333017" y="1611167"/>
                  <a:pt x="1335662" y="1621043"/>
                </a:cubicBezTo>
                <a:lnTo>
                  <a:pt x="1337911" y="1634515"/>
                </a:lnTo>
                <a:lnTo>
                  <a:pt x="1362796" y="1632442"/>
                </a:lnTo>
                <a:lnTo>
                  <a:pt x="1362424" y="1632094"/>
                </a:lnTo>
                <a:cubicBezTo>
                  <a:pt x="1358115" y="1623302"/>
                  <a:pt x="1353806" y="1610113"/>
                  <a:pt x="1349497" y="1596925"/>
                </a:cubicBezTo>
                <a:cubicBezTo>
                  <a:pt x="1347342" y="1592528"/>
                  <a:pt x="1350574" y="1589231"/>
                  <a:pt x="1354345" y="1588132"/>
                </a:cubicBezTo>
                <a:cubicBezTo>
                  <a:pt x="1358115" y="1587033"/>
                  <a:pt x="1362424" y="1588132"/>
                  <a:pt x="1362424" y="1592528"/>
                </a:cubicBezTo>
                <a:cubicBezTo>
                  <a:pt x="1366733" y="1605717"/>
                  <a:pt x="1371042" y="1618905"/>
                  <a:pt x="1375351" y="1627698"/>
                </a:cubicBezTo>
                <a:lnTo>
                  <a:pt x="1372846" y="1631745"/>
                </a:lnTo>
                <a:lnTo>
                  <a:pt x="1405685" y="1633017"/>
                </a:lnTo>
                <a:lnTo>
                  <a:pt x="1403018" y="1607351"/>
                </a:lnTo>
                <a:cubicBezTo>
                  <a:pt x="1399617" y="1596436"/>
                  <a:pt x="1395081" y="1585522"/>
                  <a:pt x="1392813" y="1574608"/>
                </a:cubicBezTo>
                <a:cubicBezTo>
                  <a:pt x="1392813" y="1570242"/>
                  <a:pt x="1396215" y="1566968"/>
                  <a:pt x="1399617" y="1565877"/>
                </a:cubicBezTo>
                <a:cubicBezTo>
                  <a:pt x="1403018" y="1564785"/>
                  <a:pt x="1406420" y="1565877"/>
                  <a:pt x="1406420" y="1570242"/>
                </a:cubicBezTo>
                <a:cubicBezTo>
                  <a:pt x="1410956" y="1581157"/>
                  <a:pt x="1415492" y="1593162"/>
                  <a:pt x="1418326" y="1605713"/>
                </a:cubicBezTo>
                <a:lnTo>
                  <a:pt x="1419441" y="1631111"/>
                </a:lnTo>
                <a:lnTo>
                  <a:pt x="1409822" y="1626996"/>
                </a:lnTo>
                <a:lnTo>
                  <a:pt x="1407449" y="1633085"/>
                </a:lnTo>
                <a:lnTo>
                  <a:pt x="1417589" y="1633478"/>
                </a:lnTo>
                <a:lnTo>
                  <a:pt x="1419544" y="1633452"/>
                </a:lnTo>
                <a:lnTo>
                  <a:pt x="1419441" y="1631111"/>
                </a:lnTo>
                <a:lnTo>
                  <a:pt x="1420027" y="1631362"/>
                </a:lnTo>
                <a:lnTo>
                  <a:pt x="1420027" y="1633446"/>
                </a:lnTo>
                <a:lnTo>
                  <a:pt x="1440926" y="1633171"/>
                </a:lnTo>
                <a:lnTo>
                  <a:pt x="1424563" y="1530583"/>
                </a:lnTo>
                <a:cubicBezTo>
                  <a:pt x="1424563" y="1526203"/>
                  <a:pt x="1427837" y="1524014"/>
                  <a:pt x="1431111" y="1524014"/>
                </a:cubicBezTo>
                <a:cubicBezTo>
                  <a:pt x="1434386" y="1524014"/>
                  <a:pt x="1437660" y="1526203"/>
                  <a:pt x="1437660" y="1530583"/>
                </a:cubicBezTo>
                <a:lnTo>
                  <a:pt x="1453611" y="1626591"/>
                </a:lnTo>
                <a:lnTo>
                  <a:pt x="1445300" y="1624738"/>
                </a:lnTo>
                <a:lnTo>
                  <a:pt x="1442785" y="1633147"/>
                </a:lnTo>
                <a:lnTo>
                  <a:pt x="1454674" y="1632991"/>
                </a:lnTo>
                <a:lnTo>
                  <a:pt x="1453611" y="1626591"/>
                </a:lnTo>
                <a:lnTo>
                  <a:pt x="1455122" y="1626928"/>
                </a:lnTo>
                <a:lnTo>
                  <a:pt x="1455122" y="1632985"/>
                </a:lnTo>
                <a:lnTo>
                  <a:pt x="1469635" y="1632794"/>
                </a:lnTo>
                <a:lnTo>
                  <a:pt x="1490603" y="1627472"/>
                </a:lnTo>
                <a:lnTo>
                  <a:pt x="1489650" y="1626996"/>
                </a:lnTo>
                <a:cubicBezTo>
                  <a:pt x="1480919" y="1622630"/>
                  <a:pt x="1480919" y="1596436"/>
                  <a:pt x="1476553" y="1587705"/>
                </a:cubicBezTo>
                <a:cubicBezTo>
                  <a:pt x="1472188" y="1557146"/>
                  <a:pt x="1463456" y="1530952"/>
                  <a:pt x="1454725" y="1504758"/>
                </a:cubicBezTo>
                <a:cubicBezTo>
                  <a:pt x="1454725" y="1498210"/>
                  <a:pt x="1457999" y="1494935"/>
                  <a:pt x="1461819" y="1494390"/>
                </a:cubicBezTo>
                <a:cubicBezTo>
                  <a:pt x="1465639" y="1493844"/>
                  <a:pt x="1470005" y="1496027"/>
                  <a:pt x="1472188" y="1500392"/>
                </a:cubicBezTo>
                <a:cubicBezTo>
                  <a:pt x="1476553" y="1526586"/>
                  <a:pt x="1485285" y="1548414"/>
                  <a:pt x="1489650" y="1574608"/>
                </a:cubicBezTo>
                <a:cubicBezTo>
                  <a:pt x="1491833" y="1578974"/>
                  <a:pt x="1492925" y="1588796"/>
                  <a:pt x="1494016" y="1598073"/>
                </a:cubicBezTo>
                <a:lnTo>
                  <a:pt x="1498310" y="1617934"/>
                </a:lnTo>
                <a:lnTo>
                  <a:pt x="1494016" y="1618264"/>
                </a:lnTo>
                <a:lnTo>
                  <a:pt x="1498382" y="1618264"/>
                </a:lnTo>
                <a:lnTo>
                  <a:pt x="1498310" y="1617934"/>
                </a:lnTo>
                <a:lnTo>
                  <a:pt x="1501110" y="1617719"/>
                </a:lnTo>
                <a:lnTo>
                  <a:pt x="1498858" y="1625376"/>
                </a:lnTo>
                <a:lnTo>
                  <a:pt x="1517578" y="1620624"/>
                </a:lnTo>
                <a:lnTo>
                  <a:pt x="1522745" y="1615596"/>
                </a:lnTo>
                <a:lnTo>
                  <a:pt x="1520911" y="1613466"/>
                </a:lnTo>
                <a:lnTo>
                  <a:pt x="1527015" y="1611440"/>
                </a:lnTo>
                <a:lnTo>
                  <a:pt x="1532567" y="1606036"/>
                </a:lnTo>
                <a:lnTo>
                  <a:pt x="1529704" y="1600333"/>
                </a:lnTo>
                <a:cubicBezTo>
                  <a:pt x="1529704" y="1593767"/>
                  <a:pt x="1519812" y="1592125"/>
                  <a:pt x="1516721" y="1597255"/>
                </a:cubicBezTo>
                <a:lnTo>
                  <a:pt x="1516593" y="1601889"/>
                </a:lnTo>
                <a:lnTo>
                  <a:pt x="1499480" y="1556009"/>
                </a:lnTo>
                <a:cubicBezTo>
                  <a:pt x="1493436" y="1535763"/>
                  <a:pt x="1487940" y="1514969"/>
                  <a:pt x="1481346" y="1495269"/>
                </a:cubicBezTo>
                <a:cubicBezTo>
                  <a:pt x="1479148" y="1490891"/>
                  <a:pt x="1481346" y="1487608"/>
                  <a:pt x="1484643" y="1486514"/>
                </a:cubicBezTo>
                <a:cubicBezTo>
                  <a:pt x="1487940" y="1485419"/>
                  <a:pt x="1492337" y="1486514"/>
                  <a:pt x="1494535" y="1490891"/>
                </a:cubicBezTo>
                <a:cubicBezTo>
                  <a:pt x="1501129" y="1510591"/>
                  <a:pt x="1507723" y="1531385"/>
                  <a:pt x="1514317" y="1551632"/>
                </a:cubicBezTo>
                <a:lnTo>
                  <a:pt x="1532928" y="1605685"/>
                </a:lnTo>
                <a:lnTo>
                  <a:pt x="1551159" y="1587943"/>
                </a:lnTo>
                <a:cubicBezTo>
                  <a:pt x="1551159" y="1583568"/>
                  <a:pt x="1555536" y="1583568"/>
                  <a:pt x="1559913" y="1583568"/>
                </a:cubicBezTo>
                <a:lnTo>
                  <a:pt x="1564512" y="1585860"/>
                </a:lnTo>
                <a:lnTo>
                  <a:pt x="1564554" y="1583203"/>
                </a:lnTo>
                <a:cubicBezTo>
                  <a:pt x="1559364" y="1567241"/>
                  <a:pt x="1541098" y="1545140"/>
                  <a:pt x="1537776" y="1535318"/>
                </a:cubicBezTo>
                <a:cubicBezTo>
                  <a:pt x="1524492" y="1522221"/>
                  <a:pt x="1515635" y="1504759"/>
                  <a:pt x="1506778" y="1487296"/>
                </a:cubicBezTo>
                <a:cubicBezTo>
                  <a:pt x="1504564" y="1482930"/>
                  <a:pt x="1507885" y="1479656"/>
                  <a:pt x="1511760" y="1478565"/>
                </a:cubicBezTo>
                <a:cubicBezTo>
                  <a:pt x="1515635" y="1477473"/>
                  <a:pt x="1520063" y="1478565"/>
                  <a:pt x="1520063" y="1482930"/>
                </a:cubicBezTo>
                <a:cubicBezTo>
                  <a:pt x="1533348" y="1509124"/>
                  <a:pt x="1551061" y="1530952"/>
                  <a:pt x="1564346" y="1552780"/>
                </a:cubicBezTo>
                <a:cubicBezTo>
                  <a:pt x="1570989" y="1562603"/>
                  <a:pt x="1580122" y="1577337"/>
                  <a:pt x="1580537" y="1591457"/>
                </a:cubicBezTo>
                <a:lnTo>
                  <a:pt x="1580079" y="1593621"/>
                </a:lnTo>
                <a:lnTo>
                  <a:pt x="1597772" y="1602441"/>
                </a:lnTo>
                <a:lnTo>
                  <a:pt x="1599188" y="1600654"/>
                </a:lnTo>
                <a:lnTo>
                  <a:pt x="1601973" y="1600770"/>
                </a:lnTo>
                <a:lnTo>
                  <a:pt x="1603459" y="1605276"/>
                </a:lnTo>
                <a:lnTo>
                  <a:pt x="1604038" y="1605565"/>
                </a:lnTo>
                <a:lnTo>
                  <a:pt x="1612285" y="1605565"/>
                </a:lnTo>
                <a:cubicBezTo>
                  <a:pt x="1612285" y="1609931"/>
                  <a:pt x="1612285" y="1601200"/>
                  <a:pt x="1612285" y="1601200"/>
                </a:cubicBezTo>
                <a:lnTo>
                  <a:pt x="1601973" y="1600770"/>
                </a:lnTo>
                <a:lnTo>
                  <a:pt x="1601508" y="1599358"/>
                </a:lnTo>
                <a:cubicBezTo>
                  <a:pt x="1597824" y="1588103"/>
                  <a:pt x="1590457" y="1565183"/>
                  <a:pt x="1590457" y="1561909"/>
                </a:cubicBezTo>
                <a:cubicBezTo>
                  <a:pt x="1581726" y="1544446"/>
                  <a:pt x="1577360" y="1526984"/>
                  <a:pt x="1568629" y="1513887"/>
                </a:cubicBezTo>
                <a:lnTo>
                  <a:pt x="1569267" y="1511759"/>
                </a:lnTo>
                <a:lnTo>
                  <a:pt x="1547776" y="1495950"/>
                </a:lnTo>
                <a:cubicBezTo>
                  <a:pt x="1529992" y="1482350"/>
                  <a:pt x="1510258" y="1468361"/>
                  <a:pt x="1490549" y="1465142"/>
                </a:cubicBezTo>
                <a:close/>
                <a:moveTo>
                  <a:pt x="2078514" y="1417944"/>
                </a:moveTo>
                <a:lnTo>
                  <a:pt x="2058710" y="1450190"/>
                </a:lnTo>
                <a:lnTo>
                  <a:pt x="2050567" y="1458257"/>
                </a:lnTo>
                <a:lnTo>
                  <a:pt x="2061468" y="1516069"/>
                </a:lnTo>
                <a:lnTo>
                  <a:pt x="2072143" y="1572688"/>
                </a:lnTo>
                <a:lnTo>
                  <a:pt x="2090948" y="1550538"/>
                </a:lnTo>
                <a:lnTo>
                  <a:pt x="2084963" y="1548018"/>
                </a:lnTo>
                <a:cubicBezTo>
                  <a:pt x="2076232" y="1521824"/>
                  <a:pt x="2067501" y="1491265"/>
                  <a:pt x="2054404" y="1465071"/>
                </a:cubicBezTo>
                <a:cubicBezTo>
                  <a:pt x="2052221" y="1460705"/>
                  <a:pt x="2054404" y="1457431"/>
                  <a:pt x="2057678" y="1456340"/>
                </a:cubicBezTo>
                <a:cubicBezTo>
                  <a:pt x="2060952" y="1455248"/>
                  <a:pt x="2065318" y="1456340"/>
                  <a:pt x="2067501" y="1460705"/>
                </a:cubicBezTo>
                <a:lnTo>
                  <a:pt x="2099485" y="1536667"/>
                </a:lnTo>
                <a:lnTo>
                  <a:pt x="2114163" y="1508087"/>
                </a:lnTo>
                <a:lnTo>
                  <a:pt x="2119457" y="1487562"/>
                </a:lnTo>
                <a:lnTo>
                  <a:pt x="2111724" y="1482859"/>
                </a:lnTo>
                <a:cubicBezTo>
                  <a:pt x="2109513" y="1469653"/>
                  <a:pt x="2103985" y="1457549"/>
                  <a:pt x="2096798" y="1445444"/>
                </a:cubicBezTo>
                <a:close/>
                <a:moveTo>
                  <a:pt x="437138" y="1311956"/>
                </a:moveTo>
                <a:cubicBezTo>
                  <a:pt x="440540" y="1310845"/>
                  <a:pt x="445076" y="1311956"/>
                  <a:pt x="447343" y="1316401"/>
                </a:cubicBezTo>
                <a:cubicBezTo>
                  <a:pt x="451879" y="1329736"/>
                  <a:pt x="456415" y="1343071"/>
                  <a:pt x="456415" y="1360851"/>
                </a:cubicBezTo>
                <a:cubicBezTo>
                  <a:pt x="460950" y="1369741"/>
                  <a:pt x="442807" y="1374186"/>
                  <a:pt x="442807" y="1360851"/>
                </a:cubicBezTo>
                <a:cubicBezTo>
                  <a:pt x="442807" y="1347516"/>
                  <a:pt x="438272" y="1334181"/>
                  <a:pt x="433736" y="1320846"/>
                </a:cubicBezTo>
                <a:cubicBezTo>
                  <a:pt x="431468" y="1316401"/>
                  <a:pt x="433736" y="1313067"/>
                  <a:pt x="437138" y="1311956"/>
                </a:cubicBezTo>
                <a:close/>
                <a:moveTo>
                  <a:pt x="307913" y="1260198"/>
                </a:moveTo>
                <a:lnTo>
                  <a:pt x="311397" y="1267976"/>
                </a:lnTo>
                <a:cubicBezTo>
                  <a:pt x="319071" y="1283285"/>
                  <a:pt x="328664" y="1296407"/>
                  <a:pt x="339696" y="1307821"/>
                </a:cubicBezTo>
                <a:lnTo>
                  <a:pt x="359265" y="1323502"/>
                </a:lnTo>
                <a:lnTo>
                  <a:pt x="358954" y="1315383"/>
                </a:lnTo>
                <a:cubicBezTo>
                  <a:pt x="356800" y="1306012"/>
                  <a:pt x="353568" y="1297193"/>
                  <a:pt x="351413" y="1290578"/>
                </a:cubicBezTo>
                <a:lnTo>
                  <a:pt x="355334" y="1285229"/>
                </a:lnTo>
                <a:lnTo>
                  <a:pt x="317320" y="1267626"/>
                </a:lnTo>
                <a:close/>
                <a:moveTo>
                  <a:pt x="188958" y="1138555"/>
                </a:moveTo>
                <a:lnTo>
                  <a:pt x="173666" y="1139587"/>
                </a:lnTo>
                <a:lnTo>
                  <a:pt x="175597" y="1154714"/>
                </a:lnTo>
                <a:lnTo>
                  <a:pt x="175461" y="1158448"/>
                </a:lnTo>
                <a:lnTo>
                  <a:pt x="179839" y="1158624"/>
                </a:lnTo>
                <a:lnTo>
                  <a:pt x="188958" y="1158274"/>
                </a:lnTo>
                <a:close/>
                <a:moveTo>
                  <a:pt x="152924" y="1135201"/>
                </a:moveTo>
                <a:lnTo>
                  <a:pt x="149007" y="1146686"/>
                </a:lnTo>
                <a:lnTo>
                  <a:pt x="142660" y="1154440"/>
                </a:lnTo>
                <a:lnTo>
                  <a:pt x="149750" y="1157411"/>
                </a:lnTo>
                <a:lnTo>
                  <a:pt x="162238" y="1157914"/>
                </a:lnTo>
                <a:lnTo>
                  <a:pt x="157589" y="1137252"/>
                </a:lnTo>
                <a:lnTo>
                  <a:pt x="157206" y="1136229"/>
                </a:lnTo>
                <a:close/>
                <a:moveTo>
                  <a:pt x="115634" y="1123914"/>
                </a:moveTo>
                <a:lnTo>
                  <a:pt x="117415" y="1143863"/>
                </a:lnTo>
                <a:lnTo>
                  <a:pt x="141443" y="1153931"/>
                </a:lnTo>
                <a:lnTo>
                  <a:pt x="135513" y="1146686"/>
                </a:lnTo>
                <a:lnTo>
                  <a:pt x="139288" y="1131928"/>
                </a:lnTo>
                <a:lnTo>
                  <a:pt x="121069" y="1127555"/>
                </a:lnTo>
                <a:close/>
                <a:moveTo>
                  <a:pt x="70885" y="1089688"/>
                </a:moveTo>
                <a:lnTo>
                  <a:pt x="79526" y="1110509"/>
                </a:lnTo>
                <a:lnTo>
                  <a:pt x="103454" y="1134189"/>
                </a:lnTo>
                <a:lnTo>
                  <a:pt x="101704" y="1114583"/>
                </a:lnTo>
                <a:lnTo>
                  <a:pt x="79235" y="1099533"/>
                </a:lnTo>
                <a:close/>
                <a:moveTo>
                  <a:pt x="2275523" y="815892"/>
                </a:moveTo>
                <a:lnTo>
                  <a:pt x="2268343" y="854612"/>
                </a:lnTo>
                <a:cubicBezTo>
                  <a:pt x="2255649" y="894960"/>
                  <a:pt x="2232894" y="932268"/>
                  <a:pt x="2199669" y="962371"/>
                </a:cubicBezTo>
                <a:lnTo>
                  <a:pt x="2188097" y="970233"/>
                </a:lnTo>
                <a:lnTo>
                  <a:pt x="2194623" y="970595"/>
                </a:lnTo>
                <a:cubicBezTo>
                  <a:pt x="2216604" y="1001368"/>
                  <a:pt x="2234188" y="1036538"/>
                  <a:pt x="2234188" y="1071707"/>
                </a:cubicBezTo>
                <a:cubicBezTo>
                  <a:pt x="2234188" y="1080499"/>
                  <a:pt x="2221000" y="1080499"/>
                  <a:pt x="2221000" y="1071707"/>
                </a:cubicBezTo>
                <a:cubicBezTo>
                  <a:pt x="2221000" y="1036538"/>
                  <a:pt x="2203415" y="1005765"/>
                  <a:pt x="2181434" y="979388"/>
                </a:cubicBezTo>
                <a:lnTo>
                  <a:pt x="2183583" y="973300"/>
                </a:lnTo>
                <a:lnTo>
                  <a:pt x="2168040" y="983860"/>
                </a:lnTo>
                <a:lnTo>
                  <a:pt x="2190809" y="1036971"/>
                </a:lnTo>
                <a:cubicBezTo>
                  <a:pt x="2198945" y="1058368"/>
                  <a:pt x="2205454" y="1080312"/>
                  <a:pt x="2207624" y="1102257"/>
                </a:cubicBezTo>
                <a:cubicBezTo>
                  <a:pt x="2211963" y="1111035"/>
                  <a:pt x="2194606" y="1115424"/>
                  <a:pt x="2194606" y="1106646"/>
                </a:cubicBezTo>
                <a:cubicBezTo>
                  <a:pt x="2190267" y="1084701"/>
                  <a:pt x="2183758" y="1062756"/>
                  <a:pt x="2176165" y="1041360"/>
                </a:cubicBezTo>
                <a:lnTo>
                  <a:pt x="2156247" y="991871"/>
                </a:lnTo>
                <a:lnTo>
                  <a:pt x="2141927" y="1001600"/>
                </a:lnTo>
                <a:cubicBezTo>
                  <a:pt x="2111268" y="1019085"/>
                  <a:pt x="2076230" y="1027827"/>
                  <a:pt x="2045571" y="1045312"/>
                </a:cubicBezTo>
                <a:cubicBezTo>
                  <a:pt x="2014912" y="1058425"/>
                  <a:pt x="1979873" y="1071539"/>
                  <a:pt x="2001773" y="1106508"/>
                </a:cubicBezTo>
                <a:lnTo>
                  <a:pt x="2036184" y="1156522"/>
                </a:lnTo>
                <a:lnTo>
                  <a:pt x="2037767" y="1155467"/>
                </a:lnTo>
                <a:cubicBezTo>
                  <a:pt x="2054999" y="1156287"/>
                  <a:pt x="2072231" y="1156338"/>
                  <a:pt x="2089203" y="1155303"/>
                </a:cubicBezTo>
                <a:lnTo>
                  <a:pt x="2101412" y="1153668"/>
                </a:lnTo>
                <a:lnTo>
                  <a:pt x="2099661" y="1150112"/>
                </a:lnTo>
                <a:cubicBezTo>
                  <a:pt x="2099593" y="1148418"/>
                  <a:pt x="2100405" y="1146792"/>
                  <a:pt x="2102570" y="1145709"/>
                </a:cubicBezTo>
                <a:cubicBezTo>
                  <a:pt x="2106899" y="1137038"/>
                  <a:pt x="2093911" y="1111028"/>
                  <a:pt x="2089581" y="1102358"/>
                </a:cubicBezTo>
                <a:cubicBezTo>
                  <a:pt x="2085252" y="1089352"/>
                  <a:pt x="2076593" y="1076347"/>
                  <a:pt x="2072263" y="1063341"/>
                </a:cubicBezTo>
                <a:cubicBezTo>
                  <a:pt x="2072263" y="1054671"/>
                  <a:pt x="2085252" y="1050336"/>
                  <a:pt x="2089581" y="1059006"/>
                </a:cubicBezTo>
                <a:cubicBezTo>
                  <a:pt x="2093911" y="1076347"/>
                  <a:pt x="2106899" y="1098022"/>
                  <a:pt x="2111229" y="1119698"/>
                </a:cubicBezTo>
                <a:cubicBezTo>
                  <a:pt x="2113394" y="1124033"/>
                  <a:pt x="2115559" y="1130536"/>
                  <a:pt x="2116100" y="1137038"/>
                </a:cubicBezTo>
                <a:lnTo>
                  <a:pt x="2111820" y="1152275"/>
                </a:lnTo>
                <a:lnTo>
                  <a:pt x="2139081" y="1148624"/>
                </a:lnTo>
                <a:lnTo>
                  <a:pt x="2156334" y="1143053"/>
                </a:lnTo>
                <a:lnTo>
                  <a:pt x="2155448" y="1141979"/>
                </a:lnTo>
                <a:cubicBezTo>
                  <a:pt x="2168783" y="1102580"/>
                  <a:pt x="2137668" y="1058803"/>
                  <a:pt x="2124333" y="1023782"/>
                </a:cubicBezTo>
                <a:cubicBezTo>
                  <a:pt x="2119888" y="1015027"/>
                  <a:pt x="2133223" y="1010649"/>
                  <a:pt x="2137668" y="1019404"/>
                </a:cubicBezTo>
                <a:cubicBezTo>
                  <a:pt x="2151003" y="1048954"/>
                  <a:pt x="2171839" y="1080965"/>
                  <a:pt x="2175798" y="1113593"/>
                </a:cubicBezTo>
                <a:lnTo>
                  <a:pt x="2173933" y="1137371"/>
                </a:lnTo>
                <a:lnTo>
                  <a:pt x="2185844" y="1133525"/>
                </a:lnTo>
                <a:cubicBezTo>
                  <a:pt x="2200739" y="1126877"/>
                  <a:pt x="2214856" y="1118509"/>
                  <a:pt x="2227933" y="1108104"/>
                </a:cubicBezTo>
                <a:lnTo>
                  <a:pt x="2256376" y="1075296"/>
                </a:lnTo>
                <a:lnTo>
                  <a:pt x="2251650" y="1071741"/>
                </a:lnTo>
                <a:cubicBezTo>
                  <a:pt x="2247285" y="1036706"/>
                  <a:pt x="2242919" y="997292"/>
                  <a:pt x="2221091" y="966637"/>
                </a:cubicBezTo>
                <a:cubicBezTo>
                  <a:pt x="2216725" y="957878"/>
                  <a:pt x="2229822" y="953499"/>
                  <a:pt x="2234188" y="957878"/>
                </a:cubicBezTo>
                <a:cubicBezTo>
                  <a:pt x="2245102" y="975396"/>
                  <a:pt x="2252742" y="994008"/>
                  <a:pt x="2258199" y="1013167"/>
                </a:cubicBezTo>
                <a:lnTo>
                  <a:pt x="2267405" y="1062574"/>
                </a:lnTo>
                <a:lnTo>
                  <a:pt x="2274090" y="1054863"/>
                </a:lnTo>
                <a:lnTo>
                  <a:pt x="2288569" y="1022899"/>
                </a:lnTo>
                <a:lnTo>
                  <a:pt x="2283302" y="1021018"/>
                </a:lnTo>
                <a:cubicBezTo>
                  <a:pt x="2282210" y="1019381"/>
                  <a:pt x="2282210" y="1017198"/>
                  <a:pt x="2282210" y="1015015"/>
                </a:cubicBezTo>
                <a:cubicBezTo>
                  <a:pt x="2277844" y="1010650"/>
                  <a:pt x="2277844" y="1006284"/>
                  <a:pt x="2280027" y="1003555"/>
                </a:cubicBezTo>
                <a:lnTo>
                  <a:pt x="2283279" y="1003068"/>
                </a:lnTo>
                <a:lnTo>
                  <a:pt x="2283847" y="1004101"/>
                </a:lnTo>
                <a:cubicBezTo>
                  <a:pt x="2285484" y="1008467"/>
                  <a:pt x="2286576" y="1012832"/>
                  <a:pt x="2286576" y="1015015"/>
                </a:cubicBezTo>
                <a:cubicBezTo>
                  <a:pt x="2286576" y="1015015"/>
                  <a:pt x="2290941" y="1010650"/>
                  <a:pt x="2290941" y="1010650"/>
                </a:cubicBezTo>
                <a:lnTo>
                  <a:pt x="2293854" y="1011232"/>
                </a:lnTo>
                <a:lnTo>
                  <a:pt x="2295549" y="1007492"/>
                </a:lnTo>
                <a:lnTo>
                  <a:pt x="2295307" y="1006284"/>
                </a:lnTo>
                <a:cubicBezTo>
                  <a:pt x="2295307" y="1006284"/>
                  <a:pt x="2290941" y="1006284"/>
                  <a:pt x="2290941" y="1001918"/>
                </a:cubicBezTo>
                <a:lnTo>
                  <a:pt x="2283279" y="1003068"/>
                </a:lnTo>
                <a:lnTo>
                  <a:pt x="2277844" y="993187"/>
                </a:lnTo>
                <a:cubicBezTo>
                  <a:pt x="2277844" y="984456"/>
                  <a:pt x="2273479" y="975724"/>
                  <a:pt x="2269113" y="966993"/>
                </a:cubicBezTo>
                <a:cubicBezTo>
                  <a:pt x="2260382" y="949531"/>
                  <a:pt x="2251651" y="936434"/>
                  <a:pt x="2242919" y="923337"/>
                </a:cubicBezTo>
                <a:cubicBezTo>
                  <a:pt x="2234188" y="914605"/>
                  <a:pt x="2247285" y="905874"/>
                  <a:pt x="2251651" y="914605"/>
                </a:cubicBezTo>
                <a:cubicBezTo>
                  <a:pt x="2264748" y="932068"/>
                  <a:pt x="2277844" y="949531"/>
                  <a:pt x="2286576" y="971359"/>
                </a:cubicBezTo>
                <a:cubicBezTo>
                  <a:pt x="2288758" y="977907"/>
                  <a:pt x="2293124" y="987730"/>
                  <a:pt x="2296398" y="997553"/>
                </a:cubicBezTo>
                <a:lnTo>
                  <a:pt x="2297188" y="1003873"/>
                </a:lnTo>
                <a:lnTo>
                  <a:pt x="2303904" y="989047"/>
                </a:lnTo>
                <a:lnTo>
                  <a:pt x="2310220" y="939108"/>
                </a:lnTo>
                <a:lnTo>
                  <a:pt x="2300070" y="920108"/>
                </a:lnTo>
                <a:cubicBezTo>
                  <a:pt x="2292331" y="906438"/>
                  <a:pt x="2284591" y="892221"/>
                  <a:pt x="2282380" y="874723"/>
                </a:cubicBezTo>
                <a:cubicBezTo>
                  <a:pt x="2277958" y="859413"/>
                  <a:pt x="2276852" y="844102"/>
                  <a:pt x="2276299" y="828792"/>
                </a:cubicBezTo>
                <a:close/>
                <a:moveTo>
                  <a:pt x="2247682" y="796336"/>
                </a:moveTo>
                <a:cubicBezTo>
                  <a:pt x="2256413" y="796336"/>
                  <a:pt x="2256413" y="809036"/>
                  <a:pt x="2247682" y="809036"/>
                </a:cubicBezTo>
                <a:cubicBezTo>
                  <a:pt x="2238950" y="809036"/>
                  <a:pt x="2238950" y="796336"/>
                  <a:pt x="2247682" y="796336"/>
                </a:cubicBezTo>
                <a:close/>
                <a:moveTo>
                  <a:pt x="1579917" y="483864"/>
                </a:moveTo>
                <a:cubicBezTo>
                  <a:pt x="1583224" y="481659"/>
                  <a:pt x="1587634" y="481659"/>
                  <a:pt x="1589839" y="486068"/>
                </a:cubicBezTo>
                <a:cubicBezTo>
                  <a:pt x="1594249" y="490478"/>
                  <a:pt x="1598659" y="499298"/>
                  <a:pt x="1603068" y="503708"/>
                </a:cubicBezTo>
                <a:cubicBezTo>
                  <a:pt x="1611888" y="508117"/>
                  <a:pt x="1598659" y="516937"/>
                  <a:pt x="1594249" y="512527"/>
                </a:cubicBezTo>
                <a:cubicBezTo>
                  <a:pt x="1585429" y="508117"/>
                  <a:pt x="1581019" y="499298"/>
                  <a:pt x="1576610" y="494888"/>
                </a:cubicBezTo>
                <a:cubicBezTo>
                  <a:pt x="1574405" y="490478"/>
                  <a:pt x="1576610" y="486068"/>
                  <a:pt x="1579917" y="483864"/>
                </a:cubicBezTo>
                <a:close/>
                <a:moveTo>
                  <a:pt x="1547316" y="386063"/>
                </a:moveTo>
                <a:lnTo>
                  <a:pt x="1553935" y="402753"/>
                </a:lnTo>
                <a:cubicBezTo>
                  <a:pt x="1559410" y="420237"/>
                  <a:pt x="1563790" y="437722"/>
                  <a:pt x="1568170" y="455207"/>
                </a:cubicBezTo>
                <a:cubicBezTo>
                  <a:pt x="1568170" y="477062"/>
                  <a:pt x="1572550" y="494547"/>
                  <a:pt x="1572550" y="516403"/>
                </a:cubicBezTo>
                <a:cubicBezTo>
                  <a:pt x="1576929" y="542629"/>
                  <a:pt x="1590069" y="525145"/>
                  <a:pt x="1607588" y="512031"/>
                </a:cubicBezTo>
                <a:lnTo>
                  <a:pt x="1619255" y="505493"/>
                </a:lnTo>
                <a:lnTo>
                  <a:pt x="1573391" y="450512"/>
                </a:lnTo>
                <a:cubicBezTo>
                  <a:pt x="1571208" y="448298"/>
                  <a:pt x="1572299" y="443870"/>
                  <a:pt x="1575028" y="441102"/>
                </a:cubicBezTo>
                <a:cubicBezTo>
                  <a:pt x="1577756" y="438334"/>
                  <a:pt x="1582122" y="437227"/>
                  <a:pt x="1586487" y="441656"/>
                </a:cubicBezTo>
                <a:lnTo>
                  <a:pt x="1633214" y="497670"/>
                </a:lnTo>
                <a:lnTo>
                  <a:pt x="1639551" y="494119"/>
                </a:lnTo>
                <a:lnTo>
                  <a:pt x="1638753" y="493943"/>
                </a:lnTo>
                <a:cubicBezTo>
                  <a:pt x="1627763" y="472179"/>
                  <a:pt x="1612376" y="454768"/>
                  <a:pt x="1595891" y="437900"/>
                </a:cubicBezTo>
                <a:close/>
                <a:moveTo>
                  <a:pt x="897240" y="107035"/>
                </a:moveTo>
                <a:cubicBezTo>
                  <a:pt x="900525" y="105392"/>
                  <a:pt x="904904" y="105392"/>
                  <a:pt x="907094" y="109774"/>
                </a:cubicBezTo>
                <a:lnTo>
                  <a:pt x="944378" y="166214"/>
                </a:lnTo>
                <a:lnTo>
                  <a:pt x="982637" y="231908"/>
                </a:lnTo>
                <a:lnTo>
                  <a:pt x="1001614" y="304356"/>
                </a:lnTo>
                <a:lnTo>
                  <a:pt x="1007880" y="307280"/>
                </a:lnTo>
                <a:lnTo>
                  <a:pt x="1008758" y="308944"/>
                </a:lnTo>
                <a:lnTo>
                  <a:pt x="1016049" y="305588"/>
                </a:lnTo>
                <a:lnTo>
                  <a:pt x="996391" y="255185"/>
                </a:lnTo>
                <a:cubicBezTo>
                  <a:pt x="988522" y="238207"/>
                  <a:pt x="979626" y="221502"/>
                  <a:pt x="970047" y="205072"/>
                </a:cubicBezTo>
                <a:lnTo>
                  <a:pt x="944378" y="166214"/>
                </a:lnTo>
                <a:lnTo>
                  <a:pt x="942129" y="162352"/>
                </a:lnTo>
                <a:cubicBezTo>
                  <a:pt x="937749" y="157970"/>
                  <a:pt x="937749" y="153589"/>
                  <a:pt x="939939" y="151398"/>
                </a:cubicBezTo>
                <a:cubicBezTo>
                  <a:pt x="942129" y="149207"/>
                  <a:pt x="946508" y="149207"/>
                  <a:pt x="950887" y="153589"/>
                </a:cubicBezTo>
                <a:cubicBezTo>
                  <a:pt x="970594" y="173306"/>
                  <a:pt x="984827" y="197404"/>
                  <a:pt x="995228" y="223693"/>
                </a:cubicBezTo>
                <a:lnTo>
                  <a:pt x="1016211" y="305514"/>
                </a:lnTo>
                <a:lnTo>
                  <a:pt x="1094601" y="269433"/>
                </a:lnTo>
                <a:cubicBezTo>
                  <a:pt x="1160709" y="246484"/>
                  <a:pt x="1231436" y="235830"/>
                  <a:pt x="1297775" y="238391"/>
                </a:cubicBezTo>
                <a:cubicBezTo>
                  <a:pt x="1319888" y="239244"/>
                  <a:pt x="1341514" y="241567"/>
                  <a:pt x="1362318" y="245391"/>
                </a:cubicBezTo>
                <a:cubicBezTo>
                  <a:pt x="1432395" y="258505"/>
                  <a:pt x="1498093" y="289103"/>
                  <a:pt x="1533131" y="350299"/>
                </a:cubicBezTo>
                <a:lnTo>
                  <a:pt x="1546654" y="384395"/>
                </a:lnTo>
                <a:lnTo>
                  <a:pt x="1549731" y="374240"/>
                </a:lnTo>
                <a:cubicBezTo>
                  <a:pt x="1553028" y="372064"/>
                  <a:pt x="1557425" y="372064"/>
                  <a:pt x="1559623" y="376417"/>
                </a:cubicBezTo>
                <a:cubicBezTo>
                  <a:pt x="1590396" y="415592"/>
                  <a:pt x="1629961" y="441709"/>
                  <a:pt x="1651942" y="485238"/>
                </a:cubicBezTo>
                <a:lnTo>
                  <a:pt x="1651235" y="487571"/>
                </a:lnTo>
                <a:lnTo>
                  <a:pt x="1671404" y="476268"/>
                </a:lnTo>
                <a:cubicBezTo>
                  <a:pt x="1830207" y="408558"/>
                  <a:pt x="2051046" y="449196"/>
                  <a:pt x="2181346" y="560114"/>
                </a:cubicBezTo>
                <a:cubicBezTo>
                  <a:pt x="2233904" y="604372"/>
                  <a:pt x="2266136" y="665227"/>
                  <a:pt x="2276658" y="728617"/>
                </a:cubicBezTo>
                <a:lnTo>
                  <a:pt x="2279102" y="776766"/>
                </a:lnTo>
                <a:lnTo>
                  <a:pt x="2286803" y="782860"/>
                </a:lnTo>
                <a:cubicBezTo>
                  <a:pt x="2291225" y="822230"/>
                  <a:pt x="2286803" y="865974"/>
                  <a:pt x="2304492" y="900970"/>
                </a:cubicBezTo>
                <a:lnTo>
                  <a:pt x="2311552" y="912822"/>
                </a:lnTo>
                <a:lnTo>
                  <a:pt x="2306092" y="852494"/>
                </a:lnTo>
                <a:cubicBezTo>
                  <a:pt x="2302263" y="828778"/>
                  <a:pt x="2297066" y="804447"/>
                  <a:pt x="2291596" y="779296"/>
                </a:cubicBezTo>
                <a:cubicBezTo>
                  <a:pt x="2291596" y="774922"/>
                  <a:pt x="2294878" y="771642"/>
                  <a:pt x="2298160" y="770548"/>
                </a:cubicBezTo>
                <a:cubicBezTo>
                  <a:pt x="2301442" y="769455"/>
                  <a:pt x="2304725" y="770548"/>
                  <a:pt x="2304725" y="774922"/>
                </a:cubicBezTo>
                <a:cubicBezTo>
                  <a:pt x="2317854" y="829598"/>
                  <a:pt x="2328795" y="883181"/>
                  <a:pt x="2327700" y="934576"/>
                </a:cubicBezTo>
                <a:lnTo>
                  <a:pt x="2326168" y="944273"/>
                </a:lnTo>
                <a:lnTo>
                  <a:pt x="2331026" y="962212"/>
                </a:lnTo>
                <a:cubicBezTo>
                  <a:pt x="2331026" y="966587"/>
                  <a:pt x="2327709" y="968774"/>
                  <a:pt x="2324393" y="968774"/>
                </a:cubicBezTo>
                <a:lnTo>
                  <a:pt x="2322581" y="966982"/>
                </a:lnTo>
                <a:lnTo>
                  <a:pt x="2315802" y="1009892"/>
                </a:lnTo>
                <a:cubicBezTo>
                  <a:pt x="2308007" y="1034360"/>
                  <a:pt x="2295972" y="1058144"/>
                  <a:pt x="2278467" y="1081108"/>
                </a:cubicBezTo>
                <a:cubicBezTo>
                  <a:pt x="2229232" y="1140158"/>
                  <a:pt x="2172613" y="1164762"/>
                  <a:pt x="2106763" y="1169682"/>
                </a:cubicBezTo>
                <a:lnTo>
                  <a:pt x="2044560" y="1168697"/>
                </a:lnTo>
                <a:lnTo>
                  <a:pt x="2058163" y="1188467"/>
                </a:lnTo>
                <a:cubicBezTo>
                  <a:pt x="2076230" y="1216879"/>
                  <a:pt x="2091559" y="1246385"/>
                  <a:pt x="2098129" y="1276983"/>
                </a:cubicBezTo>
                <a:cubicBezTo>
                  <a:pt x="2105794" y="1309766"/>
                  <a:pt x="2104972" y="1340911"/>
                  <a:pt x="2097718" y="1369938"/>
                </a:cubicBezTo>
                <a:lnTo>
                  <a:pt x="2086278" y="1400960"/>
                </a:lnTo>
                <a:lnTo>
                  <a:pt x="2110065" y="1438841"/>
                </a:lnTo>
                <a:lnTo>
                  <a:pt x="2123100" y="1473438"/>
                </a:lnTo>
                <a:lnTo>
                  <a:pt x="2124977" y="1466159"/>
                </a:lnTo>
                <a:cubicBezTo>
                  <a:pt x="2131466" y="1422624"/>
                  <a:pt x="2125105" y="1374628"/>
                  <a:pt x="2107050" y="1325401"/>
                </a:cubicBezTo>
                <a:cubicBezTo>
                  <a:pt x="2102673" y="1316650"/>
                  <a:pt x="2115804" y="1312274"/>
                  <a:pt x="2120181" y="1321026"/>
                </a:cubicBezTo>
                <a:cubicBezTo>
                  <a:pt x="2150821" y="1408540"/>
                  <a:pt x="2159575" y="1517932"/>
                  <a:pt x="2085164" y="1587943"/>
                </a:cubicBezTo>
                <a:lnTo>
                  <a:pt x="2040138" y="1618741"/>
                </a:lnTo>
                <a:lnTo>
                  <a:pt x="2040910" y="1622653"/>
                </a:lnTo>
                <a:cubicBezTo>
                  <a:pt x="2043093" y="1627007"/>
                  <a:pt x="2039819" y="1629184"/>
                  <a:pt x="2035999" y="1629184"/>
                </a:cubicBezTo>
                <a:lnTo>
                  <a:pt x="2030862" y="1625085"/>
                </a:lnTo>
                <a:lnTo>
                  <a:pt x="2022791" y="1630606"/>
                </a:lnTo>
                <a:lnTo>
                  <a:pt x="1959781" y="1651603"/>
                </a:lnTo>
                <a:lnTo>
                  <a:pt x="1962726" y="1662623"/>
                </a:lnTo>
                <a:cubicBezTo>
                  <a:pt x="1962726" y="1671415"/>
                  <a:pt x="1949708" y="1675811"/>
                  <a:pt x="1945369" y="1667019"/>
                </a:cubicBezTo>
                <a:lnTo>
                  <a:pt x="1941332" y="1655146"/>
                </a:lnTo>
                <a:lnTo>
                  <a:pt x="1910696" y="1658980"/>
                </a:lnTo>
                <a:lnTo>
                  <a:pt x="1893773" y="1658306"/>
                </a:lnTo>
                <a:lnTo>
                  <a:pt x="1896667" y="1663288"/>
                </a:lnTo>
                <a:lnTo>
                  <a:pt x="1888906" y="1674980"/>
                </a:lnTo>
                <a:cubicBezTo>
                  <a:pt x="1893272" y="1674980"/>
                  <a:pt x="1893272" y="1670596"/>
                  <a:pt x="1897637" y="1670596"/>
                </a:cubicBezTo>
                <a:cubicBezTo>
                  <a:pt x="1899820" y="1670596"/>
                  <a:pt x="1898729" y="1667307"/>
                  <a:pt x="1897092" y="1664019"/>
                </a:cubicBezTo>
                <a:lnTo>
                  <a:pt x="1896667" y="1663288"/>
                </a:lnTo>
                <a:lnTo>
                  <a:pt x="1897637" y="1661827"/>
                </a:lnTo>
                <a:cubicBezTo>
                  <a:pt x="1902003" y="1657442"/>
                  <a:pt x="1915100" y="1666211"/>
                  <a:pt x="1906369" y="1674980"/>
                </a:cubicBezTo>
                <a:cubicBezTo>
                  <a:pt x="1906369" y="1674980"/>
                  <a:pt x="1902003" y="1679365"/>
                  <a:pt x="1902003" y="1679365"/>
                </a:cubicBezTo>
                <a:cubicBezTo>
                  <a:pt x="1902003" y="1683749"/>
                  <a:pt x="1897637" y="1683749"/>
                  <a:pt x="1893272" y="1683749"/>
                </a:cubicBezTo>
                <a:cubicBezTo>
                  <a:pt x="1888906" y="1683749"/>
                  <a:pt x="1888906" y="1679365"/>
                  <a:pt x="1888906" y="1679365"/>
                </a:cubicBezTo>
                <a:cubicBezTo>
                  <a:pt x="1886723" y="1674980"/>
                  <a:pt x="1884541" y="1669499"/>
                  <a:pt x="1882358" y="1664567"/>
                </a:cubicBezTo>
                <a:lnTo>
                  <a:pt x="1878448" y="1657695"/>
                </a:lnTo>
                <a:lnTo>
                  <a:pt x="1871234" y="1657407"/>
                </a:lnTo>
                <a:lnTo>
                  <a:pt x="1811584" y="1647949"/>
                </a:lnTo>
                <a:lnTo>
                  <a:pt x="1821835" y="1665889"/>
                </a:lnTo>
                <a:cubicBezTo>
                  <a:pt x="1826201" y="1670255"/>
                  <a:pt x="1817470" y="1678986"/>
                  <a:pt x="1808738" y="1670255"/>
                </a:cubicBezTo>
                <a:lnTo>
                  <a:pt x="1793854" y="1645137"/>
                </a:lnTo>
                <a:lnTo>
                  <a:pt x="1791899" y="1644827"/>
                </a:lnTo>
                <a:cubicBezTo>
                  <a:pt x="1774391" y="1641546"/>
                  <a:pt x="1756882" y="1639905"/>
                  <a:pt x="1739511" y="1638879"/>
                </a:cubicBezTo>
                <a:lnTo>
                  <a:pt x="1738164" y="1638820"/>
                </a:lnTo>
                <a:lnTo>
                  <a:pt x="1733282" y="1641889"/>
                </a:lnTo>
                <a:lnTo>
                  <a:pt x="1729530" y="1638442"/>
                </a:lnTo>
                <a:lnTo>
                  <a:pt x="1687943" y="1636623"/>
                </a:lnTo>
                <a:cubicBezTo>
                  <a:pt x="1654020" y="1634982"/>
                  <a:pt x="1621192" y="1631700"/>
                  <a:pt x="1590553" y="1618573"/>
                </a:cubicBezTo>
                <a:cubicBezTo>
                  <a:pt x="1559913" y="1605446"/>
                  <a:pt x="1564290" y="1605446"/>
                  <a:pt x="1542404" y="1622949"/>
                </a:cubicBezTo>
                <a:cubicBezTo>
                  <a:pt x="1529273" y="1631700"/>
                  <a:pt x="1511765" y="1640452"/>
                  <a:pt x="1494256" y="1640452"/>
                </a:cubicBezTo>
                <a:lnTo>
                  <a:pt x="1452071" y="1643848"/>
                </a:lnTo>
                <a:lnTo>
                  <a:pt x="1451848" y="1644445"/>
                </a:lnTo>
                <a:lnTo>
                  <a:pt x="1450748" y="1643955"/>
                </a:lnTo>
                <a:lnTo>
                  <a:pt x="1416517" y="1646711"/>
                </a:lnTo>
                <a:lnTo>
                  <a:pt x="1414925" y="1647733"/>
                </a:lnTo>
                <a:lnTo>
                  <a:pt x="1413004" y="1646993"/>
                </a:lnTo>
                <a:lnTo>
                  <a:pt x="1412733" y="1647015"/>
                </a:lnTo>
                <a:lnTo>
                  <a:pt x="1336083" y="1652947"/>
                </a:lnTo>
                <a:lnTo>
                  <a:pt x="1331958" y="1656155"/>
                </a:lnTo>
                <a:lnTo>
                  <a:pt x="1328580" y="1653528"/>
                </a:lnTo>
                <a:lnTo>
                  <a:pt x="1327927" y="1653579"/>
                </a:lnTo>
                <a:cubicBezTo>
                  <a:pt x="1297287" y="1655767"/>
                  <a:pt x="1266647" y="1656860"/>
                  <a:pt x="1236008" y="1655767"/>
                </a:cubicBezTo>
                <a:lnTo>
                  <a:pt x="1217470" y="1653560"/>
                </a:lnTo>
                <a:lnTo>
                  <a:pt x="1218188" y="1657715"/>
                </a:lnTo>
                <a:cubicBezTo>
                  <a:pt x="1218188" y="1666287"/>
                  <a:pt x="1200408" y="1666287"/>
                  <a:pt x="1204853" y="1657715"/>
                </a:cubicBezTo>
                <a:lnTo>
                  <a:pt x="1203650" y="1651916"/>
                </a:lnTo>
                <a:lnTo>
                  <a:pt x="1144440" y="1644869"/>
                </a:lnTo>
                <a:lnTo>
                  <a:pt x="1143840" y="1657609"/>
                </a:lnTo>
                <a:cubicBezTo>
                  <a:pt x="1143840" y="1666287"/>
                  <a:pt x="1130346" y="1666287"/>
                  <a:pt x="1130346" y="1657609"/>
                </a:cubicBezTo>
                <a:lnTo>
                  <a:pt x="1128882" y="1643486"/>
                </a:lnTo>
                <a:lnTo>
                  <a:pt x="1119995" y="1642702"/>
                </a:lnTo>
                <a:lnTo>
                  <a:pt x="1121747" y="1648507"/>
                </a:lnTo>
                <a:cubicBezTo>
                  <a:pt x="1126113" y="1657185"/>
                  <a:pt x="1108650" y="1661524"/>
                  <a:pt x="1108650" y="1652846"/>
                </a:cubicBezTo>
                <a:lnTo>
                  <a:pt x="1105195" y="1641397"/>
                </a:lnTo>
                <a:lnTo>
                  <a:pt x="1093404" y="1640357"/>
                </a:lnTo>
                <a:lnTo>
                  <a:pt x="1094759" y="1652881"/>
                </a:lnTo>
                <a:cubicBezTo>
                  <a:pt x="1094759" y="1661524"/>
                  <a:pt x="1077298" y="1657203"/>
                  <a:pt x="1081662" y="1648559"/>
                </a:cubicBezTo>
                <a:lnTo>
                  <a:pt x="1079883" y="1639164"/>
                </a:lnTo>
                <a:lnTo>
                  <a:pt x="1069680" y="1638264"/>
                </a:lnTo>
                <a:lnTo>
                  <a:pt x="1044959" y="1640444"/>
                </a:lnTo>
                <a:lnTo>
                  <a:pt x="1043035" y="1644435"/>
                </a:lnTo>
                <a:cubicBezTo>
                  <a:pt x="1038801" y="1646630"/>
                  <a:pt x="1035626" y="1645532"/>
                  <a:pt x="1034039" y="1642789"/>
                </a:cubicBezTo>
                <a:lnTo>
                  <a:pt x="1034103" y="1641402"/>
                </a:lnTo>
                <a:lnTo>
                  <a:pt x="1021119" y="1642547"/>
                </a:lnTo>
                <a:lnTo>
                  <a:pt x="1021339" y="1644742"/>
                </a:lnTo>
                <a:cubicBezTo>
                  <a:pt x="1021339" y="1653587"/>
                  <a:pt x="1003559" y="1653587"/>
                  <a:pt x="1003559" y="1644742"/>
                </a:cubicBezTo>
                <a:lnTo>
                  <a:pt x="1003608" y="1644092"/>
                </a:lnTo>
                <a:lnTo>
                  <a:pt x="995269" y="1644827"/>
                </a:lnTo>
                <a:cubicBezTo>
                  <a:pt x="973384" y="1649203"/>
                  <a:pt x="947122" y="1653579"/>
                  <a:pt x="925236" y="1644827"/>
                </a:cubicBezTo>
                <a:lnTo>
                  <a:pt x="897876" y="1630323"/>
                </a:lnTo>
                <a:lnTo>
                  <a:pt x="888966" y="1640886"/>
                </a:lnTo>
                <a:cubicBezTo>
                  <a:pt x="882372" y="1640886"/>
                  <a:pt x="879075" y="1636469"/>
                  <a:pt x="879075" y="1632051"/>
                </a:cubicBezTo>
                <a:lnTo>
                  <a:pt x="887292" y="1624712"/>
                </a:lnTo>
                <a:lnTo>
                  <a:pt x="886050" y="1624054"/>
                </a:lnTo>
                <a:lnTo>
                  <a:pt x="885120" y="1624321"/>
                </a:lnTo>
                <a:lnTo>
                  <a:pt x="885040" y="1623518"/>
                </a:lnTo>
                <a:lnTo>
                  <a:pt x="853014" y="1606540"/>
                </a:lnTo>
                <a:lnTo>
                  <a:pt x="797846" y="1552411"/>
                </a:lnTo>
                <a:lnTo>
                  <a:pt x="797678" y="1552383"/>
                </a:lnTo>
                <a:lnTo>
                  <a:pt x="797514" y="1552085"/>
                </a:lnTo>
                <a:lnTo>
                  <a:pt x="793923" y="1548562"/>
                </a:lnTo>
                <a:lnTo>
                  <a:pt x="769782" y="1515653"/>
                </a:lnTo>
                <a:lnTo>
                  <a:pt x="767100" y="1518566"/>
                </a:lnTo>
                <a:cubicBezTo>
                  <a:pt x="764322" y="1519652"/>
                  <a:pt x="760989" y="1519652"/>
                  <a:pt x="758766" y="1517479"/>
                </a:cubicBezTo>
                <a:cubicBezTo>
                  <a:pt x="754321" y="1513135"/>
                  <a:pt x="754321" y="1504445"/>
                  <a:pt x="749876" y="1495756"/>
                </a:cubicBezTo>
                <a:lnTo>
                  <a:pt x="752591" y="1492218"/>
                </a:lnTo>
                <a:lnTo>
                  <a:pt x="745775" y="1482926"/>
                </a:lnTo>
                <a:lnTo>
                  <a:pt x="742872" y="1478955"/>
                </a:lnTo>
                <a:lnTo>
                  <a:pt x="740805" y="1482137"/>
                </a:lnTo>
                <a:cubicBezTo>
                  <a:pt x="736269" y="1482137"/>
                  <a:pt x="732867" y="1478896"/>
                  <a:pt x="731733" y="1475115"/>
                </a:cubicBezTo>
                <a:lnTo>
                  <a:pt x="734873" y="1468010"/>
                </a:lnTo>
                <a:lnTo>
                  <a:pt x="732564" y="1464851"/>
                </a:lnTo>
                <a:lnTo>
                  <a:pt x="731733" y="1464851"/>
                </a:lnTo>
                <a:lnTo>
                  <a:pt x="731733" y="1463786"/>
                </a:lnTo>
                <a:lnTo>
                  <a:pt x="722795" y="1452843"/>
                </a:lnTo>
                <a:cubicBezTo>
                  <a:pt x="720059" y="1450929"/>
                  <a:pt x="717597" y="1451339"/>
                  <a:pt x="714998" y="1455236"/>
                </a:cubicBezTo>
                <a:lnTo>
                  <a:pt x="712569" y="1461810"/>
                </a:lnTo>
                <a:lnTo>
                  <a:pt x="722889" y="1495631"/>
                </a:lnTo>
                <a:cubicBezTo>
                  <a:pt x="722889" y="1504362"/>
                  <a:pt x="709701" y="1504362"/>
                  <a:pt x="705304" y="1499996"/>
                </a:cubicBezTo>
                <a:lnTo>
                  <a:pt x="702708" y="1492262"/>
                </a:lnTo>
                <a:lnTo>
                  <a:pt x="695705" y="1518404"/>
                </a:lnTo>
                <a:lnTo>
                  <a:pt x="700664" y="1530911"/>
                </a:lnTo>
                <a:cubicBezTo>
                  <a:pt x="700664" y="1535290"/>
                  <a:pt x="697458" y="1538575"/>
                  <a:pt x="693719" y="1539122"/>
                </a:cubicBezTo>
                <a:lnTo>
                  <a:pt x="693675" y="1539087"/>
                </a:lnTo>
                <a:lnTo>
                  <a:pt x="692279" y="1565229"/>
                </a:lnTo>
                <a:lnTo>
                  <a:pt x="696298" y="1570772"/>
                </a:lnTo>
                <a:cubicBezTo>
                  <a:pt x="698481" y="1572988"/>
                  <a:pt x="697390" y="1577420"/>
                  <a:pt x="694661" y="1580189"/>
                </a:cubicBezTo>
                <a:lnTo>
                  <a:pt x="691398" y="1581735"/>
                </a:lnTo>
                <a:lnTo>
                  <a:pt x="690779" y="1593327"/>
                </a:lnTo>
                <a:lnTo>
                  <a:pt x="693508" y="1622572"/>
                </a:lnTo>
                <a:lnTo>
                  <a:pt x="723250" y="1653465"/>
                </a:lnTo>
                <a:cubicBezTo>
                  <a:pt x="727652" y="1657861"/>
                  <a:pt x="718848" y="1671049"/>
                  <a:pt x="710045" y="1662257"/>
                </a:cubicBezTo>
                <a:lnTo>
                  <a:pt x="695631" y="1645321"/>
                </a:lnTo>
                <a:lnTo>
                  <a:pt x="697627" y="1666706"/>
                </a:lnTo>
                <a:lnTo>
                  <a:pt x="701473" y="1684299"/>
                </a:lnTo>
                <a:lnTo>
                  <a:pt x="731223" y="1718619"/>
                </a:lnTo>
                <a:cubicBezTo>
                  <a:pt x="735589" y="1722998"/>
                  <a:pt x="726858" y="1736136"/>
                  <a:pt x="718126" y="1727378"/>
                </a:cubicBezTo>
                <a:lnTo>
                  <a:pt x="708275" y="1715415"/>
                </a:lnTo>
                <a:lnTo>
                  <a:pt x="712812" y="1736167"/>
                </a:lnTo>
                <a:lnTo>
                  <a:pt x="736306" y="1754658"/>
                </a:lnTo>
                <a:cubicBezTo>
                  <a:pt x="745114" y="1759068"/>
                  <a:pt x="736306" y="1767887"/>
                  <a:pt x="727498" y="1767887"/>
                </a:cubicBezTo>
                <a:lnTo>
                  <a:pt x="721820" y="1763418"/>
                </a:lnTo>
                <a:lnTo>
                  <a:pt x="738963" y="1802861"/>
                </a:lnTo>
                <a:lnTo>
                  <a:pt x="740153" y="1803804"/>
                </a:lnTo>
                <a:cubicBezTo>
                  <a:pt x="742909" y="1805987"/>
                  <a:pt x="745114" y="1808169"/>
                  <a:pt x="745114" y="1810352"/>
                </a:cubicBezTo>
                <a:lnTo>
                  <a:pt x="743057" y="1812281"/>
                </a:lnTo>
                <a:lnTo>
                  <a:pt x="750152" y="1828607"/>
                </a:lnTo>
                <a:cubicBezTo>
                  <a:pt x="767660" y="1859237"/>
                  <a:pt x="780792" y="1894242"/>
                  <a:pt x="807054" y="1916121"/>
                </a:cubicBezTo>
                <a:cubicBezTo>
                  <a:pt x="824563" y="1929248"/>
                  <a:pt x="850825" y="1946751"/>
                  <a:pt x="863957" y="1964254"/>
                </a:cubicBezTo>
                <a:cubicBezTo>
                  <a:pt x="890219" y="2000353"/>
                  <a:pt x="904171" y="2075834"/>
                  <a:pt x="885500" y="2127932"/>
                </a:cubicBezTo>
                <a:lnTo>
                  <a:pt x="874709" y="2142884"/>
                </a:lnTo>
                <a:lnTo>
                  <a:pt x="876082" y="2143403"/>
                </a:lnTo>
                <a:cubicBezTo>
                  <a:pt x="884814" y="2143403"/>
                  <a:pt x="880448" y="2156824"/>
                  <a:pt x="871717" y="2156824"/>
                </a:cubicBezTo>
                <a:lnTo>
                  <a:pt x="866162" y="2154727"/>
                </a:lnTo>
                <a:lnTo>
                  <a:pt x="855202" y="2169912"/>
                </a:lnTo>
                <a:cubicBezTo>
                  <a:pt x="846448" y="2174287"/>
                  <a:pt x="837694" y="2161160"/>
                  <a:pt x="846448" y="2156784"/>
                </a:cubicBezTo>
                <a:lnTo>
                  <a:pt x="851810" y="2149308"/>
                </a:lnTo>
                <a:lnTo>
                  <a:pt x="788770" y="2125507"/>
                </a:lnTo>
                <a:cubicBezTo>
                  <a:pt x="780039" y="2121033"/>
                  <a:pt x="784404" y="2107611"/>
                  <a:pt x="793135" y="2112085"/>
                </a:cubicBezTo>
                <a:lnTo>
                  <a:pt x="860317" y="2137450"/>
                </a:lnTo>
                <a:lnTo>
                  <a:pt x="866555" y="2128753"/>
                </a:lnTo>
                <a:cubicBezTo>
                  <a:pt x="880918" y="2093884"/>
                  <a:pt x="879276" y="2043016"/>
                  <a:pt x="872711" y="2016762"/>
                </a:cubicBezTo>
                <a:cubicBezTo>
                  <a:pt x="868334" y="1992696"/>
                  <a:pt x="857391" y="1977381"/>
                  <a:pt x="843713" y="1964801"/>
                </a:cubicBezTo>
                <a:lnTo>
                  <a:pt x="822317" y="1948051"/>
                </a:lnTo>
                <a:lnTo>
                  <a:pt x="821674" y="1951731"/>
                </a:lnTo>
                <a:cubicBezTo>
                  <a:pt x="818951" y="1954479"/>
                  <a:pt x="814594" y="1955578"/>
                  <a:pt x="810238" y="1951182"/>
                </a:cubicBezTo>
                <a:cubicBezTo>
                  <a:pt x="766674" y="1907220"/>
                  <a:pt x="705685" y="1894032"/>
                  <a:pt x="649052" y="1863259"/>
                </a:cubicBezTo>
                <a:cubicBezTo>
                  <a:pt x="640339" y="1863259"/>
                  <a:pt x="649052" y="1845674"/>
                  <a:pt x="657764" y="1850070"/>
                </a:cubicBezTo>
                <a:lnTo>
                  <a:pt x="743146" y="1889334"/>
                </a:lnTo>
                <a:lnTo>
                  <a:pt x="738087" y="1877164"/>
                </a:lnTo>
                <a:cubicBezTo>
                  <a:pt x="725195" y="1860126"/>
                  <a:pt x="698183" y="1843703"/>
                  <a:pt x="688360" y="1837134"/>
                </a:cubicBezTo>
                <a:cubicBezTo>
                  <a:pt x="670898" y="1823997"/>
                  <a:pt x="649070" y="1806479"/>
                  <a:pt x="627241" y="1793341"/>
                </a:cubicBezTo>
                <a:cubicBezTo>
                  <a:pt x="622876" y="1788962"/>
                  <a:pt x="627241" y="1775824"/>
                  <a:pt x="635973" y="1780203"/>
                </a:cubicBezTo>
                <a:cubicBezTo>
                  <a:pt x="662166" y="1797721"/>
                  <a:pt x="688360" y="1815238"/>
                  <a:pt x="710188" y="1832755"/>
                </a:cubicBezTo>
                <a:cubicBezTo>
                  <a:pt x="727651" y="1845893"/>
                  <a:pt x="762576" y="1867790"/>
                  <a:pt x="758210" y="1894066"/>
                </a:cubicBezTo>
                <a:lnTo>
                  <a:pt x="756057" y="1896225"/>
                </a:lnTo>
                <a:lnTo>
                  <a:pt x="785189" y="1911891"/>
                </a:lnTo>
                <a:lnTo>
                  <a:pt x="785497" y="1912138"/>
                </a:lnTo>
                <a:lnTo>
                  <a:pt x="746322" y="1859784"/>
                </a:lnTo>
                <a:lnTo>
                  <a:pt x="725607" y="1813587"/>
                </a:lnTo>
                <a:lnTo>
                  <a:pt x="723065" y="1810352"/>
                </a:lnTo>
                <a:cubicBezTo>
                  <a:pt x="718655" y="1805987"/>
                  <a:pt x="714246" y="1801621"/>
                  <a:pt x="709836" y="1801621"/>
                </a:cubicBezTo>
                <a:cubicBezTo>
                  <a:pt x="701016" y="1792890"/>
                  <a:pt x="692197" y="1784159"/>
                  <a:pt x="678968" y="1775427"/>
                </a:cubicBezTo>
                <a:cubicBezTo>
                  <a:pt x="665738" y="1757965"/>
                  <a:pt x="648100" y="1744868"/>
                  <a:pt x="630461" y="1731771"/>
                </a:cubicBezTo>
                <a:cubicBezTo>
                  <a:pt x="626051" y="1727405"/>
                  <a:pt x="634870" y="1718674"/>
                  <a:pt x="643690" y="1723040"/>
                </a:cubicBezTo>
                <a:cubicBezTo>
                  <a:pt x="661329" y="1740502"/>
                  <a:pt x="678968" y="1753599"/>
                  <a:pt x="701016" y="1771062"/>
                </a:cubicBezTo>
                <a:lnTo>
                  <a:pt x="710323" y="1778959"/>
                </a:lnTo>
                <a:lnTo>
                  <a:pt x="701193" y="1747183"/>
                </a:lnTo>
                <a:lnTo>
                  <a:pt x="697908" y="1744598"/>
                </a:lnTo>
                <a:cubicBezTo>
                  <a:pt x="671071" y="1718553"/>
                  <a:pt x="650427" y="1686307"/>
                  <a:pt x="617397" y="1666463"/>
                </a:cubicBezTo>
                <a:cubicBezTo>
                  <a:pt x="608589" y="1662053"/>
                  <a:pt x="617397" y="1648824"/>
                  <a:pt x="626205" y="1653234"/>
                </a:cubicBezTo>
                <a:cubicBezTo>
                  <a:pt x="648225" y="1666463"/>
                  <a:pt x="664740" y="1685204"/>
                  <a:pt x="681255" y="1703946"/>
                </a:cubicBezTo>
                <a:lnTo>
                  <a:pt x="692137" y="1715666"/>
                </a:lnTo>
                <a:lnTo>
                  <a:pt x="687137" y="1698263"/>
                </a:lnTo>
                <a:lnTo>
                  <a:pt x="685617" y="1687900"/>
                </a:lnTo>
                <a:lnTo>
                  <a:pt x="635180" y="1626653"/>
                </a:lnTo>
                <a:cubicBezTo>
                  <a:pt x="630814" y="1622274"/>
                  <a:pt x="639545" y="1609136"/>
                  <a:pt x="643911" y="1617895"/>
                </a:cubicBezTo>
                <a:lnTo>
                  <a:pt x="681752" y="1661549"/>
                </a:lnTo>
                <a:lnTo>
                  <a:pt x="675988" y="1622240"/>
                </a:lnTo>
                <a:lnTo>
                  <a:pt x="635216" y="1574334"/>
                </a:lnTo>
                <a:cubicBezTo>
                  <a:pt x="630814" y="1565541"/>
                  <a:pt x="639617" y="1556749"/>
                  <a:pt x="644019" y="1561145"/>
                </a:cubicBezTo>
                <a:lnTo>
                  <a:pt x="673824" y="1599972"/>
                </a:lnTo>
                <a:lnTo>
                  <a:pt x="674343" y="1567250"/>
                </a:lnTo>
                <a:lnTo>
                  <a:pt x="654279" y="1539196"/>
                </a:lnTo>
                <a:cubicBezTo>
                  <a:pt x="646094" y="1525346"/>
                  <a:pt x="639545" y="1510943"/>
                  <a:pt x="635180" y="1495432"/>
                </a:cubicBezTo>
                <a:cubicBezTo>
                  <a:pt x="630814" y="1486568"/>
                  <a:pt x="643911" y="1482136"/>
                  <a:pt x="648276" y="1491000"/>
                </a:cubicBezTo>
                <a:cubicBezTo>
                  <a:pt x="652642" y="1504295"/>
                  <a:pt x="659191" y="1517590"/>
                  <a:pt x="667376" y="1530886"/>
                </a:cubicBezTo>
                <a:lnTo>
                  <a:pt x="675503" y="1542093"/>
                </a:lnTo>
                <a:lnTo>
                  <a:pt x="680429" y="1521968"/>
                </a:lnTo>
                <a:lnTo>
                  <a:pt x="666471" y="1482191"/>
                </a:lnTo>
                <a:cubicBezTo>
                  <a:pt x="660060" y="1465222"/>
                  <a:pt x="653649" y="1447704"/>
                  <a:pt x="649375" y="1430187"/>
                </a:cubicBezTo>
                <a:cubicBezTo>
                  <a:pt x="645101" y="1421428"/>
                  <a:pt x="657923" y="1417049"/>
                  <a:pt x="662197" y="1425808"/>
                </a:cubicBezTo>
                <a:cubicBezTo>
                  <a:pt x="666471" y="1443325"/>
                  <a:pt x="672882" y="1460842"/>
                  <a:pt x="679828" y="1478359"/>
                </a:cubicBezTo>
                <a:lnTo>
                  <a:pt x="686800" y="1495945"/>
                </a:lnTo>
                <a:lnTo>
                  <a:pt x="693404" y="1468970"/>
                </a:lnTo>
                <a:lnTo>
                  <a:pt x="698385" y="1460134"/>
                </a:lnTo>
                <a:lnTo>
                  <a:pt x="692665" y="1443789"/>
                </a:lnTo>
                <a:cubicBezTo>
                  <a:pt x="685522" y="1426872"/>
                  <a:pt x="676729" y="1410501"/>
                  <a:pt x="670135" y="1395221"/>
                </a:cubicBezTo>
                <a:cubicBezTo>
                  <a:pt x="665739" y="1386490"/>
                  <a:pt x="683324" y="1382124"/>
                  <a:pt x="683324" y="1390855"/>
                </a:cubicBezTo>
                <a:cubicBezTo>
                  <a:pt x="689918" y="1408318"/>
                  <a:pt x="698710" y="1424689"/>
                  <a:pt x="706403" y="1441606"/>
                </a:cubicBezTo>
                <a:lnTo>
                  <a:pt x="707255" y="1444397"/>
                </a:lnTo>
                <a:lnTo>
                  <a:pt x="715135" y="1430418"/>
                </a:lnTo>
                <a:cubicBezTo>
                  <a:pt x="715135" y="1428230"/>
                  <a:pt x="717324" y="1427136"/>
                  <a:pt x="720059" y="1427136"/>
                </a:cubicBezTo>
                <a:lnTo>
                  <a:pt x="721807" y="1427835"/>
                </a:lnTo>
                <a:lnTo>
                  <a:pt x="718126" y="1417314"/>
                </a:lnTo>
                <a:cubicBezTo>
                  <a:pt x="718126" y="1408671"/>
                  <a:pt x="731733" y="1404349"/>
                  <a:pt x="736269" y="1412992"/>
                </a:cubicBezTo>
                <a:lnTo>
                  <a:pt x="745195" y="1455516"/>
                </a:lnTo>
                <a:lnTo>
                  <a:pt x="752354" y="1466130"/>
                </a:lnTo>
                <a:lnTo>
                  <a:pt x="749876" y="1447964"/>
                </a:lnTo>
                <a:cubicBezTo>
                  <a:pt x="749876" y="1439274"/>
                  <a:pt x="767656" y="1439274"/>
                  <a:pt x="763211" y="1447964"/>
                </a:cubicBezTo>
                <a:cubicBezTo>
                  <a:pt x="763211" y="1458826"/>
                  <a:pt x="765434" y="1469687"/>
                  <a:pt x="767656" y="1480549"/>
                </a:cubicBezTo>
                <a:lnTo>
                  <a:pt x="769070" y="1490912"/>
                </a:lnTo>
                <a:lnTo>
                  <a:pt x="784574" y="1513898"/>
                </a:lnTo>
                <a:lnTo>
                  <a:pt x="784449" y="1513093"/>
                </a:lnTo>
                <a:cubicBezTo>
                  <a:pt x="780039" y="1504361"/>
                  <a:pt x="797678" y="1504361"/>
                  <a:pt x="797678" y="1513093"/>
                </a:cubicBezTo>
                <a:lnTo>
                  <a:pt x="799134" y="1517416"/>
                </a:lnTo>
                <a:lnTo>
                  <a:pt x="800641" y="1527349"/>
                </a:lnTo>
                <a:lnTo>
                  <a:pt x="799491" y="1533676"/>
                </a:lnTo>
                <a:lnTo>
                  <a:pt x="805072" y="1539992"/>
                </a:lnTo>
                <a:lnTo>
                  <a:pt x="806498" y="1539287"/>
                </a:lnTo>
                <a:lnTo>
                  <a:pt x="799134" y="1517416"/>
                </a:lnTo>
                <a:lnTo>
                  <a:pt x="798230" y="1511455"/>
                </a:lnTo>
                <a:cubicBezTo>
                  <a:pt x="795473" y="1501087"/>
                  <a:pt x="791064" y="1491264"/>
                  <a:pt x="788859" y="1482533"/>
                </a:cubicBezTo>
                <a:cubicBezTo>
                  <a:pt x="788859" y="1469436"/>
                  <a:pt x="802088" y="1469436"/>
                  <a:pt x="806498" y="1478167"/>
                </a:cubicBezTo>
                <a:cubicBezTo>
                  <a:pt x="806498" y="1494539"/>
                  <a:pt x="813939" y="1513365"/>
                  <a:pt x="813939" y="1530965"/>
                </a:cubicBezTo>
                <a:lnTo>
                  <a:pt x="811118" y="1546834"/>
                </a:lnTo>
                <a:lnTo>
                  <a:pt x="831330" y="1569708"/>
                </a:lnTo>
                <a:lnTo>
                  <a:pt x="832568" y="1566451"/>
                </a:lnTo>
                <a:lnTo>
                  <a:pt x="835892" y="1564439"/>
                </a:lnTo>
                <a:lnTo>
                  <a:pt x="834462" y="1572267"/>
                </a:lnTo>
                <a:lnTo>
                  <a:pt x="840670" y="1577100"/>
                </a:lnTo>
                <a:lnTo>
                  <a:pt x="846034" y="1575270"/>
                </a:lnTo>
                <a:cubicBezTo>
                  <a:pt x="846034" y="1570860"/>
                  <a:pt x="846034" y="1570860"/>
                  <a:pt x="841725" y="1566451"/>
                </a:cubicBezTo>
                <a:cubicBezTo>
                  <a:pt x="840648" y="1564246"/>
                  <a:pt x="839032" y="1563419"/>
                  <a:pt x="837349" y="1563557"/>
                </a:cubicBezTo>
                <a:lnTo>
                  <a:pt x="835892" y="1564439"/>
                </a:lnTo>
                <a:lnTo>
                  <a:pt x="836002" y="1563832"/>
                </a:lnTo>
                <a:cubicBezTo>
                  <a:pt x="835800" y="1548536"/>
                  <a:pt x="827721" y="1534480"/>
                  <a:pt x="824489" y="1517944"/>
                </a:cubicBezTo>
                <a:cubicBezTo>
                  <a:pt x="824489" y="1509124"/>
                  <a:pt x="841725" y="1509124"/>
                  <a:pt x="841725" y="1517944"/>
                </a:cubicBezTo>
                <a:cubicBezTo>
                  <a:pt x="841725" y="1539992"/>
                  <a:pt x="854652" y="1562041"/>
                  <a:pt x="850343" y="1579680"/>
                </a:cubicBezTo>
                <a:lnTo>
                  <a:pt x="847269" y="1582236"/>
                </a:lnTo>
                <a:lnTo>
                  <a:pt x="877088" y="1605446"/>
                </a:lnTo>
                <a:lnTo>
                  <a:pt x="884410" y="1609161"/>
                </a:lnTo>
                <a:lnTo>
                  <a:pt x="880174" y="1587877"/>
                </a:lnTo>
                <a:cubicBezTo>
                  <a:pt x="875778" y="1574625"/>
                  <a:pt x="871382" y="1561373"/>
                  <a:pt x="866986" y="1552538"/>
                </a:cubicBezTo>
                <a:cubicBezTo>
                  <a:pt x="862589" y="1543704"/>
                  <a:pt x="875778" y="1539286"/>
                  <a:pt x="880174" y="1548121"/>
                </a:cubicBezTo>
                <a:cubicBezTo>
                  <a:pt x="882372" y="1554747"/>
                  <a:pt x="892263" y="1576834"/>
                  <a:pt x="897759" y="1597817"/>
                </a:cubicBezTo>
                <a:lnTo>
                  <a:pt x="900078" y="1617110"/>
                </a:lnTo>
                <a:lnTo>
                  <a:pt x="909868" y="1622078"/>
                </a:lnTo>
                <a:lnTo>
                  <a:pt x="932735" y="1627342"/>
                </a:lnTo>
                <a:lnTo>
                  <a:pt x="920873" y="1574740"/>
                </a:lnTo>
                <a:lnTo>
                  <a:pt x="922888" y="1569242"/>
                </a:lnTo>
                <a:lnTo>
                  <a:pt x="895712" y="1554832"/>
                </a:lnTo>
                <a:cubicBezTo>
                  <a:pt x="879964" y="1545058"/>
                  <a:pt x="864662" y="1534061"/>
                  <a:pt x="849880" y="1521767"/>
                </a:cubicBezTo>
                <a:cubicBezTo>
                  <a:pt x="801702" y="1478056"/>
                  <a:pt x="757904" y="1429973"/>
                  <a:pt x="718485" y="1373148"/>
                </a:cubicBezTo>
                <a:cubicBezTo>
                  <a:pt x="696586" y="1346921"/>
                  <a:pt x="696586" y="1316323"/>
                  <a:pt x="674687" y="1360035"/>
                </a:cubicBezTo>
                <a:cubicBezTo>
                  <a:pt x="661548" y="1390633"/>
                  <a:pt x="648408" y="1425602"/>
                  <a:pt x="639648" y="1456200"/>
                </a:cubicBezTo>
                <a:cubicBezTo>
                  <a:pt x="556432" y="1718469"/>
                  <a:pt x="587091" y="2028821"/>
                  <a:pt x="841120" y="2177440"/>
                </a:cubicBezTo>
                <a:cubicBezTo>
                  <a:pt x="807177" y="2159409"/>
                  <a:pt x="775491" y="2138851"/>
                  <a:pt x="746124" y="2116099"/>
                </a:cubicBezTo>
                <a:lnTo>
                  <a:pt x="708880" y="2081877"/>
                </a:lnTo>
                <a:lnTo>
                  <a:pt x="658810" y="2018234"/>
                </a:lnTo>
                <a:cubicBezTo>
                  <a:pt x="536449" y="1813542"/>
                  <a:pt x="571762" y="1528324"/>
                  <a:pt x="683447" y="1311952"/>
                </a:cubicBezTo>
                <a:cubicBezTo>
                  <a:pt x="683447" y="1307581"/>
                  <a:pt x="692206" y="1307581"/>
                  <a:pt x="696586" y="1311952"/>
                </a:cubicBezTo>
                <a:cubicBezTo>
                  <a:pt x="773233" y="1434344"/>
                  <a:pt x="876707" y="1553390"/>
                  <a:pt x="1018743" y="1590024"/>
                </a:cubicBezTo>
                <a:lnTo>
                  <a:pt x="1026739" y="1591341"/>
                </a:lnTo>
                <a:lnTo>
                  <a:pt x="1026101" y="1587378"/>
                </a:lnTo>
                <a:cubicBezTo>
                  <a:pt x="1026101" y="1578600"/>
                  <a:pt x="1038801" y="1574211"/>
                  <a:pt x="1043035" y="1582989"/>
                </a:cubicBezTo>
                <a:lnTo>
                  <a:pt x="1044239" y="1594224"/>
                </a:lnTo>
                <a:lnTo>
                  <a:pt x="1069077" y="1598317"/>
                </a:lnTo>
                <a:lnTo>
                  <a:pt x="1068567" y="1596701"/>
                </a:lnTo>
                <a:cubicBezTo>
                  <a:pt x="1064201" y="1588058"/>
                  <a:pt x="1077298" y="1583736"/>
                  <a:pt x="1081662" y="1592379"/>
                </a:cubicBezTo>
                <a:lnTo>
                  <a:pt x="1084315" y="1600549"/>
                </a:lnTo>
                <a:lnTo>
                  <a:pt x="1098676" y="1601177"/>
                </a:lnTo>
                <a:lnTo>
                  <a:pt x="1098828" y="1600775"/>
                </a:lnTo>
                <a:lnTo>
                  <a:pt x="1099854" y="1601229"/>
                </a:lnTo>
                <a:lnTo>
                  <a:pt x="1156945" y="1603726"/>
                </a:lnTo>
                <a:cubicBezTo>
                  <a:pt x="1238862" y="1602907"/>
                  <a:pt x="1334944" y="1587335"/>
                  <a:pt x="1384217" y="1534881"/>
                </a:cubicBezTo>
                <a:cubicBezTo>
                  <a:pt x="1414876" y="1504283"/>
                  <a:pt x="1441155" y="1447458"/>
                  <a:pt x="1493713" y="1443087"/>
                </a:cubicBezTo>
                <a:cubicBezTo>
                  <a:pt x="1511232" y="1443087"/>
                  <a:pt x="1537511" y="1473685"/>
                  <a:pt x="1555030" y="1486798"/>
                </a:cubicBezTo>
                <a:cubicBezTo>
                  <a:pt x="1594449" y="1513025"/>
                  <a:pt x="1633867" y="1534881"/>
                  <a:pt x="1677665" y="1547994"/>
                </a:cubicBezTo>
                <a:cubicBezTo>
                  <a:pt x="1697375" y="1554551"/>
                  <a:pt x="1717631" y="1559742"/>
                  <a:pt x="1738162" y="1563293"/>
                </a:cubicBezTo>
                <a:lnTo>
                  <a:pt x="1745749" y="1563960"/>
                </a:lnTo>
                <a:lnTo>
                  <a:pt x="1738888" y="1552383"/>
                </a:lnTo>
                <a:cubicBezTo>
                  <a:pt x="1738888" y="1548017"/>
                  <a:pt x="1738888" y="1539286"/>
                  <a:pt x="1743254" y="1539286"/>
                </a:cubicBezTo>
                <a:cubicBezTo>
                  <a:pt x="1760716" y="1539286"/>
                  <a:pt x="1773813" y="1539286"/>
                  <a:pt x="1786910" y="1543652"/>
                </a:cubicBezTo>
                <a:cubicBezTo>
                  <a:pt x="1795641" y="1548017"/>
                  <a:pt x="1791276" y="1561114"/>
                  <a:pt x="1782544" y="1561114"/>
                </a:cubicBezTo>
                <a:lnTo>
                  <a:pt x="1758534" y="1555112"/>
                </a:lnTo>
                <a:lnTo>
                  <a:pt x="1751985" y="1543652"/>
                </a:lnTo>
                <a:cubicBezTo>
                  <a:pt x="1751985" y="1548017"/>
                  <a:pt x="1751985" y="1552383"/>
                  <a:pt x="1747619" y="1552383"/>
                </a:cubicBezTo>
                <a:lnTo>
                  <a:pt x="1758534" y="1555112"/>
                </a:lnTo>
                <a:lnTo>
                  <a:pt x="1764534" y="1565612"/>
                </a:lnTo>
                <a:lnTo>
                  <a:pt x="1800301" y="1568757"/>
                </a:lnTo>
                <a:lnTo>
                  <a:pt x="1805165" y="1568287"/>
                </a:lnTo>
                <a:lnTo>
                  <a:pt x="1803022" y="1565481"/>
                </a:lnTo>
                <a:cubicBezTo>
                  <a:pt x="1803022" y="1561115"/>
                  <a:pt x="1805245" y="1556749"/>
                  <a:pt x="1809690" y="1556749"/>
                </a:cubicBezTo>
                <a:cubicBezTo>
                  <a:pt x="1816357" y="1556749"/>
                  <a:pt x="1819691" y="1561115"/>
                  <a:pt x="1819691" y="1565481"/>
                </a:cubicBezTo>
                <a:lnTo>
                  <a:pt x="1817887" y="1567056"/>
                </a:lnTo>
                <a:lnTo>
                  <a:pt x="1862439" y="1562747"/>
                </a:lnTo>
                <a:cubicBezTo>
                  <a:pt x="1882970" y="1558649"/>
                  <a:pt x="1903226" y="1552365"/>
                  <a:pt x="1922936" y="1543623"/>
                </a:cubicBezTo>
                <a:cubicBezTo>
                  <a:pt x="1943740" y="1532695"/>
                  <a:pt x="1966187" y="1518489"/>
                  <a:pt x="1987743" y="1501687"/>
                </a:cubicBezTo>
                <a:lnTo>
                  <a:pt x="1997343" y="1492405"/>
                </a:lnTo>
                <a:lnTo>
                  <a:pt x="1997254" y="1492024"/>
                </a:lnTo>
                <a:cubicBezTo>
                  <a:pt x="1995071" y="1487670"/>
                  <a:pt x="1998345" y="1484404"/>
                  <a:pt x="2002165" y="1483315"/>
                </a:cubicBezTo>
                <a:lnTo>
                  <a:pt x="2005118" y="1484886"/>
                </a:lnTo>
                <a:lnTo>
                  <a:pt x="2032808" y="1458109"/>
                </a:lnTo>
                <a:lnTo>
                  <a:pt x="2032575" y="1457133"/>
                </a:lnTo>
                <a:cubicBezTo>
                  <a:pt x="2032575" y="1452767"/>
                  <a:pt x="2035909" y="1449493"/>
                  <a:pt x="2039798" y="1448947"/>
                </a:cubicBezTo>
                <a:lnTo>
                  <a:pt x="2041177" y="1450017"/>
                </a:lnTo>
                <a:lnTo>
                  <a:pt x="2047213" y="1444179"/>
                </a:lnTo>
                <a:cubicBezTo>
                  <a:pt x="2055836" y="1433525"/>
                  <a:pt x="2063604" y="1422392"/>
                  <a:pt x="2070199" y="1410866"/>
                </a:cubicBezTo>
                <a:lnTo>
                  <a:pt x="2073661" y="1403125"/>
                </a:lnTo>
                <a:lnTo>
                  <a:pt x="2075239" y="1398676"/>
                </a:lnTo>
                <a:lnTo>
                  <a:pt x="2075642" y="1398698"/>
                </a:lnTo>
                <a:lnTo>
                  <a:pt x="2086153" y="1375197"/>
                </a:lnTo>
                <a:cubicBezTo>
                  <a:pt x="2094023" y="1350746"/>
                  <a:pt x="2095939" y="1325066"/>
                  <a:pt x="2089369" y="1298839"/>
                </a:cubicBezTo>
                <a:cubicBezTo>
                  <a:pt x="2067470" y="1215787"/>
                  <a:pt x="2010532" y="1154591"/>
                  <a:pt x="1971114" y="1084652"/>
                </a:cubicBezTo>
                <a:cubicBezTo>
                  <a:pt x="1966734" y="1080281"/>
                  <a:pt x="1971114" y="1075910"/>
                  <a:pt x="1975494" y="1071539"/>
                </a:cubicBezTo>
                <a:cubicBezTo>
                  <a:pt x="1993013" y="1058425"/>
                  <a:pt x="2012448" y="1047771"/>
                  <a:pt x="2032637" y="1038141"/>
                </a:cubicBezTo>
                <a:lnTo>
                  <a:pt x="2032927" y="1038012"/>
                </a:lnTo>
                <a:lnTo>
                  <a:pt x="2027734" y="1034461"/>
                </a:lnTo>
                <a:cubicBezTo>
                  <a:pt x="2027734" y="1031286"/>
                  <a:pt x="2030829" y="1028111"/>
                  <a:pt x="2037021" y="1028111"/>
                </a:cubicBezTo>
                <a:lnTo>
                  <a:pt x="2042535" y="1033766"/>
                </a:lnTo>
                <a:lnTo>
                  <a:pt x="2094297" y="1010889"/>
                </a:lnTo>
                <a:lnTo>
                  <a:pt x="2152204" y="981826"/>
                </a:lnTo>
                <a:lnTo>
                  <a:pt x="2151214" y="979366"/>
                </a:lnTo>
                <a:cubicBezTo>
                  <a:pt x="2149045" y="974977"/>
                  <a:pt x="2151214" y="971685"/>
                  <a:pt x="2154469" y="970588"/>
                </a:cubicBezTo>
                <a:lnTo>
                  <a:pt x="2162184" y="974056"/>
                </a:lnTo>
                <a:lnTo>
                  <a:pt x="2203245" y="940404"/>
                </a:lnTo>
                <a:cubicBezTo>
                  <a:pt x="2286462" y="844239"/>
                  <a:pt x="2290841" y="682506"/>
                  <a:pt x="2194485" y="590712"/>
                </a:cubicBezTo>
                <a:cubicBezTo>
                  <a:pt x="2111268" y="512031"/>
                  <a:pt x="1993013" y="468320"/>
                  <a:pt x="1874758" y="459578"/>
                </a:cubicBezTo>
                <a:cubicBezTo>
                  <a:pt x="1817820" y="455207"/>
                  <a:pt x="1760882" y="463949"/>
                  <a:pt x="1703944" y="481433"/>
                </a:cubicBezTo>
                <a:cubicBezTo>
                  <a:pt x="1651386" y="494547"/>
                  <a:pt x="1616348" y="525145"/>
                  <a:pt x="1572550" y="551372"/>
                </a:cubicBezTo>
                <a:cubicBezTo>
                  <a:pt x="1568170" y="555743"/>
                  <a:pt x="1559410" y="551372"/>
                  <a:pt x="1559410" y="542629"/>
                </a:cubicBezTo>
                <a:lnTo>
                  <a:pt x="1556308" y="508758"/>
                </a:lnTo>
                <a:lnTo>
                  <a:pt x="1550928" y="512174"/>
                </a:lnTo>
                <a:cubicBezTo>
                  <a:pt x="1542038" y="512174"/>
                  <a:pt x="1542038" y="499474"/>
                  <a:pt x="1550928" y="499474"/>
                </a:cubicBezTo>
                <a:lnTo>
                  <a:pt x="1555738" y="502528"/>
                </a:lnTo>
                <a:lnTo>
                  <a:pt x="1552097" y="462778"/>
                </a:lnTo>
                <a:lnTo>
                  <a:pt x="1550769" y="464549"/>
                </a:lnTo>
                <a:cubicBezTo>
                  <a:pt x="1546404" y="464549"/>
                  <a:pt x="1544221" y="460183"/>
                  <a:pt x="1544221" y="455817"/>
                </a:cubicBezTo>
                <a:lnTo>
                  <a:pt x="1550672" y="447216"/>
                </a:lnTo>
                <a:lnTo>
                  <a:pt x="1550103" y="441000"/>
                </a:lnTo>
                <a:cubicBezTo>
                  <a:pt x="1542986" y="407124"/>
                  <a:pt x="1530941" y="374340"/>
                  <a:pt x="1511232" y="345928"/>
                </a:cubicBezTo>
                <a:cubicBezTo>
                  <a:pt x="1471814" y="289103"/>
                  <a:pt x="1401736" y="258505"/>
                  <a:pt x="1327279" y="254134"/>
                </a:cubicBezTo>
                <a:cubicBezTo>
                  <a:pt x="1169606" y="245391"/>
                  <a:pt x="981275" y="297845"/>
                  <a:pt x="889299" y="433351"/>
                </a:cubicBezTo>
                <a:cubicBezTo>
                  <a:pt x="884919" y="437722"/>
                  <a:pt x="871779" y="433351"/>
                  <a:pt x="876159" y="424608"/>
                </a:cubicBezTo>
                <a:cubicBezTo>
                  <a:pt x="880539" y="424608"/>
                  <a:pt x="884919" y="428980"/>
                  <a:pt x="889299" y="428980"/>
                </a:cubicBezTo>
                <a:lnTo>
                  <a:pt x="898641" y="398264"/>
                </a:lnTo>
                <a:lnTo>
                  <a:pt x="919145" y="374238"/>
                </a:lnTo>
                <a:lnTo>
                  <a:pt x="938729" y="359401"/>
                </a:lnTo>
                <a:lnTo>
                  <a:pt x="920850" y="337549"/>
                </a:lnTo>
                <a:cubicBezTo>
                  <a:pt x="916563" y="328817"/>
                  <a:pt x="925136" y="320086"/>
                  <a:pt x="929422" y="324452"/>
                </a:cubicBezTo>
                <a:lnTo>
                  <a:pt x="948658" y="351880"/>
                </a:lnTo>
                <a:lnTo>
                  <a:pt x="994758" y="316955"/>
                </a:lnTo>
                <a:lnTo>
                  <a:pt x="969831" y="307006"/>
                </a:lnTo>
                <a:cubicBezTo>
                  <a:pt x="963308" y="301447"/>
                  <a:pt x="958009" y="294499"/>
                  <a:pt x="953474" y="286740"/>
                </a:cubicBezTo>
                <a:lnTo>
                  <a:pt x="943743" y="265965"/>
                </a:lnTo>
                <a:lnTo>
                  <a:pt x="945931" y="281491"/>
                </a:lnTo>
                <a:cubicBezTo>
                  <a:pt x="948679" y="290222"/>
                  <a:pt x="953075" y="297862"/>
                  <a:pt x="959669" y="302227"/>
                </a:cubicBezTo>
                <a:cubicBezTo>
                  <a:pt x="959669" y="306593"/>
                  <a:pt x="968462" y="306593"/>
                  <a:pt x="968462" y="306593"/>
                </a:cubicBezTo>
                <a:cubicBezTo>
                  <a:pt x="972858" y="310959"/>
                  <a:pt x="977254" y="315324"/>
                  <a:pt x="977254" y="319690"/>
                </a:cubicBezTo>
                <a:cubicBezTo>
                  <a:pt x="981650" y="328421"/>
                  <a:pt x="968462" y="332787"/>
                  <a:pt x="964066" y="324056"/>
                </a:cubicBezTo>
                <a:cubicBezTo>
                  <a:pt x="964066" y="319690"/>
                  <a:pt x="955273" y="319690"/>
                  <a:pt x="950877" y="315324"/>
                </a:cubicBezTo>
                <a:cubicBezTo>
                  <a:pt x="946481" y="315324"/>
                  <a:pt x="942085" y="306593"/>
                  <a:pt x="937689" y="302227"/>
                </a:cubicBezTo>
                <a:cubicBezTo>
                  <a:pt x="933293" y="289130"/>
                  <a:pt x="928896" y="276033"/>
                  <a:pt x="924500" y="258571"/>
                </a:cubicBezTo>
                <a:cubicBezTo>
                  <a:pt x="924500" y="254205"/>
                  <a:pt x="927797" y="250931"/>
                  <a:pt x="931644" y="249840"/>
                </a:cubicBezTo>
                <a:lnTo>
                  <a:pt x="937981" y="252489"/>
                </a:lnTo>
                <a:lnTo>
                  <a:pt x="920912" y="210654"/>
                </a:lnTo>
                <a:cubicBezTo>
                  <a:pt x="916563" y="201870"/>
                  <a:pt x="929609" y="193086"/>
                  <a:pt x="933957" y="201870"/>
                </a:cubicBezTo>
                <a:cubicBezTo>
                  <a:pt x="950263" y="228223"/>
                  <a:pt x="956786" y="271869"/>
                  <a:pt x="979207" y="293898"/>
                </a:cubicBezTo>
                <a:lnTo>
                  <a:pt x="999728" y="303476"/>
                </a:lnTo>
                <a:lnTo>
                  <a:pt x="955266" y="209453"/>
                </a:lnTo>
                <a:cubicBezTo>
                  <a:pt x="936654" y="176592"/>
                  <a:pt x="915853" y="144826"/>
                  <a:pt x="893956" y="114155"/>
                </a:cubicBezTo>
                <a:cubicBezTo>
                  <a:pt x="891766" y="111965"/>
                  <a:pt x="893956" y="108679"/>
                  <a:pt x="897240" y="107035"/>
                </a:cubicBezTo>
                <a:close/>
                <a:moveTo>
                  <a:pt x="608990" y="607"/>
                </a:moveTo>
                <a:cubicBezTo>
                  <a:pt x="705346" y="-3764"/>
                  <a:pt x="832361" y="13720"/>
                  <a:pt x="884919" y="109886"/>
                </a:cubicBezTo>
                <a:cubicBezTo>
                  <a:pt x="927622" y="182010"/>
                  <a:pt x="930907" y="268886"/>
                  <a:pt x="913251" y="350231"/>
                </a:cubicBezTo>
                <a:lnTo>
                  <a:pt x="898641" y="398264"/>
                </a:lnTo>
                <a:lnTo>
                  <a:pt x="876159" y="424608"/>
                </a:lnTo>
                <a:cubicBezTo>
                  <a:pt x="911198" y="324072"/>
                  <a:pt x="937477" y="162340"/>
                  <a:pt x="845500" y="83659"/>
                </a:cubicBezTo>
                <a:cubicBezTo>
                  <a:pt x="757904" y="4978"/>
                  <a:pt x="613370" y="-3764"/>
                  <a:pt x="503874" y="31205"/>
                </a:cubicBezTo>
                <a:cubicBezTo>
                  <a:pt x="381239" y="74917"/>
                  <a:pt x="271742" y="179824"/>
                  <a:pt x="219185" y="297845"/>
                </a:cubicBezTo>
                <a:cubicBezTo>
                  <a:pt x="188526" y="372155"/>
                  <a:pt x="175386" y="446464"/>
                  <a:pt x="201665" y="525145"/>
                </a:cubicBezTo>
                <a:cubicBezTo>
                  <a:pt x="219185" y="568856"/>
                  <a:pt x="245463" y="612568"/>
                  <a:pt x="241084" y="660651"/>
                </a:cubicBezTo>
                <a:cubicBezTo>
                  <a:pt x="241084" y="665022"/>
                  <a:pt x="236704" y="669393"/>
                  <a:pt x="232324" y="669393"/>
                </a:cubicBezTo>
                <a:cubicBezTo>
                  <a:pt x="92170" y="669393"/>
                  <a:pt x="8953" y="774301"/>
                  <a:pt x="17713" y="909806"/>
                </a:cubicBezTo>
                <a:cubicBezTo>
                  <a:pt x="18808" y="934940"/>
                  <a:pt x="23461" y="962260"/>
                  <a:pt x="31742" y="988760"/>
                </a:cubicBezTo>
                <a:lnTo>
                  <a:pt x="43755" y="1013610"/>
                </a:lnTo>
                <a:lnTo>
                  <a:pt x="48280" y="992409"/>
                </a:lnTo>
                <a:cubicBezTo>
                  <a:pt x="48280" y="983661"/>
                  <a:pt x="65822" y="988035"/>
                  <a:pt x="61436" y="996783"/>
                </a:cubicBezTo>
                <a:cubicBezTo>
                  <a:pt x="58147" y="1006625"/>
                  <a:pt x="56229" y="1016672"/>
                  <a:pt x="55552" y="1026701"/>
                </a:cubicBezTo>
                <a:lnTo>
                  <a:pt x="56219" y="1039394"/>
                </a:lnTo>
                <a:lnTo>
                  <a:pt x="67533" y="1062797"/>
                </a:lnTo>
                <a:lnTo>
                  <a:pt x="103644" y="1098978"/>
                </a:lnTo>
                <a:lnTo>
                  <a:pt x="107137" y="1095422"/>
                </a:lnTo>
                <a:cubicBezTo>
                  <a:pt x="110411" y="1095422"/>
                  <a:pt x="113685" y="1097644"/>
                  <a:pt x="113685" y="1102089"/>
                </a:cubicBezTo>
                <a:lnTo>
                  <a:pt x="114057" y="1106247"/>
                </a:lnTo>
                <a:lnTo>
                  <a:pt x="142988" y="1117461"/>
                </a:lnTo>
                <a:lnTo>
                  <a:pt x="144509" y="1111516"/>
                </a:lnTo>
                <a:lnTo>
                  <a:pt x="150999" y="1110107"/>
                </a:lnTo>
                <a:lnTo>
                  <a:pt x="152678" y="1104510"/>
                </a:lnTo>
                <a:cubicBezTo>
                  <a:pt x="155952" y="1102327"/>
                  <a:pt x="160318" y="1102327"/>
                  <a:pt x="162501" y="1106692"/>
                </a:cubicBezTo>
                <a:lnTo>
                  <a:pt x="170528" y="1124977"/>
                </a:lnTo>
                <a:lnTo>
                  <a:pt x="188958" y="1124466"/>
                </a:lnTo>
                <a:lnTo>
                  <a:pt x="188958" y="1111128"/>
                </a:lnTo>
                <a:cubicBezTo>
                  <a:pt x="184725" y="1102350"/>
                  <a:pt x="201658" y="1097961"/>
                  <a:pt x="201658" y="1106739"/>
                </a:cubicBezTo>
                <a:lnTo>
                  <a:pt x="204722" y="1124029"/>
                </a:lnTo>
                <a:lnTo>
                  <a:pt x="206045" y="1123993"/>
                </a:lnTo>
                <a:cubicBezTo>
                  <a:pt x="214805" y="1119622"/>
                  <a:pt x="219185" y="1137106"/>
                  <a:pt x="210425" y="1137106"/>
                </a:cubicBezTo>
                <a:lnTo>
                  <a:pt x="205822" y="1137417"/>
                </a:lnTo>
                <a:lnTo>
                  <a:pt x="202613" y="1157750"/>
                </a:lnTo>
                <a:lnTo>
                  <a:pt x="222595" y="1156984"/>
                </a:lnTo>
                <a:lnTo>
                  <a:pt x="227963" y="1157913"/>
                </a:lnTo>
                <a:lnTo>
                  <a:pt x="207687" y="1102683"/>
                </a:lnTo>
                <a:cubicBezTo>
                  <a:pt x="196190" y="1050776"/>
                  <a:pt x="197285" y="995044"/>
                  <a:pt x="206045" y="940404"/>
                </a:cubicBezTo>
                <a:cubicBezTo>
                  <a:pt x="206045" y="936033"/>
                  <a:pt x="210425" y="934940"/>
                  <a:pt x="214257" y="936033"/>
                </a:cubicBezTo>
                <a:cubicBezTo>
                  <a:pt x="218090" y="937126"/>
                  <a:pt x="221374" y="940404"/>
                  <a:pt x="219185" y="944776"/>
                </a:cubicBezTo>
                <a:cubicBezTo>
                  <a:pt x="210972" y="1002147"/>
                  <a:pt x="213231" y="1061362"/>
                  <a:pt x="228269" y="1114354"/>
                </a:cubicBezTo>
                <a:lnTo>
                  <a:pt x="247105" y="1163539"/>
                </a:lnTo>
                <a:lnTo>
                  <a:pt x="258774" y="1171746"/>
                </a:lnTo>
                <a:cubicBezTo>
                  <a:pt x="271929" y="1184869"/>
                  <a:pt x="280700" y="1200178"/>
                  <a:pt x="288374" y="1216581"/>
                </a:cubicBezTo>
                <a:lnTo>
                  <a:pt x="292376" y="1225514"/>
                </a:lnTo>
                <a:lnTo>
                  <a:pt x="314035" y="1246590"/>
                </a:lnTo>
                <a:cubicBezTo>
                  <a:pt x="342641" y="1268240"/>
                  <a:pt x="377954" y="1283539"/>
                  <a:pt x="420657" y="1290096"/>
                </a:cubicBezTo>
                <a:cubicBezTo>
                  <a:pt x="442556" y="1294467"/>
                  <a:pt x="481975" y="1290096"/>
                  <a:pt x="495115" y="1311952"/>
                </a:cubicBezTo>
                <a:cubicBezTo>
                  <a:pt x="512634" y="1342550"/>
                  <a:pt x="495115" y="1399375"/>
                  <a:pt x="490735" y="1429973"/>
                </a:cubicBezTo>
                <a:cubicBezTo>
                  <a:pt x="454601" y="1652902"/>
                  <a:pt x="517013" y="1880748"/>
                  <a:pt x="665038" y="2041593"/>
                </a:cubicBezTo>
                <a:lnTo>
                  <a:pt x="708880" y="2081877"/>
                </a:lnTo>
                <a:lnTo>
                  <a:pt x="733507" y="2113179"/>
                </a:lnTo>
                <a:cubicBezTo>
                  <a:pt x="763036" y="2142129"/>
                  <a:pt x="797322" y="2168151"/>
                  <a:pt x="836740" y="2190553"/>
                </a:cubicBezTo>
                <a:cubicBezTo>
                  <a:pt x="587091" y="2059419"/>
                  <a:pt x="433797" y="1766552"/>
                  <a:pt x="464456" y="1491169"/>
                </a:cubicBezTo>
                <a:cubicBezTo>
                  <a:pt x="468836" y="1467128"/>
                  <a:pt x="473216" y="1444179"/>
                  <a:pt x="476500" y="1421231"/>
                </a:cubicBezTo>
                <a:lnTo>
                  <a:pt x="479812" y="1378924"/>
                </a:lnTo>
                <a:lnTo>
                  <a:pt x="473651" y="1373789"/>
                </a:lnTo>
                <a:cubicBezTo>
                  <a:pt x="469285" y="1360692"/>
                  <a:pt x="464920" y="1343230"/>
                  <a:pt x="460554" y="1330133"/>
                </a:cubicBezTo>
                <a:cubicBezTo>
                  <a:pt x="456188" y="1321402"/>
                  <a:pt x="469285" y="1317036"/>
                  <a:pt x="473651" y="1325767"/>
                </a:cubicBezTo>
                <a:lnTo>
                  <a:pt x="481671" y="1355175"/>
                </a:lnTo>
                <a:lnTo>
                  <a:pt x="481975" y="1351292"/>
                </a:lnTo>
                <a:cubicBezTo>
                  <a:pt x="486355" y="1316323"/>
                  <a:pt x="464456" y="1311952"/>
                  <a:pt x="429417" y="1307581"/>
                </a:cubicBezTo>
                <a:cubicBezTo>
                  <a:pt x="411350" y="1304303"/>
                  <a:pt x="392051" y="1299795"/>
                  <a:pt x="372907" y="1293366"/>
                </a:cubicBezTo>
                <a:lnTo>
                  <a:pt x="365525" y="1289948"/>
                </a:lnTo>
                <a:lnTo>
                  <a:pt x="373497" y="1315383"/>
                </a:lnTo>
                <a:cubicBezTo>
                  <a:pt x="374844" y="1320620"/>
                  <a:pt x="375786" y="1325994"/>
                  <a:pt x="375853" y="1331437"/>
                </a:cubicBezTo>
                <a:lnTo>
                  <a:pt x="375028" y="1336132"/>
                </a:lnTo>
                <a:lnTo>
                  <a:pt x="376628" y="1337414"/>
                </a:lnTo>
                <a:lnTo>
                  <a:pt x="395678" y="1346030"/>
                </a:lnTo>
                <a:lnTo>
                  <a:pt x="386338" y="1307978"/>
                </a:lnTo>
                <a:cubicBezTo>
                  <a:pt x="386338" y="1299200"/>
                  <a:pt x="399265" y="1294811"/>
                  <a:pt x="399265" y="1303589"/>
                </a:cubicBezTo>
                <a:cubicBezTo>
                  <a:pt x="403574" y="1312367"/>
                  <a:pt x="405729" y="1321145"/>
                  <a:pt x="407883" y="1329923"/>
                </a:cubicBezTo>
                <a:lnTo>
                  <a:pt x="416190" y="1355306"/>
                </a:lnTo>
                <a:lnTo>
                  <a:pt x="464883" y="1377328"/>
                </a:lnTo>
                <a:cubicBezTo>
                  <a:pt x="473653" y="1381702"/>
                  <a:pt x="473653" y="1394824"/>
                  <a:pt x="460497" y="1394824"/>
                </a:cubicBezTo>
                <a:cubicBezTo>
                  <a:pt x="436378" y="1383889"/>
                  <a:pt x="406777" y="1372954"/>
                  <a:pt x="379369" y="1358191"/>
                </a:cubicBezTo>
                <a:lnTo>
                  <a:pt x="367548" y="1350366"/>
                </a:lnTo>
                <a:lnTo>
                  <a:pt x="363263" y="1352314"/>
                </a:lnTo>
                <a:lnTo>
                  <a:pt x="360948" y="1345996"/>
                </a:lnTo>
                <a:lnTo>
                  <a:pt x="340861" y="1332699"/>
                </a:lnTo>
                <a:cubicBezTo>
                  <a:pt x="329212" y="1322925"/>
                  <a:pt x="319071" y="1311717"/>
                  <a:pt x="311397" y="1298595"/>
                </a:cubicBezTo>
                <a:cubicBezTo>
                  <a:pt x="303723" y="1285472"/>
                  <a:pt x="297419" y="1270710"/>
                  <a:pt x="291115" y="1256016"/>
                </a:cubicBezTo>
                <a:lnTo>
                  <a:pt x="283541" y="1240268"/>
                </a:lnTo>
                <a:lnTo>
                  <a:pt x="237431" y="1180236"/>
                </a:lnTo>
                <a:lnTo>
                  <a:pt x="222424" y="1173788"/>
                </a:lnTo>
                <a:cubicBezTo>
                  <a:pt x="214989" y="1171951"/>
                  <a:pt x="206699" y="1171200"/>
                  <a:pt x="197380" y="1171746"/>
                </a:cubicBezTo>
                <a:cubicBezTo>
                  <a:pt x="144757" y="1176120"/>
                  <a:pt x="100904" y="1171746"/>
                  <a:pt x="70207" y="1128006"/>
                </a:cubicBezTo>
                <a:cubicBezTo>
                  <a:pt x="57051" y="1108322"/>
                  <a:pt x="47184" y="1086452"/>
                  <a:pt x="42799" y="1063488"/>
                </a:cubicBezTo>
                <a:lnTo>
                  <a:pt x="41765" y="1046924"/>
                </a:lnTo>
                <a:lnTo>
                  <a:pt x="10869" y="976671"/>
                </a:lnTo>
                <a:cubicBezTo>
                  <a:pt x="2657" y="945322"/>
                  <a:pt x="-902" y="913085"/>
                  <a:pt x="193" y="883579"/>
                </a:cubicBezTo>
                <a:cubicBezTo>
                  <a:pt x="4573" y="809270"/>
                  <a:pt x="30852" y="743702"/>
                  <a:pt x="87790" y="695620"/>
                </a:cubicBezTo>
                <a:cubicBezTo>
                  <a:pt x="114069" y="673764"/>
                  <a:pt x="149107" y="665022"/>
                  <a:pt x="184146" y="656279"/>
                </a:cubicBezTo>
                <a:cubicBezTo>
                  <a:pt x="214805" y="651908"/>
                  <a:pt x="236704" y="660651"/>
                  <a:pt x="223564" y="612568"/>
                </a:cubicBezTo>
                <a:cubicBezTo>
                  <a:pt x="210425" y="577599"/>
                  <a:pt x="192906" y="547001"/>
                  <a:pt x="184146" y="512031"/>
                </a:cubicBezTo>
                <a:cubicBezTo>
                  <a:pt x="118449" y="267247"/>
                  <a:pt x="372479" y="9349"/>
                  <a:pt x="608990" y="607"/>
                </a:cubicBezTo>
                <a:close/>
              </a:path>
            </a:pathLst>
          </a:custGeom>
          <a:blipFill dpi="0" rotWithShape="1">
            <a:blip r:embed="rId4"/>
            <a:srcRect/>
            <a:tile tx="0" ty="0" sx="100000" sy="100000" flip="none" algn="tl"/>
          </a:blipFill>
          <a:ln>
            <a:noFill/>
          </a:ln>
        </p:spPr>
        <p:txBody>
          <a:bodyPr vert="horz" wrap="square" lIns="91412" tIns="45706" rIns="91412" bIns="45706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 sz="2399">
              <a:cs typeface="+mn-ea"/>
              <a:sym typeface="+mn-lt"/>
            </a:endParaRPr>
          </a:p>
        </p:txBody>
      </p:sp>
      <p:sp>
        <p:nvSpPr>
          <p:cNvPr id="2" name="任意多边形 1">
            <a:extLst>
              <a:ext uri="{FF2B5EF4-FFF2-40B4-BE49-F238E27FC236}">
                <a16:creationId xmlns:a16="http://schemas.microsoft.com/office/drawing/2014/main" id="{841408FE-AE86-7902-EF44-428D4D0B8413}"/>
              </a:ext>
            </a:extLst>
          </p:cNvPr>
          <p:cNvSpPr/>
          <p:nvPr/>
        </p:nvSpPr>
        <p:spPr>
          <a:xfrm>
            <a:off x="4439455" y="1072405"/>
            <a:ext cx="3656682" cy="1996710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 dpi="0" rotWithShape="1"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400899475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latin typeface="+mn-lt"/>
              <a:ea typeface="+mn-ea"/>
              <a:cs typeface="+mn-ea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24635F3-1678-F8B7-AA0A-F21ACCCB3C27}"/>
              </a:ext>
            </a:extLst>
          </p:cNvPr>
          <p:cNvSpPr txBox="1"/>
          <p:nvPr/>
        </p:nvSpPr>
        <p:spPr>
          <a:xfrm>
            <a:off x="3712941" y="3192779"/>
            <a:ext cx="543286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4000" dirty="0">
                <a:blipFill dpi="0" rotWithShape="1">
                  <a:blip r:embed="rId4"/>
                  <a:srcRect/>
                  <a:tile tx="0" ty="0" sx="100000" sy="100000" flip="none" algn="tl"/>
                </a:blipFill>
                <a:latin typeface="阿里妈妈东方大楷" pitchFamily="2" charset="-122"/>
                <a:ea typeface="阿里妈妈东方大楷" pitchFamily="2" charset="-122"/>
              </a:rPr>
              <a:t>单击此处添加标题文本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218A26E-5FF1-C9E8-4811-226FFABB1AA6}"/>
              </a:ext>
            </a:extLst>
          </p:cNvPr>
          <p:cNvSpPr txBox="1"/>
          <p:nvPr/>
        </p:nvSpPr>
        <p:spPr>
          <a:xfrm>
            <a:off x="5577482" y="1347485"/>
            <a:ext cx="1555234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dirty="0">
                <a:solidFill>
                  <a:srgbClr val="3D714E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01</a:t>
            </a:r>
            <a:endParaRPr lang="zh-CN" altLang="en-US" sz="8800" dirty="0">
              <a:solidFill>
                <a:srgbClr val="3D714E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03BA1896-BE79-1461-4D1B-0C22D5B7CDEC}"/>
              </a:ext>
            </a:extLst>
          </p:cNvPr>
          <p:cNvSpPr txBox="1"/>
          <p:nvPr/>
        </p:nvSpPr>
        <p:spPr>
          <a:xfrm>
            <a:off x="2821406" y="3956970"/>
            <a:ext cx="7526754" cy="8867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b="1" dirty="0">
                <a:blipFill>
                  <a:blip r:embed="rId4">
                    <a:alphaModFix amt="57000"/>
                  </a:blip>
                  <a:tile tx="0" ty="0" sx="100000" sy="100000" flip="none" algn="tl"/>
                </a:blip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</a:t>
            </a:r>
            <a:r>
              <a:rPr lang="zh-CN" altLang="en-US" b="1" dirty="0">
                <a:blipFill>
                  <a:blip r:embed="rId4">
                    <a:alphaModFix amt="57000"/>
                  </a:blip>
                  <a:tile tx="0" ty="0" sx="100000" sy="100000" flip="none" algn="tl"/>
                </a:blip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模板网，幻灯片演示 模板及素材免费下载！</a:t>
            </a:r>
          </a:p>
          <a:p>
            <a:pPr algn="ctr">
              <a:lnSpc>
                <a:spcPct val="150000"/>
              </a:lnSpc>
            </a:pPr>
            <a:r>
              <a:rPr lang="en-US" altLang="zh-CN" b="1" dirty="0">
                <a:blipFill>
                  <a:blip r:embed="rId4">
                    <a:alphaModFix amt="57000"/>
                  </a:blip>
                  <a:tile tx="0" ty="0" sx="100000" sy="100000" flip="none" algn="tl"/>
                </a:blip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</a:t>
            </a:r>
            <a:r>
              <a:rPr lang="zh-CN" altLang="en-US" b="1" dirty="0">
                <a:blipFill>
                  <a:blip r:embed="rId4">
                    <a:alphaModFix amt="57000"/>
                  </a:blip>
                  <a:tile tx="0" ty="0" sx="100000" sy="100000" flip="none" algn="tl"/>
                </a:blip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 网 唯一访问网址：</a:t>
            </a:r>
            <a:r>
              <a:rPr lang="en-US" altLang="zh-CN" b="1" dirty="0">
                <a:blipFill>
                  <a:blip r:embed="rId4">
                    <a:alphaModFix amt="57000"/>
                  </a:blip>
                  <a:tile tx="0" ty="0" sx="100000" sy="100000" flip="none" algn="tl"/>
                </a:blip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www.51pptmoban.com</a:t>
            </a:r>
            <a:endParaRPr lang="zh-CN" altLang="en-US" b="1" dirty="0">
              <a:blipFill>
                <a:blip r:embed="rId4">
                  <a:alphaModFix amt="57000"/>
                </a:blip>
                <a:tile tx="0" ty="0" sx="100000" sy="100000" flip="none" algn="tl"/>
              </a:blip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6319271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" name="图片 130">
            <a:extLst>
              <a:ext uri="{FF2B5EF4-FFF2-40B4-BE49-F238E27FC236}">
                <a16:creationId xmlns:a16="http://schemas.microsoft.com/office/drawing/2014/main" id="{D5818F4C-B587-F66F-9609-0D0E5E8985A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24666" y="1327172"/>
            <a:ext cx="762066" cy="4877223"/>
          </a:xfrm>
          <a:prstGeom prst="rect">
            <a:avLst/>
          </a:prstGeom>
        </p:spPr>
      </p:pic>
      <p:pic>
        <p:nvPicPr>
          <p:cNvPr id="63" name="图片 62">
            <a:extLst>
              <a:ext uri="{FF2B5EF4-FFF2-40B4-BE49-F238E27FC236}">
                <a16:creationId xmlns:a16="http://schemas.microsoft.com/office/drawing/2014/main" id="{67FF5441-FEA4-F486-A1FE-5E149345BC2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38312" y="1341458"/>
            <a:ext cx="1432684" cy="1371719"/>
          </a:xfrm>
          <a:prstGeom prst="rect">
            <a:avLst/>
          </a:prstGeom>
        </p:spPr>
      </p:pic>
      <p:pic>
        <p:nvPicPr>
          <p:cNvPr id="128" name="图片 127">
            <a:extLst>
              <a:ext uri="{FF2B5EF4-FFF2-40B4-BE49-F238E27FC236}">
                <a16:creationId xmlns:a16="http://schemas.microsoft.com/office/drawing/2014/main" id="{2893A354-F048-87AF-B0A5-4FBD1E6687F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40400" y="2154242"/>
            <a:ext cx="1432684" cy="1377815"/>
          </a:xfrm>
          <a:prstGeom prst="rect">
            <a:avLst/>
          </a:prstGeom>
        </p:spPr>
      </p:pic>
      <p:pic>
        <p:nvPicPr>
          <p:cNvPr id="129" name="图片 128">
            <a:extLst>
              <a:ext uri="{FF2B5EF4-FFF2-40B4-BE49-F238E27FC236}">
                <a16:creationId xmlns:a16="http://schemas.microsoft.com/office/drawing/2014/main" id="{FFA3A308-A1E9-7407-76D1-58790C150E3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37040" y="2970075"/>
            <a:ext cx="1432684" cy="1377815"/>
          </a:xfrm>
          <a:prstGeom prst="rect">
            <a:avLst/>
          </a:prstGeom>
        </p:spPr>
      </p:pic>
      <p:pic>
        <p:nvPicPr>
          <p:cNvPr id="130" name="图片 129">
            <a:extLst>
              <a:ext uri="{FF2B5EF4-FFF2-40B4-BE49-F238E27FC236}">
                <a16:creationId xmlns:a16="http://schemas.microsoft.com/office/drawing/2014/main" id="{EF50F43A-C42F-9E2D-5BF3-56396632FB7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340400" y="3767899"/>
            <a:ext cx="1432684" cy="1377815"/>
          </a:xfrm>
          <a:prstGeom prst="rect">
            <a:avLst/>
          </a:prstGeom>
        </p:spPr>
      </p:pic>
      <p:sp>
        <p:nvSpPr>
          <p:cNvPr id="2" name="任意多边形 1">
            <a:extLst>
              <a:ext uri="{FF2B5EF4-FFF2-40B4-BE49-F238E27FC236}">
                <a16:creationId xmlns:a16="http://schemas.microsoft.com/office/drawing/2014/main" id="{841408FE-AE86-7902-EF44-428D4D0B8413}"/>
              </a:ext>
            </a:extLst>
          </p:cNvPr>
          <p:cNvSpPr/>
          <p:nvPr/>
        </p:nvSpPr>
        <p:spPr>
          <a:xfrm>
            <a:off x="607715" y="375965"/>
            <a:ext cx="1582464" cy="86409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8">
              <a:alphaModFix amt="57000"/>
            </a:blip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24635F3-1678-F8B7-AA0A-F21ACCCB3C27}"/>
              </a:ext>
            </a:extLst>
          </p:cNvPr>
          <p:cNvSpPr txBox="1"/>
          <p:nvPr/>
        </p:nvSpPr>
        <p:spPr>
          <a:xfrm>
            <a:off x="2214516" y="515084"/>
            <a:ext cx="54328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blipFill dpi="0" rotWithShape="1">
                  <a:blip r:embed="rId8"/>
                  <a:srcRect/>
                  <a:tile tx="0" ty="0" sx="100000" sy="100000" flip="none" algn="tl"/>
                </a:blipFill>
                <a:latin typeface="阿里妈妈东方大楷" pitchFamily="2" charset="-122"/>
                <a:ea typeface="阿里妈妈东方大楷" pitchFamily="2" charset="-122"/>
              </a:rPr>
              <a:t>单击此处添加标题文本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218A26E-5FF1-C9E8-4811-226FFABB1AA6}"/>
              </a:ext>
            </a:extLst>
          </p:cNvPr>
          <p:cNvSpPr txBox="1"/>
          <p:nvPr/>
        </p:nvSpPr>
        <p:spPr>
          <a:xfrm>
            <a:off x="1057347" y="560033"/>
            <a:ext cx="6832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rgbClr val="3D714E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01</a:t>
            </a:r>
            <a:endParaRPr lang="zh-CN" altLang="en-US" sz="3200" dirty="0">
              <a:solidFill>
                <a:srgbClr val="3D714E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grpSp>
        <p:nvGrpSpPr>
          <p:cNvPr id="3" name="Group 3">
            <a:extLst>
              <a:ext uri="{FF2B5EF4-FFF2-40B4-BE49-F238E27FC236}">
                <a16:creationId xmlns:a16="http://schemas.microsoft.com/office/drawing/2014/main" id="{B052A4C1-1EEE-E5BC-CC3B-432A4E971AA4}"/>
              </a:ext>
            </a:extLst>
          </p:cNvPr>
          <p:cNvGrpSpPr/>
          <p:nvPr/>
        </p:nvGrpSpPr>
        <p:grpSpPr>
          <a:xfrm>
            <a:off x="6081691" y="1384077"/>
            <a:ext cx="695368" cy="4815530"/>
            <a:chOff x="4160049" y="1274619"/>
            <a:chExt cx="695459" cy="4816157"/>
          </a:xfrm>
        </p:grpSpPr>
        <p:sp>
          <p:nvSpPr>
            <p:cNvPr id="6" name="Rectangle 4">
              <a:extLst>
                <a:ext uri="{FF2B5EF4-FFF2-40B4-BE49-F238E27FC236}">
                  <a16:creationId xmlns:a16="http://schemas.microsoft.com/office/drawing/2014/main" id="{8EC05031-BEB2-E169-ED53-B38179B5CC9C}"/>
                </a:ext>
              </a:extLst>
            </p:cNvPr>
            <p:cNvSpPr/>
            <p:nvPr/>
          </p:nvSpPr>
          <p:spPr>
            <a:xfrm>
              <a:off x="4160049" y="1274619"/>
              <a:ext cx="695459" cy="4059772"/>
            </a:xfrm>
            <a:solidFill>
              <a:srgbClr val="3D714E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9" name="Isosceles Triangle 5">
              <a:extLst>
                <a:ext uri="{FF2B5EF4-FFF2-40B4-BE49-F238E27FC236}">
                  <a16:creationId xmlns:a16="http://schemas.microsoft.com/office/drawing/2014/main" id="{FA2B9569-E59F-25F9-2BD8-AA722559F48A}"/>
                </a:ext>
              </a:extLst>
            </p:cNvPr>
            <p:cNvSpPr/>
            <p:nvPr/>
          </p:nvSpPr>
          <p:spPr>
            <a:xfrm flipV="1">
              <a:off x="4160049" y="5334390"/>
              <a:ext cx="695459" cy="756386"/>
            </a:xfrm>
            <a:blipFill dpi="0" rotWithShape="1"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rcRect/>
              <a:tile tx="0" ty="0" sx="100000" sy="100000" flip="none" algn="tl"/>
            </a:blip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3200">
                <a:solidFill>
                  <a:schemeClr val="tx1">
                    <a:lumMod val="65000"/>
                    <a:lumOff val="35000"/>
                  </a:schemeClr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0" name="Isosceles Triangle 6">
              <a:extLst>
                <a:ext uri="{FF2B5EF4-FFF2-40B4-BE49-F238E27FC236}">
                  <a16:creationId xmlns:a16="http://schemas.microsoft.com/office/drawing/2014/main" id="{1F620931-5844-D7A6-BE86-7F2B7CB1B688}"/>
                </a:ext>
              </a:extLst>
            </p:cNvPr>
            <p:cNvSpPr/>
            <p:nvPr/>
          </p:nvSpPr>
          <p:spPr>
            <a:xfrm flipV="1">
              <a:off x="4399999" y="5852463"/>
              <a:ext cx="220319" cy="238313"/>
            </a:xfrm>
            <a:solidFill>
              <a:srgbClr val="3D714E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530">
                <a:solidFill>
                  <a:prstClr val="white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</p:grpSp>
      <p:sp>
        <p:nvSpPr>
          <p:cNvPr id="14" name="Diamond 8">
            <a:extLst>
              <a:ext uri="{FF2B5EF4-FFF2-40B4-BE49-F238E27FC236}">
                <a16:creationId xmlns:a16="http://schemas.microsoft.com/office/drawing/2014/main" id="{8F837625-B225-CEC2-93DA-D15DA12E88F5}"/>
              </a:ext>
            </a:extLst>
          </p:cNvPr>
          <p:cNvSpPr/>
          <p:nvPr/>
        </p:nvSpPr>
        <p:spPr>
          <a:xfrm>
            <a:off x="5383780" y="3813566"/>
            <a:ext cx="1393277" cy="1338599"/>
          </a:xfrm>
          <a:blipFill dpi="0" rotWithShape="1"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3200">
              <a:solidFill>
                <a:schemeClr val="tx1">
                  <a:lumMod val="65000"/>
                  <a:lumOff val="35000"/>
                </a:schemeClr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21" name="Group 9">
            <a:extLst>
              <a:ext uri="{FF2B5EF4-FFF2-40B4-BE49-F238E27FC236}">
                <a16:creationId xmlns:a16="http://schemas.microsoft.com/office/drawing/2014/main" id="{EF335C7D-F2A5-A289-97F7-74CC02B2D099}"/>
              </a:ext>
            </a:extLst>
          </p:cNvPr>
          <p:cNvGrpSpPr/>
          <p:nvPr/>
        </p:nvGrpSpPr>
        <p:grpSpPr>
          <a:xfrm>
            <a:off x="5848276" y="4293977"/>
            <a:ext cx="464283" cy="377776"/>
            <a:chOff x="10074275" y="4479132"/>
            <a:chExt cx="464344" cy="377825"/>
          </a:xfrm>
          <a:solidFill>
            <a:srgbClr val="3D714E"/>
          </a:solidFill>
        </p:grpSpPr>
        <p:sp>
          <p:nvSpPr>
            <p:cNvPr id="22" name="AutoShape 5">
              <a:extLst>
                <a:ext uri="{FF2B5EF4-FFF2-40B4-BE49-F238E27FC236}">
                  <a16:creationId xmlns:a16="http://schemas.microsoft.com/office/drawing/2014/main" id="{C43E7AFF-0744-3C50-1E69-0B0F298B62D4}"/>
                </a:ext>
              </a:extLst>
            </p:cNvPr>
            <p:cNvSpPr/>
            <p:nvPr/>
          </p:nvSpPr>
          <p:spPr bwMode="auto">
            <a:xfrm>
              <a:off x="10393363" y="4595019"/>
              <a:ext cx="87313" cy="1166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7999" y="18900"/>
                  </a:moveTo>
                  <a:lnTo>
                    <a:pt x="3600" y="18900"/>
                  </a:lnTo>
                  <a:lnTo>
                    <a:pt x="3600" y="2700"/>
                  </a:lnTo>
                  <a:lnTo>
                    <a:pt x="7200" y="2700"/>
                  </a:lnTo>
                  <a:lnTo>
                    <a:pt x="17999" y="14850"/>
                  </a:lnTo>
                  <a:cubicBezTo>
                    <a:pt x="17999" y="14850"/>
                    <a:pt x="17999" y="18900"/>
                    <a:pt x="17999" y="18900"/>
                  </a:cubicBezTo>
                  <a:close/>
                  <a:moveTo>
                    <a:pt x="10195" y="1202"/>
                  </a:moveTo>
                  <a:cubicBezTo>
                    <a:pt x="9527" y="450"/>
                    <a:pt x="8402" y="0"/>
                    <a:pt x="7200" y="0"/>
                  </a:cubicBezTo>
                  <a:lnTo>
                    <a:pt x="3600" y="0"/>
                  </a:lnTo>
                  <a:cubicBezTo>
                    <a:pt x="1610" y="0"/>
                    <a:pt x="0" y="1207"/>
                    <a:pt x="0" y="2700"/>
                  </a:cubicBezTo>
                  <a:lnTo>
                    <a:pt x="0" y="18900"/>
                  </a:lnTo>
                  <a:cubicBezTo>
                    <a:pt x="0" y="20392"/>
                    <a:pt x="1610" y="21599"/>
                    <a:pt x="3600" y="21599"/>
                  </a:cubicBezTo>
                  <a:lnTo>
                    <a:pt x="17999" y="21599"/>
                  </a:lnTo>
                  <a:cubicBezTo>
                    <a:pt x="19989" y="21599"/>
                    <a:pt x="21600" y="20392"/>
                    <a:pt x="21600" y="18900"/>
                  </a:cubicBezTo>
                  <a:lnTo>
                    <a:pt x="21600" y="14850"/>
                  </a:lnTo>
                  <a:cubicBezTo>
                    <a:pt x="21600" y="14317"/>
                    <a:pt x="21389" y="13795"/>
                    <a:pt x="20995" y="13352"/>
                  </a:cubicBezTo>
                  <a:cubicBezTo>
                    <a:pt x="20995" y="13352"/>
                    <a:pt x="10195" y="1202"/>
                    <a:pt x="10195" y="120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5397" tIns="25397" rIns="25397" bIns="25397" anchor="ctr"/>
            <a:lstStyle/>
            <a:p>
              <a:pPr algn="ctr" defTabSz="228577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467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5" name="AutoShape 6">
              <a:extLst>
                <a:ext uri="{FF2B5EF4-FFF2-40B4-BE49-F238E27FC236}">
                  <a16:creationId xmlns:a16="http://schemas.microsoft.com/office/drawing/2014/main" id="{B0EDAE92-D943-D77A-8970-4FB6975D424C}"/>
                </a:ext>
              </a:extLst>
            </p:cNvPr>
            <p:cNvSpPr/>
            <p:nvPr/>
          </p:nvSpPr>
          <p:spPr bwMode="auto">
            <a:xfrm>
              <a:off x="10074275" y="4479132"/>
              <a:ext cx="464344" cy="3778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50" y="16615"/>
                  </a:moveTo>
                  <a:cubicBezTo>
                    <a:pt x="20250" y="17074"/>
                    <a:pt x="19948" y="17446"/>
                    <a:pt x="19575" y="17446"/>
                  </a:cubicBezTo>
                  <a:lnTo>
                    <a:pt x="18803" y="17446"/>
                  </a:lnTo>
                  <a:cubicBezTo>
                    <a:pt x="18501" y="16016"/>
                    <a:pt x="17453" y="14953"/>
                    <a:pt x="16200" y="14953"/>
                  </a:cubicBezTo>
                  <a:cubicBezTo>
                    <a:pt x="14945" y="14953"/>
                    <a:pt x="13897" y="16016"/>
                    <a:pt x="13595" y="17446"/>
                  </a:cubicBezTo>
                  <a:lnTo>
                    <a:pt x="10029" y="17446"/>
                  </a:lnTo>
                  <a:cubicBezTo>
                    <a:pt x="9727" y="16016"/>
                    <a:pt x="8679" y="14953"/>
                    <a:pt x="7425" y="14953"/>
                  </a:cubicBezTo>
                  <a:cubicBezTo>
                    <a:pt x="6170" y="14953"/>
                    <a:pt x="5122" y="16016"/>
                    <a:pt x="4820" y="17446"/>
                  </a:cubicBezTo>
                  <a:lnTo>
                    <a:pt x="4050" y="17446"/>
                  </a:lnTo>
                  <a:cubicBezTo>
                    <a:pt x="3677" y="17446"/>
                    <a:pt x="3375" y="17074"/>
                    <a:pt x="3375" y="16615"/>
                  </a:cubicBezTo>
                  <a:lnTo>
                    <a:pt x="3375" y="14123"/>
                  </a:lnTo>
                  <a:lnTo>
                    <a:pt x="12150" y="14123"/>
                  </a:lnTo>
                  <a:cubicBezTo>
                    <a:pt x="13266" y="14123"/>
                    <a:pt x="14175" y="13005"/>
                    <a:pt x="14175" y="11630"/>
                  </a:cubicBezTo>
                  <a:lnTo>
                    <a:pt x="14175" y="5815"/>
                  </a:lnTo>
                  <a:lnTo>
                    <a:pt x="16875" y="5815"/>
                  </a:lnTo>
                  <a:cubicBezTo>
                    <a:pt x="17100" y="5815"/>
                    <a:pt x="17311" y="5954"/>
                    <a:pt x="17436" y="6185"/>
                  </a:cubicBezTo>
                  <a:lnTo>
                    <a:pt x="20136" y="11169"/>
                  </a:lnTo>
                  <a:cubicBezTo>
                    <a:pt x="20210" y="11306"/>
                    <a:pt x="20250" y="11466"/>
                    <a:pt x="20250" y="11630"/>
                  </a:cubicBezTo>
                  <a:cubicBezTo>
                    <a:pt x="20250" y="11630"/>
                    <a:pt x="20250" y="16615"/>
                    <a:pt x="20250" y="16615"/>
                  </a:cubicBezTo>
                  <a:close/>
                  <a:moveTo>
                    <a:pt x="16200" y="19938"/>
                  </a:moveTo>
                  <a:cubicBezTo>
                    <a:pt x="15454" y="19938"/>
                    <a:pt x="14850" y="19193"/>
                    <a:pt x="14850" y="18276"/>
                  </a:cubicBezTo>
                  <a:cubicBezTo>
                    <a:pt x="14850" y="17360"/>
                    <a:pt x="15454" y="16615"/>
                    <a:pt x="16200" y="16615"/>
                  </a:cubicBezTo>
                  <a:cubicBezTo>
                    <a:pt x="16945" y="16615"/>
                    <a:pt x="17550" y="17360"/>
                    <a:pt x="17550" y="18276"/>
                  </a:cubicBezTo>
                  <a:cubicBezTo>
                    <a:pt x="17550" y="19193"/>
                    <a:pt x="16945" y="19938"/>
                    <a:pt x="16200" y="19938"/>
                  </a:cubicBezTo>
                  <a:moveTo>
                    <a:pt x="7425" y="19938"/>
                  </a:moveTo>
                  <a:cubicBezTo>
                    <a:pt x="6679" y="19938"/>
                    <a:pt x="6075" y="19193"/>
                    <a:pt x="6075" y="18276"/>
                  </a:cubicBezTo>
                  <a:cubicBezTo>
                    <a:pt x="6075" y="17360"/>
                    <a:pt x="6679" y="16615"/>
                    <a:pt x="7425" y="16615"/>
                  </a:cubicBezTo>
                  <a:cubicBezTo>
                    <a:pt x="8170" y="16615"/>
                    <a:pt x="8775" y="17360"/>
                    <a:pt x="8775" y="18276"/>
                  </a:cubicBezTo>
                  <a:cubicBezTo>
                    <a:pt x="8775" y="19193"/>
                    <a:pt x="8170" y="19938"/>
                    <a:pt x="7425" y="19938"/>
                  </a:cubicBezTo>
                  <a:moveTo>
                    <a:pt x="2024" y="12461"/>
                  </a:moveTo>
                  <a:cubicBezTo>
                    <a:pt x="1652" y="12461"/>
                    <a:pt x="1349" y="12089"/>
                    <a:pt x="1349" y="11630"/>
                  </a:cubicBezTo>
                  <a:lnTo>
                    <a:pt x="1349" y="2492"/>
                  </a:lnTo>
                  <a:cubicBezTo>
                    <a:pt x="1349" y="2033"/>
                    <a:pt x="1652" y="1661"/>
                    <a:pt x="2024" y="1661"/>
                  </a:cubicBezTo>
                  <a:lnTo>
                    <a:pt x="12150" y="1661"/>
                  </a:lnTo>
                  <a:cubicBezTo>
                    <a:pt x="12523" y="1661"/>
                    <a:pt x="12825" y="2033"/>
                    <a:pt x="12825" y="2492"/>
                  </a:cubicBezTo>
                  <a:lnTo>
                    <a:pt x="12825" y="4153"/>
                  </a:lnTo>
                  <a:lnTo>
                    <a:pt x="12825" y="5815"/>
                  </a:lnTo>
                  <a:lnTo>
                    <a:pt x="12825" y="11630"/>
                  </a:lnTo>
                  <a:cubicBezTo>
                    <a:pt x="12825" y="12089"/>
                    <a:pt x="12523" y="12461"/>
                    <a:pt x="12150" y="12461"/>
                  </a:cubicBezTo>
                  <a:cubicBezTo>
                    <a:pt x="12150" y="12461"/>
                    <a:pt x="2024" y="12461"/>
                    <a:pt x="2024" y="12461"/>
                  </a:cubicBezTo>
                  <a:close/>
                  <a:moveTo>
                    <a:pt x="21259" y="10248"/>
                  </a:moveTo>
                  <a:lnTo>
                    <a:pt x="18559" y="5263"/>
                  </a:lnTo>
                  <a:cubicBezTo>
                    <a:pt x="18182" y="4568"/>
                    <a:pt x="17552" y="4153"/>
                    <a:pt x="16875" y="4153"/>
                  </a:cubicBezTo>
                  <a:lnTo>
                    <a:pt x="14175" y="4153"/>
                  </a:lnTo>
                  <a:lnTo>
                    <a:pt x="14175" y="2492"/>
                  </a:lnTo>
                  <a:cubicBezTo>
                    <a:pt x="14175" y="1117"/>
                    <a:pt x="13266" y="0"/>
                    <a:pt x="12150" y="0"/>
                  </a:cubicBezTo>
                  <a:lnTo>
                    <a:pt x="2024" y="0"/>
                  </a:lnTo>
                  <a:cubicBezTo>
                    <a:pt x="908" y="0"/>
                    <a:pt x="0" y="1117"/>
                    <a:pt x="0" y="2492"/>
                  </a:cubicBezTo>
                  <a:lnTo>
                    <a:pt x="0" y="11630"/>
                  </a:lnTo>
                  <a:cubicBezTo>
                    <a:pt x="0" y="13005"/>
                    <a:pt x="908" y="14123"/>
                    <a:pt x="2024" y="14123"/>
                  </a:cubicBezTo>
                  <a:lnTo>
                    <a:pt x="2025" y="14123"/>
                  </a:lnTo>
                  <a:lnTo>
                    <a:pt x="2025" y="16615"/>
                  </a:lnTo>
                  <a:cubicBezTo>
                    <a:pt x="2025" y="17989"/>
                    <a:pt x="2933" y="19107"/>
                    <a:pt x="4050" y="19107"/>
                  </a:cubicBezTo>
                  <a:lnTo>
                    <a:pt x="4820" y="19107"/>
                  </a:lnTo>
                  <a:cubicBezTo>
                    <a:pt x="5122" y="20537"/>
                    <a:pt x="6170" y="21600"/>
                    <a:pt x="7425" y="21600"/>
                  </a:cubicBezTo>
                  <a:cubicBezTo>
                    <a:pt x="8679" y="21600"/>
                    <a:pt x="9727" y="20537"/>
                    <a:pt x="10029" y="19107"/>
                  </a:cubicBezTo>
                  <a:lnTo>
                    <a:pt x="13595" y="19107"/>
                  </a:lnTo>
                  <a:cubicBezTo>
                    <a:pt x="13897" y="20537"/>
                    <a:pt x="14945" y="21600"/>
                    <a:pt x="16200" y="21600"/>
                  </a:cubicBezTo>
                  <a:cubicBezTo>
                    <a:pt x="17453" y="21600"/>
                    <a:pt x="18501" y="20537"/>
                    <a:pt x="18803" y="19107"/>
                  </a:cubicBezTo>
                  <a:lnTo>
                    <a:pt x="19575" y="19107"/>
                  </a:lnTo>
                  <a:cubicBezTo>
                    <a:pt x="20691" y="19107"/>
                    <a:pt x="21599" y="17989"/>
                    <a:pt x="21599" y="16615"/>
                  </a:cubicBezTo>
                  <a:lnTo>
                    <a:pt x="21599" y="11630"/>
                  </a:lnTo>
                  <a:cubicBezTo>
                    <a:pt x="21599" y="11137"/>
                    <a:pt x="21482" y="10658"/>
                    <a:pt x="21259" y="10248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5397" tIns="25397" rIns="25397" bIns="25397" anchor="ctr"/>
            <a:lstStyle/>
            <a:p>
              <a:pPr algn="ctr" defTabSz="228577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467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sp>
        <p:nvSpPr>
          <p:cNvPr id="27" name="Diamond 13">
            <a:extLst>
              <a:ext uri="{FF2B5EF4-FFF2-40B4-BE49-F238E27FC236}">
                <a16:creationId xmlns:a16="http://schemas.microsoft.com/office/drawing/2014/main" id="{9EC6BBC6-CC93-0EDA-1632-1A80CFF75CE1}"/>
              </a:ext>
            </a:extLst>
          </p:cNvPr>
          <p:cNvSpPr/>
          <p:nvPr/>
        </p:nvSpPr>
        <p:spPr>
          <a:xfrm>
            <a:off x="6081691" y="1384077"/>
            <a:ext cx="1393277" cy="1338599"/>
          </a:xfrm>
          <a:blipFill dpi="0" rotWithShape="1"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3200">
              <a:solidFill>
                <a:schemeClr val="tx1">
                  <a:lumMod val="65000"/>
                  <a:lumOff val="35000"/>
                </a:schemeClr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8" name="AutoShape 83">
            <a:extLst>
              <a:ext uri="{FF2B5EF4-FFF2-40B4-BE49-F238E27FC236}">
                <a16:creationId xmlns:a16="http://schemas.microsoft.com/office/drawing/2014/main" id="{21E956C6-544C-EBF3-1263-04F38D19ADD5}"/>
              </a:ext>
            </a:extLst>
          </p:cNvPr>
          <p:cNvSpPr/>
          <p:nvPr/>
        </p:nvSpPr>
        <p:spPr bwMode="auto">
          <a:xfrm>
            <a:off x="6539519" y="1881216"/>
            <a:ext cx="464283" cy="30476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1610" y="13990"/>
                </a:moveTo>
                <a:cubicBezTo>
                  <a:pt x="11373" y="14259"/>
                  <a:pt x="11093" y="14400"/>
                  <a:pt x="10800" y="14400"/>
                </a:cubicBezTo>
                <a:cubicBezTo>
                  <a:pt x="10505" y="14400"/>
                  <a:pt x="10225" y="14259"/>
                  <a:pt x="9990" y="13990"/>
                </a:cubicBezTo>
                <a:lnTo>
                  <a:pt x="7198" y="10800"/>
                </a:lnTo>
                <a:lnTo>
                  <a:pt x="6636" y="10157"/>
                </a:lnTo>
                <a:lnTo>
                  <a:pt x="1349" y="4115"/>
                </a:lnTo>
                <a:lnTo>
                  <a:pt x="1349" y="4114"/>
                </a:lnTo>
                <a:cubicBezTo>
                  <a:pt x="1349" y="2980"/>
                  <a:pt x="1955" y="2057"/>
                  <a:pt x="2699" y="2057"/>
                </a:cubicBezTo>
                <a:lnTo>
                  <a:pt x="18899" y="2057"/>
                </a:lnTo>
                <a:cubicBezTo>
                  <a:pt x="19643" y="2057"/>
                  <a:pt x="20249" y="2980"/>
                  <a:pt x="20249" y="4114"/>
                </a:cubicBezTo>
                <a:cubicBezTo>
                  <a:pt x="20249" y="4114"/>
                  <a:pt x="11610" y="13990"/>
                  <a:pt x="11610" y="13990"/>
                </a:cubicBezTo>
                <a:close/>
                <a:moveTo>
                  <a:pt x="20249" y="16198"/>
                </a:moveTo>
                <a:lnTo>
                  <a:pt x="15525" y="10800"/>
                </a:lnTo>
                <a:lnTo>
                  <a:pt x="20249" y="5399"/>
                </a:lnTo>
                <a:cubicBezTo>
                  <a:pt x="20249" y="5399"/>
                  <a:pt x="20249" y="16198"/>
                  <a:pt x="20249" y="16198"/>
                </a:cubicBezTo>
                <a:close/>
                <a:moveTo>
                  <a:pt x="20249" y="17484"/>
                </a:moveTo>
                <a:cubicBezTo>
                  <a:pt x="20249" y="18620"/>
                  <a:pt x="19643" y="19541"/>
                  <a:pt x="18899" y="19541"/>
                </a:cubicBezTo>
                <a:lnTo>
                  <a:pt x="2699" y="19541"/>
                </a:lnTo>
                <a:cubicBezTo>
                  <a:pt x="1955" y="19541"/>
                  <a:pt x="1349" y="18620"/>
                  <a:pt x="1349" y="17484"/>
                </a:cubicBezTo>
                <a:lnTo>
                  <a:pt x="6636" y="11442"/>
                </a:lnTo>
                <a:lnTo>
                  <a:pt x="9585" y="14813"/>
                </a:lnTo>
                <a:cubicBezTo>
                  <a:pt x="9945" y="15222"/>
                  <a:pt x="10372" y="15429"/>
                  <a:pt x="10800" y="15429"/>
                </a:cubicBezTo>
                <a:cubicBezTo>
                  <a:pt x="11228" y="15429"/>
                  <a:pt x="11654" y="15222"/>
                  <a:pt x="12015" y="14813"/>
                </a:cubicBezTo>
                <a:lnTo>
                  <a:pt x="14963" y="11442"/>
                </a:lnTo>
                <a:cubicBezTo>
                  <a:pt x="14963" y="11442"/>
                  <a:pt x="20249" y="17484"/>
                  <a:pt x="20249" y="17484"/>
                </a:cubicBezTo>
                <a:close/>
                <a:moveTo>
                  <a:pt x="1349" y="5399"/>
                </a:moveTo>
                <a:lnTo>
                  <a:pt x="6074" y="10800"/>
                </a:lnTo>
                <a:lnTo>
                  <a:pt x="1349" y="16198"/>
                </a:lnTo>
                <a:cubicBezTo>
                  <a:pt x="1349" y="16198"/>
                  <a:pt x="1349" y="5399"/>
                  <a:pt x="1349" y="5399"/>
                </a:cubicBezTo>
                <a:close/>
                <a:moveTo>
                  <a:pt x="18899" y="0"/>
                </a:moveTo>
                <a:lnTo>
                  <a:pt x="2699" y="0"/>
                </a:lnTo>
                <a:cubicBezTo>
                  <a:pt x="1208" y="0"/>
                  <a:pt x="0" y="1842"/>
                  <a:pt x="0" y="4114"/>
                </a:cubicBezTo>
                <a:lnTo>
                  <a:pt x="0" y="17484"/>
                </a:lnTo>
                <a:cubicBezTo>
                  <a:pt x="0" y="19756"/>
                  <a:pt x="1208" y="21600"/>
                  <a:pt x="2699" y="21600"/>
                </a:cubicBezTo>
                <a:lnTo>
                  <a:pt x="18899" y="21600"/>
                </a:lnTo>
                <a:cubicBezTo>
                  <a:pt x="20391" y="21600"/>
                  <a:pt x="21600" y="19756"/>
                  <a:pt x="21600" y="17484"/>
                </a:cubicBezTo>
                <a:lnTo>
                  <a:pt x="21600" y="4114"/>
                </a:lnTo>
                <a:cubicBezTo>
                  <a:pt x="21600" y="1842"/>
                  <a:pt x="20391" y="0"/>
                  <a:pt x="18899" y="0"/>
                </a:cubicBezTo>
              </a:path>
            </a:pathLst>
          </a:custGeom>
          <a:solidFill>
            <a:srgbClr val="3D714E"/>
          </a:solidFill>
          <a:ln>
            <a:noFill/>
          </a:ln>
          <a:effectLst/>
        </p:spPr>
        <p:txBody>
          <a:bodyPr lIns="25397" tIns="25397" rIns="25397" bIns="25397" anchor="ctr"/>
          <a:lstStyle/>
          <a:p>
            <a:pPr algn="ctr" defTabSz="228577" fontAlgn="base" hangingPunct="0">
              <a:spcBef>
                <a:spcPct val="0"/>
              </a:spcBef>
              <a:spcAft>
                <a:spcPct val="0"/>
              </a:spcAft>
            </a:pPr>
            <a:endParaRPr lang="en-US" sz="1467">
              <a:solidFill>
                <a:schemeClr val="tx1">
                  <a:lumMod val="65000"/>
                  <a:lumOff val="3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0" name="Diamond 16">
            <a:extLst>
              <a:ext uri="{FF2B5EF4-FFF2-40B4-BE49-F238E27FC236}">
                <a16:creationId xmlns:a16="http://schemas.microsoft.com/office/drawing/2014/main" id="{ED0C118D-0815-2DF4-9358-B69C46DA5A59}"/>
              </a:ext>
            </a:extLst>
          </p:cNvPr>
          <p:cNvSpPr/>
          <p:nvPr/>
        </p:nvSpPr>
        <p:spPr>
          <a:xfrm>
            <a:off x="6080420" y="3015742"/>
            <a:ext cx="1393277" cy="1338599"/>
          </a:xfrm>
          <a:blipFill dpi="0" rotWithShape="1"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3200">
              <a:solidFill>
                <a:schemeClr val="tx1">
                  <a:lumMod val="65000"/>
                  <a:lumOff val="35000"/>
                </a:schemeClr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31" name="Group 17">
            <a:extLst>
              <a:ext uri="{FF2B5EF4-FFF2-40B4-BE49-F238E27FC236}">
                <a16:creationId xmlns:a16="http://schemas.microsoft.com/office/drawing/2014/main" id="{AE67C3DC-04AB-C811-50C5-BA964A4352F1}"/>
              </a:ext>
            </a:extLst>
          </p:cNvPr>
          <p:cNvGrpSpPr/>
          <p:nvPr/>
        </p:nvGrpSpPr>
        <p:grpSpPr>
          <a:xfrm>
            <a:off x="6544917" y="3452367"/>
            <a:ext cx="464283" cy="464284"/>
            <a:chOff x="4439444" y="2582069"/>
            <a:chExt cx="464344" cy="464344"/>
          </a:xfrm>
          <a:solidFill>
            <a:srgbClr val="3D714E"/>
          </a:solidFill>
        </p:grpSpPr>
        <p:sp>
          <p:nvSpPr>
            <p:cNvPr id="32" name="AutoShape 123">
              <a:extLst>
                <a:ext uri="{FF2B5EF4-FFF2-40B4-BE49-F238E27FC236}">
                  <a16:creationId xmlns:a16="http://schemas.microsoft.com/office/drawing/2014/main" id="{FAF56F51-C219-A6DA-0BBC-9AF8DBE351E6}"/>
                </a:ext>
              </a:extLst>
            </p:cNvPr>
            <p:cNvSpPr/>
            <p:nvPr/>
          </p:nvSpPr>
          <p:spPr bwMode="auto">
            <a:xfrm>
              <a:off x="4439444" y="2582069"/>
              <a:ext cx="464344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180" y="12132"/>
                  </a:moveTo>
                  <a:cubicBezTo>
                    <a:pt x="17710" y="12226"/>
                    <a:pt x="17327" y="12561"/>
                    <a:pt x="17170" y="13012"/>
                  </a:cubicBezTo>
                  <a:cubicBezTo>
                    <a:pt x="17083" y="13261"/>
                    <a:pt x="16981" y="13503"/>
                    <a:pt x="16868" y="13738"/>
                  </a:cubicBezTo>
                  <a:cubicBezTo>
                    <a:pt x="16658" y="14169"/>
                    <a:pt x="16694" y="14677"/>
                    <a:pt x="16959" y="15075"/>
                  </a:cubicBezTo>
                  <a:lnTo>
                    <a:pt x="18131" y="16833"/>
                  </a:lnTo>
                  <a:lnTo>
                    <a:pt x="16832" y="18132"/>
                  </a:lnTo>
                  <a:lnTo>
                    <a:pt x="15075" y="16960"/>
                  </a:lnTo>
                  <a:cubicBezTo>
                    <a:pt x="14850" y="16810"/>
                    <a:pt x="14589" y="16733"/>
                    <a:pt x="14326" y="16733"/>
                  </a:cubicBezTo>
                  <a:cubicBezTo>
                    <a:pt x="14126" y="16733"/>
                    <a:pt x="13924" y="16778"/>
                    <a:pt x="13738" y="16868"/>
                  </a:cubicBezTo>
                  <a:cubicBezTo>
                    <a:pt x="13504" y="16981"/>
                    <a:pt x="13262" y="17083"/>
                    <a:pt x="13012" y="17170"/>
                  </a:cubicBezTo>
                  <a:cubicBezTo>
                    <a:pt x="12561" y="17327"/>
                    <a:pt x="12226" y="17712"/>
                    <a:pt x="12133" y="18180"/>
                  </a:cubicBezTo>
                  <a:lnTo>
                    <a:pt x="11717" y="20249"/>
                  </a:lnTo>
                  <a:lnTo>
                    <a:pt x="9881" y="20249"/>
                  </a:lnTo>
                  <a:lnTo>
                    <a:pt x="9467" y="18180"/>
                  </a:lnTo>
                  <a:cubicBezTo>
                    <a:pt x="9373" y="17712"/>
                    <a:pt x="9039" y="17327"/>
                    <a:pt x="8588" y="17170"/>
                  </a:cubicBezTo>
                  <a:cubicBezTo>
                    <a:pt x="8339" y="17083"/>
                    <a:pt x="8096" y="16983"/>
                    <a:pt x="7861" y="16869"/>
                  </a:cubicBezTo>
                  <a:cubicBezTo>
                    <a:pt x="7675" y="16778"/>
                    <a:pt x="7474" y="16733"/>
                    <a:pt x="7273" y="16733"/>
                  </a:cubicBezTo>
                  <a:cubicBezTo>
                    <a:pt x="7011" y="16733"/>
                    <a:pt x="6750" y="16810"/>
                    <a:pt x="6525" y="16960"/>
                  </a:cubicBezTo>
                  <a:lnTo>
                    <a:pt x="4767" y="18132"/>
                  </a:lnTo>
                  <a:lnTo>
                    <a:pt x="3468" y="16833"/>
                  </a:lnTo>
                  <a:lnTo>
                    <a:pt x="4639" y="15075"/>
                  </a:lnTo>
                  <a:cubicBezTo>
                    <a:pt x="4904" y="14677"/>
                    <a:pt x="4939" y="14169"/>
                    <a:pt x="4732" y="13738"/>
                  </a:cubicBezTo>
                  <a:cubicBezTo>
                    <a:pt x="4618" y="13504"/>
                    <a:pt x="4516" y="13263"/>
                    <a:pt x="4429" y="13013"/>
                  </a:cubicBezTo>
                  <a:cubicBezTo>
                    <a:pt x="4273" y="12561"/>
                    <a:pt x="3888" y="12227"/>
                    <a:pt x="3419" y="12133"/>
                  </a:cubicBezTo>
                  <a:lnTo>
                    <a:pt x="1350" y="11718"/>
                  </a:lnTo>
                  <a:lnTo>
                    <a:pt x="1349" y="9882"/>
                  </a:lnTo>
                  <a:lnTo>
                    <a:pt x="3419" y="9468"/>
                  </a:lnTo>
                  <a:cubicBezTo>
                    <a:pt x="3888" y="9374"/>
                    <a:pt x="4273" y="9039"/>
                    <a:pt x="4429" y="8588"/>
                  </a:cubicBezTo>
                  <a:cubicBezTo>
                    <a:pt x="4516" y="8338"/>
                    <a:pt x="4617" y="8096"/>
                    <a:pt x="4731" y="7862"/>
                  </a:cubicBezTo>
                  <a:cubicBezTo>
                    <a:pt x="4940" y="7431"/>
                    <a:pt x="4905" y="6923"/>
                    <a:pt x="4639" y="6524"/>
                  </a:cubicBezTo>
                  <a:lnTo>
                    <a:pt x="3468" y="4767"/>
                  </a:lnTo>
                  <a:lnTo>
                    <a:pt x="4767" y="3468"/>
                  </a:lnTo>
                  <a:lnTo>
                    <a:pt x="6525" y="4639"/>
                  </a:lnTo>
                  <a:cubicBezTo>
                    <a:pt x="6750" y="4790"/>
                    <a:pt x="7011" y="4866"/>
                    <a:pt x="7273" y="4866"/>
                  </a:cubicBezTo>
                  <a:cubicBezTo>
                    <a:pt x="7474" y="4866"/>
                    <a:pt x="7674" y="4822"/>
                    <a:pt x="7861" y="4732"/>
                  </a:cubicBezTo>
                  <a:cubicBezTo>
                    <a:pt x="8095" y="4619"/>
                    <a:pt x="8337" y="4517"/>
                    <a:pt x="8586" y="4430"/>
                  </a:cubicBezTo>
                  <a:cubicBezTo>
                    <a:pt x="9039" y="4272"/>
                    <a:pt x="9373" y="3888"/>
                    <a:pt x="9467" y="3420"/>
                  </a:cubicBezTo>
                  <a:lnTo>
                    <a:pt x="9881" y="1350"/>
                  </a:lnTo>
                  <a:lnTo>
                    <a:pt x="11717" y="1350"/>
                  </a:lnTo>
                  <a:lnTo>
                    <a:pt x="12131" y="3420"/>
                  </a:lnTo>
                  <a:cubicBezTo>
                    <a:pt x="12225" y="3888"/>
                    <a:pt x="12560" y="4272"/>
                    <a:pt x="13012" y="4430"/>
                  </a:cubicBezTo>
                  <a:cubicBezTo>
                    <a:pt x="13261" y="4517"/>
                    <a:pt x="13502" y="4617"/>
                    <a:pt x="13737" y="4731"/>
                  </a:cubicBezTo>
                  <a:cubicBezTo>
                    <a:pt x="13924" y="4822"/>
                    <a:pt x="14125" y="4866"/>
                    <a:pt x="14326" y="4866"/>
                  </a:cubicBezTo>
                  <a:cubicBezTo>
                    <a:pt x="14589" y="4866"/>
                    <a:pt x="14850" y="4790"/>
                    <a:pt x="15075" y="4639"/>
                  </a:cubicBezTo>
                  <a:lnTo>
                    <a:pt x="16832" y="3468"/>
                  </a:lnTo>
                  <a:lnTo>
                    <a:pt x="18131" y="4767"/>
                  </a:lnTo>
                  <a:lnTo>
                    <a:pt x="16959" y="6524"/>
                  </a:lnTo>
                  <a:cubicBezTo>
                    <a:pt x="16694" y="6923"/>
                    <a:pt x="16660" y="7431"/>
                    <a:pt x="16867" y="7861"/>
                  </a:cubicBezTo>
                  <a:cubicBezTo>
                    <a:pt x="16980" y="8096"/>
                    <a:pt x="17083" y="8337"/>
                    <a:pt x="17170" y="8587"/>
                  </a:cubicBezTo>
                  <a:cubicBezTo>
                    <a:pt x="17327" y="9039"/>
                    <a:pt x="17710" y="9373"/>
                    <a:pt x="18180" y="9467"/>
                  </a:cubicBezTo>
                  <a:lnTo>
                    <a:pt x="20248" y="9882"/>
                  </a:lnTo>
                  <a:lnTo>
                    <a:pt x="20250" y="11718"/>
                  </a:lnTo>
                  <a:cubicBezTo>
                    <a:pt x="20250" y="11718"/>
                    <a:pt x="18180" y="12132"/>
                    <a:pt x="18180" y="12132"/>
                  </a:cubicBezTo>
                  <a:close/>
                  <a:moveTo>
                    <a:pt x="20513" y="8558"/>
                  </a:moveTo>
                  <a:lnTo>
                    <a:pt x="18445" y="8143"/>
                  </a:lnTo>
                  <a:cubicBezTo>
                    <a:pt x="18341" y="7844"/>
                    <a:pt x="18218" y="7554"/>
                    <a:pt x="18082" y="7273"/>
                  </a:cubicBezTo>
                  <a:lnTo>
                    <a:pt x="19254" y="5516"/>
                  </a:lnTo>
                  <a:cubicBezTo>
                    <a:pt x="19611" y="4980"/>
                    <a:pt x="19540" y="4268"/>
                    <a:pt x="19085" y="3813"/>
                  </a:cubicBezTo>
                  <a:lnTo>
                    <a:pt x="17787" y="2514"/>
                  </a:lnTo>
                  <a:cubicBezTo>
                    <a:pt x="17526" y="2253"/>
                    <a:pt x="17181" y="2118"/>
                    <a:pt x="16831" y="2118"/>
                  </a:cubicBezTo>
                  <a:cubicBezTo>
                    <a:pt x="16573" y="2118"/>
                    <a:pt x="16312" y="2193"/>
                    <a:pt x="16084" y="2345"/>
                  </a:cubicBezTo>
                  <a:lnTo>
                    <a:pt x="14326" y="3516"/>
                  </a:lnTo>
                  <a:cubicBezTo>
                    <a:pt x="14044" y="3380"/>
                    <a:pt x="13754" y="3258"/>
                    <a:pt x="13455" y="3155"/>
                  </a:cubicBezTo>
                  <a:lnTo>
                    <a:pt x="13041" y="1085"/>
                  </a:lnTo>
                  <a:cubicBezTo>
                    <a:pt x="12916" y="454"/>
                    <a:pt x="12361" y="0"/>
                    <a:pt x="11717" y="0"/>
                  </a:cubicBezTo>
                  <a:lnTo>
                    <a:pt x="9881" y="0"/>
                  </a:lnTo>
                  <a:cubicBezTo>
                    <a:pt x="9238" y="0"/>
                    <a:pt x="8684" y="454"/>
                    <a:pt x="8557" y="1085"/>
                  </a:cubicBezTo>
                  <a:lnTo>
                    <a:pt x="8143" y="3155"/>
                  </a:lnTo>
                  <a:cubicBezTo>
                    <a:pt x="7843" y="3258"/>
                    <a:pt x="7554" y="3381"/>
                    <a:pt x="7273" y="3516"/>
                  </a:cubicBezTo>
                  <a:lnTo>
                    <a:pt x="5516" y="2345"/>
                  </a:lnTo>
                  <a:cubicBezTo>
                    <a:pt x="5287" y="2193"/>
                    <a:pt x="5026" y="2118"/>
                    <a:pt x="4767" y="2118"/>
                  </a:cubicBezTo>
                  <a:cubicBezTo>
                    <a:pt x="4419" y="2118"/>
                    <a:pt x="4073" y="2253"/>
                    <a:pt x="3812" y="2514"/>
                  </a:cubicBezTo>
                  <a:lnTo>
                    <a:pt x="2514" y="3813"/>
                  </a:lnTo>
                  <a:cubicBezTo>
                    <a:pt x="2059" y="4268"/>
                    <a:pt x="1988" y="4980"/>
                    <a:pt x="2345" y="5516"/>
                  </a:cubicBezTo>
                  <a:lnTo>
                    <a:pt x="3516" y="7273"/>
                  </a:lnTo>
                  <a:cubicBezTo>
                    <a:pt x="3380" y="7555"/>
                    <a:pt x="3258" y="7844"/>
                    <a:pt x="3154" y="8144"/>
                  </a:cubicBezTo>
                  <a:lnTo>
                    <a:pt x="1085" y="8558"/>
                  </a:lnTo>
                  <a:cubicBezTo>
                    <a:pt x="454" y="8684"/>
                    <a:pt x="0" y="9238"/>
                    <a:pt x="0" y="9882"/>
                  </a:cubicBezTo>
                  <a:lnTo>
                    <a:pt x="0" y="11718"/>
                  </a:lnTo>
                  <a:cubicBezTo>
                    <a:pt x="0" y="12361"/>
                    <a:pt x="454" y="12916"/>
                    <a:pt x="1085" y="13042"/>
                  </a:cubicBezTo>
                  <a:lnTo>
                    <a:pt x="3154" y="13456"/>
                  </a:lnTo>
                  <a:cubicBezTo>
                    <a:pt x="3258" y="13755"/>
                    <a:pt x="3380" y="14046"/>
                    <a:pt x="3516" y="14326"/>
                  </a:cubicBezTo>
                  <a:lnTo>
                    <a:pt x="2345" y="16083"/>
                  </a:lnTo>
                  <a:cubicBezTo>
                    <a:pt x="1988" y="16619"/>
                    <a:pt x="2059" y="17332"/>
                    <a:pt x="2514" y="17787"/>
                  </a:cubicBezTo>
                  <a:lnTo>
                    <a:pt x="3812" y="19086"/>
                  </a:lnTo>
                  <a:cubicBezTo>
                    <a:pt x="4073" y="19346"/>
                    <a:pt x="4419" y="19482"/>
                    <a:pt x="4767" y="19482"/>
                  </a:cubicBezTo>
                  <a:cubicBezTo>
                    <a:pt x="5026" y="19482"/>
                    <a:pt x="5287" y="19406"/>
                    <a:pt x="5516" y="19254"/>
                  </a:cubicBezTo>
                  <a:lnTo>
                    <a:pt x="7273" y="18083"/>
                  </a:lnTo>
                  <a:cubicBezTo>
                    <a:pt x="7554" y="18220"/>
                    <a:pt x="7843" y="18341"/>
                    <a:pt x="8143" y="18445"/>
                  </a:cubicBezTo>
                  <a:lnTo>
                    <a:pt x="8557" y="20514"/>
                  </a:lnTo>
                  <a:cubicBezTo>
                    <a:pt x="8684" y="21146"/>
                    <a:pt x="9238" y="21599"/>
                    <a:pt x="9881" y="21599"/>
                  </a:cubicBezTo>
                  <a:lnTo>
                    <a:pt x="11717" y="21599"/>
                  </a:lnTo>
                  <a:cubicBezTo>
                    <a:pt x="12361" y="21599"/>
                    <a:pt x="12916" y="21146"/>
                    <a:pt x="13041" y="20514"/>
                  </a:cubicBezTo>
                  <a:lnTo>
                    <a:pt x="13456" y="18445"/>
                  </a:lnTo>
                  <a:cubicBezTo>
                    <a:pt x="13755" y="18341"/>
                    <a:pt x="14046" y="18219"/>
                    <a:pt x="14326" y="18083"/>
                  </a:cubicBezTo>
                  <a:lnTo>
                    <a:pt x="16084" y="19254"/>
                  </a:lnTo>
                  <a:cubicBezTo>
                    <a:pt x="16312" y="19406"/>
                    <a:pt x="16573" y="19482"/>
                    <a:pt x="16831" y="19482"/>
                  </a:cubicBezTo>
                  <a:cubicBezTo>
                    <a:pt x="17181" y="19482"/>
                    <a:pt x="17526" y="19346"/>
                    <a:pt x="17787" y="19086"/>
                  </a:cubicBezTo>
                  <a:lnTo>
                    <a:pt x="19085" y="17787"/>
                  </a:lnTo>
                  <a:cubicBezTo>
                    <a:pt x="19540" y="17332"/>
                    <a:pt x="19611" y="16619"/>
                    <a:pt x="19254" y="16083"/>
                  </a:cubicBezTo>
                  <a:lnTo>
                    <a:pt x="18082" y="14326"/>
                  </a:lnTo>
                  <a:cubicBezTo>
                    <a:pt x="18219" y="14045"/>
                    <a:pt x="18341" y="13755"/>
                    <a:pt x="18445" y="13456"/>
                  </a:cubicBezTo>
                  <a:lnTo>
                    <a:pt x="20513" y="13042"/>
                  </a:lnTo>
                  <a:cubicBezTo>
                    <a:pt x="21145" y="12916"/>
                    <a:pt x="21599" y="12361"/>
                    <a:pt x="21599" y="11718"/>
                  </a:cubicBezTo>
                  <a:lnTo>
                    <a:pt x="21599" y="9882"/>
                  </a:lnTo>
                  <a:cubicBezTo>
                    <a:pt x="21599" y="9238"/>
                    <a:pt x="21145" y="8684"/>
                    <a:pt x="20513" y="8558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5397" tIns="25397" rIns="25397" bIns="25397" anchor="ctr"/>
            <a:lstStyle/>
            <a:p>
              <a:pPr algn="ctr" defTabSz="228577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467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3" name="AutoShape 124">
              <a:extLst>
                <a:ext uri="{FF2B5EF4-FFF2-40B4-BE49-F238E27FC236}">
                  <a16:creationId xmlns:a16="http://schemas.microsoft.com/office/drawing/2014/main" id="{DF9ACA8D-6419-B5E7-AA83-70D5DE034943}"/>
                </a:ext>
              </a:extLst>
            </p:cNvPr>
            <p:cNvSpPr/>
            <p:nvPr/>
          </p:nvSpPr>
          <p:spPr bwMode="auto">
            <a:xfrm>
              <a:off x="4570413" y="2712244"/>
              <a:ext cx="203200" cy="20320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0250"/>
                  </a:moveTo>
                  <a:cubicBezTo>
                    <a:pt x="5580" y="20250"/>
                    <a:pt x="1350" y="16017"/>
                    <a:pt x="1350" y="10800"/>
                  </a:cubicBezTo>
                  <a:cubicBezTo>
                    <a:pt x="1350" y="5582"/>
                    <a:pt x="5580" y="1349"/>
                    <a:pt x="10800" y="1349"/>
                  </a:cubicBezTo>
                  <a:cubicBezTo>
                    <a:pt x="16016" y="1349"/>
                    <a:pt x="20250" y="5582"/>
                    <a:pt x="20250" y="10800"/>
                  </a:cubicBezTo>
                  <a:cubicBezTo>
                    <a:pt x="20250" y="16017"/>
                    <a:pt x="16016" y="20250"/>
                    <a:pt x="10800" y="20250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3"/>
                    <a:pt x="4836" y="21600"/>
                    <a:pt x="10800" y="21600"/>
                  </a:cubicBezTo>
                  <a:cubicBezTo>
                    <a:pt x="16763" y="21600"/>
                    <a:pt x="21599" y="16763"/>
                    <a:pt x="21599" y="10800"/>
                  </a:cubicBezTo>
                  <a:cubicBezTo>
                    <a:pt x="21599" y="4836"/>
                    <a:pt x="16763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5397" tIns="25397" rIns="25397" bIns="25397" anchor="ctr"/>
            <a:lstStyle/>
            <a:p>
              <a:pPr algn="ctr" defTabSz="228577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467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4" name="AutoShape 125">
              <a:extLst>
                <a:ext uri="{FF2B5EF4-FFF2-40B4-BE49-F238E27FC236}">
                  <a16:creationId xmlns:a16="http://schemas.microsoft.com/office/drawing/2014/main" id="{2B7C8A17-8CA0-4EA1-B829-8A25745A735D}"/>
                </a:ext>
              </a:extLst>
            </p:cNvPr>
            <p:cNvSpPr/>
            <p:nvPr/>
          </p:nvSpPr>
          <p:spPr bwMode="auto">
            <a:xfrm>
              <a:off x="4613275" y="2755900"/>
              <a:ext cx="116682" cy="11668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8900"/>
                  </a:moveTo>
                  <a:cubicBezTo>
                    <a:pt x="6328" y="18900"/>
                    <a:pt x="2699" y="15271"/>
                    <a:pt x="2699" y="10800"/>
                  </a:cubicBezTo>
                  <a:cubicBezTo>
                    <a:pt x="2699" y="6329"/>
                    <a:pt x="6328" y="2700"/>
                    <a:pt x="10800" y="2700"/>
                  </a:cubicBezTo>
                  <a:cubicBezTo>
                    <a:pt x="15271" y="2700"/>
                    <a:pt x="18899" y="6329"/>
                    <a:pt x="18899" y="10800"/>
                  </a:cubicBezTo>
                  <a:cubicBezTo>
                    <a:pt x="18899" y="15271"/>
                    <a:pt x="15271" y="18900"/>
                    <a:pt x="10800" y="18900"/>
                  </a:cubicBezTo>
                  <a:moveTo>
                    <a:pt x="10800" y="0"/>
                  </a:moveTo>
                  <a:cubicBezTo>
                    <a:pt x="4830" y="0"/>
                    <a:pt x="0" y="4833"/>
                    <a:pt x="0" y="10800"/>
                  </a:cubicBezTo>
                  <a:cubicBezTo>
                    <a:pt x="0" y="16766"/>
                    <a:pt x="4830" y="21599"/>
                    <a:pt x="10800" y="21599"/>
                  </a:cubicBezTo>
                  <a:cubicBezTo>
                    <a:pt x="16764" y="21599"/>
                    <a:pt x="21600" y="16766"/>
                    <a:pt x="21600" y="10800"/>
                  </a:cubicBezTo>
                  <a:cubicBezTo>
                    <a:pt x="21600" y="4833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5397" tIns="25397" rIns="25397" bIns="25397" anchor="ctr"/>
            <a:lstStyle/>
            <a:p>
              <a:pPr algn="ctr" defTabSz="228577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467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sp>
        <p:nvSpPr>
          <p:cNvPr id="36" name="Diamond 22">
            <a:extLst>
              <a:ext uri="{FF2B5EF4-FFF2-40B4-BE49-F238E27FC236}">
                <a16:creationId xmlns:a16="http://schemas.microsoft.com/office/drawing/2014/main" id="{B8856537-7969-AD64-45C7-CA15663C2442}"/>
              </a:ext>
            </a:extLst>
          </p:cNvPr>
          <p:cNvSpPr/>
          <p:nvPr/>
        </p:nvSpPr>
        <p:spPr>
          <a:xfrm>
            <a:off x="5383780" y="2199909"/>
            <a:ext cx="1393277" cy="1338599"/>
          </a:xfrm>
          <a:blipFill dpi="0" rotWithShape="1"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3200">
              <a:solidFill>
                <a:schemeClr val="tx1">
                  <a:lumMod val="65000"/>
                  <a:lumOff val="35000"/>
                </a:schemeClr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37" name="Group 23">
            <a:extLst>
              <a:ext uri="{FF2B5EF4-FFF2-40B4-BE49-F238E27FC236}">
                <a16:creationId xmlns:a16="http://schemas.microsoft.com/office/drawing/2014/main" id="{58CB54FC-1DF9-7A6A-DF01-CBBE44FB88FD}"/>
              </a:ext>
            </a:extLst>
          </p:cNvPr>
          <p:cNvGrpSpPr/>
          <p:nvPr/>
        </p:nvGrpSpPr>
        <p:grpSpPr>
          <a:xfrm>
            <a:off x="5848275" y="2607520"/>
            <a:ext cx="464283" cy="464284"/>
            <a:chOff x="4439444" y="1652588"/>
            <a:chExt cx="464344" cy="464344"/>
          </a:xfrm>
          <a:solidFill>
            <a:srgbClr val="3D714E"/>
          </a:solidFill>
        </p:grpSpPr>
        <p:sp>
          <p:nvSpPr>
            <p:cNvPr id="38" name="AutoShape 136">
              <a:extLst>
                <a:ext uri="{FF2B5EF4-FFF2-40B4-BE49-F238E27FC236}">
                  <a16:creationId xmlns:a16="http://schemas.microsoft.com/office/drawing/2014/main" id="{BF6C88E1-2F0C-9C9F-BF3B-D01BDA70D660}"/>
                </a:ext>
              </a:extLst>
            </p:cNvPr>
            <p:cNvSpPr/>
            <p:nvPr/>
          </p:nvSpPr>
          <p:spPr bwMode="auto">
            <a:xfrm>
              <a:off x="4686300" y="1710532"/>
              <a:ext cx="152400" cy="15240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538" y="20579"/>
                  </a:moveTo>
                  <a:lnTo>
                    <a:pt x="19542" y="20579"/>
                  </a:lnTo>
                  <a:cubicBezTo>
                    <a:pt x="19546" y="21142"/>
                    <a:pt x="20004" y="21600"/>
                    <a:pt x="20571" y="21600"/>
                  </a:cubicBezTo>
                  <a:cubicBezTo>
                    <a:pt x="21137" y="21600"/>
                    <a:pt x="21599" y="21138"/>
                    <a:pt x="21599" y="20571"/>
                  </a:cubicBezTo>
                  <a:cubicBezTo>
                    <a:pt x="21599" y="20565"/>
                    <a:pt x="21595" y="20561"/>
                    <a:pt x="21595" y="20555"/>
                  </a:cubicBezTo>
                  <a:cubicBezTo>
                    <a:pt x="21583" y="9221"/>
                    <a:pt x="12411" y="41"/>
                    <a:pt x="1080" y="12"/>
                  </a:cubicBezTo>
                  <a:cubicBezTo>
                    <a:pt x="1064" y="10"/>
                    <a:pt x="1048" y="0"/>
                    <a:pt x="1028" y="0"/>
                  </a:cubicBezTo>
                  <a:cubicBezTo>
                    <a:pt x="458" y="0"/>
                    <a:pt x="0" y="461"/>
                    <a:pt x="0" y="1028"/>
                  </a:cubicBezTo>
                  <a:cubicBezTo>
                    <a:pt x="0" y="1594"/>
                    <a:pt x="458" y="2055"/>
                    <a:pt x="1024" y="2057"/>
                  </a:cubicBezTo>
                  <a:lnTo>
                    <a:pt x="1024" y="2065"/>
                  </a:lnTo>
                  <a:cubicBezTo>
                    <a:pt x="11233" y="2065"/>
                    <a:pt x="19538" y="10370"/>
                    <a:pt x="19538" y="2057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5397" tIns="25397" rIns="25397" bIns="25397" anchor="ctr"/>
            <a:lstStyle/>
            <a:p>
              <a:pPr algn="ctr" defTabSz="228577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467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9" name="AutoShape 137">
              <a:extLst>
                <a:ext uri="{FF2B5EF4-FFF2-40B4-BE49-F238E27FC236}">
                  <a16:creationId xmlns:a16="http://schemas.microsoft.com/office/drawing/2014/main" id="{10F610F0-3F93-0E34-2666-41A584D8C427}"/>
                </a:ext>
              </a:extLst>
            </p:cNvPr>
            <p:cNvSpPr/>
            <p:nvPr/>
          </p:nvSpPr>
          <p:spPr bwMode="auto">
            <a:xfrm>
              <a:off x="4439444" y="1652588"/>
              <a:ext cx="464344" cy="464344"/>
            </a:xfrm>
            <a:custGeom>
              <a:avLst/>
              <a:gdLst>
                <a:gd name="T0" fmla="+- 0 10819 195"/>
                <a:gd name="T1" fmla="*/ T0 w 21248"/>
                <a:gd name="T2" fmla="*/ 10800 h 21600"/>
                <a:gd name="T3" fmla="+- 0 10819 195"/>
                <a:gd name="T4" fmla="*/ T3 w 21248"/>
                <a:gd name="T5" fmla="*/ 10800 h 21600"/>
                <a:gd name="T6" fmla="+- 0 10819 195"/>
                <a:gd name="T7" fmla="*/ T6 w 21248"/>
                <a:gd name="T8" fmla="*/ 10800 h 21600"/>
                <a:gd name="T9" fmla="+- 0 10819 195"/>
                <a:gd name="T10" fmla="*/ T9 w 21248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248" h="21600">
                  <a:moveTo>
                    <a:pt x="19868" y="17133"/>
                  </a:moveTo>
                  <a:cubicBezTo>
                    <a:pt x="19766" y="17386"/>
                    <a:pt x="19525" y="17549"/>
                    <a:pt x="19255" y="17549"/>
                  </a:cubicBezTo>
                  <a:lnTo>
                    <a:pt x="19058" y="17549"/>
                  </a:lnTo>
                  <a:lnTo>
                    <a:pt x="3983" y="2226"/>
                  </a:lnTo>
                  <a:lnTo>
                    <a:pt x="3983" y="2025"/>
                  </a:lnTo>
                  <a:cubicBezTo>
                    <a:pt x="3983" y="1750"/>
                    <a:pt x="4144" y="1506"/>
                    <a:pt x="4393" y="1401"/>
                  </a:cubicBezTo>
                  <a:cubicBezTo>
                    <a:pt x="4475" y="1367"/>
                    <a:pt x="4560" y="1350"/>
                    <a:pt x="4647" y="1350"/>
                  </a:cubicBezTo>
                  <a:cubicBezTo>
                    <a:pt x="4824" y="1350"/>
                    <a:pt x="4991" y="1420"/>
                    <a:pt x="5116" y="1547"/>
                  </a:cubicBezTo>
                  <a:lnTo>
                    <a:pt x="19724" y="16397"/>
                  </a:lnTo>
                  <a:cubicBezTo>
                    <a:pt x="19915" y="16591"/>
                    <a:pt x="19972" y="16880"/>
                    <a:pt x="19868" y="17133"/>
                  </a:cubicBezTo>
                  <a:moveTo>
                    <a:pt x="10121" y="17549"/>
                  </a:moveTo>
                  <a:cubicBezTo>
                    <a:pt x="10017" y="17549"/>
                    <a:pt x="9922" y="17586"/>
                    <a:pt x="9824" y="17609"/>
                  </a:cubicBezTo>
                  <a:lnTo>
                    <a:pt x="3923" y="11612"/>
                  </a:lnTo>
                  <a:cubicBezTo>
                    <a:pt x="3946" y="11512"/>
                    <a:pt x="3982" y="11415"/>
                    <a:pt x="3982" y="11311"/>
                  </a:cubicBezTo>
                  <a:lnTo>
                    <a:pt x="3983" y="3180"/>
                  </a:lnTo>
                  <a:lnTo>
                    <a:pt x="18119" y="17549"/>
                  </a:lnTo>
                  <a:cubicBezTo>
                    <a:pt x="18119" y="17549"/>
                    <a:pt x="10121" y="17549"/>
                    <a:pt x="10121" y="17549"/>
                  </a:cubicBezTo>
                  <a:close/>
                  <a:moveTo>
                    <a:pt x="9182" y="17945"/>
                  </a:moveTo>
                  <a:lnTo>
                    <a:pt x="7109" y="20052"/>
                  </a:lnTo>
                  <a:cubicBezTo>
                    <a:pt x="6939" y="20224"/>
                    <a:pt x="6742" y="20249"/>
                    <a:pt x="6640" y="20249"/>
                  </a:cubicBezTo>
                  <a:cubicBezTo>
                    <a:pt x="6537" y="20249"/>
                    <a:pt x="6339" y="20224"/>
                    <a:pt x="6170" y="20052"/>
                  </a:cubicBezTo>
                  <a:lnTo>
                    <a:pt x="1522" y="15327"/>
                  </a:lnTo>
                  <a:cubicBezTo>
                    <a:pt x="1352" y="15154"/>
                    <a:pt x="1327" y="14953"/>
                    <a:pt x="1327" y="14850"/>
                  </a:cubicBezTo>
                  <a:cubicBezTo>
                    <a:pt x="1327" y="14745"/>
                    <a:pt x="1352" y="14544"/>
                    <a:pt x="1522" y="14373"/>
                  </a:cubicBezTo>
                  <a:lnTo>
                    <a:pt x="3593" y="12266"/>
                  </a:lnTo>
                  <a:cubicBezTo>
                    <a:pt x="3599" y="12260"/>
                    <a:pt x="3601" y="12251"/>
                    <a:pt x="3607" y="12245"/>
                  </a:cubicBezTo>
                  <a:lnTo>
                    <a:pt x="9202" y="17932"/>
                  </a:lnTo>
                  <a:cubicBezTo>
                    <a:pt x="9196" y="17937"/>
                    <a:pt x="9187" y="17939"/>
                    <a:pt x="9182" y="17945"/>
                  </a:cubicBezTo>
                  <a:moveTo>
                    <a:pt x="6056" y="593"/>
                  </a:moveTo>
                  <a:cubicBezTo>
                    <a:pt x="5675" y="205"/>
                    <a:pt x="5165" y="0"/>
                    <a:pt x="4647" y="0"/>
                  </a:cubicBezTo>
                  <a:cubicBezTo>
                    <a:pt x="4390" y="0"/>
                    <a:pt x="4132" y="49"/>
                    <a:pt x="3885" y="154"/>
                  </a:cubicBezTo>
                  <a:cubicBezTo>
                    <a:pt x="3141" y="467"/>
                    <a:pt x="2655" y="1205"/>
                    <a:pt x="2655" y="2025"/>
                  </a:cubicBezTo>
                  <a:lnTo>
                    <a:pt x="2654" y="11311"/>
                  </a:lnTo>
                  <a:lnTo>
                    <a:pt x="583" y="13418"/>
                  </a:lnTo>
                  <a:cubicBezTo>
                    <a:pt x="-195" y="14208"/>
                    <a:pt x="-195" y="15491"/>
                    <a:pt x="583" y="16281"/>
                  </a:cubicBezTo>
                  <a:lnTo>
                    <a:pt x="5231" y="21006"/>
                  </a:lnTo>
                  <a:cubicBezTo>
                    <a:pt x="5620" y="21402"/>
                    <a:pt x="6131" y="21599"/>
                    <a:pt x="6640" y="21599"/>
                  </a:cubicBezTo>
                  <a:cubicBezTo>
                    <a:pt x="7150" y="21599"/>
                    <a:pt x="7659" y="21402"/>
                    <a:pt x="8048" y="21006"/>
                  </a:cubicBezTo>
                  <a:lnTo>
                    <a:pt x="10121" y="18900"/>
                  </a:lnTo>
                  <a:lnTo>
                    <a:pt x="19255" y="18900"/>
                  </a:lnTo>
                  <a:cubicBezTo>
                    <a:pt x="20062" y="18900"/>
                    <a:pt x="20788" y="18407"/>
                    <a:pt x="21095" y="17650"/>
                  </a:cubicBezTo>
                  <a:cubicBezTo>
                    <a:pt x="21405" y="16893"/>
                    <a:pt x="21234" y="16022"/>
                    <a:pt x="20663" y="15443"/>
                  </a:cubicBezTo>
                  <a:cubicBezTo>
                    <a:pt x="20663" y="15443"/>
                    <a:pt x="6056" y="593"/>
                    <a:pt x="6056" y="59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5397" tIns="25397" rIns="25397" bIns="25397" anchor="ctr"/>
            <a:lstStyle/>
            <a:p>
              <a:pPr algn="ctr" defTabSz="228577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467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40" name="AutoShape 138">
              <a:extLst>
                <a:ext uri="{FF2B5EF4-FFF2-40B4-BE49-F238E27FC236}">
                  <a16:creationId xmlns:a16="http://schemas.microsoft.com/office/drawing/2014/main" id="{6730A70A-7185-E474-A8DE-955AB112F135}"/>
                </a:ext>
              </a:extLst>
            </p:cNvPr>
            <p:cNvSpPr/>
            <p:nvPr/>
          </p:nvSpPr>
          <p:spPr bwMode="auto">
            <a:xfrm>
              <a:off x="4686300" y="1652588"/>
              <a:ext cx="217488" cy="2174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437" y="2880"/>
                  </a:moveTo>
                  <a:lnTo>
                    <a:pt x="1437" y="2885"/>
                  </a:lnTo>
                  <a:cubicBezTo>
                    <a:pt x="10965" y="2885"/>
                    <a:pt x="18717" y="10637"/>
                    <a:pt x="18717" y="20165"/>
                  </a:cubicBezTo>
                  <a:lnTo>
                    <a:pt x="18720" y="20165"/>
                  </a:lnTo>
                  <a:cubicBezTo>
                    <a:pt x="18722" y="20959"/>
                    <a:pt x="19366" y="21600"/>
                    <a:pt x="20160" y="21600"/>
                  </a:cubicBezTo>
                  <a:cubicBezTo>
                    <a:pt x="20955" y="21600"/>
                    <a:pt x="21599" y="20956"/>
                    <a:pt x="21599" y="20160"/>
                  </a:cubicBezTo>
                  <a:cubicBezTo>
                    <a:pt x="21599" y="20155"/>
                    <a:pt x="21597" y="20152"/>
                    <a:pt x="21597" y="20148"/>
                  </a:cubicBezTo>
                  <a:cubicBezTo>
                    <a:pt x="21588" y="9034"/>
                    <a:pt x="12588" y="28"/>
                    <a:pt x="1476" y="8"/>
                  </a:cubicBezTo>
                  <a:cubicBezTo>
                    <a:pt x="1465" y="7"/>
                    <a:pt x="1454" y="0"/>
                    <a:pt x="1440" y="0"/>
                  </a:cubicBezTo>
                  <a:cubicBezTo>
                    <a:pt x="644" y="0"/>
                    <a:pt x="0" y="644"/>
                    <a:pt x="0" y="1440"/>
                  </a:cubicBezTo>
                  <a:cubicBezTo>
                    <a:pt x="0" y="2234"/>
                    <a:pt x="644" y="2878"/>
                    <a:pt x="1437" y="288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5397" tIns="25397" rIns="25397" bIns="25397" anchor="ctr"/>
            <a:lstStyle/>
            <a:p>
              <a:pPr algn="ctr" defTabSz="228577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467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10FB0D29-30FB-B87A-EFA2-61298FE6950A}"/>
              </a:ext>
            </a:extLst>
          </p:cNvPr>
          <p:cNvGrpSpPr/>
          <p:nvPr/>
        </p:nvGrpSpPr>
        <p:grpSpPr>
          <a:xfrm>
            <a:off x="7647384" y="1589518"/>
            <a:ext cx="3210161" cy="888156"/>
            <a:chOff x="8154514" y="1279509"/>
            <a:chExt cx="3210161" cy="888156"/>
          </a:xfrm>
        </p:grpSpPr>
        <p:sp>
          <p:nvSpPr>
            <p:cNvPr id="42" name="矩形 41">
              <a:extLst>
                <a:ext uri="{FF2B5EF4-FFF2-40B4-BE49-F238E27FC236}">
                  <a16:creationId xmlns:a16="http://schemas.microsoft.com/office/drawing/2014/main" id="{BBEBDA5D-3E18-5652-E964-2D16766ED426}"/>
                </a:ext>
              </a:extLst>
            </p:cNvPr>
            <p:cNvSpPr/>
            <p:nvPr/>
          </p:nvSpPr>
          <p:spPr>
            <a:xfrm>
              <a:off x="8154514" y="1547243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8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8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CA02DE7D-8F48-A4BF-1DC7-4755FB996501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8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142BC9D7-5E41-6754-F5D1-1B913423E579}"/>
              </a:ext>
            </a:extLst>
          </p:cNvPr>
          <p:cNvGrpSpPr/>
          <p:nvPr/>
        </p:nvGrpSpPr>
        <p:grpSpPr>
          <a:xfrm>
            <a:off x="1974080" y="2477674"/>
            <a:ext cx="3210161" cy="888156"/>
            <a:chOff x="8154514" y="1279509"/>
            <a:chExt cx="3210161" cy="888156"/>
          </a:xfrm>
        </p:grpSpPr>
        <p:sp>
          <p:nvSpPr>
            <p:cNvPr id="45" name="矩形 44">
              <a:extLst>
                <a:ext uri="{FF2B5EF4-FFF2-40B4-BE49-F238E27FC236}">
                  <a16:creationId xmlns:a16="http://schemas.microsoft.com/office/drawing/2014/main" id="{3FB9D933-3250-978A-47FE-47EF36FD97D9}"/>
                </a:ext>
              </a:extLst>
            </p:cNvPr>
            <p:cNvSpPr/>
            <p:nvPr/>
          </p:nvSpPr>
          <p:spPr>
            <a:xfrm>
              <a:off x="8154514" y="1547243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8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8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A6379FD6-37C8-53FE-FA53-5E27F9291B0C}"/>
                </a:ext>
              </a:extLst>
            </p:cNvPr>
            <p:cNvSpPr txBox="1"/>
            <p:nvPr/>
          </p:nvSpPr>
          <p:spPr>
            <a:xfrm>
              <a:off x="9653892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blipFill dpi="0" rotWithShape="1">
                    <a:blip r:embed="rId8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020586EC-B98C-29CE-E3E8-54C3219F8FCC}"/>
              </a:ext>
            </a:extLst>
          </p:cNvPr>
          <p:cNvGrpSpPr/>
          <p:nvPr/>
        </p:nvGrpSpPr>
        <p:grpSpPr>
          <a:xfrm>
            <a:off x="7647384" y="3298765"/>
            <a:ext cx="3210161" cy="888156"/>
            <a:chOff x="8154514" y="1279509"/>
            <a:chExt cx="3210161" cy="888156"/>
          </a:xfrm>
        </p:grpSpPr>
        <p:sp>
          <p:nvSpPr>
            <p:cNvPr id="61" name="矩形 60">
              <a:extLst>
                <a:ext uri="{FF2B5EF4-FFF2-40B4-BE49-F238E27FC236}">
                  <a16:creationId xmlns:a16="http://schemas.microsoft.com/office/drawing/2014/main" id="{545E7940-514F-E78D-F938-30F63061F5D5}"/>
                </a:ext>
              </a:extLst>
            </p:cNvPr>
            <p:cNvSpPr/>
            <p:nvPr/>
          </p:nvSpPr>
          <p:spPr>
            <a:xfrm>
              <a:off x="8154514" y="1547243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8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8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50" name="文本框 149">
              <a:extLst>
                <a:ext uri="{FF2B5EF4-FFF2-40B4-BE49-F238E27FC236}">
                  <a16:creationId xmlns:a16="http://schemas.microsoft.com/office/drawing/2014/main" id="{4983851F-AB12-A829-20AE-EC257EBE3D33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8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151" name="组合 150">
            <a:extLst>
              <a:ext uri="{FF2B5EF4-FFF2-40B4-BE49-F238E27FC236}">
                <a16:creationId xmlns:a16="http://schemas.microsoft.com/office/drawing/2014/main" id="{E24B0C6C-6B0A-C7E0-A7E2-29C89E614896}"/>
              </a:ext>
            </a:extLst>
          </p:cNvPr>
          <p:cNvGrpSpPr/>
          <p:nvPr/>
        </p:nvGrpSpPr>
        <p:grpSpPr>
          <a:xfrm>
            <a:off x="1974080" y="4082437"/>
            <a:ext cx="3210161" cy="888156"/>
            <a:chOff x="8154514" y="1279509"/>
            <a:chExt cx="3210161" cy="888156"/>
          </a:xfrm>
        </p:grpSpPr>
        <p:sp>
          <p:nvSpPr>
            <p:cNvPr id="152" name="矩形 151">
              <a:extLst>
                <a:ext uri="{FF2B5EF4-FFF2-40B4-BE49-F238E27FC236}">
                  <a16:creationId xmlns:a16="http://schemas.microsoft.com/office/drawing/2014/main" id="{24749C0D-9DA3-6C46-D33B-62EB944EDE85}"/>
                </a:ext>
              </a:extLst>
            </p:cNvPr>
            <p:cNvSpPr/>
            <p:nvPr/>
          </p:nvSpPr>
          <p:spPr>
            <a:xfrm>
              <a:off x="8154514" y="1547243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8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8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53" name="文本框 152">
              <a:extLst>
                <a:ext uri="{FF2B5EF4-FFF2-40B4-BE49-F238E27FC236}">
                  <a16:creationId xmlns:a16="http://schemas.microsoft.com/office/drawing/2014/main" id="{B37BBAF0-B5FC-8152-3C51-8325B771FDB7}"/>
                </a:ext>
              </a:extLst>
            </p:cNvPr>
            <p:cNvSpPr txBox="1"/>
            <p:nvPr/>
          </p:nvSpPr>
          <p:spPr>
            <a:xfrm>
              <a:off x="9653892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blipFill dpi="0" rotWithShape="1">
                    <a:blip r:embed="rId8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340382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>
            <a:extLst>
              <a:ext uri="{FF2B5EF4-FFF2-40B4-BE49-F238E27FC236}">
                <a16:creationId xmlns:a16="http://schemas.microsoft.com/office/drawing/2014/main" id="{841408FE-AE86-7902-EF44-428D4D0B8413}"/>
              </a:ext>
            </a:extLst>
          </p:cNvPr>
          <p:cNvSpPr/>
          <p:nvPr/>
        </p:nvSpPr>
        <p:spPr>
          <a:xfrm>
            <a:off x="607715" y="375965"/>
            <a:ext cx="1582464" cy="86409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3">
              <a:alphaModFix amt="57000"/>
            </a:blip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24635F3-1678-F8B7-AA0A-F21ACCCB3C27}"/>
              </a:ext>
            </a:extLst>
          </p:cNvPr>
          <p:cNvSpPr txBox="1"/>
          <p:nvPr/>
        </p:nvSpPr>
        <p:spPr>
          <a:xfrm>
            <a:off x="2214516" y="515084"/>
            <a:ext cx="54328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阿里妈妈东方大楷" pitchFamily="2" charset="-122"/>
                <a:ea typeface="阿里妈妈东方大楷" pitchFamily="2" charset="-122"/>
              </a:rPr>
              <a:t>单击此处添加标题文本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218A26E-5FF1-C9E8-4811-226FFABB1AA6}"/>
              </a:ext>
            </a:extLst>
          </p:cNvPr>
          <p:cNvSpPr txBox="1"/>
          <p:nvPr/>
        </p:nvSpPr>
        <p:spPr>
          <a:xfrm>
            <a:off x="1057347" y="560033"/>
            <a:ext cx="6832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rgbClr val="3D714E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01</a:t>
            </a:r>
            <a:endParaRPr lang="zh-CN" altLang="en-US" sz="3200" dirty="0">
              <a:solidFill>
                <a:srgbClr val="3D714E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F73C4629-9109-BCEB-3C26-C96188F5D913}"/>
              </a:ext>
            </a:extLst>
          </p:cNvPr>
          <p:cNvGrpSpPr/>
          <p:nvPr/>
        </p:nvGrpSpPr>
        <p:grpSpPr>
          <a:xfrm>
            <a:off x="4025200" y="1926583"/>
            <a:ext cx="4780440" cy="3351264"/>
            <a:chOff x="3310892" y="1425827"/>
            <a:chExt cx="6209055" cy="4352776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421B514A-8E50-43F9-BB79-68090EB5B986}"/>
                </a:ext>
              </a:extLst>
            </p:cNvPr>
            <p:cNvGrpSpPr/>
            <p:nvPr/>
          </p:nvGrpSpPr>
          <p:grpSpPr>
            <a:xfrm>
              <a:off x="6645399" y="1425827"/>
              <a:ext cx="2873914" cy="2190498"/>
              <a:chOff x="6566394" y="2021434"/>
              <a:chExt cx="2873914" cy="2190498"/>
            </a:xfrm>
            <a:gradFill flip="none" rotWithShape="1">
              <a:gsLst>
                <a:gs pos="0">
                  <a:srgbClr val="0170C1">
                    <a:shade val="30000"/>
                    <a:satMod val="115000"/>
                  </a:srgbClr>
                </a:gs>
                <a:gs pos="50000">
                  <a:srgbClr val="0170C1">
                    <a:shade val="67500"/>
                    <a:satMod val="115000"/>
                  </a:srgbClr>
                </a:gs>
                <a:gs pos="100000">
                  <a:srgbClr val="0170C1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</p:grpSpPr>
          <p:sp>
            <p:nvSpPr>
              <p:cNvPr id="4" name="任意多边形 73">
                <a:extLst>
                  <a:ext uri="{FF2B5EF4-FFF2-40B4-BE49-F238E27FC236}">
                    <a16:creationId xmlns:a16="http://schemas.microsoft.com/office/drawing/2014/main" id="{81A91F26-8771-19A8-D330-598ADB324441}"/>
                  </a:ext>
                </a:extLst>
              </p:cNvPr>
              <p:cNvSpPr/>
              <p:nvPr/>
            </p:nvSpPr>
            <p:spPr>
              <a:xfrm flipH="1">
                <a:off x="6566394" y="2073819"/>
                <a:ext cx="562560" cy="325906"/>
              </a:xfrm>
              <a:custGeom>
                <a:avLst/>
                <a:gdLst>
                  <a:gd name="connsiteX0" fmla="*/ 367678 w 370875"/>
                  <a:gd name="connsiteY0" fmla="*/ 140677 h 140677"/>
                  <a:gd name="connsiteX1" fmla="*/ 370875 w 370875"/>
                  <a:gd name="connsiteY1" fmla="*/ 0 h 140677"/>
                  <a:gd name="connsiteX2" fmla="*/ 0 w 370875"/>
                  <a:gd name="connsiteY2" fmla="*/ 134282 h 140677"/>
                  <a:gd name="connsiteX3" fmla="*/ 367678 w 370875"/>
                  <a:gd name="connsiteY3" fmla="*/ 140677 h 140677"/>
                  <a:gd name="connsiteX0-1" fmla="*/ 367678 w 370875"/>
                  <a:gd name="connsiteY0-2" fmla="*/ 232793 h 232793"/>
                  <a:gd name="connsiteX1-3" fmla="*/ 370875 w 370875"/>
                  <a:gd name="connsiteY1-4" fmla="*/ 92116 h 232793"/>
                  <a:gd name="connsiteX2-5" fmla="*/ 0 w 370875"/>
                  <a:gd name="connsiteY2-6" fmla="*/ 226398 h 232793"/>
                  <a:gd name="connsiteX3-7" fmla="*/ 367678 w 370875"/>
                  <a:gd name="connsiteY3-8" fmla="*/ 232793 h 232793"/>
                  <a:gd name="connsiteX0-9" fmla="*/ 367678 w 370875"/>
                  <a:gd name="connsiteY0-10" fmla="*/ 233290 h 233290"/>
                  <a:gd name="connsiteX1-11" fmla="*/ 370875 w 370875"/>
                  <a:gd name="connsiteY1-12" fmla="*/ 92613 h 233290"/>
                  <a:gd name="connsiteX2-13" fmla="*/ 0 w 370875"/>
                  <a:gd name="connsiteY2-14" fmla="*/ 226895 h 233290"/>
                  <a:gd name="connsiteX3-15" fmla="*/ 367678 w 370875"/>
                  <a:gd name="connsiteY3-16" fmla="*/ 233290 h 233290"/>
                  <a:gd name="connsiteX0-17" fmla="*/ 367678 w 370875"/>
                  <a:gd name="connsiteY0-18" fmla="*/ 229170 h 229170"/>
                  <a:gd name="connsiteX1-19" fmla="*/ 370875 w 370875"/>
                  <a:gd name="connsiteY1-20" fmla="*/ 88493 h 229170"/>
                  <a:gd name="connsiteX2-21" fmla="*/ 0 w 370875"/>
                  <a:gd name="connsiteY2-22" fmla="*/ 222775 h 229170"/>
                  <a:gd name="connsiteX3-23" fmla="*/ 367678 w 370875"/>
                  <a:gd name="connsiteY3-24" fmla="*/ 229170 h 229170"/>
                  <a:gd name="connsiteX0-25" fmla="*/ 386861 w 390058"/>
                  <a:gd name="connsiteY0-26" fmla="*/ 227542 h 230739"/>
                  <a:gd name="connsiteX1-27" fmla="*/ 390058 w 390058"/>
                  <a:gd name="connsiteY1-28" fmla="*/ 86865 h 230739"/>
                  <a:gd name="connsiteX2-29" fmla="*/ 0 w 390058"/>
                  <a:gd name="connsiteY2-30" fmla="*/ 230739 h 230739"/>
                  <a:gd name="connsiteX3-31" fmla="*/ 386861 w 390058"/>
                  <a:gd name="connsiteY3-32" fmla="*/ 227542 h 230739"/>
                  <a:gd name="connsiteX0-33" fmla="*/ 386861 w 390058"/>
                  <a:gd name="connsiteY0-34" fmla="*/ 231640 h 234837"/>
                  <a:gd name="connsiteX1-35" fmla="*/ 390058 w 390058"/>
                  <a:gd name="connsiteY1-36" fmla="*/ 90963 h 234837"/>
                  <a:gd name="connsiteX2-37" fmla="*/ 0 w 390058"/>
                  <a:gd name="connsiteY2-38" fmla="*/ 234837 h 234837"/>
                  <a:gd name="connsiteX3-39" fmla="*/ 386861 w 390058"/>
                  <a:gd name="connsiteY3-40" fmla="*/ 231640 h 234837"/>
                  <a:gd name="connsiteX0-41" fmla="*/ 386861 w 397219"/>
                  <a:gd name="connsiteY0-42" fmla="*/ 231640 h 234837"/>
                  <a:gd name="connsiteX1-43" fmla="*/ 390058 w 397219"/>
                  <a:gd name="connsiteY1-44" fmla="*/ 90963 h 234837"/>
                  <a:gd name="connsiteX2-45" fmla="*/ 0 w 397219"/>
                  <a:gd name="connsiteY2-46" fmla="*/ 234837 h 234837"/>
                  <a:gd name="connsiteX3-47" fmla="*/ 386861 w 397219"/>
                  <a:gd name="connsiteY3-48" fmla="*/ 231640 h 234837"/>
                  <a:gd name="connsiteX0-49" fmla="*/ 386861 w 401264"/>
                  <a:gd name="connsiteY0-50" fmla="*/ 231640 h 234837"/>
                  <a:gd name="connsiteX1-51" fmla="*/ 390058 w 401264"/>
                  <a:gd name="connsiteY1-52" fmla="*/ 90963 h 234837"/>
                  <a:gd name="connsiteX2-53" fmla="*/ 0 w 401264"/>
                  <a:gd name="connsiteY2-54" fmla="*/ 234837 h 234837"/>
                  <a:gd name="connsiteX3-55" fmla="*/ 386861 w 401264"/>
                  <a:gd name="connsiteY3-56" fmla="*/ 231640 h 234837"/>
                  <a:gd name="connsiteX0-57" fmla="*/ 386861 w 406990"/>
                  <a:gd name="connsiteY0-58" fmla="*/ 231640 h 234837"/>
                  <a:gd name="connsiteX1-59" fmla="*/ 390058 w 406990"/>
                  <a:gd name="connsiteY1-60" fmla="*/ 90963 h 234837"/>
                  <a:gd name="connsiteX2-61" fmla="*/ 0 w 406990"/>
                  <a:gd name="connsiteY2-62" fmla="*/ 234837 h 234837"/>
                  <a:gd name="connsiteX3-63" fmla="*/ 386861 w 406990"/>
                  <a:gd name="connsiteY3-64" fmla="*/ 231640 h 234837"/>
                  <a:gd name="connsiteX0-65" fmla="*/ 386861 w 400092"/>
                  <a:gd name="connsiteY0-66" fmla="*/ 231640 h 234837"/>
                  <a:gd name="connsiteX1-67" fmla="*/ 390058 w 400092"/>
                  <a:gd name="connsiteY1-68" fmla="*/ 90963 h 234837"/>
                  <a:gd name="connsiteX2-69" fmla="*/ 0 w 400092"/>
                  <a:gd name="connsiteY2-70" fmla="*/ 234837 h 234837"/>
                  <a:gd name="connsiteX3-71" fmla="*/ 386861 w 400092"/>
                  <a:gd name="connsiteY3-72" fmla="*/ 231640 h 234837"/>
                  <a:gd name="connsiteX0-73" fmla="*/ 386861 w 400092"/>
                  <a:gd name="connsiteY0-74" fmla="*/ 231640 h 234837"/>
                  <a:gd name="connsiteX1-75" fmla="*/ 390058 w 400092"/>
                  <a:gd name="connsiteY1-76" fmla="*/ 90963 h 234837"/>
                  <a:gd name="connsiteX2-77" fmla="*/ 0 w 400092"/>
                  <a:gd name="connsiteY2-78" fmla="*/ 234837 h 234837"/>
                  <a:gd name="connsiteX3-79" fmla="*/ 386861 w 400092"/>
                  <a:gd name="connsiteY3-80" fmla="*/ 231640 h 234837"/>
                  <a:gd name="connsiteX0-81" fmla="*/ 386861 w 400092"/>
                  <a:gd name="connsiteY0-82" fmla="*/ 228587 h 231784"/>
                  <a:gd name="connsiteX1-83" fmla="*/ 390058 w 400092"/>
                  <a:gd name="connsiteY1-84" fmla="*/ 87910 h 231784"/>
                  <a:gd name="connsiteX2-85" fmla="*/ 0 w 400092"/>
                  <a:gd name="connsiteY2-86" fmla="*/ 231784 h 231784"/>
                  <a:gd name="connsiteX3-87" fmla="*/ 386861 w 400092"/>
                  <a:gd name="connsiteY3-88" fmla="*/ 228587 h 23178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00092" h="231784">
                    <a:moveTo>
                      <a:pt x="386861" y="228587"/>
                    </a:moveTo>
                    <a:cubicBezTo>
                      <a:pt x="399561" y="220066"/>
                      <a:pt x="407403" y="162418"/>
                      <a:pt x="390058" y="87910"/>
                    </a:cubicBezTo>
                    <a:cubicBezTo>
                      <a:pt x="295691" y="-157526"/>
                      <a:pt x="37301" y="183825"/>
                      <a:pt x="0" y="231784"/>
                    </a:cubicBezTo>
                    <a:lnTo>
                      <a:pt x="386861" y="228587"/>
                    </a:lnTo>
                    <a:close/>
                  </a:path>
                </a:pathLst>
              </a:custGeom>
              <a:solidFill>
                <a:srgbClr val="3D714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253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" name="任意多边形 50">
                <a:extLst>
                  <a:ext uri="{FF2B5EF4-FFF2-40B4-BE49-F238E27FC236}">
                    <a16:creationId xmlns:a16="http://schemas.microsoft.com/office/drawing/2014/main" id="{F7FE10FE-E0D8-A869-7A3D-FD91F2757015}"/>
                  </a:ext>
                </a:extLst>
              </p:cNvPr>
              <p:cNvSpPr/>
              <p:nvPr/>
            </p:nvSpPr>
            <p:spPr>
              <a:xfrm flipH="1">
                <a:off x="6595750" y="2021434"/>
                <a:ext cx="2844558" cy="2190498"/>
              </a:xfrm>
              <a:custGeom>
                <a:avLst/>
                <a:gdLst>
                  <a:gd name="connsiteX0" fmla="*/ 0 w 2042024"/>
                  <a:gd name="connsiteY0" fmla="*/ 1566371 h 1570472"/>
                  <a:gd name="connsiteX1" fmla="*/ 959505 w 2042024"/>
                  <a:gd name="connsiteY1" fmla="*/ 0 h 1570472"/>
                  <a:gd name="connsiteX2" fmla="*/ 1943613 w 2042024"/>
                  <a:gd name="connsiteY2" fmla="*/ 24603 h 1570472"/>
                  <a:gd name="connsiteX3" fmla="*/ 2042024 w 2042024"/>
                  <a:gd name="connsiteY3" fmla="*/ 106612 h 1570472"/>
                  <a:gd name="connsiteX4" fmla="*/ 1021012 w 2042024"/>
                  <a:gd name="connsiteY4" fmla="*/ 1570472 h 1570472"/>
                  <a:gd name="connsiteX5" fmla="*/ 0 w 2042024"/>
                  <a:gd name="connsiteY5" fmla="*/ 1566371 h 1570472"/>
                  <a:gd name="connsiteX0-1" fmla="*/ 0 w 2029722"/>
                  <a:gd name="connsiteY0-2" fmla="*/ 1574572 h 1574572"/>
                  <a:gd name="connsiteX1-3" fmla="*/ 947203 w 2029722"/>
                  <a:gd name="connsiteY1-4" fmla="*/ 0 h 1574572"/>
                  <a:gd name="connsiteX2-5" fmla="*/ 1931311 w 2029722"/>
                  <a:gd name="connsiteY2-6" fmla="*/ 24603 h 1574572"/>
                  <a:gd name="connsiteX3-7" fmla="*/ 2029722 w 2029722"/>
                  <a:gd name="connsiteY3-8" fmla="*/ 106612 h 1574572"/>
                  <a:gd name="connsiteX4-9" fmla="*/ 1008710 w 2029722"/>
                  <a:gd name="connsiteY4-10" fmla="*/ 1570472 h 1574572"/>
                  <a:gd name="connsiteX5-11" fmla="*/ 0 w 2029722"/>
                  <a:gd name="connsiteY5-12" fmla="*/ 1574572 h 1574572"/>
                  <a:gd name="connsiteX0-13" fmla="*/ 0 w 2029722"/>
                  <a:gd name="connsiteY0-14" fmla="*/ 1574572 h 1574572"/>
                  <a:gd name="connsiteX1-15" fmla="*/ 947203 w 2029722"/>
                  <a:gd name="connsiteY1-16" fmla="*/ 0 h 1574572"/>
                  <a:gd name="connsiteX2-17" fmla="*/ 1931311 w 2029722"/>
                  <a:gd name="connsiteY2-18" fmla="*/ 24603 h 1574572"/>
                  <a:gd name="connsiteX3-19" fmla="*/ 2029722 w 2029722"/>
                  <a:gd name="connsiteY3-20" fmla="*/ 106612 h 1574572"/>
                  <a:gd name="connsiteX4-21" fmla="*/ 1008710 w 2029722"/>
                  <a:gd name="connsiteY4-22" fmla="*/ 1570472 h 1574572"/>
                  <a:gd name="connsiteX5-23" fmla="*/ 0 w 2029722"/>
                  <a:gd name="connsiteY5-24" fmla="*/ 1574572 h 1574572"/>
                  <a:gd name="connsiteX0-25" fmla="*/ 0 w 2029722"/>
                  <a:gd name="connsiteY0-26" fmla="*/ 1574572 h 1574572"/>
                  <a:gd name="connsiteX1-27" fmla="*/ 947203 w 2029722"/>
                  <a:gd name="connsiteY1-28" fmla="*/ 0 h 1574572"/>
                  <a:gd name="connsiteX2-29" fmla="*/ 1931311 w 2029722"/>
                  <a:gd name="connsiteY2-30" fmla="*/ 24603 h 1574572"/>
                  <a:gd name="connsiteX3-31" fmla="*/ 2029722 w 2029722"/>
                  <a:gd name="connsiteY3-32" fmla="*/ 106612 h 1574572"/>
                  <a:gd name="connsiteX4-33" fmla="*/ 1008710 w 2029722"/>
                  <a:gd name="connsiteY4-34" fmla="*/ 1570472 h 1574572"/>
                  <a:gd name="connsiteX5-35" fmla="*/ 0 w 2029722"/>
                  <a:gd name="connsiteY5-36" fmla="*/ 1574572 h 1574572"/>
                  <a:gd name="connsiteX0-37" fmla="*/ 0 w 2029722"/>
                  <a:gd name="connsiteY0-38" fmla="*/ 1574572 h 1574572"/>
                  <a:gd name="connsiteX1-39" fmla="*/ 947203 w 2029722"/>
                  <a:gd name="connsiteY1-40" fmla="*/ 0 h 1574572"/>
                  <a:gd name="connsiteX2-41" fmla="*/ 1931311 w 2029722"/>
                  <a:gd name="connsiteY2-42" fmla="*/ 24603 h 1574572"/>
                  <a:gd name="connsiteX3-43" fmla="*/ 2029722 w 2029722"/>
                  <a:gd name="connsiteY3-44" fmla="*/ 106612 h 1574572"/>
                  <a:gd name="connsiteX4-45" fmla="*/ 1008710 w 2029722"/>
                  <a:gd name="connsiteY4-46" fmla="*/ 1570472 h 1574572"/>
                  <a:gd name="connsiteX5-47" fmla="*/ 0 w 2029722"/>
                  <a:gd name="connsiteY5-48" fmla="*/ 1574572 h 1574572"/>
                  <a:gd name="connsiteX0-49" fmla="*/ 0 w 2029722"/>
                  <a:gd name="connsiteY0-50" fmla="*/ 1574572 h 1574572"/>
                  <a:gd name="connsiteX1-51" fmla="*/ 947203 w 2029722"/>
                  <a:gd name="connsiteY1-52" fmla="*/ 0 h 1574572"/>
                  <a:gd name="connsiteX2-53" fmla="*/ 1931311 w 2029722"/>
                  <a:gd name="connsiteY2-54" fmla="*/ 24603 h 1574572"/>
                  <a:gd name="connsiteX3-55" fmla="*/ 2029722 w 2029722"/>
                  <a:gd name="connsiteY3-56" fmla="*/ 106612 h 1574572"/>
                  <a:gd name="connsiteX4-57" fmla="*/ 1008710 w 2029722"/>
                  <a:gd name="connsiteY4-58" fmla="*/ 1570472 h 1574572"/>
                  <a:gd name="connsiteX5-59" fmla="*/ 0 w 2029722"/>
                  <a:gd name="connsiteY5-60" fmla="*/ 1574572 h 1574572"/>
                  <a:gd name="connsiteX0-61" fmla="*/ 0 w 2029722"/>
                  <a:gd name="connsiteY0-62" fmla="*/ 1574572 h 1574572"/>
                  <a:gd name="connsiteX1-63" fmla="*/ 947203 w 2029722"/>
                  <a:gd name="connsiteY1-64" fmla="*/ 0 h 1574572"/>
                  <a:gd name="connsiteX2-65" fmla="*/ 1931311 w 2029722"/>
                  <a:gd name="connsiteY2-66" fmla="*/ 24603 h 1574572"/>
                  <a:gd name="connsiteX3-67" fmla="*/ 2009219 w 2029722"/>
                  <a:gd name="connsiteY3-68" fmla="*/ 57406 h 1574572"/>
                  <a:gd name="connsiteX4-69" fmla="*/ 2029722 w 2029722"/>
                  <a:gd name="connsiteY4-70" fmla="*/ 106612 h 1574572"/>
                  <a:gd name="connsiteX5-71" fmla="*/ 1008710 w 2029722"/>
                  <a:gd name="connsiteY5-72" fmla="*/ 1570472 h 1574572"/>
                  <a:gd name="connsiteX6" fmla="*/ 0 w 2029722"/>
                  <a:gd name="connsiteY6" fmla="*/ 1574572 h 1574572"/>
                  <a:gd name="connsiteX0-73" fmla="*/ 0 w 2029722"/>
                  <a:gd name="connsiteY0-74" fmla="*/ 1574572 h 1574572"/>
                  <a:gd name="connsiteX1-75" fmla="*/ 947203 w 2029722"/>
                  <a:gd name="connsiteY1-76" fmla="*/ 0 h 1574572"/>
                  <a:gd name="connsiteX2-77" fmla="*/ 1931311 w 2029722"/>
                  <a:gd name="connsiteY2-78" fmla="*/ 24603 h 1574572"/>
                  <a:gd name="connsiteX3-79" fmla="*/ 2009219 w 2029722"/>
                  <a:gd name="connsiteY3-80" fmla="*/ 57406 h 1574572"/>
                  <a:gd name="connsiteX4-81" fmla="*/ 2029722 w 2029722"/>
                  <a:gd name="connsiteY4-82" fmla="*/ 106612 h 1574572"/>
                  <a:gd name="connsiteX5-83" fmla="*/ 1008710 w 2029722"/>
                  <a:gd name="connsiteY5-84" fmla="*/ 1570472 h 1574572"/>
                  <a:gd name="connsiteX6-85" fmla="*/ 0 w 2029722"/>
                  <a:gd name="connsiteY6-86" fmla="*/ 1574572 h 1574572"/>
                  <a:gd name="connsiteX0-87" fmla="*/ 0 w 2029722"/>
                  <a:gd name="connsiteY0-88" fmla="*/ 1574572 h 1574572"/>
                  <a:gd name="connsiteX1-89" fmla="*/ 947203 w 2029722"/>
                  <a:gd name="connsiteY1-90" fmla="*/ 0 h 1574572"/>
                  <a:gd name="connsiteX2-91" fmla="*/ 1931311 w 2029722"/>
                  <a:gd name="connsiteY2-92" fmla="*/ 24603 h 1574572"/>
                  <a:gd name="connsiteX3-93" fmla="*/ 2009219 w 2029722"/>
                  <a:gd name="connsiteY3-94" fmla="*/ 57406 h 1574572"/>
                  <a:gd name="connsiteX4-95" fmla="*/ 2029722 w 2029722"/>
                  <a:gd name="connsiteY4-96" fmla="*/ 106612 h 1574572"/>
                  <a:gd name="connsiteX5-97" fmla="*/ 1029212 w 2029722"/>
                  <a:gd name="connsiteY5-98" fmla="*/ 1566371 h 1574572"/>
                  <a:gd name="connsiteX6-99" fmla="*/ 0 w 2029722"/>
                  <a:gd name="connsiteY6-100" fmla="*/ 1574572 h 1574572"/>
                  <a:gd name="connsiteX0-101" fmla="*/ 0 w 2029722"/>
                  <a:gd name="connsiteY0-102" fmla="*/ 1574572 h 1574572"/>
                  <a:gd name="connsiteX1-103" fmla="*/ 947203 w 2029722"/>
                  <a:gd name="connsiteY1-104" fmla="*/ 0 h 1574572"/>
                  <a:gd name="connsiteX2-105" fmla="*/ 1931311 w 2029722"/>
                  <a:gd name="connsiteY2-106" fmla="*/ 24603 h 1574572"/>
                  <a:gd name="connsiteX3-107" fmla="*/ 2009219 w 2029722"/>
                  <a:gd name="connsiteY3-108" fmla="*/ 57406 h 1574572"/>
                  <a:gd name="connsiteX4-109" fmla="*/ 2029722 w 2029722"/>
                  <a:gd name="connsiteY4-110" fmla="*/ 106612 h 1574572"/>
                  <a:gd name="connsiteX5-111" fmla="*/ 1029212 w 2029722"/>
                  <a:gd name="connsiteY5-112" fmla="*/ 1566371 h 1574572"/>
                  <a:gd name="connsiteX6-113" fmla="*/ 0 w 2029722"/>
                  <a:gd name="connsiteY6-114" fmla="*/ 1574572 h 1574572"/>
                  <a:gd name="connsiteX0-115" fmla="*/ 0 w 2112234"/>
                  <a:gd name="connsiteY0-116" fmla="*/ 1602749 h 1602749"/>
                  <a:gd name="connsiteX1-117" fmla="*/ 947203 w 2112234"/>
                  <a:gd name="connsiteY1-118" fmla="*/ 28177 h 1602749"/>
                  <a:gd name="connsiteX2-119" fmla="*/ 1931311 w 2112234"/>
                  <a:gd name="connsiteY2-120" fmla="*/ 52780 h 1602749"/>
                  <a:gd name="connsiteX3-121" fmla="*/ 2029722 w 2112234"/>
                  <a:gd name="connsiteY3-122" fmla="*/ 134789 h 1602749"/>
                  <a:gd name="connsiteX4-123" fmla="*/ 1029212 w 2112234"/>
                  <a:gd name="connsiteY4-124" fmla="*/ 1594548 h 1602749"/>
                  <a:gd name="connsiteX5-125" fmla="*/ 0 w 2112234"/>
                  <a:gd name="connsiteY5-126" fmla="*/ 1602749 h 1602749"/>
                  <a:gd name="connsiteX0-127" fmla="*/ 0 w 2094991"/>
                  <a:gd name="connsiteY0-128" fmla="*/ 1602749 h 1602749"/>
                  <a:gd name="connsiteX1-129" fmla="*/ 947203 w 2094991"/>
                  <a:gd name="connsiteY1-130" fmla="*/ 28177 h 1602749"/>
                  <a:gd name="connsiteX2-131" fmla="*/ 1931311 w 2094991"/>
                  <a:gd name="connsiteY2-132" fmla="*/ 52780 h 1602749"/>
                  <a:gd name="connsiteX3-133" fmla="*/ 2029722 w 2094991"/>
                  <a:gd name="connsiteY3-134" fmla="*/ 134789 h 1602749"/>
                  <a:gd name="connsiteX4-135" fmla="*/ 1029212 w 2094991"/>
                  <a:gd name="connsiteY4-136" fmla="*/ 1594548 h 1602749"/>
                  <a:gd name="connsiteX5-137" fmla="*/ 0 w 2094991"/>
                  <a:gd name="connsiteY5-138" fmla="*/ 1602749 h 1602749"/>
                  <a:gd name="connsiteX0-139" fmla="*/ 0 w 2029722"/>
                  <a:gd name="connsiteY0-140" fmla="*/ 1574572 h 1574572"/>
                  <a:gd name="connsiteX1-141" fmla="*/ 947203 w 2029722"/>
                  <a:gd name="connsiteY1-142" fmla="*/ 0 h 1574572"/>
                  <a:gd name="connsiteX2-143" fmla="*/ 1931311 w 2029722"/>
                  <a:gd name="connsiteY2-144" fmla="*/ 24603 h 1574572"/>
                  <a:gd name="connsiteX3-145" fmla="*/ 2029722 w 2029722"/>
                  <a:gd name="connsiteY3-146" fmla="*/ 106612 h 1574572"/>
                  <a:gd name="connsiteX4-147" fmla="*/ 1029212 w 2029722"/>
                  <a:gd name="connsiteY4-148" fmla="*/ 1566371 h 1574572"/>
                  <a:gd name="connsiteX5-149" fmla="*/ 0 w 2029722"/>
                  <a:gd name="connsiteY5-150" fmla="*/ 1574572 h 1574572"/>
                  <a:gd name="connsiteX0-151" fmla="*/ 0 w 2029722"/>
                  <a:gd name="connsiteY0-152" fmla="*/ 1574572 h 1574572"/>
                  <a:gd name="connsiteX1-153" fmla="*/ 947203 w 2029722"/>
                  <a:gd name="connsiteY1-154" fmla="*/ 0 h 1574572"/>
                  <a:gd name="connsiteX2-155" fmla="*/ 1931311 w 2029722"/>
                  <a:gd name="connsiteY2-156" fmla="*/ 24603 h 1574572"/>
                  <a:gd name="connsiteX3-157" fmla="*/ 2029722 w 2029722"/>
                  <a:gd name="connsiteY3-158" fmla="*/ 106612 h 1574572"/>
                  <a:gd name="connsiteX4-159" fmla="*/ 1029212 w 2029722"/>
                  <a:gd name="connsiteY4-160" fmla="*/ 1566371 h 1574572"/>
                  <a:gd name="connsiteX5-161" fmla="*/ 0 w 2029722"/>
                  <a:gd name="connsiteY5-162" fmla="*/ 1574572 h 1574572"/>
                  <a:gd name="connsiteX0-163" fmla="*/ 0 w 2026763"/>
                  <a:gd name="connsiteY0-164" fmla="*/ 1574572 h 1574572"/>
                  <a:gd name="connsiteX1-165" fmla="*/ 947203 w 2026763"/>
                  <a:gd name="connsiteY1-166" fmla="*/ 0 h 1574572"/>
                  <a:gd name="connsiteX2-167" fmla="*/ 1931311 w 2026763"/>
                  <a:gd name="connsiteY2-168" fmla="*/ 24603 h 1574572"/>
                  <a:gd name="connsiteX3-169" fmla="*/ 2026763 w 2026763"/>
                  <a:gd name="connsiteY3-170" fmla="*/ 118448 h 1574572"/>
                  <a:gd name="connsiteX4-171" fmla="*/ 1029212 w 2026763"/>
                  <a:gd name="connsiteY4-172" fmla="*/ 1566371 h 1574572"/>
                  <a:gd name="connsiteX5-173" fmla="*/ 0 w 2026763"/>
                  <a:gd name="connsiteY5-174" fmla="*/ 1574572 h 1574572"/>
                  <a:gd name="connsiteX0-175" fmla="*/ 0 w 2026763"/>
                  <a:gd name="connsiteY0-176" fmla="*/ 1574572 h 1589231"/>
                  <a:gd name="connsiteX1-177" fmla="*/ 947203 w 2026763"/>
                  <a:gd name="connsiteY1-178" fmla="*/ 0 h 1589231"/>
                  <a:gd name="connsiteX2-179" fmla="*/ 1931311 w 2026763"/>
                  <a:gd name="connsiteY2-180" fmla="*/ 24603 h 1589231"/>
                  <a:gd name="connsiteX3-181" fmla="*/ 2026763 w 2026763"/>
                  <a:gd name="connsiteY3-182" fmla="*/ 118448 h 1589231"/>
                  <a:gd name="connsiteX4-183" fmla="*/ 1029212 w 2026763"/>
                  <a:gd name="connsiteY4-184" fmla="*/ 1589231 h 1589231"/>
                  <a:gd name="connsiteX5-185" fmla="*/ 0 w 2026763"/>
                  <a:gd name="connsiteY5-186" fmla="*/ 1574572 h 1589231"/>
                  <a:gd name="connsiteX0-187" fmla="*/ 0 w 2026763"/>
                  <a:gd name="connsiteY0-188" fmla="*/ 1574572 h 1601616"/>
                  <a:gd name="connsiteX1-189" fmla="*/ 947203 w 2026763"/>
                  <a:gd name="connsiteY1-190" fmla="*/ 0 h 1601616"/>
                  <a:gd name="connsiteX2-191" fmla="*/ 1931311 w 2026763"/>
                  <a:gd name="connsiteY2-192" fmla="*/ 24603 h 1601616"/>
                  <a:gd name="connsiteX3-193" fmla="*/ 2026763 w 2026763"/>
                  <a:gd name="connsiteY3-194" fmla="*/ 118448 h 1601616"/>
                  <a:gd name="connsiteX4-195" fmla="*/ 1029212 w 2026763"/>
                  <a:gd name="connsiteY4-196" fmla="*/ 1589231 h 1601616"/>
                  <a:gd name="connsiteX5-197" fmla="*/ 0 w 2026763"/>
                  <a:gd name="connsiteY5-198" fmla="*/ 1574572 h 1601616"/>
                  <a:gd name="connsiteX0-199" fmla="*/ 0 w 2026763"/>
                  <a:gd name="connsiteY0-200" fmla="*/ 1574572 h 1593194"/>
                  <a:gd name="connsiteX1-201" fmla="*/ 947203 w 2026763"/>
                  <a:gd name="connsiteY1-202" fmla="*/ 0 h 1593194"/>
                  <a:gd name="connsiteX2-203" fmla="*/ 1931311 w 2026763"/>
                  <a:gd name="connsiteY2-204" fmla="*/ 24603 h 1593194"/>
                  <a:gd name="connsiteX3-205" fmla="*/ 2026763 w 2026763"/>
                  <a:gd name="connsiteY3-206" fmla="*/ 118448 h 1593194"/>
                  <a:gd name="connsiteX4-207" fmla="*/ 1029212 w 2026763"/>
                  <a:gd name="connsiteY4-208" fmla="*/ 1589231 h 1593194"/>
                  <a:gd name="connsiteX5-209" fmla="*/ 0 w 2026763"/>
                  <a:gd name="connsiteY5-210" fmla="*/ 1574572 h 1593194"/>
                  <a:gd name="connsiteX0-211" fmla="*/ 0 w 2023046"/>
                  <a:gd name="connsiteY0-212" fmla="*/ 1563421 h 1589231"/>
                  <a:gd name="connsiteX1-213" fmla="*/ 943486 w 2023046"/>
                  <a:gd name="connsiteY1-214" fmla="*/ 0 h 1589231"/>
                  <a:gd name="connsiteX2-215" fmla="*/ 1927594 w 2023046"/>
                  <a:gd name="connsiteY2-216" fmla="*/ 24603 h 1589231"/>
                  <a:gd name="connsiteX3-217" fmla="*/ 2023046 w 2023046"/>
                  <a:gd name="connsiteY3-218" fmla="*/ 118448 h 1589231"/>
                  <a:gd name="connsiteX4-219" fmla="*/ 1025495 w 2023046"/>
                  <a:gd name="connsiteY4-220" fmla="*/ 1589231 h 1589231"/>
                  <a:gd name="connsiteX5-221" fmla="*/ 0 w 2023046"/>
                  <a:gd name="connsiteY5-222" fmla="*/ 1563421 h 1589231"/>
                  <a:gd name="connsiteX0-223" fmla="*/ 0 w 2023046"/>
                  <a:gd name="connsiteY0-224" fmla="*/ 1563421 h 1574847"/>
                  <a:gd name="connsiteX1-225" fmla="*/ 943486 w 2023046"/>
                  <a:gd name="connsiteY1-226" fmla="*/ 0 h 1574847"/>
                  <a:gd name="connsiteX2-227" fmla="*/ 1927594 w 2023046"/>
                  <a:gd name="connsiteY2-228" fmla="*/ 24603 h 1574847"/>
                  <a:gd name="connsiteX3-229" fmla="*/ 2023046 w 2023046"/>
                  <a:gd name="connsiteY3-230" fmla="*/ 118448 h 1574847"/>
                  <a:gd name="connsiteX4-231" fmla="*/ 1029212 w 2023046"/>
                  <a:gd name="connsiteY4-232" fmla="*/ 1548343 h 1574847"/>
                  <a:gd name="connsiteX5-233" fmla="*/ 0 w 2023046"/>
                  <a:gd name="connsiteY5-234" fmla="*/ 1563421 h 1574847"/>
                  <a:gd name="connsiteX0-235" fmla="*/ 0 w 2023046"/>
                  <a:gd name="connsiteY0-236" fmla="*/ 1563421 h 1563421"/>
                  <a:gd name="connsiteX1-237" fmla="*/ 943486 w 2023046"/>
                  <a:gd name="connsiteY1-238" fmla="*/ 0 h 1563421"/>
                  <a:gd name="connsiteX2-239" fmla="*/ 1927594 w 2023046"/>
                  <a:gd name="connsiteY2-240" fmla="*/ 24603 h 1563421"/>
                  <a:gd name="connsiteX3-241" fmla="*/ 2023046 w 2023046"/>
                  <a:gd name="connsiteY3-242" fmla="*/ 118448 h 1563421"/>
                  <a:gd name="connsiteX4-243" fmla="*/ 1029212 w 2023046"/>
                  <a:gd name="connsiteY4-244" fmla="*/ 1548343 h 1563421"/>
                  <a:gd name="connsiteX5-245" fmla="*/ 0 w 2023046"/>
                  <a:gd name="connsiteY5-246" fmla="*/ 1563421 h 1563421"/>
                  <a:gd name="connsiteX0-247" fmla="*/ 0 w 2023046"/>
                  <a:gd name="connsiteY0-248" fmla="*/ 1563421 h 1568845"/>
                  <a:gd name="connsiteX1-249" fmla="*/ 943486 w 2023046"/>
                  <a:gd name="connsiteY1-250" fmla="*/ 0 h 1568845"/>
                  <a:gd name="connsiteX2-251" fmla="*/ 1927594 w 2023046"/>
                  <a:gd name="connsiteY2-252" fmla="*/ 24603 h 1568845"/>
                  <a:gd name="connsiteX3-253" fmla="*/ 2023046 w 2023046"/>
                  <a:gd name="connsiteY3-254" fmla="*/ 118448 h 1568845"/>
                  <a:gd name="connsiteX4-255" fmla="*/ 1012811 w 2023046"/>
                  <a:gd name="connsiteY4-256" fmla="*/ 1568845 h 1568845"/>
                  <a:gd name="connsiteX5-257" fmla="*/ 0 w 2023046"/>
                  <a:gd name="connsiteY5-258" fmla="*/ 1563421 h 1568845"/>
                  <a:gd name="connsiteX0-259" fmla="*/ 0 w 2023046"/>
                  <a:gd name="connsiteY0-260" fmla="*/ 1575722 h 1575722"/>
                  <a:gd name="connsiteX1-261" fmla="*/ 943486 w 2023046"/>
                  <a:gd name="connsiteY1-262" fmla="*/ 0 h 1575722"/>
                  <a:gd name="connsiteX2-263" fmla="*/ 1927594 w 2023046"/>
                  <a:gd name="connsiteY2-264" fmla="*/ 24603 h 1575722"/>
                  <a:gd name="connsiteX3-265" fmla="*/ 2023046 w 2023046"/>
                  <a:gd name="connsiteY3-266" fmla="*/ 118448 h 1575722"/>
                  <a:gd name="connsiteX4-267" fmla="*/ 1012811 w 2023046"/>
                  <a:gd name="connsiteY4-268" fmla="*/ 1568845 h 1575722"/>
                  <a:gd name="connsiteX5-269" fmla="*/ 0 w 2023046"/>
                  <a:gd name="connsiteY5-270" fmla="*/ 1575722 h 1575722"/>
                  <a:gd name="connsiteX0-271" fmla="*/ 0 w 2023046"/>
                  <a:gd name="connsiteY0-272" fmla="*/ 1557880 h 1557880"/>
                  <a:gd name="connsiteX1-273" fmla="*/ 947947 w 2023046"/>
                  <a:gd name="connsiteY1-274" fmla="*/ 0 h 1557880"/>
                  <a:gd name="connsiteX2-275" fmla="*/ 1927594 w 2023046"/>
                  <a:gd name="connsiteY2-276" fmla="*/ 6761 h 1557880"/>
                  <a:gd name="connsiteX3-277" fmla="*/ 2023046 w 2023046"/>
                  <a:gd name="connsiteY3-278" fmla="*/ 100606 h 1557880"/>
                  <a:gd name="connsiteX4-279" fmla="*/ 1012811 w 2023046"/>
                  <a:gd name="connsiteY4-280" fmla="*/ 1551003 h 1557880"/>
                  <a:gd name="connsiteX5-281" fmla="*/ 0 w 2023046"/>
                  <a:gd name="connsiteY5-282" fmla="*/ 1557880 h 155788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2023046" h="1557880">
                    <a:moveTo>
                      <a:pt x="0" y="1557880"/>
                    </a:moveTo>
                    <a:cubicBezTo>
                      <a:pt x="656072" y="163728"/>
                      <a:pt x="648615" y="123013"/>
                      <a:pt x="947947" y="0"/>
                    </a:cubicBezTo>
                    <a:lnTo>
                      <a:pt x="1927594" y="6761"/>
                    </a:lnTo>
                    <a:cubicBezTo>
                      <a:pt x="1981807" y="34055"/>
                      <a:pt x="1994802" y="50814"/>
                      <a:pt x="2023046" y="100606"/>
                    </a:cubicBezTo>
                    <a:cubicBezTo>
                      <a:pt x="1744216" y="-198728"/>
                      <a:pt x="1262938" y="1099954"/>
                      <a:pt x="1012811" y="1551003"/>
                    </a:cubicBezTo>
                    <a:lnTo>
                      <a:pt x="0" y="1557880"/>
                    </a:lnTo>
                    <a:close/>
                  </a:path>
                </a:pathLst>
              </a:custGeom>
              <a:blipFill dpi="0" rotWithShape="1"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tile tx="0" ty="0" sx="100000" sy="100000" flip="none" algn="tl"/>
              </a:blipFill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2591166491">
                      <ask:type>
                        <ask:lineSketchScribble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53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F5A25C6F-1B5E-F050-5171-AB03ED0AA56F}"/>
                </a:ext>
              </a:extLst>
            </p:cNvPr>
            <p:cNvGrpSpPr/>
            <p:nvPr/>
          </p:nvGrpSpPr>
          <p:grpSpPr>
            <a:xfrm>
              <a:off x="3315486" y="1425827"/>
              <a:ext cx="2864179" cy="2179697"/>
              <a:chOff x="3236480" y="2021433"/>
              <a:chExt cx="2864179" cy="2179697"/>
            </a:xfrm>
            <a:gradFill flip="none" rotWithShape="1">
              <a:gsLst>
                <a:gs pos="0">
                  <a:srgbClr val="0170C1">
                    <a:shade val="30000"/>
                    <a:satMod val="115000"/>
                  </a:srgbClr>
                </a:gs>
                <a:gs pos="50000">
                  <a:srgbClr val="0170C1">
                    <a:shade val="67500"/>
                    <a:satMod val="115000"/>
                  </a:srgbClr>
                </a:gs>
                <a:gs pos="100000">
                  <a:srgbClr val="0170C1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</p:grpSpPr>
          <p:sp>
            <p:nvSpPr>
              <p:cNvPr id="9" name="任意多边形 51">
                <a:extLst>
                  <a:ext uri="{FF2B5EF4-FFF2-40B4-BE49-F238E27FC236}">
                    <a16:creationId xmlns:a16="http://schemas.microsoft.com/office/drawing/2014/main" id="{0CFA6EA5-CCDE-D662-F419-E3ACBFD6BA0F}"/>
                  </a:ext>
                </a:extLst>
              </p:cNvPr>
              <p:cNvSpPr/>
              <p:nvPr/>
            </p:nvSpPr>
            <p:spPr>
              <a:xfrm>
                <a:off x="5538099" y="2073819"/>
                <a:ext cx="562560" cy="325906"/>
              </a:xfrm>
              <a:custGeom>
                <a:avLst/>
                <a:gdLst>
                  <a:gd name="connsiteX0" fmla="*/ 367678 w 370875"/>
                  <a:gd name="connsiteY0" fmla="*/ 140677 h 140677"/>
                  <a:gd name="connsiteX1" fmla="*/ 370875 w 370875"/>
                  <a:gd name="connsiteY1" fmla="*/ 0 h 140677"/>
                  <a:gd name="connsiteX2" fmla="*/ 0 w 370875"/>
                  <a:gd name="connsiteY2" fmla="*/ 134282 h 140677"/>
                  <a:gd name="connsiteX3" fmla="*/ 367678 w 370875"/>
                  <a:gd name="connsiteY3" fmla="*/ 140677 h 140677"/>
                  <a:gd name="connsiteX0-1" fmla="*/ 367678 w 370875"/>
                  <a:gd name="connsiteY0-2" fmla="*/ 232793 h 232793"/>
                  <a:gd name="connsiteX1-3" fmla="*/ 370875 w 370875"/>
                  <a:gd name="connsiteY1-4" fmla="*/ 92116 h 232793"/>
                  <a:gd name="connsiteX2-5" fmla="*/ 0 w 370875"/>
                  <a:gd name="connsiteY2-6" fmla="*/ 226398 h 232793"/>
                  <a:gd name="connsiteX3-7" fmla="*/ 367678 w 370875"/>
                  <a:gd name="connsiteY3-8" fmla="*/ 232793 h 232793"/>
                  <a:gd name="connsiteX0-9" fmla="*/ 367678 w 370875"/>
                  <a:gd name="connsiteY0-10" fmla="*/ 233290 h 233290"/>
                  <a:gd name="connsiteX1-11" fmla="*/ 370875 w 370875"/>
                  <a:gd name="connsiteY1-12" fmla="*/ 92613 h 233290"/>
                  <a:gd name="connsiteX2-13" fmla="*/ 0 w 370875"/>
                  <a:gd name="connsiteY2-14" fmla="*/ 226895 h 233290"/>
                  <a:gd name="connsiteX3-15" fmla="*/ 367678 w 370875"/>
                  <a:gd name="connsiteY3-16" fmla="*/ 233290 h 233290"/>
                  <a:gd name="connsiteX0-17" fmla="*/ 367678 w 370875"/>
                  <a:gd name="connsiteY0-18" fmla="*/ 229170 h 229170"/>
                  <a:gd name="connsiteX1-19" fmla="*/ 370875 w 370875"/>
                  <a:gd name="connsiteY1-20" fmla="*/ 88493 h 229170"/>
                  <a:gd name="connsiteX2-21" fmla="*/ 0 w 370875"/>
                  <a:gd name="connsiteY2-22" fmla="*/ 222775 h 229170"/>
                  <a:gd name="connsiteX3-23" fmla="*/ 367678 w 370875"/>
                  <a:gd name="connsiteY3-24" fmla="*/ 229170 h 229170"/>
                  <a:gd name="connsiteX0-25" fmla="*/ 386861 w 390058"/>
                  <a:gd name="connsiteY0-26" fmla="*/ 227542 h 230739"/>
                  <a:gd name="connsiteX1-27" fmla="*/ 390058 w 390058"/>
                  <a:gd name="connsiteY1-28" fmla="*/ 86865 h 230739"/>
                  <a:gd name="connsiteX2-29" fmla="*/ 0 w 390058"/>
                  <a:gd name="connsiteY2-30" fmla="*/ 230739 h 230739"/>
                  <a:gd name="connsiteX3-31" fmla="*/ 386861 w 390058"/>
                  <a:gd name="connsiteY3-32" fmla="*/ 227542 h 230739"/>
                  <a:gd name="connsiteX0-33" fmla="*/ 386861 w 390058"/>
                  <a:gd name="connsiteY0-34" fmla="*/ 231640 h 234837"/>
                  <a:gd name="connsiteX1-35" fmla="*/ 390058 w 390058"/>
                  <a:gd name="connsiteY1-36" fmla="*/ 90963 h 234837"/>
                  <a:gd name="connsiteX2-37" fmla="*/ 0 w 390058"/>
                  <a:gd name="connsiteY2-38" fmla="*/ 234837 h 234837"/>
                  <a:gd name="connsiteX3-39" fmla="*/ 386861 w 390058"/>
                  <a:gd name="connsiteY3-40" fmla="*/ 231640 h 234837"/>
                  <a:gd name="connsiteX0-41" fmla="*/ 386861 w 397219"/>
                  <a:gd name="connsiteY0-42" fmla="*/ 231640 h 234837"/>
                  <a:gd name="connsiteX1-43" fmla="*/ 390058 w 397219"/>
                  <a:gd name="connsiteY1-44" fmla="*/ 90963 h 234837"/>
                  <a:gd name="connsiteX2-45" fmla="*/ 0 w 397219"/>
                  <a:gd name="connsiteY2-46" fmla="*/ 234837 h 234837"/>
                  <a:gd name="connsiteX3-47" fmla="*/ 386861 w 397219"/>
                  <a:gd name="connsiteY3-48" fmla="*/ 231640 h 234837"/>
                  <a:gd name="connsiteX0-49" fmla="*/ 386861 w 401264"/>
                  <a:gd name="connsiteY0-50" fmla="*/ 231640 h 234837"/>
                  <a:gd name="connsiteX1-51" fmla="*/ 390058 w 401264"/>
                  <a:gd name="connsiteY1-52" fmla="*/ 90963 h 234837"/>
                  <a:gd name="connsiteX2-53" fmla="*/ 0 w 401264"/>
                  <a:gd name="connsiteY2-54" fmla="*/ 234837 h 234837"/>
                  <a:gd name="connsiteX3-55" fmla="*/ 386861 w 401264"/>
                  <a:gd name="connsiteY3-56" fmla="*/ 231640 h 234837"/>
                  <a:gd name="connsiteX0-57" fmla="*/ 386861 w 406990"/>
                  <a:gd name="connsiteY0-58" fmla="*/ 231640 h 234837"/>
                  <a:gd name="connsiteX1-59" fmla="*/ 390058 w 406990"/>
                  <a:gd name="connsiteY1-60" fmla="*/ 90963 h 234837"/>
                  <a:gd name="connsiteX2-61" fmla="*/ 0 w 406990"/>
                  <a:gd name="connsiteY2-62" fmla="*/ 234837 h 234837"/>
                  <a:gd name="connsiteX3-63" fmla="*/ 386861 w 406990"/>
                  <a:gd name="connsiteY3-64" fmla="*/ 231640 h 234837"/>
                  <a:gd name="connsiteX0-65" fmla="*/ 386861 w 400092"/>
                  <a:gd name="connsiteY0-66" fmla="*/ 231640 h 234837"/>
                  <a:gd name="connsiteX1-67" fmla="*/ 390058 w 400092"/>
                  <a:gd name="connsiteY1-68" fmla="*/ 90963 h 234837"/>
                  <a:gd name="connsiteX2-69" fmla="*/ 0 w 400092"/>
                  <a:gd name="connsiteY2-70" fmla="*/ 234837 h 234837"/>
                  <a:gd name="connsiteX3-71" fmla="*/ 386861 w 400092"/>
                  <a:gd name="connsiteY3-72" fmla="*/ 231640 h 234837"/>
                  <a:gd name="connsiteX0-73" fmla="*/ 386861 w 400092"/>
                  <a:gd name="connsiteY0-74" fmla="*/ 231640 h 234837"/>
                  <a:gd name="connsiteX1-75" fmla="*/ 390058 w 400092"/>
                  <a:gd name="connsiteY1-76" fmla="*/ 90963 h 234837"/>
                  <a:gd name="connsiteX2-77" fmla="*/ 0 w 400092"/>
                  <a:gd name="connsiteY2-78" fmla="*/ 234837 h 234837"/>
                  <a:gd name="connsiteX3-79" fmla="*/ 386861 w 400092"/>
                  <a:gd name="connsiteY3-80" fmla="*/ 231640 h 234837"/>
                  <a:gd name="connsiteX0-81" fmla="*/ 386861 w 400092"/>
                  <a:gd name="connsiteY0-82" fmla="*/ 228587 h 231784"/>
                  <a:gd name="connsiteX1-83" fmla="*/ 390058 w 400092"/>
                  <a:gd name="connsiteY1-84" fmla="*/ 87910 h 231784"/>
                  <a:gd name="connsiteX2-85" fmla="*/ 0 w 400092"/>
                  <a:gd name="connsiteY2-86" fmla="*/ 231784 h 231784"/>
                  <a:gd name="connsiteX3-87" fmla="*/ 386861 w 400092"/>
                  <a:gd name="connsiteY3-88" fmla="*/ 228587 h 23178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00092" h="231784">
                    <a:moveTo>
                      <a:pt x="386861" y="228587"/>
                    </a:moveTo>
                    <a:cubicBezTo>
                      <a:pt x="399561" y="220066"/>
                      <a:pt x="407403" y="162418"/>
                      <a:pt x="390058" y="87910"/>
                    </a:cubicBezTo>
                    <a:cubicBezTo>
                      <a:pt x="295691" y="-157526"/>
                      <a:pt x="37301" y="183825"/>
                      <a:pt x="0" y="231784"/>
                    </a:cubicBezTo>
                    <a:lnTo>
                      <a:pt x="386861" y="228587"/>
                    </a:lnTo>
                    <a:close/>
                  </a:path>
                </a:pathLst>
              </a:custGeom>
              <a:solidFill>
                <a:srgbClr val="3D714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53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" name="任意多边形 52">
                <a:extLst>
                  <a:ext uri="{FF2B5EF4-FFF2-40B4-BE49-F238E27FC236}">
                    <a16:creationId xmlns:a16="http://schemas.microsoft.com/office/drawing/2014/main" id="{02C1D63E-7ADA-3929-B659-38423C088657}"/>
                  </a:ext>
                </a:extLst>
              </p:cNvPr>
              <p:cNvSpPr/>
              <p:nvPr/>
            </p:nvSpPr>
            <p:spPr>
              <a:xfrm>
                <a:off x="3236480" y="2021433"/>
                <a:ext cx="2836007" cy="2179697"/>
              </a:xfrm>
              <a:custGeom>
                <a:avLst/>
                <a:gdLst>
                  <a:gd name="connsiteX0" fmla="*/ 0 w 2042024"/>
                  <a:gd name="connsiteY0" fmla="*/ 1566371 h 1570472"/>
                  <a:gd name="connsiteX1" fmla="*/ 959505 w 2042024"/>
                  <a:gd name="connsiteY1" fmla="*/ 0 h 1570472"/>
                  <a:gd name="connsiteX2" fmla="*/ 1943613 w 2042024"/>
                  <a:gd name="connsiteY2" fmla="*/ 24603 h 1570472"/>
                  <a:gd name="connsiteX3" fmla="*/ 2042024 w 2042024"/>
                  <a:gd name="connsiteY3" fmla="*/ 106612 h 1570472"/>
                  <a:gd name="connsiteX4" fmla="*/ 1021012 w 2042024"/>
                  <a:gd name="connsiteY4" fmla="*/ 1570472 h 1570472"/>
                  <a:gd name="connsiteX5" fmla="*/ 0 w 2042024"/>
                  <a:gd name="connsiteY5" fmla="*/ 1566371 h 1570472"/>
                  <a:gd name="connsiteX0-1" fmla="*/ 0 w 2029722"/>
                  <a:gd name="connsiteY0-2" fmla="*/ 1574572 h 1574572"/>
                  <a:gd name="connsiteX1-3" fmla="*/ 947203 w 2029722"/>
                  <a:gd name="connsiteY1-4" fmla="*/ 0 h 1574572"/>
                  <a:gd name="connsiteX2-5" fmla="*/ 1931311 w 2029722"/>
                  <a:gd name="connsiteY2-6" fmla="*/ 24603 h 1574572"/>
                  <a:gd name="connsiteX3-7" fmla="*/ 2029722 w 2029722"/>
                  <a:gd name="connsiteY3-8" fmla="*/ 106612 h 1574572"/>
                  <a:gd name="connsiteX4-9" fmla="*/ 1008710 w 2029722"/>
                  <a:gd name="connsiteY4-10" fmla="*/ 1570472 h 1574572"/>
                  <a:gd name="connsiteX5-11" fmla="*/ 0 w 2029722"/>
                  <a:gd name="connsiteY5-12" fmla="*/ 1574572 h 1574572"/>
                  <a:gd name="connsiteX0-13" fmla="*/ 0 w 2029722"/>
                  <a:gd name="connsiteY0-14" fmla="*/ 1574572 h 1574572"/>
                  <a:gd name="connsiteX1-15" fmla="*/ 947203 w 2029722"/>
                  <a:gd name="connsiteY1-16" fmla="*/ 0 h 1574572"/>
                  <a:gd name="connsiteX2-17" fmla="*/ 1931311 w 2029722"/>
                  <a:gd name="connsiteY2-18" fmla="*/ 24603 h 1574572"/>
                  <a:gd name="connsiteX3-19" fmla="*/ 2029722 w 2029722"/>
                  <a:gd name="connsiteY3-20" fmla="*/ 106612 h 1574572"/>
                  <a:gd name="connsiteX4-21" fmla="*/ 1008710 w 2029722"/>
                  <a:gd name="connsiteY4-22" fmla="*/ 1570472 h 1574572"/>
                  <a:gd name="connsiteX5-23" fmla="*/ 0 w 2029722"/>
                  <a:gd name="connsiteY5-24" fmla="*/ 1574572 h 1574572"/>
                  <a:gd name="connsiteX0-25" fmla="*/ 0 w 2029722"/>
                  <a:gd name="connsiteY0-26" fmla="*/ 1574572 h 1574572"/>
                  <a:gd name="connsiteX1-27" fmla="*/ 947203 w 2029722"/>
                  <a:gd name="connsiteY1-28" fmla="*/ 0 h 1574572"/>
                  <a:gd name="connsiteX2-29" fmla="*/ 1931311 w 2029722"/>
                  <a:gd name="connsiteY2-30" fmla="*/ 24603 h 1574572"/>
                  <a:gd name="connsiteX3-31" fmla="*/ 2029722 w 2029722"/>
                  <a:gd name="connsiteY3-32" fmla="*/ 106612 h 1574572"/>
                  <a:gd name="connsiteX4-33" fmla="*/ 1008710 w 2029722"/>
                  <a:gd name="connsiteY4-34" fmla="*/ 1570472 h 1574572"/>
                  <a:gd name="connsiteX5-35" fmla="*/ 0 w 2029722"/>
                  <a:gd name="connsiteY5-36" fmla="*/ 1574572 h 1574572"/>
                  <a:gd name="connsiteX0-37" fmla="*/ 0 w 2029722"/>
                  <a:gd name="connsiteY0-38" fmla="*/ 1574572 h 1574572"/>
                  <a:gd name="connsiteX1-39" fmla="*/ 947203 w 2029722"/>
                  <a:gd name="connsiteY1-40" fmla="*/ 0 h 1574572"/>
                  <a:gd name="connsiteX2-41" fmla="*/ 1931311 w 2029722"/>
                  <a:gd name="connsiteY2-42" fmla="*/ 24603 h 1574572"/>
                  <a:gd name="connsiteX3-43" fmla="*/ 2029722 w 2029722"/>
                  <a:gd name="connsiteY3-44" fmla="*/ 106612 h 1574572"/>
                  <a:gd name="connsiteX4-45" fmla="*/ 1008710 w 2029722"/>
                  <a:gd name="connsiteY4-46" fmla="*/ 1570472 h 1574572"/>
                  <a:gd name="connsiteX5-47" fmla="*/ 0 w 2029722"/>
                  <a:gd name="connsiteY5-48" fmla="*/ 1574572 h 1574572"/>
                  <a:gd name="connsiteX0-49" fmla="*/ 0 w 2029722"/>
                  <a:gd name="connsiteY0-50" fmla="*/ 1574572 h 1574572"/>
                  <a:gd name="connsiteX1-51" fmla="*/ 947203 w 2029722"/>
                  <a:gd name="connsiteY1-52" fmla="*/ 0 h 1574572"/>
                  <a:gd name="connsiteX2-53" fmla="*/ 1931311 w 2029722"/>
                  <a:gd name="connsiteY2-54" fmla="*/ 24603 h 1574572"/>
                  <a:gd name="connsiteX3-55" fmla="*/ 2029722 w 2029722"/>
                  <a:gd name="connsiteY3-56" fmla="*/ 106612 h 1574572"/>
                  <a:gd name="connsiteX4-57" fmla="*/ 1008710 w 2029722"/>
                  <a:gd name="connsiteY4-58" fmla="*/ 1570472 h 1574572"/>
                  <a:gd name="connsiteX5-59" fmla="*/ 0 w 2029722"/>
                  <a:gd name="connsiteY5-60" fmla="*/ 1574572 h 1574572"/>
                  <a:gd name="connsiteX0-61" fmla="*/ 0 w 2029722"/>
                  <a:gd name="connsiteY0-62" fmla="*/ 1574572 h 1574572"/>
                  <a:gd name="connsiteX1-63" fmla="*/ 947203 w 2029722"/>
                  <a:gd name="connsiteY1-64" fmla="*/ 0 h 1574572"/>
                  <a:gd name="connsiteX2-65" fmla="*/ 1931311 w 2029722"/>
                  <a:gd name="connsiteY2-66" fmla="*/ 24603 h 1574572"/>
                  <a:gd name="connsiteX3-67" fmla="*/ 2009219 w 2029722"/>
                  <a:gd name="connsiteY3-68" fmla="*/ 57406 h 1574572"/>
                  <a:gd name="connsiteX4-69" fmla="*/ 2029722 w 2029722"/>
                  <a:gd name="connsiteY4-70" fmla="*/ 106612 h 1574572"/>
                  <a:gd name="connsiteX5-71" fmla="*/ 1008710 w 2029722"/>
                  <a:gd name="connsiteY5-72" fmla="*/ 1570472 h 1574572"/>
                  <a:gd name="connsiteX6" fmla="*/ 0 w 2029722"/>
                  <a:gd name="connsiteY6" fmla="*/ 1574572 h 1574572"/>
                  <a:gd name="connsiteX0-73" fmla="*/ 0 w 2029722"/>
                  <a:gd name="connsiteY0-74" fmla="*/ 1574572 h 1574572"/>
                  <a:gd name="connsiteX1-75" fmla="*/ 947203 w 2029722"/>
                  <a:gd name="connsiteY1-76" fmla="*/ 0 h 1574572"/>
                  <a:gd name="connsiteX2-77" fmla="*/ 1931311 w 2029722"/>
                  <a:gd name="connsiteY2-78" fmla="*/ 24603 h 1574572"/>
                  <a:gd name="connsiteX3-79" fmla="*/ 2009219 w 2029722"/>
                  <a:gd name="connsiteY3-80" fmla="*/ 57406 h 1574572"/>
                  <a:gd name="connsiteX4-81" fmla="*/ 2029722 w 2029722"/>
                  <a:gd name="connsiteY4-82" fmla="*/ 106612 h 1574572"/>
                  <a:gd name="connsiteX5-83" fmla="*/ 1008710 w 2029722"/>
                  <a:gd name="connsiteY5-84" fmla="*/ 1570472 h 1574572"/>
                  <a:gd name="connsiteX6-85" fmla="*/ 0 w 2029722"/>
                  <a:gd name="connsiteY6-86" fmla="*/ 1574572 h 1574572"/>
                  <a:gd name="connsiteX0-87" fmla="*/ 0 w 2029722"/>
                  <a:gd name="connsiteY0-88" fmla="*/ 1574572 h 1574572"/>
                  <a:gd name="connsiteX1-89" fmla="*/ 947203 w 2029722"/>
                  <a:gd name="connsiteY1-90" fmla="*/ 0 h 1574572"/>
                  <a:gd name="connsiteX2-91" fmla="*/ 1931311 w 2029722"/>
                  <a:gd name="connsiteY2-92" fmla="*/ 24603 h 1574572"/>
                  <a:gd name="connsiteX3-93" fmla="*/ 2009219 w 2029722"/>
                  <a:gd name="connsiteY3-94" fmla="*/ 57406 h 1574572"/>
                  <a:gd name="connsiteX4-95" fmla="*/ 2029722 w 2029722"/>
                  <a:gd name="connsiteY4-96" fmla="*/ 106612 h 1574572"/>
                  <a:gd name="connsiteX5-97" fmla="*/ 1029212 w 2029722"/>
                  <a:gd name="connsiteY5-98" fmla="*/ 1566371 h 1574572"/>
                  <a:gd name="connsiteX6-99" fmla="*/ 0 w 2029722"/>
                  <a:gd name="connsiteY6-100" fmla="*/ 1574572 h 1574572"/>
                  <a:gd name="connsiteX0-101" fmla="*/ 0 w 2029722"/>
                  <a:gd name="connsiteY0-102" fmla="*/ 1574572 h 1574572"/>
                  <a:gd name="connsiteX1-103" fmla="*/ 947203 w 2029722"/>
                  <a:gd name="connsiteY1-104" fmla="*/ 0 h 1574572"/>
                  <a:gd name="connsiteX2-105" fmla="*/ 1931311 w 2029722"/>
                  <a:gd name="connsiteY2-106" fmla="*/ 24603 h 1574572"/>
                  <a:gd name="connsiteX3-107" fmla="*/ 2009219 w 2029722"/>
                  <a:gd name="connsiteY3-108" fmla="*/ 57406 h 1574572"/>
                  <a:gd name="connsiteX4-109" fmla="*/ 2029722 w 2029722"/>
                  <a:gd name="connsiteY4-110" fmla="*/ 106612 h 1574572"/>
                  <a:gd name="connsiteX5-111" fmla="*/ 1029212 w 2029722"/>
                  <a:gd name="connsiteY5-112" fmla="*/ 1566371 h 1574572"/>
                  <a:gd name="connsiteX6-113" fmla="*/ 0 w 2029722"/>
                  <a:gd name="connsiteY6-114" fmla="*/ 1574572 h 1574572"/>
                  <a:gd name="connsiteX0-115" fmla="*/ 0 w 2112234"/>
                  <a:gd name="connsiteY0-116" fmla="*/ 1602749 h 1602749"/>
                  <a:gd name="connsiteX1-117" fmla="*/ 947203 w 2112234"/>
                  <a:gd name="connsiteY1-118" fmla="*/ 28177 h 1602749"/>
                  <a:gd name="connsiteX2-119" fmla="*/ 1931311 w 2112234"/>
                  <a:gd name="connsiteY2-120" fmla="*/ 52780 h 1602749"/>
                  <a:gd name="connsiteX3-121" fmla="*/ 2029722 w 2112234"/>
                  <a:gd name="connsiteY3-122" fmla="*/ 134789 h 1602749"/>
                  <a:gd name="connsiteX4-123" fmla="*/ 1029212 w 2112234"/>
                  <a:gd name="connsiteY4-124" fmla="*/ 1594548 h 1602749"/>
                  <a:gd name="connsiteX5-125" fmla="*/ 0 w 2112234"/>
                  <a:gd name="connsiteY5-126" fmla="*/ 1602749 h 1602749"/>
                  <a:gd name="connsiteX0-127" fmla="*/ 0 w 2094991"/>
                  <a:gd name="connsiteY0-128" fmla="*/ 1602749 h 1602749"/>
                  <a:gd name="connsiteX1-129" fmla="*/ 947203 w 2094991"/>
                  <a:gd name="connsiteY1-130" fmla="*/ 28177 h 1602749"/>
                  <a:gd name="connsiteX2-131" fmla="*/ 1931311 w 2094991"/>
                  <a:gd name="connsiteY2-132" fmla="*/ 52780 h 1602749"/>
                  <a:gd name="connsiteX3-133" fmla="*/ 2029722 w 2094991"/>
                  <a:gd name="connsiteY3-134" fmla="*/ 134789 h 1602749"/>
                  <a:gd name="connsiteX4-135" fmla="*/ 1029212 w 2094991"/>
                  <a:gd name="connsiteY4-136" fmla="*/ 1594548 h 1602749"/>
                  <a:gd name="connsiteX5-137" fmla="*/ 0 w 2094991"/>
                  <a:gd name="connsiteY5-138" fmla="*/ 1602749 h 1602749"/>
                  <a:gd name="connsiteX0-139" fmla="*/ 0 w 2029722"/>
                  <a:gd name="connsiteY0-140" fmla="*/ 1574572 h 1574572"/>
                  <a:gd name="connsiteX1-141" fmla="*/ 947203 w 2029722"/>
                  <a:gd name="connsiteY1-142" fmla="*/ 0 h 1574572"/>
                  <a:gd name="connsiteX2-143" fmla="*/ 1931311 w 2029722"/>
                  <a:gd name="connsiteY2-144" fmla="*/ 24603 h 1574572"/>
                  <a:gd name="connsiteX3-145" fmla="*/ 2029722 w 2029722"/>
                  <a:gd name="connsiteY3-146" fmla="*/ 106612 h 1574572"/>
                  <a:gd name="connsiteX4-147" fmla="*/ 1029212 w 2029722"/>
                  <a:gd name="connsiteY4-148" fmla="*/ 1566371 h 1574572"/>
                  <a:gd name="connsiteX5-149" fmla="*/ 0 w 2029722"/>
                  <a:gd name="connsiteY5-150" fmla="*/ 1574572 h 1574572"/>
                  <a:gd name="connsiteX0-151" fmla="*/ 0 w 2029722"/>
                  <a:gd name="connsiteY0-152" fmla="*/ 1574572 h 1574572"/>
                  <a:gd name="connsiteX1-153" fmla="*/ 947203 w 2029722"/>
                  <a:gd name="connsiteY1-154" fmla="*/ 0 h 1574572"/>
                  <a:gd name="connsiteX2-155" fmla="*/ 1931311 w 2029722"/>
                  <a:gd name="connsiteY2-156" fmla="*/ 24603 h 1574572"/>
                  <a:gd name="connsiteX3-157" fmla="*/ 2029722 w 2029722"/>
                  <a:gd name="connsiteY3-158" fmla="*/ 106612 h 1574572"/>
                  <a:gd name="connsiteX4-159" fmla="*/ 1029212 w 2029722"/>
                  <a:gd name="connsiteY4-160" fmla="*/ 1566371 h 1574572"/>
                  <a:gd name="connsiteX5-161" fmla="*/ 0 w 2029722"/>
                  <a:gd name="connsiteY5-162" fmla="*/ 1574572 h 1574572"/>
                  <a:gd name="connsiteX0-163" fmla="*/ 0 w 2026763"/>
                  <a:gd name="connsiteY0-164" fmla="*/ 1574572 h 1574572"/>
                  <a:gd name="connsiteX1-165" fmla="*/ 947203 w 2026763"/>
                  <a:gd name="connsiteY1-166" fmla="*/ 0 h 1574572"/>
                  <a:gd name="connsiteX2-167" fmla="*/ 1931311 w 2026763"/>
                  <a:gd name="connsiteY2-168" fmla="*/ 24603 h 1574572"/>
                  <a:gd name="connsiteX3-169" fmla="*/ 2026763 w 2026763"/>
                  <a:gd name="connsiteY3-170" fmla="*/ 118448 h 1574572"/>
                  <a:gd name="connsiteX4-171" fmla="*/ 1029212 w 2026763"/>
                  <a:gd name="connsiteY4-172" fmla="*/ 1566371 h 1574572"/>
                  <a:gd name="connsiteX5-173" fmla="*/ 0 w 2026763"/>
                  <a:gd name="connsiteY5-174" fmla="*/ 1574572 h 1574572"/>
                  <a:gd name="connsiteX0-175" fmla="*/ 0 w 2016965"/>
                  <a:gd name="connsiteY0-176" fmla="*/ 1568040 h 1568040"/>
                  <a:gd name="connsiteX1-177" fmla="*/ 937405 w 2016965"/>
                  <a:gd name="connsiteY1-178" fmla="*/ 0 h 1568040"/>
                  <a:gd name="connsiteX2-179" fmla="*/ 1921513 w 2016965"/>
                  <a:gd name="connsiteY2-180" fmla="*/ 24603 h 1568040"/>
                  <a:gd name="connsiteX3-181" fmla="*/ 2016965 w 2016965"/>
                  <a:gd name="connsiteY3-182" fmla="*/ 118448 h 1568040"/>
                  <a:gd name="connsiteX4-183" fmla="*/ 1019414 w 2016965"/>
                  <a:gd name="connsiteY4-184" fmla="*/ 1566371 h 1568040"/>
                  <a:gd name="connsiteX5-185" fmla="*/ 0 w 2016965"/>
                  <a:gd name="connsiteY5-186" fmla="*/ 1568040 h 1568040"/>
                  <a:gd name="connsiteX0-187" fmla="*/ 0 w 2016965"/>
                  <a:gd name="connsiteY0-188" fmla="*/ 1550198 h 1550198"/>
                  <a:gd name="connsiteX1-189" fmla="*/ 932945 w 2016965"/>
                  <a:gd name="connsiteY1-190" fmla="*/ 0 h 1550198"/>
                  <a:gd name="connsiteX2-191" fmla="*/ 1921513 w 2016965"/>
                  <a:gd name="connsiteY2-192" fmla="*/ 6761 h 1550198"/>
                  <a:gd name="connsiteX3-193" fmla="*/ 2016965 w 2016965"/>
                  <a:gd name="connsiteY3-194" fmla="*/ 100606 h 1550198"/>
                  <a:gd name="connsiteX4-195" fmla="*/ 1019414 w 2016965"/>
                  <a:gd name="connsiteY4-196" fmla="*/ 1548529 h 1550198"/>
                  <a:gd name="connsiteX5-197" fmla="*/ 0 w 2016965"/>
                  <a:gd name="connsiteY5-198" fmla="*/ 1550198 h 155019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2016965" h="1550198">
                    <a:moveTo>
                      <a:pt x="0" y="1550198"/>
                    </a:moveTo>
                    <a:cubicBezTo>
                      <a:pt x="656072" y="156046"/>
                      <a:pt x="633613" y="123013"/>
                      <a:pt x="932945" y="0"/>
                    </a:cubicBezTo>
                    <a:lnTo>
                      <a:pt x="1921513" y="6761"/>
                    </a:lnTo>
                    <a:cubicBezTo>
                      <a:pt x="1975726" y="34055"/>
                      <a:pt x="1988721" y="50814"/>
                      <a:pt x="2016965" y="100606"/>
                    </a:cubicBezTo>
                    <a:cubicBezTo>
                      <a:pt x="1738135" y="-198728"/>
                      <a:pt x="1269541" y="1097480"/>
                      <a:pt x="1019414" y="1548529"/>
                    </a:cubicBezTo>
                    <a:lnTo>
                      <a:pt x="0" y="1550198"/>
                    </a:lnTo>
                    <a:close/>
                  </a:path>
                </a:pathLst>
              </a:custGeom>
              <a:blipFill dpi="0" rotWithShape="1"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tile tx="0" ty="0" sx="100000" sy="100000" flip="none" algn="tl"/>
              </a:blipFill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3250941427">
                      <ask:type>
                        <ask:lineSketchScribble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53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977EDE20-F06B-0986-B1EB-D2AFF5AB9C75}"/>
                </a:ext>
              </a:extLst>
            </p:cNvPr>
            <p:cNvGrpSpPr/>
            <p:nvPr/>
          </p:nvGrpSpPr>
          <p:grpSpPr>
            <a:xfrm>
              <a:off x="6645399" y="3565557"/>
              <a:ext cx="2874548" cy="2149585"/>
              <a:chOff x="6566394" y="4204652"/>
              <a:chExt cx="2874548" cy="2149585"/>
            </a:xfrm>
            <a:gradFill flip="none" rotWithShape="1">
              <a:gsLst>
                <a:gs pos="0">
                  <a:srgbClr val="0170C1">
                    <a:shade val="30000"/>
                    <a:satMod val="115000"/>
                  </a:srgbClr>
                </a:gs>
                <a:gs pos="50000">
                  <a:srgbClr val="0170C1">
                    <a:shade val="67500"/>
                    <a:satMod val="115000"/>
                  </a:srgbClr>
                </a:gs>
                <a:gs pos="100000">
                  <a:srgbClr val="0170C1">
                    <a:shade val="100000"/>
                    <a:satMod val="115000"/>
                  </a:srgbClr>
                </a:gs>
              </a:gsLst>
              <a:lin ang="5400000" scaled="1"/>
              <a:tileRect/>
            </a:gradFill>
          </p:grpSpPr>
          <p:sp>
            <p:nvSpPr>
              <p:cNvPr id="12" name="任意多边形 77">
                <a:extLst>
                  <a:ext uri="{FF2B5EF4-FFF2-40B4-BE49-F238E27FC236}">
                    <a16:creationId xmlns:a16="http://schemas.microsoft.com/office/drawing/2014/main" id="{7FF96502-E6AB-55A0-AE57-E07C6FB0E0D5}"/>
                  </a:ext>
                </a:extLst>
              </p:cNvPr>
              <p:cNvSpPr/>
              <p:nvPr/>
            </p:nvSpPr>
            <p:spPr>
              <a:xfrm flipH="1" flipV="1">
                <a:off x="6566394" y="5984842"/>
                <a:ext cx="562560" cy="325906"/>
              </a:xfrm>
              <a:custGeom>
                <a:avLst/>
                <a:gdLst>
                  <a:gd name="connsiteX0" fmla="*/ 367678 w 370875"/>
                  <a:gd name="connsiteY0" fmla="*/ 140677 h 140677"/>
                  <a:gd name="connsiteX1" fmla="*/ 370875 w 370875"/>
                  <a:gd name="connsiteY1" fmla="*/ 0 h 140677"/>
                  <a:gd name="connsiteX2" fmla="*/ 0 w 370875"/>
                  <a:gd name="connsiteY2" fmla="*/ 134282 h 140677"/>
                  <a:gd name="connsiteX3" fmla="*/ 367678 w 370875"/>
                  <a:gd name="connsiteY3" fmla="*/ 140677 h 140677"/>
                  <a:gd name="connsiteX0-1" fmla="*/ 367678 w 370875"/>
                  <a:gd name="connsiteY0-2" fmla="*/ 232793 h 232793"/>
                  <a:gd name="connsiteX1-3" fmla="*/ 370875 w 370875"/>
                  <a:gd name="connsiteY1-4" fmla="*/ 92116 h 232793"/>
                  <a:gd name="connsiteX2-5" fmla="*/ 0 w 370875"/>
                  <a:gd name="connsiteY2-6" fmla="*/ 226398 h 232793"/>
                  <a:gd name="connsiteX3-7" fmla="*/ 367678 w 370875"/>
                  <a:gd name="connsiteY3-8" fmla="*/ 232793 h 232793"/>
                  <a:gd name="connsiteX0-9" fmla="*/ 367678 w 370875"/>
                  <a:gd name="connsiteY0-10" fmla="*/ 233290 h 233290"/>
                  <a:gd name="connsiteX1-11" fmla="*/ 370875 w 370875"/>
                  <a:gd name="connsiteY1-12" fmla="*/ 92613 h 233290"/>
                  <a:gd name="connsiteX2-13" fmla="*/ 0 w 370875"/>
                  <a:gd name="connsiteY2-14" fmla="*/ 226895 h 233290"/>
                  <a:gd name="connsiteX3-15" fmla="*/ 367678 w 370875"/>
                  <a:gd name="connsiteY3-16" fmla="*/ 233290 h 233290"/>
                  <a:gd name="connsiteX0-17" fmla="*/ 367678 w 370875"/>
                  <a:gd name="connsiteY0-18" fmla="*/ 229170 h 229170"/>
                  <a:gd name="connsiteX1-19" fmla="*/ 370875 w 370875"/>
                  <a:gd name="connsiteY1-20" fmla="*/ 88493 h 229170"/>
                  <a:gd name="connsiteX2-21" fmla="*/ 0 w 370875"/>
                  <a:gd name="connsiteY2-22" fmla="*/ 222775 h 229170"/>
                  <a:gd name="connsiteX3-23" fmla="*/ 367678 w 370875"/>
                  <a:gd name="connsiteY3-24" fmla="*/ 229170 h 229170"/>
                  <a:gd name="connsiteX0-25" fmla="*/ 386861 w 390058"/>
                  <a:gd name="connsiteY0-26" fmla="*/ 227542 h 230739"/>
                  <a:gd name="connsiteX1-27" fmla="*/ 390058 w 390058"/>
                  <a:gd name="connsiteY1-28" fmla="*/ 86865 h 230739"/>
                  <a:gd name="connsiteX2-29" fmla="*/ 0 w 390058"/>
                  <a:gd name="connsiteY2-30" fmla="*/ 230739 h 230739"/>
                  <a:gd name="connsiteX3-31" fmla="*/ 386861 w 390058"/>
                  <a:gd name="connsiteY3-32" fmla="*/ 227542 h 230739"/>
                  <a:gd name="connsiteX0-33" fmla="*/ 386861 w 390058"/>
                  <a:gd name="connsiteY0-34" fmla="*/ 231640 h 234837"/>
                  <a:gd name="connsiteX1-35" fmla="*/ 390058 w 390058"/>
                  <a:gd name="connsiteY1-36" fmla="*/ 90963 h 234837"/>
                  <a:gd name="connsiteX2-37" fmla="*/ 0 w 390058"/>
                  <a:gd name="connsiteY2-38" fmla="*/ 234837 h 234837"/>
                  <a:gd name="connsiteX3-39" fmla="*/ 386861 w 390058"/>
                  <a:gd name="connsiteY3-40" fmla="*/ 231640 h 234837"/>
                  <a:gd name="connsiteX0-41" fmla="*/ 386861 w 397219"/>
                  <a:gd name="connsiteY0-42" fmla="*/ 231640 h 234837"/>
                  <a:gd name="connsiteX1-43" fmla="*/ 390058 w 397219"/>
                  <a:gd name="connsiteY1-44" fmla="*/ 90963 h 234837"/>
                  <a:gd name="connsiteX2-45" fmla="*/ 0 w 397219"/>
                  <a:gd name="connsiteY2-46" fmla="*/ 234837 h 234837"/>
                  <a:gd name="connsiteX3-47" fmla="*/ 386861 w 397219"/>
                  <a:gd name="connsiteY3-48" fmla="*/ 231640 h 234837"/>
                  <a:gd name="connsiteX0-49" fmla="*/ 386861 w 401264"/>
                  <a:gd name="connsiteY0-50" fmla="*/ 231640 h 234837"/>
                  <a:gd name="connsiteX1-51" fmla="*/ 390058 w 401264"/>
                  <a:gd name="connsiteY1-52" fmla="*/ 90963 h 234837"/>
                  <a:gd name="connsiteX2-53" fmla="*/ 0 w 401264"/>
                  <a:gd name="connsiteY2-54" fmla="*/ 234837 h 234837"/>
                  <a:gd name="connsiteX3-55" fmla="*/ 386861 w 401264"/>
                  <a:gd name="connsiteY3-56" fmla="*/ 231640 h 234837"/>
                  <a:gd name="connsiteX0-57" fmla="*/ 386861 w 406990"/>
                  <a:gd name="connsiteY0-58" fmla="*/ 231640 h 234837"/>
                  <a:gd name="connsiteX1-59" fmla="*/ 390058 w 406990"/>
                  <a:gd name="connsiteY1-60" fmla="*/ 90963 h 234837"/>
                  <a:gd name="connsiteX2-61" fmla="*/ 0 w 406990"/>
                  <a:gd name="connsiteY2-62" fmla="*/ 234837 h 234837"/>
                  <a:gd name="connsiteX3-63" fmla="*/ 386861 w 406990"/>
                  <a:gd name="connsiteY3-64" fmla="*/ 231640 h 234837"/>
                  <a:gd name="connsiteX0-65" fmla="*/ 386861 w 400092"/>
                  <a:gd name="connsiteY0-66" fmla="*/ 231640 h 234837"/>
                  <a:gd name="connsiteX1-67" fmla="*/ 390058 w 400092"/>
                  <a:gd name="connsiteY1-68" fmla="*/ 90963 h 234837"/>
                  <a:gd name="connsiteX2-69" fmla="*/ 0 w 400092"/>
                  <a:gd name="connsiteY2-70" fmla="*/ 234837 h 234837"/>
                  <a:gd name="connsiteX3-71" fmla="*/ 386861 w 400092"/>
                  <a:gd name="connsiteY3-72" fmla="*/ 231640 h 234837"/>
                  <a:gd name="connsiteX0-73" fmla="*/ 386861 w 400092"/>
                  <a:gd name="connsiteY0-74" fmla="*/ 231640 h 234837"/>
                  <a:gd name="connsiteX1-75" fmla="*/ 390058 w 400092"/>
                  <a:gd name="connsiteY1-76" fmla="*/ 90963 h 234837"/>
                  <a:gd name="connsiteX2-77" fmla="*/ 0 w 400092"/>
                  <a:gd name="connsiteY2-78" fmla="*/ 234837 h 234837"/>
                  <a:gd name="connsiteX3-79" fmla="*/ 386861 w 400092"/>
                  <a:gd name="connsiteY3-80" fmla="*/ 231640 h 234837"/>
                  <a:gd name="connsiteX0-81" fmla="*/ 386861 w 400092"/>
                  <a:gd name="connsiteY0-82" fmla="*/ 228587 h 231784"/>
                  <a:gd name="connsiteX1-83" fmla="*/ 390058 w 400092"/>
                  <a:gd name="connsiteY1-84" fmla="*/ 87910 h 231784"/>
                  <a:gd name="connsiteX2-85" fmla="*/ 0 w 400092"/>
                  <a:gd name="connsiteY2-86" fmla="*/ 231784 h 231784"/>
                  <a:gd name="connsiteX3-87" fmla="*/ 386861 w 400092"/>
                  <a:gd name="connsiteY3-88" fmla="*/ 228587 h 23178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00092" h="231784">
                    <a:moveTo>
                      <a:pt x="386861" y="228587"/>
                    </a:moveTo>
                    <a:cubicBezTo>
                      <a:pt x="399561" y="220066"/>
                      <a:pt x="407403" y="162418"/>
                      <a:pt x="390058" y="87910"/>
                    </a:cubicBezTo>
                    <a:cubicBezTo>
                      <a:pt x="295691" y="-157526"/>
                      <a:pt x="37301" y="183825"/>
                      <a:pt x="0" y="231784"/>
                    </a:cubicBezTo>
                    <a:lnTo>
                      <a:pt x="386861" y="228587"/>
                    </a:lnTo>
                    <a:close/>
                  </a:path>
                </a:pathLst>
              </a:custGeom>
              <a:solidFill>
                <a:srgbClr val="3D714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53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任意多边形 44">
                <a:extLst>
                  <a:ext uri="{FF2B5EF4-FFF2-40B4-BE49-F238E27FC236}">
                    <a16:creationId xmlns:a16="http://schemas.microsoft.com/office/drawing/2014/main" id="{EADD73BC-87CD-5614-5A34-7D548CD00398}"/>
                  </a:ext>
                </a:extLst>
              </p:cNvPr>
              <p:cNvSpPr/>
              <p:nvPr/>
            </p:nvSpPr>
            <p:spPr>
              <a:xfrm flipH="1" flipV="1">
                <a:off x="6595751" y="4204652"/>
                <a:ext cx="2845191" cy="2149585"/>
              </a:xfrm>
              <a:custGeom>
                <a:avLst/>
                <a:gdLst>
                  <a:gd name="connsiteX0" fmla="*/ 0 w 2042024"/>
                  <a:gd name="connsiteY0" fmla="*/ 1566371 h 1570472"/>
                  <a:gd name="connsiteX1" fmla="*/ 959505 w 2042024"/>
                  <a:gd name="connsiteY1" fmla="*/ 0 h 1570472"/>
                  <a:gd name="connsiteX2" fmla="*/ 1943613 w 2042024"/>
                  <a:gd name="connsiteY2" fmla="*/ 24603 h 1570472"/>
                  <a:gd name="connsiteX3" fmla="*/ 2042024 w 2042024"/>
                  <a:gd name="connsiteY3" fmla="*/ 106612 h 1570472"/>
                  <a:gd name="connsiteX4" fmla="*/ 1021012 w 2042024"/>
                  <a:gd name="connsiteY4" fmla="*/ 1570472 h 1570472"/>
                  <a:gd name="connsiteX5" fmla="*/ 0 w 2042024"/>
                  <a:gd name="connsiteY5" fmla="*/ 1566371 h 1570472"/>
                  <a:gd name="connsiteX0-1" fmla="*/ 0 w 2029722"/>
                  <a:gd name="connsiteY0-2" fmla="*/ 1574572 h 1574572"/>
                  <a:gd name="connsiteX1-3" fmla="*/ 947203 w 2029722"/>
                  <a:gd name="connsiteY1-4" fmla="*/ 0 h 1574572"/>
                  <a:gd name="connsiteX2-5" fmla="*/ 1931311 w 2029722"/>
                  <a:gd name="connsiteY2-6" fmla="*/ 24603 h 1574572"/>
                  <a:gd name="connsiteX3-7" fmla="*/ 2029722 w 2029722"/>
                  <a:gd name="connsiteY3-8" fmla="*/ 106612 h 1574572"/>
                  <a:gd name="connsiteX4-9" fmla="*/ 1008710 w 2029722"/>
                  <a:gd name="connsiteY4-10" fmla="*/ 1570472 h 1574572"/>
                  <a:gd name="connsiteX5-11" fmla="*/ 0 w 2029722"/>
                  <a:gd name="connsiteY5-12" fmla="*/ 1574572 h 1574572"/>
                  <a:gd name="connsiteX0-13" fmla="*/ 0 w 2029722"/>
                  <a:gd name="connsiteY0-14" fmla="*/ 1574572 h 1574572"/>
                  <a:gd name="connsiteX1-15" fmla="*/ 947203 w 2029722"/>
                  <a:gd name="connsiteY1-16" fmla="*/ 0 h 1574572"/>
                  <a:gd name="connsiteX2-17" fmla="*/ 1931311 w 2029722"/>
                  <a:gd name="connsiteY2-18" fmla="*/ 24603 h 1574572"/>
                  <a:gd name="connsiteX3-19" fmla="*/ 2029722 w 2029722"/>
                  <a:gd name="connsiteY3-20" fmla="*/ 106612 h 1574572"/>
                  <a:gd name="connsiteX4-21" fmla="*/ 1008710 w 2029722"/>
                  <a:gd name="connsiteY4-22" fmla="*/ 1570472 h 1574572"/>
                  <a:gd name="connsiteX5-23" fmla="*/ 0 w 2029722"/>
                  <a:gd name="connsiteY5-24" fmla="*/ 1574572 h 1574572"/>
                  <a:gd name="connsiteX0-25" fmla="*/ 0 w 2029722"/>
                  <a:gd name="connsiteY0-26" fmla="*/ 1574572 h 1574572"/>
                  <a:gd name="connsiteX1-27" fmla="*/ 947203 w 2029722"/>
                  <a:gd name="connsiteY1-28" fmla="*/ 0 h 1574572"/>
                  <a:gd name="connsiteX2-29" fmla="*/ 1931311 w 2029722"/>
                  <a:gd name="connsiteY2-30" fmla="*/ 24603 h 1574572"/>
                  <a:gd name="connsiteX3-31" fmla="*/ 2029722 w 2029722"/>
                  <a:gd name="connsiteY3-32" fmla="*/ 106612 h 1574572"/>
                  <a:gd name="connsiteX4-33" fmla="*/ 1008710 w 2029722"/>
                  <a:gd name="connsiteY4-34" fmla="*/ 1570472 h 1574572"/>
                  <a:gd name="connsiteX5-35" fmla="*/ 0 w 2029722"/>
                  <a:gd name="connsiteY5-36" fmla="*/ 1574572 h 1574572"/>
                  <a:gd name="connsiteX0-37" fmla="*/ 0 w 2029722"/>
                  <a:gd name="connsiteY0-38" fmla="*/ 1574572 h 1574572"/>
                  <a:gd name="connsiteX1-39" fmla="*/ 947203 w 2029722"/>
                  <a:gd name="connsiteY1-40" fmla="*/ 0 h 1574572"/>
                  <a:gd name="connsiteX2-41" fmla="*/ 1931311 w 2029722"/>
                  <a:gd name="connsiteY2-42" fmla="*/ 24603 h 1574572"/>
                  <a:gd name="connsiteX3-43" fmla="*/ 2029722 w 2029722"/>
                  <a:gd name="connsiteY3-44" fmla="*/ 106612 h 1574572"/>
                  <a:gd name="connsiteX4-45" fmla="*/ 1008710 w 2029722"/>
                  <a:gd name="connsiteY4-46" fmla="*/ 1570472 h 1574572"/>
                  <a:gd name="connsiteX5-47" fmla="*/ 0 w 2029722"/>
                  <a:gd name="connsiteY5-48" fmla="*/ 1574572 h 1574572"/>
                  <a:gd name="connsiteX0-49" fmla="*/ 0 w 2029722"/>
                  <a:gd name="connsiteY0-50" fmla="*/ 1574572 h 1574572"/>
                  <a:gd name="connsiteX1-51" fmla="*/ 947203 w 2029722"/>
                  <a:gd name="connsiteY1-52" fmla="*/ 0 h 1574572"/>
                  <a:gd name="connsiteX2-53" fmla="*/ 1931311 w 2029722"/>
                  <a:gd name="connsiteY2-54" fmla="*/ 24603 h 1574572"/>
                  <a:gd name="connsiteX3-55" fmla="*/ 2029722 w 2029722"/>
                  <a:gd name="connsiteY3-56" fmla="*/ 106612 h 1574572"/>
                  <a:gd name="connsiteX4-57" fmla="*/ 1008710 w 2029722"/>
                  <a:gd name="connsiteY4-58" fmla="*/ 1570472 h 1574572"/>
                  <a:gd name="connsiteX5-59" fmla="*/ 0 w 2029722"/>
                  <a:gd name="connsiteY5-60" fmla="*/ 1574572 h 1574572"/>
                  <a:gd name="connsiteX0-61" fmla="*/ 0 w 2029722"/>
                  <a:gd name="connsiteY0-62" fmla="*/ 1574572 h 1574572"/>
                  <a:gd name="connsiteX1-63" fmla="*/ 947203 w 2029722"/>
                  <a:gd name="connsiteY1-64" fmla="*/ 0 h 1574572"/>
                  <a:gd name="connsiteX2-65" fmla="*/ 1931311 w 2029722"/>
                  <a:gd name="connsiteY2-66" fmla="*/ 24603 h 1574572"/>
                  <a:gd name="connsiteX3-67" fmla="*/ 2009219 w 2029722"/>
                  <a:gd name="connsiteY3-68" fmla="*/ 57406 h 1574572"/>
                  <a:gd name="connsiteX4-69" fmla="*/ 2029722 w 2029722"/>
                  <a:gd name="connsiteY4-70" fmla="*/ 106612 h 1574572"/>
                  <a:gd name="connsiteX5-71" fmla="*/ 1008710 w 2029722"/>
                  <a:gd name="connsiteY5-72" fmla="*/ 1570472 h 1574572"/>
                  <a:gd name="connsiteX6" fmla="*/ 0 w 2029722"/>
                  <a:gd name="connsiteY6" fmla="*/ 1574572 h 1574572"/>
                  <a:gd name="connsiteX0-73" fmla="*/ 0 w 2029722"/>
                  <a:gd name="connsiteY0-74" fmla="*/ 1574572 h 1574572"/>
                  <a:gd name="connsiteX1-75" fmla="*/ 947203 w 2029722"/>
                  <a:gd name="connsiteY1-76" fmla="*/ 0 h 1574572"/>
                  <a:gd name="connsiteX2-77" fmla="*/ 1931311 w 2029722"/>
                  <a:gd name="connsiteY2-78" fmla="*/ 24603 h 1574572"/>
                  <a:gd name="connsiteX3-79" fmla="*/ 2009219 w 2029722"/>
                  <a:gd name="connsiteY3-80" fmla="*/ 57406 h 1574572"/>
                  <a:gd name="connsiteX4-81" fmla="*/ 2029722 w 2029722"/>
                  <a:gd name="connsiteY4-82" fmla="*/ 106612 h 1574572"/>
                  <a:gd name="connsiteX5-83" fmla="*/ 1008710 w 2029722"/>
                  <a:gd name="connsiteY5-84" fmla="*/ 1570472 h 1574572"/>
                  <a:gd name="connsiteX6-85" fmla="*/ 0 w 2029722"/>
                  <a:gd name="connsiteY6-86" fmla="*/ 1574572 h 1574572"/>
                  <a:gd name="connsiteX0-87" fmla="*/ 0 w 2029722"/>
                  <a:gd name="connsiteY0-88" fmla="*/ 1574572 h 1574572"/>
                  <a:gd name="connsiteX1-89" fmla="*/ 947203 w 2029722"/>
                  <a:gd name="connsiteY1-90" fmla="*/ 0 h 1574572"/>
                  <a:gd name="connsiteX2-91" fmla="*/ 1931311 w 2029722"/>
                  <a:gd name="connsiteY2-92" fmla="*/ 24603 h 1574572"/>
                  <a:gd name="connsiteX3-93" fmla="*/ 2009219 w 2029722"/>
                  <a:gd name="connsiteY3-94" fmla="*/ 57406 h 1574572"/>
                  <a:gd name="connsiteX4-95" fmla="*/ 2029722 w 2029722"/>
                  <a:gd name="connsiteY4-96" fmla="*/ 106612 h 1574572"/>
                  <a:gd name="connsiteX5-97" fmla="*/ 1029212 w 2029722"/>
                  <a:gd name="connsiteY5-98" fmla="*/ 1566371 h 1574572"/>
                  <a:gd name="connsiteX6-99" fmla="*/ 0 w 2029722"/>
                  <a:gd name="connsiteY6-100" fmla="*/ 1574572 h 1574572"/>
                  <a:gd name="connsiteX0-101" fmla="*/ 0 w 2029722"/>
                  <a:gd name="connsiteY0-102" fmla="*/ 1574572 h 1574572"/>
                  <a:gd name="connsiteX1-103" fmla="*/ 947203 w 2029722"/>
                  <a:gd name="connsiteY1-104" fmla="*/ 0 h 1574572"/>
                  <a:gd name="connsiteX2-105" fmla="*/ 1931311 w 2029722"/>
                  <a:gd name="connsiteY2-106" fmla="*/ 24603 h 1574572"/>
                  <a:gd name="connsiteX3-107" fmla="*/ 2009219 w 2029722"/>
                  <a:gd name="connsiteY3-108" fmla="*/ 57406 h 1574572"/>
                  <a:gd name="connsiteX4-109" fmla="*/ 2029722 w 2029722"/>
                  <a:gd name="connsiteY4-110" fmla="*/ 106612 h 1574572"/>
                  <a:gd name="connsiteX5-111" fmla="*/ 1029212 w 2029722"/>
                  <a:gd name="connsiteY5-112" fmla="*/ 1566371 h 1574572"/>
                  <a:gd name="connsiteX6-113" fmla="*/ 0 w 2029722"/>
                  <a:gd name="connsiteY6-114" fmla="*/ 1574572 h 1574572"/>
                  <a:gd name="connsiteX0-115" fmla="*/ 0 w 2112234"/>
                  <a:gd name="connsiteY0-116" fmla="*/ 1602749 h 1602749"/>
                  <a:gd name="connsiteX1-117" fmla="*/ 947203 w 2112234"/>
                  <a:gd name="connsiteY1-118" fmla="*/ 28177 h 1602749"/>
                  <a:gd name="connsiteX2-119" fmla="*/ 1931311 w 2112234"/>
                  <a:gd name="connsiteY2-120" fmla="*/ 52780 h 1602749"/>
                  <a:gd name="connsiteX3-121" fmla="*/ 2029722 w 2112234"/>
                  <a:gd name="connsiteY3-122" fmla="*/ 134789 h 1602749"/>
                  <a:gd name="connsiteX4-123" fmla="*/ 1029212 w 2112234"/>
                  <a:gd name="connsiteY4-124" fmla="*/ 1594548 h 1602749"/>
                  <a:gd name="connsiteX5-125" fmla="*/ 0 w 2112234"/>
                  <a:gd name="connsiteY5-126" fmla="*/ 1602749 h 1602749"/>
                  <a:gd name="connsiteX0-127" fmla="*/ 0 w 2094991"/>
                  <a:gd name="connsiteY0-128" fmla="*/ 1602749 h 1602749"/>
                  <a:gd name="connsiteX1-129" fmla="*/ 947203 w 2094991"/>
                  <a:gd name="connsiteY1-130" fmla="*/ 28177 h 1602749"/>
                  <a:gd name="connsiteX2-131" fmla="*/ 1931311 w 2094991"/>
                  <a:gd name="connsiteY2-132" fmla="*/ 52780 h 1602749"/>
                  <a:gd name="connsiteX3-133" fmla="*/ 2029722 w 2094991"/>
                  <a:gd name="connsiteY3-134" fmla="*/ 134789 h 1602749"/>
                  <a:gd name="connsiteX4-135" fmla="*/ 1029212 w 2094991"/>
                  <a:gd name="connsiteY4-136" fmla="*/ 1594548 h 1602749"/>
                  <a:gd name="connsiteX5-137" fmla="*/ 0 w 2094991"/>
                  <a:gd name="connsiteY5-138" fmla="*/ 1602749 h 1602749"/>
                  <a:gd name="connsiteX0-139" fmla="*/ 0 w 2029722"/>
                  <a:gd name="connsiteY0-140" fmla="*/ 1574572 h 1574572"/>
                  <a:gd name="connsiteX1-141" fmla="*/ 947203 w 2029722"/>
                  <a:gd name="connsiteY1-142" fmla="*/ 0 h 1574572"/>
                  <a:gd name="connsiteX2-143" fmla="*/ 1931311 w 2029722"/>
                  <a:gd name="connsiteY2-144" fmla="*/ 24603 h 1574572"/>
                  <a:gd name="connsiteX3-145" fmla="*/ 2029722 w 2029722"/>
                  <a:gd name="connsiteY3-146" fmla="*/ 106612 h 1574572"/>
                  <a:gd name="connsiteX4-147" fmla="*/ 1029212 w 2029722"/>
                  <a:gd name="connsiteY4-148" fmla="*/ 1566371 h 1574572"/>
                  <a:gd name="connsiteX5-149" fmla="*/ 0 w 2029722"/>
                  <a:gd name="connsiteY5-150" fmla="*/ 1574572 h 1574572"/>
                  <a:gd name="connsiteX0-151" fmla="*/ 0 w 2029722"/>
                  <a:gd name="connsiteY0-152" fmla="*/ 1574572 h 1574572"/>
                  <a:gd name="connsiteX1-153" fmla="*/ 947203 w 2029722"/>
                  <a:gd name="connsiteY1-154" fmla="*/ 0 h 1574572"/>
                  <a:gd name="connsiteX2-155" fmla="*/ 1931311 w 2029722"/>
                  <a:gd name="connsiteY2-156" fmla="*/ 24603 h 1574572"/>
                  <a:gd name="connsiteX3-157" fmla="*/ 2029722 w 2029722"/>
                  <a:gd name="connsiteY3-158" fmla="*/ 106612 h 1574572"/>
                  <a:gd name="connsiteX4-159" fmla="*/ 1029212 w 2029722"/>
                  <a:gd name="connsiteY4-160" fmla="*/ 1566371 h 1574572"/>
                  <a:gd name="connsiteX5-161" fmla="*/ 0 w 2029722"/>
                  <a:gd name="connsiteY5-162" fmla="*/ 1574572 h 1574572"/>
                  <a:gd name="connsiteX0-163" fmla="*/ 0 w 2026763"/>
                  <a:gd name="connsiteY0-164" fmla="*/ 1574572 h 1574572"/>
                  <a:gd name="connsiteX1-165" fmla="*/ 947203 w 2026763"/>
                  <a:gd name="connsiteY1-166" fmla="*/ 0 h 1574572"/>
                  <a:gd name="connsiteX2-167" fmla="*/ 1931311 w 2026763"/>
                  <a:gd name="connsiteY2-168" fmla="*/ 24603 h 1574572"/>
                  <a:gd name="connsiteX3-169" fmla="*/ 2026763 w 2026763"/>
                  <a:gd name="connsiteY3-170" fmla="*/ 118448 h 1574572"/>
                  <a:gd name="connsiteX4-171" fmla="*/ 1029212 w 2026763"/>
                  <a:gd name="connsiteY4-172" fmla="*/ 1566371 h 1574572"/>
                  <a:gd name="connsiteX5-173" fmla="*/ 0 w 2026763"/>
                  <a:gd name="connsiteY5-174" fmla="*/ 1574572 h 1574572"/>
                  <a:gd name="connsiteX0-175" fmla="*/ 0 w 1994106"/>
                  <a:gd name="connsiteY0-176" fmla="*/ 1564775 h 1566371"/>
                  <a:gd name="connsiteX1-177" fmla="*/ 914546 w 1994106"/>
                  <a:gd name="connsiteY1-178" fmla="*/ 0 h 1566371"/>
                  <a:gd name="connsiteX2-179" fmla="*/ 1898654 w 1994106"/>
                  <a:gd name="connsiteY2-180" fmla="*/ 24603 h 1566371"/>
                  <a:gd name="connsiteX3-181" fmla="*/ 1994106 w 1994106"/>
                  <a:gd name="connsiteY3-182" fmla="*/ 118448 h 1566371"/>
                  <a:gd name="connsiteX4-183" fmla="*/ 996555 w 1994106"/>
                  <a:gd name="connsiteY4-184" fmla="*/ 1566371 h 1566371"/>
                  <a:gd name="connsiteX5-185" fmla="*/ 0 w 1994106"/>
                  <a:gd name="connsiteY5-186" fmla="*/ 1564775 h 1566371"/>
                  <a:gd name="connsiteX0-187" fmla="*/ 0 w 2010434"/>
                  <a:gd name="connsiteY0-188" fmla="*/ 1564775 h 1566371"/>
                  <a:gd name="connsiteX1-189" fmla="*/ 930874 w 2010434"/>
                  <a:gd name="connsiteY1-190" fmla="*/ 0 h 1566371"/>
                  <a:gd name="connsiteX2-191" fmla="*/ 1914982 w 2010434"/>
                  <a:gd name="connsiteY2-192" fmla="*/ 24603 h 1566371"/>
                  <a:gd name="connsiteX3-193" fmla="*/ 2010434 w 2010434"/>
                  <a:gd name="connsiteY3-194" fmla="*/ 118448 h 1566371"/>
                  <a:gd name="connsiteX4-195" fmla="*/ 1012883 w 2010434"/>
                  <a:gd name="connsiteY4-196" fmla="*/ 1566371 h 1566371"/>
                  <a:gd name="connsiteX5-197" fmla="*/ 0 w 2010434"/>
                  <a:gd name="connsiteY5-198" fmla="*/ 1564775 h 1566371"/>
                  <a:gd name="connsiteX0-199" fmla="*/ 0 w 2023497"/>
                  <a:gd name="connsiteY0-200" fmla="*/ 1519055 h 1566371"/>
                  <a:gd name="connsiteX1-201" fmla="*/ 943937 w 2023497"/>
                  <a:gd name="connsiteY1-202" fmla="*/ 0 h 1566371"/>
                  <a:gd name="connsiteX2-203" fmla="*/ 1928045 w 2023497"/>
                  <a:gd name="connsiteY2-204" fmla="*/ 24603 h 1566371"/>
                  <a:gd name="connsiteX3-205" fmla="*/ 2023497 w 2023497"/>
                  <a:gd name="connsiteY3-206" fmla="*/ 118448 h 1566371"/>
                  <a:gd name="connsiteX4-207" fmla="*/ 1025946 w 2023497"/>
                  <a:gd name="connsiteY4-208" fmla="*/ 1566371 h 1566371"/>
                  <a:gd name="connsiteX5-209" fmla="*/ 0 w 2023497"/>
                  <a:gd name="connsiteY5-210" fmla="*/ 1519055 h 1566371"/>
                  <a:gd name="connsiteX0-211" fmla="*/ 0 w 2023497"/>
                  <a:gd name="connsiteY0-212" fmla="*/ 1519055 h 1519055"/>
                  <a:gd name="connsiteX1-213" fmla="*/ 943937 w 2023497"/>
                  <a:gd name="connsiteY1-214" fmla="*/ 0 h 1519055"/>
                  <a:gd name="connsiteX2-215" fmla="*/ 1928045 w 2023497"/>
                  <a:gd name="connsiteY2-216" fmla="*/ 24603 h 1519055"/>
                  <a:gd name="connsiteX3-217" fmla="*/ 2023497 w 2023497"/>
                  <a:gd name="connsiteY3-218" fmla="*/ 118448 h 1519055"/>
                  <a:gd name="connsiteX4-219" fmla="*/ 1019415 w 2023497"/>
                  <a:gd name="connsiteY4-220" fmla="*/ 1491259 h 1519055"/>
                  <a:gd name="connsiteX5-221" fmla="*/ 0 w 2023497"/>
                  <a:gd name="connsiteY5-222" fmla="*/ 1519055 h 1519055"/>
                  <a:gd name="connsiteX0-223" fmla="*/ 0 w 2023497"/>
                  <a:gd name="connsiteY0-224" fmla="*/ 1519055 h 1519055"/>
                  <a:gd name="connsiteX1-225" fmla="*/ 943937 w 2023497"/>
                  <a:gd name="connsiteY1-226" fmla="*/ 0 h 1519055"/>
                  <a:gd name="connsiteX2-227" fmla="*/ 1928045 w 2023497"/>
                  <a:gd name="connsiteY2-228" fmla="*/ 24603 h 1519055"/>
                  <a:gd name="connsiteX3-229" fmla="*/ 2023497 w 2023497"/>
                  <a:gd name="connsiteY3-230" fmla="*/ 118448 h 1519055"/>
                  <a:gd name="connsiteX4-231" fmla="*/ 1019415 w 2023497"/>
                  <a:gd name="connsiteY4-232" fmla="*/ 1504322 h 1519055"/>
                  <a:gd name="connsiteX5-233" fmla="*/ 0 w 2023497"/>
                  <a:gd name="connsiteY5-234" fmla="*/ 1519055 h 1519055"/>
                  <a:gd name="connsiteX0-235" fmla="*/ 0 w 2023497"/>
                  <a:gd name="connsiteY0-236" fmla="*/ 1519055 h 1519055"/>
                  <a:gd name="connsiteX1-237" fmla="*/ 943937 w 2023497"/>
                  <a:gd name="connsiteY1-238" fmla="*/ 0 h 1519055"/>
                  <a:gd name="connsiteX2-239" fmla="*/ 1928045 w 2023497"/>
                  <a:gd name="connsiteY2-240" fmla="*/ 24603 h 1519055"/>
                  <a:gd name="connsiteX3-241" fmla="*/ 2023497 w 2023497"/>
                  <a:gd name="connsiteY3-242" fmla="*/ 118448 h 1519055"/>
                  <a:gd name="connsiteX4-243" fmla="*/ 1029212 w 2023497"/>
                  <a:gd name="connsiteY4-244" fmla="*/ 1507588 h 1519055"/>
                  <a:gd name="connsiteX5-245" fmla="*/ 0 w 2023497"/>
                  <a:gd name="connsiteY5-246" fmla="*/ 1519055 h 1519055"/>
                  <a:gd name="connsiteX0-247" fmla="*/ 0 w 2023497"/>
                  <a:gd name="connsiteY0-248" fmla="*/ 1519055 h 1548476"/>
                  <a:gd name="connsiteX1-249" fmla="*/ 943937 w 2023497"/>
                  <a:gd name="connsiteY1-250" fmla="*/ 0 h 1548476"/>
                  <a:gd name="connsiteX2-251" fmla="*/ 1928045 w 2023497"/>
                  <a:gd name="connsiteY2-252" fmla="*/ 24603 h 1548476"/>
                  <a:gd name="connsiteX3-253" fmla="*/ 2023497 w 2023497"/>
                  <a:gd name="connsiteY3-254" fmla="*/ 118448 h 1548476"/>
                  <a:gd name="connsiteX4-255" fmla="*/ 1025495 w 2023497"/>
                  <a:gd name="connsiteY4-256" fmla="*/ 1548476 h 1548476"/>
                  <a:gd name="connsiteX5-257" fmla="*/ 0 w 2023497"/>
                  <a:gd name="connsiteY5-258" fmla="*/ 1519055 h 1548476"/>
                  <a:gd name="connsiteX0-259" fmla="*/ 0 w 2023497"/>
                  <a:gd name="connsiteY0-260" fmla="*/ 1537640 h 1548476"/>
                  <a:gd name="connsiteX1-261" fmla="*/ 943937 w 2023497"/>
                  <a:gd name="connsiteY1-262" fmla="*/ 0 h 1548476"/>
                  <a:gd name="connsiteX2-263" fmla="*/ 1928045 w 2023497"/>
                  <a:gd name="connsiteY2-264" fmla="*/ 24603 h 1548476"/>
                  <a:gd name="connsiteX3-265" fmla="*/ 2023497 w 2023497"/>
                  <a:gd name="connsiteY3-266" fmla="*/ 118448 h 1548476"/>
                  <a:gd name="connsiteX4-267" fmla="*/ 1025495 w 2023497"/>
                  <a:gd name="connsiteY4-268" fmla="*/ 1548476 h 1548476"/>
                  <a:gd name="connsiteX5-269" fmla="*/ 0 w 2023497"/>
                  <a:gd name="connsiteY5-270" fmla="*/ 1537640 h 1548476"/>
                  <a:gd name="connsiteX0-271" fmla="*/ 0 w 2023497"/>
                  <a:gd name="connsiteY0-272" fmla="*/ 1545841 h 1548476"/>
                  <a:gd name="connsiteX1-273" fmla="*/ 943937 w 2023497"/>
                  <a:gd name="connsiteY1-274" fmla="*/ 0 h 1548476"/>
                  <a:gd name="connsiteX2-275" fmla="*/ 1928045 w 2023497"/>
                  <a:gd name="connsiteY2-276" fmla="*/ 24603 h 1548476"/>
                  <a:gd name="connsiteX3-277" fmla="*/ 2023497 w 2023497"/>
                  <a:gd name="connsiteY3-278" fmla="*/ 118448 h 1548476"/>
                  <a:gd name="connsiteX4-279" fmla="*/ 1025495 w 2023497"/>
                  <a:gd name="connsiteY4-280" fmla="*/ 1548476 h 1548476"/>
                  <a:gd name="connsiteX5-281" fmla="*/ 0 w 2023497"/>
                  <a:gd name="connsiteY5-282" fmla="*/ 1545841 h 1548476"/>
                  <a:gd name="connsiteX0-283" fmla="*/ 0 w 2023497"/>
                  <a:gd name="connsiteY0-284" fmla="*/ 1545841 h 1560778"/>
                  <a:gd name="connsiteX1-285" fmla="*/ 943937 w 2023497"/>
                  <a:gd name="connsiteY1-286" fmla="*/ 0 h 1560778"/>
                  <a:gd name="connsiteX2-287" fmla="*/ 1928045 w 2023497"/>
                  <a:gd name="connsiteY2-288" fmla="*/ 24603 h 1560778"/>
                  <a:gd name="connsiteX3-289" fmla="*/ 2023497 w 2023497"/>
                  <a:gd name="connsiteY3-290" fmla="*/ 118448 h 1560778"/>
                  <a:gd name="connsiteX4-291" fmla="*/ 1013194 w 2023497"/>
                  <a:gd name="connsiteY4-292" fmla="*/ 1560778 h 1560778"/>
                  <a:gd name="connsiteX5-293" fmla="*/ 0 w 2023497"/>
                  <a:gd name="connsiteY5-294" fmla="*/ 1545841 h 1560778"/>
                  <a:gd name="connsiteX0-295" fmla="*/ 0 w 2023497"/>
                  <a:gd name="connsiteY0-296" fmla="*/ 1545841 h 1545841"/>
                  <a:gd name="connsiteX1-297" fmla="*/ 943937 w 2023497"/>
                  <a:gd name="connsiteY1-298" fmla="*/ 0 h 1545841"/>
                  <a:gd name="connsiteX2-299" fmla="*/ 1928045 w 2023497"/>
                  <a:gd name="connsiteY2-300" fmla="*/ 24603 h 1545841"/>
                  <a:gd name="connsiteX3-301" fmla="*/ 2023497 w 2023497"/>
                  <a:gd name="connsiteY3-302" fmla="*/ 118448 h 1545841"/>
                  <a:gd name="connsiteX4-303" fmla="*/ 1013194 w 2023497"/>
                  <a:gd name="connsiteY4-304" fmla="*/ 1544377 h 1545841"/>
                  <a:gd name="connsiteX5-305" fmla="*/ 0 w 2023497"/>
                  <a:gd name="connsiteY5-306" fmla="*/ 1545841 h 1545841"/>
                  <a:gd name="connsiteX0-307" fmla="*/ 0 w 2023497"/>
                  <a:gd name="connsiteY0-308" fmla="*/ 1545841 h 1552578"/>
                  <a:gd name="connsiteX1-309" fmla="*/ 943937 w 2023497"/>
                  <a:gd name="connsiteY1-310" fmla="*/ 0 h 1552578"/>
                  <a:gd name="connsiteX2-311" fmla="*/ 1928045 w 2023497"/>
                  <a:gd name="connsiteY2-312" fmla="*/ 24603 h 1552578"/>
                  <a:gd name="connsiteX3-313" fmla="*/ 2023497 w 2023497"/>
                  <a:gd name="connsiteY3-314" fmla="*/ 118448 h 1552578"/>
                  <a:gd name="connsiteX4-315" fmla="*/ 1009093 w 2023497"/>
                  <a:gd name="connsiteY4-316" fmla="*/ 1552578 h 1552578"/>
                  <a:gd name="connsiteX5-317" fmla="*/ 0 w 2023497"/>
                  <a:gd name="connsiteY5-318" fmla="*/ 1545841 h 1552578"/>
                  <a:gd name="connsiteX0-319" fmla="*/ 0 w 2023497"/>
                  <a:gd name="connsiteY0-320" fmla="*/ 1522046 h 1528783"/>
                  <a:gd name="connsiteX1-321" fmla="*/ 930340 w 2023497"/>
                  <a:gd name="connsiteY1-322" fmla="*/ 0 h 1528783"/>
                  <a:gd name="connsiteX2-323" fmla="*/ 1928045 w 2023497"/>
                  <a:gd name="connsiteY2-324" fmla="*/ 808 h 1528783"/>
                  <a:gd name="connsiteX3-325" fmla="*/ 2023497 w 2023497"/>
                  <a:gd name="connsiteY3-326" fmla="*/ 94653 h 1528783"/>
                  <a:gd name="connsiteX4-327" fmla="*/ 1009093 w 2023497"/>
                  <a:gd name="connsiteY4-328" fmla="*/ 1528783 h 1528783"/>
                  <a:gd name="connsiteX5-329" fmla="*/ 0 w 2023497"/>
                  <a:gd name="connsiteY5-330" fmla="*/ 1522046 h 152878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2023497" h="1528783">
                    <a:moveTo>
                      <a:pt x="0" y="1522046"/>
                    </a:moveTo>
                    <a:cubicBezTo>
                      <a:pt x="656072" y="127894"/>
                      <a:pt x="631008" y="123013"/>
                      <a:pt x="930340" y="0"/>
                    </a:cubicBezTo>
                    <a:lnTo>
                      <a:pt x="1928045" y="808"/>
                    </a:lnTo>
                    <a:cubicBezTo>
                      <a:pt x="1982258" y="28102"/>
                      <a:pt x="1995253" y="44861"/>
                      <a:pt x="2023497" y="94653"/>
                    </a:cubicBezTo>
                    <a:cubicBezTo>
                      <a:pt x="1744667" y="-204681"/>
                      <a:pt x="1259220" y="1077734"/>
                      <a:pt x="1009093" y="1528783"/>
                    </a:cubicBezTo>
                    <a:lnTo>
                      <a:pt x="0" y="1522046"/>
                    </a:lnTo>
                    <a:close/>
                  </a:path>
                </a:pathLst>
              </a:custGeom>
              <a:blipFill dpi="0" rotWithShape="1"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tile tx="0" ty="0" sx="100000" sy="100000" flip="none" algn="tl"/>
              </a:blipFill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3547898257">
                      <ask:type>
                        <ask:lineSketchScribble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53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42A7049D-69AA-B5EC-D344-C048F4354DEE}"/>
                </a:ext>
              </a:extLst>
            </p:cNvPr>
            <p:cNvGrpSpPr/>
            <p:nvPr/>
          </p:nvGrpSpPr>
          <p:grpSpPr>
            <a:xfrm>
              <a:off x="3310892" y="3589651"/>
              <a:ext cx="2868772" cy="2188952"/>
              <a:chOff x="3231887" y="4185258"/>
              <a:chExt cx="2868772" cy="2188952"/>
            </a:xfrm>
            <a:gradFill flip="none" rotWithShape="1">
              <a:gsLst>
                <a:gs pos="0">
                  <a:srgbClr val="0170C1">
                    <a:shade val="30000"/>
                    <a:satMod val="115000"/>
                  </a:srgbClr>
                </a:gs>
                <a:gs pos="50000">
                  <a:srgbClr val="0170C1">
                    <a:shade val="67500"/>
                    <a:satMod val="115000"/>
                  </a:srgbClr>
                </a:gs>
                <a:gs pos="100000">
                  <a:srgbClr val="0170C1">
                    <a:shade val="100000"/>
                    <a:satMod val="115000"/>
                  </a:srgbClr>
                </a:gs>
              </a:gsLst>
              <a:lin ang="5400000" scaled="1"/>
              <a:tileRect/>
            </a:gradFill>
          </p:grpSpPr>
          <p:sp>
            <p:nvSpPr>
              <p:cNvPr id="15" name="任意多边形 76">
                <a:extLst>
                  <a:ext uri="{FF2B5EF4-FFF2-40B4-BE49-F238E27FC236}">
                    <a16:creationId xmlns:a16="http://schemas.microsoft.com/office/drawing/2014/main" id="{7F314976-8FD8-A872-B71D-7098B2E5FCE5}"/>
                  </a:ext>
                </a:extLst>
              </p:cNvPr>
              <p:cNvSpPr/>
              <p:nvPr/>
            </p:nvSpPr>
            <p:spPr>
              <a:xfrm flipV="1">
                <a:off x="5538099" y="5984842"/>
                <a:ext cx="562560" cy="325906"/>
              </a:xfrm>
              <a:custGeom>
                <a:avLst/>
                <a:gdLst>
                  <a:gd name="connsiteX0" fmla="*/ 367678 w 370875"/>
                  <a:gd name="connsiteY0" fmla="*/ 140677 h 140677"/>
                  <a:gd name="connsiteX1" fmla="*/ 370875 w 370875"/>
                  <a:gd name="connsiteY1" fmla="*/ 0 h 140677"/>
                  <a:gd name="connsiteX2" fmla="*/ 0 w 370875"/>
                  <a:gd name="connsiteY2" fmla="*/ 134282 h 140677"/>
                  <a:gd name="connsiteX3" fmla="*/ 367678 w 370875"/>
                  <a:gd name="connsiteY3" fmla="*/ 140677 h 140677"/>
                  <a:gd name="connsiteX0-1" fmla="*/ 367678 w 370875"/>
                  <a:gd name="connsiteY0-2" fmla="*/ 232793 h 232793"/>
                  <a:gd name="connsiteX1-3" fmla="*/ 370875 w 370875"/>
                  <a:gd name="connsiteY1-4" fmla="*/ 92116 h 232793"/>
                  <a:gd name="connsiteX2-5" fmla="*/ 0 w 370875"/>
                  <a:gd name="connsiteY2-6" fmla="*/ 226398 h 232793"/>
                  <a:gd name="connsiteX3-7" fmla="*/ 367678 w 370875"/>
                  <a:gd name="connsiteY3-8" fmla="*/ 232793 h 232793"/>
                  <a:gd name="connsiteX0-9" fmla="*/ 367678 w 370875"/>
                  <a:gd name="connsiteY0-10" fmla="*/ 233290 h 233290"/>
                  <a:gd name="connsiteX1-11" fmla="*/ 370875 w 370875"/>
                  <a:gd name="connsiteY1-12" fmla="*/ 92613 h 233290"/>
                  <a:gd name="connsiteX2-13" fmla="*/ 0 w 370875"/>
                  <a:gd name="connsiteY2-14" fmla="*/ 226895 h 233290"/>
                  <a:gd name="connsiteX3-15" fmla="*/ 367678 w 370875"/>
                  <a:gd name="connsiteY3-16" fmla="*/ 233290 h 233290"/>
                  <a:gd name="connsiteX0-17" fmla="*/ 367678 w 370875"/>
                  <a:gd name="connsiteY0-18" fmla="*/ 229170 h 229170"/>
                  <a:gd name="connsiteX1-19" fmla="*/ 370875 w 370875"/>
                  <a:gd name="connsiteY1-20" fmla="*/ 88493 h 229170"/>
                  <a:gd name="connsiteX2-21" fmla="*/ 0 w 370875"/>
                  <a:gd name="connsiteY2-22" fmla="*/ 222775 h 229170"/>
                  <a:gd name="connsiteX3-23" fmla="*/ 367678 w 370875"/>
                  <a:gd name="connsiteY3-24" fmla="*/ 229170 h 229170"/>
                  <a:gd name="connsiteX0-25" fmla="*/ 386861 w 390058"/>
                  <a:gd name="connsiteY0-26" fmla="*/ 227542 h 230739"/>
                  <a:gd name="connsiteX1-27" fmla="*/ 390058 w 390058"/>
                  <a:gd name="connsiteY1-28" fmla="*/ 86865 h 230739"/>
                  <a:gd name="connsiteX2-29" fmla="*/ 0 w 390058"/>
                  <a:gd name="connsiteY2-30" fmla="*/ 230739 h 230739"/>
                  <a:gd name="connsiteX3-31" fmla="*/ 386861 w 390058"/>
                  <a:gd name="connsiteY3-32" fmla="*/ 227542 h 230739"/>
                  <a:gd name="connsiteX0-33" fmla="*/ 386861 w 390058"/>
                  <a:gd name="connsiteY0-34" fmla="*/ 231640 h 234837"/>
                  <a:gd name="connsiteX1-35" fmla="*/ 390058 w 390058"/>
                  <a:gd name="connsiteY1-36" fmla="*/ 90963 h 234837"/>
                  <a:gd name="connsiteX2-37" fmla="*/ 0 w 390058"/>
                  <a:gd name="connsiteY2-38" fmla="*/ 234837 h 234837"/>
                  <a:gd name="connsiteX3-39" fmla="*/ 386861 w 390058"/>
                  <a:gd name="connsiteY3-40" fmla="*/ 231640 h 234837"/>
                  <a:gd name="connsiteX0-41" fmla="*/ 386861 w 397219"/>
                  <a:gd name="connsiteY0-42" fmla="*/ 231640 h 234837"/>
                  <a:gd name="connsiteX1-43" fmla="*/ 390058 w 397219"/>
                  <a:gd name="connsiteY1-44" fmla="*/ 90963 h 234837"/>
                  <a:gd name="connsiteX2-45" fmla="*/ 0 w 397219"/>
                  <a:gd name="connsiteY2-46" fmla="*/ 234837 h 234837"/>
                  <a:gd name="connsiteX3-47" fmla="*/ 386861 w 397219"/>
                  <a:gd name="connsiteY3-48" fmla="*/ 231640 h 234837"/>
                  <a:gd name="connsiteX0-49" fmla="*/ 386861 w 401264"/>
                  <a:gd name="connsiteY0-50" fmla="*/ 231640 h 234837"/>
                  <a:gd name="connsiteX1-51" fmla="*/ 390058 w 401264"/>
                  <a:gd name="connsiteY1-52" fmla="*/ 90963 h 234837"/>
                  <a:gd name="connsiteX2-53" fmla="*/ 0 w 401264"/>
                  <a:gd name="connsiteY2-54" fmla="*/ 234837 h 234837"/>
                  <a:gd name="connsiteX3-55" fmla="*/ 386861 w 401264"/>
                  <a:gd name="connsiteY3-56" fmla="*/ 231640 h 234837"/>
                  <a:gd name="connsiteX0-57" fmla="*/ 386861 w 406990"/>
                  <a:gd name="connsiteY0-58" fmla="*/ 231640 h 234837"/>
                  <a:gd name="connsiteX1-59" fmla="*/ 390058 w 406990"/>
                  <a:gd name="connsiteY1-60" fmla="*/ 90963 h 234837"/>
                  <a:gd name="connsiteX2-61" fmla="*/ 0 w 406990"/>
                  <a:gd name="connsiteY2-62" fmla="*/ 234837 h 234837"/>
                  <a:gd name="connsiteX3-63" fmla="*/ 386861 w 406990"/>
                  <a:gd name="connsiteY3-64" fmla="*/ 231640 h 234837"/>
                  <a:gd name="connsiteX0-65" fmla="*/ 386861 w 400092"/>
                  <a:gd name="connsiteY0-66" fmla="*/ 231640 h 234837"/>
                  <a:gd name="connsiteX1-67" fmla="*/ 390058 w 400092"/>
                  <a:gd name="connsiteY1-68" fmla="*/ 90963 h 234837"/>
                  <a:gd name="connsiteX2-69" fmla="*/ 0 w 400092"/>
                  <a:gd name="connsiteY2-70" fmla="*/ 234837 h 234837"/>
                  <a:gd name="connsiteX3-71" fmla="*/ 386861 w 400092"/>
                  <a:gd name="connsiteY3-72" fmla="*/ 231640 h 234837"/>
                  <a:gd name="connsiteX0-73" fmla="*/ 386861 w 400092"/>
                  <a:gd name="connsiteY0-74" fmla="*/ 231640 h 234837"/>
                  <a:gd name="connsiteX1-75" fmla="*/ 390058 w 400092"/>
                  <a:gd name="connsiteY1-76" fmla="*/ 90963 h 234837"/>
                  <a:gd name="connsiteX2-77" fmla="*/ 0 w 400092"/>
                  <a:gd name="connsiteY2-78" fmla="*/ 234837 h 234837"/>
                  <a:gd name="connsiteX3-79" fmla="*/ 386861 w 400092"/>
                  <a:gd name="connsiteY3-80" fmla="*/ 231640 h 234837"/>
                  <a:gd name="connsiteX0-81" fmla="*/ 386861 w 400092"/>
                  <a:gd name="connsiteY0-82" fmla="*/ 228587 h 231784"/>
                  <a:gd name="connsiteX1-83" fmla="*/ 390058 w 400092"/>
                  <a:gd name="connsiteY1-84" fmla="*/ 87910 h 231784"/>
                  <a:gd name="connsiteX2-85" fmla="*/ 0 w 400092"/>
                  <a:gd name="connsiteY2-86" fmla="*/ 231784 h 231784"/>
                  <a:gd name="connsiteX3-87" fmla="*/ 386861 w 400092"/>
                  <a:gd name="connsiteY3-88" fmla="*/ 228587 h 23178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00092" h="231784">
                    <a:moveTo>
                      <a:pt x="386861" y="228587"/>
                    </a:moveTo>
                    <a:cubicBezTo>
                      <a:pt x="399561" y="220066"/>
                      <a:pt x="407403" y="162418"/>
                      <a:pt x="390058" y="87910"/>
                    </a:cubicBezTo>
                    <a:cubicBezTo>
                      <a:pt x="295691" y="-157526"/>
                      <a:pt x="37301" y="183825"/>
                      <a:pt x="0" y="231784"/>
                    </a:cubicBezTo>
                    <a:lnTo>
                      <a:pt x="386861" y="228587"/>
                    </a:lnTo>
                    <a:close/>
                  </a:path>
                </a:pathLst>
              </a:custGeom>
              <a:solidFill>
                <a:srgbClr val="3D714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53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" name="任意多边形 48">
                <a:extLst>
                  <a:ext uri="{FF2B5EF4-FFF2-40B4-BE49-F238E27FC236}">
                    <a16:creationId xmlns:a16="http://schemas.microsoft.com/office/drawing/2014/main" id="{65F586CD-AD76-A69E-BC35-E4900DB0BBF6}"/>
                  </a:ext>
                </a:extLst>
              </p:cNvPr>
              <p:cNvSpPr/>
              <p:nvPr/>
            </p:nvSpPr>
            <p:spPr>
              <a:xfrm flipV="1">
                <a:off x="3231887" y="4185258"/>
                <a:ext cx="2840599" cy="2188952"/>
              </a:xfrm>
              <a:custGeom>
                <a:avLst/>
                <a:gdLst>
                  <a:gd name="connsiteX0" fmla="*/ 0 w 2042024"/>
                  <a:gd name="connsiteY0" fmla="*/ 1566371 h 1570472"/>
                  <a:gd name="connsiteX1" fmla="*/ 959505 w 2042024"/>
                  <a:gd name="connsiteY1" fmla="*/ 0 h 1570472"/>
                  <a:gd name="connsiteX2" fmla="*/ 1943613 w 2042024"/>
                  <a:gd name="connsiteY2" fmla="*/ 24603 h 1570472"/>
                  <a:gd name="connsiteX3" fmla="*/ 2042024 w 2042024"/>
                  <a:gd name="connsiteY3" fmla="*/ 106612 h 1570472"/>
                  <a:gd name="connsiteX4" fmla="*/ 1021012 w 2042024"/>
                  <a:gd name="connsiteY4" fmla="*/ 1570472 h 1570472"/>
                  <a:gd name="connsiteX5" fmla="*/ 0 w 2042024"/>
                  <a:gd name="connsiteY5" fmla="*/ 1566371 h 1570472"/>
                  <a:gd name="connsiteX0-1" fmla="*/ 0 w 2029722"/>
                  <a:gd name="connsiteY0-2" fmla="*/ 1574572 h 1574572"/>
                  <a:gd name="connsiteX1-3" fmla="*/ 947203 w 2029722"/>
                  <a:gd name="connsiteY1-4" fmla="*/ 0 h 1574572"/>
                  <a:gd name="connsiteX2-5" fmla="*/ 1931311 w 2029722"/>
                  <a:gd name="connsiteY2-6" fmla="*/ 24603 h 1574572"/>
                  <a:gd name="connsiteX3-7" fmla="*/ 2029722 w 2029722"/>
                  <a:gd name="connsiteY3-8" fmla="*/ 106612 h 1574572"/>
                  <a:gd name="connsiteX4-9" fmla="*/ 1008710 w 2029722"/>
                  <a:gd name="connsiteY4-10" fmla="*/ 1570472 h 1574572"/>
                  <a:gd name="connsiteX5-11" fmla="*/ 0 w 2029722"/>
                  <a:gd name="connsiteY5-12" fmla="*/ 1574572 h 1574572"/>
                  <a:gd name="connsiteX0-13" fmla="*/ 0 w 2029722"/>
                  <a:gd name="connsiteY0-14" fmla="*/ 1574572 h 1574572"/>
                  <a:gd name="connsiteX1-15" fmla="*/ 947203 w 2029722"/>
                  <a:gd name="connsiteY1-16" fmla="*/ 0 h 1574572"/>
                  <a:gd name="connsiteX2-17" fmla="*/ 1931311 w 2029722"/>
                  <a:gd name="connsiteY2-18" fmla="*/ 24603 h 1574572"/>
                  <a:gd name="connsiteX3-19" fmla="*/ 2029722 w 2029722"/>
                  <a:gd name="connsiteY3-20" fmla="*/ 106612 h 1574572"/>
                  <a:gd name="connsiteX4-21" fmla="*/ 1008710 w 2029722"/>
                  <a:gd name="connsiteY4-22" fmla="*/ 1570472 h 1574572"/>
                  <a:gd name="connsiteX5-23" fmla="*/ 0 w 2029722"/>
                  <a:gd name="connsiteY5-24" fmla="*/ 1574572 h 1574572"/>
                  <a:gd name="connsiteX0-25" fmla="*/ 0 w 2029722"/>
                  <a:gd name="connsiteY0-26" fmla="*/ 1574572 h 1574572"/>
                  <a:gd name="connsiteX1-27" fmla="*/ 947203 w 2029722"/>
                  <a:gd name="connsiteY1-28" fmla="*/ 0 h 1574572"/>
                  <a:gd name="connsiteX2-29" fmla="*/ 1931311 w 2029722"/>
                  <a:gd name="connsiteY2-30" fmla="*/ 24603 h 1574572"/>
                  <a:gd name="connsiteX3-31" fmla="*/ 2029722 w 2029722"/>
                  <a:gd name="connsiteY3-32" fmla="*/ 106612 h 1574572"/>
                  <a:gd name="connsiteX4-33" fmla="*/ 1008710 w 2029722"/>
                  <a:gd name="connsiteY4-34" fmla="*/ 1570472 h 1574572"/>
                  <a:gd name="connsiteX5-35" fmla="*/ 0 w 2029722"/>
                  <a:gd name="connsiteY5-36" fmla="*/ 1574572 h 1574572"/>
                  <a:gd name="connsiteX0-37" fmla="*/ 0 w 2029722"/>
                  <a:gd name="connsiteY0-38" fmla="*/ 1574572 h 1574572"/>
                  <a:gd name="connsiteX1-39" fmla="*/ 947203 w 2029722"/>
                  <a:gd name="connsiteY1-40" fmla="*/ 0 h 1574572"/>
                  <a:gd name="connsiteX2-41" fmla="*/ 1931311 w 2029722"/>
                  <a:gd name="connsiteY2-42" fmla="*/ 24603 h 1574572"/>
                  <a:gd name="connsiteX3-43" fmla="*/ 2029722 w 2029722"/>
                  <a:gd name="connsiteY3-44" fmla="*/ 106612 h 1574572"/>
                  <a:gd name="connsiteX4-45" fmla="*/ 1008710 w 2029722"/>
                  <a:gd name="connsiteY4-46" fmla="*/ 1570472 h 1574572"/>
                  <a:gd name="connsiteX5-47" fmla="*/ 0 w 2029722"/>
                  <a:gd name="connsiteY5-48" fmla="*/ 1574572 h 1574572"/>
                  <a:gd name="connsiteX0-49" fmla="*/ 0 w 2029722"/>
                  <a:gd name="connsiteY0-50" fmla="*/ 1574572 h 1574572"/>
                  <a:gd name="connsiteX1-51" fmla="*/ 947203 w 2029722"/>
                  <a:gd name="connsiteY1-52" fmla="*/ 0 h 1574572"/>
                  <a:gd name="connsiteX2-53" fmla="*/ 1931311 w 2029722"/>
                  <a:gd name="connsiteY2-54" fmla="*/ 24603 h 1574572"/>
                  <a:gd name="connsiteX3-55" fmla="*/ 2029722 w 2029722"/>
                  <a:gd name="connsiteY3-56" fmla="*/ 106612 h 1574572"/>
                  <a:gd name="connsiteX4-57" fmla="*/ 1008710 w 2029722"/>
                  <a:gd name="connsiteY4-58" fmla="*/ 1570472 h 1574572"/>
                  <a:gd name="connsiteX5-59" fmla="*/ 0 w 2029722"/>
                  <a:gd name="connsiteY5-60" fmla="*/ 1574572 h 1574572"/>
                  <a:gd name="connsiteX0-61" fmla="*/ 0 w 2029722"/>
                  <a:gd name="connsiteY0-62" fmla="*/ 1574572 h 1574572"/>
                  <a:gd name="connsiteX1-63" fmla="*/ 947203 w 2029722"/>
                  <a:gd name="connsiteY1-64" fmla="*/ 0 h 1574572"/>
                  <a:gd name="connsiteX2-65" fmla="*/ 1931311 w 2029722"/>
                  <a:gd name="connsiteY2-66" fmla="*/ 24603 h 1574572"/>
                  <a:gd name="connsiteX3-67" fmla="*/ 2009219 w 2029722"/>
                  <a:gd name="connsiteY3-68" fmla="*/ 57406 h 1574572"/>
                  <a:gd name="connsiteX4-69" fmla="*/ 2029722 w 2029722"/>
                  <a:gd name="connsiteY4-70" fmla="*/ 106612 h 1574572"/>
                  <a:gd name="connsiteX5-71" fmla="*/ 1008710 w 2029722"/>
                  <a:gd name="connsiteY5-72" fmla="*/ 1570472 h 1574572"/>
                  <a:gd name="connsiteX6" fmla="*/ 0 w 2029722"/>
                  <a:gd name="connsiteY6" fmla="*/ 1574572 h 1574572"/>
                  <a:gd name="connsiteX0-73" fmla="*/ 0 w 2029722"/>
                  <a:gd name="connsiteY0-74" fmla="*/ 1574572 h 1574572"/>
                  <a:gd name="connsiteX1-75" fmla="*/ 947203 w 2029722"/>
                  <a:gd name="connsiteY1-76" fmla="*/ 0 h 1574572"/>
                  <a:gd name="connsiteX2-77" fmla="*/ 1931311 w 2029722"/>
                  <a:gd name="connsiteY2-78" fmla="*/ 24603 h 1574572"/>
                  <a:gd name="connsiteX3-79" fmla="*/ 2009219 w 2029722"/>
                  <a:gd name="connsiteY3-80" fmla="*/ 57406 h 1574572"/>
                  <a:gd name="connsiteX4-81" fmla="*/ 2029722 w 2029722"/>
                  <a:gd name="connsiteY4-82" fmla="*/ 106612 h 1574572"/>
                  <a:gd name="connsiteX5-83" fmla="*/ 1008710 w 2029722"/>
                  <a:gd name="connsiteY5-84" fmla="*/ 1570472 h 1574572"/>
                  <a:gd name="connsiteX6-85" fmla="*/ 0 w 2029722"/>
                  <a:gd name="connsiteY6-86" fmla="*/ 1574572 h 1574572"/>
                  <a:gd name="connsiteX0-87" fmla="*/ 0 w 2029722"/>
                  <a:gd name="connsiteY0-88" fmla="*/ 1574572 h 1574572"/>
                  <a:gd name="connsiteX1-89" fmla="*/ 947203 w 2029722"/>
                  <a:gd name="connsiteY1-90" fmla="*/ 0 h 1574572"/>
                  <a:gd name="connsiteX2-91" fmla="*/ 1931311 w 2029722"/>
                  <a:gd name="connsiteY2-92" fmla="*/ 24603 h 1574572"/>
                  <a:gd name="connsiteX3-93" fmla="*/ 2009219 w 2029722"/>
                  <a:gd name="connsiteY3-94" fmla="*/ 57406 h 1574572"/>
                  <a:gd name="connsiteX4-95" fmla="*/ 2029722 w 2029722"/>
                  <a:gd name="connsiteY4-96" fmla="*/ 106612 h 1574572"/>
                  <a:gd name="connsiteX5-97" fmla="*/ 1029212 w 2029722"/>
                  <a:gd name="connsiteY5-98" fmla="*/ 1566371 h 1574572"/>
                  <a:gd name="connsiteX6-99" fmla="*/ 0 w 2029722"/>
                  <a:gd name="connsiteY6-100" fmla="*/ 1574572 h 1574572"/>
                  <a:gd name="connsiteX0-101" fmla="*/ 0 w 2029722"/>
                  <a:gd name="connsiteY0-102" fmla="*/ 1574572 h 1574572"/>
                  <a:gd name="connsiteX1-103" fmla="*/ 947203 w 2029722"/>
                  <a:gd name="connsiteY1-104" fmla="*/ 0 h 1574572"/>
                  <a:gd name="connsiteX2-105" fmla="*/ 1931311 w 2029722"/>
                  <a:gd name="connsiteY2-106" fmla="*/ 24603 h 1574572"/>
                  <a:gd name="connsiteX3-107" fmla="*/ 2009219 w 2029722"/>
                  <a:gd name="connsiteY3-108" fmla="*/ 57406 h 1574572"/>
                  <a:gd name="connsiteX4-109" fmla="*/ 2029722 w 2029722"/>
                  <a:gd name="connsiteY4-110" fmla="*/ 106612 h 1574572"/>
                  <a:gd name="connsiteX5-111" fmla="*/ 1029212 w 2029722"/>
                  <a:gd name="connsiteY5-112" fmla="*/ 1566371 h 1574572"/>
                  <a:gd name="connsiteX6-113" fmla="*/ 0 w 2029722"/>
                  <a:gd name="connsiteY6-114" fmla="*/ 1574572 h 1574572"/>
                  <a:gd name="connsiteX0-115" fmla="*/ 0 w 2112234"/>
                  <a:gd name="connsiteY0-116" fmla="*/ 1602749 h 1602749"/>
                  <a:gd name="connsiteX1-117" fmla="*/ 947203 w 2112234"/>
                  <a:gd name="connsiteY1-118" fmla="*/ 28177 h 1602749"/>
                  <a:gd name="connsiteX2-119" fmla="*/ 1931311 w 2112234"/>
                  <a:gd name="connsiteY2-120" fmla="*/ 52780 h 1602749"/>
                  <a:gd name="connsiteX3-121" fmla="*/ 2029722 w 2112234"/>
                  <a:gd name="connsiteY3-122" fmla="*/ 134789 h 1602749"/>
                  <a:gd name="connsiteX4-123" fmla="*/ 1029212 w 2112234"/>
                  <a:gd name="connsiteY4-124" fmla="*/ 1594548 h 1602749"/>
                  <a:gd name="connsiteX5-125" fmla="*/ 0 w 2112234"/>
                  <a:gd name="connsiteY5-126" fmla="*/ 1602749 h 1602749"/>
                  <a:gd name="connsiteX0-127" fmla="*/ 0 w 2094991"/>
                  <a:gd name="connsiteY0-128" fmla="*/ 1602749 h 1602749"/>
                  <a:gd name="connsiteX1-129" fmla="*/ 947203 w 2094991"/>
                  <a:gd name="connsiteY1-130" fmla="*/ 28177 h 1602749"/>
                  <a:gd name="connsiteX2-131" fmla="*/ 1931311 w 2094991"/>
                  <a:gd name="connsiteY2-132" fmla="*/ 52780 h 1602749"/>
                  <a:gd name="connsiteX3-133" fmla="*/ 2029722 w 2094991"/>
                  <a:gd name="connsiteY3-134" fmla="*/ 134789 h 1602749"/>
                  <a:gd name="connsiteX4-135" fmla="*/ 1029212 w 2094991"/>
                  <a:gd name="connsiteY4-136" fmla="*/ 1594548 h 1602749"/>
                  <a:gd name="connsiteX5-137" fmla="*/ 0 w 2094991"/>
                  <a:gd name="connsiteY5-138" fmla="*/ 1602749 h 1602749"/>
                  <a:gd name="connsiteX0-139" fmla="*/ 0 w 2029722"/>
                  <a:gd name="connsiteY0-140" fmla="*/ 1574572 h 1574572"/>
                  <a:gd name="connsiteX1-141" fmla="*/ 947203 w 2029722"/>
                  <a:gd name="connsiteY1-142" fmla="*/ 0 h 1574572"/>
                  <a:gd name="connsiteX2-143" fmla="*/ 1931311 w 2029722"/>
                  <a:gd name="connsiteY2-144" fmla="*/ 24603 h 1574572"/>
                  <a:gd name="connsiteX3-145" fmla="*/ 2029722 w 2029722"/>
                  <a:gd name="connsiteY3-146" fmla="*/ 106612 h 1574572"/>
                  <a:gd name="connsiteX4-147" fmla="*/ 1029212 w 2029722"/>
                  <a:gd name="connsiteY4-148" fmla="*/ 1566371 h 1574572"/>
                  <a:gd name="connsiteX5-149" fmla="*/ 0 w 2029722"/>
                  <a:gd name="connsiteY5-150" fmla="*/ 1574572 h 1574572"/>
                  <a:gd name="connsiteX0-151" fmla="*/ 0 w 2029722"/>
                  <a:gd name="connsiteY0-152" fmla="*/ 1574572 h 1574572"/>
                  <a:gd name="connsiteX1-153" fmla="*/ 947203 w 2029722"/>
                  <a:gd name="connsiteY1-154" fmla="*/ 0 h 1574572"/>
                  <a:gd name="connsiteX2-155" fmla="*/ 1931311 w 2029722"/>
                  <a:gd name="connsiteY2-156" fmla="*/ 24603 h 1574572"/>
                  <a:gd name="connsiteX3-157" fmla="*/ 2029722 w 2029722"/>
                  <a:gd name="connsiteY3-158" fmla="*/ 106612 h 1574572"/>
                  <a:gd name="connsiteX4-159" fmla="*/ 1029212 w 2029722"/>
                  <a:gd name="connsiteY4-160" fmla="*/ 1566371 h 1574572"/>
                  <a:gd name="connsiteX5-161" fmla="*/ 0 w 2029722"/>
                  <a:gd name="connsiteY5-162" fmla="*/ 1574572 h 1574572"/>
                  <a:gd name="connsiteX0-163" fmla="*/ 0 w 2026763"/>
                  <a:gd name="connsiteY0-164" fmla="*/ 1574572 h 1574572"/>
                  <a:gd name="connsiteX1-165" fmla="*/ 947203 w 2026763"/>
                  <a:gd name="connsiteY1-166" fmla="*/ 0 h 1574572"/>
                  <a:gd name="connsiteX2-167" fmla="*/ 1931311 w 2026763"/>
                  <a:gd name="connsiteY2-168" fmla="*/ 24603 h 1574572"/>
                  <a:gd name="connsiteX3-169" fmla="*/ 2026763 w 2026763"/>
                  <a:gd name="connsiteY3-170" fmla="*/ 118448 h 1574572"/>
                  <a:gd name="connsiteX4-171" fmla="*/ 1029212 w 2026763"/>
                  <a:gd name="connsiteY4-172" fmla="*/ 1566371 h 1574572"/>
                  <a:gd name="connsiteX5-173" fmla="*/ 0 w 2026763"/>
                  <a:gd name="connsiteY5-174" fmla="*/ 1574572 h 1574572"/>
                  <a:gd name="connsiteX0-175" fmla="*/ 0 w 2020231"/>
                  <a:gd name="connsiteY0-176" fmla="*/ 1554978 h 1566371"/>
                  <a:gd name="connsiteX1-177" fmla="*/ 940671 w 2020231"/>
                  <a:gd name="connsiteY1-178" fmla="*/ 0 h 1566371"/>
                  <a:gd name="connsiteX2-179" fmla="*/ 1924779 w 2020231"/>
                  <a:gd name="connsiteY2-180" fmla="*/ 24603 h 1566371"/>
                  <a:gd name="connsiteX3-181" fmla="*/ 2020231 w 2020231"/>
                  <a:gd name="connsiteY3-182" fmla="*/ 118448 h 1566371"/>
                  <a:gd name="connsiteX4-183" fmla="*/ 1022680 w 2020231"/>
                  <a:gd name="connsiteY4-184" fmla="*/ 1566371 h 1566371"/>
                  <a:gd name="connsiteX5-185" fmla="*/ 0 w 2020231"/>
                  <a:gd name="connsiteY5-186" fmla="*/ 1554978 h 1566371"/>
                  <a:gd name="connsiteX0-187" fmla="*/ 0 w 2020231"/>
                  <a:gd name="connsiteY0-188" fmla="*/ 1545387 h 1556780"/>
                  <a:gd name="connsiteX1-189" fmla="*/ 931079 w 2020231"/>
                  <a:gd name="connsiteY1-190" fmla="*/ 0 h 1556780"/>
                  <a:gd name="connsiteX2-191" fmla="*/ 1924779 w 2020231"/>
                  <a:gd name="connsiteY2-192" fmla="*/ 15012 h 1556780"/>
                  <a:gd name="connsiteX3-193" fmla="*/ 2020231 w 2020231"/>
                  <a:gd name="connsiteY3-194" fmla="*/ 108857 h 1556780"/>
                  <a:gd name="connsiteX4-195" fmla="*/ 1022680 w 2020231"/>
                  <a:gd name="connsiteY4-196" fmla="*/ 1556780 h 1556780"/>
                  <a:gd name="connsiteX5-197" fmla="*/ 0 w 2020231"/>
                  <a:gd name="connsiteY5-198" fmla="*/ 1545387 h 155678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2020231" h="1556780">
                    <a:moveTo>
                      <a:pt x="0" y="1545387"/>
                    </a:moveTo>
                    <a:cubicBezTo>
                      <a:pt x="656072" y="151235"/>
                      <a:pt x="631747" y="123013"/>
                      <a:pt x="931079" y="0"/>
                    </a:cubicBezTo>
                    <a:lnTo>
                      <a:pt x="1924779" y="15012"/>
                    </a:lnTo>
                    <a:cubicBezTo>
                      <a:pt x="1978992" y="42306"/>
                      <a:pt x="1991987" y="59065"/>
                      <a:pt x="2020231" y="108857"/>
                    </a:cubicBezTo>
                    <a:cubicBezTo>
                      <a:pt x="1741401" y="-190477"/>
                      <a:pt x="1272807" y="1105731"/>
                      <a:pt x="1022680" y="1556780"/>
                    </a:cubicBezTo>
                    <a:lnTo>
                      <a:pt x="0" y="1545387"/>
                    </a:lnTo>
                    <a:close/>
                  </a:path>
                </a:pathLst>
              </a:custGeom>
              <a:blipFill dpi="0" rotWithShape="1"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tile tx="0" ty="0" sx="100000" sy="100000" flip="none" algn="tl"/>
              </a:blipFill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3720600632">
                      <ask:type>
                        <ask:lineSketchScribble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53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28" name="Freeform 8">
              <a:extLst>
                <a:ext uri="{FF2B5EF4-FFF2-40B4-BE49-F238E27FC236}">
                  <a16:creationId xmlns:a16="http://schemas.microsoft.com/office/drawing/2014/main" id="{68E17F84-F3DA-545C-8167-16A56A4430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4629" y="4392056"/>
              <a:ext cx="520311" cy="442192"/>
            </a:xfrm>
            <a:custGeom>
              <a:avLst/>
              <a:gdLst>
                <a:gd name="T0" fmla="*/ 167 w 299"/>
                <a:gd name="T1" fmla="*/ 132 h 254"/>
                <a:gd name="T2" fmla="*/ 178 w 299"/>
                <a:gd name="T3" fmla="*/ 129 h 254"/>
                <a:gd name="T4" fmla="*/ 177 w 299"/>
                <a:gd name="T5" fmla="*/ 69 h 254"/>
                <a:gd name="T6" fmla="*/ 168 w 299"/>
                <a:gd name="T7" fmla="*/ 60 h 254"/>
                <a:gd name="T8" fmla="*/ 168 w 299"/>
                <a:gd name="T9" fmla="*/ 37 h 254"/>
                <a:gd name="T10" fmla="*/ 244 w 299"/>
                <a:gd name="T11" fmla="*/ 37 h 254"/>
                <a:gd name="T12" fmla="*/ 253 w 299"/>
                <a:gd name="T13" fmla="*/ 46 h 254"/>
                <a:gd name="T14" fmla="*/ 253 w 299"/>
                <a:gd name="T15" fmla="*/ 69 h 254"/>
                <a:gd name="T16" fmla="*/ 244 w 299"/>
                <a:gd name="T17" fmla="*/ 127 h 254"/>
                <a:gd name="T18" fmla="*/ 264 w 299"/>
                <a:gd name="T19" fmla="*/ 162 h 254"/>
                <a:gd name="T20" fmla="*/ 295 w 299"/>
                <a:gd name="T21" fmla="*/ 215 h 254"/>
                <a:gd name="T22" fmla="*/ 295 w 299"/>
                <a:gd name="T23" fmla="*/ 243 h 254"/>
                <a:gd name="T24" fmla="*/ 274 w 299"/>
                <a:gd name="T25" fmla="*/ 253 h 254"/>
                <a:gd name="T26" fmla="*/ 211 w 299"/>
                <a:gd name="T27" fmla="*/ 253 h 254"/>
                <a:gd name="T28" fmla="*/ 150 w 299"/>
                <a:gd name="T29" fmla="*/ 253 h 254"/>
                <a:gd name="T30" fmla="*/ 149 w 299"/>
                <a:gd name="T31" fmla="*/ 253 h 254"/>
                <a:gd name="T32" fmla="*/ 37 w 299"/>
                <a:gd name="T33" fmla="*/ 253 h 254"/>
                <a:gd name="T34" fmla="*/ 31 w 299"/>
                <a:gd name="T35" fmla="*/ 251 h 254"/>
                <a:gd name="T36" fmla="*/ 0 w 299"/>
                <a:gd name="T37" fmla="*/ 182 h 254"/>
                <a:gd name="T38" fmla="*/ 50 w 299"/>
                <a:gd name="T39" fmla="*/ 101 h 254"/>
                <a:gd name="T40" fmla="*/ 42 w 299"/>
                <a:gd name="T41" fmla="*/ 50 h 254"/>
                <a:gd name="T42" fmla="*/ 33 w 299"/>
                <a:gd name="T43" fmla="*/ 41 h 254"/>
                <a:gd name="T44" fmla="*/ 33 w 299"/>
                <a:gd name="T45" fmla="*/ 0 h 254"/>
                <a:gd name="T46" fmla="*/ 139 w 299"/>
                <a:gd name="T47" fmla="*/ 0 h 254"/>
                <a:gd name="T48" fmla="*/ 149 w 299"/>
                <a:gd name="T49" fmla="*/ 10 h 254"/>
                <a:gd name="T50" fmla="*/ 149 w 299"/>
                <a:gd name="T51" fmla="*/ 50 h 254"/>
                <a:gd name="T52" fmla="*/ 132 w 299"/>
                <a:gd name="T53" fmla="*/ 50 h 254"/>
                <a:gd name="T54" fmla="*/ 230 w 299"/>
                <a:gd name="T55" fmla="*/ 164 h 254"/>
                <a:gd name="T56" fmla="*/ 265 w 299"/>
                <a:gd name="T57" fmla="*/ 224 h 254"/>
                <a:gd name="T58" fmla="*/ 173 w 299"/>
                <a:gd name="T59" fmla="*/ 224 h 254"/>
                <a:gd name="T60" fmla="*/ 211 w 299"/>
                <a:gd name="T61" fmla="*/ 235 h 254"/>
                <a:gd name="T62" fmla="*/ 275 w 299"/>
                <a:gd name="T63" fmla="*/ 235 h 254"/>
                <a:gd name="T64" fmla="*/ 280 w 299"/>
                <a:gd name="T65" fmla="*/ 233 h 254"/>
                <a:gd name="T66" fmla="*/ 279 w 299"/>
                <a:gd name="T67" fmla="*/ 223 h 254"/>
                <a:gd name="T68" fmla="*/ 248 w 299"/>
                <a:gd name="T69" fmla="*/ 171 h 254"/>
                <a:gd name="T70" fmla="*/ 226 w 299"/>
                <a:gd name="T71" fmla="*/ 132 h 254"/>
                <a:gd name="T72" fmla="*/ 226 w 299"/>
                <a:gd name="T73" fmla="*/ 60 h 254"/>
                <a:gd name="T74" fmla="*/ 196 w 299"/>
                <a:gd name="T75" fmla="*/ 55 h 254"/>
                <a:gd name="T76" fmla="*/ 196 w 299"/>
                <a:gd name="T77" fmla="*/ 131 h 254"/>
                <a:gd name="T78" fmla="*/ 195 w 299"/>
                <a:gd name="T79" fmla="*/ 135 h 254"/>
                <a:gd name="T80" fmla="*/ 183 w 299"/>
                <a:gd name="T81" fmla="*/ 182 h 254"/>
                <a:gd name="T82" fmla="*/ 193 w 299"/>
                <a:gd name="T83" fmla="*/ 164 h 254"/>
                <a:gd name="T84" fmla="*/ 126 w 299"/>
                <a:gd name="T85" fmla="*/ 218 h 254"/>
                <a:gd name="T86" fmla="*/ 146 w 299"/>
                <a:gd name="T87" fmla="*/ 183 h 254"/>
                <a:gd name="T88" fmla="*/ 142 w 299"/>
                <a:gd name="T89" fmla="*/ 164 h 254"/>
                <a:gd name="T90" fmla="*/ 43 w 299"/>
                <a:gd name="T91" fmla="*/ 170 h 254"/>
                <a:gd name="T92" fmla="*/ 45 w 299"/>
                <a:gd name="T93" fmla="*/ 204 h 254"/>
                <a:gd name="T94" fmla="*/ 126 w 299"/>
                <a:gd name="T95" fmla="*/ 218 h 254"/>
                <a:gd name="T96" fmla="*/ 38 w 299"/>
                <a:gd name="T97" fmla="*/ 139 h 254"/>
                <a:gd name="T98" fmla="*/ 151 w 299"/>
                <a:gd name="T99" fmla="*/ 139 h 254"/>
                <a:gd name="T100" fmla="*/ 113 w 299"/>
                <a:gd name="T101" fmla="*/ 112 h 254"/>
                <a:gd name="T102" fmla="*/ 113 w 299"/>
                <a:gd name="T103" fmla="*/ 41 h 254"/>
                <a:gd name="T104" fmla="*/ 123 w 299"/>
                <a:gd name="T105" fmla="*/ 32 h 254"/>
                <a:gd name="T106" fmla="*/ 130 w 299"/>
                <a:gd name="T107" fmla="*/ 19 h 254"/>
                <a:gd name="T108" fmla="*/ 51 w 299"/>
                <a:gd name="T109" fmla="*/ 32 h 254"/>
                <a:gd name="T110" fmla="*/ 68 w 299"/>
                <a:gd name="T111" fmla="*/ 32 h 254"/>
                <a:gd name="T112" fmla="*/ 68 w 299"/>
                <a:gd name="T113" fmla="*/ 107 h 254"/>
                <a:gd name="T114" fmla="*/ 63 w 299"/>
                <a:gd name="T115" fmla="*/ 115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254">
                  <a:moveTo>
                    <a:pt x="132" y="100"/>
                  </a:moveTo>
                  <a:cubicBezTo>
                    <a:pt x="146" y="107"/>
                    <a:pt x="158" y="118"/>
                    <a:pt x="167" y="132"/>
                  </a:cubicBezTo>
                  <a:cubicBezTo>
                    <a:pt x="169" y="134"/>
                    <a:pt x="170" y="136"/>
                    <a:pt x="172" y="139"/>
                  </a:cubicBezTo>
                  <a:cubicBezTo>
                    <a:pt x="178" y="129"/>
                    <a:pt x="178" y="129"/>
                    <a:pt x="178" y="129"/>
                  </a:cubicBezTo>
                  <a:cubicBezTo>
                    <a:pt x="178" y="69"/>
                    <a:pt x="178" y="69"/>
                    <a:pt x="178" y="69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68" y="69"/>
                    <a:pt x="168" y="69"/>
                    <a:pt x="168" y="69"/>
                  </a:cubicBezTo>
                  <a:cubicBezTo>
                    <a:pt x="168" y="60"/>
                    <a:pt x="168" y="60"/>
                    <a:pt x="168" y="60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77" y="37"/>
                    <a:pt x="177" y="37"/>
                    <a:pt x="177" y="37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3" y="37"/>
                    <a:pt x="253" y="37"/>
                    <a:pt x="253" y="37"/>
                  </a:cubicBezTo>
                  <a:cubicBezTo>
                    <a:pt x="253" y="46"/>
                    <a:pt x="253" y="46"/>
                    <a:pt x="253" y="46"/>
                  </a:cubicBezTo>
                  <a:cubicBezTo>
                    <a:pt x="253" y="60"/>
                    <a:pt x="253" y="60"/>
                    <a:pt x="253" y="60"/>
                  </a:cubicBezTo>
                  <a:cubicBezTo>
                    <a:pt x="253" y="69"/>
                    <a:pt x="253" y="69"/>
                    <a:pt x="253" y="69"/>
                  </a:cubicBezTo>
                  <a:cubicBezTo>
                    <a:pt x="244" y="69"/>
                    <a:pt x="244" y="69"/>
                    <a:pt x="244" y="69"/>
                  </a:cubicBezTo>
                  <a:cubicBezTo>
                    <a:pt x="244" y="127"/>
                    <a:pt x="244" y="127"/>
                    <a:pt x="244" y="127"/>
                  </a:cubicBezTo>
                  <a:cubicBezTo>
                    <a:pt x="264" y="162"/>
                    <a:pt x="264" y="162"/>
                    <a:pt x="264" y="162"/>
                  </a:cubicBezTo>
                  <a:cubicBezTo>
                    <a:pt x="264" y="162"/>
                    <a:pt x="264" y="162"/>
                    <a:pt x="264" y="162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5" y="215"/>
                    <a:pt x="295" y="215"/>
                    <a:pt x="295" y="215"/>
                  </a:cubicBezTo>
                  <a:cubicBezTo>
                    <a:pt x="298" y="220"/>
                    <a:pt x="299" y="226"/>
                    <a:pt x="299" y="231"/>
                  </a:cubicBezTo>
                  <a:cubicBezTo>
                    <a:pt x="299" y="235"/>
                    <a:pt x="297" y="239"/>
                    <a:pt x="295" y="243"/>
                  </a:cubicBezTo>
                  <a:cubicBezTo>
                    <a:pt x="293" y="246"/>
                    <a:pt x="290" y="249"/>
                    <a:pt x="287" y="251"/>
                  </a:cubicBezTo>
                  <a:cubicBezTo>
                    <a:pt x="283" y="252"/>
                    <a:pt x="279" y="254"/>
                    <a:pt x="274" y="253"/>
                  </a:cubicBezTo>
                  <a:cubicBezTo>
                    <a:pt x="274" y="253"/>
                    <a:pt x="274" y="253"/>
                    <a:pt x="274" y="253"/>
                  </a:cubicBezTo>
                  <a:cubicBezTo>
                    <a:pt x="211" y="253"/>
                    <a:pt x="211" y="253"/>
                    <a:pt x="211" y="253"/>
                  </a:cubicBezTo>
                  <a:cubicBezTo>
                    <a:pt x="150" y="253"/>
                    <a:pt x="150" y="253"/>
                    <a:pt x="150" y="253"/>
                  </a:cubicBezTo>
                  <a:cubicBezTo>
                    <a:pt x="150" y="253"/>
                    <a:pt x="150" y="253"/>
                    <a:pt x="150" y="253"/>
                  </a:cubicBezTo>
                  <a:cubicBezTo>
                    <a:pt x="150" y="253"/>
                    <a:pt x="150" y="253"/>
                    <a:pt x="149" y="253"/>
                  </a:cubicBezTo>
                  <a:cubicBezTo>
                    <a:pt x="149" y="253"/>
                    <a:pt x="149" y="253"/>
                    <a:pt x="149" y="253"/>
                  </a:cubicBezTo>
                  <a:cubicBezTo>
                    <a:pt x="146" y="253"/>
                    <a:pt x="146" y="253"/>
                    <a:pt x="146" y="253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1" y="251"/>
                    <a:pt x="31" y="251"/>
                    <a:pt x="31" y="251"/>
                  </a:cubicBezTo>
                  <a:cubicBezTo>
                    <a:pt x="22" y="243"/>
                    <a:pt x="14" y="232"/>
                    <a:pt x="8" y="220"/>
                  </a:cubicBezTo>
                  <a:cubicBezTo>
                    <a:pt x="3" y="209"/>
                    <a:pt x="0" y="196"/>
                    <a:pt x="0" y="182"/>
                  </a:cubicBezTo>
                  <a:cubicBezTo>
                    <a:pt x="0" y="164"/>
                    <a:pt x="6" y="147"/>
                    <a:pt x="15" y="132"/>
                  </a:cubicBezTo>
                  <a:cubicBezTo>
                    <a:pt x="24" y="119"/>
                    <a:pt x="36" y="108"/>
                    <a:pt x="50" y="101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9" y="41"/>
                    <a:pt x="149" y="41"/>
                    <a:pt x="149" y="41"/>
                  </a:cubicBezTo>
                  <a:cubicBezTo>
                    <a:pt x="149" y="50"/>
                    <a:pt x="149" y="50"/>
                    <a:pt x="149" y="50"/>
                  </a:cubicBezTo>
                  <a:cubicBezTo>
                    <a:pt x="139" y="50"/>
                    <a:pt x="139" y="50"/>
                    <a:pt x="139" y="50"/>
                  </a:cubicBezTo>
                  <a:cubicBezTo>
                    <a:pt x="132" y="50"/>
                    <a:pt x="132" y="50"/>
                    <a:pt x="132" y="50"/>
                  </a:cubicBezTo>
                  <a:cubicBezTo>
                    <a:pt x="132" y="100"/>
                    <a:pt x="132" y="100"/>
                    <a:pt x="132" y="100"/>
                  </a:cubicBezTo>
                  <a:close/>
                  <a:moveTo>
                    <a:pt x="230" y="164"/>
                  </a:moveTo>
                  <a:cubicBezTo>
                    <a:pt x="238" y="178"/>
                    <a:pt x="238" y="178"/>
                    <a:pt x="238" y="178"/>
                  </a:cubicBezTo>
                  <a:cubicBezTo>
                    <a:pt x="265" y="224"/>
                    <a:pt x="265" y="224"/>
                    <a:pt x="265" y="224"/>
                  </a:cubicBezTo>
                  <a:cubicBezTo>
                    <a:pt x="212" y="224"/>
                    <a:pt x="212" y="224"/>
                    <a:pt x="212" y="224"/>
                  </a:cubicBezTo>
                  <a:cubicBezTo>
                    <a:pt x="173" y="224"/>
                    <a:pt x="173" y="224"/>
                    <a:pt x="173" y="224"/>
                  </a:cubicBezTo>
                  <a:cubicBezTo>
                    <a:pt x="171" y="228"/>
                    <a:pt x="169" y="232"/>
                    <a:pt x="166" y="235"/>
                  </a:cubicBezTo>
                  <a:cubicBezTo>
                    <a:pt x="211" y="235"/>
                    <a:pt x="211" y="235"/>
                    <a:pt x="211" y="235"/>
                  </a:cubicBezTo>
                  <a:cubicBezTo>
                    <a:pt x="274" y="235"/>
                    <a:pt x="274" y="235"/>
                    <a:pt x="274" y="235"/>
                  </a:cubicBezTo>
                  <a:cubicBezTo>
                    <a:pt x="275" y="235"/>
                    <a:pt x="275" y="235"/>
                    <a:pt x="275" y="235"/>
                  </a:cubicBezTo>
                  <a:cubicBezTo>
                    <a:pt x="276" y="235"/>
                    <a:pt x="277" y="235"/>
                    <a:pt x="278" y="234"/>
                  </a:cubicBezTo>
                  <a:cubicBezTo>
                    <a:pt x="279" y="234"/>
                    <a:pt x="279" y="233"/>
                    <a:pt x="280" y="233"/>
                  </a:cubicBezTo>
                  <a:cubicBezTo>
                    <a:pt x="280" y="232"/>
                    <a:pt x="281" y="231"/>
                    <a:pt x="281" y="230"/>
                  </a:cubicBezTo>
                  <a:cubicBezTo>
                    <a:pt x="281" y="228"/>
                    <a:pt x="280" y="226"/>
                    <a:pt x="279" y="223"/>
                  </a:cubicBezTo>
                  <a:cubicBezTo>
                    <a:pt x="248" y="171"/>
                    <a:pt x="248" y="171"/>
                    <a:pt x="248" y="171"/>
                  </a:cubicBezTo>
                  <a:cubicBezTo>
                    <a:pt x="248" y="171"/>
                    <a:pt x="248" y="171"/>
                    <a:pt x="248" y="171"/>
                  </a:cubicBezTo>
                  <a:cubicBezTo>
                    <a:pt x="227" y="134"/>
                    <a:pt x="227" y="134"/>
                    <a:pt x="227" y="134"/>
                  </a:cubicBezTo>
                  <a:cubicBezTo>
                    <a:pt x="226" y="132"/>
                    <a:pt x="226" y="132"/>
                    <a:pt x="226" y="132"/>
                  </a:cubicBezTo>
                  <a:cubicBezTo>
                    <a:pt x="226" y="130"/>
                    <a:pt x="226" y="130"/>
                    <a:pt x="226" y="130"/>
                  </a:cubicBezTo>
                  <a:cubicBezTo>
                    <a:pt x="226" y="60"/>
                    <a:pt x="226" y="60"/>
                    <a:pt x="226" y="60"/>
                  </a:cubicBezTo>
                  <a:cubicBezTo>
                    <a:pt x="226" y="55"/>
                    <a:pt x="226" y="55"/>
                    <a:pt x="22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6" y="60"/>
                    <a:pt x="196" y="60"/>
                    <a:pt x="196" y="60"/>
                  </a:cubicBezTo>
                  <a:cubicBezTo>
                    <a:pt x="196" y="131"/>
                    <a:pt x="196" y="131"/>
                    <a:pt x="196" y="131"/>
                  </a:cubicBezTo>
                  <a:cubicBezTo>
                    <a:pt x="196" y="133"/>
                    <a:pt x="196" y="133"/>
                    <a:pt x="196" y="133"/>
                  </a:cubicBezTo>
                  <a:cubicBezTo>
                    <a:pt x="195" y="135"/>
                    <a:pt x="195" y="135"/>
                    <a:pt x="195" y="135"/>
                  </a:cubicBezTo>
                  <a:cubicBezTo>
                    <a:pt x="180" y="160"/>
                    <a:pt x="180" y="160"/>
                    <a:pt x="180" y="160"/>
                  </a:cubicBezTo>
                  <a:cubicBezTo>
                    <a:pt x="182" y="167"/>
                    <a:pt x="183" y="174"/>
                    <a:pt x="183" y="182"/>
                  </a:cubicBezTo>
                  <a:cubicBezTo>
                    <a:pt x="185" y="178"/>
                    <a:pt x="185" y="178"/>
                    <a:pt x="185" y="178"/>
                  </a:cubicBezTo>
                  <a:cubicBezTo>
                    <a:pt x="193" y="164"/>
                    <a:pt x="193" y="164"/>
                    <a:pt x="193" y="164"/>
                  </a:cubicBezTo>
                  <a:cubicBezTo>
                    <a:pt x="230" y="164"/>
                    <a:pt x="230" y="164"/>
                    <a:pt x="230" y="164"/>
                  </a:cubicBezTo>
                  <a:close/>
                  <a:moveTo>
                    <a:pt x="126" y="218"/>
                  </a:moveTo>
                  <a:cubicBezTo>
                    <a:pt x="126" y="217"/>
                    <a:pt x="127" y="217"/>
                    <a:pt x="127" y="216"/>
                  </a:cubicBezTo>
                  <a:cubicBezTo>
                    <a:pt x="146" y="183"/>
                    <a:pt x="146" y="183"/>
                    <a:pt x="146" y="183"/>
                  </a:cubicBezTo>
                  <a:cubicBezTo>
                    <a:pt x="146" y="179"/>
                    <a:pt x="145" y="174"/>
                    <a:pt x="144" y="170"/>
                  </a:cubicBezTo>
                  <a:cubicBezTo>
                    <a:pt x="143" y="168"/>
                    <a:pt x="143" y="166"/>
                    <a:pt x="142" y="164"/>
                  </a:cubicBezTo>
                  <a:cubicBezTo>
                    <a:pt x="46" y="164"/>
                    <a:pt x="46" y="164"/>
                    <a:pt x="46" y="164"/>
                  </a:cubicBezTo>
                  <a:cubicBezTo>
                    <a:pt x="45" y="166"/>
                    <a:pt x="44" y="168"/>
                    <a:pt x="43" y="170"/>
                  </a:cubicBezTo>
                  <a:cubicBezTo>
                    <a:pt x="42" y="175"/>
                    <a:pt x="41" y="179"/>
                    <a:pt x="41" y="184"/>
                  </a:cubicBezTo>
                  <a:cubicBezTo>
                    <a:pt x="41" y="191"/>
                    <a:pt x="43" y="198"/>
                    <a:pt x="45" y="204"/>
                  </a:cubicBezTo>
                  <a:cubicBezTo>
                    <a:pt x="48" y="209"/>
                    <a:pt x="50" y="214"/>
                    <a:pt x="54" y="218"/>
                  </a:cubicBezTo>
                  <a:cubicBezTo>
                    <a:pt x="126" y="218"/>
                    <a:pt x="126" y="218"/>
                    <a:pt x="126" y="218"/>
                  </a:cubicBezTo>
                  <a:close/>
                  <a:moveTo>
                    <a:pt x="32" y="139"/>
                  </a:moveTo>
                  <a:cubicBezTo>
                    <a:pt x="38" y="139"/>
                    <a:pt x="38" y="139"/>
                    <a:pt x="38" y="139"/>
                  </a:cubicBezTo>
                  <a:cubicBezTo>
                    <a:pt x="149" y="139"/>
                    <a:pt x="149" y="139"/>
                    <a:pt x="149" y="139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43" y="128"/>
                    <a:pt x="132" y="120"/>
                    <a:pt x="119" y="115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13" y="106"/>
                    <a:pt x="113" y="106"/>
                    <a:pt x="113" y="106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8" y="107"/>
                    <a:pt x="68" y="107"/>
                    <a:pt x="68" y="107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51" y="120"/>
                    <a:pt x="40" y="129"/>
                    <a:pt x="32" y="139"/>
                  </a:cubicBezTo>
                  <a:close/>
                </a:path>
              </a:pathLst>
            </a:custGeom>
            <a:solidFill>
              <a:srgbClr val="3D714E"/>
            </a:solidFill>
            <a:ln>
              <a:noFill/>
            </a:ln>
            <a:effectLst>
              <a:innerShdw blurRad="25400">
                <a:prstClr val="black">
                  <a:alpha val="36000"/>
                </a:prstClr>
              </a:innerShdw>
            </a:effectLst>
          </p:spPr>
          <p:txBody>
            <a:bodyPr vert="horz" wrap="square" lIns="128572" tIns="64286" rIns="128572" bIns="64286" numCol="1" anchor="t" anchorCtr="0" compatLnSpc="1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2530">
                <a:solidFill>
                  <a:prstClr val="black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" name="Freeform 7">
              <a:extLst>
                <a:ext uri="{FF2B5EF4-FFF2-40B4-BE49-F238E27FC236}">
                  <a16:creationId xmlns:a16="http://schemas.microsoft.com/office/drawing/2014/main" id="{960118AE-4611-25CF-2B2C-BF38734B1E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51832" y="4373689"/>
              <a:ext cx="501597" cy="584230"/>
            </a:xfrm>
            <a:custGeom>
              <a:avLst/>
              <a:gdLst>
                <a:gd name="T0" fmla="*/ 153 w 293"/>
                <a:gd name="T1" fmla="*/ 41 h 341"/>
                <a:gd name="T2" fmla="*/ 183 w 293"/>
                <a:gd name="T3" fmla="*/ 224 h 341"/>
                <a:gd name="T4" fmla="*/ 29 w 293"/>
                <a:gd name="T5" fmla="*/ 254 h 341"/>
                <a:gd name="T6" fmla="*/ 0 w 293"/>
                <a:gd name="T7" fmla="*/ 70 h 341"/>
                <a:gd name="T8" fmla="*/ 99 w 293"/>
                <a:gd name="T9" fmla="*/ 279 h 341"/>
                <a:gd name="T10" fmla="*/ 110 w 293"/>
                <a:gd name="T11" fmla="*/ 260 h 341"/>
                <a:gd name="T12" fmla="*/ 70 w 293"/>
                <a:gd name="T13" fmla="*/ 279 h 341"/>
                <a:gd name="T14" fmla="*/ 93 w 293"/>
                <a:gd name="T15" fmla="*/ 317 h 341"/>
                <a:gd name="T16" fmla="*/ 148 w 293"/>
                <a:gd name="T17" fmla="*/ 338 h 341"/>
                <a:gd name="T18" fmla="*/ 207 w 293"/>
                <a:gd name="T19" fmla="*/ 288 h 341"/>
                <a:gd name="T20" fmla="*/ 278 w 293"/>
                <a:gd name="T21" fmla="*/ 284 h 341"/>
                <a:gd name="T22" fmla="*/ 239 w 293"/>
                <a:gd name="T23" fmla="*/ 233 h 341"/>
                <a:gd name="T24" fmla="*/ 184 w 293"/>
                <a:gd name="T25" fmla="*/ 291 h 341"/>
                <a:gd name="T26" fmla="*/ 122 w 293"/>
                <a:gd name="T27" fmla="*/ 321 h 341"/>
                <a:gd name="T28" fmla="*/ 99 w 293"/>
                <a:gd name="T29" fmla="*/ 279 h 341"/>
                <a:gd name="T30" fmla="*/ 39 w 293"/>
                <a:gd name="T31" fmla="*/ 11 h 341"/>
                <a:gd name="T32" fmla="*/ 139 w 293"/>
                <a:gd name="T33" fmla="*/ 0 h 341"/>
                <a:gd name="T34" fmla="*/ 140 w 293"/>
                <a:gd name="T35" fmla="*/ 37 h 341"/>
                <a:gd name="T36" fmla="*/ 123 w 293"/>
                <a:gd name="T37" fmla="*/ 17 h 341"/>
                <a:gd name="T38" fmla="*/ 61 w 293"/>
                <a:gd name="T39" fmla="*/ 37 h 341"/>
                <a:gd name="T40" fmla="*/ 21 w 293"/>
                <a:gd name="T41" fmla="*/ 210 h 341"/>
                <a:gd name="T42" fmla="*/ 55 w 293"/>
                <a:gd name="T43" fmla="*/ 217 h 341"/>
                <a:gd name="T44" fmla="*/ 21 w 293"/>
                <a:gd name="T45" fmla="*/ 210 h 341"/>
                <a:gd name="T46" fmla="*/ 21 w 293"/>
                <a:gd name="T47" fmla="*/ 93 h 341"/>
                <a:gd name="T48" fmla="*/ 38 w 293"/>
                <a:gd name="T49" fmla="*/ 90 h 341"/>
                <a:gd name="T50" fmla="*/ 21 w 293"/>
                <a:gd name="T51" fmla="*/ 136 h 341"/>
                <a:gd name="T52" fmla="*/ 38 w 293"/>
                <a:gd name="T53" fmla="*/ 140 h 341"/>
                <a:gd name="T54" fmla="*/ 21 w 293"/>
                <a:gd name="T55" fmla="*/ 136 h 341"/>
                <a:gd name="T56" fmla="*/ 21 w 293"/>
                <a:gd name="T57" fmla="*/ 130 h 341"/>
                <a:gd name="T58" fmla="*/ 38 w 293"/>
                <a:gd name="T59" fmla="*/ 127 h 341"/>
                <a:gd name="T60" fmla="*/ 21 w 293"/>
                <a:gd name="T61" fmla="*/ 118 h 341"/>
                <a:gd name="T62" fmla="*/ 38 w 293"/>
                <a:gd name="T63" fmla="*/ 121 h 341"/>
                <a:gd name="T64" fmla="*/ 21 w 293"/>
                <a:gd name="T65" fmla="*/ 118 h 341"/>
                <a:gd name="T66" fmla="*/ 21 w 293"/>
                <a:gd name="T67" fmla="*/ 112 h 341"/>
                <a:gd name="T68" fmla="*/ 38 w 293"/>
                <a:gd name="T69" fmla="*/ 108 h 341"/>
                <a:gd name="T70" fmla="*/ 21 w 293"/>
                <a:gd name="T71" fmla="*/ 99 h 341"/>
                <a:gd name="T72" fmla="*/ 38 w 293"/>
                <a:gd name="T73" fmla="*/ 103 h 341"/>
                <a:gd name="T74" fmla="*/ 21 w 293"/>
                <a:gd name="T75" fmla="*/ 99 h 341"/>
                <a:gd name="T76" fmla="*/ 21 w 293"/>
                <a:gd name="T77" fmla="*/ 158 h 341"/>
                <a:gd name="T78" fmla="*/ 38 w 293"/>
                <a:gd name="T79" fmla="*/ 155 h 341"/>
                <a:gd name="T80" fmla="*/ 21 w 293"/>
                <a:gd name="T81" fmla="*/ 201 h 341"/>
                <a:gd name="T82" fmla="*/ 38 w 293"/>
                <a:gd name="T83" fmla="*/ 205 h 341"/>
                <a:gd name="T84" fmla="*/ 21 w 293"/>
                <a:gd name="T85" fmla="*/ 201 h 341"/>
                <a:gd name="T86" fmla="*/ 21 w 293"/>
                <a:gd name="T87" fmla="*/ 195 h 341"/>
                <a:gd name="T88" fmla="*/ 38 w 293"/>
                <a:gd name="T89" fmla="*/ 192 h 341"/>
                <a:gd name="T90" fmla="*/ 21 w 293"/>
                <a:gd name="T91" fmla="*/ 183 h 341"/>
                <a:gd name="T92" fmla="*/ 38 w 293"/>
                <a:gd name="T93" fmla="*/ 186 h 341"/>
                <a:gd name="T94" fmla="*/ 21 w 293"/>
                <a:gd name="T95" fmla="*/ 183 h 341"/>
                <a:gd name="T96" fmla="*/ 21 w 293"/>
                <a:gd name="T97" fmla="*/ 177 h 341"/>
                <a:gd name="T98" fmla="*/ 38 w 293"/>
                <a:gd name="T99" fmla="*/ 173 h 341"/>
                <a:gd name="T100" fmla="*/ 21 w 293"/>
                <a:gd name="T101" fmla="*/ 164 h 341"/>
                <a:gd name="T102" fmla="*/ 38 w 293"/>
                <a:gd name="T103" fmla="*/ 168 h 341"/>
                <a:gd name="T104" fmla="*/ 21 w 293"/>
                <a:gd name="T105" fmla="*/ 164 h 341"/>
                <a:gd name="T106" fmla="*/ 21 w 293"/>
                <a:gd name="T107" fmla="*/ 86 h 341"/>
                <a:gd name="T108" fmla="*/ 55 w 293"/>
                <a:gd name="T109" fmla="*/ 80 h 341"/>
                <a:gd name="T110" fmla="*/ 21 w 293"/>
                <a:gd name="T111" fmla="*/ 144 h 341"/>
                <a:gd name="T112" fmla="*/ 55 w 293"/>
                <a:gd name="T113" fmla="*/ 151 h 341"/>
                <a:gd name="T114" fmla="*/ 21 w 293"/>
                <a:gd name="T115" fmla="*/ 144 h 341"/>
                <a:gd name="T116" fmla="*/ 153 w 293"/>
                <a:gd name="T117" fmla="*/ 178 h 341"/>
                <a:gd name="T118" fmla="*/ 67 w 293"/>
                <a:gd name="T119" fmla="*/ 178 h 341"/>
                <a:gd name="T120" fmla="*/ 134 w 293"/>
                <a:gd name="T121" fmla="*/ 15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3" h="341">
                  <a:moveTo>
                    <a:pt x="29" y="41"/>
                  </a:moveTo>
                  <a:cubicBezTo>
                    <a:pt x="128" y="41"/>
                    <a:pt x="85" y="41"/>
                    <a:pt x="153" y="41"/>
                  </a:cubicBezTo>
                  <a:cubicBezTo>
                    <a:pt x="169" y="41"/>
                    <a:pt x="183" y="54"/>
                    <a:pt x="183" y="70"/>
                  </a:cubicBezTo>
                  <a:cubicBezTo>
                    <a:pt x="183" y="224"/>
                    <a:pt x="183" y="224"/>
                    <a:pt x="183" y="224"/>
                  </a:cubicBezTo>
                  <a:cubicBezTo>
                    <a:pt x="183" y="240"/>
                    <a:pt x="169" y="254"/>
                    <a:pt x="153" y="254"/>
                  </a:cubicBezTo>
                  <a:cubicBezTo>
                    <a:pt x="29" y="254"/>
                    <a:pt x="29" y="254"/>
                    <a:pt x="29" y="254"/>
                  </a:cubicBezTo>
                  <a:cubicBezTo>
                    <a:pt x="13" y="254"/>
                    <a:pt x="0" y="240"/>
                    <a:pt x="0" y="224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54"/>
                    <a:pt x="13" y="41"/>
                    <a:pt x="29" y="41"/>
                  </a:cubicBezTo>
                  <a:close/>
                  <a:moveTo>
                    <a:pt x="99" y="279"/>
                  </a:moveTo>
                  <a:cubicBezTo>
                    <a:pt x="110" y="279"/>
                    <a:pt x="110" y="279"/>
                    <a:pt x="110" y="279"/>
                  </a:cubicBezTo>
                  <a:cubicBezTo>
                    <a:pt x="110" y="260"/>
                    <a:pt x="110" y="260"/>
                    <a:pt x="110" y="260"/>
                  </a:cubicBezTo>
                  <a:cubicBezTo>
                    <a:pt x="70" y="260"/>
                    <a:pt x="70" y="260"/>
                    <a:pt x="70" y="260"/>
                  </a:cubicBezTo>
                  <a:cubicBezTo>
                    <a:pt x="70" y="279"/>
                    <a:pt x="70" y="279"/>
                    <a:pt x="70" y="279"/>
                  </a:cubicBezTo>
                  <a:cubicBezTo>
                    <a:pt x="82" y="279"/>
                    <a:pt x="82" y="279"/>
                    <a:pt x="82" y="279"/>
                  </a:cubicBezTo>
                  <a:cubicBezTo>
                    <a:pt x="83" y="294"/>
                    <a:pt x="87" y="307"/>
                    <a:pt x="93" y="317"/>
                  </a:cubicBezTo>
                  <a:cubicBezTo>
                    <a:pt x="99" y="326"/>
                    <a:pt x="107" y="333"/>
                    <a:pt x="116" y="337"/>
                  </a:cubicBezTo>
                  <a:cubicBezTo>
                    <a:pt x="125" y="340"/>
                    <a:pt x="136" y="341"/>
                    <a:pt x="148" y="338"/>
                  </a:cubicBezTo>
                  <a:cubicBezTo>
                    <a:pt x="163" y="333"/>
                    <a:pt x="180" y="322"/>
                    <a:pt x="196" y="302"/>
                  </a:cubicBezTo>
                  <a:cubicBezTo>
                    <a:pt x="200" y="297"/>
                    <a:pt x="204" y="292"/>
                    <a:pt x="207" y="288"/>
                  </a:cubicBezTo>
                  <a:cubicBezTo>
                    <a:pt x="221" y="270"/>
                    <a:pt x="234" y="253"/>
                    <a:pt x="245" y="248"/>
                  </a:cubicBezTo>
                  <a:cubicBezTo>
                    <a:pt x="255" y="245"/>
                    <a:pt x="266" y="253"/>
                    <a:pt x="278" y="284"/>
                  </a:cubicBezTo>
                  <a:cubicBezTo>
                    <a:pt x="293" y="278"/>
                    <a:pt x="293" y="278"/>
                    <a:pt x="293" y="278"/>
                  </a:cubicBezTo>
                  <a:cubicBezTo>
                    <a:pt x="276" y="235"/>
                    <a:pt x="258" y="226"/>
                    <a:pt x="239" y="233"/>
                  </a:cubicBezTo>
                  <a:cubicBezTo>
                    <a:pt x="224" y="239"/>
                    <a:pt x="209" y="258"/>
                    <a:pt x="194" y="278"/>
                  </a:cubicBezTo>
                  <a:cubicBezTo>
                    <a:pt x="191" y="282"/>
                    <a:pt x="187" y="287"/>
                    <a:pt x="184" y="291"/>
                  </a:cubicBezTo>
                  <a:cubicBezTo>
                    <a:pt x="170" y="309"/>
                    <a:pt x="156" y="318"/>
                    <a:pt x="143" y="322"/>
                  </a:cubicBezTo>
                  <a:cubicBezTo>
                    <a:pt x="135" y="324"/>
                    <a:pt x="128" y="324"/>
                    <a:pt x="122" y="321"/>
                  </a:cubicBezTo>
                  <a:cubicBezTo>
                    <a:pt x="116" y="319"/>
                    <a:pt x="111" y="314"/>
                    <a:pt x="107" y="308"/>
                  </a:cubicBezTo>
                  <a:cubicBezTo>
                    <a:pt x="102" y="301"/>
                    <a:pt x="99" y="291"/>
                    <a:pt x="99" y="279"/>
                  </a:cubicBezTo>
                  <a:close/>
                  <a:moveTo>
                    <a:pt x="45" y="37"/>
                  </a:moveTo>
                  <a:cubicBezTo>
                    <a:pt x="39" y="11"/>
                    <a:pt x="39" y="11"/>
                    <a:pt x="39" y="1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140" y="37"/>
                    <a:pt x="140" y="37"/>
                    <a:pt x="140" y="37"/>
                  </a:cubicBezTo>
                  <a:cubicBezTo>
                    <a:pt x="125" y="37"/>
                    <a:pt x="125" y="37"/>
                    <a:pt x="125" y="37"/>
                  </a:cubicBezTo>
                  <a:cubicBezTo>
                    <a:pt x="123" y="17"/>
                    <a:pt x="123" y="17"/>
                    <a:pt x="12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45" y="37"/>
                    <a:pt x="45" y="37"/>
                    <a:pt x="45" y="37"/>
                  </a:cubicBezTo>
                  <a:close/>
                  <a:moveTo>
                    <a:pt x="21" y="210"/>
                  </a:moveTo>
                  <a:cubicBezTo>
                    <a:pt x="21" y="217"/>
                    <a:pt x="21" y="217"/>
                    <a:pt x="21" y="217"/>
                  </a:cubicBezTo>
                  <a:cubicBezTo>
                    <a:pt x="55" y="217"/>
                    <a:pt x="55" y="217"/>
                    <a:pt x="55" y="217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21" y="210"/>
                    <a:pt x="21" y="210"/>
                    <a:pt x="21" y="210"/>
                  </a:cubicBezTo>
                  <a:close/>
                  <a:moveTo>
                    <a:pt x="21" y="90"/>
                  </a:moveTo>
                  <a:cubicBezTo>
                    <a:pt x="21" y="93"/>
                    <a:pt x="21" y="93"/>
                    <a:pt x="21" y="93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21" y="90"/>
                    <a:pt x="21" y="90"/>
                    <a:pt x="21" y="90"/>
                  </a:cubicBezTo>
                  <a:close/>
                  <a:moveTo>
                    <a:pt x="21" y="136"/>
                  </a:moveTo>
                  <a:cubicBezTo>
                    <a:pt x="21" y="140"/>
                    <a:pt x="21" y="140"/>
                    <a:pt x="21" y="140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21" y="136"/>
                    <a:pt x="21" y="136"/>
                    <a:pt x="21" y="136"/>
                  </a:cubicBezTo>
                  <a:close/>
                  <a:moveTo>
                    <a:pt x="21" y="127"/>
                  </a:moveTo>
                  <a:cubicBezTo>
                    <a:pt x="21" y="128"/>
                    <a:pt x="21" y="129"/>
                    <a:pt x="21" y="130"/>
                  </a:cubicBezTo>
                  <a:cubicBezTo>
                    <a:pt x="26" y="130"/>
                    <a:pt x="32" y="130"/>
                    <a:pt x="38" y="130"/>
                  </a:cubicBezTo>
                  <a:cubicBezTo>
                    <a:pt x="38" y="129"/>
                    <a:pt x="38" y="128"/>
                    <a:pt x="38" y="127"/>
                  </a:cubicBezTo>
                  <a:cubicBezTo>
                    <a:pt x="32" y="127"/>
                    <a:pt x="26" y="127"/>
                    <a:pt x="21" y="127"/>
                  </a:cubicBezTo>
                  <a:close/>
                  <a:moveTo>
                    <a:pt x="21" y="118"/>
                  </a:moveTo>
                  <a:cubicBezTo>
                    <a:pt x="21" y="119"/>
                    <a:pt x="21" y="120"/>
                    <a:pt x="21" y="121"/>
                  </a:cubicBezTo>
                  <a:cubicBezTo>
                    <a:pt x="26" y="121"/>
                    <a:pt x="32" y="121"/>
                    <a:pt x="38" y="121"/>
                  </a:cubicBezTo>
                  <a:cubicBezTo>
                    <a:pt x="38" y="120"/>
                    <a:pt x="38" y="119"/>
                    <a:pt x="38" y="118"/>
                  </a:cubicBezTo>
                  <a:cubicBezTo>
                    <a:pt x="32" y="118"/>
                    <a:pt x="26" y="118"/>
                    <a:pt x="21" y="118"/>
                  </a:cubicBezTo>
                  <a:close/>
                  <a:moveTo>
                    <a:pt x="21" y="108"/>
                  </a:moveTo>
                  <a:cubicBezTo>
                    <a:pt x="21" y="110"/>
                    <a:pt x="21" y="111"/>
                    <a:pt x="21" y="112"/>
                  </a:cubicBezTo>
                  <a:cubicBezTo>
                    <a:pt x="26" y="112"/>
                    <a:pt x="32" y="112"/>
                    <a:pt x="38" y="112"/>
                  </a:cubicBezTo>
                  <a:cubicBezTo>
                    <a:pt x="38" y="111"/>
                    <a:pt x="38" y="110"/>
                    <a:pt x="38" y="108"/>
                  </a:cubicBezTo>
                  <a:cubicBezTo>
                    <a:pt x="32" y="108"/>
                    <a:pt x="26" y="108"/>
                    <a:pt x="21" y="108"/>
                  </a:cubicBezTo>
                  <a:close/>
                  <a:moveTo>
                    <a:pt x="21" y="99"/>
                  </a:moveTo>
                  <a:cubicBezTo>
                    <a:pt x="21" y="100"/>
                    <a:pt x="21" y="102"/>
                    <a:pt x="21" y="103"/>
                  </a:cubicBezTo>
                  <a:cubicBezTo>
                    <a:pt x="26" y="103"/>
                    <a:pt x="32" y="103"/>
                    <a:pt x="38" y="103"/>
                  </a:cubicBezTo>
                  <a:cubicBezTo>
                    <a:pt x="38" y="102"/>
                    <a:pt x="38" y="100"/>
                    <a:pt x="38" y="99"/>
                  </a:cubicBezTo>
                  <a:cubicBezTo>
                    <a:pt x="32" y="99"/>
                    <a:pt x="26" y="99"/>
                    <a:pt x="21" y="99"/>
                  </a:cubicBezTo>
                  <a:close/>
                  <a:moveTo>
                    <a:pt x="21" y="155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38" y="158"/>
                    <a:pt x="38" y="158"/>
                    <a:pt x="38" y="158"/>
                  </a:cubicBezTo>
                  <a:cubicBezTo>
                    <a:pt x="38" y="155"/>
                    <a:pt x="38" y="155"/>
                    <a:pt x="38" y="155"/>
                  </a:cubicBezTo>
                  <a:cubicBezTo>
                    <a:pt x="21" y="155"/>
                    <a:pt x="21" y="155"/>
                    <a:pt x="21" y="155"/>
                  </a:cubicBezTo>
                  <a:close/>
                  <a:moveTo>
                    <a:pt x="21" y="201"/>
                  </a:moveTo>
                  <a:cubicBezTo>
                    <a:pt x="21" y="205"/>
                    <a:pt x="21" y="205"/>
                    <a:pt x="21" y="205"/>
                  </a:cubicBezTo>
                  <a:cubicBezTo>
                    <a:pt x="38" y="205"/>
                    <a:pt x="38" y="205"/>
                    <a:pt x="38" y="205"/>
                  </a:cubicBezTo>
                  <a:cubicBezTo>
                    <a:pt x="38" y="201"/>
                    <a:pt x="38" y="201"/>
                    <a:pt x="38" y="201"/>
                  </a:cubicBezTo>
                  <a:cubicBezTo>
                    <a:pt x="21" y="201"/>
                    <a:pt x="21" y="201"/>
                    <a:pt x="21" y="201"/>
                  </a:cubicBezTo>
                  <a:close/>
                  <a:moveTo>
                    <a:pt x="21" y="192"/>
                  </a:moveTo>
                  <a:cubicBezTo>
                    <a:pt x="21" y="193"/>
                    <a:pt x="21" y="194"/>
                    <a:pt x="21" y="195"/>
                  </a:cubicBezTo>
                  <a:cubicBezTo>
                    <a:pt x="26" y="195"/>
                    <a:pt x="32" y="195"/>
                    <a:pt x="38" y="195"/>
                  </a:cubicBezTo>
                  <a:cubicBezTo>
                    <a:pt x="38" y="194"/>
                    <a:pt x="38" y="193"/>
                    <a:pt x="38" y="192"/>
                  </a:cubicBezTo>
                  <a:cubicBezTo>
                    <a:pt x="32" y="192"/>
                    <a:pt x="26" y="192"/>
                    <a:pt x="21" y="192"/>
                  </a:cubicBezTo>
                  <a:close/>
                  <a:moveTo>
                    <a:pt x="21" y="183"/>
                  </a:moveTo>
                  <a:cubicBezTo>
                    <a:pt x="21" y="184"/>
                    <a:pt x="21" y="185"/>
                    <a:pt x="21" y="186"/>
                  </a:cubicBezTo>
                  <a:cubicBezTo>
                    <a:pt x="26" y="186"/>
                    <a:pt x="32" y="186"/>
                    <a:pt x="38" y="186"/>
                  </a:cubicBezTo>
                  <a:cubicBezTo>
                    <a:pt x="38" y="185"/>
                    <a:pt x="38" y="184"/>
                    <a:pt x="38" y="183"/>
                  </a:cubicBezTo>
                  <a:cubicBezTo>
                    <a:pt x="32" y="183"/>
                    <a:pt x="26" y="183"/>
                    <a:pt x="21" y="183"/>
                  </a:cubicBezTo>
                  <a:close/>
                  <a:moveTo>
                    <a:pt x="21" y="173"/>
                  </a:moveTo>
                  <a:cubicBezTo>
                    <a:pt x="21" y="175"/>
                    <a:pt x="21" y="176"/>
                    <a:pt x="21" y="177"/>
                  </a:cubicBezTo>
                  <a:cubicBezTo>
                    <a:pt x="26" y="177"/>
                    <a:pt x="32" y="177"/>
                    <a:pt x="38" y="177"/>
                  </a:cubicBezTo>
                  <a:cubicBezTo>
                    <a:pt x="38" y="176"/>
                    <a:pt x="38" y="175"/>
                    <a:pt x="38" y="173"/>
                  </a:cubicBezTo>
                  <a:cubicBezTo>
                    <a:pt x="32" y="173"/>
                    <a:pt x="26" y="173"/>
                    <a:pt x="21" y="173"/>
                  </a:cubicBezTo>
                  <a:close/>
                  <a:moveTo>
                    <a:pt x="21" y="164"/>
                  </a:moveTo>
                  <a:cubicBezTo>
                    <a:pt x="21" y="165"/>
                    <a:pt x="21" y="166"/>
                    <a:pt x="21" y="168"/>
                  </a:cubicBezTo>
                  <a:cubicBezTo>
                    <a:pt x="26" y="168"/>
                    <a:pt x="32" y="168"/>
                    <a:pt x="38" y="168"/>
                  </a:cubicBezTo>
                  <a:cubicBezTo>
                    <a:pt x="38" y="166"/>
                    <a:pt x="38" y="165"/>
                    <a:pt x="38" y="164"/>
                  </a:cubicBezTo>
                  <a:cubicBezTo>
                    <a:pt x="32" y="164"/>
                    <a:pt x="26" y="164"/>
                    <a:pt x="21" y="164"/>
                  </a:cubicBezTo>
                  <a:close/>
                  <a:moveTo>
                    <a:pt x="21" y="80"/>
                  </a:moveTo>
                  <a:cubicBezTo>
                    <a:pt x="21" y="86"/>
                    <a:pt x="21" y="86"/>
                    <a:pt x="21" y="86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21" y="80"/>
                    <a:pt x="21" y="80"/>
                    <a:pt x="21" y="80"/>
                  </a:cubicBezTo>
                  <a:close/>
                  <a:moveTo>
                    <a:pt x="21" y="144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55" y="151"/>
                    <a:pt x="55" y="151"/>
                    <a:pt x="55" y="151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21" y="144"/>
                    <a:pt x="21" y="144"/>
                    <a:pt x="21" y="144"/>
                  </a:cubicBezTo>
                  <a:close/>
                  <a:moveTo>
                    <a:pt x="67" y="178"/>
                  </a:moveTo>
                  <a:cubicBezTo>
                    <a:pt x="74" y="220"/>
                    <a:pt x="145" y="228"/>
                    <a:pt x="153" y="178"/>
                  </a:cubicBezTo>
                  <a:cubicBezTo>
                    <a:pt x="158" y="143"/>
                    <a:pt x="110" y="84"/>
                    <a:pt x="110" y="84"/>
                  </a:cubicBezTo>
                  <a:cubicBezTo>
                    <a:pt x="110" y="84"/>
                    <a:pt x="60" y="135"/>
                    <a:pt x="67" y="178"/>
                  </a:cubicBezTo>
                  <a:close/>
                  <a:moveTo>
                    <a:pt x="106" y="201"/>
                  </a:moveTo>
                  <a:cubicBezTo>
                    <a:pt x="130" y="203"/>
                    <a:pt x="147" y="187"/>
                    <a:pt x="134" y="150"/>
                  </a:cubicBezTo>
                  <a:lnTo>
                    <a:pt x="106" y="201"/>
                  </a:lnTo>
                  <a:close/>
                </a:path>
              </a:pathLst>
            </a:custGeom>
            <a:solidFill>
              <a:srgbClr val="3D714E"/>
            </a:solidFill>
            <a:ln>
              <a:noFill/>
            </a:ln>
            <a:effectLst>
              <a:innerShdw blurRad="25400">
                <a:prstClr val="black">
                  <a:alpha val="36000"/>
                </a:prstClr>
              </a:innerShdw>
            </a:effectLst>
          </p:spPr>
          <p:txBody>
            <a:bodyPr vert="horz" wrap="square" lIns="128572" tIns="64286" rIns="128572" bIns="64286" numCol="1" anchor="t" anchorCtr="0" compatLnSpc="1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2530">
                <a:solidFill>
                  <a:prstClr val="black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30" name="Group 14">
              <a:extLst>
                <a:ext uri="{FF2B5EF4-FFF2-40B4-BE49-F238E27FC236}">
                  <a16:creationId xmlns:a16="http://schemas.microsoft.com/office/drawing/2014/main" id="{BF79617D-8BBA-1237-88EF-6DF389DBA4A1}"/>
                </a:ext>
              </a:extLst>
            </p:cNvPr>
            <p:cNvGrpSpPr/>
            <p:nvPr/>
          </p:nvGrpSpPr>
          <p:grpSpPr>
            <a:xfrm>
              <a:off x="4248280" y="2200453"/>
              <a:ext cx="571258" cy="484420"/>
              <a:chOff x="4130294" y="1070076"/>
              <a:chExt cx="635754" cy="539115"/>
            </a:xfrm>
            <a:solidFill>
              <a:srgbClr val="3D714E"/>
            </a:solidFill>
          </p:grpSpPr>
          <p:sp>
            <p:nvSpPr>
              <p:cNvPr id="32" name="Freeform 15">
                <a:extLst>
                  <a:ext uri="{FF2B5EF4-FFF2-40B4-BE49-F238E27FC236}">
                    <a16:creationId xmlns:a16="http://schemas.microsoft.com/office/drawing/2014/main" id="{03ED6034-7DAE-1BBA-2D42-D808D3D8F239}"/>
                  </a:ext>
                </a:extLst>
              </p:cNvPr>
              <p:cNvSpPr>
                <a:spLocks noEditPoints="1"/>
              </p:cNvSpPr>
              <p:nvPr/>
            </p:nvSpPr>
            <p:spPr bwMode="black">
              <a:xfrm>
                <a:off x="4130294" y="1070076"/>
                <a:ext cx="635754" cy="539115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17" y="0"/>
                  </a:cxn>
                  <a:cxn ang="0">
                    <a:pos x="0" y="16"/>
                  </a:cxn>
                  <a:cxn ang="0">
                    <a:pos x="0" y="361"/>
                  </a:cxn>
                  <a:cxn ang="0">
                    <a:pos x="17" y="377"/>
                  </a:cxn>
                  <a:cxn ang="0">
                    <a:pos x="174" y="377"/>
                  </a:cxn>
                  <a:cxn ang="0">
                    <a:pos x="174" y="402"/>
                  </a:cxn>
                  <a:cxn ang="0">
                    <a:pos x="139" y="435"/>
                  </a:cxn>
                  <a:cxn ang="0">
                    <a:pos x="380" y="435"/>
                  </a:cxn>
                  <a:cxn ang="0">
                    <a:pos x="346" y="402"/>
                  </a:cxn>
                  <a:cxn ang="0">
                    <a:pos x="346" y="377"/>
                  </a:cxn>
                  <a:cxn ang="0">
                    <a:pos x="494" y="377"/>
                  </a:cxn>
                  <a:cxn ang="0">
                    <a:pos x="510" y="361"/>
                  </a:cxn>
                  <a:cxn ang="0">
                    <a:pos x="510" y="16"/>
                  </a:cxn>
                  <a:cxn ang="0">
                    <a:pos x="494" y="0"/>
                  </a:cxn>
                  <a:cxn ang="0">
                    <a:pos x="481" y="335"/>
                  </a:cxn>
                  <a:cxn ang="0">
                    <a:pos x="467" y="349"/>
                  </a:cxn>
                  <a:cxn ang="0">
                    <a:pos x="44" y="349"/>
                  </a:cxn>
                  <a:cxn ang="0">
                    <a:pos x="30" y="335"/>
                  </a:cxn>
                  <a:cxn ang="0">
                    <a:pos x="30" y="42"/>
                  </a:cxn>
                  <a:cxn ang="0">
                    <a:pos x="44" y="28"/>
                  </a:cxn>
                  <a:cxn ang="0">
                    <a:pos x="467" y="28"/>
                  </a:cxn>
                  <a:cxn ang="0">
                    <a:pos x="481" y="42"/>
                  </a:cxn>
                  <a:cxn ang="0">
                    <a:pos x="481" y="335"/>
                  </a:cxn>
                </a:cxnLst>
                <a:rect l="0" t="0" r="r" b="b"/>
                <a:pathLst>
                  <a:path w="510" h="435">
                    <a:moveTo>
                      <a:pt x="494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7"/>
                      <a:pt x="0" y="16"/>
                    </a:cubicBezTo>
                    <a:cubicBezTo>
                      <a:pt x="0" y="361"/>
                      <a:pt x="0" y="361"/>
                      <a:pt x="0" y="361"/>
                    </a:cubicBezTo>
                    <a:cubicBezTo>
                      <a:pt x="0" y="370"/>
                      <a:pt x="8" y="377"/>
                      <a:pt x="17" y="377"/>
                    </a:cubicBezTo>
                    <a:cubicBezTo>
                      <a:pt x="174" y="377"/>
                      <a:pt x="174" y="377"/>
                      <a:pt x="174" y="377"/>
                    </a:cubicBezTo>
                    <a:cubicBezTo>
                      <a:pt x="174" y="402"/>
                      <a:pt x="174" y="402"/>
                      <a:pt x="174" y="402"/>
                    </a:cubicBezTo>
                    <a:cubicBezTo>
                      <a:pt x="139" y="435"/>
                      <a:pt x="139" y="435"/>
                      <a:pt x="139" y="435"/>
                    </a:cubicBezTo>
                    <a:cubicBezTo>
                      <a:pt x="380" y="435"/>
                      <a:pt x="380" y="435"/>
                      <a:pt x="380" y="435"/>
                    </a:cubicBezTo>
                    <a:cubicBezTo>
                      <a:pt x="346" y="402"/>
                      <a:pt x="346" y="402"/>
                      <a:pt x="346" y="402"/>
                    </a:cubicBezTo>
                    <a:cubicBezTo>
                      <a:pt x="346" y="377"/>
                      <a:pt x="346" y="377"/>
                      <a:pt x="346" y="377"/>
                    </a:cubicBezTo>
                    <a:cubicBezTo>
                      <a:pt x="494" y="377"/>
                      <a:pt x="494" y="377"/>
                      <a:pt x="494" y="377"/>
                    </a:cubicBezTo>
                    <a:cubicBezTo>
                      <a:pt x="503" y="377"/>
                      <a:pt x="510" y="370"/>
                      <a:pt x="510" y="361"/>
                    </a:cubicBezTo>
                    <a:cubicBezTo>
                      <a:pt x="510" y="16"/>
                      <a:pt x="510" y="16"/>
                      <a:pt x="510" y="16"/>
                    </a:cubicBezTo>
                    <a:cubicBezTo>
                      <a:pt x="510" y="7"/>
                      <a:pt x="503" y="0"/>
                      <a:pt x="494" y="0"/>
                    </a:cubicBezTo>
                    <a:close/>
                    <a:moveTo>
                      <a:pt x="481" y="335"/>
                    </a:moveTo>
                    <a:cubicBezTo>
                      <a:pt x="481" y="343"/>
                      <a:pt x="475" y="349"/>
                      <a:pt x="467" y="349"/>
                    </a:cubicBezTo>
                    <a:cubicBezTo>
                      <a:pt x="44" y="349"/>
                      <a:pt x="44" y="349"/>
                      <a:pt x="44" y="349"/>
                    </a:cubicBezTo>
                    <a:cubicBezTo>
                      <a:pt x="36" y="349"/>
                      <a:pt x="30" y="343"/>
                      <a:pt x="30" y="335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34"/>
                      <a:pt x="36" y="28"/>
                      <a:pt x="44" y="28"/>
                    </a:cubicBezTo>
                    <a:cubicBezTo>
                      <a:pt x="467" y="28"/>
                      <a:pt x="467" y="28"/>
                      <a:pt x="467" y="28"/>
                    </a:cubicBezTo>
                    <a:cubicBezTo>
                      <a:pt x="475" y="28"/>
                      <a:pt x="481" y="34"/>
                      <a:pt x="481" y="42"/>
                    </a:cubicBezTo>
                    <a:lnTo>
                      <a:pt x="481" y="3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8572" tIns="64286" rIns="128572" bIns="64286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53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" name="Freeform 23">
                <a:extLst>
                  <a:ext uri="{FF2B5EF4-FFF2-40B4-BE49-F238E27FC236}">
                    <a16:creationId xmlns:a16="http://schemas.microsoft.com/office/drawing/2014/main" id="{06250CB3-EFC5-AF7C-CA31-B756BF8ACD06}"/>
                  </a:ext>
                </a:extLst>
              </p:cNvPr>
              <p:cNvSpPr>
                <a:spLocks noEditPoints="1"/>
              </p:cNvSpPr>
              <p:nvPr/>
            </p:nvSpPr>
            <p:spPr bwMode="black">
              <a:xfrm>
                <a:off x="4320559" y="1189182"/>
                <a:ext cx="255224" cy="255154"/>
              </a:xfrm>
              <a:custGeom>
                <a:avLst/>
                <a:gdLst>
                  <a:gd name="T0" fmla="*/ 709 w 709"/>
                  <a:gd name="T1" fmla="*/ 570 h 709"/>
                  <a:gd name="T2" fmla="*/ 373 w 709"/>
                  <a:gd name="T3" fmla="*/ 709 h 709"/>
                  <a:gd name="T4" fmla="*/ 373 w 709"/>
                  <a:gd name="T5" fmla="*/ 294 h 709"/>
                  <a:gd name="T6" fmla="*/ 709 w 709"/>
                  <a:gd name="T7" fmla="*/ 154 h 709"/>
                  <a:gd name="T8" fmla="*/ 709 w 709"/>
                  <a:gd name="T9" fmla="*/ 570 h 709"/>
                  <a:gd name="T10" fmla="*/ 335 w 709"/>
                  <a:gd name="T11" fmla="*/ 294 h 709"/>
                  <a:gd name="T12" fmla="*/ 0 w 709"/>
                  <a:gd name="T13" fmla="*/ 154 h 709"/>
                  <a:gd name="T14" fmla="*/ 0 w 709"/>
                  <a:gd name="T15" fmla="*/ 570 h 709"/>
                  <a:gd name="T16" fmla="*/ 335 w 709"/>
                  <a:gd name="T17" fmla="*/ 709 h 709"/>
                  <a:gd name="T18" fmla="*/ 335 w 709"/>
                  <a:gd name="T19" fmla="*/ 294 h 709"/>
                  <a:gd name="T20" fmla="*/ 354 w 709"/>
                  <a:gd name="T21" fmla="*/ 0 h 709"/>
                  <a:gd name="T22" fmla="*/ 0 w 709"/>
                  <a:gd name="T23" fmla="*/ 126 h 709"/>
                  <a:gd name="T24" fmla="*/ 354 w 709"/>
                  <a:gd name="T25" fmla="*/ 268 h 709"/>
                  <a:gd name="T26" fmla="*/ 709 w 709"/>
                  <a:gd name="T27" fmla="*/ 126 h 709"/>
                  <a:gd name="T28" fmla="*/ 354 w 709"/>
                  <a:gd name="T29" fmla="*/ 0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9" h="709">
                    <a:moveTo>
                      <a:pt x="709" y="570"/>
                    </a:moveTo>
                    <a:lnTo>
                      <a:pt x="373" y="709"/>
                    </a:lnTo>
                    <a:lnTo>
                      <a:pt x="373" y="294"/>
                    </a:lnTo>
                    <a:lnTo>
                      <a:pt x="709" y="154"/>
                    </a:lnTo>
                    <a:lnTo>
                      <a:pt x="709" y="570"/>
                    </a:lnTo>
                    <a:close/>
                    <a:moveTo>
                      <a:pt x="335" y="294"/>
                    </a:moveTo>
                    <a:lnTo>
                      <a:pt x="0" y="154"/>
                    </a:lnTo>
                    <a:lnTo>
                      <a:pt x="0" y="570"/>
                    </a:lnTo>
                    <a:lnTo>
                      <a:pt x="335" y="709"/>
                    </a:lnTo>
                    <a:lnTo>
                      <a:pt x="335" y="294"/>
                    </a:lnTo>
                    <a:close/>
                    <a:moveTo>
                      <a:pt x="354" y="0"/>
                    </a:moveTo>
                    <a:lnTo>
                      <a:pt x="0" y="126"/>
                    </a:lnTo>
                    <a:lnTo>
                      <a:pt x="354" y="268"/>
                    </a:lnTo>
                    <a:lnTo>
                      <a:pt x="709" y="126"/>
                    </a:lnTo>
                    <a:lnTo>
                      <a:pt x="35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8572" tIns="64286" rIns="128572" bIns="64286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53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31" name="Freeform 21">
              <a:extLst>
                <a:ext uri="{FF2B5EF4-FFF2-40B4-BE49-F238E27FC236}">
                  <a16:creationId xmlns:a16="http://schemas.microsoft.com/office/drawing/2014/main" id="{24E61271-5A3D-CDD9-56DC-C2EB0BF282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7326" y="2146216"/>
              <a:ext cx="425826" cy="574866"/>
            </a:xfrm>
            <a:custGeom>
              <a:avLst/>
              <a:gdLst>
                <a:gd name="T0" fmla="*/ 94 w 237"/>
                <a:gd name="T1" fmla="*/ 124 h 320"/>
                <a:gd name="T2" fmla="*/ 26 w 237"/>
                <a:gd name="T3" fmla="*/ 197 h 320"/>
                <a:gd name="T4" fmla="*/ 118 w 237"/>
                <a:gd name="T5" fmla="*/ 291 h 320"/>
                <a:gd name="T6" fmla="*/ 26 w 237"/>
                <a:gd name="T7" fmla="*/ 281 h 320"/>
                <a:gd name="T8" fmla="*/ 118 w 237"/>
                <a:gd name="T9" fmla="*/ 291 h 320"/>
                <a:gd name="T10" fmla="*/ 110 w 237"/>
                <a:gd name="T11" fmla="*/ 220 h 320"/>
                <a:gd name="T12" fmla="*/ 26 w 237"/>
                <a:gd name="T13" fmla="*/ 230 h 320"/>
                <a:gd name="T14" fmla="*/ 126 w 237"/>
                <a:gd name="T15" fmla="*/ 250 h 320"/>
                <a:gd name="T16" fmla="*/ 26 w 237"/>
                <a:gd name="T17" fmla="*/ 240 h 320"/>
                <a:gd name="T18" fmla="*/ 126 w 237"/>
                <a:gd name="T19" fmla="*/ 250 h 320"/>
                <a:gd name="T20" fmla="*/ 78 w 237"/>
                <a:gd name="T21" fmla="*/ 261 h 320"/>
                <a:gd name="T22" fmla="*/ 26 w 237"/>
                <a:gd name="T23" fmla="*/ 271 h 320"/>
                <a:gd name="T24" fmla="*/ 125 w 237"/>
                <a:gd name="T25" fmla="*/ 165 h 320"/>
                <a:gd name="T26" fmla="*/ 141 w 237"/>
                <a:gd name="T27" fmla="*/ 152 h 320"/>
                <a:gd name="T28" fmla="*/ 153 w 237"/>
                <a:gd name="T29" fmla="*/ 137 h 320"/>
                <a:gd name="T30" fmla="*/ 141 w 237"/>
                <a:gd name="T31" fmla="*/ 124 h 320"/>
                <a:gd name="T32" fmla="*/ 125 w 237"/>
                <a:gd name="T33" fmla="*/ 137 h 320"/>
                <a:gd name="T34" fmla="*/ 113 w 237"/>
                <a:gd name="T35" fmla="*/ 152 h 320"/>
                <a:gd name="T36" fmla="*/ 125 w 237"/>
                <a:gd name="T37" fmla="*/ 165 h 320"/>
                <a:gd name="T38" fmla="*/ 119 w 237"/>
                <a:gd name="T39" fmla="*/ 95 h 320"/>
                <a:gd name="T40" fmla="*/ 122 w 237"/>
                <a:gd name="T41" fmla="*/ 72 h 320"/>
                <a:gd name="T42" fmla="*/ 119 w 237"/>
                <a:gd name="T43" fmla="*/ 87 h 320"/>
                <a:gd name="T44" fmla="*/ 115 w 237"/>
                <a:gd name="T45" fmla="*/ 84 h 320"/>
                <a:gd name="T46" fmla="*/ 107 w 237"/>
                <a:gd name="T47" fmla="*/ 83 h 320"/>
                <a:gd name="T48" fmla="*/ 29 w 237"/>
                <a:gd name="T49" fmla="*/ 58 h 320"/>
                <a:gd name="T50" fmla="*/ 115 w 237"/>
                <a:gd name="T51" fmla="*/ 3 h 320"/>
                <a:gd name="T52" fmla="*/ 119 w 237"/>
                <a:gd name="T53" fmla="*/ 0 h 320"/>
                <a:gd name="T54" fmla="*/ 122 w 237"/>
                <a:gd name="T55" fmla="*/ 58 h 320"/>
                <a:gd name="T56" fmla="*/ 171 w 237"/>
                <a:gd name="T57" fmla="*/ 320 h 320"/>
                <a:gd name="T58" fmla="*/ 0 w 237"/>
                <a:gd name="T59" fmla="*/ 292 h 320"/>
                <a:gd name="T60" fmla="*/ 60 w 237"/>
                <a:gd name="T61" fmla="*/ 162 h 320"/>
                <a:gd name="T62" fmla="*/ 60 w 237"/>
                <a:gd name="T63" fmla="*/ 138 h 320"/>
                <a:gd name="T64" fmla="*/ 60 w 237"/>
                <a:gd name="T65" fmla="*/ 162 h 320"/>
                <a:gd name="T66" fmla="*/ 88 w 237"/>
                <a:gd name="T67" fmla="*/ 180 h 320"/>
                <a:gd name="T68" fmla="*/ 78 w 237"/>
                <a:gd name="T69" fmla="*/ 191 h 320"/>
                <a:gd name="T70" fmla="*/ 75 w 237"/>
                <a:gd name="T71" fmla="*/ 184 h 320"/>
                <a:gd name="T72" fmla="*/ 45 w 237"/>
                <a:gd name="T73" fmla="*/ 191 h 320"/>
                <a:gd name="T74" fmla="*/ 42 w 237"/>
                <a:gd name="T75" fmla="*/ 184 h 320"/>
                <a:gd name="T76" fmla="*/ 32 w 237"/>
                <a:gd name="T77" fmla="*/ 191 h 320"/>
                <a:gd name="T78" fmla="*/ 47 w 237"/>
                <a:gd name="T79" fmla="*/ 165 h 320"/>
                <a:gd name="T80" fmla="*/ 197 w 237"/>
                <a:gd name="T81" fmla="*/ 58 h 320"/>
                <a:gd name="T82" fmla="*/ 237 w 237"/>
                <a:gd name="T83" fmla="*/ 87 h 320"/>
                <a:gd name="T84" fmla="*/ 209 w 237"/>
                <a:gd name="T85" fmla="*/ 320 h 320"/>
                <a:gd name="T86" fmla="*/ 197 w 237"/>
                <a:gd name="T87" fmla="*/ 58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7" h="320">
                  <a:moveTo>
                    <a:pt x="94" y="197"/>
                  </a:moveTo>
                  <a:cubicBezTo>
                    <a:pt x="94" y="124"/>
                    <a:pt x="94" y="124"/>
                    <a:pt x="94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97"/>
                    <a:pt x="26" y="197"/>
                    <a:pt x="26" y="197"/>
                  </a:cubicBezTo>
                  <a:cubicBezTo>
                    <a:pt x="94" y="197"/>
                    <a:pt x="94" y="197"/>
                    <a:pt x="94" y="197"/>
                  </a:cubicBezTo>
                  <a:close/>
                  <a:moveTo>
                    <a:pt x="118" y="291"/>
                  </a:moveTo>
                  <a:cubicBezTo>
                    <a:pt x="118" y="281"/>
                    <a:pt x="118" y="281"/>
                    <a:pt x="118" y="281"/>
                  </a:cubicBezTo>
                  <a:cubicBezTo>
                    <a:pt x="26" y="281"/>
                    <a:pt x="26" y="281"/>
                    <a:pt x="26" y="281"/>
                  </a:cubicBezTo>
                  <a:cubicBezTo>
                    <a:pt x="26" y="291"/>
                    <a:pt x="26" y="291"/>
                    <a:pt x="26" y="291"/>
                  </a:cubicBezTo>
                  <a:cubicBezTo>
                    <a:pt x="118" y="291"/>
                    <a:pt x="118" y="291"/>
                    <a:pt x="118" y="291"/>
                  </a:cubicBezTo>
                  <a:close/>
                  <a:moveTo>
                    <a:pt x="110" y="230"/>
                  </a:moveTo>
                  <a:cubicBezTo>
                    <a:pt x="110" y="220"/>
                    <a:pt x="110" y="220"/>
                    <a:pt x="110" y="220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110" y="230"/>
                    <a:pt x="110" y="230"/>
                    <a:pt x="110" y="230"/>
                  </a:cubicBezTo>
                  <a:close/>
                  <a:moveTo>
                    <a:pt x="126" y="250"/>
                  </a:moveTo>
                  <a:cubicBezTo>
                    <a:pt x="126" y="240"/>
                    <a:pt x="126" y="240"/>
                    <a:pt x="126" y="240"/>
                  </a:cubicBezTo>
                  <a:cubicBezTo>
                    <a:pt x="26" y="240"/>
                    <a:pt x="26" y="240"/>
                    <a:pt x="26" y="240"/>
                  </a:cubicBezTo>
                  <a:cubicBezTo>
                    <a:pt x="26" y="250"/>
                    <a:pt x="26" y="250"/>
                    <a:pt x="26" y="250"/>
                  </a:cubicBezTo>
                  <a:cubicBezTo>
                    <a:pt x="126" y="250"/>
                    <a:pt x="126" y="250"/>
                    <a:pt x="126" y="250"/>
                  </a:cubicBezTo>
                  <a:close/>
                  <a:moveTo>
                    <a:pt x="78" y="271"/>
                  </a:moveTo>
                  <a:cubicBezTo>
                    <a:pt x="78" y="261"/>
                    <a:pt x="78" y="261"/>
                    <a:pt x="78" y="261"/>
                  </a:cubicBezTo>
                  <a:cubicBezTo>
                    <a:pt x="26" y="261"/>
                    <a:pt x="26" y="261"/>
                    <a:pt x="26" y="261"/>
                  </a:cubicBezTo>
                  <a:cubicBezTo>
                    <a:pt x="26" y="271"/>
                    <a:pt x="26" y="271"/>
                    <a:pt x="26" y="271"/>
                  </a:cubicBezTo>
                  <a:cubicBezTo>
                    <a:pt x="78" y="271"/>
                    <a:pt x="78" y="271"/>
                    <a:pt x="78" y="271"/>
                  </a:cubicBezTo>
                  <a:close/>
                  <a:moveTo>
                    <a:pt x="125" y="165"/>
                  </a:moveTo>
                  <a:cubicBezTo>
                    <a:pt x="141" y="165"/>
                    <a:pt x="141" y="165"/>
                    <a:pt x="141" y="165"/>
                  </a:cubicBezTo>
                  <a:cubicBezTo>
                    <a:pt x="141" y="152"/>
                    <a:pt x="141" y="152"/>
                    <a:pt x="141" y="152"/>
                  </a:cubicBezTo>
                  <a:cubicBezTo>
                    <a:pt x="153" y="152"/>
                    <a:pt x="153" y="152"/>
                    <a:pt x="153" y="152"/>
                  </a:cubicBezTo>
                  <a:cubicBezTo>
                    <a:pt x="153" y="137"/>
                    <a:pt x="153" y="137"/>
                    <a:pt x="153" y="137"/>
                  </a:cubicBezTo>
                  <a:cubicBezTo>
                    <a:pt x="141" y="137"/>
                    <a:pt x="141" y="137"/>
                    <a:pt x="141" y="137"/>
                  </a:cubicBezTo>
                  <a:cubicBezTo>
                    <a:pt x="141" y="124"/>
                    <a:pt x="141" y="124"/>
                    <a:pt x="141" y="124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52"/>
                    <a:pt x="113" y="152"/>
                    <a:pt x="113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5" y="165"/>
                    <a:pt x="125" y="165"/>
                    <a:pt x="125" y="165"/>
                  </a:cubicBezTo>
                  <a:close/>
                  <a:moveTo>
                    <a:pt x="107" y="83"/>
                  </a:moveTo>
                  <a:cubicBezTo>
                    <a:pt x="107" y="90"/>
                    <a:pt x="112" y="95"/>
                    <a:pt x="119" y="95"/>
                  </a:cubicBezTo>
                  <a:cubicBezTo>
                    <a:pt x="125" y="95"/>
                    <a:pt x="131" y="90"/>
                    <a:pt x="131" y="83"/>
                  </a:cubicBezTo>
                  <a:cubicBezTo>
                    <a:pt x="131" y="78"/>
                    <a:pt x="127" y="73"/>
                    <a:pt x="122" y="72"/>
                  </a:cubicBezTo>
                  <a:cubicBezTo>
                    <a:pt x="122" y="84"/>
                    <a:pt x="122" y="84"/>
                    <a:pt x="122" y="84"/>
                  </a:cubicBezTo>
                  <a:cubicBezTo>
                    <a:pt x="122" y="86"/>
                    <a:pt x="121" y="87"/>
                    <a:pt x="119" y="87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17" y="87"/>
                    <a:pt x="115" y="86"/>
                    <a:pt x="115" y="84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1" y="73"/>
                    <a:pt x="107" y="78"/>
                    <a:pt x="107" y="83"/>
                  </a:cubicBezTo>
                  <a:close/>
                  <a:moveTo>
                    <a:pt x="0" y="87"/>
                  </a:moveTo>
                  <a:cubicBezTo>
                    <a:pt x="0" y="71"/>
                    <a:pt x="13" y="58"/>
                    <a:pt x="29" y="58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1"/>
                    <a:pt x="117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21" y="0"/>
                    <a:pt x="122" y="1"/>
                    <a:pt x="122" y="3"/>
                  </a:cubicBezTo>
                  <a:cubicBezTo>
                    <a:pt x="122" y="58"/>
                    <a:pt x="122" y="58"/>
                    <a:pt x="122" y="58"/>
                  </a:cubicBezTo>
                  <a:cubicBezTo>
                    <a:pt x="171" y="58"/>
                    <a:pt x="171" y="58"/>
                    <a:pt x="171" y="58"/>
                  </a:cubicBezTo>
                  <a:cubicBezTo>
                    <a:pt x="171" y="320"/>
                    <a:pt x="171" y="320"/>
                    <a:pt x="171" y="320"/>
                  </a:cubicBezTo>
                  <a:cubicBezTo>
                    <a:pt x="29" y="320"/>
                    <a:pt x="29" y="320"/>
                    <a:pt x="29" y="320"/>
                  </a:cubicBezTo>
                  <a:cubicBezTo>
                    <a:pt x="13" y="320"/>
                    <a:pt x="0" y="308"/>
                    <a:pt x="0" y="292"/>
                  </a:cubicBezTo>
                  <a:cubicBezTo>
                    <a:pt x="0" y="87"/>
                    <a:pt x="0" y="87"/>
                    <a:pt x="0" y="87"/>
                  </a:cubicBezTo>
                  <a:close/>
                  <a:moveTo>
                    <a:pt x="60" y="162"/>
                  </a:moveTo>
                  <a:cubicBezTo>
                    <a:pt x="53" y="162"/>
                    <a:pt x="48" y="157"/>
                    <a:pt x="48" y="150"/>
                  </a:cubicBezTo>
                  <a:cubicBezTo>
                    <a:pt x="48" y="144"/>
                    <a:pt x="53" y="138"/>
                    <a:pt x="60" y="138"/>
                  </a:cubicBezTo>
                  <a:cubicBezTo>
                    <a:pt x="66" y="138"/>
                    <a:pt x="72" y="144"/>
                    <a:pt x="72" y="150"/>
                  </a:cubicBezTo>
                  <a:cubicBezTo>
                    <a:pt x="72" y="157"/>
                    <a:pt x="66" y="162"/>
                    <a:pt x="60" y="162"/>
                  </a:cubicBezTo>
                  <a:close/>
                  <a:moveTo>
                    <a:pt x="73" y="165"/>
                  </a:moveTo>
                  <a:cubicBezTo>
                    <a:pt x="81" y="165"/>
                    <a:pt x="88" y="172"/>
                    <a:pt x="88" y="180"/>
                  </a:cubicBezTo>
                  <a:cubicBezTo>
                    <a:pt x="88" y="191"/>
                    <a:pt x="88" y="191"/>
                    <a:pt x="88" y="191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84"/>
                    <a:pt x="78" y="184"/>
                    <a:pt x="78" y="184"/>
                  </a:cubicBezTo>
                  <a:cubicBezTo>
                    <a:pt x="75" y="184"/>
                    <a:pt x="75" y="184"/>
                    <a:pt x="75" y="184"/>
                  </a:cubicBezTo>
                  <a:cubicBezTo>
                    <a:pt x="75" y="191"/>
                    <a:pt x="75" y="191"/>
                    <a:pt x="75" y="191"/>
                  </a:cubicBezTo>
                  <a:cubicBezTo>
                    <a:pt x="45" y="191"/>
                    <a:pt x="45" y="191"/>
                    <a:pt x="45" y="191"/>
                  </a:cubicBezTo>
                  <a:cubicBezTo>
                    <a:pt x="45" y="184"/>
                    <a:pt x="45" y="184"/>
                    <a:pt x="45" y="184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2" y="191"/>
                    <a:pt x="42" y="191"/>
                    <a:pt x="42" y="191"/>
                  </a:cubicBezTo>
                  <a:cubicBezTo>
                    <a:pt x="32" y="191"/>
                    <a:pt x="32" y="191"/>
                    <a:pt x="32" y="191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2" y="172"/>
                    <a:pt x="39" y="165"/>
                    <a:pt x="47" y="165"/>
                  </a:cubicBezTo>
                  <a:cubicBezTo>
                    <a:pt x="73" y="165"/>
                    <a:pt x="73" y="165"/>
                    <a:pt x="73" y="165"/>
                  </a:cubicBezTo>
                  <a:close/>
                  <a:moveTo>
                    <a:pt x="197" y="58"/>
                  </a:moveTo>
                  <a:cubicBezTo>
                    <a:pt x="209" y="58"/>
                    <a:pt x="209" y="58"/>
                    <a:pt x="209" y="58"/>
                  </a:cubicBezTo>
                  <a:cubicBezTo>
                    <a:pt x="225" y="58"/>
                    <a:pt x="237" y="71"/>
                    <a:pt x="237" y="87"/>
                  </a:cubicBezTo>
                  <a:cubicBezTo>
                    <a:pt x="237" y="292"/>
                    <a:pt x="237" y="292"/>
                    <a:pt x="237" y="292"/>
                  </a:cubicBezTo>
                  <a:cubicBezTo>
                    <a:pt x="237" y="308"/>
                    <a:pt x="225" y="320"/>
                    <a:pt x="209" y="320"/>
                  </a:cubicBezTo>
                  <a:cubicBezTo>
                    <a:pt x="197" y="320"/>
                    <a:pt x="197" y="320"/>
                    <a:pt x="197" y="320"/>
                  </a:cubicBezTo>
                  <a:cubicBezTo>
                    <a:pt x="197" y="58"/>
                    <a:pt x="197" y="58"/>
                    <a:pt x="197" y="58"/>
                  </a:cubicBezTo>
                  <a:close/>
                </a:path>
              </a:pathLst>
            </a:custGeom>
            <a:solidFill>
              <a:srgbClr val="3D714E"/>
            </a:solidFill>
            <a:ln>
              <a:noFill/>
            </a:ln>
            <a:effectLst>
              <a:innerShdw blurRad="25400">
                <a:prstClr val="black">
                  <a:alpha val="36000"/>
                </a:prstClr>
              </a:innerShdw>
            </a:effectLst>
          </p:spPr>
          <p:txBody>
            <a:bodyPr vert="horz" wrap="square" lIns="128572" tIns="64286" rIns="128572" bIns="64286" numCol="1" anchor="t" anchorCtr="0" compatLnSpc="1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2530">
                <a:solidFill>
                  <a:prstClr val="black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ADCADF35-9C8D-995C-987E-0AC0119A440B}"/>
              </a:ext>
            </a:extLst>
          </p:cNvPr>
          <p:cNvGrpSpPr/>
          <p:nvPr/>
        </p:nvGrpSpPr>
        <p:grpSpPr>
          <a:xfrm>
            <a:off x="8661623" y="2026280"/>
            <a:ext cx="3344285" cy="1160282"/>
            <a:chOff x="8154514" y="1279509"/>
            <a:chExt cx="3344285" cy="1160282"/>
          </a:xfrm>
        </p:grpSpPr>
        <p:sp>
          <p:nvSpPr>
            <p:cNvPr id="35" name="矩形 34">
              <a:extLst>
                <a:ext uri="{FF2B5EF4-FFF2-40B4-BE49-F238E27FC236}">
                  <a16:creationId xmlns:a16="http://schemas.microsoft.com/office/drawing/2014/main" id="{0396D3CF-1A82-3CD0-BAB9-C650183D200A}"/>
                </a:ext>
              </a:extLst>
            </p:cNvPr>
            <p:cNvSpPr/>
            <p:nvPr/>
          </p:nvSpPr>
          <p:spPr>
            <a:xfrm>
              <a:off x="8154514" y="1547243"/>
              <a:ext cx="3344285" cy="892548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模板网，幻灯片演示 模板及素材免费下载！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 板网 唯一访问网址：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www.51pptmoban.com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428502D3-3F6A-8861-2FA5-76CFB74856CB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6FB2F457-4FDE-55B9-C661-348ADAAB4138}"/>
              </a:ext>
            </a:extLst>
          </p:cNvPr>
          <p:cNvGrpSpPr/>
          <p:nvPr/>
        </p:nvGrpSpPr>
        <p:grpSpPr>
          <a:xfrm>
            <a:off x="998264" y="2135490"/>
            <a:ext cx="3210161" cy="888156"/>
            <a:chOff x="8154514" y="1279509"/>
            <a:chExt cx="3210161" cy="888156"/>
          </a:xfrm>
        </p:grpSpPr>
        <p:sp>
          <p:nvSpPr>
            <p:cNvPr id="38" name="矩形 37">
              <a:extLst>
                <a:ext uri="{FF2B5EF4-FFF2-40B4-BE49-F238E27FC236}">
                  <a16:creationId xmlns:a16="http://schemas.microsoft.com/office/drawing/2014/main" id="{9288105F-B0DB-2B50-EEEB-6595E4CE2336}"/>
                </a:ext>
              </a:extLst>
            </p:cNvPr>
            <p:cNvSpPr/>
            <p:nvPr/>
          </p:nvSpPr>
          <p:spPr>
            <a:xfrm>
              <a:off x="8154514" y="1547243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E2ADE89F-DE99-1653-24CA-E316F34E3BF7}"/>
                </a:ext>
              </a:extLst>
            </p:cNvPr>
            <p:cNvSpPr txBox="1"/>
            <p:nvPr/>
          </p:nvSpPr>
          <p:spPr>
            <a:xfrm>
              <a:off x="9653892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3B6238CE-DD44-A07D-B8BC-CB5D8ABDBAB6}"/>
              </a:ext>
            </a:extLst>
          </p:cNvPr>
          <p:cNvGrpSpPr/>
          <p:nvPr/>
        </p:nvGrpSpPr>
        <p:grpSpPr>
          <a:xfrm>
            <a:off x="8661623" y="4097602"/>
            <a:ext cx="3210161" cy="888156"/>
            <a:chOff x="8154514" y="1279509"/>
            <a:chExt cx="3210161" cy="888156"/>
          </a:xfrm>
        </p:grpSpPr>
        <p:sp>
          <p:nvSpPr>
            <p:cNvPr id="42" name="矩形 41">
              <a:extLst>
                <a:ext uri="{FF2B5EF4-FFF2-40B4-BE49-F238E27FC236}">
                  <a16:creationId xmlns:a16="http://schemas.microsoft.com/office/drawing/2014/main" id="{B1E656AF-D464-BDFD-59D6-32AA93EF74E6}"/>
                </a:ext>
              </a:extLst>
            </p:cNvPr>
            <p:cNvSpPr/>
            <p:nvPr/>
          </p:nvSpPr>
          <p:spPr>
            <a:xfrm>
              <a:off x="8154514" y="1547243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7FAE8B45-DE06-75D9-026E-A932D0CC9E7F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B07CEC45-C8C3-F44A-EC60-04A9A20F97AA}"/>
              </a:ext>
            </a:extLst>
          </p:cNvPr>
          <p:cNvGrpSpPr/>
          <p:nvPr/>
        </p:nvGrpSpPr>
        <p:grpSpPr>
          <a:xfrm>
            <a:off x="998264" y="4206812"/>
            <a:ext cx="3210161" cy="888156"/>
            <a:chOff x="8154514" y="1279509"/>
            <a:chExt cx="3210161" cy="888156"/>
          </a:xfrm>
        </p:grpSpPr>
        <p:sp>
          <p:nvSpPr>
            <p:cNvPr id="45" name="矩形 44">
              <a:extLst>
                <a:ext uri="{FF2B5EF4-FFF2-40B4-BE49-F238E27FC236}">
                  <a16:creationId xmlns:a16="http://schemas.microsoft.com/office/drawing/2014/main" id="{C12FF377-404F-DC70-F61C-4501EBB67C22}"/>
                </a:ext>
              </a:extLst>
            </p:cNvPr>
            <p:cNvSpPr/>
            <p:nvPr/>
          </p:nvSpPr>
          <p:spPr>
            <a:xfrm>
              <a:off x="8154514" y="1547243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297D222A-E49A-FD9A-7E49-A3693962258F}"/>
                </a:ext>
              </a:extLst>
            </p:cNvPr>
            <p:cNvSpPr txBox="1"/>
            <p:nvPr/>
          </p:nvSpPr>
          <p:spPr>
            <a:xfrm>
              <a:off x="9653892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2A7D351B-3945-1771-A40B-8D8DDFD317D5}"/>
              </a:ext>
            </a:extLst>
          </p:cNvPr>
          <p:cNvGrpSpPr/>
          <p:nvPr/>
        </p:nvGrpSpPr>
        <p:grpSpPr>
          <a:xfrm>
            <a:off x="5781095" y="2784022"/>
            <a:ext cx="1286804" cy="1458746"/>
            <a:chOff x="4287839" y="2786063"/>
            <a:chExt cx="736600" cy="835025"/>
          </a:xfrm>
          <a:blipFill>
            <a:blip r:embed="rId3"/>
            <a:tile tx="0" ty="0" sx="100000" sy="100000" flip="none" algn="tl"/>
          </a:blipFill>
        </p:grpSpPr>
        <p:sp>
          <p:nvSpPr>
            <p:cNvPr id="48" name="Freeform 143">
              <a:extLst>
                <a:ext uri="{FF2B5EF4-FFF2-40B4-BE49-F238E27FC236}">
                  <a16:creationId xmlns:a16="http://schemas.microsoft.com/office/drawing/2014/main" id="{631DEC47-ABC5-79BE-280A-80DA321D70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8176" y="2938463"/>
              <a:ext cx="434975" cy="544513"/>
            </a:xfrm>
            <a:custGeom>
              <a:avLst/>
              <a:gdLst>
                <a:gd name="T0" fmla="*/ 232 w 312"/>
                <a:gd name="T1" fmla="*/ 390 h 390"/>
                <a:gd name="T2" fmla="*/ 57 w 312"/>
                <a:gd name="T3" fmla="*/ 390 h 390"/>
                <a:gd name="T4" fmla="*/ 52 w 312"/>
                <a:gd name="T5" fmla="*/ 388 h 390"/>
                <a:gd name="T6" fmla="*/ 50 w 312"/>
                <a:gd name="T7" fmla="*/ 383 h 390"/>
                <a:gd name="T8" fmla="*/ 31 w 312"/>
                <a:gd name="T9" fmla="*/ 234 h 390"/>
                <a:gd name="T10" fmla="*/ 42 w 312"/>
                <a:gd name="T11" fmla="*/ 60 h 390"/>
                <a:gd name="T12" fmla="*/ 186 w 312"/>
                <a:gd name="T13" fmla="*/ 12 h 390"/>
                <a:gd name="T14" fmla="*/ 310 w 312"/>
                <a:gd name="T15" fmla="*/ 160 h 390"/>
                <a:gd name="T16" fmla="*/ 276 w 312"/>
                <a:gd name="T17" fmla="*/ 263 h 390"/>
                <a:gd name="T18" fmla="*/ 244 w 312"/>
                <a:gd name="T19" fmla="*/ 344 h 390"/>
                <a:gd name="T20" fmla="*/ 238 w 312"/>
                <a:gd name="T21" fmla="*/ 384 h 390"/>
                <a:gd name="T22" fmla="*/ 232 w 312"/>
                <a:gd name="T23" fmla="*/ 390 h 390"/>
                <a:gd name="T24" fmla="*/ 64 w 312"/>
                <a:gd name="T25" fmla="*/ 376 h 390"/>
                <a:gd name="T26" fmla="*/ 226 w 312"/>
                <a:gd name="T27" fmla="*/ 376 h 390"/>
                <a:gd name="T28" fmla="*/ 231 w 312"/>
                <a:gd name="T29" fmla="*/ 342 h 390"/>
                <a:gd name="T30" fmla="*/ 264 w 312"/>
                <a:gd name="T31" fmla="*/ 256 h 390"/>
                <a:gd name="T32" fmla="*/ 297 w 312"/>
                <a:gd name="T33" fmla="*/ 159 h 390"/>
                <a:gd name="T34" fmla="*/ 182 w 312"/>
                <a:gd name="T35" fmla="*/ 26 h 390"/>
                <a:gd name="T36" fmla="*/ 52 w 312"/>
                <a:gd name="T37" fmla="*/ 69 h 390"/>
                <a:gd name="T38" fmla="*/ 44 w 312"/>
                <a:gd name="T39" fmla="*/ 229 h 390"/>
                <a:gd name="T40" fmla="*/ 64 w 312"/>
                <a:gd name="T41" fmla="*/ 376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2" h="390">
                  <a:moveTo>
                    <a:pt x="232" y="390"/>
                  </a:moveTo>
                  <a:cubicBezTo>
                    <a:pt x="57" y="390"/>
                    <a:pt x="57" y="390"/>
                    <a:pt x="57" y="390"/>
                  </a:cubicBezTo>
                  <a:cubicBezTo>
                    <a:pt x="55" y="390"/>
                    <a:pt x="53" y="389"/>
                    <a:pt x="52" y="388"/>
                  </a:cubicBezTo>
                  <a:cubicBezTo>
                    <a:pt x="50" y="386"/>
                    <a:pt x="50" y="384"/>
                    <a:pt x="50" y="383"/>
                  </a:cubicBezTo>
                  <a:cubicBezTo>
                    <a:pt x="50" y="382"/>
                    <a:pt x="53" y="288"/>
                    <a:pt x="31" y="234"/>
                  </a:cubicBezTo>
                  <a:cubicBezTo>
                    <a:pt x="0" y="158"/>
                    <a:pt x="3" y="101"/>
                    <a:pt x="42" y="60"/>
                  </a:cubicBezTo>
                  <a:cubicBezTo>
                    <a:pt x="81" y="18"/>
                    <a:pt x="137" y="0"/>
                    <a:pt x="186" y="12"/>
                  </a:cubicBezTo>
                  <a:cubicBezTo>
                    <a:pt x="249" y="29"/>
                    <a:pt x="312" y="88"/>
                    <a:pt x="310" y="160"/>
                  </a:cubicBezTo>
                  <a:cubicBezTo>
                    <a:pt x="309" y="198"/>
                    <a:pt x="292" y="231"/>
                    <a:pt x="276" y="263"/>
                  </a:cubicBezTo>
                  <a:cubicBezTo>
                    <a:pt x="262" y="289"/>
                    <a:pt x="249" y="315"/>
                    <a:pt x="244" y="344"/>
                  </a:cubicBezTo>
                  <a:cubicBezTo>
                    <a:pt x="241" y="365"/>
                    <a:pt x="238" y="384"/>
                    <a:pt x="238" y="384"/>
                  </a:cubicBezTo>
                  <a:cubicBezTo>
                    <a:pt x="238" y="387"/>
                    <a:pt x="235" y="390"/>
                    <a:pt x="232" y="390"/>
                  </a:cubicBezTo>
                  <a:close/>
                  <a:moveTo>
                    <a:pt x="64" y="376"/>
                  </a:moveTo>
                  <a:cubicBezTo>
                    <a:pt x="226" y="376"/>
                    <a:pt x="226" y="376"/>
                    <a:pt x="226" y="376"/>
                  </a:cubicBezTo>
                  <a:cubicBezTo>
                    <a:pt x="227" y="369"/>
                    <a:pt x="228" y="356"/>
                    <a:pt x="231" y="342"/>
                  </a:cubicBezTo>
                  <a:cubicBezTo>
                    <a:pt x="235" y="311"/>
                    <a:pt x="250" y="283"/>
                    <a:pt x="264" y="256"/>
                  </a:cubicBezTo>
                  <a:cubicBezTo>
                    <a:pt x="280" y="224"/>
                    <a:pt x="296" y="194"/>
                    <a:pt x="297" y="159"/>
                  </a:cubicBezTo>
                  <a:cubicBezTo>
                    <a:pt x="299" y="96"/>
                    <a:pt x="239" y="40"/>
                    <a:pt x="182" y="26"/>
                  </a:cubicBezTo>
                  <a:cubicBezTo>
                    <a:pt x="139" y="14"/>
                    <a:pt x="87" y="31"/>
                    <a:pt x="52" y="69"/>
                  </a:cubicBezTo>
                  <a:cubicBezTo>
                    <a:pt x="17" y="106"/>
                    <a:pt x="14" y="157"/>
                    <a:pt x="44" y="229"/>
                  </a:cubicBezTo>
                  <a:cubicBezTo>
                    <a:pt x="63" y="277"/>
                    <a:pt x="64" y="353"/>
                    <a:pt x="64" y="3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" name="Freeform 144">
              <a:extLst>
                <a:ext uri="{FF2B5EF4-FFF2-40B4-BE49-F238E27FC236}">
                  <a16:creationId xmlns:a16="http://schemas.microsoft.com/office/drawing/2014/main" id="{7F61D456-57DD-2295-82A5-0E82B22E2B5B}"/>
                </a:ext>
              </a:extLst>
            </p:cNvPr>
            <p:cNvSpPr/>
            <p:nvPr/>
          </p:nvSpPr>
          <p:spPr bwMode="auto">
            <a:xfrm>
              <a:off x="4537076" y="3502026"/>
              <a:ext cx="214313" cy="25400"/>
            </a:xfrm>
            <a:custGeom>
              <a:avLst/>
              <a:gdLst>
                <a:gd name="T0" fmla="*/ 146 w 154"/>
                <a:gd name="T1" fmla="*/ 19 h 19"/>
                <a:gd name="T2" fmla="*/ 143 w 154"/>
                <a:gd name="T3" fmla="*/ 18 h 19"/>
                <a:gd name="T4" fmla="*/ 7 w 154"/>
                <a:gd name="T5" fmla="*/ 19 h 19"/>
                <a:gd name="T6" fmla="*/ 0 w 154"/>
                <a:gd name="T7" fmla="*/ 12 h 19"/>
                <a:gd name="T8" fmla="*/ 7 w 154"/>
                <a:gd name="T9" fmla="*/ 5 h 19"/>
                <a:gd name="T10" fmla="*/ 149 w 154"/>
                <a:gd name="T11" fmla="*/ 5 h 19"/>
                <a:gd name="T12" fmla="*/ 152 w 154"/>
                <a:gd name="T13" fmla="*/ 15 h 19"/>
                <a:gd name="T14" fmla="*/ 146 w 154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4" h="19">
                  <a:moveTo>
                    <a:pt x="146" y="19"/>
                  </a:moveTo>
                  <a:cubicBezTo>
                    <a:pt x="145" y="19"/>
                    <a:pt x="144" y="18"/>
                    <a:pt x="143" y="18"/>
                  </a:cubicBezTo>
                  <a:cubicBezTo>
                    <a:pt x="135" y="15"/>
                    <a:pt x="68" y="16"/>
                    <a:pt x="7" y="19"/>
                  </a:cubicBezTo>
                  <a:cubicBezTo>
                    <a:pt x="4" y="19"/>
                    <a:pt x="1" y="16"/>
                    <a:pt x="0" y="12"/>
                  </a:cubicBezTo>
                  <a:cubicBezTo>
                    <a:pt x="0" y="8"/>
                    <a:pt x="3" y="5"/>
                    <a:pt x="7" y="5"/>
                  </a:cubicBezTo>
                  <a:cubicBezTo>
                    <a:pt x="37" y="4"/>
                    <a:pt x="136" y="0"/>
                    <a:pt x="149" y="5"/>
                  </a:cubicBezTo>
                  <a:cubicBezTo>
                    <a:pt x="152" y="7"/>
                    <a:pt x="154" y="11"/>
                    <a:pt x="152" y="15"/>
                  </a:cubicBezTo>
                  <a:cubicBezTo>
                    <a:pt x="151" y="17"/>
                    <a:pt x="148" y="19"/>
                    <a:pt x="14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" name="Freeform 145">
              <a:extLst>
                <a:ext uri="{FF2B5EF4-FFF2-40B4-BE49-F238E27FC236}">
                  <a16:creationId xmlns:a16="http://schemas.microsoft.com/office/drawing/2014/main" id="{4FD8E518-9D53-D500-BCDD-F7EE7C61575A}"/>
                </a:ext>
              </a:extLst>
            </p:cNvPr>
            <p:cNvSpPr/>
            <p:nvPr/>
          </p:nvSpPr>
          <p:spPr bwMode="auto">
            <a:xfrm>
              <a:off x="4554539" y="3549651"/>
              <a:ext cx="179388" cy="25400"/>
            </a:xfrm>
            <a:custGeom>
              <a:avLst/>
              <a:gdLst>
                <a:gd name="T0" fmla="*/ 120 w 128"/>
                <a:gd name="T1" fmla="*/ 18 h 18"/>
                <a:gd name="T2" fmla="*/ 119 w 128"/>
                <a:gd name="T3" fmla="*/ 18 h 18"/>
                <a:gd name="T4" fmla="*/ 7 w 128"/>
                <a:gd name="T5" fmla="*/ 18 h 18"/>
                <a:gd name="T6" fmla="*/ 0 w 128"/>
                <a:gd name="T7" fmla="*/ 11 h 18"/>
                <a:gd name="T8" fmla="*/ 7 w 128"/>
                <a:gd name="T9" fmla="*/ 3 h 18"/>
                <a:gd name="T10" fmla="*/ 121 w 128"/>
                <a:gd name="T11" fmla="*/ 3 h 18"/>
                <a:gd name="T12" fmla="*/ 127 w 128"/>
                <a:gd name="T13" fmla="*/ 11 h 18"/>
                <a:gd name="T14" fmla="*/ 120 w 128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8">
                  <a:moveTo>
                    <a:pt x="120" y="18"/>
                  </a:moveTo>
                  <a:cubicBezTo>
                    <a:pt x="120" y="18"/>
                    <a:pt x="120" y="18"/>
                    <a:pt x="119" y="18"/>
                  </a:cubicBezTo>
                  <a:cubicBezTo>
                    <a:pt x="87" y="14"/>
                    <a:pt x="8" y="18"/>
                    <a:pt x="7" y="18"/>
                  </a:cubicBezTo>
                  <a:cubicBezTo>
                    <a:pt x="3" y="18"/>
                    <a:pt x="0" y="15"/>
                    <a:pt x="0" y="11"/>
                  </a:cubicBezTo>
                  <a:cubicBezTo>
                    <a:pt x="0" y="7"/>
                    <a:pt x="3" y="3"/>
                    <a:pt x="7" y="3"/>
                  </a:cubicBezTo>
                  <a:cubicBezTo>
                    <a:pt x="10" y="3"/>
                    <a:pt x="87" y="0"/>
                    <a:pt x="121" y="3"/>
                  </a:cubicBezTo>
                  <a:cubicBezTo>
                    <a:pt x="125" y="4"/>
                    <a:pt x="128" y="7"/>
                    <a:pt x="127" y="11"/>
                  </a:cubicBezTo>
                  <a:cubicBezTo>
                    <a:pt x="127" y="15"/>
                    <a:pt x="124" y="18"/>
                    <a:pt x="12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1" name="Freeform 146">
              <a:extLst>
                <a:ext uri="{FF2B5EF4-FFF2-40B4-BE49-F238E27FC236}">
                  <a16:creationId xmlns:a16="http://schemas.microsoft.com/office/drawing/2014/main" id="{7E6F3C1C-6B76-AE11-E401-B90B4234961E}"/>
                </a:ext>
              </a:extLst>
            </p:cNvPr>
            <p:cNvSpPr/>
            <p:nvPr/>
          </p:nvSpPr>
          <p:spPr bwMode="auto">
            <a:xfrm>
              <a:off x="4564064" y="3602038"/>
              <a:ext cx="144463" cy="19050"/>
            </a:xfrm>
            <a:custGeom>
              <a:avLst/>
              <a:gdLst>
                <a:gd name="T0" fmla="*/ 67 w 103"/>
                <a:gd name="T1" fmla="*/ 14 h 14"/>
                <a:gd name="T2" fmla="*/ 6 w 103"/>
                <a:gd name="T3" fmla="*/ 14 h 14"/>
                <a:gd name="T4" fmla="*/ 0 w 103"/>
                <a:gd name="T5" fmla="*/ 7 h 14"/>
                <a:gd name="T6" fmla="*/ 7 w 103"/>
                <a:gd name="T7" fmla="*/ 0 h 14"/>
                <a:gd name="T8" fmla="*/ 96 w 103"/>
                <a:gd name="T9" fmla="*/ 0 h 14"/>
                <a:gd name="T10" fmla="*/ 103 w 103"/>
                <a:gd name="T11" fmla="*/ 6 h 14"/>
                <a:gd name="T12" fmla="*/ 97 w 103"/>
                <a:gd name="T13" fmla="*/ 14 h 14"/>
                <a:gd name="T14" fmla="*/ 67 w 103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14">
                  <a:moveTo>
                    <a:pt x="67" y="14"/>
                  </a:moveTo>
                  <a:cubicBezTo>
                    <a:pt x="41" y="14"/>
                    <a:pt x="8" y="14"/>
                    <a:pt x="6" y="14"/>
                  </a:cubicBezTo>
                  <a:cubicBezTo>
                    <a:pt x="3" y="14"/>
                    <a:pt x="0" y="10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33" y="0"/>
                    <a:pt x="86" y="1"/>
                    <a:pt x="96" y="0"/>
                  </a:cubicBezTo>
                  <a:cubicBezTo>
                    <a:pt x="99" y="0"/>
                    <a:pt x="103" y="2"/>
                    <a:pt x="103" y="6"/>
                  </a:cubicBezTo>
                  <a:cubicBezTo>
                    <a:pt x="103" y="10"/>
                    <a:pt x="101" y="13"/>
                    <a:pt x="97" y="14"/>
                  </a:cubicBezTo>
                  <a:cubicBezTo>
                    <a:pt x="93" y="14"/>
                    <a:pt x="81" y="14"/>
                    <a:pt x="6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" name="Freeform 147">
              <a:extLst>
                <a:ext uri="{FF2B5EF4-FFF2-40B4-BE49-F238E27FC236}">
                  <a16:creationId xmlns:a16="http://schemas.microsoft.com/office/drawing/2014/main" id="{E021C653-3BD0-4884-3894-4C16F5259B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1364" y="3184526"/>
              <a:ext cx="231775" cy="295275"/>
            </a:xfrm>
            <a:custGeom>
              <a:avLst/>
              <a:gdLst>
                <a:gd name="T0" fmla="*/ 122 w 166"/>
                <a:gd name="T1" fmla="*/ 211 h 211"/>
                <a:gd name="T2" fmla="*/ 118 w 166"/>
                <a:gd name="T3" fmla="*/ 208 h 211"/>
                <a:gd name="T4" fmla="*/ 107 w 166"/>
                <a:gd name="T5" fmla="*/ 81 h 211"/>
                <a:gd name="T6" fmla="*/ 106 w 166"/>
                <a:gd name="T7" fmla="*/ 61 h 211"/>
                <a:gd name="T8" fmla="*/ 106 w 166"/>
                <a:gd name="T9" fmla="*/ 59 h 211"/>
                <a:gd name="T10" fmla="*/ 96 w 166"/>
                <a:gd name="T11" fmla="*/ 59 h 211"/>
                <a:gd name="T12" fmla="*/ 74 w 166"/>
                <a:gd name="T13" fmla="*/ 51 h 211"/>
                <a:gd name="T14" fmla="*/ 55 w 166"/>
                <a:gd name="T15" fmla="*/ 60 h 211"/>
                <a:gd name="T16" fmla="*/ 48 w 166"/>
                <a:gd name="T17" fmla="*/ 122 h 211"/>
                <a:gd name="T18" fmla="*/ 39 w 166"/>
                <a:gd name="T19" fmla="*/ 207 h 211"/>
                <a:gd name="T20" fmla="*/ 34 w 166"/>
                <a:gd name="T21" fmla="*/ 211 h 211"/>
                <a:gd name="T22" fmla="*/ 30 w 166"/>
                <a:gd name="T23" fmla="*/ 207 h 211"/>
                <a:gd name="T24" fmla="*/ 39 w 166"/>
                <a:gd name="T25" fmla="*/ 120 h 211"/>
                <a:gd name="T26" fmla="*/ 45 w 166"/>
                <a:gd name="T27" fmla="*/ 60 h 211"/>
                <a:gd name="T28" fmla="*/ 13 w 166"/>
                <a:gd name="T29" fmla="*/ 53 h 211"/>
                <a:gd name="T30" fmla="*/ 2 w 166"/>
                <a:gd name="T31" fmla="*/ 34 h 211"/>
                <a:gd name="T32" fmla="*/ 41 w 166"/>
                <a:gd name="T33" fmla="*/ 9 h 211"/>
                <a:gd name="T34" fmla="*/ 55 w 166"/>
                <a:gd name="T35" fmla="*/ 50 h 211"/>
                <a:gd name="T36" fmla="*/ 67 w 166"/>
                <a:gd name="T37" fmla="*/ 45 h 211"/>
                <a:gd name="T38" fmla="*/ 65 w 166"/>
                <a:gd name="T39" fmla="*/ 42 h 211"/>
                <a:gd name="T40" fmla="*/ 59 w 166"/>
                <a:gd name="T41" fmla="*/ 17 h 211"/>
                <a:gd name="T42" fmla="*/ 73 w 166"/>
                <a:gd name="T43" fmla="*/ 4 h 211"/>
                <a:gd name="T44" fmla="*/ 97 w 166"/>
                <a:gd name="T45" fmla="*/ 10 h 211"/>
                <a:gd name="T46" fmla="*/ 101 w 166"/>
                <a:gd name="T47" fmla="*/ 17 h 211"/>
                <a:gd name="T48" fmla="*/ 81 w 166"/>
                <a:gd name="T49" fmla="*/ 45 h 211"/>
                <a:gd name="T50" fmla="*/ 96 w 166"/>
                <a:gd name="T51" fmla="*/ 50 h 211"/>
                <a:gd name="T52" fmla="*/ 106 w 166"/>
                <a:gd name="T53" fmla="*/ 50 h 211"/>
                <a:gd name="T54" fmla="*/ 119 w 166"/>
                <a:gd name="T55" fmla="*/ 9 h 211"/>
                <a:gd name="T56" fmla="*/ 144 w 166"/>
                <a:gd name="T57" fmla="*/ 0 h 211"/>
                <a:gd name="T58" fmla="*/ 160 w 166"/>
                <a:gd name="T59" fmla="*/ 9 h 211"/>
                <a:gd name="T60" fmla="*/ 161 w 166"/>
                <a:gd name="T61" fmla="*/ 40 h 211"/>
                <a:gd name="T62" fmla="*/ 115 w 166"/>
                <a:gd name="T63" fmla="*/ 58 h 211"/>
                <a:gd name="T64" fmla="*/ 116 w 166"/>
                <a:gd name="T65" fmla="*/ 61 h 211"/>
                <a:gd name="T66" fmla="*/ 116 w 166"/>
                <a:gd name="T67" fmla="*/ 81 h 211"/>
                <a:gd name="T68" fmla="*/ 127 w 166"/>
                <a:gd name="T69" fmla="*/ 206 h 211"/>
                <a:gd name="T70" fmla="*/ 123 w 166"/>
                <a:gd name="T71" fmla="*/ 211 h 211"/>
                <a:gd name="T72" fmla="*/ 122 w 166"/>
                <a:gd name="T73" fmla="*/ 211 h 211"/>
                <a:gd name="T74" fmla="*/ 38 w 166"/>
                <a:gd name="T75" fmla="*/ 18 h 211"/>
                <a:gd name="T76" fmla="*/ 11 w 166"/>
                <a:gd name="T77" fmla="*/ 37 h 211"/>
                <a:gd name="T78" fmla="*/ 16 w 166"/>
                <a:gd name="T79" fmla="*/ 45 h 211"/>
                <a:gd name="T80" fmla="*/ 46 w 166"/>
                <a:gd name="T81" fmla="*/ 51 h 211"/>
                <a:gd name="T82" fmla="*/ 40 w 166"/>
                <a:gd name="T83" fmla="*/ 18 h 211"/>
                <a:gd name="T84" fmla="*/ 38 w 166"/>
                <a:gd name="T85" fmla="*/ 18 h 211"/>
                <a:gd name="T86" fmla="*/ 144 w 166"/>
                <a:gd name="T87" fmla="*/ 9 h 211"/>
                <a:gd name="T88" fmla="*/ 125 w 166"/>
                <a:gd name="T89" fmla="*/ 16 h 211"/>
                <a:gd name="T90" fmla="*/ 115 w 166"/>
                <a:gd name="T91" fmla="*/ 49 h 211"/>
                <a:gd name="T92" fmla="*/ 153 w 166"/>
                <a:gd name="T93" fmla="*/ 36 h 211"/>
                <a:gd name="T94" fmla="*/ 152 w 166"/>
                <a:gd name="T95" fmla="*/ 14 h 211"/>
                <a:gd name="T96" fmla="*/ 144 w 166"/>
                <a:gd name="T97" fmla="*/ 9 h 211"/>
                <a:gd name="T98" fmla="*/ 79 w 166"/>
                <a:gd name="T99" fmla="*/ 12 h 211"/>
                <a:gd name="T100" fmla="*/ 75 w 166"/>
                <a:gd name="T101" fmla="*/ 13 h 211"/>
                <a:gd name="T102" fmla="*/ 68 w 166"/>
                <a:gd name="T103" fmla="*/ 19 h 211"/>
                <a:gd name="T104" fmla="*/ 72 w 166"/>
                <a:gd name="T105" fmla="*/ 37 h 211"/>
                <a:gd name="T106" fmla="*/ 74 w 166"/>
                <a:gd name="T107" fmla="*/ 39 h 211"/>
                <a:gd name="T108" fmla="*/ 91 w 166"/>
                <a:gd name="T109" fmla="*/ 17 h 211"/>
                <a:gd name="T110" fmla="*/ 79 w 166"/>
                <a:gd name="T111" fmla="*/ 1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211">
                  <a:moveTo>
                    <a:pt x="122" y="211"/>
                  </a:moveTo>
                  <a:cubicBezTo>
                    <a:pt x="120" y="211"/>
                    <a:pt x="118" y="210"/>
                    <a:pt x="118" y="208"/>
                  </a:cubicBezTo>
                  <a:cubicBezTo>
                    <a:pt x="111" y="181"/>
                    <a:pt x="109" y="130"/>
                    <a:pt x="107" y="81"/>
                  </a:cubicBezTo>
                  <a:cubicBezTo>
                    <a:pt x="106" y="61"/>
                    <a:pt x="106" y="61"/>
                    <a:pt x="106" y="61"/>
                  </a:cubicBezTo>
                  <a:cubicBezTo>
                    <a:pt x="106" y="60"/>
                    <a:pt x="106" y="60"/>
                    <a:pt x="106" y="59"/>
                  </a:cubicBezTo>
                  <a:cubicBezTo>
                    <a:pt x="101" y="59"/>
                    <a:pt x="97" y="59"/>
                    <a:pt x="96" y="59"/>
                  </a:cubicBezTo>
                  <a:cubicBezTo>
                    <a:pt x="88" y="59"/>
                    <a:pt x="80" y="56"/>
                    <a:pt x="74" y="51"/>
                  </a:cubicBezTo>
                  <a:cubicBezTo>
                    <a:pt x="69" y="56"/>
                    <a:pt x="62" y="58"/>
                    <a:pt x="55" y="60"/>
                  </a:cubicBezTo>
                  <a:cubicBezTo>
                    <a:pt x="54" y="76"/>
                    <a:pt x="52" y="96"/>
                    <a:pt x="48" y="122"/>
                  </a:cubicBezTo>
                  <a:cubicBezTo>
                    <a:pt x="41" y="168"/>
                    <a:pt x="39" y="207"/>
                    <a:pt x="39" y="207"/>
                  </a:cubicBezTo>
                  <a:cubicBezTo>
                    <a:pt x="39" y="210"/>
                    <a:pt x="36" y="211"/>
                    <a:pt x="34" y="211"/>
                  </a:cubicBezTo>
                  <a:cubicBezTo>
                    <a:pt x="31" y="211"/>
                    <a:pt x="30" y="209"/>
                    <a:pt x="30" y="207"/>
                  </a:cubicBezTo>
                  <a:cubicBezTo>
                    <a:pt x="30" y="206"/>
                    <a:pt x="32" y="167"/>
                    <a:pt x="39" y="120"/>
                  </a:cubicBezTo>
                  <a:cubicBezTo>
                    <a:pt x="43" y="94"/>
                    <a:pt x="45" y="75"/>
                    <a:pt x="45" y="60"/>
                  </a:cubicBezTo>
                  <a:cubicBezTo>
                    <a:pt x="35" y="60"/>
                    <a:pt x="24" y="58"/>
                    <a:pt x="13" y="53"/>
                  </a:cubicBezTo>
                  <a:cubicBezTo>
                    <a:pt x="0" y="48"/>
                    <a:pt x="1" y="38"/>
                    <a:pt x="2" y="34"/>
                  </a:cubicBezTo>
                  <a:cubicBezTo>
                    <a:pt x="6" y="21"/>
                    <a:pt x="28" y="7"/>
                    <a:pt x="41" y="9"/>
                  </a:cubicBezTo>
                  <a:cubicBezTo>
                    <a:pt x="51" y="11"/>
                    <a:pt x="56" y="23"/>
                    <a:pt x="55" y="50"/>
                  </a:cubicBezTo>
                  <a:cubicBezTo>
                    <a:pt x="60" y="49"/>
                    <a:pt x="64" y="47"/>
                    <a:pt x="67" y="45"/>
                  </a:cubicBezTo>
                  <a:cubicBezTo>
                    <a:pt x="66" y="44"/>
                    <a:pt x="66" y="43"/>
                    <a:pt x="65" y="42"/>
                  </a:cubicBezTo>
                  <a:cubicBezTo>
                    <a:pt x="59" y="34"/>
                    <a:pt x="57" y="25"/>
                    <a:pt x="59" y="17"/>
                  </a:cubicBezTo>
                  <a:cubicBezTo>
                    <a:pt x="62" y="10"/>
                    <a:pt x="66" y="6"/>
                    <a:pt x="73" y="4"/>
                  </a:cubicBezTo>
                  <a:cubicBezTo>
                    <a:pt x="82" y="1"/>
                    <a:pt x="92" y="5"/>
                    <a:pt x="97" y="10"/>
                  </a:cubicBezTo>
                  <a:cubicBezTo>
                    <a:pt x="99" y="12"/>
                    <a:pt x="101" y="14"/>
                    <a:pt x="101" y="17"/>
                  </a:cubicBezTo>
                  <a:cubicBezTo>
                    <a:pt x="100" y="25"/>
                    <a:pt x="91" y="35"/>
                    <a:pt x="81" y="45"/>
                  </a:cubicBezTo>
                  <a:cubicBezTo>
                    <a:pt x="85" y="48"/>
                    <a:pt x="91" y="50"/>
                    <a:pt x="96" y="50"/>
                  </a:cubicBezTo>
                  <a:cubicBezTo>
                    <a:pt x="99" y="50"/>
                    <a:pt x="103" y="50"/>
                    <a:pt x="106" y="50"/>
                  </a:cubicBezTo>
                  <a:cubicBezTo>
                    <a:pt x="107" y="31"/>
                    <a:pt x="111" y="17"/>
                    <a:pt x="119" y="9"/>
                  </a:cubicBezTo>
                  <a:cubicBezTo>
                    <a:pt x="127" y="1"/>
                    <a:pt x="136" y="0"/>
                    <a:pt x="144" y="0"/>
                  </a:cubicBezTo>
                  <a:cubicBezTo>
                    <a:pt x="150" y="0"/>
                    <a:pt x="156" y="3"/>
                    <a:pt x="160" y="9"/>
                  </a:cubicBezTo>
                  <a:cubicBezTo>
                    <a:pt x="165" y="17"/>
                    <a:pt x="166" y="30"/>
                    <a:pt x="161" y="40"/>
                  </a:cubicBezTo>
                  <a:cubicBezTo>
                    <a:pt x="155" y="53"/>
                    <a:pt x="133" y="57"/>
                    <a:pt x="115" y="58"/>
                  </a:cubicBezTo>
                  <a:cubicBezTo>
                    <a:pt x="116" y="59"/>
                    <a:pt x="116" y="60"/>
                    <a:pt x="116" y="61"/>
                  </a:cubicBezTo>
                  <a:cubicBezTo>
                    <a:pt x="116" y="81"/>
                    <a:pt x="116" y="81"/>
                    <a:pt x="116" y="81"/>
                  </a:cubicBezTo>
                  <a:cubicBezTo>
                    <a:pt x="118" y="127"/>
                    <a:pt x="120" y="179"/>
                    <a:pt x="127" y="206"/>
                  </a:cubicBezTo>
                  <a:cubicBezTo>
                    <a:pt x="127" y="208"/>
                    <a:pt x="126" y="211"/>
                    <a:pt x="123" y="211"/>
                  </a:cubicBezTo>
                  <a:cubicBezTo>
                    <a:pt x="123" y="211"/>
                    <a:pt x="123" y="211"/>
                    <a:pt x="122" y="211"/>
                  </a:cubicBezTo>
                  <a:close/>
                  <a:moveTo>
                    <a:pt x="38" y="18"/>
                  </a:moveTo>
                  <a:cubicBezTo>
                    <a:pt x="29" y="18"/>
                    <a:pt x="13" y="28"/>
                    <a:pt x="11" y="37"/>
                  </a:cubicBezTo>
                  <a:cubicBezTo>
                    <a:pt x="10" y="38"/>
                    <a:pt x="9" y="42"/>
                    <a:pt x="16" y="45"/>
                  </a:cubicBezTo>
                  <a:cubicBezTo>
                    <a:pt x="27" y="49"/>
                    <a:pt x="37" y="51"/>
                    <a:pt x="46" y="51"/>
                  </a:cubicBezTo>
                  <a:cubicBezTo>
                    <a:pt x="47" y="23"/>
                    <a:pt x="42" y="19"/>
                    <a:pt x="40" y="18"/>
                  </a:cubicBezTo>
                  <a:cubicBezTo>
                    <a:pt x="39" y="18"/>
                    <a:pt x="39" y="18"/>
                    <a:pt x="38" y="18"/>
                  </a:cubicBezTo>
                  <a:close/>
                  <a:moveTo>
                    <a:pt x="144" y="9"/>
                  </a:moveTo>
                  <a:cubicBezTo>
                    <a:pt x="138" y="9"/>
                    <a:pt x="131" y="10"/>
                    <a:pt x="125" y="16"/>
                  </a:cubicBezTo>
                  <a:cubicBezTo>
                    <a:pt x="119" y="22"/>
                    <a:pt x="116" y="33"/>
                    <a:pt x="115" y="49"/>
                  </a:cubicBezTo>
                  <a:cubicBezTo>
                    <a:pt x="133" y="48"/>
                    <a:pt x="150" y="43"/>
                    <a:pt x="153" y="36"/>
                  </a:cubicBezTo>
                  <a:cubicBezTo>
                    <a:pt x="156" y="29"/>
                    <a:pt x="156" y="20"/>
                    <a:pt x="152" y="14"/>
                  </a:cubicBezTo>
                  <a:cubicBezTo>
                    <a:pt x="150" y="11"/>
                    <a:pt x="147" y="9"/>
                    <a:pt x="144" y="9"/>
                  </a:cubicBezTo>
                  <a:close/>
                  <a:moveTo>
                    <a:pt x="79" y="12"/>
                  </a:moveTo>
                  <a:cubicBezTo>
                    <a:pt x="77" y="12"/>
                    <a:pt x="76" y="12"/>
                    <a:pt x="75" y="13"/>
                  </a:cubicBezTo>
                  <a:cubicBezTo>
                    <a:pt x="71" y="14"/>
                    <a:pt x="69" y="16"/>
                    <a:pt x="68" y="19"/>
                  </a:cubicBezTo>
                  <a:cubicBezTo>
                    <a:pt x="67" y="24"/>
                    <a:pt x="68" y="31"/>
                    <a:pt x="72" y="37"/>
                  </a:cubicBezTo>
                  <a:cubicBezTo>
                    <a:pt x="73" y="38"/>
                    <a:pt x="73" y="38"/>
                    <a:pt x="74" y="39"/>
                  </a:cubicBezTo>
                  <a:cubicBezTo>
                    <a:pt x="81" y="32"/>
                    <a:pt x="91" y="22"/>
                    <a:pt x="91" y="17"/>
                  </a:cubicBezTo>
                  <a:cubicBezTo>
                    <a:pt x="89" y="14"/>
                    <a:pt x="83" y="12"/>
                    <a:pt x="7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" name="Freeform 148">
              <a:extLst>
                <a:ext uri="{FF2B5EF4-FFF2-40B4-BE49-F238E27FC236}">
                  <a16:creationId xmlns:a16="http://schemas.microsoft.com/office/drawing/2014/main" id="{5EE0BBAE-16A4-BCFD-E868-E152FC2CDA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5026" y="2995613"/>
              <a:ext cx="157163" cy="112713"/>
            </a:xfrm>
            <a:custGeom>
              <a:avLst/>
              <a:gdLst>
                <a:gd name="T0" fmla="*/ 91 w 113"/>
                <a:gd name="T1" fmla="*/ 81 h 81"/>
                <a:gd name="T2" fmla="*/ 77 w 113"/>
                <a:gd name="T3" fmla="*/ 74 h 81"/>
                <a:gd name="T4" fmla="*/ 77 w 113"/>
                <a:gd name="T5" fmla="*/ 74 h 81"/>
                <a:gd name="T6" fmla="*/ 30 w 113"/>
                <a:gd name="T7" fmla="*/ 38 h 81"/>
                <a:gd name="T8" fmla="*/ 0 w 113"/>
                <a:gd name="T9" fmla="*/ 17 h 81"/>
                <a:gd name="T10" fmla="*/ 14 w 113"/>
                <a:gd name="T11" fmla="*/ 3 h 81"/>
                <a:gd name="T12" fmla="*/ 69 w 113"/>
                <a:gd name="T13" fmla="*/ 16 h 81"/>
                <a:gd name="T14" fmla="*/ 96 w 113"/>
                <a:gd name="T15" fmla="*/ 40 h 81"/>
                <a:gd name="T16" fmla="*/ 104 w 113"/>
                <a:gd name="T17" fmla="*/ 74 h 81"/>
                <a:gd name="T18" fmla="*/ 91 w 113"/>
                <a:gd name="T19" fmla="*/ 81 h 81"/>
                <a:gd name="T20" fmla="*/ 91 w 113"/>
                <a:gd name="T21" fmla="*/ 81 h 81"/>
                <a:gd name="T22" fmla="*/ 83 w 113"/>
                <a:gd name="T23" fmla="*/ 70 h 81"/>
                <a:gd name="T24" fmla="*/ 91 w 113"/>
                <a:gd name="T25" fmla="*/ 74 h 81"/>
                <a:gd name="T26" fmla="*/ 91 w 113"/>
                <a:gd name="T27" fmla="*/ 74 h 81"/>
                <a:gd name="T28" fmla="*/ 99 w 113"/>
                <a:gd name="T29" fmla="*/ 70 h 81"/>
                <a:gd name="T30" fmla="*/ 92 w 113"/>
                <a:gd name="T31" fmla="*/ 45 h 81"/>
                <a:gd name="T32" fmla="*/ 65 w 113"/>
                <a:gd name="T33" fmla="*/ 22 h 81"/>
                <a:gd name="T34" fmla="*/ 15 w 113"/>
                <a:gd name="T35" fmla="*/ 10 h 81"/>
                <a:gd name="T36" fmla="*/ 7 w 113"/>
                <a:gd name="T37" fmla="*/ 16 h 81"/>
                <a:gd name="T38" fmla="*/ 30 w 113"/>
                <a:gd name="T39" fmla="*/ 31 h 81"/>
                <a:gd name="T40" fmla="*/ 83 w 113"/>
                <a:gd name="T41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3" h="81">
                  <a:moveTo>
                    <a:pt x="91" y="81"/>
                  </a:moveTo>
                  <a:cubicBezTo>
                    <a:pt x="85" y="81"/>
                    <a:pt x="80" y="77"/>
                    <a:pt x="77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3"/>
                    <a:pt x="53" y="40"/>
                    <a:pt x="30" y="38"/>
                  </a:cubicBezTo>
                  <a:cubicBezTo>
                    <a:pt x="12" y="36"/>
                    <a:pt x="1" y="26"/>
                    <a:pt x="0" y="17"/>
                  </a:cubicBezTo>
                  <a:cubicBezTo>
                    <a:pt x="0" y="10"/>
                    <a:pt x="5" y="5"/>
                    <a:pt x="14" y="3"/>
                  </a:cubicBezTo>
                  <a:cubicBezTo>
                    <a:pt x="34" y="0"/>
                    <a:pt x="56" y="7"/>
                    <a:pt x="69" y="16"/>
                  </a:cubicBezTo>
                  <a:cubicBezTo>
                    <a:pt x="80" y="24"/>
                    <a:pt x="93" y="36"/>
                    <a:pt x="96" y="40"/>
                  </a:cubicBezTo>
                  <a:cubicBezTo>
                    <a:pt x="101" y="44"/>
                    <a:pt x="113" y="62"/>
                    <a:pt x="104" y="74"/>
                  </a:cubicBezTo>
                  <a:cubicBezTo>
                    <a:pt x="100" y="79"/>
                    <a:pt x="95" y="81"/>
                    <a:pt x="91" y="81"/>
                  </a:cubicBezTo>
                  <a:cubicBezTo>
                    <a:pt x="91" y="81"/>
                    <a:pt x="91" y="81"/>
                    <a:pt x="91" y="81"/>
                  </a:cubicBezTo>
                  <a:close/>
                  <a:moveTo>
                    <a:pt x="83" y="70"/>
                  </a:moveTo>
                  <a:cubicBezTo>
                    <a:pt x="84" y="72"/>
                    <a:pt x="88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4" y="74"/>
                    <a:pt x="97" y="72"/>
                    <a:pt x="99" y="70"/>
                  </a:cubicBezTo>
                  <a:cubicBezTo>
                    <a:pt x="104" y="63"/>
                    <a:pt x="95" y="48"/>
                    <a:pt x="92" y="45"/>
                  </a:cubicBezTo>
                  <a:cubicBezTo>
                    <a:pt x="88" y="41"/>
                    <a:pt x="75" y="29"/>
                    <a:pt x="65" y="22"/>
                  </a:cubicBezTo>
                  <a:cubicBezTo>
                    <a:pt x="56" y="15"/>
                    <a:pt x="36" y="6"/>
                    <a:pt x="15" y="10"/>
                  </a:cubicBezTo>
                  <a:cubicBezTo>
                    <a:pt x="12" y="11"/>
                    <a:pt x="7" y="12"/>
                    <a:pt x="7" y="16"/>
                  </a:cubicBezTo>
                  <a:cubicBezTo>
                    <a:pt x="7" y="22"/>
                    <a:pt x="16" y="30"/>
                    <a:pt x="30" y="31"/>
                  </a:cubicBezTo>
                  <a:cubicBezTo>
                    <a:pt x="57" y="34"/>
                    <a:pt x="81" y="68"/>
                    <a:pt x="83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4" name="Freeform 149">
              <a:extLst>
                <a:ext uri="{FF2B5EF4-FFF2-40B4-BE49-F238E27FC236}">
                  <a16:creationId xmlns:a16="http://schemas.microsoft.com/office/drawing/2014/main" id="{A2BE820B-1734-5966-4CA0-51D8B2E7AB8D}"/>
                </a:ext>
              </a:extLst>
            </p:cNvPr>
            <p:cNvSpPr/>
            <p:nvPr/>
          </p:nvSpPr>
          <p:spPr bwMode="auto">
            <a:xfrm>
              <a:off x="4778376" y="3019426"/>
              <a:ext cx="25400" cy="22225"/>
            </a:xfrm>
            <a:custGeom>
              <a:avLst/>
              <a:gdLst>
                <a:gd name="T0" fmla="*/ 4 w 19"/>
                <a:gd name="T1" fmla="*/ 16 h 16"/>
                <a:gd name="T2" fmla="*/ 2 w 19"/>
                <a:gd name="T3" fmla="*/ 15 h 16"/>
                <a:gd name="T4" fmla="*/ 2 w 19"/>
                <a:gd name="T5" fmla="*/ 10 h 16"/>
                <a:gd name="T6" fmla="*/ 13 w 19"/>
                <a:gd name="T7" fmla="*/ 1 h 16"/>
                <a:gd name="T8" fmla="*/ 18 w 19"/>
                <a:gd name="T9" fmla="*/ 1 h 16"/>
                <a:gd name="T10" fmla="*/ 17 w 19"/>
                <a:gd name="T11" fmla="*/ 6 h 16"/>
                <a:gd name="T12" fmla="*/ 6 w 19"/>
                <a:gd name="T13" fmla="*/ 15 h 16"/>
                <a:gd name="T14" fmla="*/ 4 w 19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6">
                  <a:moveTo>
                    <a:pt x="4" y="16"/>
                  </a:moveTo>
                  <a:cubicBezTo>
                    <a:pt x="3" y="16"/>
                    <a:pt x="2" y="16"/>
                    <a:pt x="2" y="15"/>
                  </a:cubicBezTo>
                  <a:cubicBezTo>
                    <a:pt x="0" y="13"/>
                    <a:pt x="1" y="11"/>
                    <a:pt x="2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6" y="0"/>
                    <a:pt x="18" y="1"/>
                  </a:cubicBezTo>
                  <a:cubicBezTo>
                    <a:pt x="19" y="3"/>
                    <a:pt x="19" y="5"/>
                    <a:pt x="17" y="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5" y="16"/>
                    <a:pt x="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5" name="Freeform 150">
              <a:extLst>
                <a:ext uri="{FF2B5EF4-FFF2-40B4-BE49-F238E27FC236}">
                  <a16:creationId xmlns:a16="http://schemas.microsoft.com/office/drawing/2014/main" id="{1CB0599A-DA04-B4CF-B153-C6A8C940C05D}"/>
                </a:ext>
              </a:extLst>
            </p:cNvPr>
            <p:cNvSpPr/>
            <p:nvPr/>
          </p:nvSpPr>
          <p:spPr bwMode="auto">
            <a:xfrm>
              <a:off x="4802189" y="3040063"/>
              <a:ext cx="26988" cy="26988"/>
            </a:xfrm>
            <a:custGeom>
              <a:avLst/>
              <a:gdLst>
                <a:gd name="T0" fmla="*/ 4 w 19"/>
                <a:gd name="T1" fmla="*/ 20 h 20"/>
                <a:gd name="T2" fmla="*/ 2 w 19"/>
                <a:gd name="T3" fmla="*/ 19 h 20"/>
                <a:gd name="T4" fmla="*/ 2 w 19"/>
                <a:gd name="T5" fmla="*/ 14 h 20"/>
                <a:gd name="T6" fmla="*/ 12 w 19"/>
                <a:gd name="T7" fmla="*/ 2 h 20"/>
                <a:gd name="T8" fmla="*/ 17 w 19"/>
                <a:gd name="T9" fmla="*/ 1 h 20"/>
                <a:gd name="T10" fmla="*/ 18 w 19"/>
                <a:gd name="T11" fmla="*/ 6 h 20"/>
                <a:gd name="T12" fmla="*/ 6 w 19"/>
                <a:gd name="T13" fmla="*/ 20 h 20"/>
                <a:gd name="T14" fmla="*/ 4 w 19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0">
                  <a:moveTo>
                    <a:pt x="4" y="20"/>
                  </a:moveTo>
                  <a:cubicBezTo>
                    <a:pt x="3" y="20"/>
                    <a:pt x="2" y="20"/>
                    <a:pt x="2" y="19"/>
                  </a:cubicBezTo>
                  <a:cubicBezTo>
                    <a:pt x="0" y="17"/>
                    <a:pt x="1" y="15"/>
                    <a:pt x="2" y="14"/>
                  </a:cubicBezTo>
                  <a:cubicBezTo>
                    <a:pt x="6" y="12"/>
                    <a:pt x="11" y="5"/>
                    <a:pt x="12" y="2"/>
                  </a:cubicBezTo>
                  <a:cubicBezTo>
                    <a:pt x="13" y="0"/>
                    <a:pt x="15" y="0"/>
                    <a:pt x="17" y="1"/>
                  </a:cubicBezTo>
                  <a:cubicBezTo>
                    <a:pt x="19" y="2"/>
                    <a:pt x="19" y="4"/>
                    <a:pt x="18" y="6"/>
                  </a:cubicBezTo>
                  <a:cubicBezTo>
                    <a:pt x="17" y="7"/>
                    <a:pt x="12" y="16"/>
                    <a:pt x="6" y="20"/>
                  </a:cubicBezTo>
                  <a:cubicBezTo>
                    <a:pt x="6" y="20"/>
                    <a:pt x="5" y="20"/>
                    <a:pt x="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6" name="Freeform 151">
              <a:extLst>
                <a:ext uri="{FF2B5EF4-FFF2-40B4-BE49-F238E27FC236}">
                  <a16:creationId xmlns:a16="http://schemas.microsoft.com/office/drawing/2014/main" id="{8E78A6E7-837D-6541-BDD3-5D9D98D9EEC8}"/>
                </a:ext>
              </a:extLst>
            </p:cNvPr>
            <p:cNvSpPr/>
            <p:nvPr/>
          </p:nvSpPr>
          <p:spPr bwMode="auto">
            <a:xfrm>
              <a:off x="4818064" y="3068638"/>
              <a:ext cx="28575" cy="25400"/>
            </a:xfrm>
            <a:custGeom>
              <a:avLst/>
              <a:gdLst>
                <a:gd name="T0" fmla="*/ 4 w 20"/>
                <a:gd name="T1" fmla="*/ 18 h 18"/>
                <a:gd name="T2" fmla="*/ 2 w 20"/>
                <a:gd name="T3" fmla="*/ 17 h 18"/>
                <a:gd name="T4" fmla="*/ 2 w 20"/>
                <a:gd name="T5" fmla="*/ 12 h 18"/>
                <a:gd name="T6" fmla="*/ 15 w 20"/>
                <a:gd name="T7" fmla="*/ 0 h 18"/>
                <a:gd name="T8" fmla="*/ 20 w 20"/>
                <a:gd name="T9" fmla="*/ 5 h 18"/>
                <a:gd name="T10" fmla="*/ 6 w 20"/>
                <a:gd name="T11" fmla="*/ 17 h 18"/>
                <a:gd name="T12" fmla="*/ 4 w 20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4" y="18"/>
                  </a:moveTo>
                  <a:cubicBezTo>
                    <a:pt x="3" y="18"/>
                    <a:pt x="2" y="18"/>
                    <a:pt x="2" y="17"/>
                  </a:cubicBezTo>
                  <a:cubicBezTo>
                    <a:pt x="0" y="16"/>
                    <a:pt x="0" y="13"/>
                    <a:pt x="2" y="12"/>
                  </a:cubicBezTo>
                  <a:cubicBezTo>
                    <a:pt x="8" y="7"/>
                    <a:pt x="15" y="0"/>
                    <a:pt x="15" y="0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3" y="11"/>
                    <a:pt x="6" y="17"/>
                  </a:cubicBezTo>
                  <a:cubicBezTo>
                    <a:pt x="6" y="18"/>
                    <a:pt x="5" y="18"/>
                    <a:pt x="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7" name="Freeform 152">
              <a:extLst>
                <a:ext uri="{FF2B5EF4-FFF2-40B4-BE49-F238E27FC236}">
                  <a16:creationId xmlns:a16="http://schemas.microsoft.com/office/drawing/2014/main" id="{6E6FFE60-4C33-BEDC-1A6D-C8436C4FB4FD}"/>
                </a:ext>
              </a:extLst>
            </p:cNvPr>
            <p:cNvSpPr/>
            <p:nvPr/>
          </p:nvSpPr>
          <p:spPr bwMode="auto">
            <a:xfrm>
              <a:off x="4794251" y="3108326"/>
              <a:ext cx="77788" cy="53975"/>
            </a:xfrm>
            <a:custGeom>
              <a:avLst/>
              <a:gdLst>
                <a:gd name="T0" fmla="*/ 3 w 56"/>
                <a:gd name="T1" fmla="*/ 39 h 39"/>
                <a:gd name="T2" fmla="*/ 0 w 56"/>
                <a:gd name="T3" fmla="*/ 37 h 39"/>
                <a:gd name="T4" fmla="*/ 2 w 56"/>
                <a:gd name="T5" fmla="*/ 32 h 39"/>
                <a:gd name="T6" fmla="*/ 50 w 56"/>
                <a:gd name="T7" fmla="*/ 2 h 39"/>
                <a:gd name="T8" fmla="*/ 55 w 56"/>
                <a:gd name="T9" fmla="*/ 2 h 39"/>
                <a:gd name="T10" fmla="*/ 54 w 56"/>
                <a:gd name="T11" fmla="*/ 7 h 39"/>
                <a:gd name="T12" fmla="*/ 5 w 56"/>
                <a:gd name="T13" fmla="*/ 39 h 39"/>
                <a:gd name="T14" fmla="*/ 3 w 56"/>
                <a:gd name="T1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39">
                  <a:moveTo>
                    <a:pt x="3" y="39"/>
                  </a:moveTo>
                  <a:cubicBezTo>
                    <a:pt x="2" y="39"/>
                    <a:pt x="1" y="38"/>
                    <a:pt x="0" y="37"/>
                  </a:cubicBezTo>
                  <a:cubicBezTo>
                    <a:pt x="0" y="35"/>
                    <a:pt x="0" y="33"/>
                    <a:pt x="2" y="32"/>
                  </a:cubicBezTo>
                  <a:cubicBezTo>
                    <a:pt x="22" y="25"/>
                    <a:pt x="50" y="2"/>
                    <a:pt x="50" y="2"/>
                  </a:cubicBezTo>
                  <a:cubicBezTo>
                    <a:pt x="51" y="0"/>
                    <a:pt x="53" y="1"/>
                    <a:pt x="55" y="2"/>
                  </a:cubicBezTo>
                  <a:cubicBezTo>
                    <a:pt x="56" y="3"/>
                    <a:pt x="56" y="6"/>
                    <a:pt x="54" y="7"/>
                  </a:cubicBezTo>
                  <a:cubicBezTo>
                    <a:pt x="53" y="8"/>
                    <a:pt x="25" y="31"/>
                    <a:pt x="5" y="39"/>
                  </a:cubicBezTo>
                  <a:cubicBezTo>
                    <a:pt x="4" y="39"/>
                    <a:pt x="4" y="39"/>
                    <a:pt x="3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8" name="Freeform 153">
              <a:extLst>
                <a:ext uri="{FF2B5EF4-FFF2-40B4-BE49-F238E27FC236}">
                  <a16:creationId xmlns:a16="http://schemas.microsoft.com/office/drawing/2014/main" id="{68F8F9BE-736D-805E-EC7E-CBEAE7CF1D2B}"/>
                </a:ext>
              </a:extLst>
            </p:cNvPr>
            <p:cNvSpPr/>
            <p:nvPr/>
          </p:nvSpPr>
          <p:spPr bwMode="auto">
            <a:xfrm>
              <a:off x="4811714" y="3148013"/>
              <a:ext cx="65088" cy="44450"/>
            </a:xfrm>
            <a:custGeom>
              <a:avLst/>
              <a:gdLst>
                <a:gd name="T0" fmla="*/ 4 w 47"/>
                <a:gd name="T1" fmla="*/ 31 h 31"/>
                <a:gd name="T2" fmla="*/ 1 w 47"/>
                <a:gd name="T3" fmla="*/ 29 h 31"/>
                <a:gd name="T4" fmla="*/ 2 w 47"/>
                <a:gd name="T5" fmla="*/ 24 h 31"/>
                <a:gd name="T6" fmla="*/ 42 w 47"/>
                <a:gd name="T7" fmla="*/ 1 h 31"/>
                <a:gd name="T8" fmla="*/ 46 w 47"/>
                <a:gd name="T9" fmla="*/ 2 h 31"/>
                <a:gd name="T10" fmla="*/ 45 w 47"/>
                <a:gd name="T11" fmla="*/ 7 h 31"/>
                <a:gd name="T12" fmla="*/ 5 w 47"/>
                <a:gd name="T13" fmla="*/ 31 h 31"/>
                <a:gd name="T14" fmla="*/ 4 w 47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31">
                  <a:moveTo>
                    <a:pt x="4" y="31"/>
                  </a:moveTo>
                  <a:cubicBezTo>
                    <a:pt x="2" y="31"/>
                    <a:pt x="1" y="30"/>
                    <a:pt x="1" y="29"/>
                  </a:cubicBezTo>
                  <a:cubicBezTo>
                    <a:pt x="0" y="27"/>
                    <a:pt x="1" y="25"/>
                    <a:pt x="2" y="24"/>
                  </a:cubicBezTo>
                  <a:cubicBezTo>
                    <a:pt x="8" y="22"/>
                    <a:pt x="32" y="7"/>
                    <a:pt x="42" y="1"/>
                  </a:cubicBezTo>
                  <a:cubicBezTo>
                    <a:pt x="43" y="0"/>
                    <a:pt x="45" y="0"/>
                    <a:pt x="46" y="2"/>
                  </a:cubicBezTo>
                  <a:cubicBezTo>
                    <a:pt x="47" y="3"/>
                    <a:pt x="47" y="6"/>
                    <a:pt x="45" y="7"/>
                  </a:cubicBezTo>
                  <a:cubicBezTo>
                    <a:pt x="44" y="7"/>
                    <a:pt x="12" y="28"/>
                    <a:pt x="5" y="31"/>
                  </a:cubicBezTo>
                  <a:cubicBezTo>
                    <a:pt x="5" y="31"/>
                    <a:pt x="4" y="31"/>
                    <a:pt x="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9" name="Freeform 154">
              <a:extLst>
                <a:ext uri="{FF2B5EF4-FFF2-40B4-BE49-F238E27FC236}">
                  <a16:creationId xmlns:a16="http://schemas.microsoft.com/office/drawing/2014/main" id="{D6F17F77-8B55-E594-8CB7-8F1B1CEC2D67}"/>
                </a:ext>
              </a:extLst>
            </p:cNvPr>
            <p:cNvSpPr/>
            <p:nvPr/>
          </p:nvSpPr>
          <p:spPr bwMode="auto">
            <a:xfrm>
              <a:off x="4827589" y="3211513"/>
              <a:ext cx="36513" cy="25400"/>
            </a:xfrm>
            <a:custGeom>
              <a:avLst/>
              <a:gdLst>
                <a:gd name="T0" fmla="*/ 4 w 26"/>
                <a:gd name="T1" fmla="*/ 18 h 18"/>
                <a:gd name="T2" fmla="*/ 0 w 26"/>
                <a:gd name="T3" fmla="*/ 15 h 18"/>
                <a:gd name="T4" fmla="*/ 3 w 26"/>
                <a:gd name="T5" fmla="*/ 11 h 18"/>
                <a:gd name="T6" fmla="*/ 20 w 26"/>
                <a:gd name="T7" fmla="*/ 1 h 18"/>
                <a:gd name="T8" fmla="*/ 25 w 26"/>
                <a:gd name="T9" fmla="*/ 2 h 18"/>
                <a:gd name="T10" fmla="*/ 24 w 26"/>
                <a:gd name="T11" fmla="*/ 7 h 18"/>
                <a:gd name="T12" fmla="*/ 5 w 26"/>
                <a:gd name="T13" fmla="*/ 18 h 18"/>
                <a:gd name="T14" fmla="*/ 4 w 26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8">
                  <a:moveTo>
                    <a:pt x="4" y="18"/>
                  </a:moveTo>
                  <a:cubicBezTo>
                    <a:pt x="2" y="18"/>
                    <a:pt x="1" y="17"/>
                    <a:pt x="0" y="15"/>
                  </a:cubicBezTo>
                  <a:cubicBezTo>
                    <a:pt x="0" y="14"/>
                    <a:pt x="1" y="12"/>
                    <a:pt x="3" y="11"/>
                  </a:cubicBezTo>
                  <a:cubicBezTo>
                    <a:pt x="5" y="11"/>
                    <a:pt x="13" y="6"/>
                    <a:pt x="20" y="1"/>
                  </a:cubicBezTo>
                  <a:cubicBezTo>
                    <a:pt x="22" y="0"/>
                    <a:pt x="24" y="1"/>
                    <a:pt x="25" y="2"/>
                  </a:cubicBezTo>
                  <a:cubicBezTo>
                    <a:pt x="26" y="4"/>
                    <a:pt x="26" y="6"/>
                    <a:pt x="24" y="7"/>
                  </a:cubicBezTo>
                  <a:cubicBezTo>
                    <a:pt x="19" y="10"/>
                    <a:pt x="8" y="17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0" name="Freeform 155">
              <a:extLst>
                <a:ext uri="{FF2B5EF4-FFF2-40B4-BE49-F238E27FC236}">
                  <a16:creationId xmlns:a16="http://schemas.microsoft.com/office/drawing/2014/main" id="{49EC1860-C24A-02BB-E314-CCF0323BA2C0}"/>
                </a:ext>
              </a:extLst>
            </p:cNvPr>
            <p:cNvSpPr/>
            <p:nvPr/>
          </p:nvSpPr>
          <p:spPr bwMode="auto">
            <a:xfrm>
              <a:off x="4652964" y="2786063"/>
              <a:ext cx="17463" cy="117475"/>
            </a:xfrm>
            <a:custGeom>
              <a:avLst/>
              <a:gdLst>
                <a:gd name="T0" fmla="*/ 5 w 13"/>
                <a:gd name="T1" fmla="*/ 85 h 85"/>
                <a:gd name="T2" fmla="*/ 4 w 13"/>
                <a:gd name="T3" fmla="*/ 85 h 85"/>
                <a:gd name="T4" fmla="*/ 0 w 13"/>
                <a:gd name="T5" fmla="*/ 81 h 85"/>
                <a:gd name="T6" fmla="*/ 0 w 13"/>
                <a:gd name="T7" fmla="*/ 6 h 85"/>
                <a:gd name="T8" fmla="*/ 3 w 13"/>
                <a:gd name="T9" fmla="*/ 1 h 85"/>
                <a:gd name="T10" fmla="*/ 9 w 13"/>
                <a:gd name="T11" fmla="*/ 4 h 85"/>
                <a:gd name="T12" fmla="*/ 9 w 13"/>
                <a:gd name="T13" fmla="*/ 81 h 85"/>
                <a:gd name="T14" fmla="*/ 5 w 13"/>
                <a:gd name="T15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85">
                  <a:moveTo>
                    <a:pt x="5" y="85"/>
                  </a:moveTo>
                  <a:cubicBezTo>
                    <a:pt x="4" y="85"/>
                    <a:pt x="4" y="85"/>
                    <a:pt x="4" y="85"/>
                  </a:cubicBezTo>
                  <a:cubicBezTo>
                    <a:pt x="2" y="85"/>
                    <a:pt x="0" y="83"/>
                    <a:pt x="0" y="81"/>
                  </a:cubicBezTo>
                  <a:cubicBezTo>
                    <a:pt x="1" y="64"/>
                    <a:pt x="3" y="19"/>
                    <a:pt x="0" y="6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6" y="0"/>
                    <a:pt x="8" y="2"/>
                    <a:pt x="9" y="4"/>
                  </a:cubicBezTo>
                  <a:cubicBezTo>
                    <a:pt x="13" y="20"/>
                    <a:pt x="9" y="79"/>
                    <a:pt x="9" y="81"/>
                  </a:cubicBezTo>
                  <a:cubicBezTo>
                    <a:pt x="9" y="84"/>
                    <a:pt x="7" y="85"/>
                    <a:pt x="5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1" name="Freeform 156">
              <a:extLst>
                <a:ext uri="{FF2B5EF4-FFF2-40B4-BE49-F238E27FC236}">
                  <a16:creationId xmlns:a16="http://schemas.microsoft.com/office/drawing/2014/main" id="{F287B4D2-C237-D3DC-381F-3E00725FF681}"/>
                </a:ext>
              </a:extLst>
            </p:cNvPr>
            <p:cNvSpPr/>
            <p:nvPr/>
          </p:nvSpPr>
          <p:spPr bwMode="auto">
            <a:xfrm>
              <a:off x="4829176" y="2890838"/>
              <a:ext cx="115888" cy="80963"/>
            </a:xfrm>
            <a:custGeom>
              <a:avLst/>
              <a:gdLst>
                <a:gd name="T0" fmla="*/ 4 w 83"/>
                <a:gd name="T1" fmla="*/ 58 h 58"/>
                <a:gd name="T2" fmla="*/ 1 w 83"/>
                <a:gd name="T3" fmla="*/ 56 h 58"/>
                <a:gd name="T4" fmla="*/ 2 w 83"/>
                <a:gd name="T5" fmla="*/ 51 h 58"/>
                <a:gd name="T6" fmla="*/ 58 w 83"/>
                <a:gd name="T7" fmla="*/ 14 h 58"/>
                <a:gd name="T8" fmla="*/ 76 w 83"/>
                <a:gd name="T9" fmla="*/ 2 h 58"/>
                <a:gd name="T10" fmla="*/ 81 w 83"/>
                <a:gd name="T11" fmla="*/ 2 h 58"/>
                <a:gd name="T12" fmla="*/ 81 w 83"/>
                <a:gd name="T13" fmla="*/ 7 h 58"/>
                <a:gd name="T14" fmla="*/ 61 w 83"/>
                <a:gd name="T15" fmla="*/ 21 h 58"/>
                <a:gd name="T16" fmla="*/ 6 w 83"/>
                <a:gd name="T17" fmla="*/ 57 h 58"/>
                <a:gd name="T18" fmla="*/ 4 w 83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58">
                  <a:moveTo>
                    <a:pt x="4" y="58"/>
                  </a:moveTo>
                  <a:cubicBezTo>
                    <a:pt x="3" y="58"/>
                    <a:pt x="2" y="57"/>
                    <a:pt x="1" y="56"/>
                  </a:cubicBezTo>
                  <a:cubicBezTo>
                    <a:pt x="0" y="55"/>
                    <a:pt x="0" y="52"/>
                    <a:pt x="2" y="51"/>
                  </a:cubicBezTo>
                  <a:cubicBezTo>
                    <a:pt x="4" y="50"/>
                    <a:pt x="44" y="22"/>
                    <a:pt x="58" y="14"/>
                  </a:cubicBezTo>
                  <a:cubicBezTo>
                    <a:pt x="70" y="8"/>
                    <a:pt x="76" y="2"/>
                    <a:pt x="76" y="2"/>
                  </a:cubicBezTo>
                  <a:cubicBezTo>
                    <a:pt x="77" y="0"/>
                    <a:pt x="80" y="0"/>
                    <a:pt x="81" y="2"/>
                  </a:cubicBezTo>
                  <a:cubicBezTo>
                    <a:pt x="83" y="3"/>
                    <a:pt x="83" y="6"/>
                    <a:pt x="81" y="7"/>
                  </a:cubicBezTo>
                  <a:cubicBezTo>
                    <a:pt x="81" y="7"/>
                    <a:pt x="75" y="14"/>
                    <a:pt x="61" y="21"/>
                  </a:cubicBezTo>
                  <a:cubicBezTo>
                    <a:pt x="48" y="28"/>
                    <a:pt x="7" y="57"/>
                    <a:pt x="6" y="57"/>
                  </a:cubicBezTo>
                  <a:cubicBezTo>
                    <a:pt x="6" y="58"/>
                    <a:pt x="5" y="58"/>
                    <a:pt x="4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2" name="Freeform 157">
              <a:extLst>
                <a:ext uri="{FF2B5EF4-FFF2-40B4-BE49-F238E27FC236}">
                  <a16:creationId xmlns:a16="http://schemas.microsoft.com/office/drawing/2014/main" id="{037706F0-CF95-539C-F8BE-D5278CBE2113}"/>
                </a:ext>
              </a:extLst>
            </p:cNvPr>
            <p:cNvSpPr/>
            <p:nvPr/>
          </p:nvSpPr>
          <p:spPr bwMode="auto">
            <a:xfrm>
              <a:off x="4916489" y="3082926"/>
              <a:ext cx="107950" cy="49213"/>
            </a:xfrm>
            <a:custGeom>
              <a:avLst/>
              <a:gdLst>
                <a:gd name="T0" fmla="*/ 5 w 78"/>
                <a:gd name="T1" fmla="*/ 35 h 35"/>
                <a:gd name="T2" fmla="*/ 1 w 78"/>
                <a:gd name="T3" fmla="*/ 32 h 35"/>
                <a:gd name="T4" fmla="*/ 3 w 78"/>
                <a:gd name="T5" fmla="*/ 26 h 35"/>
                <a:gd name="T6" fmla="*/ 74 w 78"/>
                <a:gd name="T7" fmla="*/ 2 h 35"/>
                <a:gd name="T8" fmla="*/ 78 w 78"/>
                <a:gd name="T9" fmla="*/ 6 h 35"/>
                <a:gd name="T10" fmla="*/ 73 w 78"/>
                <a:gd name="T11" fmla="*/ 11 h 35"/>
                <a:gd name="T12" fmla="*/ 7 w 78"/>
                <a:gd name="T13" fmla="*/ 34 h 35"/>
                <a:gd name="T14" fmla="*/ 5 w 78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35">
                  <a:moveTo>
                    <a:pt x="5" y="35"/>
                  </a:moveTo>
                  <a:cubicBezTo>
                    <a:pt x="3" y="35"/>
                    <a:pt x="2" y="34"/>
                    <a:pt x="1" y="32"/>
                  </a:cubicBezTo>
                  <a:cubicBezTo>
                    <a:pt x="0" y="30"/>
                    <a:pt x="1" y="27"/>
                    <a:pt x="3" y="26"/>
                  </a:cubicBezTo>
                  <a:cubicBezTo>
                    <a:pt x="9" y="23"/>
                    <a:pt x="57" y="0"/>
                    <a:pt x="74" y="2"/>
                  </a:cubicBezTo>
                  <a:cubicBezTo>
                    <a:pt x="76" y="2"/>
                    <a:pt x="78" y="4"/>
                    <a:pt x="78" y="6"/>
                  </a:cubicBezTo>
                  <a:cubicBezTo>
                    <a:pt x="78" y="9"/>
                    <a:pt x="75" y="11"/>
                    <a:pt x="73" y="11"/>
                  </a:cubicBezTo>
                  <a:cubicBezTo>
                    <a:pt x="61" y="10"/>
                    <a:pt x="21" y="27"/>
                    <a:pt x="7" y="34"/>
                  </a:cubicBezTo>
                  <a:cubicBezTo>
                    <a:pt x="6" y="35"/>
                    <a:pt x="6" y="35"/>
                    <a:pt x="5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3" name="Freeform 158">
              <a:extLst>
                <a:ext uri="{FF2B5EF4-FFF2-40B4-BE49-F238E27FC236}">
                  <a16:creationId xmlns:a16="http://schemas.microsoft.com/office/drawing/2014/main" id="{5E40F235-6750-8519-CCB2-03D5CDF7F6D1}"/>
                </a:ext>
              </a:extLst>
            </p:cNvPr>
            <p:cNvSpPr/>
            <p:nvPr/>
          </p:nvSpPr>
          <p:spPr bwMode="auto">
            <a:xfrm>
              <a:off x="4386264" y="2889251"/>
              <a:ext cx="90488" cy="68263"/>
            </a:xfrm>
            <a:custGeom>
              <a:avLst/>
              <a:gdLst>
                <a:gd name="T0" fmla="*/ 61 w 65"/>
                <a:gd name="T1" fmla="*/ 49 h 49"/>
                <a:gd name="T2" fmla="*/ 58 w 65"/>
                <a:gd name="T3" fmla="*/ 48 h 49"/>
                <a:gd name="T4" fmla="*/ 3 w 65"/>
                <a:gd name="T5" fmla="*/ 7 h 49"/>
                <a:gd name="T6" fmla="*/ 1 w 65"/>
                <a:gd name="T7" fmla="*/ 3 h 49"/>
                <a:gd name="T8" fmla="*/ 5 w 65"/>
                <a:gd name="T9" fmla="*/ 0 h 49"/>
                <a:gd name="T10" fmla="*/ 63 w 65"/>
                <a:gd name="T11" fmla="*/ 42 h 49"/>
                <a:gd name="T12" fmla="*/ 64 w 65"/>
                <a:gd name="T13" fmla="*/ 48 h 49"/>
                <a:gd name="T14" fmla="*/ 61 w 65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49">
                  <a:moveTo>
                    <a:pt x="61" y="49"/>
                  </a:moveTo>
                  <a:cubicBezTo>
                    <a:pt x="60" y="49"/>
                    <a:pt x="59" y="49"/>
                    <a:pt x="58" y="48"/>
                  </a:cubicBezTo>
                  <a:cubicBezTo>
                    <a:pt x="47" y="38"/>
                    <a:pt x="15" y="12"/>
                    <a:pt x="3" y="7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22" y="6"/>
                    <a:pt x="62" y="41"/>
                    <a:pt x="63" y="42"/>
                  </a:cubicBezTo>
                  <a:cubicBezTo>
                    <a:pt x="65" y="44"/>
                    <a:pt x="65" y="46"/>
                    <a:pt x="64" y="48"/>
                  </a:cubicBezTo>
                  <a:cubicBezTo>
                    <a:pt x="63" y="49"/>
                    <a:pt x="62" y="49"/>
                    <a:pt x="61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4" name="Freeform 159">
              <a:extLst>
                <a:ext uri="{FF2B5EF4-FFF2-40B4-BE49-F238E27FC236}">
                  <a16:creationId xmlns:a16="http://schemas.microsoft.com/office/drawing/2014/main" id="{5F5449A9-C093-AACE-8CA2-88165DAE51DE}"/>
                </a:ext>
              </a:extLst>
            </p:cNvPr>
            <p:cNvSpPr/>
            <p:nvPr/>
          </p:nvSpPr>
          <p:spPr bwMode="auto">
            <a:xfrm>
              <a:off x="4287839" y="3087688"/>
              <a:ext cx="114300" cy="39688"/>
            </a:xfrm>
            <a:custGeom>
              <a:avLst/>
              <a:gdLst>
                <a:gd name="T0" fmla="*/ 78 w 82"/>
                <a:gd name="T1" fmla="*/ 28 h 28"/>
                <a:gd name="T2" fmla="*/ 77 w 82"/>
                <a:gd name="T3" fmla="*/ 28 h 28"/>
                <a:gd name="T4" fmla="*/ 3 w 82"/>
                <a:gd name="T5" fmla="*/ 9 h 28"/>
                <a:gd name="T6" fmla="*/ 2 w 82"/>
                <a:gd name="T7" fmla="*/ 3 h 28"/>
                <a:gd name="T8" fmla="*/ 8 w 82"/>
                <a:gd name="T9" fmla="*/ 1 h 28"/>
                <a:gd name="T10" fmla="*/ 78 w 82"/>
                <a:gd name="T11" fmla="*/ 19 h 28"/>
                <a:gd name="T12" fmla="*/ 82 w 82"/>
                <a:gd name="T13" fmla="*/ 24 h 28"/>
                <a:gd name="T14" fmla="*/ 78 w 82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28">
                  <a:moveTo>
                    <a:pt x="78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5" y="27"/>
                    <a:pt x="21" y="19"/>
                    <a:pt x="3" y="9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24" y="10"/>
                    <a:pt x="78" y="19"/>
                    <a:pt x="78" y="19"/>
                  </a:cubicBezTo>
                  <a:cubicBezTo>
                    <a:pt x="81" y="19"/>
                    <a:pt x="82" y="21"/>
                    <a:pt x="82" y="24"/>
                  </a:cubicBezTo>
                  <a:cubicBezTo>
                    <a:pt x="82" y="26"/>
                    <a:pt x="80" y="28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5" name="Freeform 160">
              <a:extLst>
                <a:ext uri="{FF2B5EF4-FFF2-40B4-BE49-F238E27FC236}">
                  <a16:creationId xmlns:a16="http://schemas.microsoft.com/office/drawing/2014/main" id="{DFCC8B0F-F7E9-A609-A102-AD08BFBC5ECA}"/>
                </a:ext>
              </a:extLst>
            </p:cNvPr>
            <p:cNvSpPr/>
            <p:nvPr/>
          </p:nvSpPr>
          <p:spPr bwMode="auto">
            <a:xfrm>
              <a:off x="4349751" y="3317876"/>
              <a:ext cx="84138" cy="39688"/>
            </a:xfrm>
            <a:custGeom>
              <a:avLst/>
              <a:gdLst>
                <a:gd name="T0" fmla="*/ 55 w 60"/>
                <a:gd name="T1" fmla="*/ 28 h 28"/>
                <a:gd name="T2" fmla="*/ 53 w 60"/>
                <a:gd name="T3" fmla="*/ 28 h 28"/>
                <a:gd name="T4" fmla="*/ 4 w 60"/>
                <a:gd name="T5" fmla="*/ 9 h 28"/>
                <a:gd name="T6" fmla="*/ 1 w 60"/>
                <a:gd name="T7" fmla="*/ 4 h 28"/>
                <a:gd name="T8" fmla="*/ 6 w 60"/>
                <a:gd name="T9" fmla="*/ 1 h 28"/>
                <a:gd name="T10" fmla="*/ 57 w 60"/>
                <a:gd name="T11" fmla="*/ 19 h 28"/>
                <a:gd name="T12" fmla="*/ 59 w 60"/>
                <a:gd name="T13" fmla="*/ 25 h 28"/>
                <a:gd name="T14" fmla="*/ 55 w 60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28">
                  <a:moveTo>
                    <a:pt x="55" y="28"/>
                  </a:moveTo>
                  <a:cubicBezTo>
                    <a:pt x="54" y="28"/>
                    <a:pt x="54" y="28"/>
                    <a:pt x="53" y="28"/>
                  </a:cubicBezTo>
                  <a:cubicBezTo>
                    <a:pt x="53" y="27"/>
                    <a:pt x="16" y="12"/>
                    <a:pt x="4" y="9"/>
                  </a:cubicBezTo>
                  <a:cubicBezTo>
                    <a:pt x="2" y="9"/>
                    <a:pt x="0" y="7"/>
                    <a:pt x="1" y="4"/>
                  </a:cubicBezTo>
                  <a:cubicBezTo>
                    <a:pt x="1" y="2"/>
                    <a:pt x="4" y="0"/>
                    <a:pt x="6" y="1"/>
                  </a:cubicBezTo>
                  <a:cubicBezTo>
                    <a:pt x="19" y="3"/>
                    <a:pt x="55" y="19"/>
                    <a:pt x="57" y="19"/>
                  </a:cubicBezTo>
                  <a:cubicBezTo>
                    <a:pt x="59" y="20"/>
                    <a:pt x="60" y="23"/>
                    <a:pt x="59" y="25"/>
                  </a:cubicBezTo>
                  <a:cubicBezTo>
                    <a:pt x="58" y="27"/>
                    <a:pt x="57" y="28"/>
                    <a:pt x="5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6" name="Freeform 161">
              <a:extLst>
                <a:ext uri="{FF2B5EF4-FFF2-40B4-BE49-F238E27FC236}">
                  <a16:creationId xmlns:a16="http://schemas.microsoft.com/office/drawing/2014/main" id="{19E2256B-9C84-D113-C3B7-ED25A9E26BD7}"/>
                </a:ext>
              </a:extLst>
            </p:cNvPr>
            <p:cNvSpPr/>
            <p:nvPr/>
          </p:nvSpPr>
          <p:spPr bwMode="auto">
            <a:xfrm>
              <a:off x="4895851" y="3330576"/>
              <a:ext cx="104775" cy="36513"/>
            </a:xfrm>
            <a:custGeom>
              <a:avLst/>
              <a:gdLst>
                <a:gd name="T0" fmla="*/ 5 w 75"/>
                <a:gd name="T1" fmla="*/ 26 h 26"/>
                <a:gd name="T2" fmla="*/ 0 w 75"/>
                <a:gd name="T3" fmla="*/ 23 h 26"/>
                <a:gd name="T4" fmla="*/ 3 w 75"/>
                <a:gd name="T5" fmla="*/ 18 h 26"/>
                <a:gd name="T6" fmla="*/ 70 w 75"/>
                <a:gd name="T7" fmla="*/ 1 h 26"/>
                <a:gd name="T8" fmla="*/ 74 w 75"/>
                <a:gd name="T9" fmla="*/ 6 h 26"/>
                <a:gd name="T10" fmla="*/ 69 w 75"/>
                <a:gd name="T11" fmla="*/ 10 h 26"/>
                <a:gd name="T12" fmla="*/ 6 w 75"/>
                <a:gd name="T13" fmla="*/ 26 h 26"/>
                <a:gd name="T14" fmla="*/ 5 w 75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6">
                  <a:moveTo>
                    <a:pt x="5" y="26"/>
                  </a:moveTo>
                  <a:cubicBezTo>
                    <a:pt x="3" y="26"/>
                    <a:pt x="1" y="25"/>
                    <a:pt x="0" y="23"/>
                  </a:cubicBezTo>
                  <a:cubicBezTo>
                    <a:pt x="0" y="21"/>
                    <a:pt x="1" y="18"/>
                    <a:pt x="3" y="18"/>
                  </a:cubicBezTo>
                  <a:cubicBezTo>
                    <a:pt x="13" y="15"/>
                    <a:pt x="62" y="0"/>
                    <a:pt x="70" y="1"/>
                  </a:cubicBezTo>
                  <a:cubicBezTo>
                    <a:pt x="73" y="1"/>
                    <a:pt x="75" y="3"/>
                    <a:pt x="74" y="6"/>
                  </a:cubicBezTo>
                  <a:cubicBezTo>
                    <a:pt x="74" y="8"/>
                    <a:pt x="72" y="10"/>
                    <a:pt x="69" y="10"/>
                  </a:cubicBezTo>
                  <a:cubicBezTo>
                    <a:pt x="65" y="9"/>
                    <a:pt x="33" y="18"/>
                    <a:pt x="6" y="26"/>
                  </a:cubicBezTo>
                  <a:cubicBezTo>
                    <a:pt x="6" y="26"/>
                    <a:pt x="5" y="26"/>
                    <a:pt x="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22324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Oval 6">
            <a:extLst>
              <a:ext uri="{FF2B5EF4-FFF2-40B4-BE49-F238E27FC236}">
                <a16:creationId xmlns:a16="http://schemas.microsoft.com/office/drawing/2014/main" id="{BF29693B-12D8-8402-1ED3-634EA4CB070F}"/>
              </a:ext>
            </a:extLst>
          </p:cNvPr>
          <p:cNvSpPr/>
          <p:nvPr/>
        </p:nvSpPr>
        <p:spPr>
          <a:xfrm>
            <a:off x="6947733" y="2550505"/>
            <a:ext cx="1430028" cy="1430028"/>
          </a:xfrm>
          <a:custGeom>
            <a:avLst/>
            <a:gdLst>
              <a:gd name="connsiteX0" fmla="*/ 0 w 1430028"/>
              <a:gd name="connsiteY0" fmla="*/ 715014 h 1430028"/>
              <a:gd name="connsiteX1" fmla="*/ 715014 w 1430028"/>
              <a:gd name="connsiteY1" fmla="*/ 0 h 1430028"/>
              <a:gd name="connsiteX2" fmla="*/ 1430028 w 1430028"/>
              <a:gd name="connsiteY2" fmla="*/ 715014 h 1430028"/>
              <a:gd name="connsiteX3" fmla="*/ 715014 w 1430028"/>
              <a:gd name="connsiteY3" fmla="*/ 1430028 h 1430028"/>
              <a:gd name="connsiteX4" fmla="*/ 0 w 1430028"/>
              <a:gd name="connsiteY4" fmla="*/ 715014 h 1430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0028" h="1430028" fill="none" extrusionOk="0">
                <a:moveTo>
                  <a:pt x="0" y="715014"/>
                </a:moveTo>
                <a:cubicBezTo>
                  <a:pt x="-48727" y="394868"/>
                  <a:pt x="360842" y="-59891"/>
                  <a:pt x="715014" y="0"/>
                </a:cubicBezTo>
                <a:cubicBezTo>
                  <a:pt x="1098727" y="-14673"/>
                  <a:pt x="1410381" y="331740"/>
                  <a:pt x="1430028" y="715014"/>
                </a:cubicBezTo>
                <a:cubicBezTo>
                  <a:pt x="1386644" y="1124124"/>
                  <a:pt x="1144678" y="1495699"/>
                  <a:pt x="715014" y="1430028"/>
                </a:cubicBezTo>
                <a:cubicBezTo>
                  <a:pt x="395767" y="1347882"/>
                  <a:pt x="34612" y="1073373"/>
                  <a:pt x="0" y="715014"/>
                </a:cubicBezTo>
                <a:close/>
              </a:path>
              <a:path w="1430028" h="1430028" stroke="0" extrusionOk="0">
                <a:moveTo>
                  <a:pt x="0" y="715014"/>
                </a:moveTo>
                <a:cubicBezTo>
                  <a:pt x="20550" y="358535"/>
                  <a:pt x="364347" y="-82680"/>
                  <a:pt x="715014" y="0"/>
                </a:cubicBezTo>
                <a:cubicBezTo>
                  <a:pt x="1157023" y="96496"/>
                  <a:pt x="1363465" y="322341"/>
                  <a:pt x="1430028" y="715014"/>
                </a:cubicBezTo>
                <a:cubicBezTo>
                  <a:pt x="1410677" y="1041801"/>
                  <a:pt x="1122259" y="1416662"/>
                  <a:pt x="715014" y="1430028"/>
                </a:cubicBezTo>
                <a:cubicBezTo>
                  <a:pt x="391006" y="1437818"/>
                  <a:pt x="-4895" y="1127581"/>
                  <a:pt x="0" y="715014"/>
                </a:cubicBezTo>
                <a:close/>
              </a:path>
            </a:pathLst>
          </a:custGeo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940160285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53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26" name="Oval 6">
            <a:extLst>
              <a:ext uri="{FF2B5EF4-FFF2-40B4-BE49-F238E27FC236}">
                <a16:creationId xmlns:a16="http://schemas.microsoft.com/office/drawing/2014/main" id="{543AE3F9-C6F4-CB0E-0454-6708D5C58720}"/>
              </a:ext>
            </a:extLst>
          </p:cNvPr>
          <p:cNvSpPr/>
          <p:nvPr/>
        </p:nvSpPr>
        <p:spPr>
          <a:xfrm>
            <a:off x="4282136" y="3172993"/>
            <a:ext cx="1430028" cy="1430028"/>
          </a:xfrm>
          <a:custGeom>
            <a:avLst/>
            <a:gdLst>
              <a:gd name="connsiteX0" fmla="*/ 0 w 1430028"/>
              <a:gd name="connsiteY0" fmla="*/ 715014 h 1430028"/>
              <a:gd name="connsiteX1" fmla="*/ 715014 w 1430028"/>
              <a:gd name="connsiteY1" fmla="*/ 0 h 1430028"/>
              <a:gd name="connsiteX2" fmla="*/ 1430028 w 1430028"/>
              <a:gd name="connsiteY2" fmla="*/ 715014 h 1430028"/>
              <a:gd name="connsiteX3" fmla="*/ 715014 w 1430028"/>
              <a:gd name="connsiteY3" fmla="*/ 1430028 h 1430028"/>
              <a:gd name="connsiteX4" fmla="*/ 0 w 1430028"/>
              <a:gd name="connsiteY4" fmla="*/ 715014 h 1430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0028" h="1430028" fill="none" extrusionOk="0">
                <a:moveTo>
                  <a:pt x="0" y="715014"/>
                </a:moveTo>
                <a:cubicBezTo>
                  <a:pt x="-48727" y="394868"/>
                  <a:pt x="360842" y="-59891"/>
                  <a:pt x="715014" y="0"/>
                </a:cubicBezTo>
                <a:cubicBezTo>
                  <a:pt x="1098727" y="-14673"/>
                  <a:pt x="1410381" y="331740"/>
                  <a:pt x="1430028" y="715014"/>
                </a:cubicBezTo>
                <a:cubicBezTo>
                  <a:pt x="1386644" y="1124124"/>
                  <a:pt x="1144678" y="1495699"/>
                  <a:pt x="715014" y="1430028"/>
                </a:cubicBezTo>
                <a:cubicBezTo>
                  <a:pt x="395767" y="1347882"/>
                  <a:pt x="34612" y="1073373"/>
                  <a:pt x="0" y="715014"/>
                </a:cubicBezTo>
                <a:close/>
              </a:path>
              <a:path w="1430028" h="1430028" stroke="0" extrusionOk="0">
                <a:moveTo>
                  <a:pt x="0" y="715014"/>
                </a:moveTo>
                <a:cubicBezTo>
                  <a:pt x="20550" y="358535"/>
                  <a:pt x="364347" y="-82680"/>
                  <a:pt x="715014" y="0"/>
                </a:cubicBezTo>
                <a:cubicBezTo>
                  <a:pt x="1157023" y="96496"/>
                  <a:pt x="1363465" y="322341"/>
                  <a:pt x="1430028" y="715014"/>
                </a:cubicBezTo>
                <a:cubicBezTo>
                  <a:pt x="1410677" y="1041801"/>
                  <a:pt x="1122259" y="1416662"/>
                  <a:pt x="715014" y="1430028"/>
                </a:cubicBezTo>
                <a:cubicBezTo>
                  <a:pt x="391006" y="1437818"/>
                  <a:pt x="-4895" y="1127581"/>
                  <a:pt x="0" y="715014"/>
                </a:cubicBezTo>
                <a:close/>
              </a:path>
            </a:pathLst>
          </a:custGeo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940160285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53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27" name="Oval 6">
            <a:extLst>
              <a:ext uri="{FF2B5EF4-FFF2-40B4-BE49-F238E27FC236}">
                <a16:creationId xmlns:a16="http://schemas.microsoft.com/office/drawing/2014/main" id="{6EFF9B68-75DB-B4ED-14F0-226A4221352D}"/>
              </a:ext>
            </a:extLst>
          </p:cNvPr>
          <p:cNvSpPr/>
          <p:nvPr/>
        </p:nvSpPr>
        <p:spPr>
          <a:xfrm>
            <a:off x="9584008" y="3172993"/>
            <a:ext cx="1430028" cy="1430028"/>
          </a:xfrm>
          <a:custGeom>
            <a:avLst/>
            <a:gdLst>
              <a:gd name="connsiteX0" fmla="*/ 0 w 1430028"/>
              <a:gd name="connsiteY0" fmla="*/ 715014 h 1430028"/>
              <a:gd name="connsiteX1" fmla="*/ 715014 w 1430028"/>
              <a:gd name="connsiteY1" fmla="*/ 0 h 1430028"/>
              <a:gd name="connsiteX2" fmla="*/ 1430028 w 1430028"/>
              <a:gd name="connsiteY2" fmla="*/ 715014 h 1430028"/>
              <a:gd name="connsiteX3" fmla="*/ 715014 w 1430028"/>
              <a:gd name="connsiteY3" fmla="*/ 1430028 h 1430028"/>
              <a:gd name="connsiteX4" fmla="*/ 0 w 1430028"/>
              <a:gd name="connsiteY4" fmla="*/ 715014 h 1430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0028" h="1430028" fill="none" extrusionOk="0">
                <a:moveTo>
                  <a:pt x="0" y="715014"/>
                </a:moveTo>
                <a:cubicBezTo>
                  <a:pt x="-48727" y="394868"/>
                  <a:pt x="360842" y="-59891"/>
                  <a:pt x="715014" y="0"/>
                </a:cubicBezTo>
                <a:cubicBezTo>
                  <a:pt x="1098727" y="-14673"/>
                  <a:pt x="1410381" y="331740"/>
                  <a:pt x="1430028" y="715014"/>
                </a:cubicBezTo>
                <a:cubicBezTo>
                  <a:pt x="1386644" y="1124124"/>
                  <a:pt x="1144678" y="1495699"/>
                  <a:pt x="715014" y="1430028"/>
                </a:cubicBezTo>
                <a:cubicBezTo>
                  <a:pt x="395767" y="1347882"/>
                  <a:pt x="34612" y="1073373"/>
                  <a:pt x="0" y="715014"/>
                </a:cubicBezTo>
                <a:close/>
              </a:path>
              <a:path w="1430028" h="1430028" stroke="0" extrusionOk="0">
                <a:moveTo>
                  <a:pt x="0" y="715014"/>
                </a:moveTo>
                <a:cubicBezTo>
                  <a:pt x="20550" y="358535"/>
                  <a:pt x="364347" y="-82680"/>
                  <a:pt x="715014" y="0"/>
                </a:cubicBezTo>
                <a:cubicBezTo>
                  <a:pt x="1157023" y="96496"/>
                  <a:pt x="1363465" y="322341"/>
                  <a:pt x="1430028" y="715014"/>
                </a:cubicBezTo>
                <a:cubicBezTo>
                  <a:pt x="1410677" y="1041801"/>
                  <a:pt x="1122259" y="1416662"/>
                  <a:pt x="715014" y="1430028"/>
                </a:cubicBezTo>
                <a:cubicBezTo>
                  <a:pt x="391006" y="1437818"/>
                  <a:pt x="-4895" y="1127581"/>
                  <a:pt x="0" y="715014"/>
                </a:cubicBezTo>
                <a:close/>
              </a:path>
            </a:pathLst>
          </a:custGeo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940160285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53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24" name="Oval 6">
            <a:extLst>
              <a:ext uri="{FF2B5EF4-FFF2-40B4-BE49-F238E27FC236}">
                <a16:creationId xmlns:a16="http://schemas.microsoft.com/office/drawing/2014/main" id="{2F73F0A4-3185-0622-7BEE-E87EB1EA753C}"/>
              </a:ext>
            </a:extLst>
          </p:cNvPr>
          <p:cNvSpPr/>
          <p:nvPr/>
        </p:nvSpPr>
        <p:spPr>
          <a:xfrm>
            <a:off x="1601938" y="2550505"/>
            <a:ext cx="1430028" cy="1430028"/>
          </a:xfrm>
          <a:custGeom>
            <a:avLst/>
            <a:gdLst>
              <a:gd name="connsiteX0" fmla="*/ 0 w 1430028"/>
              <a:gd name="connsiteY0" fmla="*/ 715014 h 1430028"/>
              <a:gd name="connsiteX1" fmla="*/ 715014 w 1430028"/>
              <a:gd name="connsiteY1" fmla="*/ 0 h 1430028"/>
              <a:gd name="connsiteX2" fmla="*/ 1430028 w 1430028"/>
              <a:gd name="connsiteY2" fmla="*/ 715014 h 1430028"/>
              <a:gd name="connsiteX3" fmla="*/ 715014 w 1430028"/>
              <a:gd name="connsiteY3" fmla="*/ 1430028 h 1430028"/>
              <a:gd name="connsiteX4" fmla="*/ 0 w 1430028"/>
              <a:gd name="connsiteY4" fmla="*/ 715014 h 1430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0028" h="1430028" fill="none" extrusionOk="0">
                <a:moveTo>
                  <a:pt x="0" y="715014"/>
                </a:moveTo>
                <a:cubicBezTo>
                  <a:pt x="-48727" y="394868"/>
                  <a:pt x="360842" y="-59891"/>
                  <a:pt x="715014" y="0"/>
                </a:cubicBezTo>
                <a:cubicBezTo>
                  <a:pt x="1098727" y="-14673"/>
                  <a:pt x="1410381" y="331740"/>
                  <a:pt x="1430028" y="715014"/>
                </a:cubicBezTo>
                <a:cubicBezTo>
                  <a:pt x="1386644" y="1124124"/>
                  <a:pt x="1144678" y="1495699"/>
                  <a:pt x="715014" y="1430028"/>
                </a:cubicBezTo>
                <a:cubicBezTo>
                  <a:pt x="395767" y="1347882"/>
                  <a:pt x="34612" y="1073373"/>
                  <a:pt x="0" y="715014"/>
                </a:cubicBezTo>
                <a:close/>
              </a:path>
              <a:path w="1430028" h="1430028" stroke="0" extrusionOk="0">
                <a:moveTo>
                  <a:pt x="0" y="715014"/>
                </a:moveTo>
                <a:cubicBezTo>
                  <a:pt x="20550" y="358535"/>
                  <a:pt x="364347" y="-82680"/>
                  <a:pt x="715014" y="0"/>
                </a:cubicBezTo>
                <a:cubicBezTo>
                  <a:pt x="1157023" y="96496"/>
                  <a:pt x="1363465" y="322341"/>
                  <a:pt x="1430028" y="715014"/>
                </a:cubicBezTo>
                <a:cubicBezTo>
                  <a:pt x="1410677" y="1041801"/>
                  <a:pt x="1122259" y="1416662"/>
                  <a:pt x="715014" y="1430028"/>
                </a:cubicBezTo>
                <a:cubicBezTo>
                  <a:pt x="391006" y="1437818"/>
                  <a:pt x="-4895" y="1127581"/>
                  <a:pt x="0" y="715014"/>
                </a:cubicBezTo>
                <a:close/>
              </a:path>
            </a:pathLst>
          </a:custGeo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940160285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53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2" name="任意多边形 1">
            <a:extLst>
              <a:ext uri="{FF2B5EF4-FFF2-40B4-BE49-F238E27FC236}">
                <a16:creationId xmlns:a16="http://schemas.microsoft.com/office/drawing/2014/main" id="{841408FE-AE86-7902-EF44-428D4D0B8413}"/>
              </a:ext>
            </a:extLst>
          </p:cNvPr>
          <p:cNvSpPr/>
          <p:nvPr/>
        </p:nvSpPr>
        <p:spPr>
          <a:xfrm>
            <a:off x="607715" y="375965"/>
            <a:ext cx="1582464" cy="86409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5">
              <a:alphaModFix amt="57000"/>
            </a:blip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24635F3-1678-F8B7-AA0A-F21ACCCB3C27}"/>
              </a:ext>
            </a:extLst>
          </p:cNvPr>
          <p:cNvSpPr txBox="1"/>
          <p:nvPr/>
        </p:nvSpPr>
        <p:spPr>
          <a:xfrm>
            <a:off x="2214516" y="515084"/>
            <a:ext cx="54328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blipFill dpi="0" rotWithShape="1">
                  <a:blip r:embed="rId5"/>
                  <a:srcRect/>
                  <a:tile tx="0" ty="0" sx="100000" sy="100000" flip="none" algn="tl"/>
                </a:blipFill>
                <a:latin typeface="阿里妈妈东方大楷" pitchFamily="2" charset="-122"/>
                <a:ea typeface="阿里妈妈东方大楷" pitchFamily="2" charset="-122"/>
              </a:rPr>
              <a:t>单击此处添加标题文本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218A26E-5FF1-C9E8-4811-226FFABB1AA6}"/>
              </a:ext>
            </a:extLst>
          </p:cNvPr>
          <p:cNvSpPr txBox="1"/>
          <p:nvPr/>
        </p:nvSpPr>
        <p:spPr>
          <a:xfrm>
            <a:off x="1057347" y="560033"/>
            <a:ext cx="6832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rgbClr val="3D714E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01</a:t>
            </a:r>
            <a:endParaRPr lang="zh-CN" altLang="en-US" sz="3200" dirty="0">
              <a:solidFill>
                <a:srgbClr val="3D714E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77C234DD-E3E1-5D7A-40BF-D127374CA43A}"/>
              </a:ext>
            </a:extLst>
          </p:cNvPr>
          <p:cNvSpPr/>
          <p:nvPr/>
        </p:nvSpPr>
        <p:spPr>
          <a:xfrm>
            <a:off x="1473493" y="2392189"/>
            <a:ext cx="1746661" cy="1746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530" dirty="0">
                <a:solidFill>
                  <a:srgbClr val="3D714E"/>
                </a:solidFill>
                <a:cs typeface="+mn-ea"/>
                <a:sym typeface="+mn-lt"/>
              </a:rPr>
              <a:t>STEP 1</a:t>
            </a:r>
            <a:endParaRPr lang="zh-CN" altLang="en-US" sz="2530" dirty="0">
              <a:solidFill>
                <a:srgbClr val="3D714E"/>
              </a:solidFill>
              <a:cs typeface="+mn-ea"/>
              <a:sym typeface="+mn-lt"/>
            </a:endParaRPr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E206BE9B-1193-B8F0-C708-9E98CCB79A9E}"/>
              </a:ext>
            </a:extLst>
          </p:cNvPr>
          <p:cNvSpPr/>
          <p:nvPr/>
        </p:nvSpPr>
        <p:spPr>
          <a:xfrm>
            <a:off x="4131455" y="2958319"/>
            <a:ext cx="1746661" cy="1746661"/>
          </a:xfr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530" dirty="0">
                <a:solidFill>
                  <a:srgbClr val="3D714E"/>
                </a:solidFill>
                <a:cs typeface="+mn-ea"/>
                <a:sym typeface="+mn-lt"/>
              </a:rPr>
              <a:t>STEP 2</a:t>
            </a:r>
            <a:endParaRPr lang="zh-CN" altLang="en-US" sz="2530" dirty="0">
              <a:solidFill>
                <a:srgbClr val="3D714E"/>
              </a:solidFill>
              <a:cs typeface="+mn-ea"/>
              <a:sym typeface="+mn-lt"/>
            </a:endParaRPr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0B6D3C25-793C-254B-A702-B2A252145F06}"/>
              </a:ext>
            </a:extLst>
          </p:cNvPr>
          <p:cNvSpPr/>
          <p:nvPr/>
        </p:nvSpPr>
        <p:spPr>
          <a:xfrm>
            <a:off x="6789416" y="2392189"/>
            <a:ext cx="1746661" cy="1746661"/>
          </a:xfr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530">
                <a:solidFill>
                  <a:srgbClr val="3D714E"/>
                </a:solidFill>
                <a:cs typeface="+mn-ea"/>
                <a:sym typeface="+mn-lt"/>
              </a:rPr>
              <a:t>STEP 3</a:t>
            </a:r>
            <a:endParaRPr lang="zh-CN" altLang="en-US" sz="2530">
              <a:solidFill>
                <a:srgbClr val="3D714E"/>
              </a:solidFill>
              <a:cs typeface="+mn-ea"/>
              <a:sym typeface="+mn-lt"/>
            </a:endParaRPr>
          </a:p>
        </p:txBody>
      </p:sp>
      <p:sp>
        <p:nvSpPr>
          <p:cNvPr id="6" name="椭圆 5">
            <a:extLst>
              <a:ext uri="{FF2B5EF4-FFF2-40B4-BE49-F238E27FC236}">
                <a16:creationId xmlns:a16="http://schemas.microsoft.com/office/drawing/2014/main" id="{3A3557E9-7C73-865D-CCD6-2B020C0AAD0E}"/>
              </a:ext>
            </a:extLst>
          </p:cNvPr>
          <p:cNvSpPr/>
          <p:nvPr/>
        </p:nvSpPr>
        <p:spPr>
          <a:xfrm>
            <a:off x="9447378" y="2958319"/>
            <a:ext cx="1746661" cy="1746661"/>
          </a:xfrm>
          <a:blipFill dpi="0" rotWithShape="1"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530" dirty="0">
                <a:solidFill>
                  <a:srgbClr val="3D714E"/>
                </a:solidFill>
                <a:cs typeface="+mn-ea"/>
                <a:sym typeface="+mn-lt"/>
              </a:rPr>
              <a:t>STEP 4</a:t>
            </a:r>
            <a:endParaRPr lang="zh-CN" altLang="en-US" sz="2530" dirty="0">
              <a:solidFill>
                <a:srgbClr val="3D714E"/>
              </a:solidFill>
              <a:cs typeface="+mn-ea"/>
              <a:sym typeface="+mn-lt"/>
            </a:endParaRPr>
          </a:p>
        </p:txBody>
      </p: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id="{92729975-EED6-B9C5-96DB-437225A696A2}"/>
              </a:ext>
            </a:extLst>
          </p:cNvPr>
          <p:cNvCxnSpPr>
            <a:stCxn id="3" idx="6"/>
            <a:endCxn id="4" idx="2"/>
          </p:cNvCxnSpPr>
          <p:nvPr/>
        </p:nvCxnSpPr>
        <p:spPr>
          <a:xfrm>
            <a:off x="3220154" y="3265520"/>
            <a:ext cx="911301" cy="566129"/>
          </a:xfrm>
          <a:prstGeom prst="line">
            <a:avLst/>
          </a:prstGeom>
          <a:ln>
            <a:solidFill>
              <a:schemeClr val="bg1"/>
            </a:solidFill>
            <a:prstDash val="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8C51C7B5-2EA7-07F5-05EB-88B9C27133CB}"/>
              </a:ext>
            </a:extLst>
          </p:cNvPr>
          <p:cNvCxnSpPr>
            <a:stCxn id="4" idx="6"/>
            <a:endCxn id="5" idx="2"/>
          </p:cNvCxnSpPr>
          <p:nvPr/>
        </p:nvCxnSpPr>
        <p:spPr>
          <a:xfrm flipV="1">
            <a:off x="5878116" y="3265520"/>
            <a:ext cx="911301" cy="566129"/>
          </a:xfrm>
          <a:prstGeom prst="line">
            <a:avLst/>
          </a:prstGeom>
          <a:ln>
            <a:solidFill>
              <a:schemeClr val="bg1"/>
            </a:solidFill>
            <a:prstDash val="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>
            <a:extLst>
              <a:ext uri="{FF2B5EF4-FFF2-40B4-BE49-F238E27FC236}">
                <a16:creationId xmlns:a16="http://schemas.microsoft.com/office/drawing/2014/main" id="{9F4566F7-FFB7-4D45-6316-E53C9963EE66}"/>
              </a:ext>
            </a:extLst>
          </p:cNvPr>
          <p:cNvCxnSpPr>
            <a:stCxn id="5" idx="6"/>
            <a:endCxn id="6" idx="2"/>
          </p:cNvCxnSpPr>
          <p:nvPr/>
        </p:nvCxnSpPr>
        <p:spPr>
          <a:xfrm>
            <a:off x="8536077" y="3265520"/>
            <a:ext cx="911301" cy="566129"/>
          </a:xfrm>
          <a:prstGeom prst="line">
            <a:avLst/>
          </a:prstGeom>
          <a:ln>
            <a:solidFill>
              <a:schemeClr val="bg1"/>
            </a:solidFill>
            <a:prstDash val="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CD1AD03E-2DBE-4694-F9C8-F2A205AB80E6}"/>
              </a:ext>
            </a:extLst>
          </p:cNvPr>
          <p:cNvGrpSpPr/>
          <p:nvPr/>
        </p:nvGrpSpPr>
        <p:grpSpPr>
          <a:xfrm>
            <a:off x="1398948" y="4260902"/>
            <a:ext cx="2222116" cy="1165155"/>
            <a:chOff x="8154515" y="1279509"/>
            <a:chExt cx="2222116" cy="1165155"/>
          </a:xfrm>
        </p:grpSpPr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64556DA6-8B5D-B9CA-98D2-47F9053540EF}"/>
                </a:ext>
              </a:extLst>
            </p:cNvPr>
            <p:cNvSpPr/>
            <p:nvPr/>
          </p:nvSpPr>
          <p:spPr>
            <a:xfrm>
              <a:off x="8154515" y="1547243"/>
              <a:ext cx="2222116" cy="897421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F1A416CE-B700-CC78-DC4D-176B45B7E3D9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4414966E-6735-ED42-D481-DB9B5B3CC378}"/>
              </a:ext>
            </a:extLst>
          </p:cNvPr>
          <p:cNvGrpSpPr/>
          <p:nvPr/>
        </p:nvGrpSpPr>
        <p:grpSpPr>
          <a:xfrm>
            <a:off x="6977511" y="4260902"/>
            <a:ext cx="2222116" cy="1165155"/>
            <a:chOff x="8154515" y="1279509"/>
            <a:chExt cx="2222116" cy="1165155"/>
          </a:xfrm>
        </p:grpSpPr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F3939B5A-E69E-049B-BDCE-E3E0E0D3E16F}"/>
                </a:ext>
              </a:extLst>
            </p:cNvPr>
            <p:cNvSpPr/>
            <p:nvPr/>
          </p:nvSpPr>
          <p:spPr>
            <a:xfrm>
              <a:off x="8154515" y="1547243"/>
              <a:ext cx="2222116" cy="897421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A693252A-B067-14F9-FEC2-2CD6AB6AB8BB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396F7BAD-F382-1478-2BCE-484BEEEC7308}"/>
              </a:ext>
            </a:extLst>
          </p:cNvPr>
          <p:cNvGrpSpPr/>
          <p:nvPr/>
        </p:nvGrpSpPr>
        <p:grpSpPr>
          <a:xfrm>
            <a:off x="4053111" y="1746711"/>
            <a:ext cx="2222116" cy="1165155"/>
            <a:chOff x="8154515" y="1279509"/>
            <a:chExt cx="2222116" cy="1165155"/>
          </a:xfrm>
        </p:grpSpPr>
        <p:sp>
          <p:nvSpPr>
            <p:cNvPr id="19" name="矩形 18">
              <a:extLst>
                <a:ext uri="{FF2B5EF4-FFF2-40B4-BE49-F238E27FC236}">
                  <a16:creationId xmlns:a16="http://schemas.microsoft.com/office/drawing/2014/main" id="{63FF9783-28DE-0975-AD1F-610BA9F160AC}"/>
                </a:ext>
              </a:extLst>
            </p:cNvPr>
            <p:cNvSpPr/>
            <p:nvPr/>
          </p:nvSpPr>
          <p:spPr>
            <a:xfrm>
              <a:off x="8154515" y="1547243"/>
              <a:ext cx="2222116" cy="897421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5F138C6C-410F-B493-E51A-62AC126D917D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520B64F3-FCA1-FD91-446A-14F5279F44D8}"/>
              </a:ext>
            </a:extLst>
          </p:cNvPr>
          <p:cNvGrpSpPr/>
          <p:nvPr/>
        </p:nvGrpSpPr>
        <p:grpSpPr>
          <a:xfrm>
            <a:off x="9209650" y="1746711"/>
            <a:ext cx="2222116" cy="1165155"/>
            <a:chOff x="8154515" y="1279509"/>
            <a:chExt cx="2222116" cy="1165155"/>
          </a:xfrm>
        </p:grpSpPr>
        <p:sp>
          <p:nvSpPr>
            <p:cNvPr id="22" name="矩形 21">
              <a:extLst>
                <a:ext uri="{FF2B5EF4-FFF2-40B4-BE49-F238E27FC236}">
                  <a16:creationId xmlns:a16="http://schemas.microsoft.com/office/drawing/2014/main" id="{5C672647-DDF2-3812-AFDD-22A886843720}"/>
                </a:ext>
              </a:extLst>
            </p:cNvPr>
            <p:cNvSpPr/>
            <p:nvPr/>
          </p:nvSpPr>
          <p:spPr>
            <a:xfrm>
              <a:off x="8154515" y="1547243"/>
              <a:ext cx="2222116" cy="897421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68AD844B-296C-1B87-C803-365875CB1E2F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480846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>
            <a:extLst>
              <a:ext uri="{FF2B5EF4-FFF2-40B4-BE49-F238E27FC236}">
                <a16:creationId xmlns:a16="http://schemas.microsoft.com/office/drawing/2014/main" id="{841408FE-AE86-7902-EF44-428D4D0B8413}"/>
              </a:ext>
            </a:extLst>
          </p:cNvPr>
          <p:cNvSpPr/>
          <p:nvPr/>
        </p:nvSpPr>
        <p:spPr>
          <a:xfrm>
            <a:off x="607715" y="375965"/>
            <a:ext cx="1582464" cy="86409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3">
              <a:alphaModFix amt="57000"/>
            </a:blip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24635F3-1678-F8B7-AA0A-F21ACCCB3C27}"/>
              </a:ext>
            </a:extLst>
          </p:cNvPr>
          <p:cNvSpPr txBox="1"/>
          <p:nvPr/>
        </p:nvSpPr>
        <p:spPr>
          <a:xfrm>
            <a:off x="2214516" y="515084"/>
            <a:ext cx="54328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阿里妈妈东方大楷" pitchFamily="2" charset="-122"/>
                <a:ea typeface="阿里妈妈东方大楷" pitchFamily="2" charset="-122"/>
              </a:rPr>
              <a:t>单击此处添加标题文本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218A26E-5FF1-C9E8-4811-226FFABB1AA6}"/>
              </a:ext>
            </a:extLst>
          </p:cNvPr>
          <p:cNvSpPr txBox="1"/>
          <p:nvPr/>
        </p:nvSpPr>
        <p:spPr>
          <a:xfrm>
            <a:off x="1057347" y="560033"/>
            <a:ext cx="6832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rgbClr val="3D714E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01</a:t>
            </a:r>
            <a:endParaRPr lang="zh-CN" altLang="en-US" sz="3200" dirty="0">
              <a:solidFill>
                <a:srgbClr val="3D714E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sp>
        <p:nvSpPr>
          <p:cNvPr id="3" name="任意多边形 4">
            <a:extLst>
              <a:ext uri="{FF2B5EF4-FFF2-40B4-BE49-F238E27FC236}">
                <a16:creationId xmlns:a16="http://schemas.microsoft.com/office/drawing/2014/main" id="{87522F69-36F7-359D-0E0D-4925790E6FC7}"/>
              </a:ext>
            </a:extLst>
          </p:cNvPr>
          <p:cNvSpPr/>
          <p:nvPr/>
        </p:nvSpPr>
        <p:spPr>
          <a:xfrm>
            <a:off x="1453179" y="2810244"/>
            <a:ext cx="1443894" cy="1579730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bg1"/>
              </a:solidFill>
            </a:endParaRPr>
          </a:p>
        </p:txBody>
      </p:sp>
      <p:sp>
        <p:nvSpPr>
          <p:cNvPr id="4" name="任意多边形 9">
            <a:extLst>
              <a:ext uri="{FF2B5EF4-FFF2-40B4-BE49-F238E27FC236}">
                <a16:creationId xmlns:a16="http://schemas.microsoft.com/office/drawing/2014/main" id="{D974312D-CFDF-AE09-0CE0-172D65648EC6}"/>
              </a:ext>
            </a:extLst>
          </p:cNvPr>
          <p:cNvSpPr/>
          <p:nvPr/>
        </p:nvSpPr>
        <p:spPr>
          <a:xfrm>
            <a:off x="3805613" y="3124696"/>
            <a:ext cx="1279947" cy="2044532"/>
          </a:xfrm>
          <a:custGeom>
            <a:avLst/>
            <a:gdLst>
              <a:gd name="connsiteX0" fmla="*/ 0 w 1080210"/>
              <a:gd name="connsiteY0" fmla="*/ 0 h 1819275"/>
              <a:gd name="connsiteX1" fmla="*/ 1009650 w 1080210"/>
              <a:gd name="connsiteY1" fmla="*/ 542925 h 1819275"/>
              <a:gd name="connsiteX2" fmla="*/ 914400 w 1080210"/>
              <a:gd name="connsiteY2" fmla="*/ 1819275 h 1819275"/>
              <a:gd name="connsiteX0-1" fmla="*/ 0 w 1120501"/>
              <a:gd name="connsiteY0-2" fmla="*/ 0 h 1819275"/>
              <a:gd name="connsiteX1-3" fmla="*/ 1009650 w 1120501"/>
              <a:gd name="connsiteY1-4" fmla="*/ 542925 h 1819275"/>
              <a:gd name="connsiteX2-5" fmla="*/ 914400 w 1120501"/>
              <a:gd name="connsiteY2-6" fmla="*/ 1819275 h 1819275"/>
              <a:gd name="connsiteX0-7" fmla="*/ 0 w 1120501"/>
              <a:gd name="connsiteY0-8" fmla="*/ 0 h 1819275"/>
              <a:gd name="connsiteX1-9" fmla="*/ 1009650 w 1120501"/>
              <a:gd name="connsiteY1-10" fmla="*/ 542925 h 1819275"/>
              <a:gd name="connsiteX2-11" fmla="*/ 914400 w 1120501"/>
              <a:gd name="connsiteY2-12" fmla="*/ 1819275 h 18192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120501" h="1819275">
                <a:moveTo>
                  <a:pt x="0" y="0"/>
                </a:moveTo>
                <a:cubicBezTo>
                  <a:pt x="428625" y="24606"/>
                  <a:pt x="857250" y="239713"/>
                  <a:pt x="1009650" y="542925"/>
                </a:cubicBezTo>
                <a:cubicBezTo>
                  <a:pt x="1162050" y="846138"/>
                  <a:pt x="1181100" y="1313656"/>
                  <a:pt x="914400" y="1819275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5" name="任意多边形 11">
            <a:extLst>
              <a:ext uri="{FF2B5EF4-FFF2-40B4-BE49-F238E27FC236}">
                <a16:creationId xmlns:a16="http://schemas.microsoft.com/office/drawing/2014/main" id="{A5D11320-CA80-61E5-9513-555DA888A715}"/>
              </a:ext>
            </a:extLst>
          </p:cNvPr>
          <p:cNvSpPr/>
          <p:nvPr/>
        </p:nvSpPr>
        <p:spPr>
          <a:xfrm>
            <a:off x="2079237" y="1818764"/>
            <a:ext cx="257521" cy="717192"/>
          </a:xfrm>
          <a:custGeom>
            <a:avLst/>
            <a:gdLst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-1" fmla="*/ 0 w 257175"/>
              <a:gd name="connsiteY0-2" fmla="*/ 647700 h 647700"/>
              <a:gd name="connsiteX1-3" fmla="*/ 257175 w 257175"/>
              <a:gd name="connsiteY1-4" fmla="*/ 0 h 647700"/>
              <a:gd name="connsiteX0-5" fmla="*/ 0 w 257175"/>
              <a:gd name="connsiteY0-6" fmla="*/ 647700 h 647700"/>
              <a:gd name="connsiteX1-7" fmla="*/ 257175 w 257175"/>
              <a:gd name="connsiteY1-8" fmla="*/ 0 h 647700"/>
              <a:gd name="connsiteX0-9" fmla="*/ 0 w 219075"/>
              <a:gd name="connsiteY0-10" fmla="*/ 638175 h 638175"/>
              <a:gd name="connsiteX1-11" fmla="*/ 219075 w 219075"/>
              <a:gd name="connsiteY1-12" fmla="*/ 0 h 638175"/>
              <a:gd name="connsiteX0-13" fmla="*/ 6366 w 225441"/>
              <a:gd name="connsiteY0-14" fmla="*/ 638175 h 638175"/>
              <a:gd name="connsiteX1-15" fmla="*/ 225441 w 225441"/>
              <a:gd name="connsiteY1-16" fmla="*/ 0 h 6381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225441" h="638175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6" name="任意多边形 12">
            <a:extLst>
              <a:ext uri="{FF2B5EF4-FFF2-40B4-BE49-F238E27FC236}">
                <a16:creationId xmlns:a16="http://schemas.microsoft.com/office/drawing/2014/main" id="{C3B1BB90-8EE9-BBD6-8464-AC6AC5B0F7BB}"/>
              </a:ext>
            </a:extLst>
          </p:cNvPr>
          <p:cNvSpPr/>
          <p:nvPr/>
        </p:nvSpPr>
        <p:spPr>
          <a:xfrm>
            <a:off x="1270024" y="2696522"/>
            <a:ext cx="490073" cy="867052"/>
          </a:xfrm>
          <a:custGeom>
            <a:avLst/>
            <a:gdLst>
              <a:gd name="connsiteX0" fmla="*/ 428625 w 428625"/>
              <a:gd name="connsiteY0" fmla="*/ 0 h 771525"/>
              <a:gd name="connsiteX1" fmla="*/ 0 w 428625"/>
              <a:gd name="connsiteY1" fmla="*/ 771525 h 771525"/>
              <a:gd name="connsiteX0-1" fmla="*/ 428625 w 428625"/>
              <a:gd name="connsiteY0-2" fmla="*/ 0 h 771525"/>
              <a:gd name="connsiteX1-3" fmla="*/ 0 w 428625"/>
              <a:gd name="connsiteY1-4" fmla="*/ 771525 h 771525"/>
              <a:gd name="connsiteX0-5" fmla="*/ 428625 w 428625"/>
              <a:gd name="connsiteY0-6" fmla="*/ 0 h 771525"/>
              <a:gd name="connsiteX1-7" fmla="*/ 0 w 428625"/>
              <a:gd name="connsiteY1-8" fmla="*/ 771525 h 771525"/>
              <a:gd name="connsiteX0-9" fmla="*/ 429023 w 429023"/>
              <a:gd name="connsiteY0-10" fmla="*/ 0 h 771525"/>
              <a:gd name="connsiteX1-11" fmla="*/ 398 w 429023"/>
              <a:gd name="connsiteY1-12" fmla="*/ 771525 h 7715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429023" h="771525">
                <a:moveTo>
                  <a:pt x="429023" y="0"/>
                </a:moveTo>
                <a:cubicBezTo>
                  <a:pt x="152798" y="142875"/>
                  <a:pt x="-9127" y="371475"/>
                  <a:pt x="398" y="771525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9" name="任意多边形 85">
            <a:extLst>
              <a:ext uri="{FF2B5EF4-FFF2-40B4-BE49-F238E27FC236}">
                <a16:creationId xmlns:a16="http://schemas.microsoft.com/office/drawing/2014/main" id="{B205A820-6E48-53D2-6599-EB0411BC570B}"/>
              </a:ext>
            </a:extLst>
          </p:cNvPr>
          <p:cNvSpPr/>
          <p:nvPr/>
        </p:nvSpPr>
        <p:spPr>
          <a:xfrm rot="20467880">
            <a:off x="2420689" y="1679774"/>
            <a:ext cx="1358616" cy="148642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bg1"/>
              </a:solidFill>
            </a:endParaRPr>
          </a:p>
        </p:txBody>
      </p:sp>
      <p:sp>
        <p:nvSpPr>
          <p:cNvPr id="10" name="任意多边形 86">
            <a:extLst>
              <a:ext uri="{FF2B5EF4-FFF2-40B4-BE49-F238E27FC236}">
                <a16:creationId xmlns:a16="http://schemas.microsoft.com/office/drawing/2014/main" id="{06C47AAB-7F2E-71DE-59CF-52DDED7F19D7}"/>
              </a:ext>
            </a:extLst>
          </p:cNvPr>
          <p:cNvSpPr/>
          <p:nvPr/>
        </p:nvSpPr>
        <p:spPr>
          <a:xfrm rot="1127014">
            <a:off x="2922183" y="3351316"/>
            <a:ext cx="1814485" cy="199331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  <a:gd name="connsiteX0-1401" fmla="*/ 1551439 w 1990924"/>
              <a:gd name="connsiteY0-1402" fmla="*/ 572746 h 2211766"/>
              <a:gd name="connsiteX1-1403" fmla="*/ 1810111 w 1990924"/>
              <a:gd name="connsiteY1-1404" fmla="*/ 441458 h 2211766"/>
              <a:gd name="connsiteX2-1405" fmla="*/ 1988879 w 1990924"/>
              <a:gd name="connsiteY2-1406" fmla="*/ 680174 h 2211766"/>
              <a:gd name="connsiteX3-1407" fmla="*/ 1745529 w 1990924"/>
              <a:gd name="connsiteY3-1408" fmla="*/ 908920 h 2211766"/>
              <a:gd name="connsiteX4-1409" fmla="*/ 1745529 w 1990924"/>
              <a:gd name="connsiteY4-1410" fmla="*/ 1306110 h 2211766"/>
              <a:gd name="connsiteX5-1411" fmla="*/ 1988879 w 1990924"/>
              <a:gd name="connsiteY5-1412" fmla="*/ 1534856 h 2211766"/>
              <a:gd name="connsiteX6-1413" fmla="*/ 1845026 w 1990924"/>
              <a:gd name="connsiteY6-1414" fmla="*/ 1773572 h 2211766"/>
              <a:gd name="connsiteX7-1415" fmla="*/ 1551439 w 1990924"/>
              <a:gd name="connsiteY7-1416" fmla="*/ 1642284 h 2211766"/>
              <a:gd name="connsiteX8-1417" fmla="*/ 1207462 w 1990924"/>
              <a:gd name="connsiteY8-1418" fmla="*/ 1840879 h 2211766"/>
              <a:gd name="connsiteX9-1419" fmla="*/ 1131037 w 1990924"/>
              <a:gd name="connsiteY9-1420" fmla="*/ 2165999 h 2211766"/>
              <a:gd name="connsiteX10-1421" fmla="*/ 860792 w 1990924"/>
              <a:gd name="connsiteY10-1422" fmla="*/ 2174727 h 2211766"/>
              <a:gd name="connsiteX11-1423" fmla="*/ 819282 w 1990924"/>
              <a:gd name="connsiteY11-1424" fmla="*/ 1840879 h 2211766"/>
              <a:gd name="connsiteX12-1425" fmla="*/ 475305 w 1990924"/>
              <a:gd name="connsiteY12-1426" fmla="*/ 1642284 h 2211766"/>
              <a:gd name="connsiteX13-1427" fmla="*/ 155531 w 1990924"/>
              <a:gd name="connsiteY13-1428" fmla="*/ 1738658 h 2211766"/>
              <a:gd name="connsiteX14-1429" fmla="*/ 2950 w 1990924"/>
              <a:gd name="connsiteY14-1430" fmla="*/ 1508671 h 2211766"/>
              <a:gd name="connsiteX15-1431" fmla="*/ 281215 w 1990924"/>
              <a:gd name="connsiteY15-1432" fmla="*/ 1306110 h 2211766"/>
              <a:gd name="connsiteX16-1433" fmla="*/ 281215 w 1990924"/>
              <a:gd name="connsiteY16-1434" fmla="*/ 908920 h 2211766"/>
              <a:gd name="connsiteX17-1435" fmla="*/ 37865 w 1990924"/>
              <a:gd name="connsiteY17-1436" fmla="*/ 680174 h 2211766"/>
              <a:gd name="connsiteX18-1437" fmla="*/ 155531 w 1990924"/>
              <a:gd name="connsiteY18-1438" fmla="*/ 450186 h 2211766"/>
              <a:gd name="connsiteX19-1439" fmla="*/ 475305 w 1990924"/>
              <a:gd name="connsiteY19-1440" fmla="*/ 572746 h 2211766"/>
              <a:gd name="connsiteX20-1441" fmla="*/ 819282 w 1990924"/>
              <a:gd name="connsiteY20-1442" fmla="*/ 374151 h 2211766"/>
              <a:gd name="connsiteX21-1443" fmla="*/ 895707 w 1990924"/>
              <a:gd name="connsiteY21-1444" fmla="*/ 49031 h 2211766"/>
              <a:gd name="connsiteX22-1445" fmla="*/ 1165952 w 1990924"/>
              <a:gd name="connsiteY22-1446" fmla="*/ 31573 h 2211766"/>
              <a:gd name="connsiteX23-1447" fmla="*/ 1207462 w 1990924"/>
              <a:gd name="connsiteY23-1448" fmla="*/ 374151 h 2211766"/>
              <a:gd name="connsiteX24-1449" fmla="*/ 1551439 w 1990924"/>
              <a:gd name="connsiteY24-1450" fmla="*/ 572746 h 2211766"/>
              <a:gd name="connsiteX0-1451" fmla="*/ 1551439 w 1990924"/>
              <a:gd name="connsiteY0-1452" fmla="*/ 584097 h 2223117"/>
              <a:gd name="connsiteX1-1453" fmla="*/ 1810111 w 1990924"/>
              <a:gd name="connsiteY1-1454" fmla="*/ 452809 h 2223117"/>
              <a:gd name="connsiteX2-1455" fmla="*/ 1988879 w 1990924"/>
              <a:gd name="connsiteY2-1456" fmla="*/ 691525 h 2223117"/>
              <a:gd name="connsiteX3-1457" fmla="*/ 1745529 w 1990924"/>
              <a:gd name="connsiteY3-1458" fmla="*/ 920271 h 2223117"/>
              <a:gd name="connsiteX4-1459" fmla="*/ 1745529 w 1990924"/>
              <a:gd name="connsiteY4-1460" fmla="*/ 1317461 h 2223117"/>
              <a:gd name="connsiteX5-1461" fmla="*/ 1988879 w 1990924"/>
              <a:gd name="connsiteY5-1462" fmla="*/ 1546207 h 2223117"/>
              <a:gd name="connsiteX6-1463" fmla="*/ 1845026 w 1990924"/>
              <a:gd name="connsiteY6-1464" fmla="*/ 1784923 h 2223117"/>
              <a:gd name="connsiteX7-1465" fmla="*/ 1551439 w 1990924"/>
              <a:gd name="connsiteY7-1466" fmla="*/ 1653635 h 2223117"/>
              <a:gd name="connsiteX8-1467" fmla="*/ 1207462 w 1990924"/>
              <a:gd name="connsiteY8-1468" fmla="*/ 1852230 h 2223117"/>
              <a:gd name="connsiteX9-1469" fmla="*/ 1131037 w 1990924"/>
              <a:gd name="connsiteY9-1470" fmla="*/ 2177350 h 2223117"/>
              <a:gd name="connsiteX10-1471" fmla="*/ 860792 w 1990924"/>
              <a:gd name="connsiteY10-1472" fmla="*/ 2186078 h 2223117"/>
              <a:gd name="connsiteX11-1473" fmla="*/ 819282 w 1990924"/>
              <a:gd name="connsiteY11-1474" fmla="*/ 1852230 h 2223117"/>
              <a:gd name="connsiteX12-1475" fmla="*/ 475305 w 1990924"/>
              <a:gd name="connsiteY12-1476" fmla="*/ 1653635 h 2223117"/>
              <a:gd name="connsiteX13-1477" fmla="*/ 155531 w 1990924"/>
              <a:gd name="connsiteY13-1478" fmla="*/ 1750009 h 2223117"/>
              <a:gd name="connsiteX14-1479" fmla="*/ 2950 w 1990924"/>
              <a:gd name="connsiteY14-1480" fmla="*/ 1520022 h 2223117"/>
              <a:gd name="connsiteX15-1481" fmla="*/ 281215 w 1990924"/>
              <a:gd name="connsiteY15-1482" fmla="*/ 1317461 h 2223117"/>
              <a:gd name="connsiteX16-1483" fmla="*/ 281215 w 1990924"/>
              <a:gd name="connsiteY16-1484" fmla="*/ 920271 h 2223117"/>
              <a:gd name="connsiteX17-1485" fmla="*/ 37865 w 1990924"/>
              <a:gd name="connsiteY17-1486" fmla="*/ 691525 h 2223117"/>
              <a:gd name="connsiteX18-1487" fmla="*/ 155531 w 1990924"/>
              <a:gd name="connsiteY18-1488" fmla="*/ 461537 h 2223117"/>
              <a:gd name="connsiteX19-1489" fmla="*/ 475305 w 1990924"/>
              <a:gd name="connsiteY19-1490" fmla="*/ 584097 h 2223117"/>
              <a:gd name="connsiteX20-1491" fmla="*/ 819282 w 1990924"/>
              <a:gd name="connsiteY20-1492" fmla="*/ 385502 h 2223117"/>
              <a:gd name="connsiteX21-1493" fmla="*/ 888019 w 1990924"/>
              <a:gd name="connsiteY21-1494" fmla="*/ 37776 h 2223117"/>
              <a:gd name="connsiteX22-1495" fmla="*/ 1165952 w 1990924"/>
              <a:gd name="connsiteY22-1496" fmla="*/ 42924 h 2223117"/>
              <a:gd name="connsiteX23-1497" fmla="*/ 1207462 w 1990924"/>
              <a:gd name="connsiteY23-1498" fmla="*/ 385502 h 2223117"/>
              <a:gd name="connsiteX24-1499" fmla="*/ 1551439 w 1990924"/>
              <a:gd name="connsiteY24-1500" fmla="*/ 584097 h 222311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23117">
                <a:moveTo>
                  <a:pt x="1551439" y="584097"/>
                </a:moveTo>
                <a:lnTo>
                  <a:pt x="1810111" y="452809"/>
                </a:lnTo>
                <a:cubicBezTo>
                  <a:pt x="1916702" y="420684"/>
                  <a:pt x="1999643" y="613615"/>
                  <a:pt x="1988879" y="691525"/>
                </a:cubicBezTo>
                <a:cubicBezTo>
                  <a:pt x="1978115" y="769435"/>
                  <a:pt x="1855917" y="842135"/>
                  <a:pt x="1745529" y="920271"/>
                </a:cubicBezTo>
                <a:cubicBezTo>
                  <a:pt x="1780804" y="1050318"/>
                  <a:pt x="1780804" y="1187414"/>
                  <a:pt x="1745529" y="1317461"/>
                </a:cubicBezTo>
                <a:cubicBezTo>
                  <a:pt x="1826646" y="1393710"/>
                  <a:pt x="1972296" y="1468297"/>
                  <a:pt x="1988879" y="1546207"/>
                </a:cubicBezTo>
                <a:cubicBezTo>
                  <a:pt x="2005462" y="1624117"/>
                  <a:pt x="1917933" y="1767018"/>
                  <a:pt x="1845026" y="1784923"/>
                </a:cubicBezTo>
                <a:cubicBezTo>
                  <a:pt x="1772119" y="1802828"/>
                  <a:pt x="1679522" y="1706428"/>
                  <a:pt x="1551439" y="1653635"/>
                </a:cubicBezTo>
                <a:cubicBezTo>
                  <a:pt x="1456452" y="1749208"/>
                  <a:pt x="1337724" y="1817756"/>
                  <a:pt x="1207462" y="1852230"/>
                </a:cubicBezTo>
                <a:cubicBezTo>
                  <a:pt x="1181987" y="1960603"/>
                  <a:pt x="1188815" y="2121709"/>
                  <a:pt x="1131037" y="2177350"/>
                </a:cubicBezTo>
                <a:cubicBezTo>
                  <a:pt x="1073259" y="2232991"/>
                  <a:pt x="912751" y="2240265"/>
                  <a:pt x="860792" y="2186078"/>
                </a:cubicBezTo>
                <a:cubicBezTo>
                  <a:pt x="808833" y="2131891"/>
                  <a:pt x="810792" y="1956972"/>
                  <a:pt x="819282" y="1852230"/>
                </a:cubicBezTo>
                <a:cubicBezTo>
                  <a:pt x="689020" y="1817755"/>
                  <a:pt x="570292" y="1749207"/>
                  <a:pt x="475305" y="1653635"/>
                </a:cubicBezTo>
                <a:cubicBezTo>
                  <a:pt x="368714" y="1685760"/>
                  <a:pt x="234257" y="1772278"/>
                  <a:pt x="155531" y="1750009"/>
                </a:cubicBezTo>
                <a:cubicBezTo>
                  <a:pt x="76805" y="1727740"/>
                  <a:pt x="-17997" y="1592113"/>
                  <a:pt x="2950" y="1520022"/>
                </a:cubicBezTo>
                <a:cubicBezTo>
                  <a:pt x="23897" y="1447931"/>
                  <a:pt x="223198" y="1369411"/>
                  <a:pt x="281215" y="1317461"/>
                </a:cubicBezTo>
                <a:cubicBezTo>
                  <a:pt x="245940" y="1187414"/>
                  <a:pt x="245940" y="1050318"/>
                  <a:pt x="281215" y="920271"/>
                </a:cubicBezTo>
                <a:cubicBezTo>
                  <a:pt x="200098" y="844022"/>
                  <a:pt x="58812" y="767981"/>
                  <a:pt x="37865" y="691525"/>
                </a:cubicBezTo>
                <a:cubicBezTo>
                  <a:pt x="16918" y="615069"/>
                  <a:pt x="82624" y="479442"/>
                  <a:pt x="155531" y="461537"/>
                </a:cubicBezTo>
                <a:cubicBezTo>
                  <a:pt x="228438" y="443632"/>
                  <a:pt x="364680" y="540034"/>
                  <a:pt x="475305" y="584097"/>
                </a:cubicBezTo>
                <a:cubicBezTo>
                  <a:pt x="570292" y="488524"/>
                  <a:pt x="689020" y="419976"/>
                  <a:pt x="819282" y="385502"/>
                </a:cubicBezTo>
                <a:cubicBezTo>
                  <a:pt x="844757" y="277129"/>
                  <a:pt x="815094" y="87414"/>
                  <a:pt x="888019" y="37776"/>
                </a:cubicBezTo>
                <a:cubicBezTo>
                  <a:pt x="960944" y="-11862"/>
                  <a:pt x="1112712" y="-15030"/>
                  <a:pt x="1165952" y="42924"/>
                </a:cubicBezTo>
                <a:cubicBezTo>
                  <a:pt x="1219193" y="100878"/>
                  <a:pt x="1198495" y="263302"/>
                  <a:pt x="1207462" y="385502"/>
                </a:cubicBezTo>
                <a:cubicBezTo>
                  <a:pt x="1337724" y="419977"/>
                  <a:pt x="1456452" y="488525"/>
                  <a:pt x="1551439" y="584097"/>
                </a:cubicBezTo>
                <a:close/>
              </a:path>
            </a:pathLst>
          </a:cu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3324985955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cs typeface="+mn-ea"/>
            </a:endParaRP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E0ECA374-5A50-D554-8AA4-A7E243A43AB6}"/>
              </a:ext>
            </a:extLst>
          </p:cNvPr>
          <p:cNvGrpSpPr/>
          <p:nvPr/>
        </p:nvGrpSpPr>
        <p:grpSpPr>
          <a:xfrm>
            <a:off x="1860412" y="3383728"/>
            <a:ext cx="688855" cy="532435"/>
            <a:chOff x="5248276" y="1095375"/>
            <a:chExt cx="727075" cy="561976"/>
          </a:xfrm>
          <a:solidFill>
            <a:srgbClr val="3D714E"/>
          </a:solidFill>
        </p:grpSpPr>
        <p:sp>
          <p:nvSpPr>
            <p:cNvPr id="12" name="Freeform 378">
              <a:extLst>
                <a:ext uri="{FF2B5EF4-FFF2-40B4-BE49-F238E27FC236}">
                  <a16:creationId xmlns:a16="http://schemas.microsoft.com/office/drawing/2014/main" id="{0F408BFA-FD36-CFE4-AFD2-5C38D0A97F4C}"/>
                </a:ext>
              </a:extLst>
            </p:cNvPr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379">
              <a:extLst>
                <a:ext uri="{FF2B5EF4-FFF2-40B4-BE49-F238E27FC236}">
                  <a16:creationId xmlns:a16="http://schemas.microsoft.com/office/drawing/2014/main" id="{06DB3940-74B3-8F7F-8867-08D157B827CD}"/>
                </a:ext>
              </a:extLst>
            </p:cNvPr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380">
              <a:extLst>
                <a:ext uri="{FF2B5EF4-FFF2-40B4-BE49-F238E27FC236}">
                  <a16:creationId xmlns:a16="http://schemas.microsoft.com/office/drawing/2014/main" id="{90AE3594-AC92-DD9A-8535-F8B383BBB62F}"/>
                </a:ext>
              </a:extLst>
            </p:cNvPr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381">
              <a:extLst>
                <a:ext uri="{FF2B5EF4-FFF2-40B4-BE49-F238E27FC236}">
                  <a16:creationId xmlns:a16="http://schemas.microsoft.com/office/drawing/2014/main" id="{F31A0A7C-1DE1-F416-30B4-376447F43893}"/>
                </a:ext>
              </a:extLst>
            </p:cNvPr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382">
              <a:extLst>
                <a:ext uri="{FF2B5EF4-FFF2-40B4-BE49-F238E27FC236}">
                  <a16:creationId xmlns:a16="http://schemas.microsoft.com/office/drawing/2014/main" id="{3B753E0C-F7FD-BCF2-9F49-7E570F63A697}"/>
                </a:ext>
              </a:extLst>
            </p:cNvPr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383">
              <a:extLst>
                <a:ext uri="{FF2B5EF4-FFF2-40B4-BE49-F238E27FC236}">
                  <a16:creationId xmlns:a16="http://schemas.microsoft.com/office/drawing/2014/main" id="{D412C520-D1CD-3A79-ECD1-A5A885ACC118}"/>
                </a:ext>
              </a:extLst>
            </p:cNvPr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Freeform 384">
              <a:extLst>
                <a:ext uri="{FF2B5EF4-FFF2-40B4-BE49-F238E27FC236}">
                  <a16:creationId xmlns:a16="http://schemas.microsoft.com/office/drawing/2014/main" id="{A8FA77AC-9EE3-1B49-6FB1-CDD83BFDC411}"/>
                </a:ext>
              </a:extLst>
            </p:cNvPr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385">
              <a:extLst>
                <a:ext uri="{FF2B5EF4-FFF2-40B4-BE49-F238E27FC236}">
                  <a16:creationId xmlns:a16="http://schemas.microsoft.com/office/drawing/2014/main" id="{2C843CFF-F111-DC62-3CBD-DB2CE66AEBE8}"/>
                </a:ext>
              </a:extLst>
            </p:cNvPr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386">
              <a:extLst>
                <a:ext uri="{FF2B5EF4-FFF2-40B4-BE49-F238E27FC236}">
                  <a16:creationId xmlns:a16="http://schemas.microsoft.com/office/drawing/2014/main" id="{76060757-558F-4F33-F7F1-62E51B886F69}"/>
                </a:ext>
              </a:extLst>
            </p:cNvPr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387">
              <a:extLst>
                <a:ext uri="{FF2B5EF4-FFF2-40B4-BE49-F238E27FC236}">
                  <a16:creationId xmlns:a16="http://schemas.microsoft.com/office/drawing/2014/main" id="{302087E8-A63E-6149-D490-138E88D6C1F5}"/>
                </a:ext>
              </a:extLst>
            </p:cNvPr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388">
              <a:extLst>
                <a:ext uri="{FF2B5EF4-FFF2-40B4-BE49-F238E27FC236}">
                  <a16:creationId xmlns:a16="http://schemas.microsoft.com/office/drawing/2014/main" id="{5D2CD12D-D0DF-A0F2-4395-5D452C7F9548}"/>
                </a:ext>
              </a:extLst>
            </p:cNvPr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389">
              <a:extLst>
                <a:ext uri="{FF2B5EF4-FFF2-40B4-BE49-F238E27FC236}">
                  <a16:creationId xmlns:a16="http://schemas.microsoft.com/office/drawing/2014/main" id="{F3C75E5B-F2F0-8433-D9C1-7A8DFBB7518D}"/>
                </a:ext>
              </a:extLst>
            </p:cNvPr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390">
              <a:extLst>
                <a:ext uri="{FF2B5EF4-FFF2-40B4-BE49-F238E27FC236}">
                  <a16:creationId xmlns:a16="http://schemas.microsoft.com/office/drawing/2014/main" id="{DA16E3F8-6525-6FA0-9A0E-4624132B0401}"/>
                </a:ext>
              </a:extLst>
            </p:cNvPr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391">
              <a:extLst>
                <a:ext uri="{FF2B5EF4-FFF2-40B4-BE49-F238E27FC236}">
                  <a16:creationId xmlns:a16="http://schemas.microsoft.com/office/drawing/2014/main" id="{3D889060-AAC0-9229-DBB1-F6905618863B}"/>
                </a:ext>
              </a:extLst>
            </p:cNvPr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392">
              <a:extLst>
                <a:ext uri="{FF2B5EF4-FFF2-40B4-BE49-F238E27FC236}">
                  <a16:creationId xmlns:a16="http://schemas.microsoft.com/office/drawing/2014/main" id="{0D2BD25B-1059-508B-4230-A7D09270E32A}"/>
                </a:ext>
              </a:extLst>
            </p:cNvPr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393">
              <a:extLst>
                <a:ext uri="{FF2B5EF4-FFF2-40B4-BE49-F238E27FC236}">
                  <a16:creationId xmlns:a16="http://schemas.microsoft.com/office/drawing/2014/main" id="{AE937F62-16C5-65A3-2C5C-34C28452D895}"/>
                </a:ext>
              </a:extLst>
            </p:cNvPr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394">
              <a:extLst>
                <a:ext uri="{FF2B5EF4-FFF2-40B4-BE49-F238E27FC236}">
                  <a16:creationId xmlns:a16="http://schemas.microsoft.com/office/drawing/2014/main" id="{179DDAF1-86EB-FA1A-4D5C-14555D48ED32}"/>
                </a:ext>
              </a:extLst>
            </p:cNvPr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395">
              <a:extLst>
                <a:ext uri="{FF2B5EF4-FFF2-40B4-BE49-F238E27FC236}">
                  <a16:creationId xmlns:a16="http://schemas.microsoft.com/office/drawing/2014/main" id="{C910131B-3E30-129B-0293-94B134B47E3D}"/>
                </a:ext>
              </a:extLst>
            </p:cNvPr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396">
              <a:extLst>
                <a:ext uri="{FF2B5EF4-FFF2-40B4-BE49-F238E27FC236}">
                  <a16:creationId xmlns:a16="http://schemas.microsoft.com/office/drawing/2014/main" id="{33DBF64E-B27E-0B1D-47DA-C3472A1E12DA}"/>
                </a:ext>
              </a:extLst>
            </p:cNvPr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397">
              <a:extLst>
                <a:ext uri="{FF2B5EF4-FFF2-40B4-BE49-F238E27FC236}">
                  <a16:creationId xmlns:a16="http://schemas.microsoft.com/office/drawing/2014/main" id="{2D4552A5-3900-E61D-0D64-3E9853888278}"/>
                </a:ext>
              </a:extLst>
            </p:cNvPr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398">
              <a:extLst>
                <a:ext uri="{FF2B5EF4-FFF2-40B4-BE49-F238E27FC236}">
                  <a16:creationId xmlns:a16="http://schemas.microsoft.com/office/drawing/2014/main" id="{9D0E306D-54B2-B113-539E-8F3C02B904D0}"/>
                </a:ext>
              </a:extLst>
            </p:cNvPr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399">
              <a:extLst>
                <a:ext uri="{FF2B5EF4-FFF2-40B4-BE49-F238E27FC236}">
                  <a16:creationId xmlns:a16="http://schemas.microsoft.com/office/drawing/2014/main" id="{8D876CF9-4C96-7F52-E1AA-5F0CE69E3E58}"/>
                </a:ext>
              </a:extLst>
            </p:cNvPr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400">
              <a:extLst>
                <a:ext uri="{FF2B5EF4-FFF2-40B4-BE49-F238E27FC236}">
                  <a16:creationId xmlns:a16="http://schemas.microsoft.com/office/drawing/2014/main" id="{39693BB4-B4C2-E1FA-1350-299CC9CA7219}"/>
                </a:ext>
              </a:extLst>
            </p:cNvPr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401">
              <a:extLst>
                <a:ext uri="{FF2B5EF4-FFF2-40B4-BE49-F238E27FC236}">
                  <a16:creationId xmlns:a16="http://schemas.microsoft.com/office/drawing/2014/main" id="{030928B3-1BFF-BF8E-F917-93282552D3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402">
              <a:extLst>
                <a:ext uri="{FF2B5EF4-FFF2-40B4-BE49-F238E27FC236}">
                  <a16:creationId xmlns:a16="http://schemas.microsoft.com/office/drawing/2014/main" id="{5EF9BD4F-D13D-DAE5-BC8B-9B4D4698E1F3}"/>
                </a:ext>
              </a:extLst>
            </p:cNvPr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403">
              <a:extLst>
                <a:ext uri="{FF2B5EF4-FFF2-40B4-BE49-F238E27FC236}">
                  <a16:creationId xmlns:a16="http://schemas.microsoft.com/office/drawing/2014/main" id="{90B0F6F4-38A7-9EC9-5E5D-EC89977B82C0}"/>
                </a:ext>
              </a:extLst>
            </p:cNvPr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404">
              <a:extLst>
                <a:ext uri="{FF2B5EF4-FFF2-40B4-BE49-F238E27FC236}">
                  <a16:creationId xmlns:a16="http://schemas.microsoft.com/office/drawing/2014/main" id="{F509BA25-0CA1-0367-CD51-104CC38393C1}"/>
                </a:ext>
              </a:extLst>
            </p:cNvPr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405">
              <a:extLst>
                <a:ext uri="{FF2B5EF4-FFF2-40B4-BE49-F238E27FC236}">
                  <a16:creationId xmlns:a16="http://schemas.microsoft.com/office/drawing/2014/main" id="{16DCFADC-ABEB-2409-2A53-CD55F01FF809}"/>
                </a:ext>
              </a:extLst>
            </p:cNvPr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407">
              <a:extLst>
                <a:ext uri="{FF2B5EF4-FFF2-40B4-BE49-F238E27FC236}">
                  <a16:creationId xmlns:a16="http://schemas.microsoft.com/office/drawing/2014/main" id="{8117070B-D593-2E8F-4327-96BD7A2134BA}"/>
                </a:ext>
              </a:extLst>
            </p:cNvPr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B0BE191C-5B69-7155-032B-2099E9784157}"/>
              </a:ext>
            </a:extLst>
          </p:cNvPr>
          <p:cNvGrpSpPr/>
          <p:nvPr/>
        </p:nvGrpSpPr>
        <p:grpSpPr>
          <a:xfrm>
            <a:off x="2750992" y="2091306"/>
            <a:ext cx="726458" cy="718938"/>
            <a:chOff x="3100388" y="1978025"/>
            <a:chExt cx="766763" cy="758826"/>
          </a:xfrm>
          <a:solidFill>
            <a:srgbClr val="3D714E"/>
          </a:solidFill>
        </p:grpSpPr>
        <p:sp>
          <p:nvSpPr>
            <p:cNvPr id="42" name="Freeform 560">
              <a:extLst>
                <a:ext uri="{FF2B5EF4-FFF2-40B4-BE49-F238E27FC236}">
                  <a16:creationId xmlns:a16="http://schemas.microsoft.com/office/drawing/2014/main" id="{ACA1FD8B-8C32-5799-3C56-2D710722437A}"/>
                </a:ext>
              </a:extLst>
            </p:cNvPr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561">
              <a:extLst>
                <a:ext uri="{FF2B5EF4-FFF2-40B4-BE49-F238E27FC236}">
                  <a16:creationId xmlns:a16="http://schemas.microsoft.com/office/drawing/2014/main" id="{2450F3CE-50AC-4083-F67A-46B9343F4E8C}"/>
                </a:ext>
              </a:extLst>
            </p:cNvPr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562">
              <a:extLst>
                <a:ext uri="{FF2B5EF4-FFF2-40B4-BE49-F238E27FC236}">
                  <a16:creationId xmlns:a16="http://schemas.microsoft.com/office/drawing/2014/main" id="{D024CD35-CD8F-4FAC-9A25-85A6D2357FFD}"/>
                </a:ext>
              </a:extLst>
            </p:cNvPr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563">
              <a:extLst>
                <a:ext uri="{FF2B5EF4-FFF2-40B4-BE49-F238E27FC236}">
                  <a16:creationId xmlns:a16="http://schemas.microsoft.com/office/drawing/2014/main" id="{CD704D07-0F9E-D77C-B293-03EDB7421CC8}"/>
                </a:ext>
              </a:extLst>
            </p:cNvPr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564">
              <a:extLst>
                <a:ext uri="{FF2B5EF4-FFF2-40B4-BE49-F238E27FC236}">
                  <a16:creationId xmlns:a16="http://schemas.microsoft.com/office/drawing/2014/main" id="{6EC2BF79-07E7-5363-8FEC-4A1AFE8DBCEB}"/>
                </a:ext>
              </a:extLst>
            </p:cNvPr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565">
              <a:extLst>
                <a:ext uri="{FF2B5EF4-FFF2-40B4-BE49-F238E27FC236}">
                  <a16:creationId xmlns:a16="http://schemas.microsoft.com/office/drawing/2014/main" id="{7B4EB10D-462F-AFDA-35E6-2FB66CBCFA71}"/>
                </a:ext>
              </a:extLst>
            </p:cNvPr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566">
              <a:extLst>
                <a:ext uri="{FF2B5EF4-FFF2-40B4-BE49-F238E27FC236}">
                  <a16:creationId xmlns:a16="http://schemas.microsoft.com/office/drawing/2014/main" id="{3B497DD5-753B-DE35-3160-6A3DE3B8D590}"/>
                </a:ext>
              </a:extLst>
            </p:cNvPr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567">
              <a:extLst>
                <a:ext uri="{FF2B5EF4-FFF2-40B4-BE49-F238E27FC236}">
                  <a16:creationId xmlns:a16="http://schemas.microsoft.com/office/drawing/2014/main" id="{4CFE66EB-9BF2-C6DE-7C6A-64F4B05F276A}"/>
                </a:ext>
              </a:extLst>
            </p:cNvPr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568">
              <a:extLst>
                <a:ext uri="{FF2B5EF4-FFF2-40B4-BE49-F238E27FC236}">
                  <a16:creationId xmlns:a16="http://schemas.microsoft.com/office/drawing/2014/main" id="{7A3A58E6-7AD7-E893-71A2-DBF6320A9349}"/>
                </a:ext>
              </a:extLst>
            </p:cNvPr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569">
              <a:extLst>
                <a:ext uri="{FF2B5EF4-FFF2-40B4-BE49-F238E27FC236}">
                  <a16:creationId xmlns:a16="http://schemas.microsoft.com/office/drawing/2014/main" id="{8E732592-6763-0CDB-81A6-56A5F89419F5}"/>
                </a:ext>
              </a:extLst>
            </p:cNvPr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570">
              <a:extLst>
                <a:ext uri="{FF2B5EF4-FFF2-40B4-BE49-F238E27FC236}">
                  <a16:creationId xmlns:a16="http://schemas.microsoft.com/office/drawing/2014/main" id="{43D94944-FA49-1EFB-534E-10904F0ABA7A}"/>
                </a:ext>
              </a:extLst>
            </p:cNvPr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571">
              <a:extLst>
                <a:ext uri="{FF2B5EF4-FFF2-40B4-BE49-F238E27FC236}">
                  <a16:creationId xmlns:a16="http://schemas.microsoft.com/office/drawing/2014/main" id="{EFD991D9-7BE9-1390-CCA6-DBE3CC42E611}"/>
                </a:ext>
              </a:extLst>
            </p:cNvPr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572">
              <a:extLst>
                <a:ext uri="{FF2B5EF4-FFF2-40B4-BE49-F238E27FC236}">
                  <a16:creationId xmlns:a16="http://schemas.microsoft.com/office/drawing/2014/main" id="{5421EC63-7984-EF71-6888-BC6CF5B9E539}"/>
                </a:ext>
              </a:extLst>
            </p:cNvPr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" name="Freeform 573">
              <a:extLst>
                <a:ext uri="{FF2B5EF4-FFF2-40B4-BE49-F238E27FC236}">
                  <a16:creationId xmlns:a16="http://schemas.microsoft.com/office/drawing/2014/main" id="{DC51084D-6EE4-C9DA-7260-8CD8A4BB7E80}"/>
                </a:ext>
              </a:extLst>
            </p:cNvPr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" name="Freeform 574">
              <a:extLst>
                <a:ext uri="{FF2B5EF4-FFF2-40B4-BE49-F238E27FC236}">
                  <a16:creationId xmlns:a16="http://schemas.microsoft.com/office/drawing/2014/main" id="{5921F56E-C052-E633-69E0-EEF1DF6E3472}"/>
                </a:ext>
              </a:extLst>
            </p:cNvPr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575">
              <a:extLst>
                <a:ext uri="{FF2B5EF4-FFF2-40B4-BE49-F238E27FC236}">
                  <a16:creationId xmlns:a16="http://schemas.microsoft.com/office/drawing/2014/main" id="{5076FF23-6BA3-94AD-1487-7DFC6F9E816C}"/>
                </a:ext>
              </a:extLst>
            </p:cNvPr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576">
              <a:extLst>
                <a:ext uri="{FF2B5EF4-FFF2-40B4-BE49-F238E27FC236}">
                  <a16:creationId xmlns:a16="http://schemas.microsoft.com/office/drawing/2014/main" id="{276118AD-1601-3BB4-19EE-839C9D21C864}"/>
                </a:ext>
              </a:extLst>
            </p:cNvPr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" name="Freeform 577">
              <a:extLst>
                <a:ext uri="{FF2B5EF4-FFF2-40B4-BE49-F238E27FC236}">
                  <a16:creationId xmlns:a16="http://schemas.microsoft.com/office/drawing/2014/main" id="{303AED0F-51AB-ADCD-16F2-22837D7111FD}"/>
                </a:ext>
              </a:extLst>
            </p:cNvPr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578">
              <a:extLst>
                <a:ext uri="{FF2B5EF4-FFF2-40B4-BE49-F238E27FC236}">
                  <a16:creationId xmlns:a16="http://schemas.microsoft.com/office/drawing/2014/main" id="{05A863B1-BB8B-16CA-6264-F6DE070CF2CA}"/>
                </a:ext>
              </a:extLst>
            </p:cNvPr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579">
              <a:extLst>
                <a:ext uri="{FF2B5EF4-FFF2-40B4-BE49-F238E27FC236}">
                  <a16:creationId xmlns:a16="http://schemas.microsoft.com/office/drawing/2014/main" id="{FDA58936-0386-2954-AEA2-783BD64057AF}"/>
                </a:ext>
              </a:extLst>
            </p:cNvPr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580">
              <a:extLst>
                <a:ext uri="{FF2B5EF4-FFF2-40B4-BE49-F238E27FC236}">
                  <a16:creationId xmlns:a16="http://schemas.microsoft.com/office/drawing/2014/main" id="{BBC8E452-50BC-E537-AD01-584E85634C8A}"/>
                </a:ext>
              </a:extLst>
            </p:cNvPr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581">
              <a:extLst>
                <a:ext uri="{FF2B5EF4-FFF2-40B4-BE49-F238E27FC236}">
                  <a16:creationId xmlns:a16="http://schemas.microsoft.com/office/drawing/2014/main" id="{449915DA-6A2D-D79B-9660-D1ABDA6E3215}"/>
                </a:ext>
              </a:extLst>
            </p:cNvPr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582">
              <a:extLst>
                <a:ext uri="{FF2B5EF4-FFF2-40B4-BE49-F238E27FC236}">
                  <a16:creationId xmlns:a16="http://schemas.microsoft.com/office/drawing/2014/main" id="{6CF44A55-A5A2-9DDB-FC1C-FB3FB82D1C3E}"/>
                </a:ext>
              </a:extLst>
            </p:cNvPr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583">
              <a:extLst>
                <a:ext uri="{FF2B5EF4-FFF2-40B4-BE49-F238E27FC236}">
                  <a16:creationId xmlns:a16="http://schemas.microsoft.com/office/drawing/2014/main" id="{CC8D69A0-5D6D-C146-5D98-E53713791693}"/>
                </a:ext>
              </a:extLst>
            </p:cNvPr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584">
              <a:extLst>
                <a:ext uri="{FF2B5EF4-FFF2-40B4-BE49-F238E27FC236}">
                  <a16:creationId xmlns:a16="http://schemas.microsoft.com/office/drawing/2014/main" id="{7ADAA85F-F1EF-BD1E-2E2E-3FC8B3F05CCD}"/>
                </a:ext>
              </a:extLst>
            </p:cNvPr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585">
              <a:extLst>
                <a:ext uri="{FF2B5EF4-FFF2-40B4-BE49-F238E27FC236}">
                  <a16:creationId xmlns:a16="http://schemas.microsoft.com/office/drawing/2014/main" id="{A40ECF8E-5D4D-3C18-E7AC-CB2E88D836B3}"/>
                </a:ext>
              </a:extLst>
            </p:cNvPr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586">
              <a:extLst>
                <a:ext uri="{FF2B5EF4-FFF2-40B4-BE49-F238E27FC236}">
                  <a16:creationId xmlns:a16="http://schemas.microsoft.com/office/drawing/2014/main" id="{D29D808E-1136-4CE1-DACC-5BE4E11FF795}"/>
                </a:ext>
              </a:extLst>
            </p:cNvPr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587">
              <a:extLst>
                <a:ext uri="{FF2B5EF4-FFF2-40B4-BE49-F238E27FC236}">
                  <a16:creationId xmlns:a16="http://schemas.microsoft.com/office/drawing/2014/main" id="{FBCE4126-7192-CC9C-6D9E-DAF803AE2646}"/>
                </a:ext>
              </a:extLst>
            </p:cNvPr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588">
              <a:extLst>
                <a:ext uri="{FF2B5EF4-FFF2-40B4-BE49-F238E27FC236}">
                  <a16:creationId xmlns:a16="http://schemas.microsoft.com/office/drawing/2014/main" id="{DE537F77-65E6-4032-9328-B5DB2421B595}"/>
                </a:ext>
              </a:extLst>
            </p:cNvPr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589">
              <a:extLst>
                <a:ext uri="{FF2B5EF4-FFF2-40B4-BE49-F238E27FC236}">
                  <a16:creationId xmlns:a16="http://schemas.microsoft.com/office/drawing/2014/main" id="{1ED26E47-A11D-EB1A-1298-951A78A1DB1D}"/>
                </a:ext>
              </a:extLst>
            </p:cNvPr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590">
              <a:extLst>
                <a:ext uri="{FF2B5EF4-FFF2-40B4-BE49-F238E27FC236}">
                  <a16:creationId xmlns:a16="http://schemas.microsoft.com/office/drawing/2014/main" id="{681B7C8C-82BE-D960-B6EC-CFAC7E150590}"/>
                </a:ext>
              </a:extLst>
            </p:cNvPr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591">
              <a:extLst>
                <a:ext uri="{FF2B5EF4-FFF2-40B4-BE49-F238E27FC236}">
                  <a16:creationId xmlns:a16="http://schemas.microsoft.com/office/drawing/2014/main" id="{F453B441-920E-B7FC-B889-3CA7D7A3FFB2}"/>
                </a:ext>
              </a:extLst>
            </p:cNvPr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592">
              <a:extLst>
                <a:ext uri="{FF2B5EF4-FFF2-40B4-BE49-F238E27FC236}">
                  <a16:creationId xmlns:a16="http://schemas.microsoft.com/office/drawing/2014/main" id="{97EA1004-3A19-53D5-365F-533C45153CBE}"/>
                </a:ext>
              </a:extLst>
            </p:cNvPr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593">
              <a:extLst>
                <a:ext uri="{FF2B5EF4-FFF2-40B4-BE49-F238E27FC236}">
                  <a16:creationId xmlns:a16="http://schemas.microsoft.com/office/drawing/2014/main" id="{4318F4B8-3D95-B6F8-495B-24262C3F1C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594">
              <a:extLst>
                <a:ext uri="{FF2B5EF4-FFF2-40B4-BE49-F238E27FC236}">
                  <a16:creationId xmlns:a16="http://schemas.microsoft.com/office/drawing/2014/main" id="{FB9C45B1-FB94-3149-DE4D-3B552F32E172}"/>
                </a:ext>
              </a:extLst>
            </p:cNvPr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595">
              <a:extLst>
                <a:ext uri="{FF2B5EF4-FFF2-40B4-BE49-F238E27FC236}">
                  <a16:creationId xmlns:a16="http://schemas.microsoft.com/office/drawing/2014/main" id="{1C8BD02E-079D-2FEF-EABC-0F78CA9A6518}"/>
                </a:ext>
              </a:extLst>
            </p:cNvPr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78" name="组合 77">
            <a:extLst>
              <a:ext uri="{FF2B5EF4-FFF2-40B4-BE49-F238E27FC236}">
                <a16:creationId xmlns:a16="http://schemas.microsoft.com/office/drawing/2014/main" id="{2D0CA310-B875-8561-D2FD-E2ECB685D43A}"/>
              </a:ext>
            </a:extLst>
          </p:cNvPr>
          <p:cNvGrpSpPr/>
          <p:nvPr/>
        </p:nvGrpSpPr>
        <p:grpSpPr>
          <a:xfrm>
            <a:off x="3456088" y="3970279"/>
            <a:ext cx="727961" cy="723449"/>
            <a:chOff x="6137276" y="2995613"/>
            <a:chExt cx="768350" cy="763588"/>
          </a:xfrm>
          <a:solidFill>
            <a:srgbClr val="3D714E"/>
          </a:solidFill>
        </p:grpSpPr>
        <p:sp>
          <p:nvSpPr>
            <p:cNvPr id="79" name="Freeform 276">
              <a:extLst>
                <a:ext uri="{FF2B5EF4-FFF2-40B4-BE49-F238E27FC236}">
                  <a16:creationId xmlns:a16="http://schemas.microsoft.com/office/drawing/2014/main" id="{D44E89FB-DFB3-3732-8CE4-F3F75E3E2245}"/>
                </a:ext>
              </a:extLst>
            </p:cNvPr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277">
              <a:extLst>
                <a:ext uri="{FF2B5EF4-FFF2-40B4-BE49-F238E27FC236}">
                  <a16:creationId xmlns:a16="http://schemas.microsoft.com/office/drawing/2014/main" id="{BF2C0B42-6CEE-487D-6A53-D8A44BE3AA13}"/>
                </a:ext>
              </a:extLst>
            </p:cNvPr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278">
              <a:extLst>
                <a:ext uri="{FF2B5EF4-FFF2-40B4-BE49-F238E27FC236}">
                  <a16:creationId xmlns:a16="http://schemas.microsoft.com/office/drawing/2014/main" id="{DC0DF2C6-7F10-A087-934A-3D37F04C6AC6}"/>
                </a:ext>
              </a:extLst>
            </p:cNvPr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279">
              <a:extLst>
                <a:ext uri="{FF2B5EF4-FFF2-40B4-BE49-F238E27FC236}">
                  <a16:creationId xmlns:a16="http://schemas.microsoft.com/office/drawing/2014/main" id="{B90D896B-F370-7FCB-13E8-7FCB3FEEC5D9}"/>
                </a:ext>
              </a:extLst>
            </p:cNvPr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280">
              <a:extLst>
                <a:ext uri="{FF2B5EF4-FFF2-40B4-BE49-F238E27FC236}">
                  <a16:creationId xmlns:a16="http://schemas.microsoft.com/office/drawing/2014/main" id="{1BF50D92-1FB2-F5CF-972D-DC36765A9D1D}"/>
                </a:ext>
              </a:extLst>
            </p:cNvPr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281">
              <a:extLst>
                <a:ext uri="{FF2B5EF4-FFF2-40B4-BE49-F238E27FC236}">
                  <a16:creationId xmlns:a16="http://schemas.microsoft.com/office/drawing/2014/main" id="{F0F23771-1EE5-7E11-74B5-8AD61FF99435}"/>
                </a:ext>
              </a:extLst>
            </p:cNvPr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282">
              <a:extLst>
                <a:ext uri="{FF2B5EF4-FFF2-40B4-BE49-F238E27FC236}">
                  <a16:creationId xmlns:a16="http://schemas.microsoft.com/office/drawing/2014/main" id="{6A9C4B70-AF26-B3F4-B0B6-90351B818246}"/>
                </a:ext>
              </a:extLst>
            </p:cNvPr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283">
              <a:extLst>
                <a:ext uri="{FF2B5EF4-FFF2-40B4-BE49-F238E27FC236}">
                  <a16:creationId xmlns:a16="http://schemas.microsoft.com/office/drawing/2014/main" id="{998092F4-1DE0-3470-81B6-AE58A1E8D69A}"/>
                </a:ext>
              </a:extLst>
            </p:cNvPr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284">
              <a:extLst>
                <a:ext uri="{FF2B5EF4-FFF2-40B4-BE49-F238E27FC236}">
                  <a16:creationId xmlns:a16="http://schemas.microsoft.com/office/drawing/2014/main" id="{8ED51B3B-4FE0-5EB0-9C8E-7AF6AFDBB455}"/>
                </a:ext>
              </a:extLst>
            </p:cNvPr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285">
              <a:extLst>
                <a:ext uri="{FF2B5EF4-FFF2-40B4-BE49-F238E27FC236}">
                  <a16:creationId xmlns:a16="http://schemas.microsoft.com/office/drawing/2014/main" id="{9A407941-391C-9D38-72AB-1FAA6C428F7F}"/>
                </a:ext>
              </a:extLst>
            </p:cNvPr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286">
              <a:extLst>
                <a:ext uri="{FF2B5EF4-FFF2-40B4-BE49-F238E27FC236}">
                  <a16:creationId xmlns:a16="http://schemas.microsoft.com/office/drawing/2014/main" id="{F30E5282-D157-F45E-CDF6-6E5306087244}"/>
                </a:ext>
              </a:extLst>
            </p:cNvPr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287">
              <a:extLst>
                <a:ext uri="{FF2B5EF4-FFF2-40B4-BE49-F238E27FC236}">
                  <a16:creationId xmlns:a16="http://schemas.microsoft.com/office/drawing/2014/main" id="{14EED1C4-CEFC-69A2-804E-4C1725EB2DA2}"/>
                </a:ext>
              </a:extLst>
            </p:cNvPr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288">
              <a:extLst>
                <a:ext uri="{FF2B5EF4-FFF2-40B4-BE49-F238E27FC236}">
                  <a16:creationId xmlns:a16="http://schemas.microsoft.com/office/drawing/2014/main" id="{754D07CC-C6C3-0E75-25BC-0AE4B0E32E36}"/>
                </a:ext>
              </a:extLst>
            </p:cNvPr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289">
              <a:extLst>
                <a:ext uri="{FF2B5EF4-FFF2-40B4-BE49-F238E27FC236}">
                  <a16:creationId xmlns:a16="http://schemas.microsoft.com/office/drawing/2014/main" id="{4B8FFF92-E7A1-EC3F-493E-3B2F9CEAFDD2}"/>
                </a:ext>
              </a:extLst>
            </p:cNvPr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290">
              <a:extLst>
                <a:ext uri="{FF2B5EF4-FFF2-40B4-BE49-F238E27FC236}">
                  <a16:creationId xmlns:a16="http://schemas.microsoft.com/office/drawing/2014/main" id="{2FF3DDA2-1857-4B05-D60B-33CDA0B6644F}"/>
                </a:ext>
              </a:extLst>
            </p:cNvPr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291">
              <a:extLst>
                <a:ext uri="{FF2B5EF4-FFF2-40B4-BE49-F238E27FC236}">
                  <a16:creationId xmlns:a16="http://schemas.microsoft.com/office/drawing/2014/main" id="{F903367D-E51A-062D-7135-28533BE1F2A1}"/>
                </a:ext>
              </a:extLst>
            </p:cNvPr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292">
              <a:extLst>
                <a:ext uri="{FF2B5EF4-FFF2-40B4-BE49-F238E27FC236}">
                  <a16:creationId xmlns:a16="http://schemas.microsoft.com/office/drawing/2014/main" id="{CCBEA7B3-2DB6-B834-60BE-01130A4B72CC}"/>
                </a:ext>
              </a:extLst>
            </p:cNvPr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293">
              <a:extLst>
                <a:ext uri="{FF2B5EF4-FFF2-40B4-BE49-F238E27FC236}">
                  <a16:creationId xmlns:a16="http://schemas.microsoft.com/office/drawing/2014/main" id="{15609291-2704-2A22-BDE1-E05FEF7DEDCD}"/>
                </a:ext>
              </a:extLst>
            </p:cNvPr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294">
              <a:extLst>
                <a:ext uri="{FF2B5EF4-FFF2-40B4-BE49-F238E27FC236}">
                  <a16:creationId xmlns:a16="http://schemas.microsoft.com/office/drawing/2014/main" id="{3F52DB00-772B-B9B8-6F2D-AFB7AF2BEBE8}"/>
                </a:ext>
              </a:extLst>
            </p:cNvPr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295">
              <a:extLst>
                <a:ext uri="{FF2B5EF4-FFF2-40B4-BE49-F238E27FC236}">
                  <a16:creationId xmlns:a16="http://schemas.microsoft.com/office/drawing/2014/main" id="{C6549321-1109-5AC6-D9E4-9C6966C75CE0}"/>
                </a:ext>
              </a:extLst>
            </p:cNvPr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296">
              <a:extLst>
                <a:ext uri="{FF2B5EF4-FFF2-40B4-BE49-F238E27FC236}">
                  <a16:creationId xmlns:a16="http://schemas.microsoft.com/office/drawing/2014/main" id="{615B9F71-CB02-461C-DCD4-15A22876AFC9}"/>
                </a:ext>
              </a:extLst>
            </p:cNvPr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297">
              <a:extLst>
                <a:ext uri="{FF2B5EF4-FFF2-40B4-BE49-F238E27FC236}">
                  <a16:creationId xmlns:a16="http://schemas.microsoft.com/office/drawing/2014/main" id="{F37275FF-2FCE-56A5-7301-CD7DCF9BEDBD}"/>
                </a:ext>
              </a:extLst>
            </p:cNvPr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298">
              <a:extLst>
                <a:ext uri="{FF2B5EF4-FFF2-40B4-BE49-F238E27FC236}">
                  <a16:creationId xmlns:a16="http://schemas.microsoft.com/office/drawing/2014/main" id="{B0B754A3-FB4E-5582-C4A3-2424FBD412A5}"/>
                </a:ext>
              </a:extLst>
            </p:cNvPr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299">
              <a:extLst>
                <a:ext uri="{FF2B5EF4-FFF2-40B4-BE49-F238E27FC236}">
                  <a16:creationId xmlns:a16="http://schemas.microsoft.com/office/drawing/2014/main" id="{5553F635-B98A-F792-41DF-0750EE93B387}"/>
                </a:ext>
              </a:extLst>
            </p:cNvPr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300">
              <a:extLst>
                <a:ext uri="{FF2B5EF4-FFF2-40B4-BE49-F238E27FC236}">
                  <a16:creationId xmlns:a16="http://schemas.microsoft.com/office/drawing/2014/main" id="{DC7D3F86-1B68-3B3F-3BB9-E9E7D26D71F4}"/>
                </a:ext>
              </a:extLst>
            </p:cNvPr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301">
              <a:extLst>
                <a:ext uri="{FF2B5EF4-FFF2-40B4-BE49-F238E27FC236}">
                  <a16:creationId xmlns:a16="http://schemas.microsoft.com/office/drawing/2014/main" id="{E0F5A918-A321-184D-7A94-7DD0AD255AA1}"/>
                </a:ext>
              </a:extLst>
            </p:cNvPr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302">
              <a:extLst>
                <a:ext uri="{FF2B5EF4-FFF2-40B4-BE49-F238E27FC236}">
                  <a16:creationId xmlns:a16="http://schemas.microsoft.com/office/drawing/2014/main" id="{408E26C2-523B-1CF5-7F43-B32D538F618D}"/>
                </a:ext>
              </a:extLst>
            </p:cNvPr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303">
              <a:extLst>
                <a:ext uri="{FF2B5EF4-FFF2-40B4-BE49-F238E27FC236}">
                  <a16:creationId xmlns:a16="http://schemas.microsoft.com/office/drawing/2014/main" id="{96C1B325-2757-5BE1-DA11-0FC17AC0FCF5}"/>
                </a:ext>
              </a:extLst>
            </p:cNvPr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304">
              <a:extLst>
                <a:ext uri="{FF2B5EF4-FFF2-40B4-BE49-F238E27FC236}">
                  <a16:creationId xmlns:a16="http://schemas.microsoft.com/office/drawing/2014/main" id="{5F3D3D12-C7F0-D658-2E19-BFDE891A1C81}"/>
                </a:ext>
              </a:extLst>
            </p:cNvPr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305">
              <a:extLst>
                <a:ext uri="{FF2B5EF4-FFF2-40B4-BE49-F238E27FC236}">
                  <a16:creationId xmlns:a16="http://schemas.microsoft.com/office/drawing/2014/main" id="{20F06E5D-77AA-8859-54D6-9BCAD3D55411}"/>
                </a:ext>
              </a:extLst>
            </p:cNvPr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306">
              <a:extLst>
                <a:ext uri="{FF2B5EF4-FFF2-40B4-BE49-F238E27FC236}">
                  <a16:creationId xmlns:a16="http://schemas.microsoft.com/office/drawing/2014/main" id="{907687CA-174A-1C54-4860-CBD478E22240}"/>
                </a:ext>
              </a:extLst>
            </p:cNvPr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307">
              <a:extLst>
                <a:ext uri="{FF2B5EF4-FFF2-40B4-BE49-F238E27FC236}">
                  <a16:creationId xmlns:a16="http://schemas.microsoft.com/office/drawing/2014/main" id="{7850CFBA-468E-63A3-3D92-B9789FE85F9E}"/>
                </a:ext>
              </a:extLst>
            </p:cNvPr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308">
              <a:extLst>
                <a:ext uri="{FF2B5EF4-FFF2-40B4-BE49-F238E27FC236}">
                  <a16:creationId xmlns:a16="http://schemas.microsoft.com/office/drawing/2014/main" id="{77BE9782-1D6C-A98A-6715-7789D97F4975}"/>
                </a:ext>
              </a:extLst>
            </p:cNvPr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309">
              <a:extLst>
                <a:ext uri="{FF2B5EF4-FFF2-40B4-BE49-F238E27FC236}">
                  <a16:creationId xmlns:a16="http://schemas.microsoft.com/office/drawing/2014/main" id="{86091A2A-447A-0FC6-5166-480AB938992D}"/>
                </a:ext>
              </a:extLst>
            </p:cNvPr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310">
              <a:extLst>
                <a:ext uri="{FF2B5EF4-FFF2-40B4-BE49-F238E27FC236}">
                  <a16:creationId xmlns:a16="http://schemas.microsoft.com/office/drawing/2014/main" id="{8056E6EB-4C50-5F62-CD80-6B573692342B}"/>
                </a:ext>
              </a:extLst>
            </p:cNvPr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311">
              <a:extLst>
                <a:ext uri="{FF2B5EF4-FFF2-40B4-BE49-F238E27FC236}">
                  <a16:creationId xmlns:a16="http://schemas.microsoft.com/office/drawing/2014/main" id="{94E31C5D-EADC-A43B-1806-8A3DF9340242}"/>
                </a:ext>
              </a:extLst>
            </p:cNvPr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312">
              <a:extLst>
                <a:ext uri="{FF2B5EF4-FFF2-40B4-BE49-F238E27FC236}">
                  <a16:creationId xmlns:a16="http://schemas.microsoft.com/office/drawing/2014/main" id="{F212A486-B2BD-076A-9206-C32430CAC75B}"/>
                </a:ext>
              </a:extLst>
            </p:cNvPr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313">
              <a:extLst>
                <a:ext uri="{FF2B5EF4-FFF2-40B4-BE49-F238E27FC236}">
                  <a16:creationId xmlns:a16="http://schemas.microsoft.com/office/drawing/2014/main" id="{AF468E19-845A-1AA8-CE8F-30D741B8EAC7}"/>
                </a:ext>
              </a:extLst>
            </p:cNvPr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314">
              <a:extLst>
                <a:ext uri="{FF2B5EF4-FFF2-40B4-BE49-F238E27FC236}">
                  <a16:creationId xmlns:a16="http://schemas.microsoft.com/office/drawing/2014/main" id="{10F3A1C8-ADEA-C934-F805-E6DE3FE70216}"/>
                </a:ext>
              </a:extLst>
            </p:cNvPr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315">
              <a:extLst>
                <a:ext uri="{FF2B5EF4-FFF2-40B4-BE49-F238E27FC236}">
                  <a16:creationId xmlns:a16="http://schemas.microsoft.com/office/drawing/2014/main" id="{7F28FE5F-A6FD-4742-D805-36C014DE8D8C}"/>
                </a:ext>
              </a:extLst>
            </p:cNvPr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316">
              <a:extLst>
                <a:ext uri="{FF2B5EF4-FFF2-40B4-BE49-F238E27FC236}">
                  <a16:creationId xmlns:a16="http://schemas.microsoft.com/office/drawing/2014/main" id="{091BC358-DDBC-4D13-0706-F7CEDB0888A7}"/>
                </a:ext>
              </a:extLst>
            </p:cNvPr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317">
              <a:extLst>
                <a:ext uri="{FF2B5EF4-FFF2-40B4-BE49-F238E27FC236}">
                  <a16:creationId xmlns:a16="http://schemas.microsoft.com/office/drawing/2014/main" id="{5AB883DF-49CB-42B7-22CE-311314CBF8E4}"/>
                </a:ext>
              </a:extLst>
            </p:cNvPr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318">
              <a:extLst>
                <a:ext uri="{FF2B5EF4-FFF2-40B4-BE49-F238E27FC236}">
                  <a16:creationId xmlns:a16="http://schemas.microsoft.com/office/drawing/2014/main" id="{FB0E444B-6536-1156-9DB3-2D427FF72199}"/>
                </a:ext>
              </a:extLst>
            </p:cNvPr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319">
              <a:extLst>
                <a:ext uri="{FF2B5EF4-FFF2-40B4-BE49-F238E27FC236}">
                  <a16:creationId xmlns:a16="http://schemas.microsoft.com/office/drawing/2014/main" id="{78AB22A0-BB24-12CD-FCFF-CE1E4F88BBC9}"/>
                </a:ext>
              </a:extLst>
            </p:cNvPr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320">
              <a:extLst>
                <a:ext uri="{FF2B5EF4-FFF2-40B4-BE49-F238E27FC236}">
                  <a16:creationId xmlns:a16="http://schemas.microsoft.com/office/drawing/2014/main" id="{8561B126-FF72-D707-7122-07E65AB7A61A}"/>
                </a:ext>
              </a:extLst>
            </p:cNvPr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321">
              <a:extLst>
                <a:ext uri="{FF2B5EF4-FFF2-40B4-BE49-F238E27FC236}">
                  <a16:creationId xmlns:a16="http://schemas.microsoft.com/office/drawing/2014/main" id="{D6856A00-DF4A-857E-5ACF-78F5DF50DB85}"/>
                </a:ext>
              </a:extLst>
            </p:cNvPr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322">
              <a:extLst>
                <a:ext uri="{FF2B5EF4-FFF2-40B4-BE49-F238E27FC236}">
                  <a16:creationId xmlns:a16="http://schemas.microsoft.com/office/drawing/2014/main" id="{BA03A758-6EEF-DE7A-92A8-D03D8742BCD6}"/>
                </a:ext>
              </a:extLst>
            </p:cNvPr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323">
              <a:extLst>
                <a:ext uri="{FF2B5EF4-FFF2-40B4-BE49-F238E27FC236}">
                  <a16:creationId xmlns:a16="http://schemas.microsoft.com/office/drawing/2014/main" id="{084BEAB1-3076-1170-BC67-9EBA765C3F16}"/>
                </a:ext>
              </a:extLst>
            </p:cNvPr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324">
              <a:extLst>
                <a:ext uri="{FF2B5EF4-FFF2-40B4-BE49-F238E27FC236}">
                  <a16:creationId xmlns:a16="http://schemas.microsoft.com/office/drawing/2014/main" id="{BE5C2BCB-7C29-544B-660D-698416C49065}"/>
                </a:ext>
              </a:extLst>
            </p:cNvPr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325">
              <a:extLst>
                <a:ext uri="{FF2B5EF4-FFF2-40B4-BE49-F238E27FC236}">
                  <a16:creationId xmlns:a16="http://schemas.microsoft.com/office/drawing/2014/main" id="{F9644197-9A76-25A2-D28F-C9E9B0C3F832}"/>
                </a:ext>
              </a:extLst>
            </p:cNvPr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326">
              <a:extLst>
                <a:ext uri="{FF2B5EF4-FFF2-40B4-BE49-F238E27FC236}">
                  <a16:creationId xmlns:a16="http://schemas.microsoft.com/office/drawing/2014/main" id="{606A03F9-FD53-DE3F-7756-54D8EBDCDF7A}"/>
                </a:ext>
              </a:extLst>
            </p:cNvPr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327">
              <a:extLst>
                <a:ext uri="{FF2B5EF4-FFF2-40B4-BE49-F238E27FC236}">
                  <a16:creationId xmlns:a16="http://schemas.microsoft.com/office/drawing/2014/main" id="{129AA872-F751-921D-B80E-D2BF483A4AFF}"/>
                </a:ext>
              </a:extLst>
            </p:cNvPr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328">
              <a:extLst>
                <a:ext uri="{FF2B5EF4-FFF2-40B4-BE49-F238E27FC236}">
                  <a16:creationId xmlns:a16="http://schemas.microsoft.com/office/drawing/2014/main" id="{3EE19356-5778-8F84-660C-DD584E15A544}"/>
                </a:ext>
              </a:extLst>
            </p:cNvPr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329">
              <a:extLst>
                <a:ext uri="{FF2B5EF4-FFF2-40B4-BE49-F238E27FC236}">
                  <a16:creationId xmlns:a16="http://schemas.microsoft.com/office/drawing/2014/main" id="{8D921715-1D2C-4DB6-4FF5-B3FB49312665}"/>
                </a:ext>
              </a:extLst>
            </p:cNvPr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330">
              <a:extLst>
                <a:ext uri="{FF2B5EF4-FFF2-40B4-BE49-F238E27FC236}">
                  <a16:creationId xmlns:a16="http://schemas.microsoft.com/office/drawing/2014/main" id="{13C168A3-8E67-F867-1A60-C75E477B776B}"/>
                </a:ext>
              </a:extLst>
            </p:cNvPr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331">
              <a:extLst>
                <a:ext uri="{FF2B5EF4-FFF2-40B4-BE49-F238E27FC236}">
                  <a16:creationId xmlns:a16="http://schemas.microsoft.com/office/drawing/2014/main" id="{8489CDEC-58F3-DF0A-E526-C6B31F393BA2}"/>
                </a:ext>
              </a:extLst>
            </p:cNvPr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332">
              <a:extLst>
                <a:ext uri="{FF2B5EF4-FFF2-40B4-BE49-F238E27FC236}">
                  <a16:creationId xmlns:a16="http://schemas.microsoft.com/office/drawing/2014/main" id="{49D2570B-D5FD-BB6E-2157-CB455DB31D6D}"/>
                </a:ext>
              </a:extLst>
            </p:cNvPr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333">
              <a:extLst>
                <a:ext uri="{FF2B5EF4-FFF2-40B4-BE49-F238E27FC236}">
                  <a16:creationId xmlns:a16="http://schemas.microsoft.com/office/drawing/2014/main" id="{B9BF3262-4F0E-0381-B90A-F64552D2440F}"/>
                </a:ext>
              </a:extLst>
            </p:cNvPr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334">
              <a:extLst>
                <a:ext uri="{FF2B5EF4-FFF2-40B4-BE49-F238E27FC236}">
                  <a16:creationId xmlns:a16="http://schemas.microsoft.com/office/drawing/2014/main" id="{A16AD31D-89CD-1B53-EBFF-1191E28833F9}"/>
                </a:ext>
              </a:extLst>
            </p:cNvPr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335">
              <a:extLst>
                <a:ext uri="{FF2B5EF4-FFF2-40B4-BE49-F238E27FC236}">
                  <a16:creationId xmlns:a16="http://schemas.microsoft.com/office/drawing/2014/main" id="{48504EBF-174A-3C95-96DF-84BD24DB3C51}"/>
                </a:ext>
              </a:extLst>
            </p:cNvPr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" name="Freeform 336">
              <a:extLst>
                <a:ext uri="{FF2B5EF4-FFF2-40B4-BE49-F238E27FC236}">
                  <a16:creationId xmlns:a16="http://schemas.microsoft.com/office/drawing/2014/main" id="{6D8889E8-CF8E-DD06-E528-6508D5B70ABC}"/>
                </a:ext>
              </a:extLst>
            </p:cNvPr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" name="Freeform 337">
              <a:extLst>
                <a:ext uri="{FF2B5EF4-FFF2-40B4-BE49-F238E27FC236}">
                  <a16:creationId xmlns:a16="http://schemas.microsoft.com/office/drawing/2014/main" id="{58C80DAF-F36D-F49B-BB7F-D485CE0140F8}"/>
                </a:ext>
              </a:extLst>
            </p:cNvPr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" name="Freeform 338">
              <a:extLst>
                <a:ext uri="{FF2B5EF4-FFF2-40B4-BE49-F238E27FC236}">
                  <a16:creationId xmlns:a16="http://schemas.microsoft.com/office/drawing/2014/main" id="{14A0DBA7-9707-9222-84EA-ED460870024D}"/>
                </a:ext>
              </a:extLst>
            </p:cNvPr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" name="Freeform 339">
              <a:extLst>
                <a:ext uri="{FF2B5EF4-FFF2-40B4-BE49-F238E27FC236}">
                  <a16:creationId xmlns:a16="http://schemas.microsoft.com/office/drawing/2014/main" id="{EBCEFA2B-81B5-B65A-B2FD-C5D5BC4888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" name="Freeform 340">
              <a:extLst>
                <a:ext uri="{FF2B5EF4-FFF2-40B4-BE49-F238E27FC236}">
                  <a16:creationId xmlns:a16="http://schemas.microsoft.com/office/drawing/2014/main" id="{ED9CD831-F401-3EE2-1292-5AFFC86636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 dirty="0"/>
            </a:p>
          </p:txBody>
        </p:sp>
        <p:sp>
          <p:nvSpPr>
            <p:cNvPr id="144" name="Freeform 341">
              <a:extLst>
                <a:ext uri="{FF2B5EF4-FFF2-40B4-BE49-F238E27FC236}">
                  <a16:creationId xmlns:a16="http://schemas.microsoft.com/office/drawing/2014/main" id="{404F455B-3112-B6B9-1B64-36F12603F7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" name="Freeform 342">
              <a:extLst>
                <a:ext uri="{FF2B5EF4-FFF2-40B4-BE49-F238E27FC236}">
                  <a16:creationId xmlns:a16="http://schemas.microsoft.com/office/drawing/2014/main" id="{D85C64F3-A8FB-48FB-2DBC-C7390DE52E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6" name="组合 145">
            <a:extLst>
              <a:ext uri="{FF2B5EF4-FFF2-40B4-BE49-F238E27FC236}">
                <a16:creationId xmlns:a16="http://schemas.microsoft.com/office/drawing/2014/main" id="{9140C15E-E9FF-FA1B-8533-C571B35B7F35}"/>
              </a:ext>
            </a:extLst>
          </p:cNvPr>
          <p:cNvGrpSpPr/>
          <p:nvPr/>
        </p:nvGrpSpPr>
        <p:grpSpPr>
          <a:xfrm>
            <a:off x="6226359" y="1893975"/>
            <a:ext cx="4901238" cy="2994548"/>
            <a:chOff x="8154515" y="1085578"/>
            <a:chExt cx="4901238" cy="2994548"/>
          </a:xfrm>
        </p:grpSpPr>
        <p:sp>
          <p:nvSpPr>
            <p:cNvPr id="147" name="矩形 146">
              <a:extLst>
                <a:ext uri="{FF2B5EF4-FFF2-40B4-BE49-F238E27FC236}">
                  <a16:creationId xmlns:a16="http://schemas.microsoft.com/office/drawing/2014/main" id="{8ED77ACE-2478-6AED-5884-362614A7BA7C}"/>
                </a:ext>
              </a:extLst>
            </p:cNvPr>
            <p:cNvSpPr/>
            <p:nvPr/>
          </p:nvSpPr>
          <p:spPr>
            <a:xfrm>
              <a:off x="8154515" y="1547243"/>
              <a:ext cx="4901238" cy="1174420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200</a:t>
              </a: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</a:t>
              </a: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分钟之内。此处添加详细文本描述，建议与标题相关并符合整体语言风格，语言描述尽量简洁生动。</a:t>
              </a:r>
            </a:p>
          </p:txBody>
        </p:sp>
        <p:sp>
          <p:nvSpPr>
            <p:cNvPr id="148" name="文本框 147">
              <a:extLst>
                <a:ext uri="{FF2B5EF4-FFF2-40B4-BE49-F238E27FC236}">
                  <a16:creationId xmlns:a16="http://schemas.microsoft.com/office/drawing/2014/main" id="{D8DA4FE8-3953-F91A-E0C0-1D42135BC622}"/>
                </a:ext>
              </a:extLst>
            </p:cNvPr>
            <p:cNvSpPr txBox="1"/>
            <p:nvPr/>
          </p:nvSpPr>
          <p:spPr>
            <a:xfrm>
              <a:off x="8154515" y="1085578"/>
              <a:ext cx="324036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400" b="1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单击此处添加标题文本</a:t>
              </a:r>
            </a:p>
          </p:txBody>
        </p:sp>
        <p:sp>
          <p:nvSpPr>
            <p:cNvPr id="151" name="矩形 150">
              <a:extLst>
                <a:ext uri="{FF2B5EF4-FFF2-40B4-BE49-F238E27FC236}">
                  <a16:creationId xmlns:a16="http://schemas.microsoft.com/office/drawing/2014/main" id="{615A3928-B2C2-A1FB-A2DF-B76D4A8567CE}"/>
                </a:ext>
              </a:extLst>
            </p:cNvPr>
            <p:cNvSpPr/>
            <p:nvPr/>
          </p:nvSpPr>
          <p:spPr>
            <a:xfrm>
              <a:off x="8154515" y="2905706"/>
              <a:ext cx="4901238" cy="1174420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marL="228600" indent="-228600">
                <a:lnSpc>
                  <a:spcPct val="150000"/>
                </a:lnSpc>
                <a:buFont typeface="+mj-ea"/>
                <a:buAutoNum type="circleNumDbPlain"/>
              </a:pP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  <a:p>
              <a:pPr marL="228600" indent="-228600">
                <a:lnSpc>
                  <a:spcPct val="150000"/>
                </a:lnSpc>
                <a:buFont typeface="+mj-ea"/>
                <a:buAutoNum type="circleNumDbPlain"/>
              </a:pP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模板网，幻灯片演示模板及素材免费下载！</a:t>
              </a:r>
            </a:p>
            <a:p>
              <a:pPr marL="228600" indent="-228600">
                <a:lnSpc>
                  <a:spcPct val="150000"/>
                </a:lnSpc>
                <a:buFont typeface="+mj-ea"/>
                <a:buAutoNum type="circleNumDbPlain"/>
              </a:pP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 唯一访问网址：</a:t>
              </a:r>
              <a:r>
                <a:rPr lang="en-US" altLang="zh-CN" sz="12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www.51pptmoban.com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317811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4CC3DE31-8521-9CCD-7CB1-6AF4C53934F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0" y="0"/>
            <a:ext cx="12858750" cy="7232650"/>
          </a:xfrm>
          <a:custGeom>
            <a:avLst/>
            <a:gdLst>
              <a:gd name="connsiteX0" fmla="*/ 0 w 12858750"/>
              <a:gd name="connsiteY0" fmla="*/ 0 h 7232650"/>
              <a:gd name="connsiteX1" fmla="*/ 12858750 w 12858750"/>
              <a:gd name="connsiteY1" fmla="*/ 0 h 7232650"/>
              <a:gd name="connsiteX2" fmla="*/ 12858750 w 12858750"/>
              <a:gd name="connsiteY2" fmla="*/ 7232650 h 7232650"/>
              <a:gd name="connsiteX3" fmla="*/ 0 w 12858750"/>
              <a:gd name="connsiteY3" fmla="*/ 7232650 h 723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58750" h="7232650">
                <a:moveTo>
                  <a:pt x="0" y="0"/>
                </a:moveTo>
                <a:lnTo>
                  <a:pt x="12858750" y="0"/>
                </a:lnTo>
                <a:lnTo>
                  <a:pt x="12858750" y="7232650"/>
                </a:lnTo>
                <a:lnTo>
                  <a:pt x="0" y="7232650"/>
                </a:lnTo>
                <a:close/>
              </a:path>
            </a:pathLst>
          </a:custGeom>
        </p:spPr>
      </p:pic>
      <p:grpSp>
        <p:nvGrpSpPr>
          <p:cNvPr id="4" name="Group 4">
            <a:extLst>
              <a:ext uri="{FF2B5EF4-FFF2-40B4-BE49-F238E27FC236}">
                <a16:creationId xmlns:a16="http://schemas.microsoft.com/office/drawing/2014/main" id="{A333392E-2280-9185-1459-780404CD612B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10476178" y="3812039"/>
            <a:ext cx="1139719" cy="2660914"/>
            <a:chOff x="840" y="993"/>
            <a:chExt cx="1452" cy="3390"/>
          </a:xfrm>
          <a:blipFill>
            <a:blip r:embed="rId4"/>
            <a:tile tx="0" ty="0" sx="100000" sy="100000" flip="none" algn="tl"/>
          </a:blip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4D5ADEF3-62FE-0B17-6B01-63DF3BBF35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0" y="993"/>
              <a:ext cx="1452" cy="3390"/>
            </a:xfrm>
            <a:custGeom>
              <a:avLst/>
              <a:gdLst>
                <a:gd name="T0" fmla="*/ 1050 w 5364"/>
                <a:gd name="T1" fmla="*/ 4456 h 12534"/>
                <a:gd name="T2" fmla="*/ 64 w 5364"/>
                <a:gd name="T3" fmla="*/ 4020 h 12534"/>
                <a:gd name="T4" fmla="*/ 220 w 5364"/>
                <a:gd name="T5" fmla="*/ 2642 h 12534"/>
                <a:gd name="T6" fmla="*/ 1287 w 5364"/>
                <a:gd name="T7" fmla="*/ 503 h 12534"/>
                <a:gd name="T8" fmla="*/ 4526 w 5364"/>
                <a:gd name="T9" fmla="*/ 639 h 12534"/>
                <a:gd name="T10" fmla="*/ 5321 w 5364"/>
                <a:gd name="T11" fmla="*/ 2812 h 12534"/>
                <a:gd name="T12" fmla="*/ 4343 w 5364"/>
                <a:gd name="T13" fmla="*/ 4971 h 12534"/>
                <a:gd name="T14" fmla="*/ 3920 w 5364"/>
                <a:gd name="T15" fmla="*/ 6987 h 12534"/>
                <a:gd name="T16" fmla="*/ 3414 w 5364"/>
                <a:gd name="T17" fmla="*/ 7991 h 12534"/>
                <a:gd name="T18" fmla="*/ 2919 w 5364"/>
                <a:gd name="T19" fmla="*/ 12534 h 12534"/>
                <a:gd name="T20" fmla="*/ 2375 w 5364"/>
                <a:gd name="T21" fmla="*/ 8031 h 12534"/>
                <a:gd name="T22" fmla="*/ 1926 w 5364"/>
                <a:gd name="T23" fmla="*/ 7184 h 12534"/>
                <a:gd name="T24" fmla="*/ 2188 w 5364"/>
                <a:gd name="T25" fmla="*/ 7545 h 12534"/>
                <a:gd name="T26" fmla="*/ 2311 w 5364"/>
                <a:gd name="T27" fmla="*/ 7872 h 12534"/>
                <a:gd name="T28" fmla="*/ 2894 w 5364"/>
                <a:gd name="T29" fmla="*/ 8133 h 12534"/>
                <a:gd name="T30" fmla="*/ 3553 w 5364"/>
                <a:gd name="T31" fmla="*/ 7583 h 12534"/>
                <a:gd name="T32" fmla="*/ 3123 w 5364"/>
                <a:gd name="T33" fmla="*/ 7639 h 12534"/>
                <a:gd name="T34" fmla="*/ 2733 w 5364"/>
                <a:gd name="T35" fmla="*/ 7277 h 12534"/>
                <a:gd name="T36" fmla="*/ 1802 w 5364"/>
                <a:gd name="T37" fmla="*/ 7160 h 12534"/>
                <a:gd name="T38" fmla="*/ 1695 w 5364"/>
                <a:gd name="T39" fmla="*/ 6119 h 12534"/>
                <a:gd name="T40" fmla="*/ 3839 w 5364"/>
                <a:gd name="T41" fmla="*/ 6086 h 12534"/>
                <a:gd name="T42" fmla="*/ 3813 w 5364"/>
                <a:gd name="T43" fmla="*/ 7556 h 12534"/>
                <a:gd name="T44" fmla="*/ 4922 w 5364"/>
                <a:gd name="T45" fmla="*/ 1320 h 12534"/>
                <a:gd name="T46" fmla="*/ 3173 w 5364"/>
                <a:gd name="T47" fmla="*/ 144 h 12534"/>
                <a:gd name="T48" fmla="*/ 573 w 5364"/>
                <a:gd name="T49" fmla="*/ 1707 h 12534"/>
                <a:gd name="T50" fmla="*/ 672 w 5364"/>
                <a:gd name="T51" fmla="*/ 3376 h 12534"/>
                <a:gd name="T52" fmla="*/ 871 w 5364"/>
                <a:gd name="T53" fmla="*/ 3483 h 12534"/>
                <a:gd name="T54" fmla="*/ 1031 w 5364"/>
                <a:gd name="T55" fmla="*/ 3834 h 12534"/>
                <a:gd name="T56" fmla="*/ 1222 w 5364"/>
                <a:gd name="T57" fmla="*/ 4398 h 12534"/>
                <a:gd name="T58" fmla="*/ 1869 w 5364"/>
                <a:gd name="T59" fmla="*/ 6037 h 12534"/>
                <a:gd name="T60" fmla="*/ 2244 w 5364"/>
                <a:gd name="T61" fmla="*/ 6391 h 12534"/>
                <a:gd name="T62" fmla="*/ 2131 w 5364"/>
                <a:gd name="T63" fmla="*/ 6645 h 12534"/>
                <a:gd name="T64" fmla="*/ 3149 w 5364"/>
                <a:gd name="T65" fmla="*/ 6635 h 12534"/>
                <a:gd name="T66" fmla="*/ 2712 w 5364"/>
                <a:gd name="T67" fmla="*/ 6385 h 12534"/>
                <a:gd name="T68" fmla="*/ 3224 w 5364"/>
                <a:gd name="T69" fmla="*/ 4847 h 12534"/>
                <a:gd name="T70" fmla="*/ 3629 w 5364"/>
                <a:gd name="T71" fmla="*/ 3966 h 12534"/>
                <a:gd name="T72" fmla="*/ 3590 w 5364"/>
                <a:gd name="T73" fmla="*/ 6265 h 12534"/>
                <a:gd name="T74" fmla="*/ 3831 w 5364"/>
                <a:gd name="T75" fmla="*/ 5103 h 12534"/>
                <a:gd name="T76" fmla="*/ 4497 w 5364"/>
                <a:gd name="T77" fmla="*/ 4506 h 12534"/>
                <a:gd name="T78" fmla="*/ 4659 w 5364"/>
                <a:gd name="T79" fmla="*/ 4193 h 12534"/>
                <a:gd name="T80" fmla="*/ 4975 w 5364"/>
                <a:gd name="T81" fmla="*/ 1727 h 12534"/>
                <a:gd name="T82" fmla="*/ 5191 w 5364"/>
                <a:gd name="T83" fmla="*/ 2470 h 12534"/>
                <a:gd name="T84" fmla="*/ 3158 w 5364"/>
                <a:gd name="T85" fmla="*/ 6901 h 12534"/>
                <a:gd name="T86" fmla="*/ 2005 w 5364"/>
                <a:gd name="T87" fmla="*/ 6938 h 12534"/>
                <a:gd name="T88" fmla="*/ 3151 w 5364"/>
                <a:gd name="T89" fmla="*/ 7123 h 12534"/>
                <a:gd name="T90" fmla="*/ 3607 w 5364"/>
                <a:gd name="T91" fmla="*/ 6665 h 12534"/>
                <a:gd name="T92" fmla="*/ 3328 w 5364"/>
                <a:gd name="T93" fmla="*/ 6502 h 12534"/>
                <a:gd name="T94" fmla="*/ 799 w 5364"/>
                <a:gd name="T95" fmla="*/ 3551 h 12534"/>
                <a:gd name="T96" fmla="*/ 773 w 5364"/>
                <a:gd name="T97" fmla="*/ 3771 h 12534"/>
                <a:gd name="T98" fmla="*/ 3873 w 5364"/>
                <a:gd name="T99" fmla="*/ 5866 h 12534"/>
                <a:gd name="T100" fmla="*/ 1944 w 5364"/>
                <a:gd name="T101" fmla="*/ 6463 h 12534"/>
                <a:gd name="T102" fmla="*/ 5273 w 5364"/>
                <a:gd name="T103" fmla="*/ 2980 h 12534"/>
                <a:gd name="T104" fmla="*/ 1736 w 5364"/>
                <a:gd name="T105" fmla="*/ 5656 h 12534"/>
                <a:gd name="T106" fmla="*/ 1938 w 5364"/>
                <a:gd name="T107" fmla="*/ 6613 h 12534"/>
                <a:gd name="T108" fmla="*/ 1887 w 5364"/>
                <a:gd name="T109" fmla="*/ 7448 h 12534"/>
                <a:gd name="T110" fmla="*/ 1915 w 5364"/>
                <a:gd name="T111" fmla="*/ 6818 h 12534"/>
                <a:gd name="T112" fmla="*/ 1825 w 5364"/>
                <a:gd name="T113" fmla="*/ 7006 h 12534"/>
                <a:gd name="T114" fmla="*/ 3792 w 5364"/>
                <a:gd name="T115" fmla="*/ 6393 h 12534"/>
                <a:gd name="T116" fmla="*/ 873 w 5364"/>
                <a:gd name="T117" fmla="*/ 3795 h 12534"/>
                <a:gd name="T118" fmla="*/ 2770 w 5364"/>
                <a:gd name="T119" fmla="*/ 6457 h 12534"/>
                <a:gd name="T120" fmla="*/ 826 w 5364"/>
                <a:gd name="T121" fmla="*/ 3645 h 12534"/>
                <a:gd name="T122" fmla="*/ 1426 w 5364"/>
                <a:gd name="T123" fmla="*/ 4419 h 12534"/>
                <a:gd name="T124" fmla="*/ 746 w 5364"/>
                <a:gd name="T125" fmla="*/ 3674 h 12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64" h="12534">
                  <a:moveTo>
                    <a:pt x="1698" y="6098"/>
                  </a:moveTo>
                  <a:cubicBezTo>
                    <a:pt x="1679" y="6065"/>
                    <a:pt x="1679" y="6027"/>
                    <a:pt x="1677" y="5990"/>
                  </a:cubicBezTo>
                  <a:cubicBezTo>
                    <a:pt x="1675" y="5950"/>
                    <a:pt x="1673" y="5910"/>
                    <a:pt x="1668" y="5870"/>
                  </a:cubicBezTo>
                  <a:cubicBezTo>
                    <a:pt x="1665" y="5885"/>
                    <a:pt x="1662" y="5899"/>
                    <a:pt x="1658" y="5916"/>
                  </a:cubicBezTo>
                  <a:cubicBezTo>
                    <a:pt x="1651" y="5911"/>
                    <a:pt x="1647" y="5910"/>
                    <a:pt x="1647" y="5909"/>
                  </a:cubicBezTo>
                  <a:cubicBezTo>
                    <a:pt x="1634" y="5816"/>
                    <a:pt x="1619" y="5723"/>
                    <a:pt x="1628" y="5629"/>
                  </a:cubicBezTo>
                  <a:cubicBezTo>
                    <a:pt x="1629" y="5615"/>
                    <a:pt x="1629" y="5599"/>
                    <a:pt x="1626" y="5585"/>
                  </a:cubicBezTo>
                  <a:cubicBezTo>
                    <a:pt x="1617" y="5544"/>
                    <a:pt x="1607" y="5502"/>
                    <a:pt x="1598" y="5461"/>
                  </a:cubicBezTo>
                  <a:cubicBezTo>
                    <a:pt x="1593" y="5434"/>
                    <a:pt x="1580" y="5408"/>
                    <a:pt x="1592" y="5379"/>
                  </a:cubicBezTo>
                  <a:cubicBezTo>
                    <a:pt x="1595" y="5372"/>
                    <a:pt x="1590" y="5360"/>
                    <a:pt x="1586" y="5352"/>
                  </a:cubicBezTo>
                  <a:cubicBezTo>
                    <a:pt x="1559" y="5287"/>
                    <a:pt x="1532" y="5222"/>
                    <a:pt x="1504" y="5156"/>
                  </a:cubicBezTo>
                  <a:cubicBezTo>
                    <a:pt x="1499" y="5157"/>
                    <a:pt x="1496" y="5157"/>
                    <a:pt x="1493" y="5158"/>
                  </a:cubicBezTo>
                  <a:cubicBezTo>
                    <a:pt x="1459" y="5174"/>
                    <a:pt x="1450" y="5170"/>
                    <a:pt x="1445" y="5135"/>
                  </a:cubicBezTo>
                  <a:cubicBezTo>
                    <a:pt x="1435" y="5064"/>
                    <a:pt x="1401" y="5001"/>
                    <a:pt x="1380" y="4935"/>
                  </a:cubicBezTo>
                  <a:cubicBezTo>
                    <a:pt x="1356" y="4858"/>
                    <a:pt x="1310" y="4795"/>
                    <a:pt x="1266" y="4730"/>
                  </a:cubicBezTo>
                  <a:cubicBezTo>
                    <a:pt x="1223" y="4667"/>
                    <a:pt x="1183" y="4600"/>
                    <a:pt x="1128" y="4546"/>
                  </a:cubicBezTo>
                  <a:cubicBezTo>
                    <a:pt x="1100" y="4518"/>
                    <a:pt x="1070" y="4489"/>
                    <a:pt x="1050" y="4456"/>
                  </a:cubicBezTo>
                  <a:cubicBezTo>
                    <a:pt x="1021" y="4410"/>
                    <a:pt x="978" y="4379"/>
                    <a:pt x="942" y="4341"/>
                  </a:cubicBezTo>
                  <a:cubicBezTo>
                    <a:pt x="909" y="4306"/>
                    <a:pt x="884" y="4265"/>
                    <a:pt x="854" y="4227"/>
                  </a:cubicBezTo>
                  <a:cubicBezTo>
                    <a:pt x="819" y="4181"/>
                    <a:pt x="798" y="4128"/>
                    <a:pt x="774" y="4077"/>
                  </a:cubicBezTo>
                  <a:cubicBezTo>
                    <a:pt x="737" y="3995"/>
                    <a:pt x="694" y="3915"/>
                    <a:pt x="653" y="3835"/>
                  </a:cubicBezTo>
                  <a:cubicBezTo>
                    <a:pt x="640" y="3810"/>
                    <a:pt x="596" y="3799"/>
                    <a:pt x="566" y="3815"/>
                  </a:cubicBezTo>
                  <a:cubicBezTo>
                    <a:pt x="551" y="3824"/>
                    <a:pt x="537" y="3837"/>
                    <a:pt x="518" y="3851"/>
                  </a:cubicBezTo>
                  <a:cubicBezTo>
                    <a:pt x="489" y="3849"/>
                    <a:pt x="448" y="3829"/>
                    <a:pt x="425" y="3880"/>
                  </a:cubicBezTo>
                  <a:cubicBezTo>
                    <a:pt x="419" y="3877"/>
                    <a:pt x="414" y="3874"/>
                    <a:pt x="413" y="3873"/>
                  </a:cubicBezTo>
                  <a:cubicBezTo>
                    <a:pt x="399" y="3881"/>
                    <a:pt x="389" y="3888"/>
                    <a:pt x="377" y="3894"/>
                  </a:cubicBezTo>
                  <a:cubicBezTo>
                    <a:pt x="369" y="3898"/>
                    <a:pt x="360" y="3900"/>
                    <a:pt x="351" y="3902"/>
                  </a:cubicBezTo>
                  <a:cubicBezTo>
                    <a:pt x="335" y="3907"/>
                    <a:pt x="319" y="3911"/>
                    <a:pt x="314" y="3931"/>
                  </a:cubicBezTo>
                  <a:cubicBezTo>
                    <a:pt x="312" y="3936"/>
                    <a:pt x="301" y="3939"/>
                    <a:pt x="295" y="3943"/>
                  </a:cubicBezTo>
                  <a:cubicBezTo>
                    <a:pt x="292" y="3933"/>
                    <a:pt x="288" y="3923"/>
                    <a:pt x="270" y="3932"/>
                  </a:cubicBezTo>
                  <a:cubicBezTo>
                    <a:pt x="281" y="3936"/>
                    <a:pt x="288" y="3939"/>
                    <a:pt x="296" y="3942"/>
                  </a:cubicBezTo>
                  <a:cubicBezTo>
                    <a:pt x="258" y="3952"/>
                    <a:pt x="219" y="3961"/>
                    <a:pt x="181" y="3972"/>
                  </a:cubicBezTo>
                  <a:cubicBezTo>
                    <a:pt x="152" y="3981"/>
                    <a:pt x="123" y="3993"/>
                    <a:pt x="92" y="3995"/>
                  </a:cubicBezTo>
                  <a:cubicBezTo>
                    <a:pt x="84" y="3996"/>
                    <a:pt x="76" y="4009"/>
                    <a:pt x="64" y="4020"/>
                  </a:cubicBezTo>
                  <a:cubicBezTo>
                    <a:pt x="48" y="4016"/>
                    <a:pt x="27" y="4012"/>
                    <a:pt x="0" y="4005"/>
                  </a:cubicBezTo>
                  <a:cubicBezTo>
                    <a:pt x="31" y="3982"/>
                    <a:pt x="51" y="3961"/>
                    <a:pt x="86" y="3952"/>
                  </a:cubicBezTo>
                  <a:cubicBezTo>
                    <a:pt x="139" y="3938"/>
                    <a:pt x="188" y="3908"/>
                    <a:pt x="239" y="3887"/>
                  </a:cubicBezTo>
                  <a:cubicBezTo>
                    <a:pt x="259" y="3880"/>
                    <a:pt x="282" y="3881"/>
                    <a:pt x="300" y="3871"/>
                  </a:cubicBezTo>
                  <a:cubicBezTo>
                    <a:pt x="329" y="3854"/>
                    <a:pt x="367" y="3853"/>
                    <a:pt x="392" y="3826"/>
                  </a:cubicBezTo>
                  <a:cubicBezTo>
                    <a:pt x="396" y="3821"/>
                    <a:pt x="407" y="3824"/>
                    <a:pt x="414" y="3822"/>
                  </a:cubicBezTo>
                  <a:cubicBezTo>
                    <a:pt x="429" y="3818"/>
                    <a:pt x="444" y="3814"/>
                    <a:pt x="463" y="3808"/>
                  </a:cubicBezTo>
                  <a:cubicBezTo>
                    <a:pt x="456" y="3798"/>
                    <a:pt x="453" y="3793"/>
                    <a:pt x="449" y="3788"/>
                  </a:cubicBezTo>
                  <a:cubicBezTo>
                    <a:pt x="440" y="3775"/>
                    <a:pt x="444" y="3765"/>
                    <a:pt x="458" y="3760"/>
                  </a:cubicBezTo>
                  <a:cubicBezTo>
                    <a:pt x="486" y="3750"/>
                    <a:pt x="516" y="3743"/>
                    <a:pt x="545" y="3734"/>
                  </a:cubicBezTo>
                  <a:cubicBezTo>
                    <a:pt x="553" y="3732"/>
                    <a:pt x="561" y="3732"/>
                    <a:pt x="573" y="3730"/>
                  </a:cubicBezTo>
                  <a:cubicBezTo>
                    <a:pt x="565" y="3706"/>
                    <a:pt x="559" y="3683"/>
                    <a:pt x="551" y="3661"/>
                  </a:cubicBezTo>
                  <a:cubicBezTo>
                    <a:pt x="521" y="3580"/>
                    <a:pt x="492" y="3499"/>
                    <a:pt x="459" y="3419"/>
                  </a:cubicBezTo>
                  <a:cubicBezTo>
                    <a:pt x="443" y="3380"/>
                    <a:pt x="419" y="3345"/>
                    <a:pt x="397" y="3308"/>
                  </a:cubicBezTo>
                  <a:cubicBezTo>
                    <a:pt x="339" y="3207"/>
                    <a:pt x="288" y="3102"/>
                    <a:pt x="251" y="2990"/>
                  </a:cubicBezTo>
                  <a:cubicBezTo>
                    <a:pt x="229" y="2919"/>
                    <a:pt x="221" y="2848"/>
                    <a:pt x="223" y="2774"/>
                  </a:cubicBezTo>
                  <a:cubicBezTo>
                    <a:pt x="224" y="2730"/>
                    <a:pt x="223" y="2686"/>
                    <a:pt x="220" y="2642"/>
                  </a:cubicBezTo>
                  <a:cubicBezTo>
                    <a:pt x="215" y="2584"/>
                    <a:pt x="222" y="2528"/>
                    <a:pt x="234" y="2472"/>
                  </a:cubicBezTo>
                  <a:cubicBezTo>
                    <a:pt x="251" y="2397"/>
                    <a:pt x="262" y="2321"/>
                    <a:pt x="278" y="2246"/>
                  </a:cubicBezTo>
                  <a:cubicBezTo>
                    <a:pt x="291" y="2180"/>
                    <a:pt x="308" y="2116"/>
                    <a:pt x="322" y="2051"/>
                  </a:cubicBezTo>
                  <a:cubicBezTo>
                    <a:pt x="337" y="1980"/>
                    <a:pt x="369" y="1916"/>
                    <a:pt x="398" y="1850"/>
                  </a:cubicBezTo>
                  <a:cubicBezTo>
                    <a:pt x="428" y="1782"/>
                    <a:pt x="465" y="1718"/>
                    <a:pt x="503" y="1654"/>
                  </a:cubicBezTo>
                  <a:cubicBezTo>
                    <a:pt x="510" y="1641"/>
                    <a:pt x="514" y="1627"/>
                    <a:pt x="520" y="1614"/>
                  </a:cubicBezTo>
                  <a:cubicBezTo>
                    <a:pt x="539" y="1573"/>
                    <a:pt x="557" y="1532"/>
                    <a:pt x="577" y="1492"/>
                  </a:cubicBezTo>
                  <a:cubicBezTo>
                    <a:pt x="604" y="1440"/>
                    <a:pt x="637" y="1391"/>
                    <a:pt x="659" y="1337"/>
                  </a:cubicBezTo>
                  <a:cubicBezTo>
                    <a:pt x="685" y="1275"/>
                    <a:pt x="725" y="1222"/>
                    <a:pt x="760" y="1166"/>
                  </a:cubicBezTo>
                  <a:cubicBezTo>
                    <a:pt x="789" y="1121"/>
                    <a:pt x="812" y="1073"/>
                    <a:pt x="843" y="1029"/>
                  </a:cubicBezTo>
                  <a:cubicBezTo>
                    <a:pt x="875" y="984"/>
                    <a:pt x="913" y="943"/>
                    <a:pt x="948" y="900"/>
                  </a:cubicBezTo>
                  <a:cubicBezTo>
                    <a:pt x="968" y="876"/>
                    <a:pt x="993" y="855"/>
                    <a:pt x="996" y="820"/>
                  </a:cubicBezTo>
                  <a:cubicBezTo>
                    <a:pt x="996" y="812"/>
                    <a:pt x="1004" y="804"/>
                    <a:pt x="1011" y="798"/>
                  </a:cubicBezTo>
                  <a:cubicBezTo>
                    <a:pt x="1090" y="721"/>
                    <a:pt x="1170" y="645"/>
                    <a:pt x="1249" y="569"/>
                  </a:cubicBezTo>
                  <a:cubicBezTo>
                    <a:pt x="1257" y="562"/>
                    <a:pt x="1263" y="554"/>
                    <a:pt x="1271" y="545"/>
                  </a:cubicBezTo>
                  <a:cubicBezTo>
                    <a:pt x="1262" y="543"/>
                    <a:pt x="1256" y="540"/>
                    <a:pt x="1246" y="537"/>
                  </a:cubicBezTo>
                  <a:cubicBezTo>
                    <a:pt x="1261" y="525"/>
                    <a:pt x="1273" y="513"/>
                    <a:pt x="1287" y="503"/>
                  </a:cubicBezTo>
                  <a:cubicBezTo>
                    <a:pt x="1375" y="443"/>
                    <a:pt x="1461" y="380"/>
                    <a:pt x="1550" y="323"/>
                  </a:cubicBezTo>
                  <a:cubicBezTo>
                    <a:pt x="1643" y="263"/>
                    <a:pt x="1740" y="210"/>
                    <a:pt x="1844" y="173"/>
                  </a:cubicBezTo>
                  <a:cubicBezTo>
                    <a:pt x="1941" y="139"/>
                    <a:pt x="2036" y="103"/>
                    <a:pt x="2133" y="70"/>
                  </a:cubicBezTo>
                  <a:cubicBezTo>
                    <a:pt x="2211" y="44"/>
                    <a:pt x="2293" y="33"/>
                    <a:pt x="2376" y="29"/>
                  </a:cubicBezTo>
                  <a:cubicBezTo>
                    <a:pt x="2484" y="24"/>
                    <a:pt x="2593" y="21"/>
                    <a:pt x="2702" y="16"/>
                  </a:cubicBezTo>
                  <a:cubicBezTo>
                    <a:pt x="2812" y="11"/>
                    <a:pt x="2922" y="3"/>
                    <a:pt x="3032" y="1"/>
                  </a:cubicBezTo>
                  <a:cubicBezTo>
                    <a:pt x="3110" y="0"/>
                    <a:pt x="3190" y="2"/>
                    <a:pt x="3261" y="40"/>
                  </a:cubicBezTo>
                  <a:cubicBezTo>
                    <a:pt x="3326" y="75"/>
                    <a:pt x="3396" y="75"/>
                    <a:pt x="3465" y="84"/>
                  </a:cubicBezTo>
                  <a:cubicBezTo>
                    <a:pt x="3515" y="91"/>
                    <a:pt x="3564" y="99"/>
                    <a:pt x="3611" y="120"/>
                  </a:cubicBezTo>
                  <a:cubicBezTo>
                    <a:pt x="3682" y="152"/>
                    <a:pt x="3756" y="178"/>
                    <a:pt x="3827" y="210"/>
                  </a:cubicBezTo>
                  <a:cubicBezTo>
                    <a:pt x="3870" y="229"/>
                    <a:pt x="3912" y="253"/>
                    <a:pt x="3953" y="277"/>
                  </a:cubicBezTo>
                  <a:cubicBezTo>
                    <a:pt x="3987" y="296"/>
                    <a:pt x="4018" y="319"/>
                    <a:pt x="4059" y="320"/>
                  </a:cubicBezTo>
                  <a:cubicBezTo>
                    <a:pt x="4073" y="321"/>
                    <a:pt x="4087" y="329"/>
                    <a:pt x="4099" y="337"/>
                  </a:cubicBezTo>
                  <a:cubicBezTo>
                    <a:pt x="4172" y="383"/>
                    <a:pt x="4245" y="430"/>
                    <a:pt x="4318" y="476"/>
                  </a:cubicBezTo>
                  <a:cubicBezTo>
                    <a:pt x="4337" y="488"/>
                    <a:pt x="4356" y="500"/>
                    <a:pt x="4376" y="511"/>
                  </a:cubicBezTo>
                  <a:cubicBezTo>
                    <a:pt x="4426" y="539"/>
                    <a:pt x="4471" y="574"/>
                    <a:pt x="4510" y="616"/>
                  </a:cubicBezTo>
                  <a:cubicBezTo>
                    <a:pt x="4516" y="623"/>
                    <a:pt x="4520" y="632"/>
                    <a:pt x="4526" y="639"/>
                  </a:cubicBezTo>
                  <a:cubicBezTo>
                    <a:pt x="4540" y="655"/>
                    <a:pt x="4552" y="673"/>
                    <a:pt x="4568" y="686"/>
                  </a:cubicBezTo>
                  <a:cubicBezTo>
                    <a:pt x="4663" y="763"/>
                    <a:pt x="4748" y="851"/>
                    <a:pt x="4821" y="950"/>
                  </a:cubicBezTo>
                  <a:cubicBezTo>
                    <a:pt x="4832" y="965"/>
                    <a:pt x="4840" y="982"/>
                    <a:pt x="4849" y="998"/>
                  </a:cubicBezTo>
                  <a:cubicBezTo>
                    <a:pt x="4880" y="1051"/>
                    <a:pt x="4912" y="1100"/>
                    <a:pt x="4956" y="1145"/>
                  </a:cubicBezTo>
                  <a:cubicBezTo>
                    <a:pt x="4998" y="1189"/>
                    <a:pt x="5026" y="1248"/>
                    <a:pt x="5056" y="1302"/>
                  </a:cubicBezTo>
                  <a:cubicBezTo>
                    <a:pt x="5105" y="1390"/>
                    <a:pt x="5126" y="1489"/>
                    <a:pt x="5160" y="1582"/>
                  </a:cubicBezTo>
                  <a:cubicBezTo>
                    <a:pt x="5190" y="1661"/>
                    <a:pt x="5213" y="1743"/>
                    <a:pt x="5233" y="1826"/>
                  </a:cubicBezTo>
                  <a:cubicBezTo>
                    <a:pt x="5249" y="1891"/>
                    <a:pt x="5258" y="1959"/>
                    <a:pt x="5265" y="2027"/>
                  </a:cubicBezTo>
                  <a:cubicBezTo>
                    <a:pt x="5269" y="2072"/>
                    <a:pt x="5292" y="2110"/>
                    <a:pt x="5309" y="2150"/>
                  </a:cubicBezTo>
                  <a:cubicBezTo>
                    <a:pt x="5341" y="2219"/>
                    <a:pt x="5356" y="2291"/>
                    <a:pt x="5359" y="2366"/>
                  </a:cubicBezTo>
                  <a:cubicBezTo>
                    <a:pt x="5361" y="2429"/>
                    <a:pt x="5364" y="2494"/>
                    <a:pt x="5339" y="2555"/>
                  </a:cubicBezTo>
                  <a:cubicBezTo>
                    <a:pt x="5337" y="2559"/>
                    <a:pt x="5336" y="2565"/>
                    <a:pt x="5336" y="2570"/>
                  </a:cubicBezTo>
                  <a:cubicBezTo>
                    <a:pt x="5339" y="2632"/>
                    <a:pt x="5325" y="2692"/>
                    <a:pt x="5311" y="2751"/>
                  </a:cubicBezTo>
                  <a:cubicBezTo>
                    <a:pt x="5309" y="2759"/>
                    <a:pt x="5311" y="2767"/>
                    <a:pt x="5315" y="2776"/>
                  </a:cubicBezTo>
                  <a:cubicBezTo>
                    <a:pt x="5323" y="2752"/>
                    <a:pt x="5330" y="2727"/>
                    <a:pt x="5337" y="2703"/>
                  </a:cubicBezTo>
                  <a:cubicBezTo>
                    <a:pt x="5339" y="2703"/>
                    <a:pt x="5341" y="2704"/>
                    <a:pt x="5344" y="2704"/>
                  </a:cubicBezTo>
                  <a:cubicBezTo>
                    <a:pt x="5336" y="2740"/>
                    <a:pt x="5329" y="2776"/>
                    <a:pt x="5321" y="2812"/>
                  </a:cubicBezTo>
                  <a:cubicBezTo>
                    <a:pt x="5313" y="2847"/>
                    <a:pt x="5303" y="2882"/>
                    <a:pt x="5297" y="2917"/>
                  </a:cubicBezTo>
                  <a:cubicBezTo>
                    <a:pt x="5293" y="2940"/>
                    <a:pt x="5289" y="2963"/>
                    <a:pt x="5292" y="2988"/>
                  </a:cubicBezTo>
                  <a:cubicBezTo>
                    <a:pt x="5296" y="3012"/>
                    <a:pt x="5288" y="3038"/>
                    <a:pt x="5280" y="3062"/>
                  </a:cubicBezTo>
                  <a:cubicBezTo>
                    <a:pt x="5235" y="3190"/>
                    <a:pt x="5190" y="3317"/>
                    <a:pt x="5144" y="3445"/>
                  </a:cubicBezTo>
                  <a:cubicBezTo>
                    <a:pt x="5130" y="3482"/>
                    <a:pt x="5113" y="3519"/>
                    <a:pt x="5100" y="3556"/>
                  </a:cubicBezTo>
                  <a:cubicBezTo>
                    <a:pt x="5090" y="3583"/>
                    <a:pt x="5088" y="3614"/>
                    <a:pt x="5075" y="3639"/>
                  </a:cubicBezTo>
                  <a:cubicBezTo>
                    <a:pt x="5027" y="3729"/>
                    <a:pt x="4976" y="3818"/>
                    <a:pt x="4927" y="3907"/>
                  </a:cubicBezTo>
                  <a:cubicBezTo>
                    <a:pt x="4922" y="3916"/>
                    <a:pt x="4917" y="3925"/>
                    <a:pt x="4915" y="3937"/>
                  </a:cubicBezTo>
                  <a:cubicBezTo>
                    <a:pt x="4924" y="3928"/>
                    <a:pt x="4933" y="3919"/>
                    <a:pt x="4942" y="3910"/>
                  </a:cubicBezTo>
                  <a:cubicBezTo>
                    <a:pt x="4944" y="3912"/>
                    <a:pt x="4947" y="3913"/>
                    <a:pt x="4949" y="3915"/>
                  </a:cubicBezTo>
                  <a:cubicBezTo>
                    <a:pt x="4946" y="3922"/>
                    <a:pt x="4945" y="3931"/>
                    <a:pt x="4940" y="3937"/>
                  </a:cubicBezTo>
                  <a:cubicBezTo>
                    <a:pt x="4872" y="4037"/>
                    <a:pt x="4802" y="4136"/>
                    <a:pt x="4734" y="4236"/>
                  </a:cubicBezTo>
                  <a:cubicBezTo>
                    <a:pt x="4718" y="4260"/>
                    <a:pt x="4705" y="4287"/>
                    <a:pt x="4693" y="4314"/>
                  </a:cubicBezTo>
                  <a:cubicBezTo>
                    <a:pt x="4666" y="4374"/>
                    <a:pt x="4641" y="4436"/>
                    <a:pt x="4615" y="4497"/>
                  </a:cubicBezTo>
                  <a:cubicBezTo>
                    <a:pt x="4596" y="4540"/>
                    <a:pt x="4575" y="4581"/>
                    <a:pt x="4557" y="4624"/>
                  </a:cubicBezTo>
                  <a:cubicBezTo>
                    <a:pt x="4527" y="4699"/>
                    <a:pt x="4482" y="4767"/>
                    <a:pt x="4445" y="4839"/>
                  </a:cubicBezTo>
                  <a:cubicBezTo>
                    <a:pt x="4419" y="4890"/>
                    <a:pt x="4379" y="4929"/>
                    <a:pt x="4343" y="4971"/>
                  </a:cubicBezTo>
                  <a:cubicBezTo>
                    <a:pt x="4296" y="5025"/>
                    <a:pt x="4243" y="5074"/>
                    <a:pt x="4190" y="5127"/>
                  </a:cubicBezTo>
                  <a:cubicBezTo>
                    <a:pt x="4211" y="5146"/>
                    <a:pt x="4202" y="5167"/>
                    <a:pt x="4195" y="5191"/>
                  </a:cubicBezTo>
                  <a:cubicBezTo>
                    <a:pt x="4155" y="5328"/>
                    <a:pt x="4117" y="5466"/>
                    <a:pt x="4075" y="5604"/>
                  </a:cubicBezTo>
                  <a:cubicBezTo>
                    <a:pt x="4054" y="5675"/>
                    <a:pt x="4044" y="5749"/>
                    <a:pt x="4031" y="5822"/>
                  </a:cubicBezTo>
                  <a:cubicBezTo>
                    <a:pt x="4014" y="5918"/>
                    <a:pt x="3995" y="6013"/>
                    <a:pt x="3976" y="6108"/>
                  </a:cubicBezTo>
                  <a:cubicBezTo>
                    <a:pt x="3958" y="6203"/>
                    <a:pt x="3938" y="6296"/>
                    <a:pt x="3918" y="6390"/>
                  </a:cubicBezTo>
                  <a:cubicBezTo>
                    <a:pt x="3907" y="6444"/>
                    <a:pt x="3894" y="6498"/>
                    <a:pt x="3882" y="6553"/>
                  </a:cubicBezTo>
                  <a:cubicBezTo>
                    <a:pt x="3898" y="6552"/>
                    <a:pt x="3912" y="6550"/>
                    <a:pt x="3928" y="6549"/>
                  </a:cubicBezTo>
                  <a:cubicBezTo>
                    <a:pt x="3920" y="6581"/>
                    <a:pt x="3884" y="6573"/>
                    <a:pt x="3875" y="6596"/>
                  </a:cubicBezTo>
                  <a:cubicBezTo>
                    <a:pt x="3877" y="6598"/>
                    <a:pt x="3878" y="6601"/>
                    <a:pt x="3880" y="6601"/>
                  </a:cubicBezTo>
                  <a:cubicBezTo>
                    <a:pt x="3927" y="6597"/>
                    <a:pt x="3926" y="6598"/>
                    <a:pt x="3947" y="6640"/>
                  </a:cubicBezTo>
                  <a:cubicBezTo>
                    <a:pt x="3967" y="6682"/>
                    <a:pt x="3991" y="6723"/>
                    <a:pt x="4015" y="6763"/>
                  </a:cubicBezTo>
                  <a:cubicBezTo>
                    <a:pt x="4024" y="6779"/>
                    <a:pt x="4026" y="6791"/>
                    <a:pt x="4014" y="6806"/>
                  </a:cubicBezTo>
                  <a:cubicBezTo>
                    <a:pt x="3981" y="6845"/>
                    <a:pt x="3960" y="6894"/>
                    <a:pt x="3918" y="6927"/>
                  </a:cubicBezTo>
                  <a:cubicBezTo>
                    <a:pt x="3913" y="6931"/>
                    <a:pt x="3912" y="6941"/>
                    <a:pt x="3915" y="6952"/>
                  </a:cubicBezTo>
                  <a:cubicBezTo>
                    <a:pt x="3929" y="6941"/>
                    <a:pt x="3943" y="6929"/>
                    <a:pt x="3957" y="6917"/>
                  </a:cubicBezTo>
                  <a:cubicBezTo>
                    <a:pt x="3955" y="6948"/>
                    <a:pt x="3939" y="6969"/>
                    <a:pt x="3920" y="6987"/>
                  </a:cubicBezTo>
                  <a:cubicBezTo>
                    <a:pt x="3909" y="6999"/>
                    <a:pt x="3904" y="7010"/>
                    <a:pt x="3906" y="7026"/>
                  </a:cubicBezTo>
                  <a:cubicBezTo>
                    <a:pt x="3909" y="7053"/>
                    <a:pt x="3910" y="7079"/>
                    <a:pt x="3914" y="7105"/>
                  </a:cubicBezTo>
                  <a:cubicBezTo>
                    <a:pt x="3919" y="7134"/>
                    <a:pt x="3914" y="7157"/>
                    <a:pt x="3886" y="7173"/>
                  </a:cubicBezTo>
                  <a:cubicBezTo>
                    <a:pt x="3861" y="7188"/>
                    <a:pt x="3854" y="7218"/>
                    <a:pt x="3861" y="7245"/>
                  </a:cubicBezTo>
                  <a:cubicBezTo>
                    <a:pt x="3868" y="7274"/>
                    <a:pt x="3874" y="7304"/>
                    <a:pt x="3877" y="7334"/>
                  </a:cubicBezTo>
                  <a:cubicBezTo>
                    <a:pt x="3879" y="7359"/>
                    <a:pt x="3882" y="7380"/>
                    <a:pt x="3900" y="7400"/>
                  </a:cubicBezTo>
                  <a:cubicBezTo>
                    <a:pt x="3920" y="7423"/>
                    <a:pt x="3937" y="7449"/>
                    <a:pt x="3953" y="7474"/>
                  </a:cubicBezTo>
                  <a:cubicBezTo>
                    <a:pt x="3971" y="7502"/>
                    <a:pt x="3968" y="7514"/>
                    <a:pt x="3943" y="7535"/>
                  </a:cubicBezTo>
                  <a:cubicBezTo>
                    <a:pt x="3923" y="7553"/>
                    <a:pt x="3902" y="7569"/>
                    <a:pt x="3895" y="7597"/>
                  </a:cubicBezTo>
                  <a:cubicBezTo>
                    <a:pt x="3892" y="7606"/>
                    <a:pt x="3881" y="7613"/>
                    <a:pt x="3872" y="7622"/>
                  </a:cubicBezTo>
                  <a:cubicBezTo>
                    <a:pt x="3881" y="7643"/>
                    <a:pt x="3908" y="7659"/>
                    <a:pt x="3896" y="7688"/>
                  </a:cubicBezTo>
                  <a:cubicBezTo>
                    <a:pt x="3891" y="7699"/>
                    <a:pt x="3883" y="7708"/>
                    <a:pt x="3874" y="7724"/>
                  </a:cubicBezTo>
                  <a:cubicBezTo>
                    <a:pt x="3863" y="7701"/>
                    <a:pt x="3856" y="7686"/>
                    <a:pt x="3847" y="7666"/>
                  </a:cubicBezTo>
                  <a:cubicBezTo>
                    <a:pt x="3830" y="7681"/>
                    <a:pt x="3816" y="7695"/>
                    <a:pt x="3801" y="7707"/>
                  </a:cubicBezTo>
                  <a:cubicBezTo>
                    <a:pt x="3745" y="7754"/>
                    <a:pt x="3689" y="7800"/>
                    <a:pt x="3631" y="7846"/>
                  </a:cubicBezTo>
                  <a:cubicBezTo>
                    <a:pt x="3586" y="7881"/>
                    <a:pt x="3540" y="7915"/>
                    <a:pt x="3493" y="7947"/>
                  </a:cubicBezTo>
                  <a:cubicBezTo>
                    <a:pt x="3469" y="7964"/>
                    <a:pt x="3441" y="7978"/>
                    <a:pt x="3414" y="7991"/>
                  </a:cubicBezTo>
                  <a:cubicBezTo>
                    <a:pt x="3384" y="8006"/>
                    <a:pt x="3370" y="8033"/>
                    <a:pt x="3356" y="8060"/>
                  </a:cubicBezTo>
                  <a:cubicBezTo>
                    <a:pt x="3343" y="8087"/>
                    <a:pt x="3337" y="8118"/>
                    <a:pt x="3322" y="8143"/>
                  </a:cubicBezTo>
                  <a:cubicBezTo>
                    <a:pt x="3309" y="8164"/>
                    <a:pt x="3287" y="8179"/>
                    <a:pt x="3267" y="8194"/>
                  </a:cubicBezTo>
                  <a:cubicBezTo>
                    <a:pt x="3216" y="8231"/>
                    <a:pt x="3157" y="8247"/>
                    <a:pt x="3096" y="8253"/>
                  </a:cubicBezTo>
                  <a:cubicBezTo>
                    <a:pt x="3035" y="8259"/>
                    <a:pt x="2974" y="8257"/>
                    <a:pt x="2913" y="8259"/>
                  </a:cubicBezTo>
                  <a:cubicBezTo>
                    <a:pt x="2894" y="8259"/>
                    <a:pt x="2876" y="8259"/>
                    <a:pt x="2852" y="8259"/>
                  </a:cubicBezTo>
                  <a:cubicBezTo>
                    <a:pt x="2858" y="8332"/>
                    <a:pt x="2864" y="8403"/>
                    <a:pt x="2870" y="8474"/>
                  </a:cubicBezTo>
                  <a:cubicBezTo>
                    <a:pt x="2869" y="8474"/>
                    <a:pt x="2867" y="8474"/>
                    <a:pt x="2865" y="8474"/>
                  </a:cubicBezTo>
                  <a:cubicBezTo>
                    <a:pt x="2856" y="8405"/>
                    <a:pt x="2847" y="8336"/>
                    <a:pt x="2838" y="8267"/>
                  </a:cubicBezTo>
                  <a:cubicBezTo>
                    <a:pt x="2835" y="8268"/>
                    <a:pt x="2832" y="8268"/>
                    <a:pt x="2830" y="8268"/>
                  </a:cubicBezTo>
                  <a:cubicBezTo>
                    <a:pt x="2832" y="8312"/>
                    <a:pt x="2830" y="8356"/>
                    <a:pt x="2836" y="8399"/>
                  </a:cubicBezTo>
                  <a:cubicBezTo>
                    <a:pt x="2856" y="8559"/>
                    <a:pt x="2878" y="8719"/>
                    <a:pt x="2900" y="8878"/>
                  </a:cubicBezTo>
                  <a:cubicBezTo>
                    <a:pt x="2932" y="9107"/>
                    <a:pt x="2960" y="9335"/>
                    <a:pt x="2977" y="9565"/>
                  </a:cubicBezTo>
                  <a:cubicBezTo>
                    <a:pt x="3003" y="9919"/>
                    <a:pt x="3016" y="10273"/>
                    <a:pt x="3017" y="10628"/>
                  </a:cubicBezTo>
                  <a:cubicBezTo>
                    <a:pt x="3018" y="10913"/>
                    <a:pt x="3018" y="11199"/>
                    <a:pt x="3013" y="11484"/>
                  </a:cubicBezTo>
                  <a:cubicBezTo>
                    <a:pt x="3008" y="11781"/>
                    <a:pt x="2982" y="12077"/>
                    <a:pt x="2938" y="12372"/>
                  </a:cubicBezTo>
                  <a:cubicBezTo>
                    <a:pt x="2930" y="12425"/>
                    <a:pt x="2925" y="12480"/>
                    <a:pt x="2919" y="12534"/>
                  </a:cubicBezTo>
                  <a:cubicBezTo>
                    <a:pt x="2900" y="12534"/>
                    <a:pt x="2882" y="12534"/>
                    <a:pt x="2863" y="12534"/>
                  </a:cubicBezTo>
                  <a:cubicBezTo>
                    <a:pt x="2884" y="12295"/>
                    <a:pt x="2911" y="12057"/>
                    <a:pt x="2926" y="11817"/>
                  </a:cubicBezTo>
                  <a:cubicBezTo>
                    <a:pt x="2939" y="11599"/>
                    <a:pt x="2940" y="11380"/>
                    <a:pt x="2943" y="11162"/>
                  </a:cubicBezTo>
                  <a:cubicBezTo>
                    <a:pt x="2946" y="10947"/>
                    <a:pt x="2946" y="10733"/>
                    <a:pt x="2943" y="10518"/>
                  </a:cubicBezTo>
                  <a:cubicBezTo>
                    <a:pt x="2939" y="10315"/>
                    <a:pt x="2930" y="10113"/>
                    <a:pt x="2920" y="9911"/>
                  </a:cubicBezTo>
                  <a:cubicBezTo>
                    <a:pt x="2914" y="9783"/>
                    <a:pt x="2906" y="9655"/>
                    <a:pt x="2894" y="9528"/>
                  </a:cubicBezTo>
                  <a:cubicBezTo>
                    <a:pt x="2881" y="9384"/>
                    <a:pt x="2866" y="9241"/>
                    <a:pt x="2848" y="9099"/>
                  </a:cubicBezTo>
                  <a:cubicBezTo>
                    <a:pt x="2823" y="8907"/>
                    <a:pt x="2794" y="8716"/>
                    <a:pt x="2770" y="8524"/>
                  </a:cubicBezTo>
                  <a:cubicBezTo>
                    <a:pt x="2759" y="8440"/>
                    <a:pt x="2756" y="8355"/>
                    <a:pt x="2750" y="8270"/>
                  </a:cubicBezTo>
                  <a:cubicBezTo>
                    <a:pt x="2750" y="8263"/>
                    <a:pt x="2749" y="8256"/>
                    <a:pt x="2748" y="8247"/>
                  </a:cubicBezTo>
                  <a:cubicBezTo>
                    <a:pt x="2713" y="8239"/>
                    <a:pt x="2679" y="8232"/>
                    <a:pt x="2644" y="8224"/>
                  </a:cubicBezTo>
                  <a:cubicBezTo>
                    <a:pt x="2630" y="8221"/>
                    <a:pt x="2616" y="8217"/>
                    <a:pt x="2602" y="8213"/>
                  </a:cubicBezTo>
                  <a:cubicBezTo>
                    <a:pt x="2600" y="8213"/>
                    <a:pt x="2596" y="8209"/>
                    <a:pt x="2595" y="8210"/>
                  </a:cubicBezTo>
                  <a:cubicBezTo>
                    <a:pt x="2561" y="8234"/>
                    <a:pt x="2544" y="8199"/>
                    <a:pt x="2515" y="8184"/>
                  </a:cubicBezTo>
                  <a:cubicBezTo>
                    <a:pt x="2512" y="8192"/>
                    <a:pt x="2509" y="8201"/>
                    <a:pt x="2505" y="8210"/>
                  </a:cubicBezTo>
                  <a:cubicBezTo>
                    <a:pt x="2479" y="8170"/>
                    <a:pt x="2443" y="8148"/>
                    <a:pt x="2435" y="8104"/>
                  </a:cubicBezTo>
                  <a:cubicBezTo>
                    <a:pt x="2429" y="8071"/>
                    <a:pt x="2399" y="8052"/>
                    <a:pt x="2375" y="8031"/>
                  </a:cubicBezTo>
                  <a:cubicBezTo>
                    <a:pt x="2356" y="8013"/>
                    <a:pt x="2336" y="7996"/>
                    <a:pt x="2316" y="7978"/>
                  </a:cubicBezTo>
                  <a:cubicBezTo>
                    <a:pt x="2297" y="7961"/>
                    <a:pt x="2278" y="7944"/>
                    <a:pt x="2256" y="7924"/>
                  </a:cubicBezTo>
                  <a:cubicBezTo>
                    <a:pt x="2289" y="7922"/>
                    <a:pt x="2314" y="7945"/>
                    <a:pt x="2347" y="7944"/>
                  </a:cubicBezTo>
                  <a:cubicBezTo>
                    <a:pt x="2336" y="7937"/>
                    <a:pt x="2326" y="7930"/>
                    <a:pt x="2316" y="7923"/>
                  </a:cubicBezTo>
                  <a:cubicBezTo>
                    <a:pt x="2291" y="7905"/>
                    <a:pt x="2266" y="7887"/>
                    <a:pt x="2241" y="7870"/>
                  </a:cubicBezTo>
                  <a:cubicBezTo>
                    <a:pt x="2232" y="7864"/>
                    <a:pt x="2224" y="7857"/>
                    <a:pt x="2214" y="7854"/>
                  </a:cubicBezTo>
                  <a:cubicBezTo>
                    <a:pt x="2103" y="7812"/>
                    <a:pt x="2006" y="7748"/>
                    <a:pt x="1915" y="7674"/>
                  </a:cubicBezTo>
                  <a:cubicBezTo>
                    <a:pt x="1904" y="7664"/>
                    <a:pt x="1896" y="7651"/>
                    <a:pt x="1884" y="7643"/>
                  </a:cubicBezTo>
                  <a:cubicBezTo>
                    <a:pt x="1828" y="7603"/>
                    <a:pt x="1826" y="7549"/>
                    <a:pt x="1841" y="7490"/>
                  </a:cubicBezTo>
                  <a:cubicBezTo>
                    <a:pt x="1847" y="7467"/>
                    <a:pt x="1848" y="7443"/>
                    <a:pt x="1852" y="7416"/>
                  </a:cubicBezTo>
                  <a:cubicBezTo>
                    <a:pt x="1840" y="7416"/>
                    <a:pt x="1832" y="7416"/>
                    <a:pt x="1822" y="7416"/>
                  </a:cubicBezTo>
                  <a:cubicBezTo>
                    <a:pt x="1820" y="7413"/>
                    <a:pt x="1817" y="7411"/>
                    <a:pt x="1816" y="7407"/>
                  </a:cubicBezTo>
                  <a:cubicBezTo>
                    <a:pt x="1808" y="7390"/>
                    <a:pt x="1790" y="7369"/>
                    <a:pt x="1794" y="7355"/>
                  </a:cubicBezTo>
                  <a:cubicBezTo>
                    <a:pt x="1803" y="7320"/>
                    <a:pt x="1822" y="7287"/>
                    <a:pt x="1839" y="7254"/>
                  </a:cubicBezTo>
                  <a:cubicBezTo>
                    <a:pt x="1843" y="7247"/>
                    <a:pt x="1856" y="7238"/>
                    <a:pt x="1861" y="7240"/>
                  </a:cubicBezTo>
                  <a:cubicBezTo>
                    <a:pt x="1893" y="7250"/>
                    <a:pt x="1900" y="7226"/>
                    <a:pt x="1911" y="7207"/>
                  </a:cubicBezTo>
                  <a:cubicBezTo>
                    <a:pt x="1916" y="7200"/>
                    <a:pt x="1920" y="7191"/>
                    <a:pt x="1926" y="7184"/>
                  </a:cubicBezTo>
                  <a:cubicBezTo>
                    <a:pt x="1929" y="7181"/>
                    <a:pt x="1937" y="7182"/>
                    <a:pt x="1947" y="7181"/>
                  </a:cubicBezTo>
                  <a:cubicBezTo>
                    <a:pt x="1938" y="7211"/>
                    <a:pt x="1916" y="7230"/>
                    <a:pt x="1918" y="7261"/>
                  </a:cubicBezTo>
                  <a:cubicBezTo>
                    <a:pt x="1920" y="7288"/>
                    <a:pt x="1912" y="7315"/>
                    <a:pt x="1908" y="7347"/>
                  </a:cubicBezTo>
                  <a:cubicBezTo>
                    <a:pt x="1926" y="7349"/>
                    <a:pt x="1946" y="7346"/>
                    <a:pt x="1964" y="7351"/>
                  </a:cubicBezTo>
                  <a:cubicBezTo>
                    <a:pt x="2000" y="7362"/>
                    <a:pt x="2034" y="7375"/>
                    <a:pt x="2068" y="7390"/>
                  </a:cubicBezTo>
                  <a:cubicBezTo>
                    <a:pt x="2120" y="7411"/>
                    <a:pt x="2169" y="7437"/>
                    <a:pt x="2221" y="7458"/>
                  </a:cubicBezTo>
                  <a:cubicBezTo>
                    <a:pt x="2274" y="7479"/>
                    <a:pt x="2328" y="7497"/>
                    <a:pt x="2381" y="7518"/>
                  </a:cubicBezTo>
                  <a:cubicBezTo>
                    <a:pt x="2495" y="7562"/>
                    <a:pt x="2611" y="7598"/>
                    <a:pt x="2729" y="7631"/>
                  </a:cubicBezTo>
                  <a:cubicBezTo>
                    <a:pt x="2753" y="7638"/>
                    <a:pt x="2778" y="7640"/>
                    <a:pt x="2802" y="7647"/>
                  </a:cubicBezTo>
                  <a:cubicBezTo>
                    <a:pt x="2810" y="7649"/>
                    <a:pt x="2821" y="7660"/>
                    <a:pt x="2821" y="7667"/>
                  </a:cubicBezTo>
                  <a:cubicBezTo>
                    <a:pt x="2820" y="7683"/>
                    <a:pt x="2807" y="7681"/>
                    <a:pt x="2794" y="7679"/>
                  </a:cubicBezTo>
                  <a:cubicBezTo>
                    <a:pt x="2747" y="7670"/>
                    <a:pt x="2700" y="7660"/>
                    <a:pt x="2653" y="7654"/>
                  </a:cubicBezTo>
                  <a:cubicBezTo>
                    <a:pt x="2559" y="7641"/>
                    <a:pt x="2469" y="7614"/>
                    <a:pt x="2380" y="7583"/>
                  </a:cubicBezTo>
                  <a:cubicBezTo>
                    <a:pt x="2335" y="7568"/>
                    <a:pt x="2291" y="7549"/>
                    <a:pt x="2247" y="7532"/>
                  </a:cubicBezTo>
                  <a:cubicBezTo>
                    <a:pt x="2237" y="7528"/>
                    <a:pt x="2226" y="7526"/>
                    <a:pt x="2215" y="7522"/>
                  </a:cubicBezTo>
                  <a:cubicBezTo>
                    <a:pt x="2218" y="7528"/>
                    <a:pt x="2221" y="7532"/>
                    <a:pt x="2225" y="7536"/>
                  </a:cubicBezTo>
                  <a:cubicBezTo>
                    <a:pt x="2216" y="7551"/>
                    <a:pt x="2203" y="7551"/>
                    <a:pt x="2188" y="7545"/>
                  </a:cubicBezTo>
                  <a:cubicBezTo>
                    <a:pt x="2132" y="7522"/>
                    <a:pt x="2075" y="7499"/>
                    <a:pt x="2018" y="7476"/>
                  </a:cubicBezTo>
                  <a:cubicBezTo>
                    <a:pt x="1999" y="7468"/>
                    <a:pt x="1979" y="7459"/>
                    <a:pt x="1959" y="7452"/>
                  </a:cubicBezTo>
                  <a:cubicBezTo>
                    <a:pt x="1953" y="7450"/>
                    <a:pt x="1945" y="7453"/>
                    <a:pt x="1937" y="7454"/>
                  </a:cubicBezTo>
                  <a:cubicBezTo>
                    <a:pt x="1937" y="7457"/>
                    <a:pt x="1937" y="7459"/>
                    <a:pt x="1936" y="7462"/>
                  </a:cubicBezTo>
                  <a:cubicBezTo>
                    <a:pt x="1940" y="7464"/>
                    <a:pt x="1944" y="7468"/>
                    <a:pt x="1948" y="7468"/>
                  </a:cubicBezTo>
                  <a:cubicBezTo>
                    <a:pt x="1969" y="7469"/>
                    <a:pt x="1979" y="7483"/>
                    <a:pt x="1974" y="7500"/>
                  </a:cubicBezTo>
                  <a:cubicBezTo>
                    <a:pt x="1957" y="7553"/>
                    <a:pt x="1985" y="7579"/>
                    <a:pt x="2025" y="7604"/>
                  </a:cubicBezTo>
                  <a:cubicBezTo>
                    <a:pt x="2051" y="7620"/>
                    <a:pt x="2071" y="7645"/>
                    <a:pt x="2093" y="7666"/>
                  </a:cubicBezTo>
                  <a:cubicBezTo>
                    <a:pt x="2101" y="7674"/>
                    <a:pt x="2105" y="7686"/>
                    <a:pt x="2116" y="7702"/>
                  </a:cubicBezTo>
                  <a:cubicBezTo>
                    <a:pt x="2101" y="7700"/>
                    <a:pt x="2091" y="7702"/>
                    <a:pt x="2085" y="7698"/>
                  </a:cubicBezTo>
                  <a:cubicBezTo>
                    <a:pt x="2037" y="7669"/>
                    <a:pt x="1990" y="7639"/>
                    <a:pt x="1943" y="7610"/>
                  </a:cubicBezTo>
                  <a:cubicBezTo>
                    <a:pt x="1937" y="7606"/>
                    <a:pt x="1930" y="7603"/>
                    <a:pt x="1919" y="7604"/>
                  </a:cubicBezTo>
                  <a:cubicBezTo>
                    <a:pt x="1922" y="7610"/>
                    <a:pt x="1924" y="7618"/>
                    <a:pt x="1928" y="7622"/>
                  </a:cubicBezTo>
                  <a:cubicBezTo>
                    <a:pt x="1993" y="7679"/>
                    <a:pt x="2064" y="7727"/>
                    <a:pt x="2140" y="7769"/>
                  </a:cubicBezTo>
                  <a:cubicBezTo>
                    <a:pt x="2169" y="7785"/>
                    <a:pt x="2194" y="7808"/>
                    <a:pt x="2220" y="7827"/>
                  </a:cubicBezTo>
                  <a:cubicBezTo>
                    <a:pt x="2226" y="7831"/>
                    <a:pt x="2231" y="7839"/>
                    <a:pt x="2236" y="7838"/>
                  </a:cubicBezTo>
                  <a:cubicBezTo>
                    <a:pt x="2268" y="7834"/>
                    <a:pt x="2287" y="7858"/>
                    <a:pt x="2311" y="7872"/>
                  </a:cubicBezTo>
                  <a:cubicBezTo>
                    <a:pt x="2353" y="7897"/>
                    <a:pt x="2393" y="7925"/>
                    <a:pt x="2435" y="7951"/>
                  </a:cubicBezTo>
                  <a:cubicBezTo>
                    <a:pt x="2452" y="7962"/>
                    <a:pt x="2474" y="7966"/>
                    <a:pt x="2492" y="7977"/>
                  </a:cubicBezTo>
                  <a:cubicBezTo>
                    <a:pt x="2536" y="8003"/>
                    <a:pt x="2569" y="8041"/>
                    <a:pt x="2600" y="8089"/>
                  </a:cubicBezTo>
                  <a:cubicBezTo>
                    <a:pt x="2598" y="8037"/>
                    <a:pt x="2543" y="8010"/>
                    <a:pt x="2554" y="7959"/>
                  </a:cubicBezTo>
                  <a:cubicBezTo>
                    <a:pt x="2598" y="7975"/>
                    <a:pt x="2634" y="8048"/>
                    <a:pt x="2631" y="8118"/>
                  </a:cubicBezTo>
                  <a:cubicBezTo>
                    <a:pt x="2615" y="8118"/>
                    <a:pt x="2598" y="8121"/>
                    <a:pt x="2582" y="8118"/>
                  </a:cubicBezTo>
                  <a:cubicBezTo>
                    <a:pt x="2573" y="8116"/>
                    <a:pt x="2567" y="8104"/>
                    <a:pt x="2560" y="8096"/>
                  </a:cubicBezTo>
                  <a:cubicBezTo>
                    <a:pt x="2540" y="8075"/>
                    <a:pt x="2521" y="8053"/>
                    <a:pt x="2501" y="8031"/>
                  </a:cubicBezTo>
                  <a:cubicBezTo>
                    <a:pt x="2497" y="8027"/>
                    <a:pt x="2491" y="8024"/>
                    <a:pt x="2481" y="8018"/>
                  </a:cubicBezTo>
                  <a:cubicBezTo>
                    <a:pt x="2482" y="8045"/>
                    <a:pt x="2486" y="8066"/>
                    <a:pt x="2502" y="8083"/>
                  </a:cubicBezTo>
                  <a:cubicBezTo>
                    <a:pt x="2522" y="8104"/>
                    <a:pt x="2542" y="8126"/>
                    <a:pt x="2560" y="8145"/>
                  </a:cubicBezTo>
                  <a:cubicBezTo>
                    <a:pt x="2595" y="8145"/>
                    <a:pt x="2627" y="8145"/>
                    <a:pt x="2664" y="8145"/>
                  </a:cubicBezTo>
                  <a:cubicBezTo>
                    <a:pt x="2678" y="8120"/>
                    <a:pt x="2704" y="8119"/>
                    <a:pt x="2733" y="8124"/>
                  </a:cubicBezTo>
                  <a:cubicBezTo>
                    <a:pt x="2764" y="8129"/>
                    <a:pt x="2797" y="8128"/>
                    <a:pt x="2832" y="8131"/>
                  </a:cubicBezTo>
                  <a:cubicBezTo>
                    <a:pt x="2835" y="8114"/>
                    <a:pt x="2837" y="8099"/>
                    <a:pt x="2840" y="8083"/>
                  </a:cubicBezTo>
                  <a:cubicBezTo>
                    <a:pt x="2843" y="8085"/>
                    <a:pt x="2846" y="8086"/>
                    <a:pt x="2846" y="8087"/>
                  </a:cubicBezTo>
                  <a:cubicBezTo>
                    <a:pt x="2846" y="8124"/>
                    <a:pt x="2841" y="8134"/>
                    <a:pt x="2894" y="8133"/>
                  </a:cubicBezTo>
                  <a:cubicBezTo>
                    <a:pt x="2964" y="8132"/>
                    <a:pt x="3032" y="8135"/>
                    <a:pt x="3101" y="8148"/>
                  </a:cubicBezTo>
                  <a:cubicBezTo>
                    <a:pt x="3123" y="8152"/>
                    <a:pt x="3146" y="8148"/>
                    <a:pt x="3166" y="8148"/>
                  </a:cubicBezTo>
                  <a:cubicBezTo>
                    <a:pt x="3195" y="8102"/>
                    <a:pt x="3223" y="8057"/>
                    <a:pt x="3254" y="8008"/>
                  </a:cubicBezTo>
                  <a:cubicBezTo>
                    <a:pt x="3194" y="8039"/>
                    <a:pt x="3140" y="8075"/>
                    <a:pt x="3070" y="8070"/>
                  </a:cubicBezTo>
                  <a:cubicBezTo>
                    <a:pt x="3083" y="8062"/>
                    <a:pt x="3095" y="8052"/>
                    <a:pt x="3108" y="8046"/>
                  </a:cubicBezTo>
                  <a:cubicBezTo>
                    <a:pt x="3171" y="8017"/>
                    <a:pt x="3236" y="7992"/>
                    <a:pt x="3290" y="7948"/>
                  </a:cubicBezTo>
                  <a:cubicBezTo>
                    <a:pt x="3309" y="7933"/>
                    <a:pt x="3330" y="7919"/>
                    <a:pt x="3351" y="7904"/>
                  </a:cubicBezTo>
                  <a:cubicBezTo>
                    <a:pt x="3355" y="7901"/>
                    <a:pt x="3360" y="7897"/>
                    <a:pt x="3365" y="7897"/>
                  </a:cubicBezTo>
                  <a:cubicBezTo>
                    <a:pt x="3416" y="7896"/>
                    <a:pt x="3451" y="7858"/>
                    <a:pt x="3494" y="7838"/>
                  </a:cubicBezTo>
                  <a:cubicBezTo>
                    <a:pt x="3510" y="7831"/>
                    <a:pt x="3525" y="7820"/>
                    <a:pt x="3541" y="7810"/>
                  </a:cubicBezTo>
                  <a:cubicBezTo>
                    <a:pt x="3526" y="7794"/>
                    <a:pt x="3516" y="7808"/>
                    <a:pt x="3508" y="7812"/>
                  </a:cubicBezTo>
                  <a:cubicBezTo>
                    <a:pt x="3468" y="7831"/>
                    <a:pt x="3431" y="7854"/>
                    <a:pt x="3391" y="7872"/>
                  </a:cubicBezTo>
                  <a:cubicBezTo>
                    <a:pt x="3337" y="7895"/>
                    <a:pt x="3282" y="7915"/>
                    <a:pt x="3228" y="7936"/>
                  </a:cubicBezTo>
                  <a:cubicBezTo>
                    <a:pt x="3217" y="7940"/>
                    <a:pt x="3205" y="7940"/>
                    <a:pt x="3192" y="7938"/>
                  </a:cubicBezTo>
                  <a:cubicBezTo>
                    <a:pt x="3361" y="7871"/>
                    <a:pt x="3517" y="7783"/>
                    <a:pt x="3658" y="7661"/>
                  </a:cubicBezTo>
                  <a:cubicBezTo>
                    <a:pt x="3617" y="7649"/>
                    <a:pt x="3617" y="7649"/>
                    <a:pt x="3610" y="7607"/>
                  </a:cubicBezTo>
                  <a:cubicBezTo>
                    <a:pt x="3586" y="7612"/>
                    <a:pt x="3559" y="7623"/>
                    <a:pt x="3553" y="7583"/>
                  </a:cubicBezTo>
                  <a:cubicBezTo>
                    <a:pt x="3468" y="7617"/>
                    <a:pt x="3394" y="7667"/>
                    <a:pt x="3307" y="7688"/>
                  </a:cubicBezTo>
                  <a:cubicBezTo>
                    <a:pt x="3306" y="7685"/>
                    <a:pt x="3304" y="7682"/>
                    <a:pt x="3303" y="7680"/>
                  </a:cubicBezTo>
                  <a:cubicBezTo>
                    <a:pt x="3353" y="7654"/>
                    <a:pt x="3403" y="7628"/>
                    <a:pt x="3454" y="7603"/>
                  </a:cubicBezTo>
                  <a:cubicBezTo>
                    <a:pt x="3495" y="7583"/>
                    <a:pt x="3537" y="7567"/>
                    <a:pt x="3576" y="7544"/>
                  </a:cubicBezTo>
                  <a:cubicBezTo>
                    <a:pt x="3608" y="7526"/>
                    <a:pt x="3635" y="7500"/>
                    <a:pt x="3665" y="7478"/>
                  </a:cubicBezTo>
                  <a:cubicBezTo>
                    <a:pt x="3684" y="7463"/>
                    <a:pt x="3703" y="7449"/>
                    <a:pt x="3724" y="7437"/>
                  </a:cubicBezTo>
                  <a:cubicBezTo>
                    <a:pt x="3742" y="7426"/>
                    <a:pt x="3751" y="7414"/>
                    <a:pt x="3750" y="7392"/>
                  </a:cubicBezTo>
                  <a:cubicBezTo>
                    <a:pt x="3749" y="7376"/>
                    <a:pt x="3751" y="7359"/>
                    <a:pt x="3745" y="7340"/>
                  </a:cubicBezTo>
                  <a:cubicBezTo>
                    <a:pt x="3725" y="7361"/>
                    <a:pt x="3704" y="7383"/>
                    <a:pt x="3684" y="7405"/>
                  </a:cubicBezTo>
                  <a:cubicBezTo>
                    <a:pt x="3682" y="7407"/>
                    <a:pt x="3679" y="7412"/>
                    <a:pt x="3680" y="7415"/>
                  </a:cubicBezTo>
                  <a:cubicBezTo>
                    <a:pt x="3688" y="7445"/>
                    <a:pt x="3666" y="7456"/>
                    <a:pt x="3647" y="7467"/>
                  </a:cubicBezTo>
                  <a:cubicBezTo>
                    <a:pt x="3574" y="7507"/>
                    <a:pt x="3500" y="7548"/>
                    <a:pt x="3427" y="7588"/>
                  </a:cubicBezTo>
                  <a:cubicBezTo>
                    <a:pt x="3372" y="7617"/>
                    <a:pt x="3312" y="7636"/>
                    <a:pt x="3252" y="7652"/>
                  </a:cubicBezTo>
                  <a:cubicBezTo>
                    <a:pt x="3236" y="7656"/>
                    <a:pt x="3218" y="7655"/>
                    <a:pt x="3201" y="7654"/>
                  </a:cubicBezTo>
                  <a:cubicBezTo>
                    <a:pt x="3196" y="7654"/>
                    <a:pt x="3191" y="7645"/>
                    <a:pt x="3184" y="7638"/>
                  </a:cubicBezTo>
                  <a:cubicBezTo>
                    <a:pt x="3168" y="7640"/>
                    <a:pt x="3147" y="7643"/>
                    <a:pt x="3127" y="7645"/>
                  </a:cubicBezTo>
                  <a:cubicBezTo>
                    <a:pt x="3125" y="7643"/>
                    <a:pt x="3124" y="7641"/>
                    <a:pt x="3123" y="7639"/>
                  </a:cubicBezTo>
                  <a:cubicBezTo>
                    <a:pt x="3133" y="7633"/>
                    <a:pt x="3143" y="7626"/>
                    <a:pt x="3153" y="7621"/>
                  </a:cubicBezTo>
                  <a:cubicBezTo>
                    <a:pt x="3210" y="7594"/>
                    <a:pt x="3266" y="7567"/>
                    <a:pt x="3323" y="7540"/>
                  </a:cubicBezTo>
                  <a:cubicBezTo>
                    <a:pt x="3396" y="7506"/>
                    <a:pt x="3470" y="7473"/>
                    <a:pt x="3534" y="7422"/>
                  </a:cubicBezTo>
                  <a:cubicBezTo>
                    <a:pt x="3583" y="7383"/>
                    <a:pt x="3631" y="7343"/>
                    <a:pt x="3678" y="7302"/>
                  </a:cubicBezTo>
                  <a:cubicBezTo>
                    <a:pt x="3687" y="7294"/>
                    <a:pt x="3691" y="7281"/>
                    <a:pt x="3691" y="7266"/>
                  </a:cubicBezTo>
                  <a:cubicBezTo>
                    <a:pt x="3682" y="7273"/>
                    <a:pt x="3673" y="7282"/>
                    <a:pt x="3662" y="7286"/>
                  </a:cubicBezTo>
                  <a:cubicBezTo>
                    <a:pt x="3652" y="7289"/>
                    <a:pt x="3636" y="7291"/>
                    <a:pt x="3630" y="7285"/>
                  </a:cubicBezTo>
                  <a:cubicBezTo>
                    <a:pt x="3617" y="7273"/>
                    <a:pt x="3605" y="7277"/>
                    <a:pt x="3590" y="7278"/>
                  </a:cubicBezTo>
                  <a:cubicBezTo>
                    <a:pt x="3517" y="7287"/>
                    <a:pt x="3443" y="7294"/>
                    <a:pt x="3369" y="7303"/>
                  </a:cubicBezTo>
                  <a:cubicBezTo>
                    <a:pt x="3347" y="7306"/>
                    <a:pt x="3325" y="7312"/>
                    <a:pt x="3304" y="7319"/>
                  </a:cubicBezTo>
                  <a:cubicBezTo>
                    <a:pt x="3249" y="7340"/>
                    <a:pt x="3192" y="7352"/>
                    <a:pt x="3133" y="7353"/>
                  </a:cubicBezTo>
                  <a:cubicBezTo>
                    <a:pt x="3126" y="7353"/>
                    <a:pt x="3119" y="7350"/>
                    <a:pt x="3103" y="7346"/>
                  </a:cubicBezTo>
                  <a:cubicBezTo>
                    <a:pt x="3133" y="7328"/>
                    <a:pt x="3157" y="7315"/>
                    <a:pt x="3189" y="7296"/>
                  </a:cubicBezTo>
                  <a:cubicBezTo>
                    <a:pt x="3160" y="7296"/>
                    <a:pt x="3141" y="7296"/>
                    <a:pt x="3122" y="7297"/>
                  </a:cubicBezTo>
                  <a:cubicBezTo>
                    <a:pt x="3057" y="7298"/>
                    <a:pt x="2992" y="7300"/>
                    <a:pt x="2927" y="7303"/>
                  </a:cubicBezTo>
                  <a:cubicBezTo>
                    <a:pt x="2903" y="7304"/>
                    <a:pt x="2890" y="7293"/>
                    <a:pt x="2884" y="7269"/>
                  </a:cubicBezTo>
                  <a:cubicBezTo>
                    <a:pt x="2836" y="7271"/>
                    <a:pt x="2788" y="7274"/>
                    <a:pt x="2733" y="7277"/>
                  </a:cubicBezTo>
                  <a:cubicBezTo>
                    <a:pt x="2772" y="7299"/>
                    <a:pt x="2811" y="7286"/>
                    <a:pt x="2839" y="7316"/>
                  </a:cubicBezTo>
                  <a:cubicBezTo>
                    <a:pt x="2812" y="7311"/>
                    <a:pt x="2785" y="7306"/>
                    <a:pt x="2757" y="7302"/>
                  </a:cubicBezTo>
                  <a:cubicBezTo>
                    <a:pt x="2732" y="7299"/>
                    <a:pt x="2707" y="7297"/>
                    <a:pt x="2682" y="7297"/>
                  </a:cubicBezTo>
                  <a:cubicBezTo>
                    <a:pt x="2559" y="7294"/>
                    <a:pt x="2440" y="7266"/>
                    <a:pt x="2322" y="7235"/>
                  </a:cubicBezTo>
                  <a:cubicBezTo>
                    <a:pt x="2226" y="7209"/>
                    <a:pt x="2130" y="7181"/>
                    <a:pt x="2034" y="7156"/>
                  </a:cubicBezTo>
                  <a:cubicBezTo>
                    <a:pt x="2015" y="7150"/>
                    <a:pt x="1995" y="7148"/>
                    <a:pt x="1975" y="7146"/>
                  </a:cubicBezTo>
                  <a:cubicBezTo>
                    <a:pt x="1932" y="7140"/>
                    <a:pt x="1929" y="7136"/>
                    <a:pt x="1940" y="7089"/>
                  </a:cubicBezTo>
                  <a:cubicBezTo>
                    <a:pt x="1918" y="7083"/>
                    <a:pt x="1895" y="7076"/>
                    <a:pt x="1873" y="7070"/>
                  </a:cubicBezTo>
                  <a:cubicBezTo>
                    <a:pt x="1873" y="7066"/>
                    <a:pt x="1872" y="7063"/>
                    <a:pt x="1872" y="7060"/>
                  </a:cubicBezTo>
                  <a:cubicBezTo>
                    <a:pt x="1884" y="7054"/>
                    <a:pt x="1895" y="7048"/>
                    <a:pt x="1909" y="7041"/>
                  </a:cubicBezTo>
                  <a:cubicBezTo>
                    <a:pt x="1900" y="7032"/>
                    <a:pt x="1892" y="7024"/>
                    <a:pt x="1884" y="7017"/>
                  </a:cubicBezTo>
                  <a:cubicBezTo>
                    <a:pt x="1867" y="7045"/>
                    <a:pt x="1851" y="7071"/>
                    <a:pt x="1831" y="7103"/>
                  </a:cubicBezTo>
                  <a:cubicBezTo>
                    <a:pt x="1840" y="7113"/>
                    <a:pt x="1853" y="7127"/>
                    <a:pt x="1869" y="7145"/>
                  </a:cubicBezTo>
                  <a:cubicBezTo>
                    <a:pt x="1875" y="7132"/>
                    <a:pt x="1879" y="7123"/>
                    <a:pt x="1882" y="7114"/>
                  </a:cubicBezTo>
                  <a:cubicBezTo>
                    <a:pt x="1893" y="7088"/>
                    <a:pt x="1898" y="7087"/>
                    <a:pt x="1930" y="7108"/>
                  </a:cubicBezTo>
                  <a:cubicBezTo>
                    <a:pt x="1899" y="7138"/>
                    <a:pt x="1883" y="7174"/>
                    <a:pt x="1888" y="7217"/>
                  </a:cubicBezTo>
                  <a:cubicBezTo>
                    <a:pt x="1849" y="7210"/>
                    <a:pt x="1849" y="7210"/>
                    <a:pt x="1802" y="7160"/>
                  </a:cubicBezTo>
                  <a:cubicBezTo>
                    <a:pt x="1798" y="7160"/>
                    <a:pt x="1794" y="7162"/>
                    <a:pt x="1789" y="7163"/>
                  </a:cubicBezTo>
                  <a:cubicBezTo>
                    <a:pt x="1764" y="7169"/>
                    <a:pt x="1753" y="7162"/>
                    <a:pt x="1760" y="7139"/>
                  </a:cubicBezTo>
                  <a:cubicBezTo>
                    <a:pt x="1766" y="7120"/>
                    <a:pt x="1759" y="7110"/>
                    <a:pt x="1749" y="7096"/>
                  </a:cubicBezTo>
                  <a:cubicBezTo>
                    <a:pt x="1724" y="7062"/>
                    <a:pt x="1725" y="7016"/>
                    <a:pt x="1753" y="6983"/>
                  </a:cubicBezTo>
                  <a:cubicBezTo>
                    <a:pt x="1770" y="6963"/>
                    <a:pt x="1790" y="6946"/>
                    <a:pt x="1792" y="6916"/>
                  </a:cubicBezTo>
                  <a:cubicBezTo>
                    <a:pt x="1793" y="6906"/>
                    <a:pt x="1808" y="6898"/>
                    <a:pt x="1817" y="6888"/>
                  </a:cubicBezTo>
                  <a:cubicBezTo>
                    <a:pt x="1778" y="6843"/>
                    <a:pt x="1778" y="6843"/>
                    <a:pt x="1744" y="6834"/>
                  </a:cubicBezTo>
                  <a:cubicBezTo>
                    <a:pt x="1739" y="6809"/>
                    <a:pt x="1730" y="6783"/>
                    <a:pt x="1728" y="6756"/>
                  </a:cubicBezTo>
                  <a:cubicBezTo>
                    <a:pt x="1724" y="6720"/>
                    <a:pt x="1739" y="6689"/>
                    <a:pt x="1765" y="6663"/>
                  </a:cubicBezTo>
                  <a:cubicBezTo>
                    <a:pt x="1794" y="6634"/>
                    <a:pt x="1791" y="6624"/>
                    <a:pt x="1757" y="6597"/>
                  </a:cubicBezTo>
                  <a:cubicBezTo>
                    <a:pt x="1744" y="6586"/>
                    <a:pt x="1726" y="6581"/>
                    <a:pt x="1712" y="6572"/>
                  </a:cubicBezTo>
                  <a:cubicBezTo>
                    <a:pt x="1698" y="6564"/>
                    <a:pt x="1682" y="6557"/>
                    <a:pt x="1684" y="6537"/>
                  </a:cubicBezTo>
                  <a:cubicBezTo>
                    <a:pt x="1686" y="6518"/>
                    <a:pt x="1703" y="6517"/>
                    <a:pt x="1717" y="6513"/>
                  </a:cubicBezTo>
                  <a:cubicBezTo>
                    <a:pt x="1723" y="6512"/>
                    <a:pt x="1729" y="6509"/>
                    <a:pt x="1737" y="6505"/>
                  </a:cubicBezTo>
                  <a:cubicBezTo>
                    <a:pt x="1733" y="6455"/>
                    <a:pt x="1729" y="6406"/>
                    <a:pt x="1725" y="6357"/>
                  </a:cubicBezTo>
                  <a:cubicBezTo>
                    <a:pt x="1720" y="6294"/>
                    <a:pt x="1716" y="6230"/>
                    <a:pt x="1711" y="6166"/>
                  </a:cubicBezTo>
                  <a:cubicBezTo>
                    <a:pt x="1710" y="6150"/>
                    <a:pt x="1715" y="6131"/>
                    <a:pt x="1695" y="6119"/>
                  </a:cubicBezTo>
                  <a:cubicBezTo>
                    <a:pt x="1693" y="6118"/>
                    <a:pt x="1697" y="6105"/>
                    <a:pt x="1698" y="6097"/>
                  </a:cubicBezTo>
                  <a:cubicBezTo>
                    <a:pt x="1699" y="6080"/>
                    <a:pt x="1700" y="6062"/>
                    <a:pt x="1701" y="6045"/>
                  </a:cubicBezTo>
                  <a:cubicBezTo>
                    <a:pt x="1699" y="6045"/>
                    <a:pt x="1698" y="6045"/>
                    <a:pt x="1696" y="6045"/>
                  </a:cubicBezTo>
                  <a:cubicBezTo>
                    <a:pt x="1696" y="6062"/>
                    <a:pt x="1697" y="6080"/>
                    <a:pt x="1698" y="6098"/>
                  </a:cubicBezTo>
                  <a:close/>
                  <a:moveTo>
                    <a:pt x="987" y="4234"/>
                  </a:moveTo>
                  <a:cubicBezTo>
                    <a:pt x="994" y="4240"/>
                    <a:pt x="1001" y="4246"/>
                    <a:pt x="1009" y="4252"/>
                  </a:cubicBezTo>
                  <a:cubicBezTo>
                    <a:pt x="1008" y="4236"/>
                    <a:pt x="1003" y="4225"/>
                    <a:pt x="986" y="4235"/>
                  </a:cubicBezTo>
                  <a:cubicBezTo>
                    <a:pt x="991" y="4222"/>
                    <a:pt x="993" y="4210"/>
                    <a:pt x="971" y="4199"/>
                  </a:cubicBezTo>
                  <a:cubicBezTo>
                    <a:pt x="978" y="4215"/>
                    <a:pt x="982" y="4224"/>
                    <a:pt x="987" y="4234"/>
                  </a:cubicBezTo>
                  <a:close/>
                  <a:moveTo>
                    <a:pt x="1989" y="7416"/>
                  </a:moveTo>
                  <a:cubicBezTo>
                    <a:pt x="1976" y="7414"/>
                    <a:pt x="1963" y="7412"/>
                    <a:pt x="1950" y="7409"/>
                  </a:cubicBezTo>
                  <a:cubicBezTo>
                    <a:pt x="1962" y="7421"/>
                    <a:pt x="1975" y="7426"/>
                    <a:pt x="1989" y="7415"/>
                  </a:cubicBezTo>
                  <a:cubicBezTo>
                    <a:pt x="1993" y="7441"/>
                    <a:pt x="2014" y="7438"/>
                    <a:pt x="2033" y="7441"/>
                  </a:cubicBezTo>
                  <a:cubicBezTo>
                    <a:pt x="2018" y="7432"/>
                    <a:pt x="2004" y="7424"/>
                    <a:pt x="1989" y="7416"/>
                  </a:cubicBezTo>
                  <a:close/>
                  <a:moveTo>
                    <a:pt x="3838" y="6085"/>
                  </a:moveTo>
                  <a:cubicBezTo>
                    <a:pt x="3856" y="6072"/>
                    <a:pt x="3858" y="6053"/>
                    <a:pt x="3854" y="6031"/>
                  </a:cubicBezTo>
                  <a:cubicBezTo>
                    <a:pt x="3849" y="6049"/>
                    <a:pt x="3844" y="6068"/>
                    <a:pt x="3839" y="6086"/>
                  </a:cubicBezTo>
                  <a:cubicBezTo>
                    <a:pt x="3826" y="6093"/>
                    <a:pt x="3823" y="6104"/>
                    <a:pt x="3832" y="6118"/>
                  </a:cubicBezTo>
                  <a:cubicBezTo>
                    <a:pt x="3834" y="6107"/>
                    <a:pt x="3836" y="6096"/>
                    <a:pt x="3838" y="6085"/>
                  </a:cubicBezTo>
                  <a:close/>
                  <a:moveTo>
                    <a:pt x="3965" y="5756"/>
                  </a:moveTo>
                  <a:cubicBezTo>
                    <a:pt x="3985" y="5732"/>
                    <a:pt x="3986" y="5729"/>
                    <a:pt x="3985" y="5692"/>
                  </a:cubicBezTo>
                  <a:cubicBezTo>
                    <a:pt x="3977" y="5717"/>
                    <a:pt x="3972" y="5737"/>
                    <a:pt x="3966" y="5757"/>
                  </a:cubicBezTo>
                  <a:cubicBezTo>
                    <a:pt x="3954" y="5771"/>
                    <a:pt x="3950" y="5787"/>
                    <a:pt x="3958" y="5806"/>
                  </a:cubicBezTo>
                  <a:cubicBezTo>
                    <a:pt x="3961" y="5790"/>
                    <a:pt x="3963" y="5773"/>
                    <a:pt x="3965" y="5756"/>
                  </a:cubicBezTo>
                  <a:close/>
                  <a:moveTo>
                    <a:pt x="355" y="2377"/>
                  </a:moveTo>
                  <a:cubicBezTo>
                    <a:pt x="374" y="2357"/>
                    <a:pt x="360" y="2333"/>
                    <a:pt x="360" y="2311"/>
                  </a:cubicBezTo>
                  <a:cubicBezTo>
                    <a:pt x="359" y="2333"/>
                    <a:pt x="357" y="2355"/>
                    <a:pt x="355" y="2377"/>
                  </a:cubicBezTo>
                  <a:cubicBezTo>
                    <a:pt x="358" y="2395"/>
                    <a:pt x="346" y="2415"/>
                    <a:pt x="368" y="2429"/>
                  </a:cubicBezTo>
                  <a:cubicBezTo>
                    <a:pt x="364" y="2411"/>
                    <a:pt x="359" y="2394"/>
                    <a:pt x="355" y="2377"/>
                  </a:cubicBezTo>
                  <a:close/>
                  <a:moveTo>
                    <a:pt x="3812" y="7555"/>
                  </a:moveTo>
                  <a:cubicBezTo>
                    <a:pt x="3821" y="7541"/>
                    <a:pt x="3832" y="7528"/>
                    <a:pt x="3839" y="7513"/>
                  </a:cubicBezTo>
                  <a:cubicBezTo>
                    <a:pt x="3851" y="7485"/>
                    <a:pt x="3845" y="7472"/>
                    <a:pt x="3812" y="7455"/>
                  </a:cubicBezTo>
                  <a:cubicBezTo>
                    <a:pt x="3812" y="7476"/>
                    <a:pt x="3812" y="7495"/>
                    <a:pt x="3812" y="7514"/>
                  </a:cubicBezTo>
                  <a:cubicBezTo>
                    <a:pt x="3812" y="7528"/>
                    <a:pt x="3813" y="7542"/>
                    <a:pt x="3813" y="7556"/>
                  </a:cubicBezTo>
                  <a:cubicBezTo>
                    <a:pt x="3809" y="7575"/>
                    <a:pt x="3804" y="7595"/>
                    <a:pt x="3800" y="7614"/>
                  </a:cubicBezTo>
                  <a:cubicBezTo>
                    <a:pt x="3821" y="7597"/>
                    <a:pt x="3814" y="7575"/>
                    <a:pt x="3812" y="7555"/>
                  </a:cubicBezTo>
                  <a:close/>
                  <a:moveTo>
                    <a:pt x="3173" y="8185"/>
                  </a:moveTo>
                  <a:cubicBezTo>
                    <a:pt x="3205" y="8174"/>
                    <a:pt x="3236" y="8162"/>
                    <a:pt x="3269" y="8150"/>
                  </a:cubicBezTo>
                  <a:cubicBezTo>
                    <a:pt x="3276" y="8132"/>
                    <a:pt x="3283" y="8114"/>
                    <a:pt x="3294" y="8087"/>
                  </a:cubicBezTo>
                  <a:cubicBezTo>
                    <a:pt x="3270" y="8106"/>
                    <a:pt x="3254" y="8120"/>
                    <a:pt x="3236" y="8132"/>
                  </a:cubicBezTo>
                  <a:cubicBezTo>
                    <a:pt x="3219" y="8144"/>
                    <a:pt x="3200" y="8154"/>
                    <a:pt x="3183" y="8166"/>
                  </a:cubicBezTo>
                  <a:cubicBezTo>
                    <a:pt x="3178" y="8170"/>
                    <a:pt x="3176" y="8179"/>
                    <a:pt x="3173" y="8185"/>
                  </a:cubicBezTo>
                  <a:cubicBezTo>
                    <a:pt x="3158" y="8179"/>
                    <a:pt x="3135" y="8194"/>
                    <a:pt x="3127" y="8169"/>
                  </a:cubicBezTo>
                  <a:cubicBezTo>
                    <a:pt x="3126" y="8167"/>
                    <a:pt x="3119" y="8166"/>
                    <a:pt x="3116" y="8166"/>
                  </a:cubicBezTo>
                  <a:cubicBezTo>
                    <a:pt x="3091" y="8171"/>
                    <a:pt x="3065" y="8177"/>
                    <a:pt x="3034" y="8183"/>
                  </a:cubicBezTo>
                  <a:cubicBezTo>
                    <a:pt x="3085" y="8199"/>
                    <a:pt x="3129" y="8198"/>
                    <a:pt x="3173" y="8185"/>
                  </a:cubicBezTo>
                  <a:close/>
                  <a:moveTo>
                    <a:pt x="4911" y="1391"/>
                  </a:moveTo>
                  <a:cubicBezTo>
                    <a:pt x="4903" y="1370"/>
                    <a:pt x="4895" y="1350"/>
                    <a:pt x="4887" y="1329"/>
                  </a:cubicBezTo>
                  <a:cubicBezTo>
                    <a:pt x="4887" y="1330"/>
                    <a:pt x="4887" y="1330"/>
                    <a:pt x="4887" y="1330"/>
                  </a:cubicBezTo>
                  <a:cubicBezTo>
                    <a:pt x="4880" y="1316"/>
                    <a:pt x="4871" y="1302"/>
                    <a:pt x="4885" y="1283"/>
                  </a:cubicBezTo>
                  <a:cubicBezTo>
                    <a:pt x="4899" y="1296"/>
                    <a:pt x="4910" y="1308"/>
                    <a:pt x="4922" y="1320"/>
                  </a:cubicBezTo>
                  <a:cubicBezTo>
                    <a:pt x="4916" y="1282"/>
                    <a:pt x="4906" y="1248"/>
                    <a:pt x="4894" y="1215"/>
                  </a:cubicBezTo>
                  <a:cubicBezTo>
                    <a:pt x="4867" y="1143"/>
                    <a:pt x="4821" y="1082"/>
                    <a:pt x="4784" y="1016"/>
                  </a:cubicBezTo>
                  <a:cubicBezTo>
                    <a:pt x="4768" y="987"/>
                    <a:pt x="4749" y="959"/>
                    <a:pt x="4727" y="935"/>
                  </a:cubicBezTo>
                  <a:cubicBezTo>
                    <a:pt x="4696" y="901"/>
                    <a:pt x="4661" y="869"/>
                    <a:pt x="4628" y="838"/>
                  </a:cubicBezTo>
                  <a:cubicBezTo>
                    <a:pt x="4595" y="806"/>
                    <a:pt x="4561" y="777"/>
                    <a:pt x="4528" y="745"/>
                  </a:cubicBezTo>
                  <a:cubicBezTo>
                    <a:pt x="4509" y="727"/>
                    <a:pt x="4491" y="708"/>
                    <a:pt x="4472" y="689"/>
                  </a:cubicBezTo>
                  <a:cubicBezTo>
                    <a:pt x="4448" y="665"/>
                    <a:pt x="4428" y="636"/>
                    <a:pt x="4400" y="616"/>
                  </a:cubicBezTo>
                  <a:cubicBezTo>
                    <a:pt x="4348" y="578"/>
                    <a:pt x="4292" y="545"/>
                    <a:pt x="4236" y="511"/>
                  </a:cubicBezTo>
                  <a:cubicBezTo>
                    <a:pt x="4188" y="481"/>
                    <a:pt x="4138" y="452"/>
                    <a:pt x="4090" y="422"/>
                  </a:cubicBezTo>
                  <a:cubicBezTo>
                    <a:pt x="4067" y="408"/>
                    <a:pt x="4044" y="397"/>
                    <a:pt x="4016" y="396"/>
                  </a:cubicBezTo>
                  <a:cubicBezTo>
                    <a:pt x="4001" y="396"/>
                    <a:pt x="3985" y="389"/>
                    <a:pt x="3971" y="382"/>
                  </a:cubicBezTo>
                  <a:cubicBezTo>
                    <a:pt x="3933" y="364"/>
                    <a:pt x="3896" y="343"/>
                    <a:pt x="3857" y="326"/>
                  </a:cubicBezTo>
                  <a:cubicBezTo>
                    <a:pt x="3810" y="304"/>
                    <a:pt x="3761" y="286"/>
                    <a:pt x="3714" y="264"/>
                  </a:cubicBezTo>
                  <a:cubicBezTo>
                    <a:pt x="3658" y="238"/>
                    <a:pt x="3600" y="224"/>
                    <a:pt x="3538" y="221"/>
                  </a:cubicBezTo>
                  <a:cubicBezTo>
                    <a:pt x="3497" y="218"/>
                    <a:pt x="3456" y="210"/>
                    <a:pt x="3418" y="197"/>
                  </a:cubicBezTo>
                  <a:cubicBezTo>
                    <a:pt x="3377" y="183"/>
                    <a:pt x="3337" y="173"/>
                    <a:pt x="3294" y="166"/>
                  </a:cubicBezTo>
                  <a:cubicBezTo>
                    <a:pt x="3254" y="160"/>
                    <a:pt x="3214" y="151"/>
                    <a:pt x="3173" y="144"/>
                  </a:cubicBezTo>
                  <a:cubicBezTo>
                    <a:pt x="3131" y="138"/>
                    <a:pt x="3089" y="130"/>
                    <a:pt x="3047" y="128"/>
                  </a:cubicBezTo>
                  <a:cubicBezTo>
                    <a:pt x="2962" y="125"/>
                    <a:pt x="2877" y="123"/>
                    <a:pt x="2792" y="125"/>
                  </a:cubicBezTo>
                  <a:cubicBezTo>
                    <a:pt x="2693" y="127"/>
                    <a:pt x="2595" y="132"/>
                    <a:pt x="2497" y="137"/>
                  </a:cubicBezTo>
                  <a:cubicBezTo>
                    <a:pt x="2429" y="139"/>
                    <a:pt x="2364" y="154"/>
                    <a:pt x="2300" y="179"/>
                  </a:cubicBezTo>
                  <a:cubicBezTo>
                    <a:pt x="2228" y="208"/>
                    <a:pt x="2153" y="232"/>
                    <a:pt x="2080" y="259"/>
                  </a:cubicBezTo>
                  <a:cubicBezTo>
                    <a:pt x="2073" y="261"/>
                    <a:pt x="2068" y="266"/>
                    <a:pt x="2063" y="269"/>
                  </a:cubicBezTo>
                  <a:cubicBezTo>
                    <a:pt x="2043" y="280"/>
                    <a:pt x="2023" y="292"/>
                    <a:pt x="2003" y="301"/>
                  </a:cubicBezTo>
                  <a:cubicBezTo>
                    <a:pt x="1932" y="332"/>
                    <a:pt x="1860" y="360"/>
                    <a:pt x="1791" y="393"/>
                  </a:cubicBezTo>
                  <a:cubicBezTo>
                    <a:pt x="1668" y="453"/>
                    <a:pt x="1543" y="507"/>
                    <a:pt x="1422" y="571"/>
                  </a:cubicBezTo>
                  <a:cubicBezTo>
                    <a:pt x="1357" y="606"/>
                    <a:pt x="1297" y="647"/>
                    <a:pt x="1243" y="696"/>
                  </a:cubicBezTo>
                  <a:cubicBezTo>
                    <a:pt x="1153" y="777"/>
                    <a:pt x="1071" y="866"/>
                    <a:pt x="1002" y="966"/>
                  </a:cubicBezTo>
                  <a:cubicBezTo>
                    <a:pt x="974" y="1006"/>
                    <a:pt x="946" y="1047"/>
                    <a:pt x="915" y="1085"/>
                  </a:cubicBezTo>
                  <a:cubicBezTo>
                    <a:pt x="880" y="1128"/>
                    <a:pt x="857" y="1176"/>
                    <a:pt x="834" y="1226"/>
                  </a:cubicBezTo>
                  <a:cubicBezTo>
                    <a:pt x="814" y="1268"/>
                    <a:pt x="795" y="1311"/>
                    <a:pt x="768" y="1348"/>
                  </a:cubicBezTo>
                  <a:cubicBezTo>
                    <a:pt x="729" y="1402"/>
                    <a:pt x="697" y="1460"/>
                    <a:pt x="662" y="1516"/>
                  </a:cubicBezTo>
                  <a:cubicBezTo>
                    <a:pt x="659" y="1522"/>
                    <a:pt x="657" y="1528"/>
                    <a:pt x="654" y="1534"/>
                  </a:cubicBezTo>
                  <a:cubicBezTo>
                    <a:pt x="627" y="1592"/>
                    <a:pt x="601" y="1650"/>
                    <a:pt x="573" y="1707"/>
                  </a:cubicBezTo>
                  <a:cubicBezTo>
                    <a:pt x="548" y="1758"/>
                    <a:pt x="518" y="1805"/>
                    <a:pt x="497" y="1857"/>
                  </a:cubicBezTo>
                  <a:cubicBezTo>
                    <a:pt x="469" y="1930"/>
                    <a:pt x="447" y="2005"/>
                    <a:pt x="423" y="2080"/>
                  </a:cubicBezTo>
                  <a:cubicBezTo>
                    <a:pt x="422" y="2083"/>
                    <a:pt x="422" y="2087"/>
                    <a:pt x="421" y="2095"/>
                  </a:cubicBezTo>
                  <a:cubicBezTo>
                    <a:pt x="429" y="2101"/>
                    <a:pt x="439" y="2107"/>
                    <a:pt x="444" y="2110"/>
                  </a:cubicBezTo>
                  <a:cubicBezTo>
                    <a:pt x="434" y="2168"/>
                    <a:pt x="425" y="2219"/>
                    <a:pt x="416" y="2270"/>
                  </a:cubicBezTo>
                  <a:cubicBezTo>
                    <a:pt x="413" y="2291"/>
                    <a:pt x="409" y="2312"/>
                    <a:pt x="408" y="2333"/>
                  </a:cubicBezTo>
                  <a:cubicBezTo>
                    <a:pt x="403" y="2406"/>
                    <a:pt x="397" y="2480"/>
                    <a:pt x="396" y="2553"/>
                  </a:cubicBezTo>
                  <a:cubicBezTo>
                    <a:pt x="394" y="2615"/>
                    <a:pt x="397" y="2678"/>
                    <a:pt x="397" y="2740"/>
                  </a:cubicBezTo>
                  <a:cubicBezTo>
                    <a:pt x="398" y="2809"/>
                    <a:pt x="400" y="2878"/>
                    <a:pt x="396" y="2947"/>
                  </a:cubicBezTo>
                  <a:cubicBezTo>
                    <a:pt x="395" y="2973"/>
                    <a:pt x="396" y="2997"/>
                    <a:pt x="403" y="3022"/>
                  </a:cubicBezTo>
                  <a:cubicBezTo>
                    <a:pt x="408" y="3038"/>
                    <a:pt x="415" y="3054"/>
                    <a:pt x="421" y="3070"/>
                  </a:cubicBezTo>
                  <a:cubicBezTo>
                    <a:pt x="457" y="3159"/>
                    <a:pt x="492" y="3248"/>
                    <a:pt x="529" y="3335"/>
                  </a:cubicBezTo>
                  <a:cubicBezTo>
                    <a:pt x="548" y="3379"/>
                    <a:pt x="571" y="3421"/>
                    <a:pt x="593" y="3464"/>
                  </a:cubicBezTo>
                  <a:cubicBezTo>
                    <a:pt x="615" y="3506"/>
                    <a:pt x="638" y="3548"/>
                    <a:pt x="660" y="3590"/>
                  </a:cubicBezTo>
                  <a:cubicBezTo>
                    <a:pt x="673" y="3615"/>
                    <a:pt x="699" y="3623"/>
                    <a:pt x="722" y="3608"/>
                  </a:cubicBezTo>
                  <a:cubicBezTo>
                    <a:pt x="732" y="3601"/>
                    <a:pt x="740" y="3593"/>
                    <a:pt x="750" y="3585"/>
                  </a:cubicBezTo>
                  <a:cubicBezTo>
                    <a:pt x="723" y="3512"/>
                    <a:pt x="697" y="3444"/>
                    <a:pt x="672" y="3376"/>
                  </a:cubicBezTo>
                  <a:cubicBezTo>
                    <a:pt x="647" y="3309"/>
                    <a:pt x="622" y="3241"/>
                    <a:pt x="598" y="3174"/>
                  </a:cubicBezTo>
                  <a:cubicBezTo>
                    <a:pt x="594" y="3175"/>
                    <a:pt x="591" y="3176"/>
                    <a:pt x="588" y="3177"/>
                  </a:cubicBezTo>
                  <a:cubicBezTo>
                    <a:pt x="593" y="3199"/>
                    <a:pt x="598" y="3220"/>
                    <a:pt x="603" y="3242"/>
                  </a:cubicBezTo>
                  <a:cubicBezTo>
                    <a:pt x="603" y="3241"/>
                    <a:pt x="603" y="3241"/>
                    <a:pt x="603" y="3241"/>
                  </a:cubicBezTo>
                  <a:cubicBezTo>
                    <a:pt x="597" y="3226"/>
                    <a:pt x="587" y="3211"/>
                    <a:pt x="583" y="3195"/>
                  </a:cubicBezTo>
                  <a:cubicBezTo>
                    <a:pt x="562" y="3099"/>
                    <a:pt x="541" y="3003"/>
                    <a:pt x="522" y="2906"/>
                  </a:cubicBezTo>
                  <a:cubicBezTo>
                    <a:pt x="497" y="2777"/>
                    <a:pt x="486" y="2645"/>
                    <a:pt x="488" y="2513"/>
                  </a:cubicBezTo>
                  <a:cubicBezTo>
                    <a:pt x="488" y="2501"/>
                    <a:pt x="490" y="2489"/>
                    <a:pt x="492" y="2478"/>
                  </a:cubicBezTo>
                  <a:cubicBezTo>
                    <a:pt x="495" y="2449"/>
                    <a:pt x="515" y="2433"/>
                    <a:pt x="539" y="2423"/>
                  </a:cubicBezTo>
                  <a:cubicBezTo>
                    <a:pt x="548" y="2418"/>
                    <a:pt x="559" y="2417"/>
                    <a:pt x="568" y="2415"/>
                  </a:cubicBezTo>
                  <a:cubicBezTo>
                    <a:pt x="609" y="2338"/>
                    <a:pt x="649" y="2302"/>
                    <a:pt x="695" y="2301"/>
                  </a:cubicBezTo>
                  <a:cubicBezTo>
                    <a:pt x="692" y="2304"/>
                    <a:pt x="690" y="2308"/>
                    <a:pt x="688" y="2310"/>
                  </a:cubicBezTo>
                  <a:cubicBezTo>
                    <a:pt x="620" y="2349"/>
                    <a:pt x="578" y="2408"/>
                    <a:pt x="570" y="2485"/>
                  </a:cubicBezTo>
                  <a:cubicBezTo>
                    <a:pt x="560" y="2594"/>
                    <a:pt x="568" y="2703"/>
                    <a:pt x="596" y="2809"/>
                  </a:cubicBezTo>
                  <a:cubicBezTo>
                    <a:pt x="628" y="2928"/>
                    <a:pt x="667" y="3045"/>
                    <a:pt x="703" y="3163"/>
                  </a:cubicBezTo>
                  <a:cubicBezTo>
                    <a:pt x="717" y="3212"/>
                    <a:pt x="733" y="3259"/>
                    <a:pt x="762" y="3302"/>
                  </a:cubicBezTo>
                  <a:cubicBezTo>
                    <a:pt x="800" y="3361"/>
                    <a:pt x="835" y="3423"/>
                    <a:pt x="871" y="3483"/>
                  </a:cubicBezTo>
                  <a:cubicBezTo>
                    <a:pt x="896" y="3525"/>
                    <a:pt x="920" y="3568"/>
                    <a:pt x="946" y="3610"/>
                  </a:cubicBezTo>
                  <a:cubicBezTo>
                    <a:pt x="957" y="3628"/>
                    <a:pt x="973" y="3644"/>
                    <a:pt x="988" y="3661"/>
                  </a:cubicBezTo>
                  <a:cubicBezTo>
                    <a:pt x="990" y="3671"/>
                    <a:pt x="990" y="3684"/>
                    <a:pt x="995" y="3695"/>
                  </a:cubicBezTo>
                  <a:cubicBezTo>
                    <a:pt x="1024" y="3750"/>
                    <a:pt x="1052" y="3807"/>
                    <a:pt x="1085" y="3860"/>
                  </a:cubicBezTo>
                  <a:cubicBezTo>
                    <a:pt x="1150" y="3963"/>
                    <a:pt x="1218" y="4064"/>
                    <a:pt x="1286" y="4166"/>
                  </a:cubicBezTo>
                  <a:cubicBezTo>
                    <a:pt x="1356" y="4269"/>
                    <a:pt x="1427" y="4372"/>
                    <a:pt x="1497" y="4475"/>
                  </a:cubicBezTo>
                  <a:cubicBezTo>
                    <a:pt x="1509" y="4492"/>
                    <a:pt x="1519" y="4511"/>
                    <a:pt x="1529" y="4529"/>
                  </a:cubicBezTo>
                  <a:cubicBezTo>
                    <a:pt x="1527" y="4530"/>
                    <a:pt x="1526" y="4531"/>
                    <a:pt x="1524" y="4532"/>
                  </a:cubicBezTo>
                  <a:cubicBezTo>
                    <a:pt x="1509" y="4515"/>
                    <a:pt x="1494" y="4498"/>
                    <a:pt x="1480" y="4481"/>
                  </a:cubicBezTo>
                  <a:cubicBezTo>
                    <a:pt x="1478" y="4482"/>
                    <a:pt x="1476" y="4484"/>
                    <a:pt x="1474" y="4486"/>
                  </a:cubicBezTo>
                  <a:cubicBezTo>
                    <a:pt x="1538" y="4577"/>
                    <a:pt x="1618" y="4654"/>
                    <a:pt x="1698" y="4743"/>
                  </a:cubicBezTo>
                  <a:cubicBezTo>
                    <a:pt x="1684" y="4740"/>
                    <a:pt x="1680" y="4740"/>
                    <a:pt x="1677" y="4738"/>
                  </a:cubicBezTo>
                  <a:cubicBezTo>
                    <a:pt x="1611" y="4704"/>
                    <a:pt x="1556" y="4656"/>
                    <a:pt x="1509" y="4600"/>
                  </a:cubicBezTo>
                  <a:cubicBezTo>
                    <a:pt x="1440" y="4520"/>
                    <a:pt x="1382" y="4433"/>
                    <a:pt x="1326" y="4344"/>
                  </a:cubicBezTo>
                  <a:cubicBezTo>
                    <a:pt x="1311" y="4320"/>
                    <a:pt x="1299" y="4295"/>
                    <a:pt x="1285" y="4271"/>
                  </a:cubicBezTo>
                  <a:cubicBezTo>
                    <a:pt x="1241" y="4196"/>
                    <a:pt x="1196" y="4123"/>
                    <a:pt x="1153" y="4048"/>
                  </a:cubicBezTo>
                  <a:cubicBezTo>
                    <a:pt x="1112" y="3977"/>
                    <a:pt x="1072" y="3905"/>
                    <a:pt x="1031" y="3834"/>
                  </a:cubicBezTo>
                  <a:cubicBezTo>
                    <a:pt x="1008" y="3794"/>
                    <a:pt x="983" y="3757"/>
                    <a:pt x="959" y="3718"/>
                  </a:cubicBezTo>
                  <a:cubicBezTo>
                    <a:pt x="974" y="3766"/>
                    <a:pt x="994" y="3810"/>
                    <a:pt x="1016" y="3854"/>
                  </a:cubicBezTo>
                  <a:cubicBezTo>
                    <a:pt x="1053" y="3927"/>
                    <a:pt x="1092" y="3999"/>
                    <a:pt x="1130" y="4072"/>
                  </a:cubicBezTo>
                  <a:cubicBezTo>
                    <a:pt x="1173" y="4151"/>
                    <a:pt x="1217" y="4230"/>
                    <a:pt x="1260" y="4310"/>
                  </a:cubicBezTo>
                  <a:cubicBezTo>
                    <a:pt x="1270" y="4328"/>
                    <a:pt x="1278" y="4347"/>
                    <a:pt x="1287" y="4366"/>
                  </a:cubicBezTo>
                  <a:cubicBezTo>
                    <a:pt x="1288" y="4366"/>
                    <a:pt x="1288" y="4366"/>
                    <a:pt x="1288" y="4366"/>
                  </a:cubicBezTo>
                  <a:cubicBezTo>
                    <a:pt x="1280" y="4360"/>
                    <a:pt x="1270" y="4355"/>
                    <a:pt x="1265" y="4348"/>
                  </a:cubicBezTo>
                  <a:cubicBezTo>
                    <a:pt x="1221" y="4273"/>
                    <a:pt x="1176" y="4200"/>
                    <a:pt x="1136" y="4124"/>
                  </a:cubicBezTo>
                  <a:cubicBezTo>
                    <a:pt x="1088" y="4035"/>
                    <a:pt x="1043" y="3944"/>
                    <a:pt x="997" y="3854"/>
                  </a:cubicBezTo>
                  <a:cubicBezTo>
                    <a:pt x="973" y="3805"/>
                    <a:pt x="949" y="3756"/>
                    <a:pt x="924" y="3708"/>
                  </a:cubicBezTo>
                  <a:cubicBezTo>
                    <a:pt x="909" y="3714"/>
                    <a:pt x="895" y="3718"/>
                    <a:pt x="881" y="3723"/>
                  </a:cubicBezTo>
                  <a:cubicBezTo>
                    <a:pt x="880" y="3724"/>
                    <a:pt x="879" y="3725"/>
                    <a:pt x="879" y="3726"/>
                  </a:cubicBezTo>
                  <a:cubicBezTo>
                    <a:pt x="885" y="3747"/>
                    <a:pt x="891" y="3767"/>
                    <a:pt x="896" y="3788"/>
                  </a:cubicBezTo>
                  <a:cubicBezTo>
                    <a:pt x="924" y="3908"/>
                    <a:pt x="974" y="4019"/>
                    <a:pt x="1037" y="4123"/>
                  </a:cubicBezTo>
                  <a:cubicBezTo>
                    <a:pt x="1086" y="4203"/>
                    <a:pt x="1141" y="4278"/>
                    <a:pt x="1208" y="4343"/>
                  </a:cubicBezTo>
                  <a:cubicBezTo>
                    <a:pt x="1218" y="4354"/>
                    <a:pt x="1224" y="4370"/>
                    <a:pt x="1230" y="4385"/>
                  </a:cubicBezTo>
                  <a:cubicBezTo>
                    <a:pt x="1231" y="4388"/>
                    <a:pt x="1224" y="4395"/>
                    <a:pt x="1222" y="4398"/>
                  </a:cubicBezTo>
                  <a:cubicBezTo>
                    <a:pt x="1206" y="4377"/>
                    <a:pt x="1193" y="4356"/>
                    <a:pt x="1176" y="4338"/>
                  </a:cubicBezTo>
                  <a:cubicBezTo>
                    <a:pt x="1127" y="4286"/>
                    <a:pt x="1077" y="4234"/>
                    <a:pt x="1038" y="4174"/>
                  </a:cubicBezTo>
                  <a:cubicBezTo>
                    <a:pt x="1025" y="4155"/>
                    <a:pt x="1013" y="4136"/>
                    <a:pt x="1000" y="4118"/>
                  </a:cubicBezTo>
                  <a:cubicBezTo>
                    <a:pt x="1003" y="4148"/>
                    <a:pt x="1011" y="4175"/>
                    <a:pt x="1016" y="4203"/>
                  </a:cubicBezTo>
                  <a:cubicBezTo>
                    <a:pt x="1030" y="4285"/>
                    <a:pt x="1076" y="4350"/>
                    <a:pt x="1129" y="4410"/>
                  </a:cubicBezTo>
                  <a:cubicBezTo>
                    <a:pt x="1177" y="4463"/>
                    <a:pt x="1230" y="4511"/>
                    <a:pt x="1270" y="4571"/>
                  </a:cubicBezTo>
                  <a:cubicBezTo>
                    <a:pt x="1281" y="4588"/>
                    <a:pt x="1293" y="4606"/>
                    <a:pt x="1307" y="4622"/>
                  </a:cubicBezTo>
                  <a:cubicBezTo>
                    <a:pt x="1371" y="4694"/>
                    <a:pt x="1417" y="4775"/>
                    <a:pt x="1447" y="4855"/>
                  </a:cubicBezTo>
                  <a:cubicBezTo>
                    <a:pt x="1468" y="4867"/>
                    <a:pt x="1486" y="4872"/>
                    <a:pt x="1495" y="4884"/>
                  </a:cubicBezTo>
                  <a:cubicBezTo>
                    <a:pt x="1533" y="4938"/>
                    <a:pt x="1569" y="4994"/>
                    <a:pt x="1606" y="5050"/>
                  </a:cubicBezTo>
                  <a:cubicBezTo>
                    <a:pt x="1624" y="5078"/>
                    <a:pt x="1639" y="5111"/>
                    <a:pt x="1663" y="5135"/>
                  </a:cubicBezTo>
                  <a:cubicBezTo>
                    <a:pt x="1749" y="5218"/>
                    <a:pt x="1825" y="5305"/>
                    <a:pt x="1859" y="5423"/>
                  </a:cubicBezTo>
                  <a:cubicBezTo>
                    <a:pt x="1846" y="5414"/>
                    <a:pt x="1834" y="5404"/>
                    <a:pt x="1818" y="5391"/>
                  </a:cubicBezTo>
                  <a:cubicBezTo>
                    <a:pt x="1817" y="5406"/>
                    <a:pt x="1815" y="5414"/>
                    <a:pt x="1816" y="5422"/>
                  </a:cubicBezTo>
                  <a:cubicBezTo>
                    <a:pt x="1821" y="5485"/>
                    <a:pt x="1827" y="5549"/>
                    <a:pt x="1834" y="5613"/>
                  </a:cubicBezTo>
                  <a:cubicBezTo>
                    <a:pt x="1840" y="5681"/>
                    <a:pt x="1849" y="5750"/>
                    <a:pt x="1853" y="5819"/>
                  </a:cubicBezTo>
                  <a:cubicBezTo>
                    <a:pt x="1857" y="5892"/>
                    <a:pt x="1857" y="5965"/>
                    <a:pt x="1869" y="6037"/>
                  </a:cubicBezTo>
                  <a:cubicBezTo>
                    <a:pt x="1876" y="6078"/>
                    <a:pt x="1874" y="6120"/>
                    <a:pt x="1877" y="6161"/>
                  </a:cubicBezTo>
                  <a:cubicBezTo>
                    <a:pt x="1879" y="6190"/>
                    <a:pt x="1876" y="6222"/>
                    <a:pt x="1888" y="6247"/>
                  </a:cubicBezTo>
                  <a:cubicBezTo>
                    <a:pt x="1916" y="6303"/>
                    <a:pt x="1961" y="6347"/>
                    <a:pt x="2010" y="6389"/>
                  </a:cubicBezTo>
                  <a:cubicBezTo>
                    <a:pt x="2105" y="6343"/>
                    <a:pt x="2203" y="6315"/>
                    <a:pt x="2307" y="6306"/>
                  </a:cubicBezTo>
                  <a:cubicBezTo>
                    <a:pt x="2294" y="6303"/>
                    <a:pt x="2282" y="6302"/>
                    <a:pt x="2270" y="6302"/>
                  </a:cubicBezTo>
                  <a:cubicBezTo>
                    <a:pt x="2198" y="6303"/>
                    <a:pt x="2127" y="6303"/>
                    <a:pt x="2055" y="6305"/>
                  </a:cubicBezTo>
                  <a:cubicBezTo>
                    <a:pt x="2036" y="6306"/>
                    <a:pt x="2021" y="6305"/>
                    <a:pt x="2011" y="6280"/>
                  </a:cubicBezTo>
                  <a:cubicBezTo>
                    <a:pt x="2029" y="6275"/>
                    <a:pt x="2045" y="6267"/>
                    <a:pt x="2061" y="6267"/>
                  </a:cubicBezTo>
                  <a:cubicBezTo>
                    <a:pt x="2124" y="6266"/>
                    <a:pt x="2188" y="6269"/>
                    <a:pt x="2252" y="6268"/>
                  </a:cubicBezTo>
                  <a:cubicBezTo>
                    <a:pt x="2343" y="6266"/>
                    <a:pt x="2435" y="6262"/>
                    <a:pt x="2527" y="6260"/>
                  </a:cubicBezTo>
                  <a:cubicBezTo>
                    <a:pt x="2539" y="6259"/>
                    <a:pt x="2551" y="6259"/>
                    <a:pt x="2562" y="6262"/>
                  </a:cubicBezTo>
                  <a:cubicBezTo>
                    <a:pt x="2567" y="6263"/>
                    <a:pt x="2574" y="6270"/>
                    <a:pt x="2574" y="6275"/>
                  </a:cubicBezTo>
                  <a:cubicBezTo>
                    <a:pt x="2575" y="6280"/>
                    <a:pt x="2570" y="6288"/>
                    <a:pt x="2566" y="6290"/>
                  </a:cubicBezTo>
                  <a:cubicBezTo>
                    <a:pt x="2556" y="6295"/>
                    <a:pt x="2545" y="6296"/>
                    <a:pt x="2532" y="6300"/>
                  </a:cubicBezTo>
                  <a:cubicBezTo>
                    <a:pt x="2543" y="6307"/>
                    <a:pt x="2551" y="6311"/>
                    <a:pt x="2562" y="6318"/>
                  </a:cubicBezTo>
                  <a:cubicBezTo>
                    <a:pt x="2504" y="6330"/>
                    <a:pt x="2449" y="6312"/>
                    <a:pt x="2397" y="6335"/>
                  </a:cubicBezTo>
                  <a:cubicBezTo>
                    <a:pt x="2347" y="6357"/>
                    <a:pt x="2295" y="6373"/>
                    <a:pt x="2244" y="6391"/>
                  </a:cubicBezTo>
                  <a:cubicBezTo>
                    <a:pt x="2318" y="6385"/>
                    <a:pt x="2389" y="6359"/>
                    <a:pt x="2464" y="6359"/>
                  </a:cubicBezTo>
                  <a:cubicBezTo>
                    <a:pt x="2442" y="6372"/>
                    <a:pt x="2420" y="6381"/>
                    <a:pt x="2398" y="6391"/>
                  </a:cubicBezTo>
                  <a:cubicBezTo>
                    <a:pt x="2375" y="6402"/>
                    <a:pt x="2344" y="6407"/>
                    <a:pt x="2331" y="6425"/>
                  </a:cubicBezTo>
                  <a:cubicBezTo>
                    <a:pt x="2317" y="6445"/>
                    <a:pt x="2298" y="6449"/>
                    <a:pt x="2282" y="6460"/>
                  </a:cubicBezTo>
                  <a:cubicBezTo>
                    <a:pt x="2261" y="6474"/>
                    <a:pt x="2238" y="6486"/>
                    <a:pt x="2216" y="6498"/>
                  </a:cubicBezTo>
                  <a:cubicBezTo>
                    <a:pt x="2195" y="6510"/>
                    <a:pt x="2173" y="6522"/>
                    <a:pt x="2152" y="6533"/>
                  </a:cubicBezTo>
                  <a:cubicBezTo>
                    <a:pt x="2152" y="6536"/>
                    <a:pt x="2153" y="6539"/>
                    <a:pt x="2153" y="6542"/>
                  </a:cubicBezTo>
                  <a:cubicBezTo>
                    <a:pt x="2218" y="6561"/>
                    <a:pt x="2282" y="6582"/>
                    <a:pt x="2347" y="6598"/>
                  </a:cubicBezTo>
                  <a:cubicBezTo>
                    <a:pt x="2414" y="6614"/>
                    <a:pt x="2482" y="6624"/>
                    <a:pt x="2549" y="6639"/>
                  </a:cubicBezTo>
                  <a:cubicBezTo>
                    <a:pt x="2566" y="6642"/>
                    <a:pt x="2582" y="6650"/>
                    <a:pt x="2597" y="6658"/>
                  </a:cubicBezTo>
                  <a:cubicBezTo>
                    <a:pt x="2600" y="6660"/>
                    <a:pt x="2600" y="6670"/>
                    <a:pt x="2602" y="6680"/>
                  </a:cubicBezTo>
                  <a:cubicBezTo>
                    <a:pt x="2529" y="6659"/>
                    <a:pt x="2459" y="6650"/>
                    <a:pt x="2388" y="6649"/>
                  </a:cubicBezTo>
                  <a:cubicBezTo>
                    <a:pt x="2387" y="6652"/>
                    <a:pt x="2386" y="6655"/>
                    <a:pt x="2385" y="6657"/>
                  </a:cubicBezTo>
                  <a:cubicBezTo>
                    <a:pt x="2423" y="6675"/>
                    <a:pt x="2460" y="6692"/>
                    <a:pt x="2497" y="6710"/>
                  </a:cubicBezTo>
                  <a:cubicBezTo>
                    <a:pt x="2453" y="6706"/>
                    <a:pt x="2411" y="6696"/>
                    <a:pt x="2369" y="6686"/>
                  </a:cubicBezTo>
                  <a:cubicBezTo>
                    <a:pt x="2339" y="6678"/>
                    <a:pt x="2310" y="6663"/>
                    <a:pt x="2281" y="6664"/>
                  </a:cubicBezTo>
                  <a:cubicBezTo>
                    <a:pt x="2229" y="6666"/>
                    <a:pt x="2180" y="6654"/>
                    <a:pt x="2131" y="6645"/>
                  </a:cubicBezTo>
                  <a:cubicBezTo>
                    <a:pt x="2119" y="6642"/>
                    <a:pt x="2102" y="6647"/>
                    <a:pt x="2094" y="6641"/>
                  </a:cubicBezTo>
                  <a:cubicBezTo>
                    <a:pt x="2062" y="6611"/>
                    <a:pt x="2032" y="6625"/>
                    <a:pt x="1994" y="6643"/>
                  </a:cubicBezTo>
                  <a:cubicBezTo>
                    <a:pt x="2063" y="6670"/>
                    <a:pt x="2126" y="6694"/>
                    <a:pt x="2189" y="6720"/>
                  </a:cubicBezTo>
                  <a:cubicBezTo>
                    <a:pt x="2282" y="6760"/>
                    <a:pt x="2380" y="6786"/>
                    <a:pt x="2479" y="6804"/>
                  </a:cubicBezTo>
                  <a:cubicBezTo>
                    <a:pt x="2594" y="6825"/>
                    <a:pt x="2712" y="6831"/>
                    <a:pt x="2829" y="6826"/>
                  </a:cubicBezTo>
                  <a:cubicBezTo>
                    <a:pt x="2924" y="6821"/>
                    <a:pt x="3020" y="6826"/>
                    <a:pt x="3115" y="6806"/>
                  </a:cubicBezTo>
                  <a:cubicBezTo>
                    <a:pt x="3137" y="6801"/>
                    <a:pt x="3147" y="6795"/>
                    <a:pt x="3152" y="6773"/>
                  </a:cubicBezTo>
                  <a:cubicBezTo>
                    <a:pt x="3160" y="6730"/>
                    <a:pt x="3172" y="6688"/>
                    <a:pt x="3183" y="6645"/>
                  </a:cubicBezTo>
                  <a:cubicBezTo>
                    <a:pt x="3186" y="6631"/>
                    <a:pt x="3193" y="6618"/>
                    <a:pt x="3199" y="6604"/>
                  </a:cubicBezTo>
                  <a:cubicBezTo>
                    <a:pt x="3201" y="6605"/>
                    <a:pt x="3204" y="6606"/>
                    <a:pt x="3207" y="6607"/>
                  </a:cubicBezTo>
                  <a:cubicBezTo>
                    <a:pt x="3191" y="6668"/>
                    <a:pt x="3176" y="6729"/>
                    <a:pt x="3160" y="6791"/>
                  </a:cubicBezTo>
                  <a:cubicBezTo>
                    <a:pt x="3220" y="6791"/>
                    <a:pt x="3220" y="6791"/>
                    <a:pt x="3234" y="6739"/>
                  </a:cubicBezTo>
                  <a:cubicBezTo>
                    <a:pt x="3244" y="6699"/>
                    <a:pt x="3255" y="6660"/>
                    <a:pt x="3265" y="6620"/>
                  </a:cubicBezTo>
                  <a:cubicBezTo>
                    <a:pt x="3271" y="6597"/>
                    <a:pt x="3276" y="6574"/>
                    <a:pt x="3282" y="6547"/>
                  </a:cubicBezTo>
                  <a:cubicBezTo>
                    <a:pt x="3265" y="6545"/>
                    <a:pt x="3246" y="6538"/>
                    <a:pt x="3238" y="6544"/>
                  </a:cubicBezTo>
                  <a:cubicBezTo>
                    <a:pt x="3214" y="6562"/>
                    <a:pt x="3194" y="6546"/>
                    <a:pt x="3172" y="6541"/>
                  </a:cubicBezTo>
                  <a:cubicBezTo>
                    <a:pt x="3164" y="6574"/>
                    <a:pt x="3159" y="6605"/>
                    <a:pt x="3149" y="6635"/>
                  </a:cubicBezTo>
                  <a:cubicBezTo>
                    <a:pt x="3138" y="6666"/>
                    <a:pt x="3138" y="6700"/>
                    <a:pt x="3112" y="6725"/>
                  </a:cubicBezTo>
                  <a:cubicBezTo>
                    <a:pt x="3122" y="6657"/>
                    <a:pt x="3133" y="6589"/>
                    <a:pt x="3143" y="6525"/>
                  </a:cubicBezTo>
                  <a:cubicBezTo>
                    <a:pt x="3115" y="6501"/>
                    <a:pt x="3093" y="6517"/>
                    <a:pt x="3073" y="6523"/>
                  </a:cubicBezTo>
                  <a:cubicBezTo>
                    <a:pt x="3053" y="6527"/>
                    <a:pt x="3036" y="6543"/>
                    <a:pt x="3017" y="6554"/>
                  </a:cubicBezTo>
                  <a:cubicBezTo>
                    <a:pt x="3028" y="6557"/>
                    <a:pt x="3036" y="6560"/>
                    <a:pt x="3049" y="6564"/>
                  </a:cubicBezTo>
                  <a:cubicBezTo>
                    <a:pt x="3019" y="6584"/>
                    <a:pt x="2990" y="6589"/>
                    <a:pt x="2961" y="6591"/>
                  </a:cubicBezTo>
                  <a:cubicBezTo>
                    <a:pt x="2888" y="6595"/>
                    <a:pt x="2815" y="6597"/>
                    <a:pt x="2742" y="6600"/>
                  </a:cubicBezTo>
                  <a:cubicBezTo>
                    <a:pt x="2722" y="6601"/>
                    <a:pt x="2702" y="6605"/>
                    <a:pt x="2680" y="6608"/>
                  </a:cubicBezTo>
                  <a:cubicBezTo>
                    <a:pt x="2681" y="6592"/>
                    <a:pt x="2668" y="6586"/>
                    <a:pt x="2648" y="6584"/>
                  </a:cubicBezTo>
                  <a:cubicBezTo>
                    <a:pt x="2636" y="6582"/>
                    <a:pt x="2623" y="6576"/>
                    <a:pt x="2612" y="6570"/>
                  </a:cubicBezTo>
                  <a:cubicBezTo>
                    <a:pt x="2590" y="6560"/>
                    <a:pt x="2569" y="6550"/>
                    <a:pt x="2543" y="6555"/>
                  </a:cubicBezTo>
                  <a:cubicBezTo>
                    <a:pt x="2528" y="6558"/>
                    <a:pt x="2512" y="6556"/>
                    <a:pt x="2502" y="6541"/>
                  </a:cubicBezTo>
                  <a:cubicBezTo>
                    <a:pt x="2504" y="6518"/>
                    <a:pt x="2522" y="6513"/>
                    <a:pt x="2538" y="6506"/>
                  </a:cubicBezTo>
                  <a:cubicBezTo>
                    <a:pt x="2545" y="6503"/>
                    <a:pt x="2556" y="6497"/>
                    <a:pt x="2557" y="6491"/>
                  </a:cubicBezTo>
                  <a:cubicBezTo>
                    <a:pt x="2562" y="6465"/>
                    <a:pt x="2582" y="6466"/>
                    <a:pt x="2600" y="6465"/>
                  </a:cubicBezTo>
                  <a:cubicBezTo>
                    <a:pt x="2622" y="6464"/>
                    <a:pt x="2644" y="6465"/>
                    <a:pt x="2668" y="6465"/>
                  </a:cubicBezTo>
                  <a:cubicBezTo>
                    <a:pt x="2674" y="6434"/>
                    <a:pt x="2648" y="6385"/>
                    <a:pt x="2712" y="6385"/>
                  </a:cubicBezTo>
                  <a:cubicBezTo>
                    <a:pt x="2714" y="6325"/>
                    <a:pt x="2714" y="6268"/>
                    <a:pt x="2735" y="6212"/>
                  </a:cubicBezTo>
                  <a:cubicBezTo>
                    <a:pt x="2757" y="6275"/>
                    <a:pt x="2748" y="6342"/>
                    <a:pt x="2763" y="6401"/>
                  </a:cubicBezTo>
                  <a:cubicBezTo>
                    <a:pt x="2809" y="6414"/>
                    <a:pt x="2850" y="6426"/>
                    <a:pt x="2892" y="6438"/>
                  </a:cubicBezTo>
                  <a:cubicBezTo>
                    <a:pt x="2892" y="6441"/>
                    <a:pt x="2892" y="6443"/>
                    <a:pt x="2892" y="6445"/>
                  </a:cubicBezTo>
                  <a:cubicBezTo>
                    <a:pt x="2879" y="6450"/>
                    <a:pt x="2865" y="6455"/>
                    <a:pt x="2852" y="6460"/>
                  </a:cubicBezTo>
                  <a:cubicBezTo>
                    <a:pt x="2879" y="6460"/>
                    <a:pt x="2905" y="6460"/>
                    <a:pt x="2926" y="6460"/>
                  </a:cubicBezTo>
                  <a:cubicBezTo>
                    <a:pt x="2926" y="6406"/>
                    <a:pt x="2926" y="6355"/>
                    <a:pt x="2926" y="6305"/>
                  </a:cubicBezTo>
                  <a:cubicBezTo>
                    <a:pt x="2923" y="6304"/>
                    <a:pt x="2920" y="6304"/>
                    <a:pt x="2918" y="6304"/>
                  </a:cubicBezTo>
                  <a:cubicBezTo>
                    <a:pt x="2910" y="6328"/>
                    <a:pt x="2903" y="6352"/>
                    <a:pt x="2894" y="6375"/>
                  </a:cubicBezTo>
                  <a:cubicBezTo>
                    <a:pt x="2892" y="6381"/>
                    <a:pt x="2884" y="6386"/>
                    <a:pt x="2879" y="6391"/>
                  </a:cubicBezTo>
                  <a:cubicBezTo>
                    <a:pt x="2874" y="6385"/>
                    <a:pt x="2864" y="6380"/>
                    <a:pt x="2863" y="6373"/>
                  </a:cubicBezTo>
                  <a:cubicBezTo>
                    <a:pt x="2860" y="6360"/>
                    <a:pt x="2860" y="6346"/>
                    <a:pt x="2862" y="6333"/>
                  </a:cubicBezTo>
                  <a:cubicBezTo>
                    <a:pt x="2879" y="6250"/>
                    <a:pt x="2896" y="6166"/>
                    <a:pt x="2913" y="6083"/>
                  </a:cubicBezTo>
                  <a:cubicBezTo>
                    <a:pt x="2933" y="5988"/>
                    <a:pt x="2953" y="5893"/>
                    <a:pt x="2974" y="5798"/>
                  </a:cubicBezTo>
                  <a:cubicBezTo>
                    <a:pt x="2999" y="5686"/>
                    <a:pt x="3024" y="5573"/>
                    <a:pt x="3053" y="5462"/>
                  </a:cubicBezTo>
                  <a:cubicBezTo>
                    <a:pt x="3097" y="5300"/>
                    <a:pt x="3144" y="5139"/>
                    <a:pt x="3189" y="4978"/>
                  </a:cubicBezTo>
                  <a:cubicBezTo>
                    <a:pt x="3201" y="4934"/>
                    <a:pt x="3211" y="4890"/>
                    <a:pt x="3224" y="4847"/>
                  </a:cubicBezTo>
                  <a:cubicBezTo>
                    <a:pt x="3247" y="4771"/>
                    <a:pt x="3272" y="4695"/>
                    <a:pt x="3296" y="4619"/>
                  </a:cubicBezTo>
                  <a:cubicBezTo>
                    <a:pt x="3304" y="4592"/>
                    <a:pt x="3314" y="4565"/>
                    <a:pt x="3323" y="4538"/>
                  </a:cubicBezTo>
                  <a:cubicBezTo>
                    <a:pt x="3325" y="4539"/>
                    <a:pt x="3327" y="4539"/>
                    <a:pt x="3329" y="4539"/>
                  </a:cubicBezTo>
                  <a:cubicBezTo>
                    <a:pt x="3331" y="4554"/>
                    <a:pt x="3334" y="4570"/>
                    <a:pt x="3337" y="4588"/>
                  </a:cubicBezTo>
                  <a:cubicBezTo>
                    <a:pt x="3367" y="4537"/>
                    <a:pt x="3394" y="4491"/>
                    <a:pt x="3421" y="4443"/>
                  </a:cubicBezTo>
                  <a:cubicBezTo>
                    <a:pt x="3428" y="4429"/>
                    <a:pt x="3433" y="4414"/>
                    <a:pt x="3437" y="4398"/>
                  </a:cubicBezTo>
                  <a:cubicBezTo>
                    <a:pt x="3450" y="4343"/>
                    <a:pt x="3460" y="4286"/>
                    <a:pt x="3476" y="4232"/>
                  </a:cubicBezTo>
                  <a:cubicBezTo>
                    <a:pt x="3500" y="4146"/>
                    <a:pt x="3530" y="4062"/>
                    <a:pt x="3557" y="3977"/>
                  </a:cubicBezTo>
                  <a:cubicBezTo>
                    <a:pt x="3563" y="3956"/>
                    <a:pt x="3587" y="3938"/>
                    <a:pt x="3566" y="3912"/>
                  </a:cubicBezTo>
                  <a:cubicBezTo>
                    <a:pt x="3565" y="3911"/>
                    <a:pt x="3567" y="3907"/>
                    <a:pt x="3567" y="3905"/>
                  </a:cubicBezTo>
                  <a:cubicBezTo>
                    <a:pt x="3569" y="3880"/>
                    <a:pt x="3572" y="3855"/>
                    <a:pt x="3573" y="3830"/>
                  </a:cubicBezTo>
                  <a:cubicBezTo>
                    <a:pt x="3575" y="3797"/>
                    <a:pt x="3579" y="3794"/>
                    <a:pt x="3611" y="3798"/>
                  </a:cubicBezTo>
                  <a:cubicBezTo>
                    <a:pt x="3619" y="3800"/>
                    <a:pt x="3628" y="3800"/>
                    <a:pt x="3642" y="3801"/>
                  </a:cubicBezTo>
                  <a:cubicBezTo>
                    <a:pt x="3644" y="3825"/>
                    <a:pt x="3646" y="3849"/>
                    <a:pt x="3646" y="3872"/>
                  </a:cubicBezTo>
                  <a:cubicBezTo>
                    <a:pt x="3647" y="3886"/>
                    <a:pt x="3646" y="3897"/>
                    <a:pt x="3659" y="3908"/>
                  </a:cubicBezTo>
                  <a:cubicBezTo>
                    <a:pt x="3675" y="3922"/>
                    <a:pt x="3672" y="3936"/>
                    <a:pt x="3651" y="3942"/>
                  </a:cubicBezTo>
                  <a:cubicBezTo>
                    <a:pt x="3636" y="3947"/>
                    <a:pt x="3633" y="3955"/>
                    <a:pt x="3629" y="3966"/>
                  </a:cubicBezTo>
                  <a:cubicBezTo>
                    <a:pt x="3610" y="4020"/>
                    <a:pt x="3592" y="4074"/>
                    <a:pt x="3571" y="4127"/>
                  </a:cubicBezTo>
                  <a:cubicBezTo>
                    <a:pt x="3531" y="4233"/>
                    <a:pt x="3491" y="4338"/>
                    <a:pt x="3448" y="4443"/>
                  </a:cubicBezTo>
                  <a:cubicBezTo>
                    <a:pt x="3424" y="4503"/>
                    <a:pt x="3396" y="4562"/>
                    <a:pt x="3370" y="4622"/>
                  </a:cubicBezTo>
                  <a:cubicBezTo>
                    <a:pt x="3345" y="4679"/>
                    <a:pt x="3313" y="4733"/>
                    <a:pt x="3301" y="4795"/>
                  </a:cubicBezTo>
                  <a:cubicBezTo>
                    <a:pt x="3293" y="4830"/>
                    <a:pt x="3286" y="4865"/>
                    <a:pt x="3276" y="4900"/>
                  </a:cubicBezTo>
                  <a:cubicBezTo>
                    <a:pt x="3247" y="5005"/>
                    <a:pt x="3216" y="5109"/>
                    <a:pt x="3187" y="5214"/>
                  </a:cubicBezTo>
                  <a:cubicBezTo>
                    <a:pt x="3165" y="5295"/>
                    <a:pt x="3149" y="5378"/>
                    <a:pt x="3125" y="5458"/>
                  </a:cubicBezTo>
                  <a:cubicBezTo>
                    <a:pt x="3092" y="5569"/>
                    <a:pt x="3083" y="5685"/>
                    <a:pt x="3058" y="5798"/>
                  </a:cubicBezTo>
                  <a:cubicBezTo>
                    <a:pt x="3039" y="5886"/>
                    <a:pt x="3026" y="5976"/>
                    <a:pt x="3010" y="6065"/>
                  </a:cubicBezTo>
                  <a:cubicBezTo>
                    <a:pt x="2999" y="6129"/>
                    <a:pt x="2989" y="6193"/>
                    <a:pt x="2977" y="6261"/>
                  </a:cubicBezTo>
                  <a:cubicBezTo>
                    <a:pt x="3054" y="6238"/>
                    <a:pt x="3125" y="6242"/>
                    <a:pt x="3196" y="6249"/>
                  </a:cubicBezTo>
                  <a:cubicBezTo>
                    <a:pt x="3239" y="6253"/>
                    <a:pt x="3281" y="6260"/>
                    <a:pt x="3323" y="6264"/>
                  </a:cubicBezTo>
                  <a:cubicBezTo>
                    <a:pt x="3372" y="6268"/>
                    <a:pt x="3420" y="6273"/>
                    <a:pt x="3469" y="6261"/>
                  </a:cubicBezTo>
                  <a:cubicBezTo>
                    <a:pt x="3501" y="6253"/>
                    <a:pt x="3537" y="6259"/>
                    <a:pt x="3575" y="6259"/>
                  </a:cubicBezTo>
                  <a:cubicBezTo>
                    <a:pt x="3599" y="6170"/>
                    <a:pt x="3612" y="6076"/>
                    <a:pt x="3649" y="5990"/>
                  </a:cubicBezTo>
                  <a:cubicBezTo>
                    <a:pt x="3652" y="5990"/>
                    <a:pt x="3655" y="5991"/>
                    <a:pt x="3658" y="5992"/>
                  </a:cubicBezTo>
                  <a:cubicBezTo>
                    <a:pt x="3635" y="6083"/>
                    <a:pt x="3613" y="6173"/>
                    <a:pt x="3590" y="6265"/>
                  </a:cubicBezTo>
                  <a:cubicBezTo>
                    <a:pt x="3619" y="6278"/>
                    <a:pt x="3643" y="6288"/>
                    <a:pt x="3670" y="6301"/>
                  </a:cubicBezTo>
                  <a:cubicBezTo>
                    <a:pt x="3684" y="6217"/>
                    <a:pt x="3699" y="6136"/>
                    <a:pt x="3709" y="6054"/>
                  </a:cubicBezTo>
                  <a:cubicBezTo>
                    <a:pt x="3725" y="5933"/>
                    <a:pt x="3737" y="5811"/>
                    <a:pt x="3752" y="5689"/>
                  </a:cubicBezTo>
                  <a:cubicBezTo>
                    <a:pt x="3758" y="5639"/>
                    <a:pt x="3766" y="5589"/>
                    <a:pt x="3775" y="5539"/>
                  </a:cubicBezTo>
                  <a:cubicBezTo>
                    <a:pt x="3777" y="5525"/>
                    <a:pt x="3776" y="5506"/>
                    <a:pt x="3802" y="5500"/>
                  </a:cubicBezTo>
                  <a:cubicBezTo>
                    <a:pt x="3803" y="5515"/>
                    <a:pt x="3806" y="5529"/>
                    <a:pt x="3805" y="5543"/>
                  </a:cubicBezTo>
                  <a:cubicBezTo>
                    <a:pt x="3793" y="5635"/>
                    <a:pt x="3781" y="5727"/>
                    <a:pt x="3767" y="5819"/>
                  </a:cubicBezTo>
                  <a:cubicBezTo>
                    <a:pt x="3748" y="5949"/>
                    <a:pt x="3728" y="6079"/>
                    <a:pt x="3707" y="6209"/>
                  </a:cubicBezTo>
                  <a:cubicBezTo>
                    <a:pt x="3700" y="6252"/>
                    <a:pt x="3692" y="6295"/>
                    <a:pt x="3685" y="6336"/>
                  </a:cubicBezTo>
                  <a:cubicBezTo>
                    <a:pt x="3703" y="6346"/>
                    <a:pt x="3714" y="6346"/>
                    <a:pt x="3717" y="6329"/>
                  </a:cubicBezTo>
                  <a:cubicBezTo>
                    <a:pt x="3721" y="6313"/>
                    <a:pt x="3722" y="6295"/>
                    <a:pt x="3726" y="6278"/>
                  </a:cubicBezTo>
                  <a:cubicBezTo>
                    <a:pt x="3750" y="6172"/>
                    <a:pt x="3779" y="6067"/>
                    <a:pt x="3797" y="5960"/>
                  </a:cubicBezTo>
                  <a:cubicBezTo>
                    <a:pt x="3817" y="5843"/>
                    <a:pt x="3827" y="5725"/>
                    <a:pt x="3822" y="5606"/>
                  </a:cubicBezTo>
                  <a:cubicBezTo>
                    <a:pt x="3821" y="5586"/>
                    <a:pt x="3814" y="5563"/>
                    <a:pt x="3842" y="5551"/>
                  </a:cubicBezTo>
                  <a:cubicBezTo>
                    <a:pt x="3846" y="5550"/>
                    <a:pt x="3846" y="5537"/>
                    <a:pt x="3846" y="5529"/>
                  </a:cubicBezTo>
                  <a:cubicBezTo>
                    <a:pt x="3847" y="5490"/>
                    <a:pt x="3846" y="5450"/>
                    <a:pt x="3846" y="5410"/>
                  </a:cubicBezTo>
                  <a:cubicBezTo>
                    <a:pt x="3846" y="5307"/>
                    <a:pt x="3846" y="5205"/>
                    <a:pt x="3831" y="5103"/>
                  </a:cubicBezTo>
                  <a:cubicBezTo>
                    <a:pt x="3830" y="5097"/>
                    <a:pt x="3830" y="5089"/>
                    <a:pt x="3833" y="5084"/>
                  </a:cubicBezTo>
                  <a:cubicBezTo>
                    <a:pt x="3837" y="5078"/>
                    <a:pt x="3844" y="5072"/>
                    <a:pt x="3851" y="5070"/>
                  </a:cubicBezTo>
                  <a:cubicBezTo>
                    <a:pt x="3855" y="5070"/>
                    <a:pt x="3862" y="5076"/>
                    <a:pt x="3865" y="5081"/>
                  </a:cubicBezTo>
                  <a:cubicBezTo>
                    <a:pt x="3869" y="5089"/>
                    <a:pt x="3873" y="5098"/>
                    <a:pt x="3874" y="5108"/>
                  </a:cubicBezTo>
                  <a:cubicBezTo>
                    <a:pt x="3878" y="5143"/>
                    <a:pt x="3882" y="5179"/>
                    <a:pt x="3884" y="5215"/>
                  </a:cubicBezTo>
                  <a:cubicBezTo>
                    <a:pt x="3887" y="5276"/>
                    <a:pt x="3888" y="5337"/>
                    <a:pt x="3890" y="5395"/>
                  </a:cubicBezTo>
                  <a:cubicBezTo>
                    <a:pt x="3894" y="5390"/>
                    <a:pt x="3898" y="5381"/>
                    <a:pt x="3905" y="5378"/>
                  </a:cubicBezTo>
                  <a:cubicBezTo>
                    <a:pt x="3913" y="5373"/>
                    <a:pt x="3924" y="5373"/>
                    <a:pt x="3934" y="5371"/>
                  </a:cubicBezTo>
                  <a:cubicBezTo>
                    <a:pt x="3932" y="5345"/>
                    <a:pt x="3929" y="5319"/>
                    <a:pt x="3962" y="5308"/>
                  </a:cubicBezTo>
                  <a:cubicBezTo>
                    <a:pt x="3957" y="5298"/>
                    <a:pt x="3955" y="5290"/>
                    <a:pt x="3951" y="5285"/>
                  </a:cubicBezTo>
                  <a:cubicBezTo>
                    <a:pt x="3942" y="5274"/>
                    <a:pt x="3945" y="5262"/>
                    <a:pt x="3953" y="5256"/>
                  </a:cubicBezTo>
                  <a:cubicBezTo>
                    <a:pt x="3981" y="5234"/>
                    <a:pt x="3980" y="5188"/>
                    <a:pt x="4019" y="5176"/>
                  </a:cubicBezTo>
                  <a:cubicBezTo>
                    <a:pt x="4066" y="5118"/>
                    <a:pt x="4116" y="5064"/>
                    <a:pt x="4157" y="5001"/>
                  </a:cubicBezTo>
                  <a:cubicBezTo>
                    <a:pt x="4184" y="4958"/>
                    <a:pt x="4220" y="4919"/>
                    <a:pt x="4254" y="4879"/>
                  </a:cubicBezTo>
                  <a:cubicBezTo>
                    <a:pt x="4278" y="4850"/>
                    <a:pt x="4309" y="4826"/>
                    <a:pt x="4331" y="4795"/>
                  </a:cubicBezTo>
                  <a:cubicBezTo>
                    <a:pt x="4393" y="4704"/>
                    <a:pt x="4453" y="4612"/>
                    <a:pt x="4513" y="4520"/>
                  </a:cubicBezTo>
                  <a:cubicBezTo>
                    <a:pt x="4506" y="4513"/>
                    <a:pt x="4502" y="4510"/>
                    <a:pt x="4497" y="4506"/>
                  </a:cubicBezTo>
                  <a:cubicBezTo>
                    <a:pt x="4534" y="4482"/>
                    <a:pt x="4546" y="4444"/>
                    <a:pt x="4558" y="4395"/>
                  </a:cubicBezTo>
                  <a:cubicBezTo>
                    <a:pt x="4518" y="4451"/>
                    <a:pt x="4485" y="4501"/>
                    <a:pt x="4450" y="4549"/>
                  </a:cubicBezTo>
                  <a:cubicBezTo>
                    <a:pt x="4387" y="4635"/>
                    <a:pt x="4326" y="4722"/>
                    <a:pt x="4259" y="4804"/>
                  </a:cubicBezTo>
                  <a:cubicBezTo>
                    <a:pt x="4176" y="4906"/>
                    <a:pt x="4091" y="5007"/>
                    <a:pt x="4015" y="5114"/>
                  </a:cubicBezTo>
                  <a:cubicBezTo>
                    <a:pt x="3995" y="5142"/>
                    <a:pt x="3972" y="5168"/>
                    <a:pt x="3945" y="5202"/>
                  </a:cubicBezTo>
                  <a:cubicBezTo>
                    <a:pt x="3947" y="5188"/>
                    <a:pt x="3946" y="5182"/>
                    <a:pt x="3948" y="5178"/>
                  </a:cubicBezTo>
                  <a:cubicBezTo>
                    <a:pt x="3961" y="5152"/>
                    <a:pt x="3974" y="5126"/>
                    <a:pt x="3988" y="5100"/>
                  </a:cubicBezTo>
                  <a:cubicBezTo>
                    <a:pt x="3998" y="5083"/>
                    <a:pt x="4020" y="5067"/>
                    <a:pt x="4019" y="5050"/>
                  </a:cubicBezTo>
                  <a:cubicBezTo>
                    <a:pt x="4017" y="5012"/>
                    <a:pt x="4043" y="4994"/>
                    <a:pt x="4063" y="4970"/>
                  </a:cubicBezTo>
                  <a:cubicBezTo>
                    <a:pt x="4090" y="4939"/>
                    <a:pt x="4119" y="4909"/>
                    <a:pt x="4143" y="4876"/>
                  </a:cubicBezTo>
                  <a:cubicBezTo>
                    <a:pt x="4194" y="4809"/>
                    <a:pt x="4242" y="4741"/>
                    <a:pt x="4291" y="4673"/>
                  </a:cubicBezTo>
                  <a:cubicBezTo>
                    <a:pt x="4327" y="4625"/>
                    <a:pt x="4362" y="4576"/>
                    <a:pt x="4398" y="4529"/>
                  </a:cubicBezTo>
                  <a:cubicBezTo>
                    <a:pt x="4430" y="4486"/>
                    <a:pt x="4464" y="4445"/>
                    <a:pt x="4498" y="4404"/>
                  </a:cubicBezTo>
                  <a:cubicBezTo>
                    <a:pt x="4499" y="4402"/>
                    <a:pt x="4504" y="4401"/>
                    <a:pt x="4510" y="4399"/>
                  </a:cubicBezTo>
                  <a:cubicBezTo>
                    <a:pt x="4505" y="4411"/>
                    <a:pt x="4502" y="4420"/>
                    <a:pt x="4498" y="4428"/>
                  </a:cubicBezTo>
                  <a:cubicBezTo>
                    <a:pt x="4519" y="4410"/>
                    <a:pt x="4534" y="4388"/>
                    <a:pt x="4551" y="4368"/>
                  </a:cubicBezTo>
                  <a:cubicBezTo>
                    <a:pt x="4595" y="4314"/>
                    <a:pt x="4635" y="4259"/>
                    <a:pt x="4659" y="4193"/>
                  </a:cubicBezTo>
                  <a:cubicBezTo>
                    <a:pt x="4667" y="4170"/>
                    <a:pt x="4683" y="4149"/>
                    <a:pt x="4697" y="4128"/>
                  </a:cubicBezTo>
                  <a:cubicBezTo>
                    <a:pt x="4733" y="4074"/>
                    <a:pt x="4767" y="4018"/>
                    <a:pt x="4786" y="3955"/>
                  </a:cubicBezTo>
                  <a:cubicBezTo>
                    <a:pt x="4800" y="3910"/>
                    <a:pt x="4815" y="3864"/>
                    <a:pt x="4848" y="3831"/>
                  </a:cubicBezTo>
                  <a:cubicBezTo>
                    <a:pt x="4882" y="3796"/>
                    <a:pt x="4897" y="3754"/>
                    <a:pt x="4915" y="3711"/>
                  </a:cubicBezTo>
                  <a:cubicBezTo>
                    <a:pt x="4934" y="3667"/>
                    <a:pt x="4951" y="3623"/>
                    <a:pt x="4971" y="3579"/>
                  </a:cubicBezTo>
                  <a:cubicBezTo>
                    <a:pt x="5020" y="3472"/>
                    <a:pt x="5072" y="3365"/>
                    <a:pt x="5100" y="3250"/>
                  </a:cubicBezTo>
                  <a:cubicBezTo>
                    <a:pt x="5104" y="3233"/>
                    <a:pt x="5109" y="3216"/>
                    <a:pt x="5116" y="3200"/>
                  </a:cubicBezTo>
                  <a:cubicBezTo>
                    <a:pt x="5156" y="3116"/>
                    <a:pt x="5165" y="3028"/>
                    <a:pt x="5157" y="2935"/>
                  </a:cubicBezTo>
                  <a:cubicBezTo>
                    <a:pt x="5151" y="2867"/>
                    <a:pt x="5151" y="2798"/>
                    <a:pt x="5147" y="2729"/>
                  </a:cubicBezTo>
                  <a:cubicBezTo>
                    <a:pt x="5145" y="2679"/>
                    <a:pt x="5144" y="2630"/>
                    <a:pt x="5139" y="2581"/>
                  </a:cubicBezTo>
                  <a:cubicBezTo>
                    <a:pt x="5129" y="2484"/>
                    <a:pt x="5116" y="2386"/>
                    <a:pt x="5103" y="2289"/>
                  </a:cubicBezTo>
                  <a:cubicBezTo>
                    <a:pt x="5100" y="2263"/>
                    <a:pt x="5096" y="2235"/>
                    <a:pt x="5084" y="2213"/>
                  </a:cubicBezTo>
                  <a:cubicBezTo>
                    <a:pt x="5076" y="2199"/>
                    <a:pt x="5068" y="2186"/>
                    <a:pt x="5065" y="2171"/>
                  </a:cubicBezTo>
                  <a:cubicBezTo>
                    <a:pt x="5055" y="2126"/>
                    <a:pt x="5048" y="2080"/>
                    <a:pt x="5037" y="2035"/>
                  </a:cubicBezTo>
                  <a:cubicBezTo>
                    <a:pt x="5009" y="1922"/>
                    <a:pt x="4982" y="1808"/>
                    <a:pt x="4922" y="1699"/>
                  </a:cubicBezTo>
                  <a:cubicBezTo>
                    <a:pt x="4934" y="1698"/>
                    <a:pt x="4945" y="1694"/>
                    <a:pt x="4950" y="1698"/>
                  </a:cubicBezTo>
                  <a:cubicBezTo>
                    <a:pt x="4960" y="1706"/>
                    <a:pt x="4970" y="1716"/>
                    <a:pt x="4975" y="1727"/>
                  </a:cubicBezTo>
                  <a:cubicBezTo>
                    <a:pt x="4986" y="1749"/>
                    <a:pt x="4992" y="1772"/>
                    <a:pt x="5019" y="1780"/>
                  </a:cubicBezTo>
                  <a:cubicBezTo>
                    <a:pt x="5024" y="1782"/>
                    <a:pt x="5029" y="1789"/>
                    <a:pt x="5031" y="1795"/>
                  </a:cubicBezTo>
                  <a:cubicBezTo>
                    <a:pt x="5040" y="1819"/>
                    <a:pt x="5051" y="1842"/>
                    <a:pt x="5056" y="1866"/>
                  </a:cubicBezTo>
                  <a:cubicBezTo>
                    <a:pt x="5081" y="1985"/>
                    <a:pt x="5106" y="2103"/>
                    <a:pt x="5127" y="2223"/>
                  </a:cubicBezTo>
                  <a:cubicBezTo>
                    <a:pt x="5146" y="2337"/>
                    <a:pt x="5159" y="2452"/>
                    <a:pt x="5165" y="2567"/>
                  </a:cubicBezTo>
                  <a:cubicBezTo>
                    <a:pt x="5172" y="2681"/>
                    <a:pt x="5182" y="2795"/>
                    <a:pt x="5177" y="2909"/>
                  </a:cubicBezTo>
                  <a:cubicBezTo>
                    <a:pt x="5176" y="2935"/>
                    <a:pt x="5177" y="2961"/>
                    <a:pt x="5177" y="2987"/>
                  </a:cubicBezTo>
                  <a:cubicBezTo>
                    <a:pt x="5180" y="2988"/>
                    <a:pt x="5184" y="2989"/>
                    <a:pt x="5187" y="2989"/>
                  </a:cubicBezTo>
                  <a:cubicBezTo>
                    <a:pt x="5193" y="2974"/>
                    <a:pt x="5201" y="2959"/>
                    <a:pt x="5204" y="2943"/>
                  </a:cubicBezTo>
                  <a:cubicBezTo>
                    <a:pt x="5215" y="2894"/>
                    <a:pt x="5226" y="2845"/>
                    <a:pt x="5233" y="2795"/>
                  </a:cubicBezTo>
                  <a:cubicBezTo>
                    <a:pt x="5242" y="2740"/>
                    <a:pt x="5250" y="2685"/>
                    <a:pt x="5245" y="2628"/>
                  </a:cubicBezTo>
                  <a:cubicBezTo>
                    <a:pt x="5242" y="2599"/>
                    <a:pt x="5239" y="2570"/>
                    <a:pt x="5242" y="2541"/>
                  </a:cubicBezTo>
                  <a:cubicBezTo>
                    <a:pt x="5247" y="2497"/>
                    <a:pt x="5243" y="2455"/>
                    <a:pt x="5229" y="2415"/>
                  </a:cubicBezTo>
                  <a:cubicBezTo>
                    <a:pt x="5213" y="2372"/>
                    <a:pt x="5204" y="2329"/>
                    <a:pt x="5198" y="2284"/>
                  </a:cubicBezTo>
                  <a:cubicBezTo>
                    <a:pt x="5198" y="2282"/>
                    <a:pt x="5195" y="2280"/>
                    <a:pt x="5194" y="2280"/>
                  </a:cubicBezTo>
                  <a:cubicBezTo>
                    <a:pt x="5194" y="2310"/>
                    <a:pt x="5194" y="2341"/>
                    <a:pt x="5194" y="2373"/>
                  </a:cubicBezTo>
                  <a:cubicBezTo>
                    <a:pt x="5195" y="2403"/>
                    <a:pt x="5206" y="2433"/>
                    <a:pt x="5191" y="2470"/>
                  </a:cubicBezTo>
                  <a:cubicBezTo>
                    <a:pt x="5187" y="2457"/>
                    <a:pt x="5184" y="2452"/>
                    <a:pt x="5183" y="2446"/>
                  </a:cubicBezTo>
                  <a:cubicBezTo>
                    <a:pt x="5181" y="2360"/>
                    <a:pt x="5174" y="2275"/>
                    <a:pt x="5158" y="2192"/>
                  </a:cubicBezTo>
                  <a:cubicBezTo>
                    <a:pt x="5146" y="2130"/>
                    <a:pt x="5138" y="2068"/>
                    <a:pt x="5124" y="2007"/>
                  </a:cubicBezTo>
                  <a:cubicBezTo>
                    <a:pt x="5100" y="1906"/>
                    <a:pt x="5073" y="1806"/>
                    <a:pt x="5044" y="1706"/>
                  </a:cubicBezTo>
                  <a:cubicBezTo>
                    <a:pt x="5014" y="1601"/>
                    <a:pt x="4968" y="1502"/>
                    <a:pt x="4924" y="1402"/>
                  </a:cubicBezTo>
                  <a:cubicBezTo>
                    <a:pt x="4922" y="1397"/>
                    <a:pt x="4915" y="1394"/>
                    <a:pt x="4910" y="1389"/>
                  </a:cubicBezTo>
                  <a:lnTo>
                    <a:pt x="4911" y="1391"/>
                  </a:lnTo>
                  <a:close/>
                  <a:moveTo>
                    <a:pt x="3355" y="6975"/>
                  </a:moveTo>
                  <a:cubicBezTo>
                    <a:pt x="3373" y="6965"/>
                    <a:pt x="3386" y="6956"/>
                    <a:pt x="3399" y="6951"/>
                  </a:cubicBezTo>
                  <a:cubicBezTo>
                    <a:pt x="3458" y="6929"/>
                    <a:pt x="3516" y="6907"/>
                    <a:pt x="3575" y="6887"/>
                  </a:cubicBezTo>
                  <a:cubicBezTo>
                    <a:pt x="3602" y="6878"/>
                    <a:pt x="3620" y="6865"/>
                    <a:pt x="3616" y="6831"/>
                  </a:cubicBezTo>
                  <a:cubicBezTo>
                    <a:pt x="3580" y="6831"/>
                    <a:pt x="3545" y="6839"/>
                    <a:pt x="3511" y="6849"/>
                  </a:cubicBezTo>
                  <a:cubicBezTo>
                    <a:pt x="3432" y="6874"/>
                    <a:pt x="3353" y="6904"/>
                    <a:pt x="3269" y="6912"/>
                  </a:cubicBezTo>
                  <a:cubicBezTo>
                    <a:pt x="3221" y="6917"/>
                    <a:pt x="3173" y="6925"/>
                    <a:pt x="3124" y="6932"/>
                  </a:cubicBezTo>
                  <a:cubicBezTo>
                    <a:pt x="3122" y="6932"/>
                    <a:pt x="3120" y="6929"/>
                    <a:pt x="3115" y="6926"/>
                  </a:cubicBezTo>
                  <a:cubicBezTo>
                    <a:pt x="3118" y="6921"/>
                    <a:pt x="3119" y="6914"/>
                    <a:pt x="3124" y="6912"/>
                  </a:cubicBezTo>
                  <a:cubicBezTo>
                    <a:pt x="3134" y="6907"/>
                    <a:pt x="3146" y="6905"/>
                    <a:pt x="3158" y="6901"/>
                  </a:cubicBezTo>
                  <a:cubicBezTo>
                    <a:pt x="3206" y="6887"/>
                    <a:pt x="3255" y="6874"/>
                    <a:pt x="3302" y="6858"/>
                  </a:cubicBezTo>
                  <a:cubicBezTo>
                    <a:pt x="3322" y="6852"/>
                    <a:pt x="3339" y="6838"/>
                    <a:pt x="3365" y="6823"/>
                  </a:cubicBezTo>
                  <a:cubicBezTo>
                    <a:pt x="3288" y="6840"/>
                    <a:pt x="3219" y="6855"/>
                    <a:pt x="3151" y="6872"/>
                  </a:cubicBezTo>
                  <a:cubicBezTo>
                    <a:pt x="3142" y="6874"/>
                    <a:pt x="3136" y="6885"/>
                    <a:pt x="3132" y="6888"/>
                  </a:cubicBezTo>
                  <a:cubicBezTo>
                    <a:pt x="3121" y="6885"/>
                    <a:pt x="3111" y="6880"/>
                    <a:pt x="3103" y="6880"/>
                  </a:cubicBezTo>
                  <a:cubicBezTo>
                    <a:pt x="3062" y="6883"/>
                    <a:pt x="3021" y="6888"/>
                    <a:pt x="2980" y="6891"/>
                  </a:cubicBezTo>
                  <a:cubicBezTo>
                    <a:pt x="2860" y="6898"/>
                    <a:pt x="2740" y="6901"/>
                    <a:pt x="2621" y="6890"/>
                  </a:cubicBezTo>
                  <a:cubicBezTo>
                    <a:pt x="2565" y="6885"/>
                    <a:pt x="2510" y="6877"/>
                    <a:pt x="2452" y="6870"/>
                  </a:cubicBezTo>
                  <a:cubicBezTo>
                    <a:pt x="2456" y="6874"/>
                    <a:pt x="2459" y="6876"/>
                    <a:pt x="2460" y="6878"/>
                  </a:cubicBezTo>
                  <a:cubicBezTo>
                    <a:pt x="2463" y="6882"/>
                    <a:pt x="2465" y="6887"/>
                    <a:pt x="2468" y="6894"/>
                  </a:cubicBezTo>
                  <a:cubicBezTo>
                    <a:pt x="2357" y="6885"/>
                    <a:pt x="2256" y="6856"/>
                    <a:pt x="2156" y="6811"/>
                  </a:cubicBezTo>
                  <a:cubicBezTo>
                    <a:pt x="2158" y="6817"/>
                    <a:pt x="2163" y="6819"/>
                    <a:pt x="2167" y="6821"/>
                  </a:cubicBezTo>
                  <a:cubicBezTo>
                    <a:pt x="2261" y="6873"/>
                    <a:pt x="2361" y="6910"/>
                    <a:pt x="2467" y="6924"/>
                  </a:cubicBezTo>
                  <a:cubicBezTo>
                    <a:pt x="2604" y="6943"/>
                    <a:pt x="2742" y="6956"/>
                    <a:pt x="2880" y="6956"/>
                  </a:cubicBezTo>
                  <a:cubicBezTo>
                    <a:pt x="2887" y="6956"/>
                    <a:pt x="2893" y="6960"/>
                    <a:pt x="2900" y="6962"/>
                  </a:cubicBezTo>
                  <a:cubicBezTo>
                    <a:pt x="2581" y="7009"/>
                    <a:pt x="2275" y="6964"/>
                    <a:pt x="1983" y="6835"/>
                  </a:cubicBezTo>
                  <a:cubicBezTo>
                    <a:pt x="1959" y="6885"/>
                    <a:pt x="1965" y="6914"/>
                    <a:pt x="2005" y="6938"/>
                  </a:cubicBezTo>
                  <a:cubicBezTo>
                    <a:pt x="2098" y="6994"/>
                    <a:pt x="2185" y="7060"/>
                    <a:pt x="2282" y="7110"/>
                  </a:cubicBezTo>
                  <a:cubicBezTo>
                    <a:pt x="2291" y="7115"/>
                    <a:pt x="2301" y="7120"/>
                    <a:pt x="2296" y="7133"/>
                  </a:cubicBezTo>
                  <a:cubicBezTo>
                    <a:pt x="2246" y="7114"/>
                    <a:pt x="2198" y="7097"/>
                    <a:pt x="2151" y="7078"/>
                  </a:cubicBezTo>
                  <a:cubicBezTo>
                    <a:pt x="2125" y="7068"/>
                    <a:pt x="2099" y="7056"/>
                    <a:pt x="2076" y="7042"/>
                  </a:cubicBezTo>
                  <a:cubicBezTo>
                    <a:pt x="2029" y="7014"/>
                    <a:pt x="1984" y="6984"/>
                    <a:pt x="1938" y="6955"/>
                  </a:cubicBezTo>
                  <a:cubicBezTo>
                    <a:pt x="1928" y="6949"/>
                    <a:pt x="1915" y="6946"/>
                    <a:pt x="1900" y="6941"/>
                  </a:cubicBezTo>
                  <a:cubicBezTo>
                    <a:pt x="1897" y="6922"/>
                    <a:pt x="1894" y="6900"/>
                    <a:pt x="1890" y="6876"/>
                  </a:cubicBezTo>
                  <a:cubicBezTo>
                    <a:pt x="1880" y="6903"/>
                    <a:pt x="1870" y="6929"/>
                    <a:pt x="1895" y="6953"/>
                  </a:cubicBezTo>
                  <a:cubicBezTo>
                    <a:pt x="1958" y="7014"/>
                    <a:pt x="2024" y="7073"/>
                    <a:pt x="2107" y="7105"/>
                  </a:cubicBezTo>
                  <a:cubicBezTo>
                    <a:pt x="2172" y="7130"/>
                    <a:pt x="2241" y="7149"/>
                    <a:pt x="2308" y="7167"/>
                  </a:cubicBezTo>
                  <a:cubicBezTo>
                    <a:pt x="2389" y="7190"/>
                    <a:pt x="2470" y="7210"/>
                    <a:pt x="2551" y="7231"/>
                  </a:cubicBezTo>
                  <a:cubicBezTo>
                    <a:pt x="2598" y="7243"/>
                    <a:pt x="2645" y="7256"/>
                    <a:pt x="2694" y="7268"/>
                  </a:cubicBezTo>
                  <a:cubicBezTo>
                    <a:pt x="2688" y="7223"/>
                    <a:pt x="2698" y="7210"/>
                    <a:pt x="2737" y="7208"/>
                  </a:cubicBezTo>
                  <a:cubicBezTo>
                    <a:pt x="2771" y="7207"/>
                    <a:pt x="2804" y="7207"/>
                    <a:pt x="2837" y="7205"/>
                  </a:cubicBezTo>
                  <a:cubicBezTo>
                    <a:pt x="2900" y="7200"/>
                    <a:pt x="2964" y="7195"/>
                    <a:pt x="3030" y="7190"/>
                  </a:cubicBezTo>
                  <a:cubicBezTo>
                    <a:pt x="3028" y="7158"/>
                    <a:pt x="3044" y="7142"/>
                    <a:pt x="3074" y="7138"/>
                  </a:cubicBezTo>
                  <a:cubicBezTo>
                    <a:pt x="3100" y="7134"/>
                    <a:pt x="3125" y="7127"/>
                    <a:pt x="3151" y="7123"/>
                  </a:cubicBezTo>
                  <a:cubicBezTo>
                    <a:pt x="3200" y="7116"/>
                    <a:pt x="3248" y="7106"/>
                    <a:pt x="3297" y="7104"/>
                  </a:cubicBezTo>
                  <a:cubicBezTo>
                    <a:pt x="3376" y="7100"/>
                    <a:pt x="3454" y="7102"/>
                    <a:pt x="3533" y="7102"/>
                  </a:cubicBezTo>
                  <a:cubicBezTo>
                    <a:pt x="3585" y="7102"/>
                    <a:pt x="3635" y="7091"/>
                    <a:pt x="3677" y="7075"/>
                  </a:cubicBezTo>
                  <a:cubicBezTo>
                    <a:pt x="3697" y="7017"/>
                    <a:pt x="3714" y="6965"/>
                    <a:pt x="3733" y="6910"/>
                  </a:cubicBezTo>
                  <a:cubicBezTo>
                    <a:pt x="3712" y="6929"/>
                    <a:pt x="3694" y="6945"/>
                    <a:pt x="3675" y="6962"/>
                  </a:cubicBezTo>
                  <a:cubicBezTo>
                    <a:pt x="3665" y="6972"/>
                    <a:pt x="3654" y="6971"/>
                    <a:pt x="3643" y="6962"/>
                  </a:cubicBezTo>
                  <a:cubicBezTo>
                    <a:pt x="3634" y="6953"/>
                    <a:pt x="3628" y="6943"/>
                    <a:pt x="3635" y="6930"/>
                  </a:cubicBezTo>
                  <a:cubicBezTo>
                    <a:pt x="3639" y="6923"/>
                    <a:pt x="3642" y="6915"/>
                    <a:pt x="3647" y="6903"/>
                  </a:cubicBezTo>
                  <a:cubicBezTo>
                    <a:pt x="3637" y="6905"/>
                    <a:pt x="3632" y="6905"/>
                    <a:pt x="3628" y="6907"/>
                  </a:cubicBezTo>
                  <a:cubicBezTo>
                    <a:pt x="3557" y="6929"/>
                    <a:pt x="3486" y="6952"/>
                    <a:pt x="3415" y="6974"/>
                  </a:cubicBezTo>
                  <a:cubicBezTo>
                    <a:pt x="3398" y="6979"/>
                    <a:pt x="3381" y="6989"/>
                    <a:pt x="3355" y="6975"/>
                  </a:cubicBezTo>
                  <a:close/>
                  <a:moveTo>
                    <a:pt x="3408" y="6538"/>
                  </a:moveTo>
                  <a:cubicBezTo>
                    <a:pt x="3378" y="6563"/>
                    <a:pt x="3344" y="6544"/>
                    <a:pt x="3313" y="6555"/>
                  </a:cubicBezTo>
                  <a:cubicBezTo>
                    <a:pt x="3302" y="6591"/>
                    <a:pt x="3291" y="6626"/>
                    <a:pt x="3281" y="6662"/>
                  </a:cubicBezTo>
                  <a:cubicBezTo>
                    <a:pt x="3271" y="6698"/>
                    <a:pt x="3262" y="6734"/>
                    <a:pt x="3251" y="6775"/>
                  </a:cubicBezTo>
                  <a:cubicBezTo>
                    <a:pt x="3278" y="6769"/>
                    <a:pt x="3299" y="6766"/>
                    <a:pt x="3319" y="6759"/>
                  </a:cubicBezTo>
                  <a:cubicBezTo>
                    <a:pt x="3415" y="6728"/>
                    <a:pt x="3511" y="6695"/>
                    <a:pt x="3607" y="6665"/>
                  </a:cubicBezTo>
                  <a:cubicBezTo>
                    <a:pt x="3627" y="6658"/>
                    <a:pt x="3636" y="6647"/>
                    <a:pt x="3640" y="6626"/>
                  </a:cubicBezTo>
                  <a:cubicBezTo>
                    <a:pt x="3652" y="6573"/>
                    <a:pt x="3666" y="6520"/>
                    <a:pt x="3679" y="6467"/>
                  </a:cubicBezTo>
                  <a:cubicBezTo>
                    <a:pt x="3685" y="6443"/>
                    <a:pt x="3692" y="6419"/>
                    <a:pt x="3700" y="6392"/>
                  </a:cubicBezTo>
                  <a:cubicBezTo>
                    <a:pt x="3689" y="6392"/>
                    <a:pt x="3682" y="6391"/>
                    <a:pt x="3673" y="6391"/>
                  </a:cubicBezTo>
                  <a:cubicBezTo>
                    <a:pt x="3653" y="6462"/>
                    <a:pt x="3651" y="6538"/>
                    <a:pt x="3620" y="6605"/>
                  </a:cubicBezTo>
                  <a:cubicBezTo>
                    <a:pt x="3617" y="6604"/>
                    <a:pt x="3614" y="6604"/>
                    <a:pt x="3611" y="6603"/>
                  </a:cubicBezTo>
                  <a:cubicBezTo>
                    <a:pt x="3625" y="6531"/>
                    <a:pt x="3638" y="6459"/>
                    <a:pt x="3652" y="6385"/>
                  </a:cubicBezTo>
                  <a:cubicBezTo>
                    <a:pt x="3621" y="6378"/>
                    <a:pt x="3596" y="6373"/>
                    <a:pt x="3567" y="6366"/>
                  </a:cubicBezTo>
                  <a:cubicBezTo>
                    <a:pt x="3561" y="6389"/>
                    <a:pt x="3555" y="6410"/>
                    <a:pt x="3550" y="6430"/>
                  </a:cubicBezTo>
                  <a:cubicBezTo>
                    <a:pt x="3544" y="6451"/>
                    <a:pt x="3538" y="6473"/>
                    <a:pt x="3533" y="6494"/>
                  </a:cubicBezTo>
                  <a:cubicBezTo>
                    <a:pt x="3519" y="6448"/>
                    <a:pt x="3553" y="6408"/>
                    <a:pt x="3548" y="6361"/>
                  </a:cubicBezTo>
                  <a:cubicBezTo>
                    <a:pt x="3524" y="6356"/>
                    <a:pt x="3501" y="6351"/>
                    <a:pt x="3474" y="6346"/>
                  </a:cubicBezTo>
                  <a:cubicBezTo>
                    <a:pt x="3453" y="6401"/>
                    <a:pt x="3446" y="6458"/>
                    <a:pt x="3418" y="6508"/>
                  </a:cubicBezTo>
                  <a:cubicBezTo>
                    <a:pt x="3420" y="6480"/>
                    <a:pt x="3425" y="6452"/>
                    <a:pt x="3432" y="6425"/>
                  </a:cubicBezTo>
                  <a:cubicBezTo>
                    <a:pt x="3438" y="6397"/>
                    <a:pt x="3446" y="6370"/>
                    <a:pt x="3454" y="6339"/>
                  </a:cubicBezTo>
                  <a:cubicBezTo>
                    <a:pt x="3427" y="6335"/>
                    <a:pt x="3403" y="6331"/>
                    <a:pt x="3380" y="6328"/>
                  </a:cubicBezTo>
                  <a:cubicBezTo>
                    <a:pt x="3355" y="6387"/>
                    <a:pt x="3334" y="6442"/>
                    <a:pt x="3328" y="6502"/>
                  </a:cubicBezTo>
                  <a:cubicBezTo>
                    <a:pt x="3390" y="6518"/>
                    <a:pt x="3390" y="6518"/>
                    <a:pt x="3408" y="6538"/>
                  </a:cubicBezTo>
                  <a:close/>
                  <a:moveTo>
                    <a:pt x="3293" y="6496"/>
                  </a:moveTo>
                  <a:cubicBezTo>
                    <a:pt x="3311" y="6438"/>
                    <a:pt x="3328" y="6384"/>
                    <a:pt x="3345" y="6330"/>
                  </a:cubicBezTo>
                  <a:cubicBezTo>
                    <a:pt x="3272" y="6315"/>
                    <a:pt x="3002" y="6294"/>
                    <a:pt x="2971" y="6302"/>
                  </a:cubicBezTo>
                  <a:cubicBezTo>
                    <a:pt x="2971" y="6343"/>
                    <a:pt x="2971" y="6385"/>
                    <a:pt x="2971" y="6430"/>
                  </a:cubicBezTo>
                  <a:cubicBezTo>
                    <a:pt x="3059" y="6431"/>
                    <a:pt x="3144" y="6452"/>
                    <a:pt x="3225" y="6494"/>
                  </a:cubicBezTo>
                  <a:cubicBezTo>
                    <a:pt x="3232" y="6477"/>
                    <a:pt x="3237" y="6462"/>
                    <a:pt x="3244" y="6448"/>
                  </a:cubicBezTo>
                  <a:cubicBezTo>
                    <a:pt x="3251" y="6435"/>
                    <a:pt x="3251" y="6413"/>
                    <a:pt x="3279" y="6419"/>
                  </a:cubicBezTo>
                  <a:cubicBezTo>
                    <a:pt x="3268" y="6444"/>
                    <a:pt x="3258" y="6466"/>
                    <a:pt x="3246" y="6491"/>
                  </a:cubicBezTo>
                  <a:cubicBezTo>
                    <a:pt x="3264" y="6493"/>
                    <a:pt x="3277" y="6494"/>
                    <a:pt x="3293" y="6496"/>
                  </a:cubicBezTo>
                  <a:close/>
                  <a:moveTo>
                    <a:pt x="543" y="2724"/>
                  </a:moveTo>
                  <a:cubicBezTo>
                    <a:pt x="539" y="2802"/>
                    <a:pt x="544" y="2880"/>
                    <a:pt x="563" y="2955"/>
                  </a:cubicBezTo>
                  <a:cubicBezTo>
                    <a:pt x="575" y="3006"/>
                    <a:pt x="592" y="3055"/>
                    <a:pt x="606" y="3104"/>
                  </a:cubicBezTo>
                  <a:cubicBezTo>
                    <a:pt x="653" y="3261"/>
                    <a:pt x="710" y="3414"/>
                    <a:pt x="775" y="3564"/>
                  </a:cubicBezTo>
                  <a:cubicBezTo>
                    <a:pt x="780" y="3576"/>
                    <a:pt x="790" y="3585"/>
                    <a:pt x="798" y="3596"/>
                  </a:cubicBezTo>
                  <a:cubicBezTo>
                    <a:pt x="802" y="3594"/>
                    <a:pt x="805" y="3593"/>
                    <a:pt x="808" y="3591"/>
                  </a:cubicBezTo>
                  <a:cubicBezTo>
                    <a:pt x="805" y="3578"/>
                    <a:pt x="803" y="3564"/>
                    <a:pt x="799" y="3551"/>
                  </a:cubicBezTo>
                  <a:cubicBezTo>
                    <a:pt x="776" y="3480"/>
                    <a:pt x="755" y="3409"/>
                    <a:pt x="731" y="3339"/>
                  </a:cubicBezTo>
                  <a:cubicBezTo>
                    <a:pt x="719" y="3302"/>
                    <a:pt x="706" y="3266"/>
                    <a:pt x="690" y="3231"/>
                  </a:cubicBezTo>
                  <a:cubicBezTo>
                    <a:pt x="671" y="3191"/>
                    <a:pt x="642" y="3154"/>
                    <a:pt x="647" y="3106"/>
                  </a:cubicBezTo>
                  <a:cubicBezTo>
                    <a:pt x="647" y="3098"/>
                    <a:pt x="643" y="3090"/>
                    <a:pt x="641" y="3083"/>
                  </a:cubicBezTo>
                  <a:cubicBezTo>
                    <a:pt x="620" y="3007"/>
                    <a:pt x="599" y="2932"/>
                    <a:pt x="578" y="2857"/>
                  </a:cubicBezTo>
                  <a:cubicBezTo>
                    <a:pt x="566" y="2813"/>
                    <a:pt x="554" y="2768"/>
                    <a:pt x="543" y="2724"/>
                  </a:cubicBezTo>
                  <a:close/>
                  <a:moveTo>
                    <a:pt x="3697" y="6629"/>
                  </a:moveTo>
                  <a:cubicBezTo>
                    <a:pt x="3717" y="6624"/>
                    <a:pt x="3730" y="6619"/>
                    <a:pt x="3744" y="6617"/>
                  </a:cubicBezTo>
                  <a:cubicBezTo>
                    <a:pt x="3764" y="6613"/>
                    <a:pt x="3774" y="6602"/>
                    <a:pt x="3778" y="6583"/>
                  </a:cubicBezTo>
                  <a:cubicBezTo>
                    <a:pt x="3785" y="6543"/>
                    <a:pt x="3799" y="6504"/>
                    <a:pt x="3791" y="6461"/>
                  </a:cubicBezTo>
                  <a:cubicBezTo>
                    <a:pt x="3786" y="6434"/>
                    <a:pt x="3789" y="6434"/>
                    <a:pt x="3751" y="6427"/>
                  </a:cubicBezTo>
                  <a:cubicBezTo>
                    <a:pt x="3734" y="6492"/>
                    <a:pt x="3716" y="6557"/>
                    <a:pt x="3697" y="6629"/>
                  </a:cubicBezTo>
                  <a:close/>
                  <a:moveTo>
                    <a:pt x="773" y="3771"/>
                  </a:moveTo>
                  <a:cubicBezTo>
                    <a:pt x="830" y="3857"/>
                    <a:pt x="885" y="3939"/>
                    <a:pt x="942" y="4025"/>
                  </a:cubicBezTo>
                  <a:cubicBezTo>
                    <a:pt x="935" y="3972"/>
                    <a:pt x="903" y="3933"/>
                    <a:pt x="884" y="3888"/>
                  </a:cubicBezTo>
                  <a:cubicBezTo>
                    <a:pt x="863" y="3843"/>
                    <a:pt x="843" y="3797"/>
                    <a:pt x="823" y="3751"/>
                  </a:cubicBezTo>
                  <a:cubicBezTo>
                    <a:pt x="805" y="3758"/>
                    <a:pt x="791" y="3764"/>
                    <a:pt x="773" y="3771"/>
                  </a:cubicBezTo>
                  <a:close/>
                  <a:moveTo>
                    <a:pt x="1921" y="6787"/>
                  </a:moveTo>
                  <a:cubicBezTo>
                    <a:pt x="1924" y="6787"/>
                    <a:pt x="1927" y="6787"/>
                    <a:pt x="1931" y="6787"/>
                  </a:cubicBezTo>
                  <a:cubicBezTo>
                    <a:pt x="1931" y="6780"/>
                    <a:pt x="1933" y="6774"/>
                    <a:pt x="1933" y="6768"/>
                  </a:cubicBezTo>
                  <a:cubicBezTo>
                    <a:pt x="1934" y="6761"/>
                    <a:pt x="1931" y="6753"/>
                    <a:pt x="1934" y="6748"/>
                  </a:cubicBezTo>
                  <a:cubicBezTo>
                    <a:pt x="1938" y="6739"/>
                    <a:pt x="1945" y="6732"/>
                    <a:pt x="1951" y="6724"/>
                  </a:cubicBezTo>
                  <a:cubicBezTo>
                    <a:pt x="1958" y="6731"/>
                    <a:pt x="1967" y="6737"/>
                    <a:pt x="1972" y="6744"/>
                  </a:cubicBezTo>
                  <a:cubicBezTo>
                    <a:pt x="1975" y="6749"/>
                    <a:pt x="1974" y="6757"/>
                    <a:pt x="1975" y="6764"/>
                  </a:cubicBezTo>
                  <a:cubicBezTo>
                    <a:pt x="1978" y="6793"/>
                    <a:pt x="1980" y="6794"/>
                    <a:pt x="2008" y="6799"/>
                  </a:cubicBezTo>
                  <a:cubicBezTo>
                    <a:pt x="2025" y="6803"/>
                    <a:pt x="2043" y="6810"/>
                    <a:pt x="2060" y="6815"/>
                  </a:cubicBezTo>
                  <a:cubicBezTo>
                    <a:pt x="2074" y="6820"/>
                    <a:pt x="2088" y="6825"/>
                    <a:pt x="2102" y="6830"/>
                  </a:cubicBezTo>
                  <a:cubicBezTo>
                    <a:pt x="2104" y="6827"/>
                    <a:pt x="2105" y="6825"/>
                    <a:pt x="2107" y="6822"/>
                  </a:cubicBezTo>
                  <a:cubicBezTo>
                    <a:pt x="2082" y="6802"/>
                    <a:pt x="2057" y="6782"/>
                    <a:pt x="2032" y="6762"/>
                  </a:cubicBezTo>
                  <a:cubicBezTo>
                    <a:pt x="2014" y="6747"/>
                    <a:pt x="1997" y="6731"/>
                    <a:pt x="1977" y="6718"/>
                  </a:cubicBezTo>
                  <a:cubicBezTo>
                    <a:pt x="1956" y="6704"/>
                    <a:pt x="1943" y="6677"/>
                    <a:pt x="1910" y="6677"/>
                  </a:cubicBezTo>
                  <a:cubicBezTo>
                    <a:pt x="1914" y="6715"/>
                    <a:pt x="1918" y="6751"/>
                    <a:pt x="1921" y="6787"/>
                  </a:cubicBezTo>
                  <a:close/>
                  <a:moveTo>
                    <a:pt x="3934" y="5418"/>
                  </a:moveTo>
                  <a:cubicBezTo>
                    <a:pt x="3913" y="5568"/>
                    <a:pt x="3893" y="5717"/>
                    <a:pt x="3873" y="5866"/>
                  </a:cubicBezTo>
                  <a:cubicBezTo>
                    <a:pt x="3907" y="5799"/>
                    <a:pt x="3917" y="5726"/>
                    <a:pt x="3926" y="5653"/>
                  </a:cubicBezTo>
                  <a:cubicBezTo>
                    <a:pt x="3933" y="5600"/>
                    <a:pt x="3932" y="5545"/>
                    <a:pt x="3933" y="5491"/>
                  </a:cubicBezTo>
                  <a:cubicBezTo>
                    <a:pt x="3934" y="5467"/>
                    <a:pt x="3934" y="5443"/>
                    <a:pt x="3934" y="5418"/>
                  </a:cubicBezTo>
                  <a:close/>
                  <a:moveTo>
                    <a:pt x="1883" y="6590"/>
                  </a:moveTo>
                  <a:cubicBezTo>
                    <a:pt x="1885" y="6588"/>
                    <a:pt x="1887" y="6586"/>
                    <a:pt x="1889" y="6584"/>
                  </a:cubicBezTo>
                  <a:cubicBezTo>
                    <a:pt x="1871" y="6560"/>
                    <a:pt x="1883" y="6520"/>
                    <a:pt x="1843" y="6508"/>
                  </a:cubicBezTo>
                  <a:cubicBezTo>
                    <a:pt x="1838" y="6514"/>
                    <a:pt x="1832" y="6519"/>
                    <a:pt x="1825" y="6527"/>
                  </a:cubicBezTo>
                  <a:cubicBezTo>
                    <a:pt x="1823" y="6501"/>
                    <a:pt x="1820" y="6479"/>
                    <a:pt x="1794" y="6478"/>
                  </a:cubicBezTo>
                  <a:cubicBezTo>
                    <a:pt x="1786" y="6427"/>
                    <a:pt x="1779" y="6378"/>
                    <a:pt x="1773" y="6329"/>
                  </a:cubicBezTo>
                  <a:cubicBezTo>
                    <a:pt x="1777" y="6392"/>
                    <a:pt x="1760" y="6457"/>
                    <a:pt x="1794" y="6516"/>
                  </a:cubicBezTo>
                  <a:cubicBezTo>
                    <a:pt x="1789" y="6549"/>
                    <a:pt x="1813" y="6559"/>
                    <a:pt x="1836" y="6570"/>
                  </a:cubicBezTo>
                  <a:cubicBezTo>
                    <a:pt x="1852" y="6577"/>
                    <a:pt x="1868" y="6583"/>
                    <a:pt x="1883" y="6590"/>
                  </a:cubicBezTo>
                  <a:close/>
                  <a:moveTo>
                    <a:pt x="1962" y="6414"/>
                  </a:moveTo>
                  <a:cubicBezTo>
                    <a:pt x="1937" y="6388"/>
                    <a:pt x="1913" y="6363"/>
                    <a:pt x="1887" y="6336"/>
                  </a:cubicBezTo>
                  <a:cubicBezTo>
                    <a:pt x="1891" y="6391"/>
                    <a:pt x="1894" y="6446"/>
                    <a:pt x="1898" y="6504"/>
                  </a:cubicBezTo>
                  <a:cubicBezTo>
                    <a:pt x="1923" y="6486"/>
                    <a:pt x="1956" y="6483"/>
                    <a:pt x="1962" y="6443"/>
                  </a:cubicBezTo>
                  <a:cubicBezTo>
                    <a:pt x="1954" y="6452"/>
                    <a:pt x="1950" y="6458"/>
                    <a:pt x="1944" y="6463"/>
                  </a:cubicBezTo>
                  <a:cubicBezTo>
                    <a:pt x="1939" y="6466"/>
                    <a:pt x="1932" y="6468"/>
                    <a:pt x="1926" y="6470"/>
                  </a:cubicBezTo>
                  <a:cubicBezTo>
                    <a:pt x="1925" y="6463"/>
                    <a:pt x="1922" y="6454"/>
                    <a:pt x="1925" y="6449"/>
                  </a:cubicBezTo>
                  <a:cubicBezTo>
                    <a:pt x="1929" y="6441"/>
                    <a:pt x="1937" y="6435"/>
                    <a:pt x="1944" y="6429"/>
                  </a:cubicBezTo>
                  <a:cubicBezTo>
                    <a:pt x="1951" y="6423"/>
                    <a:pt x="1958" y="6418"/>
                    <a:pt x="1962" y="6414"/>
                  </a:cubicBezTo>
                  <a:close/>
                  <a:moveTo>
                    <a:pt x="556" y="2442"/>
                  </a:moveTo>
                  <a:cubicBezTo>
                    <a:pt x="528" y="2450"/>
                    <a:pt x="514" y="2465"/>
                    <a:pt x="514" y="2488"/>
                  </a:cubicBezTo>
                  <a:cubicBezTo>
                    <a:pt x="513" y="2561"/>
                    <a:pt x="510" y="2634"/>
                    <a:pt x="522" y="2714"/>
                  </a:cubicBezTo>
                  <a:cubicBezTo>
                    <a:pt x="529" y="2691"/>
                    <a:pt x="539" y="2675"/>
                    <a:pt x="538" y="2659"/>
                  </a:cubicBezTo>
                  <a:cubicBezTo>
                    <a:pt x="533" y="2587"/>
                    <a:pt x="539" y="2516"/>
                    <a:pt x="556" y="2442"/>
                  </a:cubicBezTo>
                  <a:close/>
                  <a:moveTo>
                    <a:pt x="5032" y="3652"/>
                  </a:moveTo>
                  <a:cubicBezTo>
                    <a:pt x="5090" y="3575"/>
                    <a:pt x="5149" y="3413"/>
                    <a:pt x="5138" y="3360"/>
                  </a:cubicBezTo>
                  <a:cubicBezTo>
                    <a:pt x="5091" y="3455"/>
                    <a:pt x="5071" y="3557"/>
                    <a:pt x="5032" y="3652"/>
                  </a:cubicBezTo>
                  <a:close/>
                  <a:moveTo>
                    <a:pt x="3986" y="5434"/>
                  </a:moveTo>
                  <a:cubicBezTo>
                    <a:pt x="4006" y="5368"/>
                    <a:pt x="4027" y="5301"/>
                    <a:pt x="4048" y="5233"/>
                  </a:cubicBezTo>
                  <a:cubicBezTo>
                    <a:pt x="4019" y="5245"/>
                    <a:pt x="3999" y="5259"/>
                    <a:pt x="3996" y="5275"/>
                  </a:cubicBezTo>
                  <a:cubicBezTo>
                    <a:pt x="3987" y="5327"/>
                    <a:pt x="3966" y="5377"/>
                    <a:pt x="3986" y="5434"/>
                  </a:cubicBezTo>
                  <a:close/>
                  <a:moveTo>
                    <a:pt x="5273" y="2980"/>
                  </a:moveTo>
                  <a:cubicBezTo>
                    <a:pt x="5270" y="2979"/>
                    <a:pt x="5266" y="2977"/>
                    <a:pt x="5263" y="2976"/>
                  </a:cubicBezTo>
                  <a:cubicBezTo>
                    <a:pt x="5226" y="3098"/>
                    <a:pt x="5189" y="3221"/>
                    <a:pt x="5151" y="3344"/>
                  </a:cubicBezTo>
                  <a:cubicBezTo>
                    <a:pt x="5198" y="3224"/>
                    <a:pt x="5253" y="3108"/>
                    <a:pt x="5273" y="2980"/>
                  </a:cubicBezTo>
                  <a:close/>
                  <a:moveTo>
                    <a:pt x="3865" y="7106"/>
                  </a:moveTo>
                  <a:cubicBezTo>
                    <a:pt x="3869" y="7083"/>
                    <a:pt x="3861" y="7053"/>
                    <a:pt x="3847" y="7049"/>
                  </a:cubicBezTo>
                  <a:cubicBezTo>
                    <a:pt x="3841" y="7052"/>
                    <a:pt x="3834" y="7055"/>
                    <a:pt x="3827" y="7058"/>
                  </a:cubicBezTo>
                  <a:cubicBezTo>
                    <a:pt x="3823" y="7052"/>
                    <a:pt x="3820" y="7046"/>
                    <a:pt x="3815" y="7036"/>
                  </a:cubicBezTo>
                  <a:cubicBezTo>
                    <a:pt x="3802" y="7061"/>
                    <a:pt x="3786" y="7081"/>
                    <a:pt x="3793" y="7106"/>
                  </a:cubicBezTo>
                  <a:cubicBezTo>
                    <a:pt x="3818" y="7106"/>
                    <a:pt x="3841" y="7106"/>
                    <a:pt x="3865" y="7106"/>
                  </a:cubicBezTo>
                  <a:close/>
                  <a:moveTo>
                    <a:pt x="1588" y="5275"/>
                  </a:moveTo>
                  <a:cubicBezTo>
                    <a:pt x="1591" y="5275"/>
                    <a:pt x="1595" y="5275"/>
                    <a:pt x="1598" y="5274"/>
                  </a:cubicBezTo>
                  <a:cubicBezTo>
                    <a:pt x="1596" y="5265"/>
                    <a:pt x="1595" y="5256"/>
                    <a:pt x="1593" y="5247"/>
                  </a:cubicBezTo>
                  <a:cubicBezTo>
                    <a:pt x="1586" y="5202"/>
                    <a:pt x="1576" y="5158"/>
                    <a:pt x="1573" y="5113"/>
                  </a:cubicBezTo>
                  <a:cubicBezTo>
                    <a:pt x="1571" y="5084"/>
                    <a:pt x="1560" y="5064"/>
                    <a:pt x="1535" y="5039"/>
                  </a:cubicBezTo>
                  <a:cubicBezTo>
                    <a:pt x="1554" y="5124"/>
                    <a:pt x="1571" y="5200"/>
                    <a:pt x="1588" y="5275"/>
                  </a:cubicBezTo>
                  <a:close/>
                  <a:moveTo>
                    <a:pt x="1764" y="5993"/>
                  </a:moveTo>
                  <a:cubicBezTo>
                    <a:pt x="1774" y="5888"/>
                    <a:pt x="1756" y="5771"/>
                    <a:pt x="1736" y="5656"/>
                  </a:cubicBezTo>
                  <a:cubicBezTo>
                    <a:pt x="1745" y="5772"/>
                    <a:pt x="1755" y="5889"/>
                    <a:pt x="1764" y="5993"/>
                  </a:cubicBezTo>
                  <a:close/>
                  <a:moveTo>
                    <a:pt x="874" y="3625"/>
                  </a:moveTo>
                  <a:cubicBezTo>
                    <a:pt x="860" y="3561"/>
                    <a:pt x="826" y="3515"/>
                    <a:pt x="801" y="3465"/>
                  </a:cubicBezTo>
                  <a:cubicBezTo>
                    <a:pt x="815" y="3516"/>
                    <a:pt x="832" y="3565"/>
                    <a:pt x="851" y="3613"/>
                  </a:cubicBezTo>
                  <a:cubicBezTo>
                    <a:pt x="852" y="3617"/>
                    <a:pt x="861" y="3619"/>
                    <a:pt x="874" y="3625"/>
                  </a:cubicBezTo>
                  <a:close/>
                  <a:moveTo>
                    <a:pt x="1685" y="5273"/>
                  </a:moveTo>
                  <a:cubicBezTo>
                    <a:pt x="1682" y="5274"/>
                    <a:pt x="1678" y="5275"/>
                    <a:pt x="1675" y="5276"/>
                  </a:cubicBezTo>
                  <a:cubicBezTo>
                    <a:pt x="1681" y="5307"/>
                    <a:pt x="1689" y="5337"/>
                    <a:pt x="1695" y="5368"/>
                  </a:cubicBezTo>
                  <a:cubicBezTo>
                    <a:pt x="1708" y="5443"/>
                    <a:pt x="1708" y="5443"/>
                    <a:pt x="1722" y="5452"/>
                  </a:cubicBezTo>
                  <a:cubicBezTo>
                    <a:pt x="1712" y="5391"/>
                    <a:pt x="1717" y="5328"/>
                    <a:pt x="1685" y="5273"/>
                  </a:cubicBezTo>
                  <a:close/>
                  <a:moveTo>
                    <a:pt x="2219" y="6357"/>
                  </a:moveTo>
                  <a:cubicBezTo>
                    <a:pt x="2218" y="6354"/>
                    <a:pt x="2217" y="6351"/>
                    <a:pt x="2216" y="6349"/>
                  </a:cubicBezTo>
                  <a:cubicBezTo>
                    <a:pt x="2154" y="6365"/>
                    <a:pt x="2092" y="6380"/>
                    <a:pt x="2037" y="6413"/>
                  </a:cubicBezTo>
                  <a:cubicBezTo>
                    <a:pt x="2038" y="6416"/>
                    <a:pt x="2039" y="6420"/>
                    <a:pt x="2040" y="6423"/>
                  </a:cubicBezTo>
                  <a:cubicBezTo>
                    <a:pt x="2100" y="6401"/>
                    <a:pt x="2159" y="6379"/>
                    <a:pt x="2219" y="6357"/>
                  </a:cubicBezTo>
                  <a:close/>
                  <a:moveTo>
                    <a:pt x="1903" y="6545"/>
                  </a:moveTo>
                  <a:cubicBezTo>
                    <a:pt x="1900" y="6597"/>
                    <a:pt x="1900" y="6597"/>
                    <a:pt x="1938" y="6613"/>
                  </a:cubicBezTo>
                  <a:cubicBezTo>
                    <a:pt x="1949" y="6604"/>
                    <a:pt x="1960" y="6596"/>
                    <a:pt x="1973" y="6585"/>
                  </a:cubicBezTo>
                  <a:cubicBezTo>
                    <a:pt x="1950" y="6572"/>
                    <a:pt x="1929" y="6560"/>
                    <a:pt x="1903" y="6545"/>
                  </a:cubicBezTo>
                  <a:close/>
                  <a:moveTo>
                    <a:pt x="3920" y="6719"/>
                  </a:moveTo>
                  <a:cubicBezTo>
                    <a:pt x="3920" y="6755"/>
                    <a:pt x="3920" y="6780"/>
                    <a:pt x="3920" y="6809"/>
                  </a:cubicBezTo>
                  <a:cubicBezTo>
                    <a:pt x="3938" y="6800"/>
                    <a:pt x="3951" y="6792"/>
                    <a:pt x="3966" y="6784"/>
                  </a:cubicBezTo>
                  <a:cubicBezTo>
                    <a:pt x="3951" y="6764"/>
                    <a:pt x="3939" y="6745"/>
                    <a:pt x="3920" y="6719"/>
                  </a:cubicBezTo>
                  <a:close/>
                  <a:moveTo>
                    <a:pt x="3538" y="7861"/>
                  </a:moveTo>
                  <a:cubicBezTo>
                    <a:pt x="3536" y="7858"/>
                    <a:pt x="3533" y="7855"/>
                    <a:pt x="3531" y="7852"/>
                  </a:cubicBezTo>
                  <a:cubicBezTo>
                    <a:pt x="3504" y="7864"/>
                    <a:pt x="3478" y="7876"/>
                    <a:pt x="3453" y="7887"/>
                  </a:cubicBezTo>
                  <a:cubicBezTo>
                    <a:pt x="3455" y="7900"/>
                    <a:pt x="3456" y="7908"/>
                    <a:pt x="3458" y="7922"/>
                  </a:cubicBezTo>
                  <a:cubicBezTo>
                    <a:pt x="3487" y="7899"/>
                    <a:pt x="3513" y="7880"/>
                    <a:pt x="3538" y="7861"/>
                  </a:cubicBezTo>
                  <a:close/>
                  <a:moveTo>
                    <a:pt x="2343" y="72"/>
                  </a:moveTo>
                  <a:cubicBezTo>
                    <a:pt x="2292" y="69"/>
                    <a:pt x="2241" y="74"/>
                    <a:pt x="2187" y="90"/>
                  </a:cubicBezTo>
                  <a:cubicBezTo>
                    <a:pt x="2245" y="105"/>
                    <a:pt x="2293" y="80"/>
                    <a:pt x="2343" y="72"/>
                  </a:cubicBezTo>
                  <a:close/>
                  <a:moveTo>
                    <a:pt x="1895" y="7447"/>
                  </a:moveTo>
                  <a:cubicBezTo>
                    <a:pt x="1892" y="7446"/>
                    <a:pt x="1890" y="7445"/>
                    <a:pt x="1889" y="7445"/>
                  </a:cubicBezTo>
                  <a:cubicBezTo>
                    <a:pt x="1888" y="7445"/>
                    <a:pt x="1888" y="7447"/>
                    <a:pt x="1887" y="7448"/>
                  </a:cubicBezTo>
                  <a:cubicBezTo>
                    <a:pt x="1882" y="7478"/>
                    <a:pt x="1877" y="7508"/>
                    <a:pt x="1873" y="7538"/>
                  </a:cubicBezTo>
                  <a:cubicBezTo>
                    <a:pt x="1871" y="7550"/>
                    <a:pt x="1867" y="7565"/>
                    <a:pt x="1885" y="7575"/>
                  </a:cubicBezTo>
                  <a:cubicBezTo>
                    <a:pt x="1889" y="7530"/>
                    <a:pt x="1892" y="7488"/>
                    <a:pt x="1895" y="7447"/>
                  </a:cubicBezTo>
                  <a:close/>
                  <a:moveTo>
                    <a:pt x="1851" y="6646"/>
                  </a:moveTo>
                  <a:cubicBezTo>
                    <a:pt x="1855" y="6691"/>
                    <a:pt x="1859" y="6733"/>
                    <a:pt x="1863" y="6774"/>
                  </a:cubicBezTo>
                  <a:cubicBezTo>
                    <a:pt x="1865" y="6774"/>
                    <a:pt x="1868" y="6774"/>
                    <a:pt x="1870" y="6774"/>
                  </a:cubicBezTo>
                  <a:cubicBezTo>
                    <a:pt x="1868" y="6756"/>
                    <a:pt x="1866" y="6739"/>
                    <a:pt x="1864" y="6721"/>
                  </a:cubicBezTo>
                  <a:cubicBezTo>
                    <a:pt x="1862" y="6708"/>
                    <a:pt x="1862" y="6697"/>
                    <a:pt x="1872" y="6685"/>
                  </a:cubicBezTo>
                  <a:cubicBezTo>
                    <a:pt x="1888" y="6666"/>
                    <a:pt x="1885" y="6662"/>
                    <a:pt x="1851" y="6646"/>
                  </a:cubicBezTo>
                  <a:close/>
                  <a:moveTo>
                    <a:pt x="1590" y="349"/>
                  </a:moveTo>
                  <a:cubicBezTo>
                    <a:pt x="1670" y="330"/>
                    <a:pt x="1670" y="330"/>
                    <a:pt x="1687" y="296"/>
                  </a:cubicBezTo>
                  <a:cubicBezTo>
                    <a:pt x="1654" y="314"/>
                    <a:pt x="1622" y="331"/>
                    <a:pt x="1590" y="349"/>
                  </a:cubicBezTo>
                  <a:close/>
                  <a:moveTo>
                    <a:pt x="3646" y="7770"/>
                  </a:moveTo>
                  <a:cubicBezTo>
                    <a:pt x="3670" y="7744"/>
                    <a:pt x="3690" y="7722"/>
                    <a:pt x="3713" y="7698"/>
                  </a:cubicBezTo>
                  <a:cubicBezTo>
                    <a:pt x="3683" y="7708"/>
                    <a:pt x="3648" y="7744"/>
                    <a:pt x="3646" y="7770"/>
                  </a:cubicBezTo>
                  <a:close/>
                  <a:moveTo>
                    <a:pt x="1940" y="6886"/>
                  </a:moveTo>
                  <a:cubicBezTo>
                    <a:pt x="1947" y="6838"/>
                    <a:pt x="1945" y="6833"/>
                    <a:pt x="1915" y="6818"/>
                  </a:cubicBezTo>
                  <a:cubicBezTo>
                    <a:pt x="1928" y="6842"/>
                    <a:pt x="1904" y="6870"/>
                    <a:pt x="1940" y="6886"/>
                  </a:cubicBezTo>
                  <a:close/>
                  <a:moveTo>
                    <a:pt x="2693" y="6476"/>
                  </a:moveTo>
                  <a:cubicBezTo>
                    <a:pt x="2714" y="6475"/>
                    <a:pt x="2727" y="6493"/>
                    <a:pt x="2743" y="6474"/>
                  </a:cubicBezTo>
                  <a:cubicBezTo>
                    <a:pt x="2732" y="6461"/>
                    <a:pt x="2722" y="6448"/>
                    <a:pt x="2708" y="6430"/>
                  </a:cubicBezTo>
                  <a:cubicBezTo>
                    <a:pt x="2702" y="6448"/>
                    <a:pt x="2698" y="6459"/>
                    <a:pt x="2693" y="6476"/>
                  </a:cubicBezTo>
                  <a:close/>
                  <a:moveTo>
                    <a:pt x="1862" y="6483"/>
                  </a:moveTo>
                  <a:cubicBezTo>
                    <a:pt x="1859" y="6462"/>
                    <a:pt x="1857" y="6445"/>
                    <a:pt x="1854" y="6423"/>
                  </a:cubicBezTo>
                  <a:cubicBezTo>
                    <a:pt x="1844" y="6431"/>
                    <a:pt x="1834" y="6437"/>
                    <a:pt x="1835" y="6439"/>
                  </a:cubicBezTo>
                  <a:cubicBezTo>
                    <a:pt x="1840" y="6454"/>
                    <a:pt x="1828" y="6478"/>
                    <a:pt x="1862" y="6483"/>
                  </a:cubicBezTo>
                  <a:close/>
                  <a:moveTo>
                    <a:pt x="3662" y="7160"/>
                  </a:moveTo>
                  <a:cubicBezTo>
                    <a:pt x="3620" y="7161"/>
                    <a:pt x="3620" y="7161"/>
                    <a:pt x="3607" y="7188"/>
                  </a:cubicBezTo>
                  <a:cubicBezTo>
                    <a:pt x="3631" y="7196"/>
                    <a:pt x="3642" y="7177"/>
                    <a:pt x="3662" y="7160"/>
                  </a:cubicBezTo>
                  <a:close/>
                  <a:moveTo>
                    <a:pt x="1825" y="7006"/>
                  </a:moveTo>
                  <a:cubicBezTo>
                    <a:pt x="1822" y="7003"/>
                    <a:pt x="1818" y="7000"/>
                    <a:pt x="1815" y="6997"/>
                  </a:cubicBezTo>
                  <a:cubicBezTo>
                    <a:pt x="1805" y="7011"/>
                    <a:pt x="1794" y="7023"/>
                    <a:pt x="1786" y="7038"/>
                  </a:cubicBezTo>
                  <a:cubicBezTo>
                    <a:pt x="1784" y="7042"/>
                    <a:pt x="1788" y="7051"/>
                    <a:pt x="1791" y="7065"/>
                  </a:cubicBezTo>
                  <a:cubicBezTo>
                    <a:pt x="1805" y="7041"/>
                    <a:pt x="1815" y="7023"/>
                    <a:pt x="1825" y="7006"/>
                  </a:cubicBezTo>
                  <a:close/>
                  <a:moveTo>
                    <a:pt x="3883" y="7539"/>
                  </a:moveTo>
                  <a:cubicBezTo>
                    <a:pt x="3895" y="7525"/>
                    <a:pt x="3905" y="7512"/>
                    <a:pt x="3917" y="7498"/>
                  </a:cubicBezTo>
                  <a:cubicBezTo>
                    <a:pt x="3908" y="7490"/>
                    <a:pt x="3900" y="7483"/>
                    <a:pt x="3891" y="7475"/>
                  </a:cubicBezTo>
                  <a:cubicBezTo>
                    <a:pt x="3888" y="7498"/>
                    <a:pt x="3886" y="7517"/>
                    <a:pt x="3883" y="7539"/>
                  </a:cubicBezTo>
                  <a:close/>
                  <a:moveTo>
                    <a:pt x="3718" y="7676"/>
                  </a:moveTo>
                  <a:cubicBezTo>
                    <a:pt x="3757" y="7674"/>
                    <a:pt x="3768" y="7660"/>
                    <a:pt x="3760" y="7627"/>
                  </a:cubicBezTo>
                  <a:cubicBezTo>
                    <a:pt x="3747" y="7643"/>
                    <a:pt x="3734" y="7657"/>
                    <a:pt x="3718" y="7676"/>
                  </a:cubicBezTo>
                  <a:close/>
                  <a:moveTo>
                    <a:pt x="4103" y="5389"/>
                  </a:moveTo>
                  <a:cubicBezTo>
                    <a:pt x="4105" y="5390"/>
                    <a:pt x="4108" y="5391"/>
                    <a:pt x="4110" y="5392"/>
                  </a:cubicBezTo>
                  <a:cubicBezTo>
                    <a:pt x="4116" y="5361"/>
                    <a:pt x="4121" y="5331"/>
                    <a:pt x="4126" y="5301"/>
                  </a:cubicBezTo>
                  <a:cubicBezTo>
                    <a:pt x="4124" y="5300"/>
                    <a:pt x="4121" y="5300"/>
                    <a:pt x="4119" y="5299"/>
                  </a:cubicBezTo>
                  <a:cubicBezTo>
                    <a:pt x="4114" y="5329"/>
                    <a:pt x="4108" y="5359"/>
                    <a:pt x="4103" y="5389"/>
                  </a:cubicBezTo>
                  <a:close/>
                  <a:moveTo>
                    <a:pt x="3698" y="7580"/>
                  </a:moveTo>
                  <a:cubicBezTo>
                    <a:pt x="3742" y="7556"/>
                    <a:pt x="3743" y="7555"/>
                    <a:pt x="3740" y="7527"/>
                  </a:cubicBezTo>
                  <a:cubicBezTo>
                    <a:pt x="3724" y="7547"/>
                    <a:pt x="3711" y="7564"/>
                    <a:pt x="3698" y="7580"/>
                  </a:cubicBezTo>
                  <a:close/>
                  <a:moveTo>
                    <a:pt x="3781" y="6391"/>
                  </a:moveTo>
                  <a:cubicBezTo>
                    <a:pt x="3784" y="6392"/>
                    <a:pt x="3788" y="6392"/>
                    <a:pt x="3792" y="6393"/>
                  </a:cubicBezTo>
                  <a:cubicBezTo>
                    <a:pt x="3794" y="6375"/>
                    <a:pt x="3797" y="6357"/>
                    <a:pt x="3800" y="6340"/>
                  </a:cubicBezTo>
                  <a:cubicBezTo>
                    <a:pt x="3789" y="6356"/>
                    <a:pt x="3766" y="6369"/>
                    <a:pt x="3781" y="6391"/>
                  </a:cubicBezTo>
                  <a:close/>
                  <a:moveTo>
                    <a:pt x="3288" y="8059"/>
                  </a:moveTo>
                  <a:cubicBezTo>
                    <a:pt x="3291" y="8060"/>
                    <a:pt x="3293" y="8062"/>
                    <a:pt x="3295" y="8063"/>
                  </a:cubicBezTo>
                  <a:cubicBezTo>
                    <a:pt x="3308" y="8047"/>
                    <a:pt x="3329" y="8036"/>
                    <a:pt x="3334" y="8003"/>
                  </a:cubicBezTo>
                  <a:cubicBezTo>
                    <a:pt x="3315" y="8026"/>
                    <a:pt x="3302" y="8043"/>
                    <a:pt x="3288" y="8059"/>
                  </a:cubicBezTo>
                  <a:close/>
                  <a:moveTo>
                    <a:pt x="3837" y="6578"/>
                  </a:moveTo>
                  <a:cubicBezTo>
                    <a:pt x="3851" y="6552"/>
                    <a:pt x="3851" y="6552"/>
                    <a:pt x="3841" y="6519"/>
                  </a:cubicBezTo>
                  <a:cubicBezTo>
                    <a:pt x="3843" y="6538"/>
                    <a:pt x="3822" y="6556"/>
                    <a:pt x="3837" y="6578"/>
                  </a:cubicBezTo>
                  <a:close/>
                  <a:moveTo>
                    <a:pt x="1494" y="4981"/>
                  </a:moveTo>
                  <a:cubicBezTo>
                    <a:pt x="1495" y="4964"/>
                    <a:pt x="1489" y="4955"/>
                    <a:pt x="1474" y="4945"/>
                  </a:cubicBezTo>
                  <a:cubicBezTo>
                    <a:pt x="1475" y="4962"/>
                    <a:pt x="1468" y="4978"/>
                    <a:pt x="1494" y="4981"/>
                  </a:cubicBezTo>
                  <a:close/>
                  <a:moveTo>
                    <a:pt x="873" y="3795"/>
                  </a:moveTo>
                  <a:cubicBezTo>
                    <a:pt x="875" y="3794"/>
                    <a:pt x="877" y="3793"/>
                    <a:pt x="879" y="3792"/>
                  </a:cubicBezTo>
                  <a:cubicBezTo>
                    <a:pt x="873" y="3776"/>
                    <a:pt x="867" y="3760"/>
                    <a:pt x="861" y="3744"/>
                  </a:cubicBezTo>
                  <a:cubicBezTo>
                    <a:pt x="858" y="3745"/>
                    <a:pt x="855" y="3747"/>
                    <a:pt x="853" y="3748"/>
                  </a:cubicBezTo>
                  <a:cubicBezTo>
                    <a:pt x="859" y="3764"/>
                    <a:pt x="866" y="3779"/>
                    <a:pt x="873" y="3795"/>
                  </a:cubicBezTo>
                  <a:close/>
                  <a:moveTo>
                    <a:pt x="3511" y="6779"/>
                  </a:moveTo>
                  <a:cubicBezTo>
                    <a:pt x="3509" y="6776"/>
                    <a:pt x="3508" y="6773"/>
                    <a:pt x="3506" y="6769"/>
                  </a:cubicBezTo>
                  <a:cubicBezTo>
                    <a:pt x="3492" y="6775"/>
                    <a:pt x="3478" y="6781"/>
                    <a:pt x="3464" y="6787"/>
                  </a:cubicBezTo>
                  <a:cubicBezTo>
                    <a:pt x="3465" y="6789"/>
                    <a:pt x="3466" y="6791"/>
                    <a:pt x="3466" y="6793"/>
                  </a:cubicBezTo>
                  <a:cubicBezTo>
                    <a:pt x="3481" y="6789"/>
                    <a:pt x="3496" y="6784"/>
                    <a:pt x="3511" y="6779"/>
                  </a:cubicBezTo>
                  <a:close/>
                  <a:moveTo>
                    <a:pt x="3616" y="3862"/>
                  </a:moveTo>
                  <a:cubicBezTo>
                    <a:pt x="3609" y="3873"/>
                    <a:pt x="3589" y="3886"/>
                    <a:pt x="3614" y="3905"/>
                  </a:cubicBezTo>
                  <a:cubicBezTo>
                    <a:pt x="3615" y="3887"/>
                    <a:pt x="3616" y="3874"/>
                    <a:pt x="3616" y="3862"/>
                  </a:cubicBezTo>
                  <a:close/>
                  <a:moveTo>
                    <a:pt x="2090" y="6504"/>
                  </a:moveTo>
                  <a:cubicBezTo>
                    <a:pt x="2104" y="6526"/>
                    <a:pt x="2116" y="6516"/>
                    <a:pt x="2131" y="6504"/>
                  </a:cubicBezTo>
                  <a:cubicBezTo>
                    <a:pt x="2115" y="6504"/>
                    <a:pt x="2104" y="6504"/>
                    <a:pt x="2090" y="6504"/>
                  </a:cubicBezTo>
                  <a:close/>
                  <a:moveTo>
                    <a:pt x="4847" y="4036"/>
                  </a:moveTo>
                  <a:cubicBezTo>
                    <a:pt x="4844" y="4034"/>
                    <a:pt x="4841" y="4032"/>
                    <a:pt x="4838" y="4030"/>
                  </a:cubicBezTo>
                  <a:cubicBezTo>
                    <a:pt x="4833" y="4040"/>
                    <a:pt x="4828" y="4051"/>
                    <a:pt x="4823" y="4061"/>
                  </a:cubicBezTo>
                  <a:cubicBezTo>
                    <a:pt x="4824" y="4062"/>
                    <a:pt x="4826" y="4063"/>
                    <a:pt x="4828" y="4064"/>
                  </a:cubicBezTo>
                  <a:cubicBezTo>
                    <a:pt x="4834" y="4055"/>
                    <a:pt x="4840" y="4045"/>
                    <a:pt x="4847" y="4036"/>
                  </a:cubicBezTo>
                  <a:close/>
                  <a:moveTo>
                    <a:pt x="2770" y="6457"/>
                  </a:moveTo>
                  <a:cubicBezTo>
                    <a:pt x="2770" y="6461"/>
                    <a:pt x="2770" y="6465"/>
                    <a:pt x="2770" y="6469"/>
                  </a:cubicBezTo>
                  <a:cubicBezTo>
                    <a:pt x="2780" y="6468"/>
                    <a:pt x="2789" y="6467"/>
                    <a:pt x="2799" y="6467"/>
                  </a:cubicBezTo>
                  <a:cubicBezTo>
                    <a:pt x="2799" y="6464"/>
                    <a:pt x="2799" y="6462"/>
                    <a:pt x="2799" y="6459"/>
                  </a:cubicBezTo>
                  <a:cubicBezTo>
                    <a:pt x="2789" y="6458"/>
                    <a:pt x="2780" y="6458"/>
                    <a:pt x="2770" y="6457"/>
                  </a:cubicBezTo>
                  <a:close/>
                  <a:moveTo>
                    <a:pt x="1996" y="6535"/>
                  </a:moveTo>
                  <a:cubicBezTo>
                    <a:pt x="1994" y="6537"/>
                    <a:pt x="1993" y="6539"/>
                    <a:pt x="1991" y="6541"/>
                  </a:cubicBezTo>
                  <a:cubicBezTo>
                    <a:pt x="2004" y="6546"/>
                    <a:pt x="2016" y="6551"/>
                    <a:pt x="2028" y="6557"/>
                  </a:cubicBezTo>
                  <a:cubicBezTo>
                    <a:pt x="2029" y="6555"/>
                    <a:pt x="2029" y="6553"/>
                    <a:pt x="2030" y="6552"/>
                  </a:cubicBezTo>
                  <a:cubicBezTo>
                    <a:pt x="2018" y="6546"/>
                    <a:pt x="2007" y="6540"/>
                    <a:pt x="1996" y="6535"/>
                  </a:cubicBezTo>
                  <a:close/>
                  <a:moveTo>
                    <a:pt x="3818" y="7153"/>
                  </a:moveTo>
                  <a:cubicBezTo>
                    <a:pt x="3808" y="7153"/>
                    <a:pt x="3800" y="7153"/>
                    <a:pt x="3788" y="7153"/>
                  </a:cubicBezTo>
                  <a:cubicBezTo>
                    <a:pt x="3801" y="7168"/>
                    <a:pt x="3809" y="7170"/>
                    <a:pt x="3818" y="7153"/>
                  </a:cubicBezTo>
                  <a:close/>
                  <a:moveTo>
                    <a:pt x="826" y="3645"/>
                  </a:moveTo>
                  <a:cubicBezTo>
                    <a:pt x="823" y="3642"/>
                    <a:pt x="821" y="3639"/>
                    <a:pt x="818" y="3637"/>
                  </a:cubicBezTo>
                  <a:cubicBezTo>
                    <a:pt x="818" y="3636"/>
                    <a:pt x="813" y="3640"/>
                    <a:pt x="813" y="3641"/>
                  </a:cubicBezTo>
                  <a:cubicBezTo>
                    <a:pt x="814" y="3644"/>
                    <a:pt x="817" y="3647"/>
                    <a:pt x="819" y="3649"/>
                  </a:cubicBezTo>
                  <a:cubicBezTo>
                    <a:pt x="819" y="3650"/>
                    <a:pt x="823" y="3647"/>
                    <a:pt x="826" y="3645"/>
                  </a:cubicBezTo>
                  <a:close/>
                  <a:moveTo>
                    <a:pt x="5189" y="2220"/>
                  </a:moveTo>
                  <a:cubicBezTo>
                    <a:pt x="5187" y="2221"/>
                    <a:pt x="5185" y="2221"/>
                    <a:pt x="5183" y="2221"/>
                  </a:cubicBezTo>
                  <a:cubicBezTo>
                    <a:pt x="5184" y="2232"/>
                    <a:pt x="5185" y="2242"/>
                    <a:pt x="5186" y="2253"/>
                  </a:cubicBezTo>
                  <a:cubicBezTo>
                    <a:pt x="5187" y="2253"/>
                    <a:pt x="5189" y="2253"/>
                    <a:pt x="5191" y="2252"/>
                  </a:cubicBezTo>
                  <a:cubicBezTo>
                    <a:pt x="5190" y="2242"/>
                    <a:pt x="5189" y="2231"/>
                    <a:pt x="5189" y="2220"/>
                  </a:cubicBezTo>
                  <a:close/>
                  <a:moveTo>
                    <a:pt x="4894" y="3909"/>
                  </a:moveTo>
                  <a:cubicBezTo>
                    <a:pt x="4892" y="3908"/>
                    <a:pt x="4890" y="3906"/>
                    <a:pt x="4888" y="3904"/>
                  </a:cubicBezTo>
                  <a:cubicBezTo>
                    <a:pt x="4883" y="3914"/>
                    <a:pt x="4877" y="3924"/>
                    <a:pt x="4872" y="3933"/>
                  </a:cubicBezTo>
                  <a:cubicBezTo>
                    <a:pt x="4874" y="3934"/>
                    <a:pt x="4875" y="3935"/>
                    <a:pt x="4877" y="3936"/>
                  </a:cubicBezTo>
                  <a:cubicBezTo>
                    <a:pt x="4883" y="3927"/>
                    <a:pt x="4888" y="3918"/>
                    <a:pt x="4894" y="3909"/>
                  </a:cubicBezTo>
                  <a:close/>
                  <a:moveTo>
                    <a:pt x="2188" y="6478"/>
                  </a:moveTo>
                  <a:cubicBezTo>
                    <a:pt x="2187" y="6476"/>
                    <a:pt x="2186" y="6474"/>
                    <a:pt x="2185" y="6472"/>
                  </a:cubicBezTo>
                  <a:cubicBezTo>
                    <a:pt x="2177" y="6475"/>
                    <a:pt x="2169" y="6479"/>
                    <a:pt x="2162" y="6482"/>
                  </a:cubicBezTo>
                  <a:cubicBezTo>
                    <a:pt x="2163" y="6484"/>
                    <a:pt x="2163" y="6486"/>
                    <a:pt x="2164" y="6488"/>
                  </a:cubicBezTo>
                  <a:cubicBezTo>
                    <a:pt x="2172" y="6485"/>
                    <a:pt x="2180" y="6481"/>
                    <a:pt x="2188" y="6478"/>
                  </a:cubicBezTo>
                  <a:close/>
                  <a:moveTo>
                    <a:pt x="1433" y="4415"/>
                  </a:moveTo>
                  <a:cubicBezTo>
                    <a:pt x="1431" y="4416"/>
                    <a:pt x="1429" y="4418"/>
                    <a:pt x="1426" y="4419"/>
                  </a:cubicBezTo>
                  <a:cubicBezTo>
                    <a:pt x="1431" y="4426"/>
                    <a:pt x="1436" y="4432"/>
                    <a:pt x="1441" y="4439"/>
                  </a:cubicBezTo>
                  <a:cubicBezTo>
                    <a:pt x="1443" y="4438"/>
                    <a:pt x="1444" y="4437"/>
                    <a:pt x="1446" y="4436"/>
                  </a:cubicBezTo>
                  <a:cubicBezTo>
                    <a:pt x="1442" y="4429"/>
                    <a:pt x="1437" y="4422"/>
                    <a:pt x="1433" y="4415"/>
                  </a:cubicBezTo>
                  <a:close/>
                  <a:moveTo>
                    <a:pt x="1316" y="513"/>
                  </a:moveTo>
                  <a:cubicBezTo>
                    <a:pt x="1315" y="511"/>
                    <a:pt x="1314" y="510"/>
                    <a:pt x="1312" y="508"/>
                  </a:cubicBezTo>
                  <a:cubicBezTo>
                    <a:pt x="1307" y="513"/>
                    <a:pt x="1302" y="517"/>
                    <a:pt x="1296" y="522"/>
                  </a:cubicBezTo>
                  <a:cubicBezTo>
                    <a:pt x="1298" y="524"/>
                    <a:pt x="1299" y="525"/>
                    <a:pt x="1300" y="526"/>
                  </a:cubicBezTo>
                  <a:cubicBezTo>
                    <a:pt x="1306" y="522"/>
                    <a:pt x="1311" y="518"/>
                    <a:pt x="1316" y="513"/>
                  </a:cubicBezTo>
                  <a:close/>
                  <a:moveTo>
                    <a:pt x="1813" y="6786"/>
                  </a:moveTo>
                  <a:cubicBezTo>
                    <a:pt x="1812" y="6786"/>
                    <a:pt x="1810" y="6786"/>
                    <a:pt x="1809" y="6786"/>
                  </a:cubicBezTo>
                  <a:cubicBezTo>
                    <a:pt x="1809" y="6791"/>
                    <a:pt x="1809" y="6797"/>
                    <a:pt x="1809" y="6802"/>
                  </a:cubicBezTo>
                  <a:cubicBezTo>
                    <a:pt x="1810" y="6802"/>
                    <a:pt x="1811" y="6802"/>
                    <a:pt x="1812" y="6802"/>
                  </a:cubicBezTo>
                  <a:cubicBezTo>
                    <a:pt x="1812" y="6797"/>
                    <a:pt x="1812" y="6792"/>
                    <a:pt x="1813" y="6786"/>
                  </a:cubicBezTo>
                  <a:close/>
                  <a:moveTo>
                    <a:pt x="751" y="3670"/>
                  </a:moveTo>
                  <a:cubicBezTo>
                    <a:pt x="749" y="3668"/>
                    <a:pt x="748" y="3667"/>
                    <a:pt x="746" y="3666"/>
                  </a:cubicBezTo>
                  <a:cubicBezTo>
                    <a:pt x="745" y="3666"/>
                    <a:pt x="743" y="3668"/>
                    <a:pt x="743" y="3668"/>
                  </a:cubicBezTo>
                  <a:cubicBezTo>
                    <a:pt x="744" y="3670"/>
                    <a:pt x="745" y="3672"/>
                    <a:pt x="746" y="3674"/>
                  </a:cubicBezTo>
                  <a:cubicBezTo>
                    <a:pt x="748" y="3672"/>
                    <a:pt x="749" y="3671"/>
                    <a:pt x="751" y="36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2E2300EB-3981-139D-9B59-C2FA8C95E74D}"/>
                </a:ext>
              </a:extLst>
            </p:cNvPr>
            <p:cNvSpPr/>
            <p:nvPr/>
          </p:nvSpPr>
          <p:spPr bwMode="auto">
            <a:xfrm>
              <a:off x="2120" y="1290"/>
              <a:ext cx="73" cy="143"/>
            </a:xfrm>
            <a:custGeom>
              <a:avLst/>
              <a:gdLst>
                <a:gd name="T0" fmla="*/ 180 w 269"/>
                <a:gd name="T1" fmla="*/ 291 h 529"/>
                <a:gd name="T2" fmla="*/ 269 w 269"/>
                <a:gd name="T3" fmla="*/ 524 h 529"/>
                <a:gd name="T4" fmla="*/ 260 w 269"/>
                <a:gd name="T5" fmla="*/ 529 h 529"/>
                <a:gd name="T6" fmla="*/ 241 w 269"/>
                <a:gd name="T7" fmla="*/ 493 h 529"/>
                <a:gd name="T8" fmla="*/ 79 w 269"/>
                <a:gd name="T9" fmla="*/ 182 h 529"/>
                <a:gd name="T10" fmla="*/ 20 w 269"/>
                <a:gd name="T11" fmla="*/ 74 h 529"/>
                <a:gd name="T12" fmla="*/ 20 w 269"/>
                <a:gd name="T13" fmla="*/ 0 h 529"/>
                <a:gd name="T14" fmla="*/ 27 w 269"/>
                <a:gd name="T15" fmla="*/ 18 h 529"/>
                <a:gd name="T16" fmla="*/ 134 w 269"/>
                <a:gd name="T17" fmla="*/ 205 h 529"/>
                <a:gd name="T18" fmla="*/ 157 w 269"/>
                <a:gd name="T19" fmla="*/ 232 h 529"/>
                <a:gd name="T20" fmla="*/ 157 w 269"/>
                <a:gd name="T21" fmla="*/ 231 h 529"/>
                <a:gd name="T22" fmla="*/ 181 w 269"/>
                <a:gd name="T23" fmla="*/ 293 h 529"/>
                <a:gd name="T24" fmla="*/ 180 w 269"/>
                <a:gd name="T25" fmla="*/ 291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9" h="529">
                  <a:moveTo>
                    <a:pt x="180" y="291"/>
                  </a:moveTo>
                  <a:cubicBezTo>
                    <a:pt x="210" y="369"/>
                    <a:pt x="239" y="447"/>
                    <a:pt x="269" y="524"/>
                  </a:cubicBezTo>
                  <a:cubicBezTo>
                    <a:pt x="266" y="526"/>
                    <a:pt x="263" y="527"/>
                    <a:pt x="260" y="529"/>
                  </a:cubicBezTo>
                  <a:cubicBezTo>
                    <a:pt x="254" y="517"/>
                    <a:pt x="247" y="505"/>
                    <a:pt x="241" y="493"/>
                  </a:cubicBezTo>
                  <a:cubicBezTo>
                    <a:pt x="187" y="389"/>
                    <a:pt x="133" y="285"/>
                    <a:pt x="79" y="182"/>
                  </a:cubicBezTo>
                  <a:cubicBezTo>
                    <a:pt x="60" y="145"/>
                    <a:pt x="38" y="111"/>
                    <a:pt x="20" y="74"/>
                  </a:cubicBezTo>
                  <a:cubicBezTo>
                    <a:pt x="10" y="54"/>
                    <a:pt x="0" y="31"/>
                    <a:pt x="20" y="0"/>
                  </a:cubicBezTo>
                  <a:cubicBezTo>
                    <a:pt x="23" y="6"/>
                    <a:pt x="24" y="13"/>
                    <a:pt x="27" y="18"/>
                  </a:cubicBezTo>
                  <a:cubicBezTo>
                    <a:pt x="63" y="81"/>
                    <a:pt x="98" y="143"/>
                    <a:pt x="134" y="205"/>
                  </a:cubicBezTo>
                  <a:cubicBezTo>
                    <a:pt x="140" y="215"/>
                    <a:pt x="149" y="223"/>
                    <a:pt x="157" y="232"/>
                  </a:cubicBezTo>
                  <a:cubicBezTo>
                    <a:pt x="157" y="232"/>
                    <a:pt x="157" y="231"/>
                    <a:pt x="157" y="231"/>
                  </a:cubicBezTo>
                  <a:cubicBezTo>
                    <a:pt x="155" y="256"/>
                    <a:pt x="164" y="276"/>
                    <a:pt x="181" y="293"/>
                  </a:cubicBezTo>
                  <a:lnTo>
                    <a:pt x="18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A3E1FD20-B909-A4BD-B0C4-7120295F9AC8}"/>
                </a:ext>
              </a:extLst>
            </p:cNvPr>
            <p:cNvSpPr/>
            <p:nvPr/>
          </p:nvSpPr>
          <p:spPr bwMode="auto">
            <a:xfrm>
              <a:off x="1888" y="2459"/>
              <a:ext cx="17" cy="121"/>
            </a:xfrm>
            <a:custGeom>
              <a:avLst/>
              <a:gdLst>
                <a:gd name="T0" fmla="*/ 61 w 61"/>
                <a:gd name="T1" fmla="*/ 0 h 448"/>
                <a:gd name="T2" fmla="*/ 60 w 61"/>
                <a:gd name="T3" fmla="*/ 73 h 448"/>
                <a:gd name="T4" fmla="*/ 53 w 61"/>
                <a:gd name="T5" fmla="*/ 235 h 448"/>
                <a:gd name="T6" fmla="*/ 0 w 61"/>
                <a:gd name="T7" fmla="*/ 448 h 448"/>
                <a:gd name="T8" fmla="*/ 61 w 61"/>
                <a:gd name="T9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48">
                  <a:moveTo>
                    <a:pt x="61" y="0"/>
                  </a:moveTo>
                  <a:cubicBezTo>
                    <a:pt x="61" y="25"/>
                    <a:pt x="61" y="49"/>
                    <a:pt x="60" y="73"/>
                  </a:cubicBezTo>
                  <a:cubicBezTo>
                    <a:pt x="59" y="127"/>
                    <a:pt x="60" y="182"/>
                    <a:pt x="53" y="235"/>
                  </a:cubicBezTo>
                  <a:cubicBezTo>
                    <a:pt x="44" y="308"/>
                    <a:pt x="34" y="381"/>
                    <a:pt x="0" y="448"/>
                  </a:cubicBezTo>
                  <a:cubicBezTo>
                    <a:pt x="20" y="299"/>
                    <a:pt x="40" y="150"/>
                    <a:pt x="6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C99D50C8-AD9A-EB81-1210-43E621AC2C24}"/>
                </a:ext>
              </a:extLst>
            </p:cNvPr>
            <p:cNvSpPr/>
            <p:nvPr/>
          </p:nvSpPr>
          <p:spPr bwMode="auto">
            <a:xfrm>
              <a:off x="2202" y="1902"/>
              <a:ext cx="32" cy="79"/>
            </a:xfrm>
            <a:custGeom>
              <a:avLst/>
              <a:gdLst>
                <a:gd name="T0" fmla="*/ 0 w 117"/>
                <a:gd name="T1" fmla="*/ 292 h 292"/>
                <a:gd name="T2" fmla="*/ 106 w 117"/>
                <a:gd name="T3" fmla="*/ 0 h 292"/>
                <a:gd name="T4" fmla="*/ 0 w 117"/>
                <a:gd name="T5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292">
                  <a:moveTo>
                    <a:pt x="0" y="292"/>
                  </a:moveTo>
                  <a:cubicBezTo>
                    <a:pt x="39" y="197"/>
                    <a:pt x="59" y="95"/>
                    <a:pt x="106" y="0"/>
                  </a:cubicBezTo>
                  <a:cubicBezTo>
                    <a:pt x="117" y="53"/>
                    <a:pt x="58" y="215"/>
                    <a:pt x="0" y="2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9">
              <a:extLst>
                <a:ext uri="{FF2B5EF4-FFF2-40B4-BE49-F238E27FC236}">
                  <a16:creationId xmlns:a16="http://schemas.microsoft.com/office/drawing/2014/main" id="{EB526D4B-202C-1490-54B7-9BB5C7BEADD8}"/>
                </a:ext>
              </a:extLst>
            </p:cNvPr>
            <p:cNvSpPr/>
            <p:nvPr/>
          </p:nvSpPr>
          <p:spPr bwMode="auto">
            <a:xfrm>
              <a:off x="1913" y="2409"/>
              <a:ext cx="23" cy="54"/>
            </a:xfrm>
            <a:custGeom>
              <a:avLst/>
              <a:gdLst>
                <a:gd name="T0" fmla="*/ 20 w 82"/>
                <a:gd name="T1" fmla="*/ 201 h 201"/>
                <a:gd name="T2" fmla="*/ 30 w 82"/>
                <a:gd name="T3" fmla="*/ 42 h 201"/>
                <a:gd name="T4" fmla="*/ 82 w 82"/>
                <a:gd name="T5" fmla="*/ 0 h 201"/>
                <a:gd name="T6" fmla="*/ 20 w 82"/>
                <a:gd name="T7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201">
                  <a:moveTo>
                    <a:pt x="20" y="201"/>
                  </a:moveTo>
                  <a:cubicBezTo>
                    <a:pt x="0" y="144"/>
                    <a:pt x="21" y="94"/>
                    <a:pt x="30" y="42"/>
                  </a:cubicBezTo>
                  <a:cubicBezTo>
                    <a:pt x="33" y="26"/>
                    <a:pt x="53" y="12"/>
                    <a:pt x="82" y="0"/>
                  </a:cubicBezTo>
                  <a:cubicBezTo>
                    <a:pt x="61" y="68"/>
                    <a:pt x="40" y="135"/>
                    <a:pt x="20" y="2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0">
              <a:extLst>
                <a:ext uri="{FF2B5EF4-FFF2-40B4-BE49-F238E27FC236}">
                  <a16:creationId xmlns:a16="http://schemas.microsoft.com/office/drawing/2014/main" id="{0A37883F-44E6-9D07-1503-E950D083E5A3}"/>
                </a:ext>
              </a:extLst>
            </p:cNvPr>
            <p:cNvSpPr/>
            <p:nvPr/>
          </p:nvSpPr>
          <p:spPr bwMode="auto">
            <a:xfrm>
              <a:off x="2234" y="1798"/>
              <a:ext cx="33" cy="100"/>
            </a:xfrm>
            <a:custGeom>
              <a:avLst/>
              <a:gdLst>
                <a:gd name="T0" fmla="*/ 122 w 122"/>
                <a:gd name="T1" fmla="*/ 4 h 368"/>
                <a:gd name="T2" fmla="*/ 0 w 122"/>
                <a:gd name="T3" fmla="*/ 368 h 368"/>
                <a:gd name="T4" fmla="*/ 112 w 122"/>
                <a:gd name="T5" fmla="*/ 0 h 368"/>
                <a:gd name="T6" fmla="*/ 122 w 122"/>
                <a:gd name="T7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" h="368">
                  <a:moveTo>
                    <a:pt x="122" y="4"/>
                  </a:moveTo>
                  <a:cubicBezTo>
                    <a:pt x="102" y="132"/>
                    <a:pt x="47" y="248"/>
                    <a:pt x="0" y="368"/>
                  </a:cubicBezTo>
                  <a:cubicBezTo>
                    <a:pt x="38" y="245"/>
                    <a:pt x="75" y="122"/>
                    <a:pt x="112" y="0"/>
                  </a:cubicBezTo>
                  <a:cubicBezTo>
                    <a:pt x="115" y="1"/>
                    <a:pt x="119" y="3"/>
                    <a:pt x="1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1">
              <a:extLst>
                <a:ext uri="{FF2B5EF4-FFF2-40B4-BE49-F238E27FC236}">
                  <a16:creationId xmlns:a16="http://schemas.microsoft.com/office/drawing/2014/main" id="{CD1D2B28-9EAA-CAFB-BF2E-51723CAC166E}"/>
                </a:ext>
              </a:extLst>
            </p:cNvPr>
            <p:cNvSpPr/>
            <p:nvPr/>
          </p:nvSpPr>
          <p:spPr bwMode="auto">
            <a:xfrm>
              <a:off x="1255" y="2356"/>
              <a:ext cx="18" cy="64"/>
            </a:xfrm>
            <a:custGeom>
              <a:avLst/>
              <a:gdLst>
                <a:gd name="T0" fmla="*/ 53 w 63"/>
                <a:gd name="T1" fmla="*/ 236 h 236"/>
                <a:gd name="T2" fmla="*/ 0 w 63"/>
                <a:gd name="T3" fmla="*/ 0 h 236"/>
                <a:gd name="T4" fmla="*/ 38 w 63"/>
                <a:gd name="T5" fmla="*/ 74 h 236"/>
                <a:gd name="T6" fmla="*/ 58 w 63"/>
                <a:gd name="T7" fmla="*/ 208 h 236"/>
                <a:gd name="T8" fmla="*/ 63 w 63"/>
                <a:gd name="T9" fmla="*/ 235 h 236"/>
                <a:gd name="T10" fmla="*/ 53 w 63"/>
                <a:gd name="T11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236">
                  <a:moveTo>
                    <a:pt x="53" y="236"/>
                  </a:moveTo>
                  <a:cubicBezTo>
                    <a:pt x="36" y="161"/>
                    <a:pt x="19" y="85"/>
                    <a:pt x="0" y="0"/>
                  </a:cubicBezTo>
                  <a:cubicBezTo>
                    <a:pt x="25" y="25"/>
                    <a:pt x="36" y="45"/>
                    <a:pt x="38" y="74"/>
                  </a:cubicBezTo>
                  <a:cubicBezTo>
                    <a:pt x="41" y="119"/>
                    <a:pt x="51" y="163"/>
                    <a:pt x="58" y="208"/>
                  </a:cubicBezTo>
                  <a:cubicBezTo>
                    <a:pt x="60" y="217"/>
                    <a:pt x="61" y="226"/>
                    <a:pt x="63" y="235"/>
                  </a:cubicBezTo>
                  <a:cubicBezTo>
                    <a:pt x="60" y="236"/>
                    <a:pt x="56" y="236"/>
                    <a:pt x="53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2">
              <a:extLst>
                <a:ext uri="{FF2B5EF4-FFF2-40B4-BE49-F238E27FC236}">
                  <a16:creationId xmlns:a16="http://schemas.microsoft.com/office/drawing/2014/main" id="{CC7ABA1F-8AB2-C1EF-7E1F-2711B3F2684F}"/>
                </a:ext>
              </a:extLst>
            </p:cNvPr>
            <p:cNvSpPr/>
            <p:nvPr/>
          </p:nvSpPr>
          <p:spPr bwMode="auto">
            <a:xfrm>
              <a:off x="1310" y="2523"/>
              <a:ext cx="10" cy="91"/>
            </a:xfrm>
            <a:custGeom>
              <a:avLst/>
              <a:gdLst>
                <a:gd name="T0" fmla="*/ 28 w 38"/>
                <a:gd name="T1" fmla="*/ 337 h 337"/>
                <a:gd name="T2" fmla="*/ 0 w 38"/>
                <a:gd name="T3" fmla="*/ 0 h 337"/>
                <a:gd name="T4" fmla="*/ 28 w 38"/>
                <a:gd name="T5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37">
                  <a:moveTo>
                    <a:pt x="28" y="337"/>
                  </a:moveTo>
                  <a:cubicBezTo>
                    <a:pt x="19" y="233"/>
                    <a:pt x="9" y="116"/>
                    <a:pt x="0" y="0"/>
                  </a:cubicBezTo>
                  <a:cubicBezTo>
                    <a:pt x="20" y="115"/>
                    <a:pt x="38" y="232"/>
                    <a:pt x="28" y="3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3">
              <a:extLst>
                <a:ext uri="{FF2B5EF4-FFF2-40B4-BE49-F238E27FC236}">
                  <a16:creationId xmlns:a16="http://schemas.microsoft.com/office/drawing/2014/main" id="{60C8DF25-1F3D-42B7-A91A-2745A421EDFD}"/>
                </a:ext>
              </a:extLst>
            </p:cNvPr>
            <p:cNvSpPr/>
            <p:nvPr/>
          </p:nvSpPr>
          <p:spPr bwMode="auto">
            <a:xfrm>
              <a:off x="1293" y="2420"/>
              <a:ext cx="13" cy="48"/>
            </a:xfrm>
            <a:custGeom>
              <a:avLst/>
              <a:gdLst>
                <a:gd name="T0" fmla="*/ 10 w 47"/>
                <a:gd name="T1" fmla="*/ 0 h 179"/>
                <a:gd name="T2" fmla="*/ 47 w 47"/>
                <a:gd name="T3" fmla="*/ 179 h 179"/>
                <a:gd name="T4" fmla="*/ 20 w 47"/>
                <a:gd name="T5" fmla="*/ 95 h 179"/>
                <a:gd name="T6" fmla="*/ 0 w 47"/>
                <a:gd name="T7" fmla="*/ 3 h 179"/>
                <a:gd name="T8" fmla="*/ 10 w 47"/>
                <a:gd name="T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79">
                  <a:moveTo>
                    <a:pt x="10" y="0"/>
                  </a:moveTo>
                  <a:cubicBezTo>
                    <a:pt x="42" y="55"/>
                    <a:pt x="37" y="118"/>
                    <a:pt x="47" y="179"/>
                  </a:cubicBezTo>
                  <a:cubicBezTo>
                    <a:pt x="33" y="170"/>
                    <a:pt x="33" y="170"/>
                    <a:pt x="20" y="95"/>
                  </a:cubicBezTo>
                  <a:cubicBezTo>
                    <a:pt x="14" y="64"/>
                    <a:pt x="6" y="34"/>
                    <a:pt x="0" y="3"/>
                  </a:cubicBezTo>
                  <a:cubicBezTo>
                    <a:pt x="3" y="2"/>
                    <a:pt x="7" y="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4">
              <a:extLst>
                <a:ext uri="{FF2B5EF4-FFF2-40B4-BE49-F238E27FC236}">
                  <a16:creationId xmlns:a16="http://schemas.microsoft.com/office/drawing/2014/main" id="{B2B93B0B-B1F0-2D71-2C8D-EBDE13CA9421}"/>
                </a:ext>
              </a:extLst>
            </p:cNvPr>
            <p:cNvSpPr/>
            <p:nvPr/>
          </p:nvSpPr>
          <p:spPr bwMode="auto">
            <a:xfrm>
              <a:off x="1391" y="2711"/>
              <a:ext cx="50" cy="20"/>
            </a:xfrm>
            <a:custGeom>
              <a:avLst/>
              <a:gdLst>
                <a:gd name="T0" fmla="*/ 182 w 182"/>
                <a:gd name="T1" fmla="*/ 8 h 74"/>
                <a:gd name="T2" fmla="*/ 3 w 182"/>
                <a:gd name="T3" fmla="*/ 74 h 74"/>
                <a:gd name="T4" fmla="*/ 0 w 182"/>
                <a:gd name="T5" fmla="*/ 64 h 74"/>
                <a:gd name="T6" fmla="*/ 179 w 182"/>
                <a:gd name="T7" fmla="*/ 0 h 74"/>
                <a:gd name="T8" fmla="*/ 182 w 182"/>
                <a:gd name="T9" fmla="*/ 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74">
                  <a:moveTo>
                    <a:pt x="182" y="8"/>
                  </a:moveTo>
                  <a:cubicBezTo>
                    <a:pt x="122" y="30"/>
                    <a:pt x="63" y="52"/>
                    <a:pt x="3" y="74"/>
                  </a:cubicBezTo>
                  <a:cubicBezTo>
                    <a:pt x="2" y="71"/>
                    <a:pt x="1" y="67"/>
                    <a:pt x="0" y="64"/>
                  </a:cubicBezTo>
                  <a:cubicBezTo>
                    <a:pt x="55" y="31"/>
                    <a:pt x="117" y="16"/>
                    <a:pt x="179" y="0"/>
                  </a:cubicBezTo>
                  <a:cubicBezTo>
                    <a:pt x="180" y="2"/>
                    <a:pt x="181" y="5"/>
                    <a:pt x="18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5">
              <a:extLst>
                <a:ext uri="{FF2B5EF4-FFF2-40B4-BE49-F238E27FC236}">
                  <a16:creationId xmlns:a16="http://schemas.microsoft.com/office/drawing/2014/main" id="{B5DF79E7-725B-2BD3-AE5E-BBA3FC275B21}"/>
                </a:ext>
              </a:extLst>
            </p:cNvPr>
            <p:cNvSpPr/>
            <p:nvPr/>
          </p:nvSpPr>
          <p:spPr bwMode="auto">
            <a:xfrm>
              <a:off x="1872" y="3010"/>
              <a:ext cx="10" cy="27"/>
            </a:xfrm>
            <a:custGeom>
              <a:avLst/>
              <a:gdLst>
                <a:gd name="T0" fmla="*/ 1 w 39"/>
                <a:gd name="T1" fmla="*/ 101 h 101"/>
                <a:gd name="T2" fmla="*/ 0 w 39"/>
                <a:gd name="T3" fmla="*/ 59 h 101"/>
                <a:gd name="T4" fmla="*/ 0 w 39"/>
                <a:gd name="T5" fmla="*/ 0 h 101"/>
                <a:gd name="T6" fmla="*/ 27 w 39"/>
                <a:gd name="T7" fmla="*/ 58 h 101"/>
                <a:gd name="T8" fmla="*/ 0 w 39"/>
                <a:gd name="T9" fmla="*/ 100 h 101"/>
                <a:gd name="T10" fmla="*/ 1 w 39"/>
                <a:gd name="T11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01">
                  <a:moveTo>
                    <a:pt x="1" y="101"/>
                  </a:moveTo>
                  <a:cubicBezTo>
                    <a:pt x="1" y="87"/>
                    <a:pt x="0" y="73"/>
                    <a:pt x="0" y="59"/>
                  </a:cubicBezTo>
                  <a:cubicBezTo>
                    <a:pt x="0" y="40"/>
                    <a:pt x="0" y="21"/>
                    <a:pt x="0" y="0"/>
                  </a:cubicBezTo>
                  <a:cubicBezTo>
                    <a:pt x="33" y="17"/>
                    <a:pt x="39" y="30"/>
                    <a:pt x="27" y="58"/>
                  </a:cubicBezTo>
                  <a:cubicBezTo>
                    <a:pt x="20" y="73"/>
                    <a:pt x="9" y="86"/>
                    <a:pt x="0" y="100"/>
                  </a:cubicBezTo>
                  <a:lnTo>
                    <a:pt x="1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6">
              <a:extLst>
                <a:ext uri="{FF2B5EF4-FFF2-40B4-BE49-F238E27FC236}">
                  <a16:creationId xmlns:a16="http://schemas.microsoft.com/office/drawing/2014/main" id="{14A7D8D9-0CE3-51A1-6D49-344016EFB814}"/>
                </a:ext>
              </a:extLst>
            </p:cNvPr>
            <p:cNvSpPr/>
            <p:nvPr/>
          </p:nvSpPr>
          <p:spPr bwMode="auto">
            <a:xfrm>
              <a:off x="1775" y="3117"/>
              <a:ext cx="23" cy="19"/>
            </a:xfrm>
            <a:custGeom>
              <a:avLst/>
              <a:gdLst>
                <a:gd name="T0" fmla="*/ 85 w 85"/>
                <a:gd name="T1" fmla="*/ 9 h 70"/>
                <a:gd name="T2" fmla="*/ 5 w 85"/>
                <a:gd name="T3" fmla="*/ 70 h 70"/>
                <a:gd name="T4" fmla="*/ 0 w 85"/>
                <a:gd name="T5" fmla="*/ 35 h 70"/>
                <a:gd name="T6" fmla="*/ 78 w 85"/>
                <a:gd name="T7" fmla="*/ 0 h 70"/>
                <a:gd name="T8" fmla="*/ 85 w 85"/>
                <a:gd name="T9" fmla="*/ 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70">
                  <a:moveTo>
                    <a:pt x="85" y="9"/>
                  </a:moveTo>
                  <a:cubicBezTo>
                    <a:pt x="60" y="28"/>
                    <a:pt x="34" y="47"/>
                    <a:pt x="5" y="70"/>
                  </a:cubicBezTo>
                  <a:cubicBezTo>
                    <a:pt x="3" y="56"/>
                    <a:pt x="2" y="48"/>
                    <a:pt x="0" y="35"/>
                  </a:cubicBezTo>
                  <a:cubicBezTo>
                    <a:pt x="25" y="24"/>
                    <a:pt x="51" y="12"/>
                    <a:pt x="78" y="0"/>
                  </a:cubicBezTo>
                  <a:cubicBezTo>
                    <a:pt x="80" y="3"/>
                    <a:pt x="83" y="6"/>
                    <a:pt x="8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7">
              <a:extLst>
                <a:ext uri="{FF2B5EF4-FFF2-40B4-BE49-F238E27FC236}">
                  <a16:creationId xmlns:a16="http://schemas.microsoft.com/office/drawing/2014/main" id="{4ADA3279-6450-919A-649F-487171FD7CA8}"/>
                </a:ext>
              </a:extLst>
            </p:cNvPr>
            <p:cNvSpPr/>
            <p:nvPr/>
          </p:nvSpPr>
          <p:spPr bwMode="auto">
            <a:xfrm>
              <a:off x="1432" y="1012"/>
              <a:ext cx="42" cy="10"/>
            </a:xfrm>
            <a:custGeom>
              <a:avLst/>
              <a:gdLst>
                <a:gd name="T0" fmla="*/ 156 w 156"/>
                <a:gd name="T1" fmla="*/ 3 h 36"/>
                <a:gd name="T2" fmla="*/ 0 w 156"/>
                <a:gd name="T3" fmla="*/ 21 h 36"/>
                <a:gd name="T4" fmla="*/ 156 w 156"/>
                <a:gd name="T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36">
                  <a:moveTo>
                    <a:pt x="156" y="3"/>
                  </a:moveTo>
                  <a:cubicBezTo>
                    <a:pt x="106" y="11"/>
                    <a:pt x="58" y="36"/>
                    <a:pt x="0" y="21"/>
                  </a:cubicBezTo>
                  <a:cubicBezTo>
                    <a:pt x="54" y="5"/>
                    <a:pt x="105" y="0"/>
                    <a:pt x="15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8">
              <a:extLst>
                <a:ext uri="{FF2B5EF4-FFF2-40B4-BE49-F238E27FC236}">
                  <a16:creationId xmlns:a16="http://schemas.microsoft.com/office/drawing/2014/main" id="{9DD64F47-DC37-E8C3-FAEC-C3DB98D1000E}"/>
                </a:ext>
              </a:extLst>
            </p:cNvPr>
            <p:cNvSpPr/>
            <p:nvPr/>
          </p:nvSpPr>
          <p:spPr bwMode="auto">
            <a:xfrm>
              <a:off x="1345" y="3007"/>
              <a:ext cx="8" cy="35"/>
            </a:xfrm>
            <a:custGeom>
              <a:avLst/>
              <a:gdLst>
                <a:gd name="T0" fmla="*/ 28 w 28"/>
                <a:gd name="T1" fmla="*/ 2 h 130"/>
                <a:gd name="T2" fmla="*/ 18 w 28"/>
                <a:gd name="T3" fmla="*/ 130 h 130"/>
                <a:gd name="T4" fmla="*/ 6 w 28"/>
                <a:gd name="T5" fmla="*/ 93 h 130"/>
                <a:gd name="T6" fmla="*/ 20 w 28"/>
                <a:gd name="T7" fmla="*/ 3 h 130"/>
                <a:gd name="T8" fmla="*/ 22 w 28"/>
                <a:gd name="T9" fmla="*/ 0 h 130"/>
                <a:gd name="T10" fmla="*/ 28 w 28"/>
                <a:gd name="T11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30">
                  <a:moveTo>
                    <a:pt x="28" y="2"/>
                  </a:moveTo>
                  <a:cubicBezTo>
                    <a:pt x="25" y="43"/>
                    <a:pt x="22" y="85"/>
                    <a:pt x="18" y="130"/>
                  </a:cubicBezTo>
                  <a:cubicBezTo>
                    <a:pt x="0" y="120"/>
                    <a:pt x="4" y="105"/>
                    <a:pt x="6" y="93"/>
                  </a:cubicBezTo>
                  <a:cubicBezTo>
                    <a:pt x="10" y="63"/>
                    <a:pt x="15" y="33"/>
                    <a:pt x="20" y="3"/>
                  </a:cubicBezTo>
                  <a:cubicBezTo>
                    <a:pt x="21" y="2"/>
                    <a:pt x="21" y="0"/>
                    <a:pt x="22" y="0"/>
                  </a:cubicBezTo>
                  <a:cubicBezTo>
                    <a:pt x="23" y="0"/>
                    <a:pt x="25" y="1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9">
              <a:extLst>
                <a:ext uri="{FF2B5EF4-FFF2-40B4-BE49-F238E27FC236}">
                  <a16:creationId xmlns:a16="http://schemas.microsoft.com/office/drawing/2014/main" id="{6CC578CF-28CA-45E4-7DF9-5F14E8CD7A25}"/>
                </a:ext>
              </a:extLst>
            </p:cNvPr>
            <p:cNvSpPr/>
            <p:nvPr/>
          </p:nvSpPr>
          <p:spPr bwMode="auto">
            <a:xfrm>
              <a:off x="1341" y="2791"/>
              <a:ext cx="10" cy="34"/>
            </a:xfrm>
            <a:custGeom>
              <a:avLst/>
              <a:gdLst>
                <a:gd name="T0" fmla="*/ 0 w 37"/>
                <a:gd name="T1" fmla="*/ 0 h 128"/>
                <a:gd name="T2" fmla="*/ 21 w 37"/>
                <a:gd name="T3" fmla="*/ 39 h 128"/>
                <a:gd name="T4" fmla="*/ 13 w 37"/>
                <a:gd name="T5" fmla="*/ 75 h 128"/>
                <a:gd name="T6" fmla="*/ 19 w 37"/>
                <a:gd name="T7" fmla="*/ 128 h 128"/>
                <a:gd name="T8" fmla="*/ 12 w 37"/>
                <a:gd name="T9" fmla="*/ 128 h 128"/>
                <a:gd name="T10" fmla="*/ 0 w 37"/>
                <a:gd name="T1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8">
                  <a:moveTo>
                    <a:pt x="0" y="0"/>
                  </a:moveTo>
                  <a:cubicBezTo>
                    <a:pt x="34" y="16"/>
                    <a:pt x="37" y="20"/>
                    <a:pt x="21" y="39"/>
                  </a:cubicBezTo>
                  <a:cubicBezTo>
                    <a:pt x="11" y="51"/>
                    <a:pt x="11" y="62"/>
                    <a:pt x="13" y="75"/>
                  </a:cubicBezTo>
                  <a:cubicBezTo>
                    <a:pt x="15" y="93"/>
                    <a:pt x="17" y="110"/>
                    <a:pt x="19" y="128"/>
                  </a:cubicBezTo>
                  <a:cubicBezTo>
                    <a:pt x="17" y="128"/>
                    <a:pt x="14" y="128"/>
                    <a:pt x="12" y="128"/>
                  </a:cubicBezTo>
                  <a:cubicBezTo>
                    <a:pt x="8" y="87"/>
                    <a:pt x="4" y="4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0">
              <a:extLst>
                <a:ext uri="{FF2B5EF4-FFF2-40B4-BE49-F238E27FC236}">
                  <a16:creationId xmlns:a16="http://schemas.microsoft.com/office/drawing/2014/main" id="{495D8DF2-1F19-5DA3-A916-63509ABCA9B1}"/>
                </a:ext>
              </a:extLst>
            </p:cNvPr>
            <p:cNvSpPr/>
            <p:nvPr/>
          </p:nvSpPr>
          <p:spPr bwMode="auto">
            <a:xfrm>
              <a:off x="1270" y="1074"/>
              <a:ext cx="27" cy="14"/>
            </a:xfrm>
            <a:custGeom>
              <a:avLst/>
              <a:gdLst>
                <a:gd name="T0" fmla="*/ 0 w 97"/>
                <a:gd name="T1" fmla="*/ 53 h 53"/>
                <a:gd name="T2" fmla="*/ 97 w 97"/>
                <a:gd name="T3" fmla="*/ 0 h 53"/>
                <a:gd name="T4" fmla="*/ 0 w 97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53">
                  <a:moveTo>
                    <a:pt x="0" y="53"/>
                  </a:moveTo>
                  <a:cubicBezTo>
                    <a:pt x="32" y="35"/>
                    <a:pt x="64" y="18"/>
                    <a:pt x="97" y="0"/>
                  </a:cubicBezTo>
                  <a:cubicBezTo>
                    <a:pt x="80" y="34"/>
                    <a:pt x="80" y="34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1">
              <a:extLst>
                <a:ext uri="{FF2B5EF4-FFF2-40B4-BE49-F238E27FC236}">
                  <a16:creationId xmlns:a16="http://schemas.microsoft.com/office/drawing/2014/main" id="{971CA20D-B390-52C4-8228-F92AB06DF6D9}"/>
                </a:ext>
              </a:extLst>
            </p:cNvPr>
            <p:cNvSpPr/>
            <p:nvPr/>
          </p:nvSpPr>
          <p:spPr bwMode="auto">
            <a:xfrm>
              <a:off x="1827" y="3075"/>
              <a:ext cx="18" cy="20"/>
            </a:xfrm>
            <a:custGeom>
              <a:avLst/>
              <a:gdLst>
                <a:gd name="T0" fmla="*/ 0 w 67"/>
                <a:gd name="T1" fmla="*/ 72 h 72"/>
                <a:gd name="T2" fmla="*/ 67 w 67"/>
                <a:gd name="T3" fmla="*/ 0 h 72"/>
                <a:gd name="T4" fmla="*/ 0 w 67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72">
                  <a:moveTo>
                    <a:pt x="0" y="72"/>
                  </a:moveTo>
                  <a:cubicBezTo>
                    <a:pt x="2" y="46"/>
                    <a:pt x="37" y="10"/>
                    <a:pt x="67" y="0"/>
                  </a:cubicBezTo>
                  <a:cubicBezTo>
                    <a:pt x="44" y="24"/>
                    <a:pt x="24" y="46"/>
                    <a:pt x="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2">
              <a:extLst>
                <a:ext uri="{FF2B5EF4-FFF2-40B4-BE49-F238E27FC236}">
                  <a16:creationId xmlns:a16="http://schemas.microsoft.com/office/drawing/2014/main" id="{BB515991-724F-FC73-A733-69BE8739CE3E}"/>
                </a:ext>
              </a:extLst>
            </p:cNvPr>
            <p:cNvSpPr/>
            <p:nvPr/>
          </p:nvSpPr>
          <p:spPr bwMode="auto">
            <a:xfrm>
              <a:off x="1355" y="2837"/>
              <a:ext cx="12" cy="19"/>
            </a:xfrm>
            <a:custGeom>
              <a:avLst/>
              <a:gdLst>
                <a:gd name="T0" fmla="*/ 36 w 43"/>
                <a:gd name="T1" fmla="*/ 68 h 68"/>
                <a:gd name="T2" fmla="*/ 11 w 43"/>
                <a:gd name="T3" fmla="*/ 0 h 68"/>
                <a:gd name="T4" fmla="*/ 36 w 43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68">
                  <a:moveTo>
                    <a:pt x="36" y="68"/>
                  </a:moveTo>
                  <a:cubicBezTo>
                    <a:pt x="0" y="52"/>
                    <a:pt x="24" y="24"/>
                    <a:pt x="11" y="0"/>
                  </a:cubicBezTo>
                  <a:cubicBezTo>
                    <a:pt x="41" y="15"/>
                    <a:pt x="43" y="20"/>
                    <a:pt x="36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3">
              <a:extLst>
                <a:ext uri="{FF2B5EF4-FFF2-40B4-BE49-F238E27FC236}">
                  <a16:creationId xmlns:a16="http://schemas.microsoft.com/office/drawing/2014/main" id="{B3E4BB1B-F067-A258-EC13-45648B35E624}"/>
                </a:ext>
              </a:extLst>
            </p:cNvPr>
            <p:cNvSpPr/>
            <p:nvPr/>
          </p:nvSpPr>
          <p:spPr bwMode="auto">
            <a:xfrm>
              <a:off x="1335" y="2731"/>
              <a:ext cx="9" cy="16"/>
            </a:xfrm>
            <a:custGeom>
              <a:avLst/>
              <a:gdLst>
                <a:gd name="T0" fmla="*/ 34 w 34"/>
                <a:gd name="T1" fmla="*/ 60 h 60"/>
                <a:gd name="T2" fmla="*/ 7 w 34"/>
                <a:gd name="T3" fmla="*/ 16 h 60"/>
                <a:gd name="T4" fmla="*/ 26 w 34"/>
                <a:gd name="T5" fmla="*/ 0 h 60"/>
                <a:gd name="T6" fmla="*/ 34 w 34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0">
                  <a:moveTo>
                    <a:pt x="34" y="60"/>
                  </a:moveTo>
                  <a:cubicBezTo>
                    <a:pt x="0" y="55"/>
                    <a:pt x="12" y="31"/>
                    <a:pt x="7" y="16"/>
                  </a:cubicBezTo>
                  <a:cubicBezTo>
                    <a:pt x="6" y="14"/>
                    <a:pt x="16" y="8"/>
                    <a:pt x="26" y="0"/>
                  </a:cubicBezTo>
                  <a:cubicBezTo>
                    <a:pt x="29" y="22"/>
                    <a:pt x="31" y="39"/>
                    <a:pt x="34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4">
              <a:extLst>
                <a:ext uri="{FF2B5EF4-FFF2-40B4-BE49-F238E27FC236}">
                  <a16:creationId xmlns:a16="http://schemas.microsoft.com/office/drawing/2014/main" id="{FC969E68-CD5E-5C5F-0761-0936BD4ABC4E}"/>
                </a:ext>
              </a:extLst>
            </p:cNvPr>
            <p:cNvSpPr/>
            <p:nvPr/>
          </p:nvSpPr>
          <p:spPr bwMode="auto">
            <a:xfrm>
              <a:off x="1816" y="2930"/>
              <a:ext cx="15" cy="10"/>
            </a:xfrm>
            <a:custGeom>
              <a:avLst/>
              <a:gdLst>
                <a:gd name="T0" fmla="*/ 55 w 55"/>
                <a:gd name="T1" fmla="*/ 0 h 36"/>
                <a:gd name="T2" fmla="*/ 0 w 55"/>
                <a:gd name="T3" fmla="*/ 28 h 36"/>
                <a:gd name="T4" fmla="*/ 55 w 5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36">
                  <a:moveTo>
                    <a:pt x="55" y="0"/>
                  </a:moveTo>
                  <a:cubicBezTo>
                    <a:pt x="35" y="17"/>
                    <a:pt x="24" y="36"/>
                    <a:pt x="0" y="28"/>
                  </a:cubicBezTo>
                  <a:cubicBezTo>
                    <a:pt x="13" y="1"/>
                    <a:pt x="13" y="1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5">
              <a:extLst>
                <a:ext uri="{FF2B5EF4-FFF2-40B4-BE49-F238E27FC236}">
                  <a16:creationId xmlns:a16="http://schemas.microsoft.com/office/drawing/2014/main" id="{CEB8C3AE-5200-25D7-E91C-EDD89B3A74B0}"/>
                </a:ext>
              </a:extLst>
            </p:cNvPr>
            <p:cNvSpPr/>
            <p:nvPr/>
          </p:nvSpPr>
          <p:spPr bwMode="auto">
            <a:xfrm>
              <a:off x="1323" y="2886"/>
              <a:ext cx="11" cy="18"/>
            </a:xfrm>
            <a:custGeom>
              <a:avLst/>
              <a:gdLst>
                <a:gd name="T0" fmla="*/ 41 w 41"/>
                <a:gd name="T1" fmla="*/ 9 h 68"/>
                <a:gd name="T2" fmla="*/ 7 w 41"/>
                <a:gd name="T3" fmla="*/ 68 h 68"/>
                <a:gd name="T4" fmla="*/ 2 w 41"/>
                <a:gd name="T5" fmla="*/ 41 h 68"/>
                <a:gd name="T6" fmla="*/ 31 w 41"/>
                <a:gd name="T7" fmla="*/ 0 h 68"/>
                <a:gd name="T8" fmla="*/ 41 w 41"/>
                <a:gd name="T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68">
                  <a:moveTo>
                    <a:pt x="41" y="9"/>
                  </a:moveTo>
                  <a:cubicBezTo>
                    <a:pt x="31" y="26"/>
                    <a:pt x="21" y="44"/>
                    <a:pt x="7" y="68"/>
                  </a:cubicBezTo>
                  <a:cubicBezTo>
                    <a:pt x="4" y="54"/>
                    <a:pt x="0" y="45"/>
                    <a:pt x="2" y="41"/>
                  </a:cubicBezTo>
                  <a:cubicBezTo>
                    <a:pt x="10" y="26"/>
                    <a:pt x="21" y="14"/>
                    <a:pt x="31" y="0"/>
                  </a:cubicBezTo>
                  <a:cubicBezTo>
                    <a:pt x="34" y="3"/>
                    <a:pt x="38" y="6"/>
                    <a:pt x="4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6">
              <a:extLst>
                <a:ext uri="{FF2B5EF4-FFF2-40B4-BE49-F238E27FC236}">
                  <a16:creationId xmlns:a16="http://schemas.microsoft.com/office/drawing/2014/main" id="{6BA3187E-F04F-E9FB-8183-E0F39ED7C9D6}"/>
                </a:ext>
              </a:extLst>
            </p:cNvPr>
            <p:cNvSpPr/>
            <p:nvPr/>
          </p:nvSpPr>
          <p:spPr bwMode="auto">
            <a:xfrm>
              <a:off x="1891" y="3015"/>
              <a:ext cx="9" cy="17"/>
            </a:xfrm>
            <a:custGeom>
              <a:avLst/>
              <a:gdLst>
                <a:gd name="T0" fmla="*/ 0 w 34"/>
                <a:gd name="T1" fmla="*/ 64 h 64"/>
                <a:gd name="T2" fmla="*/ 8 w 34"/>
                <a:gd name="T3" fmla="*/ 0 h 64"/>
                <a:gd name="T4" fmla="*/ 34 w 34"/>
                <a:gd name="T5" fmla="*/ 23 h 64"/>
                <a:gd name="T6" fmla="*/ 0 w 34"/>
                <a:gd name="T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4">
                  <a:moveTo>
                    <a:pt x="0" y="64"/>
                  </a:moveTo>
                  <a:cubicBezTo>
                    <a:pt x="3" y="42"/>
                    <a:pt x="5" y="23"/>
                    <a:pt x="8" y="0"/>
                  </a:cubicBezTo>
                  <a:cubicBezTo>
                    <a:pt x="17" y="8"/>
                    <a:pt x="25" y="15"/>
                    <a:pt x="34" y="23"/>
                  </a:cubicBezTo>
                  <a:cubicBezTo>
                    <a:pt x="22" y="37"/>
                    <a:pt x="12" y="50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7">
              <a:extLst>
                <a:ext uri="{FF2B5EF4-FFF2-40B4-BE49-F238E27FC236}">
                  <a16:creationId xmlns:a16="http://schemas.microsoft.com/office/drawing/2014/main" id="{7C8CF3CD-68A1-C55E-744D-AAEA85BCFCBC}"/>
                </a:ext>
              </a:extLst>
            </p:cNvPr>
            <p:cNvSpPr/>
            <p:nvPr/>
          </p:nvSpPr>
          <p:spPr bwMode="auto">
            <a:xfrm>
              <a:off x="1846" y="3056"/>
              <a:ext cx="14" cy="13"/>
            </a:xfrm>
            <a:custGeom>
              <a:avLst/>
              <a:gdLst>
                <a:gd name="T0" fmla="*/ 0 w 50"/>
                <a:gd name="T1" fmla="*/ 49 h 49"/>
                <a:gd name="T2" fmla="*/ 42 w 50"/>
                <a:gd name="T3" fmla="*/ 0 h 49"/>
                <a:gd name="T4" fmla="*/ 0 w 50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9">
                  <a:moveTo>
                    <a:pt x="0" y="49"/>
                  </a:moveTo>
                  <a:cubicBezTo>
                    <a:pt x="16" y="30"/>
                    <a:pt x="29" y="16"/>
                    <a:pt x="42" y="0"/>
                  </a:cubicBezTo>
                  <a:cubicBezTo>
                    <a:pt x="50" y="33"/>
                    <a:pt x="39" y="47"/>
                    <a:pt x="0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8">
              <a:extLst>
                <a:ext uri="{FF2B5EF4-FFF2-40B4-BE49-F238E27FC236}">
                  <a16:creationId xmlns:a16="http://schemas.microsoft.com/office/drawing/2014/main" id="{FC63D87C-2593-088A-923E-EF9729A0B74C}"/>
                </a:ext>
              </a:extLst>
            </p:cNvPr>
            <p:cNvSpPr/>
            <p:nvPr/>
          </p:nvSpPr>
          <p:spPr bwMode="auto">
            <a:xfrm>
              <a:off x="1951" y="2427"/>
              <a:ext cx="6" cy="25"/>
            </a:xfrm>
            <a:custGeom>
              <a:avLst/>
              <a:gdLst>
                <a:gd name="T0" fmla="*/ 0 w 23"/>
                <a:gd name="T1" fmla="*/ 90 h 93"/>
                <a:gd name="T2" fmla="*/ 16 w 23"/>
                <a:gd name="T3" fmla="*/ 0 h 93"/>
                <a:gd name="T4" fmla="*/ 23 w 23"/>
                <a:gd name="T5" fmla="*/ 2 h 93"/>
                <a:gd name="T6" fmla="*/ 7 w 23"/>
                <a:gd name="T7" fmla="*/ 93 h 93"/>
                <a:gd name="T8" fmla="*/ 0 w 23"/>
                <a:gd name="T9" fmla="*/ 9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3">
                  <a:moveTo>
                    <a:pt x="0" y="90"/>
                  </a:moveTo>
                  <a:cubicBezTo>
                    <a:pt x="5" y="60"/>
                    <a:pt x="11" y="30"/>
                    <a:pt x="16" y="0"/>
                  </a:cubicBezTo>
                  <a:cubicBezTo>
                    <a:pt x="18" y="1"/>
                    <a:pt x="21" y="1"/>
                    <a:pt x="23" y="2"/>
                  </a:cubicBezTo>
                  <a:cubicBezTo>
                    <a:pt x="18" y="32"/>
                    <a:pt x="13" y="62"/>
                    <a:pt x="7" y="93"/>
                  </a:cubicBezTo>
                  <a:cubicBezTo>
                    <a:pt x="5" y="92"/>
                    <a:pt x="2" y="91"/>
                    <a:pt x="0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9">
              <a:extLst>
                <a:ext uri="{FF2B5EF4-FFF2-40B4-BE49-F238E27FC236}">
                  <a16:creationId xmlns:a16="http://schemas.microsoft.com/office/drawing/2014/main" id="{70857062-6892-286A-2B4D-91B00DDF1C44}"/>
                </a:ext>
              </a:extLst>
            </p:cNvPr>
            <p:cNvSpPr/>
            <p:nvPr/>
          </p:nvSpPr>
          <p:spPr bwMode="auto">
            <a:xfrm>
              <a:off x="1841" y="3029"/>
              <a:ext cx="12" cy="14"/>
            </a:xfrm>
            <a:custGeom>
              <a:avLst/>
              <a:gdLst>
                <a:gd name="T0" fmla="*/ 0 w 45"/>
                <a:gd name="T1" fmla="*/ 53 h 53"/>
                <a:gd name="T2" fmla="*/ 42 w 45"/>
                <a:gd name="T3" fmla="*/ 0 h 53"/>
                <a:gd name="T4" fmla="*/ 0 w 45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3">
                  <a:moveTo>
                    <a:pt x="0" y="53"/>
                  </a:moveTo>
                  <a:cubicBezTo>
                    <a:pt x="13" y="37"/>
                    <a:pt x="26" y="20"/>
                    <a:pt x="42" y="0"/>
                  </a:cubicBezTo>
                  <a:cubicBezTo>
                    <a:pt x="45" y="28"/>
                    <a:pt x="44" y="29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0">
              <a:extLst>
                <a:ext uri="{FF2B5EF4-FFF2-40B4-BE49-F238E27FC236}">
                  <a16:creationId xmlns:a16="http://schemas.microsoft.com/office/drawing/2014/main" id="{BEADFCB0-271B-92C7-111B-D42BF0E9585D}"/>
                </a:ext>
              </a:extLst>
            </p:cNvPr>
            <p:cNvSpPr/>
            <p:nvPr/>
          </p:nvSpPr>
          <p:spPr bwMode="auto">
            <a:xfrm>
              <a:off x="1859" y="2708"/>
              <a:ext cx="10" cy="14"/>
            </a:xfrm>
            <a:custGeom>
              <a:avLst/>
              <a:gdLst>
                <a:gd name="T0" fmla="*/ 15 w 34"/>
                <a:gd name="T1" fmla="*/ 51 h 53"/>
                <a:gd name="T2" fmla="*/ 34 w 34"/>
                <a:gd name="T3" fmla="*/ 0 h 53"/>
                <a:gd name="T4" fmla="*/ 26 w 34"/>
                <a:gd name="T5" fmla="*/ 53 h 53"/>
                <a:gd name="T6" fmla="*/ 15 w 34"/>
                <a:gd name="T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53">
                  <a:moveTo>
                    <a:pt x="15" y="51"/>
                  </a:moveTo>
                  <a:cubicBezTo>
                    <a:pt x="0" y="29"/>
                    <a:pt x="23" y="16"/>
                    <a:pt x="34" y="0"/>
                  </a:cubicBezTo>
                  <a:cubicBezTo>
                    <a:pt x="31" y="17"/>
                    <a:pt x="28" y="35"/>
                    <a:pt x="26" y="53"/>
                  </a:cubicBezTo>
                  <a:cubicBezTo>
                    <a:pt x="22" y="52"/>
                    <a:pt x="18" y="52"/>
                    <a:pt x="15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1">
              <a:extLst>
                <a:ext uri="{FF2B5EF4-FFF2-40B4-BE49-F238E27FC236}">
                  <a16:creationId xmlns:a16="http://schemas.microsoft.com/office/drawing/2014/main" id="{613C42CF-2EE2-FD04-6C1E-2A3541C25799}"/>
                </a:ext>
              </a:extLst>
            </p:cNvPr>
            <p:cNvSpPr/>
            <p:nvPr/>
          </p:nvSpPr>
          <p:spPr bwMode="auto">
            <a:xfrm>
              <a:off x="1730" y="3158"/>
              <a:ext cx="12" cy="16"/>
            </a:xfrm>
            <a:custGeom>
              <a:avLst/>
              <a:gdLst>
                <a:gd name="T0" fmla="*/ 0 w 46"/>
                <a:gd name="T1" fmla="*/ 56 h 60"/>
                <a:gd name="T2" fmla="*/ 46 w 46"/>
                <a:gd name="T3" fmla="*/ 0 h 60"/>
                <a:gd name="T4" fmla="*/ 7 w 46"/>
                <a:gd name="T5" fmla="*/ 60 h 60"/>
                <a:gd name="T6" fmla="*/ 0 w 46"/>
                <a:gd name="T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0">
                  <a:moveTo>
                    <a:pt x="0" y="56"/>
                  </a:moveTo>
                  <a:cubicBezTo>
                    <a:pt x="14" y="40"/>
                    <a:pt x="27" y="23"/>
                    <a:pt x="46" y="0"/>
                  </a:cubicBezTo>
                  <a:cubicBezTo>
                    <a:pt x="41" y="33"/>
                    <a:pt x="20" y="44"/>
                    <a:pt x="7" y="60"/>
                  </a:cubicBezTo>
                  <a:cubicBezTo>
                    <a:pt x="5" y="59"/>
                    <a:pt x="3" y="57"/>
                    <a:pt x="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2">
              <a:extLst>
                <a:ext uri="{FF2B5EF4-FFF2-40B4-BE49-F238E27FC236}">
                  <a16:creationId xmlns:a16="http://schemas.microsoft.com/office/drawing/2014/main" id="{D5D34D8F-42C0-E45E-A4AD-22D7FFAF7B2A}"/>
                </a:ext>
              </a:extLst>
            </p:cNvPr>
            <p:cNvSpPr/>
            <p:nvPr/>
          </p:nvSpPr>
          <p:spPr bwMode="auto">
            <a:xfrm>
              <a:off x="1874" y="2757"/>
              <a:ext cx="8" cy="15"/>
            </a:xfrm>
            <a:custGeom>
              <a:avLst/>
              <a:gdLst>
                <a:gd name="T0" fmla="*/ 15 w 29"/>
                <a:gd name="T1" fmla="*/ 59 h 59"/>
                <a:gd name="T2" fmla="*/ 19 w 29"/>
                <a:gd name="T3" fmla="*/ 0 h 59"/>
                <a:gd name="T4" fmla="*/ 15 w 29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9">
                  <a:moveTo>
                    <a:pt x="15" y="59"/>
                  </a:moveTo>
                  <a:cubicBezTo>
                    <a:pt x="0" y="37"/>
                    <a:pt x="21" y="19"/>
                    <a:pt x="19" y="0"/>
                  </a:cubicBezTo>
                  <a:cubicBezTo>
                    <a:pt x="29" y="33"/>
                    <a:pt x="29" y="33"/>
                    <a:pt x="15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3">
              <a:extLst>
                <a:ext uri="{FF2B5EF4-FFF2-40B4-BE49-F238E27FC236}">
                  <a16:creationId xmlns:a16="http://schemas.microsoft.com/office/drawing/2014/main" id="{639C3898-1D0F-CC32-804D-85C427676702}"/>
                </a:ext>
              </a:extLst>
            </p:cNvPr>
            <p:cNvSpPr/>
            <p:nvPr/>
          </p:nvSpPr>
          <p:spPr bwMode="auto">
            <a:xfrm>
              <a:off x="1237" y="2331"/>
              <a:ext cx="8" cy="10"/>
            </a:xfrm>
            <a:custGeom>
              <a:avLst/>
              <a:gdLst>
                <a:gd name="T0" fmla="*/ 26 w 27"/>
                <a:gd name="T1" fmla="*/ 36 h 36"/>
                <a:gd name="T2" fmla="*/ 6 w 27"/>
                <a:gd name="T3" fmla="*/ 0 h 36"/>
                <a:gd name="T4" fmla="*/ 26 w 27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6">
                  <a:moveTo>
                    <a:pt x="26" y="36"/>
                  </a:moveTo>
                  <a:cubicBezTo>
                    <a:pt x="0" y="33"/>
                    <a:pt x="7" y="17"/>
                    <a:pt x="6" y="0"/>
                  </a:cubicBezTo>
                  <a:cubicBezTo>
                    <a:pt x="21" y="10"/>
                    <a:pt x="27" y="19"/>
                    <a:pt x="2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4">
              <a:extLst>
                <a:ext uri="{FF2B5EF4-FFF2-40B4-BE49-F238E27FC236}">
                  <a16:creationId xmlns:a16="http://schemas.microsoft.com/office/drawing/2014/main" id="{2F855765-50C8-C569-64FF-8C21925EA39C}"/>
                </a:ext>
              </a:extLst>
            </p:cNvPr>
            <p:cNvSpPr/>
            <p:nvPr/>
          </p:nvSpPr>
          <p:spPr bwMode="auto">
            <a:xfrm>
              <a:off x="1778" y="2824"/>
              <a:ext cx="12" cy="7"/>
            </a:xfrm>
            <a:custGeom>
              <a:avLst/>
              <a:gdLst>
                <a:gd name="T0" fmla="*/ 47 w 47"/>
                <a:gd name="T1" fmla="*/ 10 h 24"/>
                <a:gd name="T2" fmla="*/ 2 w 47"/>
                <a:gd name="T3" fmla="*/ 24 h 24"/>
                <a:gd name="T4" fmla="*/ 0 w 47"/>
                <a:gd name="T5" fmla="*/ 18 h 24"/>
                <a:gd name="T6" fmla="*/ 42 w 47"/>
                <a:gd name="T7" fmla="*/ 0 h 24"/>
                <a:gd name="T8" fmla="*/ 47 w 47"/>
                <a:gd name="T9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32" y="15"/>
                    <a:pt x="17" y="20"/>
                    <a:pt x="2" y="24"/>
                  </a:cubicBezTo>
                  <a:cubicBezTo>
                    <a:pt x="2" y="22"/>
                    <a:pt x="1" y="20"/>
                    <a:pt x="0" y="18"/>
                  </a:cubicBezTo>
                  <a:cubicBezTo>
                    <a:pt x="14" y="12"/>
                    <a:pt x="28" y="6"/>
                    <a:pt x="42" y="0"/>
                  </a:cubicBezTo>
                  <a:cubicBezTo>
                    <a:pt x="44" y="4"/>
                    <a:pt x="45" y="7"/>
                    <a:pt x="4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35">
              <a:extLst>
                <a:ext uri="{FF2B5EF4-FFF2-40B4-BE49-F238E27FC236}">
                  <a16:creationId xmlns:a16="http://schemas.microsoft.com/office/drawing/2014/main" id="{EDFACE0C-FCAF-A7E3-6430-F5A67B4604E1}"/>
                </a:ext>
              </a:extLst>
            </p:cNvPr>
            <p:cNvSpPr/>
            <p:nvPr/>
          </p:nvSpPr>
          <p:spPr bwMode="auto">
            <a:xfrm>
              <a:off x="1913" y="2533"/>
              <a:ext cx="6" cy="17"/>
            </a:xfrm>
            <a:custGeom>
              <a:avLst/>
              <a:gdLst>
                <a:gd name="T0" fmla="*/ 1 w 21"/>
                <a:gd name="T1" fmla="*/ 65 h 65"/>
                <a:gd name="T2" fmla="*/ 20 w 21"/>
                <a:gd name="T3" fmla="*/ 0 h 65"/>
                <a:gd name="T4" fmla="*/ 0 w 21"/>
                <a:gd name="T5" fmla="*/ 64 h 65"/>
                <a:gd name="T6" fmla="*/ 1 w 21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65">
                  <a:moveTo>
                    <a:pt x="1" y="65"/>
                  </a:moveTo>
                  <a:cubicBezTo>
                    <a:pt x="7" y="45"/>
                    <a:pt x="12" y="25"/>
                    <a:pt x="20" y="0"/>
                  </a:cubicBezTo>
                  <a:cubicBezTo>
                    <a:pt x="21" y="37"/>
                    <a:pt x="20" y="40"/>
                    <a:pt x="0" y="64"/>
                  </a:cubicBezTo>
                  <a:lnTo>
                    <a:pt x="1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6">
              <a:extLst>
                <a:ext uri="{FF2B5EF4-FFF2-40B4-BE49-F238E27FC236}">
                  <a16:creationId xmlns:a16="http://schemas.microsoft.com/office/drawing/2014/main" id="{5DD0F401-478E-43BB-F285-E7CAEF5A3076}"/>
                </a:ext>
              </a:extLst>
            </p:cNvPr>
            <p:cNvSpPr/>
            <p:nvPr/>
          </p:nvSpPr>
          <p:spPr bwMode="auto">
            <a:xfrm>
              <a:off x="1879" y="2625"/>
              <a:ext cx="5" cy="14"/>
            </a:xfrm>
            <a:custGeom>
              <a:avLst/>
              <a:gdLst>
                <a:gd name="T0" fmla="*/ 1 w 20"/>
                <a:gd name="T1" fmla="*/ 55 h 55"/>
                <a:gd name="T2" fmla="*/ 16 w 20"/>
                <a:gd name="T3" fmla="*/ 0 h 55"/>
                <a:gd name="T4" fmla="*/ 0 w 20"/>
                <a:gd name="T5" fmla="*/ 54 h 55"/>
                <a:gd name="T6" fmla="*/ 1 w 20"/>
                <a:gd name="T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5">
                  <a:moveTo>
                    <a:pt x="1" y="55"/>
                  </a:moveTo>
                  <a:cubicBezTo>
                    <a:pt x="6" y="37"/>
                    <a:pt x="11" y="18"/>
                    <a:pt x="16" y="0"/>
                  </a:cubicBezTo>
                  <a:cubicBezTo>
                    <a:pt x="20" y="22"/>
                    <a:pt x="18" y="41"/>
                    <a:pt x="0" y="54"/>
                  </a:cubicBezTo>
                  <a:lnTo>
                    <a:pt x="1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7">
              <a:extLst>
                <a:ext uri="{FF2B5EF4-FFF2-40B4-BE49-F238E27FC236}">
                  <a16:creationId xmlns:a16="http://schemas.microsoft.com/office/drawing/2014/main" id="{14E589DF-0557-6DAB-0095-E5A64B9F4039}"/>
                </a:ext>
              </a:extLst>
            </p:cNvPr>
            <p:cNvSpPr/>
            <p:nvPr/>
          </p:nvSpPr>
          <p:spPr bwMode="auto">
            <a:xfrm>
              <a:off x="1299" y="2628"/>
              <a:ext cx="1" cy="15"/>
            </a:xfrm>
            <a:custGeom>
              <a:avLst/>
              <a:gdLst>
                <a:gd name="T0" fmla="*/ 2 w 5"/>
                <a:gd name="T1" fmla="*/ 53 h 53"/>
                <a:gd name="T2" fmla="*/ 0 w 5"/>
                <a:gd name="T3" fmla="*/ 0 h 53"/>
                <a:gd name="T4" fmla="*/ 5 w 5"/>
                <a:gd name="T5" fmla="*/ 0 h 53"/>
                <a:gd name="T6" fmla="*/ 2 w 5"/>
                <a:gd name="T7" fmla="*/ 52 h 53"/>
                <a:gd name="T8" fmla="*/ 2 w 5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3">
                  <a:moveTo>
                    <a:pt x="2" y="53"/>
                  </a:moveTo>
                  <a:cubicBezTo>
                    <a:pt x="1" y="35"/>
                    <a:pt x="0" y="17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4" y="17"/>
                    <a:pt x="3" y="35"/>
                    <a:pt x="2" y="52"/>
                  </a:cubicBezTo>
                  <a:cubicBezTo>
                    <a:pt x="2" y="52"/>
                    <a:pt x="2" y="53"/>
                    <a:pt x="2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8">
              <a:extLst>
                <a:ext uri="{FF2B5EF4-FFF2-40B4-BE49-F238E27FC236}">
                  <a16:creationId xmlns:a16="http://schemas.microsoft.com/office/drawing/2014/main" id="{D93355E1-C86D-0D43-8788-074882E5E8E1}"/>
                </a:ext>
              </a:extLst>
            </p:cNvPr>
            <p:cNvSpPr/>
            <p:nvPr/>
          </p:nvSpPr>
          <p:spPr bwMode="auto">
            <a:xfrm>
              <a:off x="1811" y="2038"/>
              <a:ext cx="8" cy="12"/>
            </a:xfrm>
            <a:custGeom>
              <a:avLst/>
              <a:gdLst>
                <a:gd name="T0" fmla="*/ 27 w 27"/>
                <a:gd name="T1" fmla="*/ 0 h 43"/>
                <a:gd name="T2" fmla="*/ 25 w 27"/>
                <a:gd name="T3" fmla="*/ 43 h 43"/>
                <a:gd name="T4" fmla="*/ 27 w 27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43">
                  <a:moveTo>
                    <a:pt x="27" y="0"/>
                  </a:moveTo>
                  <a:cubicBezTo>
                    <a:pt x="27" y="12"/>
                    <a:pt x="26" y="25"/>
                    <a:pt x="25" y="43"/>
                  </a:cubicBezTo>
                  <a:cubicBezTo>
                    <a:pt x="0" y="24"/>
                    <a:pt x="20" y="11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9">
              <a:extLst>
                <a:ext uri="{FF2B5EF4-FFF2-40B4-BE49-F238E27FC236}">
                  <a16:creationId xmlns:a16="http://schemas.microsoft.com/office/drawing/2014/main" id="{ED19AFC6-9C41-A515-CB5F-82EC400933F7}"/>
                </a:ext>
              </a:extLst>
            </p:cNvPr>
            <p:cNvSpPr/>
            <p:nvPr/>
          </p:nvSpPr>
          <p:spPr bwMode="auto">
            <a:xfrm>
              <a:off x="2162" y="1353"/>
              <a:ext cx="7" cy="17"/>
            </a:xfrm>
            <a:custGeom>
              <a:avLst/>
              <a:gdLst>
                <a:gd name="T0" fmla="*/ 26 w 26"/>
                <a:gd name="T1" fmla="*/ 62 h 62"/>
                <a:gd name="T2" fmla="*/ 2 w 26"/>
                <a:gd name="T3" fmla="*/ 0 h 62"/>
                <a:gd name="T4" fmla="*/ 26 w 26"/>
                <a:gd name="T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62">
                  <a:moveTo>
                    <a:pt x="26" y="62"/>
                  </a:moveTo>
                  <a:cubicBezTo>
                    <a:pt x="9" y="45"/>
                    <a:pt x="0" y="25"/>
                    <a:pt x="2" y="0"/>
                  </a:cubicBezTo>
                  <a:cubicBezTo>
                    <a:pt x="10" y="21"/>
                    <a:pt x="18" y="41"/>
                    <a:pt x="26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0">
              <a:extLst>
                <a:ext uri="{FF2B5EF4-FFF2-40B4-BE49-F238E27FC236}">
                  <a16:creationId xmlns:a16="http://schemas.microsoft.com/office/drawing/2014/main" id="{E83EEC60-4070-5140-9B5F-E464DF7627EE}"/>
                </a:ext>
              </a:extLst>
            </p:cNvPr>
            <p:cNvSpPr/>
            <p:nvPr/>
          </p:nvSpPr>
          <p:spPr bwMode="auto">
            <a:xfrm>
              <a:off x="1869" y="3037"/>
              <a:ext cx="5" cy="16"/>
            </a:xfrm>
            <a:custGeom>
              <a:avLst/>
              <a:gdLst>
                <a:gd name="T0" fmla="*/ 12 w 21"/>
                <a:gd name="T1" fmla="*/ 0 h 59"/>
                <a:gd name="T2" fmla="*/ 0 w 21"/>
                <a:gd name="T3" fmla="*/ 59 h 59"/>
                <a:gd name="T4" fmla="*/ 13 w 21"/>
                <a:gd name="T5" fmla="*/ 1 h 59"/>
                <a:gd name="T6" fmla="*/ 12 w 21"/>
                <a:gd name="T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9">
                  <a:moveTo>
                    <a:pt x="12" y="0"/>
                  </a:moveTo>
                  <a:cubicBezTo>
                    <a:pt x="14" y="20"/>
                    <a:pt x="21" y="42"/>
                    <a:pt x="0" y="59"/>
                  </a:cubicBezTo>
                  <a:cubicBezTo>
                    <a:pt x="4" y="40"/>
                    <a:pt x="9" y="20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1">
              <a:extLst>
                <a:ext uri="{FF2B5EF4-FFF2-40B4-BE49-F238E27FC236}">
                  <a16:creationId xmlns:a16="http://schemas.microsoft.com/office/drawing/2014/main" id="{F49A67F8-8C81-3480-6E91-725DF2FE00A4}"/>
                </a:ext>
              </a:extLst>
            </p:cNvPr>
            <p:cNvSpPr/>
            <p:nvPr/>
          </p:nvSpPr>
          <p:spPr bwMode="auto">
            <a:xfrm>
              <a:off x="1909" y="2550"/>
              <a:ext cx="4" cy="14"/>
            </a:xfrm>
            <a:custGeom>
              <a:avLst/>
              <a:gdLst>
                <a:gd name="T0" fmla="*/ 15 w 16"/>
                <a:gd name="T1" fmla="*/ 0 h 50"/>
                <a:gd name="T2" fmla="*/ 8 w 16"/>
                <a:gd name="T3" fmla="*/ 50 h 50"/>
                <a:gd name="T4" fmla="*/ 16 w 16"/>
                <a:gd name="T5" fmla="*/ 1 h 50"/>
                <a:gd name="T6" fmla="*/ 15 w 16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50">
                  <a:moveTo>
                    <a:pt x="15" y="0"/>
                  </a:moveTo>
                  <a:cubicBezTo>
                    <a:pt x="13" y="17"/>
                    <a:pt x="11" y="34"/>
                    <a:pt x="8" y="50"/>
                  </a:cubicBezTo>
                  <a:cubicBezTo>
                    <a:pt x="0" y="31"/>
                    <a:pt x="4" y="15"/>
                    <a:pt x="16" y="1"/>
                  </a:cubicBezTo>
                  <a:cubicBezTo>
                    <a:pt x="16" y="1"/>
                    <a:pt x="15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">
              <a:extLst>
                <a:ext uri="{FF2B5EF4-FFF2-40B4-BE49-F238E27FC236}">
                  <a16:creationId xmlns:a16="http://schemas.microsoft.com/office/drawing/2014/main" id="{A686F64B-B02C-D160-86E2-CE3C286F1A6F}"/>
                </a:ext>
              </a:extLst>
            </p:cNvPr>
            <p:cNvSpPr/>
            <p:nvPr/>
          </p:nvSpPr>
          <p:spPr bwMode="auto">
            <a:xfrm>
              <a:off x="1406" y="2752"/>
              <a:ext cx="11" cy="6"/>
            </a:xfrm>
            <a:custGeom>
              <a:avLst/>
              <a:gdLst>
                <a:gd name="T0" fmla="*/ 0 w 41"/>
                <a:gd name="T1" fmla="*/ 0 h 22"/>
                <a:gd name="T2" fmla="*/ 41 w 41"/>
                <a:gd name="T3" fmla="*/ 0 h 22"/>
                <a:gd name="T4" fmla="*/ 0 w 41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2">
                  <a:moveTo>
                    <a:pt x="0" y="0"/>
                  </a:moveTo>
                  <a:cubicBezTo>
                    <a:pt x="14" y="0"/>
                    <a:pt x="25" y="0"/>
                    <a:pt x="41" y="0"/>
                  </a:cubicBezTo>
                  <a:cubicBezTo>
                    <a:pt x="26" y="12"/>
                    <a:pt x="14" y="2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3">
              <a:extLst>
                <a:ext uri="{FF2B5EF4-FFF2-40B4-BE49-F238E27FC236}">
                  <a16:creationId xmlns:a16="http://schemas.microsoft.com/office/drawing/2014/main" id="{89A50BC9-B271-EF5A-CC70-59519C61AC9A}"/>
                </a:ext>
              </a:extLst>
            </p:cNvPr>
            <p:cNvSpPr/>
            <p:nvPr/>
          </p:nvSpPr>
          <p:spPr bwMode="auto">
            <a:xfrm>
              <a:off x="2145" y="2083"/>
              <a:ext cx="7" cy="10"/>
            </a:xfrm>
            <a:custGeom>
              <a:avLst/>
              <a:gdLst>
                <a:gd name="T0" fmla="*/ 24 w 24"/>
                <a:gd name="T1" fmla="*/ 6 h 34"/>
                <a:gd name="T2" fmla="*/ 5 w 24"/>
                <a:gd name="T3" fmla="*/ 34 h 34"/>
                <a:gd name="T4" fmla="*/ 0 w 24"/>
                <a:gd name="T5" fmla="*/ 31 h 34"/>
                <a:gd name="T6" fmla="*/ 15 w 24"/>
                <a:gd name="T7" fmla="*/ 0 h 34"/>
                <a:gd name="T8" fmla="*/ 24 w 24"/>
                <a:gd name="T9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4">
                  <a:moveTo>
                    <a:pt x="24" y="6"/>
                  </a:moveTo>
                  <a:cubicBezTo>
                    <a:pt x="17" y="15"/>
                    <a:pt x="11" y="25"/>
                    <a:pt x="5" y="34"/>
                  </a:cubicBezTo>
                  <a:cubicBezTo>
                    <a:pt x="3" y="33"/>
                    <a:pt x="1" y="32"/>
                    <a:pt x="0" y="31"/>
                  </a:cubicBezTo>
                  <a:cubicBezTo>
                    <a:pt x="5" y="21"/>
                    <a:pt x="10" y="10"/>
                    <a:pt x="15" y="0"/>
                  </a:cubicBezTo>
                  <a:cubicBezTo>
                    <a:pt x="18" y="2"/>
                    <a:pt x="21" y="4"/>
                    <a:pt x="2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4">
              <a:extLst>
                <a:ext uri="{FF2B5EF4-FFF2-40B4-BE49-F238E27FC236}">
                  <a16:creationId xmlns:a16="http://schemas.microsoft.com/office/drawing/2014/main" id="{0E8D3BE0-C919-5B4C-8F42-A0FAF3075632}"/>
                </a:ext>
              </a:extLst>
            </p:cNvPr>
            <p:cNvSpPr/>
            <p:nvPr/>
          </p:nvSpPr>
          <p:spPr bwMode="auto">
            <a:xfrm>
              <a:off x="1590" y="2740"/>
              <a:ext cx="8" cy="3"/>
            </a:xfrm>
            <a:custGeom>
              <a:avLst/>
              <a:gdLst>
                <a:gd name="T0" fmla="*/ 0 w 29"/>
                <a:gd name="T1" fmla="*/ 0 h 12"/>
                <a:gd name="T2" fmla="*/ 29 w 29"/>
                <a:gd name="T3" fmla="*/ 2 h 12"/>
                <a:gd name="T4" fmla="*/ 29 w 29"/>
                <a:gd name="T5" fmla="*/ 10 h 12"/>
                <a:gd name="T6" fmla="*/ 0 w 29"/>
                <a:gd name="T7" fmla="*/ 12 h 12"/>
                <a:gd name="T8" fmla="*/ 0 w 2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2">
                  <a:moveTo>
                    <a:pt x="0" y="0"/>
                  </a:moveTo>
                  <a:cubicBezTo>
                    <a:pt x="10" y="1"/>
                    <a:pt x="19" y="1"/>
                    <a:pt x="29" y="2"/>
                  </a:cubicBezTo>
                  <a:cubicBezTo>
                    <a:pt x="29" y="5"/>
                    <a:pt x="29" y="7"/>
                    <a:pt x="29" y="10"/>
                  </a:cubicBezTo>
                  <a:cubicBezTo>
                    <a:pt x="19" y="10"/>
                    <a:pt x="10" y="11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5">
              <a:extLst>
                <a:ext uri="{FF2B5EF4-FFF2-40B4-BE49-F238E27FC236}">
                  <a16:creationId xmlns:a16="http://schemas.microsoft.com/office/drawing/2014/main" id="{AC4B5B40-2BE9-9E62-CBB3-4E6AB96F679E}"/>
                </a:ext>
              </a:extLst>
            </p:cNvPr>
            <p:cNvSpPr/>
            <p:nvPr/>
          </p:nvSpPr>
          <p:spPr bwMode="auto">
            <a:xfrm>
              <a:off x="1378" y="2999"/>
              <a:ext cx="12" cy="7"/>
            </a:xfrm>
            <a:custGeom>
              <a:avLst/>
              <a:gdLst>
                <a:gd name="T0" fmla="*/ 0 w 44"/>
                <a:gd name="T1" fmla="*/ 1 h 26"/>
                <a:gd name="T2" fmla="*/ 44 w 44"/>
                <a:gd name="T3" fmla="*/ 26 h 26"/>
                <a:gd name="T4" fmla="*/ 0 w 44"/>
                <a:gd name="T5" fmla="*/ 0 h 26"/>
                <a:gd name="T6" fmla="*/ 0 w 4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0" y="1"/>
                  </a:moveTo>
                  <a:cubicBezTo>
                    <a:pt x="15" y="9"/>
                    <a:pt x="29" y="17"/>
                    <a:pt x="44" y="26"/>
                  </a:cubicBezTo>
                  <a:cubicBezTo>
                    <a:pt x="25" y="23"/>
                    <a:pt x="4" y="26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6">
              <a:extLst>
                <a:ext uri="{FF2B5EF4-FFF2-40B4-BE49-F238E27FC236}">
                  <a16:creationId xmlns:a16="http://schemas.microsoft.com/office/drawing/2014/main" id="{B967C88F-9873-579C-B6B3-DF4E31A46775}"/>
                </a:ext>
              </a:extLst>
            </p:cNvPr>
            <p:cNvSpPr/>
            <p:nvPr/>
          </p:nvSpPr>
          <p:spPr bwMode="auto">
            <a:xfrm>
              <a:off x="1379" y="2761"/>
              <a:ext cx="10" cy="6"/>
            </a:xfrm>
            <a:custGeom>
              <a:avLst/>
              <a:gdLst>
                <a:gd name="T0" fmla="*/ 5 w 39"/>
                <a:gd name="T1" fmla="*/ 0 h 22"/>
                <a:gd name="T2" fmla="*/ 39 w 39"/>
                <a:gd name="T3" fmla="*/ 17 h 22"/>
                <a:gd name="T4" fmla="*/ 37 w 39"/>
                <a:gd name="T5" fmla="*/ 22 h 22"/>
                <a:gd name="T6" fmla="*/ 0 w 39"/>
                <a:gd name="T7" fmla="*/ 6 h 22"/>
                <a:gd name="T8" fmla="*/ 5 w 3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2">
                  <a:moveTo>
                    <a:pt x="5" y="0"/>
                  </a:moveTo>
                  <a:cubicBezTo>
                    <a:pt x="16" y="5"/>
                    <a:pt x="27" y="11"/>
                    <a:pt x="39" y="17"/>
                  </a:cubicBezTo>
                  <a:cubicBezTo>
                    <a:pt x="38" y="18"/>
                    <a:pt x="38" y="20"/>
                    <a:pt x="37" y="22"/>
                  </a:cubicBezTo>
                  <a:cubicBezTo>
                    <a:pt x="25" y="16"/>
                    <a:pt x="13" y="11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7">
              <a:extLst>
                <a:ext uri="{FF2B5EF4-FFF2-40B4-BE49-F238E27FC236}">
                  <a16:creationId xmlns:a16="http://schemas.microsoft.com/office/drawing/2014/main" id="{BDB87D9D-3AA3-3B37-5C9F-823ABABA6B51}"/>
                </a:ext>
              </a:extLst>
            </p:cNvPr>
            <p:cNvSpPr/>
            <p:nvPr/>
          </p:nvSpPr>
          <p:spPr bwMode="auto">
            <a:xfrm>
              <a:off x="1865" y="2928"/>
              <a:ext cx="8" cy="5"/>
            </a:xfrm>
            <a:custGeom>
              <a:avLst/>
              <a:gdLst>
                <a:gd name="T0" fmla="*/ 30 w 30"/>
                <a:gd name="T1" fmla="*/ 0 h 17"/>
                <a:gd name="T2" fmla="*/ 0 w 30"/>
                <a:gd name="T3" fmla="*/ 0 h 17"/>
                <a:gd name="T4" fmla="*/ 30 w 30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">
                  <a:moveTo>
                    <a:pt x="30" y="0"/>
                  </a:moveTo>
                  <a:cubicBezTo>
                    <a:pt x="21" y="17"/>
                    <a:pt x="13" y="15"/>
                    <a:pt x="0" y="0"/>
                  </a:cubicBezTo>
                  <a:cubicBezTo>
                    <a:pt x="12" y="0"/>
                    <a:pt x="20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8">
              <a:extLst>
                <a:ext uri="{FF2B5EF4-FFF2-40B4-BE49-F238E27FC236}">
                  <a16:creationId xmlns:a16="http://schemas.microsoft.com/office/drawing/2014/main" id="{B1D14228-6127-0CC6-8752-04655412148D}"/>
                </a:ext>
              </a:extLst>
            </p:cNvPr>
            <p:cNvSpPr/>
            <p:nvPr/>
          </p:nvSpPr>
          <p:spPr bwMode="auto">
            <a:xfrm>
              <a:off x="2243" y="1594"/>
              <a:ext cx="2" cy="9"/>
            </a:xfrm>
            <a:custGeom>
              <a:avLst/>
              <a:gdLst>
                <a:gd name="T0" fmla="*/ 6 w 8"/>
                <a:gd name="T1" fmla="*/ 0 h 33"/>
                <a:gd name="T2" fmla="*/ 8 w 8"/>
                <a:gd name="T3" fmla="*/ 32 h 33"/>
                <a:gd name="T4" fmla="*/ 3 w 8"/>
                <a:gd name="T5" fmla="*/ 33 h 33"/>
                <a:gd name="T6" fmla="*/ 0 w 8"/>
                <a:gd name="T7" fmla="*/ 1 h 33"/>
                <a:gd name="T8" fmla="*/ 6 w 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3">
                  <a:moveTo>
                    <a:pt x="6" y="0"/>
                  </a:moveTo>
                  <a:cubicBezTo>
                    <a:pt x="6" y="11"/>
                    <a:pt x="7" y="22"/>
                    <a:pt x="8" y="32"/>
                  </a:cubicBezTo>
                  <a:cubicBezTo>
                    <a:pt x="6" y="33"/>
                    <a:pt x="4" y="33"/>
                    <a:pt x="3" y="33"/>
                  </a:cubicBezTo>
                  <a:cubicBezTo>
                    <a:pt x="2" y="22"/>
                    <a:pt x="1" y="12"/>
                    <a:pt x="0" y="1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9">
              <a:extLst>
                <a:ext uri="{FF2B5EF4-FFF2-40B4-BE49-F238E27FC236}">
                  <a16:creationId xmlns:a16="http://schemas.microsoft.com/office/drawing/2014/main" id="{BC91E16D-2B62-FB88-707A-4F229E7A9AC8}"/>
                </a:ext>
              </a:extLst>
            </p:cNvPr>
            <p:cNvSpPr/>
            <p:nvPr/>
          </p:nvSpPr>
          <p:spPr bwMode="auto">
            <a:xfrm>
              <a:off x="2159" y="2049"/>
              <a:ext cx="6" cy="9"/>
            </a:xfrm>
            <a:custGeom>
              <a:avLst/>
              <a:gdLst>
                <a:gd name="T0" fmla="*/ 22 w 22"/>
                <a:gd name="T1" fmla="*/ 5 h 32"/>
                <a:gd name="T2" fmla="*/ 5 w 22"/>
                <a:gd name="T3" fmla="*/ 32 h 32"/>
                <a:gd name="T4" fmla="*/ 0 w 22"/>
                <a:gd name="T5" fmla="*/ 29 h 32"/>
                <a:gd name="T6" fmla="*/ 16 w 22"/>
                <a:gd name="T7" fmla="*/ 0 h 32"/>
                <a:gd name="T8" fmla="*/ 22 w 22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2">
                  <a:moveTo>
                    <a:pt x="22" y="5"/>
                  </a:moveTo>
                  <a:cubicBezTo>
                    <a:pt x="16" y="14"/>
                    <a:pt x="11" y="23"/>
                    <a:pt x="5" y="32"/>
                  </a:cubicBezTo>
                  <a:cubicBezTo>
                    <a:pt x="3" y="31"/>
                    <a:pt x="2" y="30"/>
                    <a:pt x="0" y="29"/>
                  </a:cubicBezTo>
                  <a:cubicBezTo>
                    <a:pt x="5" y="20"/>
                    <a:pt x="11" y="10"/>
                    <a:pt x="16" y="0"/>
                  </a:cubicBezTo>
                  <a:cubicBezTo>
                    <a:pt x="18" y="2"/>
                    <a:pt x="20" y="4"/>
                    <a:pt x="2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50">
              <a:extLst>
                <a:ext uri="{FF2B5EF4-FFF2-40B4-BE49-F238E27FC236}">
                  <a16:creationId xmlns:a16="http://schemas.microsoft.com/office/drawing/2014/main" id="{1CF898D1-87D3-57C6-98F3-8EC567E85F96}"/>
                </a:ext>
              </a:extLst>
            </p:cNvPr>
            <p:cNvSpPr/>
            <p:nvPr/>
          </p:nvSpPr>
          <p:spPr bwMode="auto">
            <a:xfrm>
              <a:off x="1103" y="2129"/>
              <a:ext cx="6" cy="10"/>
            </a:xfrm>
            <a:custGeom>
              <a:avLst/>
              <a:gdLst>
                <a:gd name="T0" fmla="*/ 16 w 22"/>
                <a:gd name="T1" fmla="*/ 35 h 36"/>
                <a:gd name="T2" fmla="*/ 0 w 22"/>
                <a:gd name="T3" fmla="*/ 0 h 36"/>
                <a:gd name="T4" fmla="*/ 15 w 22"/>
                <a:gd name="T5" fmla="*/ 36 h 36"/>
                <a:gd name="T6" fmla="*/ 16 w 22"/>
                <a:gd name="T7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6">
                  <a:moveTo>
                    <a:pt x="16" y="35"/>
                  </a:moveTo>
                  <a:cubicBezTo>
                    <a:pt x="11" y="25"/>
                    <a:pt x="7" y="16"/>
                    <a:pt x="0" y="0"/>
                  </a:cubicBezTo>
                  <a:cubicBezTo>
                    <a:pt x="22" y="11"/>
                    <a:pt x="20" y="23"/>
                    <a:pt x="15" y="36"/>
                  </a:cubicBezTo>
                  <a:lnTo>
                    <a:pt x="16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51">
              <a:extLst>
                <a:ext uri="{FF2B5EF4-FFF2-40B4-BE49-F238E27FC236}">
                  <a16:creationId xmlns:a16="http://schemas.microsoft.com/office/drawing/2014/main" id="{3B19BC71-0224-137B-604D-E32D0FCDBDA1}"/>
                </a:ext>
              </a:extLst>
            </p:cNvPr>
            <p:cNvSpPr/>
            <p:nvPr/>
          </p:nvSpPr>
          <p:spPr bwMode="auto">
            <a:xfrm>
              <a:off x="1875" y="2639"/>
              <a:ext cx="4" cy="9"/>
            </a:xfrm>
            <a:custGeom>
              <a:avLst/>
              <a:gdLst>
                <a:gd name="T0" fmla="*/ 15 w 16"/>
                <a:gd name="T1" fmla="*/ 0 h 33"/>
                <a:gd name="T2" fmla="*/ 9 w 16"/>
                <a:gd name="T3" fmla="*/ 33 h 33"/>
                <a:gd name="T4" fmla="*/ 16 w 16"/>
                <a:gd name="T5" fmla="*/ 1 h 33"/>
                <a:gd name="T6" fmla="*/ 15 w 1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3">
                  <a:moveTo>
                    <a:pt x="15" y="0"/>
                  </a:moveTo>
                  <a:cubicBezTo>
                    <a:pt x="13" y="11"/>
                    <a:pt x="11" y="22"/>
                    <a:pt x="9" y="33"/>
                  </a:cubicBezTo>
                  <a:cubicBezTo>
                    <a:pt x="0" y="19"/>
                    <a:pt x="3" y="8"/>
                    <a:pt x="16" y="1"/>
                  </a:cubicBezTo>
                  <a:cubicBezTo>
                    <a:pt x="16" y="1"/>
                    <a:pt x="15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52">
              <a:extLst>
                <a:ext uri="{FF2B5EF4-FFF2-40B4-BE49-F238E27FC236}">
                  <a16:creationId xmlns:a16="http://schemas.microsoft.com/office/drawing/2014/main" id="{1E42E587-A8B7-9749-F178-05FE58F50B71}"/>
                </a:ext>
              </a:extLst>
            </p:cNvPr>
            <p:cNvSpPr/>
            <p:nvPr/>
          </p:nvSpPr>
          <p:spPr bwMode="auto">
            <a:xfrm>
              <a:off x="1425" y="2744"/>
              <a:ext cx="7" cy="4"/>
            </a:xfrm>
            <a:custGeom>
              <a:avLst/>
              <a:gdLst>
                <a:gd name="T0" fmla="*/ 26 w 26"/>
                <a:gd name="T1" fmla="*/ 6 h 16"/>
                <a:gd name="T2" fmla="*/ 2 w 26"/>
                <a:gd name="T3" fmla="*/ 16 h 16"/>
                <a:gd name="T4" fmla="*/ 0 w 26"/>
                <a:gd name="T5" fmla="*/ 10 h 16"/>
                <a:gd name="T6" fmla="*/ 23 w 26"/>
                <a:gd name="T7" fmla="*/ 0 h 16"/>
                <a:gd name="T8" fmla="*/ 26 w 2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26" y="6"/>
                  </a:moveTo>
                  <a:cubicBezTo>
                    <a:pt x="18" y="9"/>
                    <a:pt x="10" y="13"/>
                    <a:pt x="2" y="16"/>
                  </a:cubicBezTo>
                  <a:cubicBezTo>
                    <a:pt x="1" y="14"/>
                    <a:pt x="1" y="12"/>
                    <a:pt x="0" y="10"/>
                  </a:cubicBezTo>
                  <a:cubicBezTo>
                    <a:pt x="7" y="7"/>
                    <a:pt x="15" y="3"/>
                    <a:pt x="23" y="0"/>
                  </a:cubicBezTo>
                  <a:cubicBezTo>
                    <a:pt x="24" y="2"/>
                    <a:pt x="25" y="4"/>
                    <a:pt x="2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53">
              <a:extLst>
                <a:ext uri="{FF2B5EF4-FFF2-40B4-BE49-F238E27FC236}">
                  <a16:creationId xmlns:a16="http://schemas.microsoft.com/office/drawing/2014/main" id="{BF96499B-4D9A-AC99-30F4-ABCDA6F1C92E}"/>
                </a:ext>
              </a:extLst>
            </p:cNvPr>
            <p:cNvSpPr/>
            <p:nvPr/>
          </p:nvSpPr>
          <p:spPr bwMode="auto">
            <a:xfrm>
              <a:off x="1226" y="2187"/>
              <a:ext cx="5" cy="7"/>
            </a:xfrm>
            <a:custGeom>
              <a:avLst/>
              <a:gdLst>
                <a:gd name="T0" fmla="*/ 7 w 20"/>
                <a:gd name="T1" fmla="*/ 0 h 24"/>
                <a:gd name="T2" fmla="*/ 20 w 20"/>
                <a:gd name="T3" fmla="*/ 21 h 24"/>
                <a:gd name="T4" fmla="*/ 15 w 20"/>
                <a:gd name="T5" fmla="*/ 24 h 24"/>
                <a:gd name="T6" fmla="*/ 0 w 20"/>
                <a:gd name="T7" fmla="*/ 4 h 24"/>
                <a:gd name="T8" fmla="*/ 7 w 20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4">
                  <a:moveTo>
                    <a:pt x="7" y="0"/>
                  </a:moveTo>
                  <a:cubicBezTo>
                    <a:pt x="11" y="7"/>
                    <a:pt x="16" y="14"/>
                    <a:pt x="20" y="21"/>
                  </a:cubicBezTo>
                  <a:cubicBezTo>
                    <a:pt x="18" y="22"/>
                    <a:pt x="17" y="23"/>
                    <a:pt x="15" y="24"/>
                  </a:cubicBezTo>
                  <a:cubicBezTo>
                    <a:pt x="10" y="17"/>
                    <a:pt x="5" y="11"/>
                    <a:pt x="0" y="4"/>
                  </a:cubicBezTo>
                  <a:cubicBezTo>
                    <a:pt x="3" y="3"/>
                    <a:pt x="5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54">
              <a:extLst>
                <a:ext uri="{FF2B5EF4-FFF2-40B4-BE49-F238E27FC236}">
                  <a16:creationId xmlns:a16="http://schemas.microsoft.com/office/drawing/2014/main" id="{1919149C-33D2-AB7E-C6FA-7573D331A7FC}"/>
                </a:ext>
              </a:extLst>
            </p:cNvPr>
            <p:cNvSpPr/>
            <p:nvPr/>
          </p:nvSpPr>
          <p:spPr bwMode="auto">
            <a:xfrm>
              <a:off x="1191" y="1131"/>
              <a:ext cx="5" cy="5"/>
            </a:xfrm>
            <a:custGeom>
              <a:avLst/>
              <a:gdLst>
                <a:gd name="T0" fmla="*/ 20 w 20"/>
                <a:gd name="T1" fmla="*/ 5 h 18"/>
                <a:gd name="T2" fmla="*/ 4 w 20"/>
                <a:gd name="T3" fmla="*/ 18 h 18"/>
                <a:gd name="T4" fmla="*/ 0 w 20"/>
                <a:gd name="T5" fmla="*/ 14 h 18"/>
                <a:gd name="T6" fmla="*/ 16 w 20"/>
                <a:gd name="T7" fmla="*/ 0 h 18"/>
                <a:gd name="T8" fmla="*/ 20 w 20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20" y="5"/>
                  </a:moveTo>
                  <a:cubicBezTo>
                    <a:pt x="15" y="10"/>
                    <a:pt x="10" y="14"/>
                    <a:pt x="4" y="18"/>
                  </a:cubicBezTo>
                  <a:cubicBezTo>
                    <a:pt x="3" y="17"/>
                    <a:pt x="2" y="16"/>
                    <a:pt x="0" y="14"/>
                  </a:cubicBezTo>
                  <a:cubicBezTo>
                    <a:pt x="6" y="9"/>
                    <a:pt x="11" y="5"/>
                    <a:pt x="16" y="0"/>
                  </a:cubicBezTo>
                  <a:cubicBezTo>
                    <a:pt x="18" y="2"/>
                    <a:pt x="19" y="3"/>
                    <a:pt x="2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55">
              <a:extLst>
                <a:ext uri="{FF2B5EF4-FFF2-40B4-BE49-F238E27FC236}">
                  <a16:creationId xmlns:a16="http://schemas.microsoft.com/office/drawing/2014/main" id="{C17F96F3-46B4-569A-A50B-3B2EF65AFDC4}"/>
                </a:ext>
              </a:extLst>
            </p:cNvPr>
            <p:cNvSpPr/>
            <p:nvPr/>
          </p:nvSpPr>
          <p:spPr bwMode="auto">
            <a:xfrm>
              <a:off x="1368" y="2997"/>
              <a:ext cx="10" cy="5"/>
            </a:xfrm>
            <a:custGeom>
              <a:avLst/>
              <a:gdLst>
                <a:gd name="T0" fmla="*/ 39 w 39"/>
                <a:gd name="T1" fmla="*/ 6 h 17"/>
                <a:gd name="T2" fmla="*/ 0 w 39"/>
                <a:gd name="T3" fmla="*/ 0 h 17"/>
                <a:gd name="T4" fmla="*/ 39 w 39"/>
                <a:gd name="T5" fmla="*/ 7 h 17"/>
                <a:gd name="T6" fmla="*/ 39 w 39"/>
                <a:gd name="T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7">
                  <a:moveTo>
                    <a:pt x="39" y="6"/>
                  </a:moveTo>
                  <a:cubicBezTo>
                    <a:pt x="25" y="17"/>
                    <a:pt x="12" y="12"/>
                    <a:pt x="0" y="0"/>
                  </a:cubicBezTo>
                  <a:cubicBezTo>
                    <a:pt x="13" y="3"/>
                    <a:pt x="26" y="5"/>
                    <a:pt x="39" y="7"/>
                  </a:cubicBezTo>
                  <a:cubicBezTo>
                    <a:pt x="39" y="7"/>
                    <a:pt x="39" y="6"/>
                    <a:pt x="3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56">
              <a:extLst>
                <a:ext uri="{FF2B5EF4-FFF2-40B4-BE49-F238E27FC236}">
                  <a16:creationId xmlns:a16="http://schemas.microsoft.com/office/drawing/2014/main" id="{4E277BF5-DA17-A40A-7742-EB8EEDAA27A7}"/>
                </a:ext>
              </a:extLst>
            </p:cNvPr>
            <p:cNvSpPr/>
            <p:nvPr/>
          </p:nvSpPr>
          <p:spPr bwMode="auto">
            <a:xfrm>
              <a:off x="913" y="2054"/>
              <a:ext cx="7" cy="6"/>
            </a:xfrm>
            <a:custGeom>
              <a:avLst/>
              <a:gdLst>
                <a:gd name="T0" fmla="*/ 26 w 26"/>
                <a:gd name="T1" fmla="*/ 19 h 20"/>
                <a:gd name="T2" fmla="*/ 0 w 26"/>
                <a:gd name="T3" fmla="*/ 9 h 20"/>
                <a:gd name="T4" fmla="*/ 25 w 26"/>
                <a:gd name="T5" fmla="*/ 20 h 20"/>
                <a:gd name="T6" fmla="*/ 26 w 26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0">
                  <a:moveTo>
                    <a:pt x="26" y="19"/>
                  </a:moveTo>
                  <a:cubicBezTo>
                    <a:pt x="18" y="16"/>
                    <a:pt x="11" y="13"/>
                    <a:pt x="0" y="9"/>
                  </a:cubicBezTo>
                  <a:cubicBezTo>
                    <a:pt x="18" y="0"/>
                    <a:pt x="22" y="10"/>
                    <a:pt x="25" y="20"/>
                  </a:cubicBezTo>
                  <a:cubicBezTo>
                    <a:pt x="25" y="20"/>
                    <a:pt x="26" y="19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57">
              <a:extLst>
                <a:ext uri="{FF2B5EF4-FFF2-40B4-BE49-F238E27FC236}">
                  <a16:creationId xmlns:a16="http://schemas.microsoft.com/office/drawing/2014/main" id="{8F99A6BF-B7B5-CE10-1256-12BA0EDCF2F7}"/>
                </a:ext>
              </a:extLst>
            </p:cNvPr>
            <p:cNvSpPr/>
            <p:nvPr/>
          </p:nvSpPr>
          <p:spPr bwMode="auto">
            <a:xfrm>
              <a:off x="1107" y="2136"/>
              <a:ext cx="6" cy="7"/>
            </a:xfrm>
            <a:custGeom>
              <a:avLst/>
              <a:gdLst>
                <a:gd name="T0" fmla="*/ 0 w 23"/>
                <a:gd name="T1" fmla="*/ 10 h 27"/>
                <a:gd name="T2" fmla="*/ 23 w 23"/>
                <a:gd name="T3" fmla="*/ 27 h 27"/>
                <a:gd name="T4" fmla="*/ 1 w 23"/>
                <a:gd name="T5" fmla="*/ 9 h 27"/>
                <a:gd name="T6" fmla="*/ 0 w 23"/>
                <a:gd name="T7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7">
                  <a:moveTo>
                    <a:pt x="0" y="10"/>
                  </a:moveTo>
                  <a:cubicBezTo>
                    <a:pt x="17" y="0"/>
                    <a:pt x="22" y="11"/>
                    <a:pt x="23" y="27"/>
                  </a:cubicBezTo>
                  <a:cubicBezTo>
                    <a:pt x="15" y="21"/>
                    <a:pt x="8" y="15"/>
                    <a:pt x="1" y="9"/>
                  </a:cubicBezTo>
                  <a:cubicBezTo>
                    <a:pt x="1" y="9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58">
              <a:extLst>
                <a:ext uri="{FF2B5EF4-FFF2-40B4-BE49-F238E27FC236}">
                  <a16:creationId xmlns:a16="http://schemas.microsoft.com/office/drawing/2014/main" id="{96D69E67-6459-4FC1-CCB1-9EA0EC62F5CD}"/>
                </a:ext>
              </a:extLst>
            </p:cNvPr>
            <p:cNvSpPr/>
            <p:nvPr/>
          </p:nvSpPr>
          <p:spPr bwMode="auto">
            <a:xfrm>
              <a:off x="1330" y="2829"/>
              <a:ext cx="1" cy="4"/>
            </a:xfrm>
            <a:custGeom>
              <a:avLst/>
              <a:gdLst>
                <a:gd name="T0" fmla="*/ 4 w 4"/>
                <a:gd name="T1" fmla="*/ 0 h 16"/>
                <a:gd name="T2" fmla="*/ 3 w 4"/>
                <a:gd name="T3" fmla="*/ 16 h 16"/>
                <a:gd name="T4" fmla="*/ 0 w 4"/>
                <a:gd name="T5" fmla="*/ 16 h 16"/>
                <a:gd name="T6" fmla="*/ 0 w 4"/>
                <a:gd name="T7" fmla="*/ 0 h 16"/>
                <a:gd name="T8" fmla="*/ 4 w 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3" y="6"/>
                    <a:pt x="3" y="11"/>
                    <a:pt x="3" y="16"/>
                  </a:cubicBezTo>
                  <a:cubicBezTo>
                    <a:pt x="2" y="16"/>
                    <a:pt x="1" y="16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59">
              <a:extLst>
                <a:ext uri="{FF2B5EF4-FFF2-40B4-BE49-F238E27FC236}">
                  <a16:creationId xmlns:a16="http://schemas.microsoft.com/office/drawing/2014/main" id="{2601013C-328C-EC73-1D60-47B881F15E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4" y="1114"/>
              <a:ext cx="366" cy="446"/>
            </a:xfrm>
            <a:custGeom>
              <a:avLst/>
              <a:gdLst>
                <a:gd name="T0" fmla="*/ 454 w 1353"/>
                <a:gd name="T1" fmla="*/ 946 h 1648"/>
                <a:gd name="T2" fmla="*/ 855 w 1353"/>
                <a:gd name="T3" fmla="*/ 549 h 1648"/>
                <a:gd name="T4" fmla="*/ 1145 w 1353"/>
                <a:gd name="T5" fmla="*/ 367 h 1648"/>
                <a:gd name="T6" fmla="*/ 796 w 1353"/>
                <a:gd name="T7" fmla="*/ 650 h 1648"/>
                <a:gd name="T8" fmla="*/ 1068 w 1353"/>
                <a:gd name="T9" fmla="*/ 499 h 1648"/>
                <a:gd name="T10" fmla="*/ 1353 w 1353"/>
                <a:gd name="T11" fmla="*/ 132 h 1648"/>
                <a:gd name="T12" fmla="*/ 1156 w 1353"/>
                <a:gd name="T13" fmla="*/ 450 h 1648"/>
                <a:gd name="T14" fmla="*/ 910 w 1353"/>
                <a:gd name="T15" fmla="*/ 1034 h 1648"/>
                <a:gd name="T16" fmla="*/ 914 w 1353"/>
                <a:gd name="T17" fmla="*/ 1070 h 1648"/>
                <a:gd name="T18" fmla="*/ 656 w 1353"/>
                <a:gd name="T19" fmla="*/ 1282 h 1648"/>
                <a:gd name="T20" fmla="*/ 985 w 1353"/>
                <a:gd name="T21" fmla="*/ 1282 h 1648"/>
                <a:gd name="T22" fmla="*/ 316 w 1353"/>
                <a:gd name="T23" fmla="*/ 1475 h 1648"/>
                <a:gd name="T24" fmla="*/ 128 w 1353"/>
                <a:gd name="T25" fmla="*/ 1647 h 1648"/>
                <a:gd name="T26" fmla="*/ 171 w 1353"/>
                <a:gd name="T27" fmla="*/ 1550 h 1648"/>
                <a:gd name="T28" fmla="*/ 34 w 1353"/>
                <a:gd name="T29" fmla="*/ 1585 h 1648"/>
                <a:gd name="T30" fmla="*/ 4 w 1353"/>
                <a:gd name="T31" fmla="*/ 1471 h 1648"/>
                <a:gd name="T32" fmla="*/ 176 w 1353"/>
                <a:gd name="T33" fmla="*/ 1223 h 1648"/>
                <a:gd name="T34" fmla="*/ 711 w 1353"/>
                <a:gd name="T35" fmla="*/ 517 h 1648"/>
                <a:gd name="T36" fmla="*/ 1347 w 1353"/>
                <a:gd name="T37" fmla="*/ 0 h 1648"/>
                <a:gd name="T38" fmla="*/ 1160 w 1353"/>
                <a:gd name="T39" fmla="*/ 214 h 1648"/>
                <a:gd name="T40" fmla="*/ 1242 w 1353"/>
                <a:gd name="T41" fmla="*/ 215 h 1648"/>
                <a:gd name="T42" fmla="*/ 723 w 1353"/>
                <a:gd name="T43" fmla="*/ 625 h 1648"/>
                <a:gd name="T44" fmla="*/ 530 w 1353"/>
                <a:gd name="T45" fmla="*/ 791 h 1648"/>
                <a:gd name="T46" fmla="*/ 311 w 1353"/>
                <a:gd name="T47" fmla="*/ 1083 h 1648"/>
                <a:gd name="T48" fmla="*/ 368 w 1353"/>
                <a:gd name="T49" fmla="*/ 1029 h 1648"/>
                <a:gd name="T50" fmla="*/ 950 w 1353"/>
                <a:gd name="T51" fmla="*/ 642 h 1648"/>
                <a:gd name="T52" fmla="*/ 860 w 1353"/>
                <a:gd name="T53" fmla="*/ 689 h 1648"/>
                <a:gd name="T54" fmla="*/ 860 w 1353"/>
                <a:gd name="T55" fmla="*/ 688 h 1648"/>
                <a:gd name="T56" fmla="*/ 706 w 1353"/>
                <a:gd name="T57" fmla="*/ 1080 h 1648"/>
                <a:gd name="T58" fmla="*/ 521 w 1353"/>
                <a:gd name="T59" fmla="*/ 1198 h 1648"/>
                <a:gd name="T60" fmla="*/ 978 w 1353"/>
                <a:gd name="T61" fmla="*/ 658 h 1648"/>
                <a:gd name="T62" fmla="*/ 910 w 1353"/>
                <a:gd name="T63" fmla="*/ 744 h 1648"/>
                <a:gd name="T64" fmla="*/ 845 w 1353"/>
                <a:gd name="T65" fmla="*/ 828 h 1648"/>
                <a:gd name="T66" fmla="*/ 863 w 1353"/>
                <a:gd name="T67" fmla="*/ 849 h 1648"/>
                <a:gd name="T68" fmla="*/ 817 w 1353"/>
                <a:gd name="T69" fmla="*/ 975 h 1648"/>
                <a:gd name="T70" fmla="*/ 799 w 1353"/>
                <a:gd name="T71" fmla="*/ 1202 h 1648"/>
                <a:gd name="T72" fmla="*/ 550 w 1353"/>
                <a:gd name="T73" fmla="*/ 1243 h 1648"/>
                <a:gd name="T74" fmla="*/ 537 w 1353"/>
                <a:gd name="T75" fmla="*/ 971 h 1648"/>
                <a:gd name="T76" fmla="*/ 228 w 1353"/>
                <a:gd name="T77" fmla="*/ 1221 h 1648"/>
                <a:gd name="T78" fmla="*/ 275 w 1353"/>
                <a:gd name="T79" fmla="*/ 1228 h 1648"/>
                <a:gd name="T80" fmla="*/ 151 w 1353"/>
                <a:gd name="T81" fmla="*/ 1438 h 1648"/>
                <a:gd name="T82" fmla="*/ 284 w 1353"/>
                <a:gd name="T83" fmla="*/ 1417 h 1648"/>
                <a:gd name="T84" fmla="*/ 303 w 1353"/>
                <a:gd name="T85" fmla="*/ 1385 h 1648"/>
                <a:gd name="T86" fmla="*/ 289 w 1353"/>
                <a:gd name="T87" fmla="*/ 1204 h 1648"/>
                <a:gd name="T88" fmla="*/ 177 w 1353"/>
                <a:gd name="T89" fmla="*/ 1475 h 1648"/>
                <a:gd name="T90" fmla="*/ 347 w 1353"/>
                <a:gd name="T91" fmla="*/ 1285 h 1648"/>
                <a:gd name="T92" fmla="*/ 339 w 1353"/>
                <a:gd name="T93" fmla="*/ 1278 h 1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53" h="1648">
                  <a:moveTo>
                    <a:pt x="371" y="1007"/>
                  </a:moveTo>
                  <a:cubicBezTo>
                    <a:pt x="380" y="1016"/>
                    <a:pt x="387" y="1012"/>
                    <a:pt x="395" y="1005"/>
                  </a:cubicBezTo>
                  <a:cubicBezTo>
                    <a:pt x="415" y="985"/>
                    <a:pt x="435" y="966"/>
                    <a:pt x="454" y="946"/>
                  </a:cubicBezTo>
                  <a:cubicBezTo>
                    <a:pt x="461" y="940"/>
                    <a:pt x="468" y="933"/>
                    <a:pt x="471" y="924"/>
                  </a:cubicBezTo>
                  <a:cubicBezTo>
                    <a:pt x="498" y="858"/>
                    <a:pt x="548" y="810"/>
                    <a:pt x="599" y="764"/>
                  </a:cubicBezTo>
                  <a:cubicBezTo>
                    <a:pt x="683" y="690"/>
                    <a:pt x="768" y="617"/>
                    <a:pt x="855" y="549"/>
                  </a:cubicBezTo>
                  <a:cubicBezTo>
                    <a:pt x="929" y="492"/>
                    <a:pt x="1006" y="440"/>
                    <a:pt x="1083" y="387"/>
                  </a:cubicBezTo>
                  <a:cubicBezTo>
                    <a:pt x="1100" y="376"/>
                    <a:pt x="1120" y="369"/>
                    <a:pt x="1138" y="360"/>
                  </a:cubicBezTo>
                  <a:cubicBezTo>
                    <a:pt x="1141" y="362"/>
                    <a:pt x="1143" y="365"/>
                    <a:pt x="1145" y="367"/>
                  </a:cubicBezTo>
                  <a:cubicBezTo>
                    <a:pt x="1134" y="380"/>
                    <a:pt x="1124" y="396"/>
                    <a:pt x="1111" y="406"/>
                  </a:cubicBezTo>
                  <a:cubicBezTo>
                    <a:pt x="1062" y="445"/>
                    <a:pt x="1011" y="481"/>
                    <a:pt x="962" y="519"/>
                  </a:cubicBezTo>
                  <a:cubicBezTo>
                    <a:pt x="906" y="562"/>
                    <a:pt x="851" y="606"/>
                    <a:pt x="796" y="650"/>
                  </a:cubicBezTo>
                  <a:cubicBezTo>
                    <a:pt x="757" y="681"/>
                    <a:pt x="717" y="712"/>
                    <a:pt x="681" y="749"/>
                  </a:cubicBezTo>
                  <a:cubicBezTo>
                    <a:pt x="689" y="746"/>
                    <a:pt x="698" y="743"/>
                    <a:pt x="706" y="738"/>
                  </a:cubicBezTo>
                  <a:cubicBezTo>
                    <a:pt x="827" y="659"/>
                    <a:pt x="947" y="579"/>
                    <a:pt x="1068" y="499"/>
                  </a:cubicBezTo>
                  <a:cubicBezTo>
                    <a:pt x="1076" y="493"/>
                    <a:pt x="1086" y="487"/>
                    <a:pt x="1091" y="478"/>
                  </a:cubicBezTo>
                  <a:cubicBezTo>
                    <a:pt x="1156" y="371"/>
                    <a:pt x="1231" y="272"/>
                    <a:pt x="1308" y="173"/>
                  </a:cubicBezTo>
                  <a:cubicBezTo>
                    <a:pt x="1320" y="158"/>
                    <a:pt x="1335" y="144"/>
                    <a:pt x="1353" y="132"/>
                  </a:cubicBezTo>
                  <a:cubicBezTo>
                    <a:pt x="1351" y="139"/>
                    <a:pt x="1351" y="146"/>
                    <a:pt x="1348" y="152"/>
                  </a:cubicBezTo>
                  <a:cubicBezTo>
                    <a:pt x="1311" y="205"/>
                    <a:pt x="1273" y="258"/>
                    <a:pt x="1238" y="313"/>
                  </a:cubicBezTo>
                  <a:cubicBezTo>
                    <a:pt x="1209" y="357"/>
                    <a:pt x="1183" y="404"/>
                    <a:pt x="1156" y="450"/>
                  </a:cubicBezTo>
                  <a:cubicBezTo>
                    <a:pt x="1125" y="504"/>
                    <a:pt x="1094" y="558"/>
                    <a:pt x="1065" y="613"/>
                  </a:cubicBezTo>
                  <a:cubicBezTo>
                    <a:pt x="1012" y="713"/>
                    <a:pt x="964" y="816"/>
                    <a:pt x="932" y="924"/>
                  </a:cubicBezTo>
                  <a:cubicBezTo>
                    <a:pt x="922" y="958"/>
                    <a:pt x="918" y="993"/>
                    <a:pt x="910" y="1034"/>
                  </a:cubicBezTo>
                  <a:cubicBezTo>
                    <a:pt x="943" y="1028"/>
                    <a:pt x="970" y="1022"/>
                    <a:pt x="996" y="1017"/>
                  </a:cubicBezTo>
                  <a:cubicBezTo>
                    <a:pt x="996" y="1018"/>
                    <a:pt x="997" y="1019"/>
                    <a:pt x="997" y="1020"/>
                  </a:cubicBezTo>
                  <a:cubicBezTo>
                    <a:pt x="969" y="1037"/>
                    <a:pt x="941" y="1054"/>
                    <a:pt x="914" y="1070"/>
                  </a:cubicBezTo>
                  <a:cubicBezTo>
                    <a:pt x="900" y="1153"/>
                    <a:pt x="916" y="1194"/>
                    <a:pt x="970" y="1213"/>
                  </a:cubicBezTo>
                  <a:cubicBezTo>
                    <a:pt x="941" y="1231"/>
                    <a:pt x="909" y="1235"/>
                    <a:pt x="878" y="1241"/>
                  </a:cubicBezTo>
                  <a:cubicBezTo>
                    <a:pt x="804" y="1255"/>
                    <a:pt x="729" y="1267"/>
                    <a:pt x="656" y="1282"/>
                  </a:cubicBezTo>
                  <a:cubicBezTo>
                    <a:pt x="626" y="1288"/>
                    <a:pt x="598" y="1301"/>
                    <a:pt x="571" y="1314"/>
                  </a:cubicBezTo>
                  <a:cubicBezTo>
                    <a:pt x="708" y="1299"/>
                    <a:pt x="844" y="1272"/>
                    <a:pt x="983" y="1272"/>
                  </a:cubicBezTo>
                  <a:cubicBezTo>
                    <a:pt x="984" y="1275"/>
                    <a:pt x="984" y="1279"/>
                    <a:pt x="985" y="1282"/>
                  </a:cubicBezTo>
                  <a:cubicBezTo>
                    <a:pt x="960" y="1291"/>
                    <a:pt x="935" y="1301"/>
                    <a:pt x="910" y="1308"/>
                  </a:cubicBezTo>
                  <a:cubicBezTo>
                    <a:pt x="788" y="1339"/>
                    <a:pt x="665" y="1367"/>
                    <a:pt x="543" y="1400"/>
                  </a:cubicBezTo>
                  <a:cubicBezTo>
                    <a:pt x="466" y="1421"/>
                    <a:pt x="391" y="1449"/>
                    <a:pt x="316" y="1475"/>
                  </a:cubicBezTo>
                  <a:cubicBezTo>
                    <a:pt x="290" y="1484"/>
                    <a:pt x="263" y="1495"/>
                    <a:pt x="240" y="1510"/>
                  </a:cubicBezTo>
                  <a:cubicBezTo>
                    <a:pt x="224" y="1521"/>
                    <a:pt x="213" y="1541"/>
                    <a:pt x="200" y="1558"/>
                  </a:cubicBezTo>
                  <a:cubicBezTo>
                    <a:pt x="176" y="1587"/>
                    <a:pt x="152" y="1617"/>
                    <a:pt x="128" y="1647"/>
                  </a:cubicBezTo>
                  <a:cubicBezTo>
                    <a:pt x="127" y="1648"/>
                    <a:pt x="123" y="1646"/>
                    <a:pt x="116" y="1645"/>
                  </a:cubicBezTo>
                  <a:cubicBezTo>
                    <a:pt x="120" y="1626"/>
                    <a:pt x="139" y="1617"/>
                    <a:pt x="147" y="1602"/>
                  </a:cubicBezTo>
                  <a:cubicBezTo>
                    <a:pt x="155" y="1586"/>
                    <a:pt x="162" y="1569"/>
                    <a:pt x="171" y="1550"/>
                  </a:cubicBezTo>
                  <a:cubicBezTo>
                    <a:pt x="131" y="1552"/>
                    <a:pt x="107" y="1582"/>
                    <a:pt x="74" y="1594"/>
                  </a:cubicBezTo>
                  <a:cubicBezTo>
                    <a:pt x="61" y="1599"/>
                    <a:pt x="48" y="1608"/>
                    <a:pt x="34" y="1596"/>
                  </a:cubicBezTo>
                  <a:cubicBezTo>
                    <a:pt x="34" y="1592"/>
                    <a:pt x="32" y="1587"/>
                    <a:pt x="34" y="1585"/>
                  </a:cubicBezTo>
                  <a:cubicBezTo>
                    <a:pt x="57" y="1559"/>
                    <a:pt x="55" y="1528"/>
                    <a:pt x="56" y="1496"/>
                  </a:cubicBezTo>
                  <a:cubicBezTo>
                    <a:pt x="56" y="1469"/>
                    <a:pt x="66" y="1442"/>
                    <a:pt x="72" y="1411"/>
                  </a:cubicBezTo>
                  <a:cubicBezTo>
                    <a:pt x="48" y="1432"/>
                    <a:pt x="26" y="1452"/>
                    <a:pt x="4" y="1471"/>
                  </a:cubicBezTo>
                  <a:cubicBezTo>
                    <a:pt x="0" y="1450"/>
                    <a:pt x="12" y="1440"/>
                    <a:pt x="22" y="1429"/>
                  </a:cubicBezTo>
                  <a:cubicBezTo>
                    <a:pt x="44" y="1406"/>
                    <a:pt x="69" y="1385"/>
                    <a:pt x="87" y="1359"/>
                  </a:cubicBezTo>
                  <a:cubicBezTo>
                    <a:pt x="119" y="1315"/>
                    <a:pt x="149" y="1270"/>
                    <a:pt x="176" y="1223"/>
                  </a:cubicBezTo>
                  <a:cubicBezTo>
                    <a:pt x="233" y="1126"/>
                    <a:pt x="290" y="1030"/>
                    <a:pt x="357" y="941"/>
                  </a:cubicBezTo>
                  <a:cubicBezTo>
                    <a:pt x="420" y="857"/>
                    <a:pt x="481" y="772"/>
                    <a:pt x="549" y="693"/>
                  </a:cubicBezTo>
                  <a:cubicBezTo>
                    <a:pt x="600" y="632"/>
                    <a:pt x="648" y="568"/>
                    <a:pt x="711" y="517"/>
                  </a:cubicBezTo>
                  <a:cubicBezTo>
                    <a:pt x="758" y="479"/>
                    <a:pt x="795" y="429"/>
                    <a:pt x="841" y="389"/>
                  </a:cubicBezTo>
                  <a:cubicBezTo>
                    <a:pt x="974" y="272"/>
                    <a:pt x="1114" y="162"/>
                    <a:pt x="1260" y="60"/>
                  </a:cubicBezTo>
                  <a:cubicBezTo>
                    <a:pt x="1289" y="40"/>
                    <a:pt x="1318" y="20"/>
                    <a:pt x="1347" y="0"/>
                  </a:cubicBezTo>
                  <a:cubicBezTo>
                    <a:pt x="1349" y="2"/>
                    <a:pt x="1350" y="4"/>
                    <a:pt x="1352" y="6"/>
                  </a:cubicBezTo>
                  <a:cubicBezTo>
                    <a:pt x="1234" y="108"/>
                    <a:pt x="1116" y="210"/>
                    <a:pt x="998" y="312"/>
                  </a:cubicBezTo>
                  <a:cubicBezTo>
                    <a:pt x="1059" y="291"/>
                    <a:pt x="1106" y="247"/>
                    <a:pt x="1160" y="214"/>
                  </a:cubicBezTo>
                  <a:cubicBezTo>
                    <a:pt x="1213" y="182"/>
                    <a:pt x="1260" y="139"/>
                    <a:pt x="1322" y="120"/>
                  </a:cubicBezTo>
                  <a:cubicBezTo>
                    <a:pt x="1314" y="149"/>
                    <a:pt x="1294" y="168"/>
                    <a:pt x="1271" y="182"/>
                  </a:cubicBezTo>
                  <a:cubicBezTo>
                    <a:pt x="1257" y="190"/>
                    <a:pt x="1246" y="196"/>
                    <a:pt x="1242" y="215"/>
                  </a:cubicBezTo>
                  <a:cubicBezTo>
                    <a:pt x="1239" y="231"/>
                    <a:pt x="1223" y="247"/>
                    <a:pt x="1209" y="258"/>
                  </a:cubicBezTo>
                  <a:cubicBezTo>
                    <a:pt x="1149" y="303"/>
                    <a:pt x="1088" y="345"/>
                    <a:pt x="1029" y="390"/>
                  </a:cubicBezTo>
                  <a:cubicBezTo>
                    <a:pt x="926" y="468"/>
                    <a:pt x="824" y="546"/>
                    <a:pt x="723" y="625"/>
                  </a:cubicBezTo>
                  <a:cubicBezTo>
                    <a:pt x="686" y="653"/>
                    <a:pt x="653" y="686"/>
                    <a:pt x="620" y="717"/>
                  </a:cubicBezTo>
                  <a:cubicBezTo>
                    <a:pt x="608" y="729"/>
                    <a:pt x="599" y="744"/>
                    <a:pt x="587" y="760"/>
                  </a:cubicBezTo>
                  <a:cubicBezTo>
                    <a:pt x="561" y="752"/>
                    <a:pt x="547" y="770"/>
                    <a:pt x="530" y="791"/>
                  </a:cubicBezTo>
                  <a:cubicBezTo>
                    <a:pt x="489" y="844"/>
                    <a:pt x="455" y="903"/>
                    <a:pt x="406" y="950"/>
                  </a:cubicBezTo>
                  <a:cubicBezTo>
                    <a:pt x="390" y="965"/>
                    <a:pt x="383" y="988"/>
                    <a:pt x="371" y="1008"/>
                  </a:cubicBezTo>
                  <a:cubicBezTo>
                    <a:pt x="351" y="1033"/>
                    <a:pt x="331" y="1058"/>
                    <a:pt x="311" y="1083"/>
                  </a:cubicBezTo>
                  <a:cubicBezTo>
                    <a:pt x="313" y="1085"/>
                    <a:pt x="316" y="1087"/>
                    <a:pt x="318" y="1088"/>
                  </a:cubicBezTo>
                  <a:cubicBezTo>
                    <a:pt x="332" y="1071"/>
                    <a:pt x="346" y="1055"/>
                    <a:pt x="361" y="1038"/>
                  </a:cubicBezTo>
                  <a:cubicBezTo>
                    <a:pt x="363" y="1035"/>
                    <a:pt x="367" y="1033"/>
                    <a:pt x="368" y="1029"/>
                  </a:cubicBezTo>
                  <a:cubicBezTo>
                    <a:pt x="370" y="1022"/>
                    <a:pt x="370" y="1014"/>
                    <a:pt x="371" y="1007"/>
                  </a:cubicBezTo>
                  <a:close/>
                  <a:moveTo>
                    <a:pt x="860" y="688"/>
                  </a:moveTo>
                  <a:cubicBezTo>
                    <a:pt x="890" y="673"/>
                    <a:pt x="921" y="659"/>
                    <a:pt x="950" y="642"/>
                  </a:cubicBezTo>
                  <a:cubicBezTo>
                    <a:pt x="1016" y="605"/>
                    <a:pt x="1016" y="605"/>
                    <a:pt x="1023" y="576"/>
                  </a:cubicBezTo>
                  <a:cubicBezTo>
                    <a:pt x="1003" y="588"/>
                    <a:pt x="985" y="598"/>
                    <a:pt x="968" y="610"/>
                  </a:cubicBezTo>
                  <a:cubicBezTo>
                    <a:pt x="932" y="636"/>
                    <a:pt x="896" y="662"/>
                    <a:pt x="860" y="689"/>
                  </a:cubicBezTo>
                  <a:cubicBezTo>
                    <a:pt x="845" y="688"/>
                    <a:pt x="833" y="694"/>
                    <a:pt x="825" y="706"/>
                  </a:cubicBezTo>
                  <a:cubicBezTo>
                    <a:pt x="826" y="708"/>
                    <a:pt x="828" y="711"/>
                    <a:pt x="830" y="713"/>
                  </a:cubicBezTo>
                  <a:cubicBezTo>
                    <a:pt x="840" y="705"/>
                    <a:pt x="850" y="696"/>
                    <a:pt x="860" y="688"/>
                  </a:cubicBezTo>
                  <a:close/>
                  <a:moveTo>
                    <a:pt x="817" y="975"/>
                  </a:moveTo>
                  <a:cubicBezTo>
                    <a:pt x="819" y="978"/>
                    <a:pt x="821" y="982"/>
                    <a:pt x="823" y="986"/>
                  </a:cubicBezTo>
                  <a:cubicBezTo>
                    <a:pt x="784" y="1017"/>
                    <a:pt x="745" y="1049"/>
                    <a:pt x="706" y="1080"/>
                  </a:cubicBezTo>
                  <a:cubicBezTo>
                    <a:pt x="689" y="1093"/>
                    <a:pt x="672" y="1107"/>
                    <a:pt x="653" y="1115"/>
                  </a:cubicBezTo>
                  <a:cubicBezTo>
                    <a:pt x="639" y="1121"/>
                    <a:pt x="654" y="1136"/>
                    <a:pt x="637" y="1142"/>
                  </a:cubicBezTo>
                  <a:cubicBezTo>
                    <a:pt x="597" y="1157"/>
                    <a:pt x="560" y="1179"/>
                    <a:pt x="521" y="1198"/>
                  </a:cubicBezTo>
                  <a:cubicBezTo>
                    <a:pt x="522" y="1201"/>
                    <a:pt x="524" y="1203"/>
                    <a:pt x="525" y="1206"/>
                  </a:cubicBezTo>
                  <a:cubicBezTo>
                    <a:pt x="640" y="1153"/>
                    <a:pt x="755" y="1100"/>
                    <a:pt x="872" y="1046"/>
                  </a:cubicBezTo>
                  <a:cubicBezTo>
                    <a:pt x="864" y="906"/>
                    <a:pt x="936" y="788"/>
                    <a:pt x="978" y="658"/>
                  </a:cubicBezTo>
                  <a:cubicBezTo>
                    <a:pt x="921" y="697"/>
                    <a:pt x="864" y="736"/>
                    <a:pt x="807" y="775"/>
                  </a:cubicBezTo>
                  <a:cubicBezTo>
                    <a:pt x="808" y="776"/>
                    <a:pt x="809" y="778"/>
                    <a:pt x="810" y="779"/>
                  </a:cubicBezTo>
                  <a:cubicBezTo>
                    <a:pt x="843" y="767"/>
                    <a:pt x="877" y="756"/>
                    <a:pt x="910" y="744"/>
                  </a:cubicBezTo>
                  <a:cubicBezTo>
                    <a:pt x="910" y="746"/>
                    <a:pt x="911" y="747"/>
                    <a:pt x="912" y="749"/>
                  </a:cubicBezTo>
                  <a:cubicBezTo>
                    <a:pt x="886" y="772"/>
                    <a:pt x="859" y="796"/>
                    <a:pt x="833" y="820"/>
                  </a:cubicBezTo>
                  <a:cubicBezTo>
                    <a:pt x="837" y="822"/>
                    <a:pt x="841" y="825"/>
                    <a:pt x="845" y="828"/>
                  </a:cubicBezTo>
                  <a:cubicBezTo>
                    <a:pt x="839" y="835"/>
                    <a:pt x="833" y="842"/>
                    <a:pt x="825" y="852"/>
                  </a:cubicBezTo>
                  <a:cubicBezTo>
                    <a:pt x="840" y="847"/>
                    <a:pt x="850" y="845"/>
                    <a:pt x="860" y="842"/>
                  </a:cubicBezTo>
                  <a:cubicBezTo>
                    <a:pt x="861" y="844"/>
                    <a:pt x="862" y="847"/>
                    <a:pt x="863" y="849"/>
                  </a:cubicBezTo>
                  <a:cubicBezTo>
                    <a:pt x="771" y="914"/>
                    <a:pt x="679" y="978"/>
                    <a:pt x="587" y="1042"/>
                  </a:cubicBezTo>
                  <a:cubicBezTo>
                    <a:pt x="588" y="1044"/>
                    <a:pt x="589" y="1045"/>
                    <a:pt x="589" y="1047"/>
                  </a:cubicBezTo>
                  <a:cubicBezTo>
                    <a:pt x="665" y="1023"/>
                    <a:pt x="741" y="999"/>
                    <a:pt x="817" y="975"/>
                  </a:cubicBezTo>
                  <a:close/>
                  <a:moveTo>
                    <a:pt x="550" y="1243"/>
                  </a:moveTo>
                  <a:cubicBezTo>
                    <a:pt x="651" y="1237"/>
                    <a:pt x="744" y="1197"/>
                    <a:pt x="842" y="1175"/>
                  </a:cubicBezTo>
                  <a:cubicBezTo>
                    <a:pt x="828" y="1184"/>
                    <a:pt x="814" y="1193"/>
                    <a:pt x="799" y="1202"/>
                  </a:cubicBezTo>
                  <a:cubicBezTo>
                    <a:pt x="838" y="1202"/>
                    <a:pt x="875" y="1212"/>
                    <a:pt x="908" y="1201"/>
                  </a:cubicBezTo>
                  <a:cubicBezTo>
                    <a:pt x="891" y="1166"/>
                    <a:pt x="876" y="1133"/>
                    <a:pt x="860" y="1096"/>
                  </a:cubicBezTo>
                  <a:cubicBezTo>
                    <a:pt x="758" y="1145"/>
                    <a:pt x="654" y="1194"/>
                    <a:pt x="550" y="1243"/>
                  </a:cubicBezTo>
                  <a:close/>
                  <a:moveTo>
                    <a:pt x="438" y="1083"/>
                  </a:moveTo>
                  <a:cubicBezTo>
                    <a:pt x="474" y="1057"/>
                    <a:pt x="502" y="1037"/>
                    <a:pt x="531" y="1016"/>
                  </a:cubicBezTo>
                  <a:cubicBezTo>
                    <a:pt x="546" y="1005"/>
                    <a:pt x="558" y="993"/>
                    <a:pt x="537" y="971"/>
                  </a:cubicBezTo>
                  <a:cubicBezTo>
                    <a:pt x="504" y="1006"/>
                    <a:pt x="455" y="1024"/>
                    <a:pt x="438" y="1083"/>
                  </a:cubicBezTo>
                  <a:close/>
                  <a:moveTo>
                    <a:pt x="275" y="1228"/>
                  </a:moveTo>
                  <a:cubicBezTo>
                    <a:pt x="255" y="1225"/>
                    <a:pt x="242" y="1223"/>
                    <a:pt x="228" y="1221"/>
                  </a:cubicBezTo>
                  <a:cubicBezTo>
                    <a:pt x="208" y="1253"/>
                    <a:pt x="190" y="1283"/>
                    <a:pt x="172" y="1313"/>
                  </a:cubicBezTo>
                  <a:cubicBezTo>
                    <a:pt x="175" y="1315"/>
                    <a:pt x="178" y="1317"/>
                    <a:pt x="180" y="1319"/>
                  </a:cubicBezTo>
                  <a:cubicBezTo>
                    <a:pt x="217" y="1297"/>
                    <a:pt x="243" y="1263"/>
                    <a:pt x="275" y="1228"/>
                  </a:cubicBezTo>
                  <a:close/>
                  <a:moveTo>
                    <a:pt x="92" y="1526"/>
                  </a:moveTo>
                  <a:cubicBezTo>
                    <a:pt x="116" y="1511"/>
                    <a:pt x="136" y="1499"/>
                    <a:pt x="157" y="1486"/>
                  </a:cubicBezTo>
                  <a:cubicBezTo>
                    <a:pt x="155" y="1470"/>
                    <a:pt x="153" y="1455"/>
                    <a:pt x="151" y="1438"/>
                  </a:cubicBezTo>
                  <a:cubicBezTo>
                    <a:pt x="110" y="1453"/>
                    <a:pt x="87" y="1477"/>
                    <a:pt x="92" y="1526"/>
                  </a:cubicBezTo>
                  <a:close/>
                  <a:moveTo>
                    <a:pt x="278" y="1408"/>
                  </a:moveTo>
                  <a:cubicBezTo>
                    <a:pt x="280" y="1411"/>
                    <a:pt x="282" y="1414"/>
                    <a:pt x="284" y="1417"/>
                  </a:cubicBezTo>
                  <a:cubicBezTo>
                    <a:pt x="338" y="1395"/>
                    <a:pt x="391" y="1374"/>
                    <a:pt x="445" y="1352"/>
                  </a:cubicBezTo>
                  <a:cubicBezTo>
                    <a:pt x="444" y="1348"/>
                    <a:pt x="443" y="1345"/>
                    <a:pt x="442" y="1341"/>
                  </a:cubicBezTo>
                  <a:cubicBezTo>
                    <a:pt x="395" y="1356"/>
                    <a:pt x="349" y="1369"/>
                    <a:pt x="303" y="1385"/>
                  </a:cubicBezTo>
                  <a:cubicBezTo>
                    <a:pt x="293" y="1389"/>
                    <a:pt x="286" y="1400"/>
                    <a:pt x="278" y="1408"/>
                  </a:cubicBezTo>
                  <a:close/>
                  <a:moveTo>
                    <a:pt x="376" y="1114"/>
                  </a:moveTo>
                  <a:cubicBezTo>
                    <a:pt x="343" y="1140"/>
                    <a:pt x="311" y="1167"/>
                    <a:pt x="289" y="1204"/>
                  </a:cubicBezTo>
                  <a:cubicBezTo>
                    <a:pt x="322" y="1178"/>
                    <a:pt x="367" y="1164"/>
                    <a:pt x="376" y="1114"/>
                  </a:cubicBezTo>
                  <a:close/>
                  <a:moveTo>
                    <a:pt x="249" y="1406"/>
                  </a:moveTo>
                  <a:cubicBezTo>
                    <a:pt x="206" y="1422"/>
                    <a:pt x="180" y="1448"/>
                    <a:pt x="177" y="1475"/>
                  </a:cubicBezTo>
                  <a:cubicBezTo>
                    <a:pt x="209" y="1461"/>
                    <a:pt x="243" y="1448"/>
                    <a:pt x="249" y="1406"/>
                  </a:cubicBezTo>
                  <a:close/>
                  <a:moveTo>
                    <a:pt x="339" y="1278"/>
                  </a:moveTo>
                  <a:cubicBezTo>
                    <a:pt x="341" y="1281"/>
                    <a:pt x="344" y="1283"/>
                    <a:pt x="347" y="1285"/>
                  </a:cubicBezTo>
                  <a:cubicBezTo>
                    <a:pt x="401" y="1269"/>
                    <a:pt x="401" y="1269"/>
                    <a:pt x="398" y="1245"/>
                  </a:cubicBezTo>
                  <a:cubicBezTo>
                    <a:pt x="384" y="1253"/>
                    <a:pt x="370" y="1261"/>
                    <a:pt x="356" y="1268"/>
                  </a:cubicBezTo>
                  <a:cubicBezTo>
                    <a:pt x="350" y="1271"/>
                    <a:pt x="345" y="1275"/>
                    <a:pt x="339" y="1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60">
              <a:extLst>
                <a:ext uri="{FF2B5EF4-FFF2-40B4-BE49-F238E27FC236}">
                  <a16:creationId xmlns:a16="http://schemas.microsoft.com/office/drawing/2014/main" id="{4C5E253A-795A-5DC0-3B78-9A0FA38589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8" y="1927"/>
              <a:ext cx="364" cy="744"/>
            </a:xfrm>
            <a:custGeom>
              <a:avLst/>
              <a:gdLst>
                <a:gd name="T0" fmla="*/ 636 w 1346"/>
                <a:gd name="T1" fmla="*/ 172 h 2752"/>
                <a:gd name="T2" fmla="*/ 450 w 1346"/>
                <a:gd name="T3" fmla="*/ 102 h 2752"/>
                <a:gd name="T4" fmla="*/ 417 w 1346"/>
                <a:gd name="T5" fmla="*/ 238 h 2752"/>
                <a:gd name="T6" fmla="*/ 446 w 1346"/>
                <a:gd name="T7" fmla="*/ 544 h 2752"/>
                <a:gd name="T8" fmla="*/ 394 w 1346"/>
                <a:gd name="T9" fmla="*/ 757 h 2752"/>
                <a:gd name="T10" fmla="*/ 334 w 1346"/>
                <a:gd name="T11" fmla="*/ 615 h 2752"/>
                <a:gd name="T12" fmla="*/ 346 w 1346"/>
                <a:gd name="T13" fmla="*/ 227 h 2752"/>
                <a:gd name="T14" fmla="*/ 266 w 1346"/>
                <a:gd name="T15" fmla="*/ 148 h 2752"/>
                <a:gd name="T16" fmla="*/ 64 w 1346"/>
                <a:gd name="T17" fmla="*/ 318 h 2752"/>
                <a:gd name="T18" fmla="*/ 62 w 1346"/>
                <a:gd name="T19" fmla="*/ 454 h 2752"/>
                <a:gd name="T20" fmla="*/ 74 w 1346"/>
                <a:gd name="T21" fmla="*/ 575 h 2752"/>
                <a:gd name="T22" fmla="*/ 169 w 1346"/>
                <a:gd name="T23" fmla="*/ 986 h 2752"/>
                <a:gd name="T24" fmla="*/ 210 w 1346"/>
                <a:gd name="T25" fmla="*/ 1137 h 2752"/>
                <a:gd name="T26" fmla="*/ 275 w 1346"/>
                <a:gd name="T27" fmla="*/ 1386 h 2752"/>
                <a:gd name="T28" fmla="*/ 361 w 1346"/>
                <a:gd name="T29" fmla="*/ 1897 h 2752"/>
                <a:gd name="T30" fmla="*/ 415 w 1346"/>
                <a:gd name="T31" fmla="*/ 2501 h 2752"/>
                <a:gd name="T32" fmla="*/ 450 w 1346"/>
                <a:gd name="T33" fmla="*/ 2751 h 2752"/>
                <a:gd name="T34" fmla="*/ 415 w 1346"/>
                <a:gd name="T35" fmla="*/ 2649 h 2752"/>
                <a:gd name="T36" fmla="*/ 399 w 1346"/>
                <a:gd name="T37" fmla="*/ 2689 h 2752"/>
                <a:gd name="T38" fmla="*/ 389 w 1346"/>
                <a:gd name="T39" fmla="*/ 2673 h 2752"/>
                <a:gd name="T40" fmla="*/ 301 w 1346"/>
                <a:gd name="T41" fmla="*/ 2028 h 2752"/>
                <a:gd name="T42" fmla="*/ 212 w 1346"/>
                <a:gd name="T43" fmla="*/ 1494 h 2752"/>
                <a:gd name="T44" fmla="*/ 172 w 1346"/>
                <a:gd name="T45" fmla="*/ 1341 h 2752"/>
                <a:gd name="T46" fmla="*/ 169 w 1346"/>
                <a:gd name="T47" fmla="*/ 1263 h 2752"/>
                <a:gd name="T48" fmla="*/ 76 w 1346"/>
                <a:gd name="T49" fmla="*/ 780 h 2752"/>
                <a:gd name="T50" fmla="*/ 60 w 1346"/>
                <a:gd name="T51" fmla="*/ 942 h 2752"/>
                <a:gd name="T52" fmla="*/ 31 w 1346"/>
                <a:gd name="T53" fmla="*/ 601 h 2752"/>
                <a:gd name="T54" fmla="*/ 3 w 1346"/>
                <a:gd name="T55" fmla="*/ 500 h 2752"/>
                <a:gd name="T56" fmla="*/ 136 w 1346"/>
                <a:gd name="T57" fmla="*/ 144 h 2752"/>
                <a:gd name="T58" fmla="*/ 368 w 1346"/>
                <a:gd name="T59" fmla="*/ 154 h 2752"/>
                <a:gd name="T60" fmla="*/ 440 w 1346"/>
                <a:gd name="T61" fmla="*/ 33 h 2752"/>
                <a:gd name="T62" fmla="*/ 682 w 1346"/>
                <a:gd name="T63" fmla="*/ 154 h 2752"/>
                <a:gd name="T64" fmla="*/ 835 w 1346"/>
                <a:gd name="T65" fmla="*/ 167 h 2752"/>
                <a:gd name="T66" fmla="*/ 1011 w 1346"/>
                <a:gd name="T67" fmla="*/ 312 h 2752"/>
                <a:gd name="T68" fmla="*/ 1345 w 1346"/>
                <a:gd name="T69" fmla="*/ 360 h 2752"/>
                <a:gd name="T70" fmla="*/ 1265 w 1346"/>
                <a:gd name="T71" fmla="*/ 328 h 2752"/>
                <a:gd name="T72" fmla="*/ 1048 w 1346"/>
                <a:gd name="T73" fmla="*/ 356 h 2752"/>
                <a:gd name="T74" fmla="*/ 1035 w 1346"/>
                <a:gd name="T75" fmla="*/ 488 h 2752"/>
                <a:gd name="T76" fmla="*/ 1016 w 1346"/>
                <a:gd name="T77" fmla="*/ 461 h 2752"/>
                <a:gd name="T78" fmla="*/ 975 w 1346"/>
                <a:gd name="T79" fmla="*/ 518 h 2752"/>
                <a:gd name="T80" fmla="*/ 969 w 1346"/>
                <a:gd name="T81" fmla="*/ 773 h 2752"/>
                <a:gd name="T82" fmla="*/ 1052 w 1346"/>
                <a:gd name="T83" fmla="*/ 583 h 2752"/>
                <a:gd name="T84" fmla="*/ 1079 w 1346"/>
                <a:gd name="T85" fmla="*/ 439 h 2752"/>
                <a:gd name="T86" fmla="*/ 1101 w 1346"/>
                <a:gd name="T87" fmla="*/ 627 h 2752"/>
                <a:gd name="T88" fmla="*/ 883 w 1346"/>
                <a:gd name="T89" fmla="*/ 841 h 2752"/>
                <a:gd name="T90" fmla="*/ 949 w 1346"/>
                <a:gd name="T91" fmla="*/ 781 h 2752"/>
                <a:gd name="T92" fmla="*/ 942 w 1346"/>
                <a:gd name="T93" fmla="*/ 475 h 2752"/>
                <a:gd name="T94" fmla="*/ 973 w 1346"/>
                <a:gd name="T95" fmla="*/ 347 h 2752"/>
                <a:gd name="T96" fmla="*/ 738 w 1346"/>
                <a:gd name="T97" fmla="*/ 239 h 2752"/>
                <a:gd name="T98" fmla="*/ 774 w 1346"/>
                <a:gd name="T99" fmla="*/ 391 h 2752"/>
                <a:gd name="T100" fmla="*/ 732 w 1346"/>
                <a:gd name="T101" fmla="*/ 729 h 2752"/>
                <a:gd name="T102" fmla="*/ 652 w 1346"/>
                <a:gd name="T103" fmla="*/ 732 h 2752"/>
                <a:gd name="T104" fmla="*/ 605 w 1346"/>
                <a:gd name="T105" fmla="*/ 412 h 2752"/>
                <a:gd name="T106" fmla="*/ 696 w 1346"/>
                <a:gd name="T107" fmla="*/ 278 h 2752"/>
                <a:gd name="T108" fmla="*/ 642 w 1346"/>
                <a:gd name="T109" fmla="*/ 574 h 2752"/>
                <a:gd name="T110" fmla="*/ 685 w 1346"/>
                <a:gd name="T111" fmla="*/ 725 h 2752"/>
                <a:gd name="T112" fmla="*/ 386 w 1346"/>
                <a:gd name="T113" fmla="*/ 290 h 2752"/>
                <a:gd name="T114" fmla="*/ 386 w 1346"/>
                <a:gd name="T115" fmla="*/ 290 h 2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6" h="2752">
                  <a:moveTo>
                    <a:pt x="675" y="227"/>
                  </a:moveTo>
                  <a:cubicBezTo>
                    <a:pt x="663" y="210"/>
                    <a:pt x="651" y="189"/>
                    <a:pt x="636" y="172"/>
                  </a:cubicBezTo>
                  <a:cubicBezTo>
                    <a:pt x="608" y="141"/>
                    <a:pt x="579" y="112"/>
                    <a:pt x="548" y="85"/>
                  </a:cubicBezTo>
                  <a:cubicBezTo>
                    <a:pt x="512" y="53"/>
                    <a:pt x="474" y="56"/>
                    <a:pt x="450" y="102"/>
                  </a:cubicBezTo>
                  <a:cubicBezTo>
                    <a:pt x="438" y="124"/>
                    <a:pt x="426" y="146"/>
                    <a:pt x="416" y="169"/>
                  </a:cubicBezTo>
                  <a:cubicBezTo>
                    <a:pt x="407" y="191"/>
                    <a:pt x="405" y="213"/>
                    <a:pt x="417" y="238"/>
                  </a:cubicBezTo>
                  <a:cubicBezTo>
                    <a:pt x="440" y="283"/>
                    <a:pt x="449" y="333"/>
                    <a:pt x="448" y="385"/>
                  </a:cubicBezTo>
                  <a:cubicBezTo>
                    <a:pt x="447" y="438"/>
                    <a:pt x="451" y="491"/>
                    <a:pt x="446" y="544"/>
                  </a:cubicBezTo>
                  <a:cubicBezTo>
                    <a:pt x="441" y="605"/>
                    <a:pt x="429" y="665"/>
                    <a:pt x="420" y="726"/>
                  </a:cubicBezTo>
                  <a:cubicBezTo>
                    <a:pt x="417" y="740"/>
                    <a:pt x="413" y="756"/>
                    <a:pt x="394" y="757"/>
                  </a:cubicBezTo>
                  <a:cubicBezTo>
                    <a:pt x="378" y="758"/>
                    <a:pt x="367" y="746"/>
                    <a:pt x="363" y="731"/>
                  </a:cubicBezTo>
                  <a:cubicBezTo>
                    <a:pt x="352" y="693"/>
                    <a:pt x="339" y="654"/>
                    <a:pt x="334" y="615"/>
                  </a:cubicBezTo>
                  <a:cubicBezTo>
                    <a:pt x="323" y="512"/>
                    <a:pt x="315" y="408"/>
                    <a:pt x="331" y="305"/>
                  </a:cubicBezTo>
                  <a:cubicBezTo>
                    <a:pt x="335" y="279"/>
                    <a:pt x="342" y="253"/>
                    <a:pt x="346" y="227"/>
                  </a:cubicBezTo>
                  <a:cubicBezTo>
                    <a:pt x="348" y="218"/>
                    <a:pt x="351" y="206"/>
                    <a:pt x="347" y="200"/>
                  </a:cubicBezTo>
                  <a:cubicBezTo>
                    <a:pt x="326" y="175"/>
                    <a:pt x="302" y="150"/>
                    <a:pt x="266" y="148"/>
                  </a:cubicBezTo>
                  <a:cubicBezTo>
                    <a:pt x="223" y="146"/>
                    <a:pt x="184" y="157"/>
                    <a:pt x="152" y="187"/>
                  </a:cubicBezTo>
                  <a:cubicBezTo>
                    <a:pt x="113" y="224"/>
                    <a:pt x="82" y="267"/>
                    <a:pt x="64" y="318"/>
                  </a:cubicBezTo>
                  <a:cubicBezTo>
                    <a:pt x="50" y="358"/>
                    <a:pt x="31" y="397"/>
                    <a:pt x="32" y="441"/>
                  </a:cubicBezTo>
                  <a:cubicBezTo>
                    <a:pt x="43" y="445"/>
                    <a:pt x="56" y="447"/>
                    <a:pt x="62" y="454"/>
                  </a:cubicBezTo>
                  <a:cubicBezTo>
                    <a:pt x="68" y="461"/>
                    <a:pt x="68" y="474"/>
                    <a:pt x="69" y="484"/>
                  </a:cubicBezTo>
                  <a:cubicBezTo>
                    <a:pt x="71" y="513"/>
                    <a:pt x="72" y="543"/>
                    <a:pt x="74" y="575"/>
                  </a:cubicBezTo>
                  <a:cubicBezTo>
                    <a:pt x="106" y="574"/>
                    <a:pt x="110" y="596"/>
                    <a:pt x="113" y="620"/>
                  </a:cubicBezTo>
                  <a:cubicBezTo>
                    <a:pt x="131" y="742"/>
                    <a:pt x="149" y="864"/>
                    <a:pt x="169" y="986"/>
                  </a:cubicBezTo>
                  <a:cubicBezTo>
                    <a:pt x="176" y="1028"/>
                    <a:pt x="185" y="1070"/>
                    <a:pt x="195" y="1111"/>
                  </a:cubicBezTo>
                  <a:cubicBezTo>
                    <a:pt x="197" y="1121"/>
                    <a:pt x="203" y="1133"/>
                    <a:pt x="210" y="1137"/>
                  </a:cubicBezTo>
                  <a:cubicBezTo>
                    <a:pt x="233" y="1147"/>
                    <a:pt x="233" y="1168"/>
                    <a:pt x="237" y="1187"/>
                  </a:cubicBezTo>
                  <a:cubicBezTo>
                    <a:pt x="250" y="1253"/>
                    <a:pt x="263" y="1320"/>
                    <a:pt x="275" y="1386"/>
                  </a:cubicBezTo>
                  <a:cubicBezTo>
                    <a:pt x="295" y="1499"/>
                    <a:pt x="314" y="1611"/>
                    <a:pt x="334" y="1724"/>
                  </a:cubicBezTo>
                  <a:cubicBezTo>
                    <a:pt x="343" y="1782"/>
                    <a:pt x="354" y="1839"/>
                    <a:pt x="361" y="1897"/>
                  </a:cubicBezTo>
                  <a:cubicBezTo>
                    <a:pt x="373" y="1996"/>
                    <a:pt x="383" y="2095"/>
                    <a:pt x="392" y="2195"/>
                  </a:cubicBezTo>
                  <a:cubicBezTo>
                    <a:pt x="401" y="2297"/>
                    <a:pt x="405" y="2399"/>
                    <a:pt x="415" y="2501"/>
                  </a:cubicBezTo>
                  <a:cubicBezTo>
                    <a:pt x="422" y="2571"/>
                    <a:pt x="435" y="2640"/>
                    <a:pt x="446" y="2709"/>
                  </a:cubicBezTo>
                  <a:cubicBezTo>
                    <a:pt x="448" y="2723"/>
                    <a:pt x="449" y="2737"/>
                    <a:pt x="450" y="2751"/>
                  </a:cubicBezTo>
                  <a:cubicBezTo>
                    <a:pt x="448" y="2751"/>
                    <a:pt x="445" y="2752"/>
                    <a:pt x="442" y="2752"/>
                  </a:cubicBezTo>
                  <a:cubicBezTo>
                    <a:pt x="433" y="2718"/>
                    <a:pt x="424" y="2683"/>
                    <a:pt x="415" y="2649"/>
                  </a:cubicBezTo>
                  <a:cubicBezTo>
                    <a:pt x="413" y="2650"/>
                    <a:pt x="411" y="2650"/>
                    <a:pt x="410" y="2650"/>
                  </a:cubicBezTo>
                  <a:cubicBezTo>
                    <a:pt x="406" y="2663"/>
                    <a:pt x="403" y="2676"/>
                    <a:pt x="399" y="2689"/>
                  </a:cubicBezTo>
                  <a:cubicBezTo>
                    <a:pt x="397" y="2689"/>
                    <a:pt x="395" y="2689"/>
                    <a:pt x="392" y="2689"/>
                  </a:cubicBezTo>
                  <a:cubicBezTo>
                    <a:pt x="391" y="2683"/>
                    <a:pt x="389" y="2678"/>
                    <a:pt x="389" y="2673"/>
                  </a:cubicBezTo>
                  <a:cubicBezTo>
                    <a:pt x="376" y="2566"/>
                    <a:pt x="366" y="2459"/>
                    <a:pt x="351" y="2352"/>
                  </a:cubicBezTo>
                  <a:cubicBezTo>
                    <a:pt x="337" y="2244"/>
                    <a:pt x="319" y="2136"/>
                    <a:pt x="301" y="2028"/>
                  </a:cubicBezTo>
                  <a:cubicBezTo>
                    <a:pt x="284" y="1920"/>
                    <a:pt x="265" y="1811"/>
                    <a:pt x="246" y="1702"/>
                  </a:cubicBezTo>
                  <a:cubicBezTo>
                    <a:pt x="235" y="1633"/>
                    <a:pt x="224" y="1563"/>
                    <a:pt x="212" y="1494"/>
                  </a:cubicBezTo>
                  <a:cubicBezTo>
                    <a:pt x="204" y="1451"/>
                    <a:pt x="194" y="1409"/>
                    <a:pt x="184" y="1366"/>
                  </a:cubicBezTo>
                  <a:cubicBezTo>
                    <a:pt x="182" y="1357"/>
                    <a:pt x="175" y="1350"/>
                    <a:pt x="172" y="1341"/>
                  </a:cubicBezTo>
                  <a:cubicBezTo>
                    <a:pt x="169" y="1332"/>
                    <a:pt x="163" y="1318"/>
                    <a:pt x="167" y="1312"/>
                  </a:cubicBezTo>
                  <a:cubicBezTo>
                    <a:pt x="180" y="1295"/>
                    <a:pt x="172" y="1280"/>
                    <a:pt x="169" y="1263"/>
                  </a:cubicBezTo>
                  <a:cubicBezTo>
                    <a:pt x="148" y="1154"/>
                    <a:pt x="129" y="1044"/>
                    <a:pt x="108" y="934"/>
                  </a:cubicBezTo>
                  <a:cubicBezTo>
                    <a:pt x="99" y="884"/>
                    <a:pt x="88" y="836"/>
                    <a:pt x="76" y="780"/>
                  </a:cubicBezTo>
                  <a:cubicBezTo>
                    <a:pt x="58" y="837"/>
                    <a:pt x="80" y="891"/>
                    <a:pt x="69" y="942"/>
                  </a:cubicBezTo>
                  <a:cubicBezTo>
                    <a:pt x="66" y="942"/>
                    <a:pt x="63" y="942"/>
                    <a:pt x="60" y="942"/>
                  </a:cubicBezTo>
                  <a:cubicBezTo>
                    <a:pt x="58" y="933"/>
                    <a:pt x="55" y="924"/>
                    <a:pt x="54" y="915"/>
                  </a:cubicBezTo>
                  <a:cubicBezTo>
                    <a:pt x="47" y="810"/>
                    <a:pt x="39" y="705"/>
                    <a:pt x="31" y="601"/>
                  </a:cubicBezTo>
                  <a:cubicBezTo>
                    <a:pt x="31" y="593"/>
                    <a:pt x="30" y="583"/>
                    <a:pt x="25" y="578"/>
                  </a:cubicBezTo>
                  <a:cubicBezTo>
                    <a:pt x="3" y="556"/>
                    <a:pt x="4" y="527"/>
                    <a:pt x="3" y="500"/>
                  </a:cubicBezTo>
                  <a:cubicBezTo>
                    <a:pt x="0" y="437"/>
                    <a:pt x="0" y="375"/>
                    <a:pt x="22" y="315"/>
                  </a:cubicBezTo>
                  <a:cubicBezTo>
                    <a:pt x="47" y="249"/>
                    <a:pt x="81" y="189"/>
                    <a:pt x="136" y="144"/>
                  </a:cubicBezTo>
                  <a:cubicBezTo>
                    <a:pt x="188" y="102"/>
                    <a:pt x="279" y="85"/>
                    <a:pt x="335" y="132"/>
                  </a:cubicBezTo>
                  <a:cubicBezTo>
                    <a:pt x="344" y="140"/>
                    <a:pt x="355" y="146"/>
                    <a:pt x="368" y="154"/>
                  </a:cubicBezTo>
                  <a:cubicBezTo>
                    <a:pt x="373" y="143"/>
                    <a:pt x="377" y="132"/>
                    <a:pt x="381" y="122"/>
                  </a:cubicBezTo>
                  <a:cubicBezTo>
                    <a:pt x="395" y="88"/>
                    <a:pt x="413" y="57"/>
                    <a:pt x="440" y="33"/>
                  </a:cubicBezTo>
                  <a:cubicBezTo>
                    <a:pt x="473" y="4"/>
                    <a:pt x="515" y="0"/>
                    <a:pt x="551" y="24"/>
                  </a:cubicBezTo>
                  <a:cubicBezTo>
                    <a:pt x="604" y="58"/>
                    <a:pt x="649" y="100"/>
                    <a:pt x="682" y="154"/>
                  </a:cubicBezTo>
                  <a:cubicBezTo>
                    <a:pt x="691" y="169"/>
                    <a:pt x="704" y="181"/>
                    <a:pt x="715" y="195"/>
                  </a:cubicBezTo>
                  <a:cubicBezTo>
                    <a:pt x="754" y="175"/>
                    <a:pt x="793" y="166"/>
                    <a:pt x="835" y="167"/>
                  </a:cubicBezTo>
                  <a:cubicBezTo>
                    <a:pt x="879" y="168"/>
                    <a:pt x="912" y="189"/>
                    <a:pt x="939" y="219"/>
                  </a:cubicBezTo>
                  <a:cubicBezTo>
                    <a:pt x="965" y="247"/>
                    <a:pt x="986" y="279"/>
                    <a:pt x="1011" y="312"/>
                  </a:cubicBezTo>
                  <a:cubicBezTo>
                    <a:pt x="1069" y="248"/>
                    <a:pt x="1147" y="248"/>
                    <a:pt x="1223" y="261"/>
                  </a:cubicBezTo>
                  <a:cubicBezTo>
                    <a:pt x="1279" y="269"/>
                    <a:pt x="1329" y="297"/>
                    <a:pt x="1345" y="360"/>
                  </a:cubicBezTo>
                  <a:cubicBezTo>
                    <a:pt x="1346" y="366"/>
                    <a:pt x="1345" y="373"/>
                    <a:pt x="1345" y="377"/>
                  </a:cubicBezTo>
                  <a:cubicBezTo>
                    <a:pt x="1318" y="360"/>
                    <a:pt x="1294" y="338"/>
                    <a:pt x="1265" y="328"/>
                  </a:cubicBezTo>
                  <a:cubicBezTo>
                    <a:pt x="1205" y="305"/>
                    <a:pt x="1143" y="306"/>
                    <a:pt x="1083" y="331"/>
                  </a:cubicBezTo>
                  <a:cubicBezTo>
                    <a:pt x="1070" y="336"/>
                    <a:pt x="1059" y="347"/>
                    <a:pt x="1048" y="356"/>
                  </a:cubicBezTo>
                  <a:cubicBezTo>
                    <a:pt x="1034" y="367"/>
                    <a:pt x="1029" y="380"/>
                    <a:pt x="1035" y="398"/>
                  </a:cubicBezTo>
                  <a:cubicBezTo>
                    <a:pt x="1044" y="428"/>
                    <a:pt x="1041" y="458"/>
                    <a:pt x="1035" y="488"/>
                  </a:cubicBezTo>
                  <a:cubicBezTo>
                    <a:pt x="1033" y="489"/>
                    <a:pt x="1030" y="489"/>
                    <a:pt x="1027" y="490"/>
                  </a:cubicBezTo>
                  <a:cubicBezTo>
                    <a:pt x="1023" y="481"/>
                    <a:pt x="1019" y="471"/>
                    <a:pt x="1016" y="461"/>
                  </a:cubicBezTo>
                  <a:cubicBezTo>
                    <a:pt x="1013" y="450"/>
                    <a:pt x="1011" y="438"/>
                    <a:pt x="1007" y="421"/>
                  </a:cubicBezTo>
                  <a:cubicBezTo>
                    <a:pt x="985" y="454"/>
                    <a:pt x="977" y="486"/>
                    <a:pt x="975" y="518"/>
                  </a:cubicBezTo>
                  <a:cubicBezTo>
                    <a:pt x="972" y="579"/>
                    <a:pt x="970" y="640"/>
                    <a:pt x="969" y="701"/>
                  </a:cubicBezTo>
                  <a:cubicBezTo>
                    <a:pt x="968" y="722"/>
                    <a:pt x="969" y="743"/>
                    <a:pt x="969" y="773"/>
                  </a:cubicBezTo>
                  <a:cubicBezTo>
                    <a:pt x="988" y="750"/>
                    <a:pt x="1005" y="735"/>
                    <a:pt x="1016" y="716"/>
                  </a:cubicBezTo>
                  <a:cubicBezTo>
                    <a:pt x="1041" y="676"/>
                    <a:pt x="1054" y="631"/>
                    <a:pt x="1052" y="583"/>
                  </a:cubicBezTo>
                  <a:cubicBezTo>
                    <a:pt x="1052" y="550"/>
                    <a:pt x="1053" y="517"/>
                    <a:pt x="1054" y="483"/>
                  </a:cubicBezTo>
                  <a:cubicBezTo>
                    <a:pt x="1054" y="456"/>
                    <a:pt x="1065" y="439"/>
                    <a:pt x="1079" y="439"/>
                  </a:cubicBezTo>
                  <a:cubicBezTo>
                    <a:pt x="1094" y="440"/>
                    <a:pt x="1101" y="452"/>
                    <a:pt x="1101" y="484"/>
                  </a:cubicBezTo>
                  <a:cubicBezTo>
                    <a:pt x="1102" y="532"/>
                    <a:pt x="1106" y="580"/>
                    <a:pt x="1101" y="627"/>
                  </a:cubicBezTo>
                  <a:cubicBezTo>
                    <a:pt x="1089" y="721"/>
                    <a:pt x="1050" y="798"/>
                    <a:pt x="952" y="829"/>
                  </a:cubicBezTo>
                  <a:cubicBezTo>
                    <a:pt x="930" y="836"/>
                    <a:pt x="906" y="837"/>
                    <a:pt x="883" y="841"/>
                  </a:cubicBezTo>
                  <a:cubicBezTo>
                    <a:pt x="882" y="837"/>
                    <a:pt x="881" y="834"/>
                    <a:pt x="879" y="831"/>
                  </a:cubicBezTo>
                  <a:cubicBezTo>
                    <a:pt x="902" y="815"/>
                    <a:pt x="925" y="799"/>
                    <a:pt x="949" y="781"/>
                  </a:cubicBezTo>
                  <a:cubicBezTo>
                    <a:pt x="946" y="735"/>
                    <a:pt x="940" y="689"/>
                    <a:pt x="939" y="642"/>
                  </a:cubicBezTo>
                  <a:cubicBezTo>
                    <a:pt x="938" y="587"/>
                    <a:pt x="937" y="531"/>
                    <a:pt x="942" y="475"/>
                  </a:cubicBezTo>
                  <a:cubicBezTo>
                    <a:pt x="945" y="443"/>
                    <a:pt x="960" y="412"/>
                    <a:pt x="969" y="380"/>
                  </a:cubicBezTo>
                  <a:cubicBezTo>
                    <a:pt x="972" y="369"/>
                    <a:pt x="976" y="356"/>
                    <a:pt x="973" y="347"/>
                  </a:cubicBezTo>
                  <a:cubicBezTo>
                    <a:pt x="954" y="305"/>
                    <a:pt x="929" y="267"/>
                    <a:pt x="895" y="236"/>
                  </a:cubicBezTo>
                  <a:cubicBezTo>
                    <a:pt x="858" y="203"/>
                    <a:pt x="785" y="201"/>
                    <a:pt x="738" y="239"/>
                  </a:cubicBezTo>
                  <a:cubicBezTo>
                    <a:pt x="739" y="245"/>
                    <a:pt x="739" y="254"/>
                    <a:pt x="743" y="260"/>
                  </a:cubicBezTo>
                  <a:cubicBezTo>
                    <a:pt x="766" y="301"/>
                    <a:pt x="771" y="345"/>
                    <a:pt x="774" y="391"/>
                  </a:cubicBezTo>
                  <a:cubicBezTo>
                    <a:pt x="781" y="490"/>
                    <a:pt x="776" y="588"/>
                    <a:pt x="747" y="683"/>
                  </a:cubicBezTo>
                  <a:cubicBezTo>
                    <a:pt x="743" y="699"/>
                    <a:pt x="737" y="713"/>
                    <a:pt x="732" y="729"/>
                  </a:cubicBezTo>
                  <a:cubicBezTo>
                    <a:pt x="726" y="748"/>
                    <a:pt x="712" y="757"/>
                    <a:pt x="694" y="758"/>
                  </a:cubicBezTo>
                  <a:cubicBezTo>
                    <a:pt x="675" y="759"/>
                    <a:pt x="662" y="749"/>
                    <a:pt x="652" y="732"/>
                  </a:cubicBezTo>
                  <a:cubicBezTo>
                    <a:pt x="626" y="686"/>
                    <a:pt x="614" y="635"/>
                    <a:pt x="610" y="584"/>
                  </a:cubicBezTo>
                  <a:cubicBezTo>
                    <a:pt x="605" y="527"/>
                    <a:pt x="604" y="470"/>
                    <a:pt x="605" y="412"/>
                  </a:cubicBezTo>
                  <a:cubicBezTo>
                    <a:pt x="607" y="345"/>
                    <a:pt x="635" y="287"/>
                    <a:pt x="675" y="227"/>
                  </a:cubicBezTo>
                  <a:close/>
                  <a:moveTo>
                    <a:pt x="696" y="278"/>
                  </a:moveTo>
                  <a:cubicBezTo>
                    <a:pt x="668" y="311"/>
                    <a:pt x="655" y="339"/>
                    <a:pt x="646" y="383"/>
                  </a:cubicBezTo>
                  <a:cubicBezTo>
                    <a:pt x="632" y="446"/>
                    <a:pt x="635" y="510"/>
                    <a:pt x="642" y="574"/>
                  </a:cubicBezTo>
                  <a:cubicBezTo>
                    <a:pt x="646" y="615"/>
                    <a:pt x="660" y="657"/>
                    <a:pt x="670" y="698"/>
                  </a:cubicBezTo>
                  <a:cubicBezTo>
                    <a:pt x="672" y="707"/>
                    <a:pt x="679" y="715"/>
                    <a:pt x="685" y="725"/>
                  </a:cubicBezTo>
                  <a:cubicBezTo>
                    <a:pt x="747" y="622"/>
                    <a:pt x="762" y="373"/>
                    <a:pt x="696" y="278"/>
                  </a:cubicBezTo>
                  <a:close/>
                  <a:moveTo>
                    <a:pt x="386" y="290"/>
                  </a:moveTo>
                  <a:cubicBezTo>
                    <a:pt x="368" y="403"/>
                    <a:pt x="370" y="516"/>
                    <a:pt x="386" y="630"/>
                  </a:cubicBezTo>
                  <a:cubicBezTo>
                    <a:pt x="406" y="516"/>
                    <a:pt x="412" y="403"/>
                    <a:pt x="386" y="2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61">
              <a:extLst>
                <a:ext uri="{FF2B5EF4-FFF2-40B4-BE49-F238E27FC236}">
                  <a16:creationId xmlns:a16="http://schemas.microsoft.com/office/drawing/2014/main" id="{7C7BCBFF-F088-120F-6B79-65CB1418E646}"/>
                </a:ext>
              </a:extLst>
            </p:cNvPr>
            <p:cNvSpPr/>
            <p:nvPr/>
          </p:nvSpPr>
          <p:spPr bwMode="auto">
            <a:xfrm>
              <a:off x="1048" y="1777"/>
              <a:ext cx="280" cy="412"/>
            </a:xfrm>
            <a:custGeom>
              <a:avLst/>
              <a:gdLst>
                <a:gd name="T0" fmla="*/ 69 w 1034"/>
                <a:gd name="T1" fmla="*/ 9 h 1522"/>
                <a:gd name="T2" fmla="*/ 29 w 1034"/>
                <a:gd name="T3" fmla="*/ 15 h 1522"/>
                <a:gd name="T4" fmla="*/ 33 w 1034"/>
                <a:gd name="T5" fmla="*/ 108 h 1522"/>
                <a:gd name="T6" fmla="*/ 155 w 1034"/>
                <a:gd name="T7" fmla="*/ 366 h 1522"/>
                <a:gd name="T8" fmla="*/ 225 w 1034"/>
                <a:gd name="T9" fmla="*/ 487 h 1522"/>
                <a:gd name="T10" fmla="*/ 346 w 1034"/>
                <a:gd name="T11" fmla="*/ 674 h 1522"/>
                <a:gd name="T12" fmla="*/ 531 w 1034"/>
                <a:gd name="T13" fmla="*/ 944 h 1522"/>
                <a:gd name="T14" fmla="*/ 598 w 1034"/>
                <a:gd name="T15" fmla="*/ 1032 h 1522"/>
                <a:gd name="T16" fmla="*/ 768 w 1034"/>
                <a:gd name="T17" fmla="*/ 1243 h 1522"/>
                <a:gd name="T18" fmla="*/ 938 w 1034"/>
                <a:gd name="T19" fmla="*/ 1422 h 1522"/>
                <a:gd name="T20" fmla="*/ 1034 w 1034"/>
                <a:gd name="T21" fmla="*/ 1522 h 1522"/>
                <a:gd name="T22" fmla="*/ 1017 w 1034"/>
                <a:gd name="T23" fmla="*/ 1513 h 1522"/>
                <a:gd name="T24" fmla="*/ 668 w 1034"/>
                <a:gd name="T25" fmla="*/ 1189 h 1522"/>
                <a:gd name="T26" fmla="*/ 424 w 1034"/>
                <a:gd name="T27" fmla="*/ 864 h 1522"/>
                <a:gd name="T28" fmla="*/ 339 w 1034"/>
                <a:gd name="T29" fmla="*/ 743 h 1522"/>
                <a:gd name="T30" fmla="*/ 126 w 1034"/>
                <a:gd name="T31" fmla="*/ 392 h 1522"/>
                <a:gd name="T32" fmla="*/ 25 w 1034"/>
                <a:gd name="T33" fmla="*/ 177 h 1522"/>
                <a:gd name="T34" fmla="*/ 3 w 1034"/>
                <a:gd name="T35" fmla="*/ 64 h 1522"/>
                <a:gd name="T36" fmla="*/ 4 w 1034"/>
                <a:gd name="T37" fmla="*/ 40 h 1522"/>
                <a:gd name="T38" fmla="*/ 51 w 1034"/>
                <a:gd name="T39" fmla="*/ 3 h 1522"/>
                <a:gd name="T40" fmla="*/ 69 w 1034"/>
                <a:gd name="T41" fmla="*/ 5 h 1522"/>
                <a:gd name="T42" fmla="*/ 69 w 1034"/>
                <a:gd name="T43" fmla="*/ 9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4" h="1522">
                  <a:moveTo>
                    <a:pt x="69" y="9"/>
                  </a:moveTo>
                  <a:cubicBezTo>
                    <a:pt x="56" y="11"/>
                    <a:pt x="43" y="12"/>
                    <a:pt x="29" y="15"/>
                  </a:cubicBezTo>
                  <a:cubicBezTo>
                    <a:pt x="15" y="47"/>
                    <a:pt x="25" y="78"/>
                    <a:pt x="33" y="108"/>
                  </a:cubicBezTo>
                  <a:cubicBezTo>
                    <a:pt x="57" y="202"/>
                    <a:pt x="108" y="283"/>
                    <a:pt x="155" y="366"/>
                  </a:cubicBezTo>
                  <a:cubicBezTo>
                    <a:pt x="178" y="407"/>
                    <a:pt x="200" y="448"/>
                    <a:pt x="225" y="487"/>
                  </a:cubicBezTo>
                  <a:cubicBezTo>
                    <a:pt x="264" y="550"/>
                    <a:pt x="305" y="612"/>
                    <a:pt x="346" y="674"/>
                  </a:cubicBezTo>
                  <a:cubicBezTo>
                    <a:pt x="407" y="765"/>
                    <a:pt x="469" y="854"/>
                    <a:pt x="531" y="944"/>
                  </a:cubicBezTo>
                  <a:cubicBezTo>
                    <a:pt x="552" y="974"/>
                    <a:pt x="575" y="1003"/>
                    <a:pt x="598" y="1032"/>
                  </a:cubicBezTo>
                  <a:cubicBezTo>
                    <a:pt x="655" y="1103"/>
                    <a:pt x="709" y="1175"/>
                    <a:pt x="768" y="1243"/>
                  </a:cubicBezTo>
                  <a:cubicBezTo>
                    <a:pt x="822" y="1305"/>
                    <a:pt x="881" y="1363"/>
                    <a:pt x="938" y="1422"/>
                  </a:cubicBezTo>
                  <a:cubicBezTo>
                    <a:pt x="970" y="1455"/>
                    <a:pt x="1004" y="1486"/>
                    <a:pt x="1034" y="1522"/>
                  </a:cubicBezTo>
                  <a:cubicBezTo>
                    <a:pt x="1029" y="1519"/>
                    <a:pt x="1022" y="1516"/>
                    <a:pt x="1017" y="1513"/>
                  </a:cubicBezTo>
                  <a:cubicBezTo>
                    <a:pt x="884" y="1423"/>
                    <a:pt x="770" y="1311"/>
                    <a:pt x="668" y="1189"/>
                  </a:cubicBezTo>
                  <a:cubicBezTo>
                    <a:pt x="582" y="1085"/>
                    <a:pt x="496" y="979"/>
                    <a:pt x="424" y="864"/>
                  </a:cubicBezTo>
                  <a:cubicBezTo>
                    <a:pt x="399" y="822"/>
                    <a:pt x="365" y="785"/>
                    <a:pt x="339" y="743"/>
                  </a:cubicBezTo>
                  <a:cubicBezTo>
                    <a:pt x="267" y="627"/>
                    <a:pt x="196" y="510"/>
                    <a:pt x="126" y="392"/>
                  </a:cubicBezTo>
                  <a:cubicBezTo>
                    <a:pt x="86" y="324"/>
                    <a:pt x="47" y="254"/>
                    <a:pt x="25" y="177"/>
                  </a:cubicBezTo>
                  <a:cubicBezTo>
                    <a:pt x="14" y="140"/>
                    <a:pt x="0" y="104"/>
                    <a:pt x="3" y="64"/>
                  </a:cubicBezTo>
                  <a:cubicBezTo>
                    <a:pt x="4" y="56"/>
                    <a:pt x="3" y="48"/>
                    <a:pt x="4" y="40"/>
                  </a:cubicBezTo>
                  <a:cubicBezTo>
                    <a:pt x="9" y="7"/>
                    <a:pt x="18" y="0"/>
                    <a:pt x="51" y="3"/>
                  </a:cubicBezTo>
                  <a:cubicBezTo>
                    <a:pt x="57" y="3"/>
                    <a:pt x="63" y="4"/>
                    <a:pt x="69" y="5"/>
                  </a:cubicBezTo>
                  <a:cubicBezTo>
                    <a:pt x="69" y="6"/>
                    <a:pt x="69" y="8"/>
                    <a:pt x="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62">
              <a:extLst>
                <a:ext uri="{FF2B5EF4-FFF2-40B4-BE49-F238E27FC236}">
                  <a16:creationId xmlns:a16="http://schemas.microsoft.com/office/drawing/2014/main" id="{61766E65-6F8F-E93C-A213-DD1C839C0D65}"/>
                </a:ext>
              </a:extLst>
            </p:cNvPr>
            <p:cNvSpPr/>
            <p:nvPr/>
          </p:nvSpPr>
          <p:spPr bwMode="auto">
            <a:xfrm>
              <a:off x="1913" y="2061"/>
              <a:ext cx="215" cy="289"/>
            </a:xfrm>
            <a:custGeom>
              <a:avLst/>
              <a:gdLst>
                <a:gd name="T0" fmla="*/ 795 w 795"/>
                <a:gd name="T1" fmla="*/ 8 h 1069"/>
                <a:gd name="T2" fmla="*/ 723 w 795"/>
                <a:gd name="T3" fmla="*/ 120 h 1069"/>
                <a:gd name="T4" fmla="*/ 573 w 795"/>
                <a:gd name="T5" fmla="*/ 325 h 1069"/>
                <a:gd name="T6" fmla="*/ 457 w 795"/>
                <a:gd name="T7" fmla="*/ 477 h 1069"/>
                <a:gd name="T8" fmla="*/ 252 w 795"/>
                <a:gd name="T9" fmla="*/ 735 h 1069"/>
                <a:gd name="T10" fmla="*/ 24 w 795"/>
                <a:gd name="T11" fmla="*/ 1055 h 1069"/>
                <a:gd name="T12" fmla="*/ 9 w 795"/>
                <a:gd name="T13" fmla="*/ 1069 h 1069"/>
                <a:gd name="T14" fmla="*/ 2 w 795"/>
                <a:gd name="T15" fmla="*/ 1041 h 1069"/>
                <a:gd name="T16" fmla="*/ 31 w 795"/>
                <a:gd name="T17" fmla="*/ 956 h 1069"/>
                <a:gd name="T18" fmla="*/ 156 w 795"/>
                <a:gd name="T19" fmla="*/ 768 h 1069"/>
                <a:gd name="T20" fmla="*/ 368 w 795"/>
                <a:gd name="T21" fmla="*/ 499 h 1069"/>
                <a:gd name="T22" fmla="*/ 554 w 795"/>
                <a:gd name="T23" fmla="*/ 272 h 1069"/>
                <a:gd name="T24" fmla="*/ 786 w 795"/>
                <a:gd name="T25" fmla="*/ 0 h 1069"/>
                <a:gd name="T26" fmla="*/ 795 w 795"/>
                <a:gd name="T27" fmla="*/ 8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5" h="1069">
                  <a:moveTo>
                    <a:pt x="795" y="8"/>
                  </a:moveTo>
                  <a:cubicBezTo>
                    <a:pt x="771" y="45"/>
                    <a:pt x="749" y="84"/>
                    <a:pt x="723" y="120"/>
                  </a:cubicBezTo>
                  <a:cubicBezTo>
                    <a:pt x="674" y="189"/>
                    <a:pt x="624" y="257"/>
                    <a:pt x="573" y="325"/>
                  </a:cubicBezTo>
                  <a:cubicBezTo>
                    <a:pt x="535" y="376"/>
                    <a:pt x="496" y="427"/>
                    <a:pt x="457" y="477"/>
                  </a:cubicBezTo>
                  <a:cubicBezTo>
                    <a:pt x="389" y="563"/>
                    <a:pt x="319" y="648"/>
                    <a:pt x="252" y="735"/>
                  </a:cubicBezTo>
                  <a:cubicBezTo>
                    <a:pt x="171" y="838"/>
                    <a:pt x="92" y="943"/>
                    <a:pt x="24" y="1055"/>
                  </a:cubicBezTo>
                  <a:cubicBezTo>
                    <a:pt x="21" y="1059"/>
                    <a:pt x="16" y="1062"/>
                    <a:pt x="9" y="1069"/>
                  </a:cubicBezTo>
                  <a:cubicBezTo>
                    <a:pt x="5" y="1057"/>
                    <a:pt x="0" y="1048"/>
                    <a:pt x="2" y="1041"/>
                  </a:cubicBezTo>
                  <a:cubicBezTo>
                    <a:pt x="10" y="1012"/>
                    <a:pt x="16" y="981"/>
                    <a:pt x="31" y="956"/>
                  </a:cubicBezTo>
                  <a:cubicBezTo>
                    <a:pt x="70" y="892"/>
                    <a:pt x="111" y="828"/>
                    <a:pt x="156" y="768"/>
                  </a:cubicBezTo>
                  <a:cubicBezTo>
                    <a:pt x="224" y="677"/>
                    <a:pt x="297" y="588"/>
                    <a:pt x="368" y="499"/>
                  </a:cubicBezTo>
                  <a:cubicBezTo>
                    <a:pt x="429" y="423"/>
                    <a:pt x="491" y="347"/>
                    <a:pt x="554" y="272"/>
                  </a:cubicBezTo>
                  <a:cubicBezTo>
                    <a:pt x="631" y="180"/>
                    <a:pt x="708" y="90"/>
                    <a:pt x="786" y="0"/>
                  </a:cubicBezTo>
                  <a:cubicBezTo>
                    <a:pt x="789" y="2"/>
                    <a:pt x="792" y="5"/>
                    <a:pt x="79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63">
              <a:extLst>
                <a:ext uri="{FF2B5EF4-FFF2-40B4-BE49-F238E27FC236}">
                  <a16:creationId xmlns:a16="http://schemas.microsoft.com/office/drawing/2014/main" id="{24DA0DE7-71B0-D24F-97B9-6976134C028E}"/>
                </a:ext>
              </a:extLst>
            </p:cNvPr>
            <p:cNvSpPr/>
            <p:nvPr/>
          </p:nvSpPr>
          <p:spPr bwMode="auto">
            <a:xfrm>
              <a:off x="1864" y="2041"/>
              <a:ext cx="214" cy="257"/>
            </a:xfrm>
            <a:custGeom>
              <a:avLst/>
              <a:gdLst>
                <a:gd name="T0" fmla="*/ 104 w 791"/>
                <a:gd name="T1" fmla="*/ 950 h 950"/>
                <a:gd name="T2" fmla="*/ 139 w 791"/>
                <a:gd name="T3" fmla="*/ 904 h 950"/>
                <a:gd name="T4" fmla="*/ 316 w 791"/>
                <a:gd name="T5" fmla="*/ 715 h 950"/>
                <a:gd name="T6" fmla="*/ 322 w 791"/>
                <a:gd name="T7" fmla="*/ 699 h 950"/>
                <a:gd name="T8" fmla="*/ 252 w 791"/>
                <a:gd name="T9" fmla="*/ 753 h 950"/>
                <a:gd name="T10" fmla="*/ 85 w 791"/>
                <a:gd name="T11" fmla="*/ 881 h 950"/>
                <a:gd name="T12" fmla="*/ 29 w 791"/>
                <a:gd name="T13" fmla="*/ 918 h 950"/>
                <a:gd name="T14" fmla="*/ 2 w 791"/>
                <a:gd name="T15" fmla="*/ 919 h 950"/>
                <a:gd name="T16" fmla="*/ 14 w 791"/>
                <a:gd name="T17" fmla="*/ 898 h 950"/>
                <a:gd name="T18" fmla="*/ 161 w 791"/>
                <a:gd name="T19" fmla="*/ 782 h 950"/>
                <a:gd name="T20" fmla="*/ 471 w 791"/>
                <a:gd name="T21" fmla="*/ 495 h 950"/>
                <a:gd name="T22" fmla="*/ 581 w 791"/>
                <a:gd name="T23" fmla="*/ 309 h 950"/>
                <a:gd name="T24" fmla="*/ 679 w 791"/>
                <a:gd name="T25" fmla="*/ 43 h 950"/>
                <a:gd name="T26" fmla="*/ 728 w 791"/>
                <a:gd name="T27" fmla="*/ 0 h 950"/>
                <a:gd name="T28" fmla="*/ 697 w 791"/>
                <a:gd name="T29" fmla="*/ 78 h 950"/>
                <a:gd name="T30" fmla="*/ 667 w 791"/>
                <a:gd name="T31" fmla="*/ 155 h 950"/>
                <a:gd name="T32" fmla="*/ 636 w 791"/>
                <a:gd name="T33" fmla="*/ 233 h 950"/>
                <a:gd name="T34" fmla="*/ 602 w 791"/>
                <a:gd name="T35" fmla="*/ 309 h 950"/>
                <a:gd name="T36" fmla="*/ 571 w 791"/>
                <a:gd name="T37" fmla="*/ 386 h 950"/>
                <a:gd name="T38" fmla="*/ 786 w 791"/>
                <a:gd name="T39" fmla="*/ 138 h 950"/>
                <a:gd name="T40" fmla="*/ 791 w 791"/>
                <a:gd name="T41" fmla="*/ 141 h 950"/>
                <a:gd name="T42" fmla="*/ 736 w 791"/>
                <a:gd name="T43" fmla="*/ 229 h 950"/>
                <a:gd name="T44" fmla="*/ 611 w 791"/>
                <a:gd name="T45" fmla="*/ 394 h 950"/>
                <a:gd name="T46" fmla="*/ 486 w 791"/>
                <a:gd name="T47" fmla="*/ 534 h 950"/>
                <a:gd name="T48" fmla="*/ 409 w 791"/>
                <a:gd name="T49" fmla="*/ 629 h 950"/>
                <a:gd name="T50" fmla="*/ 139 w 791"/>
                <a:gd name="T51" fmla="*/ 928 h 950"/>
                <a:gd name="T52" fmla="*/ 103 w 791"/>
                <a:gd name="T53" fmla="*/ 949 h 950"/>
                <a:gd name="T54" fmla="*/ 104 w 791"/>
                <a:gd name="T55" fmla="*/ 950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91" h="950">
                  <a:moveTo>
                    <a:pt x="104" y="950"/>
                  </a:moveTo>
                  <a:cubicBezTo>
                    <a:pt x="116" y="935"/>
                    <a:pt x="126" y="918"/>
                    <a:pt x="139" y="904"/>
                  </a:cubicBezTo>
                  <a:cubicBezTo>
                    <a:pt x="198" y="841"/>
                    <a:pt x="257" y="778"/>
                    <a:pt x="316" y="715"/>
                  </a:cubicBezTo>
                  <a:cubicBezTo>
                    <a:pt x="320" y="712"/>
                    <a:pt x="322" y="707"/>
                    <a:pt x="322" y="699"/>
                  </a:cubicBezTo>
                  <a:cubicBezTo>
                    <a:pt x="299" y="717"/>
                    <a:pt x="276" y="735"/>
                    <a:pt x="252" y="753"/>
                  </a:cubicBezTo>
                  <a:cubicBezTo>
                    <a:pt x="197" y="796"/>
                    <a:pt x="141" y="839"/>
                    <a:pt x="85" y="881"/>
                  </a:cubicBezTo>
                  <a:cubicBezTo>
                    <a:pt x="67" y="894"/>
                    <a:pt x="47" y="906"/>
                    <a:pt x="29" y="918"/>
                  </a:cubicBezTo>
                  <a:cubicBezTo>
                    <a:pt x="20" y="924"/>
                    <a:pt x="10" y="933"/>
                    <a:pt x="2" y="919"/>
                  </a:cubicBezTo>
                  <a:cubicBezTo>
                    <a:pt x="0" y="915"/>
                    <a:pt x="8" y="903"/>
                    <a:pt x="14" y="898"/>
                  </a:cubicBezTo>
                  <a:cubicBezTo>
                    <a:pt x="63" y="859"/>
                    <a:pt x="112" y="821"/>
                    <a:pt x="161" y="782"/>
                  </a:cubicBezTo>
                  <a:cubicBezTo>
                    <a:pt x="271" y="693"/>
                    <a:pt x="372" y="595"/>
                    <a:pt x="471" y="495"/>
                  </a:cubicBezTo>
                  <a:cubicBezTo>
                    <a:pt x="524" y="440"/>
                    <a:pt x="554" y="376"/>
                    <a:pt x="581" y="309"/>
                  </a:cubicBezTo>
                  <a:cubicBezTo>
                    <a:pt x="617" y="222"/>
                    <a:pt x="647" y="132"/>
                    <a:pt x="679" y="43"/>
                  </a:cubicBezTo>
                  <a:cubicBezTo>
                    <a:pt x="687" y="22"/>
                    <a:pt x="698" y="5"/>
                    <a:pt x="728" y="0"/>
                  </a:cubicBezTo>
                  <a:cubicBezTo>
                    <a:pt x="723" y="31"/>
                    <a:pt x="706" y="53"/>
                    <a:pt x="697" y="78"/>
                  </a:cubicBezTo>
                  <a:cubicBezTo>
                    <a:pt x="688" y="104"/>
                    <a:pt x="677" y="130"/>
                    <a:pt x="667" y="155"/>
                  </a:cubicBezTo>
                  <a:cubicBezTo>
                    <a:pt x="656" y="181"/>
                    <a:pt x="646" y="207"/>
                    <a:pt x="636" y="233"/>
                  </a:cubicBezTo>
                  <a:cubicBezTo>
                    <a:pt x="625" y="258"/>
                    <a:pt x="614" y="284"/>
                    <a:pt x="602" y="309"/>
                  </a:cubicBezTo>
                  <a:cubicBezTo>
                    <a:pt x="590" y="334"/>
                    <a:pt x="577" y="358"/>
                    <a:pt x="571" y="386"/>
                  </a:cubicBezTo>
                  <a:cubicBezTo>
                    <a:pt x="643" y="303"/>
                    <a:pt x="714" y="221"/>
                    <a:pt x="786" y="138"/>
                  </a:cubicBezTo>
                  <a:cubicBezTo>
                    <a:pt x="787" y="139"/>
                    <a:pt x="789" y="140"/>
                    <a:pt x="791" y="141"/>
                  </a:cubicBezTo>
                  <a:cubicBezTo>
                    <a:pt x="773" y="171"/>
                    <a:pt x="756" y="201"/>
                    <a:pt x="736" y="229"/>
                  </a:cubicBezTo>
                  <a:cubicBezTo>
                    <a:pt x="695" y="285"/>
                    <a:pt x="654" y="341"/>
                    <a:pt x="611" y="394"/>
                  </a:cubicBezTo>
                  <a:cubicBezTo>
                    <a:pt x="571" y="442"/>
                    <a:pt x="527" y="487"/>
                    <a:pt x="486" y="534"/>
                  </a:cubicBezTo>
                  <a:cubicBezTo>
                    <a:pt x="459" y="565"/>
                    <a:pt x="434" y="597"/>
                    <a:pt x="409" y="629"/>
                  </a:cubicBezTo>
                  <a:cubicBezTo>
                    <a:pt x="327" y="736"/>
                    <a:pt x="234" y="833"/>
                    <a:pt x="139" y="928"/>
                  </a:cubicBezTo>
                  <a:cubicBezTo>
                    <a:pt x="129" y="937"/>
                    <a:pt x="115" y="942"/>
                    <a:pt x="103" y="949"/>
                  </a:cubicBezTo>
                  <a:lnTo>
                    <a:pt x="104" y="9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64">
              <a:extLst>
                <a:ext uri="{FF2B5EF4-FFF2-40B4-BE49-F238E27FC236}">
                  <a16:creationId xmlns:a16="http://schemas.microsoft.com/office/drawing/2014/main" id="{0A491267-4154-F985-885C-FDEB5D9CFEA2}"/>
                </a:ext>
              </a:extLst>
            </p:cNvPr>
            <p:cNvSpPr/>
            <p:nvPr/>
          </p:nvSpPr>
          <p:spPr bwMode="auto">
            <a:xfrm>
              <a:off x="952" y="1675"/>
              <a:ext cx="44" cy="219"/>
            </a:xfrm>
            <a:custGeom>
              <a:avLst/>
              <a:gdLst>
                <a:gd name="T0" fmla="*/ 152 w 161"/>
                <a:gd name="T1" fmla="*/ 812 h 812"/>
                <a:gd name="T2" fmla="*/ 140 w 161"/>
                <a:gd name="T3" fmla="*/ 776 h 812"/>
                <a:gd name="T4" fmla="*/ 92 w 161"/>
                <a:gd name="T5" fmla="*/ 595 h 812"/>
                <a:gd name="T6" fmla="*/ 35 w 161"/>
                <a:gd name="T7" fmla="*/ 364 h 812"/>
                <a:gd name="T8" fmla="*/ 10 w 161"/>
                <a:gd name="T9" fmla="*/ 15 h 812"/>
                <a:gd name="T10" fmla="*/ 17 w 161"/>
                <a:gd name="T11" fmla="*/ 0 h 812"/>
                <a:gd name="T12" fmla="*/ 24 w 161"/>
                <a:gd name="T13" fmla="*/ 126 h 812"/>
                <a:gd name="T14" fmla="*/ 75 w 161"/>
                <a:gd name="T15" fmla="*/ 468 h 812"/>
                <a:gd name="T16" fmla="*/ 129 w 161"/>
                <a:gd name="T17" fmla="*/ 685 h 812"/>
                <a:gd name="T18" fmla="*/ 147 w 161"/>
                <a:gd name="T19" fmla="*/ 750 h 812"/>
                <a:gd name="T20" fmla="*/ 161 w 161"/>
                <a:gd name="T21" fmla="*/ 810 h 812"/>
                <a:gd name="T22" fmla="*/ 152 w 161"/>
                <a:gd name="T23" fmla="*/ 812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1" h="812">
                  <a:moveTo>
                    <a:pt x="152" y="812"/>
                  </a:moveTo>
                  <a:cubicBezTo>
                    <a:pt x="148" y="800"/>
                    <a:pt x="143" y="788"/>
                    <a:pt x="140" y="776"/>
                  </a:cubicBezTo>
                  <a:cubicBezTo>
                    <a:pt x="124" y="716"/>
                    <a:pt x="107" y="656"/>
                    <a:pt x="92" y="595"/>
                  </a:cubicBezTo>
                  <a:cubicBezTo>
                    <a:pt x="72" y="518"/>
                    <a:pt x="49" y="442"/>
                    <a:pt x="35" y="364"/>
                  </a:cubicBezTo>
                  <a:cubicBezTo>
                    <a:pt x="14" y="249"/>
                    <a:pt x="0" y="133"/>
                    <a:pt x="10" y="15"/>
                  </a:cubicBezTo>
                  <a:cubicBezTo>
                    <a:pt x="10" y="10"/>
                    <a:pt x="11" y="5"/>
                    <a:pt x="17" y="0"/>
                  </a:cubicBezTo>
                  <a:cubicBezTo>
                    <a:pt x="20" y="42"/>
                    <a:pt x="22" y="84"/>
                    <a:pt x="24" y="126"/>
                  </a:cubicBezTo>
                  <a:cubicBezTo>
                    <a:pt x="28" y="242"/>
                    <a:pt x="46" y="356"/>
                    <a:pt x="75" y="468"/>
                  </a:cubicBezTo>
                  <a:cubicBezTo>
                    <a:pt x="94" y="540"/>
                    <a:pt x="111" y="613"/>
                    <a:pt x="129" y="685"/>
                  </a:cubicBezTo>
                  <a:cubicBezTo>
                    <a:pt x="134" y="707"/>
                    <a:pt x="142" y="728"/>
                    <a:pt x="147" y="750"/>
                  </a:cubicBezTo>
                  <a:cubicBezTo>
                    <a:pt x="153" y="770"/>
                    <a:pt x="157" y="790"/>
                    <a:pt x="161" y="810"/>
                  </a:cubicBezTo>
                  <a:cubicBezTo>
                    <a:pt x="158" y="811"/>
                    <a:pt x="155" y="811"/>
                    <a:pt x="152" y="8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65">
              <a:extLst>
                <a:ext uri="{FF2B5EF4-FFF2-40B4-BE49-F238E27FC236}">
                  <a16:creationId xmlns:a16="http://schemas.microsoft.com/office/drawing/2014/main" id="{8BC12534-73E6-FF34-A12A-03EDCA951E88}"/>
                </a:ext>
              </a:extLst>
            </p:cNvPr>
            <p:cNvSpPr/>
            <p:nvPr/>
          </p:nvSpPr>
          <p:spPr bwMode="auto">
            <a:xfrm>
              <a:off x="2152" y="1375"/>
              <a:ext cx="43" cy="94"/>
            </a:xfrm>
            <a:custGeom>
              <a:avLst/>
              <a:gdLst>
                <a:gd name="T0" fmla="*/ 0 w 162"/>
                <a:gd name="T1" fmla="*/ 0 h 347"/>
                <a:gd name="T2" fmla="*/ 162 w 162"/>
                <a:gd name="T3" fmla="*/ 347 h 347"/>
                <a:gd name="T4" fmla="*/ 0 w 162"/>
                <a:gd name="T5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347">
                  <a:moveTo>
                    <a:pt x="0" y="0"/>
                  </a:moveTo>
                  <a:cubicBezTo>
                    <a:pt x="70" y="107"/>
                    <a:pt x="141" y="215"/>
                    <a:pt x="162" y="347"/>
                  </a:cubicBezTo>
                  <a:cubicBezTo>
                    <a:pt x="125" y="223"/>
                    <a:pt x="49" y="11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66">
              <a:extLst>
                <a:ext uri="{FF2B5EF4-FFF2-40B4-BE49-F238E27FC236}">
                  <a16:creationId xmlns:a16="http://schemas.microsoft.com/office/drawing/2014/main" id="{0F70EF01-5ED3-33CF-40C8-9FEBB6B92672}"/>
                </a:ext>
              </a:extLst>
            </p:cNvPr>
            <p:cNvSpPr/>
            <p:nvPr/>
          </p:nvSpPr>
          <p:spPr bwMode="auto">
            <a:xfrm>
              <a:off x="2195" y="1445"/>
              <a:ext cx="9" cy="20"/>
            </a:xfrm>
            <a:custGeom>
              <a:avLst/>
              <a:gdLst>
                <a:gd name="T0" fmla="*/ 8 w 35"/>
                <a:gd name="T1" fmla="*/ 0 h 77"/>
                <a:gd name="T2" fmla="*/ 35 w 35"/>
                <a:gd name="T3" fmla="*/ 74 h 77"/>
                <a:gd name="T4" fmla="*/ 26 w 35"/>
                <a:gd name="T5" fmla="*/ 77 h 77"/>
                <a:gd name="T6" fmla="*/ 0 w 35"/>
                <a:gd name="T7" fmla="*/ 3 h 77"/>
                <a:gd name="T8" fmla="*/ 8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8" y="0"/>
                  </a:moveTo>
                  <a:cubicBezTo>
                    <a:pt x="17" y="24"/>
                    <a:pt x="26" y="49"/>
                    <a:pt x="35" y="74"/>
                  </a:cubicBezTo>
                  <a:cubicBezTo>
                    <a:pt x="32" y="75"/>
                    <a:pt x="29" y="76"/>
                    <a:pt x="26" y="77"/>
                  </a:cubicBezTo>
                  <a:cubicBezTo>
                    <a:pt x="13" y="54"/>
                    <a:pt x="9" y="27"/>
                    <a:pt x="0" y="3"/>
                  </a:cubicBezTo>
                  <a:cubicBezTo>
                    <a:pt x="2" y="2"/>
                    <a:pt x="5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67">
              <a:extLst>
                <a:ext uri="{FF2B5EF4-FFF2-40B4-BE49-F238E27FC236}">
                  <a16:creationId xmlns:a16="http://schemas.microsoft.com/office/drawing/2014/main" id="{86F8C196-FDC7-CF26-E763-523DCF4BEE49}"/>
                </a:ext>
              </a:extLst>
            </p:cNvPr>
            <p:cNvSpPr/>
            <p:nvPr/>
          </p:nvSpPr>
          <p:spPr bwMode="auto">
            <a:xfrm>
              <a:off x="1346" y="2202"/>
              <a:ext cx="14" cy="14"/>
            </a:xfrm>
            <a:custGeom>
              <a:avLst/>
              <a:gdLst>
                <a:gd name="T0" fmla="*/ 0 w 49"/>
                <a:gd name="T1" fmla="*/ 1 h 51"/>
                <a:gd name="T2" fmla="*/ 49 w 49"/>
                <a:gd name="T3" fmla="*/ 45 h 51"/>
                <a:gd name="T4" fmla="*/ 43 w 49"/>
                <a:gd name="T5" fmla="*/ 51 h 51"/>
                <a:gd name="T6" fmla="*/ 1 w 49"/>
                <a:gd name="T7" fmla="*/ 0 h 51"/>
                <a:gd name="T8" fmla="*/ 0 w 49"/>
                <a:gd name="T9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1">
                  <a:moveTo>
                    <a:pt x="0" y="1"/>
                  </a:moveTo>
                  <a:cubicBezTo>
                    <a:pt x="25" y="7"/>
                    <a:pt x="39" y="24"/>
                    <a:pt x="49" y="45"/>
                  </a:cubicBezTo>
                  <a:cubicBezTo>
                    <a:pt x="47" y="47"/>
                    <a:pt x="45" y="49"/>
                    <a:pt x="43" y="51"/>
                  </a:cubicBezTo>
                  <a:cubicBezTo>
                    <a:pt x="29" y="34"/>
                    <a:pt x="15" y="17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68">
              <a:extLst>
                <a:ext uri="{FF2B5EF4-FFF2-40B4-BE49-F238E27FC236}">
                  <a16:creationId xmlns:a16="http://schemas.microsoft.com/office/drawing/2014/main" id="{C84EBFAD-0E3D-D895-67E7-228ED5630A91}"/>
                </a:ext>
              </a:extLst>
            </p:cNvPr>
            <p:cNvSpPr/>
            <p:nvPr/>
          </p:nvSpPr>
          <p:spPr bwMode="auto">
            <a:xfrm>
              <a:off x="1333" y="2192"/>
              <a:ext cx="14" cy="10"/>
            </a:xfrm>
            <a:custGeom>
              <a:avLst/>
              <a:gdLst>
                <a:gd name="T0" fmla="*/ 52 w 52"/>
                <a:gd name="T1" fmla="*/ 36 h 37"/>
                <a:gd name="T2" fmla="*/ 0 w 52"/>
                <a:gd name="T3" fmla="*/ 9 h 37"/>
                <a:gd name="T4" fmla="*/ 5 w 52"/>
                <a:gd name="T5" fmla="*/ 0 h 37"/>
                <a:gd name="T6" fmla="*/ 51 w 52"/>
                <a:gd name="T7" fmla="*/ 37 h 37"/>
                <a:gd name="T8" fmla="*/ 52 w 52"/>
                <a:gd name="T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7">
                  <a:moveTo>
                    <a:pt x="52" y="36"/>
                  </a:moveTo>
                  <a:cubicBezTo>
                    <a:pt x="34" y="27"/>
                    <a:pt x="17" y="18"/>
                    <a:pt x="0" y="9"/>
                  </a:cubicBezTo>
                  <a:cubicBezTo>
                    <a:pt x="1" y="6"/>
                    <a:pt x="3" y="3"/>
                    <a:pt x="5" y="0"/>
                  </a:cubicBezTo>
                  <a:cubicBezTo>
                    <a:pt x="21" y="11"/>
                    <a:pt x="43" y="13"/>
                    <a:pt x="51" y="37"/>
                  </a:cubicBezTo>
                  <a:cubicBezTo>
                    <a:pt x="51" y="37"/>
                    <a:pt x="52" y="36"/>
                    <a:pt x="5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69">
              <a:extLst>
                <a:ext uri="{FF2B5EF4-FFF2-40B4-BE49-F238E27FC236}">
                  <a16:creationId xmlns:a16="http://schemas.microsoft.com/office/drawing/2014/main" id="{FE729977-8121-E711-203F-22D5D6434B1F}"/>
                </a:ext>
              </a:extLst>
            </p:cNvPr>
            <p:cNvSpPr/>
            <p:nvPr/>
          </p:nvSpPr>
          <p:spPr bwMode="auto">
            <a:xfrm>
              <a:off x="1363" y="1092"/>
              <a:ext cx="14" cy="11"/>
            </a:xfrm>
            <a:custGeom>
              <a:avLst/>
              <a:gdLst>
                <a:gd name="T0" fmla="*/ 1 w 51"/>
                <a:gd name="T1" fmla="*/ 42 h 42"/>
                <a:gd name="T2" fmla="*/ 51 w 51"/>
                <a:gd name="T3" fmla="*/ 0 h 42"/>
                <a:gd name="T4" fmla="*/ 0 w 51"/>
                <a:gd name="T5" fmla="*/ 41 h 42"/>
                <a:gd name="T6" fmla="*/ 1 w 51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42">
                  <a:moveTo>
                    <a:pt x="1" y="42"/>
                  </a:moveTo>
                  <a:cubicBezTo>
                    <a:pt x="18" y="28"/>
                    <a:pt x="34" y="14"/>
                    <a:pt x="51" y="0"/>
                  </a:cubicBezTo>
                  <a:cubicBezTo>
                    <a:pt x="39" y="27"/>
                    <a:pt x="25" y="36"/>
                    <a:pt x="0" y="41"/>
                  </a:cubicBezTo>
                  <a:lnTo>
                    <a:pt x="1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0">
              <a:extLst>
                <a:ext uri="{FF2B5EF4-FFF2-40B4-BE49-F238E27FC236}">
                  <a16:creationId xmlns:a16="http://schemas.microsoft.com/office/drawing/2014/main" id="{1CE22069-DEF5-B984-9272-8CD81689FC6C}"/>
                </a:ext>
              </a:extLst>
            </p:cNvPr>
            <p:cNvSpPr/>
            <p:nvPr/>
          </p:nvSpPr>
          <p:spPr bwMode="auto">
            <a:xfrm>
              <a:off x="1883" y="2297"/>
              <a:ext cx="9" cy="9"/>
            </a:xfrm>
            <a:custGeom>
              <a:avLst/>
              <a:gdLst>
                <a:gd name="T0" fmla="*/ 31 w 32"/>
                <a:gd name="T1" fmla="*/ 0 h 33"/>
                <a:gd name="T2" fmla="*/ 0 w 32"/>
                <a:gd name="T3" fmla="*/ 33 h 33"/>
                <a:gd name="T4" fmla="*/ 0 w 32"/>
                <a:gd name="T5" fmla="*/ 33 h 33"/>
                <a:gd name="T6" fmla="*/ 32 w 32"/>
                <a:gd name="T7" fmla="*/ 1 h 33"/>
                <a:gd name="T8" fmla="*/ 31 w 32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31" y="0"/>
                  </a:moveTo>
                  <a:cubicBezTo>
                    <a:pt x="28" y="18"/>
                    <a:pt x="20" y="31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14"/>
                    <a:pt x="14" y="5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71">
              <a:extLst>
                <a:ext uri="{FF2B5EF4-FFF2-40B4-BE49-F238E27FC236}">
                  <a16:creationId xmlns:a16="http://schemas.microsoft.com/office/drawing/2014/main" id="{D02E355B-B7DE-9D6E-A3C6-A2BF11CE349D}"/>
                </a:ext>
              </a:extLst>
            </p:cNvPr>
            <p:cNvSpPr/>
            <p:nvPr/>
          </p:nvSpPr>
          <p:spPr bwMode="auto">
            <a:xfrm>
              <a:off x="1874" y="2306"/>
              <a:ext cx="9" cy="9"/>
            </a:xfrm>
            <a:custGeom>
              <a:avLst/>
              <a:gdLst>
                <a:gd name="T0" fmla="*/ 36 w 36"/>
                <a:gd name="T1" fmla="*/ 0 h 34"/>
                <a:gd name="T2" fmla="*/ 0 w 36"/>
                <a:gd name="T3" fmla="*/ 34 h 34"/>
                <a:gd name="T4" fmla="*/ 36 w 36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4">
                  <a:moveTo>
                    <a:pt x="36" y="0"/>
                  </a:moveTo>
                  <a:cubicBezTo>
                    <a:pt x="31" y="18"/>
                    <a:pt x="17" y="28"/>
                    <a:pt x="0" y="34"/>
                  </a:cubicBezTo>
                  <a:cubicBezTo>
                    <a:pt x="7" y="18"/>
                    <a:pt x="16" y="3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72">
              <a:extLst>
                <a:ext uri="{FF2B5EF4-FFF2-40B4-BE49-F238E27FC236}">
                  <a16:creationId xmlns:a16="http://schemas.microsoft.com/office/drawing/2014/main" id="{8E3901D3-22BA-8A4E-0735-A710DA7E5A2E}"/>
                </a:ext>
              </a:extLst>
            </p:cNvPr>
            <p:cNvSpPr/>
            <p:nvPr/>
          </p:nvSpPr>
          <p:spPr bwMode="auto">
            <a:xfrm>
              <a:off x="1204" y="2198"/>
              <a:ext cx="7" cy="13"/>
            </a:xfrm>
            <a:custGeom>
              <a:avLst/>
              <a:gdLst>
                <a:gd name="T0" fmla="*/ 10 w 28"/>
                <a:gd name="T1" fmla="*/ 0 h 46"/>
                <a:gd name="T2" fmla="*/ 28 w 28"/>
                <a:gd name="T3" fmla="*/ 43 h 46"/>
                <a:gd name="T4" fmla="*/ 22 w 28"/>
                <a:gd name="T5" fmla="*/ 46 h 46"/>
                <a:gd name="T6" fmla="*/ 0 w 28"/>
                <a:gd name="T7" fmla="*/ 5 h 46"/>
                <a:gd name="T8" fmla="*/ 10 w 2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6">
                  <a:moveTo>
                    <a:pt x="10" y="0"/>
                  </a:moveTo>
                  <a:cubicBezTo>
                    <a:pt x="16" y="14"/>
                    <a:pt x="22" y="29"/>
                    <a:pt x="28" y="43"/>
                  </a:cubicBezTo>
                  <a:cubicBezTo>
                    <a:pt x="26" y="44"/>
                    <a:pt x="24" y="45"/>
                    <a:pt x="22" y="46"/>
                  </a:cubicBezTo>
                  <a:cubicBezTo>
                    <a:pt x="15" y="33"/>
                    <a:pt x="8" y="19"/>
                    <a:pt x="0" y="5"/>
                  </a:cubicBezTo>
                  <a:cubicBezTo>
                    <a:pt x="3" y="4"/>
                    <a:pt x="7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73">
              <a:extLst>
                <a:ext uri="{FF2B5EF4-FFF2-40B4-BE49-F238E27FC236}">
                  <a16:creationId xmlns:a16="http://schemas.microsoft.com/office/drawing/2014/main" id="{FEBCF75C-DC3A-826C-7DEC-FD577711B9DE}"/>
                </a:ext>
              </a:extLst>
            </p:cNvPr>
            <p:cNvSpPr/>
            <p:nvPr/>
          </p:nvSpPr>
          <p:spPr bwMode="auto">
            <a:xfrm>
              <a:off x="1353" y="1103"/>
              <a:ext cx="10" cy="9"/>
            </a:xfrm>
            <a:custGeom>
              <a:avLst/>
              <a:gdLst>
                <a:gd name="T0" fmla="*/ 36 w 37"/>
                <a:gd name="T1" fmla="*/ 0 h 35"/>
                <a:gd name="T2" fmla="*/ 8 w 37"/>
                <a:gd name="T3" fmla="*/ 35 h 35"/>
                <a:gd name="T4" fmla="*/ 0 w 37"/>
                <a:gd name="T5" fmla="*/ 27 h 35"/>
                <a:gd name="T6" fmla="*/ 37 w 37"/>
                <a:gd name="T7" fmla="*/ 1 h 35"/>
                <a:gd name="T8" fmla="*/ 36 w 37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5">
                  <a:moveTo>
                    <a:pt x="36" y="0"/>
                  </a:moveTo>
                  <a:cubicBezTo>
                    <a:pt x="27" y="11"/>
                    <a:pt x="17" y="23"/>
                    <a:pt x="8" y="35"/>
                  </a:cubicBezTo>
                  <a:cubicBezTo>
                    <a:pt x="5" y="32"/>
                    <a:pt x="2" y="30"/>
                    <a:pt x="0" y="27"/>
                  </a:cubicBezTo>
                  <a:cubicBezTo>
                    <a:pt x="12" y="18"/>
                    <a:pt x="25" y="10"/>
                    <a:pt x="37" y="1"/>
                  </a:cubicBezTo>
                  <a:cubicBezTo>
                    <a:pt x="37" y="1"/>
                    <a:pt x="36" y="0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74">
              <a:extLst>
                <a:ext uri="{FF2B5EF4-FFF2-40B4-BE49-F238E27FC236}">
                  <a16:creationId xmlns:a16="http://schemas.microsoft.com/office/drawing/2014/main" id="{16B4204B-2E0A-FD10-B751-7761A39CD245}"/>
                </a:ext>
              </a:extLst>
            </p:cNvPr>
            <p:cNvSpPr/>
            <p:nvPr/>
          </p:nvSpPr>
          <p:spPr bwMode="auto">
            <a:xfrm>
              <a:off x="1188" y="2174"/>
              <a:ext cx="7" cy="11"/>
            </a:xfrm>
            <a:custGeom>
              <a:avLst/>
              <a:gdLst>
                <a:gd name="T0" fmla="*/ 3 w 26"/>
                <a:gd name="T1" fmla="*/ 0 h 41"/>
                <a:gd name="T2" fmla="*/ 26 w 26"/>
                <a:gd name="T3" fmla="*/ 41 h 41"/>
                <a:gd name="T4" fmla="*/ 4 w 26"/>
                <a:gd name="T5" fmla="*/ 0 h 41"/>
                <a:gd name="T6" fmla="*/ 3 w 26"/>
                <a:gd name="T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41">
                  <a:moveTo>
                    <a:pt x="3" y="0"/>
                  </a:moveTo>
                  <a:cubicBezTo>
                    <a:pt x="18" y="7"/>
                    <a:pt x="24" y="19"/>
                    <a:pt x="26" y="41"/>
                  </a:cubicBezTo>
                  <a:cubicBezTo>
                    <a:pt x="9" y="28"/>
                    <a:pt x="0" y="17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75">
              <a:extLst>
                <a:ext uri="{FF2B5EF4-FFF2-40B4-BE49-F238E27FC236}">
                  <a16:creationId xmlns:a16="http://schemas.microsoft.com/office/drawing/2014/main" id="{5D6F94DC-F934-5D01-F6CF-1C259367CBE3}"/>
                </a:ext>
              </a:extLst>
            </p:cNvPr>
            <p:cNvSpPr/>
            <p:nvPr/>
          </p:nvSpPr>
          <p:spPr bwMode="auto">
            <a:xfrm>
              <a:off x="1002" y="1870"/>
              <a:ext cx="2" cy="11"/>
            </a:xfrm>
            <a:custGeom>
              <a:avLst/>
              <a:gdLst>
                <a:gd name="T0" fmla="*/ 5 w 9"/>
                <a:gd name="T1" fmla="*/ 1 h 40"/>
                <a:gd name="T2" fmla="*/ 9 w 9"/>
                <a:gd name="T3" fmla="*/ 40 h 40"/>
                <a:gd name="T4" fmla="*/ 0 w 9"/>
                <a:gd name="T5" fmla="*/ 40 h 40"/>
                <a:gd name="T6" fmla="*/ 5 w 9"/>
                <a:gd name="T7" fmla="*/ 0 h 40"/>
                <a:gd name="T8" fmla="*/ 5 w 9"/>
                <a:gd name="T9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5" y="1"/>
                  </a:moveTo>
                  <a:cubicBezTo>
                    <a:pt x="6" y="14"/>
                    <a:pt x="8" y="27"/>
                    <a:pt x="9" y="40"/>
                  </a:cubicBezTo>
                  <a:cubicBezTo>
                    <a:pt x="6" y="40"/>
                    <a:pt x="3" y="40"/>
                    <a:pt x="0" y="40"/>
                  </a:cubicBezTo>
                  <a:cubicBezTo>
                    <a:pt x="2" y="27"/>
                    <a:pt x="3" y="13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76">
              <a:extLst>
                <a:ext uri="{FF2B5EF4-FFF2-40B4-BE49-F238E27FC236}">
                  <a16:creationId xmlns:a16="http://schemas.microsoft.com/office/drawing/2014/main" id="{94E345AD-C172-E968-425E-04D248DBBFB1}"/>
                </a:ext>
              </a:extLst>
            </p:cNvPr>
            <p:cNvSpPr/>
            <p:nvPr/>
          </p:nvSpPr>
          <p:spPr bwMode="auto">
            <a:xfrm>
              <a:off x="1661" y="2700"/>
              <a:ext cx="57" cy="11"/>
            </a:xfrm>
            <a:custGeom>
              <a:avLst/>
              <a:gdLst>
                <a:gd name="T0" fmla="*/ 0 w 208"/>
                <a:gd name="T1" fmla="*/ 15 h 41"/>
                <a:gd name="T2" fmla="*/ 208 w 208"/>
                <a:gd name="T3" fmla="*/ 25 h 41"/>
                <a:gd name="T4" fmla="*/ 160 w 208"/>
                <a:gd name="T5" fmla="*/ 30 h 41"/>
                <a:gd name="T6" fmla="*/ 100 w 208"/>
                <a:gd name="T7" fmla="*/ 32 h 41"/>
                <a:gd name="T8" fmla="*/ 45 w 208"/>
                <a:gd name="T9" fmla="*/ 32 h 41"/>
                <a:gd name="T10" fmla="*/ 0 w 208"/>
                <a:gd name="T11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8" h="41">
                  <a:moveTo>
                    <a:pt x="0" y="15"/>
                  </a:moveTo>
                  <a:cubicBezTo>
                    <a:pt x="43" y="0"/>
                    <a:pt x="102" y="2"/>
                    <a:pt x="208" y="25"/>
                  </a:cubicBezTo>
                  <a:cubicBezTo>
                    <a:pt x="192" y="27"/>
                    <a:pt x="176" y="29"/>
                    <a:pt x="160" y="30"/>
                  </a:cubicBezTo>
                  <a:cubicBezTo>
                    <a:pt x="140" y="32"/>
                    <a:pt x="120" y="32"/>
                    <a:pt x="100" y="32"/>
                  </a:cubicBezTo>
                  <a:cubicBezTo>
                    <a:pt x="82" y="33"/>
                    <a:pt x="63" y="33"/>
                    <a:pt x="45" y="32"/>
                  </a:cubicBezTo>
                  <a:cubicBezTo>
                    <a:pt x="29" y="32"/>
                    <a:pt x="8" y="41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77">
              <a:extLst>
                <a:ext uri="{FF2B5EF4-FFF2-40B4-BE49-F238E27FC236}">
                  <a16:creationId xmlns:a16="http://schemas.microsoft.com/office/drawing/2014/main" id="{1997C230-7216-DBA1-90AB-D671A626CAC7}"/>
                </a:ext>
              </a:extLst>
            </p:cNvPr>
            <p:cNvSpPr/>
            <p:nvPr/>
          </p:nvSpPr>
          <p:spPr bwMode="auto">
            <a:xfrm>
              <a:off x="1217" y="1270"/>
              <a:ext cx="44" cy="30"/>
            </a:xfrm>
            <a:custGeom>
              <a:avLst/>
              <a:gdLst>
                <a:gd name="T0" fmla="*/ 0 w 163"/>
                <a:gd name="T1" fmla="*/ 113 h 113"/>
                <a:gd name="T2" fmla="*/ 108 w 163"/>
                <a:gd name="T3" fmla="*/ 34 h 113"/>
                <a:gd name="T4" fmla="*/ 163 w 163"/>
                <a:gd name="T5" fmla="*/ 0 h 113"/>
                <a:gd name="T6" fmla="*/ 90 w 163"/>
                <a:gd name="T7" fmla="*/ 66 h 113"/>
                <a:gd name="T8" fmla="*/ 0 w 163"/>
                <a:gd name="T9" fmla="*/ 112 h 113"/>
                <a:gd name="T10" fmla="*/ 0 w 163"/>
                <a:gd name="T11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113">
                  <a:moveTo>
                    <a:pt x="0" y="113"/>
                  </a:moveTo>
                  <a:cubicBezTo>
                    <a:pt x="36" y="86"/>
                    <a:pt x="72" y="60"/>
                    <a:pt x="108" y="34"/>
                  </a:cubicBezTo>
                  <a:cubicBezTo>
                    <a:pt x="125" y="22"/>
                    <a:pt x="143" y="12"/>
                    <a:pt x="163" y="0"/>
                  </a:cubicBezTo>
                  <a:cubicBezTo>
                    <a:pt x="156" y="29"/>
                    <a:pt x="156" y="29"/>
                    <a:pt x="90" y="66"/>
                  </a:cubicBezTo>
                  <a:cubicBezTo>
                    <a:pt x="61" y="83"/>
                    <a:pt x="30" y="97"/>
                    <a:pt x="0" y="112"/>
                  </a:cubicBezTo>
                  <a:lnTo>
                    <a:pt x="0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78">
              <a:extLst>
                <a:ext uri="{FF2B5EF4-FFF2-40B4-BE49-F238E27FC236}">
                  <a16:creationId xmlns:a16="http://schemas.microsoft.com/office/drawing/2014/main" id="{E983824C-26D2-1DC6-3C0D-F62EAE674DD6}"/>
                </a:ext>
              </a:extLst>
            </p:cNvPr>
            <p:cNvSpPr/>
            <p:nvPr/>
          </p:nvSpPr>
          <p:spPr bwMode="auto">
            <a:xfrm>
              <a:off x="1207" y="1300"/>
              <a:ext cx="10" cy="7"/>
            </a:xfrm>
            <a:custGeom>
              <a:avLst/>
              <a:gdLst>
                <a:gd name="T0" fmla="*/ 35 w 35"/>
                <a:gd name="T1" fmla="*/ 0 h 25"/>
                <a:gd name="T2" fmla="*/ 5 w 35"/>
                <a:gd name="T3" fmla="*/ 25 h 25"/>
                <a:gd name="T4" fmla="*/ 0 w 35"/>
                <a:gd name="T5" fmla="*/ 18 h 25"/>
                <a:gd name="T6" fmla="*/ 35 w 35"/>
                <a:gd name="T7" fmla="*/ 1 h 25"/>
                <a:gd name="T8" fmla="*/ 35 w 3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35" y="0"/>
                  </a:moveTo>
                  <a:cubicBezTo>
                    <a:pt x="25" y="8"/>
                    <a:pt x="15" y="17"/>
                    <a:pt x="5" y="25"/>
                  </a:cubicBezTo>
                  <a:cubicBezTo>
                    <a:pt x="3" y="23"/>
                    <a:pt x="1" y="20"/>
                    <a:pt x="0" y="18"/>
                  </a:cubicBezTo>
                  <a:cubicBezTo>
                    <a:pt x="8" y="6"/>
                    <a:pt x="20" y="0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124" name="图片 123">
            <a:extLst>
              <a:ext uri="{FF2B5EF4-FFF2-40B4-BE49-F238E27FC236}">
                <a16:creationId xmlns:a16="http://schemas.microsoft.com/office/drawing/2014/main" id="{9F497D18-18B4-93B9-AE0D-8D119A892D7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450455" y="677841"/>
            <a:ext cx="1335591" cy="1221363"/>
          </a:xfrm>
          <a:prstGeom prst="rect">
            <a:avLst/>
          </a:prstGeom>
        </p:spPr>
      </p:pic>
      <p:sp>
        <p:nvSpPr>
          <p:cNvPr id="125" name="任意多边形 36">
            <a:extLst>
              <a:ext uri="{FF2B5EF4-FFF2-40B4-BE49-F238E27FC236}">
                <a16:creationId xmlns:a16="http://schemas.microsoft.com/office/drawing/2014/main" id="{5A31DE4D-C7DA-58B8-A281-5191B8C79CA0}"/>
              </a:ext>
            </a:extLst>
          </p:cNvPr>
          <p:cNvSpPr/>
          <p:nvPr/>
        </p:nvSpPr>
        <p:spPr>
          <a:xfrm>
            <a:off x="11801140" y="5032949"/>
            <a:ext cx="1837358" cy="594713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4"/>
            <a:tile tx="0" ty="0" sx="100000" sy="100000" flip="none" algn="tl"/>
          </a:blip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26" name="组合 125">
            <a:extLst>
              <a:ext uri="{FF2B5EF4-FFF2-40B4-BE49-F238E27FC236}">
                <a16:creationId xmlns:a16="http://schemas.microsoft.com/office/drawing/2014/main" id="{DB649A0E-DFDD-52FC-32FD-AF91786D13F9}"/>
              </a:ext>
            </a:extLst>
          </p:cNvPr>
          <p:cNvGrpSpPr/>
          <p:nvPr/>
        </p:nvGrpSpPr>
        <p:grpSpPr>
          <a:xfrm>
            <a:off x="9075825" y="5656988"/>
            <a:ext cx="1241289" cy="395961"/>
            <a:chOff x="1499734" y="1836011"/>
            <a:chExt cx="1723530" cy="785645"/>
          </a:xfrm>
          <a:blipFill>
            <a:blip r:embed="rId4"/>
            <a:tile tx="0" ty="0" sx="100000" sy="100000" flip="none" algn="tl"/>
          </a:blipFill>
        </p:grpSpPr>
        <p:sp>
          <p:nvSpPr>
            <p:cNvPr id="127" name="任意多边形 38">
              <a:extLst>
                <a:ext uri="{FF2B5EF4-FFF2-40B4-BE49-F238E27FC236}">
                  <a16:creationId xmlns:a16="http://schemas.microsoft.com/office/drawing/2014/main" id="{FD4F595A-D5A8-A503-42CA-24200CBE16D5}"/>
                </a:ext>
              </a:extLst>
            </p:cNvPr>
            <p:cNvSpPr/>
            <p:nvPr/>
          </p:nvSpPr>
          <p:spPr>
            <a:xfrm>
              <a:off x="1499734" y="2157271"/>
              <a:ext cx="770022" cy="464385"/>
            </a:xfrm>
            <a:custGeom>
              <a:avLst/>
              <a:gdLst>
                <a:gd name="connsiteX0" fmla="*/ 3108161 w 5108590"/>
                <a:gd name="connsiteY0" fmla="*/ 0 h 2871537"/>
                <a:gd name="connsiteX1" fmla="*/ 3989444 w 5108590"/>
                <a:gd name="connsiteY1" fmla="*/ 400035 h 2871537"/>
                <a:gd name="connsiteX2" fmla="*/ 4086693 w 5108590"/>
                <a:gd name="connsiteY2" fmla="*/ 563266 h 2871537"/>
                <a:gd name="connsiteX3" fmla="*/ 4131348 w 5108590"/>
                <a:gd name="connsiteY3" fmla="*/ 534900 h 2871537"/>
                <a:gd name="connsiteX4" fmla="*/ 4405156 w 5108590"/>
                <a:gd name="connsiteY4" fmla="*/ 465220 h 2871537"/>
                <a:gd name="connsiteX5" fmla="*/ 5108590 w 5108590"/>
                <a:gd name="connsiteY5" fmla="*/ 1102292 h 2871537"/>
                <a:gd name="connsiteX6" fmla="*/ 4798453 w 5108590"/>
                <a:gd name="connsiteY6" fmla="*/ 1640226 h 2871537"/>
                <a:gd name="connsiteX7" fmla="*/ 4794480 w 5108590"/>
                <a:gd name="connsiteY7" fmla="*/ 1642029 h 2871537"/>
                <a:gd name="connsiteX8" fmla="*/ 4815013 w 5108590"/>
                <a:gd name="connsiteY8" fmla="*/ 1704408 h 2871537"/>
                <a:gd name="connsiteX9" fmla="*/ 4832286 w 5108590"/>
                <a:gd name="connsiteY9" fmla="*/ 1872313 h 2871537"/>
                <a:gd name="connsiteX10" fmla="*/ 3982054 w 5108590"/>
                <a:gd name="connsiteY10" fmla="*/ 2642334 h 2871537"/>
                <a:gd name="connsiteX11" fmla="*/ 3380849 w 5108590"/>
                <a:gd name="connsiteY11" fmla="*/ 2353576 h 2871537"/>
                <a:gd name="connsiteX12" fmla="*/ 3379137 w 5108590"/>
                <a:gd name="connsiteY12" fmla="*/ 2351518 h 2871537"/>
                <a:gd name="connsiteX13" fmla="*/ 3307654 w 5108590"/>
                <a:gd name="connsiteY13" fmla="*/ 2471502 h 2871537"/>
                <a:gd name="connsiteX14" fmla="*/ 2426371 w 5108590"/>
                <a:gd name="connsiteY14" fmla="*/ 2871537 h 2871537"/>
                <a:gd name="connsiteX15" fmla="*/ 1447099 w 5108590"/>
                <a:gd name="connsiteY15" fmla="*/ 2194760 h 2871537"/>
                <a:gd name="connsiteX16" fmla="*/ 1418508 w 5108590"/>
                <a:gd name="connsiteY16" fmla="*/ 2124456 h 2871537"/>
                <a:gd name="connsiteX17" fmla="*/ 1325605 w 5108590"/>
                <a:gd name="connsiteY17" fmla="*/ 2190236 h 2871537"/>
                <a:gd name="connsiteX18" fmla="*/ 850232 w 5108590"/>
                <a:gd name="connsiteY18" fmla="*/ 2310063 h 2871537"/>
                <a:gd name="connsiteX19" fmla="*/ 0 w 5108590"/>
                <a:gd name="connsiteY19" fmla="*/ 1540042 h 2871537"/>
                <a:gd name="connsiteX20" fmla="*/ 850232 w 5108590"/>
                <a:gd name="connsiteY20" fmla="*/ 770021 h 2871537"/>
                <a:gd name="connsiteX21" fmla="*/ 1021583 w 5108590"/>
                <a:gd name="connsiteY21" fmla="*/ 783848 h 2871537"/>
                <a:gd name="connsiteX22" fmla="*/ 1029246 w 5108590"/>
                <a:gd name="connsiteY22" fmla="*/ 785791 h 2871537"/>
                <a:gd name="connsiteX23" fmla="*/ 1026695 w 5108590"/>
                <a:gd name="connsiteY23" fmla="*/ 770021 h 2871537"/>
                <a:gd name="connsiteX24" fmla="*/ 1876927 w 5108590"/>
                <a:gd name="connsiteY24" fmla="*/ 0 h 2871537"/>
                <a:gd name="connsiteX25" fmla="*/ 2478132 w 5108590"/>
                <a:gd name="connsiteY25" fmla="*/ 208922 h 2871537"/>
                <a:gd name="connsiteX26" fmla="*/ 2500065 w 5108590"/>
                <a:gd name="connsiteY26" fmla="*/ 232394 h 2871537"/>
                <a:gd name="connsiteX27" fmla="*/ 2513944 w 5108590"/>
                <a:gd name="connsiteY27" fmla="*/ 219952 h 2871537"/>
                <a:gd name="connsiteX28" fmla="*/ 3108161 w 5108590"/>
                <a:gd name="connsiteY28" fmla="*/ 0 h 2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08590" h="2871537">
                  <a:moveTo>
                    <a:pt x="3108161" y="0"/>
                  </a:moveTo>
                  <a:cubicBezTo>
                    <a:pt x="3475013" y="0"/>
                    <a:pt x="3798453" y="146705"/>
                    <a:pt x="3989444" y="400035"/>
                  </a:cubicBezTo>
                  <a:lnTo>
                    <a:pt x="4086693" y="563266"/>
                  </a:lnTo>
                  <a:lnTo>
                    <a:pt x="4131348" y="534900"/>
                  </a:lnTo>
                  <a:cubicBezTo>
                    <a:pt x="4215506" y="491765"/>
                    <a:pt x="4308032" y="465220"/>
                    <a:pt x="4405156" y="465220"/>
                  </a:cubicBezTo>
                  <a:cubicBezTo>
                    <a:pt x="4793652" y="465220"/>
                    <a:pt x="5108590" y="713796"/>
                    <a:pt x="5108590" y="1102292"/>
                  </a:cubicBezTo>
                  <a:cubicBezTo>
                    <a:pt x="5108590" y="1345102"/>
                    <a:pt x="4985568" y="1533256"/>
                    <a:pt x="4798453" y="1640226"/>
                  </a:cubicBezTo>
                  <a:lnTo>
                    <a:pt x="4794480" y="1642029"/>
                  </a:lnTo>
                  <a:lnTo>
                    <a:pt x="4815013" y="1704408"/>
                  </a:lnTo>
                  <a:cubicBezTo>
                    <a:pt x="4826338" y="1757563"/>
                    <a:pt x="4832286" y="1813617"/>
                    <a:pt x="4832286" y="1872313"/>
                  </a:cubicBezTo>
                  <a:cubicBezTo>
                    <a:pt x="4832286" y="2341883"/>
                    <a:pt x="4451624" y="2642334"/>
                    <a:pt x="3982054" y="2642334"/>
                  </a:cubicBezTo>
                  <a:cubicBezTo>
                    <a:pt x="3747269" y="2642334"/>
                    <a:pt x="3534711" y="2513997"/>
                    <a:pt x="3380849" y="2353576"/>
                  </a:cubicBezTo>
                  <a:lnTo>
                    <a:pt x="3379137" y="2351518"/>
                  </a:lnTo>
                  <a:lnTo>
                    <a:pt x="3307654" y="2471502"/>
                  </a:lnTo>
                  <a:cubicBezTo>
                    <a:pt x="3116662" y="2724832"/>
                    <a:pt x="2793223" y="2871537"/>
                    <a:pt x="2426371" y="2871537"/>
                  </a:cubicBezTo>
                  <a:cubicBezTo>
                    <a:pt x="1986149" y="2871537"/>
                    <a:pt x="1608440" y="2510590"/>
                    <a:pt x="1447099" y="2194760"/>
                  </a:cubicBezTo>
                  <a:lnTo>
                    <a:pt x="1418508" y="2124456"/>
                  </a:lnTo>
                  <a:lnTo>
                    <a:pt x="1325605" y="2190236"/>
                  </a:lnTo>
                  <a:cubicBezTo>
                    <a:pt x="1189907" y="2267812"/>
                    <a:pt x="1026321" y="2310063"/>
                    <a:pt x="850232" y="2310063"/>
                  </a:cubicBezTo>
                  <a:cubicBezTo>
                    <a:pt x="380662" y="2310063"/>
                    <a:pt x="0" y="1796716"/>
                    <a:pt x="0" y="1540042"/>
                  </a:cubicBezTo>
                  <a:cubicBezTo>
                    <a:pt x="0" y="1283368"/>
                    <a:pt x="380662" y="770021"/>
                    <a:pt x="850232" y="770021"/>
                  </a:cubicBezTo>
                  <a:cubicBezTo>
                    <a:pt x="908928" y="770021"/>
                    <a:pt x="966235" y="774716"/>
                    <a:pt x="1021583" y="783848"/>
                  </a:cubicBezTo>
                  <a:lnTo>
                    <a:pt x="1029246" y="785791"/>
                  </a:lnTo>
                  <a:lnTo>
                    <a:pt x="1026695" y="770021"/>
                  </a:lnTo>
                  <a:cubicBezTo>
                    <a:pt x="1026695" y="513347"/>
                    <a:pt x="1407357" y="0"/>
                    <a:pt x="1876927" y="0"/>
                  </a:cubicBezTo>
                  <a:cubicBezTo>
                    <a:pt x="2111712" y="0"/>
                    <a:pt x="2324270" y="75113"/>
                    <a:pt x="2478132" y="208922"/>
                  </a:cubicBezTo>
                  <a:lnTo>
                    <a:pt x="2500065" y="232394"/>
                  </a:lnTo>
                  <a:lnTo>
                    <a:pt x="2513944" y="219952"/>
                  </a:lnTo>
                  <a:cubicBezTo>
                    <a:pt x="2683567" y="90237"/>
                    <a:pt x="2888050" y="0"/>
                    <a:pt x="3108161" y="0"/>
                  </a:cubicBezTo>
                  <a:close/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 useBgFill="1">
          <p:nvSpPr>
            <p:cNvPr id="128" name="任意多边形 39">
              <a:extLst>
                <a:ext uri="{FF2B5EF4-FFF2-40B4-BE49-F238E27FC236}">
                  <a16:creationId xmlns:a16="http://schemas.microsoft.com/office/drawing/2014/main" id="{3CC6CAB3-F0EF-B078-F77B-C34DD9E89908}"/>
                </a:ext>
              </a:extLst>
            </p:cNvPr>
            <p:cNvSpPr/>
            <p:nvPr/>
          </p:nvSpPr>
          <p:spPr>
            <a:xfrm>
              <a:off x="1862723" y="1836011"/>
              <a:ext cx="1360541" cy="764760"/>
            </a:xfrm>
            <a:custGeom>
              <a:avLst/>
              <a:gdLst>
                <a:gd name="connsiteX0" fmla="*/ 3108161 w 5108590"/>
                <a:gd name="connsiteY0" fmla="*/ 0 h 2871537"/>
                <a:gd name="connsiteX1" fmla="*/ 3989444 w 5108590"/>
                <a:gd name="connsiteY1" fmla="*/ 400035 h 2871537"/>
                <a:gd name="connsiteX2" fmla="*/ 4086693 w 5108590"/>
                <a:gd name="connsiteY2" fmla="*/ 563266 h 2871537"/>
                <a:gd name="connsiteX3" fmla="*/ 4131348 w 5108590"/>
                <a:gd name="connsiteY3" fmla="*/ 534900 h 2871537"/>
                <a:gd name="connsiteX4" fmla="*/ 4405156 w 5108590"/>
                <a:gd name="connsiteY4" fmla="*/ 465220 h 2871537"/>
                <a:gd name="connsiteX5" fmla="*/ 5108590 w 5108590"/>
                <a:gd name="connsiteY5" fmla="*/ 1102292 h 2871537"/>
                <a:gd name="connsiteX6" fmla="*/ 4798453 w 5108590"/>
                <a:gd name="connsiteY6" fmla="*/ 1640226 h 2871537"/>
                <a:gd name="connsiteX7" fmla="*/ 4794480 w 5108590"/>
                <a:gd name="connsiteY7" fmla="*/ 1642029 h 2871537"/>
                <a:gd name="connsiteX8" fmla="*/ 4815013 w 5108590"/>
                <a:gd name="connsiteY8" fmla="*/ 1704408 h 2871537"/>
                <a:gd name="connsiteX9" fmla="*/ 4832286 w 5108590"/>
                <a:gd name="connsiteY9" fmla="*/ 1872313 h 2871537"/>
                <a:gd name="connsiteX10" fmla="*/ 3982054 w 5108590"/>
                <a:gd name="connsiteY10" fmla="*/ 2642334 h 2871537"/>
                <a:gd name="connsiteX11" fmla="*/ 3380849 w 5108590"/>
                <a:gd name="connsiteY11" fmla="*/ 2353576 h 2871537"/>
                <a:gd name="connsiteX12" fmla="*/ 3379137 w 5108590"/>
                <a:gd name="connsiteY12" fmla="*/ 2351518 h 2871537"/>
                <a:gd name="connsiteX13" fmla="*/ 3307654 w 5108590"/>
                <a:gd name="connsiteY13" fmla="*/ 2471502 h 2871537"/>
                <a:gd name="connsiteX14" fmla="*/ 2426371 w 5108590"/>
                <a:gd name="connsiteY14" fmla="*/ 2871537 h 2871537"/>
                <a:gd name="connsiteX15" fmla="*/ 1447099 w 5108590"/>
                <a:gd name="connsiteY15" fmla="*/ 2194760 h 2871537"/>
                <a:gd name="connsiteX16" fmla="*/ 1418508 w 5108590"/>
                <a:gd name="connsiteY16" fmla="*/ 2124456 h 2871537"/>
                <a:gd name="connsiteX17" fmla="*/ 1325605 w 5108590"/>
                <a:gd name="connsiteY17" fmla="*/ 2190236 h 2871537"/>
                <a:gd name="connsiteX18" fmla="*/ 850232 w 5108590"/>
                <a:gd name="connsiteY18" fmla="*/ 2310063 h 2871537"/>
                <a:gd name="connsiteX19" fmla="*/ 0 w 5108590"/>
                <a:gd name="connsiteY19" fmla="*/ 1540042 h 2871537"/>
                <a:gd name="connsiteX20" fmla="*/ 850232 w 5108590"/>
                <a:gd name="connsiteY20" fmla="*/ 770021 h 2871537"/>
                <a:gd name="connsiteX21" fmla="*/ 1021583 w 5108590"/>
                <a:gd name="connsiteY21" fmla="*/ 783848 h 2871537"/>
                <a:gd name="connsiteX22" fmla="*/ 1029246 w 5108590"/>
                <a:gd name="connsiteY22" fmla="*/ 785791 h 2871537"/>
                <a:gd name="connsiteX23" fmla="*/ 1026695 w 5108590"/>
                <a:gd name="connsiteY23" fmla="*/ 770021 h 2871537"/>
                <a:gd name="connsiteX24" fmla="*/ 1876927 w 5108590"/>
                <a:gd name="connsiteY24" fmla="*/ 0 h 2871537"/>
                <a:gd name="connsiteX25" fmla="*/ 2478132 w 5108590"/>
                <a:gd name="connsiteY25" fmla="*/ 208922 h 2871537"/>
                <a:gd name="connsiteX26" fmla="*/ 2500065 w 5108590"/>
                <a:gd name="connsiteY26" fmla="*/ 232394 h 2871537"/>
                <a:gd name="connsiteX27" fmla="*/ 2513944 w 5108590"/>
                <a:gd name="connsiteY27" fmla="*/ 219952 h 2871537"/>
                <a:gd name="connsiteX28" fmla="*/ 3108161 w 5108590"/>
                <a:gd name="connsiteY28" fmla="*/ 0 h 2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08590" h="2871537">
                  <a:moveTo>
                    <a:pt x="3108161" y="0"/>
                  </a:moveTo>
                  <a:cubicBezTo>
                    <a:pt x="3475013" y="0"/>
                    <a:pt x="3798453" y="146705"/>
                    <a:pt x="3989444" y="400035"/>
                  </a:cubicBezTo>
                  <a:lnTo>
                    <a:pt x="4086693" y="563266"/>
                  </a:lnTo>
                  <a:lnTo>
                    <a:pt x="4131348" y="534900"/>
                  </a:lnTo>
                  <a:cubicBezTo>
                    <a:pt x="4215506" y="491765"/>
                    <a:pt x="4308032" y="465220"/>
                    <a:pt x="4405156" y="465220"/>
                  </a:cubicBezTo>
                  <a:cubicBezTo>
                    <a:pt x="4793652" y="465220"/>
                    <a:pt x="5108590" y="713796"/>
                    <a:pt x="5108590" y="1102292"/>
                  </a:cubicBezTo>
                  <a:cubicBezTo>
                    <a:pt x="5108590" y="1345102"/>
                    <a:pt x="4985568" y="1533256"/>
                    <a:pt x="4798453" y="1640226"/>
                  </a:cubicBezTo>
                  <a:lnTo>
                    <a:pt x="4794480" y="1642029"/>
                  </a:lnTo>
                  <a:lnTo>
                    <a:pt x="4815013" y="1704408"/>
                  </a:lnTo>
                  <a:cubicBezTo>
                    <a:pt x="4826338" y="1757563"/>
                    <a:pt x="4832286" y="1813617"/>
                    <a:pt x="4832286" y="1872313"/>
                  </a:cubicBezTo>
                  <a:cubicBezTo>
                    <a:pt x="4832286" y="2341883"/>
                    <a:pt x="4451624" y="2642334"/>
                    <a:pt x="3982054" y="2642334"/>
                  </a:cubicBezTo>
                  <a:cubicBezTo>
                    <a:pt x="3747269" y="2642334"/>
                    <a:pt x="3534711" y="2513997"/>
                    <a:pt x="3380849" y="2353576"/>
                  </a:cubicBezTo>
                  <a:lnTo>
                    <a:pt x="3379137" y="2351518"/>
                  </a:lnTo>
                  <a:lnTo>
                    <a:pt x="3307654" y="2471502"/>
                  </a:lnTo>
                  <a:cubicBezTo>
                    <a:pt x="3116662" y="2724832"/>
                    <a:pt x="2793223" y="2871537"/>
                    <a:pt x="2426371" y="2871537"/>
                  </a:cubicBezTo>
                  <a:cubicBezTo>
                    <a:pt x="1986149" y="2871537"/>
                    <a:pt x="1608440" y="2510590"/>
                    <a:pt x="1447099" y="2194760"/>
                  </a:cubicBezTo>
                  <a:lnTo>
                    <a:pt x="1418508" y="2124456"/>
                  </a:lnTo>
                  <a:lnTo>
                    <a:pt x="1325605" y="2190236"/>
                  </a:lnTo>
                  <a:cubicBezTo>
                    <a:pt x="1189907" y="2267812"/>
                    <a:pt x="1026321" y="2310063"/>
                    <a:pt x="850232" y="2310063"/>
                  </a:cubicBezTo>
                  <a:cubicBezTo>
                    <a:pt x="380662" y="2310063"/>
                    <a:pt x="0" y="1796716"/>
                    <a:pt x="0" y="1540042"/>
                  </a:cubicBezTo>
                  <a:cubicBezTo>
                    <a:pt x="0" y="1283368"/>
                    <a:pt x="380662" y="770021"/>
                    <a:pt x="850232" y="770021"/>
                  </a:cubicBezTo>
                  <a:cubicBezTo>
                    <a:pt x="908928" y="770021"/>
                    <a:pt x="966235" y="774716"/>
                    <a:pt x="1021583" y="783848"/>
                  </a:cubicBezTo>
                  <a:lnTo>
                    <a:pt x="1029246" y="785791"/>
                  </a:lnTo>
                  <a:lnTo>
                    <a:pt x="1026695" y="770021"/>
                  </a:lnTo>
                  <a:cubicBezTo>
                    <a:pt x="1026695" y="513347"/>
                    <a:pt x="1407357" y="0"/>
                    <a:pt x="1876927" y="0"/>
                  </a:cubicBezTo>
                  <a:cubicBezTo>
                    <a:pt x="2111712" y="0"/>
                    <a:pt x="2324270" y="75113"/>
                    <a:pt x="2478132" y="208922"/>
                  </a:cubicBezTo>
                  <a:lnTo>
                    <a:pt x="2500065" y="232394"/>
                  </a:lnTo>
                  <a:lnTo>
                    <a:pt x="2513944" y="219952"/>
                  </a:lnTo>
                  <a:cubicBezTo>
                    <a:pt x="2683567" y="90237"/>
                    <a:pt x="2888050" y="0"/>
                    <a:pt x="3108161" y="0"/>
                  </a:cubicBezTo>
                  <a:close/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129" name="Google Shape;19;p2">
            <a:extLst>
              <a:ext uri="{FF2B5EF4-FFF2-40B4-BE49-F238E27FC236}">
                <a16:creationId xmlns:a16="http://schemas.microsoft.com/office/drawing/2014/main" id="{E941E2C7-A448-0442-88A0-1CB3635A9DD8}"/>
              </a:ext>
            </a:extLst>
          </p:cNvPr>
          <p:cNvGrpSpPr/>
          <p:nvPr/>
        </p:nvGrpSpPr>
        <p:grpSpPr>
          <a:xfrm rot="19931186">
            <a:off x="958750" y="4780421"/>
            <a:ext cx="1143001" cy="675552"/>
            <a:chOff x="7555888" y="1846863"/>
            <a:chExt cx="1221250" cy="721800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30" name="Google Shape;20;p2">
              <a:extLst>
                <a:ext uri="{FF2B5EF4-FFF2-40B4-BE49-F238E27FC236}">
                  <a16:creationId xmlns:a16="http://schemas.microsoft.com/office/drawing/2014/main" id="{7120C87D-E4A5-6F1E-382C-46BC829489BE}"/>
                </a:ext>
              </a:extLst>
            </p:cNvPr>
            <p:cNvSpPr/>
            <p:nvPr/>
          </p:nvSpPr>
          <p:spPr>
            <a:xfrm>
              <a:off x="7555888" y="1846863"/>
              <a:ext cx="1221250" cy="721800"/>
            </a:xfrm>
            <a:custGeom>
              <a:avLst/>
              <a:gdLst/>
              <a:ahLst/>
              <a:cxnLst/>
              <a:rect l="l" t="t" r="r" b="b"/>
              <a:pathLst>
                <a:path w="48850" h="28872" extrusionOk="0">
                  <a:moveTo>
                    <a:pt x="2044" y="881"/>
                  </a:moveTo>
                  <a:cubicBezTo>
                    <a:pt x="10371" y="5149"/>
                    <a:pt x="18385" y="9983"/>
                    <a:pt x="26378" y="14837"/>
                  </a:cubicBezTo>
                  <a:cubicBezTo>
                    <a:pt x="30500" y="17327"/>
                    <a:pt x="34664" y="19796"/>
                    <a:pt x="38765" y="22307"/>
                  </a:cubicBezTo>
                  <a:cubicBezTo>
                    <a:pt x="40648" y="23479"/>
                    <a:pt x="42447" y="24671"/>
                    <a:pt x="44163" y="26073"/>
                  </a:cubicBezTo>
                  <a:cubicBezTo>
                    <a:pt x="45063" y="26805"/>
                    <a:pt x="45942" y="27517"/>
                    <a:pt x="46946" y="28019"/>
                  </a:cubicBezTo>
                  <a:cubicBezTo>
                    <a:pt x="46172" y="27998"/>
                    <a:pt x="45397" y="27998"/>
                    <a:pt x="44623" y="27956"/>
                  </a:cubicBezTo>
                  <a:cubicBezTo>
                    <a:pt x="44665" y="27517"/>
                    <a:pt x="44644" y="27056"/>
                    <a:pt x="44602" y="26596"/>
                  </a:cubicBezTo>
                  <a:cubicBezTo>
                    <a:pt x="44591" y="26526"/>
                    <a:pt x="44527" y="26482"/>
                    <a:pt x="44470" y="26482"/>
                  </a:cubicBezTo>
                  <a:cubicBezTo>
                    <a:pt x="44424" y="26482"/>
                    <a:pt x="44382" y="26510"/>
                    <a:pt x="44372" y="26575"/>
                  </a:cubicBezTo>
                  <a:cubicBezTo>
                    <a:pt x="44289" y="26931"/>
                    <a:pt x="44268" y="27308"/>
                    <a:pt x="44247" y="27684"/>
                  </a:cubicBezTo>
                  <a:cubicBezTo>
                    <a:pt x="44247" y="27768"/>
                    <a:pt x="44226" y="27852"/>
                    <a:pt x="44205" y="27956"/>
                  </a:cubicBezTo>
                  <a:cubicBezTo>
                    <a:pt x="44017" y="27935"/>
                    <a:pt x="43807" y="27935"/>
                    <a:pt x="43619" y="27935"/>
                  </a:cubicBezTo>
                  <a:cubicBezTo>
                    <a:pt x="43619" y="27893"/>
                    <a:pt x="43619" y="27873"/>
                    <a:pt x="43619" y="27852"/>
                  </a:cubicBezTo>
                  <a:cubicBezTo>
                    <a:pt x="43598" y="27496"/>
                    <a:pt x="43556" y="27140"/>
                    <a:pt x="43514" y="26784"/>
                  </a:cubicBezTo>
                  <a:cubicBezTo>
                    <a:pt x="43504" y="26743"/>
                    <a:pt x="43462" y="26722"/>
                    <a:pt x="43420" y="26722"/>
                  </a:cubicBezTo>
                  <a:cubicBezTo>
                    <a:pt x="43378" y="26722"/>
                    <a:pt x="43337" y="26743"/>
                    <a:pt x="43326" y="26784"/>
                  </a:cubicBezTo>
                  <a:cubicBezTo>
                    <a:pt x="43284" y="27140"/>
                    <a:pt x="43242" y="27496"/>
                    <a:pt x="43221" y="27852"/>
                  </a:cubicBezTo>
                  <a:cubicBezTo>
                    <a:pt x="43221" y="27873"/>
                    <a:pt x="43221" y="27893"/>
                    <a:pt x="43221" y="27914"/>
                  </a:cubicBezTo>
                  <a:cubicBezTo>
                    <a:pt x="43054" y="27914"/>
                    <a:pt x="42887" y="27914"/>
                    <a:pt x="42740" y="27893"/>
                  </a:cubicBezTo>
                  <a:cubicBezTo>
                    <a:pt x="42740" y="27684"/>
                    <a:pt x="42698" y="27475"/>
                    <a:pt x="42657" y="27328"/>
                  </a:cubicBezTo>
                  <a:cubicBezTo>
                    <a:pt x="42647" y="27274"/>
                    <a:pt x="42611" y="27251"/>
                    <a:pt x="42572" y="27251"/>
                  </a:cubicBezTo>
                  <a:cubicBezTo>
                    <a:pt x="42522" y="27251"/>
                    <a:pt x="42468" y="27290"/>
                    <a:pt x="42468" y="27349"/>
                  </a:cubicBezTo>
                  <a:cubicBezTo>
                    <a:pt x="42468" y="27538"/>
                    <a:pt x="42447" y="27705"/>
                    <a:pt x="42426" y="27893"/>
                  </a:cubicBezTo>
                  <a:cubicBezTo>
                    <a:pt x="42259" y="27893"/>
                    <a:pt x="42092" y="27893"/>
                    <a:pt x="41924" y="27873"/>
                  </a:cubicBezTo>
                  <a:cubicBezTo>
                    <a:pt x="41924" y="27768"/>
                    <a:pt x="41924" y="27663"/>
                    <a:pt x="41924" y="27559"/>
                  </a:cubicBezTo>
                  <a:cubicBezTo>
                    <a:pt x="41924" y="27501"/>
                    <a:pt x="41874" y="27469"/>
                    <a:pt x="41825" y="27469"/>
                  </a:cubicBezTo>
                  <a:cubicBezTo>
                    <a:pt x="41784" y="27469"/>
                    <a:pt x="41745" y="27491"/>
                    <a:pt x="41736" y="27538"/>
                  </a:cubicBezTo>
                  <a:cubicBezTo>
                    <a:pt x="41694" y="27642"/>
                    <a:pt x="41652" y="27747"/>
                    <a:pt x="41631" y="27873"/>
                  </a:cubicBezTo>
                  <a:cubicBezTo>
                    <a:pt x="41401" y="27873"/>
                    <a:pt x="41171" y="27852"/>
                    <a:pt x="40962" y="27852"/>
                  </a:cubicBezTo>
                  <a:cubicBezTo>
                    <a:pt x="40962" y="27768"/>
                    <a:pt x="40962" y="27663"/>
                    <a:pt x="40983" y="27600"/>
                  </a:cubicBezTo>
                  <a:cubicBezTo>
                    <a:pt x="40983" y="27519"/>
                    <a:pt x="40920" y="27455"/>
                    <a:pt x="40860" y="27455"/>
                  </a:cubicBezTo>
                  <a:cubicBezTo>
                    <a:pt x="40827" y="27455"/>
                    <a:pt x="40795" y="27473"/>
                    <a:pt x="40773" y="27517"/>
                  </a:cubicBezTo>
                  <a:cubicBezTo>
                    <a:pt x="40732" y="27600"/>
                    <a:pt x="40669" y="27726"/>
                    <a:pt x="40627" y="27831"/>
                  </a:cubicBezTo>
                  <a:cubicBezTo>
                    <a:pt x="39246" y="27789"/>
                    <a:pt x="37844" y="27747"/>
                    <a:pt x="36463" y="27684"/>
                  </a:cubicBezTo>
                  <a:cubicBezTo>
                    <a:pt x="36484" y="27559"/>
                    <a:pt x="36484" y="27412"/>
                    <a:pt x="36484" y="27287"/>
                  </a:cubicBezTo>
                  <a:cubicBezTo>
                    <a:pt x="36505" y="26910"/>
                    <a:pt x="36484" y="26554"/>
                    <a:pt x="36526" y="26178"/>
                  </a:cubicBezTo>
                  <a:cubicBezTo>
                    <a:pt x="36526" y="26112"/>
                    <a:pt x="36474" y="26081"/>
                    <a:pt x="36422" y="26081"/>
                  </a:cubicBezTo>
                  <a:cubicBezTo>
                    <a:pt x="36375" y="26081"/>
                    <a:pt x="36327" y="26107"/>
                    <a:pt x="36317" y="26157"/>
                  </a:cubicBezTo>
                  <a:cubicBezTo>
                    <a:pt x="36233" y="26471"/>
                    <a:pt x="36212" y="26784"/>
                    <a:pt x="36191" y="27119"/>
                  </a:cubicBezTo>
                  <a:cubicBezTo>
                    <a:pt x="36170" y="27287"/>
                    <a:pt x="36128" y="27475"/>
                    <a:pt x="36107" y="27663"/>
                  </a:cubicBezTo>
                  <a:cubicBezTo>
                    <a:pt x="35940" y="27663"/>
                    <a:pt x="35773" y="27663"/>
                    <a:pt x="35626" y="27642"/>
                  </a:cubicBezTo>
                  <a:cubicBezTo>
                    <a:pt x="35626" y="27621"/>
                    <a:pt x="35626" y="27600"/>
                    <a:pt x="35626" y="27580"/>
                  </a:cubicBezTo>
                  <a:cubicBezTo>
                    <a:pt x="35647" y="27328"/>
                    <a:pt x="35605" y="27119"/>
                    <a:pt x="35542" y="26910"/>
                  </a:cubicBezTo>
                  <a:cubicBezTo>
                    <a:pt x="35524" y="26863"/>
                    <a:pt x="35488" y="26841"/>
                    <a:pt x="35454" y="26841"/>
                  </a:cubicBezTo>
                  <a:cubicBezTo>
                    <a:pt x="35413" y="26841"/>
                    <a:pt x="35375" y="26873"/>
                    <a:pt x="35375" y="26931"/>
                  </a:cubicBezTo>
                  <a:cubicBezTo>
                    <a:pt x="35354" y="27140"/>
                    <a:pt x="35312" y="27349"/>
                    <a:pt x="35270" y="27559"/>
                  </a:cubicBezTo>
                  <a:cubicBezTo>
                    <a:pt x="35270" y="27580"/>
                    <a:pt x="35250" y="27621"/>
                    <a:pt x="35250" y="27642"/>
                  </a:cubicBezTo>
                  <a:cubicBezTo>
                    <a:pt x="35145" y="27621"/>
                    <a:pt x="35019" y="27621"/>
                    <a:pt x="34915" y="27621"/>
                  </a:cubicBezTo>
                  <a:cubicBezTo>
                    <a:pt x="34957" y="27433"/>
                    <a:pt x="34915" y="27161"/>
                    <a:pt x="34894" y="27015"/>
                  </a:cubicBezTo>
                  <a:cubicBezTo>
                    <a:pt x="34885" y="26978"/>
                    <a:pt x="34859" y="26961"/>
                    <a:pt x="34832" y="26961"/>
                  </a:cubicBezTo>
                  <a:cubicBezTo>
                    <a:pt x="34797" y="26961"/>
                    <a:pt x="34759" y="26989"/>
                    <a:pt x="34747" y="27036"/>
                  </a:cubicBezTo>
                  <a:cubicBezTo>
                    <a:pt x="34747" y="27182"/>
                    <a:pt x="34726" y="27308"/>
                    <a:pt x="34685" y="27454"/>
                  </a:cubicBezTo>
                  <a:cubicBezTo>
                    <a:pt x="34685" y="27517"/>
                    <a:pt x="34664" y="27559"/>
                    <a:pt x="34643" y="27621"/>
                  </a:cubicBezTo>
                  <a:cubicBezTo>
                    <a:pt x="34350" y="27600"/>
                    <a:pt x="34078" y="27600"/>
                    <a:pt x="33806" y="27580"/>
                  </a:cubicBezTo>
                  <a:cubicBezTo>
                    <a:pt x="33869" y="27475"/>
                    <a:pt x="33931" y="27370"/>
                    <a:pt x="33973" y="27266"/>
                  </a:cubicBezTo>
                  <a:cubicBezTo>
                    <a:pt x="33987" y="27195"/>
                    <a:pt x="33915" y="27143"/>
                    <a:pt x="33854" y="27143"/>
                  </a:cubicBezTo>
                  <a:cubicBezTo>
                    <a:pt x="33825" y="27143"/>
                    <a:pt x="33798" y="27155"/>
                    <a:pt x="33785" y="27182"/>
                  </a:cubicBezTo>
                  <a:cubicBezTo>
                    <a:pt x="33743" y="27287"/>
                    <a:pt x="33680" y="27349"/>
                    <a:pt x="33597" y="27433"/>
                  </a:cubicBezTo>
                  <a:cubicBezTo>
                    <a:pt x="33534" y="27475"/>
                    <a:pt x="33471" y="27517"/>
                    <a:pt x="33408" y="27559"/>
                  </a:cubicBezTo>
                  <a:cubicBezTo>
                    <a:pt x="33178" y="27559"/>
                    <a:pt x="32927" y="27538"/>
                    <a:pt x="32697" y="27538"/>
                  </a:cubicBezTo>
                  <a:cubicBezTo>
                    <a:pt x="32697" y="27517"/>
                    <a:pt x="32697" y="27475"/>
                    <a:pt x="32697" y="27454"/>
                  </a:cubicBezTo>
                  <a:cubicBezTo>
                    <a:pt x="32697" y="27387"/>
                    <a:pt x="32637" y="27337"/>
                    <a:pt x="32583" y="27337"/>
                  </a:cubicBezTo>
                  <a:cubicBezTo>
                    <a:pt x="32552" y="27337"/>
                    <a:pt x="32524" y="27353"/>
                    <a:pt x="32509" y="27391"/>
                  </a:cubicBezTo>
                  <a:cubicBezTo>
                    <a:pt x="32488" y="27454"/>
                    <a:pt x="32446" y="27475"/>
                    <a:pt x="32425" y="27517"/>
                  </a:cubicBezTo>
                  <a:cubicBezTo>
                    <a:pt x="30584" y="27454"/>
                    <a:pt x="28763" y="27370"/>
                    <a:pt x="26922" y="27308"/>
                  </a:cubicBezTo>
                  <a:cubicBezTo>
                    <a:pt x="27152" y="26868"/>
                    <a:pt x="26985" y="26240"/>
                    <a:pt x="27152" y="25780"/>
                  </a:cubicBezTo>
                  <a:cubicBezTo>
                    <a:pt x="27182" y="25720"/>
                    <a:pt x="27126" y="25671"/>
                    <a:pt x="27069" y="25671"/>
                  </a:cubicBezTo>
                  <a:cubicBezTo>
                    <a:pt x="27046" y="25671"/>
                    <a:pt x="27023" y="25679"/>
                    <a:pt x="27006" y="25696"/>
                  </a:cubicBezTo>
                  <a:cubicBezTo>
                    <a:pt x="26817" y="25927"/>
                    <a:pt x="26734" y="26157"/>
                    <a:pt x="26692" y="26450"/>
                  </a:cubicBezTo>
                  <a:cubicBezTo>
                    <a:pt x="26650" y="26722"/>
                    <a:pt x="26587" y="27015"/>
                    <a:pt x="26608" y="27287"/>
                  </a:cubicBezTo>
                  <a:lnTo>
                    <a:pt x="26211" y="27287"/>
                  </a:lnTo>
                  <a:cubicBezTo>
                    <a:pt x="26273" y="27161"/>
                    <a:pt x="26294" y="27015"/>
                    <a:pt x="26294" y="26889"/>
                  </a:cubicBezTo>
                  <a:cubicBezTo>
                    <a:pt x="26315" y="26659"/>
                    <a:pt x="26294" y="26429"/>
                    <a:pt x="26294" y="26178"/>
                  </a:cubicBezTo>
                  <a:cubicBezTo>
                    <a:pt x="26294" y="26140"/>
                    <a:pt x="26249" y="26110"/>
                    <a:pt x="26208" y="26110"/>
                  </a:cubicBezTo>
                  <a:cubicBezTo>
                    <a:pt x="26181" y="26110"/>
                    <a:pt x="26156" y="26123"/>
                    <a:pt x="26148" y="26157"/>
                  </a:cubicBezTo>
                  <a:cubicBezTo>
                    <a:pt x="26127" y="26366"/>
                    <a:pt x="26064" y="26575"/>
                    <a:pt x="26022" y="26784"/>
                  </a:cubicBezTo>
                  <a:cubicBezTo>
                    <a:pt x="25980" y="26931"/>
                    <a:pt x="25876" y="27098"/>
                    <a:pt x="25876" y="27266"/>
                  </a:cubicBezTo>
                  <a:cubicBezTo>
                    <a:pt x="25708" y="27266"/>
                    <a:pt x="25541" y="27266"/>
                    <a:pt x="25395" y="27245"/>
                  </a:cubicBezTo>
                  <a:cubicBezTo>
                    <a:pt x="25395" y="27182"/>
                    <a:pt x="25415" y="27119"/>
                    <a:pt x="25436" y="27056"/>
                  </a:cubicBezTo>
                  <a:cubicBezTo>
                    <a:pt x="25457" y="26826"/>
                    <a:pt x="25478" y="26617"/>
                    <a:pt x="25478" y="26387"/>
                  </a:cubicBezTo>
                  <a:cubicBezTo>
                    <a:pt x="25468" y="26327"/>
                    <a:pt x="25425" y="26300"/>
                    <a:pt x="25380" y="26300"/>
                  </a:cubicBezTo>
                  <a:cubicBezTo>
                    <a:pt x="25331" y="26300"/>
                    <a:pt x="25280" y="26332"/>
                    <a:pt x="25269" y="26387"/>
                  </a:cubicBezTo>
                  <a:cubicBezTo>
                    <a:pt x="25248" y="26617"/>
                    <a:pt x="25206" y="26805"/>
                    <a:pt x="25143" y="27015"/>
                  </a:cubicBezTo>
                  <a:cubicBezTo>
                    <a:pt x="25123" y="27077"/>
                    <a:pt x="25102" y="27161"/>
                    <a:pt x="25081" y="27245"/>
                  </a:cubicBezTo>
                  <a:cubicBezTo>
                    <a:pt x="24830" y="27224"/>
                    <a:pt x="24578" y="27224"/>
                    <a:pt x="24327" y="27203"/>
                  </a:cubicBezTo>
                  <a:cubicBezTo>
                    <a:pt x="24390" y="27056"/>
                    <a:pt x="24411" y="26889"/>
                    <a:pt x="24390" y="26722"/>
                  </a:cubicBezTo>
                  <a:cubicBezTo>
                    <a:pt x="24390" y="26661"/>
                    <a:pt x="24340" y="26628"/>
                    <a:pt x="24295" y="26628"/>
                  </a:cubicBezTo>
                  <a:cubicBezTo>
                    <a:pt x="24262" y="26628"/>
                    <a:pt x="24232" y="26645"/>
                    <a:pt x="24223" y="26680"/>
                  </a:cubicBezTo>
                  <a:cubicBezTo>
                    <a:pt x="24181" y="26889"/>
                    <a:pt x="24097" y="27036"/>
                    <a:pt x="23993" y="27203"/>
                  </a:cubicBezTo>
                  <a:lnTo>
                    <a:pt x="23323" y="27182"/>
                  </a:lnTo>
                  <a:cubicBezTo>
                    <a:pt x="23323" y="27119"/>
                    <a:pt x="23323" y="27077"/>
                    <a:pt x="23323" y="27036"/>
                  </a:cubicBezTo>
                  <a:cubicBezTo>
                    <a:pt x="23323" y="26989"/>
                    <a:pt x="23277" y="26961"/>
                    <a:pt x="23236" y="26961"/>
                  </a:cubicBezTo>
                  <a:cubicBezTo>
                    <a:pt x="23205" y="26961"/>
                    <a:pt x="23177" y="26978"/>
                    <a:pt x="23177" y="27015"/>
                  </a:cubicBezTo>
                  <a:cubicBezTo>
                    <a:pt x="23156" y="27077"/>
                    <a:pt x="23156" y="27119"/>
                    <a:pt x="23135" y="27161"/>
                  </a:cubicBezTo>
                  <a:cubicBezTo>
                    <a:pt x="21314" y="27098"/>
                    <a:pt x="19494" y="27056"/>
                    <a:pt x="17695" y="26994"/>
                  </a:cubicBezTo>
                  <a:cubicBezTo>
                    <a:pt x="17988" y="26471"/>
                    <a:pt x="17820" y="25571"/>
                    <a:pt x="17757" y="25006"/>
                  </a:cubicBezTo>
                  <a:cubicBezTo>
                    <a:pt x="17747" y="24922"/>
                    <a:pt x="17684" y="24880"/>
                    <a:pt x="17621" y="24880"/>
                  </a:cubicBezTo>
                  <a:cubicBezTo>
                    <a:pt x="17559" y="24880"/>
                    <a:pt x="17496" y="24922"/>
                    <a:pt x="17485" y="25006"/>
                  </a:cubicBezTo>
                  <a:cubicBezTo>
                    <a:pt x="17464" y="25383"/>
                    <a:pt x="17464" y="25738"/>
                    <a:pt x="17444" y="26115"/>
                  </a:cubicBezTo>
                  <a:cubicBezTo>
                    <a:pt x="17444" y="26408"/>
                    <a:pt x="17360" y="26701"/>
                    <a:pt x="17381" y="26994"/>
                  </a:cubicBezTo>
                  <a:cubicBezTo>
                    <a:pt x="17213" y="26994"/>
                    <a:pt x="17025" y="26973"/>
                    <a:pt x="16858" y="26973"/>
                  </a:cubicBezTo>
                  <a:cubicBezTo>
                    <a:pt x="16983" y="26680"/>
                    <a:pt x="16962" y="26115"/>
                    <a:pt x="16962" y="25968"/>
                  </a:cubicBezTo>
                  <a:cubicBezTo>
                    <a:pt x="16962" y="25913"/>
                    <a:pt x="16927" y="25887"/>
                    <a:pt x="16888" y="25887"/>
                  </a:cubicBezTo>
                  <a:cubicBezTo>
                    <a:pt x="16853" y="25887"/>
                    <a:pt x="16815" y="25908"/>
                    <a:pt x="16795" y="25948"/>
                  </a:cubicBezTo>
                  <a:cubicBezTo>
                    <a:pt x="16690" y="26199"/>
                    <a:pt x="16648" y="26471"/>
                    <a:pt x="16544" y="26722"/>
                  </a:cubicBezTo>
                  <a:cubicBezTo>
                    <a:pt x="16523" y="26784"/>
                    <a:pt x="16460" y="26889"/>
                    <a:pt x="16460" y="26973"/>
                  </a:cubicBezTo>
                  <a:cubicBezTo>
                    <a:pt x="16314" y="26973"/>
                    <a:pt x="16167" y="26952"/>
                    <a:pt x="16021" y="26952"/>
                  </a:cubicBezTo>
                  <a:cubicBezTo>
                    <a:pt x="16104" y="26784"/>
                    <a:pt x="16167" y="26596"/>
                    <a:pt x="16209" y="26429"/>
                  </a:cubicBezTo>
                  <a:cubicBezTo>
                    <a:pt x="16223" y="26373"/>
                    <a:pt x="16172" y="26326"/>
                    <a:pt x="16124" y="26326"/>
                  </a:cubicBezTo>
                  <a:cubicBezTo>
                    <a:pt x="16100" y="26326"/>
                    <a:pt x="16077" y="26338"/>
                    <a:pt x="16063" y="26366"/>
                  </a:cubicBezTo>
                  <a:cubicBezTo>
                    <a:pt x="15979" y="26554"/>
                    <a:pt x="15853" y="26743"/>
                    <a:pt x="15791" y="26952"/>
                  </a:cubicBezTo>
                  <a:cubicBezTo>
                    <a:pt x="15539" y="26952"/>
                    <a:pt x="15288" y="26931"/>
                    <a:pt x="15037" y="26931"/>
                  </a:cubicBezTo>
                  <a:lnTo>
                    <a:pt x="15016" y="26931"/>
                  </a:lnTo>
                  <a:cubicBezTo>
                    <a:pt x="15037" y="26910"/>
                    <a:pt x="15037" y="26889"/>
                    <a:pt x="15037" y="26868"/>
                  </a:cubicBezTo>
                  <a:cubicBezTo>
                    <a:pt x="15079" y="26722"/>
                    <a:pt x="15121" y="26575"/>
                    <a:pt x="15142" y="26429"/>
                  </a:cubicBezTo>
                  <a:cubicBezTo>
                    <a:pt x="15154" y="26366"/>
                    <a:pt x="15107" y="26326"/>
                    <a:pt x="15063" y="26326"/>
                  </a:cubicBezTo>
                  <a:cubicBezTo>
                    <a:pt x="15033" y="26326"/>
                    <a:pt x="15004" y="26345"/>
                    <a:pt x="14995" y="26387"/>
                  </a:cubicBezTo>
                  <a:cubicBezTo>
                    <a:pt x="14954" y="26512"/>
                    <a:pt x="14912" y="26638"/>
                    <a:pt x="14849" y="26784"/>
                  </a:cubicBezTo>
                  <a:cubicBezTo>
                    <a:pt x="14828" y="26826"/>
                    <a:pt x="14807" y="26868"/>
                    <a:pt x="14786" y="26931"/>
                  </a:cubicBezTo>
                  <a:cubicBezTo>
                    <a:pt x="14577" y="26910"/>
                    <a:pt x="14368" y="26910"/>
                    <a:pt x="14159" y="26910"/>
                  </a:cubicBezTo>
                  <a:cubicBezTo>
                    <a:pt x="14200" y="26784"/>
                    <a:pt x="14221" y="26638"/>
                    <a:pt x="14200" y="26512"/>
                  </a:cubicBezTo>
                  <a:cubicBezTo>
                    <a:pt x="14200" y="26453"/>
                    <a:pt x="14147" y="26414"/>
                    <a:pt x="14096" y="26414"/>
                  </a:cubicBezTo>
                  <a:cubicBezTo>
                    <a:pt x="14058" y="26414"/>
                    <a:pt x="14021" y="26437"/>
                    <a:pt x="14012" y="26492"/>
                  </a:cubicBezTo>
                  <a:cubicBezTo>
                    <a:pt x="13991" y="26617"/>
                    <a:pt x="13949" y="26743"/>
                    <a:pt x="13866" y="26868"/>
                  </a:cubicBezTo>
                  <a:cubicBezTo>
                    <a:pt x="13845" y="26868"/>
                    <a:pt x="13824" y="26889"/>
                    <a:pt x="13824" y="26910"/>
                  </a:cubicBezTo>
                  <a:cubicBezTo>
                    <a:pt x="13573" y="26889"/>
                    <a:pt x="13322" y="26889"/>
                    <a:pt x="13091" y="26889"/>
                  </a:cubicBezTo>
                  <a:cubicBezTo>
                    <a:pt x="13133" y="26805"/>
                    <a:pt x="13154" y="26743"/>
                    <a:pt x="13217" y="26680"/>
                  </a:cubicBezTo>
                  <a:cubicBezTo>
                    <a:pt x="13270" y="26609"/>
                    <a:pt x="13219" y="26524"/>
                    <a:pt x="13151" y="26524"/>
                  </a:cubicBezTo>
                  <a:cubicBezTo>
                    <a:pt x="13139" y="26524"/>
                    <a:pt x="13125" y="26527"/>
                    <a:pt x="13112" y="26533"/>
                  </a:cubicBezTo>
                  <a:cubicBezTo>
                    <a:pt x="12987" y="26617"/>
                    <a:pt x="12861" y="26743"/>
                    <a:pt x="12861" y="26889"/>
                  </a:cubicBezTo>
                  <a:cubicBezTo>
                    <a:pt x="11878" y="26868"/>
                    <a:pt x="10915" y="26847"/>
                    <a:pt x="9953" y="26847"/>
                  </a:cubicBezTo>
                  <a:cubicBezTo>
                    <a:pt x="9953" y="26722"/>
                    <a:pt x="9932" y="26596"/>
                    <a:pt x="9932" y="26492"/>
                  </a:cubicBezTo>
                  <a:cubicBezTo>
                    <a:pt x="9911" y="26220"/>
                    <a:pt x="9932" y="25948"/>
                    <a:pt x="9974" y="25696"/>
                  </a:cubicBezTo>
                  <a:cubicBezTo>
                    <a:pt x="9988" y="25611"/>
                    <a:pt x="9915" y="25535"/>
                    <a:pt x="9847" y="25535"/>
                  </a:cubicBezTo>
                  <a:cubicBezTo>
                    <a:pt x="9815" y="25535"/>
                    <a:pt x="9785" y="25552"/>
                    <a:pt x="9765" y="25592"/>
                  </a:cubicBezTo>
                  <a:cubicBezTo>
                    <a:pt x="9639" y="25843"/>
                    <a:pt x="9597" y="26073"/>
                    <a:pt x="9576" y="26324"/>
                  </a:cubicBezTo>
                  <a:cubicBezTo>
                    <a:pt x="9555" y="26492"/>
                    <a:pt x="9555" y="26659"/>
                    <a:pt x="9555" y="26826"/>
                  </a:cubicBezTo>
                  <a:lnTo>
                    <a:pt x="8949" y="26826"/>
                  </a:lnTo>
                  <a:cubicBezTo>
                    <a:pt x="8969" y="26554"/>
                    <a:pt x="8928" y="26282"/>
                    <a:pt x="8990" y="26010"/>
                  </a:cubicBezTo>
                  <a:cubicBezTo>
                    <a:pt x="9016" y="25934"/>
                    <a:pt x="8964" y="25888"/>
                    <a:pt x="8909" y="25888"/>
                  </a:cubicBezTo>
                  <a:cubicBezTo>
                    <a:pt x="8875" y="25888"/>
                    <a:pt x="8839" y="25907"/>
                    <a:pt x="8823" y="25948"/>
                  </a:cubicBezTo>
                  <a:cubicBezTo>
                    <a:pt x="8739" y="26178"/>
                    <a:pt x="8718" y="26408"/>
                    <a:pt x="8677" y="26638"/>
                  </a:cubicBezTo>
                  <a:cubicBezTo>
                    <a:pt x="8677" y="26701"/>
                    <a:pt x="8656" y="26764"/>
                    <a:pt x="8635" y="26826"/>
                  </a:cubicBezTo>
                  <a:lnTo>
                    <a:pt x="7965" y="26826"/>
                  </a:lnTo>
                  <a:cubicBezTo>
                    <a:pt x="8049" y="26701"/>
                    <a:pt x="8112" y="26554"/>
                    <a:pt x="8153" y="26429"/>
                  </a:cubicBezTo>
                  <a:cubicBezTo>
                    <a:pt x="8182" y="26358"/>
                    <a:pt x="8114" y="26316"/>
                    <a:pt x="8054" y="26316"/>
                  </a:cubicBezTo>
                  <a:cubicBezTo>
                    <a:pt x="8026" y="26316"/>
                    <a:pt x="7999" y="26325"/>
                    <a:pt x="7986" y="26345"/>
                  </a:cubicBezTo>
                  <a:cubicBezTo>
                    <a:pt x="7881" y="26471"/>
                    <a:pt x="7777" y="26596"/>
                    <a:pt x="7693" y="26722"/>
                  </a:cubicBezTo>
                  <a:cubicBezTo>
                    <a:pt x="7672" y="26743"/>
                    <a:pt x="7630" y="26784"/>
                    <a:pt x="7609" y="26826"/>
                  </a:cubicBezTo>
                  <a:lnTo>
                    <a:pt x="6982" y="26826"/>
                  </a:lnTo>
                  <a:cubicBezTo>
                    <a:pt x="7045" y="26701"/>
                    <a:pt x="7065" y="26554"/>
                    <a:pt x="7086" y="26408"/>
                  </a:cubicBezTo>
                  <a:cubicBezTo>
                    <a:pt x="7086" y="26356"/>
                    <a:pt x="7038" y="26320"/>
                    <a:pt x="6992" y="26320"/>
                  </a:cubicBezTo>
                  <a:cubicBezTo>
                    <a:pt x="6963" y="26320"/>
                    <a:pt x="6935" y="26334"/>
                    <a:pt x="6919" y="26366"/>
                  </a:cubicBezTo>
                  <a:cubicBezTo>
                    <a:pt x="6856" y="26512"/>
                    <a:pt x="6752" y="26680"/>
                    <a:pt x="6626" y="26784"/>
                  </a:cubicBezTo>
                  <a:cubicBezTo>
                    <a:pt x="6626" y="26805"/>
                    <a:pt x="6605" y="26805"/>
                    <a:pt x="6584" y="26826"/>
                  </a:cubicBezTo>
                  <a:lnTo>
                    <a:pt x="6061" y="26826"/>
                  </a:lnTo>
                  <a:cubicBezTo>
                    <a:pt x="6082" y="26805"/>
                    <a:pt x="6103" y="26784"/>
                    <a:pt x="6103" y="26764"/>
                  </a:cubicBezTo>
                  <a:cubicBezTo>
                    <a:pt x="6137" y="26713"/>
                    <a:pt x="6088" y="26648"/>
                    <a:pt x="6035" y="26648"/>
                  </a:cubicBezTo>
                  <a:cubicBezTo>
                    <a:pt x="6023" y="26648"/>
                    <a:pt x="6010" y="26651"/>
                    <a:pt x="5998" y="26659"/>
                  </a:cubicBezTo>
                  <a:cubicBezTo>
                    <a:pt x="5936" y="26701"/>
                    <a:pt x="5852" y="26743"/>
                    <a:pt x="5768" y="26743"/>
                  </a:cubicBezTo>
                  <a:cubicBezTo>
                    <a:pt x="5684" y="26764"/>
                    <a:pt x="5622" y="26764"/>
                    <a:pt x="5559" y="26784"/>
                  </a:cubicBezTo>
                  <a:cubicBezTo>
                    <a:pt x="5517" y="26805"/>
                    <a:pt x="5496" y="26826"/>
                    <a:pt x="5475" y="26826"/>
                  </a:cubicBezTo>
                  <a:cubicBezTo>
                    <a:pt x="5350" y="26826"/>
                    <a:pt x="5224" y="26826"/>
                    <a:pt x="5099" y="26847"/>
                  </a:cubicBezTo>
                  <a:cubicBezTo>
                    <a:pt x="5120" y="26805"/>
                    <a:pt x="5161" y="26784"/>
                    <a:pt x="5203" y="26764"/>
                  </a:cubicBezTo>
                  <a:cubicBezTo>
                    <a:pt x="5266" y="26764"/>
                    <a:pt x="5266" y="26680"/>
                    <a:pt x="5203" y="26659"/>
                  </a:cubicBezTo>
                  <a:cubicBezTo>
                    <a:pt x="5152" y="26650"/>
                    <a:pt x="5104" y="26642"/>
                    <a:pt x="5059" y="26642"/>
                  </a:cubicBezTo>
                  <a:cubicBezTo>
                    <a:pt x="4992" y="26642"/>
                    <a:pt x="4930" y="26660"/>
                    <a:pt x="4868" y="26722"/>
                  </a:cubicBezTo>
                  <a:cubicBezTo>
                    <a:pt x="4827" y="26764"/>
                    <a:pt x="4785" y="26805"/>
                    <a:pt x="4764" y="26847"/>
                  </a:cubicBezTo>
                  <a:cubicBezTo>
                    <a:pt x="3739" y="26847"/>
                    <a:pt x="2692" y="26868"/>
                    <a:pt x="1646" y="26994"/>
                  </a:cubicBezTo>
                  <a:cubicBezTo>
                    <a:pt x="1458" y="27015"/>
                    <a:pt x="1186" y="27036"/>
                    <a:pt x="914" y="27098"/>
                  </a:cubicBezTo>
                  <a:cubicBezTo>
                    <a:pt x="1521" y="22872"/>
                    <a:pt x="1019" y="18499"/>
                    <a:pt x="1332" y="14251"/>
                  </a:cubicBezTo>
                  <a:cubicBezTo>
                    <a:pt x="1500" y="11740"/>
                    <a:pt x="1604" y="9209"/>
                    <a:pt x="1667" y="6698"/>
                  </a:cubicBezTo>
                  <a:cubicBezTo>
                    <a:pt x="1730" y="4752"/>
                    <a:pt x="1563" y="2785"/>
                    <a:pt x="2044" y="881"/>
                  </a:cubicBezTo>
                  <a:close/>
                  <a:moveTo>
                    <a:pt x="1824" y="0"/>
                  </a:moveTo>
                  <a:cubicBezTo>
                    <a:pt x="1674" y="0"/>
                    <a:pt x="1539" y="94"/>
                    <a:pt x="1479" y="274"/>
                  </a:cubicBezTo>
                  <a:cubicBezTo>
                    <a:pt x="914" y="2116"/>
                    <a:pt x="1019" y="4061"/>
                    <a:pt x="998" y="5986"/>
                  </a:cubicBezTo>
                  <a:cubicBezTo>
                    <a:pt x="977" y="8330"/>
                    <a:pt x="830" y="10673"/>
                    <a:pt x="705" y="13017"/>
                  </a:cubicBezTo>
                  <a:cubicBezTo>
                    <a:pt x="558" y="15486"/>
                    <a:pt x="328" y="17892"/>
                    <a:pt x="370" y="20361"/>
                  </a:cubicBezTo>
                  <a:cubicBezTo>
                    <a:pt x="412" y="22809"/>
                    <a:pt x="495" y="25236"/>
                    <a:pt x="56" y="27642"/>
                  </a:cubicBezTo>
                  <a:cubicBezTo>
                    <a:pt x="0" y="27906"/>
                    <a:pt x="250" y="28134"/>
                    <a:pt x="472" y="28134"/>
                  </a:cubicBezTo>
                  <a:cubicBezTo>
                    <a:pt x="585" y="28134"/>
                    <a:pt x="690" y="28076"/>
                    <a:pt x="747" y="27935"/>
                  </a:cubicBezTo>
                  <a:cubicBezTo>
                    <a:pt x="851" y="27705"/>
                    <a:pt x="2839" y="27705"/>
                    <a:pt x="3215" y="27684"/>
                  </a:cubicBezTo>
                  <a:cubicBezTo>
                    <a:pt x="4680" y="27621"/>
                    <a:pt x="6145" y="27621"/>
                    <a:pt x="7609" y="27621"/>
                  </a:cubicBezTo>
                  <a:cubicBezTo>
                    <a:pt x="10350" y="27642"/>
                    <a:pt x="13071" y="27726"/>
                    <a:pt x="15812" y="27789"/>
                  </a:cubicBezTo>
                  <a:cubicBezTo>
                    <a:pt x="24955" y="27977"/>
                    <a:pt x="34099" y="28605"/>
                    <a:pt x="43242" y="28689"/>
                  </a:cubicBezTo>
                  <a:cubicBezTo>
                    <a:pt x="43263" y="28730"/>
                    <a:pt x="43284" y="28772"/>
                    <a:pt x="43305" y="28793"/>
                  </a:cubicBezTo>
                  <a:cubicBezTo>
                    <a:pt x="43326" y="28845"/>
                    <a:pt x="43373" y="28872"/>
                    <a:pt x="43420" y="28872"/>
                  </a:cubicBezTo>
                  <a:cubicBezTo>
                    <a:pt x="43467" y="28872"/>
                    <a:pt x="43514" y="28845"/>
                    <a:pt x="43535" y="28793"/>
                  </a:cubicBezTo>
                  <a:cubicBezTo>
                    <a:pt x="43556" y="28772"/>
                    <a:pt x="43577" y="28730"/>
                    <a:pt x="43598" y="28689"/>
                  </a:cubicBezTo>
                  <a:cubicBezTo>
                    <a:pt x="43765" y="28709"/>
                    <a:pt x="43954" y="28709"/>
                    <a:pt x="44142" y="28709"/>
                  </a:cubicBezTo>
                  <a:cubicBezTo>
                    <a:pt x="44142" y="28730"/>
                    <a:pt x="44142" y="28751"/>
                    <a:pt x="44163" y="28772"/>
                  </a:cubicBezTo>
                  <a:cubicBezTo>
                    <a:pt x="44178" y="28817"/>
                    <a:pt x="44226" y="28852"/>
                    <a:pt x="44275" y="28852"/>
                  </a:cubicBezTo>
                  <a:cubicBezTo>
                    <a:pt x="44294" y="28852"/>
                    <a:pt x="44313" y="28847"/>
                    <a:pt x="44330" y="28835"/>
                  </a:cubicBezTo>
                  <a:cubicBezTo>
                    <a:pt x="44393" y="28793"/>
                    <a:pt x="44435" y="28751"/>
                    <a:pt x="44477" y="28709"/>
                  </a:cubicBezTo>
                  <a:cubicBezTo>
                    <a:pt x="45795" y="28709"/>
                    <a:pt x="47113" y="28709"/>
                    <a:pt x="48452" y="28689"/>
                  </a:cubicBezTo>
                  <a:cubicBezTo>
                    <a:pt x="48850" y="28689"/>
                    <a:pt x="48850" y="28082"/>
                    <a:pt x="48452" y="28061"/>
                  </a:cubicBezTo>
                  <a:lnTo>
                    <a:pt x="47950" y="28061"/>
                  </a:lnTo>
                  <a:cubicBezTo>
                    <a:pt x="46088" y="27224"/>
                    <a:pt x="44686" y="25655"/>
                    <a:pt x="43138" y="24378"/>
                  </a:cubicBezTo>
                  <a:cubicBezTo>
                    <a:pt x="41652" y="23186"/>
                    <a:pt x="39957" y="22223"/>
                    <a:pt x="38346" y="21219"/>
                  </a:cubicBezTo>
                  <a:cubicBezTo>
                    <a:pt x="34329" y="18729"/>
                    <a:pt x="30270" y="16344"/>
                    <a:pt x="26231" y="13875"/>
                  </a:cubicBezTo>
                  <a:cubicBezTo>
                    <a:pt x="18301" y="9041"/>
                    <a:pt x="10350" y="4145"/>
                    <a:pt x="2002" y="44"/>
                  </a:cubicBezTo>
                  <a:cubicBezTo>
                    <a:pt x="1943" y="15"/>
                    <a:pt x="1882" y="0"/>
                    <a:pt x="18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1;p2">
              <a:extLst>
                <a:ext uri="{FF2B5EF4-FFF2-40B4-BE49-F238E27FC236}">
                  <a16:creationId xmlns:a16="http://schemas.microsoft.com/office/drawing/2014/main" id="{5A905CCD-A525-4250-CABC-5C16FBE60308}"/>
                </a:ext>
              </a:extLst>
            </p:cNvPr>
            <p:cNvSpPr/>
            <p:nvPr/>
          </p:nvSpPr>
          <p:spPr>
            <a:xfrm>
              <a:off x="7719963" y="2093813"/>
              <a:ext cx="522575" cy="328925"/>
            </a:xfrm>
            <a:custGeom>
              <a:avLst/>
              <a:gdLst/>
              <a:ahLst/>
              <a:cxnLst/>
              <a:rect l="l" t="t" r="r" b="b"/>
              <a:pathLst>
                <a:path w="20903" h="13157" extrusionOk="0">
                  <a:moveTo>
                    <a:pt x="461" y="481"/>
                  </a:moveTo>
                  <a:lnTo>
                    <a:pt x="461" y="481"/>
                  </a:lnTo>
                  <a:cubicBezTo>
                    <a:pt x="607" y="565"/>
                    <a:pt x="754" y="649"/>
                    <a:pt x="879" y="733"/>
                  </a:cubicBezTo>
                  <a:cubicBezTo>
                    <a:pt x="712" y="1046"/>
                    <a:pt x="628" y="1486"/>
                    <a:pt x="628" y="1967"/>
                  </a:cubicBezTo>
                  <a:cubicBezTo>
                    <a:pt x="565" y="1486"/>
                    <a:pt x="523" y="984"/>
                    <a:pt x="461" y="481"/>
                  </a:cubicBezTo>
                  <a:close/>
                  <a:moveTo>
                    <a:pt x="2155" y="1590"/>
                  </a:moveTo>
                  <a:lnTo>
                    <a:pt x="2155" y="1590"/>
                  </a:lnTo>
                  <a:cubicBezTo>
                    <a:pt x="2239" y="1653"/>
                    <a:pt x="2323" y="1716"/>
                    <a:pt x="2406" y="1779"/>
                  </a:cubicBezTo>
                  <a:cubicBezTo>
                    <a:pt x="2386" y="1883"/>
                    <a:pt x="2365" y="2009"/>
                    <a:pt x="2344" y="2113"/>
                  </a:cubicBezTo>
                  <a:cubicBezTo>
                    <a:pt x="2281" y="1946"/>
                    <a:pt x="2218" y="1779"/>
                    <a:pt x="2155" y="1590"/>
                  </a:cubicBezTo>
                  <a:close/>
                  <a:moveTo>
                    <a:pt x="1590" y="1193"/>
                  </a:moveTo>
                  <a:cubicBezTo>
                    <a:pt x="1695" y="1256"/>
                    <a:pt x="1779" y="1318"/>
                    <a:pt x="1862" y="1381"/>
                  </a:cubicBezTo>
                  <a:cubicBezTo>
                    <a:pt x="1904" y="1800"/>
                    <a:pt x="2030" y="2197"/>
                    <a:pt x="2176" y="2616"/>
                  </a:cubicBezTo>
                  <a:cubicBezTo>
                    <a:pt x="2197" y="2699"/>
                    <a:pt x="2218" y="2825"/>
                    <a:pt x="2260" y="2950"/>
                  </a:cubicBezTo>
                  <a:cubicBezTo>
                    <a:pt x="2239" y="3139"/>
                    <a:pt x="2239" y="3348"/>
                    <a:pt x="2218" y="3536"/>
                  </a:cubicBezTo>
                  <a:cubicBezTo>
                    <a:pt x="2155" y="3453"/>
                    <a:pt x="2093" y="3348"/>
                    <a:pt x="2051" y="3285"/>
                  </a:cubicBezTo>
                  <a:cubicBezTo>
                    <a:pt x="1883" y="2971"/>
                    <a:pt x="1716" y="2657"/>
                    <a:pt x="1570" y="2344"/>
                  </a:cubicBezTo>
                  <a:cubicBezTo>
                    <a:pt x="1590" y="1946"/>
                    <a:pt x="1590" y="1569"/>
                    <a:pt x="1590" y="1193"/>
                  </a:cubicBezTo>
                  <a:close/>
                  <a:moveTo>
                    <a:pt x="1528" y="3055"/>
                  </a:moveTo>
                  <a:cubicBezTo>
                    <a:pt x="1570" y="3118"/>
                    <a:pt x="1590" y="3181"/>
                    <a:pt x="1611" y="3243"/>
                  </a:cubicBezTo>
                  <a:cubicBezTo>
                    <a:pt x="1737" y="3494"/>
                    <a:pt x="1925" y="4059"/>
                    <a:pt x="2197" y="4373"/>
                  </a:cubicBezTo>
                  <a:lnTo>
                    <a:pt x="2176" y="5085"/>
                  </a:lnTo>
                  <a:cubicBezTo>
                    <a:pt x="2114" y="4896"/>
                    <a:pt x="2009" y="4729"/>
                    <a:pt x="1946" y="4582"/>
                  </a:cubicBezTo>
                  <a:cubicBezTo>
                    <a:pt x="1800" y="4290"/>
                    <a:pt x="1653" y="4018"/>
                    <a:pt x="1486" y="3746"/>
                  </a:cubicBezTo>
                  <a:cubicBezTo>
                    <a:pt x="1507" y="3515"/>
                    <a:pt x="1528" y="3285"/>
                    <a:pt x="1528" y="3055"/>
                  </a:cubicBezTo>
                  <a:close/>
                  <a:moveTo>
                    <a:pt x="1444" y="4436"/>
                  </a:moveTo>
                  <a:cubicBezTo>
                    <a:pt x="1611" y="4792"/>
                    <a:pt x="1716" y="5398"/>
                    <a:pt x="1988" y="5691"/>
                  </a:cubicBezTo>
                  <a:cubicBezTo>
                    <a:pt x="2009" y="5712"/>
                    <a:pt x="2040" y="5723"/>
                    <a:pt x="2072" y="5723"/>
                  </a:cubicBezTo>
                  <a:cubicBezTo>
                    <a:pt x="2103" y="5723"/>
                    <a:pt x="2134" y="5712"/>
                    <a:pt x="2155" y="5691"/>
                  </a:cubicBezTo>
                  <a:cubicBezTo>
                    <a:pt x="2155" y="5712"/>
                    <a:pt x="2155" y="5754"/>
                    <a:pt x="2155" y="5796"/>
                  </a:cubicBezTo>
                  <a:cubicBezTo>
                    <a:pt x="2155" y="5984"/>
                    <a:pt x="2134" y="6194"/>
                    <a:pt x="2134" y="6403"/>
                  </a:cubicBezTo>
                  <a:cubicBezTo>
                    <a:pt x="1988" y="5901"/>
                    <a:pt x="1716" y="5440"/>
                    <a:pt x="1423" y="5001"/>
                  </a:cubicBezTo>
                  <a:lnTo>
                    <a:pt x="1444" y="4436"/>
                  </a:lnTo>
                  <a:close/>
                  <a:moveTo>
                    <a:pt x="1381" y="5524"/>
                  </a:moveTo>
                  <a:cubicBezTo>
                    <a:pt x="1632" y="6005"/>
                    <a:pt x="1821" y="6507"/>
                    <a:pt x="1925" y="7072"/>
                  </a:cubicBezTo>
                  <a:cubicBezTo>
                    <a:pt x="1943" y="7142"/>
                    <a:pt x="2003" y="7182"/>
                    <a:pt x="2059" y="7182"/>
                  </a:cubicBezTo>
                  <a:cubicBezTo>
                    <a:pt x="2070" y="7182"/>
                    <a:pt x="2082" y="7181"/>
                    <a:pt x="2093" y="7177"/>
                  </a:cubicBezTo>
                  <a:cubicBezTo>
                    <a:pt x="2093" y="7261"/>
                    <a:pt x="2093" y="7344"/>
                    <a:pt x="2093" y="7428"/>
                  </a:cubicBezTo>
                  <a:cubicBezTo>
                    <a:pt x="2072" y="7407"/>
                    <a:pt x="2051" y="7386"/>
                    <a:pt x="2051" y="7365"/>
                  </a:cubicBezTo>
                  <a:cubicBezTo>
                    <a:pt x="1821" y="6989"/>
                    <a:pt x="1590" y="6612"/>
                    <a:pt x="1360" y="6235"/>
                  </a:cubicBezTo>
                  <a:cubicBezTo>
                    <a:pt x="1360" y="6005"/>
                    <a:pt x="1381" y="5754"/>
                    <a:pt x="1381" y="5524"/>
                  </a:cubicBezTo>
                  <a:close/>
                  <a:moveTo>
                    <a:pt x="1339" y="6717"/>
                  </a:moveTo>
                  <a:cubicBezTo>
                    <a:pt x="1486" y="7010"/>
                    <a:pt x="1632" y="7282"/>
                    <a:pt x="1779" y="7575"/>
                  </a:cubicBezTo>
                  <a:cubicBezTo>
                    <a:pt x="1862" y="7742"/>
                    <a:pt x="1946" y="7930"/>
                    <a:pt x="2051" y="8098"/>
                  </a:cubicBezTo>
                  <a:cubicBezTo>
                    <a:pt x="2051" y="8328"/>
                    <a:pt x="2051" y="8579"/>
                    <a:pt x="2030" y="8809"/>
                  </a:cubicBezTo>
                  <a:cubicBezTo>
                    <a:pt x="2009" y="8767"/>
                    <a:pt x="1988" y="8725"/>
                    <a:pt x="1967" y="8683"/>
                  </a:cubicBezTo>
                  <a:cubicBezTo>
                    <a:pt x="1779" y="8307"/>
                    <a:pt x="1590" y="7951"/>
                    <a:pt x="1423" y="7575"/>
                  </a:cubicBezTo>
                  <a:cubicBezTo>
                    <a:pt x="1402" y="7282"/>
                    <a:pt x="1360" y="7010"/>
                    <a:pt x="1339" y="6717"/>
                  </a:cubicBezTo>
                  <a:close/>
                  <a:moveTo>
                    <a:pt x="1486" y="8516"/>
                  </a:moveTo>
                  <a:lnTo>
                    <a:pt x="1486" y="8516"/>
                  </a:lnTo>
                  <a:cubicBezTo>
                    <a:pt x="1528" y="8600"/>
                    <a:pt x="1570" y="8683"/>
                    <a:pt x="1590" y="8767"/>
                  </a:cubicBezTo>
                  <a:cubicBezTo>
                    <a:pt x="1716" y="9018"/>
                    <a:pt x="1821" y="9332"/>
                    <a:pt x="2009" y="9562"/>
                  </a:cubicBezTo>
                  <a:cubicBezTo>
                    <a:pt x="2009" y="9583"/>
                    <a:pt x="2009" y="9604"/>
                    <a:pt x="2009" y="9625"/>
                  </a:cubicBezTo>
                  <a:cubicBezTo>
                    <a:pt x="1988" y="9583"/>
                    <a:pt x="1946" y="9562"/>
                    <a:pt x="1925" y="9520"/>
                  </a:cubicBezTo>
                  <a:cubicBezTo>
                    <a:pt x="1842" y="9395"/>
                    <a:pt x="1758" y="9228"/>
                    <a:pt x="1716" y="9081"/>
                  </a:cubicBezTo>
                  <a:cubicBezTo>
                    <a:pt x="1703" y="9017"/>
                    <a:pt x="1659" y="8992"/>
                    <a:pt x="1612" y="8992"/>
                  </a:cubicBezTo>
                  <a:cubicBezTo>
                    <a:pt x="1583" y="8992"/>
                    <a:pt x="1552" y="9002"/>
                    <a:pt x="1528" y="9018"/>
                  </a:cubicBezTo>
                  <a:cubicBezTo>
                    <a:pt x="1528" y="8851"/>
                    <a:pt x="1507" y="8683"/>
                    <a:pt x="1486" y="8516"/>
                  </a:cubicBezTo>
                  <a:close/>
                  <a:moveTo>
                    <a:pt x="1298" y="8809"/>
                  </a:moveTo>
                  <a:lnTo>
                    <a:pt x="1298" y="8809"/>
                  </a:lnTo>
                  <a:cubicBezTo>
                    <a:pt x="1318" y="8914"/>
                    <a:pt x="1339" y="9018"/>
                    <a:pt x="1339" y="9123"/>
                  </a:cubicBezTo>
                  <a:cubicBezTo>
                    <a:pt x="1352" y="9172"/>
                    <a:pt x="1385" y="9192"/>
                    <a:pt x="1420" y="9192"/>
                  </a:cubicBezTo>
                  <a:cubicBezTo>
                    <a:pt x="1444" y="9192"/>
                    <a:pt x="1469" y="9182"/>
                    <a:pt x="1486" y="9165"/>
                  </a:cubicBezTo>
                  <a:cubicBezTo>
                    <a:pt x="1528" y="9353"/>
                    <a:pt x="1590" y="9520"/>
                    <a:pt x="1674" y="9667"/>
                  </a:cubicBezTo>
                  <a:cubicBezTo>
                    <a:pt x="1758" y="9792"/>
                    <a:pt x="1862" y="9960"/>
                    <a:pt x="2009" y="10023"/>
                  </a:cubicBezTo>
                  <a:cubicBezTo>
                    <a:pt x="2009" y="10169"/>
                    <a:pt x="2009" y="10295"/>
                    <a:pt x="2009" y="10441"/>
                  </a:cubicBezTo>
                  <a:cubicBezTo>
                    <a:pt x="1967" y="10441"/>
                    <a:pt x="1946" y="10441"/>
                    <a:pt x="1925" y="10420"/>
                  </a:cubicBezTo>
                  <a:cubicBezTo>
                    <a:pt x="1130" y="10106"/>
                    <a:pt x="1277" y="9583"/>
                    <a:pt x="1298" y="8809"/>
                  </a:cubicBezTo>
                  <a:close/>
                  <a:moveTo>
                    <a:pt x="2699" y="2009"/>
                  </a:moveTo>
                  <a:cubicBezTo>
                    <a:pt x="3432" y="2574"/>
                    <a:pt x="4164" y="3139"/>
                    <a:pt x="4938" y="3641"/>
                  </a:cubicBezTo>
                  <a:cubicBezTo>
                    <a:pt x="6738" y="4771"/>
                    <a:pt x="8621" y="5712"/>
                    <a:pt x="10441" y="6738"/>
                  </a:cubicBezTo>
                  <a:cubicBezTo>
                    <a:pt x="12262" y="7784"/>
                    <a:pt x="13998" y="8956"/>
                    <a:pt x="15756" y="10106"/>
                  </a:cubicBezTo>
                  <a:cubicBezTo>
                    <a:pt x="16886" y="10839"/>
                    <a:pt x="18288" y="11445"/>
                    <a:pt x="19376" y="12345"/>
                  </a:cubicBezTo>
                  <a:cubicBezTo>
                    <a:pt x="17179" y="12220"/>
                    <a:pt x="15086" y="11445"/>
                    <a:pt x="12889" y="11278"/>
                  </a:cubicBezTo>
                  <a:cubicBezTo>
                    <a:pt x="10441" y="11090"/>
                    <a:pt x="7972" y="10985"/>
                    <a:pt x="5524" y="10901"/>
                  </a:cubicBezTo>
                  <a:cubicBezTo>
                    <a:pt x="4562" y="10860"/>
                    <a:pt x="3453" y="10860"/>
                    <a:pt x="2490" y="10608"/>
                  </a:cubicBezTo>
                  <a:cubicBezTo>
                    <a:pt x="2490" y="8997"/>
                    <a:pt x="2532" y="7407"/>
                    <a:pt x="2595" y="5796"/>
                  </a:cubicBezTo>
                  <a:cubicBezTo>
                    <a:pt x="2637" y="5147"/>
                    <a:pt x="2678" y="4478"/>
                    <a:pt x="2720" y="3808"/>
                  </a:cubicBezTo>
                  <a:cubicBezTo>
                    <a:pt x="2741" y="3808"/>
                    <a:pt x="2783" y="3787"/>
                    <a:pt x="2804" y="3766"/>
                  </a:cubicBezTo>
                  <a:cubicBezTo>
                    <a:pt x="2992" y="3599"/>
                    <a:pt x="2867" y="3285"/>
                    <a:pt x="2741" y="3034"/>
                  </a:cubicBezTo>
                  <a:cubicBezTo>
                    <a:pt x="2741" y="2699"/>
                    <a:pt x="2741" y="2344"/>
                    <a:pt x="2699" y="2009"/>
                  </a:cubicBezTo>
                  <a:close/>
                  <a:moveTo>
                    <a:pt x="338" y="0"/>
                  </a:moveTo>
                  <a:cubicBezTo>
                    <a:pt x="304" y="0"/>
                    <a:pt x="272" y="21"/>
                    <a:pt x="272" y="63"/>
                  </a:cubicBezTo>
                  <a:cubicBezTo>
                    <a:pt x="0" y="2637"/>
                    <a:pt x="586" y="5210"/>
                    <a:pt x="419" y="7784"/>
                  </a:cubicBezTo>
                  <a:cubicBezTo>
                    <a:pt x="377" y="8391"/>
                    <a:pt x="210" y="9625"/>
                    <a:pt x="649" y="10253"/>
                  </a:cubicBezTo>
                  <a:cubicBezTo>
                    <a:pt x="670" y="10504"/>
                    <a:pt x="774" y="10713"/>
                    <a:pt x="1026" y="10901"/>
                  </a:cubicBezTo>
                  <a:cubicBezTo>
                    <a:pt x="1779" y="11445"/>
                    <a:pt x="3285" y="11466"/>
                    <a:pt x="4206" y="11550"/>
                  </a:cubicBezTo>
                  <a:cubicBezTo>
                    <a:pt x="5922" y="11717"/>
                    <a:pt x="7658" y="11717"/>
                    <a:pt x="9395" y="11843"/>
                  </a:cubicBezTo>
                  <a:cubicBezTo>
                    <a:pt x="11362" y="11969"/>
                    <a:pt x="13329" y="12031"/>
                    <a:pt x="15275" y="12450"/>
                  </a:cubicBezTo>
                  <a:cubicBezTo>
                    <a:pt x="16790" y="12786"/>
                    <a:pt x="18271" y="13157"/>
                    <a:pt x="19824" y="13157"/>
                  </a:cubicBezTo>
                  <a:cubicBezTo>
                    <a:pt x="20008" y="13157"/>
                    <a:pt x="20193" y="13151"/>
                    <a:pt x="20380" y="13140"/>
                  </a:cubicBezTo>
                  <a:cubicBezTo>
                    <a:pt x="20736" y="13119"/>
                    <a:pt x="20903" y="12722"/>
                    <a:pt x="20673" y="12450"/>
                  </a:cubicBezTo>
                  <a:cubicBezTo>
                    <a:pt x="19606" y="11215"/>
                    <a:pt x="17995" y="10588"/>
                    <a:pt x="16635" y="9730"/>
                  </a:cubicBezTo>
                  <a:cubicBezTo>
                    <a:pt x="14793" y="8537"/>
                    <a:pt x="12994" y="7303"/>
                    <a:pt x="11069" y="6215"/>
                  </a:cubicBezTo>
                  <a:cubicBezTo>
                    <a:pt x="9165" y="5147"/>
                    <a:pt x="7177" y="4164"/>
                    <a:pt x="5294" y="3055"/>
                  </a:cubicBezTo>
                  <a:cubicBezTo>
                    <a:pt x="4185" y="2406"/>
                    <a:pt x="3139" y="1465"/>
                    <a:pt x="2009" y="837"/>
                  </a:cubicBezTo>
                  <a:lnTo>
                    <a:pt x="2009" y="816"/>
                  </a:lnTo>
                  <a:cubicBezTo>
                    <a:pt x="1993" y="769"/>
                    <a:pt x="1954" y="746"/>
                    <a:pt x="1918" y="746"/>
                  </a:cubicBezTo>
                  <a:cubicBezTo>
                    <a:pt x="1906" y="746"/>
                    <a:pt x="1894" y="748"/>
                    <a:pt x="1883" y="753"/>
                  </a:cubicBezTo>
                  <a:cubicBezTo>
                    <a:pt x="1779" y="712"/>
                    <a:pt x="1674" y="649"/>
                    <a:pt x="1590" y="607"/>
                  </a:cubicBezTo>
                  <a:cubicBezTo>
                    <a:pt x="1541" y="490"/>
                    <a:pt x="1424" y="427"/>
                    <a:pt x="1295" y="427"/>
                  </a:cubicBezTo>
                  <a:cubicBezTo>
                    <a:pt x="1261" y="427"/>
                    <a:pt x="1227" y="431"/>
                    <a:pt x="1193" y="440"/>
                  </a:cubicBezTo>
                  <a:cubicBezTo>
                    <a:pt x="984" y="356"/>
                    <a:pt x="754" y="272"/>
                    <a:pt x="523" y="209"/>
                  </a:cubicBezTo>
                  <a:cubicBezTo>
                    <a:pt x="482" y="209"/>
                    <a:pt x="461" y="209"/>
                    <a:pt x="440" y="230"/>
                  </a:cubicBezTo>
                  <a:cubicBezTo>
                    <a:pt x="419" y="168"/>
                    <a:pt x="419" y="126"/>
                    <a:pt x="419" y="63"/>
                  </a:cubicBezTo>
                  <a:cubicBezTo>
                    <a:pt x="408" y="21"/>
                    <a:pt x="372" y="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" name="Google Shape;43;p2">
            <a:extLst>
              <a:ext uri="{FF2B5EF4-FFF2-40B4-BE49-F238E27FC236}">
                <a16:creationId xmlns:a16="http://schemas.microsoft.com/office/drawing/2014/main" id="{ECF50367-74AD-9DAA-8D92-8B1590D1947F}"/>
              </a:ext>
            </a:extLst>
          </p:cNvPr>
          <p:cNvGrpSpPr/>
          <p:nvPr/>
        </p:nvGrpSpPr>
        <p:grpSpPr>
          <a:xfrm>
            <a:off x="637423" y="1706456"/>
            <a:ext cx="1097171" cy="1057085"/>
            <a:chOff x="10531563" y="1832413"/>
            <a:chExt cx="812900" cy="783200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33" name="Google Shape;44;p2">
              <a:extLst>
                <a:ext uri="{FF2B5EF4-FFF2-40B4-BE49-F238E27FC236}">
                  <a16:creationId xmlns:a16="http://schemas.microsoft.com/office/drawing/2014/main" id="{5364FB43-8ACB-EB52-F03D-0D15112CD55E}"/>
                </a:ext>
              </a:extLst>
            </p:cNvPr>
            <p:cNvSpPr/>
            <p:nvPr/>
          </p:nvSpPr>
          <p:spPr>
            <a:xfrm>
              <a:off x="10531563" y="1832413"/>
              <a:ext cx="750675" cy="522100"/>
            </a:xfrm>
            <a:custGeom>
              <a:avLst/>
              <a:gdLst/>
              <a:ahLst/>
              <a:cxnLst/>
              <a:rect l="l" t="t" r="r" b="b"/>
              <a:pathLst>
                <a:path w="30027" h="20884" extrusionOk="0">
                  <a:moveTo>
                    <a:pt x="16472" y="564"/>
                  </a:moveTo>
                  <a:cubicBezTo>
                    <a:pt x="17839" y="564"/>
                    <a:pt x="19163" y="957"/>
                    <a:pt x="20234" y="1982"/>
                  </a:cubicBezTo>
                  <a:cubicBezTo>
                    <a:pt x="21113" y="2840"/>
                    <a:pt x="21678" y="4054"/>
                    <a:pt x="21468" y="5288"/>
                  </a:cubicBezTo>
                  <a:cubicBezTo>
                    <a:pt x="21429" y="5484"/>
                    <a:pt x="21555" y="5625"/>
                    <a:pt x="21743" y="5625"/>
                  </a:cubicBezTo>
                  <a:cubicBezTo>
                    <a:pt x="21756" y="5625"/>
                    <a:pt x="21769" y="5624"/>
                    <a:pt x="21782" y="5623"/>
                  </a:cubicBezTo>
                  <a:cubicBezTo>
                    <a:pt x="22169" y="5547"/>
                    <a:pt x="22562" y="5510"/>
                    <a:pt x="22955" y="5510"/>
                  </a:cubicBezTo>
                  <a:cubicBezTo>
                    <a:pt x="24414" y="5510"/>
                    <a:pt x="25876" y="6018"/>
                    <a:pt x="27013" y="6941"/>
                  </a:cubicBezTo>
                  <a:cubicBezTo>
                    <a:pt x="27704" y="7485"/>
                    <a:pt x="28289" y="8196"/>
                    <a:pt x="28582" y="9033"/>
                  </a:cubicBezTo>
                  <a:cubicBezTo>
                    <a:pt x="28854" y="9808"/>
                    <a:pt x="28896" y="10749"/>
                    <a:pt x="28289" y="11356"/>
                  </a:cubicBezTo>
                  <a:cubicBezTo>
                    <a:pt x="27996" y="11670"/>
                    <a:pt x="27578" y="11879"/>
                    <a:pt x="27432" y="12297"/>
                  </a:cubicBezTo>
                  <a:cubicBezTo>
                    <a:pt x="27285" y="12758"/>
                    <a:pt x="27515" y="13218"/>
                    <a:pt x="27578" y="13658"/>
                  </a:cubicBezTo>
                  <a:cubicBezTo>
                    <a:pt x="27683" y="14494"/>
                    <a:pt x="27515" y="15373"/>
                    <a:pt x="27139" y="16126"/>
                  </a:cubicBezTo>
                  <a:cubicBezTo>
                    <a:pt x="26344" y="17759"/>
                    <a:pt x="24795" y="18867"/>
                    <a:pt x="23017" y="19139"/>
                  </a:cubicBezTo>
                  <a:cubicBezTo>
                    <a:pt x="22657" y="19200"/>
                    <a:pt x="22296" y="19229"/>
                    <a:pt x="21937" y="19229"/>
                  </a:cubicBezTo>
                  <a:cubicBezTo>
                    <a:pt x="20058" y="19229"/>
                    <a:pt x="18211" y="18447"/>
                    <a:pt x="16719" y="17340"/>
                  </a:cubicBezTo>
                  <a:cubicBezTo>
                    <a:pt x="16685" y="17318"/>
                    <a:pt x="16644" y="17307"/>
                    <a:pt x="16601" y="17307"/>
                  </a:cubicBezTo>
                  <a:cubicBezTo>
                    <a:pt x="16483" y="17307"/>
                    <a:pt x="16352" y="17385"/>
                    <a:pt x="16321" y="17507"/>
                  </a:cubicBezTo>
                  <a:cubicBezTo>
                    <a:pt x="15944" y="19621"/>
                    <a:pt x="13664" y="20332"/>
                    <a:pt x="11802" y="20353"/>
                  </a:cubicBezTo>
                  <a:cubicBezTo>
                    <a:pt x="10755" y="20353"/>
                    <a:pt x="9605" y="20311"/>
                    <a:pt x="8642" y="19893"/>
                  </a:cubicBezTo>
                  <a:cubicBezTo>
                    <a:pt x="7784" y="19516"/>
                    <a:pt x="7031" y="18763"/>
                    <a:pt x="6989" y="17779"/>
                  </a:cubicBezTo>
                  <a:cubicBezTo>
                    <a:pt x="6971" y="17650"/>
                    <a:pt x="6855" y="17521"/>
                    <a:pt x="6713" y="17521"/>
                  </a:cubicBezTo>
                  <a:cubicBezTo>
                    <a:pt x="6694" y="17521"/>
                    <a:pt x="6674" y="17523"/>
                    <a:pt x="6654" y="17528"/>
                  </a:cubicBezTo>
                  <a:cubicBezTo>
                    <a:pt x="5767" y="17800"/>
                    <a:pt x="4863" y="18072"/>
                    <a:pt x="3930" y="18072"/>
                  </a:cubicBezTo>
                  <a:cubicBezTo>
                    <a:pt x="3786" y="18072"/>
                    <a:pt x="3641" y="18065"/>
                    <a:pt x="3495" y="18051"/>
                  </a:cubicBezTo>
                  <a:cubicBezTo>
                    <a:pt x="2658" y="17989"/>
                    <a:pt x="1737" y="17591"/>
                    <a:pt x="1277" y="16838"/>
                  </a:cubicBezTo>
                  <a:cubicBezTo>
                    <a:pt x="796" y="16022"/>
                    <a:pt x="900" y="14976"/>
                    <a:pt x="1382" y="14181"/>
                  </a:cubicBezTo>
                  <a:cubicBezTo>
                    <a:pt x="1842" y="13427"/>
                    <a:pt x="2637" y="12904"/>
                    <a:pt x="3474" y="12632"/>
                  </a:cubicBezTo>
                  <a:cubicBezTo>
                    <a:pt x="3620" y="12569"/>
                    <a:pt x="3683" y="12444"/>
                    <a:pt x="3662" y="12297"/>
                  </a:cubicBezTo>
                  <a:cubicBezTo>
                    <a:pt x="3652" y="12287"/>
                    <a:pt x="3646" y="12271"/>
                    <a:pt x="3644" y="12254"/>
                  </a:cubicBezTo>
                  <a:lnTo>
                    <a:pt x="3644" y="12254"/>
                  </a:lnTo>
                  <a:cubicBezTo>
                    <a:pt x="3645" y="12198"/>
                    <a:pt x="3629" y="12143"/>
                    <a:pt x="3593" y="12100"/>
                  </a:cubicBezTo>
                  <a:lnTo>
                    <a:pt x="3593" y="12100"/>
                  </a:lnTo>
                  <a:cubicBezTo>
                    <a:pt x="3548" y="12043"/>
                    <a:pt x="3481" y="12017"/>
                    <a:pt x="3412" y="12017"/>
                  </a:cubicBezTo>
                  <a:cubicBezTo>
                    <a:pt x="3412" y="12017"/>
                    <a:pt x="3411" y="12017"/>
                    <a:pt x="3411" y="12017"/>
                  </a:cubicBezTo>
                  <a:lnTo>
                    <a:pt x="3411" y="12017"/>
                  </a:lnTo>
                  <a:cubicBezTo>
                    <a:pt x="1845" y="11683"/>
                    <a:pt x="838" y="10087"/>
                    <a:pt x="859" y="8531"/>
                  </a:cubicBezTo>
                  <a:cubicBezTo>
                    <a:pt x="879" y="6815"/>
                    <a:pt x="2302" y="5581"/>
                    <a:pt x="3934" y="5267"/>
                  </a:cubicBezTo>
                  <a:cubicBezTo>
                    <a:pt x="4178" y="5223"/>
                    <a:pt x="4424" y="5201"/>
                    <a:pt x="4670" y="5201"/>
                  </a:cubicBezTo>
                  <a:cubicBezTo>
                    <a:pt x="5354" y="5201"/>
                    <a:pt x="6033" y="5373"/>
                    <a:pt x="6633" y="5727"/>
                  </a:cubicBezTo>
                  <a:cubicBezTo>
                    <a:pt x="6672" y="5747"/>
                    <a:pt x="6713" y="5756"/>
                    <a:pt x="6754" y="5756"/>
                  </a:cubicBezTo>
                  <a:cubicBezTo>
                    <a:pt x="6844" y="5756"/>
                    <a:pt x="6931" y="5710"/>
                    <a:pt x="6989" y="5623"/>
                  </a:cubicBezTo>
                  <a:cubicBezTo>
                    <a:pt x="7638" y="4556"/>
                    <a:pt x="8579" y="3719"/>
                    <a:pt x="9605" y="3049"/>
                  </a:cubicBezTo>
                  <a:cubicBezTo>
                    <a:pt x="10693" y="2338"/>
                    <a:pt x="11864" y="1731"/>
                    <a:pt x="13078" y="1250"/>
                  </a:cubicBezTo>
                  <a:cubicBezTo>
                    <a:pt x="14155" y="840"/>
                    <a:pt x="15329" y="564"/>
                    <a:pt x="16472" y="564"/>
                  </a:cubicBezTo>
                  <a:close/>
                  <a:moveTo>
                    <a:pt x="16451" y="1"/>
                  </a:moveTo>
                  <a:cubicBezTo>
                    <a:pt x="14104" y="1"/>
                    <a:pt x="11723" y="1128"/>
                    <a:pt x="9793" y="2296"/>
                  </a:cubicBezTo>
                  <a:cubicBezTo>
                    <a:pt x="8564" y="3049"/>
                    <a:pt x="7449" y="3952"/>
                    <a:pt x="6658" y="5147"/>
                  </a:cubicBezTo>
                  <a:lnTo>
                    <a:pt x="6658" y="5147"/>
                  </a:lnTo>
                  <a:cubicBezTo>
                    <a:pt x="6034" y="4840"/>
                    <a:pt x="5344" y="4690"/>
                    <a:pt x="4653" y="4690"/>
                  </a:cubicBezTo>
                  <a:cubicBezTo>
                    <a:pt x="3548" y="4690"/>
                    <a:pt x="2439" y="5073"/>
                    <a:pt x="1591" y="5811"/>
                  </a:cubicBezTo>
                  <a:cubicBezTo>
                    <a:pt x="168" y="7067"/>
                    <a:pt x="1" y="9159"/>
                    <a:pt x="942" y="10749"/>
                  </a:cubicBezTo>
                  <a:cubicBezTo>
                    <a:pt x="1362" y="11454"/>
                    <a:pt x="1983" y="12038"/>
                    <a:pt x="2742" y="12349"/>
                  </a:cubicBezTo>
                  <a:lnTo>
                    <a:pt x="2742" y="12349"/>
                  </a:lnTo>
                  <a:cubicBezTo>
                    <a:pt x="2009" y="12699"/>
                    <a:pt x="1353" y="13216"/>
                    <a:pt x="921" y="13930"/>
                  </a:cubicBezTo>
                  <a:cubicBezTo>
                    <a:pt x="377" y="14808"/>
                    <a:pt x="252" y="15980"/>
                    <a:pt x="733" y="16922"/>
                  </a:cubicBezTo>
                  <a:cubicBezTo>
                    <a:pt x="1193" y="17821"/>
                    <a:pt x="2156" y="18365"/>
                    <a:pt x="3139" y="18533"/>
                  </a:cubicBezTo>
                  <a:cubicBezTo>
                    <a:pt x="3394" y="18576"/>
                    <a:pt x="3649" y="18595"/>
                    <a:pt x="3903" y="18595"/>
                  </a:cubicBezTo>
                  <a:cubicBezTo>
                    <a:pt x="4784" y="18595"/>
                    <a:pt x="5657" y="18366"/>
                    <a:pt x="6501" y="18115"/>
                  </a:cubicBezTo>
                  <a:lnTo>
                    <a:pt x="6501" y="18115"/>
                  </a:lnTo>
                  <a:cubicBezTo>
                    <a:pt x="6772" y="19751"/>
                    <a:pt x="8450" y="20556"/>
                    <a:pt x="9981" y="20772"/>
                  </a:cubicBezTo>
                  <a:cubicBezTo>
                    <a:pt x="10510" y="20839"/>
                    <a:pt x="11067" y="20883"/>
                    <a:pt x="11629" y="20883"/>
                  </a:cubicBezTo>
                  <a:cubicBezTo>
                    <a:pt x="12980" y="20883"/>
                    <a:pt x="14357" y="20628"/>
                    <a:pt x="15421" y="19830"/>
                  </a:cubicBezTo>
                  <a:cubicBezTo>
                    <a:pt x="16033" y="19362"/>
                    <a:pt x="16521" y="18740"/>
                    <a:pt x="16739" y="18004"/>
                  </a:cubicBezTo>
                  <a:lnTo>
                    <a:pt x="16739" y="18004"/>
                  </a:lnTo>
                  <a:cubicBezTo>
                    <a:pt x="18269" y="19035"/>
                    <a:pt x="20111" y="19742"/>
                    <a:pt x="21964" y="19742"/>
                  </a:cubicBezTo>
                  <a:cubicBezTo>
                    <a:pt x="22126" y="19742"/>
                    <a:pt x="22289" y="19737"/>
                    <a:pt x="22452" y="19725"/>
                  </a:cubicBezTo>
                  <a:cubicBezTo>
                    <a:pt x="24419" y="19600"/>
                    <a:pt x="26197" y="18616"/>
                    <a:pt x="27264" y="16963"/>
                  </a:cubicBezTo>
                  <a:cubicBezTo>
                    <a:pt x="27766" y="16210"/>
                    <a:pt x="28080" y="15331"/>
                    <a:pt x="28122" y="14432"/>
                  </a:cubicBezTo>
                  <a:cubicBezTo>
                    <a:pt x="28143" y="13950"/>
                    <a:pt x="28080" y="13490"/>
                    <a:pt x="27976" y="13030"/>
                  </a:cubicBezTo>
                  <a:cubicBezTo>
                    <a:pt x="27892" y="12716"/>
                    <a:pt x="27871" y="12444"/>
                    <a:pt x="28101" y="12193"/>
                  </a:cubicBezTo>
                  <a:cubicBezTo>
                    <a:pt x="28289" y="12025"/>
                    <a:pt x="28499" y="11879"/>
                    <a:pt x="28687" y="11691"/>
                  </a:cubicBezTo>
                  <a:cubicBezTo>
                    <a:pt x="30026" y="10268"/>
                    <a:pt x="28959" y="8050"/>
                    <a:pt x="27787" y="6920"/>
                  </a:cubicBezTo>
                  <a:cubicBezTo>
                    <a:pt x="26487" y="5670"/>
                    <a:pt x="24710" y="4980"/>
                    <a:pt x="22928" y="4980"/>
                  </a:cubicBezTo>
                  <a:cubicBezTo>
                    <a:pt x="22624" y="4980"/>
                    <a:pt x="22320" y="5000"/>
                    <a:pt x="22019" y="5040"/>
                  </a:cubicBezTo>
                  <a:lnTo>
                    <a:pt x="22019" y="5040"/>
                  </a:lnTo>
                  <a:cubicBezTo>
                    <a:pt x="22202" y="2747"/>
                    <a:pt x="20264" y="760"/>
                    <a:pt x="18100" y="204"/>
                  </a:cubicBezTo>
                  <a:cubicBezTo>
                    <a:pt x="17556" y="64"/>
                    <a:pt x="17004" y="1"/>
                    <a:pt x="164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45;p2">
              <a:extLst>
                <a:ext uri="{FF2B5EF4-FFF2-40B4-BE49-F238E27FC236}">
                  <a16:creationId xmlns:a16="http://schemas.microsoft.com/office/drawing/2014/main" id="{C74140C8-634D-4B28-3CF9-71CCDFD214F5}"/>
                </a:ext>
              </a:extLst>
            </p:cNvPr>
            <p:cNvSpPr/>
            <p:nvPr/>
          </p:nvSpPr>
          <p:spPr>
            <a:xfrm>
              <a:off x="11147763" y="2330438"/>
              <a:ext cx="76400" cy="58050"/>
            </a:xfrm>
            <a:custGeom>
              <a:avLst/>
              <a:gdLst/>
              <a:ahLst/>
              <a:cxnLst/>
              <a:rect l="l" t="t" r="r" b="b"/>
              <a:pathLst>
                <a:path w="3056" h="2322" extrusionOk="0">
                  <a:moveTo>
                    <a:pt x="1259" y="523"/>
                  </a:moveTo>
                  <a:cubicBezTo>
                    <a:pt x="1628" y="584"/>
                    <a:pt x="2081" y="654"/>
                    <a:pt x="2302" y="976"/>
                  </a:cubicBezTo>
                  <a:cubicBezTo>
                    <a:pt x="2407" y="1123"/>
                    <a:pt x="2428" y="1248"/>
                    <a:pt x="2386" y="1395"/>
                  </a:cubicBezTo>
                  <a:cubicBezTo>
                    <a:pt x="2344" y="1499"/>
                    <a:pt x="2240" y="1604"/>
                    <a:pt x="2114" y="1687"/>
                  </a:cubicBezTo>
                  <a:cubicBezTo>
                    <a:pt x="1967" y="1767"/>
                    <a:pt x="1801" y="1803"/>
                    <a:pt x="1630" y="1803"/>
                  </a:cubicBezTo>
                  <a:cubicBezTo>
                    <a:pt x="1485" y="1803"/>
                    <a:pt x="1337" y="1777"/>
                    <a:pt x="1193" y="1729"/>
                  </a:cubicBezTo>
                  <a:cubicBezTo>
                    <a:pt x="1047" y="1687"/>
                    <a:pt x="900" y="1604"/>
                    <a:pt x="796" y="1499"/>
                  </a:cubicBezTo>
                  <a:cubicBezTo>
                    <a:pt x="733" y="1436"/>
                    <a:pt x="712" y="1395"/>
                    <a:pt x="670" y="1311"/>
                  </a:cubicBezTo>
                  <a:cubicBezTo>
                    <a:pt x="649" y="1290"/>
                    <a:pt x="649" y="1269"/>
                    <a:pt x="628" y="1227"/>
                  </a:cubicBezTo>
                  <a:cubicBezTo>
                    <a:pt x="628" y="1206"/>
                    <a:pt x="607" y="1185"/>
                    <a:pt x="607" y="1164"/>
                  </a:cubicBezTo>
                  <a:cubicBezTo>
                    <a:pt x="607" y="1164"/>
                    <a:pt x="607" y="1143"/>
                    <a:pt x="607" y="1143"/>
                  </a:cubicBezTo>
                  <a:cubicBezTo>
                    <a:pt x="607" y="976"/>
                    <a:pt x="649" y="830"/>
                    <a:pt x="733" y="725"/>
                  </a:cubicBezTo>
                  <a:cubicBezTo>
                    <a:pt x="796" y="641"/>
                    <a:pt x="838" y="620"/>
                    <a:pt x="921" y="579"/>
                  </a:cubicBezTo>
                  <a:lnTo>
                    <a:pt x="921" y="579"/>
                  </a:lnTo>
                  <a:cubicBezTo>
                    <a:pt x="900" y="589"/>
                    <a:pt x="895" y="594"/>
                    <a:pt x="898" y="594"/>
                  </a:cubicBezTo>
                  <a:cubicBezTo>
                    <a:pt x="900" y="594"/>
                    <a:pt x="911" y="589"/>
                    <a:pt x="921" y="579"/>
                  </a:cubicBezTo>
                  <a:lnTo>
                    <a:pt x="921" y="579"/>
                  </a:lnTo>
                  <a:cubicBezTo>
                    <a:pt x="921" y="579"/>
                    <a:pt x="921" y="579"/>
                    <a:pt x="921" y="579"/>
                  </a:cubicBezTo>
                  <a:cubicBezTo>
                    <a:pt x="942" y="579"/>
                    <a:pt x="963" y="558"/>
                    <a:pt x="984" y="558"/>
                  </a:cubicBezTo>
                  <a:lnTo>
                    <a:pt x="1047" y="558"/>
                  </a:lnTo>
                  <a:cubicBezTo>
                    <a:pt x="1065" y="560"/>
                    <a:pt x="1084" y="562"/>
                    <a:pt x="1102" y="562"/>
                  </a:cubicBezTo>
                  <a:cubicBezTo>
                    <a:pt x="1158" y="562"/>
                    <a:pt x="1213" y="549"/>
                    <a:pt x="1259" y="523"/>
                  </a:cubicBezTo>
                  <a:close/>
                  <a:moveTo>
                    <a:pt x="1261" y="1"/>
                  </a:moveTo>
                  <a:cubicBezTo>
                    <a:pt x="1210" y="1"/>
                    <a:pt x="1160" y="17"/>
                    <a:pt x="1119" y="47"/>
                  </a:cubicBezTo>
                  <a:lnTo>
                    <a:pt x="1119" y="47"/>
                  </a:lnTo>
                  <a:cubicBezTo>
                    <a:pt x="1090" y="44"/>
                    <a:pt x="1061" y="43"/>
                    <a:pt x="1033" y="43"/>
                  </a:cubicBezTo>
                  <a:cubicBezTo>
                    <a:pt x="823" y="43"/>
                    <a:pt x="628" y="110"/>
                    <a:pt x="461" y="244"/>
                  </a:cubicBezTo>
                  <a:cubicBezTo>
                    <a:pt x="294" y="390"/>
                    <a:pt x="168" y="620"/>
                    <a:pt x="105" y="851"/>
                  </a:cubicBezTo>
                  <a:cubicBezTo>
                    <a:pt x="1" y="1374"/>
                    <a:pt x="294" y="1855"/>
                    <a:pt x="754" y="2106"/>
                  </a:cubicBezTo>
                  <a:cubicBezTo>
                    <a:pt x="1017" y="2244"/>
                    <a:pt x="1317" y="2321"/>
                    <a:pt x="1614" y="2321"/>
                  </a:cubicBezTo>
                  <a:cubicBezTo>
                    <a:pt x="1814" y="2321"/>
                    <a:pt x="2013" y="2286"/>
                    <a:pt x="2198" y="2211"/>
                  </a:cubicBezTo>
                  <a:cubicBezTo>
                    <a:pt x="2679" y="2022"/>
                    <a:pt x="3056" y="1562"/>
                    <a:pt x="2888" y="1018"/>
                  </a:cubicBezTo>
                  <a:cubicBezTo>
                    <a:pt x="2700" y="327"/>
                    <a:pt x="1968" y="118"/>
                    <a:pt x="1340" y="14"/>
                  </a:cubicBezTo>
                  <a:cubicBezTo>
                    <a:pt x="1314" y="5"/>
                    <a:pt x="1288" y="1"/>
                    <a:pt x="12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46;p2">
              <a:extLst>
                <a:ext uri="{FF2B5EF4-FFF2-40B4-BE49-F238E27FC236}">
                  <a16:creationId xmlns:a16="http://schemas.microsoft.com/office/drawing/2014/main" id="{FF0A7ADE-8ED1-2B56-6108-F8AEA59A527D}"/>
                </a:ext>
              </a:extLst>
            </p:cNvPr>
            <p:cNvSpPr/>
            <p:nvPr/>
          </p:nvSpPr>
          <p:spPr>
            <a:xfrm>
              <a:off x="11221013" y="2442663"/>
              <a:ext cx="75350" cy="61000"/>
            </a:xfrm>
            <a:custGeom>
              <a:avLst/>
              <a:gdLst/>
              <a:ahLst/>
              <a:cxnLst/>
              <a:rect l="l" t="t" r="r" b="b"/>
              <a:pathLst>
                <a:path w="3014" h="2440" extrusionOk="0">
                  <a:moveTo>
                    <a:pt x="1444" y="631"/>
                  </a:moveTo>
                  <a:cubicBezTo>
                    <a:pt x="1663" y="708"/>
                    <a:pt x="1871" y="819"/>
                    <a:pt x="2071" y="944"/>
                  </a:cubicBezTo>
                  <a:cubicBezTo>
                    <a:pt x="2134" y="986"/>
                    <a:pt x="2197" y="1048"/>
                    <a:pt x="2260" y="1090"/>
                  </a:cubicBezTo>
                  <a:cubicBezTo>
                    <a:pt x="2323" y="1132"/>
                    <a:pt x="2406" y="1216"/>
                    <a:pt x="2406" y="1279"/>
                  </a:cubicBezTo>
                  <a:cubicBezTo>
                    <a:pt x="2406" y="1425"/>
                    <a:pt x="2218" y="1572"/>
                    <a:pt x="2134" y="1634"/>
                  </a:cubicBezTo>
                  <a:cubicBezTo>
                    <a:pt x="1927" y="1807"/>
                    <a:pt x="1649" y="1923"/>
                    <a:pt x="1382" y="1923"/>
                  </a:cubicBezTo>
                  <a:cubicBezTo>
                    <a:pt x="1325" y="1923"/>
                    <a:pt x="1269" y="1917"/>
                    <a:pt x="1214" y="1906"/>
                  </a:cubicBezTo>
                  <a:cubicBezTo>
                    <a:pt x="921" y="1823"/>
                    <a:pt x="670" y="1592"/>
                    <a:pt x="628" y="1320"/>
                  </a:cubicBezTo>
                  <a:cubicBezTo>
                    <a:pt x="607" y="1153"/>
                    <a:pt x="670" y="1007"/>
                    <a:pt x="774" y="881"/>
                  </a:cubicBezTo>
                  <a:cubicBezTo>
                    <a:pt x="865" y="790"/>
                    <a:pt x="988" y="731"/>
                    <a:pt x="1115" y="731"/>
                  </a:cubicBezTo>
                  <a:cubicBezTo>
                    <a:pt x="1134" y="731"/>
                    <a:pt x="1153" y="732"/>
                    <a:pt x="1172" y="735"/>
                  </a:cubicBezTo>
                  <a:cubicBezTo>
                    <a:pt x="1187" y="737"/>
                    <a:pt x="1203" y="738"/>
                    <a:pt x="1220" y="738"/>
                  </a:cubicBezTo>
                  <a:cubicBezTo>
                    <a:pt x="1304" y="738"/>
                    <a:pt x="1390" y="703"/>
                    <a:pt x="1444" y="631"/>
                  </a:cubicBezTo>
                  <a:close/>
                  <a:moveTo>
                    <a:pt x="959" y="0"/>
                  </a:moveTo>
                  <a:cubicBezTo>
                    <a:pt x="842" y="0"/>
                    <a:pt x="732" y="136"/>
                    <a:pt x="732" y="253"/>
                  </a:cubicBezTo>
                  <a:cubicBezTo>
                    <a:pt x="732" y="269"/>
                    <a:pt x="733" y="284"/>
                    <a:pt x="735" y="298"/>
                  </a:cubicBezTo>
                  <a:lnTo>
                    <a:pt x="735" y="298"/>
                  </a:lnTo>
                  <a:cubicBezTo>
                    <a:pt x="441" y="427"/>
                    <a:pt x="205" y="698"/>
                    <a:pt x="126" y="1028"/>
                  </a:cubicBezTo>
                  <a:cubicBezTo>
                    <a:pt x="0" y="1530"/>
                    <a:pt x="314" y="2053"/>
                    <a:pt x="753" y="2283"/>
                  </a:cubicBezTo>
                  <a:cubicBezTo>
                    <a:pt x="957" y="2389"/>
                    <a:pt x="1180" y="2439"/>
                    <a:pt x="1404" y="2439"/>
                  </a:cubicBezTo>
                  <a:cubicBezTo>
                    <a:pt x="1709" y="2439"/>
                    <a:pt x="2016" y="2347"/>
                    <a:pt x="2281" y="2178"/>
                  </a:cubicBezTo>
                  <a:cubicBezTo>
                    <a:pt x="2511" y="2032"/>
                    <a:pt x="2720" y="1844"/>
                    <a:pt x="2846" y="1613"/>
                  </a:cubicBezTo>
                  <a:cubicBezTo>
                    <a:pt x="3013" y="1300"/>
                    <a:pt x="2908" y="1007"/>
                    <a:pt x="2678" y="776"/>
                  </a:cubicBezTo>
                  <a:cubicBezTo>
                    <a:pt x="2218" y="337"/>
                    <a:pt x="1611" y="86"/>
                    <a:pt x="983" y="2"/>
                  </a:cubicBezTo>
                  <a:cubicBezTo>
                    <a:pt x="975" y="1"/>
                    <a:pt x="967" y="0"/>
                    <a:pt x="9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47;p2">
              <a:extLst>
                <a:ext uri="{FF2B5EF4-FFF2-40B4-BE49-F238E27FC236}">
                  <a16:creationId xmlns:a16="http://schemas.microsoft.com/office/drawing/2014/main" id="{C263C777-CE48-124F-5BF9-8F25E985F785}"/>
                </a:ext>
              </a:extLst>
            </p:cNvPr>
            <p:cNvSpPr/>
            <p:nvPr/>
          </p:nvSpPr>
          <p:spPr>
            <a:xfrm>
              <a:off x="11288488" y="2558213"/>
              <a:ext cx="55975" cy="57400"/>
            </a:xfrm>
            <a:custGeom>
              <a:avLst/>
              <a:gdLst/>
              <a:ahLst/>
              <a:cxnLst/>
              <a:rect l="l" t="t" r="r" b="b"/>
              <a:pathLst>
                <a:path w="2239" h="2296" extrusionOk="0">
                  <a:moveTo>
                    <a:pt x="1109" y="653"/>
                  </a:moveTo>
                  <a:cubicBezTo>
                    <a:pt x="1151" y="674"/>
                    <a:pt x="1214" y="695"/>
                    <a:pt x="1256" y="695"/>
                  </a:cubicBezTo>
                  <a:cubicBezTo>
                    <a:pt x="1277" y="716"/>
                    <a:pt x="1277" y="716"/>
                    <a:pt x="1297" y="716"/>
                  </a:cubicBezTo>
                  <a:cubicBezTo>
                    <a:pt x="1339" y="737"/>
                    <a:pt x="1360" y="758"/>
                    <a:pt x="1402" y="779"/>
                  </a:cubicBezTo>
                  <a:cubicBezTo>
                    <a:pt x="1423" y="799"/>
                    <a:pt x="1423" y="820"/>
                    <a:pt x="1444" y="820"/>
                  </a:cubicBezTo>
                  <a:cubicBezTo>
                    <a:pt x="1486" y="862"/>
                    <a:pt x="1507" y="883"/>
                    <a:pt x="1528" y="904"/>
                  </a:cubicBezTo>
                  <a:cubicBezTo>
                    <a:pt x="1523" y="902"/>
                    <a:pt x="1520" y="901"/>
                    <a:pt x="1517" y="901"/>
                  </a:cubicBezTo>
                  <a:cubicBezTo>
                    <a:pt x="1499" y="901"/>
                    <a:pt x="1551" y="967"/>
                    <a:pt x="1569" y="967"/>
                  </a:cubicBezTo>
                  <a:cubicBezTo>
                    <a:pt x="1569" y="983"/>
                    <a:pt x="1581" y="998"/>
                    <a:pt x="1587" y="1014"/>
                  </a:cubicBezTo>
                  <a:lnTo>
                    <a:pt x="1587" y="1014"/>
                  </a:lnTo>
                  <a:cubicBezTo>
                    <a:pt x="1586" y="1011"/>
                    <a:pt x="1585" y="1009"/>
                    <a:pt x="1584" y="1009"/>
                  </a:cubicBezTo>
                  <a:cubicBezTo>
                    <a:pt x="1584" y="1009"/>
                    <a:pt x="1585" y="1014"/>
                    <a:pt x="1590" y="1030"/>
                  </a:cubicBezTo>
                  <a:cubicBezTo>
                    <a:pt x="1590" y="1071"/>
                    <a:pt x="1611" y="1113"/>
                    <a:pt x="1611" y="1134"/>
                  </a:cubicBezTo>
                  <a:cubicBezTo>
                    <a:pt x="1611" y="1135"/>
                    <a:pt x="1612" y="1135"/>
                    <a:pt x="1612" y="1135"/>
                  </a:cubicBezTo>
                  <a:lnTo>
                    <a:pt x="1612" y="1135"/>
                  </a:lnTo>
                  <a:cubicBezTo>
                    <a:pt x="1611" y="1140"/>
                    <a:pt x="1611" y="1147"/>
                    <a:pt x="1611" y="1155"/>
                  </a:cubicBezTo>
                  <a:cubicBezTo>
                    <a:pt x="1611" y="1176"/>
                    <a:pt x="1611" y="1197"/>
                    <a:pt x="1611" y="1239"/>
                  </a:cubicBezTo>
                  <a:cubicBezTo>
                    <a:pt x="1611" y="1239"/>
                    <a:pt x="1611" y="1260"/>
                    <a:pt x="1611" y="1281"/>
                  </a:cubicBezTo>
                  <a:cubicBezTo>
                    <a:pt x="1617" y="1264"/>
                    <a:pt x="1620" y="1257"/>
                    <a:pt x="1620" y="1257"/>
                  </a:cubicBezTo>
                  <a:cubicBezTo>
                    <a:pt x="1622" y="1257"/>
                    <a:pt x="1611" y="1302"/>
                    <a:pt x="1611" y="1302"/>
                  </a:cubicBezTo>
                  <a:cubicBezTo>
                    <a:pt x="1590" y="1323"/>
                    <a:pt x="1590" y="1364"/>
                    <a:pt x="1569" y="1385"/>
                  </a:cubicBezTo>
                  <a:cubicBezTo>
                    <a:pt x="1563" y="1412"/>
                    <a:pt x="1565" y="1419"/>
                    <a:pt x="1569" y="1419"/>
                  </a:cubicBezTo>
                  <a:cubicBezTo>
                    <a:pt x="1573" y="1419"/>
                    <a:pt x="1579" y="1413"/>
                    <a:pt x="1582" y="1409"/>
                  </a:cubicBezTo>
                  <a:lnTo>
                    <a:pt x="1582" y="1409"/>
                  </a:lnTo>
                  <a:cubicBezTo>
                    <a:pt x="1580" y="1412"/>
                    <a:pt x="1576" y="1418"/>
                    <a:pt x="1569" y="1427"/>
                  </a:cubicBezTo>
                  <a:cubicBezTo>
                    <a:pt x="1549" y="1427"/>
                    <a:pt x="1549" y="1448"/>
                    <a:pt x="1549" y="1469"/>
                  </a:cubicBezTo>
                  <a:cubicBezTo>
                    <a:pt x="1528" y="1469"/>
                    <a:pt x="1528" y="1490"/>
                    <a:pt x="1507" y="1511"/>
                  </a:cubicBezTo>
                  <a:cubicBezTo>
                    <a:pt x="1507" y="1511"/>
                    <a:pt x="1507" y="1532"/>
                    <a:pt x="1486" y="1532"/>
                  </a:cubicBezTo>
                  <a:cubicBezTo>
                    <a:pt x="1465" y="1574"/>
                    <a:pt x="1444" y="1595"/>
                    <a:pt x="1423" y="1615"/>
                  </a:cubicBezTo>
                  <a:cubicBezTo>
                    <a:pt x="1402" y="1636"/>
                    <a:pt x="1381" y="1636"/>
                    <a:pt x="1360" y="1657"/>
                  </a:cubicBezTo>
                  <a:cubicBezTo>
                    <a:pt x="1355" y="1662"/>
                    <a:pt x="1356" y="1664"/>
                    <a:pt x="1359" y="1664"/>
                  </a:cubicBezTo>
                  <a:cubicBezTo>
                    <a:pt x="1365" y="1664"/>
                    <a:pt x="1378" y="1659"/>
                    <a:pt x="1382" y="1659"/>
                  </a:cubicBezTo>
                  <a:cubicBezTo>
                    <a:pt x="1387" y="1659"/>
                    <a:pt x="1383" y="1663"/>
                    <a:pt x="1360" y="1678"/>
                  </a:cubicBezTo>
                  <a:cubicBezTo>
                    <a:pt x="1318" y="1678"/>
                    <a:pt x="1297" y="1699"/>
                    <a:pt x="1256" y="1720"/>
                  </a:cubicBezTo>
                  <a:cubicBezTo>
                    <a:pt x="1256" y="1720"/>
                    <a:pt x="1193" y="1741"/>
                    <a:pt x="1235" y="1741"/>
                  </a:cubicBezTo>
                  <a:cubicBezTo>
                    <a:pt x="1214" y="1741"/>
                    <a:pt x="1193" y="1741"/>
                    <a:pt x="1172" y="1762"/>
                  </a:cubicBezTo>
                  <a:lnTo>
                    <a:pt x="1109" y="1762"/>
                  </a:lnTo>
                  <a:cubicBezTo>
                    <a:pt x="1088" y="1772"/>
                    <a:pt x="1104" y="1772"/>
                    <a:pt x="1117" y="1772"/>
                  </a:cubicBezTo>
                  <a:cubicBezTo>
                    <a:pt x="1130" y="1772"/>
                    <a:pt x="1140" y="1772"/>
                    <a:pt x="1109" y="1783"/>
                  </a:cubicBezTo>
                  <a:cubicBezTo>
                    <a:pt x="1067" y="1783"/>
                    <a:pt x="1025" y="1783"/>
                    <a:pt x="984" y="1762"/>
                  </a:cubicBezTo>
                  <a:cubicBezTo>
                    <a:pt x="973" y="1762"/>
                    <a:pt x="970" y="1763"/>
                    <a:pt x="972" y="1765"/>
                  </a:cubicBezTo>
                  <a:lnTo>
                    <a:pt x="972" y="1765"/>
                  </a:lnTo>
                  <a:cubicBezTo>
                    <a:pt x="969" y="1764"/>
                    <a:pt x="966" y="1763"/>
                    <a:pt x="963" y="1762"/>
                  </a:cubicBezTo>
                  <a:cubicBezTo>
                    <a:pt x="942" y="1762"/>
                    <a:pt x="921" y="1762"/>
                    <a:pt x="900" y="1741"/>
                  </a:cubicBezTo>
                  <a:cubicBezTo>
                    <a:pt x="837" y="1741"/>
                    <a:pt x="858" y="1741"/>
                    <a:pt x="795" y="1699"/>
                  </a:cubicBezTo>
                  <a:cubicBezTo>
                    <a:pt x="753" y="1678"/>
                    <a:pt x="691" y="1636"/>
                    <a:pt x="670" y="1595"/>
                  </a:cubicBezTo>
                  <a:cubicBezTo>
                    <a:pt x="670" y="1574"/>
                    <a:pt x="649" y="1574"/>
                    <a:pt x="649" y="1553"/>
                  </a:cubicBezTo>
                  <a:cubicBezTo>
                    <a:pt x="649" y="1553"/>
                    <a:pt x="625" y="1517"/>
                    <a:pt x="622" y="1517"/>
                  </a:cubicBezTo>
                  <a:cubicBezTo>
                    <a:pt x="622" y="1517"/>
                    <a:pt x="622" y="1518"/>
                    <a:pt x="623" y="1520"/>
                  </a:cubicBezTo>
                  <a:lnTo>
                    <a:pt x="623" y="1520"/>
                  </a:lnTo>
                  <a:cubicBezTo>
                    <a:pt x="607" y="1482"/>
                    <a:pt x="607" y="1444"/>
                    <a:pt x="607" y="1406"/>
                  </a:cubicBezTo>
                  <a:cubicBezTo>
                    <a:pt x="602" y="1391"/>
                    <a:pt x="599" y="1386"/>
                    <a:pt x="598" y="1386"/>
                  </a:cubicBezTo>
                  <a:cubicBezTo>
                    <a:pt x="595" y="1386"/>
                    <a:pt x="599" y="1416"/>
                    <a:pt x="594" y="1416"/>
                  </a:cubicBezTo>
                  <a:cubicBezTo>
                    <a:pt x="592" y="1416"/>
                    <a:pt x="590" y="1414"/>
                    <a:pt x="586" y="1406"/>
                  </a:cubicBezTo>
                  <a:cubicBezTo>
                    <a:pt x="586" y="1385"/>
                    <a:pt x="586" y="1364"/>
                    <a:pt x="586" y="1343"/>
                  </a:cubicBezTo>
                  <a:lnTo>
                    <a:pt x="586" y="1281"/>
                  </a:lnTo>
                  <a:cubicBezTo>
                    <a:pt x="586" y="1281"/>
                    <a:pt x="593" y="1255"/>
                    <a:pt x="595" y="1239"/>
                  </a:cubicBezTo>
                  <a:lnTo>
                    <a:pt x="595" y="1239"/>
                  </a:lnTo>
                  <a:cubicBezTo>
                    <a:pt x="600" y="1223"/>
                    <a:pt x="607" y="1197"/>
                    <a:pt x="607" y="1197"/>
                  </a:cubicBezTo>
                  <a:cubicBezTo>
                    <a:pt x="607" y="1197"/>
                    <a:pt x="607" y="1176"/>
                    <a:pt x="607" y="1155"/>
                  </a:cubicBezTo>
                  <a:cubicBezTo>
                    <a:pt x="628" y="1134"/>
                    <a:pt x="628" y="1113"/>
                    <a:pt x="628" y="1092"/>
                  </a:cubicBezTo>
                  <a:cubicBezTo>
                    <a:pt x="649" y="1071"/>
                    <a:pt x="649" y="1071"/>
                    <a:pt x="649" y="1051"/>
                  </a:cubicBezTo>
                  <a:cubicBezTo>
                    <a:pt x="670" y="1009"/>
                    <a:pt x="691" y="967"/>
                    <a:pt x="712" y="946"/>
                  </a:cubicBezTo>
                  <a:cubicBezTo>
                    <a:pt x="724" y="927"/>
                    <a:pt x="729" y="922"/>
                    <a:pt x="731" y="922"/>
                  </a:cubicBezTo>
                  <a:cubicBezTo>
                    <a:pt x="733" y="922"/>
                    <a:pt x="726" y="937"/>
                    <a:pt x="726" y="937"/>
                  </a:cubicBezTo>
                  <a:cubicBezTo>
                    <a:pt x="726" y="937"/>
                    <a:pt x="728" y="934"/>
                    <a:pt x="732" y="925"/>
                  </a:cubicBezTo>
                  <a:cubicBezTo>
                    <a:pt x="753" y="904"/>
                    <a:pt x="774" y="862"/>
                    <a:pt x="795" y="841"/>
                  </a:cubicBezTo>
                  <a:cubicBezTo>
                    <a:pt x="879" y="779"/>
                    <a:pt x="900" y="758"/>
                    <a:pt x="1004" y="695"/>
                  </a:cubicBezTo>
                  <a:cubicBezTo>
                    <a:pt x="1030" y="680"/>
                    <a:pt x="1057" y="666"/>
                    <a:pt x="1085" y="653"/>
                  </a:cubicBezTo>
                  <a:close/>
                  <a:moveTo>
                    <a:pt x="1471" y="0"/>
                  </a:moveTo>
                  <a:cubicBezTo>
                    <a:pt x="1455" y="0"/>
                    <a:pt x="1439" y="2"/>
                    <a:pt x="1423" y="4"/>
                  </a:cubicBezTo>
                  <a:cubicBezTo>
                    <a:pt x="1261" y="32"/>
                    <a:pt x="1097" y="77"/>
                    <a:pt x="942" y="141"/>
                  </a:cubicBezTo>
                  <a:lnTo>
                    <a:pt x="942" y="141"/>
                  </a:lnTo>
                  <a:cubicBezTo>
                    <a:pt x="878" y="145"/>
                    <a:pt x="815" y="156"/>
                    <a:pt x="753" y="172"/>
                  </a:cubicBezTo>
                  <a:cubicBezTo>
                    <a:pt x="659" y="199"/>
                    <a:pt x="590" y="270"/>
                    <a:pt x="565" y="350"/>
                  </a:cubicBezTo>
                  <a:lnTo>
                    <a:pt x="565" y="350"/>
                  </a:lnTo>
                  <a:cubicBezTo>
                    <a:pt x="419" y="459"/>
                    <a:pt x="295" y="594"/>
                    <a:pt x="209" y="758"/>
                  </a:cubicBezTo>
                  <a:cubicBezTo>
                    <a:pt x="0" y="1176"/>
                    <a:pt x="21" y="1762"/>
                    <a:pt x="419" y="2076"/>
                  </a:cubicBezTo>
                  <a:cubicBezTo>
                    <a:pt x="596" y="2226"/>
                    <a:pt x="812" y="2296"/>
                    <a:pt x="1030" y="2296"/>
                  </a:cubicBezTo>
                  <a:cubicBezTo>
                    <a:pt x="1299" y="2296"/>
                    <a:pt x="1571" y="2189"/>
                    <a:pt x="1779" y="1992"/>
                  </a:cubicBezTo>
                  <a:cubicBezTo>
                    <a:pt x="2134" y="1678"/>
                    <a:pt x="2239" y="1155"/>
                    <a:pt x="2030" y="737"/>
                  </a:cubicBezTo>
                  <a:cubicBezTo>
                    <a:pt x="1957" y="590"/>
                    <a:pt x="1850" y="467"/>
                    <a:pt x="1722" y="372"/>
                  </a:cubicBezTo>
                  <a:lnTo>
                    <a:pt x="1722" y="372"/>
                  </a:lnTo>
                  <a:cubicBezTo>
                    <a:pt x="1749" y="315"/>
                    <a:pt x="1756" y="250"/>
                    <a:pt x="1737" y="193"/>
                  </a:cubicBezTo>
                  <a:cubicBezTo>
                    <a:pt x="1700" y="65"/>
                    <a:pt x="1583" y="0"/>
                    <a:pt x="14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48;p2">
              <a:extLst>
                <a:ext uri="{FF2B5EF4-FFF2-40B4-BE49-F238E27FC236}">
                  <a16:creationId xmlns:a16="http://schemas.microsoft.com/office/drawing/2014/main" id="{3FDE9ED5-EC11-8EFB-E691-3A7E64455C1E}"/>
                </a:ext>
              </a:extLst>
            </p:cNvPr>
            <p:cNvSpPr/>
            <p:nvPr/>
          </p:nvSpPr>
          <p:spPr>
            <a:xfrm>
              <a:off x="10815088" y="1991738"/>
              <a:ext cx="147525" cy="227250"/>
            </a:xfrm>
            <a:custGeom>
              <a:avLst/>
              <a:gdLst/>
              <a:ahLst/>
              <a:cxnLst/>
              <a:rect l="l" t="t" r="r" b="b"/>
              <a:pathLst>
                <a:path w="5901" h="9090" extrusionOk="0">
                  <a:moveTo>
                    <a:pt x="3514" y="537"/>
                  </a:moveTo>
                  <a:cubicBezTo>
                    <a:pt x="3655" y="537"/>
                    <a:pt x="3795" y="553"/>
                    <a:pt x="3934" y="589"/>
                  </a:cubicBezTo>
                  <a:cubicBezTo>
                    <a:pt x="4457" y="714"/>
                    <a:pt x="4771" y="1154"/>
                    <a:pt x="4875" y="1677"/>
                  </a:cubicBezTo>
                  <a:cubicBezTo>
                    <a:pt x="5106" y="2786"/>
                    <a:pt x="4603" y="3853"/>
                    <a:pt x="4080" y="4816"/>
                  </a:cubicBezTo>
                  <a:cubicBezTo>
                    <a:pt x="3987" y="5001"/>
                    <a:pt x="4158" y="5222"/>
                    <a:pt x="4330" y="5222"/>
                  </a:cubicBezTo>
                  <a:cubicBezTo>
                    <a:pt x="4353" y="5222"/>
                    <a:pt x="4376" y="5218"/>
                    <a:pt x="4398" y="5209"/>
                  </a:cubicBezTo>
                  <a:lnTo>
                    <a:pt x="4398" y="5209"/>
                  </a:lnTo>
                  <a:cubicBezTo>
                    <a:pt x="4400" y="5210"/>
                    <a:pt x="4402" y="5210"/>
                    <a:pt x="4404" y="5210"/>
                  </a:cubicBezTo>
                  <a:cubicBezTo>
                    <a:pt x="4414" y="5210"/>
                    <a:pt x="4430" y="5203"/>
                    <a:pt x="4451" y="5183"/>
                  </a:cubicBezTo>
                  <a:lnTo>
                    <a:pt x="4451" y="5183"/>
                  </a:lnTo>
                  <a:cubicBezTo>
                    <a:pt x="4449" y="5183"/>
                    <a:pt x="4448" y="5182"/>
                    <a:pt x="4447" y="5182"/>
                  </a:cubicBezTo>
                  <a:lnTo>
                    <a:pt x="4447" y="5182"/>
                  </a:lnTo>
                  <a:cubicBezTo>
                    <a:pt x="4431" y="5194"/>
                    <a:pt x="4415" y="5203"/>
                    <a:pt x="4398" y="5209"/>
                  </a:cubicBezTo>
                  <a:lnTo>
                    <a:pt x="4398" y="5209"/>
                  </a:lnTo>
                  <a:cubicBezTo>
                    <a:pt x="4377" y="5203"/>
                    <a:pt x="4383" y="5159"/>
                    <a:pt x="4399" y="5159"/>
                  </a:cubicBezTo>
                  <a:cubicBezTo>
                    <a:pt x="4404" y="5159"/>
                    <a:pt x="4409" y="5162"/>
                    <a:pt x="4415" y="5171"/>
                  </a:cubicBezTo>
                  <a:cubicBezTo>
                    <a:pt x="4415" y="5171"/>
                    <a:pt x="4429" y="5176"/>
                    <a:pt x="4447" y="5182"/>
                  </a:cubicBezTo>
                  <a:lnTo>
                    <a:pt x="4447" y="5182"/>
                  </a:lnTo>
                  <a:cubicBezTo>
                    <a:pt x="4461" y="5172"/>
                    <a:pt x="4474" y="5159"/>
                    <a:pt x="4487" y="5144"/>
                  </a:cubicBezTo>
                  <a:lnTo>
                    <a:pt x="4487" y="5144"/>
                  </a:lnTo>
                  <a:cubicBezTo>
                    <a:pt x="4474" y="5161"/>
                    <a:pt x="4461" y="5174"/>
                    <a:pt x="4451" y="5183"/>
                  </a:cubicBezTo>
                  <a:lnTo>
                    <a:pt x="4451" y="5183"/>
                  </a:lnTo>
                  <a:cubicBezTo>
                    <a:pt x="4486" y="5196"/>
                    <a:pt x="4533" y="5213"/>
                    <a:pt x="4520" y="5213"/>
                  </a:cubicBezTo>
                  <a:cubicBezTo>
                    <a:pt x="4603" y="5255"/>
                    <a:pt x="4687" y="5318"/>
                    <a:pt x="4750" y="5380"/>
                  </a:cubicBezTo>
                  <a:cubicBezTo>
                    <a:pt x="4917" y="5527"/>
                    <a:pt x="4959" y="5590"/>
                    <a:pt x="4729" y="5694"/>
                  </a:cubicBezTo>
                  <a:cubicBezTo>
                    <a:pt x="4500" y="5809"/>
                    <a:pt x="4637" y="6186"/>
                    <a:pt x="4870" y="6186"/>
                  </a:cubicBezTo>
                  <a:cubicBezTo>
                    <a:pt x="4892" y="6186"/>
                    <a:pt x="4915" y="6183"/>
                    <a:pt x="4938" y="6176"/>
                  </a:cubicBezTo>
                  <a:cubicBezTo>
                    <a:pt x="4968" y="6166"/>
                    <a:pt x="4996" y="6161"/>
                    <a:pt x="5021" y="6161"/>
                  </a:cubicBezTo>
                  <a:cubicBezTo>
                    <a:pt x="5204" y="6161"/>
                    <a:pt x="5257" y="6410"/>
                    <a:pt x="5294" y="6594"/>
                  </a:cubicBezTo>
                  <a:cubicBezTo>
                    <a:pt x="5336" y="6699"/>
                    <a:pt x="5336" y="6824"/>
                    <a:pt x="5357" y="6950"/>
                  </a:cubicBezTo>
                  <a:cubicBezTo>
                    <a:pt x="5357" y="6992"/>
                    <a:pt x="5378" y="7054"/>
                    <a:pt x="5378" y="7096"/>
                  </a:cubicBezTo>
                  <a:cubicBezTo>
                    <a:pt x="5369" y="7142"/>
                    <a:pt x="5367" y="7152"/>
                    <a:pt x="5365" y="7152"/>
                  </a:cubicBezTo>
                  <a:cubicBezTo>
                    <a:pt x="5364" y="7152"/>
                    <a:pt x="5362" y="7146"/>
                    <a:pt x="5356" y="7146"/>
                  </a:cubicBezTo>
                  <a:cubicBezTo>
                    <a:pt x="5352" y="7146"/>
                    <a:pt x="5346" y="7149"/>
                    <a:pt x="5336" y="7159"/>
                  </a:cubicBezTo>
                  <a:cubicBezTo>
                    <a:pt x="5252" y="7264"/>
                    <a:pt x="5127" y="7285"/>
                    <a:pt x="5106" y="7431"/>
                  </a:cubicBezTo>
                  <a:cubicBezTo>
                    <a:pt x="5064" y="7577"/>
                    <a:pt x="5127" y="7724"/>
                    <a:pt x="5189" y="7829"/>
                  </a:cubicBezTo>
                  <a:cubicBezTo>
                    <a:pt x="5273" y="7996"/>
                    <a:pt x="5273" y="8038"/>
                    <a:pt x="5231" y="8205"/>
                  </a:cubicBezTo>
                  <a:cubicBezTo>
                    <a:pt x="5207" y="8327"/>
                    <a:pt x="5197" y="8420"/>
                    <a:pt x="5147" y="8485"/>
                  </a:cubicBezTo>
                  <a:lnTo>
                    <a:pt x="5147" y="8485"/>
                  </a:lnTo>
                  <a:cubicBezTo>
                    <a:pt x="5046" y="8257"/>
                    <a:pt x="4959" y="8017"/>
                    <a:pt x="4896" y="7766"/>
                  </a:cubicBezTo>
                  <a:cubicBezTo>
                    <a:pt x="4863" y="7633"/>
                    <a:pt x="4768" y="7576"/>
                    <a:pt x="4669" y="7576"/>
                  </a:cubicBezTo>
                  <a:cubicBezTo>
                    <a:pt x="4551" y="7576"/>
                    <a:pt x="4428" y="7656"/>
                    <a:pt x="4396" y="7787"/>
                  </a:cubicBezTo>
                  <a:lnTo>
                    <a:pt x="4373" y="7787"/>
                  </a:lnTo>
                  <a:cubicBezTo>
                    <a:pt x="4311" y="7745"/>
                    <a:pt x="4206" y="7745"/>
                    <a:pt x="4143" y="7703"/>
                  </a:cubicBezTo>
                  <a:cubicBezTo>
                    <a:pt x="4039" y="7661"/>
                    <a:pt x="3850" y="7619"/>
                    <a:pt x="3767" y="7536"/>
                  </a:cubicBezTo>
                  <a:cubicBezTo>
                    <a:pt x="3746" y="7525"/>
                    <a:pt x="3735" y="7520"/>
                    <a:pt x="3738" y="7520"/>
                  </a:cubicBezTo>
                  <a:cubicBezTo>
                    <a:pt x="3740" y="7520"/>
                    <a:pt x="3756" y="7525"/>
                    <a:pt x="3787" y="7536"/>
                  </a:cubicBezTo>
                  <a:cubicBezTo>
                    <a:pt x="3787" y="7473"/>
                    <a:pt x="3787" y="7431"/>
                    <a:pt x="3787" y="7389"/>
                  </a:cubicBezTo>
                  <a:cubicBezTo>
                    <a:pt x="3787" y="7285"/>
                    <a:pt x="3808" y="7180"/>
                    <a:pt x="3787" y="7096"/>
                  </a:cubicBezTo>
                  <a:cubicBezTo>
                    <a:pt x="3767" y="6971"/>
                    <a:pt x="3683" y="6866"/>
                    <a:pt x="3599" y="6782"/>
                  </a:cubicBezTo>
                  <a:cubicBezTo>
                    <a:pt x="3411" y="6552"/>
                    <a:pt x="3139" y="6364"/>
                    <a:pt x="2930" y="6134"/>
                  </a:cubicBezTo>
                  <a:cubicBezTo>
                    <a:pt x="2846" y="6071"/>
                    <a:pt x="2679" y="5924"/>
                    <a:pt x="2679" y="5820"/>
                  </a:cubicBezTo>
                  <a:cubicBezTo>
                    <a:pt x="2669" y="5763"/>
                    <a:pt x="2677" y="5732"/>
                    <a:pt x="2699" y="5711"/>
                  </a:cubicBezTo>
                  <a:lnTo>
                    <a:pt x="2699" y="5711"/>
                  </a:lnTo>
                  <a:cubicBezTo>
                    <a:pt x="2718" y="5705"/>
                    <a:pt x="2736" y="5695"/>
                    <a:pt x="2752" y="5683"/>
                  </a:cubicBezTo>
                  <a:lnTo>
                    <a:pt x="2752" y="5683"/>
                  </a:lnTo>
                  <a:cubicBezTo>
                    <a:pt x="2777" y="5674"/>
                    <a:pt x="2809" y="5665"/>
                    <a:pt x="2846" y="5652"/>
                  </a:cubicBezTo>
                  <a:cubicBezTo>
                    <a:pt x="3099" y="5526"/>
                    <a:pt x="2930" y="5164"/>
                    <a:pt x="2690" y="5164"/>
                  </a:cubicBezTo>
                  <a:cubicBezTo>
                    <a:pt x="2657" y="5164"/>
                    <a:pt x="2624" y="5170"/>
                    <a:pt x="2590" y="5185"/>
                  </a:cubicBezTo>
                  <a:lnTo>
                    <a:pt x="2590" y="5185"/>
                  </a:lnTo>
                  <a:cubicBezTo>
                    <a:pt x="1679" y="4794"/>
                    <a:pt x="937" y="3933"/>
                    <a:pt x="733" y="2953"/>
                  </a:cubicBezTo>
                  <a:cubicBezTo>
                    <a:pt x="523" y="1823"/>
                    <a:pt x="1570" y="1070"/>
                    <a:pt x="2490" y="735"/>
                  </a:cubicBezTo>
                  <a:cubicBezTo>
                    <a:pt x="2818" y="631"/>
                    <a:pt x="3167" y="537"/>
                    <a:pt x="3514" y="537"/>
                  </a:cubicBezTo>
                  <a:close/>
                  <a:moveTo>
                    <a:pt x="3514" y="1"/>
                  </a:moveTo>
                  <a:cubicBezTo>
                    <a:pt x="2677" y="1"/>
                    <a:pt x="1813" y="367"/>
                    <a:pt x="1172" y="861"/>
                  </a:cubicBezTo>
                  <a:cubicBezTo>
                    <a:pt x="356" y="1489"/>
                    <a:pt x="0" y="2409"/>
                    <a:pt x="335" y="3414"/>
                  </a:cubicBezTo>
                  <a:cubicBezTo>
                    <a:pt x="651" y="4363"/>
                    <a:pt x="1332" y="5113"/>
                    <a:pt x="2199" y="5547"/>
                  </a:cubicBezTo>
                  <a:lnTo>
                    <a:pt x="2199" y="5547"/>
                  </a:lnTo>
                  <a:cubicBezTo>
                    <a:pt x="2113" y="5762"/>
                    <a:pt x="2169" y="6022"/>
                    <a:pt x="2344" y="6259"/>
                  </a:cubicBezTo>
                  <a:cubicBezTo>
                    <a:pt x="2490" y="6468"/>
                    <a:pt x="2699" y="6636"/>
                    <a:pt x="2888" y="6803"/>
                  </a:cubicBezTo>
                  <a:cubicBezTo>
                    <a:pt x="2992" y="6908"/>
                    <a:pt x="3243" y="7054"/>
                    <a:pt x="3285" y="7201"/>
                  </a:cubicBezTo>
                  <a:cubicBezTo>
                    <a:pt x="3327" y="7305"/>
                    <a:pt x="3243" y="7473"/>
                    <a:pt x="3264" y="7598"/>
                  </a:cubicBezTo>
                  <a:cubicBezTo>
                    <a:pt x="3285" y="7724"/>
                    <a:pt x="3327" y="7808"/>
                    <a:pt x="3411" y="7891"/>
                  </a:cubicBezTo>
                  <a:cubicBezTo>
                    <a:pt x="3536" y="8038"/>
                    <a:pt x="3767" y="8121"/>
                    <a:pt x="3955" y="8184"/>
                  </a:cubicBezTo>
                  <a:cubicBezTo>
                    <a:pt x="4103" y="8239"/>
                    <a:pt x="4286" y="8282"/>
                    <a:pt x="4452" y="8282"/>
                  </a:cubicBezTo>
                  <a:cubicBezTo>
                    <a:pt x="4473" y="8282"/>
                    <a:pt x="4493" y="8281"/>
                    <a:pt x="4514" y="8280"/>
                  </a:cubicBezTo>
                  <a:lnTo>
                    <a:pt x="4514" y="8280"/>
                  </a:lnTo>
                  <a:cubicBezTo>
                    <a:pt x="4595" y="8515"/>
                    <a:pt x="4690" y="8741"/>
                    <a:pt x="4813" y="8958"/>
                  </a:cubicBezTo>
                  <a:cubicBezTo>
                    <a:pt x="4865" y="9046"/>
                    <a:pt x="4961" y="9089"/>
                    <a:pt x="5052" y="9089"/>
                  </a:cubicBezTo>
                  <a:cubicBezTo>
                    <a:pt x="5070" y="9089"/>
                    <a:pt x="5088" y="9087"/>
                    <a:pt x="5106" y="9084"/>
                  </a:cubicBezTo>
                  <a:cubicBezTo>
                    <a:pt x="5608" y="8958"/>
                    <a:pt x="5733" y="8540"/>
                    <a:pt x="5796" y="8059"/>
                  </a:cubicBezTo>
                  <a:cubicBezTo>
                    <a:pt x="5817" y="7975"/>
                    <a:pt x="5817" y="7891"/>
                    <a:pt x="5775" y="7787"/>
                  </a:cubicBezTo>
                  <a:cubicBezTo>
                    <a:pt x="5754" y="7745"/>
                    <a:pt x="5733" y="7661"/>
                    <a:pt x="5692" y="7619"/>
                  </a:cubicBezTo>
                  <a:cubicBezTo>
                    <a:pt x="5671" y="7599"/>
                    <a:pt x="5671" y="7579"/>
                    <a:pt x="5651" y="7558"/>
                  </a:cubicBezTo>
                  <a:lnTo>
                    <a:pt x="5651" y="7558"/>
                  </a:lnTo>
                  <a:cubicBezTo>
                    <a:pt x="5782" y="7445"/>
                    <a:pt x="5901" y="7404"/>
                    <a:pt x="5901" y="7159"/>
                  </a:cubicBezTo>
                  <a:cubicBezTo>
                    <a:pt x="5901" y="6732"/>
                    <a:pt x="5776" y="6014"/>
                    <a:pt x="5410" y="5729"/>
                  </a:cubicBezTo>
                  <a:lnTo>
                    <a:pt x="5410" y="5729"/>
                  </a:lnTo>
                  <a:cubicBezTo>
                    <a:pt x="5523" y="5342"/>
                    <a:pt x="5125" y="4884"/>
                    <a:pt x="4731" y="4705"/>
                  </a:cubicBezTo>
                  <a:lnTo>
                    <a:pt x="4731" y="4705"/>
                  </a:lnTo>
                  <a:cubicBezTo>
                    <a:pt x="5165" y="3852"/>
                    <a:pt x="5495" y="2962"/>
                    <a:pt x="5440" y="1991"/>
                  </a:cubicBezTo>
                  <a:cubicBezTo>
                    <a:pt x="5378" y="1028"/>
                    <a:pt x="4875" y="170"/>
                    <a:pt x="3871" y="24"/>
                  </a:cubicBezTo>
                  <a:cubicBezTo>
                    <a:pt x="3753" y="8"/>
                    <a:pt x="3634" y="1"/>
                    <a:pt x="3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49;p2">
              <a:extLst>
                <a:ext uri="{FF2B5EF4-FFF2-40B4-BE49-F238E27FC236}">
                  <a16:creationId xmlns:a16="http://schemas.microsoft.com/office/drawing/2014/main" id="{B5629ECF-794E-4887-8D3B-FC00498D5E2A}"/>
                </a:ext>
              </a:extLst>
            </p:cNvPr>
            <p:cNvSpPr/>
            <p:nvPr/>
          </p:nvSpPr>
          <p:spPr>
            <a:xfrm>
              <a:off x="10842813" y="2057838"/>
              <a:ext cx="39250" cy="36850"/>
            </a:xfrm>
            <a:custGeom>
              <a:avLst/>
              <a:gdLst/>
              <a:ahLst/>
              <a:cxnLst/>
              <a:rect l="l" t="t" r="r" b="b"/>
              <a:pathLst>
                <a:path w="1570" h="1474" extrusionOk="0">
                  <a:moveTo>
                    <a:pt x="301" y="1"/>
                  </a:moveTo>
                  <a:cubicBezTo>
                    <a:pt x="230" y="1"/>
                    <a:pt x="157" y="27"/>
                    <a:pt x="105" y="79"/>
                  </a:cubicBezTo>
                  <a:cubicBezTo>
                    <a:pt x="0" y="184"/>
                    <a:pt x="21" y="330"/>
                    <a:pt x="105" y="456"/>
                  </a:cubicBezTo>
                  <a:cubicBezTo>
                    <a:pt x="419" y="811"/>
                    <a:pt x="774" y="1146"/>
                    <a:pt x="1172" y="1439"/>
                  </a:cubicBezTo>
                  <a:cubicBezTo>
                    <a:pt x="1196" y="1464"/>
                    <a:pt x="1235" y="1474"/>
                    <a:pt x="1276" y="1474"/>
                  </a:cubicBezTo>
                  <a:cubicBezTo>
                    <a:pt x="1305" y="1474"/>
                    <a:pt x="1334" y="1469"/>
                    <a:pt x="1360" y="1460"/>
                  </a:cubicBezTo>
                  <a:cubicBezTo>
                    <a:pt x="1423" y="1439"/>
                    <a:pt x="1486" y="1397"/>
                    <a:pt x="1528" y="1335"/>
                  </a:cubicBezTo>
                  <a:cubicBezTo>
                    <a:pt x="1549" y="1293"/>
                    <a:pt x="1570" y="1209"/>
                    <a:pt x="1549" y="1146"/>
                  </a:cubicBezTo>
                  <a:cubicBezTo>
                    <a:pt x="1528" y="1063"/>
                    <a:pt x="1486" y="1021"/>
                    <a:pt x="1423" y="979"/>
                  </a:cubicBezTo>
                  <a:cubicBezTo>
                    <a:pt x="1402" y="958"/>
                    <a:pt x="1381" y="958"/>
                    <a:pt x="1360" y="937"/>
                  </a:cubicBezTo>
                  <a:cubicBezTo>
                    <a:pt x="1360" y="937"/>
                    <a:pt x="1339" y="916"/>
                    <a:pt x="1339" y="916"/>
                  </a:cubicBezTo>
                  <a:cubicBezTo>
                    <a:pt x="1298" y="874"/>
                    <a:pt x="1256" y="853"/>
                    <a:pt x="1193" y="811"/>
                  </a:cubicBezTo>
                  <a:cubicBezTo>
                    <a:pt x="1109" y="728"/>
                    <a:pt x="1025" y="665"/>
                    <a:pt x="942" y="581"/>
                  </a:cubicBezTo>
                  <a:cubicBezTo>
                    <a:pt x="774" y="414"/>
                    <a:pt x="628" y="247"/>
                    <a:pt x="481" y="79"/>
                  </a:cubicBezTo>
                  <a:cubicBezTo>
                    <a:pt x="440" y="27"/>
                    <a:pt x="372" y="1"/>
                    <a:pt x="3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0;p2">
              <a:extLst>
                <a:ext uri="{FF2B5EF4-FFF2-40B4-BE49-F238E27FC236}">
                  <a16:creationId xmlns:a16="http://schemas.microsoft.com/office/drawing/2014/main" id="{1F1F5723-6794-D5E9-DCC6-6776AE19942C}"/>
                </a:ext>
              </a:extLst>
            </p:cNvPr>
            <p:cNvSpPr/>
            <p:nvPr/>
          </p:nvSpPr>
          <p:spPr>
            <a:xfrm>
              <a:off x="10895638" y="2038838"/>
              <a:ext cx="13100" cy="55000"/>
            </a:xfrm>
            <a:custGeom>
              <a:avLst/>
              <a:gdLst/>
              <a:ahLst/>
              <a:cxnLst/>
              <a:rect l="l" t="t" r="r" b="b"/>
              <a:pathLst>
                <a:path w="524" h="2200" extrusionOk="0">
                  <a:moveTo>
                    <a:pt x="297" y="0"/>
                  </a:moveTo>
                  <a:cubicBezTo>
                    <a:pt x="289" y="0"/>
                    <a:pt x="281" y="1"/>
                    <a:pt x="273" y="2"/>
                  </a:cubicBezTo>
                  <a:cubicBezTo>
                    <a:pt x="126" y="2"/>
                    <a:pt x="1" y="107"/>
                    <a:pt x="1" y="253"/>
                  </a:cubicBezTo>
                  <a:lnTo>
                    <a:pt x="1" y="1927"/>
                  </a:lnTo>
                  <a:cubicBezTo>
                    <a:pt x="1" y="2074"/>
                    <a:pt x="126" y="2199"/>
                    <a:pt x="273" y="2199"/>
                  </a:cubicBezTo>
                  <a:cubicBezTo>
                    <a:pt x="398" y="2199"/>
                    <a:pt x="524" y="2074"/>
                    <a:pt x="524" y="1927"/>
                  </a:cubicBezTo>
                  <a:lnTo>
                    <a:pt x="524" y="253"/>
                  </a:lnTo>
                  <a:cubicBezTo>
                    <a:pt x="524" y="136"/>
                    <a:pt x="414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1;p2">
              <a:extLst>
                <a:ext uri="{FF2B5EF4-FFF2-40B4-BE49-F238E27FC236}">
                  <a16:creationId xmlns:a16="http://schemas.microsoft.com/office/drawing/2014/main" id="{53C846CF-1A59-E1E1-0A11-975B80CFD5EC}"/>
                </a:ext>
              </a:extLst>
            </p:cNvPr>
            <p:cNvSpPr/>
            <p:nvPr/>
          </p:nvSpPr>
          <p:spPr>
            <a:xfrm>
              <a:off x="10839138" y="2038363"/>
              <a:ext cx="63325" cy="30775"/>
            </a:xfrm>
            <a:custGeom>
              <a:avLst/>
              <a:gdLst/>
              <a:ahLst/>
              <a:cxnLst/>
              <a:rect l="l" t="t" r="r" b="b"/>
              <a:pathLst>
                <a:path w="2533" h="1231" extrusionOk="0">
                  <a:moveTo>
                    <a:pt x="2261" y="0"/>
                  </a:moveTo>
                  <a:cubicBezTo>
                    <a:pt x="1507" y="63"/>
                    <a:pt x="775" y="293"/>
                    <a:pt x="168" y="733"/>
                  </a:cubicBezTo>
                  <a:cubicBezTo>
                    <a:pt x="64" y="816"/>
                    <a:pt x="1" y="963"/>
                    <a:pt x="84" y="1088"/>
                  </a:cubicBezTo>
                  <a:cubicBezTo>
                    <a:pt x="128" y="1174"/>
                    <a:pt x="220" y="1231"/>
                    <a:pt x="314" y="1231"/>
                  </a:cubicBezTo>
                  <a:cubicBezTo>
                    <a:pt x="357" y="1231"/>
                    <a:pt x="401" y="1219"/>
                    <a:pt x="440" y="1193"/>
                  </a:cubicBezTo>
                  <a:cubicBezTo>
                    <a:pt x="984" y="795"/>
                    <a:pt x="1612" y="565"/>
                    <a:pt x="2261" y="523"/>
                  </a:cubicBezTo>
                  <a:cubicBezTo>
                    <a:pt x="2407" y="523"/>
                    <a:pt x="2533" y="419"/>
                    <a:pt x="2533" y="272"/>
                  </a:cubicBezTo>
                  <a:cubicBezTo>
                    <a:pt x="2533" y="126"/>
                    <a:pt x="2407" y="0"/>
                    <a:pt x="2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2;p2">
              <a:extLst>
                <a:ext uri="{FF2B5EF4-FFF2-40B4-BE49-F238E27FC236}">
                  <a16:creationId xmlns:a16="http://schemas.microsoft.com/office/drawing/2014/main" id="{7A373739-C1BD-FDD4-CCD0-5C52722F2BD0}"/>
                </a:ext>
              </a:extLst>
            </p:cNvPr>
            <p:cNvSpPr/>
            <p:nvPr/>
          </p:nvSpPr>
          <p:spPr>
            <a:xfrm>
              <a:off x="10745513" y="2021088"/>
              <a:ext cx="53375" cy="17575"/>
            </a:xfrm>
            <a:custGeom>
              <a:avLst/>
              <a:gdLst/>
              <a:ahLst/>
              <a:cxnLst/>
              <a:rect l="l" t="t" r="r" b="b"/>
              <a:pathLst>
                <a:path w="2135" h="703" extrusionOk="0">
                  <a:moveTo>
                    <a:pt x="272" y="1"/>
                  </a:moveTo>
                  <a:cubicBezTo>
                    <a:pt x="126" y="1"/>
                    <a:pt x="0" y="126"/>
                    <a:pt x="0" y="252"/>
                  </a:cubicBezTo>
                  <a:cubicBezTo>
                    <a:pt x="0" y="398"/>
                    <a:pt x="126" y="524"/>
                    <a:pt x="272" y="524"/>
                  </a:cubicBezTo>
                  <a:cubicBezTo>
                    <a:pt x="796" y="524"/>
                    <a:pt x="1277" y="587"/>
                    <a:pt x="1779" y="691"/>
                  </a:cubicBezTo>
                  <a:cubicBezTo>
                    <a:pt x="1805" y="699"/>
                    <a:pt x="1831" y="702"/>
                    <a:pt x="1856" y="702"/>
                  </a:cubicBezTo>
                  <a:cubicBezTo>
                    <a:pt x="1974" y="702"/>
                    <a:pt x="2079" y="627"/>
                    <a:pt x="2114" y="524"/>
                  </a:cubicBezTo>
                  <a:cubicBezTo>
                    <a:pt x="2135" y="377"/>
                    <a:pt x="2072" y="231"/>
                    <a:pt x="1925" y="189"/>
                  </a:cubicBezTo>
                  <a:cubicBezTo>
                    <a:pt x="1381" y="85"/>
                    <a:pt x="816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3;p2">
              <a:extLst>
                <a:ext uri="{FF2B5EF4-FFF2-40B4-BE49-F238E27FC236}">
                  <a16:creationId xmlns:a16="http://schemas.microsoft.com/office/drawing/2014/main" id="{39D54420-0A1C-C9C3-820E-DBF74338E7F0}"/>
                </a:ext>
              </a:extLst>
            </p:cNvPr>
            <p:cNvSpPr/>
            <p:nvPr/>
          </p:nvSpPr>
          <p:spPr>
            <a:xfrm>
              <a:off x="10824488" y="1945913"/>
              <a:ext cx="34025" cy="33050"/>
            </a:xfrm>
            <a:custGeom>
              <a:avLst/>
              <a:gdLst/>
              <a:ahLst/>
              <a:cxnLst/>
              <a:rect l="l" t="t" r="r" b="b"/>
              <a:pathLst>
                <a:path w="1361" h="1322" extrusionOk="0">
                  <a:moveTo>
                    <a:pt x="294" y="0"/>
                  </a:moveTo>
                  <a:cubicBezTo>
                    <a:pt x="226" y="0"/>
                    <a:pt x="158" y="26"/>
                    <a:pt x="106" y="79"/>
                  </a:cubicBezTo>
                  <a:cubicBezTo>
                    <a:pt x="22" y="183"/>
                    <a:pt x="1" y="330"/>
                    <a:pt x="106" y="434"/>
                  </a:cubicBezTo>
                  <a:cubicBezTo>
                    <a:pt x="378" y="706"/>
                    <a:pt x="629" y="978"/>
                    <a:pt x="901" y="1250"/>
                  </a:cubicBezTo>
                  <a:cubicBezTo>
                    <a:pt x="956" y="1294"/>
                    <a:pt x="1028" y="1321"/>
                    <a:pt x="1100" y="1321"/>
                  </a:cubicBezTo>
                  <a:cubicBezTo>
                    <a:pt x="1164" y="1321"/>
                    <a:pt x="1228" y="1300"/>
                    <a:pt x="1277" y="1250"/>
                  </a:cubicBezTo>
                  <a:cubicBezTo>
                    <a:pt x="1361" y="1146"/>
                    <a:pt x="1361" y="978"/>
                    <a:pt x="1277" y="874"/>
                  </a:cubicBezTo>
                  <a:cubicBezTo>
                    <a:pt x="1005" y="602"/>
                    <a:pt x="733" y="330"/>
                    <a:pt x="482" y="79"/>
                  </a:cubicBezTo>
                  <a:cubicBezTo>
                    <a:pt x="430" y="26"/>
                    <a:pt x="362" y="0"/>
                    <a:pt x="2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4;p2">
              <a:extLst>
                <a:ext uri="{FF2B5EF4-FFF2-40B4-BE49-F238E27FC236}">
                  <a16:creationId xmlns:a16="http://schemas.microsoft.com/office/drawing/2014/main" id="{A93A91D0-3444-1EBC-00A7-B866364242AB}"/>
                </a:ext>
              </a:extLst>
            </p:cNvPr>
            <p:cNvSpPr/>
            <p:nvPr/>
          </p:nvSpPr>
          <p:spPr>
            <a:xfrm>
              <a:off x="10914988" y="1926113"/>
              <a:ext cx="18350" cy="37475"/>
            </a:xfrm>
            <a:custGeom>
              <a:avLst/>
              <a:gdLst/>
              <a:ahLst/>
              <a:cxnLst/>
              <a:rect l="l" t="t" r="r" b="b"/>
              <a:pathLst>
                <a:path w="734" h="1499" extrusionOk="0">
                  <a:moveTo>
                    <a:pt x="564" y="827"/>
                  </a:moveTo>
                  <a:cubicBezTo>
                    <a:pt x="563" y="827"/>
                    <a:pt x="560" y="837"/>
                    <a:pt x="553" y="854"/>
                  </a:cubicBezTo>
                  <a:lnTo>
                    <a:pt x="553" y="854"/>
                  </a:lnTo>
                  <a:cubicBezTo>
                    <a:pt x="558" y="850"/>
                    <a:pt x="566" y="850"/>
                    <a:pt x="566" y="850"/>
                  </a:cubicBezTo>
                  <a:cubicBezTo>
                    <a:pt x="566" y="834"/>
                    <a:pt x="566" y="827"/>
                    <a:pt x="564" y="827"/>
                  </a:cubicBezTo>
                  <a:close/>
                  <a:moveTo>
                    <a:pt x="553" y="854"/>
                  </a:moveTo>
                  <a:cubicBezTo>
                    <a:pt x="551" y="855"/>
                    <a:pt x="550" y="856"/>
                    <a:pt x="549" y="857"/>
                  </a:cubicBezTo>
                  <a:lnTo>
                    <a:pt x="549" y="857"/>
                  </a:lnTo>
                  <a:cubicBezTo>
                    <a:pt x="547" y="865"/>
                    <a:pt x="545" y="871"/>
                    <a:pt x="545" y="871"/>
                  </a:cubicBezTo>
                  <a:cubicBezTo>
                    <a:pt x="548" y="864"/>
                    <a:pt x="550" y="859"/>
                    <a:pt x="553" y="854"/>
                  </a:cubicBezTo>
                  <a:close/>
                  <a:moveTo>
                    <a:pt x="463" y="0"/>
                  </a:moveTo>
                  <a:cubicBezTo>
                    <a:pt x="367" y="0"/>
                    <a:pt x="272" y="42"/>
                    <a:pt x="231" y="138"/>
                  </a:cubicBezTo>
                  <a:cubicBezTo>
                    <a:pt x="84" y="473"/>
                    <a:pt x="1" y="850"/>
                    <a:pt x="22" y="1226"/>
                  </a:cubicBezTo>
                  <a:cubicBezTo>
                    <a:pt x="43" y="1373"/>
                    <a:pt x="147" y="1498"/>
                    <a:pt x="294" y="1498"/>
                  </a:cubicBezTo>
                  <a:cubicBezTo>
                    <a:pt x="419" y="1477"/>
                    <a:pt x="566" y="1373"/>
                    <a:pt x="545" y="1226"/>
                  </a:cubicBezTo>
                  <a:cubicBezTo>
                    <a:pt x="545" y="1143"/>
                    <a:pt x="545" y="1080"/>
                    <a:pt x="545" y="975"/>
                  </a:cubicBezTo>
                  <a:cubicBezTo>
                    <a:pt x="545" y="933"/>
                    <a:pt x="545" y="912"/>
                    <a:pt x="545" y="871"/>
                  </a:cubicBezTo>
                  <a:cubicBezTo>
                    <a:pt x="545" y="864"/>
                    <a:pt x="547" y="860"/>
                    <a:pt x="549" y="857"/>
                  </a:cubicBezTo>
                  <a:lnTo>
                    <a:pt x="549" y="857"/>
                  </a:lnTo>
                  <a:cubicBezTo>
                    <a:pt x="555" y="838"/>
                    <a:pt x="566" y="808"/>
                    <a:pt x="566" y="808"/>
                  </a:cubicBezTo>
                  <a:cubicBezTo>
                    <a:pt x="587" y="724"/>
                    <a:pt x="607" y="640"/>
                    <a:pt x="628" y="578"/>
                  </a:cubicBezTo>
                  <a:cubicBezTo>
                    <a:pt x="628" y="536"/>
                    <a:pt x="649" y="494"/>
                    <a:pt x="670" y="452"/>
                  </a:cubicBezTo>
                  <a:cubicBezTo>
                    <a:pt x="670" y="452"/>
                    <a:pt x="670" y="431"/>
                    <a:pt x="670" y="431"/>
                  </a:cubicBezTo>
                  <a:cubicBezTo>
                    <a:pt x="676" y="425"/>
                    <a:pt x="679" y="422"/>
                    <a:pt x="679" y="422"/>
                  </a:cubicBezTo>
                  <a:cubicBezTo>
                    <a:pt x="681" y="422"/>
                    <a:pt x="670" y="437"/>
                    <a:pt x="670" y="452"/>
                  </a:cubicBezTo>
                  <a:cubicBezTo>
                    <a:pt x="670" y="431"/>
                    <a:pt x="691" y="410"/>
                    <a:pt x="691" y="389"/>
                  </a:cubicBezTo>
                  <a:cubicBezTo>
                    <a:pt x="733" y="326"/>
                    <a:pt x="733" y="264"/>
                    <a:pt x="712" y="180"/>
                  </a:cubicBezTo>
                  <a:cubicBezTo>
                    <a:pt x="712" y="138"/>
                    <a:pt x="649" y="54"/>
                    <a:pt x="607" y="34"/>
                  </a:cubicBezTo>
                  <a:cubicBezTo>
                    <a:pt x="564" y="12"/>
                    <a:pt x="513" y="0"/>
                    <a:pt x="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5;p2">
              <a:extLst>
                <a:ext uri="{FF2B5EF4-FFF2-40B4-BE49-F238E27FC236}">
                  <a16:creationId xmlns:a16="http://schemas.microsoft.com/office/drawing/2014/main" id="{22EFF4C4-08A0-8434-09C7-B65E3373B7F9}"/>
                </a:ext>
              </a:extLst>
            </p:cNvPr>
            <p:cNvSpPr/>
            <p:nvPr/>
          </p:nvSpPr>
          <p:spPr>
            <a:xfrm>
              <a:off x="10947938" y="1952163"/>
              <a:ext cx="30900" cy="42375"/>
            </a:xfrm>
            <a:custGeom>
              <a:avLst/>
              <a:gdLst/>
              <a:ahLst/>
              <a:cxnLst/>
              <a:rect l="l" t="t" r="r" b="b"/>
              <a:pathLst>
                <a:path w="1236" h="1695" extrusionOk="0">
                  <a:moveTo>
                    <a:pt x="954" y="0"/>
                  </a:moveTo>
                  <a:cubicBezTo>
                    <a:pt x="893" y="0"/>
                    <a:pt x="834" y="23"/>
                    <a:pt x="796" y="80"/>
                  </a:cubicBezTo>
                  <a:cubicBezTo>
                    <a:pt x="482" y="477"/>
                    <a:pt x="231" y="896"/>
                    <a:pt x="43" y="1356"/>
                  </a:cubicBezTo>
                  <a:cubicBezTo>
                    <a:pt x="1" y="1481"/>
                    <a:pt x="106" y="1649"/>
                    <a:pt x="231" y="1691"/>
                  </a:cubicBezTo>
                  <a:cubicBezTo>
                    <a:pt x="249" y="1693"/>
                    <a:pt x="267" y="1695"/>
                    <a:pt x="285" y="1695"/>
                  </a:cubicBezTo>
                  <a:cubicBezTo>
                    <a:pt x="408" y="1695"/>
                    <a:pt x="511" y="1631"/>
                    <a:pt x="566" y="1502"/>
                  </a:cubicBezTo>
                  <a:cubicBezTo>
                    <a:pt x="566" y="1481"/>
                    <a:pt x="587" y="1440"/>
                    <a:pt x="587" y="1419"/>
                  </a:cubicBezTo>
                  <a:cubicBezTo>
                    <a:pt x="587" y="1419"/>
                    <a:pt x="601" y="1389"/>
                    <a:pt x="609" y="1379"/>
                  </a:cubicBezTo>
                  <a:lnTo>
                    <a:pt x="609" y="1379"/>
                  </a:lnTo>
                  <a:cubicBezTo>
                    <a:pt x="608" y="1385"/>
                    <a:pt x="608" y="1391"/>
                    <a:pt x="608" y="1398"/>
                  </a:cubicBezTo>
                  <a:cubicBezTo>
                    <a:pt x="613" y="1381"/>
                    <a:pt x="614" y="1374"/>
                    <a:pt x="613" y="1374"/>
                  </a:cubicBezTo>
                  <a:cubicBezTo>
                    <a:pt x="612" y="1374"/>
                    <a:pt x="611" y="1376"/>
                    <a:pt x="609" y="1379"/>
                  </a:cubicBezTo>
                  <a:lnTo>
                    <a:pt x="609" y="1379"/>
                  </a:lnTo>
                  <a:cubicBezTo>
                    <a:pt x="616" y="1326"/>
                    <a:pt x="652" y="1289"/>
                    <a:pt x="670" y="1251"/>
                  </a:cubicBezTo>
                  <a:cubicBezTo>
                    <a:pt x="712" y="1147"/>
                    <a:pt x="754" y="1042"/>
                    <a:pt x="817" y="958"/>
                  </a:cubicBezTo>
                  <a:cubicBezTo>
                    <a:pt x="880" y="854"/>
                    <a:pt x="922" y="770"/>
                    <a:pt x="984" y="665"/>
                  </a:cubicBezTo>
                  <a:lnTo>
                    <a:pt x="1089" y="540"/>
                  </a:lnTo>
                  <a:cubicBezTo>
                    <a:pt x="1110" y="519"/>
                    <a:pt x="1110" y="498"/>
                    <a:pt x="1131" y="477"/>
                  </a:cubicBezTo>
                  <a:lnTo>
                    <a:pt x="1131" y="477"/>
                  </a:lnTo>
                  <a:cubicBezTo>
                    <a:pt x="1121" y="487"/>
                    <a:pt x="1117" y="491"/>
                    <a:pt x="1116" y="491"/>
                  </a:cubicBezTo>
                  <a:cubicBezTo>
                    <a:pt x="1115" y="491"/>
                    <a:pt x="1152" y="451"/>
                    <a:pt x="1152" y="435"/>
                  </a:cubicBezTo>
                  <a:cubicBezTo>
                    <a:pt x="1214" y="393"/>
                    <a:pt x="1235" y="331"/>
                    <a:pt x="1235" y="268"/>
                  </a:cubicBezTo>
                  <a:cubicBezTo>
                    <a:pt x="1235" y="184"/>
                    <a:pt x="1214" y="121"/>
                    <a:pt x="1152" y="80"/>
                  </a:cubicBezTo>
                  <a:cubicBezTo>
                    <a:pt x="1106" y="34"/>
                    <a:pt x="1028" y="0"/>
                    <a:pt x="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" name="Google Shape;77;p2">
            <a:extLst>
              <a:ext uri="{FF2B5EF4-FFF2-40B4-BE49-F238E27FC236}">
                <a16:creationId xmlns:a16="http://schemas.microsoft.com/office/drawing/2014/main" id="{B51C0ED2-2D38-3A07-0961-11EF0BE430A2}"/>
              </a:ext>
            </a:extLst>
          </p:cNvPr>
          <p:cNvGrpSpPr/>
          <p:nvPr/>
        </p:nvGrpSpPr>
        <p:grpSpPr>
          <a:xfrm>
            <a:off x="2625826" y="5592557"/>
            <a:ext cx="649222" cy="742321"/>
            <a:chOff x="844408" y="1323675"/>
            <a:chExt cx="417050" cy="476825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55" name="Google Shape;78;p2">
              <a:extLst>
                <a:ext uri="{FF2B5EF4-FFF2-40B4-BE49-F238E27FC236}">
                  <a16:creationId xmlns:a16="http://schemas.microsoft.com/office/drawing/2014/main" id="{9CE847D0-D4F8-6061-5E50-1A05A0AB368B}"/>
                </a:ext>
              </a:extLst>
            </p:cNvPr>
            <p:cNvSpPr/>
            <p:nvPr/>
          </p:nvSpPr>
          <p:spPr>
            <a:xfrm>
              <a:off x="844408" y="1323675"/>
              <a:ext cx="417050" cy="476825"/>
            </a:xfrm>
            <a:custGeom>
              <a:avLst/>
              <a:gdLst/>
              <a:ahLst/>
              <a:cxnLst/>
              <a:rect l="l" t="t" r="r" b="b"/>
              <a:pathLst>
                <a:path w="16682" h="19073" extrusionOk="0">
                  <a:moveTo>
                    <a:pt x="11786" y="521"/>
                  </a:moveTo>
                  <a:cubicBezTo>
                    <a:pt x="12172" y="521"/>
                    <a:pt x="12452" y="701"/>
                    <a:pt x="12769" y="899"/>
                  </a:cubicBezTo>
                  <a:cubicBezTo>
                    <a:pt x="13167" y="1151"/>
                    <a:pt x="13543" y="1402"/>
                    <a:pt x="13941" y="1653"/>
                  </a:cubicBezTo>
                  <a:cubicBezTo>
                    <a:pt x="14318" y="1904"/>
                    <a:pt x="14715" y="2155"/>
                    <a:pt x="15092" y="2406"/>
                  </a:cubicBezTo>
                  <a:cubicBezTo>
                    <a:pt x="15364" y="2573"/>
                    <a:pt x="15678" y="2720"/>
                    <a:pt x="15845" y="3013"/>
                  </a:cubicBezTo>
                  <a:cubicBezTo>
                    <a:pt x="15970" y="3201"/>
                    <a:pt x="16033" y="3431"/>
                    <a:pt x="16012" y="3661"/>
                  </a:cubicBezTo>
                  <a:cubicBezTo>
                    <a:pt x="15993" y="3836"/>
                    <a:pt x="15937" y="4191"/>
                    <a:pt x="15746" y="4191"/>
                  </a:cubicBezTo>
                  <a:cubicBezTo>
                    <a:pt x="15731" y="4191"/>
                    <a:pt x="15715" y="4189"/>
                    <a:pt x="15698" y="4184"/>
                  </a:cubicBezTo>
                  <a:cubicBezTo>
                    <a:pt x="15615" y="4164"/>
                    <a:pt x="15510" y="4080"/>
                    <a:pt x="15426" y="4017"/>
                  </a:cubicBezTo>
                  <a:lnTo>
                    <a:pt x="14987" y="3745"/>
                  </a:lnTo>
                  <a:cubicBezTo>
                    <a:pt x="14757" y="3599"/>
                    <a:pt x="14527" y="3452"/>
                    <a:pt x="14297" y="3306"/>
                  </a:cubicBezTo>
                  <a:cubicBezTo>
                    <a:pt x="14263" y="3279"/>
                    <a:pt x="14222" y="3267"/>
                    <a:pt x="14181" y="3267"/>
                  </a:cubicBezTo>
                  <a:cubicBezTo>
                    <a:pt x="14093" y="3267"/>
                    <a:pt x="13998" y="3319"/>
                    <a:pt x="13941" y="3389"/>
                  </a:cubicBezTo>
                  <a:cubicBezTo>
                    <a:pt x="13376" y="4268"/>
                    <a:pt x="12832" y="5147"/>
                    <a:pt x="12267" y="6026"/>
                  </a:cubicBezTo>
                  <a:cubicBezTo>
                    <a:pt x="11493" y="7218"/>
                    <a:pt x="10698" y="8369"/>
                    <a:pt x="10468" y="9813"/>
                  </a:cubicBezTo>
                  <a:cubicBezTo>
                    <a:pt x="10133" y="11905"/>
                    <a:pt x="9861" y="13998"/>
                    <a:pt x="9547" y="16090"/>
                  </a:cubicBezTo>
                  <a:cubicBezTo>
                    <a:pt x="9429" y="16894"/>
                    <a:pt x="9312" y="17715"/>
                    <a:pt x="9194" y="18539"/>
                  </a:cubicBezTo>
                  <a:lnTo>
                    <a:pt x="9194" y="18539"/>
                  </a:lnTo>
                  <a:cubicBezTo>
                    <a:pt x="9059" y="18553"/>
                    <a:pt x="8925" y="18560"/>
                    <a:pt x="8792" y="18560"/>
                  </a:cubicBezTo>
                  <a:cubicBezTo>
                    <a:pt x="8042" y="18560"/>
                    <a:pt x="7338" y="18329"/>
                    <a:pt x="6701" y="17910"/>
                  </a:cubicBezTo>
                  <a:cubicBezTo>
                    <a:pt x="6283" y="17638"/>
                    <a:pt x="5843" y="17366"/>
                    <a:pt x="5404" y="17094"/>
                  </a:cubicBezTo>
                  <a:cubicBezTo>
                    <a:pt x="4337" y="16404"/>
                    <a:pt x="3291" y="15713"/>
                    <a:pt x="2224" y="15044"/>
                  </a:cubicBezTo>
                  <a:cubicBezTo>
                    <a:pt x="1464" y="14557"/>
                    <a:pt x="904" y="13889"/>
                    <a:pt x="611" y="13039"/>
                  </a:cubicBezTo>
                  <a:lnTo>
                    <a:pt x="611" y="13039"/>
                  </a:lnTo>
                  <a:cubicBezTo>
                    <a:pt x="2348" y="11908"/>
                    <a:pt x="4085" y="10777"/>
                    <a:pt x="5802" y="9666"/>
                  </a:cubicBezTo>
                  <a:cubicBezTo>
                    <a:pt x="6534" y="9185"/>
                    <a:pt x="7245" y="8725"/>
                    <a:pt x="7957" y="8244"/>
                  </a:cubicBezTo>
                  <a:cubicBezTo>
                    <a:pt x="8710" y="7762"/>
                    <a:pt x="9338" y="7156"/>
                    <a:pt x="9819" y="6402"/>
                  </a:cubicBezTo>
                  <a:cubicBezTo>
                    <a:pt x="10028" y="6088"/>
                    <a:pt x="10216" y="5775"/>
                    <a:pt x="10426" y="5440"/>
                  </a:cubicBezTo>
                  <a:cubicBezTo>
                    <a:pt x="11074" y="4415"/>
                    <a:pt x="11744" y="3389"/>
                    <a:pt x="12393" y="2385"/>
                  </a:cubicBezTo>
                  <a:cubicBezTo>
                    <a:pt x="12476" y="2259"/>
                    <a:pt x="12413" y="2092"/>
                    <a:pt x="12309" y="2008"/>
                  </a:cubicBezTo>
                  <a:lnTo>
                    <a:pt x="11493" y="1506"/>
                  </a:lnTo>
                  <a:cubicBezTo>
                    <a:pt x="11305" y="1381"/>
                    <a:pt x="11137" y="1276"/>
                    <a:pt x="10949" y="1151"/>
                  </a:cubicBezTo>
                  <a:cubicBezTo>
                    <a:pt x="10904" y="1121"/>
                    <a:pt x="10859" y="1091"/>
                    <a:pt x="10815" y="1061"/>
                  </a:cubicBezTo>
                  <a:lnTo>
                    <a:pt x="10815" y="1061"/>
                  </a:lnTo>
                  <a:cubicBezTo>
                    <a:pt x="10977" y="765"/>
                    <a:pt x="11435" y="559"/>
                    <a:pt x="11723" y="523"/>
                  </a:cubicBezTo>
                  <a:cubicBezTo>
                    <a:pt x="11744" y="522"/>
                    <a:pt x="11765" y="521"/>
                    <a:pt x="11786" y="521"/>
                  </a:cubicBezTo>
                  <a:close/>
                  <a:moveTo>
                    <a:pt x="11836" y="1"/>
                  </a:moveTo>
                  <a:cubicBezTo>
                    <a:pt x="11247" y="1"/>
                    <a:pt x="10712" y="302"/>
                    <a:pt x="10384" y="795"/>
                  </a:cubicBezTo>
                  <a:cubicBezTo>
                    <a:pt x="10237" y="1025"/>
                    <a:pt x="10196" y="1255"/>
                    <a:pt x="10447" y="1443"/>
                  </a:cubicBezTo>
                  <a:cubicBezTo>
                    <a:pt x="10593" y="1548"/>
                    <a:pt x="10760" y="1653"/>
                    <a:pt x="10907" y="1757"/>
                  </a:cubicBezTo>
                  <a:cubicBezTo>
                    <a:pt x="11210" y="1942"/>
                    <a:pt x="11512" y="2127"/>
                    <a:pt x="11815" y="2323"/>
                  </a:cubicBezTo>
                  <a:lnTo>
                    <a:pt x="11815" y="2323"/>
                  </a:lnTo>
                  <a:cubicBezTo>
                    <a:pt x="11296" y="3114"/>
                    <a:pt x="10779" y="3921"/>
                    <a:pt x="10279" y="4728"/>
                  </a:cubicBezTo>
                  <a:cubicBezTo>
                    <a:pt x="9547" y="5858"/>
                    <a:pt x="8898" y="7009"/>
                    <a:pt x="7727" y="7783"/>
                  </a:cubicBezTo>
                  <a:cubicBezTo>
                    <a:pt x="5948" y="8955"/>
                    <a:pt x="4170" y="10106"/>
                    <a:pt x="2370" y="11257"/>
                  </a:cubicBezTo>
                  <a:cubicBezTo>
                    <a:pt x="1643" y="11734"/>
                    <a:pt x="916" y="12212"/>
                    <a:pt x="189" y="12690"/>
                  </a:cubicBezTo>
                  <a:lnTo>
                    <a:pt x="189" y="12690"/>
                  </a:lnTo>
                  <a:cubicBezTo>
                    <a:pt x="80" y="12736"/>
                    <a:pt x="1" y="12843"/>
                    <a:pt x="48" y="12993"/>
                  </a:cubicBezTo>
                  <a:cubicBezTo>
                    <a:pt x="320" y="13998"/>
                    <a:pt x="968" y="14835"/>
                    <a:pt x="1847" y="15420"/>
                  </a:cubicBezTo>
                  <a:cubicBezTo>
                    <a:pt x="2224" y="15672"/>
                    <a:pt x="2621" y="15923"/>
                    <a:pt x="2998" y="16153"/>
                  </a:cubicBezTo>
                  <a:cubicBezTo>
                    <a:pt x="4149" y="16885"/>
                    <a:pt x="5279" y="17617"/>
                    <a:pt x="6429" y="18350"/>
                  </a:cubicBezTo>
                  <a:cubicBezTo>
                    <a:pt x="7155" y="18828"/>
                    <a:pt x="7959" y="19072"/>
                    <a:pt x="8800" y="19072"/>
                  </a:cubicBezTo>
                  <a:cubicBezTo>
                    <a:pt x="9025" y="19072"/>
                    <a:pt x="9254" y="19055"/>
                    <a:pt x="9484" y="19019"/>
                  </a:cubicBezTo>
                  <a:cubicBezTo>
                    <a:pt x="9568" y="19019"/>
                    <a:pt x="9652" y="18915"/>
                    <a:pt x="9672" y="18831"/>
                  </a:cubicBezTo>
                  <a:cubicBezTo>
                    <a:pt x="9986" y="16760"/>
                    <a:pt x="10279" y="14688"/>
                    <a:pt x="10593" y="12638"/>
                  </a:cubicBezTo>
                  <a:cubicBezTo>
                    <a:pt x="10719" y="11780"/>
                    <a:pt x="10844" y="10922"/>
                    <a:pt x="10970" y="10064"/>
                  </a:cubicBezTo>
                  <a:cubicBezTo>
                    <a:pt x="11095" y="9185"/>
                    <a:pt x="11388" y="8348"/>
                    <a:pt x="11869" y="7616"/>
                  </a:cubicBezTo>
                  <a:cubicBezTo>
                    <a:pt x="12079" y="7302"/>
                    <a:pt x="12267" y="6988"/>
                    <a:pt x="12476" y="6653"/>
                  </a:cubicBezTo>
                  <a:cubicBezTo>
                    <a:pt x="13078" y="5742"/>
                    <a:pt x="13661" y="4812"/>
                    <a:pt x="14260" y="3881"/>
                  </a:cubicBezTo>
                  <a:lnTo>
                    <a:pt x="14260" y="3881"/>
                  </a:lnTo>
                  <a:cubicBezTo>
                    <a:pt x="14517" y="4046"/>
                    <a:pt x="14766" y="4213"/>
                    <a:pt x="15029" y="4394"/>
                  </a:cubicBezTo>
                  <a:cubicBezTo>
                    <a:pt x="15262" y="4544"/>
                    <a:pt x="15539" y="4740"/>
                    <a:pt x="15808" y="4740"/>
                  </a:cubicBezTo>
                  <a:cubicBezTo>
                    <a:pt x="15951" y="4740"/>
                    <a:pt x="16091" y="4685"/>
                    <a:pt x="16222" y="4540"/>
                  </a:cubicBezTo>
                  <a:cubicBezTo>
                    <a:pt x="16682" y="4017"/>
                    <a:pt x="16598" y="3159"/>
                    <a:pt x="16222" y="2636"/>
                  </a:cubicBezTo>
                  <a:cubicBezTo>
                    <a:pt x="15970" y="2280"/>
                    <a:pt x="15573" y="2071"/>
                    <a:pt x="15238" y="1862"/>
                  </a:cubicBezTo>
                  <a:lnTo>
                    <a:pt x="13250" y="586"/>
                  </a:lnTo>
                  <a:cubicBezTo>
                    <a:pt x="12874" y="355"/>
                    <a:pt x="12539" y="83"/>
                    <a:pt x="12100" y="21"/>
                  </a:cubicBezTo>
                  <a:cubicBezTo>
                    <a:pt x="12011" y="7"/>
                    <a:pt x="11923" y="1"/>
                    <a:pt x="11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79;p2">
              <a:extLst>
                <a:ext uri="{FF2B5EF4-FFF2-40B4-BE49-F238E27FC236}">
                  <a16:creationId xmlns:a16="http://schemas.microsoft.com/office/drawing/2014/main" id="{F26A6586-50F4-ADEC-5F0B-C6227A851FE2}"/>
                </a:ext>
              </a:extLst>
            </p:cNvPr>
            <p:cNvSpPr/>
            <p:nvPr/>
          </p:nvSpPr>
          <p:spPr>
            <a:xfrm>
              <a:off x="905158" y="1599425"/>
              <a:ext cx="195400" cy="112875"/>
            </a:xfrm>
            <a:custGeom>
              <a:avLst/>
              <a:gdLst/>
              <a:ahLst/>
              <a:cxnLst/>
              <a:rect l="l" t="t" r="r" b="b"/>
              <a:pathLst>
                <a:path w="7816" h="4515" extrusionOk="0">
                  <a:moveTo>
                    <a:pt x="883" y="0"/>
                  </a:moveTo>
                  <a:cubicBezTo>
                    <a:pt x="688" y="0"/>
                    <a:pt x="491" y="20"/>
                    <a:pt x="296" y="59"/>
                  </a:cubicBezTo>
                  <a:cubicBezTo>
                    <a:pt x="0" y="118"/>
                    <a:pt x="94" y="567"/>
                    <a:pt x="386" y="567"/>
                  </a:cubicBezTo>
                  <a:cubicBezTo>
                    <a:pt x="404" y="567"/>
                    <a:pt x="423" y="565"/>
                    <a:pt x="442" y="561"/>
                  </a:cubicBezTo>
                  <a:cubicBezTo>
                    <a:pt x="587" y="534"/>
                    <a:pt x="732" y="521"/>
                    <a:pt x="875" y="521"/>
                  </a:cubicBezTo>
                  <a:cubicBezTo>
                    <a:pt x="1498" y="521"/>
                    <a:pt x="2092" y="776"/>
                    <a:pt x="2535" y="1252"/>
                  </a:cubicBezTo>
                  <a:cubicBezTo>
                    <a:pt x="2974" y="1712"/>
                    <a:pt x="3309" y="2319"/>
                    <a:pt x="3957" y="2549"/>
                  </a:cubicBezTo>
                  <a:cubicBezTo>
                    <a:pt x="4313" y="2696"/>
                    <a:pt x="4711" y="2675"/>
                    <a:pt x="5087" y="2800"/>
                  </a:cubicBezTo>
                  <a:cubicBezTo>
                    <a:pt x="5401" y="2905"/>
                    <a:pt x="5652" y="3135"/>
                    <a:pt x="5903" y="3344"/>
                  </a:cubicBezTo>
                  <a:cubicBezTo>
                    <a:pt x="6364" y="3784"/>
                    <a:pt x="6782" y="4244"/>
                    <a:pt x="7410" y="4495"/>
                  </a:cubicBezTo>
                  <a:cubicBezTo>
                    <a:pt x="7443" y="4508"/>
                    <a:pt x="7474" y="4514"/>
                    <a:pt x="7503" y="4514"/>
                  </a:cubicBezTo>
                  <a:cubicBezTo>
                    <a:pt x="7745" y="4514"/>
                    <a:pt x="7816" y="4086"/>
                    <a:pt x="7535" y="3993"/>
                  </a:cubicBezTo>
                  <a:cubicBezTo>
                    <a:pt x="6887" y="3742"/>
                    <a:pt x="6468" y="3114"/>
                    <a:pt x="5945" y="2696"/>
                  </a:cubicBezTo>
                  <a:cubicBezTo>
                    <a:pt x="5694" y="2507"/>
                    <a:pt x="5422" y="2340"/>
                    <a:pt x="5108" y="2256"/>
                  </a:cubicBezTo>
                  <a:cubicBezTo>
                    <a:pt x="4711" y="2152"/>
                    <a:pt x="4271" y="2173"/>
                    <a:pt x="3895" y="1942"/>
                  </a:cubicBezTo>
                  <a:cubicBezTo>
                    <a:pt x="3309" y="1566"/>
                    <a:pt x="2995" y="854"/>
                    <a:pt x="2409" y="457"/>
                  </a:cubicBezTo>
                  <a:cubicBezTo>
                    <a:pt x="1949" y="150"/>
                    <a:pt x="1421" y="0"/>
                    <a:pt x="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0;p2">
              <a:extLst>
                <a:ext uri="{FF2B5EF4-FFF2-40B4-BE49-F238E27FC236}">
                  <a16:creationId xmlns:a16="http://schemas.microsoft.com/office/drawing/2014/main" id="{64513FFD-1C6A-C926-FDDF-7AC68B15A039}"/>
                </a:ext>
              </a:extLst>
            </p:cNvPr>
            <p:cNvSpPr/>
            <p:nvPr/>
          </p:nvSpPr>
          <p:spPr>
            <a:xfrm>
              <a:off x="1069458" y="1581100"/>
              <a:ext cx="34550" cy="26125"/>
            </a:xfrm>
            <a:custGeom>
              <a:avLst/>
              <a:gdLst/>
              <a:ahLst/>
              <a:cxnLst/>
              <a:rect l="l" t="t" r="r" b="b"/>
              <a:pathLst>
                <a:path w="1382" h="1045" extrusionOk="0">
                  <a:moveTo>
                    <a:pt x="290" y="0"/>
                  </a:moveTo>
                  <a:cubicBezTo>
                    <a:pt x="197" y="0"/>
                    <a:pt x="106" y="52"/>
                    <a:pt x="64" y="123"/>
                  </a:cubicBezTo>
                  <a:cubicBezTo>
                    <a:pt x="1" y="269"/>
                    <a:pt x="22" y="416"/>
                    <a:pt x="147" y="499"/>
                  </a:cubicBezTo>
                  <a:cubicBezTo>
                    <a:pt x="419" y="667"/>
                    <a:pt x="691" y="834"/>
                    <a:pt x="963" y="1001"/>
                  </a:cubicBezTo>
                  <a:cubicBezTo>
                    <a:pt x="1000" y="1031"/>
                    <a:pt x="1048" y="1045"/>
                    <a:pt x="1097" y="1045"/>
                  </a:cubicBezTo>
                  <a:cubicBezTo>
                    <a:pt x="1186" y="1045"/>
                    <a:pt x="1279" y="999"/>
                    <a:pt x="1319" y="918"/>
                  </a:cubicBezTo>
                  <a:cubicBezTo>
                    <a:pt x="1382" y="771"/>
                    <a:pt x="1340" y="625"/>
                    <a:pt x="1214" y="562"/>
                  </a:cubicBezTo>
                  <a:cubicBezTo>
                    <a:pt x="963" y="374"/>
                    <a:pt x="691" y="206"/>
                    <a:pt x="419" y="39"/>
                  </a:cubicBezTo>
                  <a:cubicBezTo>
                    <a:pt x="379" y="12"/>
                    <a:pt x="334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1;p2">
              <a:extLst>
                <a:ext uri="{FF2B5EF4-FFF2-40B4-BE49-F238E27FC236}">
                  <a16:creationId xmlns:a16="http://schemas.microsoft.com/office/drawing/2014/main" id="{01E43ED2-D4D6-8585-C85D-93F743B1107A}"/>
                </a:ext>
              </a:extLst>
            </p:cNvPr>
            <p:cNvSpPr/>
            <p:nvPr/>
          </p:nvSpPr>
          <p:spPr>
            <a:xfrm>
              <a:off x="1083058" y="1553600"/>
              <a:ext cx="25150" cy="20650"/>
            </a:xfrm>
            <a:custGeom>
              <a:avLst/>
              <a:gdLst/>
              <a:ahLst/>
              <a:cxnLst/>
              <a:rect l="l" t="t" r="r" b="b"/>
              <a:pathLst>
                <a:path w="1006" h="826" extrusionOk="0">
                  <a:moveTo>
                    <a:pt x="249" y="0"/>
                  </a:moveTo>
                  <a:cubicBezTo>
                    <a:pt x="228" y="0"/>
                    <a:pt x="208" y="3"/>
                    <a:pt x="189" y="9"/>
                  </a:cubicBezTo>
                  <a:cubicBezTo>
                    <a:pt x="147" y="30"/>
                    <a:pt x="64" y="72"/>
                    <a:pt x="43" y="135"/>
                  </a:cubicBezTo>
                  <a:cubicBezTo>
                    <a:pt x="1" y="197"/>
                    <a:pt x="1" y="260"/>
                    <a:pt x="22" y="344"/>
                  </a:cubicBezTo>
                  <a:cubicBezTo>
                    <a:pt x="43" y="407"/>
                    <a:pt x="85" y="448"/>
                    <a:pt x="126" y="490"/>
                  </a:cubicBezTo>
                  <a:cubicBezTo>
                    <a:pt x="294" y="595"/>
                    <a:pt x="440" y="700"/>
                    <a:pt x="608" y="783"/>
                  </a:cubicBezTo>
                  <a:cubicBezTo>
                    <a:pt x="650" y="825"/>
                    <a:pt x="733" y="825"/>
                    <a:pt x="796" y="825"/>
                  </a:cubicBezTo>
                  <a:cubicBezTo>
                    <a:pt x="859" y="804"/>
                    <a:pt x="922" y="762"/>
                    <a:pt x="963" y="700"/>
                  </a:cubicBezTo>
                  <a:cubicBezTo>
                    <a:pt x="984" y="637"/>
                    <a:pt x="1005" y="553"/>
                    <a:pt x="984" y="490"/>
                  </a:cubicBezTo>
                  <a:cubicBezTo>
                    <a:pt x="963" y="428"/>
                    <a:pt x="922" y="386"/>
                    <a:pt x="859" y="344"/>
                  </a:cubicBezTo>
                  <a:cubicBezTo>
                    <a:pt x="712" y="239"/>
                    <a:pt x="545" y="135"/>
                    <a:pt x="398" y="30"/>
                  </a:cubicBezTo>
                  <a:cubicBezTo>
                    <a:pt x="354" y="15"/>
                    <a:pt x="299" y="0"/>
                    <a:pt x="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2;p2">
              <a:extLst>
                <a:ext uri="{FF2B5EF4-FFF2-40B4-BE49-F238E27FC236}">
                  <a16:creationId xmlns:a16="http://schemas.microsoft.com/office/drawing/2014/main" id="{ED447C8D-B71B-161A-27C2-68306ADB1C91}"/>
                </a:ext>
              </a:extLst>
            </p:cNvPr>
            <p:cNvSpPr/>
            <p:nvPr/>
          </p:nvSpPr>
          <p:spPr>
            <a:xfrm>
              <a:off x="1093533" y="1516675"/>
              <a:ext cx="28800" cy="23775"/>
            </a:xfrm>
            <a:custGeom>
              <a:avLst/>
              <a:gdLst/>
              <a:ahLst/>
              <a:cxnLst/>
              <a:rect l="l" t="t" r="r" b="b"/>
              <a:pathLst>
                <a:path w="1152" h="951" extrusionOk="0">
                  <a:moveTo>
                    <a:pt x="565" y="189"/>
                  </a:moveTo>
                  <a:cubicBezTo>
                    <a:pt x="573" y="194"/>
                    <a:pt x="581" y="200"/>
                    <a:pt x="588" y="205"/>
                  </a:cubicBezTo>
                  <a:lnTo>
                    <a:pt x="588" y="205"/>
                  </a:lnTo>
                  <a:cubicBezTo>
                    <a:pt x="582" y="196"/>
                    <a:pt x="577" y="189"/>
                    <a:pt x="565" y="189"/>
                  </a:cubicBezTo>
                  <a:close/>
                  <a:moveTo>
                    <a:pt x="251" y="1"/>
                  </a:moveTo>
                  <a:cubicBezTo>
                    <a:pt x="189" y="1"/>
                    <a:pt x="126" y="42"/>
                    <a:pt x="84" y="84"/>
                  </a:cubicBezTo>
                  <a:cubicBezTo>
                    <a:pt x="21" y="126"/>
                    <a:pt x="0" y="189"/>
                    <a:pt x="0" y="273"/>
                  </a:cubicBezTo>
                  <a:cubicBezTo>
                    <a:pt x="0" y="335"/>
                    <a:pt x="21" y="398"/>
                    <a:pt x="84" y="440"/>
                  </a:cubicBezTo>
                  <a:cubicBezTo>
                    <a:pt x="272" y="628"/>
                    <a:pt x="503" y="796"/>
                    <a:pt x="754" y="921"/>
                  </a:cubicBezTo>
                  <a:cubicBezTo>
                    <a:pt x="798" y="936"/>
                    <a:pt x="842" y="951"/>
                    <a:pt x="887" y="951"/>
                  </a:cubicBezTo>
                  <a:cubicBezTo>
                    <a:pt x="905" y="951"/>
                    <a:pt x="924" y="948"/>
                    <a:pt x="942" y="942"/>
                  </a:cubicBezTo>
                  <a:cubicBezTo>
                    <a:pt x="1005" y="921"/>
                    <a:pt x="1068" y="879"/>
                    <a:pt x="1109" y="817"/>
                  </a:cubicBezTo>
                  <a:cubicBezTo>
                    <a:pt x="1130" y="754"/>
                    <a:pt x="1151" y="691"/>
                    <a:pt x="1130" y="628"/>
                  </a:cubicBezTo>
                  <a:cubicBezTo>
                    <a:pt x="1109" y="565"/>
                    <a:pt x="1068" y="503"/>
                    <a:pt x="1005" y="461"/>
                  </a:cubicBezTo>
                  <a:cubicBezTo>
                    <a:pt x="866" y="382"/>
                    <a:pt x="727" y="302"/>
                    <a:pt x="588" y="205"/>
                  </a:cubicBezTo>
                  <a:lnTo>
                    <a:pt x="588" y="205"/>
                  </a:lnTo>
                  <a:cubicBezTo>
                    <a:pt x="593" y="212"/>
                    <a:pt x="598" y="222"/>
                    <a:pt x="607" y="231"/>
                  </a:cubicBezTo>
                  <a:cubicBezTo>
                    <a:pt x="565" y="189"/>
                    <a:pt x="503" y="126"/>
                    <a:pt x="440" y="84"/>
                  </a:cubicBezTo>
                  <a:cubicBezTo>
                    <a:pt x="398" y="42"/>
                    <a:pt x="335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3;p2">
              <a:extLst>
                <a:ext uri="{FF2B5EF4-FFF2-40B4-BE49-F238E27FC236}">
                  <a16:creationId xmlns:a16="http://schemas.microsoft.com/office/drawing/2014/main" id="{6CA1BDEE-D7AB-FF17-6B7B-AF91C43FC51B}"/>
                </a:ext>
              </a:extLst>
            </p:cNvPr>
            <p:cNvSpPr/>
            <p:nvPr/>
          </p:nvSpPr>
          <p:spPr>
            <a:xfrm>
              <a:off x="1103983" y="1502550"/>
              <a:ext cx="26200" cy="18850"/>
            </a:xfrm>
            <a:custGeom>
              <a:avLst/>
              <a:gdLst/>
              <a:ahLst/>
              <a:cxnLst/>
              <a:rect l="l" t="t" r="r" b="b"/>
              <a:pathLst>
                <a:path w="1048" h="754" extrusionOk="0">
                  <a:moveTo>
                    <a:pt x="398" y="42"/>
                  </a:moveTo>
                  <a:cubicBezTo>
                    <a:pt x="406" y="50"/>
                    <a:pt x="413" y="55"/>
                    <a:pt x="421" y="59"/>
                  </a:cubicBezTo>
                  <a:lnTo>
                    <a:pt x="421" y="59"/>
                  </a:lnTo>
                  <a:cubicBezTo>
                    <a:pt x="413" y="53"/>
                    <a:pt x="406" y="48"/>
                    <a:pt x="398" y="42"/>
                  </a:cubicBezTo>
                  <a:close/>
                  <a:moveTo>
                    <a:pt x="421" y="59"/>
                  </a:moveTo>
                  <a:cubicBezTo>
                    <a:pt x="433" y="68"/>
                    <a:pt x="446" y="76"/>
                    <a:pt x="459" y="84"/>
                  </a:cubicBezTo>
                  <a:lnTo>
                    <a:pt x="461" y="84"/>
                  </a:lnTo>
                  <a:cubicBezTo>
                    <a:pt x="448" y="71"/>
                    <a:pt x="434" y="66"/>
                    <a:pt x="421" y="59"/>
                  </a:cubicBezTo>
                  <a:close/>
                  <a:moveTo>
                    <a:pt x="252" y="1"/>
                  </a:moveTo>
                  <a:cubicBezTo>
                    <a:pt x="189" y="1"/>
                    <a:pt x="126" y="22"/>
                    <a:pt x="64" y="84"/>
                  </a:cubicBezTo>
                  <a:cubicBezTo>
                    <a:pt x="22" y="126"/>
                    <a:pt x="1" y="189"/>
                    <a:pt x="1" y="273"/>
                  </a:cubicBezTo>
                  <a:cubicBezTo>
                    <a:pt x="1" y="335"/>
                    <a:pt x="22" y="419"/>
                    <a:pt x="85" y="461"/>
                  </a:cubicBezTo>
                  <a:cubicBezTo>
                    <a:pt x="168" y="524"/>
                    <a:pt x="273" y="586"/>
                    <a:pt x="377" y="628"/>
                  </a:cubicBezTo>
                  <a:cubicBezTo>
                    <a:pt x="482" y="691"/>
                    <a:pt x="587" y="733"/>
                    <a:pt x="712" y="733"/>
                  </a:cubicBezTo>
                  <a:cubicBezTo>
                    <a:pt x="754" y="754"/>
                    <a:pt x="775" y="754"/>
                    <a:pt x="817" y="754"/>
                  </a:cubicBezTo>
                  <a:cubicBezTo>
                    <a:pt x="859" y="733"/>
                    <a:pt x="880" y="733"/>
                    <a:pt x="922" y="712"/>
                  </a:cubicBezTo>
                  <a:cubicBezTo>
                    <a:pt x="963" y="691"/>
                    <a:pt x="1026" y="628"/>
                    <a:pt x="1026" y="566"/>
                  </a:cubicBezTo>
                  <a:cubicBezTo>
                    <a:pt x="1047" y="482"/>
                    <a:pt x="1047" y="419"/>
                    <a:pt x="1005" y="356"/>
                  </a:cubicBezTo>
                  <a:cubicBezTo>
                    <a:pt x="963" y="294"/>
                    <a:pt x="922" y="252"/>
                    <a:pt x="859" y="231"/>
                  </a:cubicBezTo>
                  <a:cubicBezTo>
                    <a:pt x="779" y="231"/>
                    <a:pt x="711" y="206"/>
                    <a:pt x="646" y="185"/>
                  </a:cubicBezTo>
                  <a:lnTo>
                    <a:pt x="646" y="185"/>
                  </a:lnTo>
                  <a:cubicBezTo>
                    <a:pt x="647" y="186"/>
                    <a:pt x="648" y="188"/>
                    <a:pt x="650" y="189"/>
                  </a:cubicBezTo>
                  <a:cubicBezTo>
                    <a:pt x="645" y="187"/>
                    <a:pt x="641" y="184"/>
                    <a:pt x="636" y="182"/>
                  </a:cubicBezTo>
                  <a:lnTo>
                    <a:pt x="636" y="182"/>
                  </a:lnTo>
                  <a:cubicBezTo>
                    <a:pt x="639" y="183"/>
                    <a:pt x="642" y="184"/>
                    <a:pt x="646" y="185"/>
                  </a:cubicBezTo>
                  <a:lnTo>
                    <a:pt x="646" y="185"/>
                  </a:lnTo>
                  <a:cubicBezTo>
                    <a:pt x="634" y="175"/>
                    <a:pt x="622" y="171"/>
                    <a:pt x="610" y="169"/>
                  </a:cubicBezTo>
                  <a:lnTo>
                    <a:pt x="610" y="169"/>
                  </a:lnTo>
                  <a:cubicBezTo>
                    <a:pt x="619" y="173"/>
                    <a:pt x="627" y="178"/>
                    <a:pt x="636" y="182"/>
                  </a:cubicBezTo>
                  <a:lnTo>
                    <a:pt x="636" y="182"/>
                  </a:lnTo>
                  <a:cubicBezTo>
                    <a:pt x="620" y="177"/>
                    <a:pt x="603" y="172"/>
                    <a:pt x="587" y="168"/>
                  </a:cubicBezTo>
                  <a:cubicBezTo>
                    <a:pt x="594" y="168"/>
                    <a:pt x="602" y="168"/>
                    <a:pt x="610" y="169"/>
                  </a:cubicBezTo>
                  <a:lnTo>
                    <a:pt x="610" y="169"/>
                  </a:lnTo>
                  <a:cubicBezTo>
                    <a:pt x="560" y="144"/>
                    <a:pt x="509" y="117"/>
                    <a:pt x="459" y="84"/>
                  </a:cubicBezTo>
                  <a:lnTo>
                    <a:pt x="440" y="84"/>
                  </a:lnTo>
                  <a:cubicBezTo>
                    <a:pt x="419" y="63"/>
                    <a:pt x="398" y="42"/>
                    <a:pt x="357" y="22"/>
                  </a:cubicBezTo>
                  <a:cubicBezTo>
                    <a:pt x="336" y="1"/>
                    <a:pt x="294" y="1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4;p2">
              <a:extLst>
                <a:ext uri="{FF2B5EF4-FFF2-40B4-BE49-F238E27FC236}">
                  <a16:creationId xmlns:a16="http://schemas.microsoft.com/office/drawing/2014/main" id="{F224533E-9189-2F2D-8B88-50EC6B788659}"/>
                </a:ext>
              </a:extLst>
            </p:cNvPr>
            <p:cNvSpPr/>
            <p:nvPr/>
          </p:nvSpPr>
          <p:spPr>
            <a:xfrm>
              <a:off x="1118633" y="1479200"/>
              <a:ext cx="27750" cy="23900"/>
            </a:xfrm>
            <a:custGeom>
              <a:avLst/>
              <a:gdLst/>
              <a:ahLst/>
              <a:cxnLst/>
              <a:rect l="l" t="t" r="r" b="b"/>
              <a:pathLst>
                <a:path w="1110" h="956" extrusionOk="0">
                  <a:moveTo>
                    <a:pt x="285" y="0"/>
                  </a:moveTo>
                  <a:cubicBezTo>
                    <a:pt x="255" y="0"/>
                    <a:pt x="227" y="5"/>
                    <a:pt x="210" y="14"/>
                  </a:cubicBezTo>
                  <a:cubicBezTo>
                    <a:pt x="147" y="35"/>
                    <a:pt x="84" y="77"/>
                    <a:pt x="43" y="139"/>
                  </a:cubicBezTo>
                  <a:cubicBezTo>
                    <a:pt x="22" y="202"/>
                    <a:pt x="1" y="265"/>
                    <a:pt x="22" y="328"/>
                  </a:cubicBezTo>
                  <a:cubicBezTo>
                    <a:pt x="22" y="349"/>
                    <a:pt x="43" y="370"/>
                    <a:pt x="43" y="391"/>
                  </a:cubicBezTo>
                  <a:cubicBezTo>
                    <a:pt x="64" y="432"/>
                    <a:pt x="105" y="474"/>
                    <a:pt x="147" y="495"/>
                  </a:cubicBezTo>
                  <a:cubicBezTo>
                    <a:pt x="336" y="642"/>
                    <a:pt x="524" y="767"/>
                    <a:pt x="712" y="914"/>
                  </a:cubicBezTo>
                  <a:cubicBezTo>
                    <a:pt x="754" y="956"/>
                    <a:pt x="838" y="956"/>
                    <a:pt x="900" y="956"/>
                  </a:cubicBezTo>
                  <a:cubicBezTo>
                    <a:pt x="963" y="935"/>
                    <a:pt x="1026" y="893"/>
                    <a:pt x="1068" y="830"/>
                  </a:cubicBezTo>
                  <a:cubicBezTo>
                    <a:pt x="1089" y="767"/>
                    <a:pt x="1110" y="684"/>
                    <a:pt x="1089" y="621"/>
                  </a:cubicBezTo>
                  <a:cubicBezTo>
                    <a:pt x="1068" y="600"/>
                    <a:pt x="1068" y="579"/>
                    <a:pt x="1068" y="558"/>
                  </a:cubicBezTo>
                  <a:cubicBezTo>
                    <a:pt x="1026" y="516"/>
                    <a:pt x="1005" y="495"/>
                    <a:pt x="963" y="474"/>
                  </a:cubicBezTo>
                  <a:cubicBezTo>
                    <a:pt x="775" y="328"/>
                    <a:pt x="587" y="181"/>
                    <a:pt x="398" y="35"/>
                  </a:cubicBezTo>
                  <a:cubicBezTo>
                    <a:pt x="374" y="10"/>
                    <a:pt x="328" y="0"/>
                    <a:pt x="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5;p2">
              <a:extLst>
                <a:ext uri="{FF2B5EF4-FFF2-40B4-BE49-F238E27FC236}">
                  <a16:creationId xmlns:a16="http://schemas.microsoft.com/office/drawing/2014/main" id="{27E2323A-125D-FF1C-41EA-59BA11203E51}"/>
                </a:ext>
              </a:extLst>
            </p:cNvPr>
            <p:cNvSpPr/>
            <p:nvPr/>
          </p:nvSpPr>
          <p:spPr>
            <a:xfrm>
              <a:off x="1133808" y="1457575"/>
              <a:ext cx="23575" cy="18325"/>
            </a:xfrm>
            <a:custGeom>
              <a:avLst/>
              <a:gdLst/>
              <a:ahLst/>
              <a:cxnLst/>
              <a:rect l="l" t="t" r="r" b="b"/>
              <a:pathLst>
                <a:path w="943" h="733" extrusionOk="0">
                  <a:moveTo>
                    <a:pt x="460" y="634"/>
                  </a:moveTo>
                  <a:lnTo>
                    <a:pt x="460" y="634"/>
                  </a:lnTo>
                  <a:cubicBezTo>
                    <a:pt x="465" y="643"/>
                    <a:pt x="471" y="649"/>
                    <a:pt x="482" y="649"/>
                  </a:cubicBezTo>
                  <a:cubicBezTo>
                    <a:pt x="474" y="644"/>
                    <a:pt x="467" y="639"/>
                    <a:pt x="460" y="634"/>
                  </a:cubicBezTo>
                  <a:close/>
                  <a:moveTo>
                    <a:pt x="356" y="0"/>
                  </a:moveTo>
                  <a:cubicBezTo>
                    <a:pt x="273" y="0"/>
                    <a:pt x="210" y="0"/>
                    <a:pt x="147" y="42"/>
                  </a:cubicBezTo>
                  <a:cubicBezTo>
                    <a:pt x="84" y="63"/>
                    <a:pt x="42" y="126"/>
                    <a:pt x="21" y="188"/>
                  </a:cubicBezTo>
                  <a:cubicBezTo>
                    <a:pt x="1" y="251"/>
                    <a:pt x="21" y="335"/>
                    <a:pt x="42" y="398"/>
                  </a:cubicBezTo>
                  <a:cubicBezTo>
                    <a:pt x="84" y="440"/>
                    <a:pt x="147" y="502"/>
                    <a:pt x="210" y="502"/>
                  </a:cubicBezTo>
                  <a:cubicBezTo>
                    <a:pt x="238" y="516"/>
                    <a:pt x="266" y="530"/>
                    <a:pt x="300" y="544"/>
                  </a:cubicBezTo>
                  <a:lnTo>
                    <a:pt x="300" y="544"/>
                  </a:lnTo>
                  <a:cubicBezTo>
                    <a:pt x="298" y="544"/>
                    <a:pt x="296" y="544"/>
                    <a:pt x="293" y="544"/>
                  </a:cubicBezTo>
                  <a:cubicBezTo>
                    <a:pt x="349" y="563"/>
                    <a:pt x="404" y="597"/>
                    <a:pt x="460" y="634"/>
                  </a:cubicBezTo>
                  <a:lnTo>
                    <a:pt x="460" y="634"/>
                  </a:lnTo>
                  <a:cubicBezTo>
                    <a:pt x="455" y="627"/>
                    <a:pt x="450" y="617"/>
                    <a:pt x="440" y="607"/>
                  </a:cubicBezTo>
                  <a:lnTo>
                    <a:pt x="440" y="607"/>
                  </a:lnTo>
                  <a:cubicBezTo>
                    <a:pt x="461" y="628"/>
                    <a:pt x="482" y="649"/>
                    <a:pt x="503" y="670"/>
                  </a:cubicBezTo>
                  <a:cubicBezTo>
                    <a:pt x="545" y="712"/>
                    <a:pt x="607" y="732"/>
                    <a:pt x="670" y="732"/>
                  </a:cubicBezTo>
                  <a:cubicBezTo>
                    <a:pt x="754" y="732"/>
                    <a:pt x="817" y="712"/>
                    <a:pt x="858" y="670"/>
                  </a:cubicBezTo>
                  <a:cubicBezTo>
                    <a:pt x="900" y="607"/>
                    <a:pt x="942" y="544"/>
                    <a:pt x="942" y="481"/>
                  </a:cubicBezTo>
                  <a:cubicBezTo>
                    <a:pt x="942" y="419"/>
                    <a:pt x="921" y="335"/>
                    <a:pt x="858" y="293"/>
                  </a:cubicBezTo>
                  <a:cubicBezTo>
                    <a:pt x="796" y="230"/>
                    <a:pt x="712" y="168"/>
                    <a:pt x="628" y="126"/>
                  </a:cubicBezTo>
                  <a:cubicBezTo>
                    <a:pt x="545" y="63"/>
                    <a:pt x="440" y="42"/>
                    <a:pt x="3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;p2">
              <a:extLst>
                <a:ext uri="{FF2B5EF4-FFF2-40B4-BE49-F238E27FC236}">
                  <a16:creationId xmlns:a16="http://schemas.microsoft.com/office/drawing/2014/main" id="{853EFAB3-CB00-12B1-FD98-DE037CA3B09C}"/>
                </a:ext>
              </a:extLst>
            </p:cNvPr>
            <p:cNvSpPr/>
            <p:nvPr/>
          </p:nvSpPr>
          <p:spPr>
            <a:xfrm>
              <a:off x="1154208" y="1426175"/>
              <a:ext cx="26175" cy="21175"/>
            </a:xfrm>
            <a:custGeom>
              <a:avLst/>
              <a:gdLst/>
              <a:ahLst/>
              <a:cxnLst/>
              <a:rect l="l" t="t" r="r" b="b"/>
              <a:pathLst>
                <a:path w="1047" h="847" extrusionOk="0">
                  <a:moveTo>
                    <a:pt x="545" y="189"/>
                  </a:moveTo>
                  <a:cubicBezTo>
                    <a:pt x="557" y="197"/>
                    <a:pt x="569" y="206"/>
                    <a:pt x="582" y="214"/>
                  </a:cubicBezTo>
                  <a:lnTo>
                    <a:pt x="582" y="214"/>
                  </a:lnTo>
                  <a:cubicBezTo>
                    <a:pt x="575" y="200"/>
                    <a:pt x="560" y="189"/>
                    <a:pt x="545" y="189"/>
                  </a:cubicBezTo>
                  <a:close/>
                  <a:moveTo>
                    <a:pt x="252" y="1"/>
                  </a:moveTo>
                  <a:cubicBezTo>
                    <a:pt x="189" y="1"/>
                    <a:pt x="126" y="43"/>
                    <a:pt x="84" y="84"/>
                  </a:cubicBezTo>
                  <a:cubicBezTo>
                    <a:pt x="21" y="126"/>
                    <a:pt x="1" y="189"/>
                    <a:pt x="1" y="273"/>
                  </a:cubicBezTo>
                  <a:cubicBezTo>
                    <a:pt x="1" y="294"/>
                    <a:pt x="1" y="315"/>
                    <a:pt x="1" y="336"/>
                  </a:cubicBezTo>
                  <a:cubicBezTo>
                    <a:pt x="21" y="377"/>
                    <a:pt x="42" y="419"/>
                    <a:pt x="84" y="461"/>
                  </a:cubicBezTo>
                  <a:cubicBezTo>
                    <a:pt x="147" y="545"/>
                    <a:pt x="252" y="628"/>
                    <a:pt x="356" y="691"/>
                  </a:cubicBezTo>
                  <a:cubicBezTo>
                    <a:pt x="461" y="754"/>
                    <a:pt x="586" y="817"/>
                    <a:pt x="712" y="838"/>
                  </a:cubicBezTo>
                  <a:cubicBezTo>
                    <a:pt x="730" y="844"/>
                    <a:pt x="751" y="846"/>
                    <a:pt x="771" y="846"/>
                  </a:cubicBezTo>
                  <a:cubicBezTo>
                    <a:pt x="822" y="846"/>
                    <a:pt x="877" y="832"/>
                    <a:pt x="921" y="817"/>
                  </a:cubicBezTo>
                  <a:cubicBezTo>
                    <a:pt x="963" y="775"/>
                    <a:pt x="1026" y="712"/>
                    <a:pt x="1026" y="649"/>
                  </a:cubicBezTo>
                  <a:cubicBezTo>
                    <a:pt x="1047" y="587"/>
                    <a:pt x="1047" y="503"/>
                    <a:pt x="1005" y="461"/>
                  </a:cubicBezTo>
                  <a:cubicBezTo>
                    <a:pt x="963" y="398"/>
                    <a:pt x="921" y="336"/>
                    <a:pt x="858" y="336"/>
                  </a:cubicBezTo>
                  <a:cubicBezTo>
                    <a:pt x="796" y="315"/>
                    <a:pt x="733" y="294"/>
                    <a:pt x="691" y="273"/>
                  </a:cubicBezTo>
                  <a:lnTo>
                    <a:pt x="691" y="273"/>
                  </a:lnTo>
                  <a:cubicBezTo>
                    <a:pt x="712" y="294"/>
                    <a:pt x="733" y="294"/>
                    <a:pt x="754" y="315"/>
                  </a:cubicBezTo>
                  <a:cubicBezTo>
                    <a:pt x="687" y="281"/>
                    <a:pt x="633" y="247"/>
                    <a:pt x="582" y="214"/>
                  </a:cubicBezTo>
                  <a:lnTo>
                    <a:pt x="582" y="214"/>
                  </a:lnTo>
                  <a:cubicBezTo>
                    <a:pt x="585" y="219"/>
                    <a:pt x="586" y="225"/>
                    <a:pt x="586" y="231"/>
                  </a:cubicBezTo>
                  <a:cubicBezTo>
                    <a:pt x="545" y="189"/>
                    <a:pt x="482" y="147"/>
                    <a:pt x="440" y="84"/>
                  </a:cubicBezTo>
                  <a:cubicBezTo>
                    <a:pt x="398" y="43"/>
                    <a:pt x="314" y="1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7;p2">
              <a:extLst>
                <a:ext uri="{FF2B5EF4-FFF2-40B4-BE49-F238E27FC236}">
                  <a16:creationId xmlns:a16="http://schemas.microsoft.com/office/drawing/2014/main" id="{4E0A9D7E-0218-DF9C-A7A4-79734DFDC3AD}"/>
                </a:ext>
              </a:extLst>
            </p:cNvPr>
            <p:cNvSpPr/>
            <p:nvPr/>
          </p:nvSpPr>
          <p:spPr>
            <a:xfrm>
              <a:off x="1165183" y="1408925"/>
              <a:ext cx="31950" cy="20450"/>
            </a:xfrm>
            <a:custGeom>
              <a:avLst/>
              <a:gdLst/>
              <a:ahLst/>
              <a:cxnLst/>
              <a:rect l="l" t="t" r="r" b="b"/>
              <a:pathLst>
                <a:path w="1278" h="818" extrusionOk="0">
                  <a:moveTo>
                    <a:pt x="555" y="618"/>
                  </a:moveTo>
                  <a:lnTo>
                    <a:pt x="555" y="618"/>
                  </a:lnTo>
                  <a:cubicBezTo>
                    <a:pt x="566" y="621"/>
                    <a:pt x="576" y="624"/>
                    <a:pt x="587" y="628"/>
                  </a:cubicBezTo>
                  <a:cubicBezTo>
                    <a:pt x="576" y="628"/>
                    <a:pt x="566" y="623"/>
                    <a:pt x="555" y="618"/>
                  </a:cubicBezTo>
                  <a:close/>
                  <a:moveTo>
                    <a:pt x="336" y="0"/>
                  </a:moveTo>
                  <a:cubicBezTo>
                    <a:pt x="273" y="0"/>
                    <a:pt x="210" y="0"/>
                    <a:pt x="147" y="42"/>
                  </a:cubicBezTo>
                  <a:cubicBezTo>
                    <a:pt x="85" y="63"/>
                    <a:pt x="22" y="126"/>
                    <a:pt x="22" y="189"/>
                  </a:cubicBezTo>
                  <a:cubicBezTo>
                    <a:pt x="1" y="251"/>
                    <a:pt x="1" y="335"/>
                    <a:pt x="43" y="398"/>
                  </a:cubicBezTo>
                  <a:cubicBezTo>
                    <a:pt x="85" y="440"/>
                    <a:pt x="147" y="502"/>
                    <a:pt x="210" y="502"/>
                  </a:cubicBezTo>
                  <a:cubicBezTo>
                    <a:pt x="315" y="537"/>
                    <a:pt x="419" y="572"/>
                    <a:pt x="524" y="607"/>
                  </a:cubicBezTo>
                  <a:lnTo>
                    <a:pt x="524" y="607"/>
                  </a:lnTo>
                  <a:cubicBezTo>
                    <a:pt x="629" y="649"/>
                    <a:pt x="754" y="712"/>
                    <a:pt x="859" y="774"/>
                  </a:cubicBezTo>
                  <a:cubicBezTo>
                    <a:pt x="896" y="804"/>
                    <a:pt x="943" y="818"/>
                    <a:pt x="992" y="818"/>
                  </a:cubicBezTo>
                  <a:cubicBezTo>
                    <a:pt x="1081" y="818"/>
                    <a:pt x="1174" y="772"/>
                    <a:pt x="1215" y="691"/>
                  </a:cubicBezTo>
                  <a:cubicBezTo>
                    <a:pt x="1277" y="565"/>
                    <a:pt x="1235" y="419"/>
                    <a:pt x="1110" y="335"/>
                  </a:cubicBezTo>
                  <a:cubicBezTo>
                    <a:pt x="880" y="168"/>
                    <a:pt x="608" y="63"/>
                    <a:pt x="3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" name="Google Shape;94;p2">
            <a:extLst>
              <a:ext uri="{FF2B5EF4-FFF2-40B4-BE49-F238E27FC236}">
                <a16:creationId xmlns:a16="http://schemas.microsoft.com/office/drawing/2014/main" id="{681B2244-B3AB-C443-AE18-2C50F24D70C5}"/>
              </a:ext>
            </a:extLst>
          </p:cNvPr>
          <p:cNvSpPr/>
          <p:nvPr/>
        </p:nvSpPr>
        <p:spPr>
          <a:xfrm rot="1201458">
            <a:off x="5097291" y="5591356"/>
            <a:ext cx="781299" cy="882271"/>
          </a:xfrm>
          <a:custGeom>
            <a:avLst/>
            <a:gdLst/>
            <a:ahLst/>
            <a:cxnLst/>
            <a:rect l="l" t="t" r="r" b="b"/>
            <a:pathLst>
              <a:path w="22285" h="25165" extrusionOk="0">
                <a:moveTo>
                  <a:pt x="5755" y="18941"/>
                </a:moveTo>
                <a:cubicBezTo>
                  <a:pt x="6299" y="19339"/>
                  <a:pt x="6780" y="19799"/>
                  <a:pt x="7240" y="20301"/>
                </a:cubicBezTo>
                <a:cubicBezTo>
                  <a:pt x="7115" y="20845"/>
                  <a:pt x="6926" y="21389"/>
                  <a:pt x="6717" y="21891"/>
                </a:cubicBezTo>
                <a:cubicBezTo>
                  <a:pt x="6362" y="21201"/>
                  <a:pt x="5566" y="20552"/>
                  <a:pt x="4981" y="20217"/>
                </a:cubicBezTo>
                <a:cubicBezTo>
                  <a:pt x="5273" y="19799"/>
                  <a:pt x="5504" y="19359"/>
                  <a:pt x="5755" y="18941"/>
                </a:cubicBezTo>
                <a:close/>
                <a:moveTo>
                  <a:pt x="3957" y="18032"/>
                </a:moveTo>
                <a:cubicBezTo>
                  <a:pt x="4484" y="18032"/>
                  <a:pt x="5107" y="18486"/>
                  <a:pt x="5483" y="18753"/>
                </a:cubicBezTo>
                <a:cubicBezTo>
                  <a:pt x="5232" y="19213"/>
                  <a:pt x="5001" y="19673"/>
                  <a:pt x="4709" y="20092"/>
                </a:cubicBezTo>
                <a:cubicBezTo>
                  <a:pt x="4646" y="20113"/>
                  <a:pt x="4583" y="20113"/>
                  <a:pt x="4541" y="20175"/>
                </a:cubicBezTo>
                <a:cubicBezTo>
                  <a:pt x="4395" y="20322"/>
                  <a:pt x="4374" y="20385"/>
                  <a:pt x="4374" y="20573"/>
                </a:cubicBezTo>
                <a:cubicBezTo>
                  <a:pt x="4360" y="20740"/>
                  <a:pt x="4476" y="20824"/>
                  <a:pt x="4599" y="20824"/>
                </a:cubicBezTo>
                <a:cubicBezTo>
                  <a:pt x="4660" y="20824"/>
                  <a:pt x="4723" y="20803"/>
                  <a:pt x="4771" y="20761"/>
                </a:cubicBezTo>
                <a:cubicBezTo>
                  <a:pt x="4834" y="20803"/>
                  <a:pt x="4939" y="20845"/>
                  <a:pt x="5085" y="20908"/>
                </a:cubicBezTo>
                <a:cubicBezTo>
                  <a:pt x="5253" y="21033"/>
                  <a:pt x="5399" y="21180"/>
                  <a:pt x="5566" y="21326"/>
                </a:cubicBezTo>
                <a:cubicBezTo>
                  <a:pt x="5818" y="21619"/>
                  <a:pt x="6843" y="22644"/>
                  <a:pt x="5587" y="22770"/>
                </a:cubicBezTo>
                <a:cubicBezTo>
                  <a:pt x="5580" y="22771"/>
                  <a:pt x="5573" y="22771"/>
                  <a:pt x="5566" y="22771"/>
                </a:cubicBezTo>
                <a:cubicBezTo>
                  <a:pt x="5041" y="22771"/>
                  <a:pt x="4183" y="21257"/>
                  <a:pt x="3976" y="20803"/>
                </a:cubicBezTo>
                <a:cubicBezTo>
                  <a:pt x="3788" y="20447"/>
                  <a:pt x="3077" y="18543"/>
                  <a:pt x="3474" y="18209"/>
                </a:cubicBezTo>
                <a:cubicBezTo>
                  <a:pt x="3616" y="18083"/>
                  <a:pt x="3781" y="18032"/>
                  <a:pt x="3957" y="18032"/>
                </a:cubicBezTo>
                <a:close/>
                <a:moveTo>
                  <a:pt x="19857" y="633"/>
                </a:moveTo>
                <a:cubicBezTo>
                  <a:pt x="20422" y="675"/>
                  <a:pt x="21008" y="1114"/>
                  <a:pt x="21594" y="1972"/>
                </a:cubicBezTo>
                <a:cubicBezTo>
                  <a:pt x="21468" y="2307"/>
                  <a:pt x="21301" y="2621"/>
                  <a:pt x="21092" y="2893"/>
                </a:cubicBezTo>
                <a:cubicBezTo>
                  <a:pt x="20820" y="3269"/>
                  <a:pt x="20506" y="3604"/>
                  <a:pt x="20213" y="3981"/>
                </a:cubicBezTo>
                <a:cubicBezTo>
                  <a:pt x="19606" y="4734"/>
                  <a:pt x="19083" y="5550"/>
                  <a:pt x="18560" y="6345"/>
                </a:cubicBezTo>
                <a:cubicBezTo>
                  <a:pt x="17242" y="8312"/>
                  <a:pt x="15903" y="10258"/>
                  <a:pt x="14710" y="12308"/>
                </a:cubicBezTo>
                <a:cubicBezTo>
                  <a:pt x="13999" y="13543"/>
                  <a:pt x="13371" y="14798"/>
                  <a:pt x="12806" y="16074"/>
                </a:cubicBezTo>
                <a:cubicBezTo>
                  <a:pt x="12743" y="16074"/>
                  <a:pt x="12680" y="16074"/>
                  <a:pt x="12618" y="16116"/>
                </a:cubicBezTo>
                <a:cubicBezTo>
                  <a:pt x="12492" y="16200"/>
                  <a:pt x="12534" y="16367"/>
                  <a:pt x="12660" y="16388"/>
                </a:cubicBezTo>
                <a:cubicBezTo>
                  <a:pt x="12597" y="16514"/>
                  <a:pt x="12555" y="16639"/>
                  <a:pt x="12492" y="16744"/>
                </a:cubicBezTo>
                <a:cubicBezTo>
                  <a:pt x="12429" y="16681"/>
                  <a:pt x="12346" y="16618"/>
                  <a:pt x="12262" y="16556"/>
                </a:cubicBezTo>
                <a:cubicBezTo>
                  <a:pt x="12250" y="16548"/>
                  <a:pt x="12237" y="16545"/>
                  <a:pt x="12223" y="16545"/>
                </a:cubicBezTo>
                <a:cubicBezTo>
                  <a:pt x="12159" y="16545"/>
                  <a:pt x="12081" y="16613"/>
                  <a:pt x="12116" y="16681"/>
                </a:cubicBezTo>
                <a:cubicBezTo>
                  <a:pt x="12157" y="16828"/>
                  <a:pt x="12220" y="16995"/>
                  <a:pt x="12346" y="17100"/>
                </a:cubicBezTo>
                <a:cubicBezTo>
                  <a:pt x="12283" y="17267"/>
                  <a:pt x="12199" y="17434"/>
                  <a:pt x="12136" y="17602"/>
                </a:cubicBezTo>
                <a:cubicBezTo>
                  <a:pt x="12053" y="17539"/>
                  <a:pt x="11969" y="17455"/>
                  <a:pt x="11885" y="17372"/>
                </a:cubicBezTo>
                <a:cubicBezTo>
                  <a:pt x="11865" y="17357"/>
                  <a:pt x="11844" y="17350"/>
                  <a:pt x="11824" y="17350"/>
                </a:cubicBezTo>
                <a:cubicBezTo>
                  <a:pt x="11760" y="17350"/>
                  <a:pt x="11707" y="17418"/>
                  <a:pt x="11739" y="17497"/>
                </a:cubicBezTo>
                <a:cubicBezTo>
                  <a:pt x="11802" y="17623"/>
                  <a:pt x="11885" y="17811"/>
                  <a:pt x="11990" y="17937"/>
                </a:cubicBezTo>
                <a:cubicBezTo>
                  <a:pt x="11948" y="18062"/>
                  <a:pt x="11885" y="18188"/>
                  <a:pt x="11844" y="18292"/>
                </a:cubicBezTo>
                <a:cubicBezTo>
                  <a:pt x="11802" y="18250"/>
                  <a:pt x="11739" y="18188"/>
                  <a:pt x="11718" y="18125"/>
                </a:cubicBezTo>
                <a:cubicBezTo>
                  <a:pt x="11592" y="17958"/>
                  <a:pt x="11467" y="17832"/>
                  <a:pt x="11320" y="17706"/>
                </a:cubicBezTo>
                <a:cubicBezTo>
                  <a:pt x="11306" y="17697"/>
                  <a:pt x="11290" y="17693"/>
                  <a:pt x="11274" y="17693"/>
                </a:cubicBezTo>
                <a:cubicBezTo>
                  <a:pt x="11218" y="17693"/>
                  <a:pt x="11162" y="17742"/>
                  <a:pt x="11195" y="17790"/>
                </a:cubicBezTo>
                <a:cubicBezTo>
                  <a:pt x="11320" y="17978"/>
                  <a:pt x="11383" y="18167"/>
                  <a:pt x="11488" y="18355"/>
                </a:cubicBezTo>
                <a:cubicBezTo>
                  <a:pt x="11551" y="18460"/>
                  <a:pt x="11613" y="18564"/>
                  <a:pt x="11718" y="18648"/>
                </a:cubicBezTo>
                <a:cubicBezTo>
                  <a:pt x="11676" y="18753"/>
                  <a:pt x="11634" y="18857"/>
                  <a:pt x="11592" y="18962"/>
                </a:cubicBezTo>
                <a:cubicBezTo>
                  <a:pt x="11572" y="18920"/>
                  <a:pt x="11551" y="18878"/>
                  <a:pt x="11530" y="18836"/>
                </a:cubicBezTo>
                <a:cubicBezTo>
                  <a:pt x="11362" y="18606"/>
                  <a:pt x="11174" y="18355"/>
                  <a:pt x="10923" y="18230"/>
                </a:cubicBezTo>
                <a:cubicBezTo>
                  <a:pt x="10903" y="18218"/>
                  <a:pt x="10884" y="18213"/>
                  <a:pt x="10866" y="18213"/>
                </a:cubicBezTo>
                <a:cubicBezTo>
                  <a:pt x="10786" y="18213"/>
                  <a:pt x="10729" y="18312"/>
                  <a:pt x="10797" y="18397"/>
                </a:cubicBezTo>
                <a:cubicBezTo>
                  <a:pt x="10965" y="18585"/>
                  <a:pt x="11111" y="18815"/>
                  <a:pt x="11237" y="19046"/>
                </a:cubicBezTo>
                <a:cubicBezTo>
                  <a:pt x="11320" y="19171"/>
                  <a:pt x="11362" y="19318"/>
                  <a:pt x="11404" y="19464"/>
                </a:cubicBezTo>
                <a:cubicBezTo>
                  <a:pt x="11362" y="19611"/>
                  <a:pt x="11299" y="19757"/>
                  <a:pt x="11237" y="19903"/>
                </a:cubicBezTo>
                <a:cubicBezTo>
                  <a:pt x="11174" y="19799"/>
                  <a:pt x="11111" y="19715"/>
                  <a:pt x="11048" y="19631"/>
                </a:cubicBezTo>
                <a:cubicBezTo>
                  <a:pt x="10818" y="19318"/>
                  <a:pt x="10546" y="18962"/>
                  <a:pt x="10191" y="18795"/>
                </a:cubicBezTo>
                <a:cubicBezTo>
                  <a:pt x="10171" y="18783"/>
                  <a:pt x="10152" y="18778"/>
                  <a:pt x="10134" y="18778"/>
                </a:cubicBezTo>
                <a:cubicBezTo>
                  <a:pt x="10060" y="18778"/>
                  <a:pt x="10014" y="18873"/>
                  <a:pt x="10065" y="18941"/>
                </a:cubicBezTo>
                <a:cubicBezTo>
                  <a:pt x="10316" y="19234"/>
                  <a:pt x="10567" y="19527"/>
                  <a:pt x="10776" y="19841"/>
                </a:cubicBezTo>
                <a:cubicBezTo>
                  <a:pt x="10881" y="20029"/>
                  <a:pt x="10986" y="20217"/>
                  <a:pt x="11069" y="20427"/>
                </a:cubicBezTo>
                <a:lnTo>
                  <a:pt x="10902" y="20929"/>
                </a:lnTo>
                <a:cubicBezTo>
                  <a:pt x="10546" y="20259"/>
                  <a:pt x="10002" y="19673"/>
                  <a:pt x="9458" y="19150"/>
                </a:cubicBezTo>
                <a:cubicBezTo>
                  <a:pt x="9449" y="19141"/>
                  <a:pt x="9438" y="19137"/>
                  <a:pt x="9428" y="19137"/>
                </a:cubicBezTo>
                <a:cubicBezTo>
                  <a:pt x="9393" y="19137"/>
                  <a:pt x="9363" y="19185"/>
                  <a:pt x="9395" y="19234"/>
                </a:cubicBezTo>
                <a:cubicBezTo>
                  <a:pt x="9939" y="19903"/>
                  <a:pt x="10442" y="20615"/>
                  <a:pt x="10735" y="21431"/>
                </a:cubicBezTo>
                <a:cubicBezTo>
                  <a:pt x="10630" y="21724"/>
                  <a:pt x="10525" y="22017"/>
                  <a:pt x="10421" y="22310"/>
                </a:cubicBezTo>
                <a:cubicBezTo>
                  <a:pt x="9877" y="20824"/>
                  <a:pt x="8872" y="19611"/>
                  <a:pt x="7701" y="18523"/>
                </a:cubicBezTo>
                <a:cubicBezTo>
                  <a:pt x="7691" y="18513"/>
                  <a:pt x="7680" y="18509"/>
                  <a:pt x="7670" y="18509"/>
                </a:cubicBezTo>
                <a:cubicBezTo>
                  <a:pt x="7635" y="18509"/>
                  <a:pt x="7606" y="18553"/>
                  <a:pt x="7638" y="18585"/>
                </a:cubicBezTo>
                <a:cubicBezTo>
                  <a:pt x="8726" y="19903"/>
                  <a:pt x="9814" y="21138"/>
                  <a:pt x="10253" y="22791"/>
                </a:cubicBezTo>
                <a:cubicBezTo>
                  <a:pt x="10170" y="23000"/>
                  <a:pt x="10107" y="23188"/>
                  <a:pt x="10023" y="23398"/>
                </a:cubicBezTo>
                <a:cubicBezTo>
                  <a:pt x="10002" y="23272"/>
                  <a:pt x="9960" y="23126"/>
                  <a:pt x="9898" y="23000"/>
                </a:cubicBezTo>
                <a:cubicBezTo>
                  <a:pt x="9333" y="21515"/>
                  <a:pt x="7742" y="19862"/>
                  <a:pt x="6571" y="18878"/>
                </a:cubicBezTo>
                <a:cubicBezTo>
                  <a:pt x="6152" y="18523"/>
                  <a:pt x="5211" y="17706"/>
                  <a:pt x="4353" y="17414"/>
                </a:cubicBezTo>
                <a:cubicBezTo>
                  <a:pt x="5001" y="16953"/>
                  <a:pt x="5525" y="16137"/>
                  <a:pt x="5943" y="15677"/>
                </a:cubicBezTo>
                <a:cubicBezTo>
                  <a:pt x="7450" y="14024"/>
                  <a:pt x="9144" y="12580"/>
                  <a:pt x="10651" y="10927"/>
                </a:cubicBezTo>
                <a:cubicBezTo>
                  <a:pt x="12283" y="9149"/>
                  <a:pt x="14020" y="7475"/>
                  <a:pt x="15673" y="5696"/>
                </a:cubicBezTo>
                <a:cubicBezTo>
                  <a:pt x="16300" y="5027"/>
                  <a:pt x="16949" y="4357"/>
                  <a:pt x="17514" y="3625"/>
                </a:cubicBezTo>
                <a:cubicBezTo>
                  <a:pt x="18288" y="2621"/>
                  <a:pt x="18853" y="1428"/>
                  <a:pt x="19857" y="633"/>
                </a:cubicBezTo>
                <a:close/>
                <a:moveTo>
                  <a:pt x="17744" y="2390"/>
                </a:moveTo>
                <a:lnTo>
                  <a:pt x="17744" y="2390"/>
                </a:lnTo>
                <a:cubicBezTo>
                  <a:pt x="17325" y="2955"/>
                  <a:pt x="16928" y="3541"/>
                  <a:pt x="16468" y="4043"/>
                </a:cubicBezTo>
                <a:cubicBezTo>
                  <a:pt x="14940" y="5801"/>
                  <a:pt x="13266" y="7391"/>
                  <a:pt x="11655" y="9065"/>
                </a:cubicBezTo>
                <a:cubicBezTo>
                  <a:pt x="10044" y="10760"/>
                  <a:pt x="8496" y="12476"/>
                  <a:pt x="6822" y="14108"/>
                </a:cubicBezTo>
                <a:cubicBezTo>
                  <a:pt x="6090" y="14819"/>
                  <a:pt x="4876" y="16765"/>
                  <a:pt x="3788" y="17309"/>
                </a:cubicBezTo>
                <a:cubicBezTo>
                  <a:pt x="3641" y="17309"/>
                  <a:pt x="3474" y="17330"/>
                  <a:pt x="3349" y="17414"/>
                </a:cubicBezTo>
                <a:cubicBezTo>
                  <a:pt x="2365" y="17958"/>
                  <a:pt x="2972" y="19862"/>
                  <a:pt x="3265" y="20594"/>
                </a:cubicBezTo>
                <a:cubicBezTo>
                  <a:pt x="3641" y="21536"/>
                  <a:pt x="4374" y="22749"/>
                  <a:pt x="5315" y="23251"/>
                </a:cubicBezTo>
                <a:cubicBezTo>
                  <a:pt x="5528" y="23369"/>
                  <a:pt x="5769" y="23435"/>
                  <a:pt x="5997" y="23435"/>
                </a:cubicBezTo>
                <a:cubicBezTo>
                  <a:pt x="6419" y="23435"/>
                  <a:pt x="6796" y="23209"/>
                  <a:pt x="6864" y="22665"/>
                </a:cubicBezTo>
                <a:cubicBezTo>
                  <a:pt x="6885" y="22582"/>
                  <a:pt x="6864" y="22498"/>
                  <a:pt x="6864" y="22414"/>
                </a:cubicBezTo>
                <a:cubicBezTo>
                  <a:pt x="7240" y="21933"/>
                  <a:pt x="7512" y="21368"/>
                  <a:pt x="7638" y="20761"/>
                </a:cubicBezTo>
                <a:cubicBezTo>
                  <a:pt x="7763" y="20929"/>
                  <a:pt x="7910" y="21075"/>
                  <a:pt x="8035" y="21243"/>
                </a:cubicBezTo>
                <a:cubicBezTo>
                  <a:pt x="8684" y="22038"/>
                  <a:pt x="10651" y="24360"/>
                  <a:pt x="8642" y="24758"/>
                </a:cubicBezTo>
                <a:cubicBezTo>
                  <a:pt x="8555" y="24776"/>
                  <a:pt x="8461" y="24784"/>
                  <a:pt x="8364" y="24784"/>
                </a:cubicBezTo>
                <a:cubicBezTo>
                  <a:pt x="7666" y="24784"/>
                  <a:pt x="6745" y="24366"/>
                  <a:pt x="6194" y="24109"/>
                </a:cubicBezTo>
                <a:cubicBezTo>
                  <a:pt x="4604" y="23356"/>
                  <a:pt x="2909" y="22038"/>
                  <a:pt x="1821" y="20657"/>
                </a:cubicBezTo>
                <a:cubicBezTo>
                  <a:pt x="1633" y="20385"/>
                  <a:pt x="587" y="19129"/>
                  <a:pt x="628" y="18836"/>
                </a:cubicBezTo>
                <a:cubicBezTo>
                  <a:pt x="628" y="18815"/>
                  <a:pt x="1382" y="18334"/>
                  <a:pt x="1465" y="18250"/>
                </a:cubicBezTo>
                <a:cubicBezTo>
                  <a:pt x="1947" y="17832"/>
                  <a:pt x="2365" y="17372"/>
                  <a:pt x="2784" y="16890"/>
                </a:cubicBezTo>
                <a:cubicBezTo>
                  <a:pt x="4541" y="14945"/>
                  <a:pt x="6299" y="12999"/>
                  <a:pt x="8119" y="11095"/>
                </a:cubicBezTo>
                <a:cubicBezTo>
                  <a:pt x="11132" y="7956"/>
                  <a:pt x="14605" y="5341"/>
                  <a:pt x="17744" y="2390"/>
                </a:cubicBezTo>
                <a:close/>
                <a:moveTo>
                  <a:pt x="19895" y="0"/>
                </a:moveTo>
                <a:cubicBezTo>
                  <a:pt x="19875" y="0"/>
                  <a:pt x="19855" y="8"/>
                  <a:pt x="19836" y="26"/>
                </a:cubicBezTo>
                <a:cubicBezTo>
                  <a:pt x="19753" y="110"/>
                  <a:pt x="19648" y="193"/>
                  <a:pt x="19543" y="298"/>
                </a:cubicBezTo>
                <a:cubicBezTo>
                  <a:pt x="19292" y="444"/>
                  <a:pt x="19041" y="654"/>
                  <a:pt x="18790" y="884"/>
                </a:cubicBezTo>
                <a:cubicBezTo>
                  <a:pt x="18748" y="905"/>
                  <a:pt x="18769" y="947"/>
                  <a:pt x="18769" y="968"/>
                </a:cubicBezTo>
                <a:cubicBezTo>
                  <a:pt x="15756" y="3604"/>
                  <a:pt x="12639" y="6136"/>
                  <a:pt x="9751" y="8898"/>
                </a:cubicBezTo>
                <a:cubicBezTo>
                  <a:pt x="8161" y="10404"/>
                  <a:pt x="6634" y="11994"/>
                  <a:pt x="5127" y="13605"/>
                </a:cubicBezTo>
                <a:cubicBezTo>
                  <a:pt x="3537" y="15321"/>
                  <a:pt x="2051" y="17246"/>
                  <a:pt x="168" y="18669"/>
                </a:cubicBezTo>
                <a:cubicBezTo>
                  <a:pt x="1" y="18774"/>
                  <a:pt x="22" y="19004"/>
                  <a:pt x="210" y="19087"/>
                </a:cubicBezTo>
                <a:cubicBezTo>
                  <a:pt x="880" y="19318"/>
                  <a:pt x="1172" y="20385"/>
                  <a:pt x="1549" y="20908"/>
                </a:cubicBezTo>
                <a:cubicBezTo>
                  <a:pt x="2219" y="21828"/>
                  <a:pt x="3202" y="22561"/>
                  <a:pt x="4060" y="23272"/>
                </a:cubicBezTo>
                <a:cubicBezTo>
                  <a:pt x="4876" y="23942"/>
                  <a:pt x="5755" y="24465"/>
                  <a:pt x="6738" y="24841"/>
                </a:cubicBezTo>
                <a:cubicBezTo>
                  <a:pt x="7235" y="25040"/>
                  <a:pt x="7829" y="25165"/>
                  <a:pt x="8378" y="25165"/>
                </a:cubicBezTo>
                <a:cubicBezTo>
                  <a:pt x="9100" y="25165"/>
                  <a:pt x="9744" y="24949"/>
                  <a:pt x="9981" y="24402"/>
                </a:cubicBezTo>
                <a:cubicBezTo>
                  <a:pt x="10379" y="23837"/>
                  <a:pt x="10588" y="23000"/>
                  <a:pt x="10839" y="22414"/>
                </a:cubicBezTo>
                <a:cubicBezTo>
                  <a:pt x="10902" y="22247"/>
                  <a:pt x="10965" y="22080"/>
                  <a:pt x="11027" y="21912"/>
                </a:cubicBezTo>
                <a:cubicBezTo>
                  <a:pt x="11132" y="21891"/>
                  <a:pt x="11216" y="21808"/>
                  <a:pt x="11174" y="21703"/>
                </a:cubicBezTo>
                <a:cubicBezTo>
                  <a:pt x="11174" y="21661"/>
                  <a:pt x="11174" y="21640"/>
                  <a:pt x="11153" y="21619"/>
                </a:cubicBezTo>
                <a:lnTo>
                  <a:pt x="11446" y="20866"/>
                </a:lnTo>
                <a:cubicBezTo>
                  <a:pt x="11530" y="20866"/>
                  <a:pt x="11592" y="20803"/>
                  <a:pt x="11592" y="20719"/>
                </a:cubicBezTo>
                <a:cubicBezTo>
                  <a:pt x="11592" y="20678"/>
                  <a:pt x="11572" y="20636"/>
                  <a:pt x="11572" y="20594"/>
                </a:cubicBezTo>
                <a:cubicBezTo>
                  <a:pt x="12053" y="19380"/>
                  <a:pt x="12534" y="18188"/>
                  <a:pt x="13057" y="16995"/>
                </a:cubicBezTo>
                <a:cubicBezTo>
                  <a:pt x="14480" y="13752"/>
                  <a:pt x="16363" y="10781"/>
                  <a:pt x="18351" y="7872"/>
                </a:cubicBezTo>
                <a:cubicBezTo>
                  <a:pt x="19292" y="6512"/>
                  <a:pt x="20192" y="5110"/>
                  <a:pt x="21175" y="3792"/>
                </a:cubicBezTo>
                <a:cubicBezTo>
                  <a:pt x="21657" y="3165"/>
                  <a:pt x="22284" y="2411"/>
                  <a:pt x="22201" y="1553"/>
                </a:cubicBezTo>
                <a:cubicBezTo>
                  <a:pt x="22138" y="884"/>
                  <a:pt x="21615" y="361"/>
                  <a:pt x="20987" y="131"/>
                </a:cubicBezTo>
                <a:cubicBezTo>
                  <a:pt x="20794" y="51"/>
                  <a:pt x="20608" y="15"/>
                  <a:pt x="20431" y="15"/>
                </a:cubicBezTo>
                <a:cubicBezTo>
                  <a:pt x="20281" y="15"/>
                  <a:pt x="20138" y="41"/>
                  <a:pt x="20004" y="89"/>
                </a:cubicBezTo>
                <a:cubicBezTo>
                  <a:pt x="19989" y="44"/>
                  <a:pt x="19943" y="0"/>
                  <a:pt x="19895" y="0"/>
                </a:cubicBezTo>
                <a:close/>
              </a:path>
            </a:pathLst>
          </a:custGeo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" name="Google Shape;95;p2">
            <a:extLst>
              <a:ext uri="{FF2B5EF4-FFF2-40B4-BE49-F238E27FC236}">
                <a16:creationId xmlns:a16="http://schemas.microsoft.com/office/drawing/2014/main" id="{2E2982EC-1566-E826-A369-215D19536650}"/>
              </a:ext>
            </a:extLst>
          </p:cNvPr>
          <p:cNvSpPr/>
          <p:nvPr/>
        </p:nvSpPr>
        <p:spPr>
          <a:xfrm>
            <a:off x="8245225" y="582650"/>
            <a:ext cx="1092025" cy="597051"/>
          </a:xfrm>
          <a:custGeom>
            <a:avLst/>
            <a:gdLst/>
            <a:ahLst/>
            <a:cxnLst/>
            <a:rect l="l" t="t" r="r" b="b"/>
            <a:pathLst>
              <a:path w="31805" h="17389" extrusionOk="0">
                <a:moveTo>
                  <a:pt x="10379" y="1716"/>
                </a:moveTo>
                <a:cubicBezTo>
                  <a:pt x="10337" y="1758"/>
                  <a:pt x="10274" y="1800"/>
                  <a:pt x="10233" y="1821"/>
                </a:cubicBezTo>
                <a:cubicBezTo>
                  <a:pt x="10212" y="1821"/>
                  <a:pt x="10212" y="1841"/>
                  <a:pt x="10212" y="1841"/>
                </a:cubicBezTo>
                <a:cubicBezTo>
                  <a:pt x="10170" y="1821"/>
                  <a:pt x="10107" y="1800"/>
                  <a:pt x="10065" y="1800"/>
                </a:cubicBezTo>
                <a:cubicBezTo>
                  <a:pt x="10058" y="1798"/>
                  <a:pt x="10051" y="1797"/>
                  <a:pt x="10044" y="1797"/>
                </a:cubicBezTo>
                <a:cubicBezTo>
                  <a:pt x="9978" y="1797"/>
                  <a:pt x="9964" y="1889"/>
                  <a:pt x="10002" y="1946"/>
                </a:cubicBezTo>
                <a:cubicBezTo>
                  <a:pt x="9982" y="1946"/>
                  <a:pt x="9982" y="1967"/>
                  <a:pt x="9982" y="1967"/>
                </a:cubicBezTo>
                <a:cubicBezTo>
                  <a:pt x="9940" y="1988"/>
                  <a:pt x="9877" y="2009"/>
                  <a:pt x="9814" y="2030"/>
                </a:cubicBezTo>
                <a:cubicBezTo>
                  <a:pt x="9835" y="1967"/>
                  <a:pt x="9835" y="1883"/>
                  <a:pt x="9877" y="1821"/>
                </a:cubicBezTo>
                <a:cubicBezTo>
                  <a:pt x="9898" y="1800"/>
                  <a:pt x="9898" y="1758"/>
                  <a:pt x="9877" y="1737"/>
                </a:cubicBezTo>
                <a:cubicBezTo>
                  <a:pt x="10044" y="1737"/>
                  <a:pt x="10212" y="1716"/>
                  <a:pt x="10379" y="1716"/>
                </a:cubicBezTo>
                <a:close/>
                <a:moveTo>
                  <a:pt x="7492" y="2134"/>
                </a:moveTo>
                <a:cubicBezTo>
                  <a:pt x="7345" y="2448"/>
                  <a:pt x="7241" y="2804"/>
                  <a:pt x="7115" y="3097"/>
                </a:cubicBezTo>
                <a:cubicBezTo>
                  <a:pt x="6864" y="3620"/>
                  <a:pt x="6571" y="4101"/>
                  <a:pt x="6278" y="4582"/>
                </a:cubicBezTo>
                <a:cubicBezTo>
                  <a:pt x="6090" y="4436"/>
                  <a:pt x="5901" y="4290"/>
                  <a:pt x="5713" y="4185"/>
                </a:cubicBezTo>
                <a:cubicBezTo>
                  <a:pt x="5023" y="3766"/>
                  <a:pt x="3809" y="3411"/>
                  <a:pt x="3244" y="2720"/>
                </a:cubicBezTo>
                <a:cubicBezTo>
                  <a:pt x="3390" y="2713"/>
                  <a:pt x="3535" y="2711"/>
                  <a:pt x="3679" y="2711"/>
                </a:cubicBezTo>
                <a:cubicBezTo>
                  <a:pt x="3933" y="2711"/>
                  <a:pt x="4184" y="2718"/>
                  <a:pt x="4436" y="2718"/>
                </a:cubicBezTo>
                <a:cubicBezTo>
                  <a:pt x="4882" y="2718"/>
                  <a:pt x="5331" y="2696"/>
                  <a:pt x="5797" y="2574"/>
                </a:cubicBezTo>
                <a:cubicBezTo>
                  <a:pt x="6362" y="2427"/>
                  <a:pt x="6927" y="2281"/>
                  <a:pt x="7492" y="2134"/>
                </a:cubicBezTo>
                <a:close/>
                <a:moveTo>
                  <a:pt x="11750" y="5128"/>
                </a:moveTo>
                <a:cubicBezTo>
                  <a:pt x="12585" y="5128"/>
                  <a:pt x="13435" y="5311"/>
                  <a:pt x="14187" y="5524"/>
                </a:cubicBezTo>
                <a:cubicBezTo>
                  <a:pt x="14982" y="5754"/>
                  <a:pt x="15715" y="6026"/>
                  <a:pt x="16384" y="6361"/>
                </a:cubicBezTo>
                <a:cubicBezTo>
                  <a:pt x="14923" y="5725"/>
                  <a:pt x="13391" y="5343"/>
                  <a:pt x="11754" y="5343"/>
                </a:cubicBezTo>
                <a:cubicBezTo>
                  <a:pt x="11398" y="5343"/>
                  <a:pt x="11038" y="5361"/>
                  <a:pt x="10672" y="5399"/>
                </a:cubicBezTo>
                <a:cubicBezTo>
                  <a:pt x="10421" y="5440"/>
                  <a:pt x="10170" y="5461"/>
                  <a:pt x="9919" y="5524"/>
                </a:cubicBezTo>
                <a:cubicBezTo>
                  <a:pt x="10002" y="5482"/>
                  <a:pt x="10065" y="5440"/>
                  <a:pt x="10128" y="5419"/>
                </a:cubicBezTo>
                <a:cubicBezTo>
                  <a:pt x="10640" y="5210"/>
                  <a:pt x="11191" y="5128"/>
                  <a:pt x="11750" y="5128"/>
                </a:cubicBezTo>
                <a:close/>
                <a:moveTo>
                  <a:pt x="25758" y="6738"/>
                </a:moveTo>
                <a:cubicBezTo>
                  <a:pt x="26553" y="7533"/>
                  <a:pt x="27097" y="8495"/>
                  <a:pt x="27746" y="9395"/>
                </a:cubicBezTo>
                <a:cubicBezTo>
                  <a:pt x="27934" y="9667"/>
                  <a:pt x="28122" y="9960"/>
                  <a:pt x="28290" y="10232"/>
                </a:cubicBezTo>
                <a:cubicBezTo>
                  <a:pt x="27495" y="9269"/>
                  <a:pt x="26741" y="8307"/>
                  <a:pt x="26072" y="7198"/>
                </a:cubicBezTo>
                <a:cubicBezTo>
                  <a:pt x="25967" y="7031"/>
                  <a:pt x="25863" y="6884"/>
                  <a:pt x="25758" y="6738"/>
                </a:cubicBezTo>
                <a:close/>
                <a:moveTo>
                  <a:pt x="7366" y="11299"/>
                </a:moveTo>
                <a:cubicBezTo>
                  <a:pt x="7324" y="11362"/>
                  <a:pt x="7303" y="11404"/>
                  <a:pt x="7261" y="11466"/>
                </a:cubicBezTo>
                <a:cubicBezTo>
                  <a:pt x="7220" y="11404"/>
                  <a:pt x="7178" y="11362"/>
                  <a:pt x="7136" y="11299"/>
                </a:cubicBezTo>
                <a:close/>
                <a:moveTo>
                  <a:pt x="7575" y="11508"/>
                </a:moveTo>
                <a:cubicBezTo>
                  <a:pt x="7596" y="11571"/>
                  <a:pt x="7596" y="11613"/>
                  <a:pt x="7617" y="11676"/>
                </a:cubicBezTo>
                <a:cubicBezTo>
                  <a:pt x="7617" y="11717"/>
                  <a:pt x="7638" y="11759"/>
                  <a:pt x="7638" y="11801"/>
                </a:cubicBezTo>
                <a:cubicBezTo>
                  <a:pt x="7596" y="11780"/>
                  <a:pt x="7554" y="11738"/>
                  <a:pt x="7513" y="11697"/>
                </a:cubicBezTo>
                <a:cubicBezTo>
                  <a:pt x="7533" y="11634"/>
                  <a:pt x="7554" y="11571"/>
                  <a:pt x="7575" y="11508"/>
                </a:cubicBezTo>
                <a:close/>
                <a:moveTo>
                  <a:pt x="7722" y="11299"/>
                </a:moveTo>
                <a:cubicBezTo>
                  <a:pt x="7910" y="11320"/>
                  <a:pt x="8098" y="11320"/>
                  <a:pt x="8308" y="11341"/>
                </a:cubicBezTo>
                <a:cubicBezTo>
                  <a:pt x="8287" y="11425"/>
                  <a:pt x="8266" y="11487"/>
                  <a:pt x="8245" y="11571"/>
                </a:cubicBezTo>
                <a:cubicBezTo>
                  <a:pt x="8203" y="11697"/>
                  <a:pt x="8119" y="11927"/>
                  <a:pt x="8161" y="12073"/>
                </a:cubicBezTo>
                <a:cubicBezTo>
                  <a:pt x="8191" y="12123"/>
                  <a:pt x="8230" y="12144"/>
                  <a:pt x="8269" y="12144"/>
                </a:cubicBezTo>
                <a:cubicBezTo>
                  <a:pt x="8313" y="12144"/>
                  <a:pt x="8358" y="12117"/>
                  <a:pt x="8391" y="12073"/>
                </a:cubicBezTo>
                <a:cubicBezTo>
                  <a:pt x="8433" y="11989"/>
                  <a:pt x="8433" y="11885"/>
                  <a:pt x="8433" y="11801"/>
                </a:cubicBezTo>
                <a:cubicBezTo>
                  <a:pt x="8454" y="11697"/>
                  <a:pt x="8475" y="11571"/>
                  <a:pt x="8475" y="11445"/>
                </a:cubicBezTo>
                <a:cubicBezTo>
                  <a:pt x="8475" y="11425"/>
                  <a:pt x="8496" y="11404"/>
                  <a:pt x="8496" y="11362"/>
                </a:cubicBezTo>
                <a:cubicBezTo>
                  <a:pt x="8621" y="11383"/>
                  <a:pt x="8747" y="11404"/>
                  <a:pt x="8873" y="11404"/>
                </a:cubicBezTo>
                <a:cubicBezTo>
                  <a:pt x="8831" y="11508"/>
                  <a:pt x="8810" y="11592"/>
                  <a:pt x="8768" y="11697"/>
                </a:cubicBezTo>
                <a:cubicBezTo>
                  <a:pt x="8726" y="11843"/>
                  <a:pt x="8621" y="12031"/>
                  <a:pt x="8621" y="12199"/>
                </a:cubicBezTo>
                <a:cubicBezTo>
                  <a:pt x="8621" y="12261"/>
                  <a:pt x="8642" y="12324"/>
                  <a:pt x="8684" y="12345"/>
                </a:cubicBezTo>
                <a:cubicBezTo>
                  <a:pt x="8706" y="12355"/>
                  <a:pt x="8726" y="12359"/>
                  <a:pt x="8744" y="12359"/>
                </a:cubicBezTo>
                <a:cubicBezTo>
                  <a:pt x="8922" y="12359"/>
                  <a:pt x="8960" y="11936"/>
                  <a:pt x="8998" y="11822"/>
                </a:cubicBezTo>
                <a:cubicBezTo>
                  <a:pt x="9040" y="11697"/>
                  <a:pt x="9061" y="11571"/>
                  <a:pt x="9061" y="11445"/>
                </a:cubicBezTo>
                <a:cubicBezTo>
                  <a:pt x="9145" y="11445"/>
                  <a:pt x="9228" y="11466"/>
                  <a:pt x="9312" y="11487"/>
                </a:cubicBezTo>
                <a:cubicBezTo>
                  <a:pt x="9270" y="11634"/>
                  <a:pt x="9145" y="11927"/>
                  <a:pt x="9103" y="12010"/>
                </a:cubicBezTo>
                <a:cubicBezTo>
                  <a:pt x="9040" y="12199"/>
                  <a:pt x="8956" y="12408"/>
                  <a:pt x="8935" y="12596"/>
                </a:cubicBezTo>
                <a:cubicBezTo>
                  <a:pt x="8538" y="12387"/>
                  <a:pt x="8140" y="12157"/>
                  <a:pt x="7764" y="11906"/>
                </a:cubicBezTo>
                <a:cubicBezTo>
                  <a:pt x="7805" y="11906"/>
                  <a:pt x="7826" y="11885"/>
                  <a:pt x="7826" y="11843"/>
                </a:cubicBezTo>
                <a:cubicBezTo>
                  <a:pt x="7826" y="11843"/>
                  <a:pt x="7868" y="11780"/>
                  <a:pt x="7868" y="11759"/>
                </a:cubicBezTo>
                <a:cubicBezTo>
                  <a:pt x="7868" y="11697"/>
                  <a:pt x="7847" y="11655"/>
                  <a:pt x="7826" y="11613"/>
                </a:cubicBezTo>
                <a:cubicBezTo>
                  <a:pt x="7805" y="11508"/>
                  <a:pt x="7785" y="11404"/>
                  <a:pt x="7722" y="11299"/>
                </a:cubicBezTo>
                <a:close/>
                <a:moveTo>
                  <a:pt x="9458" y="11508"/>
                </a:moveTo>
                <a:lnTo>
                  <a:pt x="9458" y="11508"/>
                </a:lnTo>
                <a:cubicBezTo>
                  <a:pt x="9584" y="11529"/>
                  <a:pt x="9689" y="11550"/>
                  <a:pt x="9793" y="11571"/>
                </a:cubicBezTo>
                <a:cubicBezTo>
                  <a:pt x="9605" y="11969"/>
                  <a:pt x="9479" y="12408"/>
                  <a:pt x="9396" y="12826"/>
                </a:cubicBezTo>
                <a:cubicBezTo>
                  <a:pt x="9354" y="12805"/>
                  <a:pt x="9291" y="12785"/>
                  <a:pt x="9249" y="12764"/>
                </a:cubicBezTo>
                <a:cubicBezTo>
                  <a:pt x="9249" y="12743"/>
                  <a:pt x="9249" y="12722"/>
                  <a:pt x="9270" y="12701"/>
                </a:cubicBezTo>
                <a:cubicBezTo>
                  <a:pt x="9270" y="12617"/>
                  <a:pt x="9291" y="12513"/>
                  <a:pt x="9312" y="12408"/>
                </a:cubicBezTo>
                <a:cubicBezTo>
                  <a:pt x="9312" y="12387"/>
                  <a:pt x="9312" y="12366"/>
                  <a:pt x="9291" y="12366"/>
                </a:cubicBezTo>
                <a:cubicBezTo>
                  <a:pt x="9354" y="12157"/>
                  <a:pt x="9417" y="11969"/>
                  <a:pt x="9458" y="11759"/>
                </a:cubicBezTo>
                <a:cubicBezTo>
                  <a:pt x="9458" y="11676"/>
                  <a:pt x="9479" y="11592"/>
                  <a:pt x="9458" y="11508"/>
                </a:cubicBezTo>
                <a:close/>
                <a:moveTo>
                  <a:pt x="20088" y="9039"/>
                </a:moveTo>
                <a:lnTo>
                  <a:pt x="20088" y="9039"/>
                </a:lnTo>
                <a:cubicBezTo>
                  <a:pt x="20150" y="9081"/>
                  <a:pt x="20213" y="9144"/>
                  <a:pt x="20297" y="9186"/>
                </a:cubicBezTo>
                <a:cubicBezTo>
                  <a:pt x="21406" y="10044"/>
                  <a:pt x="23163" y="11466"/>
                  <a:pt x="23435" y="13057"/>
                </a:cubicBezTo>
                <a:cubicBezTo>
                  <a:pt x="23184" y="12492"/>
                  <a:pt x="22578" y="12010"/>
                  <a:pt x="22243" y="11592"/>
                </a:cubicBezTo>
                <a:cubicBezTo>
                  <a:pt x="21510" y="10734"/>
                  <a:pt x="20820" y="9855"/>
                  <a:pt x="20088" y="9039"/>
                </a:cubicBezTo>
                <a:close/>
                <a:moveTo>
                  <a:pt x="10044" y="11634"/>
                </a:moveTo>
                <a:cubicBezTo>
                  <a:pt x="10170" y="11655"/>
                  <a:pt x="10316" y="11697"/>
                  <a:pt x="10442" y="11717"/>
                </a:cubicBezTo>
                <a:cubicBezTo>
                  <a:pt x="10316" y="12199"/>
                  <a:pt x="10086" y="12638"/>
                  <a:pt x="9961" y="13119"/>
                </a:cubicBezTo>
                <a:cubicBezTo>
                  <a:pt x="9877" y="13077"/>
                  <a:pt x="9793" y="13036"/>
                  <a:pt x="9710" y="12994"/>
                </a:cubicBezTo>
                <a:cubicBezTo>
                  <a:pt x="9710" y="12994"/>
                  <a:pt x="9710" y="12973"/>
                  <a:pt x="9710" y="12973"/>
                </a:cubicBezTo>
                <a:cubicBezTo>
                  <a:pt x="9814" y="12513"/>
                  <a:pt x="9940" y="12073"/>
                  <a:pt x="10044" y="11634"/>
                </a:cubicBezTo>
                <a:close/>
                <a:moveTo>
                  <a:pt x="10588" y="11759"/>
                </a:moveTo>
                <a:cubicBezTo>
                  <a:pt x="10777" y="11822"/>
                  <a:pt x="10965" y="11864"/>
                  <a:pt x="11153" y="11927"/>
                </a:cubicBezTo>
                <a:cubicBezTo>
                  <a:pt x="11153" y="11969"/>
                  <a:pt x="11111" y="12052"/>
                  <a:pt x="11090" y="12094"/>
                </a:cubicBezTo>
                <a:cubicBezTo>
                  <a:pt x="11049" y="12261"/>
                  <a:pt x="10965" y="12429"/>
                  <a:pt x="10902" y="12596"/>
                </a:cubicBezTo>
                <a:cubicBezTo>
                  <a:pt x="10798" y="12868"/>
                  <a:pt x="10672" y="13140"/>
                  <a:pt x="10588" y="13412"/>
                </a:cubicBezTo>
                <a:cubicBezTo>
                  <a:pt x="10484" y="13370"/>
                  <a:pt x="10379" y="13329"/>
                  <a:pt x="10254" y="13266"/>
                </a:cubicBezTo>
                <a:cubicBezTo>
                  <a:pt x="10421" y="12785"/>
                  <a:pt x="10630" y="12241"/>
                  <a:pt x="10588" y="11759"/>
                </a:cubicBezTo>
                <a:close/>
                <a:moveTo>
                  <a:pt x="11300" y="11969"/>
                </a:moveTo>
                <a:cubicBezTo>
                  <a:pt x="11488" y="12010"/>
                  <a:pt x="11676" y="12073"/>
                  <a:pt x="11865" y="12136"/>
                </a:cubicBezTo>
                <a:cubicBezTo>
                  <a:pt x="11760" y="12450"/>
                  <a:pt x="11634" y="12743"/>
                  <a:pt x="11509" y="13057"/>
                </a:cubicBezTo>
                <a:cubicBezTo>
                  <a:pt x="11425" y="13266"/>
                  <a:pt x="11279" y="13538"/>
                  <a:pt x="11342" y="13768"/>
                </a:cubicBezTo>
                <a:cubicBezTo>
                  <a:pt x="11195" y="13705"/>
                  <a:pt x="11049" y="13621"/>
                  <a:pt x="10902" y="13559"/>
                </a:cubicBezTo>
                <a:cubicBezTo>
                  <a:pt x="10944" y="13433"/>
                  <a:pt x="10986" y="13287"/>
                  <a:pt x="11028" y="13161"/>
                </a:cubicBezTo>
                <a:cubicBezTo>
                  <a:pt x="11153" y="12764"/>
                  <a:pt x="11300" y="12366"/>
                  <a:pt x="11300" y="11969"/>
                </a:cubicBezTo>
                <a:close/>
                <a:moveTo>
                  <a:pt x="12053" y="12199"/>
                </a:moveTo>
                <a:cubicBezTo>
                  <a:pt x="12158" y="12241"/>
                  <a:pt x="12262" y="12261"/>
                  <a:pt x="12388" y="12303"/>
                </a:cubicBezTo>
                <a:cubicBezTo>
                  <a:pt x="12430" y="12596"/>
                  <a:pt x="12241" y="12973"/>
                  <a:pt x="12137" y="13224"/>
                </a:cubicBezTo>
                <a:cubicBezTo>
                  <a:pt x="12053" y="13475"/>
                  <a:pt x="11927" y="13726"/>
                  <a:pt x="11886" y="13998"/>
                </a:cubicBezTo>
                <a:cubicBezTo>
                  <a:pt x="11781" y="13956"/>
                  <a:pt x="11655" y="13914"/>
                  <a:pt x="11551" y="13852"/>
                </a:cubicBezTo>
                <a:cubicBezTo>
                  <a:pt x="11739" y="13642"/>
                  <a:pt x="11781" y="13224"/>
                  <a:pt x="11865" y="12973"/>
                </a:cubicBezTo>
                <a:cubicBezTo>
                  <a:pt x="11948" y="12743"/>
                  <a:pt x="12032" y="12471"/>
                  <a:pt x="12053" y="12199"/>
                </a:cubicBezTo>
                <a:close/>
                <a:moveTo>
                  <a:pt x="12492" y="12345"/>
                </a:moveTo>
                <a:cubicBezTo>
                  <a:pt x="12681" y="12408"/>
                  <a:pt x="12848" y="12471"/>
                  <a:pt x="13036" y="12533"/>
                </a:cubicBezTo>
                <a:cubicBezTo>
                  <a:pt x="13036" y="12826"/>
                  <a:pt x="12827" y="13182"/>
                  <a:pt x="12723" y="13454"/>
                </a:cubicBezTo>
                <a:cubicBezTo>
                  <a:pt x="12639" y="13726"/>
                  <a:pt x="12534" y="13998"/>
                  <a:pt x="12534" y="14270"/>
                </a:cubicBezTo>
                <a:cubicBezTo>
                  <a:pt x="12409" y="14228"/>
                  <a:pt x="12304" y="14166"/>
                  <a:pt x="12178" y="14124"/>
                </a:cubicBezTo>
                <a:cubicBezTo>
                  <a:pt x="12199" y="14124"/>
                  <a:pt x="12199" y="14103"/>
                  <a:pt x="12199" y="14103"/>
                </a:cubicBezTo>
                <a:cubicBezTo>
                  <a:pt x="12220" y="13998"/>
                  <a:pt x="12241" y="13894"/>
                  <a:pt x="12262" y="13810"/>
                </a:cubicBezTo>
                <a:cubicBezTo>
                  <a:pt x="12325" y="13538"/>
                  <a:pt x="12409" y="13266"/>
                  <a:pt x="12471" y="12994"/>
                </a:cubicBezTo>
                <a:cubicBezTo>
                  <a:pt x="12513" y="12785"/>
                  <a:pt x="12555" y="12554"/>
                  <a:pt x="12492" y="12345"/>
                </a:cubicBezTo>
                <a:close/>
                <a:moveTo>
                  <a:pt x="2826" y="14166"/>
                </a:moveTo>
                <a:cubicBezTo>
                  <a:pt x="2867" y="14270"/>
                  <a:pt x="2888" y="14396"/>
                  <a:pt x="2888" y="14521"/>
                </a:cubicBezTo>
                <a:lnTo>
                  <a:pt x="2888" y="14521"/>
                </a:lnTo>
                <a:cubicBezTo>
                  <a:pt x="2888" y="14416"/>
                  <a:pt x="2867" y="14333"/>
                  <a:pt x="2826" y="14249"/>
                </a:cubicBezTo>
                <a:cubicBezTo>
                  <a:pt x="2826" y="14207"/>
                  <a:pt x="2826" y="14186"/>
                  <a:pt x="2826" y="14166"/>
                </a:cubicBezTo>
                <a:close/>
                <a:moveTo>
                  <a:pt x="13141" y="12575"/>
                </a:moveTo>
                <a:cubicBezTo>
                  <a:pt x="13329" y="12638"/>
                  <a:pt x="13539" y="12722"/>
                  <a:pt x="13748" y="12785"/>
                </a:cubicBezTo>
                <a:cubicBezTo>
                  <a:pt x="13727" y="12910"/>
                  <a:pt x="13643" y="13057"/>
                  <a:pt x="13622" y="13161"/>
                </a:cubicBezTo>
                <a:cubicBezTo>
                  <a:pt x="13559" y="13329"/>
                  <a:pt x="13497" y="13496"/>
                  <a:pt x="13455" y="13663"/>
                </a:cubicBezTo>
                <a:cubicBezTo>
                  <a:pt x="13392" y="13852"/>
                  <a:pt x="13329" y="14061"/>
                  <a:pt x="13287" y="14270"/>
                </a:cubicBezTo>
                <a:cubicBezTo>
                  <a:pt x="13246" y="14375"/>
                  <a:pt x="13204" y="14458"/>
                  <a:pt x="13246" y="14563"/>
                </a:cubicBezTo>
                <a:cubicBezTo>
                  <a:pt x="13099" y="14500"/>
                  <a:pt x="12974" y="14458"/>
                  <a:pt x="12827" y="14396"/>
                </a:cubicBezTo>
                <a:cubicBezTo>
                  <a:pt x="12848" y="14375"/>
                  <a:pt x="12869" y="14354"/>
                  <a:pt x="12869" y="14312"/>
                </a:cubicBezTo>
                <a:cubicBezTo>
                  <a:pt x="12890" y="14207"/>
                  <a:pt x="12911" y="14124"/>
                  <a:pt x="12932" y="14019"/>
                </a:cubicBezTo>
                <a:cubicBezTo>
                  <a:pt x="12932" y="13998"/>
                  <a:pt x="12932" y="13998"/>
                  <a:pt x="12932" y="13977"/>
                </a:cubicBezTo>
                <a:cubicBezTo>
                  <a:pt x="13015" y="13517"/>
                  <a:pt x="13225" y="13036"/>
                  <a:pt x="13141" y="12575"/>
                </a:cubicBezTo>
                <a:close/>
                <a:moveTo>
                  <a:pt x="17997" y="725"/>
                </a:moveTo>
                <a:cubicBezTo>
                  <a:pt x="18572" y="725"/>
                  <a:pt x="19132" y="784"/>
                  <a:pt x="19648" y="942"/>
                </a:cubicBezTo>
                <a:cubicBezTo>
                  <a:pt x="21197" y="1423"/>
                  <a:pt x="21971" y="3181"/>
                  <a:pt x="22975" y="4352"/>
                </a:cubicBezTo>
                <a:cubicBezTo>
                  <a:pt x="23435" y="4854"/>
                  <a:pt x="23979" y="5294"/>
                  <a:pt x="24461" y="5775"/>
                </a:cubicBezTo>
                <a:cubicBezTo>
                  <a:pt x="25067" y="6403"/>
                  <a:pt x="25465" y="7135"/>
                  <a:pt x="25925" y="7888"/>
                </a:cubicBezTo>
                <a:cubicBezTo>
                  <a:pt x="26720" y="9248"/>
                  <a:pt x="27746" y="10336"/>
                  <a:pt x="28750" y="11529"/>
                </a:cubicBezTo>
                <a:cubicBezTo>
                  <a:pt x="29378" y="12261"/>
                  <a:pt x="29859" y="13077"/>
                  <a:pt x="30382" y="13894"/>
                </a:cubicBezTo>
                <a:cubicBezTo>
                  <a:pt x="30508" y="14145"/>
                  <a:pt x="30654" y="14417"/>
                  <a:pt x="30801" y="14689"/>
                </a:cubicBezTo>
                <a:cubicBezTo>
                  <a:pt x="30026" y="14479"/>
                  <a:pt x="29127" y="14542"/>
                  <a:pt x="28394" y="14479"/>
                </a:cubicBezTo>
                <a:cubicBezTo>
                  <a:pt x="27767" y="14438"/>
                  <a:pt x="27160" y="14333"/>
                  <a:pt x="26553" y="14228"/>
                </a:cubicBezTo>
                <a:cubicBezTo>
                  <a:pt x="25611" y="13977"/>
                  <a:pt x="24670" y="13684"/>
                  <a:pt x="23770" y="13370"/>
                </a:cubicBezTo>
                <a:cubicBezTo>
                  <a:pt x="23666" y="13036"/>
                  <a:pt x="23666" y="12596"/>
                  <a:pt x="23540" y="12261"/>
                </a:cubicBezTo>
                <a:cubicBezTo>
                  <a:pt x="23310" y="11738"/>
                  <a:pt x="22975" y="11278"/>
                  <a:pt x="22619" y="10839"/>
                </a:cubicBezTo>
                <a:cubicBezTo>
                  <a:pt x="21573" y="9520"/>
                  <a:pt x="20255" y="8516"/>
                  <a:pt x="18853" y="7637"/>
                </a:cubicBezTo>
                <a:cubicBezTo>
                  <a:pt x="18665" y="7533"/>
                  <a:pt x="18497" y="7428"/>
                  <a:pt x="18309" y="7323"/>
                </a:cubicBezTo>
                <a:cubicBezTo>
                  <a:pt x="17598" y="6738"/>
                  <a:pt x="16803" y="6235"/>
                  <a:pt x="15903" y="5859"/>
                </a:cubicBezTo>
                <a:cubicBezTo>
                  <a:pt x="14606" y="5336"/>
                  <a:pt x="13246" y="4875"/>
                  <a:pt x="11823" y="4834"/>
                </a:cubicBezTo>
                <a:cubicBezTo>
                  <a:pt x="11766" y="4832"/>
                  <a:pt x="11710" y="4831"/>
                  <a:pt x="11656" y="4831"/>
                </a:cubicBezTo>
                <a:cubicBezTo>
                  <a:pt x="10593" y="4831"/>
                  <a:pt x="10016" y="5212"/>
                  <a:pt x="9061" y="5650"/>
                </a:cubicBezTo>
                <a:cubicBezTo>
                  <a:pt x="8839" y="5746"/>
                  <a:pt x="8628" y="5788"/>
                  <a:pt x="8426" y="5788"/>
                </a:cubicBezTo>
                <a:cubicBezTo>
                  <a:pt x="7752" y="5788"/>
                  <a:pt x="7176" y="5321"/>
                  <a:pt x="6613" y="4854"/>
                </a:cubicBezTo>
                <a:cubicBezTo>
                  <a:pt x="6676" y="4750"/>
                  <a:pt x="6738" y="4645"/>
                  <a:pt x="6801" y="4541"/>
                </a:cubicBezTo>
                <a:cubicBezTo>
                  <a:pt x="7094" y="4038"/>
                  <a:pt x="7366" y="3557"/>
                  <a:pt x="7596" y="3034"/>
                </a:cubicBezTo>
                <a:cubicBezTo>
                  <a:pt x="7832" y="2461"/>
                  <a:pt x="8041" y="1956"/>
                  <a:pt x="8561" y="1956"/>
                </a:cubicBezTo>
                <a:cubicBezTo>
                  <a:pt x="8687" y="1956"/>
                  <a:pt x="8831" y="1986"/>
                  <a:pt x="8998" y="2051"/>
                </a:cubicBezTo>
                <a:cubicBezTo>
                  <a:pt x="8998" y="2051"/>
                  <a:pt x="8998" y="2072"/>
                  <a:pt x="8998" y="2072"/>
                </a:cubicBezTo>
                <a:cubicBezTo>
                  <a:pt x="9048" y="2206"/>
                  <a:pt x="9152" y="2246"/>
                  <a:pt x="9267" y="2246"/>
                </a:cubicBezTo>
                <a:cubicBezTo>
                  <a:pt x="9295" y="2246"/>
                  <a:pt x="9325" y="2243"/>
                  <a:pt x="9354" y="2239"/>
                </a:cubicBezTo>
                <a:cubicBezTo>
                  <a:pt x="9437" y="2323"/>
                  <a:pt x="9584" y="2386"/>
                  <a:pt x="9689" y="2386"/>
                </a:cubicBezTo>
                <a:cubicBezTo>
                  <a:pt x="9724" y="2392"/>
                  <a:pt x="9759" y="2395"/>
                  <a:pt x="9794" y="2395"/>
                </a:cubicBezTo>
                <a:cubicBezTo>
                  <a:pt x="9988" y="2395"/>
                  <a:pt x="10178" y="2304"/>
                  <a:pt x="10337" y="2197"/>
                </a:cubicBezTo>
                <a:cubicBezTo>
                  <a:pt x="10379" y="2197"/>
                  <a:pt x="10400" y="2176"/>
                  <a:pt x="10421" y="2155"/>
                </a:cubicBezTo>
                <a:cubicBezTo>
                  <a:pt x="10436" y="2158"/>
                  <a:pt x="10451" y="2159"/>
                  <a:pt x="10467" y="2159"/>
                </a:cubicBezTo>
                <a:cubicBezTo>
                  <a:pt x="10597" y="2159"/>
                  <a:pt x="10725" y="2082"/>
                  <a:pt x="10818" y="1988"/>
                </a:cubicBezTo>
                <a:cubicBezTo>
                  <a:pt x="10839" y="1946"/>
                  <a:pt x="10860" y="1883"/>
                  <a:pt x="10839" y="1841"/>
                </a:cubicBezTo>
                <a:cubicBezTo>
                  <a:pt x="10902" y="1779"/>
                  <a:pt x="10986" y="1737"/>
                  <a:pt x="11049" y="1674"/>
                </a:cubicBezTo>
                <a:cubicBezTo>
                  <a:pt x="11070" y="1674"/>
                  <a:pt x="11070" y="1674"/>
                  <a:pt x="11070" y="1653"/>
                </a:cubicBezTo>
                <a:cubicBezTo>
                  <a:pt x="12304" y="1549"/>
                  <a:pt x="13497" y="1318"/>
                  <a:pt x="14710" y="1109"/>
                </a:cubicBezTo>
                <a:cubicBezTo>
                  <a:pt x="15728" y="944"/>
                  <a:pt x="16891" y="725"/>
                  <a:pt x="17997" y="725"/>
                </a:cubicBezTo>
                <a:close/>
                <a:moveTo>
                  <a:pt x="13915" y="12847"/>
                </a:moveTo>
                <a:lnTo>
                  <a:pt x="13915" y="12847"/>
                </a:lnTo>
                <a:cubicBezTo>
                  <a:pt x="14103" y="12931"/>
                  <a:pt x="14292" y="12994"/>
                  <a:pt x="14480" y="13057"/>
                </a:cubicBezTo>
                <a:cubicBezTo>
                  <a:pt x="14292" y="13580"/>
                  <a:pt x="14041" y="14082"/>
                  <a:pt x="13915" y="14626"/>
                </a:cubicBezTo>
                <a:cubicBezTo>
                  <a:pt x="13878" y="14749"/>
                  <a:pt x="13972" y="14822"/>
                  <a:pt x="14073" y="14822"/>
                </a:cubicBezTo>
                <a:cubicBezTo>
                  <a:pt x="14143" y="14822"/>
                  <a:pt x="14216" y="14787"/>
                  <a:pt x="14250" y="14710"/>
                </a:cubicBezTo>
                <a:cubicBezTo>
                  <a:pt x="14375" y="14500"/>
                  <a:pt x="14375" y="14207"/>
                  <a:pt x="14438" y="13956"/>
                </a:cubicBezTo>
                <a:cubicBezTo>
                  <a:pt x="14501" y="13684"/>
                  <a:pt x="14585" y="13391"/>
                  <a:pt x="14627" y="13119"/>
                </a:cubicBezTo>
                <a:lnTo>
                  <a:pt x="14647" y="13119"/>
                </a:lnTo>
                <a:cubicBezTo>
                  <a:pt x="14773" y="13161"/>
                  <a:pt x="14919" y="13224"/>
                  <a:pt x="15045" y="13287"/>
                </a:cubicBezTo>
                <a:cubicBezTo>
                  <a:pt x="14982" y="13601"/>
                  <a:pt x="14919" y="13914"/>
                  <a:pt x="14794" y="14228"/>
                </a:cubicBezTo>
                <a:cubicBezTo>
                  <a:pt x="14689" y="14500"/>
                  <a:pt x="14564" y="14772"/>
                  <a:pt x="14480" y="15044"/>
                </a:cubicBezTo>
                <a:cubicBezTo>
                  <a:pt x="14145" y="14919"/>
                  <a:pt x="13790" y="14772"/>
                  <a:pt x="13455" y="14647"/>
                </a:cubicBezTo>
                <a:cubicBezTo>
                  <a:pt x="13476" y="14626"/>
                  <a:pt x="13518" y="14605"/>
                  <a:pt x="13518" y="14563"/>
                </a:cubicBezTo>
                <a:cubicBezTo>
                  <a:pt x="13748" y="14312"/>
                  <a:pt x="13748" y="13873"/>
                  <a:pt x="13811" y="13559"/>
                </a:cubicBezTo>
                <a:cubicBezTo>
                  <a:pt x="13852" y="13370"/>
                  <a:pt x="13957" y="13077"/>
                  <a:pt x="13915" y="12847"/>
                </a:cubicBezTo>
                <a:close/>
                <a:moveTo>
                  <a:pt x="28290" y="14626"/>
                </a:moveTo>
                <a:cubicBezTo>
                  <a:pt x="29231" y="14647"/>
                  <a:pt x="30277" y="14647"/>
                  <a:pt x="31010" y="15044"/>
                </a:cubicBezTo>
                <a:cubicBezTo>
                  <a:pt x="31010" y="15044"/>
                  <a:pt x="31010" y="15065"/>
                  <a:pt x="31010" y="15065"/>
                </a:cubicBezTo>
                <a:cubicBezTo>
                  <a:pt x="30110" y="14961"/>
                  <a:pt x="29210" y="14814"/>
                  <a:pt x="28290" y="14626"/>
                </a:cubicBezTo>
                <a:close/>
                <a:moveTo>
                  <a:pt x="15317" y="13370"/>
                </a:moveTo>
                <a:lnTo>
                  <a:pt x="15317" y="13370"/>
                </a:lnTo>
                <a:cubicBezTo>
                  <a:pt x="15422" y="13412"/>
                  <a:pt x="15526" y="13454"/>
                  <a:pt x="15631" y="13496"/>
                </a:cubicBezTo>
                <a:cubicBezTo>
                  <a:pt x="15568" y="13852"/>
                  <a:pt x="15422" y="14207"/>
                  <a:pt x="15296" y="14542"/>
                </a:cubicBezTo>
                <a:cubicBezTo>
                  <a:pt x="15233" y="14751"/>
                  <a:pt x="15066" y="15065"/>
                  <a:pt x="15150" y="15295"/>
                </a:cubicBezTo>
                <a:cubicBezTo>
                  <a:pt x="15066" y="15254"/>
                  <a:pt x="14961" y="15212"/>
                  <a:pt x="14878" y="15191"/>
                </a:cubicBezTo>
                <a:cubicBezTo>
                  <a:pt x="15066" y="14689"/>
                  <a:pt x="15422" y="13914"/>
                  <a:pt x="15317" y="13370"/>
                </a:cubicBezTo>
                <a:close/>
                <a:moveTo>
                  <a:pt x="796" y="14542"/>
                </a:moveTo>
                <a:lnTo>
                  <a:pt x="796" y="14542"/>
                </a:lnTo>
                <a:cubicBezTo>
                  <a:pt x="838" y="14605"/>
                  <a:pt x="880" y="14668"/>
                  <a:pt x="963" y="14668"/>
                </a:cubicBezTo>
                <a:cubicBezTo>
                  <a:pt x="1005" y="14919"/>
                  <a:pt x="1110" y="15170"/>
                  <a:pt x="1256" y="15400"/>
                </a:cubicBezTo>
                <a:cubicBezTo>
                  <a:pt x="1215" y="15421"/>
                  <a:pt x="1194" y="15442"/>
                  <a:pt x="1173" y="15463"/>
                </a:cubicBezTo>
                <a:lnTo>
                  <a:pt x="1152" y="15463"/>
                </a:lnTo>
                <a:cubicBezTo>
                  <a:pt x="817" y="15128"/>
                  <a:pt x="691" y="14835"/>
                  <a:pt x="796" y="14542"/>
                </a:cubicBezTo>
                <a:close/>
                <a:moveTo>
                  <a:pt x="15819" y="13601"/>
                </a:moveTo>
                <a:lnTo>
                  <a:pt x="15819" y="13601"/>
                </a:lnTo>
                <a:cubicBezTo>
                  <a:pt x="15966" y="13642"/>
                  <a:pt x="16091" y="13705"/>
                  <a:pt x="16238" y="13768"/>
                </a:cubicBezTo>
                <a:lnTo>
                  <a:pt x="16217" y="13768"/>
                </a:lnTo>
                <a:cubicBezTo>
                  <a:pt x="16196" y="14103"/>
                  <a:pt x="16154" y="14396"/>
                  <a:pt x="16028" y="14710"/>
                </a:cubicBezTo>
                <a:cubicBezTo>
                  <a:pt x="15924" y="14961"/>
                  <a:pt x="15798" y="15233"/>
                  <a:pt x="15736" y="15505"/>
                </a:cubicBezTo>
                <a:cubicBezTo>
                  <a:pt x="15652" y="15463"/>
                  <a:pt x="15568" y="15442"/>
                  <a:pt x="15463" y="15400"/>
                </a:cubicBezTo>
                <a:cubicBezTo>
                  <a:pt x="15484" y="15400"/>
                  <a:pt x="15505" y="15379"/>
                  <a:pt x="15505" y="15337"/>
                </a:cubicBezTo>
                <a:cubicBezTo>
                  <a:pt x="15568" y="15212"/>
                  <a:pt x="15547" y="15065"/>
                  <a:pt x="15589" y="14940"/>
                </a:cubicBezTo>
                <a:cubicBezTo>
                  <a:pt x="15631" y="14751"/>
                  <a:pt x="15673" y="14563"/>
                  <a:pt x="15736" y="14375"/>
                </a:cubicBezTo>
                <a:cubicBezTo>
                  <a:pt x="15798" y="14124"/>
                  <a:pt x="15861" y="13852"/>
                  <a:pt x="15819" y="13601"/>
                </a:cubicBezTo>
                <a:close/>
                <a:moveTo>
                  <a:pt x="16405" y="13831"/>
                </a:moveTo>
                <a:cubicBezTo>
                  <a:pt x="16572" y="13914"/>
                  <a:pt x="16740" y="13998"/>
                  <a:pt x="16907" y="14082"/>
                </a:cubicBezTo>
                <a:cubicBezTo>
                  <a:pt x="16803" y="14417"/>
                  <a:pt x="16677" y="14730"/>
                  <a:pt x="16572" y="15065"/>
                </a:cubicBezTo>
                <a:cubicBezTo>
                  <a:pt x="16510" y="15274"/>
                  <a:pt x="16426" y="15505"/>
                  <a:pt x="16405" y="15735"/>
                </a:cubicBezTo>
                <a:cubicBezTo>
                  <a:pt x="16300" y="15714"/>
                  <a:pt x="16217" y="15672"/>
                  <a:pt x="16133" y="15630"/>
                </a:cubicBezTo>
                <a:cubicBezTo>
                  <a:pt x="16217" y="15295"/>
                  <a:pt x="16321" y="14940"/>
                  <a:pt x="16405" y="14605"/>
                </a:cubicBezTo>
                <a:cubicBezTo>
                  <a:pt x="16447" y="14375"/>
                  <a:pt x="16510" y="14061"/>
                  <a:pt x="16405" y="13831"/>
                </a:cubicBezTo>
                <a:close/>
                <a:moveTo>
                  <a:pt x="17116" y="14166"/>
                </a:moveTo>
                <a:cubicBezTo>
                  <a:pt x="17472" y="14333"/>
                  <a:pt x="17807" y="14521"/>
                  <a:pt x="18163" y="14710"/>
                </a:cubicBezTo>
                <a:cubicBezTo>
                  <a:pt x="18142" y="14710"/>
                  <a:pt x="18121" y="14730"/>
                  <a:pt x="18100" y="14772"/>
                </a:cubicBezTo>
                <a:cubicBezTo>
                  <a:pt x="17995" y="14982"/>
                  <a:pt x="17660" y="15777"/>
                  <a:pt x="17723" y="16216"/>
                </a:cubicBezTo>
                <a:cubicBezTo>
                  <a:pt x="17640" y="16195"/>
                  <a:pt x="17556" y="16153"/>
                  <a:pt x="17472" y="16132"/>
                </a:cubicBezTo>
                <a:cubicBezTo>
                  <a:pt x="17472" y="16070"/>
                  <a:pt x="17472" y="16007"/>
                  <a:pt x="17493" y="15944"/>
                </a:cubicBezTo>
                <a:cubicBezTo>
                  <a:pt x="17514" y="15777"/>
                  <a:pt x="17556" y="15588"/>
                  <a:pt x="17577" y="15421"/>
                </a:cubicBezTo>
                <a:cubicBezTo>
                  <a:pt x="17640" y="15107"/>
                  <a:pt x="17702" y="14772"/>
                  <a:pt x="17598" y="14458"/>
                </a:cubicBezTo>
                <a:cubicBezTo>
                  <a:pt x="17580" y="14424"/>
                  <a:pt x="17545" y="14407"/>
                  <a:pt x="17509" y="14407"/>
                </a:cubicBezTo>
                <a:cubicBezTo>
                  <a:pt x="17459" y="14407"/>
                  <a:pt x="17409" y="14439"/>
                  <a:pt x="17409" y="14500"/>
                </a:cubicBezTo>
                <a:cubicBezTo>
                  <a:pt x="17388" y="14877"/>
                  <a:pt x="17200" y="15254"/>
                  <a:pt x="17096" y="15630"/>
                </a:cubicBezTo>
                <a:cubicBezTo>
                  <a:pt x="17075" y="15735"/>
                  <a:pt x="17033" y="15839"/>
                  <a:pt x="17012" y="15965"/>
                </a:cubicBezTo>
                <a:cubicBezTo>
                  <a:pt x="16949" y="15944"/>
                  <a:pt x="16886" y="15923"/>
                  <a:pt x="16824" y="15902"/>
                </a:cubicBezTo>
                <a:cubicBezTo>
                  <a:pt x="16844" y="15777"/>
                  <a:pt x="16844" y="15651"/>
                  <a:pt x="16865" y="15546"/>
                </a:cubicBezTo>
                <a:cubicBezTo>
                  <a:pt x="16970" y="15086"/>
                  <a:pt x="17096" y="14626"/>
                  <a:pt x="17116" y="14166"/>
                </a:cubicBezTo>
                <a:close/>
                <a:moveTo>
                  <a:pt x="18309" y="14793"/>
                </a:moveTo>
                <a:cubicBezTo>
                  <a:pt x="18414" y="14856"/>
                  <a:pt x="18497" y="14898"/>
                  <a:pt x="18602" y="14961"/>
                </a:cubicBezTo>
                <a:cubicBezTo>
                  <a:pt x="18587" y="14975"/>
                  <a:pt x="18572" y="14990"/>
                  <a:pt x="18580" y="14990"/>
                </a:cubicBezTo>
                <a:cubicBezTo>
                  <a:pt x="18583" y="14990"/>
                  <a:pt x="18590" y="14988"/>
                  <a:pt x="18602" y="14982"/>
                </a:cubicBezTo>
                <a:lnTo>
                  <a:pt x="18602" y="14982"/>
                </a:lnTo>
                <a:cubicBezTo>
                  <a:pt x="18539" y="15023"/>
                  <a:pt x="18539" y="15149"/>
                  <a:pt x="18602" y="15149"/>
                </a:cubicBezTo>
                <a:cubicBezTo>
                  <a:pt x="18602" y="15170"/>
                  <a:pt x="18602" y="15170"/>
                  <a:pt x="18602" y="15191"/>
                </a:cubicBezTo>
                <a:cubicBezTo>
                  <a:pt x="18602" y="15233"/>
                  <a:pt x="18602" y="15254"/>
                  <a:pt x="18581" y="15295"/>
                </a:cubicBezTo>
                <a:cubicBezTo>
                  <a:pt x="18560" y="15463"/>
                  <a:pt x="18560" y="15630"/>
                  <a:pt x="18518" y="15798"/>
                </a:cubicBezTo>
                <a:cubicBezTo>
                  <a:pt x="18476" y="16007"/>
                  <a:pt x="18435" y="16216"/>
                  <a:pt x="18414" y="16446"/>
                </a:cubicBezTo>
                <a:lnTo>
                  <a:pt x="18163" y="16362"/>
                </a:lnTo>
                <a:cubicBezTo>
                  <a:pt x="18204" y="16174"/>
                  <a:pt x="18163" y="15881"/>
                  <a:pt x="18184" y="15714"/>
                </a:cubicBezTo>
                <a:cubicBezTo>
                  <a:pt x="18225" y="15400"/>
                  <a:pt x="18246" y="15107"/>
                  <a:pt x="18309" y="14814"/>
                </a:cubicBezTo>
                <a:cubicBezTo>
                  <a:pt x="18309" y="14814"/>
                  <a:pt x="18309" y="14793"/>
                  <a:pt x="18309" y="14793"/>
                </a:cubicBezTo>
                <a:close/>
                <a:moveTo>
                  <a:pt x="11651" y="5822"/>
                </a:moveTo>
                <a:cubicBezTo>
                  <a:pt x="12594" y="5822"/>
                  <a:pt x="13547" y="5964"/>
                  <a:pt x="14396" y="6152"/>
                </a:cubicBezTo>
                <a:cubicBezTo>
                  <a:pt x="16154" y="6570"/>
                  <a:pt x="17849" y="7470"/>
                  <a:pt x="19376" y="8516"/>
                </a:cubicBezTo>
                <a:cubicBezTo>
                  <a:pt x="19648" y="8809"/>
                  <a:pt x="19941" y="9102"/>
                  <a:pt x="20234" y="9437"/>
                </a:cubicBezTo>
                <a:cubicBezTo>
                  <a:pt x="20925" y="10232"/>
                  <a:pt x="21594" y="11048"/>
                  <a:pt x="22243" y="11885"/>
                </a:cubicBezTo>
                <a:cubicBezTo>
                  <a:pt x="22578" y="12303"/>
                  <a:pt x="23017" y="12743"/>
                  <a:pt x="23142" y="13308"/>
                </a:cubicBezTo>
                <a:cubicBezTo>
                  <a:pt x="23080" y="13391"/>
                  <a:pt x="23059" y="13517"/>
                  <a:pt x="23163" y="13601"/>
                </a:cubicBezTo>
                <a:cubicBezTo>
                  <a:pt x="23163" y="13621"/>
                  <a:pt x="23163" y="13642"/>
                  <a:pt x="23163" y="13663"/>
                </a:cubicBezTo>
                <a:cubicBezTo>
                  <a:pt x="23122" y="14040"/>
                  <a:pt x="22766" y="14605"/>
                  <a:pt x="22619" y="14919"/>
                </a:cubicBezTo>
                <a:cubicBezTo>
                  <a:pt x="22473" y="15170"/>
                  <a:pt x="21929" y="16509"/>
                  <a:pt x="21657" y="16593"/>
                </a:cubicBezTo>
                <a:cubicBezTo>
                  <a:pt x="21590" y="16617"/>
                  <a:pt x="21531" y="16628"/>
                  <a:pt x="21476" y="16628"/>
                </a:cubicBezTo>
                <a:cubicBezTo>
                  <a:pt x="21206" y="16628"/>
                  <a:pt x="21060" y="16355"/>
                  <a:pt x="20799" y="16111"/>
                </a:cubicBezTo>
                <a:cubicBezTo>
                  <a:pt x="20046" y="15400"/>
                  <a:pt x="19293" y="14793"/>
                  <a:pt x="18393" y="14291"/>
                </a:cubicBezTo>
                <a:cubicBezTo>
                  <a:pt x="16426" y="13203"/>
                  <a:pt x="14313" y="12471"/>
                  <a:pt x="12178" y="11780"/>
                </a:cubicBezTo>
                <a:cubicBezTo>
                  <a:pt x="10559" y="11240"/>
                  <a:pt x="8939" y="10815"/>
                  <a:pt x="7227" y="10815"/>
                </a:cubicBezTo>
                <a:cubicBezTo>
                  <a:pt x="7148" y="10815"/>
                  <a:pt x="7069" y="10816"/>
                  <a:pt x="6989" y="10818"/>
                </a:cubicBezTo>
                <a:cubicBezTo>
                  <a:pt x="7282" y="9876"/>
                  <a:pt x="7826" y="9018"/>
                  <a:pt x="8140" y="8098"/>
                </a:cubicBezTo>
                <a:cubicBezTo>
                  <a:pt x="8475" y="7156"/>
                  <a:pt x="8768" y="6340"/>
                  <a:pt x="9793" y="6047"/>
                </a:cubicBezTo>
                <a:cubicBezTo>
                  <a:pt x="10384" y="5887"/>
                  <a:pt x="11015" y="5822"/>
                  <a:pt x="11651" y="5822"/>
                </a:cubicBezTo>
                <a:close/>
                <a:moveTo>
                  <a:pt x="18937" y="15212"/>
                </a:moveTo>
                <a:cubicBezTo>
                  <a:pt x="19104" y="15316"/>
                  <a:pt x="19272" y="15442"/>
                  <a:pt x="19439" y="15567"/>
                </a:cubicBezTo>
                <a:cubicBezTo>
                  <a:pt x="19397" y="15567"/>
                  <a:pt x="19376" y="15588"/>
                  <a:pt x="19376" y="15609"/>
                </a:cubicBezTo>
                <a:cubicBezTo>
                  <a:pt x="19355" y="15860"/>
                  <a:pt x="19293" y="16070"/>
                  <a:pt x="19209" y="16300"/>
                </a:cubicBezTo>
                <a:cubicBezTo>
                  <a:pt x="19188" y="16404"/>
                  <a:pt x="19146" y="16509"/>
                  <a:pt x="19125" y="16634"/>
                </a:cubicBezTo>
                <a:cubicBezTo>
                  <a:pt x="19041" y="16614"/>
                  <a:pt x="18937" y="16593"/>
                  <a:pt x="18853" y="16551"/>
                </a:cubicBezTo>
                <a:cubicBezTo>
                  <a:pt x="18916" y="16258"/>
                  <a:pt x="18937" y="15944"/>
                  <a:pt x="18937" y="15651"/>
                </a:cubicBezTo>
                <a:cubicBezTo>
                  <a:pt x="18937" y="15526"/>
                  <a:pt x="18958" y="15358"/>
                  <a:pt x="18937" y="15212"/>
                </a:cubicBezTo>
                <a:close/>
                <a:moveTo>
                  <a:pt x="19481" y="15609"/>
                </a:moveTo>
                <a:lnTo>
                  <a:pt x="19481" y="15609"/>
                </a:lnTo>
                <a:cubicBezTo>
                  <a:pt x="19627" y="15714"/>
                  <a:pt x="19774" y="15839"/>
                  <a:pt x="19899" y="15944"/>
                </a:cubicBezTo>
                <a:cubicBezTo>
                  <a:pt x="19899" y="15965"/>
                  <a:pt x="19899" y="15965"/>
                  <a:pt x="19878" y="15986"/>
                </a:cubicBezTo>
                <a:cubicBezTo>
                  <a:pt x="19857" y="16153"/>
                  <a:pt x="19857" y="16342"/>
                  <a:pt x="19857" y="16509"/>
                </a:cubicBezTo>
                <a:cubicBezTo>
                  <a:pt x="19857" y="16593"/>
                  <a:pt x="19837" y="16676"/>
                  <a:pt x="19837" y="16781"/>
                </a:cubicBezTo>
                <a:cubicBezTo>
                  <a:pt x="19732" y="16760"/>
                  <a:pt x="19648" y="16739"/>
                  <a:pt x="19544" y="16718"/>
                </a:cubicBezTo>
                <a:cubicBezTo>
                  <a:pt x="19565" y="16551"/>
                  <a:pt x="19565" y="16383"/>
                  <a:pt x="19585" y="16216"/>
                </a:cubicBezTo>
                <a:cubicBezTo>
                  <a:pt x="19585" y="16007"/>
                  <a:pt x="19585" y="15798"/>
                  <a:pt x="19481" y="15609"/>
                </a:cubicBezTo>
                <a:close/>
                <a:moveTo>
                  <a:pt x="20150" y="16153"/>
                </a:moveTo>
                <a:cubicBezTo>
                  <a:pt x="20276" y="16258"/>
                  <a:pt x="20401" y="16362"/>
                  <a:pt x="20506" y="16467"/>
                </a:cubicBezTo>
                <a:cubicBezTo>
                  <a:pt x="20506" y="16467"/>
                  <a:pt x="20506" y="16467"/>
                  <a:pt x="20506" y="16488"/>
                </a:cubicBezTo>
                <a:cubicBezTo>
                  <a:pt x="20506" y="16530"/>
                  <a:pt x="20485" y="16593"/>
                  <a:pt x="20485" y="16634"/>
                </a:cubicBezTo>
                <a:cubicBezTo>
                  <a:pt x="20485" y="16697"/>
                  <a:pt x="20485" y="16760"/>
                  <a:pt x="20485" y="16844"/>
                </a:cubicBezTo>
                <a:cubicBezTo>
                  <a:pt x="20381" y="16844"/>
                  <a:pt x="20297" y="16823"/>
                  <a:pt x="20192" y="16823"/>
                </a:cubicBezTo>
                <a:cubicBezTo>
                  <a:pt x="20192" y="16676"/>
                  <a:pt x="20192" y="16530"/>
                  <a:pt x="20192" y="16383"/>
                </a:cubicBezTo>
                <a:cubicBezTo>
                  <a:pt x="20171" y="16300"/>
                  <a:pt x="20171" y="16237"/>
                  <a:pt x="20150" y="16153"/>
                </a:cubicBezTo>
                <a:close/>
                <a:moveTo>
                  <a:pt x="20799" y="16697"/>
                </a:moveTo>
                <a:cubicBezTo>
                  <a:pt x="20862" y="16760"/>
                  <a:pt x="20925" y="16823"/>
                  <a:pt x="21008" y="16865"/>
                </a:cubicBezTo>
                <a:lnTo>
                  <a:pt x="20841" y="16865"/>
                </a:lnTo>
                <a:cubicBezTo>
                  <a:pt x="20841" y="16844"/>
                  <a:pt x="20820" y="16823"/>
                  <a:pt x="20820" y="16781"/>
                </a:cubicBezTo>
                <a:cubicBezTo>
                  <a:pt x="20820" y="16760"/>
                  <a:pt x="20799" y="16739"/>
                  <a:pt x="20799" y="16697"/>
                </a:cubicBezTo>
                <a:close/>
                <a:moveTo>
                  <a:pt x="18246" y="0"/>
                </a:moveTo>
                <a:cubicBezTo>
                  <a:pt x="15756" y="21"/>
                  <a:pt x="13183" y="670"/>
                  <a:pt x="10735" y="1067"/>
                </a:cubicBezTo>
                <a:cubicBezTo>
                  <a:pt x="10128" y="1172"/>
                  <a:pt x="9500" y="1256"/>
                  <a:pt x="8873" y="1339"/>
                </a:cubicBezTo>
                <a:cubicBezTo>
                  <a:pt x="8308" y="1360"/>
                  <a:pt x="7743" y="1402"/>
                  <a:pt x="7199" y="1507"/>
                </a:cubicBezTo>
                <a:cubicBezTo>
                  <a:pt x="6132" y="1653"/>
                  <a:pt x="5044" y="2134"/>
                  <a:pt x="3956" y="2239"/>
                </a:cubicBezTo>
                <a:cubicBezTo>
                  <a:pt x="3746" y="2239"/>
                  <a:pt x="3546" y="2230"/>
                  <a:pt x="3343" y="2230"/>
                </a:cubicBezTo>
                <a:cubicBezTo>
                  <a:pt x="3242" y="2230"/>
                  <a:pt x="3139" y="2232"/>
                  <a:pt x="3035" y="2239"/>
                </a:cubicBezTo>
                <a:lnTo>
                  <a:pt x="2972" y="2239"/>
                </a:lnTo>
                <a:cubicBezTo>
                  <a:pt x="2930" y="2239"/>
                  <a:pt x="2909" y="2239"/>
                  <a:pt x="2888" y="2260"/>
                </a:cubicBezTo>
                <a:lnTo>
                  <a:pt x="2784" y="2260"/>
                </a:lnTo>
                <a:cubicBezTo>
                  <a:pt x="2637" y="2281"/>
                  <a:pt x="2512" y="2469"/>
                  <a:pt x="2575" y="2616"/>
                </a:cubicBezTo>
                <a:cubicBezTo>
                  <a:pt x="3035" y="3557"/>
                  <a:pt x="4311" y="3976"/>
                  <a:pt x="5169" y="4436"/>
                </a:cubicBezTo>
                <a:cubicBezTo>
                  <a:pt x="5441" y="4582"/>
                  <a:pt x="5713" y="4792"/>
                  <a:pt x="6006" y="5022"/>
                </a:cubicBezTo>
                <a:cubicBezTo>
                  <a:pt x="5943" y="5127"/>
                  <a:pt x="5880" y="5231"/>
                  <a:pt x="5818" y="5336"/>
                </a:cubicBezTo>
                <a:cubicBezTo>
                  <a:pt x="4918" y="6863"/>
                  <a:pt x="3935" y="8349"/>
                  <a:pt x="3119" y="9918"/>
                </a:cubicBezTo>
                <a:cubicBezTo>
                  <a:pt x="2575" y="10901"/>
                  <a:pt x="2177" y="11969"/>
                  <a:pt x="1633" y="12952"/>
                </a:cubicBezTo>
                <a:cubicBezTo>
                  <a:pt x="691" y="13140"/>
                  <a:pt x="1" y="14103"/>
                  <a:pt x="210" y="15128"/>
                </a:cubicBezTo>
                <a:cubicBezTo>
                  <a:pt x="371" y="15823"/>
                  <a:pt x="713" y="16093"/>
                  <a:pt x="1109" y="16093"/>
                </a:cubicBezTo>
                <a:cubicBezTo>
                  <a:pt x="1178" y="16093"/>
                  <a:pt x="1248" y="16085"/>
                  <a:pt x="1319" y="16070"/>
                </a:cubicBezTo>
                <a:cubicBezTo>
                  <a:pt x="1370" y="16075"/>
                  <a:pt x="1422" y="16078"/>
                  <a:pt x="1474" y="16078"/>
                </a:cubicBezTo>
                <a:cubicBezTo>
                  <a:pt x="1618" y="16078"/>
                  <a:pt x="1767" y="16058"/>
                  <a:pt x="1905" y="16028"/>
                </a:cubicBezTo>
                <a:cubicBezTo>
                  <a:pt x="2013" y="16082"/>
                  <a:pt x="2124" y="16112"/>
                  <a:pt x="2238" y="16112"/>
                </a:cubicBezTo>
                <a:cubicBezTo>
                  <a:pt x="2478" y="16112"/>
                  <a:pt x="2724" y="15978"/>
                  <a:pt x="2951" y="15651"/>
                </a:cubicBezTo>
                <a:cubicBezTo>
                  <a:pt x="3642" y="14710"/>
                  <a:pt x="3495" y="13161"/>
                  <a:pt x="2282" y="12931"/>
                </a:cubicBezTo>
                <a:cubicBezTo>
                  <a:pt x="3098" y="11466"/>
                  <a:pt x="3704" y="9834"/>
                  <a:pt x="4541" y="8412"/>
                </a:cubicBezTo>
                <a:cubicBezTo>
                  <a:pt x="5148" y="7386"/>
                  <a:pt x="5755" y="6340"/>
                  <a:pt x="6362" y="5294"/>
                </a:cubicBezTo>
                <a:cubicBezTo>
                  <a:pt x="6989" y="5817"/>
                  <a:pt x="7680" y="6340"/>
                  <a:pt x="8370" y="6361"/>
                </a:cubicBezTo>
                <a:lnTo>
                  <a:pt x="8391" y="6361"/>
                </a:lnTo>
                <a:cubicBezTo>
                  <a:pt x="8349" y="6424"/>
                  <a:pt x="8308" y="6466"/>
                  <a:pt x="8287" y="6528"/>
                </a:cubicBezTo>
                <a:cubicBezTo>
                  <a:pt x="7889" y="7156"/>
                  <a:pt x="7743" y="7909"/>
                  <a:pt x="7471" y="8600"/>
                </a:cubicBezTo>
                <a:cubicBezTo>
                  <a:pt x="7136" y="9437"/>
                  <a:pt x="6655" y="10148"/>
                  <a:pt x="6445" y="11048"/>
                </a:cubicBezTo>
                <a:cubicBezTo>
                  <a:pt x="6404" y="11215"/>
                  <a:pt x="6571" y="11320"/>
                  <a:pt x="6696" y="11320"/>
                </a:cubicBezTo>
                <a:lnTo>
                  <a:pt x="6780" y="11320"/>
                </a:lnTo>
                <a:cubicBezTo>
                  <a:pt x="6822" y="11425"/>
                  <a:pt x="6885" y="11550"/>
                  <a:pt x="6927" y="11634"/>
                </a:cubicBezTo>
                <a:cubicBezTo>
                  <a:pt x="7471" y="12366"/>
                  <a:pt x="8496" y="12868"/>
                  <a:pt x="9375" y="13308"/>
                </a:cubicBezTo>
                <a:cubicBezTo>
                  <a:pt x="9396" y="13349"/>
                  <a:pt x="9458" y="13370"/>
                  <a:pt x="9521" y="13370"/>
                </a:cubicBezTo>
                <a:cubicBezTo>
                  <a:pt x="9689" y="13454"/>
                  <a:pt x="9835" y="13538"/>
                  <a:pt x="9982" y="13601"/>
                </a:cubicBezTo>
                <a:cubicBezTo>
                  <a:pt x="11509" y="14396"/>
                  <a:pt x="13099" y="15044"/>
                  <a:pt x="14689" y="15672"/>
                </a:cubicBezTo>
                <a:cubicBezTo>
                  <a:pt x="16620" y="16406"/>
                  <a:pt x="18781" y="17388"/>
                  <a:pt x="20912" y="17388"/>
                </a:cubicBezTo>
                <a:cubicBezTo>
                  <a:pt x="21091" y="17388"/>
                  <a:pt x="21269" y="17381"/>
                  <a:pt x="21448" y="17367"/>
                </a:cubicBezTo>
                <a:cubicBezTo>
                  <a:pt x="21510" y="17367"/>
                  <a:pt x="21573" y="17325"/>
                  <a:pt x="21594" y="17283"/>
                </a:cubicBezTo>
                <a:cubicBezTo>
                  <a:pt x="21678" y="17283"/>
                  <a:pt x="21741" y="17241"/>
                  <a:pt x="21782" y="17179"/>
                </a:cubicBezTo>
                <a:cubicBezTo>
                  <a:pt x="22201" y="16237"/>
                  <a:pt x="23289" y="15002"/>
                  <a:pt x="23519" y="13914"/>
                </a:cubicBezTo>
                <a:cubicBezTo>
                  <a:pt x="23519" y="13914"/>
                  <a:pt x="23540" y="13935"/>
                  <a:pt x="23540" y="13935"/>
                </a:cubicBezTo>
                <a:cubicBezTo>
                  <a:pt x="24021" y="14166"/>
                  <a:pt x="24607" y="14270"/>
                  <a:pt x="25193" y="14333"/>
                </a:cubicBezTo>
                <a:cubicBezTo>
                  <a:pt x="25611" y="14458"/>
                  <a:pt x="26030" y="14542"/>
                  <a:pt x="26407" y="14647"/>
                </a:cubicBezTo>
                <a:cubicBezTo>
                  <a:pt x="28039" y="15002"/>
                  <a:pt x="29754" y="15421"/>
                  <a:pt x="31407" y="15588"/>
                </a:cubicBezTo>
                <a:cubicBezTo>
                  <a:pt x="31533" y="15588"/>
                  <a:pt x="31617" y="15505"/>
                  <a:pt x="31637" y="15421"/>
                </a:cubicBezTo>
                <a:cubicBezTo>
                  <a:pt x="31742" y="15379"/>
                  <a:pt x="31805" y="15254"/>
                  <a:pt x="31721" y="15128"/>
                </a:cubicBezTo>
                <a:cubicBezTo>
                  <a:pt x="31177" y="14249"/>
                  <a:pt x="30654" y="13349"/>
                  <a:pt x="30089" y="12492"/>
                </a:cubicBezTo>
                <a:cubicBezTo>
                  <a:pt x="30068" y="12429"/>
                  <a:pt x="30026" y="12387"/>
                  <a:pt x="30005" y="12345"/>
                </a:cubicBezTo>
                <a:cubicBezTo>
                  <a:pt x="29754" y="11676"/>
                  <a:pt x="29378" y="11048"/>
                  <a:pt x="28938" y="10525"/>
                </a:cubicBezTo>
                <a:cubicBezTo>
                  <a:pt x="28478" y="9751"/>
                  <a:pt x="27976" y="8997"/>
                  <a:pt x="27453" y="8265"/>
                </a:cubicBezTo>
                <a:cubicBezTo>
                  <a:pt x="27474" y="8223"/>
                  <a:pt x="27474" y="8202"/>
                  <a:pt x="27453" y="8181"/>
                </a:cubicBezTo>
                <a:cubicBezTo>
                  <a:pt x="26762" y="6947"/>
                  <a:pt x="25758" y="6047"/>
                  <a:pt x="24712" y="5147"/>
                </a:cubicBezTo>
                <a:cubicBezTo>
                  <a:pt x="24586" y="5022"/>
                  <a:pt x="24440" y="4896"/>
                  <a:pt x="24314" y="4792"/>
                </a:cubicBezTo>
                <a:cubicBezTo>
                  <a:pt x="23728" y="4290"/>
                  <a:pt x="23184" y="3766"/>
                  <a:pt x="22682" y="3202"/>
                </a:cubicBezTo>
                <a:lnTo>
                  <a:pt x="22536" y="3034"/>
                </a:lnTo>
                <a:cubicBezTo>
                  <a:pt x="21950" y="2239"/>
                  <a:pt x="21364" y="1381"/>
                  <a:pt x="20548" y="858"/>
                </a:cubicBezTo>
                <a:cubicBezTo>
                  <a:pt x="19920" y="356"/>
                  <a:pt x="19188" y="0"/>
                  <a:pt x="18246" y="0"/>
                </a:cubicBezTo>
                <a:close/>
              </a:path>
            </a:pathLst>
          </a:custGeo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67" name="Google Shape;135;p2">
            <a:extLst>
              <a:ext uri="{FF2B5EF4-FFF2-40B4-BE49-F238E27FC236}">
                <a16:creationId xmlns:a16="http://schemas.microsoft.com/office/drawing/2014/main" id="{F7C370B5-E040-E4FC-34E8-A3930BDAD1EE}"/>
              </a:ext>
            </a:extLst>
          </p:cNvPr>
          <p:cNvSpPr/>
          <p:nvPr/>
        </p:nvSpPr>
        <p:spPr>
          <a:xfrm rot="13500378">
            <a:off x="3846174" y="590403"/>
            <a:ext cx="161172" cy="985950"/>
          </a:xfrm>
          <a:custGeom>
            <a:avLst/>
            <a:gdLst/>
            <a:ahLst/>
            <a:cxnLst/>
            <a:rect l="l" t="t" r="r" b="b"/>
            <a:pathLst>
              <a:path w="5015" h="30682" extrusionOk="0">
                <a:moveTo>
                  <a:pt x="2211" y="448"/>
                </a:moveTo>
                <a:cubicBezTo>
                  <a:pt x="2462" y="448"/>
                  <a:pt x="2713" y="448"/>
                  <a:pt x="2943" y="490"/>
                </a:cubicBezTo>
                <a:cubicBezTo>
                  <a:pt x="2839" y="483"/>
                  <a:pt x="2735" y="481"/>
                  <a:pt x="2631" y="481"/>
                </a:cubicBezTo>
                <a:cubicBezTo>
                  <a:pt x="2379" y="481"/>
                  <a:pt x="2128" y="496"/>
                  <a:pt x="1876" y="510"/>
                </a:cubicBezTo>
                <a:cubicBezTo>
                  <a:pt x="1876" y="510"/>
                  <a:pt x="1876" y="490"/>
                  <a:pt x="1876" y="490"/>
                </a:cubicBezTo>
                <a:cubicBezTo>
                  <a:pt x="1981" y="469"/>
                  <a:pt x="2106" y="469"/>
                  <a:pt x="2211" y="448"/>
                </a:cubicBezTo>
                <a:close/>
                <a:moveTo>
                  <a:pt x="1750" y="510"/>
                </a:moveTo>
                <a:lnTo>
                  <a:pt x="1750" y="531"/>
                </a:lnTo>
                <a:cubicBezTo>
                  <a:pt x="1625" y="531"/>
                  <a:pt x="1520" y="552"/>
                  <a:pt x="1395" y="573"/>
                </a:cubicBezTo>
                <a:cubicBezTo>
                  <a:pt x="1520" y="552"/>
                  <a:pt x="1625" y="531"/>
                  <a:pt x="1750" y="510"/>
                </a:cubicBezTo>
                <a:close/>
                <a:moveTo>
                  <a:pt x="4387" y="803"/>
                </a:moveTo>
                <a:cubicBezTo>
                  <a:pt x="4380" y="810"/>
                  <a:pt x="4376" y="819"/>
                  <a:pt x="4374" y="828"/>
                </a:cubicBezTo>
                <a:lnTo>
                  <a:pt x="4374" y="828"/>
                </a:lnTo>
                <a:cubicBezTo>
                  <a:pt x="4373" y="821"/>
                  <a:pt x="4370" y="812"/>
                  <a:pt x="4366" y="803"/>
                </a:cubicBezTo>
                <a:close/>
                <a:moveTo>
                  <a:pt x="4638" y="11202"/>
                </a:moveTo>
                <a:cubicBezTo>
                  <a:pt x="4638" y="12183"/>
                  <a:pt x="4600" y="13163"/>
                  <a:pt x="4560" y="14143"/>
                </a:cubicBezTo>
                <a:lnTo>
                  <a:pt x="4560" y="14143"/>
                </a:lnTo>
                <a:cubicBezTo>
                  <a:pt x="4582" y="13163"/>
                  <a:pt x="4619" y="12183"/>
                  <a:pt x="4638" y="11202"/>
                </a:cubicBezTo>
                <a:close/>
                <a:moveTo>
                  <a:pt x="1897" y="741"/>
                </a:moveTo>
                <a:lnTo>
                  <a:pt x="1897" y="741"/>
                </a:lnTo>
                <a:cubicBezTo>
                  <a:pt x="2294" y="782"/>
                  <a:pt x="2692" y="782"/>
                  <a:pt x="3069" y="803"/>
                </a:cubicBezTo>
                <a:cubicBezTo>
                  <a:pt x="3278" y="803"/>
                  <a:pt x="3466" y="824"/>
                  <a:pt x="3675" y="824"/>
                </a:cubicBezTo>
                <a:cubicBezTo>
                  <a:pt x="3403" y="5239"/>
                  <a:pt x="3403" y="9696"/>
                  <a:pt x="3152" y="14111"/>
                </a:cubicBezTo>
                <a:cubicBezTo>
                  <a:pt x="3027" y="16308"/>
                  <a:pt x="2880" y="18484"/>
                  <a:pt x="2776" y="20681"/>
                </a:cubicBezTo>
                <a:cubicBezTo>
                  <a:pt x="2692" y="22585"/>
                  <a:pt x="2755" y="24531"/>
                  <a:pt x="2441" y="26414"/>
                </a:cubicBezTo>
                <a:cubicBezTo>
                  <a:pt x="2399" y="26414"/>
                  <a:pt x="2357" y="26435"/>
                  <a:pt x="2294" y="26435"/>
                </a:cubicBezTo>
                <a:cubicBezTo>
                  <a:pt x="2085" y="26477"/>
                  <a:pt x="1855" y="26602"/>
                  <a:pt x="1688" y="26770"/>
                </a:cubicBezTo>
                <a:cubicBezTo>
                  <a:pt x="1643" y="26534"/>
                  <a:pt x="1495" y="26412"/>
                  <a:pt x="1302" y="26412"/>
                </a:cubicBezTo>
                <a:cubicBezTo>
                  <a:pt x="1221" y="26412"/>
                  <a:pt x="1132" y="26433"/>
                  <a:pt x="1039" y="26477"/>
                </a:cubicBezTo>
                <a:cubicBezTo>
                  <a:pt x="1081" y="24363"/>
                  <a:pt x="1311" y="22250"/>
                  <a:pt x="1395" y="20116"/>
                </a:cubicBezTo>
                <a:cubicBezTo>
                  <a:pt x="1478" y="17919"/>
                  <a:pt x="1562" y="15743"/>
                  <a:pt x="1667" y="13546"/>
                </a:cubicBezTo>
                <a:cubicBezTo>
                  <a:pt x="1834" y="9340"/>
                  <a:pt x="2253" y="4967"/>
                  <a:pt x="1897" y="741"/>
                </a:cubicBezTo>
                <a:close/>
                <a:moveTo>
                  <a:pt x="1332" y="594"/>
                </a:moveTo>
                <a:cubicBezTo>
                  <a:pt x="1311" y="615"/>
                  <a:pt x="1311" y="678"/>
                  <a:pt x="1353" y="678"/>
                </a:cubicBezTo>
                <a:cubicBezTo>
                  <a:pt x="1478" y="699"/>
                  <a:pt x="1604" y="720"/>
                  <a:pt x="1750" y="741"/>
                </a:cubicBezTo>
                <a:cubicBezTo>
                  <a:pt x="1604" y="2791"/>
                  <a:pt x="1688" y="4883"/>
                  <a:pt x="1646" y="6955"/>
                </a:cubicBezTo>
                <a:cubicBezTo>
                  <a:pt x="1583" y="9152"/>
                  <a:pt x="1520" y="11349"/>
                  <a:pt x="1437" y="13546"/>
                </a:cubicBezTo>
                <a:cubicBezTo>
                  <a:pt x="1269" y="17877"/>
                  <a:pt x="851" y="22229"/>
                  <a:pt x="914" y="26560"/>
                </a:cubicBezTo>
                <a:cubicBezTo>
                  <a:pt x="788" y="26644"/>
                  <a:pt x="683" y="26749"/>
                  <a:pt x="558" y="26874"/>
                </a:cubicBezTo>
                <a:cubicBezTo>
                  <a:pt x="558" y="26728"/>
                  <a:pt x="579" y="26602"/>
                  <a:pt x="579" y="26456"/>
                </a:cubicBezTo>
                <a:cubicBezTo>
                  <a:pt x="621" y="26435"/>
                  <a:pt x="662" y="26393"/>
                  <a:pt x="662" y="26351"/>
                </a:cubicBezTo>
                <a:lnTo>
                  <a:pt x="683" y="26351"/>
                </a:lnTo>
                <a:cubicBezTo>
                  <a:pt x="893" y="25221"/>
                  <a:pt x="683" y="23882"/>
                  <a:pt x="725" y="22731"/>
                </a:cubicBezTo>
                <a:cubicBezTo>
                  <a:pt x="788" y="20179"/>
                  <a:pt x="830" y="17626"/>
                  <a:pt x="830" y="15052"/>
                </a:cubicBezTo>
                <a:cubicBezTo>
                  <a:pt x="809" y="10596"/>
                  <a:pt x="1478" y="5930"/>
                  <a:pt x="767" y="1494"/>
                </a:cubicBezTo>
                <a:cubicBezTo>
                  <a:pt x="767" y="1368"/>
                  <a:pt x="767" y="1264"/>
                  <a:pt x="767" y="1138"/>
                </a:cubicBezTo>
                <a:cubicBezTo>
                  <a:pt x="788" y="1138"/>
                  <a:pt x="788" y="1117"/>
                  <a:pt x="809" y="1117"/>
                </a:cubicBezTo>
                <a:cubicBezTo>
                  <a:pt x="872" y="1117"/>
                  <a:pt x="872" y="1054"/>
                  <a:pt x="809" y="1054"/>
                </a:cubicBezTo>
                <a:cubicBezTo>
                  <a:pt x="788" y="1054"/>
                  <a:pt x="767" y="1054"/>
                  <a:pt x="746" y="1034"/>
                </a:cubicBezTo>
                <a:cubicBezTo>
                  <a:pt x="725" y="1034"/>
                  <a:pt x="704" y="1013"/>
                  <a:pt x="683" y="1013"/>
                </a:cubicBezTo>
                <a:cubicBezTo>
                  <a:pt x="683" y="971"/>
                  <a:pt x="662" y="908"/>
                  <a:pt x="662" y="866"/>
                </a:cubicBezTo>
                <a:cubicBezTo>
                  <a:pt x="788" y="782"/>
                  <a:pt x="1039" y="678"/>
                  <a:pt x="1144" y="636"/>
                </a:cubicBezTo>
                <a:cubicBezTo>
                  <a:pt x="1206" y="615"/>
                  <a:pt x="1269" y="594"/>
                  <a:pt x="1332" y="594"/>
                </a:cubicBezTo>
                <a:close/>
                <a:moveTo>
                  <a:pt x="4178" y="824"/>
                </a:moveTo>
                <a:cubicBezTo>
                  <a:pt x="4199" y="845"/>
                  <a:pt x="4219" y="866"/>
                  <a:pt x="4240" y="887"/>
                </a:cubicBezTo>
                <a:lnTo>
                  <a:pt x="4303" y="887"/>
                </a:lnTo>
                <a:cubicBezTo>
                  <a:pt x="4345" y="950"/>
                  <a:pt x="4366" y="992"/>
                  <a:pt x="4408" y="1054"/>
                </a:cubicBezTo>
                <a:cubicBezTo>
                  <a:pt x="4387" y="992"/>
                  <a:pt x="4366" y="950"/>
                  <a:pt x="4324" y="887"/>
                </a:cubicBezTo>
                <a:cubicBezTo>
                  <a:pt x="4351" y="873"/>
                  <a:pt x="4370" y="860"/>
                  <a:pt x="4373" y="840"/>
                </a:cubicBezTo>
                <a:lnTo>
                  <a:pt x="4373" y="840"/>
                </a:lnTo>
                <a:cubicBezTo>
                  <a:pt x="4375" y="855"/>
                  <a:pt x="4386" y="866"/>
                  <a:pt x="4408" y="866"/>
                </a:cubicBezTo>
                <a:lnTo>
                  <a:pt x="4450" y="866"/>
                </a:lnTo>
                <a:cubicBezTo>
                  <a:pt x="4512" y="1013"/>
                  <a:pt x="4471" y="1201"/>
                  <a:pt x="4450" y="1368"/>
                </a:cubicBezTo>
                <a:cubicBezTo>
                  <a:pt x="4450" y="1413"/>
                  <a:pt x="4481" y="1457"/>
                  <a:pt x="4522" y="1457"/>
                </a:cubicBezTo>
                <a:cubicBezTo>
                  <a:pt x="4538" y="1457"/>
                  <a:pt x="4557" y="1449"/>
                  <a:pt x="4575" y="1431"/>
                </a:cubicBezTo>
                <a:lnTo>
                  <a:pt x="4575" y="1431"/>
                </a:lnTo>
                <a:cubicBezTo>
                  <a:pt x="4450" y="9005"/>
                  <a:pt x="4031" y="16580"/>
                  <a:pt x="3989" y="24154"/>
                </a:cubicBezTo>
                <a:cubicBezTo>
                  <a:pt x="3947" y="25138"/>
                  <a:pt x="3927" y="26142"/>
                  <a:pt x="3927" y="27146"/>
                </a:cubicBezTo>
                <a:cubicBezTo>
                  <a:pt x="3885" y="27188"/>
                  <a:pt x="3864" y="27230"/>
                  <a:pt x="3843" y="27293"/>
                </a:cubicBezTo>
                <a:cubicBezTo>
                  <a:pt x="3738" y="27063"/>
                  <a:pt x="3550" y="26832"/>
                  <a:pt x="3299" y="26791"/>
                </a:cubicBezTo>
                <a:lnTo>
                  <a:pt x="3236" y="26791"/>
                </a:lnTo>
                <a:cubicBezTo>
                  <a:pt x="3194" y="26707"/>
                  <a:pt x="3131" y="26644"/>
                  <a:pt x="3048" y="26581"/>
                </a:cubicBezTo>
                <a:cubicBezTo>
                  <a:pt x="2943" y="26498"/>
                  <a:pt x="2797" y="26456"/>
                  <a:pt x="2671" y="26435"/>
                </a:cubicBezTo>
                <a:cubicBezTo>
                  <a:pt x="3006" y="24845"/>
                  <a:pt x="2901" y="23171"/>
                  <a:pt x="2985" y="21560"/>
                </a:cubicBezTo>
                <a:cubicBezTo>
                  <a:pt x="3090" y="19216"/>
                  <a:pt x="3236" y="16894"/>
                  <a:pt x="3383" y="14550"/>
                </a:cubicBezTo>
                <a:cubicBezTo>
                  <a:pt x="3634" y="10031"/>
                  <a:pt x="4136" y="5365"/>
                  <a:pt x="3801" y="845"/>
                </a:cubicBezTo>
                <a:lnTo>
                  <a:pt x="4052" y="845"/>
                </a:lnTo>
                <a:cubicBezTo>
                  <a:pt x="4031" y="845"/>
                  <a:pt x="4094" y="824"/>
                  <a:pt x="4178" y="824"/>
                </a:cubicBezTo>
                <a:close/>
                <a:moveTo>
                  <a:pt x="2608" y="26644"/>
                </a:moveTo>
                <a:cubicBezTo>
                  <a:pt x="2713" y="26665"/>
                  <a:pt x="2797" y="26707"/>
                  <a:pt x="2859" y="26749"/>
                </a:cubicBezTo>
                <a:cubicBezTo>
                  <a:pt x="2943" y="26811"/>
                  <a:pt x="2985" y="26874"/>
                  <a:pt x="3006" y="26937"/>
                </a:cubicBezTo>
                <a:cubicBezTo>
                  <a:pt x="2943" y="27083"/>
                  <a:pt x="2943" y="27272"/>
                  <a:pt x="2964" y="27397"/>
                </a:cubicBezTo>
                <a:cubicBezTo>
                  <a:pt x="2964" y="27429"/>
                  <a:pt x="2985" y="27444"/>
                  <a:pt x="3006" y="27444"/>
                </a:cubicBezTo>
                <a:cubicBezTo>
                  <a:pt x="3027" y="27444"/>
                  <a:pt x="3048" y="27429"/>
                  <a:pt x="3048" y="27397"/>
                </a:cubicBezTo>
                <a:cubicBezTo>
                  <a:pt x="3048" y="27355"/>
                  <a:pt x="3069" y="27251"/>
                  <a:pt x="3090" y="27146"/>
                </a:cubicBezTo>
                <a:cubicBezTo>
                  <a:pt x="3110" y="27209"/>
                  <a:pt x="3131" y="27272"/>
                  <a:pt x="3173" y="27335"/>
                </a:cubicBezTo>
                <a:cubicBezTo>
                  <a:pt x="3184" y="27355"/>
                  <a:pt x="3210" y="27366"/>
                  <a:pt x="3236" y="27366"/>
                </a:cubicBezTo>
                <a:cubicBezTo>
                  <a:pt x="3262" y="27366"/>
                  <a:pt x="3288" y="27355"/>
                  <a:pt x="3299" y="27335"/>
                </a:cubicBezTo>
                <a:cubicBezTo>
                  <a:pt x="3341" y="27230"/>
                  <a:pt x="3362" y="27125"/>
                  <a:pt x="3320" y="27021"/>
                </a:cubicBezTo>
                <a:lnTo>
                  <a:pt x="3320" y="27021"/>
                </a:lnTo>
                <a:cubicBezTo>
                  <a:pt x="3508" y="27125"/>
                  <a:pt x="3613" y="27335"/>
                  <a:pt x="3675" y="27502"/>
                </a:cubicBezTo>
                <a:cubicBezTo>
                  <a:pt x="3675" y="27523"/>
                  <a:pt x="3696" y="27544"/>
                  <a:pt x="3696" y="27565"/>
                </a:cubicBezTo>
                <a:cubicBezTo>
                  <a:pt x="3655" y="27669"/>
                  <a:pt x="3592" y="27795"/>
                  <a:pt x="3550" y="27899"/>
                </a:cubicBezTo>
                <a:cubicBezTo>
                  <a:pt x="3341" y="28171"/>
                  <a:pt x="3110" y="28443"/>
                  <a:pt x="2901" y="28736"/>
                </a:cubicBezTo>
                <a:cubicBezTo>
                  <a:pt x="2901" y="28736"/>
                  <a:pt x="2880" y="28757"/>
                  <a:pt x="2880" y="28778"/>
                </a:cubicBezTo>
                <a:cubicBezTo>
                  <a:pt x="2732" y="28708"/>
                  <a:pt x="2555" y="28675"/>
                  <a:pt x="2372" y="28675"/>
                </a:cubicBezTo>
                <a:cubicBezTo>
                  <a:pt x="2011" y="28675"/>
                  <a:pt x="1623" y="28800"/>
                  <a:pt x="1374" y="29008"/>
                </a:cubicBezTo>
                <a:cubicBezTo>
                  <a:pt x="1123" y="28527"/>
                  <a:pt x="872" y="28046"/>
                  <a:pt x="537" y="27627"/>
                </a:cubicBezTo>
                <a:cubicBezTo>
                  <a:pt x="537" y="27627"/>
                  <a:pt x="558" y="27607"/>
                  <a:pt x="558" y="27586"/>
                </a:cubicBezTo>
                <a:cubicBezTo>
                  <a:pt x="558" y="27502"/>
                  <a:pt x="558" y="27418"/>
                  <a:pt x="558" y="27335"/>
                </a:cubicBezTo>
                <a:cubicBezTo>
                  <a:pt x="662" y="27188"/>
                  <a:pt x="788" y="27063"/>
                  <a:pt x="893" y="26958"/>
                </a:cubicBezTo>
                <a:cubicBezTo>
                  <a:pt x="1018" y="26853"/>
                  <a:pt x="1144" y="26728"/>
                  <a:pt x="1290" y="26686"/>
                </a:cubicBezTo>
                <a:cubicBezTo>
                  <a:pt x="1318" y="26677"/>
                  <a:pt x="1343" y="26672"/>
                  <a:pt x="1366" y="26672"/>
                </a:cubicBezTo>
                <a:cubicBezTo>
                  <a:pt x="1497" y="26672"/>
                  <a:pt x="1547" y="26812"/>
                  <a:pt x="1583" y="26937"/>
                </a:cubicBezTo>
                <a:cubicBezTo>
                  <a:pt x="1520" y="27083"/>
                  <a:pt x="1520" y="27272"/>
                  <a:pt x="1625" y="27439"/>
                </a:cubicBezTo>
                <a:cubicBezTo>
                  <a:pt x="1633" y="27455"/>
                  <a:pt x="1647" y="27462"/>
                  <a:pt x="1660" y="27462"/>
                </a:cubicBezTo>
                <a:cubicBezTo>
                  <a:pt x="1682" y="27462"/>
                  <a:pt x="1701" y="27444"/>
                  <a:pt x="1688" y="27418"/>
                </a:cubicBezTo>
                <a:cubicBezTo>
                  <a:pt x="1562" y="26979"/>
                  <a:pt x="1981" y="26707"/>
                  <a:pt x="2357" y="26644"/>
                </a:cubicBezTo>
                <a:lnTo>
                  <a:pt x="2399" y="26644"/>
                </a:lnTo>
                <a:cubicBezTo>
                  <a:pt x="2378" y="26749"/>
                  <a:pt x="2378" y="26832"/>
                  <a:pt x="2357" y="26937"/>
                </a:cubicBezTo>
                <a:cubicBezTo>
                  <a:pt x="2345" y="27010"/>
                  <a:pt x="2397" y="27055"/>
                  <a:pt x="2446" y="27055"/>
                </a:cubicBezTo>
                <a:cubicBezTo>
                  <a:pt x="2481" y="27055"/>
                  <a:pt x="2516" y="27031"/>
                  <a:pt x="2525" y="26979"/>
                </a:cubicBezTo>
                <a:cubicBezTo>
                  <a:pt x="2566" y="26874"/>
                  <a:pt x="2587" y="26770"/>
                  <a:pt x="2608" y="26644"/>
                </a:cubicBezTo>
                <a:close/>
                <a:moveTo>
                  <a:pt x="2303" y="28894"/>
                </a:moveTo>
                <a:cubicBezTo>
                  <a:pt x="2457" y="28894"/>
                  <a:pt x="2606" y="28917"/>
                  <a:pt x="2734" y="28967"/>
                </a:cubicBezTo>
                <a:cubicBezTo>
                  <a:pt x="2713" y="28987"/>
                  <a:pt x="2692" y="29008"/>
                  <a:pt x="2671" y="29029"/>
                </a:cubicBezTo>
                <a:cubicBezTo>
                  <a:pt x="2546" y="29071"/>
                  <a:pt x="2441" y="29134"/>
                  <a:pt x="2357" y="29259"/>
                </a:cubicBezTo>
                <a:cubicBezTo>
                  <a:pt x="2336" y="29239"/>
                  <a:pt x="2336" y="29239"/>
                  <a:pt x="2336" y="29218"/>
                </a:cubicBezTo>
                <a:cubicBezTo>
                  <a:pt x="2323" y="29178"/>
                  <a:pt x="2293" y="29163"/>
                  <a:pt x="2257" y="29163"/>
                </a:cubicBezTo>
                <a:cubicBezTo>
                  <a:pt x="2236" y="29163"/>
                  <a:pt x="2213" y="29168"/>
                  <a:pt x="2190" y="29176"/>
                </a:cubicBezTo>
                <a:cubicBezTo>
                  <a:pt x="2190" y="29113"/>
                  <a:pt x="2190" y="29029"/>
                  <a:pt x="2190" y="28967"/>
                </a:cubicBezTo>
                <a:cubicBezTo>
                  <a:pt x="2190" y="28930"/>
                  <a:pt x="2155" y="28908"/>
                  <a:pt x="2125" y="28908"/>
                </a:cubicBezTo>
                <a:cubicBezTo>
                  <a:pt x="2104" y="28908"/>
                  <a:pt x="2085" y="28919"/>
                  <a:pt x="2085" y="28946"/>
                </a:cubicBezTo>
                <a:cubicBezTo>
                  <a:pt x="2043" y="29092"/>
                  <a:pt x="2002" y="29239"/>
                  <a:pt x="1960" y="29364"/>
                </a:cubicBezTo>
                <a:cubicBezTo>
                  <a:pt x="1960" y="29280"/>
                  <a:pt x="1960" y="29197"/>
                  <a:pt x="1960" y="29092"/>
                </a:cubicBezTo>
                <a:cubicBezTo>
                  <a:pt x="1960" y="29071"/>
                  <a:pt x="1934" y="29061"/>
                  <a:pt x="1907" y="29061"/>
                </a:cubicBezTo>
                <a:cubicBezTo>
                  <a:pt x="1881" y="29061"/>
                  <a:pt x="1855" y="29071"/>
                  <a:pt x="1855" y="29092"/>
                </a:cubicBezTo>
                <a:cubicBezTo>
                  <a:pt x="1855" y="29239"/>
                  <a:pt x="1834" y="29385"/>
                  <a:pt x="1834" y="29532"/>
                </a:cubicBezTo>
                <a:lnTo>
                  <a:pt x="1730" y="29406"/>
                </a:lnTo>
                <a:cubicBezTo>
                  <a:pt x="1730" y="29343"/>
                  <a:pt x="1730" y="29280"/>
                  <a:pt x="1730" y="29218"/>
                </a:cubicBezTo>
                <a:cubicBezTo>
                  <a:pt x="1730" y="29179"/>
                  <a:pt x="1707" y="29162"/>
                  <a:pt x="1683" y="29162"/>
                </a:cubicBezTo>
                <a:cubicBezTo>
                  <a:pt x="1655" y="29162"/>
                  <a:pt x="1625" y="29184"/>
                  <a:pt x="1625" y="29218"/>
                </a:cubicBezTo>
                <a:lnTo>
                  <a:pt x="1625" y="29280"/>
                </a:lnTo>
                <a:cubicBezTo>
                  <a:pt x="1583" y="29239"/>
                  <a:pt x="1541" y="29197"/>
                  <a:pt x="1478" y="29134"/>
                </a:cubicBezTo>
                <a:cubicBezTo>
                  <a:pt x="1686" y="28982"/>
                  <a:pt x="2003" y="28894"/>
                  <a:pt x="2303" y="28894"/>
                </a:cubicBezTo>
                <a:close/>
                <a:moveTo>
                  <a:pt x="2043" y="29469"/>
                </a:moveTo>
                <a:cubicBezTo>
                  <a:pt x="2043" y="29573"/>
                  <a:pt x="2043" y="29678"/>
                  <a:pt x="2043" y="29762"/>
                </a:cubicBezTo>
                <a:cubicBezTo>
                  <a:pt x="2043" y="29783"/>
                  <a:pt x="2043" y="29783"/>
                  <a:pt x="2043" y="29804"/>
                </a:cubicBezTo>
                <a:cubicBezTo>
                  <a:pt x="2022" y="29783"/>
                  <a:pt x="2022" y="29762"/>
                  <a:pt x="2002" y="29741"/>
                </a:cubicBezTo>
                <a:cubicBezTo>
                  <a:pt x="2022" y="29657"/>
                  <a:pt x="2043" y="29552"/>
                  <a:pt x="2043" y="29469"/>
                </a:cubicBezTo>
                <a:close/>
                <a:moveTo>
                  <a:pt x="2315" y="29469"/>
                </a:moveTo>
                <a:cubicBezTo>
                  <a:pt x="2326" y="29479"/>
                  <a:pt x="2342" y="29484"/>
                  <a:pt x="2357" y="29484"/>
                </a:cubicBezTo>
                <a:cubicBezTo>
                  <a:pt x="2373" y="29484"/>
                  <a:pt x="2389" y="29479"/>
                  <a:pt x="2399" y="29469"/>
                </a:cubicBezTo>
                <a:lnTo>
                  <a:pt x="2399" y="29469"/>
                </a:lnTo>
                <a:cubicBezTo>
                  <a:pt x="2336" y="29594"/>
                  <a:pt x="2274" y="29720"/>
                  <a:pt x="2232" y="29845"/>
                </a:cubicBezTo>
                <a:cubicBezTo>
                  <a:pt x="2232" y="29720"/>
                  <a:pt x="2253" y="29594"/>
                  <a:pt x="2294" y="29469"/>
                </a:cubicBezTo>
                <a:close/>
                <a:moveTo>
                  <a:pt x="2874" y="0"/>
                </a:moveTo>
                <a:cubicBezTo>
                  <a:pt x="2389" y="0"/>
                  <a:pt x="1861" y="117"/>
                  <a:pt x="1395" y="301"/>
                </a:cubicBezTo>
                <a:cubicBezTo>
                  <a:pt x="955" y="427"/>
                  <a:pt x="537" y="636"/>
                  <a:pt x="286" y="929"/>
                </a:cubicBezTo>
                <a:cubicBezTo>
                  <a:pt x="244" y="950"/>
                  <a:pt x="244" y="992"/>
                  <a:pt x="265" y="1034"/>
                </a:cubicBezTo>
                <a:cubicBezTo>
                  <a:pt x="244" y="1054"/>
                  <a:pt x="244" y="1075"/>
                  <a:pt x="223" y="1096"/>
                </a:cubicBezTo>
                <a:cubicBezTo>
                  <a:pt x="208" y="1111"/>
                  <a:pt x="225" y="1126"/>
                  <a:pt x="243" y="1126"/>
                </a:cubicBezTo>
                <a:cubicBezTo>
                  <a:pt x="251" y="1126"/>
                  <a:pt x="259" y="1123"/>
                  <a:pt x="265" y="1117"/>
                </a:cubicBezTo>
                <a:cubicBezTo>
                  <a:pt x="286" y="1096"/>
                  <a:pt x="307" y="1096"/>
                  <a:pt x="328" y="1075"/>
                </a:cubicBezTo>
                <a:cubicBezTo>
                  <a:pt x="390" y="1117"/>
                  <a:pt x="453" y="1138"/>
                  <a:pt x="516" y="1159"/>
                </a:cubicBezTo>
                <a:cubicBezTo>
                  <a:pt x="558" y="2101"/>
                  <a:pt x="579" y="3042"/>
                  <a:pt x="600" y="3984"/>
                </a:cubicBezTo>
                <a:cubicBezTo>
                  <a:pt x="537" y="7436"/>
                  <a:pt x="495" y="10889"/>
                  <a:pt x="411" y="14341"/>
                </a:cubicBezTo>
                <a:cubicBezTo>
                  <a:pt x="328" y="17856"/>
                  <a:pt x="181" y="21392"/>
                  <a:pt x="223" y="24928"/>
                </a:cubicBezTo>
                <a:lnTo>
                  <a:pt x="223" y="25012"/>
                </a:lnTo>
                <a:cubicBezTo>
                  <a:pt x="244" y="25765"/>
                  <a:pt x="265" y="26519"/>
                  <a:pt x="286" y="27251"/>
                </a:cubicBezTo>
                <a:cubicBezTo>
                  <a:pt x="265" y="27272"/>
                  <a:pt x="265" y="27293"/>
                  <a:pt x="244" y="27314"/>
                </a:cubicBezTo>
                <a:cubicBezTo>
                  <a:pt x="226" y="27296"/>
                  <a:pt x="203" y="27288"/>
                  <a:pt x="181" y="27288"/>
                </a:cubicBezTo>
                <a:cubicBezTo>
                  <a:pt x="123" y="27288"/>
                  <a:pt x="68" y="27337"/>
                  <a:pt x="97" y="27397"/>
                </a:cubicBezTo>
                <a:cubicBezTo>
                  <a:pt x="118" y="27439"/>
                  <a:pt x="139" y="27481"/>
                  <a:pt x="160" y="27523"/>
                </a:cubicBezTo>
                <a:lnTo>
                  <a:pt x="139" y="27523"/>
                </a:lnTo>
                <a:cubicBezTo>
                  <a:pt x="125" y="27494"/>
                  <a:pt x="103" y="27483"/>
                  <a:pt x="81" y="27483"/>
                </a:cubicBezTo>
                <a:cubicBezTo>
                  <a:pt x="40" y="27483"/>
                  <a:pt x="0" y="27524"/>
                  <a:pt x="14" y="27565"/>
                </a:cubicBezTo>
                <a:cubicBezTo>
                  <a:pt x="160" y="28109"/>
                  <a:pt x="537" y="28548"/>
                  <a:pt x="914" y="28946"/>
                </a:cubicBezTo>
                <a:cubicBezTo>
                  <a:pt x="997" y="29050"/>
                  <a:pt x="1081" y="29134"/>
                  <a:pt x="1144" y="29218"/>
                </a:cubicBezTo>
                <a:lnTo>
                  <a:pt x="1186" y="29280"/>
                </a:lnTo>
                <a:cubicBezTo>
                  <a:pt x="1186" y="29301"/>
                  <a:pt x="1165" y="29301"/>
                  <a:pt x="1165" y="29322"/>
                </a:cubicBezTo>
                <a:cubicBezTo>
                  <a:pt x="1147" y="29374"/>
                  <a:pt x="1187" y="29411"/>
                  <a:pt x="1225" y="29411"/>
                </a:cubicBezTo>
                <a:cubicBezTo>
                  <a:pt x="1233" y="29411"/>
                  <a:pt x="1241" y="29410"/>
                  <a:pt x="1248" y="29406"/>
                </a:cubicBezTo>
                <a:cubicBezTo>
                  <a:pt x="1374" y="29594"/>
                  <a:pt x="1499" y="29845"/>
                  <a:pt x="1646" y="30013"/>
                </a:cubicBezTo>
                <a:cubicBezTo>
                  <a:pt x="1667" y="30034"/>
                  <a:pt x="1667" y="30034"/>
                  <a:pt x="1688" y="30034"/>
                </a:cubicBezTo>
                <a:cubicBezTo>
                  <a:pt x="1750" y="30096"/>
                  <a:pt x="1813" y="30159"/>
                  <a:pt x="1876" y="30180"/>
                </a:cubicBezTo>
                <a:cubicBezTo>
                  <a:pt x="1981" y="30327"/>
                  <a:pt x="2064" y="30473"/>
                  <a:pt x="2148" y="30620"/>
                </a:cubicBezTo>
                <a:cubicBezTo>
                  <a:pt x="2177" y="30663"/>
                  <a:pt x="2214" y="30682"/>
                  <a:pt x="2249" y="30682"/>
                </a:cubicBezTo>
                <a:cubicBezTo>
                  <a:pt x="2313" y="30682"/>
                  <a:pt x="2371" y="30618"/>
                  <a:pt x="2357" y="30536"/>
                </a:cubicBezTo>
                <a:cubicBezTo>
                  <a:pt x="2357" y="30431"/>
                  <a:pt x="2315" y="30348"/>
                  <a:pt x="2274" y="30243"/>
                </a:cubicBezTo>
                <a:cubicBezTo>
                  <a:pt x="2336" y="29866"/>
                  <a:pt x="2629" y="29448"/>
                  <a:pt x="2922" y="29092"/>
                </a:cubicBezTo>
                <a:lnTo>
                  <a:pt x="2922" y="29092"/>
                </a:lnTo>
                <a:cubicBezTo>
                  <a:pt x="2713" y="29469"/>
                  <a:pt x="2504" y="29824"/>
                  <a:pt x="2315" y="30201"/>
                </a:cubicBezTo>
                <a:cubicBezTo>
                  <a:pt x="2299" y="30233"/>
                  <a:pt x="2333" y="30278"/>
                  <a:pt x="2368" y="30278"/>
                </a:cubicBezTo>
                <a:cubicBezTo>
                  <a:pt x="2379" y="30278"/>
                  <a:pt x="2389" y="30274"/>
                  <a:pt x="2399" y="30264"/>
                </a:cubicBezTo>
                <a:cubicBezTo>
                  <a:pt x="2671" y="29971"/>
                  <a:pt x="2901" y="29636"/>
                  <a:pt x="3110" y="29280"/>
                </a:cubicBezTo>
                <a:cubicBezTo>
                  <a:pt x="3119" y="29283"/>
                  <a:pt x="3127" y="29285"/>
                  <a:pt x="3136" y="29285"/>
                </a:cubicBezTo>
                <a:cubicBezTo>
                  <a:pt x="3189" y="29285"/>
                  <a:pt x="3233" y="29230"/>
                  <a:pt x="3215" y="29176"/>
                </a:cubicBezTo>
                <a:cubicBezTo>
                  <a:pt x="3215" y="29176"/>
                  <a:pt x="3215" y="29155"/>
                  <a:pt x="3215" y="29155"/>
                </a:cubicBezTo>
                <a:cubicBezTo>
                  <a:pt x="3320" y="28987"/>
                  <a:pt x="3403" y="28820"/>
                  <a:pt x="3508" y="28653"/>
                </a:cubicBezTo>
                <a:cubicBezTo>
                  <a:pt x="3613" y="28485"/>
                  <a:pt x="3738" y="28297"/>
                  <a:pt x="3843" y="28088"/>
                </a:cubicBezTo>
                <a:cubicBezTo>
                  <a:pt x="3864" y="28067"/>
                  <a:pt x="3906" y="28046"/>
                  <a:pt x="3927" y="28004"/>
                </a:cubicBezTo>
                <a:cubicBezTo>
                  <a:pt x="3945" y="28049"/>
                  <a:pt x="3986" y="28071"/>
                  <a:pt x="4027" y="28071"/>
                </a:cubicBezTo>
                <a:cubicBezTo>
                  <a:pt x="4082" y="28071"/>
                  <a:pt x="4136" y="28034"/>
                  <a:pt x="4136" y="27962"/>
                </a:cubicBezTo>
                <a:lnTo>
                  <a:pt x="4136" y="27774"/>
                </a:lnTo>
                <a:cubicBezTo>
                  <a:pt x="4345" y="27565"/>
                  <a:pt x="4512" y="27314"/>
                  <a:pt x="4450" y="27146"/>
                </a:cubicBezTo>
                <a:cubicBezTo>
                  <a:pt x="4433" y="27112"/>
                  <a:pt x="4415" y="27078"/>
                  <a:pt x="4387" y="27078"/>
                </a:cubicBezTo>
                <a:cubicBezTo>
                  <a:pt x="4381" y="27078"/>
                  <a:pt x="4374" y="27080"/>
                  <a:pt x="4366" y="27083"/>
                </a:cubicBezTo>
                <a:lnTo>
                  <a:pt x="4303" y="27083"/>
                </a:lnTo>
                <a:cubicBezTo>
                  <a:pt x="4303" y="27021"/>
                  <a:pt x="4324" y="26937"/>
                  <a:pt x="4345" y="26853"/>
                </a:cubicBezTo>
                <a:cubicBezTo>
                  <a:pt x="4345" y="26795"/>
                  <a:pt x="4294" y="26726"/>
                  <a:pt x="4241" y="26726"/>
                </a:cubicBezTo>
                <a:cubicBezTo>
                  <a:pt x="4219" y="26726"/>
                  <a:pt x="4196" y="26738"/>
                  <a:pt x="4178" y="26770"/>
                </a:cubicBezTo>
                <a:lnTo>
                  <a:pt x="4157" y="26791"/>
                </a:lnTo>
                <a:cubicBezTo>
                  <a:pt x="4178" y="22606"/>
                  <a:pt x="4596" y="18463"/>
                  <a:pt x="4784" y="14278"/>
                </a:cubicBezTo>
                <a:cubicBezTo>
                  <a:pt x="5015" y="9633"/>
                  <a:pt x="4952" y="4967"/>
                  <a:pt x="4889" y="322"/>
                </a:cubicBezTo>
                <a:cubicBezTo>
                  <a:pt x="4889" y="228"/>
                  <a:pt x="4816" y="181"/>
                  <a:pt x="4743" y="181"/>
                </a:cubicBezTo>
                <a:cubicBezTo>
                  <a:pt x="4669" y="181"/>
                  <a:pt x="4596" y="228"/>
                  <a:pt x="4596" y="322"/>
                </a:cubicBezTo>
                <a:cubicBezTo>
                  <a:pt x="4596" y="406"/>
                  <a:pt x="4596" y="510"/>
                  <a:pt x="4596" y="594"/>
                </a:cubicBezTo>
                <a:cubicBezTo>
                  <a:pt x="4512" y="510"/>
                  <a:pt x="4408" y="448"/>
                  <a:pt x="4324" y="406"/>
                </a:cubicBezTo>
                <a:cubicBezTo>
                  <a:pt x="4219" y="364"/>
                  <a:pt x="4136" y="364"/>
                  <a:pt x="4031" y="343"/>
                </a:cubicBezTo>
                <a:cubicBezTo>
                  <a:pt x="3739" y="101"/>
                  <a:pt x="3325" y="0"/>
                  <a:pt x="2874" y="0"/>
                </a:cubicBezTo>
                <a:close/>
              </a:path>
            </a:pathLst>
          </a:custGeo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8" name="Google Shape;136;p2">
            <a:extLst>
              <a:ext uri="{FF2B5EF4-FFF2-40B4-BE49-F238E27FC236}">
                <a16:creationId xmlns:a16="http://schemas.microsoft.com/office/drawing/2014/main" id="{ADBA1F14-CDFC-B3DC-2688-C066488C96C7}"/>
              </a:ext>
            </a:extLst>
          </p:cNvPr>
          <p:cNvGrpSpPr/>
          <p:nvPr/>
        </p:nvGrpSpPr>
        <p:grpSpPr>
          <a:xfrm rot="1284020">
            <a:off x="7286926" y="5731254"/>
            <a:ext cx="427061" cy="567569"/>
            <a:chOff x="6206138" y="1768288"/>
            <a:chExt cx="511075" cy="679225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69" name="Google Shape;137;p2">
              <a:extLst>
                <a:ext uri="{FF2B5EF4-FFF2-40B4-BE49-F238E27FC236}">
                  <a16:creationId xmlns:a16="http://schemas.microsoft.com/office/drawing/2014/main" id="{2BCFF2B7-8D6F-E663-3B45-3EB371F5C5B2}"/>
                </a:ext>
              </a:extLst>
            </p:cNvPr>
            <p:cNvSpPr/>
            <p:nvPr/>
          </p:nvSpPr>
          <p:spPr>
            <a:xfrm>
              <a:off x="6206138" y="1768288"/>
              <a:ext cx="511075" cy="679225"/>
            </a:xfrm>
            <a:custGeom>
              <a:avLst/>
              <a:gdLst/>
              <a:ahLst/>
              <a:cxnLst/>
              <a:rect l="l" t="t" r="r" b="b"/>
              <a:pathLst>
                <a:path w="20443" h="27169" extrusionOk="0">
                  <a:moveTo>
                    <a:pt x="14429" y="565"/>
                  </a:moveTo>
                  <a:cubicBezTo>
                    <a:pt x="15419" y="565"/>
                    <a:pt x="16410" y="649"/>
                    <a:pt x="17304" y="906"/>
                  </a:cubicBezTo>
                  <a:cubicBezTo>
                    <a:pt x="19857" y="1660"/>
                    <a:pt x="19208" y="4819"/>
                    <a:pt x="19292" y="6932"/>
                  </a:cubicBezTo>
                  <a:cubicBezTo>
                    <a:pt x="19480" y="11305"/>
                    <a:pt x="19501" y="15678"/>
                    <a:pt x="19731" y="20052"/>
                  </a:cubicBezTo>
                  <a:cubicBezTo>
                    <a:pt x="19815" y="21600"/>
                    <a:pt x="20213" y="23588"/>
                    <a:pt x="19648" y="25052"/>
                  </a:cubicBezTo>
                  <a:cubicBezTo>
                    <a:pt x="19501" y="25450"/>
                    <a:pt x="19250" y="25722"/>
                    <a:pt x="18957" y="25931"/>
                  </a:cubicBezTo>
                  <a:cubicBezTo>
                    <a:pt x="17430" y="25994"/>
                    <a:pt x="15923" y="26245"/>
                    <a:pt x="14438" y="26433"/>
                  </a:cubicBezTo>
                  <a:cubicBezTo>
                    <a:pt x="12476" y="26344"/>
                    <a:pt x="10560" y="26118"/>
                    <a:pt x="8598" y="26118"/>
                  </a:cubicBezTo>
                  <a:cubicBezTo>
                    <a:pt x="8259" y="26118"/>
                    <a:pt x="7918" y="26125"/>
                    <a:pt x="7575" y="26140"/>
                  </a:cubicBezTo>
                  <a:cubicBezTo>
                    <a:pt x="6835" y="26175"/>
                    <a:pt x="5725" y="26325"/>
                    <a:pt x="4636" y="26325"/>
                  </a:cubicBezTo>
                  <a:cubicBezTo>
                    <a:pt x="3754" y="26325"/>
                    <a:pt x="2885" y="26226"/>
                    <a:pt x="2239" y="25889"/>
                  </a:cubicBezTo>
                  <a:cubicBezTo>
                    <a:pt x="1800" y="25617"/>
                    <a:pt x="1465" y="25199"/>
                    <a:pt x="1298" y="24550"/>
                  </a:cubicBezTo>
                  <a:cubicBezTo>
                    <a:pt x="837" y="22834"/>
                    <a:pt x="1256" y="20868"/>
                    <a:pt x="1214" y="19110"/>
                  </a:cubicBezTo>
                  <a:cubicBezTo>
                    <a:pt x="1067" y="14486"/>
                    <a:pt x="984" y="9841"/>
                    <a:pt x="837" y="5217"/>
                  </a:cubicBezTo>
                  <a:cubicBezTo>
                    <a:pt x="816" y="4526"/>
                    <a:pt x="691" y="3731"/>
                    <a:pt x="921" y="3062"/>
                  </a:cubicBezTo>
                  <a:cubicBezTo>
                    <a:pt x="1444" y="1597"/>
                    <a:pt x="3495" y="1555"/>
                    <a:pt x="4792" y="1450"/>
                  </a:cubicBezTo>
                  <a:cubicBezTo>
                    <a:pt x="7177" y="1283"/>
                    <a:pt x="9541" y="906"/>
                    <a:pt x="11906" y="697"/>
                  </a:cubicBezTo>
                  <a:cubicBezTo>
                    <a:pt x="12705" y="629"/>
                    <a:pt x="13567" y="565"/>
                    <a:pt x="14429" y="565"/>
                  </a:cubicBezTo>
                  <a:close/>
                  <a:moveTo>
                    <a:pt x="17827" y="26370"/>
                  </a:moveTo>
                  <a:lnTo>
                    <a:pt x="17827" y="26370"/>
                  </a:lnTo>
                  <a:cubicBezTo>
                    <a:pt x="17409" y="26454"/>
                    <a:pt x="16969" y="26475"/>
                    <a:pt x="16530" y="26496"/>
                  </a:cubicBezTo>
                  <a:cubicBezTo>
                    <a:pt x="16969" y="26433"/>
                    <a:pt x="17409" y="26412"/>
                    <a:pt x="17827" y="26370"/>
                  </a:cubicBezTo>
                  <a:close/>
                  <a:moveTo>
                    <a:pt x="14120" y="0"/>
                  </a:moveTo>
                  <a:cubicBezTo>
                    <a:pt x="11746" y="0"/>
                    <a:pt x="9420" y="392"/>
                    <a:pt x="7031" y="593"/>
                  </a:cubicBezTo>
                  <a:cubicBezTo>
                    <a:pt x="5189" y="760"/>
                    <a:pt x="2260" y="425"/>
                    <a:pt x="837" y="1890"/>
                  </a:cubicBezTo>
                  <a:cubicBezTo>
                    <a:pt x="147" y="2601"/>
                    <a:pt x="105" y="3626"/>
                    <a:pt x="147" y="4610"/>
                  </a:cubicBezTo>
                  <a:cubicBezTo>
                    <a:pt x="63" y="6242"/>
                    <a:pt x="189" y="7874"/>
                    <a:pt x="272" y="9506"/>
                  </a:cubicBezTo>
                  <a:cubicBezTo>
                    <a:pt x="314" y="10741"/>
                    <a:pt x="335" y="11975"/>
                    <a:pt x="398" y="13230"/>
                  </a:cubicBezTo>
                  <a:cubicBezTo>
                    <a:pt x="398" y="15448"/>
                    <a:pt x="272" y="17666"/>
                    <a:pt x="293" y="19884"/>
                  </a:cubicBezTo>
                  <a:cubicBezTo>
                    <a:pt x="293" y="21579"/>
                    <a:pt x="0" y="23901"/>
                    <a:pt x="795" y="25492"/>
                  </a:cubicBezTo>
                  <a:cubicBezTo>
                    <a:pt x="1423" y="26768"/>
                    <a:pt x="2825" y="26873"/>
                    <a:pt x="4101" y="26914"/>
                  </a:cubicBezTo>
                  <a:lnTo>
                    <a:pt x="4980" y="26914"/>
                  </a:lnTo>
                  <a:cubicBezTo>
                    <a:pt x="6300" y="27073"/>
                    <a:pt x="7691" y="27112"/>
                    <a:pt x="8991" y="27112"/>
                  </a:cubicBezTo>
                  <a:cubicBezTo>
                    <a:pt x="9401" y="27112"/>
                    <a:pt x="9803" y="27108"/>
                    <a:pt x="10190" y="27103"/>
                  </a:cubicBezTo>
                  <a:cubicBezTo>
                    <a:pt x="10943" y="27082"/>
                    <a:pt x="11697" y="27040"/>
                    <a:pt x="12450" y="26977"/>
                  </a:cubicBezTo>
                  <a:cubicBezTo>
                    <a:pt x="13462" y="27073"/>
                    <a:pt x="14492" y="27168"/>
                    <a:pt x="15523" y="27168"/>
                  </a:cubicBezTo>
                  <a:cubicBezTo>
                    <a:pt x="15622" y="27168"/>
                    <a:pt x="15720" y="27167"/>
                    <a:pt x="15819" y="27166"/>
                  </a:cubicBezTo>
                  <a:cubicBezTo>
                    <a:pt x="16990" y="27166"/>
                    <a:pt x="18476" y="27124"/>
                    <a:pt x="19438" y="26350"/>
                  </a:cubicBezTo>
                  <a:cubicBezTo>
                    <a:pt x="19459" y="26329"/>
                    <a:pt x="19480" y="26308"/>
                    <a:pt x="19501" y="26287"/>
                  </a:cubicBezTo>
                  <a:cubicBezTo>
                    <a:pt x="19606" y="26287"/>
                    <a:pt x="19648" y="26203"/>
                    <a:pt x="19669" y="26119"/>
                  </a:cubicBezTo>
                  <a:cubicBezTo>
                    <a:pt x="20443" y="25262"/>
                    <a:pt x="20380" y="23797"/>
                    <a:pt x="20380" y="22709"/>
                  </a:cubicBezTo>
                  <a:cubicBezTo>
                    <a:pt x="20338" y="17457"/>
                    <a:pt x="20087" y="12184"/>
                    <a:pt x="19878" y="6932"/>
                  </a:cubicBezTo>
                  <a:cubicBezTo>
                    <a:pt x="19815" y="5259"/>
                    <a:pt x="20296" y="2664"/>
                    <a:pt x="19104" y="1262"/>
                  </a:cubicBezTo>
                  <a:cubicBezTo>
                    <a:pt x="18162" y="174"/>
                    <a:pt x="16509" y="111"/>
                    <a:pt x="15170" y="28"/>
                  </a:cubicBezTo>
                  <a:cubicBezTo>
                    <a:pt x="14819" y="9"/>
                    <a:pt x="14469" y="0"/>
                    <a:pt x="14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38;p2">
              <a:extLst>
                <a:ext uri="{FF2B5EF4-FFF2-40B4-BE49-F238E27FC236}">
                  <a16:creationId xmlns:a16="http://schemas.microsoft.com/office/drawing/2014/main" id="{2289903B-45EF-881D-9635-A9F30BE739A0}"/>
                </a:ext>
              </a:extLst>
            </p:cNvPr>
            <p:cNvSpPr/>
            <p:nvPr/>
          </p:nvSpPr>
          <p:spPr>
            <a:xfrm>
              <a:off x="6255838" y="1817988"/>
              <a:ext cx="394425" cy="166075"/>
            </a:xfrm>
            <a:custGeom>
              <a:avLst/>
              <a:gdLst/>
              <a:ahLst/>
              <a:cxnLst/>
              <a:rect l="l" t="t" r="r" b="b"/>
              <a:pathLst>
                <a:path w="15777" h="6643" extrusionOk="0">
                  <a:moveTo>
                    <a:pt x="11890" y="506"/>
                  </a:moveTo>
                  <a:cubicBezTo>
                    <a:pt x="12565" y="506"/>
                    <a:pt x="13230" y="550"/>
                    <a:pt x="13872" y="676"/>
                  </a:cubicBezTo>
                  <a:cubicBezTo>
                    <a:pt x="13914" y="697"/>
                    <a:pt x="13935" y="697"/>
                    <a:pt x="13977" y="718"/>
                  </a:cubicBezTo>
                  <a:cubicBezTo>
                    <a:pt x="14165" y="739"/>
                    <a:pt x="14354" y="781"/>
                    <a:pt x="14500" y="864"/>
                  </a:cubicBezTo>
                  <a:cubicBezTo>
                    <a:pt x="14563" y="906"/>
                    <a:pt x="14835" y="1283"/>
                    <a:pt x="14856" y="1346"/>
                  </a:cubicBezTo>
                  <a:cubicBezTo>
                    <a:pt x="14877" y="1408"/>
                    <a:pt x="15065" y="2287"/>
                    <a:pt x="14960" y="2622"/>
                  </a:cubicBezTo>
                  <a:cubicBezTo>
                    <a:pt x="14793" y="3124"/>
                    <a:pt x="14605" y="3626"/>
                    <a:pt x="14375" y="4045"/>
                  </a:cubicBezTo>
                  <a:cubicBezTo>
                    <a:pt x="14270" y="4317"/>
                    <a:pt x="14124" y="4526"/>
                    <a:pt x="13935" y="4693"/>
                  </a:cubicBezTo>
                  <a:cubicBezTo>
                    <a:pt x="13663" y="5007"/>
                    <a:pt x="13307" y="5258"/>
                    <a:pt x="12868" y="5384"/>
                  </a:cubicBezTo>
                  <a:cubicBezTo>
                    <a:pt x="12826" y="5405"/>
                    <a:pt x="12784" y="5405"/>
                    <a:pt x="12743" y="5426"/>
                  </a:cubicBezTo>
                  <a:cubicBezTo>
                    <a:pt x="12659" y="5447"/>
                    <a:pt x="12596" y="5468"/>
                    <a:pt x="12512" y="5468"/>
                  </a:cubicBezTo>
                  <a:cubicBezTo>
                    <a:pt x="12471" y="5488"/>
                    <a:pt x="12450" y="5488"/>
                    <a:pt x="12408" y="5488"/>
                  </a:cubicBezTo>
                  <a:cubicBezTo>
                    <a:pt x="12282" y="5488"/>
                    <a:pt x="9206" y="5886"/>
                    <a:pt x="7846" y="5928"/>
                  </a:cubicBezTo>
                  <a:cubicBezTo>
                    <a:pt x="6800" y="5949"/>
                    <a:pt x="5733" y="5970"/>
                    <a:pt x="4666" y="5991"/>
                  </a:cubicBezTo>
                  <a:cubicBezTo>
                    <a:pt x="4582" y="5994"/>
                    <a:pt x="4481" y="5995"/>
                    <a:pt x="4368" y="5995"/>
                  </a:cubicBezTo>
                  <a:cubicBezTo>
                    <a:pt x="3689" y="5995"/>
                    <a:pt x="2601" y="5949"/>
                    <a:pt x="2511" y="5949"/>
                  </a:cubicBezTo>
                  <a:cubicBezTo>
                    <a:pt x="2344" y="5949"/>
                    <a:pt x="2197" y="5928"/>
                    <a:pt x="2072" y="5886"/>
                  </a:cubicBezTo>
                  <a:cubicBezTo>
                    <a:pt x="1841" y="5886"/>
                    <a:pt x="921" y="5844"/>
                    <a:pt x="1004" y="4484"/>
                  </a:cubicBezTo>
                  <a:cubicBezTo>
                    <a:pt x="963" y="4233"/>
                    <a:pt x="691" y="1848"/>
                    <a:pt x="1716" y="1178"/>
                  </a:cubicBezTo>
                  <a:cubicBezTo>
                    <a:pt x="2386" y="738"/>
                    <a:pt x="3310" y="623"/>
                    <a:pt x="4264" y="623"/>
                  </a:cubicBezTo>
                  <a:cubicBezTo>
                    <a:pt x="5304" y="623"/>
                    <a:pt x="6379" y="760"/>
                    <a:pt x="7198" y="760"/>
                  </a:cubicBezTo>
                  <a:cubicBezTo>
                    <a:pt x="8704" y="745"/>
                    <a:pt x="10323" y="506"/>
                    <a:pt x="11890" y="506"/>
                  </a:cubicBezTo>
                  <a:close/>
                  <a:moveTo>
                    <a:pt x="13863" y="1"/>
                  </a:moveTo>
                  <a:cubicBezTo>
                    <a:pt x="13260" y="1"/>
                    <a:pt x="12622" y="133"/>
                    <a:pt x="12178" y="174"/>
                  </a:cubicBezTo>
                  <a:cubicBezTo>
                    <a:pt x="11522" y="234"/>
                    <a:pt x="10865" y="254"/>
                    <a:pt x="10208" y="254"/>
                  </a:cubicBezTo>
                  <a:cubicBezTo>
                    <a:pt x="8932" y="254"/>
                    <a:pt x="7654" y="179"/>
                    <a:pt x="6380" y="179"/>
                  </a:cubicBezTo>
                  <a:cubicBezTo>
                    <a:pt x="5815" y="179"/>
                    <a:pt x="5250" y="194"/>
                    <a:pt x="4687" y="237"/>
                  </a:cubicBezTo>
                  <a:cubicBezTo>
                    <a:pt x="4206" y="278"/>
                    <a:pt x="3432" y="258"/>
                    <a:pt x="2699" y="341"/>
                  </a:cubicBezTo>
                  <a:cubicBezTo>
                    <a:pt x="2218" y="341"/>
                    <a:pt x="1758" y="341"/>
                    <a:pt x="1276" y="362"/>
                  </a:cubicBezTo>
                  <a:cubicBezTo>
                    <a:pt x="1151" y="362"/>
                    <a:pt x="1088" y="446"/>
                    <a:pt x="1067" y="571"/>
                  </a:cubicBezTo>
                  <a:cubicBezTo>
                    <a:pt x="1067" y="697"/>
                    <a:pt x="1046" y="843"/>
                    <a:pt x="1046" y="969"/>
                  </a:cubicBezTo>
                  <a:cubicBezTo>
                    <a:pt x="0" y="2141"/>
                    <a:pt x="544" y="4944"/>
                    <a:pt x="628" y="6263"/>
                  </a:cubicBezTo>
                  <a:cubicBezTo>
                    <a:pt x="649" y="6430"/>
                    <a:pt x="774" y="6597"/>
                    <a:pt x="963" y="6597"/>
                  </a:cubicBezTo>
                  <a:cubicBezTo>
                    <a:pt x="1001" y="6627"/>
                    <a:pt x="1054" y="6642"/>
                    <a:pt x="1107" y="6642"/>
                  </a:cubicBezTo>
                  <a:cubicBezTo>
                    <a:pt x="1169" y="6642"/>
                    <a:pt x="1232" y="6621"/>
                    <a:pt x="1276" y="6576"/>
                  </a:cubicBezTo>
                  <a:cubicBezTo>
                    <a:pt x="5189" y="6451"/>
                    <a:pt x="9248" y="6493"/>
                    <a:pt x="13140" y="5970"/>
                  </a:cubicBezTo>
                  <a:cubicBezTo>
                    <a:pt x="13684" y="5886"/>
                    <a:pt x="14082" y="5635"/>
                    <a:pt x="14354" y="5258"/>
                  </a:cubicBezTo>
                  <a:cubicBezTo>
                    <a:pt x="14772" y="4944"/>
                    <a:pt x="15002" y="4505"/>
                    <a:pt x="15128" y="3877"/>
                  </a:cubicBezTo>
                  <a:cubicBezTo>
                    <a:pt x="15295" y="3082"/>
                    <a:pt x="15776" y="1513"/>
                    <a:pt x="15400" y="739"/>
                  </a:cubicBezTo>
                  <a:cubicBezTo>
                    <a:pt x="15118" y="154"/>
                    <a:pt x="14511" y="1"/>
                    <a:pt x="138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39;p2">
              <a:extLst>
                <a:ext uri="{FF2B5EF4-FFF2-40B4-BE49-F238E27FC236}">
                  <a16:creationId xmlns:a16="http://schemas.microsoft.com/office/drawing/2014/main" id="{D0C25F28-4A83-5915-0756-96CE2B161C20}"/>
                </a:ext>
              </a:extLst>
            </p:cNvPr>
            <p:cNvSpPr/>
            <p:nvPr/>
          </p:nvSpPr>
          <p:spPr>
            <a:xfrm>
              <a:off x="6263663" y="20077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6" y="909"/>
                  </a:moveTo>
                  <a:cubicBezTo>
                    <a:pt x="2805" y="930"/>
                    <a:pt x="2805" y="930"/>
                    <a:pt x="2805" y="951"/>
                  </a:cubicBezTo>
                  <a:cubicBezTo>
                    <a:pt x="2805" y="930"/>
                    <a:pt x="2784" y="909"/>
                    <a:pt x="2784" y="909"/>
                  </a:cubicBezTo>
                  <a:close/>
                  <a:moveTo>
                    <a:pt x="984" y="784"/>
                  </a:moveTo>
                  <a:cubicBezTo>
                    <a:pt x="1319" y="826"/>
                    <a:pt x="1654" y="826"/>
                    <a:pt x="1989" y="847"/>
                  </a:cubicBezTo>
                  <a:cubicBezTo>
                    <a:pt x="2219" y="1014"/>
                    <a:pt x="2365" y="1286"/>
                    <a:pt x="2428" y="1516"/>
                  </a:cubicBezTo>
                  <a:cubicBezTo>
                    <a:pt x="2512" y="1956"/>
                    <a:pt x="2344" y="2541"/>
                    <a:pt x="1863" y="2709"/>
                  </a:cubicBezTo>
                  <a:cubicBezTo>
                    <a:pt x="1783" y="2733"/>
                    <a:pt x="1698" y="2744"/>
                    <a:pt x="1611" y="2744"/>
                  </a:cubicBezTo>
                  <a:cubicBezTo>
                    <a:pt x="1399" y="2744"/>
                    <a:pt x="1171" y="2684"/>
                    <a:pt x="963" y="2625"/>
                  </a:cubicBezTo>
                  <a:cubicBezTo>
                    <a:pt x="963" y="2102"/>
                    <a:pt x="922" y="1600"/>
                    <a:pt x="796" y="1098"/>
                  </a:cubicBezTo>
                  <a:cubicBezTo>
                    <a:pt x="838" y="993"/>
                    <a:pt x="901" y="868"/>
                    <a:pt x="984" y="784"/>
                  </a:cubicBezTo>
                  <a:close/>
                  <a:moveTo>
                    <a:pt x="1830" y="0"/>
                  </a:moveTo>
                  <a:cubicBezTo>
                    <a:pt x="1708" y="0"/>
                    <a:pt x="1586" y="11"/>
                    <a:pt x="1466" y="31"/>
                  </a:cubicBezTo>
                  <a:cubicBezTo>
                    <a:pt x="1419" y="25"/>
                    <a:pt x="1374" y="23"/>
                    <a:pt x="1330" y="23"/>
                  </a:cubicBezTo>
                  <a:cubicBezTo>
                    <a:pt x="862" y="23"/>
                    <a:pt x="548" y="321"/>
                    <a:pt x="357" y="742"/>
                  </a:cubicBezTo>
                  <a:cubicBezTo>
                    <a:pt x="294" y="847"/>
                    <a:pt x="252" y="951"/>
                    <a:pt x="231" y="1056"/>
                  </a:cubicBezTo>
                  <a:cubicBezTo>
                    <a:pt x="22" y="1684"/>
                    <a:pt x="1" y="2458"/>
                    <a:pt x="43" y="2960"/>
                  </a:cubicBezTo>
                  <a:cubicBezTo>
                    <a:pt x="43" y="3127"/>
                    <a:pt x="147" y="3253"/>
                    <a:pt x="315" y="3253"/>
                  </a:cubicBezTo>
                  <a:cubicBezTo>
                    <a:pt x="771" y="3281"/>
                    <a:pt x="1373" y="3445"/>
                    <a:pt x="1910" y="3445"/>
                  </a:cubicBezTo>
                  <a:cubicBezTo>
                    <a:pt x="2186" y="3445"/>
                    <a:pt x="2445" y="3402"/>
                    <a:pt x="2658" y="3274"/>
                  </a:cubicBezTo>
                  <a:cubicBezTo>
                    <a:pt x="3119" y="2981"/>
                    <a:pt x="3181" y="2311"/>
                    <a:pt x="3202" y="1684"/>
                  </a:cubicBezTo>
                  <a:cubicBezTo>
                    <a:pt x="3265" y="1391"/>
                    <a:pt x="3370" y="1098"/>
                    <a:pt x="3558" y="868"/>
                  </a:cubicBezTo>
                  <a:cubicBezTo>
                    <a:pt x="3663" y="721"/>
                    <a:pt x="3537" y="491"/>
                    <a:pt x="3370" y="449"/>
                  </a:cubicBezTo>
                  <a:cubicBezTo>
                    <a:pt x="3202" y="407"/>
                    <a:pt x="3035" y="365"/>
                    <a:pt x="2867" y="345"/>
                  </a:cubicBezTo>
                  <a:cubicBezTo>
                    <a:pt x="2597" y="106"/>
                    <a:pt x="2217" y="0"/>
                    <a:pt x="1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40;p2">
              <a:extLst>
                <a:ext uri="{FF2B5EF4-FFF2-40B4-BE49-F238E27FC236}">
                  <a16:creationId xmlns:a16="http://schemas.microsoft.com/office/drawing/2014/main" id="{9BC3D37E-4042-7D6F-92AC-AC55EED2CDEF}"/>
                </a:ext>
              </a:extLst>
            </p:cNvPr>
            <p:cNvSpPr/>
            <p:nvPr/>
          </p:nvSpPr>
          <p:spPr>
            <a:xfrm>
              <a:off x="6364638" y="2008838"/>
              <a:ext cx="91550" cy="86400"/>
            </a:xfrm>
            <a:custGeom>
              <a:avLst/>
              <a:gdLst/>
              <a:ahLst/>
              <a:cxnLst/>
              <a:rect l="l" t="t" r="r" b="b"/>
              <a:pathLst>
                <a:path w="3662" h="3456" extrusionOk="0">
                  <a:moveTo>
                    <a:pt x="2825" y="909"/>
                  </a:moveTo>
                  <a:cubicBezTo>
                    <a:pt x="2804" y="930"/>
                    <a:pt x="2804" y="951"/>
                    <a:pt x="2804" y="951"/>
                  </a:cubicBezTo>
                  <a:cubicBezTo>
                    <a:pt x="2804" y="951"/>
                    <a:pt x="2783" y="930"/>
                    <a:pt x="2783" y="909"/>
                  </a:cubicBezTo>
                  <a:close/>
                  <a:moveTo>
                    <a:pt x="984" y="805"/>
                  </a:moveTo>
                  <a:cubicBezTo>
                    <a:pt x="1318" y="826"/>
                    <a:pt x="1653" y="847"/>
                    <a:pt x="1988" y="847"/>
                  </a:cubicBezTo>
                  <a:cubicBezTo>
                    <a:pt x="2218" y="1035"/>
                    <a:pt x="2365" y="1286"/>
                    <a:pt x="2427" y="1516"/>
                  </a:cubicBezTo>
                  <a:cubicBezTo>
                    <a:pt x="2511" y="1955"/>
                    <a:pt x="2344" y="2562"/>
                    <a:pt x="1862" y="2709"/>
                  </a:cubicBezTo>
                  <a:cubicBezTo>
                    <a:pt x="1774" y="2743"/>
                    <a:pt x="1679" y="2757"/>
                    <a:pt x="1581" y="2757"/>
                  </a:cubicBezTo>
                  <a:cubicBezTo>
                    <a:pt x="1377" y="2757"/>
                    <a:pt x="1161" y="2696"/>
                    <a:pt x="963" y="2625"/>
                  </a:cubicBezTo>
                  <a:cubicBezTo>
                    <a:pt x="963" y="2123"/>
                    <a:pt x="921" y="1600"/>
                    <a:pt x="795" y="1119"/>
                  </a:cubicBezTo>
                  <a:cubicBezTo>
                    <a:pt x="837" y="993"/>
                    <a:pt x="900" y="888"/>
                    <a:pt x="984" y="805"/>
                  </a:cubicBezTo>
                  <a:close/>
                  <a:moveTo>
                    <a:pt x="1829" y="0"/>
                  </a:moveTo>
                  <a:cubicBezTo>
                    <a:pt x="1708" y="0"/>
                    <a:pt x="1585" y="10"/>
                    <a:pt x="1465" y="30"/>
                  </a:cubicBezTo>
                  <a:cubicBezTo>
                    <a:pt x="1418" y="25"/>
                    <a:pt x="1373" y="23"/>
                    <a:pt x="1329" y="23"/>
                  </a:cubicBezTo>
                  <a:cubicBezTo>
                    <a:pt x="861" y="23"/>
                    <a:pt x="547" y="321"/>
                    <a:pt x="356" y="742"/>
                  </a:cubicBezTo>
                  <a:cubicBezTo>
                    <a:pt x="293" y="847"/>
                    <a:pt x="251" y="951"/>
                    <a:pt x="230" y="1077"/>
                  </a:cubicBezTo>
                  <a:cubicBezTo>
                    <a:pt x="21" y="1704"/>
                    <a:pt x="0" y="2458"/>
                    <a:pt x="42" y="2981"/>
                  </a:cubicBezTo>
                  <a:cubicBezTo>
                    <a:pt x="42" y="3127"/>
                    <a:pt x="168" y="3253"/>
                    <a:pt x="335" y="3274"/>
                  </a:cubicBezTo>
                  <a:cubicBezTo>
                    <a:pt x="775" y="3287"/>
                    <a:pt x="1370" y="3455"/>
                    <a:pt x="1904" y="3455"/>
                  </a:cubicBezTo>
                  <a:cubicBezTo>
                    <a:pt x="2181" y="3455"/>
                    <a:pt x="2443" y="3410"/>
                    <a:pt x="2657" y="3274"/>
                  </a:cubicBezTo>
                  <a:cubicBezTo>
                    <a:pt x="3118" y="3002"/>
                    <a:pt x="3181" y="2311"/>
                    <a:pt x="3222" y="1704"/>
                  </a:cubicBezTo>
                  <a:cubicBezTo>
                    <a:pt x="3285" y="1391"/>
                    <a:pt x="3369" y="1098"/>
                    <a:pt x="3557" y="867"/>
                  </a:cubicBezTo>
                  <a:cubicBezTo>
                    <a:pt x="3662" y="721"/>
                    <a:pt x="3536" y="491"/>
                    <a:pt x="3369" y="449"/>
                  </a:cubicBezTo>
                  <a:cubicBezTo>
                    <a:pt x="3201" y="407"/>
                    <a:pt x="3034" y="386"/>
                    <a:pt x="2867" y="344"/>
                  </a:cubicBezTo>
                  <a:cubicBezTo>
                    <a:pt x="2596" y="106"/>
                    <a:pt x="2217" y="0"/>
                    <a:pt x="1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41;p2">
              <a:extLst>
                <a:ext uri="{FF2B5EF4-FFF2-40B4-BE49-F238E27FC236}">
                  <a16:creationId xmlns:a16="http://schemas.microsoft.com/office/drawing/2014/main" id="{A5BDE670-937B-54FD-7700-E9F284AF0E99}"/>
                </a:ext>
              </a:extLst>
            </p:cNvPr>
            <p:cNvSpPr/>
            <p:nvPr/>
          </p:nvSpPr>
          <p:spPr>
            <a:xfrm>
              <a:off x="6465588" y="20103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10"/>
                  </a:moveTo>
                  <a:cubicBezTo>
                    <a:pt x="2804" y="931"/>
                    <a:pt x="2804" y="931"/>
                    <a:pt x="2804" y="952"/>
                  </a:cubicBezTo>
                  <a:cubicBezTo>
                    <a:pt x="2804" y="931"/>
                    <a:pt x="2783" y="910"/>
                    <a:pt x="2783" y="910"/>
                  </a:cubicBezTo>
                  <a:close/>
                  <a:moveTo>
                    <a:pt x="984" y="785"/>
                  </a:moveTo>
                  <a:cubicBezTo>
                    <a:pt x="1319" y="826"/>
                    <a:pt x="1653" y="826"/>
                    <a:pt x="1988" y="847"/>
                  </a:cubicBezTo>
                  <a:cubicBezTo>
                    <a:pt x="2218" y="1015"/>
                    <a:pt x="2386" y="1287"/>
                    <a:pt x="2428" y="1517"/>
                  </a:cubicBezTo>
                  <a:cubicBezTo>
                    <a:pt x="2511" y="1956"/>
                    <a:pt x="2344" y="2542"/>
                    <a:pt x="1884" y="2709"/>
                  </a:cubicBezTo>
                  <a:cubicBezTo>
                    <a:pt x="1798" y="2734"/>
                    <a:pt x="1708" y="2744"/>
                    <a:pt x="1618" y="2744"/>
                  </a:cubicBezTo>
                  <a:cubicBezTo>
                    <a:pt x="1398" y="2744"/>
                    <a:pt x="1170" y="2685"/>
                    <a:pt x="963" y="2626"/>
                  </a:cubicBezTo>
                  <a:cubicBezTo>
                    <a:pt x="963" y="2103"/>
                    <a:pt x="921" y="1601"/>
                    <a:pt x="796" y="1098"/>
                  </a:cubicBezTo>
                  <a:cubicBezTo>
                    <a:pt x="837" y="994"/>
                    <a:pt x="900" y="868"/>
                    <a:pt x="984" y="785"/>
                  </a:cubicBezTo>
                  <a:close/>
                  <a:moveTo>
                    <a:pt x="1830" y="1"/>
                  </a:moveTo>
                  <a:cubicBezTo>
                    <a:pt x="1708" y="1"/>
                    <a:pt x="1585" y="11"/>
                    <a:pt x="1465" y="31"/>
                  </a:cubicBezTo>
                  <a:cubicBezTo>
                    <a:pt x="1419" y="26"/>
                    <a:pt x="1373" y="23"/>
                    <a:pt x="1330" y="23"/>
                  </a:cubicBezTo>
                  <a:cubicBezTo>
                    <a:pt x="861" y="23"/>
                    <a:pt x="547" y="322"/>
                    <a:pt x="356" y="743"/>
                  </a:cubicBezTo>
                  <a:cubicBezTo>
                    <a:pt x="293" y="847"/>
                    <a:pt x="252" y="952"/>
                    <a:pt x="231" y="1057"/>
                  </a:cubicBezTo>
                  <a:cubicBezTo>
                    <a:pt x="21" y="1684"/>
                    <a:pt x="0" y="2458"/>
                    <a:pt x="21" y="2961"/>
                  </a:cubicBezTo>
                  <a:cubicBezTo>
                    <a:pt x="42" y="3128"/>
                    <a:pt x="147" y="3254"/>
                    <a:pt x="314" y="3254"/>
                  </a:cubicBezTo>
                  <a:cubicBezTo>
                    <a:pt x="770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4"/>
                  </a:cubicBezTo>
                  <a:cubicBezTo>
                    <a:pt x="3118" y="2981"/>
                    <a:pt x="3181" y="2312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2"/>
                    <a:pt x="3537" y="492"/>
                    <a:pt x="3369" y="450"/>
                  </a:cubicBezTo>
                  <a:cubicBezTo>
                    <a:pt x="3202" y="387"/>
                    <a:pt x="3034" y="366"/>
                    <a:pt x="2867" y="345"/>
                  </a:cubicBezTo>
                  <a:cubicBezTo>
                    <a:pt x="2596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42;p2">
              <a:extLst>
                <a:ext uri="{FF2B5EF4-FFF2-40B4-BE49-F238E27FC236}">
                  <a16:creationId xmlns:a16="http://schemas.microsoft.com/office/drawing/2014/main" id="{C7C8EDBF-3BEC-587D-1A90-F2F781A11539}"/>
                </a:ext>
              </a:extLst>
            </p:cNvPr>
            <p:cNvSpPr/>
            <p:nvPr/>
          </p:nvSpPr>
          <p:spPr>
            <a:xfrm>
              <a:off x="6566538" y="2011438"/>
              <a:ext cx="91575" cy="86400"/>
            </a:xfrm>
            <a:custGeom>
              <a:avLst/>
              <a:gdLst/>
              <a:ahLst/>
              <a:cxnLst/>
              <a:rect l="l" t="t" r="r" b="b"/>
              <a:pathLst>
                <a:path w="3663" h="3456" extrusionOk="0">
                  <a:moveTo>
                    <a:pt x="2825" y="910"/>
                  </a:moveTo>
                  <a:cubicBezTo>
                    <a:pt x="2825" y="931"/>
                    <a:pt x="2804" y="952"/>
                    <a:pt x="2804" y="952"/>
                  </a:cubicBezTo>
                  <a:cubicBezTo>
                    <a:pt x="2804" y="931"/>
                    <a:pt x="2784" y="931"/>
                    <a:pt x="2784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4" y="847"/>
                    <a:pt x="1988" y="847"/>
                  </a:cubicBezTo>
                  <a:cubicBezTo>
                    <a:pt x="2219" y="1035"/>
                    <a:pt x="2386" y="1287"/>
                    <a:pt x="2428" y="1517"/>
                  </a:cubicBezTo>
                  <a:cubicBezTo>
                    <a:pt x="2512" y="1956"/>
                    <a:pt x="2344" y="2563"/>
                    <a:pt x="1884" y="2709"/>
                  </a:cubicBezTo>
                  <a:cubicBezTo>
                    <a:pt x="1789" y="2743"/>
                    <a:pt x="1689" y="2757"/>
                    <a:pt x="1588" y="2757"/>
                  </a:cubicBezTo>
                  <a:cubicBezTo>
                    <a:pt x="1378" y="2757"/>
                    <a:pt x="1161" y="2696"/>
                    <a:pt x="963" y="2626"/>
                  </a:cubicBezTo>
                  <a:cubicBezTo>
                    <a:pt x="963" y="2123"/>
                    <a:pt x="921" y="1600"/>
                    <a:pt x="796" y="1119"/>
                  </a:cubicBezTo>
                  <a:cubicBezTo>
                    <a:pt x="838" y="994"/>
                    <a:pt x="900" y="889"/>
                    <a:pt x="984" y="805"/>
                  </a:cubicBezTo>
                  <a:close/>
                  <a:moveTo>
                    <a:pt x="1825" y="1"/>
                  </a:moveTo>
                  <a:cubicBezTo>
                    <a:pt x="1705" y="1"/>
                    <a:pt x="1584" y="11"/>
                    <a:pt x="1465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2"/>
                    <a:pt x="356" y="743"/>
                  </a:cubicBezTo>
                  <a:cubicBezTo>
                    <a:pt x="294" y="847"/>
                    <a:pt x="252" y="952"/>
                    <a:pt x="231" y="1077"/>
                  </a:cubicBezTo>
                  <a:cubicBezTo>
                    <a:pt x="22" y="1705"/>
                    <a:pt x="1" y="2458"/>
                    <a:pt x="43" y="2981"/>
                  </a:cubicBezTo>
                  <a:cubicBezTo>
                    <a:pt x="43" y="3128"/>
                    <a:pt x="168" y="3253"/>
                    <a:pt x="335" y="3274"/>
                  </a:cubicBezTo>
                  <a:cubicBezTo>
                    <a:pt x="776" y="3288"/>
                    <a:pt x="1370" y="3456"/>
                    <a:pt x="1904" y="3456"/>
                  </a:cubicBezTo>
                  <a:cubicBezTo>
                    <a:pt x="2182" y="3456"/>
                    <a:pt x="2443" y="3410"/>
                    <a:pt x="2658" y="3274"/>
                  </a:cubicBezTo>
                  <a:cubicBezTo>
                    <a:pt x="3118" y="3002"/>
                    <a:pt x="3181" y="2312"/>
                    <a:pt x="3223" y="1705"/>
                  </a:cubicBezTo>
                  <a:cubicBezTo>
                    <a:pt x="3286" y="1391"/>
                    <a:pt x="3369" y="1098"/>
                    <a:pt x="3558" y="868"/>
                  </a:cubicBezTo>
                  <a:cubicBezTo>
                    <a:pt x="3662" y="722"/>
                    <a:pt x="3537" y="491"/>
                    <a:pt x="3390" y="450"/>
                  </a:cubicBezTo>
                  <a:cubicBezTo>
                    <a:pt x="3223" y="408"/>
                    <a:pt x="3056" y="387"/>
                    <a:pt x="2867" y="366"/>
                  </a:cubicBezTo>
                  <a:cubicBezTo>
                    <a:pt x="2596" y="110"/>
                    <a:pt x="2214" y="1"/>
                    <a:pt x="18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43;p2">
              <a:extLst>
                <a:ext uri="{FF2B5EF4-FFF2-40B4-BE49-F238E27FC236}">
                  <a16:creationId xmlns:a16="http://schemas.microsoft.com/office/drawing/2014/main" id="{C17E3375-6F0C-E620-418B-8C5BCD173D6A}"/>
                </a:ext>
              </a:extLst>
            </p:cNvPr>
            <p:cNvSpPr/>
            <p:nvPr/>
          </p:nvSpPr>
          <p:spPr>
            <a:xfrm>
              <a:off x="6263663" y="2105063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6" y="910"/>
                  </a:moveTo>
                  <a:cubicBezTo>
                    <a:pt x="2805" y="931"/>
                    <a:pt x="2805" y="931"/>
                    <a:pt x="2805" y="952"/>
                  </a:cubicBezTo>
                  <a:cubicBezTo>
                    <a:pt x="2805" y="931"/>
                    <a:pt x="2784" y="910"/>
                    <a:pt x="2784" y="910"/>
                  </a:cubicBezTo>
                  <a:close/>
                  <a:moveTo>
                    <a:pt x="984" y="806"/>
                  </a:moveTo>
                  <a:cubicBezTo>
                    <a:pt x="1319" y="827"/>
                    <a:pt x="1654" y="827"/>
                    <a:pt x="1989" y="847"/>
                  </a:cubicBezTo>
                  <a:cubicBezTo>
                    <a:pt x="2219" y="1015"/>
                    <a:pt x="2365" y="1287"/>
                    <a:pt x="2428" y="1517"/>
                  </a:cubicBezTo>
                  <a:cubicBezTo>
                    <a:pt x="2512" y="1956"/>
                    <a:pt x="2344" y="2542"/>
                    <a:pt x="1863" y="2710"/>
                  </a:cubicBezTo>
                  <a:cubicBezTo>
                    <a:pt x="1782" y="2741"/>
                    <a:pt x="1695" y="2754"/>
                    <a:pt x="1605" y="2754"/>
                  </a:cubicBezTo>
                  <a:cubicBezTo>
                    <a:pt x="1395" y="2754"/>
                    <a:pt x="1169" y="2685"/>
                    <a:pt x="963" y="2626"/>
                  </a:cubicBezTo>
                  <a:cubicBezTo>
                    <a:pt x="963" y="2103"/>
                    <a:pt x="922" y="1601"/>
                    <a:pt x="796" y="1099"/>
                  </a:cubicBezTo>
                  <a:cubicBezTo>
                    <a:pt x="838" y="994"/>
                    <a:pt x="901" y="868"/>
                    <a:pt x="984" y="806"/>
                  </a:cubicBezTo>
                  <a:close/>
                  <a:moveTo>
                    <a:pt x="1830" y="1"/>
                  </a:moveTo>
                  <a:cubicBezTo>
                    <a:pt x="1708" y="1"/>
                    <a:pt x="1586" y="11"/>
                    <a:pt x="1466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2"/>
                    <a:pt x="357" y="743"/>
                  </a:cubicBezTo>
                  <a:cubicBezTo>
                    <a:pt x="294" y="847"/>
                    <a:pt x="252" y="952"/>
                    <a:pt x="231" y="1078"/>
                  </a:cubicBezTo>
                  <a:cubicBezTo>
                    <a:pt x="22" y="1684"/>
                    <a:pt x="1" y="2459"/>
                    <a:pt x="43" y="2961"/>
                  </a:cubicBezTo>
                  <a:cubicBezTo>
                    <a:pt x="43" y="3128"/>
                    <a:pt x="147" y="3254"/>
                    <a:pt x="315" y="3254"/>
                  </a:cubicBezTo>
                  <a:cubicBezTo>
                    <a:pt x="771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5"/>
                  </a:cubicBezTo>
                  <a:cubicBezTo>
                    <a:pt x="3119" y="3003"/>
                    <a:pt x="3181" y="2312"/>
                    <a:pt x="3202" y="1684"/>
                  </a:cubicBezTo>
                  <a:cubicBezTo>
                    <a:pt x="3265" y="1391"/>
                    <a:pt x="3370" y="1099"/>
                    <a:pt x="3558" y="868"/>
                  </a:cubicBezTo>
                  <a:cubicBezTo>
                    <a:pt x="3663" y="722"/>
                    <a:pt x="3537" y="492"/>
                    <a:pt x="3370" y="450"/>
                  </a:cubicBezTo>
                  <a:cubicBezTo>
                    <a:pt x="3202" y="408"/>
                    <a:pt x="3035" y="366"/>
                    <a:pt x="2867" y="345"/>
                  </a:cubicBezTo>
                  <a:cubicBezTo>
                    <a:pt x="2597" y="107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44;p2">
              <a:extLst>
                <a:ext uri="{FF2B5EF4-FFF2-40B4-BE49-F238E27FC236}">
                  <a16:creationId xmlns:a16="http://schemas.microsoft.com/office/drawing/2014/main" id="{DA4DFECD-E4C5-E1F5-672C-0C347B3DBDD3}"/>
                </a:ext>
              </a:extLst>
            </p:cNvPr>
            <p:cNvSpPr/>
            <p:nvPr/>
          </p:nvSpPr>
          <p:spPr>
            <a:xfrm>
              <a:off x="6364638" y="2106188"/>
              <a:ext cx="91550" cy="86325"/>
            </a:xfrm>
            <a:custGeom>
              <a:avLst/>
              <a:gdLst/>
              <a:ahLst/>
              <a:cxnLst/>
              <a:rect l="l" t="t" r="r" b="b"/>
              <a:pathLst>
                <a:path w="3662" h="3453" extrusionOk="0">
                  <a:moveTo>
                    <a:pt x="2783" y="907"/>
                  </a:moveTo>
                  <a:cubicBezTo>
                    <a:pt x="2783" y="907"/>
                    <a:pt x="2804" y="907"/>
                    <a:pt x="2825" y="928"/>
                  </a:cubicBezTo>
                  <a:cubicBezTo>
                    <a:pt x="2804" y="928"/>
                    <a:pt x="2804" y="949"/>
                    <a:pt x="2804" y="949"/>
                  </a:cubicBezTo>
                  <a:cubicBezTo>
                    <a:pt x="2804" y="949"/>
                    <a:pt x="2783" y="928"/>
                    <a:pt x="2783" y="907"/>
                  </a:cubicBezTo>
                  <a:close/>
                  <a:moveTo>
                    <a:pt x="984" y="802"/>
                  </a:moveTo>
                  <a:cubicBezTo>
                    <a:pt x="1318" y="844"/>
                    <a:pt x="1653" y="844"/>
                    <a:pt x="1988" y="844"/>
                  </a:cubicBezTo>
                  <a:cubicBezTo>
                    <a:pt x="2218" y="1033"/>
                    <a:pt x="2365" y="1284"/>
                    <a:pt x="2427" y="1514"/>
                  </a:cubicBezTo>
                  <a:cubicBezTo>
                    <a:pt x="2511" y="1953"/>
                    <a:pt x="2344" y="2560"/>
                    <a:pt x="1862" y="2707"/>
                  </a:cubicBezTo>
                  <a:cubicBezTo>
                    <a:pt x="1774" y="2740"/>
                    <a:pt x="1679" y="2755"/>
                    <a:pt x="1581" y="2755"/>
                  </a:cubicBezTo>
                  <a:cubicBezTo>
                    <a:pt x="1377" y="2755"/>
                    <a:pt x="1161" y="2693"/>
                    <a:pt x="963" y="2623"/>
                  </a:cubicBezTo>
                  <a:cubicBezTo>
                    <a:pt x="963" y="2121"/>
                    <a:pt x="921" y="1598"/>
                    <a:pt x="795" y="1116"/>
                  </a:cubicBezTo>
                  <a:cubicBezTo>
                    <a:pt x="837" y="991"/>
                    <a:pt x="900" y="886"/>
                    <a:pt x="984" y="802"/>
                  </a:cubicBezTo>
                  <a:close/>
                  <a:moveTo>
                    <a:pt x="1799" y="1"/>
                  </a:moveTo>
                  <a:cubicBezTo>
                    <a:pt x="1687" y="1"/>
                    <a:pt x="1575" y="10"/>
                    <a:pt x="1465" y="28"/>
                  </a:cubicBezTo>
                  <a:cubicBezTo>
                    <a:pt x="1418" y="23"/>
                    <a:pt x="1373" y="20"/>
                    <a:pt x="1329" y="20"/>
                  </a:cubicBezTo>
                  <a:cubicBezTo>
                    <a:pt x="861" y="20"/>
                    <a:pt x="547" y="319"/>
                    <a:pt x="356" y="740"/>
                  </a:cubicBezTo>
                  <a:cubicBezTo>
                    <a:pt x="293" y="844"/>
                    <a:pt x="251" y="949"/>
                    <a:pt x="230" y="1074"/>
                  </a:cubicBezTo>
                  <a:cubicBezTo>
                    <a:pt x="21" y="1702"/>
                    <a:pt x="0" y="2455"/>
                    <a:pt x="42" y="2979"/>
                  </a:cubicBezTo>
                  <a:cubicBezTo>
                    <a:pt x="42" y="3146"/>
                    <a:pt x="168" y="3271"/>
                    <a:pt x="335" y="3271"/>
                  </a:cubicBezTo>
                  <a:cubicBezTo>
                    <a:pt x="775" y="3285"/>
                    <a:pt x="1370" y="3453"/>
                    <a:pt x="1904" y="3453"/>
                  </a:cubicBezTo>
                  <a:cubicBezTo>
                    <a:pt x="2181" y="3453"/>
                    <a:pt x="2443" y="3407"/>
                    <a:pt x="2657" y="3271"/>
                  </a:cubicBezTo>
                  <a:cubicBezTo>
                    <a:pt x="3118" y="2999"/>
                    <a:pt x="3181" y="2330"/>
                    <a:pt x="3222" y="1702"/>
                  </a:cubicBezTo>
                  <a:cubicBezTo>
                    <a:pt x="3285" y="1388"/>
                    <a:pt x="3369" y="1095"/>
                    <a:pt x="3557" y="865"/>
                  </a:cubicBezTo>
                  <a:cubicBezTo>
                    <a:pt x="3662" y="719"/>
                    <a:pt x="3536" y="489"/>
                    <a:pt x="3369" y="447"/>
                  </a:cubicBezTo>
                  <a:cubicBezTo>
                    <a:pt x="3201" y="405"/>
                    <a:pt x="3034" y="384"/>
                    <a:pt x="2867" y="363"/>
                  </a:cubicBezTo>
                  <a:cubicBezTo>
                    <a:pt x="2589" y="118"/>
                    <a:pt x="2197" y="1"/>
                    <a:pt x="1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45;p2">
              <a:extLst>
                <a:ext uri="{FF2B5EF4-FFF2-40B4-BE49-F238E27FC236}">
                  <a16:creationId xmlns:a16="http://schemas.microsoft.com/office/drawing/2014/main" id="{9AB5B83C-3AC4-5C37-2A77-4E23F70631BA}"/>
                </a:ext>
              </a:extLst>
            </p:cNvPr>
            <p:cNvSpPr/>
            <p:nvPr/>
          </p:nvSpPr>
          <p:spPr>
            <a:xfrm>
              <a:off x="6465588" y="21076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10"/>
                  </a:moveTo>
                  <a:cubicBezTo>
                    <a:pt x="2804" y="931"/>
                    <a:pt x="2804" y="931"/>
                    <a:pt x="2804" y="952"/>
                  </a:cubicBezTo>
                  <a:cubicBezTo>
                    <a:pt x="2804" y="931"/>
                    <a:pt x="2783" y="910"/>
                    <a:pt x="2783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3" y="826"/>
                    <a:pt x="1988" y="847"/>
                  </a:cubicBezTo>
                  <a:cubicBezTo>
                    <a:pt x="2218" y="1014"/>
                    <a:pt x="2386" y="1286"/>
                    <a:pt x="2428" y="1517"/>
                  </a:cubicBezTo>
                  <a:cubicBezTo>
                    <a:pt x="2511" y="1956"/>
                    <a:pt x="2344" y="2542"/>
                    <a:pt x="1884" y="2709"/>
                  </a:cubicBezTo>
                  <a:cubicBezTo>
                    <a:pt x="1796" y="2741"/>
                    <a:pt x="1704" y="2753"/>
                    <a:pt x="1612" y="2753"/>
                  </a:cubicBezTo>
                  <a:cubicBezTo>
                    <a:pt x="1394" y="2753"/>
                    <a:pt x="1168" y="2684"/>
                    <a:pt x="963" y="2626"/>
                  </a:cubicBezTo>
                  <a:cubicBezTo>
                    <a:pt x="963" y="2102"/>
                    <a:pt x="921" y="1600"/>
                    <a:pt x="796" y="1119"/>
                  </a:cubicBezTo>
                  <a:cubicBezTo>
                    <a:pt x="837" y="994"/>
                    <a:pt x="900" y="868"/>
                    <a:pt x="984" y="805"/>
                  </a:cubicBezTo>
                  <a:close/>
                  <a:moveTo>
                    <a:pt x="1830" y="1"/>
                  </a:moveTo>
                  <a:cubicBezTo>
                    <a:pt x="1708" y="1"/>
                    <a:pt x="1585" y="11"/>
                    <a:pt x="1465" y="31"/>
                  </a:cubicBezTo>
                  <a:cubicBezTo>
                    <a:pt x="1419" y="26"/>
                    <a:pt x="1373" y="23"/>
                    <a:pt x="1330" y="23"/>
                  </a:cubicBezTo>
                  <a:cubicBezTo>
                    <a:pt x="861" y="23"/>
                    <a:pt x="547" y="322"/>
                    <a:pt x="356" y="742"/>
                  </a:cubicBezTo>
                  <a:cubicBezTo>
                    <a:pt x="293" y="847"/>
                    <a:pt x="252" y="952"/>
                    <a:pt x="231" y="1056"/>
                  </a:cubicBezTo>
                  <a:cubicBezTo>
                    <a:pt x="21" y="1684"/>
                    <a:pt x="0" y="2458"/>
                    <a:pt x="21" y="2960"/>
                  </a:cubicBezTo>
                  <a:cubicBezTo>
                    <a:pt x="42" y="3128"/>
                    <a:pt x="147" y="3253"/>
                    <a:pt x="314" y="3253"/>
                  </a:cubicBezTo>
                  <a:cubicBezTo>
                    <a:pt x="770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4"/>
                  </a:cubicBezTo>
                  <a:cubicBezTo>
                    <a:pt x="3118" y="3002"/>
                    <a:pt x="3181" y="2312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2"/>
                    <a:pt x="3537" y="491"/>
                    <a:pt x="3369" y="450"/>
                  </a:cubicBezTo>
                  <a:cubicBezTo>
                    <a:pt x="3202" y="408"/>
                    <a:pt x="3034" y="366"/>
                    <a:pt x="2867" y="345"/>
                  </a:cubicBezTo>
                  <a:cubicBezTo>
                    <a:pt x="2596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46;p2">
              <a:extLst>
                <a:ext uri="{FF2B5EF4-FFF2-40B4-BE49-F238E27FC236}">
                  <a16:creationId xmlns:a16="http://schemas.microsoft.com/office/drawing/2014/main" id="{848CC323-6AAE-0EB0-6ABC-2985AC7A1E05}"/>
                </a:ext>
              </a:extLst>
            </p:cNvPr>
            <p:cNvSpPr/>
            <p:nvPr/>
          </p:nvSpPr>
          <p:spPr>
            <a:xfrm>
              <a:off x="6566538" y="2108813"/>
              <a:ext cx="91575" cy="86325"/>
            </a:xfrm>
            <a:custGeom>
              <a:avLst/>
              <a:gdLst/>
              <a:ahLst/>
              <a:cxnLst/>
              <a:rect l="l" t="t" r="r" b="b"/>
              <a:pathLst>
                <a:path w="3663" h="3453" extrusionOk="0">
                  <a:moveTo>
                    <a:pt x="2784" y="907"/>
                  </a:moveTo>
                  <a:cubicBezTo>
                    <a:pt x="2804" y="907"/>
                    <a:pt x="2804" y="907"/>
                    <a:pt x="2825" y="928"/>
                  </a:cubicBezTo>
                  <a:cubicBezTo>
                    <a:pt x="2825" y="928"/>
                    <a:pt x="2804" y="949"/>
                    <a:pt x="2804" y="949"/>
                  </a:cubicBezTo>
                  <a:cubicBezTo>
                    <a:pt x="2804" y="949"/>
                    <a:pt x="2784" y="928"/>
                    <a:pt x="2784" y="907"/>
                  </a:cubicBezTo>
                  <a:close/>
                  <a:moveTo>
                    <a:pt x="984" y="802"/>
                  </a:moveTo>
                  <a:cubicBezTo>
                    <a:pt x="1319" y="823"/>
                    <a:pt x="1654" y="844"/>
                    <a:pt x="1988" y="844"/>
                  </a:cubicBezTo>
                  <a:cubicBezTo>
                    <a:pt x="2219" y="1032"/>
                    <a:pt x="2386" y="1283"/>
                    <a:pt x="2428" y="1513"/>
                  </a:cubicBezTo>
                  <a:cubicBezTo>
                    <a:pt x="2512" y="1953"/>
                    <a:pt x="2344" y="2560"/>
                    <a:pt x="1884" y="2706"/>
                  </a:cubicBezTo>
                  <a:cubicBezTo>
                    <a:pt x="1789" y="2740"/>
                    <a:pt x="1689" y="2754"/>
                    <a:pt x="1588" y="2754"/>
                  </a:cubicBezTo>
                  <a:cubicBezTo>
                    <a:pt x="1378" y="2754"/>
                    <a:pt x="1161" y="2693"/>
                    <a:pt x="963" y="2622"/>
                  </a:cubicBezTo>
                  <a:cubicBezTo>
                    <a:pt x="963" y="2120"/>
                    <a:pt x="921" y="1597"/>
                    <a:pt x="796" y="1116"/>
                  </a:cubicBezTo>
                  <a:cubicBezTo>
                    <a:pt x="838" y="990"/>
                    <a:pt x="900" y="886"/>
                    <a:pt x="984" y="802"/>
                  </a:cubicBezTo>
                  <a:close/>
                  <a:moveTo>
                    <a:pt x="1800" y="0"/>
                  </a:moveTo>
                  <a:cubicBezTo>
                    <a:pt x="1688" y="0"/>
                    <a:pt x="1576" y="10"/>
                    <a:pt x="1465" y="28"/>
                  </a:cubicBezTo>
                  <a:cubicBezTo>
                    <a:pt x="1419" y="23"/>
                    <a:pt x="1374" y="20"/>
                    <a:pt x="1330" y="20"/>
                  </a:cubicBezTo>
                  <a:cubicBezTo>
                    <a:pt x="862" y="20"/>
                    <a:pt x="548" y="318"/>
                    <a:pt x="356" y="739"/>
                  </a:cubicBezTo>
                  <a:cubicBezTo>
                    <a:pt x="294" y="844"/>
                    <a:pt x="252" y="949"/>
                    <a:pt x="231" y="1074"/>
                  </a:cubicBezTo>
                  <a:cubicBezTo>
                    <a:pt x="22" y="1702"/>
                    <a:pt x="1" y="2455"/>
                    <a:pt x="43" y="2978"/>
                  </a:cubicBezTo>
                  <a:cubicBezTo>
                    <a:pt x="43" y="3146"/>
                    <a:pt x="168" y="3250"/>
                    <a:pt x="335" y="3271"/>
                  </a:cubicBezTo>
                  <a:cubicBezTo>
                    <a:pt x="776" y="3285"/>
                    <a:pt x="1370" y="3452"/>
                    <a:pt x="1904" y="3452"/>
                  </a:cubicBezTo>
                  <a:cubicBezTo>
                    <a:pt x="2182" y="3452"/>
                    <a:pt x="2443" y="3407"/>
                    <a:pt x="2658" y="3271"/>
                  </a:cubicBezTo>
                  <a:cubicBezTo>
                    <a:pt x="3118" y="2999"/>
                    <a:pt x="3181" y="2330"/>
                    <a:pt x="3223" y="1702"/>
                  </a:cubicBezTo>
                  <a:cubicBezTo>
                    <a:pt x="3286" y="1388"/>
                    <a:pt x="3369" y="1095"/>
                    <a:pt x="3558" y="865"/>
                  </a:cubicBezTo>
                  <a:cubicBezTo>
                    <a:pt x="3662" y="718"/>
                    <a:pt x="3537" y="488"/>
                    <a:pt x="3390" y="446"/>
                  </a:cubicBezTo>
                  <a:cubicBezTo>
                    <a:pt x="3202" y="405"/>
                    <a:pt x="3035" y="384"/>
                    <a:pt x="2867" y="363"/>
                  </a:cubicBezTo>
                  <a:cubicBezTo>
                    <a:pt x="2590" y="118"/>
                    <a:pt x="2197" y="0"/>
                    <a:pt x="1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47;p2">
              <a:extLst>
                <a:ext uri="{FF2B5EF4-FFF2-40B4-BE49-F238E27FC236}">
                  <a16:creationId xmlns:a16="http://schemas.microsoft.com/office/drawing/2014/main" id="{87F3F828-BD13-44A9-3EE9-D5A69D722C24}"/>
                </a:ext>
              </a:extLst>
            </p:cNvPr>
            <p:cNvSpPr/>
            <p:nvPr/>
          </p:nvSpPr>
          <p:spPr>
            <a:xfrm>
              <a:off x="6263663" y="2202363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6" y="910"/>
                  </a:moveTo>
                  <a:cubicBezTo>
                    <a:pt x="2805" y="931"/>
                    <a:pt x="2805" y="931"/>
                    <a:pt x="2805" y="952"/>
                  </a:cubicBezTo>
                  <a:cubicBezTo>
                    <a:pt x="2805" y="931"/>
                    <a:pt x="2784" y="931"/>
                    <a:pt x="2784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4" y="847"/>
                    <a:pt x="1989" y="847"/>
                  </a:cubicBezTo>
                  <a:cubicBezTo>
                    <a:pt x="2219" y="1036"/>
                    <a:pt x="2365" y="1287"/>
                    <a:pt x="2428" y="1517"/>
                  </a:cubicBezTo>
                  <a:cubicBezTo>
                    <a:pt x="2512" y="1956"/>
                    <a:pt x="2344" y="2542"/>
                    <a:pt x="1863" y="2709"/>
                  </a:cubicBezTo>
                  <a:cubicBezTo>
                    <a:pt x="1782" y="2741"/>
                    <a:pt x="1695" y="2753"/>
                    <a:pt x="1605" y="2753"/>
                  </a:cubicBezTo>
                  <a:cubicBezTo>
                    <a:pt x="1395" y="2753"/>
                    <a:pt x="1169" y="2684"/>
                    <a:pt x="963" y="2626"/>
                  </a:cubicBezTo>
                  <a:cubicBezTo>
                    <a:pt x="963" y="2124"/>
                    <a:pt x="922" y="1601"/>
                    <a:pt x="796" y="1119"/>
                  </a:cubicBezTo>
                  <a:cubicBezTo>
                    <a:pt x="838" y="994"/>
                    <a:pt x="901" y="889"/>
                    <a:pt x="984" y="805"/>
                  </a:cubicBezTo>
                  <a:close/>
                  <a:moveTo>
                    <a:pt x="1830" y="1"/>
                  </a:moveTo>
                  <a:cubicBezTo>
                    <a:pt x="1708" y="1"/>
                    <a:pt x="1586" y="11"/>
                    <a:pt x="1466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2"/>
                    <a:pt x="357" y="743"/>
                  </a:cubicBezTo>
                  <a:cubicBezTo>
                    <a:pt x="294" y="847"/>
                    <a:pt x="252" y="952"/>
                    <a:pt x="231" y="1077"/>
                  </a:cubicBezTo>
                  <a:cubicBezTo>
                    <a:pt x="22" y="1684"/>
                    <a:pt x="1" y="2458"/>
                    <a:pt x="43" y="2981"/>
                  </a:cubicBezTo>
                  <a:cubicBezTo>
                    <a:pt x="43" y="3128"/>
                    <a:pt x="147" y="3253"/>
                    <a:pt x="315" y="3253"/>
                  </a:cubicBezTo>
                  <a:cubicBezTo>
                    <a:pt x="771" y="3281"/>
                    <a:pt x="1373" y="3446"/>
                    <a:pt x="1910" y="3446"/>
                  </a:cubicBezTo>
                  <a:cubicBezTo>
                    <a:pt x="2186" y="3446"/>
                    <a:pt x="2445" y="3402"/>
                    <a:pt x="2658" y="3274"/>
                  </a:cubicBezTo>
                  <a:cubicBezTo>
                    <a:pt x="3119" y="3002"/>
                    <a:pt x="3181" y="2312"/>
                    <a:pt x="3202" y="1684"/>
                  </a:cubicBezTo>
                  <a:cubicBezTo>
                    <a:pt x="3265" y="1391"/>
                    <a:pt x="3370" y="1098"/>
                    <a:pt x="3558" y="868"/>
                  </a:cubicBezTo>
                  <a:cubicBezTo>
                    <a:pt x="3663" y="722"/>
                    <a:pt x="3537" y="492"/>
                    <a:pt x="3370" y="450"/>
                  </a:cubicBezTo>
                  <a:cubicBezTo>
                    <a:pt x="3202" y="408"/>
                    <a:pt x="3035" y="366"/>
                    <a:pt x="2867" y="345"/>
                  </a:cubicBezTo>
                  <a:cubicBezTo>
                    <a:pt x="2597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48;p2">
              <a:extLst>
                <a:ext uri="{FF2B5EF4-FFF2-40B4-BE49-F238E27FC236}">
                  <a16:creationId xmlns:a16="http://schemas.microsoft.com/office/drawing/2014/main" id="{E9F6C04C-CA35-EC16-DBC9-FA06F9924409}"/>
                </a:ext>
              </a:extLst>
            </p:cNvPr>
            <p:cNvSpPr/>
            <p:nvPr/>
          </p:nvSpPr>
          <p:spPr>
            <a:xfrm>
              <a:off x="6364638" y="2203488"/>
              <a:ext cx="91550" cy="86475"/>
            </a:xfrm>
            <a:custGeom>
              <a:avLst/>
              <a:gdLst/>
              <a:ahLst/>
              <a:cxnLst/>
              <a:rect l="l" t="t" r="r" b="b"/>
              <a:pathLst>
                <a:path w="3662" h="3459" extrusionOk="0">
                  <a:moveTo>
                    <a:pt x="2783" y="907"/>
                  </a:moveTo>
                  <a:lnTo>
                    <a:pt x="2783" y="907"/>
                  </a:lnTo>
                  <a:cubicBezTo>
                    <a:pt x="2783" y="928"/>
                    <a:pt x="2804" y="928"/>
                    <a:pt x="2825" y="928"/>
                  </a:cubicBezTo>
                  <a:cubicBezTo>
                    <a:pt x="2804" y="928"/>
                    <a:pt x="2804" y="949"/>
                    <a:pt x="2804" y="970"/>
                  </a:cubicBezTo>
                  <a:cubicBezTo>
                    <a:pt x="2804" y="949"/>
                    <a:pt x="2783" y="928"/>
                    <a:pt x="2783" y="907"/>
                  </a:cubicBezTo>
                  <a:close/>
                  <a:moveTo>
                    <a:pt x="984" y="802"/>
                  </a:moveTo>
                  <a:cubicBezTo>
                    <a:pt x="1318" y="844"/>
                    <a:pt x="1653" y="844"/>
                    <a:pt x="1988" y="844"/>
                  </a:cubicBezTo>
                  <a:cubicBezTo>
                    <a:pt x="2218" y="1032"/>
                    <a:pt x="2365" y="1283"/>
                    <a:pt x="2427" y="1514"/>
                  </a:cubicBezTo>
                  <a:cubicBezTo>
                    <a:pt x="2511" y="1953"/>
                    <a:pt x="2344" y="2560"/>
                    <a:pt x="1862" y="2727"/>
                  </a:cubicBezTo>
                  <a:cubicBezTo>
                    <a:pt x="1785" y="2751"/>
                    <a:pt x="1702" y="2761"/>
                    <a:pt x="1616" y="2761"/>
                  </a:cubicBezTo>
                  <a:cubicBezTo>
                    <a:pt x="1402" y="2761"/>
                    <a:pt x="1172" y="2697"/>
                    <a:pt x="963" y="2623"/>
                  </a:cubicBezTo>
                  <a:cubicBezTo>
                    <a:pt x="963" y="2120"/>
                    <a:pt x="921" y="1597"/>
                    <a:pt x="795" y="1116"/>
                  </a:cubicBezTo>
                  <a:cubicBezTo>
                    <a:pt x="837" y="991"/>
                    <a:pt x="900" y="886"/>
                    <a:pt x="984" y="802"/>
                  </a:cubicBezTo>
                  <a:close/>
                  <a:moveTo>
                    <a:pt x="1799" y="0"/>
                  </a:moveTo>
                  <a:cubicBezTo>
                    <a:pt x="1687" y="0"/>
                    <a:pt x="1575" y="10"/>
                    <a:pt x="1465" y="28"/>
                  </a:cubicBezTo>
                  <a:cubicBezTo>
                    <a:pt x="1418" y="23"/>
                    <a:pt x="1373" y="20"/>
                    <a:pt x="1329" y="20"/>
                  </a:cubicBezTo>
                  <a:cubicBezTo>
                    <a:pt x="861" y="20"/>
                    <a:pt x="547" y="319"/>
                    <a:pt x="356" y="739"/>
                  </a:cubicBezTo>
                  <a:cubicBezTo>
                    <a:pt x="293" y="844"/>
                    <a:pt x="251" y="970"/>
                    <a:pt x="230" y="1074"/>
                  </a:cubicBezTo>
                  <a:cubicBezTo>
                    <a:pt x="21" y="1702"/>
                    <a:pt x="0" y="2455"/>
                    <a:pt x="42" y="2978"/>
                  </a:cubicBezTo>
                  <a:cubicBezTo>
                    <a:pt x="42" y="3146"/>
                    <a:pt x="168" y="3271"/>
                    <a:pt x="335" y="3271"/>
                  </a:cubicBezTo>
                  <a:cubicBezTo>
                    <a:pt x="783" y="3285"/>
                    <a:pt x="1391" y="3459"/>
                    <a:pt x="1932" y="3459"/>
                  </a:cubicBezTo>
                  <a:cubicBezTo>
                    <a:pt x="2199" y="3459"/>
                    <a:pt x="2450" y="3417"/>
                    <a:pt x="2657" y="3292"/>
                  </a:cubicBezTo>
                  <a:cubicBezTo>
                    <a:pt x="3118" y="2999"/>
                    <a:pt x="3181" y="2330"/>
                    <a:pt x="3222" y="1702"/>
                  </a:cubicBezTo>
                  <a:cubicBezTo>
                    <a:pt x="3285" y="1388"/>
                    <a:pt x="3369" y="1116"/>
                    <a:pt x="3557" y="865"/>
                  </a:cubicBezTo>
                  <a:cubicBezTo>
                    <a:pt x="3662" y="719"/>
                    <a:pt x="3536" y="488"/>
                    <a:pt x="3369" y="447"/>
                  </a:cubicBezTo>
                  <a:cubicBezTo>
                    <a:pt x="3201" y="405"/>
                    <a:pt x="3034" y="384"/>
                    <a:pt x="2867" y="363"/>
                  </a:cubicBezTo>
                  <a:cubicBezTo>
                    <a:pt x="2589" y="118"/>
                    <a:pt x="219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49;p2">
              <a:extLst>
                <a:ext uri="{FF2B5EF4-FFF2-40B4-BE49-F238E27FC236}">
                  <a16:creationId xmlns:a16="http://schemas.microsoft.com/office/drawing/2014/main" id="{D06B0D8F-52C2-1234-BB97-A3470CDBA4E4}"/>
                </a:ext>
              </a:extLst>
            </p:cNvPr>
            <p:cNvSpPr/>
            <p:nvPr/>
          </p:nvSpPr>
          <p:spPr>
            <a:xfrm>
              <a:off x="6465588" y="22049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10"/>
                  </a:moveTo>
                  <a:cubicBezTo>
                    <a:pt x="2804" y="931"/>
                    <a:pt x="2804" y="931"/>
                    <a:pt x="2804" y="951"/>
                  </a:cubicBezTo>
                  <a:cubicBezTo>
                    <a:pt x="2804" y="931"/>
                    <a:pt x="2783" y="931"/>
                    <a:pt x="2783" y="910"/>
                  </a:cubicBezTo>
                  <a:close/>
                  <a:moveTo>
                    <a:pt x="984" y="784"/>
                  </a:moveTo>
                  <a:cubicBezTo>
                    <a:pt x="1319" y="826"/>
                    <a:pt x="1653" y="826"/>
                    <a:pt x="1988" y="847"/>
                  </a:cubicBezTo>
                  <a:cubicBezTo>
                    <a:pt x="2218" y="1035"/>
                    <a:pt x="2386" y="1286"/>
                    <a:pt x="2428" y="1516"/>
                  </a:cubicBezTo>
                  <a:cubicBezTo>
                    <a:pt x="2511" y="1956"/>
                    <a:pt x="2344" y="2542"/>
                    <a:pt x="1884" y="2709"/>
                  </a:cubicBezTo>
                  <a:cubicBezTo>
                    <a:pt x="1796" y="2740"/>
                    <a:pt x="1704" y="2753"/>
                    <a:pt x="1612" y="2753"/>
                  </a:cubicBezTo>
                  <a:cubicBezTo>
                    <a:pt x="1394" y="2753"/>
                    <a:pt x="1168" y="2684"/>
                    <a:pt x="963" y="2625"/>
                  </a:cubicBezTo>
                  <a:cubicBezTo>
                    <a:pt x="963" y="2102"/>
                    <a:pt x="921" y="1600"/>
                    <a:pt x="796" y="1098"/>
                  </a:cubicBezTo>
                  <a:cubicBezTo>
                    <a:pt x="837" y="993"/>
                    <a:pt x="900" y="868"/>
                    <a:pt x="984" y="784"/>
                  </a:cubicBezTo>
                  <a:close/>
                  <a:moveTo>
                    <a:pt x="1830" y="0"/>
                  </a:moveTo>
                  <a:cubicBezTo>
                    <a:pt x="1708" y="0"/>
                    <a:pt x="1585" y="11"/>
                    <a:pt x="1465" y="31"/>
                  </a:cubicBezTo>
                  <a:cubicBezTo>
                    <a:pt x="1419" y="25"/>
                    <a:pt x="1373" y="23"/>
                    <a:pt x="1330" y="23"/>
                  </a:cubicBezTo>
                  <a:cubicBezTo>
                    <a:pt x="861" y="23"/>
                    <a:pt x="547" y="321"/>
                    <a:pt x="356" y="742"/>
                  </a:cubicBezTo>
                  <a:cubicBezTo>
                    <a:pt x="293" y="847"/>
                    <a:pt x="252" y="951"/>
                    <a:pt x="231" y="1077"/>
                  </a:cubicBezTo>
                  <a:cubicBezTo>
                    <a:pt x="21" y="1684"/>
                    <a:pt x="0" y="2458"/>
                    <a:pt x="21" y="2960"/>
                  </a:cubicBezTo>
                  <a:cubicBezTo>
                    <a:pt x="42" y="3128"/>
                    <a:pt x="147" y="3253"/>
                    <a:pt x="314" y="3253"/>
                  </a:cubicBezTo>
                  <a:cubicBezTo>
                    <a:pt x="770" y="3281"/>
                    <a:pt x="1373" y="3445"/>
                    <a:pt x="1910" y="3445"/>
                  </a:cubicBezTo>
                  <a:cubicBezTo>
                    <a:pt x="2186" y="3445"/>
                    <a:pt x="2445" y="3402"/>
                    <a:pt x="2658" y="3274"/>
                  </a:cubicBezTo>
                  <a:cubicBezTo>
                    <a:pt x="3118" y="3002"/>
                    <a:pt x="3181" y="2312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1"/>
                    <a:pt x="3537" y="491"/>
                    <a:pt x="3369" y="449"/>
                  </a:cubicBezTo>
                  <a:cubicBezTo>
                    <a:pt x="3202" y="407"/>
                    <a:pt x="3034" y="366"/>
                    <a:pt x="2867" y="345"/>
                  </a:cubicBezTo>
                  <a:cubicBezTo>
                    <a:pt x="2596" y="106"/>
                    <a:pt x="2217" y="0"/>
                    <a:pt x="1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50;p2">
              <a:extLst>
                <a:ext uri="{FF2B5EF4-FFF2-40B4-BE49-F238E27FC236}">
                  <a16:creationId xmlns:a16="http://schemas.microsoft.com/office/drawing/2014/main" id="{E28FD75B-A961-3FE1-1328-E881BCAE53D5}"/>
                </a:ext>
              </a:extLst>
            </p:cNvPr>
            <p:cNvSpPr/>
            <p:nvPr/>
          </p:nvSpPr>
          <p:spPr>
            <a:xfrm>
              <a:off x="6566538" y="2206113"/>
              <a:ext cx="91575" cy="86475"/>
            </a:xfrm>
            <a:custGeom>
              <a:avLst/>
              <a:gdLst/>
              <a:ahLst/>
              <a:cxnLst/>
              <a:rect l="l" t="t" r="r" b="b"/>
              <a:pathLst>
                <a:path w="3663" h="3459" extrusionOk="0">
                  <a:moveTo>
                    <a:pt x="2784" y="906"/>
                  </a:moveTo>
                  <a:lnTo>
                    <a:pt x="2784" y="906"/>
                  </a:lnTo>
                  <a:cubicBezTo>
                    <a:pt x="2804" y="927"/>
                    <a:pt x="2804" y="927"/>
                    <a:pt x="2825" y="927"/>
                  </a:cubicBezTo>
                  <a:cubicBezTo>
                    <a:pt x="2825" y="927"/>
                    <a:pt x="2804" y="948"/>
                    <a:pt x="2804" y="969"/>
                  </a:cubicBezTo>
                  <a:cubicBezTo>
                    <a:pt x="2804" y="948"/>
                    <a:pt x="2784" y="927"/>
                    <a:pt x="2784" y="906"/>
                  </a:cubicBezTo>
                  <a:close/>
                  <a:moveTo>
                    <a:pt x="984" y="802"/>
                  </a:moveTo>
                  <a:cubicBezTo>
                    <a:pt x="1319" y="844"/>
                    <a:pt x="1654" y="844"/>
                    <a:pt x="1988" y="844"/>
                  </a:cubicBezTo>
                  <a:cubicBezTo>
                    <a:pt x="2219" y="1032"/>
                    <a:pt x="2386" y="1283"/>
                    <a:pt x="2428" y="1513"/>
                  </a:cubicBezTo>
                  <a:cubicBezTo>
                    <a:pt x="2512" y="1953"/>
                    <a:pt x="2344" y="2559"/>
                    <a:pt x="1884" y="2727"/>
                  </a:cubicBezTo>
                  <a:cubicBezTo>
                    <a:pt x="1800" y="2751"/>
                    <a:pt x="1713" y="2761"/>
                    <a:pt x="1624" y="2761"/>
                  </a:cubicBezTo>
                  <a:cubicBezTo>
                    <a:pt x="1403" y="2761"/>
                    <a:pt x="1172" y="2697"/>
                    <a:pt x="963" y="2622"/>
                  </a:cubicBezTo>
                  <a:cubicBezTo>
                    <a:pt x="963" y="2120"/>
                    <a:pt x="921" y="1597"/>
                    <a:pt x="796" y="1116"/>
                  </a:cubicBezTo>
                  <a:cubicBezTo>
                    <a:pt x="838" y="990"/>
                    <a:pt x="900" y="886"/>
                    <a:pt x="984" y="802"/>
                  </a:cubicBezTo>
                  <a:close/>
                  <a:moveTo>
                    <a:pt x="1800" y="0"/>
                  </a:moveTo>
                  <a:cubicBezTo>
                    <a:pt x="1688" y="0"/>
                    <a:pt x="1576" y="9"/>
                    <a:pt x="1465" y="28"/>
                  </a:cubicBezTo>
                  <a:cubicBezTo>
                    <a:pt x="1419" y="22"/>
                    <a:pt x="1374" y="20"/>
                    <a:pt x="1330" y="20"/>
                  </a:cubicBezTo>
                  <a:cubicBezTo>
                    <a:pt x="862" y="20"/>
                    <a:pt x="548" y="318"/>
                    <a:pt x="356" y="739"/>
                  </a:cubicBezTo>
                  <a:cubicBezTo>
                    <a:pt x="294" y="844"/>
                    <a:pt x="252" y="969"/>
                    <a:pt x="231" y="1074"/>
                  </a:cubicBezTo>
                  <a:cubicBezTo>
                    <a:pt x="22" y="1702"/>
                    <a:pt x="1" y="2455"/>
                    <a:pt x="43" y="2978"/>
                  </a:cubicBezTo>
                  <a:cubicBezTo>
                    <a:pt x="43" y="3145"/>
                    <a:pt x="168" y="3271"/>
                    <a:pt x="335" y="3271"/>
                  </a:cubicBezTo>
                  <a:cubicBezTo>
                    <a:pt x="784" y="3285"/>
                    <a:pt x="1392" y="3458"/>
                    <a:pt x="1933" y="3458"/>
                  </a:cubicBezTo>
                  <a:cubicBezTo>
                    <a:pt x="2200" y="3458"/>
                    <a:pt x="2451" y="3416"/>
                    <a:pt x="2658" y="3292"/>
                  </a:cubicBezTo>
                  <a:cubicBezTo>
                    <a:pt x="3118" y="2999"/>
                    <a:pt x="3181" y="2329"/>
                    <a:pt x="3223" y="1702"/>
                  </a:cubicBezTo>
                  <a:cubicBezTo>
                    <a:pt x="3286" y="1388"/>
                    <a:pt x="3369" y="1116"/>
                    <a:pt x="3558" y="865"/>
                  </a:cubicBezTo>
                  <a:cubicBezTo>
                    <a:pt x="3662" y="718"/>
                    <a:pt x="3537" y="488"/>
                    <a:pt x="3390" y="446"/>
                  </a:cubicBezTo>
                  <a:cubicBezTo>
                    <a:pt x="3202" y="404"/>
                    <a:pt x="3035" y="383"/>
                    <a:pt x="2867" y="362"/>
                  </a:cubicBezTo>
                  <a:cubicBezTo>
                    <a:pt x="2590" y="118"/>
                    <a:pt x="2197" y="0"/>
                    <a:pt x="1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51;p2">
              <a:extLst>
                <a:ext uri="{FF2B5EF4-FFF2-40B4-BE49-F238E27FC236}">
                  <a16:creationId xmlns:a16="http://schemas.microsoft.com/office/drawing/2014/main" id="{341D03EB-1753-8EAE-F66F-B0A3DF6BFBB5}"/>
                </a:ext>
              </a:extLst>
            </p:cNvPr>
            <p:cNvSpPr/>
            <p:nvPr/>
          </p:nvSpPr>
          <p:spPr>
            <a:xfrm>
              <a:off x="6263663" y="2299663"/>
              <a:ext cx="91575" cy="86175"/>
            </a:xfrm>
            <a:custGeom>
              <a:avLst/>
              <a:gdLst/>
              <a:ahLst/>
              <a:cxnLst/>
              <a:rect l="l" t="t" r="r" b="b"/>
              <a:pathLst>
                <a:path w="3663" h="3447" extrusionOk="0">
                  <a:moveTo>
                    <a:pt x="2826" y="910"/>
                  </a:moveTo>
                  <a:cubicBezTo>
                    <a:pt x="2805" y="931"/>
                    <a:pt x="2805" y="952"/>
                    <a:pt x="2805" y="952"/>
                  </a:cubicBezTo>
                  <a:cubicBezTo>
                    <a:pt x="2805" y="931"/>
                    <a:pt x="2784" y="931"/>
                    <a:pt x="2784" y="910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4" y="847"/>
                    <a:pt x="1989" y="847"/>
                  </a:cubicBezTo>
                  <a:cubicBezTo>
                    <a:pt x="2219" y="1035"/>
                    <a:pt x="2365" y="1286"/>
                    <a:pt x="2428" y="1517"/>
                  </a:cubicBezTo>
                  <a:cubicBezTo>
                    <a:pt x="2512" y="1956"/>
                    <a:pt x="2344" y="2563"/>
                    <a:pt x="1863" y="2709"/>
                  </a:cubicBezTo>
                  <a:cubicBezTo>
                    <a:pt x="1775" y="2743"/>
                    <a:pt x="1680" y="2757"/>
                    <a:pt x="1582" y="2757"/>
                  </a:cubicBezTo>
                  <a:cubicBezTo>
                    <a:pt x="1378" y="2757"/>
                    <a:pt x="1161" y="2696"/>
                    <a:pt x="963" y="2626"/>
                  </a:cubicBezTo>
                  <a:cubicBezTo>
                    <a:pt x="963" y="2123"/>
                    <a:pt x="922" y="1600"/>
                    <a:pt x="796" y="1119"/>
                  </a:cubicBezTo>
                  <a:cubicBezTo>
                    <a:pt x="838" y="994"/>
                    <a:pt x="901" y="889"/>
                    <a:pt x="984" y="805"/>
                  </a:cubicBezTo>
                  <a:close/>
                  <a:moveTo>
                    <a:pt x="1830" y="1"/>
                  </a:moveTo>
                  <a:cubicBezTo>
                    <a:pt x="1708" y="1"/>
                    <a:pt x="1586" y="11"/>
                    <a:pt x="1466" y="31"/>
                  </a:cubicBezTo>
                  <a:cubicBezTo>
                    <a:pt x="1419" y="26"/>
                    <a:pt x="1374" y="23"/>
                    <a:pt x="1330" y="23"/>
                  </a:cubicBezTo>
                  <a:cubicBezTo>
                    <a:pt x="862" y="23"/>
                    <a:pt x="548" y="321"/>
                    <a:pt x="357" y="742"/>
                  </a:cubicBezTo>
                  <a:cubicBezTo>
                    <a:pt x="294" y="847"/>
                    <a:pt x="252" y="952"/>
                    <a:pt x="231" y="1077"/>
                  </a:cubicBezTo>
                  <a:cubicBezTo>
                    <a:pt x="22" y="1705"/>
                    <a:pt x="1" y="2458"/>
                    <a:pt x="43" y="2981"/>
                  </a:cubicBezTo>
                  <a:cubicBezTo>
                    <a:pt x="43" y="3128"/>
                    <a:pt x="147" y="3253"/>
                    <a:pt x="315" y="3274"/>
                  </a:cubicBezTo>
                  <a:cubicBezTo>
                    <a:pt x="769" y="3288"/>
                    <a:pt x="1367" y="3446"/>
                    <a:pt x="1902" y="3446"/>
                  </a:cubicBezTo>
                  <a:cubicBezTo>
                    <a:pt x="2181" y="3446"/>
                    <a:pt x="2443" y="3403"/>
                    <a:pt x="2658" y="3274"/>
                  </a:cubicBezTo>
                  <a:cubicBezTo>
                    <a:pt x="3119" y="3002"/>
                    <a:pt x="3181" y="2312"/>
                    <a:pt x="3202" y="1684"/>
                  </a:cubicBezTo>
                  <a:cubicBezTo>
                    <a:pt x="3265" y="1391"/>
                    <a:pt x="3370" y="1098"/>
                    <a:pt x="3558" y="868"/>
                  </a:cubicBezTo>
                  <a:cubicBezTo>
                    <a:pt x="3663" y="722"/>
                    <a:pt x="3537" y="491"/>
                    <a:pt x="3370" y="449"/>
                  </a:cubicBezTo>
                  <a:cubicBezTo>
                    <a:pt x="3202" y="408"/>
                    <a:pt x="3035" y="387"/>
                    <a:pt x="2867" y="345"/>
                  </a:cubicBezTo>
                  <a:cubicBezTo>
                    <a:pt x="2597" y="106"/>
                    <a:pt x="2217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52;p2">
              <a:extLst>
                <a:ext uri="{FF2B5EF4-FFF2-40B4-BE49-F238E27FC236}">
                  <a16:creationId xmlns:a16="http://schemas.microsoft.com/office/drawing/2014/main" id="{CC0A8DE4-AC3B-1FCE-EC20-858E2C9A1425}"/>
                </a:ext>
              </a:extLst>
            </p:cNvPr>
            <p:cNvSpPr/>
            <p:nvPr/>
          </p:nvSpPr>
          <p:spPr>
            <a:xfrm>
              <a:off x="6364638" y="2300988"/>
              <a:ext cx="91550" cy="86275"/>
            </a:xfrm>
            <a:custGeom>
              <a:avLst/>
              <a:gdLst/>
              <a:ahLst/>
              <a:cxnLst/>
              <a:rect l="l" t="t" r="r" b="b"/>
              <a:pathLst>
                <a:path w="3662" h="3451" extrusionOk="0">
                  <a:moveTo>
                    <a:pt x="2825" y="920"/>
                  </a:moveTo>
                  <a:cubicBezTo>
                    <a:pt x="2804" y="920"/>
                    <a:pt x="2804" y="941"/>
                    <a:pt x="2804" y="961"/>
                  </a:cubicBezTo>
                  <a:cubicBezTo>
                    <a:pt x="2804" y="941"/>
                    <a:pt x="2783" y="920"/>
                    <a:pt x="2783" y="920"/>
                  </a:cubicBezTo>
                  <a:close/>
                  <a:moveTo>
                    <a:pt x="984" y="794"/>
                  </a:moveTo>
                  <a:cubicBezTo>
                    <a:pt x="1318" y="836"/>
                    <a:pt x="1653" y="836"/>
                    <a:pt x="1988" y="857"/>
                  </a:cubicBezTo>
                  <a:cubicBezTo>
                    <a:pt x="2218" y="1024"/>
                    <a:pt x="2365" y="1296"/>
                    <a:pt x="2427" y="1505"/>
                  </a:cubicBezTo>
                  <a:cubicBezTo>
                    <a:pt x="2511" y="1966"/>
                    <a:pt x="2344" y="2552"/>
                    <a:pt x="1862" y="2719"/>
                  </a:cubicBezTo>
                  <a:cubicBezTo>
                    <a:pt x="1785" y="2743"/>
                    <a:pt x="1702" y="2753"/>
                    <a:pt x="1616" y="2753"/>
                  </a:cubicBezTo>
                  <a:cubicBezTo>
                    <a:pt x="1402" y="2753"/>
                    <a:pt x="1172" y="2689"/>
                    <a:pt x="963" y="2614"/>
                  </a:cubicBezTo>
                  <a:cubicBezTo>
                    <a:pt x="963" y="2112"/>
                    <a:pt x="921" y="1610"/>
                    <a:pt x="795" y="1108"/>
                  </a:cubicBezTo>
                  <a:cubicBezTo>
                    <a:pt x="837" y="982"/>
                    <a:pt x="900" y="878"/>
                    <a:pt x="984" y="794"/>
                  </a:cubicBezTo>
                  <a:close/>
                  <a:moveTo>
                    <a:pt x="1773" y="0"/>
                  </a:moveTo>
                  <a:cubicBezTo>
                    <a:pt x="1670" y="0"/>
                    <a:pt x="1567" y="7"/>
                    <a:pt x="1465" y="20"/>
                  </a:cubicBezTo>
                  <a:cubicBezTo>
                    <a:pt x="1430" y="17"/>
                    <a:pt x="1396" y="16"/>
                    <a:pt x="1363" y="16"/>
                  </a:cubicBezTo>
                  <a:cubicBezTo>
                    <a:pt x="876" y="16"/>
                    <a:pt x="552" y="300"/>
                    <a:pt x="356" y="731"/>
                  </a:cubicBezTo>
                  <a:cubicBezTo>
                    <a:pt x="293" y="836"/>
                    <a:pt x="251" y="961"/>
                    <a:pt x="230" y="1066"/>
                  </a:cubicBezTo>
                  <a:cubicBezTo>
                    <a:pt x="21" y="1694"/>
                    <a:pt x="0" y="2447"/>
                    <a:pt x="42" y="2970"/>
                  </a:cubicBezTo>
                  <a:cubicBezTo>
                    <a:pt x="42" y="3137"/>
                    <a:pt x="168" y="3263"/>
                    <a:pt x="335" y="3263"/>
                  </a:cubicBezTo>
                  <a:cubicBezTo>
                    <a:pt x="783" y="3277"/>
                    <a:pt x="1391" y="3451"/>
                    <a:pt x="1932" y="3451"/>
                  </a:cubicBezTo>
                  <a:cubicBezTo>
                    <a:pt x="2199" y="3451"/>
                    <a:pt x="2450" y="3408"/>
                    <a:pt x="2657" y="3284"/>
                  </a:cubicBezTo>
                  <a:cubicBezTo>
                    <a:pt x="3118" y="2991"/>
                    <a:pt x="3181" y="2321"/>
                    <a:pt x="3222" y="1694"/>
                  </a:cubicBezTo>
                  <a:cubicBezTo>
                    <a:pt x="3285" y="1401"/>
                    <a:pt x="3369" y="1108"/>
                    <a:pt x="3557" y="878"/>
                  </a:cubicBezTo>
                  <a:cubicBezTo>
                    <a:pt x="3662" y="710"/>
                    <a:pt x="3536" y="480"/>
                    <a:pt x="3369" y="438"/>
                  </a:cubicBezTo>
                  <a:cubicBezTo>
                    <a:pt x="3201" y="396"/>
                    <a:pt x="3034" y="376"/>
                    <a:pt x="2867" y="355"/>
                  </a:cubicBezTo>
                  <a:cubicBezTo>
                    <a:pt x="2583" y="104"/>
                    <a:pt x="2180" y="0"/>
                    <a:pt x="17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53;p2">
              <a:extLst>
                <a:ext uri="{FF2B5EF4-FFF2-40B4-BE49-F238E27FC236}">
                  <a16:creationId xmlns:a16="http://schemas.microsoft.com/office/drawing/2014/main" id="{D8ECA538-EF80-C801-43EF-2809F855CFFC}"/>
                </a:ext>
              </a:extLst>
            </p:cNvPr>
            <p:cNvSpPr/>
            <p:nvPr/>
          </p:nvSpPr>
          <p:spPr>
            <a:xfrm>
              <a:off x="6465588" y="2302288"/>
              <a:ext cx="91575" cy="86150"/>
            </a:xfrm>
            <a:custGeom>
              <a:avLst/>
              <a:gdLst/>
              <a:ahLst/>
              <a:cxnLst/>
              <a:rect l="l" t="t" r="r" b="b"/>
              <a:pathLst>
                <a:path w="3663" h="3446" extrusionOk="0">
                  <a:moveTo>
                    <a:pt x="2825" y="909"/>
                  </a:moveTo>
                  <a:cubicBezTo>
                    <a:pt x="2804" y="930"/>
                    <a:pt x="2804" y="930"/>
                    <a:pt x="2804" y="951"/>
                  </a:cubicBezTo>
                  <a:cubicBezTo>
                    <a:pt x="2804" y="930"/>
                    <a:pt x="2783" y="930"/>
                    <a:pt x="2783" y="909"/>
                  </a:cubicBezTo>
                  <a:close/>
                  <a:moveTo>
                    <a:pt x="984" y="805"/>
                  </a:moveTo>
                  <a:cubicBezTo>
                    <a:pt x="1319" y="826"/>
                    <a:pt x="1653" y="847"/>
                    <a:pt x="1988" y="847"/>
                  </a:cubicBezTo>
                  <a:cubicBezTo>
                    <a:pt x="2218" y="1035"/>
                    <a:pt x="2386" y="1286"/>
                    <a:pt x="2428" y="1516"/>
                  </a:cubicBezTo>
                  <a:cubicBezTo>
                    <a:pt x="2511" y="1956"/>
                    <a:pt x="2344" y="2562"/>
                    <a:pt x="1884" y="2709"/>
                  </a:cubicBezTo>
                  <a:cubicBezTo>
                    <a:pt x="1788" y="2743"/>
                    <a:pt x="1689" y="2757"/>
                    <a:pt x="1588" y="2757"/>
                  </a:cubicBezTo>
                  <a:cubicBezTo>
                    <a:pt x="1378" y="2757"/>
                    <a:pt x="1161" y="2696"/>
                    <a:pt x="963" y="2625"/>
                  </a:cubicBezTo>
                  <a:cubicBezTo>
                    <a:pt x="963" y="2123"/>
                    <a:pt x="921" y="1600"/>
                    <a:pt x="796" y="1119"/>
                  </a:cubicBezTo>
                  <a:cubicBezTo>
                    <a:pt x="837" y="993"/>
                    <a:pt x="900" y="889"/>
                    <a:pt x="984" y="805"/>
                  </a:cubicBezTo>
                  <a:close/>
                  <a:moveTo>
                    <a:pt x="1830" y="0"/>
                  </a:moveTo>
                  <a:cubicBezTo>
                    <a:pt x="1708" y="0"/>
                    <a:pt x="1585" y="11"/>
                    <a:pt x="1465" y="31"/>
                  </a:cubicBezTo>
                  <a:cubicBezTo>
                    <a:pt x="1419" y="25"/>
                    <a:pt x="1373" y="23"/>
                    <a:pt x="1330" y="23"/>
                  </a:cubicBezTo>
                  <a:cubicBezTo>
                    <a:pt x="861" y="23"/>
                    <a:pt x="547" y="321"/>
                    <a:pt x="356" y="742"/>
                  </a:cubicBezTo>
                  <a:cubicBezTo>
                    <a:pt x="293" y="847"/>
                    <a:pt x="252" y="951"/>
                    <a:pt x="231" y="1077"/>
                  </a:cubicBezTo>
                  <a:cubicBezTo>
                    <a:pt x="21" y="1684"/>
                    <a:pt x="0" y="2458"/>
                    <a:pt x="21" y="2981"/>
                  </a:cubicBezTo>
                  <a:cubicBezTo>
                    <a:pt x="42" y="3127"/>
                    <a:pt x="147" y="3253"/>
                    <a:pt x="314" y="3274"/>
                  </a:cubicBezTo>
                  <a:cubicBezTo>
                    <a:pt x="768" y="3288"/>
                    <a:pt x="1367" y="3446"/>
                    <a:pt x="1902" y="3446"/>
                  </a:cubicBezTo>
                  <a:cubicBezTo>
                    <a:pt x="2181" y="3446"/>
                    <a:pt x="2443" y="3403"/>
                    <a:pt x="2658" y="3274"/>
                  </a:cubicBezTo>
                  <a:cubicBezTo>
                    <a:pt x="3118" y="3002"/>
                    <a:pt x="3181" y="2311"/>
                    <a:pt x="3223" y="1684"/>
                  </a:cubicBezTo>
                  <a:cubicBezTo>
                    <a:pt x="3285" y="1391"/>
                    <a:pt x="3369" y="1098"/>
                    <a:pt x="3557" y="868"/>
                  </a:cubicBezTo>
                  <a:cubicBezTo>
                    <a:pt x="3662" y="721"/>
                    <a:pt x="3537" y="491"/>
                    <a:pt x="3369" y="449"/>
                  </a:cubicBezTo>
                  <a:cubicBezTo>
                    <a:pt x="3202" y="407"/>
                    <a:pt x="3034" y="365"/>
                    <a:pt x="2867" y="344"/>
                  </a:cubicBezTo>
                  <a:cubicBezTo>
                    <a:pt x="2596" y="106"/>
                    <a:pt x="2217" y="0"/>
                    <a:pt x="1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54;p2">
              <a:extLst>
                <a:ext uri="{FF2B5EF4-FFF2-40B4-BE49-F238E27FC236}">
                  <a16:creationId xmlns:a16="http://schemas.microsoft.com/office/drawing/2014/main" id="{712498C0-7D54-D4B4-6F48-CAF0103C9FB4}"/>
                </a:ext>
              </a:extLst>
            </p:cNvPr>
            <p:cNvSpPr/>
            <p:nvPr/>
          </p:nvSpPr>
          <p:spPr>
            <a:xfrm>
              <a:off x="6566538" y="2303613"/>
              <a:ext cx="91575" cy="86275"/>
            </a:xfrm>
            <a:custGeom>
              <a:avLst/>
              <a:gdLst/>
              <a:ahLst/>
              <a:cxnLst/>
              <a:rect l="l" t="t" r="r" b="b"/>
              <a:pathLst>
                <a:path w="3663" h="3451" extrusionOk="0">
                  <a:moveTo>
                    <a:pt x="2825" y="919"/>
                  </a:moveTo>
                  <a:cubicBezTo>
                    <a:pt x="2825" y="919"/>
                    <a:pt x="2804" y="940"/>
                    <a:pt x="2804" y="961"/>
                  </a:cubicBezTo>
                  <a:cubicBezTo>
                    <a:pt x="2804" y="940"/>
                    <a:pt x="2784" y="919"/>
                    <a:pt x="2784" y="919"/>
                  </a:cubicBezTo>
                  <a:close/>
                  <a:moveTo>
                    <a:pt x="984" y="794"/>
                  </a:moveTo>
                  <a:cubicBezTo>
                    <a:pt x="1319" y="836"/>
                    <a:pt x="1654" y="836"/>
                    <a:pt x="1988" y="856"/>
                  </a:cubicBezTo>
                  <a:cubicBezTo>
                    <a:pt x="2219" y="1024"/>
                    <a:pt x="2386" y="1296"/>
                    <a:pt x="2428" y="1505"/>
                  </a:cubicBezTo>
                  <a:cubicBezTo>
                    <a:pt x="2512" y="1965"/>
                    <a:pt x="2344" y="2551"/>
                    <a:pt x="1884" y="2719"/>
                  </a:cubicBezTo>
                  <a:cubicBezTo>
                    <a:pt x="1800" y="2743"/>
                    <a:pt x="1713" y="2753"/>
                    <a:pt x="1624" y="2753"/>
                  </a:cubicBezTo>
                  <a:cubicBezTo>
                    <a:pt x="1403" y="2753"/>
                    <a:pt x="1172" y="2689"/>
                    <a:pt x="963" y="2614"/>
                  </a:cubicBezTo>
                  <a:cubicBezTo>
                    <a:pt x="963" y="2112"/>
                    <a:pt x="921" y="1610"/>
                    <a:pt x="796" y="1108"/>
                  </a:cubicBezTo>
                  <a:cubicBezTo>
                    <a:pt x="838" y="982"/>
                    <a:pt x="900" y="877"/>
                    <a:pt x="984" y="794"/>
                  </a:cubicBezTo>
                  <a:close/>
                  <a:moveTo>
                    <a:pt x="1774" y="0"/>
                  </a:moveTo>
                  <a:cubicBezTo>
                    <a:pt x="1671" y="0"/>
                    <a:pt x="1567" y="7"/>
                    <a:pt x="1465" y="19"/>
                  </a:cubicBezTo>
                  <a:cubicBezTo>
                    <a:pt x="1431" y="17"/>
                    <a:pt x="1397" y="16"/>
                    <a:pt x="1364" y="16"/>
                  </a:cubicBezTo>
                  <a:cubicBezTo>
                    <a:pt x="877" y="16"/>
                    <a:pt x="552" y="300"/>
                    <a:pt x="356" y="731"/>
                  </a:cubicBezTo>
                  <a:cubicBezTo>
                    <a:pt x="294" y="836"/>
                    <a:pt x="252" y="961"/>
                    <a:pt x="231" y="1066"/>
                  </a:cubicBezTo>
                  <a:cubicBezTo>
                    <a:pt x="22" y="1693"/>
                    <a:pt x="1" y="2447"/>
                    <a:pt x="43" y="2970"/>
                  </a:cubicBezTo>
                  <a:cubicBezTo>
                    <a:pt x="43" y="3137"/>
                    <a:pt x="168" y="3263"/>
                    <a:pt x="335" y="3263"/>
                  </a:cubicBezTo>
                  <a:cubicBezTo>
                    <a:pt x="784" y="3277"/>
                    <a:pt x="1392" y="3450"/>
                    <a:pt x="1933" y="3450"/>
                  </a:cubicBezTo>
                  <a:cubicBezTo>
                    <a:pt x="2200" y="3450"/>
                    <a:pt x="2451" y="3408"/>
                    <a:pt x="2658" y="3284"/>
                  </a:cubicBezTo>
                  <a:cubicBezTo>
                    <a:pt x="3118" y="2991"/>
                    <a:pt x="3181" y="2321"/>
                    <a:pt x="3223" y="1693"/>
                  </a:cubicBezTo>
                  <a:cubicBezTo>
                    <a:pt x="3286" y="1400"/>
                    <a:pt x="3369" y="1108"/>
                    <a:pt x="3558" y="877"/>
                  </a:cubicBezTo>
                  <a:cubicBezTo>
                    <a:pt x="3662" y="710"/>
                    <a:pt x="3537" y="480"/>
                    <a:pt x="3390" y="438"/>
                  </a:cubicBezTo>
                  <a:cubicBezTo>
                    <a:pt x="3202" y="396"/>
                    <a:pt x="3035" y="375"/>
                    <a:pt x="2867" y="354"/>
                  </a:cubicBezTo>
                  <a:cubicBezTo>
                    <a:pt x="2584" y="104"/>
                    <a:pt x="2180" y="0"/>
                    <a:pt x="1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" name="Google Shape;164;p2">
            <a:extLst>
              <a:ext uri="{FF2B5EF4-FFF2-40B4-BE49-F238E27FC236}">
                <a16:creationId xmlns:a16="http://schemas.microsoft.com/office/drawing/2014/main" id="{8CC9C40D-1719-57ED-1AB7-9C6038A60A2E}"/>
              </a:ext>
            </a:extLst>
          </p:cNvPr>
          <p:cNvGrpSpPr/>
          <p:nvPr/>
        </p:nvGrpSpPr>
        <p:grpSpPr>
          <a:xfrm rot="20882640">
            <a:off x="619913" y="3039900"/>
            <a:ext cx="684034" cy="849056"/>
            <a:chOff x="2172175" y="1588850"/>
            <a:chExt cx="681600" cy="846200"/>
          </a:xfrm>
          <a:blipFill dpi="0" rotWithShape="1">
            <a:blip r:embed="rId4">
              <a:alphaModFix amt="30000"/>
            </a:blip>
            <a:srcRect/>
            <a:tile tx="0" ty="0" sx="100000" sy="100000" flip="none" algn="tl"/>
          </a:blipFill>
        </p:grpSpPr>
        <p:sp>
          <p:nvSpPr>
            <p:cNvPr id="188" name="Google Shape;165;p2">
              <a:extLst>
                <a:ext uri="{FF2B5EF4-FFF2-40B4-BE49-F238E27FC236}">
                  <a16:creationId xmlns:a16="http://schemas.microsoft.com/office/drawing/2014/main" id="{445F8AE0-8204-8099-8394-4068FB71970E}"/>
                </a:ext>
              </a:extLst>
            </p:cNvPr>
            <p:cNvSpPr/>
            <p:nvPr/>
          </p:nvSpPr>
          <p:spPr>
            <a:xfrm>
              <a:off x="2172175" y="1588850"/>
              <a:ext cx="681600" cy="846200"/>
            </a:xfrm>
            <a:custGeom>
              <a:avLst/>
              <a:gdLst/>
              <a:ahLst/>
              <a:cxnLst/>
              <a:rect l="l" t="t" r="r" b="b"/>
              <a:pathLst>
                <a:path w="27264" h="33848" extrusionOk="0">
                  <a:moveTo>
                    <a:pt x="20861" y="4846"/>
                  </a:moveTo>
                  <a:lnTo>
                    <a:pt x="20861" y="4846"/>
                  </a:lnTo>
                  <a:cubicBezTo>
                    <a:pt x="20819" y="4888"/>
                    <a:pt x="20756" y="4951"/>
                    <a:pt x="20715" y="4993"/>
                  </a:cubicBezTo>
                  <a:cubicBezTo>
                    <a:pt x="20694" y="4972"/>
                    <a:pt x="20694" y="4951"/>
                    <a:pt x="20673" y="4930"/>
                  </a:cubicBezTo>
                  <a:cubicBezTo>
                    <a:pt x="20736" y="4888"/>
                    <a:pt x="20798" y="4867"/>
                    <a:pt x="20861" y="4846"/>
                  </a:cubicBezTo>
                  <a:close/>
                  <a:moveTo>
                    <a:pt x="9555" y="506"/>
                  </a:moveTo>
                  <a:cubicBezTo>
                    <a:pt x="9877" y="506"/>
                    <a:pt x="10191" y="515"/>
                    <a:pt x="10483" y="515"/>
                  </a:cubicBezTo>
                  <a:cubicBezTo>
                    <a:pt x="11613" y="536"/>
                    <a:pt x="12889" y="494"/>
                    <a:pt x="14103" y="599"/>
                  </a:cubicBezTo>
                  <a:cubicBezTo>
                    <a:pt x="14218" y="596"/>
                    <a:pt x="14334" y="595"/>
                    <a:pt x="14449" y="595"/>
                  </a:cubicBezTo>
                  <a:cubicBezTo>
                    <a:pt x="15212" y="595"/>
                    <a:pt x="15968" y="652"/>
                    <a:pt x="16676" y="724"/>
                  </a:cubicBezTo>
                  <a:cubicBezTo>
                    <a:pt x="17848" y="871"/>
                    <a:pt x="19940" y="787"/>
                    <a:pt x="20610" y="1980"/>
                  </a:cubicBezTo>
                  <a:cubicBezTo>
                    <a:pt x="20715" y="2168"/>
                    <a:pt x="20798" y="2336"/>
                    <a:pt x="20861" y="2524"/>
                  </a:cubicBezTo>
                  <a:cubicBezTo>
                    <a:pt x="20903" y="2566"/>
                    <a:pt x="20924" y="3424"/>
                    <a:pt x="20840" y="3675"/>
                  </a:cubicBezTo>
                  <a:cubicBezTo>
                    <a:pt x="20865" y="3725"/>
                    <a:pt x="20868" y="3753"/>
                    <a:pt x="20856" y="3753"/>
                  </a:cubicBezTo>
                  <a:cubicBezTo>
                    <a:pt x="20849" y="3753"/>
                    <a:pt x="20836" y="3741"/>
                    <a:pt x="20819" y="3716"/>
                  </a:cubicBezTo>
                  <a:cubicBezTo>
                    <a:pt x="20673" y="4051"/>
                    <a:pt x="20422" y="4344"/>
                    <a:pt x="20087" y="4595"/>
                  </a:cubicBezTo>
                  <a:cubicBezTo>
                    <a:pt x="19564" y="4951"/>
                    <a:pt x="18915" y="5056"/>
                    <a:pt x="18267" y="5077"/>
                  </a:cubicBezTo>
                  <a:cubicBezTo>
                    <a:pt x="17785" y="5286"/>
                    <a:pt x="17283" y="5432"/>
                    <a:pt x="16739" y="5432"/>
                  </a:cubicBezTo>
                  <a:cubicBezTo>
                    <a:pt x="16593" y="5432"/>
                    <a:pt x="16446" y="5411"/>
                    <a:pt x="16300" y="5411"/>
                  </a:cubicBezTo>
                  <a:cubicBezTo>
                    <a:pt x="15521" y="5492"/>
                    <a:pt x="14755" y="5523"/>
                    <a:pt x="14050" y="5523"/>
                  </a:cubicBezTo>
                  <a:cubicBezTo>
                    <a:pt x="13846" y="5523"/>
                    <a:pt x="13647" y="5521"/>
                    <a:pt x="13454" y="5516"/>
                  </a:cubicBezTo>
                  <a:cubicBezTo>
                    <a:pt x="13015" y="5516"/>
                    <a:pt x="12533" y="5516"/>
                    <a:pt x="12031" y="5495"/>
                  </a:cubicBezTo>
                  <a:cubicBezTo>
                    <a:pt x="11754" y="5517"/>
                    <a:pt x="11475" y="5528"/>
                    <a:pt x="11197" y="5528"/>
                  </a:cubicBezTo>
                  <a:cubicBezTo>
                    <a:pt x="10150" y="5528"/>
                    <a:pt x="9107" y="5374"/>
                    <a:pt x="8181" y="5077"/>
                  </a:cubicBezTo>
                  <a:cubicBezTo>
                    <a:pt x="7721" y="4930"/>
                    <a:pt x="7261" y="4700"/>
                    <a:pt x="6884" y="4386"/>
                  </a:cubicBezTo>
                  <a:cubicBezTo>
                    <a:pt x="6466" y="4135"/>
                    <a:pt x="6152" y="3779"/>
                    <a:pt x="6026" y="3214"/>
                  </a:cubicBezTo>
                  <a:cubicBezTo>
                    <a:pt x="5922" y="2817"/>
                    <a:pt x="5963" y="2336"/>
                    <a:pt x="6194" y="1980"/>
                  </a:cubicBezTo>
                  <a:cubicBezTo>
                    <a:pt x="6403" y="1478"/>
                    <a:pt x="6884" y="1101"/>
                    <a:pt x="7428" y="892"/>
                  </a:cubicBezTo>
                  <a:cubicBezTo>
                    <a:pt x="8041" y="556"/>
                    <a:pt x="8816" y="506"/>
                    <a:pt x="9555" y="506"/>
                  </a:cubicBezTo>
                  <a:close/>
                  <a:moveTo>
                    <a:pt x="7428" y="5118"/>
                  </a:moveTo>
                  <a:cubicBezTo>
                    <a:pt x="8056" y="5328"/>
                    <a:pt x="8663" y="5474"/>
                    <a:pt x="9039" y="5579"/>
                  </a:cubicBezTo>
                  <a:cubicBezTo>
                    <a:pt x="9165" y="5600"/>
                    <a:pt x="9290" y="5641"/>
                    <a:pt x="9416" y="5662"/>
                  </a:cubicBezTo>
                  <a:lnTo>
                    <a:pt x="9437" y="5662"/>
                  </a:lnTo>
                  <a:cubicBezTo>
                    <a:pt x="10588" y="5913"/>
                    <a:pt x="11801" y="6081"/>
                    <a:pt x="13057" y="6123"/>
                  </a:cubicBezTo>
                  <a:cubicBezTo>
                    <a:pt x="12771" y="6137"/>
                    <a:pt x="12486" y="6145"/>
                    <a:pt x="12201" y="6145"/>
                  </a:cubicBezTo>
                  <a:cubicBezTo>
                    <a:pt x="10860" y="6145"/>
                    <a:pt x="9544" y="5976"/>
                    <a:pt x="8370" y="5579"/>
                  </a:cubicBezTo>
                  <a:cubicBezTo>
                    <a:pt x="8056" y="5474"/>
                    <a:pt x="7742" y="5307"/>
                    <a:pt x="7428" y="5118"/>
                  </a:cubicBezTo>
                  <a:close/>
                  <a:moveTo>
                    <a:pt x="21367" y="8717"/>
                  </a:moveTo>
                  <a:cubicBezTo>
                    <a:pt x="21366" y="8717"/>
                    <a:pt x="21365" y="8717"/>
                    <a:pt x="21363" y="8717"/>
                  </a:cubicBezTo>
                  <a:cubicBezTo>
                    <a:pt x="21363" y="8717"/>
                    <a:pt x="21363" y="8717"/>
                    <a:pt x="21363" y="8738"/>
                  </a:cubicBezTo>
                  <a:cubicBezTo>
                    <a:pt x="21365" y="8731"/>
                    <a:pt x="21366" y="8724"/>
                    <a:pt x="21367" y="8717"/>
                  </a:cubicBezTo>
                  <a:close/>
                  <a:moveTo>
                    <a:pt x="26448" y="5286"/>
                  </a:moveTo>
                  <a:lnTo>
                    <a:pt x="26448" y="5286"/>
                  </a:lnTo>
                  <a:cubicBezTo>
                    <a:pt x="26762" y="5851"/>
                    <a:pt x="26218" y="6876"/>
                    <a:pt x="25987" y="7420"/>
                  </a:cubicBezTo>
                  <a:cubicBezTo>
                    <a:pt x="25527" y="8592"/>
                    <a:pt x="24983" y="9826"/>
                    <a:pt x="24188" y="10810"/>
                  </a:cubicBezTo>
                  <a:cubicBezTo>
                    <a:pt x="23790" y="11312"/>
                    <a:pt x="23288" y="11605"/>
                    <a:pt x="22765" y="11856"/>
                  </a:cubicBezTo>
                  <a:cubicBezTo>
                    <a:pt x="23497" y="11123"/>
                    <a:pt x="24167" y="10245"/>
                    <a:pt x="24606" y="9429"/>
                  </a:cubicBezTo>
                  <a:cubicBezTo>
                    <a:pt x="25276" y="8215"/>
                    <a:pt x="25297" y="6165"/>
                    <a:pt x="26448" y="5286"/>
                  </a:cubicBezTo>
                  <a:close/>
                  <a:moveTo>
                    <a:pt x="22493" y="4742"/>
                  </a:moveTo>
                  <a:lnTo>
                    <a:pt x="22493" y="4742"/>
                  </a:lnTo>
                  <a:cubicBezTo>
                    <a:pt x="23435" y="5035"/>
                    <a:pt x="24565" y="5139"/>
                    <a:pt x="25590" y="5223"/>
                  </a:cubicBezTo>
                  <a:cubicBezTo>
                    <a:pt x="24983" y="5997"/>
                    <a:pt x="24774" y="7106"/>
                    <a:pt x="24460" y="7985"/>
                  </a:cubicBezTo>
                  <a:cubicBezTo>
                    <a:pt x="23874" y="9659"/>
                    <a:pt x="22723" y="10935"/>
                    <a:pt x="21447" y="12107"/>
                  </a:cubicBezTo>
                  <a:cubicBezTo>
                    <a:pt x="22263" y="9784"/>
                    <a:pt x="22619" y="7190"/>
                    <a:pt x="22493" y="4742"/>
                  </a:cubicBezTo>
                  <a:close/>
                  <a:moveTo>
                    <a:pt x="1109" y="6060"/>
                  </a:moveTo>
                  <a:cubicBezTo>
                    <a:pt x="1862" y="6081"/>
                    <a:pt x="2616" y="6206"/>
                    <a:pt x="3348" y="6269"/>
                  </a:cubicBezTo>
                  <a:cubicBezTo>
                    <a:pt x="3181" y="6311"/>
                    <a:pt x="3034" y="6332"/>
                    <a:pt x="2867" y="6374"/>
                  </a:cubicBezTo>
                  <a:cubicBezTo>
                    <a:pt x="2762" y="6395"/>
                    <a:pt x="2678" y="6478"/>
                    <a:pt x="2699" y="6604"/>
                  </a:cubicBezTo>
                  <a:cubicBezTo>
                    <a:pt x="2846" y="8445"/>
                    <a:pt x="3662" y="10140"/>
                    <a:pt x="4436" y="11814"/>
                  </a:cubicBezTo>
                  <a:cubicBezTo>
                    <a:pt x="4771" y="12504"/>
                    <a:pt x="5126" y="13216"/>
                    <a:pt x="5629" y="13802"/>
                  </a:cubicBezTo>
                  <a:cubicBezTo>
                    <a:pt x="4792" y="13111"/>
                    <a:pt x="4164" y="12253"/>
                    <a:pt x="3578" y="10977"/>
                  </a:cubicBezTo>
                  <a:cubicBezTo>
                    <a:pt x="2783" y="9324"/>
                    <a:pt x="2093" y="7629"/>
                    <a:pt x="1109" y="6060"/>
                  </a:cubicBezTo>
                  <a:close/>
                  <a:moveTo>
                    <a:pt x="4286" y="6507"/>
                  </a:moveTo>
                  <a:cubicBezTo>
                    <a:pt x="4553" y="6507"/>
                    <a:pt x="4829" y="6524"/>
                    <a:pt x="5043" y="6541"/>
                  </a:cubicBezTo>
                  <a:cubicBezTo>
                    <a:pt x="5064" y="6897"/>
                    <a:pt x="5126" y="7274"/>
                    <a:pt x="5168" y="7629"/>
                  </a:cubicBezTo>
                  <a:cubicBezTo>
                    <a:pt x="5378" y="9512"/>
                    <a:pt x="5566" y="11312"/>
                    <a:pt x="6256" y="13090"/>
                  </a:cubicBezTo>
                  <a:cubicBezTo>
                    <a:pt x="6382" y="13404"/>
                    <a:pt x="6528" y="13697"/>
                    <a:pt x="6675" y="14011"/>
                  </a:cubicBezTo>
                  <a:cubicBezTo>
                    <a:pt x="6633" y="13990"/>
                    <a:pt x="6591" y="13948"/>
                    <a:pt x="6570" y="13927"/>
                  </a:cubicBezTo>
                  <a:cubicBezTo>
                    <a:pt x="5587" y="13090"/>
                    <a:pt x="5022" y="12044"/>
                    <a:pt x="4499" y="10893"/>
                  </a:cubicBezTo>
                  <a:cubicBezTo>
                    <a:pt x="4143" y="10098"/>
                    <a:pt x="3766" y="9324"/>
                    <a:pt x="3494" y="8508"/>
                  </a:cubicBezTo>
                  <a:cubicBezTo>
                    <a:pt x="3327" y="8027"/>
                    <a:pt x="2909" y="7106"/>
                    <a:pt x="3411" y="6667"/>
                  </a:cubicBezTo>
                  <a:cubicBezTo>
                    <a:pt x="3535" y="6543"/>
                    <a:pt x="3900" y="6507"/>
                    <a:pt x="4286" y="6507"/>
                  </a:cubicBezTo>
                  <a:close/>
                  <a:moveTo>
                    <a:pt x="5524" y="4114"/>
                  </a:moveTo>
                  <a:lnTo>
                    <a:pt x="5524" y="4114"/>
                  </a:lnTo>
                  <a:cubicBezTo>
                    <a:pt x="5650" y="4219"/>
                    <a:pt x="5775" y="4302"/>
                    <a:pt x="5901" y="4386"/>
                  </a:cubicBezTo>
                  <a:cubicBezTo>
                    <a:pt x="6779" y="5830"/>
                    <a:pt x="8767" y="6290"/>
                    <a:pt x="10336" y="6437"/>
                  </a:cubicBezTo>
                  <a:cubicBezTo>
                    <a:pt x="10926" y="6494"/>
                    <a:pt x="11523" y="6522"/>
                    <a:pt x="12124" y="6522"/>
                  </a:cubicBezTo>
                  <a:cubicBezTo>
                    <a:pt x="13911" y="6522"/>
                    <a:pt x="15728" y="6279"/>
                    <a:pt x="17451" y="5872"/>
                  </a:cubicBezTo>
                  <a:cubicBezTo>
                    <a:pt x="18057" y="5746"/>
                    <a:pt x="18643" y="5621"/>
                    <a:pt x="19229" y="5432"/>
                  </a:cubicBezTo>
                  <a:cubicBezTo>
                    <a:pt x="19459" y="5244"/>
                    <a:pt x="19773" y="5139"/>
                    <a:pt x="20129" y="5139"/>
                  </a:cubicBezTo>
                  <a:lnTo>
                    <a:pt x="20171" y="5139"/>
                  </a:lnTo>
                  <a:cubicBezTo>
                    <a:pt x="20422" y="5139"/>
                    <a:pt x="21489" y="4825"/>
                    <a:pt x="21656" y="4512"/>
                  </a:cubicBezTo>
                  <a:cubicBezTo>
                    <a:pt x="21656" y="4721"/>
                    <a:pt x="21656" y="4909"/>
                    <a:pt x="21656" y="5118"/>
                  </a:cubicBezTo>
                  <a:cubicBezTo>
                    <a:pt x="21614" y="5139"/>
                    <a:pt x="21572" y="5181"/>
                    <a:pt x="21531" y="5202"/>
                  </a:cubicBezTo>
                  <a:cubicBezTo>
                    <a:pt x="21510" y="5223"/>
                    <a:pt x="21489" y="5265"/>
                    <a:pt x="21468" y="5307"/>
                  </a:cubicBezTo>
                  <a:cubicBezTo>
                    <a:pt x="21447" y="5328"/>
                    <a:pt x="21447" y="5369"/>
                    <a:pt x="21447" y="5432"/>
                  </a:cubicBezTo>
                  <a:cubicBezTo>
                    <a:pt x="21466" y="5550"/>
                    <a:pt x="21578" y="5685"/>
                    <a:pt x="21626" y="5685"/>
                  </a:cubicBezTo>
                  <a:cubicBezTo>
                    <a:pt x="21629" y="5685"/>
                    <a:pt x="21633" y="5685"/>
                    <a:pt x="21635" y="5683"/>
                  </a:cubicBezTo>
                  <a:cubicBezTo>
                    <a:pt x="21635" y="5746"/>
                    <a:pt x="21635" y="5809"/>
                    <a:pt x="21635" y="5893"/>
                  </a:cubicBezTo>
                  <a:lnTo>
                    <a:pt x="21614" y="5893"/>
                  </a:lnTo>
                  <a:cubicBezTo>
                    <a:pt x="21593" y="5913"/>
                    <a:pt x="21572" y="5934"/>
                    <a:pt x="21552" y="5955"/>
                  </a:cubicBezTo>
                  <a:cubicBezTo>
                    <a:pt x="21677" y="6185"/>
                    <a:pt x="21740" y="6437"/>
                    <a:pt x="21719" y="6709"/>
                  </a:cubicBezTo>
                  <a:cubicBezTo>
                    <a:pt x="21615" y="7392"/>
                    <a:pt x="21491" y="8054"/>
                    <a:pt x="21367" y="8717"/>
                  </a:cubicBezTo>
                  <a:lnTo>
                    <a:pt x="21367" y="8717"/>
                  </a:lnTo>
                  <a:cubicBezTo>
                    <a:pt x="21384" y="8715"/>
                    <a:pt x="21384" y="8697"/>
                    <a:pt x="21384" y="8696"/>
                  </a:cubicBezTo>
                  <a:lnTo>
                    <a:pt x="21384" y="8696"/>
                  </a:lnTo>
                  <a:cubicBezTo>
                    <a:pt x="21384" y="8843"/>
                    <a:pt x="21342" y="8989"/>
                    <a:pt x="21321" y="9157"/>
                  </a:cubicBezTo>
                  <a:lnTo>
                    <a:pt x="21280" y="9157"/>
                  </a:lnTo>
                  <a:lnTo>
                    <a:pt x="21217" y="9575"/>
                  </a:lnTo>
                  <a:cubicBezTo>
                    <a:pt x="21238" y="9575"/>
                    <a:pt x="21238" y="9575"/>
                    <a:pt x="21259" y="9554"/>
                  </a:cubicBezTo>
                  <a:lnTo>
                    <a:pt x="21259" y="9554"/>
                  </a:lnTo>
                  <a:cubicBezTo>
                    <a:pt x="21217" y="9722"/>
                    <a:pt x="21175" y="9889"/>
                    <a:pt x="21154" y="10035"/>
                  </a:cubicBezTo>
                  <a:cubicBezTo>
                    <a:pt x="21112" y="10391"/>
                    <a:pt x="20715" y="12944"/>
                    <a:pt x="19982" y="13488"/>
                  </a:cubicBezTo>
                  <a:cubicBezTo>
                    <a:pt x="19145" y="15224"/>
                    <a:pt x="17848" y="17087"/>
                    <a:pt x="16132" y="18028"/>
                  </a:cubicBezTo>
                  <a:cubicBezTo>
                    <a:pt x="16075" y="17954"/>
                    <a:pt x="15991" y="17919"/>
                    <a:pt x="15908" y="17919"/>
                  </a:cubicBezTo>
                  <a:cubicBezTo>
                    <a:pt x="15781" y="17919"/>
                    <a:pt x="15655" y="18002"/>
                    <a:pt x="15630" y="18154"/>
                  </a:cubicBezTo>
                  <a:cubicBezTo>
                    <a:pt x="15630" y="18196"/>
                    <a:pt x="15609" y="18237"/>
                    <a:pt x="15609" y="18279"/>
                  </a:cubicBezTo>
                  <a:cubicBezTo>
                    <a:pt x="15065" y="18509"/>
                    <a:pt x="14479" y="18635"/>
                    <a:pt x="13852" y="18656"/>
                  </a:cubicBezTo>
                  <a:cubicBezTo>
                    <a:pt x="13822" y="18656"/>
                    <a:pt x="13793" y="18657"/>
                    <a:pt x="13764" y="18657"/>
                  </a:cubicBezTo>
                  <a:cubicBezTo>
                    <a:pt x="10275" y="18657"/>
                    <a:pt x="7838" y="14949"/>
                    <a:pt x="6842" y="12023"/>
                  </a:cubicBezTo>
                  <a:cubicBezTo>
                    <a:pt x="6319" y="10475"/>
                    <a:pt x="6194" y="8885"/>
                    <a:pt x="5963" y="7274"/>
                  </a:cubicBezTo>
                  <a:cubicBezTo>
                    <a:pt x="5901" y="6771"/>
                    <a:pt x="5608" y="5349"/>
                    <a:pt x="5524" y="4114"/>
                  </a:cubicBezTo>
                  <a:close/>
                  <a:moveTo>
                    <a:pt x="15546" y="19179"/>
                  </a:moveTo>
                  <a:cubicBezTo>
                    <a:pt x="15546" y="19577"/>
                    <a:pt x="15526" y="19974"/>
                    <a:pt x="15379" y="20372"/>
                  </a:cubicBezTo>
                  <a:cubicBezTo>
                    <a:pt x="15337" y="20539"/>
                    <a:pt x="15233" y="20727"/>
                    <a:pt x="15128" y="20895"/>
                  </a:cubicBezTo>
                  <a:cubicBezTo>
                    <a:pt x="15086" y="20895"/>
                    <a:pt x="15065" y="20916"/>
                    <a:pt x="15044" y="20937"/>
                  </a:cubicBezTo>
                  <a:cubicBezTo>
                    <a:pt x="15022" y="20922"/>
                    <a:pt x="14997" y="20915"/>
                    <a:pt x="14973" y="20915"/>
                  </a:cubicBezTo>
                  <a:cubicBezTo>
                    <a:pt x="14930" y="20915"/>
                    <a:pt x="14890" y="20938"/>
                    <a:pt x="14877" y="20978"/>
                  </a:cubicBezTo>
                  <a:cubicBezTo>
                    <a:pt x="14835" y="21062"/>
                    <a:pt x="14814" y="21167"/>
                    <a:pt x="14793" y="21271"/>
                  </a:cubicBezTo>
                  <a:cubicBezTo>
                    <a:pt x="14535" y="21504"/>
                    <a:pt x="14228" y="21665"/>
                    <a:pt x="13908" y="21665"/>
                  </a:cubicBezTo>
                  <a:cubicBezTo>
                    <a:pt x="13710" y="21665"/>
                    <a:pt x="13507" y="21604"/>
                    <a:pt x="13308" y="21460"/>
                  </a:cubicBezTo>
                  <a:cubicBezTo>
                    <a:pt x="12847" y="21125"/>
                    <a:pt x="12764" y="20393"/>
                    <a:pt x="12533" y="19890"/>
                  </a:cubicBezTo>
                  <a:cubicBezTo>
                    <a:pt x="12429" y="19681"/>
                    <a:pt x="12324" y="19472"/>
                    <a:pt x="12199" y="19305"/>
                  </a:cubicBezTo>
                  <a:lnTo>
                    <a:pt x="12199" y="19305"/>
                  </a:lnTo>
                  <a:cubicBezTo>
                    <a:pt x="12701" y="19451"/>
                    <a:pt x="13224" y="19514"/>
                    <a:pt x="13768" y="19514"/>
                  </a:cubicBezTo>
                  <a:cubicBezTo>
                    <a:pt x="14396" y="19514"/>
                    <a:pt x="14982" y="19388"/>
                    <a:pt x="15546" y="19179"/>
                  </a:cubicBezTo>
                  <a:close/>
                  <a:moveTo>
                    <a:pt x="11257" y="27151"/>
                  </a:moveTo>
                  <a:cubicBezTo>
                    <a:pt x="11173" y="27318"/>
                    <a:pt x="11111" y="27486"/>
                    <a:pt x="11027" y="27653"/>
                  </a:cubicBezTo>
                  <a:cubicBezTo>
                    <a:pt x="11048" y="27611"/>
                    <a:pt x="11048" y="27590"/>
                    <a:pt x="11069" y="27548"/>
                  </a:cubicBezTo>
                  <a:cubicBezTo>
                    <a:pt x="11132" y="27402"/>
                    <a:pt x="11194" y="27277"/>
                    <a:pt x="11257" y="27151"/>
                  </a:cubicBezTo>
                  <a:close/>
                  <a:moveTo>
                    <a:pt x="12889" y="21878"/>
                  </a:moveTo>
                  <a:lnTo>
                    <a:pt x="12889" y="21878"/>
                  </a:lnTo>
                  <a:cubicBezTo>
                    <a:pt x="13141" y="22112"/>
                    <a:pt x="13469" y="22268"/>
                    <a:pt x="13914" y="22268"/>
                  </a:cubicBezTo>
                  <a:cubicBezTo>
                    <a:pt x="13988" y="22268"/>
                    <a:pt x="14064" y="22264"/>
                    <a:pt x="14145" y="22255"/>
                  </a:cubicBezTo>
                  <a:cubicBezTo>
                    <a:pt x="14312" y="22234"/>
                    <a:pt x="14479" y="22192"/>
                    <a:pt x="14647" y="22129"/>
                  </a:cubicBezTo>
                  <a:lnTo>
                    <a:pt x="14647" y="22129"/>
                  </a:lnTo>
                  <a:cubicBezTo>
                    <a:pt x="14626" y="22255"/>
                    <a:pt x="14605" y="22359"/>
                    <a:pt x="14584" y="22485"/>
                  </a:cubicBezTo>
                  <a:cubicBezTo>
                    <a:pt x="14710" y="22611"/>
                    <a:pt x="14793" y="22778"/>
                    <a:pt x="14793" y="22945"/>
                  </a:cubicBezTo>
                  <a:cubicBezTo>
                    <a:pt x="14793" y="23385"/>
                    <a:pt x="14772" y="23845"/>
                    <a:pt x="14793" y="24284"/>
                  </a:cubicBezTo>
                  <a:cubicBezTo>
                    <a:pt x="14814" y="24159"/>
                    <a:pt x="14835" y="24033"/>
                    <a:pt x="14856" y="23908"/>
                  </a:cubicBezTo>
                  <a:lnTo>
                    <a:pt x="14856" y="23908"/>
                  </a:lnTo>
                  <a:cubicBezTo>
                    <a:pt x="14835" y="24283"/>
                    <a:pt x="14835" y="24638"/>
                    <a:pt x="14856" y="25014"/>
                  </a:cubicBezTo>
                  <a:lnTo>
                    <a:pt x="14856" y="25014"/>
                  </a:lnTo>
                  <a:cubicBezTo>
                    <a:pt x="14854" y="24996"/>
                    <a:pt x="14834" y="24995"/>
                    <a:pt x="14814" y="24975"/>
                  </a:cubicBezTo>
                  <a:lnTo>
                    <a:pt x="14814" y="24975"/>
                  </a:lnTo>
                  <a:cubicBezTo>
                    <a:pt x="14835" y="25080"/>
                    <a:pt x="14835" y="25184"/>
                    <a:pt x="14856" y="25289"/>
                  </a:cubicBezTo>
                  <a:cubicBezTo>
                    <a:pt x="14856" y="25310"/>
                    <a:pt x="14856" y="25331"/>
                    <a:pt x="14856" y="25331"/>
                  </a:cubicBezTo>
                  <a:cubicBezTo>
                    <a:pt x="14856" y="25331"/>
                    <a:pt x="14856" y="25352"/>
                    <a:pt x="14856" y="25372"/>
                  </a:cubicBezTo>
                  <a:cubicBezTo>
                    <a:pt x="14877" y="25456"/>
                    <a:pt x="14898" y="25540"/>
                    <a:pt x="14919" y="25624"/>
                  </a:cubicBezTo>
                  <a:cubicBezTo>
                    <a:pt x="14940" y="25749"/>
                    <a:pt x="14961" y="25875"/>
                    <a:pt x="15002" y="26000"/>
                  </a:cubicBezTo>
                  <a:cubicBezTo>
                    <a:pt x="15212" y="26021"/>
                    <a:pt x="15442" y="26063"/>
                    <a:pt x="15651" y="26105"/>
                  </a:cubicBezTo>
                  <a:cubicBezTo>
                    <a:pt x="15693" y="26126"/>
                    <a:pt x="15714" y="26126"/>
                    <a:pt x="15735" y="26126"/>
                  </a:cubicBezTo>
                  <a:cubicBezTo>
                    <a:pt x="15986" y="26188"/>
                    <a:pt x="16216" y="26293"/>
                    <a:pt x="16383" y="26419"/>
                  </a:cubicBezTo>
                  <a:cubicBezTo>
                    <a:pt x="16425" y="26440"/>
                    <a:pt x="16488" y="26440"/>
                    <a:pt x="16509" y="26460"/>
                  </a:cubicBezTo>
                  <a:cubicBezTo>
                    <a:pt x="16530" y="26481"/>
                    <a:pt x="16530" y="26523"/>
                    <a:pt x="16530" y="26544"/>
                  </a:cubicBezTo>
                  <a:cubicBezTo>
                    <a:pt x="16655" y="26649"/>
                    <a:pt x="16760" y="26774"/>
                    <a:pt x="16865" y="26900"/>
                  </a:cubicBezTo>
                  <a:cubicBezTo>
                    <a:pt x="17262" y="27381"/>
                    <a:pt x="17471" y="28051"/>
                    <a:pt x="17451" y="28720"/>
                  </a:cubicBezTo>
                  <a:cubicBezTo>
                    <a:pt x="17409" y="30101"/>
                    <a:pt x="11571" y="30352"/>
                    <a:pt x="11445" y="30394"/>
                  </a:cubicBezTo>
                  <a:cubicBezTo>
                    <a:pt x="10797" y="30038"/>
                    <a:pt x="10441" y="29473"/>
                    <a:pt x="10692" y="28490"/>
                  </a:cubicBezTo>
                  <a:cubicBezTo>
                    <a:pt x="10755" y="28239"/>
                    <a:pt x="10880" y="28030"/>
                    <a:pt x="11027" y="27862"/>
                  </a:cubicBezTo>
                  <a:cubicBezTo>
                    <a:pt x="11404" y="26753"/>
                    <a:pt x="12492" y="26168"/>
                    <a:pt x="13663" y="26000"/>
                  </a:cubicBezTo>
                  <a:cubicBezTo>
                    <a:pt x="13580" y="25644"/>
                    <a:pt x="13538" y="25268"/>
                    <a:pt x="13517" y="24891"/>
                  </a:cubicBezTo>
                  <a:cubicBezTo>
                    <a:pt x="13203" y="23908"/>
                    <a:pt x="13119" y="22883"/>
                    <a:pt x="12889" y="21878"/>
                  </a:cubicBezTo>
                  <a:close/>
                  <a:moveTo>
                    <a:pt x="18308" y="30206"/>
                  </a:moveTo>
                  <a:cubicBezTo>
                    <a:pt x="18329" y="30269"/>
                    <a:pt x="18329" y="30310"/>
                    <a:pt x="18350" y="30352"/>
                  </a:cubicBezTo>
                  <a:cubicBezTo>
                    <a:pt x="18434" y="30331"/>
                    <a:pt x="18539" y="30331"/>
                    <a:pt x="18622" y="30331"/>
                  </a:cubicBezTo>
                  <a:lnTo>
                    <a:pt x="18601" y="30289"/>
                  </a:lnTo>
                  <a:lnTo>
                    <a:pt x="18601" y="30289"/>
                  </a:lnTo>
                  <a:cubicBezTo>
                    <a:pt x="18664" y="30310"/>
                    <a:pt x="18706" y="30331"/>
                    <a:pt x="18769" y="30352"/>
                  </a:cubicBezTo>
                  <a:cubicBezTo>
                    <a:pt x="18894" y="30373"/>
                    <a:pt x="19020" y="30394"/>
                    <a:pt x="19145" y="30457"/>
                  </a:cubicBezTo>
                  <a:cubicBezTo>
                    <a:pt x="19208" y="30499"/>
                    <a:pt x="19271" y="30541"/>
                    <a:pt x="19334" y="30582"/>
                  </a:cubicBezTo>
                  <a:cubicBezTo>
                    <a:pt x="19731" y="30729"/>
                    <a:pt x="20129" y="30854"/>
                    <a:pt x="20526" y="30980"/>
                  </a:cubicBezTo>
                  <a:cubicBezTo>
                    <a:pt x="20924" y="31106"/>
                    <a:pt x="23225" y="31315"/>
                    <a:pt x="23330" y="31503"/>
                  </a:cubicBezTo>
                  <a:cubicBezTo>
                    <a:pt x="23351" y="31524"/>
                    <a:pt x="23372" y="31566"/>
                    <a:pt x="23372" y="31587"/>
                  </a:cubicBezTo>
                  <a:cubicBezTo>
                    <a:pt x="23121" y="31608"/>
                    <a:pt x="22807" y="31733"/>
                    <a:pt x="22556" y="31838"/>
                  </a:cubicBezTo>
                  <a:cubicBezTo>
                    <a:pt x="22597" y="32205"/>
                    <a:pt x="22379" y="32592"/>
                    <a:pt x="21961" y="32592"/>
                  </a:cubicBezTo>
                  <a:cubicBezTo>
                    <a:pt x="21950" y="32592"/>
                    <a:pt x="21939" y="32592"/>
                    <a:pt x="21928" y="32591"/>
                  </a:cubicBezTo>
                  <a:cubicBezTo>
                    <a:pt x="21635" y="32591"/>
                    <a:pt x="21342" y="32549"/>
                    <a:pt x="21049" y="32507"/>
                  </a:cubicBezTo>
                  <a:cubicBezTo>
                    <a:pt x="20798" y="32507"/>
                    <a:pt x="20547" y="32549"/>
                    <a:pt x="20317" y="32570"/>
                  </a:cubicBezTo>
                  <a:cubicBezTo>
                    <a:pt x="19752" y="32612"/>
                    <a:pt x="19187" y="32654"/>
                    <a:pt x="18601" y="32696"/>
                  </a:cubicBezTo>
                  <a:cubicBezTo>
                    <a:pt x="17409" y="32779"/>
                    <a:pt x="16195" y="32842"/>
                    <a:pt x="14982" y="32905"/>
                  </a:cubicBezTo>
                  <a:cubicBezTo>
                    <a:pt x="13935" y="32968"/>
                    <a:pt x="12889" y="33010"/>
                    <a:pt x="11843" y="33072"/>
                  </a:cubicBezTo>
                  <a:cubicBezTo>
                    <a:pt x="11759" y="33156"/>
                    <a:pt x="11613" y="33198"/>
                    <a:pt x="11445" y="33198"/>
                  </a:cubicBezTo>
                  <a:lnTo>
                    <a:pt x="11299" y="33198"/>
                  </a:lnTo>
                  <a:cubicBezTo>
                    <a:pt x="11194" y="33240"/>
                    <a:pt x="11090" y="33282"/>
                    <a:pt x="10964" y="33302"/>
                  </a:cubicBezTo>
                  <a:cubicBezTo>
                    <a:pt x="10776" y="33340"/>
                    <a:pt x="10580" y="33348"/>
                    <a:pt x="10386" y="33348"/>
                  </a:cubicBezTo>
                  <a:cubicBezTo>
                    <a:pt x="10256" y="33348"/>
                    <a:pt x="10127" y="33344"/>
                    <a:pt x="10002" y="33344"/>
                  </a:cubicBezTo>
                  <a:cubicBezTo>
                    <a:pt x="9965" y="33341"/>
                    <a:pt x="9927" y="33340"/>
                    <a:pt x="9890" y="33340"/>
                  </a:cubicBezTo>
                  <a:cubicBezTo>
                    <a:pt x="9655" y="33340"/>
                    <a:pt x="9418" y="33392"/>
                    <a:pt x="9165" y="33428"/>
                  </a:cubicBezTo>
                  <a:cubicBezTo>
                    <a:pt x="8990" y="33447"/>
                    <a:pt x="8798" y="33462"/>
                    <a:pt x="8600" y="33462"/>
                  </a:cubicBezTo>
                  <a:cubicBezTo>
                    <a:pt x="8371" y="33462"/>
                    <a:pt x="8134" y="33442"/>
                    <a:pt x="7909" y="33386"/>
                  </a:cubicBezTo>
                  <a:cubicBezTo>
                    <a:pt x="7847" y="33386"/>
                    <a:pt x="7763" y="33386"/>
                    <a:pt x="7700" y="33365"/>
                  </a:cubicBezTo>
                  <a:cubicBezTo>
                    <a:pt x="7575" y="33365"/>
                    <a:pt x="7470" y="33323"/>
                    <a:pt x="7386" y="33282"/>
                  </a:cubicBezTo>
                  <a:cubicBezTo>
                    <a:pt x="7386" y="33282"/>
                    <a:pt x="7386" y="33282"/>
                    <a:pt x="7386" y="33302"/>
                  </a:cubicBezTo>
                  <a:cubicBezTo>
                    <a:pt x="7198" y="33240"/>
                    <a:pt x="7031" y="33135"/>
                    <a:pt x="6926" y="33010"/>
                  </a:cubicBezTo>
                  <a:cubicBezTo>
                    <a:pt x="6905" y="32947"/>
                    <a:pt x="6884" y="32863"/>
                    <a:pt x="6863" y="32779"/>
                  </a:cubicBezTo>
                  <a:cubicBezTo>
                    <a:pt x="6821" y="32654"/>
                    <a:pt x="6779" y="32507"/>
                    <a:pt x="6759" y="32382"/>
                  </a:cubicBezTo>
                  <a:cubicBezTo>
                    <a:pt x="6759" y="32382"/>
                    <a:pt x="6759" y="32361"/>
                    <a:pt x="6759" y="32361"/>
                  </a:cubicBezTo>
                  <a:cubicBezTo>
                    <a:pt x="6759" y="32340"/>
                    <a:pt x="6759" y="32298"/>
                    <a:pt x="6759" y="32277"/>
                  </a:cubicBezTo>
                  <a:cubicBezTo>
                    <a:pt x="6800" y="32026"/>
                    <a:pt x="6926" y="31838"/>
                    <a:pt x="7072" y="31670"/>
                  </a:cubicBezTo>
                  <a:cubicBezTo>
                    <a:pt x="7072" y="31670"/>
                    <a:pt x="7072" y="31691"/>
                    <a:pt x="7072" y="31712"/>
                  </a:cubicBezTo>
                  <a:cubicBezTo>
                    <a:pt x="7114" y="31650"/>
                    <a:pt x="7156" y="31587"/>
                    <a:pt x="7219" y="31545"/>
                  </a:cubicBezTo>
                  <a:lnTo>
                    <a:pt x="7177" y="31545"/>
                  </a:lnTo>
                  <a:cubicBezTo>
                    <a:pt x="7721" y="31064"/>
                    <a:pt x="8621" y="30854"/>
                    <a:pt x="9479" y="30561"/>
                  </a:cubicBezTo>
                  <a:lnTo>
                    <a:pt x="9479" y="30561"/>
                  </a:lnTo>
                  <a:cubicBezTo>
                    <a:pt x="9395" y="30729"/>
                    <a:pt x="9500" y="30896"/>
                    <a:pt x="9625" y="30980"/>
                  </a:cubicBezTo>
                  <a:cubicBezTo>
                    <a:pt x="9897" y="30980"/>
                    <a:pt x="10169" y="31022"/>
                    <a:pt x="10441" y="31106"/>
                  </a:cubicBezTo>
                  <a:cubicBezTo>
                    <a:pt x="10713" y="31126"/>
                    <a:pt x="10985" y="31147"/>
                    <a:pt x="11257" y="31168"/>
                  </a:cubicBezTo>
                  <a:cubicBezTo>
                    <a:pt x="11286" y="31170"/>
                    <a:pt x="11322" y="31171"/>
                    <a:pt x="11366" y="31171"/>
                  </a:cubicBezTo>
                  <a:cubicBezTo>
                    <a:pt x="11893" y="31171"/>
                    <a:pt x="13428" y="31060"/>
                    <a:pt x="13873" y="31022"/>
                  </a:cubicBezTo>
                  <a:cubicBezTo>
                    <a:pt x="14270" y="30980"/>
                    <a:pt x="14982" y="30938"/>
                    <a:pt x="15191" y="30938"/>
                  </a:cubicBezTo>
                  <a:cubicBezTo>
                    <a:pt x="15212" y="30938"/>
                    <a:pt x="15254" y="30917"/>
                    <a:pt x="15274" y="30917"/>
                  </a:cubicBezTo>
                  <a:cubicBezTo>
                    <a:pt x="15337" y="30896"/>
                    <a:pt x="15421" y="30875"/>
                    <a:pt x="15484" y="30833"/>
                  </a:cubicBezTo>
                  <a:cubicBezTo>
                    <a:pt x="15526" y="30833"/>
                    <a:pt x="15567" y="30813"/>
                    <a:pt x="15630" y="30813"/>
                  </a:cubicBezTo>
                  <a:cubicBezTo>
                    <a:pt x="15651" y="30813"/>
                    <a:pt x="16300" y="30624"/>
                    <a:pt x="16634" y="30561"/>
                  </a:cubicBezTo>
                  <a:cubicBezTo>
                    <a:pt x="17011" y="30499"/>
                    <a:pt x="17409" y="30478"/>
                    <a:pt x="17806" y="30415"/>
                  </a:cubicBezTo>
                  <a:cubicBezTo>
                    <a:pt x="17890" y="30394"/>
                    <a:pt x="17995" y="30394"/>
                    <a:pt x="18078" y="30373"/>
                  </a:cubicBezTo>
                  <a:cubicBezTo>
                    <a:pt x="18183" y="30352"/>
                    <a:pt x="18267" y="30289"/>
                    <a:pt x="18308" y="30206"/>
                  </a:cubicBezTo>
                  <a:close/>
                  <a:moveTo>
                    <a:pt x="10986" y="1"/>
                  </a:moveTo>
                  <a:cubicBezTo>
                    <a:pt x="10352" y="1"/>
                    <a:pt x="9722" y="12"/>
                    <a:pt x="9102" y="55"/>
                  </a:cubicBezTo>
                  <a:cubicBezTo>
                    <a:pt x="7784" y="159"/>
                    <a:pt x="6445" y="620"/>
                    <a:pt x="5817" y="1561"/>
                  </a:cubicBezTo>
                  <a:cubicBezTo>
                    <a:pt x="5671" y="1666"/>
                    <a:pt x="5524" y="1750"/>
                    <a:pt x="5419" y="1854"/>
                  </a:cubicBezTo>
                  <a:cubicBezTo>
                    <a:pt x="5399" y="1875"/>
                    <a:pt x="5378" y="1896"/>
                    <a:pt x="5357" y="1917"/>
                  </a:cubicBezTo>
                  <a:cubicBezTo>
                    <a:pt x="5168" y="2105"/>
                    <a:pt x="5022" y="2336"/>
                    <a:pt x="4959" y="2587"/>
                  </a:cubicBezTo>
                  <a:cubicBezTo>
                    <a:pt x="4875" y="2900"/>
                    <a:pt x="4896" y="3172"/>
                    <a:pt x="5001" y="3424"/>
                  </a:cubicBezTo>
                  <a:cubicBezTo>
                    <a:pt x="4896" y="4261"/>
                    <a:pt x="4917" y="5118"/>
                    <a:pt x="4980" y="5976"/>
                  </a:cubicBezTo>
                  <a:cubicBezTo>
                    <a:pt x="4959" y="5955"/>
                    <a:pt x="4938" y="5955"/>
                    <a:pt x="4917" y="5934"/>
                  </a:cubicBezTo>
                  <a:cubicBezTo>
                    <a:pt x="3591" y="5692"/>
                    <a:pt x="2248" y="5332"/>
                    <a:pt x="889" y="5332"/>
                  </a:cubicBezTo>
                  <a:cubicBezTo>
                    <a:pt x="726" y="5332"/>
                    <a:pt x="562" y="5337"/>
                    <a:pt x="398" y="5349"/>
                  </a:cubicBezTo>
                  <a:cubicBezTo>
                    <a:pt x="105" y="5369"/>
                    <a:pt x="0" y="5725"/>
                    <a:pt x="147" y="5934"/>
                  </a:cubicBezTo>
                  <a:cubicBezTo>
                    <a:pt x="1611" y="8048"/>
                    <a:pt x="2323" y="10517"/>
                    <a:pt x="3641" y="12714"/>
                  </a:cubicBezTo>
                  <a:cubicBezTo>
                    <a:pt x="4541" y="14262"/>
                    <a:pt x="5901" y="15183"/>
                    <a:pt x="7533" y="15852"/>
                  </a:cubicBezTo>
                  <a:cubicBezTo>
                    <a:pt x="7575" y="15863"/>
                    <a:pt x="7616" y="15868"/>
                    <a:pt x="7656" y="15868"/>
                  </a:cubicBezTo>
                  <a:cubicBezTo>
                    <a:pt x="7695" y="15868"/>
                    <a:pt x="7731" y="15863"/>
                    <a:pt x="7763" y="15852"/>
                  </a:cubicBezTo>
                  <a:cubicBezTo>
                    <a:pt x="8725" y="17212"/>
                    <a:pt x="9981" y="18405"/>
                    <a:pt x="11445" y="19033"/>
                  </a:cubicBezTo>
                  <a:cubicBezTo>
                    <a:pt x="11885" y="19660"/>
                    <a:pt x="12073" y="20581"/>
                    <a:pt x="12471" y="21292"/>
                  </a:cubicBezTo>
                  <a:cubicBezTo>
                    <a:pt x="12324" y="21962"/>
                    <a:pt x="12450" y="22736"/>
                    <a:pt x="12533" y="23406"/>
                  </a:cubicBezTo>
                  <a:cubicBezTo>
                    <a:pt x="12638" y="24138"/>
                    <a:pt x="12785" y="24870"/>
                    <a:pt x="13057" y="25540"/>
                  </a:cubicBezTo>
                  <a:cubicBezTo>
                    <a:pt x="13057" y="25561"/>
                    <a:pt x="13036" y="25561"/>
                    <a:pt x="13036" y="25582"/>
                  </a:cubicBezTo>
                  <a:cubicBezTo>
                    <a:pt x="12973" y="25582"/>
                    <a:pt x="12931" y="25582"/>
                    <a:pt x="12868" y="25603"/>
                  </a:cubicBezTo>
                  <a:cubicBezTo>
                    <a:pt x="12868" y="25561"/>
                    <a:pt x="12868" y="25540"/>
                    <a:pt x="12868" y="25519"/>
                  </a:cubicBezTo>
                  <a:cubicBezTo>
                    <a:pt x="12894" y="25374"/>
                    <a:pt x="12756" y="25271"/>
                    <a:pt x="12628" y="25271"/>
                  </a:cubicBezTo>
                  <a:cubicBezTo>
                    <a:pt x="12553" y="25271"/>
                    <a:pt x="12481" y="25308"/>
                    <a:pt x="12450" y="25393"/>
                  </a:cubicBezTo>
                  <a:cubicBezTo>
                    <a:pt x="12429" y="25498"/>
                    <a:pt x="12387" y="25582"/>
                    <a:pt x="12366" y="25665"/>
                  </a:cubicBezTo>
                  <a:cubicBezTo>
                    <a:pt x="11759" y="25770"/>
                    <a:pt x="11236" y="26042"/>
                    <a:pt x="10880" y="26628"/>
                  </a:cubicBezTo>
                  <a:cubicBezTo>
                    <a:pt x="10295" y="27569"/>
                    <a:pt x="10127" y="28720"/>
                    <a:pt x="9897" y="29829"/>
                  </a:cubicBezTo>
                  <a:cubicBezTo>
                    <a:pt x="9834" y="29934"/>
                    <a:pt x="9772" y="30038"/>
                    <a:pt x="9709" y="30143"/>
                  </a:cubicBezTo>
                  <a:cubicBezTo>
                    <a:pt x="8767" y="30478"/>
                    <a:pt x="7595" y="30624"/>
                    <a:pt x="6884" y="31126"/>
                  </a:cubicBezTo>
                  <a:cubicBezTo>
                    <a:pt x="6487" y="31419"/>
                    <a:pt x="6319" y="31775"/>
                    <a:pt x="6256" y="32173"/>
                  </a:cubicBezTo>
                  <a:cubicBezTo>
                    <a:pt x="6256" y="32173"/>
                    <a:pt x="6256" y="32194"/>
                    <a:pt x="6235" y="32194"/>
                  </a:cubicBezTo>
                  <a:cubicBezTo>
                    <a:pt x="6215" y="32214"/>
                    <a:pt x="6235" y="32256"/>
                    <a:pt x="6256" y="32277"/>
                  </a:cubicBezTo>
                  <a:cubicBezTo>
                    <a:pt x="6215" y="32696"/>
                    <a:pt x="6298" y="33135"/>
                    <a:pt x="6382" y="33616"/>
                  </a:cubicBezTo>
                  <a:cubicBezTo>
                    <a:pt x="6403" y="33763"/>
                    <a:pt x="6528" y="33846"/>
                    <a:pt x="6675" y="33846"/>
                  </a:cubicBezTo>
                  <a:cubicBezTo>
                    <a:pt x="6791" y="33847"/>
                    <a:pt x="6907" y="33848"/>
                    <a:pt x="7022" y="33848"/>
                  </a:cubicBezTo>
                  <a:cubicBezTo>
                    <a:pt x="9395" y="33848"/>
                    <a:pt x="11749" y="33648"/>
                    <a:pt x="14103" y="33449"/>
                  </a:cubicBezTo>
                  <a:cubicBezTo>
                    <a:pt x="14103" y="33470"/>
                    <a:pt x="14124" y="33470"/>
                    <a:pt x="14124" y="33470"/>
                  </a:cubicBezTo>
                  <a:cubicBezTo>
                    <a:pt x="14165" y="33519"/>
                    <a:pt x="14212" y="33540"/>
                    <a:pt x="14259" y="33540"/>
                  </a:cubicBezTo>
                  <a:cubicBezTo>
                    <a:pt x="14331" y="33540"/>
                    <a:pt x="14399" y="33491"/>
                    <a:pt x="14438" y="33428"/>
                  </a:cubicBezTo>
                  <a:cubicBezTo>
                    <a:pt x="16446" y="33261"/>
                    <a:pt x="18455" y="33093"/>
                    <a:pt x="20464" y="33030"/>
                  </a:cubicBezTo>
                  <a:cubicBezTo>
                    <a:pt x="20589" y="33010"/>
                    <a:pt x="20715" y="33010"/>
                    <a:pt x="20861" y="33010"/>
                  </a:cubicBezTo>
                  <a:cubicBezTo>
                    <a:pt x="20861" y="33051"/>
                    <a:pt x="20882" y="33072"/>
                    <a:pt x="20882" y="33114"/>
                  </a:cubicBezTo>
                  <a:cubicBezTo>
                    <a:pt x="20945" y="33093"/>
                    <a:pt x="21028" y="33072"/>
                    <a:pt x="21112" y="33072"/>
                  </a:cubicBezTo>
                  <a:cubicBezTo>
                    <a:pt x="21196" y="33072"/>
                    <a:pt x="21280" y="33093"/>
                    <a:pt x="21363" y="33114"/>
                  </a:cubicBezTo>
                  <a:cubicBezTo>
                    <a:pt x="21363" y="33093"/>
                    <a:pt x="21384" y="33093"/>
                    <a:pt x="21384" y="33072"/>
                  </a:cubicBezTo>
                  <a:cubicBezTo>
                    <a:pt x="21384" y="33051"/>
                    <a:pt x="21384" y="33030"/>
                    <a:pt x="21405" y="33010"/>
                  </a:cubicBezTo>
                  <a:cubicBezTo>
                    <a:pt x="22786" y="32947"/>
                    <a:pt x="24565" y="32717"/>
                    <a:pt x="23874" y="31064"/>
                  </a:cubicBezTo>
                  <a:cubicBezTo>
                    <a:pt x="23811" y="30938"/>
                    <a:pt x="23686" y="30875"/>
                    <a:pt x="23560" y="30875"/>
                  </a:cubicBezTo>
                  <a:cubicBezTo>
                    <a:pt x="23429" y="30885"/>
                    <a:pt x="23296" y="30889"/>
                    <a:pt x="23163" y="30889"/>
                  </a:cubicBezTo>
                  <a:cubicBezTo>
                    <a:pt x="21493" y="30889"/>
                    <a:pt x="19696" y="30187"/>
                    <a:pt x="18204" y="29432"/>
                  </a:cubicBezTo>
                  <a:cubicBezTo>
                    <a:pt x="18036" y="28825"/>
                    <a:pt x="17932" y="28134"/>
                    <a:pt x="17743" y="27486"/>
                  </a:cubicBezTo>
                  <a:cubicBezTo>
                    <a:pt x="17785" y="27088"/>
                    <a:pt x="17785" y="26691"/>
                    <a:pt x="17597" y="26356"/>
                  </a:cubicBezTo>
                  <a:cubicBezTo>
                    <a:pt x="17409" y="26042"/>
                    <a:pt x="17053" y="25833"/>
                    <a:pt x="16634" y="25665"/>
                  </a:cubicBezTo>
                  <a:cubicBezTo>
                    <a:pt x="16342" y="25477"/>
                    <a:pt x="15902" y="25289"/>
                    <a:pt x="15505" y="25247"/>
                  </a:cubicBezTo>
                  <a:cubicBezTo>
                    <a:pt x="15421" y="24033"/>
                    <a:pt x="15588" y="22799"/>
                    <a:pt x="15400" y="21627"/>
                  </a:cubicBezTo>
                  <a:cubicBezTo>
                    <a:pt x="16070" y="20937"/>
                    <a:pt x="16425" y="19807"/>
                    <a:pt x="16342" y="18844"/>
                  </a:cubicBezTo>
                  <a:cubicBezTo>
                    <a:pt x="18099" y="17903"/>
                    <a:pt x="19459" y="16187"/>
                    <a:pt x="20401" y="14492"/>
                  </a:cubicBezTo>
                  <a:cubicBezTo>
                    <a:pt x="20631" y="14074"/>
                    <a:pt x="20840" y="13634"/>
                    <a:pt x="21028" y="13174"/>
                  </a:cubicBezTo>
                  <a:lnTo>
                    <a:pt x="21091" y="13174"/>
                  </a:lnTo>
                  <a:cubicBezTo>
                    <a:pt x="22598" y="12504"/>
                    <a:pt x="23979" y="12232"/>
                    <a:pt x="24983" y="10831"/>
                  </a:cubicBezTo>
                  <a:cubicBezTo>
                    <a:pt x="25841" y="9617"/>
                    <a:pt x="26720" y="7985"/>
                    <a:pt x="27034" y="6520"/>
                  </a:cubicBezTo>
                  <a:cubicBezTo>
                    <a:pt x="27159" y="5851"/>
                    <a:pt x="27264" y="4825"/>
                    <a:pt x="26615" y="4428"/>
                  </a:cubicBezTo>
                  <a:cubicBezTo>
                    <a:pt x="25569" y="3779"/>
                    <a:pt x="23686" y="3863"/>
                    <a:pt x="22430" y="3779"/>
                  </a:cubicBezTo>
                  <a:cubicBezTo>
                    <a:pt x="22409" y="3758"/>
                    <a:pt x="22409" y="3737"/>
                    <a:pt x="22409" y="3696"/>
                  </a:cubicBezTo>
                  <a:cubicBezTo>
                    <a:pt x="22472" y="3549"/>
                    <a:pt x="22493" y="3361"/>
                    <a:pt x="22451" y="3172"/>
                  </a:cubicBezTo>
                  <a:cubicBezTo>
                    <a:pt x="22409" y="3047"/>
                    <a:pt x="22347" y="2900"/>
                    <a:pt x="22284" y="2796"/>
                  </a:cubicBezTo>
                  <a:cubicBezTo>
                    <a:pt x="22242" y="2628"/>
                    <a:pt x="22221" y="2461"/>
                    <a:pt x="22200" y="2294"/>
                  </a:cubicBezTo>
                  <a:cubicBezTo>
                    <a:pt x="22162" y="2130"/>
                    <a:pt x="22041" y="2057"/>
                    <a:pt x="21919" y="2057"/>
                  </a:cubicBezTo>
                  <a:cubicBezTo>
                    <a:pt x="21838" y="2057"/>
                    <a:pt x="21756" y="2089"/>
                    <a:pt x="21698" y="2147"/>
                  </a:cubicBezTo>
                  <a:cubicBezTo>
                    <a:pt x="20924" y="1499"/>
                    <a:pt x="20631" y="1038"/>
                    <a:pt x="20003" y="787"/>
                  </a:cubicBezTo>
                  <a:cubicBezTo>
                    <a:pt x="18400" y="162"/>
                    <a:pt x="15920" y="11"/>
                    <a:pt x="14133" y="11"/>
                  </a:cubicBezTo>
                  <a:cubicBezTo>
                    <a:pt x="14008" y="11"/>
                    <a:pt x="13886" y="12"/>
                    <a:pt x="13768" y="13"/>
                  </a:cubicBezTo>
                  <a:cubicBezTo>
                    <a:pt x="13582" y="16"/>
                    <a:pt x="13395" y="17"/>
                    <a:pt x="13208" y="17"/>
                  </a:cubicBezTo>
                  <a:cubicBezTo>
                    <a:pt x="12470" y="17"/>
                    <a:pt x="11726" y="1"/>
                    <a:pt x="109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66;p2">
              <a:extLst>
                <a:ext uri="{FF2B5EF4-FFF2-40B4-BE49-F238E27FC236}">
                  <a16:creationId xmlns:a16="http://schemas.microsoft.com/office/drawing/2014/main" id="{6E64E4B1-BC1E-B624-2726-DDB79560DF2A}"/>
                </a:ext>
              </a:extLst>
            </p:cNvPr>
            <p:cNvSpPr/>
            <p:nvPr/>
          </p:nvSpPr>
          <p:spPr>
            <a:xfrm>
              <a:off x="2476600" y="2243550"/>
              <a:ext cx="2125" cy="160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4" y="0"/>
                  </a:moveTo>
                  <a:cubicBezTo>
                    <a:pt x="64" y="0"/>
                    <a:pt x="43" y="21"/>
                    <a:pt x="1" y="21"/>
                  </a:cubicBezTo>
                  <a:cubicBezTo>
                    <a:pt x="43" y="21"/>
                    <a:pt x="64" y="42"/>
                    <a:pt x="84" y="63"/>
                  </a:cubicBezTo>
                  <a:cubicBezTo>
                    <a:pt x="84" y="42"/>
                    <a:pt x="84" y="21"/>
                    <a:pt x="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67;p2">
              <a:extLst>
                <a:ext uri="{FF2B5EF4-FFF2-40B4-BE49-F238E27FC236}">
                  <a16:creationId xmlns:a16="http://schemas.microsoft.com/office/drawing/2014/main" id="{301DAA2B-A818-4BD2-0F05-93A3E507731B}"/>
                </a:ext>
              </a:extLst>
            </p:cNvPr>
            <p:cNvSpPr/>
            <p:nvPr/>
          </p:nvSpPr>
          <p:spPr>
            <a:xfrm>
              <a:off x="2473475" y="22440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0" y="0"/>
                  </a:lnTo>
                  <a:lnTo>
                    <a:pt x="21" y="0"/>
                  </a:ln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68;p2">
              <a:extLst>
                <a:ext uri="{FF2B5EF4-FFF2-40B4-BE49-F238E27FC236}">
                  <a16:creationId xmlns:a16="http://schemas.microsoft.com/office/drawing/2014/main" id="{0794D1EA-A35C-304E-FF8E-C13BB9F16659}"/>
                </a:ext>
              </a:extLst>
            </p:cNvPr>
            <p:cNvSpPr/>
            <p:nvPr/>
          </p:nvSpPr>
          <p:spPr>
            <a:xfrm>
              <a:off x="2340075" y="2351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3" name="任意多边形 23">
            <a:extLst>
              <a:ext uri="{FF2B5EF4-FFF2-40B4-BE49-F238E27FC236}">
                <a16:creationId xmlns:a16="http://schemas.microsoft.com/office/drawing/2014/main" id="{9E377D0B-3A42-0AE0-F073-FCE27DCE2497}"/>
              </a:ext>
            </a:extLst>
          </p:cNvPr>
          <p:cNvSpPr>
            <a:spLocks/>
          </p:cNvSpPr>
          <p:nvPr/>
        </p:nvSpPr>
        <p:spPr bwMode="auto">
          <a:xfrm rot="20821520">
            <a:off x="1278919" y="263227"/>
            <a:ext cx="1276085" cy="1200037"/>
          </a:xfrm>
          <a:custGeom>
            <a:avLst/>
            <a:gdLst>
              <a:gd name="connsiteX0" fmla="*/ 841120 w 2331026"/>
              <a:gd name="connsiteY0" fmla="*/ 2177440 h 2191432"/>
              <a:gd name="connsiteX1" fmla="*/ 836740 w 2331026"/>
              <a:gd name="connsiteY1" fmla="*/ 2190553 h 2191432"/>
              <a:gd name="connsiteX2" fmla="*/ 841120 w 2331026"/>
              <a:gd name="connsiteY2" fmla="*/ 2177440 h 2191432"/>
              <a:gd name="connsiteX3" fmla="*/ 748801 w 2331026"/>
              <a:gd name="connsiteY3" fmla="*/ 2051595 h 2191432"/>
              <a:gd name="connsiteX4" fmla="*/ 863306 w 2331026"/>
              <a:gd name="connsiteY4" fmla="*/ 2086067 h 2191432"/>
              <a:gd name="connsiteX5" fmla="*/ 867710 w 2331026"/>
              <a:gd name="connsiteY5" fmla="*/ 2098993 h 2191432"/>
              <a:gd name="connsiteX6" fmla="*/ 863306 w 2331026"/>
              <a:gd name="connsiteY6" fmla="*/ 2103302 h 2191432"/>
              <a:gd name="connsiteX7" fmla="*/ 852295 w 2331026"/>
              <a:gd name="connsiteY7" fmla="*/ 2101686 h 2191432"/>
              <a:gd name="connsiteX8" fmla="*/ 853107 w 2331026"/>
              <a:gd name="connsiteY8" fmla="*/ 2097519 h 2191432"/>
              <a:gd name="connsiteX9" fmla="*/ 858901 w 2331026"/>
              <a:gd name="connsiteY9" fmla="*/ 2098993 h 2191432"/>
              <a:gd name="connsiteX10" fmla="*/ 858901 w 2331026"/>
              <a:gd name="connsiteY10" fmla="*/ 2086067 h 2191432"/>
              <a:gd name="connsiteX11" fmla="*/ 854497 w 2331026"/>
              <a:gd name="connsiteY11" fmla="*/ 2090376 h 2191432"/>
              <a:gd name="connsiteX12" fmla="*/ 853107 w 2331026"/>
              <a:gd name="connsiteY12" fmla="*/ 2097519 h 2191432"/>
              <a:gd name="connsiteX13" fmla="*/ 803851 w 2331026"/>
              <a:gd name="connsiteY13" fmla="*/ 2084989 h 2191432"/>
              <a:gd name="connsiteX14" fmla="*/ 748801 w 2331026"/>
              <a:gd name="connsiteY14" fmla="*/ 2064522 h 2191432"/>
              <a:gd name="connsiteX15" fmla="*/ 748801 w 2331026"/>
              <a:gd name="connsiteY15" fmla="*/ 2051595 h 2191432"/>
              <a:gd name="connsiteX16" fmla="*/ 701117 w 2331026"/>
              <a:gd name="connsiteY16" fmla="*/ 1972340 h 2191432"/>
              <a:gd name="connsiteX17" fmla="*/ 867729 w 2331026"/>
              <a:gd name="connsiteY17" fmla="*/ 2034336 h 2191432"/>
              <a:gd name="connsiteX18" fmla="*/ 854576 w 2331026"/>
              <a:gd name="connsiteY18" fmla="*/ 2047621 h 2191432"/>
              <a:gd name="connsiteX19" fmla="*/ 696733 w 2331026"/>
              <a:gd name="connsiteY19" fmla="*/ 1985625 h 2191432"/>
              <a:gd name="connsiteX20" fmla="*/ 701117 w 2331026"/>
              <a:gd name="connsiteY20" fmla="*/ 1972340 h 2191432"/>
              <a:gd name="connsiteX21" fmla="*/ 681759 w 2331026"/>
              <a:gd name="connsiteY21" fmla="*/ 1921391 h 2191432"/>
              <a:gd name="connsiteX22" fmla="*/ 688074 w 2331026"/>
              <a:gd name="connsiteY22" fmla="*/ 1924256 h 2191432"/>
              <a:gd name="connsiteX23" fmla="*/ 771547 w 2331026"/>
              <a:gd name="connsiteY23" fmla="*/ 1967912 h 2191432"/>
              <a:gd name="connsiteX24" fmla="*/ 850627 w 2331026"/>
              <a:gd name="connsiteY24" fmla="*/ 1985375 h 2191432"/>
              <a:gd name="connsiteX25" fmla="*/ 846234 w 2331026"/>
              <a:gd name="connsiteY25" fmla="*/ 1998472 h 2191432"/>
              <a:gd name="connsiteX26" fmla="*/ 758367 w 2331026"/>
              <a:gd name="connsiteY26" fmla="*/ 1981009 h 2191432"/>
              <a:gd name="connsiteX27" fmla="*/ 679287 w 2331026"/>
              <a:gd name="connsiteY27" fmla="*/ 1937352 h 2191432"/>
              <a:gd name="connsiteX28" fmla="*/ 681759 w 2331026"/>
              <a:gd name="connsiteY28" fmla="*/ 1921391 h 2191432"/>
              <a:gd name="connsiteX29" fmla="*/ 1112596 w 2331026"/>
              <a:gd name="connsiteY29" fmla="*/ 1618188 h 2191432"/>
              <a:gd name="connsiteX30" fmla="*/ 1114308 w 2331026"/>
              <a:gd name="connsiteY30" fmla="*/ 1623857 h 2191432"/>
              <a:gd name="connsiteX31" fmla="*/ 1127077 w 2331026"/>
              <a:gd name="connsiteY31" fmla="*/ 1626074 h 2191432"/>
              <a:gd name="connsiteX32" fmla="*/ 1126295 w 2331026"/>
              <a:gd name="connsiteY32" fmla="*/ 1618528 h 2191432"/>
              <a:gd name="connsiteX33" fmla="*/ 1119648 w 2331026"/>
              <a:gd name="connsiteY33" fmla="*/ 1618889 h 2191432"/>
              <a:gd name="connsiteX34" fmla="*/ 1089291 w 2331026"/>
              <a:gd name="connsiteY34" fmla="*/ 1615873 h 2191432"/>
              <a:gd name="connsiteX35" fmla="*/ 1091485 w 2331026"/>
              <a:gd name="connsiteY35" fmla="*/ 1622630 h 2191432"/>
              <a:gd name="connsiteX36" fmla="*/ 1091492 w 2331026"/>
              <a:gd name="connsiteY36" fmla="*/ 1622689 h 2191432"/>
              <a:gd name="connsiteX37" fmla="*/ 1099585 w 2331026"/>
              <a:gd name="connsiteY37" fmla="*/ 1622809 h 2191432"/>
              <a:gd name="connsiteX38" fmla="*/ 1097745 w 2331026"/>
              <a:gd name="connsiteY38" fmla="*/ 1616713 h 2191432"/>
              <a:gd name="connsiteX39" fmla="*/ 1046067 w 2331026"/>
              <a:gd name="connsiteY39" fmla="*/ 1611282 h 2191432"/>
              <a:gd name="connsiteX40" fmla="*/ 1047243 w 2331026"/>
              <a:gd name="connsiteY40" fmla="*/ 1622253 h 2191432"/>
              <a:gd name="connsiteX41" fmla="*/ 1048820 w 2331026"/>
              <a:gd name="connsiteY41" fmla="*/ 1622060 h 2191432"/>
              <a:gd name="connsiteX42" fmla="*/ 1076702 w 2331026"/>
              <a:gd name="connsiteY42" fmla="*/ 1622471 h 2191432"/>
              <a:gd name="connsiteX43" fmla="*/ 1074144 w 2331026"/>
              <a:gd name="connsiteY43" fmla="*/ 1614368 h 2191432"/>
              <a:gd name="connsiteX44" fmla="*/ 1047530 w 2331026"/>
              <a:gd name="connsiteY44" fmla="*/ 1611724 h 2191432"/>
              <a:gd name="connsiteX45" fmla="*/ 1017098 w 2331026"/>
              <a:gd name="connsiteY45" fmla="*/ 1602542 h 2191432"/>
              <a:gd name="connsiteX46" fmla="*/ 1019421 w 2331026"/>
              <a:gd name="connsiteY46" fmla="*/ 1625653 h 2191432"/>
              <a:gd name="connsiteX47" fmla="*/ 1033616 w 2331026"/>
              <a:gd name="connsiteY47" fmla="*/ 1623918 h 2191432"/>
              <a:gd name="connsiteX48" fmla="*/ 1030335 w 2331026"/>
              <a:gd name="connsiteY48" fmla="*/ 1613712 h 2191432"/>
              <a:gd name="connsiteX49" fmla="*/ 1029122 w 2331026"/>
              <a:gd name="connsiteY49" fmla="*/ 1606170 h 2191432"/>
              <a:gd name="connsiteX50" fmla="*/ 1516593 w 2331026"/>
              <a:gd name="connsiteY50" fmla="*/ 1601889 h 2191432"/>
              <a:gd name="connsiteX51" fmla="*/ 1520911 w 2331026"/>
              <a:gd name="connsiteY51" fmla="*/ 1613466 h 2191432"/>
              <a:gd name="connsiteX52" fmla="*/ 1516515 w 2331026"/>
              <a:gd name="connsiteY52" fmla="*/ 1604711 h 2191432"/>
              <a:gd name="connsiteX53" fmla="*/ 1320219 w 2331026"/>
              <a:gd name="connsiteY53" fmla="*/ 1589723 h 2191432"/>
              <a:gd name="connsiteX54" fmla="*/ 1305928 w 2331026"/>
              <a:gd name="connsiteY54" fmla="*/ 1594984 h 2191432"/>
              <a:gd name="connsiteX55" fmla="*/ 1217784 w 2331026"/>
              <a:gd name="connsiteY55" fmla="*/ 1613561 h 2191432"/>
              <a:gd name="connsiteX56" fmla="*/ 1141189 w 2331026"/>
              <a:gd name="connsiteY56" fmla="*/ 1617719 h 2191432"/>
              <a:gd name="connsiteX57" fmla="*/ 1143843 w 2331026"/>
              <a:gd name="connsiteY57" fmla="*/ 1628984 h 2191432"/>
              <a:gd name="connsiteX58" fmla="*/ 1187860 w 2331026"/>
              <a:gd name="connsiteY58" fmla="*/ 1636623 h 2191432"/>
              <a:gd name="connsiteX59" fmla="*/ 1200607 w 2331026"/>
              <a:gd name="connsiteY59" fmla="*/ 1637242 h 2191432"/>
              <a:gd name="connsiteX60" fmla="*/ 1200408 w 2331026"/>
              <a:gd name="connsiteY60" fmla="*/ 1636283 h 2191432"/>
              <a:gd name="connsiteX61" fmla="*/ 1213743 w 2331026"/>
              <a:gd name="connsiteY61" fmla="*/ 1631997 h 2191432"/>
              <a:gd name="connsiteX62" fmla="*/ 1214769 w 2331026"/>
              <a:gd name="connsiteY62" fmla="*/ 1637931 h 2191432"/>
              <a:gd name="connsiteX63" fmla="*/ 1266647 w 2331026"/>
              <a:gd name="connsiteY63" fmla="*/ 1640452 h 2191432"/>
              <a:gd name="connsiteX64" fmla="*/ 1273155 w 2331026"/>
              <a:gd name="connsiteY64" fmla="*/ 1639909 h 2191432"/>
              <a:gd name="connsiteX65" fmla="*/ 1262184 w 2331026"/>
              <a:gd name="connsiteY65" fmla="*/ 1614188 h 2191432"/>
              <a:gd name="connsiteX66" fmla="*/ 1267570 w 2331026"/>
              <a:gd name="connsiteY66" fmla="*/ 1605529 h 2191432"/>
              <a:gd name="connsiteX67" fmla="*/ 1279420 w 2331026"/>
              <a:gd name="connsiteY67" fmla="*/ 1609858 h 2191432"/>
              <a:gd name="connsiteX68" fmla="*/ 1287623 w 2331026"/>
              <a:gd name="connsiteY68" fmla="*/ 1638704 h 2191432"/>
              <a:gd name="connsiteX69" fmla="*/ 1319173 w 2331026"/>
              <a:gd name="connsiteY69" fmla="*/ 1636076 h 2191432"/>
              <a:gd name="connsiteX70" fmla="*/ 1321294 w 2331026"/>
              <a:gd name="connsiteY70" fmla="*/ 1635899 h 2191432"/>
              <a:gd name="connsiteX71" fmla="*/ 1315025 w 2331026"/>
              <a:gd name="connsiteY71" fmla="*/ 1596903 h 2191432"/>
              <a:gd name="connsiteX72" fmla="*/ 1161831 w 2331026"/>
              <a:gd name="connsiteY72" fmla="*/ 1588499 h 2191432"/>
              <a:gd name="connsiteX73" fmla="*/ 1161831 w 2331026"/>
              <a:gd name="connsiteY73" fmla="*/ 1601199 h 2191432"/>
              <a:gd name="connsiteX74" fmla="*/ 1161831 w 2331026"/>
              <a:gd name="connsiteY74" fmla="*/ 1588499 h 2191432"/>
              <a:gd name="connsiteX75" fmla="*/ 1231523 w 2331026"/>
              <a:gd name="connsiteY75" fmla="*/ 1578974 h 2191432"/>
              <a:gd name="connsiteX76" fmla="*/ 1231523 w 2331026"/>
              <a:gd name="connsiteY76" fmla="*/ 1591674 h 2191432"/>
              <a:gd name="connsiteX77" fmla="*/ 1231523 w 2331026"/>
              <a:gd name="connsiteY77" fmla="*/ 1578974 h 2191432"/>
              <a:gd name="connsiteX78" fmla="*/ 1728493 w 2331026"/>
              <a:gd name="connsiteY78" fmla="*/ 1576459 h 2191432"/>
              <a:gd name="connsiteX79" fmla="*/ 1738193 w 2331026"/>
              <a:gd name="connsiteY79" fmla="*/ 1602786 h 2191432"/>
              <a:gd name="connsiteX80" fmla="*/ 1741943 w 2331026"/>
              <a:gd name="connsiteY80" fmla="*/ 1625180 h 2191432"/>
              <a:gd name="connsiteX81" fmla="*/ 1774391 w 2331026"/>
              <a:gd name="connsiteY81" fmla="*/ 1627325 h 2191432"/>
              <a:gd name="connsiteX82" fmla="*/ 1784160 w 2331026"/>
              <a:gd name="connsiteY82" fmla="*/ 1628779 h 2191432"/>
              <a:gd name="connsiteX83" fmla="*/ 1755658 w 2331026"/>
              <a:gd name="connsiteY83" fmla="*/ 1580682 h 2191432"/>
              <a:gd name="connsiteX84" fmla="*/ 1742268 w 2331026"/>
              <a:gd name="connsiteY84" fmla="*/ 1580231 h 2191432"/>
              <a:gd name="connsiteX85" fmla="*/ 935003 w 2331026"/>
              <a:gd name="connsiteY85" fmla="*/ 1575666 h 2191432"/>
              <a:gd name="connsiteX86" fmla="*/ 946727 w 2331026"/>
              <a:gd name="connsiteY86" fmla="*/ 1627657 h 2191432"/>
              <a:gd name="connsiteX87" fmla="*/ 945685 w 2331026"/>
              <a:gd name="connsiteY87" fmla="*/ 1629345 h 2191432"/>
              <a:gd name="connsiteX88" fmla="*/ 974488 w 2331026"/>
              <a:gd name="connsiteY88" fmla="*/ 1628381 h 2191432"/>
              <a:gd name="connsiteX89" fmla="*/ 968498 w 2331026"/>
              <a:gd name="connsiteY89" fmla="*/ 1601426 h 2191432"/>
              <a:gd name="connsiteX90" fmla="*/ 981425 w 2331026"/>
              <a:gd name="connsiteY90" fmla="*/ 1597117 h 2191432"/>
              <a:gd name="connsiteX91" fmla="*/ 988270 w 2331026"/>
              <a:gd name="connsiteY91" fmla="*/ 1627919 h 2191432"/>
              <a:gd name="connsiteX92" fmla="*/ 1004869 w 2331026"/>
              <a:gd name="connsiteY92" fmla="*/ 1627364 h 2191432"/>
              <a:gd name="connsiteX93" fmla="*/ 1005226 w 2331026"/>
              <a:gd name="connsiteY93" fmla="*/ 1622631 h 2191432"/>
              <a:gd name="connsiteX94" fmla="*/ 1003559 w 2331026"/>
              <a:gd name="connsiteY94" fmla="*/ 1600519 h 2191432"/>
              <a:gd name="connsiteX95" fmla="*/ 1003645 w 2331026"/>
              <a:gd name="connsiteY95" fmla="*/ 1598483 h 2191432"/>
              <a:gd name="connsiteX96" fmla="*/ 944223 w 2331026"/>
              <a:gd name="connsiteY96" fmla="*/ 1580554 h 2191432"/>
              <a:gd name="connsiteX97" fmla="*/ 2063690 w 2331026"/>
              <a:gd name="connsiteY97" fmla="*/ 1570639 h 2191432"/>
              <a:gd name="connsiteX98" fmla="*/ 2068135 w 2331026"/>
              <a:gd name="connsiteY98" fmla="*/ 1570639 h 2191432"/>
              <a:gd name="connsiteX99" fmla="*/ 2065913 w 2331026"/>
              <a:gd name="connsiteY99" fmla="*/ 1572822 h 2191432"/>
              <a:gd name="connsiteX100" fmla="*/ 1953922 w 2331026"/>
              <a:gd name="connsiteY100" fmla="*/ 1560123 h 2191432"/>
              <a:gd name="connsiteX101" fmla="*/ 1966911 w 2331026"/>
              <a:gd name="connsiteY101" fmla="*/ 1562305 h 2191432"/>
              <a:gd name="connsiteX102" fmla="*/ 1988558 w 2331026"/>
              <a:gd name="connsiteY102" fmla="*/ 1605962 h 2191432"/>
              <a:gd name="connsiteX103" fmla="*/ 1975570 w 2331026"/>
              <a:gd name="connsiteY103" fmla="*/ 1614693 h 2191432"/>
              <a:gd name="connsiteX104" fmla="*/ 1953922 w 2331026"/>
              <a:gd name="connsiteY104" fmla="*/ 1571037 h 2191432"/>
              <a:gd name="connsiteX105" fmla="*/ 1953922 w 2331026"/>
              <a:gd name="connsiteY105" fmla="*/ 1560123 h 2191432"/>
              <a:gd name="connsiteX106" fmla="*/ 1901606 w 2331026"/>
              <a:gd name="connsiteY106" fmla="*/ 1531349 h 2191432"/>
              <a:gd name="connsiteX107" fmla="*/ 1901606 w 2331026"/>
              <a:gd name="connsiteY107" fmla="*/ 1548812 h 2191432"/>
              <a:gd name="connsiteX108" fmla="*/ 1901606 w 2331026"/>
              <a:gd name="connsiteY108" fmla="*/ 1531349 h 2191432"/>
              <a:gd name="connsiteX109" fmla="*/ 1835725 w 2331026"/>
              <a:gd name="connsiteY109" fmla="*/ 1531349 h 2191432"/>
              <a:gd name="connsiteX110" fmla="*/ 1835725 w 2331026"/>
              <a:gd name="connsiteY110" fmla="*/ 1548812 h 2191432"/>
              <a:gd name="connsiteX111" fmla="*/ 1835725 w 2331026"/>
              <a:gd name="connsiteY111" fmla="*/ 1531349 h 2191432"/>
              <a:gd name="connsiteX112" fmla="*/ 1589204 w 2331026"/>
              <a:gd name="connsiteY112" fmla="*/ 1523458 h 2191432"/>
              <a:gd name="connsiteX113" fmla="*/ 1602463 w 2331026"/>
              <a:gd name="connsiteY113" fmla="*/ 1555906 h 2191432"/>
              <a:gd name="connsiteX114" fmla="*/ 1616651 w 2331026"/>
              <a:gd name="connsiteY114" fmla="*/ 1609931 h 2191432"/>
              <a:gd name="connsiteX115" fmla="*/ 1616210 w 2331026"/>
              <a:gd name="connsiteY115" fmla="*/ 1610372 h 2191432"/>
              <a:gd name="connsiteX116" fmla="*/ 1645770 w 2331026"/>
              <a:gd name="connsiteY116" fmla="*/ 1616476 h 2191432"/>
              <a:gd name="connsiteX117" fmla="*/ 1647342 w 2331026"/>
              <a:gd name="connsiteY117" fmla="*/ 1609220 h 2191432"/>
              <a:gd name="connsiteX118" fmla="*/ 1643108 w 2331026"/>
              <a:gd name="connsiteY118" fmla="*/ 1604875 h 2191432"/>
              <a:gd name="connsiteX119" fmla="*/ 1643108 w 2331026"/>
              <a:gd name="connsiteY119" fmla="*/ 1596186 h 2191432"/>
              <a:gd name="connsiteX120" fmla="*/ 1638875 w 2331026"/>
              <a:gd name="connsiteY120" fmla="*/ 1583152 h 2191432"/>
              <a:gd name="connsiteX121" fmla="*/ 1626175 w 2331026"/>
              <a:gd name="connsiteY121" fmla="*/ 1557083 h 2191432"/>
              <a:gd name="connsiteX122" fmla="*/ 1632525 w 2331026"/>
              <a:gd name="connsiteY122" fmla="*/ 1548394 h 2191432"/>
              <a:gd name="connsiteX123" fmla="*/ 1638875 w 2331026"/>
              <a:gd name="connsiteY123" fmla="*/ 1552739 h 2191432"/>
              <a:gd name="connsiteX124" fmla="*/ 1655808 w 2331026"/>
              <a:gd name="connsiteY124" fmla="*/ 1591841 h 2191432"/>
              <a:gd name="connsiteX125" fmla="*/ 1660571 w 2331026"/>
              <a:gd name="connsiteY125" fmla="*/ 1607048 h 2191432"/>
              <a:gd name="connsiteX126" fmla="*/ 1656898 w 2331026"/>
              <a:gd name="connsiteY126" fmla="*/ 1618774 h 2191432"/>
              <a:gd name="connsiteX127" fmla="*/ 1663869 w 2331026"/>
              <a:gd name="connsiteY127" fmla="*/ 1620214 h 2191432"/>
              <a:gd name="connsiteX128" fmla="*/ 1717488 w 2331026"/>
              <a:gd name="connsiteY128" fmla="*/ 1623564 h 2191432"/>
              <a:gd name="connsiteX129" fmla="*/ 1723734 w 2331026"/>
              <a:gd name="connsiteY129" fmla="*/ 1623977 h 2191432"/>
              <a:gd name="connsiteX130" fmla="*/ 1713091 w 2331026"/>
              <a:gd name="connsiteY130" fmla="*/ 1574545 h 2191432"/>
              <a:gd name="connsiteX131" fmla="*/ 1713174 w 2331026"/>
              <a:gd name="connsiteY131" fmla="*/ 1572264 h 2191432"/>
              <a:gd name="connsiteX132" fmla="*/ 1678758 w 2331026"/>
              <a:gd name="connsiteY132" fmla="*/ 1562839 h 2191432"/>
              <a:gd name="connsiteX133" fmla="*/ 1686748 w 2331026"/>
              <a:gd name="connsiteY133" fmla="*/ 1584679 h 2191432"/>
              <a:gd name="connsiteX134" fmla="*/ 1691659 w 2331026"/>
              <a:gd name="connsiteY134" fmla="*/ 1610327 h 2191432"/>
              <a:gd name="connsiteX135" fmla="*/ 1678562 w 2331026"/>
              <a:gd name="connsiteY135" fmla="*/ 1614693 h 2191432"/>
              <a:gd name="connsiteX136" fmla="*/ 1665466 w 2331026"/>
              <a:gd name="connsiteY136" fmla="*/ 1566671 h 2191432"/>
              <a:gd name="connsiteX137" fmla="*/ 1666798 w 2331026"/>
              <a:gd name="connsiteY137" fmla="*/ 1559563 h 2191432"/>
              <a:gd name="connsiteX138" fmla="*/ 1656724 w 2331026"/>
              <a:gd name="connsiteY138" fmla="*/ 1556805 h 2191432"/>
              <a:gd name="connsiteX139" fmla="*/ 1871285 w 2331026"/>
              <a:gd name="connsiteY139" fmla="*/ 1513886 h 2191432"/>
              <a:gd name="connsiteX140" fmla="*/ 1871285 w 2331026"/>
              <a:gd name="connsiteY140" fmla="*/ 1526586 h 2191432"/>
              <a:gd name="connsiteX141" fmla="*/ 1871285 w 2331026"/>
              <a:gd name="connsiteY141" fmla="*/ 1513886 h 2191432"/>
              <a:gd name="connsiteX142" fmla="*/ 2000872 w 2331026"/>
              <a:gd name="connsiteY142" fmla="*/ 1507490 h 2191432"/>
              <a:gd name="connsiteX143" fmla="*/ 1993423 w 2331026"/>
              <a:gd name="connsiteY143" fmla="*/ 1514869 h 2191432"/>
              <a:gd name="connsiteX144" fmla="*/ 1914176 w 2331026"/>
              <a:gd name="connsiteY144" fmla="*/ 1561108 h 2191432"/>
              <a:gd name="connsiteX145" fmla="*/ 1829454 w 2331026"/>
              <a:gd name="connsiteY145" fmla="*/ 1583168 h 2191432"/>
              <a:gd name="connsiteX146" fmla="*/ 1773489 w 2331026"/>
              <a:gd name="connsiteY146" fmla="*/ 1581283 h 2191432"/>
              <a:gd name="connsiteX147" fmla="*/ 1786910 w 2331026"/>
              <a:gd name="connsiteY147" fmla="*/ 1604771 h 2191432"/>
              <a:gd name="connsiteX148" fmla="*/ 1802161 w 2331026"/>
              <a:gd name="connsiteY148" fmla="*/ 1631459 h 2191432"/>
              <a:gd name="connsiteX149" fmla="*/ 1868837 w 2331026"/>
              <a:gd name="connsiteY149" fmla="*/ 1641387 h 2191432"/>
              <a:gd name="connsiteX150" fmla="*/ 1849616 w 2331026"/>
              <a:gd name="connsiteY150" fmla="*/ 1609212 h 2191432"/>
              <a:gd name="connsiteX151" fmla="*/ 1852890 w 2331026"/>
              <a:gd name="connsiteY151" fmla="*/ 1598251 h 2191432"/>
              <a:gd name="connsiteX152" fmla="*/ 1862712 w 2331026"/>
              <a:gd name="connsiteY152" fmla="*/ 1600443 h 2191432"/>
              <a:gd name="connsiteX153" fmla="*/ 1884541 w 2331026"/>
              <a:gd name="connsiteY153" fmla="*/ 1639904 h 2191432"/>
              <a:gd name="connsiteX154" fmla="*/ 1885962 w 2331026"/>
              <a:gd name="connsiteY154" fmla="*/ 1642759 h 2191432"/>
              <a:gd name="connsiteX155" fmla="*/ 1927042 w 2331026"/>
              <a:gd name="connsiteY155" fmla="*/ 1643323 h 2191432"/>
              <a:gd name="connsiteX156" fmla="*/ 1936601 w 2331026"/>
              <a:gd name="connsiteY156" fmla="*/ 1641230 h 2191432"/>
              <a:gd name="connsiteX157" fmla="*/ 1928555 w 2331026"/>
              <a:gd name="connsiteY157" fmla="*/ 1617562 h 2191432"/>
              <a:gd name="connsiteX158" fmla="*/ 1901977 w 2331026"/>
              <a:gd name="connsiteY158" fmla="*/ 1574700 h 2191432"/>
              <a:gd name="connsiteX159" fmla="*/ 1905232 w 2331026"/>
              <a:gd name="connsiteY159" fmla="*/ 1565358 h 2191432"/>
              <a:gd name="connsiteX160" fmla="*/ 1914995 w 2331026"/>
              <a:gd name="connsiteY160" fmla="*/ 1565907 h 2191432"/>
              <a:gd name="connsiteX161" fmla="*/ 1955878 w 2331026"/>
              <a:gd name="connsiteY161" fmla="*/ 1637001 h 2191432"/>
              <a:gd name="connsiteX162" fmla="*/ 1955880 w 2331026"/>
              <a:gd name="connsiteY162" fmla="*/ 1637007 h 2191432"/>
              <a:gd name="connsiteX163" fmla="*/ 1980114 w 2331026"/>
              <a:gd name="connsiteY163" fmla="*/ 1631700 h 2191432"/>
              <a:gd name="connsiteX164" fmla="*/ 2024904 w 2331026"/>
              <a:gd name="connsiteY164" fmla="*/ 1610216 h 2191432"/>
              <a:gd name="connsiteX165" fmla="*/ 2012533 w 2331026"/>
              <a:gd name="connsiteY165" fmla="*/ 1557338 h 2191432"/>
              <a:gd name="connsiteX166" fmla="*/ 756672 w 2331026"/>
              <a:gd name="connsiteY166" fmla="*/ 1497781 h 2191432"/>
              <a:gd name="connsiteX167" fmla="*/ 758766 w 2331026"/>
              <a:gd name="connsiteY167" fmla="*/ 1513135 h 2191432"/>
              <a:gd name="connsiteX168" fmla="*/ 764969 w 2331026"/>
              <a:gd name="connsiteY168" fmla="*/ 1509092 h 2191432"/>
              <a:gd name="connsiteX169" fmla="*/ 706959 w 2331026"/>
              <a:gd name="connsiteY169" fmla="*/ 1476987 h 2191432"/>
              <a:gd name="connsiteX170" fmla="*/ 706381 w 2331026"/>
              <a:gd name="connsiteY170" fmla="*/ 1478551 h 2191432"/>
              <a:gd name="connsiteX171" fmla="*/ 704107 w 2331026"/>
              <a:gd name="connsiteY171" fmla="*/ 1487039 h 2191432"/>
              <a:gd name="connsiteX172" fmla="*/ 705304 w 2331026"/>
              <a:gd name="connsiteY172" fmla="*/ 1495631 h 2191432"/>
              <a:gd name="connsiteX173" fmla="*/ 718493 w 2331026"/>
              <a:gd name="connsiteY173" fmla="*/ 1491265 h 2191432"/>
              <a:gd name="connsiteX174" fmla="*/ 714097 w 2331026"/>
              <a:gd name="connsiteY174" fmla="*/ 1478168 h 2191432"/>
              <a:gd name="connsiteX175" fmla="*/ 2036237 w 2331026"/>
              <a:gd name="connsiteY175" fmla="*/ 1472453 h 2191432"/>
              <a:gd name="connsiteX176" fmla="*/ 2012486 w 2331026"/>
              <a:gd name="connsiteY176" fmla="*/ 1495984 h 2191432"/>
              <a:gd name="connsiteX177" fmla="*/ 2027268 w 2331026"/>
              <a:gd name="connsiteY177" fmla="*/ 1553528 h 2191432"/>
              <a:gd name="connsiteX178" fmla="*/ 2036835 w 2331026"/>
              <a:gd name="connsiteY178" fmla="*/ 1602002 h 2191432"/>
              <a:gd name="connsiteX179" fmla="*/ 2062093 w 2331026"/>
              <a:gd name="connsiteY179" fmla="*/ 1582952 h 2191432"/>
              <a:gd name="connsiteX180" fmla="*/ 2054800 w 2331026"/>
              <a:gd name="connsiteY180" fmla="*/ 1579371 h 2191432"/>
              <a:gd name="connsiteX181" fmla="*/ 2054800 w 2331026"/>
              <a:gd name="connsiteY181" fmla="*/ 1566274 h 2191432"/>
              <a:gd name="connsiteX182" fmla="*/ 2056293 w 2331026"/>
              <a:gd name="connsiteY182" fmla="*/ 1564319 h 2191432"/>
              <a:gd name="connsiteX183" fmla="*/ 2059245 w 2331026"/>
              <a:gd name="connsiteY183" fmla="*/ 1579371 h 2191432"/>
              <a:gd name="connsiteX184" fmla="*/ 2065913 w 2331026"/>
              <a:gd name="connsiteY184" fmla="*/ 1572822 h 2191432"/>
              <a:gd name="connsiteX185" fmla="*/ 2068135 w 2331026"/>
              <a:gd name="connsiteY185" fmla="*/ 1575005 h 2191432"/>
              <a:gd name="connsiteX186" fmla="*/ 2068135 w 2331026"/>
              <a:gd name="connsiteY186" fmla="*/ 1570639 h 2191432"/>
              <a:gd name="connsiteX187" fmla="*/ 2068135 w 2331026"/>
              <a:gd name="connsiteY187" fmla="*/ 1561908 h 2191432"/>
              <a:gd name="connsiteX188" fmla="*/ 2061468 w 2331026"/>
              <a:gd name="connsiteY188" fmla="*/ 1557542 h 2191432"/>
              <a:gd name="connsiteX189" fmla="*/ 2056293 w 2331026"/>
              <a:gd name="connsiteY189" fmla="*/ 1564319 h 2191432"/>
              <a:gd name="connsiteX190" fmla="*/ 2047577 w 2331026"/>
              <a:gd name="connsiteY190" fmla="*/ 1519889 h 2191432"/>
              <a:gd name="connsiteX191" fmla="*/ 1490549 w 2331026"/>
              <a:gd name="connsiteY191" fmla="*/ 1465142 h 2191432"/>
              <a:gd name="connsiteX192" fmla="*/ 1470922 w 2331026"/>
              <a:gd name="connsiteY192" fmla="*/ 1465926 h 2191432"/>
              <a:gd name="connsiteX193" fmla="*/ 1445535 w 2331026"/>
              <a:gd name="connsiteY193" fmla="*/ 1482427 h 2191432"/>
              <a:gd name="connsiteX194" fmla="*/ 1384217 w 2331026"/>
              <a:gd name="connsiteY194" fmla="*/ 1556736 h 2191432"/>
              <a:gd name="connsiteX195" fmla="*/ 1348973 w 2331026"/>
              <a:gd name="connsiteY195" fmla="*/ 1579139 h 2191432"/>
              <a:gd name="connsiteX196" fmla="*/ 1322482 w 2331026"/>
              <a:gd name="connsiteY196" fmla="*/ 1588890 h 2191432"/>
              <a:gd name="connsiteX197" fmla="*/ 1327725 w 2331026"/>
              <a:gd name="connsiteY197" fmla="*/ 1592514 h 2191432"/>
              <a:gd name="connsiteX198" fmla="*/ 1335662 w 2331026"/>
              <a:gd name="connsiteY198" fmla="*/ 1621043 h 2191432"/>
              <a:gd name="connsiteX199" fmla="*/ 1337911 w 2331026"/>
              <a:gd name="connsiteY199" fmla="*/ 1634515 h 2191432"/>
              <a:gd name="connsiteX200" fmla="*/ 1362796 w 2331026"/>
              <a:gd name="connsiteY200" fmla="*/ 1632442 h 2191432"/>
              <a:gd name="connsiteX201" fmla="*/ 1362424 w 2331026"/>
              <a:gd name="connsiteY201" fmla="*/ 1632094 h 2191432"/>
              <a:gd name="connsiteX202" fmla="*/ 1349497 w 2331026"/>
              <a:gd name="connsiteY202" fmla="*/ 1596925 h 2191432"/>
              <a:gd name="connsiteX203" fmla="*/ 1354345 w 2331026"/>
              <a:gd name="connsiteY203" fmla="*/ 1588132 h 2191432"/>
              <a:gd name="connsiteX204" fmla="*/ 1362424 w 2331026"/>
              <a:gd name="connsiteY204" fmla="*/ 1592528 h 2191432"/>
              <a:gd name="connsiteX205" fmla="*/ 1375351 w 2331026"/>
              <a:gd name="connsiteY205" fmla="*/ 1627698 h 2191432"/>
              <a:gd name="connsiteX206" fmla="*/ 1372846 w 2331026"/>
              <a:gd name="connsiteY206" fmla="*/ 1631745 h 2191432"/>
              <a:gd name="connsiteX207" fmla="*/ 1405685 w 2331026"/>
              <a:gd name="connsiteY207" fmla="*/ 1633017 h 2191432"/>
              <a:gd name="connsiteX208" fmla="*/ 1403018 w 2331026"/>
              <a:gd name="connsiteY208" fmla="*/ 1607351 h 2191432"/>
              <a:gd name="connsiteX209" fmla="*/ 1392813 w 2331026"/>
              <a:gd name="connsiteY209" fmla="*/ 1574608 h 2191432"/>
              <a:gd name="connsiteX210" fmla="*/ 1399617 w 2331026"/>
              <a:gd name="connsiteY210" fmla="*/ 1565877 h 2191432"/>
              <a:gd name="connsiteX211" fmla="*/ 1406420 w 2331026"/>
              <a:gd name="connsiteY211" fmla="*/ 1570242 h 2191432"/>
              <a:gd name="connsiteX212" fmla="*/ 1418326 w 2331026"/>
              <a:gd name="connsiteY212" fmla="*/ 1605713 h 2191432"/>
              <a:gd name="connsiteX213" fmla="*/ 1419441 w 2331026"/>
              <a:gd name="connsiteY213" fmla="*/ 1631111 h 2191432"/>
              <a:gd name="connsiteX214" fmla="*/ 1409822 w 2331026"/>
              <a:gd name="connsiteY214" fmla="*/ 1626996 h 2191432"/>
              <a:gd name="connsiteX215" fmla="*/ 1407449 w 2331026"/>
              <a:gd name="connsiteY215" fmla="*/ 1633085 h 2191432"/>
              <a:gd name="connsiteX216" fmla="*/ 1417589 w 2331026"/>
              <a:gd name="connsiteY216" fmla="*/ 1633478 h 2191432"/>
              <a:gd name="connsiteX217" fmla="*/ 1419544 w 2331026"/>
              <a:gd name="connsiteY217" fmla="*/ 1633452 h 2191432"/>
              <a:gd name="connsiteX218" fmla="*/ 1419441 w 2331026"/>
              <a:gd name="connsiteY218" fmla="*/ 1631111 h 2191432"/>
              <a:gd name="connsiteX219" fmla="*/ 1420027 w 2331026"/>
              <a:gd name="connsiteY219" fmla="*/ 1631362 h 2191432"/>
              <a:gd name="connsiteX220" fmla="*/ 1420027 w 2331026"/>
              <a:gd name="connsiteY220" fmla="*/ 1633446 h 2191432"/>
              <a:gd name="connsiteX221" fmla="*/ 1440926 w 2331026"/>
              <a:gd name="connsiteY221" fmla="*/ 1633171 h 2191432"/>
              <a:gd name="connsiteX222" fmla="*/ 1424563 w 2331026"/>
              <a:gd name="connsiteY222" fmla="*/ 1530583 h 2191432"/>
              <a:gd name="connsiteX223" fmla="*/ 1431111 w 2331026"/>
              <a:gd name="connsiteY223" fmla="*/ 1524014 h 2191432"/>
              <a:gd name="connsiteX224" fmla="*/ 1437660 w 2331026"/>
              <a:gd name="connsiteY224" fmla="*/ 1530583 h 2191432"/>
              <a:gd name="connsiteX225" fmla="*/ 1453611 w 2331026"/>
              <a:gd name="connsiteY225" fmla="*/ 1626591 h 2191432"/>
              <a:gd name="connsiteX226" fmla="*/ 1445300 w 2331026"/>
              <a:gd name="connsiteY226" fmla="*/ 1624738 h 2191432"/>
              <a:gd name="connsiteX227" fmla="*/ 1442785 w 2331026"/>
              <a:gd name="connsiteY227" fmla="*/ 1633147 h 2191432"/>
              <a:gd name="connsiteX228" fmla="*/ 1454674 w 2331026"/>
              <a:gd name="connsiteY228" fmla="*/ 1632991 h 2191432"/>
              <a:gd name="connsiteX229" fmla="*/ 1453611 w 2331026"/>
              <a:gd name="connsiteY229" fmla="*/ 1626591 h 2191432"/>
              <a:gd name="connsiteX230" fmla="*/ 1455122 w 2331026"/>
              <a:gd name="connsiteY230" fmla="*/ 1626928 h 2191432"/>
              <a:gd name="connsiteX231" fmla="*/ 1455122 w 2331026"/>
              <a:gd name="connsiteY231" fmla="*/ 1632985 h 2191432"/>
              <a:gd name="connsiteX232" fmla="*/ 1469635 w 2331026"/>
              <a:gd name="connsiteY232" fmla="*/ 1632794 h 2191432"/>
              <a:gd name="connsiteX233" fmla="*/ 1490603 w 2331026"/>
              <a:gd name="connsiteY233" fmla="*/ 1627472 h 2191432"/>
              <a:gd name="connsiteX234" fmla="*/ 1489650 w 2331026"/>
              <a:gd name="connsiteY234" fmla="*/ 1626996 h 2191432"/>
              <a:gd name="connsiteX235" fmla="*/ 1476553 w 2331026"/>
              <a:gd name="connsiteY235" fmla="*/ 1587705 h 2191432"/>
              <a:gd name="connsiteX236" fmla="*/ 1454725 w 2331026"/>
              <a:gd name="connsiteY236" fmla="*/ 1504758 h 2191432"/>
              <a:gd name="connsiteX237" fmla="*/ 1461819 w 2331026"/>
              <a:gd name="connsiteY237" fmla="*/ 1494390 h 2191432"/>
              <a:gd name="connsiteX238" fmla="*/ 1472188 w 2331026"/>
              <a:gd name="connsiteY238" fmla="*/ 1500392 h 2191432"/>
              <a:gd name="connsiteX239" fmla="*/ 1489650 w 2331026"/>
              <a:gd name="connsiteY239" fmla="*/ 1574608 h 2191432"/>
              <a:gd name="connsiteX240" fmla="*/ 1494016 w 2331026"/>
              <a:gd name="connsiteY240" fmla="*/ 1598073 h 2191432"/>
              <a:gd name="connsiteX241" fmla="*/ 1498310 w 2331026"/>
              <a:gd name="connsiteY241" fmla="*/ 1617934 h 2191432"/>
              <a:gd name="connsiteX242" fmla="*/ 1494016 w 2331026"/>
              <a:gd name="connsiteY242" fmla="*/ 1618264 h 2191432"/>
              <a:gd name="connsiteX243" fmla="*/ 1498382 w 2331026"/>
              <a:gd name="connsiteY243" fmla="*/ 1618264 h 2191432"/>
              <a:gd name="connsiteX244" fmla="*/ 1498310 w 2331026"/>
              <a:gd name="connsiteY244" fmla="*/ 1617934 h 2191432"/>
              <a:gd name="connsiteX245" fmla="*/ 1501110 w 2331026"/>
              <a:gd name="connsiteY245" fmla="*/ 1617719 h 2191432"/>
              <a:gd name="connsiteX246" fmla="*/ 1498858 w 2331026"/>
              <a:gd name="connsiteY246" fmla="*/ 1625376 h 2191432"/>
              <a:gd name="connsiteX247" fmla="*/ 1517578 w 2331026"/>
              <a:gd name="connsiteY247" fmla="*/ 1620624 h 2191432"/>
              <a:gd name="connsiteX248" fmla="*/ 1522745 w 2331026"/>
              <a:gd name="connsiteY248" fmla="*/ 1615596 h 2191432"/>
              <a:gd name="connsiteX249" fmla="*/ 1520911 w 2331026"/>
              <a:gd name="connsiteY249" fmla="*/ 1613466 h 2191432"/>
              <a:gd name="connsiteX250" fmla="*/ 1527015 w 2331026"/>
              <a:gd name="connsiteY250" fmla="*/ 1611440 h 2191432"/>
              <a:gd name="connsiteX251" fmla="*/ 1532567 w 2331026"/>
              <a:gd name="connsiteY251" fmla="*/ 1606036 h 2191432"/>
              <a:gd name="connsiteX252" fmla="*/ 1529704 w 2331026"/>
              <a:gd name="connsiteY252" fmla="*/ 1600333 h 2191432"/>
              <a:gd name="connsiteX253" fmla="*/ 1516721 w 2331026"/>
              <a:gd name="connsiteY253" fmla="*/ 1597255 h 2191432"/>
              <a:gd name="connsiteX254" fmla="*/ 1516593 w 2331026"/>
              <a:gd name="connsiteY254" fmla="*/ 1601889 h 2191432"/>
              <a:gd name="connsiteX255" fmla="*/ 1499480 w 2331026"/>
              <a:gd name="connsiteY255" fmla="*/ 1556009 h 2191432"/>
              <a:gd name="connsiteX256" fmla="*/ 1481346 w 2331026"/>
              <a:gd name="connsiteY256" fmla="*/ 1495269 h 2191432"/>
              <a:gd name="connsiteX257" fmla="*/ 1484643 w 2331026"/>
              <a:gd name="connsiteY257" fmla="*/ 1486514 h 2191432"/>
              <a:gd name="connsiteX258" fmla="*/ 1494535 w 2331026"/>
              <a:gd name="connsiteY258" fmla="*/ 1490891 h 2191432"/>
              <a:gd name="connsiteX259" fmla="*/ 1514317 w 2331026"/>
              <a:gd name="connsiteY259" fmla="*/ 1551632 h 2191432"/>
              <a:gd name="connsiteX260" fmla="*/ 1532928 w 2331026"/>
              <a:gd name="connsiteY260" fmla="*/ 1605685 h 2191432"/>
              <a:gd name="connsiteX261" fmla="*/ 1551159 w 2331026"/>
              <a:gd name="connsiteY261" fmla="*/ 1587943 h 2191432"/>
              <a:gd name="connsiteX262" fmla="*/ 1559913 w 2331026"/>
              <a:gd name="connsiteY262" fmla="*/ 1583568 h 2191432"/>
              <a:gd name="connsiteX263" fmla="*/ 1564512 w 2331026"/>
              <a:gd name="connsiteY263" fmla="*/ 1585860 h 2191432"/>
              <a:gd name="connsiteX264" fmla="*/ 1564554 w 2331026"/>
              <a:gd name="connsiteY264" fmla="*/ 1583203 h 2191432"/>
              <a:gd name="connsiteX265" fmla="*/ 1537776 w 2331026"/>
              <a:gd name="connsiteY265" fmla="*/ 1535318 h 2191432"/>
              <a:gd name="connsiteX266" fmla="*/ 1506778 w 2331026"/>
              <a:gd name="connsiteY266" fmla="*/ 1487296 h 2191432"/>
              <a:gd name="connsiteX267" fmla="*/ 1511760 w 2331026"/>
              <a:gd name="connsiteY267" fmla="*/ 1478565 h 2191432"/>
              <a:gd name="connsiteX268" fmla="*/ 1520063 w 2331026"/>
              <a:gd name="connsiteY268" fmla="*/ 1482930 h 2191432"/>
              <a:gd name="connsiteX269" fmla="*/ 1564346 w 2331026"/>
              <a:gd name="connsiteY269" fmla="*/ 1552780 h 2191432"/>
              <a:gd name="connsiteX270" fmla="*/ 1580537 w 2331026"/>
              <a:gd name="connsiteY270" fmla="*/ 1591457 h 2191432"/>
              <a:gd name="connsiteX271" fmla="*/ 1580079 w 2331026"/>
              <a:gd name="connsiteY271" fmla="*/ 1593621 h 2191432"/>
              <a:gd name="connsiteX272" fmla="*/ 1597772 w 2331026"/>
              <a:gd name="connsiteY272" fmla="*/ 1602441 h 2191432"/>
              <a:gd name="connsiteX273" fmla="*/ 1599188 w 2331026"/>
              <a:gd name="connsiteY273" fmla="*/ 1600654 h 2191432"/>
              <a:gd name="connsiteX274" fmla="*/ 1601973 w 2331026"/>
              <a:gd name="connsiteY274" fmla="*/ 1600770 h 2191432"/>
              <a:gd name="connsiteX275" fmla="*/ 1603459 w 2331026"/>
              <a:gd name="connsiteY275" fmla="*/ 1605276 h 2191432"/>
              <a:gd name="connsiteX276" fmla="*/ 1604038 w 2331026"/>
              <a:gd name="connsiteY276" fmla="*/ 1605565 h 2191432"/>
              <a:gd name="connsiteX277" fmla="*/ 1612285 w 2331026"/>
              <a:gd name="connsiteY277" fmla="*/ 1605565 h 2191432"/>
              <a:gd name="connsiteX278" fmla="*/ 1612285 w 2331026"/>
              <a:gd name="connsiteY278" fmla="*/ 1601200 h 2191432"/>
              <a:gd name="connsiteX279" fmla="*/ 1601973 w 2331026"/>
              <a:gd name="connsiteY279" fmla="*/ 1600770 h 2191432"/>
              <a:gd name="connsiteX280" fmla="*/ 1601508 w 2331026"/>
              <a:gd name="connsiteY280" fmla="*/ 1599358 h 2191432"/>
              <a:gd name="connsiteX281" fmla="*/ 1590457 w 2331026"/>
              <a:gd name="connsiteY281" fmla="*/ 1561909 h 2191432"/>
              <a:gd name="connsiteX282" fmla="*/ 1568629 w 2331026"/>
              <a:gd name="connsiteY282" fmla="*/ 1513887 h 2191432"/>
              <a:gd name="connsiteX283" fmla="*/ 1569267 w 2331026"/>
              <a:gd name="connsiteY283" fmla="*/ 1511759 h 2191432"/>
              <a:gd name="connsiteX284" fmla="*/ 1547776 w 2331026"/>
              <a:gd name="connsiteY284" fmla="*/ 1495950 h 2191432"/>
              <a:gd name="connsiteX285" fmla="*/ 1490549 w 2331026"/>
              <a:gd name="connsiteY285" fmla="*/ 1465142 h 2191432"/>
              <a:gd name="connsiteX286" fmla="*/ 2078514 w 2331026"/>
              <a:gd name="connsiteY286" fmla="*/ 1417944 h 2191432"/>
              <a:gd name="connsiteX287" fmla="*/ 2058710 w 2331026"/>
              <a:gd name="connsiteY287" fmla="*/ 1450190 h 2191432"/>
              <a:gd name="connsiteX288" fmla="*/ 2050567 w 2331026"/>
              <a:gd name="connsiteY288" fmla="*/ 1458257 h 2191432"/>
              <a:gd name="connsiteX289" fmla="*/ 2061468 w 2331026"/>
              <a:gd name="connsiteY289" fmla="*/ 1516069 h 2191432"/>
              <a:gd name="connsiteX290" fmla="*/ 2072143 w 2331026"/>
              <a:gd name="connsiteY290" fmla="*/ 1572688 h 2191432"/>
              <a:gd name="connsiteX291" fmla="*/ 2090948 w 2331026"/>
              <a:gd name="connsiteY291" fmla="*/ 1550538 h 2191432"/>
              <a:gd name="connsiteX292" fmla="*/ 2084963 w 2331026"/>
              <a:gd name="connsiteY292" fmla="*/ 1548018 h 2191432"/>
              <a:gd name="connsiteX293" fmla="*/ 2054404 w 2331026"/>
              <a:gd name="connsiteY293" fmla="*/ 1465071 h 2191432"/>
              <a:gd name="connsiteX294" fmla="*/ 2057678 w 2331026"/>
              <a:gd name="connsiteY294" fmla="*/ 1456340 h 2191432"/>
              <a:gd name="connsiteX295" fmla="*/ 2067501 w 2331026"/>
              <a:gd name="connsiteY295" fmla="*/ 1460705 h 2191432"/>
              <a:gd name="connsiteX296" fmla="*/ 2099485 w 2331026"/>
              <a:gd name="connsiteY296" fmla="*/ 1536667 h 2191432"/>
              <a:gd name="connsiteX297" fmla="*/ 2114163 w 2331026"/>
              <a:gd name="connsiteY297" fmla="*/ 1508087 h 2191432"/>
              <a:gd name="connsiteX298" fmla="*/ 2119457 w 2331026"/>
              <a:gd name="connsiteY298" fmla="*/ 1487562 h 2191432"/>
              <a:gd name="connsiteX299" fmla="*/ 2111724 w 2331026"/>
              <a:gd name="connsiteY299" fmla="*/ 1482859 h 2191432"/>
              <a:gd name="connsiteX300" fmla="*/ 2096798 w 2331026"/>
              <a:gd name="connsiteY300" fmla="*/ 1445444 h 2191432"/>
              <a:gd name="connsiteX301" fmla="*/ 437138 w 2331026"/>
              <a:gd name="connsiteY301" fmla="*/ 1311956 h 2191432"/>
              <a:gd name="connsiteX302" fmla="*/ 447343 w 2331026"/>
              <a:gd name="connsiteY302" fmla="*/ 1316401 h 2191432"/>
              <a:gd name="connsiteX303" fmla="*/ 456415 w 2331026"/>
              <a:gd name="connsiteY303" fmla="*/ 1360851 h 2191432"/>
              <a:gd name="connsiteX304" fmla="*/ 442807 w 2331026"/>
              <a:gd name="connsiteY304" fmla="*/ 1360851 h 2191432"/>
              <a:gd name="connsiteX305" fmla="*/ 433736 w 2331026"/>
              <a:gd name="connsiteY305" fmla="*/ 1320846 h 2191432"/>
              <a:gd name="connsiteX306" fmla="*/ 437138 w 2331026"/>
              <a:gd name="connsiteY306" fmla="*/ 1311956 h 2191432"/>
              <a:gd name="connsiteX307" fmla="*/ 307913 w 2331026"/>
              <a:gd name="connsiteY307" fmla="*/ 1260198 h 2191432"/>
              <a:gd name="connsiteX308" fmla="*/ 311397 w 2331026"/>
              <a:gd name="connsiteY308" fmla="*/ 1267976 h 2191432"/>
              <a:gd name="connsiteX309" fmla="*/ 339696 w 2331026"/>
              <a:gd name="connsiteY309" fmla="*/ 1307821 h 2191432"/>
              <a:gd name="connsiteX310" fmla="*/ 359265 w 2331026"/>
              <a:gd name="connsiteY310" fmla="*/ 1323502 h 2191432"/>
              <a:gd name="connsiteX311" fmla="*/ 358954 w 2331026"/>
              <a:gd name="connsiteY311" fmla="*/ 1315383 h 2191432"/>
              <a:gd name="connsiteX312" fmla="*/ 351413 w 2331026"/>
              <a:gd name="connsiteY312" fmla="*/ 1290578 h 2191432"/>
              <a:gd name="connsiteX313" fmla="*/ 355334 w 2331026"/>
              <a:gd name="connsiteY313" fmla="*/ 1285229 h 2191432"/>
              <a:gd name="connsiteX314" fmla="*/ 317320 w 2331026"/>
              <a:gd name="connsiteY314" fmla="*/ 1267626 h 2191432"/>
              <a:gd name="connsiteX315" fmla="*/ 188958 w 2331026"/>
              <a:gd name="connsiteY315" fmla="*/ 1138555 h 2191432"/>
              <a:gd name="connsiteX316" fmla="*/ 173666 w 2331026"/>
              <a:gd name="connsiteY316" fmla="*/ 1139587 h 2191432"/>
              <a:gd name="connsiteX317" fmla="*/ 175597 w 2331026"/>
              <a:gd name="connsiteY317" fmla="*/ 1154714 h 2191432"/>
              <a:gd name="connsiteX318" fmla="*/ 175461 w 2331026"/>
              <a:gd name="connsiteY318" fmla="*/ 1158448 h 2191432"/>
              <a:gd name="connsiteX319" fmla="*/ 179839 w 2331026"/>
              <a:gd name="connsiteY319" fmla="*/ 1158624 h 2191432"/>
              <a:gd name="connsiteX320" fmla="*/ 188958 w 2331026"/>
              <a:gd name="connsiteY320" fmla="*/ 1158274 h 2191432"/>
              <a:gd name="connsiteX321" fmla="*/ 152924 w 2331026"/>
              <a:gd name="connsiteY321" fmla="*/ 1135201 h 2191432"/>
              <a:gd name="connsiteX322" fmla="*/ 149007 w 2331026"/>
              <a:gd name="connsiteY322" fmla="*/ 1146686 h 2191432"/>
              <a:gd name="connsiteX323" fmla="*/ 142660 w 2331026"/>
              <a:gd name="connsiteY323" fmla="*/ 1154440 h 2191432"/>
              <a:gd name="connsiteX324" fmla="*/ 149750 w 2331026"/>
              <a:gd name="connsiteY324" fmla="*/ 1157411 h 2191432"/>
              <a:gd name="connsiteX325" fmla="*/ 162238 w 2331026"/>
              <a:gd name="connsiteY325" fmla="*/ 1157914 h 2191432"/>
              <a:gd name="connsiteX326" fmla="*/ 157589 w 2331026"/>
              <a:gd name="connsiteY326" fmla="*/ 1137252 h 2191432"/>
              <a:gd name="connsiteX327" fmla="*/ 157206 w 2331026"/>
              <a:gd name="connsiteY327" fmla="*/ 1136229 h 2191432"/>
              <a:gd name="connsiteX328" fmla="*/ 115634 w 2331026"/>
              <a:gd name="connsiteY328" fmla="*/ 1123914 h 2191432"/>
              <a:gd name="connsiteX329" fmla="*/ 117415 w 2331026"/>
              <a:gd name="connsiteY329" fmla="*/ 1143863 h 2191432"/>
              <a:gd name="connsiteX330" fmla="*/ 141443 w 2331026"/>
              <a:gd name="connsiteY330" fmla="*/ 1153931 h 2191432"/>
              <a:gd name="connsiteX331" fmla="*/ 135513 w 2331026"/>
              <a:gd name="connsiteY331" fmla="*/ 1146686 h 2191432"/>
              <a:gd name="connsiteX332" fmla="*/ 139288 w 2331026"/>
              <a:gd name="connsiteY332" fmla="*/ 1131928 h 2191432"/>
              <a:gd name="connsiteX333" fmla="*/ 121069 w 2331026"/>
              <a:gd name="connsiteY333" fmla="*/ 1127555 h 2191432"/>
              <a:gd name="connsiteX334" fmla="*/ 70885 w 2331026"/>
              <a:gd name="connsiteY334" fmla="*/ 1089688 h 2191432"/>
              <a:gd name="connsiteX335" fmla="*/ 79526 w 2331026"/>
              <a:gd name="connsiteY335" fmla="*/ 1110509 h 2191432"/>
              <a:gd name="connsiteX336" fmla="*/ 103454 w 2331026"/>
              <a:gd name="connsiteY336" fmla="*/ 1134189 h 2191432"/>
              <a:gd name="connsiteX337" fmla="*/ 101704 w 2331026"/>
              <a:gd name="connsiteY337" fmla="*/ 1114583 h 2191432"/>
              <a:gd name="connsiteX338" fmla="*/ 79235 w 2331026"/>
              <a:gd name="connsiteY338" fmla="*/ 1099533 h 2191432"/>
              <a:gd name="connsiteX339" fmla="*/ 2275523 w 2331026"/>
              <a:gd name="connsiteY339" fmla="*/ 815892 h 2191432"/>
              <a:gd name="connsiteX340" fmla="*/ 2268343 w 2331026"/>
              <a:gd name="connsiteY340" fmla="*/ 854612 h 2191432"/>
              <a:gd name="connsiteX341" fmla="*/ 2199669 w 2331026"/>
              <a:gd name="connsiteY341" fmla="*/ 962371 h 2191432"/>
              <a:gd name="connsiteX342" fmla="*/ 2188097 w 2331026"/>
              <a:gd name="connsiteY342" fmla="*/ 970233 h 2191432"/>
              <a:gd name="connsiteX343" fmla="*/ 2194623 w 2331026"/>
              <a:gd name="connsiteY343" fmla="*/ 970595 h 2191432"/>
              <a:gd name="connsiteX344" fmla="*/ 2234188 w 2331026"/>
              <a:gd name="connsiteY344" fmla="*/ 1071707 h 2191432"/>
              <a:gd name="connsiteX345" fmla="*/ 2221000 w 2331026"/>
              <a:gd name="connsiteY345" fmla="*/ 1071707 h 2191432"/>
              <a:gd name="connsiteX346" fmla="*/ 2181434 w 2331026"/>
              <a:gd name="connsiteY346" fmla="*/ 979388 h 2191432"/>
              <a:gd name="connsiteX347" fmla="*/ 2183583 w 2331026"/>
              <a:gd name="connsiteY347" fmla="*/ 973300 h 2191432"/>
              <a:gd name="connsiteX348" fmla="*/ 2168040 w 2331026"/>
              <a:gd name="connsiteY348" fmla="*/ 983860 h 2191432"/>
              <a:gd name="connsiteX349" fmla="*/ 2190809 w 2331026"/>
              <a:gd name="connsiteY349" fmla="*/ 1036971 h 2191432"/>
              <a:gd name="connsiteX350" fmla="*/ 2207624 w 2331026"/>
              <a:gd name="connsiteY350" fmla="*/ 1102257 h 2191432"/>
              <a:gd name="connsiteX351" fmla="*/ 2194606 w 2331026"/>
              <a:gd name="connsiteY351" fmla="*/ 1106646 h 2191432"/>
              <a:gd name="connsiteX352" fmla="*/ 2176165 w 2331026"/>
              <a:gd name="connsiteY352" fmla="*/ 1041360 h 2191432"/>
              <a:gd name="connsiteX353" fmla="*/ 2156247 w 2331026"/>
              <a:gd name="connsiteY353" fmla="*/ 991871 h 2191432"/>
              <a:gd name="connsiteX354" fmla="*/ 2141927 w 2331026"/>
              <a:gd name="connsiteY354" fmla="*/ 1001600 h 2191432"/>
              <a:gd name="connsiteX355" fmla="*/ 2045571 w 2331026"/>
              <a:gd name="connsiteY355" fmla="*/ 1045312 h 2191432"/>
              <a:gd name="connsiteX356" fmla="*/ 2001773 w 2331026"/>
              <a:gd name="connsiteY356" fmla="*/ 1106508 h 2191432"/>
              <a:gd name="connsiteX357" fmla="*/ 2036184 w 2331026"/>
              <a:gd name="connsiteY357" fmla="*/ 1156522 h 2191432"/>
              <a:gd name="connsiteX358" fmla="*/ 2037767 w 2331026"/>
              <a:gd name="connsiteY358" fmla="*/ 1155467 h 2191432"/>
              <a:gd name="connsiteX359" fmla="*/ 2089203 w 2331026"/>
              <a:gd name="connsiteY359" fmla="*/ 1155303 h 2191432"/>
              <a:gd name="connsiteX360" fmla="*/ 2101412 w 2331026"/>
              <a:gd name="connsiteY360" fmla="*/ 1153668 h 2191432"/>
              <a:gd name="connsiteX361" fmla="*/ 2099661 w 2331026"/>
              <a:gd name="connsiteY361" fmla="*/ 1150112 h 2191432"/>
              <a:gd name="connsiteX362" fmla="*/ 2102570 w 2331026"/>
              <a:gd name="connsiteY362" fmla="*/ 1145709 h 2191432"/>
              <a:gd name="connsiteX363" fmla="*/ 2089581 w 2331026"/>
              <a:gd name="connsiteY363" fmla="*/ 1102358 h 2191432"/>
              <a:gd name="connsiteX364" fmla="*/ 2072263 w 2331026"/>
              <a:gd name="connsiteY364" fmla="*/ 1063341 h 2191432"/>
              <a:gd name="connsiteX365" fmla="*/ 2089581 w 2331026"/>
              <a:gd name="connsiteY365" fmla="*/ 1059006 h 2191432"/>
              <a:gd name="connsiteX366" fmla="*/ 2111229 w 2331026"/>
              <a:gd name="connsiteY366" fmla="*/ 1119698 h 2191432"/>
              <a:gd name="connsiteX367" fmla="*/ 2116100 w 2331026"/>
              <a:gd name="connsiteY367" fmla="*/ 1137038 h 2191432"/>
              <a:gd name="connsiteX368" fmla="*/ 2111820 w 2331026"/>
              <a:gd name="connsiteY368" fmla="*/ 1152275 h 2191432"/>
              <a:gd name="connsiteX369" fmla="*/ 2139081 w 2331026"/>
              <a:gd name="connsiteY369" fmla="*/ 1148624 h 2191432"/>
              <a:gd name="connsiteX370" fmla="*/ 2156334 w 2331026"/>
              <a:gd name="connsiteY370" fmla="*/ 1143053 h 2191432"/>
              <a:gd name="connsiteX371" fmla="*/ 2155448 w 2331026"/>
              <a:gd name="connsiteY371" fmla="*/ 1141979 h 2191432"/>
              <a:gd name="connsiteX372" fmla="*/ 2124333 w 2331026"/>
              <a:gd name="connsiteY372" fmla="*/ 1023782 h 2191432"/>
              <a:gd name="connsiteX373" fmla="*/ 2137668 w 2331026"/>
              <a:gd name="connsiteY373" fmla="*/ 1019404 h 2191432"/>
              <a:gd name="connsiteX374" fmla="*/ 2175798 w 2331026"/>
              <a:gd name="connsiteY374" fmla="*/ 1113593 h 2191432"/>
              <a:gd name="connsiteX375" fmla="*/ 2173933 w 2331026"/>
              <a:gd name="connsiteY375" fmla="*/ 1137371 h 2191432"/>
              <a:gd name="connsiteX376" fmla="*/ 2185844 w 2331026"/>
              <a:gd name="connsiteY376" fmla="*/ 1133525 h 2191432"/>
              <a:gd name="connsiteX377" fmla="*/ 2227933 w 2331026"/>
              <a:gd name="connsiteY377" fmla="*/ 1108104 h 2191432"/>
              <a:gd name="connsiteX378" fmla="*/ 2256376 w 2331026"/>
              <a:gd name="connsiteY378" fmla="*/ 1075296 h 2191432"/>
              <a:gd name="connsiteX379" fmla="*/ 2251650 w 2331026"/>
              <a:gd name="connsiteY379" fmla="*/ 1071741 h 2191432"/>
              <a:gd name="connsiteX380" fmla="*/ 2221091 w 2331026"/>
              <a:gd name="connsiteY380" fmla="*/ 966637 h 2191432"/>
              <a:gd name="connsiteX381" fmla="*/ 2234188 w 2331026"/>
              <a:gd name="connsiteY381" fmla="*/ 957878 h 2191432"/>
              <a:gd name="connsiteX382" fmla="*/ 2258199 w 2331026"/>
              <a:gd name="connsiteY382" fmla="*/ 1013167 h 2191432"/>
              <a:gd name="connsiteX383" fmla="*/ 2267405 w 2331026"/>
              <a:gd name="connsiteY383" fmla="*/ 1062574 h 2191432"/>
              <a:gd name="connsiteX384" fmla="*/ 2274090 w 2331026"/>
              <a:gd name="connsiteY384" fmla="*/ 1054863 h 2191432"/>
              <a:gd name="connsiteX385" fmla="*/ 2288569 w 2331026"/>
              <a:gd name="connsiteY385" fmla="*/ 1022899 h 2191432"/>
              <a:gd name="connsiteX386" fmla="*/ 2283302 w 2331026"/>
              <a:gd name="connsiteY386" fmla="*/ 1021018 h 2191432"/>
              <a:gd name="connsiteX387" fmla="*/ 2282210 w 2331026"/>
              <a:gd name="connsiteY387" fmla="*/ 1015015 h 2191432"/>
              <a:gd name="connsiteX388" fmla="*/ 2280027 w 2331026"/>
              <a:gd name="connsiteY388" fmla="*/ 1003555 h 2191432"/>
              <a:gd name="connsiteX389" fmla="*/ 2283279 w 2331026"/>
              <a:gd name="connsiteY389" fmla="*/ 1003068 h 2191432"/>
              <a:gd name="connsiteX390" fmla="*/ 2283847 w 2331026"/>
              <a:gd name="connsiteY390" fmla="*/ 1004101 h 2191432"/>
              <a:gd name="connsiteX391" fmla="*/ 2286576 w 2331026"/>
              <a:gd name="connsiteY391" fmla="*/ 1015015 h 2191432"/>
              <a:gd name="connsiteX392" fmla="*/ 2290941 w 2331026"/>
              <a:gd name="connsiteY392" fmla="*/ 1010650 h 2191432"/>
              <a:gd name="connsiteX393" fmla="*/ 2293854 w 2331026"/>
              <a:gd name="connsiteY393" fmla="*/ 1011232 h 2191432"/>
              <a:gd name="connsiteX394" fmla="*/ 2295549 w 2331026"/>
              <a:gd name="connsiteY394" fmla="*/ 1007492 h 2191432"/>
              <a:gd name="connsiteX395" fmla="*/ 2295307 w 2331026"/>
              <a:gd name="connsiteY395" fmla="*/ 1006284 h 2191432"/>
              <a:gd name="connsiteX396" fmla="*/ 2290941 w 2331026"/>
              <a:gd name="connsiteY396" fmla="*/ 1001918 h 2191432"/>
              <a:gd name="connsiteX397" fmla="*/ 2283279 w 2331026"/>
              <a:gd name="connsiteY397" fmla="*/ 1003068 h 2191432"/>
              <a:gd name="connsiteX398" fmla="*/ 2277844 w 2331026"/>
              <a:gd name="connsiteY398" fmla="*/ 993187 h 2191432"/>
              <a:gd name="connsiteX399" fmla="*/ 2269113 w 2331026"/>
              <a:gd name="connsiteY399" fmla="*/ 966993 h 2191432"/>
              <a:gd name="connsiteX400" fmla="*/ 2242919 w 2331026"/>
              <a:gd name="connsiteY400" fmla="*/ 923337 h 2191432"/>
              <a:gd name="connsiteX401" fmla="*/ 2251651 w 2331026"/>
              <a:gd name="connsiteY401" fmla="*/ 914605 h 2191432"/>
              <a:gd name="connsiteX402" fmla="*/ 2286576 w 2331026"/>
              <a:gd name="connsiteY402" fmla="*/ 971359 h 2191432"/>
              <a:gd name="connsiteX403" fmla="*/ 2296398 w 2331026"/>
              <a:gd name="connsiteY403" fmla="*/ 997553 h 2191432"/>
              <a:gd name="connsiteX404" fmla="*/ 2297188 w 2331026"/>
              <a:gd name="connsiteY404" fmla="*/ 1003873 h 2191432"/>
              <a:gd name="connsiteX405" fmla="*/ 2303904 w 2331026"/>
              <a:gd name="connsiteY405" fmla="*/ 989047 h 2191432"/>
              <a:gd name="connsiteX406" fmla="*/ 2310220 w 2331026"/>
              <a:gd name="connsiteY406" fmla="*/ 939108 h 2191432"/>
              <a:gd name="connsiteX407" fmla="*/ 2300070 w 2331026"/>
              <a:gd name="connsiteY407" fmla="*/ 920108 h 2191432"/>
              <a:gd name="connsiteX408" fmla="*/ 2282380 w 2331026"/>
              <a:gd name="connsiteY408" fmla="*/ 874723 h 2191432"/>
              <a:gd name="connsiteX409" fmla="*/ 2276299 w 2331026"/>
              <a:gd name="connsiteY409" fmla="*/ 828792 h 2191432"/>
              <a:gd name="connsiteX410" fmla="*/ 2247682 w 2331026"/>
              <a:gd name="connsiteY410" fmla="*/ 796336 h 2191432"/>
              <a:gd name="connsiteX411" fmla="*/ 2247682 w 2331026"/>
              <a:gd name="connsiteY411" fmla="*/ 809036 h 2191432"/>
              <a:gd name="connsiteX412" fmla="*/ 2247682 w 2331026"/>
              <a:gd name="connsiteY412" fmla="*/ 796336 h 2191432"/>
              <a:gd name="connsiteX413" fmla="*/ 1579917 w 2331026"/>
              <a:gd name="connsiteY413" fmla="*/ 483864 h 2191432"/>
              <a:gd name="connsiteX414" fmla="*/ 1589839 w 2331026"/>
              <a:gd name="connsiteY414" fmla="*/ 486068 h 2191432"/>
              <a:gd name="connsiteX415" fmla="*/ 1603068 w 2331026"/>
              <a:gd name="connsiteY415" fmla="*/ 503708 h 2191432"/>
              <a:gd name="connsiteX416" fmla="*/ 1594249 w 2331026"/>
              <a:gd name="connsiteY416" fmla="*/ 512527 h 2191432"/>
              <a:gd name="connsiteX417" fmla="*/ 1576610 w 2331026"/>
              <a:gd name="connsiteY417" fmla="*/ 494888 h 2191432"/>
              <a:gd name="connsiteX418" fmla="*/ 1579917 w 2331026"/>
              <a:gd name="connsiteY418" fmla="*/ 483864 h 2191432"/>
              <a:gd name="connsiteX419" fmla="*/ 1547316 w 2331026"/>
              <a:gd name="connsiteY419" fmla="*/ 386063 h 2191432"/>
              <a:gd name="connsiteX420" fmla="*/ 1553935 w 2331026"/>
              <a:gd name="connsiteY420" fmla="*/ 402753 h 2191432"/>
              <a:gd name="connsiteX421" fmla="*/ 1568170 w 2331026"/>
              <a:gd name="connsiteY421" fmla="*/ 455207 h 2191432"/>
              <a:gd name="connsiteX422" fmla="*/ 1572550 w 2331026"/>
              <a:gd name="connsiteY422" fmla="*/ 516403 h 2191432"/>
              <a:gd name="connsiteX423" fmla="*/ 1607588 w 2331026"/>
              <a:gd name="connsiteY423" fmla="*/ 512031 h 2191432"/>
              <a:gd name="connsiteX424" fmla="*/ 1619255 w 2331026"/>
              <a:gd name="connsiteY424" fmla="*/ 505493 h 2191432"/>
              <a:gd name="connsiteX425" fmla="*/ 1573391 w 2331026"/>
              <a:gd name="connsiteY425" fmla="*/ 450512 h 2191432"/>
              <a:gd name="connsiteX426" fmla="*/ 1575028 w 2331026"/>
              <a:gd name="connsiteY426" fmla="*/ 441102 h 2191432"/>
              <a:gd name="connsiteX427" fmla="*/ 1586487 w 2331026"/>
              <a:gd name="connsiteY427" fmla="*/ 441656 h 2191432"/>
              <a:gd name="connsiteX428" fmla="*/ 1633214 w 2331026"/>
              <a:gd name="connsiteY428" fmla="*/ 497670 h 2191432"/>
              <a:gd name="connsiteX429" fmla="*/ 1639551 w 2331026"/>
              <a:gd name="connsiteY429" fmla="*/ 494119 h 2191432"/>
              <a:gd name="connsiteX430" fmla="*/ 1638753 w 2331026"/>
              <a:gd name="connsiteY430" fmla="*/ 493943 h 2191432"/>
              <a:gd name="connsiteX431" fmla="*/ 1595891 w 2331026"/>
              <a:gd name="connsiteY431" fmla="*/ 437900 h 2191432"/>
              <a:gd name="connsiteX432" fmla="*/ 897240 w 2331026"/>
              <a:gd name="connsiteY432" fmla="*/ 107035 h 2191432"/>
              <a:gd name="connsiteX433" fmla="*/ 907094 w 2331026"/>
              <a:gd name="connsiteY433" fmla="*/ 109774 h 2191432"/>
              <a:gd name="connsiteX434" fmla="*/ 944378 w 2331026"/>
              <a:gd name="connsiteY434" fmla="*/ 166214 h 2191432"/>
              <a:gd name="connsiteX435" fmla="*/ 982637 w 2331026"/>
              <a:gd name="connsiteY435" fmla="*/ 231908 h 2191432"/>
              <a:gd name="connsiteX436" fmla="*/ 1001614 w 2331026"/>
              <a:gd name="connsiteY436" fmla="*/ 304356 h 2191432"/>
              <a:gd name="connsiteX437" fmla="*/ 1007880 w 2331026"/>
              <a:gd name="connsiteY437" fmla="*/ 307280 h 2191432"/>
              <a:gd name="connsiteX438" fmla="*/ 1008758 w 2331026"/>
              <a:gd name="connsiteY438" fmla="*/ 308944 h 2191432"/>
              <a:gd name="connsiteX439" fmla="*/ 1016049 w 2331026"/>
              <a:gd name="connsiteY439" fmla="*/ 305588 h 2191432"/>
              <a:gd name="connsiteX440" fmla="*/ 996391 w 2331026"/>
              <a:gd name="connsiteY440" fmla="*/ 255185 h 2191432"/>
              <a:gd name="connsiteX441" fmla="*/ 970047 w 2331026"/>
              <a:gd name="connsiteY441" fmla="*/ 205072 h 2191432"/>
              <a:gd name="connsiteX442" fmla="*/ 944378 w 2331026"/>
              <a:gd name="connsiteY442" fmla="*/ 166214 h 2191432"/>
              <a:gd name="connsiteX443" fmla="*/ 942129 w 2331026"/>
              <a:gd name="connsiteY443" fmla="*/ 162352 h 2191432"/>
              <a:gd name="connsiteX444" fmla="*/ 939939 w 2331026"/>
              <a:gd name="connsiteY444" fmla="*/ 151398 h 2191432"/>
              <a:gd name="connsiteX445" fmla="*/ 950887 w 2331026"/>
              <a:gd name="connsiteY445" fmla="*/ 153589 h 2191432"/>
              <a:gd name="connsiteX446" fmla="*/ 995228 w 2331026"/>
              <a:gd name="connsiteY446" fmla="*/ 223693 h 2191432"/>
              <a:gd name="connsiteX447" fmla="*/ 1016211 w 2331026"/>
              <a:gd name="connsiteY447" fmla="*/ 305514 h 2191432"/>
              <a:gd name="connsiteX448" fmla="*/ 1094601 w 2331026"/>
              <a:gd name="connsiteY448" fmla="*/ 269433 h 2191432"/>
              <a:gd name="connsiteX449" fmla="*/ 1297775 w 2331026"/>
              <a:gd name="connsiteY449" fmla="*/ 238391 h 2191432"/>
              <a:gd name="connsiteX450" fmla="*/ 1362318 w 2331026"/>
              <a:gd name="connsiteY450" fmla="*/ 245391 h 2191432"/>
              <a:gd name="connsiteX451" fmla="*/ 1533131 w 2331026"/>
              <a:gd name="connsiteY451" fmla="*/ 350299 h 2191432"/>
              <a:gd name="connsiteX452" fmla="*/ 1546654 w 2331026"/>
              <a:gd name="connsiteY452" fmla="*/ 384395 h 2191432"/>
              <a:gd name="connsiteX453" fmla="*/ 1549731 w 2331026"/>
              <a:gd name="connsiteY453" fmla="*/ 374240 h 2191432"/>
              <a:gd name="connsiteX454" fmla="*/ 1559623 w 2331026"/>
              <a:gd name="connsiteY454" fmla="*/ 376417 h 2191432"/>
              <a:gd name="connsiteX455" fmla="*/ 1651942 w 2331026"/>
              <a:gd name="connsiteY455" fmla="*/ 485238 h 2191432"/>
              <a:gd name="connsiteX456" fmla="*/ 1651235 w 2331026"/>
              <a:gd name="connsiteY456" fmla="*/ 487571 h 2191432"/>
              <a:gd name="connsiteX457" fmla="*/ 1671404 w 2331026"/>
              <a:gd name="connsiteY457" fmla="*/ 476268 h 2191432"/>
              <a:gd name="connsiteX458" fmla="*/ 2181346 w 2331026"/>
              <a:gd name="connsiteY458" fmla="*/ 560114 h 2191432"/>
              <a:gd name="connsiteX459" fmla="*/ 2276658 w 2331026"/>
              <a:gd name="connsiteY459" fmla="*/ 728617 h 2191432"/>
              <a:gd name="connsiteX460" fmla="*/ 2279102 w 2331026"/>
              <a:gd name="connsiteY460" fmla="*/ 776766 h 2191432"/>
              <a:gd name="connsiteX461" fmla="*/ 2286803 w 2331026"/>
              <a:gd name="connsiteY461" fmla="*/ 782860 h 2191432"/>
              <a:gd name="connsiteX462" fmla="*/ 2304492 w 2331026"/>
              <a:gd name="connsiteY462" fmla="*/ 900970 h 2191432"/>
              <a:gd name="connsiteX463" fmla="*/ 2311552 w 2331026"/>
              <a:gd name="connsiteY463" fmla="*/ 912822 h 2191432"/>
              <a:gd name="connsiteX464" fmla="*/ 2306092 w 2331026"/>
              <a:gd name="connsiteY464" fmla="*/ 852494 h 2191432"/>
              <a:gd name="connsiteX465" fmla="*/ 2291596 w 2331026"/>
              <a:gd name="connsiteY465" fmla="*/ 779296 h 2191432"/>
              <a:gd name="connsiteX466" fmla="*/ 2298160 w 2331026"/>
              <a:gd name="connsiteY466" fmla="*/ 770548 h 2191432"/>
              <a:gd name="connsiteX467" fmla="*/ 2304725 w 2331026"/>
              <a:gd name="connsiteY467" fmla="*/ 774922 h 2191432"/>
              <a:gd name="connsiteX468" fmla="*/ 2327700 w 2331026"/>
              <a:gd name="connsiteY468" fmla="*/ 934576 h 2191432"/>
              <a:gd name="connsiteX469" fmla="*/ 2326168 w 2331026"/>
              <a:gd name="connsiteY469" fmla="*/ 944273 h 2191432"/>
              <a:gd name="connsiteX470" fmla="*/ 2331026 w 2331026"/>
              <a:gd name="connsiteY470" fmla="*/ 962212 h 2191432"/>
              <a:gd name="connsiteX471" fmla="*/ 2324393 w 2331026"/>
              <a:gd name="connsiteY471" fmla="*/ 968774 h 2191432"/>
              <a:gd name="connsiteX472" fmla="*/ 2322581 w 2331026"/>
              <a:gd name="connsiteY472" fmla="*/ 966982 h 2191432"/>
              <a:gd name="connsiteX473" fmla="*/ 2315802 w 2331026"/>
              <a:gd name="connsiteY473" fmla="*/ 1009892 h 2191432"/>
              <a:gd name="connsiteX474" fmla="*/ 2278467 w 2331026"/>
              <a:gd name="connsiteY474" fmla="*/ 1081108 h 2191432"/>
              <a:gd name="connsiteX475" fmla="*/ 2106763 w 2331026"/>
              <a:gd name="connsiteY475" fmla="*/ 1169682 h 2191432"/>
              <a:gd name="connsiteX476" fmla="*/ 2044560 w 2331026"/>
              <a:gd name="connsiteY476" fmla="*/ 1168697 h 2191432"/>
              <a:gd name="connsiteX477" fmla="*/ 2058163 w 2331026"/>
              <a:gd name="connsiteY477" fmla="*/ 1188467 h 2191432"/>
              <a:gd name="connsiteX478" fmla="*/ 2098129 w 2331026"/>
              <a:gd name="connsiteY478" fmla="*/ 1276983 h 2191432"/>
              <a:gd name="connsiteX479" fmla="*/ 2097718 w 2331026"/>
              <a:gd name="connsiteY479" fmla="*/ 1369938 h 2191432"/>
              <a:gd name="connsiteX480" fmla="*/ 2086278 w 2331026"/>
              <a:gd name="connsiteY480" fmla="*/ 1400960 h 2191432"/>
              <a:gd name="connsiteX481" fmla="*/ 2110065 w 2331026"/>
              <a:gd name="connsiteY481" fmla="*/ 1438841 h 2191432"/>
              <a:gd name="connsiteX482" fmla="*/ 2123100 w 2331026"/>
              <a:gd name="connsiteY482" fmla="*/ 1473438 h 2191432"/>
              <a:gd name="connsiteX483" fmla="*/ 2124977 w 2331026"/>
              <a:gd name="connsiteY483" fmla="*/ 1466159 h 2191432"/>
              <a:gd name="connsiteX484" fmla="*/ 2107050 w 2331026"/>
              <a:gd name="connsiteY484" fmla="*/ 1325401 h 2191432"/>
              <a:gd name="connsiteX485" fmla="*/ 2120181 w 2331026"/>
              <a:gd name="connsiteY485" fmla="*/ 1321026 h 2191432"/>
              <a:gd name="connsiteX486" fmla="*/ 2085164 w 2331026"/>
              <a:gd name="connsiteY486" fmla="*/ 1587943 h 2191432"/>
              <a:gd name="connsiteX487" fmla="*/ 2040138 w 2331026"/>
              <a:gd name="connsiteY487" fmla="*/ 1618741 h 2191432"/>
              <a:gd name="connsiteX488" fmla="*/ 2040910 w 2331026"/>
              <a:gd name="connsiteY488" fmla="*/ 1622653 h 2191432"/>
              <a:gd name="connsiteX489" fmla="*/ 2035999 w 2331026"/>
              <a:gd name="connsiteY489" fmla="*/ 1629184 h 2191432"/>
              <a:gd name="connsiteX490" fmla="*/ 2030862 w 2331026"/>
              <a:gd name="connsiteY490" fmla="*/ 1625085 h 2191432"/>
              <a:gd name="connsiteX491" fmla="*/ 2022791 w 2331026"/>
              <a:gd name="connsiteY491" fmla="*/ 1630606 h 2191432"/>
              <a:gd name="connsiteX492" fmla="*/ 1959781 w 2331026"/>
              <a:gd name="connsiteY492" fmla="*/ 1651603 h 2191432"/>
              <a:gd name="connsiteX493" fmla="*/ 1962726 w 2331026"/>
              <a:gd name="connsiteY493" fmla="*/ 1662623 h 2191432"/>
              <a:gd name="connsiteX494" fmla="*/ 1945369 w 2331026"/>
              <a:gd name="connsiteY494" fmla="*/ 1667019 h 2191432"/>
              <a:gd name="connsiteX495" fmla="*/ 1941332 w 2331026"/>
              <a:gd name="connsiteY495" fmla="*/ 1655146 h 2191432"/>
              <a:gd name="connsiteX496" fmla="*/ 1910696 w 2331026"/>
              <a:gd name="connsiteY496" fmla="*/ 1658980 h 2191432"/>
              <a:gd name="connsiteX497" fmla="*/ 1893773 w 2331026"/>
              <a:gd name="connsiteY497" fmla="*/ 1658306 h 2191432"/>
              <a:gd name="connsiteX498" fmla="*/ 1896667 w 2331026"/>
              <a:gd name="connsiteY498" fmla="*/ 1663288 h 2191432"/>
              <a:gd name="connsiteX499" fmla="*/ 1888906 w 2331026"/>
              <a:gd name="connsiteY499" fmla="*/ 1674980 h 2191432"/>
              <a:gd name="connsiteX500" fmla="*/ 1897637 w 2331026"/>
              <a:gd name="connsiteY500" fmla="*/ 1670596 h 2191432"/>
              <a:gd name="connsiteX501" fmla="*/ 1897092 w 2331026"/>
              <a:gd name="connsiteY501" fmla="*/ 1664019 h 2191432"/>
              <a:gd name="connsiteX502" fmla="*/ 1896667 w 2331026"/>
              <a:gd name="connsiteY502" fmla="*/ 1663288 h 2191432"/>
              <a:gd name="connsiteX503" fmla="*/ 1897637 w 2331026"/>
              <a:gd name="connsiteY503" fmla="*/ 1661827 h 2191432"/>
              <a:gd name="connsiteX504" fmla="*/ 1906369 w 2331026"/>
              <a:gd name="connsiteY504" fmla="*/ 1674980 h 2191432"/>
              <a:gd name="connsiteX505" fmla="*/ 1902003 w 2331026"/>
              <a:gd name="connsiteY505" fmla="*/ 1679365 h 2191432"/>
              <a:gd name="connsiteX506" fmla="*/ 1893272 w 2331026"/>
              <a:gd name="connsiteY506" fmla="*/ 1683749 h 2191432"/>
              <a:gd name="connsiteX507" fmla="*/ 1888906 w 2331026"/>
              <a:gd name="connsiteY507" fmla="*/ 1679365 h 2191432"/>
              <a:gd name="connsiteX508" fmla="*/ 1882358 w 2331026"/>
              <a:gd name="connsiteY508" fmla="*/ 1664567 h 2191432"/>
              <a:gd name="connsiteX509" fmla="*/ 1878448 w 2331026"/>
              <a:gd name="connsiteY509" fmla="*/ 1657695 h 2191432"/>
              <a:gd name="connsiteX510" fmla="*/ 1871234 w 2331026"/>
              <a:gd name="connsiteY510" fmla="*/ 1657407 h 2191432"/>
              <a:gd name="connsiteX511" fmla="*/ 1811584 w 2331026"/>
              <a:gd name="connsiteY511" fmla="*/ 1647949 h 2191432"/>
              <a:gd name="connsiteX512" fmla="*/ 1821835 w 2331026"/>
              <a:gd name="connsiteY512" fmla="*/ 1665889 h 2191432"/>
              <a:gd name="connsiteX513" fmla="*/ 1808738 w 2331026"/>
              <a:gd name="connsiteY513" fmla="*/ 1670255 h 2191432"/>
              <a:gd name="connsiteX514" fmla="*/ 1793854 w 2331026"/>
              <a:gd name="connsiteY514" fmla="*/ 1645137 h 2191432"/>
              <a:gd name="connsiteX515" fmla="*/ 1791899 w 2331026"/>
              <a:gd name="connsiteY515" fmla="*/ 1644827 h 2191432"/>
              <a:gd name="connsiteX516" fmla="*/ 1739511 w 2331026"/>
              <a:gd name="connsiteY516" fmla="*/ 1638879 h 2191432"/>
              <a:gd name="connsiteX517" fmla="*/ 1738164 w 2331026"/>
              <a:gd name="connsiteY517" fmla="*/ 1638820 h 2191432"/>
              <a:gd name="connsiteX518" fmla="*/ 1733282 w 2331026"/>
              <a:gd name="connsiteY518" fmla="*/ 1641889 h 2191432"/>
              <a:gd name="connsiteX519" fmla="*/ 1729530 w 2331026"/>
              <a:gd name="connsiteY519" fmla="*/ 1638442 h 2191432"/>
              <a:gd name="connsiteX520" fmla="*/ 1687943 w 2331026"/>
              <a:gd name="connsiteY520" fmla="*/ 1636623 h 2191432"/>
              <a:gd name="connsiteX521" fmla="*/ 1590553 w 2331026"/>
              <a:gd name="connsiteY521" fmla="*/ 1618573 h 2191432"/>
              <a:gd name="connsiteX522" fmla="*/ 1542404 w 2331026"/>
              <a:gd name="connsiteY522" fmla="*/ 1622949 h 2191432"/>
              <a:gd name="connsiteX523" fmla="*/ 1494256 w 2331026"/>
              <a:gd name="connsiteY523" fmla="*/ 1640452 h 2191432"/>
              <a:gd name="connsiteX524" fmla="*/ 1452071 w 2331026"/>
              <a:gd name="connsiteY524" fmla="*/ 1643848 h 2191432"/>
              <a:gd name="connsiteX525" fmla="*/ 1451848 w 2331026"/>
              <a:gd name="connsiteY525" fmla="*/ 1644445 h 2191432"/>
              <a:gd name="connsiteX526" fmla="*/ 1450748 w 2331026"/>
              <a:gd name="connsiteY526" fmla="*/ 1643955 h 2191432"/>
              <a:gd name="connsiteX527" fmla="*/ 1416517 w 2331026"/>
              <a:gd name="connsiteY527" fmla="*/ 1646711 h 2191432"/>
              <a:gd name="connsiteX528" fmla="*/ 1414925 w 2331026"/>
              <a:gd name="connsiteY528" fmla="*/ 1647733 h 2191432"/>
              <a:gd name="connsiteX529" fmla="*/ 1413004 w 2331026"/>
              <a:gd name="connsiteY529" fmla="*/ 1646993 h 2191432"/>
              <a:gd name="connsiteX530" fmla="*/ 1412733 w 2331026"/>
              <a:gd name="connsiteY530" fmla="*/ 1647015 h 2191432"/>
              <a:gd name="connsiteX531" fmla="*/ 1336083 w 2331026"/>
              <a:gd name="connsiteY531" fmla="*/ 1652947 h 2191432"/>
              <a:gd name="connsiteX532" fmla="*/ 1331958 w 2331026"/>
              <a:gd name="connsiteY532" fmla="*/ 1656155 h 2191432"/>
              <a:gd name="connsiteX533" fmla="*/ 1328580 w 2331026"/>
              <a:gd name="connsiteY533" fmla="*/ 1653528 h 2191432"/>
              <a:gd name="connsiteX534" fmla="*/ 1327927 w 2331026"/>
              <a:gd name="connsiteY534" fmla="*/ 1653579 h 2191432"/>
              <a:gd name="connsiteX535" fmla="*/ 1236008 w 2331026"/>
              <a:gd name="connsiteY535" fmla="*/ 1655767 h 2191432"/>
              <a:gd name="connsiteX536" fmla="*/ 1217470 w 2331026"/>
              <a:gd name="connsiteY536" fmla="*/ 1653560 h 2191432"/>
              <a:gd name="connsiteX537" fmla="*/ 1218188 w 2331026"/>
              <a:gd name="connsiteY537" fmla="*/ 1657715 h 2191432"/>
              <a:gd name="connsiteX538" fmla="*/ 1204853 w 2331026"/>
              <a:gd name="connsiteY538" fmla="*/ 1657715 h 2191432"/>
              <a:gd name="connsiteX539" fmla="*/ 1203650 w 2331026"/>
              <a:gd name="connsiteY539" fmla="*/ 1651916 h 2191432"/>
              <a:gd name="connsiteX540" fmla="*/ 1144440 w 2331026"/>
              <a:gd name="connsiteY540" fmla="*/ 1644869 h 2191432"/>
              <a:gd name="connsiteX541" fmla="*/ 1143840 w 2331026"/>
              <a:gd name="connsiteY541" fmla="*/ 1657609 h 2191432"/>
              <a:gd name="connsiteX542" fmla="*/ 1130346 w 2331026"/>
              <a:gd name="connsiteY542" fmla="*/ 1657609 h 2191432"/>
              <a:gd name="connsiteX543" fmla="*/ 1128882 w 2331026"/>
              <a:gd name="connsiteY543" fmla="*/ 1643486 h 2191432"/>
              <a:gd name="connsiteX544" fmla="*/ 1119995 w 2331026"/>
              <a:gd name="connsiteY544" fmla="*/ 1642702 h 2191432"/>
              <a:gd name="connsiteX545" fmla="*/ 1121747 w 2331026"/>
              <a:gd name="connsiteY545" fmla="*/ 1648507 h 2191432"/>
              <a:gd name="connsiteX546" fmla="*/ 1108650 w 2331026"/>
              <a:gd name="connsiteY546" fmla="*/ 1652846 h 2191432"/>
              <a:gd name="connsiteX547" fmla="*/ 1105195 w 2331026"/>
              <a:gd name="connsiteY547" fmla="*/ 1641397 h 2191432"/>
              <a:gd name="connsiteX548" fmla="*/ 1093404 w 2331026"/>
              <a:gd name="connsiteY548" fmla="*/ 1640357 h 2191432"/>
              <a:gd name="connsiteX549" fmla="*/ 1094759 w 2331026"/>
              <a:gd name="connsiteY549" fmla="*/ 1652881 h 2191432"/>
              <a:gd name="connsiteX550" fmla="*/ 1081662 w 2331026"/>
              <a:gd name="connsiteY550" fmla="*/ 1648559 h 2191432"/>
              <a:gd name="connsiteX551" fmla="*/ 1079883 w 2331026"/>
              <a:gd name="connsiteY551" fmla="*/ 1639164 h 2191432"/>
              <a:gd name="connsiteX552" fmla="*/ 1069680 w 2331026"/>
              <a:gd name="connsiteY552" fmla="*/ 1638264 h 2191432"/>
              <a:gd name="connsiteX553" fmla="*/ 1044959 w 2331026"/>
              <a:gd name="connsiteY553" fmla="*/ 1640444 h 2191432"/>
              <a:gd name="connsiteX554" fmla="*/ 1043035 w 2331026"/>
              <a:gd name="connsiteY554" fmla="*/ 1644435 h 2191432"/>
              <a:gd name="connsiteX555" fmla="*/ 1034039 w 2331026"/>
              <a:gd name="connsiteY555" fmla="*/ 1642789 h 2191432"/>
              <a:gd name="connsiteX556" fmla="*/ 1034103 w 2331026"/>
              <a:gd name="connsiteY556" fmla="*/ 1641402 h 2191432"/>
              <a:gd name="connsiteX557" fmla="*/ 1021119 w 2331026"/>
              <a:gd name="connsiteY557" fmla="*/ 1642547 h 2191432"/>
              <a:gd name="connsiteX558" fmla="*/ 1021339 w 2331026"/>
              <a:gd name="connsiteY558" fmla="*/ 1644742 h 2191432"/>
              <a:gd name="connsiteX559" fmla="*/ 1003559 w 2331026"/>
              <a:gd name="connsiteY559" fmla="*/ 1644742 h 2191432"/>
              <a:gd name="connsiteX560" fmla="*/ 1003608 w 2331026"/>
              <a:gd name="connsiteY560" fmla="*/ 1644092 h 2191432"/>
              <a:gd name="connsiteX561" fmla="*/ 995269 w 2331026"/>
              <a:gd name="connsiteY561" fmla="*/ 1644827 h 2191432"/>
              <a:gd name="connsiteX562" fmla="*/ 925236 w 2331026"/>
              <a:gd name="connsiteY562" fmla="*/ 1644827 h 2191432"/>
              <a:gd name="connsiteX563" fmla="*/ 897876 w 2331026"/>
              <a:gd name="connsiteY563" fmla="*/ 1630323 h 2191432"/>
              <a:gd name="connsiteX564" fmla="*/ 888966 w 2331026"/>
              <a:gd name="connsiteY564" fmla="*/ 1640886 h 2191432"/>
              <a:gd name="connsiteX565" fmla="*/ 879075 w 2331026"/>
              <a:gd name="connsiteY565" fmla="*/ 1632051 h 2191432"/>
              <a:gd name="connsiteX566" fmla="*/ 887292 w 2331026"/>
              <a:gd name="connsiteY566" fmla="*/ 1624712 h 2191432"/>
              <a:gd name="connsiteX567" fmla="*/ 886050 w 2331026"/>
              <a:gd name="connsiteY567" fmla="*/ 1624054 h 2191432"/>
              <a:gd name="connsiteX568" fmla="*/ 885120 w 2331026"/>
              <a:gd name="connsiteY568" fmla="*/ 1624321 h 2191432"/>
              <a:gd name="connsiteX569" fmla="*/ 885040 w 2331026"/>
              <a:gd name="connsiteY569" fmla="*/ 1623518 h 2191432"/>
              <a:gd name="connsiteX570" fmla="*/ 853014 w 2331026"/>
              <a:gd name="connsiteY570" fmla="*/ 1606540 h 2191432"/>
              <a:gd name="connsiteX571" fmla="*/ 797846 w 2331026"/>
              <a:gd name="connsiteY571" fmla="*/ 1552411 h 2191432"/>
              <a:gd name="connsiteX572" fmla="*/ 797678 w 2331026"/>
              <a:gd name="connsiteY572" fmla="*/ 1552383 h 2191432"/>
              <a:gd name="connsiteX573" fmla="*/ 797514 w 2331026"/>
              <a:gd name="connsiteY573" fmla="*/ 1552085 h 2191432"/>
              <a:gd name="connsiteX574" fmla="*/ 793923 w 2331026"/>
              <a:gd name="connsiteY574" fmla="*/ 1548562 h 2191432"/>
              <a:gd name="connsiteX575" fmla="*/ 769782 w 2331026"/>
              <a:gd name="connsiteY575" fmla="*/ 1515653 h 2191432"/>
              <a:gd name="connsiteX576" fmla="*/ 767100 w 2331026"/>
              <a:gd name="connsiteY576" fmla="*/ 1518566 h 2191432"/>
              <a:gd name="connsiteX577" fmla="*/ 758766 w 2331026"/>
              <a:gd name="connsiteY577" fmla="*/ 1517479 h 2191432"/>
              <a:gd name="connsiteX578" fmla="*/ 749876 w 2331026"/>
              <a:gd name="connsiteY578" fmla="*/ 1495756 h 2191432"/>
              <a:gd name="connsiteX579" fmla="*/ 752591 w 2331026"/>
              <a:gd name="connsiteY579" fmla="*/ 1492218 h 2191432"/>
              <a:gd name="connsiteX580" fmla="*/ 745775 w 2331026"/>
              <a:gd name="connsiteY580" fmla="*/ 1482926 h 2191432"/>
              <a:gd name="connsiteX581" fmla="*/ 742872 w 2331026"/>
              <a:gd name="connsiteY581" fmla="*/ 1478955 h 2191432"/>
              <a:gd name="connsiteX582" fmla="*/ 740805 w 2331026"/>
              <a:gd name="connsiteY582" fmla="*/ 1482137 h 2191432"/>
              <a:gd name="connsiteX583" fmla="*/ 731733 w 2331026"/>
              <a:gd name="connsiteY583" fmla="*/ 1475115 h 2191432"/>
              <a:gd name="connsiteX584" fmla="*/ 734873 w 2331026"/>
              <a:gd name="connsiteY584" fmla="*/ 1468010 h 2191432"/>
              <a:gd name="connsiteX585" fmla="*/ 732564 w 2331026"/>
              <a:gd name="connsiteY585" fmla="*/ 1464851 h 2191432"/>
              <a:gd name="connsiteX586" fmla="*/ 731733 w 2331026"/>
              <a:gd name="connsiteY586" fmla="*/ 1464851 h 2191432"/>
              <a:gd name="connsiteX587" fmla="*/ 731733 w 2331026"/>
              <a:gd name="connsiteY587" fmla="*/ 1463786 h 2191432"/>
              <a:gd name="connsiteX588" fmla="*/ 722795 w 2331026"/>
              <a:gd name="connsiteY588" fmla="*/ 1452843 h 2191432"/>
              <a:gd name="connsiteX589" fmla="*/ 714998 w 2331026"/>
              <a:gd name="connsiteY589" fmla="*/ 1455236 h 2191432"/>
              <a:gd name="connsiteX590" fmla="*/ 712569 w 2331026"/>
              <a:gd name="connsiteY590" fmla="*/ 1461810 h 2191432"/>
              <a:gd name="connsiteX591" fmla="*/ 722889 w 2331026"/>
              <a:gd name="connsiteY591" fmla="*/ 1495631 h 2191432"/>
              <a:gd name="connsiteX592" fmla="*/ 705304 w 2331026"/>
              <a:gd name="connsiteY592" fmla="*/ 1499996 h 2191432"/>
              <a:gd name="connsiteX593" fmla="*/ 702708 w 2331026"/>
              <a:gd name="connsiteY593" fmla="*/ 1492262 h 2191432"/>
              <a:gd name="connsiteX594" fmla="*/ 695705 w 2331026"/>
              <a:gd name="connsiteY594" fmla="*/ 1518404 h 2191432"/>
              <a:gd name="connsiteX595" fmla="*/ 700664 w 2331026"/>
              <a:gd name="connsiteY595" fmla="*/ 1530911 h 2191432"/>
              <a:gd name="connsiteX596" fmla="*/ 693719 w 2331026"/>
              <a:gd name="connsiteY596" fmla="*/ 1539122 h 2191432"/>
              <a:gd name="connsiteX597" fmla="*/ 693675 w 2331026"/>
              <a:gd name="connsiteY597" fmla="*/ 1539087 h 2191432"/>
              <a:gd name="connsiteX598" fmla="*/ 692279 w 2331026"/>
              <a:gd name="connsiteY598" fmla="*/ 1565229 h 2191432"/>
              <a:gd name="connsiteX599" fmla="*/ 696298 w 2331026"/>
              <a:gd name="connsiteY599" fmla="*/ 1570772 h 2191432"/>
              <a:gd name="connsiteX600" fmla="*/ 694661 w 2331026"/>
              <a:gd name="connsiteY600" fmla="*/ 1580189 h 2191432"/>
              <a:gd name="connsiteX601" fmla="*/ 691398 w 2331026"/>
              <a:gd name="connsiteY601" fmla="*/ 1581735 h 2191432"/>
              <a:gd name="connsiteX602" fmla="*/ 690779 w 2331026"/>
              <a:gd name="connsiteY602" fmla="*/ 1593327 h 2191432"/>
              <a:gd name="connsiteX603" fmla="*/ 693508 w 2331026"/>
              <a:gd name="connsiteY603" fmla="*/ 1622572 h 2191432"/>
              <a:gd name="connsiteX604" fmla="*/ 723250 w 2331026"/>
              <a:gd name="connsiteY604" fmla="*/ 1653465 h 2191432"/>
              <a:gd name="connsiteX605" fmla="*/ 710045 w 2331026"/>
              <a:gd name="connsiteY605" fmla="*/ 1662257 h 2191432"/>
              <a:gd name="connsiteX606" fmla="*/ 695631 w 2331026"/>
              <a:gd name="connsiteY606" fmla="*/ 1645321 h 2191432"/>
              <a:gd name="connsiteX607" fmla="*/ 697627 w 2331026"/>
              <a:gd name="connsiteY607" fmla="*/ 1666706 h 2191432"/>
              <a:gd name="connsiteX608" fmla="*/ 701473 w 2331026"/>
              <a:gd name="connsiteY608" fmla="*/ 1684299 h 2191432"/>
              <a:gd name="connsiteX609" fmla="*/ 731223 w 2331026"/>
              <a:gd name="connsiteY609" fmla="*/ 1718619 h 2191432"/>
              <a:gd name="connsiteX610" fmla="*/ 718126 w 2331026"/>
              <a:gd name="connsiteY610" fmla="*/ 1727378 h 2191432"/>
              <a:gd name="connsiteX611" fmla="*/ 708275 w 2331026"/>
              <a:gd name="connsiteY611" fmla="*/ 1715415 h 2191432"/>
              <a:gd name="connsiteX612" fmla="*/ 712812 w 2331026"/>
              <a:gd name="connsiteY612" fmla="*/ 1736167 h 2191432"/>
              <a:gd name="connsiteX613" fmla="*/ 736306 w 2331026"/>
              <a:gd name="connsiteY613" fmla="*/ 1754658 h 2191432"/>
              <a:gd name="connsiteX614" fmla="*/ 727498 w 2331026"/>
              <a:gd name="connsiteY614" fmla="*/ 1767887 h 2191432"/>
              <a:gd name="connsiteX615" fmla="*/ 721820 w 2331026"/>
              <a:gd name="connsiteY615" fmla="*/ 1763418 h 2191432"/>
              <a:gd name="connsiteX616" fmla="*/ 738963 w 2331026"/>
              <a:gd name="connsiteY616" fmla="*/ 1802861 h 2191432"/>
              <a:gd name="connsiteX617" fmla="*/ 740153 w 2331026"/>
              <a:gd name="connsiteY617" fmla="*/ 1803804 h 2191432"/>
              <a:gd name="connsiteX618" fmla="*/ 745114 w 2331026"/>
              <a:gd name="connsiteY618" fmla="*/ 1810352 h 2191432"/>
              <a:gd name="connsiteX619" fmla="*/ 743057 w 2331026"/>
              <a:gd name="connsiteY619" fmla="*/ 1812281 h 2191432"/>
              <a:gd name="connsiteX620" fmla="*/ 750152 w 2331026"/>
              <a:gd name="connsiteY620" fmla="*/ 1828607 h 2191432"/>
              <a:gd name="connsiteX621" fmla="*/ 807054 w 2331026"/>
              <a:gd name="connsiteY621" fmla="*/ 1916121 h 2191432"/>
              <a:gd name="connsiteX622" fmla="*/ 863957 w 2331026"/>
              <a:gd name="connsiteY622" fmla="*/ 1964254 h 2191432"/>
              <a:gd name="connsiteX623" fmla="*/ 885500 w 2331026"/>
              <a:gd name="connsiteY623" fmla="*/ 2127932 h 2191432"/>
              <a:gd name="connsiteX624" fmla="*/ 874709 w 2331026"/>
              <a:gd name="connsiteY624" fmla="*/ 2142884 h 2191432"/>
              <a:gd name="connsiteX625" fmla="*/ 876082 w 2331026"/>
              <a:gd name="connsiteY625" fmla="*/ 2143403 h 2191432"/>
              <a:gd name="connsiteX626" fmla="*/ 871717 w 2331026"/>
              <a:gd name="connsiteY626" fmla="*/ 2156824 h 2191432"/>
              <a:gd name="connsiteX627" fmla="*/ 866162 w 2331026"/>
              <a:gd name="connsiteY627" fmla="*/ 2154727 h 2191432"/>
              <a:gd name="connsiteX628" fmla="*/ 855202 w 2331026"/>
              <a:gd name="connsiteY628" fmla="*/ 2169912 h 2191432"/>
              <a:gd name="connsiteX629" fmla="*/ 846448 w 2331026"/>
              <a:gd name="connsiteY629" fmla="*/ 2156784 h 2191432"/>
              <a:gd name="connsiteX630" fmla="*/ 851810 w 2331026"/>
              <a:gd name="connsiteY630" fmla="*/ 2149308 h 2191432"/>
              <a:gd name="connsiteX631" fmla="*/ 788770 w 2331026"/>
              <a:gd name="connsiteY631" fmla="*/ 2125507 h 2191432"/>
              <a:gd name="connsiteX632" fmla="*/ 793135 w 2331026"/>
              <a:gd name="connsiteY632" fmla="*/ 2112085 h 2191432"/>
              <a:gd name="connsiteX633" fmla="*/ 860317 w 2331026"/>
              <a:gd name="connsiteY633" fmla="*/ 2137450 h 2191432"/>
              <a:gd name="connsiteX634" fmla="*/ 866555 w 2331026"/>
              <a:gd name="connsiteY634" fmla="*/ 2128753 h 2191432"/>
              <a:gd name="connsiteX635" fmla="*/ 872711 w 2331026"/>
              <a:gd name="connsiteY635" fmla="*/ 2016762 h 2191432"/>
              <a:gd name="connsiteX636" fmla="*/ 843713 w 2331026"/>
              <a:gd name="connsiteY636" fmla="*/ 1964801 h 2191432"/>
              <a:gd name="connsiteX637" fmla="*/ 822317 w 2331026"/>
              <a:gd name="connsiteY637" fmla="*/ 1948051 h 2191432"/>
              <a:gd name="connsiteX638" fmla="*/ 821674 w 2331026"/>
              <a:gd name="connsiteY638" fmla="*/ 1951731 h 2191432"/>
              <a:gd name="connsiteX639" fmla="*/ 810238 w 2331026"/>
              <a:gd name="connsiteY639" fmla="*/ 1951182 h 2191432"/>
              <a:gd name="connsiteX640" fmla="*/ 649052 w 2331026"/>
              <a:gd name="connsiteY640" fmla="*/ 1863259 h 2191432"/>
              <a:gd name="connsiteX641" fmla="*/ 657764 w 2331026"/>
              <a:gd name="connsiteY641" fmla="*/ 1850070 h 2191432"/>
              <a:gd name="connsiteX642" fmla="*/ 743146 w 2331026"/>
              <a:gd name="connsiteY642" fmla="*/ 1889334 h 2191432"/>
              <a:gd name="connsiteX643" fmla="*/ 738087 w 2331026"/>
              <a:gd name="connsiteY643" fmla="*/ 1877164 h 2191432"/>
              <a:gd name="connsiteX644" fmla="*/ 688360 w 2331026"/>
              <a:gd name="connsiteY644" fmla="*/ 1837134 h 2191432"/>
              <a:gd name="connsiteX645" fmla="*/ 627241 w 2331026"/>
              <a:gd name="connsiteY645" fmla="*/ 1793341 h 2191432"/>
              <a:gd name="connsiteX646" fmla="*/ 635973 w 2331026"/>
              <a:gd name="connsiteY646" fmla="*/ 1780203 h 2191432"/>
              <a:gd name="connsiteX647" fmla="*/ 710188 w 2331026"/>
              <a:gd name="connsiteY647" fmla="*/ 1832755 h 2191432"/>
              <a:gd name="connsiteX648" fmla="*/ 758210 w 2331026"/>
              <a:gd name="connsiteY648" fmla="*/ 1894066 h 2191432"/>
              <a:gd name="connsiteX649" fmla="*/ 756057 w 2331026"/>
              <a:gd name="connsiteY649" fmla="*/ 1896225 h 2191432"/>
              <a:gd name="connsiteX650" fmla="*/ 785189 w 2331026"/>
              <a:gd name="connsiteY650" fmla="*/ 1911891 h 2191432"/>
              <a:gd name="connsiteX651" fmla="*/ 785497 w 2331026"/>
              <a:gd name="connsiteY651" fmla="*/ 1912138 h 2191432"/>
              <a:gd name="connsiteX652" fmla="*/ 746322 w 2331026"/>
              <a:gd name="connsiteY652" fmla="*/ 1859784 h 2191432"/>
              <a:gd name="connsiteX653" fmla="*/ 725607 w 2331026"/>
              <a:gd name="connsiteY653" fmla="*/ 1813587 h 2191432"/>
              <a:gd name="connsiteX654" fmla="*/ 723065 w 2331026"/>
              <a:gd name="connsiteY654" fmla="*/ 1810352 h 2191432"/>
              <a:gd name="connsiteX655" fmla="*/ 709836 w 2331026"/>
              <a:gd name="connsiteY655" fmla="*/ 1801621 h 2191432"/>
              <a:gd name="connsiteX656" fmla="*/ 678968 w 2331026"/>
              <a:gd name="connsiteY656" fmla="*/ 1775427 h 2191432"/>
              <a:gd name="connsiteX657" fmla="*/ 630461 w 2331026"/>
              <a:gd name="connsiteY657" fmla="*/ 1731771 h 2191432"/>
              <a:gd name="connsiteX658" fmla="*/ 643690 w 2331026"/>
              <a:gd name="connsiteY658" fmla="*/ 1723040 h 2191432"/>
              <a:gd name="connsiteX659" fmla="*/ 701016 w 2331026"/>
              <a:gd name="connsiteY659" fmla="*/ 1771062 h 2191432"/>
              <a:gd name="connsiteX660" fmla="*/ 710323 w 2331026"/>
              <a:gd name="connsiteY660" fmla="*/ 1778959 h 2191432"/>
              <a:gd name="connsiteX661" fmla="*/ 701193 w 2331026"/>
              <a:gd name="connsiteY661" fmla="*/ 1747183 h 2191432"/>
              <a:gd name="connsiteX662" fmla="*/ 697908 w 2331026"/>
              <a:gd name="connsiteY662" fmla="*/ 1744598 h 2191432"/>
              <a:gd name="connsiteX663" fmla="*/ 617397 w 2331026"/>
              <a:gd name="connsiteY663" fmla="*/ 1666463 h 2191432"/>
              <a:gd name="connsiteX664" fmla="*/ 626205 w 2331026"/>
              <a:gd name="connsiteY664" fmla="*/ 1653234 h 2191432"/>
              <a:gd name="connsiteX665" fmla="*/ 681255 w 2331026"/>
              <a:gd name="connsiteY665" fmla="*/ 1703946 h 2191432"/>
              <a:gd name="connsiteX666" fmla="*/ 692137 w 2331026"/>
              <a:gd name="connsiteY666" fmla="*/ 1715666 h 2191432"/>
              <a:gd name="connsiteX667" fmla="*/ 687137 w 2331026"/>
              <a:gd name="connsiteY667" fmla="*/ 1698263 h 2191432"/>
              <a:gd name="connsiteX668" fmla="*/ 685617 w 2331026"/>
              <a:gd name="connsiteY668" fmla="*/ 1687900 h 2191432"/>
              <a:gd name="connsiteX669" fmla="*/ 635180 w 2331026"/>
              <a:gd name="connsiteY669" fmla="*/ 1626653 h 2191432"/>
              <a:gd name="connsiteX670" fmla="*/ 643911 w 2331026"/>
              <a:gd name="connsiteY670" fmla="*/ 1617895 h 2191432"/>
              <a:gd name="connsiteX671" fmla="*/ 681752 w 2331026"/>
              <a:gd name="connsiteY671" fmla="*/ 1661549 h 2191432"/>
              <a:gd name="connsiteX672" fmla="*/ 675988 w 2331026"/>
              <a:gd name="connsiteY672" fmla="*/ 1622240 h 2191432"/>
              <a:gd name="connsiteX673" fmla="*/ 635216 w 2331026"/>
              <a:gd name="connsiteY673" fmla="*/ 1574334 h 2191432"/>
              <a:gd name="connsiteX674" fmla="*/ 644019 w 2331026"/>
              <a:gd name="connsiteY674" fmla="*/ 1561145 h 2191432"/>
              <a:gd name="connsiteX675" fmla="*/ 673824 w 2331026"/>
              <a:gd name="connsiteY675" fmla="*/ 1599972 h 2191432"/>
              <a:gd name="connsiteX676" fmla="*/ 674343 w 2331026"/>
              <a:gd name="connsiteY676" fmla="*/ 1567250 h 2191432"/>
              <a:gd name="connsiteX677" fmla="*/ 654279 w 2331026"/>
              <a:gd name="connsiteY677" fmla="*/ 1539196 h 2191432"/>
              <a:gd name="connsiteX678" fmla="*/ 635180 w 2331026"/>
              <a:gd name="connsiteY678" fmla="*/ 1495432 h 2191432"/>
              <a:gd name="connsiteX679" fmla="*/ 648276 w 2331026"/>
              <a:gd name="connsiteY679" fmla="*/ 1491000 h 2191432"/>
              <a:gd name="connsiteX680" fmla="*/ 667376 w 2331026"/>
              <a:gd name="connsiteY680" fmla="*/ 1530886 h 2191432"/>
              <a:gd name="connsiteX681" fmla="*/ 675503 w 2331026"/>
              <a:gd name="connsiteY681" fmla="*/ 1542093 h 2191432"/>
              <a:gd name="connsiteX682" fmla="*/ 680429 w 2331026"/>
              <a:gd name="connsiteY682" fmla="*/ 1521968 h 2191432"/>
              <a:gd name="connsiteX683" fmla="*/ 666471 w 2331026"/>
              <a:gd name="connsiteY683" fmla="*/ 1482191 h 2191432"/>
              <a:gd name="connsiteX684" fmla="*/ 649375 w 2331026"/>
              <a:gd name="connsiteY684" fmla="*/ 1430187 h 2191432"/>
              <a:gd name="connsiteX685" fmla="*/ 662197 w 2331026"/>
              <a:gd name="connsiteY685" fmla="*/ 1425808 h 2191432"/>
              <a:gd name="connsiteX686" fmla="*/ 679828 w 2331026"/>
              <a:gd name="connsiteY686" fmla="*/ 1478359 h 2191432"/>
              <a:gd name="connsiteX687" fmla="*/ 686800 w 2331026"/>
              <a:gd name="connsiteY687" fmla="*/ 1495945 h 2191432"/>
              <a:gd name="connsiteX688" fmla="*/ 693404 w 2331026"/>
              <a:gd name="connsiteY688" fmla="*/ 1468970 h 2191432"/>
              <a:gd name="connsiteX689" fmla="*/ 698385 w 2331026"/>
              <a:gd name="connsiteY689" fmla="*/ 1460134 h 2191432"/>
              <a:gd name="connsiteX690" fmla="*/ 692665 w 2331026"/>
              <a:gd name="connsiteY690" fmla="*/ 1443789 h 2191432"/>
              <a:gd name="connsiteX691" fmla="*/ 670135 w 2331026"/>
              <a:gd name="connsiteY691" fmla="*/ 1395221 h 2191432"/>
              <a:gd name="connsiteX692" fmla="*/ 683324 w 2331026"/>
              <a:gd name="connsiteY692" fmla="*/ 1390855 h 2191432"/>
              <a:gd name="connsiteX693" fmla="*/ 706403 w 2331026"/>
              <a:gd name="connsiteY693" fmla="*/ 1441606 h 2191432"/>
              <a:gd name="connsiteX694" fmla="*/ 707255 w 2331026"/>
              <a:gd name="connsiteY694" fmla="*/ 1444397 h 2191432"/>
              <a:gd name="connsiteX695" fmla="*/ 715135 w 2331026"/>
              <a:gd name="connsiteY695" fmla="*/ 1430418 h 2191432"/>
              <a:gd name="connsiteX696" fmla="*/ 720059 w 2331026"/>
              <a:gd name="connsiteY696" fmla="*/ 1427136 h 2191432"/>
              <a:gd name="connsiteX697" fmla="*/ 721807 w 2331026"/>
              <a:gd name="connsiteY697" fmla="*/ 1427835 h 2191432"/>
              <a:gd name="connsiteX698" fmla="*/ 718126 w 2331026"/>
              <a:gd name="connsiteY698" fmla="*/ 1417314 h 2191432"/>
              <a:gd name="connsiteX699" fmla="*/ 736269 w 2331026"/>
              <a:gd name="connsiteY699" fmla="*/ 1412992 h 2191432"/>
              <a:gd name="connsiteX700" fmla="*/ 745195 w 2331026"/>
              <a:gd name="connsiteY700" fmla="*/ 1455516 h 2191432"/>
              <a:gd name="connsiteX701" fmla="*/ 752354 w 2331026"/>
              <a:gd name="connsiteY701" fmla="*/ 1466130 h 2191432"/>
              <a:gd name="connsiteX702" fmla="*/ 749876 w 2331026"/>
              <a:gd name="connsiteY702" fmla="*/ 1447964 h 2191432"/>
              <a:gd name="connsiteX703" fmla="*/ 763211 w 2331026"/>
              <a:gd name="connsiteY703" fmla="*/ 1447964 h 2191432"/>
              <a:gd name="connsiteX704" fmla="*/ 767656 w 2331026"/>
              <a:gd name="connsiteY704" fmla="*/ 1480549 h 2191432"/>
              <a:gd name="connsiteX705" fmla="*/ 769070 w 2331026"/>
              <a:gd name="connsiteY705" fmla="*/ 1490912 h 2191432"/>
              <a:gd name="connsiteX706" fmla="*/ 784574 w 2331026"/>
              <a:gd name="connsiteY706" fmla="*/ 1513898 h 2191432"/>
              <a:gd name="connsiteX707" fmla="*/ 784449 w 2331026"/>
              <a:gd name="connsiteY707" fmla="*/ 1513093 h 2191432"/>
              <a:gd name="connsiteX708" fmla="*/ 797678 w 2331026"/>
              <a:gd name="connsiteY708" fmla="*/ 1513093 h 2191432"/>
              <a:gd name="connsiteX709" fmla="*/ 799134 w 2331026"/>
              <a:gd name="connsiteY709" fmla="*/ 1517416 h 2191432"/>
              <a:gd name="connsiteX710" fmla="*/ 800641 w 2331026"/>
              <a:gd name="connsiteY710" fmla="*/ 1527349 h 2191432"/>
              <a:gd name="connsiteX711" fmla="*/ 799491 w 2331026"/>
              <a:gd name="connsiteY711" fmla="*/ 1533676 h 2191432"/>
              <a:gd name="connsiteX712" fmla="*/ 805072 w 2331026"/>
              <a:gd name="connsiteY712" fmla="*/ 1539992 h 2191432"/>
              <a:gd name="connsiteX713" fmla="*/ 806498 w 2331026"/>
              <a:gd name="connsiteY713" fmla="*/ 1539287 h 2191432"/>
              <a:gd name="connsiteX714" fmla="*/ 799134 w 2331026"/>
              <a:gd name="connsiteY714" fmla="*/ 1517416 h 2191432"/>
              <a:gd name="connsiteX715" fmla="*/ 798230 w 2331026"/>
              <a:gd name="connsiteY715" fmla="*/ 1511455 h 2191432"/>
              <a:gd name="connsiteX716" fmla="*/ 788859 w 2331026"/>
              <a:gd name="connsiteY716" fmla="*/ 1482533 h 2191432"/>
              <a:gd name="connsiteX717" fmla="*/ 806498 w 2331026"/>
              <a:gd name="connsiteY717" fmla="*/ 1478167 h 2191432"/>
              <a:gd name="connsiteX718" fmla="*/ 813939 w 2331026"/>
              <a:gd name="connsiteY718" fmla="*/ 1530965 h 2191432"/>
              <a:gd name="connsiteX719" fmla="*/ 811118 w 2331026"/>
              <a:gd name="connsiteY719" fmla="*/ 1546834 h 2191432"/>
              <a:gd name="connsiteX720" fmla="*/ 831330 w 2331026"/>
              <a:gd name="connsiteY720" fmla="*/ 1569708 h 2191432"/>
              <a:gd name="connsiteX721" fmla="*/ 832568 w 2331026"/>
              <a:gd name="connsiteY721" fmla="*/ 1566451 h 2191432"/>
              <a:gd name="connsiteX722" fmla="*/ 835892 w 2331026"/>
              <a:gd name="connsiteY722" fmla="*/ 1564439 h 2191432"/>
              <a:gd name="connsiteX723" fmla="*/ 834462 w 2331026"/>
              <a:gd name="connsiteY723" fmla="*/ 1572267 h 2191432"/>
              <a:gd name="connsiteX724" fmla="*/ 840670 w 2331026"/>
              <a:gd name="connsiteY724" fmla="*/ 1577100 h 2191432"/>
              <a:gd name="connsiteX725" fmla="*/ 846034 w 2331026"/>
              <a:gd name="connsiteY725" fmla="*/ 1575270 h 2191432"/>
              <a:gd name="connsiteX726" fmla="*/ 841725 w 2331026"/>
              <a:gd name="connsiteY726" fmla="*/ 1566451 h 2191432"/>
              <a:gd name="connsiteX727" fmla="*/ 837349 w 2331026"/>
              <a:gd name="connsiteY727" fmla="*/ 1563557 h 2191432"/>
              <a:gd name="connsiteX728" fmla="*/ 835892 w 2331026"/>
              <a:gd name="connsiteY728" fmla="*/ 1564439 h 2191432"/>
              <a:gd name="connsiteX729" fmla="*/ 836002 w 2331026"/>
              <a:gd name="connsiteY729" fmla="*/ 1563832 h 2191432"/>
              <a:gd name="connsiteX730" fmla="*/ 824489 w 2331026"/>
              <a:gd name="connsiteY730" fmla="*/ 1517944 h 2191432"/>
              <a:gd name="connsiteX731" fmla="*/ 841725 w 2331026"/>
              <a:gd name="connsiteY731" fmla="*/ 1517944 h 2191432"/>
              <a:gd name="connsiteX732" fmla="*/ 850343 w 2331026"/>
              <a:gd name="connsiteY732" fmla="*/ 1579680 h 2191432"/>
              <a:gd name="connsiteX733" fmla="*/ 847269 w 2331026"/>
              <a:gd name="connsiteY733" fmla="*/ 1582236 h 2191432"/>
              <a:gd name="connsiteX734" fmla="*/ 877088 w 2331026"/>
              <a:gd name="connsiteY734" fmla="*/ 1605446 h 2191432"/>
              <a:gd name="connsiteX735" fmla="*/ 884410 w 2331026"/>
              <a:gd name="connsiteY735" fmla="*/ 1609161 h 2191432"/>
              <a:gd name="connsiteX736" fmla="*/ 880174 w 2331026"/>
              <a:gd name="connsiteY736" fmla="*/ 1587877 h 2191432"/>
              <a:gd name="connsiteX737" fmla="*/ 866986 w 2331026"/>
              <a:gd name="connsiteY737" fmla="*/ 1552538 h 2191432"/>
              <a:gd name="connsiteX738" fmla="*/ 880174 w 2331026"/>
              <a:gd name="connsiteY738" fmla="*/ 1548121 h 2191432"/>
              <a:gd name="connsiteX739" fmla="*/ 897759 w 2331026"/>
              <a:gd name="connsiteY739" fmla="*/ 1597817 h 2191432"/>
              <a:gd name="connsiteX740" fmla="*/ 900078 w 2331026"/>
              <a:gd name="connsiteY740" fmla="*/ 1617110 h 2191432"/>
              <a:gd name="connsiteX741" fmla="*/ 909868 w 2331026"/>
              <a:gd name="connsiteY741" fmla="*/ 1622078 h 2191432"/>
              <a:gd name="connsiteX742" fmla="*/ 932735 w 2331026"/>
              <a:gd name="connsiteY742" fmla="*/ 1627342 h 2191432"/>
              <a:gd name="connsiteX743" fmla="*/ 920873 w 2331026"/>
              <a:gd name="connsiteY743" fmla="*/ 1574740 h 2191432"/>
              <a:gd name="connsiteX744" fmla="*/ 922888 w 2331026"/>
              <a:gd name="connsiteY744" fmla="*/ 1569242 h 2191432"/>
              <a:gd name="connsiteX745" fmla="*/ 895712 w 2331026"/>
              <a:gd name="connsiteY745" fmla="*/ 1554832 h 2191432"/>
              <a:gd name="connsiteX746" fmla="*/ 849880 w 2331026"/>
              <a:gd name="connsiteY746" fmla="*/ 1521767 h 2191432"/>
              <a:gd name="connsiteX747" fmla="*/ 718485 w 2331026"/>
              <a:gd name="connsiteY747" fmla="*/ 1373148 h 2191432"/>
              <a:gd name="connsiteX748" fmla="*/ 674687 w 2331026"/>
              <a:gd name="connsiteY748" fmla="*/ 1360035 h 2191432"/>
              <a:gd name="connsiteX749" fmla="*/ 639648 w 2331026"/>
              <a:gd name="connsiteY749" fmla="*/ 1456200 h 2191432"/>
              <a:gd name="connsiteX750" fmla="*/ 841120 w 2331026"/>
              <a:gd name="connsiteY750" fmla="*/ 2177440 h 2191432"/>
              <a:gd name="connsiteX751" fmla="*/ 746124 w 2331026"/>
              <a:gd name="connsiteY751" fmla="*/ 2116099 h 2191432"/>
              <a:gd name="connsiteX752" fmla="*/ 708880 w 2331026"/>
              <a:gd name="connsiteY752" fmla="*/ 2081877 h 2191432"/>
              <a:gd name="connsiteX753" fmla="*/ 658810 w 2331026"/>
              <a:gd name="connsiteY753" fmla="*/ 2018234 h 2191432"/>
              <a:gd name="connsiteX754" fmla="*/ 683447 w 2331026"/>
              <a:gd name="connsiteY754" fmla="*/ 1311952 h 2191432"/>
              <a:gd name="connsiteX755" fmla="*/ 696586 w 2331026"/>
              <a:gd name="connsiteY755" fmla="*/ 1311952 h 2191432"/>
              <a:gd name="connsiteX756" fmla="*/ 1018743 w 2331026"/>
              <a:gd name="connsiteY756" fmla="*/ 1590024 h 2191432"/>
              <a:gd name="connsiteX757" fmla="*/ 1026739 w 2331026"/>
              <a:gd name="connsiteY757" fmla="*/ 1591341 h 2191432"/>
              <a:gd name="connsiteX758" fmla="*/ 1026101 w 2331026"/>
              <a:gd name="connsiteY758" fmla="*/ 1587378 h 2191432"/>
              <a:gd name="connsiteX759" fmla="*/ 1043035 w 2331026"/>
              <a:gd name="connsiteY759" fmla="*/ 1582989 h 2191432"/>
              <a:gd name="connsiteX760" fmla="*/ 1044239 w 2331026"/>
              <a:gd name="connsiteY760" fmla="*/ 1594224 h 2191432"/>
              <a:gd name="connsiteX761" fmla="*/ 1069077 w 2331026"/>
              <a:gd name="connsiteY761" fmla="*/ 1598317 h 2191432"/>
              <a:gd name="connsiteX762" fmla="*/ 1068567 w 2331026"/>
              <a:gd name="connsiteY762" fmla="*/ 1596701 h 2191432"/>
              <a:gd name="connsiteX763" fmla="*/ 1081662 w 2331026"/>
              <a:gd name="connsiteY763" fmla="*/ 1592379 h 2191432"/>
              <a:gd name="connsiteX764" fmla="*/ 1084315 w 2331026"/>
              <a:gd name="connsiteY764" fmla="*/ 1600549 h 2191432"/>
              <a:gd name="connsiteX765" fmla="*/ 1098676 w 2331026"/>
              <a:gd name="connsiteY765" fmla="*/ 1601177 h 2191432"/>
              <a:gd name="connsiteX766" fmla="*/ 1098828 w 2331026"/>
              <a:gd name="connsiteY766" fmla="*/ 1600775 h 2191432"/>
              <a:gd name="connsiteX767" fmla="*/ 1099854 w 2331026"/>
              <a:gd name="connsiteY767" fmla="*/ 1601229 h 2191432"/>
              <a:gd name="connsiteX768" fmla="*/ 1156945 w 2331026"/>
              <a:gd name="connsiteY768" fmla="*/ 1603726 h 2191432"/>
              <a:gd name="connsiteX769" fmla="*/ 1384217 w 2331026"/>
              <a:gd name="connsiteY769" fmla="*/ 1534881 h 2191432"/>
              <a:gd name="connsiteX770" fmla="*/ 1493713 w 2331026"/>
              <a:gd name="connsiteY770" fmla="*/ 1443087 h 2191432"/>
              <a:gd name="connsiteX771" fmla="*/ 1555030 w 2331026"/>
              <a:gd name="connsiteY771" fmla="*/ 1486798 h 2191432"/>
              <a:gd name="connsiteX772" fmla="*/ 1677665 w 2331026"/>
              <a:gd name="connsiteY772" fmla="*/ 1547994 h 2191432"/>
              <a:gd name="connsiteX773" fmla="*/ 1738162 w 2331026"/>
              <a:gd name="connsiteY773" fmla="*/ 1563293 h 2191432"/>
              <a:gd name="connsiteX774" fmla="*/ 1745749 w 2331026"/>
              <a:gd name="connsiteY774" fmla="*/ 1563960 h 2191432"/>
              <a:gd name="connsiteX775" fmla="*/ 1738888 w 2331026"/>
              <a:gd name="connsiteY775" fmla="*/ 1552383 h 2191432"/>
              <a:gd name="connsiteX776" fmla="*/ 1743254 w 2331026"/>
              <a:gd name="connsiteY776" fmla="*/ 1539286 h 2191432"/>
              <a:gd name="connsiteX777" fmla="*/ 1786910 w 2331026"/>
              <a:gd name="connsiteY777" fmla="*/ 1543652 h 2191432"/>
              <a:gd name="connsiteX778" fmla="*/ 1782544 w 2331026"/>
              <a:gd name="connsiteY778" fmla="*/ 1561114 h 2191432"/>
              <a:gd name="connsiteX779" fmla="*/ 1758534 w 2331026"/>
              <a:gd name="connsiteY779" fmla="*/ 1555112 h 2191432"/>
              <a:gd name="connsiteX780" fmla="*/ 1751985 w 2331026"/>
              <a:gd name="connsiteY780" fmla="*/ 1543652 h 2191432"/>
              <a:gd name="connsiteX781" fmla="*/ 1747619 w 2331026"/>
              <a:gd name="connsiteY781" fmla="*/ 1552383 h 2191432"/>
              <a:gd name="connsiteX782" fmla="*/ 1758534 w 2331026"/>
              <a:gd name="connsiteY782" fmla="*/ 1555112 h 2191432"/>
              <a:gd name="connsiteX783" fmla="*/ 1764534 w 2331026"/>
              <a:gd name="connsiteY783" fmla="*/ 1565612 h 2191432"/>
              <a:gd name="connsiteX784" fmla="*/ 1800301 w 2331026"/>
              <a:gd name="connsiteY784" fmla="*/ 1568757 h 2191432"/>
              <a:gd name="connsiteX785" fmla="*/ 1805165 w 2331026"/>
              <a:gd name="connsiteY785" fmla="*/ 1568287 h 2191432"/>
              <a:gd name="connsiteX786" fmla="*/ 1803022 w 2331026"/>
              <a:gd name="connsiteY786" fmla="*/ 1565481 h 2191432"/>
              <a:gd name="connsiteX787" fmla="*/ 1809690 w 2331026"/>
              <a:gd name="connsiteY787" fmla="*/ 1556749 h 2191432"/>
              <a:gd name="connsiteX788" fmla="*/ 1819691 w 2331026"/>
              <a:gd name="connsiteY788" fmla="*/ 1565481 h 2191432"/>
              <a:gd name="connsiteX789" fmla="*/ 1817887 w 2331026"/>
              <a:gd name="connsiteY789" fmla="*/ 1567056 h 2191432"/>
              <a:gd name="connsiteX790" fmla="*/ 1862439 w 2331026"/>
              <a:gd name="connsiteY790" fmla="*/ 1562747 h 2191432"/>
              <a:gd name="connsiteX791" fmla="*/ 1922936 w 2331026"/>
              <a:gd name="connsiteY791" fmla="*/ 1543623 h 2191432"/>
              <a:gd name="connsiteX792" fmla="*/ 1987743 w 2331026"/>
              <a:gd name="connsiteY792" fmla="*/ 1501687 h 2191432"/>
              <a:gd name="connsiteX793" fmla="*/ 1997343 w 2331026"/>
              <a:gd name="connsiteY793" fmla="*/ 1492405 h 2191432"/>
              <a:gd name="connsiteX794" fmla="*/ 1997254 w 2331026"/>
              <a:gd name="connsiteY794" fmla="*/ 1492024 h 2191432"/>
              <a:gd name="connsiteX795" fmla="*/ 2002165 w 2331026"/>
              <a:gd name="connsiteY795" fmla="*/ 1483315 h 2191432"/>
              <a:gd name="connsiteX796" fmla="*/ 2005118 w 2331026"/>
              <a:gd name="connsiteY796" fmla="*/ 1484886 h 2191432"/>
              <a:gd name="connsiteX797" fmla="*/ 2032808 w 2331026"/>
              <a:gd name="connsiteY797" fmla="*/ 1458109 h 2191432"/>
              <a:gd name="connsiteX798" fmla="*/ 2032575 w 2331026"/>
              <a:gd name="connsiteY798" fmla="*/ 1457133 h 2191432"/>
              <a:gd name="connsiteX799" fmla="*/ 2039798 w 2331026"/>
              <a:gd name="connsiteY799" fmla="*/ 1448947 h 2191432"/>
              <a:gd name="connsiteX800" fmla="*/ 2041177 w 2331026"/>
              <a:gd name="connsiteY800" fmla="*/ 1450017 h 2191432"/>
              <a:gd name="connsiteX801" fmla="*/ 2047213 w 2331026"/>
              <a:gd name="connsiteY801" fmla="*/ 1444179 h 2191432"/>
              <a:gd name="connsiteX802" fmla="*/ 2070199 w 2331026"/>
              <a:gd name="connsiteY802" fmla="*/ 1410866 h 2191432"/>
              <a:gd name="connsiteX803" fmla="*/ 2073661 w 2331026"/>
              <a:gd name="connsiteY803" fmla="*/ 1403125 h 2191432"/>
              <a:gd name="connsiteX804" fmla="*/ 2075239 w 2331026"/>
              <a:gd name="connsiteY804" fmla="*/ 1398676 h 2191432"/>
              <a:gd name="connsiteX805" fmla="*/ 2075642 w 2331026"/>
              <a:gd name="connsiteY805" fmla="*/ 1398698 h 2191432"/>
              <a:gd name="connsiteX806" fmla="*/ 2086153 w 2331026"/>
              <a:gd name="connsiteY806" fmla="*/ 1375197 h 2191432"/>
              <a:gd name="connsiteX807" fmla="*/ 2089369 w 2331026"/>
              <a:gd name="connsiteY807" fmla="*/ 1298839 h 2191432"/>
              <a:gd name="connsiteX808" fmla="*/ 1971114 w 2331026"/>
              <a:gd name="connsiteY808" fmla="*/ 1084652 h 2191432"/>
              <a:gd name="connsiteX809" fmla="*/ 1975494 w 2331026"/>
              <a:gd name="connsiteY809" fmla="*/ 1071539 h 2191432"/>
              <a:gd name="connsiteX810" fmla="*/ 2032637 w 2331026"/>
              <a:gd name="connsiteY810" fmla="*/ 1038141 h 2191432"/>
              <a:gd name="connsiteX811" fmla="*/ 2032927 w 2331026"/>
              <a:gd name="connsiteY811" fmla="*/ 1038012 h 2191432"/>
              <a:gd name="connsiteX812" fmla="*/ 2027734 w 2331026"/>
              <a:gd name="connsiteY812" fmla="*/ 1034461 h 2191432"/>
              <a:gd name="connsiteX813" fmla="*/ 2037021 w 2331026"/>
              <a:gd name="connsiteY813" fmla="*/ 1028111 h 2191432"/>
              <a:gd name="connsiteX814" fmla="*/ 2042535 w 2331026"/>
              <a:gd name="connsiteY814" fmla="*/ 1033766 h 2191432"/>
              <a:gd name="connsiteX815" fmla="*/ 2094297 w 2331026"/>
              <a:gd name="connsiteY815" fmla="*/ 1010889 h 2191432"/>
              <a:gd name="connsiteX816" fmla="*/ 2152204 w 2331026"/>
              <a:gd name="connsiteY816" fmla="*/ 981826 h 2191432"/>
              <a:gd name="connsiteX817" fmla="*/ 2151214 w 2331026"/>
              <a:gd name="connsiteY817" fmla="*/ 979366 h 2191432"/>
              <a:gd name="connsiteX818" fmla="*/ 2154469 w 2331026"/>
              <a:gd name="connsiteY818" fmla="*/ 970588 h 2191432"/>
              <a:gd name="connsiteX819" fmla="*/ 2162184 w 2331026"/>
              <a:gd name="connsiteY819" fmla="*/ 974056 h 2191432"/>
              <a:gd name="connsiteX820" fmla="*/ 2203245 w 2331026"/>
              <a:gd name="connsiteY820" fmla="*/ 940404 h 2191432"/>
              <a:gd name="connsiteX821" fmla="*/ 2194485 w 2331026"/>
              <a:gd name="connsiteY821" fmla="*/ 590712 h 2191432"/>
              <a:gd name="connsiteX822" fmla="*/ 1874758 w 2331026"/>
              <a:gd name="connsiteY822" fmla="*/ 459578 h 2191432"/>
              <a:gd name="connsiteX823" fmla="*/ 1703944 w 2331026"/>
              <a:gd name="connsiteY823" fmla="*/ 481433 h 2191432"/>
              <a:gd name="connsiteX824" fmla="*/ 1572550 w 2331026"/>
              <a:gd name="connsiteY824" fmla="*/ 551372 h 2191432"/>
              <a:gd name="connsiteX825" fmla="*/ 1559410 w 2331026"/>
              <a:gd name="connsiteY825" fmla="*/ 542629 h 2191432"/>
              <a:gd name="connsiteX826" fmla="*/ 1556308 w 2331026"/>
              <a:gd name="connsiteY826" fmla="*/ 508758 h 2191432"/>
              <a:gd name="connsiteX827" fmla="*/ 1550928 w 2331026"/>
              <a:gd name="connsiteY827" fmla="*/ 512174 h 2191432"/>
              <a:gd name="connsiteX828" fmla="*/ 1550928 w 2331026"/>
              <a:gd name="connsiteY828" fmla="*/ 499474 h 2191432"/>
              <a:gd name="connsiteX829" fmla="*/ 1555738 w 2331026"/>
              <a:gd name="connsiteY829" fmla="*/ 502528 h 2191432"/>
              <a:gd name="connsiteX830" fmla="*/ 1552097 w 2331026"/>
              <a:gd name="connsiteY830" fmla="*/ 462778 h 2191432"/>
              <a:gd name="connsiteX831" fmla="*/ 1550769 w 2331026"/>
              <a:gd name="connsiteY831" fmla="*/ 464549 h 2191432"/>
              <a:gd name="connsiteX832" fmla="*/ 1544221 w 2331026"/>
              <a:gd name="connsiteY832" fmla="*/ 455817 h 2191432"/>
              <a:gd name="connsiteX833" fmla="*/ 1550672 w 2331026"/>
              <a:gd name="connsiteY833" fmla="*/ 447216 h 2191432"/>
              <a:gd name="connsiteX834" fmla="*/ 1550103 w 2331026"/>
              <a:gd name="connsiteY834" fmla="*/ 441000 h 2191432"/>
              <a:gd name="connsiteX835" fmla="*/ 1511232 w 2331026"/>
              <a:gd name="connsiteY835" fmla="*/ 345928 h 2191432"/>
              <a:gd name="connsiteX836" fmla="*/ 1327279 w 2331026"/>
              <a:gd name="connsiteY836" fmla="*/ 254134 h 2191432"/>
              <a:gd name="connsiteX837" fmla="*/ 889299 w 2331026"/>
              <a:gd name="connsiteY837" fmla="*/ 433351 h 2191432"/>
              <a:gd name="connsiteX838" fmla="*/ 876159 w 2331026"/>
              <a:gd name="connsiteY838" fmla="*/ 424608 h 2191432"/>
              <a:gd name="connsiteX839" fmla="*/ 889299 w 2331026"/>
              <a:gd name="connsiteY839" fmla="*/ 428980 h 2191432"/>
              <a:gd name="connsiteX840" fmla="*/ 898641 w 2331026"/>
              <a:gd name="connsiteY840" fmla="*/ 398264 h 2191432"/>
              <a:gd name="connsiteX841" fmla="*/ 919145 w 2331026"/>
              <a:gd name="connsiteY841" fmla="*/ 374238 h 2191432"/>
              <a:gd name="connsiteX842" fmla="*/ 938729 w 2331026"/>
              <a:gd name="connsiteY842" fmla="*/ 359401 h 2191432"/>
              <a:gd name="connsiteX843" fmla="*/ 920850 w 2331026"/>
              <a:gd name="connsiteY843" fmla="*/ 337549 h 2191432"/>
              <a:gd name="connsiteX844" fmla="*/ 929422 w 2331026"/>
              <a:gd name="connsiteY844" fmla="*/ 324452 h 2191432"/>
              <a:gd name="connsiteX845" fmla="*/ 948658 w 2331026"/>
              <a:gd name="connsiteY845" fmla="*/ 351880 h 2191432"/>
              <a:gd name="connsiteX846" fmla="*/ 994758 w 2331026"/>
              <a:gd name="connsiteY846" fmla="*/ 316955 h 2191432"/>
              <a:gd name="connsiteX847" fmla="*/ 969831 w 2331026"/>
              <a:gd name="connsiteY847" fmla="*/ 307006 h 2191432"/>
              <a:gd name="connsiteX848" fmla="*/ 953474 w 2331026"/>
              <a:gd name="connsiteY848" fmla="*/ 286740 h 2191432"/>
              <a:gd name="connsiteX849" fmla="*/ 943743 w 2331026"/>
              <a:gd name="connsiteY849" fmla="*/ 265965 h 2191432"/>
              <a:gd name="connsiteX850" fmla="*/ 945931 w 2331026"/>
              <a:gd name="connsiteY850" fmla="*/ 281491 h 2191432"/>
              <a:gd name="connsiteX851" fmla="*/ 959669 w 2331026"/>
              <a:gd name="connsiteY851" fmla="*/ 302227 h 2191432"/>
              <a:gd name="connsiteX852" fmla="*/ 968462 w 2331026"/>
              <a:gd name="connsiteY852" fmla="*/ 306593 h 2191432"/>
              <a:gd name="connsiteX853" fmla="*/ 977254 w 2331026"/>
              <a:gd name="connsiteY853" fmla="*/ 319690 h 2191432"/>
              <a:gd name="connsiteX854" fmla="*/ 964066 w 2331026"/>
              <a:gd name="connsiteY854" fmla="*/ 324056 h 2191432"/>
              <a:gd name="connsiteX855" fmla="*/ 950877 w 2331026"/>
              <a:gd name="connsiteY855" fmla="*/ 315324 h 2191432"/>
              <a:gd name="connsiteX856" fmla="*/ 937689 w 2331026"/>
              <a:gd name="connsiteY856" fmla="*/ 302227 h 2191432"/>
              <a:gd name="connsiteX857" fmla="*/ 924500 w 2331026"/>
              <a:gd name="connsiteY857" fmla="*/ 258571 h 2191432"/>
              <a:gd name="connsiteX858" fmla="*/ 931644 w 2331026"/>
              <a:gd name="connsiteY858" fmla="*/ 249840 h 2191432"/>
              <a:gd name="connsiteX859" fmla="*/ 937981 w 2331026"/>
              <a:gd name="connsiteY859" fmla="*/ 252489 h 2191432"/>
              <a:gd name="connsiteX860" fmla="*/ 920912 w 2331026"/>
              <a:gd name="connsiteY860" fmla="*/ 210654 h 2191432"/>
              <a:gd name="connsiteX861" fmla="*/ 933957 w 2331026"/>
              <a:gd name="connsiteY861" fmla="*/ 201870 h 2191432"/>
              <a:gd name="connsiteX862" fmla="*/ 979207 w 2331026"/>
              <a:gd name="connsiteY862" fmla="*/ 293898 h 2191432"/>
              <a:gd name="connsiteX863" fmla="*/ 999728 w 2331026"/>
              <a:gd name="connsiteY863" fmla="*/ 303476 h 2191432"/>
              <a:gd name="connsiteX864" fmla="*/ 955266 w 2331026"/>
              <a:gd name="connsiteY864" fmla="*/ 209453 h 2191432"/>
              <a:gd name="connsiteX865" fmla="*/ 893956 w 2331026"/>
              <a:gd name="connsiteY865" fmla="*/ 114155 h 2191432"/>
              <a:gd name="connsiteX866" fmla="*/ 897240 w 2331026"/>
              <a:gd name="connsiteY866" fmla="*/ 107035 h 2191432"/>
              <a:gd name="connsiteX867" fmla="*/ 608990 w 2331026"/>
              <a:gd name="connsiteY867" fmla="*/ 607 h 2191432"/>
              <a:gd name="connsiteX868" fmla="*/ 884919 w 2331026"/>
              <a:gd name="connsiteY868" fmla="*/ 109886 h 2191432"/>
              <a:gd name="connsiteX869" fmla="*/ 913251 w 2331026"/>
              <a:gd name="connsiteY869" fmla="*/ 350231 h 2191432"/>
              <a:gd name="connsiteX870" fmla="*/ 898641 w 2331026"/>
              <a:gd name="connsiteY870" fmla="*/ 398264 h 2191432"/>
              <a:gd name="connsiteX871" fmla="*/ 876159 w 2331026"/>
              <a:gd name="connsiteY871" fmla="*/ 424608 h 2191432"/>
              <a:gd name="connsiteX872" fmla="*/ 845500 w 2331026"/>
              <a:gd name="connsiteY872" fmla="*/ 83659 h 2191432"/>
              <a:gd name="connsiteX873" fmla="*/ 503874 w 2331026"/>
              <a:gd name="connsiteY873" fmla="*/ 31205 h 2191432"/>
              <a:gd name="connsiteX874" fmla="*/ 219185 w 2331026"/>
              <a:gd name="connsiteY874" fmla="*/ 297845 h 2191432"/>
              <a:gd name="connsiteX875" fmla="*/ 201665 w 2331026"/>
              <a:gd name="connsiteY875" fmla="*/ 525145 h 2191432"/>
              <a:gd name="connsiteX876" fmla="*/ 241084 w 2331026"/>
              <a:gd name="connsiteY876" fmla="*/ 660651 h 2191432"/>
              <a:gd name="connsiteX877" fmla="*/ 232324 w 2331026"/>
              <a:gd name="connsiteY877" fmla="*/ 669393 h 2191432"/>
              <a:gd name="connsiteX878" fmla="*/ 17713 w 2331026"/>
              <a:gd name="connsiteY878" fmla="*/ 909806 h 2191432"/>
              <a:gd name="connsiteX879" fmla="*/ 31742 w 2331026"/>
              <a:gd name="connsiteY879" fmla="*/ 988760 h 2191432"/>
              <a:gd name="connsiteX880" fmla="*/ 43755 w 2331026"/>
              <a:gd name="connsiteY880" fmla="*/ 1013610 h 2191432"/>
              <a:gd name="connsiteX881" fmla="*/ 48280 w 2331026"/>
              <a:gd name="connsiteY881" fmla="*/ 992409 h 2191432"/>
              <a:gd name="connsiteX882" fmla="*/ 61436 w 2331026"/>
              <a:gd name="connsiteY882" fmla="*/ 996783 h 2191432"/>
              <a:gd name="connsiteX883" fmla="*/ 55552 w 2331026"/>
              <a:gd name="connsiteY883" fmla="*/ 1026701 h 2191432"/>
              <a:gd name="connsiteX884" fmla="*/ 56219 w 2331026"/>
              <a:gd name="connsiteY884" fmla="*/ 1039394 h 2191432"/>
              <a:gd name="connsiteX885" fmla="*/ 67533 w 2331026"/>
              <a:gd name="connsiteY885" fmla="*/ 1062797 h 2191432"/>
              <a:gd name="connsiteX886" fmla="*/ 103644 w 2331026"/>
              <a:gd name="connsiteY886" fmla="*/ 1098978 h 2191432"/>
              <a:gd name="connsiteX887" fmla="*/ 107137 w 2331026"/>
              <a:gd name="connsiteY887" fmla="*/ 1095422 h 2191432"/>
              <a:gd name="connsiteX888" fmla="*/ 113685 w 2331026"/>
              <a:gd name="connsiteY888" fmla="*/ 1102089 h 2191432"/>
              <a:gd name="connsiteX889" fmla="*/ 114057 w 2331026"/>
              <a:gd name="connsiteY889" fmla="*/ 1106247 h 2191432"/>
              <a:gd name="connsiteX890" fmla="*/ 142988 w 2331026"/>
              <a:gd name="connsiteY890" fmla="*/ 1117461 h 2191432"/>
              <a:gd name="connsiteX891" fmla="*/ 144509 w 2331026"/>
              <a:gd name="connsiteY891" fmla="*/ 1111516 h 2191432"/>
              <a:gd name="connsiteX892" fmla="*/ 150999 w 2331026"/>
              <a:gd name="connsiteY892" fmla="*/ 1110107 h 2191432"/>
              <a:gd name="connsiteX893" fmla="*/ 152678 w 2331026"/>
              <a:gd name="connsiteY893" fmla="*/ 1104510 h 2191432"/>
              <a:gd name="connsiteX894" fmla="*/ 162501 w 2331026"/>
              <a:gd name="connsiteY894" fmla="*/ 1106692 h 2191432"/>
              <a:gd name="connsiteX895" fmla="*/ 170528 w 2331026"/>
              <a:gd name="connsiteY895" fmla="*/ 1124977 h 2191432"/>
              <a:gd name="connsiteX896" fmla="*/ 188958 w 2331026"/>
              <a:gd name="connsiteY896" fmla="*/ 1124466 h 2191432"/>
              <a:gd name="connsiteX897" fmla="*/ 188958 w 2331026"/>
              <a:gd name="connsiteY897" fmla="*/ 1111128 h 2191432"/>
              <a:gd name="connsiteX898" fmla="*/ 201658 w 2331026"/>
              <a:gd name="connsiteY898" fmla="*/ 1106739 h 2191432"/>
              <a:gd name="connsiteX899" fmla="*/ 204722 w 2331026"/>
              <a:gd name="connsiteY899" fmla="*/ 1124029 h 2191432"/>
              <a:gd name="connsiteX900" fmla="*/ 206045 w 2331026"/>
              <a:gd name="connsiteY900" fmla="*/ 1123993 h 2191432"/>
              <a:gd name="connsiteX901" fmla="*/ 210425 w 2331026"/>
              <a:gd name="connsiteY901" fmla="*/ 1137106 h 2191432"/>
              <a:gd name="connsiteX902" fmla="*/ 205822 w 2331026"/>
              <a:gd name="connsiteY902" fmla="*/ 1137417 h 2191432"/>
              <a:gd name="connsiteX903" fmla="*/ 202613 w 2331026"/>
              <a:gd name="connsiteY903" fmla="*/ 1157750 h 2191432"/>
              <a:gd name="connsiteX904" fmla="*/ 222595 w 2331026"/>
              <a:gd name="connsiteY904" fmla="*/ 1156984 h 2191432"/>
              <a:gd name="connsiteX905" fmla="*/ 227963 w 2331026"/>
              <a:gd name="connsiteY905" fmla="*/ 1157913 h 2191432"/>
              <a:gd name="connsiteX906" fmla="*/ 207687 w 2331026"/>
              <a:gd name="connsiteY906" fmla="*/ 1102683 h 2191432"/>
              <a:gd name="connsiteX907" fmla="*/ 206045 w 2331026"/>
              <a:gd name="connsiteY907" fmla="*/ 940404 h 2191432"/>
              <a:gd name="connsiteX908" fmla="*/ 214257 w 2331026"/>
              <a:gd name="connsiteY908" fmla="*/ 936033 h 2191432"/>
              <a:gd name="connsiteX909" fmla="*/ 219185 w 2331026"/>
              <a:gd name="connsiteY909" fmla="*/ 944776 h 2191432"/>
              <a:gd name="connsiteX910" fmla="*/ 228269 w 2331026"/>
              <a:gd name="connsiteY910" fmla="*/ 1114354 h 2191432"/>
              <a:gd name="connsiteX911" fmla="*/ 247105 w 2331026"/>
              <a:gd name="connsiteY911" fmla="*/ 1163539 h 2191432"/>
              <a:gd name="connsiteX912" fmla="*/ 258774 w 2331026"/>
              <a:gd name="connsiteY912" fmla="*/ 1171746 h 2191432"/>
              <a:gd name="connsiteX913" fmla="*/ 288374 w 2331026"/>
              <a:gd name="connsiteY913" fmla="*/ 1216581 h 2191432"/>
              <a:gd name="connsiteX914" fmla="*/ 292376 w 2331026"/>
              <a:gd name="connsiteY914" fmla="*/ 1225514 h 2191432"/>
              <a:gd name="connsiteX915" fmla="*/ 314035 w 2331026"/>
              <a:gd name="connsiteY915" fmla="*/ 1246590 h 2191432"/>
              <a:gd name="connsiteX916" fmla="*/ 420657 w 2331026"/>
              <a:gd name="connsiteY916" fmla="*/ 1290096 h 2191432"/>
              <a:gd name="connsiteX917" fmla="*/ 495115 w 2331026"/>
              <a:gd name="connsiteY917" fmla="*/ 1311952 h 2191432"/>
              <a:gd name="connsiteX918" fmla="*/ 490735 w 2331026"/>
              <a:gd name="connsiteY918" fmla="*/ 1429973 h 2191432"/>
              <a:gd name="connsiteX919" fmla="*/ 665038 w 2331026"/>
              <a:gd name="connsiteY919" fmla="*/ 2041593 h 2191432"/>
              <a:gd name="connsiteX920" fmla="*/ 708880 w 2331026"/>
              <a:gd name="connsiteY920" fmla="*/ 2081877 h 2191432"/>
              <a:gd name="connsiteX921" fmla="*/ 733507 w 2331026"/>
              <a:gd name="connsiteY921" fmla="*/ 2113179 h 2191432"/>
              <a:gd name="connsiteX922" fmla="*/ 836740 w 2331026"/>
              <a:gd name="connsiteY922" fmla="*/ 2190553 h 2191432"/>
              <a:gd name="connsiteX923" fmla="*/ 464456 w 2331026"/>
              <a:gd name="connsiteY923" fmla="*/ 1491169 h 2191432"/>
              <a:gd name="connsiteX924" fmla="*/ 476500 w 2331026"/>
              <a:gd name="connsiteY924" fmla="*/ 1421231 h 2191432"/>
              <a:gd name="connsiteX925" fmla="*/ 479812 w 2331026"/>
              <a:gd name="connsiteY925" fmla="*/ 1378924 h 2191432"/>
              <a:gd name="connsiteX926" fmla="*/ 473651 w 2331026"/>
              <a:gd name="connsiteY926" fmla="*/ 1373789 h 2191432"/>
              <a:gd name="connsiteX927" fmla="*/ 460554 w 2331026"/>
              <a:gd name="connsiteY927" fmla="*/ 1330133 h 2191432"/>
              <a:gd name="connsiteX928" fmla="*/ 473651 w 2331026"/>
              <a:gd name="connsiteY928" fmla="*/ 1325767 h 2191432"/>
              <a:gd name="connsiteX929" fmla="*/ 481671 w 2331026"/>
              <a:gd name="connsiteY929" fmla="*/ 1355175 h 2191432"/>
              <a:gd name="connsiteX930" fmla="*/ 481975 w 2331026"/>
              <a:gd name="connsiteY930" fmla="*/ 1351292 h 2191432"/>
              <a:gd name="connsiteX931" fmla="*/ 429417 w 2331026"/>
              <a:gd name="connsiteY931" fmla="*/ 1307581 h 2191432"/>
              <a:gd name="connsiteX932" fmla="*/ 372907 w 2331026"/>
              <a:gd name="connsiteY932" fmla="*/ 1293366 h 2191432"/>
              <a:gd name="connsiteX933" fmla="*/ 365525 w 2331026"/>
              <a:gd name="connsiteY933" fmla="*/ 1289948 h 2191432"/>
              <a:gd name="connsiteX934" fmla="*/ 373497 w 2331026"/>
              <a:gd name="connsiteY934" fmla="*/ 1315383 h 2191432"/>
              <a:gd name="connsiteX935" fmla="*/ 375853 w 2331026"/>
              <a:gd name="connsiteY935" fmla="*/ 1331437 h 2191432"/>
              <a:gd name="connsiteX936" fmla="*/ 375028 w 2331026"/>
              <a:gd name="connsiteY936" fmla="*/ 1336132 h 2191432"/>
              <a:gd name="connsiteX937" fmla="*/ 376628 w 2331026"/>
              <a:gd name="connsiteY937" fmla="*/ 1337414 h 2191432"/>
              <a:gd name="connsiteX938" fmla="*/ 395678 w 2331026"/>
              <a:gd name="connsiteY938" fmla="*/ 1346030 h 2191432"/>
              <a:gd name="connsiteX939" fmla="*/ 386338 w 2331026"/>
              <a:gd name="connsiteY939" fmla="*/ 1307978 h 2191432"/>
              <a:gd name="connsiteX940" fmla="*/ 399265 w 2331026"/>
              <a:gd name="connsiteY940" fmla="*/ 1303589 h 2191432"/>
              <a:gd name="connsiteX941" fmla="*/ 407883 w 2331026"/>
              <a:gd name="connsiteY941" fmla="*/ 1329923 h 2191432"/>
              <a:gd name="connsiteX942" fmla="*/ 416190 w 2331026"/>
              <a:gd name="connsiteY942" fmla="*/ 1355306 h 2191432"/>
              <a:gd name="connsiteX943" fmla="*/ 464883 w 2331026"/>
              <a:gd name="connsiteY943" fmla="*/ 1377328 h 2191432"/>
              <a:gd name="connsiteX944" fmla="*/ 460497 w 2331026"/>
              <a:gd name="connsiteY944" fmla="*/ 1394824 h 2191432"/>
              <a:gd name="connsiteX945" fmla="*/ 379369 w 2331026"/>
              <a:gd name="connsiteY945" fmla="*/ 1358191 h 2191432"/>
              <a:gd name="connsiteX946" fmla="*/ 367548 w 2331026"/>
              <a:gd name="connsiteY946" fmla="*/ 1350366 h 2191432"/>
              <a:gd name="connsiteX947" fmla="*/ 363263 w 2331026"/>
              <a:gd name="connsiteY947" fmla="*/ 1352314 h 2191432"/>
              <a:gd name="connsiteX948" fmla="*/ 360948 w 2331026"/>
              <a:gd name="connsiteY948" fmla="*/ 1345996 h 2191432"/>
              <a:gd name="connsiteX949" fmla="*/ 340861 w 2331026"/>
              <a:gd name="connsiteY949" fmla="*/ 1332699 h 2191432"/>
              <a:gd name="connsiteX950" fmla="*/ 311397 w 2331026"/>
              <a:gd name="connsiteY950" fmla="*/ 1298595 h 2191432"/>
              <a:gd name="connsiteX951" fmla="*/ 291115 w 2331026"/>
              <a:gd name="connsiteY951" fmla="*/ 1256016 h 2191432"/>
              <a:gd name="connsiteX952" fmla="*/ 283541 w 2331026"/>
              <a:gd name="connsiteY952" fmla="*/ 1240268 h 2191432"/>
              <a:gd name="connsiteX953" fmla="*/ 237431 w 2331026"/>
              <a:gd name="connsiteY953" fmla="*/ 1180236 h 2191432"/>
              <a:gd name="connsiteX954" fmla="*/ 222424 w 2331026"/>
              <a:gd name="connsiteY954" fmla="*/ 1173788 h 2191432"/>
              <a:gd name="connsiteX955" fmla="*/ 197380 w 2331026"/>
              <a:gd name="connsiteY955" fmla="*/ 1171746 h 2191432"/>
              <a:gd name="connsiteX956" fmla="*/ 70207 w 2331026"/>
              <a:gd name="connsiteY956" fmla="*/ 1128006 h 2191432"/>
              <a:gd name="connsiteX957" fmla="*/ 42799 w 2331026"/>
              <a:gd name="connsiteY957" fmla="*/ 1063488 h 2191432"/>
              <a:gd name="connsiteX958" fmla="*/ 41765 w 2331026"/>
              <a:gd name="connsiteY958" fmla="*/ 1046924 h 2191432"/>
              <a:gd name="connsiteX959" fmla="*/ 10869 w 2331026"/>
              <a:gd name="connsiteY959" fmla="*/ 976671 h 2191432"/>
              <a:gd name="connsiteX960" fmla="*/ 193 w 2331026"/>
              <a:gd name="connsiteY960" fmla="*/ 883579 h 2191432"/>
              <a:gd name="connsiteX961" fmla="*/ 87790 w 2331026"/>
              <a:gd name="connsiteY961" fmla="*/ 695620 h 2191432"/>
              <a:gd name="connsiteX962" fmla="*/ 184146 w 2331026"/>
              <a:gd name="connsiteY962" fmla="*/ 656279 h 2191432"/>
              <a:gd name="connsiteX963" fmla="*/ 223564 w 2331026"/>
              <a:gd name="connsiteY963" fmla="*/ 612568 h 2191432"/>
              <a:gd name="connsiteX964" fmla="*/ 184146 w 2331026"/>
              <a:gd name="connsiteY964" fmla="*/ 512031 h 2191432"/>
              <a:gd name="connsiteX965" fmla="*/ 608990 w 2331026"/>
              <a:gd name="connsiteY965" fmla="*/ 607 h 2191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</a:cxnLst>
            <a:rect l="l" t="t" r="r" b="b"/>
            <a:pathLst>
              <a:path w="2331026" h="2191432">
                <a:moveTo>
                  <a:pt x="841120" y="2177440"/>
                </a:moveTo>
                <a:cubicBezTo>
                  <a:pt x="849880" y="2181811"/>
                  <a:pt x="845500" y="2194924"/>
                  <a:pt x="836740" y="2190553"/>
                </a:cubicBezTo>
                <a:cubicBezTo>
                  <a:pt x="836740" y="2186182"/>
                  <a:pt x="841120" y="2181811"/>
                  <a:pt x="841120" y="2177440"/>
                </a:cubicBezTo>
                <a:close/>
                <a:moveTo>
                  <a:pt x="748801" y="2051595"/>
                </a:moveTo>
                <a:cubicBezTo>
                  <a:pt x="788437" y="2064522"/>
                  <a:pt x="823669" y="2077449"/>
                  <a:pt x="863306" y="2086067"/>
                </a:cubicBezTo>
                <a:cubicBezTo>
                  <a:pt x="872114" y="2086067"/>
                  <a:pt x="872114" y="2094684"/>
                  <a:pt x="867710" y="2098993"/>
                </a:cubicBezTo>
                <a:cubicBezTo>
                  <a:pt x="867710" y="2098993"/>
                  <a:pt x="863306" y="2098993"/>
                  <a:pt x="863306" y="2103302"/>
                </a:cubicBezTo>
                <a:cubicBezTo>
                  <a:pt x="858901" y="2105457"/>
                  <a:pt x="854497" y="2104379"/>
                  <a:pt x="852295" y="2101686"/>
                </a:cubicBezTo>
                <a:lnTo>
                  <a:pt x="853107" y="2097519"/>
                </a:lnTo>
                <a:lnTo>
                  <a:pt x="858901" y="2098993"/>
                </a:lnTo>
                <a:cubicBezTo>
                  <a:pt x="858901" y="2094684"/>
                  <a:pt x="858901" y="2090376"/>
                  <a:pt x="858901" y="2086067"/>
                </a:cubicBezTo>
                <a:cubicBezTo>
                  <a:pt x="854497" y="2090376"/>
                  <a:pt x="854497" y="2090376"/>
                  <a:pt x="854497" y="2090376"/>
                </a:cubicBezTo>
                <a:lnTo>
                  <a:pt x="853107" y="2097519"/>
                </a:lnTo>
                <a:lnTo>
                  <a:pt x="803851" y="2084989"/>
                </a:lnTo>
                <a:cubicBezTo>
                  <a:pt x="785134" y="2079603"/>
                  <a:pt x="766417" y="2073140"/>
                  <a:pt x="748801" y="2064522"/>
                </a:cubicBezTo>
                <a:cubicBezTo>
                  <a:pt x="735589" y="2064522"/>
                  <a:pt x="739993" y="2047286"/>
                  <a:pt x="748801" y="2051595"/>
                </a:cubicBezTo>
                <a:close/>
                <a:moveTo>
                  <a:pt x="701117" y="1972340"/>
                </a:moveTo>
                <a:cubicBezTo>
                  <a:pt x="753732" y="1985625"/>
                  <a:pt x="823884" y="1994481"/>
                  <a:pt x="867729" y="2034336"/>
                </a:cubicBezTo>
                <a:cubicBezTo>
                  <a:pt x="872114" y="2043193"/>
                  <a:pt x="863345" y="2052049"/>
                  <a:pt x="854576" y="2047621"/>
                </a:cubicBezTo>
                <a:cubicBezTo>
                  <a:pt x="815115" y="2007766"/>
                  <a:pt x="749347" y="1998909"/>
                  <a:pt x="696733" y="1985625"/>
                </a:cubicBezTo>
                <a:cubicBezTo>
                  <a:pt x="687964" y="1981196"/>
                  <a:pt x="692348" y="1967911"/>
                  <a:pt x="701117" y="1972340"/>
                </a:cubicBezTo>
                <a:close/>
                <a:moveTo>
                  <a:pt x="681759" y="1921391"/>
                </a:moveTo>
                <a:cubicBezTo>
                  <a:pt x="683681" y="1921254"/>
                  <a:pt x="685877" y="1922073"/>
                  <a:pt x="688074" y="1924256"/>
                </a:cubicBezTo>
                <a:cubicBezTo>
                  <a:pt x="714434" y="1941718"/>
                  <a:pt x="740794" y="1959181"/>
                  <a:pt x="771547" y="1967912"/>
                </a:cubicBezTo>
                <a:cubicBezTo>
                  <a:pt x="797907" y="1976643"/>
                  <a:pt x="824267" y="1976643"/>
                  <a:pt x="850627" y="1985375"/>
                </a:cubicBezTo>
                <a:cubicBezTo>
                  <a:pt x="859414" y="1985375"/>
                  <a:pt x="855020" y="2002837"/>
                  <a:pt x="846234" y="1998472"/>
                </a:cubicBezTo>
                <a:cubicBezTo>
                  <a:pt x="815480" y="1989740"/>
                  <a:pt x="789120" y="1989740"/>
                  <a:pt x="758367" y="1981009"/>
                </a:cubicBezTo>
                <a:cubicBezTo>
                  <a:pt x="732007" y="1967912"/>
                  <a:pt x="705647" y="1950449"/>
                  <a:pt x="679287" y="1937352"/>
                </a:cubicBezTo>
                <a:cubicBezTo>
                  <a:pt x="672697" y="1930804"/>
                  <a:pt x="675992" y="1921800"/>
                  <a:pt x="681759" y="1921391"/>
                </a:cubicBezTo>
                <a:close/>
                <a:moveTo>
                  <a:pt x="1112596" y="1618188"/>
                </a:moveTo>
                <a:lnTo>
                  <a:pt x="1114308" y="1623857"/>
                </a:lnTo>
                <a:lnTo>
                  <a:pt x="1127077" y="1626074"/>
                </a:lnTo>
                <a:lnTo>
                  <a:pt x="1126295" y="1618528"/>
                </a:lnTo>
                <a:lnTo>
                  <a:pt x="1119648" y="1618889"/>
                </a:lnTo>
                <a:close/>
                <a:moveTo>
                  <a:pt x="1089291" y="1615873"/>
                </a:moveTo>
                <a:lnTo>
                  <a:pt x="1091485" y="1622630"/>
                </a:lnTo>
                <a:lnTo>
                  <a:pt x="1091492" y="1622689"/>
                </a:lnTo>
                <a:lnTo>
                  <a:pt x="1099585" y="1622809"/>
                </a:lnTo>
                <a:lnTo>
                  <a:pt x="1097745" y="1616713"/>
                </a:lnTo>
                <a:close/>
                <a:moveTo>
                  <a:pt x="1046067" y="1611282"/>
                </a:moveTo>
                <a:lnTo>
                  <a:pt x="1047243" y="1622253"/>
                </a:lnTo>
                <a:lnTo>
                  <a:pt x="1048820" y="1622060"/>
                </a:lnTo>
                <a:lnTo>
                  <a:pt x="1076702" y="1622471"/>
                </a:lnTo>
                <a:lnTo>
                  <a:pt x="1074144" y="1614368"/>
                </a:lnTo>
                <a:lnTo>
                  <a:pt x="1047530" y="1611724"/>
                </a:lnTo>
                <a:close/>
                <a:moveTo>
                  <a:pt x="1017098" y="1602542"/>
                </a:moveTo>
                <a:lnTo>
                  <a:pt x="1019421" y="1625653"/>
                </a:lnTo>
                <a:lnTo>
                  <a:pt x="1033616" y="1623918"/>
                </a:lnTo>
                <a:lnTo>
                  <a:pt x="1030335" y="1613712"/>
                </a:lnTo>
                <a:lnTo>
                  <a:pt x="1029122" y="1606170"/>
                </a:lnTo>
                <a:close/>
                <a:moveTo>
                  <a:pt x="1516593" y="1601889"/>
                </a:moveTo>
                <a:lnTo>
                  <a:pt x="1520911" y="1613466"/>
                </a:lnTo>
                <a:cubicBezTo>
                  <a:pt x="1516515" y="1609088"/>
                  <a:pt x="1516515" y="1609088"/>
                  <a:pt x="1516515" y="1604711"/>
                </a:cubicBezTo>
                <a:close/>
                <a:moveTo>
                  <a:pt x="1320219" y="1589723"/>
                </a:moveTo>
                <a:lnTo>
                  <a:pt x="1305928" y="1594984"/>
                </a:lnTo>
                <a:cubicBezTo>
                  <a:pt x="1275816" y="1603726"/>
                  <a:pt x="1244063" y="1609190"/>
                  <a:pt x="1217784" y="1613561"/>
                </a:cubicBezTo>
                <a:lnTo>
                  <a:pt x="1141189" y="1617719"/>
                </a:lnTo>
                <a:lnTo>
                  <a:pt x="1143843" y="1628984"/>
                </a:lnTo>
                <a:lnTo>
                  <a:pt x="1187860" y="1636623"/>
                </a:lnTo>
                <a:lnTo>
                  <a:pt x="1200607" y="1637242"/>
                </a:lnTo>
                <a:lnTo>
                  <a:pt x="1200408" y="1636283"/>
                </a:lnTo>
                <a:cubicBezTo>
                  <a:pt x="1195963" y="1627710"/>
                  <a:pt x="1213743" y="1623424"/>
                  <a:pt x="1213743" y="1631997"/>
                </a:cubicBezTo>
                <a:lnTo>
                  <a:pt x="1214769" y="1637931"/>
                </a:lnTo>
                <a:lnTo>
                  <a:pt x="1266647" y="1640452"/>
                </a:lnTo>
                <a:lnTo>
                  <a:pt x="1273155" y="1639909"/>
                </a:lnTo>
                <a:lnTo>
                  <a:pt x="1262184" y="1614188"/>
                </a:lnTo>
                <a:cubicBezTo>
                  <a:pt x="1260029" y="1609858"/>
                  <a:pt x="1263261" y="1606611"/>
                  <a:pt x="1267570" y="1605529"/>
                </a:cubicBezTo>
                <a:cubicBezTo>
                  <a:pt x="1271879" y="1604446"/>
                  <a:pt x="1277265" y="1605529"/>
                  <a:pt x="1279420" y="1609858"/>
                </a:cubicBezTo>
                <a:lnTo>
                  <a:pt x="1287623" y="1638704"/>
                </a:lnTo>
                <a:lnTo>
                  <a:pt x="1319173" y="1636076"/>
                </a:lnTo>
                <a:lnTo>
                  <a:pt x="1321294" y="1635899"/>
                </a:lnTo>
                <a:lnTo>
                  <a:pt x="1315025" y="1596903"/>
                </a:lnTo>
                <a:close/>
                <a:moveTo>
                  <a:pt x="1161831" y="1588499"/>
                </a:moveTo>
                <a:cubicBezTo>
                  <a:pt x="1170563" y="1588499"/>
                  <a:pt x="1170563" y="1601199"/>
                  <a:pt x="1161831" y="1601199"/>
                </a:cubicBezTo>
                <a:cubicBezTo>
                  <a:pt x="1153100" y="1601199"/>
                  <a:pt x="1153100" y="1588499"/>
                  <a:pt x="1161831" y="1588499"/>
                </a:cubicBezTo>
                <a:close/>
                <a:moveTo>
                  <a:pt x="1231523" y="1578974"/>
                </a:moveTo>
                <a:cubicBezTo>
                  <a:pt x="1240413" y="1578974"/>
                  <a:pt x="1240413" y="1591674"/>
                  <a:pt x="1231523" y="1591674"/>
                </a:cubicBezTo>
                <a:cubicBezTo>
                  <a:pt x="1218188" y="1591674"/>
                  <a:pt x="1218188" y="1578974"/>
                  <a:pt x="1231523" y="1578974"/>
                </a:cubicBezTo>
                <a:close/>
                <a:moveTo>
                  <a:pt x="1728493" y="1576459"/>
                </a:moveTo>
                <a:lnTo>
                  <a:pt x="1738193" y="1602786"/>
                </a:lnTo>
                <a:lnTo>
                  <a:pt x="1741943" y="1625180"/>
                </a:lnTo>
                <a:lnTo>
                  <a:pt x="1774391" y="1627325"/>
                </a:lnTo>
                <a:lnTo>
                  <a:pt x="1784160" y="1628779"/>
                </a:lnTo>
                <a:lnTo>
                  <a:pt x="1755658" y="1580682"/>
                </a:lnTo>
                <a:lnTo>
                  <a:pt x="1742268" y="1580231"/>
                </a:lnTo>
                <a:close/>
                <a:moveTo>
                  <a:pt x="935003" y="1575666"/>
                </a:moveTo>
                <a:lnTo>
                  <a:pt x="946727" y="1627657"/>
                </a:lnTo>
                <a:lnTo>
                  <a:pt x="945685" y="1629345"/>
                </a:lnTo>
                <a:lnTo>
                  <a:pt x="974488" y="1628381"/>
                </a:lnTo>
                <a:lnTo>
                  <a:pt x="968498" y="1601426"/>
                </a:lnTo>
                <a:cubicBezTo>
                  <a:pt x="964189" y="1592808"/>
                  <a:pt x="977116" y="1588499"/>
                  <a:pt x="981425" y="1597117"/>
                </a:cubicBezTo>
                <a:lnTo>
                  <a:pt x="988270" y="1627919"/>
                </a:lnTo>
                <a:lnTo>
                  <a:pt x="1004869" y="1627364"/>
                </a:lnTo>
                <a:lnTo>
                  <a:pt x="1005226" y="1622631"/>
                </a:lnTo>
                <a:cubicBezTo>
                  <a:pt x="1004671" y="1614891"/>
                  <a:pt x="1003559" y="1607152"/>
                  <a:pt x="1003559" y="1600519"/>
                </a:cubicBezTo>
                <a:lnTo>
                  <a:pt x="1003645" y="1598483"/>
                </a:lnTo>
                <a:lnTo>
                  <a:pt x="944223" y="1580554"/>
                </a:lnTo>
                <a:close/>
                <a:moveTo>
                  <a:pt x="2063690" y="1570639"/>
                </a:moveTo>
                <a:cubicBezTo>
                  <a:pt x="2063690" y="1570639"/>
                  <a:pt x="2063690" y="1570639"/>
                  <a:pt x="2068135" y="1570639"/>
                </a:cubicBezTo>
                <a:lnTo>
                  <a:pt x="2065913" y="1572822"/>
                </a:lnTo>
                <a:close/>
                <a:moveTo>
                  <a:pt x="1953922" y="1560123"/>
                </a:moveTo>
                <a:cubicBezTo>
                  <a:pt x="1957169" y="1557940"/>
                  <a:pt x="1962581" y="1557940"/>
                  <a:pt x="1966911" y="1562305"/>
                </a:cubicBezTo>
                <a:cubicBezTo>
                  <a:pt x="1975570" y="1575402"/>
                  <a:pt x="1984229" y="1592865"/>
                  <a:pt x="1988558" y="1605962"/>
                </a:cubicBezTo>
                <a:cubicBezTo>
                  <a:pt x="1992888" y="1614693"/>
                  <a:pt x="1984229" y="1623424"/>
                  <a:pt x="1975570" y="1614693"/>
                </a:cubicBezTo>
                <a:cubicBezTo>
                  <a:pt x="1971240" y="1601596"/>
                  <a:pt x="1962581" y="1584134"/>
                  <a:pt x="1953922" y="1571037"/>
                </a:cubicBezTo>
                <a:cubicBezTo>
                  <a:pt x="1949592" y="1566671"/>
                  <a:pt x="1950675" y="1562305"/>
                  <a:pt x="1953922" y="1560123"/>
                </a:cubicBezTo>
                <a:close/>
                <a:moveTo>
                  <a:pt x="1901606" y="1531349"/>
                </a:moveTo>
                <a:cubicBezTo>
                  <a:pt x="1910338" y="1531349"/>
                  <a:pt x="1910338" y="1548812"/>
                  <a:pt x="1901606" y="1548812"/>
                </a:cubicBezTo>
                <a:cubicBezTo>
                  <a:pt x="1892875" y="1548812"/>
                  <a:pt x="1892875" y="1531349"/>
                  <a:pt x="1901606" y="1531349"/>
                </a:cubicBezTo>
                <a:close/>
                <a:moveTo>
                  <a:pt x="1835725" y="1531349"/>
                </a:moveTo>
                <a:cubicBezTo>
                  <a:pt x="1845250" y="1531349"/>
                  <a:pt x="1845250" y="1548812"/>
                  <a:pt x="1835725" y="1548812"/>
                </a:cubicBezTo>
                <a:cubicBezTo>
                  <a:pt x="1826200" y="1548812"/>
                  <a:pt x="1826200" y="1531349"/>
                  <a:pt x="1835725" y="1531349"/>
                </a:cubicBezTo>
                <a:close/>
                <a:moveTo>
                  <a:pt x="1589204" y="1523458"/>
                </a:moveTo>
                <a:lnTo>
                  <a:pt x="1602463" y="1555906"/>
                </a:lnTo>
                <a:cubicBezTo>
                  <a:pt x="1609011" y="1572823"/>
                  <a:pt x="1614468" y="1590285"/>
                  <a:pt x="1616651" y="1609931"/>
                </a:cubicBezTo>
                <a:lnTo>
                  <a:pt x="1616210" y="1610372"/>
                </a:lnTo>
                <a:lnTo>
                  <a:pt x="1645770" y="1616476"/>
                </a:lnTo>
                <a:lnTo>
                  <a:pt x="1647342" y="1609220"/>
                </a:lnTo>
                <a:cubicBezTo>
                  <a:pt x="1643108" y="1609220"/>
                  <a:pt x="1647342" y="1609220"/>
                  <a:pt x="1643108" y="1604875"/>
                </a:cubicBezTo>
                <a:cubicBezTo>
                  <a:pt x="1643108" y="1604875"/>
                  <a:pt x="1643108" y="1600531"/>
                  <a:pt x="1643108" y="1596186"/>
                </a:cubicBezTo>
                <a:cubicBezTo>
                  <a:pt x="1643108" y="1591841"/>
                  <a:pt x="1638875" y="1587496"/>
                  <a:pt x="1638875" y="1583152"/>
                </a:cubicBezTo>
                <a:cubicBezTo>
                  <a:pt x="1634642" y="1574462"/>
                  <a:pt x="1630408" y="1565773"/>
                  <a:pt x="1626175" y="1557083"/>
                </a:cubicBezTo>
                <a:cubicBezTo>
                  <a:pt x="1626175" y="1552739"/>
                  <a:pt x="1629350" y="1549480"/>
                  <a:pt x="1632525" y="1548394"/>
                </a:cubicBezTo>
                <a:cubicBezTo>
                  <a:pt x="1635700" y="1547308"/>
                  <a:pt x="1638875" y="1548394"/>
                  <a:pt x="1638875" y="1552739"/>
                </a:cubicBezTo>
                <a:cubicBezTo>
                  <a:pt x="1647342" y="1565773"/>
                  <a:pt x="1651575" y="1578807"/>
                  <a:pt x="1655808" y="1591841"/>
                </a:cubicBezTo>
                <a:cubicBezTo>
                  <a:pt x="1657925" y="1596186"/>
                  <a:pt x="1660042" y="1601617"/>
                  <a:pt x="1660571" y="1607048"/>
                </a:cubicBezTo>
                <a:lnTo>
                  <a:pt x="1656898" y="1618774"/>
                </a:lnTo>
                <a:lnTo>
                  <a:pt x="1663869" y="1620214"/>
                </a:lnTo>
                <a:cubicBezTo>
                  <a:pt x="1681377" y="1622128"/>
                  <a:pt x="1699159" y="1622812"/>
                  <a:pt x="1717488" y="1623564"/>
                </a:cubicBezTo>
                <a:lnTo>
                  <a:pt x="1723734" y="1623977"/>
                </a:lnTo>
                <a:lnTo>
                  <a:pt x="1713091" y="1574545"/>
                </a:lnTo>
                <a:lnTo>
                  <a:pt x="1713174" y="1572264"/>
                </a:lnTo>
                <a:lnTo>
                  <a:pt x="1678758" y="1562839"/>
                </a:lnTo>
                <a:lnTo>
                  <a:pt x="1686748" y="1584679"/>
                </a:lnTo>
                <a:cubicBezTo>
                  <a:pt x="1689476" y="1592865"/>
                  <a:pt x="1691659" y="1601596"/>
                  <a:pt x="1691659" y="1610327"/>
                </a:cubicBezTo>
                <a:cubicBezTo>
                  <a:pt x="1696025" y="1619059"/>
                  <a:pt x="1678562" y="1623424"/>
                  <a:pt x="1678562" y="1614693"/>
                </a:cubicBezTo>
                <a:cubicBezTo>
                  <a:pt x="1674197" y="1597230"/>
                  <a:pt x="1669831" y="1584134"/>
                  <a:pt x="1665466" y="1566671"/>
                </a:cubicBezTo>
                <a:lnTo>
                  <a:pt x="1666798" y="1559563"/>
                </a:lnTo>
                <a:lnTo>
                  <a:pt x="1656724" y="1556805"/>
                </a:lnTo>
                <a:close/>
                <a:moveTo>
                  <a:pt x="1871285" y="1513886"/>
                </a:moveTo>
                <a:cubicBezTo>
                  <a:pt x="1880175" y="1513886"/>
                  <a:pt x="1880175" y="1526586"/>
                  <a:pt x="1871285" y="1526586"/>
                </a:cubicBezTo>
                <a:cubicBezTo>
                  <a:pt x="1857950" y="1526586"/>
                  <a:pt x="1857950" y="1513886"/>
                  <a:pt x="1871285" y="1513886"/>
                </a:cubicBezTo>
                <a:close/>
                <a:moveTo>
                  <a:pt x="2000872" y="1507490"/>
                </a:moveTo>
                <a:lnTo>
                  <a:pt x="1993423" y="1514869"/>
                </a:lnTo>
                <a:cubicBezTo>
                  <a:pt x="1968650" y="1533515"/>
                  <a:pt x="1941550" y="1549087"/>
                  <a:pt x="1914176" y="1561108"/>
                </a:cubicBezTo>
                <a:cubicBezTo>
                  <a:pt x="1886802" y="1573128"/>
                  <a:pt x="1858333" y="1580231"/>
                  <a:pt x="1829454" y="1583168"/>
                </a:cubicBezTo>
                <a:lnTo>
                  <a:pt x="1773489" y="1581283"/>
                </a:lnTo>
                <a:lnTo>
                  <a:pt x="1786910" y="1604771"/>
                </a:lnTo>
                <a:lnTo>
                  <a:pt x="1802161" y="1631459"/>
                </a:lnTo>
                <a:lnTo>
                  <a:pt x="1868837" y="1641387"/>
                </a:lnTo>
                <a:lnTo>
                  <a:pt x="1849616" y="1609212"/>
                </a:lnTo>
                <a:cubicBezTo>
                  <a:pt x="1847433" y="1604828"/>
                  <a:pt x="1849616" y="1600443"/>
                  <a:pt x="1852890" y="1598251"/>
                </a:cubicBezTo>
                <a:cubicBezTo>
                  <a:pt x="1856164" y="1596059"/>
                  <a:pt x="1860530" y="1596059"/>
                  <a:pt x="1862712" y="1600443"/>
                </a:cubicBezTo>
                <a:cubicBezTo>
                  <a:pt x="1871444" y="1613597"/>
                  <a:pt x="1880175" y="1626750"/>
                  <a:pt x="1884541" y="1639904"/>
                </a:cubicBezTo>
                <a:lnTo>
                  <a:pt x="1885962" y="1642759"/>
                </a:lnTo>
                <a:lnTo>
                  <a:pt x="1927042" y="1643323"/>
                </a:lnTo>
                <a:lnTo>
                  <a:pt x="1936601" y="1641230"/>
                </a:lnTo>
                <a:lnTo>
                  <a:pt x="1928555" y="1617562"/>
                </a:lnTo>
                <a:cubicBezTo>
                  <a:pt x="1920419" y="1602176"/>
                  <a:pt x="1910656" y="1587888"/>
                  <a:pt x="1901977" y="1574700"/>
                </a:cubicBezTo>
                <a:cubicBezTo>
                  <a:pt x="1899808" y="1570304"/>
                  <a:pt x="1901977" y="1567006"/>
                  <a:pt x="1905232" y="1565358"/>
                </a:cubicBezTo>
                <a:cubicBezTo>
                  <a:pt x="1908486" y="1563709"/>
                  <a:pt x="1912825" y="1563709"/>
                  <a:pt x="1914995" y="1565907"/>
                </a:cubicBezTo>
                <a:cubicBezTo>
                  <a:pt x="1928012" y="1588987"/>
                  <a:pt x="1945912" y="1612067"/>
                  <a:pt x="1955878" y="1637001"/>
                </a:cubicBezTo>
                <a:lnTo>
                  <a:pt x="1955880" y="1637007"/>
                </a:lnTo>
                <a:lnTo>
                  <a:pt x="1980114" y="1631700"/>
                </a:lnTo>
                <a:lnTo>
                  <a:pt x="2024904" y="1610216"/>
                </a:lnTo>
                <a:lnTo>
                  <a:pt x="2012533" y="1557338"/>
                </a:lnTo>
                <a:close/>
                <a:moveTo>
                  <a:pt x="756672" y="1497781"/>
                </a:moveTo>
                <a:lnTo>
                  <a:pt x="758766" y="1513135"/>
                </a:lnTo>
                <a:lnTo>
                  <a:pt x="764969" y="1509092"/>
                </a:lnTo>
                <a:close/>
                <a:moveTo>
                  <a:pt x="706959" y="1476987"/>
                </a:moveTo>
                <a:lnTo>
                  <a:pt x="706381" y="1478551"/>
                </a:lnTo>
                <a:lnTo>
                  <a:pt x="704107" y="1487039"/>
                </a:lnTo>
                <a:lnTo>
                  <a:pt x="705304" y="1495631"/>
                </a:lnTo>
                <a:cubicBezTo>
                  <a:pt x="709701" y="1491265"/>
                  <a:pt x="714097" y="1491265"/>
                  <a:pt x="718493" y="1491265"/>
                </a:cubicBezTo>
                <a:cubicBezTo>
                  <a:pt x="718493" y="1486900"/>
                  <a:pt x="714097" y="1482534"/>
                  <a:pt x="714097" y="1478168"/>
                </a:cubicBezTo>
                <a:close/>
                <a:moveTo>
                  <a:pt x="2036237" y="1472453"/>
                </a:moveTo>
                <a:lnTo>
                  <a:pt x="2012486" y="1495984"/>
                </a:lnTo>
                <a:lnTo>
                  <a:pt x="2027268" y="1553528"/>
                </a:lnTo>
                <a:lnTo>
                  <a:pt x="2036835" y="1602002"/>
                </a:lnTo>
                <a:lnTo>
                  <a:pt x="2062093" y="1582952"/>
                </a:lnTo>
                <a:lnTo>
                  <a:pt x="2054800" y="1579371"/>
                </a:lnTo>
                <a:cubicBezTo>
                  <a:pt x="2054800" y="1575005"/>
                  <a:pt x="2054800" y="1570639"/>
                  <a:pt x="2054800" y="1566274"/>
                </a:cubicBezTo>
                <a:lnTo>
                  <a:pt x="2056293" y="1564319"/>
                </a:lnTo>
                <a:lnTo>
                  <a:pt x="2059245" y="1579371"/>
                </a:lnTo>
                <a:lnTo>
                  <a:pt x="2065913" y="1572822"/>
                </a:lnTo>
                <a:lnTo>
                  <a:pt x="2068135" y="1575005"/>
                </a:lnTo>
                <a:lnTo>
                  <a:pt x="2068135" y="1570639"/>
                </a:lnTo>
                <a:lnTo>
                  <a:pt x="2068135" y="1561908"/>
                </a:lnTo>
                <a:cubicBezTo>
                  <a:pt x="2068135" y="1557542"/>
                  <a:pt x="2064801" y="1556451"/>
                  <a:pt x="2061468" y="1557542"/>
                </a:cubicBezTo>
                <a:lnTo>
                  <a:pt x="2056293" y="1564319"/>
                </a:lnTo>
                <a:lnTo>
                  <a:pt x="2047577" y="1519889"/>
                </a:lnTo>
                <a:close/>
                <a:moveTo>
                  <a:pt x="1490549" y="1465142"/>
                </a:moveTo>
                <a:cubicBezTo>
                  <a:pt x="1483980" y="1464069"/>
                  <a:pt x="1477413" y="1464192"/>
                  <a:pt x="1470922" y="1465926"/>
                </a:cubicBezTo>
                <a:cubicBezTo>
                  <a:pt x="1462267" y="1468238"/>
                  <a:pt x="1453747" y="1473411"/>
                  <a:pt x="1445535" y="1482427"/>
                </a:cubicBezTo>
                <a:cubicBezTo>
                  <a:pt x="1423635" y="1508654"/>
                  <a:pt x="1406116" y="1534881"/>
                  <a:pt x="1384217" y="1556736"/>
                </a:cubicBezTo>
                <a:cubicBezTo>
                  <a:pt x="1374362" y="1565479"/>
                  <a:pt x="1362318" y="1572855"/>
                  <a:pt x="1348973" y="1579139"/>
                </a:cubicBezTo>
                <a:lnTo>
                  <a:pt x="1322482" y="1588890"/>
                </a:lnTo>
                <a:lnTo>
                  <a:pt x="1327725" y="1592514"/>
                </a:lnTo>
                <a:cubicBezTo>
                  <a:pt x="1329842" y="1601292"/>
                  <a:pt x="1333017" y="1611167"/>
                  <a:pt x="1335662" y="1621043"/>
                </a:cubicBezTo>
                <a:lnTo>
                  <a:pt x="1337911" y="1634515"/>
                </a:lnTo>
                <a:lnTo>
                  <a:pt x="1362796" y="1632442"/>
                </a:lnTo>
                <a:lnTo>
                  <a:pt x="1362424" y="1632094"/>
                </a:lnTo>
                <a:cubicBezTo>
                  <a:pt x="1358115" y="1623302"/>
                  <a:pt x="1353806" y="1610113"/>
                  <a:pt x="1349497" y="1596925"/>
                </a:cubicBezTo>
                <a:cubicBezTo>
                  <a:pt x="1347342" y="1592528"/>
                  <a:pt x="1350574" y="1589231"/>
                  <a:pt x="1354345" y="1588132"/>
                </a:cubicBezTo>
                <a:cubicBezTo>
                  <a:pt x="1358115" y="1587033"/>
                  <a:pt x="1362424" y="1588132"/>
                  <a:pt x="1362424" y="1592528"/>
                </a:cubicBezTo>
                <a:cubicBezTo>
                  <a:pt x="1366733" y="1605717"/>
                  <a:pt x="1371042" y="1618905"/>
                  <a:pt x="1375351" y="1627698"/>
                </a:cubicBezTo>
                <a:lnTo>
                  <a:pt x="1372846" y="1631745"/>
                </a:lnTo>
                <a:lnTo>
                  <a:pt x="1405685" y="1633017"/>
                </a:lnTo>
                <a:lnTo>
                  <a:pt x="1403018" y="1607351"/>
                </a:lnTo>
                <a:cubicBezTo>
                  <a:pt x="1399617" y="1596436"/>
                  <a:pt x="1395081" y="1585522"/>
                  <a:pt x="1392813" y="1574608"/>
                </a:cubicBezTo>
                <a:cubicBezTo>
                  <a:pt x="1392813" y="1570242"/>
                  <a:pt x="1396215" y="1566968"/>
                  <a:pt x="1399617" y="1565877"/>
                </a:cubicBezTo>
                <a:cubicBezTo>
                  <a:pt x="1403018" y="1564785"/>
                  <a:pt x="1406420" y="1565877"/>
                  <a:pt x="1406420" y="1570242"/>
                </a:cubicBezTo>
                <a:cubicBezTo>
                  <a:pt x="1410956" y="1581157"/>
                  <a:pt x="1415492" y="1593162"/>
                  <a:pt x="1418326" y="1605713"/>
                </a:cubicBezTo>
                <a:lnTo>
                  <a:pt x="1419441" y="1631111"/>
                </a:lnTo>
                <a:lnTo>
                  <a:pt x="1409822" y="1626996"/>
                </a:lnTo>
                <a:lnTo>
                  <a:pt x="1407449" y="1633085"/>
                </a:lnTo>
                <a:lnTo>
                  <a:pt x="1417589" y="1633478"/>
                </a:lnTo>
                <a:lnTo>
                  <a:pt x="1419544" y="1633452"/>
                </a:lnTo>
                <a:lnTo>
                  <a:pt x="1419441" y="1631111"/>
                </a:lnTo>
                <a:lnTo>
                  <a:pt x="1420027" y="1631362"/>
                </a:lnTo>
                <a:lnTo>
                  <a:pt x="1420027" y="1633446"/>
                </a:lnTo>
                <a:lnTo>
                  <a:pt x="1440926" y="1633171"/>
                </a:lnTo>
                <a:lnTo>
                  <a:pt x="1424563" y="1530583"/>
                </a:lnTo>
                <a:cubicBezTo>
                  <a:pt x="1424563" y="1526203"/>
                  <a:pt x="1427837" y="1524014"/>
                  <a:pt x="1431111" y="1524014"/>
                </a:cubicBezTo>
                <a:cubicBezTo>
                  <a:pt x="1434386" y="1524014"/>
                  <a:pt x="1437660" y="1526203"/>
                  <a:pt x="1437660" y="1530583"/>
                </a:cubicBezTo>
                <a:lnTo>
                  <a:pt x="1453611" y="1626591"/>
                </a:lnTo>
                <a:lnTo>
                  <a:pt x="1445300" y="1624738"/>
                </a:lnTo>
                <a:lnTo>
                  <a:pt x="1442785" y="1633147"/>
                </a:lnTo>
                <a:lnTo>
                  <a:pt x="1454674" y="1632991"/>
                </a:lnTo>
                <a:lnTo>
                  <a:pt x="1453611" y="1626591"/>
                </a:lnTo>
                <a:lnTo>
                  <a:pt x="1455122" y="1626928"/>
                </a:lnTo>
                <a:lnTo>
                  <a:pt x="1455122" y="1632985"/>
                </a:lnTo>
                <a:lnTo>
                  <a:pt x="1469635" y="1632794"/>
                </a:lnTo>
                <a:lnTo>
                  <a:pt x="1490603" y="1627472"/>
                </a:lnTo>
                <a:lnTo>
                  <a:pt x="1489650" y="1626996"/>
                </a:lnTo>
                <a:cubicBezTo>
                  <a:pt x="1480919" y="1622630"/>
                  <a:pt x="1480919" y="1596436"/>
                  <a:pt x="1476553" y="1587705"/>
                </a:cubicBezTo>
                <a:cubicBezTo>
                  <a:pt x="1472188" y="1557146"/>
                  <a:pt x="1463456" y="1530952"/>
                  <a:pt x="1454725" y="1504758"/>
                </a:cubicBezTo>
                <a:cubicBezTo>
                  <a:pt x="1454725" y="1498210"/>
                  <a:pt x="1457999" y="1494935"/>
                  <a:pt x="1461819" y="1494390"/>
                </a:cubicBezTo>
                <a:cubicBezTo>
                  <a:pt x="1465639" y="1493844"/>
                  <a:pt x="1470005" y="1496027"/>
                  <a:pt x="1472188" y="1500392"/>
                </a:cubicBezTo>
                <a:cubicBezTo>
                  <a:pt x="1476553" y="1526586"/>
                  <a:pt x="1485285" y="1548414"/>
                  <a:pt x="1489650" y="1574608"/>
                </a:cubicBezTo>
                <a:cubicBezTo>
                  <a:pt x="1491833" y="1578974"/>
                  <a:pt x="1492925" y="1588796"/>
                  <a:pt x="1494016" y="1598073"/>
                </a:cubicBezTo>
                <a:lnTo>
                  <a:pt x="1498310" y="1617934"/>
                </a:lnTo>
                <a:lnTo>
                  <a:pt x="1494016" y="1618264"/>
                </a:lnTo>
                <a:lnTo>
                  <a:pt x="1498382" y="1618264"/>
                </a:lnTo>
                <a:lnTo>
                  <a:pt x="1498310" y="1617934"/>
                </a:lnTo>
                <a:lnTo>
                  <a:pt x="1501110" y="1617719"/>
                </a:lnTo>
                <a:lnTo>
                  <a:pt x="1498858" y="1625376"/>
                </a:lnTo>
                <a:lnTo>
                  <a:pt x="1517578" y="1620624"/>
                </a:lnTo>
                <a:lnTo>
                  <a:pt x="1522745" y="1615596"/>
                </a:lnTo>
                <a:lnTo>
                  <a:pt x="1520911" y="1613466"/>
                </a:lnTo>
                <a:lnTo>
                  <a:pt x="1527015" y="1611440"/>
                </a:lnTo>
                <a:lnTo>
                  <a:pt x="1532567" y="1606036"/>
                </a:lnTo>
                <a:lnTo>
                  <a:pt x="1529704" y="1600333"/>
                </a:lnTo>
                <a:cubicBezTo>
                  <a:pt x="1529704" y="1593767"/>
                  <a:pt x="1519812" y="1592125"/>
                  <a:pt x="1516721" y="1597255"/>
                </a:cubicBezTo>
                <a:lnTo>
                  <a:pt x="1516593" y="1601889"/>
                </a:lnTo>
                <a:lnTo>
                  <a:pt x="1499480" y="1556009"/>
                </a:lnTo>
                <a:cubicBezTo>
                  <a:pt x="1493436" y="1535763"/>
                  <a:pt x="1487940" y="1514969"/>
                  <a:pt x="1481346" y="1495269"/>
                </a:cubicBezTo>
                <a:cubicBezTo>
                  <a:pt x="1479148" y="1490891"/>
                  <a:pt x="1481346" y="1487608"/>
                  <a:pt x="1484643" y="1486514"/>
                </a:cubicBezTo>
                <a:cubicBezTo>
                  <a:pt x="1487940" y="1485419"/>
                  <a:pt x="1492337" y="1486514"/>
                  <a:pt x="1494535" y="1490891"/>
                </a:cubicBezTo>
                <a:cubicBezTo>
                  <a:pt x="1501129" y="1510591"/>
                  <a:pt x="1507723" y="1531385"/>
                  <a:pt x="1514317" y="1551632"/>
                </a:cubicBezTo>
                <a:lnTo>
                  <a:pt x="1532928" y="1605685"/>
                </a:lnTo>
                <a:lnTo>
                  <a:pt x="1551159" y="1587943"/>
                </a:lnTo>
                <a:cubicBezTo>
                  <a:pt x="1551159" y="1583568"/>
                  <a:pt x="1555536" y="1583568"/>
                  <a:pt x="1559913" y="1583568"/>
                </a:cubicBezTo>
                <a:lnTo>
                  <a:pt x="1564512" y="1585860"/>
                </a:lnTo>
                <a:lnTo>
                  <a:pt x="1564554" y="1583203"/>
                </a:lnTo>
                <a:cubicBezTo>
                  <a:pt x="1559364" y="1567241"/>
                  <a:pt x="1541098" y="1545140"/>
                  <a:pt x="1537776" y="1535318"/>
                </a:cubicBezTo>
                <a:cubicBezTo>
                  <a:pt x="1524492" y="1522221"/>
                  <a:pt x="1515635" y="1504759"/>
                  <a:pt x="1506778" y="1487296"/>
                </a:cubicBezTo>
                <a:cubicBezTo>
                  <a:pt x="1504564" y="1482930"/>
                  <a:pt x="1507885" y="1479656"/>
                  <a:pt x="1511760" y="1478565"/>
                </a:cubicBezTo>
                <a:cubicBezTo>
                  <a:pt x="1515635" y="1477473"/>
                  <a:pt x="1520063" y="1478565"/>
                  <a:pt x="1520063" y="1482930"/>
                </a:cubicBezTo>
                <a:cubicBezTo>
                  <a:pt x="1533348" y="1509124"/>
                  <a:pt x="1551061" y="1530952"/>
                  <a:pt x="1564346" y="1552780"/>
                </a:cubicBezTo>
                <a:cubicBezTo>
                  <a:pt x="1570989" y="1562603"/>
                  <a:pt x="1580122" y="1577337"/>
                  <a:pt x="1580537" y="1591457"/>
                </a:cubicBezTo>
                <a:lnTo>
                  <a:pt x="1580079" y="1593621"/>
                </a:lnTo>
                <a:lnTo>
                  <a:pt x="1597772" y="1602441"/>
                </a:lnTo>
                <a:lnTo>
                  <a:pt x="1599188" y="1600654"/>
                </a:lnTo>
                <a:lnTo>
                  <a:pt x="1601973" y="1600770"/>
                </a:lnTo>
                <a:lnTo>
                  <a:pt x="1603459" y="1605276"/>
                </a:lnTo>
                <a:lnTo>
                  <a:pt x="1604038" y="1605565"/>
                </a:lnTo>
                <a:lnTo>
                  <a:pt x="1612285" y="1605565"/>
                </a:lnTo>
                <a:cubicBezTo>
                  <a:pt x="1612285" y="1609931"/>
                  <a:pt x="1612285" y="1601200"/>
                  <a:pt x="1612285" y="1601200"/>
                </a:cubicBezTo>
                <a:lnTo>
                  <a:pt x="1601973" y="1600770"/>
                </a:lnTo>
                <a:lnTo>
                  <a:pt x="1601508" y="1599358"/>
                </a:lnTo>
                <a:cubicBezTo>
                  <a:pt x="1597824" y="1588103"/>
                  <a:pt x="1590457" y="1565183"/>
                  <a:pt x="1590457" y="1561909"/>
                </a:cubicBezTo>
                <a:cubicBezTo>
                  <a:pt x="1581726" y="1544446"/>
                  <a:pt x="1577360" y="1526984"/>
                  <a:pt x="1568629" y="1513887"/>
                </a:cubicBezTo>
                <a:lnTo>
                  <a:pt x="1569267" y="1511759"/>
                </a:lnTo>
                <a:lnTo>
                  <a:pt x="1547776" y="1495950"/>
                </a:lnTo>
                <a:cubicBezTo>
                  <a:pt x="1529992" y="1482350"/>
                  <a:pt x="1510258" y="1468361"/>
                  <a:pt x="1490549" y="1465142"/>
                </a:cubicBezTo>
                <a:close/>
                <a:moveTo>
                  <a:pt x="2078514" y="1417944"/>
                </a:moveTo>
                <a:lnTo>
                  <a:pt x="2058710" y="1450190"/>
                </a:lnTo>
                <a:lnTo>
                  <a:pt x="2050567" y="1458257"/>
                </a:lnTo>
                <a:lnTo>
                  <a:pt x="2061468" y="1516069"/>
                </a:lnTo>
                <a:lnTo>
                  <a:pt x="2072143" y="1572688"/>
                </a:lnTo>
                <a:lnTo>
                  <a:pt x="2090948" y="1550538"/>
                </a:lnTo>
                <a:lnTo>
                  <a:pt x="2084963" y="1548018"/>
                </a:lnTo>
                <a:cubicBezTo>
                  <a:pt x="2076232" y="1521824"/>
                  <a:pt x="2067501" y="1491265"/>
                  <a:pt x="2054404" y="1465071"/>
                </a:cubicBezTo>
                <a:cubicBezTo>
                  <a:pt x="2052221" y="1460705"/>
                  <a:pt x="2054404" y="1457431"/>
                  <a:pt x="2057678" y="1456340"/>
                </a:cubicBezTo>
                <a:cubicBezTo>
                  <a:pt x="2060952" y="1455248"/>
                  <a:pt x="2065318" y="1456340"/>
                  <a:pt x="2067501" y="1460705"/>
                </a:cubicBezTo>
                <a:lnTo>
                  <a:pt x="2099485" y="1536667"/>
                </a:lnTo>
                <a:lnTo>
                  <a:pt x="2114163" y="1508087"/>
                </a:lnTo>
                <a:lnTo>
                  <a:pt x="2119457" y="1487562"/>
                </a:lnTo>
                <a:lnTo>
                  <a:pt x="2111724" y="1482859"/>
                </a:lnTo>
                <a:cubicBezTo>
                  <a:pt x="2109513" y="1469653"/>
                  <a:pt x="2103985" y="1457549"/>
                  <a:pt x="2096798" y="1445444"/>
                </a:cubicBezTo>
                <a:close/>
                <a:moveTo>
                  <a:pt x="437138" y="1311956"/>
                </a:moveTo>
                <a:cubicBezTo>
                  <a:pt x="440540" y="1310845"/>
                  <a:pt x="445076" y="1311956"/>
                  <a:pt x="447343" y="1316401"/>
                </a:cubicBezTo>
                <a:cubicBezTo>
                  <a:pt x="451879" y="1329736"/>
                  <a:pt x="456415" y="1343071"/>
                  <a:pt x="456415" y="1360851"/>
                </a:cubicBezTo>
                <a:cubicBezTo>
                  <a:pt x="460950" y="1369741"/>
                  <a:pt x="442807" y="1374186"/>
                  <a:pt x="442807" y="1360851"/>
                </a:cubicBezTo>
                <a:cubicBezTo>
                  <a:pt x="442807" y="1347516"/>
                  <a:pt x="438272" y="1334181"/>
                  <a:pt x="433736" y="1320846"/>
                </a:cubicBezTo>
                <a:cubicBezTo>
                  <a:pt x="431468" y="1316401"/>
                  <a:pt x="433736" y="1313067"/>
                  <a:pt x="437138" y="1311956"/>
                </a:cubicBezTo>
                <a:close/>
                <a:moveTo>
                  <a:pt x="307913" y="1260198"/>
                </a:moveTo>
                <a:lnTo>
                  <a:pt x="311397" y="1267976"/>
                </a:lnTo>
                <a:cubicBezTo>
                  <a:pt x="319071" y="1283285"/>
                  <a:pt x="328664" y="1296407"/>
                  <a:pt x="339696" y="1307821"/>
                </a:cubicBezTo>
                <a:lnTo>
                  <a:pt x="359265" y="1323502"/>
                </a:lnTo>
                <a:lnTo>
                  <a:pt x="358954" y="1315383"/>
                </a:lnTo>
                <a:cubicBezTo>
                  <a:pt x="356800" y="1306012"/>
                  <a:pt x="353568" y="1297193"/>
                  <a:pt x="351413" y="1290578"/>
                </a:cubicBezTo>
                <a:lnTo>
                  <a:pt x="355334" y="1285229"/>
                </a:lnTo>
                <a:lnTo>
                  <a:pt x="317320" y="1267626"/>
                </a:lnTo>
                <a:close/>
                <a:moveTo>
                  <a:pt x="188958" y="1138555"/>
                </a:moveTo>
                <a:lnTo>
                  <a:pt x="173666" y="1139587"/>
                </a:lnTo>
                <a:lnTo>
                  <a:pt x="175597" y="1154714"/>
                </a:lnTo>
                <a:lnTo>
                  <a:pt x="175461" y="1158448"/>
                </a:lnTo>
                <a:lnTo>
                  <a:pt x="179839" y="1158624"/>
                </a:lnTo>
                <a:lnTo>
                  <a:pt x="188958" y="1158274"/>
                </a:lnTo>
                <a:close/>
                <a:moveTo>
                  <a:pt x="152924" y="1135201"/>
                </a:moveTo>
                <a:lnTo>
                  <a:pt x="149007" y="1146686"/>
                </a:lnTo>
                <a:lnTo>
                  <a:pt x="142660" y="1154440"/>
                </a:lnTo>
                <a:lnTo>
                  <a:pt x="149750" y="1157411"/>
                </a:lnTo>
                <a:lnTo>
                  <a:pt x="162238" y="1157914"/>
                </a:lnTo>
                <a:lnTo>
                  <a:pt x="157589" y="1137252"/>
                </a:lnTo>
                <a:lnTo>
                  <a:pt x="157206" y="1136229"/>
                </a:lnTo>
                <a:close/>
                <a:moveTo>
                  <a:pt x="115634" y="1123914"/>
                </a:moveTo>
                <a:lnTo>
                  <a:pt x="117415" y="1143863"/>
                </a:lnTo>
                <a:lnTo>
                  <a:pt x="141443" y="1153931"/>
                </a:lnTo>
                <a:lnTo>
                  <a:pt x="135513" y="1146686"/>
                </a:lnTo>
                <a:lnTo>
                  <a:pt x="139288" y="1131928"/>
                </a:lnTo>
                <a:lnTo>
                  <a:pt x="121069" y="1127555"/>
                </a:lnTo>
                <a:close/>
                <a:moveTo>
                  <a:pt x="70885" y="1089688"/>
                </a:moveTo>
                <a:lnTo>
                  <a:pt x="79526" y="1110509"/>
                </a:lnTo>
                <a:lnTo>
                  <a:pt x="103454" y="1134189"/>
                </a:lnTo>
                <a:lnTo>
                  <a:pt x="101704" y="1114583"/>
                </a:lnTo>
                <a:lnTo>
                  <a:pt x="79235" y="1099533"/>
                </a:lnTo>
                <a:close/>
                <a:moveTo>
                  <a:pt x="2275523" y="815892"/>
                </a:moveTo>
                <a:lnTo>
                  <a:pt x="2268343" y="854612"/>
                </a:lnTo>
                <a:cubicBezTo>
                  <a:pt x="2255649" y="894960"/>
                  <a:pt x="2232894" y="932268"/>
                  <a:pt x="2199669" y="962371"/>
                </a:cubicBezTo>
                <a:lnTo>
                  <a:pt x="2188097" y="970233"/>
                </a:lnTo>
                <a:lnTo>
                  <a:pt x="2194623" y="970595"/>
                </a:lnTo>
                <a:cubicBezTo>
                  <a:pt x="2216604" y="1001368"/>
                  <a:pt x="2234188" y="1036538"/>
                  <a:pt x="2234188" y="1071707"/>
                </a:cubicBezTo>
                <a:cubicBezTo>
                  <a:pt x="2234188" y="1080499"/>
                  <a:pt x="2221000" y="1080499"/>
                  <a:pt x="2221000" y="1071707"/>
                </a:cubicBezTo>
                <a:cubicBezTo>
                  <a:pt x="2221000" y="1036538"/>
                  <a:pt x="2203415" y="1005765"/>
                  <a:pt x="2181434" y="979388"/>
                </a:cubicBezTo>
                <a:lnTo>
                  <a:pt x="2183583" y="973300"/>
                </a:lnTo>
                <a:lnTo>
                  <a:pt x="2168040" y="983860"/>
                </a:lnTo>
                <a:lnTo>
                  <a:pt x="2190809" y="1036971"/>
                </a:lnTo>
                <a:cubicBezTo>
                  <a:pt x="2198945" y="1058368"/>
                  <a:pt x="2205454" y="1080312"/>
                  <a:pt x="2207624" y="1102257"/>
                </a:cubicBezTo>
                <a:cubicBezTo>
                  <a:pt x="2211963" y="1111035"/>
                  <a:pt x="2194606" y="1115424"/>
                  <a:pt x="2194606" y="1106646"/>
                </a:cubicBezTo>
                <a:cubicBezTo>
                  <a:pt x="2190267" y="1084701"/>
                  <a:pt x="2183758" y="1062756"/>
                  <a:pt x="2176165" y="1041360"/>
                </a:cubicBezTo>
                <a:lnTo>
                  <a:pt x="2156247" y="991871"/>
                </a:lnTo>
                <a:lnTo>
                  <a:pt x="2141927" y="1001600"/>
                </a:lnTo>
                <a:cubicBezTo>
                  <a:pt x="2111268" y="1019085"/>
                  <a:pt x="2076230" y="1027827"/>
                  <a:pt x="2045571" y="1045312"/>
                </a:cubicBezTo>
                <a:cubicBezTo>
                  <a:pt x="2014912" y="1058425"/>
                  <a:pt x="1979873" y="1071539"/>
                  <a:pt x="2001773" y="1106508"/>
                </a:cubicBezTo>
                <a:lnTo>
                  <a:pt x="2036184" y="1156522"/>
                </a:lnTo>
                <a:lnTo>
                  <a:pt x="2037767" y="1155467"/>
                </a:lnTo>
                <a:cubicBezTo>
                  <a:pt x="2054999" y="1156287"/>
                  <a:pt x="2072231" y="1156338"/>
                  <a:pt x="2089203" y="1155303"/>
                </a:cubicBezTo>
                <a:lnTo>
                  <a:pt x="2101412" y="1153668"/>
                </a:lnTo>
                <a:lnTo>
                  <a:pt x="2099661" y="1150112"/>
                </a:lnTo>
                <a:cubicBezTo>
                  <a:pt x="2099593" y="1148418"/>
                  <a:pt x="2100405" y="1146792"/>
                  <a:pt x="2102570" y="1145709"/>
                </a:cubicBezTo>
                <a:cubicBezTo>
                  <a:pt x="2106899" y="1137038"/>
                  <a:pt x="2093911" y="1111028"/>
                  <a:pt x="2089581" y="1102358"/>
                </a:cubicBezTo>
                <a:cubicBezTo>
                  <a:pt x="2085252" y="1089352"/>
                  <a:pt x="2076593" y="1076347"/>
                  <a:pt x="2072263" y="1063341"/>
                </a:cubicBezTo>
                <a:cubicBezTo>
                  <a:pt x="2072263" y="1054671"/>
                  <a:pt x="2085252" y="1050336"/>
                  <a:pt x="2089581" y="1059006"/>
                </a:cubicBezTo>
                <a:cubicBezTo>
                  <a:pt x="2093911" y="1076347"/>
                  <a:pt x="2106899" y="1098022"/>
                  <a:pt x="2111229" y="1119698"/>
                </a:cubicBezTo>
                <a:cubicBezTo>
                  <a:pt x="2113394" y="1124033"/>
                  <a:pt x="2115559" y="1130536"/>
                  <a:pt x="2116100" y="1137038"/>
                </a:cubicBezTo>
                <a:lnTo>
                  <a:pt x="2111820" y="1152275"/>
                </a:lnTo>
                <a:lnTo>
                  <a:pt x="2139081" y="1148624"/>
                </a:lnTo>
                <a:lnTo>
                  <a:pt x="2156334" y="1143053"/>
                </a:lnTo>
                <a:lnTo>
                  <a:pt x="2155448" y="1141979"/>
                </a:lnTo>
                <a:cubicBezTo>
                  <a:pt x="2168783" y="1102580"/>
                  <a:pt x="2137668" y="1058803"/>
                  <a:pt x="2124333" y="1023782"/>
                </a:cubicBezTo>
                <a:cubicBezTo>
                  <a:pt x="2119888" y="1015027"/>
                  <a:pt x="2133223" y="1010649"/>
                  <a:pt x="2137668" y="1019404"/>
                </a:cubicBezTo>
                <a:cubicBezTo>
                  <a:pt x="2151003" y="1048954"/>
                  <a:pt x="2171839" y="1080965"/>
                  <a:pt x="2175798" y="1113593"/>
                </a:cubicBezTo>
                <a:lnTo>
                  <a:pt x="2173933" y="1137371"/>
                </a:lnTo>
                <a:lnTo>
                  <a:pt x="2185844" y="1133525"/>
                </a:lnTo>
                <a:cubicBezTo>
                  <a:pt x="2200739" y="1126877"/>
                  <a:pt x="2214856" y="1118509"/>
                  <a:pt x="2227933" y="1108104"/>
                </a:cubicBezTo>
                <a:lnTo>
                  <a:pt x="2256376" y="1075296"/>
                </a:lnTo>
                <a:lnTo>
                  <a:pt x="2251650" y="1071741"/>
                </a:lnTo>
                <a:cubicBezTo>
                  <a:pt x="2247285" y="1036706"/>
                  <a:pt x="2242919" y="997292"/>
                  <a:pt x="2221091" y="966637"/>
                </a:cubicBezTo>
                <a:cubicBezTo>
                  <a:pt x="2216725" y="957878"/>
                  <a:pt x="2229822" y="953499"/>
                  <a:pt x="2234188" y="957878"/>
                </a:cubicBezTo>
                <a:cubicBezTo>
                  <a:pt x="2245102" y="975396"/>
                  <a:pt x="2252742" y="994008"/>
                  <a:pt x="2258199" y="1013167"/>
                </a:cubicBezTo>
                <a:lnTo>
                  <a:pt x="2267405" y="1062574"/>
                </a:lnTo>
                <a:lnTo>
                  <a:pt x="2274090" y="1054863"/>
                </a:lnTo>
                <a:lnTo>
                  <a:pt x="2288569" y="1022899"/>
                </a:lnTo>
                <a:lnTo>
                  <a:pt x="2283302" y="1021018"/>
                </a:lnTo>
                <a:cubicBezTo>
                  <a:pt x="2282210" y="1019381"/>
                  <a:pt x="2282210" y="1017198"/>
                  <a:pt x="2282210" y="1015015"/>
                </a:cubicBezTo>
                <a:cubicBezTo>
                  <a:pt x="2277844" y="1010650"/>
                  <a:pt x="2277844" y="1006284"/>
                  <a:pt x="2280027" y="1003555"/>
                </a:cubicBezTo>
                <a:lnTo>
                  <a:pt x="2283279" y="1003068"/>
                </a:lnTo>
                <a:lnTo>
                  <a:pt x="2283847" y="1004101"/>
                </a:lnTo>
                <a:cubicBezTo>
                  <a:pt x="2285484" y="1008467"/>
                  <a:pt x="2286576" y="1012832"/>
                  <a:pt x="2286576" y="1015015"/>
                </a:cubicBezTo>
                <a:cubicBezTo>
                  <a:pt x="2286576" y="1015015"/>
                  <a:pt x="2290941" y="1010650"/>
                  <a:pt x="2290941" y="1010650"/>
                </a:cubicBezTo>
                <a:lnTo>
                  <a:pt x="2293854" y="1011232"/>
                </a:lnTo>
                <a:lnTo>
                  <a:pt x="2295549" y="1007492"/>
                </a:lnTo>
                <a:lnTo>
                  <a:pt x="2295307" y="1006284"/>
                </a:lnTo>
                <a:cubicBezTo>
                  <a:pt x="2295307" y="1006284"/>
                  <a:pt x="2290941" y="1006284"/>
                  <a:pt x="2290941" y="1001918"/>
                </a:cubicBezTo>
                <a:lnTo>
                  <a:pt x="2283279" y="1003068"/>
                </a:lnTo>
                <a:lnTo>
                  <a:pt x="2277844" y="993187"/>
                </a:lnTo>
                <a:cubicBezTo>
                  <a:pt x="2277844" y="984456"/>
                  <a:pt x="2273479" y="975724"/>
                  <a:pt x="2269113" y="966993"/>
                </a:cubicBezTo>
                <a:cubicBezTo>
                  <a:pt x="2260382" y="949531"/>
                  <a:pt x="2251651" y="936434"/>
                  <a:pt x="2242919" y="923337"/>
                </a:cubicBezTo>
                <a:cubicBezTo>
                  <a:pt x="2234188" y="914605"/>
                  <a:pt x="2247285" y="905874"/>
                  <a:pt x="2251651" y="914605"/>
                </a:cubicBezTo>
                <a:cubicBezTo>
                  <a:pt x="2264748" y="932068"/>
                  <a:pt x="2277844" y="949531"/>
                  <a:pt x="2286576" y="971359"/>
                </a:cubicBezTo>
                <a:cubicBezTo>
                  <a:pt x="2288758" y="977907"/>
                  <a:pt x="2293124" y="987730"/>
                  <a:pt x="2296398" y="997553"/>
                </a:cubicBezTo>
                <a:lnTo>
                  <a:pt x="2297188" y="1003873"/>
                </a:lnTo>
                <a:lnTo>
                  <a:pt x="2303904" y="989047"/>
                </a:lnTo>
                <a:lnTo>
                  <a:pt x="2310220" y="939108"/>
                </a:lnTo>
                <a:lnTo>
                  <a:pt x="2300070" y="920108"/>
                </a:lnTo>
                <a:cubicBezTo>
                  <a:pt x="2292331" y="906438"/>
                  <a:pt x="2284591" y="892221"/>
                  <a:pt x="2282380" y="874723"/>
                </a:cubicBezTo>
                <a:cubicBezTo>
                  <a:pt x="2277958" y="859413"/>
                  <a:pt x="2276852" y="844102"/>
                  <a:pt x="2276299" y="828792"/>
                </a:cubicBezTo>
                <a:close/>
                <a:moveTo>
                  <a:pt x="2247682" y="796336"/>
                </a:moveTo>
                <a:cubicBezTo>
                  <a:pt x="2256413" y="796336"/>
                  <a:pt x="2256413" y="809036"/>
                  <a:pt x="2247682" y="809036"/>
                </a:cubicBezTo>
                <a:cubicBezTo>
                  <a:pt x="2238950" y="809036"/>
                  <a:pt x="2238950" y="796336"/>
                  <a:pt x="2247682" y="796336"/>
                </a:cubicBezTo>
                <a:close/>
                <a:moveTo>
                  <a:pt x="1579917" y="483864"/>
                </a:moveTo>
                <a:cubicBezTo>
                  <a:pt x="1583224" y="481659"/>
                  <a:pt x="1587634" y="481659"/>
                  <a:pt x="1589839" y="486068"/>
                </a:cubicBezTo>
                <a:cubicBezTo>
                  <a:pt x="1594249" y="490478"/>
                  <a:pt x="1598659" y="499298"/>
                  <a:pt x="1603068" y="503708"/>
                </a:cubicBezTo>
                <a:cubicBezTo>
                  <a:pt x="1611888" y="508117"/>
                  <a:pt x="1598659" y="516937"/>
                  <a:pt x="1594249" y="512527"/>
                </a:cubicBezTo>
                <a:cubicBezTo>
                  <a:pt x="1585429" y="508117"/>
                  <a:pt x="1581019" y="499298"/>
                  <a:pt x="1576610" y="494888"/>
                </a:cubicBezTo>
                <a:cubicBezTo>
                  <a:pt x="1574405" y="490478"/>
                  <a:pt x="1576610" y="486068"/>
                  <a:pt x="1579917" y="483864"/>
                </a:cubicBezTo>
                <a:close/>
                <a:moveTo>
                  <a:pt x="1547316" y="386063"/>
                </a:moveTo>
                <a:lnTo>
                  <a:pt x="1553935" y="402753"/>
                </a:lnTo>
                <a:cubicBezTo>
                  <a:pt x="1559410" y="420237"/>
                  <a:pt x="1563790" y="437722"/>
                  <a:pt x="1568170" y="455207"/>
                </a:cubicBezTo>
                <a:cubicBezTo>
                  <a:pt x="1568170" y="477062"/>
                  <a:pt x="1572550" y="494547"/>
                  <a:pt x="1572550" y="516403"/>
                </a:cubicBezTo>
                <a:cubicBezTo>
                  <a:pt x="1576929" y="542629"/>
                  <a:pt x="1590069" y="525145"/>
                  <a:pt x="1607588" y="512031"/>
                </a:cubicBezTo>
                <a:lnTo>
                  <a:pt x="1619255" y="505493"/>
                </a:lnTo>
                <a:lnTo>
                  <a:pt x="1573391" y="450512"/>
                </a:lnTo>
                <a:cubicBezTo>
                  <a:pt x="1571208" y="448298"/>
                  <a:pt x="1572299" y="443870"/>
                  <a:pt x="1575028" y="441102"/>
                </a:cubicBezTo>
                <a:cubicBezTo>
                  <a:pt x="1577756" y="438334"/>
                  <a:pt x="1582122" y="437227"/>
                  <a:pt x="1586487" y="441656"/>
                </a:cubicBezTo>
                <a:lnTo>
                  <a:pt x="1633214" y="497670"/>
                </a:lnTo>
                <a:lnTo>
                  <a:pt x="1639551" y="494119"/>
                </a:lnTo>
                <a:lnTo>
                  <a:pt x="1638753" y="493943"/>
                </a:lnTo>
                <a:cubicBezTo>
                  <a:pt x="1627763" y="472179"/>
                  <a:pt x="1612376" y="454768"/>
                  <a:pt x="1595891" y="437900"/>
                </a:cubicBezTo>
                <a:close/>
                <a:moveTo>
                  <a:pt x="897240" y="107035"/>
                </a:moveTo>
                <a:cubicBezTo>
                  <a:pt x="900525" y="105392"/>
                  <a:pt x="904904" y="105392"/>
                  <a:pt x="907094" y="109774"/>
                </a:cubicBezTo>
                <a:lnTo>
                  <a:pt x="944378" y="166214"/>
                </a:lnTo>
                <a:lnTo>
                  <a:pt x="982637" y="231908"/>
                </a:lnTo>
                <a:lnTo>
                  <a:pt x="1001614" y="304356"/>
                </a:lnTo>
                <a:lnTo>
                  <a:pt x="1007880" y="307280"/>
                </a:lnTo>
                <a:lnTo>
                  <a:pt x="1008758" y="308944"/>
                </a:lnTo>
                <a:lnTo>
                  <a:pt x="1016049" y="305588"/>
                </a:lnTo>
                <a:lnTo>
                  <a:pt x="996391" y="255185"/>
                </a:lnTo>
                <a:cubicBezTo>
                  <a:pt x="988522" y="238207"/>
                  <a:pt x="979626" y="221502"/>
                  <a:pt x="970047" y="205072"/>
                </a:cubicBezTo>
                <a:lnTo>
                  <a:pt x="944378" y="166214"/>
                </a:lnTo>
                <a:lnTo>
                  <a:pt x="942129" y="162352"/>
                </a:lnTo>
                <a:cubicBezTo>
                  <a:pt x="937749" y="157970"/>
                  <a:pt x="937749" y="153589"/>
                  <a:pt x="939939" y="151398"/>
                </a:cubicBezTo>
                <a:cubicBezTo>
                  <a:pt x="942129" y="149207"/>
                  <a:pt x="946508" y="149207"/>
                  <a:pt x="950887" y="153589"/>
                </a:cubicBezTo>
                <a:cubicBezTo>
                  <a:pt x="970594" y="173306"/>
                  <a:pt x="984827" y="197404"/>
                  <a:pt x="995228" y="223693"/>
                </a:cubicBezTo>
                <a:lnTo>
                  <a:pt x="1016211" y="305514"/>
                </a:lnTo>
                <a:lnTo>
                  <a:pt x="1094601" y="269433"/>
                </a:lnTo>
                <a:cubicBezTo>
                  <a:pt x="1160709" y="246484"/>
                  <a:pt x="1231436" y="235830"/>
                  <a:pt x="1297775" y="238391"/>
                </a:cubicBezTo>
                <a:cubicBezTo>
                  <a:pt x="1319888" y="239244"/>
                  <a:pt x="1341514" y="241567"/>
                  <a:pt x="1362318" y="245391"/>
                </a:cubicBezTo>
                <a:cubicBezTo>
                  <a:pt x="1432395" y="258505"/>
                  <a:pt x="1498093" y="289103"/>
                  <a:pt x="1533131" y="350299"/>
                </a:cubicBezTo>
                <a:lnTo>
                  <a:pt x="1546654" y="384395"/>
                </a:lnTo>
                <a:lnTo>
                  <a:pt x="1549731" y="374240"/>
                </a:lnTo>
                <a:cubicBezTo>
                  <a:pt x="1553028" y="372064"/>
                  <a:pt x="1557425" y="372064"/>
                  <a:pt x="1559623" y="376417"/>
                </a:cubicBezTo>
                <a:cubicBezTo>
                  <a:pt x="1590396" y="415592"/>
                  <a:pt x="1629961" y="441709"/>
                  <a:pt x="1651942" y="485238"/>
                </a:cubicBezTo>
                <a:lnTo>
                  <a:pt x="1651235" y="487571"/>
                </a:lnTo>
                <a:lnTo>
                  <a:pt x="1671404" y="476268"/>
                </a:lnTo>
                <a:cubicBezTo>
                  <a:pt x="1830207" y="408558"/>
                  <a:pt x="2051046" y="449196"/>
                  <a:pt x="2181346" y="560114"/>
                </a:cubicBezTo>
                <a:cubicBezTo>
                  <a:pt x="2233904" y="604372"/>
                  <a:pt x="2266136" y="665227"/>
                  <a:pt x="2276658" y="728617"/>
                </a:cubicBezTo>
                <a:lnTo>
                  <a:pt x="2279102" y="776766"/>
                </a:lnTo>
                <a:lnTo>
                  <a:pt x="2286803" y="782860"/>
                </a:lnTo>
                <a:cubicBezTo>
                  <a:pt x="2291225" y="822230"/>
                  <a:pt x="2286803" y="865974"/>
                  <a:pt x="2304492" y="900970"/>
                </a:cubicBezTo>
                <a:lnTo>
                  <a:pt x="2311552" y="912822"/>
                </a:lnTo>
                <a:lnTo>
                  <a:pt x="2306092" y="852494"/>
                </a:lnTo>
                <a:cubicBezTo>
                  <a:pt x="2302263" y="828778"/>
                  <a:pt x="2297066" y="804447"/>
                  <a:pt x="2291596" y="779296"/>
                </a:cubicBezTo>
                <a:cubicBezTo>
                  <a:pt x="2291596" y="774922"/>
                  <a:pt x="2294878" y="771642"/>
                  <a:pt x="2298160" y="770548"/>
                </a:cubicBezTo>
                <a:cubicBezTo>
                  <a:pt x="2301442" y="769455"/>
                  <a:pt x="2304725" y="770548"/>
                  <a:pt x="2304725" y="774922"/>
                </a:cubicBezTo>
                <a:cubicBezTo>
                  <a:pt x="2317854" y="829598"/>
                  <a:pt x="2328795" y="883181"/>
                  <a:pt x="2327700" y="934576"/>
                </a:cubicBezTo>
                <a:lnTo>
                  <a:pt x="2326168" y="944273"/>
                </a:lnTo>
                <a:lnTo>
                  <a:pt x="2331026" y="962212"/>
                </a:lnTo>
                <a:cubicBezTo>
                  <a:pt x="2331026" y="966587"/>
                  <a:pt x="2327709" y="968774"/>
                  <a:pt x="2324393" y="968774"/>
                </a:cubicBezTo>
                <a:lnTo>
                  <a:pt x="2322581" y="966982"/>
                </a:lnTo>
                <a:lnTo>
                  <a:pt x="2315802" y="1009892"/>
                </a:lnTo>
                <a:cubicBezTo>
                  <a:pt x="2308007" y="1034360"/>
                  <a:pt x="2295972" y="1058144"/>
                  <a:pt x="2278467" y="1081108"/>
                </a:cubicBezTo>
                <a:cubicBezTo>
                  <a:pt x="2229232" y="1140158"/>
                  <a:pt x="2172613" y="1164762"/>
                  <a:pt x="2106763" y="1169682"/>
                </a:cubicBezTo>
                <a:lnTo>
                  <a:pt x="2044560" y="1168697"/>
                </a:lnTo>
                <a:lnTo>
                  <a:pt x="2058163" y="1188467"/>
                </a:lnTo>
                <a:cubicBezTo>
                  <a:pt x="2076230" y="1216879"/>
                  <a:pt x="2091559" y="1246385"/>
                  <a:pt x="2098129" y="1276983"/>
                </a:cubicBezTo>
                <a:cubicBezTo>
                  <a:pt x="2105794" y="1309766"/>
                  <a:pt x="2104972" y="1340911"/>
                  <a:pt x="2097718" y="1369938"/>
                </a:cubicBezTo>
                <a:lnTo>
                  <a:pt x="2086278" y="1400960"/>
                </a:lnTo>
                <a:lnTo>
                  <a:pt x="2110065" y="1438841"/>
                </a:lnTo>
                <a:lnTo>
                  <a:pt x="2123100" y="1473438"/>
                </a:lnTo>
                <a:lnTo>
                  <a:pt x="2124977" y="1466159"/>
                </a:lnTo>
                <a:cubicBezTo>
                  <a:pt x="2131466" y="1422624"/>
                  <a:pt x="2125105" y="1374628"/>
                  <a:pt x="2107050" y="1325401"/>
                </a:cubicBezTo>
                <a:cubicBezTo>
                  <a:pt x="2102673" y="1316650"/>
                  <a:pt x="2115804" y="1312274"/>
                  <a:pt x="2120181" y="1321026"/>
                </a:cubicBezTo>
                <a:cubicBezTo>
                  <a:pt x="2150821" y="1408540"/>
                  <a:pt x="2159575" y="1517932"/>
                  <a:pt x="2085164" y="1587943"/>
                </a:cubicBezTo>
                <a:lnTo>
                  <a:pt x="2040138" y="1618741"/>
                </a:lnTo>
                <a:lnTo>
                  <a:pt x="2040910" y="1622653"/>
                </a:lnTo>
                <a:cubicBezTo>
                  <a:pt x="2043093" y="1627007"/>
                  <a:pt x="2039819" y="1629184"/>
                  <a:pt x="2035999" y="1629184"/>
                </a:cubicBezTo>
                <a:lnTo>
                  <a:pt x="2030862" y="1625085"/>
                </a:lnTo>
                <a:lnTo>
                  <a:pt x="2022791" y="1630606"/>
                </a:lnTo>
                <a:lnTo>
                  <a:pt x="1959781" y="1651603"/>
                </a:lnTo>
                <a:lnTo>
                  <a:pt x="1962726" y="1662623"/>
                </a:lnTo>
                <a:cubicBezTo>
                  <a:pt x="1962726" y="1671415"/>
                  <a:pt x="1949708" y="1675811"/>
                  <a:pt x="1945369" y="1667019"/>
                </a:cubicBezTo>
                <a:lnTo>
                  <a:pt x="1941332" y="1655146"/>
                </a:lnTo>
                <a:lnTo>
                  <a:pt x="1910696" y="1658980"/>
                </a:lnTo>
                <a:lnTo>
                  <a:pt x="1893773" y="1658306"/>
                </a:lnTo>
                <a:lnTo>
                  <a:pt x="1896667" y="1663288"/>
                </a:lnTo>
                <a:lnTo>
                  <a:pt x="1888906" y="1674980"/>
                </a:lnTo>
                <a:cubicBezTo>
                  <a:pt x="1893272" y="1674980"/>
                  <a:pt x="1893272" y="1670596"/>
                  <a:pt x="1897637" y="1670596"/>
                </a:cubicBezTo>
                <a:cubicBezTo>
                  <a:pt x="1899820" y="1670596"/>
                  <a:pt x="1898729" y="1667307"/>
                  <a:pt x="1897092" y="1664019"/>
                </a:cubicBezTo>
                <a:lnTo>
                  <a:pt x="1896667" y="1663288"/>
                </a:lnTo>
                <a:lnTo>
                  <a:pt x="1897637" y="1661827"/>
                </a:lnTo>
                <a:cubicBezTo>
                  <a:pt x="1902003" y="1657442"/>
                  <a:pt x="1915100" y="1666211"/>
                  <a:pt x="1906369" y="1674980"/>
                </a:cubicBezTo>
                <a:cubicBezTo>
                  <a:pt x="1906369" y="1674980"/>
                  <a:pt x="1902003" y="1679365"/>
                  <a:pt x="1902003" y="1679365"/>
                </a:cubicBezTo>
                <a:cubicBezTo>
                  <a:pt x="1902003" y="1683749"/>
                  <a:pt x="1897637" y="1683749"/>
                  <a:pt x="1893272" y="1683749"/>
                </a:cubicBezTo>
                <a:cubicBezTo>
                  <a:pt x="1888906" y="1683749"/>
                  <a:pt x="1888906" y="1679365"/>
                  <a:pt x="1888906" y="1679365"/>
                </a:cubicBezTo>
                <a:cubicBezTo>
                  <a:pt x="1886723" y="1674980"/>
                  <a:pt x="1884541" y="1669499"/>
                  <a:pt x="1882358" y="1664567"/>
                </a:cubicBezTo>
                <a:lnTo>
                  <a:pt x="1878448" y="1657695"/>
                </a:lnTo>
                <a:lnTo>
                  <a:pt x="1871234" y="1657407"/>
                </a:lnTo>
                <a:lnTo>
                  <a:pt x="1811584" y="1647949"/>
                </a:lnTo>
                <a:lnTo>
                  <a:pt x="1821835" y="1665889"/>
                </a:lnTo>
                <a:cubicBezTo>
                  <a:pt x="1826201" y="1670255"/>
                  <a:pt x="1817470" y="1678986"/>
                  <a:pt x="1808738" y="1670255"/>
                </a:cubicBezTo>
                <a:lnTo>
                  <a:pt x="1793854" y="1645137"/>
                </a:lnTo>
                <a:lnTo>
                  <a:pt x="1791899" y="1644827"/>
                </a:lnTo>
                <a:cubicBezTo>
                  <a:pt x="1774391" y="1641546"/>
                  <a:pt x="1756882" y="1639905"/>
                  <a:pt x="1739511" y="1638879"/>
                </a:cubicBezTo>
                <a:lnTo>
                  <a:pt x="1738164" y="1638820"/>
                </a:lnTo>
                <a:lnTo>
                  <a:pt x="1733282" y="1641889"/>
                </a:lnTo>
                <a:lnTo>
                  <a:pt x="1729530" y="1638442"/>
                </a:lnTo>
                <a:lnTo>
                  <a:pt x="1687943" y="1636623"/>
                </a:lnTo>
                <a:cubicBezTo>
                  <a:pt x="1654020" y="1634982"/>
                  <a:pt x="1621192" y="1631700"/>
                  <a:pt x="1590553" y="1618573"/>
                </a:cubicBezTo>
                <a:cubicBezTo>
                  <a:pt x="1559913" y="1605446"/>
                  <a:pt x="1564290" y="1605446"/>
                  <a:pt x="1542404" y="1622949"/>
                </a:cubicBezTo>
                <a:cubicBezTo>
                  <a:pt x="1529273" y="1631700"/>
                  <a:pt x="1511765" y="1640452"/>
                  <a:pt x="1494256" y="1640452"/>
                </a:cubicBezTo>
                <a:lnTo>
                  <a:pt x="1452071" y="1643848"/>
                </a:lnTo>
                <a:lnTo>
                  <a:pt x="1451848" y="1644445"/>
                </a:lnTo>
                <a:lnTo>
                  <a:pt x="1450748" y="1643955"/>
                </a:lnTo>
                <a:lnTo>
                  <a:pt x="1416517" y="1646711"/>
                </a:lnTo>
                <a:lnTo>
                  <a:pt x="1414925" y="1647733"/>
                </a:lnTo>
                <a:lnTo>
                  <a:pt x="1413004" y="1646993"/>
                </a:lnTo>
                <a:lnTo>
                  <a:pt x="1412733" y="1647015"/>
                </a:lnTo>
                <a:lnTo>
                  <a:pt x="1336083" y="1652947"/>
                </a:lnTo>
                <a:lnTo>
                  <a:pt x="1331958" y="1656155"/>
                </a:lnTo>
                <a:lnTo>
                  <a:pt x="1328580" y="1653528"/>
                </a:lnTo>
                <a:lnTo>
                  <a:pt x="1327927" y="1653579"/>
                </a:lnTo>
                <a:cubicBezTo>
                  <a:pt x="1297287" y="1655767"/>
                  <a:pt x="1266647" y="1656860"/>
                  <a:pt x="1236008" y="1655767"/>
                </a:cubicBezTo>
                <a:lnTo>
                  <a:pt x="1217470" y="1653560"/>
                </a:lnTo>
                <a:lnTo>
                  <a:pt x="1218188" y="1657715"/>
                </a:lnTo>
                <a:cubicBezTo>
                  <a:pt x="1218188" y="1666287"/>
                  <a:pt x="1200408" y="1666287"/>
                  <a:pt x="1204853" y="1657715"/>
                </a:cubicBezTo>
                <a:lnTo>
                  <a:pt x="1203650" y="1651916"/>
                </a:lnTo>
                <a:lnTo>
                  <a:pt x="1144440" y="1644869"/>
                </a:lnTo>
                <a:lnTo>
                  <a:pt x="1143840" y="1657609"/>
                </a:lnTo>
                <a:cubicBezTo>
                  <a:pt x="1143840" y="1666287"/>
                  <a:pt x="1130346" y="1666287"/>
                  <a:pt x="1130346" y="1657609"/>
                </a:cubicBezTo>
                <a:lnTo>
                  <a:pt x="1128882" y="1643486"/>
                </a:lnTo>
                <a:lnTo>
                  <a:pt x="1119995" y="1642702"/>
                </a:lnTo>
                <a:lnTo>
                  <a:pt x="1121747" y="1648507"/>
                </a:lnTo>
                <a:cubicBezTo>
                  <a:pt x="1126113" y="1657185"/>
                  <a:pt x="1108650" y="1661524"/>
                  <a:pt x="1108650" y="1652846"/>
                </a:cubicBezTo>
                <a:lnTo>
                  <a:pt x="1105195" y="1641397"/>
                </a:lnTo>
                <a:lnTo>
                  <a:pt x="1093404" y="1640357"/>
                </a:lnTo>
                <a:lnTo>
                  <a:pt x="1094759" y="1652881"/>
                </a:lnTo>
                <a:cubicBezTo>
                  <a:pt x="1094759" y="1661524"/>
                  <a:pt x="1077298" y="1657203"/>
                  <a:pt x="1081662" y="1648559"/>
                </a:cubicBezTo>
                <a:lnTo>
                  <a:pt x="1079883" y="1639164"/>
                </a:lnTo>
                <a:lnTo>
                  <a:pt x="1069680" y="1638264"/>
                </a:lnTo>
                <a:lnTo>
                  <a:pt x="1044959" y="1640444"/>
                </a:lnTo>
                <a:lnTo>
                  <a:pt x="1043035" y="1644435"/>
                </a:lnTo>
                <a:cubicBezTo>
                  <a:pt x="1038801" y="1646630"/>
                  <a:pt x="1035626" y="1645532"/>
                  <a:pt x="1034039" y="1642789"/>
                </a:cubicBezTo>
                <a:lnTo>
                  <a:pt x="1034103" y="1641402"/>
                </a:lnTo>
                <a:lnTo>
                  <a:pt x="1021119" y="1642547"/>
                </a:lnTo>
                <a:lnTo>
                  <a:pt x="1021339" y="1644742"/>
                </a:lnTo>
                <a:cubicBezTo>
                  <a:pt x="1021339" y="1653587"/>
                  <a:pt x="1003559" y="1653587"/>
                  <a:pt x="1003559" y="1644742"/>
                </a:cubicBezTo>
                <a:lnTo>
                  <a:pt x="1003608" y="1644092"/>
                </a:lnTo>
                <a:lnTo>
                  <a:pt x="995269" y="1644827"/>
                </a:lnTo>
                <a:cubicBezTo>
                  <a:pt x="973384" y="1649203"/>
                  <a:pt x="947122" y="1653579"/>
                  <a:pt x="925236" y="1644827"/>
                </a:cubicBezTo>
                <a:lnTo>
                  <a:pt x="897876" y="1630323"/>
                </a:lnTo>
                <a:lnTo>
                  <a:pt x="888966" y="1640886"/>
                </a:lnTo>
                <a:cubicBezTo>
                  <a:pt x="882372" y="1640886"/>
                  <a:pt x="879075" y="1636469"/>
                  <a:pt x="879075" y="1632051"/>
                </a:cubicBezTo>
                <a:lnTo>
                  <a:pt x="887292" y="1624712"/>
                </a:lnTo>
                <a:lnTo>
                  <a:pt x="886050" y="1624054"/>
                </a:lnTo>
                <a:lnTo>
                  <a:pt x="885120" y="1624321"/>
                </a:lnTo>
                <a:lnTo>
                  <a:pt x="885040" y="1623518"/>
                </a:lnTo>
                <a:lnTo>
                  <a:pt x="853014" y="1606540"/>
                </a:lnTo>
                <a:lnTo>
                  <a:pt x="797846" y="1552411"/>
                </a:lnTo>
                <a:lnTo>
                  <a:pt x="797678" y="1552383"/>
                </a:lnTo>
                <a:lnTo>
                  <a:pt x="797514" y="1552085"/>
                </a:lnTo>
                <a:lnTo>
                  <a:pt x="793923" y="1548562"/>
                </a:lnTo>
                <a:lnTo>
                  <a:pt x="769782" y="1515653"/>
                </a:lnTo>
                <a:lnTo>
                  <a:pt x="767100" y="1518566"/>
                </a:lnTo>
                <a:cubicBezTo>
                  <a:pt x="764322" y="1519652"/>
                  <a:pt x="760989" y="1519652"/>
                  <a:pt x="758766" y="1517479"/>
                </a:cubicBezTo>
                <a:cubicBezTo>
                  <a:pt x="754321" y="1513135"/>
                  <a:pt x="754321" y="1504445"/>
                  <a:pt x="749876" y="1495756"/>
                </a:cubicBezTo>
                <a:lnTo>
                  <a:pt x="752591" y="1492218"/>
                </a:lnTo>
                <a:lnTo>
                  <a:pt x="745775" y="1482926"/>
                </a:lnTo>
                <a:lnTo>
                  <a:pt x="742872" y="1478955"/>
                </a:lnTo>
                <a:lnTo>
                  <a:pt x="740805" y="1482137"/>
                </a:lnTo>
                <a:cubicBezTo>
                  <a:pt x="736269" y="1482137"/>
                  <a:pt x="732867" y="1478896"/>
                  <a:pt x="731733" y="1475115"/>
                </a:cubicBezTo>
                <a:lnTo>
                  <a:pt x="734873" y="1468010"/>
                </a:lnTo>
                <a:lnTo>
                  <a:pt x="732564" y="1464851"/>
                </a:lnTo>
                <a:lnTo>
                  <a:pt x="731733" y="1464851"/>
                </a:lnTo>
                <a:lnTo>
                  <a:pt x="731733" y="1463786"/>
                </a:lnTo>
                <a:lnTo>
                  <a:pt x="722795" y="1452843"/>
                </a:lnTo>
                <a:cubicBezTo>
                  <a:pt x="720059" y="1450929"/>
                  <a:pt x="717597" y="1451339"/>
                  <a:pt x="714998" y="1455236"/>
                </a:cubicBezTo>
                <a:lnTo>
                  <a:pt x="712569" y="1461810"/>
                </a:lnTo>
                <a:lnTo>
                  <a:pt x="722889" y="1495631"/>
                </a:lnTo>
                <a:cubicBezTo>
                  <a:pt x="722889" y="1504362"/>
                  <a:pt x="709701" y="1504362"/>
                  <a:pt x="705304" y="1499996"/>
                </a:cubicBezTo>
                <a:lnTo>
                  <a:pt x="702708" y="1492262"/>
                </a:lnTo>
                <a:lnTo>
                  <a:pt x="695705" y="1518404"/>
                </a:lnTo>
                <a:lnTo>
                  <a:pt x="700664" y="1530911"/>
                </a:lnTo>
                <a:cubicBezTo>
                  <a:pt x="700664" y="1535290"/>
                  <a:pt x="697458" y="1538575"/>
                  <a:pt x="693719" y="1539122"/>
                </a:cubicBezTo>
                <a:lnTo>
                  <a:pt x="693675" y="1539087"/>
                </a:lnTo>
                <a:lnTo>
                  <a:pt x="692279" y="1565229"/>
                </a:lnTo>
                <a:lnTo>
                  <a:pt x="696298" y="1570772"/>
                </a:lnTo>
                <a:cubicBezTo>
                  <a:pt x="698481" y="1572988"/>
                  <a:pt x="697390" y="1577420"/>
                  <a:pt x="694661" y="1580189"/>
                </a:cubicBezTo>
                <a:lnTo>
                  <a:pt x="691398" y="1581735"/>
                </a:lnTo>
                <a:lnTo>
                  <a:pt x="690779" y="1593327"/>
                </a:lnTo>
                <a:lnTo>
                  <a:pt x="693508" y="1622572"/>
                </a:lnTo>
                <a:lnTo>
                  <a:pt x="723250" y="1653465"/>
                </a:lnTo>
                <a:cubicBezTo>
                  <a:pt x="727652" y="1657861"/>
                  <a:pt x="718848" y="1671049"/>
                  <a:pt x="710045" y="1662257"/>
                </a:cubicBezTo>
                <a:lnTo>
                  <a:pt x="695631" y="1645321"/>
                </a:lnTo>
                <a:lnTo>
                  <a:pt x="697627" y="1666706"/>
                </a:lnTo>
                <a:lnTo>
                  <a:pt x="701473" y="1684299"/>
                </a:lnTo>
                <a:lnTo>
                  <a:pt x="731223" y="1718619"/>
                </a:lnTo>
                <a:cubicBezTo>
                  <a:pt x="735589" y="1722998"/>
                  <a:pt x="726858" y="1736136"/>
                  <a:pt x="718126" y="1727378"/>
                </a:cubicBezTo>
                <a:lnTo>
                  <a:pt x="708275" y="1715415"/>
                </a:lnTo>
                <a:lnTo>
                  <a:pt x="712812" y="1736167"/>
                </a:lnTo>
                <a:lnTo>
                  <a:pt x="736306" y="1754658"/>
                </a:lnTo>
                <a:cubicBezTo>
                  <a:pt x="745114" y="1759068"/>
                  <a:pt x="736306" y="1767887"/>
                  <a:pt x="727498" y="1767887"/>
                </a:cubicBezTo>
                <a:lnTo>
                  <a:pt x="721820" y="1763418"/>
                </a:lnTo>
                <a:lnTo>
                  <a:pt x="738963" y="1802861"/>
                </a:lnTo>
                <a:lnTo>
                  <a:pt x="740153" y="1803804"/>
                </a:lnTo>
                <a:cubicBezTo>
                  <a:pt x="742909" y="1805987"/>
                  <a:pt x="745114" y="1808169"/>
                  <a:pt x="745114" y="1810352"/>
                </a:cubicBezTo>
                <a:lnTo>
                  <a:pt x="743057" y="1812281"/>
                </a:lnTo>
                <a:lnTo>
                  <a:pt x="750152" y="1828607"/>
                </a:lnTo>
                <a:cubicBezTo>
                  <a:pt x="767660" y="1859237"/>
                  <a:pt x="780792" y="1894242"/>
                  <a:pt x="807054" y="1916121"/>
                </a:cubicBezTo>
                <a:cubicBezTo>
                  <a:pt x="824563" y="1929248"/>
                  <a:pt x="850825" y="1946751"/>
                  <a:pt x="863957" y="1964254"/>
                </a:cubicBezTo>
                <a:cubicBezTo>
                  <a:pt x="890219" y="2000353"/>
                  <a:pt x="904171" y="2075834"/>
                  <a:pt x="885500" y="2127932"/>
                </a:cubicBezTo>
                <a:lnTo>
                  <a:pt x="874709" y="2142884"/>
                </a:lnTo>
                <a:lnTo>
                  <a:pt x="876082" y="2143403"/>
                </a:lnTo>
                <a:cubicBezTo>
                  <a:pt x="884814" y="2143403"/>
                  <a:pt x="880448" y="2156824"/>
                  <a:pt x="871717" y="2156824"/>
                </a:cubicBezTo>
                <a:lnTo>
                  <a:pt x="866162" y="2154727"/>
                </a:lnTo>
                <a:lnTo>
                  <a:pt x="855202" y="2169912"/>
                </a:lnTo>
                <a:cubicBezTo>
                  <a:pt x="846448" y="2174287"/>
                  <a:pt x="837694" y="2161160"/>
                  <a:pt x="846448" y="2156784"/>
                </a:cubicBezTo>
                <a:lnTo>
                  <a:pt x="851810" y="2149308"/>
                </a:lnTo>
                <a:lnTo>
                  <a:pt x="788770" y="2125507"/>
                </a:lnTo>
                <a:cubicBezTo>
                  <a:pt x="780039" y="2121033"/>
                  <a:pt x="784404" y="2107611"/>
                  <a:pt x="793135" y="2112085"/>
                </a:cubicBezTo>
                <a:lnTo>
                  <a:pt x="860317" y="2137450"/>
                </a:lnTo>
                <a:lnTo>
                  <a:pt x="866555" y="2128753"/>
                </a:lnTo>
                <a:cubicBezTo>
                  <a:pt x="880918" y="2093884"/>
                  <a:pt x="879276" y="2043016"/>
                  <a:pt x="872711" y="2016762"/>
                </a:cubicBezTo>
                <a:cubicBezTo>
                  <a:pt x="868334" y="1992696"/>
                  <a:pt x="857391" y="1977381"/>
                  <a:pt x="843713" y="1964801"/>
                </a:cubicBezTo>
                <a:lnTo>
                  <a:pt x="822317" y="1948051"/>
                </a:lnTo>
                <a:lnTo>
                  <a:pt x="821674" y="1951731"/>
                </a:lnTo>
                <a:cubicBezTo>
                  <a:pt x="818951" y="1954479"/>
                  <a:pt x="814594" y="1955578"/>
                  <a:pt x="810238" y="1951182"/>
                </a:cubicBezTo>
                <a:cubicBezTo>
                  <a:pt x="766674" y="1907220"/>
                  <a:pt x="705685" y="1894032"/>
                  <a:pt x="649052" y="1863259"/>
                </a:cubicBezTo>
                <a:cubicBezTo>
                  <a:pt x="640339" y="1863259"/>
                  <a:pt x="649052" y="1845674"/>
                  <a:pt x="657764" y="1850070"/>
                </a:cubicBezTo>
                <a:lnTo>
                  <a:pt x="743146" y="1889334"/>
                </a:lnTo>
                <a:lnTo>
                  <a:pt x="738087" y="1877164"/>
                </a:lnTo>
                <a:cubicBezTo>
                  <a:pt x="725195" y="1860126"/>
                  <a:pt x="698183" y="1843703"/>
                  <a:pt x="688360" y="1837134"/>
                </a:cubicBezTo>
                <a:cubicBezTo>
                  <a:pt x="670898" y="1823997"/>
                  <a:pt x="649070" y="1806479"/>
                  <a:pt x="627241" y="1793341"/>
                </a:cubicBezTo>
                <a:cubicBezTo>
                  <a:pt x="622876" y="1788962"/>
                  <a:pt x="627241" y="1775824"/>
                  <a:pt x="635973" y="1780203"/>
                </a:cubicBezTo>
                <a:cubicBezTo>
                  <a:pt x="662166" y="1797721"/>
                  <a:pt x="688360" y="1815238"/>
                  <a:pt x="710188" y="1832755"/>
                </a:cubicBezTo>
                <a:cubicBezTo>
                  <a:pt x="727651" y="1845893"/>
                  <a:pt x="762576" y="1867790"/>
                  <a:pt x="758210" y="1894066"/>
                </a:cubicBezTo>
                <a:lnTo>
                  <a:pt x="756057" y="1896225"/>
                </a:lnTo>
                <a:lnTo>
                  <a:pt x="785189" y="1911891"/>
                </a:lnTo>
                <a:lnTo>
                  <a:pt x="785497" y="1912138"/>
                </a:lnTo>
                <a:lnTo>
                  <a:pt x="746322" y="1859784"/>
                </a:lnTo>
                <a:lnTo>
                  <a:pt x="725607" y="1813587"/>
                </a:lnTo>
                <a:lnTo>
                  <a:pt x="723065" y="1810352"/>
                </a:lnTo>
                <a:cubicBezTo>
                  <a:pt x="718655" y="1805987"/>
                  <a:pt x="714246" y="1801621"/>
                  <a:pt x="709836" y="1801621"/>
                </a:cubicBezTo>
                <a:cubicBezTo>
                  <a:pt x="701016" y="1792890"/>
                  <a:pt x="692197" y="1784159"/>
                  <a:pt x="678968" y="1775427"/>
                </a:cubicBezTo>
                <a:cubicBezTo>
                  <a:pt x="665738" y="1757965"/>
                  <a:pt x="648100" y="1744868"/>
                  <a:pt x="630461" y="1731771"/>
                </a:cubicBezTo>
                <a:cubicBezTo>
                  <a:pt x="626051" y="1727405"/>
                  <a:pt x="634870" y="1718674"/>
                  <a:pt x="643690" y="1723040"/>
                </a:cubicBezTo>
                <a:cubicBezTo>
                  <a:pt x="661329" y="1740502"/>
                  <a:pt x="678968" y="1753599"/>
                  <a:pt x="701016" y="1771062"/>
                </a:cubicBezTo>
                <a:lnTo>
                  <a:pt x="710323" y="1778959"/>
                </a:lnTo>
                <a:lnTo>
                  <a:pt x="701193" y="1747183"/>
                </a:lnTo>
                <a:lnTo>
                  <a:pt x="697908" y="1744598"/>
                </a:lnTo>
                <a:cubicBezTo>
                  <a:pt x="671071" y="1718553"/>
                  <a:pt x="650427" y="1686307"/>
                  <a:pt x="617397" y="1666463"/>
                </a:cubicBezTo>
                <a:cubicBezTo>
                  <a:pt x="608589" y="1662053"/>
                  <a:pt x="617397" y="1648824"/>
                  <a:pt x="626205" y="1653234"/>
                </a:cubicBezTo>
                <a:cubicBezTo>
                  <a:pt x="648225" y="1666463"/>
                  <a:pt x="664740" y="1685204"/>
                  <a:pt x="681255" y="1703946"/>
                </a:cubicBezTo>
                <a:lnTo>
                  <a:pt x="692137" y="1715666"/>
                </a:lnTo>
                <a:lnTo>
                  <a:pt x="687137" y="1698263"/>
                </a:lnTo>
                <a:lnTo>
                  <a:pt x="685617" y="1687900"/>
                </a:lnTo>
                <a:lnTo>
                  <a:pt x="635180" y="1626653"/>
                </a:lnTo>
                <a:cubicBezTo>
                  <a:pt x="630814" y="1622274"/>
                  <a:pt x="639545" y="1609136"/>
                  <a:pt x="643911" y="1617895"/>
                </a:cubicBezTo>
                <a:lnTo>
                  <a:pt x="681752" y="1661549"/>
                </a:lnTo>
                <a:lnTo>
                  <a:pt x="675988" y="1622240"/>
                </a:lnTo>
                <a:lnTo>
                  <a:pt x="635216" y="1574334"/>
                </a:lnTo>
                <a:cubicBezTo>
                  <a:pt x="630814" y="1565541"/>
                  <a:pt x="639617" y="1556749"/>
                  <a:pt x="644019" y="1561145"/>
                </a:cubicBezTo>
                <a:lnTo>
                  <a:pt x="673824" y="1599972"/>
                </a:lnTo>
                <a:lnTo>
                  <a:pt x="674343" y="1567250"/>
                </a:lnTo>
                <a:lnTo>
                  <a:pt x="654279" y="1539196"/>
                </a:lnTo>
                <a:cubicBezTo>
                  <a:pt x="646094" y="1525346"/>
                  <a:pt x="639545" y="1510943"/>
                  <a:pt x="635180" y="1495432"/>
                </a:cubicBezTo>
                <a:cubicBezTo>
                  <a:pt x="630814" y="1486568"/>
                  <a:pt x="643911" y="1482136"/>
                  <a:pt x="648276" y="1491000"/>
                </a:cubicBezTo>
                <a:cubicBezTo>
                  <a:pt x="652642" y="1504295"/>
                  <a:pt x="659191" y="1517590"/>
                  <a:pt x="667376" y="1530886"/>
                </a:cubicBezTo>
                <a:lnTo>
                  <a:pt x="675503" y="1542093"/>
                </a:lnTo>
                <a:lnTo>
                  <a:pt x="680429" y="1521968"/>
                </a:lnTo>
                <a:lnTo>
                  <a:pt x="666471" y="1482191"/>
                </a:lnTo>
                <a:cubicBezTo>
                  <a:pt x="660060" y="1465222"/>
                  <a:pt x="653649" y="1447704"/>
                  <a:pt x="649375" y="1430187"/>
                </a:cubicBezTo>
                <a:cubicBezTo>
                  <a:pt x="645101" y="1421428"/>
                  <a:pt x="657923" y="1417049"/>
                  <a:pt x="662197" y="1425808"/>
                </a:cubicBezTo>
                <a:cubicBezTo>
                  <a:pt x="666471" y="1443325"/>
                  <a:pt x="672882" y="1460842"/>
                  <a:pt x="679828" y="1478359"/>
                </a:cubicBezTo>
                <a:lnTo>
                  <a:pt x="686800" y="1495945"/>
                </a:lnTo>
                <a:lnTo>
                  <a:pt x="693404" y="1468970"/>
                </a:lnTo>
                <a:lnTo>
                  <a:pt x="698385" y="1460134"/>
                </a:lnTo>
                <a:lnTo>
                  <a:pt x="692665" y="1443789"/>
                </a:lnTo>
                <a:cubicBezTo>
                  <a:pt x="685522" y="1426872"/>
                  <a:pt x="676729" y="1410501"/>
                  <a:pt x="670135" y="1395221"/>
                </a:cubicBezTo>
                <a:cubicBezTo>
                  <a:pt x="665739" y="1386490"/>
                  <a:pt x="683324" y="1382124"/>
                  <a:pt x="683324" y="1390855"/>
                </a:cubicBezTo>
                <a:cubicBezTo>
                  <a:pt x="689918" y="1408318"/>
                  <a:pt x="698710" y="1424689"/>
                  <a:pt x="706403" y="1441606"/>
                </a:cubicBezTo>
                <a:lnTo>
                  <a:pt x="707255" y="1444397"/>
                </a:lnTo>
                <a:lnTo>
                  <a:pt x="715135" y="1430418"/>
                </a:lnTo>
                <a:cubicBezTo>
                  <a:pt x="715135" y="1428230"/>
                  <a:pt x="717324" y="1427136"/>
                  <a:pt x="720059" y="1427136"/>
                </a:cubicBezTo>
                <a:lnTo>
                  <a:pt x="721807" y="1427835"/>
                </a:lnTo>
                <a:lnTo>
                  <a:pt x="718126" y="1417314"/>
                </a:lnTo>
                <a:cubicBezTo>
                  <a:pt x="718126" y="1408671"/>
                  <a:pt x="731733" y="1404349"/>
                  <a:pt x="736269" y="1412992"/>
                </a:cubicBezTo>
                <a:lnTo>
                  <a:pt x="745195" y="1455516"/>
                </a:lnTo>
                <a:lnTo>
                  <a:pt x="752354" y="1466130"/>
                </a:lnTo>
                <a:lnTo>
                  <a:pt x="749876" y="1447964"/>
                </a:lnTo>
                <a:cubicBezTo>
                  <a:pt x="749876" y="1439274"/>
                  <a:pt x="767656" y="1439274"/>
                  <a:pt x="763211" y="1447964"/>
                </a:cubicBezTo>
                <a:cubicBezTo>
                  <a:pt x="763211" y="1458826"/>
                  <a:pt x="765434" y="1469687"/>
                  <a:pt x="767656" y="1480549"/>
                </a:cubicBezTo>
                <a:lnTo>
                  <a:pt x="769070" y="1490912"/>
                </a:lnTo>
                <a:lnTo>
                  <a:pt x="784574" y="1513898"/>
                </a:lnTo>
                <a:lnTo>
                  <a:pt x="784449" y="1513093"/>
                </a:lnTo>
                <a:cubicBezTo>
                  <a:pt x="780039" y="1504361"/>
                  <a:pt x="797678" y="1504361"/>
                  <a:pt x="797678" y="1513093"/>
                </a:cubicBezTo>
                <a:lnTo>
                  <a:pt x="799134" y="1517416"/>
                </a:lnTo>
                <a:lnTo>
                  <a:pt x="800641" y="1527349"/>
                </a:lnTo>
                <a:lnTo>
                  <a:pt x="799491" y="1533676"/>
                </a:lnTo>
                <a:lnTo>
                  <a:pt x="805072" y="1539992"/>
                </a:lnTo>
                <a:lnTo>
                  <a:pt x="806498" y="1539287"/>
                </a:lnTo>
                <a:lnTo>
                  <a:pt x="799134" y="1517416"/>
                </a:lnTo>
                <a:lnTo>
                  <a:pt x="798230" y="1511455"/>
                </a:lnTo>
                <a:cubicBezTo>
                  <a:pt x="795473" y="1501087"/>
                  <a:pt x="791064" y="1491264"/>
                  <a:pt x="788859" y="1482533"/>
                </a:cubicBezTo>
                <a:cubicBezTo>
                  <a:pt x="788859" y="1469436"/>
                  <a:pt x="802088" y="1469436"/>
                  <a:pt x="806498" y="1478167"/>
                </a:cubicBezTo>
                <a:cubicBezTo>
                  <a:pt x="806498" y="1494539"/>
                  <a:pt x="813939" y="1513365"/>
                  <a:pt x="813939" y="1530965"/>
                </a:cubicBezTo>
                <a:lnTo>
                  <a:pt x="811118" y="1546834"/>
                </a:lnTo>
                <a:lnTo>
                  <a:pt x="831330" y="1569708"/>
                </a:lnTo>
                <a:lnTo>
                  <a:pt x="832568" y="1566451"/>
                </a:lnTo>
                <a:lnTo>
                  <a:pt x="835892" y="1564439"/>
                </a:lnTo>
                <a:lnTo>
                  <a:pt x="834462" y="1572267"/>
                </a:lnTo>
                <a:lnTo>
                  <a:pt x="840670" y="1577100"/>
                </a:lnTo>
                <a:lnTo>
                  <a:pt x="846034" y="1575270"/>
                </a:lnTo>
                <a:cubicBezTo>
                  <a:pt x="846034" y="1570860"/>
                  <a:pt x="846034" y="1570860"/>
                  <a:pt x="841725" y="1566451"/>
                </a:cubicBezTo>
                <a:cubicBezTo>
                  <a:pt x="840648" y="1564246"/>
                  <a:pt x="839032" y="1563419"/>
                  <a:pt x="837349" y="1563557"/>
                </a:cubicBezTo>
                <a:lnTo>
                  <a:pt x="835892" y="1564439"/>
                </a:lnTo>
                <a:lnTo>
                  <a:pt x="836002" y="1563832"/>
                </a:lnTo>
                <a:cubicBezTo>
                  <a:pt x="835800" y="1548536"/>
                  <a:pt x="827721" y="1534480"/>
                  <a:pt x="824489" y="1517944"/>
                </a:cubicBezTo>
                <a:cubicBezTo>
                  <a:pt x="824489" y="1509124"/>
                  <a:pt x="841725" y="1509124"/>
                  <a:pt x="841725" y="1517944"/>
                </a:cubicBezTo>
                <a:cubicBezTo>
                  <a:pt x="841725" y="1539992"/>
                  <a:pt x="854652" y="1562041"/>
                  <a:pt x="850343" y="1579680"/>
                </a:cubicBezTo>
                <a:lnTo>
                  <a:pt x="847269" y="1582236"/>
                </a:lnTo>
                <a:lnTo>
                  <a:pt x="877088" y="1605446"/>
                </a:lnTo>
                <a:lnTo>
                  <a:pt x="884410" y="1609161"/>
                </a:lnTo>
                <a:lnTo>
                  <a:pt x="880174" y="1587877"/>
                </a:lnTo>
                <a:cubicBezTo>
                  <a:pt x="875778" y="1574625"/>
                  <a:pt x="871382" y="1561373"/>
                  <a:pt x="866986" y="1552538"/>
                </a:cubicBezTo>
                <a:cubicBezTo>
                  <a:pt x="862589" y="1543704"/>
                  <a:pt x="875778" y="1539286"/>
                  <a:pt x="880174" y="1548121"/>
                </a:cubicBezTo>
                <a:cubicBezTo>
                  <a:pt x="882372" y="1554747"/>
                  <a:pt x="892263" y="1576834"/>
                  <a:pt x="897759" y="1597817"/>
                </a:cubicBezTo>
                <a:lnTo>
                  <a:pt x="900078" y="1617110"/>
                </a:lnTo>
                <a:lnTo>
                  <a:pt x="909868" y="1622078"/>
                </a:lnTo>
                <a:lnTo>
                  <a:pt x="932735" y="1627342"/>
                </a:lnTo>
                <a:lnTo>
                  <a:pt x="920873" y="1574740"/>
                </a:lnTo>
                <a:lnTo>
                  <a:pt x="922888" y="1569242"/>
                </a:lnTo>
                <a:lnTo>
                  <a:pt x="895712" y="1554832"/>
                </a:lnTo>
                <a:cubicBezTo>
                  <a:pt x="879964" y="1545058"/>
                  <a:pt x="864662" y="1534061"/>
                  <a:pt x="849880" y="1521767"/>
                </a:cubicBezTo>
                <a:cubicBezTo>
                  <a:pt x="801702" y="1478056"/>
                  <a:pt x="757904" y="1429973"/>
                  <a:pt x="718485" y="1373148"/>
                </a:cubicBezTo>
                <a:cubicBezTo>
                  <a:pt x="696586" y="1346921"/>
                  <a:pt x="696586" y="1316323"/>
                  <a:pt x="674687" y="1360035"/>
                </a:cubicBezTo>
                <a:cubicBezTo>
                  <a:pt x="661548" y="1390633"/>
                  <a:pt x="648408" y="1425602"/>
                  <a:pt x="639648" y="1456200"/>
                </a:cubicBezTo>
                <a:cubicBezTo>
                  <a:pt x="556432" y="1718469"/>
                  <a:pt x="587091" y="2028821"/>
                  <a:pt x="841120" y="2177440"/>
                </a:cubicBezTo>
                <a:cubicBezTo>
                  <a:pt x="807177" y="2159409"/>
                  <a:pt x="775491" y="2138851"/>
                  <a:pt x="746124" y="2116099"/>
                </a:cubicBezTo>
                <a:lnTo>
                  <a:pt x="708880" y="2081877"/>
                </a:lnTo>
                <a:lnTo>
                  <a:pt x="658810" y="2018234"/>
                </a:lnTo>
                <a:cubicBezTo>
                  <a:pt x="536449" y="1813542"/>
                  <a:pt x="571762" y="1528324"/>
                  <a:pt x="683447" y="1311952"/>
                </a:cubicBezTo>
                <a:cubicBezTo>
                  <a:pt x="683447" y="1307581"/>
                  <a:pt x="692206" y="1307581"/>
                  <a:pt x="696586" y="1311952"/>
                </a:cubicBezTo>
                <a:cubicBezTo>
                  <a:pt x="773233" y="1434344"/>
                  <a:pt x="876707" y="1553390"/>
                  <a:pt x="1018743" y="1590024"/>
                </a:cubicBezTo>
                <a:lnTo>
                  <a:pt x="1026739" y="1591341"/>
                </a:lnTo>
                <a:lnTo>
                  <a:pt x="1026101" y="1587378"/>
                </a:lnTo>
                <a:cubicBezTo>
                  <a:pt x="1026101" y="1578600"/>
                  <a:pt x="1038801" y="1574211"/>
                  <a:pt x="1043035" y="1582989"/>
                </a:cubicBezTo>
                <a:lnTo>
                  <a:pt x="1044239" y="1594224"/>
                </a:lnTo>
                <a:lnTo>
                  <a:pt x="1069077" y="1598317"/>
                </a:lnTo>
                <a:lnTo>
                  <a:pt x="1068567" y="1596701"/>
                </a:lnTo>
                <a:cubicBezTo>
                  <a:pt x="1064201" y="1588058"/>
                  <a:pt x="1077298" y="1583736"/>
                  <a:pt x="1081662" y="1592379"/>
                </a:cubicBezTo>
                <a:lnTo>
                  <a:pt x="1084315" y="1600549"/>
                </a:lnTo>
                <a:lnTo>
                  <a:pt x="1098676" y="1601177"/>
                </a:lnTo>
                <a:lnTo>
                  <a:pt x="1098828" y="1600775"/>
                </a:lnTo>
                <a:lnTo>
                  <a:pt x="1099854" y="1601229"/>
                </a:lnTo>
                <a:lnTo>
                  <a:pt x="1156945" y="1603726"/>
                </a:lnTo>
                <a:cubicBezTo>
                  <a:pt x="1238862" y="1602907"/>
                  <a:pt x="1334944" y="1587335"/>
                  <a:pt x="1384217" y="1534881"/>
                </a:cubicBezTo>
                <a:cubicBezTo>
                  <a:pt x="1414876" y="1504283"/>
                  <a:pt x="1441155" y="1447458"/>
                  <a:pt x="1493713" y="1443087"/>
                </a:cubicBezTo>
                <a:cubicBezTo>
                  <a:pt x="1511232" y="1443087"/>
                  <a:pt x="1537511" y="1473685"/>
                  <a:pt x="1555030" y="1486798"/>
                </a:cubicBezTo>
                <a:cubicBezTo>
                  <a:pt x="1594449" y="1513025"/>
                  <a:pt x="1633867" y="1534881"/>
                  <a:pt x="1677665" y="1547994"/>
                </a:cubicBezTo>
                <a:cubicBezTo>
                  <a:pt x="1697375" y="1554551"/>
                  <a:pt x="1717631" y="1559742"/>
                  <a:pt x="1738162" y="1563293"/>
                </a:cubicBezTo>
                <a:lnTo>
                  <a:pt x="1745749" y="1563960"/>
                </a:lnTo>
                <a:lnTo>
                  <a:pt x="1738888" y="1552383"/>
                </a:lnTo>
                <a:cubicBezTo>
                  <a:pt x="1738888" y="1548017"/>
                  <a:pt x="1738888" y="1539286"/>
                  <a:pt x="1743254" y="1539286"/>
                </a:cubicBezTo>
                <a:cubicBezTo>
                  <a:pt x="1760716" y="1539286"/>
                  <a:pt x="1773813" y="1539286"/>
                  <a:pt x="1786910" y="1543652"/>
                </a:cubicBezTo>
                <a:cubicBezTo>
                  <a:pt x="1795641" y="1548017"/>
                  <a:pt x="1791276" y="1561114"/>
                  <a:pt x="1782544" y="1561114"/>
                </a:cubicBezTo>
                <a:lnTo>
                  <a:pt x="1758534" y="1555112"/>
                </a:lnTo>
                <a:lnTo>
                  <a:pt x="1751985" y="1543652"/>
                </a:lnTo>
                <a:cubicBezTo>
                  <a:pt x="1751985" y="1548017"/>
                  <a:pt x="1751985" y="1552383"/>
                  <a:pt x="1747619" y="1552383"/>
                </a:cubicBezTo>
                <a:lnTo>
                  <a:pt x="1758534" y="1555112"/>
                </a:lnTo>
                <a:lnTo>
                  <a:pt x="1764534" y="1565612"/>
                </a:lnTo>
                <a:lnTo>
                  <a:pt x="1800301" y="1568757"/>
                </a:lnTo>
                <a:lnTo>
                  <a:pt x="1805165" y="1568287"/>
                </a:lnTo>
                <a:lnTo>
                  <a:pt x="1803022" y="1565481"/>
                </a:lnTo>
                <a:cubicBezTo>
                  <a:pt x="1803022" y="1561115"/>
                  <a:pt x="1805245" y="1556749"/>
                  <a:pt x="1809690" y="1556749"/>
                </a:cubicBezTo>
                <a:cubicBezTo>
                  <a:pt x="1816357" y="1556749"/>
                  <a:pt x="1819691" y="1561115"/>
                  <a:pt x="1819691" y="1565481"/>
                </a:cubicBezTo>
                <a:lnTo>
                  <a:pt x="1817887" y="1567056"/>
                </a:lnTo>
                <a:lnTo>
                  <a:pt x="1862439" y="1562747"/>
                </a:lnTo>
                <a:cubicBezTo>
                  <a:pt x="1882970" y="1558649"/>
                  <a:pt x="1903226" y="1552365"/>
                  <a:pt x="1922936" y="1543623"/>
                </a:cubicBezTo>
                <a:cubicBezTo>
                  <a:pt x="1943740" y="1532695"/>
                  <a:pt x="1966187" y="1518489"/>
                  <a:pt x="1987743" y="1501687"/>
                </a:cubicBezTo>
                <a:lnTo>
                  <a:pt x="1997343" y="1492405"/>
                </a:lnTo>
                <a:lnTo>
                  <a:pt x="1997254" y="1492024"/>
                </a:lnTo>
                <a:cubicBezTo>
                  <a:pt x="1995071" y="1487670"/>
                  <a:pt x="1998345" y="1484404"/>
                  <a:pt x="2002165" y="1483315"/>
                </a:cubicBezTo>
                <a:lnTo>
                  <a:pt x="2005118" y="1484886"/>
                </a:lnTo>
                <a:lnTo>
                  <a:pt x="2032808" y="1458109"/>
                </a:lnTo>
                <a:lnTo>
                  <a:pt x="2032575" y="1457133"/>
                </a:lnTo>
                <a:cubicBezTo>
                  <a:pt x="2032575" y="1452767"/>
                  <a:pt x="2035909" y="1449493"/>
                  <a:pt x="2039798" y="1448947"/>
                </a:cubicBezTo>
                <a:lnTo>
                  <a:pt x="2041177" y="1450017"/>
                </a:lnTo>
                <a:lnTo>
                  <a:pt x="2047213" y="1444179"/>
                </a:lnTo>
                <a:cubicBezTo>
                  <a:pt x="2055836" y="1433525"/>
                  <a:pt x="2063604" y="1422392"/>
                  <a:pt x="2070199" y="1410866"/>
                </a:cubicBezTo>
                <a:lnTo>
                  <a:pt x="2073661" y="1403125"/>
                </a:lnTo>
                <a:lnTo>
                  <a:pt x="2075239" y="1398676"/>
                </a:lnTo>
                <a:lnTo>
                  <a:pt x="2075642" y="1398698"/>
                </a:lnTo>
                <a:lnTo>
                  <a:pt x="2086153" y="1375197"/>
                </a:lnTo>
                <a:cubicBezTo>
                  <a:pt x="2094023" y="1350746"/>
                  <a:pt x="2095939" y="1325066"/>
                  <a:pt x="2089369" y="1298839"/>
                </a:cubicBezTo>
                <a:cubicBezTo>
                  <a:pt x="2067470" y="1215787"/>
                  <a:pt x="2010532" y="1154591"/>
                  <a:pt x="1971114" y="1084652"/>
                </a:cubicBezTo>
                <a:cubicBezTo>
                  <a:pt x="1966734" y="1080281"/>
                  <a:pt x="1971114" y="1075910"/>
                  <a:pt x="1975494" y="1071539"/>
                </a:cubicBezTo>
                <a:cubicBezTo>
                  <a:pt x="1993013" y="1058425"/>
                  <a:pt x="2012448" y="1047771"/>
                  <a:pt x="2032637" y="1038141"/>
                </a:cubicBezTo>
                <a:lnTo>
                  <a:pt x="2032927" y="1038012"/>
                </a:lnTo>
                <a:lnTo>
                  <a:pt x="2027734" y="1034461"/>
                </a:lnTo>
                <a:cubicBezTo>
                  <a:pt x="2027734" y="1031286"/>
                  <a:pt x="2030829" y="1028111"/>
                  <a:pt x="2037021" y="1028111"/>
                </a:cubicBezTo>
                <a:lnTo>
                  <a:pt x="2042535" y="1033766"/>
                </a:lnTo>
                <a:lnTo>
                  <a:pt x="2094297" y="1010889"/>
                </a:lnTo>
                <a:lnTo>
                  <a:pt x="2152204" y="981826"/>
                </a:lnTo>
                <a:lnTo>
                  <a:pt x="2151214" y="979366"/>
                </a:lnTo>
                <a:cubicBezTo>
                  <a:pt x="2149045" y="974977"/>
                  <a:pt x="2151214" y="971685"/>
                  <a:pt x="2154469" y="970588"/>
                </a:cubicBezTo>
                <a:lnTo>
                  <a:pt x="2162184" y="974056"/>
                </a:lnTo>
                <a:lnTo>
                  <a:pt x="2203245" y="940404"/>
                </a:lnTo>
                <a:cubicBezTo>
                  <a:pt x="2286462" y="844239"/>
                  <a:pt x="2290841" y="682506"/>
                  <a:pt x="2194485" y="590712"/>
                </a:cubicBezTo>
                <a:cubicBezTo>
                  <a:pt x="2111268" y="512031"/>
                  <a:pt x="1993013" y="468320"/>
                  <a:pt x="1874758" y="459578"/>
                </a:cubicBezTo>
                <a:cubicBezTo>
                  <a:pt x="1817820" y="455207"/>
                  <a:pt x="1760882" y="463949"/>
                  <a:pt x="1703944" y="481433"/>
                </a:cubicBezTo>
                <a:cubicBezTo>
                  <a:pt x="1651386" y="494547"/>
                  <a:pt x="1616348" y="525145"/>
                  <a:pt x="1572550" y="551372"/>
                </a:cubicBezTo>
                <a:cubicBezTo>
                  <a:pt x="1568170" y="555743"/>
                  <a:pt x="1559410" y="551372"/>
                  <a:pt x="1559410" y="542629"/>
                </a:cubicBezTo>
                <a:lnTo>
                  <a:pt x="1556308" y="508758"/>
                </a:lnTo>
                <a:lnTo>
                  <a:pt x="1550928" y="512174"/>
                </a:lnTo>
                <a:cubicBezTo>
                  <a:pt x="1542038" y="512174"/>
                  <a:pt x="1542038" y="499474"/>
                  <a:pt x="1550928" y="499474"/>
                </a:cubicBezTo>
                <a:lnTo>
                  <a:pt x="1555738" y="502528"/>
                </a:lnTo>
                <a:lnTo>
                  <a:pt x="1552097" y="462778"/>
                </a:lnTo>
                <a:lnTo>
                  <a:pt x="1550769" y="464549"/>
                </a:lnTo>
                <a:cubicBezTo>
                  <a:pt x="1546404" y="464549"/>
                  <a:pt x="1544221" y="460183"/>
                  <a:pt x="1544221" y="455817"/>
                </a:cubicBezTo>
                <a:lnTo>
                  <a:pt x="1550672" y="447216"/>
                </a:lnTo>
                <a:lnTo>
                  <a:pt x="1550103" y="441000"/>
                </a:lnTo>
                <a:cubicBezTo>
                  <a:pt x="1542986" y="407124"/>
                  <a:pt x="1530941" y="374340"/>
                  <a:pt x="1511232" y="345928"/>
                </a:cubicBezTo>
                <a:cubicBezTo>
                  <a:pt x="1471814" y="289103"/>
                  <a:pt x="1401736" y="258505"/>
                  <a:pt x="1327279" y="254134"/>
                </a:cubicBezTo>
                <a:cubicBezTo>
                  <a:pt x="1169606" y="245391"/>
                  <a:pt x="981275" y="297845"/>
                  <a:pt x="889299" y="433351"/>
                </a:cubicBezTo>
                <a:cubicBezTo>
                  <a:pt x="884919" y="437722"/>
                  <a:pt x="871779" y="433351"/>
                  <a:pt x="876159" y="424608"/>
                </a:cubicBezTo>
                <a:cubicBezTo>
                  <a:pt x="880539" y="424608"/>
                  <a:pt x="884919" y="428980"/>
                  <a:pt x="889299" y="428980"/>
                </a:cubicBezTo>
                <a:lnTo>
                  <a:pt x="898641" y="398264"/>
                </a:lnTo>
                <a:lnTo>
                  <a:pt x="919145" y="374238"/>
                </a:lnTo>
                <a:lnTo>
                  <a:pt x="938729" y="359401"/>
                </a:lnTo>
                <a:lnTo>
                  <a:pt x="920850" y="337549"/>
                </a:lnTo>
                <a:cubicBezTo>
                  <a:pt x="916563" y="328817"/>
                  <a:pt x="925136" y="320086"/>
                  <a:pt x="929422" y="324452"/>
                </a:cubicBezTo>
                <a:lnTo>
                  <a:pt x="948658" y="351880"/>
                </a:lnTo>
                <a:lnTo>
                  <a:pt x="994758" y="316955"/>
                </a:lnTo>
                <a:lnTo>
                  <a:pt x="969831" y="307006"/>
                </a:lnTo>
                <a:cubicBezTo>
                  <a:pt x="963308" y="301447"/>
                  <a:pt x="958009" y="294499"/>
                  <a:pt x="953474" y="286740"/>
                </a:cubicBezTo>
                <a:lnTo>
                  <a:pt x="943743" y="265965"/>
                </a:lnTo>
                <a:lnTo>
                  <a:pt x="945931" y="281491"/>
                </a:lnTo>
                <a:cubicBezTo>
                  <a:pt x="948679" y="290222"/>
                  <a:pt x="953075" y="297862"/>
                  <a:pt x="959669" y="302227"/>
                </a:cubicBezTo>
                <a:cubicBezTo>
                  <a:pt x="959669" y="306593"/>
                  <a:pt x="968462" y="306593"/>
                  <a:pt x="968462" y="306593"/>
                </a:cubicBezTo>
                <a:cubicBezTo>
                  <a:pt x="972858" y="310959"/>
                  <a:pt x="977254" y="315324"/>
                  <a:pt x="977254" y="319690"/>
                </a:cubicBezTo>
                <a:cubicBezTo>
                  <a:pt x="981650" y="328421"/>
                  <a:pt x="968462" y="332787"/>
                  <a:pt x="964066" y="324056"/>
                </a:cubicBezTo>
                <a:cubicBezTo>
                  <a:pt x="964066" y="319690"/>
                  <a:pt x="955273" y="319690"/>
                  <a:pt x="950877" y="315324"/>
                </a:cubicBezTo>
                <a:cubicBezTo>
                  <a:pt x="946481" y="315324"/>
                  <a:pt x="942085" y="306593"/>
                  <a:pt x="937689" y="302227"/>
                </a:cubicBezTo>
                <a:cubicBezTo>
                  <a:pt x="933293" y="289130"/>
                  <a:pt x="928896" y="276033"/>
                  <a:pt x="924500" y="258571"/>
                </a:cubicBezTo>
                <a:cubicBezTo>
                  <a:pt x="924500" y="254205"/>
                  <a:pt x="927797" y="250931"/>
                  <a:pt x="931644" y="249840"/>
                </a:cubicBezTo>
                <a:lnTo>
                  <a:pt x="937981" y="252489"/>
                </a:lnTo>
                <a:lnTo>
                  <a:pt x="920912" y="210654"/>
                </a:lnTo>
                <a:cubicBezTo>
                  <a:pt x="916563" y="201870"/>
                  <a:pt x="929609" y="193086"/>
                  <a:pt x="933957" y="201870"/>
                </a:cubicBezTo>
                <a:cubicBezTo>
                  <a:pt x="950263" y="228223"/>
                  <a:pt x="956786" y="271869"/>
                  <a:pt x="979207" y="293898"/>
                </a:cubicBezTo>
                <a:lnTo>
                  <a:pt x="999728" y="303476"/>
                </a:lnTo>
                <a:lnTo>
                  <a:pt x="955266" y="209453"/>
                </a:lnTo>
                <a:cubicBezTo>
                  <a:pt x="936654" y="176592"/>
                  <a:pt x="915853" y="144826"/>
                  <a:pt x="893956" y="114155"/>
                </a:cubicBezTo>
                <a:cubicBezTo>
                  <a:pt x="891766" y="111965"/>
                  <a:pt x="893956" y="108679"/>
                  <a:pt x="897240" y="107035"/>
                </a:cubicBezTo>
                <a:close/>
                <a:moveTo>
                  <a:pt x="608990" y="607"/>
                </a:moveTo>
                <a:cubicBezTo>
                  <a:pt x="705346" y="-3764"/>
                  <a:pt x="832361" y="13720"/>
                  <a:pt x="884919" y="109886"/>
                </a:cubicBezTo>
                <a:cubicBezTo>
                  <a:pt x="927622" y="182010"/>
                  <a:pt x="930907" y="268886"/>
                  <a:pt x="913251" y="350231"/>
                </a:cubicBezTo>
                <a:lnTo>
                  <a:pt x="898641" y="398264"/>
                </a:lnTo>
                <a:lnTo>
                  <a:pt x="876159" y="424608"/>
                </a:lnTo>
                <a:cubicBezTo>
                  <a:pt x="911198" y="324072"/>
                  <a:pt x="937477" y="162340"/>
                  <a:pt x="845500" y="83659"/>
                </a:cubicBezTo>
                <a:cubicBezTo>
                  <a:pt x="757904" y="4978"/>
                  <a:pt x="613370" y="-3764"/>
                  <a:pt x="503874" y="31205"/>
                </a:cubicBezTo>
                <a:cubicBezTo>
                  <a:pt x="381239" y="74917"/>
                  <a:pt x="271742" y="179824"/>
                  <a:pt x="219185" y="297845"/>
                </a:cubicBezTo>
                <a:cubicBezTo>
                  <a:pt x="188526" y="372155"/>
                  <a:pt x="175386" y="446464"/>
                  <a:pt x="201665" y="525145"/>
                </a:cubicBezTo>
                <a:cubicBezTo>
                  <a:pt x="219185" y="568856"/>
                  <a:pt x="245463" y="612568"/>
                  <a:pt x="241084" y="660651"/>
                </a:cubicBezTo>
                <a:cubicBezTo>
                  <a:pt x="241084" y="665022"/>
                  <a:pt x="236704" y="669393"/>
                  <a:pt x="232324" y="669393"/>
                </a:cubicBezTo>
                <a:cubicBezTo>
                  <a:pt x="92170" y="669393"/>
                  <a:pt x="8953" y="774301"/>
                  <a:pt x="17713" y="909806"/>
                </a:cubicBezTo>
                <a:cubicBezTo>
                  <a:pt x="18808" y="934940"/>
                  <a:pt x="23461" y="962260"/>
                  <a:pt x="31742" y="988760"/>
                </a:cubicBezTo>
                <a:lnTo>
                  <a:pt x="43755" y="1013610"/>
                </a:lnTo>
                <a:lnTo>
                  <a:pt x="48280" y="992409"/>
                </a:lnTo>
                <a:cubicBezTo>
                  <a:pt x="48280" y="983661"/>
                  <a:pt x="65822" y="988035"/>
                  <a:pt x="61436" y="996783"/>
                </a:cubicBezTo>
                <a:cubicBezTo>
                  <a:pt x="58147" y="1006625"/>
                  <a:pt x="56229" y="1016672"/>
                  <a:pt x="55552" y="1026701"/>
                </a:cubicBezTo>
                <a:lnTo>
                  <a:pt x="56219" y="1039394"/>
                </a:lnTo>
                <a:lnTo>
                  <a:pt x="67533" y="1062797"/>
                </a:lnTo>
                <a:lnTo>
                  <a:pt x="103644" y="1098978"/>
                </a:lnTo>
                <a:lnTo>
                  <a:pt x="107137" y="1095422"/>
                </a:lnTo>
                <a:cubicBezTo>
                  <a:pt x="110411" y="1095422"/>
                  <a:pt x="113685" y="1097644"/>
                  <a:pt x="113685" y="1102089"/>
                </a:cubicBezTo>
                <a:lnTo>
                  <a:pt x="114057" y="1106247"/>
                </a:lnTo>
                <a:lnTo>
                  <a:pt x="142988" y="1117461"/>
                </a:lnTo>
                <a:lnTo>
                  <a:pt x="144509" y="1111516"/>
                </a:lnTo>
                <a:lnTo>
                  <a:pt x="150999" y="1110107"/>
                </a:lnTo>
                <a:lnTo>
                  <a:pt x="152678" y="1104510"/>
                </a:lnTo>
                <a:cubicBezTo>
                  <a:pt x="155952" y="1102327"/>
                  <a:pt x="160318" y="1102327"/>
                  <a:pt x="162501" y="1106692"/>
                </a:cubicBezTo>
                <a:lnTo>
                  <a:pt x="170528" y="1124977"/>
                </a:lnTo>
                <a:lnTo>
                  <a:pt x="188958" y="1124466"/>
                </a:lnTo>
                <a:lnTo>
                  <a:pt x="188958" y="1111128"/>
                </a:lnTo>
                <a:cubicBezTo>
                  <a:pt x="184725" y="1102350"/>
                  <a:pt x="201658" y="1097961"/>
                  <a:pt x="201658" y="1106739"/>
                </a:cubicBezTo>
                <a:lnTo>
                  <a:pt x="204722" y="1124029"/>
                </a:lnTo>
                <a:lnTo>
                  <a:pt x="206045" y="1123993"/>
                </a:lnTo>
                <a:cubicBezTo>
                  <a:pt x="214805" y="1119622"/>
                  <a:pt x="219185" y="1137106"/>
                  <a:pt x="210425" y="1137106"/>
                </a:cubicBezTo>
                <a:lnTo>
                  <a:pt x="205822" y="1137417"/>
                </a:lnTo>
                <a:lnTo>
                  <a:pt x="202613" y="1157750"/>
                </a:lnTo>
                <a:lnTo>
                  <a:pt x="222595" y="1156984"/>
                </a:lnTo>
                <a:lnTo>
                  <a:pt x="227963" y="1157913"/>
                </a:lnTo>
                <a:lnTo>
                  <a:pt x="207687" y="1102683"/>
                </a:lnTo>
                <a:cubicBezTo>
                  <a:pt x="196190" y="1050776"/>
                  <a:pt x="197285" y="995044"/>
                  <a:pt x="206045" y="940404"/>
                </a:cubicBezTo>
                <a:cubicBezTo>
                  <a:pt x="206045" y="936033"/>
                  <a:pt x="210425" y="934940"/>
                  <a:pt x="214257" y="936033"/>
                </a:cubicBezTo>
                <a:cubicBezTo>
                  <a:pt x="218090" y="937126"/>
                  <a:pt x="221374" y="940404"/>
                  <a:pt x="219185" y="944776"/>
                </a:cubicBezTo>
                <a:cubicBezTo>
                  <a:pt x="210972" y="1002147"/>
                  <a:pt x="213231" y="1061362"/>
                  <a:pt x="228269" y="1114354"/>
                </a:cubicBezTo>
                <a:lnTo>
                  <a:pt x="247105" y="1163539"/>
                </a:lnTo>
                <a:lnTo>
                  <a:pt x="258774" y="1171746"/>
                </a:lnTo>
                <a:cubicBezTo>
                  <a:pt x="271929" y="1184869"/>
                  <a:pt x="280700" y="1200178"/>
                  <a:pt x="288374" y="1216581"/>
                </a:cubicBezTo>
                <a:lnTo>
                  <a:pt x="292376" y="1225514"/>
                </a:lnTo>
                <a:lnTo>
                  <a:pt x="314035" y="1246590"/>
                </a:lnTo>
                <a:cubicBezTo>
                  <a:pt x="342641" y="1268240"/>
                  <a:pt x="377954" y="1283539"/>
                  <a:pt x="420657" y="1290096"/>
                </a:cubicBezTo>
                <a:cubicBezTo>
                  <a:pt x="442556" y="1294467"/>
                  <a:pt x="481975" y="1290096"/>
                  <a:pt x="495115" y="1311952"/>
                </a:cubicBezTo>
                <a:cubicBezTo>
                  <a:pt x="512634" y="1342550"/>
                  <a:pt x="495115" y="1399375"/>
                  <a:pt x="490735" y="1429973"/>
                </a:cubicBezTo>
                <a:cubicBezTo>
                  <a:pt x="454601" y="1652902"/>
                  <a:pt x="517013" y="1880748"/>
                  <a:pt x="665038" y="2041593"/>
                </a:cubicBezTo>
                <a:lnTo>
                  <a:pt x="708880" y="2081877"/>
                </a:lnTo>
                <a:lnTo>
                  <a:pt x="733507" y="2113179"/>
                </a:lnTo>
                <a:cubicBezTo>
                  <a:pt x="763036" y="2142129"/>
                  <a:pt x="797322" y="2168151"/>
                  <a:pt x="836740" y="2190553"/>
                </a:cubicBezTo>
                <a:cubicBezTo>
                  <a:pt x="587091" y="2059419"/>
                  <a:pt x="433797" y="1766552"/>
                  <a:pt x="464456" y="1491169"/>
                </a:cubicBezTo>
                <a:cubicBezTo>
                  <a:pt x="468836" y="1467128"/>
                  <a:pt x="473216" y="1444179"/>
                  <a:pt x="476500" y="1421231"/>
                </a:cubicBezTo>
                <a:lnTo>
                  <a:pt x="479812" y="1378924"/>
                </a:lnTo>
                <a:lnTo>
                  <a:pt x="473651" y="1373789"/>
                </a:lnTo>
                <a:cubicBezTo>
                  <a:pt x="469285" y="1360692"/>
                  <a:pt x="464920" y="1343230"/>
                  <a:pt x="460554" y="1330133"/>
                </a:cubicBezTo>
                <a:cubicBezTo>
                  <a:pt x="456188" y="1321402"/>
                  <a:pt x="469285" y="1317036"/>
                  <a:pt x="473651" y="1325767"/>
                </a:cubicBezTo>
                <a:lnTo>
                  <a:pt x="481671" y="1355175"/>
                </a:lnTo>
                <a:lnTo>
                  <a:pt x="481975" y="1351292"/>
                </a:lnTo>
                <a:cubicBezTo>
                  <a:pt x="486355" y="1316323"/>
                  <a:pt x="464456" y="1311952"/>
                  <a:pt x="429417" y="1307581"/>
                </a:cubicBezTo>
                <a:cubicBezTo>
                  <a:pt x="411350" y="1304303"/>
                  <a:pt x="392051" y="1299795"/>
                  <a:pt x="372907" y="1293366"/>
                </a:cubicBezTo>
                <a:lnTo>
                  <a:pt x="365525" y="1289948"/>
                </a:lnTo>
                <a:lnTo>
                  <a:pt x="373497" y="1315383"/>
                </a:lnTo>
                <a:cubicBezTo>
                  <a:pt x="374844" y="1320620"/>
                  <a:pt x="375786" y="1325994"/>
                  <a:pt x="375853" y="1331437"/>
                </a:cubicBezTo>
                <a:lnTo>
                  <a:pt x="375028" y="1336132"/>
                </a:lnTo>
                <a:lnTo>
                  <a:pt x="376628" y="1337414"/>
                </a:lnTo>
                <a:lnTo>
                  <a:pt x="395678" y="1346030"/>
                </a:lnTo>
                <a:lnTo>
                  <a:pt x="386338" y="1307978"/>
                </a:lnTo>
                <a:cubicBezTo>
                  <a:pt x="386338" y="1299200"/>
                  <a:pt x="399265" y="1294811"/>
                  <a:pt x="399265" y="1303589"/>
                </a:cubicBezTo>
                <a:cubicBezTo>
                  <a:pt x="403574" y="1312367"/>
                  <a:pt x="405729" y="1321145"/>
                  <a:pt x="407883" y="1329923"/>
                </a:cubicBezTo>
                <a:lnTo>
                  <a:pt x="416190" y="1355306"/>
                </a:lnTo>
                <a:lnTo>
                  <a:pt x="464883" y="1377328"/>
                </a:lnTo>
                <a:cubicBezTo>
                  <a:pt x="473653" y="1381702"/>
                  <a:pt x="473653" y="1394824"/>
                  <a:pt x="460497" y="1394824"/>
                </a:cubicBezTo>
                <a:cubicBezTo>
                  <a:pt x="436378" y="1383889"/>
                  <a:pt x="406777" y="1372954"/>
                  <a:pt x="379369" y="1358191"/>
                </a:cubicBezTo>
                <a:lnTo>
                  <a:pt x="367548" y="1350366"/>
                </a:lnTo>
                <a:lnTo>
                  <a:pt x="363263" y="1352314"/>
                </a:lnTo>
                <a:lnTo>
                  <a:pt x="360948" y="1345996"/>
                </a:lnTo>
                <a:lnTo>
                  <a:pt x="340861" y="1332699"/>
                </a:lnTo>
                <a:cubicBezTo>
                  <a:pt x="329212" y="1322925"/>
                  <a:pt x="319071" y="1311717"/>
                  <a:pt x="311397" y="1298595"/>
                </a:cubicBezTo>
                <a:cubicBezTo>
                  <a:pt x="303723" y="1285472"/>
                  <a:pt x="297419" y="1270710"/>
                  <a:pt x="291115" y="1256016"/>
                </a:cubicBezTo>
                <a:lnTo>
                  <a:pt x="283541" y="1240268"/>
                </a:lnTo>
                <a:lnTo>
                  <a:pt x="237431" y="1180236"/>
                </a:lnTo>
                <a:lnTo>
                  <a:pt x="222424" y="1173788"/>
                </a:lnTo>
                <a:cubicBezTo>
                  <a:pt x="214989" y="1171951"/>
                  <a:pt x="206699" y="1171200"/>
                  <a:pt x="197380" y="1171746"/>
                </a:cubicBezTo>
                <a:cubicBezTo>
                  <a:pt x="144757" y="1176120"/>
                  <a:pt x="100904" y="1171746"/>
                  <a:pt x="70207" y="1128006"/>
                </a:cubicBezTo>
                <a:cubicBezTo>
                  <a:pt x="57051" y="1108322"/>
                  <a:pt x="47184" y="1086452"/>
                  <a:pt x="42799" y="1063488"/>
                </a:cubicBezTo>
                <a:lnTo>
                  <a:pt x="41765" y="1046924"/>
                </a:lnTo>
                <a:lnTo>
                  <a:pt x="10869" y="976671"/>
                </a:lnTo>
                <a:cubicBezTo>
                  <a:pt x="2657" y="945322"/>
                  <a:pt x="-902" y="913085"/>
                  <a:pt x="193" y="883579"/>
                </a:cubicBezTo>
                <a:cubicBezTo>
                  <a:pt x="4573" y="809270"/>
                  <a:pt x="30852" y="743702"/>
                  <a:pt x="87790" y="695620"/>
                </a:cubicBezTo>
                <a:cubicBezTo>
                  <a:pt x="114069" y="673764"/>
                  <a:pt x="149107" y="665022"/>
                  <a:pt x="184146" y="656279"/>
                </a:cubicBezTo>
                <a:cubicBezTo>
                  <a:pt x="214805" y="651908"/>
                  <a:pt x="236704" y="660651"/>
                  <a:pt x="223564" y="612568"/>
                </a:cubicBezTo>
                <a:cubicBezTo>
                  <a:pt x="210425" y="577599"/>
                  <a:pt x="192906" y="547001"/>
                  <a:pt x="184146" y="512031"/>
                </a:cubicBezTo>
                <a:cubicBezTo>
                  <a:pt x="118449" y="267247"/>
                  <a:pt x="372479" y="9349"/>
                  <a:pt x="608990" y="607"/>
                </a:cubicBezTo>
                <a:close/>
              </a:path>
            </a:pathLst>
          </a:custGeom>
          <a:blipFill dpi="0" rotWithShape="1">
            <a:blip r:embed="rId4"/>
            <a:srcRect/>
            <a:tile tx="0" ty="0" sx="100000" sy="100000" flip="none" algn="tl"/>
          </a:blipFill>
          <a:ln>
            <a:noFill/>
          </a:ln>
        </p:spPr>
        <p:txBody>
          <a:bodyPr vert="horz" wrap="square" lIns="91412" tIns="45706" rIns="91412" bIns="45706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 sz="2399">
              <a:cs typeface="+mn-ea"/>
              <a:sym typeface="+mn-lt"/>
            </a:endParaRPr>
          </a:p>
        </p:txBody>
      </p:sp>
      <p:sp>
        <p:nvSpPr>
          <p:cNvPr id="2" name="任意多边形 1">
            <a:extLst>
              <a:ext uri="{FF2B5EF4-FFF2-40B4-BE49-F238E27FC236}">
                <a16:creationId xmlns:a16="http://schemas.microsoft.com/office/drawing/2014/main" id="{841408FE-AE86-7902-EF44-428D4D0B8413}"/>
              </a:ext>
            </a:extLst>
          </p:cNvPr>
          <p:cNvSpPr/>
          <p:nvPr/>
        </p:nvSpPr>
        <p:spPr>
          <a:xfrm>
            <a:off x="4439455" y="1072405"/>
            <a:ext cx="3656682" cy="1996710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 dpi="0" rotWithShape="1"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3802154319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30">
              <a:solidFill>
                <a:prstClr val="white"/>
              </a:solidFill>
              <a:cs typeface="+mn-ea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24635F3-1678-F8B7-AA0A-F21ACCCB3C27}"/>
              </a:ext>
            </a:extLst>
          </p:cNvPr>
          <p:cNvSpPr txBox="1"/>
          <p:nvPr/>
        </p:nvSpPr>
        <p:spPr>
          <a:xfrm>
            <a:off x="3712941" y="3192779"/>
            <a:ext cx="543286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4000" dirty="0">
                <a:blipFill dpi="0" rotWithShape="1">
                  <a:blip r:embed="rId4"/>
                  <a:srcRect/>
                  <a:tile tx="0" ty="0" sx="100000" sy="100000" flip="none" algn="tl"/>
                </a:blipFill>
                <a:latin typeface="阿里妈妈东方大楷" pitchFamily="2" charset="-122"/>
                <a:ea typeface="阿里妈妈东方大楷" pitchFamily="2" charset="-122"/>
              </a:rPr>
              <a:t>单击此处添加标题文本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218A26E-5FF1-C9E8-4811-226FFABB1AA6}"/>
              </a:ext>
            </a:extLst>
          </p:cNvPr>
          <p:cNvSpPr txBox="1"/>
          <p:nvPr/>
        </p:nvSpPr>
        <p:spPr>
          <a:xfrm>
            <a:off x="5577482" y="1347485"/>
            <a:ext cx="1681871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dirty="0">
                <a:solidFill>
                  <a:srgbClr val="3D714E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02</a:t>
            </a:r>
            <a:endParaRPr lang="zh-CN" altLang="en-US" sz="8800" dirty="0">
              <a:solidFill>
                <a:srgbClr val="3D714E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03BA1896-BE79-1461-4D1B-0C22D5B7CDEC}"/>
              </a:ext>
            </a:extLst>
          </p:cNvPr>
          <p:cNvSpPr txBox="1"/>
          <p:nvPr/>
        </p:nvSpPr>
        <p:spPr>
          <a:xfrm>
            <a:off x="2821406" y="3956970"/>
            <a:ext cx="7526754" cy="10333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b="1" dirty="0">
                <a:blipFill>
                  <a:blip r:embed="rId4">
                    <a:alphaModFix amt="57000"/>
                  </a:blip>
                  <a:tile tx="0" ty="0" sx="100000" sy="100000" flip="none" algn="tl"/>
                </a:blip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</a:p>
        </p:txBody>
      </p:sp>
    </p:spTree>
    <p:extLst>
      <p:ext uri="{BB962C8B-B14F-4D97-AF65-F5344CB8AC3E}">
        <p14:creationId xmlns:p14="http://schemas.microsoft.com/office/powerpoint/2010/main" val="3908904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图片 22">
            <a:extLst>
              <a:ext uri="{FF2B5EF4-FFF2-40B4-BE49-F238E27FC236}">
                <a16:creationId xmlns:a16="http://schemas.microsoft.com/office/drawing/2014/main" id="{B7CE4987-3F7A-97E0-FF54-EF8F61A7C74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53055" y="1677084"/>
            <a:ext cx="1737511" cy="1743607"/>
          </a:xfrm>
          <a:prstGeom prst="rect">
            <a:avLst/>
          </a:prstGeom>
        </p:spPr>
      </p:pic>
      <p:pic>
        <p:nvPicPr>
          <p:cNvPr id="28" name="图片 27">
            <a:extLst>
              <a:ext uri="{FF2B5EF4-FFF2-40B4-BE49-F238E27FC236}">
                <a16:creationId xmlns:a16="http://schemas.microsoft.com/office/drawing/2014/main" id="{ABD96DA7-5672-D35B-3973-9ADCAE7F6CD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65071" y="3140875"/>
            <a:ext cx="1457070" cy="1444877"/>
          </a:xfrm>
          <a:prstGeom prst="rect">
            <a:avLst/>
          </a:prstGeom>
        </p:spPr>
      </p:pic>
      <p:pic>
        <p:nvPicPr>
          <p:cNvPr id="34" name="图片 33">
            <a:extLst>
              <a:ext uri="{FF2B5EF4-FFF2-40B4-BE49-F238E27FC236}">
                <a16:creationId xmlns:a16="http://schemas.microsoft.com/office/drawing/2014/main" id="{FE84F0EF-192B-6BD6-BA98-752665BD07A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51967" y="2328028"/>
            <a:ext cx="1444877" cy="1444877"/>
          </a:xfrm>
          <a:prstGeom prst="rect">
            <a:avLst/>
          </a:prstGeom>
        </p:spPr>
      </p:pic>
      <p:pic>
        <p:nvPicPr>
          <p:cNvPr id="62" name="图片 61">
            <a:extLst>
              <a:ext uri="{FF2B5EF4-FFF2-40B4-BE49-F238E27FC236}">
                <a16:creationId xmlns:a16="http://schemas.microsoft.com/office/drawing/2014/main" id="{C7943A40-329D-B236-E719-ABC86CCD997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420955" y="3164696"/>
            <a:ext cx="1444877" cy="1450974"/>
          </a:xfrm>
          <a:prstGeom prst="rect">
            <a:avLst/>
          </a:prstGeom>
        </p:spPr>
      </p:pic>
      <p:pic>
        <p:nvPicPr>
          <p:cNvPr id="63" name="图片 62">
            <a:extLst>
              <a:ext uri="{FF2B5EF4-FFF2-40B4-BE49-F238E27FC236}">
                <a16:creationId xmlns:a16="http://schemas.microsoft.com/office/drawing/2014/main" id="{E7F8A529-8525-0B5C-AAEE-ACDBD8F0F27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14368" y="4430532"/>
            <a:ext cx="1109568" cy="1097375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E5954DBE-9FB4-4B48-8D30-D0DB222274F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547858" y="4260486"/>
            <a:ext cx="1920406" cy="1914310"/>
          </a:xfrm>
          <a:prstGeom prst="rect">
            <a:avLst/>
          </a:prstGeom>
        </p:spPr>
      </p:pic>
      <p:sp>
        <p:nvSpPr>
          <p:cNvPr id="3" name="Oval 6">
            <a:extLst>
              <a:ext uri="{FF2B5EF4-FFF2-40B4-BE49-F238E27FC236}">
                <a16:creationId xmlns:a16="http://schemas.microsoft.com/office/drawing/2014/main" id="{08D47B79-305A-5154-DBC1-A83D949DF843}"/>
              </a:ext>
            </a:extLst>
          </p:cNvPr>
          <p:cNvSpPr/>
          <p:nvPr/>
        </p:nvSpPr>
        <p:spPr>
          <a:xfrm>
            <a:off x="4811136" y="1561365"/>
            <a:ext cx="1958336" cy="1958336"/>
          </a:xfrm>
          <a:blipFill dpi="0" rotWithShape="1"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53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2" name="任意多边形 1">
            <a:extLst>
              <a:ext uri="{FF2B5EF4-FFF2-40B4-BE49-F238E27FC236}">
                <a16:creationId xmlns:a16="http://schemas.microsoft.com/office/drawing/2014/main" id="{841408FE-AE86-7902-EF44-428D4D0B8413}"/>
              </a:ext>
            </a:extLst>
          </p:cNvPr>
          <p:cNvSpPr/>
          <p:nvPr/>
        </p:nvSpPr>
        <p:spPr>
          <a:xfrm>
            <a:off x="607715" y="375965"/>
            <a:ext cx="1582464" cy="86409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>
            <a:blip r:embed="rId11">
              <a:alphaModFix amt="57000"/>
            </a:blip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24635F3-1678-F8B7-AA0A-F21ACCCB3C27}"/>
              </a:ext>
            </a:extLst>
          </p:cNvPr>
          <p:cNvSpPr txBox="1"/>
          <p:nvPr/>
        </p:nvSpPr>
        <p:spPr>
          <a:xfrm>
            <a:off x="2214516" y="515084"/>
            <a:ext cx="54328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blipFill dpi="0" rotWithShape="1">
                  <a:blip r:embed="rId11"/>
                  <a:srcRect/>
                  <a:tile tx="0" ty="0" sx="100000" sy="100000" flip="none" algn="tl"/>
                </a:blipFill>
                <a:latin typeface="阿里妈妈东方大楷" pitchFamily="2" charset="-122"/>
                <a:ea typeface="阿里妈妈东方大楷" pitchFamily="2" charset="-122"/>
              </a:rPr>
              <a:t>单击此处添加标题文本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218A26E-5FF1-C9E8-4811-226FFABB1AA6}"/>
              </a:ext>
            </a:extLst>
          </p:cNvPr>
          <p:cNvSpPr txBox="1"/>
          <p:nvPr/>
        </p:nvSpPr>
        <p:spPr>
          <a:xfrm>
            <a:off x="1057347" y="560033"/>
            <a:ext cx="7296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rgbClr val="3D714E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02</a:t>
            </a:r>
            <a:endParaRPr lang="zh-CN" altLang="en-US" sz="3200" dirty="0">
              <a:solidFill>
                <a:srgbClr val="3D714E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grpSp>
        <p:nvGrpSpPr>
          <p:cNvPr id="5" name="Group 20">
            <a:extLst>
              <a:ext uri="{FF2B5EF4-FFF2-40B4-BE49-F238E27FC236}">
                <a16:creationId xmlns:a16="http://schemas.microsoft.com/office/drawing/2014/main" id="{4FA323BE-6E0F-982C-DE9F-FBD2D21C50CA}"/>
              </a:ext>
            </a:extLst>
          </p:cNvPr>
          <p:cNvGrpSpPr/>
          <p:nvPr/>
        </p:nvGrpSpPr>
        <p:grpSpPr>
          <a:xfrm>
            <a:off x="7898554" y="3641073"/>
            <a:ext cx="489677" cy="490515"/>
            <a:chOff x="7287419" y="3505994"/>
            <a:chExt cx="464344" cy="465138"/>
          </a:xfrm>
          <a:solidFill>
            <a:srgbClr val="3D714E"/>
          </a:solidFill>
        </p:grpSpPr>
        <p:sp>
          <p:nvSpPr>
            <p:cNvPr id="6" name="AutoShape 37">
              <a:extLst>
                <a:ext uri="{FF2B5EF4-FFF2-40B4-BE49-F238E27FC236}">
                  <a16:creationId xmlns:a16="http://schemas.microsoft.com/office/drawing/2014/main" id="{88B0BD85-F759-B435-DD58-E71CEC133AD7}"/>
                </a:ext>
              </a:extLst>
            </p:cNvPr>
            <p:cNvSpPr/>
            <p:nvPr/>
          </p:nvSpPr>
          <p:spPr bwMode="auto">
            <a:xfrm>
              <a:off x="7287419" y="3549650"/>
              <a:ext cx="423069" cy="421482"/>
            </a:xfrm>
            <a:custGeom>
              <a:avLst/>
              <a:gdLst>
                <a:gd name="T0" fmla="+- 0 10849 98"/>
                <a:gd name="T1" fmla="*/ T0 w 21502"/>
                <a:gd name="T2" fmla="*/ 10800 h 21600"/>
                <a:gd name="T3" fmla="+- 0 10849 98"/>
                <a:gd name="T4" fmla="*/ T3 w 21502"/>
                <a:gd name="T5" fmla="*/ 10800 h 21600"/>
                <a:gd name="T6" fmla="+- 0 10849 98"/>
                <a:gd name="T7" fmla="*/ T6 w 21502"/>
                <a:gd name="T8" fmla="*/ 10800 h 21600"/>
                <a:gd name="T9" fmla="+- 0 10849 98"/>
                <a:gd name="T10" fmla="*/ T9 w 21502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502" h="21600">
                  <a:moveTo>
                    <a:pt x="19917" y="7880"/>
                  </a:moveTo>
                  <a:lnTo>
                    <a:pt x="18875" y="8932"/>
                  </a:lnTo>
                  <a:cubicBezTo>
                    <a:pt x="18730" y="9079"/>
                    <a:pt x="18497" y="9079"/>
                    <a:pt x="18353" y="8932"/>
                  </a:cubicBezTo>
                  <a:lnTo>
                    <a:pt x="17048" y="7617"/>
                  </a:lnTo>
                  <a:lnTo>
                    <a:pt x="15991" y="10290"/>
                  </a:lnTo>
                  <a:lnTo>
                    <a:pt x="16080" y="10064"/>
                  </a:lnTo>
                  <a:cubicBezTo>
                    <a:pt x="13859" y="7826"/>
                    <a:pt x="11601" y="7544"/>
                    <a:pt x="9565" y="7291"/>
                  </a:cubicBezTo>
                  <a:cubicBezTo>
                    <a:pt x="8910" y="7210"/>
                    <a:pt x="8276" y="7126"/>
                    <a:pt x="7652" y="6990"/>
                  </a:cubicBezTo>
                  <a:lnTo>
                    <a:pt x="13918" y="4456"/>
                  </a:lnTo>
                  <a:lnTo>
                    <a:pt x="12652" y="3179"/>
                  </a:lnTo>
                  <a:cubicBezTo>
                    <a:pt x="12508" y="3033"/>
                    <a:pt x="12508" y="2798"/>
                    <a:pt x="12652" y="2652"/>
                  </a:cubicBezTo>
                  <a:lnTo>
                    <a:pt x="13695" y="1598"/>
                  </a:lnTo>
                  <a:cubicBezTo>
                    <a:pt x="13840" y="1453"/>
                    <a:pt x="14073" y="1453"/>
                    <a:pt x="14217" y="1598"/>
                  </a:cubicBezTo>
                  <a:lnTo>
                    <a:pt x="19917" y="7353"/>
                  </a:lnTo>
                  <a:cubicBezTo>
                    <a:pt x="20062" y="7499"/>
                    <a:pt x="20062" y="7734"/>
                    <a:pt x="19917" y="7880"/>
                  </a:cubicBezTo>
                  <a:moveTo>
                    <a:pt x="12292" y="19639"/>
                  </a:moveTo>
                  <a:cubicBezTo>
                    <a:pt x="12200" y="19872"/>
                    <a:pt x="11999" y="20044"/>
                    <a:pt x="11756" y="20095"/>
                  </a:cubicBezTo>
                  <a:cubicBezTo>
                    <a:pt x="11700" y="20106"/>
                    <a:pt x="11643" y="20111"/>
                    <a:pt x="11587" y="20110"/>
                  </a:cubicBezTo>
                  <a:cubicBezTo>
                    <a:pt x="11400" y="20105"/>
                    <a:pt x="11219" y="20030"/>
                    <a:pt x="11084" y="19892"/>
                  </a:cubicBezTo>
                  <a:lnTo>
                    <a:pt x="1692" y="10517"/>
                  </a:lnTo>
                  <a:cubicBezTo>
                    <a:pt x="1519" y="10343"/>
                    <a:pt x="1443" y="10094"/>
                    <a:pt x="1488" y="9852"/>
                  </a:cubicBezTo>
                  <a:cubicBezTo>
                    <a:pt x="1533" y="9610"/>
                    <a:pt x="1695" y="9407"/>
                    <a:pt x="1917" y="9308"/>
                  </a:cubicBezTo>
                  <a:lnTo>
                    <a:pt x="6505" y="7453"/>
                  </a:lnTo>
                  <a:cubicBezTo>
                    <a:pt x="9597" y="8490"/>
                    <a:pt x="12689" y="7491"/>
                    <a:pt x="15781" y="10821"/>
                  </a:cubicBezTo>
                  <a:cubicBezTo>
                    <a:pt x="15781" y="10821"/>
                    <a:pt x="12292" y="19639"/>
                    <a:pt x="12292" y="19639"/>
                  </a:cubicBezTo>
                  <a:close/>
                  <a:moveTo>
                    <a:pt x="15260" y="545"/>
                  </a:moveTo>
                  <a:cubicBezTo>
                    <a:pt x="14912" y="193"/>
                    <a:pt x="14449" y="0"/>
                    <a:pt x="13956" y="0"/>
                  </a:cubicBezTo>
                  <a:cubicBezTo>
                    <a:pt x="13463" y="0"/>
                    <a:pt x="13000" y="193"/>
                    <a:pt x="12651" y="546"/>
                  </a:cubicBezTo>
                  <a:lnTo>
                    <a:pt x="11610" y="1598"/>
                  </a:lnTo>
                  <a:cubicBezTo>
                    <a:pt x="11261" y="1949"/>
                    <a:pt x="11068" y="2417"/>
                    <a:pt x="11068" y="2915"/>
                  </a:cubicBezTo>
                  <a:cubicBezTo>
                    <a:pt x="11068" y="3265"/>
                    <a:pt x="11164" y="3601"/>
                    <a:pt x="11342" y="3893"/>
                  </a:cubicBezTo>
                  <a:lnTo>
                    <a:pt x="1324" y="7944"/>
                  </a:lnTo>
                  <a:cubicBezTo>
                    <a:pt x="654" y="8241"/>
                    <a:pt x="173" y="8851"/>
                    <a:pt x="38" y="9575"/>
                  </a:cubicBezTo>
                  <a:cubicBezTo>
                    <a:pt x="-98" y="10302"/>
                    <a:pt x="130" y="11048"/>
                    <a:pt x="654" y="11576"/>
                  </a:cubicBezTo>
                  <a:lnTo>
                    <a:pt x="10041" y="20946"/>
                  </a:lnTo>
                  <a:cubicBezTo>
                    <a:pt x="10445" y="21354"/>
                    <a:pt x="10982" y="21586"/>
                    <a:pt x="11549" y="21599"/>
                  </a:cubicBezTo>
                  <a:cubicBezTo>
                    <a:pt x="11562" y="21599"/>
                    <a:pt x="11593" y="21599"/>
                    <a:pt x="11605" y="21599"/>
                  </a:cubicBezTo>
                  <a:cubicBezTo>
                    <a:pt x="11754" y="21599"/>
                    <a:pt x="11906" y="21584"/>
                    <a:pt x="12056" y="21553"/>
                  </a:cubicBezTo>
                  <a:cubicBezTo>
                    <a:pt x="12789" y="21399"/>
                    <a:pt x="13390" y="20888"/>
                    <a:pt x="13662" y="20191"/>
                  </a:cubicBezTo>
                  <a:lnTo>
                    <a:pt x="17604" y="10229"/>
                  </a:lnTo>
                  <a:cubicBezTo>
                    <a:pt x="17902" y="10426"/>
                    <a:pt x="18250" y="10532"/>
                    <a:pt x="18613" y="10532"/>
                  </a:cubicBezTo>
                  <a:cubicBezTo>
                    <a:pt x="19107" y="10532"/>
                    <a:pt x="19570" y="10338"/>
                    <a:pt x="19918" y="9986"/>
                  </a:cubicBezTo>
                  <a:lnTo>
                    <a:pt x="20957" y="8937"/>
                  </a:lnTo>
                  <a:cubicBezTo>
                    <a:pt x="21308" y="8585"/>
                    <a:pt x="21502" y="8116"/>
                    <a:pt x="21502" y="7617"/>
                  </a:cubicBezTo>
                  <a:cubicBezTo>
                    <a:pt x="21502" y="7117"/>
                    <a:pt x="21308" y="6648"/>
                    <a:pt x="20961" y="6300"/>
                  </a:cubicBezTo>
                  <a:cubicBezTo>
                    <a:pt x="20961" y="6300"/>
                    <a:pt x="15260" y="545"/>
                    <a:pt x="15260" y="54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89" tIns="20089" rIns="20089" bIns="20089" anchor="ctr"/>
            <a:lstStyle/>
            <a:p>
              <a:pPr algn="ctr" defTabSz="240665" hangingPunct="0"/>
              <a:endParaRPr 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" name="AutoShape 38">
              <a:extLst>
                <a:ext uri="{FF2B5EF4-FFF2-40B4-BE49-F238E27FC236}">
                  <a16:creationId xmlns:a16="http://schemas.microsoft.com/office/drawing/2014/main" id="{FCF65D7D-89CC-EDAD-095F-1D0FC062649A}"/>
                </a:ext>
              </a:extLst>
            </p:cNvPr>
            <p:cNvSpPr/>
            <p:nvPr/>
          </p:nvSpPr>
          <p:spPr bwMode="auto">
            <a:xfrm>
              <a:off x="7490619" y="3738563"/>
              <a:ext cx="72231" cy="730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4320"/>
                  </a:moveTo>
                  <a:cubicBezTo>
                    <a:pt x="14381" y="4320"/>
                    <a:pt x="17279" y="7222"/>
                    <a:pt x="17279" y="10800"/>
                  </a:cubicBezTo>
                  <a:cubicBezTo>
                    <a:pt x="17279" y="14377"/>
                    <a:pt x="14381" y="17279"/>
                    <a:pt x="10800" y="17279"/>
                  </a:cubicBezTo>
                  <a:cubicBezTo>
                    <a:pt x="7218" y="17279"/>
                    <a:pt x="4319" y="14377"/>
                    <a:pt x="4319" y="10800"/>
                  </a:cubicBezTo>
                  <a:cubicBezTo>
                    <a:pt x="4319" y="7222"/>
                    <a:pt x="7218" y="4320"/>
                    <a:pt x="10800" y="4320"/>
                  </a:cubicBezTo>
                  <a:moveTo>
                    <a:pt x="10800" y="21599"/>
                  </a:moveTo>
                  <a:cubicBezTo>
                    <a:pt x="16752" y="21599"/>
                    <a:pt x="21600" y="16756"/>
                    <a:pt x="21600" y="10800"/>
                  </a:cubicBezTo>
                  <a:cubicBezTo>
                    <a:pt x="21600" y="4843"/>
                    <a:pt x="16752" y="0"/>
                    <a:pt x="10800" y="0"/>
                  </a:cubicBezTo>
                  <a:cubicBezTo>
                    <a:pt x="4847" y="0"/>
                    <a:pt x="0" y="4843"/>
                    <a:pt x="0" y="10800"/>
                  </a:cubicBezTo>
                  <a:cubicBezTo>
                    <a:pt x="0" y="16756"/>
                    <a:pt x="4847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89" tIns="20089" rIns="20089" bIns="20089" anchor="ctr"/>
            <a:lstStyle/>
            <a:p>
              <a:pPr algn="ctr" defTabSz="240665" hangingPunct="0"/>
              <a:endParaRPr 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" name="AutoShape 39">
              <a:extLst>
                <a:ext uri="{FF2B5EF4-FFF2-40B4-BE49-F238E27FC236}">
                  <a16:creationId xmlns:a16="http://schemas.microsoft.com/office/drawing/2014/main" id="{2C9446F1-885E-E3F4-78E6-C49AAD470C04}"/>
                </a:ext>
              </a:extLst>
            </p:cNvPr>
            <p:cNvSpPr/>
            <p:nvPr/>
          </p:nvSpPr>
          <p:spPr bwMode="auto">
            <a:xfrm>
              <a:off x="7679532" y="3505994"/>
              <a:ext cx="72231" cy="730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7279"/>
                  </a:moveTo>
                  <a:cubicBezTo>
                    <a:pt x="7218" y="17279"/>
                    <a:pt x="4320" y="14377"/>
                    <a:pt x="4320" y="10800"/>
                  </a:cubicBezTo>
                  <a:cubicBezTo>
                    <a:pt x="4320" y="7222"/>
                    <a:pt x="7218" y="4320"/>
                    <a:pt x="10800" y="4320"/>
                  </a:cubicBezTo>
                  <a:cubicBezTo>
                    <a:pt x="14381" y="4320"/>
                    <a:pt x="17280" y="7222"/>
                    <a:pt x="17280" y="10800"/>
                  </a:cubicBezTo>
                  <a:cubicBezTo>
                    <a:pt x="17280" y="14377"/>
                    <a:pt x="14381" y="17279"/>
                    <a:pt x="10800" y="17279"/>
                  </a:cubicBezTo>
                  <a:moveTo>
                    <a:pt x="10800" y="0"/>
                  </a:moveTo>
                  <a:cubicBezTo>
                    <a:pt x="4847" y="0"/>
                    <a:pt x="0" y="4843"/>
                    <a:pt x="0" y="10800"/>
                  </a:cubicBezTo>
                  <a:cubicBezTo>
                    <a:pt x="0" y="16756"/>
                    <a:pt x="4847" y="21599"/>
                    <a:pt x="10800" y="21599"/>
                  </a:cubicBezTo>
                  <a:cubicBezTo>
                    <a:pt x="16752" y="21599"/>
                    <a:pt x="21600" y="16756"/>
                    <a:pt x="21600" y="10800"/>
                  </a:cubicBezTo>
                  <a:cubicBezTo>
                    <a:pt x="21600" y="4843"/>
                    <a:pt x="16752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89" tIns="20089" rIns="20089" bIns="20089" anchor="ctr"/>
            <a:lstStyle/>
            <a:p>
              <a:pPr algn="ctr" defTabSz="240665" hangingPunct="0"/>
              <a:endParaRPr 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" name="AutoShape 40">
              <a:extLst>
                <a:ext uri="{FF2B5EF4-FFF2-40B4-BE49-F238E27FC236}">
                  <a16:creationId xmlns:a16="http://schemas.microsoft.com/office/drawing/2014/main" id="{8D1FD3F8-49A0-638A-C914-F521CDA326FD}"/>
                </a:ext>
              </a:extLst>
            </p:cNvPr>
            <p:cNvSpPr/>
            <p:nvPr/>
          </p:nvSpPr>
          <p:spPr bwMode="auto">
            <a:xfrm>
              <a:off x="7403307" y="3724275"/>
              <a:ext cx="57944" cy="579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5400"/>
                  </a:moveTo>
                  <a:cubicBezTo>
                    <a:pt x="13779" y="5400"/>
                    <a:pt x="16199" y="7815"/>
                    <a:pt x="16199" y="10800"/>
                  </a:cubicBezTo>
                  <a:cubicBezTo>
                    <a:pt x="16199" y="13784"/>
                    <a:pt x="13779" y="16200"/>
                    <a:pt x="10800" y="16200"/>
                  </a:cubicBezTo>
                  <a:cubicBezTo>
                    <a:pt x="7820" y="16200"/>
                    <a:pt x="5399" y="13784"/>
                    <a:pt x="5399" y="10800"/>
                  </a:cubicBezTo>
                  <a:cubicBezTo>
                    <a:pt x="5399" y="7815"/>
                    <a:pt x="7820" y="5400"/>
                    <a:pt x="10800" y="5400"/>
                  </a:cubicBezTo>
                  <a:moveTo>
                    <a:pt x="0" y="10800"/>
                  </a:moveTo>
                  <a:cubicBezTo>
                    <a:pt x="0" y="16753"/>
                    <a:pt x="4843" y="21599"/>
                    <a:pt x="10800" y="21599"/>
                  </a:cubicBezTo>
                  <a:cubicBezTo>
                    <a:pt x="16756" y="21599"/>
                    <a:pt x="21600" y="16753"/>
                    <a:pt x="21600" y="10800"/>
                  </a:cubicBezTo>
                  <a:cubicBezTo>
                    <a:pt x="21600" y="4846"/>
                    <a:pt x="16756" y="0"/>
                    <a:pt x="10800" y="0"/>
                  </a:cubicBezTo>
                  <a:cubicBezTo>
                    <a:pt x="4843" y="0"/>
                    <a:pt x="0" y="4846"/>
                    <a:pt x="0" y="1080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89" tIns="20089" rIns="20089" bIns="20089" anchor="ctr"/>
            <a:lstStyle/>
            <a:p>
              <a:pPr algn="ctr" defTabSz="240665" hangingPunct="0"/>
              <a:endParaRPr 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" name="AutoShape 41">
              <a:extLst>
                <a:ext uri="{FF2B5EF4-FFF2-40B4-BE49-F238E27FC236}">
                  <a16:creationId xmlns:a16="http://schemas.microsoft.com/office/drawing/2014/main" id="{F50D59B8-AD2A-B7C3-98CE-69358021E8DB}"/>
                </a:ext>
              </a:extLst>
            </p:cNvPr>
            <p:cNvSpPr/>
            <p:nvPr/>
          </p:nvSpPr>
          <p:spPr bwMode="auto">
            <a:xfrm>
              <a:off x="7461250" y="3825875"/>
              <a:ext cx="29369" cy="285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1599"/>
                  </a:moveTo>
                  <a:cubicBezTo>
                    <a:pt x="16758" y="21599"/>
                    <a:pt x="21600" y="16769"/>
                    <a:pt x="21600" y="10800"/>
                  </a:cubicBezTo>
                  <a:cubicBezTo>
                    <a:pt x="21600" y="4830"/>
                    <a:pt x="16758" y="0"/>
                    <a:pt x="10800" y="0"/>
                  </a:cubicBezTo>
                  <a:cubicBezTo>
                    <a:pt x="4841" y="0"/>
                    <a:pt x="0" y="4830"/>
                    <a:pt x="0" y="10800"/>
                  </a:cubicBezTo>
                  <a:cubicBezTo>
                    <a:pt x="0" y="16769"/>
                    <a:pt x="4841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89" tIns="20089" rIns="20089" bIns="20089" anchor="ctr"/>
            <a:lstStyle/>
            <a:p>
              <a:pPr algn="ctr" defTabSz="240665" hangingPunct="0"/>
              <a:endParaRPr 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" name="AutoShape 42">
              <a:extLst>
                <a:ext uri="{FF2B5EF4-FFF2-40B4-BE49-F238E27FC236}">
                  <a16:creationId xmlns:a16="http://schemas.microsoft.com/office/drawing/2014/main" id="{31EB2F02-E94D-869D-890A-912113F89B51}"/>
                </a:ext>
              </a:extLst>
            </p:cNvPr>
            <p:cNvSpPr/>
            <p:nvPr/>
          </p:nvSpPr>
          <p:spPr bwMode="auto">
            <a:xfrm>
              <a:off x="7693819" y="3607594"/>
              <a:ext cx="28575" cy="293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841" y="0"/>
                    <a:pt x="0" y="4830"/>
                    <a:pt x="0" y="10800"/>
                  </a:cubicBezTo>
                  <a:cubicBezTo>
                    <a:pt x="0" y="16769"/>
                    <a:pt x="4841" y="21599"/>
                    <a:pt x="10800" y="21599"/>
                  </a:cubicBezTo>
                  <a:cubicBezTo>
                    <a:pt x="16758" y="21599"/>
                    <a:pt x="21600" y="16769"/>
                    <a:pt x="21600" y="10800"/>
                  </a:cubicBezTo>
                  <a:cubicBezTo>
                    <a:pt x="21600" y="4830"/>
                    <a:pt x="16758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89" tIns="20089" rIns="20089" bIns="20089" anchor="ctr"/>
            <a:lstStyle/>
            <a:p>
              <a:pPr algn="ctr" defTabSz="240665" hangingPunct="0"/>
              <a:endParaRPr 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6" name="Group 27">
            <a:extLst>
              <a:ext uri="{FF2B5EF4-FFF2-40B4-BE49-F238E27FC236}">
                <a16:creationId xmlns:a16="http://schemas.microsoft.com/office/drawing/2014/main" id="{4A1DAB6D-7BDA-C5D6-DE28-FECCE203A959}"/>
              </a:ext>
            </a:extLst>
          </p:cNvPr>
          <p:cNvGrpSpPr/>
          <p:nvPr/>
        </p:nvGrpSpPr>
        <p:grpSpPr>
          <a:xfrm>
            <a:off x="7049354" y="2805627"/>
            <a:ext cx="458706" cy="489677"/>
            <a:chOff x="9159875" y="1647825"/>
            <a:chExt cx="434975" cy="464344"/>
          </a:xfrm>
          <a:solidFill>
            <a:srgbClr val="3D714E"/>
          </a:solidFill>
        </p:grpSpPr>
        <p:sp>
          <p:nvSpPr>
            <p:cNvPr id="17" name="AutoShape 78">
              <a:extLst>
                <a:ext uri="{FF2B5EF4-FFF2-40B4-BE49-F238E27FC236}">
                  <a16:creationId xmlns:a16="http://schemas.microsoft.com/office/drawing/2014/main" id="{90D6CAA2-B5E5-58E8-5A93-9430DED16C5C}"/>
                </a:ext>
              </a:extLst>
            </p:cNvPr>
            <p:cNvSpPr/>
            <p:nvPr/>
          </p:nvSpPr>
          <p:spPr bwMode="auto">
            <a:xfrm>
              <a:off x="9159875" y="1647825"/>
              <a:ext cx="434975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160" y="18900"/>
                  </a:moveTo>
                  <a:cubicBezTo>
                    <a:pt x="20160" y="19643"/>
                    <a:pt x="19513" y="20249"/>
                    <a:pt x="18720" y="20249"/>
                  </a:cubicBezTo>
                  <a:lnTo>
                    <a:pt x="2880" y="20249"/>
                  </a:lnTo>
                  <a:cubicBezTo>
                    <a:pt x="2086" y="20249"/>
                    <a:pt x="1440" y="19643"/>
                    <a:pt x="1440" y="18900"/>
                  </a:cubicBezTo>
                  <a:lnTo>
                    <a:pt x="1440" y="2700"/>
                  </a:lnTo>
                  <a:cubicBezTo>
                    <a:pt x="1440" y="1955"/>
                    <a:pt x="2086" y="1350"/>
                    <a:pt x="2880" y="1350"/>
                  </a:cubicBezTo>
                  <a:lnTo>
                    <a:pt x="18720" y="1350"/>
                  </a:lnTo>
                  <a:cubicBezTo>
                    <a:pt x="19513" y="1350"/>
                    <a:pt x="20160" y="1955"/>
                    <a:pt x="20160" y="2700"/>
                  </a:cubicBezTo>
                  <a:cubicBezTo>
                    <a:pt x="20160" y="2700"/>
                    <a:pt x="20160" y="18900"/>
                    <a:pt x="20160" y="18900"/>
                  </a:cubicBezTo>
                  <a:close/>
                  <a:moveTo>
                    <a:pt x="18720" y="0"/>
                  </a:moveTo>
                  <a:lnTo>
                    <a:pt x="2880" y="0"/>
                  </a:lnTo>
                  <a:cubicBezTo>
                    <a:pt x="1289" y="0"/>
                    <a:pt x="0" y="1208"/>
                    <a:pt x="0" y="2700"/>
                  </a:cubicBezTo>
                  <a:lnTo>
                    <a:pt x="0" y="18900"/>
                  </a:lnTo>
                  <a:cubicBezTo>
                    <a:pt x="0" y="20391"/>
                    <a:pt x="1289" y="21599"/>
                    <a:pt x="2880" y="21599"/>
                  </a:cubicBezTo>
                  <a:lnTo>
                    <a:pt x="18720" y="21599"/>
                  </a:lnTo>
                  <a:cubicBezTo>
                    <a:pt x="20310" y="21599"/>
                    <a:pt x="21599" y="20391"/>
                    <a:pt x="21599" y="18900"/>
                  </a:cubicBezTo>
                  <a:lnTo>
                    <a:pt x="21599" y="2700"/>
                  </a:lnTo>
                  <a:cubicBezTo>
                    <a:pt x="21599" y="1208"/>
                    <a:pt x="20310" y="0"/>
                    <a:pt x="1872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89" tIns="20089" rIns="20089" bIns="20089" anchor="ctr"/>
            <a:lstStyle/>
            <a:p>
              <a:pPr algn="ctr" defTabSz="240665" hangingPunct="0"/>
              <a:endParaRPr lang="en-US" sz="158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" name="AutoShape 79">
              <a:extLst>
                <a:ext uri="{FF2B5EF4-FFF2-40B4-BE49-F238E27FC236}">
                  <a16:creationId xmlns:a16="http://schemas.microsoft.com/office/drawing/2014/main" id="{3BC7AB73-B9E5-69D6-B4CF-6956A77F21D3}"/>
                </a:ext>
              </a:extLst>
            </p:cNvPr>
            <p:cNvSpPr/>
            <p:nvPr/>
          </p:nvSpPr>
          <p:spPr bwMode="auto">
            <a:xfrm>
              <a:off x="9217819" y="1705769"/>
              <a:ext cx="319088" cy="29051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7418" y="20519"/>
                  </a:moveTo>
                  <a:lnTo>
                    <a:pt x="14053" y="16248"/>
                  </a:lnTo>
                  <a:lnTo>
                    <a:pt x="16690" y="12959"/>
                  </a:lnTo>
                  <a:lnTo>
                    <a:pt x="20618" y="17689"/>
                  </a:lnTo>
                  <a:lnTo>
                    <a:pt x="20618" y="20519"/>
                  </a:lnTo>
                  <a:cubicBezTo>
                    <a:pt x="20618" y="20519"/>
                    <a:pt x="17418" y="20519"/>
                    <a:pt x="17418" y="20519"/>
                  </a:cubicBezTo>
                  <a:close/>
                  <a:moveTo>
                    <a:pt x="981" y="11446"/>
                  </a:moveTo>
                  <a:lnTo>
                    <a:pt x="4909" y="6479"/>
                  </a:lnTo>
                  <a:lnTo>
                    <a:pt x="12828" y="16353"/>
                  </a:lnTo>
                  <a:lnTo>
                    <a:pt x="13398" y="17064"/>
                  </a:lnTo>
                  <a:lnTo>
                    <a:pt x="16109" y="20519"/>
                  </a:lnTo>
                  <a:lnTo>
                    <a:pt x="981" y="20519"/>
                  </a:lnTo>
                  <a:cubicBezTo>
                    <a:pt x="981" y="20519"/>
                    <a:pt x="981" y="11446"/>
                    <a:pt x="981" y="11446"/>
                  </a:cubicBezTo>
                  <a:close/>
                  <a:moveTo>
                    <a:pt x="20618" y="1080"/>
                  </a:moveTo>
                  <a:lnTo>
                    <a:pt x="20618" y="16058"/>
                  </a:lnTo>
                  <a:lnTo>
                    <a:pt x="17427" y="12244"/>
                  </a:lnTo>
                  <a:cubicBezTo>
                    <a:pt x="17240" y="12012"/>
                    <a:pt x="16972" y="11879"/>
                    <a:pt x="16690" y="11879"/>
                  </a:cubicBezTo>
                  <a:cubicBezTo>
                    <a:pt x="16409" y="11879"/>
                    <a:pt x="16141" y="12012"/>
                    <a:pt x="15954" y="12244"/>
                  </a:cubicBezTo>
                  <a:lnTo>
                    <a:pt x="13399" y="15432"/>
                  </a:lnTo>
                  <a:lnTo>
                    <a:pt x="5645" y="5764"/>
                  </a:lnTo>
                  <a:cubicBezTo>
                    <a:pt x="5458" y="5532"/>
                    <a:pt x="5190" y="5400"/>
                    <a:pt x="4909" y="5400"/>
                  </a:cubicBezTo>
                  <a:cubicBezTo>
                    <a:pt x="4627" y="5400"/>
                    <a:pt x="4359" y="5532"/>
                    <a:pt x="4172" y="5764"/>
                  </a:cubicBezTo>
                  <a:lnTo>
                    <a:pt x="981" y="9812"/>
                  </a:lnTo>
                  <a:lnTo>
                    <a:pt x="981" y="1080"/>
                  </a:lnTo>
                  <a:cubicBezTo>
                    <a:pt x="981" y="1080"/>
                    <a:pt x="20618" y="1080"/>
                    <a:pt x="20618" y="1080"/>
                  </a:cubicBezTo>
                  <a:close/>
                  <a:moveTo>
                    <a:pt x="20618" y="0"/>
                  </a:moveTo>
                  <a:lnTo>
                    <a:pt x="981" y="0"/>
                  </a:lnTo>
                  <a:cubicBezTo>
                    <a:pt x="439" y="0"/>
                    <a:pt x="0" y="483"/>
                    <a:pt x="0" y="1080"/>
                  </a:cubicBezTo>
                  <a:lnTo>
                    <a:pt x="0" y="20519"/>
                  </a:lnTo>
                  <a:cubicBezTo>
                    <a:pt x="0" y="21116"/>
                    <a:pt x="439" y="21599"/>
                    <a:pt x="981" y="21599"/>
                  </a:cubicBezTo>
                  <a:lnTo>
                    <a:pt x="20618" y="21599"/>
                  </a:lnTo>
                  <a:cubicBezTo>
                    <a:pt x="21160" y="21599"/>
                    <a:pt x="21600" y="21116"/>
                    <a:pt x="21600" y="20519"/>
                  </a:cubicBezTo>
                  <a:lnTo>
                    <a:pt x="21600" y="1080"/>
                  </a:lnTo>
                  <a:cubicBezTo>
                    <a:pt x="21600" y="483"/>
                    <a:pt x="21160" y="0"/>
                    <a:pt x="20618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89" tIns="20089" rIns="20089" bIns="20089" anchor="ctr"/>
            <a:lstStyle/>
            <a:p>
              <a:pPr algn="ctr" defTabSz="240665" hangingPunct="0"/>
              <a:endParaRPr lang="en-US" sz="158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" name="AutoShape 80">
              <a:extLst>
                <a:ext uri="{FF2B5EF4-FFF2-40B4-BE49-F238E27FC236}">
                  <a16:creationId xmlns:a16="http://schemas.microsoft.com/office/drawing/2014/main" id="{60377269-1B54-A88D-BD94-4EB06908A83A}"/>
                </a:ext>
              </a:extLst>
            </p:cNvPr>
            <p:cNvSpPr/>
            <p:nvPr/>
          </p:nvSpPr>
          <p:spPr bwMode="auto">
            <a:xfrm>
              <a:off x="9391650" y="1749425"/>
              <a:ext cx="87313" cy="8731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3600"/>
                  </a:moveTo>
                  <a:cubicBezTo>
                    <a:pt x="14769" y="3600"/>
                    <a:pt x="17999" y="6827"/>
                    <a:pt x="17999" y="10800"/>
                  </a:cubicBezTo>
                  <a:cubicBezTo>
                    <a:pt x="17999" y="14769"/>
                    <a:pt x="14769" y="18000"/>
                    <a:pt x="10800" y="18000"/>
                  </a:cubicBezTo>
                  <a:cubicBezTo>
                    <a:pt x="6830" y="18000"/>
                    <a:pt x="3600" y="14769"/>
                    <a:pt x="3600" y="10800"/>
                  </a:cubicBezTo>
                  <a:cubicBezTo>
                    <a:pt x="3600" y="6827"/>
                    <a:pt x="6830" y="3600"/>
                    <a:pt x="10800" y="3600"/>
                  </a:cubicBezTo>
                  <a:moveTo>
                    <a:pt x="10800" y="21599"/>
                  </a:moveTo>
                  <a:cubicBezTo>
                    <a:pt x="16766" y="21599"/>
                    <a:pt x="21600" y="16762"/>
                    <a:pt x="21600" y="10800"/>
                  </a:cubicBezTo>
                  <a:cubicBezTo>
                    <a:pt x="21600" y="4833"/>
                    <a:pt x="16766" y="0"/>
                    <a:pt x="10800" y="0"/>
                  </a:cubicBezTo>
                  <a:cubicBezTo>
                    <a:pt x="4833" y="0"/>
                    <a:pt x="0" y="4833"/>
                    <a:pt x="0" y="10800"/>
                  </a:cubicBezTo>
                  <a:cubicBezTo>
                    <a:pt x="0" y="16762"/>
                    <a:pt x="4833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89" tIns="20089" rIns="20089" bIns="20089" anchor="ctr"/>
            <a:lstStyle/>
            <a:p>
              <a:pPr algn="ctr" defTabSz="240665" hangingPunct="0"/>
              <a:endParaRPr lang="en-US" sz="158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1" name="Oval 5">
            <a:extLst>
              <a:ext uri="{FF2B5EF4-FFF2-40B4-BE49-F238E27FC236}">
                <a16:creationId xmlns:a16="http://schemas.microsoft.com/office/drawing/2014/main" id="{6631C562-5888-B8F6-4725-620E91172253}"/>
              </a:ext>
            </a:extLst>
          </p:cNvPr>
          <p:cNvSpPr/>
          <p:nvPr/>
        </p:nvSpPr>
        <p:spPr>
          <a:xfrm>
            <a:off x="4740058" y="1511141"/>
            <a:ext cx="2067036" cy="2067036"/>
          </a:xfrm>
          <a:blipFill dpi="0" rotWithShape="1"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53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22" name="Freeform 43">
            <a:extLst>
              <a:ext uri="{FF2B5EF4-FFF2-40B4-BE49-F238E27FC236}">
                <a16:creationId xmlns:a16="http://schemas.microsoft.com/office/drawing/2014/main" id="{7CDCC08C-9E33-2ACA-68F4-F6040A71EA68}"/>
              </a:ext>
            </a:extLst>
          </p:cNvPr>
          <p:cNvSpPr>
            <a:spLocks noEditPoints="1"/>
          </p:cNvSpPr>
          <p:nvPr/>
        </p:nvSpPr>
        <p:spPr bwMode="auto">
          <a:xfrm>
            <a:off x="5306848" y="2261608"/>
            <a:ext cx="954323" cy="557850"/>
          </a:xfrm>
          <a:custGeom>
            <a:avLst/>
            <a:gdLst>
              <a:gd name="T0" fmla="*/ 232 w 316"/>
              <a:gd name="T1" fmla="*/ 27 h 172"/>
              <a:gd name="T2" fmla="*/ 221 w 316"/>
              <a:gd name="T3" fmla="*/ 20 h 172"/>
              <a:gd name="T4" fmla="*/ 157 w 316"/>
              <a:gd name="T5" fmla="*/ 10 h 172"/>
              <a:gd name="T6" fmla="*/ 92 w 316"/>
              <a:gd name="T7" fmla="*/ 9 h 172"/>
              <a:gd name="T8" fmla="*/ 84 w 316"/>
              <a:gd name="T9" fmla="*/ 13 h 172"/>
              <a:gd name="T10" fmla="*/ 0 w 316"/>
              <a:gd name="T11" fmla="*/ 121 h 172"/>
              <a:gd name="T12" fmla="*/ 78 w 316"/>
              <a:gd name="T13" fmla="*/ 109 h 172"/>
              <a:gd name="T14" fmla="*/ 84 w 316"/>
              <a:gd name="T15" fmla="*/ 113 h 172"/>
              <a:gd name="T16" fmla="*/ 120 w 316"/>
              <a:gd name="T17" fmla="*/ 142 h 172"/>
              <a:gd name="T18" fmla="*/ 159 w 316"/>
              <a:gd name="T19" fmla="*/ 163 h 172"/>
              <a:gd name="T20" fmla="*/ 163 w 316"/>
              <a:gd name="T21" fmla="*/ 165 h 172"/>
              <a:gd name="T22" fmla="*/ 190 w 316"/>
              <a:gd name="T23" fmla="*/ 164 h 172"/>
              <a:gd name="T24" fmla="*/ 217 w 316"/>
              <a:gd name="T25" fmla="*/ 153 h 172"/>
              <a:gd name="T26" fmla="*/ 233 w 316"/>
              <a:gd name="T27" fmla="*/ 146 h 172"/>
              <a:gd name="T28" fmla="*/ 265 w 316"/>
              <a:gd name="T29" fmla="*/ 162 h 172"/>
              <a:gd name="T30" fmla="*/ 288 w 316"/>
              <a:gd name="T31" fmla="*/ 14 h 172"/>
              <a:gd name="T32" fmla="*/ 225 w 316"/>
              <a:gd name="T33" fmla="*/ 129 h 172"/>
              <a:gd name="T34" fmla="*/ 225 w 316"/>
              <a:gd name="T35" fmla="*/ 139 h 172"/>
              <a:gd name="T36" fmla="*/ 216 w 316"/>
              <a:gd name="T37" fmla="*/ 142 h 172"/>
              <a:gd name="T38" fmla="*/ 207 w 316"/>
              <a:gd name="T39" fmla="*/ 142 h 172"/>
              <a:gd name="T40" fmla="*/ 189 w 316"/>
              <a:gd name="T41" fmla="*/ 153 h 172"/>
              <a:gd name="T42" fmla="*/ 185 w 316"/>
              <a:gd name="T43" fmla="*/ 153 h 172"/>
              <a:gd name="T44" fmla="*/ 180 w 316"/>
              <a:gd name="T45" fmla="*/ 156 h 172"/>
              <a:gd name="T46" fmla="*/ 157 w 316"/>
              <a:gd name="T47" fmla="*/ 149 h 172"/>
              <a:gd name="T48" fmla="*/ 130 w 316"/>
              <a:gd name="T49" fmla="*/ 128 h 172"/>
              <a:gd name="T50" fmla="*/ 88 w 316"/>
              <a:gd name="T51" fmla="*/ 103 h 172"/>
              <a:gd name="T52" fmla="*/ 71 w 316"/>
              <a:gd name="T53" fmla="*/ 91 h 172"/>
              <a:gd name="T54" fmla="*/ 71 w 316"/>
              <a:gd name="T55" fmla="*/ 90 h 172"/>
              <a:gd name="T56" fmla="*/ 72 w 316"/>
              <a:gd name="T57" fmla="*/ 88 h 172"/>
              <a:gd name="T58" fmla="*/ 93 w 316"/>
              <a:gd name="T59" fmla="*/ 20 h 172"/>
              <a:gd name="T60" fmla="*/ 132 w 316"/>
              <a:gd name="T61" fmla="*/ 24 h 172"/>
              <a:gd name="T62" fmla="*/ 127 w 316"/>
              <a:gd name="T63" fmla="*/ 72 h 172"/>
              <a:gd name="T64" fmla="*/ 185 w 316"/>
              <a:gd name="T65" fmla="*/ 54 h 172"/>
              <a:gd name="T66" fmla="*/ 241 w 316"/>
              <a:gd name="T67" fmla="*/ 119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16" h="172">
                <a:moveTo>
                  <a:pt x="288" y="14"/>
                </a:moveTo>
                <a:cubicBezTo>
                  <a:pt x="232" y="27"/>
                  <a:pt x="232" y="27"/>
                  <a:pt x="232" y="27"/>
                </a:cubicBezTo>
                <a:cubicBezTo>
                  <a:pt x="233" y="31"/>
                  <a:pt x="233" y="31"/>
                  <a:pt x="233" y="31"/>
                </a:cubicBezTo>
                <a:cubicBezTo>
                  <a:pt x="228" y="22"/>
                  <a:pt x="221" y="20"/>
                  <a:pt x="221" y="20"/>
                </a:cubicBezTo>
                <a:cubicBezTo>
                  <a:pt x="178" y="7"/>
                  <a:pt x="178" y="7"/>
                  <a:pt x="178" y="7"/>
                </a:cubicBezTo>
                <a:cubicBezTo>
                  <a:pt x="173" y="5"/>
                  <a:pt x="165" y="7"/>
                  <a:pt x="157" y="10"/>
                </a:cubicBezTo>
                <a:cubicBezTo>
                  <a:pt x="156" y="9"/>
                  <a:pt x="156" y="9"/>
                  <a:pt x="156" y="9"/>
                </a:cubicBezTo>
                <a:cubicBezTo>
                  <a:pt x="92" y="9"/>
                  <a:pt x="92" y="9"/>
                  <a:pt x="92" y="9"/>
                </a:cubicBezTo>
                <a:cubicBezTo>
                  <a:pt x="92" y="9"/>
                  <a:pt x="92" y="9"/>
                  <a:pt x="92" y="9"/>
                </a:cubicBezTo>
                <a:cubicBezTo>
                  <a:pt x="91" y="9"/>
                  <a:pt x="87" y="10"/>
                  <a:pt x="84" y="13"/>
                </a:cubicBezTo>
                <a:cubicBezTo>
                  <a:pt x="50" y="0"/>
                  <a:pt x="50" y="0"/>
                  <a:pt x="50" y="0"/>
                </a:cubicBezTo>
                <a:cubicBezTo>
                  <a:pt x="0" y="121"/>
                  <a:pt x="0" y="121"/>
                  <a:pt x="0" y="121"/>
                </a:cubicBezTo>
                <a:cubicBezTo>
                  <a:pt x="54" y="148"/>
                  <a:pt x="54" y="148"/>
                  <a:pt x="54" y="148"/>
                </a:cubicBezTo>
                <a:cubicBezTo>
                  <a:pt x="69" y="144"/>
                  <a:pt x="76" y="120"/>
                  <a:pt x="78" y="109"/>
                </a:cubicBezTo>
                <a:cubicBezTo>
                  <a:pt x="82" y="112"/>
                  <a:pt x="82" y="112"/>
                  <a:pt x="82" y="112"/>
                </a:cubicBezTo>
                <a:cubicBezTo>
                  <a:pt x="84" y="113"/>
                  <a:pt x="84" y="113"/>
                  <a:pt x="84" y="113"/>
                </a:cubicBezTo>
                <a:cubicBezTo>
                  <a:pt x="84" y="120"/>
                  <a:pt x="85" y="130"/>
                  <a:pt x="99" y="127"/>
                </a:cubicBezTo>
                <a:cubicBezTo>
                  <a:pt x="99" y="127"/>
                  <a:pt x="100" y="157"/>
                  <a:pt x="120" y="142"/>
                </a:cubicBezTo>
                <a:cubicBezTo>
                  <a:pt x="120" y="142"/>
                  <a:pt x="120" y="161"/>
                  <a:pt x="138" y="155"/>
                </a:cubicBezTo>
                <a:cubicBezTo>
                  <a:pt x="138" y="155"/>
                  <a:pt x="141" y="172"/>
                  <a:pt x="159" y="163"/>
                </a:cubicBezTo>
                <a:cubicBezTo>
                  <a:pt x="162" y="165"/>
                  <a:pt x="162" y="165"/>
                  <a:pt x="162" y="165"/>
                </a:cubicBezTo>
                <a:cubicBezTo>
                  <a:pt x="163" y="165"/>
                  <a:pt x="163" y="165"/>
                  <a:pt x="163" y="165"/>
                </a:cubicBezTo>
                <a:cubicBezTo>
                  <a:pt x="164" y="165"/>
                  <a:pt x="173" y="168"/>
                  <a:pt x="181" y="167"/>
                </a:cubicBezTo>
                <a:cubicBezTo>
                  <a:pt x="185" y="167"/>
                  <a:pt x="188" y="166"/>
                  <a:pt x="190" y="164"/>
                </a:cubicBezTo>
                <a:cubicBezTo>
                  <a:pt x="196" y="163"/>
                  <a:pt x="208" y="161"/>
                  <a:pt x="214" y="153"/>
                </a:cubicBezTo>
                <a:cubicBezTo>
                  <a:pt x="215" y="153"/>
                  <a:pt x="216" y="153"/>
                  <a:pt x="217" y="153"/>
                </a:cubicBezTo>
                <a:cubicBezTo>
                  <a:pt x="217" y="153"/>
                  <a:pt x="217" y="153"/>
                  <a:pt x="217" y="153"/>
                </a:cubicBezTo>
                <a:cubicBezTo>
                  <a:pt x="224" y="153"/>
                  <a:pt x="230" y="150"/>
                  <a:pt x="233" y="146"/>
                </a:cubicBezTo>
                <a:cubicBezTo>
                  <a:pt x="235" y="143"/>
                  <a:pt x="236" y="140"/>
                  <a:pt x="236" y="136"/>
                </a:cubicBezTo>
                <a:cubicBezTo>
                  <a:pt x="236" y="136"/>
                  <a:pt x="248" y="160"/>
                  <a:pt x="265" y="162"/>
                </a:cubicBezTo>
                <a:cubicBezTo>
                  <a:pt x="316" y="137"/>
                  <a:pt x="316" y="137"/>
                  <a:pt x="316" y="137"/>
                </a:cubicBezTo>
                <a:lnTo>
                  <a:pt x="288" y="14"/>
                </a:lnTo>
                <a:close/>
                <a:moveTo>
                  <a:pt x="230" y="127"/>
                </a:moveTo>
                <a:cubicBezTo>
                  <a:pt x="225" y="129"/>
                  <a:pt x="225" y="129"/>
                  <a:pt x="225" y="129"/>
                </a:cubicBezTo>
                <a:cubicBezTo>
                  <a:pt x="226" y="133"/>
                  <a:pt x="226" y="133"/>
                  <a:pt x="226" y="133"/>
                </a:cubicBezTo>
                <a:cubicBezTo>
                  <a:pt x="226" y="137"/>
                  <a:pt x="225" y="139"/>
                  <a:pt x="225" y="139"/>
                </a:cubicBezTo>
                <a:cubicBezTo>
                  <a:pt x="223" y="141"/>
                  <a:pt x="220" y="142"/>
                  <a:pt x="216" y="142"/>
                </a:cubicBezTo>
                <a:cubicBezTo>
                  <a:pt x="216" y="142"/>
                  <a:pt x="216" y="142"/>
                  <a:pt x="216" y="142"/>
                </a:cubicBezTo>
                <a:cubicBezTo>
                  <a:pt x="214" y="143"/>
                  <a:pt x="212" y="142"/>
                  <a:pt x="211" y="142"/>
                </a:cubicBezTo>
                <a:cubicBezTo>
                  <a:pt x="207" y="142"/>
                  <a:pt x="207" y="142"/>
                  <a:pt x="207" y="142"/>
                </a:cubicBezTo>
                <a:cubicBezTo>
                  <a:pt x="206" y="146"/>
                  <a:pt x="206" y="146"/>
                  <a:pt x="206" y="146"/>
                </a:cubicBezTo>
                <a:cubicBezTo>
                  <a:pt x="204" y="150"/>
                  <a:pt x="196" y="153"/>
                  <a:pt x="189" y="153"/>
                </a:cubicBezTo>
                <a:cubicBezTo>
                  <a:pt x="188" y="153"/>
                  <a:pt x="188" y="153"/>
                  <a:pt x="188" y="153"/>
                </a:cubicBezTo>
                <a:cubicBezTo>
                  <a:pt x="185" y="153"/>
                  <a:pt x="185" y="153"/>
                  <a:pt x="185" y="153"/>
                </a:cubicBezTo>
                <a:cubicBezTo>
                  <a:pt x="184" y="155"/>
                  <a:pt x="184" y="155"/>
                  <a:pt x="184" y="155"/>
                </a:cubicBezTo>
                <a:cubicBezTo>
                  <a:pt x="183" y="156"/>
                  <a:pt x="182" y="156"/>
                  <a:pt x="180" y="156"/>
                </a:cubicBezTo>
                <a:cubicBezTo>
                  <a:pt x="175" y="157"/>
                  <a:pt x="169" y="155"/>
                  <a:pt x="167" y="155"/>
                </a:cubicBezTo>
                <a:cubicBezTo>
                  <a:pt x="157" y="149"/>
                  <a:pt x="157" y="149"/>
                  <a:pt x="157" y="149"/>
                </a:cubicBezTo>
                <a:cubicBezTo>
                  <a:pt x="156" y="144"/>
                  <a:pt x="154" y="140"/>
                  <a:pt x="149" y="140"/>
                </a:cubicBezTo>
                <a:cubicBezTo>
                  <a:pt x="149" y="140"/>
                  <a:pt x="147" y="116"/>
                  <a:pt x="130" y="128"/>
                </a:cubicBezTo>
                <a:cubicBezTo>
                  <a:pt x="130" y="128"/>
                  <a:pt x="125" y="108"/>
                  <a:pt x="109" y="117"/>
                </a:cubicBezTo>
                <a:cubicBezTo>
                  <a:pt x="88" y="103"/>
                  <a:pt x="88" y="103"/>
                  <a:pt x="88" y="103"/>
                </a:cubicBezTo>
                <a:cubicBezTo>
                  <a:pt x="72" y="91"/>
                  <a:pt x="72" y="91"/>
                  <a:pt x="72" y="91"/>
                </a:cubicBezTo>
                <a:cubicBezTo>
                  <a:pt x="71" y="91"/>
                  <a:pt x="71" y="91"/>
                  <a:pt x="71" y="91"/>
                </a:cubicBezTo>
                <a:cubicBezTo>
                  <a:pt x="71" y="91"/>
                  <a:pt x="71" y="91"/>
                  <a:pt x="71" y="91"/>
                </a:cubicBezTo>
                <a:cubicBezTo>
                  <a:pt x="71" y="90"/>
                  <a:pt x="71" y="90"/>
                  <a:pt x="71" y="90"/>
                </a:cubicBezTo>
                <a:cubicBezTo>
                  <a:pt x="72" y="89"/>
                  <a:pt x="72" y="89"/>
                  <a:pt x="72" y="89"/>
                </a:cubicBezTo>
                <a:cubicBezTo>
                  <a:pt x="72" y="88"/>
                  <a:pt x="72" y="88"/>
                  <a:pt x="72" y="88"/>
                </a:cubicBezTo>
                <a:cubicBezTo>
                  <a:pt x="72" y="87"/>
                  <a:pt x="90" y="26"/>
                  <a:pt x="91" y="21"/>
                </a:cubicBezTo>
                <a:cubicBezTo>
                  <a:pt x="91" y="21"/>
                  <a:pt x="93" y="20"/>
                  <a:pt x="93" y="20"/>
                </a:cubicBezTo>
                <a:cubicBezTo>
                  <a:pt x="138" y="20"/>
                  <a:pt x="138" y="20"/>
                  <a:pt x="138" y="20"/>
                </a:cubicBezTo>
                <a:cubicBezTo>
                  <a:pt x="134" y="22"/>
                  <a:pt x="132" y="24"/>
                  <a:pt x="132" y="24"/>
                </a:cubicBezTo>
                <a:cubicBezTo>
                  <a:pt x="125" y="30"/>
                  <a:pt x="122" y="60"/>
                  <a:pt x="122" y="60"/>
                </a:cubicBezTo>
                <a:cubicBezTo>
                  <a:pt x="119" y="67"/>
                  <a:pt x="127" y="72"/>
                  <a:pt x="127" y="72"/>
                </a:cubicBezTo>
                <a:cubicBezTo>
                  <a:pt x="140" y="81"/>
                  <a:pt x="154" y="47"/>
                  <a:pt x="154" y="47"/>
                </a:cubicBezTo>
                <a:cubicBezTo>
                  <a:pt x="161" y="41"/>
                  <a:pt x="172" y="45"/>
                  <a:pt x="185" y="54"/>
                </a:cubicBezTo>
                <a:cubicBezTo>
                  <a:pt x="206" y="76"/>
                  <a:pt x="232" y="102"/>
                  <a:pt x="239" y="111"/>
                </a:cubicBezTo>
                <a:cubicBezTo>
                  <a:pt x="241" y="114"/>
                  <a:pt x="242" y="117"/>
                  <a:pt x="241" y="119"/>
                </a:cubicBezTo>
                <a:cubicBezTo>
                  <a:pt x="240" y="123"/>
                  <a:pt x="233" y="126"/>
                  <a:pt x="230" y="127"/>
                </a:cubicBezTo>
                <a:close/>
              </a:path>
            </a:pathLst>
          </a:custGeom>
          <a:solidFill>
            <a:srgbClr val="3D714E"/>
          </a:solidFill>
          <a:ln>
            <a:noFill/>
          </a:ln>
        </p:spPr>
        <p:txBody>
          <a:bodyPr vert="horz" wrap="square" lIns="96429" tIns="48214" rIns="96429" bIns="48214" numCol="1" anchor="t" anchorCtr="0" compatLnSpc="1"/>
          <a:lstStyle/>
          <a:p>
            <a:endParaRPr lang="en-GB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5" name="Group 44">
            <a:extLst>
              <a:ext uri="{FF2B5EF4-FFF2-40B4-BE49-F238E27FC236}">
                <a16:creationId xmlns:a16="http://schemas.microsoft.com/office/drawing/2014/main" id="{00050118-517B-9F0A-7202-95283FC2884E}"/>
              </a:ext>
            </a:extLst>
          </p:cNvPr>
          <p:cNvGrpSpPr/>
          <p:nvPr/>
        </p:nvGrpSpPr>
        <p:grpSpPr>
          <a:xfrm>
            <a:off x="7113518" y="4823580"/>
            <a:ext cx="666876" cy="788118"/>
            <a:chOff x="1325323" y="3586519"/>
            <a:chExt cx="632375" cy="747345"/>
          </a:xfrm>
          <a:solidFill>
            <a:srgbClr val="3D714E"/>
          </a:solidFill>
        </p:grpSpPr>
        <p:sp>
          <p:nvSpPr>
            <p:cNvPr id="26" name="Freeform 45">
              <a:extLst>
                <a:ext uri="{FF2B5EF4-FFF2-40B4-BE49-F238E27FC236}">
                  <a16:creationId xmlns:a16="http://schemas.microsoft.com/office/drawing/2014/main" id="{00B67A1A-C093-DEDD-EC1B-7A33FAA3C1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25323" y="3586519"/>
              <a:ext cx="632375" cy="747345"/>
            </a:xfrm>
            <a:custGeom>
              <a:avLst/>
              <a:gdLst>
                <a:gd name="T0" fmla="*/ 215 w 221"/>
                <a:gd name="T1" fmla="*/ 212 h 243"/>
                <a:gd name="T2" fmla="*/ 174 w 221"/>
                <a:gd name="T3" fmla="*/ 157 h 243"/>
                <a:gd name="T4" fmla="*/ 179 w 221"/>
                <a:gd name="T5" fmla="*/ 37 h 243"/>
                <a:gd name="T6" fmla="*/ 105 w 221"/>
                <a:gd name="T7" fmla="*/ 0 h 243"/>
                <a:gd name="T8" fmla="*/ 49 w 221"/>
                <a:gd name="T9" fmla="*/ 19 h 243"/>
                <a:gd name="T10" fmla="*/ 31 w 221"/>
                <a:gd name="T11" fmla="*/ 151 h 243"/>
                <a:gd name="T12" fmla="*/ 105 w 221"/>
                <a:gd name="T13" fmla="*/ 188 h 243"/>
                <a:gd name="T14" fmla="*/ 143 w 221"/>
                <a:gd name="T15" fmla="*/ 180 h 243"/>
                <a:gd name="T16" fmla="*/ 185 w 221"/>
                <a:gd name="T17" fmla="*/ 235 h 243"/>
                <a:gd name="T18" fmla="*/ 200 w 221"/>
                <a:gd name="T19" fmla="*/ 243 h 243"/>
                <a:gd name="T20" fmla="*/ 200 w 221"/>
                <a:gd name="T21" fmla="*/ 243 h 243"/>
                <a:gd name="T22" fmla="*/ 211 w 221"/>
                <a:gd name="T23" fmla="*/ 239 h 243"/>
                <a:gd name="T24" fmla="*/ 215 w 221"/>
                <a:gd name="T25" fmla="*/ 212 h 243"/>
                <a:gd name="T26" fmla="*/ 144 w 221"/>
                <a:gd name="T27" fmla="*/ 146 h 243"/>
                <a:gd name="T28" fmla="*/ 105 w 221"/>
                <a:gd name="T29" fmla="*/ 159 h 243"/>
                <a:gd name="T30" fmla="*/ 54 w 221"/>
                <a:gd name="T31" fmla="*/ 133 h 243"/>
                <a:gd name="T32" fmla="*/ 66 w 221"/>
                <a:gd name="T33" fmla="*/ 42 h 243"/>
                <a:gd name="T34" fmla="*/ 105 w 221"/>
                <a:gd name="T35" fmla="*/ 29 h 243"/>
                <a:gd name="T36" fmla="*/ 156 w 221"/>
                <a:gd name="T37" fmla="*/ 54 h 243"/>
                <a:gd name="T38" fmla="*/ 144 w 221"/>
                <a:gd name="T39" fmla="*/ 14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1" h="243">
                  <a:moveTo>
                    <a:pt x="215" y="212"/>
                  </a:moveTo>
                  <a:cubicBezTo>
                    <a:pt x="174" y="157"/>
                    <a:pt x="174" y="157"/>
                    <a:pt x="174" y="157"/>
                  </a:cubicBezTo>
                  <a:cubicBezTo>
                    <a:pt x="204" y="124"/>
                    <a:pt x="206" y="73"/>
                    <a:pt x="179" y="37"/>
                  </a:cubicBezTo>
                  <a:cubicBezTo>
                    <a:pt x="161" y="13"/>
                    <a:pt x="134" y="0"/>
                    <a:pt x="105" y="0"/>
                  </a:cubicBezTo>
                  <a:cubicBezTo>
                    <a:pt x="85" y="0"/>
                    <a:pt x="65" y="7"/>
                    <a:pt x="49" y="19"/>
                  </a:cubicBezTo>
                  <a:cubicBezTo>
                    <a:pt x="8" y="51"/>
                    <a:pt x="0" y="110"/>
                    <a:pt x="31" y="151"/>
                  </a:cubicBezTo>
                  <a:cubicBezTo>
                    <a:pt x="49" y="174"/>
                    <a:pt x="76" y="188"/>
                    <a:pt x="105" y="188"/>
                  </a:cubicBezTo>
                  <a:cubicBezTo>
                    <a:pt x="118" y="188"/>
                    <a:pt x="131" y="185"/>
                    <a:pt x="143" y="180"/>
                  </a:cubicBezTo>
                  <a:cubicBezTo>
                    <a:pt x="185" y="235"/>
                    <a:pt x="185" y="235"/>
                    <a:pt x="185" y="235"/>
                  </a:cubicBezTo>
                  <a:cubicBezTo>
                    <a:pt x="189" y="240"/>
                    <a:pt x="194" y="243"/>
                    <a:pt x="200" y="243"/>
                  </a:cubicBezTo>
                  <a:cubicBezTo>
                    <a:pt x="200" y="243"/>
                    <a:pt x="200" y="243"/>
                    <a:pt x="200" y="243"/>
                  </a:cubicBezTo>
                  <a:cubicBezTo>
                    <a:pt x="204" y="243"/>
                    <a:pt x="208" y="241"/>
                    <a:pt x="211" y="239"/>
                  </a:cubicBezTo>
                  <a:cubicBezTo>
                    <a:pt x="220" y="232"/>
                    <a:pt x="221" y="220"/>
                    <a:pt x="215" y="212"/>
                  </a:cubicBezTo>
                  <a:close/>
                  <a:moveTo>
                    <a:pt x="144" y="146"/>
                  </a:moveTo>
                  <a:cubicBezTo>
                    <a:pt x="133" y="154"/>
                    <a:pt x="119" y="159"/>
                    <a:pt x="105" y="159"/>
                  </a:cubicBezTo>
                  <a:cubicBezTo>
                    <a:pt x="85" y="159"/>
                    <a:pt x="66" y="150"/>
                    <a:pt x="54" y="133"/>
                  </a:cubicBezTo>
                  <a:cubicBezTo>
                    <a:pt x="33" y="105"/>
                    <a:pt x="38" y="64"/>
                    <a:pt x="66" y="42"/>
                  </a:cubicBezTo>
                  <a:cubicBezTo>
                    <a:pt x="78" y="33"/>
                    <a:pt x="91" y="29"/>
                    <a:pt x="105" y="29"/>
                  </a:cubicBezTo>
                  <a:cubicBezTo>
                    <a:pt x="125" y="29"/>
                    <a:pt x="144" y="38"/>
                    <a:pt x="156" y="54"/>
                  </a:cubicBezTo>
                  <a:cubicBezTo>
                    <a:pt x="178" y="83"/>
                    <a:pt x="172" y="124"/>
                    <a:pt x="144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29" tIns="48214" rIns="96429" bIns="48214" numCol="1" anchor="t" anchorCtr="0" compatLnSpc="1"/>
            <a:lstStyle/>
            <a:p>
              <a:endParaRPr lang="en-GB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3BCF151D-B933-BA36-B141-B75ECCE054C2}"/>
                </a:ext>
              </a:extLst>
            </p:cNvPr>
            <p:cNvSpPr/>
            <p:nvPr/>
          </p:nvSpPr>
          <p:spPr bwMode="auto">
            <a:xfrm>
              <a:off x="1503405" y="3752885"/>
              <a:ext cx="248347" cy="223554"/>
            </a:xfrm>
            <a:custGeom>
              <a:avLst/>
              <a:gdLst>
                <a:gd name="T0" fmla="*/ 86 w 87"/>
                <a:gd name="T1" fmla="*/ 33 h 73"/>
                <a:gd name="T2" fmla="*/ 45 w 87"/>
                <a:gd name="T3" fmla="*/ 1 h 73"/>
                <a:gd name="T4" fmla="*/ 40 w 87"/>
                <a:gd name="T5" fmla="*/ 1 h 73"/>
                <a:gd name="T6" fmla="*/ 24 w 87"/>
                <a:gd name="T7" fmla="*/ 14 h 73"/>
                <a:gd name="T8" fmla="*/ 24 w 87"/>
                <a:gd name="T9" fmla="*/ 1 h 73"/>
                <a:gd name="T10" fmla="*/ 15 w 87"/>
                <a:gd name="T11" fmla="*/ 1 h 73"/>
                <a:gd name="T12" fmla="*/ 15 w 87"/>
                <a:gd name="T13" fmla="*/ 22 h 73"/>
                <a:gd name="T14" fmla="*/ 8 w 87"/>
                <a:gd name="T15" fmla="*/ 27 h 73"/>
                <a:gd name="T16" fmla="*/ 1 w 87"/>
                <a:gd name="T17" fmla="*/ 33 h 73"/>
                <a:gd name="T18" fmla="*/ 1 w 87"/>
                <a:gd name="T19" fmla="*/ 35 h 73"/>
                <a:gd name="T20" fmla="*/ 8 w 87"/>
                <a:gd name="T21" fmla="*/ 35 h 73"/>
                <a:gd name="T22" fmla="*/ 8 w 87"/>
                <a:gd name="T23" fmla="*/ 73 h 73"/>
                <a:gd name="T24" fmla="*/ 32 w 87"/>
                <a:gd name="T25" fmla="*/ 73 h 73"/>
                <a:gd name="T26" fmla="*/ 32 w 87"/>
                <a:gd name="T27" fmla="*/ 72 h 73"/>
                <a:gd name="T28" fmla="*/ 32 w 87"/>
                <a:gd name="T29" fmla="*/ 55 h 73"/>
                <a:gd name="T30" fmla="*/ 41 w 87"/>
                <a:gd name="T31" fmla="*/ 42 h 73"/>
                <a:gd name="T32" fmla="*/ 52 w 87"/>
                <a:gd name="T33" fmla="*/ 54 h 73"/>
                <a:gd name="T34" fmla="*/ 52 w 87"/>
                <a:gd name="T35" fmla="*/ 73 h 73"/>
                <a:gd name="T36" fmla="*/ 77 w 87"/>
                <a:gd name="T37" fmla="*/ 73 h 73"/>
                <a:gd name="T38" fmla="*/ 77 w 87"/>
                <a:gd name="T39" fmla="*/ 35 h 73"/>
                <a:gd name="T40" fmla="*/ 85 w 87"/>
                <a:gd name="T41" fmla="*/ 35 h 73"/>
                <a:gd name="T42" fmla="*/ 86 w 87"/>
                <a:gd name="T43" fmla="*/ 3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7" h="73">
                  <a:moveTo>
                    <a:pt x="86" y="33"/>
                  </a:moveTo>
                  <a:cubicBezTo>
                    <a:pt x="45" y="1"/>
                    <a:pt x="45" y="1"/>
                    <a:pt x="45" y="1"/>
                  </a:cubicBezTo>
                  <a:cubicBezTo>
                    <a:pt x="44" y="0"/>
                    <a:pt x="41" y="0"/>
                    <a:pt x="40" y="1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42"/>
                    <a:pt x="41" y="42"/>
                  </a:cubicBezTo>
                  <a:cubicBezTo>
                    <a:pt x="51" y="42"/>
                    <a:pt x="52" y="54"/>
                    <a:pt x="52" y="54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7" y="35"/>
                    <a:pt x="87" y="34"/>
                    <a:pt x="8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29" tIns="48214" rIns="96429" bIns="48214" numCol="1" anchor="t" anchorCtr="0" compatLnSpc="1"/>
            <a:lstStyle/>
            <a:p>
              <a:endParaRPr lang="en-GB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0" name="Group 31">
            <a:extLst>
              <a:ext uri="{FF2B5EF4-FFF2-40B4-BE49-F238E27FC236}">
                <a16:creationId xmlns:a16="http://schemas.microsoft.com/office/drawing/2014/main" id="{EACC28A5-237D-ECCE-A5E8-5462C7626226}"/>
              </a:ext>
            </a:extLst>
          </p:cNvPr>
          <p:cNvGrpSpPr/>
          <p:nvPr/>
        </p:nvGrpSpPr>
        <p:grpSpPr>
          <a:xfrm>
            <a:off x="4748348" y="3656978"/>
            <a:ext cx="490515" cy="412668"/>
            <a:chOff x="5368132" y="2625725"/>
            <a:chExt cx="465138" cy="391319"/>
          </a:xfrm>
          <a:solidFill>
            <a:srgbClr val="3D714E"/>
          </a:solidFill>
        </p:grpSpPr>
        <p:sp>
          <p:nvSpPr>
            <p:cNvPr id="31" name="AutoShape 120">
              <a:extLst>
                <a:ext uri="{FF2B5EF4-FFF2-40B4-BE49-F238E27FC236}">
                  <a16:creationId xmlns:a16="http://schemas.microsoft.com/office/drawing/2014/main" id="{4F744888-B77F-F094-EF08-4F127E4FA475}"/>
                </a:ext>
              </a:extLst>
            </p:cNvPr>
            <p:cNvSpPr/>
            <p:nvPr/>
          </p:nvSpPr>
          <p:spPr bwMode="auto">
            <a:xfrm>
              <a:off x="5484813" y="2727325"/>
              <a:ext cx="231775" cy="2317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948" y="16070"/>
                  </a:moveTo>
                  <a:cubicBezTo>
                    <a:pt x="14037" y="19468"/>
                    <a:pt x="8925" y="19859"/>
                    <a:pt x="5529" y="16948"/>
                  </a:cubicBezTo>
                  <a:cubicBezTo>
                    <a:pt x="2130" y="14038"/>
                    <a:pt x="1740" y="8924"/>
                    <a:pt x="4651" y="5527"/>
                  </a:cubicBezTo>
                  <a:cubicBezTo>
                    <a:pt x="7559" y="2131"/>
                    <a:pt x="12674" y="1740"/>
                    <a:pt x="16070" y="4650"/>
                  </a:cubicBezTo>
                  <a:cubicBezTo>
                    <a:pt x="19466" y="7560"/>
                    <a:pt x="19859" y="12673"/>
                    <a:pt x="16948" y="16070"/>
                  </a:cubicBezTo>
                  <a:moveTo>
                    <a:pt x="10800" y="0"/>
                  </a:moveTo>
                  <a:cubicBezTo>
                    <a:pt x="4833" y="0"/>
                    <a:pt x="0" y="4834"/>
                    <a:pt x="0" y="10800"/>
                  </a:cubicBezTo>
                  <a:cubicBezTo>
                    <a:pt x="0" y="16765"/>
                    <a:pt x="4833" y="21599"/>
                    <a:pt x="10800" y="21599"/>
                  </a:cubicBezTo>
                  <a:cubicBezTo>
                    <a:pt x="16764" y="21599"/>
                    <a:pt x="21600" y="16765"/>
                    <a:pt x="21600" y="10800"/>
                  </a:cubicBezTo>
                  <a:cubicBezTo>
                    <a:pt x="21600" y="4834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89" tIns="20089" rIns="20089" bIns="20089" anchor="ctr"/>
            <a:lstStyle/>
            <a:p>
              <a:pPr algn="ctr" defTabSz="240665" hangingPunct="0"/>
              <a:endParaRPr lang="en-US" sz="158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2" name="AutoShape 121">
              <a:extLst>
                <a:ext uri="{FF2B5EF4-FFF2-40B4-BE49-F238E27FC236}">
                  <a16:creationId xmlns:a16="http://schemas.microsoft.com/office/drawing/2014/main" id="{18D9FE80-9012-CF88-19B9-E168C952D3CD}"/>
                </a:ext>
              </a:extLst>
            </p:cNvPr>
            <p:cNvSpPr/>
            <p:nvPr/>
          </p:nvSpPr>
          <p:spPr bwMode="auto">
            <a:xfrm>
              <a:off x="5542757" y="2785269"/>
              <a:ext cx="65088" cy="650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200" y="0"/>
                  </a:moveTo>
                  <a:cubicBezTo>
                    <a:pt x="8596" y="0"/>
                    <a:pt x="0" y="8596"/>
                    <a:pt x="0" y="19195"/>
                  </a:cubicBezTo>
                  <a:lnTo>
                    <a:pt x="0" y="19199"/>
                  </a:lnTo>
                  <a:cubicBezTo>
                    <a:pt x="0" y="20524"/>
                    <a:pt x="1068" y="21599"/>
                    <a:pt x="2400" y="21599"/>
                  </a:cubicBezTo>
                  <a:cubicBezTo>
                    <a:pt x="3721" y="21599"/>
                    <a:pt x="4800" y="20524"/>
                    <a:pt x="4800" y="19199"/>
                  </a:cubicBezTo>
                  <a:lnTo>
                    <a:pt x="4800" y="19195"/>
                  </a:lnTo>
                  <a:cubicBezTo>
                    <a:pt x="4800" y="11247"/>
                    <a:pt x="11240" y="4799"/>
                    <a:pt x="19200" y="4799"/>
                  </a:cubicBezTo>
                  <a:cubicBezTo>
                    <a:pt x="20521" y="4799"/>
                    <a:pt x="21600" y="3724"/>
                    <a:pt x="21600" y="2399"/>
                  </a:cubicBezTo>
                  <a:cubicBezTo>
                    <a:pt x="21600" y="1075"/>
                    <a:pt x="20521" y="0"/>
                    <a:pt x="192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89" tIns="20089" rIns="20089" bIns="20089" anchor="ctr"/>
            <a:lstStyle/>
            <a:p>
              <a:pPr algn="ctr" defTabSz="240665" hangingPunct="0"/>
              <a:endParaRPr lang="en-US" sz="158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3" name="AutoShape 122">
              <a:extLst>
                <a:ext uri="{FF2B5EF4-FFF2-40B4-BE49-F238E27FC236}">
                  <a16:creationId xmlns:a16="http://schemas.microsoft.com/office/drawing/2014/main" id="{E4628EE8-BC08-8E96-4D95-407C80C62F17}"/>
                </a:ext>
              </a:extLst>
            </p:cNvPr>
            <p:cNvSpPr/>
            <p:nvPr/>
          </p:nvSpPr>
          <p:spPr bwMode="auto">
            <a:xfrm>
              <a:off x="5368132" y="2625725"/>
              <a:ext cx="465138" cy="39131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49" y="19199"/>
                  </a:moveTo>
                  <a:cubicBezTo>
                    <a:pt x="20249" y="19642"/>
                    <a:pt x="19948" y="19999"/>
                    <a:pt x="19575" y="19999"/>
                  </a:cubicBezTo>
                  <a:lnTo>
                    <a:pt x="2024" y="19999"/>
                  </a:lnTo>
                  <a:cubicBezTo>
                    <a:pt x="1651" y="19999"/>
                    <a:pt x="1349" y="19642"/>
                    <a:pt x="1349" y="19199"/>
                  </a:cubicBezTo>
                  <a:lnTo>
                    <a:pt x="1349" y="7200"/>
                  </a:lnTo>
                  <a:cubicBezTo>
                    <a:pt x="1349" y="6809"/>
                    <a:pt x="1588" y="6475"/>
                    <a:pt x="1914" y="6411"/>
                  </a:cubicBezTo>
                  <a:lnTo>
                    <a:pt x="5588" y="5684"/>
                  </a:lnTo>
                  <a:lnTo>
                    <a:pt x="6797" y="2103"/>
                  </a:lnTo>
                  <a:cubicBezTo>
                    <a:pt x="6900" y="1799"/>
                    <a:pt x="7148" y="1600"/>
                    <a:pt x="7424" y="1600"/>
                  </a:cubicBezTo>
                  <a:lnTo>
                    <a:pt x="14174" y="1600"/>
                  </a:lnTo>
                  <a:cubicBezTo>
                    <a:pt x="14450" y="1600"/>
                    <a:pt x="14698" y="1799"/>
                    <a:pt x="14801" y="2103"/>
                  </a:cubicBezTo>
                  <a:lnTo>
                    <a:pt x="16010" y="5684"/>
                  </a:lnTo>
                  <a:lnTo>
                    <a:pt x="19685" y="6411"/>
                  </a:lnTo>
                  <a:cubicBezTo>
                    <a:pt x="20011" y="6475"/>
                    <a:pt x="20249" y="6809"/>
                    <a:pt x="20249" y="7200"/>
                  </a:cubicBezTo>
                  <a:cubicBezTo>
                    <a:pt x="20249" y="7200"/>
                    <a:pt x="20249" y="19199"/>
                    <a:pt x="20249" y="19199"/>
                  </a:cubicBezTo>
                  <a:close/>
                  <a:moveTo>
                    <a:pt x="19907" y="4832"/>
                  </a:moveTo>
                  <a:lnTo>
                    <a:pt x="16981" y="4254"/>
                  </a:lnTo>
                  <a:lnTo>
                    <a:pt x="16054" y="1507"/>
                  </a:lnTo>
                  <a:cubicBezTo>
                    <a:pt x="15745" y="591"/>
                    <a:pt x="15006" y="0"/>
                    <a:pt x="14174" y="0"/>
                  </a:cubicBezTo>
                  <a:lnTo>
                    <a:pt x="7424" y="0"/>
                  </a:lnTo>
                  <a:cubicBezTo>
                    <a:pt x="6593" y="0"/>
                    <a:pt x="5854" y="591"/>
                    <a:pt x="5543" y="1509"/>
                  </a:cubicBezTo>
                  <a:lnTo>
                    <a:pt x="4618" y="4254"/>
                  </a:lnTo>
                  <a:lnTo>
                    <a:pt x="1692" y="4832"/>
                  </a:lnTo>
                  <a:cubicBezTo>
                    <a:pt x="711" y="5025"/>
                    <a:pt x="0" y="6020"/>
                    <a:pt x="0" y="7200"/>
                  </a:cubicBezTo>
                  <a:lnTo>
                    <a:pt x="0" y="19199"/>
                  </a:lnTo>
                  <a:cubicBezTo>
                    <a:pt x="0" y="20523"/>
                    <a:pt x="908" y="21600"/>
                    <a:pt x="2024" y="21600"/>
                  </a:cubicBezTo>
                  <a:lnTo>
                    <a:pt x="19575" y="21600"/>
                  </a:lnTo>
                  <a:cubicBezTo>
                    <a:pt x="20691" y="21600"/>
                    <a:pt x="21600" y="20523"/>
                    <a:pt x="21600" y="19199"/>
                  </a:cubicBezTo>
                  <a:lnTo>
                    <a:pt x="21600" y="7200"/>
                  </a:lnTo>
                  <a:cubicBezTo>
                    <a:pt x="21600" y="6020"/>
                    <a:pt x="20888" y="5025"/>
                    <a:pt x="19907" y="483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89" tIns="20089" rIns="20089" bIns="20089" anchor="ctr"/>
            <a:lstStyle/>
            <a:p>
              <a:pPr algn="ctr" defTabSz="240665" hangingPunct="0"/>
              <a:endParaRPr lang="en-US" sz="158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EFBB9E14-4F37-FB3D-0869-EE41F7446B83}"/>
              </a:ext>
            </a:extLst>
          </p:cNvPr>
          <p:cNvGrpSpPr/>
          <p:nvPr/>
        </p:nvGrpSpPr>
        <p:grpSpPr>
          <a:xfrm>
            <a:off x="4924313" y="4786523"/>
            <a:ext cx="489677" cy="382534"/>
            <a:chOff x="2581275" y="1710532"/>
            <a:chExt cx="464344" cy="362744"/>
          </a:xfrm>
          <a:solidFill>
            <a:srgbClr val="3D714E"/>
          </a:solidFill>
        </p:grpSpPr>
        <p:sp>
          <p:nvSpPr>
            <p:cNvPr id="37" name="AutoShape 140">
              <a:extLst>
                <a:ext uri="{FF2B5EF4-FFF2-40B4-BE49-F238E27FC236}">
                  <a16:creationId xmlns:a16="http://schemas.microsoft.com/office/drawing/2014/main" id="{3CE51660-96C2-B0A7-5F63-4A14CEF0EBD8}"/>
                </a:ext>
              </a:extLst>
            </p:cNvPr>
            <p:cNvSpPr/>
            <p:nvPr/>
          </p:nvSpPr>
          <p:spPr bwMode="auto">
            <a:xfrm>
              <a:off x="2639219" y="1768475"/>
              <a:ext cx="290513" cy="235744"/>
            </a:xfrm>
            <a:custGeom>
              <a:avLst/>
              <a:gdLst>
                <a:gd name="T0" fmla="+- 0 10800 376"/>
                <a:gd name="T1" fmla="*/ T0 w 20848"/>
                <a:gd name="T2" fmla="*/ 10800 h 21600"/>
                <a:gd name="T3" fmla="+- 0 10800 376"/>
                <a:gd name="T4" fmla="*/ T3 w 20848"/>
                <a:gd name="T5" fmla="*/ 10800 h 21600"/>
                <a:gd name="T6" fmla="+- 0 10800 376"/>
                <a:gd name="T7" fmla="*/ T6 w 20848"/>
                <a:gd name="T8" fmla="*/ 10800 h 21600"/>
                <a:gd name="T9" fmla="+- 0 10800 376"/>
                <a:gd name="T10" fmla="*/ T9 w 20848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0848" h="21600">
                  <a:moveTo>
                    <a:pt x="18728" y="19178"/>
                  </a:moveTo>
                  <a:cubicBezTo>
                    <a:pt x="13191" y="20631"/>
                    <a:pt x="7654" y="20631"/>
                    <a:pt x="2118" y="19178"/>
                  </a:cubicBezTo>
                  <a:cubicBezTo>
                    <a:pt x="678" y="13592"/>
                    <a:pt x="678" y="8008"/>
                    <a:pt x="2118" y="2421"/>
                  </a:cubicBezTo>
                  <a:cubicBezTo>
                    <a:pt x="7654" y="968"/>
                    <a:pt x="13191" y="968"/>
                    <a:pt x="18728" y="2421"/>
                  </a:cubicBezTo>
                  <a:cubicBezTo>
                    <a:pt x="20168" y="8008"/>
                    <a:pt x="20168" y="13592"/>
                    <a:pt x="18728" y="19178"/>
                  </a:cubicBezTo>
                  <a:moveTo>
                    <a:pt x="18938" y="1116"/>
                  </a:moveTo>
                  <a:cubicBezTo>
                    <a:pt x="16114" y="375"/>
                    <a:pt x="13249" y="0"/>
                    <a:pt x="10423" y="0"/>
                  </a:cubicBezTo>
                  <a:cubicBezTo>
                    <a:pt x="7597" y="0"/>
                    <a:pt x="4732" y="375"/>
                    <a:pt x="1908" y="1116"/>
                  </a:cubicBezTo>
                  <a:cubicBezTo>
                    <a:pt x="1543" y="1213"/>
                    <a:pt x="1244" y="1552"/>
                    <a:pt x="1127" y="2004"/>
                  </a:cubicBezTo>
                  <a:cubicBezTo>
                    <a:pt x="-376" y="7841"/>
                    <a:pt x="-376" y="13759"/>
                    <a:pt x="1127" y="19593"/>
                  </a:cubicBezTo>
                  <a:cubicBezTo>
                    <a:pt x="1244" y="20047"/>
                    <a:pt x="1543" y="20386"/>
                    <a:pt x="1908" y="20482"/>
                  </a:cubicBezTo>
                  <a:cubicBezTo>
                    <a:pt x="4732" y="21224"/>
                    <a:pt x="7597" y="21600"/>
                    <a:pt x="10423" y="21600"/>
                  </a:cubicBezTo>
                  <a:cubicBezTo>
                    <a:pt x="13249" y="21600"/>
                    <a:pt x="16114" y="21224"/>
                    <a:pt x="18938" y="20482"/>
                  </a:cubicBezTo>
                  <a:cubicBezTo>
                    <a:pt x="19303" y="20386"/>
                    <a:pt x="19602" y="20047"/>
                    <a:pt x="19719" y="19593"/>
                  </a:cubicBezTo>
                  <a:cubicBezTo>
                    <a:pt x="21223" y="13759"/>
                    <a:pt x="21223" y="7841"/>
                    <a:pt x="19719" y="2004"/>
                  </a:cubicBezTo>
                  <a:cubicBezTo>
                    <a:pt x="19602" y="1552"/>
                    <a:pt x="19303" y="1213"/>
                    <a:pt x="18938" y="111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89" tIns="20089" rIns="20089" bIns="20089" anchor="ctr"/>
            <a:lstStyle/>
            <a:p>
              <a:pPr algn="ctr" defTabSz="240665" hangingPunct="0"/>
              <a:endParaRPr lang="en-US" sz="158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" name="AutoShape 141">
              <a:extLst>
                <a:ext uri="{FF2B5EF4-FFF2-40B4-BE49-F238E27FC236}">
                  <a16:creationId xmlns:a16="http://schemas.microsoft.com/office/drawing/2014/main" id="{011EFDED-43FC-7FA7-F469-5DB292C5B497}"/>
                </a:ext>
              </a:extLst>
            </p:cNvPr>
            <p:cNvSpPr/>
            <p:nvPr/>
          </p:nvSpPr>
          <p:spPr bwMode="auto">
            <a:xfrm>
              <a:off x="2581275" y="1710532"/>
              <a:ext cx="464344" cy="362744"/>
            </a:xfrm>
            <a:custGeom>
              <a:avLst/>
              <a:gdLst>
                <a:gd name="T0" fmla="+- 0 10800 252"/>
                <a:gd name="T1" fmla="*/ T0 w 21096"/>
                <a:gd name="T2" fmla="*/ 10800 h 21600"/>
                <a:gd name="T3" fmla="+- 0 10800 252"/>
                <a:gd name="T4" fmla="*/ T3 w 21096"/>
                <a:gd name="T5" fmla="*/ 10800 h 21600"/>
                <a:gd name="T6" fmla="+- 0 10800 252"/>
                <a:gd name="T7" fmla="*/ T6 w 21096"/>
                <a:gd name="T8" fmla="*/ 10800 h 21600"/>
                <a:gd name="T9" fmla="+- 0 10800 252"/>
                <a:gd name="T10" fmla="*/ T9 w 21096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096" h="21600">
                  <a:moveTo>
                    <a:pt x="19056" y="18331"/>
                  </a:moveTo>
                  <a:cubicBezTo>
                    <a:pt x="13383" y="19233"/>
                    <a:pt x="7711" y="19233"/>
                    <a:pt x="2038" y="18331"/>
                  </a:cubicBezTo>
                  <a:cubicBezTo>
                    <a:pt x="1074" y="13022"/>
                    <a:pt x="1074" y="7713"/>
                    <a:pt x="2038" y="2404"/>
                  </a:cubicBezTo>
                  <a:cubicBezTo>
                    <a:pt x="7711" y="1502"/>
                    <a:pt x="13383" y="1502"/>
                    <a:pt x="19056" y="2404"/>
                  </a:cubicBezTo>
                  <a:cubicBezTo>
                    <a:pt x="20021" y="7713"/>
                    <a:pt x="20021" y="13022"/>
                    <a:pt x="19056" y="18331"/>
                  </a:cubicBezTo>
                  <a:moveTo>
                    <a:pt x="20338" y="2005"/>
                  </a:moveTo>
                  <a:cubicBezTo>
                    <a:pt x="20211" y="1301"/>
                    <a:pt x="19762" y="776"/>
                    <a:pt x="19215" y="689"/>
                  </a:cubicBezTo>
                  <a:cubicBezTo>
                    <a:pt x="16339" y="232"/>
                    <a:pt x="13423" y="0"/>
                    <a:pt x="10547" y="0"/>
                  </a:cubicBezTo>
                  <a:cubicBezTo>
                    <a:pt x="7671" y="0"/>
                    <a:pt x="4755" y="232"/>
                    <a:pt x="1879" y="689"/>
                  </a:cubicBezTo>
                  <a:cubicBezTo>
                    <a:pt x="1332" y="776"/>
                    <a:pt x="883" y="1301"/>
                    <a:pt x="756" y="2005"/>
                  </a:cubicBezTo>
                  <a:cubicBezTo>
                    <a:pt x="-252" y="7553"/>
                    <a:pt x="-252" y="13181"/>
                    <a:pt x="756" y="18731"/>
                  </a:cubicBezTo>
                  <a:cubicBezTo>
                    <a:pt x="883" y="19434"/>
                    <a:pt x="1332" y="19959"/>
                    <a:pt x="1879" y="20046"/>
                  </a:cubicBezTo>
                  <a:cubicBezTo>
                    <a:pt x="3265" y="20266"/>
                    <a:pt x="4660" y="20429"/>
                    <a:pt x="6055" y="20544"/>
                  </a:cubicBezTo>
                  <a:cubicBezTo>
                    <a:pt x="5979" y="20606"/>
                    <a:pt x="5931" y="20670"/>
                    <a:pt x="5931" y="20735"/>
                  </a:cubicBezTo>
                  <a:cubicBezTo>
                    <a:pt x="5931" y="21213"/>
                    <a:pt x="7997" y="21599"/>
                    <a:pt x="10547" y="21599"/>
                  </a:cubicBezTo>
                  <a:cubicBezTo>
                    <a:pt x="13097" y="21599"/>
                    <a:pt x="15164" y="21213"/>
                    <a:pt x="15164" y="20735"/>
                  </a:cubicBezTo>
                  <a:cubicBezTo>
                    <a:pt x="15164" y="20670"/>
                    <a:pt x="15115" y="20606"/>
                    <a:pt x="15040" y="20544"/>
                  </a:cubicBezTo>
                  <a:cubicBezTo>
                    <a:pt x="16434" y="20429"/>
                    <a:pt x="17830" y="20266"/>
                    <a:pt x="19215" y="20046"/>
                  </a:cubicBezTo>
                  <a:cubicBezTo>
                    <a:pt x="19762" y="19959"/>
                    <a:pt x="20211" y="19434"/>
                    <a:pt x="20338" y="18731"/>
                  </a:cubicBezTo>
                  <a:cubicBezTo>
                    <a:pt x="21347" y="13181"/>
                    <a:pt x="21347" y="7553"/>
                    <a:pt x="20338" y="200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89" tIns="20089" rIns="20089" bIns="20089" anchor="ctr"/>
            <a:lstStyle/>
            <a:p>
              <a:pPr algn="ctr" defTabSz="240665" hangingPunct="0"/>
              <a:endParaRPr lang="en-US" sz="158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9" name="AutoShape 142">
              <a:extLst>
                <a:ext uri="{FF2B5EF4-FFF2-40B4-BE49-F238E27FC236}">
                  <a16:creationId xmlns:a16="http://schemas.microsoft.com/office/drawing/2014/main" id="{C531F31D-F066-4E00-88DA-63EC040D9306}"/>
                </a:ext>
              </a:extLst>
            </p:cNvPr>
            <p:cNvSpPr/>
            <p:nvPr/>
          </p:nvSpPr>
          <p:spPr bwMode="auto">
            <a:xfrm>
              <a:off x="2944019" y="1783557"/>
              <a:ext cx="43656" cy="4286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7200"/>
                  </a:moveTo>
                  <a:cubicBezTo>
                    <a:pt x="12779" y="7200"/>
                    <a:pt x="14399" y="8820"/>
                    <a:pt x="14399" y="10800"/>
                  </a:cubicBezTo>
                  <a:cubicBezTo>
                    <a:pt x="14399" y="12779"/>
                    <a:pt x="12779" y="14400"/>
                    <a:pt x="10800" y="14400"/>
                  </a:cubicBezTo>
                  <a:cubicBezTo>
                    <a:pt x="8820" y="14400"/>
                    <a:pt x="7199" y="12779"/>
                    <a:pt x="7199" y="10800"/>
                  </a:cubicBezTo>
                  <a:cubicBezTo>
                    <a:pt x="7199" y="8820"/>
                    <a:pt x="8820" y="7200"/>
                    <a:pt x="10800" y="7200"/>
                  </a:cubicBezTo>
                  <a:moveTo>
                    <a:pt x="10800" y="21599"/>
                  </a:moveTo>
                  <a:cubicBezTo>
                    <a:pt x="16762" y="21599"/>
                    <a:pt x="21600" y="16762"/>
                    <a:pt x="21600" y="10800"/>
                  </a:cubicBezTo>
                  <a:cubicBezTo>
                    <a:pt x="21600" y="4837"/>
                    <a:pt x="16762" y="0"/>
                    <a:pt x="10800" y="0"/>
                  </a:cubicBezTo>
                  <a:cubicBezTo>
                    <a:pt x="4837" y="0"/>
                    <a:pt x="0" y="4837"/>
                    <a:pt x="0" y="10800"/>
                  </a:cubicBezTo>
                  <a:cubicBezTo>
                    <a:pt x="0" y="16762"/>
                    <a:pt x="4837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89" tIns="20089" rIns="20089" bIns="20089" anchor="ctr"/>
            <a:lstStyle/>
            <a:p>
              <a:pPr algn="ctr" defTabSz="240665" hangingPunct="0"/>
              <a:endParaRPr lang="en-US" sz="158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0" name="AutoShape 143">
              <a:extLst>
                <a:ext uri="{FF2B5EF4-FFF2-40B4-BE49-F238E27FC236}">
                  <a16:creationId xmlns:a16="http://schemas.microsoft.com/office/drawing/2014/main" id="{B5789D28-54E0-66CD-7045-1D56F4FD6D68}"/>
                </a:ext>
              </a:extLst>
            </p:cNvPr>
            <p:cNvSpPr/>
            <p:nvPr/>
          </p:nvSpPr>
          <p:spPr bwMode="auto">
            <a:xfrm>
              <a:off x="2929732" y="1971675"/>
              <a:ext cx="57944" cy="1508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899" y="0"/>
                  </a:moveTo>
                  <a:lnTo>
                    <a:pt x="2699" y="0"/>
                  </a:lnTo>
                  <a:cubicBezTo>
                    <a:pt x="1210" y="0"/>
                    <a:pt x="0" y="4841"/>
                    <a:pt x="0" y="10800"/>
                  </a:cubicBezTo>
                  <a:cubicBezTo>
                    <a:pt x="0" y="16758"/>
                    <a:pt x="1210" y="21599"/>
                    <a:pt x="2699" y="21599"/>
                  </a:cubicBezTo>
                  <a:lnTo>
                    <a:pt x="18899" y="21599"/>
                  </a:lnTo>
                  <a:cubicBezTo>
                    <a:pt x="20389" y="21599"/>
                    <a:pt x="21600" y="16758"/>
                    <a:pt x="21600" y="10800"/>
                  </a:cubicBezTo>
                  <a:cubicBezTo>
                    <a:pt x="21600" y="4841"/>
                    <a:pt x="20389" y="0"/>
                    <a:pt x="18899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89" tIns="20089" rIns="20089" bIns="20089" anchor="ctr"/>
            <a:lstStyle/>
            <a:p>
              <a:pPr algn="ctr" defTabSz="240665" hangingPunct="0"/>
              <a:endParaRPr lang="en-US" sz="158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" name="AutoShape 144">
              <a:extLst>
                <a:ext uri="{FF2B5EF4-FFF2-40B4-BE49-F238E27FC236}">
                  <a16:creationId xmlns:a16="http://schemas.microsoft.com/office/drawing/2014/main" id="{AA618AAC-6B1F-42BA-3DF2-879418F8698A}"/>
                </a:ext>
              </a:extLst>
            </p:cNvPr>
            <p:cNvSpPr/>
            <p:nvPr/>
          </p:nvSpPr>
          <p:spPr bwMode="auto">
            <a:xfrm>
              <a:off x="2944019" y="1928019"/>
              <a:ext cx="58738" cy="150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899" y="0"/>
                  </a:moveTo>
                  <a:lnTo>
                    <a:pt x="2699" y="0"/>
                  </a:lnTo>
                  <a:cubicBezTo>
                    <a:pt x="1210" y="0"/>
                    <a:pt x="0" y="4841"/>
                    <a:pt x="0" y="10800"/>
                  </a:cubicBezTo>
                  <a:cubicBezTo>
                    <a:pt x="0" y="16758"/>
                    <a:pt x="1210" y="21599"/>
                    <a:pt x="2699" y="21599"/>
                  </a:cubicBezTo>
                  <a:lnTo>
                    <a:pt x="18899" y="21599"/>
                  </a:lnTo>
                  <a:cubicBezTo>
                    <a:pt x="20389" y="21599"/>
                    <a:pt x="21600" y="16758"/>
                    <a:pt x="21600" y="10800"/>
                  </a:cubicBezTo>
                  <a:cubicBezTo>
                    <a:pt x="21600" y="4841"/>
                    <a:pt x="20389" y="0"/>
                    <a:pt x="18899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89" tIns="20089" rIns="20089" bIns="20089" anchor="ctr"/>
            <a:lstStyle/>
            <a:p>
              <a:pPr algn="ctr" defTabSz="240665" hangingPunct="0"/>
              <a:endParaRPr lang="en-US" sz="158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" name="AutoShape 145">
              <a:extLst>
                <a:ext uri="{FF2B5EF4-FFF2-40B4-BE49-F238E27FC236}">
                  <a16:creationId xmlns:a16="http://schemas.microsoft.com/office/drawing/2014/main" id="{2885CB93-0EF4-F6B8-9328-933005200F3C}"/>
                </a:ext>
              </a:extLst>
            </p:cNvPr>
            <p:cNvSpPr/>
            <p:nvPr/>
          </p:nvSpPr>
          <p:spPr bwMode="auto">
            <a:xfrm>
              <a:off x="2944019" y="1885157"/>
              <a:ext cx="58738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899" y="0"/>
                  </a:moveTo>
                  <a:lnTo>
                    <a:pt x="2699" y="0"/>
                  </a:lnTo>
                  <a:cubicBezTo>
                    <a:pt x="1210" y="0"/>
                    <a:pt x="0" y="4841"/>
                    <a:pt x="0" y="10800"/>
                  </a:cubicBezTo>
                  <a:cubicBezTo>
                    <a:pt x="0" y="16758"/>
                    <a:pt x="1210" y="21599"/>
                    <a:pt x="2699" y="21599"/>
                  </a:cubicBezTo>
                  <a:lnTo>
                    <a:pt x="18899" y="21599"/>
                  </a:lnTo>
                  <a:cubicBezTo>
                    <a:pt x="20389" y="21599"/>
                    <a:pt x="21600" y="16758"/>
                    <a:pt x="21600" y="10800"/>
                  </a:cubicBezTo>
                  <a:cubicBezTo>
                    <a:pt x="21600" y="4841"/>
                    <a:pt x="20389" y="0"/>
                    <a:pt x="18899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89" tIns="20089" rIns="20089" bIns="20089" anchor="ctr"/>
            <a:lstStyle/>
            <a:p>
              <a:pPr algn="ctr" defTabSz="240665" hangingPunct="0"/>
              <a:endParaRPr lang="en-US" sz="158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" name="AutoShape 146">
              <a:extLst>
                <a:ext uri="{FF2B5EF4-FFF2-40B4-BE49-F238E27FC236}">
                  <a16:creationId xmlns:a16="http://schemas.microsoft.com/office/drawing/2014/main" id="{F5F24576-C5CB-F53B-3A87-0C1E35F6A4F3}"/>
                </a:ext>
              </a:extLst>
            </p:cNvPr>
            <p:cNvSpPr/>
            <p:nvPr/>
          </p:nvSpPr>
          <p:spPr bwMode="auto">
            <a:xfrm>
              <a:off x="2697957" y="1826419"/>
              <a:ext cx="86519" cy="61119"/>
            </a:xfrm>
            <a:custGeom>
              <a:avLst/>
              <a:gdLst>
                <a:gd name="T0" fmla="+- 0 10822 44"/>
                <a:gd name="T1" fmla="*/ T0 w 21556"/>
                <a:gd name="T2" fmla="+- 0 10826 53"/>
                <a:gd name="T3" fmla="*/ 10826 h 21547"/>
                <a:gd name="T4" fmla="+- 0 10822 44"/>
                <a:gd name="T5" fmla="*/ T4 w 21556"/>
                <a:gd name="T6" fmla="+- 0 10826 53"/>
                <a:gd name="T7" fmla="*/ 10826 h 21547"/>
                <a:gd name="T8" fmla="+- 0 10822 44"/>
                <a:gd name="T9" fmla="*/ T8 w 21556"/>
                <a:gd name="T10" fmla="+- 0 10826 53"/>
                <a:gd name="T11" fmla="*/ 10826 h 21547"/>
                <a:gd name="T12" fmla="+- 0 10822 44"/>
                <a:gd name="T13" fmla="*/ T12 w 21556"/>
                <a:gd name="T14" fmla="+- 0 10826 53"/>
                <a:gd name="T15" fmla="*/ 10826 h 21547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556" h="21547">
                  <a:moveTo>
                    <a:pt x="19751" y="2"/>
                  </a:moveTo>
                  <a:lnTo>
                    <a:pt x="3200" y="1845"/>
                  </a:lnTo>
                  <a:cubicBezTo>
                    <a:pt x="2215" y="2010"/>
                    <a:pt x="1272" y="3284"/>
                    <a:pt x="1106" y="4676"/>
                  </a:cubicBezTo>
                  <a:lnTo>
                    <a:pt x="1" y="18986"/>
                  </a:lnTo>
                  <a:cubicBezTo>
                    <a:pt x="-44" y="20398"/>
                    <a:pt x="724" y="21547"/>
                    <a:pt x="1712" y="21547"/>
                  </a:cubicBezTo>
                  <a:cubicBezTo>
                    <a:pt x="2698" y="21547"/>
                    <a:pt x="3542" y="20398"/>
                    <a:pt x="3582" y="18978"/>
                  </a:cubicBezTo>
                  <a:lnTo>
                    <a:pt x="4185" y="9251"/>
                  </a:lnTo>
                  <a:cubicBezTo>
                    <a:pt x="4319" y="7849"/>
                    <a:pt x="5235" y="6592"/>
                    <a:pt x="6220" y="6447"/>
                  </a:cubicBezTo>
                  <a:lnTo>
                    <a:pt x="19751" y="5128"/>
                  </a:lnTo>
                  <a:cubicBezTo>
                    <a:pt x="20743" y="5078"/>
                    <a:pt x="21556" y="3884"/>
                    <a:pt x="21556" y="2467"/>
                  </a:cubicBezTo>
                  <a:cubicBezTo>
                    <a:pt x="21556" y="1055"/>
                    <a:pt x="20743" y="-53"/>
                    <a:pt x="19751" y="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89" tIns="20089" rIns="20089" bIns="20089" anchor="ctr"/>
            <a:lstStyle/>
            <a:p>
              <a:pPr algn="ctr" defTabSz="240665" hangingPunct="0"/>
              <a:endParaRPr lang="en-US" sz="158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CE8E9BCF-3D08-9112-FAF5-9AC984D21104}"/>
              </a:ext>
            </a:extLst>
          </p:cNvPr>
          <p:cNvGrpSpPr/>
          <p:nvPr/>
        </p:nvGrpSpPr>
        <p:grpSpPr>
          <a:xfrm>
            <a:off x="6608751" y="1123288"/>
            <a:ext cx="3160521" cy="888156"/>
            <a:chOff x="8154514" y="1279509"/>
            <a:chExt cx="3160521" cy="888156"/>
          </a:xfrm>
        </p:grpSpPr>
        <p:sp>
          <p:nvSpPr>
            <p:cNvPr id="45" name="矩形 44">
              <a:extLst>
                <a:ext uri="{FF2B5EF4-FFF2-40B4-BE49-F238E27FC236}">
                  <a16:creationId xmlns:a16="http://schemas.microsoft.com/office/drawing/2014/main" id="{C3EA01D7-5016-1135-C4B2-A53DD453B9DA}"/>
                </a:ext>
              </a:extLst>
            </p:cNvPr>
            <p:cNvSpPr/>
            <p:nvPr/>
          </p:nvSpPr>
          <p:spPr>
            <a:xfrm>
              <a:off x="8154514" y="1547243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11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11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66790078-029F-AE28-5C9A-876D7A9BBE42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11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3FE1B367-F77F-970C-F323-AD898AEEC274}"/>
              </a:ext>
            </a:extLst>
          </p:cNvPr>
          <p:cNvGrpSpPr/>
          <p:nvPr/>
        </p:nvGrpSpPr>
        <p:grpSpPr>
          <a:xfrm>
            <a:off x="8121629" y="2125639"/>
            <a:ext cx="3160521" cy="888156"/>
            <a:chOff x="8154514" y="1279509"/>
            <a:chExt cx="3160521" cy="888156"/>
          </a:xfrm>
        </p:grpSpPr>
        <p:sp>
          <p:nvSpPr>
            <p:cNvPr id="48" name="矩形 47">
              <a:extLst>
                <a:ext uri="{FF2B5EF4-FFF2-40B4-BE49-F238E27FC236}">
                  <a16:creationId xmlns:a16="http://schemas.microsoft.com/office/drawing/2014/main" id="{2B38E34A-FDE0-BAA8-6FB9-40704E0ADD8D}"/>
                </a:ext>
              </a:extLst>
            </p:cNvPr>
            <p:cNvSpPr/>
            <p:nvPr/>
          </p:nvSpPr>
          <p:spPr>
            <a:xfrm>
              <a:off x="8154514" y="1547243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11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11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B4908590-BECD-5928-148D-B5DBECC02D69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11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F3DE95C2-FECC-2729-3152-480CDB429834}"/>
              </a:ext>
            </a:extLst>
          </p:cNvPr>
          <p:cNvGrpSpPr/>
          <p:nvPr/>
        </p:nvGrpSpPr>
        <p:grpSpPr>
          <a:xfrm>
            <a:off x="9063586" y="3319623"/>
            <a:ext cx="3160521" cy="888156"/>
            <a:chOff x="8154514" y="1279509"/>
            <a:chExt cx="3160521" cy="888156"/>
          </a:xfrm>
        </p:grpSpPr>
        <p:sp>
          <p:nvSpPr>
            <p:cNvPr id="51" name="矩形 50">
              <a:extLst>
                <a:ext uri="{FF2B5EF4-FFF2-40B4-BE49-F238E27FC236}">
                  <a16:creationId xmlns:a16="http://schemas.microsoft.com/office/drawing/2014/main" id="{859E432F-D769-ABF0-3221-E19DF20DB2A6}"/>
                </a:ext>
              </a:extLst>
            </p:cNvPr>
            <p:cNvSpPr/>
            <p:nvPr/>
          </p:nvSpPr>
          <p:spPr>
            <a:xfrm>
              <a:off x="8154514" y="1547243"/>
              <a:ext cx="316052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11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11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D0B1C41F-059D-92BB-A758-A3675EFD5D55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11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6CC9498F-7DA1-AF85-D7A8-103E8F08B978}"/>
              </a:ext>
            </a:extLst>
          </p:cNvPr>
          <p:cNvGrpSpPr/>
          <p:nvPr/>
        </p:nvGrpSpPr>
        <p:grpSpPr>
          <a:xfrm>
            <a:off x="8635422" y="4694719"/>
            <a:ext cx="2330458" cy="1165155"/>
            <a:chOff x="8154515" y="1279509"/>
            <a:chExt cx="2330458" cy="1165155"/>
          </a:xfrm>
        </p:grpSpPr>
        <p:sp>
          <p:nvSpPr>
            <p:cNvPr id="54" name="矩形 53">
              <a:extLst>
                <a:ext uri="{FF2B5EF4-FFF2-40B4-BE49-F238E27FC236}">
                  <a16:creationId xmlns:a16="http://schemas.microsoft.com/office/drawing/2014/main" id="{4D4F6B85-999A-FE99-6552-FA2F08CEE303}"/>
                </a:ext>
              </a:extLst>
            </p:cNvPr>
            <p:cNvSpPr/>
            <p:nvPr/>
          </p:nvSpPr>
          <p:spPr>
            <a:xfrm>
              <a:off x="8154515" y="1547243"/>
              <a:ext cx="2330458" cy="897421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11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11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769D99ED-4016-B834-FE64-85BA770460E8}"/>
                </a:ext>
              </a:extLst>
            </p:cNvPr>
            <p:cNvSpPr txBox="1"/>
            <p:nvPr/>
          </p:nvSpPr>
          <p:spPr>
            <a:xfrm>
              <a:off x="8154515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blipFill dpi="0" rotWithShape="1">
                    <a:blip r:embed="rId11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56" name="组合 55">
            <a:extLst>
              <a:ext uri="{FF2B5EF4-FFF2-40B4-BE49-F238E27FC236}">
                <a16:creationId xmlns:a16="http://schemas.microsoft.com/office/drawing/2014/main" id="{01CD66FC-9A0B-4B6E-9082-CDA6D3540829}"/>
              </a:ext>
            </a:extLst>
          </p:cNvPr>
          <p:cNvGrpSpPr/>
          <p:nvPr/>
        </p:nvGrpSpPr>
        <p:grpSpPr>
          <a:xfrm>
            <a:off x="970394" y="3381148"/>
            <a:ext cx="3210161" cy="888156"/>
            <a:chOff x="8154514" y="1279509"/>
            <a:chExt cx="3210161" cy="888156"/>
          </a:xfrm>
        </p:grpSpPr>
        <p:sp>
          <p:nvSpPr>
            <p:cNvPr id="57" name="矩形 56">
              <a:extLst>
                <a:ext uri="{FF2B5EF4-FFF2-40B4-BE49-F238E27FC236}">
                  <a16:creationId xmlns:a16="http://schemas.microsoft.com/office/drawing/2014/main" id="{FE21FC9D-B313-2816-9737-2F8A7877D8C4}"/>
                </a:ext>
              </a:extLst>
            </p:cNvPr>
            <p:cNvSpPr/>
            <p:nvPr/>
          </p:nvSpPr>
          <p:spPr>
            <a:xfrm>
              <a:off x="8154514" y="1547243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11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11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FCB93D63-CCB5-9631-7DDF-2FA629E69D06}"/>
                </a:ext>
              </a:extLst>
            </p:cNvPr>
            <p:cNvSpPr txBox="1"/>
            <p:nvPr/>
          </p:nvSpPr>
          <p:spPr>
            <a:xfrm>
              <a:off x="9653892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blipFill dpi="0" rotWithShape="1">
                    <a:blip r:embed="rId11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  <p:grpSp>
        <p:nvGrpSpPr>
          <p:cNvPr id="59" name="组合 58">
            <a:extLst>
              <a:ext uri="{FF2B5EF4-FFF2-40B4-BE49-F238E27FC236}">
                <a16:creationId xmlns:a16="http://schemas.microsoft.com/office/drawing/2014/main" id="{A3B36718-19B1-BFD4-3B33-A2ECFFAA23F3}"/>
              </a:ext>
            </a:extLst>
          </p:cNvPr>
          <p:cNvGrpSpPr/>
          <p:nvPr/>
        </p:nvGrpSpPr>
        <p:grpSpPr>
          <a:xfrm>
            <a:off x="1253085" y="4672819"/>
            <a:ext cx="3210161" cy="888156"/>
            <a:chOff x="8154514" y="1279509"/>
            <a:chExt cx="3210161" cy="888156"/>
          </a:xfrm>
        </p:grpSpPr>
        <p:sp>
          <p:nvSpPr>
            <p:cNvPr id="60" name="矩形 59">
              <a:extLst>
                <a:ext uri="{FF2B5EF4-FFF2-40B4-BE49-F238E27FC236}">
                  <a16:creationId xmlns:a16="http://schemas.microsoft.com/office/drawing/2014/main" id="{8821F660-A067-96E4-1013-315B3641F23E}"/>
                </a:ext>
              </a:extLst>
            </p:cNvPr>
            <p:cNvSpPr/>
            <p:nvPr/>
          </p:nvSpPr>
          <p:spPr>
            <a:xfrm>
              <a:off x="8154514" y="1547243"/>
              <a:ext cx="3210161" cy="620422"/>
            </a:xfrm>
            <a:prstGeom prst="rect">
              <a:avLst/>
            </a:prstGeom>
          </p:spPr>
          <p:txBody>
            <a:bodyPr wrap="square" lIns="91436" tIns="45718" rIns="91436" bIns="45718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blipFill dpi="0" rotWithShape="1">
                    <a:blip r:embed="rId11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blipFill dpi="0" rotWithShape="1">
                    <a:blip r:embed="rId11"/>
                    <a:srcRect/>
                    <a:stretch>
                      <a:fillRect/>
                    </a:stretch>
                  </a:blip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61" name="文本框 60">
              <a:extLst>
                <a:ext uri="{FF2B5EF4-FFF2-40B4-BE49-F238E27FC236}">
                  <a16:creationId xmlns:a16="http://schemas.microsoft.com/office/drawing/2014/main" id="{30E73FD1-24C5-07A9-8CB7-86FF6BA0F969}"/>
                </a:ext>
              </a:extLst>
            </p:cNvPr>
            <p:cNvSpPr txBox="1"/>
            <p:nvPr/>
          </p:nvSpPr>
          <p:spPr>
            <a:xfrm>
              <a:off x="9653892" y="1279509"/>
              <a:ext cx="170826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600" b="1" dirty="0">
                  <a:blipFill dpi="0" rotWithShape="1">
                    <a:blip r:embed="rId11"/>
                    <a:srcRect/>
                    <a:stretch>
                      <a:fillRect/>
                    </a:stretch>
                  </a:blip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914554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51PPT模板网，www.51pptmoban.com">
  <a:themeElements>
    <a:clrScheme name="自定义 295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E89E00"/>
      </a:accent1>
      <a:accent2>
        <a:srgbClr val="157DA8"/>
      </a:accent2>
      <a:accent3>
        <a:srgbClr val="E89E00"/>
      </a:accent3>
      <a:accent4>
        <a:srgbClr val="157DA8"/>
      </a:accent4>
      <a:accent5>
        <a:srgbClr val="E89E00"/>
      </a:accent5>
      <a:accent6>
        <a:srgbClr val="157DA8"/>
      </a:accent6>
      <a:hlink>
        <a:srgbClr val="E89E00"/>
      </a:hlink>
      <a:folHlink>
        <a:srgbClr val="157DA8"/>
      </a:folHlink>
    </a:clrScheme>
    <a:fontScheme name="keuxcclz">
      <a:majorFont>
        <a:latin typeface="HarmonyOS Sans SC Light"/>
        <a:ea typeface="阿里巴巴普惠体 2.0 55 Regular"/>
        <a:cs typeface=""/>
      </a:majorFont>
      <a:minorFont>
        <a:latin typeface="HarmonyOS Sans SC Light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73</TotalTime>
  <Words>2348</Words>
  <Application>Microsoft Office PowerPoint</Application>
  <PresentationFormat>自定义</PresentationFormat>
  <Paragraphs>248</Paragraphs>
  <Slides>25</Slides>
  <Notes>23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25</vt:i4>
      </vt:variant>
    </vt:vector>
  </HeadingPairs>
  <TitlesOfParts>
    <vt:vector size="35" baseType="lpstr">
      <vt:lpstr>HarmonyOS Sans SC Light</vt:lpstr>
      <vt:lpstr>MiSans Heavy</vt:lpstr>
      <vt:lpstr>阿里巴巴普惠体 2.0 55 Regular</vt:lpstr>
      <vt:lpstr>阿里巴巴普惠体 2.0 65 Medium</vt:lpstr>
      <vt:lpstr>阿里妈妈东方大楷</vt:lpstr>
      <vt:lpstr>艾迪鹅演示引擎标题体 Normal</vt:lpstr>
      <vt:lpstr>Arial</vt:lpstr>
      <vt:lpstr>Calibri</vt:lpstr>
      <vt:lpstr>Wingdings</vt:lpstr>
      <vt:lpstr>51PPT模板网，www.51pptmoban.com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51PPT模板网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黑板背景粉笔手绘风教师说课ppt模板</dc:title>
  <dc:creator>51PPT模板网</dc:creator>
  <cp:keywords>www.51pptmoban.com</cp:keywords>
  <dc:description>51PPT模板网 唯一访问网址：www.51pptmoban.com</dc:description>
  <cp:lastModifiedBy>Power user</cp:lastModifiedBy>
  <cp:revision>28</cp:revision>
  <dcterms:created xsi:type="dcterms:W3CDTF">2016-10-17T14:00:00Z</dcterms:created>
  <dcterms:modified xsi:type="dcterms:W3CDTF">2023-03-30T04:34:50Z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2052-10.1.0.6393</vt:lpwstr>
  </property>
</Properties>
</file>